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2.xml" ContentType="application/vnd.openxmlformats-officedocument.theme+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1.xml" ContentType="application/vnd.openxmlformats-officedocument.drawingml.chart+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charts/chart2.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charts/chart3.xml" ContentType="application/vnd.openxmlformats-officedocument.drawingml.chart+xml"/>
  <Override PartName="/ppt/charts/style2.xml" ContentType="application/vnd.ms-office.chartstyle+xml"/>
  <Override PartName="/ppt/charts/colors2.xml" ContentType="application/vnd.ms-office.chartcolorstyle+xml"/>
  <Override PartName="/ppt/charts/chart4.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charts/chart5.xml" ContentType="application/vnd.openxmlformats-officedocument.drawingml.chart+xml"/>
  <Override PartName="/ppt/charts/chart6.xml" ContentType="application/vnd.openxmlformats-officedocument.drawingml.chart+xml"/>
  <Override PartName="/ppt/charts/chart7.xml" ContentType="application/vnd.openxmlformats-officedocument.drawingml.chart+xml"/>
  <Override PartName="/ppt/notesSlides/notesSlide97.xml" ContentType="application/vnd.openxmlformats-officedocument.presentationml.notesSlide+xml"/>
  <Override PartName="/ppt/charts/chart8.xml" ContentType="application/vnd.openxmlformats-officedocument.drawingml.chart+xml"/>
  <Override PartName="/ppt/charts/chart9.xml" ContentType="application/vnd.openxmlformats-officedocument.drawingml.chart+xml"/>
  <Override PartName="/ppt/charts/chart10.xml" ContentType="application/vnd.openxmlformats-officedocument.drawingml.chart+xml"/>
  <Override PartName="/ppt/charts/chart11.xml" ContentType="application/vnd.openxmlformats-officedocument.drawingml.chart+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2"/>
    <p:sldMasterId id="2147483691" r:id="rId3"/>
  </p:sldMasterIdLst>
  <p:notesMasterIdLst>
    <p:notesMasterId r:id="rId104"/>
  </p:notesMasterIdLst>
  <p:sldIdLst>
    <p:sldId id="406" r:id="rId4"/>
    <p:sldId id="377" r:id="rId5"/>
    <p:sldId id="378" r:id="rId6"/>
    <p:sldId id="380" r:id="rId7"/>
    <p:sldId id="382" r:id="rId8"/>
    <p:sldId id="384" r:id="rId9"/>
    <p:sldId id="386" r:id="rId10"/>
    <p:sldId id="405" r:id="rId11"/>
    <p:sldId id="345" r:id="rId12"/>
    <p:sldId id="361" r:id="rId13"/>
    <p:sldId id="318" r:id="rId14"/>
    <p:sldId id="351" r:id="rId15"/>
    <p:sldId id="439" r:id="rId16"/>
    <p:sldId id="312" r:id="rId17"/>
    <p:sldId id="372" r:id="rId18"/>
    <p:sldId id="379" r:id="rId19"/>
    <p:sldId id="357" r:id="rId20"/>
    <p:sldId id="373" r:id="rId21"/>
    <p:sldId id="336" r:id="rId22"/>
    <p:sldId id="322" r:id="rId23"/>
    <p:sldId id="431" r:id="rId24"/>
    <p:sldId id="326" r:id="rId25"/>
    <p:sldId id="340" r:id="rId26"/>
    <p:sldId id="441" r:id="rId27"/>
    <p:sldId id="414" r:id="rId28"/>
    <p:sldId id="433" r:id="rId29"/>
    <p:sldId id="346" r:id="rId30"/>
    <p:sldId id="339" r:id="rId31"/>
    <p:sldId id="440" r:id="rId32"/>
    <p:sldId id="393" r:id="rId33"/>
    <p:sldId id="425" r:id="rId34"/>
    <p:sldId id="419" r:id="rId35"/>
    <p:sldId id="375" r:id="rId36"/>
    <p:sldId id="313" r:id="rId37"/>
    <p:sldId id="434" r:id="rId38"/>
    <p:sldId id="435" r:id="rId39"/>
    <p:sldId id="363" r:id="rId40"/>
    <p:sldId id="350" r:id="rId41"/>
    <p:sldId id="337" r:id="rId42"/>
    <p:sldId id="383" r:id="rId43"/>
    <p:sldId id="374" r:id="rId44"/>
    <p:sldId id="342" r:id="rId45"/>
    <p:sldId id="436" r:id="rId46"/>
    <p:sldId id="407" r:id="rId47"/>
    <p:sldId id="334" r:id="rId48"/>
    <p:sldId id="331" r:id="rId49"/>
    <p:sldId id="421" r:id="rId50"/>
    <p:sldId id="358" r:id="rId51"/>
    <p:sldId id="420" r:id="rId52"/>
    <p:sldId id="360" r:id="rId53"/>
    <p:sldId id="364" r:id="rId54"/>
    <p:sldId id="347" r:id="rId55"/>
    <p:sldId id="385" r:id="rId56"/>
    <p:sldId id="348" r:id="rId57"/>
    <p:sldId id="335" r:id="rId58"/>
    <p:sldId id="349" r:id="rId59"/>
    <p:sldId id="355" r:id="rId60"/>
    <p:sldId id="418" r:id="rId61"/>
    <p:sldId id="332" r:id="rId62"/>
    <p:sldId id="343" r:id="rId63"/>
    <p:sldId id="330" r:id="rId64"/>
    <p:sldId id="423" r:id="rId65"/>
    <p:sldId id="410" r:id="rId66"/>
    <p:sldId id="387" r:id="rId67"/>
    <p:sldId id="422" r:id="rId68"/>
    <p:sldId id="432" r:id="rId69"/>
    <p:sldId id="353" r:id="rId70"/>
    <p:sldId id="327" r:id="rId71"/>
    <p:sldId id="426" r:id="rId72"/>
    <p:sldId id="397" r:id="rId73"/>
    <p:sldId id="376" r:id="rId74"/>
    <p:sldId id="362" r:id="rId75"/>
    <p:sldId id="354" r:id="rId76"/>
    <p:sldId id="394" r:id="rId77"/>
    <p:sldId id="333" r:id="rId78"/>
    <p:sldId id="408" r:id="rId79"/>
    <p:sldId id="409" r:id="rId80"/>
    <p:sldId id="411" r:id="rId81"/>
    <p:sldId id="424" r:id="rId82"/>
    <p:sldId id="412" r:id="rId83"/>
    <p:sldId id="428" r:id="rId84"/>
    <p:sldId id="429" r:id="rId85"/>
    <p:sldId id="392" r:id="rId86"/>
    <p:sldId id="381" r:id="rId87"/>
    <p:sldId id="359" r:id="rId88"/>
    <p:sldId id="413" r:id="rId89"/>
    <p:sldId id="352" r:id="rId90"/>
    <p:sldId id="388" r:id="rId91"/>
    <p:sldId id="328" r:id="rId92"/>
    <p:sldId id="437" r:id="rId93"/>
    <p:sldId id="438" r:id="rId94"/>
    <p:sldId id="329" r:id="rId95"/>
    <p:sldId id="396" r:id="rId96"/>
    <p:sldId id="395" r:id="rId97"/>
    <p:sldId id="430" r:id="rId98"/>
    <p:sldId id="427" r:id="rId99"/>
    <p:sldId id="415" r:id="rId100"/>
    <p:sldId id="416" r:id="rId101"/>
    <p:sldId id="417" r:id="rId102"/>
    <p:sldId id="338" r:id="rId10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092">
          <p15:clr>
            <a:srgbClr val="A4A3A4"/>
          </p15:clr>
        </p15:guide>
        <p15:guide id="2" pos="7582">
          <p15:clr>
            <a:srgbClr val="A4A3A4"/>
          </p15:clr>
        </p15:guide>
        <p15:guide id="3" pos="182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3CCCC"/>
    <a:srgbClr val="FFC100"/>
    <a:srgbClr val="FCC001"/>
    <a:srgbClr val="F5F5F5"/>
    <a:srgbClr val="F2F7FB"/>
    <a:srgbClr val="3C2415"/>
    <a:srgbClr val="C49A6C"/>
    <a:srgbClr val="50301C"/>
    <a:srgbClr val="C37F55"/>
    <a:srgbClr val="04447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013" autoAdjust="0"/>
    <p:restoredTop sz="96429" autoAdjust="0"/>
  </p:normalViewPr>
  <p:slideViewPr>
    <p:cSldViewPr snapToGrid="0" showGuides="1">
      <p:cViewPr varScale="1">
        <p:scale>
          <a:sx n="63" d="100"/>
          <a:sy n="63" d="100"/>
        </p:scale>
        <p:origin x="648" y="56"/>
      </p:cViewPr>
      <p:guideLst>
        <p:guide orient="horz" pos="2092"/>
        <p:guide pos="7582"/>
        <p:guide pos="1822"/>
      </p:guideLst>
    </p:cSldViewPr>
  </p:slideViewPr>
  <p:outlineViewPr>
    <p:cViewPr>
      <p:scale>
        <a:sx n="33" d="100"/>
        <a:sy n="33" d="100"/>
      </p:scale>
      <p:origin x="0" y="0"/>
    </p:cViewPr>
  </p:outlineViewPr>
  <p:notesTextViewPr>
    <p:cViewPr>
      <p:scale>
        <a:sx n="1" d="1"/>
        <a:sy n="1" d="1"/>
      </p:scale>
      <p:origin x="0" y="0"/>
    </p:cViewPr>
  </p:notesTextViewPr>
  <p:sorterViewPr>
    <p:cViewPr>
      <p:scale>
        <a:sx n="20" d="100"/>
        <a:sy n="2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slide" Target="slides/slide86.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07" Type="http://schemas.openxmlformats.org/officeDocument/2006/relationships/theme" Target="theme/theme1.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slide" Target="slides/slide63.xml"/><Relationship Id="rId74" Type="http://schemas.openxmlformats.org/officeDocument/2006/relationships/slide" Target="slides/slide71.xml"/><Relationship Id="rId79" Type="http://schemas.openxmlformats.org/officeDocument/2006/relationships/slide" Target="slides/slide76.xml"/><Relationship Id="rId87" Type="http://schemas.openxmlformats.org/officeDocument/2006/relationships/slide" Target="slides/slide84.xml"/><Relationship Id="rId102" Type="http://schemas.openxmlformats.org/officeDocument/2006/relationships/slide" Target="slides/slide99.xml"/><Relationship Id="rId5" Type="http://schemas.openxmlformats.org/officeDocument/2006/relationships/slide" Target="slides/slide2.xml"/><Relationship Id="rId61" Type="http://schemas.openxmlformats.org/officeDocument/2006/relationships/slide" Target="slides/slide58.xml"/><Relationship Id="rId82" Type="http://schemas.openxmlformats.org/officeDocument/2006/relationships/slide" Target="slides/slide79.xml"/><Relationship Id="rId90" Type="http://schemas.openxmlformats.org/officeDocument/2006/relationships/slide" Target="slides/slide87.xml"/><Relationship Id="rId95" Type="http://schemas.openxmlformats.org/officeDocument/2006/relationships/slide" Target="slides/slide92.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presProps" Target="presProps.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80" Type="http://schemas.openxmlformats.org/officeDocument/2006/relationships/slide" Target="slides/slide77.xml"/><Relationship Id="rId85" Type="http://schemas.openxmlformats.org/officeDocument/2006/relationships/slide" Target="slides/slide82.xml"/><Relationship Id="rId93" Type="http://schemas.openxmlformats.org/officeDocument/2006/relationships/slide" Target="slides/slide90.xml"/><Relationship Id="rId98" Type="http://schemas.openxmlformats.org/officeDocument/2006/relationships/slide" Target="slides/slide9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103" Type="http://schemas.openxmlformats.org/officeDocument/2006/relationships/slide" Target="slides/slide100.xml"/><Relationship Id="rId108" Type="http://schemas.openxmlformats.org/officeDocument/2006/relationships/tableStyles" Target="tableStyles.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slide" Target="slides/slide80.xml"/><Relationship Id="rId88" Type="http://schemas.openxmlformats.org/officeDocument/2006/relationships/slide" Target="slides/slide85.xml"/><Relationship Id="rId91" Type="http://schemas.openxmlformats.org/officeDocument/2006/relationships/slide" Target="slides/slide88.xml"/><Relationship Id="rId96" Type="http://schemas.openxmlformats.org/officeDocument/2006/relationships/slide" Target="slides/slide93.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6" Type="http://schemas.openxmlformats.org/officeDocument/2006/relationships/viewProps" Target="viewProps.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slide" Target="slides/slide83.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5.png"/><Relationship Id="rId3" Type="http://schemas.openxmlformats.org/officeDocument/2006/relationships/image" Target="../media/image15.png"/><Relationship Id="rId7" Type="http://schemas.openxmlformats.org/officeDocument/2006/relationships/image" Target="../media/image19.png"/><Relationship Id="rId12" Type="http://schemas.openxmlformats.org/officeDocument/2006/relationships/image" Target="../media/image24.png"/><Relationship Id="rId2" Type="http://schemas.openxmlformats.org/officeDocument/2006/relationships/image" Target="../media/image14.png"/><Relationship Id="rId1" Type="http://schemas.openxmlformats.org/officeDocument/2006/relationships/image" Target="../media/image13.png"/><Relationship Id="rId6" Type="http://schemas.openxmlformats.org/officeDocument/2006/relationships/image" Target="../media/image18.png"/><Relationship Id="rId11" Type="http://schemas.openxmlformats.org/officeDocument/2006/relationships/image" Target="../media/image23.png"/><Relationship Id="rId5" Type="http://schemas.openxmlformats.org/officeDocument/2006/relationships/image" Target="../media/image17.pn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png"/><Relationship Id="rId14" Type="http://schemas.openxmlformats.org/officeDocument/2006/relationships/package" Target="../embeddings/Microsoft_Excel_Worksheet.xlsx"/></Relationships>
</file>

<file path=ppt/charts/_rels/chart10.xml.rels><?xml version="1.0" encoding="UTF-8" standalone="yes"?>
<Relationships xmlns="http://schemas.openxmlformats.org/package/2006/relationships"><Relationship Id="rId1" Type="http://schemas.openxmlformats.org/officeDocument/2006/relationships/package" Target="../embeddings/Microsoft_Excel_Worksheet6.xlsx"/></Relationships>
</file>

<file path=ppt/charts/_rels/chart11.xml.rels><?xml version="1.0" encoding="UTF-8" standalone="yes"?>
<Relationships xmlns="http://schemas.openxmlformats.org/package/2006/relationships"><Relationship Id="rId1" Type="http://schemas.openxmlformats.org/officeDocument/2006/relationships/package" Target="../embeddings/Microsoft_Excel_Worksheet7.xlsx"/></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1.xml"/><Relationship Id="rId1" Type="http://schemas.microsoft.com/office/2011/relationships/chartStyle" Target="style1.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2.xml"/><Relationship Id="rId1" Type="http://schemas.microsoft.com/office/2011/relationships/chartStyle" Target="style2.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3.xml"/><Relationship Id="rId1" Type="http://schemas.microsoft.com/office/2011/relationships/chartStyle" Target="style3.xml"/></Relationships>
</file>

<file path=ppt/charts/_rels/chart5.xml.rels><?xml version="1.0" encoding="UTF-8" standalone="yes"?>
<Relationships xmlns="http://schemas.openxmlformats.org/package/2006/relationships"><Relationship Id="rId1" Type="http://schemas.openxmlformats.org/officeDocument/2006/relationships/oleObject" Target="file:///F:\&#22823;&#35745;&#21010;&#27169;&#26495;\PPT&#22270;&#34920;&#20043;&#36947;\PPT&#22270;&#34920;&#20043;&#36947;.xlsx" TargetMode="External"/></Relationships>
</file>

<file path=ppt/charts/_rels/chart6.xml.rels><?xml version="1.0" encoding="UTF-8" standalone="yes"?>
<Relationships xmlns="http://schemas.openxmlformats.org/package/2006/relationships"><Relationship Id="rId1" Type="http://schemas.openxmlformats.org/officeDocument/2006/relationships/oleObject" Target="file:///F:\&#22823;&#35745;&#21010;&#27169;&#26495;\PPT&#22270;&#34920;&#20043;&#36947;\PPT&#22270;&#34920;&#20043;&#36947;.xlsx" TargetMode="External"/></Relationships>
</file>

<file path=ppt/charts/_rels/chart7.xml.rels><?xml version="1.0" encoding="UTF-8" standalone="yes"?>
<Relationships xmlns="http://schemas.openxmlformats.org/package/2006/relationships"><Relationship Id="rId1" Type="http://schemas.openxmlformats.org/officeDocument/2006/relationships/oleObject" Target="file:///F:\&#22823;&#35745;&#21010;&#27169;&#26495;\PPT&#22270;&#34920;&#20043;&#36947;\PPT&#22270;&#34920;&#20043;&#36947;.xlsx" TargetMode="External"/></Relationships>
</file>

<file path=ppt/charts/_rels/chart8.xml.rels><?xml version="1.0" encoding="UTF-8" standalone="yes"?>
<Relationships xmlns="http://schemas.openxmlformats.org/package/2006/relationships"><Relationship Id="rId1" Type="http://schemas.openxmlformats.org/officeDocument/2006/relationships/package" Target="../embeddings/Microsoft_Excel_Worksheet4.xlsx"/></Relationships>
</file>

<file path=ppt/charts/_rels/chart9.xml.rels><?xml version="1.0" encoding="UTF-8" standalone="yes"?>
<Relationships xmlns="http://schemas.openxmlformats.org/package/2006/relationships"><Relationship Id="rId1" Type="http://schemas.openxmlformats.org/officeDocument/2006/relationships/package" Target="../embeddings/Microsoft_Excel_Worksheet5.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7698030551936"/>
          <c:y val="0.20158758602438601"/>
          <c:w val="0.89198933727034102"/>
          <c:h val="0.66264050196850399"/>
        </c:manualLayout>
      </c:layout>
      <c:barChart>
        <c:barDir val="col"/>
        <c:grouping val="clustered"/>
        <c:varyColors val="0"/>
        <c:ser>
          <c:idx val="0"/>
          <c:order val="0"/>
          <c:tx>
            <c:strRef>
              <c:f>Sheet1!$B$1</c:f>
              <c:strCache>
                <c:ptCount val="1"/>
                <c:pt idx="0">
                  <c:v>系列 1</c:v>
                </c:pt>
              </c:strCache>
            </c:strRef>
          </c:tx>
          <c:spPr>
            <a:blipFill>
              <a:blip xmlns:r="http://schemas.openxmlformats.org/officeDocument/2006/relationships" r:embed="rId1"/>
              <a:stretch>
                <a:fillRect/>
              </a:stretch>
            </a:blipFill>
            <a:ln>
              <a:noFill/>
            </a:ln>
            <a:effectLst/>
          </c:spPr>
          <c:invertIfNegative val="0"/>
          <c:dPt>
            <c:idx val="0"/>
            <c:invertIfNegative val="0"/>
            <c:bubble3D val="0"/>
            <c:spPr>
              <a:blipFill>
                <a:blip xmlns:r="http://schemas.openxmlformats.org/officeDocument/2006/relationships" r:embed="rId2"/>
                <a:stretch>
                  <a:fillRect/>
                </a:stretch>
              </a:blipFill>
              <a:ln>
                <a:noFill/>
              </a:ln>
              <a:effectLst/>
            </c:spPr>
            <c:extLst>
              <c:ext xmlns:c16="http://schemas.microsoft.com/office/drawing/2014/chart" uri="{C3380CC4-5D6E-409C-BE32-E72D297353CC}">
                <c16:uniqueId val="{00000001-FD81-4D86-A336-54A04DB04758}"/>
              </c:ext>
            </c:extLst>
          </c:dPt>
          <c:dPt>
            <c:idx val="1"/>
            <c:invertIfNegative val="0"/>
            <c:bubble3D val="0"/>
            <c:spPr>
              <a:blipFill>
                <a:blip xmlns:r="http://schemas.openxmlformats.org/officeDocument/2006/relationships" r:embed="rId3"/>
                <a:stretch>
                  <a:fillRect/>
                </a:stretch>
              </a:blipFill>
              <a:ln>
                <a:noFill/>
              </a:ln>
              <a:effectLst/>
            </c:spPr>
            <c:extLst>
              <c:ext xmlns:c16="http://schemas.microsoft.com/office/drawing/2014/chart" uri="{C3380CC4-5D6E-409C-BE32-E72D297353CC}">
                <c16:uniqueId val="{00000003-FD81-4D86-A336-54A04DB04758}"/>
              </c:ext>
            </c:extLst>
          </c:dPt>
          <c:dPt>
            <c:idx val="2"/>
            <c:invertIfNegative val="0"/>
            <c:bubble3D val="0"/>
            <c:spPr>
              <a:blipFill>
                <a:blip xmlns:r="http://schemas.openxmlformats.org/officeDocument/2006/relationships" r:embed="rId4"/>
                <a:stretch>
                  <a:fillRect/>
                </a:stretch>
              </a:blipFill>
              <a:ln>
                <a:noFill/>
              </a:ln>
              <a:effectLst/>
            </c:spPr>
            <c:extLst>
              <c:ext xmlns:c16="http://schemas.microsoft.com/office/drawing/2014/chart" uri="{C3380CC4-5D6E-409C-BE32-E72D297353CC}">
                <c16:uniqueId val="{00000005-FD81-4D86-A336-54A04DB04758}"/>
              </c:ext>
            </c:extLst>
          </c:dPt>
          <c:dPt>
            <c:idx val="3"/>
            <c:invertIfNegative val="0"/>
            <c:bubble3D val="0"/>
            <c:spPr>
              <a:blipFill>
                <a:blip xmlns:r="http://schemas.openxmlformats.org/officeDocument/2006/relationships" r:embed="rId5"/>
                <a:stretch>
                  <a:fillRect/>
                </a:stretch>
              </a:blipFill>
              <a:ln>
                <a:noFill/>
              </a:ln>
              <a:effectLst/>
            </c:spPr>
            <c:extLst>
              <c:ext xmlns:c16="http://schemas.microsoft.com/office/drawing/2014/chart" uri="{C3380CC4-5D6E-409C-BE32-E72D297353CC}">
                <c16:uniqueId val="{00000007-FD81-4D86-A336-54A04DB04758}"/>
              </c:ext>
            </c:extLst>
          </c:dPt>
          <c:dPt>
            <c:idx val="4"/>
            <c:invertIfNegative val="0"/>
            <c:bubble3D val="0"/>
            <c:spPr>
              <a:blipFill>
                <a:blip xmlns:r="http://schemas.openxmlformats.org/officeDocument/2006/relationships" r:embed="rId6"/>
                <a:stretch>
                  <a:fillRect/>
                </a:stretch>
              </a:blipFill>
              <a:ln>
                <a:noFill/>
              </a:ln>
              <a:effectLst/>
            </c:spPr>
            <c:extLst>
              <c:ext xmlns:c16="http://schemas.microsoft.com/office/drawing/2014/chart" uri="{C3380CC4-5D6E-409C-BE32-E72D297353CC}">
                <c16:uniqueId val="{00000009-FD81-4D86-A336-54A04DB04758}"/>
              </c:ext>
            </c:extLst>
          </c:dPt>
          <c:dPt>
            <c:idx val="5"/>
            <c:invertIfNegative val="0"/>
            <c:bubble3D val="0"/>
            <c:spPr>
              <a:blipFill>
                <a:blip xmlns:r="http://schemas.openxmlformats.org/officeDocument/2006/relationships" r:embed="rId7"/>
                <a:stretch>
                  <a:fillRect/>
                </a:stretch>
              </a:blipFill>
              <a:ln>
                <a:noFill/>
              </a:ln>
              <a:effectLst/>
            </c:spPr>
            <c:extLst>
              <c:ext xmlns:c16="http://schemas.microsoft.com/office/drawing/2014/chart" uri="{C3380CC4-5D6E-409C-BE32-E72D297353CC}">
                <c16:uniqueId val="{0000000B-FD81-4D86-A336-54A04DB04758}"/>
              </c:ext>
            </c:extLst>
          </c:dPt>
          <c:dPt>
            <c:idx val="6"/>
            <c:invertIfNegative val="0"/>
            <c:bubble3D val="0"/>
            <c:spPr>
              <a:blipFill>
                <a:blip xmlns:r="http://schemas.openxmlformats.org/officeDocument/2006/relationships" r:embed="rId8"/>
                <a:stretch>
                  <a:fillRect/>
                </a:stretch>
              </a:blipFill>
              <a:ln>
                <a:noFill/>
              </a:ln>
              <a:effectLst/>
            </c:spPr>
            <c:extLst>
              <c:ext xmlns:c16="http://schemas.microsoft.com/office/drawing/2014/chart" uri="{C3380CC4-5D6E-409C-BE32-E72D297353CC}">
                <c16:uniqueId val="{0000000D-FD81-4D86-A336-54A04DB04758}"/>
              </c:ext>
            </c:extLst>
          </c:dPt>
          <c:dPt>
            <c:idx val="7"/>
            <c:invertIfNegative val="0"/>
            <c:bubble3D val="0"/>
            <c:spPr>
              <a:blipFill>
                <a:blip xmlns:r="http://schemas.openxmlformats.org/officeDocument/2006/relationships" r:embed="rId9"/>
                <a:stretch>
                  <a:fillRect/>
                </a:stretch>
              </a:blipFill>
              <a:ln>
                <a:noFill/>
              </a:ln>
              <a:effectLst/>
            </c:spPr>
            <c:extLst>
              <c:ext xmlns:c16="http://schemas.microsoft.com/office/drawing/2014/chart" uri="{C3380CC4-5D6E-409C-BE32-E72D297353CC}">
                <c16:uniqueId val="{0000000F-FD81-4D86-A336-54A04DB04758}"/>
              </c:ext>
            </c:extLst>
          </c:dPt>
          <c:dPt>
            <c:idx val="8"/>
            <c:invertIfNegative val="0"/>
            <c:bubble3D val="0"/>
            <c:spPr>
              <a:blipFill>
                <a:blip xmlns:r="http://schemas.openxmlformats.org/officeDocument/2006/relationships" r:embed="rId10"/>
                <a:stretch>
                  <a:fillRect/>
                </a:stretch>
              </a:blipFill>
              <a:ln>
                <a:noFill/>
              </a:ln>
              <a:effectLst/>
            </c:spPr>
            <c:extLst>
              <c:ext xmlns:c16="http://schemas.microsoft.com/office/drawing/2014/chart" uri="{C3380CC4-5D6E-409C-BE32-E72D297353CC}">
                <c16:uniqueId val="{00000011-FD81-4D86-A336-54A04DB04758}"/>
              </c:ext>
            </c:extLst>
          </c:dPt>
          <c:dPt>
            <c:idx val="9"/>
            <c:invertIfNegative val="0"/>
            <c:bubble3D val="0"/>
            <c:spPr>
              <a:blipFill>
                <a:blip xmlns:r="http://schemas.openxmlformats.org/officeDocument/2006/relationships" r:embed="rId11"/>
                <a:stretch>
                  <a:fillRect/>
                </a:stretch>
              </a:blipFill>
              <a:ln>
                <a:noFill/>
              </a:ln>
              <a:effectLst/>
            </c:spPr>
            <c:extLst>
              <c:ext xmlns:c16="http://schemas.microsoft.com/office/drawing/2014/chart" uri="{C3380CC4-5D6E-409C-BE32-E72D297353CC}">
                <c16:uniqueId val="{00000013-FD81-4D86-A336-54A04DB04758}"/>
              </c:ext>
            </c:extLst>
          </c:dPt>
          <c:dPt>
            <c:idx val="10"/>
            <c:invertIfNegative val="0"/>
            <c:bubble3D val="0"/>
            <c:spPr>
              <a:blipFill>
                <a:blip xmlns:r="http://schemas.openxmlformats.org/officeDocument/2006/relationships" r:embed="rId12"/>
                <a:stretch>
                  <a:fillRect/>
                </a:stretch>
              </a:blipFill>
              <a:ln>
                <a:noFill/>
              </a:ln>
              <a:effectLst/>
            </c:spPr>
            <c:extLst>
              <c:ext xmlns:c16="http://schemas.microsoft.com/office/drawing/2014/chart" uri="{C3380CC4-5D6E-409C-BE32-E72D297353CC}">
                <c16:uniqueId val="{00000015-FD81-4D86-A336-54A04DB04758}"/>
              </c:ext>
            </c:extLst>
          </c:dPt>
          <c:dPt>
            <c:idx val="11"/>
            <c:invertIfNegative val="0"/>
            <c:bubble3D val="0"/>
            <c:spPr>
              <a:blipFill>
                <a:blip xmlns:r="http://schemas.openxmlformats.org/officeDocument/2006/relationships" r:embed="rId13"/>
                <a:stretch>
                  <a:fillRect/>
                </a:stretch>
              </a:blipFill>
              <a:ln>
                <a:noFill/>
              </a:ln>
              <a:effectLst/>
            </c:spPr>
            <c:extLst>
              <c:ext xmlns:c16="http://schemas.microsoft.com/office/drawing/2014/chart" uri="{C3380CC4-5D6E-409C-BE32-E72D297353CC}">
                <c16:uniqueId val="{00000017-FD81-4D86-A336-54A04DB04758}"/>
              </c:ext>
            </c:extLst>
          </c:dPt>
          <c:dLbls>
            <c:dLbl>
              <c:idx val="0"/>
              <c:delete val="1"/>
              <c:extLst>
                <c:ext xmlns:c15="http://schemas.microsoft.com/office/drawing/2012/chart" uri="{CE6537A1-D6FC-4f65-9D91-7224C49458BB}"/>
                <c:ext xmlns:c16="http://schemas.microsoft.com/office/drawing/2014/chart" uri="{C3380CC4-5D6E-409C-BE32-E72D297353CC}">
                  <c16:uniqueId val="{00000001-FD81-4D86-A336-54A04DB04758}"/>
                </c:ext>
              </c:extLst>
            </c:dLbl>
            <c:dLbl>
              <c:idx val="1"/>
              <c:spPr>
                <a:noFill/>
                <a:ln>
                  <a:noFill/>
                </a:ln>
                <a:effectLst/>
              </c:spPr>
              <c:txPr>
                <a:bodyPr rot="0" spcFirstLastPara="1" vertOverflow="ellipsis" vert="horz" wrap="square" lIns="38100" tIns="19050" rIns="38100" bIns="19050" anchor="ctr" anchorCtr="1">
                  <a:spAutoFit/>
                </a:bodyPr>
                <a:lstStyle/>
                <a:p>
                  <a:pPr>
                    <a:defRPr lang="zh-CN" sz="2800" b="0" i="0" u="none" strike="noStrike" kern="1200" baseline="0">
                      <a:solidFill>
                        <a:schemeClr val="accent1"/>
                      </a:solidFill>
                      <a:latin typeface="+mn-lt"/>
                      <a:ea typeface="+mn-ea"/>
                      <a:cs typeface="+mn-cs"/>
                    </a:defRPr>
                  </a:pPr>
                  <a:endParaRPr lang="zh-CN"/>
                </a:p>
              </c:txPr>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FD81-4D86-A336-54A04DB04758}"/>
                </c:ext>
              </c:extLst>
            </c:dLbl>
            <c:dLbl>
              <c:idx val="2"/>
              <c:delete val="1"/>
              <c:extLst>
                <c:ext xmlns:c15="http://schemas.microsoft.com/office/drawing/2012/chart" uri="{CE6537A1-D6FC-4f65-9D91-7224C49458BB}"/>
                <c:ext xmlns:c16="http://schemas.microsoft.com/office/drawing/2014/chart" uri="{C3380CC4-5D6E-409C-BE32-E72D297353CC}">
                  <c16:uniqueId val="{00000005-FD81-4D86-A336-54A04DB04758}"/>
                </c:ext>
              </c:extLst>
            </c:dLbl>
            <c:dLbl>
              <c:idx val="3"/>
              <c:delete val="1"/>
              <c:extLst>
                <c:ext xmlns:c15="http://schemas.microsoft.com/office/drawing/2012/chart" uri="{CE6537A1-D6FC-4f65-9D91-7224C49458BB}"/>
                <c:ext xmlns:c16="http://schemas.microsoft.com/office/drawing/2014/chart" uri="{C3380CC4-5D6E-409C-BE32-E72D297353CC}">
                  <c16:uniqueId val="{00000007-FD81-4D86-A336-54A04DB04758}"/>
                </c:ext>
              </c:extLst>
            </c:dLbl>
            <c:dLbl>
              <c:idx val="4"/>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FD81-4D86-A336-54A04DB04758}"/>
                </c:ext>
              </c:extLst>
            </c:dLbl>
            <c:dLbl>
              <c:idx val="5"/>
              <c:delete val="1"/>
              <c:extLst>
                <c:ext xmlns:c15="http://schemas.microsoft.com/office/drawing/2012/chart" uri="{CE6537A1-D6FC-4f65-9D91-7224C49458BB}"/>
                <c:ext xmlns:c16="http://schemas.microsoft.com/office/drawing/2014/chart" uri="{C3380CC4-5D6E-409C-BE32-E72D297353CC}">
                  <c16:uniqueId val="{0000000B-FD81-4D86-A336-54A04DB04758}"/>
                </c:ext>
              </c:extLst>
            </c:dLbl>
            <c:dLbl>
              <c:idx val="6"/>
              <c:delete val="1"/>
              <c:extLst>
                <c:ext xmlns:c15="http://schemas.microsoft.com/office/drawing/2012/chart" uri="{CE6537A1-D6FC-4f65-9D91-7224C49458BB}"/>
                <c:ext xmlns:c16="http://schemas.microsoft.com/office/drawing/2014/chart" uri="{C3380CC4-5D6E-409C-BE32-E72D297353CC}">
                  <c16:uniqueId val="{0000000D-FD81-4D86-A336-54A04DB04758}"/>
                </c:ext>
              </c:extLst>
            </c:dLbl>
            <c:dLbl>
              <c:idx val="7"/>
              <c:spPr>
                <a:noFill/>
                <a:ln>
                  <a:noFill/>
                </a:ln>
                <a:effectLst/>
              </c:spPr>
              <c:txPr>
                <a:bodyPr rot="0" spcFirstLastPara="1" vertOverflow="ellipsis" vert="horz" wrap="square" lIns="38100" tIns="19050" rIns="38100" bIns="19050" anchor="ctr" anchorCtr="1">
                  <a:spAutoFit/>
                </a:bodyPr>
                <a:lstStyle/>
                <a:p>
                  <a:pPr>
                    <a:defRPr lang="zh-CN" sz="2800" b="0" i="0" u="none" strike="noStrike" kern="1200" baseline="0">
                      <a:solidFill>
                        <a:schemeClr val="accent3"/>
                      </a:solidFill>
                      <a:latin typeface="+mn-lt"/>
                      <a:ea typeface="+mn-ea"/>
                      <a:cs typeface="+mn-cs"/>
                    </a:defRPr>
                  </a:pPr>
                  <a:endParaRPr lang="zh-CN"/>
                </a:p>
              </c:txPr>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F-FD81-4D86-A336-54A04DB04758}"/>
                </c:ext>
              </c:extLst>
            </c:dLbl>
            <c:dLbl>
              <c:idx val="8"/>
              <c:delete val="1"/>
              <c:extLst>
                <c:ext xmlns:c15="http://schemas.microsoft.com/office/drawing/2012/chart" uri="{CE6537A1-D6FC-4f65-9D91-7224C49458BB}"/>
                <c:ext xmlns:c16="http://schemas.microsoft.com/office/drawing/2014/chart" uri="{C3380CC4-5D6E-409C-BE32-E72D297353CC}">
                  <c16:uniqueId val="{00000011-FD81-4D86-A336-54A04DB04758}"/>
                </c:ext>
              </c:extLst>
            </c:dLbl>
            <c:dLbl>
              <c:idx val="9"/>
              <c:delete val="1"/>
              <c:extLst>
                <c:ext xmlns:c15="http://schemas.microsoft.com/office/drawing/2012/chart" uri="{CE6537A1-D6FC-4f65-9D91-7224C49458BB}"/>
                <c:ext xmlns:c16="http://schemas.microsoft.com/office/drawing/2014/chart" uri="{C3380CC4-5D6E-409C-BE32-E72D297353CC}">
                  <c16:uniqueId val="{00000013-FD81-4D86-A336-54A04DB04758}"/>
                </c:ext>
              </c:extLst>
            </c:dLbl>
            <c:dLbl>
              <c:idx val="10"/>
              <c:spPr>
                <a:noFill/>
                <a:ln>
                  <a:noFill/>
                </a:ln>
                <a:effectLst/>
              </c:spPr>
              <c:txPr>
                <a:bodyPr rot="0" spcFirstLastPara="1" vertOverflow="ellipsis" vert="horz" wrap="square" lIns="38100" tIns="19050" rIns="38100" bIns="19050" anchor="ctr" anchorCtr="1">
                  <a:spAutoFit/>
                </a:bodyPr>
                <a:lstStyle/>
                <a:p>
                  <a:pPr>
                    <a:defRPr lang="zh-CN" sz="2800" b="0" i="0" u="none" strike="noStrike" kern="1200" baseline="0">
                      <a:solidFill>
                        <a:schemeClr val="accent2"/>
                      </a:solidFill>
                      <a:latin typeface="+mn-lt"/>
                      <a:ea typeface="+mn-ea"/>
                      <a:cs typeface="+mn-cs"/>
                    </a:defRPr>
                  </a:pPr>
                  <a:endParaRPr lang="zh-CN"/>
                </a:p>
              </c:txPr>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5-FD81-4D86-A336-54A04DB04758}"/>
                </c:ext>
              </c:extLst>
            </c:dLbl>
            <c:dLbl>
              <c:idx val="11"/>
              <c:delete val="1"/>
              <c:extLst>
                <c:ext xmlns:c15="http://schemas.microsoft.com/office/drawing/2012/chart" uri="{CE6537A1-D6FC-4f65-9D91-7224C49458BB}"/>
                <c:ext xmlns:c16="http://schemas.microsoft.com/office/drawing/2014/chart" uri="{C3380CC4-5D6E-409C-BE32-E72D297353CC}">
                  <c16:uniqueId val="{00000017-FD81-4D86-A336-54A04DB04758}"/>
                </c:ext>
              </c:extLst>
            </c:dLbl>
            <c:spPr>
              <a:noFill/>
              <a:ln>
                <a:noFill/>
              </a:ln>
              <a:effectLst/>
            </c:spPr>
            <c:txPr>
              <a:bodyPr rot="0" spcFirstLastPara="1" vertOverflow="ellipsis" vert="horz" wrap="square" lIns="38100" tIns="19050" rIns="38100" bIns="19050" anchor="ctr" anchorCtr="1">
                <a:spAutoFit/>
              </a:bodyPr>
              <a:lstStyle/>
              <a:p>
                <a:pPr>
                  <a:defRPr lang="zh-CN" sz="2800" b="0" i="0" u="none" strike="noStrike" kern="1200" baseline="0">
                    <a:solidFill>
                      <a:schemeClr val="accent4"/>
                    </a:solidFill>
                    <a:latin typeface="+mn-lt"/>
                    <a:ea typeface="+mn-ea"/>
                    <a:cs typeface="+mn-cs"/>
                  </a:defRPr>
                </a:pPr>
                <a:endParaRPr lang="zh-CN"/>
              </a:p>
            </c:txPr>
            <c:dLblPos val="outEnd"/>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Sheet1!$A$2:$A$13</c:f>
              <c:strCache>
                <c:ptCount val="12"/>
                <c:pt idx="0">
                  <c:v>1月</c:v>
                </c:pt>
                <c:pt idx="1">
                  <c:v>2月</c:v>
                </c:pt>
                <c:pt idx="2">
                  <c:v>3月</c:v>
                </c:pt>
                <c:pt idx="3">
                  <c:v>4月</c:v>
                </c:pt>
                <c:pt idx="4">
                  <c:v>5月</c:v>
                </c:pt>
                <c:pt idx="5">
                  <c:v>6月</c:v>
                </c:pt>
                <c:pt idx="6">
                  <c:v>7月</c:v>
                </c:pt>
                <c:pt idx="7">
                  <c:v>8月</c:v>
                </c:pt>
                <c:pt idx="8">
                  <c:v>9月</c:v>
                </c:pt>
                <c:pt idx="9">
                  <c:v>10月</c:v>
                </c:pt>
                <c:pt idx="10">
                  <c:v>11月</c:v>
                </c:pt>
                <c:pt idx="11">
                  <c:v>12月</c:v>
                </c:pt>
              </c:strCache>
            </c:strRef>
          </c:cat>
          <c:val>
            <c:numRef>
              <c:f>Sheet1!$B$2:$B$13</c:f>
              <c:numCache>
                <c:formatCode>0%</c:formatCode>
                <c:ptCount val="12"/>
                <c:pt idx="0">
                  <c:v>0.17</c:v>
                </c:pt>
                <c:pt idx="1">
                  <c:v>0.23</c:v>
                </c:pt>
                <c:pt idx="2">
                  <c:v>0.32</c:v>
                </c:pt>
                <c:pt idx="3">
                  <c:v>0.37</c:v>
                </c:pt>
                <c:pt idx="4">
                  <c:v>0.42</c:v>
                </c:pt>
                <c:pt idx="5">
                  <c:v>0.51</c:v>
                </c:pt>
                <c:pt idx="6">
                  <c:v>0.6</c:v>
                </c:pt>
                <c:pt idx="7">
                  <c:v>0.65</c:v>
                </c:pt>
                <c:pt idx="8">
                  <c:v>0.74</c:v>
                </c:pt>
                <c:pt idx="9">
                  <c:v>0.79</c:v>
                </c:pt>
                <c:pt idx="10">
                  <c:v>0.89</c:v>
                </c:pt>
                <c:pt idx="11">
                  <c:v>0.96</c:v>
                </c:pt>
              </c:numCache>
            </c:numRef>
          </c:val>
          <c:extLst>
            <c:ext xmlns:c16="http://schemas.microsoft.com/office/drawing/2014/chart" uri="{C3380CC4-5D6E-409C-BE32-E72D297353CC}">
              <c16:uniqueId val="{00000018-FD81-4D86-A336-54A04DB04758}"/>
            </c:ext>
          </c:extLst>
        </c:ser>
        <c:dLbls>
          <c:showLegendKey val="0"/>
          <c:showVal val="0"/>
          <c:showCatName val="0"/>
          <c:showSerName val="0"/>
          <c:showPercent val="0"/>
          <c:showBubbleSize val="0"/>
        </c:dLbls>
        <c:gapWidth val="150"/>
        <c:axId val="191175168"/>
        <c:axId val="498379008"/>
      </c:barChart>
      <c:lineChart>
        <c:grouping val="stacked"/>
        <c:varyColors val="0"/>
        <c:ser>
          <c:idx val="1"/>
          <c:order val="1"/>
          <c:tx>
            <c:strRef>
              <c:f>Sheet1!$C$1</c:f>
              <c:strCache>
                <c:ptCount val="1"/>
                <c:pt idx="0">
                  <c:v>系列 3</c:v>
                </c:pt>
              </c:strCache>
            </c:strRef>
          </c:tx>
          <c:spPr>
            <a:ln w="28575" cap="rnd">
              <a:noFill/>
              <a:round/>
            </a:ln>
            <a:effectLst/>
          </c:spPr>
          <c:marker>
            <c:symbol val="circle"/>
            <c:size val="9"/>
            <c:spPr>
              <a:solidFill>
                <a:schemeClr val="accent1"/>
              </a:solidFill>
              <a:ln w="9525">
                <a:noFill/>
              </a:ln>
              <a:effectLst/>
            </c:spPr>
          </c:marker>
          <c:dPt>
            <c:idx val="0"/>
            <c:marker>
              <c:spPr>
                <a:solidFill>
                  <a:schemeClr val="accent4"/>
                </a:solidFill>
                <a:ln w="9525">
                  <a:noFill/>
                </a:ln>
                <a:effectLst/>
              </c:spPr>
            </c:marker>
            <c:bubble3D val="0"/>
            <c:extLst>
              <c:ext xmlns:c16="http://schemas.microsoft.com/office/drawing/2014/chart" uri="{C3380CC4-5D6E-409C-BE32-E72D297353CC}">
                <c16:uniqueId val="{00000019-FD81-4D86-A336-54A04DB04758}"/>
              </c:ext>
            </c:extLst>
          </c:dPt>
          <c:dPt>
            <c:idx val="1"/>
            <c:marker>
              <c:spPr>
                <a:solidFill>
                  <a:schemeClr val="accent2"/>
                </a:solidFill>
                <a:ln w="9525">
                  <a:noFill/>
                </a:ln>
                <a:effectLst/>
              </c:spPr>
            </c:marker>
            <c:bubble3D val="0"/>
            <c:extLst>
              <c:ext xmlns:c16="http://schemas.microsoft.com/office/drawing/2014/chart" uri="{C3380CC4-5D6E-409C-BE32-E72D297353CC}">
                <c16:uniqueId val="{0000001A-FD81-4D86-A336-54A04DB04758}"/>
              </c:ext>
            </c:extLst>
          </c:dPt>
          <c:dPt>
            <c:idx val="3"/>
            <c:marker>
              <c:spPr>
                <a:solidFill>
                  <a:schemeClr val="tx2"/>
                </a:solidFill>
                <a:ln w="9525">
                  <a:noFill/>
                </a:ln>
                <a:effectLst/>
              </c:spPr>
            </c:marker>
            <c:bubble3D val="0"/>
            <c:extLst>
              <c:ext xmlns:c16="http://schemas.microsoft.com/office/drawing/2014/chart" uri="{C3380CC4-5D6E-409C-BE32-E72D297353CC}">
                <c16:uniqueId val="{0000001B-FD81-4D86-A336-54A04DB04758}"/>
              </c:ext>
            </c:extLst>
          </c:dPt>
          <c:dPt>
            <c:idx val="4"/>
            <c:marker>
              <c:spPr>
                <a:solidFill>
                  <a:schemeClr val="accent4"/>
                </a:solidFill>
                <a:ln w="9525">
                  <a:noFill/>
                </a:ln>
                <a:effectLst/>
              </c:spPr>
            </c:marker>
            <c:bubble3D val="0"/>
            <c:extLst>
              <c:ext xmlns:c16="http://schemas.microsoft.com/office/drawing/2014/chart" uri="{C3380CC4-5D6E-409C-BE32-E72D297353CC}">
                <c16:uniqueId val="{0000001C-FD81-4D86-A336-54A04DB04758}"/>
              </c:ext>
            </c:extLst>
          </c:dPt>
          <c:dPt>
            <c:idx val="5"/>
            <c:marker>
              <c:spPr>
                <a:solidFill>
                  <a:schemeClr val="accent2"/>
                </a:solidFill>
                <a:ln w="9525">
                  <a:noFill/>
                </a:ln>
                <a:effectLst/>
              </c:spPr>
            </c:marker>
            <c:bubble3D val="0"/>
            <c:extLst>
              <c:ext xmlns:c16="http://schemas.microsoft.com/office/drawing/2014/chart" uri="{C3380CC4-5D6E-409C-BE32-E72D297353CC}">
                <c16:uniqueId val="{0000001D-FD81-4D86-A336-54A04DB04758}"/>
              </c:ext>
            </c:extLst>
          </c:dPt>
          <c:dPt>
            <c:idx val="7"/>
            <c:marker>
              <c:spPr>
                <a:solidFill>
                  <a:schemeClr val="tx2"/>
                </a:solidFill>
                <a:ln w="9525">
                  <a:noFill/>
                </a:ln>
                <a:effectLst/>
              </c:spPr>
            </c:marker>
            <c:bubble3D val="0"/>
            <c:extLst>
              <c:ext xmlns:c16="http://schemas.microsoft.com/office/drawing/2014/chart" uri="{C3380CC4-5D6E-409C-BE32-E72D297353CC}">
                <c16:uniqueId val="{0000001E-FD81-4D86-A336-54A04DB04758}"/>
              </c:ext>
            </c:extLst>
          </c:dPt>
          <c:dPt>
            <c:idx val="8"/>
            <c:marker>
              <c:spPr>
                <a:solidFill>
                  <a:schemeClr val="accent4"/>
                </a:solidFill>
                <a:ln w="9525">
                  <a:noFill/>
                </a:ln>
                <a:effectLst/>
              </c:spPr>
            </c:marker>
            <c:bubble3D val="0"/>
            <c:extLst>
              <c:ext xmlns:c16="http://schemas.microsoft.com/office/drawing/2014/chart" uri="{C3380CC4-5D6E-409C-BE32-E72D297353CC}">
                <c16:uniqueId val="{0000001F-FD81-4D86-A336-54A04DB04758}"/>
              </c:ext>
            </c:extLst>
          </c:dPt>
          <c:dPt>
            <c:idx val="9"/>
            <c:marker>
              <c:spPr>
                <a:solidFill>
                  <a:schemeClr val="accent2"/>
                </a:solidFill>
                <a:ln w="9525">
                  <a:noFill/>
                </a:ln>
                <a:effectLst/>
              </c:spPr>
            </c:marker>
            <c:bubble3D val="0"/>
            <c:extLst>
              <c:ext xmlns:c16="http://schemas.microsoft.com/office/drawing/2014/chart" uri="{C3380CC4-5D6E-409C-BE32-E72D297353CC}">
                <c16:uniqueId val="{00000020-FD81-4D86-A336-54A04DB04758}"/>
              </c:ext>
            </c:extLst>
          </c:dPt>
          <c:dPt>
            <c:idx val="11"/>
            <c:marker>
              <c:spPr>
                <a:solidFill>
                  <a:schemeClr val="accent5"/>
                </a:solidFill>
                <a:ln w="9525">
                  <a:noFill/>
                </a:ln>
                <a:effectLst/>
              </c:spPr>
            </c:marker>
            <c:bubble3D val="0"/>
            <c:extLst>
              <c:ext xmlns:c16="http://schemas.microsoft.com/office/drawing/2014/chart" uri="{C3380CC4-5D6E-409C-BE32-E72D297353CC}">
                <c16:uniqueId val="{00000021-FD81-4D86-A336-54A04DB04758}"/>
              </c:ext>
            </c:extLst>
          </c:dPt>
          <c:cat>
            <c:strRef>
              <c:f>Sheet1!$A$2:$A$13</c:f>
              <c:strCache>
                <c:ptCount val="12"/>
                <c:pt idx="0">
                  <c:v>1月</c:v>
                </c:pt>
                <c:pt idx="1">
                  <c:v>2月</c:v>
                </c:pt>
                <c:pt idx="2">
                  <c:v>3月</c:v>
                </c:pt>
                <c:pt idx="3">
                  <c:v>4月</c:v>
                </c:pt>
                <c:pt idx="4">
                  <c:v>5月</c:v>
                </c:pt>
                <c:pt idx="5">
                  <c:v>6月</c:v>
                </c:pt>
                <c:pt idx="6">
                  <c:v>7月</c:v>
                </c:pt>
                <c:pt idx="7">
                  <c:v>8月</c:v>
                </c:pt>
                <c:pt idx="8">
                  <c:v>9月</c:v>
                </c:pt>
                <c:pt idx="9">
                  <c:v>10月</c:v>
                </c:pt>
                <c:pt idx="10">
                  <c:v>11月</c:v>
                </c:pt>
                <c:pt idx="11">
                  <c:v>12月</c:v>
                </c:pt>
              </c:strCache>
            </c:strRef>
          </c:cat>
          <c:val>
            <c:numRef>
              <c:f>Sheet1!$C$2:$C$13</c:f>
              <c:numCache>
                <c:formatCode>0%</c:formatCode>
                <c:ptCount val="12"/>
                <c:pt idx="0">
                  <c:v>-0.1</c:v>
                </c:pt>
                <c:pt idx="1">
                  <c:v>-0.1</c:v>
                </c:pt>
                <c:pt idx="2">
                  <c:v>-0.1</c:v>
                </c:pt>
                <c:pt idx="3">
                  <c:v>-0.1</c:v>
                </c:pt>
                <c:pt idx="4">
                  <c:v>-0.1</c:v>
                </c:pt>
                <c:pt idx="5">
                  <c:v>-0.1</c:v>
                </c:pt>
                <c:pt idx="6">
                  <c:v>-0.1</c:v>
                </c:pt>
                <c:pt idx="7">
                  <c:v>-0.1</c:v>
                </c:pt>
                <c:pt idx="8">
                  <c:v>-0.1</c:v>
                </c:pt>
                <c:pt idx="9">
                  <c:v>-0.1</c:v>
                </c:pt>
                <c:pt idx="10">
                  <c:v>-0.1</c:v>
                </c:pt>
                <c:pt idx="11">
                  <c:v>-0.1</c:v>
                </c:pt>
              </c:numCache>
            </c:numRef>
          </c:val>
          <c:smooth val="0"/>
          <c:extLst>
            <c:ext xmlns:c16="http://schemas.microsoft.com/office/drawing/2014/chart" uri="{C3380CC4-5D6E-409C-BE32-E72D297353CC}">
              <c16:uniqueId val="{00000022-FD81-4D86-A336-54A04DB04758}"/>
            </c:ext>
          </c:extLst>
        </c:ser>
        <c:dLbls>
          <c:showLegendKey val="0"/>
          <c:showVal val="0"/>
          <c:showCatName val="0"/>
          <c:showSerName val="0"/>
          <c:showPercent val="0"/>
          <c:showBubbleSize val="0"/>
        </c:dLbls>
        <c:marker val="1"/>
        <c:smooth val="0"/>
        <c:axId val="191175168"/>
        <c:axId val="498379008"/>
      </c:lineChart>
      <c:catAx>
        <c:axId val="191175168"/>
        <c:scaling>
          <c:orientation val="minMax"/>
        </c:scaling>
        <c:delete val="0"/>
        <c:axPos val="b"/>
        <c:numFmt formatCode="General" sourceLinked="1"/>
        <c:majorTickMark val="none"/>
        <c:minorTickMark val="none"/>
        <c:tickLblPos val="nextTo"/>
        <c:spPr>
          <a:noFill/>
          <a:ln w="22225" cap="flat" cmpd="sng" algn="ctr">
            <a:noFill/>
            <a:round/>
          </a:ln>
          <a:effectLst/>
        </c:spPr>
        <c:txPr>
          <a:bodyPr rot="-60000000" spcFirstLastPara="1" vertOverflow="ellipsis" vert="horz" wrap="square" anchor="ctr" anchorCtr="1"/>
          <a:lstStyle/>
          <a:p>
            <a:pPr>
              <a:defRPr lang="zh-CN" sz="1600" b="0" i="0" u="none" strike="noStrike" kern="1200" baseline="0">
                <a:solidFill>
                  <a:schemeClr val="tx1">
                    <a:lumMod val="65000"/>
                    <a:lumOff val="35000"/>
                  </a:schemeClr>
                </a:solidFill>
                <a:latin typeface="+mn-lt"/>
                <a:ea typeface="+mn-ea"/>
                <a:cs typeface="+mn-cs"/>
              </a:defRPr>
            </a:pPr>
            <a:endParaRPr lang="zh-CN"/>
          </a:p>
        </c:txPr>
        <c:crossAx val="498379008"/>
        <c:crosses val="autoZero"/>
        <c:auto val="0"/>
        <c:lblAlgn val="ctr"/>
        <c:lblOffset val="100"/>
        <c:noMultiLvlLbl val="0"/>
      </c:catAx>
      <c:valAx>
        <c:axId val="498379008"/>
        <c:scaling>
          <c:orientation val="minMax"/>
          <c:max val="1"/>
          <c:min val="-0.1"/>
        </c:scaling>
        <c:delete val="0"/>
        <c:axPos val="l"/>
        <c:majorGridlines>
          <c:spPr>
            <a:ln w="22225" cap="flat" cmpd="sng" algn="ctr">
              <a:solidFill>
                <a:schemeClr val="tx1">
                  <a:lumMod val="15000"/>
                  <a:lumOff val="85000"/>
                </a:schemeClr>
              </a:solidFill>
              <a:prstDash val="dash"/>
              <a:round/>
            </a:ln>
            <a:effectLst/>
          </c:spPr>
        </c:majorGridlines>
        <c:numFmt formatCode="0%" sourceLinked="0"/>
        <c:majorTickMark val="cross"/>
        <c:minorTickMark val="none"/>
        <c:tickLblPos val="nextTo"/>
        <c:spPr>
          <a:noFill/>
          <a:ln w="22225">
            <a:noFill/>
          </a:ln>
          <a:effectLst/>
        </c:spPr>
        <c:txPr>
          <a:bodyPr rot="-60000000" spcFirstLastPara="1" vertOverflow="ellipsis" vert="horz" wrap="square" anchor="ctr" anchorCtr="1"/>
          <a:lstStyle/>
          <a:p>
            <a:pPr>
              <a:defRPr lang="zh-CN" sz="1195" b="0" i="0" u="none" strike="noStrike" kern="1200" baseline="0">
                <a:noFill/>
                <a:latin typeface="+mn-lt"/>
                <a:ea typeface="+mn-ea"/>
                <a:cs typeface="+mn-cs"/>
              </a:defRPr>
            </a:pPr>
            <a:endParaRPr lang="zh-CN"/>
          </a:p>
        </c:txPr>
        <c:crossAx val="191175168"/>
        <c:crosses val="autoZero"/>
        <c:crossBetween val="between"/>
      </c:valAx>
      <c:spPr>
        <a:noFill/>
        <a:ln>
          <a:noFill/>
        </a:ln>
        <a:effectLst/>
      </c:spPr>
    </c:plotArea>
    <c:plotVisOnly val="1"/>
    <c:dispBlanksAs val="zero"/>
    <c:showDLblsOverMax val="0"/>
  </c:chart>
  <c:spPr>
    <a:noFill/>
    <a:ln>
      <a:noFill/>
    </a:ln>
    <a:effectLst/>
  </c:spPr>
  <c:txPr>
    <a:bodyPr/>
    <a:lstStyle/>
    <a:p>
      <a:pPr>
        <a:defRPr lang="zh-CN"/>
      </a:pPr>
      <a:endParaRPr lang="zh-CN"/>
    </a:p>
  </c:txPr>
  <c:externalData r:id="rId14">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13482898622047"/>
          <c:y val="8.8007807086133899E-2"/>
          <c:w val="0.53865932578740205"/>
          <c:h val="0.80798893897705804"/>
        </c:manualLayout>
      </c:layout>
      <c:doughnutChart>
        <c:varyColors val="1"/>
        <c:ser>
          <c:idx val="0"/>
          <c:order val="0"/>
          <c:tx>
            <c:strRef>
              <c:f>Sheet1!$B$1</c:f>
              <c:strCache>
                <c:ptCount val="1"/>
                <c:pt idx="0">
                  <c:v>列1</c:v>
                </c:pt>
              </c:strCache>
            </c:strRef>
          </c:tx>
          <c:spPr>
            <a:gradFill>
              <a:gsLst>
                <a:gs pos="100000">
                  <a:schemeClr val="bg1">
                    <a:lumMod val="95000"/>
                  </a:schemeClr>
                </a:gs>
                <a:gs pos="0">
                  <a:schemeClr val="bg1">
                    <a:lumMod val="75000"/>
                  </a:schemeClr>
                </a:gs>
              </a:gsLst>
              <a:lin ang="2700000" scaled="1"/>
            </a:gradFill>
            <a:ln>
              <a:noFill/>
            </a:ln>
            <a:effectLst/>
          </c:spPr>
          <c:dPt>
            <c:idx val="0"/>
            <c:bubble3D val="0"/>
            <c:spPr>
              <a:solidFill>
                <a:schemeClr val="bg1">
                  <a:lumMod val="85000"/>
                </a:schemeClr>
              </a:solidFill>
              <a:ln w="19050">
                <a:noFill/>
              </a:ln>
              <a:effectLst>
                <a:innerShdw blurRad="63500" dist="50800" dir="13500000">
                  <a:prstClr val="black">
                    <a:alpha val="50000"/>
                  </a:prstClr>
                </a:innerShdw>
              </a:effectLst>
            </c:spPr>
            <c:extLst>
              <c:ext xmlns:c16="http://schemas.microsoft.com/office/drawing/2014/chart" uri="{C3380CC4-5D6E-409C-BE32-E72D297353CC}">
                <c16:uniqueId val="{00000001-76F5-492C-8820-29116C458DB1}"/>
              </c:ext>
            </c:extLst>
          </c:dPt>
          <c:dPt>
            <c:idx val="1"/>
            <c:bubble3D val="0"/>
            <c:spPr>
              <a:solidFill>
                <a:srgbClr val="E87071"/>
              </a:solidFill>
              <a:ln w="19050">
                <a:noFill/>
              </a:ln>
              <a:effectLst>
                <a:innerShdw blurRad="63500" dist="50800" dir="13500000">
                  <a:prstClr val="black">
                    <a:alpha val="50000"/>
                  </a:prstClr>
                </a:innerShdw>
              </a:effectLst>
            </c:spPr>
            <c:extLst>
              <c:ext xmlns:c16="http://schemas.microsoft.com/office/drawing/2014/chart" uri="{C3380CC4-5D6E-409C-BE32-E72D297353CC}">
                <c16:uniqueId val="{00000003-76F5-492C-8820-29116C458DB1}"/>
              </c:ext>
            </c:extLst>
          </c:dPt>
          <c:dPt>
            <c:idx val="2"/>
            <c:bubble3D val="0"/>
            <c:spPr>
              <a:gradFill>
                <a:gsLst>
                  <a:gs pos="100000">
                    <a:schemeClr val="bg1">
                      <a:lumMod val="95000"/>
                    </a:schemeClr>
                  </a:gs>
                  <a:gs pos="0">
                    <a:schemeClr val="bg1">
                      <a:lumMod val="75000"/>
                    </a:schemeClr>
                  </a:gs>
                </a:gsLst>
                <a:lin ang="2700000" scaled="1"/>
              </a:gradFill>
              <a:ln w="19050">
                <a:noFill/>
              </a:ln>
              <a:effectLst/>
            </c:spPr>
            <c:extLst>
              <c:ext xmlns:c16="http://schemas.microsoft.com/office/drawing/2014/chart" uri="{C3380CC4-5D6E-409C-BE32-E72D297353CC}">
                <c16:uniqueId val="{00000005-76F5-492C-8820-29116C458DB1}"/>
              </c:ext>
            </c:extLst>
          </c:dPt>
          <c:dPt>
            <c:idx val="3"/>
            <c:bubble3D val="0"/>
            <c:spPr>
              <a:gradFill>
                <a:gsLst>
                  <a:gs pos="100000">
                    <a:schemeClr val="bg1">
                      <a:lumMod val="95000"/>
                    </a:schemeClr>
                  </a:gs>
                  <a:gs pos="0">
                    <a:schemeClr val="bg1">
                      <a:lumMod val="75000"/>
                    </a:schemeClr>
                  </a:gs>
                </a:gsLst>
                <a:lin ang="2700000" scaled="1"/>
              </a:gradFill>
              <a:ln w="19050">
                <a:noFill/>
              </a:ln>
              <a:effectLst/>
            </c:spPr>
            <c:extLst>
              <c:ext xmlns:c16="http://schemas.microsoft.com/office/drawing/2014/chart" uri="{C3380CC4-5D6E-409C-BE32-E72D297353CC}">
                <c16:uniqueId val="{00000007-76F5-492C-8820-29116C458DB1}"/>
              </c:ext>
            </c:extLst>
          </c:dPt>
          <c:cat>
            <c:strRef>
              <c:f>Sheet1!$A$2:$A$5</c:f>
              <c:strCache>
                <c:ptCount val="2"/>
                <c:pt idx="0">
                  <c:v>第一季度</c:v>
                </c:pt>
                <c:pt idx="1">
                  <c:v>第二季度</c:v>
                </c:pt>
              </c:strCache>
            </c:strRef>
          </c:cat>
          <c:val>
            <c:numRef>
              <c:f>Sheet1!$B$2:$B$5</c:f>
              <c:numCache>
                <c:formatCode>General</c:formatCode>
                <c:ptCount val="4"/>
                <c:pt idx="0">
                  <c:v>20</c:v>
                </c:pt>
                <c:pt idx="1">
                  <c:v>80</c:v>
                </c:pt>
              </c:numCache>
            </c:numRef>
          </c:val>
          <c:extLst>
            <c:ext xmlns:c16="http://schemas.microsoft.com/office/drawing/2014/chart" uri="{C3380CC4-5D6E-409C-BE32-E72D297353CC}">
              <c16:uniqueId val="{00000008-76F5-492C-8820-29116C458DB1}"/>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lang="zh-CN"/>
      </a:pPr>
      <a:endParaRPr lang="zh-CN"/>
    </a:p>
  </c:txPr>
  <c:externalData r:id="rId1">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13482898622047"/>
          <c:y val="8.8007807086133899E-2"/>
          <c:w val="0.53865932578740205"/>
          <c:h val="0.80798893897705804"/>
        </c:manualLayout>
      </c:layout>
      <c:doughnutChart>
        <c:varyColors val="1"/>
        <c:ser>
          <c:idx val="0"/>
          <c:order val="0"/>
          <c:tx>
            <c:strRef>
              <c:f>Sheet1!$B$1</c:f>
              <c:strCache>
                <c:ptCount val="1"/>
                <c:pt idx="0">
                  <c:v>列1</c:v>
                </c:pt>
              </c:strCache>
            </c:strRef>
          </c:tx>
          <c:spPr>
            <a:gradFill>
              <a:gsLst>
                <a:gs pos="100000">
                  <a:schemeClr val="bg1">
                    <a:lumMod val="95000"/>
                  </a:schemeClr>
                </a:gs>
                <a:gs pos="0">
                  <a:schemeClr val="bg1">
                    <a:lumMod val="75000"/>
                  </a:schemeClr>
                </a:gs>
              </a:gsLst>
              <a:lin ang="2700000" scaled="1"/>
            </a:gradFill>
            <a:ln>
              <a:noFill/>
            </a:ln>
            <a:effectLst/>
          </c:spPr>
          <c:dPt>
            <c:idx val="0"/>
            <c:bubble3D val="0"/>
            <c:spPr>
              <a:solidFill>
                <a:schemeClr val="bg1">
                  <a:lumMod val="85000"/>
                </a:schemeClr>
              </a:solidFill>
              <a:ln w="19050">
                <a:noFill/>
              </a:ln>
              <a:effectLst>
                <a:innerShdw blurRad="63500" dist="50800" dir="13500000">
                  <a:prstClr val="black">
                    <a:alpha val="50000"/>
                  </a:prstClr>
                </a:innerShdw>
              </a:effectLst>
            </c:spPr>
            <c:extLst>
              <c:ext xmlns:c16="http://schemas.microsoft.com/office/drawing/2014/chart" uri="{C3380CC4-5D6E-409C-BE32-E72D297353CC}">
                <c16:uniqueId val="{00000001-DE54-442D-9D3E-9E9D89D5FC91}"/>
              </c:ext>
            </c:extLst>
          </c:dPt>
          <c:dPt>
            <c:idx val="1"/>
            <c:bubble3D val="0"/>
            <c:spPr>
              <a:solidFill>
                <a:srgbClr val="663A77"/>
              </a:solidFill>
              <a:ln w="19050">
                <a:noFill/>
              </a:ln>
              <a:effectLst>
                <a:innerShdw blurRad="63500" dist="50800" dir="13500000">
                  <a:prstClr val="black">
                    <a:alpha val="50000"/>
                  </a:prstClr>
                </a:innerShdw>
              </a:effectLst>
            </c:spPr>
            <c:extLst>
              <c:ext xmlns:c16="http://schemas.microsoft.com/office/drawing/2014/chart" uri="{C3380CC4-5D6E-409C-BE32-E72D297353CC}">
                <c16:uniqueId val="{00000003-DE54-442D-9D3E-9E9D89D5FC91}"/>
              </c:ext>
            </c:extLst>
          </c:dPt>
          <c:dPt>
            <c:idx val="2"/>
            <c:bubble3D val="0"/>
            <c:spPr>
              <a:gradFill>
                <a:gsLst>
                  <a:gs pos="100000">
                    <a:schemeClr val="bg1">
                      <a:lumMod val="95000"/>
                    </a:schemeClr>
                  </a:gs>
                  <a:gs pos="0">
                    <a:schemeClr val="bg1">
                      <a:lumMod val="75000"/>
                    </a:schemeClr>
                  </a:gs>
                </a:gsLst>
                <a:lin ang="2700000" scaled="1"/>
              </a:gradFill>
              <a:ln w="19050">
                <a:noFill/>
              </a:ln>
              <a:effectLst/>
            </c:spPr>
            <c:extLst>
              <c:ext xmlns:c16="http://schemas.microsoft.com/office/drawing/2014/chart" uri="{C3380CC4-5D6E-409C-BE32-E72D297353CC}">
                <c16:uniqueId val="{00000005-DE54-442D-9D3E-9E9D89D5FC91}"/>
              </c:ext>
            </c:extLst>
          </c:dPt>
          <c:dPt>
            <c:idx val="3"/>
            <c:bubble3D val="0"/>
            <c:spPr>
              <a:gradFill>
                <a:gsLst>
                  <a:gs pos="100000">
                    <a:schemeClr val="bg1">
                      <a:lumMod val="95000"/>
                    </a:schemeClr>
                  </a:gs>
                  <a:gs pos="0">
                    <a:schemeClr val="bg1">
                      <a:lumMod val="75000"/>
                    </a:schemeClr>
                  </a:gs>
                </a:gsLst>
                <a:lin ang="2700000" scaled="1"/>
              </a:gradFill>
              <a:ln w="19050">
                <a:noFill/>
              </a:ln>
              <a:effectLst/>
            </c:spPr>
            <c:extLst>
              <c:ext xmlns:c16="http://schemas.microsoft.com/office/drawing/2014/chart" uri="{C3380CC4-5D6E-409C-BE32-E72D297353CC}">
                <c16:uniqueId val="{00000007-DE54-442D-9D3E-9E9D89D5FC91}"/>
              </c:ext>
            </c:extLst>
          </c:dPt>
          <c:cat>
            <c:strRef>
              <c:f>Sheet1!$A$2:$A$5</c:f>
              <c:strCache>
                <c:ptCount val="2"/>
                <c:pt idx="0">
                  <c:v>第一季度</c:v>
                </c:pt>
                <c:pt idx="1">
                  <c:v>第二季度</c:v>
                </c:pt>
              </c:strCache>
            </c:strRef>
          </c:cat>
          <c:val>
            <c:numRef>
              <c:f>Sheet1!$B$2:$B$5</c:f>
              <c:numCache>
                <c:formatCode>General</c:formatCode>
                <c:ptCount val="4"/>
                <c:pt idx="0">
                  <c:v>0</c:v>
                </c:pt>
                <c:pt idx="1">
                  <c:v>100</c:v>
                </c:pt>
              </c:numCache>
            </c:numRef>
          </c:val>
          <c:extLst>
            <c:ext xmlns:c16="http://schemas.microsoft.com/office/drawing/2014/chart" uri="{C3380CC4-5D6E-409C-BE32-E72D297353CC}">
              <c16:uniqueId val="{00000008-DE54-442D-9D3E-9E9D89D5FC91}"/>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lang="zh-CN"/>
      </a:pPr>
      <a:endParaRPr lang="zh-CN"/>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销售额</c:v>
                </c:pt>
              </c:strCache>
            </c:strRef>
          </c:tx>
          <c:spPr>
            <a:ln w="19050">
              <a:noFill/>
            </a:ln>
          </c:spPr>
          <c:dPt>
            <c:idx val="0"/>
            <c:bubble3D val="0"/>
            <c:spPr>
              <a:solidFill>
                <a:srgbClr val="3A3A3A"/>
              </a:solidFill>
              <a:ln w="19050">
                <a:noFill/>
              </a:ln>
              <a:effectLst/>
            </c:spPr>
            <c:extLst>
              <c:ext xmlns:c16="http://schemas.microsoft.com/office/drawing/2014/chart" uri="{C3380CC4-5D6E-409C-BE32-E72D297353CC}">
                <c16:uniqueId val="{00000001-8F48-4A8C-8F4E-87C31BA84953}"/>
              </c:ext>
            </c:extLst>
          </c:dPt>
          <c:dPt>
            <c:idx val="1"/>
            <c:bubble3D val="0"/>
            <c:spPr>
              <a:solidFill>
                <a:srgbClr val="DC6C7C"/>
              </a:solidFill>
              <a:ln w="19050">
                <a:noFill/>
              </a:ln>
              <a:effectLst/>
            </c:spPr>
            <c:extLst>
              <c:ext xmlns:c16="http://schemas.microsoft.com/office/drawing/2014/chart" uri="{C3380CC4-5D6E-409C-BE32-E72D297353CC}">
                <c16:uniqueId val="{00000003-8F48-4A8C-8F4E-87C31BA84953}"/>
              </c:ext>
            </c:extLst>
          </c:dPt>
          <c:dPt>
            <c:idx val="2"/>
            <c:bubble3D val="0"/>
            <c:spPr>
              <a:solidFill>
                <a:srgbClr val="F1AF59"/>
              </a:solidFill>
              <a:ln w="19050">
                <a:noFill/>
              </a:ln>
              <a:effectLst/>
            </c:spPr>
            <c:extLst>
              <c:ext xmlns:c16="http://schemas.microsoft.com/office/drawing/2014/chart" uri="{C3380CC4-5D6E-409C-BE32-E72D297353CC}">
                <c16:uniqueId val="{00000005-8F48-4A8C-8F4E-87C31BA84953}"/>
              </c:ext>
            </c:extLst>
          </c:dPt>
          <c:dPt>
            <c:idx val="3"/>
            <c:bubble3D val="0"/>
            <c:spPr>
              <a:solidFill>
                <a:srgbClr val="3A3A3A"/>
              </a:solidFill>
              <a:ln w="19050">
                <a:noFill/>
              </a:ln>
              <a:effectLst/>
            </c:spPr>
            <c:extLst>
              <c:ext xmlns:c16="http://schemas.microsoft.com/office/drawing/2014/chart" uri="{C3380CC4-5D6E-409C-BE32-E72D297353CC}">
                <c16:uniqueId val="{00000007-8F48-4A8C-8F4E-87C31BA84953}"/>
              </c:ext>
            </c:extLst>
          </c:dPt>
          <c:dPt>
            <c:idx val="4"/>
            <c:bubble3D val="0"/>
            <c:spPr>
              <a:solidFill>
                <a:srgbClr val="3A3A3A"/>
              </a:solidFill>
              <a:ln w="19050">
                <a:noFill/>
              </a:ln>
              <a:effectLst/>
            </c:spPr>
            <c:extLst>
              <c:ext xmlns:c16="http://schemas.microsoft.com/office/drawing/2014/chart" uri="{C3380CC4-5D6E-409C-BE32-E72D297353CC}">
                <c16:uniqueId val="{00000009-8F48-4A8C-8F4E-87C31BA84953}"/>
              </c:ext>
            </c:extLst>
          </c:dPt>
          <c:dPt>
            <c:idx val="5"/>
            <c:bubble3D val="0"/>
            <c:spPr>
              <a:solidFill>
                <a:srgbClr val="00B050"/>
              </a:solidFill>
              <a:ln w="19050">
                <a:noFill/>
              </a:ln>
              <a:effectLst/>
            </c:spPr>
            <c:extLst>
              <c:ext xmlns:c16="http://schemas.microsoft.com/office/drawing/2014/chart" uri="{C3380CC4-5D6E-409C-BE32-E72D297353CC}">
                <c16:uniqueId val="{0000000B-8F48-4A8C-8F4E-87C31BA84953}"/>
              </c:ext>
            </c:extLst>
          </c:dPt>
          <c:dPt>
            <c:idx val="6"/>
            <c:bubble3D val="0"/>
            <c:spPr>
              <a:solidFill>
                <a:srgbClr val="56A8BD"/>
              </a:solidFill>
              <a:ln w="19050">
                <a:noFill/>
              </a:ln>
              <a:effectLst/>
            </c:spPr>
            <c:extLst>
              <c:ext xmlns:c16="http://schemas.microsoft.com/office/drawing/2014/chart" uri="{C3380CC4-5D6E-409C-BE32-E72D297353CC}">
                <c16:uniqueId val="{0000000D-8F48-4A8C-8F4E-87C31BA84953}"/>
              </c:ext>
            </c:extLst>
          </c:dPt>
          <c:dPt>
            <c:idx val="7"/>
            <c:bubble3D val="0"/>
            <c:spPr>
              <a:solidFill>
                <a:srgbClr val="3A3A3A"/>
              </a:solidFill>
              <a:ln w="19050">
                <a:noFill/>
              </a:ln>
              <a:effectLst/>
            </c:spPr>
            <c:extLst>
              <c:ext xmlns:c16="http://schemas.microsoft.com/office/drawing/2014/chart" uri="{C3380CC4-5D6E-409C-BE32-E72D297353CC}">
                <c16:uniqueId val="{0000000F-8F48-4A8C-8F4E-87C31BA84953}"/>
              </c:ext>
            </c:extLst>
          </c:dPt>
          <c:cat>
            <c:strRef>
              <c:f>Sheet1!$A$2:$A$9</c:f>
              <c:strCache>
                <c:ptCount val="4"/>
                <c:pt idx="0">
                  <c:v>第一季度</c:v>
                </c:pt>
                <c:pt idx="1">
                  <c:v>第二季度</c:v>
                </c:pt>
                <c:pt idx="2">
                  <c:v>第三季度</c:v>
                </c:pt>
                <c:pt idx="3">
                  <c:v>第四季度</c:v>
                </c:pt>
              </c:strCache>
            </c:strRef>
          </c:cat>
          <c:val>
            <c:numRef>
              <c:f>Sheet1!$B$2:$B$9</c:f>
              <c:numCache>
                <c:formatCode>General</c:formatCode>
                <c:ptCount val="8"/>
                <c:pt idx="0">
                  <c:v>1</c:v>
                </c:pt>
                <c:pt idx="1">
                  <c:v>1</c:v>
                </c:pt>
                <c:pt idx="2">
                  <c:v>1</c:v>
                </c:pt>
                <c:pt idx="3">
                  <c:v>1</c:v>
                </c:pt>
                <c:pt idx="4">
                  <c:v>1</c:v>
                </c:pt>
                <c:pt idx="5">
                  <c:v>1</c:v>
                </c:pt>
                <c:pt idx="6">
                  <c:v>1</c:v>
                </c:pt>
                <c:pt idx="7">
                  <c:v>1</c:v>
                </c:pt>
              </c:numCache>
            </c:numRef>
          </c:val>
          <c:extLst>
            <c:ext xmlns:c16="http://schemas.microsoft.com/office/drawing/2014/chart" uri="{C3380CC4-5D6E-409C-BE32-E72D297353CC}">
              <c16:uniqueId val="{00000010-8F48-4A8C-8F4E-87C31BA84953}"/>
            </c:ext>
          </c:extLst>
        </c:ser>
        <c:dLbls>
          <c:showLegendKey val="0"/>
          <c:showVal val="0"/>
          <c:showCatName val="0"/>
          <c:showSerName val="0"/>
          <c:showPercent val="0"/>
          <c:showBubbleSize val="0"/>
          <c:showLeaderLines val="1"/>
        </c:dLbls>
        <c:firstSliceAng val="0"/>
        <c:holeSize val="54"/>
      </c:doughnutChart>
      <c:spPr>
        <a:noFill/>
        <a:ln>
          <a:noFill/>
        </a:ln>
        <a:effectLst/>
      </c:spPr>
    </c:plotArea>
    <c:plotVisOnly val="1"/>
    <c:dispBlanksAs val="gap"/>
    <c:showDLblsOverMax val="0"/>
  </c:chart>
  <c:spPr>
    <a:noFill/>
    <a:ln>
      <a:noFill/>
    </a:ln>
    <a:effectLst/>
  </c:spPr>
  <c:txPr>
    <a:bodyPr/>
    <a:lstStyle/>
    <a:p>
      <a:pPr>
        <a:defRPr lang="zh-CN"/>
      </a:pPr>
      <a:endParaRPr lang="zh-CN"/>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销售额</c:v>
                </c:pt>
              </c:strCache>
            </c:strRef>
          </c:tx>
          <c:spPr>
            <a:ln w="19050">
              <a:noFill/>
            </a:ln>
          </c:spPr>
          <c:dPt>
            <c:idx val="0"/>
            <c:bubble3D val="0"/>
            <c:spPr>
              <a:solidFill>
                <a:srgbClr val="56A8BD"/>
              </a:solidFill>
              <a:ln w="19050">
                <a:noFill/>
              </a:ln>
              <a:effectLst/>
            </c:spPr>
            <c:extLst>
              <c:ext xmlns:c16="http://schemas.microsoft.com/office/drawing/2014/chart" uri="{C3380CC4-5D6E-409C-BE32-E72D297353CC}">
                <c16:uniqueId val="{00000001-A8D6-4A20-B0B8-4239AA81FC3B}"/>
              </c:ext>
            </c:extLst>
          </c:dPt>
          <c:dPt>
            <c:idx val="1"/>
            <c:bubble3D val="0"/>
            <c:spPr>
              <a:noFill/>
              <a:ln w="19050">
                <a:noFill/>
              </a:ln>
              <a:effectLst/>
            </c:spPr>
            <c:extLst>
              <c:ext xmlns:c16="http://schemas.microsoft.com/office/drawing/2014/chart" uri="{C3380CC4-5D6E-409C-BE32-E72D297353CC}">
                <c16:uniqueId val="{00000003-A8D6-4A20-B0B8-4239AA81FC3B}"/>
              </c:ext>
            </c:extLst>
          </c:dPt>
          <c:dPt>
            <c:idx val="2"/>
            <c:bubble3D val="0"/>
            <c:spPr>
              <a:noFill/>
              <a:ln w="19050">
                <a:noFill/>
              </a:ln>
              <a:effectLst/>
            </c:spPr>
            <c:extLst>
              <c:ext xmlns:c16="http://schemas.microsoft.com/office/drawing/2014/chart" uri="{C3380CC4-5D6E-409C-BE32-E72D297353CC}">
                <c16:uniqueId val="{00000005-A8D6-4A20-B0B8-4239AA81FC3B}"/>
              </c:ext>
            </c:extLst>
          </c:dPt>
          <c:dPt>
            <c:idx val="3"/>
            <c:bubble3D val="0"/>
            <c:spPr>
              <a:solidFill>
                <a:schemeClr val="tx1">
                  <a:lumMod val="85000"/>
                  <a:lumOff val="15000"/>
                </a:schemeClr>
              </a:solidFill>
              <a:ln w="19050">
                <a:noFill/>
              </a:ln>
              <a:effectLst/>
            </c:spPr>
            <c:extLst>
              <c:ext xmlns:c16="http://schemas.microsoft.com/office/drawing/2014/chart" uri="{C3380CC4-5D6E-409C-BE32-E72D297353CC}">
                <c16:uniqueId val="{00000007-A8D6-4A20-B0B8-4239AA81FC3B}"/>
              </c:ext>
            </c:extLst>
          </c:dPt>
          <c:cat>
            <c:strRef>
              <c:f>Sheet1!$A$2:$A$5</c:f>
              <c:strCache>
                <c:ptCount val="4"/>
                <c:pt idx="0">
                  <c:v>第一季度</c:v>
                </c:pt>
                <c:pt idx="1">
                  <c:v>第二季度</c:v>
                </c:pt>
                <c:pt idx="2">
                  <c:v>第三季度</c:v>
                </c:pt>
                <c:pt idx="3">
                  <c:v>第四季度</c:v>
                </c:pt>
              </c:strCache>
            </c:strRef>
          </c:cat>
          <c:val>
            <c:numRef>
              <c:f>Sheet1!$B$2:$B$5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8-A8D6-4A20-B0B8-4239AA81FC3B}"/>
            </c:ext>
          </c:extLst>
        </c:ser>
        <c:ser>
          <c:idx val="1"/>
          <c:order val="1"/>
          <c:tx>
            <c:strRef>
              <c:f>Sheet1!$C$1</c:f>
              <c:strCache>
                <c:ptCount val="1"/>
                <c:pt idx="0">
                  <c:v>列1</c:v>
                </c:pt>
              </c:strCache>
            </c:strRef>
          </c:tx>
          <c:spPr>
            <a:ln w="19050">
              <a:noFill/>
            </a:ln>
          </c:spPr>
          <c:dPt>
            <c:idx val="0"/>
            <c:bubble3D val="0"/>
            <c:spPr>
              <a:solidFill>
                <a:schemeClr val="accent1"/>
              </a:solidFill>
              <a:ln w="19050">
                <a:noFill/>
              </a:ln>
              <a:effectLst/>
            </c:spPr>
            <c:extLst>
              <c:ext xmlns:c16="http://schemas.microsoft.com/office/drawing/2014/chart" uri="{C3380CC4-5D6E-409C-BE32-E72D297353CC}">
                <c16:uniqueId val="{0000000A-A8D6-4A20-B0B8-4239AA81FC3B}"/>
              </c:ext>
            </c:extLst>
          </c:dPt>
          <c:dPt>
            <c:idx val="1"/>
            <c:bubble3D val="0"/>
            <c:spPr>
              <a:solidFill>
                <a:srgbClr val="DC6C7C"/>
              </a:solidFill>
              <a:ln w="19050">
                <a:noFill/>
              </a:ln>
              <a:effectLst/>
            </c:spPr>
            <c:extLst>
              <c:ext xmlns:c16="http://schemas.microsoft.com/office/drawing/2014/chart" uri="{C3380CC4-5D6E-409C-BE32-E72D297353CC}">
                <c16:uniqueId val="{0000000C-A8D6-4A20-B0B8-4239AA81FC3B}"/>
              </c:ext>
            </c:extLst>
          </c:dPt>
          <c:dPt>
            <c:idx val="2"/>
            <c:bubble3D val="0"/>
            <c:spPr>
              <a:noFill/>
              <a:ln w="19050">
                <a:noFill/>
              </a:ln>
              <a:effectLst/>
            </c:spPr>
            <c:extLst>
              <c:ext xmlns:c16="http://schemas.microsoft.com/office/drawing/2014/chart" uri="{C3380CC4-5D6E-409C-BE32-E72D297353CC}">
                <c16:uniqueId val="{0000000E-A8D6-4A20-B0B8-4239AA81FC3B}"/>
              </c:ext>
            </c:extLst>
          </c:dPt>
          <c:dPt>
            <c:idx val="3"/>
            <c:bubble3D val="0"/>
            <c:spPr>
              <a:solidFill>
                <a:srgbClr val="0070C0"/>
              </a:solidFill>
              <a:ln w="19050">
                <a:noFill/>
              </a:ln>
              <a:effectLst/>
            </c:spPr>
            <c:extLst>
              <c:ext xmlns:c16="http://schemas.microsoft.com/office/drawing/2014/chart" uri="{C3380CC4-5D6E-409C-BE32-E72D297353CC}">
                <c16:uniqueId val="{00000010-A8D6-4A20-B0B8-4239AA81FC3B}"/>
              </c:ext>
            </c:extLst>
          </c:dPt>
          <c:cat>
            <c:strRef>
              <c:f>Sheet1!$A$2:$A$5</c:f>
              <c:strCache>
                <c:ptCount val="4"/>
                <c:pt idx="0">
                  <c:v>第一季度</c:v>
                </c:pt>
                <c:pt idx="1">
                  <c:v>第二季度</c:v>
                </c:pt>
                <c:pt idx="2">
                  <c:v>第三季度</c:v>
                </c:pt>
                <c:pt idx="3">
                  <c:v>第四季度</c:v>
                </c:pt>
              </c:strCache>
            </c:strRef>
          </c:cat>
          <c:val>
            <c:numRef>
              <c:f>Sheet1!$C$2:$C$5</c:f>
              <c:numCache>
                <c:formatCode>General</c:formatCode>
                <c:ptCount val="4"/>
                <c:pt idx="0">
                  <c:v>5.6</c:v>
                </c:pt>
                <c:pt idx="1">
                  <c:v>4.5</c:v>
                </c:pt>
                <c:pt idx="2">
                  <c:v>3.1</c:v>
                </c:pt>
                <c:pt idx="3">
                  <c:v>2.4</c:v>
                </c:pt>
              </c:numCache>
            </c:numRef>
          </c:val>
          <c:extLst>
            <c:ext xmlns:c16="http://schemas.microsoft.com/office/drawing/2014/chart" uri="{C3380CC4-5D6E-409C-BE32-E72D297353CC}">
              <c16:uniqueId val="{00000011-A8D6-4A20-B0B8-4239AA81FC3B}"/>
            </c:ext>
          </c:extLst>
        </c:ser>
        <c:ser>
          <c:idx val="2"/>
          <c:order val="2"/>
          <c:tx>
            <c:strRef>
              <c:f>Sheet1!$D$1</c:f>
              <c:strCache>
                <c:ptCount val="1"/>
                <c:pt idx="0">
                  <c:v>列2</c:v>
                </c:pt>
              </c:strCache>
            </c:strRef>
          </c:tx>
          <c:spPr>
            <a:ln w="19050">
              <a:noFill/>
            </a:ln>
          </c:spPr>
          <c:dPt>
            <c:idx val="0"/>
            <c:bubble3D val="0"/>
            <c:spPr>
              <a:solidFill>
                <a:schemeClr val="accent1"/>
              </a:solidFill>
              <a:ln w="19050">
                <a:noFill/>
              </a:ln>
              <a:effectLst/>
            </c:spPr>
            <c:extLst>
              <c:ext xmlns:c16="http://schemas.microsoft.com/office/drawing/2014/chart" uri="{C3380CC4-5D6E-409C-BE32-E72D297353CC}">
                <c16:uniqueId val="{00000013-A8D6-4A20-B0B8-4239AA81FC3B}"/>
              </c:ext>
            </c:extLst>
          </c:dPt>
          <c:dPt>
            <c:idx val="1"/>
            <c:bubble3D val="0"/>
            <c:spPr>
              <a:solidFill>
                <a:schemeClr val="tx2">
                  <a:lumMod val="75000"/>
                </a:schemeClr>
              </a:solidFill>
              <a:ln w="19050">
                <a:noFill/>
              </a:ln>
              <a:effectLst/>
            </c:spPr>
            <c:extLst>
              <c:ext xmlns:c16="http://schemas.microsoft.com/office/drawing/2014/chart" uri="{C3380CC4-5D6E-409C-BE32-E72D297353CC}">
                <c16:uniqueId val="{00000015-A8D6-4A20-B0B8-4239AA81FC3B}"/>
              </c:ext>
            </c:extLst>
          </c:dPt>
          <c:dPt>
            <c:idx val="2"/>
            <c:bubble3D val="0"/>
            <c:spPr>
              <a:noFill/>
              <a:ln w="19050">
                <a:noFill/>
              </a:ln>
              <a:effectLst/>
            </c:spPr>
            <c:extLst>
              <c:ext xmlns:c16="http://schemas.microsoft.com/office/drawing/2014/chart" uri="{C3380CC4-5D6E-409C-BE32-E72D297353CC}">
                <c16:uniqueId val="{00000017-A8D6-4A20-B0B8-4239AA81FC3B}"/>
              </c:ext>
            </c:extLst>
          </c:dPt>
          <c:dPt>
            <c:idx val="3"/>
            <c:bubble3D val="0"/>
            <c:spPr>
              <a:solidFill>
                <a:schemeClr val="accent1">
                  <a:lumMod val="60000"/>
                  <a:lumOff val="40000"/>
                </a:schemeClr>
              </a:solidFill>
              <a:ln w="19050">
                <a:noFill/>
              </a:ln>
              <a:effectLst/>
            </c:spPr>
            <c:extLst>
              <c:ext xmlns:c16="http://schemas.microsoft.com/office/drawing/2014/chart" uri="{C3380CC4-5D6E-409C-BE32-E72D297353CC}">
                <c16:uniqueId val="{00000019-A8D6-4A20-B0B8-4239AA81FC3B}"/>
              </c:ext>
            </c:extLst>
          </c:dPt>
          <c:cat>
            <c:strRef>
              <c:f>Sheet1!$A$2:$A$5</c:f>
              <c:strCache>
                <c:ptCount val="4"/>
                <c:pt idx="0">
                  <c:v>第一季度</c:v>
                </c:pt>
                <c:pt idx="1">
                  <c:v>第二季度</c:v>
                </c:pt>
                <c:pt idx="2">
                  <c:v>第三季度</c:v>
                </c:pt>
                <c:pt idx="3">
                  <c:v>第四季度</c:v>
                </c:pt>
              </c:strCache>
            </c:strRef>
          </c:cat>
          <c:val>
            <c:numRef>
              <c:f>Sheet1!$D$2:$D$5</c:f>
              <c:numCache>
                <c:formatCode>General</c:formatCode>
                <c:ptCount val="4"/>
                <c:pt idx="0">
                  <c:v>7.5</c:v>
                </c:pt>
                <c:pt idx="1">
                  <c:v>6.3</c:v>
                </c:pt>
                <c:pt idx="2">
                  <c:v>5.5</c:v>
                </c:pt>
                <c:pt idx="3">
                  <c:v>6.1</c:v>
                </c:pt>
              </c:numCache>
            </c:numRef>
          </c:val>
          <c:extLst>
            <c:ext xmlns:c16="http://schemas.microsoft.com/office/drawing/2014/chart" uri="{C3380CC4-5D6E-409C-BE32-E72D297353CC}">
              <c16:uniqueId val="{0000001A-A8D6-4A20-B0B8-4239AA81FC3B}"/>
            </c:ext>
          </c:extLst>
        </c:ser>
        <c:ser>
          <c:idx val="3"/>
          <c:order val="3"/>
          <c:tx>
            <c:strRef>
              <c:f>Sheet1!$E$1</c:f>
              <c:strCache>
                <c:ptCount val="1"/>
                <c:pt idx="0">
                  <c:v>列3</c:v>
                </c:pt>
              </c:strCache>
            </c:strRef>
          </c:tx>
          <c:spPr>
            <a:ln w="19050">
              <a:noFill/>
            </a:ln>
          </c:spPr>
          <c:dPt>
            <c:idx val="0"/>
            <c:bubble3D val="0"/>
            <c:spPr>
              <a:solidFill>
                <a:schemeClr val="accent1"/>
              </a:solidFill>
              <a:ln w="19050">
                <a:noFill/>
              </a:ln>
              <a:effectLst/>
            </c:spPr>
            <c:extLst>
              <c:ext xmlns:c16="http://schemas.microsoft.com/office/drawing/2014/chart" uri="{C3380CC4-5D6E-409C-BE32-E72D297353CC}">
                <c16:uniqueId val="{0000001C-A8D6-4A20-B0B8-4239AA81FC3B}"/>
              </c:ext>
            </c:extLst>
          </c:dPt>
          <c:dPt>
            <c:idx val="1"/>
            <c:bubble3D val="0"/>
            <c:spPr>
              <a:solidFill>
                <a:srgbClr val="3A3A3A"/>
              </a:solidFill>
              <a:ln w="19050">
                <a:noFill/>
              </a:ln>
              <a:effectLst/>
            </c:spPr>
            <c:extLst>
              <c:ext xmlns:c16="http://schemas.microsoft.com/office/drawing/2014/chart" uri="{C3380CC4-5D6E-409C-BE32-E72D297353CC}">
                <c16:uniqueId val="{0000001E-A8D6-4A20-B0B8-4239AA81FC3B}"/>
              </c:ext>
            </c:extLst>
          </c:dPt>
          <c:dPt>
            <c:idx val="2"/>
            <c:bubble3D val="0"/>
            <c:spPr>
              <a:noFill/>
              <a:ln w="19050">
                <a:noFill/>
              </a:ln>
              <a:effectLst/>
            </c:spPr>
            <c:extLst>
              <c:ext xmlns:c16="http://schemas.microsoft.com/office/drawing/2014/chart" uri="{C3380CC4-5D6E-409C-BE32-E72D297353CC}">
                <c16:uniqueId val="{00000020-A8D6-4A20-B0B8-4239AA81FC3B}"/>
              </c:ext>
            </c:extLst>
          </c:dPt>
          <c:dPt>
            <c:idx val="3"/>
            <c:bubble3D val="0"/>
            <c:spPr>
              <a:solidFill>
                <a:srgbClr val="F1AF59"/>
              </a:solidFill>
              <a:ln w="19050">
                <a:noFill/>
              </a:ln>
              <a:effectLst/>
            </c:spPr>
            <c:extLst>
              <c:ext xmlns:c16="http://schemas.microsoft.com/office/drawing/2014/chart" uri="{C3380CC4-5D6E-409C-BE32-E72D297353CC}">
                <c16:uniqueId val="{00000022-A8D6-4A20-B0B8-4239AA81FC3B}"/>
              </c:ext>
            </c:extLst>
          </c:dPt>
          <c:cat>
            <c:strRef>
              <c:f>Sheet1!$A$2:$A$5</c:f>
              <c:strCache>
                <c:ptCount val="4"/>
                <c:pt idx="0">
                  <c:v>第一季度</c:v>
                </c:pt>
                <c:pt idx="1">
                  <c:v>第二季度</c:v>
                </c:pt>
                <c:pt idx="2">
                  <c:v>第三季度</c:v>
                </c:pt>
                <c:pt idx="3">
                  <c:v>第四季度</c:v>
                </c:pt>
              </c:strCache>
            </c:strRef>
          </c:cat>
          <c:val>
            <c:numRef>
              <c:f>Sheet1!$E$2:$E$5</c:f>
              <c:numCache>
                <c:formatCode>General</c:formatCode>
                <c:ptCount val="4"/>
                <c:pt idx="0">
                  <c:v>6.1</c:v>
                </c:pt>
                <c:pt idx="1">
                  <c:v>7.3</c:v>
                </c:pt>
                <c:pt idx="2">
                  <c:v>2.4</c:v>
                </c:pt>
                <c:pt idx="3">
                  <c:v>5.6</c:v>
                </c:pt>
              </c:numCache>
            </c:numRef>
          </c:val>
          <c:extLst>
            <c:ext xmlns:c16="http://schemas.microsoft.com/office/drawing/2014/chart" uri="{C3380CC4-5D6E-409C-BE32-E72D297353CC}">
              <c16:uniqueId val="{00000023-A8D6-4A20-B0B8-4239AA81FC3B}"/>
            </c:ext>
          </c:extLst>
        </c:ser>
        <c:dLbls>
          <c:showLegendKey val="0"/>
          <c:showVal val="0"/>
          <c:showCatName val="0"/>
          <c:showSerName val="0"/>
          <c:showPercent val="0"/>
          <c:showBubbleSize val="0"/>
          <c:showLeaderLines val="1"/>
        </c:dLbls>
        <c:firstSliceAng val="90"/>
        <c:holeSize val="61"/>
      </c:doughnutChart>
      <c:spPr>
        <a:noFill/>
        <a:ln>
          <a:noFill/>
        </a:ln>
        <a:effectLst/>
      </c:spPr>
    </c:plotArea>
    <c:plotVisOnly val="1"/>
    <c:dispBlanksAs val="gap"/>
    <c:showDLblsOverMax val="0"/>
  </c:chart>
  <c:spPr>
    <a:noFill/>
    <a:ln>
      <a:noFill/>
    </a:ln>
    <a:effectLst/>
  </c:spPr>
  <c:txPr>
    <a:bodyPr/>
    <a:lstStyle/>
    <a:p>
      <a:pPr>
        <a:defRPr lang="zh-CN"/>
      </a:pPr>
      <a:endParaRPr lang="zh-CN"/>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销售额</c:v>
                </c:pt>
              </c:strCache>
            </c:strRef>
          </c:tx>
          <c:spPr>
            <a:ln w="19050">
              <a:noFill/>
            </a:ln>
          </c:spPr>
          <c:dPt>
            <c:idx val="0"/>
            <c:bubble3D val="0"/>
            <c:spPr>
              <a:solidFill>
                <a:schemeClr val="accent3">
                  <a:lumMod val="75000"/>
                </a:schemeClr>
              </a:solidFill>
              <a:ln w="19050">
                <a:noFill/>
              </a:ln>
              <a:effectLst/>
            </c:spPr>
            <c:extLst>
              <c:ext xmlns:c16="http://schemas.microsoft.com/office/drawing/2014/chart" uri="{C3380CC4-5D6E-409C-BE32-E72D297353CC}">
                <c16:uniqueId val="{00000001-8795-4324-A208-B76EEE62162A}"/>
              </c:ext>
            </c:extLst>
          </c:dPt>
          <c:dPt>
            <c:idx val="1"/>
            <c:bubble3D val="0"/>
            <c:spPr>
              <a:solidFill>
                <a:srgbClr val="DC6C7C"/>
              </a:solidFill>
              <a:ln w="19050">
                <a:noFill/>
              </a:ln>
              <a:effectLst/>
            </c:spPr>
            <c:extLst>
              <c:ext xmlns:c16="http://schemas.microsoft.com/office/drawing/2014/chart" uri="{C3380CC4-5D6E-409C-BE32-E72D297353CC}">
                <c16:uniqueId val="{00000003-8795-4324-A208-B76EEE62162A}"/>
              </c:ext>
            </c:extLst>
          </c:dPt>
          <c:dPt>
            <c:idx val="2"/>
            <c:bubble3D val="0"/>
            <c:spPr>
              <a:solidFill>
                <a:srgbClr val="FFC000"/>
              </a:solidFill>
              <a:ln w="19050">
                <a:noFill/>
              </a:ln>
              <a:effectLst/>
            </c:spPr>
            <c:extLst>
              <c:ext xmlns:c16="http://schemas.microsoft.com/office/drawing/2014/chart" uri="{C3380CC4-5D6E-409C-BE32-E72D297353CC}">
                <c16:uniqueId val="{00000005-8795-4324-A208-B76EEE62162A}"/>
              </c:ext>
            </c:extLst>
          </c:dPt>
          <c:dPt>
            <c:idx val="3"/>
            <c:bubble3D val="0"/>
            <c:spPr>
              <a:solidFill>
                <a:srgbClr val="56A8BD"/>
              </a:solidFill>
              <a:ln w="19050">
                <a:noFill/>
              </a:ln>
              <a:effectLst/>
            </c:spPr>
            <c:extLst>
              <c:ext xmlns:c16="http://schemas.microsoft.com/office/drawing/2014/chart" uri="{C3380CC4-5D6E-409C-BE32-E72D297353CC}">
                <c16:uniqueId val="{00000007-8795-4324-A208-B76EEE62162A}"/>
              </c:ext>
            </c:extLst>
          </c:dPt>
          <c:dLbls>
            <c:spPr>
              <a:noFill/>
              <a:ln>
                <a:noFill/>
              </a:ln>
              <a:effectLst/>
            </c:spPr>
            <c:txPr>
              <a:bodyPr rot="0" spcFirstLastPara="1" vertOverflow="ellipsis" vert="horz" wrap="square" lIns="38100" tIns="19050" rIns="38100" bIns="19050" anchor="ctr" anchorCtr="1">
                <a:spAutoFit/>
              </a:bodyPr>
              <a:lstStyle/>
              <a:p>
                <a:pPr>
                  <a:defRPr lang="zh-CN" sz="1800" b="1" i="0" u="none" strike="noStrike" kern="1200" baseline="0">
                    <a:solidFill>
                      <a:schemeClr val="bg1"/>
                    </a:solidFill>
                    <a:effectLst/>
                    <a:latin typeface="+mn-lt"/>
                    <a:ea typeface="+mn-ea"/>
                    <a:cs typeface="+mn-cs"/>
                  </a:defRPr>
                </a:pPr>
                <a:endParaRPr lang="zh-CN"/>
              </a:p>
            </c:txPr>
            <c:dLblPos val="inEnd"/>
            <c:showLegendKey val="0"/>
            <c:showVal val="1"/>
            <c:showCatName val="0"/>
            <c:showSerName val="0"/>
            <c:showPercent val="0"/>
            <c:showBubbleSize val="0"/>
            <c:showLeaderLines val="0"/>
            <c:extLst>
              <c:ext xmlns:c15="http://schemas.microsoft.com/office/drawing/2012/chart" uri="{CE6537A1-D6FC-4f65-9D91-7224C49458BB}"/>
            </c:extLst>
          </c:dLbls>
          <c:cat>
            <c:strRef>
              <c:f>Sheet1!$A$2:$A$5</c:f>
              <c:strCache>
                <c:ptCount val="4"/>
                <c:pt idx="0">
                  <c:v>第一季度</c:v>
                </c:pt>
                <c:pt idx="1">
                  <c:v>第二季度</c:v>
                </c:pt>
                <c:pt idx="2">
                  <c:v>第三季度</c:v>
                </c:pt>
                <c:pt idx="3">
                  <c:v>第四季度</c:v>
                </c:pt>
              </c:strCache>
            </c:strRef>
          </c:cat>
          <c:val>
            <c:numRef>
              <c:f>Sheet1!$B$2:$B$5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8-8795-4324-A208-B76EEE62162A}"/>
            </c:ext>
          </c:extLst>
        </c:ser>
        <c:dLbls>
          <c:showLegendKey val="0"/>
          <c:showVal val="0"/>
          <c:showCatName val="0"/>
          <c:showSerName val="0"/>
          <c:showPercent val="0"/>
          <c:showBubbleSize val="0"/>
          <c:showLeaderLines val="0"/>
        </c:dLbls>
        <c:firstSliceAng val="0"/>
      </c:pieChart>
      <c:spPr>
        <a:noFill/>
        <a:ln>
          <a:noFill/>
        </a:ln>
        <a:effectLst/>
      </c:spPr>
    </c:plotArea>
    <c:plotVisOnly val="1"/>
    <c:dispBlanksAs val="gap"/>
    <c:showDLblsOverMax val="0"/>
  </c:chart>
  <c:spPr>
    <a:noFill/>
    <a:ln>
      <a:noFill/>
    </a:ln>
    <a:effectLst/>
  </c:spPr>
  <c:txPr>
    <a:bodyPr/>
    <a:lstStyle/>
    <a:p>
      <a:pPr>
        <a:defRPr lang="zh-CN"/>
      </a:pPr>
      <a:endParaRPr lang="zh-CN"/>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Sheet1!$W$69</c:f>
              <c:strCache>
                <c:ptCount val="1"/>
                <c:pt idx="0">
                  <c:v>SALE</c:v>
                </c:pt>
              </c:strCache>
            </c:strRef>
          </c:tx>
          <c:spPr>
            <a:solidFill>
              <a:schemeClr val="accent2"/>
            </a:solidFill>
            <a:ln w="25400">
              <a:solidFill>
                <a:schemeClr val="bg1"/>
              </a:solidFill>
            </a:ln>
            <a:effectLst>
              <a:outerShdw blurRad="127000" dist="38100" dir="8100000" algn="tr" rotWithShape="0">
                <a:prstClr val="black">
                  <a:alpha val="40000"/>
                </a:prstClr>
              </a:outerShdw>
            </a:effectLst>
          </c:spPr>
          <c:dPt>
            <c:idx val="0"/>
            <c:bubble3D val="0"/>
            <c:extLst>
              <c:ext xmlns:c16="http://schemas.microsoft.com/office/drawing/2014/chart" uri="{C3380CC4-5D6E-409C-BE32-E72D297353CC}">
                <c16:uniqueId val="{00000000-E30F-4ADC-80C3-F12CCAEC8C54}"/>
              </c:ext>
            </c:extLst>
          </c:dPt>
          <c:dPt>
            <c:idx val="1"/>
            <c:bubble3D val="0"/>
            <c:extLst>
              <c:ext xmlns:c16="http://schemas.microsoft.com/office/drawing/2014/chart" uri="{C3380CC4-5D6E-409C-BE32-E72D297353CC}">
                <c16:uniqueId val="{00000001-E30F-4ADC-80C3-F12CCAEC8C54}"/>
              </c:ext>
            </c:extLst>
          </c:dPt>
          <c:dPt>
            <c:idx val="2"/>
            <c:bubble3D val="0"/>
            <c:spPr>
              <a:solidFill>
                <a:schemeClr val="bg1">
                  <a:lumMod val="75000"/>
                </a:schemeClr>
              </a:solidFill>
              <a:ln w="25400">
                <a:solidFill>
                  <a:schemeClr val="bg1"/>
                </a:solidFill>
              </a:ln>
              <a:effectLst>
                <a:outerShdw blurRad="127000" dist="38100" dir="8100000" algn="tr" rotWithShape="0">
                  <a:prstClr val="black">
                    <a:alpha val="40000"/>
                  </a:prstClr>
                </a:outerShdw>
              </a:effectLst>
            </c:spPr>
            <c:extLst>
              <c:ext xmlns:c16="http://schemas.microsoft.com/office/drawing/2014/chart" uri="{C3380CC4-5D6E-409C-BE32-E72D297353CC}">
                <c16:uniqueId val="{00000003-E30F-4ADC-80C3-F12CCAEC8C54}"/>
              </c:ext>
            </c:extLst>
          </c:dPt>
          <c:cat>
            <c:strRef>
              <c:f>Sheet1!$V$70:$V$72</c:f>
              <c:strCache>
                <c:ptCount val="3"/>
                <c:pt idx="0">
                  <c:v>A</c:v>
                </c:pt>
                <c:pt idx="2">
                  <c:v>B</c:v>
                </c:pt>
              </c:strCache>
            </c:strRef>
          </c:cat>
          <c:val>
            <c:numRef>
              <c:f>Sheet1!$W$70:$W$72</c:f>
              <c:numCache>
                <c:formatCode>General</c:formatCode>
                <c:ptCount val="3"/>
                <c:pt idx="0">
                  <c:v>9</c:v>
                </c:pt>
                <c:pt idx="2">
                  <c:v>1</c:v>
                </c:pt>
              </c:numCache>
            </c:numRef>
          </c:val>
          <c:extLst>
            <c:ext xmlns:c16="http://schemas.microsoft.com/office/drawing/2014/chart" uri="{C3380CC4-5D6E-409C-BE32-E72D297353CC}">
              <c16:uniqueId val="{00000004-E30F-4ADC-80C3-F12CCAEC8C54}"/>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w="9525" cap="flat" cmpd="sng" algn="ctr">
      <a:noFill/>
      <a:round/>
    </a:ln>
    <a:effectLst/>
  </c:spPr>
  <c:txPr>
    <a:bodyPr/>
    <a:lstStyle/>
    <a:p>
      <a:pPr>
        <a:defRPr lang="zh-CN"/>
      </a:pPr>
      <a:endParaRPr lang="zh-CN"/>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Sheet1!$N$69</c:f>
              <c:strCache>
                <c:ptCount val="1"/>
                <c:pt idx="0">
                  <c:v>SALE</c:v>
                </c:pt>
              </c:strCache>
            </c:strRef>
          </c:tx>
          <c:spPr>
            <a:solidFill>
              <a:schemeClr val="accent2"/>
            </a:solidFill>
            <a:ln w="25400">
              <a:solidFill>
                <a:schemeClr val="bg1"/>
              </a:solidFill>
            </a:ln>
            <a:effectLst>
              <a:outerShdw blurRad="127000" dist="38100" dir="8100000" algn="tr" rotWithShape="0">
                <a:prstClr val="black">
                  <a:alpha val="40000"/>
                </a:prstClr>
              </a:outerShdw>
            </a:effectLst>
          </c:spPr>
          <c:dPt>
            <c:idx val="0"/>
            <c:bubble3D val="0"/>
            <c:spPr>
              <a:solidFill>
                <a:schemeClr val="accent1"/>
              </a:solidFill>
              <a:ln w="25400">
                <a:solidFill>
                  <a:schemeClr val="bg1"/>
                </a:solidFill>
              </a:ln>
              <a:effectLst>
                <a:outerShdw blurRad="127000" dist="38100" dir="8100000" algn="tr" rotWithShape="0">
                  <a:prstClr val="black">
                    <a:alpha val="40000"/>
                  </a:prstClr>
                </a:outerShdw>
              </a:effectLst>
            </c:spPr>
            <c:extLst>
              <c:ext xmlns:c16="http://schemas.microsoft.com/office/drawing/2014/chart" uri="{C3380CC4-5D6E-409C-BE32-E72D297353CC}">
                <c16:uniqueId val="{00000001-2EB8-45CC-812C-E7E082438305}"/>
              </c:ext>
            </c:extLst>
          </c:dPt>
          <c:dPt>
            <c:idx val="1"/>
            <c:bubble3D val="0"/>
            <c:extLst>
              <c:ext xmlns:c16="http://schemas.microsoft.com/office/drawing/2014/chart" uri="{C3380CC4-5D6E-409C-BE32-E72D297353CC}">
                <c16:uniqueId val="{00000002-2EB8-45CC-812C-E7E082438305}"/>
              </c:ext>
            </c:extLst>
          </c:dPt>
          <c:dPt>
            <c:idx val="2"/>
            <c:bubble3D val="0"/>
            <c:spPr>
              <a:solidFill>
                <a:schemeClr val="bg1">
                  <a:lumMod val="75000"/>
                </a:schemeClr>
              </a:solidFill>
              <a:ln w="25400">
                <a:solidFill>
                  <a:schemeClr val="bg1"/>
                </a:solidFill>
              </a:ln>
              <a:effectLst>
                <a:outerShdw blurRad="127000" dist="38100" dir="8100000" algn="tr" rotWithShape="0">
                  <a:prstClr val="black">
                    <a:alpha val="40000"/>
                  </a:prstClr>
                </a:outerShdw>
              </a:effectLst>
            </c:spPr>
            <c:extLst>
              <c:ext xmlns:c16="http://schemas.microsoft.com/office/drawing/2014/chart" uri="{C3380CC4-5D6E-409C-BE32-E72D297353CC}">
                <c16:uniqueId val="{00000004-2EB8-45CC-812C-E7E082438305}"/>
              </c:ext>
            </c:extLst>
          </c:dPt>
          <c:cat>
            <c:strRef>
              <c:f>Sheet1!$M$70:$M$72</c:f>
              <c:strCache>
                <c:ptCount val="3"/>
                <c:pt idx="0">
                  <c:v>A</c:v>
                </c:pt>
                <c:pt idx="2">
                  <c:v>B</c:v>
                </c:pt>
              </c:strCache>
            </c:strRef>
          </c:cat>
          <c:val>
            <c:numRef>
              <c:f>Sheet1!$N$70:$N$72</c:f>
              <c:numCache>
                <c:formatCode>General</c:formatCode>
                <c:ptCount val="3"/>
                <c:pt idx="0">
                  <c:v>5</c:v>
                </c:pt>
                <c:pt idx="2">
                  <c:v>5</c:v>
                </c:pt>
              </c:numCache>
            </c:numRef>
          </c:val>
          <c:extLst>
            <c:ext xmlns:c16="http://schemas.microsoft.com/office/drawing/2014/chart" uri="{C3380CC4-5D6E-409C-BE32-E72D297353CC}">
              <c16:uniqueId val="{00000005-2EB8-45CC-812C-E7E082438305}"/>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w="9525" cap="flat" cmpd="sng" algn="ctr">
      <a:noFill/>
      <a:round/>
    </a:ln>
    <a:effectLst/>
  </c:spPr>
  <c:txPr>
    <a:bodyPr/>
    <a:lstStyle/>
    <a:p>
      <a:pPr>
        <a:defRPr lang="zh-CN"/>
      </a:pPr>
      <a:endParaRPr lang="zh-CN"/>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Sheet1!$AG$69</c:f>
              <c:strCache>
                <c:ptCount val="1"/>
                <c:pt idx="0">
                  <c:v>SALE</c:v>
                </c:pt>
              </c:strCache>
            </c:strRef>
          </c:tx>
          <c:spPr>
            <a:solidFill>
              <a:schemeClr val="bg1">
                <a:lumMod val="75000"/>
              </a:schemeClr>
            </a:solidFill>
            <a:ln w="25400">
              <a:solidFill>
                <a:schemeClr val="bg1"/>
              </a:solidFill>
            </a:ln>
            <a:effectLst>
              <a:outerShdw blurRad="127000" dist="38100" dir="8100000" algn="tr" rotWithShape="0">
                <a:prstClr val="black">
                  <a:alpha val="40000"/>
                </a:prstClr>
              </a:outerShdw>
            </a:effectLst>
          </c:spPr>
          <c:dPt>
            <c:idx val="0"/>
            <c:bubble3D val="0"/>
            <c:extLst>
              <c:ext xmlns:c16="http://schemas.microsoft.com/office/drawing/2014/chart" uri="{C3380CC4-5D6E-409C-BE32-E72D297353CC}">
                <c16:uniqueId val="{00000000-0382-4CA0-8843-4A0F47E4A37F}"/>
              </c:ext>
            </c:extLst>
          </c:dPt>
          <c:dPt>
            <c:idx val="1"/>
            <c:bubble3D val="0"/>
            <c:extLst>
              <c:ext xmlns:c16="http://schemas.microsoft.com/office/drawing/2014/chart" uri="{C3380CC4-5D6E-409C-BE32-E72D297353CC}">
                <c16:uniqueId val="{00000001-0382-4CA0-8843-4A0F47E4A37F}"/>
              </c:ext>
            </c:extLst>
          </c:dPt>
          <c:dPt>
            <c:idx val="2"/>
            <c:bubble3D val="0"/>
            <c:spPr>
              <a:solidFill>
                <a:schemeClr val="accent3"/>
              </a:solidFill>
              <a:ln w="25400">
                <a:solidFill>
                  <a:schemeClr val="bg1"/>
                </a:solidFill>
              </a:ln>
              <a:effectLst>
                <a:outerShdw blurRad="127000" dist="38100" dir="8100000" algn="tr" rotWithShape="0">
                  <a:prstClr val="black">
                    <a:alpha val="40000"/>
                  </a:prstClr>
                </a:outerShdw>
              </a:effectLst>
            </c:spPr>
            <c:extLst>
              <c:ext xmlns:c16="http://schemas.microsoft.com/office/drawing/2014/chart" uri="{C3380CC4-5D6E-409C-BE32-E72D297353CC}">
                <c16:uniqueId val="{00000003-0382-4CA0-8843-4A0F47E4A37F}"/>
              </c:ext>
            </c:extLst>
          </c:dPt>
          <c:cat>
            <c:strRef>
              <c:f>Sheet1!$AF$70:$AF$72</c:f>
              <c:strCache>
                <c:ptCount val="3"/>
                <c:pt idx="0">
                  <c:v>A</c:v>
                </c:pt>
                <c:pt idx="2">
                  <c:v>B</c:v>
                </c:pt>
              </c:strCache>
            </c:strRef>
          </c:cat>
          <c:val>
            <c:numRef>
              <c:f>Sheet1!$AG$70:$AG$72</c:f>
              <c:numCache>
                <c:formatCode>General</c:formatCode>
                <c:ptCount val="3"/>
                <c:pt idx="0">
                  <c:v>23</c:v>
                </c:pt>
                <c:pt idx="2">
                  <c:v>77</c:v>
                </c:pt>
              </c:numCache>
            </c:numRef>
          </c:val>
          <c:extLst>
            <c:ext xmlns:c16="http://schemas.microsoft.com/office/drawing/2014/chart" uri="{C3380CC4-5D6E-409C-BE32-E72D297353CC}">
              <c16:uniqueId val="{00000004-0382-4CA0-8843-4A0F47E4A37F}"/>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w="9525" cap="flat" cmpd="sng" algn="ctr">
      <a:noFill/>
      <a:round/>
    </a:ln>
    <a:effectLst/>
  </c:spPr>
  <c:txPr>
    <a:bodyPr/>
    <a:lstStyle/>
    <a:p>
      <a:pPr>
        <a:defRPr lang="zh-CN"/>
      </a:pPr>
      <a:endParaRPr lang="zh-CN"/>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13482898622047"/>
          <c:y val="8.8007807086133899E-2"/>
          <c:w val="0.53865932578740205"/>
          <c:h val="0.80798893897705804"/>
        </c:manualLayout>
      </c:layout>
      <c:doughnutChart>
        <c:varyColors val="1"/>
        <c:ser>
          <c:idx val="0"/>
          <c:order val="0"/>
          <c:tx>
            <c:strRef>
              <c:f>Sheet1!$B$1</c:f>
              <c:strCache>
                <c:ptCount val="1"/>
                <c:pt idx="0">
                  <c:v>列1</c:v>
                </c:pt>
              </c:strCache>
            </c:strRef>
          </c:tx>
          <c:spPr>
            <a:gradFill>
              <a:gsLst>
                <a:gs pos="100000">
                  <a:schemeClr val="bg1">
                    <a:lumMod val="95000"/>
                  </a:schemeClr>
                </a:gs>
                <a:gs pos="0">
                  <a:schemeClr val="bg1">
                    <a:lumMod val="75000"/>
                  </a:schemeClr>
                </a:gs>
              </a:gsLst>
              <a:lin ang="2700000" scaled="1"/>
            </a:gradFill>
            <a:ln>
              <a:noFill/>
            </a:ln>
            <a:effectLst/>
          </c:spPr>
          <c:dPt>
            <c:idx val="0"/>
            <c:bubble3D val="0"/>
            <c:spPr>
              <a:solidFill>
                <a:schemeClr val="bg1">
                  <a:lumMod val="85000"/>
                </a:schemeClr>
              </a:solidFill>
              <a:ln w="19050">
                <a:noFill/>
              </a:ln>
              <a:effectLst>
                <a:innerShdw blurRad="63500" dist="50800" dir="13500000">
                  <a:prstClr val="black">
                    <a:alpha val="50000"/>
                  </a:prstClr>
                </a:innerShdw>
              </a:effectLst>
            </c:spPr>
            <c:extLst>
              <c:ext xmlns:c16="http://schemas.microsoft.com/office/drawing/2014/chart" uri="{C3380CC4-5D6E-409C-BE32-E72D297353CC}">
                <c16:uniqueId val="{00000001-9177-40AF-861B-AFF55955CDE4}"/>
              </c:ext>
            </c:extLst>
          </c:dPt>
          <c:dPt>
            <c:idx val="1"/>
            <c:bubble3D val="0"/>
            <c:spPr>
              <a:solidFill>
                <a:srgbClr val="01ACBE"/>
              </a:solidFill>
              <a:ln w="19050">
                <a:noFill/>
              </a:ln>
              <a:effectLst>
                <a:innerShdw blurRad="63500" dist="50800" dir="13500000">
                  <a:prstClr val="black">
                    <a:alpha val="50000"/>
                  </a:prstClr>
                </a:innerShdw>
              </a:effectLst>
            </c:spPr>
            <c:extLst>
              <c:ext xmlns:c16="http://schemas.microsoft.com/office/drawing/2014/chart" uri="{C3380CC4-5D6E-409C-BE32-E72D297353CC}">
                <c16:uniqueId val="{00000003-9177-40AF-861B-AFF55955CDE4}"/>
              </c:ext>
            </c:extLst>
          </c:dPt>
          <c:dPt>
            <c:idx val="2"/>
            <c:bubble3D val="0"/>
            <c:spPr>
              <a:gradFill>
                <a:gsLst>
                  <a:gs pos="100000">
                    <a:schemeClr val="bg1">
                      <a:lumMod val="95000"/>
                    </a:schemeClr>
                  </a:gs>
                  <a:gs pos="0">
                    <a:schemeClr val="bg1">
                      <a:lumMod val="75000"/>
                    </a:schemeClr>
                  </a:gs>
                </a:gsLst>
                <a:lin ang="2700000" scaled="1"/>
              </a:gradFill>
              <a:ln w="19050">
                <a:noFill/>
              </a:ln>
              <a:effectLst/>
            </c:spPr>
            <c:extLst>
              <c:ext xmlns:c16="http://schemas.microsoft.com/office/drawing/2014/chart" uri="{C3380CC4-5D6E-409C-BE32-E72D297353CC}">
                <c16:uniqueId val="{00000005-9177-40AF-861B-AFF55955CDE4}"/>
              </c:ext>
            </c:extLst>
          </c:dPt>
          <c:dPt>
            <c:idx val="3"/>
            <c:bubble3D val="0"/>
            <c:spPr>
              <a:gradFill>
                <a:gsLst>
                  <a:gs pos="100000">
                    <a:schemeClr val="bg1">
                      <a:lumMod val="95000"/>
                    </a:schemeClr>
                  </a:gs>
                  <a:gs pos="0">
                    <a:schemeClr val="bg1">
                      <a:lumMod val="75000"/>
                    </a:schemeClr>
                  </a:gs>
                </a:gsLst>
                <a:lin ang="2700000" scaled="1"/>
              </a:gradFill>
              <a:ln w="19050">
                <a:noFill/>
              </a:ln>
              <a:effectLst/>
            </c:spPr>
            <c:extLst>
              <c:ext xmlns:c16="http://schemas.microsoft.com/office/drawing/2014/chart" uri="{C3380CC4-5D6E-409C-BE32-E72D297353CC}">
                <c16:uniqueId val="{00000007-9177-40AF-861B-AFF55955CDE4}"/>
              </c:ext>
            </c:extLst>
          </c:dPt>
          <c:cat>
            <c:strRef>
              <c:f>Sheet1!$A$2:$A$5</c:f>
              <c:strCache>
                <c:ptCount val="2"/>
                <c:pt idx="0">
                  <c:v>第一季度</c:v>
                </c:pt>
                <c:pt idx="1">
                  <c:v>第二季度</c:v>
                </c:pt>
              </c:strCache>
            </c:strRef>
          </c:cat>
          <c:val>
            <c:numRef>
              <c:f>Sheet1!$B$2:$B$5</c:f>
              <c:numCache>
                <c:formatCode>General</c:formatCode>
                <c:ptCount val="4"/>
                <c:pt idx="0">
                  <c:v>70</c:v>
                </c:pt>
                <c:pt idx="1">
                  <c:v>30</c:v>
                </c:pt>
              </c:numCache>
            </c:numRef>
          </c:val>
          <c:extLst>
            <c:ext xmlns:c16="http://schemas.microsoft.com/office/drawing/2014/chart" uri="{C3380CC4-5D6E-409C-BE32-E72D297353CC}">
              <c16:uniqueId val="{00000008-9177-40AF-861B-AFF55955CDE4}"/>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lang="zh-CN"/>
      </a:pPr>
      <a:endParaRPr lang="zh-CN"/>
    </a:p>
  </c:tx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13482898622047"/>
          <c:y val="8.8007807086133899E-2"/>
          <c:w val="0.53865932578740205"/>
          <c:h val="0.80798893897705804"/>
        </c:manualLayout>
      </c:layout>
      <c:doughnutChart>
        <c:varyColors val="1"/>
        <c:ser>
          <c:idx val="0"/>
          <c:order val="0"/>
          <c:tx>
            <c:strRef>
              <c:f>Sheet1!$B$1</c:f>
              <c:strCache>
                <c:ptCount val="1"/>
                <c:pt idx="0">
                  <c:v>列1</c:v>
                </c:pt>
              </c:strCache>
            </c:strRef>
          </c:tx>
          <c:spPr>
            <a:gradFill>
              <a:gsLst>
                <a:gs pos="100000">
                  <a:schemeClr val="bg1">
                    <a:lumMod val="95000"/>
                  </a:schemeClr>
                </a:gs>
                <a:gs pos="0">
                  <a:schemeClr val="bg1">
                    <a:lumMod val="75000"/>
                  </a:schemeClr>
                </a:gs>
              </a:gsLst>
              <a:lin ang="2700000" scaled="1"/>
            </a:gradFill>
            <a:ln>
              <a:noFill/>
            </a:ln>
            <a:effectLst/>
          </c:spPr>
          <c:dPt>
            <c:idx val="0"/>
            <c:bubble3D val="0"/>
            <c:spPr>
              <a:solidFill>
                <a:schemeClr val="bg1">
                  <a:lumMod val="85000"/>
                </a:schemeClr>
              </a:solidFill>
              <a:ln w="19050">
                <a:noFill/>
              </a:ln>
              <a:effectLst>
                <a:innerShdw blurRad="63500" dist="50800" dir="13500000">
                  <a:prstClr val="black">
                    <a:alpha val="50000"/>
                  </a:prstClr>
                </a:innerShdw>
              </a:effectLst>
            </c:spPr>
            <c:extLst>
              <c:ext xmlns:c16="http://schemas.microsoft.com/office/drawing/2014/chart" uri="{C3380CC4-5D6E-409C-BE32-E72D297353CC}">
                <c16:uniqueId val="{00000001-46EB-4053-8D7F-82403C79A713}"/>
              </c:ext>
            </c:extLst>
          </c:dPt>
          <c:dPt>
            <c:idx val="1"/>
            <c:bubble3D val="0"/>
            <c:spPr>
              <a:solidFill>
                <a:srgbClr val="FFB850"/>
              </a:solidFill>
              <a:ln w="19050">
                <a:noFill/>
              </a:ln>
              <a:effectLst>
                <a:innerShdw blurRad="63500" dist="50800" dir="13500000">
                  <a:prstClr val="black">
                    <a:alpha val="50000"/>
                  </a:prstClr>
                </a:innerShdw>
              </a:effectLst>
            </c:spPr>
            <c:extLst>
              <c:ext xmlns:c16="http://schemas.microsoft.com/office/drawing/2014/chart" uri="{C3380CC4-5D6E-409C-BE32-E72D297353CC}">
                <c16:uniqueId val="{00000003-46EB-4053-8D7F-82403C79A713}"/>
              </c:ext>
            </c:extLst>
          </c:dPt>
          <c:dPt>
            <c:idx val="2"/>
            <c:bubble3D val="0"/>
            <c:spPr>
              <a:gradFill>
                <a:gsLst>
                  <a:gs pos="100000">
                    <a:schemeClr val="bg1">
                      <a:lumMod val="95000"/>
                    </a:schemeClr>
                  </a:gs>
                  <a:gs pos="0">
                    <a:schemeClr val="bg1">
                      <a:lumMod val="75000"/>
                    </a:schemeClr>
                  </a:gs>
                </a:gsLst>
                <a:lin ang="2700000" scaled="1"/>
              </a:gradFill>
              <a:ln w="19050">
                <a:noFill/>
              </a:ln>
              <a:effectLst/>
            </c:spPr>
            <c:extLst>
              <c:ext xmlns:c16="http://schemas.microsoft.com/office/drawing/2014/chart" uri="{C3380CC4-5D6E-409C-BE32-E72D297353CC}">
                <c16:uniqueId val="{00000005-46EB-4053-8D7F-82403C79A713}"/>
              </c:ext>
            </c:extLst>
          </c:dPt>
          <c:dPt>
            <c:idx val="3"/>
            <c:bubble3D val="0"/>
            <c:spPr>
              <a:gradFill>
                <a:gsLst>
                  <a:gs pos="100000">
                    <a:schemeClr val="bg1">
                      <a:lumMod val="95000"/>
                    </a:schemeClr>
                  </a:gs>
                  <a:gs pos="0">
                    <a:schemeClr val="bg1">
                      <a:lumMod val="75000"/>
                    </a:schemeClr>
                  </a:gs>
                </a:gsLst>
                <a:lin ang="2700000" scaled="1"/>
              </a:gradFill>
              <a:ln w="19050">
                <a:noFill/>
              </a:ln>
              <a:effectLst/>
            </c:spPr>
            <c:extLst>
              <c:ext xmlns:c16="http://schemas.microsoft.com/office/drawing/2014/chart" uri="{C3380CC4-5D6E-409C-BE32-E72D297353CC}">
                <c16:uniqueId val="{00000007-46EB-4053-8D7F-82403C79A713}"/>
              </c:ext>
            </c:extLst>
          </c:dPt>
          <c:cat>
            <c:strRef>
              <c:f>Sheet1!$A$2:$A$5</c:f>
              <c:strCache>
                <c:ptCount val="2"/>
                <c:pt idx="0">
                  <c:v>第一季度</c:v>
                </c:pt>
                <c:pt idx="1">
                  <c:v>第二季度</c:v>
                </c:pt>
              </c:strCache>
            </c:strRef>
          </c:cat>
          <c:val>
            <c:numRef>
              <c:f>Sheet1!$B$2:$B$5</c:f>
              <c:numCache>
                <c:formatCode>General</c:formatCode>
                <c:ptCount val="4"/>
                <c:pt idx="0">
                  <c:v>50</c:v>
                </c:pt>
                <c:pt idx="1">
                  <c:v>50</c:v>
                </c:pt>
              </c:numCache>
            </c:numRef>
          </c:val>
          <c:extLst>
            <c:ext xmlns:c16="http://schemas.microsoft.com/office/drawing/2014/chart" uri="{C3380CC4-5D6E-409C-BE32-E72D297353CC}">
              <c16:uniqueId val="{00000008-46EB-4053-8D7F-82403C79A713}"/>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lang="zh-CN"/>
      </a:pPr>
      <a:endParaRPr lang="zh-CN"/>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5"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5"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5"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B84A3D8-F4F4-49FE-B21F-3803E41CAD47}" type="datetimeFigureOut">
              <a:rPr lang="zh-CN" altLang="en-US" smtClean="0"/>
              <a:t>2019/7/2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F4C25CC-09EF-4EB7-A235-1C555322F0EF}" type="slidenum">
              <a:rPr lang="zh-CN" altLang="en-US" smtClean="0"/>
              <a:t>‹#›</a:t>
            </a:fld>
            <a:endParaRPr lang="zh-CN" altLang="en-US"/>
          </a:p>
        </p:txBody>
      </p:sp>
    </p:spTree>
    <p:extLst>
      <p:ext uri="{BB962C8B-B14F-4D97-AF65-F5344CB8AC3E}">
        <p14:creationId xmlns:p14="http://schemas.microsoft.com/office/powerpoint/2010/main" val="31324761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D2E8203-EB08-4F0D-830A-C288DDF96F60}"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4C25CC-09EF-4EB7-A235-1C555322F0EF}" type="slidenum">
              <a:rPr lang="zh-CN" altLang="en-US" smtClean="0"/>
              <a:t>10</a:t>
            </a:fld>
            <a:endParaRPr lang="zh-CN" altLang="en-US"/>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4C25CC-09EF-4EB7-A235-1C555322F0EF}" type="slidenum">
              <a:rPr lang="zh-CN" altLang="en-US" smtClean="0"/>
              <a:t>100</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4C25CC-09EF-4EB7-A235-1C555322F0EF}" type="slidenum">
              <a:rPr lang="zh-CN" altLang="en-US" smtClean="0"/>
              <a:t>11</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4C25CC-09EF-4EB7-A235-1C555322F0EF}" type="slidenum">
              <a:rPr lang="zh-CN" altLang="en-US" smtClean="0"/>
              <a:t>12</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47079287-648C-4B3D-8FE1-F0E0722F132F}" type="slidenum">
              <a:rPr lang="zh-CN" altLang="en-US" smtClean="0"/>
              <a:t>13</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4C25CC-09EF-4EB7-A235-1C555322F0EF}" type="slidenum">
              <a:rPr lang="zh-CN" altLang="en-US" smtClean="0"/>
              <a:t>14</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4C25CC-09EF-4EB7-A235-1C555322F0EF}" type="slidenum">
              <a:rPr lang="zh-CN" altLang="en-US" smtClean="0"/>
              <a:t>15</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4C25CC-09EF-4EB7-A235-1C555322F0EF}" type="slidenum">
              <a:rPr lang="zh-CN" altLang="en-US" smtClean="0"/>
              <a:t>16</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4C25CC-09EF-4EB7-A235-1C555322F0EF}" type="slidenum">
              <a:rPr lang="zh-CN" altLang="en-US" smtClean="0"/>
              <a:t>17</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4C25CC-09EF-4EB7-A235-1C555322F0EF}" type="slidenum">
              <a:rPr lang="zh-CN" altLang="en-US" smtClean="0"/>
              <a:t>18</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4C25CC-09EF-4EB7-A235-1C555322F0EF}" type="slidenum">
              <a:rPr lang="zh-CN" altLang="en-US" smtClean="0"/>
              <a:t>19</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4C25CC-09EF-4EB7-A235-1C555322F0EF}"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4C25CC-09EF-4EB7-A235-1C555322F0EF}" type="slidenum">
              <a:rPr lang="zh-CN" altLang="en-US" smtClean="0"/>
              <a:t>20</a:t>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A036312-6A05-4643-B813-780AEBCA5446}" type="slidenum">
              <a:rPr lang="zh-CN" altLang="en-US" smtClean="0"/>
              <a:t>21</a:t>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4C25CC-09EF-4EB7-A235-1C555322F0EF}" type="slidenum">
              <a:rPr lang="zh-CN" altLang="en-US" smtClean="0"/>
              <a:t>22</a:t>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4C25CC-09EF-4EB7-A235-1C555322F0EF}" type="slidenum">
              <a:rPr lang="zh-CN" altLang="en-US" smtClean="0"/>
              <a:t>23</a:t>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47079287-648C-4B3D-8FE1-F0E0722F132F}" type="slidenum">
              <a:rPr lang="zh-CN" altLang="en-US" smtClean="0"/>
              <a:t>24</a:t>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4C25CC-09EF-4EB7-A235-1C555322F0EF}" type="slidenum">
              <a:rPr lang="zh-CN" altLang="en-US" smtClean="0"/>
              <a:t>25</a:t>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47079287-648C-4B3D-8FE1-F0E0722F132F}" type="slidenum">
              <a:rPr lang="zh-CN" altLang="en-US" smtClean="0"/>
              <a:t>26</a:t>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4C25CC-09EF-4EB7-A235-1C555322F0EF}" type="slidenum">
              <a:rPr lang="zh-CN" altLang="en-US" smtClean="0"/>
              <a:t>27</a:t>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4C25CC-09EF-4EB7-A235-1C555322F0EF}" type="slidenum">
              <a:rPr lang="zh-CN" altLang="en-US" smtClean="0"/>
              <a:t>28</a:t>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47079287-648C-4B3D-8FE1-F0E0722F132F}" type="slidenum">
              <a:rPr lang="zh-CN" altLang="en-US" smtClean="0"/>
              <a:t>29</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4C25CC-09EF-4EB7-A235-1C555322F0EF}" type="slidenum">
              <a:rPr lang="zh-CN" altLang="en-US" smtClean="0"/>
              <a:t>3</a:t>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4C25CC-09EF-4EB7-A235-1C555322F0EF}" type="slidenum">
              <a:rPr lang="zh-CN" altLang="en-US" smtClean="0"/>
              <a:t>30</a:t>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A036312-6A05-4643-B813-780AEBCA5446}" type="slidenum">
              <a:rPr lang="zh-CN" altLang="en-US" smtClean="0"/>
              <a:t>31</a:t>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4C25CC-09EF-4EB7-A235-1C555322F0EF}" type="slidenum">
              <a:rPr lang="zh-CN" altLang="en-US" smtClean="0"/>
              <a:t>32</a:t>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4C25CC-09EF-4EB7-A235-1C555322F0EF}" type="slidenum">
              <a:rPr lang="zh-CN" altLang="en-US" smtClean="0"/>
              <a:t>33</a:t>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4C25CC-09EF-4EB7-A235-1C555322F0EF}" type="slidenum">
              <a:rPr lang="zh-CN" altLang="en-US" smtClean="0"/>
              <a:t>34</a:t>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47079287-648C-4B3D-8FE1-F0E0722F132F}" type="slidenum">
              <a:rPr lang="zh-CN" altLang="en-US" smtClean="0"/>
              <a:t>35</a:t>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47079287-648C-4B3D-8FE1-F0E0722F132F}" type="slidenum">
              <a:rPr lang="zh-CN" altLang="en-US" smtClean="0"/>
              <a:t>36</a:t>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4C25CC-09EF-4EB7-A235-1C555322F0EF}" type="slidenum">
              <a:rPr lang="zh-CN" altLang="en-US" smtClean="0"/>
              <a:t>37</a:t>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4C25CC-09EF-4EB7-A235-1C555322F0EF}" type="slidenum">
              <a:rPr lang="zh-CN" altLang="en-US" smtClean="0"/>
              <a:t>38</a:t>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4C25CC-09EF-4EB7-A235-1C555322F0EF}" type="slidenum">
              <a:rPr lang="zh-CN" altLang="en-US" smtClean="0"/>
              <a:t>39</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4C25CC-09EF-4EB7-A235-1C555322F0EF}" type="slidenum">
              <a:rPr lang="zh-CN" altLang="en-US" smtClean="0"/>
              <a:t>4</a:t>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4C25CC-09EF-4EB7-A235-1C555322F0EF}" type="slidenum">
              <a:rPr lang="zh-CN" altLang="en-US" smtClean="0"/>
              <a:t>40</a:t>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4C25CC-09EF-4EB7-A235-1C555322F0EF}" type="slidenum">
              <a:rPr lang="zh-CN" altLang="en-US" smtClean="0"/>
              <a:t>41</a:t>
            </a:fld>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4C25CC-09EF-4EB7-A235-1C555322F0EF}" type="slidenum">
              <a:rPr lang="zh-CN" altLang="en-US" smtClean="0"/>
              <a:t>42</a:t>
            </a:fld>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47079287-648C-4B3D-8FE1-F0E0722F132F}" type="slidenum">
              <a:rPr lang="zh-CN" altLang="en-US" smtClean="0"/>
              <a:t>43</a:t>
            </a:fld>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4C25CC-09EF-4EB7-A235-1C555322F0EF}" type="slidenum">
              <a:rPr lang="zh-CN" altLang="en-US" smtClean="0"/>
              <a:t>44</a:t>
            </a:fld>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4C25CC-09EF-4EB7-A235-1C555322F0EF}" type="slidenum">
              <a:rPr lang="zh-CN" altLang="en-US" smtClean="0"/>
              <a:t>45</a:t>
            </a:fld>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4C25CC-09EF-4EB7-A235-1C555322F0EF}" type="slidenum">
              <a:rPr lang="zh-CN" altLang="en-US" smtClean="0"/>
              <a:t>46</a:t>
            </a:fld>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588EDA8-AA38-4EC8-A4A2-C9E52DD3CCD9}" type="slidenum">
              <a:rPr lang="zh-CN" altLang="en-US" smtClean="0"/>
              <a:t>47</a:t>
            </a:fld>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4C25CC-09EF-4EB7-A235-1C555322F0EF}" type="slidenum">
              <a:rPr lang="zh-CN" altLang="en-US" smtClean="0"/>
              <a:t>48</a:t>
            </a:fld>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4C25CC-09EF-4EB7-A235-1C555322F0EF}" type="slidenum">
              <a:rPr lang="zh-CN" altLang="en-US" smtClean="0"/>
              <a:t>49</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4C25CC-09EF-4EB7-A235-1C555322F0EF}" type="slidenum">
              <a:rPr lang="zh-CN" altLang="en-US" smtClean="0"/>
              <a:t>5</a:t>
            </a:fld>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4C25CC-09EF-4EB7-A235-1C555322F0EF}" type="slidenum">
              <a:rPr lang="zh-CN" altLang="en-US" smtClean="0"/>
              <a:t>50</a:t>
            </a:fld>
            <a:endParaRPr lang="zh-CN"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4C25CC-09EF-4EB7-A235-1C555322F0EF}" type="slidenum">
              <a:rPr lang="zh-CN" altLang="en-US" smtClean="0"/>
              <a:t>51</a:t>
            </a:fld>
            <a:endParaRPr lang="zh-CN"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4C25CC-09EF-4EB7-A235-1C555322F0EF}" type="slidenum">
              <a:rPr lang="zh-CN" altLang="en-US" smtClean="0"/>
              <a:t>52</a:t>
            </a:fld>
            <a:endParaRPr lang="zh-CN"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4C25CC-09EF-4EB7-A235-1C555322F0EF}" type="slidenum">
              <a:rPr lang="zh-CN" altLang="en-US" smtClean="0"/>
              <a:t>53</a:t>
            </a:fld>
            <a:endParaRPr lang="zh-CN"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4C25CC-09EF-4EB7-A235-1C555322F0EF}" type="slidenum">
              <a:rPr lang="zh-CN" altLang="en-US" smtClean="0"/>
              <a:t>54</a:t>
            </a:fld>
            <a:endParaRPr lang="zh-CN" alt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4EE0B30-C635-4C7C-98E8-12E41BE490BB}"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55</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4C25CC-09EF-4EB7-A235-1C555322F0EF}" type="slidenum">
              <a:rPr lang="zh-CN" altLang="en-US" smtClean="0"/>
              <a:t>56</a:t>
            </a:fld>
            <a:endParaRPr lang="zh-CN" alt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4C25CC-09EF-4EB7-A235-1C555322F0EF}" type="slidenum">
              <a:rPr lang="zh-CN" altLang="en-US" smtClean="0"/>
              <a:t>57</a:t>
            </a:fld>
            <a:endParaRPr lang="zh-CN" alt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4C25CC-09EF-4EB7-A235-1C555322F0EF}" type="slidenum">
              <a:rPr lang="zh-CN" altLang="en-US" smtClean="0"/>
              <a:t>58</a:t>
            </a:fld>
            <a:endParaRPr lang="zh-CN" alt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4C25CC-09EF-4EB7-A235-1C555322F0EF}" type="slidenum">
              <a:rPr lang="zh-CN" altLang="en-US" smtClean="0"/>
              <a:t>59</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4C25CC-09EF-4EB7-A235-1C555322F0EF}" type="slidenum">
              <a:rPr lang="zh-CN" altLang="en-US" smtClean="0"/>
              <a:t>6</a:t>
            </a:fld>
            <a:endParaRPr lang="zh-CN" alt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4C25CC-09EF-4EB7-A235-1C555322F0EF}" type="slidenum">
              <a:rPr lang="zh-CN" altLang="en-US" smtClean="0"/>
              <a:t>60</a:t>
            </a:fld>
            <a:endParaRPr lang="zh-CN" alt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4C25CC-09EF-4EB7-A235-1C555322F0EF}" type="slidenum">
              <a:rPr lang="zh-CN" altLang="en-US" smtClean="0"/>
              <a:t>61</a:t>
            </a:fld>
            <a:endParaRPr lang="zh-CN" alt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5FEBB3A-D6CC-4186-90DB-758CD0665105}" type="slidenum">
              <a:rPr lang="id-ID" smtClean="0"/>
              <a:t>62</a:t>
            </a:fld>
            <a:endParaRPr lang="id-ID"/>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4C25CC-09EF-4EB7-A235-1C555322F0EF}" type="slidenum">
              <a:rPr lang="zh-CN" altLang="en-US" smtClean="0"/>
              <a:t>63</a:t>
            </a:fld>
            <a:endParaRPr lang="zh-CN" alt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4C25CC-09EF-4EB7-A235-1C555322F0EF}" type="slidenum">
              <a:rPr lang="zh-CN" altLang="en-US" smtClean="0"/>
              <a:t>64</a:t>
            </a:fld>
            <a:endParaRPr lang="zh-CN" alt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5FEBB3A-D6CC-4186-90DB-758CD0665105}" type="slidenum">
              <a:rPr lang="id-ID" smtClean="0"/>
              <a:t>65</a:t>
            </a:fld>
            <a:endParaRPr lang="id-ID"/>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A036312-6A05-4643-B813-780AEBCA5446}" type="slidenum">
              <a:rPr lang="zh-CN" altLang="en-US" smtClean="0"/>
              <a:t>66</a:t>
            </a:fld>
            <a:endParaRPr lang="zh-CN" alt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4C25CC-09EF-4EB7-A235-1C555322F0EF}" type="slidenum">
              <a:rPr lang="zh-CN" altLang="en-US" smtClean="0"/>
              <a:t>67</a:t>
            </a:fld>
            <a:endParaRPr lang="zh-CN" alt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4C25CC-09EF-4EB7-A235-1C555322F0EF}" type="slidenum">
              <a:rPr lang="zh-CN" altLang="en-US" smtClean="0"/>
              <a:t>68</a:t>
            </a:fld>
            <a:endParaRPr lang="zh-CN" altLang="en-US"/>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A036312-6A05-4643-B813-780AEBCA5446}" type="slidenum">
              <a:rPr lang="zh-CN" altLang="en-US" smtClean="0"/>
              <a:t>69</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4C25CC-09EF-4EB7-A235-1C555322F0EF}" type="slidenum">
              <a:rPr lang="zh-CN" altLang="en-US" smtClean="0"/>
              <a:t>7</a:t>
            </a:fld>
            <a:endParaRPr lang="zh-CN" altLang="en-US"/>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4C25CC-09EF-4EB7-A235-1C555322F0EF}" type="slidenum">
              <a:rPr lang="zh-CN" altLang="en-US" smtClean="0"/>
              <a:t>70</a:t>
            </a:fld>
            <a:endParaRPr lang="zh-CN" altLang="en-US"/>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4C25CC-09EF-4EB7-A235-1C555322F0EF}" type="slidenum">
              <a:rPr lang="zh-CN" altLang="en-US" smtClean="0"/>
              <a:t>71</a:t>
            </a:fld>
            <a:endParaRPr lang="zh-CN" altLang="en-US"/>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4C25CC-09EF-4EB7-A235-1C555322F0EF}" type="slidenum">
              <a:rPr lang="zh-CN" altLang="en-US" smtClean="0"/>
              <a:t>72</a:t>
            </a:fld>
            <a:endParaRPr lang="zh-CN" altLang="en-US"/>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4C25CC-09EF-4EB7-A235-1C555322F0EF}" type="slidenum">
              <a:rPr lang="zh-CN" altLang="en-US" smtClean="0"/>
              <a:t>73</a:t>
            </a:fld>
            <a:endParaRPr lang="zh-CN" altLang="en-US"/>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4C25CC-09EF-4EB7-A235-1C555322F0EF}" type="slidenum">
              <a:rPr lang="zh-CN" altLang="en-US" smtClean="0"/>
              <a:t>74</a:t>
            </a:fld>
            <a:endParaRPr lang="zh-CN" altLang="en-US"/>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4C25CC-09EF-4EB7-A235-1C555322F0EF}" type="slidenum">
              <a:rPr lang="zh-CN" altLang="en-US" smtClean="0"/>
              <a:t>75</a:t>
            </a:fld>
            <a:endParaRPr lang="zh-CN" altLang="en-US"/>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4C25CC-09EF-4EB7-A235-1C555322F0EF}" type="slidenum">
              <a:rPr lang="zh-CN" altLang="en-US" smtClean="0"/>
              <a:t>76</a:t>
            </a:fld>
            <a:endParaRPr lang="zh-CN" altLang="en-US"/>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4C25CC-09EF-4EB7-A235-1C555322F0EF}" type="slidenum">
              <a:rPr lang="zh-CN" altLang="en-US" smtClean="0"/>
              <a:t>77</a:t>
            </a:fld>
            <a:endParaRPr lang="zh-CN" altLang="en-US"/>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4C25CC-09EF-4EB7-A235-1C555322F0EF}" type="slidenum">
              <a:rPr lang="zh-CN" altLang="en-US" smtClean="0"/>
              <a:t>78</a:t>
            </a:fld>
            <a:endParaRPr lang="zh-CN" altLang="en-US"/>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5FEBB3A-D6CC-4186-90DB-758CD0665105}" type="slidenum">
              <a:rPr lang="id-ID" smtClean="0"/>
              <a:t>79</a:t>
            </a:fld>
            <a:endParaRPr lang="id-ID"/>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F4C25CC-09EF-4EB7-A235-1C555322F0EF}" type="slidenum">
              <a:rPr lang="zh-CN" altLang="en-US" smtClean="0"/>
              <a:t>8</a:t>
            </a:fld>
            <a:endParaRPr lang="zh-CN" altLang="en-US"/>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4C25CC-09EF-4EB7-A235-1C555322F0EF}" type="slidenum">
              <a:rPr lang="zh-CN" altLang="en-US" smtClean="0"/>
              <a:t>80</a:t>
            </a:fld>
            <a:endParaRPr lang="zh-CN" altLang="en-US"/>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A036312-6A05-4643-B813-780AEBCA5446}" type="slidenum">
              <a:rPr lang="zh-CN" altLang="en-US" smtClean="0"/>
              <a:t>81</a:t>
            </a:fld>
            <a:endParaRPr lang="zh-CN" altLang="en-US"/>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A036312-6A05-4643-B813-780AEBCA5446}" type="slidenum">
              <a:rPr lang="zh-CN" altLang="en-US" smtClean="0"/>
              <a:t>82</a:t>
            </a:fld>
            <a:endParaRPr lang="zh-CN" altLang="en-US"/>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4C25CC-09EF-4EB7-A235-1C555322F0EF}" type="slidenum">
              <a:rPr lang="zh-CN" altLang="en-US" smtClean="0"/>
              <a:t>83</a:t>
            </a:fld>
            <a:endParaRPr lang="zh-CN" altLang="en-US"/>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4C25CC-09EF-4EB7-A235-1C555322F0EF}" type="slidenum">
              <a:rPr lang="zh-CN" altLang="en-US" smtClean="0"/>
              <a:t>84</a:t>
            </a:fld>
            <a:endParaRPr lang="zh-CN" altLang="en-US"/>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4C25CC-09EF-4EB7-A235-1C555322F0EF}" type="slidenum">
              <a:rPr lang="zh-CN" altLang="en-US" smtClean="0"/>
              <a:t>85</a:t>
            </a:fld>
            <a:endParaRPr lang="zh-CN" altLang="en-US"/>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4C25CC-09EF-4EB7-A235-1C555322F0EF}" type="slidenum">
              <a:rPr lang="zh-CN" altLang="en-US" smtClean="0"/>
              <a:t>86</a:t>
            </a:fld>
            <a:endParaRPr lang="zh-CN" altLang="en-US"/>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4C25CC-09EF-4EB7-A235-1C555322F0EF}" type="slidenum">
              <a:rPr lang="zh-CN" altLang="en-US" smtClean="0"/>
              <a:t>87</a:t>
            </a:fld>
            <a:endParaRPr lang="zh-CN" altLang="en-US"/>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4C25CC-09EF-4EB7-A235-1C555322F0EF}" type="slidenum">
              <a:rPr lang="zh-CN" altLang="en-US" smtClean="0"/>
              <a:t>88</a:t>
            </a:fld>
            <a:endParaRPr lang="zh-CN" altLang="en-US"/>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4C25CC-09EF-4EB7-A235-1C555322F0EF}" type="slidenum">
              <a:rPr lang="zh-CN" altLang="en-US" smtClean="0"/>
              <a:t>89</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7F4C25CC-09EF-4EB7-A235-1C555322F0EF}"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9</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47079287-648C-4B3D-8FE1-F0E0722F132F}" type="slidenum">
              <a:rPr lang="zh-CN" altLang="en-US" smtClean="0"/>
              <a:t>90</a:t>
            </a:fld>
            <a:endParaRPr lang="zh-CN" altLang="en-US"/>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47079287-648C-4B3D-8FE1-F0E0722F132F}" type="slidenum">
              <a:rPr lang="zh-CN" altLang="en-US" smtClean="0"/>
              <a:t>91</a:t>
            </a:fld>
            <a:endParaRPr lang="zh-CN" altLang="en-US"/>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4C25CC-09EF-4EB7-A235-1C555322F0EF}" type="slidenum">
              <a:rPr lang="zh-CN" altLang="en-US" smtClean="0"/>
              <a:t>92</a:t>
            </a:fld>
            <a:endParaRPr lang="zh-CN" altLang="en-US"/>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4C25CC-09EF-4EB7-A235-1C555322F0EF}" type="slidenum">
              <a:rPr lang="zh-CN" altLang="en-US" smtClean="0"/>
              <a:t>93</a:t>
            </a:fld>
            <a:endParaRPr lang="zh-CN" altLang="en-US"/>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4C25CC-09EF-4EB7-A235-1C555322F0EF}" type="slidenum">
              <a:rPr lang="zh-CN" altLang="en-US" smtClean="0"/>
              <a:t>94</a:t>
            </a:fld>
            <a:endParaRPr lang="zh-CN" altLang="en-US"/>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A036312-6A05-4643-B813-780AEBCA5446}" type="slidenum">
              <a:rPr lang="zh-CN" altLang="en-US" smtClean="0"/>
              <a:t>95</a:t>
            </a:fld>
            <a:endParaRPr lang="zh-CN" altLang="en-US"/>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A036312-6A05-4643-B813-780AEBCA5446}" type="slidenum">
              <a:rPr lang="zh-CN" altLang="en-US" smtClean="0"/>
              <a:t>96</a:t>
            </a:fld>
            <a:endParaRPr lang="zh-CN" altLang="en-US"/>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4C25CC-09EF-4EB7-A235-1C555322F0EF}" type="slidenum">
              <a:rPr lang="zh-CN" altLang="en-US" smtClean="0"/>
              <a:t>97</a:t>
            </a:fld>
            <a:endParaRPr lang="zh-CN" altLang="en-US"/>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94ED96B-6651-43F6-B5FF-BE1A2E4A4DFC}" type="slidenum">
              <a:rPr lang="zh-CN" altLang="en-US" smtClean="0">
                <a:solidFill>
                  <a:prstClr val="black"/>
                </a:solidFill>
              </a:rPr>
              <a:t>98</a:t>
            </a:fld>
            <a:endParaRPr lang="zh-CN" altLang="en-US">
              <a:solidFill>
                <a:prstClr val="black"/>
              </a:solidFill>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4C25CC-09EF-4EB7-A235-1C555322F0EF}" type="slidenum">
              <a:rPr lang="zh-CN" altLang="en-US" smtClean="0"/>
              <a:t>99</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 Id="rId4" Type="http://schemas.microsoft.com/office/2007/relationships/hdphoto" Target="../media/hdphoto1.wdp"/></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3.xml"/><Relationship Id="rId4" Type="http://schemas.openxmlformats.org/officeDocument/2006/relationships/image" Target="../media/image2.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5D700D8B-904F-4979-B003-823CB0687652}" type="datetimeFigureOut">
              <a:rPr lang="zh-CN" altLang="en-US" smtClean="0"/>
              <a:t>2019/7/2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555A1F2-C402-4024-AF63-A5570BCC2464}"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D700D8B-904F-4979-B003-823CB0687652}" type="datetimeFigureOut">
              <a:rPr lang="zh-CN" altLang="en-US" smtClean="0"/>
              <a:t>2019/7/2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555A1F2-C402-4024-AF63-A5570BCC2464}"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D700D8B-904F-4979-B003-823CB0687652}" type="datetimeFigureOut">
              <a:rPr lang="zh-CN" altLang="en-US" smtClean="0"/>
              <a:t>2019/7/2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555A1F2-C402-4024-AF63-A5570BCC2464}"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8"/>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609600" indent="0" algn="ctr">
              <a:buNone/>
              <a:defRPr>
                <a:solidFill>
                  <a:schemeClr val="tx1">
                    <a:tint val="75000"/>
                  </a:schemeClr>
                </a:solidFill>
              </a:defRPr>
            </a:lvl2pPr>
            <a:lvl3pPr marL="1219200" indent="0" algn="ctr">
              <a:buNone/>
              <a:defRPr>
                <a:solidFill>
                  <a:schemeClr val="tx1">
                    <a:tint val="75000"/>
                  </a:schemeClr>
                </a:solidFill>
              </a:defRPr>
            </a:lvl3pPr>
            <a:lvl4pPr marL="1828800" indent="0" algn="ctr">
              <a:buNone/>
              <a:defRPr>
                <a:solidFill>
                  <a:schemeClr val="tx1">
                    <a:tint val="75000"/>
                  </a:schemeClr>
                </a:solidFill>
              </a:defRPr>
            </a:lvl4pPr>
            <a:lvl5pPr marL="2438400" indent="0" algn="ctr">
              <a:buNone/>
              <a:defRPr>
                <a:solidFill>
                  <a:schemeClr val="tx1">
                    <a:tint val="75000"/>
                  </a:schemeClr>
                </a:solidFill>
              </a:defRPr>
            </a:lvl5pPr>
            <a:lvl6pPr marL="3048000" indent="0" algn="ctr">
              <a:buNone/>
              <a:defRPr>
                <a:solidFill>
                  <a:schemeClr val="tx1">
                    <a:tint val="75000"/>
                  </a:schemeClr>
                </a:solidFill>
              </a:defRPr>
            </a:lvl6pPr>
            <a:lvl7pPr marL="3657600" indent="0" algn="ctr">
              <a:buNone/>
              <a:defRPr>
                <a:solidFill>
                  <a:schemeClr val="tx1">
                    <a:tint val="75000"/>
                  </a:schemeClr>
                </a:solidFill>
              </a:defRPr>
            </a:lvl7pPr>
            <a:lvl8pPr marL="4267200" indent="0" algn="ctr">
              <a:buNone/>
              <a:defRPr>
                <a:solidFill>
                  <a:schemeClr val="tx1">
                    <a:tint val="75000"/>
                  </a:schemeClr>
                </a:solidFill>
              </a:defRPr>
            </a:lvl8pPr>
            <a:lvl9pPr marL="48768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C34E402B-9921-40FA-8360-131077676729}" type="datetimeFigureOut">
              <a:rPr lang="en-US" smtClean="0">
                <a:solidFill>
                  <a:prstClr val="black">
                    <a:tint val="75000"/>
                  </a:prstClr>
                </a:solidFill>
              </a:rPr>
              <a:t>7/2/2019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601EE9E8-4134-49B0-9AA7-3089E6521627}" type="slidenum">
              <a:rPr lang="en-US" smtClean="0">
                <a:solidFill>
                  <a:prstClr val="black">
                    <a:tint val="75000"/>
                  </a:prstClr>
                </a:solidFill>
              </a:rPr>
              <a:t>‹#›</a:t>
            </a:fld>
            <a:endParaRPr lang="en-US">
              <a:solidFill>
                <a:prstClr val="black">
                  <a:tint val="75000"/>
                </a:prstClr>
              </a:solidFil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34E402B-9921-40FA-8360-131077676729}" type="datetimeFigureOut">
              <a:rPr lang="en-US" smtClean="0">
                <a:solidFill>
                  <a:prstClr val="black">
                    <a:tint val="75000"/>
                  </a:prstClr>
                </a:solidFill>
              </a:rPr>
              <a:t>7/2/2019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601EE9E8-4134-49B0-9AA7-3089E6521627}" type="slidenum">
              <a:rPr lang="en-US" smtClean="0">
                <a:solidFill>
                  <a:prstClr val="black">
                    <a:tint val="75000"/>
                  </a:prstClr>
                </a:solidFill>
              </a:rPr>
              <a:t>‹#›</a:t>
            </a:fld>
            <a:endParaRPr lang="en-US">
              <a:solidFill>
                <a:prstClr val="black">
                  <a:tint val="75000"/>
                </a:prstClr>
              </a:solidFil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5335"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665">
                <a:solidFill>
                  <a:schemeClr val="tx1">
                    <a:tint val="75000"/>
                  </a:schemeClr>
                </a:solidFill>
              </a:defRPr>
            </a:lvl1pPr>
            <a:lvl2pPr marL="609600" indent="0">
              <a:buNone/>
              <a:defRPr sz="2400">
                <a:solidFill>
                  <a:schemeClr val="tx1">
                    <a:tint val="75000"/>
                  </a:schemeClr>
                </a:solidFill>
              </a:defRPr>
            </a:lvl2pPr>
            <a:lvl3pPr marL="1219200" indent="0">
              <a:buNone/>
              <a:defRPr sz="2135">
                <a:solidFill>
                  <a:schemeClr val="tx1">
                    <a:tint val="75000"/>
                  </a:schemeClr>
                </a:solidFill>
              </a:defRPr>
            </a:lvl3pPr>
            <a:lvl4pPr marL="1828800" indent="0">
              <a:buNone/>
              <a:defRPr sz="1865">
                <a:solidFill>
                  <a:schemeClr val="tx1">
                    <a:tint val="75000"/>
                  </a:schemeClr>
                </a:solidFill>
              </a:defRPr>
            </a:lvl4pPr>
            <a:lvl5pPr marL="2438400" indent="0">
              <a:buNone/>
              <a:defRPr sz="1865">
                <a:solidFill>
                  <a:schemeClr val="tx1">
                    <a:tint val="75000"/>
                  </a:schemeClr>
                </a:solidFill>
              </a:defRPr>
            </a:lvl5pPr>
            <a:lvl6pPr marL="3048000" indent="0">
              <a:buNone/>
              <a:defRPr sz="1865">
                <a:solidFill>
                  <a:schemeClr val="tx1">
                    <a:tint val="75000"/>
                  </a:schemeClr>
                </a:solidFill>
              </a:defRPr>
            </a:lvl6pPr>
            <a:lvl7pPr marL="3657600" indent="0">
              <a:buNone/>
              <a:defRPr sz="1865">
                <a:solidFill>
                  <a:schemeClr val="tx1">
                    <a:tint val="75000"/>
                  </a:schemeClr>
                </a:solidFill>
              </a:defRPr>
            </a:lvl7pPr>
            <a:lvl8pPr marL="4267200" indent="0">
              <a:buNone/>
              <a:defRPr sz="1865">
                <a:solidFill>
                  <a:schemeClr val="tx1">
                    <a:tint val="75000"/>
                  </a:schemeClr>
                </a:solidFill>
              </a:defRPr>
            </a:lvl8pPr>
            <a:lvl9pPr marL="4876800" indent="0">
              <a:buNone/>
              <a:defRPr sz="1865">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34E402B-9921-40FA-8360-131077676729}" type="datetimeFigureOut">
              <a:rPr lang="en-US" smtClean="0">
                <a:solidFill>
                  <a:prstClr val="black">
                    <a:tint val="75000"/>
                  </a:prstClr>
                </a:solidFill>
              </a:rPr>
              <a:t>7/2/2019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601EE9E8-4134-49B0-9AA7-3089E6521627}" type="slidenum">
              <a:rPr lang="en-US" smtClean="0">
                <a:solidFill>
                  <a:prstClr val="black">
                    <a:tint val="75000"/>
                  </a:prstClr>
                </a:solidFill>
              </a:rPr>
              <a:t>‹#›</a:t>
            </a:fld>
            <a:endParaRPr lang="en-US">
              <a:solidFill>
                <a:prstClr val="black">
                  <a:tint val="75000"/>
                </a:prstClr>
              </a:solidFil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3735"/>
            </a:lvl1pPr>
            <a:lvl2pPr>
              <a:defRPr sz="3200"/>
            </a:lvl2pPr>
            <a:lvl3pPr>
              <a:defRPr sz="2665"/>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3735"/>
            </a:lvl1pPr>
            <a:lvl2pPr>
              <a:defRPr sz="3200"/>
            </a:lvl2pPr>
            <a:lvl3pPr>
              <a:defRPr sz="2665"/>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34E402B-9921-40FA-8360-131077676729}" type="datetimeFigureOut">
              <a:rPr lang="en-US" smtClean="0">
                <a:solidFill>
                  <a:prstClr val="black">
                    <a:tint val="75000"/>
                  </a:prstClr>
                </a:solidFill>
              </a:rPr>
              <a:t>7/2/2019</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601EE9E8-4134-49B0-9AA7-3089E6521627}" type="slidenum">
              <a:rPr lang="en-US" smtClean="0">
                <a:solidFill>
                  <a:prstClr val="black">
                    <a:tint val="75000"/>
                  </a:prstClr>
                </a:solidFill>
              </a:rPr>
              <a:t>‹#›</a:t>
            </a:fld>
            <a:endParaRPr lang="en-US">
              <a:solidFill>
                <a:prstClr val="black">
                  <a:tint val="75000"/>
                </a:prstClr>
              </a:solidFil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3"/>
          </a:xfrm>
        </p:spPr>
        <p:txBody>
          <a:bodyPr anchor="b"/>
          <a:lstStyle>
            <a:lvl1pPr marL="0" indent="0">
              <a:buNone/>
              <a:defRPr sz="3200" b="1"/>
            </a:lvl1pPr>
            <a:lvl2pPr marL="609600" indent="0">
              <a:buNone/>
              <a:defRPr sz="2665" b="1"/>
            </a:lvl2pPr>
            <a:lvl3pPr marL="1219200" indent="0">
              <a:buNone/>
              <a:defRPr sz="2400" b="1"/>
            </a:lvl3pPr>
            <a:lvl4pPr marL="1828800" indent="0">
              <a:buNone/>
              <a:defRPr sz="2135" b="1"/>
            </a:lvl4pPr>
            <a:lvl5pPr marL="2438400" indent="0">
              <a:buNone/>
              <a:defRPr sz="2135" b="1"/>
            </a:lvl5pPr>
            <a:lvl6pPr marL="3048000" indent="0">
              <a:buNone/>
              <a:defRPr sz="2135" b="1"/>
            </a:lvl6pPr>
            <a:lvl7pPr marL="3657600" indent="0">
              <a:buNone/>
              <a:defRPr sz="2135" b="1"/>
            </a:lvl7pPr>
            <a:lvl8pPr marL="4267200" indent="0">
              <a:buNone/>
              <a:defRPr sz="2135" b="1"/>
            </a:lvl8pPr>
            <a:lvl9pPr marL="4876800" indent="0">
              <a:buNone/>
              <a:defRPr sz="2135"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3200"/>
            </a:lvl1pPr>
            <a:lvl2pPr>
              <a:defRPr sz="2665"/>
            </a:lvl2pPr>
            <a:lvl3pPr>
              <a:defRPr sz="2400"/>
            </a:lvl3pPr>
            <a:lvl4pPr>
              <a:defRPr sz="2135"/>
            </a:lvl4pPr>
            <a:lvl5pPr>
              <a:defRPr sz="2135"/>
            </a:lvl5pPr>
            <a:lvl6pPr>
              <a:defRPr sz="2135"/>
            </a:lvl6pPr>
            <a:lvl7pPr>
              <a:defRPr sz="2135"/>
            </a:lvl7pPr>
            <a:lvl8pPr>
              <a:defRPr sz="2135"/>
            </a:lvl8pPr>
            <a:lvl9pPr>
              <a:defRPr sz="213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72" y="1535113"/>
            <a:ext cx="5389033" cy="639763"/>
          </a:xfrm>
        </p:spPr>
        <p:txBody>
          <a:bodyPr anchor="b"/>
          <a:lstStyle>
            <a:lvl1pPr marL="0" indent="0">
              <a:buNone/>
              <a:defRPr sz="3200" b="1"/>
            </a:lvl1pPr>
            <a:lvl2pPr marL="609600" indent="0">
              <a:buNone/>
              <a:defRPr sz="2665" b="1"/>
            </a:lvl2pPr>
            <a:lvl3pPr marL="1219200" indent="0">
              <a:buNone/>
              <a:defRPr sz="2400" b="1"/>
            </a:lvl3pPr>
            <a:lvl4pPr marL="1828800" indent="0">
              <a:buNone/>
              <a:defRPr sz="2135" b="1"/>
            </a:lvl4pPr>
            <a:lvl5pPr marL="2438400" indent="0">
              <a:buNone/>
              <a:defRPr sz="2135" b="1"/>
            </a:lvl5pPr>
            <a:lvl6pPr marL="3048000" indent="0">
              <a:buNone/>
              <a:defRPr sz="2135" b="1"/>
            </a:lvl6pPr>
            <a:lvl7pPr marL="3657600" indent="0">
              <a:buNone/>
              <a:defRPr sz="2135" b="1"/>
            </a:lvl7pPr>
            <a:lvl8pPr marL="4267200" indent="0">
              <a:buNone/>
              <a:defRPr sz="2135" b="1"/>
            </a:lvl8pPr>
            <a:lvl9pPr marL="4876800" indent="0">
              <a:buNone/>
              <a:defRPr sz="2135" b="1"/>
            </a:lvl9pPr>
          </a:lstStyle>
          <a:p>
            <a:pPr lvl="0"/>
            <a:r>
              <a:rPr lang="en-US"/>
              <a:t>Click to edit Master text styles</a:t>
            </a:r>
          </a:p>
        </p:txBody>
      </p:sp>
      <p:sp>
        <p:nvSpPr>
          <p:cNvPr id="6" name="Content Placeholder 5"/>
          <p:cNvSpPr>
            <a:spLocks noGrp="1"/>
          </p:cNvSpPr>
          <p:nvPr>
            <p:ph sz="quarter" idx="4"/>
          </p:nvPr>
        </p:nvSpPr>
        <p:spPr>
          <a:xfrm>
            <a:off x="6193372" y="2174875"/>
            <a:ext cx="5389033" cy="3951288"/>
          </a:xfrm>
        </p:spPr>
        <p:txBody>
          <a:bodyPr/>
          <a:lstStyle>
            <a:lvl1pPr>
              <a:defRPr sz="3200"/>
            </a:lvl1pPr>
            <a:lvl2pPr>
              <a:defRPr sz="2665"/>
            </a:lvl2pPr>
            <a:lvl3pPr>
              <a:defRPr sz="2400"/>
            </a:lvl3pPr>
            <a:lvl4pPr>
              <a:defRPr sz="2135"/>
            </a:lvl4pPr>
            <a:lvl5pPr>
              <a:defRPr sz="2135"/>
            </a:lvl5pPr>
            <a:lvl6pPr>
              <a:defRPr sz="2135"/>
            </a:lvl6pPr>
            <a:lvl7pPr>
              <a:defRPr sz="2135"/>
            </a:lvl7pPr>
            <a:lvl8pPr>
              <a:defRPr sz="2135"/>
            </a:lvl8pPr>
            <a:lvl9pPr>
              <a:defRPr sz="213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34E402B-9921-40FA-8360-131077676729}" type="datetimeFigureOut">
              <a:rPr lang="en-US" smtClean="0">
                <a:solidFill>
                  <a:prstClr val="black">
                    <a:tint val="75000"/>
                  </a:prstClr>
                </a:solidFill>
              </a:rPr>
              <a:t>7/2/2019</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601EE9E8-4134-49B0-9AA7-3089E6521627}" type="slidenum">
              <a:rPr lang="en-US" smtClean="0">
                <a:solidFill>
                  <a:prstClr val="black">
                    <a:tint val="75000"/>
                  </a:prstClr>
                </a:solidFill>
              </a:rPr>
              <a:t>‹#›</a:t>
            </a:fld>
            <a:endParaRPr lang="en-US">
              <a:solidFill>
                <a:prstClr val="black">
                  <a:tint val="75000"/>
                </a:prstClr>
              </a:solidFil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34E402B-9921-40FA-8360-131077676729}" type="datetimeFigureOut">
              <a:rPr lang="en-US" smtClean="0">
                <a:solidFill>
                  <a:prstClr val="black">
                    <a:tint val="75000"/>
                  </a:prstClr>
                </a:solidFill>
              </a:rPr>
              <a:t>7/2/2019</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601EE9E8-4134-49B0-9AA7-3089E6521627}" type="slidenum">
              <a:rPr lang="en-US" smtClean="0">
                <a:solidFill>
                  <a:prstClr val="black">
                    <a:tint val="75000"/>
                  </a:prstClr>
                </a:solidFill>
              </a:rPr>
              <a:t>‹#›</a:t>
            </a:fld>
            <a:endParaRPr lang="en-US">
              <a:solidFill>
                <a:prstClr val="black">
                  <a:tint val="75000"/>
                </a:prstClr>
              </a:solidFil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34E402B-9921-40FA-8360-131077676729}" type="datetimeFigureOut">
              <a:rPr lang="en-US" smtClean="0">
                <a:solidFill>
                  <a:prstClr val="black">
                    <a:tint val="75000"/>
                  </a:prstClr>
                </a:solidFill>
              </a:rPr>
              <a:t>7/2/2019</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601EE9E8-4134-49B0-9AA7-3089E6521627}" type="slidenum">
              <a:rPr lang="en-US" smtClean="0">
                <a:solidFill>
                  <a:prstClr val="black">
                    <a:tint val="75000"/>
                  </a:prstClr>
                </a:solidFill>
              </a:rPr>
              <a:t>‹#›</a:t>
            </a:fld>
            <a:endParaRPr lang="en-US">
              <a:solidFill>
                <a:prstClr val="black">
                  <a:tint val="75000"/>
                </a:prstClr>
              </a:solidFil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49"/>
            <a:ext cx="4011084" cy="1162051"/>
          </a:xfrm>
        </p:spPr>
        <p:txBody>
          <a:bodyPr anchor="b"/>
          <a:lstStyle>
            <a:lvl1pPr algn="l">
              <a:defRPr sz="2665" b="1"/>
            </a:lvl1pPr>
          </a:lstStyle>
          <a:p>
            <a:r>
              <a:rPr lang="en-US"/>
              <a:t>Click to edit Master title style</a:t>
            </a:r>
          </a:p>
        </p:txBody>
      </p:sp>
      <p:sp>
        <p:nvSpPr>
          <p:cNvPr id="3" name="Content Placeholder 2"/>
          <p:cNvSpPr>
            <a:spLocks noGrp="1"/>
          </p:cNvSpPr>
          <p:nvPr>
            <p:ph idx="1"/>
          </p:nvPr>
        </p:nvSpPr>
        <p:spPr>
          <a:xfrm>
            <a:off x="4766733" y="273053"/>
            <a:ext cx="6815667" cy="5853113"/>
          </a:xfrm>
        </p:spPr>
        <p:txBody>
          <a:bodyPr/>
          <a:lstStyle>
            <a:lvl1pPr>
              <a:defRPr sz="4265"/>
            </a:lvl1pPr>
            <a:lvl2pPr>
              <a:defRPr sz="3735"/>
            </a:lvl2pPr>
            <a:lvl3pPr>
              <a:defRPr sz="3200"/>
            </a:lvl3pPr>
            <a:lvl4pPr>
              <a:defRPr sz="2665"/>
            </a:lvl4pPr>
            <a:lvl5pPr>
              <a:defRPr sz="2665"/>
            </a:lvl5pPr>
            <a:lvl6pPr>
              <a:defRPr sz="2665"/>
            </a:lvl6pPr>
            <a:lvl7pPr>
              <a:defRPr sz="2665"/>
            </a:lvl7pPr>
            <a:lvl8pPr>
              <a:defRPr sz="2665"/>
            </a:lvl8pPr>
            <a:lvl9pPr>
              <a:defRPr sz="266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3" y="1435103"/>
            <a:ext cx="4011084" cy="4691063"/>
          </a:xfrm>
        </p:spPr>
        <p:txBody>
          <a:bodyPr/>
          <a:lstStyle>
            <a:lvl1pPr marL="0" indent="0">
              <a:buNone/>
              <a:defRPr sz="1865"/>
            </a:lvl1pPr>
            <a:lvl2pPr marL="609600" indent="0">
              <a:buNone/>
              <a:defRPr sz="1600"/>
            </a:lvl2pPr>
            <a:lvl3pPr marL="1219200" indent="0">
              <a:buNone/>
              <a:defRPr sz="1335"/>
            </a:lvl3pPr>
            <a:lvl4pPr marL="1828800" indent="0">
              <a:buNone/>
              <a:defRPr sz="1200"/>
            </a:lvl4pPr>
            <a:lvl5pPr marL="2438400" indent="0">
              <a:buNone/>
              <a:defRPr sz="1200"/>
            </a:lvl5pPr>
            <a:lvl6pPr marL="3048000" indent="0">
              <a:buNone/>
              <a:defRPr sz="1200"/>
            </a:lvl6pPr>
            <a:lvl7pPr marL="3657600" indent="0">
              <a:buNone/>
              <a:defRPr sz="1200"/>
            </a:lvl7pPr>
            <a:lvl8pPr marL="4267200" indent="0">
              <a:buNone/>
              <a:defRPr sz="1200"/>
            </a:lvl8pPr>
            <a:lvl9pPr marL="4876800"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C34E402B-9921-40FA-8360-131077676729}" type="datetimeFigureOut">
              <a:rPr lang="en-US" smtClean="0">
                <a:solidFill>
                  <a:prstClr val="black">
                    <a:tint val="75000"/>
                  </a:prstClr>
                </a:solidFill>
              </a:rPr>
              <a:t>7/2/2019</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601EE9E8-4134-49B0-9AA7-3089E6521627}" type="slidenum">
              <a:rPr lang="en-US" smtClean="0">
                <a:solidFill>
                  <a:prstClr val="black">
                    <a:tint val="75000"/>
                  </a:prstClr>
                </a:solidFill>
              </a:rPr>
              <a:t>‹#›</a:t>
            </a:fld>
            <a:endParaRPr lang="en-US">
              <a:solidFill>
                <a:prstClr val="black">
                  <a:tint val="75000"/>
                </a:prstClr>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D700D8B-904F-4979-B003-823CB0687652}" type="datetimeFigureOut">
              <a:rPr lang="zh-CN" altLang="en-US" smtClean="0"/>
              <a:t>2019/7/2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555A1F2-C402-4024-AF63-A5570BCC2464}" type="slidenum">
              <a:rPr lang="zh-CN" altLang="en-US" smtClean="0"/>
              <a:t>‹#›</a:t>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1"/>
            <a:ext cx="7315200" cy="566739"/>
          </a:xfrm>
        </p:spPr>
        <p:txBody>
          <a:bodyPr anchor="b"/>
          <a:lstStyle>
            <a:lvl1pPr algn="l">
              <a:defRPr sz="2665"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4265"/>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endParaRPr lang="en-US"/>
          </a:p>
        </p:txBody>
      </p:sp>
      <p:sp>
        <p:nvSpPr>
          <p:cNvPr id="4" name="Text Placeholder 3"/>
          <p:cNvSpPr>
            <a:spLocks noGrp="1"/>
          </p:cNvSpPr>
          <p:nvPr>
            <p:ph type="body" sz="half" idx="2"/>
          </p:nvPr>
        </p:nvSpPr>
        <p:spPr>
          <a:xfrm>
            <a:off x="2389717" y="5367339"/>
            <a:ext cx="7315200" cy="804863"/>
          </a:xfrm>
        </p:spPr>
        <p:txBody>
          <a:bodyPr/>
          <a:lstStyle>
            <a:lvl1pPr marL="0" indent="0">
              <a:buNone/>
              <a:defRPr sz="1865"/>
            </a:lvl1pPr>
            <a:lvl2pPr marL="609600" indent="0">
              <a:buNone/>
              <a:defRPr sz="1600"/>
            </a:lvl2pPr>
            <a:lvl3pPr marL="1219200" indent="0">
              <a:buNone/>
              <a:defRPr sz="1335"/>
            </a:lvl3pPr>
            <a:lvl4pPr marL="1828800" indent="0">
              <a:buNone/>
              <a:defRPr sz="1200"/>
            </a:lvl4pPr>
            <a:lvl5pPr marL="2438400" indent="0">
              <a:buNone/>
              <a:defRPr sz="1200"/>
            </a:lvl5pPr>
            <a:lvl6pPr marL="3048000" indent="0">
              <a:buNone/>
              <a:defRPr sz="1200"/>
            </a:lvl6pPr>
            <a:lvl7pPr marL="3657600" indent="0">
              <a:buNone/>
              <a:defRPr sz="1200"/>
            </a:lvl7pPr>
            <a:lvl8pPr marL="4267200" indent="0">
              <a:buNone/>
              <a:defRPr sz="1200"/>
            </a:lvl8pPr>
            <a:lvl9pPr marL="4876800"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C34E402B-9921-40FA-8360-131077676729}" type="datetimeFigureOut">
              <a:rPr lang="en-US" smtClean="0">
                <a:solidFill>
                  <a:prstClr val="black">
                    <a:tint val="75000"/>
                  </a:prstClr>
                </a:solidFill>
              </a:rPr>
              <a:t>7/2/2019</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601EE9E8-4134-49B0-9AA7-3089E6521627}" type="slidenum">
              <a:rPr lang="en-US" smtClean="0">
                <a:solidFill>
                  <a:prstClr val="black">
                    <a:tint val="75000"/>
                  </a:prstClr>
                </a:solidFill>
              </a:rPr>
              <a:t>‹#›</a:t>
            </a:fld>
            <a:endParaRPr lang="en-US">
              <a:solidFill>
                <a:prstClr val="black">
                  <a:tint val="75000"/>
                </a:prstClr>
              </a:solidFil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34E402B-9921-40FA-8360-131077676729}" type="datetimeFigureOut">
              <a:rPr lang="en-US" smtClean="0">
                <a:solidFill>
                  <a:prstClr val="black">
                    <a:tint val="75000"/>
                  </a:prstClr>
                </a:solidFill>
              </a:rPr>
              <a:t>7/2/2019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601EE9E8-4134-49B0-9AA7-3089E6521627}" type="slidenum">
              <a:rPr lang="en-US" smtClean="0">
                <a:solidFill>
                  <a:prstClr val="black">
                    <a:tint val="75000"/>
                  </a:prstClr>
                </a:solidFill>
              </a:rPr>
              <a:t>‹#›</a:t>
            </a:fld>
            <a:endParaRPr lang="en-US">
              <a:solidFill>
                <a:prstClr val="black">
                  <a:tint val="75000"/>
                </a:prstClr>
              </a:solidFil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34E402B-9921-40FA-8360-131077676729}" type="datetimeFigureOut">
              <a:rPr lang="en-US" smtClean="0">
                <a:solidFill>
                  <a:prstClr val="black">
                    <a:tint val="75000"/>
                  </a:prstClr>
                </a:solidFill>
              </a:rPr>
              <a:t>7/2/2019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601EE9E8-4134-49B0-9AA7-3089E6521627}" type="slidenum">
              <a:rPr lang="en-US" smtClean="0">
                <a:solidFill>
                  <a:prstClr val="black">
                    <a:tint val="75000"/>
                  </a:prstClr>
                </a:solidFill>
              </a:rPr>
              <a:t>‹#›</a:t>
            </a:fld>
            <a:endParaRPr lang="en-US">
              <a:solidFill>
                <a:prstClr val="black">
                  <a:tint val="75000"/>
                </a:prstClr>
              </a:solidFil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480435F3-CE51-FE47-901D-12AFFB0ECEA9}" type="datetime1">
              <a:rPr kumimoji="0" lang="en-US" sz="16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t>7/2/2019</a:t>
            </a:fld>
            <a:endParaRPr kumimoji="0" lang="en-US" sz="16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lvl1pPr>
              <a:defRPr>
                <a:latin typeface="LiHei Pro" panose="020B0500000000000000" pitchFamily="34" charset="-122"/>
                <a:ea typeface="LiHei Pro" panose="020B0500000000000000" pitchFamily="34" charset="-122"/>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600" b="0" i="0" u="none" strike="noStrike" kern="1200" cap="none" spc="0" normalizeH="0" baseline="0" noProof="0">
                <a:ln>
                  <a:noFill/>
                </a:ln>
                <a:solidFill>
                  <a:prstClr val="white">
                    <a:lumMod val="65000"/>
                  </a:prstClr>
                </a:solidFill>
                <a:effectLst/>
                <a:uLnTx/>
                <a:uFillTx/>
                <a:latin typeface="LiHei Pro" panose="020B0500000000000000" pitchFamily="34" charset="-122"/>
                <a:ea typeface="LiHei Pro" panose="020B0500000000000000" pitchFamily="34" charset="-122"/>
                <a:cs typeface="+mn-cs"/>
              </a:rPr>
              <a:t>xiaoer.yanj.cn</a:t>
            </a:r>
            <a:endParaRPr kumimoji="0" lang="en-US" sz="1600" b="0" i="0" u="none" strike="noStrike" kern="1200" cap="none" spc="0" normalizeH="0" baseline="0" noProof="0" dirty="0">
              <a:ln>
                <a:noFill/>
              </a:ln>
              <a:solidFill>
                <a:prstClr val="white">
                  <a:lumMod val="65000"/>
                </a:prstClr>
              </a:solidFill>
              <a:effectLst/>
              <a:uLnTx/>
              <a:uFillTx/>
              <a:latin typeface="LiHei Pro" panose="020B0500000000000000" pitchFamily="34" charset="-122"/>
              <a:ea typeface="LiHei Pro" panose="020B0500000000000000" pitchFamily="34" charset="-122"/>
              <a:cs typeface="+mn-cs"/>
            </a:endParaRPr>
          </a:p>
        </p:txBody>
      </p:sp>
      <p:sp>
        <p:nvSpPr>
          <p:cNvPr id="6" name="Slide Number Placeholder 5"/>
          <p:cNvSpPr>
            <a:spLocks noGrp="1"/>
          </p:cNvSpPr>
          <p:nvPr>
            <p:ph type="sldNum" sz="quarter" idx="12"/>
          </p:nvPr>
        </p:nvSpPr>
        <p:spPr/>
        <p:txBody>
          <a:bodyPr/>
          <a:lstStyle>
            <a:lvl1pPr>
              <a:defRPr sz="1400">
                <a:solidFill>
                  <a:schemeClr val="tx1">
                    <a:lumMod val="50000"/>
                    <a:lumOff val="50000"/>
                  </a:schemeClr>
                </a:solidFill>
                <a:latin typeface="Impact" panose="020B0806030902050204"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defRPr/>
            </a:pPr>
            <a:fld id="{857B18ED-D931-45F4-8873-1BEDAB4DC03E}" type="slidenum">
              <a:rPr kumimoji="0" lang="en-US" sz="1400" b="0" i="0" u="none" strike="noStrike" kern="1200" cap="none" spc="0" normalizeH="0" baseline="0" noProof="0" smtClean="0">
                <a:ln>
                  <a:noFill/>
                </a:ln>
                <a:solidFill>
                  <a:prstClr val="black">
                    <a:lumMod val="50000"/>
                    <a:lumOff val="50000"/>
                  </a:prstClr>
                </a:solidFill>
                <a:effectLst/>
                <a:uLnTx/>
                <a:uFillTx/>
                <a:latin typeface="Impact" panose="020B0806030902050204" pitchFamily="34" charset="0"/>
              </a:rPr>
              <a:t>‹#›</a:t>
            </a:fld>
            <a:endParaRPr kumimoji="0" lang="en-US" sz="1400" b="0" i="0" u="none" strike="noStrike" kern="1200" cap="none" spc="0" normalizeH="0" baseline="0" noProof="0" dirty="0">
              <a:ln>
                <a:noFill/>
              </a:ln>
              <a:solidFill>
                <a:prstClr val="black">
                  <a:lumMod val="50000"/>
                  <a:lumOff val="50000"/>
                </a:prstClr>
              </a:solidFill>
              <a:effectLst/>
              <a:uLnTx/>
              <a:uFillTx/>
              <a:latin typeface="Impact" panose="020B0806030902050204" pitchFamily="34" charset="0"/>
            </a:endParaRPr>
          </a:p>
        </p:txBody>
      </p:sp>
      <p:cxnSp>
        <p:nvCxnSpPr>
          <p:cNvPr id="7" name="直接连接符 6"/>
          <p:cNvCxnSpPr/>
          <p:nvPr userDrawn="1"/>
        </p:nvCxnSpPr>
        <p:spPr>
          <a:xfrm flipV="1">
            <a:off x="3025297" y="479822"/>
            <a:ext cx="8366603" cy="1"/>
          </a:xfrm>
          <a:prstGeom prst="line">
            <a:avLst/>
          </a:prstGeom>
          <a:ln w="190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8" name="组合 7"/>
          <p:cNvGrpSpPr/>
          <p:nvPr userDrawn="1"/>
        </p:nvGrpSpPr>
        <p:grpSpPr>
          <a:xfrm>
            <a:off x="0" y="195105"/>
            <a:ext cx="3126179" cy="569433"/>
            <a:chOff x="0" y="194743"/>
            <a:chExt cx="3126179" cy="569433"/>
          </a:xfrm>
        </p:grpSpPr>
        <p:sp>
          <p:nvSpPr>
            <p:cNvPr id="9" name="圆角矩形 8"/>
            <p:cNvSpPr/>
            <p:nvPr/>
          </p:nvSpPr>
          <p:spPr>
            <a:xfrm>
              <a:off x="173209" y="194743"/>
              <a:ext cx="2952970" cy="569433"/>
            </a:xfrm>
            <a:prstGeom prst="roundRect">
              <a:avLst>
                <a:gd name="adj" fmla="val 9976"/>
              </a:avLst>
            </a:prstGeom>
            <a:solidFill>
              <a:srgbClr val="01ACBE"/>
            </a:solidFill>
            <a:ln w="19050">
              <a:gradFill flip="none" rotWithShape="1">
                <a:gsLst>
                  <a:gs pos="88000">
                    <a:schemeClr val="bg1"/>
                  </a:gs>
                  <a:gs pos="0">
                    <a:schemeClr val="bg1">
                      <a:lumMod val="75000"/>
                    </a:schemeClr>
                  </a:gs>
                  <a:gs pos="71000">
                    <a:schemeClr val="bg1">
                      <a:lumMod val="85000"/>
                    </a:schemeClr>
                  </a:gs>
                  <a:gs pos="55000">
                    <a:schemeClr val="bg1"/>
                  </a:gs>
                  <a:gs pos="37000">
                    <a:schemeClr val="bg1">
                      <a:lumMod val="85000"/>
                    </a:schemeClr>
                  </a:gs>
                  <a:gs pos="22000">
                    <a:schemeClr val="bg1"/>
                  </a:gs>
                  <a:gs pos="100000">
                    <a:schemeClr val="bg1">
                      <a:lumMod val="75000"/>
                    </a:schemeClr>
                  </a:gs>
                </a:gsLst>
                <a:lin ang="1200000" scaled="0"/>
                <a:tileRect/>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nvGrpSpPr>
            <p:cNvPr id="10" name="组合 9"/>
            <p:cNvGrpSpPr/>
            <p:nvPr/>
          </p:nvGrpSpPr>
          <p:grpSpPr>
            <a:xfrm>
              <a:off x="0" y="290669"/>
              <a:ext cx="424561" cy="355906"/>
              <a:chOff x="469900" y="728859"/>
              <a:chExt cx="424561" cy="355906"/>
            </a:xfrm>
          </p:grpSpPr>
          <p:sp>
            <p:nvSpPr>
              <p:cNvPr id="11" name="椭圆 10"/>
              <p:cNvSpPr/>
              <p:nvPr/>
            </p:nvSpPr>
            <p:spPr>
              <a:xfrm rot="16200000">
                <a:off x="738264" y="928568"/>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2" name="椭圆 11"/>
              <p:cNvSpPr/>
              <p:nvPr/>
            </p:nvSpPr>
            <p:spPr>
              <a:xfrm rot="16200000">
                <a:off x="752463" y="942770"/>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3" name="椭圆 12"/>
              <p:cNvSpPr/>
              <p:nvPr/>
            </p:nvSpPr>
            <p:spPr>
              <a:xfrm rot="16200000">
                <a:off x="738264" y="728860"/>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4" name="椭圆 13"/>
              <p:cNvSpPr/>
              <p:nvPr/>
            </p:nvSpPr>
            <p:spPr>
              <a:xfrm rot="16200000">
                <a:off x="752463" y="743063"/>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5" name="圆角矩形 14"/>
              <p:cNvSpPr/>
              <p:nvPr/>
            </p:nvSpPr>
            <p:spPr>
              <a:xfrm rot="16200000">
                <a:off x="636543" y="859458"/>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6" name="圆角矩形 15"/>
              <p:cNvSpPr/>
              <p:nvPr/>
            </p:nvSpPr>
            <p:spPr>
              <a:xfrm rot="16200000">
                <a:off x="636543" y="809416"/>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7" name="圆角矩形 16"/>
              <p:cNvSpPr/>
              <p:nvPr/>
            </p:nvSpPr>
            <p:spPr>
              <a:xfrm rot="16200000">
                <a:off x="636543" y="655035"/>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8" name="圆角矩形 17"/>
              <p:cNvSpPr/>
              <p:nvPr/>
            </p:nvSpPr>
            <p:spPr>
              <a:xfrm rot="16200000">
                <a:off x="636543" y="604992"/>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grpSp>
      <p:grpSp>
        <p:nvGrpSpPr>
          <p:cNvPr id="19" name="组合 18"/>
          <p:cNvGrpSpPr/>
          <p:nvPr userDrawn="1"/>
        </p:nvGrpSpPr>
        <p:grpSpPr>
          <a:xfrm>
            <a:off x="11353800" y="175628"/>
            <a:ext cx="838200" cy="743862"/>
            <a:chOff x="39833" y="101457"/>
            <a:chExt cx="838200" cy="743862"/>
          </a:xfrm>
        </p:grpSpPr>
        <p:grpSp>
          <p:nvGrpSpPr>
            <p:cNvPr id="20" name="组合 19"/>
            <p:cNvGrpSpPr/>
            <p:nvPr userDrawn="1"/>
          </p:nvGrpSpPr>
          <p:grpSpPr>
            <a:xfrm>
              <a:off x="130195" y="101457"/>
              <a:ext cx="647560" cy="567974"/>
              <a:chOff x="257420" y="226345"/>
              <a:chExt cx="540747" cy="474289"/>
            </a:xfrm>
          </p:grpSpPr>
          <p:pic>
            <p:nvPicPr>
              <p:cNvPr id="22" name="图片 2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7420" y="226345"/>
                <a:ext cx="472830" cy="472830"/>
              </a:xfrm>
              <a:prstGeom prst="rect">
                <a:avLst/>
              </a:prstGeom>
            </p:spPr>
          </p:pic>
          <p:pic>
            <p:nvPicPr>
              <p:cNvPr id="23" name="图片 22"/>
              <p:cNvPicPr>
                <a:picLocks noChangeAspect="1"/>
              </p:cNvPicPr>
              <p:nvPr userDrawn="1"/>
            </p:nvPicPr>
            <p:blipFill rotWithShape="1">
              <a:blip r:embed="rId3">
                <a:grayscl/>
                <a:extLst>
                  <a:ext uri="{BEBA8EAE-BF5A-486C-A8C5-ECC9F3942E4B}">
                    <a14:imgProps xmlns:a14="http://schemas.microsoft.com/office/drawing/2010/main">
                      <a14:imgLayer r:embed="rId4">
                        <a14:imgEffect>
                          <a14:colorTemperature colorTemp="2000"/>
                        </a14:imgEffect>
                      </a14:imgLayer>
                    </a14:imgProps>
                  </a:ext>
                </a:extLst>
              </a:blip>
              <a:srcRect b="72279"/>
              <a:stretch>
                <a:fillRect/>
              </a:stretch>
            </p:blipFill>
            <p:spPr>
              <a:xfrm flipH="1">
                <a:off x="265701" y="654915"/>
                <a:ext cx="532466" cy="45719"/>
              </a:xfrm>
              <a:prstGeom prst="rect">
                <a:avLst/>
              </a:prstGeom>
            </p:spPr>
          </p:pic>
        </p:grpSp>
        <p:sp>
          <p:nvSpPr>
            <p:cNvPr id="21" name="文本框 20"/>
            <p:cNvSpPr txBox="1"/>
            <p:nvPr userDrawn="1"/>
          </p:nvSpPr>
          <p:spPr>
            <a:xfrm>
              <a:off x="39833" y="629875"/>
              <a:ext cx="838200" cy="21544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By </a:t>
              </a:r>
              <a:r>
                <a:rPr kumimoji="0" lang="zh-CN" altLang="en-US"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杜小二</a:t>
              </a:r>
            </a:p>
          </p:txBody>
        </p:sp>
      </p:grpSp>
      <p:sp>
        <p:nvSpPr>
          <p:cNvPr id="24" name="标题占位符 1"/>
          <p:cNvSpPr>
            <a:spLocks noGrp="1"/>
          </p:cNvSpPr>
          <p:nvPr>
            <p:ph type="title"/>
          </p:nvPr>
        </p:nvSpPr>
        <p:spPr>
          <a:xfrm>
            <a:off x="416312" y="206333"/>
            <a:ext cx="3050788" cy="546975"/>
          </a:xfrm>
          <a:prstGeom prst="rect">
            <a:avLst/>
          </a:prstGeom>
        </p:spPr>
        <p:txBody>
          <a:bodyPr vert="horz" lIns="91440" tIns="45720" rIns="91440" bIns="45720" rtlCol="0" anchor="ctr">
            <a:normAutofit/>
          </a:bodyPr>
          <a:lstStyle>
            <a:lvl1pPr>
              <a:defRPr sz="1800">
                <a:solidFill>
                  <a:schemeClr val="bg1"/>
                </a:solidFill>
                <a:latin typeface="迷你简汉真广标" panose="02010609000101010101" pitchFamily="49" charset="-122"/>
                <a:ea typeface="迷你简汉真广标" panose="02010609000101010101" pitchFamily="49" charset="-122"/>
              </a:defRPr>
            </a:lvl1pPr>
          </a:lstStyle>
          <a:p>
            <a:r>
              <a:rPr lang="zh-CN" altLang="en-US" dirty="0"/>
              <a:t>单击此处编辑母版标题样式</a:t>
            </a:r>
          </a:p>
        </p:txBody>
      </p:sp>
    </p:spTree>
  </p:cSld>
  <p:clrMapOvr>
    <a:masterClrMapping/>
  </p:clrMapOvr>
  <p:hf hdr="0" dt="0"/>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userDrawn="1">
  <p:cSld name="2_标题和内容">
    <p:spTree>
      <p:nvGrpSpPr>
        <p:cNvPr id="1" name=""/>
        <p:cNvGrpSpPr/>
        <p:nvPr/>
      </p:nvGrpSpPr>
      <p:grpSpPr>
        <a:xfrm>
          <a:off x="0" y="0"/>
          <a:ext cx="0" cy="0"/>
          <a:chOff x="0" y="0"/>
          <a:chExt cx="0" cy="0"/>
        </a:xfrm>
      </p:grpSpPr>
      <p:sp>
        <p:nvSpPr>
          <p:cNvPr id="67" name="矩形 66"/>
          <p:cNvSpPr/>
          <p:nvPr userDrawn="1"/>
        </p:nvSpPr>
        <p:spPr>
          <a:xfrm rot="5400000">
            <a:off x="6093000" y="160988"/>
            <a:ext cx="18000" cy="12204000"/>
          </a:xfrm>
          <a:prstGeom prst="rect">
            <a:avLst/>
          </a:prstGeom>
          <a:solidFill>
            <a:schemeClr val="bg1"/>
          </a:solidFill>
          <a:ln>
            <a:gradFill flip="none" rotWithShape="1">
              <a:gsLst>
                <a:gs pos="0">
                  <a:schemeClr val="bg1"/>
                </a:gs>
                <a:gs pos="100000">
                  <a:schemeClr val="bg1">
                    <a:lumMod val="75000"/>
                  </a:schemeClr>
                </a:gs>
              </a:gsLst>
              <a:lin ang="10800000" scaled="1"/>
              <a:tileRect/>
            </a:gradFill>
          </a:ln>
          <a:effectLst>
            <a:innerShdw dist="254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8" name="组合 67"/>
          <p:cNvGrpSpPr/>
          <p:nvPr userDrawn="1"/>
        </p:nvGrpSpPr>
        <p:grpSpPr>
          <a:xfrm>
            <a:off x="11201982" y="6023530"/>
            <a:ext cx="460397" cy="460397"/>
            <a:chOff x="2805313" y="1997209"/>
            <a:chExt cx="1008000" cy="1008000"/>
          </a:xfrm>
          <a:effectLst>
            <a:outerShdw blurRad="25400" dist="12700" dir="2700000" algn="tl" rotWithShape="0">
              <a:prstClr val="black">
                <a:alpha val="40000"/>
              </a:prstClr>
            </a:outerShdw>
          </a:effectLst>
        </p:grpSpPr>
        <p:sp>
          <p:nvSpPr>
            <p:cNvPr id="71" name="椭圆 70"/>
            <p:cNvSpPr>
              <a:spLocks noChangeAspect="1"/>
            </p:cNvSpPr>
            <p:nvPr/>
          </p:nvSpPr>
          <p:spPr>
            <a:xfrm>
              <a:off x="2805313" y="1997209"/>
              <a:ext cx="1008000" cy="1008000"/>
            </a:xfrm>
            <a:prstGeom prst="ellipse">
              <a:avLst/>
            </a:prstGeom>
            <a:gradFill flip="none" rotWithShape="1">
              <a:gsLst>
                <a:gs pos="86000">
                  <a:schemeClr val="bg1">
                    <a:lumMod val="85000"/>
                  </a:schemeClr>
                </a:gs>
                <a:gs pos="29000">
                  <a:schemeClr val="bg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p:cNvSpPr>
              <a:spLocks noChangeAspect="1"/>
            </p:cNvSpPr>
            <p:nvPr/>
          </p:nvSpPr>
          <p:spPr>
            <a:xfrm>
              <a:off x="2805313" y="1997209"/>
              <a:ext cx="1008000" cy="1008000"/>
            </a:xfrm>
            <a:prstGeom prst="ellipse">
              <a:avLst/>
            </a:prstGeom>
            <a:gradFill flip="none" rotWithShape="1">
              <a:gsLst>
                <a:gs pos="0">
                  <a:schemeClr val="bg1">
                    <a:lumMod val="85000"/>
                  </a:schemeClr>
                </a:gs>
                <a:gs pos="100000">
                  <a:schemeClr val="bg1"/>
                </a:gs>
              </a:gsLst>
              <a:path path="circle">
                <a:fillToRect r="100000" b="100000"/>
              </a:path>
              <a:tileRect l="-100000" t="-100000"/>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0" name="矩形 69"/>
          <p:cNvSpPr/>
          <p:nvPr userDrawn="1"/>
        </p:nvSpPr>
        <p:spPr>
          <a:xfrm rot="5400000">
            <a:off x="5475839" y="-2125250"/>
            <a:ext cx="18000" cy="5688000"/>
          </a:xfrm>
          <a:prstGeom prst="rect">
            <a:avLst/>
          </a:prstGeom>
          <a:solidFill>
            <a:schemeClr val="bg1"/>
          </a:solidFill>
          <a:ln>
            <a:gradFill flip="none" rotWithShape="1">
              <a:gsLst>
                <a:gs pos="0">
                  <a:schemeClr val="bg1"/>
                </a:gs>
                <a:gs pos="100000">
                  <a:schemeClr val="bg1">
                    <a:lumMod val="75000"/>
                  </a:schemeClr>
                </a:gs>
              </a:gsLst>
              <a:lin ang="10800000" scaled="1"/>
              <a:tileRect/>
            </a:gradFill>
          </a:ln>
          <a:effectLst>
            <a:innerShdw dist="254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6" name="组合 15"/>
          <p:cNvGrpSpPr/>
          <p:nvPr userDrawn="1"/>
        </p:nvGrpSpPr>
        <p:grpSpPr>
          <a:xfrm flipH="1">
            <a:off x="8180717" y="376750"/>
            <a:ext cx="3825754" cy="684000"/>
            <a:chOff x="8180717" y="376750"/>
            <a:chExt cx="3825754" cy="760821"/>
          </a:xfrm>
          <a:effectLst>
            <a:outerShdw blurRad="63500" dist="25400" dir="2700000" algn="tl" rotWithShape="0">
              <a:schemeClr val="tx2">
                <a:lumMod val="50000"/>
                <a:alpha val="40000"/>
              </a:schemeClr>
            </a:outerShdw>
          </a:effectLst>
        </p:grpSpPr>
        <p:sp>
          <p:nvSpPr>
            <p:cNvPr id="79" name="任意多边形 78"/>
            <p:cNvSpPr/>
            <p:nvPr userDrawn="1"/>
          </p:nvSpPr>
          <p:spPr>
            <a:xfrm>
              <a:off x="8180717" y="376750"/>
              <a:ext cx="3825754" cy="760821"/>
            </a:xfrm>
            <a:custGeom>
              <a:avLst/>
              <a:gdLst>
                <a:gd name="connsiteX0" fmla="*/ 61018 w 4023285"/>
                <a:gd name="connsiteY0" fmla="*/ 0 h 760821"/>
                <a:gd name="connsiteX1" fmla="*/ 4023285 w 4023285"/>
                <a:gd name="connsiteY1" fmla="*/ 0 h 760821"/>
                <a:gd name="connsiteX2" fmla="*/ 4023285 w 4023285"/>
                <a:gd name="connsiteY2" fmla="*/ 760821 h 760821"/>
                <a:gd name="connsiteX3" fmla="*/ 61018 w 4023285"/>
                <a:gd name="connsiteY3" fmla="*/ 760821 h 760821"/>
                <a:gd name="connsiteX4" fmla="*/ 0 w 4023285"/>
                <a:gd name="connsiteY4" fmla="*/ 699803 h 760821"/>
                <a:gd name="connsiteX5" fmla="*/ 0 w 4023285"/>
                <a:gd name="connsiteY5" fmla="*/ 61018 h 760821"/>
                <a:gd name="connsiteX6" fmla="*/ 61018 w 4023285"/>
                <a:gd name="connsiteY6" fmla="*/ 0 h 760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23285" h="760821">
                  <a:moveTo>
                    <a:pt x="61018" y="0"/>
                  </a:moveTo>
                  <a:lnTo>
                    <a:pt x="4023285" y="0"/>
                  </a:lnTo>
                  <a:lnTo>
                    <a:pt x="4023285" y="760821"/>
                  </a:lnTo>
                  <a:lnTo>
                    <a:pt x="61018" y="760821"/>
                  </a:lnTo>
                  <a:cubicBezTo>
                    <a:pt x="27319" y="760821"/>
                    <a:pt x="0" y="733502"/>
                    <a:pt x="0" y="699803"/>
                  </a:cubicBezTo>
                  <a:lnTo>
                    <a:pt x="0" y="61018"/>
                  </a:lnTo>
                  <a:cubicBezTo>
                    <a:pt x="0" y="27319"/>
                    <a:pt x="27319" y="0"/>
                    <a:pt x="61018" y="0"/>
                  </a:cubicBezTo>
                  <a:close/>
                </a:path>
              </a:pathLst>
            </a:custGeom>
            <a:gradFill flip="none" rotWithShape="1">
              <a:gsLst>
                <a:gs pos="51000">
                  <a:schemeClr val="accent2"/>
                </a:gs>
                <a:gs pos="100000">
                  <a:schemeClr val="accent2">
                    <a:lumMod val="60000"/>
                    <a:lumOff val="40000"/>
                  </a:scheme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任意多边形 76"/>
            <p:cNvSpPr/>
            <p:nvPr userDrawn="1"/>
          </p:nvSpPr>
          <p:spPr>
            <a:xfrm>
              <a:off x="8180717" y="376750"/>
              <a:ext cx="3825754" cy="760821"/>
            </a:xfrm>
            <a:custGeom>
              <a:avLst/>
              <a:gdLst>
                <a:gd name="connsiteX0" fmla="*/ 61018 w 4023285"/>
                <a:gd name="connsiteY0" fmla="*/ 0 h 760821"/>
                <a:gd name="connsiteX1" fmla="*/ 4023285 w 4023285"/>
                <a:gd name="connsiteY1" fmla="*/ 0 h 760821"/>
                <a:gd name="connsiteX2" fmla="*/ 4023285 w 4023285"/>
                <a:gd name="connsiteY2" fmla="*/ 760821 h 760821"/>
                <a:gd name="connsiteX3" fmla="*/ 61018 w 4023285"/>
                <a:gd name="connsiteY3" fmla="*/ 760821 h 760821"/>
                <a:gd name="connsiteX4" fmla="*/ 0 w 4023285"/>
                <a:gd name="connsiteY4" fmla="*/ 699803 h 760821"/>
                <a:gd name="connsiteX5" fmla="*/ 0 w 4023285"/>
                <a:gd name="connsiteY5" fmla="*/ 61018 h 760821"/>
                <a:gd name="connsiteX6" fmla="*/ 61018 w 4023285"/>
                <a:gd name="connsiteY6" fmla="*/ 0 h 760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23285" h="760821">
                  <a:moveTo>
                    <a:pt x="61018" y="0"/>
                  </a:moveTo>
                  <a:lnTo>
                    <a:pt x="4023285" y="0"/>
                  </a:lnTo>
                  <a:lnTo>
                    <a:pt x="4023285" y="760821"/>
                  </a:lnTo>
                  <a:lnTo>
                    <a:pt x="61018" y="760821"/>
                  </a:lnTo>
                  <a:cubicBezTo>
                    <a:pt x="27319" y="760821"/>
                    <a:pt x="0" y="733502"/>
                    <a:pt x="0" y="699803"/>
                  </a:cubicBezTo>
                  <a:lnTo>
                    <a:pt x="0" y="61018"/>
                  </a:lnTo>
                  <a:cubicBezTo>
                    <a:pt x="0" y="27319"/>
                    <a:pt x="27319" y="0"/>
                    <a:pt x="61018" y="0"/>
                  </a:cubicBezTo>
                  <a:close/>
                </a:path>
              </a:pathLst>
            </a:custGeom>
            <a:gradFill flip="none" rotWithShape="1">
              <a:gsLst>
                <a:gs pos="50000">
                  <a:schemeClr val="accent2"/>
                </a:gs>
                <a:gs pos="100000">
                  <a:schemeClr val="accent2">
                    <a:lumMod val="75000"/>
                    <a:lumOff val="25000"/>
                  </a:schemeClr>
                </a:gs>
              </a:gsLst>
              <a:path path="circle">
                <a:fillToRect l="100000" t="100000"/>
              </a:path>
              <a:tileRect r="-100000" b="-100000"/>
            </a:gra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zh-CN" altLang="en-US"/>
            </a:p>
          </p:txBody>
        </p:sp>
      </p:grpSp>
      <p:grpSp>
        <p:nvGrpSpPr>
          <p:cNvPr id="3" name="组合 2" hidden="1"/>
          <p:cNvGrpSpPr>
            <a:grpSpLocks noChangeAspect="1"/>
          </p:cNvGrpSpPr>
          <p:nvPr userDrawn="1"/>
        </p:nvGrpSpPr>
        <p:grpSpPr>
          <a:xfrm>
            <a:off x="1090268" y="365400"/>
            <a:ext cx="708133" cy="720000"/>
            <a:chOff x="988669" y="328389"/>
            <a:chExt cx="796511" cy="809858"/>
          </a:xfrm>
        </p:grpSpPr>
        <p:pic>
          <p:nvPicPr>
            <p:cNvPr id="83"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988669" y="328389"/>
              <a:ext cx="796511" cy="68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16" name="椭圆 715"/>
            <p:cNvSpPr>
              <a:spLocks noChangeAspect="1"/>
            </p:cNvSpPr>
            <p:nvPr userDrawn="1"/>
          </p:nvSpPr>
          <p:spPr>
            <a:xfrm>
              <a:off x="1164042" y="958247"/>
              <a:ext cx="445765" cy="180000"/>
            </a:xfrm>
            <a:prstGeom prst="ellipse">
              <a:avLst/>
            </a:prstGeom>
            <a:gradFill flip="none" rotWithShape="1">
              <a:gsLst>
                <a:gs pos="23000">
                  <a:schemeClr val="bg1">
                    <a:lumMod val="65000"/>
                    <a:alpha val="43000"/>
                  </a:schemeClr>
                </a:gs>
                <a:gs pos="100000">
                  <a:schemeClr val="bg1">
                    <a:lumMod val="95000"/>
                    <a:alpha val="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prstClr val="white"/>
                </a:solidFill>
              </a:endParaRPr>
            </a:p>
          </p:txBody>
        </p:sp>
      </p:grpSp>
      <p:sp>
        <p:nvSpPr>
          <p:cNvPr id="28" name="文本框 27" hidden="1"/>
          <p:cNvSpPr txBox="1"/>
          <p:nvPr/>
        </p:nvSpPr>
        <p:spPr>
          <a:xfrm>
            <a:off x="7847436" y="6465810"/>
            <a:ext cx="1293944" cy="369332"/>
          </a:xfrm>
          <a:prstGeom prst="rect">
            <a:avLst/>
          </a:prstGeom>
          <a:noFill/>
        </p:spPr>
        <p:txBody>
          <a:bodyPr wrap="none" rtlCol="0">
            <a:spAutoFit/>
          </a:bodyPr>
          <a:lstStyle>
            <a:defPPr>
              <a:defRPr lang="zh-CN"/>
            </a:defPPr>
            <a:lvl1pPr>
              <a:defRPr>
                <a:solidFill>
                  <a:schemeClr val="accent1"/>
                </a:solidFill>
              </a:defRPr>
            </a:lvl1pPr>
          </a:lstStyle>
          <a:p>
            <a:r>
              <a:rPr lang="en-US" altLang="zh-CN" dirty="0">
                <a:solidFill>
                  <a:schemeClr val="accent4"/>
                </a:solidFill>
                <a:latin typeface="Bodoni MT" panose="02070803080606020203" pitchFamily="18" charset="0"/>
                <a:ea typeface="方正正中黑简体" panose="02000000000000000000" pitchFamily="2" charset="-122"/>
              </a:rPr>
              <a:t>@</a:t>
            </a:r>
            <a:r>
              <a:rPr lang="zh-CN" altLang="en-US" dirty="0">
                <a:solidFill>
                  <a:schemeClr val="accent4"/>
                </a:solidFill>
                <a:latin typeface="方正行楷简体" panose="03000509000000000000" pitchFamily="65" charset="-122"/>
                <a:ea typeface="方正行楷简体" panose="03000509000000000000" pitchFamily="65" charset="-122"/>
              </a:rPr>
              <a:t>雪原</a:t>
            </a:r>
            <a:r>
              <a:rPr lang="en-US" altLang="zh-CN" dirty="0">
                <a:solidFill>
                  <a:schemeClr val="accent4"/>
                </a:solidFill>
                <a:latin typeface="方正行楷简体" panose="03000509000000000000" pitchFamily="65" charset="-122"/>
                <a:ea typeface="方正行楷简体" panose="03000509000000000000" pitchFamily="65" charset="-122"/>
              </a:rPr>
              <a:t>PPT</a:t>
            </a:r>
            <a:endParaRPr lang="zh-CN" altLang="en-US" dirty="0">
              <a:solidFill>
                <a:schemeClr val="accent4"/>
              </a:solidFill>
              <a:latin typeface="方正行楷简体" panose="03000509000000000000" pitchFamily="65" charset="-122"/>
              <a:ea typeface="方正行楷简体" panose="03000509000000000000" pitchFamily="65" charset="-122"/>
            </a:endParaRPr>
          </a:p>
        </p:txBody>
      </p:sp>
      <p:sp>
        <p:nvSpPr>
          <p:cNvPr id="31" name="文本框 30" hidden="1"/>
          <p:cNvSpPr txBox="1"/>
          <p:nvPr/>
        </p:nvSpPr>
        <p:spPr>
          <a:xfrm>
            <a:off x="10147959" y="6465810"/>
            <a:ext cx="1484702" cy="369332"/>
          </a:xfrm>
          <a:prstGeom prst="rect">
            <a:avLst/>
          </a:prstGeom>
          <a:noFill/>
        </p:spPr>
        <p:txBody>
          <a:bodyPr wrap="none" rtlCol="0">
            <a:spAutoFit/>
          </a:bodyPr>
          <a:lstStyle>
            <a:defPPr>
              <a:defRPr lang="zh-CN"/>
            </a:defPPr>
            <a:lvl1pPr>
              <a:defRPr>
                <a:solidFill>
                  <a:schemeClr val="accent1"/>
                </a:solidFill>
              </a:defRPr>
            </a:lvl1pPr>
          </a:lstStyle>
          <a:p>
            <a:r>
              <a:rPr lang="en-US" altLang="zh-CN" sz="1800" kern="1200" dirty="0">
                <a:solidFill>
                  <a:schemeClr val="accent4"/>
                </a:solidFill>
                <a:latin typeface="Bodoni MT" panose="02070803080606020203" pitchFamily="18" charset="0"/>
                <a:ea typeface="方正正中黑简体" panose="02000000000000000000" pitchFamily="2" charset="-122"/>
                <a:cs typeface="+mn-cs"/>
              </a:rPr>
              <a:t>xyppt.yanj.cn</a:t>
            </a:r>
            <a:endParaRPr lang="zh-CN" altLang="en-US" sz="1800" kern="1200" dirty="0">
              <a:solidFill>
                <a:schemeClr val="accent4"/>
              </a:solidFill>
              <a:latin typeface="Bodoni MT" panose="02070803080606020203" pitchFamily="18" charset="0"/>
              <a:ea typeface="方正正中黑简体" panose="02000000000000000000" pitchFamily="2" charset="-122"/>
              <a:cs typeface="+mn-cs"/>
            </a:endParaRPr>
          </a:p>
        </p:txBody>
      </p:sp>
      <p:grpSp>
        <p:nvGrpSpPr>
          <p:cNvPr id="32" name="组合 31" hidden="1"/>
          <p:cNvGrpSpPr>
            <a:grpSpLocks noChangeAspect="1"/>
          </p:cNvGrpSpPr>
          <p:nvPr/>
        </p:nvGrpSpPr>
        <p:grpSpPr>
          <a:xfrm>
            <a:off x="9591189" y="6578476"/>
            <a:ext cx="461015" cy="144000"/>
            <a:chOff x="9167649" y="4366337"/>
            <a:chExt cx="654429" cy="216000"/>
          </a:xfrm>
        </p:grpSpPr>
        <p:sp>
          <p:nvSpPr>
            <p:cNvPr id="33" name="Freeform 5"/>
            <p:cNvSpPr/>
            <p:nvPr/>
          </p:nvSpPr>
          <p:spPr bwMode="auto">
            <a:xfrm>
              <a:off x="9681342" y="4366337"/>
              <a:ext cx="68103" cy="19729"/>
            </a:xfrm>
            <a:custGeom>
              <a:avLst/>
              <a:gdLst>
                <a:gd name="T0" fmla="*/ 88 w 197"/>
                <a:gd name="T1" fmla="*/ 0 h 57"/>
                <a:gd name="T2" fmla="*/ 122 w 197"/>
                <a:gd name="T3" fmla="*/ 0 h 57"/>
                <a:gd name="T4" fmla="*/ 121 w 197"/>
                <a:gd name="T5" fmla="*/ 10 h 57"/>
                <a:gd name="T6" fmla="*/ 197 w 197"/>
                <a:gd name="T7" fmla="*/ 10 h 57"/>
                <a:gd name="T8" fmla="*/ 191 w 197"/>
                <a:gd name="T9" fmla="*/ 57 h 57"/>
                <a:gd name="T10" fmla="*/ 167 w 197"/>
                <a:gd name="T11" fmla="*/ 57 h 57"/>
                <a:gd name="T12" fmla="*/ 171 w 197"/>
                <a:gd name="T13" fmla="*/ 30 h 57"/>
                <a:gd name="T14" fmla="*/ 27 w 197"/>
                <a:gd name="T15" fmla="*/ 30 h 57"/>
                <a:gd name="T16" fmla="*/ 23 w 197"/>
                <a:gd name="T17" fmla="*/ 57 h 57"/>
                <a:gd name="T18" fmla="*/ 0 w 197"/>
                <a:gd name="T19" fmla="*/ 57 h 57"/>
                <a:gd name="T20" fmla="*/ 6 w 197"/>
                <a:gd name="T21" fmla="*/ 10 h 57"/>
                <a:gd name="T22" fmla="*/ 86 w 197"/>
                <a:gd name="T23" fmla="*/ 10 h 57"/>
                <a:gd name="T24" fmla="*/ 88 w 197"/>
                <a:gd name="T25"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57">
                  <a:moveTo>
                    <a:pt x="88" y="0"/>
                  </a:moveTo>
                  <a:cubicBezTo>
                    <a:pt x="101" y="0"/>
                    <a:pt x="122" y="0"/>
                    <a:pt x="122" y="0"/>
                  </a:cubicBezTo>
                  <a:cubicBezTo>
                    <a:pt x="121" y="10"/>
                    <a:pt x="121" y="10"/>
                    <a:pt x="121" y="10"/>
                  </a:cubicBezTo>
                  <a:cubicBezTo>
                    <a:pt x="197" y="10"/>
                    <a:pt x="197" y="10"/>
                    <a:pt x="197" y="10"/>
                  </a:cubicBezTo>
                  <a:cubicBezTo>
                    <a:pt x="191" y="57"/>
                    <a:pt x="191" y="57"/>
                    <a:pt x="191" y="57"/>
                  </a:cubicBezTo>
                  <a:cubicBezTo>
                    <a:pt x="167" y="57"/>
                    <a:pt x="167" y="57"/>
                    <a:pt x="167" y="57"/>
                  </a:cubicBezTo>
                  <a:cubicBezTo>
                    <a:pt x="171" y="30"/>
                    <a:pt x="171" y="30"/>
                    <a:pt x="171" y="30"/>
                  </a:cubicBezTo>
                  <a:cubicBezTo>
                    <a:pt x="27" y="30"/>
                    <a:pt x="27" y="30"/>
                    <a:pt x="27" y="30"/>
                  </a:cubicBezTo>
                  <a:cubicBezTo>
                    <a:pt x="23" y="57"/>
                    <a:pt x="23" y="57"/>
                    <a:pt x="23" y="57"/>
                  </a:cubicBezTo>
                  <a:cubicBezTo>
                    <a:pt x="0" y="57"/>
                    <a:pt x="0" y="57"/>
                    <a:pt x="0" y="57"/>
                  </a:cubicBezTo>
                  <a:cubicBezTo>
                    <a:pt x="6" y="10"/>
                    <a:pt x="6" y="10"/>
                    <a:pt x="6" y="10"/>
                  </a:cubicBezTo>
                  <a:cubicBezTo>
                    <a:pt x="86" y="10"/>
                    <a:pt x="86" y="10"/>
                    <a:pt x="86" y="10"/>
                  </a:cubicBezTo>
                  <a:lnTo>
                    <a:pt x="88" y="0"/>
                  </a:lnTo>
                  <a:close/>
                </a:path>
              </a:pathLst>
            </a:custGeom>
            <a:solidFill>
              <a:schemeClr val="tx1"/>
            </a:solidFill>
            <a:ln>
              <a:noFill/>
            </a:ln>
          </p:spPr>
          <p:txBody>
            <a:bodyPr vert="horz" wrap="square" lIns="91440" tIns="45720" rIns="91440" bIns="45720" numCol="1" anchor="t" anchorCtr="0" compatLnSpc="1"/>
            <a:lstStyle/>
            <a:p>
              <a:endParaRPr lang="zh-CN" altLang="en-US">
                <a:solidFill>
                  <a:schemeClr val="bg1"/>
                </a:solidFill>
              </a:endParaRPr>
            </a:p>
          </p:txBody>
        </p:sp>
        <p:sp>
          <p:nvSpPr>
            <p:cNvPr id="34" name="Freeform 6"/>
            <p:cNvSpPr>
              <a:spLocks noEditPoints="1"/>
            </p:cNvSpPr>
            <p:nvPr/>
          </p:nvSpPr>
          <p:spPr bwMode="auto">
            <a:xfrm>
              <a:off x="9679588" y="4383290"/>
              <a:ext cx="62695" cy="48958"/>
            </a:xfrm>
            <a:custGeom>
              <a:avLst/>
              <a:gdLst>
                <a:gd name="T0" fmla="*/ 393 w 429"/>
                <a:gd name="T1" fmla="*/ 335 h 335"/>
                <a:gd name="T2" fmla="*/ 429 w 429"/>
                <a:gd name="T3" fmla="*/ 90 h 335"/>
                <a:gd name="T4" fmla="*/ 261 w 429"/>
                <a:gd name="T5" fmla="*/ 90 h 335"/>
                <a:gd name="T6" fmla="*/ 265 w 429"/>
                <a:gd name="T7" fmla="*/ 45 h 335"/>
                <a:gd name="T8" fmla="*/ 372 w 429"/>
                <a:gd name="T9" fmla="*/ 45 h 335"/>
                <a:gd name="T10" fmla="*/ 377 w 429"/>
                <a:gd name="T11" fmla="*/ 0 h 335"/>
                <a:gd name="T12" fmla="*/ 109 w 429"/>
                <a:gd name="T13" fmla="*/ 0 h 335"/>
                <a:gd name="T14" fmla="*/ 102 w 429"/>
                <a:gd name="T15" fmla="*/ 45 h 335"/>
                <a:gd name="T16" fmla="*/ 211 w 429"/>
                <a:gd name="T17" fmla="*/ 45 h 335"/>
                <a:gd name="T18" fmla="*/ 206 w 429"/>
                <a:gd name="T19" fmla="*/ 90 h 335"/>
                <a:gd name="T20" fmla="*/ 36 w 429"/>
                <a:gd name="T21" fmla="*/ 90 h 335"/>
                <a:gd name="T22" fmla="*/ 0 w 429"/>
                <a:gd name="T23" fmla="*/ 335 h 335"/>
                <a:gd name="T24" fmla="*/ 393 w 429"/>
                <a:gd name="T25" fmla="*/ 335 h 335"/>
                <a:gd name="T26" fmla="*/ 178 w 429"/>
                <a:gd name="T27" fmla="*/ 287 h 335"/>
                <a:gd name="T28" fmla="*/ 62 w 429"/>
                <a:gd name="T29" fmla="*/ 287 h 335"/>
                <a:gd name="T30" fmla="*/ 71 w 429"/>
                <a:gd name="T31" fmla="*/ 235 h 335"/>
                <a:gd name="T32" fmla="*/ 185 w 429"/>
                <a:gd name="T33" fmla="*/ 235 h 335"/>
                <a:gd name="T34" fmla="*/ 178 w 429"/>
                <a:gd name="T35" fmla="*/ 287 h 335"/>
                <a:gd name="T36" fmla="*/ 190 w 429"/>
                <a:gd name="T37" fmla="*/ 190 h 335"/>
                <a:gd name="T38" fmla="*/ 76 w 429"/>
                <a:gd name="T39" fmla="*/ 190 h 335"/>
                <a:gd name="T40" fmla="*/ 83 w 429"/>
                <a:gd name="T41" fmla="*/ 135 h 335"/>
                <a:gd name="T42" fmla="*/ 199 w 429"/>
                <a:gd name="T43" fmla="*/ 135 h 335"/>
                <a:gd name="T44" fmla="*/ 190 w 429"/>
                <a:gd name="T45" fmla="*/ 190 h 335"/>
                <a:gd name="T46" fmla="*/ 254 w 429"/>
                <a:gd name="T47" fmla="*/ 135 h 335"/>
                <a:gd name="T48" fmla="*/ 365 w 429"/>
                <a:gd name="T49" fmla="*/ 135 h 335"/>
                <a:gd name="T50" fmla="*/ 358 w 429"/>
                <a:gd name="T51" fmla="*/ 190 h 335"/>
                <a:gd name="T52" fmla="*/ 246 w 429"/>
                <a:gd name="T53" fmla="*/ 190 h 335"/>
                <a:gd name="T54" fmla="*/ 254 w 429"/>
                <a:gd name="T55" fmla="*/ 135 h 335"/>
                <a:gd name="T56" fmla="*/ 232 w 429"/>
                <a:gd name="T57" fmla="*/ 287 h 335"/>
                <a:gd name="T58" fmla="*/ 239 w 429"/>
                <a:gd name="T59" fmla="*/ 235 h 335"/>
                <a:gd name="T60" fmla="*/ 351 w 429"/>
                <a:gd name="T61" fmla="*/ 235 h 335"/>
                <a:gd name="T62" fmla="*/ 343 w 429"/>
                <a:gd name="T63" fmla="*/ 287 h 335"/>
                <a:gd name="T64" fmla="*/ 232 w 429"/>
                <a:gd name="T65" fmla="*/ 28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29" h="335">
                  <a:moveTo>
                    <a:pt x="393" y="335"/>
                  </a:moveTo>
                  <a:lnTo>
                    <a:pt x="429" y="90"/>
                  </a:lnTo>
                  <a:lnTo>
                    <a:pt x="261" y="90"/>
                  </a:lnTo>
                  <a:lnTo>
                    <a:pt x="265" y="45"/>
                  </a:lnTo>
                  <a:lnTo>
                    <a:pt x="372" y="45"/>
                  </a:lnTo>
                  <a:lnTo>
                    <a:pt x="377" y="0"/>
                  </a:lnTo>
                  <a:lnTo>
                    <a:pt x="109" y="0"/>
                  </a:lnTo>
                  <a:lnTo>
                    <a:pt x="102" y="45"/>
                  </a:lnTo>
                  <a:lnTo>
                    <a:pt x="211" y="45"/>
                  </a:lnTo>
                  <a:lnTo>
                    <a:pt x="206" y="90"/>
                  </a:lnTo>
                  <a:lnTo>
                    <a:pt x="36" y="90"/>
                  </a:lnTo>
                  <a:lnTo>
                    <a:pt x="0" y="335"/>
                  </a:lnTo>
                  <a:lnTo>
                    <a:pt x="393" y="335"/>
                  </a:lnTo>
                  <a:close/>
                  <a:moveTo>
                    <a:pt x="178" y="287"/>
                  </a:moveTo>
                  <a:lnTo>
                    <a:pt x="62" y="287"/>
                  </a:lnTo>
                  <a:lnTo>
                    <a:pt x="71" y="235"/>
                  </a:lnTo>
                  <a:lnTo>
                    <a:pt x="185" y="235"/>
                  </a:lnTo>
                  <a:lnTo>
                    <a:pt x="178" y="287"/>
                  </a:lnTo>
                  <a:close/>
                  <a:moveTo>
                    <a:pt x="190" y="190"/>
                  </a:moveTo>
                  <a:lnTo>
                    <a:pt x="76" y="190"/>
                  </a:lnTo>
                  <a:lnTo>
                    <a:pt x="83" y="135"/>
                  </a:lnTo>
                  <a:lnTo>
                    <a:pt x="199" y="135"/>
                  </a:lnTo>
                  <a:lnTo>
                    <a:pt x="190" y="190"/>
                  </a:lnTo>
                  <a:close/>
                  <a:moveTo>
                    <a:pt x="254" y="135"/>
                  </a:moveTo>
                  <a:lnTo>
                    <a:pt x="365" y="135"/>
                  </a:lnTo>
                  <a:lnTo>
                    <a:pt x="358" y="190"/>
                  </a:lnTo>
                  <a:lnTo>
                    <a:pt x="246" y="190"/>
                  </a:lnTo>
                  <a:lnTo>
                    <a:pt x="254" y="135"/>
                  </a:lnTo>
                  <a:close/>
                  <a:moveTo>
                    <a:pt x="232" y="287"/>
                  </a:moveTo>
                  <a:lnTo>
                    <a:pt x="239" y="235"/>
                  </a:lnTo>
                  <a:lnTo>
                    <a:pt x="351" y="235"/>
                  </a:lnTo>
                  <a:lnTo>
                    <a:pt x="343" y="287"/>
                  </a:lnTo>
                  <a:lnTo>
                    <a:pt x="232" y="287"/>
                  </a:lnTo>
                  <a:close/>
                </a:path>
              </a:pathLst>
            </a:custGeom>
            <a:solidFill>
              <a:schemeClr val="tx1"/>
            </a:solidFill>
            <a:ln>
              <a:noFill/>
            </a:ln>
          </p:spPr>
          <p:txBody>
            <a:bodyPr vert="horz" wrap="square" lIns="91440" tIns="45720" rIns="91440" bIns="45720" numCol="1" anchor="t" anchorCtr="0" compatLnSpc="1"/>
            <a:lstStyle/>
            <a:p>
              <a:endParaRPr lang="zh-CN" altLang="en-US">
                <a:solidFill>
                  <a:schemeClr val="bg1"/>
                </a:solidFill>
              </a:endParaRPr>
            </a:p>
          </p:txBody>
        </p:sp>
        <p:sp>
          <p:nvSpPr>
            <p:cNvPr id="35" name="Freeform 7"/>
            <p:cNvSpPr/>
            <p:nvPr/>
          </p:nvSpPr>
          <p:spPr bwMode="auto">
            <a:xfrm>
              <a:off x="9677542" y="4435024"/>
              <a:ext cx="20022" cy="12130"/>
            </a:xfrm>
            <a:custGeom>
              <a:avLst/>
              <a:gdLst>
                <a:gd name="T0" fmla="*/ 81 w 137"/>
                <a:gd name="T1" fmla="*/ 0 h 83"/>
                <a:gd name="T2" fmla="*/ 52 w 137"/>
                <a:gd name="T3" fmla="*/ 35 h 83"/>
                <a:gd name="T4" fmla="*/ 7 w 137"/>
                <a:gd name="T5" fmla="*/ 35 h 83"/>
                <a:gd name="T6" fmla="*/ 0 w 137"/>
                <a:gd name="T7" fmla="*/ 83 h 83"/>
                <a:gd name="T8" fmla="*/ 71 w 137"/>
                <a:gd name="T9" fmla="*/ 83 h 83"/>
                <a:gd name="T10" fmla="*/ 137 w 137"/>
                <a:gd name="T11" fmla="*/ 0 h 83"/>
                <a:gd name="T12" fmla="*/ 81 w 137"/>
                <a:gd name="T13" fmla="*/ 0 h 83"/>
              </a:gdLst>
              <a:ahLst/>
              <a:cxnLst>
                <a:cxn ang="0">
                  <a:pos x="T0" y="T1"/>
                </a:cxn>
                <a:cxn ang="0">
                  <a:pos x="T2" y="T3"/>
                </a:cxn>
                <a:cxn ang="0">
                  <a:pos x="T4" y="T5"/>
                </a:cxn>
                <a:cxn ang="0">
                  <a:pos x="T6" y="T7"/>
                </a:cxn>
                <a:cxn ang="0">
                  <a:pos x="T8" y="T9"/>
                </a:cxn>
                <a:cxn ang="0">
                  <a:pos x="T10" y="T11"/>
                </a:cxn>
                <a:cxn ang="0">
                  <a:pos x="T12" y="T13"/>
                </a:cxn>
              </a:cxnLst>
              <a:rect l="0" t="0" r="r" b="b"/>
              <a:pathLst>
                <a:path w="137" h="83">
                  <a:moveTo>
                    <a:pt x="81" y="0"/>
                  </a:moveTo>
                  <a:lnTo>
                    <a:pt x="52" y="35"/>
                  </a:lnTo>
                  <a:lnTo>
                    <a:pt x="7" y="35"/>
                  </a:lnTo>
                  <a:lnTo>
                    <a:pt x="0" y="83"/>
                  </a:lnTo>
                  <a:lnTo>
                    <a:pt x="71" y="83"/>
                  </a:lnTo>
                  <a:lnTo>
                    <a:pt x="137" y="0"/>
                  </a:lnTo>
                  <a:lnTo>
                    <a:pt x="81" y="0"/>
                  </a:lnTo>
                  <a:close/>
                </a:path>
              </a:pathLst>
            </a:custGeom>
            <a:solidFill>
              <a:schemeClr val="tx1"/>
            </a:solidFill>
            <a:ln>
              <a:noFill/>
            </a:ln>
          </p:spPr>
          <p:txBody>
            <a:bodyPr vert="horz" wrap="square" lIns="91440" tIns="45720" rIns="91440" bIns="45720" numCol="1" anchor="t" anchorCtr="0" compatLnSpc="1"/>
            <a:lstStyle/>
            <a:p>
              <a:endParaRPr lang="zh-CN" altLang="en-US">
                <a:solidFill>
                  <a:schemeClr val="bg1"/>
                </a:solidFill>
              </a:endParaRPr>
            </a:p>
          </p:txBody>
        </p:sp>
        <p:sp>
          <p:nvSpPr>
            <p:cNvPr id="36" name="Freeform 8"/>
            <p:cNvSpPr/>
            <p:nvPr/>
          </p:nvSpPr>
          <p:spPr bwMode="auto">
            <a:xfrm>
              <a:off x="9718316" y="4435024"/>
              <a:ext cx="17683" cy="12130"/>
            </a:xfrm>
            <a:custGeom>
              <a:avLst/>
              <a:gdLst>
                <a:gd name="T0" fmla="*/ 52 w 121"/>
                <a:gd name="T1" fmla="*/ 0 h 83"/>
                <a:gd name="T2" fmla="*/ 74 w 121"/>
                <a:gd name="T3" fmla="*/ 35 h 83"/>
                <a:gd name="T4" fmla="*/ 121 w 121"/>
                <a:gd name="T5" fmla="*/ 35 h 83"/>
                <a:gd name="T6" fmla="*/ 114 w 121"/>
                <a:gd name="T7" fmla="*/ 83 h 83"/>
                <a:gd name="T8" fmla="*/ 41 w 121"/>
                <a:gd name="T9" fmla="*/ 83 h 83"/>
                <a:gd name="T10" fmla="*/ 0 w 121"/>
                <a:gd name="T11" fmla="*/ 0 h 83"/>
                <a:gd name="T12" fmla="*/ 52 w 121"/>
                <a:gd name="T13" fmla="*/ 0 h 83"/>
              </a:gdLst>
              <a:ahLst/>
              <a:cxnLst>
                <a:cxn ang="0">
                  <a:pos x="T0" y="T1"/>
                </a:cxn>
                <a:cxn ang="0">
                  <a:pos x="T2" y="T3"/>
                </a:cxn>
                <a:cxn ang="0">
                  <a:pos x="T4" y="T5"/>
                </a:cxn>
                <a:cxn ang="0">
                  <a:pos x="T6" y="T7"/>
                </a:cxn>
                <a:cxn ang="0">
                  <a:pos x="T8" y="T9"/>
                </a:cxn>
                <a:cxn ang="0">
                  <a:pos x="T10" y="T11"/>
                </a:cxn>
                <a:cxn ang="0">
                  <a:pos x="T12" y="T13"/>
                </a:cxn>
              </a:cxnLst>
              <a:rect l="0" t="0" r="r" b="b"/>
              <a:pathLst>
                <a:path w="121" h="83">
                  <a:moveTo>
                    <a:pt x="52" y="0"/>
                  </a:moveTo>
                  <a:lnTo>
                    <a:pt x="74" y="35"/>
                  </a:lnTo>
                  <a:lnTo>
                    <a:pt x="121" y="35"/>
                  </a:lnTo>
                  <a:lnTo>
                    <a:pt x="114" y="83"/>
                  </a:lnTo>
                  <a:lnTo>
                    <a:pt x="41" y="83"/>
                  </a:lnTo>
                  <a:lnTo>
                    <a:pt x="0" y="0"/>
                  </a:lnTo>
                  <a:lnTo>
                    <a:pt x="52" y="0"/>
                  </a:lnTo>
                  <a:close/>
                </a:path>
              </a:pathLst>
            </a:custGeom>
            <a:solidFill>
              <a:schemeClr val="tx1"/>
            </a:solidFill>
            <a:ln>
              <a:noFill/>
            </a:ln>
          </p:spPr>
          <p:txBody>
            <a:bodyPr vert="horz" wrap="square" lIns="91440" tIns="45720" rIns="91440" bIns="45720" numCol="1" anchor="t" anchorCtr="0" compatLnSpc="1"/>
            <a:lstStyle/>
            <a:p>
              <a:endParaRPr lang="zh-CN" altLang="en-US">
                <a:solidFill>
                  <a:schemeClr val="bg1"/>
                </a:solidFill>
              </a:endParaRPr>
            </a:p>
          </p:txBody>
        </p:sp>
        <p:sp>
          <p:nvSpPr>
            <p:cNvPr id="37" name="Freeform 9"/>
            <p:cNvSpPr/>
            <p:nvPr/>
          </p:nvSpPr>
          <p:spPr bwMode="auto">
            <a:xfrm>
              <a:off x="9666874" y="4370137"/>
              <a:ext cx="14907" cy="8623"/>
            </a:xfrm>
            <a:custGeom>
              <a:avLst/>
              <a:gdLst>
                <a:gd name="T0" fmla="*/ 92 w 102"/>
                <a:gd name="T1" fmla="*/ 59 h 59"/>
                <a:gd name="T2" fmla="*/ 0 w 102"/>
                <a:gd name="T3" fmla="*/ 59 h 59"/>
                <a:gd name="T4" fmla="*/ 7 w 102"/>
                <a:gd name="T5" fmla="*/ 0 h 59"/>
                <a:gd name="T6" fmla="*/ 102 w 102"/>
                <a:gd name="T7" fmla="*/ 0 h 59"/>
                <a:gd name="T8" fmla="*/ 92 w 102"/>
                <a:gd name="T9" fmla="*/ 59 h 59"/>
              </a:gdLst>
              <a:ahLst/>
              <a:cxnLst>
                <a:cxn ang="0">
                  <a:pos x="T0" y="T1"/>
                </a:cxn>
                <a:cxn ang="0">
                  <a:pos x="T2" y="T3"/>
                </a:cxn>
                <a:cxn ang="0">
                  <a:pos x="T4" y="T5"/>
                </a:cxn>
                <a:cxn ang="0">
                  <a:pos x="T6" y="T7"/>
                </a:cxn>
                <a:cxn ang="0">
                  <a:pos x="T8" y="T9"/>
                </a:cxn>
              </a:cxnLst>
              <a:rect l="0" t="0" r="r" b="b"/>
              <a:pathLst>
                <a:path w="102" h="59">
                  <a:moveTo>
                    <a:pt x="92" y="59"/>
                  </a:moveTo>
                  <a:lnTo>
                    <a:pt x="0" y="59"/>
                  </a:lnTo>
                  <a:lnTo>
                    <a:pt x="7" y="0"/>
                  </a:lnTo>
                  <a:lnTo>
                    <a:pt x="102" y="0"/>
                  </a:lnTo>
                  <a:lnTo>
                    <a:pt x="92" y="59"/>
                  </a:lnTo>
                  <a:close/>
                </a:path>
              </a:pathLst>
            </a:custGeom>
            <a:solidFill>
              <a:schemeClr val="tx1"/>
            </a:solidFill>
            <a:ln>
              <a:noFill/>
            </a:ln>
          </p:spPr>
          <p:txBody>
            <a:bodyPr vert="horz" wrap="square" lIns="91440" tIns="45720" rIns="91440" bIns="45720" numCol="1" anchor="t" anchorCtr="0" compatLnSpc="1"/>
            <a:lstStyle/>
            <a:p>
              <a:endParaRPr lang="zh-CN" altLang="en-US">
                <a:solidFill>
                  <a:schemeClr val="bg1"/>
                </a:solidFill>
              </a:endParaRPr>
            </a:p>
          </p:txBody>
        </p:sp>
        <p:sp>
          <p:nvSpPr>
            <p:cNvPr id="38" name="Freeform 10"/>
            <p:cNvSpPr/>
            <p:nvPr/>
          </p:nvSpPr>
          <p:spPr bwMode="auto">
            <a:xfrm>
              <a:off x="9662051" y="4403750"/>
              <a:ext cx="14907" cy="9061"/>
            </a:xfrm>
            <a:custGeom>
              <a:avLst/>
              <a:gdLst>
                <a:gd name="T0" fmla="*/ 92 w 102"/>
                <a:gd name="T1" fmla="*/ 62 h 62"/>
                <a:gd name="T2" fmla="*/ 0 w 102"/>
                <a:gd name="T3" fmla="*/ 62 h 62"/>
                <a:gd name="T4" fmla="*/ 9 w 102"/>
                <a:gd name="T5" fmla="*/ 0 h 62"/>
                <a:gd name="T6" fmla="*/ 102 w 102"/>
                <a:gd name="T7" fmla="*/ 0 h 62"/>
                <a:gd name="T8" fmla="*/ 92 w 102"/>
                <a:gd name="T9" fmla="*/ 62 h 62"/>
              </a:gdLst>
              <a:ahLst/>
              <a:cxnLst>
                <a:cxn ang="0">
                  <a:pos x="T0" y="T1"/>
                </a:cxn>
                <a:cxn ang="0">
                  <a:pos x="T2" y="T3"/>
                </a:cxn>
                <a:cxn ang="0">
                  <a:pos x="T4" y="T5"/>
                </a:cxn>
                <a:cxn ang="0">
                  <a:pos x="T6" y="T7"/>
                </a:cxn>
                <a:cxn ang="0">
                  <a:pos x="T8" y="T9"/>
                </a:cxn>
              </a:cxnLst>
              <a:rect l="0" t="0" r="r" b="b"/>
              <a:pathLst>
                <a:path w="102" h="62">
                  <a:moveTo>
                    <a:pt x="92" y="62"/>
                  </a:moveTo>
                  <a:lnTo>
                    <a:pt x="0" y="62"/>
                  </a:lnTo>
                  <a:lnTo>
                    <a:pt x="9" y="0"/>
                  </a:lnTo>
                  <a:lnTo>
                    <a:pt x="102" y="0"/>
                  </a:lnTo>
                  <a:lnTo>
                    <a:pt x="92" y="62"/>
                  </a:lnTo>
                  <a:close/>
                </a:path>
              </a:pathLst>
            </a:custGeom>
            <a:solidFill>
              <a:schemeClr val="tx1"/>
            </a:solidFill>
            <a:ln>
              <a:noFill/>
            </a:ln>
          </p:spPr>
          <p:txBody>
            <a:bodyPr vert="horz" wrap="square" lIns="91440" tIns="45720" rIns="91440" bIns="45720" numCol="1" anchor="t" anchorCtr="0" compatLnSpc="1"/>
            <a:lstStyle/>
            <a:p>
              <a:endParaRPr lang="zh-CN" altLang="en-US">
                <a:solidFill>
                  <a:schemeClr val="bg1"/>
                </a:solidFill>
              </a:endParaRPr>
            </a:p>
          </p:txBody>
        </p:sp>
        <p:sp>
          <p:nvSpPr>
            <p:cNvPr id="39" name="Freeform 11"/>
            <p:cNvSpPr/>
            <p:nvPr/>
          </p:nvSpPr>
          <p:spPr bwMode="auto">
            <a:xfrm>
              <a:off x="9657229" y="4437801"/>
              <a:ext cx="14761" cy="8623"/>
            </a:xfrm>
            <a:custGeom>
              <a:avLst/>
              <a:gdLst>
                <a:gd name="T0" fmla="*/ 94 w 101"/>
                <a:gd name="T1" fmla="*/ 59 h 59"/>
                <a:gd name="T2" fmla="*/ 0 w 101"/>
                <a:gd name="T3" fmla="*/ 59 h 59"/>
                <a:gd name="T4" fmla="*/ 9 w 101"/>
                <a:gd name="T5" fmla="*/ 0 h 59"/>
                <a:gd name="T6" fmla="*/ 101 w 101"/>
                <a:gd name="T7" fmla="*/ 0 h 59"/>
                <a:gd name="T8" fmla="*/ 94 w 101"/>
                <a:gd name="T9" fmla="*/ 59 h 59"/>
              </a:gdLst>
              <a:ahLst/>
              <a:cxnLst>
                <a:cxn ang="0">
                  <a:pos x="T0" y="T1"/>
                </a:cxn>
                <a:cxn ang="0">
                  <a:pos x="T2" y="T3"/>
                </a:cxn>
                <a:cxn ang="0">
                  <a:pos x="T4" y="T5"/>
                </a:cxn>
                <a:cxn ang="0">
                  <a:pos x="T6" y="T7"/>
                </a:cxn>
                <a:cxn ang="0">
                  <a:pos x="T8" y="T9"/>
                </a:cxn>
              </a:cxnLst>
              <a:rect l="0" t="0" r="r" b="b"/>
              <a:pathLst>
                <a:path w="101" h="59">
                  <a:moveTo>
                    <a:pt x="94" y="59"/>
                  </a:moveTo>
                  <a:lnTo>
                    <a:pt x="0" y="59"/>
                  </a:lnTo>
                  <a:lnTo>
                    <a:pt x="9" y="0"/>
                  </a:lnTo>
                  <a:lnTo>
                    <a:pt x="101" y="0"/>
                  </a:lnTo>
                  <a:lnTo>
                    <a:pt x="94" y="59"/>
                  </a:lnTo>
                  <a:close/>
                </a:path>
              </a:pathLst>
            </a:custGeom>
            <a:solidFill>
              <a:schemeClr val="tx1"/>
            </a:solidFill>
            <a:ln>
              <a:noFill/>
            </a:ln>
          </p:spPr>
          <p:txBody>
            <a:bodyPr vert="horz" wrap="square" lIns="91440" tIns="45720" rIns="91440" bIns="45720" numCol="1" anchor="t" anchorCtr="0" compatLnSpc="1"/>
            <a:lstStyle/>
            <a:p>
              <a:endParaRPr lang="zh-CN" altLang="en-US">
                <a:solidFill>
                  <a:schemeClr val="bg1"/>
                </a:solidFill>
              </a:endParaRPr>
            </a:p>
          </p:txBody>
        </p:sp>
        <p:sp>
          <p:nvSpPr>
            <p:cNvPr id="40" name="Freeform 12"/>
            <p:cNvSpPr>
              <a:spLocks noEditPoints="1"/>
            </p:cNvSpPr>
            <p:nvPr/>
          </p:nvSpPr>
          <p:spPr bwMode="auto">
            <a:xfrm>
              <a:off x="9748422" y="4366337"/>
              <a:ext cx="73656" cy="36682"/>
            </a:xfrm>
            <a:custGeom>
              <a:avLst/>
              <a:gdLst>
                <a:gd name="T0" fmla="*/ 469 w 504"/>
                <a:gd name="T1" fmla="*/ 251 h 251"/>
                <a:gd name="T2" fmla="*/ 504 w 504"/>
                <a:gd name="T3" fmla="*/ 0 h 251"/>
                <a:gd name="T4" fmla="*/ 36 w 504"/>
                <a:gd name="T5" fmla="*/ 0 h 251"/>
                <a:gd name="T6" fmla="*/ 0 w 504"/>
                <a:gd name="T7" fmla="*/ 251 h 251"/>
                <a:gd name="T8" fmla="*/ 469 w 504"/>
                <a:gd name="T9" fmla="*/ 251 h 251"/>
                <a:gd name="T10" fmla="*/ 215 w 504"/>
                <a:gd name="T11" fmla="*/ 206 h 251"/>
                <a:gd name="T12" fmla="*/ 62 w 504"/>
                <a:gd name="T13" fmla="*/ 206 h 251"/>
                <a:gd name="T14" fmla="*/ 71 w 504"/>
                <a:gd name="T15" fmla="*/ 145 h 251"/>
                <a:gd name="T16" fmla="*/ 225 w 504"/>
                <a:gd name="T17" fmla="*/ 145 h 251"/>
                <a:gd name="T18" fmla="*/ 215 w 504"/>
                <a:gd name="T19" fmla="*/ 206 h 251"/>
                <a:gd name="T20" fmla="*/ 230 w 504"/>
                <a:gd name="T21" fmla="*/ 107 h 251"/>
                <a:gd name="T22" fmla="*/ 76 w 504"/>
                <a:gd name="T23" fmla="*/ 107 h 251"/>
                <a:gd name="T24" fmla="*/ 85 w 504"/>
                <a:gd name="T25" fmla="*/ 42 h 251"/>
                <a:gd name="T26" fmla="*/ 239 w 504"/>
                <a:gd name="T27" fmla="*/ 42 h 251"/>
                <a:gd name="T28" fmla="*/ 230 w 504"/>
                <a:gd name="T29" fmla="*/ 107 h 251"/>
                <a:gd name="T30" fmla="*/ 291 w 504"/>
                <a:gd name="T31" fmla="*/ 42 h 251"/>
                <a:gd name="T32" fmla="*/ 445 w 504"/>
                <a:gd name="T33" fmla="*/ 42 h 251"/>
                <a:gd name="T34" fmla="*/ 435 w 504"/>
                <a:gd name="T35" fmla="*/ 107 h 251"/>
                <a:gd name="T36" fmla="*/ 282 w 504"/>
                <a:gd name="T37" fmla="*/ 107 h 251"/>
                <a:gd name="T38" fmla="*/ 291 w 504"/>
                <a:gd name="T39" fmla="*/ 42 h 251"/>
                <a:gd name="T40" fmla="*/ 267 w 504"/>
                <a:gd name="T41" fmla="*/ 206 h 251"/>
                <a:gd name="T42" fmla="*/ 277 w 504"/>
                <a:gd name="T43" fmla="*/ 145 h 251"/>
                <a:gd name="T44" fmla="*/ 431 w 504"/>
                <a:gd name="T45" fmla="*/ 145 h 251"/>
                <a:gd name="T46" fmla="*/ 421 w 504"/>
                <a:gd name="T47" fmla="*/ 206 h 251"/>
                <a:gd name="T48" fmla="*/ 267 w 504"/>
                <a:gd name="T49" fmla="*/ 206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04" h="251">
                  <a:moveTo>
                    <a:pt x="469" y="251"/>
                  </a:moveTo>
                  <a:lnTo>
                    <a:pt x="504" y="0"/>
                  </a:lnTo>
                  <a:lnTo>
                    <a:pt x="36" y="0"/>
                  </a:lnTo>
                  <a:lnTo>
                    <a:pt x="0" y="251"/>
                  </a:lnTo>
                  <a:lnTo>
                    <a:pt x="469" y="251"/>
                  </a:lnTo>
                  <a:close/>
                  <a:moveTo>
                    <a:pt x="215" y="206"/>
                  </a:moveTo>
                  <a:lnTo>
                    <a:pt x="62" y="206"/>
                  </a:lnTo>
                  <a:lnTo>
                    <a:pt x="71" y="145"/>
                  </a:lnTo>
                  <a:lnTo>
                    <a:pt x="225" y="145"/>
                  </a:lnTo>
                  <a:lnTo>
                    <a:pt x="215" y="206"/>
                  </a:lnTo>
                  <a:close/>
                  <a:moveTo>
                    <a:pt x="230" y="107"/>
                  </a:moveTo>
                  <a:lnTo>
                    <a:pt x="76" y="107"/>
                  </a:lnTo>
                  <a:lnTo>
                    <a:pt x="85" y="42"/>
                  </a:lnTo>
                  <a:lnTo>
                    <a:pt x="239" y="42"/>
                  </a:lnTo>
                  <a:lnTo>
                    <a:pt x="230" y="107"/>
                  </a:lnTo>
                  <a:close/>
                  <a:moveTo>
                    <a:pt x="291" y="42"/>
                  </a:moveTo>
                  <a:lnTo>
                    <a:pt x="445" y="42"/>
                  </a:lnTo>
                  <a:lnTo>
                    <a:pt x="435" y="107"/>
                  </a:lnTo>
                  <a:lnTo>
                    <a:pt x="282" y="107"/>
                  </a:lnTo>
                  <a:lnTo>
                    <a:pt x="291" y="42"/>
                  </a:lnTo>
                  <a:close/>
                  <a:moveTo>
                    <a:pt x="267" y="206"/>
                  </a:moveTo>
                  <a:lnTo>
                    <a:pt x="277" y="145"/>
                  </a:lnTo>
                  <a:lnTo>
                    <a:pt x="431" y="145"/>
                  </a:lnTo>
                  <a:lnTo>
                    <a:pt x="421" y="206"/>
                  </a:lnTo>
                  <a:lnTo>
                    <a:pt x="267" y="206"/>
                  </a:lnTo>
                  <a:close/>
                </a:path>
              </a:pathLst>
            </a:custGeom>
            <a:solidFill>
              <a:schemeClr val="tx1"/>
            </a:solidFill>
            <a:ln>
              <a:noFill/>
            </a:ln>
          </p:spPr>
          <p:txBody>
            <a:bodyPr vert="horz" wrap="square" lIns="91440" tIns="45720" rIns="91440" bIns="45720" numCol="1" anchor="t" anchorCtr="0" compatLnSpc="1"/>
            <a:lstStyle/>
            <a:p>
              <a:endParaRPr lang="zh-CN" altLang="en-US">
                <a:solidFill>
                  <a:schemeClr val="bg1"/>
                </a:solidFill>
              </a:endParaRPr>
            </a:p>
          </p:txBody>
        </p:sp>
        <p:sp>
          <p:nvSpPr>
            <p:cNvPr id="41" name="Freeform 13"/>
            <p:cNvSpPr/>
            <p:nvPr/>
          </p:nvSpPr>
          <p:spPr bwMode="auto">
            <a:xfrm>
              <a:off x="9746376" y="4405211"/>
              <a:ext cx="24552" cy="12130"/>
            </a:xfrm>
            <a:custGeom>
              <a:avLst/>
              <a:gdLst>
                <a:gd name="T0" fmla="*/ 114 w 168"/>
                <a:gd name="T1" fmla="*/ 0 h 83"/>
                <a:gd name="T2" fmla="*/ 85 w 168"/>
                <a:gd name="T3" fmla="*/ 38 h 83"/>
                <a:gd name="T4" fmla="*/ 7 w 168"/>
                <a:gd name="T5" fmla="*/ 38 h 83"/>
                <a:gd name="T6" fmla="*/ 0 w 168"/>
                <a:gd name="T7" fmla="*/ 83 h 83"/>
                <a:gd name="T8" fmla="*/ 114 w 168"/>
                <a:gd name="T9" fmla="*/ 83 h 83"/>
                <a:gd name="T10" fmla="*/ 168 w 168"/>
                <a:gd name="T11" fmla="*/ 0 h 83"/>
                <a:gd name="T12" fmla="*/ 114 w 168"/>
                <a:gd name="T13" fmla="*/ 0 h 83"/>
              </a:gdLst>
              <a:ahLst/>
              <a:cxnLst>
                <a:cxn ang="0">
                  <a:pos x="T0" y="T1"/>
                </a:cxn>
                <a:cxn ang="0">
                  <a:pos x="T2" y="T3"/>
                </a:cxn>
                <a:cxn ang="0">
                  <a:pos x="T4" y="T5"/>
                </a:cxn>
                <a:cxn ang="0">
                  <a:pos x="T6" y="T7"/>
                </a:cxn>
                <a:cxn ang="0">
                  <a:pos x="T8" y="T9"/>
                </a:cxn>
                <a:cxn ang="0">
                  <a:pos x="T10" y="T11"/>
                </a:cxn>
                <a:cxn ang="0">
                  <a:pos x="T12" y="T13"/>
                </a:cxn>
              </a:cxnLst>
              <a:rect l="0" t="0" r="r" b="b"/>
              <a:pathLst>
                <a:path w="168" h="83">
                  <a:moveTo>
                    <a:pt x="114" y="0"/>
                  </a:moveTo>
                  <a:lnTo>
                    <a:pt x="85" y="38"/>
                  </a:lnTo>
                  <a:lnTo>
                    <a:pt x="7" y="38"/>
                  </a:lnTo>
                  <a:lnTo>
                    <a:pt x="0" y="83"/>
                  </a:lnTo>
                  <a:lnTo>
                    <a:pt x="114" y="83"/>
                  </a:lnTo>
                  <a:lnTo>
                    <a:pt x="168" y="0"/>
                  </a:lnTo>
                  <a:lnTo>
                    <a:pt x="114" y="0"/>
                  </a:lnTo>
                  <a:close/>
                </a:path>
              </a:pathLst>
            </a:custGeom>
            <a:solidFill>
              <a:schemeClr val="tx1"/>
            </a:solidFill>
            <a:ln>
              <a:noFill/>
            </a:ln>
          </p:spPr>
          <p:txBody>
            <a:bodyPr vert="horz" wrap="square" lIns="91440" tIns="45720" rIns="91440" bIns="45720" numCol="1" anchor="t" anchorCtr="0" compatLnSpc="1"/>
            <a:lstStyle/>
            <a:p>
              <a:endParaRPr lang="zh-CN" altLang="en-US">
                <a:solidFill>
                  <a:schemeClr val="bg1"/>
                </a:solidFill>
              </a:endParaRPr>
            </a:p>
          </p:txBody>
        </p:sp>
        <p:sp>
          <p:nvSpPr>
            <p:cNvPr id="42" name="Freeform 14"/>
            <p:cNvSpPr/>
            <p:nvPr/>
          </p:nvSpPr>
          <p:spPr bwMode="auto">
            <a:xfrm>
              <a:off x="9793726" y="4405211"/>
              <a:ext cx="22068" cy="12130"/>
            </a:xfrm>
            <a:custGeom>
              <a:avLst/>
              <a:gdLst>
                <a:gd name="T0" fmla="*/ 54 w 151"/>
                <a:gd name="T1" fmla="*/ 0 h 83"/>
                <a:gd name="T2" fmla="*/ 73 w 151"/>
                <a:gd name="T3" fmla="*/ 38 h 83"/>
                <a:gd name="T4" fmla="*/ 151 w 151"/>
                <a:gd name="T5" fmla="*/ 38 h 83"/>
                <a:gd name="T6" fmla="*/ 147 w 151"/>
                <a:gd name="T7" fmla="*/ 83 h 83"/>
                <a:gd name="T8" fmla="*/ 36 w 151"/>
                <a:gd name="T9" fmla="*/ 83 h 83"/>
                <a:gd name="T10" fmla="*/ 0 w 151"/>
                <a:gd name="T11" fmla="*/ 0 h 83"/>
                <a:gd name="T12" fmla="*/ 54 w 151"/>
                <a:gd name="T13" fmla="*/ 0 h 83"/>
              </a:gdLst>
              <a:ahLst/>
              <a:cxnLst>
                <a:cxn ang="0">
                  <a:pos x="T0" y="T1"/>
                </a:cxn>
                <a:cxn ang="0">
                  <a:pos x="T2" y="T3"/>
                </a:cxn>
                <a:cxn ang="0">
                  <a:pos x="T4" y="T5"/>
                </a:cxn>
                <a:cxn ang="0">
                  <a:pos x="T6" y="T7"/>
                </a:cxn>
                <a:cxn ang="0">
                  <a:pos x="T8" y="T9"/>
                </a:cxn>
                <a:cxn ang="0">
                  <a:pos x="T10" y="T11"/>
                </a:cxn>
                <a:cxn ang="0">
                  <a:pos x="T12" y="T13"/>
                </a:cxn>
              </a:cxnLst>
              <a:rect l="0" t="0" r="r" b="b"/>
              <a:pathLst>
                <a:path w="151" h="83">
                  <a:moveTo>
                    <a:pt x="54" y="0"/>
                  </a:moveTo>
                  <a:lnTo>
                    <a:pt x="73" y="38"/>
                  </a:lnTo>
                  <a:lnTo>
                    <a:pt x="151" y="38"/>
                  </a:lnTo>
                  <a:lnTo>
                    <a:pt x="147" y="83"/>
                  </a:lnTo>
                  <a:lnTo>
                    <a:pt x="36" y="83"/>
                  </a:lnTo>
                  <a:lnTo>
                    <a:pt x="0" y="0"/>
                  </a:lnTo>
                  <a:lnTo>
                    <a:pt x="54" y="0"/>
                  </a:lnTo>
                  <a:close/>
                </a:path>
              </a:pathLst>
            </a:custGeom>
            <a:solidFill>
              <a:schemeClr val="tx1"/>
            </a:solidFill>
            <a:ln>
              <a:noFill/>
            </a:ln>
          </p:spPr>
          <p:txBody>
            <a:bodyPr vert="horz" wrap="square" lIns="91440" tIns="45720" rIns="91440" bIns="45720" numCol="1" anchor="t" anchorCtr="0" compatLnSpc="1"/>
            <a:lstStyle/>
            <a:p>
              <a:endParaRPr lang="zh-CN" altLang="en-US">
                <a:solidFill>
                  <a:schemeClr val="bg1"/>
                </a:solidFill>
              </a:endParaRPr>
            </a:p>
          </p:txBody>
        </p:sp>
        <p:sp>
          <p:nvSpPr>
            <p:cNvPr id="43" name="Freeform 15"/>
            <p:cNvSpPr/>
            <p:nvPr/>
          </p:nvSpPr>
          <p:spPr bwMode="auto">
            <a:xfrm>
              <a:off x="9742284" y="4420118"/>
              <a:ext cx="20314" cy="27037"/>
            </a:xfrm>
            <a:custGeom>
              <a:avLst/>
              <a:gdLst>
                <a:gd name="T0" fmla="*/ 59 w 139"/>
                <a:gd name="T1" fmla="*/ 185 h 185"/>
                <a:gd name="T2" fmla="*/ 0 w 139"/>
                <a:gd name="T3" fmla="*/ 185 h 185"/>
                <a:gd name="T4" fmla="*/ 68 w 139"/>
                <a:gd name="T5" fmla="*/ 106 h 185"/>
                <a:gd name="T6" fmla="*/ 85 w 139"/>
                <a:gd name="T7" fmla="*/ 0 h 185"/>
                <a:gd name="T8" fmla="*/ 139 w 139"/>
                <a:gd name="T9" fmla="*/ 0 h 185"/>
                <a:gd name="T10" fmla="*/ 125 w 139"/>
                <a:gd name="T11" fmla="*/ 106 h 185"/>
                <a:gd name="T12" fmla="*/ 59 w 139"/>
                <a:gd name="T13" fmla="*/ 185 h 185"/>
              </a:gdLst>
              <a:ahLst/>
              <a:cxnLst>
                <a:cxn ang="0">
                  <a:pos x="T0" y="T1"/>
                </a:cxn>
                <a:cxn ang="0">
                  <a:pos x="T2" y="T3"/>
                </a:cxn>
                <a:cxn ang="0">
                  <a:pos x="T4" y="T5"/>
                </a:cxn>
                <a:cxn ang="0">
                  <a:pos x="T6" y="T7"/>
                </a:cxn>
                <a:cxn ang="0">
                  <a:pos x="T8" y="T9"/>
                </a:cxn>
                <a:cxn ang="0">
                  <a:pos x="T10" y="T11"/>
                </a:cxn>
                <a:cxn ang="0">
                  <a:pos x="T12" y="T13"/>
                </a:cxn>
              </a:cxnLst>
              <a:rect l="0" t="0" r="r" b="b"/>
              <a:pathLst>
                <a:path w="139" h="185">
                  <a:moveTo>
                    <a:pt x="59" y="185"/>
                  </a:moveTo>
                  <a:lnTo>
                    <a:pt x="0" y="185"/>
                  </a:lnTo>
                  <a:lnTo>
                    <a:pt x="68" y="106"/>
                  </a:lnTo>
                  <a:lnTo>
                    <a:pt x="85" y="0"/>
                  </a:lnTo>
                  <a:lnTo>
                    <a:pt x="139" y="0"/>
                  </a:lnTo>
                  <a:lnTo>
                    <a:pt x="125" y="106"/>
                  </a:lnTo>
                  <a:lnTo>
                    <a:pt x="59" y="185"/>
                  </a:lnTo>
                  <a:close/>
                </a:path>
              </a:pathLst>
            </a:custGeom>
            <a:solidFill>
              <a:schemeClr val="tx1"/>
            </a:solidFill>
            <a:ln>
              <a:noFill/>
            </a:ln>
          </p:spPr>
          <p:txBody>
            <a:bodyPr vert="horz" wrap="square" lIns="91440" tIns="45720" rIns="91440" bIns="45720" numCol="1" anchor="t" anchorCtr="0" compatLnSpc="1"/>
            <a:lstStyle/>
            <a:p>
              <a:endParaRPr lang="zh-CN" altLang="en-US">
                <a:solidFill>
                  <a:schemeClr val="bg1"/>
                </a:solidFill>
              </a:endParaRPr>
            </a:p>
          </p:txBody>
        </p:sp>
        <p:sp>
          <p:nvSpPr>
            <p:cNvPr id="44" name="Freeform 16"/>
            <p:cNvSpPr/>
            <p:nvPr/>
          </p:nvSpPr>
          <p:spPr bwMode="auto">
            <a:xfrm>
              <a:off x="9794749" y="4420118"/>
              <a:ext cx="11838" cy="27037"/>
            </a:xfrm>
            <a:custGeom>
              <a:avLst/>
              <a:gdLst>
                <a:gd name="T0" fmla="*/ 55 w 81"/>
                <a:gd name="T1" fmla="*/ 185 h 185"/>
                <a:gd name="T2" fmla="*/ 0 w 81"/>
                <a:gd name="T3" fmla="*/ 185 h 185"/>
                <a:gd name="T4" fmla="*/ 26 w 81"/>
                <a:gd name="T5" fmla="*/ 0 h 185"/>
                <a:gd name="T6" fmla="*/ 81 w 81"/>
                <a:gd name="T7" fmla="*/ 0 h 185"/>
                <a:gd name="T8" fmla="*/ 55 w 81"/>
                <a:gd name="T9" fmla="*/ 185 h 185"/>
              </a:gdLst>
              <a:ahLst/>
              <a:cxnLst>
                <a:cxn ang="0">
                  <a:pos x="T0" y="T1"/>
                </a:cxn>
                <a:cxn ang="0">
                  <a:pos x="T2" y="T3"/>
                </a:cxn>
                <a:cxn ang="0">
                  <a:pos x="T4" y="T5"/>
                </a:cxn>
                <a:cxn ang="0">
                  <a:pos x="T6" y="T7"/>
                </a:cxn>
                <a:cxn ang="0">
                  <a:pos x="T8" y="T9"/>
                </a:cxn>
              </a:cxnLst>
              <a:rect l="0" t="0" r="r" b="b"/>
              <a:pathLst>
                <a:path w="81" h="185">
                  <a:moveTo>
                    <a:pt x="55" y="185"/>
                  </a:moveTo>
                  <a:lnTo>
                    <a:pt x="0" y="185"/>
                  </a:lnTo>
                  <a:lnTo>
                    <a:pt x="26" y="0"/>
                  </a:lnTo>
                  <a:lnTo>
                    <a:pt x="81" y="0"/>
                  </a:lnTo>
                  <a:lnTo>
                    <a:pt x="55" y="185"/>
                  </a:lnTo>
                  <a:close/>
                </a:path>
              </a:pathLst>
            </a:custGeom>
            <a:solidFill>
              <a:schemeClr val="tx1"/>
            </a:solidFill>
            <a:ln>
              <a:noFill/>
            </a:ln>
          </p:spPr>
          <p:txBody>
            <a:bodyPr vert="horz" wrap="square" lIns="91440" tIns="45720" rIns="91440" bIns="45720" numCol="1" anchor="t" anchorCtr="0" compatLnSpc="1"/>
            <a:lstStyle/>
            <a:p>
              <a:endParaRPr lang="zh-CN" altLang="en-US">
                <a:solidFill>
                  <a:schemeClr val="bg1"/>
                </a:solidFill>
              </a:endParaRPr>
            </a:p>
          </p:txBody>
        </p:sp>
        <p:sp>
          <p:nvSpPr>
            <p:cNvPr id="45" name="Freeform 17"/>
            <p:cNvSpPr/>
            <p:nvPr/>
          </p:nvSpPr>
          <p:spPr bwMode="auto">
            <a:xfrm>
              <a:off x="9723139" y="4460015"/>
              <a:ext cx="85494" cy="79356"/>
            </a:xfrm>
            <a:custGeom>
              <a:avLst/>
              <a:gdLst>
                <a:gd name="T0" fmla="*/ 497 w 585"/>
                <a:gd name="T1" fmla="*/ 0 h 543"/>
                <a:gd name="T2" fmla="*/ 431 w 585"/>
                <a:gd name="T3" fmla="*/ 427 h 543"/>
                <a:gd name="T4" fmla="*/ 192 w 585"/>
                <a:gd name="T5" fmla="*/ 0 h 543"/>
                <a:gd name="T6" fmla="*/ 81 w 585"/>
                <a:gd name="T7" fmla="*/ 0 h 543"/>
                <a:gd name="T8" fmla="*/ 0 w 585"/>
                <a:gd name="T9" fmla="*/ 543 h 543"/>
                <a:gd name="T10" fmla="*/ 88 w 585"/>
                <a:gd name="T11" fmla="*/ 543 h 543"/>
                <a:gd name="T12" fmla="*/ 152 w 585"/>
                <a:gd name="T13" fmla="*/ 113 h 543"/>
                <a:gd name="T14" fmla="*/ 391 w 585"/>
                <a:gd name="T15" fmla="*/ 543 h 543"/>
                <a:gd name="T16" fmla="*/ 502 w 585"/>
                <a:gd name="T17" fmla="*/ 543 h 543"/>
                <a:gd name="T18" fmla="*/ 585 w 585"/>
                <a:gd name="T19" fmla="*/ 0 h 543"/>
                <a:gd name="T20" fmla="*/ 497 w 585"/>
                <a:gd name="T21" fmla="*/ 0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5" h="543">
                  <a:moveTo>
                    <a:pt x="497" y="0"/>
                  </a:moveTo>
                  <a:lnTo>
                    <a:pt x="431" y="427"/>
                  </a:lnTo>
                  <a:lnTo>
                    <a:pt x="192" y="0"/>
                  </a:lnTo>
                  <a:lnTo>
                    <a:pt x="81" y="0"/>
                  </a:lnTo>
                  <a:lnTo>
                    <a:pt x="0" y="543"/>
                  </a:lnTo>
                  <a:lnTo>
                    <a:pt x="88" y="543"/>
                  </a:lnTo>
                  <a:lnTo>
                    <a:pt x="152" y="113"/>
                  </a:lnTo>
                  <a:lnTo>
                    <a:pt x="391" y="543"/>
                  </a:lnTo>
                  <a:lnTo>
                    <a:pt x="502" y="543"/>
                  </a:lnTo>
                  <a:lnTo>
                    <a:pt x="585" y="0"/>
                  </a:lnTo>
                  <a:lnTo>
                    <a:pt x="497" y="0"/>
                  </a:lnTo>
                  <a:close/>
                </a:path>
              </a:pathLst>
            </a:custGeom>
            <a:solidFill>
              <a:srgbClr val="D7282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46" name="Freeform 18"/>
            <p:cNvSpPr/>
            <p:nvPr/>
          </p:nvSpPr>
          <p:spPr bwMode="auto">
            <a:xfrm>
              <a:off x="9656790" y="4460015"/>
              <a:ext cx="68833" cy="79356"/>
            </a:xfrm>
            <a:custGeom>
              <a:avLst/>
              <a:gdLst>
                <a:gd name="T0" fmla="*/ 95 w 199"/>
                <a:gd name="T1" fmla="*/ 36 h 229"/>
                <a:gd name="T2" fmla="*/ 194 w 199"/>
                <a:gd name="T3" fmla="*/ 36 h 229"/>
                <a:gd name="T4" fmla="*/ 199 w 199"/>
                <a:gd name="T5" fmla="*/ 0 h 229"/>
                <a:gd name="T6" fmla="*/ 77 w 199"/>
                <a:gd name="T7" fmla="*/ 0 h 229"/>
                <a:gd name="T8" fmla="*/ 16 w 199"/>
                <a:gd name="T9" fmla="*/ 53 h 229"/>
                <a:gd name="T10" fmla="*/ 0 w 199"/>
                <a:gd name="T11" fmla="*/ 167 h 229"/>
                <a:gd name="T12" fmla="*/ 23 w 199"/>
                <a:gd name="T13" fmla="*/ 200 h 229"/>
                <a:gd name="T14" fmla="*/ 15 w 199"/>
                <a:gd name="T15" fmla="*/ 219 h 229"/>
                <a:gd name="T16" fmla="*/ 45 w 199"/>
                <a:gd name="T17" fmla="*/ 229 h 229"/>
                <a:gd name="T18" fmla="*/ 165 w 199"/>
                <a:gd name="T19" fmla="*/ 229 h 229"/>
                <a:gd name="T20" fmla="*/ 170 w 199"/>
                <a:gd name="T21" fmla="*/ 192 h 229"/>
                <a:gd name="T22" fmla="*/ 73 w 199"/>
                <a:gd name="T23" fmla="*/ 192 h 229"/>
                <a:gd name="T24" fmla="*/ 38 w 199"/>
                <a:gd name="T25" fmla="*/ 159 h 229"/>
                <a:gd name="T26" fmla="*/ 50 w 199"/>
                <a:gd name="T27" fmla="*/ 70 h 229"/>
                <a:gd name="T28" fmla="*/ 95 w 199"/>
                <a:gd name="T29" fmla="*/ 36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9" h="229">
                  <a:moveTo>
                    <a:pt x="95" y="36"/>
                  </a:moveTo>
                  <a:cubicBezTo>
                    <a:pt x="194" y="36"/>
                    <a:pt x="194" y="36"/>
                    <a:pt x="194" y="36"/>
                  </a:cubicBezTo>
                  <a:cubicBezTo>
                    <a:pt x="199" y="0"/>
                    <a:pt x="199" y="0"/>
                    <a:pt x="199" y="0"/>
                  </a:cubicBezTo>
                  <a:cubicBezTo>
                    <a:pt x="77" y="0"/>
                    <a:pt x="77" y="0"/>
                    <a:pt x="77" y="0"/>
                  </a:cubicBezTo>
                  <a:cubicBezTo>
                    <a:pt x="47" y="0"/>
                    <a:pt x="20" y="24"/>
                    <a:pt x="16" y="53"/>
                  </a:cubicBezTo>
                  <a:cubicBezTo>
                    <a:pt x="0" y="167"/>
                    <a:pt x="0" y="167"/>
                    <a:pt x="0" y="167"/>
                  </a:cubicBezTo>
                  <a:cubicBezTo>
                    <a:pt x="15" y="170"/>
                    <a:pt x="26" y="186"/>
                    <a:pt x="23" y="200"/>
                  </a:cubicBezTo>
                  <a:cubicBezTo>
                    <a:pt x="22" y="207"/>
                    <a:pt x="20" y="214"/>
                    <a:pt x="15" y="219"/>
                  </a:cubicBezTo>
                  <a:cubicBezTo>
                    <a:pt x="24" y="225"/>
                    <a:pt x="32" y="229"/>
                    <a:pt x="45" y="229"/>
                  </a:cubicBezTo>
                  <a:cubicBezTo>
                    <a:pt x="165" y="229"/>
                    <a:pt x="165" y="229"/>
                    <a:pt x="165" y="229"/>
                  </a:cubicBezTo>
                  <a:cubicBezTo>
                    <a:pt x="170" y="192"/>
                    <a:pt x="170" y="192"/>
                    <a:pt x="170" y="192"/>
                  </a:cubicBezTo>
                  <a:cubicBezTo>
                    <a:pt x="73" y="192"/>
                    <a:pt x="73" y="192"/>
                    <a:pt x="73" y="192"/>
                  </a:cubicBezTo>
                  <a:cubicBezTo>
                    <a:pt x="54" y="192"/>
                    <a:pt x="35" y="181"/>
                    <a:pt x="38" y="159"/>
                  </a:cubicBezTo>
                  <a:cubicBezTo>
                    <a:pt x="50" y="70"/>
                    <a:pt x="50" y="70"/>
                    <a:pt x="50" y="70"/>
                  </a:cubicBezTo>
                  <a:cubicBezTo>
                    <a:pt x="54" y="45"/>
                    <a:pt x="71" y="36"/>
                    <a:pt x="95" y="36"/>
                  </a:cubicBezTo>
                  <a:close/>
                </a:path>
              </a:pathLst>
            </a:custGeom>
            <a:solidFill>
              <a:srgbClr val="D7282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47" name="Oval 19"/>
            <p:cNvSpPr>
              <a:spLocks noChangeArrowheads="1"/>
            </p:cNvSpPr>
            <p:nvPr/>
          </p:nvSpPr>
          <p:spPr bwMode="auto">
            <a:xfrm>
              <a:off x="9643637" y="4518618"/>
              <a:ext cx="19729" cy="19729"/>
            </a:xfrm>
            <a:prstGeom prst="ellipse">
              <a:avLst/>
            </a:prstGeom>
            <a:solidFill>
              <a:schemeClr val="tx1"/>
            </a:solidFill>
            <a:ln>
              <a:noFill/>
            </a:ln>
          </p:spPr>
          <p:txBody>
            <a:bodyPr vert="horz" wrap="square" lIns="91440" tIns="45720" rIns="91440" bIns="45720" numCol="1" anchor="t" anchorCtr="0" compatLnSpc="1"/>
            <a:lstStyle/>
            <a:p>
              <a:endParaRPr lang="zh-CN" altLang="en-US">
                <a:solidFill>
                  <a:schemeClr val="bg1"/>
                </a:solidFill>
              </a:endParaRPr>
            </a:p>
          </p:txBody>
        </p:sp>
        <p:sp>
          <p:nvSpPr>
            <p:cNvPr id="48" name="Freeform 20"/>
            <p:cNvSpPr/>
            <p:nvPr/>
          </p:nvSpPr>
          <p:spPr bwMode="auto">
            <a:xfrm>
              <a:off x="9173933" y="4477991"/>
              <a:ext cx="461082" cy="63426"/>
            </a:xfrm>
            <a:custGeom>
              <a:avLst/>
              <a:gdLst>
                <a:gd name="T0" fmla="*/ 1295 w 1334"/>
                <a:gd name="T1" fmla="*/ 170 h 183"/>
                <a:gd name="T2" fmla="*/ 730 w 1334"/>
                <a:gd name="T3" fmla="*/ 64 h 183"/>
                <a:gd name="T4" fmla="*/ 118 w 1334"/>
                <a:gd name="T5" fmla="*/ 132 h 183"/>
                <a:gd name="T6" fmla="*/ 0 w 1334"/>
                <a:gd name="T7" fmla="*/ 177 h 183"/>
                <a:gd name="T8" fmla="*/ 72 w 1334"/>
                <a:gd name="T9" fmla="*/ 140 h 183"/>
                <a:gd name="T10" fmla="*/ 723 w 1334"/>
                <a:gd name="T11" fmla="*/ 24 h 183"/>
                <a:gd name="T12" fmla="*/ 1334 w 1334"/>
                <a:gd name="T13" fmla="*/ 183 h 183"/>
                <a:gd name="T14" fmla="*/ 1295 w 1334"/>
                <a:gd name="T15" fmla="*/ 170 h 1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34" h="183">
                  <a:moveTo>
                    <a:pt x="1295" y="170"/>
                  </a:moveTo>
                  <a:cubicBezTo>
                    <a:pt x="1224" y="146"/>
                    <a:pt x="1037" y="81"/>
                    <a:pt x="730" y="64"/>
                  </a:cubicBezTo>
                  <a:cubicBezTo>
                    <a:pt x="436" y="47"/>
                    <a:pt x="227" y="99"/>
                    <a:pt x="118" y="132"/>
                  </a:cubicBezTo>
                  <a:cubicBezTo>
                    <a:pt x="100" y="139"/>
                    <a:pt x="0" y="177"/>
                    <a:pt x="0" y="177"/>
                  </a:cubicBezTo>
                  <a:cubicBezTo>
                    <a:pt x="0" y="177"/>
                    <a:pt x="60" y="146"/>
                    <a:pt x="72" y="140"/>
                  </a:cubicBezTo>
                  <a:cubicBezTo>
                    <a:pt x="85" y="132"/>
                    <a:pt x="336" y="0"/>
                    <a:pt x="723" y="24"/>
                  </a:cubicBezTo>
                  <a:cubicBezTo>
                    <a:pt x="1085" y="47"/>
                    <a:pt x="1303" y="163"/>
                    <a:pt x="1334" y="183"/>
                  </a:cubicBezTo>
                  <a:cubicBezTo>
                    <a:pt x="1334" y="183"/>
                    <a:pt x="1310" y="175"/>
                    <a:pt x="1295" y="170"/>
                  </a:cubicBezTo>
                  <a:close/>
                </a:path>
              </a:pathLst>
            </a:custGeom>
            <a:solidFill>
              <a:srgbClr val="D7282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49" name="Freeform 21"/>
            <p:cNvSpPr/>
            <p:nvPr/>
          </p:nvSpPr>
          <p:spPr bwMode="auto">
            <a:xfrm>
              <a:off x="9167649" y="4366337"/>
              <a:ext cx="138251" cy="153304"/>
            </a:xfrm>
            <a:custGeom>
              <a:avLst/>
              <a:gdLst>
                <a:gd name="T0" fmla="*/ 212 w 400"/>
                <a:gd name="T1" fmla="*/ 405 h 442"/>
                <a:gd name="T2" fmla="*/ 231 w 400"/>
                <a:gd name="T3" fmla="*/ 271 h 442"/>
                <a:gd name="T4" fmla="*/ 400 w 400"/>
                <a:gd name="T5" fmla="*/ 0 h 442"/>
                <a:gd name="T6" fmla="*/ 311 w 400"/>
                <a:gd name="T7" fmla="*/ 0 h 442"/>
                <a:gd name="T8" fmla="*/ 195 w 400"/>
                <a:gd name="T9" fmla="*/ 192 h 442"/>
                <a:gd name="T10" fmla="*/ 87 w 400"/>
                <a:gd name="T11" fmla="*/ 0 h 442"/>
                <a:gd name="T12" fmla="*/ 0 w 400"/>
                <a:gd name="T13" fmla="*/ 0 h 442"/>
                <a:gd name="T14" fmla="*/ 148 w 400"/>
                <a:gd name="T15" fmla="*/ 263 h 442"/>
                <a:gd name="T16" fmla="*/ 121 w 400"/>
                <a:gd name="T17" fmla="*/ 442 h 442"/>
                <a:gd name="T18" fmla="*/ 212 w 400"/>
                <a:gd name="T19" fmla="*/ 405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42">
                  <a:moveTo>
                    <a:pt x="212" y="405"/>
                  </a:moveTo>
                  <a:cubicBezTo>
                    <a:pt x="231" y="271"/>
                    <a:pt x="231" y="271"/>
                    <a:pt x="231" y="271"/>
                  </a:cubicBezTo>
                  <a:cubicBezTo>
                    <a:pt x="400" y="0"/>
                    <a:pt x="400" y="0"/>
                    <a:pt x="400" y="0"/>
                  </a:cubicBezTo>
                  <a:cubicBezTo>
                    <a:pt x="311" y="0"/>
                    <a:pt x="311" y="0"/>
                    <a:pt x="311" y="0"/>
                  </a:cubicBezTo>
                  <a:cubicBezTo>
                    <a:pt x="195" y="192"/>
                    <a:pt x="195" y="192"/>
                    <a:pt x="195" y="192"/>
                  </a:cubicBezTo>
                  <a:cubicBezTo>
                    <a:pt x="87" y="0"/>
                    <a:pt x="87" y="0"/>
                    <a:pt x="87" y="0"/>
                  </a:cubicBezTo>
                  <a:cubicBezTo>
                    <a:pt x="0" y="0"/>
                    <a:pt x="0" y="0"/>
                    <a:pt x="0" y="0"/>
                  </a:cubicBezTo>
                  <a:cubicBezTo>
                    <a:pt x="148" y="263"/>
                    <a:pt x="148" y="263"/>
                    <a:pt x="148" y="263"/>
                  </a:cubicBezTo>
                  <a:cubicBezTo>
                    <a:pt x="145" y="288"/>
                    <a:pt x="121" y="442"/>
                    <a:pt x="121" y="442"/>
                  </a:cubicBezTo>
                  <a:cubicBezTo>
                    <a:pt x="121" y="442"/>
                    <a:pt x="148" y="429"/>
                    <a:pt x="212" y="405"/>
                  </a:cubicBezTo>
                  <a:close/>
                </a:path>
              </a:pathLst>
            </a:custGeom>
            <a:solidFill>
              <a:srgbClr val="D7282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50" name="Freeform 22"/>
            <p:cNvSpPr/>
            <p:nvPr/>
          </p:nvSpPr>
          <p:spPr bwMode="auto">
            <a:xfrm>
              <a:off x="9550690" y="4366629"/>
              <a:ext cx="105515" cy="158858"/>
            </a:xfrm>
            <a:custGeom>
              <a:avLst/>
              <a:gdLst>
                <a:gd name="T0" fmla="*/ 183 w 305"/>
                <a:gd name="T1" fmla="*/ 448 h 458"/>
                <a:gd name="T2" fmla="*/ 213 w 305"/>
                <a:gd name="T3" fmla="*/ 428 h 458"/>
                <a:gd name="T4" fmla="*/ 232 w 305"/>
                <a:gd name="T5" fmla="*/ 405 h 458"/>
                <a:gd name="T6" fmla="*/ 246 w 305"/>
                <a:gd name="T7" fmla="*/ 373 h 458"/>
                <a:gd name="T8" fmla="*/ 305 w 305"/>
                <a:gd name="T9" fmla="*/ 0 h 458"/>
                <a:gd name="T10" fmla="*/ 228 w 305"/>
                <a:gd name="T11" fmla="*/ 0 h 458"/>
                <a:gd name="T12" fmla="*/ 181 w 305"/>
                <a:gd name="T13" fmla="*/ 312 h 458"/>
                <a:gd name="T14" fmla="*/ 112 w 305"/>
                <a:gd name="T15" fmla="*/ 397 h 458"/>
                <a:gd name="T16" fmla="*/ 0 w 305"/>
                <a:gd name="T17" fmla="*/ 398 h 458"/>
                <a:gd name="T18" fmla="*/ 160 w 305"/>
                <a:gd name="T19" fmla="*/ 458 h 458"/>
                <a:gd name="T20" fmla="*/ 183 w 305"/>
                <a:gd name="T21" fmla="*/ 448 h 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5" h="458">
                  <a:moveTo>
                    <a:pt x="183" y="448"/>
                  </a:moveTo>
                  <a:cubicBezTo>
                    <a:pt x="194" y="442"/>
                    <a:pt x="204" y="435"/>
                    <a:pt x="213" y="428"/>
                  </a:cubicBezTo>
                  <a:cubicBezTo>
                    <a:pt x="220" y="421"/>
                    <a:pt x="227" y="413"/>
                    <a:pt x="232" y="405"/>
                  </a:cubicBezTo>
                  <a:cubicBezTo>
                    <a:pt x="238" y="396"/>
                    <a:pt x="244" y="386"/>
                    <a:pt x="246" y="373"/>
                  </a:cubicBezTo>
                  <a:cubicBezTo>
                    <a:pt x="250" y="351"/>
                    <a:pt x="305" y="0"/>
                    <a:pt x="305" y="0"/>
                  </a:cubicBezTo>
                  <a:cubicBezTo>
                    <a:pt x="228" y="0"/>
                    <a:pt x="228" y="0"/>
                    <a:pt x="228" y="0"/>
                  </a:cubicBezTo>
                  <a:cubicBezTo>
                    <a:pt x="228" y="0"/>
                    <a:pt x="185" y="293"/>
                    <a:pt x="181" y="312"/>
                  </a:cubicBezTo>
                  <a:cubicBezTo>
                    <a:pt x="177" y="327"/>
                    <a:pt x="163" y="389"/>
                    <a:pt x="112" y="397"/>
                  </a:cubicBezTo>
                  <a:cubicBezTo>
                    <a:pt x="71" y="403"/>
                    <a:pt x="0" y="398"/>
                    <a:pt x="0" y="398"/>
                  </a:cubicBezTo>
                  <a:cubicBezTo>
                    <a:pt x="70" y="418"/>
                    <a:pt x="122" y="441"/>
                    <a:pt x="160" y="458"/>
                  </a:cubicBezTo>
                  <a:cubicBezTo>
                    <a:pt x="167" y="455"/>
                    <a:pt x="176" y="451"/>
                    <a:pt x="183" y="448"/>
                  </a:cubicBezTo>
                  <a:close/>
                </a:path>
              </a:pathLst>
            </a:custGeom>
            <a:solidFill>
              <a:srgbClr val="D7282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51" name="Freeform 23"/>
            <p:cNvSpPr/>
            <p:nvPr/>
          </p:nvSpPr>
          <p:spPr bwMode="auto">
            <a:xfrm>
              <a:off x="9406593" y="4366629"/>
              <a:ext cx="161781" cy="137082"/>
            </a:xfrm>
            <a:custGeom>
              <a:avLst/>
              <a:gdLst>
                <a:gd name="T0" fmla="*/ 468 w 468"/>
                <a:gd name="T1" fmla="*/ 0 h 395"/>
                <a:gd name="T2" fmla="*/ 387 w 468"/>
                <a:gd name="T3" fmla="*/ 0 h 395"/>
                <a:gd name="T4" fmla="*/ 332 w 468"/>
                <a:gd name="T5" fmla="*/ 358 h 395"/>
                <a:gd name="T6" fmla="*/ 132 w 468"/>
                <a:gd name="T7" fmla="*/ 0 h 395"/>
                <a:gd name="T8" fmla="*/ 49 w 468"/>
                <a:gd name="T9" fmla="*/ 0 h 395"/>
                <a:gd name="T10" fmla="*/ 0 w 468"/>
                <a:gd name="T11" fmla="*/ 326 h 395"/>
                <a:gd name="T12" fmla="*/ 22 w 468"/>
                <a:gd name="T13" fmla="*/ 327 h 395"/>
                <a:gd name="T14" fmla="*/ 74 w 468"/>
                <a:gd name="T15" fmla="*/ 330 h 395"/>
                <a:gd name="T16" fmla="*/ 107 w 468"/>
                <a:gd name="T17" fmla="*/ 109 h 395"/>
                <a:gd name="T18" fmla="*/ 245 w 468"/>
                <a:gd name="T19" fmla="*/ 355 h 395"/>
                <a:gd name="T20" fmla="*/ 408 w 468"/>
                <a:gd name="T21" fmla="*/ 395 h 395"/>
                <a:gd name="T22" fmla="*/ 468 w 468"/>
                <a:gd name="T23" fmla="*/ 0 h 3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68" h="395">
                  <a:moveTo>
                    <a:pt x="468" y="0"/>
                  </a:moveTo>
                  <a:cubicBezTo>
                    <a:pt x="387" y="0"/>
                    <a:pt x="387" y="0"/>
                    <a:pt x="387" y="0"/>
                  </a:cubicBezTo>
                  <a:cubicBezTo>
                    <a:pt x="332" y="358"/>
                    <a:pt x="332" y="358"/>
                    <a:pt x="332" y="358"/>
                  </a:cubicBezTo>
                  <a:cubicBezTo>
                    <a:pt x="301" y="297"/>
                    <a:pt x="132" y="0"/>
                    <a:pt x="132" y="0"/>
                  </a:cubicBezTo>
                  <a:cubicBezTo>
                    <a:pt x="49" y="0"/>
                    <a:pt x="49" y="0"/>
                    <a:pt x="49" y="0"/>
                  </a:cubicBezTo>
                  <a:cubicBezTo>
                    <a:pt x="0" y="326"/>
                    <a:pt x="0" y="326"/>
                    <a:pt x="0" y="326"/>
                  </a:cubicBezTo>
                  <a:cubicBezTo>
                    <a:pt x="9" y="326"/>
                    <a:pt x="12" y="326"/>
                    <a:pt x="22" y="327"/>
                  </a:cubicBezTo>
                  <a:cubicBezTo>
                    <a:pt x="39" y="328"/>
                    <a:pt x="57" y="329"/>
                    <a:pt x="74" y="330"/>
                  </a:cubicBezTo>
                  <a:cubicBezTo>
                    <a:pt x="107" y="109"/>
                    <a:pt x="107" y="109"/>
                    <a:pt x="107" y="109"/>
                  </a:cubicBezTo>
                  <a:cubicBezTo>
                    <a:pt x="107" y="109"/>
                    <a:pt x="191" y="257"/>
                    <a:pt x="245" y="355"/>
                  </a:cubicBezTo>
                  <a:cubicBezTo>
                    <a:pt x="318" y="367"/>
                    <a:pt x="383" y="388"/>
                    <a:pt x="408" y="395"/>
                  </a:cubicBezTo>
                  <a:lnTo>
                    <a:pt x="468" y="0"/>
                  </a:lnTo>
                  <a:close/>
                </a:path>
              </a:pathLst>
            </a:custGeom>
            <a:solidFill>
              <a:srgbClr val="D7282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52" name="Freeform 24"/>
            <p:cNvSpPr/>
            <p:nvPr/>
          </p:nvSpPr>
          <p:spPr bwMode="auto">
            <a:xfrm>
              <a:off x="9253435" y="4366629"/>
              <a:ext cx="146874" cy="135621"/>
            </a:xfrm>
            <a:custGeom>
              <a:avLst/>
              <a:gdLst>
                <a:gd name="T0" fmla="*/ 335 w 425"/>
                <a:gd name="T1" fmla="*/ 0 h 391"/>
                <a:gd name="T2" fmla="*/ 226 w 425"/>
                <a:gd name="T3" fmla="*/ 0 h 391"/>
                <a:gd name="T4" fmla="*/ 0 w 425"/>
                <a:gd name="T5" fmla="*/ 391 h 391"/>
                <a:gd name="T6" fmla="*/ 304 w 425"/>
                <a:gd name="T7" fmla="*/ 330 h 391"/>
                <a:gd name="T8" fmla="*/ 150 w 425"/>
                <a:gd name="T9" fmla="*/ 272 h 391"/>
                <a:gd name="T10" fmla="*/ 272 w 425"/>
                <a:gd name="T11" fmla="*/ 60 h 391"/>
                <a:gd name="T12" fmla="*/ 349 w 425"/>
                <a:gd name="T13" fmla="*/ 327 h 391"/>
                <a:gd name="T14" fmla="*/ 389 w 425"/>
                <a:gd name="T15" fmla="*/ 326 h 391"/>
                <a:gd name="T16" fmla="*/ 425 w 425"/>
                <a:gd name="T17" fmla="*/ 326 h 391"/>
                <a:gd name="T18" fmla="*/ 335 w 425"/>
                <a:gd name="T19" fmla="*/ 0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5" h="391">
                  <a:moveTo>
                    <a:pt x="335" y="0"/>
                  </a:moveTo>
                  <a:cubicBezTo>
                    <a:pt x="314" y="0"/>
                    <a:pt x="256" y="0"/>
                    <a:pt x="226" y="0"/>
                  </a:cubicBezTo>
                  <a:cubicBezTo>
                    <a:pt x="208" y="32"/>
                    <a:pt x="0" y="391"/>
                    <a:pt x="0" y="391"/>
                  </a:cubicBezTo>
                  <a:cubicBezTo>
                    <a:pt x="138" y="341"/>
                    <a:pt x="268" y="333"/>
                    <a:pt x="304" y="330"/>
                  </a:cubicBezTo>
                  <a:cubicBezTo>
                    <a:pt x="150" y="272"/>
                    <a:pt x="150" y="272"/>
                    <a:pt x="150" y="272"/>
                  </a:cubicBezTo>
                  <a:cubicBezTo>
                    <a:pt x="272" y="60"/>
                    <a:pt x="272" y="60"/>
                    <a:pt x="272" y="60"/>
                  </a:cubicBezTo>
                  <a:cubicBezTo>
                    <a:pt x="349" y="327"/>
                    <a:pt x="349" y="327"/>
                    <a:pt x="349" y="327"/>
                  </a:cubicBezTo>
                  <a:cubicBezTo>
                    <a:pt x="370" y="326"/>
                    <a:pt x="368" y="326"/>
                    <a:pt x="389" y="326"/>
                  </a:cubicBezTo>
                  <a:cubicBezTo>
                    <a:pt x="397" y="326"/>
                    <a:pt x="417" y="326"/>
                    <a:pt x="425" y="326"/>
                  </a:cubicBezTo>
                  <a:lnTo>
                    <a:pt x="335" y="0"/>
                  </a:lnTo>
                  <a:close/>
                </a:path>
              </a:pathLst>
            </a:custGeom>
            <a:solidFill>
              <a:srgbClr val="D7282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53" name="Freeform 25"/>
            <p:cNvSpPr/>
            <p:nvPr/>
          </p:nvSpPr>
          <p:spPr bwMode="auto">
            <a:xfrm>
              <a:off x="9324314" y="4423917"/>
              <a:ext cx="29959" cy="41212"/>
            </a:xfrm>
            <a:custGeom>
              <a:avLst/>
              <a:gdLst>
                <a:gd name="T0" fmla="*/ 205 w 205"/>
                <a:gd name="T1" fmla="*/ 282 h 282"/>
                <a:gd name="T2" fmla="*/ 0 w 205"/>
                <a:gd name="T3" fmla="*/ 213 h 282"/>
                <a:gd name="T4" fmla="*/ 123 w 205"/>
                <a:gd name="T5" fmla="*/ 0 h 282"/>
                <a:gd name="T6" fmla="*/ 205 w 205"/>
                <a:gd name="T7" fmla="*/ 282 h 282"/>
              </a:gdLst>
              <a:ahLst/>
              <a:cxnLst>
                <a:cxn ang="0">
                  <a:pos x="T0" y="T1"/>
                </a:cxn>
                <a:cxn ang="0">
                  <a:pos x="T2" y="T3"/>
                </a:cxn>
                <a:cxn ang="0">
                  <a:pos x="T4" y="T5"/>
                </a:cxn>
                <a:cxn ang="0">
                  <a:pos x="T6" y="T7"/>
                </a:cxn>
              </a:cxnLst>
              <a:rect l="0" t="0" r="r" b="b"/>
              <a:pathLst>
                <a:path w="205" h="282">
                  <a:moveTo>
                    <a:pt x="205" y="282"/>
                  </a:moveTo>
                  <a:lnTo>
                    <a:pt x="0" y="213"/>
                  </a:lnTo>
                  <a:lnTo>
                    <a:pt x="123" y="0"/>
                  </a:lnTo>
                  <a:lnTo>
                    <a:pt x="205" y="282"/>
                  </a:lnTo>
                  <a:close/>
                </a:path>
              </a:pathLst>
            </a:custGeom>
            <a:solidFill>
              <a:srgbClr val="D7282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54" name="Freeform 26"/>
            <p:cNvSpPr>
              <a:spLocks noEditPoints="1"/>
            </p:cNvSpPr>
            <p:nvPr/>
          </p:nvSpPr>
          <p:spPr bwMode="auto">
            <a:xfrm>
              <a:off x="9190155" y="4545655"/>
              <a:ext cx="39751" cy="36682"/>
            </a:xfrm>
            <a:custGeom>
              <a:avLst/>
              <a:gdLst>
                <a:gd name="T0" fmla="*/ 24 w 115"/>
                <a:gd name="T1" fmla="*/ 52 h 106"/>
                <a:gd name="T2" fmla="*/ 14 w 115"/>
                <a:gd name="T3" fmla="*/ 33 h 106"/>
                <a:gd name="T4" fmla="*/ 21 w 115"/>
                <a:gd name="T5" fmla="*/ 84 h 106"/>
                <a:gd name="T6" fmla="*/ 7 w 115"/>
                <a:gd name="T7" fmla="*/ 104 h 106"/>
                <a:gd name="T8" fmla="*/ 13 w 115"/>
                <a:gd name="T9" fmla="*/ 81 h 106"/>
                <a:gd name="T10" fmla="*/ 31 w 115"/>
                <a:gd name="T11" fmla="*/ 70 h 106"/>
                <a:gd name="T12" fmla="*/ 38 w 115"/>
                <a:gd name="T13" fmla="*/ 16 h 106"/>
                <a:gd name="T14" fmla="*/ 16 w 115"/>
                <a:gd name="T15" fmla="*/ 11 h 106"/>
                <a:gd name="T16" fmla="*/ 38 w 115"/>
                <a:gd name="T17" fmla="*/ 16 h 106"/>
                <a:gd name="T18" fmla="*/ 33 w 115"/>
                <a:gd name="T19" fmla="*/ 106 h 106"/>
                <a:gd name="T20" fmla="*/ 41 w 115"/>
                <a:gd name="T21" fmla="*/ 94 h 106"/>
                <a:gd name="T22" fmla="*/ 60 w 115"/>
                <a:gd name="T23" fmla="*/ 90 h 106"/>
                <a:gd name="T24" fmla="*/ 83 w 115"/>
                <a:gd name="T25" fmla="*/ 14 h 106"/>
                <a:gd name="T26" fmla="*/ 114 w 115"/>
                <a:gd name="T27" fmla="*/ 24 h 106"/>
                <a:gd name="T28" fmla="*/ 104 w 115"/>
                <a:gd name="T29" fmla="*/ 33 h 106"/>
                <a:gd name="T30" fmla="*/ 49 w 115"/>
                <a:gd name="T31" fmla="*/ 20 h 106"/>
                <a:gd name="T32" fmla="*/ 39 w 115"/>
                <a:gd name="T33" fmla="*/ 32 h 106"/>
                <a:gd name="T34" fmla="*/ 41 w 115"/>
                <a:gd name="T35" fmla="*/ 14 h 106"/>
                <a:gd name="T36" fmla="*/ 68 w 115"/>
                <a:gd name="T37" fmla="*/ 3 h 106"/>
                <a:gd name="T38" fmla="*/ 83 w 115"/>
                <a:gd name="T39" fmla="*/ 14 h 106"/>
                <a:gd name="T40" fmla="*/ 98 w 115"/>
                <a:gd name="T41" fmla="*/ 30 h 106"/>
                <a:gd name="T42" fmla="*/ 83 w 115"/>
                <a:gd name="T43" fmla="*/ 36 h 106"/>
                <a:gd name="T44" fmla="*/ 77 w 115"/>
                <a:gd name="T45" fmla="*/ 46 h 106"/>
                <a:gd name="T46" fmla="*/ 101 w 115"/>
                <a:gd name="T47" fmla="*/ 58 h 106"/>
                <a:gd name="T48" fmla="*/ 98 w 115"/>
                <a:gd name="T49" fmla="*/ 83 h 106"/>
                <a:gd name="T50" fmla="*/ 92 w 115"/>
                <a:gd name="T51" fmla="*/ 89 h 106"/>
                <a:gd name="T52" fmla="*/ 97 w 115"/>
                <a:gd name="T53" fmla="*/ 105 h 106"/>
                <a:gd name="T54" fmla="*/ 75 w 115"/>
                <a:gd name="T55" fmla="*/ 89 h 106"/>
                <a:gd name="T56" fmla="*/ 38 w 115"/>
                <a:gd name="T57" fmla="*/ 83 h 106"/>
                <a:gd name="T58" fmla="*/ 42 w 115"/>
                <a:gd name="T59" fmla="*/ 58 h 106"/>
                <a:gd name="T60" fmla="*/ 69 w 115"/>
                <a:gd name="T61" fmla="*/ 46 h 106"/>
                <a:gd name="T62" fmla="*/ 66 w 115"/>
                <a:gd name="T63" fmla="*/ 36 h 106"/>
                <a:gd name="T64" fmla="*/ 53 w 115"/>
                <a:gd name="T65" fmla="*/ 30 h 106"/>
                <a:gd name="T66" fmla="*/ 84 w 115"/>
                <a:gd name="T67" fmla="*/ 30 h 106"/>
                <a:gd name="T68" fmla="*/ 68 w 115"/>
                <a:gd name="T69" fmla="*/ 52 h 106"/>
                <a:gd name="T70" fmla="*/ 49 w 115"/>
                <a:gd name="T71" fmla="*/ 61 h 106"/>
                <a:gd name="T72" fmla="*/ 65 w 115"/>
                <a:gd name="T73" fmla="*/ 76 h 106"/>
                <a:gd name="T74" fmla="*/ 48 w 115"/>
                <a:gd name="T75" fmla="*/ 68 h 106"/>
                <a:gd name="T76" fmla="*/ 65 w 115"/>
                <a:gd name="T77" fmla="*/ 76 h 106"/>
                <a:gd name="T78" fmla="*/ 94 w 115"/>
                <a:gd name="T79" fmla="*/ 52 h 106"/>
                <a:gd name="T80" fmla="*/ 75 w 115"/>
                <a:gd name="T81" fmla="*/ 61 h 106"/>
                <a:gd name="T82" fmla="*/ 91 w 115"/>
                <a:gd name="T83" fmla="*/ 76 h 106"/>
                <a:gd name="T84" fmla="*/ 74 w 115"/>
                <a:gd name="T85" fmla="*/ 68 h 106"/>
                <a:gd name="T86" fmla="*/ 91 w 115"/>
                <a:gd name="T87" fmla="*/ 7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15" h="106">
                  <a:moveTo>
                    <a:pt x="30" y="45"/>
                  </a:moveTo>
                  <a:cubicBezTo>
                    <a:pt x="28" y="47"/>
                    <a:pt x="26" y="50"/>
                    <a:pt x="24" y="52"/>
                  </a:cubicBezTo>
                  <a:cubicBezTo>
                    <a:pt x="22" y="50"/>
                    <a:pt x="17" y="46"/>
                    <a:pt x="8" y="40"/>
                  </a:cubicBezTo>
                  <a:cubicBezTo>
                    <a:pt x="10" y="38"/>
                    <a:pt x="12" y="36"/>
                    <a:pt x="14" y="33"/>
                  </a:cubicBezTo>
                  <a:cubicBezTo>
                    <a:pt x="22" y="38"/>
                    <a:pt x="27" y="42"/>
                    <a:pt x="30" y="45"/>
                  </a:cubicBezTo>
                  <a:close/>
                  <a:moveTo>
                    <a:pt x="21" y="84"/>
                  </a:moveTo>
                  <a:cubicBezTo>
                    <a:pt x="18" y="87"/>
                    <a:pt x="16" y="90"/>
                    <a:pt x="14" y="93"/>
                  </a:cubicBezTo>
                  <a:cubicBezTo>
                    <a:pt x="12" y="96"/>
                    <a:pt x="9" y="100"/>
                    <a:pt x="7" y="104"/>
                  </a:cubicBezTo>
                  <a:cubicBezTo>
                    <a:pt x="5" y="101"/>
                    <a:pt x="2" y="99"/>
                    <a:pt x="0" y="97"/>
                  </a:cubicBezTo>
                  <a:cubicBezTo>
                    <a:pt x="5" y="93"/>
                    <a:pt x="9" y="87"/>
                    <a:pt x="13" y="81"/>
                  </a:cubicBezTo>
                  <a:cubicBezTo>
                    <a:pt x="18" y="74"/>
                    <a:pt x="22" y="69"/>
                    <a:pt x="25" y="64"/>
                  </a:cubicBezTo>
                  <a:cubicBezTo>
                    <a:pt x="27" y="66"/>
                    <a:pt x="28" y="68"/>
                    <a:pt x="31" y="70"/>
                  </a:cubicBezTo>
                  <a:cubicBezTo>
                    <a:pt x="26" y="76"/>
                    <a:pt x="23" y="80"/>
                    <a:pt x="21" y="84"/>
                  </a:cubicBezTo>
                  <a:close/>
                  <a:moveTo>
                    <a:pt x="38" y="16"/>
                  </a:moveTo>
                  <a:cubicBezTo>
                    <a:pt x="35" y="18"/>
                    <a:pt x="33" y="20"/>
                    <a:pt x="32" y="23"/>
                  </a:cubicBezTo>
                  <a:cubicBezTo>
                    <a:pt x="24" y="16"/>
                    <a:pt x="19" y="12"/>
                    <a:pt x="16" y="11"/>
                  </a:cubicBezTo>
                  <a:cubicBezTo>
                    <a:pt x="18" y="8"/>
                    <a:pt x="20" y="6"/>
                    <a:pt x="21" y="4"/>
                  </a:cubicBezTo>
                  <a:cubicBezTo>
                    <a:pt x="29" y="10"/>
                    <a:pt x="35" y="14"/>
                    <a:pt x="38" y="16"/>
                  </a:cubicBezTo>
                  <a:close/>
                  <a:moveTo>
                    <a:pt x="49" y="97"/>
                  </a:moveTo>
                  <a:cubicBezTo>
                    <a:pt x="43" y="100"/>
                    <a:pt x="38" y="103"/>
                    <a:pt x="33" y="106"/>
                  </a:cubicBezTo>
                  <a:cubicBezTo>
                    <a:pt x="31" y="104"/>
                    <a:pt x="30" y="102"/>
                    <a:pt x="28" y="100"/>
                  </a:cubicBezTo>
                  <a:cubicBezTo>
                    <a:pt x="32" y="98"/>
                    <a:pt x="36" y="96"/>
                    <a:pt x="41" y="94"/>
                  </a:cubicBezTo>
                  <a:cubicBezTo>
                    <a:pt x="45" y="91"/>
                    <a:pt x="50" y="88"/>
                    <a:pt x="54" y="84"/>
                  </a:cubicBezTo>
                  <a:cubicBezTo>
                    <a:pt x="56" y="86"/>
                    <a:pt x="58" y="88"/>
                    <a:pt x="60" y="90"/>
                  </a:cubicBezTo>
                  <a:cubicBezTo>
                    <a:pt x="58" y="91"/>
                    <a:pt x="54" y="93"/>
                    <a:pt x="49" y="97"/>
                  </a:cubicBezTo>
                  <a:close/>
                  <a:moveTo>
                    <a:pt x="83" y="14"/>
                  </a:moveTo>
                  <a:cubicBezTo>
                    <a:pt x="115" y="14"/>
                    <a:pt x="115" y="14"/>
                    <a:pt x="115" y="14"/>
                  </a:cubicBezTo>
                  <a:cubicBezTo>
                    <a:pt x="115" y="18"/>
                    <a:pt x="114" y="21"/>
                    <a:pt x="114" y="24"/>
                  </a:cubicBezTo>
                  <a:cubicBezTo>
                    <a:pt x="113" y="27"/>
                    <a:pt x="113" y="30"/>
                    <a:pt x="113" y="33"/>
                  </a:cubicBezTo>
                  <a:cubicBezTo>
                    <a:pt x="104" y="33"/>
                    <a:pt x="104" y="33"/>
                    <a:pt x="104" y="33"/>
                  </a:cubicBezTo>
                  <a:cubicBezTo>
                    <a:pt x="106" y="20"/>
                    <a:pt x="106" y="20"/>
                    <a:pt x="106" y="20"/>
                  </a:cubicBezTo>
                  <a:cubicBezTo>
                    <a:pt x="49" y="20"/>
                    <a:pt x="49" y="20"/>
                    <a:pt x="49" y="20"/>
                  </a:cubicBezTo>
                  <a:cubicBezTo>
                    <a:pt x="47" y="32"/>
                    <a:pt x="47" y="32"/>
                    <a:pt x="47" y="32"/>
                  </a:cubicBezTo>
                  <a:cubicBezTo>
                    <a:pt x="39" y="32"/>
                    <a:pt x="39" y="32"/>
                    <a:pt x="39" y="32"/>
                  </a:cubicBezTo>
                  <a:cubicBezTo>
                    <a:pt x="39" y="29"/>
                    <a:pt x="40" y="26"/>
                    <a:pt x="40" y="23"/>
                  </a:cubicBezTo>
                  <a:cubicBezTo>
                    <a:pt x="41" y="20"/>
                    <a:pt x="41" y="17"/>
                    <a:pt x="41" y="14"/>
                  </a:cubicBezTo>
                  <a:cubicBezTo>
                    <a:pt x="73" y="14"/>
                    <a:pt x="73" y="14"/>
                    <a:pt x="73" y="14"/>
                  </a:cubicBezTo>
                  <a:cubicBezTo>
                    <a:pt x="72" y="11"/>
                    <a:pt x="71" y="7"/>
                    <a:pt x="68" y="3"/>
                  </a:cubicBezTo>
                  <a:cubicBezTo>
                    <a:pt x="72" y="2"/>
                    <a:pt x="75" y="1"/>
                    <a:pt x="77" y="0"/>
                  </a:cubicBezTo>
                  <a:cubicBezTo>
                    <a:pt x="80" y="5"/>
                    <a:pt x="82" y="10"/>
                    <a:pt x="83" y="14"/>
                  </a:cubicBezTo>
                  <a:close/>
                  <a:moveTo>
                    <a:pt x="84" y="30"/>
                  </a:moveTo>
                  <a:cubicBezTo>
                    <a:pt x="88" y="30"/>
                    <a:pt x="93" y="30"/>
                    <a:pt x="98" y="30"/>
                  </a:cubicBezTo>
                  <a:cubicBezTo>
                    <a:pt x="97" y="37"/>
                    <a:pt x="97" y="37"/>
                    <a:pt x="97" y="37"/>
                  </a:cubicBezTo>
                  <a:cubicBezTo>
                    <a:pt x="92" y="37"/>
                    <a:pt x="88" y="36"/>
                    <a:pt x="83" y="36"/>
                  </a:cubicBezTo>
                  <a:cubicBezTo>
                    <a:pt x="78" y="36"/>
                    <a:pt x="78" y="36"/>
                    <a:pt x="78" y="36"/>
                  </a:cubicBezTo>
                  <a:cubicBezTo>
                    <a:pt x="77" y="46"/>
                    <a:pt x="77" y="46"/>
                    <a:pt x="77" y="46"/>
                  </a:cubicBezTo>
                  <a:cubicBezTo>
                    <a:pt x="103" y="46"/>
                    <a:pt x="103" y="46"/>
                    <a:pt x="103" y="46"/>
                  </a:cubicBezTo>
                  <a:cubicBezTo>
                    <a:pt x="103" y="50"/>
                    <a:pt x="102" y="54"/>
                    <a:pt x="101" y="58"/>
                  </a:cubicBezTo>
                  <a:cubicBezTo>
                    <a:pt x="99" y="71"/>
                    <a:pt x="99" y="71"/>
                    <a:pt x="99" y="71"/>
                  </a:cubicBezTo>
                  <a:cubicBezTo>
                    <a:pt x="99" y="75"/>
                    <a:pt x="98" y="79"/>
                    <a:pt x="98" y="83"/>
                  </a:cubicBezTo>
                  <a:cubicBezTo>
                    <a:pt x="82" y="83"/>
                    <a:pt x="82" y="83"/>
                    <a:pt x="82" y="83"/>
                  </a:cubicBezTo>
                  <a:cubicBezTo>
                    <a:pt x="85" y="84"/>
                    <a:pt x="88" y="87"/>
                    <a:pt x="92" y="89"/>
                  </a:cubicBezTo>
                  <a:cubicBezTo>
                    <a:pt x="96" y="92"/>
                    <a:pt x="100" y="95"/>
                    <a:pt x="104" y="98"/>
                  </a:cubicBezTo>
                  <a:cubicBezTo>
                    <a:pt x="101" y="101"/>
                    <a:pt x="99" y="103"/>
                    <a:pt x="97" y="105"/>
                  </a:cubicBezTo>
                  <a:cubicBezTo>
                    <a:pt x="93" y="102"/>
                    <a:pt x="89" y="99"/>
                    <a:pt x="86" y="96"/>
                  </a:cubicBezTo>
                  <a:cubicBezTo>
                    <a:pt x="82" y="93"/>
                    <a:pt x="78" y="91"/>
                    <a:pt x="75" y="89"/>
                  </a:cubicBezTo>
                  <a:cubicBezTo>
                    <a:pt x="78" y="86"/>
                    <a:pt x="79" y="84"/>
                    <a:pt x="80" y="83"/>
                  </a:cubicBezTo>
                  <a:cubicBezTo>
                    <a:pt x="38" y="83"/>
                    <a:pt x="38" y="83"/>
                    <a:pt x="38" y="83"/>
                  </a:cubicBezTo>
                  <a:cubicBezTo>
                    <a:pt x="39" y="79"/>
                    <a:pt x="40" y="75"/>
                    <a:pt x="40" y="71"/>
                  </a:cubicBezTo>
                  <a:cubicBezTo>
                    <a:pt x="42" y="58"/>
                    <a:pt x="42" y="58"/>
                    <a:pt x="42" y="58"/>
                  </a:cubicBezTo>
                  <a:cubicBezTo>
                    <a:pt x="43" y="54"/>
                    <a:pt x="43" y="50"/>
                    <a:pt x="43" y="46"/>
                  </a:cubicBezTo>
                  <a:cubicBezTo>
                    <a:pt x="69" y="46"/>
                    <a:pt x="69" y="46"/>
                    <a:pt x="69" y="46"/>
                  </a:cubicBezTo>
                  <a:cubicBezTo>
                    <a:pt x="70" y="36"/>
                    <a:pt x="70" y="36"/>
                    <a:pt x="70" y="36"/>
                  </a:cubicBezTo>
                  <a:cubicBezTo>
                    <a:pt x="66" y="36"/>
                    <a:pt x="66" y="36"/>
                    <a:pt x="66" y="36"/>
                  </a:cubicBezTo>
                  <a:cubicBezTo>
                    <a:pt x="61" y="36"/>
                    <a:pt x="57" y="37"/>
                    <a:pt x="52" y="37"/>
                  </a:cubicBezTo>
                  <a:cubicBezTo>
                    <a:pt x="53" y="30"/>
                    <a:pt x="53" y="30"/>
                    <a:pt x="53" y="30"/>
                  </a:cubicBezTo>
                  <a:cubicBezTo>
                    <a:pt x="58" y="30"/>
                    <a:pt x="62" y="30"/>
                    <a:pt x="66" y="30"/>
                  </a:cubicBezTo>
                  <a:lnTo>
                    <a:pt x="84" y="30"/>
                  </a:lnTo>
                  <a:close/>
                  <a:moveTo>
                    <a:pt x="67" y="61"/>
                  </a:moveTo>
                  <a:cubicBezTo>
                    <a:pt x="68" y="52"/>
                    <a:pt x="68" y="52"/>
                    <a:pt x="68" y="52"/>
                  </a:cubicBezTo>
                  <a:cubicBezTo>
                    <a:pt x="50" y="52"/>
                    <a:pt x="50" y="52"/>
                    <a:pt x="50" y="52"/>
                  </a:cubicBezTo>
                  <a:cubicBezTo>
                    <a:pt x="49" y="61"/>
                    <a:pt x="49" y="61"/>
                    <a:pt x="49" y="61"/>
                  </a:cubicBezTo>
                  <a:lnTo>
                    <a:pt x="67" y="61"/>
                  </a:lnTo>
                  <a:close/>
                  <a:moveTo>
                    <a:pt x="65" y="76"/>
                  </a:moveTo>
                  <a:cubicBezTo>
                    <a:pt x="66" y="68"/>
                    <a:pt x="66" y="68"/>
                    <a:pt x="66" y="68"/>
                  </a:cubicBezTo>
                  <a:cubicBezTo>
                    <a:pt x="48" y="68"/>
                    <a:pt x="48" y="68"/>
                    <a:pt x="48" y="68"/>
                  </a:cubicBezTo>
                  <a:cubicBezTo>
                    <a:pt x="47" y="76"/>
                    <a:pt x="47" y="76"/>
                    <a:pt x="47" y="76"/>
                  </a:cubicBezTo>
                  <a:lnTo>
                    <a:pt x="65" y="76"/>
                  </a:lnTo>
                  <a:close/>
                  <a:moveTo>
                    <a:pt x="93" y="61"/>
                  </a:moveTo>
                  <a:cubicBezTo>
                    <a:pt x="94" y="52"/>
                    <a:pt x="94" y="52"/>
                    <a:pt x="94" y="52"/>
                  </a:cubicBezTo>
                  <a:cubicBezTo>
                    <a:pt x="76" y="52"/>
                    <a:pt x="76" y="52"/>
                    <a:pt x="76" y="52"/>
                  </a:cubicBezTo>
                  <a:cubicBezTo>
                    <a:pt x="75" y="61"/>
                    <a:pt x="75" y="61"/>
                    <a:pt x="75" y="61"/>
                  </a:cubicBezTo>
                  <a:lnTo>
                    <a:pt x="93" y="61"/>
                  </a:lnTo>
                  <a:close/>
                  <a:moveTo>
                    <a:pt x="91" y="76"/>
                  </a:moveTo>
                  <a:cubicBezTo>
                    <a:pt x="92" y="68"/>
                    <a:pt x="92" y="68"/>
                    <a:pt x="92" y="68"/>
                  </a:cubicBezTo>
                  <a:cubicBezTo>
                    <a:pt x="74" y="68"/>
                    <a:pt x="74" y="68"/>
                    <a:pt x="74" y="68"/>
                  </a:cubicBezTo>
                  <a:cubicBezTo>
                    <a:pt x="72" y="76"/>
                    <a:pt x="72" y="76"/>
                    <a:pt x="72" y="76"/>
                  </a:cubicBezTo>
                  <a:lnTo>
                    <a:pt x="91" y="76"/>
                  </a:lnTo>
                  <a:close/>
                </a:path>
              </a:pathLst>
            </a:custGeom>
            <a:solidFill>
              <a:schemeClr val="tx1"/>
            </a:solidFill>
            <a:ln>
              <a:noFill/>
            </a:ln>
          </p:spPr>
          <p:txBody>
            <a:bodyPr vert="horz" wrap="square" lIns="91440" tIns="45720" rIns="91440" bIns="45720" numCol="1" anchor="t" anchorCtr="0" compatLnSpc="1"/>
            <a:lstStyle/>
            <a:p>
              <a:endParaRPr lang="zh-CN" altLang="en-US">
                <a:solidFill>
                  <a:schemeClr val="bg1"/>
                </a:solidFill>
              </a:endParaRPr>
            </a:p>
          </p:txBody>
        </p:sp>
        <p:sp>
          <p:nvSpPr>
            <p:cNvPr id="55" name="Freeform 27"/>
            <p:cNvSpPr>
              <a:spLocks noEditPoints="1"/>
            </p:cNvSpPr>
            <p:nvPr/>
          </p:nvSpPr>
          <p:spPr bwMode="auto">
            <a:xfrm>
              <a:off x="9285587" y="4546970"/>
              <a:ext cx="36243" cy="34051"/>
            </a:xfrm>
            <a:custGeom>
              <a:avLst/>
              <a:gdLst>
                <a:gd name="T0" fmla="*/ 90 w 105"/>
                <a:gd name="T1" fmla="*/ 32 h 98"/>
                <a:gd name="T2" fmla="*/ 105 w 105"/>
                <a:gd name="T3" fmla="*/ 31 h 98"/>
                <a:gd name="T4" fmla="*/ 103 w 105"/>
                <a:gd name="T5" fmla="*/ 40 h 98"/>
                <a:gd name="T6" fmla="*/ 89 w 105"/>
                <a:gd name="T7" fmla="*/ 39 h 98"/>
                <a:gd name="T8" fmla="*/ 59 w 105"/>
                <a:gd name="T9" fmla="*/ 39 h 98"/>
                <a:gd name="T10" fmla="*/ 53 w 105"/>
                <a:gd name="T11" fmla="*/ 87 h 98"/>
                <a:gd name="T12" fmla="*/ 47 w 105"/>
                <a:gd name="T13" fmla="*/ 95 h 98"/>
                <a:gd name="T14" fmla="*/ 32 w 105"/>
                <a:gd name="T15" fmla="*/ 98 h 98"/>
                <a:gd name="T16" fmla="*/ 29 w 105"/>
                <a:gd name="T17" fmla="*/ 88 h 98"/>
                <a:gd name="T18" fmla="*/ 41 w 105"/>
                <a:gd name="T19" fmla="*/ 87 h 98"/>
                <a:gd name="T20" fmla="*/ 45 w 105"/>
                <a:gd name="T21" fmla="*/ 83 h 98"/>
                <a:gd name="T22" fmla="*/ 51 w 105"/>
                <a:gd name="T23" fmla="*/ 39 h 98"/>
                <a:gd name="T24" fmla="*/ 22 w 105"/>
                <a:gd name="T25" fmla="*/ 39 h 98"/>
                <a:gd name="T26" fmla="*/ 6 w 105"/>
                <a:gd name="T27" fmla="*/ 40 h 98"/>
                <a:gd name="T28" fmla="*/ 7 w 105"/>
                <a:gd name="T29" fmla="*/ 31 h 98"/>
                <a:gd name="T30" fmla="*/ 23 w 105"/>
                <a:gd name="T31" fmla="*/ 32 h 98"/>
                <a:gd name="T32" fmla="*/ 90 w 105"/>
                <a:gd name="T33" fmla="*/ 32 h 98"/>
                <a:gd name="T34" fmla="*/ 22 w 105"/>
                <a:gd name="T35" fmla="*/ 70 h 98"/>
                <a:gd name="T36" fmla="*/ 8 w 105"/>
                <a:gd name="T37" fmla="*/ 88 h 98"/>
                <a:gd name="T38" fmla="*/ 0 w 105"/>
                <a:gd name="T39" fmla="*/ 83 h 98"/>
                <a:gd name="T40" fmla="*/ 15 w 105"/>
                <a:gd name="T41" fmla="*/ 67 h 98"/>
                <a:gd name="T42" fmla="*/ 27 w 105"/>
                <a:gd name="T43" fmla="*/ 49 h 98"/>
                <a:gd name="T44" fmla="*/ 35 w 105"/>
                <a:gd name="T45" fmla="*/ 53 h 98"/>
                <a:gd name="T46" fmla="*/ 22 w 105"/>
                <a:gd name="T47" fmla="*/ 70 h 98"/>
                <a:gd name="T48" fmla="*/ 81 w 105"/>
                <a:gd name="T49" fmla="*/ 1 h 98"/>
                <a:gd name="T50" fmla="*/ 96 w 105"/>
                <a:gd name="T51" fmla="*/ 0 h 98"/>
                <a:gd name="T52" fmla="*/ 94 w 105"/>
                <a:gd name="T53" fmla="*/ 9 h 98"/>
                <a:gd name="T54" fmla="*/ 80 w 105"/>
                <a:gd name="T55" fmla="*/ 8 h 98"/>
                <a:gd name="T56" fmla="*/ 39 w 105"/>
                <a:gd name="T57" fmla="*/ 8 h 98"/>
                <a:gd name="T58" fmla="*/ 23 w 105"/>
                <a:gd name="T59" fmla="*/ 9 h 98"/>
                <a:gd name="T60" fmla="*/ 24 w 105"/>
                <a:gd name="T61" fmla="*/ 0 h 98"/>
                <a:gd name="T62" fmla="*/ 40 w 105"/>
                <a:gd name="T63" fmla="*/ 1 h 98"/>
                <a:gd name="T64" fmla="*/ 81 w 105"/>
                <a:gd name="T65" fmla="*/ 1 h 98"/>
                <a:gd name="T66" fmla="*/ 97 w 105"/>
                <a:gd name="T67" fmla="*/ 81 h 98"/>
                <a:gd name="T68" fmla="*/ 88 w 105"/>
                <a:gd name="T69" fmla="*/ 86 h 98"/>
                <a:gd name="T70" fmla="*/ 68 w 105"/>
                <a:gd name="T71" fmla="*/ 55 h 98"/>
                <a:gd name="T72" fmla="*/ 76 w 105"/>
                <a:gd name="T73" fmla="*/ 50 h 98"/>
                <a:gd name="T74" fmla="*/ 97 w 105"/>
                <a:gd name="T75" fmla="*/ 81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5" h="98">
                  <a:moveTo>
                    <a:pt x="90" y="32"/>
                  </a:moveTo>
                  <a:cubicBezTo>
                    <a:pt x="94" y="32"/>
                    <a:pt x="99" y="31"/>
                    <a:pt x="105" y="31"/>
                  </a:cubicBezTo>
                  <a:cubicBezTo>
                    <a:pt x="103" y="40"/>
                    <a:pt x="103" y="40"/>
                    <a:pt x="103" y="40"/>
                  </a:cubicBezTo>
                  <a:cubicBezTo>
                    <a:pt x="98" y="39"/>
                    <a:pt x="93" y="39"/>
                    <a:pt x="89" y="39"/>
                  </a:cubicBezTo>
                  <a:cubicBezTo>
                    <a:pt x="59" y="39"/>
                    <a:pt x="59" y="39"/>
                    <a:pt x="59" y="39"/>
                  </a:cubicBezTo>
                  <a:cubicBezTo>
                    <a:pt x="53" y="87"/>
                    <a:pt x="53" y="87"/>
                    <a:pt x="53" y="87"/>
                  </a:cubicBezTo>
                  <a:cubicBezTo>
                    <a:pt x="52" y="90"/>
                    <a:pt x="50" y="93"/>
                    <a:pt x="47" y="95"/>
                  </a:cubicBezTo>
                  <a:cubicBezTo>
                    <a:pt x="43" y="96"/>
                    <a:pt x="38" y="97"/>
                    <a:pt x="32" y="98"/>
                  </a:cubicBezTo>
                  <a:cubicBezTo>
                    <a:pt x="32" y="95"/>
                    <a:pt x="31" y="91"/>
                    <a:pt x="29" y="88"/>
                  </a:cubicBezTo>
                  <a:cubicBezTo>
                    <a:pt x="34" y="88"/>
                    <a:pt x="38" y="88"/>
                    <a:pt x="41" y="87"/>
                  </a:cubicBezTo>
                  <a:cubicBezTo>
                    <a:pt x="43" y="87"/>
                    <a:pt x="45" y="85"/>
                    <a:pt x="45" y="83"/>
                  </a:cubicBezTo>
                  <a:cubicBezTo>
                    <a:pt x="51" y="39"/>
                    <a:pt x="51" y="39"/>
                    <a:pt x="51" y="39"/>
                  </a:cubicBezTo>
                  <a:cubicBezTo>
                    <a:pt x="22" y="39"/>
                    <a:pt x="22" y="39"/>
                    <a:pt x="22" y="39"/>
                  </a:cubicBezTo>
                  <a:cubicBezTo>
                    <a:pt x="16" y="39"/>
                    <a:pt x="11" y="39"/>
                    <a:pt x="6" y="40"/>
                  </a:cubicBezTo>
                  <a:cubicBezTo>
                    <a:pt x="7" y="31"/>
                    <a:pt x="7" y="31"/>
                    <a:pt x="7" y="31"/>
                  </a:cubicBezTo>
                  <a:cubicBezTo>
                    <a:pt x="12" y="31"/>
                    <a:pt x="18" y="32"/>
                    <a:pt x="23" y="32"/>
                  </a:cubicBezTo>
                  <a:lnTo>
                    <a:pt x="90" y="32"/>
                  </a:lnTo>
                  <a:close/>
                  <a:moveTo>
                    <a:pt x="22" y="70"/>
                  </a:moveTo>
                  <a:cubicBezTo>
                    <a:pt x="18" y="76"/>
                    <a:pt x="13" y="82"/>
                    <a:pt x="8" y="88"/>
                  </a:cubicBezTo>
                  <a:cubicBezTo>
                    <a:pt x="6" y="86"/>
                    <a:pt x="3" y="84"/>
                    <a:pt x="0" y="83"/>
                  </a:cubicBezTo>
                  <a:cubicBezTo>
                    <a:pt x="5" y="78"/>
                    <a:pt x="10" y="72"/>
                    <a:pt x="15" y="67"/>
                  </a:cubicBezTo>
                  <a:cubicBezTo>
                    <a:pt x="19" y="61"/>
                    <a:pt x="23" y="55"/>
                    <a:pt x="27" y="49"/>
                  </a:cubicBezTo>
                  <a:cubicBezTo>
                    <a:pt x="29" y="51"/>
                    <a:pt x="32" y="52"/>
                    <a:pt x="35" y="53"/>
                  </a:cubicBezTo>
                  <a:cubicBezTo>
                    <a:pt x="31" y="58"/>
                    <a:pt x="27" y="64"/>
                    <a:pt x="22" y="70"/>
                  </a:cubicBezTo>
                  <a:close/>
                  <a:moveTo>
                    <a:pt x="81" y="1"/>
                  </a:moveTo>
                  <a:cubicBezTo>
                    <a:pt x="85" y="1"/>
                    <a:pt x="90" y="1"/>
                    <a:pt x="96" y="0"/>
                  </a:cubicBezTo>
                  <a:cubicBezTo>
                    <a:pt x="94" y="9"/>
                    <a:pt x="94" y="9"/>
                    <a:pt x="94" y="9"/>
                  </a:cubicBezTo>
                  <a:cubicBezTo>
                    <a:pt x="89" y="9"/>
                    <a:pt x="84" y="8"/>
                    <a:pt x="80" y="8"/>
                  </a:cubicBezTo>
                  <a:cubicBezTo>
                    <a:pt x="39" y="8"/>
                    <a:pt x="39" y="8"/>
                    <a:pt x="39" y="8"/>
                  </a:cubicBezTo>
                  <a:cubicBezTo>
                    <a:pt x="33" y="8"/>
                    <a:pt x="28" y="9"/>
                    <a:pt x="23" y="9"/>
                  </a:cubicBezTo>
                  <a:cubicBezTo>
                    <a:pt x="24" y="0"/>
                    <a:pt x="24" y="0"/>
                    <a:pt x="24" y="0"/>
                  </a:cubicBezTo>
                  <a:cubicBezTo>
                    <a:pt x="29" y="1"/>
                    <a:pt x="34" y="1"/>
                    <a:pt x="40" y="1"/>
                  </a:cubicBezTo>
                  <a:lnTo>
                    <a:pt x="81" y="1"/>
                  </a:lnTo>
                  <a:close/>
                  <a:moveTo>
                    <a:pt x="97" y="81"/>
                  </a:moveTo>
                  <a:cubicBezTo>
                    <a:pt x="93" y="83"/>
                    <a:pt x="90" y="85"/>
                    <a:pt x="88" y="86"/>
                  </a:cubicBezTo>
                  <a:cubicBezTo>
                    <a:pt x="85" y="79"/>
                    <a:pt x="78" y="69"/>
                    <a:pt x="68" y="55"/>
                  </a:cubicBezTo>
                  <a:cubicBezTo>
                    <a:pt x="71" y="54"/>
                    <a:pt x="73" y="52"/>
                    <a:pt x="76" y="50"/>
                  </a:cubicBezTo>
                  <a:cubicBezTo>
                    <a:pt x="85" y="63"/>
                    <a:pt x="92" y="73"/>
                    <a:pt x="97" y="81"/>
                  </a:cubicBezTo>
                  <a:close/>
                </a:path>
              </a:pathLst>
            </a:custGeom>
            <a:solidFill>
              <a:schemeClr val="tx1"/>
            </a:solidFill>
            <a:ln>
              <a:noFill/>
            </a:ln>
          </p:spPr>
          <p:txBody>
            <a:bodyPr vert="horz" wrap="square" lIns="91440" tIns="45720" rIns="91440" bIns="45720" numCol="1" anchor="t" anchorCtr="0" compatLnSpc="1"/>
            <a:lstStyle/>
            <a:p>
              <a:endParaRPr lang="zh-CN" altLang="en-US">
                <a:solidFill>
                  <a:schemeClr val="bg1"/>
                </a:solidFill>
              </a:endParaRPr>
            </a:p>
          </p:txBody>
        </p:sp>
        <p:sp>
          <p:nvSpPr>
            <p:cNvPr id="56" name="Freeform 28"/>
            <p:cNvSpPr>
              <a:spLocks noEditPoints="1"/>
            </p:cNvSpPr>
            <p:nvPr/>
          </p:nvSpPr>
          <p:spPr bwMode="auto">
            <a:xfrm>
              <a:off x="9380287" y="4545947"/>
              <a:ext cx="35659" cy="36097"/>
            </a:xfrm>
            <a:custGeom>
              <a:avLst/>
              <a:gdLst>
                <a:gd name="T0" fmla="*/ 26 w 103"/>
                <a:gd name="T1" fmla="*/ 35 h 104"/>
                <a:gd name="T2" fmla="*/ 23 w 103"/>
                <a:gd name="T3" fmla="*/ 53 h 104"/>
                <a:gd name="T4" fmla="*/ 19 w 103"/>
                <a:gd name="T5" fmla="*/ 80 h 104"/>
                <a:gd name="T6" fmla="*/ 30 w 103"/>
                <a:gd name="T7" fmla="*/ 69 h 104"/>
                <a:gd name="T8" fmla="*/ 33 w 103"/>
                <a:gd name="T9" fmla="*/ 78 h 104"/>
                <a:gd name="T10" fmla="*/ 21 w 103"/>
                <a:gd name="T11" fmla="*/ 89 h 104"/>
                <a:gd name="T12" fmla="*/ 11 w 103"/>
                <a:gd name="T13" fmla="*/ 99 h 104"/>
                <a:gd name="T14" fmla="*/ 5 w 103"/>
                <a:gd name="T15" fmla="*/ 92 h 104"/>
                <a:gd name="T16" fmla="*/ 10 w 103"/>
                <a:gd name="T17" fmla="*/ 81 h 104"/>
                <a:gd name="T18" fmla="*/ 16 w 103"/>
                <a:gd name="T19" fmla="*/ 42 h 104"/>
                <a:gd name="T20" fmla="*/ 0 w 103"/>
                <a:gd name="T21" fmla="*/ 43 h 104"/>
                <a:gd name="T22" fmla="*/ 1 w 103"/>
                <a:gd name="T23" fmla="*/ 34 h 104"/>
                <a:gd name="T24" fmla="*/ 13 w 103"/>
                <a:gd name="T25" fmla="*/ 35 h 104"/>
                <a:gd name="T26" fmla="*/ 26 w 103"/>
                <a:gd name="T27" fmla="*/ 35 h 104"/>
                <a:gd name="T28" fmla="*/ 34 w 103"/>
                <a:gd name="T29" fmla="*/ 18 h 104"/>
                <a:gd name="T30" fmla="*/ 26 w 103"/>
                <a:gd name="T31" fmla="*/ 24 h 104"/>
                <a:gd name="T32" fmla="*/ 13 w 103"/>
                <a:gd name="T33" fmla="*/ 6 h 104"/>
                <a:gd name="T34" fmla="*/ 20 w 103"/>
                <a:gd name="T35" fmla="*/ 0 h 104"/>
                <a:gd name="T36" fmla="*/ 34 w 103"/>
                <a:gd name="T37" fmla="*/ 18 h 104"/>
                <a:gd name="T38" fmla="*/ 35 w 103"/>
                <a:gd name="T39" fmla="*/ 47 h 104"/>
                <a:gd name="T40" fmla="*/ 51 w 103"/>
                <a:gd name="T41" fmla="*/ 48 h 104"/>
                <a:gd name="T42" fmla="*/ 91 w 103"/>
                <a:gd name="T43" fmla="*/ 48 h 104"/>
                <a:gd name="T44" fmla="*/ 81 w 103"/>
                <a:gd name="T45" fmla="*/ 65 h 104"/>
                <a:gd name="T46" fmla="*/ 66 w 103"/>
                <a:gd name="T47" fmla="*/ 84 h 104"/>
                <a:gd name="T48" fmla="*/ 98 w 103"/>
                <a:gd name="T49" fmla="*/ 94 h 104"/>
                <a:gd name="T50" fmla="*/ 91 w 103"/>
                <a:gd name="T51" fmla="*/ 103 h 104"/>
                <a:gd name="T52" fmla="*/ 59 w 103"/>
                <a:gd name="T53" fmla="*/ 89 h 104"/>
                <a:gd name="T54" fmla="*/ 44 w 103"/>
                <a:gd name="T55" fmla="*/ 97 h 104"/>
                <a:gd name="T56" fmla="*/ 25 w 103"/>
                <a:gd name="T57" fmla="*/ 104 h 104"/>
                <a:gd name="T58" fmla="*/ 20 w 103"/>
                <a:gd name="T59" fmla="*/ 98 h 104"/>
                <a:gd name="T60" fmla="*/ 39 w 103"/>
                <a:gd name="T61" fmla="*/ 92 h 104"/>
                <a:gd name="T62" fmla="*/ 53 w 103"/>
                <a:gd name="T63" fmla="*/ 84 h 104"/>
                <a:gd name="T64" fmla="*/ 41 w 103"/>
                <a:gd name="T65" fmla="*/ 55 h 104"/>
                <a:gd name="T66" fmla="*/ 34 w 103"/>
                <a:gd name="T67" fmla="*/ 55 h 104"/>
                <a:gd name="T68" fmla="*/ 35 w 103"/>
                <a:gd name="T69" fmla="*/ 47 h 104"/>
                <a:gd name="T70" fmla="*/ 81 w 103"/>
                <a:gd name="T71" fmla="*/ 43 h 104"/>
                <a:gd name="T72" fmla="*/ 74 w 103"/>
                <a:gd name="T73" fmla="*/ 37 h 104"/>
                <a:gd name="T74" fmla="*/ 78 w 103"/>
                <a:gd name="T75" fmla="*/ 12 h 104"/>
                <a:gd name="T76" fmla="*/ 58 w 103"/>
                <a:gd name="T77" fmla="*/ 12 h 104"/>
                <a:gd name="T78" fmla="*/ 52 w 103"/>
                <a:gd name="T79" fmla="*/ 31 h 104"/>
                <a:gd name="T80" fmla="*/ 38 w 103"/>
                <a:gd name="T81" fmla="*/ 46 h 104"/>
                <a:gd name="T82" fmla="*/ 32 w 103"/>
                <a:gd name="T83" fmla="*/ 41 h 104"/>
                <a:gd name="T84" fmla="*/ 47 w 103"/>
                <a:gd name="T85" fmla="*/ 23 h 104"/>
                <a:gd name="T86" fmla="*/ 51 w 103"/>
                <a:gd name="T87" fmla="*/ 5 h 104"/>
                <a:gd name="T88" fmla="*/ 88 w 103"/>
                <a:gd name="T89" fmla="*/ 5 h 104"/>
                <a:gd name="T90" fmla="*/ 86 w 103"/>
                <a:gd name="T91" fmla="*/ 18 h 104"/>
                <a:gd name="T92" fmla="*/ 84 w 103"/>
                <a:gd name="T93" fmla="*/ 30 h 104"/>
                <a:gd name="T94" fmla="*/ 86 w 103"/>
                <a:gd name="T95" fmla="*/ 34 h 104"/>
                <a:gd name="T96" fmla="*/ 93 w 103"/>
                <a:gd name="T97" fmla="*/ 35 h 104"/>
                <a:gd name="T98" fmla="*/ 103 w 103"/>
                <a:gd name="T99" fmla="*/ 34 h 104"/>
                <a:gd name="T100" fmla="*/ 102 w 103"/>
                <a:gd name="T101" fmla="*/ 43 h 104"/>
                <a:gd name="T102" fmla="*/ 81 w 103"/>
                <a:gd name="T103" fmla="*/ 43 h 104"/>
                <a:gd name="T104" fmla="*/ 78 w 103"/>
                <a:gd name="T105" fmla="*/ 55 h 104"/>
                <a:gd name="T106" fmla="*/ 50 w 103"/>
                <a:gd name="T107" fmla="*/ 55 h 104"/>
                <a:gd name="T108" fmla="*/ 61 w 103"/>
                <a:gd name="T109" fmla="*/ 78 h 104"/>
                <a:gd name="T110" fmla="*/ 78 w 103"/>
                <a:gd name="T111" fmla="*/ 55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03" h="104">
                  <a:moveTo>
                    <a:pt x="26" y="35"/>
                  </a:moveTo>
                  <a:cubicBezTo>
                    <a:pt x="25" y="40"/>
                    <a:pt x="24" y="46"/>
                    <a:pt x="23" y="53"/>
                  </a:cubicBezTo>
                  <a:cubicBezTo>
                    <a:pt x="19" y="80"/>
                    <a:pt x="19" y="80"/>
                    <a:pt x="19" y="80"/>
                  </a:cubicBezTo>
                  <a:cubicBezTo>
                    <a:pt x="23" y="76"/>
                    <a:pt x="27" y="73"/>
                    <a:pt x="30" y="69"/>
                  </a:cubicBezTo>
                  <a:cubicBezTo>
                    <a:pt x="31" y="72"/>
                    <a:pt x="32" y="75"/>
                    <a:pt x="33" y="78"/>
                  </a:cubicBezTo>
                  <a:cubicBezTo>
                    <a:pt x="29" y="82"/>
                    <a:pt x="25" y="85"/>
                    <a:pt x="21" y="89"/>
                  </a:cubicBezTo>
                  <a:cubicBezTo>
                    <a:pt x="18" y="92"/>
                    <a:pt x="14" y="95"/>
                    <a:pt x="11" y="99"/>
                  </a:cubicBezTo>
                  <a:cubicBezTo>
                    <a:pt x="9" y="96"/>
                    <a:pt x="8" y="94"/>
                    <a:pt x="5" y="92"/>
                  </a:cubicBezTo>
                  <a:cubicBezTo>
                    <a:pt x="8" y="89"/>
                    <a:pt x="10" y="86"/>
                    <a:pt x="10" y="81"/>
                  </a:cubicBezTo>
                  <a:cubicBezTo>
                    <a:pt x="16" y="42"/>
                    <a:pt x="16" y="42"/>
                    <a:pt x="16" y="42"/>
                  </a:cubicBezTo>
                  <a:cubicBezTo>
                    <a:pt x="10" y="42"/>
                    <a:pt x="4" y="43"/>
                    <a:pt x="0" y="43"/>
                  </a:cubicBezTo>
                  <a:cubicBezTo>
                    <a:pt x="1" y="34"/>
                    <a:pt x="1" y="34"/>
                    <a:pt x="1" y="34"/>
                  </a:cubicBezTo>
                  <a:cubicBezTo>
                    <a:pt x="5" y="35"/>
                    <a:pt x="9" y="35"/>
                    <a:pt x="13" y="35"/>
                  </a:cubicBezTo>
                  <a:lnTo>
                    <a:pt x="26" y="35"/>
                  </a:lnTo>
                  <a:close/>
                  <a:moveTo>
                    <a:pt x="34" y="18"/>
                  </a:moveTo>
                  <a:cubicBezTo>
                    <a:pt x="32" y="20"/>
                    <a:pt x="29" y="22"/>
                    <a:pt x="26" y="24"/>
                  </a:cubicBezTo>
                  <a:cubicBezTo>
                    <a:pt x="22" y="17"/>
                    <a:pt x="18" y="11"/>
                    <a:pt x="13" y="6"/>
                  </a:cubicBezTo>
                  <a:cubicBezTo>
                    <a:pt x="15" y="5"/>
                    <a:pt x="17" y="3"/>
                    <a:pt x="20" y="0"/>
                  </a:cubicBezTo>
                  <a:cubicBezTo>
                    <a:pt x="24" y="4"/>
                    <a:pt x="29" y="10"/>
                    <a:pt x="34" y="18"/>
                  </a:cubicBezTo>
                  <a:close/>
                  <a:moveTo>
                    <a:pt x="35" y="47"/>
                  </a:moveTo>
                  <a:cubicBezTo>
                    <a:pt x="40" y="48"/>
                    <a:pt x="45" y="48"/>
                    <a:pt x="51" y="48"/>
                  </a:cubicBezTo>
                  <a:cubicBezTo>
                    <a:pt x="91" y="48"/>
                    <a:pt x="91" y="48"/>
                    <a:pt x="91" y="48"/>
                  </a:cubicBezTo>
                  <a:cubicBezTo>
                    <a:pt x="89" y="53"/>
                    <a:pt x="85" y="59"/>
                    <a:pt x="81" y="65"/>
                  </a:cubicBezTo>
                  <a:cubicBezTo>
                    <a:pt x="77" y="72"/>
                    <a:pt x="72" y="78"/>
                    <a:pt x="66" y="84"/>
                  </a:cubicBezTo>
                  <a:cubicBezTo>
                    <a:pt x="75" y="90"/>
                    <a:pt x="85" y="94"/>
                    <a:pt x="98" y="94"/>
                  </a:cubicBezTo>
                  <a:cubicBezTo>
                    <a:pt x="95" y="97"/>
                    <a:pt x="93" y="100"/>
                    <a:pt x="91" y="103"/>
                  </a:cubicBezTo>
                  <a:cubicBezTo>
                    <a:pt x="79" y="101"/>
                    <a:pt x="68" y="96"/>
                    <a:pt x="59" y="89"/>
                  </a:cubicBezTo>
                  <a:cubicBezTo>
                    <a:pt x="54" y="92"/>
                    <a:pt x="49" y="94"/>
                    <a:pt x="44" y="97"/>
                  </a:cubicBezTo>
                  <a:cubicBezTo>
                    <a:pt x="38" y="100"/>
                    <a:pt x="32" y="102"/>
                    <a:pt x="25" y="104"/>
                  </a:cubicBezTo>
                  <a:cubicBezTo>
                    <a:pt x="25" y="102"/>
                    <a:pt x="23" y="100"/>
                    <a:pt x="20" y="98"/>
                  </a:cubicBezTo>
                  <a:cubicBezTo>
                    <a:pt x="26" y="96"/>
                    <a:pt x="33" y="94"/>
                    <a:pt x="39" y="92"/>
                  </a:cubicBezTo>
                  <a:cubicBezTo>
                    <a:pt x="45" y="89"/>
                    <a:pt x="50" y="86"/>
                    <a:pt x="53" y="84"/>
                  </a:cubicBezTo>
                  <a:cubicBezTo>
                    <a:pt x="48" y="77"/>
                    <a:pt x="44" y="67"/>
                    <a:pt x="41" y="55"/>
                  </a:cubicBezTo>
                  <a:cubicBezTo>
                    <a:pt x="34" y="55"/>
                    <a:pt x="34" y="55"/>
                    <a:pt x="34" y="55"/>
                  </a:cubicBezTo>
                  <a:lnTo>
                    <a:pt x="35" y="47"/>
                  </a:lnTo>
                  <a:close/>
                  <a:moveTo>
                    <a:pt x="81" y="43"/>
                  </a:moveTo>
                  <a:cubicBezTo>
                    <a:pt x="76" y="43"/>
                    <a:pt x="74" y="41"/>
                    <a:pt x="74" y="37"/>
                  </a:cubicBezTo>
                  <a:cubicBezTo>
                    <a:pt x="78" y="12"/>
                    <a:pt x="78" y="12"/>
                    <a:pt x="78" y="12"/>
                  </a:cubicBezTo>
                  <a:cubicBezTo>
                    <a:pt x="58" y="12"/>
                    <a:pt x="58" y="12"/>
                    <a:pt x="58" y="12"/>
                  </a:cubicBezTo>
                  <a:cubicBezTo>
                    <a:pt x="57" y="20"/>
                    <a:pt x="55" y="26"/>
                    <a:pt x="52" y="31"/>
                  </a:cubicBezTo>
                  <a:cubicBezTo>
                    <a:pt x="50" y="36"/>
                    <a:pt x="45" y="41"/>
                    <a:pt x="38" y="46"/>
                  </a:cubicBezTo>
                  <a:cubicBezTo>
                    <a:pt x="37" y="44"/>
                    <a:pt x="35" y="42"/>
                    <a:pt x="32" y="41"/>
                  </a:cubicBezTo>
                  <a:cubicBezTo>
                    <a:pt x="40" y="36"/>
                    <a:pt x="45" y="30"/>
                    <a:pt x="47" y="23"/>
                  </a:cubicBezTo>
                  <a:cubicBezTo>
                    <a:pt x="49" y="17"/>
                    <a:pt x="50" y="10"/>
                    <a:pt x="51" y="5"/>
                  </a:cubicBezTo>
                  <a:cubicBezTo>
                    <a:pt x="88" y="5"/>
                    <a:pt x="88" y="5"/>
                    <a:pt x="88" y="5"/>
                  </a:cubicBezTo>
                  <a:cubicBezTo>
                    <a:pt x="87" y="8"/>
                    <a:pt x="86" y="13"/>
                    <a:pt x="86" y="18"/>
                  </a:cubicBezTo>
                  <a:cubicBezTo>
                    <a:pt x="84" y="30"/>
                    <a:pt x="84" y="30"/>
                    <a:pt x="84" y="30"/>
                  </a:cubicBezTo>
                  <a:cubicBezTo>
                    <a:pt x="84" y="32"/>
                    <a:pt x="84" y="34"/>
                    <a:pt x="86" y="34"/>
                  </a:cubicBezTo>
                  <a:cubicBezTo>
                    <a:pt x="87" y="35"/>
                    <a:pt x="90" y="35"/>
                    <a:pt x="93" y="35"/>
                  </a:cubicBezTo>
                  <a:cubicBezTo>
                    <a:pt x="96" y="34"/>
                    <a:pt x="99" y="34"/>
                    <a:pt x="103" y="34"/>
                  </a:cubicBezTo>
                  <a:cubicBezTo>
                    <a:pt x="102" y="37"/>
                    <a:pt x="101" y="40"/>
                    <a:pt x="102" y="43"/>
                  </a:cubicBezTo>
                  <a:lnTo>
                    <a:pt x="81" y="43"/>
                  </a:lnTo>
                  <a:close/>
                  <a:moveTo>
                    <a:pt x="78" y="55"/>
                  </a:moveTo>
                  <a:cubicBezTo>
                    <a:pt x="50" y="55"/>
                    <a:pt x="50" y="55"/>
                    <a:pt x="50" y="55"/>
                  </a:cubicBezTo>
                  <a:cubicBezTo>
                    <a:pt x="51" y="64"/>
                    <a:pt x="54" y="72"/>
                    <a:pt x="61" y="78"/>
                  </a:cubicBezTo>
                  <a:cubicBezTo>
                    <a:pt x="67" y="72"/>
                    <a:pt x="73" y="64"/>
                    <a:pt x="78" y="55"/>
                  </a:cubicBezTo>
                  <a:close/>
                </a:path>
              </a:pathLst>
            </a:custGeom>
            <a:solidFill>
              <a:schemeClr val="tx1"/>
            </a:solidFill>
            <a:ln>
              <a:noFill/>
            </a:ln>
          </p:spPr>
          <p:txBody>
            <a:bodyPr vert="horz" wrap="square" lIns="91440" tIns="45720" rIns="91440" bIns="45720" numCol="1" anchor="t" anchorCtr="0" compatLnSpc="1"/>
            <a:lstStyle/>
            <a:p>
              <a:endParaRPr lang="zh-CN" altLang="en-US">
                <a:solidFill>
                  <a:schemeClr val="bg1"/>
                </a:solidFill>
              </a:endParaRPr>
            </a:p>
          </p:txBody>
        </p:sp>
        <p:sp>
          <p:nvSpPr>
            <p:cNvPr id="57" name="Freeform 29"/>
            <p:cNvSpPr>
              <a:spLocks noEditPoints="1"/>
            </p:cNvSpPr>
            <p:nvPr/>
          </p:nvSpPr>
          <p:spPr bwMode="auto">
            <a:xfrm>
              <a:off x="9475280" y="4546678"/>
              <a:ext cx="36390" cy="35074"/>
            </a:xfrm>
            <a:custGeom>
              <a:avLst/>
              <a:gdLst>
                <a:gd name="T0" fmla="*/ 28 w 105"/>
                <a:gd name="T1" fmla="*/ 35 h 101"/>
                <a:gd name="T2" fmla="*/ 25 w 105"/>
                <a:gd name="T3" fmla="*/ 53 h 101"/>
                <a:gd name="T4" fmla="*/ 21 w 105"/>
                <a:gd name="T5" fmla="*/ 80 h 101"/>
                <a:gd name="T6" fmla="*/ 35 w 105"/>
                <a:gd name="T7" fmla="*/ 66 h 101"/>
                <a:gd name="T8" fmla="*/ 41 w 105"/>
                <a:gd name="T9" fmla="*/ 73 h 101"/>
                <a:gd name="T10" fmla="*/ 26 w 105"/>
                <a:gd name="T11" fmla="*/ 86 h 101"/>
                <a:gd name="T12" fmla="*/ 14 w 105"/>
                <a:gd name="T13" fmla="*/ 97 h 101"/>
                <a:gd name="T14" fmla="*/ 9 w 105"/>
                <a:gd name="T15" fmla="*/ 90 h 101"/>
                <a:gd name="T16" fmla="*/ 13 w 105"/>
                <a:gd name="T17" fmla="*/ 79 h 101"/>
                <a:gd name="T18" fmla="*/ 18 w 105"/>
                <a:gd name="T19" fmla="*/ 42 h 101"/>
                <a:gd name="T20" fmla="*/ 0 w 105"/>
                <a:gd name="T21" fmla="*/ 43 h 101"/>
                <a:gd name="T22" fmla="*/ 1 w 105"/>
                <a:gd name="T23" fmla="*/ 34 h 101"/>
                <a:gd name="T24" fmla="*/ 11 w 105"/>
                <a:gd name="T25" fmla="*/ 35 h 101"/>
                <a:gd name="T26" fmla="*/ 28 w 105"/>
                <a:gd name="T27" fmla="*/ 35 h 101"/>
                <a:gd name="T28" fmla="*/ 37 w 105"/>
                <a:gd name="T29" fmla="*/ 20 h 101"/>
                <a:gd name="T30" fmla="*/ 29 w 105"/>
                <a:gd name="T31" fmla="*/ 26 h 101"/>
                <a:gd name="T32" fmla="*/ 14 w 105"/>
                <a:gd name="T33" fmla="*/ 6 h 101"/>
                <a:gd name="T34" fmla="*/ 22 w 105"/>
                <a:gd name="T35" fmla="*/ 1 h 101"/>
                <a:gd name="T36" fmla="*/ 37 w 105"/>
                <a:gd name="T37" fmla="*/ 20 h 101"/>
                <a:gd name="T38" fmla="*/ 66 w 105"/>
                <a:gd name="T39" fmla="*/ 36 h 101"/>
                <a:gd name="T40" fmla="*/ 69 w 105"/>
                <a:gd name="T41" fmla="*/ 13 h 101"/>
                <a:gd name="T42" fmla="*/ 71 w 105"/>
                <a:gd name="T43" fmla="*/ 0 h 101"/>
                <a:gd name="T44" fmla="*/ 80 w 105"/>
                <a:gd name="T45" fmla="*/ 0 h 101"/>
                <a:gd name="T46" fmla="*/ 78 w 105"/>
                <a:gd name="T47" fmla="*/ 10 h 101"/>
                <a:gd name="T48" fmla="*/ 75 w 105"/>
                <a:gd name="T49" fmla="*/ 36 h 101"/>
                <a:gd name="T50" fmla="*/ 93 w 105"/>
                <a:gd name="T51" fmla="*/ 36 h 101"/>
                <a:gd name="T52" fmla="*/ 105 w 105"/>
                <a:gd name="T53" fmla="*/ 35 h 101"/>
                <a:gd name="T54" fmla="*/ 103 w 105"/>
                <a:gd name="T55" fmla="*/ 44 h 101"/>
                <a:gd name="T56" fmla="*/ 92 w 105"/>
                <a:gd name="T57" fmla="*/ 43 h 101"/>
                <a:gd name="T58" fmla="*/ 74 w 105"/>
                <a:gd name="T59" fmla="*/ 43 h 101"/>
                <a:gd name="T60" fmla="*/ 67 w 105"/>
                <a:gd name="T61" fmla="*/ 88 h 101"/>
                <a:gd name="T62" fmla="*/ 66 w 105"/>
                <a:gd name="T63" fmla="*/ 101 h 101"/>
                <a:gd name="T64" fmla="*/ 57 w 105"/>
                <a:gd name="T65" fmla="*/ 101 h 101"/>
                <a:gd name="T66" fmla="*/ 59 w 105"/>
                <a:gd name="T67" fmla="*/ 88 h 101"/>
                <a:gd name="T68" fmla="*/ 65 w 105"/>
                <a:gd name="T69" fmla="*/ 43 h 101"/>
                <a:gd name="T70" fmla="*/ 48 w 105"/>
                <a:gd name="T71" fmla="*/ 43 h 101"/>
                <a:gd name="T72" fmla="*/ 34 w 105"/>
                <a:gd name="T73" fmla="*/ 44 h 101"/>
                <a:gd name="T74" fmla="*/ 36 w 105"/>
                <a:gd name="T75" fmla="*/ 35 h 101"/>
                <a:gd name="T76" fmla="*/ 48 w 105"/>
                <a:gd name="T77" fmla="*/ 36 h 101"/>
                <a:gd name="T78" fmla="*/ 66 w 105"/>
                <a:gd name="T79" fmla="*/ 36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5" h="101">
                  <a:moveTo>
                    <a:pt x="28" y="35"/>
                  </a:moveTo>
                  <a:cubicBezTo>
                    <a:pt x="27" y="40"/>
                    <a:pt x="26" y="46"/>
                    <a:pt x="25" y="53"/>
                  </a:cubicBezTo>
                  <a:cubicBezTo>
                    <a:pt x="21" y="80"/>
                    <a:pt x="21" y="80"/>
                    <a:pt x="21" y="80"/>
                  </a:cubicBezTo>
                  <a:cubicBezTo>
                    <a:pt x="27" y="75"/>
                    <a:pt x="32" y="70"/>
                    <a:pt x="35" y="66"/>
                  </a:cubicBezTo>
                  <a:cubicBezTo>
                    <a:pt x="37" y="68"/>
                    <a:pt x="39" y="71"/>
                    <a:pt x="41" y="73"/>
                  </a:cubicBezTo>
                  <a:cubicBezTo>
                    <a:pt x="26" y="86"/>
                    <a:pt x="26" y="86"/>
                    <a:pt x="26" y="86"/>
                  </a:cubicBezTo>
                  <a:cubicBezTo>
                    <a:pt x="22" y="89"/>
                    <a:pt x="18" y="93"/>
                    <a:pt x="14" y="97"/>
                  </a:cubicBezTo>
                  <a:cubicBezTo>
                    <a:pt x="12" y="94"/>
                    <a:pt x="10" y="92"/>
                    <a:pt x="9" y="90"/>
                  </a:cubicBezTo>
                  <a:cubicBezTo>
                    <a:pt x="11" y="88"/>
                    <a:pt x="13" y="84"/>
                    <a:pt x="13" y="79"/>
                  </a:cubicBezTo>
                  <a:cubicBezTo>
                    <a:pt x="18" y="42"/>
                    <a:pt x="18" y="42"/>
                    <a:pt x="18" y="42"/>
                  </a:cubicBezTo>
                  <a:cubicBezTo>
                    <a:pt x="10" y="42"/>
                    <a:pt x="4" y="43"/>
                    <a:pt x="0" y="43"/>
                  </a:cubicBezTo>
                  <a:cubicBezTo>
                    <a:pt x="1" y="34"/>
                    <a:pt x="1" y="34"/>
                    <a:pt x="1" y="34"/>
                  </a:cubicBezTo>
                  <a:cubicBezTo>
                    <a:pt x="6" y="35"/>
                    <a:pt x="9" y="35"/>
                    <a:pt x="11" y="35"/>
                  </a:cubicBezTo>
                  <a:lnTo>
                    <a:pt x="28" y="35"/>
                  </a:lnTo>
                  <a:close/>
                  <a:moveTo>
                    <a:pt x="37" y="20"/>
                  </a:moveTo>
                  <a:cubicBezTo>
                    <a:pt x="34" y="22"/>
                    <a:pt x="32" y="24"/>
                    <a:pt x="29" y="26"/>
                  </a:cubicBezTo>
                  <a:cubicBezTo>
                    <a:pt x="26" y="21"/>
                    <a:pt x="21" y="14"/>
                    <a:pt x="14" y="6"/>
                  </a:cubicBezTo>
                  <a:cubicBezTo>
                    <a:pt x="17" y="5"/>
                    <a:pt x="19" y="3"/>
                    <a:pt x="22" y="1"/>
                  </a:cubicBezTo>
                  <a:cubicBezTo>
                    <a:pt x="25" y="5"/>
                    <a:pt x="30" y="11"/>
                    <a:pt x="37" y="20"/>
                  </a:cubicBezTo>
                  <a:close/>
                  <a:moveTo>
                    <a:pt x="66" y="36"/>
                  </a:moveTo>
                  <a:cubicBezTo>
                    <a:pt x="69" y="13"/>
                    <a:pt x="69" y="13"/>
                    <a:pt x="69" y="13"/>
                  </a:cubicBezTo>
                  <a:cubicBezTo>
                    <a:pt x="70" y="8"/>
                    <a:pt x="71" y="3"/>
                    <a:pt x="71" y="0"/>
                  </a:cubicBezTo>
                  <a:cubicBezTo>
                    <a:pt x="80" y="0"/>
                    <a:pt x="80" y="0"/>
                    <a:pt x="80" y="0"/>
                  </a:cubicBezTo>
                  <a:cubicBezTo>
                    <a:pt x="79" y="4"/>
                    <a:pt x="79" y="7"/>
                    <a:pt x="78" y="10"/>
                  </a:cubicBezTo>
                  <a:cubicBezTo>
                    <a:pt x="75" y="36"/>
                    <a:pt x="75" y="36"/>
                    <a:pt x="75" y="36"/>
                  </a:cubicBezTo>
                  <a:cubicBezTo>
                    <a:pt x="93" y="36"/>
                    <a:pt x="93" y="36"/>
                    <a:pt x="93" y="36"/>
                  </a:cubicBezTo>
                  <a:cubicBezTo>
                    <a:pt x="97" y="36"/>
                    <a:pt x="100" y="36"/>
                    <a:pt x="105" y="35"/>
                  </a:cubicBezTo>
                  <a:cubicBezTo>
                    <a:pt x="103" y="44"/>
                    <a:pt x="103" y="44"/>
                    <a:pt x="103" y="44"/>
                  </a:cubicBezTo>
                  <a:cubicBezTo>
                    <a:pt x="99" y="43"/>
                    <a:pt x="95" y="43"/>
                    <a:pt x="92" y="43"/>
                  </a:cubicBezTo>
                  <a:cubicBezTo>
                    <a:pt x="74" y="43"/>
                    <a:pt x="74" y="43"/>
                    <a:pt x="74" y="43"/>
                  </a:cubicBezTo>
                  <a:cubicBezTo>
                    <a:pt x="67" y="88"/>
                    <a:pt x="67" y="88"/>
                    <a:pt x="67" y="88"/>
                  </a:cubicBezTo>
                  <a:cubicBezTo>
                    <a:pt x="67" y="91"/>
                    <a:pt x="66" y="96"/>
                    <a:pt x="66" y="101"/>
                  </a:cubicBezTo>
                  <a:cubicBezTo>
                    <a:pt x="57" y="101"/>
                    <a:pt x="57" y="101"/>
                    <a:pt x="57" y="101"/>
                  </a:cubicBezTo>
                  <a:cubicBezTo>
                    <a:pt x="58" y="96"/>
                    <a:pt x="58" y="91"/>
                    <a:pt x="59" y="88"/>
                  </a:cubicBezTo>
                  <a:cubicBezTo>
                    <a:pt x="65" y="43"/>
                    <a:pt x="65" y="43"/>
                    <a:pt x="65" y="43"/>
                  </a:cubicBezTo>
                  <a:cubicBezTo>
                    <a:pt x="48" y="43"/>
                    <a:pt x="48" y="43"/>
                    <a:pt x="48" y="43"/>
                  </a:cubicBezTo>
                  <a:cubicBezTo>
                    <a:pt x="43" y="43"/>
                    <a:pt x="39" y="43"/>
                    <a:pt x="34" y="44"/>
                  </a:cubicBezTo>
                  <a:cubicBezTo>
                    <a:pt x="36" y="35"/>
                    <a:pt x="36" y="35"/>
                    <a:pt x="36" y="35"/>
                  </a:cubicBezTo>
                  <a:cubicBezTo>
                    <a:pt x="40" y="36"/>
                    <a:pt x="44" y="36"/>
                    <a:pt x="48" y="36"/>
                  </a:cubicBezTo>
                  <a:lnTo>
                    <a:pt x="66" y="36"/>
                  </a:lnTo>
                  <a:close/>
                </a:path>
              </a:pathLst>
            </a:custGeom>
            <a:solidFill>
              <a:schemeClr val="tx1"/>
            </a:solidFill>
            <a:ln>
              <a:noFill/>
            </a:ln>
          </p:spPr>
          <p:txBody>
            <a:bodyPr vert="horz" wrap="square" lIns="91440" tIns="45720" rIns="91440" bIns="45720" numCol="1" anchor="t" anchorCtr="0" compatLnSpc="1"/>
            <a:lstStyle/>
            <a:p>
              <a:endParaRPr lang="zh-CN" altLang="en-US">
                <a:solidFill>
                  <a:schemeClr val="bg1"/>
                </a:solidFill>
              </a:endParaRPr>
            </a:p>
          </p:txBody>
        </p:sp>
        <p:sp>
          <p:nvSpPr>
            <p:cNvPr id="58" name="Freeform 30"/>
            <p:cNvSpPr>
              <a:spLocks noEditPoints="1"/>
            </p:cNvSpPr>
            <p:nvPr/>
          </p:nvSpPr>
          <p:spPr bwMode="auto">
            <a:xfrm>
              <a:off x="9567935" y="4545655"/>
              <a:ext cx="40189" cy="36682"/>
            </a:xfrm>
            <a:custGeom>
              <a:avLst/>
              <a:gdLst>
                <a:gd name="T0" fmla="*/ 6 w 116"/>
                <a:gd name="T1" fmla="*/ 96 h 106"/>
                <a:gd name="T2" fmla="*/ 18 w 116"/>
                <a:gd name="T3" fmla="*/ 69 h 106"/>
                <a:gd name="T4" fmla="*/ 18 w 116"/>
                <a:gd name="T5" fmla="*/ 83 h 106"/>
                <a:gd name="T6" fmla="*/ 65 w 116"/>
                <a:gd name="T7" fmla="*/ 39 h 106"/>
                <a:gd name="T8" fmla="*/ 41 w 116"/>
                <a:gd name="T9" fmla="*/ 48 h 106"/>
                <a:gd name="T10" fmla="*/ 61 w 116"/>
                <a:gd name="T11" fmla="*/ 58 h 106"/>
                <a:gd name="T12" fmla="*/ 38 w 116"/>
                <a:gd name="T13" fmla="*/ 67 h 106"/>
                <a:gd name="T14" fmla="*/ 29 w 116"/>
                <a:gd name="T15" fmla="*/ 103 h 106"/>
                <a:gd name="T16" fmla="*/ 15 w 116"/>
                <a:gd name="T17" fmla="*/ 95 h 106"/>
                <a:gd name="T18" fmla="*/ 26 w 116"/>
                <a:gd name="T19" fmla="*/ 91 h 106"/>
                <a:gd name="T20" fmla="*/ 7 w 116"/>
                <a:gd name="T21" fmla="*/ 67 h 106"/>
                <a:gd name="T22" fmla="*/ 31 w 116"/>
                <a:gd name="T23" fmla="*/ 59 h 106"/>
                <a:gd name="T24" fmla="*/ 8 w 116"/>
                <a:gd name="T25" fmla="*/ 48 h 106"/>
                <a:gd name="T26" fmla="*/ 24 w 116"/>
                <a:gd name="T27" fmla="*/ 40 h 106"/>
                <a:gd name="T28" fmla="*/ 49 w 116"/>
                <a:gd name="T29" fmla="*/ 23 h 106"/>
                <a:gd name="T30" fmla="*/ 49 w 116"/>
                <a:gd name="T31" fmla="*/ 40 h 106"/>
                <a:gd name="T32" fmla="*/ 67 w 116"/>
                <a:gd name="T33" fmla="*/ 12 h 106"/>
                <a:gd name="T34" fmla="*/ 50 w 116"/>
                <a:gd name="T35" fmla="*/ 21 h 106"/>
                <a:gd name="T36" fmla="*/ 14 w 116"/>
                <a:gd name="T37" fmla="*/ 21 h 106"/>
                <a:gd name="T38" fmla="*/ 30 w 116"/>
                <a:gd name="T39" fmla="*/ 13 h 106"/>
                <a:gd name="T40" fmla="*/ 37 w 116"/>
                <a:gd name="T41" fmla="*/ 3 h 106"/>
                <a:gd name="T42" fmla="*/ 47 w 116"/>
                <a:gd name="T43" fmla="*/ 13 h 106"/>
                <a:gd name="T44" fmla="*/ 24 w 116"/>
                <a:gd name="T45" fmla="*/ 39 h 106"/>
                <a:gd name="T46" fmla="*/ 28 w 116"/>
                <a:gd name="T47" fmla="*/ 24 h 106"/>
                <a:gd name="T48" fmla="*/ 55 w 116"/>
                <a:gd name="T49" fmla="*/ 85 h 106"/>
                <a:gd name="T50" fmla="*/ 40 w 116"/>
                <a:gd name="T51" fmla="*/ 76 h 106"/>
                <a:gd name="T52" fmla="*/ 55 w 116"/>
                <a:gd name="T53" fmla="*/ 85 h 106"/>
                <a:gd name="T54" fmla="*/ 80 w 116"/>
                <a:gd name="T55" fmla="*/ 36 h 106"/>
                <a:gd name="T56" fmla="*/ 113 w 116"/>
                <a:gd name="T57" fmla="*/ 36 h 106"/>
                <a:gd name="T58" fmla="*/ 101 w 116"/>
                <a:gd name="T59" fmla="*/ 44 h 106"/>
                <a:gd name="T60" fmla="*/ 93 w 116"/>
                <a:gd name="T61" fmla="*/ 106 h 106"/>
                <a:gd name="T62" fmla="*/ 86 w 116"/>
                <a:gd name="T63" fmla="*/ 90 h 106"/>
                <a:gd name="T64" fmla="*/ 79 w 116"/>
                <a:gd name="T65" fmla="*/ 44 h 106"/>
                <a:gd name="T66" fmla="*/ 68 w 116"/>
                <a:gd name="T67" fmla="*/ 86 h 106"/>
                <a:gd name="T68" fmla="*/ 48 w 116"/>
                <a:gd name="T69" fmla="*/ 102 h 106"/>
                <a:gd name="T70" fmla="*/ 67 w 116"/>
                <a:gd name="T71" fmla="*/ 60 h 106"/>
                <a:gd name="T72" fmla="*/ 75 w 116"/>
                <a:gd name="T73" fmla="*/ 8 h 106"/>
                <a:gd name="T74" fmla="*/ 116 w 116"/>
                <a:gd name="T75" fmla="*/ 11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6" h="106">
                  <a:moveTo>
                    <a:pt x="18" y="83"/>
                  </a:moveTo>
                  <a:cubicBezTo>
                    <a:pt x="15" y="86"/>
                    <a:pt x="11" y="90"/>
                    <a:pt x="6" y="96"/>
                  </a:cubicBezTo>
                  <a:cubicBezTo>
                    <a:pt x="4" y="94"/>
                    <a:pt x="2" y="92"/>
                    <a:pt x="0" y="91"/>
                  </a:cubicBezTo>
                  <a:cubicBezTo>
                    <a:pt x="7" y="84"/>
                    <a:pt x="13" y="77"/>
                    <a:pt x="18" y="69"/>
                  </a:cubicBezTo>
                  <a:cubicBezTo>
                    <a:pt x="20" y="72"/>
                    <a:pt x="23" y="74"/>
                    <a:pt x="25" y="75"/>
                  </a:cubicBezTo>
                  <a:cubicBezTo>
                    <a:pt x="23" y="77"/>
                    <a:pt x="21" y="80"/>
                    <a:pt x="18" y="83"/>
                  </a:cubicBezTo>
                  <a:close/>
                  <a:moveTo>
                    <a:pt x="49" y="40"/>
                  </a:moveTo>
                  <a:cubicBezTo>
                    <a:pt x="54" y="40"/>
                    <a:pt x="59" y="39"/>
                    <a:pt x="65" y="39"/>
                  </a:cubicBezTo>
                  <a:cubicBezTo>
                    <a:pt x="63" y="48"/>
                    <a:pt x="63" y="48"/>
                    <a:pt x="63" y="48"/>
                  </a:cubicBezTo>
                  <a:cubicBezTo>
                    <a:pt x="58" y="48"/>
                    <a:pt x="51" y="48"/>
                    <a:pt x="41" y="48"/>
                  </a:cubicBezTo>
                  <a:cubicBezTo>
                    <a:pt x="39" y="59"/>
                    <a:pt x="39" y="59"/>
                    <a:pt x="39" y="59"/>
                  </a:cubicBezTo>
                  <a:cubicBezTo>
                    <a:pt x="48" y="59"/>
                    <a:pt x="56" y="59"/>
                    <a:pt x="61" y="58"/>
                  </a:cubicBezTo>
                  <a:cubicBezTo>
                    <a:pt x="60" y="67"/>
                    <a:pt x="60" y="67"/>
                    <a:pt x="60" y="67"/>
                  </a:cubicBezTo>
                  <a:cubicBezTo>
                    <a:pt x="55" y="67"/>
                    <a:pt x="47" y="67"/>
                    <a:pt x="38" y="67"/>
                  </a:cubicBezTo>
                  <a:cubicBezTo>
                    <a:pt x="34" y="94"/>
                    <a:pt x="34" y="94"/>
                    <a:pt x="34" y="94"/>
                  </a:cubicBezTo>
                  <a:cubicBezTo>
                    <a:pt x="34" y="98"/>
                    <a:pt x="32" y="101"/>
                    <a:pt x="29" y="103"/>
                  </a:cubicBezTo>
                  <a:cubicBezTo>
                    <a:pt x="26" y="104"/>
                    <a:pt x="22" y="105"/>
                    <a:pt x="18" y="105"/>
                  </a:cubicBezTo>
                  <a:cubicBezTo>
                    <a:pt x="17" y="101"/>
                    <a:pt x="16" y="98"/>
                    <a:pt x="15" y="95"/>
                  </a:cubicBezTo>
                  <a:cubicBezTo>
                    <a:pt x="19" y="95"/>
                    <a:pt x="22" y="95"/>
                    <a:pt x="23" y="95"/>
                  </a:cubicBezTo>
                  <a:cubicBezTo>
                    <a:pt x="25" y="95"/>
                    <a:pt x="26" y="94"/>
                    <a:pt x="26" y="91"/>
                  </a:cubicBezTo>
                  <a:cubicBezTo>
                    <a:pt x="30" y="67"/>
                    <a:pt x="30" y="67"/>
                    <a:pt x="30" y="67"/>
                  </a:cubicBezTo>
                  <a:cubicBezTo>
                    <a:pt x="20" y="67"/>
                    <a:pt x="13" y="67"/>
                    <a:pt x="7" y="67"/>
                  </a:cubicBezTo>
                  <a:cubicBezTo>
                    <a:pt x="9" y="58"/>
                    <a:pt x="9" y="58"/>
                    <a:pt x="9" y="58"/>
                  </a:cubicBezTo>
                  <a:cubicBezTo>
                    <a:pt x="14" y="59"/>
                    <a:pt x="22" y="59"/>
                    <a:pt x="31" y="59"/>
                  </a:cubicBezTo>
                  <a:cubicBezTo>
                    <a:pt x="32" y="48"/>
                    <a:pt x="32" y="48"/>
                    <a:pt x="32" y="48"/>
                  </a:cubicBezTo>
                  <a:cubicBezTo>
                    <a:pt x="21" y="48"/>
                    <a:pt x="13" y="48"/>
                    <a:pt x="8" y="48"/>
                  </a:cubicBezTo>
                  <a:cubicBezTo>
                    <a:pt x="9" y="39"/>
                    <a:pt x="9" y="39"/>
                    <a:pt x="9" y="39"/>
                  </a:cubicBezTo>
                  <a:cubicBezTo>
                    <a:pt x="14" y="39"/>
                    <a:pt x="19" y="40"/>
                    <a:pt x="24" y="40"/>
                  </a:cubicBezTo>
                  <a:cubicBezTo>
                    <a:pt x="41" y="40"/>
                    <a:pt x="41" y="40"/>
                    <a:pt x="41" y="40"/>
                  </a:cubicBezTo>
                  <a:cubicBezTo>
                    <a:pt x="44" y="32"/>
                    <a:pt x="47" y="27"/>
                    <a:pt x="49" y="23"/>
                  </a:cubicBezTo>
                  <a:cubicBezTo>
                    <a:pt x="51" y="24"/>
                    <a:pt x="54" y="25"/>
                    <a:pt x="58" y="26"/>
                  </a:cubicBezTo>
                  <a:cubicBezTo>
                    <a:pt x="56" y="27"/>
                    <a:pt x="53" y="32"/>
                    <a:pt x="49" y="40"/>
                  </a:cubicBezTo>
                  <a:close/>
                  <a:moveTo>
                    <a:pt x="47" y="13"/>
                  </a:moveTo>
                  <a:cubicBezTo>
                    <a:pt x="54" y="13"/>
                    <a:pt x="61" y="13"/>
                    <a:pt x="67" y="12"/>
                  </a:cubicBezTo>
                  <a:cubicBezTo>
                    <a:pt x="65" y="21"/>
                    <a:pt x="65" y="21"/>
                    <a:pt x="65" y="21"/>
                  </a:cubicBezTo>
                  <a:cubicBezTo>
                    <a:pt x="59" y="21"/>
                    <a:pt x="54" y="21"/>
                    <a:pt x="50" y="21"/>
                  </a:cubicBezTo>
                  <a:cubicBezTo>
                    <a:pt x="29" y="21"/>
                    <a:pt x="29" y="21"/>
                    <a:pt x="29" y="21"/>
                  </a:cubicBezTo>
                  <a:cubicBezTo>
                    <a:pt x="24" y="21"/>
                    <a:pt x="19" y="21"/>
                    <a:pt x="14" y="21"/>
                  </a:cubicBezTo>
                  <a:cubicBezTo>
                    <a:pt x="15" y="12"/>
                    <a:pt x="15" y="12"/>
                    <a:pt x="15" y="12"/>
                  </a:cubicBezTo>
                  <a:cubicBezTo>
                    <a:pt x="20" y="13"/>
                    <a:pt x="25" y="13"/>
                    <a:pt x="30" y="13"/>
                  </a:cubicBezTo>
                  <a:cubicBezTo>
                    <a:pt x="38" y="13"/>
                    <a:pt x="38" y="13"/>
                    <a:pt x="38" y="13"/>
                  </a:cubicBezTo>
                  <a:cubicBezTo>
                    <a:pt x="38" y="10"/>
                    <a:pt x="38" y="6"/>
                    <a:pt x="37" y="3"/>
                  </a:cubicBezTo>
                  <a:cubicBezTo>
                    <a:pt x="40" y="2"/>
                    <a:pt x="43" y="1"/>
                    <a:pt x="47" y="0"/>
                  </a:cubicBezTo>
                  <a:cubicBezTo>
                    <a:pt x="47" y="6"/>
                    <a:pt x="47" y="11"/>
                    <a:pt x="47" y="13"/>
                  </a:cubicBezTo>
                  <a:close/>
                  <a:moveTo>
                    <a:pt x="32" y="36"/>
                  </a:moveTo>
                  <a:cubicBezTo>
                    <a:pt x="29" y="37"/>
                    <a:pt x="26" y="38"/>
                    <a:pt x="24" y="39"/>
                  </a:cubicBezTo>
                  <a:cubicBezTo>
                    <a:pt x="23" y="34"/>
                    <a:pt x="22" y="30"/>
                    <a:pt x="21" y="27"/>
                  </a:cubicBezTo>
                  <a:cubicBezTo>
                    <a:pt x="23" y="26"/>
                    <a:pt x="25" y="24"/>
                    <a:pt x="28" y="24"/>
                  </a:cubicBezTo>
                  <a:cubicBezTo>
                    <a:pt x="30" y="28"/>
                    <a:pt x="31" y="32"/>
                    <a:pt x="32" y="36"/>
                  </a:cubicBezTo>
                  <a:close/>
                  <a:moveTo>
                    <a:pt x="55" y="85"/>
                  </a:moveTo>
                  <a:cubicBezTo>
                    <a:pt x="52" y="87"/>
                    <a:pt x="49" y="89"/>
                    <a:pt x="47" y="91"/>
                  </a:cubicBezTo>
                  <a:cubicBezTo>
                    <a:pt x="45" y="86"/>
                    <a:pt x="43" y="81"/>
                    <a:pt x="40" y="76"/>
                  </a:cubicBezTo>
                  <a:cubicBezTo>
                    <a:pt x="42" y="74"/>
                    <a:pt x="45" y="72"/>
                    <a:pt x="47" y="71"/>
                  </a:cubicBezTo>
                  <a:cubicBezTo>
                    <a:pt x="50" y="75"/>
                    <a:pt x="53" y="80"/>
                    <a:pt x="55" y="85"/>
                  </a:cubicBezTo>
                  <a:close/>
                  <a:moveTo>
                    <a:pt x="83" y="14"/>
                  </a:moveTo>
                  <a:cubicBezTo>
                    <a:pt x="80" y="36"/>
                    <a:pt x="80" y="36"/>
                    <a:pt x="80" y="36"/>
                  </a:cubicBezTo>
                  <a:cubicBezTo>
                    <a:pt x="103" y="36"/>
                    <a:pt x="103" y="36"/>
                    <a:pt x="103" y="36"/>
                  </a:cubicBezTo>
                  <a:cubicBezTo>
                    <a:pt x="106" y="36"/>
                    <a:pt x="110" y="36"/>
                    <a:pt x="113" y="36"/>
                  </a:cubicBezTo>
                  <a:cubicBezTo>
                    <a:pt x="112" y="44"/>
                    <a:pt x="112" y="44"/>
                    <a:pt x="112" y="44"/>
                  </a:cubicBezTo>
                  <a:cubicBezTo>
                    <a:pt x="108" y="44"/>
                    <a:pt x="104" y="44"/>
                    <a:pt x="101" y="44"/>
                  </a:cubicBezTo>
                  <a:cubicBezTo>
                    <a:pt x="95" y="90"/>
                    <a:pt x="95" y="90"/>
                    <a:pt x="95" y="90"/>
                  </a:cubicBezTo>
                  <a:cubicBezTo>
                    <a:pt x="94" y="95"/>
                    <a:pt x="94" y="100"/>
                    <a:pt x="93" y="106"/>
                  </a:cubicBezTo>
                  <a:cubicBezTo>
                    <a:pt x="84" y="106"/>
                    <a:pt x="84" y="106"/>
                    <a:pt x="84" y="106"/>
                  </a:cubicBezTo>
                  <a:cubicBezTo>
                    <a:pt x="85" y="100"/>
                    <a:pt x="86" y="95"/>
                    <a:pt x="86" y="90"/>
                  </a:cubicBezTo>
                  <a:cubicBezTo>
                    <a:pt x="93" y="44"/>
                    <a:pt x="93" y="44"/>
                    <a:pt x="93" y="44"/>
                  </a:cubicBezTo>
                  <a:cubicBezTo>
                    <a:pt x="79" y="44"/>
                    <a:pt x="79" y="44"/>
                    <a:pt x="79" y="44"/>
                  </a:cubicBezTo>
                  <a:cubicBezTo>
                    <a:pt x="78" y="51"/>
                    <a:pt x="76" y="59"/>
                    <a:pt x="75" y="65"/>
                  </a:cubicBezTo>
                  <a:cubicBezTo>
                    <a:pt x="73" y="72"/>
                    <a:pt x="71" y="79"/>
                    <a:pt x="68" y="86"/>
                  </a:cubicBezTo>
                  <a:cubicBezTo>
                    <a:pt x="65" y="92"/>
                    <a:pt x="61" y="99"/>
                    <a:pt x="57" y="106"/>
                  </a:cubicBezTo>
                  <a:cubicBezTo>
                    <a:pt x="54" y="105"/>
                    <a:pt x="51" y="103"/>
                    <a:pt x="48" y="102"/>
                  </a:cubicBezTo>
                  <a:cubicBezTo>
                    <a:pt x="54" y="95"/>
                    <a:pt x="58" y="88"/>
                    <a:pt x="61" y="80"/>
                  </a:cubicBezTo>
                  <a:cubicBezTo>
                    <a:pt x="64" y="73"/>
                    <a:pt x="66" y="66"/>
                    <a:pt x="67" y="60"/>
                  </a:cubicBezTo>
                  <a:cubicBezTo>
                    <a:pt x="69" y="55"/>
                    <a:pt x="70" y="46"/>
                    <a:pt x="71" y="35"/>
                  </a:cubicBezTo>
                  <a:cubicBezTo>
                    <a:pt x="73" y="24"/>
                    <a:pt x="74" y="14"/>
                    <a:pt x="75" y="8"/>
                  </a:cubicBezTo>
                  <a:cubicBezTo>
                    <a:pt x="88" y="7"/>
                    <a:pt x="101" y="5"/>
                    <a:pt x="112" y="1"/>
                  </a:cubicBezTo>
                  <a:cubicBezTo>
                    <a:pt x="113" y="6"/>
                    <a:pt x="115" y="9"/>
                    <a:pt x="116" y="11"/>
                  </a:cubicBezTo>
                  <a:cubicBezTo>
                    <a:pt x="112" y="11"/>
                    <a:pt x="101" y="12"/>
                    <a:pt x="83" y="14"/>
                  </a:cubicBezTo>
                  <a:close/>
                </a:path>
              </a:pathLst>
            </a:custGeom>
            <a:solidFill>
              <a:schemeClr val="tx1"/>
            </a:solidFill>
            <a:ln>
              <a:noFill/>
            </a:ln>
          </p:spPr>
          <p:txBody>
            <a:bodyPr vert="horz" wrap="square" lIns="91440" tIns="45720" rIns="91440" bIns="45720" numCol="1" anchor="t" anchorCtr="0" compatLnSpc="1"/>
            <a:lstStyle/>
            <a:p>
              <a:endParaRPr lang="zh-CN" altLang="en-US">
                <a:solidFill>
                  <a:schemeClr val="bg1"/>
                </a:solidFill>
              </a:endParaRPr>
            </a:p>
          </p:txBody>
        </p:sp>
        <p:sp>
          <p:nvSpPr>
            <p:cNvPr id="59" name="Freeform 31"/>
            <p:cNvSpPr>
              <a:spLocks noEditPoints="1"/>
            </p:cNvSpPr>
            <p:nvPr/>
          </p:nvSpPr>
          <p:spPr bwMode="auto">
            <a:xfrm>
              <a:off x="9665851" y="4546970"/>
              <a:ext cx="35951" cy="34051"/>
            </a:xfrm>
            <a:custGeom>
              <a:avLst/>
              <a:gdLst>
                <a:gd name="T0" fmla="*/ 85 w 104"/>
                <a:gd name="T1" fmla="*/ 0 h 98"/>
                <a:gd name="T2" fmla="*/ 80 w 104"/>
                <a:gd name="T3" fmla="*/ 32 h 98"/>
                <a:gd name="T4" fmla="*/ 91 w 104"/>
                <a:gd name="T5" fmla="*/ 32 h 98"/>
                <a:gd name="T6" fmla="*/ 104 w 104"/>
                <a:gd name="T7" fmla="*/ 31 h 98"/>
                <a:gd name="T8" fmla="*/ 103 w 104"/>
                <a:gd name="T9" fmla="*/ 40 h 98"/>
                <a:gd name="T10" fmla="*/ 90 w 104"/>
                <a:gd name="T11" fmla="*/ 40 h 98"/>
                <a:gd name="T12" fmla="*/ 79 w 104"/>
                <a:gd name="T13" fmla="*/ 40 h 98"/>
                <a:gd name="T14" fmla="*/ 75 w 104"/>
                <a:gd name="T15" fmla="*/ 74 h 98"/>
                <a:gd name="T16" fmla="*/ 35 w 104"/>
                <a:gd name="T17" fmla="*/ 74 h 98"/>
                <a:gd name="T18" fmla="*/ 40 w 104"/>
                <a:gd name="T19" fmla="*/ 40 h 98"/>
                <a:gd name="T20" fmla="*/ 23 w 104"/>
                <a:gd name="T21" fmla="*/ 40 h 98"/>
                <a:gd name="T22" fmla="*/ 16 w 104"/>
                <a:gd name="T23" fmla="*/ 90 h 98"/>
                <a:gd name="T24" fmla="*/ 72 w 104"/>
                <a:gd name="T25" fmla="*/ 90 h 98"/>
                <a:gd name="T26" fmla="*/ 89 w 104"/>
                <a:gd name="T27" fmla="*/ 89 h 98"/>
                <a:gd name="T28" fmla="*/ 88 w 104"/>
                <a:gd name="T29" fmla="*/ 98 h 98"/>
                <a:gd name="T30" fmla="*/ 71 w 104"/>
                <a:gd name="T31" fmla="*/ 98 h 98"/>
                <a:gd name="T32" fmla="*/ 4 w 104"/>
                <a:gd name="T33" fmla="*/ 98 h 98"/>
                <a:gd name="T34" fmla="*/ 7 w 104"/>
                <a:gd name="T35" fmla="*/ 84 h 98"/>
                <a:gd name="T36" fmla="*/ 14 w 104"/>
                <a:gd name="T37" fmla="*/ 40 h 98"/>
                <a:gd name="T38" fmla="*/ 0 w 104"/>
                <a:gd name="T39" fmla="*/ 40 h 98"/>
                <a:gd name="T40" fmla="*/ 1 w 104"/>
                <a:gd name="T41" fmla="*/ 31 h 98"/>
                <a:gd name="T42" fmla="*/ 15 w 104"/>
                <a:gd name="T43" fmla="*/ 32 h 98"/>
                <a:gd name="T44" fmla="*/ 18 w 104"/>
                <a:gd name="T45" fmla="*/ 5 h 98"/>
                <a:gd name="T46" fmla="*/ 29 w 104"/>
                <a:gd name="T47" fmla="*/ 5 h 98"/>
                <a:gd name="T48" fmla="*/ 24 w 104"/>
                <a:gd name="T49" fmla="*/ 32 h 98"/>
                <a:gd name="T50" fmla="*/ 41 w 104"/>
                <a:gd name="T51" fmla="*/ 32 h 98"/>
                <a:gd name="T52" fmla="*/ 45 w 104"/>
                <a:gd name="T53" fmla="*/ 0 h 98"/>
                <a:gd name="T54" fmla="*/ 56 w 104"/>
                <a:gd name="T55" fmla="*/ 0 h 98"/>
                <a:gd name="T56" fmla="*/ 51 w 104"/>
                <a:gd name="T57" fmla="*/ 32 h 98"/>
                <a:gd name="T58" fmla="*/ 70 w 104"/>
                <a:gd name="T59" fmla="*/ 32 h 98"/>
                <a:gd name="T60" fmla="*/ 74 w 104"/>
                <a:gd name="T61" fmla="*/ 0 h 98"/>
                <a:gd name="T62" fmla="*/ 85 w 104"/>
                <a:gd name="T63" fmla="*/ 0 h 98"/>
                <a:gd name="T64" fmla="*/ 66 w 104"/>
                <a:gd name="T65" fmla="*/ 66 h 98"/>
                <a:gd name="T66" fmla="*/ 69 w 104"/>
                <a:gd name="T67" fmla="*/ 40 h 98"/>
                <a:gd name="T68" fmla="*/ 50 w 104"/>
                <a:gd name="T69" fmla="*/ 40 h 98"/>
                <a:gd name="T70" fmla="*/ 46 w 104"/>
                <a:gd name="T71" fmla="*/ 66 h 98"/>
                <a:gd name="T72" fmla="*/ 66 w 104"/>
                <a:gd name="T73" fmla="*/ 6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4" h="98">
                  <a:moveTo>
                    <a:pt x="85" y="0"/>
                  </a:moveTo>
                  <a:cubicBezTo>
                    <a:pt x="84" y="4"/>
                    <a:pt x="82" y="15"/>
                    <a:pt x="80" y="32"/>
                  </a:cubicBezTo>
                  <a:cubicBezTo>
                    <a:pt x="91" y="32"/>
                    <a:pt x="91" y="32"/>
                    <a:pt x="91" y="32"/>
                  </a:cubicBezTo>
                  <a:cubicBezTo>
                    <a:pt x="94" y="32"/>
                    <a:pt x="98" y="32"/>
                    <a:pt x="104" y="31"/>
                  </a:cubicBezTo>
                  <a:cubicBezTo>
                    <a:pt x="103" y="40"/>
                    <a:pt x="103" y="40"/>
                    <a:pt x="103" y="40"/>
                  </a:cubicBezTo>
                  <a:cubicBezTo>
                    <a:pt x="98" y="40"/>
                    <a:pt x="94" y="40"/>
                    <a:pt x="90" y="40"/>
                  </a:cubicBezTo>
                  <a:cubicBezTo>
                    <a:pt x="79" y="40"/>
                    <a:pt x="79" y="40"/>
                    <a:pt x="79" y="40"/>
                  </a:cubicBezTo>
                  <a:cubicBezTo>
                    <a:pt x="76" y="58"/>
                    <a:pt x="75" y="69"/>
                    <a:pt x="75" y="74"/>
                  </a:cubicBezTo>
                  <a:cubicBezTo>
                    <a:pt x="35" y="74"/>
                    <a:pt x="35" y="74"/>
                    <a:pt x="35" y="74"/>
                  </a:cubicBezTo>
                  <a:cubicBezTo>
                    <a:pt x="36" y="70"/>
                    <a:pt x="38" y="58"/>
                    <a:pt x="40" y="40"/>
                  </a:cubicBezTo>
                  <a:cubicBezTo>
                    <a:pt x="23" y="40"/>
                    <a:pt x="23" y="40"/>
                    <a:pt x="23" y="40"/>
                  </a:cubicBezTo>
                  <a:cubicBezTo>
                    <a:pt x="16" y="90"/>
                    <a:pt x="16" y="90"/>
                    <a:pt x="16" y="90"/>
                  </a:cubicBezTo>
                  <a:cubicBezTo>
                    <a:pt x="72" y="90"/>
                    <a:pt x="72" y="90"/>
                    <a:pt x="72" y="90"/>
                  </a:cubicBezTo>
                  <a:cubicBezTo>
                    <a:pt x="78" y="90"/>
                    <a:pt x="84" y="89"/>
                    <a:pt x="89" y="89"/>
                  </a:cubicBezTo>
                  <a:cubicBezTo>
                    <a:pt x="88" y="98"/>
                    <a:pt x="88" y="98"/>
                    <a:pt x="88" y="98"/>
                  </a:cubicBezTo>
                  <a:cubicBezTo>
                    <a:pt x="82" y="98"/>
                    <a:pt x="77" y="98"/>
                    <a:pt x="71" y="98"/>
                  </a:cubicBezTo>
                  <a:cubicBezTo>
                    <a:pt x="4" y="98"/>
                    <a:pt x="4" y="98"/>
                    <a:pt x="4" y="98"/>
                  </a:cubicBezTo>
                  <a:cubicBezTo>
                    <a:pt x="6" y="94"/>
                    <a:pt x="7" y="89"/>
                    <a:pt x="7" y="84"/>
                  </a:cubicBezTo>
                  <a:cubicBezTo>
                    <a:pt x="14" y="40"/>
                    <a:pt x="14" y="40"/>
                    <a:pt x="14" y="40"/>
                  </a:cubicBezTo>
                  <a:cubicBezTo>
                    <a:pt x="9" y="40"/>
                    <a:pt x="4" y="40"/>
                    <a:pt x="0" y="40"/>
                  </a:cubicBezTo>
                  <a:cubicBezTo>
                    <a:pt x="1" y="31"/>
                    <a:pt x="1" y="31"/>
                    <a:pt x="1" y="31"/>
                  </a:cubicBezTo>
                  <a:cubicBezTo>
                    <a:pt x="5" y="32"/>
                    <a:pt x="10" y="32"/>
                    <a:pt x="15" y="32"/>
                  </a:cubicBezTo>
                  <a:cubicBezTo>
                    <a:pt x="17" y="18"/>
                    <a:pt x="18" y="9"/>
                    <a:pt x="18" y="5"/>
                  </a:cubicBezTo>
                  <a:cubicBezTo>
                    <a:pt x="29" y="5"/>
                    <a:pt x="29" y="5"/>
                    <a:pt x="29" y="5"/>
                  </a:cubicBezTo>
                  <a:cubicBezTo>
                    <a:pt x="28" y="8"/>
                    <a:pt x="26" y="17"/>
                    <a:pt x="24" y="32"/>
                  </a:cubicBezTo>
                  <a:cubicBezTo>
                    <a:pt x="41" y="32"/>
                    <a:pt x="41" y="32"/>
                    <a:pt x="41" y="32"/>
                  </a:cubicBezTo>
                  <a:cubicBezTo>
                    <a:pt x="44" y="15"/>
                    <a:pt x="45" y="4"/>
                    <a:pt x="45" y="0"/>
                  </a:cubicBezTo>
                  <a:cubicBezTo>
                    <a:pt x="56" y="0"/>
                    <a:pt x="56" y="0"/>
                    <a:pt x="56" y="0"/>
                  </a:cubicBezTo>
                  <a:cubicBezTo>
                    <a:pt x="55" y="4"/>
                    <a:pt x="53" y="14"/>
                    <a:pt x="51" y="32"/>
                  </a:cubicBezTo>
                  <a:cubicBezTo>
                    <a:pt x="70" y="32"/>
                    <a:pt x="70" y="32"/>
                    <a:pt x="70" y="32"/>
                  </a:cubicBezTo>
                  <a:cubicBezTo>
                    <a:pt x="73" y="15"/>
                    <a:pt x="74" y="5"/>
                    <a:pt x="74" y="0"/>
                  </a:cubicBezTo>
                  <a:lnTo>
                    <a:pt x="85" y="0"/>
                  </a:lnTo>
                  <a:close/>
                  <a:moveTo>
                    <a:pt x="66" y="66"/>
                  </a:moveTo>
                  <a:cubicBezTo>
                    <a:pt x="69" y="40"/>
                    <a:pt x="69" y="40"/>
                    <a:pt x="69" y="40"/>
                  </a:cubicBezTo>
                  <a:cubicBezTo>
                    <a:pt x="50" y="40"/>
                    <a:pt x="50" y="40"/>
                    <a:pt x="50" y="40"/>
                  </a:cubicBezTo>
                  <a:cubicBezTo>
                    <a:pt x="46" y="66"/>
                    <a:pt x="46" y="66"/>
                    <a:pt x="46" y="66"/>
                  </a:cubicBezTo>
                  <a:lnTo>
                    <a:pt x="66" y="66"/>
                  </a:lnTo>
                  <a:close/>
                </a:path>
              </a:pathLst>
            </a:custGeom>
            <a:solidFill>
              <a:schemeClr val="tx1"/>
            </a:solidFill>
            <a:ln>
              <a:noFill/>
            </a:ln>
          </p:spPr>
          <p:txBody>
            <a:bodyPr vert="horz" wrap="square" lIns="91440" tIns="45720" rIns="91440" bIns="45720" numCol="1" anchor="t" anchorCtr="0" compatLnSpc="1"/>
            <a:lstStyle/>
            <a:p>
              <a:endParaRPr lang="zh-CN" altLang="en-US">
                <a:solidFill>
                  <a:schemeClr val="bg1"/>
                </a:solidFill>
              </a:endParaRPr>
            </a:p>
          </p:txBody>
        </p:sp>
        <p:sp>
          <p:nvSpPr>
            <p:cNvPr id="60" name="Freeform 32"/>
            <p:cNvSpPr>
              <a:spLocks noEditPoints="1"/>
            </p:cNvSpPr>
            <p:nvPr/>
          </p:nvSpPr>
          <p:spPr bwMode="auto">
            <a:xfrm>
              <a:off x="9759236" y="4546386"/>
              <a:ext cx="35951" cy="35659"/>
            </a:xfrm>
            <a:custGeom>
              <a:avLst/>
              <a:gdLst>
                <a:gd name="T0" fmla="*/ 79 w 104"/>
                <a:gd name="T1" fmla="*/ 58 h 103"/>
                <a:gd name="T2" fmla="*/ 104 w 104"/>
                <a:gd name="T3" fmla="*/ 65 h 103"/>
                <a:gd name="T4" fmla="*/ 97 w 104"/>
                <a:gd name="T5" fmla="*/ 74 h 103"/>
                <a:gd name="T6" fmla="*/ 76 w 104"/>
                <a:gd name="T7" fmla="*/ 66 h 103"/>
                <a:gd name="T8" fmla="*/ 75 w 104"/>
                <a:gd name="T9" fmla="*/ 74 h 103"/>
                <a:gd name="T10" fmla="*/ 73 w 104"/>
                <a:gd name="T11" fmla="*/ 87 h 103"/>
                <a:gd name="T12" fmla="*/ 71 w 104"/>
                <a:gd name="T13" fmla="*/ 101 h 103"/>
                <a:gd name="T14" fmla="*/ 61 w 104"/>
                <a:gd name="T15" fmla="*/ 101 h 103"/>
                <a:gd name="T16" fmla="*/ 64 w 104"/>
                <a:gd name="T17" fmla="*/ 87 h 103"/>
                <a:gd name="T18" fmla="*/ 65 w 104"/>
                <a:gd name="T19" fmla="*/ 75 h 103"/>
                <a:gd name="T20" fmla="*/ 66 w 104"/>
                <a:gd name="T21" fmla="*/ 64 h 103"/>
                <a:gd name="T22" fmla="*/ 72 w 104"/>
                <a:gd name="T23" fmla="*/ 64 h 103"/>
                <a:gd name="T24" fmla="*/ 52 w 104"/>
                <a:gd name="T25" fmla="*/ 51 h 103"/>
                <a:gd name="T26" fmla="*/ 32 w 104"/>
                <a:gd name="T27" fmla="*/ 62 h 103"/>
                <a:gd name="T28" fmla="*/ 5 w 104"/>
                <a:gd name="T29" fmla="*/ 72 h 103"/>
                <a:gd name="T30" fmla="*/ 0 w 104"/>
                <a:gd name="T31" fmla="*/ 65 h 103"/>
                <a:gd name="T32" fmla="*/ 19 w 104"/>
                <a:gd name="T33" fmla="*/ 59 h 103"/>
                <a:gd name="T34" fmla="*/ 39 w 104"/>
                <a:gd name="T35" fmla="*/ 50 h 103"/>
                <a:gd name="T36" fmla="*/ 52 w 104"/>
                <a:gd name="T37" fmla="*/ 40 h 103"/>
                <a:gd name="T38" fmla="*/ 60 w 104"/>
                <a:gd name="T39" fmla="*/ 45 h 103"/>
                <a:gd name="T40" fmla="*/ 58 w 104"/>
                <a:gd name="T41" fmla="*/ 46 h 103"/>
                <a:gd name="T42" fmla="*/ 79 w 104"/>
                <a:gd name="T43" fmla="*/ 58 h 103"/>
                <a:gd name="T44" fmla="*/ 35 w 104"/>
                <a:gd name="T45" fmla="*/ 72 h 103"/>
                <a:gd name="T46" fmla="*/ 33 w 104"/>
                <a:gd name="T47" fmla="*/ 81 h 103"/>
                <a:gd name="T48" fmla="*/ 27 w 104"/>
                <a:gd name="T49" fmla="*/ 91 h 103"/>
                <a:gd name="T50" fmla="*/ 13 w 104"/>
                <a:gd name="T51" fmla="*/ 103 h 103"/>
                <a:gd name="T52" fmla="*/ 7 w 104"/>
                <a:gd name="T53" fmla="*/ 96 h 103"/>
                <a:gd name="T54" fmla="*/ 19 w 104"/>
                <a:gd name="T55" fmla="*/ 88 h 103"/>
                <a:gd name="T56" fmla="*/ 25 w 104"/>
                <a:gd name="T57" fmla="*/ 79 h 103"/>
                <a:gd name="T58" fmla="*/ 27 w 104"/>
                <a:gd name="T59" fmla="*/ 72 h 103"/>
                <a:gd name="T60" fmla="*/ 29 w 104"/>
                <a:gd name="T61" fmla="*/ 64 h 103"/>
                <a:gd name="T62" fmla="*/ 37 w 104"/>
                <a:gd name="T63" fmla="*/ 66 h 103"/>
                <a:gd name="T64" fmla="*/ 35 w 104"/>
                <a:gd name="T65" fmla="*/ 72 h 103"/>
                <a:gd name="T66" fmla="*/ 97 w 104"/>
                <a:gd name="T67" fmla="*/ 15 h 103"/>
                <a:gd name="T68" fmla="*/ 96 w 104"/>
                <a:gd name="T69" fmla="*/ 25 h 103"/>
                <a:gd name="T70" fmla="*/ 95 w 104"/>
                <a:gd name="T71" fmla="*/ 39 h 103"/>
                <a:gd name="T72" fmla="*/ 16 w 104"/>
                <a:gd name="T73" fmla="*/ 39 h 103"/>
                <a:gd name="T74" fmla="*/ 18 w 104"/>
                <a:gd name="T75" fmla="*/ 24 h 103"/>
                <a:gd name="T76" fmla="*/ 20 w 104"/>
                <a:gd name="T77" fmla="*/ 15 h 103"/>
                <a:gd name="T78" fmla="*/ 21 w 104"/>
                <a:gd name="T79" fmla="*/ 0 h 103"/>
                <a:gd name="T80" fmla="*/ 100 w 104"/>
                <a:gd name="T81" fmla="*/ 0 h 103"/>
                <a:gd name="T82" fmla="*/ 97 w 104"/>
                <a:gd name="T83" fmla="*/ 15 h 103"/>
                <a:gd name="T84" fmla="*/ 54 w 104"/>
                <a:gd name="T85" fmla="*/ 16 h 103"/>
                <a:gd name="T86" fmla="*/ 55 w 104"/>
                <a:gd name="T87" fmla="*/ 6 h 103"/>
                <a:gd name="T88" fmla="*/ 30 w 104"/>
                <a:gd name="T89" fmla="*/ 6 h 103"/>
                <a:gd name="T90" fmla="*/ 28 w 104"/>
                <a:gd name="T91" fmla="*/ 16 h 103"/>
                <a:gd name="T92" fmla="*/ 54 w 104"/>
                <a:gd name="T93" fmla="*/ 16 h 103"/>
                <a:gd name="T94" fmla="*/ 51 w 104"/>
                <a:gd name="T95" fmla="*/ 33 h 103"/>
                <a:gd name="T96" fmla="*/ 53 w 104"/>
                <a:gd name="T97" fmla="*/ 22 h 103"/>
                <a:gd name="T98" fmla="*/ 27 w 104"/>
                <a:gd name="T99" fmla="*/ 22 h 103"/>
                <a:gd name="T100" fmla="*/ 26 w 104"/>
                <a:gd name="T101" fmla="*/ 33 h 103"/>
                <a:gd name="T102" fmla="*/ 51 w 104"/>
                <a:gd name="T103" fmla="*/ 33 h 103"/>
                <a:gd name="T104" fmla="*/ 88 w 104"/>
                <a:gd name="T105" fmla="*/ 16 h 103"/>
                <a:gd name="T106" fmla="*/ 90 w 104"/>
                <a:gd name="T107" fmla="*/ 6 h 103"/>
                <a:gd name="T108" fmla="*/ 64 w 104"/>
                <a:gd name="T109" fmla="*/ 6 h 103"/>
                <a:gd name="T110" fmla="*/ 62 w 104"/>
                <a:gd name="T111" fmla="*/ 16 h 103"/>
                <a:gd name="T112" fmla="*/ 88 w 104"/>
                <a:gd name="T113" fmla="*/ 16 h 103"/>
                <a:gd name="T114" fmla="*/ 86 w 104"/>
                <a:gd name="T115" fmla="*/ 33 h 103"/>
                <a:gd name="T116" fmla="*/ 87 w 104"/>
                <a:gd name="T117" fmla="*/ 22 h 103"/>
                <a:gd name="T118" fmla="*/ 61 w 104"/>
                <a:gd name="T119" fmla="*/ 22 h 103"/>
                <a:gd name="T120" fmla="*/ 60 w 104"/>
                <a:gd name="T121" fmla="*/ 33 h 103"/>
                <a:gd name="T122" fmla="*/ 86 w 104"/>
                <a:gd name="T123" fmla="*/ 33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04" h="103">
                  <a:moveTo>
                    <a:pt x="79" y="58"/>
                  </a:moveTo>
                  <a:cubicBezTo>
                    <a:pt x="89" y="62"/>
                    <a:pt x="97" y="64"/>
                    <a:pt x="104" y="65"/>
                  </a:cubicBezTo>
                  <a:cubicBezTo>
                    <a:pt x="101" y="67"/>
                    <a:pt x="99" y="70"/>
                    <a:pt x="97" y="74"/>
                  </a:cubicBezTo>
                  <a:cubicBezTo>
                    <a:pt x="90" y="72"/>
                    <a:pt x="83" y="69"/>
                    <a:pt x="76" y="66"/>
                  </a:cubicBezTo>
                  <a:cubicBezTo>
                    <a:pt x="75" y="68"/>
                    <a:pt x="75" y="71"/>
                    <a:pt x="75" y="74"/>
                  </a:cubicBezTo>
                  <a:cubicBezTo>
                    <a:pt x="73" y="87"/>
                    <a:pt x="73" y="87"/>
                    <a:pt x="73" y="87"/>
                  </a:cubicBezTo>
                  <a:cubicBezTo>
                    <a:pt x="72" y="92"/>
                    <a:pt x="71" y="96"/>
                    <a:pt x="71" y="101"/>
                  </a:cubicBezTo>
                  <a:cubicBezTo>
                    <a:pt x="61" y="101"/>
                    <a:pt x="61" y="101"/>
                    <a:pt x="61" y="101"/>
                  </a:cubicBezTo>
                  <a:cubicBezTo>
                    <a:pt x="62" y="97"/>
                    <a:pt x="63" y="92"/>
                    <a:pt x="64" y="87"/>
                  </a:cubicBezTo>
                  <a:cubicBezTo>
                    <a:pt x="65" y="75"/>
                    <a:pt x="65" y="75"/>
                    <a:pt x="65" y="75"/>
                  </a:cubicBezTo>
                  <a:cubicBezTo>
                    <a:pt x="66" y="72"/>
                    <a:pt x="66" y="68"/>
                    <a:pt x="66" y="64"/>
                  </a:cubicBezTo>
                  <a:cubicBezTo>
                    <a:pt x="72" y="64"/>
                    <a:pt x="72" y="64"/>
                    <a:pt x="72" y="64"/>
                  </a:cubicBezTo>
                  <a:cubicBezTo>
                    <a:pt x="66" y="62"/>
                    <a:pt x="59" y="57"/>
                    <a:pt x="52" y="51"/>
                  </a:cubicBezTo>
                  <a:cubicBezTo>
                    <a:pt x="47" y="54"/>
                    <a:pt x="40" y="58"/>
                    <a:pt x="32" y="62"/>
                  </a:cubicBezTo>
                  <a:cubicBezTo>
                    <a:pt x="24" y="66"/>
                    <a:pt x="15" y="69"/>
                    <a:pt x="5" y="72"/>
                  </a:cubicBezTo>
                  <a:cubicBezTo>
                    <a:pt x="4" y="70"/>
                    <a:pt x="2" y="67"/>
                    <a:pt x="0" y="65"/>
                  </a:cubicBezTo>
                  <a:cubicBezTo>
                    <a:pt x="5" y="64"/>
                    <a:pt x="11" y="62"/>
                    <a:pt x="19" y="59"/>
                  </a:cubicBezTo>
                  <a:cubicBezTo>
                    <a:pt x="26" y="57"/>
                    <a:pt x="33" y="54"/>
                    <a:pt x="39" y="50"/>
                  </a:cubicBezTo>
                  <a:cubicBezTo>
                    <a:pt x="45" y="46"/>
                    <a:pt x="49" y="43"/>
                    <a:pt x="52" y="40"/>
                  </a:cubicBezTo>
                  <a:cubicBezTo>
                    <a:pt x="54" y="42"/>
                    <a:pt x="57" y="43"/>
                    <a:pt x="60" y="45"/>
                  </a:cubicBezTo>
                  <a:cubicBezTo>
                    <a:pt x="58" y="46"/>
                    <a:pt x="58" y="46"/>
                    <a:pt x="58" y="46"/>
                  </a:cubicBezTo>
                  <a:cubicBezTo>
                    <a:pt x="63" y="51"/>
                    <a:pt x="70" y="55"/>
                    <a:pt x="79" y="58"/>
                  </a:cubicBezTo>
                  <a:close/>
                  <a:moveTo>
                    <a:pt x="35" y="72"/>
                  </a:moveTo>
                  <a:cubicBezTo>
                    <a:pt x="35" y="75"/>
                    <a:pt x="34" y="77"/>
                    <a:pt x="33" y="81"/>
                  </a:cubicBezTo>
                  <a:cubicBezTo>
                    <a:pt x="32" y="84"/>
                    <a:pt x="30" y="87"/>
                    <a:pt x="27" y="91"/>
                  </a:cubicBezTo>
                  <a:cubicBezTo>
                    <a:pt x="24" y="94"/>
                    <a:pt x="19" y="98"/>
                    <a:pt x="13" y="103"/>
                  </a:cubicBezTo>
                  <a:cubicBezTo>
                    <a:pt x="11" y="100"/>
                    <a:pt x="9" y="98"/>
                    <a:pt x="7" y="96"/>
                  </a:cubicBezTo>
                  <a:cubicBezTo>
                    <a:pt x="12" y="93"/>
                    <a:pt x="16" y="90"/>
                    <a:pt x="19" y="88"/>
                  </a:cubicBezTo>
                  <a:cubicBezTo>
                    <a:pt x="22" y="85"/>
                    <a:pt x="24" y="82"/>
                    <a:pt x="25" y="79"/>
                  </a:cubicBezTo>
                  <a:cubicBezTo>
                    <a:pt x="26" y="77"/>
                    <a:pt x="27" y="74"/>
                    <a:pt x="27" y="72"/>
                  </a:cubicBezTo>
                  <a:cubicBezTo>
                    <a:pt x="28" y="71"/>
                    <a:pt x="28" y="68"/>
                    <a:pt x="29" y="64"/>
                  </a:cubicBezTo>
                  <a:cubicBezTo>
                    <a:pt x="32" y="65"/>
                    <a:pt x="35" y="65"/>
                    <a:pt x="37" y="66"/>
                  </a:cubicBezTo>
                  <a:cubicBezTo>
                    <a:pt x="36" y="68"/>
                    <a:pt x="36" y="70"/>
                    <a:pt x="35" y="72"/>
                  </a:cubicBezTo>
                  <a:close/>
                  <a:moveTo>
                    <a:pt x="97" y="15"/>
                  </a:moveTo>
                  <a:cubicBezTo>
                    <a:pt x="96" y="25"/>
                    <a:pt x="96" y="25"/>
                    <a:pt x="96" y="25"/>
                  </a:cubicBezTo>
                  <a:cubicBezTo>
                    <a:pt x="96" y="29"/>
                    <a:pt x="95" y="33"/>
                    <a:pt x="95" y="39"/>
                  </a:cubicBezTo>
                  <a:cubicBezTo>
                    <a:pt x="16" y="39"/>
                    <a:pt x="16" y="39"/>
                    <a:pt x="16" y="39"/>
                  </a:cubicBezTo>
                  <a:cubicBezTo>
                    <a:pt x="17" y="33"/>
                    <a:pt x="18" y="28"/>
                    <a:pt x="18" y="24"/>
                  </a:cubicBezTo>
                  <a:cubicBezTo>
                    <a:pt x="20" y="15"/>
                    <a:pt x="20" y="15"/>
                    <a:pt x="20" y="15"/>
                  </a:cubicBezTo>
                  <a:cubicBezTo>
                    <a:pt x="20" y="9"/>
                    <a:pt x="21" y="4"/>
                    <a:pt x="21" y="0"/>
                  </a:cubicBezTo>
                  <a:cubicBezTo>
                    <a:pt x="100" y="0"/>
                    <a:pt x="100" y="0"/>
                    <a:pt x="100" y="0"/>
                  </a:cubicBezTo>
                  <a:cubicBezTo>
                    <a:pt x="99" y="3"/>
                    <a:pt x="98" y="8"/>
                    <a:pt x="97" y="15"/>
                  </a:cubicBezTo>
                  <a:close/>
                  <a:moveTo>
                    <a:pt x="54" y="16"/>
                  </a:moveTo>
                  <a:cubicBezTo>
                    <a:pt x="55" y="6"/>
                    <a:pt x="55" y="6"/>
                    <a:pt x="55" y="6"/>
                  </a:cubicBezTo>
                  <a:cubicBezTo>
                    <a:pt x="30" y="6"/>
                    <a:pt x="30" y="6"/>
                    <a:pt x="30" y="6"/>
                  </a:cubicBezTo>
                  <a:cubicBezTo>
                    <a:pt x="28" y="16"/>
                    <a:pt x="28" y="16"/>
                    <a:pt x="28" y="16"/>
                  </a:cubicBezTo>
                  <a:lnTo>
                    <a:pt x="54" y="16"/>
                  </a:lnTo>
                  <a:close/>
                  <a:moveTo>
                    <a:pt x="51" y="33"/>
                  </a:moveTo>
                  <a:cubicBezTo>
                    <a:pt x="53" y="22"/>
                    <a:pt x="53" y="22"/>
                    <a:pt x="53" y="22"/>
                  </a:cubicBezTo>
                  <a:cubicBezTo>
                    <a:pt x="27" y="22"/>
                    <a:pt x="27" y="22"/>
                    <a:pt x="27" y="22"/>
                  </a:cubicBezTo>
                  <a:cubicBezTo>
                    <a:pt x="26" y="33"/>
                    <a:pt x="26" y="33"/>
                    <a:pt x="26" y="33"/>
                  </a:cubicBezTo>
                  <a:lnTo>
                    <a:pt x="51" y="33"/>
                  </a:lnTo>
                  <a:close/>
                  <a:moveTo>
                    <a:pt x="88" y="16"/>
                  </a:moveTo>
                  <a:cubicBezTo>
                    <a:pt x="90" y="6"/>
                    <a:pt x="90" y="6"/>
                    <a:pt x="90" y="6"/>
                  </a:cubicBezTo>
                  <a:cubicBezTo>
                    <a:pt x="64" y="6"/>
                    <a:pt x="64" y="6"/>
                    <a:pt x="64" y="6"/>
                  </a:cubicBezTo>
                  <a:cubicBezTo>
                    <a:pt x="62" y="16"/>
                    <a:pt x="62" y="16"/>
                    <a:pt x="62" y="16"/>
                  </a:cubicBezTo>
                  <a:lnTo>
                    <a:pt x="88" y="16"/>
                  </a:lnTo>
                  <a:close/>
                  <a:moveTo>
                    <a:pt x="86" y="33"/>
                  </a:moveTo>
                  <a:cubicBezTo>
                    <a:pt x="87" y="22"/>
                    <a:pt x="87" y="22"/>
                    <a:pt x="87" y="22"/>
                  </a:cubicBezTo>
                  <a:cubicBezTo>
                    <a:pt x="61" y="22"/>
                    <a:pt x="61" y="22"/>
                    <a:pt x="61" y="22"/>
                  </a:cubicBezTo>
                  <a:cubicBezTo>
                    <a:pt x="60" y="33"/>
                    <a:pt x="60" y="33"/>
                    <a:pt x="60" y="33"/>
                  </a:cubicBezTo>
                  <a:lnTo>
                    <a:pt x="86" y="33"/>
                  </a:lnTo>
                  <a:close/>
                </a:path>
              </a:pathLst>
            </a:custGeom>
            <a:solidFill>
              <a:schemeClr val="tx1"/>
            </a:solidFill>
            <a:ln>
              <a:noFill/>
            </a:ln>
          </p:spPr>
          <p:txBody>
            <a:bodyPr vert="horz" wrap="square" lIns="91440" tIns="45720" rIns="91440" bIns="45720" numCol="1" anchor="t" anchorCtr="0" compatLnSpc="1"/>
            <a:lstStyle/>
            <a:p>
              <a:endParaRPr lang="zh-CN" altLang="en-US">
                <a:solidFill>
                  <a:schemeClr val="bg1"/>
                </a:solidFill>
              </a:endParaRPr>
            </a:p>
          </p:txBody>
        </p:sp>
        <p:sp>
          <p:nvSpPr>
            <p:cNvPr id="61" name="Line 33"/>
            <p:cNvSpPr>
              <a:spLocks noChangeShapeType="1"/>
            </p:cNvSpPr>
            <p:nvPr/>
          </p:nvSpPr>
          <p:spPr bwMode="auto">
            <a:xfrm flipH="1">
              <a:off x="9255481" y="4548432"/>
              <a:ext cx="4530" cy="31129"/>
            </a:xfrm>
            <a:prstGeom prst="line">
              <a:avLst/>
            </a:prstGeom>
            <a:noFill/>
            <a:ln w="14288" cap="flat">
              <a:solidFill>
                <a:schemeClr val="tx1"/>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solidFill>
                  <a:schemeClr val="bg1"/>
                </a:solidFill>
              </a:endParaRPr>
            </a:p>
          </p:txBody>
        </p:sp>
        <p:sp>
          <p:nvSpPr>
            <p:cNvPr id="62" name="Line 34"/>
            <p:cNvSpPr>
              <a:spLocks noChangeShapeType="1"/>
            </p:cNvSpPr>
            <p:nvPr/>
          </p:nvSpPr>
          <p:spPr bwMode="auto">
            <a:xfrm flipH="1">
              <a:off x="9348136" y="4548432"/>
              <a:ext cx="4530" cy="31129"/>
            </a:xfrm>
            <a:prstGeom prst="line">
              <a:avLst/>
            </a:prstGeom>
            <a:noFill/>
            <a:ln w="14288" cap="flat">
              <a:solidFill>
                <a:schemeClr val="tx1"/>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solidFill>
                  <a:schemeClr val="bg1"/>
                </a:solidFill>
              </a:endParaRPr>
            </a:p>
          </p:txBody>
        </p:sp>
        <p:sp>
          <p:nvSpPr>
            <p:cNvPr id="63" name="Line 35"/>
            <p:cNvSpPr>
              <a:spLocks noChangeShapeType="1"/>
            </p:cNvSpPr>
            <p:nvPr/>
          </p:nvSpPr>
          <p:spPr bwMode="auto">
            <a:xfrm flipH="1">
              <a:off x="9443129" y="4548432"/>
              <a:ext cx="4530" cy="31129"/>
            </a:xfrm>
            <a:prstGeom prst="line">
              <a:avLst/>
            </a:prstGeom>
            <a:noFill/>
            <a:ln w="14288" cap="flat">
              <a:solidFill>
                <a:schemeClr val="tx1"/>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solidFill>
                  <a:schemeClr val="bg1"/>
                </a:solidFill>
              </a:endParaRPr>
            </a:p>
          </p:txBody>
        </p:sp>
        <p:sp>
          <p:nvSpPr>
            <p:cNvPr id="64" name="Line 36"/>
            <p:cNvSpPr>
              <a:spLocks noChangeShapeType="1"/>
            </p:cNvSpPr>
            <p:nvPr/>
          </p:nvSpPr>
          <p:spPr bwMode="auto">
            <a:xfrm flipH="1">
              <a:off x="9538268" y="4548432"/>
              <a:ext cx="4092" cy="31129"/>
            </a:xfrm>
            <a:prstGeom prst="line">
              <a:avLst/>
            </a:prstGeom>
            <a:noFill/>
            <a:ln w="14288" cap="flat">
              <a:solidFill>
                <a:schemeClr val="tx1"/>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solidFill>
                  <a:schemeClr val="bg1"/>
                </a:solidFill>
              </a:endParaRPr>
            </a:p>
          </p:txBody>
        </p:sp>
        <p:sp>
          <p:nvSpPr>
            <p:cNvPr id="65" name="Line 37"/>
            <p:cNvSpPr>
              <a:spLocks noChangeShapeType="1"/>
            </p:cNvSpPr>
            <p:nvPr/>
          </p:nvSpPr>
          <p:spPr bwMode="auto">
            <a:xfrm flipH="1">
              <a:off x="9633700" y="4548432"/>
              <a:ext cx="4092" cy="31129"/>
            </a:xfrm>
            <a:prstGeom prst="line">
              <a:avLst/>
            </a:prstGeom>
            <a:noFill/>
            <a:ln w="14288" cap="flat">
              <a:solidFill>
                <a:schemeClr val="tx1"/>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solidFill>
                  <a:schemeClr val="bg1"/>
                </a:solidFill>
              </a:endParaRPr>
            </a:p>
          </p:txBody>
        </p:sp>
        <p:sp>
          <p:nvSpPr>
            <p:cNvPr id="66" name="Line 38"/>
            <p:cNvSpPr>
              <a:spLocks noChangeShapeType="1"/>
            </p:cNvSpPr>
            <p:nvPr/>
          </p:nvSpPr>
          <p:spPr bwMode="auto">
            <a:xfrm flipH="1">
              <a:off x="9728108" y="4548432"/>
              <a:ext cx="4384" cy="31129"/>
            </a:xfrm>
            <a:prstGeom prst="line">
              <a:avLst/>
            </a:prstGeom>
            <a:noFill/>
            <a:ln w="14288" cap="flat">
              <a:solidFill>
                <a:schemeClr val="bg1"/>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solidFill>
                  <a:schemeClr val="bg1"/>
                </a:solidFill>
              </a:endParaRPr>
            </a:p>
          </p:txBody>
        </p:sp>
      </p:grpSp>
      <p:pic>
        <p:nvPicPr>
          <p:cNvPr id="69" name="Picture 3" descr="C:\Documents and Settings\tdz\桌面\未标题-2.png" hidden="1"/>
          <p:cNvPicPr>
            <a:picLocks noChangeAspect="1" noChangeArrowheads="1"/>
          </p:cNvPicPr>
          <p:nvPr userDrawn="1"/>
        </p:nvPicPr>
        <p:blipFill>
          <a:blip r:embed="rId3" cstate="screen"/>
          <a:srcRect/>
          <a:stretch>
            <a:fillRect/>
          </a:stretch>
        </p:blipFill>
        <p:spPr bwMode="auto">
          <a:xfrm>
            <a:off x="7480114" y="6542476"/>
            <a:ext cx="253705" cy="216000"/>
          </a:xfrm>
          <a:prstGeom prst="rect">
            <a:avLst/>
          </a:prstGeom>
          <a:noFill/>
          <a:extLst>
            <a:ext uri="{909E8E84-426E-40DD-AFC4-6F175D3DCCD1}">
              <a14:hiddenFill xmlns:a14="http://schemas.microsoft.com/office/drawing/2010/main">
                <a:solidFill>
                  <a:srgbClr val="FFFFFF"/>
                </a:solidFill>
              </a14:hiddenFill>
            </a:ext>
          </a:extLst>
        </p:spPr>
      </p:pic>
      <p:sp>
        <p:nvSpPr>
          <p:cNvPr id="11" name="内容占位符 10"/>
          <p:cNvSpPr>
            <a:spLocks noGrp="1"/>
          </p:cNvSpPr>
          <p:nvPr>
            <p:ph sz="quarter" idx="10" hasCustomPrompt="1"/>
          </p:nvPr>
        </p:nvSpPr>
        <p:spPr>
          <a:xfrm>
            <a:off x="8377547" y="464837"/>
            <a:ext cx="3553195" cy="430338"/>
          </a:xfrm>
        </p:spPr>
        <p:txBody>
          <a:bodyPr>
            <a:noAutofit/>
            <a:scene3d>
              <a:camera prst="orthographicFront"/>
              <a:lightRig rig="threePt" dir="t">
                <a:rot lat="0" lon="0" rev="2700000"/>
              </a:lightRig>
            </a:scene3d>
          </a:bodyPr>
          <a:lstStyle>
            <a:lvl1pPr marL="0" indent="0" algn="l">
              <a:buNone/>
              <a:defRPr sz="3600">
                <a:solidFill>
                  <a:schemeClr val="bg1"/>
                </a:solidFill>
                <a:effectLst>
                  <a:innerShdw blurRad="25400" dist="12700" dir="13500000">
                    <a:prstClr val="black">
                      <a:alpha val="50000"/>
                    </a:prstClr>
                  </a:innerShdw>
                </a:effectLst>
                <a:latin typeface="方正美黑简体" panose="03000509000000000000" pitchFamily="65" charset="-122"/>
                <a:ea typeface="方正美黑简体" panose="03000509000000000000" pitchFamily="65"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单击此处编辑母</a:t>
            </a:r>
          </a:p>
        </p:txBody>
      </p:sp>
      <p:grpSp>
        <p:nvGrpSpPr>
          <p:cNvPr id="80" name="组合 79"/>
          <p:cNvGrpSpPr/>
          <p:nvPr userDrawn="1"/>
        </p:nvGrpSpPr>
        <p:grpSpPr>
          <a:xfrm flipH="1">
            <a:off x="11767439" y="569466"/>
            <a:ext cx="424561" cy="355906"/>
            <a:chOff x="0" y="291031"/>
            <a:chExt cx="424561" cy="355906"/>
          </a:xfrm>
        </p:grpSpPr>
        <p:sp>
          <p:nvSpPr>
            <p:cNvPr id="81" name="椭圆 80"/>
            <p:cNvSpPr/>
            <p:nvPr/>
          </p:nvSpPr>
          <p:spPr>
            <a:xfrm rot="16200000">
              <a:off x="268364" y="490740"/>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82" name="椭圆 81"/>
            <p:cNvSpPr/>
            <p:nvPr/>
          </p:nvSpPr>
          <p:spPr>
            <a:xfrm rot="16200000">
              <a:off x="282563" y="504942"/>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84" name="椭圆 83"/>
            <p:cNvSpPr/>
            <p:nvPr/>
          </p:nvSpPr>
          <p:spPr>
            <a:xfrm rot="16200000">
              <a:off x="268364" y="291032"/>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85" name="椭圆 84"/>
            <p:cNvSpPr/>
            <p:nvPr/>
          </p:nvSpPr>
          <p:spPr>
            <a:xfrm rot="16200000">
              <a:off x="282563" y="305235"/>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86" name="圆角矩形 85"/>
            <p:cNvSpPr/>
            <p:nvPr/>
          </p:nvSpPr>
          <p:spPr>
            <a:xfrm rot="16200000">
              <a:off x="166643" y="421630"/>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635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solidFill>
                  <a:prstClr val="white"/>
                </a:solidFill>
              </a:endParaRPr>
            </a:p>
          </p:txBody>
        </p:sp>
        <p:sp>
          <p:nvSpPr>
            <p:cNvPr id="87" name="圆角矩形 86"/>
            <p:cNvSpPr/>
            <p:nvPr/>
          </p:nvSpPr>
          <p:spPr>
            <a:xfrm rot="16200000">
              <a:off x="166643" y="371588"/>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635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solidFill>
                  <a:prstClr val="white"/>
                </a:solidFill>
              </a:endParaRPr>
            </a:p>
          </p:txBody>
        </p:sp>
        <p:sp>
          <p:nvSpPr>
            <p:cNvPr id="88" name="圆角矩形 87"/>
            <p:cNvSpPr/>
            <p:nvPr/>
          </p:nvSpPr>
          <p:spPr>
            <a:xfrm rot="16200000">
              <a:off x="166643" y="217207"/>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635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solidFill>
                  <a:prstClr val="white"/>
                </a:solidFill>
              </a:endParaRPr>
            </a:p>
          </p:txBody>
        </p:sp>
        <p:sp>
          <p:nvSpPr>
            <p:cNvPr id="89" name="圆角矩形 88"/>
            <p:cNvSpPr/>
            <p:nvPr/>
          </p:nvSpPr>
          <p:spPr>
            <a:xfrm rot="16200000">
              <a:off x="166643" y="167164"/>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635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94" name="文本框 93"/>
          <p:cNvSpPr txBox="1">
            <a:spLocks noChangeAspect="1"/>
          </p:cNvSpPr>
          <p:nvPr userDrawn="1"/>
        </p:nvSpPr>
        <p:spPr>
          <a:xfrm>
            <a:off x="1194133" y="614901"/>
            <a:ext cx="1379221" cy="252000"/>
          </a:xfrm>
          <a:custGeom>
            <a:avLst/>
            <a:gdLst/>
            <a:ahLst/>
            <a:cxnLst/>
            <a:rect l="l" t="t" r="r" b="b"/>
            <a:pathLst>
              <a:path w="1535834" h="280615">
                <a:moveTo>
                  <a:pt x="1305601" y="49220"/>
                </a:moveTo>
                <a:cubicBezTo>
                  <a:pt x="1305966" y="50951"/>
                  <a:pt x="1306257" y="52896"/>
                  <a:pt x="1306472" y="55055"/>
                </a:cubicBezTo>
                <a:cubicBezTo>
                  <a:pt x="1306688" y="57214"/>
                  <a:pt x="1306796" y="59211"/>
                  <a:pt x="1306796" y="61046"/>
                </a:cubicBezTo>
                <a:cubicBezTo>
                  <a:pt x="1306796" y="67110"/>
                  <a:pt x="1305982" y="72585"/>
                  <a:pt x="1304353" y="77469"/>
                </a:cubicBezTo>
                <a:lnTo>
                  <a:pt x="1300056" y="85435"/>
                </a:lnTo>
                <a:lnTo>
                  <a:pt x="1435103" y="85435"/>
                </a:lnTo>
                <a:lnTo>
                  <a:pt x="1454486" y="57998"/>
                </a:lnTo>
                <a:lnTo>
                  <a:pt x="1469631" y="69061"/>
                </a:lnTo>
                <a:lnTo>
                  <a:pt x="1475622" y="49220"/>
                </a:lnTo>
                <a:close/>
                <a:moveTo>
                  <a:pt x="285911" y="47944"/>
                </a:moveTo>
                <a:lnTo>
                  <a:pt x="285911" y="150695"/>
                </a:lnTo>
                <a:lnTo>
                  <a:pt x="296651" y="150695"/>
                </a:lnTo>
                <a:cubicBezTo>
                  <a:pt x="328096" y="149406"/>
                  <a:pt x="343914" y="131583"/>
                  <a:pt x="344104" y="97226"/>
                </a:cubicBezTo>
                <a:cubicBezTo>
                  <a:pt x="343917" y="64559"/>
                  <a:pt x="328172" y="48131"/>
                  <a:pt x="296870" y="47944"/>
                </a:cubicBezTo>
                <a:close/>
                <a:moveTo>
                  <a:pt x="76361" y="47944"/>
                </a:moveTo>
                <a:lnTo>
                  <a:pt x="76361" y="150695"/>
                </a:lnTo>
                <a:lnTo>
                  <a:pt x="87101" y="150695"/>
                </a:lnTo>
                <a:cubicBezTo>
                  <a:pt x="118546" y="149406"/>
                  <a:pt x="134364" y="131583"/>
                  <a:pt x="134554" y="97226"/>
                </a:cubicBezTo>
                <a:cubicBezTo>
                  <a:pt x="134367" y="64559"/>
                  <a:pt x="118622" y="48131"/>
                  <a:pt x="87320" y="47944"/>
                </a:cubicBezTo>
                <a:close/>
                <a:moveTo>
                  <a:pt x="418080" y="26903"/>
                </a:moveTo>
                <a:lnTo>
                  <a:pt x="613071" y="26903"/>
                </a:lnTo>
                <a:lnTo>
                  <a:pt x="618058" y="114410"/>
                </a:lnTo>
                <a:lnTo>
                  <a:pt x="600032" y="121501"/>
                </a:lnTo>
                <a:cubicBezTo>
                  <a:pt x="588052" y="73438"/>
                  <a:pt x="567947" y="49219"/>
                  <a:pt x="539715" y="48844"/>
                </a:cubicBezTo>
                <a:lnTo>
                  <a:pt x="539715" y="214679"/>
                </a:lnTo>
                <a:cubicBezTo>
                  <a:pt x="539499" y="228741"/>
                  <a:pt x="541359" y="237650"/>
                  <a:pt x="545296" y="241406"/>
                </a:cubicBezTo>
                <a:cubicBezTo>
                  <a:pt x="548735" y="245362"/>
                  <a:pt x="557041" y="247448"/>
                  <a:pt x="570214" y="247664"/>
                </a:cubicBezTo>
                <a:lnTo>
                  <a:pt x="570214" y="266819"/>
                </a:lnTo>
                <a:lnTo>
                  <a:pt x="458866" y="266819"/>
                </a:lnTo>
                <a:lnTo>
                  <a:pt x="458866" y="247574"/>
                </a:lnTo>
                <a:cubicBezTo>
                  <a:pt x="472436" y="247574"/>
                  <a:pt x="480869" y="245580"/>
                  <a:pt x="484165" y="241592"/>
                </a:cubicBezTo>
                <a:cubicBezTo>
                  <a:pt x="487832" y="238106"/>
                  <a:pt x="489566" y="229767"/>
                  <a:pt x="489365" y="216575"/>
                </a:cubicBezTo>
                <a:lnTo>
                  <a:pt x="489365" y="48844"/>
                </a:lnTo>
                <a:cubicBezTo>
                  <a:pt x="459228" y="48844"/>
                  <a:pt x="440016" y="73063"/>
                  <a:pt x="431730" y="121501"/>
                </a:cubicBezTo>
                <a:lnTo>
                  <a:pt x="412223" y="115824"/>
                </a:lnTo>
                <a:close/>
                <a:moveTo>
                  <a:pt x="210745" y="26903"/>
                </a:moveTo>
                <a:lnTo>
                  <a:pt x="309238" y="26903"/>
                </a:lnTo>
                <a:cubicBezTo>
                  <a:pt x="367842" y="26313"/>
                  <a:pt x="397041" y="50027"/>
                  <a:pt x="396835" y="98046"/>
                </a:cubicBezTo>
                <a:cubicBezTo>
                  <a:pt x="397838" y="149366"/>
                  <a:pt x="364086" y="173930"/>
                  <a:pt x="295579" y="171736"/>
                </a:cubicBezTo>
                <a:lnTo>
                  <a:pt x="285911" y="171736"/>
                </a:lnTo>
                <a:lnTo>
                  <a:pt x="285911" y="213479"/>
                </a:lnTo>
                <a:cubicBezTo>
                  <a:pt x="285692" y="228389"/>
                  <a:pt x="287400" y="237747"/>
                  <a:pt x="291036" y="241554"/>
                </a:cubicBezTo>
                <a:cubicBezTo>
                  <a:pt x="294354" y="245567"/>
                  <a:pt x="302314" y="247574"/>
                  <a:pt x="314915" y="247574"/>
                </a:cubicBezTo>
                <a:lnTo>
                  <a:pt x="314915" y="266819"/>
                </a:lnTo>
                <a:lnTo>
                  <a:pt x="209549" y="266819"/>
                </a:lnTo>
                <a:lnTo>
                  <a:pt x="209549" y="247269"/>
                </a:lnTo>
                <a:cubicBezTo>
                  <a:pt x="228288" y="248466"/>
                  <a:pt x="237259" y="238666"/>
                  <a:pt x="236462" y="217870"/>
                </a:cubicBezTo>
                <a:lnTo>
                  <a:pt x="236462" y="78686"/>
                </a:lnTo>
                <a:cubicBezTo>
                  <a:pt x="236662" y="65719"/>
                  <a:pt x="235142" y="57442"/>
                  <a:pt x="231900" y="53854"/>
                </a:cubicBezTo>
                <a:cubicBezTo>
                  <a:pt x="229274" y="49914"/>
                  <a:pt x="222223" y="47944"/>
                  <a:pt x="210745" y="47944"/>
                </a:cubicBezTo>
                <a:close/>
                <a:moveTo>
                  <a:pt x="1195" y="26903"/>
                </a:moveTo>
                <a:lnTo>
                  <a:pt x="99688" y="26903"/>
                </a:lnTo>
                <a:cubicBezTo>
                  <a:pt x="158292" y="26313"/>
                  <a:pt x="187491" y="50027"/>
                  <a:pt x="187285" y="98046"/>
                </a:cubicBezTo>
                <a:cubicBezTo>
                  <a:pt x="188288" y="149366"/>
                  <a:pt x="154536" y="173930"/>
                  <a:pt x="86029" y="171736"/>
                </a:cubicBezTo>
                <a:lnTo>
                  <a:pt x="76361" y="171736"/>
                </a:lnTo>
                <a:lnTo>
                  <a:pt x="76361" y="213479"/>
                </a:lnTo>
                <a:cubicBezTo>
                  <a:pt x="76142" y="228389"/>
                  <a:pt x="77851" y="237747"/>
                  <a:pt x="81486" y="241554"/>
                </a:cubicBezTo>
                <a:cubicBezTo>
                  <a:pt x="84804" y="245567"/>
                  <a:pt x="92764" y="247574"/>
                  <a:pt x="105365" y="247574"/>
                </a:cubicBezTo>
                <a:lnTo>
                  <a:pt x="105365" y="266819"/>
                </a:lnTo>
                <a:lnTo>
                  <a:pt x="0" y="266819"/>
                </a:lnTo>
                <a:lnTo>
                  <a:pt x="0" y="247269"/>
                </a:lnTo>
                <a:cubicBezTo>
                  <a:pt x="18738" y="248466"/>
                  <a:pt x="27709" y="238666"/>
                  <a:pt x="26912" y="217870"/>
                </a:cubicBezTo>
                <a:lnTo>
                  <a:pt x="26912" y="78686"/>
                </a:lnTo>
                <a:cubicBezTo>
                  <a:pt x="27112" y="65719"/>
                  <a:pt x="25592" y="57442"/>
                  <a:pt x="22350" y="53854"/>
                </a:cubicBezTo>
                <a:cubicBezTo>
                  <a:pt x="19724" y="49914"/>
                  <a:pt x="12673" y="47944"/>
                  <a:pt x="1195" y="47944"/>
                </a:cubicBezTo>
                <a:close/>
                <a:moveTo>
                  <a:pt x="866236" y="8658"/>
                </a:moveTo>
                <a:lnTo>
                  <a:pt x="905903" y="42196"/>
                </a:lnTo>
                <a:cubicBezTo>
                  <a:pt x="905903" y="42196"/>
                  <a:pt x="902598" y="43558"/>
                  <a:pt x="895988" y="46282"/>
                </a:cubicBezTo>
                <a:lnTo>
                  <a:pt x="806934" y="46282"/>
                </a:lnTo>
                <a:lnTo>
                  <a:pt x="806934" y="256713"/>
                </a:lnTo>
                <a:lnTo>
                  <a:pt x="861388" y="256713"/>
                </a:lnTo>
                <a:lnTo>
                  <a:pt x="884534" y="224247"/>
                </a:lnTo>
                <a:lnTo>
                  <a:pt x="925939" y="259432"/>
                </a:lnTo>
                <a:cubicBezTo>
                  <a:pt x="925939" y="259432"/>
                  <a:pt x="922632" y="260942"/>
                  <a:pt x="916019" y="263962"/>
                </a:cubicBezTo>
                <a:lnTo>
                  <a:pt x="637875" y="263962"/>
                </a:lnTo>
                <a:lnTo>
                  <a:pt x="637875" y="256713"/>
                </a:lnTo>
                <a:lnTo>
                  <a:pt x="757780" y="256713"/>
                </a:lnTo>
                <a:lnTo>
                  <a:pt x="757780" y="46282"/>
                </a:lnTo>
                <a:lnTo>
                  <a:pt x="658806" y="46282"/>
                </a:lnTo>
                <a:lnTo>
                  <a:pt x="658806" y="39033"/>
                </a:lnTo>
                <a:lnTo>
                  <a:pt x="845200" y="39033"/>
                </a:lnTo>
                <a:close/>
                <a:moveTo>
                  <a:pt x="996515" y="3877"/>
                </a:moveTo>
                <a:lnTo>
                  <a:pt x="1054922" y="21550"/>
                </a:lnTo>
                <a:lnTo>
                  <a:pt x="1039953" y="34652"/>
                </a:lnTo>
                <a:cubicBezTo>
                  <a:pt x="1030990" y="54527"/>
                  <a:pt x="1021129" y="71893"/>
                  <a:pt x="1010369" y="86749"/>
                </a:cubicBezTo>
                <a:lnTo>
                  <a:pt x="1032495" y="91502"/>
                </a:lnTo>
                <a:lnTo>
                  <a:pt x="1022927" y="103308"/>
                </a:lnTo>
                <a:lnTo>
                  <a:pt x="1022927" y="263471"/>
                </a:lnTo>
                <a:cubicBezTo>
                  <a:pt x="1022927" y="267903"/>
                  <a:pt x="1022162" y="271164"/>
                  <a:pt x="1020630" y="273253"/>
                </a:cubicBezTo>
                <a:cubicBezTo>
                  <a:pt x="1019098" y="275342"/>
                  <a:pt x="1016271" y="276870"/>
                  <a:pt x="1012150" y="277835"/>
                </a:cubicBezTo>
                <a:cubicBezTo>
                  <a:pt x="1010239" y="278257"/>
                  <a:pt x="1007999" y="278616"/>
                  <a:pt x="1005432" y="278911"/>
                </a:cubicBezTo>
                <a:cubicBezTo>
                  <a:pt x="1002865" y="279206"/>
                  <a:pt x="1000184" y="279457"/>
                  <a:pt x="997389" y="279664"/>
                </a:cubicBezTo>
                <a:cubicBezTo>
                  <a:pt x="994593" y="279870"/>
                  <a:pt x="991882" y="280024"/>
                  <a:pt x="989257" y="280126"/>
                </a:cubicBezTo>
                <a:cubicBezTo>
                  <a:pt x="986631" y="280227"/>
                  <a:pt x="983364" y="280278"/>
                  <a:pt x="979455" y="280278"/>
                </a:cubicBezTo>
                <a:cubicBezTo>
                  <a:pt x="979852" y="252728"/>
                  <a:pt x="980151" y="230681"/>
                  <a:pt x="980351" y="214136"/>
                </a:cubicBezTo>
                <a:cubicBezTo>
                  <a:pt x="980551" y="197591"/>
                  <a:pt x="980651" y="184734"/>
                  <a:pt x="980651" y="175565"/>
                </a:cubicBezTo>
                <a:lnTo>
                  <a:pt x="980651" y="123896"/>
                </a:lnTo>
                <a:cubicBezTo>
                  <a:pt x="973123" y="136708"/>
                  <a:pt x="962026" y="149465"/>
                  <a:pt x="947361" y="162168"/>
                </a:cubicBezTo>
                <a:lnTo>
                  <a:pt x="942675" y="158825"/>
                </a:lnTo>
                <a:cubicBezTo>
                  <a:pt x="953520" y="135358"/>
                  <a:pt x="962572" y="114578"/>
                  <a:pt x="969828" y="96484"/>
                </a:cubicBezTo>
                <a:cubicBezTo>
                  <a:pt x="977084" y="78389"/>
                  <a:pt x="983116" y="61535"/>
                  <a:pt x="987923" y="45920"/>
                </a:cubicBezTo>
                <a:cubicBezTo>
                  <a:pt x="990111" y="38560"/>
                  <a:pt x="991890" y="31794"/>
                  <a:pt x="993262" y="25620"/>
                </a:cubicBezTo>
                <a:cubicBezTo>
                  <a:pt x="994633" y="19446"/>
                  <a:pt x="995718" y="12198"/>
                  <a:pt x="996515" y="3877"/>
                </a:cubicBezTo>
                <a:close/>
                <a:moveTo>
                  <a:pt x="1078534" y="2977"/>
                </a:moveTo>
                <a:lnTo>
                  <a:pt x="1137147" y="19026"/>
                </a:lnTo>
                <a:lnTo>
                  <a:pt x="1122511" y="32214"/>
                </a:lnTo>
                <a:cubicBezTo>
                  <a:pt x="1117514" y="42948"/>
                  <a:pt x="1111927" y="53313"/>
                  <a:pt x="1105752" y="63308"/>
                </a:cubicBezTo>
                <a:lnTo>
                  <a:pt x="1172470" y="63308"/>
                </a:lnTo>
                <a:lnTo>
                  <a:pt x="1193230" y="34376"/>
                </a:lnTo>
                <a:lnTo>
                  <a:pt x="1230139" y="65918"/>
                </a:lnTo>
                <a:cubicBezTo>
                  <a:pt x="1230139" y="65918"/>
                  <a:pt x="1227132" y="67428"/>
                  <a:pt x="1221119" y="70447"/>
                </a:cubicBezTo>
                <a:lnTo>
                  <a:pt x="1140437" y="70447"/>
                </a:lnTo>
                <a:lnTo>
                  <a:pt x="1140437" y="126397"/>
                </a:lnTo>
                <a:lnTo>
                  <a:pt x="1166483" y="126397"/>
                </a:lnTo>
                <a:lnTo>
                  <a:pt x="1185472" y="99855"/>
                </a:lnTo>
                <a:lnTo>
                  <a:pt x="1219076" y="129483"/>
                </a:lnTo>
                <a:cubicBezTo>
                  <a:pt x="1219076" y="129483"/>
                  <a:pt x="1216044" y="130834"/>
                  <a:pt x="1209979" y="133536"/>
                </a:cubicBezTo>
                <a:lnTo>
                  <a:pt x="1140437" y="133536"/>
                </a:lnTo>
                <a:lnTo>
                  <a:pt x="1140437" y="190686"/>
                </a:lnTo>
                <a:lnTo>
                  <a:pt x="1173708" y="190686"/>
                </a:lnTo>
                <a:lnTo>
                  <a:pt x="1195178" y="162949"/>
                </a:lnTo>
                <a:lnTo>
                  <a:pt x="1228344" y="193824"/>
                </a:lnTo>
                <a:cubicBezTo>
                  <a:pt x="1228344" y="193824"/>
                  <a:pt x="1225311" y="195158"/>
                  <a:pt x="1219247" y="197825"/>
                </a:cubicBezTo>
                <a:lnTo>
                  <a:pt x="1140437" y="197825"/>
                </a:lnTo>
                <a:lnTo>
                  <a:pt x="1140437" y="264071"/>
                </a:lnTo>
                <a:cubicBezTo>
                  <a:pt x="1140437" y="268411"/>
                  <a:pt x="1139433" y="271720"/>
                  <a:pt x="1137425" y="273999"/>
                </a:cubicBezTo>
                <a:cubicBezTo>
                  <a:pt x="1135417" y="276277"/>
                  <a:pt x="1132275" y="277771"/>
                  <a:pt x="1127998" y="278482"/>
                </a:cubicBezTo>
                <a:cubicBezTo>
                  <a:pt x="1123534" y="279257"/>
                  <a:pt x="1118408" y="279849"/>
                  <a:pt x="1112622" y="280259"/>
                </a:cubicBezTo>
                <a:cubicBezTo>
                  <a:pt x="1106836" y="280668"/>
                  <a:pt x="1100918" y="280726"/>
                  <a:pt x="1094870" y="280430"/>
                </a:cubicBezTo>
                <a:cubicBezTo>
                  <a:pt x="1095270" y="248595"/>
                  <a:pt x="1095570" y="223806"/>
                  <a:pt x="1095770" y="206064"/>
                </a:cubicBezTo>
                <a:cubicBezTo>
                  <a:pt x="1095970" y="188322"/>
                  <a:pt x="1096070" y="175465"/>
                  <a:pt x="1096070" y="167492"/>
                </a:cubicBezTo>
                <a:lnTo>
                  <a:pt x="1096070" y="73362"/>
                </a:lnTo>
                <a:cubicBezTo>
                  <a:pt x="1092216" y="85430"/>
                  <a:pt x="1084334" y="98327"/>
                  <a:pt x="1072424" y="112055"/>
                </a:cubicBezTo>
                <a:cubicBezTo>
                  <a:pt x="1060515" y="125782"/>
                  <a:pt x="1046997" y="138598"/>
                  <a:pt x="1031871" y="150505"/>
                </a:cubicBezTo>
                <a:lnTo>
                  <a:pt x="1027295" y="147123"/>
                </a:lnTo>
                <a:cubicBezTo>
                  <a:pt x="1038299" y="124943"/>
                  <a:pt x="1047893" y="103924"/>
                  <a:pt x="1056077" y="84068"/>
                </a:cubicBezTo>
                <a:cubicBezTo>
                  <a:pt x="1064260" y="64211"/>
                  <a:pt x="1070530" y="44675"/>
                  <a:pt x="1074886" y="25460"/>
                </a:cubicBezTo>
                <a:cubicBezTo>
                  <a:pt x="1075658" y="22181"/>
                  <a:pt x="1076305" y="18760"/>
                  <a:pt x="1076827" y="15200"/>
                </a:cubicBezTo>
                <a:cubicBezTo>
                  <a:pt x="1077349" y="11639"/>
                  <a:pt x="1077918" y="7564"/>
                  <a:pt x="1078534" y="2977"/>
                </a:cubicBezTo>
                <a:close/>
                <a:moveTo>
                  <a:pt x="1362803" y="0"/>
                </a:moveTo>
                <a:cubicBezTo>
                  <a:pt x="1383009" y="435"/>
                  <a:pt x="1397165" y="2679"/>
                  <a:pt x="1405270" y="6732"/>
                </a:cubicBezTo>
                <a:cubicBezTo>
                  <a:pt x="1413376" y="10785"/>
                  <a:pt x="1417429" y="16729"/>
                  <a:pt x="1417429" y="24565"/>
                </a:cubicBezTo>
                <a:cubicBezTo>
                  <a:pt x="1417429" y="33376"/>
                  <a:pt x="1413443" y="39214"/>
                  <a:pt x="1405471" y="42081"/>
                </a:cubicBezTo>
                <a:lnTo>
                  <a:pt x="1474032" y="42081"/>
                </a:lnTo>
                <a:lnTo>
                  <a:pt x="1491234" y="20022"/>
                </a:lnTo>
                <a:lnTo>
                  <a:pt x="1535834" y="58874"/>
                </a:lnTo>
                <a:lnTo>
                  <a:pt x="1514694" y="64256"/>
                </a:lnTo>
                <a:cubicBezTo>
                  <a:pt x="1509779" y="67005"/>
                  <a:pt x="1504264" y="69783"/>
                  <a:pt x="1498149" y="72590"/>
                </a:cubicBezTo>
                <a:cubicBezTo>
                  <a:pt x="1492034" y="75397"/>
                  <a:pt x="1486755" y="77407"/>
                  <a:pt x="1482313" y="78619"/>
                </a:cubicBezTo>
                <a:lnTo>
                  <a:pt x="1491881" y="87811"/>
                </a:lnTo>
                <a:cubicBezTo>
                  <a:pt x="1491881" y="87811"/>
                  <a:pt x="1488800" y="89398"/>
                  <a:pt x="1482637" y="92574"/>
                </a:cubicBezTo>
                <a:lnTo>
                  <a:pt x="1403794" y="92574"/>
                </a:lnTo>
                <a:cubicBezTo>
                  <a:pt x="1390599" y="103197"/>
                  <a:pt x="1377783" y="112190"/>
                  <a:pt x="1365346" y="119553"/>
                </a:cubicBezTo>
                <a:cubicBezTo>
                  <a:pt x="1352910" y="126916"/>
                  <a:pt x="1340170" y="132012"/>
                  <a:pt x="1327127" y="134841"/>
                </a:cubicBezTo>
                <a:lnTo>
                  <a:pt x="1439737" y="130640"/>
                </a:lnTo>
                <a:cubicBezTo>
                  <a:pt x="1436324" y="128729"/>
                  <a:pt x="1432410" y="125517"/>
                  <a:pt x="1427997" y="121006"/>
                </a:cubicBezTo>
                <a:cubicBezTo>
                  <a:pt x="1423584" y="116494"/>
                  <a:pt x="1418229" y="111269"/>
                  <a:pt x="1411933" y="105332"/>
                </a:cubicBezTo>
                <a:lnTo>
                  <a:pt x="1414753" y="101056"/>
                </a:lnTo>
                <a:cubicBezTo>
                  <a:pt x="1433114" y="104761"/>
                  <a:pt x="1447784" y="108528"/>
                  <a:pt x="1458763" y="112357"/>
                </a:cubicBezTo>
                <a:cubicBezTo>
                  <a:pt x="1469742" y="116186"/>
                  <a:pt x="1478526" y="120088"/>
                  <a:pt x="1485116" y="124063"/>
                </a:cubicBezTo>
                <a:cubicBezTo>
                  <a:pt x="1491706" y="128038"/>
                  <a:pt x="1496325" y="132176"/>
                  <a:pt x="1498973" y="136477"/>
                </a:cubicBezTo>
                <a:cubicBezTo>
                  <a:pt x="1501621" y="140777"/>
                  <a:pt x="1502945" y="145036"/>
                  <a:pt x="1502945" y="149252"/>
                </a:cubicBezTo>
                <a:cubicBezTo>
                  <a:pt x="1502945" y="156859"/>
                  <a:pt x="1500565" y="163156"/>
                  <a:pt x="1495806" y="168142"/>
                </a:cubicBezTo>
                <a:cubicBezTo>
                  <a:pt x="1491046" y="173129"/>
                  <a:pt x="1485433" y="175622"/>
                  <a:pt x="1478965" y="175622"/>
                </a:cubicBezTo>
                <a:cubicBezTo>
                  <a:pt x="1474911" y="175622"/>
                  <a:pt x="1471630" y="174785"/>
                  <a:pt x="1469121" y="173112"/>
                </a:cubicBezTo>
                <a:cubicBezTo>
                  <a:pt x="1466613" y="171439"/>
                  <a:pt x="1464256" y="168835"/>
                  <a:pt x="1462049" y="165302"/>
                </a:cubicBezTo>
                <a:cubicBezTo>
                  <a:pt x="1459106" y="161098"/>
                  <a:pt x="1456392" y="157109"/>
                  <a:pt x="1453907" y="153333"/>
                </a:cubicBezTo>
                <a:cubicBezTo>
                  <a:pt x="1451423" y="149558"/>
                  <a:pt x="1449413" y="146523"/>
                  <a:pt x="1447876" y="144228"/>
                </a:cubicBezTo>
                <a:cubicBezTo>
                  <a:pt x="1437579" y="147091"/>
                  <a:pt x="1426300" y="149919"/>
                  <a:pt x="1414038" y="152710"/>
                </a:cubicBezTo>
                <a:cubicBezTo>
                  <a:pt x="1401776" y="155500"/>
                  <a:pt x="1389560" y="158173"/>
                  <a:pt x="1377388" y="160727"/>
                </a:cubicBezTo>
                <a:lnTo>
                  <a:pt x="1375980" y="161004"/>
                </a:lnTo>
                <a:lnTo>
                  <a:pt x="1425202" y="168983"/>
                </a:lnTo>
                <a:lnTo>
                  <a:pt x="1412943" y="184004"/>
                </a:lnTo>
                <a:lnTo>
                  <a:pt x="1412943" y="205935"/>
                </a:lnTo>
                <a:lnTo>
                  <a:pt x="1453067" y="205935"/>
                </a:lnTo>
                <a:lnTo>
                  <a:pt x="1472784" y="177898"/>
                </a:lnTo>
                <a:lnTo>
                  <a:pt x="1513413" y="208569"/>
                </a:lnTo>
                <a:cubicBezTo>
                  <a:pt x="1513413" y="208569"/>
                  <a:pt x="1510082" y="210071"/>
                  <a:pt x="1503421" y="213074"/>
                </a:cubicBezTo>
                <a:lnTo>
                  <a:pt x="1412943" y="213074"/>
                </a:lnTo>
                <a:lnTo>
                  <a:pt x="1412943" y="259161"/>
                </a:lnTo>
                <a:lnTo>
                  <a:pt x="1474593" y="259161"/>
                </a:lnTo>
                <a:lnTo>
                  <a:pt x="1494953" y="230224"/>
                </a:lnTo>
                <a:lnTo>
                  <a:pt x="1535539" y="261818"/>
                </a:lnTo>
                <a:cubicBezTo>
                  <a:pt x="1535539" y="261818"/>
                  <a:pt x="1532209" y="263312"/>
                  <a:pt x="1525547" y="266300"/>
                </a:cubicBezTo>
                <a:lnTo>
                  <a:pt x="1256747" y="266300"/>
                </a:lnTo>
                <a:lnTo>
                  <a:pt x="1256747" y="259161"/>
                </a:lnTo>
                <a:lnTo>
                  <a:pt x="1368875" y="259161"/>
                </a:lnTo>
                <a:lnTo>
                  <a:pt x="1368875" y="216827"/>
                </a:lnTo>
                <a:lnTo>
                  <a:pt x="1368875" y="213074"/>
                </a:lnTo>
                <a:lnTo>
                  <a:pt x="1281265" y="213074"/>
                </a:lnTo>
                <a:lnTo>
                  <a:pt x="1281265" y="205935"/>
                </a:lnTo>
                <a:lnTo>
                  <a:pt x="1368875" y="205935"/>
                </a:lnTo>
                <a:cubicBezTo>
                  <a:pt x="1368875" y="202297"/>
                  <a:pt x="1368827" y="198530"/>
                  <a:pt x="1368730" y="194636"/>
                </a:cubicBezTo>
                <a:cubicBezTo>
                  <a:pt x="1368633" y="190742"/>
                  <a:pt x="1368484" y="186840"/>
                  <a:pt x="1368283" y="182930"/>
                </a:cubicBezTo>
                <a:cubicBezTo>
                  <a:pt x="1368081" y="179020"/>
                  <a:pt x="1367930" y="175347"/>
                  <a:pt x="1367830" y="171910"/>
                </a:cubicBezTo>
                <a:lnTo>
                  <a:pt x="1367716" y="162625"/>
                </a:lnTo>
                <a:lnTo>
                  <a:pt x="1343620" y="167354"/>
                </a:lnTo>
                <a:cubicBezTo>
                  <a:pt x="1333279" y="169218"/>
                  <a:pt x="1324038" y="170718"/>
                  <a:pt x="1315897" y="171855"/>
                </a:cubicBezTo>
                <a:lnTo>
                  <a:pt x="1303996" y="184595"/>
                </a:lnTo>
                <a:lnTo>
                  <a:pt x="1285751" y="135388"/>
                </a:lnTo>
                <a:cubicBezTo>
                  <a:pt x="1291472" y="134515"/>
                  <a:pt x="1296090" y="133768"/>
                  <a:pt x="1299605" y="133148"/>
                </a:cubicBezTo>
                <a:cubicBezTo>
                  <a:pt x="1303120" y="132527"/>
                  <a:pt x="1306107" y="131807"/>
                  <a:pt x="1308566" y="130988"/>
                </a:cubicBezTo>
                <a:cubicBezTo>
                  <a:pt x="1311025" y="130169"/>
                  <a:pt x="1313238" y="129197"/>
                  <a:pt x="1315204" y="128073"/>
                </a:cubicBezTo>
                <a:cubicBezTo>
                  <a:pt x="1317171" y="126949"/>
                  <a:pt x="1318830" y="125849"/>
                  <a:pt x="1320179" y="124773"/>
                </a:cubicBezTo>
                <a:cubicBezTo>
                  <a:pt x="1325595" y="120185"/>
                  <a:pt x="1330337" y="115083"/>
                  <a:pt x="1334404" y="109466"/>
                </a:cubicBezTo>
                <a:cubicBezTo>
                  <a:pt x="1338472" y="103850"/>
                  <a:pt x="1342188" y="98219"/>
                  <a:pt x="1345553" y="92574"/>
                </a:cubicBezTo>
                <a:lnTo>
                  <a:pt x="1298605" y="92574"/>
                </a:lnTo>
                <a:lnTo>
                  <a:pt x="1298605" y="88125"/>
                </a:lnTo>
                <a:lnTo>
                  <a:pt x="1297679" y="89842"/>
                </a:lnTo>
                <a:cubicBezTo>
                  <a:pt x="1294858" y="93206"/>
                  <a:pt x="1291653" y="95786"/>
                  <a:pt x="1288065" y="97581"/>
                </a:cubicBezTo>
                <a:cubicBezTo>
                  <a:pt x="1284478" y="99377"/>
                  <a:pt x="1280636" y="100274"/>
                  <a:pt x="1276540" y="100274"/>
                </a:cubicBezTo>
                <a:cubicBezTo>
                  <a:pt x="1269831" y="100274"/>
                  <a:pt x="1264506" y="98073"/>
                  <a:pt x="1260564" y="93669"/>
                </a:cubicBezTo>
                <a:cubicBezTo>
                  <a:pt x="1256623" y="89265"/>
                  <a:pt x="1254652" y="83772"/>
                  <a:pt x="1254652" y="77191"/>
                </a:cubicBezTo>
                <a:cubicBezTo>
                  <a:pt x="1254652" y="72371"/>
                  <a:pt x="1255655" y="68177"/>
                  <a:pt x="1257662" y="64608"/>
                </a:cubicBezTo>
                <a:cubicBezTo>
                  <a:pt x="1259668" y="61039"/>
                  <a:pt x="1263070" y="57698"/>
                  <a:pt x="1267868" y="54583"/>
                </a:cubicBezTo>
                <a:cubicBezTo>
                  <a:pt x="1272941" y="51605"/>
                  <a:pt x="1277285" y="47596"/>
                  <a:pt x="1280898" y="42558"/>
                </a:cubicBezTo>
                <a:cubicBezTo>
                  <a:pt x="1284511" y="37519"/>
                  <a:pt x="1287880" y="30309"/>
                  <a:pt x="1291004" y="20926"/>
                </a:cubicBezTo>
                <a:lnTo>
                  <a:pt x="1296514" y="20926"/>
                </a:lnTo>
                <a:cubicBezTo>
                  <a:pt x="1298584" y="25673"/>
                  <a:pt x="1300134" y="29445"/>
                  <a:pt x="1301162" y="32242"/>
                </a:cubicBezTo>
                <a:cubicBezTo>
                  <a:pt x="1302191" y="35039"/>
                  <a:pt x="1303269" y="38319"/>
                  <a:pt x="1304396" y="42081"/>
                </a:cubicBezTo>
                <a:lnTo>
                  <a:pt x="1373657" y="42081"/>
                </a:lnTo>
                <a:cubicBezTo>
                  <a:pt x="1371514" y="40862"/>
                  <a:pt x="1370231" y="38149"/>
                  <a:pt x="1369809" y="33942"/>
                </a:cubicBezTo>
                <a:cubicBezTo>
                  <a:pt x="1369212" y="28773"/>
                  <a:pt x="1368334" y="23919"/>
                  <a:pt x="1367175" y="19379"/>
                </a:cubicBezTo>
                <a:cubicBezTo>
                  <a:pt x="1366016" y="14838"/>
                  <a:pt x="1363792" y="9676"/>
                  <a:pt x="1360503" y="3891"/>
                </a:cubicBezTo>
                <a:close/>
              </a:path>
            </a:pathLst>
          </a:custGeom>
          <a:solidFill>
            <a:schemeClr val="accent6"/>
          </a:solidFill>
          <a:ln>
            <a:noFill/>
          </a:ln>
          <a:effectLst>
            <a:reflection blurRad="25400" stA="50000" endA="300" endPos="36000" dist="12700" dir="5400000" sy="-100000" algn="bl" rotWithShape="0"/>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sz="2400" b="1" dirty="0">
              <a:solidFill>
                <a:schemeClr val="accent2">
                  <a:lumMod val="75000"/>
                </a:schemeClr>
              </a:solidFill>
              <a:effectLst/>
              <a:latin typeface="方正风雅宋简体" panose="02000000000000000000" pitchFamily="2" charset="-122"/>
              <a:ea typeface="方正风雅宋简体" panose="02000000000000000000" pitchFamily="2" charset="-122"/>
            </a:endParaRPr>
          </a:p>
        </p:txBody>
      </p:sp>
      <p:sp>
        <p:nvSpPr>
          <p:cNvPr id="8" name="日期占位符 7"/>
          <p:cNvSpPr>
            <a:spLocks noGrp="1"/>
          </p:cNvSpPr>
          <p:nvPr>
            <p:ph type="dt" sz="half" idx="11"/>
          </p:nvPr>
        </p:nvSpPr>
        <p:spPr/>
        <p:txBody>
          <a:bodyPr/>
          <a:lstStyle/>
          <a:p>
            <a:fld id="{618F58CE-AA9F-44F2-B75A-34227CEABCB3}" type="datetimeFigureOut">
              <a:rPr lang="zh-CN" altLang="en-US" smtClean="0"/>
              <a:t>2019/7/2</a:t>
            </a:fld>
            <a:endParaRPr lang="zh-CN" altLang="en-US"/>
          </a:p>
        </p:txBody>
      </p:sp>
      <p:sp>
        <p:nvSpPr>
          <p:cNvPr id="9" name="页脚占位符 8"/>
          <p:cNvSpPr>
            <a:spLocks noGrp="1"/>
          </p:cNvSpPr>
          <p:nvPr>
            <p:ph type="ftr" sz="quarter" idx="12"/>
          </p:nvPr>
        </p:nvSpPr>
        <p:spPr/>
        <p:txBody>
          <a:bodyPr/>
          <a:lstStyle/>
          <a:p>
            <a:endParaRPr lang="zh-CN" altLang="en-US" dirty="0"/>
          </a:p>
        </p:txBody>
      </p:sp>
      <p:sp>
        <p:nvSpPr>
          <p:cNvPr id="73" name="Slide Number Placeholder 5"/>
          <p:cNvSpPr txBox="1"/>
          <p:nvPr userDrawn="1"/>
        </p:nvSpPr>
        <p:spPr>
          <a:xfrm>
            <a:off x="11214074" y="6101328"/>
            <a:ext cx="436212" cy="304800"/>
          </a:xfrm>
          <a:prstGeom prst="rect">
            <a:avLst/>
          </a:prstGeom>
        </p:spPr>
        <p:txBody>
          <a:bodyPr vert="horz" lIns="91440" tIns="45720" rIns="91440" bIns="45720" rtlCol="0" anchor="ctr"/>
          <a:lstStyle>
            <a:defPPr>
              <a:defRPr lang="zh-CN"/>
            </a:defPPr>
            <a:lvl1pPr marL="0" algn="r" defTabSz="914400" rtl="0" eaLnBrk="1" latinLnBrk="0" hangingPunct="1">
              <a:defRPr sz="1400" kern="1200">
                <a:solidFill>
                  <a:schemeClr val="tx1">
                    <a:lumMod val="50000"/>
                    <a:lumOff val="50000"/>
                  </a:schemeClr>
                </a:solidFill>
                <a:latin typeface="Impact" panose="020B080603090205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57B18ED-D931-45F4-8873-1BEDAB4DC03E}" type="slidenum">
              <a:rPr lang="en-US" sz="1100" smtClean="0">
                <a:solidFill>
                  <a:prstClr val="black">
                    <a:lumMod val="50000"/>
                    <a:lumOff val="50000"/>
                  </a:prstClr>
                </a:solidFill>
                <a:latin typeface="Impact" panose="020B0806030902050204" pitchFamily="34" charset="0"/>
              </a:rPr>
              <a:t>‹#›</a:t>
            </a:fld>
            <a:endParaRPr lang="en-US" sz="1100" dirty="0">
              <a:solidFill>
                <a:prstClr val="black">
                  <a:lumMod val="50000"/>
                  <a:lumOff val="50000"/>
                </a:prstClr>
              </a:solidFill>
              <a:latin typeface="Impact" panose="020B0806030902050204" pitchFamily="34" charset="0"/>
            </a:endParaRPr>
          </a:p>
        </p:txBody>
      </p:sp>
      <p:sp>
        <p:nvSpPr>
          <p:cNvPr id="74" name="任意多边形 73" hidden="1"/>
          <p:cNvSpPr/>
          <p:nvPr userDrawn="1"/>
        </p:nvSpPr>
        <p:spPr>
          <a:xfrm rot="894806">
            <a:off x="779120" y="139286"/>
            <a:ext cx="541052" cy="828000"/>
          </a:xfrm>
          <a:custGeom>
            <a:avLst/>
            <a:gdLst>
              <a:gd name="connsiteX0" fmla="*/ 1651515 w 2990085"/>
              <a:gd name="connsiteY0" fmla="*/ 74436 h 4575877"/>
              <a:gd name="connsiteX1" fmla="*/ 2523002 w 2990085"/>
              <a:gd name="connsiteY1" fmla="*/ 57726 h 4575877"/>
              <a:gd name="connsiteX2" fmla="*/ 2960293 w 2990085"/>
              <a:gd name="connsiteY2" fmla="*/ 524262 h 4575877"/>
              <a:gd name="connsiteX3" fmla="*/ 2750515 w 2990085"/>
              <a:gd name="connsiteY3" fmla="*/ 1375655 h 4575877"/>
              <a:gd name="connsiteX4" fmla="*/ 1825757 w 2990085"/>
              <a:gd name="connsiteY4" fmla="*/ 1957962 h 4575877"/>
              <a:gd name="connsiteX5" fmla="*/ 1624453 w 2990085"/>
              <a:gd name="connsiteY5" fmla="*/ 2000087 h 4575877"/>
              <a:gd name="connsiteX6" fmla="*/ 1637767 w 2990085"/>
              <a:gd name="connsiteY6" fmla="*/ 2869607 h 4575877"/>
              <a:gd name="connsiteX7" fmla="*/ 1636496 w 2990085"/>
              <a:gd name="connsiteY7" fmla="*/ 2945690 h 4575877"/>
              <a:gd name="connsiteX8" fmla="*/ 1633673 w 2990085"/>
              <a:gd name="connsiteY8" fmla="*/ 2946442 h 4575877"/>
              <a:gd name="connsiteX9" fmla="*/ 1633673 w 2990085"/>
              <a:gd name="connsiteY9" fmla="*/ 3401224 h 4575877"/>
              <a:gd name="connsiteX10" fmla="*/ 1630823 w 2990085"/>
              <a:gd name="connsiteY10" fmla="*/ 3401224 h 4575877"/>
              <a:gd name="connsiteX11" fmla="*/ 1635750 w 2990085"/>
              <a:gd name="connsiteY11" fmla="*/ 3723073 h 4575877"/>
              <a:gd name="connsiteX12" fmla="*/ 1626318 w 2990085"/>
              <a:gd name="connsiteY12" fmla="*/ 4162116 h 4575877"/>
              <a:gd name="connsiteX13" fmla="*/ 1998521 w 2990085"/>
              <a:gd name="connsiteY13" fmla="*/ 4114682 h 4575877"/>
              <a:gd name="connsiteX14" fmla="*/ 2387572 w 2990085"/>
              <a:gd name="connsiteY14" fmla="*/ 3936393 h 4575877"/>
              <a:gd name="connsiteX15" fmla="*/ 2393959 w 2990085"/>
              <a:gd name="connsiteY15" fmla="*/ 4089779 h 4575877"/>
              <a:gd name="connsiteX16" fmla="*/ 2032803 w 2990085"/>
              <a:gd name="connsiteY16" fmla="*/ 4243403 h 4575877"/>
              <a:gd name="connsiteX17" fmla="*/ 1655587 w 2990085"/>
              <a:gd name="connsiteY17" fmla="*/ 4315149 h 4575877"/>
              <a:gd name="connsiteX18" fmla="*/ 1273004 w 2990085"/>
              <a:gd name="connsiteY18" fmla="*/ 4388324 h 4575877"/>
              <a:gd name="connsiteX19" fmla="*/ 806011 w 2990085"/>
              <a:gd name="connsiteY19" fmla="*/ 4575877 h 4575877"/>
              <a:gd name="connsiteX20" fmla="*/ 801054 w 2990085"/>
              <a:gd name="connsiteY20" fmla="*/ 4427857 h 4575877"/>
              <a:gd name="connsiteX21" fmla="*/ 1160457 w 2990085"/>
              <a:gd name="connsiteY21" fmla="*/ 4159821 h 4575877"/>
              <a:gd name="connsiteX22" fmla="*/ 1241769 w 2990085"/>
              <a:gd name="connsiteY22" fmla="*/ 3667174 h 4575877"/>
              <a:gd name="connsiteX23" fmla="*/ 1237922 w 2990085"/>
              <a:gd name="connsiteY23" fmla="*/ 3428438 h 4575877"/>
              <a:gd name="connsiteX24" fmla="*/ 1240031 w 2990085"/>
              <a:gd name="connsiteY24" fmla="*/ 3428438 h 4575877"/>
              <a:gd name="connsiteX25" fmla="*/ 1240031 w 2990085"/>
              <a:gd name="connsiteY25" fmla="*/ 3401224 h 4575877"/>
              <a:gd name="connsiteX26" fmla="*/ 1239219 w 2990085"/>
              <a:gd name="connsiteY26" fmla="*/ 3401224 h 4575877"/>
              <a:gd name="connsiteX27" fmla="*/ 1239219 w 2990085"/>
              <a:gd name="connsiteY27" fmla="*/ 2606619 h 4575877"/>
              <a:gd name="connsiteX28" fmla="*/ 1240448 w 2990085"/>
              <a:gd name="connsiteY28" fmla="*/ 2606619 h 4575877"/>
              <a:gd name="connsiteX29" fmla="*/ 1216781 w 2990085"/>
              <a:gd name="connsiteY29" fmla="*/ 1137952 h 4575877"/>
              <a:gd name="connsiteX30" fmla="*/ 1205031 w 2990085"/>
              <a:gd name="connsiteY30" fmla="*/ 986000 h 4575877"/>
              <a:gd name="connsiteX31" fmla="*/ 1010196 w 2990085"/>
              <a:gd name="connsiteY31" fmla="*/ 923011 h 4575877"/>
              <a:gd name="connsiteX32" fmla="*/ 1010953 w 2990085"/>
              <a:gd name="connsiteY32" fmla="*/ 796446 h 4575877"/>
              <a:gd name="connsiteX33" fmla="*/ 1631355 w 2990085"/>
              <a:gd name="connsiteY33" fmla="*/ 516335 h 4575877"/>
              <a:gd name="connsiteX34" fmla="*/ 1619038 w 2990085"/>
              <a:gd name="connsiteY34" fmla="*/ 1030819 h 4575877"/>
              <a:gd name="connsiteX35" fmla="*/ 1617716 w 2990085"/>
              <a:gd name="connsiteY35" fmla="*/ 1823823 h 4575877"/>
              <a:gd name="connsiteX36" fmla="*/ 1868719 w 2990085"/>
              <a:gd name="connsiteY36" fmla="*/ 1774203 h 4575877"/>
              <a:gd name="connsiteX37" fmla="*/ 2397287 w 2990085"/>
              <a:gd name="connsiteY37" fmla="*/ 1343368 h 4575877"/>
              <a:gd name="connsiteX38" fmla="*/ 2504404 w 2990085"/>
              <a:gd name="connsiteY38" fmla="*/ 645679 h 4575877"/>
              <a:gd name="connsiteX39" fmla="*/ 2200442 w 2990085"/>
              <a:gd name="connsiteY39" fmla="*/ 269996 h 4575877"/>
              <a:gd name="connsiteX40" fmla="*/ 1592464 w 2990085"/>
              <a:gd name="connsiteY40" fmla="*/ 262479 h 4575877"/>
              <a:gd name="connsiteX41" fmla="*/ 774828 w 2990085"/>
              <a:gd name="connsiteY41" fmla="*/ 718607 h 4575877"/>
              <a:gd name="connsiteX42" fmla="*/ 255817 w 2990085"/>
              <a:gd name="connsiteY42" fmla="*/ 1465682 h 4575877"/>
              <a:gd name="connsiteX43" fmla="*/ 203204 w 2990085"/>
              <a:gd name="connsiteY43" fmla="*/ 2206292 h 4575877"/>
              <a:gd name="connsiteX44" fmla="*/ 348810 w 2990085"/>
              <a:gd name="connsiteY44" fmla="*/ 2483428 h 4575877"/>
              <a:gd name="connsiteX45" fmla="*/ 622088 w 2990085"/>
              <a:gd name="connsiteY45" fmla="*/ 2657629 h 4575877"/>
              <a:gd name="connsiteX46" fmla="*/ 800805 w 2990085"/>
              <a:gd name="connsiteY46" fmla="*/ 2811066 h 4575877"/>
              <a:gd name="connsiteX47" fmla="*/ 779502 w 2990085"/>
              <a:gd name="connsiteY47" fmla="*/ 2914384 h 4575877"/>
              <a:gd name="connsiteX48" fmla="*/ 686344 w 2990085"/>
              <a:gd name="connsiteY48" fmla="*/ 2985143 h 4575877"/>
              <a:gd name="connsiteX49" fmla="*/ 347086 w 2990085"/>
              <a:gd name="connsiteY49" fmla="*/ 2854362 h 4575877"/>
              <a:gd name="connsiteX50" fmla="*/ 51924 w 2990085"/>
              <a:gd name="connsiteY50" fmla="*/ 2349974 h 4575877"/>
              <a:gd name="connsiteX51" fmla="*/ 301903 w 2990085"/>
              <a:gd name="connsiteY51" fmla="*/ 1002519 h 4575877"/>
              <a:gd name="connsiteX52" fmla="*/ 1651515 w 2990085"/>
              <a:gd name="connsiteY52" fmla="*/ 74436 h 4575877"/>
              <a:gd name="connsiteX0-1" fmla="*/ 1651515 w 2990085"/>
              <a:gd name="connsiteY0-2" fmla="*/ 74436 h 4575877"/>
              <a:gd name="connsiteX1-3" fmla="*/ 2523002 w 2990085"/>
              <a:gd name="connsiteY1-4" fmla="*/ 57726 h 4575877"/>
              <a:gd name="connsiteX2-5" fmla="*/ 2960293 w 2990085"/>
              <a:gd name="connsiteY2-6" fmla="*/ 524262 h 4575877"/>
              <a:gd name="connsiteX3-7" fmla="*/ 2750515 w 2990085"/>
              <a:gd name="connsiteY3-8" fmla="*/ 1375655 h 4575877"/>
              <a:gd name="connsiteX4-9" fmla="*/ 1825757 w 2990085"/>
              <a:gd name="connsiteY4-10" fmla="*/ 1957962 h 4575877"/>
              <a:gd name="connsiteX5-11" fmla="*/ 1624453 w 2990085"/>
              <a:gd name="connsiteY5-12" fmla="*/ 2000087 h 4575877"/>
              <a:gd name="connsiteX6-13" fmla="*/ 1637767 w 2990085"/>
              <a:gd name="connsiteY6-14" fmla="*/ 2869607 h 4575877"/>
              <a:gd name="connsiteX7-15" fmla="*/ 1636496 w 2990085"/>
              <a:gd name="connsiteY7-16" fmla="*/ 2945690 h 4575877"/>
              <a:gd name="connsiteX8-17" fmla="*/ 1633673 w 2990085"/>
              <a:gd name="connsiteY8-18" fmla="*/ 3401224 h 4575877"/>
              <a:gd name="connsiteX9-19" fmla="*/ 1630823 w 2990085"/>
              <a:gd name="connsiteY9-20" fmla="*/ 3401224 h 4575877"/>
              <a:gd name="connsiteX10-21" fmla="*/ 1635750 w 2990085"/>
              <a:gd name="connsiteY10-22" fmla="*/ 3723073 h 4575877"/>
              <a:gd name="connsiteX11-23" fmla="*/ 1626318 w 2990085"/>
              <a:gd name="connsiteY11-24" fmla="*/ 4162116 h 4575877"/>
              <a:gd name="connsiteX12-25" fmla="*/ 1998521 w 2990085"/>
              <a:gd name="connsiteY12-26" fmla="*/ 4114682 h 4575877"/>
              <a:gd name="connsiteX13-27" fmla="*/ 2387572 w 2990085"/>
              <a:gd name="connsiteY13-28" fmla="*/ 3936393 h 4575877"/>
              <a:gd name="connsiteX14-29" fmla="*/ 2393959 w 2990085"/>
              <a:gd name="connsiteY14-30" fmla="*/ 4089779 h 4575877"/>
              <a:gd name="connsiteX15-31" fmla="*/ 2032803 w 2990085"/>
              <a:gd name="connsiteY15-32" fmla="*/ 4243403 h 4575877"/>
              <a:gd name="connsiteX16-33" fmla="*/ 1655587 w 2990085"/>
              <a:gd name="connsiteY16-34" fmla="*/ 4315149 h 4575877"/>
              <a:gd name="connsiteX17-35" fmla="*/ 1273004 w 2990085"/>
              <a:gd name="connsiteY17-36" fmla="*/ 4388324 h 4575877"/>
              <a:gd name="connsiteX18-37" fmla="*/ 806011 w 2990085"/>
              <a:gd name="connsiteY18-38" fmla="*/ 4575877 h 4575877"/>
              <a:gd name="connsiteX19-39" fmla="*/ 801054 w 2990085"/>
              <a:gd name="connsiteY19-40" fmla="*/ 4427857 h 4575877"/>
              <a:gd name="connsiteX20-41" fmla="*/ 1160457 w 2990085"/>
              <a:gd name="connsiteY20-42" fmla="*/ 4159821 h 4575877"/>
              <a:gd name="connsiteX21-43" fmla="*/ 1241769 w 2990085"/>
              <a:gd name="connsiteY21-44" fmla="*/ 3667174 h 4575877"/>
              <a:gd name="connsiteX22-45" fmla="*/ 1237922 w 2990085"/>
              <a:gd name="connsiteY22-46" fmla="*/ 3428438 h 4575877"/>
              <a:gd name="connsiteX23-47" fmla="*/ 1240031 w 2990085"/>
              <a:gd name="connsiteY23-48" fmla="*/ 3428438 h 4575877"/>
              <a:gd name="connsiteX24-49" fmla="*/ 1240031 w 2990085"/>
              <a:gd name="connsiteY24-50" fmla="*/ 3401224 h 4575877"/>
              <a:gd name="connsiteX25-51" fmla="*/ 1239219 w 2990085"/>
              <a:gd name="connsiteY25-52" fmla="*/ 3401224 h 4575877"/>
              <a:gd name="connsiteX26-53" fmla="*/ 1239219 w 2990085"/>
              <a:gd name="connsiteY26-54" fmla="*/ 2606619 h 4575877"/>
              <a:gd name="connsiteX27-55" fmla="*/ 1240448 w 2990085"/>
              <a:gd name="connsiteY27-56" fmla="*/ 2606619 h 4575877"/>
              <a:gd name="connsiteX28-57" fmla="*/ 1216781 w 2990085"/>
              <a:gd name="connsiteY28-58" fmla="*/ 1137952 h 4575877"/>
              <a:gd name="connsiteX29-59" fmla="*/ 1205031 w 2990085"/>
              <a:gd name="connsiteY29-60" fmla="*/ 986000 h 4575877"/>
              <a:gd name="connsiteX30-61" fmla="*/ 1010196 w 2990085"/>
              <a:gd name="connsiteY30-62" fmla="*/ 923011 h 4575877"/>
              <a:gd name="connsiteX31-63" fmla="*/ 1010953 w 2990085"/>
              <a:gd name="connsiteY31-64" fmla="*/ 796446 h 4575877"/>
              <a:gd name="connsiteX32-65" fmla="*/ 1631355 w 2990085"/>
              <a:gd name="connsiteY32-66" fmla="*/ 516335 h 4575877"/>
              <a:gd name="connsiteX33-67" fmla="*/ 1619038 w 2990085"/>
              <a:gd name="connsiteY33-68" fmla="*/ 1030819 h 4575877"/>
              <a:gd name="connsiteX34-69" fmla="*/ 1617716 w 2990085"/>
              <a:gd name="connsiteY34-70" fmla="*/ 1823823 h 4575877"/>
              <a:gd name="connsiteX35-71" fmla="*/ 1868719 w 2990085"/>
              <a:gd name="connsiteY35-72" fmla="*/ 1774203 h 4575877"/>
              <a:gd name="connsiteX36-73" fmla="*/ 2397287 w 2990085"/>
              <a:gd name="connsiteY36-74" fmla="*/ 1343368 h 4575877"/>
              <a:gd name="connsiteX37-75" fmla="*/ 2504404 w 2990085"/>
              <a:gd name="connsiteY37-76" fmla="*/ 645679 h 4575877"/>
              <a:gd name="connsiteX38-77" fmla="*/ 2200442 w 2990085"/>
              <a:gd name="connsiteY38-78" fmla="*/ 269996 h 4575877"/>
              <a:gd name="connsiteX39-79" fmla="*/ 1592464 w 2990085"/>
              <a:gd name="connsiteY39-80" fmla="*/ 262479 h 4575877"/>
              <a:gd name="connsiteX40-81" fmla="*/ 774828 w 2990085"/>
              <a:gd name="connsiteY40-82" fmla="*/ 718607 h 4575877"/>
              <a:gd name="connsiteX41-83" fmla="*/ 255817 w 2990085"/>
              <a:gd name="connsiteY41-84" fmla="*/ 1465682 h 4575877"/>
              <a:gd name="connsiteX42-85" fmla="*/ 203204 w 2990085"/>
              <a:gd name="connsiteY42-86" fmla="*/ 2206292 h 4575877"/>
              <a:gd name="connsiteX43-87" fmla="*/ 348810 w 2990085"/>
              <a:gd name="connsiteY43-88" fmla="*/ 2483428 h 4575877"/>
              <a:gd name="connsiteX44-89" fmla="*/ 622088 w 2990085"/>
              <a:gd name="connsiteY44-90" fmla="*/ 2657629 h 4575877"/>
              <a:gd name="connsiteX45-91" fmla="*/ 800805 w 2990085"/>
              <a:gd name="connsiteY45-92" fmla="*/ 2811066 h 4575877"/>
              <a:gd name="connsiteX46-93" fmla="*/ 779502 w 2990085"/>
              <a:gd name="connsiteY46-94" fmla="*/ 2914384 h 4575877"/>
              <a:gd name="connsiteX47-95" fmla="*/ 686344 w 2990085"/>
              <a:gd name="connsiteY47-96" fmla="*/ 2985143 h 4575877"/>
              <a:gd name="connsiteX48-97" fmla="*/ 347086 w 2990085"/>
              <a:gd name="connsiteY48-98" fmla="*/ 2854362 h 4575877"/>
              <a:gd name="connsiteX49-99" fmla="*/ 51924 w 2990085"/>
              <a:gd name="connsiteY49-100" fmla="*/ 2349974 h 4575877"/>
              <a:gd name="connsiteX50-101" fmla="*/ 301903 w 2990085"/>
              <a:gd name="connsiteY50-102" fmla="*/ 1002519 h 4575877"/>
              <a:gd name="connsiteX51-103" fmla="*/ 1651515 w 2990085"/>
              <a:gd name="connsiteY51-104" fmla="*/ 74436 h 4575877"/>
              <a:gd name="connsiteX0-105" fmla="*/ 1651515 w 2990085"/>
              <a:gd name="connsiteY0-106" fmla="*/ 74436 h 4575877"/>
              <a:gd name="connsiteX1-107" fmla="*/ 2523002 w 2990085"/>
              <a:gd name="connsiteY1-108" fmla="*/ 57726 h 4575877"/>
              <a:gd name="connsiteX2-109" fmla="*/ 2960293 w 2990085"/>
              <a:gd name="connsiteY2-110" fmla="*/ 524262 h 4575877"/>
              <a:gd name="connsiteX3-111" fmla="*/ 2750515 w 2990085"/>
              <a:gd name="connsiteY3-112" fmla="*/ 1375655 h 4575877"/>
              <a:gd name="connsiteX4-113" fmla="*/ 1825757 w 2990085"/>
              <a:gd name="connsiteY4-114" fmla="*/ 1957962 h 4575877"/>
              <a:gd name="connsiteX5-115" fmla="*/ 1624453 w 2990085"/>
              <a:gd name="connsiteY5-116" fmla="*/ 2000087 h 4575877"/>
              <a:gd name="connsiteX6-117" fmla="*/ 1637767 w 2990085"/>
              <a:gd name="connsiteY6-118" fmla="*/ 2869607 h 4575877"/>
              <a:gd name="connsiteX7-119" fmla="*/ 1633673 w 2990085"/>
              <a:gd name="connsiteY7-120" fmla="*/ 3401224 h 4575877"/>
              <a:gd name="connsiteX8-121" fmla="*/ 1630823 w 2990085"/>
              <a:gd name="connsiteY8-122" fmla="*/ 3401224 h 4575877"/>
              <a:gd name="connsiteX9-123" fmla="*/ 1635750 w 2990085"/>
              <a:gd name="connsiteY9-124" fmla="*/ 3723073 h 4575877"/>
              <a:gd name="connsiteX10-125" fmla="*/ 1626318 w 2990085"/>
              <a:gd name="connsiteY10-126" fmla="*/ 4162116 h 4575877"/>
              <a:gd name="connsiteX11-127" fmla="*/ 1998521 w 2990085"/>
              <a:gd name="connsiteY11-128" fmla="*/ 4114682 h 4575877"/>
              <a:gd name="connsiteX12-129" fmla="*/ 2387572 w 2990085"/>
              <a:gd name="connsiteY12-130" fmla="*/ 3936393 h 4575877"/>
              <a:gd name="connsiteX13-131" fmla="*/ 2393959 w 2990085"/>
              <a:gd name="connsiteY13-132" fmla="*/ 4089779 h 4575877"/>
              <a:gd name="connsiteX14-133" fmla="*/ 2032803 w 2990085"/>
              <a:gd name="connsiteY14-134" fmla="*/ 4243403 h 4575877"/>
              <a:gd name="connsiteX15-135" fmla="*/ 1655587 w 2990085"/>
              <a:gd name="connsiteY15-136" fmla="*/ 4315149 h 4575877"/>
              <a:gd name="connsiteX16-137" fmla="*/ 1273004 w 2990085"/>
              <a:gd name="connsiteY16-138" fmla="*/ 4388324 h 4575877"/>
              <a:gd name="connsiteX17-139" fmla="*/ 806011 w 2990085"/>
              <a:gd name="connsiteY17-140" fmla="*/ 4575877 h 4575877"/>
              <a:gd name="connsiteX18-141" fmla="*/ 801054 w 2990085"/>
              <a:gd name="connsiteY18-142" fmla="*/ 4427857 h 4575877"/>
              <a:gd name="connsiteX19-143" fmla="*/ 1160457 w 2990085"/>
              <a:gd name="connsiteY19-144" fmla="*/ 4159821 h 4575877"/>
              <a:gd name="connsiteX20-145" fmla="*/ 1241769 w 2990085"/>
              <a:gd name="connsiteY20-146" fmla="*/ 3667174 h 4575877"/>
              <a:gd name="connsiteX21-147" fmla="*/ 1237922 w 2990085"/>
              <a:gd name="connsiteY21-148" fmla="*/ 3428438 h 4575877"/>
              <a:gd name="connsiteX22-149" fmla="*/ 1240031 w 2990085"/>
              <a:gd name="connsiteY22-150" fmla="*/ 3428438 h 4575877"/>
              <a:gd name="connsiteX23-151" fmla="*/ 1240031 w 2990085"/>
              <a:gd name="connsiteY23-152" fmla="*/ 3401224 h 4575877"/>
              <a:gd name="connsiteX24-153" fmla="*/ 1239219 w 2990085"/>
              <a:gd name="connsiteY24-154" fmla="*/ 3401224 h 4575877"/>
              <a:gd name="connsiteX25-155" fmla="*/ 1239219 w 2990085"/>
              <a:gd name="connsiteY25-156" fmla="*/ 2606619 h 4575877"/>
              <a:gd name="connsiteX26-157" fmla="*/ 1240448 w 2990085"/>
              <a:gd name="connsiteY26-158" fmla="*/ 2606619 h 4575877"/>
              <a:gd name="connsiteX27-159" fmla="*/ 1216781 w 2990085"/>
              <a:gd name="connsiteY27-160" fmla="*/ 1137952 h 4575877"/>
              <a:gd name="connsiteX28-161" fmla="*/ 1205031 w 2990085"/>
              <a:gd name="connsiteY28-162" fmla="*/ 986000 h 4575877"/>
              <a:gd name="connsiteX29-163" fmla="*/ 1010196 w 2990085"/>
              <a:gd name="connsiteY29-164" fmla="*/ 923011 h 4575877"/>
              <a:gd name="connsiteX30-165" fmla="*/ 1010953 w 2990085"/>
              <a:gd name="connsiteY30-166" fmla="*/ 796446 h 4575877"/>
              <a:gd name="connsiteX31-167" fmla="*/ 1631355 w 2990085"/>
              <a:gd name="connsiteY31-168" fmla="*/ 516335 h 4575877"/>
              <a:gd name="connsiteX32-169" fmla="*/ 1619038 w 2990085"/>
              <a:gd name="connsiteY32-170" fmla="*/ 1030819 h 4575877"/>
              <a:gd name="connsiteX33-171" fmla="*/ 1617716 w 2990085"/>
              <a:gd name="connsiteY33-172" fmla="*/ 1823823 h 4575877"/>
              <a:gd name="connsiteX34-173" fmla="*/ 1868719 w 2990085"/>
              <a:gd name="connsiteY34-174" fmla="*/ 1774203 h 4575877"/>
              <a:gd name="connsiteX35-175" fmla="*/ 2397287 w 2990085"/>
              <a:gd name="connsiteY35-176" fmla="*/ 1343368 h 4575877"/>
              <a:gd name="connsiteX36-177" fmla="*/ 2504404 w 2990085"/>
              <a:gd name="connsiteY36-178" fmla="*/ 645679 h 4575877"/>
              <a:gd name="connsiteX37-179" fmla="*/ 2200442 w 2990085"/>
              <a:gd name="connsiteY37-180" fmla="*/ 269996 h 4575877"/>
              <a:gd name="connsiteX38-181" fmla="*/ 1592464 w 2990085"/>
              <a:gd name="connsiteY38-182" fmla="*/ 262479 h 4575877"/>
              <a:gd name="connsiteX39-183" fmla="*/ 774828 w 2990085"/>
              <a:gd name="connsiteY39-184" fmla="*/ 718607 h 4575877"/>
              <a:gd name="connsiteX40-185" fmla="*/ 255817 w 2990085"/>
              <a:gd name="connsiteY40-186" fmla="*/ 1465682 h 4575877"/>
              <a:gd name="connsiteX41-187" fmla="*/ 203204 w 2990085"/>
              <a:gd name="connsiteY41-188" fmla="*/ 2206292 h 4575877"/>
              <a:gd name="connsiteX42-189" fmla="*/ 348810 w 2990085"/>
              <a:gd name="connsiteY42-190" fmla="*/ 2483428 h 4575877"/>
              <a:gd name="connsiteX43-191" fmla="*/ 622088 w 2990085"/>
              <a:gd name="connsiteY43-192" fmla="*/ 2657629 h 4575877"/>
              <a:gd name="connsiteX44-193" fmla="*/ 800805 w 2990085"/>
              <a:gd name="connsiteY44-194" fmla="*/ 2811066 h 4575877"/>
              <a:gd name="connsiteX45-195" fmla="*/ 779502 w 2990085"/>
              <a:gd name="connsiteY45-196" fmla="*/ 2914384 h 4575877"/>
              <a:gd name="connsiteX46-197" fmla="*/ 686344 w 2990085"/>
              <a:gd name="connsiteY46-198" fmla="*/ 2985143 h 4575877"/>
              <a:gd name="connsiteX47-199" fmla="*/ 347086 w 2990085"/>
              <a:gd name="connsiteY47-200" fmla="*/ 2854362 h 4575877"/>
              <a:gd name="connsiteX48-201" fmla="*/ 51924 w 2990085"/>
              <a:gd name="connsiteY48-202" fmla="*/ 2349974 h 4575877"/>
              <a:gd name="connsiteX49-203" fmla="*/ 301903 w 2990085"/>
              <a:gd name="connsiteY49-204" fmla="*/ 1002519 h 4575877"/>
              <a:gd name="connsiteX50-205" fmla="*/ 1651515 w 2990085"/>
              <a:gd name="connsiteY50-206" fmla="*/ 74436 h 4575877"/>
              <a:gd name="connsiteX0-207" fmla="*/ 1651515 w 2990085"/>
              <a:gd name="connsiteY0-208" fmla="*/ 74436 h 4575877"/>
              <a:gd name="connsiteX1-209" fmla="*/ 2523002 w 2990085"/>
              <a:gd name="connsiteY1-210" fmla="*/ 57726 h 4575877"/>
              <a:gd name="connsiteX2-211" fmla="*/ 2960293 w 2990085"/>
              <a:gd name="connsiteY2-212" fmla="*/ 524262 h 4575877"/>
              <a:gd name="connsiteX3-213" fmla="*/ 2750515 w 2990085"/>
              <a:gd name="connsiteY3-214" fmla="*/ 1375655 h 4575877"/>
              <a:gd name="connsiteX4-215" fmla="*/ 1825757 w 2990085"/>
              <a:gd name="connsiteY4-216" fmla="*/ 1957962 h 4575877"/>
              <a:gd name="connsiteX5-217" fmla="*/ 1624453 w 2990085"/>
              <a:gd name="connsiteY5-218" fmla="*/ 2000087 h 4575877"/>
              <a:gd name="connsiteX6-219" fmla="*/ 1633673 w 2990085"/>
              <a:gd name="connsiteY6-220" fmla="*/ 3401224 h 4575877"/>
              <a:gd name="connsiteX7-221" fmla="*/ 1630823 w 2990085"/>
              <a:gd name="connsiteY7-222" fmla="*/ 3401224 h 4575877"/>
              <a:gd name="connsiteX8-223" fmla="*/ 1635750 w 2990085"/>
              <a:gd name="connsiteY8-224" fmla="*/ 3723073 h 4575877"/>
              <a:gd name="connsiteX9-225" fmla="*/ 1626318 w 2990085"/>
              <a:gd name="connsiteY9-226" fmla="*/ 4162116 h 4575877"/>
              <a:gd name="connsiteX10-227" fmla="*/ 1998521 w 2990085"/>
              <a:gd name="connsiteY10-228" fmla="*/ 4114682 h 4575877"/>
              <a:gd name="connsiteX11-229" fmla="*/ 2387572 w 2990085"/>
              <a:gd name="connsiteY11-230" fmla="*/ 3936393 h 4575877"/>
              <a:gd name="connsiteX12-231" fmla="*/ 2393959 w 2990085"/>
              <a:gd name="connsiteY12-232" fmla="*/ 4089779 h 4575877"/>
              <a:gd name="connsiteX13-233" fmla="*/ 2032803 w 2990085"/>
              <a:gd name="connsiteY13-234" fmla="*/ 4243403 h 4575877"/>
              <a:gd name="connsiteX14-235" fmla="*/ 1655587 w 2990085"/>
              <a:gd name="connsiteY14-236" fmla="*/ 4315149 h 4575877"/>
              <a:gd name="connsiteX15-237" fmla="*/ 1273004 w 2990085"/>
              <a:gd name="connsiteY15-238" fmla="*/ 4388324 h 4575877"/>
              <a:gd name="connsiteX16-239" fmla="*/ 806011 w 2990085"/>
              <a:gd name="connsiteY16-240" fmla="*/ 4575877 h 4575877"/>
              <a:gd name="connsiteX17-241" fmla="*/ 801054 w 2990085"/>
              <a:gd name="connsiteY17-242" fmla="*/ 4427857 h 4575877"/>
              <a:gd name="connsiteX18-243" fmla="*/ 1160457 w 2990085"/>
              <a:gd name="connsiteY18-244" fmla="*/ 4159821 h 4575877"/>
              <a:gd name="connsiteX19-245" fmla="*/ 1241769 w 2990085"/>
              <a:gd name="connsiteY19-246" fmla="*/ 3667174 h 4575877"/>
              <a:gd name="connsiteX20-247" fmla="*/ 1237922 w 2990085"/>
              <a:gd name="connsiteY20-248" fmla="*/ 3428438 h 4575877"/>
              <a:gd name="connsiteX21-249" fmla="*/ 1240031 w 2990085"/>
              <a:gd name="connsiteY21-250" fmla="*/ 3428438 h 4575877"/>
              <a:gd name="connsiteX22-251" fmla="*/ 1240031 w 2990085"/>
              <a:gd name="connsiteY22-252" fmla="*/ 3401224 h 4575877"/>
              <a:gd name="connsiteX23-253" fmla="*/ 1239219 w 2990085"/>
              <a:gd name="connsiteY23-254" fmla="*/ 3401224 h 4575877"/>
              <a:gd name="connsiteX24-255" fmla="*/ 1239219 w 2990085"/>
              <a:gd name="connsiteY24-256" fmla="*/ 2606619 h 4575877"/>
              <a:gd name="connsiteX25-257" fmla="*/ 1240448 w 2990085"/>
              <a:gd name="connsiteY25-258" fmla="*/ 2606619 h 4575877"/>
              <a:gd name="connsiteX26-259" fmla="*/ 1216781 w 2990085"/>
              <a:gd name="connsiteY26-260" fmla="*/ 1137952 h 4575877"/>
              <a:gd name="connsiteX27-261" fmla="*/ 1205031 w 2990085"/>
              <a:gd name="connsiteY27-262" fmla="*/ 986000 h 4575877"/>
              <a:gd name="connsiteX28-263" fmla="*/ 1010196 w 2990085"/>
              <a:gd name="connsiteY28-264" fmla="*/ 923011 h 4575877"/>
              <a:gd name="connsiteX29-265" fmla="*/ 1010953 w 2990085"/>
              <a:gd name="connsiteY29-266" fmla="*/ 796446 h 4575877"/>
              <a:gd name="connsiteX30-267" fmla="*/ 1631355 w 2990085"/>
              <a:gd name="connsiteY30-268" fmla="*/ 516335 h 4575877"/>
              <a:gd name="connsiteX31-269" fmla="*/ 1619038 w 2990085"/>
              <a:gd name="connsiteY31-270" fmla="*/ 1030819 h 4575877"/>
              <a:gd name="connsiteX32-271" fmla="*/ 1617716 w 2990085"/>
              <a:gd name="connsiteY32-272" fmla="*/ 1823823 h 4575877"/>
              <a:gd name="connsiteX33-273" fmla="*/ 1868719 w 2990085"/>
              <a:gd name="connsiteY33-274" fmla="*/ 1774203 h 4575877"/>
              <a:gd name="connsiteX34-275" fmla="*/ 2397287 w 2990085"/>
              <a:gd name="connsiteY34-276" fmla="*/ 1343368 h 4575877"/>
              <a:gd name="connsiteX35-277" fmla="*/ 2504404 w 2990085"/>
              <a:gd name="connsiteY35-278" fmla="*/ 645679 h 4575877"/>
              <a:gd name="connsiteX36-279" fmla="*/ 2200442 w 2990085"/>
              <a:gd name="connsiteY36-280" fmla="*/ 269996 h 4575877"/>
              <a:gd name="connsiteX37-281" fmla="*/ 1592464 w 2990085"/>
              <a:gd name="connsiteY37-282" fmla="*/ 262479 h 4575877"/>
              <a:gd name="connsiteX38-283" fmla="*/ 774828 w 2990085"/>
              <a:gd name="connsiteY38-284" fmla="*/ 718607 h 4575877"/>
              <a:gd name="connsiteX39-285" fmla="*/ 255817 w 2990085"/>
              <a:gd name="connsiteY39-286" fmla="*/ 1465682 h 4575877"/>
              <a:gd name="connsiteX40-287" fmla="*/ 203204 w 2990085"/>
              <a:gd name="connsiteY40-288" fmla="*/ 2206292 h 4575877"/>
              <a:gd name="connsiteX41-289" fmla="*/ 348810 w 2990085"/>
              <a:gd name="connsiteY41-290" fmla="*/ 2483428 h 4575877"/>
              <a:gd name="connsiteX42-291" fmla="*/ 622088 w 2990085"/>
              <a:gd name="connsiteY42-292" fmla="*/ 2657629 h 4575877"/>
              <a:gd name="connsiteX43-293" fmla="*/ 800805 w 2990085"/>
              <a:gd name="connsiteY43-294" fmla="*/ 2811066 h 4575877"/>
              <a:gd name="connsiteX44-295" fmla="*/ 779502 w 2990085"/>
              <a:gd name="connsiteY44-296" fmla="*/ 2914384 h 4575877"/>
              <a:gd name="connsiteX45-297" fmla="*/ 686344 w 2990085"/>
              <a:gd name="connsiteY45-298" fmla="*/ 2985143 h 4575877"/>
              <a:gd name="connsiteX46-299" fmla="*/ 347086 w 2990085"/>
              <a:gd name="connsiteY46-300" fmla="*/ 2854362 h 4575877"/>
              <a:gd name="connsiteX47-301" fmla="*/ 51924 w 2990085"/>
              <a:gd name="connsiteY47-302" fmla="*/ 2349974 h 4575877"/>
              <a:gd name="connsiteX48-303" fmla="*/ 301903 w 2990085"/>
              <a:gd name="connsiteY48-304" fmla="*/ 1002519 h 4575877"/>
              <a:gd name="connsiteX49-305" fmla="*/ 1651515 w 2990085"/>
              <a:gd name="connsiteY49-306" fmla="*/ 74436 h 4575877"/>
              <a:gd name="connsiteX0-307" fmla="*/ 1651515 w 2990085"/>
              <a:gd name="connsiteY0-308" fmla="*/ 74436 h 4575877"/>
              <a:gd name="connsiteX1-309" fmla="*/ 2523002 w 2990085"/>
              <a:gd name="connsiteY1-310" fmla="*/ 57726 h 4575877"/>
              <a:gd name="connsiteX2-311" fmla="*/ 2960293 w 2990085"/>
              <a:gd name="connsiteY2-312" fmla="*/ 524262 h 4575877"/>
              <a:gd name="connsiteX3-313" fmla="*/ 2750515 w 2990085"/>
              <a:gd name="connsiteY3-314" fmla="*/ 1375655 h 4575877"/>
              <a:gd name="connsiteX4-315" fmla="*/ 1825757 w 2990085"/>
              <a:gd name="connsiteY4-316" fmla="*/ 1957962 h 4575877"/>
              <a:gd name="connsiteX5-317" fmla="*/ 1624453 w 2990085"/>
              <a:gd name="connsiteY5-318" fmla="*/ 2000087 h 4575877"/>
              <a:gd name="connsiteX6-319" fmla="*/ 1633673 w 2990085"/>
              <a:gd name="connsiteY6-320" fmla="*/ 3401224 h 4575877"/>
              <a:gd name="connsiteX7-321" fmla="*/ 1630823 w 2990085"/>
              <a:gd name="connsiteY7-322" fmla="*/ 3401224 h 4575877"/>
              <a:gd name="connsiteX8-323" fmla="*/ 1635750 w 2990085"/>
              <a:gd name="connsiteY8-324" fmla="*/ 3723073 h 4575877"/>
              <a:gd name="connsiteX9-325" fmla="*/ 1626318 w 2990085"/>
              <a:gd name="connsiteY9-326" fmla="*/ 4162116 h 4575877"/>
              <a:gd name="connsiteX10-327" fmla="*/ 1998521 w 2990085"/>
              <a:gd name="connsiteY10-328" fmla="*/ 4114682 h 4575877"/>
              <a:gd name="connsiteX11-329" fmla="*/ 2387572 w 2990085"/>
              <a:gd name="connsiteY11-330" fmla="*/ 3936393 h 4575877"/>
              <a:gd name="connsiteX12-331" fmla="*/ 2393959 w 2990085"/>
              <a:gd name="connsiteY12-332" fmla="*/ 4089779 h 4575877"/>
              <a:gd name="connsiteX13-333" fmla="*/ 2032803 w 2990085"/>
              <a:gd name="connsiteY13-334" fmla="*/ 4243403 h 4575877"/>
              <a:gd name="connsiteX14-335" fmla="*/ 1655587 w 2990085"/>
              <a:gd name="connsiteY14-336" fmla="*/ 4315149 h 4575877"/>
              <a:gd name="connsiteX15-337" fmla="*/ 1273004 w 2990085"/>
              <a:gd name="connsiteY15-338" fmla="*/ 4388324 h 4575877"/>
              <a:gd name="connsiteX16-339" fmla="*/ 806011 w 2990085"/>
              <a:gd name="connsiteY16-340" fmla="*/ 4575877 h 4575877"/>
              <a:gd name="connsiteX17-341" fmla="*/ 801054 w 2990085"/>
              <a:gd name="connsiteY17-342" fmla="*/ 4427857 h 4575877"/>
              <a:gd name="connsiteX18-343" fmla="*/ 1160457 w 2990085"/>
              <a:gd name="connsiteY18-344" fmla="*/ 4159821 h 4575877"/>
              <a:gd name="connsiteX19-345" fmla="*/ 1241769 w 2990085"/>
              <a:gd name="connsiteY19-346" fmla="*/ 3667174 h 4575877"/>
              <a:gd name="connsiteX20-347" fmla="*/ 1237922 w 2990085"/>
              <a:gd name="connsiteY20-348" fmla="*/ 3428438 h 4575877"/>
              <a:gd name="connsiteX21-349" fmla="*/ 1240031 w 2990085"/>
              <a:gd name="connsiteY21-350" fmla="*/ 3428438 h 4575877"/>
              <a:gd name="connsiteX22-351" fmla="*/ 1240031 w 2990085"/>
              <a:gd name="connsiteY22-352" fmla="*/ 3401224 h 4575877"/>
              <a:gd name="connsiteX23-353" fmla="*/ 1239219 w 2990085"/>
              <a:gd name="connsiteY23-354" fmla="*/ 2606619 h 4575877"/>
              <a:gd name="connsiteX24-355" fmla="*/ 1240448 w 2990085"/>
              <a:gd name="connsiteY24-356" fmla="*/ 2606619 h 4575877"/>
              <a:gd name="connsiteX25-357" fmla="*/ 1216781 w 2990085"/>
              <a:gd name="connsiteY25-358" fmla="*/ 1137952 h 4575877"/>
              <a:gd name="connsiteX26-359" fmla="*/ 1205031 w 2990085"/>
              <a:gd name="connsiteY26-360" fmla="*/ 986000 h 4575877"/>
              <a:gd name="connsiteX27-361" fmla="*/ 1010196 w 2990085"/>
              <a:gd name="connsiteY27-362" fmla="*/ 923011 h 4575877"/>
              <a:gd name="connsiteX28-363" fmla="*/ 1010953 w 2990085"/>
              <a:gd name="connsiteY28-364" fmla="*/ 796446 h 4575877"/>
              <a:gd name="connsiteX29-365" fmla="*/ 1631355 w 2990085"/>
              <a:gd name="connsiteY29-366" fmla="*/ 516335 h 4575877"/>
              <a:gd name="connsiteX30-367" fmla="*/ 1619038 w 2990085"/>
              <a:gd name="connsiteY30-368" fmla="*/ 1030819 h 4575877"/>
              <a:gd name="connsiteX31-369" fmla="*/ 1617716 w 2990085"/>
              <a:gd name="connsiteY31-370" fmla="*/ 1823823 h 4575877"/>
              <a:gd name="connsiteX32-371" fmla="*/ 1868719 w 2990085"/>
              <a:gd name="connsiteY32-372" fmla="*/ 1774203 h 4575877"/>
              <a:gd name="connsiteX33-373" fmla="*/ 2397287 w 2990085"/>
              <a:gd name="connsiteY33-374" fmla="*/ 1343368 h 4575877"/>
              <a:gd name="connsiteX34-375" fmla="*/ 2504404 w 2990085"/>
              <a:gd name="connsiteY34-376" fmla="*/ 645679 h 4575877"/>
              <a:gd name="connsiteX35-377" fmla="*/ 2200442 w 2990085"/>
              <a:gd name="connsiteY35-378" fmla="*/ 269996 h 4575877"/>
              <a:gd name="connsiteX36-379" fmla="*/ 1592464 w 2990085"/>
              <a:gd name="connsiteY36-380" fmla="*/ 262479 h 4575877"/>
              <a:gd name="connsiteX37-381" fmla="*/ 774828 w 2990085"/>
              <a:gd name="connsiteY37-382" fmla="*/ 718607 h 4575877"/>
              <a:gd name="connsiteX38-383" fmla="*/ 255817 w 2990085"/>
              <a:gd name="connsiteY38-384" fmla="*/ 1465682 h 4575877"/>
              <a:gd name="connsiteX39-385" fmla="*/ 203204 w 2990085"/>
              <a:gd name="connsiteY39-386" fmla="*/ 2206292 h 4575877"/>
              <a:gd name="connsiteX40-387" fmla="*/ 348810 w 2990085"/>
              <a:gd name="connsiteY40-388" fmla="*/ 2483428 h 4575877"/>
              <a:gd name="connsiteX41-389" fmla="*/ 622088 w 2990085"/>
              <a:gd name="connsiteY41-390" fmla="*/ 2657629 h 4575877"/>
              <a:gd name="connsiteX42-391" fmla="*/ 800805 w 2990085"/>
              <a:gd name="connsiteY42-392" fmla="*/ 2811066 h 4575877"/>
              <a:gd name="connsiteX43-393" fmla="*/ 779502 w 2990085"/>
              <a:gd name="connsiteY43-394" fmla="*/ 2914384 h 4575877"/>
              <a:gd name="connsiteX44-395" fmla="*/ 686344 w 2990085"/>
              <a:gd name="connsiteY44-396" fmla="*/ 2985143 h 4575877"/>
              <a:gd name="connsiteX45-397" fmla="*/ 347086 w 2990085"/>
              <a:gd name="connsiteY45-398" fmla="*/ 2854362 h 4575877"/>
              <a:gd name="connsiteX46-399" fmla="*/ 51924 w 2990085"/>
              <a:gd name="connsiteY46-400" fmla="*/ 2349974 h 4575877"/>
              <a:gd name="connsiteX47-401" fmla="*/ 301903 w 2990085"/>
              <a:gd name="connsiteY47-402" fmla="*/ 1002519 h 4575877"/>
              <a:gd name="connsiteX48-403" fmla="*/ 1651515 w 2990085"/>
              <a:gd name="connsiteY48-404" fmla="*/ 74436 h 4575877"/>
              <a:gd name="connsiteX0-405" fmla="*/ 1651515 w 2990085"/>
              <a:gd name="connsiteY0-406" fmla="*/ 74436 h 4575877"/>
              <a:gd name="connsiteX1-407" fmla="*/ 2523002 w 2990085"/>
              <a:gd name="connsiteY1-408" fmla="*/ 57726 h 4575877"/>
              <a:gd name="connsiteX2-409" fmla="*/ 2960293 w 2990085"/>
              <a:gd name="connsiteY2-410" fmla="*/ 524262 h 4575877"/>
              <a:gd name="connsiteX3-411" fmla="*/ 2750515 w 2990085"/>
              <a:gd name="connsiteY3-412" fmla="*/ 1375655 h 4575877"/>
              <a:gd name="connsiteX4-413" fmla="*/ 1825757 w 2990085"/>
              <a:gd name="connsiteY4-414" fmla="*/ 1957962 h 4575877"/>
              <a:gd name="connsiteX5-415" fmla="*/ 1624453 w 2990085"/>
              <a:gd name="connsiteY5-416" fmla="*/ 2000087 h 4575877"/>
              <a:gd name="connsiteX6-417" fmla="*/ 1633673 w 2990085"/>
              <a:gd name="connsiteY6-418" fmla="*/ 3401224 h 4575877"/>
              <a:gd name="connsiteX7-419" fmla="*/ 1630823 w 2990085"/>
              <a:gd name="connsiteY7-420" fmla="*/ 3401224 h 4575877"/>
              <a:gd name="connsiteX8-421" fmla="*/ 1635750 w 2990085"/>
              <a:gd name="connsiteY8-422" fmla="*/ 3723073 h 4575877"/>
              <a:gd name="connsiteX9-423" fmla="*/ 1626318 w 2990085"/>
              <a:gd name="connsiteY9-424" fmla="*/ 4162116 h 4575877"/>
              <a:gd name="connsiteX10-425" fmla="*/ 1998521 w 2990085"/>
              <a:gd name="connsiteY10-426" fmla="*/ 4114682 h 4575877"/>
              <a:gd name="connsiteX11-427" fmla="*/ 2387572 w 2990085"/>
              <a:gd name="connsiteY11-428" fmla="*/ 3936393 h 4575877"/>
              <a:gd name="connsiteX12-429" fmla="*/ 2393959 w 2990085"/>
              <a:gd name="connsiteY12-430" fmla="*/ 4089779 h 4575877"/>
              <a:gd name="connsiteX13-431" fmla="*/ 2032803 w 2990085"/>
              <a:gd name="connsiteY13-432" fmla="*/ 4243403 h 4575877"/>
              <a:gd name="connsiteX14-433" fmla="*/ 1655587 w 2990085"/>
              <a:gd name="connsiteY14-434" fmla="*/ 4315149 h 4575877"/>
              <a:gd name="connsiteX15-435" fmla="*/ 1273004 w 2990085"/>
              <a:gd name="connsiteY15-436" fmla="*/ 4388324 h 4575877"/>
              <a:gd name="connsiteX16-437" fmla="*/ 806011 w 2990085"/>
              <a:gd name="connsiteY16-438" fmla="*/ 4575877 h 4575877"/>
              <a:gd name="connsiteX17-439" fmla="*/ 801054 w 2990085"/>
              <a:gd name="connsiteY17-440" fmla="*/ 4427857 h 4575877"/>
              <a:gd name="connsiteX18-441" fmla="*/ 1160457 w 2990085"/>
              <a:gd name="connsiteY18-442" fmla="*/ 4159821 h 4575877"/>
              <a:gd name="connsiteX19-443" fmla="*/ 1241769 w 2990085"/>
              <a:gd name="connsiteY19-444" fmla="*/ 3667174 h 4575877"/>
              <a:gd name="connsiteX20-445" fmla="*/ 1237922 w 2990085"/>
              <a:gd name="connsiteY20-446" fmla="*/ 3428438 h 4575877"/>
              <a:gd name="connsiteX21-447" fmla="*/ 1240031 w 2990085"/>
              <a:gd name="connsiteY21-448" fmla="*/ 3428438 h 4575877"/>
              <a:gd name="connsiteX22-449" fmla="*/ 1239219 w 2990085"/>
              <a:gd name="connsiteY22-450" fmla="*/ 2606619 h 4575877"/>
              <a:gd name="connsiteX23-451" fmla="*/ 1240448 w 2990085"/>
              <a:gd name="connsiteY23-452" fmla="*/ 2606619 h 4575877"/>
              <a:gd name="connsiteX24-453" fmla="*/ 1216781 w 2990085"/>
              <a:gd name="connsiteY24-454" fmla="*/ 1137952 h 4575877"/>
              <a:gd name="connsiteX25-455" fmla="*/ 1205031 w 2990085"/>
              <a:gd name="connsiteY25-456" fmla="*/ 986000 h 4575877"/>
              <a:gd name="connsiteX26-457" fmla="*/ 1010196 w 2990085"/>
              <a:gd name="connsiteY26-458" fmla="*/ 923011 h 4575877"/>
              <a:gd name="connsiteX27-459" fmla="*/ 1010953 w 2990085"/>
              <a:gd name="connsiteY27-460" fmla="*/ 796446 h 4575877"/>
              <a:gd name="connsiteX28-461" fmla="*/ 1631355 w 2990085"/>
              <a:gd name="connsiteY28-462" fmla="*/ 516335 h 4575877"/>
              <a:gd name="connsiteX29-463" fmla="*/ 1619038 w 2990085"/>
              <a:gd name="connsiteY29-464" fmla="*/ 1030819 h 4575877"/>
              <a:gd name="connsiteX30-465" fmla="*/ 1617716 w 2990085"/>
              <a:gd name="connsiteY30-466" fmla="*/ 1823823 h 4575877"/>
              <a:gd name="connsiteX31-467" fmla="*/ 1868719 w 2990085"/>
              <a:gd name="connsiteY31-468" fmla="*/ 1774203 h 4575877"/>
              <a:gd name="connsiteX32-469" fmla="*/ 2397287 w 2990085"/>
              <a:gd name="connsiteY32-470" fmla="*/ 1343368 h 4575877"/>
              <a:gd name="connsiteX33-471" fmla="*/ 2504404 w 2990085"/>
              <a:gd name="connsiteY33-472" fmla="*/ 645679 h 4575877"/>
              <a:gd name="connsiteX34-473" fmla="*/ 2200442 w 2990085"/>
              <a:gd name="connsiteY34-474" fmla="*/ 269996 h 4575877"/>
              <a:gd name="connsiteX35-475" fmla="*/ 1592464 w 2990085"/>
              <a:gd name="connsiteY35-476" fmla="*/ 262479 h 4575877"/>
              <a:gd name="connsiteX36-477" fmla="*/ 774828 w 2990085"/>
              <a:gd name="connsiteY36-478" fmla="*/ 718607 h 4575877"/>
              <a:gd name="connsiteX37-479" fmla="*/ 255817 w 2990085"/>
              <a:gd name="connsiteY37-480" fmla="*/ 1465682 h 4575877"/>
              <a:gd name="connsiteX38-481" fmla="*/ 203204 w 2990085"/>
              <a:gd name="connsiteY38-482" fmla="*/ 2206292 h 4575877"/>
              <a:gd name="connsiteX39-483" fmla="*/ 348810 w 2990085"/>
              <a:gd name="connsiteY39-484" fmla="*/ 2483428 h 4575877"/>
              <a:gd name="connsiteX40-485" fmla="*/ 622088 w 2990085"/>
              <a:gd name="connsiteY40-486" fmla="*/ 2657629 h 4575877"/>
              <a:gd name="connsiteX41-487" fmla="*/ 800805 w 2990085"/>
              <a:gd name="connsiteY41-488" fmla="*/ 2811066 h 4575877"/>
              <a:gd name="connsiteX42-489" fmla="*/ 779502 w 2990085"/>
              <a:gd name="connsiteY42-490" fmla="*/ 2914384 h 4575877"/>
              <a:gd name="connsiteX43-491" fmla="*/ 686344 w 2990085"/>
              <a:gd name="connsiteY43-492" fmla="*/ 2985143 h 4575877"/>
              <a:gd name="connsiteX44-493" fmla="*/ 347086 w 2990085"/>
              <a:gd name="connsiteY44-494" fmla="*/ 2854362 h 4575877"/>
              <a:gd name="connsiteX45-495" fmla="*/ 51924 w 2990085"/>
              <a:gd name="connsiteY45-496" fmla="*/ 2349974 h 4575877"/>
              <a:gd name="connsiteX46-497" fmla="*/ 301903 w 2990085"/>
              <a:gd name="connsiteY46-498" fmla="*/ 1002519 h 4575877"/>
              <a:gd name="connsiteX47-499" fmla="*/ 1651515 w 2990085"/>
              <a:gd name="connsiteY47-500" fmla="*/ 74436 h 4575877"/>
              <a:gd name="connsiteX0-501" fmla="*/ 1651515 w 2990085"/>
              <a:gd name="connsiteY0-502" fmla="*/ 74436 h 4575877"/>
              <a:gd name="connsiteX1-503" fmla="*/ 2523002 w 2990085"/>
              <a:gd name="connsiteY1-504" fmla="*/ 57726 h 4575877"/>
              <a:gd name="connsiteX2-505" fmla="*/ 2960293 w 2990085"/>
              <a:gd name="connsiteY2-506" fmla="*/ 524262 h 4575877"/>
              <a:gd name="connsiteX3-507" fmla="*/ 2750515 w 2990085"/>
              <a:gd name="connsiteY3-508" fmla="*/ 1375655 h 4575877"/>
              <a:gd name="connsiteX4-509" fmla="*/ 1825757 w 2990085"/>
              <a:gd name="connsiteY4-510" fmla="*/ 1957962 h 4575877"/>
              <a:gd name="connsiteX5-511" fmla="*/ 1624453 w 2990085"/>
              <a:gd name="connsiteY5-512" fmla="*/ 2000087 h 4575877"/>
              <a:gd name="connsiteX6-513" fmla="*/ 1633673 w 2990085"/>
              <a:gd name="connsiteY6-514" fmla="*/ 3401224 h 4575877"/>
              <a:gd name="connsiteX7-515" fmla="*/ 1630823 w 2990085"/>
              <a:gd name="connsiteY7-516" fmla="*/ 3401224 h 4575877"/>
              <a:gd name="connsiteX8-517" fmla="*/ 1635750 w 2990085"/>
              <a:gd name="connsiteY8-518" fmla="*/ 3723073 h 4575877"/>
              <a:gd name="connsiteX9-519" fmla="*/ 1626318 w 2990085"/>
              <a:gd name="connsiteY9-520" fmla="*/ 4162116 h 4575877"/>
              <a:gd name="connsiteX10-521" fmla="*/ 1998521 w 2990085"/>
              <a:gd name="connsiteY10-522" fmla="*/ 4114682 h 4575877"/>
              <a:gd name="connsiteX11-523" fmla="*/ 2387572 w 2990085"/>
              <a:gd name="connsiteY11-524" fmla="*/ 3936393 h 4575877"/>
              <a:gd name="connsiteX12-525" fmla="*/ 2393959 w 2990085"/>
              <a:gd name="connsiteY12-526" fmla="*/ 4089779 h 4575877"/>
              <a:gd name="connsiteX13-527" fmla="*/ 2032803 w 2990085"/>
              <a:gd name="connsiteY13-528" fmla="*/ 4243403 h 4575877"/>
              <a:gd name="connsiteX14-529" fmla="*/ 1655587 w 2990085"/>
              <a:gd name="connsiteY14-530" fmla="*/ 4315149 h 4575877"/>
              <a:gd name="connsiteX15-531" fmla="*/ 1273004 w 2990085"/>
              <a:gd name="connsiteY15-532" fmla="*/ 4388324 h 4575877"/>
              <a:gd name="connsiteX16-533" fmla="*/ 806011 w 2990085"/>
              <a:gd name="connsiteY16-534" fmla="*/ 4575877 h 4575877"/>
              <a:gd name="connsiteX17-535" fmla="*/ 801054 w 2990085"/>
              <a:gd name="connsiteY17-536" fmla="*/ 4427857 h 4575877"/>
              <a:gd name="connsiteX18-537" fmla="*/ 1160457 w 2990085"/>
              <a:gd name="connsiteY18-538" fmla="*/ 4159821 h 4575877"/>
              <a:gd name="connsiteX19-539" fmla="*/ 1241769 w 2990085"/>
              <a:gd name="connsiteY19-540" fmla="*/ 3667174 h 4575877"/>
              <a:gd name="connsiteX20-541" fmla="*/ 1237922 w 2990085"/>
              <a:gd name="connsiteY20-542" fmla="*/ 3428438 h 4575877"/>
              <a:gd name="connsiteX21-543" fmla="*/ 1239219 w 2990085"/>
              <a:gd name="connsiteY21-544" fmla="*/ 2606619 h 4575877"/>
              <a:gd name="connsiteX22-545" fmla="*/ 1240448 w 2990085"/>
              <a:gd name="connsiteY22-546" fmla="*/ 2606619 h 4575877"/>
              <a:gd name="connsiteX23-547" fmla="*/ 1216781 w 2990085"/>
              <a:gd name="connsiteY23-548" fmla="*/ 1137952 h 4575877"/>
              <a:gd name="connsiteX24-549" fmla="*/ 1205031 w 2990085"/>
              <a:gd name="connsiteY24-550" fmla="*/ 986000 h 4575877"/>
              <a:gd name="connsiteX25-551" fmla="*/ 1010196 w 2990085"/>
              <a:gd name="connsiteY25-552" fmla="*/ 923011 h 4575877"/>
              <a:gd name="connsiteX26-553" fmla="*/ 1010953 w 2990085"/>
              <a:gd name="connsiteY26-554" fmla="*/ 796446 h 4575877"/>
              <a:gd name="connsiteX27-555" fmla="*/ 1631355 w 2990085"/>
              <a:gd name="connsiteY27-556" fmla="*/ 516335 h 4575877"/>
              <a:gd name="connsiteX28-557" fmla="*/ 1619038 w 2990085"/>
              <a:gd name="connsiteY28-558" fmla="*/ 1030819 h 4575877"/>
              <a:gd name="connsiteX29-559" fmla="*/ 1617716 w 2990085"/>
              <a:gd name="connsiteY29-560" fmla="*/ 1823823 h 4575877"/>
              <a:gd name="connsiteX30-561" fmla="*/ 1868719 w 2990085"/>
              <a:gd name="connsiteY30-562" fmla="*/ 1774203 h 4575877"/>
              <a:gd name="connsiteX31-563" fmla="*/ 2397287 w 2990085"/>
              <a:gd name="connsiteY31-564" fmla="*/ 1343368 h 4575877"/>
              <a:gd name="connsiteX32-565" fmla="*/ 2504404 w 2990085"/>
              <a:gd name="connsiteY32-566" fmla="*/ 645679 h 4575877"/>
              <a:gd name="connsiteX33-567" fmla="*/ 2200442 w 2990085"/>
              <a:gd name="connsiteY33-568" fmla="*/ 269996 h 4575877"/>
              <a:gd name="connsiteX34-569" fmla="*/ 1592464 w 2990085"/>
              <a:gd name="connsiteY34-570" fmla="*/ 262479 h 4575877"/>
              <a:gd name="connsiteX35-571" fmla="*/ 774828 w 2990085"/>
              <a:gd name="connsiteY35-572" fmla="*/ 718607 h 4575877"/>
              <a:gd name="connsiteX36-573" fmla="*/ 255817 w 2990085"/>
              <a:gd name="connsiteY36-574" fmla="*/ 1465682 h 4575877"/>
              <a:gd name="connsiteX37-575" fmla="*/ 203204 w 2990085"/>
              <a:gd name="connsiteY37-576" fmla="*/ 2206292 h 4575877"/>
              <a:gd name="connsiteX38-577" fmla="*/ 348810 w 2990085"/>
              <a:gd name="connsiteY38-578" fmla="*/ 2483428 h 4575877"/>
              <a:gd name="connsiteX39-579" fmla="*/ 622088 w 2990085"/>
              <a:gd name="connsiteY39-580" fmla="*/ 2657629 h 4575877"/>
              <a:gd name="connsiteX40-581" fmla="*/ 800805 w 2990085"/>
              <a:gd name="connsiteY40-582" fmla="*/ 2811066 h 4575877"/>
              <a:gd name="connsiteX41-583" fmla="*/ 779502 w 2990085"/>
              <a:gd name="connsiteY41-584" fmla="*/ 2914384 h 4575877"/>
              <a:gd name="connsiteX42-585" fmla="*/ 686344 w 2990085"/>
              <a:gd name="connsiteY42-586" fmla="*/ 2985143 h 4575877"/>
              <a:gd name="connsiteX43-587" fmla="*/ 347086 w 2990085"/>
              <a:gd name="connsiteY43-588" fmla="*/ 2854362 h 4575877"/>
              <a:gd name="connsiteX44-589" fmla="*/ 51924 w 2990085"/>
              <a:gd name="connsiteY44-590" fmla="*/ 2349974 h 4575877"/>
              <a:gd name="connsiteX45-591" fmla="*/ 301903 w 2990085"/>
              <a:gd name="connsiteY45-592" fmla="*/ 1002519 h 4575877"/>
              <a:gd name="connsiteX46-593" fmla="*/ 1651515 w 2990085"/>
              <a:gd name="connsiteY46-594" fmla="*/ 74436 h 4575877"/>
              <a:gd name="connsiteX0-595" fmla="*/ 1651515 w 2990085"/>
              <a:gd name="connsiteY0-596" fmla="*/ 74436 h 4575877"/>
              <a:gd name="connsiteX1-597" fmla="*/ 2523002 w 2990085"/>
              <a:gd name="connsiteY1-598" fmla="*/ 57726 h 4575877"/>
              <a:gd name="connsiteX2-599" fmla="*/ 2960293 w 2990085"/>
              <a:gd name="connsiteY2-600" fmla="*/ 524262 h 4575877"/>
              <a:gd name="connsiteX3-601" fmla="*/ 2750515 w 2990085"/>
              <a:gd name="connsiteY3-602" fmla="*/ 1375655 h 4575877"/>
              <a:gd name="connsiteX4-603" fmla="*/ 1825757 w 2990085"/>
              <a:gd name="connsiteY4-604" fmla="*/ 1957962 h 4575877"/>
              <a:gd name="connsiteX5-605" fmla="*/ 1624453 w 2990085"/>
              <a:gd name="connsiteY5-606" fmla="*/ 2000087 h 4575877"/>
              <a:gd name="connsiteX6-607" fmla="*/ 1633673 w 2990085"/>
              <a:gd name="connsiteY6-608" fmla="*/ 3401224 h 4575877"/>
              <a:gd name="connsiteX7-609" fmla="*/ 1630823 w 2990085"/>
              <a:gd name="connsiteY7-610" fmla="*/ 3401224 h 4575877"/>
              <a:gd name="connsiteX8-611" fmla="*/ 1635750 w 2990085"/>
              <a:gd name="connsiteY8-612" fmla="*/ 3723073 h 4575877"/>
              <a:gd name="connsiteX9-613" fmla="*/ 1626318 w 2990085"/>
              <a:gd name="connsiteY9-614" fmla="*/ 4162116 h 4575877"/>
              <a:gd name="connsiteX10-615" fmla="*/ 1998521 w 2990085"/>
              <a:gd name="connsiteY10-616" fmla="*/ 4114682 h 4575877"/>
              <a:gd name="connsiteX11-617" fmla="*/ 2387572 w 2990085"/>
              <a:gd name="connsiteY11-618" fmla="*/ 3936393 h 4575877"/>
              <a:gd name="connsiteX12-619" fmla="*/ 2393959 w 2990085"/>
              <a:gd name="connsiteY12-620" fmla="*/ 4089779 h 4575877"/>
              <a:gd name="connsiteX13-621" fmla="*/ 2032803 w 2990085"/>
              <a:gd name="connsiteY13-622" fmla="*/ 4243403 h 4575877"/>
              <a:gd name="connsiteX14-623" fmla="*/ 1655587 w 2990085"/>
              <a:gd name="connsiteY14-624" fmla="*/ 4315149 h 4575877"/>
              <a:gd name="connsiteX15-625" fmla="*/ 1273004 w 2990085"/>
              <a:gd name="connsiteY15-626" fmla="*/ 4388324 h 4575877"/>
              <a:gd name="connsiteX16-627" fmla="*/ 806011 w 2990085"/>
              <a:gd name="connsiteY16-628" fmla="*/ 4575877 h 4575877"/>
              <a:gd name="connsiteX17-629" fmla="*/ 801054 w 2990085"/>
              <a:gd name="connsiteY17-630" fmla="*/ 4427857 h 4575877"/>
              <a:gd name="connsiteX18-631" fmla="*/ 1160457 w 2990085"/>
              <a:gd name="connsiteY18-632" fmla="*/ 4159821 h 4575877"/>
              <a:gd name="connsiteX19-633" fmla="*/ 1241769 w 2990085"/>
              <a:gd name="connsiteY19-634" fmla="*/ 3667174 h 4575877"/>
              <a:gd name="connsiteX20-635" fmla="*/ 1239219 w 2990085"/>
              <a:gd name="connsiteY20-636" fmla="*/ 2606619 h 4575877"/>
              <a:gd name="connsiteX21-637" fmla="*/ 1240448 w 2990085"/>
              <a:gd name="connsiteY21-638" fmla="*/ 2606619 h 4575877"/>
              <a:gd name="connsiteX22-639" fmla="*/ 1216781 w 2990085"/>
              <a:gd name="connsiteY22-640" fmla="*/ 1137952 h 4575877"/>
              <a:gd name="connsiteX23-641" fmla="*/ 1205031 w 2990085"/>
              <a:gd name="connsiteY23-642" fmla="*/ 986000 h 4575877"/>
              <a:gd name="connsiteX24-643" fmla="*/ 1010196 w 2990085"/>
              <a:gd name="connsiteY24-644" fmla="*/ 923011 h 4575877"/>
              <a:gd name="connsiteX25-645" fmla="*/ 1010953 w 2990085"/>
              <a:gd name="connsiteY25-646" fmla="*/ 796446 h 4575877"/>
              <a:gd name="connsiteX26-647" fmla="*/ 1631355 w 2990085"/>
              <a:gd name="connsiteY26-648" fmla="*/ 516335 h 4575877"/>
              <a:gd name="connsiteX27-649" fmla="*/ 1619038 w 2990085"/>
              <a:gd name="connsiteY27-650" fmla="*/ 1030819 h 4575877"/>
              <a:gd name="connsiteX28-651" fmla="*/ 1617716 w 2990085"/>
              <a:gd name="connsiteY28-652" fmla="*/ 1823823 h 4575877"/>
              <a:gd name="connsiteX29-653" fmla="*/ 1868719 w 2990085"/>
              <a:gd name="connsiteY29-654" fmla="*/ 1774203 h 4575877"/>
              <a:gd name="connsiteX30-655" fmla="*/ 2397287 w 2990085"/>
              <a:gd name="connsiteY30-656" fmla="*/ 1343368 h 4575877"/>
              <a:gd name="connsiteX31-657" fmla="*/ 2504404 w 2990085"/>
              <a:gd name="connsiteY31-658" fmla="*/ 645679 h 4575877"/>
              <a:gd name="connsiteX32-659" fmla="*/ 2200442 w 2990085"/>
              <a:gd name="connsiteY32-660" fmla="*/ 269996 h 4575877"/>
              <a:gd name="connsiteX33-661" fmla="*/ 1592464 w 2990085"/>
              <a:gd name="connsiteY33-662" fmla="*/ 262479 h 4575877"/>
              <a:gd name="connsiteX34-663" fmla="*/ 774828 w 2990085"/>
              <a:gd name="connsiteY34-664" fmla="*/ 718607 h 4575877"/>
              <a:gd name="connsiteX35-665" fmla="*/ 255817 w 2990085"/>
              <a:gd name="connsiteY35-666" fmla="*/ 1465682 h 4575877"/>
              <a:gd name="connsiteX36-667" fmla="*/ 203204 w 2990085"/>
              <a:gd name="connsiteY36-668" fmla="*/ 2206292 h 4575877"/>
              <a:gd name="connsiteX37-669" fmla="*/ 348810 w 2990085"/>
              <a:gd name="connsiteY37-670" fmla="*/ 2483428 h 4575877"/>
              <a:gd name="connsiteX38-671" fmla="*/ 622088 w 2990085"/>
              <a:gd name="connsiteY38-672" fmla="*/ 2657629 h 4575877"/>
              <a:gd name="connsiteX39-673" fmla="*/ 800805 w 2990085"/>
              <a:gd name="connsiteY39-674" fmla="*/ 2811066 h 4575877"/>
              <a:gd name="connsiteX40-675" fmla="*/ 779502 w 2990085"/>
              <a:gd name="connsiteY40-676" fmla="*/ 2914384 h 4575877"/>
              <a:gd name="connsiteX41-677" fmla="*/ 686344 w 2990085"/>
              <a:gd name="connsiteY41-678" fmla="*/ 2985143 h 4575877"/>
              <a:gd name="connsiteX42-679" fmla="*/ 347086 w 2990085"/>
              <a:gd name="connsiteY42-680" fmla="*/ 2854362 h 4575877"/>
              <a:gd name="connsiteX43-681" fmla="*/ 51924 w 2990085"/>
              <a:gd name="connsiteY43-682" fmla="*/ 2349974 h 4575877"/>
              <a:gd name="connsiteX44-683" fmla="*/ 301903 w 2990085"/>
              <a:gd name="connsiteY44-684" fmla="*/ 1002519 h 4575877"/>
              <a:gd name="connsiteX45-685" fmla="*/ 1651515 w 2990085"/>
              <a:gd name="connsiteY45-686" fmla="*/ 74436 h 4575877"/>
              <a:gd name="connsiteX0-687" fmla="*/ 1651515 w 2990085"/>
              <a:gd name="connsiteY0-688" fmla="*/ 74436 h 4575877"/>
              <a:gd name="connsiteX1-689" fmla="*/ 2523002 w 2990085"/>
              <a:gd name="connsiteY1-690" fmla="*/ 57726 h 4575877"/>
              <a:gd name="connsiteX2-691" fmla="*/ 2960293 w 2990085"/>
              <a:gd name="connsiteY2-692" fmla="*/ 524262 h 4575877"/>
              <a:gd name="connsiteX3-693" fmla="*/ 2750515 w 2990085"/>
              <a:gd name="connsiteY3-694" fmla="*/ 1375655 h 4575877"/>
              <a:gd name="connsiteX4-695" fmla="*/ 1825757 w 2990085"/>
              <a:gd name="connsiteY4-696" fmla="*/ 1957962 h 4575877"/>
              <a:gd name="connsiteX5-697" fmla="*/ 1624453 w 2990085"/>
              <a:gd name="connsiteY5-698" fmla="*/ 2000087 h 4575877"/>
              <a:gd name="connsiteX6-699" fmla="*/ 1633673 w 2990085"/>
              <a:gd name="connsiteY6-700" fmla="*/ 3401224 h 4575877"/>
              <a:gd name="connsiteX7-701" fmla="*/ 1635750 w 2990085"/>
              <a:gd name="connsiteY7-702" fmla="*/ 3723073 h 4575877"/>
              <a:gd name="connsiteX8-703" fmla="*/ 1626318 w 2990085"/>
              <a:gd name="connsiteY8-704" fmla="*/ 4162116 h 4575877"/>
              <a:gd name="connsiteX9-705" fmla="*/ 1998521 w 2990085"/>
              <a:gd name="connsiteY9-706" fmla="*/ 4114682 h 4575877"/>
              <a:gd name="connsiteX10-707" fmla="*/ 2387572 w 2990085"/>
              <a:gd name="connsiteY10-708" fmla="*/ 3936393 h 4575877"/>
              <a:gd name="connsiteX11-709" fmla="*/ 2393959 w 2990085"/>
              <a:gd name="connsiteY11-710" fmla="*/ 4089779 h 4575877"/>
              <a:gd name="connsiteX12-711" fmla="*/ 2032803 w 2990085"/>
              <a:gd name="connsiteY12-712" fmla="*/ 4243403 h 4575877"/>
              <a:gd name="connsiteX13-713" fmla="*/ 1655587 w 2990085"/>
              <a:gd name="connsiteY13-714" fmla="*/ 4315149 h 4575877"/>
              <a:gd name="connsiteX14-715" fmla="*/ 1273004 w 2990085"/>
              <a:gd name="connsiteY14-716" fmla="*/ 4388324 h 4575877"/>
              <a:gd name="connsiteX15-717" fmla="*/ 806011 w 2990085"/>
              <a:gd name="connsiteY15-718" fmla="*/ 4575877 h 4575877"/>
              <a:gd name="connsiteX16-719" fmla="*/ 801054 w 2990085"/>
              <a:gd name="connsiteY16-720" fmla="*/ 4427857 h 4575877"/>
              <a:gd name="connsiteX17-721" fmla="*/ 1160457 w 2990085"/>
              <a:gd name="connsiteY17-722" fmla="*/ 4159821 h 4575877"/>
              <a:gd name="connsiteX18-723" fmla="*/ 1241769 w 2990085"/>
              <a:gd name="connsiteY18-724" fmla="*/ 3667174 h 4575877"/>
              <a:gd name="connsiteX19-725" fmla="*/ 1239219 w 2990085"/>
              <a:gd name="connsiteY19-726" fmla="*/ 2606619 h 4575877"/>
              <a:gd name="connsiteX20-727" fmla="*/ 1240448 w 2990085"/>
              <a:gd name="connsiteY20-728" fmla="*/ 2606619 h 4575877"/>
              <a:gd name="connsiteX21-729" fmla="*/ 1216781 w 2990085"/>
              <a:gd name="connsiteY21-730" fmla="*/ 1137952 h 4575877"/>
              <a:gd name="connsiteX22-731" fmla="*/ 1205031 w 2990085"/>
              <a:gd name="connsiteY22-732" fmla="*/ 986000 h 4575877"/>
              <a:gd name="connsiteX23-733" fmla="*/ 1010196 w 2990085"/>
              <a:gd name="connsiteY23-734" fmla="*/ 923011 h 4575877"/>
              <a:gd name="connsiteX24-735" fmla="*/ 1010953 w 2990085"/>
              <a:gd name="connsiteY24-736" fmla="*/ 796446 h 4575877"/>
              <a:gd name="connsiteX25-737" fmla="*/ 1631355 w 2990085"/>
              <a:gd name="connsiteY25-738" fmla="*/ 516335 h 4575877"/>
              <a:gd name="connsiteX26-739" fmla="*/ 1619038 w 2990085"/>
              <a:gd name="connsiteY26-740" fmla="*/ 1030819 h 4575877"/>
              <a:gd name="connsiteX27-741" fmla="*/ 1617716 w 2990085"/>
              <a:gd name="connsiteY27-742" fmla="*/ 1823823 h 4575877"/>
              <a:gd name="connsiteX28-743" fmla="*/ 1868719 w 2990085"/>
              <a:gd name="connsiteY28-744" fmla="*/ 1774203 h 4575877"/>
              <a:gd name="connsiteX29-745" fmla="*/ 2397287 w 2990085"/>
              <a:gd name="connsiteY29-746" fmla="*/ 1343368 h 4575877"/>
              <a:gd name="connsiteX30-747" fmla="*/ 2504404 w 2990085"/>
              <a:gd name="connsiteY30-748" fmla="*/ 645679 h 4575877"/>
              <a:gd name="connsiteX31-749" fmla="*/ 2200442 w 2990085"/>
              <a:gd name="connsiteY31-750" fmla="*/ 269996 h 4575877"/>
              <a:gd name="connsiteX32-751" fmla="*/ 1592464 w 2990085"/>
              <a:gd name="connsiteY32-752" fmla="*/ 262479 h 4575877"/>
              <a:gd name="connsiteX33-753" fmla="*/ 774828 w 2990085"/>
              <a:gd name="connsiteY33-754" fmla="*/ 718607 h 4575877"/>
              <a:gd name="connsiteX34-755" fmla="*/ 255817 w 2990085"/>
              <a:gd name="connsiteY34-756" fmla="*/ 1465682 h 4575877"/>
              <a:gd name="connsiteX35-757" fmla="*/ 203204 w 2990085"/>
              <a:gd name="connsiteY35-758" fmla="*/ 2206292 h 4575877"/>
              <a:gd name="connsiteX36-759" fmla="*/ 348810 w 2990085"/>
              <a:gd name="connsiteY36-760" fmla="*/ 2483428 h 4575877"/>
              <a:gd name="connsiteX37-761" fmla="*/ 622088 w 2990085"/>
              <a:gd name="connsiteY37-762" fmla="*/ 2657629 h 4575877"/>
              <a:gd name="connsiteX38-763" fmla="*/ 800805 w 2990085"/>
              <a:gd name="connsiteY38-764" fmla="*/ 2811066 h 4575877"/>
              <a:gd name="connsiteX39-765" fmla="*/ 779502 w 2990085"/>
              <a:gd name="connsiteY39-766" fmla="*/ 2914384 h 4575877"/>
              <a:gd name="connsiteX40-767" fmla="*/ 686344 w 2990085"/>
              <a:gd name="connsiteY40-768" fmla="*/ 2985143 h 4575877"/>
              <a:gd name="connsiteX41-769" fmla="*/ 347086 w 2990085"/>
              <a:gd name="connsiteY41-770" fmla="*/ 2854362 h 4575877"/>
              <a:gd name="connsiteX42-771" fmla="*/ 51924 w 2990085"/>
              <a:gd name="connsiteY42-772" fmla="*/ 2349974 h 4575877"/>
              <a:gd name="connsiteX43-773" fmla="*/ 301903 w 2990085"/>
              <a:gd name="connsiteY43-774" fmla="*/ 1002519 h 4575877"/>
              <a:gd name="connsiteX44-775" fmla="*/ 1651515 w 2990085"/>
              <a:gd name="connsiteY44-776" fmla="*/ 74436 h 4575877"/>
              <a:gd name="connsiteX0-777" fmla="*/ 1651515 w 2990085"/>
              <a:gd name="connsiteY0-778" fmla="*/ 74436 h 4575877"/>
              <a:gd name="connsiteX1-779" fmla="*/ 2523002 w 2990085"/>
              <a:gd name="connsiteY1-780" fmla="*/ 57726 h 4575877"/>
              <a:gd name="connsiteX2-781" fmla="*/ 2960293 w 2990085"/>
              <a:gd name="connsiteY2-782" fmla="*/ 524262 h 4575877"/>
              <a:gd name="connsiteX3-783" fmla="*/ 2750515 w 2990085"/>
              <a:gd name="connsiteY3-784" fmla="*/ 1375655 h 4575877"/>
              <a:gd name="connsiteX4-785" fmla="*/ 1825757 w 2990085"/>
              <a:gd name="connsiteY4-786" fmla="*/ 1957962 h 4575877"/>
              <a:gd name="connsiteX5-787" fmla="*/ 1624453 w 2990085"/>
              <a:gd name="connsiteY5-788" fmla="*/ 2000087 h 4575877"/>
              <a:gd name="connsiteX6-789" fmla="*/ 1635750 w 2990085"/>
              <a:gd name="connsiteY6-790" fmla="*/ 3723073 h 4575877"/>
              <a:gd name="connsiteX7-791" fmla="*/ 1626318 w 2990085"/>
              <a:gd name="connsiteY7-792" fmla="*/ 4162116 h 4575877"/>
              <a:gd name="connsiteX8-793" fmla="*/ 1998521 w 2990085"/>
              <a:gd name="connsiteY8-794" fmla="*/ 4114682 h 4575877"/>
              <a:gd name="connsiteX9-795" fmla="*/ 2387572 w 2990085"/>
              <a:gd name="connsiteY9-796" fmla="*/ 3936393 h 4575877"/>
              <a:gd name="connsiteX10-797" fmla="*/ 2393959 w 2990085"/>
              <a:gd name="connsiteY10-798" fmla="*/ 4089779 h 4575877"/>
              <a:gd name="connsiteX11-799" fmla="*/ 2032803 w 2990085"/>
              <a:gd name="connsiteY11-800" fmla="*/ 4243403 h 4575877"/>
              <a:gd name="connsiteX12-801" fmla="*/ 1655587 w 2990085"/>
              <a:gd name="connsiteY12-802" fmla="*/ 4315149 h 4575877"/>
              <a:gd name="connsiteX13-803" fmla="*/ 1273004 w 2990085"/>
              <a:gd name="connsiteY13-804" fmla="*/ 4388324 h 4575877"/>
              <a:gd name="connsiteX14-805" fmla="*/ 806011 w 2990085"/>
              <a:gd name="connsiteY14-806" fmla="*/ 4575877 h 4575877"/>
              <a:gd name="connsiteX15-807" fmla="*/ 801054 w 2990085"/>
              <a:gd name="connsiteY15-808" fmla="*/ 4427857 h 4575877"/>
              <a:gd name="connsiteX16-809" fmla="*/ 1160457 w 2990085"/>
              <a:gd name="connsiteY16-810" fmla="*/ 4159821 h 4575877"/>
              <a:gd name="connsiteX17-811" fmla="*/ 1241769 w 2990085"/>
              <a:gd name="connsiteY17-812" fmla="*/ 3667174 h 4575877"/>
              <a:gd name="connsiteX18-813" fmla="*/ 1239219 w 2990085"/>
              <a:gd name="connsiteY18-814" fmla="*/ 2606619 h 4575877"/>
              <a:gd name="connsiteX19-815" fmla="*/ 1240448 w 2990085"/>
              <a:gd name="connsiteY19-816" fmla="*/ 2606619 h 4575877"/>
              <a:gd name="connsiteX20-817" fmla="*/ 1216781 w 2990085"/>
              <a:gd name="connsiteY20-818" fmla="*/ 1137952 h 4575877"/>
              <a:gd name="connsiteX21-819" fmla="*/ 1205031 w 2990085"/>
              <a:gd name="connsiteY21-820" fmla="*/ 986000 h 4575877"/>
              <a:gd name="connsiteX22-821" fmla="*/ 1010196 w 2990085"/>
              <a:gd name="connsiteY22-822" fmla="*/ 923011 h 4575877"/>
              <a:gd name="connsiteX23-823" fmla="*/ 1010953 w 2990085"/>
              <a:gd name="connsiteY23-824" fmla="*/ 796446 h 4575877"/>
              <a:gd name="connsiteX24-825" fmla="*/ 1631355 w 2990085"/>
              <a:gd name="connsiteY24-826" fmla="*/ 516335 h 4575877"/>
              <a:gd name="connsiteX25-827" fmla="*/ 1619038 w 2990085"/>
              <a:gd name="connsiteY25-828" fmla="*/ 1030819 h 4575877"/>
              <a:gd name="connsiteX26-829" fmla="*/ 1617716 w 2990085"/>
              <a:gd name="connsiteY26-830" fmla="*/ 1823823 h 4575877"/>
              <a:gd name="connsiteX27-831" fmla="*/ 1868719 w 2990085"/>
              <a:gd name="connsiteY27-832" fmla="*/ 1774203 h 4575877"/>
              <a:gd name="connsiteX28-833" fmla="*/ 2397287 w 2990085"/>
              <a:gd name="connsiteY28-834" fmla="*/ 1343368 h 4575877"/>
              <a:gd name="connsiteX29-835" fmla="*/ 2504404 w 2990085"/>
              <a:gd name="connsiteY29-836" fmla="*/ 645679 h 4575877"/>
              <a:gd name="connsiteX30-837" fmla="*/ 2200442 w 2990085"/>
              <a:gd name="connsiteY30-838" fmla="*/ 269996 h 4575877"/>
              <a:gd name="connsiteX31-839" fmla="*/ 1592464 w 2990085"/>
              <a:gd name="connsiteY31-840" fmla="*/ 262479 h 4575877"/>
              <a:gd name="connsiteX32-841" fmla="*/ 774828 w 2990085"/>
              <a:gd name="connsiteY32-842" fmla="*/ 718607 h 4575877"/>
              <a:gd name="connsiteX33-843" fmla="*/ 255817 w 2990085"/>
              <a:gd name="connsiteY33-844" fmla="*/ 1465682 h 4575877"/>
              <a:gd name="connsiteX34-845" fmla="*/ 203204 w 2990085"/>
              <a:gd name="connsiteY34-846" fmla="*/ 2206292 h 4575877"/>
              <a:gd name="connsiteX35-847" fmla="*/ 348810 w 2990085"/>
              <a:gd name="connsiteY35-848" fmla="*/ 2483428 h 4575877"/>
              <a:gd name="connsiteX36-849" fmla="*/ 622088 w 2990085"/>
              <a:gd name="connsiteY36-850" fmla="*/ 2657629 h 4575877"/>
              <a:gd name="connsiteX37-851" fmla="*/ 800805 w 2990085"/>
              <a:gd name="connsiteY37-852" fmla="*/ 2811066 h 4575877"/>
              <a:gd name="connsiteX38-853" fmla="*/ 779502 w 2990085"/>
              <a:gd name="connsiteY38-854" fmla="*/ 2914384 h 4575877"/>
              <a:gd name="connsiteX39-855" fmla="*/ 686344 w 2990085"/>
              <a:gd name="connsiteY39-856" fmla="*/ 2985143 h 4575877"/>
              <a:gd name="connsiteX40-857" fmla="*/ 347086 w 2990085"/>
              <a:gd name="connsiteY40-858" fmla="*/ 2854362 h 4575877"/>
              <a:gd name="connsiteX41-859" fmla="*/ 51924 w 2990085"/>
              <a:gd name="connsiteY41-860" fmla="*/ 2349974 h 4575877"/>
              <a:gd name="connsiteX42-861" fmla="*/ 301903 w 2990085"/>
              <a:gd name="connsiteY42-862" fmla="*/ 1002519 h 4575877"/>
              <a:gd name="connsiteX43-863" fmla="*/ 1651515 w 2990085"/>
              <a:gd name="connsiteY43-864" fmla="*/ 74436 h 457587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61" y="connsiteY30-62"/>
              </a:cxn>
              <a:cxn ang="0">
                <a:pos x="connsiteX31-63" y="connsiteY31-64"/>
              </a:cxn>
              <a:cxn ang="0">
                <a:pos x="connsiteX32-65" y="connsiteY32-66"/>
              </a:cxn>
              <a:cxn ang="0">
                <a:pos x="connsiteX33-67" y="connsiteY33-68"/>
              </a:cxn>
              <a:cxn ang="0">
                <a:pos x="connsiteX34-69" y="connsiteY34-70"/>
              </a:cxn>
              <a:cxn ang="0">
                <a:pos x="connsiteX35-71" y="connsiteY35-72"/>
              </a:cxn>
              <a:cxn ang="0">
                <a:pos x="connsiteX36-73" y="connsiteY36-74"/>
              </a:cxn>
              <a:cxn ang="0">
                <a:pos x="connsiteX37-75" y="connsiteY37-76"/>
              </a:cxn>
              <a:cxn ang="0">
                <a:pos x="connsiteX38-77" y="connsiteY38-78"/>
              </a:cxn>
              <a:cxn ang="0">
                <a:pos x="connsiteX39-79" y="connsiteY39-80"/>
              </a:cxn>
              <a:cxn ang="0">
                <a:pos x="connsiteX40-81" y="connsiteY40-82"/>
              </a:cxn>
              <a:cxn ang="0">
                <a:pos x="connsiteX41-83" y="connsiteY41-84"/>
              </a:cxn>
              <a:cxn ang="0">
                <a:pos x="connsiteX42-85" y="connsiteY42-86"/>
              </a:cxn>
              <a:cxn ang="0">
                <a:pos x="connsiteX43-87" y="connsiteY43-88"/>
              </a:cxn>
            </a:cxnLst>
            <a:rect l="l" t="t" r="r" b="b"/>
            <a:pathLst>
              <a:path w="2990085" h="4575877">
                <a:moveTo>
                  <a:pt x="1651515" y="74436"/>
                </a:moveTo>
                <a:cubicBezTo>
                  <a:pt x="2001923" y="-18889"/>
                  <a:pt x="2292418" y="-24460"/>
                  <a:pt x="2523002" y="57726"/>
                </a:cubicBezTo>
                <a:cubicBezTo>
                  <a:pt x="2753585" y="139913"/>
                  <a:pt x="2899346" y="295422"/>
                  <a:pt x="2960293" y="524262"/>
                </a:cubicBezTo>
                <a:cubicBezTo>
                  <a:pt x="3036476" y="810310"/>
                  <a:pt x="2966550" y="1094107"/>
                  <a:pt x="2750515" y="1375655"/>
                </a:cubicBezTo>
                <a:cubicBezTo>
                  <a:pt x="2534478" y="1657199"/>
                  <a:pt x="2226227" y="1851304"/>
                  <a:pt x="1825757" y="1957962"/>
                </a:cubicBezTo>
                <a:cubicBezTo>
                  <a:pt x="1761397" y="1975103"/>
                  <a:pt x="1694293" y="1989146"/>
                  <a:pt x="1624453" y="2000087"/>
                </a:cubicBezTo>
                <a:cubicBezTo>
                  <a:pt x="1592785" y="2294272"/>
                  <a:pt x="1635439" y="3362735"/>
                  <a:pt x="1635750" y="3723073"/>
                </a:cubicBezTo>
                <a:cubicBezTo>
                  <a:pt x="1632335" y="3969049"/>
                  <a:pt x="1629193" y="4115396"/>
                  <a:pt x="1626318" y="4162116"/>
                </a:cubicBezTo>
                <a:cubicBezTo>
                  <a:pt x="1763609" y="4160011"/>
                  <a:pt x="1887678" y="4144203"/>
                  <a:pt x="1998521" y="4114682"/>
                </a:cubicBezTo>
                <a:cubicBezTo>
                  <a:pt x="2127246" y="4080399"/>
                  <a:pt x="2256927" y="4020966"/>
                  <a:pt x="2387572" y="3936393"/>
                </a:cubicBezTo>
                <a:lnTo>
                  <a:pt x="2393959" y="4089779"/>
                </a:lnTo>
                <a:cubicBezTo>
                  <a:pt x="2274760" y="4159815"/>
                  <a:pt x="2154376" y="4211024"/>
                  <a:pt x="2032803" y="4243403"/>
                </a:cubicBezTo>
                <a:cubicBezTo>
                  <a:pt x="1939841" y="4268162"/>
                  <a:pt x="1814099" y="4292074"/>
                  <a:pt x="1655587" y="4315149"/>
                </a:cubicBezTo>
                <a:cubicBezTo>
                  <a:pt x="1507801" y="4335361"/>
                  <a:pt x="1380275" y="4359754"/>
                  <a:pt x="1273004" y="4388324"/>
                </a:cubicBezTo>
                <a:cubicBezTo>
                  <a:pt x="1126405" y="4427368"/>
                  <a:pt x="970743" y="4489885"/>
                  <a:pt x="806011" y="4575877"/>
                </a:cubicBezTo>
                <a:lnTo>
                  <a:pt x="801054" y="4427857"/>
                </a:lnTo>
                <a:cubicBezTo>
                  <a:pt x="983894" y="4352360"/>
                  <a:pt x="1103696" y="4263011"/>
                  <a:pt x="1160457" y="4159821"/>
                </a:cubicBezTo>
                <a:cubicBezTo>
                  <a:pt x="1217214" y="4056636"/>
                  <a:pt x="1244321" y="3892418"/>
                  <a:pt x="1241769" y="3667174"/>
                </a:cubicBezTo>
                <a:cubicBezTo>
                  <a:pt x="1254896" y="3408307"/>
                  <a:pt x="1239439" y="2783378"/>
                  <a:pt x="1239219" y="2606619"/>
                </a:cubicBezTo>
                <a:lnTo>
                  <a:pt x="1240448" y="2606619"/>
                </a:lnTo>
                <a:lnTo>
                  <a:pt x="1216781" y="1137952"/>
                </a:lnTo>
                <a:cubicBezTo>
                  <a:pt x="1218472" y="1072405"/>
                  <a:pt x="1214553" y="1021753"/>
                  <a:pt x="1205031" y="986000"/>
                </a:cubicBezTo>
                <a:cubicBezTo>
                  <a:pt x="1183128" y="903760"/>
                  <a:pt x="1118185" y="882762"/>
                  <a:pt x="1010196" y="923011"/>
                </a:cubicBezTo>
                <a:cubicBezTo>
                  <a:pt x="1010448" y="880823"/>
                  <a:pt x="1010701" y="838634"/>
                  <a:pt x="1010953" y="796446"/>
                </a:cubicBezTo>
                <a:cubicBezTo>
                  <a:pt x="1275080" y="695466"/>
                  <a:pt x="1481880" y="602099"/>
                  <a:pt x="1631355" y="516335"/>
                </a:cubicBezTo>
                <a:cubicBezTo>
                  <a:pt x="1622751" y="599041"/>
                  <a:pt x="1618641" y="770534"/>
                  <a:pt x="1619038" y="1030819"/>
                </a:cubicBezTo>
                <a:cubicBezTo>
                  <a:pt x="1618597" y="1295154"/>
                  <a:pt x="1618157" y="1559488"/>
                  <a:pt x="1617716" y="1823823"/>
                </a:cubicBezTo>
                <a:lnTo>
                  <a:pt x="1868719" y="1774203"/>
                </a:lnTo>
                <a:cubicBezTo>
                  <a:pt x="2089688" y="1726840"/>
                  <a:pt x="2265876" y="1583226"/>
                  <a:pt x="2397287" y="1343368"/>
                </a:cubicBezTo>
                <a:cubicBezTo>
                  <a:pt x="2528693" y="1103506"/>
                  <a:pt x="2564398" y="870943"/>
                  <a:pt x="2504404" y="645679"/>
                </a:cubicBezTo>
                <a:cubicBezTo>
                  <a:pt x="2456790" y="466901"/>
                  <a:pt x="2355470" y="341669"/>
                  <a:pt x="2200442" y="269996"/>
                </a:cubicBezTo>
                <a:cubicBezTo>
                  <a:pt x="2045415" y="198323"/>
                  <a:pt x="1842759" y="195818"/>
                  <a:pt x="1592464" y="262479"/>
                </a:cubicBezTo>
                <a:cubicBezTo>
                  <a:pt x="1299263" y="340567"/>
                  <a:pt x="1026718" y="492610"/>
                  <a:pt x="774828" y="718607"/>
                </a:cubicBezTo>
                <a:cubicBezTo>
                  <a:pt x="522934" y="944610"/>
                  <a:pt x="349932" y="1193633"/>
                  <a:pt x="255817" y="1465682"/>
                </a:cubicBezTo>
                <a:cubicBezTo>
                  <a:pt x="161699" y="1737738"/>
                  <a:pt x="144162" y="1984605"/>
                  <a:pt x="203204" y="2206292"/>
                </a:cubicBezTo>
                <a:cubicBezTo>
                  <a:pt x="233678" y="2320714"/>
                  <a:pt x="282216" y="2413090"/>
                  <a:pt x="348810" y="2483428"/>
                </a:cubicBezTo>
                <a:cubicBezTo>
                  <a:pt x="415407" y="2553758"/>
                  <a:pt x="506504" y="2611828"/>
                  <a:pt x="622088" y="2657629"/>
                </a:cubicBezTo>
                <a:cubicBezTo>
                  <a:pt x="725045" y="2699134"/>
                  <a:pt x="784616" y="2750282"/>
                  <a:pt x="800805" y="2811066"/>
                </a:cubicBezTo>
                <a:cubicBezTo>
                  <a:pt x="809375" y="2843244"/>
                  <a:pt x="802275" y="2877683"/>
                  <a:pt x="779502" y="2914384"/>
                </a:cubicBezTo>
                <a:cubicBezTo>
                  <a:pt x="756727" y="2951080"/>
                  <a:pt x="725673" y="2974669"/>
                  <a:pt x="686344" y="2985143"/>
                </a:cubicBezTo>
                <a:cubicBezTo>
                  <a:pt x="596952" y="3008951"/>
                  <a:pt x="483868" y="2965356"/>
                  <a:pt x="347086" y="2854362"/>
                </a:cubicBezTo>
                <a:cubicBezTo>
                  <a:pt x="210304" y="2743365"/>
                  <a:pt x="111918" y="2575238"/>
                  <a:pt x="51924" y="2349974"/>
                </a:cubicBezTo>
                <a:cubicBezTo>
                  <a:pt x="-66161" y="1906597"/>
                  <a:pt x="17164" y="1457447"/>
                  <a:pt x="301903" y="1002519"/>
                </a:cubicBezTo>
                <a:cubicBezTo>
                  <a:pt x="586642" y="547591"/>
                  <a:pt x="1036512" y="238230"/>
                  <a:pt x="1651515" y="74436"/>
                </a:cubicBezTo>
                <a:close/>
              </a:path>
            </a:pathLst>
          </a:custGeom>
          <a:gradFill flip="none" rotWithShape="1">
            <a:gsLst>
              <a:gs pos="67000">
                <a:schemeClr val="accent2">
                  <a:lumMod val="75000"/>
                </a:schemeClr>
              </a:gs>
              <a:gs pos="34000">
                <a:schemeClr val="accent2">
                  <a:lumMod val="50000"/>
                </a:schemeClr>
              </a:gs>
              <a:gs pos="81000">
                <a:schemeClr val="accent2">
                  <a:lumMod val="60000"/>
                  <a:lumOff val="40000"/>
                </a:schemeClr>
              </a:gs>
            </a:gsLst>
            <a:path path="circle">
              <a:fillToRect l="100000" t="100000"/>
            </a:path>
            <a:tileRect r="-100000" b="-100000"/>
          </a:gradFill>
          <a:ln>
            <a:noFill/>
          </a:ln>
          <a:effectLst>
            <a:innerShdw blurRad="63500" dist="254000" dir="13500000">
              <a:prstClr val="black">
                <a:alpha val="50000"/>
              </a:prstClr>
            </a:innerShdw>
          </a:effectLst>
          <a:scene3d>
            <a:camera prst="orthographicFront">
              <a:rot lat="0" lon="20399994" rev="0"/>
            </a:camera>
            <a:lightRig rig="threePt" dir="t"/>
          </a:scene3d>
          <a:sp3d extrusionH="88900">
            <a:bevelT w="19050" h="381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innerShdw blurRad="63500" dist="215900" dir="13500000">
                  <a:prstClr val="black">
                    <a:alpha val="50000"/>
                  </a:prstClr>
                </a:innerShdw>
              </a:effectLst>
            </a:endParaRPr>
          </a:p>
        </p:txBody>
      </p:sp>
      <p:sp>
        <p:nvSpPr>
          <p:cNvPr id="76" name="文本框 75" hidden="1"/>
          <p:cNvSpPr txBox="1"/>
          <p:nvPr/>
        </p:nvSpPr>
        <p:spPr>
          <a:xfrm>
            <a:off x="1150276" y="593118"/>
            <a:ext cx="587795" cy="287998"/>
          </a:xfrm>
          <a:custGeom>
            <a:avLst/>
            <a:gdLst>
              <a:gd name="connsiteX0" fmla="*/ 1163985 w 1318021"/>
              <a:gd name="connsiteY0" fmla="*/ 451396 h 632893"/>
              <a:gd name="connsiteX1" fmla="*/ 1233637 w 1318021"/>
              <a:gd name="connsiteY1" fmla="*/ 451396 h 632893"/>
              <a:gd name="connsiteX2" fmla="*/ 1280517 w 1318021"/>
              <a:gd name="connsiteY2" fmla="*/ 479524 h 632893"/>
              <a:gd name="connsiteX3" fmla="*/ 1311325 w 1318021"/>
              <a:gd name="connsiteY3" fmla="*/ 632222 h 632893"/>
              <a:gd name="connsiteX4" fmla="*/ 1203499 w 1318021"/>
              <a:gd name="connsiteY4" fmla="*/ 632222 h 632893"/>
              <a:gd name="connsiteX5" fmla="*/ 862608 w 1318021"/>
              <a:gd name="connsiteY5" fmla="*/ 451396 h 632893"/>
              <a:gd name="connsiteX6" fmla="*/ 964406 w 1318021"/>
              <a:gd name="connsiteY6" fmla="*/ 451396 h 632893"/>
              <a:gd name="connsiteX7" fmla="*/ 936278 w 1318021"/>
              <a:gd name="connsiteY7" fmla="*/ 632222 h 632893"/>
              <a:gd name="connsiteX8" fmla="*/ 828452 w 1318021"/>
              <a:gd name="connsiteY8" fmla="*/ 632222 h 632893"/>
              <a:gd name="connsiteX9" fmla="*/ 946995 w 1318021"/>
              <a:gd name="connsiteY9" fmla="*/ 309415 h 632893"/>
              <a:gd name="connsiteX10" fmla="*/ 946995 w 1318021"/>
              <a:gd name="connsiteY10" fmla="*/ 341562 h 632893"/>
              <a:gd name="connsiteX11" fmla="*/ 1202160 w 1318021"/>
              <a:gd name="connsiteY11" fmla="*/ 341562 h 632893"/>
              <a:gd name="connsiteX12" fmla="*/ 1202160 w 1318021"/>
              <a:gd name="connsiteY12" fmla="*/ 332185 h 632893"/>
              <a:gd name="connsiteX13" fmla="*/ 1168004 w 1318021"/>
              <a:gd name="connsiteY13" fmla="*/ 309415 h 632893"/>
              <a:gd name="connsiteX14" fmla="*/ 391122 w 1318021"/>
              <a:gd name="connsiteY14" fmla="*/ 289323 h 632893"/>
              <a:gd name="connsiteX15" fmla="*/ 506315 w 1318021"/>
              <a:gd name="connsiteY15" fmla="*/ 289323 h 632893"/>
              <a:gd name="connsiteX16" fmla="*/ 475507 w 1318021"/>
              <a:gd name="connsiteY16" fmla="*/ 336204 h 632893"/>
              <a:gd name="connsiteX17" fmla="*/ 391122 w 1318021"/>
              <a:gd name="connsiteY17" fmla="*/ 336204 h 632893"/>
              <a:gd name="connsiteX18" fmla="*/ 123230 w 1318021"/>
              <a:gd name="connsiteY18" fmla="*/ 289323 h 632893"/>
              <a:gd name="connsiteX19" fmla="*/ 241102 w 1318021"/>
              <a:gd name="connsiteY19" fmla="*/ 289323 h 632893"/>
              <a:gd name="connsiteX20" fmla="*/ 207616 w 1318021"/>
              <a:gd name="connsiteY20" fmla="*/ 336204 h 632893"/>
              <a:gd name="connsiteX21" fmla="*/ 123230 w 1318021"/>
              <a:gd name="connsiteY21" fmla="*/ 336204 h 632893"/>
              <a:gd name="connsiteX22" fmla="*/ 391122 w 1318021"/>
              <a:gd name="connsiteY22" fmla="*/ 215653 h 632893"/>
              <a:gd name="connsiteX23" fmla="*/ 506315 w 1318021"/>
              <a:gd name="connsiteY23" fmla="*/ 215653 h 632893"/>
              <a:gd name="connsiteX24" fmla="*/ 474168 w 1318021"/>
              <a:gd name="connsiteY24" fmla="*/ 261194 h 632893"/>
              <a:gd name="connsiteX25" fmla="*/ 391122 w 1318021"/>
              <a:gd name="connsiteY25" fmla="*/ 261194 h 632893"/>
              <a:gd name="connsiteX26" fmla="*/ 123230 w 1318021"/>
              <a:gd name="connsiteY26" fmla="*/ 215653 h 632893"/>
              <a:gd name="connsiteX27" fmla="*/ 241102 w 1318021"/>
              <a:gd name="connsiteY27" fmla="*/ 215653 h 632893"/>
              <a:gd name="connsiteX28" fmla="*/ 209625 w 1318021"/>
              <a:gd name="connsiteY28" fmla="*/ 261194 h 632893"/>
              <a:gd name="connsiteX29" fmla="*/ 123230 w 1318021"/>
              <a:gd name="connsiteY29" fmla="*/ 261194 h 632893"/>
              <a:gd name="connsiteX30" fmla="*/ 946995 w 1318021"/>
              <a:gd name="connsiteY30" fmla="*/ 203598 h 632893"/>
              <a:gd name="connsiteX31" fmla="*/ 946995 w 1318021"/>
              <a:gd name="connsiteY31" fmla="*/ 235745 h 632893"/>
              <a:gd name="connsiteX32" fmla="*/ 1202160 w 1318021"/>
              <a:gd name="connsiteY32" fmla="*/ 235745 h 632893"/>
              <a:gd name="connsiteX33" fmla="*/ 1202160 w 1318021"/>
              <a:gd name="connsiteY33" fmla="*/ 226369 h 632893"/>
              <a:gd name="connsiteX34" fmla="*/ 1168004 w 1318021"/>
              <a:gd name="connsiteY34" fmla="*/ 203598 h 632893"/>
              <a:gd name="connsiteX35" fmla="*/ 871316 w 1318021"/>
              <a:gd name="connsiteY35" fmla="*/ 104478 h 632893"/>
              <a:gd name="connsiteX36" fmla="*/ 975793 w 1318021"/>
              <a:gd name="connsiteY36" fmla="*/ 104478 h 632893"/>
              <a:gd name="connsiteX37" fmla="*/ 962398 w 1318021"/>
              <a:gd name="connsiteY37" fmla="*/ 131267 h 632893"/>
              <a:gd name="connsiteX38" fmla="*/ 1212206 w 1318021"/>
              <a:gd name="connsiteY38" fmla="*/ 131267 h 632893"/>
              <a:gd name="connsiteX39" fmla="*/ 1307977 w 1318021"/>
              <a:gd name="connsiteY39" fmla="*/ 214313 h 632893"/>
              <a:gd name="connsiteX40" fmla="*/ 1308647 w 1318021"/>
              <a:gd name="connsiteY40" fmla="*/ 413892 h 632893"/>
              <a:gd name="connsiteX41" fmla="*/ 1121793 w 1318021"/>
              <a:gd name="connsiteY41" fmla="*/ 413892 h 632893"/>
              <a:gd name="connsiteX42" fmla="*/ 1121793 w 1318021"/>
              <a:gd name="connsiteY42" fmla="*/ 632893 h 632893"/>
              <a:gd name="connsiteX43" fmla="*/ 1009279 w 1318021"/>
              <a:gd name="connsiteY43" fmla="*/ 632223 h 632893"/>
              <a:gd name="connsiteX44" fmla="*/ 1009279 w 1318021"/>
              <a:gd name="connsiteY44" fmla="*/ 467470 h 632893"/>
              <a:gd name="connsiteX45" fmla="*/ 942976 w 1318021"/>
              <a:gd name="connsiteY45" fmla="*/ 413892 h 632893"/>
              <a:gd name="connsiteX46" fmla="*/ 834481 w 1318021"/>
              <a:gd name="connsiteY46" fmla="*/ 413892 h 632893"/>
              <a:gd name="connsiteX47" fmla="*/ 834481 w 1318021"/>
              <a:gd name="connsiteY47" fmla="*/ 377727 h 632893"/>
              <a:gd name="connsiteX48" fmla="*/ 834481 w 1318021"/>
              <a:gd name="connsiteY48" fmla="*/ 341562 h 632893"/>
              <a:gd name="connsiteX49" fmla="*/ 834481 w 1318021"/>
              <a:gd name="connsiteY49" fmla="*/ 249139 h 632893"/>
              <a:gd name="connsiteX50" fmla="*/ 810370 w 1318021"/>
              <a:gd name="connsiteY50" fmla="*/ 265213 h 632893"/>
              <a:gd name="connsiteX51" fmla="*/ 810370 w 1318021"/>
              <a:gd name="connsiteY51" fmla="*/ 162075 h 632893"/>
              <a:gd name="connsiteX52" fmla="*/ 871316 w 1318021"/>
              <a:gd name="connsiteY52" fmla="*/ 104478 h 632893"/>
              <a:gd name="connsiteX53" fmla="*/ 798983 w 1318021"/>
              <a:gd name="connsiteY53" fmla="*/ 0 h 632893"/>
              <a:gd name="connsiteX54" fmla="*/ 1318021 w 1318021"/>
              <a:gd name="connsiteY54" fmla="*/ 0 h 632893"/>
              <a:gd name="connsiteX55" fmla="*/ 1318021 w 1318021"/>
              <a:gd name="connsiteY55" fmla="*/ 83046 h 632893"/>
              <a:gd name="connsiteX56" fmla="*/ 792286 w 1318021"/>
              <a:gd name="connsiteY56" fmla="*/ 83046 h 632893"/>
              <a:gd name="connsiteX57" fmla="*/ 792286 w 1318021"/>
              <a:gd name="connsiteY57" fmla="*/ 567928 h 632893"/>
              <a:gd name="connsiteX58" fmla="*/ 732680 w 1318021"/>
              <a:gd name="connsiteY58" fmla="*/ 632222 h 632893"/>
              <a:gd name="connsiteX59" fmla="*/ 608113 w 1318021"/>
              <a:gd name="connsiteY59" fmla="*/ 632222 h 632893"/>
              <a:gd name="connsiteX60" fmla="*/ 602455 w 1318021"/>
              <a:gd name="connsiteY60" fmla="*/ 632222 h 632893"/>
              <a:gd name="connsiteX61" fmla="*/ 8038 w 1318021"/>
              <a:gd name="connsiteY61" fmla="*/ 632222 h 632893"/>
              <a:gd name="connsiteX62" fmla="*/ 8038 w 1318021"/>
              <a:gd name="connsiteY62" fmla="*/ 562570 h 632893"/>
              <a:gd name="connsiteX63" fmla="*/ 498948 w 1318021"/>
              <a:gd name="connsiteY63" fmla="*/ 562570 h 632893"/>
              <a:gd name="connsiteX64" fmla="*/ 498948 w 1318021"/>
              <a:gd name="connsiteY64" fmla="*/ 556904 h 632893"/>
              <a:gd name="connsiteX65" fmla="*/ 496818 w 1318021"/>
              <a:gd name="connsiteY65" fmla="*/ 555900 h 632893"/>
              <a:gd name="connsiteX66" fmla="*/ 498948 w 1318021"/>
              <a:gd name="connsiteY66" fmla="*/ 555815 h 632893"/>
              <a:gd name="connsiteX67" fmla="*/ 498948 w 1318021"/>
              <a:gd name="connsiteY67" fmla="*/ 553194 h 632893"/>
              <a:gd name="connsiteX68" fmla="*/ 461443 w 1318021"/>
              <a:gd name="connsiteY68" fmla="*/ 531763 h 632893"/>
              <a:gd name="connsiteX69" fmla="*/ 18084 w 1318021"/>
              <a:gd name="connsiteY69" fmla="*/ 531763 h 632893"/>
              <a:gd name="connsiteX70" fmla="*/ 18084 w 1318021"/>
              <a:gd name="connsiteY70" fmla="*/ 452735 h 632893"/>
              <a:gd name="connsiteX71" fmla="*/ 498948 w 1318021"/>
              <a:gd name="connsiteY71" fmla="*/ 452735 h 632893"/>
              <a:gd name="connsiteX72" fmla="*/ 498948 w 1318021"/>
              <a:gd name="connsiteY72" fmla="*/ 443359 h 632893"/>
              <a:gd name="connsiteX73" fmla="*/ 456755 w 1318021"/>
              <a:gd name="connsiteY73" fmla="*/ 419249 h 632893"/>
              <a:gd name="connsiteX74" fmla="*/ 8038 w 1318021"/>
              <a:gd name="connsiteY74" fmla="*/ 419249 h 632893"/>
              <a:gd name="connsiteX75" fmla="*/ 8038 w 1318021"/>
              <a:gd name="connsiteY75" fmla="*/ 348258 h 632893"/>
              <a:gd name="connsiteX76" fmla="*/ 511672 w 1318021"/>
              <a:gd name="connsiteY76" fmla="*/ 348258 h 632893"/>
              <a:gd name="connsiteX77" fmla="*/ 608783 w 1318021"/>
              <a:gd name="connsiteY77" fmla="*/ 446038 h 632893"/>
              <a:gd name="connsiteX78" fmla="*/ 608354 w 1318021"/>
              <a:gd name="connsiteY78" fmla="*/ 565351 h 632893"/>
              <a:gd name="connsiteX79" fmla="*/ 630169 w 1318021"/>
              <a:gd name="connsiteY79" fmla="*/ 564102 h 632893"/>
              <a:gd name="connsiteX80" fmla="*/ 683651 w 1318021"/>
              <a:gd name="connsiteY80" fmla="*/ 533315 h 632893"/>
              <a:gd name="connsiteX81" fmla="*/ 685799 w 1318021"/>
              <a:gd name="connsiteY81" fmla="*/ 111175 h 632893"/>
              <a:gd name="connsiteX82" fmla="*/ 798983 w 1318021"/>
              <a:gd name="connsiteY82" fmla="*/ 0 h 632893"/>
              <a:gd name="connsiteX83" fmla="*/ 0 w 1318021"/>
              <a:gd name="connsiteY83" fmla="*/ 0 h 632893"/>
              <a:gd name="connsiteX84" fmla="*/ 632222 w 1318021"/>
              <a:gd name="connsiteY84" fmla="*/ 0 h 632893"/>
              <a:gd name="connsiteX85" fmla="*/ 632222 w 1318021"/>
              <a:gd name="connsiteY85" fmla="*/ 84386 h 632893"/>
              <a:gd name="connsiteX86" fmla="*/ 369689 w 1318021"/>
              <a:gd name="connsiteY86" fmla="*/ 84386 h 632893"/>
              <a:gd name="connsiteX87" fmla="*/ 369689 w 1318021"/>
              <a:gd name="connsiteY87" fmla="*/ 112514 h 632893"/>
              <a:gd name="connsiteX88" fmla="*/ 523727 w 1318021"/>
              <a:gd name="connsiteY88" fmla="*/ 112514 h 632893"/>
              <a:gd name="connsiteX89" fmla="*/ 620167 w 1318021"/>
              <a:gd name="connsiteY89" fmla="*/ 207615 h 632893"/>
              <a:gd name="connsiteX90" fmla="*/ 620167 w 1318021"/>
              <a:gd name="connsiteY90" fmla="*/ 332184 h 632893"/>
              <a:gd name="connsiteX91" fmla="*/ 522387 w 1318021"/>
              <a:gd name="connsiteY91" fmla="*/ 332184 h 632893"/>
              <a:gd name="connsiteX92" fmla="*/ 522387 w 1318021"/>
              <a:gd name="connsiteY92" fmla="*/ 221010 h 632893"/>
              <a:gd name="connsiteX93" fmla="*/ 483543 w 1318021"/>
              <a:gd name="connsiteY93" fmla="*/ 184844 h 632893"/>
              <a:gd name="connsiteX94" fmla="*/ 369689 w 1318021"/>
              <a:gd name="connsiteY94" fmla="*/ 184844 h 632893"/>
              <a:gd name="connsiteX95" fmla="*/ 369689 w 1318021"/>
              <a:gd name="connsiteY95" fmla="*/ 332184 h 632893"/>
              <a:gd name="connsiteX96" fmla="*/ 260524 w 1318021"/>
              <a:gd name="connsiteY96" fmla="*/ 332184 h 632893"/>
              <a:gd name="connsiteX97" fmla="*/ 260524 w 1318021"/>
              <a:gd name="connsiteY97" fmla="*/ 239762 h 632893"/>
              <a:gd name="connsiteX98" fmla="*/ 200249 w 1318021"/>
              <a:gd name="connsiteY98" fmla="*/ 184844 h 632893"/>
              <a:gd name="connsiteX99" fmla="*/ 101129 w 1318021"/>
              <a:gd name="connsiteY99" fmla="*/ 184844 h 632893"/>
              <a:gd name="connsiteX100" fmla="*/ 101129 w 1318021"/>
              <a:gd name="connsiteY100" fmla="*/ 332184 h 632893"/>
              <a:gd name="connsiteX101" fmla="*/ 4688 w 1318021"/>
              <a:gd name="connsiteY101" fmla="*/ 332184 h 632893"/>
              <a:gd name="connsiteX102" fmla="*/ 4688 w 1318021"/>
              <a:gd name="connsiteY102" fmla="*/ 204936 h 632893"/>
              <a:gd name="connsiteX103" fmla="*/ 92423 w 1318021"/>
              <a:gd name="connsiteY103" fmla="*/ 112514 h 632893"/>
              <a:gd name="connsiteX104" fmla="*/ 260524 w 1318021"/>
              <a:gd name="connsiteY104" fmla="*/ 112514 h 632893"/>
              <a:gd name="connsiteX105" fmla="*/ 198909 w 1318021"/>
              <a:gd name="connsiteY105" fmla="*/ 84386 h 632893"/>
              <a:gd name="connsiteX106" fmla="*/ 0 w 1318021"/>
              <a:gd name="connsiteY106" fmla="*/ 84386 h 632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1318021" h="632893">
                <a:moveTo>
                  <a:pt x="1163985" y="451396"/>
                </a:moveTo>
                <a:lnTo>
                  <a:pt x="1233637" y="451396"/>
                </a:lnTo>
                <a:cubicBezTo>
                  <a:pt x="1259533" y="451396"/>
                  <a:pt x="1275160" y="460772"/>
                  <a:pt x="1280517" y="479524"/>
                </a:cubicBezTo>
                <a:lnTo>
                  <a:pt x="1311325" y="632222"/>
                </a:lnTo>
                <a:lnTo>
                  <a:pt x="1203499" y="632222"/>
                </a:lnTo>
                <a:close/>
                <a:moveTo>
                  <a:pt x="862608" y="451396"/>
                </a:moveTo>
                <a:lnTo>
                  <a:pt x="964406" y="451396"/>
                </a:lnTo>
                <a:lnTo>
                  <a:pt x="936278" y="632222"/>
                </a:lnTo>
                <a:lnTo>
                  <a:pt x="828452" y="632222"/>
                </a:lnTo>
                <a:close/>
                <a:moveTo>
                  <a:pt x="946995" y="309415"/>
                </a:moveTo>
                <a:lnTo>
                  <a:pt x="946995" y="341562"/>
                </a:lnTo>
                <a:lnTo>
                  <a:pt x="1202160" y="341562"/>
                </a:lnTo>
                <a:lnTo>
                  <a:pt x="1202160" y="332185"/>
                </a:lnTo>
                <a:cubicBezTo>
                  <a:pt x="1202160" y="317005"/>
                  <a:pt x="1190775" y="309415"/>
                  <a:pt x="1168004" y="309415"/>
                </a:cubicBezTo>
                <a:close/>
                <a:moveTo>
                  <a:pt x="391122" y="289323"/>
                </a:moveTo>
                <a:lnTo>
                  <a:pt x="506315" y="289323"/>
                </a:lnTo>
                <a:cubicBezTo>
                  <a:pt x="506315" y="320577"/>
                  <a:pt x="496045" y="336204"/>
                  <a:pt x="475507" y="336204"/>
                </a:cubicBezTo>
                <a:lnTo>
                  <a:pt x="391122" y="336204"/>
                </a:lnTo>
                <a:close/>
                <a:moveTo>
                  <a:pt x="123230" y="289323"/>
                </a:moveTo>
                <a:lnTo>
                  <a:pt x="241102" y="289323"/>
                </a:lnTo>
                <a:cubicBezTo>
                  <a:pt x="241102" y="320577"/>
                  <a:pt x="229940" y="336204"/>
                  <a:pt x="207616" y="336204"/>
                </a:cubicBezTo>
                <a:lnTo>
                  <a:pt x="123230" y="336204"/>
                </a:lnTo>
                <a:close/>
                <a:moveTo>
                  <a:pt x="391122" y="215653"/>
                </a:moveTo>
                <a:lnTo>
                  <a:pt x="506315" y="215653"/>
                </a:lnTo>
                <a:cubicBezTo>
                  <a:pt x="506315" y="246014"/>
                  <a:pt x="495599" y="261194"/>
                  <a:pt x="474168" y="261194"/>
                </a:cubicBezTo>
                <a:lnTo>
                  <a:pt x="391122" y="261194"/>
                </a:lnTo>
                <a:close/>
                <a:moveTo>
                  <a:pt x="123230" y="215653"/>
                </a:moveTo>
                <a:lnTo>
                  <a:pt x="241102" y="215653"/>
                </a:lnTo>
                <a:cubicBezTo>
                  <a:pt x="241102" y="246014"/>
                  <a:pt x="230609" y="261194"/>
                  <a:pt x="209625" y="261194"/>
                </a:cubicBezTo>
                <a:lnTo>
                  <a:pt x="123230" y="261194"/>
                </a:lnTo>
                <a:close/>
                <a:moveTo>
                  <a:pt x="946995" y="203598"/>
                </a:moveTo>
                <a:lnTo>
                  <a:pt x="946995" y="235745"/>
                </a:lnTo>
                <a:lnTo>
                  <a:pt x="1202160" y="235745"/>
                </a:lnTo>
                <a:lnTo>
                  <a:pt x="1202160" y="226369"/>
                </a:lnTo>
                <a:cubicBezTo>
                  <a:pt x="1202160" y="211188"/>
                  <a:pt x="1190775" y="203598"/>
                  <a:pt x="1168004" y="203598"/>
                </a:cubicBezTo>
                <a:close/>
                <a:moveTo>
                  <a:pt x="871316" y="104478"/>
                </a:moveTo>
                <a:lnTo>
                  <a:pt x="975793" y="104478"/>
                </a:lnTo>
                <a:lnTo>
                  <a:pt x="962398" y="131267"/>
                </a:lnTo>
                <a:lnTo>
                  <a:pt x="1212206" y="131267"/>
                </a:lnTo>
                <a:cubicBezTo>
                  <a:pt x="1275607" y="131267"/>
                  <a:pt x="1307531" y="158949"/>
                  <a:pt x="1307977" y="214313"/>
                </a:cubicBezTo>
                <a:lnTo>
                  <a:pt x="1308647" y="413892"/>
                </a:lnTo>
                <a:lnTo>
                  <a:pt x="1121793" y="413892"/>
                </a:lnTo>
                <a:lnTo>
                  <a:pt x="1121793" y="632893"/>
                </a:lnTo>
                <a:lnTo>
                  <a:pt x="1009279" y="632223"/>
                </a:lnTo>
                <a:lnTo>
                  <a:pt x="1009279" y="467470"/>
                </a:lnTo>
                <a:cubicBezTo>
                  <a:pt x="1009279" y="431751"/>
                  <a:pt x="987178" y="413892"/>
                  <a:pt x="942976" y="413892"/>
                </a:cubicBezTo>
                <a:lnTo>
                  <a:pt x="834481" y="413892"/>
                </a:lnTo>
                <a:lnTo>
                  <a:pt x="834481" y="377727"/>
                </a:lnTo>
                <a:lnTo>
                  <a:pt x="834481" y="341562"/>
                </a:lnTo>
                <a:lnTo>
                  <a:pt x="834481" y="249139"/>
                </a:lnTo>
                <a:lnTo>
                  <a:pt x="810370" y="265213"/>
                </a:lnTo>
                <a:lnTo>
                  <a:pt x="810370" y="162075"/>
                </a:lnTo>
                <a:cubicBezTo>
                  <a:pt x="833141" y="149573"/>
                  <a:pt x="853456" y="130374"/>
                  <a:pt x="871316" y="104478"/>
                </a:cubicBezTo>
                <a:close/>
                <a:moveTo>
                  <a:pt x="798983" y="0"/>
                </a:moveTo>
                <a:lnTo>
                  <a:pt x="1318021" y="0"/>
                </a:lnTo>
                <a:lnTo>
                  <a:pt x="1318021" y="83046"/>
                </a:lnTo>
                <a:lnTo>
                  <a:pt x="792286" y="83046"/>
                </a:lnTo>
                <a:lnTo>
                  <a:pt x="792286" y="567928"/>
                </a:lnTo>
                <a:cubicBezTo>
                  <a:pt x="791839" y="610791"/>
                  <a:pt x="771971" y="632222"/>
                  <a:pt x="732680" y="632222"/>
                </a:cubicBezTo>
                <a:lnTo>
                  <a:pt x="608113" y="632222"/>
                </a:lnTo>
                <a:lnTo>
                  <a:pt x="602455" y="632222"/>
                </a:lnTo>
                <a:lnTo>
                  <a:pt x="8038" y="632222"/>
                </a:lnTo>
                <a:lnTo>
                  <a:pt x="8038" y="562570"/>
                </a:lnTo>
                <a:lnTo>
                  <a:pt x="498948" y="562570"/>
                </a:lnTo>
                <a:lnTo>
                  <a:pt x="498948" y="556904"/>
                </a:lnTo>
                <a:lnTo>
                  <a:pt x="496818" y="555900"/>
                </a:lnTo>
                <a:lnTo>
                  <a:pt x="498948" y="555815"/>
                </a:lnTo>
                <a:lnTo>
                  <a:pt x="498948" y="553194"/>
                </a:lnTo>
                <a:cubicBezTo>
                  <a:pt x="498948" y="538907"/>
                  <a:pt x="486446" y="531763"/>
                  <a:pt x="461443" y="531763"/>
                </a:cubicBezTo>
                <a:lnTo>
                  <a:pt x="18084" y="531763"/>
                </a:lnTo>
                <a:lnTo>
                  <a:pt x="18084" y="452735"/>
                </a:lnTo>
                <a:lnTo>
                  <a:pt x="498948" y="452735"/>
                </a:lnTo>
                <a:lnTo>
                  <a:pt x="498948" y="443359"/>
                </a:lnTo>
                <a:cubicBezTo>
                  <a:pt x="498948" y="427285"/>
                  <a:pt x="484883" y="419249"/>
                  <a:pt x="456755" y="419249"/>
                </a:cubicBezTo>
                <a:lnTo>
                  <a:pt x="8038" y="419249"/>
                </a:lnTo>
                <a:lnTo>
                  <a:pt x="8038" y="348258"/>
                </a:lnTo>
                <a:lnTo>
                  <a:pt x="511672" y="348258"/>
                </a:lnTo>
                <a:cubicBezTo>
                  <a:pt x="576413" y="348258"/>
                  <a:pt x="608783" y="380851"/>
                  <a:pt x="608783" y="446038"/>
                </a:cubicBezTo>
                <a:lnTo>
                  <a:pt x="608354" y="565351"/>
                </a:lnTo>
                <a:lnTo>
                  <a:pt x="630169" y="564102"/>
                </a:lnTo>
                <a:cubicBezTo>
                  <a:pt x="659384" y="560083"/>
                  <a:pt x="682173" y="551004"/>
                  <a:pt x="683651" y="533315"/>
                </a:cubicBezTo>
                <a:cubicBezTo>
                  <a:pt x="685636" y="429805"/>
                  <a:pt x="685877" y="240776"/>
                  <a:pt x="685799" y="111175"/>
                </a:cubicBezTo>
                <a:cubicBezTo>
                  <a:pt x="685799" y="37058"/>
                  <a:pt x="723527" y="0"/>
                  <a:pt x="798983" y="0"/>
                </a:cubicBezTo>
                <a:close/>
                <a:moveTo>
                  <a:pt x="0" y="0"/>
                </a:moveTo>
                <a:lnTo>
                  <a:pt x="632222" y="0"/>
                </a:lnTo>
                <a:lnTo>
                  <a:pt x="632222" y="84386"/>
                </a:lnTo>
                <a:lnTo>
                  <a:pt x="369689" y="84386"/>
                </a:lnTo>
                <a:lnTo>
                  <a:pt x="369689" y="112514"/>
                </a:lnTo>
                <a:lnTo>
                  <a:pt x="523727" y="112514"/>
                </a:lnTo>
                <a:cubicBezTo>
                  <a:pt x="588020" y="112514"/>
                  <a:pt x="620167" y="144214"/>
                  <a:pt x="620167" y="207615"/>
                </a:cubicBezTo>
                <a:lnTo>
                  <a:pt x="620167" y="332184"/>
                </a:lnTo>
                <a:lnTo>
                  <a:pt x="522387" y="332184"/>
                </a:lnTo>
                <a:lnTo>
                  <a:pt x="522387" y="221010"/>
                </a:lnTo>
                <a:cubicBezTo>
                  <a:pt x="523280" y="196900"/>
                  <a:pt x="510332" y="184844"/>
                  <a:pt x="483543" y="184844"/>
                </a:cubicBezTo>
                <a:lnTo>
                  <a:pt x="369689" y="184844"/>
                </a:lnTo>
                <a:lnTo>
                  <a:pt x="369689" y="332184"/>
                </a:lnTo>
                <a:lnTo>
                  <a:pt x="260524" y="332184"/>
                </a:lnTo>
                <a:lnTo>
                  <a:pt x="260524" y="239762"/>
                </a:lnTo>
                <a:cubicBezTo>
                  <a:pt x="260524" y="203150"/>
                  <a:pt x="240432" y="184844"/>
                  <a:pt x="200249" y="184844"/>
                </a:cubicBezTo>
                <a:lnTo>
                  <a:pt x="101129" y="184844"/>
                </a:lnTo>
                <a:lnTo>
                  <a:pt x="101129" y="332184"/>
                </a:lnTo>
                <a:lnTo>
                  <a:pt x="4688" y="332184"/>
                </a:lnTo>
                <a:lnTo>
                  <a:pt x="4688" y="204936"/>
                </a:lnTo>
                <a:cubicBezTo>
                  <a:pt x="4688" y="143321"/>
                  <a:pt x="33933" y="112514"/>
                  <a:pt x="92423" y="112514"/>
                </a:cubicBezTo>
                <a:lnTo>
                  <a:pt x="260524" y="112514"/>
                </a:lnTo>
                <a:cubicBezTo>
                  <a:pt x="260524" y="93762"/>
                  <a:pt x="239986" y="84386"/>
                  <a:pt x="198909" y="84386"/>
                </a:cubicBezTo>
                <a:lnTo>
                  <a:pt x="0" y="84386"/>
                </a:lnTo>
                <a:close/>
              </a:path>
            </a:pathLst>
          </a:custGeom>
          <a:gradFill>
            <a:gsLst>
              <a:gs pos="81000">
                <a:schemeClr val="accent4">
                  <a:lumMod val="50000"/>
                </a:schemeClr>
              </a:gs>
              <a:gs pos="32130">
                <a:schemeClr val="accent4"/>
              </a:gs>
              <a:gs pos="68000">
                <a:schemeClr val="accent4">
                  <a:lumMod val="75000"/>
                </a:schemeClr>
              </a:gs>
              <a:gs pos="4000">
                <a:schemeClr val="accent4">
                  <a:lumMod val="60000"/>
                  <a:lumOff val="40000"/>
                </a:schemeClr>
              </a:gs>
            </a:gsLst>
            <a:lin ang="2700000" scaled="1"/>
          </a:gradFill>
          <a:ln>
            <a:noFill/>
          </a:ln>
          <a:effectLst/>
          <a:scene3d>
            <a:camera prst="orthographicFront">
              <a:rot lat="0" lon="20699996" rev="0"/>
            </a:camera>
            <a:lightRig rig="threePt" dir="t">
              <a:rot lat="0" lon="0" rev="17400000"/>
            </a:lightRig>
          </a:scene3d>
          <a:sp3d extrusionH="76200">
            <a:bevelT w="19050" h="6350" prst="coolSlant"/>
          </a:sp3d>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sz="5400" dirty="0">
              <a:latin typeface="汉真广标" panose="02010609000101010101" pitchFamily="49" charset="-122"/>
              <a:ea typeface="汉真广标" panose="02010609000101010101" pitchFamily="49" charset="-122"/>
            </a:endParaRPr>
          </a:p>
        </p:txBody>
      </p:sp>
      <p:sp>
        <p:nvSpPr>
          <p:cNvPr id="2" name="文本框 1"/>
          <p:cNvSpPr txBox="1"/>
          <p:nvPr userDrawn="1"/>
        </p:nvSpPr>
        <p:spPr>
          <a:xfrm>
            <a:off x="762620" y="470360"/>
            <a:ext cx="410369" cy="492443"/>
          </a:xfrm>
          <a:prstGeom prst="rect">
            <a:avLst/>
          </a:prstGeom>
          <a:noFill/>
        </p:spPr>
        <p:txBody>
          <a:bodyPr wrap="none" lIns="0" tIns="0" rIns="0" bIns="0" rtlCol="0">
            <a:spAutoFit/>
            <a:scene3d>
              <a:camera prst="orthographicFront">
                <a:rot lat="21299999" lon="0" rev="0"/>
              </a:camera>
              <a:lightRig rig="threePt" dir="t"/>
            </a:scene3d>
            <a:sp3d extrusionH="63500">
              <a:bevelT w="25400" h="6350" prst="coolSlant"/>
            </a:sp3d>
          </a:bodyPr>
          <a:lstStyle>
            <a:defPPr>
              <a:defRPr lang="zh-CN"/>
            </a:defPPr>
            <a:lvl1pPr lvl="0">
              <a:defRPr sz="3200">
                <a:gradFill flip="none" rotWithShape="1">
                  <a:gsLst>
                    <a:gs pos="79000">
                      <a:schemeClr val="accent5"/>
                    </a:gs>
                    <a:gs pos="46000">
                      <a:schemeClr val="accent1">
                        <a:lumMod val="75000"/>
                      </a:schemeClr>
                    </a:gs>
                    <a:gs pos="23000">
                      <a:schemeClr val="accent2"/>
                    </a:gs>
                  </a:gsLst>
                  <a:lin ang="2700000" scaled="1"/>
                  <a:tileRect/>
                </a:gradFill>
                <a:effectLst>
                  <a:outerShdw blurRad="152400" dist="63500" dir="15000000" sy="30000" kx="-1800000" algn="bl" rotWithShape="0">
                    <a:prstClr val="black">
                      <a:alpha val="32000"/>
                    </a:prstClr>
                  </a:outerShdw>
                </a:effectLst>
                <a:latin typeface="汉仪雪峰体简" panose="02010609000101010101" pitchFamily="49" charset="-122"/>
                <a:ea typeface="汉仪雪峰体简" panose="02010609000101010101" pitchFamily="49" charset="-122"/>
              </a:defRPr>
            </a:lvl1pPr>
          </a:lstStyle>
          <a:p>
            <a:pPr lvl="0"/>
            <a:r>
              <a:rPr lang="zh-CN" altLang="en-US" dirty="0">
                <a:effectLst>
                  <a:outerShdw blurRad="152400" dist="63500" sy="30000" kx="-1800000" algn="bl" rotWithShape="0">
                    <a:prstClr val="black">
                      <a:alpha val="32000"/>
                    </a:prstClr>
                  </a:outerShdw>
                </a:effectLst>
              </a:rPr>
              <a:t>原</a:t>
            </a:r>
          </a:p>
        </p:txBody>
      </p:sp>
      <p:sp>
        <p:nvSpPr>
          <p:cNvPr id="4" name="矩形 3"/>
          <p:cNvSpPr/>
          <p:nvPr userDrawn="1"/>
        </p:nvSpPr>
        <p:spPr>
          <a:xfrm>
            <a:off x="374783" y="470360"/>
            <a:ext cx="410369" cy="492443"/>
          </a:xfrm>
          <a:prstGeom prst="rect">
            <a:avLst/>
          </a:prstGeom>
          <a:noFill/>
        </p:spPr>
        <p:txBody>
          <a:bodyPr wrap="none" lIns="0" tIns="0" rIns="0" bIns="0" rtlCol="0">
            <a:spAutoFit/>
            <a:scene3d>
              <a:camera prst="orthographicFront">
                <a:rot lat="21299999" lon="0" rev="0"/>
              </a:camera>
              <a:lightRig rig="threePt" dir="t"/>
            </a:scene3d>
            <a:sp3d extrusionH="63500">
              <a:bevelT w="25400" h="6350" prst="coolSlant"/>
            </a:sp3d>
          </a:bodyPr>
          <a:lstStyle/>
          <a:p>
            <a:pPr lvl="0"/>
            <a:r>
              <a:rPr lang="zh-CN" altLang="en-US" sz="3200" dirty="0">
                <a:gradFill flip="none" rotWithShape="1">
                  <a:gsLst>
                    <a:gs pos="79000">
                      <a:schemeClr val="accent5"/>
                    </a:gs>
                    <a:gs pos="46000">
                      <a:schemeClr val="accent1">
                        <a:lumMod val="75000"/>
                      </a:schemeClr>
                    </a:gs>
                    <a:gs pos="23000">
                      <a:schemeClr val="accent2"/>
                    </a:gs>
                  </a:gsLst>
                  <a:lin ang="2700000" scaled="1"/>
                  <a:tileRect/>
                </a:gradFill>
                <a:effectLst>
                  <a:outerShdw blurRad="152400" dist="63500" sy="30000" kx="-1800000" algn="bl" rotWithShape="0">
                    <a:prstClr val="black">
                      <a:alpha val="32000"/>
                    </a:prstClr>
                  </a:outerShdw>
                </a:effectLst>
                <a:latin typeface="汉仪雪峰体简" panose="02010609000101010101" pitchFamily="49" charset="-122"/>
                <a:ea typeface="汉仪雪峰体简" panose="02010609000101010101" pitchFamily="49" charset="-122"/>
              </a:rPr>
              <a:t>雪</a:t>
            </a: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userDrawn="1">
  <p:cSld name="标题幻灯片">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280899" cy="6858000"/>
          </a:xfrm>
          <a:prstGeom prst="rect">
            <a:avLst/>
          </a:prstGeom>
        </p:spPr>
      </p:pic>
      <p:grpSp>
        <p:nvGrpSpPr>
          <p:cNvPr id="3" name="组合 2"/>
          <p:cNvGrpSpPr/>
          <p:nvPr userDrawn="1"/>
        </p:nvGrpSpPr>
        <p:grpSpPr>
          <a:xfrm>
            <a:off x="305597" y="6338570"/>
            <a:ext cx="888204" cy="338473"/>
            <a:chOff x="1062070" y="2555422"/>
            <a:chExt cx="2815081" cy="590550"/>
          </a:xfrm>
        </p:grpSpPr>
        <p:sp>
          <p:nvSpPr>
            <p:cNvPr id="4" name="圆角矩形 3"/>
            <p:cNvSpPr/>
            <p:nvPr/>
          </p:nvSpPr>
          <p:spPr>
            <a:xfrm>
              <a:off x="1081120" y="2574472"/>
              <a:ext cx="2796031" cy="571500"/>
            </a:xfrm>
            <a:prstGeom prst="roundRect">
              <a:avLst>
                <a:gd name="adj" fmla="val 50000"/>
              </a:avLst>
            </a:prstGeom>
            <a:solidFill>
              <a:srgbClr val="F3F3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圆角矩形 4"/>
            <p:cNvSpPr/>
            <p:nvPr/>
          </p:nvSpPr>
          <p:spPr>
            <a:xfrm>
              <a:off x="1062070" y="2555422"/>
              <a:ext cx="2796031" cy="571500"/>
            </a:xfrm>
            <a:prstGeom prst="roundRect">
              <a:avLst>
                <a:gd name="adj" fmla="val 50000"/>
              </a:avLst>
            </a:prstGeom>
            <a:solidFill>
              <a:srgbClr val="D7D7D7"/>
            </a:solidFill>
            <a:ln>
              <a:noFill/>
            </a:ln>
            <a:effectLst>
              <a:innerShdw blurRad="254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圆角矩形 5"/>
            <p:cNvSpPr/>
            <p:nvPr/>
          </p:nvSpPr>
          <p:spPr>
            <a:xfrm>
              <a:off x="1162526" y="2622097"/>
              <a:ext cx="2609850" cy="438150"/>
            </a:xfrm>
            <a:prstGeom prst="roundRect">
              <a:avLst>
                <a:gd name="adj" fmla="val 50000"/>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灯片编号占位符 8"/>
          <p:cNvSpPr>
            <a:spLocks noGrp="1"/>
          </p:cNvSpPr>
          <p:nvPr>
            <p:ph type="sldNum" sz="quarter" idx="12"/>
          </p:nvPr>
        </p:nvSpPr>
        <p:spPr>
          <a:xfrm>
            <a:off x="457768" y="6319784"/>
            <a:ext cx="577850" cy="365125"/>
          </a:xfrm>
        </p:spPr>
        <p:txBody>
          <a:bodyPr/>
          <a:lstStyle>
            <a:lvl1pPr algn="ctr">
              <a:defRPr sz="1600">
                <a:latin typeface="Humnst777 BT" panose="020B0603030504020204" pitchFamily="34" charset="0"/>
              </a:defRPr>
            </a:lvl1pPr>
          </a:lstStyle>
          <a:p>
            <a:fld id="{0DDA7A1F-FF36-4E04-98C2-D7DD4B94E4CC}" type="slidenum">
              <a:rPr lang="zh-CN" altLang="en-US" smtClean="0"/>
              <a:t>‹#›</a:t>
            </a:fld>
            <a:endParaRPr lang="zh-CN" altLang="en-US" dirty="0"/>
          </a:p>
        </p:txBody>
      </p:sp>
      <p:grpSp>
        <p:nvGrpSpPr>
          <p:cNvPr id="18" name="组合 17"/>
          <p:cNvGrpSpPr/>
          <p:nvPr userDrawn="1"/>
        </p:nvGrpSpPr>
        <p:grpSpPr>
          <a:xfrm>
            <a:off x="10337523" y="161637"/>
            <a:ext cx="1543775" cy="502874"/>
            <a:chOff x="10356573" y="56862"/>
            <a:chExt cx="1543775" cy="502874"/>
          </a:xfrm>
        </p:grpSpPr>
        <p:pic>
          <p:nvPicPr>
            <p:cNvPr id="2" name="图片 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6573" y="121155"/>
              <a:ext cx="394252" cy="400663"/>
            </a:xfrm>
            <a:prstGeom prst="rect">
              <a:avLst/>
            </a:prstGeom>
          </p:spPr>
        </p:pic>
        <p:sp>
          <p:nvSpPr>
            <p:cNvPr id="8" name="文本框 7"/>
            <p:cNvSpPr txBox="1"/>
            <p:nvPr userDrawn="1"/>
          </p:nvSpPr>
          <p:spPr>
            <a:xfrm>
              <a:off x="10734156" y="56862"/>
              <a:ext cx="1166192" cy="338554"/>
            </a:xfrm>
            <a:prstGeom prst="rect">
              <a:avLst/>
            </a:prstGeom>
            <a:noFill/>
          </p:spPr>
          <p:txBody>
            <a:bodyPr wrap="square" rtlCol="0">
              <a:spAutoFit/>
            </a:bodyPr>
            <a:lstStyle/>
            <a:p>
              <a:r>
                <a:rPr lang="zh-CN" altLang="en-US" sz="1600" b="1" spc="300" dirty="0">
                  <a:solidFill>
                    <a:schemeClr val="tx1">
                      <a:lumMod val="65000"/>
                      <a:lumOff val="35000"/>
                    </a:schemeClr>
                  </a:solidFill>
                </a:rPr>
                <a:t>璞石作品</a:t>
              </a:r>
            </a:p>
          </p:txBody>
        </p:sp>
        <p:cxnSp>
          <p:nvCxnSpPr>
            <p:cNvPr id="11" name="直接连接符 10"/>
            <p:cNvCxnSpPr/>
            <p:nvPr userDrawn="1"/>
          </p:nvCxnSpPr>
          <p:spPr>
            <a:xfrm>
              <a:off x="10772775" y="364330"/>
              <a:ext cx="10572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7" name="任意多边形 16"/>
            <p:cNvSpPr/>
            <p:nvPr userDrawn="1"/>
          </p:nvSpPr>
          <p:spPr>
            <a:xfrm>
              <a:off x="10772775" y="392905"/>
              <a:ext cx="1057275" cy="126206"/>
            </a:xfrm>
            <a:custGeom>
              <a:avLst/>
              <a:gdLst>
                <a:gd name="connsiteX0" fmla="*/ 1012735 w 1057275"/>
                <a:gd name="connsiteY0" fmla="*/ 0 h 126206"/>
                <a:gd name="connsiteX1" fmla="*/ 1057275 w 1057275"/>
                <a:gd name="connsiteY1" fmla="*/ 0 h 126206"/>
                <a:gd name="connsiteX2" fmla="*/ 1057275 w 1057275"/>
                <a:gd name="connsiteY2" fmla="*/ 51276 h 126206"/>
                <a:gd name="connsiteX3" fmla="*/ 0 w 1057275"/>
                <a:gd name="connsiteY3" fmla="*/ 0 h 126206"/>
                <a:gd name="connsiteX4" fmla="*/ 989389 w 1057275"/>
                <a:gd name="connsiteY4" fmla="*/ 0 h 126206"/>
                <a:gd name="connsiteX5" fmla="*/ 1057275 w 1057275"/>
                <a:gd name="connsiteY5" fmla="*/ 78153 h 126206"/>
                <a:gd name="connsiteX6" fmla="*/ 1057275 w 1057275"/>
                <a:gd name="connsiteY6" fmla="*/ 126206 h 126206"/>
                <a:gd name="connsiteX7" fmla="*/ 0 w 1057275"/>
                <a:gd name="connsiteY7" fmla="*/ 126206 h 126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7275" h="126206">
                  <a:moveTo>
                    <a:pt x="1012735" y="0"/>
                  </a:moveTo>
                  <a:lnTo>
                    <a:pt x="1057275" y="0"/>
                  </a:lnTo>
                  <a:lnTo>
                    <a:pt x="1057275" y="51276"/>
                  </a:lnTo>
                  <a:close/>
                  <a:moveTo>
                    <a:pt x="0" y="0"/>
                  </a:moveTo>
                  <a:lnTo>
                    <a:pt x="989389" y="0"/>
                  </a:lnTo>
                  <a:lnTo>
                    <a:pt x="1057275" y="78153"/>
                  </a:lnTo>
                  <a:lnTo>
                    <a:pt x="1057275" y="126206"/>
                  </a:lnTo>
                  <a:lnTo>
                    <a:pt x="0" y="126206"/>
                  </a:lnTo>
                  <a:close/>
                </a:path>
              </a:pathLst>
            </a:custGeom>
            <a:solidFill>
              <a:schemeClr val="tx1">
                <a:lumMod val="75000"/>
                <a:lumOff val="2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userDrawn="1"/>
          </p:nvSpPr>
          <p:spPr>
            <a:xfrm>
              <a:off x="10754108" y="359681"/>
              <a:ext cx="1071158" cy="200055"/>
            </a:xfrm>
            <a:prstGeom prst="rect">
              <a:avLst/>
            </a:prstGeom>
            <a:noFill/>
          </p:spPr>
          <p:txBody>
            <a:bodyPr wrap="square" rtlCol="0">
              <a:spAutoFit/>
            </a:bodyPr>
            <a:lstStyle/>
            <a:p>
              <a:pPr algn="dist"/>
              <a:r>
                <a:rPr lang="zh-CN" altLang="en-US" sz="700" spc="0" dirty="0">
                  <a:solidFill>
                    <a:schemeClr val="bg1">
                      <a:lumMod val="95000"/>
                    </a:schemeClr>
                  </a:solidFill>
                </a:rPr>
                <a:t>免费分享</a:t>
              </a:r>
              <a:r>
                <a:rPr lang="zh-CN" altLang="en-US" sz="700" spc="0" baseline="0" dirty="0">
                  <a:solidFill>
                    <a:schemeClr val="bg1">
                      <a:lumMod val="95000"/>
                    </a:schemeClr>
                  </a:solidFill>
                </a:rPr>
                <a:t> </a:t>
              </a:r>
              <a:r>
                <a:rPr lang="zh-CN" altLang="en-US" sz="700" spc="0" dirty="0">
                  <a:solidFill>
                    <a:schemeClr val="bg1">
                      <a:lumMod val="95000"/>
                    </a:schemeClr>
                  </a:solidFill>
                </a:rPr>
                <a:t>勿做商用</a:t>
              </a:r>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userDrawn="1">
  <p:cSld name="1_标题和内容">
    <p:spTree>
      <p:nvGrpSpPr>
        <p:cNvPr id="1" name=""/>
        <p:cNvGrpSpPr/>
        <p:nvPr/>
      </p:nvGrpSpPr>
      <p:grpSpPr>
        <a:xfrm>
          <a:off x="0" y="0"/>
          <a:ext cx="0" cy="0"/>
          <a:chOff x="0" y="0"/>
          <a:chExt cx="0" cy="0"/>
        </a:xfrm>
      </p:grpSpPr>
      <p:sp>
        <p:nvSpPr>
          <p:cNvPr id="8" name="矩形 7"/>
          <p:cNvSpPr/>
          <p:nvPr userDrawn="1"/>
        </p:nvSpPr>
        <p:spPr>
          <a:xfrm>
            <a:off x="433427" y="6443005"/>
            <a:ext cx="11263531" cy="414997"/>
          </a:xfrm>
          <a:prstGeom prst="rect">
            <a:avLst/>
          </a:prstGeom>
          <a:solidFill>
            <a:schemeClr val="bg1">
              <a:lumMod val="6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r"/>
            <a:endParaRPr lang="zh-CN" altLang="en-US" sz="1800" dirty="0">
              <a:solidFill>
                <a:schemeClr val="bg1"/>
              </a:solidFill>
            </a:endParaRPr>
          </a:p>
        </p:txBody>
      </p:sp>
      <p:sp>
        <p:nvSpPr>
          <p:cNvPr id="9" name="矩形 8"/>
          <p:cNvSpPr/>
          <p:nvPr userDrawn="1"/>
        </p:nvSpPr>
        <p:spPr>
          <a:xfrm>
            <a:off x="-16540" y="400932"/>
            <a:ext cx="858129" cy="675249"/>
          </a:xfrm>
          <a:prstGeom prst="rect">
            <a:avLst/>
          </a:prstGeom>
          <a:solidFill>
            <a:schemeClr val="tx1">
              <a:lumMod val="50000"/>
              <a:lumOff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800"/>
          </a:p>
        </p:txBody>
      </p:sp>
      <p:sp>
        <p:nvSpPr>
          <p:cNvPr id="10" name="矩形 9"/>
          <p:cNvSpPr/>
          <p:nvPr userDrawn="1"/>
        </p:nvSpPr>
        <p:spPr>
          <a:xfrm>
            <a:off x="-16540" y="6450039"/>
            <a:ext cx="464235" cy="414997"/>
          </a:xfrm>
          <a:prstGeom prst="rect">
            <a:avLst/>
          </a:prstGeom>
          <a:solidFill>
            <a:schemeClr val="tx1">
              <a:lumMod val="50000"/>
              <a:lumOff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a:endParaRPr lang="zh-CN" altLang="en-US" sz="1800"/>
          </a:p>
        </p:txBody>
      </p:sp>
      <p:sp>
        <p:nvSpPr>
          <p:cNvPr id="11" name="矩形 10"/>
          <p:cNvSpPr/>
          <p:nvPr userDrawn="1"/>
        </p:nvSpPr>
        <p:spPr>
          <a:xfrm>
            <a:off x="11711225" y="6450039"/>
            <a:ext cx="464235" cy="414997"/>
          </a:xfrm>
          <a:prstGeom prst="rect">
            <a:avLst/>
          </a:prstGeom>
          <a:solidFill>
            <a:schemeClr val="tx1">
              <a:lumMod val="50000"/>
              <a:lumOff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a:endParaRPr lang="zh-CN" altLang="en-US" sz="1800"/>
          </a:p>
        </p:txBody>
      </p:sp>
      <p:sp>
        <p:nvSpPr>
          <p:cNvPr id="12" name="矩形 11"/>
          <p:cNvSpPr/>
          <p:nvPr userDrawn="1"/>
        </p:nvSpPr>
        <p:spPr>
          <a:xfrm>
            <a:off x="954131" y="400932"/>
            <a:ext cx="36000" cy="675249"/>
          </a:xfrm>
          <a:prstGeom prst="rect">
            <a:avLst/>
          </a:prstGeom>
          <a:solidFill>
            <a:schemeClr val="tx1">
              <a:lumMod val="95000"/>
              <a:lumOff val="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800"/>
          </a:p>
        </p:txBody>
      </p:sp>
      <p:sp>
        <p:nvSpPr>
          <p:cNvPr id="13" name="矩形 12"/>
          <p:cNvSpPr/>
          <p:nvPr userDrawn="1"/>
        </p:nvSpPr>
        <p:spPr>
          <a:xfrm>
            <a:off x="12104888" y="400932"/>
            <a:ext cx="72000" cy="675249"/>
          </a:xfrm>
          <a:prstGeom prst="rect">
            <a:avLst/>
          </a:prstGeom>
          <a:solidFill>
            <a:schemeClr val="tx1">
              <a:lumMod val="50000"/>
              <a:lumOff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a:endParaRPr lang="zh-CN" altLang="en-US" sz="1800"/>
          </a:p>
        </p:txBody>
      </p:sp>
      <p:sp>
        <p:nvSpPr>
          <p:cNvPr id="14" name="矩形 13"/>
          <p:cNvSpPr/>
          <p:nvPr userDrawn="1"/>
        </p:nvSpPr>
        <p:spPr>
          <a:xfrm>
            <a:off x="12037236" y="400932"/>
            <a:ext cx="36000" cy="675249"/>
          </a:xfrm>
          <a:prstGeom prst="rect">
            <a:avLst/>
          </a:prstGeom>
          <a:solidFill>
            <a:schemeClr val="tx1">
              <a:lumMod val="95000"/>
              <a:lumOff val="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800"/>
          </a:p>
        </p:txBody>
      </p:sp>
      <p:sp>
        <p:nvSpPr>
          <p:cNvPr id="17" name="等腰三角形 16"/>
          <p:cNvSpPr/>
          <p:nvPr userDrawn="1"/>
        </p:nvSpPr>
        <p:spPr>
          <a:xfrm rot="5400000" flipH="1">
            <a:off x="11834072" y="6502260"/>
            <a:ext cx="302811" cy="310551"/>
          </a:xfrm>
          <a:prstGeom prst="triangl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800"/>
          </a:p>
        </p:txBody>
      </p:sp>
      <p:sp>
        <p:nvSpPr>
          <p:cNvPr id="18" name="等腰三角形 17"/>
          <p:cNvSpPr/>
          <p:nvPr userDrawn="1"/>
        </p:nvSpPr>
        <p:spPr>
          <a:xfrm rot="16200000">
            <a:off x="64172" y="6502261"/>
            <a:ext cx="302811" cy="310551"/>
          </a:xfrm>
          <a:prstGeom prst="triangl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800"/>
          </a:p>
        </p:txBody>
      </p:sp>
      <p:sp>
        <p:nvSpPr>
          <p:cNvPr id="148" name="椭圆 147"/>
          <p:cNvSpPr>
            <a:spLocks noChangeAspect="1"/>
          </p:cNvSpPr>
          <p:nvPr userDrawn="1"/>
        </p:nvSpPr>
        <p:spPr>
          <a:xfrm>
            <a:off x="1149362" y="968876"/>
            <a:ext cx="445765" cy="180000"/>
          </a:xfrm>
          <a:prstGeom prst="ellipse">
            <a:avLst/>
          </a:prstGeom>
          <a:gradFill flip="none" rotWithShape="1">
            <a:gsLst>
              <a:gs pos="23000">
                <a:schemeClr val="bg1">
                  <a:lumMod val="65000"/>
                  <a:alpha val="43000"/>
                </a:schemeClr>
              </a:gs>
              <a:gs pos="100000">
                <a:schemeClr val="bg1">
                  <a:lumMod val="95000"/>
                  <a:alpha val="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prstClr val="white"/>
              </a:solidFill>
            </a:endParaRPr>
          </a:p>
        </p:txBody>
      </p:sp>
      <p:sp>
        <p:nvSpPr>
          <p:cNvPr id="155" name="文本框 154"/>
          <p:cNvSpPr txBox="1"/>
          <p:nvPr userDrawn="1"/>
        </p:nvSpPr>
        <p:spPr>
          <a:xfrm>
            <a:off x="1795480" y="376257"/>
            <a:ext cx="1972015" cy="400110"/>
          </a:xfrm>
          <a:prstGeom prst="rect">
            <a:avLst/>
          </a:prstGeom>
          <a:noFill/>
        </p:spPr>
        <p:txBody>
          <a:bodyPr wrap="none" rtlCol="0">
            <a:spAutoFit/>
          </a:bodyPr>
          <a:lstStyle/>
          <a:p>
            <a:r>
              <a:rPr lang="en-US" altLang="zh-CN" sz="2000" dirty="0">
                <a:solidFill>
                  <a:schemeClr val="tx1">
                    <a:lumMod val="50000"/>
                    <a:lumOff val="50000"/>
                  </a:schemeClr>
                </a:solidFill>
                <a:effectLst/>
                <a:latin typeface="方正粗活意简体"/>
                <a:ea typeface="时尚中黑简体" panose="01010104010101010101" pitchFamily="2" charset="-122"/>
              </a:rPr>
              <a:t>PPT</a:t>
            </a:r>
            <a:r>
              <a:rPr lang="zh-CN" altLang="en-US" sz="2000" dirty="0">
                <a:solidFill>
                  <a:schemeClr val="tx1">
                    <a:lumMod val="50000"/>
                    <a:lumOff val="50000"/>
                  </a:schemeClr>
                </a:solidFill>
                <a:effectLst/>
                <a:latin typeface="方正粗活意简体"/>
                <a:ea typeface="时尚中黑简体" panose="01010104010101010101" pitchFamily="2" charset="-122"/>
              </a:rPr>
              <a:t>图表研究院</a:t>
            </a:r>
          </a:p>
        </p:txBody>
      </p:sp>
      <p:sp>
        <p:nvSpPr>
          <p:cNvPr id="156" name="文本框 155"/>
          <p:cNvSpPr txBox="1"/>
          <p:nvPr userDrawn="1"/>
        </p:nvSpPr>
        <p:spPr>
          <a:xfrm>
            <a:off x="1809103" y="745589"/>
            <a:ext cx="1757212" cy="261610"/>
          </a:xfrm>
          <a:prstGeom prst="rect">
            <a:avLst/>
          </a:prstGeom>
          <a:noFill/>
        </p:spPr>
        <p:txBody>
          <a:bodyPr wrap="none" rtlCol="0">
            <a:spAutoFit/>
          </a:bodyPr>
          <a:lstStyle>
            <a:defPPr>
              <a:defRPr lang="zh-CN"/>
            </a:defPPr>
            <a:lvl1pPr>
              <a:defRPr sz="2000">
                <a:solidFill>
                  <a:schemeClr val="tx1">
                    <a:lumMod val="50000"/>
                    <a:lumOff val="50000"/>
                  </a:schemeClr>
                </a:solidFill>
                <a:effectLst>
                  <a:outerShdw blurRad="355600" dist="190500" dir="3000000" algn="t" rotWithShape="0">
                    <a:prstClr val="black">
                      <a:alpha val="40000"/>
                    </a:prstClr>
                  </a:outerShdw>
                </a:effectLst>
                <a:latin typeface="迷你简粗倩" panose="03000509000000000000" pitchFamily="65" charset="-122"/>
                <a:ea typeface="迷你简粗倩" panose="03000509000000000000" pitchFamily="65" charset="-122"/>
              </a:defRPr>
            </a:lvl1pPr>
          </a:lstStyle>
          <a:p>
            <a:pPr lvl="0"/>
            <a:r>
              <a:rPr lang="en-US" altLang="zh-CN" sz="1100" dirty="0">
                <a:effectLst/>
                <a:latin typeface="时尚中黑简体" panose="01010104010101010101" pitchFamily="2" charset="-122"/>
                <a:ea typeface="时尚中黑简体" panose="01010104010101010101" pitchFamily="2" charset="-122"/>
                <a:cs typeface="Verdana" panose="020B0604030504040204" pitchFamily="34" charset="0"/>
              </a:rPr>
              <a:t>PPT CHART ACADEMY</a:t>
            </a:r>
            <a:endParaRPr lang="zh-CN" altLang="en-US" sz="1100" dirty="0">
              <a:effectLst/>
              <a:latin typeface="时尚中黑简体" panose="01010104010101010101" pitchFamily="2" charset="-122"/>
              <a:ea typeface="时尚中黑简体" panose="01010104010101010101" pitchFamily="2" charset="-122"/>
              <a:cs typeface="Verdana" panose="020B0604030504040204" pitchFamily="34" charset="0"/>
            </a:endParaRPr>
          </a:p>
        </p:txBody>
      </p:sp>
      <p:pic>
        <p:nvPicPr>
          <p:cNvPr id="83"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67317" y="350517"/>
            <a:ext cx="796511" cy="68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文本框 1"/>
          <p:cNvSpPr txBox="1"/>
          <p:nvPr userDrawn="1"/>
        </p:nvSpPr>
        <p:spPr>
          <a:xfrm>
            <a:off x="7689666" y="6485775"/>
            <a:ext cx="3926461"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800" dirty="0">
                <a:solidFill>
                  <a:schemeClr val="bg1"/>
                </a:solidFill>
              </a:rPr>
              <a:t>XYPPT.YANJ.CN  </a:t>
            </a:r>
            <a:r>
              <a:rPr lang="zh-CN" altLang="en-US" sz="1800" dirty="0">
                <a:solidFill>
                  <a:schemeClr val="bg1"/>
                </a:solidFill>
              </a:rPr>
              <a:t>新浪微博</a:t>
            </a:r>
            <a:r>
              <a:rPr lang="en-US" altLang="zh-CN" sz="1800" dirty="0">
                <a:solidFill>
                  <a:schemeClr val="bg1"/>
                </a:solidFill>
              </a:rPr>
              <a:t>@</a:t>
            </a:r>
            <a:r>
              <a:rPr lang="zh-CN" altLang="en-US" sz="1800" dirty="0">
                <a:solidFill>
                  <a:schemeClr val="bg1"/>
                </a:solidFill>
              </a:rPr>
              <a:t>六月雪</a:t>
            </a:r>
            <a:r>
              <a:rPr lang="en-US" altLang="zh-CN" sz="1800" dirty="0">
                <a:solidFill>
                  <a:schemeClr val="bg1"/>
                </a:solidFill>
              </a:rPr>
              <a:t>_1    </a:t>
            </a:r>
            <a:endParaRPr lang="zh-CN" altLang="en-US" sz="1800" dirty="0">
              <a:solidFill>
                <a:schemeClr val="bg1"/>
              </a:solidFill>
            </a:endParaRPr>
          </a:p>
          <a:p>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slow" p14:dur="1500">
        <p14:shred pattern="rectangle" dir="out"/>
      </p:transition>
    </mc:Choice>
    <mc:Fallback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userDrawn="1">
  <p:cSld name="仅标题">
    <p:spTree>
      <p:nvGrpSpPr>
        <p:cNvPr id="1" name=""/>
        <p:cNvGrpSpPr/>
        <p:nvPr/>
      </p:nvGrpSpPr>
      <p:grpSpPr>
        <a:xfrm>
          <a:off x="0" y="0"/>
          <a:ext cx="0" cy="0"/>
          <a:chOff x="0" y="0"/>
          <a:chExt cx="0" cy="0"/>
        </a:xfrm>
      </p:grpSpPr>
      <p:grpSp>
        <p:nvGrpSpPr>
          <p:cNvPr id="15" name="Group 14"/>
          <p:cNvGrpSpPr/>
          <p:nvPr/>
        </p:nvGrpSpPr>
        <p:grpSpPr>
          <a:xfrm>
            <a:off x="11264456" y="675577"/>
            <a:ext cx="484632" cy="471563"/>
            <a:chOff x="3303354" y="2367094"/>
            <a:chExt cx="484632" cy="471563"/>
          </a:xfrm>
        </p:grpSpPr>
        <p:sp>
          <p:nvSpPr>
            <p:cNvPr id="13" name="Pentagon 12"/>
            <p:cNvSpPr/>
            <p:nvPr/>
          </p:nvSpPr>
          <p:spPr>
            <a:xfrm rot="5400000">
              <a:off x="3336545" y="2387216"/>
              <a:ext cx="418250" cy="484632"/>
            </a:xfrm>
            <a:prstGeom prst="homePlate">
              <a:avLst>
                <a:gd name="adj" fmla="val 25542"/>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1350"/>
            </a:p>
          </p:txBody>
        </p:sp>
        <p:sp>
          <p:nvSpPr>
            <p:cNvPr id="14" name="Rectangle 13"/>
            <p:cNvSpPr/>
            <p:nvPr/>
          </p:nvSpPr>
          <p:spPr>
            <a:xfrm>
              <a:off x="3303354" y="2367094"/>
              <a:ext cx="484632" cy="10662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1350"/>
            </a:p>
          </p:txBody>
        </p:sp>
      </p:grpSp>
      <p:sp>
        <p:nvSpPr>
          <p:cNvPr id="5" name="Slide Number Placeholder 4"/>
          <p:cNvSpPr>
            <a:spLocks noGrp="1"/>
          </p:cNvSpPr>
          <p:nvPr>
            <p:ph type="sldNum" sz="quarter" idx="12"/>
          </p:nvPr>
        </p:nvSpPr>
        <p:spPr>
          <a:xfrm>
            <a:off x="11235882" y="675577"/>
            <a:ext cx="556069" cy="471563"/>
          </a:xfrm>
          <a:prstGeom prst="rect">
            <a:avLst/>
          </a:prstGeom>
        </p:spPr>
        <p:txBody>
          <a:bodyPr/>
          <a:lstStyle>
            <a:lvl1pPr algn="ctr">
              <a:defRPr sz="1800">
                <a:solidFill>
                  <a:schemeClr val="bg1"/>
                </a:solidFill>
              </a:defRPr>
            </a:lvl1pPr>
          </a:lstStyle>
          <a:p>
            <a:fld id="{5DE872C3-2ED1-43FB-B3C4-BA6F078D7CD3}" type="slidenum">
              <a:rPr lang="en-US" smtClean="0"/>
              <a:t>‹#›</a:t>
            </a:fld>
            <a:endParaRPr lang="en-US" dirty="0"/>
          </a:p>
        </p:txBody>
      </p:sp>
      <p:grpSp>
        <p:nvGrpSpPr>
          <p:cNvPr id="3" name="Group 2"/>
          <p:cNvGrpSpPr/>
          <p:nvPr/>
        </p:nvGrpSpPr>
        <p:grpSpPr>
          <a:xfrm>
            <a:off x="0" y="6725538"/>
            <a:ext cx="12192000" cy="132463"/>
            <a:chOff x="0" y="6725537"/>
            <a:chExt cx="12192000" cy="132463"/>
          </a:xfrm>
        </p:grpSpPr>
        <p:sp>
          <p:nvSpPr>
            <p:cNvPr id="7" name="Rectangle 6"/>
            <p:cNvSpPr/>
            <p:nvPr/>
          </p:nvSpPr>
          <p:spPr>
            <a:xfrm>
              <a:off x="0" y="6725538"/>
              <a:ext cx="2418460" cy="13246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1350"/>
            </a:p>
          </p:txBody>
        </p:sp>
        <p:sp>
          <p:nvSpPr>
            <p:cNvPr id="8" name="Rectangle 7"/>
            <p:cNvSpPr/>
            <p:nvPr/>
          </p:nvSpPr>
          <p:spPr>
            <a:xfrm>
              <a:off x="4836919" y="6725537"/>
              <a:ext cx="2596813" cy="1324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1350"/>
            </a:p>
          </p:txBody>
        </p:sp>
        <p:sp>
          <p:nvSpPr>
            <p:cNvPr id="9" name="Rectangle 8"/>
            <p:cNvSpPr/>
            <p:nvPr/>
          </p:nvSpPr>
          <p:spPr>
            <a:xfrm>
              <a:off x="9773540" y="6725537"/>
              <a:ext cx="2418460" cy="132463"/>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1350"/>
            </a:p>
          </p:txBody>
        </p:sp>
        <p:sp>
          <p:nvSpPr>
            <p:cNvPr id="10" name="Rectangle 9"/>
            <p:cNvSpPr/>
            <p:nvPr/>
          </p:nvSpPr>
          <p:spPr>
            <a:xfrm>
              <a:off x="7355080" y="6725537"/>
              <a:ext cx="2418460" cy="13246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1350"/>
            </a:p>
          </p:txBody>
        </p:sp>
        <p:sp>
          <p:nvSpPr>
            <p:cNvPr id="11" name="Rectangle 10"/>
            <p:cNvSpPr/>
            <p:nvPr/>
          </p:nvSpPr>
          <p:spPr>
            <a:xfrm>
              <a:off x="2418460" y="6725538"/>
              <a:ext cx="2418460" cy="13246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1350"/>
            </a:p>
          </p:txBody>
        </p:sp>
      </p:grpSp>
      <p:sp>
        <p:nvSpPr>
          <p:cNvPr id="4" name="文本框 3"/>
          <p:cNvSpPr txBox="1"/>
          <p:nvPr userDrawn="1"/>
        </p:nvSpPr>
        <p:spPr>
          <a:xfrm>
            <a:off x="800100" y="620184"/>
            <a:ext cx="7363968" cy="584775"/>
          </a:xfrm>
          <a:prstGeom prst="rect">
            <a:avLst/>
          </a:prstGeom>
          <a:noFill/>
        </p:spPr>
        <p:txBody>
          <a:bodyPr wrap="square" rtlCol="0">
            <a:spAutoFit/>
          </a:bodyPr>
          <a:lstStyle/>
          <a:p>
            <a:r>
              <a:rPr kumimoji="0" lang="zh-CN" altLang="en-US" sz="3200" b="0" i="0" u="none" strike="noStrike" kern="1200" cap="none" spc="0" normalizeH="0" baseline="0" noProof="0" dirty="0">
                <a:ln>
                  <a:noFill/>
                </a:ln>
                <a:solidFill>
                  <a:schemeClr val="accent5"/>
                </a:solidFill>
                <a:effectLst/>
                <a:uLnTx/>
                <a:uFillTx/>
                <a:latin typeface="+mn-lt"/>
                <a:ea typeface="冬青黑体简体中文 W6"/>
                <a:cs typeface="+mj-cs"/>
              </a:rPr>
              <a:t>商务扁平多彩信息图表设计</a:t>
            </a:r>
            <a:endParaRPr lang="zh-CN" altLang="en-US" sz="1400" dirty="0">
              <a:solidFill>
                <a:schemeClr val="accent5"/>
              </a:solidFil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userDrawn="1">
  <p:cSld name="2_标题幻灯片">
    <p:spTree>
      <p:nvGrpSpPr>
        <p:cNvPr id="1" name=""/>
        <p:cNvGrpSpPr/>
        <p:nvPr/>
      </p:nvGrpSpPr>
      <p:grpSpPr>
        <a:xfrm>
          <a:off x="0" y="0"/>
          <a:ext cx="0" cy="0"/>
          <a:chOff x="0" y="0"/>
          <a:chExt cx="0" cy="0"/>
        </a:xfrm>
      </p:grpSpPr>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userDrawn="1">
  <p:cSld name="1_空白">
    <p:spTree>
      <p:nvGrpSpPr>
        <p:cNvPr id="1" name=""/>
        <p:cNvGrpSpPr/>
        <p:nvPr/>
      </p:nvGrpSpPr>
      <p:grpSpPr>
        <a:xfrm>
          <a:off x="0" y="0"/>
          <a:ext cx="0" cy="0"/>
          <a:chOff x="0" y="0"/>
          <a:chExt cx="0" cy="0"/>
        </a:xfrm>
      </p:grpSpPr>
      <p:cxnSp>
        <p:nvCxnSpPr>
          <p:cNvPr id="24" name="直接连接符 23"/>
          <p:cNvCxnSpPr/>
          <p:nvPr userDrawn="1"/>
        </p:nvCxnSpPr>
        <p:spPr>
          <a:xfrm flipV="1">
            <a:off x="3025297" y="479824"/>
            <a:ext cx="8366603" cy="1"/>
          </a:xfrm>
          <a:prstGeom prst="line">
            <a:avLst/>
          </a:prstGeom>
          <a:ln w="190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2" name="日期占位符 1"/>
          <p:cNvSpPr>
            <a:spLocks noGrp="1"/>
          </p:cNvSpPr>
          <p:nvPr>
            <p:ph type="dt" sz="half" idx="10"/>
          </p:nvPr>
        </p:nvSpPr>
        <p:spPr/>
        <p:txBody>
          <a:bodyPr/>
          <a:lstStyle/>
          <a:p>
            <a:fld id="{8188B4EC-7CCE-4981-BEAD-3D2B29EC2B99}" type="datetimeFigureOut">
              <a:rPr lang="zh-CN" altLang="en-US" smtClean="0">
                <a:solidFill>
                  <a:prstClr val="black">
                    <a:tint val="75000"/>
                  </a:prstClr>
                </a:solidFill>
              </a:rPr>
              <a:t>2019/7/2</a:t>
            </a:fld>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fld id="{15CA7E42-5C45-401B-9CF6-FFDBF3682BD8}" type="slidenum">
              <a:rPr lang="zh-CN" altLang="en-US" smtClean="0">
                <a:solidFill>
                  <a:prstClr val="black">
                    <a:tint val="75000"/>
                  </a:prstClr>
                </a:solidFill>
              </a:rPr>
              <a:t>‹#›</a:t>
            </a:fld>
            <a:endParaRPr lang="zh-CN" altLang="en-US">
              <a:solidFill>
                <a:prstClr val="black">
                  <a:tint val="75000"/>
                </a:prstClr>
              </a:solidFill>
            </a:endParaRPr>
          </a:p>
        </p:txBody>
      </p:sp>
      <p:grpSp>
        <p:nvGrpSpPr>
          <p:cNvPr id="6" name="组合 5"/>
          <p:cNvGrpSpPr/>
          <p:nvPr userDrawn="1"/>
        </p:nvGrpSpPr>
        <p:grpSpPr>
          <a:xfrm>
            <a:off x="1" y="195106"/>
            <a:ext cx="3126179" cy="569433"/>
            <a:chOff x="0" y="194743"/>
            <a:chExt cx="3126179" cy="569433"/>
          </a:xfrm>
        </p:grpSpPr>
        <p:sp>
          <p:nvSpPr>
            <p:cNvPr id="7" name="圆角矩形 6"/>
            <p:cNvSpPr/>
            <p:nvPr/>
          </p:nvSpPr>
          <p:spPr>
            <a:xfrm>
              <a:off x="173209" y="194743"/>
              <a:ext cx="2952970" cy="569433"/>
            </a:xfrm>
            <a:prstGeom prst="roundRect">
              <a:avLst>
                <a:gd name="adj" fmla="val 9976"/>
              </a:avLst>
            </a:prstGeom>
            <a:solidFill>
              <a:srgbClr val="01ACBE"/>
            </a:solidFill>
            <a:ln w="19050">
              <a:gradFill flip="none" rotWithShape="1">
                <a:gsLst>
                  <a:gs pos="88000">
                    <a:schemeClr val="bg1"/>
                  </a:gs>
                  <a:gs pos="0">
                    <a:schemeClr val="bg1">
                      <a:lumMod val="75000"/>
                    </a:schemeClr>
                  </a:gs>
                  <a:gs pos="71000">
                    <a:schemeClr val="bg1">
                      <a:lumMod val="85000"/>
                    </a:schemeClr>
                  </a:gs>
                  <a:gs pos="55000">
                    <a:schemeClr val="bg1"/>
                  </a:gs>
                  <a:gs pos="37000">
                    <a:schemeClr val="bg1">
                      <a:lumMod val="85000"/>
                    </a:schemeClr>
                  </a:gs>
                  <a:gs pos="22000">
                    <a:schemeClr val="bg1"/>
                  </a:gs>
                  <a:gs pos="100000">
                    <a:schemeClr val="bg1">
                      <a:lumMod val="75000"/>
                    </a:schemeClr>
                  </a:gs>
                </a:gsLst>
                <a:lin ang="1200000" scaled="0"/>
                <a:tileRect/>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nvGrpSpPr>
            <p:cNvPr id="8" name="组合 7"/>
            <p:cNvGrpSpPr/>
            <p:nvPr/>
          </p:nvGrpSpPr>
          <p:grpSpPr>
            <a:xfrm>
              <a:off x="0" y="290669"/>
              <a:ext cx="424561" cy="355906"/>
              <a:chOff x="469900" y="728859"/>
              <a:chExt cx="424561" cy="355906"/>
            </a:xfrm>
          </p:grpSpPr>
          <p:sp>
            <p:nvSpPr>
              <p:cNvPr id="10" name="椭圆 9"/>
              <p:cNvSpPr/>
              <p:nvPr/>
            </p:nvSpPr>
            <p:spPr>
              <a:xfrm rot="16200000">
                <a:off x="738264" y="928568"/>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11" name="椭圆 10"/>
              <p:cNvSpPr/>
              <p:nvPr/>
            </p:nvSpPr>
            <p:spPr>
              <a:xfrm rot="16200000">
                <a:off x="752463" y="942770"/>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12" name="椭圆 11"/>
              <p:cNvSpPr/>
              <p:nvPr/>
            </p:nvSpPr>
            <p:spPr>
              <a:xfrm rot="16200000">
                <a:off x="738264" y="728860"/>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13" name="椭圆 12"/>
              <p:cNvSpPr/>
              <p:nvPr/>
            </p:nvSpPr>
            <p:spPr>
              <a:xfrm rot="16200000">
                <a:off x="752463" y="743063"/>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14" name="圆角矩形 13"/>
              <p:cNvSpPr/>
              <p:nvPr/>
            </p:nvSpPr>
            <p:spPr>
              <a:xfrm rot="16200000">
                <a:off x="636543" y="859458"/>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15" name="圆角矩形 14"/>
              <p:cNvSpPr/>
              <p:nvPr/>
            </p:nvSpPr>
            <p:spPr>
              <a:xfrm rot="16200000">
                <a:off x="636543" y="809416"/>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16" name="圆角矩形 15"/>
              <p:cNvSpPr/>
              <p:nvPr/>
            </p:nvSpPr>
            <p:spPr>
              <a:xfrm rot="16200000">
                <a:off x="636543" y="655035"/>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17" name="圆角矩形 16"/>
              <p:cNvSpPr/>
              <p:nvPr/>
            </p:nvSpPr>
            <p:spPr>
              <a:xfrm rot="16200000">
                <a:off x="636543" y="604992"/>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grpSp>
      </p:grpSp>
      <p:sp>
        <p:nvSpPr>
          <p:cNvPr id="25" name="标题占位符 1"/>
          <p:cNvSpPr>
            <a:spLocks noGrp="1"/>
          </p:cNvSpPr>
          <p:nvPr>
            <p:ph type="title"/>
          </p:nvPr>
        </p:nvSpPr>
        <p:spPr>
          <a:xfrm>
            <a:off x="268367" y="206334"/>
            <a:ext cx="3050788" cy="546975"/>
          </a:xfrm>
          <a:prstGeom prst="rect">
            <a:avLst/>
          </a:prstGeom>
        </p:spPr>
        <p:txBody>
          <a:bodyPr vert="horz" lIns="68580" tIns="34290" rIns="68580" bIns="34290" rtlCol="0" anchor="ctr">
            <a:normAutofit/>
          </a:bodyPr>
          <a:lstStyle>
            <a:lvl1pPr>
              <a:defRPr sz="1600">
                <a:solidFill>
                  <a:schemeClr val="bg1"/>
                </a:solidFill>
                <a:latin typeface="迷你简汉真广标" panose="02010609000101010101" pitchFamily="49" charset="-122"/>
                <a:ea typeface="迷你简汉真广标" panose="02010609000101010101" pitchFamily="49" charset="-122"/>
              </a:defRPr>
            </a:lvl1pPr>
          </a:lstStyle>
          <a:p>
            <a:r>
              <a:rPr lang="zh-CN" altLang="en-US" dirty="0"/>
              <a:t>单击此处编辑母版标题样式</a:t>
            </a:r>
          </a:p>
        </p:txBody>
      </p:sp>
      <p:sp>
        <p:nvSpPr>
          <p:cNvPr id="3" name="TextBox 2"/>
          <p:cNvSpPr txBox="1"/>
          <p:nvPr userDrawn="1"/>
        </p:nvSpPr>
        <p:spPr>
          <a:xfrm>
            <a:off x="11299875" y="233505"/>
            <a:ext cx="829458" cy="420564"/>
          </a:xfrm>
          <a:prstGeom prst="rect">
            <a:avLst/>
          </a:prstGeom>
          <a:noFill/>
        </p:spPr>
        <p:txBody>
          <a:bodyPr wrap="none" rtlCol="0">
            <a:spAutoFit/>
          </a:bodyPr>
          <a:lstStyle/>
          <a:p>
            <a:r>
              <a:rPr lang="en-US" altLang="zh-CN" sz="2135" dirty="0"/>
              <a:t>LOGO</a:t>
            </a:r>
            <a:endParaRPr lang="zh-CN" altLang="en-US" sz="2135"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wipe(left)">
                                      <p:cBhvr>
                                        <p:cTn id="11" dur="500"/>
                                        <p:tgtEl>
                                          <p:spTgt spid="25"/>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wipe(left)">
                                      <p:cBhvr>
                                        <p:cTn id="15" dur="500"/>
                                        <p:tgtEl>
                                          <p:spTgt spid="24"/>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3" grpId="0"/>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5D700D8B-904F-4979-B003-823CB0687652}" type="datetimeFigureOut">
              <a:rPr lang="zh-CN" altLang="en-US" smtClean="0"/>
              <a:t>2019/7/2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555A1F2-C402-4024-AF63-A5570BCC2464}" type="slidenum">
              <a:rPr lang="zh-CN" altLang="en-US" smtClean="0"/>
              <a:t>‹#›</a:t>
            </a:fld>
            <a:endParaRPr lang="zh-CN" alt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userDrawn="1">
  <p:cSld name="2_空白">
    <p:spTree>
      <p:nvGrpSpPr>
        <p:cNvPr id="1" name=""/>
        <p:cNvGrpSpPr/>
        <p:nvPr/>
      </p:nvGrpSpPr>
      <p:grpSpPr>
        <a:xfrm>
          <a:off x="0" y="0"/>
          <a:ext cx="0" cy="0"/>
          <a:chOff x="0" y="0"/>
          <a:chExt cx="0" cy="0"/>
        </a:xfrm>
      </p:grpSpPr>
      <p:cxnSp>
        <p:nvCxnSpPr>
          <p:cNvPr id="24" name="直接连接符 23"/>
          <p:cNvCxnSpPr/>
          <p:nvPr userDrawn="1"/>
        </p:nvCxnSpPr>
        <p:spPr>
          <a:xfrm flipV="1">
            <a:off x="3025297" y="479824"/>
            <a:ext cx="8366603" cy="1"/>
          </a:xfrm>
          <a:prstGeom prst="line">
            <a:avLst/>
          </a:prstGeom>
          <a:ln w="190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6" name="组合 5"/>
          <p:cNvGrpSpPr/>
          <p:nvPr userDrawn="1"/>
        </p:nvGrpSpPr>
        <p:grpSpPr>
          <a:xfrm>
            <a:off x="1" y="195106"/>
            <a:ext cx="3126179" cy="569433"/>
            <a:chOff x="0" y="194743"/>
            <a:chExt cx="3126179" cy="569433"/>
          </a:xfrm>
        </p:grpSpPr>
        <p:sp>
          <p:nvSpPr>
            <p:cNvPr id="7" name="圆角矩形 6"/>
            <p:cNvSpPr/>
            <p:nvPr/>
          </p:nvSpPr>
          <p:spPr>
            <a:xfrm>
              <a:off x="173209" y="194743"/>
              <a:ext cx="2952970" cy="569433"/>
            </a:xfrm>
            <a:prstGeom prst="roundRect">
              <a:avLst>
                <a:gd name="adj" fmla="val 9976"/>
              </a:avLst>
            </a:prstGeom>
            <a:solidFill>
              <a:srgbClr val="01ACBE"/>
            </a:solidFill>
            <a:ln w="19050">
              <a:gradFill flip="none" rotWithShape="1">
                <a:gsLst>
                  <a:gs pos="88000">
                    <a:schemeClr val="bg1"/>
                  </a:gs>
                  <a:gs pos="0">
                    <a:schemeClr val="bg1">
                      <a:lumMod val="75000"/>
                    </a:schemeClr>
                  </a:gs>
                  <a:gs pos="71000">
                    <a:schemeClr val="bg1">
                      <a:lumMod val="85000"/>
                    </a:schemeClr>
                  </a:gs>
                  <a:gs pos="55000">
                    <a:schemeClr val="bg1"/>
                  </a:gs>
                  <a:gs pos="37000">
                    <a:schemeClr val="bg1">
                      <a:lumMod val="85000"/>
                    </a:schemeClr>
                  </a:gs>
                  <a:gs pos="22000">
                    <a:schemeClr val="bg1"/>
                  </a:gs>
                  <a:gs pos="100000">
                    <a:schemeClr val="bg1">
                      <a:lumMod val="75000"/>
                    </a:schemeClr>
                  </a:gs>
                </a:gsLst>
                <a:lin ang="1200000" scaled="0"/>
                <a:tileRect/>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nvGrpSpPr>
            <p:cNvPr id="8" name="组合 7"/>
            <p:cNvGrpSpPr/>
            <p:nvPr/>
          </p:nvGrpSpPr>
          <p:grpSpPr>
            <a:xfrm>
              <a:off x="0" y="290669"/>
              <a:ext cx="424561" cy="355906"/>
              <a:chOff x="469900" y="728859"/>
              <a:chExt cx="424561" cy="355906"/>
            </a:xfrm>
          </p:grpSpPr>
          <p:sp>
            <p:nvSpPr>
              <p:cNvPr id="10" name="椭圆 9"/>
              <p:cNvSpPr/>
              <p:nvPr/>
            </p:nvSpPr>
            <p:spPr>
              <a:xfrm rot="16200000">
                <a:off x="738264" y="928568"/>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11" name="椭圆 10"/>
              <p:cNvSpPr/>
              <p:nvPr/>
            </p:nvSpPr>
            <p:spPr>
              <a:xfrm rot="16200000">
                <a:off x="752463" y="942770"/>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12" name="椭圆 11"/>
              <p:cNvSpPr/>
              <p:nvPr/>
            </p:nvSpPr>
            <p:spPr>
              <a:xfrm rot="16200000">
                <a:off x="738264" y="728860"/>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13" name="椭圆 12"/>
              <p:cNvSpPr/>
              <p:nvPr/>
            </p:nvSpPr>
            <p:spPr>
              <a:xfrm rot="16200000">
                <a:off x="752463" y="743063"/>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14" name="圆角矩形 13"/>
              <p:cNvSpPr/>
              <p:nvPr/>
            </p:nvSpPr>
            <p:spPr>
              <a:xfrm rot="16200000">
                <a:off x="636543" y="859458"/>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15" name="圆角矩形 14"/>
              <p:cNvSpPr/>
              <p:nvPr/>
            </p:nvSpPr>
            <p:spPr>
              <a:xfrm rot="16200000">
                <a:off x="636543" y="809416"/>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16" name="圆角矩形 15"/>
              <p:cNvSpPr/>
              <p:nvPr/>
            </p:nvSpPr>
            <p:spPr>
              <a:xfrm rot="16200000">
                <a:off x="636543" y="655035"/>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17" name="圆角矩形 16"/>
              <p:cNvSpPr/>
              <p:nvPr/>
            </p:nvSpPr>
            <p:spPr>
              <a:xfrm rot="16200000">
                <a:off x="636543" y="604992"/>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grpSp>
      </p:grpSp>
      <p:sp>
        <p:nvSpPr>
          <p:cNvPr id="25" name="标题占位符 1"/>
          <p:cNvSpPr>
            <a:spLocks noGrp="1"/>
          </p:cNvSpPr>
          <p:nvPr>
            <p:ph type="title"/>
          </p:nvPr>
        </p:nvSpPr>
        <p:spPr>
          <a:xfrm>
            <a:off x="416313" y="206334"/>
            <a:ext cx="3050788" cy="546975"/>
          </a:xfrm>
          <a:prstGeom prst="rect">
            <a:avLst/>
          </a:prstGeom>
        </p:spPr>
        <p:txBody>
          <a:bodyPr vert="horz" lIns="68580" tIns="34290" rIns="68580" bIns="34290" rtlCol="0" anchor="ctr">
            <a:normAutofit/>
          </a:bodyPr>
          <a:lstStyle>
            <a:lvl1pPr>
              <a:defRPr sz="1600">
                <a:solidFill>
                  <a:schemeClr val="bg1"/>
                </a:solidFill>
                <a:latin typeface="迷你简汉真广标" panose="02010609000101010101" pitchFamily="49" charset="-122"/>
                <a:ea typeface="迷你简汉真广标" panose="02010609000101010101" pitchFamily="49" charset="-122"/>
              </a:defRPr>
            </a:lvl1pPr>
          </a:lstStyle>
          <a:p>
            <a:r>
              <a:rPr lang="zh-CN" altLang="en-US"/>
              <a:t>单击此处编辑母版标题样式</a:t>
            </a:r>
          </a:p>
        </p:txBody>
      </p:sp>
      <p:sp>
        <p:nvSpPr>
          <p:cNvPr id="23" name="TextBox 22"/>
          <p:cNvSpPr txBox="1"/>
          <p:nvPr userDrawn="1"/>
        </p:nvSpPr>
        <p:spPr>
          <a:xfrm>
            <a:off x="11299875" y="233505"/>
            <a:ext cx="829458" cy="420564"/>
          </a:xfrm>
          <a:prstGeom prst="rect">
            <a:avLst/>
          </a:prstGeom>
          <a:noFill/>
        </p:spPr>
        <p:txBody>
          <a:bodyPr wrap="none" rtlCol="0">
            <a:spAutoFit/>
          </a:bodyPr>
          <a:lstStyle/>
          <a:p>
            <a:r>
              <a:rPr lang="en-US" altLang="zh-CN" sz="2135" dirty="0"/>
              <a:t>LOGO</a:t>
            </a:r>
            <a:endParaRPr lang="zh-CN" altLang="en-US" sz="2135"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4"/>
                                        </p:tgtEl>
                                        <p:attrNameLst>
                                          <p:attrName>style.visibility</p:attrName>
                                        </p:attrNameLst>
                                      </p:cBhvr>
                                      <p:to>
                                        <p:strVal val="visible"/>
                                      </p:to>
                                    </p:set>
                                    <p:animEffect transition="in" filter="wipe(left)">
                                      <p:cBhvr>
                                        <p:cTn id="11" dur="500"/>
                                        <p:tgtEl>
                                          <p:spTgt spid="24"/>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userDrawn="1">
  <p:cSld name="3_空白">
    <p:spTree>
      <p:nvGrpSpPr>
        <p:cNvPr id="1" name=""/>
        <p:cNvGrpSpPr/>
        <p:nvPr/>
      </p:nvGrpSpPr>
      <p:grpSpPr>
        <a:xfrm>
          <a:off x="0" y="0"/>
          <a:ext cx="0" cy="0"/>
          <a:chOff x="0" y="0"/>
          <a:chExt cx="0" cy="0"/>
        </a:xfrm>
      </p:grpSpPr>
      <p:cxnSp>
        <p:nvCxnSpPr>
          <p:cNvPr id="24" name="直接连接符 23"/>
          <p:cNvCxnSpPr/>
          <p:nvPr userDrawn="1"/>
        </p:nvCxnSpPr>
        <p:spPr>
          <a:xfrm flipV="1">
            <a:off x="3025297" y="479824"/>
            <a:ext cx="8366603" cy="1"/>
          </a:xfrm>
          <a:prstGeom prst="line">
            <a:avLst/>
          </a:prstGeom>
          <a:ln w="190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2" name="日期占位符 1"/>
          <p:cNvSpPr>
            <a:spLocks noGrp="1"/>
          </p:cNvSpPr>
          <p:nvPr>
            <p:ph type="dt" sz="half" idx="10"/>
          </p:nvPr>
        </p:nvSpPr>
        <p:spPr/>
        <p:txBody>
          <a:bodyPr/>
          <a:lstStyle/>
          <a:p>
            <a:fld id="{8188B4EC-7CCE-4981-BEAD-3D2B29EC2B99}" type="datetimeFigureOut">
              <a:rPr lang="zh-CN" altLang="en-US" smtClean="0">
                <a:solidFill>
                  <a:prstClr val="black">
                    <a:tint val="75000"/>
                  </a:prstClr>
                </a:solidFill>
              </a:rPr>
              <a:t>2019/7/2</a:t>
            </a:fld>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fld id="{15CA7E42-5C45-401B-9CF6-FFDBF3682BD8}" type="slidenum">
              <a:rPr lang="zh-CN" altLang="en-US" smtClean="0">
                <a:solidFill>
                  <a:prstClr val="black">
                    <a:tint val="75000"/>
                  </a:prstClr>
                </a:solidFill>
              </a:rPr>
              <a:t>‹#›</a:t>
            </a:fld>
            <a:endParaRPr lang="zh-CN" altLang="en-US">
              <a:solidFill>
                <a:prstClr val="black">
                  <a:tint val="75000"/>
                </a:prstClr>
              </a:solidFill>
            </a:endParaRPr>
          </a:p>
        </p:txBody>
      </p:sp>
      <p:grpSp>
        <p:nvGrpSpPr>
          <p:cNvPr id="6" name="组合 5"/>
          <p:cNvGrpSpPr/>
          <p:nvPr userDrawn="1"/>
        </p:nvGrpSpPr>
        <p:grpSpPr>
          <a:xfrm>
            <a:off x="1" y="195106"/>
            <a:ext cx="3126179" cy="569433"/>
            <a:chOff x="0" y="194743"/>
            <a:chExt cx="3126179" cy="569433"/>
          </a:xfrm>
        </p:grpSpPr>
        <p:sp>
          <p:nvSpPr>
            <p:cNvPr id="7" name="圆角矩形 6"/>
            <p:cNvSpPr/>
            <p:nvPr/>
          </p:nvSpPr>
          <p:spPr>
            <a:xfrm>
              <a:off x="173209" y="194743"/>
              <a:ext cx="2952970" cy="569433"/>
            </a:xfrm>
            <a:prstGeom prst="roundRect">
              <a:avLst>
                <a:gd name="adj" fmla="val 9976"/>
              </a:avLst>
            </a:prstGeom>
            <a:solidFill>
              <a:srgbClr val="01ACBE"/>
            </a:solidFill>
            <a:ln w="19050">
              <a:gradFill flip="none" rotWithShape="1">
                <a:gsLst>
                  <a:gs pos="88000">
                    <a:schemeClr val="bg1"/>
                  </a:gs>
                  <a:gs pos="0">
                    <a:schemeClr val="bg1">
                      <a:lumMod val="75000"/>
                    </a:schemeClr>
                  </a:gs>
                  <a:gs pos="71000">
                    <a:schemeClr val="bg1">
                      <a:lumMod val="85000"/>
                    </a:schemeClr>
                  </a:gs>
                  <a:gs pos="55000">
                    <a:schemeClr val="bg1"/>
                  </a:gs>
                  <a:gs pos="37000">
                    <a:schemeClr val="bg1">
                      <a:lumMod val="85000"/>
                    </a:schemeClr>
                  </a:gs>
                  <a:gs pos="22000">
                    <a:schemeClr val="bg1"/>
                  </a:gs>
                  <a:gs pos="100000">
                    <a:schemeClr val="bg1">
                      <a:lumMod val="75000"/>
                    </a:schemeClr>
                  </a:gs>
                </a:gsLst>
                <a:lin ang="1200000" scaled="0"/>
                <a:tileRect/>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nvGrpSpPr>
            <p:cNvPr id="8" name="组合 7"/>
            <p:cNvGrpSpPr/>
            <p:nvPr/>
          </p:nvGrpSpPr>
          <p:grpSpPr>
            <a:xfrm>
              <a:off x="0" y="290669"/>
              <a:ext cx="424561" cy="355906"/>
              <a:chOff x="469900" y="728859"/>
              <a:chExt cx="424561" cy="355906"/>
            </a:xfrm>
          </p:grpSpPr>
          <p:sp>
            <p:nvSpPr>
              <p:cNvPr id="10" name="椭圆 9"/>
              <p:cNvSpPr/>
              <p:nvPr/>
            </p:nvSpPr>
            <p:spPr>
              <a:xfrm rot="16200000">
                <a:off x="738264" y="928568"/>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11" name="椭圆 10"/>
              <p:cNvSpPr/>
              <p:nvPr/>
            </p:nvSpPr>
            <p:spPr>
              <a:xfrm rot="16200000">
                <a:off x="752463" y="942770"/>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12" name="椭圆 11"/>
              <p:cNvSpPr/>
              <p:nvPr/>
            </p:nvSpPr>
            <p:spPr>
              <a:xfrm rot="16200000">
                <a:off x="738264" y="728860"/>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13" name="椭圆 12"/>
              <p:cNvSpPr/>
              <p:nvPr/>
            </p:nvSpPr>
            <p:spPr>
              <a:xfrm rot="16200000">
                <a:off x="752463" y="743063"/>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14" name="圆角矩形 13"/>
              <p:cNvSpPr/>
              <p:nvPr/>
            </p:nvSpPr>
            <p:spPr>
              <a:xfrm rot="16200000">
                <a:off x="636543" y="859458"/>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15" name="圆角矩形 14"/>
              <p:cNvSpPr/>
              <p:nvPr/>
            </p:nvSpPr>
            <p:spPr>
              <a:xfrm rot="16200000">
                <a:off x="636543" y="809416"/>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16" name="圆角矩形 15"/>
              <p:cNvSpPr/>
              <p:nvPr/>
            </p:nvSpPr>
            <p:spPr>
              <a:xfrm rot="16200000">
                <a:off x="636543" y="655035"/>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17" name="圆角矩形 16"/>
              <p:cNvSpPr/>
              <p:nvPr/>
            </p:nvSpPr>
            <p:spPr>
              <a:xfrm rot="16200000">
                <a:off x="636543" y="604992"/>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grpSp>
      </p:grpSp>
      <p:sp>
        <p:nvSpPr>
          <p:cNvPr id="25" name="标题占位符 1"/>
          <p:cNvSpPr>
            <a:spLocks noGrp="1"/>
          </p:cNvSpPr>
          <p:nvPr>
            <p:ph type="title"/>
          </p:nvPr>
        </p:nvSpPr>
        <p:spPr>
          <a:xfrm>
            <a:off x="416313" y="206334"/>
            <a:ext cx="3050788" cy="546975"/>
          </a:xfrm>
          <a:prstGeom prst="rect">
            <a:avLst/>
          </a:prstGeom>
        </p:spPr>
        <p:txBody>
          <a:bodyPr vert="horz" lIns="68580" tIns="34290" rIns="68580" bIns="34290" rtlCol="0" anchor="ctr">
            <a:normAutofit/>
          </a:bodyPr>
          <a:lstStyle>
            <a:lvl1pPr>
              <a:defRPr sz="1600">
                <a:solidFill>
                  <a:schemeClr val="bg1"/>
                </a:solidFill>
                <a:latin typeface="迷你简汉真广标" panose="02010609000101010101" pitchFamily="49" charset="-122"/>
                <a:ea typeface="迷你简汉真广标" panose="02010609000101010101" pitchFamily="49" charset="-122"/>
              </a:defRPr>
            </a:lvl1pPr>
          </a:lstStyle>
          <a:p>
            <a:r>
              <a:rPr lang="zh-CN" altLang="en-US"/>
              <a:t>单击此处编辑母版标题样式</a:t>
            </a:r>
          </a:p>
        </p:txBody>
      </p:sp>
      <p:sp>
        <p:nvSpPr>
          <p:cNvPr id="23" name="TextBox 22"/>
          <p:cNvSpPr txBox="1"/>
          <p:nvPr userDrawn="1"/>
        </p:nvSpPr>
        <p:spPr>
          <a:xfrm>
            <a:off x="11299875" y="233505"/>
            <a:ext cx="829458" cy="420564"/>
          </a:xfrm>
          <a:prstGeom prst="rect">
            <a:avLst/>
          </a:prstGeom>
          <a:noFill/>
        </p:spPr>
        <p:txBody>
          <a:bodyPr wrap="none" rtlCol="0">
            <a:spAutoFit/>
          </a:bodyPr>
          <a:lstStyle/>
          <a:p>
            <a:r>
              <a:rPr lang="en-US" altLang="zh-CN" sz="2135" dirty="0"/>
              <a:t>LOGO</a:t>
            </a:r>
            <a:endParaRPr lang="zh-CN" altLang="en-US" sz="2135"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left)">
                                      <p:cBhvr>
                                        <p:cTn id="7" dur="500"/>
                                        <p:tgtEl>
                                          <p:spTgt spid="25"/>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24"/>
                                        </p:tgtEl>
                                        <p:attrNameLst>
                                          <p:attrName>style.visibility</p:attrName>
                                        </p:attrNameLst>
                                      </p:cBhvr>
                                      <p:to>
                                        <p:strVal val="visible"/>
                                      </p:to>
                                    </p:set>
                                    <p:animEffect transition="in" filter="wipe(down)">
                                      <p:cBhvr>
                                        <p:cTn id="11" dur="500"/>
                                        <p:tgtEl>
                                          <p:spTgt spid="24"/>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3" grpId="0"/>
    </p:bld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userDrawn="1">
  <p:cSld name="4_空白">
    <p:spTree>
      <p:nvGrpSpPr>
        <p:cNvPr id="1" name=""/>
        <p:cNvGrpSpPr/>
        <p:nvPr/>
      </p:nvGrpSpPr>
      <p:grpSpPr>
        <a:xfrm>
          <a:off x="0" y="0"/>
          <a:ext cx="0" cy="0"/>
          <a:chOff x="0" y="0"/>
          <a:chExt cx="0" cy="0"/>
        </a:xfrm>
      </p:grpSpPr>
      <p:cxnSp>
        <p:nvCxnSpPr>
          <p:cNvPr id="24" name="直接连接符 23"/>
          <p:cNvCxnSpPr/>
          <p:nvPr userDrawn="1"/>
        </p:nvCxnSpPr>
        <p:spPr>
          <a:xfrm flipV="1">
            <a:off x="3025297" y="479824"/>
            <a:ext cx="8366603" cy="1"/>
          </a:xfrm>
          <a:prstGeom prst="line">
            <a:avLst/>
          </a:prstGeom>
          <a:ln w="190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2" name="日期占位符 1"/>
          <p:cNvSpPr>
            <a:spLocks noGrp="1"/>
          </p:cNvSpPr>
          <p:nvPr>
            <p:ph type="dt" sz="half" idx="10"/>
          </p:nvPr>
        </p:nvSpPr>
        <p:spPr/>
        <p:txBody>
          <a:bodyPr/>
          <a:lstStyle/>
          <a:p>
            <a:fld id="{8188B4EC-7CCE-4981-BEAD-3D2B29EC2B99}" type="datetimeFigureOut">
              <a:rPr lang="zh-CN" altLang="en-US" smtClean="0">
                <a:solidFill>
                  <a:prstClr val="black">
                    <a:tint val="75000"/>
                  </a:prstClr>
                </a:solidFill>
              </a:rPr>
              <a:t>2019/7/2</a:t>
            </a:fld>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fld id="{15CA7E42-5C45-401B-9CF6-FFDBF3682BD8}" type="slidenum">
              <a:rPr lang="zh-CN" altLang="en-US" smtClean="0">
                <a:solidFill>
                  <a:prstClr val="black">
                    <a:tint val="75000"/>
                  </a:prstClr>
                </a:solidFill>
              </a:rPr>
              <a:t>‹#›</a:t>
            </a:fld>
            <a:endParaRPr lang="zh-CN" altLang="en-US">
              <a:solidFill>
                <a:prstClr val="black">
                  <a:tint val="75000"/>
                </a:prstClr>
              </a:solidFill>
            </a:endParaRPr>
          </a:p>
        </p:txBody>
      </p:sp>
      <p:grpSp>
        <p:nvGrpSpPr>
          <p:cNvPr id="6" name="组合 5"/>
          <p:cNvGrpSpPr/>
          <p:nvPr userDrawn="1"/>
        </p:nvGrpSpPr>
        <p:grpSpPr>
          <a:xfrm>
            <a:off x="1" y="195106"/>
            <a:ext cx="3126179" cy="569433"/>
            <a:chOff x="0" y="194743"/>
            <a:chExt cx="3126179" cy="569433"/>
          </a:xfrm>
        </p:grpSpPr>
        <p:sp>
          <p:nvSpPr>
            <p:cNvPr id="7" name="圆角矩形 6"/>
            <p:cNvSpPr/>
            <p:nvPr/>
          </p:nvSpPr>
          <p:spPr>
            <a:xfrm>
              <a:off x="173209" y="194743"/>
              <a:ext cx="2952970" cy="569433"/>
            </a:xfrm>
            <a:prstGeom prst="roundRect">
              <a:avLst>
                <a:gd name="adj" fmla="val 9976"/>
              </a:avLst>
            </a:prstGeom>
            <a:solidFill>
              <a:srgbClr val="01ACBE"/>
            </a:solidFill>
            <a:ln w="19050">
              <a:gradFill flip="none" rotWithShape="1">
                <a:gsLst>
                  <a:gs pos="88000">
                    <a:schemeClr val="bg1"/>
                  </a:gs>
                  <a:gs pos="0">
                    <a:schemeClr val="bg1">
                      <a:lumMod val="75000"/>
                    </a:schemeClr>
                  </a:gs>
                  <a:gs pos="71000">
                    <a:schemeClr val="bg1">
                      <a:lumMod val="85000"/>
                    </a:schemeClr>
                  </a:gs>
                  <a:gs pos="55000">
                    <a:schemeClr val="bg1"/>
                  </a:gs>
                  <a:gs pos="37000">
                    <a:schemeClr val="bg1">
                      <a:lumMod val="85000"/>
                    </a:schemeClr>
                  </a:gs>
                  <a:gs pos="22000">
                    <a:schemeClr val="bg1"/>
                  </a:gs>
                  <a:gs pos="100000">
                    <a:schemeClr val="bg1">
                      <a:lumMod val="75000"/>
                    </a:schemeClr>
                  </a:gs>
                </a:gsLst>
                <a:lin ang="1200000" scaled="0"/>
                <a:tileRect/>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nvGrpSpPr>
            <p:cNvPr id="8" name="组合 7"/>
            <p:cNvGrpSpPr/>
            <p:nvPr/>
          </p:nvGrpSpPr>
          <p:grpSpPr>
            <a:xfrm>
              <a:off x="0" y="290669"/>
              <a:ext cx="424561" cy="355906"/>
              <a:chOff x="469900" y="728859"/>
              <a:chExt cx="424561" cy="355906"/>
            </a:xfrm>
          </p:grpSpPr>
          <p:sp>
            <p:nvSpPr>
              <p:cNvPr id="10" name="椭圆 9"/>
              <p:cNvSpPr/>
              <p:nvPr/>
            </p:nvSpPr>
            <p:spPr>
              <a:xfrm rot="16200000">
                <a:off x="738264" y="928568"/>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11" name="椭圆 10"/>
              <p:cNvSpPr/>
              <p:nvPr/>
            </p:nvSpPr>
            <p:spPr>
              <a:xfrm rot="16200000">
                <a:off x="752463" y="942770"/>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12" name="椭圆 11"/>
              <p:cNvSpPr/>
              <p:nvPr/>
            </p:nvSpPr>
            <p:spPr>
              <a:xfrm rot="16200000">
                <a:off x="738264" y="728860"/>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13" name="椭圆 12"/>
              <p:cNvSpPr/>
              <p:nvPr/>
            </p:nvSpPr>
            <p:spPr>
              <a:xfrm rot="16200000">
                <a:off x="752463" y="743063"/>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14" name="圆角矩形 13"/>
              <p:cNvSpPr/>
              <p:nvPr/>
            </p:nvSpPr>
            <p:spPr>
              <a:xfrm rot="16200000">
                <a:off x="636543" y="859458"/>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15" name="圆角矩形 14"/>
              <p:cNvSpPr/>
              <p:nvPr/>
            </p:nvSpPr>
            <p:spPr>
              <a:xfrm rot="16200000">
                <a:off x="636543" y="809416"/>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16" name="圆角矩形 15"/>
              <p:cNvSpPr/>
              <p:nvPr/>
            </p:nvSpPr>
            <p:spPr>
              <a:xfrm rot="16200000">
                <a:off x="636543" y="655035"/>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17" name="圆角矩形 16"/>
              <p:cNvSpPr/>
              <p:nvPr/>
            </p:nvSpPr>
            <p:spPr>
              <a:xfrm rot="16200000">
                <a:off x="636543" y="604992"/>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grpSp>
      </p:grpSp>
      <p:sp>
        <p:nvSpPr>
          <p:cNvPr id="25" name="标题占位符 1"/>
          <p:cNvSpPr>
            <a:spLocks noGrp="1"/>
          </p:cNvSpPr>
          <p:nvPr>
            <p:ph type="title"/>
          </p:nvPr>
        </p:nvSpPr>
        <p:spPr>
          <a:xfrm>
            <a:off x="416313" y="206334"/>
            <a:ext cx="3050788" cy="546975"/>
          </a:xfrm>
          <a:prstGeom prst="rect">
            <a:avLst/>
          </a:prstGeom>
        </p:spPr>
        <p:txBody>
          <a:bodyPr vert="horz" lIns="68580" tIns="34290" rIns="68580" bIns="34290" rtlCol="0" anchor="ctr">
            <a:normAutofit/>
          </a:bodyPr>
          <a:lstStyle>
            <a:lvl1pPr>
              <a:defRPr sz="1600">
                <a:solidFill>
                  <a:schemeClr val="bg1"/>
                </a:solidFill>
                <a:latin typeface="迷你简汉真广标" panose="02010609000101010101" pitchFamily="49" charset="-122"/>
                <a:ea typeface="迷你简汉真广标" panose="02010609000101010101" pitchFamily="49" charset="-122"/>
              </a:defRPr>
            </a:lvl1pPr>
          </a:lstStyle>
          <a:p>
            <a:r>
              <a:rPr lang="zh-CN" altLang="en-US"/>
              <a:t>单击此处编辑母版标题样式</a:t>
            </a:r>
          </a:p>
        </p:txBody>
      </p:sp>
      <p:sp>
        <p:nvSpPr>
          <p:cNvPr id="23" name="TextBox 22"/>
          <p:cNvSpPr txBox="1"/>
          <p:nvPr userDrawn="1"/>
        </p:nvSpPr>
        <p:spPr>
          <a:xfrm>
            <a:off x="11299875" y="233505"/>
            <a:ext cx="829458" cy="420564"/>
          </a:xfrm>
          <a:prstGeom prst="rect">
            <a:avLst/>
          </a:prstGeom>
          <a:noFill/>
        </p:spPr>
        <p:txBody>
          <a:bodyPr wrap="none" rtlCol="0">
            <a:spAutoFit/>
          </a:bodyPr>
          <a:lstStyle/>
          <a:p>
            <a:r>
              <a:rPr lang="en-US" altLang="zh-CN" sz="2135" dirty="0"/>
              <a:t>LOGO</a:t>
            </a:r>
            <a:endParaRPr lang="zh-CN" altLang="en-US" sz="2135"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4"/>
                                        </p:tgtEl>
                                        <p:attrNameLst>
                                          <p:attrName>style.visibility</p:attrName>
                                        </p:attrNameLst>
                                      </p:cBhvr>
                                      <p:to>
                                        <p:strVal val="visible"/>
                                      </p:to>
                                    </p:set>
                                    <p:animEffect transition="in" filter="wipe(left)">
                                      <p:cBhvr>
                                        <p:cTn id="11" dur="500"/>
                                        <p:tgtEl>
                                          <p:spTgt spid="24"/>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userDrawn="1">
  <p:cSld name="5_空白">
    <p:spTree>
      <p:nvGrpSpPr>
        <p:cNvPr id="1" name=""/>
        <p:cNvGrpSpPr/>
        <p:nvPr/>
      </p:nvGrpSpPr>
      <p:grpSpPr>
        <a:xfrm>
          <a:off x="0" y="0"/>
          <a:ext cx="0" cy="0"/>
          <a:chOff x="0" y="0"/>
          <a:chExt cx="0" cy="0"/>
        </a:xfrm>
      </p:grpSpPr>
      <p:cxnSp>
        <p:nvCxnSpPr>
          <p:cNvPr id="24" name="直接连接符 23"/>
          <p:cNvCxnSpPr/>
          <p:nvPr userDrawn="1"/>
        </p:nvCxnSpPr>
        <p:spPr>
          <a:xfrm flipV="1">
            <a:off x="3025297" y="479824"/>
            <a:ext cx="8366603" cy="1"/>
          </a:xfrm>
          <a:prstGeom prst="line">
            <a:avLst/>
          </a:prstGeom>
          <a:ln w="190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2" name="日期占位符 1"/>
          <p:cNvSpPr>
            <a:spLocks noGrp="1"/>
          </p:cNvSpPr>
          <p:nvPr>
            <p:ph type="dt" sz="half" idx="10"/>
          </p:nvPr>
        </p:nvSpPr>
        <p:spPr/>
        <p:txBody>
          <a:bodyPr/>
          <a:lstStyle/>
          <a:p>
            <a:fld id="{8188B4EC-7CCE-4981-BEAD-3D2B29EC2B99}" type="datetimeFigureOut">
              <a:rPr lang="zh-CN" altLang="en-US" smtClean="0">
                <a:solidFill>
                  <a:prstClr val="black">
                    <a:tint val="75000"/>
                  </a:prstClr>
                </a:solidFill>
              </a:rPr>
              <a:t>2019/7/2</a:t>
            </a:fld>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fld id="{15CA7E42-5C45-401B-9CF6-FFDBF3682BD8}" type="slidenum">
              <a:rPr lang="zh-CN" altLang="en-US" smtClean="0">
                <a:solidFill>
                  <a:prstClr val="black">
                    <a:tint val="75000"/>
                  </a:prstClr>
                </a:solidFill>
              </a:rPr>
              <a:t>‹#›</a:t>
            </a:fld>
            <a:endParaRPr lang="zh-CN" altLang="en-US">
              <a:solidFill>
                <a:prstClr val="black">
                  <a:tint val="75000"/>
                </a:prstClr>
              </a:solidFill>
            </a:endParaRPr>
          </a:p>
        </p:txBody>
      </p:sp>
      <p:grpSp>
        <p:nvGrpSpPr>
          <p:cNvPr id="6" name="组合 5"/>
          <p:cNvGrpSpPr/>
          <p:nvPr userDrawn="1"/>
        </p:nvGrpSpPr>
        <p:grpSpPr>
          <a:xfrm>
            <a:off x="1" y="195106"/>
            <a:ext cx="3126179" cy="569433"/>
            <a:chOff x="0" y="194743"/>
            <a:chExt cx="3126179" cy="569433"/>
          </a:xfrm>
        </p:grpSpPr>
        <p:sp>
          <p:nvSpPr>
            <p:cNvPr id="7" name="圆角矩形 6"/>
            <p:cNvSpPr/>
            <p:nvPr/>
          </p:nvSpPr>
          <p:spPr>
            <a:xfrm>
              <a:off x="173209" y="194743"/>
              <a:ext cx="2952970" cy="569433"/>
            </a:xfrm>
            <a:prstGeom prst="roundRect">
              <a:avLst>
                <a:gd name="adj" fmla="val 9976"/>
              </a:avLst>
            </a:prstGeom>
            <a:solidFill>
              <a:srgbClr val="01ACBE"/>
            </a:solidFill>
            <a:ln w="19050">
              <a:gradFill flip="none" rotWithShape="1">
                <a:gsLst>
                  <a:gs pos="88000">
                    <a:schemeClr val="bg1"/>
                  </a:gs>
                  <a:gs pos="0">
                    <a:schemeClr val="bg1">
                      <a:lumMod val="75000"/>
                    </a:schemeClr>
                  </a:gs>
                  <a:gs pos="71000">
                    <a:schemeClr val="bg1">
                      <a:lumMod val="85000"/>
                    </a:schemeClr>
                  </a:gs>
                  <a:gs pos="55000">
                    <a:schemeClr val="bg1"/>
                  </a:gs>
                  <a:gs pos="37000">
                    <a:schemeClr val="bg1">
                      <a:lumMod val="85000"/>
                    </a:schemeClr>
                  </a:gs>
                  <a:gs pos="22000">
                    <a:schemeClr val="bg1"/>
                  </a:gs>
                  <a:gs pos="100000">
                    <a:schemeClr val="bg1">
                      <a:lumMod val="75000"/>
                    </a:schemeClr>
                  </a:gs>
                </a:gsLst>
                <a:lin ang="1200000" scaled="0"/>
                <a:tileRect/>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nvGrpSpPr>
            <p:cNvPr id="8" name="组合 7"/>
            <p:cNvGrpSpPr/>
            <p:nvPr/>
          </p:nvGrpSpPr>
          <p:grpSpPr>
            <a:xfrm>
              <a:off x="0" y="290669"/>
              <a:ext cx="424561" cy="355906"/>
              <a:chOff x="469900" y="728859"/>
              <a:chExt cx="424561" cy="355906"/>
            </a:xfrm>
          </p:grpSpPr>
          <p:sp>
            <p:nvSpPr>
              <p:cNvPr id="10" name="椭圆 9"/>
              <p:cNvSpPr/>
              <p:nvPr/>
            </p:nvSpPr>
            <p:spPr>
              <a:xfrm rot="16200000">
                <a:off x="738264" y="928568"/>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11" name="椭圆 10"/>
              <p:cNvSpPr/>
              <p:nvPr/>
            </p:nvSpPr>
            <p:spPr>
              <a:xfrm rot="16200000">
                <a:off x="752463" y="942770"/>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12" name="椭圆 11"/>
              <p:cNvSpPr/>
              <p:nvPr/>
            </p:nvSpPr>
            <p:spPr>
              <a:xfrm rot="16200000">
                <a:off x="738264" y="728860"/>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13" name="椭圆 12"/>
              <p:cNvSpPr/>
              <p:nvPr/>
            </p:nvSpPr>
            <p:spPr>
              <a:xfrm rot="16200000">
                <a:off x="752463" y="743063"/>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14" name="圆角矩形 13"/>
              <p:cNvSpPr/>
              <p:nvPr/>
            </p:nvSpPr>
            <p:spPr>
              <a:xfrm rot="16200000">
                <a:off x="636543" y="859458"/>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15" name="圆角矩形 14"/>
              <p:cNvSpPr/>
              <p:nvPr/>
            </p:nvSpPr>
            <p:spPr>
              <a:xfrm rot="16200000">
                <a:off x="636543" y="809416"/>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16" name="圆角矩形 15"/>
              <p:cNvSpPr/>
              <p:nvPr/>
            </p:nvSpPr>
            <p:spPr>
              <a:xfrm rot="16200000">
                <a:off x="636543" y="655035"/>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17" name="圆角矩形 16"/>
              <p:cNvSpPr/>
              <p:nvPr/>
            </p:nvSpPr>
            <p:spPr>
              <a:xfrm rot="16200000">
                <a:off x="636543" y="604992"/>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grpSp>
      </p:grpSp>
      <p:sp>
        <p:nvSpPr>
          <p:cNvPr id="25" name="标题占位符 1"/>
          <p:cNvSpPr>
            <a:spLocks noGrp="1"/>
          </p:cNvSpPr>
          <p:nvPr>
            <p:ph type="title"/>
          </p:nvPr>
        </p:nvSpPr>
        <p:spPr>
          <a:xfrm>
            <a:off x="416313" y="206334"/>
            <a:ext cx="3050788" cy="546975"/>
          </a:xfrm>
          <a:prstGeom prst="rect">
            <a:avLst/>
          </a:prstGeom>
        </p:spPr>
        <p:txBody>
          <a:bodyPr vert="horz" lIns="68580" tIns="34290" rIns="68580" bIns="34290" rtlCol="0" anchor="ctr">
            <a:normAutofit/>
          </a:bodyPr>
          <a:lstStyle>
            <a:lvl1pPr>
              <a:defRPr sz="1600">
                <a:solidFill>
                  <a:schemeClr val="bg1"/>
                </a:solidFill>
                <a:latin typeface="迷你简汉真广标" panose="02010609000101010101" pitchFamily="49" charset="-122"/>
                <a:ea typeface="迷你简汉真广标" panose="02010609000101010101" pitchFamily="49" charset="-122"/>
              </a:defRPr>
            </a:lvl1pPr>
          </a:lstStyle>
          <a:p>
            <a:r>
              <a:rPr lang="zh-CN" altLang="en-US"/>
              <a:t>单击此处编辑母版标题样式</a:t>
            </a:r>
          </a:p>
        </p:txBody>
      </p:sp>
      <p:sp>
        <p:nvSpPr>
          <p:cNvPr id="23" name="TextBox 22"/>
          <p:cNvSpPr txBox="1"/>
          <p:nvPr userDrawn="1"/>
        </p:nvSpPr>
        <p:spPr>
          <a:xfrm>
            <a:off x="11299875" y="233505"/>
            <a:ext cx="829458" cy="420564"/>
          </a:xfrm>
          <a:prstGeom prst="rect">
            <a:avLst/>
          </a:prstGeom>
          <a:noFill/>
        </p:spPr>
        <p:txBody>
          <a:bodyPr wrap="none" rtlCol="0">
            <a:spAutoFit/>
          </a:bodyPr>
          <a:lstStyle/>
          <a:p>
            <a:r>
              <a:rPr lang="en-US" altLang="zh-CN" sz="2135" dirty="0"/>
              <a:t>LOGO</a:t>
            </a:r>
            <a:endParaRPr lang="zh-CN" altLang="en-US" sz="2135"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4"/>
                                        </p:tgtEl>
                                        <p:attrNameLst>
                                          <p:attrName>style.visibility</p:attrName>
                                        </p:attrNameLst>
                                      </p:cBhvr>
                                      <p:to>
                                        <p:strVal val="visible"/>
                                      </p:to>
                                    </p:set>
                                    <p:animEffect transition="in" filter="wipe(left)">
                                      <p:cBhvr>
                                        <p:cTn id="11" dur="500"/>
                                        <p:tgtEl>
                                          <p:spTgt spid="24"/>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userDrawn="1">
  <p:cSld name="6_空白">
    <p:spTree>
      <p:nvGrpSpPr>
        <p:cNvPr id="1" name=""/>
        <p:cNvGrpSpPr/>
        <p:nvPr/>
      </p:nvGrpSpPr>
      <p:grpSpPr>
        <a:xfrm>
          <a:off x="0" y="0"/>
          <a:ext cx="0" cy="0"/>
          <a:chOff x="0" y="0"/>
          <a:chExt cx="0" cy="0"/>
        </a:xfrm>
      </p:grpSpPr>
      <p:cxnSp>
        <p:nvCxnSpPr>
          <p:cNvPr id="24" name="直接连接符 23"/>
          <p:cNvCxnSpPr/>
          <p:nvPr userDrawn="1"/>
        </p:nvCxnSpPr>
        <p:spPr>
          <a:xfrm flipV="1">
            <a:off x="3025297" y="479824"/>
            <a:ext cx="8366603" cy="1"/>
          </a:xfrm>
          <a:prstGeom prst="line">
            <a:avLst/>
          </a:prstGeom>
          <a:ln w="190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2" name="日期占位符 1"/>
          <p:cNvSpPr>
            <a:spLocks noGrp="1"/>
          </p:cNvSpPr>
          <p:nvPr>
            <p:ph type="dt" sz="half" idx="10"/>
          </p:nvPr>
        </p:nvSpPr>
        <p:spPr/>
        <p:txBody>
          <a:bodyPr/>
          <a:lstStyle/>
          <a:p>
            <a:fld id="{8188B4EC-7CCE-4981-BEAD-3D2B29EC2B99}" type="datetimeFigureOut">
              <a:rPr lang="zh-CN" altLang="en-US" smtClean="0">
                <a:solidFill>
                  <a:prstClr val="black">
                    <a:tint val="75000"/>
                  </a:prstClr>
                </a:solidFill>
              </a:rPr>
              <a:t>2019/7/2</a:t>
            </a:fld>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fld id="{15CA7E42-5C45-401B-9CF6-FFDBF3682BD8}" type="slidenum">
              <a:rPr lang="zh-CN" altLang="en-US" smtClean="0">
                <a:solidFill>
                  <a:prstClr val="black">
                    <a:tint val="75000"/>
                  </a:prstClr>
                </a:solidFill>
              </a:rPr>
              <a:t>‹#›</a:t>
            </a:fld>
            <a:endParaRPr lang="zh-CN" altLang="en-US">
              <a:solidFill>
                <a:prstClr val="black">
                  <a:tint val="75000"/>
                </a:prstClr>
              </a:solidFill>
            </a:endParaRPr>
          </a:p>
        </p:txBody>
      </p:sp>
      <p:grpSp>
        <p:nvGrpSpPr>
          <p:cNvPr id="6" name="组合 5"/>
          <p:cNvGrpSpPr/>
          <p:nvPr userDrawn="1"/>
        </p:nvGrpSpPr>
        <p:grpSpPr>
          <a:xfrm>
            <a:off x="1" y="195106"/>
            <a:ext cx="3126179" cy="569433"/>
            <a:chOff x="0" y="194743"/>
            <a:chExt cx="3126179" cy="569433"/>
          </a:xfrm>
        </p:grpSpPr>
        <p:sp>
          <p:nvSpPr>
            <p:cNvPr id="7" name="圆角矩形 6"/>
            <p:cNvSpPr/>
            <p:nvPr/>
          </p:nvSpPr>
          <p:spPr>
            <a:xfrm>
              <a:off x="173209" y="194743"/>
              <a:ext cx="2952970" cy="569433"/>
            </a:xfrm>
            <a:prstGeom prst="roundRect">
              <a:avLst>
                <a:gd name="adj" fmla="val 9976"/>
              </a:avLst>
            </a:prstGeom>
            <a:solidFill>
              <a:srgbClr val="01ACBE"/>
            </a:solidFill>
            <a:ln w="19050">
              <a:gradFill flip="none" rotWithShape="1">
                <a:gsLst>
                  <a:gs pos="88000">
                    <a:schemeClr val="bg1"/>
                  </a:gs>
                  <a:gs pos="0">
                    <a:schemeClr val="bg1">
                      <a:lumMod val="75000"/>
                    </a:schemeClr>
                  </a:gs>
                  <a:gs pos="71000">
                    <a:schemeClr val="bg1">
                      <a:lumMod val="85000"/>
                    </a:schemeClr>
                  </a:gs>
                  <a:gs pos="55000">
                    <a:schemeClr val="bg1"/>
                  </a:gs>
                  <a:gs pos="37000">
                    <a:schemeClr val="bg1">
                      <a:lumMod val="85000"/>
                    </a:schemeClr>
                  </a:gs>
                  <a:gs pos="22000">
                    <a:schemeClr val="bg1"/>
                  </a:gs>
                  <a:gs pos="100000">
                    <a:schemeClr val="bg1">
                      <a:lumMod val="75000"/>
                    </a:schemeClr>
                  </a:gs>
                </a:gsLst>
                <a:lin ang="1200000" scaled="0"/>
                <a:tileRect/>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nvGrpSpPr>
            <p:cNvPr id="8" name="组合 7"/>
            <p:cNvGrpSpPr/>
            <p:nvPr/>
          </p:nvGrpSpPr>
          <p:grpSpPr>
            <a:xfrm>
              <a:off x="0" y="290669"/>
              <a:ext cx="424561" cy="355906"/>
              <a:chOff x="469900" y="728859"/>
              <a:chExt cx="424561" cy="355906"/>
            </a:xfrm>
          </p:grpSpPr>
          <p:sp>
            <p:nvSpPr>
              <p:cNvPr id="10" name="椭圆 9"/>
              <p:cNvSpPr/>
              <p:nvPr/>
            </p:nvSpPr>
            <p:spPr>
              <a:xfrm rot="16200000">
                <a:off x="738264" y="928568"/>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11" name="椭圆 10"/>
              <p:cNvSpPr/>
              <p:nvPr/>
            </p:nvSpPr>
            <p:spPr>
              <a:xfrm rot="16200000">
                <a:off x="752463" y="942770"/>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12" name="椭圆 11"/>
              <p:cNvSpPr/>
              <p:nvPr/>
            </p:nvSpPr>
            <p:spPr>
              <a:xfrm rot="16200000">
                <a:off x="738264" y="728860"/>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13" name="椭圆 12"/>
              <p:cNvSpPr/>
              <p:nvPr/>
            </p:nvSpPr>
            <p:spPr>
              <a:xfrm rot="16200000">
                <a:off x="752463" y="743063"/>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14" name="圆角矩形 13"/>
              <p:cNvSpPr/>
              <p:nvPr/>
            </p:nvSpPr>
            <p:spPr>
              <a:xfrm rot="16200000">
                <a:off x="636543" y="859458"/>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15" name="圆角矩形 14"/>
              <p:cNvSpPr/>
              <p:nvPr/>
            </p:nvSpPr>
            <p:spPr>
              <a:xfrm rot="16200000">
                <a:off x="636543" y="809416"/>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16" name="圆角矩形 15"/>
              <p:cNvSpPr/>
              <p:nvPr/>
            </p:nvSpPr>
            <p:spPr>
              <a:xfrm rot="16200000">
                <a:off x="636543" y="655035"/>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17" name="圆角矩形 16"/>
              <p:cNvSpPr/>
              <p:nvPr/>
            </p:nvSpPr>
            <p:spPr>
              <a:xfrm rot="16200000">
                <a:off x="636543" y="604992"/>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grpSp>
      </p:grpSp>
      <p:sp>
        <p:nvSpPr>
          <p:cNvPr id="25" name="标题占位符 1"/>
          <p:cNvSpPr>
            <a:spLocks noGrp="1"/>
          </p:cNvSpPr>
          <p:nvPr>
            <p:ph type="title"/>
          </p:nvPr>
        </p:nvSpPr>
        <p:spPr>
          <a:xfrm>
            <a:off x="416313" y="206334"/>
            <a:ext cx="3050788" cy="546975"/>
          </a:xfrm>
          <a:prstGeom prst="rect">
            <a:avLst/>
          </a:prstGeom>
        </p:spPr>
        <p:txBody>
          <a:bodyPr vert="horz" lIns="68580" tIns="34290" rIns="68580" bIns="34290" rtlCol="0" anchor="ctr">
            <a:normAutofit/>
          </a:bodyPr>
          <a:lstStyle>
            <a:lvl1pPr>
              <a:defRPr sz="1600">
                <a:solidFill>
                  <a:schemeClr val="bg1"/>
                </a:solidFill>
                <a:latin typeface="迷你简汉真广标" panose="02010609000101010101" pitchFamily="49" charset="-122"/>
                <a:ea typeface="迷你简汉真广标" panose="02010609000101010101" pitchFamily="49" charset="-122"/>
              </a:defRPr>
            </a:lvl1pPr>
          </a:lstStyle>
          <a:p>
            <a:r>
              <a:rPr lang="zh-CN" altLang="en-US"/>
              <a:t>单击此处编辑母版标题样式</a:t>
            </a:r>
          </a:p>
        </p:txBody>
      </p:sp>
      <p:sp>
        <p:nvSpPr>
          <p:cNvPr id="23" name="TextBox 22"/>
          <p:cNvSpPr txBox="1"/>
          <p:nvPr userDrawn="1"/>
        </p:nvSpPr>
        <p:spPr>
          <a:xfrm>
            <a:off x="11299875" y="233505"/>
            <a:ext cx="829458" cy="420564"/>
          </a:xfrm>
          <a:prstGeom prst="rect">
            <a:avLst/>
          </a:prstGeom>
          <a:noFill/>
        </p:spPr>
        <p:txBody>
          <a:bodyPr wrap="none" rtlCol="0">
            <a:spAutoFit/>
          </a:bodyPr>
          <a:lstStyle/>
          <a:p>
            <a:r>
              <a:rPr lang="en-US" altLang="zh-CN" sz="2135" dirty="0"/>
              <a:t>LOGO</a:t>
            </a:r>
            <a:endParaRPr lang="zh-CN" altLang="en-US" sz="2135"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4"/>
                                        </p:tgtEl>
                                        <p:attrNameLst>
                                          <p:attrName>style.visibility</p:attrName>
                                        </p:attrNameLst>
                                      </p:cBhvr>
                                      <p:to>
                                        <p:strVal val="visible"/>
                                      </p:to>
                                    </p:set>
                                    <p:animEffect transition="in" filter="wipe(left)">
                                      <p:cBhvr>
                                        <p:cTn id="11" dur="500"/>
                                        <p:tgtEl>
                                          <p:spTgt spid="24"/>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userDrawn="1">
  <p:cSld name="7_空白">
    <p:spTree>
      <p:nvGrpSpPr>
        <p:cNvPr id="1" name=""/>
        <p:cNvGrpSpPr/>
        <p:nvPr/>
      </p:nvGrpSpPr>
      <p:grpSpPr>
        <a:xfrm>
          <a:off x="0" y="0"/>
          <a:ext cx="0" cy="0"/>
          <a:chOff x="0" y="0"/>
          <a:chExt cx="0" cy="0"/>
        </a:xfrm>
      </p:grpSpPr>
      <p:cxnSp>
        <p:nvCxnSpPr>
          <p:cNvPr id="24" name="直接连接符 23"/>
          <p:cNvCxnSpPr/>
          <p:nvPr userDrawn="1"/>
        </p:nvCxnSpPr>
        <p:spPr>
          <a:xfrm flipV="1">
            <a:off x="3025297" y="479824"/>
            <a:ext cx="8366603" cy="1"/>
          </a:xfrm>
          <a:prstGeom prst="line">
            <a:avLst/>
          </a:prstGeom>
          <a:ln w="190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2" name="日期占位符 1"/>
          <p:cNvSpPr>
            <a:spLocks noGrp="1"/>
          </p:cNvSpPr>
          <p:nvPr>
            <p:ph type="dt" sz="half" idx="10"/>
          </p:nvPr>
        </p:nvSpPr>
        <p:spPr/>
        <p:txBody>
          <a:bodyPr/>
          <a:lstStyle/>
          <a:p>
            <a:fld id="{8188B4EC-7CCE-4981-BEAD-3D2B29EC2B99}" type="datetimeFigureOut">
              <a:rPr lang="zh-CN" altLang="en-US" smtClean="0">
                <a:solidFill>
                  <a:prstClr val="black">
                    <a:tint val="75000"/>
                  </a:prstClr>
                </a:solidFill>
              </a:rPr>
              <a:t>2019/7/2</a:t>
            </a:fld>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fld id="{15CA7E42-5C45-401B-9CF6-FFDBF3682BD8}" type="slidenum">
              <a:rPr lang="zh-CN" altLang="en-US" smtClean="0">
                <a:solidFill>
                  <a:prstClr val="black">
                    <a:tint val="75000"/>
                  </a:prstClr>
                </a:solidFill>
              </a:rPr>
              <a:t>‹#›</a:t>
            </a:fld>
            <a:endParaRPr lang="zh-CN" altLang="en-US">
              <a:solidFill>
                <a:prstClr val="black">
                  <a:tint val="75000"/>
                </a:prstClr>
              </a:solidFill>
            </a:endParaRPr>
          </a:p>
        </p:txBody>
      </p:sp>
      <p:grpSp>
        <p:nvGrpSpPr>
          <p:cNvPr id="6" name="组合 5"/>
          <p:cNvGrpSpPr/>
          <p:nvPr userDrawn="1"/>
        </p:nvGrpSpPr>
        <p:grpSpPr>
          <a:xfrm>
            <a:off x="1" y="195106"/>
            <a:ext cx="3126179" cy="569433"/>
            <a:chOff x="0" y="194743"/>
            <a:chExt cx="3126179" cy="569433"/>
          </a:xfrm>
        </p:grpSpPr>
        <p:sp>
          <p:nvSpPr>
            <p:cNvPr id="7" name="圆角矩形 6"/>
            <p:cNvSpPr/>
            <p:nvPr/>
          </p:nvSpPr>
          <p:spPr>
            <a:xfrm>
              <a:off x="173209" y="194743"/>
              <a:ext cx="2952970" cy="569433"/>
            </a:xfrm>
            <a:prstGeom prst="roundRect">
              <a:avLst>
                <a:gd name="adj" fmla="val 9976"/>
              </a:avLst>
            </a:prstGeom>
            <a:solidFill>
              <a:srgbClr val="01ACBE"/>
            </a:solidFill>
            <a:ln w="19050">
              <a:gradFill flip="none" rotWithShape="1">
                <a:gsLst>
                  <a:gs pos="88000">
                    <a:schemeClr val="bg1"/>
                  </a:gs>
                  <a:gs pos="0">
                    <a:schemeClr val="bg1">
                      <a:lumMod val="75000"/>
                    </a:schemeClr>
                  </a:gs>
                  <a:gs pos="71000">
                    <a:schemeClr val="bg1">
                      <a:lumMod val="85000"/>
                    </a:schemeClr>
                  </a:gs>
                  <a:gs pos="55000">
                    <a:schemeClr val="bg1"/>
                  </a:gs>
                  <a:gs pos="37000">
                    <a:schemeClr val="bg1">
                      <a:lumMod val="85000"/>
                    </a:schemeClr>
                  </a:gs>
                  <a:gs pos="22000">
                    <a:schemeClr val="bg1"/>
                  </a:gs>
                  <a:gs pos="100000">
                    <a:schemeClr val="bg1">
                      <a:lumMod val="75000"/>
                    </a:schemeClr>
                  </a:gs>
                </a:gsLst>
                <a:lin ang="1200000" scaled="0"/>
                <a:tileRect/>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nvGrpSpPr>
            <p:cNvPr id="8" name="组合 7"/>
            <p:cNvGrpSpPr/>
            <p:nvPr/>
          </p:nvGrpSpPr>
          <p:grpSpPr>
            <a:xfrm>
              <a:off x="0" y="290669"/>
              <a:ext cx="424561" cy="355906"/>
              <a:chOff x="469900" y="728859"/>
              <a:chExt cx="424561" cy="355906"/>
            </a:xfrm>
          </p:grpSpPr>
          <p:sp>
            <p:nvSpPr>
              <p:cNvPr id="10" name="椭圆 9"/>
              <p:cNvSpPr/>
              <p:nvPr/>
            </p:nvSpPr>
            <p:spPr>
              <a:xfrm rot="16200000">
                <a:off x="738264" y="928568"/>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11" name="椭圆 10"/>
              <p:cNvSpPr/>
              <p:nvPr/>
            </p:nvSpPr>
            <p:spPr>
              <a:xfrm rot="16200000">
                <a:off x="752463" y="942770"/>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12" name="椭圆 11"/>
              <p:cNvSpPr/>
              <p:nvPr/>
            </p:nvSpPr>
            <p:spPr>
              <a:xfrm rot="16200000">
                <a:off x="738264" y="728860"/>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13" name="椭圆 12"/>
              <p:cNvSpPr/>
              <p:nvPr/>
            </p:nvSpPr>
            <p:spPr>
              <a:xfrm rot="16200000">
                <a:off x="752463" y="743063"/>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14" name="圆角矩形 13"/>
              <p:cNvSpPr/>
              <p:nvPr/>
            </p:nvSpPr>
            <p:spPr>
              <a:xfrm rot="16200000">
                <a:off x="636543" y="859458"/>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15" name="圆角矩形 14"/>
              <p:cNvSpPr/>
              <p:nvPr/>
            </p:nvSpPr>
            <p:spPr>
              <a:xfrm rot="16200000">
                <a:off x="636543" y="809416"/>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16" name="圆角矩形 15"/>
              <p:cNvSpPr/>
              <p:nvPr/>
            </p:nvSpPr>
            <p:spPr>
              <a:xfrm rot="16200000">
                <a:off x="636543" y="655035"/>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17" name="圆角矩形 16"/>
              <p:cNvSpPr/>
              <p:nvPr/>
            </p:nvSpPr>
            <p:spPr>
              <a:xfrm rot="16200000">
                <a:off x="636543" y="604992"/>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grpSp>
      </p:grpSp>
      <p:sp>
        <p:nvSpPr>
          <p:cNvPr id="25" name="标题占位符 1"/>
          <p:cNvSpPr>
            <a:spLocks noGrp="1"/>
          </p:cNvSpPr>
          <p:nvPr>
            <p:ph type="title"/>
          </p:nvPr>
        </p:nvSpPr>
        <p:spPr>
          <a:xfrm>
            <a:off x="416313" y="206334"/>
            <a:ext cx="3050788" cy="546975"/>
          </a:xfrm>
          <a:prstGeom prst="rect">
            <a:avLst/>
          </a:prstGeom>
        </p:spPr>
        <p:txBody>
          <a:bodyPr vert="horz" lIns="68580" tIns="34290" rIns="68580" bIns="34290" rtlCol="0" anchor="ctr">
            <a:normAutofit/>
          </a:bodyPr>
          <a:lstStyle>
            <a:lvl1pPr>
              <a:defRPr sz="1600">
                <a:solidFill>
                  <a:schemeClr val="bg1"/>
                </a:solidFill>
                <a:latin typeface="迷你简汉真广标" panose="02010609000101010101" pitchFamily="49" charset="-122"/>
                <a:ea typeface="迷你简汉真广标" panose="02010609000101010101" pitchFamily="49" charset="-122"/>
              </a:defRPr>
            </a:lvl1pPr>
          </a:lstStyle>
          <a:p>
            <a:r>
              <a:rPr lang="zh-CN" altLang="en-US"/>
              <a:t>单击此处编辑母版标题样式</a:t>
            </a:r>
          </a:p>
        </p:txBody>
      </p:sp>
      <p:sp>
        <p:nvSpPr>
          <p:cNvPr id="23" name="TextBox 22"/>
          <p:cNvSpPr txBox="1"/>
          <p:nvPr userDrawn="1"/>
        </p:nvSpPr>
        <p:spPr>
          <a:xfrm>
            <a:off x="11299875" y="233505"/>
            <a:ext cx="829458" cy="420564"/>
          </a:xfrm>
          <a:prstGeom prst="rect">
            <a:avLst/>
          </a:prstGeom>
          <a:noFill/>
        </p:spPr>
        <p:txBody>
          <a:bodyPr wrap="none" rtlCol="0">
            <a:spAutoFit/>
          </a:bodyPr>
          <a:lstStyle/>
          <a:p>
            <a:r>
              <a:rPr lang="en-US" altLang="zh-CN" sz="2135" dirty="0"/>
              <a:t>LOGO</a:t>
            </a:r>
            <a:endParaRPr lang="zh-CN" altLang="en-US" sz="2135"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4"/>
                                        </p:tgtEl>
                                        <p:attrNameLst>
                                          <p:attrName>style.visibility</p:attrName>
                                        </p:attrNameLst>
                                      </p:cBhvr>
                                      <p:to>
                                        <p:strVal val="visible"/>
                                      </p:to>
                                    </p:set>
                                    <p:animEffect transition="in" filter="wipe(left)">
                                      <p:cBhvr>
                                        <p:cTn id="11" dur="500"/>
                                        <p:tgtEl>
                                          <p:spTgt spid="24"/>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userDrawn="1">
  <p:cSld name="8_空白">
    <p:spTree>
      <p:nvGrpSpPr>
        <p:cNvPr id="1" name=""/>
        <p:cNvGrpSpPr/>
        <p:nvPr/>
      </p:nvGrpSpPr>
      <p:grpSpPr>
        <a:xfrm>
          <a:off x="0" y="0"/>
          <a:ext cx="0" cy="0"/>
          <a:chOff x="0" y="0"/>
          <a:chExt cx="0" cy="0"/>
        </a:xfrm>
      </p:grpSpPr>
      <p:cxnSp>
        <p:nvCxnSpPr>
          <p:cNvPr id="24" name="直接连接符 23"/>
          <p:cNvCxnSpPr/>
          <p:nvPr userDrawn="1"/>
        </p:nvCxnSpPr>
        <p:spPr>
          <a:xfrm flipV="1">
            <a:off x="3025297" y="479824"/>
            <a:ext cx="8366603" cy="1"/>
          </a:xfrm>
          <a:prstGeom prst="line">
            <a:avLst/>
          </a:prstGeom>
          <a:ln w="190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2" name="日期占位符 1"/>
          <p:cNvSpPr>
            <a:spLocks noGrp="1"/>
          </p:cNvSpPr>
          <p:nvPr>
            <p:ph type="dt" sz="half" idx="10"/>
          </p:nvPr>
        </p:nvSpPr>
        <p:spPr/>
        <p:txBody>
          <a:bodyPr/>
          <a:lstStyle/>
          <a:p>
            <a:fld id="{8188B4EC-7CCE-4981-BEAD-3D2B29EC2B99}" type="datetimeFigureOut">
              <a:rPr lang="zh-CN" altLang="en-US" smtClean="0">
                <a:solidFill>
                  <a:prstClr val="black">
                    <a:tint val="75000"/>
                  </a:prstClr>
                </a:solidFill>
              </a:rPr>
              <a:t>2019/7/2</a:t>
            </a:fld>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fld id="{15CA7E42-5C45-401B-9CF6-FFDBF3682BD8}" type="slidenum">
              <a:rPr lang="zh-CN" altLang="en-US" smtClean="0">
                <a:solidFill>
                  <a:prstClr val="black">
                    <a:tint val="75000"/>
                  </a:prstClr>
                </a:solidFill>
              </a:rPr>
              <a:t>‹#›</a:t>
            </a:fld>
            <a:endParaRPr lang="zh-CN" altLang="en-US">
              <a:solidFill>
                <a:prstClr val="black">
                  <a:tint val="75000"/>
                </a:prstClr>
              </a:solidFill>
            </a:endParaRPr>
          </a:p>
        </p:txBody>
      </p:sp>
      <p:grpSp>
        <p:nvGrpSpPr>
          <p:cNvPr id="6" name="组合 5"/>
          <p:cNvGrpSpPr/>
          <p:nvPr userDrawn="1"/>
        </p:nvGrpSpPr>
        <p:grpSpPr>
          <a:xfrm>
            <a:off x="1" y="195106"/>
            <a:ext cx="3126179" cy="569433"/>
            <a:chOff x="0" y="194743"/>
            <a:chExt cx="3126179" cy="569433"/>
          </a:xfrm>
        </p:grpSpPr>
        <p:sp>
          <p:nvSpPr>
            <p:cNvPr id="7" name="圆角矩形 6"/>
            <p:cNvSpPr/>
            <p:nvPr/>
          </p:nvSpPr>
          <p:spPr>
            <a:xfrm>
              <a:off x="173209" y="194743"/>
              <a:ext cx="2952970" cy="569433"/>
            </a:xfrm>
            <a:prstGeom prst="roundRect">
              <a:avLst>
                <a:gd name="adj" fmla="val 9976"/>
              </a:avLst>
            </a:prstGeom>
            <a:solidFill>
              <a:srgbClr val="01ACBE"/>
            </a:solidFill>
            <a:ln w="19050">
              <a:gradFill flip="none" rotWithShape="1">
                <a:gsLst>
                  <a:gs pos="88000">
                    <a:schemeClr val="bg1"/>
                  </a:gs>
                  <a:gs pos="0">
                    <a:schemeClr val="bg1">
                      <a:lumMod val="75000"/>
                    </a:schemeClr>
                  </a:gs>
                  <a:gs pos="71000">
                    <a:schemeClr val="bg1">
                      <a:lumMod val="85000"/>
                    </a:schemeClr>
                  </a:gs>
                  <a:gs pos="55000">
                    <a:schemeClr val="bg1"/>
                  </a:gs>
                  <a:gs pos="37000">
                    <a:schemeClr val="bg1">
                      <a:lumMod val="85000"/>
                    </a:schemeClr>
                  </a:gs>
                  <a:gs pos="22000">
                    <a:schemeClr val="bg1"/>
                  </a:gs>
                  <a:gs pos="100000">
                    <a:schemeClr val="bg1">
                      <a:lumMod val="75000"/>
                    </a:schemeClr>
                  </a:gs>
                </a:gsLst>
                <a:lin ang="1200000" scaled="0"/>
                <a:tileRect/>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nvGrpSpPr>
            <p:cNvPr id="8" name="组合 7"/>
            <p:cNvGrpSpPr/>
            <p:nvPr/>
          </p:nvGrpSpPr>
          <p:grpSpPr>
            <a:xfrm>
              <a:off x="0" y="290669"/>
              <a:ext cx="424561" cy="355906"/>
              <a:chOff x="469900" y="728859"/>
              <a:chExt cx="424561" cy="355906"/>
            </a:xfrm>
          </p:grpSpPr>
          <p:sp>
            <p:nvSpPr>
              <p:cNvPr id="10" name="椭圆 9"/>
              <p:cNvSpPr/>
              <p:nvPr/>
            </p:nvSpPr>
            <p:spPr>
              <a:xfrm rot="16200000">
                <a:off x="738264" y="928568"/>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11" name="椭圆 10"/>
              <p:cNvSpPr/>
              <p:nvPr/>
            </p:nvSpPr>
            <p:spPr>
              <a:xfrm rot="16200000">
                <a:off x="752463" y="942770"/>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12" name="椭圆 11"/>
              <p:cNvSpPr/>
              <p:nvPr/>
            </p:nvSpPr>
            <p:spPr>
              <a:xfrm rot="16200000">
                <a:off x="738264" y="728860"/>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13" name="椭圆 12"/>
              <p:cNvSpPr/>
              <p:nvPr/>
            </p:nvSpPr>
            <p:spPr>
              <a:xfrm rot="16200000">
                <a:off x="752463" y="743063"/>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14" name="圆角矩形 13"/>
              <p:cNvSpPr/>
              <p:nvPr/>
            </p:nvSpPr>
            <p:spPr>
              <a:xfrm rot="16200000">
                <a:off x="636543" y="859458"/>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15" name="圆角矩形 14"/>
              <p:cNvSpPr/>
              <p:nvPr/>
            </p:nvSpPr>
            <p:spPr>
              <a:xfrm rot="16200000">
                <a:off x="636543" y="809416"/>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16" name="圆角矩形 15"/>
              <p:cNvSpPr/>
              <p:nvPr/>
            </p:nvSpPr>
            <p:spPr>
              <a:xfrm rot="16200000">
                <a:off x="636543" y="655035"/>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17" name="圆角矩形 16"/>
              <p:cNvSpPr/>
              <p:nvPr/>
            </p:nvSpPr>
            <p:spPr>
              <a:xfrm rot="16200000">
                <a:off x="636543" y="604992"/>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grpSp>
      </p:grpSp>
      <p:sp>
        <p:nvSpPr>
          <p:cNvPr id="25" name="标题占位符 1"/>
          <p:cNvSpPr>
            <a:spLocks noGrp="1"/>
          </p:cNvSpPr>
          <p:nvPr>
            <p:ph type="title"/>
          </p:nvPr>
        </p:nvSpPr>
        <p:spPr>
          <a:xfrm>
            <a:off x="416313" y="206334"/>
            <a:ext cx="3050788" cy="546975"/>
          </a:xfrm>
          <a:prstGeom prst="rect">
            <a:avLst/>
          </a:prstGeom>
        </p:spPr>
        <p:txBody>
          <a:bodyPr vert="horz" lIns="68580" tIns="34290" rIns="68580" bIns="34290" rtlCol="0" anchor="ctr">
            <a:normAutofit/>
          </a:bodyPr>
          <a:lstStyle>
            <a:lvl1pPr>
              <a:defRPr sz="1600">
                <a:solidFill>
                  <a:schemeClr val="bg1"/>
                </a:solidFill>
                <a:latin typeface="迷你简汉真广标" panose="02010609000101010101" pitchFamily="49" charset="-122"/>
                <a:ea typeface="迷你简汉真广标" panose="02010609000101010101" pitchFamily="49" charset="-122"/>
              </a:defRPr>
            </a:lvl1pPr>
          </a:lstStyle>
          <a:p>
            <a:r>
              <a:rPr lang="zh-CN" altLang="en-US"/>
              <a:t>单击此处编辑母版标题样式</a:t>
            </a:r>
          </a:p>
        </p:txBody>
      </p:sp>
      <p:sp>
        <p:nvSpPr>
          <p:cNvPr id="23" name="TextBox 22"/>
          <p:cNvSpPr txBox="1"/>
          <p:nvPr userDrawn="1"/>
        </p:nvSpPr>
        <p:spPr>
          <a:xfrm>
            <a:off x="11299875" y="233505"/>
            <a:ext cx="829458" cy="420564"/>
          </a:xfrm>
          <a:prstGeom prst="rect">
            <a:avLst/>
          </a:prstGeom>
          <a:noFill/>
        </p:spPr>
        <p:txBody>
          <a:bodyPr wrap="none" rtlCol="0">
            <a:spAutoFit/>
          </a:bodyPr>
          <a:lstStyle/>
          <a:p>
            <a:r>
              <a:rPr lang="en-US" altLang="zh-CN" sz="2135" dirty="0"/>
              <a:t>LOGO</a:t>
            </a:r>
            <a:endParaRPr lang="zh-CN" altLang="en-US" sz="2135"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down)">
                                      <p:cBhvr>
                                        <p:cTn id="7" dur="500"/>
                                        <p:tgtEl>
                                          <p:spTgt spid="25"/>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500"/>
                                        <p:tgtEl>
                                          <p:spTgt spid="6"/>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wipe(left)">
                                      <p:cBhvr>
                                        <p:cTn id="15"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userDrawn="1">
  <p:cSld name="3_节标题">
    <p:spTree>
      <p:nvGrpSpPr>
        <p:cNvPr id="1" name=""/>
        <p:cNvGrpSpPr/>
        <p:nvPr/>
      </p:nvGrpSpPr>
      <p:grpSpPr>
        <a:xfrm>
          <a:off x="0" y="0"/>
          <a:ext cx="0" cy="0"/>
          <a:chOff x="0" y="0"/>
          <a:chExt cx="0" cy="0"/>
        </a:xfrm>
      </p:grpSpPr>
      <p:grpSp>
        <p:nvGrpSpPr>
          <p:cNvPr id="2" name="组合 1"/>
          <p:cNvGrpSpPr/>
          <p:nvPr userDrawn="1"/>
        </p:nvGrpSpPr>
        <p:grpSpPr>
          <a:xfrm>
            <a:off x="720090" y="888365"/>
            <a:ext cx="10864851" cy="5410200"/>
            <a:chOff x="1009650" y="720725"/>
            <a:chExt cx="10864851" cy="5410200"/>
          </a:xfrm>
          <a:solidFill>
            <a:srgbClr val="DEDEDE"/>
          </a:solidFill>
        </p:grpSpPr>
        <p:sp>
          <p:nvSpPr>
            <p:cNvPr id="3" name="Freeform 5"/>
            <p:cNvSpPr/>
            <p:nvPr/>
          </p:nvSpPr>
          <p:spPr bwMode="auto">
            <a:xfrm>
              <a:off x="7404100" y="4586288"/>
              <a:ext cx="220663" cy="423863"/>
            </a:xfrm>
            <a:custGeom>
              <a:avLst/>
              <a:gdLst>
                <a:gd name="T0" fmla="*/ 47 w 59"/>
                <a:gd name="T1" fmla="*/ 0 h 113"/>
                <a:gd name="T2" fmla="*/ 46 w 59"/>
                <a:gd name="T3" fmla="*/ 9 h 113"/>
                <a:gd name="T4" fmla="*/ 26 w 59"/>
                <a:gd name="T5" fmla="*/ 28 h 113"/>
                <a:gd name="T6" fmla="*/ 7 w 59"/>
                <a:gd name="T7" fmla="*/ 46 h 113"/>
                <a:gd name="T8" fmla="*/ 12 w 59"/>
                <a:gd name="T9" fmla="*/ 61 h 113"/>
                <a:gd name="T10" fmla="*/ 6 w 59"/>
                <a:gd name="T11" fmla="*/ 73 h 113"/>
                <a:gd name="T12" fmla="*/ 0 w 59"/>
                <a:gd name="T13" fmla="*/ 79 h 113"/>
                <a:gd name="T14" fmla="*/ 4 w 59"/>
                <a:gd name="T15" fmla="*/ 91 h 113"/>
                <a:gd name="T16" fmla="*/ 3 w 59"/>
                <a:gd name="T17" fmla="*/ 98 h 113"/>
                <a:gd name="T18" fmla="*/ 16 w 59"/>
                <a:gd name="T19" fmla="*/ 113 h 113"/>
                <a:gd name="T20" fmla="*/ 41 w 59"/>
                <a:gd name="T21" fmla="*/ 81 h 113"/>
                <a:gd name="T22" fmla="*/ 54 w 59"/>
                <a:gd name="T23" fmla="*/ 30 h 113"/>
                <a:gd name="T24" fmla="*/ 59 w 59"/>
                <a:gd name="T25" fmla="*/ 32 h 113"/>
                <a:gd name="T26" fmla="*/ 59 w 59"/>
                <a:gd name="T27" fmla="*/ 27 h 113"/>
                <a:gd name="T28" fmla="*/ 47 w 59"/>
                <a:gd name="T29"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9" h="113">
                  <a:moveTo>
                    <a:pt x="47" y="0"/>
                  </a:moveTo>
                  <a:cubicBezTo>
                    <a:pt x="46" y="3"/>
                    <a:pt x="47" y="7"/>
                    <a:pt x="46" y="9"/>
                  </a:cubicBezTo>
                  <a:cubicBezTo>
                    <a:pt x="41" y="13"/>
                    <a:pt x="32" y="24"/>
                    <a:pt x="26" y="28"/>
                  </a:cubicBezTo>
                  <a:cubicBezTo>
                    <a:pt x="18" y="33"/>
                    <a:pt x="7" y="32"/>
                    <a:pt x="7" y="46"/>
                  </a:cubicBezTo>
                  <a:cubicBezTo>
                    <a:pt x="7" y="50"/>
                    <a:pt x="12" y="58"/>
                    <a:pt x="12" y="61"/>
                  </a:cubicBezTo>
                  <a:cubicBezTo>
                    <a:pt x="12" y="61"/>
                    <a:pt x="6" y="73"/>
                    <a:pt x="6" y="73"/>
                  </a:cubicBezTo>
                  <a:cubicBezTo>
                    <a:pt x="5" y="73"/>
                    <a:pt x="0" y="78"/>
                    <a:pt x="0" y="79"/>
                  </a:cubicBezTo>
                  <a:cubicBezTo>
                    <a:pt x="0" y="83"/>
                    <a:pt x="0" y="88"/>
                    <a:pt x="4" y="91"/>
                  </a:cubicBezTo>
                  <a:cubicBezTo>
                    <a:pt x="4" y="92"/>
                    <a:pt x="3" y="94"/>
                    <a:pt x="3" y="98"/>
                  </a:cubicBezTo>
                  <a:cubicBezTo>
                    <a:pt x="3" y="105"/>
                    <a:pt x="9" y="113"/>
                    <a:pt x="16" y="113"/>
                  </a:cubicBezTo>
                  <a:cubicBezTo>
                    <a:pt x="34" y="113"/>
                    <a:pt x="36" y="94"/>
                    <a:pt x="41" y="81"/>
                  </a:cubicBezTo>
                  <a:cubicBezTo>
                    <a:pt x="48" y="65"/>
                    <a:pt x="54" y="51"/>
                    <a:pt x="54" y="30"/>
                  </a:cubicBezTo>
                  <a:cubicBezTo>
                    <a:pt x="55" y="30"/>
                    <a:pt x="58" y="31"/>
                    <a:pt x="59" y="32"/>
                  </a:cubicBezTo>
                  <a:cubicBezTo>
                    <a:pt x="59" y="27"/>
                    <a:pt x="59" y="27"/>
                    <a:pt x="59" y="27"/>
                  </a:cubicBezTo>
                  <a:cubicBezTo>
                    <a:pt x="56" y="20"/>
                    <a:pt x="57" y="1"/>
                    <a:pt x="47"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p>
          </p:txBody>
        </p:sp>
        <p:sp>
          <p:nvSpPr>
            <p:cNvPr id="4" name="Freeform 6"/>
            <p:cNvSpPr/>
            <p:nvPr/>
          </p:nvSpPr>
          <p:spPr bwMode="auto">
            <a:xfrm>
              <a:off x="5578475" y="3008313"/>
              <a:ext cx="2073275" cy="2317750"/>
            </a:xfrm>
            <a:custGeom>
              <a:avLst/>
              <a:gdLst>
                <a:gd name="T0" fmla="*/ 207 w 552"/>
                <a:gd name="T1" fmla="*/ 4 h 617"/>
                <a:gd name="T2" fmla="*/ 186 w 552"/>
                <a:gd name="T3" fmla="*/ 7 h 617"/>
                <a:gd name="T4" fmla="*/ 131 w 552"/>
                <a:gd name="T5" fmla="*/ 17 h 617"/>
                <a:gd name="T6" fmla="*/ 97 w 552"/>
                <a:gd name="T7" fmla="*/ 15 h 617"/>
                <a:gd name="T8" fmla="*/ 91 w 552"/>
                <a:gd name="T9" fmla="*/ 23 h 617"/>
                <a:gd name="T10" fmla="*/ 62 w 552"/>
                <a:gd name="T11" fmla="*/ 72 h 617"/>
                <a:gd name="T12" fmla="*/ 33 w 552"/>
                <a:gd name="T13" fmla="*/ 92 h 617"/>
                <a:gd name="T14" fmla="*/ 6 w 552"/>
                <a:gd name="T15" fmla="*/ 142 h 617"/>
                <a:gd name="T16" fmla="*/ 0 w 552"/>
                <a:gd name="T17" fmla="*/ 199 h 617"/>
                <a:gd name="T18" fmla="*/ 5 w 552"/>
                <a:gd name="T19" fmla="*/ 218 h 617"/>
                <a:gd name="T20" fmla="*/ 8 w 552"/>
                <a:gd name="T21" fmla="*/ 222 h 617"/>
                <a:gd name="T22" fmla="*/ 40 w 552"/>
                <a:gd name="T23" fmla="*/ 258 h 617"/>
                <a:gd name="T24" fmla="*/ 79 w 552"/>
                <a:gd name="T25" fmla="*/ 285 h 617"/>
                <a:gd name="T26" fmla="*/ 123 w 552"/>
                <a:gd name="T27" fmla="*/ 284 h 617"/>
                <a:gd name="T28" fmla="*/ 168 w 552"/>
                <a:gd name="T29" fmla="*/ 269 h 617"/>
                <a:gd name="T30" fmla="*/ 202 w 552"/>
                <a:gd name="T31" fmla="*/ 285 h 617"/>
                <a:gd name="T32" fmla="*/ 217 w 552"/>
                <a:gd name="T33" fmla="*/ 311 h 617"/>
                <a:gd name="T34" fmla="*/ 211 w 552"/>
                <a:gd name="T35" fmla="*/ 327 h 617"/>
                <a:gd name="T36" fmla="*/ 239 w 552"/>
                <a:gd name="T37" fmla="*/ 377 h 617"/>
                <a:gd name="T38" fmla="*/ 250 w 552"/>
                <a:gd name="T39" fmla="*/ 417 h 617"/>
                <a:gd name="T40" fmla="*/ 249 w 552"/>
                <a:gd name="T41" fmla="*/ 499 h 617"/>
                <a:gd name="T42" fmla="*/ 254 w 552"/>
                <a:gd name="T43" fmla="*/ 516 h 617"/>
                <a:gd name="T44" fmla="*/ 287 w 552"/>
                <a:gd name="T45" fmla="*/ 591 h 617"/>
                <a:gd name="T46" fmla="*/ 288 w 552"/>
                <a:gd name="T47" fmla="*/ 613 h 617"/>
                <a:gd name="T48" fmla="*/ 300 w 552"/>
                <a:gd name="T49" fmla="*/ 617 h 617"/>
                <a:gd name="T50" fmla="*/ 338 w 552"/>
                <a:gd name="T51" fmla="*/ 611 h 617"/>
                <a:gd name="T52" fmla="*/ 360 w 552"/>
                <a:gd name="T53" fmla="*/ 604 h 617"/>
                <a:gd name="T54" fmla="*/ 393 w 552"/>
                <a:gd name="T55" fmla="*/ 563 h 617"/>
                <a:gd name="T56" fmla="*/ 400 w 552"/>
                <a:gd name="T57" fmla="*/ 540 h 617"/>
                <a:gd name="T58" fmla="*/ 423 w 552"/>
                <a:gd name="T59" fmla="*/ 524 h 617"/>
                <a:gd name="T60" fmla="*/ 417 w 552"/>
                <a:gd name="T61" fmla="*/ 489 h 617"/>
                <a:gd name="T62" fmla="*/ 466 w 552"/>
                <a:gd name="T63" fmla="*/ 442 h 617"/>
                <a:gd name="T64" fmla="*/ 465 w 552"/>
                <a:gd name="T65" fmla="*/ 418 h 617"/>
                <a:gd name="T66" fmla="*/ 467 w 552"/>
                <a:gd name="T67" fmla="*/ 407 h 617"/>
                <a:gd name="T68" fmla="*/ 454 w 552"/>
                <a:gd name="T69" fmla="*/ 365 h 617"/>
                <a:gd name="T70" fmla="*/ 509 w 552"/>
                <a:gd name="T71" fmla="*/ 304 h 617"/>
                <a:gd name="T72" fmla="*/ 552 w 552"/>
                <a:gd name="T73" fmla="*/ 227 h 617"/>
                <a:gd name="T74" fmla="*/ 519 w 552"/>
                <a:gd name="T75" fmla="*/ 231 h 617"/>
                <a:gd name="T76" fmla="*/ 514 w 552"/>
                <a:gd name="T77" fmla="*/ 231 h 617"/>
                <a:gd name="T78" fmla="*/ 507 w 552"/>
                <a:gd name="T79" fmla="*/ 231 h 617"/>
                <a:gd name="T80" fmla="*/ 487 w 552"/>
                <a:gd name="T81" fmla="*/ 224 h 617"/>
                <a:gd name="T82" fmla="*/ 471 w 552"/>
                <a:gd name="T83" fmla="*/ 200 h 617"/>
                <a:gd name="T84" fmla="*/ 451 w 552"/>
                <a:gd name="T85" fmla="*/ 172 h 617"/>
                <a:gd name="T86" fmla="*/ 438 w 552"/>
                <a:gd name="T87" fmla="*/ 144 h 617"/>
                <a:gd name="T88" fmla="*/ 399 w 552"/>
                <a:gd name="T89" fmla="*/ 74 h 617"/>
                <a:gd name="T90" fmla="*/ 415 w 552"/>
                <a:gd name="T91" fmla="*/ 88 h 617"/>
                <a:gd name="T92" fmla="*/ 421 w 552"/>
                <a:gd name="T93" fmla="*/ 70 h 617"/>
                <a:gd name="T94" fmla="*/ 415 w 552"/>
                <a:gd name="T95" fmla="*/ 57 h 617"/>
                <a:gd name="T96" fmla="*/ 392 w 552"/>
                <a:gd name="T97" fmla="*/ 55 h 617"/>
                <a:gd name="T98" fmla="*/ 340 w 552"/>
                <a:gd name="T99" fmla="*/ 52 h 617"/>
                <a:gd name="T100" fmla="*/ 322 w 552"/>
                <a:gd name="T101" fmla="*/ 43 h 617"/>
                <a:gd name="T102" fmla="*/ 315 w 552"/>
                <a:gd name="T103" fmla="*/ 42 h 617"/>
                <a:gd name="T104" fmla="*/ 299 w 552"/>
                <a:gd name="T105" fmla="*/ 60 h 617"/>
                <a:gd name="T106" fmla="*/ 247 w 552"/>
                <a:gd name="T107" fmla="*/ 41 h 617"/>
                <a:gd name="T108" fmla="*/ 226 w 552"/>
                <a:gd name="T109" fmla="*/ 28 h 617"/>
                <a:gd name="T110" fmla="*/ 226 w 552"/>
                <a:gd name="T111" fmla="*/ 11 h 617"/>
                <a:gd name="T112" fmla="*/ 226 w 552"/>
                <a:gd name="T113" fmla="*/ 5 h 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52" h="617">
                  <a:moveTo>
                    <a:pt x="218" y="0"/>
                  </a:moveTo>
                  <a:cubicBezTo>
                    <a:pt x="213" y="0"/>
                    <a:pt x="212" y="4"/>
                    <a:pt x="207" y="4"/>
                  </a:cubicBezTo>
                  <a:cubicBezTo>
                    <a:pt x="203" y="4"/>
                    <a:pt x="202" y="2"/>
                    <a:pt x="198" y="2"/>
                  </a:cubicBezTo>
                  <a:cubicBezTo>
                    <a:pt x="194" y="2"/>
                    <a:pt x="189" y="7"/>
                    <a:pt x="186" y="7"/>
                  </a:cubicBezTo>
                  <a:cubicBezTo>
                    <a:pt x="184" y="7"/>
                    <a:pt x="180" y="4"/>
                    <a:pt x="176" y="4"/>
                  </a:cubicBezTo>
                  <a:cubicBezTo>
                    <a:pt x="163" y="4"/>
                    <a:pt x="142" y="12"/>
                    <a:pt x="131" y="17"/>
                  </a:cubicBezTo>
                  <a:cubicBezTo>
                    <a:pt x="128" y="19"/>
                    <a:pt x="127" y="22"/>
                    <a:pt x="121" y="22"/>
                  </a:cubicBezTo>
                  <a:cubicBezTo>
                    <a:pt x="111" y="22"/>
                    <a:pt x="104" y="20"/>
                    <a:pt x="97" y="15"/>
                  </a:cubicBezTo>
                  <a:cubicBezTo>
                    <a:pt x="94" y="17"/>
                    <a:pt x="93" y="20"/>
                    <a:pt x="91" y="23"/>
                  </a:cubicBezTo>
                  <a:cubicBezTo>
                    <a:pt x="91" y="23"/>
                    <a:pt x="91" y="23"/>
                    <a:pt x="91" y="23"/>
                  </a:cubicBezTo>
                  <a:cubicBezTo>
                    <a:pt x="84" y="32"/>
                    <a:pt x="75" y="40"/>
                    <a:pt x="67" y="50"/>
                  </a:cubicBezTo>
                  <a:cubicBezTo>
                    <a:pt x="62" y="57"/>
                    <a:pt x="66" y="61"/>
                    <a:pt x="62" y="72"/>
                  </a:cubicBezTo>
                  <a:cubicBezTo>
                    <a:pt x="61" y="76"/>
                    <a:pt x="54" y="82"/>
                    <a:pt x="50" y="85"/>
                  </a:cubicBezTo>
                  <a:cubicBezTo>
                    <a:pt x="44" y="88"/>
                    <a:pt x="37" y="87"/>
                    <a:pt x="33" y="92"/>
                  </a:cubicBezTo>
                  <a:cubicBezTo>
                    <a:pt x="26" y="102"/>
                    <a:pt x="18" y="117"/>
                    <a:pt x="14" y="128"/>
                  </a:cubicBezTo>
                  <a:cubicBezTo>
                    <a:pt x="13" y="133"/>
                    <a:pt x="6" y="136"/>
                    <a:pt x="6" y="142"/>
                  </a:cubicBezTo>
                  <a:cubicBezTo>
                    <a:pt x="6" y="153"/>
                    <a:pt x="12" y="161"/>
                    <a:pt x="12" y="173"/>
                  </a:cubicBezTo>
                  <a:cubicBezTo>
                    <a:pt x="12" y="181"/>
                    <a:pt x="6" y="196"/>
                    <a:pt x="0" y="199"/>
                  </a:cubicBezTo>
                  <a:cubicBezTo>
                    <a:pt x="2" y="203"/>
                    <a:pt x="4" y="204"/>
                    <a:pt x="4" y="208"/>
                  </a:cubicBezTo>
                  <a:cubicBezTo>
                    <a:pt x="4" y="211"/>
                    <a:pt x="5" y="213"/>
                    <a:pt x="5" y="218"/>
                  </a:cubicBezTo>
                  <a:cubicBezTo>
                    <a:pt x="5" y="218"/>
                    <a:pt x="5" y="218"/>
                    <a:pt x="5" y="218"/>
                  </a:cubicBezTo>
                  <a:cubicBezTo>
                    <a:pt x="6" y="219"/>
                    <a:pt x="7" y="220"/>
                    <a:pt x="8" y="222"/>
                  </a:cubicBezTo>
                  <a:cubicBezTo>
                    <a:pt x="8" y="223"/>
                    <a:pt x="23" y="236"/>
                    <a:pt x="25" y="237"/>
                  </a:cubicBezTo>
                  <a:cubicBezTo>
                    <a:pt x="33" y="243"/>
                    <a:pt x="34" y="250"/>
                    <a:pt x="40" y="258"/>
                  </a:cubicBezTo>
                  <a:cubicBezTo>
                    <a:pt x="46" y="267"/>
                    <a:pt x="62" y="277"/>
                    <a:pt x="70" y="283"/>
                  </a:cubicBezTo>
                  <a:cubicBezTo>
                    <a:pt x="71" y="284"/>
                    <a:pt x="75" y="285"/>
                    <a:pt x="79" y="285"/>
                  </a:cubicBezTo>
                  <a:cubicBezTo>
                    <a:pt x="90" y="285"/>
                    <a:pt x="95" y="280"/>
                    <a:pt x="106" y="280"/>
                  </a:cubicBezTo>
                  <a:cubicBezTo>
                    <a:pt x="111" y="280"/>
                    <a:pt x="118" y="284"/>
                    <a:pt x="123" y="284"/>
                  </a:cubicBezTo>
                  <a:cubicBezTo>
                    <a:pt x="127" y="284"/>
                    <a:pt x="128" y="280"/>
                    <a:pt x="133" y="279"/>
                  </a:cubicBezTo>
                  <a:cubicBezTo>
                    <a:pt x="143" y="275"/>
                    <a:pt x="154" y="269"/>
                    <a:pt x="168" y="269"/>
                  </a:cubicBezTo>
                  <a:cubicBezTo>
                    <a:pt x="180" y="269"/>
                    <a:pt x="182" y="285"/>
                    <a:pt x="190" y="285"/>
                  </a:cubicBezTo>
                  <a:cubicBezTo>
                    <a:pt x="193" y="285"/>
                    <a:pt x="197" y="285"/>
                    <a:pt x="202" y="285"/>
                  </a:cubicBezTo>
                  <a:cubicBezTo>
                    <a:pt x="212" y="285"/>
                    <a:pt x="217" y="291"/>
                    <a:pt x="220" y="297"/>
                  </a:cubicBezTo>
                  <a:cubicBezTo>
                    <a:pt x="217" y="299"/>
                    <a:pt x="217" y="308"/>
                    <a:pt x="217" y="311"/>
                  </a:cubicBezTo>
                  <a:cubicBezTo>
                    <a:pt x="217" y="313"/>
                    <a:pt x="216" y="313"/>
                    <a:pt x="217" y="316"/>
                  </a:cubicBezTo>
                  <a:cubicBezTo>
                    <a:pt x="215" y="317"/>
                    <a:pt x="211" y="324"/>
                    <a:pt x="211" y="327"/>
                  </a:cubicBezTo>
                  <a:cubicBezTo>
                    <a:pt x="211" y="340"/>
                    <a:pt x="227" y="350"/>
                    <a:pt x="234" y="360"/>
                  </a:cubicBezTo>
                  <a:cubicBezTo>
                    <a:pt x="238" y="365"/>
                    <a:pt x="237" y="371"/>
                    <a:pt x="239" y="377"/>
                  </a:cubicBezTo>
                  <a:cubicBezTo>
                    <a:pt x="242" y="384"/>
                    <a:pt x="244" y="388"/>
                    <a:pt x="246" y="400"/>
                  </a:cubicBezTo>
                  <a:cubicBezTo>
                    <a:pt x="247" y="407"/>
                    <a:pt x="250" y="410"/>
                    <a:pt x="250" y="417"/>
                  </a:cubicBezTo>
                  <a:cubicBezTo>
                    <a:pt x="250" y="432"/>
                    <a:pt x="232" y="437"/>
                    <a:pt x="232" y="456"/>
                  </a:cubicBezTo>
                  <a:cubicBezTo>
                    <a:pt x="232" y="475"/>
                    <a:pt x="241" y="486"/>
                    <a:pt x="249" y="499"/>
                  </a:cubicBezTo>
                  <a:cubicBezTo>
                    <a:pt x="251" y="503"/>
                    <a:pt x="254" y="505"/>
                    <a:pt x="254" y="509"/>
                  </a:cubicBezTo>
                  <a:cubicBezTo>
                    <a:pt x="254" y="511"/>
                    <a:pt x="254" y="512"/>
                    <a:pt x="254" y="516"/>
                  </a:cubicBezTo>
                  <a:cubicBezTo>
                    <a:pt x="254" y="541"/>
                    <a:pt x="267" y="558"/>
                    <a:pt x="278" y="575"/>
                  </a:cubicBezTo>
                  <a:cubicBezTo>
                    <a:pt x="279" y="578"/>
                    <a:pt x="287" y="586"/>
                    <a:pt x="287" y="591"/>
                  </a:cubicBezTo>
                  <a:cubicBezTo>
                    <a:pt x="287" y="594"/>
                    <a:pt x="286" y="596"/>
                    <a:pt x="283" y="599"/>
                  </a:cubicBezTo>
                  <a:cubicBezTo>
                    <a:pt x="286" y="601"/>
                    <a:pt x="288" y="607"/>
                    <a:pt x="288" y="613"/>
                  </a:cubicBezTo>
                  <a:cubicBezTo>
                    <a:pt x="289" y="613"/>
                    <a:pt x="290" y="612"/>
                    <a:pt x="291" y="611"/>
                  </a:cubicBezTo>
                  <a:cubicBezTo>
                    <a:pt x="293" y="615"/>
                    <a:pt x="296" y="617"/>
                    <a:pt x="300" y="617"/>
                  </a:cubicBezTo>
                  <a:cubicBezTo>
                    <a:pt x="311" y="617"/>
                    <a:pt x="318" y="609"/>
                    <a:pt x="330" y="609"/>
                  </a:cubicBezTo>
                  <a:cubicBezTo>
                    <a:pt x="333" y="609"/>
                    <a:pt x="335" y="611"/>
                    <a:pt x="338" y="611"/>
                  </a:cubicBezTo>
                  <a:cubicBezTo>
                    <a:pt x="341" y="611"/>
                    <a:pt x="343" y="610"/>
                    <a:pt x="347" y="610"/>
                  </a:cubicBezTo>
                  <a:cubicBezTo>
                    <a:pt x="348" y="604"/>
                    <a:pt x="355" y="607"/>
                    <a:pt x="360" y="604"/>
                  </a:cubicBezTo>
                  <a:cubicBezTo>
                    <a:pt x="371" y="599"/>
                    <a:pt x="374" y="591"/>
                    <a:pt x="381" y="582"/>
                  </a:cubicBezTo>
                  <a:cubicBezTo>
                    <a:pt x="386" y="576"/>
                    <a:pt x="387" y="569"/>
                    <a:pt x="393" y="563"/>
                  </a:cubicBezTo>
                  <a:cubicBezTo>
                    <a:pt x="396" y="560"/>
                    <a:pt x="404" y="553"/>
                    <a:pt x="404" y="546"/>
                  </a:cubicBezTo>
                  <a:cubicBezTo>
                    <a:pt x="404" y="543"/>
                    <a:pt x="403" y="541"/>
                    <a:pt x="400" y="540"/>
                  </a:cubicBezTo>
                  <a:cubicBezTo>
                    <a:pt x="403" y="532"/>
                    <a:pt x="407" y="530"/>
                    <a:pt x="414" y="526"/>
                  </a:cubicBezTo>
                  <a:cubicBezTo>
                    <a:pt x="416" y="525"/>
                    <a:pt x="421" y="526"/>
                    <a:pt x="423" y="524"/>
                  </a:cubicBezTo>
                  <a:cubicBezTo>
                    <a:pt x="424" y="522"/>
                    <a:pt x="425" y="512"/>
                    <a:pt x="425" y="508"/>
                  </a:cubicBezTo>
                  <a:cubicBezTo>
                    <a:pt x="425" y="499"/>
                    <a:pt x="417" y="495"/>
                    <a:pt x="417" y="489"/>
                  </a:cubicBezTo>
                  <a:cubicBezTo>
                    <a:pt x="417" y="485"/>
                    <a:pt x="422" y="481"/>
                    <a:pt x="426" y="480"/>
                  </a:cubicBezTo>
                  <a:cubicBezTo>
                    <a:pt x="429" y="461"/>
                    <a:pt x="466" y="464"/>
                    <a:pt x="466" y="442"/>
                  </a:cubicBezTo>
                  <a:cubicBezTo>
                    <a:pt x="466" y="439"/>
                    <a:pt x="466" y="438"/>
                    <a:pt x="464" y="436"/>
                  </a:cubicBezTo>
                  <a:cubicBezTo>
                    <a:pt x="464" y="428"/>
                    <a:pt x="465" y="423"/>
                    <a:pt x="465" y="418"/>
                  </a:cubicBezTo>
                  <a:cubicBezTo>
                    <a:pt x="465" y="411"/>
                    <a:pt x="465" y="411"/>
                    <a:pt x="465" y="411"/>
                  </a:cubicBezTo>
                  <a:cubicBezTo>
                    <a:pt x="465" y="410"/>
                    <a:pt x="467" y="408"/>
                    <a:pt x="467" y="407"/>
                  </a:cubicBezTo>
                  <a:cubicBezTo>
                    <a:pt x="467" y="401"/>
                    <a:pt x="456" y="396"/>
                    <a:pt x="456" y="387"/>
                  </a:cubicBezTo>
                  <a:cubicBezTo>
                    <a:pt x="456" y="378"/>
                    <a:pt x="454" y="374"/>
                    <a:pt x="454" y="365"/>
                  </a:cubicBezTo>
                  <a:cubicBezTo>
                    <a:pt x="454" y="357"/>
                    <a:pt x="461" y="355"/>
                    <a:pt x="463" y="348"/>
                  </a:cubicBezTo>
                  <a:cubicBezTo>
                    <a:pt x="471" y="323"/>
                    <a:pt x="491" y="319"/>
                    <a:pt x="509" y="304"/>
                  </a:cubicBezTo>
                  <a:cubicBezTo>
                    <a:pt x="520" y="295"/>
                    <a:pt x="524" y="285"/>
                    <a:pt x="532" y="274"/>
                  </a:cubicBezTo>
                  <a:cubicBezTo>
                    <a:pt x="539" y="264"/>
                    <a:pt x="552" y="243"/>
                    <a:pt x="552" y="227"/>
                  </a:cubicBezTo>
                  <a:cubicBezTo>
                    <a:pt x="552" y="225"/>
                    <a:pt x="551" y="224"/>
                    <a:pt x="550" y="223"/>
                  </a:cubicBezTo>
                  <a:cubicBezTo>
                    <a:pt x="540" y="225"/>
                    <a:pt x="530" y="229"/>
                    <a:pt x="519" y="231"/>
                  </a:cubicBezTo>
                  <a:cubicBezTo>
                    <a:pt x="518" y="231"/>
                    <a:pt x="518" y="231"/>
                    <a:pt x="517" y="231"/>
                  </a:cubicBezTo>
                  <a:cubicBezTo>
                    <a:pt x="516" y="231"/>
                    <a:pt x="515" y="231"/>
                    <a:pt x="514" y="231"/>
                  </a:cubicBezTo>
                  <a:cubicBezTo>
                    <a:pt x="513" y="231"/>
                    <a:pt x="512" y="231"/>
                    <a:pt x="511" y="231"/>
                  </a:cubicBezTo>
                  <a:cubicBezTo>
                    <a:pt x="510" y="231"/>
                    <a:pt x="509" y="231"/>
                    <a:pt x="507" y="231"/>
                  </a:cubicBezTo>
                  <a:cubicBezTo>
                    <a:pt x="504" y="232"/>
                    <a:pt x="504" y="236"/>
                    <a:pt x="499" y="236"/>
                  </a:cubicBezTo>
                  <a:cubicBezTo>
                    <a:pt x="494" y="236"/>
                    <a:pt x="490" y="227"/>
                    <a:pt x="487" y="224"/>
                  </a:cubicBezTo>
                  <a:cubicBezTo>
                    <a:pt x="490" y="221"/>
                    <a:pt x="487" y="220"/>
                    <a:pt x="487" y="215"/>
                  </a:cubicBezTo>
                  <a:cubicBezTo>
                    <a:pt x="478" y="215"/>
                    <a:pt x="475" y="203"/>
                    <a:pt x="471" y="200"/>
                  </a:cubicBezTo>
                  <a:cubicBezTo>
                    <a:pt x="465" y="196"/>
                    <a:pt x="462" y="196"/>
                    <a:pt x="458" y="191"/>
                  </a:cubicBezTo>
                  <a:cubicBezTo>
                    <a:pt x="453" y="186"/>
                    <a:pt x="456" y="179"/>
                    <a:pt x="451" y="172"/>
                  </a:cubicBezTo>
                  <a:cubicBezTo>
                    <a:pt x="446" y="166"/>
                    <a:pt x="441" y="166"/>
                    <a:pt x="438" y="159"/>
                  </a:cubicBezTo>
                  <a:cubicBezTo>
                    <a:pt x="438" y="144"/>
                    <a:pt x="438" y="144"/>
                    <a:pt x="438" y="144"/>
                  </a:cubicBezTo>
                  <a:cubicBezTo>
                    <a:pt x="434" y="140"/>
                    <a:pt x="425" y="128"/>
                    <a:pt x="426" y="122"/>
                  </a:cubicBezTo>
                  <a:cubicBezTo>
                    <a:pt x="399" y="74"/>
                    <a:pt x="399" y="74"/>
                    <a:pt x="399" y="74"/>
                  </a:cubicBezTo>
                  <a:cubicBezTo>
                    <a:pt x="399" y="69"/>
                    <a:pt x="399" y="69"/>
                    <a:pt x="399" y="69"/>
                  </a:cubicBezTo>
                  <a:cubicBezTo>
                    <a:pt x="404" y="74"/>
                    <a:pt x="409" y="87"/>
                    <a:pt x="415" y="88"/>
                  </a:cubicBezTo>
                  <a:cubicBezTo>
                    <a:pt x="416" y="85"/>
                    <a:pt x="419" y="78"/>
                    <a:pt x="420" y="73"/>
                  </a:cubicBezTo>
                  <a:cubicBezTo>
                    <a:pt x="420" y="72"/>
                    <a:pt x="421" y="71"/>
                    <a:pt x="421" y="70"/>
                  </a:cubicBezTo>
                  <a:cubicBezTo>
                    <a:pt x="416" y="60"/>
                    <a:pt x="416" y="60"/>
                    <a:pt x="416" y="60"/>
                  </a:cubicBezTo>
                  <a:cubicBezTo>
                    <a:pt x="416" y="59"/>
                    <a:pt x="415" y="58"/>
                    <a:pt x="415" y="57"/>
                  </a:cubicBezTo>
                  <a:cubicBezTo>
                    <a:pt x="411" y="58"/>
                    <a:pt x="411" y="59"/>
                    <a:pt x="407" y="59"/>
                  </a:cubicBezTo>
                  <a:cubicBezTo>
                    <a:pt x="401" y="59"/>
                    <a:pt x="398" y="55"/>
                    <a:pt x="392" y="55"/>
                  </a:cubicBezTo>
                  <a:cubicBezTo>
                    <a:pt x="383" y="55"/>
                    <a:pt x="381" y="60"/>
                    <a:pt x="372" y="60"/>
                  </a:cubicBezTo>
                  <a:cubicBezTo>
                    <a:pt x="362" y="60"/>
                    <a:pt x="349" y="55"/>
                    <a:pt x="340" y="52"/>
                  </a:cubicBezTo>
                  <a:cubicBezTo>
                    <a:pt x="335" y="50"/>
                    <a:pt x="329" y="53"/>
                    <a:pt x="326" y="49"/>
                  </a:cubicBezTo>
                  <a:cubicBezTo>
                    <a:pt x="325" y="47"/>
                    <a:pt x="322" y="47"/>
                    <a:pt x="322" y="43"/>
                  </a:cubicBezTo>
                  <a:cubicBezTo>
                    <a:pt x="316" y="43"/>
                    <a:pt x="316" y="43"/>
                    <a:pt x="316" y="43"/>
                  </a:cubicBezTo>
                  <a:cubicBezTo>
                    <a:pt x="315" y="42"/>
                    <a:pt x="315" y="42"/>
                    <a:pt x="315" y="42"/>
                  </a:cubicBezTo>
                  <a:cubicBezTo>
                    <a:pt x="306" y="45"/>
                    <a:pt x="299" y="45"/>
                    <a:pt x="299" y="54"/>
                  </a:cubicBezTo>
                  <a:cubicBezTo>
                    <a:pt x="299" y="56"/>
                    <a:pt x="299" y="58"/>
                    <a:pt x="299" y="60"/>
                  </a:cubicBezTo>
                  <a:cubicBezTo>
                    <a:pt x="299" y="61"/>
                    <a:pt x="296" y="64"/>
                    <a:pt x="293" y="64"/>
                  </a:cubicBezTo>
                  <a:cubicBezTo>
                    <a:pt x="272" y="64"/>
                    <a:pt x="266" y="41"/>
                    <a:pt x="247" y="41"/>
                  </a:cubicBezTo>
                  <a:cubicBezTo>
                    <a:pt x="245" y="41"/>
                    <a:pt x="243" y="41"/>
                    <a:pt x="239" y="41"/>
                  </a:cubicBezTo>
                  <a:cubicBezTo>
                    <a:pt x="234" y="41"/>
                    <a:pt x="226" y="35"/>
                    <a:pt x="226" y="28"/>
                  </a:cubicBezTo>
                  <a:cubicBezTo>
                    <a:pt x="226" y="24"/>
                    <a:pt x="230" y="21"/>
                    <a:pt x="230" y="17"/>
                  </a:cubicBezTo>
                  <a:cubicBezTo>
                    <a:pt x="230" y="14"/>
                    <a:pt x="226" y="13"/>
                    <a:pt x="226" y="11"/>
                  </a:cubicBezTo>
                  <a:cubicBezTo>
                    <a:pt x="226" y="7"/>
                    <a:pt x="230" y="8"/>
                    <a:pt x="231" y="3"/>
                  </a:cubicBezTo>
                  <a:cubicBezTo>
                    <a:pt x="229" y="4"/>
                    <a:pt x="228" y="5"/>
                    <a:pt x="226" y="5"/>
                  </a:cubicBezTo>
                  <a:cubicBezTo>
                    <a:pt x="222" y="5"/>
                    <a:pt x="223" y="0"/>
                    <a:pt x="218"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p>
          </p:txBody>
        </p:sp>
        <p:sp>
          <p:nvSpPr>
            <p:cNvPr id="5" name="Freeform 7"/>
            <p:cNvSpPr/>
            <p:nvPr/>
          </p:nvSpPr>
          <p:spPr bwMode="auto">
            <a:xfrm>
              <a:off x="6889750" y="2843213"/>
              <a:ext cx="1128713" cy="979488"/>
            </a:xfrm>
            <a:custGeom>
              <a:avLst/>
              <a:gdLst>
                <a:gd name="T0" fmla="*/ 40 w 301"/>
                <a:gd name="T1" fmla="*/ 8 h 261"/>
                <a:gd name="T2" fmla="*/ 24 w 301"/>
                <a:gd name="T3" fmla="*/ 10 h 261"/>
                <a:gd name="T4" fmla="*/ 4 w 301"/>
                <a:gd name="T5" fmla="*/ 24 h 261"/>
                <a:gd name="T6" fmla="*/ 0 w 301"/>
                <a:gd name="T7" fmla="*/ 35 h 261"/>
                <a:gd name="T8" fmla="*/ 14 w 301"/>
                <a:gd name="T9" fmla="*/ 51 h 261"/>
                <a:gd name="T10" fmla="*/ 31 w 301"/>
                <a:gd name="T11" fmla="*/ 56 h 261"/>
                <a:gd name="T12" fmla="*/ 69 w 301"/>
                <a:gd name="T13" fmla="*/ 50 h 261"/>
                <a:gd name="T14" fmla="*/ 80 w 301"/>
                <a:gd name="T15" fmla="*/ 52 h 261"/>
                <a:gd name="T16" fmla="*/ 72 w 301"/>
                <a:gd name="T17" fmla="*/ 81 h 261"/>
                <a:gd name="T18" fmla="*/ 67 w 301"/>
                <a:gd name="T19" fmla="*/ 104 h 261"/>
                <a:gd name="T20" fmla="*/ 70 w 301"/>
                <a:gd name="T21" fmla="*/ 126 h 261"/>
                <a:gd name="T22" fmla="*/ 88 w 301"/>
                <a:gd name="T23" fmla="*/ 154 h 261"/>
                <a:gd name="T24" fmla="*/ 99 w 301"/>
                <a:gd name="T25" fmla="*/ 167 h 261"/>
                <a:gd name="T26" fmla="*/ 127 w 301"/>
                <a:gd name="T27" fmla="*/ 219 h 261"/>
                <a:gd name="T28" fmla="*/ 139 w 301"/>
                <a:gd name="T29" fmla="*/ 254 h 261"/>
                <a:gd name="T30" fmla="*/ 150 w 301"/>
                <a:gd name="T31" fmla="*/ 260 h 261"/>
                <a:gd name="T32" fmla="*/ 189 w 301"/>
                <a:gd name="T33" fmla="*/ 244 h 261"/>
                <a:gd name="T34" fmla="*/ 235 w 301"/>
                <a:gd name="T35" fmla="*/ 224 h 261"/>
                <a:gd name="T36" fmla="*/ 256 w 301"/>
                <a:gd name="T37" fmla="*/ 199 h 261"/>
                <a:gd name="T38" fmla="*/ 267 w 301"/>
                <a:gd name="T39" fmla="*/ 174 h 261"/>
                <a:gd name="T40" fmla="*/ 244 w 301"/>
                <a:gd name="T41" fmla="*/ 155 h 261"/>
                <a:gd name="T42" fmla="*/ 201 w 301"/>
                <a:gd name="T43" fmla="*/ 158 h 261"/>
                <a:gd name="T44" fmla="*/ 197 w 301"/>
                <a:gd name="T45" fmla="*/ 151 h 261"/>
                <a:gd name="T46" fmla="*/ 179 w 301"/>
                <a:gd name="T47" fmla="*/ 118 h 261"/>
                <a:gd name="T48" fmla="*/ 203 w 301"/>
                <a:gd name="T49" fmla="*/ 129 h 261"/>
                <a:gd name="T50" fmla="*/ 238 w 301"/>
                <a:gd name="T51" fmla="*/ 142 h 261"/>
                <a:gd name="T52" fmla="*/ 263 w 301"/>
                <a:gd name="T53" fmla="*/ 151 h 261"/>
                <a:gd name="T54" fmla="*/ 289 w 301"/>
                <a:gd name="T55" fmla="*/ 150 h 261"/>
                <a:gd name="T56" fmla="*/ 301 w 301"/>
                <a:gd name="T57" fmla="*/ 139 h 261"/>
                <a:gd name="T58" fmla="*/ 283 w 301"/>
                <a:gd name="T59" fmla="*/ 111 h 261"/>
                <a:gd name="T60" fmla="*/ 283 w 301"/>
                <a:gd name="T61" fmla="*/ 96 h 261"/>
                <a:gd name="T62" fmla="*/ 280 w 301"/>
                <a:gd name="T63" fmla="*/ 77 h 261"/>
                <a:gd name="T64" fmla="*/ 280 w 301"/>
                <a:gd name="T65" fmla="*/ 76 h 261"/>
                <a:gd name="T66" fmla="*/ 280 w 301"/>
                <a:gd name="T67" fmla="*/ 74 h 261"/>
                <a:gd name="T68" fmla="*/ 285 w 301"/>
                <a:gd name="T69" fmla="*/ 51 h 261"/>
                <a:gd name="T70" fmla="*/ 265 w 301"/>
                <a:gd name="T71" fmla="*/ 39 h 261"/>
                <a:gd name="T72" fmla="*/ 231 w 301"/>
                <a:gd name="T73" fmla="*/ 40 h 261"/>
                <a:gd name="T74" fmla="*/ 212 w 301"/>
                <a:gd name="T75" fmla="*/ 51 h 261"/>
                <a:gd name="T76" fmla="*/ 194 w 301"/>
                <a:gd name="T77" fmla="*/ 44 h 261"/>
                <a:gd name="T78" fmla="*/ 190 w 301"/>
                <a:gd name="T79" fmla="*/ 44 h 261"/>
                <a:gd name="T80" fmla="*/ 181 w 301"/>
                <a:gd name="T81" fmla="*/ 28 h 261"/>
                <a:gd name="T82" fmla="*/ 179 w 301"/>
                <a:gd name="T83" fmla="*/ 21 h 261"/>
                <a:gd name="T84" fmla="*/ 150 w 301"/>
                <a:gd name="T85" fmla="*/ 18 h 261"/>
                <a:gd name="T86" fmla="*/ 132 w 301"/>
                <a:gd name="T87" fmla="*/ 2 h 261"/>
                <a:gd name="T88" fmla="*/ 132 w 301"/>
                <a:gd name="T89" fmla="*/ 2 h 261"/>
                <a:gd name="T90" fmla="*/ 132 w 301"/>
                <a:gd name="T91" fmla="*/ 2 h 261"/>
                <a:gd name="T92" fmla="*/ 132 w 301"/>
                <a:gd name="T93" fmla="*/ 2 h 261"/>
                <a:gd name="T94" fmla="*/ 131 w 301"/>
                <a:gd name="T95" fmla="*/ 2 h 261"/>
                <a:gd name="T96" fmla="*/ 130 w 301"/>
                <a:gd name="T97" fmla="*/ 2 h 261"/>
                <a:gd name="T98" fmla="*/ 130 w 301"/>
                <a:gd name="T99" fmla="*/ 2 h 261"/>
                <a:gd name="T100" fmla="*/ 130 w 301"/>
                <a:gd name="T101" fmla="*/ 2 h 261"/>
                <a:gd name="T102" fmla="*/ 130 w 301"/>
                <a:gd name="T103" fmla="*/ 2 h 261"/>
                <a:gd name="T104" fmla="*/ 96 w 301"/>
                <a:gd name="T105" fmla="*/ 10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01" h="261">
                  <a:moveTo>
                    <a:pt x="68" y="0"/>
                  </a:moveTo>
                  <a:cubicBezTo>
                    <a:pt x="63" y="0"/>
                    <a:pt x="55" y="0"/>
                    <a:pt x="51" y="2"/>
                  </a:cubicBezTo>
                  <a:cubicBezTo>
                    <a:pt x="48" y="4"/>
                    <a:pt x="43" y="8"/>
                    <a:pt x="40" y="8"/>
                  </a:cubicBezTo>
                  <a:cubicBezTo>
                    <a:pt x="40" y="8"/>
                    <a:pt x="34" y="8"/>
                    <a:pt x="31" y="8"/>
                  </a:cubicBezTo>
                  <a:cubicBezTo>
                    <a:pt x="30" y="8"/>
                    <a:pt x="29" y="8"/>
                    <a:pt x="27" y="8"/>
                  </a:cubicBezTo>
                  <a:cubicBezTo>
                    <a:pt x="25" y="8"/>
                    <a:pt x="24" y="8"/>
                    <a:pt x="24" y="10"/>
                  </a:cubicBezTo>
                  <a:cubicBezTo>
                    <a:pt x="24" y="12"/>
                    <a:pt x="26" y="11"/>
                    <a:pt x="26" y="13"/>
                  </a:cubicBezTo>
                  <a:cubicBezTo>
                    <a:pt x="21" y="16"/>
                    <a:pt x="1" y="14"/>
                    <a:pt x="1" y="23"/>
                  </a:cubicBezTo>
                  <a:cubicBezTo>
                    <a:pt x="1" y="24"/>
                    <a:pt x="2" y="24"/>
                    <a:pt x="4" y="24"/>
                  </a:cubicBezTo>
                  <a:cubicBezTo>
                    <a:pt x="4" y="24"/>
                    <a:pt x="5" y="24"/>
                    <a:pt x="5" y="24"/>
                  </a:cubicBezTo>
                  <a:cubicBezTo>
                    <a:pt x="5" y="25"/>
                    <a:pt x="5" y="25"/>
                    <a:pt x="5" y="27"/>
                  </a:cubicBezTo>
                  <a:cubicBezTo>
                    <a:pt x="5" y="33"/>
                    <a:pt x="2" y="32"/>
                    <a:pt x="0" y="35"/>
                  </a:cubicBezTo>
                  <a:cubicBezTo>
                    <a:pt x="3" y="37"/>
                    <a:pt x="7" y="37"/>
                    <a:pt x="9" y="41"/>
                  </a:cubicBezTo>
                  <a:cubicBezTo>
                    <a:pt x="6" y="43"/>
                    <a:pt x="15" y="48"/>
                    <a:pt x="16" y="49"/>
                  </a:cubicBezTo>
                  <a:cubicBezTo>
                    <a:pt x="16" y="50"/>
                    <a:pt x="15" y="51"/>
                    <a:pt x="14" y="51"/>
                  </a:cubicBezTo>
                  <a:cubicBezTo>
                    <a:pt x="17" y="51"/>
                    <a:pt x="17" y="51"/>
                    <a:pt x="17" y="51"/>
                  </a:cubicBezTo>
                  <a:cubicBezTo>
                    <a:pt x="18" y="51"/>
                    <a:pt x="19" y="51"/>
                    <a:pt x="19" y="51"/>
                  </a:cubicBezTo>
                  <a:cubicBezTo>
                    <a:pt x="23" y="51"/>
                    <a:pt x="26" y="56"/>
                    <a:pt x="31" y="56"/>
                  </a:cubicBezTo>
                  <a:cubicBezTo>
                    <a:pt x="36" y="56"/>
                    <a:pt x="35" y="50"/>
                    <a:pt x="41" y="50"/>
                  </a:cubicBezTo>
                  <a:cubicBezTo>
                    <a:pt x="47" y="50"/>
                    <a:pt x="49" y="57"/>
                    <a:pt x="55" y="57"/>
                  </a:cubicBezTo>
                  <a:cubicBezTo>
                    <a:pt x="63" y="57"/>
                    <a:pt x="65" y="53"/>
                    <a:pt x="69" y="50"/>
                  </a:cubicBezTo>
                  <a:cubicBezTo>
                    <a:pt x="70" y="51"/>
                    <a:pt x="72" y="52"/>
                    <a:pt x="75" y="52"/>
                  </a:cubicBezTo>
                  <a:cubicBezTo>
                    <a:pt x="77" y="52"/>
                    <a:pt x="78" y="50"/>
                    <a:pt x="80" y="49"/>
                  </a:cubicBezTo>
                  <a:cubicBezTo>
                    <a:pt x="80" y="52"/>
                    <a:pt x="80" y="52"/>
                    <a:pt x="80" y="52"/>
                  </a:cubicBezTo>
                  <a:cubicBezTo>
                    <a:pt x="80" y="53"/>
                    <a:pt x="78" y="53"/>
                    <a:pt x="78" y="55"/>
                  </a:cubicBezTo>
                  <a:cubicBezTo>
                    <a:pt x="78" y="58"/>
                    <a:pt x="80" y="62"/>
                    <a:pt x="80" y="67"/>
                  </a:cubicBezTo>
                  <a:cubicBezTo>
                    <a:pt x="80" y="74"/>
                    <a:pt x="74" y="75"/>
                    <a:pt x="72" y="81"/>
                  </a:cubicBezTo>
                  <a:cubicBezTo>
                    <a:pt x="71" y="87"/>
                    <a:pt x="70" y="90"/>
                    <a:pt x="68" y="96"/>
                  </a:cubicBezTo>
                  <a:cubicBezTo>
                    <a:pt x="67" y="97"/>
                    <a:pt x="65" y="97"/>
                    <a:pt x="65" y="99"/>
                  </a:cubicBezTo>
                  <a:cubicBezTo>
                    <a:pt x="67" y="104"/>
                    <a:pt x="67" y="104"/>
                    <a:pt x="67" y="104"/>
                  </a:cubicBezTo>
                  <a:cubicBezTo>
                    <a:pt x="72" y="114"/>
                    <a:pt x="72" y="114"/>
                    <a:pt x="72" y="114"/>
                  </a:cubicBezTo>
                  <a:cubicBezTo>
                    <a:pt x="72" y="115"/>
                    <a:pt x="71" y="116"/>
                    <a:pt x="71" y="117"/>
                  </a:cubicBezTo>
                  <a:cubicBezTo>
                    <a:pt x="71" y="121"/>
                    <a:pt x="70" y="125"/>
                    <a:pt x="70" y="126"/>
                  </a:cubicBezTo>
                  <a:cubicBezTo>
                    <a:pt x="70" y="127"/>
                    <a:pt x="74" y="132"/>
                    <a:pt x="75" y="133"/>
                  </a:cubicBezTo>
                  <a:cubicBezTo>
                    <a:pt x="78" y="138"/>
                    <a:pt x="81" y="142"/>
                    <a:pt x="84" y="148"/>
                  </a:cubicBezTo>
                  <a:cubicBezTo>
                    <a:pt x="85" y="149"/>
                    <a:pt x="87" y="151"/>
                    <a:pt x="88" y="154"/>
                  </a:cubicBezTo>
                  <a:cubicBezTo>
                    <a:pt x="89" y="156"/>
                    <a:pt x="88" y="160"/>
                    <a:pt x="90" y="162"/>
                  </a:cubicBezTo>
                  <a:cubicBezTo>
                    <a:pt x="91" y="163"/>
                    <a:pt x="94" y="162"/>
                    <a:pt x="95" y="163"/>
                  </a:cubicBezTo>
                  <a:cubicBezTo>
                    <a:pt x="96" y="164"/>
                    <a:pt x="98" y="166"/>
                    <a:pt x="99" y="167"/>
                  </a:cubicBezTo>
                  <a:cubicBezTo>
                    <a:pt x="100" y="173"/>
                    <a:pt x="104" y="174"/>
                    <a:pt x="104" y="180"/>
                  </a:cubicBezTo>
                  <a:cubicBezTo>
                    <a:pt x="104" y="191"/>
                    <a:pt x="106" y="197"/>
                    <a:pt x="116" y="199"/>
                  </a:cubicBezTo>
                  <a:cubicBezTo>
                    <a:pt x="116" y="206"/>
                    <a:pt x="124" y="216"/>
                    <a:pt x="127" y="219"/>
                  </a:cubicBezTo>
                  <a:cubicBezTo>
                    <a:pt x="131" y="223"/>
                    <a:pt x="135" y="225"/>
                    <a:pt x="134" y="231"/>
                  </a:cubicBezTo>
                  <a:cubicBezTo>
                    <a:pt x="133" y="234"/>
                    <a:pt x="131" y="239"/>
                    <a:pt x="134" y="240"/>
                  </a:cubicBezTo>
                  <a:cubicBezTo>
                    <a:pt x="134" y="245"/>
                    <a:pt x="136" y="250"/>
                    <a:pt x="139" y="254"/>
                  </a:cubicBezTo>
                  <a:cubicBezTo>
                    <a:pt x="141" y="257"/>
                    <a:pt x="139" y="257"/>
                    <a:pt x="140" y="257"/>
                  </a:cubicBezTo>
                  <a:cubicBezTo>
                    <a:pt x="140" y="258"/>
                    <a:pt x="148" y="261"/>
                    <a:pt x="149" y="261"/>
                  </a:cubicBezTo>
                  <a:cubicBezTo>
                    <a:pt x="150" y="260"/>
                    <a:pt x="150" y="260"/>
                    <a:pt x="150" y="260"/>
                  </a:cubicBezTo>
                  <a:cubicBezTo>
                    <a:pt x="156" y="260"/>
                    <a:pt x="157" y="258"/>
                    <a:pt x="162" y="254"/>
                  </a:cubicBezTo>
                  <a:cubicBezTo>
                    <a:pt x="171" y="254"/>
                    <a:pt x="171" y="254"/>
                    <a:pt x="171" y="254"/>
                  </a:cubicBezTo>
                  <a:cubicBezTo>
                    <a:pt x="174" y="253"/>
                    <a:pt x="186" y="245"/>
                    <a:pt x="189" y="244"/>
                  </a:cubicBezTo>
                  <a:cubicBezTo>
                    <a:pt x="196" y="242"/>
                    <a:pt x="205" y="240"/>
                    <a:pt x="211" y="237"/>
                  </a:cubicBezTo>
                  <a:cubicBezTo>
                    <a:pt x="211" y="237"/>
                    <a:pt x="210" y="235"/>
                    <a:pt x="210" y="235"/>
                  </a:cubicBezTo>
                  <a:cubicBezTo>
                    <a:pt x="210" y="228"/>
                    <a:pt x="228" y="225"/>
                    <a:pt x="235" y="224"/>
                  </a:cubicBezTo>
                  <a:cubicBezTo>
                    <a:pt x="235" y="220"/>
                    <a:pt x="241" y="215"/>
                    <a:pt x="243" y="215"/>
                  </a:cubicBezTo>
                  <a:cubicBezTo>
                    <a:pt x="248" y="215"/>
                    <a:pt x="247" y="207"/>
                    <a:pt x="251" y="207"/>
                  </a:cubicBezTo>
                  <a:cubicBezTo>
                    <a:pt x="255" y="207"/>
                    <a:pt x="255" y="202"/>
                    <a:pt x="256" y="199"/>
                  </a:cubicBezTo>
                  <a:cubicBezTo>
                    <a:pt x="257" y="196"/>
                    <a:pt x="260" y="194"/>
                    <a:pt x="264" y="194"/>
                  </a:cubicBezTo>
                  <a:cubicBezTo>
                    <a:pt x="264" y="188"/>
                    <a:pt x="272" y="185"/>
                    <a:pt x="272" y="179"/>
                  </a:cubicBezTo>
                  <a:cubicBezTo>
                    <a:pt x="272" y="176"/>
                    <a:pt x="268" y="177"/>
                    <a:pt x="267" y="174"/>
                  </a:cubicBezTo>
                  <a:cubicBezTo>
                    <a:pt x="267" y="175"/>
                    <a:pt x="267" y="175"/>
                    <a:pt x="267" y="175"/>
                  </a:cubicBezTo>
                  <a:cubicBezTo>
                    <a:pt x="265" y="173"/>
                    <a:pt x="265" y="169"/>
                    <a:pt x="261" y="168"/>
                  </a:cubicBezTo>
                  <a:cubicBezTo>
                    <a:pt x="253" y="165"/>
                    <a:pt x="248" y="164"/>
                    <a:pt x="244" y="155"/>
                  </a:cubicBezTo>
                  <a:cubicBezTo>
                    <a:pt x="244" y="145"/>
                    <a:pt x="244" y="145"/>
                    <a:pt x="244" y="145"/>
                  </a:cubicBezTo>
                  <a:cubicBezTo>
                    <a:pt x="234" y="153"/>
                    <a:pt x="232" y="164"/>
                    <a:pt x="213" y="164"/>
                  </a:cubicBezTo>
                  <a:cubicBezTo>
                    <a:pt x="209" y="164"/>
                    <a:pt x="201" y="162"/>
                    <a:pt x="201" y="158"/>
                  </a:cubicBezTo>
                  <a:cubicBezTo>
                    <a:pt x="201" y="155"/>
                    <a:pt x="203" y="153"/>
                    <a:pt x="203" y="149"/>
                  </a:cubicBezTo>
                  <a:cubicBezTo>
                    <a:pt x="203" y="148"/>
                    <a:pt x="203" y="147"/>
                    <a:pt x="203" y="146"/>
                  </a:cubicBezTo>
                  <a:cubicBezTo>
                    <a:pt x="200" y="147"/>
                    <a:pt x="201" y="150"/>
                    <a:pt x="197" y="151"/>
                  </a:cubicBezTo>
                  <a:cubicBezTo>
                    <a:pt x="197" y="149"/>
                    <a:pt x="195" y="148"/>
                    <a:pt x="195" y="145"/>
                  </a:cubicBezTo>
                  <a:cubicBezTo>
                    <a:pt x="189" y="143"/>
                    <a:pt x="181" y="131"/>
                    <a:pt x="179" y="124"/>
                  </a:cubicBezTo>
                  <a:cubicBezTo>
                    <a:pt x="179" y="122"/>
                    <a:pt x="179" y="120"/>
                    <a:pt x="179" y="118"/>
                  </a:cubicBezTo>
                  <a:cubicBezTo>
                    <a:pt x="179" y="114"/>
                    <a:pt x="180" y="109"/>
                    <a:pt x="184" y="109"/>
                  </a:cubicBezTo>
                  <a:cubicBezTo>
                    <a:pt x="192" y="109"/>
                    <a:pt x="199" y="117"/>
                    <a:pt x="202" y="124"/>
                  </a:cubicBezTo>
                  <a:cubicBezTo>
                    <a:pt x="202" y="125"/>
                    <a:pt x="201" y="127"/>
                    <a:pt x="203" y="129"/>
                  </a:cubicBezTo>
                  <a:cubicBezTo>
                    <a:pt x="206" y="132"/>
                    <a:pt x="211" y="130"/>
                    <a:pt x="214" y="134"/>
                  </a:cubicBezTo>
                  <a:cubicBezTo>
                    <a:pt x="217" y="136"/>
                    <a:pt x="219" y="140"/>
                    <a:pt x="224" y="142"/>
                  </a:cubicBezTo>
                  <a:cubicBezTo>
                    <a:pt x="238" y="142"/>
                    <a:pt x="238" y="142"/>
                    <a:pt x="238" y="142"/>
                  </a:cubicBezTo>
                  <a:cubicBezTo>
                    <a:pt x="240" y="140"/>
                    <a:pt x="241" y="137"/>
                    <a:pt x="244" y="137"/>
                  </a:cubicBezTo>
                  <a:cubicBezTo>
                    <a:pt x="250" y="137"/>
                    <a:pt x="250" y="146"/>
                    <a:pt x="253" y="149"/>
                  </a:cubicBezTo>
                  <a:cubicBezTo>
                    <a:pt x="253" y="149"/>
                    <a:pt x="261" y="151"/>
                    <a:pt x="263" y="151"/>
                  </a:cubicBezTo>
                  <a:cubicBezTo>
                    <a:pt x="271" y="151"/>
                    <a:pt x="283" y="155"/>
                    <a:pt x="288" y="155"/>
                  </a:cubicBezTo>
                  <a:cubicBezTo>
                    <a:pt x="290" y="155"/>
                    <a:pt x="290" y="155"/>
                    <a:pt x="290" y="155"/>
                  </a:cubicBezTo>
                  <a:cubicBezTo>
                    <a:pt x="290" y="153"/>
                    <a:pt x="289" y="152"/>
                    <a:pt x="289" y="150"/>
                  </a:cubicBezTo>
                  <a:cubicBezTo>
                    <a:pt x="289" y="150"/>
                    <a:pt x="289" y="150"/>
                    <a:pt x="289" y="150"/>
                  </a:cubicBezTo>
                  <a:cubicBezTo>
                    <a:pt x="289" y="150"/>
                    <a:pt x="289" y="150"/>
                    <a:pt x="289" y="150"/>
                  </a:cubicBezTo>
                  <a:cubicBezTo>
                    <a:pt x="289" y="142"/>
                    <a:pt x="294" y="140"/>
                    <a:pt x="301" y="139"/>
                  </a:cubicBezTo>
                  <a:cubicBezTo>
                    <a:pt x="301" y="126"/>
                    <a:pt x="291" y="125"/>
                    <a:pt x="286" y="116"/>
                  </a:cubicBezTo>
                  <a:cubicBezTo>
                    <a:pt x="286" y="114"/>
                    <a:pt x="283" y="114"/>
                    <a:pt x="283" y="111"/>
                  </a:cubicBezTo>
                  <a:cubicBezTo>
                    <a:pt x="283" y="111"/>
                    <a:pt x="283" y="111"/>
                    <a:pt x="283" y="111"/>
                  </a:cubicBezTo>
                  <a:cubicBezTo>
                    <a:pt x="283" y="111"/>
                    <a:pt x="283" y="111"/>
                    <a:pt x="283" y="111"/>
                  </a:cubicBezTo>
                  <a:cubicBezTo>
                    <a:pt x="283" y="105"/>
                    <a:pt x="289" y="107"/>
                    <a:pt x="289" y="101"/>
                  </a:cubicBezTo>
                  <a:cubicBezTo>
                    <a:pt x="289" y="96"/>
                    <a:pt x="284" y="98"/>
                    <a:pt x="283" y="96"/>
                  </a:cubicBezTo>
                  <a:cubicBezTo>
                    <a:pt x="281" y="93"/>
                    <a:pt x="282" y="91"/>
                    <a:pt x="281" y="89"/>
                  </a:cubicBezTo>
                  <a:cubicBezTo>
                    <a:pt x="281" y="80"/>
                    <a:pt x="281" y="80"/>
                    <a:pt x="281" y="80"/>
                  </a:cubicBezTo>
                  <a:cubicBezTo>
                    <a:pt x="281" y="79"/>
                    <a:pt x="281" y="78"/>
                    <a:pt x="280" y="77"/>
                  </a:cubicBezTo>
                  <a:cubicBezTo>
                    <a:pt x="280" y="77"/>
                    <a:pt x="280" y="77"/>
                    <a:pt x="280" y="77"/>
                  </a:cubicBezTo>
                  <a:cubicBezTo>
                    <a:pt x="280" y="77"/>
                    <a:pt x="280" y="77"/>
                    <a:pt x="280" y="77"/>
                  </a:cubicBezTo>
                  <a:cubicBezTo>
                    <a:pt x="280" y="76"/>
                    <a:pt x="280" y="76"/>
                    <a:pt x="280" y="76"/>
                  </a:cubicBezTo>
                  <a:cubicBezTo>
                    <a:pt x="280" y="75"/>
                    <a:pt x="280" y="74"/>
                    <a:pt x="280" y="74"/>
                  </a:cubicBezTo>
                  <a:cubicBezTo>
                    <a:pt x="280" y="74"/>
                    <a:pt x="280" y="74"/>
                    <a:pt x="280" y="74"/>
                  </a:cubicBezTo>
                  <a:cubicBezTo>
                    <a:pt x="280" y="74"/>
                    <a:pt x="280" y="74"/>
                    <a:pt x="280" y="74"/>
                  </a:cubicBezTo>
                  <a:cubicBezTo>
                    <a:pt x="280" y="73"/>
                    <a:pt x="284" y="63"/>
                    <a:pt x="286" y="62"/>
                  </a:cubicBezTo>
                  <a:cubicBezTo>
                    <a:pt x="286" y="60"/>
                    <a:pt x="286" y="59"/>
                    <a:pt x="286" y="57"/>
                  </a:cubicBezTo>
                  <a:cubicBezTo>
                    <a:pt x="286" y="55"/>
                    <a:pt x="286" y="53"/>
                    <a:pt x="285" y="51"/>
                  </a:cubicBezTo>
                  <a:cubicBezTo>
                    <a:pt x="285" y="51"/>
                    <a:pt x="285" y="51"/>
                    <a:pt x="285" y="51"/>
                  </a:cubicBezTo>
                  <a:cubicBezTo>
                    <a:pt x="285" y="50"/>
                    <a:pt x="283" y="49"/>
                    <a:pt x="283" y="47"/>
                  </a:cubicBezTo>
                  <a:cubicBezTo>
                    <a:pt x="275" y="47"/>
                    <a:pt x="272" y="41"/>
                    <a:pt x="265" y="39"/>
                  </a:cubicBezTo>
                  <a:cubicBezTo>
                    <a:pt x="259" y="37"/>
                    <a:pt x="256" y="37"/>
                    <a:pt x="250" y="33"/>
                  </a:cubicBezTo>
                  <a:cubicBezTo>
                    <a:pt x="245" y="36"/>
                    <a:pt x="242" y="35"/>
                    <a:pt x="237" y="37"/>
                  </a:cubicBezTo>
                  <a:cubicBezTo>
                    <a:pt x="234" y="38"/>
                    <a:pt x="235" y="39"/>
                    <a:pt x="231" y="40"/>
                  </a:cubicBezTo>
                  <a:cubicBezTo>
                    <a:pt x="229" y="41"/>
                    <a:pt x="225" y="41"/>
                    <a:pt x="225" y="44"/>
                  </a:cubicBezTo>
                  <a:cubicBezTo>
                    <a:pt x="225" y="46"/>
                    <a:pt x="225" y="46"/>
                    <a:pt x="225" y="49"/>
                  </a:cubicBezTo>
                  <a:cubicBezTo>
                    <a:pt x="222" y="50"/>
                    <a:pt x="217" y="51"/>
                    <a:pt x="212" y="51"/>
                  </a:cubicBezTo>
                  <a:cubicBezTo>
                    <a:pt x="211" y="51"/>
                    <a:pt x="209" y="51"/>
                    <a:pt x="207" y="51"/>
                  </a:cubicBezTo>
                  <a:cubicBezTo>
                    <a:pt x="204" y="51"/>
                    <a:pt x="200" y="50"/>
                    <a:pt x="199" y="49"/>
                  </a:cubicBezTo>
                  <a:cubicBezTo>
                    <a:pt x="197" y="47"/>
                    <a:pt x="197" y="44"/>
                    <a:pt x="194" y="44"/>
                  </a:cubicBezTo>
                  <a:cubicBezTo>
                    <a:pt x="193" y="44"/>
                    <a:pt x="193" y="44"/>
                    <a:pt x="192" y="44"/>
                  </a:cubicBezTo>
                  <a:cubicBezTo>
                    <a:pt x="192" y="44"/>
                    <a:pt x="191" y="44"/>
                    <a:pt x="191" y="44"/>
                  </a:cubicBezTo>
                  <a:cubicBezTo>
                    <a:pt x="190" y="44"/>
                    <a:pt x="190" y="44"/>
                    <a:pt x="190" y="44"/>
                  </a:cubicBezTo>
                  <a:cubicBezTo>
                    <a:pt x="188" y="44"/>
                    <a:pt x="187" y="43"/>
                    <a:pt x="186" y="42"/>
                  </a:cubicBezTo>
                  <a:cubicBezTo>
                    <a:pt x="184" y="38"/>
                    <a:pt x="187" y="36"/>
                    <a:pt x="184" y="33"/>
                  </a:cubicBezTo>
                  <a:cubicBezTo>
                    <a:pt x="183" y="30"/>
                    <a:pt x="181" y="31"/>
                    <a:pt x="181" y="28"/>
                  </a:cubicBezTo>
                  <a:cubicBezTo>
                    <a:pt x="181" y="27"/>
                    <a:pt x="181" y="27"/>
                    <a:pt x="181" y="27"/>
                  </a:cubicBezTo>
                  <a:cubicBezTo>
                    <a:pt x="181" y="26"/>
                    <a:pt x="181" y="26"/>
                    <a:pt x="181" y="26"/>
                  </a:cubicBezTo>
                  <a:cubicBezTo>
                    <a:pt x="180" y="25"/>
                    <a:pt x="180" y="23"/>
                    <a:pt x="179" y="21"/>
                  </a:cubicBezTo>
                  <a:cubicBezTo>
                    <a:pt x="177" y="21"/>
                    <a:pt x="177" y="21"/>
                    <a:pt x="175" y="22"/>
                  </a:cubicBezTo>
                  <a:cubicBezTo>
                    <a:pt x="170" y="23"/>
                    <a:pt x="171" y="28"/>
                    <a:pt x="164" y="28"/>
                  </a:cubicBezTo>
                  <a:cubicBezTo>
                    <a:pt x="157" y="28"/>
                    <a:pt x="155" y="20"/>
                    <a:pt x="150" y="18"/>
                  </a:cubicBezTo>
                  <a:cubicBezTo>
                    <a:pt x="150" y="18"/>
                    <a:pt x="144" y="15"/>
                    <a:pt x="143" y="14"/>
                  </a:cubicBezTo>
                  <a:cubicBezTo>
                    <a:pt x="141" y="8"/>
                    <a:pt x="141" y="2"/>
                    <a:pt x="132" y="2"/>
                  </a:cubicBezTo>
                  <a:cubicBezTo>
                    <a:pt x="132" y="2"/>
                    <a:pt x="132" y="2"/>
                    <a:pt x="132" y="2"/>
                  </a:cubicBezTo>
                  <a:cubicBezTo>
                    <a:pt x="132" y="2"/>
                    <a:pt x="132" y="2"/>
                    <a:pt x="132" y="2"/>
                  </a:cubicBezTo>
                  <a:cubicBezTo>
                    <a:pt x="132" y="2"/>
                    <a:pt x="132" y="2"/>
                    <a:pt x="132" y="2"/>
                  </a:cubicBezTo>
                  <a:cubicBezTo>
                    <a:pt x="132" y="2"/>
                    <a:pt x="132" y="2"/>
                    <a:pt x="132" y="2"/>
                  </a:cubicBezTo>
                  <a:cubicBezTo>
                    <a:pt x="132" y="2"/>
                    <a:pt x="132" y="2"/>
                    <a:pt x="132" y="2"/>
                  </a:cubicBezTo>
                  <a:cubicBezTo>
                    <a:pt x="132" y="2"/>
                    <a:pt x="132" y="2"/>
                    <a:pt x="132" y="2"/>
                  </a:cubicBezTo>
                  <a:cubicBezTo>
                    <a:pt x="132" y="2"/>
                    <a:pt x="132" y="2"/>
                    <a:pt x="132" y="2"/>
                  </a:cubicBezTo>
                  <a:cubicBezTo>
                    <a:pt x="132" y="2"/>
                    <a:pt x="132" y="2"/>
                    <a:pt x="132" y="2"/>
                  </a:cubicBezTo>
                  <a:cubicBezTo>
                    <a:pt x="132" y="2"/>
                    <a:pt x="132" y="2"/>
                    <a:pt x="132" y="2"/>
                  </a:cubicBezTo>
                  <a:cubicBezTo>
                    <a:pt x="132" y="2"/>
                    <a:pt x="132" y="2"/>
                    <a:pt x="132" y="2"/>
                  </a:cubicBezTo>
                  <a:cubicBezTo>
                    <a:pt x="132" y="2"/>
                    <a:pt x="131" y="2"/>
                    <a:pt x="131" y="2"/>
                  </a:cubicBezTo>
                  <a:cubicBezTo>
                    <a:pt x="131" y="2"/>
                    <a:pt x="131" y="2"/>
                    <a:pt x="131" y="2"/>
                  </a:cubicBezTo>
                  <a:cubicBezTo>
                    <a:pt x="131" y="2"/>
                    <a:pt x="131" y="2"/>
                    <a:pt x="131" y="2"/>
                  </a:cubicBezTo>
                  <a:cubicBezTo>
                    <a:pt x="131" y="2"/>
                    <a:pt x="131" y="2"/>
                    <a:pt x="131" y="2"/>
                  </a:cubicBezTo>
                  <a:cubicBezTo>
                    <a:pt x="131" y="2"/>
                    <a:pt x="131" y="2"/>
                    <a:pt x="131" y="2"/>
                  </a:cubicBezTo>
                  <a:cubicBezTo>
                    <a:pt x="131" y="2"/>
                    <a:pt x="131" y="2"/>
                    <a:pt x="130" y="2"/>
                  </a:cubicBezTo>
                  <a:cubicBezTo>
                    <a:pt x="130" y="2"/>
                    <a:pt x="130" y="2"/>
                    <a:pt x="130" y="2"/>
                  </a:cubicBezTo>
                  <a:cubicBezTo>
                    <a:pt x="130" y="2"/>
                    <a:pt x="130" y="2"/>
                    <a:pt x="130" y="2"/>
                  </a:cubicBezTo>
                  <a:cubicBezTo>
                    <a:pt x="130" y="2"/>
                    <a:pt x="130" y="2"/>
                    <a:pt x="130" y="2"/>
                  </a:cubicBezTo>
                  <a:cubicBezTo>
                    <a:pt x="130" y="2"/>
                    <a:pt x="130" y="2"/>
                    <a:pt x="130" y="2"/>
                  </a:cubicBezTo>
                  <a:cubicBezTo>
                    <a:pt x="130" y="2"/>
                    <a:pt x="130" y="2"/>
                    <a:pt x="130" y="2"/>
                  </a:cubicBezTo>
                  <a:cubicBezTo>
                    <a:pt x="130" y="2"/>
                    <a:pt x="130" y="2"/>
                    <a:pt x="130" y="2"/>
                  </a:cubicBezTo>
                  <a:cubicBezTo>
                    <a:pt x="130" y="2"/>
                    <a:pt x="130" y="2"/>
                    <a:pt x="130" y="2"/>
                  </a:cubicBezTo>
                  <a:cubicBezTo>
                    <a:pt x="130" y="2"/>
                    <a:pt x="130" y="2"/>
                    <a:pt x="130" y="2"/>
                  </a:cubicBezTo>
                  <a:cubicBezTo>
                    <a:pt x="130" y="2"/>
                    <a:pt x="130" y="2"/>
                    <a:pt x="130" y="2"/>
                  </a:cubicBezTo>
                  <a:cubicBezTo>
                    <a:pt x="130" y="2"/>
                    <a:pt x="130" y="2"/>
                    <a:pt x="130" y="2"/>
                  </a:cubicBezTo>
                  <a:cubicBezTo>
                    <a:pt x="123" y="3"/>
                    <a:pt x="119" y="10"/>
                    <a:pt x="112" y="10"/>
                  </a:cubicBezTo>
                  <a:cubicBezTo>
                    <a:pt x="109" y="10"/>
                    <a:pt x="104" y="10"/>
                    <a:pt x="96" y="10"/>
                  </a:cubicBezTo>
                  <a:cubicBezTo>
                    <a:pt x="93" y="10"/>
                    <a:pt x="82" y="8"/>
                    <a:pt x="82" y="4"/>
                  </a:cubicBezTo>
                  <a:cubicBezTo>
                    <a:pt x="75" y="4"/>
                    <a:pt x="75" y="0"/>
                    <a:pt x="68"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p>
          </p:txBody>
        </p:sp>
        <p:sp>
          <p:nvSpPr>
            <p:cNvPr id="6" name="Freeform 8"/>
            <p:cNvSpPr/>
            <p:nvPr/>
          </p:nvSpPr>
          <p:spPr bwMode="auto">
            <a:xfrm>
              <a:off x="8515350" y="3910013"/>
              <a:ext cx="58738" cy="115888"/>
            </a:xfrm>
            <a:custGeom>
              <a:avLst/>
              <a:gdLst>
                <a:gd name="T0" fmla="*/ 4 w 16"/>
                <a:gd name="T1" fmla="*/ 0 h 31"/>
                <a:gd name="T2" fmla="*/ 0 w 16"/>
                <a:gd name="T3" fmla="*/ 23 h 31"/>
                <a:gd name="T4" fmla="*/ 7 w 16"/>
                <a:gd name="T5" fmla="*/ 31 h 31"/>
                <a:gd name="T6" fmla="*/ 16 w 16"/>
                <a:gd name="T7" fmla="*/ 19 h 31"/>
                <a:gd name="T8" fmla="*/ 4 w 16"/>
                <a:gd name="T9" fmla="*/ 0 h 31"/>
              </a:gdLst>
              <a:ahLst/>
              <a:cxnLst>
                <a:cxn ang="0">
                  <a:pos x="T0" y="T1"/>
                </a:cxn>
                <a:cxn ang="0">
                  <a:pos x="T2" y="T3"/>
                </a:cxn>
                <a:cxn ang="0">
                  <a:pos x="T4" y="T5"/>
                </a:cxn>
                <a:cxn ang="0">
                  <a:pos x="T6" y="T7"/>
                </a:cxn>
                <a:cxn ang="0">
                  <a:pos x="T8" y="T9"/>
                </a:cxn>
              </a:cxnLst>
              <a:rect l="0" t="0" r="r" b="b"/>
              <a:pathLst>
                <a:path w="16" h="31">
                  <a:moveTo>
                    <a:pt x="4" y="0"/>
                  </a:moveTo>
                  <a:cubicBezTo>
                    <a:pt x="4" y="9"/>
                    <a:pt x="0" y="15"/>
                    <a:pt x="0" y="23"/>
                  </a:cubicBezTo>
                  <a:cubicBezTo>
                    <a:pt x="0" y="27"/>
                    <a:pt x="3" y="31"/>
                    <a:pt x="7" y="31"/>
                  </a:cubicBezTo>
                  <a:cubicBezTo>
                    <a:pt x="13" y="31"/>
                    <a:pt x="16" y="24"/>
                    <a:pt x="16" y="19"/>
                  </a:cubicBezTo>
                  <a:cubicBezTo>
                    <a:pt x="16" y="10"/>
                    <a:pt x="8" y="7"/>
                    <a:pt x="4"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p>
          </p:txBody>
        </p:sp>
        <p:sp>
          <p:nvSpPr>
            <p:cNvPr id="7" name="Freeform 9"/>
            <p:cNvSpPr/>
            <p:nvPr/>
          </p:nvSpPr>
          <p:spPr bwMode="auto">
            <a:xfrm>
              <a:off x="7940675" y="2967038"/>
              <a:ext cx="1230313" cy="992188"/>
            </a:xfrm>
            <a:custGeom>
              <a:avLst/>
              <a:gdLst>
                <a:gd name="T0" fmla="*/ 74 w 328"/>
                <a:gd name="T1" fmla="*/ 7 h 264"/>
                <a:gd name="T2" fmla="*/ 74 w 328"/>
                <a:gd name="T3" fmla="*/ 7 h 264"/>
                <a:gd name="T4" fmla="*/ 73 w 328"/>
                <a:gd name="T5" fmla="*/ 6 h 264"/>
                <a:gd name="T6" fmla="*/ 54 w 328"/>
                <a:gd name="T7" fmla="*/ 11 h 264"/>
                <a:gd name="T8" fmla="*/ 50 w 328"/>
                <a:gd name="T9" fmla="*/ 11 h 264"/>
                <a:gd name="T10" fmla="*/ 47 w 328"/>
                <a:gd name="T11" fmla="*/ 9 h 264"/>
                <a:gd name="T12" fmla="*/ 15 w 328"/>
                <a:gd name="T13" fmla="*/ 29 h 264"/>
                <a:gd name="T14" fmla="*/ 0 w 328"/>
                <a:gd name="T15" fmla="*/ 41 h 264"/>
                <a:gd name="T16" fmla="*/ 0 w 328"/>
                <a:gd name="T17" fmla="*/ 44 h 264"/>
                <a:gd name="T18" fmla="*/ 9 w 328"/>
                <a:gd name="T19" fmla="*/ 68 h 264"/>
                <a:gd name="T20" fmla="*/ 6 w 328"/>
                <a:gd name="T21" fmla="*/ 83 h 264"/>
                <a:gd name="T22" fmla="*/ 9 w 328"/>
                <a:gd name="T23" fmla="*/ 117 h 264"/>
                <a:gd name="T24" fmla="*/ 30 w 328"/>
                <a:gd name="T25" fmla="*/ 121 h 264"/>
                <a:gd name="T26" fmla="*/ 53 w 328"/>
                <a:gd name="T27" fmla="*/ 130 h 264"/>
                <a:gd name="T28" fmla="*/ 70 w 328"/>
                <a:gd name="T29" fmla="*/ 146 h 264"/>
                <a:gd name="T30" fmla="*/ 82 w 328"/>
                <a:gd name="T31" fmla="*/ 159 h 264"/>
                <a:gd name="T32" fmla="*/ 97 w 328"/>
                <a:gd name="T33" fmla="*/ 162 h 264"/>
                <a:gd name="T34" fmla="*/ 100 w 328"/>
                <a:gd name="T35" fmla="*/ 190 h 264"/>
                <a:gd name="T36" fmla="*/ 122 w 328"/>
                <a:gd name="T37" fmla="*/ 240 h 264"/>
                <a:gd name="T38" fmla="*/ 136 w 328"/>
                <a:gd name="T39" fmla="*/ 264 h 264"/>
                <a:gd name="T40" fmla="*/ 153 w 328"/>
                <a:gd name="T41" fmla="*/ 244 h 264"/>
                <a:gd name="T42" fmla="*/ 155 w 328"/>
                <a:gd name="T43" fmla="*/ 207 h 264"/>
                <a:gd name="T44" fmla="*/ 207 w 328"/>
                <a:gd name="T45" fmla="*/ 164 h 264"/>
                <a:gd name="T46" fmla="*/ 242 w 328"/>
                <a:gd name="T47" fmla="*/ 140 h 264"/>
                <a:gd name="T48" fmla="*/ 272 w 328"/>
                <a:gd name="T49" fmla="*/ 182 h 264"/>
                <a:gd name="T50" fmla="*/ 292 w 328"/>
                <a:gd name="T51" fmla="*/ 188 h 264"/>
                <a:gd name="T52" fmla="*/ 307 w 328"/>
                <a:gd name="T53" fmla="*/ 236 h 264"/>
                <a:gd name="T54" fmla="*/ 315 w 328"/>
                <a:gd name="T55" fmla="*/ 231 h 264"/>
                <a:gd name="T56" fmla="*/ 304 w 328"/>
                <a:gd name="T57" fmla="*/ 206 h 264"/>
                <a:gd name="T58" fmla="*/ 305 w 328"/>
                <a:gd name="T59" fmla="*/ 186 h 264"/>
                <a:gd name="T60" fmla="*/ 304 w 328"/>
                <a:gd name="T61" fmla="*/ 166 h 264"/>
                <a:gd name="T62" fmla="*/ 314 w 328"/>
                <a:gd name="T63" fmla="*/ 137 h 264"/>
                <a:gd name="T64" fmla="*/ 301 w 328"/>
                <a:gd name="T65" fmla="*/ 127 h 264"/>
                <a:gd name="T66" fmla="*/ 287 w 328"/>
                <a:gd name="T67" fmla="*/ 81 h 264"/>
                <a:gd name="T68" fmla="*/ 283 w 328"/>
                <a:gd name="T69" fmla="*/ 83 h 264"/>
                <a:gd name="T70" fmla="*/ 281 w 328"/>
                <a:gd name="T71" fmla="*/ 83 h 264"/>
                <a:gd name="T72" fmla="*/ 278 w 328"/>
                <a:gd name="T73" fmla="*/ 83 h 264"/>
                <a:gd name="T74" fmla="*/ 276 w 328"/>
                <a:gd name="T75" fmla="*/ 83 h 264"/>
                <a:gd name="T76" fmla="*/ 273 w 328"/>
                <a:gd name="T77" fmla="*/ 84 h 264"/>
                <a:gd name="T78" fmla="*/ 228 w 328"/>
                <a:gd name="T79" fmla="*/ 100 h 264"/>
                <a:gd name="T80" fmla="*/ 195 w 328"/>
                <a:gd name="T81" fmla="*/ 88 h 264"/>
                <a:gd name="T82" fmla="*/ 193 w 328"/>
                <a:gd name="T83" fmla="*/ 88 h 264"/>
                <a:gd name="T84" fmla="*/ 193 w 328"/>
                <a:gd name="T85" fmla="*/ 88 h 264"/>
                <a:gd name="T86" fmla="*/ 192 w 328"/>
                <a:gd name="T87" fmla="*/ 88 h 264"/>
                <a:gd name="T88" fmla="*/ 191 w 328"/>
                <a:gd name="T89" fmla="*/ 87 h 264"/>
                <a:gd name="T90" fmla="*/ 190 w 328"/>
                <a:gd name="T91" fmla="*/ 87 h 264"/>
                <a:gd name="T92" fmla="*/ 152 w 328"/>
                <a:gd name="T93" fmla="*/ 68 h 264"/>
                <a:gd name="T94" fmla="*/ 146 w 328"/>
                <a:gd name="T95" fmla="*/ 54 h 264"/>
                <a:gd name="T96" fmla="*/ 148 w 328"/>
                <a:gd name="T97" fmla="*/ 55 h 264"/>
                <a:gd name="T98" fmla="*/ 148 w 328"/>
                <a:gd name="T99" fmla="*/ 44 h 264"/>
                <a:gd name="T100" fmla="*/ 125 w 328"/>
                <a:gd name="T101" fmla="*/ 21 h 264"/>
                <a:gd name="T102" fmla="*/ 91 w 328"/>
                <a:gd name="T103" fmla="*/ 14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28" h="264">
                  <a:moveTo>
                    <a:pt x="85" y="0"/>
                  </a:moveTo>
                  <a:cubicBezTo>
                    <a:pt x="79" y="0"/>
                    <a:pt x="78" y="6"/>
                    <a:pt x="75" y="6"/>
                  </a:cubicBezTo>
                  <a:cubicBezTo>
                    <a:pt x="75" y="6"/>
                    <a:pt x="75" y="6"/>
                    <a:pt x="74" y="6"/>
                  </a:cubicBezTo>
                  <a:cubicBezTo>
                    <a:pt x="74" y="7"/>
                    <a:pt x="74" y="7"/>
                    <a:pt x="74" y="7"/>
                  </a:cubicBezTo>
                  <a:cubicBezTo>
                    <a:pt x="74" y="7"/>
                    <a:pt x="74" y="7"/>
                    <a:pt x="74" y="7"/>
                  </a:cubicBezTo>
                  <a:cubicBezTo>
                    <a:pt x="74" y="7"/>
                    <a:pt x="74" y="7"/>
                    <a:pt x="74" y="7"/>
                  </a:cubicBezTo>
                  <a:cubicBezTo>
                    <a:pt x="74" y="7"/>
                    <a:pt x="74" y="7"/>
                    <a:pt x="74" y="7"/>
                  </a:cubicBezTo>
                  <a:cubicBezTo>
                    <a:pt x="74" y="7"/>
                    <a:pt x="74" y="7"/>
                    <a:pt x="74" y="7"/>
                  </a:cubicBezTo>
                  <a:cubicBezTo>
                    <a:pt x="74" y="7"/>
                    <a:pt x="74" y="7"/>
                    <a:pt x="73" y="6"/>
                  </a:cubicBezTo>
                  <a:cubicBezTo>
                    <a:pt x="73" y="6"/>
                    <a:pt x="73" y="6"/>
                    <a:pt x="73" y="6"/>
                  </a:cubicBezTo>
                  <a:cubicBezTo>
                    <a:pt x="73" y="6"/>
                    <a:pt x="73" y="6"/>
                    <a:pt x="73" y="6"/>
                  </a:cubicBezTo>
                  <a:cubicBezTo>
                    <a:pt x="73" y="6"/>
                    <a:pt x="73" y="6"/>
                    <a:pt x="73" y="6"/>
                  </a:cubicBezTo>
                  <a:cubicBezTo>
                    <a:pt x="73" y="6"/>
                    <a:pt x="73" y="6"/>
                    <a:pt x="73" y="6"/>
                  </a:cubicBezTo>
                  <a:cubicBezTo>
                    <a:pt x="71" y="10"/>
                    <a:pt x="66" y="14"/>
                    <a:pt x="61" y="14"/>
                  </a:cubicBezTo>
                  <a:cubicBezTo>
                    <a:pt x="59" y="14"/>
                    <a:pt x="58" y="10"/>
                    <a:pt x="56" y="10"/>
                  </a:cubicBezTo>
                  <a:cubicBezTo>
                    <a:pt x="55" y="10"/>
                    <a:pt x="55" y="11"/>
                    <a:pt x="54" y="11"/>
                  </a:cubicBezTo>
                  <a:cubicBezTo>
                    <a:pt x="53" y="11"/>
                    <a:pt x="51" y="11"/>
                    <a:pt x="50" y="11"/>
                  </a:cubicBezTo>
                  <a:cubicBezTo>
                    <a:pt x="50" y="11"/>
                    <a:pt x="50" y="11"/>
                    <a:pt x="50" y="11"/>
                  </a:cubicBezTo>
                  <a:cubicBezTo>
                    <a:pt x="50" y="11"/>
                    <a:pt x="50" y="11"/>
                    <a:pt x="50" y="11"/>
                  </a:cubicBezTo>
                  <a:cubicBezTo>
                    <a:pt x="50" y="11"/>
                    <a:pt x="50" y="11"/>
                    <a:pt x="50" y="11"/>
                  </a:cubicBezTo>
                  <a:cubicBezTo>
                    <a:pt x="50" y="11"/>
                    <a:pt x="50" y="11"/>
                    <a:pt x="50" y="11"/>
                  </a:cubicBezTo>
                  <a:cubicBezTo>
                    <a:pt x="48" y="11"/>
                    <a:pt x="47" y="11"/>
                    <a:pt x="47" y="9"/>
                  </a:cubicBezTo>
                  <a:cubicBezTo>
                    <a:pt x="47" y="9"/>
                    <a:pt x="47" y="9"/>
                    <a:pt x="47" y="9"/>
                  </a:cubicBezTo>
                  <a:cubicBezTo>
                    <a:pt x="47" y="9"/>
                    <a:pt x="47" y="9"/>
                    <a:pt x="47" y="9"/>
                  </a:cubicBezTo>
                  <a:cubicBezTo>
                    <a:pt x="44" y="9"/>
                    <a:pt x="45" y="8"/>
                    <a:pt x="42" y="8"/>
                  </a:cubicBezTo>
                  <a:cubicBezTo>
                    <a:pt x="35" y="8"/>
                    <a:pt x="34" y="16"/>
                    <a:pt x="30" y="20"/>
                  </a:cubicBezTo>
                  <a:cubicBezTo>
                    <a:pt x="27" y="23"/>
                    <a:pt x="24" y="23"/>
                    <a:pt x="22" y="25"/>
                  </a:cubicBezTo>
                  <a:cubicBezTo>
                    <a:pt x="20" y="27"/>
                    <a:pt x="18" y="29"/>
                    <a:pt x="15" y="29"/>
                  </a:cubicBezTo>
                  <a:cubicBezTo>
                    <a:pt x="12" y="29"/>
                    <a:pt x="11" y="27"/>
                    <a:pt x="8" y="27"/>
                  </a:cubicBezTo>
                  <a:cubicBezTo>
                    <a:pt x="7" y="27"/>
                    <a:pt x="7" y="29"/>
                    <a:pt x="6" y="29"/>
                  </a:cubicBezTo>
                  <a:cubicBezTo>
                    <a:pt x="6" y="29"/>
                    <a:pt x="6" y="29"/>
                    <a:pt x="6" y="29"/>
                  </a:cubicBezTo>
                  <a:cubicBezTo>
                    <a:pt x="4" y="30"/>
                    <a:pt x="0" y="40"/>
                    <a:pt x="0" y="41"/>
                  </a:cubicBezTo>
                  <a:cubicBezTo>
                    <a:pt x="0" y="41"/>
                    <a:pt x="0" y="41"/>
                    <a:pt x="0" y="41"/>
                  </a:cubicBezTo>
                  <a:cubicBezTo>
                    <a:pt x="0" y="41"/>
                    <a:pt x="0" y="42"/>
                    <a:pt x="0" y="43"/>
                  </a:cubicBezTo>
                  <a:cubicBezTo>
                    <a:pt x="0" y="43"/>
                    <a:pt x="0" y="43"/>
                    <a:pt x="0" y="44"/>
                  </a:cubicBezTo>
                  <a:cubicBezTo>
                    <a:pt x="0" y="44"/>
                    <a:pt x="0" y="44"/>
                    <a:pt x="0" y="44"/>
                  </a:cubicBezTo>
                  <a:cubicBezTo>
                    <a:pt x="1" y="45"/>
                    <a:pt x="1" y="46"/>
                    <a:pt x="1" y="47"/>
                  </a:cubicBezTo>
                  <a:cubicBezTo>
                    <a:pt x="1" y="56"/>
                    <a:pt x="1" y="56"/>
                    <a:pt x="1" y="56"/>
                  </a:cubicBezTo>
                  <a:cubicBezTo>
                    <a:pt x="2" y="58"/>
                    <a:pt x="1" y="60"/>
                    <a:pt x="3" y="63"/>
                  </a:cubicBezTo>
                  <a:cubicBezTo>
                    <a:pt x="4" y="65"/>
                    <a:pt x="9" y="63"/>
                    <a:pt x="9" y="68"/>
                  </a:cubicBezTo>
                  <a:cubicBezTo>
                    <a:pt x="9" y="68"/>
                    <a:pt x="9" y="68"/>
                    <a:pt x="9" y="68"/>
                  </a:cubicBezTo>
                  <a:cubicBezTo>
                    <a:pt x="9" y="74"/>
                    <a:pt x="3" y="72"/>
                    <a:pt x="3" y="78"/>
                  </a:cubicBezTo>
                  <a:cubicBezTo>
                    <a:pt x="3" y="78"/>
                    <a:pt x="3" y="78"/>
                    <a:pt x="3" y="78"/>
                  </a:cubicBezTo>
                  <a:cubicBezTo>
                    <a:pt x="3" y="81"/>
                    <a:pt x="6" y="81"/>
                    <a:pt x="6" y="83"/>
                  </a:cubicBezTo>
                  <a:cubicBezTo>
                    <a:pt x="11" y="92"/>
                    <a:pt x="21" y="93"/>
                    <a:pt x="21" y="106"/>
                  </a:cubicBezTo>
                  <a:cubicBezTo>
                    <a:pt x="21" y="106"/>
                    <a:pt x="21" y="106"/>
                    <a:pt x="21" y="106"/>
                  </a:cubicBezTo>
                  <a:cubicBezTo>
                    <a:pt x="14" y="107"/>
                    <a:pt x="9" y="109"/>
                    <a:pt x="9" y="117"/>
                  </a:cubicBezTo>
                  <a:cubicBezTo>
                    <a:pt x="9" y="117"/>
                    <a:pt x="9" y="117"/>
                    <a:pt x="9" y="117"/>
                  </a:cubicBezTo>
                  <a:cubicBezTo>
                    <a:pt x="9" y="119"/>
                    <a:pt x="10" y="120"/>
                    <a:pt x="10" y="122"/>
                  </a:cubicBezTo>
                  <a:cubicBezTo>
                    <a:pt x="20" y="121"/>
                    <a:pt x="20" y="121"/>
                    <a:pt x="20" y="121"/>
                  </a:cubicBezTo>
                  <a:cubicBezTo>
                    <a:pt x="20" y="120"/>
                    <a:pt x="21" y="120"/>
                    <a:pt x="22" y="119"/>
                  </a:cubicBezTo>
                  <a:cubicBezTo>
                    <a:pt x="30" y="121"/>
                    <a:pt x="30" y="121"/>
                    <a:pt x="30" y="121"/>
                  </a:cubicBezTo>
                  <a:cubicBezTo>
                    <a:pt x="33" y="121"/>
                    <a:pt x="33" y="119"/>
                    <a:pt x="37" y="119"/>
                  </a:cubicBezTo>
                  <a:cubicBezTo>
                    <a:pt x="39" y="119"/>
                    <a:pt x="40" y="119"/>
                    <a:pt x="42" y="119"/>
                  </a:cubicBezTo>
                  <a:cubicBezTo>
                    <a:pt x="43" y="119"/>
                    <a:pt x="44" y="119"/>
                    <a:pt x="45" y="119"/>
                  </a:cubicBezTo>
                  <a:cubicBezTo>
                    <a:pt x="49" y="120"/>
                    <a:pt x="51" y="127"/>
                    <a:pt x="53" y="130"/>
                  </a:cubicBezTo>
                  <a:cubicBezTo>
                    <a:pt x="56" y="135"/>
                    <a:pt x="64" y="140"/>
                    <a:pt x="70" y="140"/>
                  </a:cubicBezTo>
                  <a:cubicBezTo>
                    <a:pt x="72" y="140"/>
                    <a:pt x="74" y="140"/>
                    <a:pt x="76" y="141"/>
                  </a:cubicBezTo>
                  <a:cubicBezTo>
                    <a:pt x="75" y="142"/>
                    <a:pt x="75" y="145"/>
                    <a:pt x="72" y="145"/>
                  </a:cubicBezTo>
                  <a:cubicBezTo>
                    <a:pt x="72" y="145"/>
                    <a:pt x="71" y="146"/>
                    <a:pt x="70" y="146"/>
                  </a:cubicBezTo>
                  <a:cubicBezTo>
                    <a:pt x="70" y="146"/>
                    <a:pt x="70" y="146"/>
                    <a:pt x="69" y="145"/>
                  </a:cubicBezTo>
                  <a:cubicBezTo>
                    <a:pt x="69" y="145"/>
                    <a:pt x="69" y="145"/>
                    <a:pt x="68" y="145"/>
                  </a:cubicBezTo>
                  <a:cubicBezTo>
                    <a:pt x="67" y="145"/>
                    <a:pt x="66" y="146"/>
                    <a:pt x="65" y="146"/>
                  </a:cubicBezTo>
                  <a:cubicBezTo>
                    <a:pt x="70" y="151"/>
                    <a:pt x="73" y="159"/>
                    <a:pt x="82" y="159"/>
                  </a:cubicBezTo>
                  <a:cubicBezTo>
                    <a:pt x="89" y="159"/>
                    <a:pt x="90" y="150"/>
                    <a:pt x="93" y="146"/>
                  </a:cubicBezTo>
                  <a:cubicBezTo>
                    <a:pt x="95" y="146"/>
                    <a:pt x="95" y="146"/>
                    <a:pt x="95" y="146"/>
                  </a:cubicBezTo>
                  <a:cubicBezTo>
                    <a:pt x="95" y="147"/>
                    <a:pt x="94" y="149"/>
                    <a:pt x="94" y="150"/>
                  </a:cubicBezTo>
                  <a:cubicBezTo>
                    <a:pt x="94" y="154"/>
                    <a:pt x="97" y="157"/>
                    <a:pt x="97" y="162"/>
                  </a:cubicBezTo>
                  <a:cubicBezTo>
                    <a:pt x="97" y="165"/>
                    <a:pt x="95" y="166"/>
                    <a:pt x="95" y="170"/>
                  </a:cubicBezTo>
                  <a:cubicBezTo>
                    <a:pt x="95" y="170"/>
                    <a:pt x="95" y="170"/>
                    <a:pt x="95" y="170"/>
                  </a:cubicBezTo>
                  <a:cubicBezTo>
                    <a:pt x="95" y="170"/>
                    <a:pt x="95" y="173"/>
                    <a:pt x="95" y="174"/>
                  </a:cubicBezTo>
                  <a:cubicBezTo>
                    <a:pt x="95" y="179"/>
                    <a:pt x="99" y="184"/>
                    <a:pt x="100" y="190"/>
                  </a:cubicBezTo>
                  <a:cubicBezTo>
                    <a:pt x="102" y="196"/>
                    <a:pt x="107" y="206"/>
                    <a:pt x="109" y="210"/>
                  </a:cubicBezTo>
                  <a:cubicBezTo>
                    <a:pt x="110" y="214"/>
                    <a:pt x="110" y="215"/>
                    <a:pt x="112" y="219"/>
                  </a:cubicBezTo>
                  <a:cubicBezTo>
                    <a:pt x="115" y="223"/>
                    <a:pt x="113" y="226"/>
                    <a:pt x="115" y="231"/>
                  </a:cubicBezTo>
                  <a:cubicBezTo>
                    <a:pt x="117" y="233"/>
                    <a:pt x="121" y="236"/>
                    <a:pt x="122" y="240"/>
                  </a:cubicBezTo>
                  <a:cubicBezTo>
                    <a:pt x="124" y="246"/>
                    <a:pt x="127" y="252"/>
                    <a:pt x="129" y="258"/>
                  </a:cubicBezTo>
                  <a:cubicBezTo>
                    <a:pt x="129" y="259"/>
                    <a:pt x="130" y="261"/>
                    <a:pt x="132" y="261"/>
                  </a:cubicBezTo>
                  <a:cubicBezTo>
                    <a:pt x="132" y="263"/>
                    <a:pt x="133" y="264"/>
                    <a:pt x="135" y="264"/>
                  </a:cubicBezTo>
                  <a:cubicBezTo>
                    <a:pt x="135" y="264"/>
                    <a:pt x="136" y="264"/>
                    <a:pt x="136" y="264"/>
                  </a:cubicBezTo>
                  <a:cubicBezTo>
                    <a:pt x="138" y="264"/>
                    <a:pt x="138" y="261"/>
                    <a:pt x="140" y="258"/>
                  </a:cubicBezTo>
                  <a:cubicBezTo>
                    <a:pt x="141" y="256"/>
                    <a:pt x="142" y="257"/>
                    <a:pt x="145" y="255"/>
                  </a:cubicBezTo>
                  <a:cubicBezTo>
                    <a:pt x="147" y="254"/>
                    <a:pt x="146" y="246"/>
                    <a:pt x="150" y="245"/>
                  </a:cubicBezTo>
                  <a:cubicBezTo>
                    <a:pt x="151" y="245"/>
                    <a:pt x="153" y="245"/>
                    <a:pt x="153" y="244"/>
                  </a:cubicBezTo>
                  <a:cubicBezTo>
                    <a:pt x="155" y="244"/>
                    <a:pt x="155" y="244"/>
                    <a:pt x="155" y="244"/>
                  </a:cubicBezTo>
                  <a:cubicBezTo>
                    <a:pt x="153" y="237"/>
                    <a:pt x="153" y="237"/>
                    <a:pt x="153" y="237"/>
                  </a:cubicBezTo>
                  <a:cubicBezTo>
                    <a:pt x="153" y="231"/>
                    <a:pt x="157" y="227"/>
                    <a:pt x="157" y="219"/>
                  </a:cubicBezTo>
                  <a:cubicBezTo>
                    <a:pt x="157" y="215"/>
                    <a:pt x="155" y="212"/>
                    <a:pt x="155" y="207"/>
                  </a:cubicBezTo>
                  <a:cubicBezTo>
                    <a:pt x="155" y="201"/>
                    <a:pt x="161" y="200"/>
                    <a:pt x="166" y="198"/>
                  </a:cubicBezTo>
                  <a:cubicBezTo>
                    <a:pt x="168" y="198"/>
                    <a:pt x="171" y="194"/>
                    <a:pt x="173" y="192"/>
                  </a:cubicBezTo>
                  <a:cubicBezTo>
                    <a:pt x="179" y="187"/>
                    <a:pt x="184" y="181"/>
                    <a:pt x="189" y="175"/>
                  </a:cubicBezTo>
                  <a:cubicBezTo>
                    <a:pt x="194" y="171"/>
                    <a:pt x="202" y="169"/>
                    <a:pt x="207" y="164"/>
                  </a:cubicBezTo>
                  <a:cubicBezTo>
                    <a:pt x="210" y="162"/>
                    <a:pt x="210" y="159"/>
                    <a:pt x="211" y="155"/>
                  </a:cubicBezTo>
                  <a:cubicBezTo>
                    <a:pt x="212" y="152"/>
                    <a:pt x="218" y="152"/>
                    <a:pt x="219" y="147"/>
                  </a:cubicBezTo>
                  <a:cubicBezTo>
                    <a:pt x="222" y="149"/>
                    <a:pt x="222" y="150"/>
                    <a:pt x="226" y="150"/>
                  </a:cubicBezTo>
                  <a:cubicBezTo>
                    <a:pt x="234" y="150"/>
                    <a:pt x="242" y="149"/>
                    <a:pt x="242" y="140"/>
                  </a:cubicBezTo>
                  <a:cubicBezTo>
                    <a:pt x="246" y="141"/>
                    <a:pt x="251" y="143"/>
                    <a:pt x="252" y="147"/>
                  </a:cubicBezTo>
                  <a:cubicBezTo>
                    <a:pt x="253" y="150"/>
                    <a:pt x="252" y="155"/>
                    <a:pt x="255" y="158"/>
                  </a:cubicBezTo>
                  <a:cubicBezTo>
                    <a:pt x="257" y="162"/>
                    <a:pt x="260" y="164"/>
                    <a:pt x="264" y="167"/>
                  </a:cubicBezTo>
                  <a:cubicBezTo>
                    <a:pt x="267" y="172"/>
                    <a:pt x="270" y="176"/>
                    <a:pt x="272" y="182"/>
                  </a:cubicBezTo>
                  <a:cubicBezTo>
                    <a:pt x="273" y="184"/>
                    <a:pt x="274" y="184"/>
                    <a:pt x="274" y="186"/>
                  </a:cubicBezTo>
                  <a:cubicBezTo>
                    <a:pt x="274" y="189"/>
                    <a:pt x="273" y="191"/>
                    <a:pt x="273" y="194"/>
                  </a:cubicBezTo>
                  <a:cubicBezTo>
                    <a:pt x="273" y="198"/>
                    <a:pt x="273" y="202"/>
                    <a:pt x="277" y="202"/>
                  </a:cubicBezTo>
                  <a:cubicBezTo>
                    <a:pt x="285" y="202"/>
                    <a:pt x="287" y="193"/>
                    <a:pt x="292" y="188"/>
                  </a:cubicBezTo>
                  <a:cubicBezTo>
                    <a:pt x="294" y="190"/>
                    <a:pt x="293" y="191"/>
                    <a:pt x="295" y="193"/>
                  </a:cubicBezTo>
                  <a:cubicBezTo>
                    <a:pt x="295" y="194"/>
                    <a:pt x="297" y="193"/>
                    <a:pt x="298" y="194"/>
                  </a:cubicBezTo>
                  <a:cubicBezTo>
                    <a:pt x="301" y="199"/>
                    <a:pt x="296" y="207"/>
                    <a:pt x="300" y="207"/>
                  </a:cubicBezTo>
                  <a:cubicBezTo>
                    <a:pt x="300" y="216"/>
                    <a:pt x="307" y="224"/>
                    <a:pt x="307" y="236"/>
                  </a:cubicBezTo>
                  <a:cubicBezTo>
                    <a:pt x="307" y="239"/>
                    <a:pt x="305" y="246"/>
                    <a:pt x="307" y="247"/>
                  </a:cubicBezTo>
                  <a:cubicBezTo>
                    <a:pt x="307" y="247"/>
                    <a:pt x="307" y="247"/>
                    <a:pt x="307" y="247"/>
                  </a:cubicBezTo>
                  <a:cubicBezTo>
                    <a:pt x="310" y="242"/>
                    <a:pt x="311" y="239"/>
                    <a:pt x="313" y="234"/>
                  </a:cubicBezTo>
                  <a:cubicBezTo>
                    <a:pt x="313" y="233"/>
                    <a:pt x="315" y="232"/>
                    <a:pt x="315" y="231"/>
                  </a:cubicBezTo>
                  <a:cubicBezTo>
                    <a:pt x="315" y="228"/>
                    <a:pt x="311" y="215"/>
                    <a:pt x="309" y="213"/>
                  </a:cubicBezTo>
                  <a:cubicBezTo>
                    <a:pt x="307" y="211"/>
                    <a:pt x="304" y="209"/>
                    <a:pt x="304" y="206"/>
                  </a:cubicBezTo>
                  <a:cubicBezTo>
                    <a:pt x="304" y="206"/>
                    <a:pt x="304" y="206"/>
                    <a:pt x="304" y="206"/>
                  </a:cubicBezTo>
                  <a:cubicBezTo>
                    <a:pt x="304" y="206"/>
                    <a:pt x="304" y="206"/>
                    <a:pt x="304" y="206"/>
                  </a:cubicBezTo>
                  <a:cubicBezTo>
                    <a:pt x="304" y="206"/>
                    <a:pt x="305" y="205"/>
                    <a:pt x="305" y="204"/>
                  </a:cubicBezTo>
                  <a:cubicBezTo>
                    <a:pt x="305" y="204"/>
                    <a:pt x="305" y="204"/>
                    <a:pt x="305" y="204"/>
                  </a:cubicBezTo>
                  <a:cubicBezTo>
                    <a:pt x="305" y="204"/>
                    <a:pt x="307" y="200"/>
                    <a:pt x="307" y="198"/>
                  </a:cubicBezTo>
                  <a:cubicBezTo>
                    <a:pt x="307" y="195"/>
                    <a:pt x="307" y="189"/>
                    <a:pt x="305" y="186"/>
                  </a:cubicBezTo>
                  <a:cubicBezTo>
                    <a:pt x="303" y="183"/>
                    <a:pt x="300" y="183"/>
                    <a:pt x="300" y="178"/>
                  </a:cubicBezTo>
                  <a:cubicBezTo>
                    <a:pt x="300" y="178"/>
                    <a:pt x="300" y="178"/>
                    <a:pt x="300" y="178"/>
                  </a:cubicBezTo>
                  <a:cubicBezTo>
                    <a:pt x="300" y="178"/>
                    <a:pt x="300" y="178"/>
                    <a:pt x="300" y="178"/>
                  </a:cubicBezTo>
                  <a:cubicBezTo>
                    <a:pt x="300" y="173"/>
                    <a:pt x="301" y="169"/>
                    <a:pt x="304" y="166"/>
                  </a:cubicBezTo>
                  <a:cubicBezTo>
                    <a:pt x="306" y="165"/>
                    <a:pt x="309" y="165"/>
                    <a:pt x="311" y="164"/>
                  </a:cubicBezTo>
                  <a:cubicBezTo>
                    <a:pt x="318" y="159"/>
                    <a:pt x="322" y="157"/>
                    <a:pt x="328" y="148"/>
                  </a:cubicBezTo>
                  <a:cubicBezTo>
                    <a:pt x="326" y="148"/>
                    <a:pt x="326" y="149"/>
                    <a:pt x="324" y="149"/>
                  </a:cubicBezTo>
                  <a:cubicBezTo>
                    <a:pt x="318" y="149"/>
                    <a:pt x="314" y="143"/>
                    <a:pt x="314" y="137"/>
                  </a:cubicBezTo>
                  <a:cubicBezTo>
                    <a:pt x="311" y="136"/>
                    <a:pt x="311" y="128"/>
                    <a:pt x="309" y="128"/>
                  </a:cubicBezTo>
                  <a:cubicBezTo>
                    <a:pt x="306" y="128"/>
                    <a:pt x="305" y="130"/>
                    <a:pt x="303" y="130"/>
                  </a:cubicBezTo>
                  <a:cubicBezTo>
                    <a:pt x="302" y="130"/>
                    <a:pt x="301" y="128"/>
                    <a:pt x="301" y="127"/>
                  </a:cubicBezTo>
                  <a:cubicBezTo>
                    <a:pt x="301" y="127"/>
                    <a:pt x="301" y="127"/>
                    <a:pt x="301" y="127"/>
                  </a:cubicBezTo>
                  <a:cubicBezTo>
                    <a:pt x="301" y="127"/>
                    <a:pt x="301" y="127"/>
                    <a:pt x="301" y="127"/>
                  </a:cubicBezTo>
                  <a:cubicBezTo>
                    <a:pt x="301" y="116"/>
                    <a:pt x="309" y="116"/>
                    <a:pt x="309" y="105"/>
                  </a:cubicBezTo>
                  <a:cubicBezTo>
                    <a:pt x="309" y="99"/>
                    <a:pt x="305" y="97"/>
                    <a:pt x="302" y="93"/>
                  </a:cubicBezTo>
                  <a:cubicBezTo>
                    <a:pt x="295" y="89"/>
                    <a:pt x="289" y="90"/>
                    <a:pt x="287" y="81"/>
                  </a:cubicBezTo>
                  <a:cubicBezTo>
                    <a:pt x="285" y="81"/>
                    <a:pt x="285" y="81"/>
                    <a:pt x="285" y="81"/>
                  </a:cubicBezTo>
                  <a:cubicBezTo>
                    <a:pt x="283" y="83"/>
                    <a:pt x="283" y="83"/>
                    <a:pt x="283" y="83"/>
                  </a:cubicBezTo>
                  <a:cubicBezTo>
                    <a:pt x="283" y="83"/>
                    <a:pt x="283" y="83"/>
                    <a:pt x="283" y="83"/>
                  </a:cubicBezTo>
                  <a:cubicBezTo>
                    <a:pt x="283" y="83"/>
                    <a:pt x="283" y="83"/>
                    <a:pt x="283" y="83"/>
                  </a:cubicBezTo>
                  <a:cubicBezTo>
                    <a:pt x="283" y="83"/>
                    <a:pt x="283" y="83"/>
                    <a:pt x="282" y="83"/>
                  </a:cubicBezTo>
                  <a:cubicBezTo>
                    <a:pt x="282" y="83"/>
                    <a:pt x="282" y="83"/>
                    <a:pt x="281" y="83"/>
                  </a:cubicBezTo>
                  <a:cubicBezTo>
                    <a:pt x="281" y="83"/>
                    <a:pt x="281" y="83"/>
                    <a:pt x="281" y="83"/>
                  </a:cubicBezTo>
                  <a:cubicBezTo>
                    <a:pt x="281" y="83"/>
                    <a:pt x="281" y="83"/>
                    <a:pt x="281" y="83"/>
                  </a:cubicBezTo>
                  <a:cubicBezTo>
                    <a:pt x="281" y="83"/>
                    <a:pt x="281" y="83"/>
                    <a:pt x="281" y="83"/>
                  </a:cubicBezTo>
                  <a:cubicBezTo>
                    <a:pt x="280" y="83"/>
                    <a:pt x="279" y="83"/>
                    <a:pt x="278" y="83"/>
                  </a:cubicBezTo>
                  <a:cubicBezTo>
                    <a:pt x="278" y="83"/>
                    <a:pt x="278" y="83"/>
                    <a:pt x="278" y="83"/>
                  </a:cubicBezTo>
                  <a:cubicBezTo>
                    <a:pt x="278" y="83"/>
                    <a:pt x="278" y="83"/>
                    <a:pt x="278" y="83"/>
                  </a:cubicBezTo>
                  <a:cubicBezTo>
                    <a:pt x="278" y="83"/>
                    <a:pt x="278" y="83"/>
                    <a:pt x="278" y="83"/>
                  </a:cubicBezTo>
                  <a:cubicBezTo>
                    <a:pt x="278" y="83"/>
                    <a:pt x="278" y="83"/>
                    <a:pt x="278" y="83"/>
                  </a:cubicBezTo>
                  <a:cubicBezTo>
                    <a:pt x="278" y="83"/>
                    <a:pt x="278" y="83"/>
                    <a:pt x="278" y="83"/>
                  </a:cubicBezTo>
                  <a:cubicBezTo>
                    <a:pt x="277" y="83"/>
                    <a:pt x="276" y="83"/>
                    <a:pt x="276" y="83"/>
                  </a:cubicBezTo>
                  <a:cubicBezTo>
                    <a:pt x="276" y="83"/>
                    <a:pt x="275" y="83"/>
                    <a:pt x="275" y="83"/>
                  </a:cubicBezTo>
                  <a:cubicBezTo>
                    <a:pt x="275" y="83"/>
                    <a:pt x="275" y="83"/>
                    <a:pt x="275" y="83"/>
                  </a:cubicBezTo>
                  <a:cubicBezTo>
                    <a:pt x="275" y="83"/>
                    <a:pt x="274" y="83"/>
                    <a:pt x="273" y="83"/>
                  </a:cubicBezTo>
                  <a:cubicBezTo>
                    <a:pt x="273" y="83"/>
                    <a:pt x="273" y="84"/>
                    <a:pt x="273" y="84"/>
                  </a:cubicBezTo>
                  <a:cubicBezTo>
                    <a:pt x="272" y="85"/>
                    <a:pt x="272" y="86"/>
                    <a:pt x="270" y="87"/>
                  </a:cubicBezTo>
                  <a:cubicBezTo>
                    <a:pt x="268" y="88"/>
                    <a:pt x="258" y="96"/>
                    <a:pt x="254" y="96"/>
                  </a:cubicBezTo>
                  <a:cubicBezTo>
                    <a:pt x="250" y="96"/>
                    <a:pt x="247" y="93"/>
                    <a:pt x="241" y="93"/>
                  </a:cubicBezTo>
                  <a:cubicBezTo>
                    <a:pt x="233" y="93"/>
                    <a:pt x="232" y="98"/>
                    <a:pt x="228" y="100"/>
                  </a:cubicBezTo>
                  <a:cubicBezTo>
                    <a:pt x="228" y="98"/>
                    <a:pt x="227" y="93"/>
                    <a:pt x="225" y="93"/>
                  </a:cubicBezTo>
                  <a:cubicBezTo>
                    <a:pt x="224" y="93"/>
                    <a:pt x="223" y="95"/>
                    <a:pt x="220" y="95"/>
                  </a:cubicBezTo>
                  <a:cubicBezTo>
                    <a:pt x="216" y="95"/>
                    <a:pt x="212" y="95"/>
                    <a:pt x="208" y="95"/>
                  </a:cubicBezTo>
                  <a:cubicBezTo>
                    <a:pt x="202" y="95"/>
                    <a:pt x="199" y="91"/>
                    <a:pt x="195" y="88"/>
                  </a:cubicBezTo>
                  <a:cubicBezTo>
                    <a:pt x="195" y="88"/>
                    <a:pt x="195" y="88"/>
                    <a:pt x="194" y="88"/>
                  </a:cubicBezTo>
                  <a:cubicBezTo>
                    <a:pt x="194" y="88"/>
                    <a:pt x="194" y="88"/>
                    <a:pt x="194" y="88"/>
                  </a:cubicBezTo>
                  <a:cubicBezTo>
                    <a:pt x="194" y="88"/>
                    <a:pt x="194" y="88"/>
                    <a:pt x="194" y="88"/>
                  </a:cubicBezTo>
                  <a:cubicBezTo>
                    <a:pt x="194" y="88"/>
                    <a:pt x="194" y="88"/>
                    <a:pt x="193" y="88"/>
                  </a:cubicBezTo>
                  <a:cubicBezTo>
                    <a:pt x="193" y="88"/>
                    <a:pt x="193" y="88"/>
                    <a:pt x="193" y="88"/>
                  </a:cubicBezTo>
                  <a:cubicBezTo>
                    <a:pt x="193" y="88"/>
                    <a:pt x="193" y="88"/>
                    <a:pt x="193" y="88"/>
                  </a:cubicBezTo>
                  <a:cubicBezTo>
                    <a:pt x="193" y="88"/>
                    <a:pt x="193" y="88"/>
                    <a:pt x="193" y="88"/>
                  </a:cubicBezTo>
                  <a:cubicBezTo>
                    <a:pt x="193" y="88"/>
                    <a:pt x="193" y="88"/>
                    <a:pt x="193" y="88"/>
                  </a:cubicBezTo>
                  <a:cubicBezTo>
                    <a:pt x="193" y="88"/>
                    <a:pt x="193" y="88"/>
                    <a:pt x="193" y="88"/>
                  </a:cubicBezTo>
                  <a:cubicBezTo>
                    <a:pt x="193" y="88"/>
                    <a:pt x="193" y="88"/>
                    <a:pt x="193" y="88"/>
                  </a:cubicBezTo>
                  <a:cubicBezTo>
                    <a:pt x="192" y="88"/>
                    <a:pt x="192" y="88"/>
                    <a:pt x="192" y="88"/>
                  </a:cubicBezTo>
                  <a:cubicBezTo>
                    <a:pt x="192" y="88"/>
                    <a:pt x="192" y="88"/>
                    <a:pt x="192" y="88"/>
                  </a:cubicBezTo>
                  <a:cubicBezTo>
                    <a:pt x="192" y="88"/>
                    <a:pt x="192" y="88"/>
                    <a:pt x="192" y="88"/>
                  </a:cubicBezTo>
                  <a:cubicBezTo>
                    <a:pt x="192" y="88"/>
                    <a:pt x="192" y="88"/>
                    <a:pt x="192" y="88"/>
                  </a:cubicBezTo>
                  <a:cubicBezTo>
                    <a:pt x="192" y="88"/>
                    <a:pt x="192" y="88"/>
                    <a:pt x="192" y="88"/>
                  </a:cubicBezTo>
                  <a:cubicBezTo>
                    <a:pt x="191" y="88"/>
                    <a:pt x="191" y="88"/>
                    <a:pt x="191" y="87"/>
                  </a:cubicBezTo>
                  <a:cubicBezTo>
                    <a:pt x="191" y="87"/>
                    <a:pt x="191" y="87"/>
                    <a:pt x="191" y="87"/>
                  </a:cubicBezTo>
                  <a:cubicBezTo>
                    <a:pt x="191" y="87"/>
                    <a:pt x="191" y="87"/>
                    <a:pt x="191" y="87"/>
                  </a:cubicBezTo>
                  <a:cubicBezTo>
                    <a:pt x="191" y="87"/>
                    <a:pt x="191" y="87"/>
                    <a:pt x="190" y="87"/>
                  </a:cubicBezTo>
                  <a:cubicBezTo>
                    <a:pt x="190" y="87"/>
                    <a:pt x="190" y="87"/>
                    <a:pt x="190" y="87"/>
                  </a:cubicBezTo>
                  <a:cubicBezTo>
                    <a:pt x="189" y="85"/>
                    <a:pt x="189" y="83"/>
                    <a:pt x="187" y="82"/>
                  </a:cubicBezTo>
                  <a:cubicBezTo>
                    <a:pt x="183" y="80"/>
                    <a:pt x="180" y="81"/>
                    <a:pt x="177" y="78"/>
                  </a:cubicBezTo>
                  <a:cubicBezTo>
                    <a:pt x="173" y="74"/>
                    <a:pt x="170" y="76"/>
                    <a:pt x="164" y="74"/>
                  </a:cubicBezTo>
                  <a:cubicBezTo>
                    <a:pt x="159" y="73"/>
                    <a:pt x="157" y="70"/>
                    <a:pt x="152" y="68"/>
                  </a:cubicBezTo>
                  <a:cubicBezTo>
                    <a:pt x="151" y="68"/>
                    <a:pt x="148" y="68"/>
                    <a:pt x="148" y="66"/>
                  </a:cubicBezTo>
                  <a:cubicBezTo>
                    <a:pt x="146" y="63"/>
                    <a:pt x="147" y="60"/>
                    <a:pt x="146" y="57"/>
                  </a:cubicBezTo>
                  <a:cubicBezTo>
                    <a:pt x="146" y="54"/>
                    <a:pt x="146" y="54"/>
                    <a:pt x="146" y="54"/>
                  </a:cubicBezTo>
                  <a:cubicBezTo>
                    <a:pt x="146" y="54"/>
                    <a:pt x="146" y="54"/>
                    <a:pt x="146" y="54"/>
                  </a:cubicBezTo>
                  <a:cubicBezTo>
                    <a:pt x="146" y="54"/>
                    <a:pt x="147" y="54"/>
                    <a:pt x="147" y="55"/>
                  </a:cubicBezTo>
                  <a:cubicBezTo>
                    <a:pt x="147" y="55"/>
                    <a:pt x="148" y="55"/>
                    <a:pt x="148" y="55"/>
                  </a:cubicBezTo>
                  <a:cubicBezTo>
                    <a:pt x="148" y="55"/>
                    <a:pt x="148" y="55"/>
                    <a:pt x="148" y="55"/>
                  </a:cubicBezTo>
                  <a:cubicBezTo>
                    <a:pt x="148" y="55"/>
                    <a:pt x="148" y="55"/>
                    <a:pt x="148" y="55"/>
                  </a:cubicBezTo>
                  <a:cubicBezTo>
                    <a:pt x="150" y="55"/>
                    <a:pt x="152" y="54"/>
                    <a:pt x="152" y="51"/>
                  </a:cubicBezTo>
                  <a:cubicBezTo>
                    <a:pt x="152" y="48"/>
                    <a:pt x="148" y="47"/>
                    <a:pt x="148" y="44"/>
                  </a:cubicBezTo>
                  <a:cubicBezTo>
                    <a:pt x="148" y="44"/>
                    <a:pt x="148" y="44"/>
                    <a:pt x="148" y="44"/>
                  </a:cubicBezTo>
                  <a:cubicBezTo>
                    <a:pt x="148" y="44"/>
                    <a:pt x="148" y="44"/>
                    <a:pt x="148" y="44"/>
                  </a:cubicBezTo>
                  <a:cubicBezTo>
                    <a:pt x="148" y="37"/>
                    <a:pt x="159" y="38"/>
                    <a:pt x="159" y="30"/>
                  </a:cubicBezTo>
                  <a:cubicBezTo>
                    <a:pt x="159" y="27"/>
                    <a:pt x="152" y="22"/>
                    <a:pt x="150" y="22"/>
                  </a:cubicBezTo>
                  <a:cubicBezTo>
                    <a:pt x="145" y="22"/>
                    <a:pt x="143" y="27"/>
                    <a:pt x="138" y="27"/>
                  </a:cubicBezTo>
                  <a:cubicBezTo>
                    <a:pt x="132" y="26"/>
                    <a:pt x="129" y="26"/>
                    <a:pt x="125" y="21"/>
                  </a:cubicBezTo>
                  <a:cubicBezTo>
                    <a:pt x="123" y="20"/>
                    <a:pt x="125" y="16"/>
                    <a:pt x="122" y="15"/>
                  </a:cubicBezTo>
                  <a:cubicBezTo>
                    <a:pt x="117" y="14"/>
                    <a:pt x="115" y="15"/>
                    <a:pt x="115" y="10"/>
                  </a:cubicBezTo>
                  <a:cubicBezTo>
                    <a:pt x="111" y="10"/>
                    <a:pt x="109" y="10"/>
                    <a:pt x="105" y="10"/>
                  </a:cubicBezTo>
                  <a:cubicBezTo>
                    <a:pt x="99" y="10"/>
                    <a:pt x="97" y="14"/>
                    <a:pt x="91" y="14"/>
                  </a:cubicBezTo>
                  <a:cubicBezTo>
                    <a:pt x="88" y="14"/>
                    <a:pt x="87" y="11"/>
                    <a:pt x="87" y="8"/>
                  </a:cubicBezTo>
                  <a:cubicBezTo>
                    <a:pt x="87" y="7"/>
                    <a:pt x="87" y="6"/>
                    <a:pt x="87" y="5"/>
                  </a:cubicBezTo>
                  <a:cubicBezTo>
                    <a:pt x="87" y="2"/>
                    <a:pt x="87" y="0"/>
                    <a:pt x="85"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p>
          </p:txBody>
        </p:sp>
        <p:sp>
          <p:nvSpPr>
            <p:cNvPr id="8" name="Freeform 10"/>
            <p:cNvSpPr/>
            <p:nvPr/>
          </p:nvSpPr>
          <p:spPr bwMode="auto">
            <a:xfrm>
              <a:off x="8991600" y="4033838"/>
              <a:ext cx="322263" cy="349250"/>
            </a:xfrm>
            <a:custGeom>
              <a:avLst/>
              <a:gdLst>
                <a:gd name="T0" fmla="*/ 2 w 86"/>
                <a:gd name="T1" fmla="*/ 0 h 93"/>
                <a:gd name="T2" fmla="*/ 0 w 86"/>
                <a:gd name="T3" fmla="*/ 0 h 93"/>
                <a:gd name="T4" fmla="*/ 0 w 86"/>
                <a:gd name="T5" fmla="*/ 2 h 93"/>
                <a:gd name="T6" fmla="*/ 7 w 86"/>
                <a:gd name="T7" fmla="*/ 14 h 93"/>
                <a:gd name="T8" fmla="*/ 14 w 86"/>
                <a:gd name="T9" fmla="*/ 16 h 93"/>
                <a:gd name="T10" fmla="*/ 18 w 86"/>
                <a:gd name="T11" fmla="*/ 25 h 93"/>
                <a:gd name="T12" fmla="*/ 29 w 86"/>
                <a:gd name="T13" fmla="*/ 34 h 93"/>
                <a:gd name="T14" fmla="*/ 33 w 86"/>
                <a:gd name="T15" fmla="*/ 44 h 93"/>
                <a:gd name="T16" fmla="*/ 37 w 86"/>
                <a:gd name="T17" fmla="*/ 46 h 93"/>
                <a:gd name="T18" fmla="*/ 38 w 86"/>
                <a:gd name="T19" fmla="*/ 48 h 93"/>
                <a:gd name="T20" fmla="*/ 43 w 86"/>
                <a:gd name="T21" fmla="*/ 55 h 93"/>
                <a:gd name="T22" fmla="*/ 54 w 86"/>
                <a:gd name="T23" fmla="*/ 73 h 93"/>
                <a:gd name="T24" fmla="*/ 70 w 86"/>
                <a:gd name="T25" fmla="*/ 85 h 93"/>
                <a:gd name="T26" fmla="*/ 77 w 86"/>
                <a:gd name="T27" fmla="*/ 93 h 93"/>
                <a:gd name="T28" fmla="*/ 84 w 86"/>
                <a:gd name="T29" fmla="*/ 89 h 93"/>
                <a:gd name="T30" fmla="*/ 86 w 86"/>
                <a:gd name="T31" fmla="*/ 81 h 93"/>
                <a:gd name="T32" fmla="*/ 86 w 86"/>
                <a:gd name="T33" fmla="*/ 69 h 93"/>
                <a:gd name="T34" fmla="*/ 80 w 86"/>
                <a:gd name="T35" fmla="*/ 63 h 93"/>
                <a:gd name="T36" fmla="*/ 73 w 86"/>
                <a:gd name="T37" fmla="*/ 53 h 93"/>
                <a:gd name="T38" fmla="*/ 68 w 86"/>
                <a:gd name="T39" fmla="*/ 48 h 93"/>
                <a:gd name="T40" fmla="*/ 69 w 86"/>
                <a:gd name="T41" fmla="*/ 45 h 93"/>
                <a:gd name="T42" fmla="*/ 67 w 86"/>
                <a:gd name="T43" fmla="*/ 43 h 93"/>
                <a:gd name="T44" fmla="*/ 64 w 86"/>
                <a:gd name="T45" fmla="*/ 43 h 93"/>
                <a:gd name="T46" fmla="*/ 65 w 86"/>
                <a:gd name="T47" fmla="*/ 41 h 93"/>
                <a:gd name="T48" fmla="*/ 56 w 86"/>
                <a:gd name="T49" fmla="*/ 34 h 93"/>
                <a:gd name="T50" fmla="*/ 39 w 86"/>
                <a:gd name="T51" fmla="*/ 22 h 93"/>
                <a:gd name="T52" fmla="*/ 30 w 86"/>
                <a:gd name="T53" fmla="*/ 15 h 93"/>
                <a:gd name="T54" fmla="*/ 27 w 86"/>
                <a:gd name="T55" fmla="*/ 13 h 93"/>
                <a:gd name="T56" fmla="*/ 17 w 86"/>
                <a:gd name="T57" fmla="*/ 3 h 93"/>
                <a:gd name="T58" fmla="*/ 7 w 86"/>
                <a:gd name="T59" fmla="*/ 3 h 93"/>
                <a:gd name="T60" fmla="*/ 2 w 86"/>
                <a:gd name="T61" fmla="*/ 0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6" h="93">
                  <a:moveTo>
                    <a:pt x="2" y="0"/>
                  </a:moveTo>
                  <a:cubicBezTo>
                    <a:pt x="1" y="0"/>
                    <a:pt x="0" y="0"/>
                    <a:pt x="0" y="0"/>
                  </a:cubicBezTo>
                  <a:cubicBezTo>
                    <a:pt x="0" y="2"/>
                    <a:pt x="0" y="2"/>
                    <a:pt x="0" y="2"/>
                  </a:cubicBezTo>
                  <a:cubicBezTo>
                    <a:pt x="1" y="5"/>
                    <a:pt x="5" y="13"/>
                    <a:pt x="7" y="14"/>
                  </a:cubicBezTo>
                  <a:cubicBezTo>
                    <a:pt x="10" y="14"/>
                    <a:pt x="13" y="14"/>
                    <a:pt x="14" y="16"/>
                  </a:cubicBezTo>
                  <a:cubicBezTo>
                    <a:pt x="16" y="20"/>
                    <a:pt x="17" y="21"/>
                    <a:pt x="18" y="25"/>
                  </a:cubicBezTo>
                  <a:cubicBezTo>
                    <a:pt x="20" y="29"/>
                    <a:pt x="27" y="28"/>
                    <a:pt x="29" y="34"/>
                  </a:cubicBezTo>
                  <a:cubicBezTo>
                    <a:pt x="29" y="36"/>
                    <a:pt x="31" y="43"/>
                    <a:pt x="33" y="44"/>
                  </a:cubicBezTo>
                  <a:cubicBezTo>
                    <a:pt x="34" y="45"/>
                    <a:pt x="37" y="45"/>
                    <a:pt x="37" y="46"/>
                  </a:cubicBezTo>
                  <a:cubicBezTo>
                    <a:pt x="38" y="46"/>
                    <a:pt x="37" y="48"/>
                    <a:pt x="38" y="48"/>
                  </a:cubicBezTo>
                  <a:cubicBezTo>
                    <a:pt x="39" y="48"/>
                    <a:pt x="42" y="54"/>
                    <a:pt x="43" y="55"/>
                  </a:cubicBezTo>
                  <a:cubicBezTo>
                    <a:pt x="46" y="62"/>
                    <a:pt x="48" y="67"/>
                    <a:pt x="54" y="73"/>
                  </a:cubicBezTo>
                  <a:cubicBezTo>
                    <a:pt x="59" y="78"/>
                    <a:pt x="64" y="80"/>
                    <a:pt x="70" y="85"/>
                  </a:cubicBezTo>
                  <a:cubicBezTo>
                    <a:pt x="70" y="86"/>
                    <a:pt x="75" y="93"/>
                    <a:pt x="77" y="93"/>
                  </a:cubicBezTo>
                  <a:cubicBezTo>
                    <a:pt x="79" y="93"/>
                    <a:pt x="84" y="92"/>
                    <a:pt x="84" y="89"/>
                  </a:cubicBezTo>
                  <a:cubicBezTo>
                    <a:pt x="84" y="86"/>
                    <a:pt x="83" y="82"/>
                    <a:pt x="86" y="81"/>
                  </a:cubicBezTo>
                  <a:cubicBezTo>
                    <a:pt x="86" y="75"/>
                    <a:pt x="86" y="73"/>
                    <a:pt x="86" y="69"/>
                  </a:cubicBezTo>
                  <a:cubicBezTo>
                    <a:pt x="86" y="66"/>
                    <a:pt x="82" y="65"/>
                    <a:pt x="80" y="63"/>
                  </a:cubicBezTo>
                  <a:cubicBezTo>
                    <a:pt x="77" y="60"/>
                    <a:pt x="73" y="59"/>
                    <a:pt x="73" y="53"/>
                  </a:cubicBezTo>
                  <a:cubicBezTo>
                    <a:pt x="70" y="53"/>
                    <a:pt x="68" y="52"/>
                    <a:pt x="68" y="48"/>
                  </a:cubicBezTo>
                  <a:cubicBezTo>
                    <a:pt x="69" y="45"/>
                    <a:pt x="69" y="45"/>
                    <a:pt x="69" y="45"/>
                  </a:cubicBezTo>
                  <a:cubicBezTo>
                    <a:pt x="69" y="44"/>
                    <a:pt x="68" y="43"/>
                    <a:pt x="67" y="43"/>
                  </a:cubicBezTo>
                  <a:cubicBezTo>
                    <a:pt x="66" y="43"/>
                    <a:pt x="65" y="43"/>
                    <a:pt x="64" y="43"/>
                  </a:cubicBezTo>
                  <a:cubicBezTo>
                    <a:pt x="65" y="41"/>
                    <a:pt x="65" y="41"/>
                    <a:pt x="65" y="41"/>
                  </a:cubicBezTo>
                  <a:cubicBezTo>
                    <a:pt x="65" y="37"/>
                    <a:pt x="60" y="36"/>
                    <a:pt x="56" y="34"/>
                  </a:cubicBezTo>
                  <a:cubicBezTo>
                    <a:pt x="48" y="32"/>
                    <a:pt x="45" y="28"/>
                    <a:pt x="39" y="22"/>
                  </a:cubicBezTo>
                  <a:cubicBezTo>
                    <a:pt x="36" y="20"/>
                    <a:pt x="34" y="16"/>
                    <a:pt x="30" y="15"/>
                  </a:cubicBezTo>
                  <a:cubicBezTo>
                    <a:pt x="29" y="15"/>
                    <a:pt x="28" y="15"/>
                    <a:pt x="27" y="13"/>
                  </a:cubicBezTo>
                  <a:cubicBezTo>
                    <a:pt x="25" y="9"/>
                    <a:pt x="23" y="5"/>
                    <a:pt x="17" y="3"/>
                  </a:cubicBezTo>
                  <a:cubicBezTo>
                    <a:pt x="7" y="3"/>
                    <a:pt x="7" y="3"/>
                    <a:pt x="7" y="3"/>
                  </a:cubicBezTo>
                  <a:cubicBezTo>
                    <a:pt x="5" y="1"/>
                    <a:pt x="4" y="0"/>
                    <a:pt x="2"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p>
          </p:txBody>
        </p:sp>
        <p:sp>
          <p:nvSpPr>
            <p:cNvPr id="9" name="Freeform 11"/>
            <p:cNvSpPr/>
            <p:nvPr/>
          </p:nvSpPr>
          <p:spPr bwMode="auto">
            <a:xfrm>
              <a:off x="9407525" y="3989388"/>
              <a:ext cx="307975" cy="341313"/>
            </a:xfrm>
            <a:custGeom>
              <a:avLst/>
              <a:gdLst>
                <a:gd name="T0" fmla="*/ 66 w 82"/>
                <a:gd name="T1" fmla="*/ 0 h 91"/>
                <a:gd name="T2" fmla="*/ 53 w 82"/>
                <a:gd name="T3" fmla="*/ 16 h 91"/>
                <a:gd name="T4" fmla="*/ 42 w 82"/>
                <a:gd name="T5" fmla="*/ 19 h 91"/>
                <a:gd name="T6" fmla="*/ 41 w 82"/>
                <a:gd name="T7" fmla="*/ 21 h 91"/>
                <a:gd name="T8" fmla="*/ 38 w 82"/>
                <a:gd name="T9" fmla="*/ 23 h 91"/>
                <a:gd name="T10" fmla="*/ 36 w 82"/>
                <a:gd name="T11" fmla="*/ 27 h 91"/>
                <a:gd name="T12" fmla="*/ 29 w 82"/>
                <a:gd name="T13" fmla="*/ 33 h 91"/>
                <a:gd name="T14" fmla="*/ 21 w 82"/>
                <a:gd name="T15" fmla="*/ 35 h 91"/>
                <a:gd name="T16" fmla="*/ 10 w 82"/>
                <a:gd name="T17" fmla="*/ 48 h 91"/>
                <a:gd name="T18" fmla="*/ 4 w 82"/>
                <a:gd name="T19" fmla="*/ 48 h 91"/>
                <a:gd name="T20" fmla="*/ 0 w 82"/>
                <a:gd name="T21" fmla="*/ 51 h 91"/>
                <a:gd name="T22" fmla="*/ 4 w 82"/>
                <a:gd name="T23" fmla="*/ 63 h 91"/>
                <a:gd name="T24" fmla="*/ 8 w 82"/>
                <a:gd name="T25" fmla="*/ 65 h 91"/>
                <a:gd name="T26" fmla="*/ 7 w 82"/>
                <a:gd name="T27" fmla="*/ 66 h 91"/>
                <a:gd name="T28" fmla="*/ 17 w 82"/>
                <a:gd name="T29" fmla="*/ 82 h 91"/>
                <a:gd name="T30" fmla="*/ 23 w 82"/>
                <a:gd name="T31" fmla="*/ 80 h 91"/>
                <a:gd name="T32" fmla="*/ 23 w 82"/>
                <a:gd name="T33" fmla="*/ 80 h 91"/>
                <a:gd name="T34" fmla="*/ 24 w 82"/>
                <a:gd name="T35" fmla="*/ 85 h 91"/>
                <a:gd name="T36" fmla="*/ 26 w 82"/>
                <a:gd name="T37" fmla="*/ 86 h 91"/>
                <a:gd name="T38" fmla="*/ 33 w 82"/>
                <a:gd name="T39" fmla="*/ 83 h 91"/>
                <a:gd name="T40" fmla="*/ 46 w 82"/>
                <a:gd name="T41" fmla="*/ 87 h 91"/>
                <a:gd name="T42" fmla="*/ 49 w 82"/>
                <a:gd name="T43" fmla="*/ 91 h 91"/>
                <a:gd name="T44" fmla="*/ 58 w 82"/>
                <a:gd name="T45" fmla="*/ 87 h 91"/>
                <a:gd name="T46" fmla="*/ 61 w 82"/>
                <a:gd name="T47" fmla="*/ 77 h 91"/>
                <a:gd name="T48" fmla="*/ 60 w 82"/>
                <a:gd name="T49" fmla="*/ 73 h 91"/>
                <a:gd name="T50" fmla="*/ 66 w 82"/>
                <a:gd name="T51" fmla="*/ 67 h 91"/>
                <a:gd name="T52" fmla="*/ 70 w 82"/>
                <a:gd name="T53" fmla="*/ 54 h 91"/>
                <a:gd name="T54" fmla="*/ 71 w 82"/>
                <a:gd name="T55" fmla="*/ 51 h 91"/>
                <a:gd name="T56" fmla="*/ 74 w 82"/>
                <a:gd name="T57" fmla="*/ 50 h 91"/>
                <a:gd name="T58" fmla="*/ 78 w 82"/>
                <a:gd name="T59" fmla="*/ 51 h 91"/>
                <a:gd name="T60" fmla="*/ 80 w 82"/>
                <a:gd name="T61" fmla="*/ 48 h 91"/>
                <a:gd name="T62" fmla="*/ 68 w 82"/>
                <a:gd name="T63" fmla="*/ 29 h 91"/>
                <a:gd name="T64" fmla="*/ 70 w 82"/>
                <a:gd name="T65" fmla="*/ 27 h 91"/>
                <a:gd name="T66" fmla="*/ 69 w 82"/>
                <a:gd name="T67" fmla="*/ 25 h 91"/>
                <a:gd name="T68" fmla="*/ 77 w 82"/>
                <a:gd name="T69" fmla="*/ 21 h 91"/>
                <a:gd name="T70" fmla="*/ 76 w 82"/>
                <a:gd name="T71" fmla="*/ 19 h 91"/>
                <a:gd name="T72" fmla="*/ 82 w 82"/>
                <a:gd name="T73" fmla="*/ 16 h 91"/>
                <a:gd name="T74" fmla="*/ 70 w 82"/>
                <a:gd name="T75" fmla="*/ 7 h 91"/>
                <a:gd name="T76" fmla="*/ 66 w 82"/>
                <a:gd name="T77"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2" h="91">
                  <a:moveTo>
                    <a:pt x="66" y="0"/>
                  </a:moveTo>
                  <a:cubicBezTo>
                    <a:pt x="61" y="0"/>
                    <a:pt x="55" y="11"/>
                    <a:pt x="53" y="16"/>
                  </a:cubicBezTo>
                  <a:cubicBezTo>
                    <a:pt x="51" y="18"/>
                    <a:pt x="45" y="17"/>
                    <a:pt x="42" y="19"/>
                  </a:cubicBezTo>
                  <a:cubicBezTo>
                    <a:pt x="42" y="20"/>
                    <a:pt x="42" y="21"/>
                    <a:pt x="41" y="21"/>
                  </a:cubicBezTo>
                  <a:cubicBezTo>
                    <a:pt x="39" y="22"/>
                    <a:pt x="40" y="23"/>
                    <a:pt x="38" y="23"/>
                  </a:cubicBezTo>
                  <a:cubicBezTo>
                    <a:pt x="38" y="23"/>
                    <a:pt x="35" y="26"/>
                    <a:pt x="36" y="27"/>
                  </a:cubicBezTo>
                  <a:cubicBezTo>
                    <a:pt x="34" y="29"/>
                    <a:pt x="34" y="32"/>
                    <a:pt x="29" y="33"/>
                  </a:cubicBezTo>
                  <a:cubicBezTo>
                    <a:pt x="26" y="33"/>
                    <a:pt x="23" y="33"/>
                    <a:pt x="21" y="35"/>
                  </a:cubicBezTo>
                  <a:cubicBezTo>
                    <a:pt x="17" y="39"/>
                    <a:pt x="18" y="48"/>
                    <a:pt x="10" y="48"/>
                  </a:cubicBezTo>
                  <a:cubicBezTo>
                    <a:pt x="8" y="48"/>
                    <a:pt x="6" y="48"/>
                    <a:pt x="4" y="48"/>
                  </a:cubicBezTo>
                  <a:cubicBezTo>
                    <a:pt x="2" y="48"/>
                    <a:pt x="0" y="48"/>
                    <a:pt x="0" y="51"/>
                  </a:cubicBezTo>
                  <a:cubicBezTo>
                    <a:pt x="0" y="52"/>
                    <a:pt x="3" y="63"/>
                    <a:pt x="4" y="63"/>
                  </a:cubicBezTo>
                  <a:cubicBezTo>
                    <a:pt x="5" y="63"/>
                    <a:pt x="7" y="63"/>
                    <a:pt x="8" y="65"/>
                  </a:cubicBezTo>
                  <a:cubicBezTo>
                    <a:pt x="7" y="66"/>
                    <a:pt x="7" y="66"/>
                    <a:pt x="7" y="66"/>
                  </a:cubicBezTo>
                  <a:cubicBezTo>
                    <a:pt x="11" y="72"/>
                    <a:pt x="7" y="82"/>
                    <a:pt x="17" y="82"/>
                  </a:cubicBezTo>
                  <a:cubicBezTo>
                    <a:pt x="19" y="82"/>
                    <a:pt x="21" y="80"/>
                    <a:pt x="23" y="80"/>
                  </a:cubicBezTo>
                  <a:cubicBezTo>
                    <a:pt x="23" y="80"/>
                    <a:pt x="23" y="80"/>
                    <a:pt x="23" y="80"/>
                  </a:cubicBezTo>
                  <a:cubicBezTo>
                    <a:pt x="23" y="81"/>
                    <a:pt x="23" y="85"/>
                    <a:pt x="24" y="85"/>
                  </a:cubicBezTo>
                  <a:cubicBezTo>
                    <a:pt x="24" y="85"/>
                    <a:pt x="25" y="86"/>
                    <a:pt x="26" y="86"/>
                  </a:cubicBezTo>
                  <a:cubicBezTo>
                    <a:pt x="29" y="86"/>
                    <a:pt x="31" y="83"/>
                    <a:pt x="33" y="83"/>
                  </a:cubicBezTo>
                  <a:cubicBezTo>
                    <a:pt x="38" y="83"/>
                    <a:pt x="41" y="86"/>
                    <a:pt x="46" y="87"/>
                  </a:cubicBezTo>
                  <a:cubicBezTo>
                    <a:pt x="46" y="89"/>
                    <a:pt x="46" y="91"/>
                    <a:pt x="49" y="91"/>
                  </a:cubicBezTo>
                  <a:cubicBezTo>
                    <a:pt x="53" y="91"/>
                    <a:pt x="53" y="88"/>
                    <a:pt x="58" y="87"/>
                  </a:cubicBezTo>
                  <a:cubicBezTo>
                    <a:pt x="58" y="84"/>
                    <a:pt x="61" y="79"/>
                    <a:pt x="61" y="77"/>
                  </a:cubicBezTo>
                  <a:cubicBezTo>
                    <a:pt x="61" y="76"/>
                    <a:pt x="60" y="75"/>
                    <a:pt x="60" y="73"/>
                  </a:cubicBezTo>
                  <a:cubicBezTo>
                    <a:pt x="60" y="71"/>
                    <a:pt x="63" y="67"/>
                    <a:pt x="66" y="67"/>
                  </a:cubicBezTo>
                  <a:cubicBezTo>
                    <a:pt x="66" y="62"/>
                    <a:pt x="69" y="60"/>
                    <a:pt x="70" y="54"/>
                  </a:cubicBezTo>
                  <a:cubicBezTo>
                    <a:pt x="71" y="51"/>
                    <a:pt x="71" y="51"/>
                    <a:pt x="71" y="51"/>
                  </a:cubicBezTo>
                  <a:cubicBezTo>
                    <a:pt x="72" y="51"/>
                    <a:pt x="73" y="50"/>
                    <a:pt x="74" y="50"/>
                  </a:cubicBezTo>
                  <a:cubicBezTo>
                    <a:pt x="75" y="50"/>
                    <a:pt x="77" y="51"/>
                    <a:pt x="78" y="51"/>
                  </a:cubicBezTo>
                  <a:cubicBezTo>
                    <a:pt x="79" y="51"/>
                    <a:pt x="80" y="50"/>
                    <a:pt x="80" y="48"/>
                  </a:cubicBezTo>
                  <a:cubicBezTo>
                    <a:pt x="75" y="48"/>
                    <a:pt x="68" y="33"/>
                    <a:pt x="68" y="29"/>
                  </a:cubicBezTo>
                  <a:cubicBezTo>
                    <a:pt x="68" y="28"/>
                    <a:pt x="69" y="27"/>
                    <a:pt x="70" y="27"/>
                  </a:cubicBezTo>
                  <a:cubicBezTo>
                    <a:pt x="69" y="26"/>
                    <a:pt x="69" y="25"/>
                    <a:pt x="69" y="25"/>
                  </a:cubicBezTo>
                  <a:cubicBezTo>
                    <a:pt x="69" y="25"/>
                    <a:pt x="76" y="21"/>
                    <a:pt x="77" y="21"/>
                  </a:cubicBezTo>
                  <a:cubicBezTo>
                    <a:pt x="76" y="21"/>
                    <a:pt x="76" y="20"/>
                    <a:pt x="76" y="19"/>
                  </a:cubicBezTo>
                  <a:cubicBezTo>
                    <a:pt x="76" y="17"/>
                    <a:pt x="82" y="18"/>
                    <a:pt x="82" y="16"/>
                  </a:cubicBezTo>
                  <a:cubicBezTo>
                    <a:pt x="82" y="10"/>
                    <a:pt x="70" y="13"/>
                    <a:pt x="70" y="7"/>
                  </a:cubicBezTo>
                  <a:cubicBezTo>
                    <a:pt x="70" y="3"/>
                    <a:pt x="71" y="0"/>
                    <a:pt x="66"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p>
          </p:txBody>
        </p:sp>
        <p:sp>
          <p:nvSpPr>
            <p:cNvPr id="10" name="Freeform 12"/>
            <p:cNvSpPr/>
            <p:nvPr/>
          </p:nvSpPr>
          <p:spPr bwMode="auto">
            <a:xfrm>
              <a:off x="9704388" y="4154488"/>
              <a:ext cx="195263" cy="225425"/>
            </a:xfrm>
            <a:custGeom>
              <a:avLst/>
              <a:gdLst>
                <a:gd name="T0" fmla="*/ 52 w 52"/>
                <a:gd name="T1" fmla="*/ 0 h 60"/>
                <a:gd name="T2" fmla="*/ 50 w 52"/>
                <a:gd name="T3" fmla="*/ 0 h 60"/>
                <a:gd name="T4" fmla="*/ 41 w 52"/>
                <a:gd name="T5" fmla="*/ 6 h 60"/>
                <a:gd name="T6" fmla="*/ 38 w 52"/>
                <a:gd name="T7" fmla="*/ 6 h 60"/>
                <a:gd name="T8" fmla="*/ 19 w 52"/>
                <a:gd name="T9" fmla="*/ 3 h 60"/>
                <a:gd name="T10" fmla="*/ 8 w 52"/>
                <a:gd name="T11" fmla="*/ 19 h 60"/>
                <a:gd name="T12" fmla="*/ 5 w 52"/>
                <a:gd name="T13" fmla="*/ 23 h 60"/>
                <a:gd name="T14" fmla="*/ 0 w 52"/>
                <a:gd name="T15" fmla="*/ 39 h 60"/>
                <a:gd name="T16" fmla="*/ 6 w 52"/>
                <a:gd name="T17" fmla="*/ 43 h 60"/>
                <a:gd name="T18" fmla="*/ 6 w 52"/>
                <a:gd name="T19" fmla="*/ 56 h 60"/>
                <a:gd name="T20" fmla="*/ 10 w 52"/>
                <a:gd name="T21" fmla="*/ 60 h 60"/>
                <a:gd name="T22" fmla="*/ 15 w 52"/>
                <a:gd name="T23" fmla="*/ 49 h 60"/>
                <a:gd name="T24" fmla="*/ 12 w 52"/>
                <a:gd name="T25" fmla="*/ 39 h 60"/>
                <a:gd name="T26" fmla="*/ 16 w 52"/>
                <a:gd name="T27" fmla="*/ 36 h 60"/>
                <a:gd name="T28" fmla="*/ 18 w 52"/>
                <a:gd name="T29" fmla="*/ 36 h 60"/>
                <a:gd name="T30" fmla="*/ 19 w 52"/>
                <a:gd name="T31" fmla="*/ 36 h 60"/>
                <a:gd name="T32" fmla="*/ 17 w 52"/>
                <a:gd name="T33" fmla="*/ 42 h 60"/>
                <a:gd name="T34" fmla="*/ 22 w 52"/>
                <a:gd name="T35" fmla="*/ 50 h 60"/>
                <a:gd name="T36" fmla="*/ 22 w 52"/>
                <a:gd name="T37" fmla="*/ 53 h 60"/>
                <a:gd name="T38" fmla="*/ 26 w 52"/>
                <a:gd name="T39" fmla="*/ 53 h 60"/>
                <a:gd name="T40" fmla="*/ 32 w 52"/>
                <a:gd name="T41" fmla="*/ 47 h 60"/>
                <a:gd name="T42" fmla="*/ 28 w 52"/>
                <a:gd name="T43" fmla="*/ 42 h 60"/>
                <a:gd name="T44" fmla="*/ 29 w 52"/>
                <a:gd name="T45" fmla="*/ 40 h 60"/>
                <a:gd name="T46" fmla="*/ 22 w 52"/>
                <a:gd name="T47" fmla="*/ 28 h 60"/>
                <a:gd name="T48" fmla="*/ 37 w 52"/>
                <a:gd name="T49" fmla="*/ 20 h 60"/>
                <a:gd name="T50" fmla="*/ 37 w 52"/>
                <a:gd name="T51" fmla="*/ 18 h 60"/>
                <a:gd name="T52" fmla="*/ 37 w 52"/>
                <a:gd name="T53" fmla="*/ 18 h 60"/>
                <a:gd name="T54" fmla="*/ 20 w 52"/>
                <a:gd name="T55" fmla="*/ 23 h 60"/>
                <a:gd name="T56" fmla="*/ 21 w 52"/>
                <a:gd name="T57" fmla="*/ 22 h 60"/>
                <a:gd name="T58" fmla="*/ 17 w 52"/>
                <a:gd name="T59" fmla="*/ 25 h 60"/>
                <a:gd name="T60" fmla="*/ 11 w 52"/>
                <a:gd name="T61" fmla="*/ 15 h 60"/>
                <a:gd name="T62" fmla="*/ 17 w 52"/>
                <a:gd name="T63" fmla="*/ 10 h 60"/>
                <a:gd name="T64" fmla="*/ 21 w 52"/>
                <a:gd name="T65" fmla="*/ 10 h 60"/>
                <a:gd name="T66" fmla="*/ 32 w 52"/>
                <a:gd name="T67" fmla="*/ 9 h 60"/>
                <a:gd name="T68" fmla="*/ 42 w 52"/>
                <a:gd name="T69" fmla="*/ 11 h 60"/>
                <a:gd name="T70" fmla="*/ 50 w 52"/>
                <a:gd name="T71" fmla="*/ 2 h 60"/>
                <a:gd name="T72" fmla="*/ 52 w 52"/>
                <a:gd name="T73" fmla="*/ 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2" h="60">
                  <a:moveTo>
                    <a:pt x="52" y="0"/>
                  </a:moveTo>
                  <a:cubicBezTo>
                    <a:pt x="50" y="0"/>
                    <a:pt x="50" y="0"/>
                    <a:pt x="50" y="0"/>
                  </a:cubicBezTo>
                  <a:cubicBezTo>
                    <a:pt x="46" y="2"/>
                    <a:pt x="42" y="5"/>
                    <a:pt x="41" y="6"/>
                  </a:cubicBezTo>
                  <a:cubicBezTo>
                    <a:pt x="38" y="6"/>
                    <a:pt x="38" y="6"/>
                    <a:pt x="38" y="6"/>
                  </a:cubicBezTo>
                  <a:cubicBezTo>
                    <a:pt x="19" y="3"/>
                    <a:pt x="19" y="3"/>
                    <a:pt x="19" y="3"/>
                  </a:cubicBezTo>
                  <a:cubicBezTo>
                    <a:pt x="11" y="3"/>
                    <a:pt x="8" y="12"/>
                    <a:pt x="8" y="19"/>
                  </a:cubicBezTo>
                  <a:cubicBezTo>
                    <a:pt x="8" y="21"/>
                    <a:pt x="5" y="22"/>
                    <a:pt x="5" y="23"/>
                  </a:cubicBezTo>
                  <a:cubicBezTo>
                    <a:pt x="3" y="30"/>
                    <a:pt x="0" y="33"/>
                    <a:pt x="0" y="39"/>
                  </a:cubicBezTo>
                  <a:cubicBezTo>
                    <a:pt x="0" y="42"/>
                    <a:pt x="4" y="42"/>
                    <a:pt x="6" y="43"/>
                  </a:cubicBezTo>
                  <a:cubicBezTo>
                    <a:pt x="6" y="47"/>
                    <a:pt x="6" y="53"/>
                    <a:pt x="6" y="56"/>
                  </a:cubicBezTo>
                  <a:cubicBezTo>
                    <a:pt x="6" y="58"/>
                    <a:pt x="8" y="60"/>
                    <a:pt x="10" y="60"/>
                  </a:cubicBezTo>
                  <a:cubicBezTo>
                    <a:pt x="13" y="60"/>
                    <a:pt x="15" y="50"/>
                    <a:pt x="15" y="49"/>
                  </a:cubicBezTo>
                  <a:cubicBezTo>
                    <a:pt x="15" y="45"/>
                    <a:pt x="12" y="43"/>
                    <a:pt x="12" y="39"/>
                  </a:cubicBezTo>
                  <a:cubicBezTo>
                    <a:pt x="12" y="37"/>
                    <a:pt x="14" y="36"/>
                    <a:pt x="16" y="36"/>
                  </a:cubicBezTo>
                  <a:cubicBezTo>
                    <a:pt x="17" y="36"/>
                    <a:pt x="17" y="36"/>
                    <a:pt x="18" y="36"/>
                  </a:cubicBezTo>
                  <a:cubicBezTo>
                    <a:pt x="18" y="36"/>
                    <a:pt x="18" y="36"/>
                    <a:pt x="19" y="36"/>
                  </a:cubicBezTo>
                  <a:cubicBezTo>
                    <a:pt x="17" y="42"/>
                    <a:pt x="17" y="42"/>
                    <a:pt x="17" y="42"/>
                  </a:cubicBezTo>
                  <a:cubicBezTo>
                    <a:pt x="17" y="45"/>
                    <a:pt x="22" y="47"/>
                    <a:pt x="22" y="50"/>
                  </a:cubicBezTo>
                  <a:cubicBezTo>
                    <a:pt x="22" y="51"/>
                    <a:pt x="22" y="52"/>
                    <a:pt x="22" y="53"/>
                  </a:cubicBezTo>
                  <a:cubicBezTo>
                    <a:pt x="26" y="53"/>
                    <a:pt x="26" y="53"/>
                    <a:pt x="26" y="53"/>
                  </a:cubicBezTo>
                  <a:cubicBezTo>
                    <a:pt x="26" y="50"/>
                    <a:pt x="32" y="50"/>
                    <a:pt x="32" y="47"/>
                  </a:cubicBezTo>
                  <a:cubicBezTo>
                    <a:pt x="31" y="47"/>
                    <a:pt x="28" y="44"/>
                    <a:pt x="28" y="42"/>
                  </a:cubicBezTo>
                  <a:cubicBezTo>
                    <a:pt x="28" y="41"/>
                    <a:pt x="29" y="41"/>
                    <a:pt x="29" y="40"/>
                  </a:cubicBezTo>
                  <a:cubicBezTo>
                    <a:pt x="27" y="39"/>
                    <a:pt x="22" y="29"/>
                    <a:pt x="22" y="28"/>
                  </a:cubicBezTo>
                  <a:cubicBezTo>
                    <a:pt x="30" y="28"/>
                    <a:pt x="31" y="22"/>
                    <a:pt x="37" y="20"/>
                  </a:cubicBezTo>
                  <a:cubicBezTo>
                    <a:pt x="37" y="18"/>
                    <a:pt x="37" y="18"/>
                    <a:pt x="37" y="18"/>
                  </a:cubicBezTo>
                  <a:cubicBezTo>
                    <a:pt x="37" y="18"/>
                    <a:pt x="37" y="18"/>
                    <a:pt x="37" y="18"/>
                  </a:cubicBezTo>
                  <a:cubicBezTo>
                    <a:pt x="34" y="18"/>
                    <a:pt x="21" y="22"/>
                    <a:pt x="20" y="23"/>
                  </a:cubicBezTo>
                  <a:cubicBezTo>
                    <a:pt x="21" y="22"/>
                    <a:pt x="21" y="22"/>
                    <a:pt x="21" y="22"/>
                  </a:cubicBezTo>
                  <a:cubicBezTo>
                    <a:pt x="19" y="23"/>
                    <a:pt x="19" y="25"/>
                    <a:pt x="17" y="25"/>
                  </a:cubicBezTo>
                  <a:cubicBezTo>
                    <a:pt x="13" y="25"/>
                    <a:pt x="11" y="19"/>
                    <a:pt x="11" y="15"/>
                  </a:cubicBezTo>
                  <a:cubicBezTo>
                    <a:pt x="11" y="11"/>
                    <a:pt x="14" y="10"/>
                    <a:pt x="17" y="10"/>
                  </a:cubicBezTo>
                  <a:cubicBezTo>
                    <a:pt x="18" y="10"/>
                    <a:pt x="19" y="10"/>
                    <a:pt x="21" y="10"/>
                  </a:cubicBezTo>
                  <a:cubicBezTo>
                    <a:pt x="26" y="10"/>
                    <a:pt x="28" y="9"/>
                    <a:pt x="32" y="9"/>
                  </a:cubicBezTo>
                  <a:cubicBezTo>
                    <a:pt x="35" y="9"/>
                    <a:pt x="38" y="11"/>
                    <a:pt x="42" y="11"/>
                  </a:cubicBezTo>
                  <a:cubicBezTo>
                    <a:pt x="47" y="11"/>
                    <a:pt x="49" y="6"/>
                    <a:pt x="50" y="2"/>
                  </a:cubicBezTo>
                  <a:cubicBezTo>
                    <a:pt x="51" y="2"/>
                    <a:pt x="51" y="1"/>
                    <a:pt x="52"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p>
          </p:txBody>
        </p:sp>
        <p:sp>
          <p:nvSpPr>
            <p:cNvPr id="11" name="Freeform 13"/>
            <p:cNvSpPr/>
            <p:nvPr/>
          </p:nvSpPr>
          <p:spPr bwMode="auto">
            <a:xfrm>
              <a:off x="9302750" y="4383088"/>
              <a:ext cx="307975" cy="90488"/>
            </a:xfrm>
            <a:custGeom>
              <a:avLst/>
              <a:gdLst>
                <a:gd name="T0" fmla="*/ 14 w 82"/>
                <a:gd name="T1" fmla="*/ 0 h 24"/>
                <a:gd name="T2" fmla="*/ 9 w 82"/>
                <a:gd name="T3" fmla="*/ 2 h 24"/>
                <a:gd name="T4" fmla="*/ 7 w 82"/>
                <a:gd name="T5" fmla="*/ 1 h 24"/>
                <a:gd name="T6" fmla="*/ 0 w 82"/>
                <a:gd name="T7" fmla="*/ 7 h 24"/>
                <a:gd name="T8" fmla="*/ 9 w 82"/>
                <a:gd name="T9" fmla="*/ 13 h 24"/>
                <a:gd name="T10" fmla="*/ 13 w 82"/>
                <a:gd name="T11" fmla="*/ 14 h 24"/>
                <a:gd name="T12" fmla="*/ 15 w 82"/>
                <a:gd name="T13" fmla="*/ 14 h 24"/>
                <a:gd name="T14" fmla="*/ 17 w 82"/>
                <a:gd name="T15" fmla="*/ 14 h 24"/>
                <a:gd name="T16" fmla="*/ 20 w 82"/>
                <a:gd name="T17" fmla="*/ 14 h 24"/>
                <a:gd name="T18" fmla="*/ 36 w 82"/>
                <a:gd name="T19" fmla="*/ 16 h 24"/>
                <a:gd name="T20" fmla="*/ 43 w 82"/>
                <a:gd name="T21" fmla="*/ 20 h 24"/>
                <a:gd name="T22" fmla="*/ 73 w 82"/>
                <a:gd name="T23" fmla="*/ 24 h 24"/>
                <a:gd name="T24" fmla="*/ 73 w 82"/>
                <a:gd name="T25" fmla="*/ 21 h 24"/>
                <a:gd name="T26" fmla="*/ 79 w 82"/>
                <a:gd name="T27" fmla="*/ 23 h 24"/>
                <a:gd name="T28" fmla="*/ 82 w 82"/>
                <a:gd name="T29" fmla="*/ 20 h 24"/>
                <a:gd name="T30" fmla="*/ 78 w 82"/>
                <a:gd name="T31" fmla="*/ 18 h 24"/>
                <a:gd name="T32" fmla="*/ 77 w 82"/>
                <a:gd name="T33" fmla="*/ 17 h 24"/>
                <a:gd name="T34" fmla="*/ 75 w 82"/>
                <a:gd name="T35" fmla="*/ 18 h 24"/>
                <a:gd name="T36" fmla="*/ 73 w 82"/>
                <a:gd name="T37" fmla="*/ 18 h 24"/>
                <a:gd name="T38" fmla="*/ 71 w 82"/>
                <a:gd name="T39" fmla="*/ 17 h 24"/>
                <a:gd name="T40" fmla="*/ 69 w 82"/>
                <a:gd name="T41" fmla="*/ 15 h 24"/>
                <a:gd name="T42" fmla="*/ 57 w 82"/>
                <a:gd name="T43" fmla="*/ 11 h 24"/>
                <a:gd name="T44" fmla="*/ 57 w 82"/>
                <a:gd name="T45" fmla="*/ 11 h 24"/>
                <a:gd name="T46" fmla="*/ 67 w 82"/>
                <a:gd name="T47" fmla="*/ 9 h 24"/>
                <a:gd name="T48" fmla="*/ 65 w 82"/>
                <a:gd name="T49" fmla="*/ 9 h 24"/>
                <a:gd name="T50" fmla="*/ 56 w 82"/>
                <a:gd name="T51" fmla="*/ 10 h 24"/>
                <a:gd name="T52" fmla="*/ 44 w 82"/>
                <a:gd name="T53" fmla="*/ 5 h 24"/>
                <a:gd name="T54" fmla="*/ 35 w 82"/>
                <a:gd name="T55" fmla="*/ 9 h 24"/>
                <a:gd name="T56" fmla="*/ 14 w 82"/>
                <a:gd name="T57"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2" h="24">
                  <a:moveTo>
                    <a:pt x="14" y="0"/>
                  </a:moveTo>
                  <a:cubicBezTo>
                    <a:pt x="12" y="0"/>
                    <a:pt x="11" y="2"/>
                    <a:pt x="9" y="2"/>
                  </a:cubicBezTo>
                  <a:cubicBezTo>
                    <a:pt x="8" y="2"/>
                    <a:pt x="8" y="1"/>
                    <a:pt x="7" y="1"/>
                  </a:cubicBezTo>
                  <a:cubicBezTo>
                    <a:pt x="5" y="1"/>
                    <a:pt x="0" y="6"/>
                    <a:pt x="0" y="7"/>
                  </a:cubicBezTo>
                  <a:cubicBezTo>
                    <a:pt x="4" y="7"/>
                    <a:pt x="6" y="10"/>
                    <a:pt x="9" y="13"/>
                  </a:cubicBezTo>
                  <a:cubicBezTo>
                    <a:pt x="10" y="14"/>
                    <a:pt x="11" y="14"/>
                    <a:pt x="13" y="14"/>
                  </a:cubicBezTo>
                  <a:cubicBezTo>
                    <a:pt x="13" y="14"/>
                    <a:pt x="14" y="14"/>
                    <a:pt x="15" y="14"/>
                  </a:cubicBezTo>
                  <a:cubicBezTo>
                    <a:pt x="16" y="14"/>
                    <a:pt x="17" y="14"/>
                    <a:pt x="17" y="14"/>
                  </a:cubicBezTo>
                  <a:cubicBezTo>
                    <a:pt x="18" y="14"/>
                    <a:pt x="19" y="14"/>
                    <a:pt x="20" y="14"/>
                  </a:cubicBezTo>
                  <a:cubicBezTo>
                    <a:pt x="26" y="16"/>
                    <a:pt x="31" y="16"/>
                    <a:pt x="36" y="16"/>
                  </a:cubicBezTo>
                  <a:cubicBezTo>
                    <a:pt x="39" y="16"/>
                    <a:pt x="40" y="20"/>
                    <a:pt x="43" y="20"/>
                  </a:cubicBezTo>
                  <a:cubicBezTo>
                    <a:pt x="54" y="20"/>
                    <a:pt x="64" y="20"/>
                    <a:pt x="73" y="24"/>
                  </a:cubicBezTo>
                  <a:cubicBezTo>
                    <a:pt x="73" y="23"/>
                    <a:pt x="72" y="21"/>
                    <a:pt x="73" y="21"/>
                  </a:cubicBezTo>
                  <a:cubicBezTo>
                    <a:pt x="77" y="21"/>
                    <a:pt x="76" y="23"/>
                    <a:pt x="79" y="23"/>
                  </a:cubicBezTo>
                  <a:cubicBezTo>
                    <a:pt x="80" y="23"/>
                    <a:pt x="82" y="21"/>
                    <a:pt x="82" y="20"/>
                  </a:cubicBezTo>
                  <a:cubicBezTo>
                    <a:pt x="80" y="19"/>
                    <a:pt x="80" y="19"/>
                    <a:pt x="78" y="18"/>
                  </a:cubicBezTo>
                  <a:cubicBezTo>
                    <a:pt x="77" y="18"/>
                    <a:pt x="77" y="17"/>
                    <a:pt x="77" y="17"/>
                  </a:cubicBezTo>
                  <a:cubicBezTo>
                    <a:pt x="76" y="17"/>
                    <a:pt x="75" y="18"/>
                    <a:pt x="75" y="18"/>
                  </a:cubicBezTo>
                  <a:cubicBezTo>
                    <a:pt x="74" y="18"/>
                    <a:pt x="74" y="18"/>
                    <a:pt x="73" y="18"/>
                  </a:cubicBezTo>
                  <a:cubicBezTo>
                    <a:pt x="72" y="18"/>
                    <a:pt x="72" y="18"/>
                    <a:pt x="71" y="17"/>
                  </a:cubicBezTo>
                  <a:cubicBezTo>
                    <a:pt x="70" y="17"/>
                    <a:pt x="70" y="15"/>
                    <a:pt x="69" y="15"/>
                  </a:cubicBezTo>
                  <a:cubicBezTo>
                    <a:pt x="64" y="15"/>
                    <a:pt x="60" y="14"/>
                    <a:pt x="57" y="11"/>
                  </a:cubicBezTo>
                  <a:cubicBezTo>
                    <a:pt x="57" y="11"/>
                    <a:pt x="57" y="11"/>
                    <a:pt x="57" y="11"/>
                  </a:cubicBezTo>
                  <a:cubicBezTo>
                    <a:pt x="60" y="11"/>
                    <a:pt x="67" y="10"/>
                    <a:pt x="67" y="9"/>
                  </a:cubicBezTo>
                  <a:cubicBezTo>
                    <a:pt x="65" y="9"/>
                    <a:pt x="65" y="9"/>
                    <a:pt x="65" y="9"/>
                  </a:cubicBezTo>
                  <a:cubicBezTo>
                    <a:pt x="56" y="10"/>
                    <a:pt x="56" y="10"/>
                    <a:pt x="56" y="10"/>
                  </a:cubicBezTo>
                  <a:cubicBezTo>
                    <a:pt x="51" y="10"/>
                    <a:pt x="49" y="5"/>
                    <a:pt x="44" y="5"/>
                  </a:cubicBezTo>
                  <a:cubicBezTo>
                    <a:pt x="40" y="5"/>
                    <a:pt x="39" y="9"/>
                    <a:pt x="35" y="9"/>
                  </a:cubicBezTo>
                  <a:cubicBezTo>
                    <a:pt x="26" y="9"/>
                    <a:pt x="22" y="0"/>
                    <a:pt x="14"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p>
          </p:txBody>
        </p:sp>
        <p:sp>
          <p:nvSpPr>
            <p:cNvPr id="12" name="Freeform 14"/>
            <p:cNvSpPr/>
            <p:nvPr/>
          </p:nvSpPr>
          <p:spPr bwMode="auto">
            <a:xfrm>
              <a:off x="9737725" y="4454525"/>
              <a:ext cx="95250" cy="22225"/>
            </a:xfrm>
            <a:custGeom>
              <a:avLst/>
              <a:gdLst>
                <a:gd name="T0" fmla="*/ 25 w 25"/>
                <a:gd name="T1" fmla="*/ 0 h 6"/>
                <a:gd name="T2" fmla="*/ 17 w 25"/>
                <a:gd name="T3" fmla="*/ 3 h 6"/>
                <a:gd name="T4" fmla="*/ 6 w 25"/>
                <a:gd name="T5" fmla="*/ 1 h 6"/>
                <a:gd name="T6" fmla="*/ 4 w 25"/>
                <a:gd name="T7" fmla="*/ 1 h 6"/>
                <a:gd name="T8" fmla="*/ 0 w 25"/>
                <a:gd name="T9" fmla="*/ 3 h 6"/>
                <a:gd name="T10" fmla="*/ 6 w 25"/>
                <a:gd name="T11" fmla="*/ 6 h 6"/>
                <a:gd name="T12" fmla="*/ 7 w 25"/>
                <a:gd name="T13" fmla="*/ 6 h 6"/>
                <a:gd name="T14" fmla="*/ 17 w 25"/>
                <a:gd name="T15" fmla="*/ 6 h 6"/>
                <a:gd name="T16" fmla="*/ 25 w 25"/>
                <a:gd name="T17"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6">
                  <a:moveTo>
                    <a:pt x="25" y="0"/>
                  </a:moveTo>
                  <a:cubicBezTo>
                    <a:pt x="23" y="1"/>
                    <a:pt x="21" y="3"/>
                    <a:pt x="17" y="3"/>
                  </a:cubicBezTo>
                  <a:cubicBezTo>
                    <a:pt x="13" y="3"/>
                    <a:pt x="11" y="1"/>
                    <a:pt x="6" y="1"/>
                  </a:cubicBezTo>
                  <a:cubicBezTo>
                    <a:pt x="5" y="1"/>
                    <a:pt x="5" y="1"/>
                    <a:pt x="4" y="1"/>
                  </a:cubicBezTo>
                  <a:cubicBezTo>
                    <a:pt x="3" y="1"/>
                    <a:pt x="0" y="1"/>
                    <a:pt x="0" y="3"/>
                  </a:cubicBezTo>
                  <a:cubicBezTo>
                    <a:pt x="0" y="6"/>
                    <a:pt x="4" y="6"/>
                    <a:pt x="6" y="6"/>
                  </a:cubicBezTo>
                  <a:cubicBezTo>
                    <a:pt x="6" y="6"/>
                    <a:pt x="6" y="6"/>
                    <a:pt x="7" y="6"/>
                  </a:cubicBezTo>
                  <a:cubicBezTo>
                    <a:pt x="9" y="6"/>
                    <a:pt x="13" y="6"/>
                    <a:pt x="17" y="6"/>
                  </a:cubicBezTo>
                  <a:cubicBezTo>
                    <a:pt x="21" y="5"/>
                    <a:pt x="23" y="4"/>
                    <a:pt x="25"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p>
          </p:txBody>
        </p:sp>
        <p:sp>
          <p:nvSpPr>
            <p:cNvPr id="13" name="Freeform 15"/>
            <p:cNvSpPr/>
            <p:nvPr/>
          </p:nvSpPr>
          <p:spPr bwMode="auto">
            <a:xfrm>
              <a:off x="9648825" y="4457700"/>
              <a:ext cx="63500" cy="23813"/>
            </a:xfrm>
            <a:custGeom>
              <a:avLst/>
              <a:gdLst>
                <a:gd name="T0" fmla="*/ 17 w 17"/>
                <a:gd name="T1" fmla="*/ 0 h 6"/>
                <a:gd name="T2" fmla="*/ 10 w 17"/>
                <a:gd name="T3" fmla="*/ 0 h 6"/>
                <a:gd name="T4" fmla="*/ 10 w 17"/>
                <a:gd name="T5" fmla="*/ 3 h 6"/>
                <a:gd name="T6" fmla="*/ 5 w 17"/>
                <a:gd name="T7" fmla="*/ 2 h 6"/>
                <a:gd name="T8" fmla="*/ 3 w 17"/>
                <a:gd name="T9" fmla="*/ 2 h 6"/>
                <a:gd name="T10" fmla="*/ 0 w 17"/>
                <a:gd name="T11" fmla="*/ 4 h 6"/>
                <a:gd name="T12" fmla="*/ 5 w 17"/>
                <a:gd name="T13" fmla="*/ 6 h 6"/>
                <a:gd name="T14" fmla="*/ 12 w 17"/>
                <a:gd name="T15" fmla="*/ 4 h 6"/>
                <a:gd name="T16" fmla="*/ 15 w 17"/>
                <a:gd name="T17" fmla="*/ 5 h 6"/>
                <a:gd name="T18" fmla="*/ 17 w 17"/>
                <a:gd name="T19" fmla="*/ 5 h 6"/>
                <a:gd name="T20" fmla="*/ 17 w 17"/>
                <a:gd name="T21"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 h="6">
                  <a:moveTo>
                    <a:pt x="17" y="0"/>
                  </a:moveTo>
                  <a:cubicBezTo>
                    <a:pt x="10" y="0"/>
                    <a:pt x="10" y="0"/>
                    <a:pt x="10" y="0"/>
                  </a:cubicBezTo>
                  <a:cubicBezTo>
                    <a:pt x="10" y="1"/>
                    <a:pt x="10" y="2"/>
                    <a:pt x="10" y="3"/>
                  </a:cubicBezTo>
                  <a:cubicBezTo>
                    <a:pt x="9" y="2"/>
                    <a:pt x="7" y="2"/>
                    <a:pt x="5" y="2"/>
                  </a:cubicBezTo>
                  <a:cubicBezTo>
                    <a:pt x="4" y="2"/>
                    <a:pt x="4" y="2"/>
                    <a:pt x="3" y="2"/>
                  </a:cubicBezTo>
                  <a:cubicBezTo>
                    <a:pt x="1" y="2"/>
                    <a:pt x="0" y="2"/>
                    <a:pt x="0" y="4"/>
                  </a:cubicBezTo>
                  <a:cubicBezTo>
                    <a:pt x="0" y="6"/>
                    <a:pt x="3" y="6"/>
                    <a:pt x="5" y="6"/>
                  </a:cubicBezTo>
                  <a:cubicBezTo>
                    <a:pt x="8" y="6"/>
                    <a:pt x="9" y="5"/>
                    <a:pt x="12" y="4"/>
                  </a:cubicBezTo>
                  <a:cubicBezTo>
                    <a:pt x="15" y="5"/>
                    <a:pt x="15" y="5"/>
                    <a:pt x="15" y="5"/>
                  </a:cubicBezTo>
                  <a:cubicBezTo>
                    <a:pt x="17" y="5"/>
                    <a:pt x="17" y="5"/>
                    <a:pt x="17" y="5"/>
                  </a:cubicBezTo>
                  <a:cubicBezTo>
                    <a:pt x="16" y="4"/>
                    <a:pt x="17" y="3"/>
                    <a:pt x="17"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p>
          </p:txBody>
        </p:sp>
        <p:sp>
          <p:nvSpPr>
            <p:cNvPr id="14" name="Freeform 16"/>
            <p:cNvSpPr/>
            <p:nvPr/>
          </p:nvSpPr>
          <p:spPr bwMode="auto">
            <a:xfrm>
              <a:off x="9715500" y="4487863"/>
              <a:ext cx="49213" cy="34925"/>
            </a:xfrm>
            <a:custGeom>
              <a:avLst/>
              <a:gdLst>
                <a:gd name="T0" fmla="*/ 3 w 13"/>
                <a:gd name="T1" fmla="*/ 0 h 9"/>
                <a:gd name="T2" fmla="*/ 0 w 13"/>
                <a:gd name="T3" fmla="*/ 2 h 9"/>
                <a:gd name="T4" fmla="*/ 8 w 13"/>
                <a:gd name="T5" fmla="*/ 5 h 9"/>
                <a:gd name="T6" fmla="*/ 9 w 13"/>
                <a:gd name="T7" fmla="*/ 9 h 9"/>
                <a:gd name="T8" fmla="*/ 10 w 13"/>
                <a:gd name="T9" fmla="*/ 9 h 9"/>
                <a:gd name="T10" fmla="*/ 13 w 13"/>
                <a:gd name="T11" fmla="*/ 7 h 9"/>
                <a:gd name="T12" fmla="*/ 8 w 13"/>
                <a:gd name="T13" fmla="*/ 0 h 9"/>
                <a:gd name="T14" fmla="*/ 6 w 13"/>
                <a:gd name="T15" fmla="*/ 0 h 9"/>
                <a:gd name="T16" fmla="*/ 3 w 13"/>
                <a:gd name="T17"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9">
                  <a:moveTo>
                    <a:pt x="3" y="0"/>
                  </a:moveTo>
                  <a:cubicBezTo>
                    <a:pt x="2" y="0"/>
                    <a:pt x="0" y="1"/>
                    <a:pt x="0" y="2"/>
                  </a:cubicBezTo>
                  <a:cubicBezTo>
                    <a:pt x="0" y="5"/>
                    <a:pt x="5" y="5"/>
                    <a:pt x="8" y="5"/>
                  </a:cubicBezTo>
                  <a:cubicBezTo>
                    <a:pt x="8" y="6"/>
                    <a:pt x="8" y="9"/>
                    <a:pt x="9" y="9"/>
                  </a:cubicBezTo>
                  <a:cubicBezTo>
                    <a:pt x="10" y="9"/>
                    <a:pt x="10" y="9"/>
                    <a:pt x="10" y="9"/>
                  </a:cubicBezTo>
                  <a:cubicBezTo>
                    <a:pt x="11" y="9"/>
                    <a:pt x="13" y="8"/>
                    <a:pt x="13" y="7"/>
                  </a:cubicBezTo>
                  <a:cubicBezTo>
                    <a:pt x="13" y="4"/>
                    <a:pt x="8" y="4"/>
                    <a:pt x="8" y="0"/>
                  </a:cubicBezTo>
                  <a:cubicBezTo>
                    <a:pt x="8" y="0"/>
                    <a:pt x="6" y="0"/>
                    <a:pt x="6" y="0"/>
                  </a:cubicBezTo>
                  <a:cubicBezTo>
                    <a:pt x="5" y="0"/>
                    <a:pt x="4" y="0"/>
                    <a:pt x="3"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p>
          </p:txBody>
        </p:sp>
        <p:sp>
          <p:nvSpPr>
            <p:cNvPr id="15" name="Freeform 17"/>
            <p:cNvSpPr/>
            <p:nvPr/>
          </p:nvSpPr>
          <p:spPr bwMode="auto">
            <a:xfrm>
              <a:off x="9621838" y="4457700"/>
              <a:ext cx="19050" cy="19050"/>
            </a:xfrm>
            <a:custGeom>
              <a:avLst/>
              <a:gdLst>
                <a:gd name="T0" fmla="*/ 3 w 5"/>
                <a:gd name="T1" fmla="*/ 0 h 5"/>
                <a:gd name="T2" fmla="*/ 0 w 5"/>
                <a:gd name="T3" fmla="*/ 0 h 5"/>
                <a:gd name="T4" fmla="*/ 0 w 5"/>
                <a:gd name="T5" fmla="*/ 3 h 5"/>
                <a:gd name="T6" fmla="*/ 2 w 5"/>
                <a:gd name="T7" fmla="*/ 5 h 5"/>
                <a:gd name="T8" fmla="*/ 5 w 5"/>
                <a:gd name="T9" fmla="*/ 2 h 5"/>
                <a:gd name="T10" fmla="*/ 3 w 5"/>
                <a:gd name="T11" fmla="*/ 0 h 5"/>
              </a:gdLst>
              <a:ahLst/>
              <a:cxnLst>
                <a:cxn ang="0">
                  <a:pos x="T0" y="T1"/>
                </a:cxn>
                <a:cxn ang="0">
                  <a:pos x="T2" y="T3"/>
                </a:cxn>
                <a:cxn ang="0">
                  <a:pos x="T4" y="T5"/>
                </a:cxn>
                <a:cxn ang="0">
                  <a:pos x="T6" y="T7"/>
                </a:cxn>
                <a:cxn ang="0">
                  <a:pos x="T8" y="T9"/>
                </a:cxn>
                <a:cxn ang="0">
                  <a:pos x="T10" y="T11"/>
                </a:cxn>
              </a:cxnLst>
              <a:rect l="0" t="0" r="r" b="b"/>
              <a:pathLst>
                <a:path w="5" h="5">
                  <a:moveTo>
                    <a:pt x="3" y="0"/>
                  </a:moveTo>
                  <a:cubicBezTo>
                    <a:pt x="2" y="0"/>
                    <a:pt x="1" y="0"/>
                    <a:pt x="0" y="0"/>
                  </a:cubicBezTo>
                  <a:cubicBezTo>
                    <a:pt x="0" y="1"/>
                    <a:pt x="0" y="2"/>
                    <a:pt x="0" y="3"/>
                  </a:cubicBezTo>
                  <a:cubicBezTo>
                    <a:pt x="0" y="4"/>
                    <a:pt x="2" y="5"/>
                    <a:pt x="2" y="5"/>
                  </a:cubicBezTo>
                  <a:cubicBezTo>
                    <a:pt x="4" y="5"/>
                    <a:pt x="5" y="4"/>
                    <a:pt x="5" y="2"/>
                  </a:cubicBezTo>
                  <a:cubicBezTo>
                    <a:pt x="4" y="2"/>
                    <a:pt x="4" y="0"/>
                    <a:pt x="3"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p>
          </p:txBody>
        </p:sp>
        <p:sp>
          <p:nvSpPr>
            <p:cNvPr id="16" name="Freeform 18"/>
            <p:cNvSpPr/>
            <p:nvPr/>
          </p:nvSpPr>
          <p:spPr bwMode="auto">
            <a:xfrm>
              <a:off x="9850438" y="4465638"/>
              <a:ext cx="109538" cy="60325"/>
            </a:xfrm>
            <a:custGeom>
              <a:avLst/>
              <a:gdLst>
                <a:gd name="T0" fmla="*/ 24 w 29"/>
                <a:gd name="T1" fmla="*/ 0 h 16"/>
                <a:gd name="T2" fmla="*/ 11 w 29"/>
                <a:gd name="T3" fmla="*/ 3 h 16"/>
                <a:gd name="T4" fmla="*/ 9 w 29"/>
                <a:gd name="T5" fmla="*/ 5 h 16"/>
                <a:gd name="T6" fmla="*/ 0 w 29"/>
                <a:gd name="T7" fmla="*/ 13 h 16"/>
                <a:gd name="T8" fmla="*/ 2 w 29"/>
                <a:gd name="T9" fmla="*/ 16 h 16"/>
                <a:gd name="T10" fmla="*/ 11 w 29"/>
                <a:gd name="T11" fmla="*/ 11 h 16"/>
                <a:gd name="T12" fmla="*/ 12 w 29"/>
                <a:gd name="T13" fmla="*/ 7 h 16"/>
                <a:gd name="T14" fmla="*/ 29 w 29"/>
                <a:gd name="T15" fmla="*/ 0 h 16"/>
                <a:gd name="T16" fmla="*/ 24 w 29"/>
                <a:gd name="T17"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16">
                  <a:moveTo>
                    <a:pt x="24" y="0"/>
                  </a:moveTo>
                  <a:cubicBezTo>
                    <a:pt x="19" y="0"/>
                    <a:pt x="13" y="1"/>
                    <a:pt x="11" y="3"/>
                  </a:cubicBezTo>
                  <a:cubicBezTo>
                    <a:pt x="10" y="3"/>
                    <a:pt x="10" y="5"/>
                    <a:pt x="9" y="5"/>
                  </a:cubicBezTo>
                  <a:cubicBezTo>
                    <a:pt x="5" y="7"/>
                    <a:pt x="0" y="7"/>
                    <a:pt x="0" y="13"/>
                  </a:cubicBezTo>
                  <a:cubicBezTo>
                    <a:pt x="0" y="14"/>
                    <a:pt x="1" y="16"/>
                    <a:pt x="2" y="16"/>
                  </a:cubicBezTo>
                  <a:cubicBezTo>
                    <a:pt x="5" y="16"/>
                    <a:pt x="10" y="12"/>
                    <a:pt x="11" y="11"/>
                  </a:cubicBezTo>
                  <a:cubicBezTo>
                    <a:pt x="12" y="10"/>
                    <a:pt x="11" y="7"/>
                    <a:pt x="12" y="7"/>
                  </a:cubicBezTo>
                  <a:cubicBezTo>
                    <a:pt x="17" y="7"/>
                    <a:pt x="26" y="5"/>
                    <a:pt x="29" y="0"/>
                  </a:cubicBezTo>
                  <a:cubicBezTo>
                    <a:pt x="28" y="0"/>
                    <a:pt x="26" y="0"/>
                    <a:pt x="24"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p>
          </p:txBody>
        </p:sp>
        <p:sp>
          <p:nvSpPr>
            <p:cNvPr id="17" name="Freeform 19"/>
            <p:cNvSpPr/>
            <p:nvPr/>
          </p:nvSpPr>
          <p:spPr bwMode="auto">
            <a:xfrm>
              <a:off x="10169525" y="4371975"/>
              <a:ext cx="19050" cy="44450"/>
            </a:xfrm>
            <a:custGeom>
              <a:avLst/>
              <a:gdLst>
                <a:gd name="T0" fmla="*/ 4 w 5"/>
                <a:gd name="T1" fmla="*/ 0 h 12"/>
                <a:gd name="T2" fmla="*/ 3 w 5"/>
                <a:gd name="T3" fmla="*/ 5 h 12"/>
                <a:gd name="T4" fmla="*/ 0 w 5"/>
                <a:gd name="T5" fmla="*/ 10 h 12"/>
                <a:gd name="T6" fmla="*/ 2 w 5"/>
                <a:gd name="T7" fmla="*/ 12 h 12"/>
                <a:gd name="T8" fmla="*/ 3 w 5"/>
                <a:gd name="T9" fmla="*/ 6 h 12"/>
                <a:gd name="T10" fmla="*/ 5 w 5"/>
                <a:gd name="T11" fmla="*/ 4 h 12"/>
                <a:gd name="T12" fmla="*/ 4 w 5"/>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5" h="12">
                  <a:moveTo>
                    <a:pt x="4" y="0"/>
                  </a:moveTo>
                  <a:cubicBezTo>
                    <a:pt x="2" y="1"/>
                    <a:pt x="3" y="3"/>
                    <a:pt x="3" y="5"/>
                  </a:cubicBezTo>
                  <a:cubicBezTo>
                    <a:pt x="3" y="7"/>
                    <a:pt x="0" y="7"/>
                    <a:pt x="0" y="10"/>
                  </a:cubicBezTo>
                  <a:cubicBezTo>
                    <a:pt x="0" y="11"/>
                    <a:pt x="1" y="12"/>
                    <a:pt x="2" y="12"/>
                  </a:cubicBezTo>
                  <a:cubicBezTo>
                    <a:pt x="4" y="12"/>
                    <a:pt x="3" y="9"/>
                    <a:pt x="3" y="6"/>
                  </a:cubicBezTo>
                  <a:cubicBezTo>
                    <a:pt x="5" y="6"/>
                    <a:pt x="5" y="5"/>
                    <a:pt x="5" y="4"/>
                  </a:cubicBezTo>
                  <a:cubicBezTo>
                    <a:pt x="5" y="2"/>
                    <a:pt x="5" y="3"/>
                    <a:pt x="4"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p>
          </p:txBody>
        </p:sp>
        <p:sp>
          <p:nvSpPr>
            <p:cNvPr id="18" name="Freeform 20"/>
            <p:cNvSpPr/>
            <p:nvPr/>
          </p:nvSpPr>
          <p:spPr bwMode="auto">
            <a:xfrm>
              <a:off x="9926638" y="4297363"/>
              <a:ext cx="30163" cy="25400"/>
            </a:xfrm>
            <a:custGeom>
              <a:avLst/>
              <a:gdLst>
                <a:gd name="T0" fmla="*/ 3 w 8"/>
                <a:gd name="T1" fmla="*/ 0 h 7"/>
                <a:gd name="T2" fmla="*/ 0 w 8"/>
                <a:gd name="T3" fmla="*/ 2 h 7"/>
                <a:gd name="T4" fmla="*/ 5 w 8"/>
                <a:gd name="T5" fmla="*/ 7 h 7"/>
                <a:gd name="T6" fmla="*/ 8 w 8"/>
                <a:gd name="T7" fmla="*/ 4 h 7"/>
                <a:gd name="T8" fmla="*/ 3 w 8"/>
                <a:gd name="T9" fmla="*/ 0 h 7"/>
              </a:gdLst>
              <a:ahLst/>
              <a:cxnLst>
                <a:cxn ang="0">
                  <a:pos x="T0" y="T1"/>
                </a:cxn>
                <a:cxn ang="0">
                  <a:pos x="T2" y="T3"/>
                </a:cxn>
                <a:cxn ang="0">
                  <a:pos x="T4" y="T5"/>
                </a:cxn>
                <a:cxn ang="0">
                  <a:pos x="T6" y="T7"/>
                </a:cxn>
                <a:cxn ang="0">
                  <a:pos x="T8" y="T9"/>
                </a:cxn>
              </a:cxnLst>
              <a:rect l="0" t="0" r="r" b="b"/>
              <a:pathLst>
                <a:path w="8" h="7">
                  <a:moveTo>
                    <a:pt x="3" y="0"/>
                  </a:moveTo>
                  <a:cubicBezTo>
                    <a:pt x="1" y="0"/>
                    <a:pt x="0" y="1"/>
                    <a:pt x="0" y="2"/>
                  </a:cubicBezTo>
                  <a:cubicBezTo>
                    <a:pt x="0" y="4"/>
                    <a:pt x="4" y="7"/>
                    <a:pt x="5" y="7"/>
                  </a:cubicBezTo>
                  <a:cubicBezTo>
                    <a:pt x="6" y="7"/>
                    <a:pt x="8" y="4"/>
                    <a:pt x="8" y="4"/>
                  </a:cubicBezTo>
                  <a:cubicBezTo>
                    <a:pt x="8" y="2"/>
                    <a:pt x="5" y="0"/>
                    <a:pt x="3"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p>
          </p:txBody>
        </p:sp>
        <p:sp>
          <p:nvSpPr>
            <p:cNvPr id="19" name="Freeform 21"/>
            <p:cNvSpPr/>
            <p:nvPr/>
          </p:nvSpPr>
          <p:spPr bwMode="auto">
            <a:xfrm>
              <a:off x="9982200" y="4292600"/>
              <a:ext cx="87313" cy="26988"/>
            </a:xfrm>
            <a:custGeom>
              <a:avLst/>
              <a:gdLst>
                <a:gd name="T0" fmla="*/ 15 w 23"/>
                <a:gd name="T1" fmla="*/ 0 h 7"/>
                <a:gd name="T2" fmla="*/ 2 w 23"/>
                <a:gd name="T3" fmla="*/ 0 h 7"/>
                <a:gd name="T4" fmla="*/ 0 w 23"/>
                <a:gd name="T5" fmla="*/ 3 h 7"/>
                <a:gd name="T6" fmla="*/ 5 w 23"/>
                <a:gd name="T7" fmla="*/ 4 h 7"/>
                <a:gd name="T8" fmla="*/ 12 w 23"/>
                <a:gd name="T9" fmla="*/ 4 h 7"/>
                <a:gd name="T10" fmla="*/ 22 w 23"/>
                <a:gd name="T11" fmla="*/ 7 h 7"/>
                <a:gd name="T12" fmla="*/ 23 w 23"/>
                <a:gd name="T13" fmla="*/ 6 h 7"/>
                <a:gd name="T14" fmla="*/ 20 w 23"/>
                <a:gd name="T15" fmla="*/ 1 h 7"/>
                <a:gd name="T16" fmla="*/ 19 w 23"/>
                <a:gd name="T17" fmla="*/ 2 h 7"/>
                <a:gd name="T18" fmla="*/ 17 w 23"/>
                <a:gd name="T19" fmla="*/ 2 h 7"/>
                <a:gd name="T20" fmla="*/ 15 w 23"/>
                <a:gd name="T21"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 h="7">
                  <a:moveTo>
                    <a:pt x="15" y="0"/>
                  </a:moveTo>
                  <a:cubicBezTo>
                    <a:pt x="2" y="0"/>
                    <a:pt x="2" y="0"/>
                    <a:pt x="2" y="0"/>
                  </a:cubicBezTo>
                  <a:cubicBezTo>
                    <a:pt x="1" y="1"/>
                    <a:pt x="0" y="2"/>
                    <a:pt x="0" y="3"/>
                  </a:cubicBezTo>
                  <a:cubicBezTo>
                    <a:pt x="0" y="3"/>
                    <a:pt x="4" y="4"/>
                    <a:pt x="5" y="4"/>
                  </a:cubicBezTo>
                  <a:cubicBezTo>
                    <a:pt x="7" y="4"/>
                    <a:pt x="9" y="4"/>
                    <a:pt x="12" y="4"/>
                  </a:cubicBezTo>
                  <a:cubicBezTo>
                    <a:pt x="16" y="4"/>
                    <a:pt x="18" y="7"/>
                    <a:pt x="22" y="7"/>
                  </a:cubicBezTo>
                  <a:cubicBezTo>
                    <a:pt x="22" y="7"/>
                    <a:pt x="23" y="7"/>
                    <a:pt x="23" y="6"/>
                  </a:cubicBezTo>
                  <a:cubicBezTo>
                    <a:pt x="23" y="4"/>
                    <a:pt x="20" y="4"/>
                    <a:pt x="20" y="1"/>
                  </a:cubicBezTo>
                  <a:cubicBezTo>
                    <a:pt x="19" y="2"/>
                    <a:pt x="19" y="2"/>
                    <a:pt x="19" y="2"/>
                  </a:cubicBezTo>
                  <a:cubicBezTo>
                    <a:pt x="18" y="2"/>
                    <a:pt x="17" y="2"/>
                    <a:pt x="17" y="2"/>
                  </a:cubicBezTo>
                  <a:cubicBezTo>
                    <a:pt x="16" y="2"/>
                    <a:pt x="15" y="1"/>
                    <a:pt x="15"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p>
          </p:txBody>
        </p:sp>
        <p:sp>
          <p:nvSpPr>
            <p:cNvPr id="20" name="Freeform 22"/>
            <p:cNvSpPr/>
            <p:nvPr/>
          </p:nvSpPr>
          <p:spPr bwMode="auto">
            <a:xfrm>
              <a:off x="9967913" y="4135438"/>
              <a:ext cx="36513" cy="82550"/>
            </a:xfrm>
            <a:custGeom>
              <a:avLst/>
              <a:gdLst>
                <a:gd name="T0" fmla="*/ 3 w 10"/>
                <a:gd name="T1" fmla="*/ 0 h 22"/>
                <a:gd name="T2" fmla="*/ 0 w 10"/>
                <a:gd name="T3" fmla="*/ 5 h 22"/>
                <a:gd name="T4" fmla="*/ 3 w 10"/>
                <a:gd name="T5" fmla="*/ 13 h 22"/>
                <a:gd name="T6" fmla="*/ 3 w 10"/>
                <a:gd name="T7" fmla="*/ 17 h 22"/>
                <a:gd name="T8" fmla="*/ 6 w 10"/>
                <a:gd name="T9" fmla="*/ 22 h 22"/>
                <a:gd name="T10" fmla="*/ 3 w 10"/>
                <a:gd name="T11" fmla="*/ 18 h 22"/>
                <a:gd name="T12" fmla="*/ 3 w 10"/>
                <a:gd name="T13" fmla="*/ 16 h 22"/>
                <a:gd name="T14" fmla="*/ 10 w 10"/>
                <a:gd name="T15" fmla="*/ 15 h 22"/>
                <a:gd name="T16" fmla="*/ 7 w 10"/>
                <a:gd name="T17" fmla="*/ 11 h 22"/>
                <a:gd name="T18" fmla="*/ 10 w 10"/>
                <a:gd name="T19" fmla="*/ 7 h 22"/>
                <a:gd name="T20" fmla="*/ 3 w 10"/>
                <a:gd name="T21"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 h="22">
                  <a:moveTo>
                    <a:pt x="3" y="0"/>
                  </a:moveTo>
                  <a:cubicBezTo>
                    <a:pt x="1" y="1"/>
                    <a:pt x="0" y="3"/>
                    <a:pt x="0" y="5"/>
                  </a:cubicBezTo>
                  <a:cubicBezTo>
                    <a:pt x="0" y="9"/>
                    <a:pt x="3" y="10"/>
                    <a:pt x="3" y="13"/>
                  </a:cubicBezTo>
                  <a:cubicBezTo>
                    <a:pt x="3" y="16"/>
                    <a:pt x="3" y="15"/>
                    <a:pt x="3" y="17"/>
                  </a:cubicBezTo>
                  <a:cubicBezTo>
                    <a:pt x="3" y="19"/>
                    <a:pt x="3" y="22"/>
                    <a:pt x="6" y="22"/>
                  </a:cubicBezTo>
                  <a:cubicBezTo>
                    <a:pt x="5" y="21"/>
                    <a:pt x="4" y="19"/>
                    <a:pt x="3" y="18"/>
                  </a:cubicBezTo>
                  <a:cubicBezTo>
                    <a:pt x="3" y="16"/>
                    <a:pt x="3" y="16"/>
                    <a:pt x="3" y="16"/>
                  </a:cubicBezTo>
                  <a:cubicBezTo>
                    <a:pt x="5" y="16"/>
                    <a:pt x="9" y="15"/>
                    <a:pt x="10" y="15"/>
                  </a:cubicBezTo>
                  <a:cubicBezTo>
                    <a:pt x="9" y="13"/>
                    <a:pt x="7" y="12"/>
                    <a:pt x="7" y="11"/>
                  </a:cubicBezTo>
                  <a:cubicBezTo>
                    <a:pt x="7" y="9"/>
                    <a:pt x="10" y="9"/>
                    <a:pt x="10" y="7"/>
                  </a:cubicBezTo>
                  <a:cubicBezTo>
                    <a:pt x="5" y="6"/>
                    <a:pt x="3" y="4"/>
                    <a:pt x="3"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p>
          </p:txBody>
        </p:sp>
        <p:sp>
          <p:nvSpPr>
            <p:cNvPr id="21" name="Freeform 23"/>
            <p:cNvSpPr>
              <a:spLocks noEditPoints="1"/>
            </p:cNvSpPr>
            <p:nvPr/>
          </p:nvSpPr>
          <p:spPr bwMode="auto">
            <a:xfrm>
              <a:off x="10612438" y="4330700"/>
              <a:ext cx="120650" cy="71438"/>
            </a:xfrm>
            <a:custGeom>
              <a:avLst/>
              <a:gdLst>
                <a:gd name="T0" fmla="*/ 8 w 32"/>
                <a:gd name="T1" fmla="*/ 17 h 19"/>
                <a:gd name="T2" fmla="*/ 8 w 32"/>
                <a:gd name="T3" fmla="*/ 17 h 19"/>
                <a:gd name="T4" fmla="*/ 8 w 32"/>
                <a:gd name="T5" fmla="*/ 17 h 19"/>
                <a:gd name="T6" fmla="*/ 8 w 32"/>
                <a:gd name="T7" fmla="*/ 17 h 19"/>
                <a:gd name="T8" fmla="*/ 29 w 32"/>
                <a:gd name="T9" fmla="*/ 0 h 19"/>
                <a:gd name="T10" fmla="*/ 23 w 32"/>
                <a:gd name="T11" fmla="*/ 8 h 19"/>
                <a:gd name="T12" fmla="*/ 12 w 32"/>
                <a:gd name="T13" fmla="*/ 11 h 19"/>
                <a:gd name="T14" fmla="*/ 9 w 32"/>
                <a:gd name="T15" fmla="*/ 12 h 19"/>
                <a:gd name="T16" fmla="*/ 9 w 32"/>
                <a:gd name="T17" fmla="*/ 11 h 19"/>
                <a:gd name="T18" fmla="*/ 0 w 32"/>
                <a:gd name="T19" fmla="*/ 11 h 19"/>
                <a:gd name="T20" fmla="*/ 7 w 32"/>
                <a:gd name="T21" fmla="*/ 16 h 19"/>
                <a:gd name="T22" fmla="*/ 8 w 32"/>
                <a:gd name="T23" fmla="*/ 17 h 19"/>
                <a:gd name="T24" fmla="*/ 8 w 32"/>
                <a:gd name="T25" fmla="*/ 16 h 19"/>
                <a:gd name="T26" fmla="*/ 8 w 32"/>
                <a:gd name="T27" fmla="*/ 17 h 19"/>
                <a:gd name="T28" fmla="*/ 12 w 32"/>
                <a:gd name="T29" fmla="*/ 19 h 19"/>
                <a:gd name="T30" fmla="*/ 26 w 32"/>
                <a:gd name="T31" fmla="*/ 14 h 19"/>
                <a:gd name="T32" fmla="*/ 32 w 32"/>
                <a:gd name="T33" fmla="*/ 4 h 19"/>
                <a:gd name="T34" fmla="*/ 29 w 32"/>
                <a:gd name="T3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2" h="19">
                  <a:moveTo>
                    <a:pt x="8" y="17"/>
                  </a:moveTo>
                  <a:cubicBezTo>
                    <a:pt x="8" y="17"/>
                    <a:pt x="8" y="17"/>
                    <a:pt x="8" y="17"/>
                  </a:cubicBezTo>
                  <a:cubicBezTo>
                    <a:pt x="8" y="17"/>
                    <a:pt x="8" y="17"/>
                    <a:pt x="8" y="17"/>
                  </a:cubicBezTo>
                  <a:cubicBezTo>
                    <a:pt x="8" y="17"/>
                    <a:pt x="8" y="17"/>
                    <a:pt x="8" y="17"/>
                  </a:cubicBezTo>
                  <a:moveTo>
                    <a:pt x="29" y="0"/>
                  </a:moveTo>
                  <a:cubicBezTo>
                    <a:pt x="25" y="0"/>
                    <a:pt x="27" y="6"/>
                    <a:pt x="23" y="8"/>
                  </a:cubicBezTo>
                  <a:cubicBezTo>
                    <a:pt x="20" y="9"/>
                    <a:pt x="16" y="9"/>
                    <a:pt x="12" y="11"/>
                  </a:cubicBezTo>
                  <a:cubicBezTo>
                    <a:pt x="12" y="11"/>
                    <a:pt x="10" y="12"/>
                    <a:pt x="9" y="12"/>
                  </a:cubicBezTo>
                  <a:cubicBezTo>
                    <a:pt x="9" y="12"/>
                    <a:pt x="9" y="11"/>
                    <a:pt x="9" y="11"/>
                  </a:cubicBezTo>
                  <a:cubicBezTo>
                    <a:pt x="0" y="11"/>
                    <a:pt x="0" y="11"/>
                    <a:pt x="0" y="11"/>
                  </a:cubicBezTo>
                  <a:cubicBezTo>
                    <a:pt x="1" y="15"/>
                    <a:pt x="5" y="14"/>
                    <a:pt x="7" y="16"/>
                  </a:cubicBezTo>
                  <a:cubicBezTo>
                    <a:pt x="7" y="16"/>
                    <a:pt x="8" y="16"/>
                    <a:pt x="8" y="17"/>
                  </a:cubicBezTo>
                  <a:cubicBezTo>
                    <a:pt x="8" y="16"/>
                    <a:pt x="8" y="16"/>
                    <a:pt x="8" y="16"/>
                  </a:cubicBezTo>
                  <a:cubicBezTo>
                    <a:pt x="8" y="17"/>
                    <a:pt x="8" y="17"/>
                    <a:pt x="8" y="17"/>
                  </a:cubicBezTo>
                  <a:cubicBezTo>
                    <a:pt x="9" y="18"/>
                    <a:pt x="11" y="19"/>
                    <a:pt x="12" y="19"/>
                  </a:cubicBezTo>
                  <a:cubicBezTo>
                    <a:pt x="18" y="19"/>
                    <a:pt x="21" y="15"/>
                    <a:pt x="26" y="14"/>
                  </a:cubicBezTo>
                  <a:cubicBezTo>
                    <a:pt x="26" y="9"/>
                    <a:pt x="32" y="10"/>
                    <a:pt x="32" y="4"/>
                  </a:cubicBezTo>
                  <a:cubicBezTo>
                    <a:pt x="32" y="3"/>
                    <a:pt x="31" y="0"/>
                    <a:pt x="29"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p>
          </p:txBody>
        </p:sp>
        <p:sp>
          <p:nvSpPr>
            <p:cNvPr id="22" name="Freeform 24"/>
            <p:cNvSpPr/>
            <p:nvPr/>
          </p:nvSpPr>
          <p:spPr bwMode="auto">
            <a:xfrm>
              <a:off x="10069513" y="4214813"/>
              <a:ext cx="619125" cy="319088"/>
            </a:xfrm>
            <a:custGeom>
              <a:avLst/>
              <a:gdLst>
                <a:gd name="T0" fmla="*/ 4 w 165"/>
                <a:gd name="T1" fmla="*/ 4 h 85"/>
                <a:gd name="T2" fmla="*/ 9 w 165"/>
                <a:gd name="T3" fmla="*/ 13 h 85"/>
                <a:gd name="T4" fmla="*/ 15 w 165"/>
                <a:gd name="T5" fmla="*/ 17 h 85"/>
                <a:gd name="T6" fmla="*/ 25 w 165"/>
                <a:gd name="T7" fmla="*/ 15 h 85"/>
                <a:gd name="T8" fmla="*/ 15 w 165"/>
                <a:gd name="T9" fmla="*/ 24 h 85"/>
                <a:gd name="T10" fmla="*/ 20 w 165"/>
                <a:gd name="T11" fmla="*/ 31 h 85"/>
                <a:gd name="T12" fmla="*/ 24 w 165"/>
                <a:gd name="T13" fmla="*/ 28 h 85"/>
                <a:gd name="T14" fmla="*/ 34 w 165"/>
                <a:gd name="T15" fmla="*/ 34 h 85"/>
                <a:gd name="T16" fmla="*/ 62 w 165"/>
                <a:gd name="T17" fmla="*/ 45 h 85"/>
                <a:gd name="T18" fmla="*/ 58 w 165"/>
                <a:gd name="T19" fmla="*/ 63 h 85"/>
                <a:gd name="T20" fmla="*/ 69 w 165"/>
                <a:gd name="T21" fmla="*/ 65 h 85"/>
                <a:gd name="T22" fmla="*/ 90 w 165"/>
                <a:gd name="T23" fmla="*/ 72 h 85"/>
                <a:gd name="T24" fmla="*/ 102 w 165"/>
                <a:gd name="T25" fmla="*/ 65 h 85"/>
                <a:gd name="T26" fmla="*/ 133 w 165"/>
                <a:gd name="T27" fmla="*/ 72 h 85"/>
                <a:gd name="T28" fmla="*/ 147 w 165"/>
                <a:gd name="T29" fmla="*/ 81 h 85"/>
                <a:gd name="T30" fmla="*/ 159 w 165"/>
                <a:gd name="T31" fmla="*/ 85 h 85"/>
                <a:gd name="T32" fmla="*/ 165 w 165"/>
                <a:gd name="T33" fmla="*/ 80 h 85"/>
                <a:gd name="T34" fmla="*/ 156 w 165"/>
                <a:gd name="T35" fmla="*/ 76 h 85"/>
                <a:gd name="T36" fmla="*/ 155 w 165"/>
                <a:gd name="T37" fmla="*/ 76 h 85"/>
                <a:gd name="T38" fmla="*/ 153 w 165"/>
                <a:gd name="T39" fmla="*/ 75 h 85"/>
                <a:gd name="T40" fmla="*/ 144 w 165"/>
                <a:gd name="T41" fmla="*/ 69 h 85"/>
                <a:gd name="T42" fmla="*/ 134 w 165"/>
                <a:gd name="T43" fmla="*/ 54 h 85"/>
                <a:gd name="T44" fmla="*/ 135 w 165"/>
                <a:gd name="T45" fmla="*/ 45 h 85"/>
                <a:gd name="T46" fmla="*/ 134 w 165"/>
                <a:gd name="T47" fmla="*/ 45 h 85"/>
                <a:gd name="T48" fmla="*/ 115 w 165"/>
                <a:gd name="T49" fmla="*/ 31 h 85"/>
                <a:gd name="T50" fmla="*/ 103 w 165"/>
                <a:gd name="T51" fmla="*/ 24 h 85"/>
                <a:gd name="T52" fmla="*/ 84 w 165"/>
                <a:gd name="T53" fmla="*/ 18 h 85"/>
                <a:gd name="T54" fmla="*/ 82 w 165"/>
                <a:gd name="T55" fmla="*/ 17 h 85"/>
                <a:gd name="T56" fmla="*/ 78 w 165"/>
                <a:gd name="T57" fmla="*/ 15 h 85"/>
                <a:gd name="T58" fmla="*/ 63 w 165"/>
                <a:gd name="T59" fmla="*/ 10 h 85"/>
                <a:gd name="T60" fmla="*/ 50 w 165"/>
                <a:gd name="T61" fmla="*/ 15 h 85"/>
                <a:gd name="T62" fmla="*/ 38 w 165"/>
                <a:gd name="T63" fmla="*/ 24 h 85"/>
                <a:gd name="T64" fmla="*/ 28 w 165"/>
                <a:gd name="T65" fmla="*/ 15 h 85"/>
                <a:gd name="T66" fmla="*/ 15 w 165"/>
                <a:gd name="T67" fmla="*/ 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5" h="85">
                  <a:moveTo>
                    <a:pt x="15" y="0"/>
                  </a:moveTo>
                  <a:cubicBezTo>
                    <a:pt x="9" y="0"/>
                    <a:pt x="7" y="4"/>
                    <a:pt x="4" y="4"/>
                  </a:cubicBezTo>
                  <a:cubicBezTo>
                    <a:pt x="2" y="4"/>
                    <a:pt x="0" y="5"/>
                    <a:pt x="0" y="7"/>
                  </a:cubicBezTo>
                  <a:cubicBezTo>
                    <a:pt x="0" y="11"/>
                    <a:pt x="7" y="9"/>
                    <a:pt x="9" y="13"/>
                  </a:cubicBezTo>
                  <a:cubicBezTo>
                    <a:pt x="9" y="14"/>
                    <a:pt x="10" y="15"/>
                    <a:pt x="11" y="16"/>
                  </a:cubicBezTo>
                  <a:cubicBezTo>
                    <a:pt x="12" y="16"/>
                    <a:pt x="13" y="17"/>
                    <a:pt x="15" y="17"/>
                  </a:cubicBezTo>
                  <a:cubicBezTo>
                    <a:pt x="18" y="17"/>
                    <a:pt x="20" y="16"/>
                    <a:pt x="23" y="15"/>
                  </a:cubicBezTo>
                  <a:cubicBezTo>
                    <a:pt x="25" y="15"/>
                    <a:pt x="25" y="15"/>
                    <a:pt x="25" y="15"/>
                  </a:cubicBezTo>
                  <a:cubicBezTo>
                    <a:pt x="23" y="19"/>
                    <a:pt x="14" y="18"/>
                    <a:pt x="10" y="20"/>
                  </a:cubicBezTo>
                  <a:cubicBezTo>
                    <a:pt x="11" y="23"/>
                    <a:pt x="14" y="21"/>
                    <a:pt x="15" y="24"/>
                  </a:cubicBezTo>
                  <a:cubicBezTo>
                    <a:pt x="17" y="26"/>
                    <a:pt x="15" y="27"/>
                    <a:pt x="17" y="30"/>
                  </a:cubicBezTo>
                  <a:cubicBezTo>
                    <a:pt x="17" y="31"/>
                    <a:pt x="19" y="31"/>
                    <a:pt x="20" y="31"/>
                  </a:cubicBezTo>
                  <a:cubicBezTo>
                    <a:pt x="22" y="31"/>
                    <a:pt x="23" y="28"/>
                    <a:pt x="24" y="26"/>
                  </a:cubicBezTo>
                  <a:cubicBezTo>
                    <a:pt x="24" y="28"/>
                    <a:pt x="24" y="28"/>
                    <a:pt x="24" y="28"/>
                  </a:cubicBezTo>
                  <a:cubicBezTo>
                    <a:pt x="24" y="28"/>
                    <a:pt x="25" y="28"/>
                    <a:pt x="25" y="28"/>
                  </a:cubicBezTo>
                  <a:cubicBezTo>
                    <a:pt x="29" y="28"/>
                    <a:pt x="31" y="34"/>
                    <a:pt x="34" y="34"/>
                  </a:cubicBezTo>
                  <a:cubicBezTo>
                    <a:pt x="39" y="34"/>
                    <a:pt x="47" y="36"/>
                    <a:pt x="50" y="37"/>
                  </a:cubicBezTo>
                  <a:cubicBezTo>
                    <a:pt x="53" y="38"/>
                    <a:pt x="61" y="42"/>
                    <a:pt x="62" y="45"/>
                  </a:cubicBezTo>
                  <a:cubicBezTo>
                    <a:pt x="63" y="49"/>
                    <a:pt x="62" y="53"/>
                    <a:pt x="65" y="57"/>
                  </a:cubicBezTo>
                  <a:cubicBezTo>
                    <a:pt x="64" y="58"/>
                    <a:pt x="58" y="60"/>
                    <a:pt x="58" y="63"/>
                  </a:cubicBezTo>
                  <a:cubicBezTo>
                    <a:pt x="58" y="65"/>
                    <a:pt x="61" y="65"/>
                    <a:pt x="63" y="65"/>
                  </a:cubicBezTo>
                  <a:cubicBezTo>
                    <a:pt x="69" y="65"/>
                    <a:pt x="69" y="65"/>
                    <a:pt x="69" y="65"/>
                  </a:cubicBezTo>
                  <a:cubicBezTo>
                    <a:pt x="69" y="64"/>
                    <a:pt x="72" y="64"/>
                    <a:pt x="73" y="64"/>
                  </a:cubicBezTo>
                  <a:cubicBezTo>
                    <a:pt x="81" y="64"/>
                    <a:pt x="83" y="72"/>
                    <a:pt x="90" y="72"/>
                  </a:cubicBezTo>
                  <a:cubicBezTo>
                    <a:pt x="93" y="72"/>
                    <a:pt x="94" y="72"/>
                    <a:pt x="101" y="72"/>
                  </a:cubicBezTo>
                  <a:cubicBezTo>
                    <a:pt x="101" y="70"/>
                    <a:pt x="103" y="69"/>
                    <a:pt x="102" y="65"/>
                  </a:cubicBezTo>
                  <a:cubicBezTo>
                    <a:pt x="106" y="64"/>
                    <a:pt x="106" y="58"/>
                    <a:pt x="113" y="58"/>
                  </a:cubicBezTo>
                  <a:cubicBezTo>
                    <a:pt x="122" y="58"/>
                    <a:pt x="127" y="66"/>
                    <a:pt x="133" y="72"/>
                  </a:cubicBezTo>
                  <a:cubicBezTo>
                    <a:pt x="133" y="73"/>
                    <a:pt x="136" y="73"/>
                    <a:pt x="136" y="74"/>
                  </a:cubicBezTo>
                  <a:cubicBezTo>
                    <a:pt x="136" y="77"/>
                    <a:pt x="142" y="81"/>
                    <a:pt x="147" y="81"/>
                  </a:cubicBezTo>
                  <a:cubicBezTo>
                    <a:pt x="154" y="81"/>
                    <a:pt x="154" y="81"/>
                    <a:pt x="154" y="81"/>
                  </a:cubicBezTo>
                  <a:cubicBezTo>
                    <a:pt x="155" y="82"/>
                    <a:pt x="159" y="85"/>
                    <a:pt x="159" y="85"/>
                  </a:cubicBezTo>
                  <a:cubicBezTo>
                    <a:pt x="160" y="85"/>
                    <a:pt x="160" y="85"/>
                    <a:pt x="161" y="85"/>
                  </a:cubicBezTo>
                  <a:cubicBezTo>
                    <a:pt x="161" y="83"/>
                    <a:pt x="163" y="81"/>
                    <a:pt x="165" y="80"/>
                  </a:cubicBezTo>
                  <a:cubicBezTo>
                    <a:pt x="164" y="80"/>
                    <a:pt x="160" y="81"/>
                    <a:pt x="159" y="79"/>
                  </a:cubicBezTo>
                  <a:cubicBezTo>
                    <a:pt x="159" y="78"/>
                    <a:pt x="158" y="76"/>
                    <a:pt x="156" y="76"/>
                  </a:cubicBezTo>
                  <a:cubicBezTo>
                    <a:pt x="156" y="76"/>
                    <a:pt x="156" y="76"/>
                    <a:pt x="156" y="76"/>
                  </a:cubicBezTo>
                  <a:cubicBezTo>
                    <a:pt x="155" y="76"/>
                    <a:pt x="155" y="76"/>
                    <a:pt x="155" y="76"/>
                  </a:cubicBezTo>
                  <a:cubicBezTo>
                    <a:pt x="155" y="76"/>
                    <a:pt x="154" y="76"/>
                    <a:pt x="154" y="76"/>
                  </a:cubicBezTo>
                  <a:cubicBezTo>
                    <a:pt x="153" y="76"/>
                    <a:pt x="153" y="76"/>
                    <a:pt x="153" y="75"/>
                  </a:cubicBezTo>
                  <a:cubicBezTo>
                    <a:pt x="152" y="74"/>
                    <a:pt x="151" y="72"/>
                    <a:pt x="151" y="72"/>
                  </a:cubicBezTo>
                  <a:cubicBezTo>
                    <a:pt x="149" y="72"/>
                    <a:pt x="145" y="71"/>
                    <a:pt x="144" y="69"/>
                  </a:cubicBezTo>
                  <a:cubicBezTo>
                    <a:pt x="142" y="66"/>
                    <a:pt x="143" y="64"/>
                    <a:pt x="140" y="61"/>
                  </a:cubicBezTo>
                  <a:cubicBezTo>
                    <a:pt x="139" y="60"/>
                    <a:pt x="134" y="56"/>
                    <a:pt x="134" y="54"/>
                  </a:cubicBezTo>
                  <a:cubicBezTo>
                    <a:pt x="134" y="52"/>
                    <a:pt x="140" y="53"/>
                    <a:pt x="140" y="50"/>
                  </a:cubicBezTo>
                  <a:cubicBezTo>
                    <a:pt x="140" y="46"/>
                    <a:pt x="138" y="45"/>
                    <a:pt x="135" y="45"/>
                  </a:cubicBezTo>
                  <a:cubicBezTo>
                    <a:pt x="135" y="45"/>
                    <a:pt x="135" y="45"/>
                    <a:pt x="134" y="45"/>
                  </a:cubicBezTo>
                  <a:cubicBezTo>
                    <a:pt x="134" y="45"/>
                    <a:pt x="134" y="45"/>
                    <a:pt x="134" y="45"/>
                  </a:cubicBezTo>
                  <a:cubicBezTo>
                    <a:pt x="133" y="45"/>
                    <a:pt x="132" y="45"/>
                    <a:pt x="131" y="45"/>
                  </a:cubicBezTo>
                  <a:cubicBezTo>
                    <a:pt x="124" y="42"/>
                    <a:pt x="124" y="34"/>
                    <a:pt x="115" y="31"/>
                  </a:cubicBezTo>
                  <a:cubicBezTo>
                    <a:pt x="114" y="31"/>
                    <a:pt x="112" y="31"/>
                    <a:pt x="112" y="28"/>
                  </a:cubicBezTo>
                  <a:cubicBezTo>
                    <a:pt x="108" y="28"/>
                    <a:pt x="106" y="24"/>
                    <a:pt x="103" y="24"/>
                  </a:cubicBezTo>
                  <a:cubicBezTo>
                    <a:pt x="97" y="24"/>
                    <a:pt x="88" y="21"/>
                    <a:pt x="84" y="18"/>
                  </a:cubicBezTo>
                  <a:cubicBezTo>
                    <a:pt x="84" y="18"/>
                    <a:pt x="84" y="18"/>
                    <a:pt x="84" y="18"/>
                  </a:cubicBezTo>
                  <a:cubicBezTo>
                    <a:pt x="84" y="18"/>
                    <a:pt x="83" y="18"/>
                    <a:pt x="83" y="18"/>
                  </a:cubicBezTo>
                  <a:cubicBezTo>
                    <a:pt x="83" y="18"/>
                    <a:pt x="82" y="17"/>
                    <a:pt x="82" y="17"/>
                  </a:cubicBezTo>
                  <a:cubicBezTo>
                    <a:pt x="83" y="18"/>
                    <a:pt x="83" y="18"/>
                    <a:pt x="83" y="18"/>
                  </a:cubicBezTo>
                  <a:cubicBezTo>
                    <a:pt x="81" y="17"/>
                    <a:pt x="79" y="17"/>
                    <a:pt x="78" y="15"/>
                  </a:cubicBezTo>
                  <a:cubicBezTo>
                    <a:pt x="70" y="15"/>
                    <a:pt x="70" y="15"/>
                    <a:pt x="70" y="15"/>
                  </a:cubicBezTo>
                  <a:cubicBezTo>
                    <a:pt x="69" y="15"/>
                    <a:pt x="66" y="11"/>
                    <a:pt x="63" y="10"/>
                  </a:cubicBezTo>
                  <a:cubicBezTo>
                    <a:pt x="62" y="10"/>
                    <a:pt x="60" y="10"/>
                    <a:pt x="60" y="9"/>
                  </a:cubicBezTo>
                  <a:cubicBezTo>
                    <a:pt x="56" y="9"/>
                    <a:pt x="53" y="14"/>
                    <a:pt x="50" y="15"/>
                  </a:cubicBezTo>
                  <a:cubicBezTo>
                    <a:pt x="46" y="16"/>
                    <a:pt x="46" y="17"/>
                    <a:pt x="43" y="19"/>
                  </a:cubicBezTo>
                  <a:cubicBezTo>
                    <a:pt x="43" y="19"/>
                    <a:pt x="40" y="24"/>
                    <a:pt x="38" y="24"/>
                  </a:cubicBezTo>
                  <a:cubicBezTo>
                    <a:pt x="36" y="24"/>
                    <a:pt x="32" y="19"/>
                    <a:pt x="32" y="18"/>
                  </a:cubicBezTo>
                  <a:cubicBezTo>
                    <a:pt x="30" y="18"/>
                    <a:pt x="28" y="17"/>
                    <a:pt x="28" y="15"/>
                  </a:cubicBezTo>
                  <a:cubicBezTo>
                    <a:pt x="28" y="13"/>
                    <a:pt x="28" y="9"/>
                    <a:pt x="28" y="5"/>
                  </a:cubicBezTo>
                  <a:cubicBezTo>
                    <a:pt x="23" y="4"/>
                    <a:pt x="19" y="0"/>
                    <a:pt x="15"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p>
          </p:txBody>
        </p:sp>
        <p:sp>
          <p:nvSpPr>
            <p:cNvPr id="23" name="Freeform 25"/>
            <p:cNvSpPr/>
            <p:nvPr/>
          </p:nvSpPr>
          <p:spPr bwMode="auto">
            <a:xfrm>
              <a:off x="10694988" y="4281488"/>
              <a:ext cx="65088" cy="60325"/>
            </a:xfrm>
            <a:custGeom>
              <a:avLst/>
              <a:gdLst>
                <a:gd name="T0" fmla="*/ 0 w 17"/>
                <a:gd name="T1" fmla="*/ 0 h 16"/>
                <a:gd name="T2" fmla="*/ 5 w 17"/>
                <a:gd name="T3" fmla="*/ 4 h 16"/>
                <a:gd name="T4" fmla="*/ 12 w 17"/>
                <a:gd name="T5" fmla="*/ 11 h 16"/>
                <a:gd name="T6" fmla="*/ 15 w 17"/>
                <a:gd name="T7" fmla="*/ 16 h 16"/>
                <a:gd name="T8" fmla="*/ 16 w 17"/>
                <a:gd name="T9" fmla="*/ 16 h 16"/>
                <a:gd name="T10" fmla="*/ 17 w 17"/>
                <a:gd name="T11" fmla="*/ 16 h 16"/>
                <a:gd name="T12" fmla="*/ 17 w 17"/>
                <a:gd name="T13" fmla="*/ 14 h 16"/>
                <a:gd name="T14" fmla="*/ 11 w 17"/>
                <a:gd name="T15" fmla="*/ 9 h 16"/>
                <a:gd name="T16" fmla="*/ 0 w 17"/>
                <a:gd name="T17"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16">
                  <a:moveTo>
                    <a:pt x="0" y="0"/>
                  </a:moveTo>
                  <a:cubicBezTo>
                    <a:pt x="1" y="3"/>
                    <a:pt x="3" y="2"/>
                    <a:pt x="5" y="4"/>
                  </a:cubicBezTo>
                  <a:cubicBezTo>
                    <a:pt x="9" y="6"/>
                    <a:pt x="9" y="9"/>
                    <a:pt x="12" y="11"/>
                  </a:cubicBezTo>
                  <a:cubicBezTo>
                    <a:pt x="12" y="14"/>
                    <a:pt x="12" y="16"/>
                    <a:pt x="15" y="16"/>
                  </a:cubicBezTo>
                  <a:cubicBezTo>
                    <a:pt x="15" y="16"/>
                    <a:pt x="15" y="16"/>
                    <a:pt x="16" y="16"/>
                  </a:cubicBezTo>
                  <a:cubicBezTo>
                    <a:pt x="16" y="16"/>
                    <a:pt x="16" y="16"/>
                    <a:pt x="17" y="16"/>
                  </a:cubicBezTo>
                  <a:cubicBezTo>
                    <a:pt x="17" y="16"/>
                    <a:pt x="17" y="15"/>
                    <a:pt x="17" y="14"/>
                  </a:cubicBezTo>
                  <a:cubicBezTo>
                    <a:pt x="17" y="10"/>
                    <a:pt x="14" y="11"/>
                    <a:pt x="11" y="9"/>
                  </a:cubicBezTo>
                  <a:cubicBezTo>
                    <a:pt x="8" y="5"/>
                    <a:pt x="6" y="2"/>
                    <a:pt x="0"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p>
          </p:txBody>
        </p:sp>
        <p:sp>
          <p:nvSpPr>
            <p:cNvPr id="24" name="Freeform 26"/>
            <p:cNvSpPr/>
            <p:nvPr/>
          </p:nvSpPr>
          <p:spPr bwMode="auto">
            <a:xfrm>
              <a:off x="10804525" y="4371975"/>
              <a:ext cx="33338" cy="38100"/>
            </a:xfrm>
            <a:custGeom>
              <a:avLst/>
              <a:gdLst>
                <a:gd name="T0" fmla="*/ 1 w 9"/>
                <a:gd name="T1" fmla="*/ 0 h 10"/>
                <a:gd name="T2" fmla="*/ 5 w 9"/>
                <a:gd name="T3" fmla="*/ 6 h 10"/>
                <a:gd name="T4" fmla="*/ 5 w 9"/>
                <a:gd name="T5" fmla="*/ 8 h 10"/>
                <a:gd name="T6" fmla="*/ 7 w 9"/>
                <a:gd name="T7" fmla="*/ 10 h 10"/>
                <a:gd name="T8" fmla="*/ 9 w 9"/>
                <a:gd name="T9" fmla="*/ 8 h 10"/>
                <a:gd name="T10" fmla="*/ 1 w 9"/>
                <a:gd name="T11" fmla="*/ 0 h 10"/>
              </a:gdLst>
              <a:ahLst/>
              <a:cxnLst>
                <a:cxn ang="0">
                  <a:pos x="T0" y="T1"/>
                </a:cxn>
                <a:cxn ang="0">
                  <a:pos x="T2" y="T3"/>
                </a:cxn>
                <a:cxn ang="0">
                  <a:pos x="T4" y="T5"/>
                </a:cxn>
                <a:cxn ang="0">
                  <a:pos x="T6" y="T7"/>
                </a:cxn>
                <a:cxn ang="0">
                  <a:pos x="T8" y="T9"/>
                </a:cxn>
                <a:cxn ang="0">
                  <a:pos x="T10" y="T11"/>
                </a:cxn>
              </a:cxnLst>
              <a:rect l="0" t="0" r="r" b="b"/>
              <a:pathLst>
                <a:path w="9" h="10">
                  <a:moveTo>
                    <a:pt x="1" y="0"/>
                  </a:moveTo>
                  <a:cubicBezTo>
                    <a:pt x="0" y="2"/>
                    <a:pt x="1" y="5"/>
                    <a:pt x="5" y="6"/>
                  </a:cubicBezTo>
                  <a:cubicBezTo>
                    <a:pt x="5" y="7"/>
                    <a:pt x="5" y="7"/>
                    <a:pt x="5" y="8"/>
                  </a:cubicBezTo>
                  <a:cubicBezTo>
                    <a:pt x="5" y="9"/>
                    <a:pt x="6" y="10"/>
                    <a:pt x="7" y="10"/>
                  </a:cubicBezTo>
                  <a:cubicBezTo>
                    <a:pt x="7" y="10"/>
                    <a:pt x="9" y="9"/>
                    <a:pt x="9" y="8"/>
                  </a:cubicBezTo>
                  <a:cubicBezTo>
                    <a:pt x="9" y="7"/>
                    <a:pt x="3" y="1"/>
                    <a:pt x="1"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p>
          </p:txBody>
        </p:sp>
        <p:sp>
          <p:nvSpPr>
            <p:cNvPr id="25" name="Freeform 27"/>
            <p:cNvSpPr/>
            <p:nvPr/>
          </p:nvSpPr>
          <p:spPr bwMode="auto">
            <a:xfrm>
              <a:off x="11014075" y="4514850"/>
              <a:ext cx="15875" cy="22225"/>
            </a:xfrm>
            <a:custGeom>
              <a:avLst/>
              <a:gdLst>
                <a:gd name="T0" fmla="*/ 0 w 4"/>
                <a:gd name="T1" fmla="*/ 0 h 6"/>
                <a:gd name="T2" fmla="*/ 4 w 4"/>
                <a:gd name="T3" fmla="*/ 6 h 6"/>
                <a:gd name="T4" fmla="*/ 4 w 4"/>
                <a:gd name="T5" fmla="*/ 4 h 6"/>
                <a:gd name="T6" fmla="*/ 0 w 4"/>
                <a:gd name="T7" fmla="*/ 0 h 6"/>
              </a:gdLst>
              <a:ahLst/>
              <a:cxnLst>
                <a:cxn ang="0">
                  <a:pos x="T0" y="T1"/>
                </a:cxn>
                <a:cxn ang="0">
                  <a:pos x="T2" y="T3"/>
                </a:cxn>
                <a:cxn ang="0">
                  <a:pos x="T4" y="T5"/>
                </a:cxn>
                <a:cxn ang="0">
                  <a:pos x="T6" y="T7"/>
                </a:cxn>
              </a:cxnLst>
              <a:rect l="0" t="0" r="r" b="b"/>
              <a:pathLst>
                <a:path w="4" h="6">
                  <a:moveTo>
                    <a:pt x="0" y="0"/>
                  </a:moveTo>
                  <a:cubicBezTo>
                    <a:pt x="0" y="1"/>
                    <a:pt x="1" y="6"/>
                    <a:pt x="4" y="6"/>
                  </a:cubicBezTo>
                  <a:cubicBezTo>
                    <a:pt x="4" y="5"/>
                    <a:pt x="4" y="5"/>
                    <a:pt x="4" y="4"/>
                  </a:cubicBezTo>
                  <a:cubicBezTo>
                    <a:pt x="4" y="2"/>
                    <a:pt x="2" y="1"/>
                    <a:pt x="0"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p>
          </p:txBody>
        </p:sp>
        <p:sp>
          <p:nvSpPr>
            <p:cNvPr id="26" name="Freeform 28"/>
            <p:cNvSpPr/>
            <p:nvPr/>
          </p:nvSpPr>
          <p:spPr bwMode="auto">
            <a:xfrm>
              <a:off x="10966450" y="4495800"/>
              <a:ext cx="36513" cy="19050"/>
            </a:xfrm>
            <a:custGeom>
              <a:avLst/>
              <a:gdLst>
                <a:gd name="T0" fmla="*/ 0 w 10"/>
                <a:gd name="T1" fmla="*/ 0 h 5"/>
                <a:gd name="T2" fmla="*/ 8 w 10"/>
                <a:gd name="T3" fmla="*/ 5 h 5"/>
                <a:gd name="T4" fmla="*/ 10 w 10"/>
                <a:gd name="T5" fmla="*/ 4 h 5"/>
                <a:gd name="T6" fmla="*/ 0 w 10"/>
                <a:gd name="T7" fmla="*/ 0 h 5"/>
              </a:gdLst>
              <a:ahLst/>
              <a:cxnLst>
                <a:cxn ang="0">
                  <a:pos x="T0" y="T1"/>
                </a:cxn>
                <a:cxn ang="0">
                  <a:pos x="T2" y="T3"/>
                </a:cxn>
                <a:cxn ang="0">
                  <a:pos x="T4" y="T5"/>
                </a:cxn>
                <a:cxn ang="0">
                  <a:pos x="T6" y="T7"/>
                </a:cxn>
              </a:cxnLst>
              <a:rect l="0" t="0" r="r" b="b"/>
              <a:pathLst>
                <a:path w="10" h="5">
                  <a:moveTo>
                    <a:pt x="0" y="0"/>
                  </a:moveTo>
                  <a:cubicBezTo>
                    <a:pt x="0" y="4"/>
                    <a:pt x="5" y="5"/>
                    <a:pt x="8" y="5"/>
                  </a:cubicBezTo>
                  <a:cubicBezTo>
                    <a:pt x="10" y="4"/>
                    <a:pt x="10" y="4"/>
                    <a:pt x="10" y="4"/>
                  </a:cubicBezTo>
                  <a:cubicBezTo>
                    <a:pt x="8" y="1"/>
                    <a:pt x="5" y="0"/>
                    <a:pt x="0"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p>
          </p:txBody>
        </p:sp>
        <p:sp>
          <p:nvSpPr>
            <p:cNvPr id="27" name="Freeform 29"/>
            <p:cNvSpPr/>
            <p:nvPr/>
          </p:nvSpPr>
          <p:spPr bwMode="auto">
            <a:xfrm>
              <a:off x="10972800" y="4454525"/>
              <a:ext cx="30163" cy="33338"/>
            </a:xfrm>
            <a:custGeom>
              <a:avLst/>
              <a:gdLst>
                <a:gd name="T0" fmla="*/ 0 w 8"/>
                <a:gd name="T1" fmla="*/ 0 h 9"/>
                <a:gd name="T2" fmla="*/ 8 w 8"/>
                <a:gd name="T3" fmla="*/ 9 h 9"/>
                <a:gd name="T4" fmla="*/ 0 w 8"/>
                <a:gd name="T5" fmla="*/ 0 h 9"/>
              </a:gdLst>
              <a:ahLst/>
              <a:cxnLst>
                <a:cxn ang="0">
                  <a:pos x="T0" y="T1"/>
                </a:cxn>
                <a:cxn ang="0">
                  <a:pos x="T2" y="T3"/>
                </a:cxn>
                <a:cxn ang="0">
                  <a:pos x="T4" y="T5"/>
                </a:cxn>
              </a:cxnLst>
              <a:rect l="0" t="0" r="r" b="b"/>
              <a:pathLst>
                <a:path w="8" h="9">
                  <a:moveTo>
                    <a:pt x="0" y="0"/>
                  </a:moveTo>
                  <a:cubicBezTo>
                    <a:pt x="0" y="2"/>
                    <a:pt x="5" y="9"/>
                    <a:pt x="8" y="9"/>
                  </a:cubicBezTo>
                  <a:cubicBezTo>
                    <a:pt x="7" y="5"/>
                    <a:pt x="4" y="2"/>
                    <a:pt x="0"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p>
          </p:txBody>
        </p:sp>
        <p:sp>
          <p:nvSpPr>
            <p:cNvPr id="28" name="Freeform 30"/>
            <p:cNvSpPr/>
            <p:nvPr/>
          </p:nvSpPr>
          <p:spPr bwMode="auto">
            <a:xfrm>
              <a:off x="10906125" y="4427538"/>
              <a:ext cx="41275" cy="26988"/>
            </a:xfrm>
            <a:custGeom>
              <a:avLst/>
              <a:gdLst>
                <a:gd name="T0" fmla="*/ 1 w 11"/>
                <a:gd name="T1" fmla="*/ 0 h 7"/>
                <a:gd name="T2" fmla="*/ 1 w 11"/>
                <a:gd name="T3" fmla="*/ 1 h 7"/>
                <a:gd name="T4" fmla="*/ 0 w 11"/>
                <a:gd name="T5" fmla="*/ 1 h 7"/>
                <a:gd name="T6" fmla="*/ 9 w 11"/>
                <a:gd name="T7" fmla="*/ 7 h 7"/>
                <a:gd name="T8" fmla="*/ 11 w 11"/>
                <a:gd name="T9" fmla="*/ 6 h 7"/>
                <a:gd name="T10" fmla="*/ 1 w 11"/>
                <a:gd name="T11" fmla="*/ 0 h 7"/>
              </a:gdLst>
              <a:ahLst/>
              <a:cxnLst>
                <a:cxn ang="0">
                  <a:pos x="T0" y="T1"/>
                </a:cxn>
                <a:cxn ang="0">
                  <a:pos x="T2" y="T3"/>
                </a:cxn>
                <a:cxn ang="0">
                  <a:pos x="T4" y="T5"/>
                </a:cxn>
                <a:cxn ang="0">
                  <a:pos x="T6" y="T7"/>
                </a:cxn>
                <a:cxn ang="0">
                  <a:pos x="T8" y="T9"/>
                </a:cxn>
                <a:cxn ang="0">
                  <a:pos x="T10" y="T11"/>
                </a:cxn>
              </a:cxnLst>
              <a:rect l="0" t="0" r="r" b="b"/>
              <a:pathLst>
                <a:path w="11" h="7">
                  <a:moveTo>
                    <a:pt x="1" y="0"/>
                  </a:moveTo>
                  <a:cubicBezTo>
                    <a:pt x="1" y="1"/>
                    <a:pt x="1" y="1"/>
                    <a:pt x="1" y="1"/>
                  </a:cubicBezTo>
                  <a:cubicBezTo>
                    <a:pt x="0" y="1"/>
                    <a:pt x="0" y="1"/>
                    <a:pt x="0" y="1"/>
                  </a:cubicBezTo>
                  <a:cubicBezTo>
                    <a:pt x="0" y="4"/>
                    <a:pt x="7" y="7"/>
                    <a:pt x="9" y="7"/>
                  </a:cubicBezTo>
                  <a:cubicBezTo>
                    <a:pt x="10" y="7"/>
                    <a:pt x="11" y="6"/>
                    <a:pt x="11" y="6"/>
                  </a:cubicBezTo>
                  <a:cubicBezTo>
                    <a:pt x="10" y="3"/>
                    <a:pt x="4" y="2"/>
                    <a:pt x="1"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p>
          </p:txBody>
        </p:sp>
        <p:sp>
          <p:nvSpPr>
            <p:cNvPr id="29" name="Freeform 31"/>
            <p:cNvSpPr>
              <a:spLocks noEditPoints="1"/>
            </p:cNvSpPr>
            <p:nvPr/>
          </p:nvSpPr>
          <p:spPr bwMode="auto">
            <a:xfrm>
              <a:off x="10860088" y="4402138"/>
              <a:ext cx="23813" cy="14288"/>
            </a:xfrm>
            <a:custGeom>
              <a:avLst/>
              <a:gdLst>
                <a:gd name="T0" fmla="*/ 1 w 6"/>
                <a:gd name="T1" fmla="*/ 1 h 4"/>
                <a:gd name="T2" fmla="*/ 0 w 6"/>
                <a:gd name="T3" fmla="*/ 1 h 4"/>
                <a:gd name="T4" fmla="*/ 4 w 6"/>
                <a:gd name="T5" fmla="*/ 4 h 4"/>
                <a:gd name="T6" fmla="*/ 6 w 6"/>
                <a:gd name="T7" fmla="*/ 4 h 4"/>
                <a:gd name="T8" fmla="*/ 1 w 6"/>
                <a:gd name="T9" fmla="*/ 1 h 4"/>
                <a:gd name="T10" fmla="*/ 0 w 6"/>
                <a:gd name="T11" fmla="*/ 0 h 4"/>
                <a:gd name="T12" fmla="*/ 1 w 6"/>
                <a:gd name="T13" fmla="*/ 1 h 4"/>
                <a:gd name="T14" fmla="*/ 1 w 6"/>
                <a:gd name="T15" fmla="*/ 1 h 4"/>
                <a:gd name="T16" fmla="*/ 0 w 6"/>
                <a:gd name="T17"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4">
                  <a:moveTo>
                    <a:pt x="1" y="1"/>
                  </a:moveTo>
                  <a:cubicBezTo>
                    <a:pt x="0" y="1"/>
                    <a:pt x="0" y="1"/>
                    <a:pt x="0" y="1"/>
                  </a:cubicBezTo>
                  <a:cubicBezTo>
                    <a:pt x="4" y="4"/>
                    <a:pt x="4" y="4"/>
                    <a:pt x="4" y="4"/>
                  </a:cubicBezTo>
                  <a:cubicBezTo>
                    <a:pt x="6" y="4"/>
                    <a:pt x="6" y="4"/>
                    <a:pt x="6" y="4"/>
                  </a:cubicBezTo>
                  <a:cubicBezTo>
                    <a:pt x="5" y="2"/>
                    <a:pt x="3" y="2"/>
                    <a:pt x="1" y="1"/>
                  </a:cubicBezTo>
                  <a:moveTo>
                    <a:pt x="0" y="0"/>
                  </a:moveTo>
                  <a:cubicBezTo>
                    <a:pt x="0" y="0"/>
                    <a:pt x="0" y="1"/>
                    <a:pt x="1" y="1"/>
                  </a:cubicBezTo>
                  <a:cubicBezTo>
                    <a:pt x="1" y="1"/>
                    <a:pt x="1" y="1"/>
                    <a:pt x="1" y="1"/>
                  </a:cubicBezTo>
                  <a:cubicBezTo>
                    <a:pt x="0" y="0"/>
                    <a:pt x="0" y="0"/>
                    <a:pt x="0"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p>
          </p:txBody>
        </p:sp>
        <p:sp>
          <p:nvSpPr>
            <p:cNvPr id="30" name="Freeform 32"/>
            <p:cNvSpPr/>
            <p:nvPr/>
          </p:nvSpPr>
          <p:spPr bwMode="auto">
            <a:xfrm>
              <a:off x="10493375" y="5518150"/>
              <a:ext cx="115888" cy="112713"/>
            </a:xfrm>
            <a:custGeom>
              <a:avLst/>
              <a:gdLst>
                <a:gd name="T0" fmla="*/ 28 w 31"/>
                <a:gd name="T1" fmla="*/ 0 h 30"/>
                <a:gd name="T2" fmla="*/ 15 w 31"/>
                <a:gd name="T3" fmla="*/ 3 h 30"/>
                <a:gd name="T4" fmla="*/ 4 w 31"/>
                <a:gd name="T5" fmla="*/ 1 h 30"/>
                <a:gd name="T6" fmla="*/ 0 w 31"/>
                <a:gd name="T7" fmla="*/ 3 h 30"/>
                <a:gd name="T8" fmla="*/ 18 w 31"/>
                <a:gd name="T9" fmla="*/ 30 h 30"/>
                <a:gd name="T10" fmla="*/ 31 w 31"/>
                <a:gd name="T11" fmla="*/ 9 h 30"/>
                <a:gd name="T12" fmla="*/ 28 w 31"/>
                <a:gd name="T13" fmla="*/ 0 h 30"/>
              </a:gdLst>
              <a:ahLst/>
              <a:cxnLst>
                <a:cxn ang="0">
                  <a:pos x="T0" y="T1"/>
                </a:cxn>
                <a:cxn ang="0">
                  <a:pos x="T2" y="T3"/>
                </a:cxn>
                <a:cxn ang="0">
                  <a:pos x="T4" y="T5"/>
                </a:cxn>
                <a:cxn ang="0">
                  <a:pos x="T6" y="T7"/>
                </a:cxn>
                <a:cxn ang="0">
                  <a:pos x="T8" y="T9"/>
                </a:cxn>
                <a:cxn ang="0">
                  <a:pos x="T10" y="T11"/>
                </a:cxn>
                <a:cxn ang="0">
                  <a:pos x="T12" y="T13"/>
                </a:cxn>
              </a:cxnLst>
              <a:rect l="0" t="0" r="r" b="b"/>
              <a:pathLst>
                <a:path w="31" h="30">
                  <a:moveTo>
                    <a:pt x="28" y="0"/>
                  </a:moveTo>
                  <a:cubicBezTo>
                    <a:pt x="24" y="1"/>
                    <a:pt x="19" y="3"/>
                    <a:pt x="15" y="3"/>
                  </a:cubicBezTo>
                  <a:cubicBezTo>
                    <a:pt x="15" y="3"/>
                    <a:pt x="8" y="1"/>
                    <a:pt x="4" y="1"/>
                  </a:cubicBezTo>
                  <a:cubicBezTo>
                    <a:pt x="1" y="1"/>
                    <a:pt x="0" y="2"/>
                    <a:pt x="0" y="3"/>
                  </a:cubicBezTo>
                  <a:cubicBezTo>
                    <a:pt x="0" y="9"/>
                    <a:pt x="9" y="30"/>
                    <a:pt x="18" y="30"/>
                  </a:cubicBezTo>
                  <a:cubicBezTo>
                    <a:pt x="23" y="30"/>
                    <a:pt x="31" y="15"/>
                    <a:pt x="31" y="9"/>
                  </a:cubicBezTo>
                  <a:cubicBezTo>
                    <a:pt x="31" y="5"/>
                    <a:pt x="29" y="4"/>
                    <a:pt x="28"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p>
          </p:txBody>
        </p:sp>
        <p:sp>
          <p:nvSpPr>
            <p:cNvPr id="31" name="Freeform 33"/>
            <p:cNvSpPr/>
            <p:nvPr/>
          </p:nvSpPr>
          <p:spPr bwMode="auto">
            <a:xfrm>
              <a:off x="10594975" y="5491163"/>
              <a:ext cx="11113" cy="19050"/>
            </a:xfrm>
            <a:custGeom>
              <a:avLst/>
              <a:gdLst>
                <a:gd name="T0" fmla="*/ 3 w 3"/>
                <a:gd name="T1" fmla="*/ 0 h 5"/>
                <a:gd name="T2" fmla="*/ 2 w 3"/>
                <a:gd name="T3" fmla="*/ 0 h 5"/>
                <a:gd name="T4" fmla="*/ 0 w 3"/>
                <a:gd name="T5" fmla="*/ 0 h 5"/>
                <a:gd name="T6" fmla="*/ 3 w 3"/>
                <a:gd name="T7" fmla="*/ 5 h 5"/>
                <a:gd name="T8" fmla="*/ 3 w 3"/>
                <a:gd name="T9" fmla="*/ 0 h 5"/>
              </a:gdLst>
              <a:ahLst/>
              <a:cxnLst>
                <a:cxn ang="0">
                  <a:pos x="T0" y="T1"/>
                </a:cxn>
                <a:cxn ang="0">
                  <a:pos x="T2" y="T3"/>
                </a:cxn>
                <a:cxn ang="0">
                  <a:pos x="T4" y="T5"/>
                </a:cxn>
                <a:cxn ang="0">
                  <a:pos x="T6" y="T7"/>
                </a:cxn>
                <a:cxn ang="0">
                  <a:pos x="T8" y="T9"/>
                </a:cxn>
              </a:cxnLst>
              <a:rect l="0" t="0" r="r" b="b"/>
              <a:pathLst>
                <a:path w="3" h="5">
                  <a:moveTo>
                    <a:pt x="3" y="0"/>
                  </a:moveTo>
                  <a:cubicBezTo>
                    <a:pt x="3" y="0"/>
                    <a:pt x="2" y="0"/>
                    <a:pt x="2" y="0"/>
                  </a:cubicBezTo>
                  <a:cubicBezTo>
                    <a:pt x="1" y="0"/>
                    <a:pt x="0" y="0"/>
                    <a:pt x="0" y="0"/>
                  </a:cubicBezTo>
                  <a:cubicBezTo>
                    <a:pt x="0" y="2"/>
                    <a:pt x="0" y="4"/>
                    <a:pt x="3" y="5"/>
                  </a:cubicBezTo>
                  <a:cubicBezTo>
                    <a:pt x="3" y="3"/>
                    <a:pt x="3" y="3"/>
                    <a:pt x="3"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p>
          </p:txBody>
        </p:sp>
        <p:sp>
          <p:nvSpPr>
            <p:cNvPr id="32" name="Freeform 34"/>
            <p:cNvSpPr/>
            <p:nvPr/>
          </p:nvSpPr>
          <p:spPr bwMode="auto">
            <a:xfrm>
              <a:off x="10245725" y="5345113"/>
              <a:ext cx="36513" cy="11113"/>
            </a:xfrm>
            <a:custGeom>
              <a:avLst/>
              <a:gdLst>
                <a:gd name="T0" fmla="*/ 6 w 10"/>
                <a:gd name="T1" fmla="*/ 0 h 3"/>
                <a:gd name="T2" fmla="*/ 0 w 10"/>
                <a:gd name="T3" fmla="*/ 2 h 3"/>
                <a:gd name="T4" fmla="*/ 5 w 10"/>
                <a:gd name="T5" fmla="*/ 3 h 3"/>
                <a:gd name="T6" fmla="*/ 10 w 10"/>
                <a:gd name="T7" fmla="*/ 2 h 3"/>
                <a:gd name="T8" fmla="*/ 6 w 10"/>
                <a:gd name="T9" fmla="*/ 0 h 3"/>
              </a:gdLst>
              <a:ahLst/>
              <a:cxnLst>
                <a:cxn ang="0">
                  <a:pos x="T0" y="T1"/>
                </a:cxn>
                <a:cxn ang="0">
                  <a:pos x="T2" y="T3"/>
                </a:cxn>
                <a:cxn ang="0">
                  <a:pos x="T4" y="T5"/>
                </a:cxn>
                <a:cxn ang="0">
                  <a:pos x="T6" y="T7"/>
                </a:cxn>
                <a:cxn ang="0">
                  <a:pos x="T8" y="T9"/>
                </a:cxn>
              </a:cxnLst>
              <a:rect l="0" t="0" r="r" b="b"/>
              <a:pathLst>
                <a:path w="10" h="3">
                  <a:moveTo>
                    <a:pt x="6" y="0"/>
                  </a:moveTo>
                  <a:cubicBezTo>
                    <a:pt x="4" y="0"/>
                    <a:pt x="3" y="1"/>
                    <a:pt x="0" y="2"/>
                  </a:cubicBezTo>
                  <a:cubicBezTo>
                    <a:pt x="1" y="3"/>
                    <a:pt x="3" y="3"/>
                    <a:pt x="5" y="3"/>
                  </a:cubicBezTo>
                  <a:cubicBezTo>
                    <a:pt x="7" y="3"/>
                    <a:pt x="9" y="3"/>
                    <a:pt x="10" y="2"/>
                  </a:cubicBezTo>
                  <a:cubicBezTo>
                    <a:pt x="8" y="1"/>
                    <a:pt x="7" y="0"/>
                    <a:pt x="6"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p>
          </p:txBody>
        </p:sp>
        <p:sp>
          <p:nvSpPr>
            <p:cNvPr id="33" name="Freeform 35"/>
            <p:cNvSpPr/>
            <p:nvPr/>
          </p:nvSpPr>
          <p:spPr bwMode="auto">
            <a:xfrm>
              <a:off x="10045700" y="4552950"/>
              <a:ext cx="41275" cy="14288"/>
            </a:xfrm>
            <a:custGeom>
              <a:avLst/>
              <a:gdLst>
                <a:gd name="T0" fmla="*/ 9 w 11"/>
                <a:gd name="T1" fmla="*/ 0 h 4"/>
                <a:gd name="T2" fmla="*/ 0 w 11"/>
                <a:gd name="T3" fmla="*/ 1 h 4"/>
                <a:gd name="T4" fmla="*/ 9 w 11"/>
                <a:gd name="T5" fmla="*/ 4 h 4"/>
                <a:gd name="T6" fmla="*/ 11 w 11"/>
                <a:gd name="T7" fmla="*/ 4 h 4"/>
                <a:gd name="T8" fmla="*/ 11 w 11"/>
                <a:gd name="T9" fmla="*/ 0 h 4"/>
                <a:gd name="T10" fmla="*/ 9 w 11"/>
                <a:gd name="T11" fmla="*/ 0 h 4"/>
              </a:gdLst>
              <a:ahLst/>
              <a:cxnLst>
                <a:cxn ang="0">
                  <a:pos x="T0" y="T1"/>
                </a:cxn>
                <a:cxn ang="0">
                  <a:pos x="T2" y="T3"/>
                </a:cxn>
                <a:cxn ang="0">
                  <a:pos x="T4" y="T5"/>
                </a:cxn>
                <a:cxn ang="0">
                  <a:pos x="T6" y="T7"/>
                </a:cxn>
                <a:cxn ang="0">
                  <a:pos x="T8" y="T9"/>
                </a:cxn>
                <a:cxn ang="0">
                  <a:pos x="T10" y="T11"/>
                </a:cxn>
              </a:cxnLst>
              <a:rect l="0" t="0" r="r" b="b"/>
              <a:pathLst>
                <a:path w="11" h="4">
                  <a:moveTo>
                    <a:pt x="9" y="0"/>
                  </a:moveTo>
                  <a:cubicBezTo>
                    <a:pt x="6" y="0"/>
                    <a:pt x="4" y="0"/>
                    <a:pt x="0" y="1"/>
                  </a:cubicBezTo>
                  <a:cubicBezTo>
                    <a:pt x="1" y="3"/>
                    <a:pt x="5" y="4"/>
                    <a:pt x="9" y="4"/>
                  </a:cubicBezTo>
                  <a:cubicBezTo>
                    <a:pt x="9" y="4"/>
                    <a:pt x="11" y="4"/>
                    <a:pt x="11" y="4"/>
                  </a:cubicBezTo>
                  <a:cubicBezTo>
                    <a:pt x="11" y="0"/>
                    <a:pt x="11" y="0"/>
                    <a:pt x="11" y="0"/>
                  </a:cubicBezTo>
                  <a:cubicBezTo>
                    <a:pt x="11" y="0"/>
                    <a:pt x="10" y="0"/>
                    <a:pt x="9"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p>
          </p:txBody>
        </p:sp>
        <p:sp>
          <p:nvSpPr>
            <p:cNvPr id="34" name="Freeform 36"/>
            <p:cNvSpPr/>
            <p:nvPr/>
          </p:nvSpPr>
          <p:spPr bwMode="auto">
            <a:xfrm>
              <a:off x="9536113" y="4533900"/>
              <a:ext cx="1230313" cy="931863"/>
            </a:xfrm>
            <a:custGeom>
              <a:avLst/>
              <a:gdLst>
                <a:gd name="T0" fmla="*/ 232 w 328"/>
                <a:gd name="T1" fmla="*/ 10 h 248"/>
                <a:gd name="T2" fmla="*/ 220 w 328"/>
                <a:gd name="T3" fmla="*/ 59 h 248"/>
                <a:gd name="T4" fmla="*/ 190 w 328"/>
                <a:gd name="T5" fmla="*/ 44 h 248"/>
                <a:gd name="T6" fmla="*/ 182 w 328"/>
                <a:gd name="T7" fmla="*/ 36 h 248"/>
                <a:gd name="T8" fmla="*/ 192 w 328"/>
                <a:gd name="T9" fmla="*/ 16 h 248"/>
                <a:gd name="T10" fmla="*/ 178 w 328"/>
                <a:gd name="T11" fmla="*/ 13 h 248"/>
                <a:gd name="T12" fmla="*/ 157 w 328"/>
                <a:gd name="T13" fmla="*/ 12 h 248"/>
                <a:gd name="T14" fmla="*/ 136 w 328"/>
                <a:gd name="T15" fmla="*/ 20 h 248"/>
                <a:gd name="T16" fmla="*/ 131 w 328"/>
                <a:gd name="T17" fmla="*/ 37 h 248"/>
                <a:gd name="T18" fmla="*/ 120 w 328"/>
                <a:gd name="T19" fmla="*/ 38 h 248"/>
                <a:gd name="T20" fmla="*/ 97 w 328"/>
                <a:gd name="T21" fmla="*/ 33 h 248"/>
                <a:gd name="T22" fmla="*/ 85 w 328"/>
                <a:gd name="T23" fmla="*/ 46 h 248"/>
                <a:gd name="T24" fmla="*/ 77 w 328"/>
                <a:gd name="T25" fmla="*/ 50 h 248"/>
                <a:gd name="T26" fmla="*/ 74 w 328"/>
                <a:gd name="T27" fmla="*/ 62 h 248"/>
                <a:gd name="T28" fmla="*/ 21 w 328"/>
                <a:gd name="T29" fmla="*/ 86 h 248"/>
                <a:gd name="T30" fmla="*/ 6 w 328"/>
                <a:gd name="T31" fmla="*/ 94 h 248"/>
                <a:gd name="T32" fmla="*/ 2 w 328"/>
                <a:gd name="T33" fmla="*/ 114 h 248"/>
                <a:gd name="T34" fmla="*/ 6 w 328"/>
                <a:gd name="T35" fmla="*/ 132 h 248"/>
                <a:gd name="T36" fmla="*/ 2 w 328"/>
                <a:gd name="T37" fmla="*/ 132 h 248"/>
                <a:gd name="T38" fmla="*/ 15 w 328"/>
                <a:gd name="T39" fmla="*/ 170 h 248"/>
                <a:gd name="T40" fmla="*/ 14 w 328"/>
                <a:gd name="T41" fmla="*/ 201 h 248"/>
                <a:gd name="T42" fmla="*/ 60 w 328"/>
                <a:gd name="T43" fmla="*/ 201 h 248"/>
                <a:gd name="T44" fmla="*/ 68 w 328"/>
                <a:gd name="T45" fmla="*/ 201 h 248"/>
                <a:gd name="T46" fmla="*/ 120 w 328"/>
                <a:gd name="T47" fmla="*/ 185 h 248"/>
                <a:gd name="T48" fmla="*/ 169 w 328"/>
                <a:gd name="T49" fmla="*/ 187 h 248"/>
                <a:gd name="T50" fmla="*/ 182 w 328"/>
                <a:gd name="T51" fmla="*/ 209 h 248"/>
                <a:gd name="T52" fmla="*/ 192 w 328"/>
                <a:gd name="T53" fmla="*/ 210 h 248"/>
                <a:gd name="T54" fmla="*/ 202 w 328"/>
                <a:gd name="T55" fmla="*/ 206 h 248"/>
                <a:gd name="T56" fmla="*/ 205 w 328"/>
                <a:gd name="T57" fmla="*/ 209 h 248"/>
                <a:gd name="T58" fmla="*/ 206 w 328"/>
                <a:gd name="T59" fmla="*/ 215 h 248"/>
                <a:gd name="T60" fmla="*/ 212 w 328"/>
                <a:gd name="T61" fmla="*/ 215 h 248"/>
                <a:gd name="T62" fmla="*/ 246 w 328"/>
                <a:gd name="T63" fmla="*/ 245 h 248"/>
                <a:gd name="T64" fmla="*/ 271 w 328"/>
                <a:gd name="T65" fmla="*/ 248 h 248"/>
                <a:gd name="T66" fmla="*/ 300 w 328"/>
                <a:gd name="T67" fmla="*/ 227 h 248"/>
                <a:gd name="T68" fmla="*/ 321 w 328"/>
                <a:gd name="T69" fmla="*/ 182 h 248"/>
                <a:gd name="T70" fmla="*/ 323 w 328"/>
                <a:gd name="T71" fmla="*/ 168 h 248"/>
                <a:gd name="T72" fmla="*/ 320 w 328"/>
                <a:gd name="T73" fmla="*/ 121 h 248"/>
                <a:gd name="T74" fmla="*/ 304 w 328"/>
                <a:gd name="T75" fmla="*/ 98 h 248"/>
                <a:gd name="T76" fmla="*/ 290 w 328"/>
                <a:gd name="T77" fmla="*/ 82 h 248"/>
                <a:gd name="T78" fmla="*/ 263 w 328"/>
                <a:gd name="T79" fmla="*/ 49 h 248"/>
                <a:gd name="T80" fmla="*/ 249 w 328"/>
                <a:gd name="T81" fmla="*/ 30 h 248"/>
                <a:gd name="T82" fmla="*/ 240 w 328"/>
                <a:gd name="T83" fmla="*/ 0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28" h="248">
                  <a:moveTo>
                    <a:pt x="240" y="0"/>
                  </a:moveTo>
                  <a:cubicBezTo>
                    <a:pt x="235" y="3"/>
                    <a:pt x="236" y="7"/>
                    <a:pt x="232" y="10"/>
                  </a:cubicBezTo>
                  <a:cubicBezTo>
                    <a:pt x="232" y="36"/>
                    <a:pt x="232" y="36"/>
                    <a:pt x="232" y="36"/>
                  </a:cubicBezTo>
                  <a:cubicBezTo>
                    <a:pt x="231" y="42"/>
                    <a:pt x="229" y="59"/>
                    <a:pt x="220" y="59"/>
                  </a:cubicBezTo>
                  <a:cubicBezTo>
                    <a:pt x="215" y="59"/>
                    <a:pt x="213" y="53"/>
                    <a:pt x="209" y="51"/>
                  </a:cubicBezTo>
                  <a:cubicBezTo>
                    <a:pt x="202" y="48"/>
                    <a:pt x="198" y="47"/>
                    <a:pt x="190" y="44"/>
                  </a:cubicBezTo>
                  <a:cubicBezTo>
                    <a:pt x="189" y="44"/>
                    <a:pt x="189" y="40"/>
                    <a:pt x="187" y="39"/>
                  </a:cubicBezTo>
                  <a:cubicBezTo>
                    <a:pt x="186" y="37"/>
                    <a:pt x="182" y="38"/>
                    <a:pt x="182" y="36"/>
                  </a:cubicBezTo>
                  <a:cubicBezTo>
                    <a:pt x="185" y="21"/>
                    <a:pt x="185" y="21"/>
                    <a:pt x="185" y="21"/>
                  </a:cubicBezTo>
                  <a:cubicBezTo>
                    <a:pt x="187" y="20"/>
                    <a:pt x="192" y="19"/>
                    <a:pt x="192" y="16"/>
                  </a:cubicBezTo>
                  <a:cubicBezTo>
                    <a:pt x="192" y="14"/>
                    <a:pt x="188" y="11"/>
                    <a:pt x="186" y="11"/>
                  </a:cubicBezTo>
                  <a:cubicBezTo>
                    <a:pt x="183" y="11"/>
                    <a:pt x="182" y="13"/>
                    <a:pt x="178" y="13"/>
                  </a:cubicBezTo>
                  <a:cubicBezTo>
                    <a:pt x="168" y="13"/>
                    <a:pt x="162" y="9"/>
                    <a:pt x="152" y="5"/>
                  </a:cubicBezTo>
                  <a:cubicBezTo>
                    <a:pt x="153" y="8"/>
                    <a:pt x="156" y="9"/>
                    <a:pt x="157" y="12"/>
                  </a:cubicBezTo>
                  <a:cubicBezTo>
                    <a:pt x="157" y="12"/>
                    <a:pt x="154" y="14"/>
                    <a:pt x="152" y="14"/>
                  </a:cubicBezTo>
                  <a:cubicBezTo>
                    <a:pt x="147" y="14"/>
                    <a:pt x="136" y="16"/>
                    <a:pt x="136" y="20"/>
                  </a:cubicBezTo>
                  <a:cubicBezTo>
                    <a:pt x="136" y="24"/>
                    <a:pt x="132" y="26"/>
                    <a:pt x="132" y="30"/>
                  </a:cubicBezTo>
                  <a:cubicBezTo>
                    <a:pt x="132" y="33"/>
                    <a:pt x="133" y="35"/>
                    <a:pt x="131" y="37"/>
                  </a:cubicBezTo>
                  <a:cubicBezTo>
                    <a:pt x="130" y="37"/>
                    <a:pt x="128" y="35"/>
                    <a:pt x="127" y="35"/>
                  </a:cubicBezTo>
                  <a:cubicBezTo>
                    <a:pt x="124" y="35"/>
                    <a:pt x="122" y="36"/>
                    <a:pt x="120" y="38"/>
                  </a:cubicBezTo>
                  <a:cubicBezTo>
                    <a:pt x="120" y="33"/>
                    <a:pt x="117" y="27"/>
                    <a:pt x="112" y="27"/>
                  </a:cubicBezTo>
                  <a:cubicBezTo>
                    <a:pt x="106" y="27"/>
                    <a:pt x="105" y="33"/>
                    <a:pt x="97" y="33"/>
                  </a:cubicBezTo>
                  <a:cubicBezTo>
                    <a:pt x="96" y="39"/>
                    <a:pt x="91" y="41"/>
                    <a:pt x="91" y="48"/>
                  </a:cubicBezTo>
                  <a:cubicBezTo>
                    <a:pt x="88" y="48"/>
                    <a:pt x="87" y="47"/>
                    <a:pt x="85" y="46"/>
                  </a:cubicBezTo>
                  <a:cubicBezTo>
                    <a:pt x="83" y="49"/>
                    <a:pt x="85" y="54"/>
                    <a:pt x="81" y="56"/>
                  </a:cubicBezTo>
                  <a:cubicBezTo>
                    <a:pt x="80" y="54"/>
                    <a:pt x="79" y="52"/>
                    <a:pt x="77" y="50"/>
                  </a:cubicBezTo>
                  <a:cubicBezTo>
                    <a:pt x="74" y="51"/>
                    <a:pt x="74" y="54"/>
                    <a:pt x="74" y="57"/>
                  </a:cubicBezTo>
                  <a:cubicBezTo>
                    <a:pt x="74" y="59"/>
                    <a:pt x="74" y="60"/>
                    <a:pt x="74" y="62"/>
                  </a:cubicBezTo>
                  <a:cubicBezTo>
                    <a:pt x="74" y="72"/>
                    <a:pt x="50" y="79"/>
                    <a:pt x="40" y="81"/>
                  </a:cubicBezTo>
                  <a:cubicBezTo>
                    <a:pt x="35" y="82"/>
                    <a:pt x="24" y="83"/>
                    <a:pt x="21" y="86"/>
                  </a:cubicBezTo>
                  <a:cubicBezTo>
                    <a:pt x="18" y="89"/>
                    <a:pt x="11" y="96"/>
                    <a:pt x="6" y="97"/>
                  </a:cubicBezTo>
                  <a:cubicBezTo>
                    <a:pt x="6" y="96"/>
                    <a:pt x="6" y="95"/>
                    <a:pt x="6" y="94"/>
                  </a:cubicBezTo>
                  <a:cubicBezTo>
                    <a:pt x="4" y="95"/>
                    <a:pt x="2" y="95"/>
                    <a:pt x="2" y="97"/>
                  </a:cubicBezTo>
                  <a:cubicBezTo>
                    <a:pt x="2" y="105"/>
                    <a:pt x="2" y="105"/>
                    <a:pt x="2" y="114"/>
                  </a:cubicBezTo>
                  <a:cubicBezTo>
                    <a:pt x="2" y="121"/>
                    <a:pt x="6" y="124"/>
                    <a:pt x="6" y="129"/>
                  </a:cubicBezTo>
                  <a:cubicBezTo>
                    <a:pt x="6" y="130"/>
                    <a:pt x="7" y="131"/>
                    <a:pt x="6" y="132"/>
                  </a:cubicBezTo>
                  <a:cubicBezTo>
                    <a:pt x="5" y="132"/>
                    <a:pt x="4" y="130"/>
                    <a:pt x="3" y="129"/>
                  </a:cubicBezTo>
                  <a:cubicBezTo>
                    <a:pt x="2" y="130"/>
                    <a:pt x="2" y="131"/>
                    <a:pt x="2" y="132"/>
                  </a:cubicBezTo>
                  <a:cubicBezTo>
                    <a:pt x="0" y="137"/>
                    <a:pt x="6" y="138"/>
                    <a:pt x="7" y="142"/>
                  </a:cubicBezTo>
                  <a:cubicBezTo>
                    <a:pt x="11" y="153"/>
                    <a:pt x="12" y="157"/>
                    <a:pt x="15" y="170"/>
                  </a:cubicBezTo>
                  <a:cubicBezTo>
                    <a:pt x="17" y="175"/>
                    <a:pt x="21" y="180"/>
                    <a:pt x="21" y="188"/>
                  </a:cubicBezTo>
                  <a:cubicBezTo>
                    <a:pt x="21" y="194"/>
                    <a:pt x="14" y="196"/>
                    <a:pt x="14" y="201"/>
                  </a:cubicBezTo>
                  <a:cubicBezTo>
                    <a:pt x="14" y="205"/>
                    <a:pt x="28" y="211"/>
                    <a:pt x="33" y="211"/>
                  </a:cubicBezTo>
                  <a:cubicBezTo>
                    <a:pt x="46" y="211"/>
                    <a:pt x="50" y="201"/>
                    <a:pt x="60" y="201"/>
                  </a:cubicBezTo>
                  <a:cubicBezTo>
                    <a:pt x="62" y="201"/>
                    <a:pt x="63" y="200"/>
                    <a:pt x="64" y="200"/>
                  </a:cubicBezTo>
                  <a:cubicBezTo>
                    <a:pt x="65" y="200"/>
                    <a:pt x="66" y="200"/>
                    <a:pt x="68" y="201"/>
                  </a:cubicBezTo>
                  <a:cubicBezTo>
                    <a:pt x="74" y="201"/>
                    <a:pt x="79" y="200"/>
                    <a:pt x="85" y="199"/>
                  </a:cubicBezTo>
                  <a:cubicBezTo>
                    <a:pt x="87" y="185"/>
                    <a:pt x="105" y="190"/>
                    <a:pt x="120" y="185"/>
                  </a:cubicBezTo>
                  <a:cubicBezTo>
                    <a:pt x="126" y="183"/>
                    <a:pt x="128" y="178"/>
                    <a:pt x="138" y="178"/>
                  </a:cubicBezTo>
                  <a:cubicBezTo>
                    <a:pt x="147" y="178"/>
                    <a:pt x="164" y="181"/>
                    <a:pt x="169" y="187"/>
                  </a:cubicBezTo>
                  <a:cubicBezTo>
                    <a:pt x="171" y="190"/>
                    <a:pt x="177" y="204"/>
                    <a:pt x="179" y="204"/>
                  </a:cubicBezTo>
                  <a:cubicBezTo>
                    <a:pt x="179" y="204"/>
                    <a:pt x="178" y="209"/>
                    <a:pt x="182" y="209"/>
                  </a:cubicBezTo>
                  <a:cubicBezTo>
                    <a:pt x="188" y="209"/>
                    <a:pt x="195" y="194"/>
                    <a:pt x="200" y="189"/>
                  </a:cubicBezTo>
                  <a:cubicBezTo>
                    <a:pt x="200" y="194"/>
                    <a:pt x="199" y="208"/>
                    <a:pt x="192" y="210"/>
                  </a:cubicBezTo>
                  <a:cubicBezTo>
                    <a:pt x="192" y="211"/>
                    <a:pt x="193" y="213"/>
                    <a:pt x="194" y="213"/>
                  </a:cubicBezTo>
                  <a:cubicBezTo>
                    <a:pt x="199" y="213"/>
                    <a:pt x="199" y="207"/>
                    <a:pt x="202" y="206"/>
                  </a:cubicBezTo>
                  <a:cubicBezTo>
                    <a:pt x="202" y="205"/>
                    <a:pt x="202" y="204"/>
                    <a:pt x="202" y="204"/>
                  </a:cubicBezTo>
                  <a:cubicBezTo>
                    <a:pt x="203" y="205"/>
                    <a:pt x="205" y="206"/>
                    <a:pt x="205" y="209"/>
                  </a:cubicBezTo>
                  <a:cubicBezTo>
                    <a:pt x="205" y="212"/>
                    <a:pt x="204" y="214"/>
                    <a:pt x="203" y="215"/>
                  </a:cubicBezTo>
                  <a:cubicBezTo>
                    <a:pt x="206" y="215"/>
                    <a:pt x="206" y="215"/>
                    <a:pt x="206" y="215"/>
                  </a:cubicBezTo>
                  <a:cubicBezTo>
                    <a:pt x="209" y="215"/>
                    <a:pt x="210" y="215"/>
                    <a:pt x="212" y="213"/>
                  </a:cubicBezTo>
                  <a:cubicBezTo>
                    <a:pt x="212" y="215"/>
                    <a:pt x="212" y="215"/>
                    <a:pt x="212" y="215"/>
                  </a:cubicBezTo>
                  <a:cubicBezTo>
                    <a:pt x="213" y="219"/>
                    <a:pt x="216" y="222"/>
                    <a:pt x="216" y="226"/>
                  </a:cubicBezTo>
                  <a:cubicBezTo>
                    <a:pt x="216" y="238"/>
                    <a:pt x="234" y="245"/>
                    <a:pt x="246" y="245"/>
                  </a:cubicBezTo>
                  <a:cubicBezTo>
                    <a:pt x="253" y="245"/>
                    <a:pt x="250" y="240"/>
                    <a:pt x="257" y="239"/>
                  </a:cubicBezTo>
                  <a:cubicBezTo>
                    <a:pt x="257" y="241"/>
                    <a:pt x="269" y="247"/>
                    <a:pt x="271" y="248"/>
                  </a:cubicBezTo>
                  <a:cubicBezTo>
                    <a:pt x="273" y="234"/>
                    <a:pt x="297" y="240"/>
                    <a:pt x="300" y="227"/>
                  </a:cubicBezTo>
                  <a:cubicBezTo>
                    <a:pt x="300" y="227"/>
                    <a:pt x="300" y="227"/>
                    <a:pt x="300" y="227"/>
                  </a:cubicBezTo>
                  <a:cubicBezTo>
                    <a:pt x="300" y="217"/>
                    <a:pt x="306" y="209"/>
                    <a:pt x="308" y="202"/>
                  </a:cubicBezTo>
                  <a:cubicBezTo>
                    <a:pt x="311" y="193"/>
                    <a:pt x="316" y="190"/>
                    <a:pt x="321" y="182"/>
                  </a:cubicBezTo>
                  <a:cubicBezTo>
                    <a:pt x="323" y="180"/>
                    <a:pt x="322" y="178"/>
                    <a:pt x="323" y="176"/>
                  </a:cubicBezTo>
                  <a:cubicBezTo>
                    <a:pt x="323" y="168"/>
                    <a:pt x="323" y="168"/>
                    <a:pt x="323" y="168"/>
                  </a:cubicBezTo>
                  <a:cubicBezTo>
                    <a:pt x="326" y="166"/>
                    <a:pt x="328" y="157"/>
                    <a:pt x="328" y="151"/>
                  </a:cubicBezTo>
                  <a:cubicBezTo>
                    <a:pt x="328" y="142"/>
                    <a:pt x="325" y="127"/>
                    <a:pt x="320" y="121"/>
                  </a:cubicBezTo>
                  <a:cubicBezTo>
                    <a:pt x="320" y="120"/>
                    <a:pt x="320" y="120"/>
                    <a:pt x="320" y="120"/>
                  </a:cubicBezTo>
                  <a:cubicBezTo>
                    <a:pt x="315" y="114"/>
                    <a:pt x="304" y="110"/>
                    <a:pt x="304" y="98"/>
                  </a:cubicBezTo>
                  <a:cubicBezTo>
                    <a:pt x="301" y="98"/>
                    <a:pt x="296" y="98"/>
                    <a:pt x="295" y="95"/>
                  </a:cubicBezTo>
                  <a:cubicBezTo>
                    <a:pt x="294" y="91"/>
                    <a:pt x="293" y="85"/>
                    <a:pt x="290" y="82"/>
                  </a:cubicBezTo>
                  <a:cubicBezTo>
                    <a:pt x="285" y="77"/>
                    <a:pt x="273" y="74"/>
                    <a:pt x="270" y="68"/>
                  </a:cubicBezTo>
                  <a:cubicBezTo>
                    <a:pt x="268" y="60"/>
                    <a:pt x="266" y="57"/>
                    <a:pt x="263" y="49"/>
                  </a:cubicBezTo>
                  <a:cubicBezTo>
                    <a:pt x="262" y="44"/>
                    <a:pt x="262" y="35"/>
                    <a:pt x="258" y="33"/>
                  </a:cubicBezTo>
                  <a:cubicBezTo>
                    <a:pt x="257" y="33"/>
                    <a:pt x="252" y="31"/>
                    <a:pt x="249" y="30"/>
                  </a:cubicBezTo>
                  <a:cubicBezTo>
                    <a:pt x="246" y="28"/>
                    <a:pt x="247" y="23"/>
                    <a:pt x="246" y="19"/>
                  </a:cubicBezTo>
                  <a:cubicBezTo>
                    <a:pt x="244" y="13"/>
                    <a:pt x="241" y="8"/>
                    <a:pt x="240"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p>
          </p:txBody>
        </p:sp>
        <p:sp>
          <p:nvSpPr>
            <p:cNvPr id="35" name="Freeform 37"/>
            <p:cNvSpPr/>
            <p:nvPr/>
          </p:nvSpPr>
          <p:spPr bwMode="auto">
            <a:xfrm>
              <a:off x="11156950" y="5518150"/>
              <a:ext cx="233363" cy="228600"/>
            </a:xfrm>
            <a:custGeom>
              <a:avLst/>
              <a:gdLst>
                <a:gd name="T0" fmla="*/ 50 w 62"/>
                <a:gd name="T1" fmla="*/ 0 h 61"/>
                <a:gd name="T2" fmla="*/ 43 w 62"/>
                <a:gd name="T3" fmla="*/ 10 h 61"/>
                <a:gd name="T4" fmla="*/ 43 w 62"/>
                <a:gd name="T5" fmla="*/ 11 h 61"/>
                <a:gd name="T6" fmla="*/ 37 w 62"/>
                <a:gd name="T7" fmla="*/ 15 h 61"/>
                <a:gd name="T8" fmla="*/ 37 w 62"/>
                <a:gd name="T9" fmla="*/ 17 h 61"/>
                <a:gd name="T10" fmla="*/ 32 w 62"/>
                <a:gd name="T11" fmla="*/ 24 h 61"/>
                <a:gd name="T12" fmla="*/ 16 w 62"/>
                <a:gd name="T13" fmla="*/ 34 h 61"/>
                <a:gd name="T14" fmla="*/ 11 w 62"/>
                <a:gd name="T15" fmla="*/ 37 h 61"/>
                <a:gd name="T16" fmla="*/ 0 w 62"/>
                <a:gd name="T17" fmla="*/ 53 h 61"/>
                <a:gd name="T18" fmla="*/ 1 w 62"/>
                <a:gd name="T19" fmla="*/ 54 h 61"/>
                <a:gd name="T20" fmla="*/ 14 w 62"/>
                <a:gd name="T21" fmla="*/ 60 h 61"/>
                <a:gd name="T22" fmla="*/ 20 w 62"/>
                <a:gd name="T23" fmla="*/ 61 h 61"/>
                <a:gd name="T24" fmla="*/ 31 w 62"/>
                <a:gd name="T25" fmla="*/ 54 h 61"/>
                <a:gd name="T26" fmla="*/ 40 w 62"/>
                <a:gd name="T27" fmla="*/ 35 h 61"/>
                <a:gd name="T28" fmla="*/ 51 w 62"/>
                <a:gd name="T29" fmla="*/ 33 h 61"/>
                <a:gd name="T30" fmla="*/ 51 w 62"/>
                <a:gd name="T31" fmla="*/ 24 h 61"/>
                <a:gd name="T32" fmla="*/ 62 w 62"/>
                <a:gd name="T33" fmla="*/ 10 h 61"/>
                <a:gd name="T34" fmla="*/ 60 w 62"/>
                <a:gd name="T35" fmla="*/ 6 h 61"/>
                <a:gd name="T36" fmla="*/ 58 w 62"/>
                <a:gd name="T37" fmla="*/ 5 h 61"/>
                <a:gd name="T38" fmla="*/ 53 w 62"/>
                <a:gd name="T39" fmla="*/ 7 h 61"/>
                <a:gd name="T40" fmla="*/ 52 w 62"/>
                <a:gd name="T41" fmla="*/ 3 h 61"/>
                <a:gd name="T42" fmla="*/ 50 w 62"/>
                <a:gd name="T43" fmla="*/ 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2" h="61">
                  <a:moveTo>
                    <a:pt x="50" y="0"/>
                  </a:moveTo>
                  <a:cubicBezTo>
                    <a:pt x="47" y="1"/>
                    <a:pt x="43" y="5"/>
                    <a:pt x="43" y="10"/>
                  </a:cubicBezTo>
                  <a:cubicBezTo>
                    <a:pt x="43" y="10"/>
                    <a:pt x="43" y="11"/>
                    <a:pt x="43" y="11"/>
                  </a:cubicBezTo>
                  <a:cubicBezTo>
                    <a:pt x="40" y="12"/>
                    <a:pt x="39" y="12"/>
                    <a:pt x="37" y="15"/>
                  </a:cubicBezTo>
                  <a:cubicBezTo>
                    <a:pt x="37" y="15"/>
                    <a:pt x="37" y="17"/>
                    <a:pt x="37" y="17"/>
                  </a:cubicBezTo>
                  <a:cubicBezTo>
                    <a:pt x="37" y="17"/>
                    <a:pt x="33" y="24"/>
                    <a:pt x="32" y="24"/>
                  </a:cubicBezTo>
                  <a:cubicBezTo>
                    <a:pt x="27" y="27"/>
                    <a:pt x="23" y="34"/>
                    <a:pt x="16" y="34"/>
                  </a:cubicBezTo>
                  <a:cubicBezTo>
                    <a:pt x="14" y="34"/>
                    <a:pt x="12" y="35"/>
                    <a:pt x="11" y="37"/>
                  </a:cubicBezTo>
                  <a:cubicBezTo>
                    <a:pt x="8" y="42"/>
                    <a:pt x="0" y="46"/>
                    <a:pt x="0" y="53"/>
                  </a:cubicBezTo>
                  <a:cubicBezTo>
                    <a:pt x="0" y="54"/>
                    <a:pt x="1" y="54"/>
                    <a:pt x="1" y="54"/>
                  </a:cubicBezTo>
                  <a:cubicBezTo>
                    <a:pt x="1" y="56"/>
                    <a:pt x="12" y="60"/>
                    <a:pt x="14" y="60"/>
                  </a:cubicBezTo>
                  <a:cubicBezTo>
                    <a:pt x="16" y="60"/>
                    <a:pt x="19" y="61"/>
                    <a:pt x="20" y="61"/>
                  </a:cubicBezTo>
                  <a:cubicBezTo>
                    <a:pt x="24" y="61"/>
                    <a:pt x="29" y="57"/>
                    <a:pt x="31" y="54"/>
                  </a:cubicBezTo>
                  <a:cubicBezTo>
                    <a:pt x="31" y="54"/>
                    <a:pt x="39" y="38"/>
                    <a:pt x="40" y="35"/>
                  </a:cubicBezTo>
                  <a:cubicBezTo>
                    <a:pt x="42" y="35"/>
                    <a:pt x="49" y="33"/>
                    <a:pt x="51" y="33"/>
                  </a:cubicBezTo>
                  <a:cubicBezTo>
                    <a:pt x="51" y="30"/>
                    <a:pt x="50" y="29"/>
                    <a:pt x="51" y="24"/>
                  </a:cubicBezTo>
                  <a:cubicBezTo>
                    <a:pt x="55" y="24"/>
                    <a:pt x="61" y="14"/>
                    <a:pt x="62" y="10"/>
                  </a:cubicBezTo>
                  <a:cubicBezTo>
                    <a:pt x="60" y="9"/>
                    <a:pt x="60" y="8"/>
                    <a:pt x="60" y="6"/>
                  </a:cubicBezTo>
                  <a:cubicBezTo>
                    <a:pt x="59" y="6"/>
                    <a:pt x="58" y="5"/>
                    <a:pt x="58" y="5"/>
                  </a:cubicBezTo>
                  <a:cubicBezTo>
                    <a:pt x="56" y="5"/>
                    <a:pt x="55" y="7"/>
                    <a:pt x="53" y="7"/>
                  </a:cubicBezTo>
                  <a:cubicBezTo>
                    <a:pt x="51" y="7"/>
                    <a:pt x="52" y="5"/>
                    <a:pt x="52" y="3"/>
                  </a:cubicBezTo>
                  <a:cubicBezTo>
                    <a:pt x="51" y="3"/>
                    <a:pt x="50" y="2"/>
                    <a:pt x="50"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p>
          </p:txBody>
        </p:sp>
        <p:sp>
          <p:nvSpPr>
            <p:cNvPr id="36" name="Freeform 38"/>
            <p:cNvSpPr/>
            <p:nvPr/>
          </p:nvSpPr>
          <p:spPr bwMode="auto">
            <a:xfrm>
              <a:off x="11345863" y="5300663"/>
              <a:ext cx="176213" cy="250825"/>
            </a:xfrm>
            <a:custGeom>
              <a:avLst/>
              <a:gdLst>
                <a:gd name="T0" fmla="*/ 0 w 47"/>
                <a:gd name="T1" fmla="*/ 0 h 67"/>
                <a:gd name="T2" fmla="*/ 12 w 47"/>
                <a:gd name="T3" fmla="*/ 17 h 67"/>
                <a:gd name="T4" fmla="*/ 12 w 47"/>
                <a:gd name="T5" fmla="*/ 20 h 67"/>
                <a:gd name="T6" fmla="*/ 15 w 47"/>
                <a:gd name="T7" fmla="*/ 25 h 67"/>
                <a:gd name="T8" fmla="*/ 15 w 47"/>
                <a:gd name="T9" fmla="*/ 25 h 67"/>
                <a:gd name="T10" fmla="*/ 16 w 47"/>
                <a:gd name="T11" fmla="*/ 31 h 67"/>
                <a:gd name="T12" fmla="*/ 12 w 47"/>
                <a:gd name="T13" fmla="*/ 42 h 67"/>
                <a:gd name="T14" fmla="*/ 8 w 47"/>
                <a:gd name="T15" fmla="*/ 46 h 67"/>
                <a:gd name="T16" fmla="*/ 19 w 47"/>
                <a:gd name="T17" fmla="*/ 55 h 67"/>
                <a:gd name="T18" fmla="*/ 16 w 47"/>
                <a:gd name="T19" fmla="*/ 63 h 67"/>
                <a:gd name="T20" fmla="*/ 20 w 47"/>
                <a:gd name="T21" fmla="*/ 67 h 67"/>
                <a:gd name="T22" fmla="*/ 30 w 47"/>
                <a:gd name="T23" fmla="*/ 57 h 67"/>
                <a:gd name="T24" fmla="*/ 34 w 47"/>
                <a:gd name="T25" fmla="*/ 51 h 67"/>
                <a:gd name="T26" fmla="*/ 33 w 47"/>
                <a:gd name="T27" fmla="*/ 48 h 67"/>
                <a:gd name="T28" fmla="*/ 39 w 47"/>
                <a:gd name="T29" fmla="*/ 45 h 67"/>
                <a:gd name="T30" fmla="*/ 40 w 47"/>
                <a:gd name="T31" fmla="*/ 44 h 67"/>
                <a:gd name="T32" fmla="*/ 41 w 47"/>
                <a:gd name="T33" fmla="*/ 45 h 67"/>
                <a:gd name="T34" fmla="*/ 47 w 47"/>
                <a:gd name="T35" fmla="*/ 31 h 67"/>
                <a:gd name="T36" fmla="*/ 44 w 47"/>
                <a:gd name="T37" fmla="*/ 29 h 67"/>
                <a:gd name="T38" fmla="*/ 35 w 47"/>
                <a:gd name="T39" fmla="*/ 32 h 67"/>
                <a:gd name="T40" fmla="*/ 24 w 47"/>
                <a:gd name="T41" fmla="*/ 21 h 67"/>
                <a:gd name="T42" fmla="*/ 22 w 47"/>
                <a:gd name="T43" fmla="*/ 21 h 67"/>
                <a:gd name="T44" fmla="*/ 20 w 47"/>
                <a:gd name="T45" fmla="*/ 23 h 67"/>
                <a:gd name="T46" fmla="*/ 18 w 47"/>
                <a:gd name="T47" fmla="*/ 23 h 67"/>
                <a:gd name="T48" fmla="*/ 13 w 47"/>
                <a:gd name="T49" fmla="*/ 14 h 67"/>
                <a:gd name="T50" fmla="*/ 14 w 47"/>
                <a:gd name="T51" fmla="*/ 12 h 67"/>
                <a:gd name="T52" fmla="*/ 11 w 47"/>
                <a:gd name="T53" fmla="*/ 8 h 67"/>
                <a:gd name="T54" fmla="*/ 0 w 47"/>
                <a:gd name="T55"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7" h="67">
                  <a:moveTo>
                    <a:pt x="0" y="0"/>
                  </a:moveTo>
                  <a:cubicBezTo>
                    <a:pt x="2" y="7"/>
                    <a:pt x="6" y="16"/>
                    <a:pt x="12" y="17"/>
                  </a:cubicBezTo>
                  <a:cubicBezTo>
                    <a:pt x="12" y="18"/>
                    <a:pt x="12" y="19"/>
                    <a:pt x="12" y="20"/>
                  </a:cubicBezTo>
                  <a:cubicBezTo>
                    <a:pt x="12" y="22"/>
                    <a:pt x="14" y="23"/>
                    <a:pt x="15" y="25"/>
                  </a:cubicBezTo>
                  <a:cubicBezTo>
                    <a:pt x="15" y="25"/>
                    <a:pt x="15" y="25"/>
                    <a:pt x="15" y="25"/>
                  </a:cubicBezTo>
                  <a:cubicBezTo>
                    <a:pt x="15" y="27"/>
                    <a:pt x="16" y="29"/>
                    <a:pt x="16" y="31"/>
                  </a:cubicBezTo>
                  <a:cubicBezTo>
                    <a:pt x="16" y="35"/>
                    <a:pt x="15" y="39"/>
                    <a:pt x="12" y="42"/>
                  </a:cubicBezTo>
                  <a:cubicBezTo>
                    <a:pt x="11" y="43"/>
                    <a:pt x="8" y="44"/>
                    <a:pt x="8" y="46"/>
                  </a:cubicBezTo>
                  <a:cubicBezTo>
                    <a:pt x="8" y="52"/>
                    <a:pt x="19" y="49"/>
                    <a:pt x="19" y="55"/>
                  </a:cubicBezTo>
                  <a:cubicBezTo>
                    <a:pt x="19" y="58"/>
                    <a:pt x="16" y="60"/>
                    <a:pt x="16" y="63"/>
                  </a:cubicBezTo>
                  <a:cubicBezTo>
                    <a:pt x="16" y="65"/>
                    <a:pt x="17" y="67"/>
                    <a:pt x="20" y="67"/>
                  </a:cubicBezTo>
                  <a:cubicBezTo>
                    <a:pt x="26" y="67"/>
                    <a:pt x="28" y="61"/>
                    <a:pt x="30" y="57"/>
                  </a:cubicBezTo>
                  <a:cubicBezTo>
                    <a:pt x="31" y="56"/>
                    <a:pt x="34" y="53"/>
                    <a:pt x="34" y="51"/>
                  </a:cubicBezTo>
                  <a:cubicBezTo>
                    <a:pt x="34" y="50"/>
                    <a:pt x="33" y="49"/>
                    <a:pt x="33" y="48"/>
                  </a:cubicBezTo>
                  <a:cubicBezTo>
                    <a:pt x="33" y="46"/>
                    <a:pt x="36" y="45"/>
                    <a:pt x="39" y="45"/>
                  </a:cubicBezTo>
                  <a:cubicBezTo>
                    <a:pt x="40" y="44"/>
                    <a:pt x="40" y="44"/>
                    <a:pt x="40" y="44"/>
                  </a:cubicBezTo>
                  <a:cubicBezTo>
                    <a:pt x="41" y="45"/>
                    <a:pt x="41" y="45"/>
                    <a:pt x="41" y="45"/>
                  </a:cubicBezTo>
                  <a:cubicBezTo>
                    <a:pt x="44" y="41"/>
                    <a:pt x="43" y="35"/>
                    <a:pt x="47" y="31"/>
                  </a:cubicBezTo>
                  <a:cubicBezTo>
                    <a:pt x="46" y="30"/>
                    <a:pt x="45" y="29"/>
                    <a:pt x="44" y="29"/>
                  </a:cubicBezTo>
                  <a:cubicBezTo>
                    <a:pt x="40" y="29"/>
                    <a:pt x="40" y="32"/>
                    <a:pt x="35" y="32"/>
                  </a:cubicBezTo>
                  <a:cubicBezTo>
                    <a:pt x="28" y="32"/>
                    <a:pt x="24" y="28"/>
                    <a:pt x="24" y="21"/>
                  </a:cubicBezTo>
                  <a:cubicBezTo>
                    <a:pt x="24" y="21"/>
                    <a:pt x="23" y="21"/>
                    <a:pt x="22" y="21"/>
                  </a:cubicBezTo>
                  <a:cubicBezTo>
                    <a:pt x="21" y="21"/>
                    <a:pt x="20" y="22"/>
                    <a:pt x="20" y="23"/>
                  </a:cubicBezTo>
                  <a:cubicBezTo>
                    <a:pt x="18" y="23"/>
                    <a:pt x="18" y="23"/>
                    <a:pt x="18" y="23"/>
                  </a:cubicBezTo>
                  <a:cubicBezTo>
                    <a:pt x="17" y="22"/>
                    <a:pt x="13" y="16"/>
                    <a:pt x="13" y="14"/>
                  </a:cubicBezTo>
                  <a:cubicBezTo>
                    <a:pt x="13" y="13"/>
                    <a:pt x="14" y="13"/>
                    <a:pt x="14" y="12"/>
                  </a:cubicBezTo>
                  <a:cubicBezTo>
                    <a:pt x="13" y="11"/>
                    <a:pt x="13" y="9"/>
                    <a:pt x="11" y="8"/>
                  </a:cubicBezTo>
                  <a:cubicBezTo>
                    <a:pt x="8" y="5"/>
                    <a:pt x="3" y="5"/>
                    <a:pt x="0"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p>
          </p:txBody>
        </p:sp>
        <p:sp>
          <p:nvSpPr>
            <p:cNvPr id="37" name="Freeform 39"/>
            <p:cNvSpPr/>
            <p:nvPr/>
          </p:nvSpPr>
          <p:spPr bwMode="auto">
            <a:xfrm>
              <a:off x="11476038" y="4737100"/>
              <a:ext cx="38100" cy="28575"/>
            </a:xfrm>
            <a:custGeom>
              <a:avLst/>
              <a:gdLst>
                <a:gd name="T0" fmla="*/ 7 w 10"/>
                <a:gd name="T1" fmla="*/ 0 h 8"/>
                <a:gd name="T2" fmla="*/ 0 w 10"/>
                <a:gd name="T3" fmla="*/ 6 h 8"/>
                <a:gd name="T4" fmla="*/ 6 w 10"/>
                <a:gd name="T5" fmla="*/ 8 h 8"/>
                <a:gd name="T6" fmla="*/ 8 w 10"/>
                <a:gd name="T7" fmla="*/ 8 h 8"/>
                <a:gd name="T8" fmla="*/ 10 w 10"/>
                <a:gd name="T9" fmla="*/ 6 h 8"/>
                <a:gd name="T10" fmla="*/ 10 w 10"/>
                <a:gd name="T11" fmla="*/ 3 h 8"/>
                <a:gd name="T12" fmla="*/ 7 w 10"/>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10" h="8">
                  <a:moveTo>
                    <a:pt x="7" y="0"/>
                  </a:moveTo>
                  <a:cubicBezTo>
                    <a:pt x="4" y="1"/>
                    <a:pt x="0" y="2"/>
                    <a:pt x="0" y="6"/>
                  </a:cubicBezTo>
                  <a:cubicBezTo>
                    <a:pt x="0" y="7"/>
                    <a:pt x="4" y="8"/>
                    <a:pt x="6" y="8"/>
                  </a:cubicBezTo>
                  <a:cubicBezTo>
                    <a:pt x="7" y="8"/>
                    <a:pt x="8" y="8"/>
                    <a:pt x="8" y="8"/>
                  </a:cubicBezTo>
                  <a:cubicBezTo>
                    <a:pt x="9" y="8"/>
                    <a:pt x="9" y="7"/>
                    <a:pt x="10" y="6"/>
                  </a:cubicBezTo>
                  <a:cubicBezTo>
                    <a:pt x="10" y="3"/>
                    <a:pt x="10" y="3"/>
                    <a:pt x="10" y="3"/>
                  </a:cubicBezTo>
                  <a:cubicBezTo>
                    <a:pt x="9" y="3"/>
                    <a:pt x="8" y="2"/>
                    <a:pt x="7"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p>
          </p:txBody>
        </p:sp>
        <p:sp>
          <p:nvSpPr>
            <p:cNvPr id="38" name="Freeform 40"/>
            <p:cNvSpPr/>
            <p:nvPr/>
          </p:nvSpPr>
          <p:spPr bwMode="auto">
            <a:xfrm>
              <a:off x="11522075" y="4706938"/>
              <a:ext cx="30163" cy="22225"/>
            </a:xfrm>
            <a:custGeom>
              <a:avLst/>
              <a:gdLst>
                <a:gd name="T0" fmla="*/ 8 w 8"/>
                <a:gd name="T1" fmla="*/ 0 h 6"/>
                <a:gd name="T2" fmla="*/ 0 w 8"/>
                <a:gd name="T3" fmla="*/ 4 h 6"/>
                <a:gd name="T4" fmla="*/ 1 w 8"/>
                <a:gd name="T5" fmla="*/ 6 h 6"/>
                <a:gd name="T6" fmla="*/ 8 w 8"/>
                <a:gd name="T7" fmla="*/ 3 h 6"/>
                <a:gd name="T8" fmla="*/ 8 w 8"/>
                <a:gd name="T9" fmla="*/ 0 h 6"/>
              </a:gdLst>
              <a:ahLst/>
              <a:cxnLst>
                <a:cxn ang="0">
                  <a:pos x="T0" y="T1"/>
                </a:cxn>
                <a:cxn ang="0">
                  <a:pos x="T2" y="T3"/>
                </a:cxn>
                <a:cxn ang="0">
                  <a:pos x="T4" y="T5"/>
                </a:cxn>
                <a:cxn ang="0">
                  <a:pos x="T6" y="T7"/>
                </a:cxn>
                <a:cxn ang="0">
                  <a:pos x="T8" y="T9"/>
                </a:cxn>
              </a:cxnLst>
              <a:rect l="0" t="0" r="r" b="b"/>
              <a:pathLst>
                <a:path w="8" h="6">
                  <a:moveTo>
                    <a:pt x="8" y="0"/>
                  </a:moveTo>
                  <a:cubicBezTo>
                    <a:pt x="7" y="0"/>
                    <a:pt x="0" y="0"/>
                    <a:pt x="0" y="4"/>
                  </a:cubicBezTo>
                  <a:cubicBezTo>
                    <a:pt x="0" y="5"/>
                    <a:pt x="0" y="6"/>
                    <a:pt x="1" y="6"/>
                  </a:cubicBezTo>
                  <a:cubicBezTo>
                    <a:pt x="4" y="6"/>
                    <a:pt x="5" y="4"/>
                    <a:pt x="8" y="3"/>
                  </a:cubicBezTo>
                  <a:cubicBezTo>
                    <a:pt x="8" y="2"/>
                    <a:pt x="8" y="1"/>
                    <a:pt x="8"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p>
          </p:txBody>
        </p:sp>
        <p:sp>
          <p:nvSpPr>
            <p:cNvPr id="39" name="Freeform 41"/>
            <p:cNvSpPr/>
            <p:nvPr/>
          </p:nvSpPr>
          <p:spPr bwMode="auto">
            <a:xfrm>
              <a:off x="9809163" y="3902075"/>
              <a:ext cx="139700" cy="131763"/>
            </a:xfrm>
            <a:custGeom>
              <a:avLst/>
              <a:gdLst>
                <a:gd name="T0" fmla="*/ 26 w 37"/>
                <a:gd name="T1" fmla="*/ 0 h 35"/>
                <a:gd name="T2" fmla="*/ 26 w 37"/>
                <a:gd name="T3" fmla="*/ 6 h 35"/>
                <a:gd name="T4" fmla="*/ 20 w 37"/>
                <a:gd name="T5" fmla="*/ 10 h 35"/>
                <a:gd name="T6" fmla="*/ 18 w 37"/>
                <a:gd name="T7" fmla="*/ 13 h 35"/>
                <a:gd name="T8" fmla="*/ 16 w 37"/>
                <a:gd name="T9" fmla="*/ 13 h 35"/>
                <a:gd name="T10" fmla="*/ 11 w 37"/>
                <a:gd name="T11" fmla="*/ 9 h 35"/>
                <a:gd name="T12" fmla="*/ 11 w 37"/>
                <a:gd name="T13" fmla="*/ 9 h 35"/>
                <a:gd name="T14" fmla="*/ 7 w 37"/>
                <a:gd name="T15" fmla="*/ 12 h 35"/>
                <a:gd name="T16" fmla="*/ 3 w 37"/>
                <a:gd name="T17" fmla="*/ 15 h 35"/>
                <a:gd name="T18" fmla="*/ 3 w 37"/>
                <a:gd name="T19" fmla="*/ 15 h 35"/>
                <a:gd name="T20" fmla="*/ 1 w 37"/>
                <a:gd name="T21" fmla="*/ 21 h 35"/>
                <a:gd name="T22" fmla="*/ 2 w 37"/>
                <a:gd name="T23" fmla="*/ 23 h 35"/>
                <a:gd name="T24" fmla="*/ 2 w 37"/>
                <a:gd name="T25" fmla="*/ 29 h 35"/>
                <a:gd name="T26" fmla="*/ 2 w 37"/>
                <a:gd name="T27" fmla="*/ 29 h 35"/>
                <a:gd name="T28" fmla="*/ 7 w 37"/>
                <a:gd name="T29" fmla="*/ 19 h 35"/>
                <a:gd name="T30" fmla="*/ 9 w 37"/>
                <a:gd name="T31" fmla="*/ 21 h 35"/>
                <a:gd name="T32" fmla="*/ 10 w 37"/>
                <a:gd name="T33" fmla="*/ 20 h 35"/>
                <a:gd name="T34" fmla="*/ 13 w 37"/>
                <a:gd name="T35" fmla="*/ 21 h 35"/>
                <a:gd name="T36" fmla="*/ 13 w 37"/>
                <a:gd name="T37" fmla="*/ 19 h 35"/>
                <a:gd name="T38" fmla="*/ 17 w 37"/>
                <a:gd name="T39" fmla="*/ 19 h 35"/>
                <a:gd name="T40" fmla="*/ 18 w 37"/>
                <a:gd name="T41" fmla="*/ 21 h 35"/>
                <a:gd name="T42" fmla="*/ 16 w 37"/>
                <a:gd name="T43" fmla="*/ 24 h 35"/>
                <a:gd name="T44" fmla="*/ 23 w 37"/>
                <a:gd name="T45" fmla="*/ 33 h 35"/>
                <a:gd name="T46" fmla="*/ 24 w 37"/>
                <a:gd name="T47" fmla="*/ 33 h 35"/>
                <a:gd name="T48" fmla="*/ 25 w 37"/>
                <a:gd name="T49" fmla="*/ 33 h 35"/>
                <a:gd name="T50" fmla="*/ 27 w 37"/>
                <a:gd name="T51" fmla="*/ 35 h 35"/>
                <a:gd name="T52" fmla="*/ 27 w 37"/>
                <a:gd name="T53" fmla="*/ 35 h 35"/>
                <a:gd name="T54" fmla="*/ 30 w 37"/>
                <a:gd name="T55" fmla="*/ 31 h 35"/>
                <a:gd name="T56" fmla="*/ 27 w 37"/>
                <a:gd name="T57" fmla="*/ 26 h 35"/>
                <a:gd name="T58" fmla="*/ 29 w 37"/>
                <a:gd name="T59" fmla="*/ 23 h 35"/>
                <a:gd name="T60" fmla="*/ 30 w 37"/>
                <a:gd name="T61" fmla="*/ 25 h 35"/>
                <a:gd name="T62" fmla="*/ 30 w 37"/>
                <a:gd name="T63" fmla="*/ 24 h 35"/>
                <a:gd name="T64" fmla="*/ 33 w 37"/>
                <a:gd name="T65" fmla="*/ 30 h 35"/>
                <a:gd name="T66" fmla="*/ 37 w 37"/>
                <a:gd name="T67" fmla="*/ 22 h 35"/>
                <a:gd name="T68" fmla="*/ 31 w 37"/>
                <a:gd name="T69" fmla="*/ 3 h 35"/>
                <a:gd name="T70" fmla="*/ 26 w 37"/>
                <a:gd name="T71"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 h="35">
                  <a:moveTo>
                    <a:pt x="26" y="0"/>
                  </a:moveTo>
                  <a:cubicBezTo>
                    <a:pt x="26" y="1"/>
                    <a:pt x="26" y="5"/>
                    <a:pt x="26" y="6"/>
                  </a:cubicBezTo>
                  <a:cubicBezTo>
                    <a:pt x="25" y="8"/>
                    <a:pt x="20" y="7"/>
                    <a:pt x="20" y="10"/>
                  </a:cubicBezTo>
                  <a:cubicBezTo>
                    <a:pt x="18" y="10"/>
                    <a:pt x="18" y="12"/>
                    <a:pt x="18" y="13"/>
                  </a:cubicBezTo>
                  <a:cubicBezTo>
                    <a:pt x="17" y="13"/>
                    <a:pt x="17" y="13"/>
                    <a:pt x="16" y="13"/>
                  </a:cubicBezTo>
                  <a:cubicBezTo>
                    <a:pt x="14" y="13"/>
                    <a:pt x="15" y="9"/>
                    <a:pt x="11" y="9"/>
                  </a:cubicBezTo>
                  <a:cubicBezTo>
                    <a:pt x="11" y="9"/>
                    <a:pt x="11" y="9"/>
                    <a:pt x="11" y="9"/>
                  </a:cubicBezTo>
                  <a:cubicBezTo>
                    <a:pt x="9" y="9"/>
                    <a:pt x="8" y="11"/>
                    <a:pt x="7" y="12"/>
                  </a:cubicBezTo>
                  <a:cubicBezTo>
                    <a:pt x="6" y="13"/>
                    <a:pt x="5" y="15"/>
                    <a:pt x="3" y="15"/>
                  </a:cubicBezTo>
                  <a:cubicBezTo>
                    <a:pt x="3" y="15"/>
                    <a:pt x="3" y="15"/>
                    <a:pt x="3" y="15"/>
                  </a:cubicBezTo>
                  <a:cubicBezTo>
                    <a:pt x="2" y="17"/>
                    <a:pt x="1" y="19"/>
                    <a:pt x="1" y="21"/>
                  </a:cubicBezTo>
                  <a:cubicBezTo>
                    <a:pt x="1" y="22"/>
                    <a:pt x="2" y="23"/>
                    <a:pt x="2" y="23"/>
                  </a:cubicBezTo>
                  <a:cubicBezTo>
                    <a:pt x="2" y="25"/>
                    <a:pt x="0" y="29"/>
                    <a:pt x="2" y="29"/>
                  </a:cubicBezTo>
                  <a:cubicBezTo>
                    <a:pt x="2" y="29"/>
                    <a:pt x="2" y="29"/>
                    <a:pt x="2" y="29"/>
                  </a:cubicBezTo>
                  <a:cubicBezTo>
                    <a:pt x="5" y="29"/>
                    <a:pt x="4" y="21"/>
                    <a:pt x="7" y="19"/>
                  </a:cubicBezTo>
                  <a:cubicBezTo>
                    <a:pt x="7" y="19"/>
                    <a:pt x="9" y="21"/>
                    <a:pt x="9" y="21"/>
                  </a:cubicBezTo>
                  <a:cubicBezTo>
                    <a:pt x="10" y="20"/>
                    <a:pt x="10" y="20"/>
                    <a:pt x="10" y="20"/>
                  </a:cubicBezTo>
                  <a:cubicBezTo>
                    <a:pt x="11" y="20"/>
                    <a:pt x="11" y="21"/>
                    <a:pt x="13" y="21"/>
                  </a:cubicBezTo>
                  <a:cubicBezTo>
                    <a:pt x="13" y="20"/>
                    <a:pt x="13" y="19"/>
                    <a:pt x="13" y="19"/>
                  </a:cubicBezTo>
                  <a:cubicBezTo>
                    <a:pt x="17" y="19"/>
                    <a:pt x="17" y="19"/>
                    <a:pt x="17" y="19"/>
                  </a:cubicBezTo>
                  <a:cubicBezTo>
                    <a:pt x="17" y="20"/>
                    <a:pt x="17" y="21"/>
                    <a:pt x="18" y="21"/>
                  </a:cubicBezTo>
                  <a:cubicBezTo>
                    <a:pt x="17" y="22"/>
                    <a:pt x="16" y="23"/>
                    <a:pt x="16" y="24"/>
                  </a:cubicBezTo>
                  <a:cubicBezTo>
                    <a:pt x="16" y="29"/>
                    <a:pt x="19" y="33"/>
                    <a:pt x="23" y="33"/>
                  </a:cubicBezTo>
                  <a:cubicBezTo>
                    <a:pt x="23" y="33"/>
                    <a:pt x="24" y="33"/>
                    <a:pt x="24" y="33"/>
                  </a:cubicBezTo>
                  <a:cubicBezTo>
                    <a:pt x="25" y="33"/>
                    <a:pt x="25" y="33"/>
                    <a:pt x="25" y="33"/>
                  </a:cubicBezTo>
                  <a:cubicBezTo>
                    <a:pt x="25" y="34"/>
                    <a:pt x="26" y="35"/>
                    <a:pt x="27" y="35"/>
                  </a:cubicBezTo>
                  <a:cubicBezTo>
                    <a:pt x="27" y="35"/>
                    <a:pt x="27" y="35"/>
                    <a:pt x="27" y="35"/>
                  </a:cubicBezTo>
                  <a:cubicBezTo>
                    <a:pt x="28" y="35"/>
                    <a:pt x="30" y="33"/>
                    <a:pt x="30" y="31"/>
                  </a:cubicBezTo>
                  <a:cubicBezTo>
                    <a:pt x="30" y="29"/>
                    <a:pt x="26" y="28"/>
                    <a:pt x="27" y="26"/>
                  </a:cubicBezTo>
                  <a:cubicBezTo>
                    <a:pt x="27" y="25"/>
                    <a:pt x="28" y="24"/>
                    <a:pt x="29" y="23"/>
                  </a:cubicBezTo>
                  <a:cubicBezTo>
                    <a:pt x="29" y="23"/>
                    <a:pt x="30" y="24"/>
                    <a:pt x="30" y="25"/>
                  </a:cubicBezTo>
                  <a:cubicBezTo>
                    <a:pt x="30" y="24"/>
                    <a:pt x="30" y="24"/>
                    <a:pt x="30" y="24"/>
                  </a:cubicBezTo>
                  <a:cubicBezTo>
                    <a:pt x="31" y="26"/>
                    <a:pt x="33" y="30"/>
                    <a:pt x="33" y="30"/>
                  </a:cubicBezTo>
                  <a:cubicBezTo>
                    <a:pt x="34" y="26"/>
                    <a:pt x="37" y="24"/>
                    <a:pt x="37" y="22"/>
                  </a:cubicBezTo>
                  <a:cubicBezTo>
                    <a:pt x="37" y="19"/>
                    <a:pt x="33" y="5"/>
                    <a:pt x="31" y="3"/>
                  </a:cubicBezTo>
                  <a:cubicBezTo>
                    <a:pt x="30" y="2"/>
                    <a:pt x="28" y="0"/>
                    <a:pt x="26"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p>
          </p:txBody>
        </p:sp>
        <p:sp>
          <p:nvSpPr>
            <p:cNvPr id="40" name="Freeform 42"/>
            <p:cNvSpPr/>
            <p:nvPr/>
          </p:nvSpPr>
          <p:spPr bwMode="auto">
            <a:xfrm>
              <a:off x="9682163" y="3868738"/>
              <a:ext cx="68263" cy="71438"/>
            </a:xfrm>
            <a:custGeom>
              <a:avLst/>
              <a:gdLst>
                <a:gd name="T0" fmla="*/ 16 w 18"/>
                <a:gd name="T1" fmla="*/ 0 h 19"/>
                <a:gd name="T2" fmla="*/ 14 w 18"/>
                <a:gd name="T3" fmla="*/ 4 h 19"/>
                <a:gd name="T4" fmla="*/ 0 w 18"/>
                <a:gd name="T5" fmla="*/ 19 h 19"/>
                <a:gd name="T6" fmla="*/ 2 w 18"/>
                <a:gd name="T7" fmla="*/ 19 h 19"/>
                <a:gd name="T8" fmla="*/ 11 w 18"/>
                <a:gd name="T9" fmla="*/ 9 h 19"/>
                <a:gd name="T10" fmla="*/ 11 w 18"/>
                <a:gd name="T11" fmla="*/ 9 h 19"/>
                <a:gd name="T12" fmla="*/ 15 w 18"/>
                <a:gd name="T13" fmla="*/ 6 h 19"/>
                <a:gd name="T14" fmla="*/ 15 w 18"/>
                <a:gd name="T15" fmla="*/ 6 h 19"/>
                <a:gd name="T16" fmla="*/ 18 w 18"/>
                <a:gd name="T17" fmla="*/ 4 h 19"/>
                <a:gd name="T18" fmla="*/ 16 w 18"/>
                <a:gd name="T19"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 h="19">
                  <a:moveTo>
                    <a:pt x="16" y="0"/>
                  </a:moveTo>
                  <a:cubicBezTo>
                    <a:pt x="15" y="1"/>
                    <a:pt x="15" y="2"/>
                    <a:pt x="14" y="4"/>
                  </a:cubicBezTo>
                  <a:cubicBezTo>
                    <a:pt x="11" y="9"/>
                    <a:pt x="3" y="12"/>
                    <a:pt x="0" y="19"/>
                  </a:cubicBezTo>
                  <a:cubicBezTo>
                    <a:pt x="2" y="19"/>
                    <a:pt x="2" y="19"/>
                    <a:pt x="2" y="19"/>
                  </a:cubicBezTo>
                  <a:cubicBezTo>
                    <a:pt x="5" y="17"/>
                    <a:pt x="10" y="14"/>
                    <a:pt x="11" y="9"/>
                  </a:cubicBezTo>
                  <a:cubicBezTo>
                    <a:pt x="11" y="9"/>
                    <a:pt x="11" y="9"/>
                    <a:pt x="11" y="9"/>
                  </a:cubicBezTo>
                  <a:cubicBezTo>
                    <a:pt x="13" y="9"/>
                    <a:pt x="15" y="8"/>
                    <a:pt x="15" y="6"/>
                  </a:cubicBezTo>
                  <a:cubicBezTo>
                    <a:pt x="15" y="6"/>
                    <a:pt x="15" y="6"/>
                    <a:pt x="15" y="6"/>
                  </a:cubicBezTo>
                  <a:cubicBezTo>
                    <a:pt x="17" y="6"/>
                    <a:pt x="17" y="5"/>
                    <a:pt x="18" y="4"/>
                  </a:cubicBezTo>
                  <a:cubicBezTo>
                    <a:pt x="17" y="3"/>
                    <a:pt x="16" y="3"/>
                    <a:pt x="16"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p>
          </p:txBody>
        </p:sp>
        <p:sp>
          <p:nvSpPr>
            <p:cNvPr id="41" name="Freeform 43"/>
            <p:cNvSpPr/>
            <p:nvPr/>
          </p:nvSpPr>
          <p:spPr bwMode="auto">
            <a:xfrm>
              <a:off x="9731375" y="3635375"/>
              <a:ext cx="130175" cy="187325"/>
            </a:xfrm>
            <a:custGeom>
              <a:avLst/>
              <a:gdLst>
                <a:gd name="T0" fmla="*/ 6 w 35"/>
                <a:gd name="T1" fmla="*/ 0 h 50"/>
                <a:gd name="T2" fmla="*/ 3 w 35"/>
                <a:gd name="T3" fmla="*/ 5 h 50"/>
                <a:gd name="T4" fmla="*/ 5 w 35"/>
                <a:gd name="T5" fmla="*/ 13 h 50"/>
                <a:gd name="T6" fmla="*/ 3 w 35"/>
                <a:gd name="T7" fmla="*/ 20 h 50"/>
                <a:gd name="T8" fmla="*/ 3 w 35"/>
                <a:gd name="T9" fmla="*/ 20 h 50"/>
                <a:gd name="T10" fmla="*/ 1 w 35"/>
                <a:gd name="T11" fmla="*/ 29 h 50"/>
                <a:gd name="T12" fmla="*/ 7 w 35"/>
                <a:gd name="T13" fmla="*/ 34 h 50"/>
                <a:gd name="T14" fmla="*/ 7 w 35"/>
                <a:gd name="T15" fmla="*/ 34 h 50"/>
                <a:gd name="T16" fmla="*/ 9 w 35"/>
                <a:gd name="T17" fmla="*/ 32 h 50"/>
                <a:gd name="T18" fmla="*/ 10 w 35"/>
                <a:gd name="T19" fmla="*/ 32 h 50"/>
                <a:gd name="T20" fmla="*/ 10 w 35"/>
                <a:gd name="T21" fmla="*/ 34 h 50"/>
                <a:gd name="T22" fmla="*/ 9 w 35"/>
                <a:gd name="T23" fmla="*/ 37 h 50"/>
                <a:gd name="T24" fmla="*/ 12 w 35"/>
                <a:gd name="T25" fmla="*/ 41 h 50"/>
                <a:gd name="T26" fmla="*/ 12 w 35"/>
                <a:gd name="T27" fmla="*/ 41 h 50"/>
                <a:gd name="T28" fmla="*/ 15 w 35"/>
                <a:gd name="T29" fmla="*/ 40 h 50"/>
                <a:gd name="T30" fmla="*/ 17 w 35"/>
                <a:gd name="T31" fmla="*/ 39 h 50"/>
                <a:gd name="T32" fmla="*/ 17 w 35"/>
                <a:gd name="T33" fmla="*/ 39 h 50"/>
                <a:gd name="T34" fmla="*/ 24 w 35"/>
                <a:gd name="T35" fmla="*/ 45 h 50"/>
                <a:gd name="T36" fmla="*/ 24 w 35"/>
                <a:gd name="T37" fmla="*/ 40 h 50"/>
                <a:gd name="T38" fmla="*/ 33 w 35"/>
                <a:gd name="T39" fmla="*/ 48 h 50"/>
                <a:gd name="T40" fmla="*/ 34 w 35"/>
                <a:gd name="T41" fmla="*/ 50 h 50"/>
                <a:gd name="T42" fmla="*/ 34 w 35"/>
                <a:gd name="T43" fmla="*/ 50 h 50"/>
                <a:gd name="T44" fmla="*/ 35 w 35"/>
                <a:gd name="T45" fmla="*/ 48 h 50"/>
                <a:gd name="T46" fmla="*/ 35 w 35"/>
                <a:gd name="T47" fmla="*/ 46 h 50"/>
                <a:gd name="T48" fmla="*/ 32 w 35"/>
                <a:gd name="T49" fmla="*/ 43 h 50"/>
                <a:gd name="T50" fmla="*/ 31 w 35"/>
                <a:gd name="T51" fmla="*/ 43 h 50"/>
                <a:gd name="T52" fmla="*/ 30 w 35"/>
                <a:gd name="T53" fmla="*/ 43 h 50"/>
                <a:gd name="T54" fmla="*/ 32 w 35"/>
                <a:gd name="T55" fmla="*/ 40 h 50"/>
                <a:gd name="T56" fmla="*/ 30 w 35"/>
                <a:gd name="T57" fmla="*/ 40 h 50"/>
                <a:gd name="T58" fmla="*/ 30 w 35"/>
                <a:gd name="T59" fmla="*/ 40 h 50"/>
                <a:gd name="T60" fmla="*/ 29 w 35"/>
                <a:gd name="T61" fmla="*/ 41 h 50"/>
                <a:gd name="T62" fmla="*/ 28 w 35"/>
                <a:gd name="T63" fmla="*/ 41 h 50"/>
                <a:gd name="T64" fmla="*/ 28 w 35"/>
                <a:gd name="T65" fmla="*/ 41 h 50"/>
                <a:gd name="T66" fmla="*/ 23 w 35"/>
                <a:gd name="T67" fmla="*/ 36 h 50"/>
                <a:gd name="T68" fmla="*/ 23 w 35"/>
                <a:gd name="T69" fmla="*/ 36 h 50"/>
                <a:gd name="T70" fmla="*/ 20 w 35"/>
                <a:gd name="T71" fmla="*/ 38 h 50"/>
                <a:gd name="T72" fmla="*/ 20 w 35"/>
                <a:gd name="T73" fmla="*/ 39 h 50"/>
                <a:gd name="T74" fmla="*/ 13 w 35"/>
                <a:gd name="T75" fmla="*/ 28 h 50"/>
                <a:gd name="T76" fmla="*/ 18 w 35"/>
                <a:gd name="T77" fmla="*/ 16 h 50"/>
                <a:gd name="T78" fmla="*/ 15 w 35"/>
                <a:gd name="T79" fmla="*/ 5 h 50"/>
                <a:gd name="T80" fmla="*/ 15 w 35"/>
                <a:gd name="T81" fmla="*/ 4 h 50"/>
                <a:gd name="T82" fmla="*/ 14 w 35"/>
                <a:gd name="T83" fmla="*/ 2 h 50"/>
                <a:gd name="T84" fmla="*/ 11 w 35"/>
                <a:gd name="T85" fmla="*/ 5 h 50"/>
                <a:gd name="T86" fmla="*/ 11 w 35"/>
                <a:gd name="T87" fmla="*/ 5 h 50"/>
                <a:gd name="T88" fmla="*/ 6 w 35"/>
                <a:gd name="T89" fmla="*/ 0 h 50"/>
                <a:gd name="T90" fmla="*/ 6 w 35"/>
                <a:gd name="T91"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5" h="50">
                  <a:moveTo>
                    <a:pt x="6" y="0"/>
                  </a:moveTo>
                  <a:cubicBezTo>
                    <a:pt x="4" y="0"/>
                    <a:pt x="3" y="3"/>
                    <a:pt x="3" y="5"/>
                  </a:cubicBezTo>
                  <a:cubicBezTo>
                    <a:pt x="3" y="8"/>
                    <a:pt x="5" y="10"/>
                    <a:pt x="5" y="13"/>
                  </a:cubicBezTo>
                  <a:cubicBezTo>
                    <a:pt x="5" y="15"/>
                    <a:pt x="4" y="19"/>
                    <a:pt x="3" y="20"/>
                  </a:cubicBezTo>
                  <a:cubicBezTo>
                    <a:pt x="3" y="20"/>
                    <a:pt x="3" y="20"/>
                    <a:pt x="3" y="20"/>
                  </a:cubicBezTo>
                  <a:cubicBezTo>
                    <a:pt x="0" y="20"/>
                    <a:pt x="1" y="25"/>
                    <a:pt x="1" y="29"/>
                  </a:cubicBezTo>
                  <a:cubicBezTo>
                    <a:pt x="1" y="31"/>
                    <a:pt x="6" y="34"/>
                    <a:pt x="7" y="34"/>
                  </a:cubicBezTo>
                  <a:cubicBezTo>
                    <a:pt x="7" y="34"/>
                    <a:pt x="7" y="34"/>
                    <a:pt x="7" y="34"/>
                  </a:cubicBezTo>
                  <a:cubicBezTo>
                    <a:pt x="8" y="34"/>
                    <a:pt x="8" y="33"/>
                    <a:pt x="9" y="32"/>
                  </a:cubicBezTo>
                  <a:cubicBezTo>
                    <a:pt x="10" y="32"/>
                    <a:pt x="10" y="32"/>
                    <a:pt x="10" y="32"/>
                  </a:cubicBezTo>
                  <a:cubicBezTo>
                    <a:pt x="10" y="34"/>
                    <a:pt x="10" y="34"/>
                    <a:pt x="10" y="34"/>
                  </a:cubicBezTo>
                  <a:cubicBezTo>
                    <a:pt x="10" y="35"/>
                    <a:pt x="9" y="36"/>
                    <a:pt x="9" y="37"/>
                  </a:cubicBezTo>
                  <a:cubicBezTo>
                    <a:pt x="9" y="38"/>
                    <a:pt x="11" y="41"/>
                    <a:pt x="12" y="41"/>
                  </a:cubicBezTo>
                  <a:cubicBezTo>
                    <a:pt x="12" y="41"/>
                    <a:pt x="12" y="41"/>
                    <a:pt x="12" y="41"/>
                  </a:cubicBezTo>
                  <a:cubicBezTo>
                    <a:pt x="13" y="41"/>
                    <a:pt x="14" y="40"/>
                    <a:pt x="15" y="40"/>
                  </a:cubicBezTo>
                  <a:cubicBezTo>
                    <a:pt x="15" y="40"/>
                    <a:pt x="16" y="39"/>
                    <a:pt x="17" y="39"/>
                  </a:cubicBezTo>
                  <a:cubicBezTo>
                    <a:pt x="17" y="39"/>
                    <a:pt x="17" y="39"/>
                    <a:pt x="17" y="39"/>
                  </a:cubicBezTo>
                  <a:cubicBezTo>
                    <a:pt x="20" y="39"/>
                    <a:pt x="20" y="45"/>
                    <a:pt x="24" y="45"/>
                  </a:cubicBezTo>
                  <a:cubicBezTo>
                    <a:pt x="23" y="43"/>
                    <a:pt x="23" y="42"/>
                    <a:pt x="24" y="40"/>
                  </a:cubicBezTo>
                  <a:cubicBezTo>
                    <a:pt x="25" y="42"/>
                    <a:pt x="32" y="45"/>
                    <a:pt x="33" y="48"/>
                  </a:cubicBezTo>
                  <a:cubicBezTo>
                    <a:pt x="33" y="48"/>
                    <a:pt x="34" y="50"/>
                    <a:pt x="34" y="50"/>
                  </a:cubicBezTo>
                  <a:cubicBezTo>
                    <a:pt x="34" y="50"/>
                    <a:pt x="34" y="50"/>
                    <a:pt x="34" y="50"/>
                  </a:cubicBezTo>
                  <a:cubicBezTo>
                    <a:pt x="35" y="50"/>
                    <a:pt x="35" y="49"/>
                    <a:pt x="35" y="48"/>
                  </a:cubicBezTo>
                  <a:cubicBezTo>
                    <a:pt x="35" y="47"/>
                    <a:pt x="35" y="47"/>
                    <a:pt x="35" y="46"/>
                  </a:cubicBezTo>
                  <a:cubicBezTo>
                    <a:pt x="34" y="46"/>
                    <a:pt x="32" y="45"/>
                    <a:pt x="32" y="43"/>
                  </a:cubicBezTo>
                  <a:cubicBezTo>
                    <a:pt x="32" y="43"/>
                    <a:pt x="31" y="43"/>
                    <a:pt x="31" y="43"/>
                  </a:cubicBezTo>
                  <a:cubicBezTo>
                    <a:pt x="31" y="43"/>
                    <a:pt x="30" y="43"/>
                    <a:pt x="30" y="43"/>
                  </a:cubicBezTo>
                  <a:cubicBezTo>
                    <a:pt x="30" y="42"/>
                    <a:pt x="32" y="42"/>
                    <a:pt x="32" y="40"/>
                  </a:cubicBezTo>
                  <a:cubicBezTo>
                    <a:pt x="31" y="40"/>
                    <a:pt x="31" y="40"/>
                    <a:pt x="30" y="40"/>
                  </a:cubicBezTo>
                  <a:cubicBezTo>
                    <a:pt x="30" y="40"/>
                    <a:pt x="30" y="40"/>
                    <a:pt x="30" y="40"/>
                  </a:cubicBezTo>
                  <a:cubicBezTo>
                    <a:pt x="30" y="40"/>
                    <a:pt x="29" y="40"/>
                    <a:pt x="29" y="41"/>
                  </a:cubicBezTo>
                  <a:cubicBezTo>
                    <a:pt x="29" y="41"/>
                    <a:pt x="28" y="41"/>
                    <a:pt x="28" y="41"/>
                  </a:cubicBezTo>
                  <a:cubicBezTo>
                    <a:pt x="28" y="41"/>
                    <a:pt x="28" y="41"/>
                    <a:pt x="28" y="41"/>
                  </a:cubicBezTo>
                  <a:cubicBezTo>
                    <a:pt x="26" y="41"/>
                    <a:pt x="26" y="36"/>
                    <a:pt x="23" y="36"/>
                  </a:cubicBezTo>
                  <a:cubicBezTo>
                    <a:pt x="23" y="36"/>
                    <a:pt x="23" y="36"/>
                    <a:pt x="23" y="36"/>
                  </a:cubicBezTo>
                  <a:cubicBezTo>
                    <a:pt x="21" y="36"/>
                    <a:pt x="20" y="37"/>
                    <a:pt x="20" y="38"/>
                  </a:cubicBezTo>
                  <a:cubicBezTo>
                    <a:pt x="20" y="39"/>
                    <a:pt x="20" y="39"/>
                    <a:pt x="20" y="39"/>
                  </a:cubicBezTo>
                  <a:cubicBezTo>
                    <a:pt x="17" y="37"/>
                    <a:pt x="13" y="31"/>
                    <a:pt x="13" y="28"/>
                  </a:cubicBezTo>
                  <a:cubicBezTo>
                    <a:pt x="14" y="22"/>
                    <a:pt x="18" y="22"/>
                    <a:pt x="18" y="16"/>
                  </a:cubicBezTo>
                  <a:cubicBezTo>
                    <a:pt x="18" y="12"/>
                    <a:pt x="15" y="9"/>
                    <a:pt x="15" y="5"/>
                  </a:cubicBezTo>
                  <a:cubicBezTo>
                    <a:pt x="15" y="5"/>
                    <a:pt x="15" y="4"/>
                    <a:pt x="15" y="4"/>
                  </a:cubicBezTo>
                  <a:cubicBezTo>
                    <a:pt x="14" y="2"/>
                    <a:pt x="14" y="2"/>
                    <a:pt x="14" y="2"/>
                  </a:cubicBezTo>
                  <a:cubicBezTo>
                    <a:pt x="13" y="3"/>
                    <a:pt x="12" y="5"/>
                    <a:pt x="11" y="5"/>
                  </a:cubicBezTo>
                  <a:cubicBezTo>
                    <a:pt x="11" y="5"/>
                    <a:pt x="11" y="5"/>
                    <a:pt x="11" y="5"/>
                  </a:cubicBezTo>
                  <a:cubicBezTo>
                    <a:pt x="8" y="5"/>
                    <a:pt x="9" y="0"/>
                    <a:pt x="6" y="0"/>
                  </a:cubicBezTo>
                  <a:cubicBezTo>
                    <a:pt x="6" y="0"/>
                    <a:pt x="6" y="0"/>
                    <a:pt x="6"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p>
          </p:txBody>
        </p:sp>
        <p:sp>
          <p:nvSpPr>
            <p:cNvPr id="42" name="Freeform 44"/>
            <p:cNvSpPr/>
            <p:nvPr/>
          </p:nvSpPr>
          <p:spPr bwMode="auto">
            <a:xfrm>
              <a:off x="9869488" y="3822700"/>
              <a:ext cx="41275" cy="76200"/>
            </a:xfrm>
            <a:custGeom>
              <a:avLst/>
              <a:gdLst>
                <a:gd name="T0" fmla="*/ 2 w 11"/>
                <a:gd name="T1" fmla="*/ 0 h 20"/>
                <a:gd name="T2" fmla="*/ 0 w 11"/>
                <a:gd name="T3" fmla="*/ 1 h 20"/>
                <a:gd name="T4" fmla="*/ 6 w 11"/>
                <a:gd name="T5" fmla="*/ 8 h 20"/>
                <a:gd name="T6" fmla="*/ 4 w 11"/>
                <a:gd name="T7" fmla="*/ 10 h 20"/>
                <a:gd name="T8" fmla="*/ 1 w 11"/>
                <a:gd name="T9" fmla="*/ 10 h 20"/>
                <a:gd name="T10" fmla="*/ 1 w 11"/>
                <a:gd name="T11" fmla="*/ 11 h 20"/>
                <a:gd name="T12" fmla="*/ 5 w 11"/>
                <a:gd name="T13" fmla="*/ 15 h 20"/>
                <a:gd name="T14" fmla="*/ 5 w 11"/>
                <a:gd name="T15" fmla="*/ 16 h 20"/>
                <a:gd name="T16" fmla="*/ 6 w 11"/>
                <a:gd name="T17" fmla="*/ 20 h 20"/>
                <a:gd name="T18" fmla="*/ 8 w 11"/>
                <a:gd name="T19" fmla="*/ 20 h 20"/>
                <a:gd name="T20" fmla="*/ 8 w 11"/>
                <a:gd name="T21" fmla="*/ 18 h 20"/>
                <a:gd name="T22" fmla="*/ 6 w 11"/>
                <a:gd name="T23" fmla="*/ 13 h 20"/>
                <a:gd name="T24" fmla="*/ 10 w 11"/>
                <a:gd name="T25" fmla="*/ 13 h 20"/>
                <a:gd name="T26" fmla="*/ 11 w 11"/>
                <a:gd name="T27" fmla="*/ 10 h 20"/>
                <a:gd name="T28" fmla="*/ 9 w 11"/>
                <a:gd name="T29" fmla="*/ 8 h 20"/>
                <a:gd name="T30" fmla="*/ 9 w 11"/>
                <a:gd name="T31" fmla="*/ 4 h 20"/>
                <a:gd name="T32" fmla="*/ 8 w 11"/>
                <a:gd name="T33" fmla="*/ 4 h 20"/>
                <a:gd name="T34" fmla="*/ 8 w 11"/>
                <a:gd name="T35" fmla="*/ 1 h 20"/>
                <a:gd name="T36" fmla="*/ 2 w 11"/>
                <a:gd name="T37" fmla="*/ 0 h 20"/>
                <a:gd name="T38" fmla="*/ 2 w 11"/>
                <a:gd name="T39"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 h="20">
                  <a:moveTo>
                    <a:pt x="2" y="0"/>
                  </a:moveTo>
                  <a:cubicBezTo>
                    <a:pt x="1" y="0"/>
                    <a:pt x="0" y="1"/>
                    <a:pt x="0" y="1"/>
                  </a:cubicBezTo>
                  <a:cubicBezTo>
                    <a:pt x="0" y="3"/>
                    <a:pt x="6" y="5"/>
                    <a:pt x="6" y="8"/>
                  </a:cubicBezTo>
                  <a:cubicBezTo>
                    <a:pt x="6" y="9"/>
                    <a:pt x="5" y="10"/>
                    <a:pt x="4" y="10"/>
                  </a:cubicBezTo>
                  <a:cubicBezTo>
                    <a:pt x="4" y="10"/>
                    <a:pt x="2" y="10"/>
                    <a:pt x="1" y="10"/>
                  </a:cubicBezTo>
                  <a:cubicBezTo>
                    <a:pt x="1" y="11"/>
                    <a:pt x="1" y="11"/>
                    <a:pt x="1" y="11"/>
                  </a:cubicBezTo>
                  <a:cubicBezTo>
                    <a:pt x="1" y="12"/>
                    <a:pt x="3" y="15"/>
                    <a:pt x="5" y="15"/>
                  </a:cubicBezTo>
                  <a:cubicBezTo>
                    <a:pt x="5" y="16"/>
                    <a:pt x="5" y="16"/>
                    <a:pt x="5" y="16"/>
                  </a:cubicBezTo>
                  <a:cubicBezTo>
                    <a:pt x="4" y="18"/>
                    <a:pt x="4" y="20"/>
                    <a:pt x="6" y="20"/>
                  </a:cubicBezTo>
                  <a:cubicBezTo>
                    <a:pt x="7" y="20"/>
                    <a:pt x="8" y="20"/>
                    <a:pt x="8" y="20"/>
                  </a:cubicBezTo>
                  <a:cubicBezTo>
                    <a:pt x="8" y="18"/>
                    <a:pt x="8" y="18"/>
                    <a:pt x="8" y="18"/>
                  </a:cubicBezTo>
                  <a:cubicBezTo>
                    <a:pt x="7" y="18"/>
                    <a:pt x="6" y="15"/>
                    <a:pt x="6" y="13"/>
                  </a:cubicBezTo>
                  <a:cubicBezTo>
                    <a:pt x="10" y="13"/>
                    <a:pt x="10" y="13"/>
                    <a:pt x="10" y="13"/>
                  </a:cubicBezTo>
                  <a:cubicBezTo>
                    <a:pt x="10" y="12"/>
                    <a:pt x="11" y="12"/>
                    <a:pt x="11" y="10"/>
                  </a:cubicBezTo>
                  <a:cubicBezTo>
                    <a:pt x="9" y="8"/>
                    <a:pt x="9" y="8"/>
                    <a:pt x="9" y="8"/>
                  </a:cubicBezTo>
                  <a:cubicBezTo>
                    <a:pt x="9" y="8"/>
                    <a:pt x="9" y="5"/>
                    <a:pt x="9" y="4"/>
                  </a:cubicBezTo>
                  <a:cubicBezTo>
                    <a:pt x="9" y="4"/>
                    <a:pt x="8" y="4"/>
                    <a:pt x="8" y="4"/>
                  </a:cubicBezTo>
                  <a:cubicBezTo>
                    <a:pt x="8" y="3"/>
                    <a:pt x="8" y="2"/>
                    <a:pt x="8" y="1"/>
                  </a:cubicBezTo>
                  <a:cubicBezTo>
                    <a:pt x="6" y="1"/>
                    <a:pt x="4" y="0"/>
                    <a:pt x="2" y="0"/>
                  </a:cubicBezTo>
                  <a:cubicBezTo>
                    <a:pt x="2" y="0"/>
                    <a:pt x="2" y="0"/>
                    <a:pt x="2"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p>
          </p:txBody>
        </p:sp>
        <p:sp>
          <p:nvSpPr>
            <p:cNvPr id="43" name="Freeform 45"/>
            <p:cNvSpPr>
              <a:spLocks noEditPoints="1"/>
            </p:cNvSpPr>
            <p:nvPr/>
          </p:nvSpPr>
          <p:spPr bwMode="auto">
            <a:xfrm>
              <a:off x="9805988" y="3841750"/>
              <a:ext cx="33338" cy="49213"/>
            </a:xfrm>
            <a:custGeom>
              <a:avLst/>
              <a:gdLst>
                <a:gd name="T0" fmla="*/ 2 w 9"/>
                <a:gd name="T1" fmla="*/ 1 h 13"/>
                <a:gd name="T2" fmla="*/ 1 w 9"/>
                <a:gd name="T3" fmla="*/ 1 h 13"/>
                <a:gd name="T4" fmla="*/ 2 w 9"/>
                <a:gd name="T5" fmla="*/ 1 h 13"/>
                <a:gd name="T6" fmla="*/ 1 w 9"/>
                <a:gd name="T7" fmla="*/ 0 h 13"/>
                <a:gd name="T8" fmla="*/ 0 w 9"/>
                <a:gd name="T9" fmla="*/ 2 h 13"/>
                <a:gd name="T10" fmla="*/ 1 w 9"/>
                <a:gd name="T11" fmla="*/ 13 h 13"/>
                <a:gd name="T12" fmla="*/ 9 w 9"/>
                <a:gd name="T13" fmla="*/ 5 h 13"/>
                <a:gd name="T14" fmla="*/ 2 w 9"/>
                <a:gd name="T15" fmla="*/ 1 h 13"/>
                <a:gd name="T16" fmla="*/ 1 w 9"/>
                <a:gd name="T17"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3">
                  <a:moveTo>
                    <a:pt x="2" y="1"/>
                  </a:moveTo>
                  <a:cubicBezTo>
                    <a:pt x="2" y="1"/>
                    <a:pt x="2" y="1"/>
                    <a:pt x="1" y="1"/>
                  </a:cubicBezTo>
                  <a:cubicBezTo>
                    <a:pt x="2" y="1"/>
                    <a:pt x="2" y="1"/>
                    <a:pt x="2" y="1"/>
                  </a:cubicBezTo>
                  <a:moveTo>
                    <a:pt x="1" y="0"/>
                  </a:moveTo>
                  <a:cubicBezTo>
                    <a:pt x="1" y="0"/>
                    <a:pt x="0" y="1"/>
                    <a:pt x="0" y="2"/>
                  </a:cubicBezTo>
                  <a:cubicBezTo>
                    <a:pt x="0" y="4"/>
                    <a:pt x="1" y="9"/>
                    <a:pt x="1" y="13"/>
                  </a:cubicBezTo>
                  <a:cubicBezTo>
                    <a:pt x="3" y="11"/>
                    <a:pt x="9" y="9"/>
                    <a:pt x="9" y="5"/>
                  </a:cubicBezTo>
                  <a:cubicBezTo>
                    <a:pt x="9" y="3"/>
                    <a:pt x="4" y="2"/>
                    <a:pt x="2" y="1"/>
                  </a:cubicBezTo>
                  <a:cubicBezTo>
                    <a:pt x="2" y="1"/>
                    <a:pt x="2" y="0"/>
                    <a:pt x="1"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p>
          </p:txBody>
        </p:sp>
        <p:sp>
          <p:nvSpPr>
            <p:cNvPr id="44" name="Freeform 46"/>
            <p:cNvSpPr/>
            <p:nvPr/>
          </p:nvSpPr>
          <p:spPr bwMode="auto">
            <a:xfrm>
              <a:off x="9825038" y="3871913"/>
              <a:ext cx="33338" cy="60325"/>
            </a:xfrm>
            <a:custGeom>
              <a:avLst/>
              <a:gdLst>
                <a:gd name="T0" fmla="*/ 6 w 9"/>
                <a:gd name="T1" fmla="*/ 0 h 16"/>
                <a:gd name="T2" fmla="*/ 5 w 9"/>
                <a:gd name="T3" fmla="*/ 0 h 16"/>
                <a:gd name="T4" fmla="*/ 2 w 9"/>
                <a:gd name="T5" fmla="*/ 8 h 16"/>
                <a:gd name="T6" fmla="*/ 2 w 9"/>
                <a:gd name="T7" fmla="*/ 8 h 16"/>
                <a:gd name="T8" fmla="*/ 0 w 9"/>
                <a:gd name="T9" fmla="*/ 9 h 16"/>
                <a:gd name="T10" fmla="*/ 6 w 9"/>
                <a:gd name="T11" fmla="*/ 16 h 16"/>
                <a:gd name="T12" fmla="*/ 7 w 9"/>
                <a:gd name="T13" fmla="*/ 14 h 16"/>
                <a:gd name="T14" fmla="*/ 6 w 9"/>
                <a:gd name="T15" fmla="*/ 11 h 16"/>
                <a:gd name="T16" fmla="*/ 9 w 9"/>
                <a:gd name="T17" fmla="*/ 3 h 16"/>
                <a:gd name="T18" fmla="*/ 6 w 9"/>
                <a:gd name="T19"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6">
                  <a:moveTo>
                    <a:pt x="6" y="0"/>
                  </a:moveTo>
                  <a:cubicBezTo>
                    <a:pt x="6" y="0"/>
                    <a:pt x="6" y="0"/>
                    <a:pt x="5" y="0"/>
                  </a:cubicBezTo>
                  <a:cubicBezTo>
                    <a:pt x="4" y="1"/>
                    <a:pt x="2" y="7"/>
                    <a:pt x="2" y="8"/>
                  </a:cubicBezTo>
                  <a:cubicBezTo>
                    <a:pt x="2" y="8"/>
                    <a:pt x="2" y="8"/>
                    <a:pt x="2" y="8"/>
                  </a:cubicBezTo>
                  <a:cubicBezTo>
                    <a:pt x="2" y="8"/>
                    <a:pt x="0" y="8"/>
                    <a:pt x="0" y="9"/>
                  </a:cubicBezTo>
                  <a:cubicBezTo>
                    <a:pt x="0" y="11"/>
                    <a:pt x="5" y="16"/>
                    <a:pt x="6" y="16"/>
                  </a:cubicBezTo>
                  <a:cubicBezTo>
                    <a:pt x="6" y="16"/>
                    <a:pt x="7" y="15"/>
                    <a:pt x="7" y="14"/>
                  </a:cubicBezTo>
                  <a:cubicBezTo>
                    <a:pt x="7" y="13"/>
                    <a:pt x="6" y="13"/>
                    <a:pt x="6" y="11"/>
                  </a:cubicBezTo>
                  <a:cubicBezTo>
                    <a:pt x="6" y="8"/>
                    <a:pt x="9" y="6"/>
                    <a:pt x="9" y="3"/>
                  </a:cubicBezTo>
                  <a:cubicBezTo>
                    <a:pt x="9" y="2"/>
                    <a:pt x="8" y="0"/>
                    <a:pt x="6"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p>
          </p:txBody>
        </p:sp>
        <p:sp>
          <p:nvSpPr>
            <p:cNvPr id="45" name="Freeform 47"/>
            <p:cNvSpPr/>
            <p:nvPr/>
          </p:nvSpPr>
          <p:spPr bwMode="auto">
            <a:xfrm>
              <a:off x="9855200" y="3876675"/>
              <a:ext cx="14288" cy="33338"/>
            </a:xfrm>
            <a:custGeom>
              <a:avLst/>
              <a:gdLst>
                <a:gd name="T0" fmla="*/ 2 w 4"/>
                <a:gd name="T1" fmla="*/ 0 h 9"/>
                <a:gd name="T2" fmla="*/ 0 w 4"/>
                <a:gd name="T3" fmla="*/ 9 h 9"/>
                <a:gd name="T4" fmla="*/ 1 w 4"/>
                <a:gd name="T5" fmla="*/ 9 h 9"/>
                <a:gd name="T6" fmla="*/ 4 w 4"/>
                <a:gd name="T7" fmla="*/ 0 h 9"/>
                <a:gd name="T8" fmla="*/ 2 w 4"/>
                <a:gd name="T9" fmla="*/ 0 h 9"/>
              </a:gdLst>
              <a:ahLst/>
              <a:cxnLst>
                <a:cxn ang="0">
                  <a:pos x="T0" y="T1"/>
                </a:cxn>
                <a:cxn ang="0">
                  <a:pos x="T2" y="T3"/>
                </a:cxn>
                <a:cxn ang="0">
                  <a:pos x="T4" y="T5"/>
                </a:cxn>
                <a:cxn ang="0">
                  <a:pos x="T6" y="T7"/>
                </a:cxn>
                <a:cxn ang="0">
                  <a:pos x="T8" y="T9"/>
                </a:cxn>
              </a:cxnLst>
              <a:rect l="0" t="0" r="r" b="b"/>
              <a:pathLst>
                <a:path w="4" h="9">
                  <a:moveTo>
                    <a:pt x="2" y="0"/>
                  </a:moveTo>
                  <a:cubicBezTo>
                    <a:pt x="2" y="4"/>
                    <a:pt x="0" y="6"/>
                    <a:pt x="0" y="9"/>
                  </a:cubicBezTo>
                  <a:cubicBezTo>
                    <a:pt x="1" y="9"/>
                    <a:pt x="1" y="9"/>
                    <a:pt x="1" y="9"/>
                  </a:cubicBezTo>
                  <a:cubicBezTo>
                    <a:pt x="1" y="5"/>
                    <a:pt x="4" y="4"/>
                    <a:pt x="4" y="0"/>
                  </a:cubicBezTo>
                  <a:cubicBezTo>
                    <a:pt x="4" y="0"/>
                    <a:pt x="3" y="0"/>
                    <a:pt x="2"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p>
          </p:txBody>
        </p:sp>
        <p:sp>
          <p:nvSpPr>
            <p:cNvPr id="46" name="Freeform 48"/>
            <p:cNvSpPr/>
            <p:nvPr/>
          </p:nvSpPr>
          <p:spPr bwMode="auto">
            <a:xfrm>
              <a:off x="9861550" y="3898900"/>
              <a:ext cx="23813" cy="19050"/>
            </a:xfrm>
            <a:custGeom>
              <a:avLst/>
              <a:gdLst>
                <a:gd name="T0" fmla="*/ 2 w 6"/>
                <a:gd name="T1" fmla="*/ 0 h 5"/>
                <a:gd name="T2" fmla="*/ 0 w 6"/>
                <a:gd name="T3" fmla="*/ 4 h 5"/>
                <a:gd name="T4" fmla="*/ 1 w 6"/>
                <a:gd name="T5" fmla="*/ 5 h 5"/>
                <a:gd name="T6" fmla="*/ 2 w 6"/>
                <a:gd name="T7" fmla="*/ 5 h 5"/>
                <a:gd name="T8" fmla="*/ 6 w 6"/>
                <a:gd name="T9" fmla="*/ 0 h 5"/>
                <a:gd name="T10" fmla="*/ 5 w 6"/>
                <a:gd name="T11" fmla="*/ 1 h 5"/>
                <a:gd name="T12" fmla="*/ 2 w 6"/>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6" h="5">
                  <a:moveTo>
                    <a:pt x="2" y="0"/>
                  </a:moveTo>
                  <a:cubicBezTo>
                    <a:pt x="2" y="1"/>
                    <a:pt x="0" y="2"/>
                    <a:pt x="0" y="4"/>
                  </a:cubicBezTo>
                  <a:cubicBezTo>
                    <a:pt x="0" y="4"/>
                    <a:pt x="1" y="5"/>
                    <a:pt x="1" y="5"/>
                  </a:cubicBezTo>
                  <a:cubicBezTo>
                    <a:pt x="2" y="5"/>
                    <a:pt x="2" y="5"/>
                    <a:pt x="2" y="5"/>
                  </a:cubicBezTo>
                  <a:cubicBezTo>
                    <a:pt x="4" y="5"/>
                    <a:pt x="6" y="3"/>
                    <a:pt x="6" y="0"/>
                  </a:cubicBezTo>
                  <a:cubicBezTo>
                    <a:pt x="5" y="0"/>
                    <a:pt x="5" y="1"/>
                    <a:pt x="5" y="1"/>
                  </a:cubicBezTo>
                  <a:cubicBezTo>
                    <a:pt x="4" y="1"/>
                    <a:pt x="3" y="0"/>
                    <a:pt x="2"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p>
          </p:txBody>
        </p:sp>
        <p:sp>
          <p:nvSpPr>
            <p:cNvPr id="47" name="Freeform 49"/>
            <p:cNvSpPr/>
            <p:nvPr/>
          </p:nvSpPr>
          <p:spPr bwMode="auto">
            <a:xfrm>
              <a:off x="9839325" y="3822700"/>
              <a:ext cx="22225" cy="26988"/>
            </a:xfrm>
            <a:custGeom>
              <a:avLst/>
              <a:gdLst>
                <a:gd name="T0" fmla="*/ 0 w 6"/>
                <a:gd name="T1" fmla="*/ 0 h 7"/>
                <a:gd name="T2" fmla="*/ 0 w 6"/>
                <a:gd name="T3" fmla="*/ 4 h 7"/>
                <a:gd name="T4" fmla="*/ 0 w 6"/>
                <a:gd name="T5" fmla="*/ 4 h 7"/>
                <a:gd name="T6" fmla="*/ 1 w 6"/>
                <a:gd name="T7" fmla="*/ 4 h 7"/>
                <a:gd name="T8" fmla="*/ 2 w 6"/>
                <a:gd name="T9" fmla="*/ 4 h 7"/>
                <a:gd name="T10" fmla="*/ 3 w 6"/>
                <a:gd name="T11" fmla="*/ 4 h 7"/>
                <a:gd name="T12" fmla="*/ 6 w 6"/>
                <a:gd name="T13" fmla="*/ 7 h 7"/>
                <a:gd name="T14" fmla="*/ 6 w 6"/>
                <a:gd name="T15" fmla="*/ 6 h 7"/>
                <a:gd name="T16" fmla="*/ 2 w 6"/>
                <a:gd name="T17" fmla="*/ 0 h 7"/>
                <a:gd name="T18" fmla="*/ 0 w 6"/>
                <a:gd name="T19"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7">
                  <a:moveTo>
                    <a:pt x="0" y="0"/>
                  </a:moveTo>
                  <a:cubicBezTo>
                    <a:pt x="0" y="1"/>
                    <a:pt x="0" y="2"/>
                    <a:pt x="0" y="4"/>
                  </a:cubicBezTo>
                  <a:cubicBezTo>
                    <a:pt x="0" y="4"/>
                    <a:pt x="0" y="4"/>
                    <a:pt x="0" y="4"/>
                  </a:cubicBezTo>
                  <a:cubicBezTo>
                    <a:pt x="0" y="4"/>
                    <a:pt x="1" y="4"/>
                    <a:pt x="1" y="4"/>
                  </a:cubicBezTo>
                  <a:cubicBezTo>
                    <a:pt x="1" y="4"/>
                    <a:pt x="2" y="4"/>
                    <a:pt x="2" y="4"/>
                  </a:cubicBezTo>
                  <a:cubicBezTo>
                    <a:pt x="2" y="4"/>
                    <a:pt x="3" y="4"/>
                    <a:pt x="3" y="4"/>
                  </a:cubicBezTo>
                  <a:cubicBezTo>
                    <a:pt x="3" y="5"/>
                    <a:pt x="5" y="7"/>
                    <a:pt x="6" y="7"/>
                  </a:cubicBezTo>
                  <a:cubicBezTo>
                    <a:pt x="6" y="7"/>
                    <a:pt x="6" y="7"/>
                    <a:pt x="6" y="6"/>
                  </a:cubicBezTo>
                  <a:cubicBezTo>
                    <a:pt x="6" y="3"/>
                    <a:pt x="3" y="2"/>
                    <a:pt x="2" y="0"/>
                  </a:cubicBezTo>
                  <a:cubicBezTo>
                    <a:pt x="0" y="0"/>
                    <a:pt x="0" y="0"/>
                    <a:pt x="0"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p>
          </p:txBody>
        </p:sp>
        <p:sp>
          <p:nvSpPr>
            <p:cNvPr id="48" name="Freeform 50"/>
            <p:cNvSpPr/>
            <p:nvPr/>
          </p:nvSpPr>
          <p:spPr bwMode="auto">
            <a:xfrm>
              <a:off x="9756775" y="3794125"/>
              <a:ext cx="38100" cy="36513"/>
            </a:xfrm>
            <a:custGeom>
              <a:avLst/>
              <a:gdLst>
                <a:gd name="T0" fmla="*/ 0 w 10"/>
                <a:gd name="T1" fmla="*/ 0 h 10"/>
                <a:gd name="T2" fmla="*/ 8 w 10"/>
                <a:gd name="T3" fmla="*/ 10 h 10"/>
                <a:gd name="T4" fmla="*/ 9 w 10"/>
                <a:gd name="T5" fmla="*/ 5 h 10"/>
                <a:gd name="T6" fmla="*/ 3 w 10"/>
                <a:gd name="T7" fmla="*/ 0 h 10"/>
                <a:gd name="T8" fmla="*/ 0 w 10"/>
                <a:gd name="T9" fmla="*/ 0 h 10"/>
              </a:gdLst>
              <a:ahLst/>
              <a:cxnLst>
                <a:cxn ang="0">
                  <a:pos x="T0" y="T1"/>
                </a:cxn>
                <a:cxn ang="0">
                  <a:pos x="T2" y="T3"/>
                </a:cxn>
                <a:cxn ang="0">
                  <a:pos x="T4" y="T5"/>
                </a:cxn>
                <a:cxn ang="0">
                  <a:pos x="T6" y="T7"/>
                </a:cxn>
                <a:cxn ang="0">
                  <a:pos x="T8" y="T9"/>
                </a:cxn>
              </a:cxnLst>
              <a:rect l="0" t="0" r="r" b="b"/>
              <a:pathLst>
                <a:path w="10" h="10">
                  <a:moveTo>
                    <a:pt x="0" y="0"/>
                  </a:moveTo>
                  <a:cubicBezTo>
                    <a:pt x="0" y="0"/>
                    <a:pt x="6" y="10"/>
                    <a:pt x="8" y="10"/>
                  </a:cubicBezTo>
                  <a:cubicBezTo>
                    <a:pt x="9" y="10"/>
                    <a:pt x="10" y="7"/>
                    <a:pt x="9" y="5"/>
                  </a:cubicBezTo>
                  <a:cubicBezTo>
                    <a:pt x="9" y="2"/>
                    <a:pt x="6" y="2"/>
                    <a:pt x="3" y="0"/>
                  </a:cubicBezTo>
                  <a:cubicBezTo>
                    <a:pt x="0" y="0"/>
                    <a:pt x="0" y="0"/>
                    <a:pt x="0"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p>
          </p:txBody>
        </p:sp>
        <p:sp>
          <p:nvSpPr>
            <p:cNvPr id="49" name="Freeform 51"/>
            <p:cNvSpPr/>
            <p:nvPr/>
          </p:nvSpPr>
          <p:spPr bwMode="auto">
            <a:xfrm>
              <a:off x="9794875" y="3800475"/>
              <a:ext cx="11113" cy="0"/>
            </a:xfrm>
            <a:custGeom>
              <a:avLst/>
              <a:gdLst>
                <a:gd name="T0" fmla="*/ 2 w 3"/>
                <a:gd name="T1" fmla="*/ 0 w 3"/>
                <a:gd name="T2" fmla="*/ 1 w 3"/>
                <a:gd name="T3" fmla="*/ 3 w 3"/>
                <a:gd name="T4" fmla="*/ 2 w 3"/>
              </a:gdLst>
              <a:ahLst/>
              <a:cxnLst>
                <a:cxn ang="0">
                  <a:pos x="T0" y="0"/>
                </a:cxn>
                <a:cxn ang="0">
                  <a:pos x="T1" y="0"/>
                </a:cxn>
                <a:cxn ang="0">
                  <a:pos x="T2" y="0"/>
                </a:cxn>
                <a:cxn ang="0">
                  <a:pos x="T3" y="0"/>
                </a:cxn>
                <a:cxn ang="0">
                  <a:pos x="T4" y="0"/>
                </a:cxn>
              </a:cxnLst>
              <a:rect l="0" t="0" r="r" b="b"/>
              <a:pathLst>
                <a:path w="3">
                  <a:moveTo>
                    <a:pt x="2" y="0"/>
                  </a:moveTo>
                  <a:cubicBezTo>
                    <a:pt x="1" y="0"/>
                    <a:pt x="1" y="0"/>
                    <a:pt x="0" y="0"/>
                  </a:cubicBezTo>
                  <a:cubicBezTo>
                    <a:pt x="1" y="0"/>
                    <a:pt x="1" y="0"/>
                    <a:pt x="1" y="0"/>
                  </a:cubicBezTo>
                  <a:cubicBezTo>
                    <a:pt x="2" y="0"/>
                    <a:pt x="3" y="0"/>
                    <a:pt x="3" y="0"/>
                  </a:cubicBezTo>
                  <a:cubicBezTo>
                    <a:pt x="3" y="0"/>
                    <a:pt x="2" y="0"/>
                    <a:pt x="2"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p>
          </p:txBody>
        </p:sp>
        <p:sp>
          <p:nvSpPr>
            <p:cNvPr id="50" name="Freeform 52"/>
            <p:cNvSpPr/>
            <p:nvPr/>
          </p:nvSpPr>
          <p:spPr bwMode="auto">
            <a:xfrm>
              <a:off x="9742488" y="3413125"/>
              <a:ext cx="66675" cy="95250"/>
            </a:xfrm>
            <a:custGeom>
              <a:avLst/>
              <a:gdLst>
                <a:gd name="T0" fmla="*/ 11 w 18"/>
                <a:gd name="T1" fmla="*/ 0 h 25"/>
                <a:gd name="T2" fmla="*/ 1 w 18"/>
                <a:gd name="T3" fmla="*/ 17 h 25"/>
                <a:gd name="T4" fmla="*/ 5 w 18"/>
                <a:gd name="T5" fmla="*/ 25 h 25"/>
                <a:gd name="T6" fmla="*/ 11 w 18"/>
                <a:gd name="T7" fmla="*/ 0 h 25"/>
              </a:gdLst>
              <a:ahLst/>
              <a:cxnLst>
                <a:cxn ang="0">
                  <a:pos x="T0" y="T1"/>
                </a:cxn>
                <a:cxn ang="0">
                  <a:pos x="T2" y="T3"/>
                </a:cxn>
                <a:cxn ang="0">
                  <a:pos x="T4" y="T5"/>
                </a:cxn>
                <a:cxn ang="0">
                  <a:pos x="T6" y="T7"/>
                </a:cxn>
              </a:cxnLst>
              <a:rect l="0" t="0" r="r" b="b"/>
              <a:pathLst>
                <a:path w="18" h="25">
                  <a:moveTo>
                    <a:pt x="11" y="0"/>
                  </a:moveTo>
                  <a:cubicBezTo>
                    <a:pt x="7" y="0"/>
                    <a:pt x="1" y="11"/>
                    <a:pt x="1" y="17"/>
                  </a:cubicBezTo>
                  <a:cubicBezTo>
                    <a:pt x="1" y="21"/>
                    <a:pt x="0" y="25"/>
                    <a:pt x="5" y="25"/>
                  </a:cubicBezTo>
                  <a:cubicBezTo>
                    <a:pt x="11" y="25"/>
                    <a:pt x="18" y="0"/>
                    <a:pt x="11"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p>
          </p:txBody>
        </p:sp>
        <p:sp>
          <p:nvSpPr>
            <p:cNvPr id="51" name="Freeform 53"/>
            <p:cNvSpPr/>
            <p:nvPr/>
          </p:nvSpPr>
          <p:spPr bwMode="auto">
            <a:xfrm>
              <a:off x="9388475" y="3579813"/>
              <a:ext cx="79375" cy="63500"/>
            </a:xfrm>
            <a:custGeom>
              <a:avLst/>
              <a:gdLst>
                <a:gd name="T0" fmla="*/ 17 w 21"/>
                <a:gd name="T1" fmla="*/ 0 h 17"/>
                <a:gd name="T2" fmla="*/ 2 w 21"/>
                <a:gd name="T3" fmla="*/ 7 h 17"/>
                <a:gd name="T4" fmla="*/ 2 w 21"/>
                <a:gd name="T5" fmla="*/ 12 h 17"/>
                <a:gd name="T6" fmla="*/ 8 w 21"/>
                <a:gd name="T7" fmla="*/ 17 h 17"/>
                <a:gd name="T8" fmla="*/ 21 w 21"/>
                <a:gd name="T9" fmla="*/ 4 h 17"/>
                <a:gd name="T10" fmla="*/ 17 w 21"/>
                <a:gd name="T11" fmla="*/ 0 h 17"/>
              </a:gdLst>
              <a:ahLst/>
              <a:cxnLst>
                <a:cxn ang="0">
                  <a:pos x="T0" y="T1"/>
                </a:cxn>
                <a:cxn ang="0">
                  <a:pos x="T2" y="T3"/>
                </a:cxn>
                <a:cxn ang="0">
                  <a:pos x="T4" y="T5"/>
                </a:cxn>
                <a:cxn ang="0">
                  <a:pos x="T6" y="T7"/>
                </a:cxn>
                <a:cxn ang="0">
                  <a:pos x="T8" y="T9"/>
                </a:cxn>
                <a:cxn ang="0">
                  <a:pos x="T10" y="T11"/>
                </a:cxn>
              </a:cxnLst>
              <a:rect l="0" t="0" r="r" b="b"/>
              <a:pathLst>
                <a:path w="21" h="17">
                  <a:moveTo>
                    <a:pt x="17" y="0"/>
                  </a:moveTo>
                  <a:cubicBezTo>
                    <a:pt x="14" y="0"/>
                    <a:pt x="4" y="7"/>
                    <a:pt x="2" y="7"/>
                  </a:cubicBezTo>
                  <a:cubicBezTo>
                    <a:pt x="0" y="7"/>
                    <a:pt x="2" y="10"/>
                    <a:pt x="2" y="12"/>
                  </a:cubicBezTo>
                  <a:cubicBezTo>
                    <a:pt x="2" y="15"/>
                    <a:pt x="4" y="17"/>
                    <a:pt x="8" y="17"/>
                  </a:cubicBezTo>
                  <a:cubicBezTo>
                    <a:pt x="12" y="17"/>
                    <a:pt x="21" y="8"/>
                    <a:pt x="21" y="4"/>
                  </a:cubicBezTo>
                  <a:cubicBezTo>
                    <a:pt x="21" y="3"/>
                    <a:pt x="19" y="0"/>
                    <a:pt x="17"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p>
          </p:txBody>
        </p:sp>
        <p:sp>
          <p:nvSpPr>
            <p:cNvPr id="52" name="Freeform 54"/>
            <p:cNvSpPr/>
            <p:nvPr/>
          </p:nvSpPr>
          <p:spPr bwMode="auto">
            <a:xfrm>
              <a:off x="9066213" y="3478213"/>
              <a:ext cx="352425" cy="682625"/>
            </a:xfrm>
            <a:custGeom>
              <a:avLst/>
              <a:gdLst>
                <a:gd name="T0" fmla="*/ 51 w 94"/>
                <a:gd name="T1" fmla="*/ 4 h 182"/>
                <a:gd name="T2" fmla="*/ 41 w 94"/>
                <a:gd name="T3" fmla="*/ 4 h 182"/>
                <a:gd name="T4" fmla="*/ 33 w 94"/>
                <a:gd name="T5" fmla="*/ 6 h 182"/>
                <a:gd name="T6" fmla="*/ 33 w 94"/>
                <a:gd name="T7" fmla="*/ 13 h 182"/>
                <a:gd name="T8" fmla="*/ 32 w 94"/>
                <a:gd name="T9" fmla="*/ 15 h 182"/>
                <a:gd name="T10" fmla="*/ 28 w 94"/>
                <a:gd name="T11" fmla="*/ 12 h 182"/>
                <a:gd name="T12" fmla="*/ 11 w 94"/>
                <a:gd name="T13" fmla="*/ 28 h 182"/>
                <a:gd name="T14" fmla="*/ 0 w 94"/>
                <a:gd name="T15" fmla="*/ 42 h 182"/>
                <a:gd name="T16" fmla="*/ 5 w 94"/>
                <a:gd name="T17" fmla="*/ 50 h 182"/>
                <a:gd name="T18" fmla="*/ 7 w 94"/>
                <a:gd name="T19" fmla="*/ 62 h 182"/>
                <a:gd name="T20" fmla="*/ 5 w 94"/>
                <a:gd name="T21" fmla="*/ 68 h 182"/>
                <a:gd name="T22" fmla="*/ 4 w 94"/>
                <a:gd name="T23" fmla="*/ 70 h 182"/>
                <a:gd name="T24" fmla="*/ 15 w 94"/>
                <a:gd name="T25" fmla="*/ 95 h 182"/>
                <a:gd name="T26" fmla="*/ 13 w 94"/>
                <a:gd name="T27" fmla="*/ 98 h 182"/>
                <a:gd name="T28" fmla="*/ 7 w 94"/>
                <a:gd name="T29" fmla="*/ 111 h 182"/>
                <a:gd name="T30" fmla="*/ 6 w 94"/>
                <a:gd name="T31" fmla="*/ 111 h 182"/>
                <a:gd name="T32" fmla="*/ 5 w 94"/>
                <a:gd name="T33" fmla="*/ 124 h 182"/>
                <a:gd name="T34" fmla="*/ 8 w 94"/>
                <a:gd name="T35" fmla="*/ 124 h 182"/>
                <a:gd name="T36" fmla="*/ 23 w 94"/>
                <a:gd name="T37" fmla="*/ 159 h 182"/>
                <a:gd name="T38" fmla="*/ 48 w 94"/>
                <a:gd name="T39" fmla="*/ 182 h 182"/>
                <a:gd name="T40" fmla="*/ 53 w 94"/>
                <a:gd name="T41" fmla="*/ 180 h 182"/>
                <a:gd name="T42" fmla="*/ 46 w 94"/>
                <a:gd name="T43" fmla="*/ 162 h 182"/>
                <a:gd name="T44" fmla="*/ 22 w 94"/>
                <a:gd name="T45" fmla="*/ 133 h 182"/>
                <a:gd name="T46" fmla="*/ 19 w 94"/>
                <a:gd name="T47" fmla="*/ 124 h 182"/>
                <a:gd name="T48" fmla="*/ 18 w 94"/>
                <a:gd name="T49" fmla="*/ 92 h 182"/>
                <a:gd name="T50" fmla="*/ 18 w 94"/>
                <a:gd name="T51" fmla="*/ 83 h 182"/>
                <a:gd name="T52" fmla="*/ 27 w 94"/>
                <a:gd name="T53" fmla="*/ 91 h 182"/>
                <a:gd name="T54" fmla="*/ 46 w 94"/>
                <a:gd name="T55" fmla="*/ 104 h 182"/>
                <a:gd name="T56" fmla="*/ 58 w 94"/>
                <a:gd name="T57" fmla="*/ 114 h 182"/>
                <a:gd name="T58" fmla="*/ 59 w 94"/>
                <a:gd name="T59" fmla="*/ 124 h 182"/>
                <a:gd name="T60" fmla="*/ 66 w 94"/>
                <a:gd name="T61" fmla="*/ 113 h 182"/>
                <a:gd name="T62" fmla="*/ 73 w 94"/>
                <a:gd name="T63" fmla="*/ 110 h 182"/>
                <a:gd name="T64" fmla="*/ 94 w 94"/>
                <a:gd name="T65" fmla="*/ 86 h 182"/>
                <a:gd name="T66" fmla="*/ 66 w 94"/>
                <a:gd name="T67" fmla="*/ 41 h 182"/>
                <a:gd name="T68" fmla="*/ 83 w 94"/>
                <a:gd name="T69" fmla="*/ 14 h 182"/>
                <a:gd name="T70" fmla="*/ 61 w 94"/>
                <a:gd name="T71" fmla="*/ 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4" h="182">
                  <a:moveTo>
                    <a:pt x="61" y="0"/>
                  </a:moveTo>
                  <a:cubicBezTo>
                    <a:pt x="57" y="0"/>
                    <a:pt x="55" y="4"/>
                    <a:pt x="51" y="4"/>
                  </a:cubicBezTo>
                  <a:cubicBezTo>
                    <a:pt x="51" y="4"/>
                    <a:pt x="50" y="4"/>
                    <a:pt x="50" y="4"/>
                  </a:cubicBezTo>
                  <a:cubicBezTo>
                    <a:pt x="41" y="4"/>
                    <a:pt x="41" y="4"/>
                    <a:pt x="41" y="4"/>
                  </a:cubicBezTo>
                  <a:cubicBezTo>
                    <a:pt x="41" y="4"/>
                    <a:pt x="41" y="4"/>
                    <a:pt x="40" y="4"/>
                  </a:cubicBezTo>
                  <a:cubicBezTo>
                    <a:pt x="39" y="4"/>
                    <a:pt x="33" y="6"/>
                    <a:pt x="33" y="6"/>
                  </a:cubicBezTo>
                  <a:cubicBezTo>
                    <a:pt x="33" y="8"/>
                    <a:pt x="33" y="10"/>
                    <a:pt x="33" y="13"/>
                  </a:cubicBezTo>
                  <a:cubicBezTo>
                    <a:pt x="33" y="13"/>
                    <a:pt x="33" y="13"/>
                    <a:pt x="33" y="13"/>
                  </a:cubicBezTo>
                  <a:cubicBezTo>
                    <a:pt x="33" y="13"/>
                    <a:pt x="33" y="13"/>
                    <a:pt x="33" y="13"/>
                  </a:cubicBezTo>
                  <a:cubicBezTo>
                    <a:pt x="33" y="14"/>
                    <a:pt x="32" y="15"/>
                    <a:pt x="32" y="15"/>
                  </a:cubicBezTo>
                  <a:cubicBezTo>
                    <a:pt x="31" y="15"/>
                    <a:pt x="30" y="15"/>
                    <a:pt x="30" y="12"/>
                  </a:cubicBezTo>
                  <a:cubicBezTo>
                    <a:pt x="28" y="12"/>
                    <a:pt x="28" y="12"/>
                    <a:pt x="28" y="12"/>
                  </a:cubicBezTo>
                  <a:cubicBezTo>
                    <a:pt x="28" y="12"/>
                    <a:pt x="28" y="12"/>
                    <a:pt x="28" y="12"/>
                  </a:cubicBezTo>
                  <a:cubicBezTo>
                    <a:pt x="22" y="21"/>
                    <a:pt x="18" y="23"/>
                    <a:pt x="11" y="28"/>
                  </a:cubicBezTo>
                  <a:cubicBezTo>
                    <a:pt x="9" y="29"/>
                    <a:pt x="6" y="29"/>
                    <a:pt x="4" y="30"/>
                  </a:cubicBezTo>
                  <a:cubicBezTo>
                    <a:pt x="1" y="33"/>
                    <a:pt x="0" y="37"/>
                    <a:pt x="0" y="42"/>
                  </a:cubicBezTo>
                  <a:cubicBezTo>
                    <a:pt x="0" y="42"/>
                    <a:pt x="0" y="42"/>
                    <a:pt x="0" y="42"/>
                  </a:cubicBezTo>
                  <a:cubicBezTo>
                    <a:pt x="0" y="47"/>
                    <a:pt x="3" y="47"/>
                    <a:pt x="5" y="50"/>
                  </a:cubicBezTo>
                  <a:cubicBezTo>
                    <a:pt x="7" y="53"/>
                    <a:pt x="7" y="59"/>
                    <a:pt x="7" y="62"/>
                  </a:cubicBezTo>
                  <a:cubicBezTo>
                    <a:pt x="7" y="62"/>
                    <a:pt x="7" y="62"/>
                    <a:pt x="7" y="62"/>
                  </a:cubicBezTo>
                  <a:cubicBezTo>
                    <a:pt x="7" y="64"/>
                    <a:pt x="5" y="68"/>
                    <a:pt x="5" y="68"/>
                  </a:cubicBezTo>
                  <a:cubicBezTo>
                    <a:pt x="5" y="68"/>
                    <a:pt x="5" y="68"/>
                    <a:pt x="5" y="68"/>
                  </a:cubicBezTo>
                  <a:cubicBezTo>
                    <a:pt x="5" y="69"/>
                    <a:pt x="4" y="70"/>
                    <a:pt x="4" y="70"/>
                  </a:cubicBezTo>
                  <a:cubicBezTo>
                    <a:pt x="4" y="70"/>
                    <a:pt x="4" y="70"/>
                    <a:pt x="4" y="70"/>
                  </a:cubicBezTo>
                  <a:cubicBezTo>
                    <a:pt x="4" y="73"/>
                    <a:pt x="7" y="75"/>
                    <a:pt x="9" y="77"/>
                  </a:cubicBezTo>
                  <a:cubicBezTo>
                    <a:pt x="11" y="79"/>
                    <a:pt x="15" y="92"/>
                    <a:pt x="15" y="95"/>
                  </a:cubicBezTo>
                  <a:cubicBezTo>
                    <a:pt x="15" y="95"/>
                    <a:pt x="15" y="95"/>
                    <a:pt x="15" y="95"/>
                  </a:cubicBezTo>
                  <a:cubicBezTo>
                    <a:pt x="15" y="96"/>
                    <a:pt x="13" y="97"/>
                    <a:pt x="13" y="98"/>
                  </a:cubicBezTo>
                  <a:cubicBezTo>
                    <a:pt x="11" y="103"/>
                    <a:pt x="10" y="106"/>
                    <a:pt x="7" y="111"/>
                  </a:cubicBezTo>
                  <a:cubicBezTo>
                    <a:pt x="7" y="111"/>
                    <a:pt x="7" y="111"/>
                    <a:pt x="7" y="111"/>
                  </a:cubicBezTo>
                  <a:cubicBezTo>
                    <a:pt x="7" y="111"/>
                    <a:pt x="7" y="111"/>
                    <a:pt x="7" y="111"/>
                  </a:cubicBezTo>
                  <a:cubicBezTo>
                    <a:pt x="6" y="111"/>
                    <a:pt x="6" y="111"/>
                    <a:pt x="6" y="111"/>
                  </a:cubicBezTo>
                  <a:cubicBezTo>
                    <a:pt x="5" y="115"/>
                    <a:pt x="5" y="118"/>
                    <a:pt x="5" y="122"/>
                  </a:cubicBezTo>
                  <a:cubicBezTo>
                    <a:pt x="5" y="122"/>
                    <a:pt x="4" y="124"/>
                    <a:pt x="5" y="124"/>
                  </a:cubicBezTo>
                  <a:cubicBezTo>
                    <a:pt x="5" y="124"/>
                    <a:pt x="6" y="124"/>
                    <a:pt x="6" y="124"/>
                  </a:cubicBezTo>
                  <a:cubicBezTo>
                    <a:pt x="6" y="124"/>
                    <a:pt x="6" y="124"/>
                    <a:pt x="8" y="124"/>
                  </a:cubicBezTo>
                  <a:cubicBezTo>
                    <a:pt x="13" y="124"/>
                    <a:pt x="15" y="134"/>
                    <a:pt x="17" y="138"/>
                  </a:cubicBezTo>
                  <a:cubicBezTo>
                    <a:pt x="20" y="144"/>
                    <a:pt x="20" y="150"/>
                    <a:pt x="23" y="159"/>
                  </a:cubicBezTo>
                  <a:cubicBezTo>
                    <a:pt x="26" y="168"/>
                    <a:pt x="34" y="176"/>
                    <a:pt x="43" y="179"/>
                  </a:cubicBezTo>
                  <a:cubicBezTo>
                    <a:pt x="45" y="180"/>
                    <a:pt x="45" y="182"/>
                    <a:pt x="48" y="182"/>
                  </a:cubicBezTo>
                  <a:cubicBezTo>
                    <a:pt x="49" y="182"/>
                    <a:pt x="49" y="181"/>
                    <a:pt x="50" y="181"/>
                  </a:cubicBezTo>
                  <a:cubicBezTo>
                    <a:pt x="51" y="181"/>
                    <a:pt x="51" y="181"/>
                    <a:pt x="53" y="180"/>
                  </a:cubicBezTo>
                  <a:cubicBezTo>
                    <a:pt x="52" y="177"/>
                    <a:pt x="52" y="176"/>
                    <a:pt x="51" y="172"/>
                  </a:cubicBezTo>
                  <a:cubicBezTo>
                    <a:pt x="50" y="169"/>
                    <a:pt x="46" y="167"/>
                    <a:pt x="46" y="162"/>
                  </a:cubicBezTo>
                  <a:cubicBezTo>
                    <a:pt x="46" y="159"/>
                    <a:pt x="47" y="159"/>
                    <a:pt x="47" y="157"/>
                  </a:cubicBezTo>
                  <a:cubicBezTo>
                    <a:pt x="47" y="142"/>
                    <a:pt x="30" y="141"/>
                    <a:pt x="22" y="133"/>
                  </a:cubicBezTo>
                  <a:cubicBezTo>
                    <a:pt x="20" y="131"/>
                    <a:pt x="20" y="126"/>
                    <a:pt x="19" y="124"/>
                  </a:cubicBezTo>
                  <a:cubicBezTo>
                    <a:pt x="19" y="124"/>
                    <a:pt x="19" y="124"/>
                    <a:pt x="19" y="124"/>
                  </a:cubicBezTo>
                  <a:cubicBezTo>
                    <a:pt x="19" y="116"/>
                    <a:pt x="10" y="119"/>
                    <a:pt x="10" y="110"/>
                  </a:cubicBezTo>
                  <a:cubicBezTo>
                    <a:pt x="10" y="103"/>
                    <a:pt x="18" y="100"/>
                    <a:pt x="18" y="92"/>
                  </a:cubicBezTo>
                  <a:cubicBezTo>
                    <a:pt x="18" y="89"/>
                    <a:pt x="17" y="89"/>
                    <a:pt x="17" y="86"/>
                  </a:cubicBezTo>
                  <a:cubicBezTo>
                    <a:pt x="17" y="85"/>
                    <a:pt x="16" y="83"/>
                    <a:pt x="18" y="83"/>
                  </a:cubicBezTo>
                  <a:cubicBezTo>
                    <a:pt x="22" y="83"/>
                    <a:pt x="25" y="84"/>
                    <a:pt x="26" y="87"/>
                  </a:cubicBezTo>
                  <a:cubicBezTo>
                    <a:pt x="26" y="87"/>
                    <a:pt x="27" y="91"/>
                    <a:pt x="27" y="91"/>
                  </a:cubicBezTo>
                  <a:cubicBezTo>
                    <a:pt x="32" y="92"/>
                    <a:pt x="36" y="92"/>
                    <a:pt x="40" y="96"/>
                  </a:cubicBezTo>
                  <a:cubicBezTo>
                    <a:pt x="43" y="100"/>
                    <a:pt x="40" y="104"/>
                    <a:pt x="46" y="104"/>
                  </a:cubicBezTo>
                  <a:cubicBezTo>
                    <a:pt x="46" y="108"/>
                    <a:pt x="52" y="110"/>
                    <a:pt x="56" y="110"/>
                  </a:cubicBezTo>
                  <a:cubicBezTo>
                    <a:pt x="57" y="111"/>
                    <a:pt x="57" y="113"/>
                    <a:pt x="58" y="114"/>
                  </a:cubicBezTo>
                  <a:cubicBezTo>
                    <a:pt x="57" y="114"/>
                    <a:pt x="57" y="116"/>
                    <a:pt x="57" y="118"/>
                  </a:cubicBezTo>
                  <a:cubicBezTo>
                    <a:pt x="57" y="120"/>
                    <a:pt x="58" y="124"/>
                    <a:pt x="59" y="124"/>
                  </a:cubicBezTo>
                  <a:cubicBezTo>
                    <a:pt x="61" y="124"/>
                    <a:pt x="66" y="119"/>
                    <a:pt x="66" y="116"/>
                  </a:cubicBezTo>
                  <a:cubicBezTo>
                    <a:pt x="66" y="116"/>
                    <a:pt x="66" y="115"/>
                    <a:pt x="66" y="113"/>
                  </a:cubicBezTo>
                  <a:cubicBezTo>
                    <a:pt x="66" y="114"/>
                    <a:pt x="66" y="116"/>
                    <a:pt x="67" y="116"/>
                  </a:cubicBezTo>
                  <a:cubicBezTo>
                    <a:pt x="71" y="116"/>
                    <a:pt x="70" y="111"/>
                    <a:pt x="73" y="110"/>
                  </a:cubicBezTo>
                  <a:cubicBezTo>
                    <a:pt x="81" y="106"/>
                    <a:pt x="82" y="103"/>
                    <a:pt x="91" y="101"/>
                  </a:cubicBezTo>
                  <a:cubicBezTo>
                    <a:pt x="91" y="95"/>
                    <a:pt x="94" y="93"/>
                    <a:pt x="94" y="86"/>
                  </a:cubicBezTo>
                  <a:cubicBezTo>
                    <a:pt x="94" y="77"/>
                    <a:pt x="90" y="64"/>
                    <a:pt x="83" y="60"/>
                  </a:cubicBezTo>
                  <a:cubicBezTo>
                    <a:pt x="76" y="55"/>
                    <a:pt x="73" y="48"/>
                    <a:pt x="66" y="41"/>
                  </a:cubicBezTo>
                  <a:cubicBezTo>
                    <a:pt x="65" y="40"/>
                    <a:pt x="64" y="40"/>
                    <a:pt x="64" y="37"/>
                  </a:cubicBezTo>
                  <a:cubicBezTo>
                    <a:pt x="64" y="25"/>
                    <a:pt x="78" y="23"/>
                    <a:pt x="83" y="14"/>
                  </a:cubicBezTo>
                  <a:cubicBezTo>
                    <a:pt x="79" y="13"/>
                    <a:pt x="73" y="10"/>
                    <a:pt x="73" y="3"/>
                  </a:cubicBezTo>
                  <a:cubicBezTo>
                    <a:pt x="69" y="3"/>
                    <a:pt x="66" y="0"/>
                    <a:pt x="61"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p>
          </p:txBody>
        </p:sp>
        <p:sp>
          <p:nvSpPr>
            <p:cNvPr id="53" name="Freeform 55"/>
            <p:cNvSpPr/>
            <p:nvPr/>
          </p:nvSpPr>
          <p:spPr bwMode="auto">
            <a:xfrm>
              <a:off x="9294813" y="4248150"/>
              <a:ext cx="49213" cy="44450"/>
            </a:xfrm>
            <a:custGeom>
              <a:avLst/>
              <a:gdLst>
                <a:gd name="T0" fmla="*/ 6 w 13"/>
                <a:gd name="T1" fmla="*/ 0 h 12"/>
                <a:gd name="T2" fmla="*/ 0 w 13"/>
                <a:gd name="T3" fmla="*/ 4 h 12"/>
                <a:gd name="T4" fmla="*/ 5 w 13"/>
                <a:gd name="T5" fmla="*/ 7 h 12"/>
                <a:gd name="T6" fmla="*/ 7 w 13"/>
                <a:gd name="T7" fmla="*/ 11 h 12"/>
                <a:gd name="T8" fmla="*/ 11 w 13"/>
                <a:gd name="T9" fmla="*/ 12 h 12"/>
                <a:gd name="T10" fmla="*/ 13 w 13"/>
                <a:gd name="T11" fmla="*/ 12 h 12"/>
                <a:gd name="T12" fmla="*/ 13 w 13"/>
                <a:gd name="T13" fmla="*/ 10 h 12"/>
                <a:gd name="T14" fmla="*/ 6 w 13"/>
                <a:gd name="T15" fmla="*/ 0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 h="12">
                  <a:moveTo>
                    <a:pt x="6" y="0"/>
                  </a:moveTo>
                  <a:cubicBezTo>
                    <a:pt x="4" y="0"/>
                    <a:pt x="0" y="2"/>
                    <a:pt x="0" y="4"/>
                  </a:cubicBezTo>
                  <a:cubicBezTo>
                    <a:pt x="0" y="6"/>
                    <a:pt x="4" y="4"/>
                    <a:pt x="5" y="7"/>
                  </a:cubicBezTo>
                  <a:cubicBezTo>
                    <a:pt x="6" y="8"/>
                    <a:pt x="7" y="11"/>
                    <a:pt x="7" y="11"/>
                  </a:cubicBezTo>
                  <a:cubicBezTo>
                    <a:pt x="8" y="11"/>
                    <a:pt x="9" y="12"/>
                    <a:pt x="11" y="12"/>
                  </a:cubicBezTo>
                  <a:cubicBezTo>
                    <a:pt x="12" y="12"/>
                    <a:pt x="12" y="12"/>
                    <a:pt x="13" y="12"/>
                  </a:cubicBezTo>
                  <a:cubicBezTo>
                    <a:pt x="13" y="12"/>
                    <a:pt x="13" y="10"/>
                    <a:pt x="13" y="10"/>
                  </a:cubicBezTo>
                  <a:cubicBezTo>
                    <a:pt x="9" y="10"/>
                    <a:pt x="7" y="4"/>
                    <a:pt x="6"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p>
          </p:txBody>
        </p:sp>
        <p:sp>
          <p:nvSpPr>
            <p:cNvPr id="54" name="Freeform 56"/>
            <p:cNvSpPr/>
            <p:nvPr/>
          </p:nvSpPr>
          <p:spPr bwMode="auto">
            <a:xfrm>
              <a:off x="9371013" y="4281488"/>
              <a:ext cx="17463" cy="19050"/>
            </a:xfrm>
            <a:custGeom>
              <a:avLst/>
              <a:gdLst>
                <a:gd name="T0" fmla="*/ 3 w 5"/>
                <a:gd name="T1" fmla="*/ 0 h 5"/>
                <a:gd name="T2" fmla="*/ 0 w 5"/>
                <a:gd name="T3" fmla="*/ 0 h 5"/>
                <a:gd name="T4" fmla="*/ 0 w 5"/>
                <a:gd name="T5" fmla="*/ 2 h 5"/>
                <a:gd name="T6" fmla="*/ 2 w 5"/>
                <a:gd name="T7" fmla="*/ 5 h 5"/>
                <a:gd name="T8" fmla="*/ 5 w 5"/>
                <a:gd name="T9" fmla="*/ 2 h 5"/>
                <a:gd name="T10" fmla="*/ 3 w 5"/>
                <a:gd name="T11" fmla="*/ 0 h 5"/>
              </a:gdLst>
              <a:ahLst/>
              <a:cxnLst>
                <a:cxn ang="0">
                  <a:pos x="T0" y="T1"/>
                </a:cxn>
                <a:cxn ang="0">
                  <a:pos x="T2" y="T3"/>
                </a:cxn>
                <a:cxn ang="0">
                  <a:pos x="T4" y="T5"/>
                </a:cxn>
                <a:cxn ang="0">
                  <a:pos x="T6" y="T7"/>
                </a:cxn>
                <a:cxn ang="0">
                  <a:pos x="T8" y="T9"/>
                </a:cxn>
                <a:cxn ang="0">
                  <a:pos x="T10" y="T11"/>
                </a:cxn>
              </a:cxnLst>
              <a:rect l="0" t="0" r="r" b="b"/>
              <a:pathLst>
                <a:path w="5" h="5">
                  <a:moveTo>
                    <a:pt x="3" y="0"/>
                  </a:moveTo>
                  <a:cubicBezTo>
                    <a:pt x="2" y="0"/>
                    <a:pt x="1" y="0"/>
                    <a:pt x="0" y="0"/>
                  </a:cubicBezTo>
                  <a:cubicBezTo>
                    <a:pt x="0" y="2"/>
                    <a:pt x="0" y="2"/>
                    <a:pt x="0" y="2"/>
                  </a:cubicBezTo>
                  <a:cubicBezTo>
                    <a:pt x="0" y="3"/>
                    <a:pt x="1" y="5"/>
                    <a:pt x="2" y="5"/>
                  </a:cubicBezTo>
                  <a:cubicBezTo>
                    <a:pt x="4" y="5"/>
                    <a:pt x="5" y="3"/>
                    <a:pt x="5" y="2"/>
                  </a:cubicBezTo>
                  <a:cubicBezTo>
                    <a:pt x="5" y="1"/>
                    <a:pt x="4" y="0"/>
                    <a:pt x="3"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p>
          </p:txBody>
        </p:sp>
        <p:sp>
          <p:nvSpPr>
            <p:cNvPr id="55" name="Freeform 57"/>
            <p:cNvSpPr/>
            <p:nvPr/>
          </p:nvSpPr>
          <p:spPr bwMode="auto">
            <a:xfrm>
              <a:off x="9099550" y="4237038"/>
              <a:ext cx="19050" cy="30163"/>
            </a:xfrm>
            <a:custGeom>
              <a:avLst/>
              <a:gdLst>
                <a:gd name="T0" fmla="*/ 2 w 5"/>
                <a:gd name="T1" fmla="*/ 0 h 8"/>
                <a:gd name="T2" fmla="*/ 1 w 5"/>
                <a:gd name="T3" fmla="*/ 0 h 8"/>
                <a:gd name="T4" fmla="*/ 1 w 5"/>
                <a:gd name="T5" fmla="*/ 0 h 8"/>
                <a:gd name="T6" fmla="*/ 0 w 5"/>
                <a:gd name="T7" fmla="*/ 0 h 8"/>
                <a:gd name="T8" fmla="*/ 0 w 5"/>
                <a:gd name="T9" fmla="*/ 1 h 8"/>
                <a:gd name="T10" fmla="*/ 5 w 5"/>
                <a:gd name="T11" fmla="*/ 8 h 8"/>
                <a:gd name="T12" fmla="*/ 2 w 5"/>
                <a:gd name="T13" fmla="*/ 1 h 8"/>
                <a:gd name="T14" fmla="*/ 2 w 5"/>
                <a:gd name="T15" fmla="*/ 0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8">
                  <a:moveTo>
                    <a:pt x="2" y="0"/>
                  </a:moveTo>
                  <a:cubicBezTo>
                    <a:pt x="1" y="0"/>
                    <a:pt x="1" y="0"/>
                    <a:pt x="1" y="0"/>
                  </a:cubicBezTo>
                  <a:cubicBezTo>
                    <a:pt x="1" y="0"/>
                    <a:pt x="1" y="0"/>
                    <a:pt x="1" y="0"/>
                  </a:cubicBezTo>
                  <a:cubicBezTo>
                    <a:pt x="0" y="0"/>
                    <a:pt x="0" y="0"/>
                    <a:pt x="0" y="0"/>
                  </a:cubicBezTo>
                  <a:cubicBezTo>
                    <a:pt x="0" y="1"/>
                    <a:pt x="0" y="1"/>
                    <a:pt x="0" y="1"/>
                  </a:cubicBezTo>
                  <a:cubicBezTo>
                    <a:pt x="0" y="3"/>
                    <a:pt x="4" y="7"/>
                    <a:pt x="5" y="8"/>
                  </a:cubicBezTo>
                  <a:cubicBezTo>
                    <a:pt x="5" y="5"/>
                    <a:pt x="4" y="3"/>
                    <a:pt x="2" y="1"/>
                  </a:cubicBezTo>
                  <a:cubicBezTo>
                    <a:pt x="2" y="0"/>
                    <a:pt x="2" y="0"/>
                    <a:pt x="2"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p>
          </p:txBody>
        </p:sp>
        <p:sp>
          <p:nvSpPr>
            <p:cNvPr id="56" name="Freeform 58"/>
            <p:cNvSpPr/>
            <p:nvPr/>
          </p:nvSpPr>
          <p:spPr bwMode="auto">
            <a:xfrm>
              <a:off x="9063038" y="4168775"/>
              <a:ext cx="25400" cy="26988"/>
            </a:xfrm>
            <a:custGeom>
              <a:avLst/>
              <a:gdLst>
                <a:gd name="T0" fmla="*/ 1 w 7"/>
                <a:gd name="T1" fmla="*/ 0 h 7"/>
                <a:gd name="T2" fmla="*/ 0 w 7"/>
                <a:gd name="T3" fmla="*/ 1 h 7"/>
                <a:gd name="T4" fmla="*/ 0 w 7"/>
                <a:gd name="T5" fmla="*/ 1 h 7"/>
                <a:gd name="T6" fmla="*/ 5 w 7"/>
                <a:gd name="T7" fmla="*/ 7 h 7"/>
                <a:gd name="T8" fmla="*/ 1 w 7"/>
                <a:gd name="T9" fmla="*/ 0 h 7"/>
              </a:gdLst>
              <a:ahLst/>
              <a:cxnLst>
                <a:cxn ang="0">
                  <a:pos x="T0" y="T1"/>
                </a:cxn>
                <a:cxn ang="0">
                  <a:pos x="T2" y="T3"/>
                </a:cxn>
                <a:cxn ang="0">
                  <a:pos x="T4" y="T5"/>
                </a:cxn>
                <a:cxn ang="0">
                  <a:pos x="T6" y="T7"/>
                </a:cxn>
                <a:cxn ang="0">
                  <a:pos x="T8" y="T9"/>
                </a:cxn>
              </a:cxnLst>
              <a:rect l="0" t="0" r="r" b="b"/>
              <a:pathLst>
                <a:path w="7" h="7">
                  <a:moveTo>
                    <a:pt x="1" y="0"/>
                  </a:moveTo>
                  <a:cubicBezTo>
                    <a:pt x="0" y="1"/>
                    <a:pt x="0" y="1"/>
                    <a:pt x="0" y="1"/>
                  </a:cubicBezTo>
                  <a:cubicBezTo>
                    <a:pt x="0" y="1"/>
                    <a:pt x="0" y="1"/>
                    <a:pt x="0" y="1"/>
                  </a:cubicBezTo>
                  <a:cubicBezTo>
                    <a:pt x="0" y="3"/>
                    <a:pt x="4" y="7"/>
                    <a:pt x="5" y="7"/>
                  </a:cubicBezTo>
                  <a:cubicBezTo>
                    <a:pt x="7" y="7"/>
                    <a:pt x="3" y="2"/>
                    <a:pt x="1"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p>
          </p:txBody>
        </p:sp>
        <p:sp>
          <p:nvSpPr>
            <p:cNvPr id="57" name="Freeform 59"/>
            <p:cNvSpPr/>
            <p:nvPr/>
          </p:nvSpPr>
          <p:spPr bwMode="auto">
            <a:xfrm>
              <a:off x="10034588" y="3128963"/>
              <a:ext cx="71438" cy="88900"/>
            </a:xfrm>
            <a:custGeom>
              <a:avLst/>
              <a:gdLst>
                <a:gd name="T0" fmla="*/ 9 w 19"/>
                <a:gd name="T1" fmla="*/ 0 h 24"/>
                <a:gd name="T2" fmla="*/ 0 w 19"/>
                <a:gd name="T3" fmla="*/ 7 h 24"/>
                <a:gd name="T4" fmla="*/ 3 w 19"/>
                <a:gd name="T5" fmla="*/ 10 h 24"/>
                <a:gd name="T6" fmla="*/ 7 w 19"/>
                <a:gd name="T7" fmla="*/ 9 h 24"/>
                <a:gd name="T8" fmla="*/ 7 w 19"/>
                <a:gd name="T9" fmla="*/ 6 h 24"/>
                <a:gd name="T10" fmla="*/ 9 w 19"/>
                <a:gd name="T11" fmla="*/ 10 h 24"/>
                <a:gd name="T12" fmla="*/ 8 w 19"/>
                <a:gd name="T13" fmla="*/ 14 h 24"/>
                <a:gd name="T14" fmla="*/ 5 w 19"/>
                <a:gd name="T15" fmla="*/ 19 h 24"/>
                <a:gd name="T16" fmla="*/ 9 w 19"/>
                <a:gd name="T17" fmla="*/ 23 h 24"/>
                <a:gd name="T18" fmla="*/ 9 w 19"/>
                <a:gd name="T19" fmla="*/ 21 h 24"/>
                <a:gd name="T20" fmla="*/ 10 w 19"/>
                <a:gd name="T21" fmla="*/ 24 h 24"/>
                <a:gd name="T22" fmla="*/ 17 w 19"/>
                <a:gd name="T23" fmla="*/ 10 h 24"/>
                <a:gd name="T24" fmla="*/ 18 w 19"/>
                <a:gd name="T25" fmla="*/ 10 h 24"/>
                <a:gd name="T26" fmla="*/ 19 w 19"/>
                <a:gd name="T27" fmla="*/ 10 h 24"/>
                <a:gd name="T28" fmla="*/ 19 w 19"/>
                <a:gd name="T29" fmla="*/ 7 h 24"/>
                <a:gd name="T30" fmla="*/ 17 w 19"/>
                <a:gd name="T31" fmla="*/ 5 h 24"/>
                <a:gd name="T32" fmla="*/ 16 w 19"/>
                <a:gd name="T33" fmla="*/ 2 h 24"/>
                <a:gd name="T34" fmla="*/ 9 w 19"/>
                <a:gd name="T35"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4">
                  <a:moveTo>
                    <a:pt x="9" y="0"/>
                  </a:moveTo>
                  <a:cubicBezTo>
                    <a:pt x="8" y="0"/>
                    <a:pt x="0" y="5"/>
                    <a:pt x="0" y="7"/>
                  </a:cubicBezTo>
                  <a:cubicBezTo>
                    <a:pt x="0" y="8"/>
                    <a:pt x="2" y="10"/>
                    <a:pt x="3" y="10"/>
                  </a:cubicBezTo>
                  <a:cubicBezTo>
                    <a:pt x="4" y="10"/>
                    <a:pt x="5" y="9"/>
                    <a:pt x="7" y="9"/>
                  </a:cubicBezTo>
                  <a:cubicBezTo>
                    <a:pt x="6" y="8"/>
                    <a:pt x="7" y="7"/>
                    <a:pt x="7" y="6"/>
                  </a:cubicBezTo>
                  <a:cubicBezTo>
                    <a:pt x="7" y="8"/>
                    <a:pt x="7" y="9"/>
                    <a:pt x="9" y="10"/>
                  </a:cubicBezTo>
                  <a:cubicBezTo>
                    <a:pt x="8" y="14"/>
                    <a:pt x="8" y="14"/>
                    <a:pt x="8" y="14"/>
                  </a:cubicBezTo>
                  <a:cubicBezTo>
                    <a:pt x="8" y="14"/>
                    <a:pt x="5" y="18"/>
                    <a:pt x="5" y="19"/>
                  </a:cubicBezTo>
                  <a:cubicBezTo>
                    <a:pt x="5" y="20"/>
                    <a:pt x="7" y="23"/>
                    <a:pt x="9" y="23"/>
                  </a:cubicBezTo>
                  <a:cubicBezTo>
                    <a:pt x="9" y="21"/>
                    <a:pt x="9" y="21"/>
                    <a:pt x="9" y="21"/>
                  </a:cubicBezTo>
                  <a:cubicBezTo>
                    <a:pt x="9" y="22"/>
                    <a:pt x="9" y="24"/>
                    <a:pt x="10" y="24"/>
                  </a:cubicBezTo>
                  <a:cubicBezTo>
                    <a:pt x="14" y="24"/>
                    <a:pt x="16" y="15"/>
                    <a:pt x="17" y="10"/>
                  </a:cubicBezTo>
                  <a:cubicBezTo>
                    <a:pt x="17" y="10"/>
                    <a:pt x="17" y="10"/>
                    <a:pt x="18" y="10"/>
                  </a:cubicBezTo>
                  <a:cubicBezTo>
                    <a:pt x="18" y="10"/>
                    <a:pt x="19" y="10"/>
                    <a:pt x="19" y="10"/>
                  </a:cubicBezTo>
                  <a:cubicBezTo>
                    <a:pt x="19" y="9"/>
                    <a:pt x="19" y="8"/>
                    <a:pt x="19" y="7"/>
                  </a:cubicBezTo>
                  <a:cubicBezTo>
                    <a:pt x="17" y="5"/>
                    <a:pt x="17" y="5"/>
                    <a:pt x="17" y="5"/>
                  </a:cubicBezTo>
                  <a:cubicBezTo>
                    <a:pt x="16" y="5"/>
                    <a:pt x="16" y="3"/>
                    <a:pt x="16" y="2"/>
                  </a:cubicBezTo>
                  <a:cubicBezTo>
                    <a:pt x="13" y="2"/>
                    <a:pt x="11" y="0"/>
                    <a:pt x="9"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p>
          </p:txBody>
        </p:sp>
        <p:sp>
          <p:nvSpPr>
            <p:cNvPr id="58" name="Freeform 60"/>
            <p:cNvSpPr/>
            <p:nvPr/>
          </p:nvSpPr>
          <p:spPr bwMode="auto">
            <a:xfrm>
              <a:off x="10117138" y="3105150"/>
              <a:ext cx="82550" cy="57150"/>
            </a:xfrm>
            <a:custGeom>
              <a:avLst/>
              <a:gdLst>
                <a:gd name="T0" fmla="*/ 16 w 22"/>
                <a:gd name="T1" fmla="*/ 0 h 15"/>
                <a:gd name="T2" fmla="*/ 8 w 22"/>
                <a:gd name="T3" fmla="*/ 4 h 15"/>
                <a:gd name="T4" fmla="*/ 6 w 22"/>
                <a:gd name="T5" fmla="*/ 4 h 15"/>
                <a:gd name="T6" fmla="*/ 0 w 22"/>
                <a:gd name="T7" fmla="*/ 8 h 15"/>
                <a:gd name="T8" fmla="*/ 3 w 22"/>
                <a:gd name="T9" fmla="*/ 11 h 15"/>
                <a:gd name="T10" fmla="*/ 4 w 22"/>
                <a:gd name="T11" fmla="*/ 15 h 15"/>
                <a:gd name="T12" fmla="*/ 11 w 22"/>
                <a:gd name="T13" fmla="*/ 8 h 15"/>
                <a:gd name="T14" fmla="*/ 16 w 22"/>
                <a:gd name="T15" fmla="*/ 10 h 15"/>
                <a:gd name="T16" fmla="*/ 16 w 22"/>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 h="15">
                  <a:moveTo>
                    <a:pt x="16" y="0"/>
                  </a:moveTo>
                  <a:cubicBezTo>
                    <a:pt x="12" y="0"/>
                    <a:pt x="11" y="4"/>
                    <a:pt x="8" y="4"/>
                  </a:cubicBezTo>
                  <a:cubicBezTo>
                    <a:pt x="7" y="4"/>
                    <a:pt x="6" y="4"/>
                    <a:pt x="6" y="4"/>
                  </a:cubicBezTo>
                  <a:cubicBezTo>
                    <a:pt x="0" y="8"/>
                    <a:pt x="0" y="8"/>
                    <a:pt x="0" y="8"/>
                  </a:cubicBezTo>
                  <a:cubicBezTo>
                    <a:pt x="0" y="9"/>
                    <a:pt x="1" y="10"/>
                    <a:pt x="3" y="11"/>
                  </a:cubicBezTo>
                  <a:cubicBezTo>
                    <a:pt x="2" y="12"/>
                    <a:pt x="3" y="15"/>
                    <a:pt x="4" y="15"/>
                  </a:cubicBezTo>
                  <a:cubicBezTo>
                    <a:pt x="8" y="15"/>
                    <a:pt x="9" y="11"/>
                    <a:pt x="11" y="8"/>
                  </a:cubicBezTo>
                  <a:cubicBezTo>
                    <a:pt x="12" y="8"/>
                    <a:pt x="13" y="10"/>
                    <a:pt x="16" y="10"/>
                  </a:cubicBezTo>
                  <a:cubicBezTo>
                    <a:pt x="18" y="10"/>
                    <a:pt x="22" y="0"/>
                    <a:pt x="16"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p>
          </p:txBody>
        </p:sp>
        <p:sp>
          <p:nvSpPr>
            <p:cNvPr id="59" name="Freeform 61"/>
            <p:cNvSpPr/>
            <p:nvPr/>
          </p:nvSpPr>
          <p:spPr bwMode="auto">
            <a:xfrm>
              <a:off x="10075863" y="2862263"/>
              <a:ext cx="338138" cy="277813"/>
            </a:xfrm>
            <a:custGeom>
              <a:avLst/>
              <a:gdLst>
                <a:gd name="T0" fmla="*/ 83 w 90"/>
                <a:gd name="T1" fmla="*/ 0 h 74"/>
                <a:gd name="T2" fmla="*/ 83 w 90"/>
                <a:gd name="T3" fmla="*/ 3 h 74"/>
                <a:gd name="T4" fmla="*/ 84 w 90"/>
                <a:gd name="T5" fmla="*/ 3 h 74"/>
                <a:gd name="T6" fmla="*/ 82 w 90"/>
                <a:gd name="T7" fmla="*/ 4 h 74"/>
                <a:gd name="T8" fmla="*/ 80 w 90"/>
                <a:gd name="T9" fmla="*/ 2 h 74"/>
                <a:gd name="T10" fmla="*/ 74 w 90"/>
                <a:gd name="T11" fmla="*/ 13 h 74"/>
                <a:gd name="T12" fmla="*/ 75 w 90"/>
                <a:gd name="T13" fmla="*/ 16 h 74"/>
                <a:gd name="T14" fmla="*/ 59 w 90"/>
                <a:gd name="T15" fmla="*/ 39 h 74"/>
                <a:gd name="T16" fmla="*/ 51 w 90"/>
                <a:gd name="T17" fmla="*/ 43 h 74"/>
                <a:gd name="T18" fmla="*/ 50 w 90"/>
                <a:gd name="T19" fmla="*/ 42 h 74"/>
                <a:gd name="T20" fmla="*/ 51 w 90"/>
                <a:gd name="T21" fmla="*/ 38 h 74"/>
                <a:gd name="T22" fmla="*/ 46 w 90"/>
                <a:gd name="T23" fmla="*/ 46 h 74"/>
                <a:gd name="T24" fmla="*/ 37 w 90"/>
                <a:gd name="T25" fmla="*/ 54 h 74"/>
                <a:gd name="T26" fmla="*/ 19 w 90"/>
                <a:gd name="T27" fmla="*/ 54 h 74"/>
                <a:gd name="T28" fmla="*/ 3 w 90"/>
                <a:gd name="T29" fmla="*/ 65 h 74"/>
                <a:gd name="T30" fmla="*/ 0 w 90"/>
                <a:gd name="T31" fmla="*/ 67 h 74"/>
                <a:gd name="T32" fmla="*/ 4 w 90"/>
                <a:gd name="T33" fmla="*/ 69 h 74"/>
                <a:gd name="T34" fmla="*/ 19 w 90"/>
                <a:gd name="T35" fmla="*/ 65 h 74"/>
                <a:gd name="T36" fmla="*/ 21 w 90"/>
                <a:gd name="T37" fmla="*/ 64 h 74"/>
                <a:gd name="T38" fmla="*/ 22 w 90"/>
                <a:gd name="T39" fmla="*/ 64 h 74"/>
                <a:gd name="T40" fmla="*/ 23 w 90"/>
                <a:gd name="T41" fmla="*/ 64 h 74"/>
                <a:gd name="T42" fmla="*/ 25 w 90"/>
                <a:gd name="T43" fmla="*/ 64 h 74"/>
                <a:gd name="T44" fmla="*/ 28 w 90"/>
                <a:gd name="T45" fmla="*/ 61 h 74"/>
                <a:gd name="T46" fmla="*/ 36 w 90"/>
                <a:gd name="T47" fmla="*/ 64 h 74"/>
                <a:gd name="T48" fmla="*/ 35 w 90"/>
                <a:gd name="T49" fmla="*/ 69 h 74"/>
                <a:gd name="T50" fmla="*/ 35 w 90"/>
                <a:gd name="T51" fmla="*/ 71 h 74"/>
                <a:gd name="T52" fmla="*/ 39 w 90"/>
                <a:gd name="T53" fmla="*/ 74 h 74"/>
                <a:gd name="T54" fmla="*/ 46 w 90"/>
                <a:gd name="T55" fmla="*/ 67 h 74"/>
                <a:gd name="T56" fmla="*/ 49 w 90"/>
                <a:gd name="T57" fmla="*/ 66 h 74"/>
                <a:gd name="T58" fmla="*/ 46 w 90"/>
                <a:gd name="T59" fmla="*/ 62 h 74"/>
                <a:gd name="T60" fmla="*/ 48 w 90"/>
                <a:gd name="T61" fmla="*/ 59 h 74"/>
                <a:gd name="T62" fmla="*/ 56 w 90"/>
                <a:gd name="T63" fmla="*/ 64 h 74"/>
                <a:gd name="T64" fmla="*/ 62 w 90"/>
                <a:gd name="T65" fmla="*/ 61 h 74"/>
                <a:gd name="T66" fmla="*/ 65 w 90"/>
                <a:gd name="T67" fmla="*/ 61 h 74"/>
                <a:gd name="T68" fmla="*/ 66 w 90"/>
                <a:gd name="T69" fmla="*/ 62 h 74"/>
                <a:gd name="T70" fmla="*/ 74 w 90"/>
                <a:gd name="T71" fmla="*/ 55 h 74"/>
                <a:gd name="T72" fmla="*/ 73 w 90"/>
                <a:gd name="T73" fmla="*/ 60 h 74"/>
                <a:gd name="T74" fmla="*/ 80 w 90"/>
                <a:gd name="T75" fmla="*/ 54 h 74"/>
                <a:gd name="T76" fmla="*/ 79 w 90"/>
                <a:gd name="T77" fmla="*/ 49 h 74"/>
                <a:gd name="T78" fmla="*/ 82 w 90"/>
                <a:gd name="T79" fmla="*/ 41 h 74"/>
                <a:gd name="T80" fmla="*/ 84 w 90"/>
                <a:gd name="T81" fmla="*/ 28 h 74"/>
                <a:gd name="T82" fmla="*/ 85 w 90"/>
                <a:gd name="T83" fmla="*/ 28 h 74"/>
                <a:gd name="T84" fmla="*/ 85 w 90"/>
                <a:gd name="T85" fmla="*/ 28 h 74"/>
                <a:gd name="T86" fmla="*/ 85 w 90"/>
                <a:gd name="T87" fmla="*/ 28 h 74"/>
                <a:gd name="T88" fmla="*/ 87 w 90"/>
                <a:gd name="T89" fmla="*/ 28 h 74"/>
                <a:gd name="T90" fmla="*/ 87 w 90"/>
                <a:gd name="T91" fmla="*/ 26 h 74"/>
                <a:gd name="T92" fmla="*/ 90 w 90"/>
                <a:gd name="T93" fmla="*/ 17 h 74"/>
                <a:gd name="T94" fmla="*/ 87 w 90"/>
                <a:gd name="T95" fmla="*/ 7 h 74"/>
                <a:gd name="T96" fmla="*/ 86 w 90"/>
                <a:gd name="T97" fmla="*/ 1 h 74"/>
                <a:gd name="T98" fmla="*/ 83 w 90"/>
                <a:gd name="T99" fmla="*/ 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0" h="74">
                  <a:moveTo>
                    <a:pt x="83" y="0"/>
                  </a:moveTo>
                  <a:cubicBezTo>
                    <a:pt x="82" y="0"/>
                    <a:pt x="82" y="3"/>
                    <a:pt x="83" y="3"/>
                  </a:cubicBezTo>
                  <a:cubicBezTo>
                    <a:pt x="84" y="3"/>
                    <a:pt x="84" y="3"/>
                    <a:pt x="84" y="3"/>
                  </a:cubicBezTo>
                  <a:cubicBezTo>
                    <a:pt x="83" y="4"/>
                    <a:pt x="82" y="4"/>
                    <a:pt x="82" y="4"/>
                  </a:cubicBezTo>
                  <a:cubicBezTo>
                    <a:pt x="81" y="4"/>
                    <a:pt x="81" y="2"/>
                    <a:pt x="80" y="2"/>
                  </a:cubicBezTo>
                  <a:cubicBezTo>
                    <a:pt x="77" y="2"/>
                    <a:pt x="74" y="9"/>
                    <a:pt x="74" y="13"/>
                  </a:cubicBezTo>
                  <a:cubicBezTo>
                    <a:pt x="74" y="14"/>
                    <a:pt x="75" y="14"/>
                    <a:pt x="75" y="16"/>
                  </a:cubicBezTo>
                  <a:cubicBezTo>
                    <a:pt x="75" y="25"/>
                    <a:pt x="65" y="37"/>
                    <a:pt x="59" y="39"/>
                  </a:cubicBezTo>
                  <a:cubicBezTo>
                    <a:pt x="56" y="40"/>
                    <a:pt x="55" y="43"/>
                    <a:pt x="51" y="43"/>
                  </a:cubicBezTo>
                  <a:cubicBezTo>
                    <a:pt x="50" y="43"/>
                    <a:pt x="50" y="42"/>
                    <a:pt x="50" y="42"/>
                  </a:cubicBezTo>
                  <a:cubicBezTo>
                    <a:pt x="50" y="40"/>
                    <a:pt x="50" y="39"/>
                    <a:pt x="51" y="38"/>
                  </a:cubicBezTo>
                  <a:cubicBezTo>
                    <a:pt x="50" y="39"/>
                    <a:pt x="46" y="46"/>
                    <a:pt x="46" y="46"/>
                  </a:cubicBezTo>
                  <a:cubicBezTo>
                    <a:pt x="44" y="46"/>
                    <a:pt x="42" y="54"/>
                    <a:pt x="37" y="54"/>
                  </a:cubicBezTo>
                  <a:cubicBezTo>
                    <a:pt x="30" y="54"/>
                    <a:pt x="28" y="54"/>
                    <a:pt x="19" y="54"/>
                  </a:cubicBezTo>
                  <a:cubicBezTo>
                    <a:pt x="12" y="54"/>
                    <a:pt x="9" y="61"/>
                    <a:pt x="3" y="65"/>
                  </a:cubicBezTo>
                  <a:cubicBezTo>
                    <a:pt x="2" y="66"/>
                    <a:pt x="0" y="67"/>
                    <a:pt x="0" y="67"/>
                  </a:cubicBezTo>
                  <a:cubicBezTo>
                    <a:pt x="0" y="69"/>
                    <a:pt x="2" y="69"/>
                    <a:pt x="4" y="69"/>
                  </a:cubicBezTo>
                  <a:cubicBezTo>
                    <a:pt x="10" y="69"/>
                    <a:pt x="15" y="66"/>
                    <a:pt x="19" y="65"/>
                  </a:cubicBezTo>
                  <a:cubicBezTo>
                    <a:pt x="19" y="64"/>
                    <a:pt x="20" y="64"/>
                    <a:pt x="21" y="64"/>
                  </a:cubicBezTo>
                  <a:cubicBezTo>
                    <a:pt x="21" y="64"/>
                    <a:pt x="21" y="64"/>
                    <a:pt x="22" y="64"/>
                  </a:cubicBezTo>
                  <a:cubicBezTo>
                    <a:pt x="22" y="64"/>
                    <a:pt x="22" y="64"/>
                    <a:pt x="23" y="64"/>
                  </a:cubicBezTo>
                  <a:cubicBezTo>
                    <a:pt x="23" y="64"/>
                    <a:pt x="24" y="64"/>
                    <a:pt x="25" y="64"/>
                  </a:cubicBezTo>
                  <a:cubicBezTo>
                    <a:pt x="26" y="63"/>
                    <a:pt x="26" y="61"/>
                    <a:pt x="28" y="61"/>
                  </a:cubicBezTo>
                  <a:cubicBezTo>
                    <a:pt x="31" y="61"/>
                    <a:pt x="33" y="63"/>
                    <a:pt x="36" y="64"/>
                  </a:cubicBezTo>
                  <a:cubicBezTo>
                    <a:pt x="36" y="65"/>
                    <a:pt x="35" y="67"/>
                    <a:pt x="35" y="69"/>
                  </a:cubicBezTo>
                  <a:cubicBezTo>
                    <a:pt x="35" y="70"/>
                    <a:pt x="34" y="71"/>
                    <a:pt x="35" y="71"/>
                  </a:cubicBezTo>
                  <a:cubicBezTo>
                    <a:pt x="37" y="71"/>
                    <a:pt x="37" y="73"/>
                    <a:pt x="39" y="74"/>
                  </a:cubicBezTo>
                  <a:cubicBezTo>
                    <a:pt x="41" y="71"/>
                    <a:pt x="44" y="67"/>
                    <a:pt x="46" y="67"/>
                  </a:cubicBezTo>
                  <a:cubicBezTo>
                    <a:pt x="47" y="67"/>
                    <a:pt x="48" y="67"/>
                    <a:pt x="49" y="66"/>
                  </a:cubicBezTo>
                  <a:cubicBezTo>
                    <a:pt x="49" y="66"/>
                    <a:pt x="46" y="63"/>
                    <a:pt x="46" y="62"/>
                  </a:cubicBezTo>
                  <a:cubicBezTo>
                    <a:pt x="46" y="61"/>
                    <a:pt x="47" y="59"/>
                    <a:pt x="48" y="59"/>
                  </a:cubicBezTo>
                  <a:cubicBezTo>
                    <a:pt x="50" y="59"/>
                    <a:pt x="50" y="64"/>
                    <a:pt x="56" y="64"/>
                  </a:cubicBezTo>
                  <a:cubicBezTo>
                    <a:pt x="58" y="64"/>
                    <a:pt x="60" y="63"/>
                    <a:pt x="62" y="61"/>
                  </a:cubicBezTo>
                  <a:cubicBezTo>
                    <a:pt x="65" y="61"/>
                    <a:pt x="65" y="61"/>
                    <a:pt x="65" y="61"/>
                  </a:cubicBezTo>
                  <a:cubicBezTo>
                    <a:pt x="65" y="61"/>
                    <a:pt x="65" y="62"/>
                    <a:pt x="66" y="62"/>
                  </a:cubicBezTo>
                  <a:cubicBezTo>
                    <a:pt x="67" y="58"/>
                    <a:pt x="70" y="58"/>
                    <a:pt x="74" y="55"/>
                  </a:cubicBezTo>
                  <a:cubicBezTo>
                    <a:pt x="73" y="57"/>
                    <a:pt x="72" y="58"/>
                    <a:pt x="73" y="60"/>
                  </a:cubicBezTo>
                  <a:cubicBezTo>
                    <a:pt x="77" y="59"/>
                    <a:pt x="77" y="56"/>
                    <a:pt x="80" y="54"/>
                  </a:cubicBezTo>
                  <a:cubicBezTo>
                    <a:pt x="80" y="53"/>
                    <a:pt x="79" y="51"/>
                    <a:pt x="79" y="49"/>
                  </a:cubicBezTo>
                  <a:cubicBezTo>
                    <a:pt x="79" y="45"/>
                    <a:pt x="82" y="44"/>
                    <a:pt x="82" y="41"/>
                  </a:cubicBezTo>
                  <a:cubicBezTo>
                    <a:pt x="82" y="38"/>
                    <a:pt x="81" y="29"/>
                    <a:pt x="84" y="28"/>
                  </a:cubicBezTo>
                  <a:cubicBezTo>
                    <a:pt x="84" y="28"/>
                    <a:pt x="84" y="28"/>
                    <a:pt x="85" y="28"/>
                  </a:cubicBezTo>
                  <a:cubicBezTo>
                    <a:pt x="85" y="28"/>
                    <a:pt x="85" y="28"/>
                    <a:pt x="85" y="28"/>
                  </a:cubicBezTo>
                  <a:cubicBezTo>
                    <a:pt x="85" y="28"/>
                    <a:pt x="85" y="28"/>
                    <a:pt x="85" y="28"/>
                  </a:cubicBezTo>
                  <a:cubicBezTo>
                    <a:pt x="86" y="28"/>
                    <a:pt x="86" y="28"/>
                    <a:pt x="87" y="28"/>
                  </a:cubicBezTo>
                  <a:cubicBezTo>
                    <a:pt x="87" y="27"/>
                    <a:pt x="87" y="26"/>
                    <a:pt x="87" y="26"/>
                  </a:cubicBezTo>
                  <a:cubicBezTo>
                    <a:pt x="87" y="22"/>
                    <a:pt x="90" y="22"/>
                    <a:pt x="90" y="17"/>
                  </a:cubicBezTo>
                  <a:cubicBezTo>
                    <a:pt x="90" y="13"/>
                    <a:pt x="87" y="11"/>
                    <a:pt x="87" y="7"/>
                  </a:cubicBezTo>
                  <a:cubicBezTo>
                    <a:pt x="87" y="5"/>
                    <a:pt x="87" y="3"/>
                    <a:pt x="86" y="1"/>
                  </a:cubicBezTo>
                  <a:cubicBezTo>
                    <a:pt x="86" y="1"/>
                    <a:pt x="85" y="0"/>
                    <a:pt x="83"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p>
          </p:txBody>
        </p:sp>
        <p:sp>
          <p:nvSpPr>
            <p:cNvPr id="60" name="Freeform 62"/>
            <p:cNvSpPr/>
            <p:nvPr/>
          </p:nvSpPr>
          <p:spPr bwMode="auto">
            <a:xfrm>
              <a:off x="10350500" y="2708275"/>
              <a:ext cx="176213" cy="149225"/>
            </a:xfrm>
            <a:custGeom>
              <a:avLst/>
              <a:gdLst>
                <a:gd name="T0" fmla="*/ 17 w 47"/>
                <a:gd name="T1" fmla="*/ 0 h 40"/>
                <a:gd name="T2" fmla="*/ 15 w 47"/>
                <a:gd name="T3" fmla="*/ 4 h 40"/>
                <a:gd name="T4" fmla="*/ 16 w 47"/>
                <a:gd name="T5" fmla="*/ 7 h 40"/>
                <a:gd name="T6" fmla="*/ 10 w 47"/>
                <a:gd name="T7" fmla="*/ 22 h 40"/>
                <a:gd name="T8" fmla="*/ 8 w 47"/>
                <a:gd name="T9" fmla="*/ 22 h 40"/>
                <a:gd name="T10" fmla="*/ 7 w 47"/>
                <a:gd name="T11" fmla="*/ 22 h 40"/>
                <a:gd name="T12" fmla="*/ 7 w 47"/>
                <a:gd name="T13" fmla="*/ 22 h 40"/>
                <a:gd name="T14" fmla="*/ 5 w 47"/>
                <a:gd name="T15" fmla="*/ 21 h 40"/>
                <a:gd name="T16" fmla="*/ 5 w 47"/>
                <a:gd name="T17" fmla="*/ 23 h 40"/>
                <a:gd name="T18" fmla="*/ 0 w 47"/>
                <a:gd name="T19" fmla="*/ 30 h 40"/>
                <a:gd name="T20" fmla="*/ 2 w 47"/>
                <a:gd name="T21" fmla="*/ 33 h 40"/>
                <a:gd name="T22" fmla="*/ 2 w 47"/>
                <a:gd name="T23" fmla="*/ 40 h 40"/>
                <a:gd name="T24" fmla="*/ 3 w 47"/>
                <a:gd name="T25" fmla="*/ 40 h 40"/>
                <a:gd name="T26" fmla="*/ 10 w 47"/>
                <a:gd name="T27" fmla="*/ 35 h 40"/>
                <a:gd name="T28" fmla="*/ 5 w 47"/>
                <a:gd name="T29" fmla="*/ 31 h 40"/>
                <a:gd name="T30" fmla="*/ 7 w 47"/>
                <a:gd name="T31" fmla="*/ 29 h 40"/>
                <a:gd name="T32" fmla="*/ 13 w 47"/>
                <a:gd name="T33" fmla="*/ 29 h 40"/>
                <a:gd name="T34" fmla="*/ 15 w 47"/>
                <a:gd name="T35" fmla="*/ 27 h 40"/>
                <a:gd name="T36" fmla="*/ 27 w 47"/>
                <a:gd name="T37" fmla="*/ 34 h 40"/>
                <a:gd name="T38" fmla="*/ 38 w 47"/>
                <a:gd name="T39" fmla="*/ 24 h 40"/>
                <a:gd name="T40" fmla="*/ 47 w 47"/>
                <a:gd name="T41" fmla="*/ 21 h 40"/>
                <a:gd name="T42" fmla="*/ 43 w 47"/>
                <a:gd name="T43" fmla="*/ 17 h 40"/>
                <a:gd name="T44" fmla="*/ 45 w 47"/>
                <a:gd name="T45" fmla="*/ 14 h 40"/>
                <a:gd name="T46" fmla="*/ 43 w 47"/>
                <a:gd name="T47" fmla="*/ 14 h 40"/>
                <a:gd name="T48" fmla="*/ 39 w 47"/>
                <a:gd name="T49" fmla="*/ 15 h 40"/>
                <a:gd name="T50" fmla="*/ 17 w 47"/>
                <a:gd name="T5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0">
                  <a:moveTo>
                    <a:pt x="17" y="0"/>
                  </a:moveTo>
                  <a:cubicBezTo>
                    <a:pt x="16" y="1"/>
                    <a:pt x="15" y="2"/>
                    <a:pt x="15" y="4"/>
                  </a:cubicBezTo>
                  <a:cubicBezTo>
                    <a:pt x="15" y="5"/>
                    <a:pt x="16" y="6"/>
                    <a:pt x="16" y="7"/>
                  </a:cubicBezTo>
                  <a:cubicBezTo>
                    <a:pt x="16" y="11"/>
                    <a:pt x="14" y="22"/>
                    <a:pt x="10" y="22"/>
                  </a:cubicBezTo>
                  <a:cubicBezTo>
                    <a:pt x="9" y="22"/>
                    <a:pt x="8" y="22"/>
                    <a:pt x="8" y="22"/>
                  </a:cubicBezTo>
                  <a:cubicBezTo>
                    <a:pt x="7" y="22"/>
                    <a:pt x="7" y="22"/>
                    <a:pt x="7" y="22"/>
                  </a:cubicBezTo>
                  <a:cubicBezTo>
                    <a:pt x="7" y="22"/>
                    <a:pt x="7" y="22"/>
                    <a:pt x="7" y="22"/>
                  </a:cubicBezTo>
                  <a:cubicBezTo>
                    <a:pt x="6" y="22"/>
                    <a:pt x="6" y="21"/>
                    <a:pt x="5" y="21"/>
                  </a:cubicBezTo>
                  <a:cubicBezTo>
                    <a:pt x="5" y="23"/>
                    <a:pt x="5" y="23"/>
                    <a:pt x="5" y="23"/>
                  </a:cubicBezTo>
                  <a:cubicBezTo>
                    <a:pt x="5" y="25"/>
                    <a:pt x="0" y="27"/>
                    <a:pt x="0" y="30"/>
                  </a:cubicBezTo>
                  <a:cubicBezTo>
                    <a:pt x="0" y="31"/>
                    <a:pt x="2" y="32"/>
                    <a:pt x="2" y="33"/>
                  </a:cubicBezTo>
                  <a:cubicBezTo>
                    <a:pt x="2" y="34"/>
                    <a:pt x="2" y="38"/>
                    <a:pt x="2" y="40"/>
                  </a:cubicBezTo>
                  <a:cubicBezTo>
                    <a:pt x="3" y="40"/>
                    <a:pt x="3" y="40"/>
                    <a:pt x="3" y="40"/>
                  </a:cubicBezTo>
                  <a:cubicBezTo>
                    <a:pt x="6" y="37"/>
                    <a:pt x="8" y="38"/>
                    <a:pt x="10" y="35"/>
                  </a:cubicBezTo>
                  <a:cubicBezTo>
                    <a:pt x="9" y="34"/>
                    <a:pt x="5" y="34"/>
                    <a:pt x="5" y="31"/>
                  </a:cubicBezTo>
                  <a:cubicBezTo>
                    <a:pt x="5" y="29"/>
                    <a:pt x="6" y="29"/>
                    <a:pt x="7" y="29"/>
                  </a:cubicBezTo>
                  <a:cubicBezTo>
                    <a:pt x="9" y="29"/>
                    <a:pt x="11" y="29"/>
                    <a:pt x="13" y="29"/>
                  </a:cubicBezTo>
                  <a:cubicBezTo>
                    <a:pt x="13" y="28"/>
                    <a:pt x="14" y="27"/>
                    <a:pt x="15" y="27"/>
                  </a:cubicBezTo>
                  <a:cubicBezTo>
                    <a:pt x="20" y="30"/>
                    <a:pt x="23" y="31"/>
                    <a:pt x="27" y="34"/>
                  </a:cubicBezTo>
                  <a:cubicBezTo>
                    <a:pt x="30" y="30"/>
                    <a:pt x="32" y="24"/>
                    <a:pt x="38" y="24"/>
                  </a:cubicBezTo>
                  <a:cubicBezTo>
                    <a:pt x="42" y="24"/>
                    <a:pt x="44" y="23"/>
                    <a:pt x="47" y="21"/>
                  </a:cubicBezTo>
                  <a:cubicBezTo>
                    <a:pt x="45" y="21"/>
                    <a:pt x="43" y="19"/>
                    <a:pt x="43" y="17"/>
                  </a:cubicBezTo>
                  <a:cubicBezTo>
                    <a:pt x="43" y="16"/>
                    <a:pt x="44" y="15"/>
                    <a:pt x="45" y="14"/>
                  </a:cubicBezTo>
                  <a:cubicBezTo>
                    <a:pt x="44" y="14"/>
                    <a:pt x="44" y="14"/>
                    <a:pt x="43" y="14"/>
                  </a:cubicBezTo>
                  <a:cubicBezTo>
                    <a:pt x="42" y="14"/>
                    <a:pt x="41" y="15"/>
                    <a:pt x="39" y="15"/>
                  </a:cubicBezTo>
                  <a:cubicBezTo>
                    <a:pt x="28" y="15"/>
                    <a:pt x="24" y="5"/>
                    <a:pt x="17"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p>
          </p:txBody>
        </p:sp>
        <p:sp>
          <p:nvSpPr>
            <p:cNvPr id="61" name="Freeform 63"/>
            <p:cNvSpPr>
              <a:spLocks noEditPoints="1"/>
            </p:cNvSpPr>
            <p:nvPr/>
          </p:nvSpPr>
          <p:spPr bwMode="auto">
            <a:xfrm>
              <a:off x="10518775" y="2744788"/>
              <a:ext cx="30163" cy="26988"/>
            </a:xfrm>
            <a:custGeom>
              <a:avLst/>
              <a:gdLst>
                <a:gd name="T0" fmla="*/ 7 w 8"/>
                <a:gd name="T1" fmla="*/ 0 h 7"/>
                <a:gd name="T2" fmla="*/ 1 w 8"/>
                <a:gd name="T3" fmla="*/ 5 h 7"/>
                <a:gd name="T4" fmla="*/ 1 w 8"/>
                <a:gd name="T5" fmla="*/ 7 h 7"/>
                <a:gd name="T6" fmla="*/ 8 w 8"/>
                <a:gd name="T7" fmla="*/ 1 h 7"/>
                <a:gd name="T8" fmla="*/ 7 w 8"/>
                <a:gd name="T9" fmla="*/ 0 h 7"/>
                <a:gd name="T10" fmla="*/ 7 w 8"/>
                <a:gd name="T11" fmla="*/ 0 h 7"/>
                <a:gd name="T12" fmla="*/ 7 w 8"/>
                <a:gd name="T13" fmla="*/ 0 h 7"/>
                <a:gd name="T14" fmla="*/ 8 w 8"/>
                <a:gd name="T15" fmla="*/ 0 h 7"/>
                <a:gd name="T16" fmla="*/ 7 w 8"/>
                <a:gd name="T17"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7">
                  <a:moveTo>
                    <a:pt x="7" y="0"/>
                  </a:moveTo>
                  <a:cubicBezTo>
                    <a:pt x="5" y="1"/>
                    <a:pt x="2" y="3"/>
                    <a:pt x="1" y="5"/>
                  </a:cubicBezTo>
                  <a:cubicBezTo>
                    <a:pt x="1" y="5"/>
                    <a:pt x="0" y="7"/>
                    <a:pt x="1" y="7"/>
                  </a:cubicBezTo>
                  <a:cubicBezTo>
                    <a:pt x="4" y="7"/>
                    <a:pt x="7" y="3"/>
                    <a:pt x="8" y="1"/>
                  </a:cubicBezTo>
                  <a:cubicBezTo>
                    <a:pt x="7" y="0"/>
                    <a:pt x="7" y="0"/>
                    <a:pt x="7" y="0"/>
                  </a:cubicBezTo>
                  <a:moveTo>
                    <a:pt x="7" y="0"/>
                  </a:moveTo>
                  <a:cubicBezTo>
                    <a:pt x="7" y="0"/>
                    <a:pt x="7" y="0"/>
                    <a:pt x="7" y="0"/>
                  </a:cubicBezTo>
                  <a:cubicBezTo>
                    <a:pt x="7" y="0"/>
                    <a:pt x="8" y="0"/>
                    <a:pt x="8" y="0"/>
                  </a:cubicBezTo>
                  <a:cubicBezTo>
                    <a:pt x="7" y="0"/>
                    <a:pt x="7" y="0"/>
                    <a:pt x="7"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p>
          </p:txBody>
        </p:sp>
        <p:sp>
          <p:nvSpPr>
            <p:cNvPr id="62" name="Freeform 64"/>
            <p:cNvSpPr/>
            <p:nvPr/>
          </p:nvSpPr>
          <p:spPr bwMode="auto">
            <a:xfrm>
              <a:off x="10583863" y="2708275"/>
              <a:ext cx="36513" cy="25400"/>
            </a:xfrm>
            <a:custGeom>
              <a:avLst/>
              <a:gdLst>
                <a:gd name="T0" fmla="*/ 10 w 10"/>
                <a:gd name="T1" fmla="*/ 0 h 7"/>
                <a:gd name="T2" fmla="*/ 9 w 10"/>
                <a:gd name="T3" fmla="*/ 0 h 7"/>
                <a:gd name="T4" fmla="*/ 6 w 10"/>
                <a:gd name="T5" fmla="*/ 0 h 7"/>
                <a:gd name="T6" fmla="*/ 0 w 10"/>
                <a:gd name="T7" fmla="*/ 6 h 7"/>
                <a:gd name="T8" fmla="*/ 0 w 10"/>
                <a:gd name="T9" fmla="*/ 7 h 7"/>
                <a:gd name="T10" fmla="*/ 10 w 10"/>
                <a:gd name="T11" fmla="*/ 2 h 7"/>
                <a:gd name="T12" fmla="*/ 10 w 10"/>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0" h="7">
                  <a:moveTo>
                    <a:pt x="10" y="0"/>
                  </a:moveTo>
                  <a:cubicBezTo>
                    <a:pt x="10" y="0"/>
                    <a:pt x="9" y="0"/>
                    <a:pt x="9" y="0"/>
                  </a:cubicBezTo>
                  <a:cubicBezTo>
                    <a:pt x="8" y="0"/>
                    <a:pt x="7" y="0"/>
                    <a:pt x="6" y="0"/>
                  </a:cubicBezTo>
                  <a:cubicBezTo>
                    <a:pt x="2" y="0"/>
                    <a:pt x="0" y="6"/>
                    <a:pt x="0" y="6"/>
                  </a:cubicBezTo>
                  <a:cubicBezTo>
                    <a:pt x="0" y="7"/>
                    <a:pt x="0" y="7"/>
                    <a:pt x="0" y="7"/>
                  </a:cubicBezTo>
                  <a:cubicBezTo>
                    <a:pt x="4" y="7"/>
                    <a:pt x="4" y="2"/>
                    <a:pt x="10" y="2"/>
                  </a:cubicBezTo>
                  <a:cubicBezTo>
                    <a:pt x="10" y="0"/>
                    <a:pt x="10" y="0"/>
                    <a:pt x="10"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p>
          </p:txBody>
        </p:sp>
        <p:sp>
          <p:nvSpPr>
            <p:cNvPr id="63" name="Freeform 65"/>
            <p:cNvSpPr/>
            <p:nvPr/>
          </p:nvSpPr>
          <p:spPr bwMode="auto">
            <a:xfrm>
              <a:off x="10653713" y="2678113"/>
              <a:ext cx="19050" cy="17463"/>
            </a:xfrm>
            <a:custGeom>
              <a:avLst/>
              <a:gdLst>
                <a:gd name="T0" fmla="*/ 5 w 5"/>
                <a:gd name="T1" fmla="*/ 0 h 5"/>
                <a:gd name="T2" fmla="*/ 1 w 5"/>
                <a:gd name="T3" fmla="*/ 1 h 5"/>
                <a:gd name="T4" fmla="*/ 0 w 5"/>
                <a:gd name="T5" fmla="*/ 4 h 5"/>
                <a:gd name="T6" fmla="*/ 0 w 5"/>
                <a:gd name="T7" fmla="*/ 5 h 5"/>
                <a:gd name="T8" fmla="*/ 5 w 5"/>
                <a:gd name="T9" fmla="*/ 0 h 5"/>
              </a:gdLst>
              <a:ahLst/>
              <a:cxnLst>
                <a:cxn ang="0">
                  <a:pos x="T0" y="T1"/>
                </a:cxn>
                <a:cxn ang="0">
                  <a:pos x="T2" y="T3"/>
                </a:cxn>
                <a:cxn ang="0">
                  <a:pos x="T4" y="T5"/>
                </a:cxn>
                <a:cxn ang="0">
                  <a:pos x="T6" y="T7"/>
                </a:cxn>
                <a:cxn ang="0">
                  <a:pos x="T8" y="T9"/>
                </a:cxn>
              </a:cxnLst>
              <a:rect l="0" t="0" r="r" b="b"/>
              <a:pathLst>
                <a:path w="5" h="5">
                  <a:moveTo>
                    <a:pt x="5" y="0"/>
                  </a:moveTo>
                  <a:cubicBezTo>
                    <a:pt x="4" y="0"/>
                    <a:pt x="1" y="0"/>
                    <a:pt x="1" y="1"/>
                  </a:cubicBezTo>
                  <a:cubicBezTo>
                    <a:pt x="0" y="2"/>
                    <a:pt x="1" y="4"/>
                    <a:pt x="0" y="4"/>
                  </a:cubicBezTo>
                  <a:cubicBezTo>
                    <a:pt x="0" y="4"/>
                    <a:pt x="0" y="5"/>
                    <a:pt x="0" y="5"/>
                  </a:cubicBezTo>
                  <a:cubicBezTo>
                    <a:pt x="3" y="5"/>
                    <a:pt x="5" y="1"/>
                    <a:pt x="5"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p>
          </p:txBody>
        </p:sp>
        <p:sp>
          <p:nvSpPr>
            <p:cNvPr id="64" name="Freeform 66"/>
            <p:cNvSpPr/>
            <p:nvPr/>
          </p:nvSpPr>
          <p:spPr bwMode="auto">
            <a:xfrm>
              <a:off x="10406063" y="2351088"/>
              <a:ext cx="87313" cy="333375"/>
            </a:xfrm>
            <a:custGeom>
              <a:avLst/>
              <a:gdLst>
                <a:gd name="T0" fmla="*/ 9 w 23"/>
                <a:gd name="T1" fmla="*/ 0 h 89"/>
                <a:gd name="T2" fmla="*/ 7 w 23"/>
                <a:gd name="T3" fmla="*/ 0 h 89"/>
                <a:gd name="T4" fmla="*/ 7 w 23"/>
                <a:gd name="T5" fmla="*/ 6 h 89"/>
                <a:gd name="T6" fmla="*/ 6 w 23"/>
                <a:gd name="T7" fmla="*/ 9 h 89"/>
                <a:gd name="T8" fmla="*/ 0 w 23"/>
                <a:gd name="T9" fmla="*/ 24 h 89"/>
                <a:gd name="T10" fmla="*/ 4 w 23"/>
                <a:gd name="T11" fmla="*/ 34 h 89"/>
                <a:gd name="T12" fmla="*/ 4 w 23"/>
                <a:gd name="T13" fmla="*/ 51 h 89"/>
                <a:gd name="T14" fmla="*/ 2 w 23"/>
                <a:gd name="T15" fmla="*/ 60 h 89"/>
                <a:gd name="T16" fmla="*/ 4 w 23"/>
                <a:gd name="T17" fmla="*/ 68 h 89"/>
                <a:gd name="T18" fmla="*/ 3 w 23"/>
                <a:gd name="T19" fmla="*/ 81 h 89"/>
                <a:gd name="T20" fmla="*/ 3 w 23"/>
                <a:gd name="T21" fmla="*/ 89 h 89"/>
                <a:gd name="T22" fmla="*/ 10 w 23"/>
                <a:gd name="T23" fmla="*/ 83 h 89"/>
                <a:gd name="T24" fmla="*/ 13 w 23"/>
                <a:gd name="T25" fmla="*/ 83 h 89"/>
                <a:gd name="T26" fmla="*/ 15 w 23"/>
                <a:gd name="T27" fmla="*/ 85 h 89"/>
                <a:gd name="T28" fmla="*/ 16 w 23"/>
                <a:gd name="T29" fmla="*/ 85 h 89"/>
                <a:gd name="T30" fmla="*/ 16 w 23"/>
                <a:gd name="T31" fmla="*/ 85 h 89"/>
                <a:gd name="T32" fmla="*/ 8 w 23"/>
                <a:gd name="T33" fmla="*/ 71 h 89"/>
                <a:gd name="T34" fmla="*/ 17 w 23"/>
                <a:gd name="T35" fmla="*/ 54 h 89"/>
                <a:gd name="T36" fmla="*/ 23 w 23"/>
                <a:gd name="T37" fmla="*/ 58 h 89"/>
                <a:gd name="T38" fmla="*/ 15 w 23"/>
                <a:gd name="T39" fmla="*/ 38 h 89"/>
                <a:gd name="T40" fmla="*/ 13 w 23"/>
                <a:gd name="T41" fmla="*/ 30 h 89"/>
                <a:gd name="T42" fmla="*/ 13 w 23"/>
                <a:gd name="T43" fmla="*/ 24 h 89"/>
                <a:gd name="T44" fmla="*/ 12 w 23"/>
                <a:gd name="T45" fmla="*/ 13 h 89"/>
                <a:gd name="T46" fmla="*/ 9 w 23"/>
                <a:gd name="T4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3" h="89">
                  <a:moveTo>
                    <a:pt x="9" y="0"/>
                  </a:moveTo>
                  <a:cubicBezTo>
                    <a:pt x="8" y="0"/>
                    <a:pt x="7" y="0"/>
                    <a:pt x="7" y="0"/>
                  </a:cubicBezTo>
                  <a:cubicBezTo>
                    <a:pt x="7" y="2"/>
                    <a:pt x="7" y="3"/>
                    <a:pt x="7" y="6"/>
                  </a:cubicBezTo>
                  <a:cubicBezTo>
                    <a:pt x="7" y="7"/>
                    <a:pt x="6" y="8"/>
                    <a:pt x="6" y="9"/>
                  </a:cubicBezTo>
                  <a:cubicBezTo>
                    <a:pt x="1" y="10"/>
                    <a:pt x="0" y="18"/>
                    <a:pt x="0" y="24"/>
                  </a:cubicBezTo>
                  <a:cubicBezTo>
                    <a:pt x="0" y="28"/>
                    <a:pt x="4" y="30"/>
                    <a:pt x="4" y="34"/>
                  </a:cubicBezTo>
                  <a:cubicBezTo>
                    <a:pt x="4" y="41"/>
                    <a:pt x="4" y="44"/>
                    <a:pt x="4" y="51"/>
                  </a:cubicBezTo>
                  <a:cubicBezTo>
                    <a:pt x="4" y="54"/>
                    <a:pt x="2" y="56"/>
                    <a:pt x="2" y="60"/>
                  </a:cubicBezTo>
                  <a:cubicBezTo>
                    <a:pt x="2" y="63"/>
                    <a:pt x="4" y="64"/>
                    <a:pt x="4" y="68"/>
                  </a:cubicBezTo>
                  <a:cubicBezTo>
                    <a:pt x="4" y="72"/>
                    <a:pt x="3" y="75"/>
                    <a:pt x="3" y="81"/>
                  </a:cubicBezTo>
                  <a:cubicBezTo>
                    <a:pt x="3" y="82"/>
                    <a:pt x="2" y="89"/>
                    <a:pt x="3" y="89"/>
                  </a:cubicBezTo>
                  <a:cubicBezTo>
                    <a:pt x="6" y="89"/>
                    <a:pt x="6" y="83"/>
                    <a:pt x="10" y="83"/>
                  </a:cubicBezTo>
                  <a:cubicBezTo>
                    <a:pt x="11" y="83"/>
                    <a:pt x="12" y="83"/>
                    <a:pt x="13" y="83"/>
                  </a:cubicBezTo>
                  <a:cubicBezTo>
                    <a:pt x="13" y="84"/>
                    <a:pt x="14" y="85"/>
                    <a:pt x="15" y="85"/>
                  </a:cubicBezTo>
                  <a:cubicBezTo>
                    <a:pt x="15" y="85"/>
                    <a:pt x="16" y="85"/>
                    <a:pt x="16" y="85"/>
                  </a:cubicBezTo>
                  <a:cubicBezTo>
                    <a:pt x="16" y="85"/>
                    <a:pt x="16" y="85"/>
                    <a:pt x="16" y="85"/>
                  </a:cubicBezTo>
                  <a:cubicBezTo>
                    <a:pt x="14" y="80"/>
                    <a:pt x="8" y="77"/>
                    <a:pt x="8" y="71"/>
                  </a:cubicBezTo>
                  <a:cubicBezTo>
                    <a:pt x="8" y="63"/>
                    <a:pt x="9" y="54"/>
                    <a:pt x="17" y="54"/>
                  </a:cubicBezTo>
                  <a:cubicBezTo>
                    <a:pt x="19" y="54"/>
                    <a:pt x="21" y="56"/>
                    <a:pt x="23" y="58"/>
                  </a:cubicBezTo>
                  <a:cubicBezTo>
                    <a:pt x="21" y="51"/>
                    <a:pt x="17" y="45"/>
                    <a:pt x="15" y="38"/>
                  </a:cubicBezTo>
                  <a:cubicBezTo>
                    <a:pt x="14" y="36"/>
                    <a:pt x="12" y="33"/>
                    <a:pt x="13" y="30"/>
                  </a:cubicBezTo>
                  <a:cubicBezTo>
                    <a:pt x="13" y="24"/>
                    <a:pt x="13" y="24"/>
                    <a:pt x="13" y="24"/>
                  </a:cubicBezTo>
                  <a:cubicBezTo>
                    <a:pt x="11" y="20"/>
                    <a:pt x="13" y="17"/>
                    <a:pt x="12" y="13"/>
                  </a:cubicBezTo>
                  <a:cubicBezTo>
                    <a:pt x="11" y="9"/>
                    <a:pt x="9" y="5"/>
                    <a:pt x="9"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p>
          </p:txBody>
        </p:sp>
        <p:sp>
          <p:nvSpPr>
            <p:cNvPr id="65" name="Freeform 67"/>
            <p:cNvSpPr>
              <a:spLocks noEditPoints="1"/>
            </p:cNvSpPr>
            <p:nvPr/>
          </p:nvSpPr>
          <p:spPr bwMode="auto">
            <a:xfrm>
              <a:off x="7658100" y="1189038"/>
              <a:ext cx="533400" cy="392113"/>
            </a:xfrm>
            <a:custGeom>
              <a:avLst/>
              <a:gdLst>
                <a:gd name="T0" fmla="*/ 49 w 142"/>
                <a:gd name="T1" fmla="*/ 104 h 104"/>
                <a:gd name="T2" fmla="*/ 49 w 142"/>
                <a:gd name="T3" fmla="*/ 104 h 104"/>
                <a:gd name="T4" fmla="*/ 49 w 142"/>
                <a:gd name="T5" fmla="*/ 104 h 104"/>
                <a:gd name="T6" fmla="*/ 48 w 142"/>
                <a:gd name="T7" fmla="*/ 103 h 104"/>
                <a:gd name="T8" fmla="*/ 48 w 142"/>
                <a:gd name="T9" fmla="*/ 103 h 104"/>
                <a:gd name="T10" fmla="*/ 49 w 142"/>
                <a:gd name="T11" fmla="*/ 104 h 104"/>
                <a:gd name="T12" fmla="*/ 48 w 142"/>
                <a:gd name="T13" fmla="*/ 103 h 104"/>
                <a:gd name="T14" fmla="*/ 46 w 142"/>
                <a:gd name="T15" fmla="*/ 101 h 104"/>
                <a:gd name="T16" fmla="*/ 48 w 142"/>
                <a:gd name="T17" fmla="*/ 103 h 104"/>
                <a:gd name="T18" fmla="*/ 46 w 142"/>
                <a:gd name="T19" fmla="*/ 101 h 104"/>
                <a:gd name="T20" fmla="*/ 130 w 142"/>
                <a:gd name="T21" fmla="*/ 0 h 104"/>
                <a:gd name="T22" fmla="*/ 88 w 142"/>
                <a:gd name="T23" fmla="*/ 16 h 104"/>
                <a:gd name="T24" fmla="*/ 79 w 142"/>
                <a:gd name="T25" fmla="*/ 13 h 104"/>
                <a:gd name="T26" fmla="*/ 70 w 142"/>
                <a:gd name="T27" fmla="*/ 16 h 104"/>
                <a:gd name="T28" fmla="*/ 45 w 142"/>
                <a:gd name="T29" fmla="*/ 30 h 104"/>
                <a:gd name="T30" fmla="*/ 33 w 142"/>
                <a:gd name="T31" fmla="*/ 32 h 104"/>
                <a:gd name="T32" fmla="*/ 30 w 142"/>
                <a:gd name="T33" fmla="*/ 35 h 104"/>
                <a:gd name="T34" fmla="*/ 32 w 142"/>
                <a:gd name="T35" fmla="*/ 40 h 104"/>
                <a:gd name="T36" fmla="*/ 17 w 142"/>
                <a:gd name="T37" fmla="*/ 57 h 104"/>
                <a:gd name="T38" fmla="*/ 22 w 142"/>
                <a:gd name="T39" fmla="*/ 63 h 104"/>
                <a:gd name="T40" fmla="*/ 8 w 142"/>
                <a:gd name="T41" fmla="*/ 71 h 104"/>
                <a:gd name="T42" fmla="*/ 8 w 142"/>
                <a:gd name="T43" fmla="*/ 75 h 104"/>
                <a:gd name="T44" fmla="*/ 0 w 142"/>
                <a:gd name="T45" fmla="*/ 87 h 104"/>
                <a:gd name="T46" fmla="*/ 5 w 142"/>
                <a:gd name="T47" fmla="*/ 92 h 104"/>
                <a:gd name="T48" fmla="*/ 11 w 142"/>
                <a:gd name="T49" fmla="*/ 92 h 104"/>
                <a:gd name="T50" fmla="*/ 13 w 142"/>
                <a:gd name="T51" fmla="*/ 92 h 104"/>
                <a:gd name="T52" fmla="*/ 17 w 142"/>
                <a:gd name="T53" fmla="*/ 102 h 104"/>
                <a:gd name="T54" fmla="*/ 19 w 142"/>
                <a:gd name="T55" fmla="*/ 103 h 104"/>
                <a:gd name="T56" fmla="*/ 25 w 142"/>
                <a:gd name="T57" fmla="*/ 102 h 104"/>
                <a:gd name="T58" fmla="*/ 27 w 142"/>
                <a:gd name="T59" fmla="*/ 104 h 104"/>
                <a:gd name="T60" fmla="*/ 49 w 142"/>
                <a:gd name="T61" fmla="*/ 104 h 104"/>
                <a:gd name="T62" fmla="*/ 48 w 142"/>
                <a:gd name="T63" fmla="*/ 103 h 104"/>
                <a:gd name="T64" fmla="*/ 32 w 142"/>
                <a:gd name="T65" fmla="*/ 84 h 104"/>
                <a:gd name="T66" fmla="*/ 66 w 142"/>
                <a:gd name="T67" fmla="*/ 43 h 104"/>
                <a:gd name="T68" fmla="*/ 80 w 142"/>
                <a:gd name="T69" fmla="*/ 35 h 104"/>
                <a:gd name="T70" fmla="*/ 86 w 142"/>
                <a:gd name="T71" fmla="*/ 29 h 104"/>
                <a:gd name="T72" fmla="*/ 113 w 142"/>
                <a:gd name="T73" fmla="*/ 22 h 104"/>
                <a:gd name="T74" fmla="*/ 142 w 142"/>
                <a:gd name="T75" fmla="*/ 7 h 104"/>
                <a:gd name="T76" fmla="*/ 130 w 142"/>
                <a:gd name="T77"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42" h="104">
                  <a:moveTo>
                    <a:pt x="49" y="104"/>
                  </a:moveTo>
                  <a:cubicBezTo>
                    <a:pt x="49" y="104"/>
                    <a:pt x="49" y="104"/>
                    <a:pt x="49" y="104"/>
                  </a:cubicBezTo>
                  <a:cubicBezTo>
                    <a:pt x="49" y="104"/>
                    <a:pt x="49" y="104"/>
                    <a:pt x="49" y="104"/>
                  </a:cubicBezTo>
                  <a:moveTo>
                    <a:pt x="48" y="103"/>
                  </a:moveTo>
                  <a:cubicBezTo>
                    <a:pt x="48" y="103"/>
                    <a:pt x="48" y="103"/>
                    <a:pt x="48" y="103"/>
                  </a:cubicBezTo>
                  <a:cubicBezTo>
                    <a:pt x="48" y="103"/>
                    <a:pt x="48" y="103"/>
                    <a:pt x="49" y="104"/>
                  </a:cubicBezTo>
                  <a:cubicBezTo>
                    <a:pt x="48" y="103"/>
                    <a:pt x="48" y="103"/>
                    <a:pt x="48" y="103"/>
                  </a:cubicBezTo>
                  <a:moveTo>
                    <a:pt x="46" y="101"/>
                  </a:moveTo>
                  <a:cubicBezTo>
                    <a:pt x="48" y="103"/>
                    <a:pt x="48" y="103"/>
                    <a:pt x="48" y="103"/>
                  </a:cubicBezTo>
                  <a:cubicBezTo>
                    <a:pt x="47" y="102"/>
                    <a:pt x="46" y="101"/>
                    <a:pt x="46" y="101"/>
                  </a:cubicBezTo>
                  <a:moveTo>
                    <a:pt x="130" y="0"/>
                  </a:moveTo>
                  <a:cubicBezTo>
                    <a:pt x="116" y="0"/>
                    <a:pt x="103" y="16"/>
                    <a:pt x="88" y="16"/>
                  </a:cubicBezTo>
                  <a:cubicBezTo>
                    <a:pt x="84" y="16"/>
                    <a:pt x="83" y="13"/>
                    <a:pt x="79" y="13"/>
                  </a:cubicBezTo>
                  <a:cubicBezTo>
                    <a:pt x="74" y="13"/>
                    <a:pt x="74" y="16"/>
                    <a:pt x="70" y="16"/>
                  </a:cubicBezTo>
                  <a:cubicBezTo>
                    <a:pt x="60" y="16"/>
                    <a:pt x="52" y="30"/>
                    <a:pt x="45" y="30"/>
                  </a:cubicBezTo>
                  <a:cubicBezTo>
                    <a:pt x="40" y="30"/>
                    <a:pt x="37" y="32"/>
                    <a:pt x="33" y="32"/>
                  </a:cubicBezTo>
                  <a:cubicBezTo>
                    <a:pt x="31" y="32"/>
                    <a:pt x="30" y="33"/>
                    <a:pt x="30" y="35"/>
                  </a:cubicBezTo>
                  <a:cubicBezTo>
                    <a:pt x="30" y="36"/>
                    <a:pt x="32" y="37"/>
                    <a:pt x="32" y="40"/>
                  </a:cubicBezTo>
                  <a:cubicBezTo>
                    <a:pt x="32" y="48"/>
                    <a:pt x="17" y="52"/>
                    <a:pt x="17" y="57"/>
                  </a:cubicBezTo>
                  <a:cubicBezTo>
                    <a:pt x="17" y="59"/>
                    <a:pt x="21" y="60"/>
                    <a:pt x="22" y="63"/>
                  </a:cubicBezTo>
                  <a:cubicBezTo>
                    <a:pt x="17" y="64"/>
                    <a:pt x="8" y="66"/>
                    <a:pt x="8" y="71"/>
                  </a:cubicBezTo>
                  <a:cubicBezTo>
                    <a:pt x="8" y="74"/>
                    <a:pt x="8" y="75"/>
                    <a:pt x="8" y="75"/>
                  </a:cubicBezTo>
                  <a:cubicBezTo>
                    <a:pt x="8" y="80"/>
                    <a:pt x="0" y="80"/>
                    <a:pt x="0" y="87"/>
                  </a:cubicBezTo>
                  <a:cubicBezTo>
                    <a:pt x="0" y="90"/>
                    <a:pt x="5" y="92"/>
                    <a:pt x="5" y="92"/>
                  </a:cubicBezTo>
                  <a:cubicBezTo>
                    <a:pt x="5" y="92"/>
                    <a:pt x="8" y="92"/>
                    <a:pt x="11" y="92"/>
                  </a:cubicBezTo>
                  <a:cubicBezTo>
                    <a:pt x="12" y="92"/>
                    <a:pt x="13" y="92"/>
                    <a:pt x="13" y="92"/>
                  </a:cubicBezTo>
                  <a:cubicBezTo>
                    <a:pt x="18" y="94"/>
                    <a:pt x="15" y="98"/>
                    <a:pt x="17" y="102"/>
                  </a:cubicBezTo>
                  <a:cubicBezTo>
                    <a:pt x="18" y="103"/>
                    <a:pt x="18" y="103"/>
                    <a:pt x="19" y="103"/>
                  </a:cubicBezTo>
                  <a:cubicBezTo>
                    <a:pt x="21" y="103"/>
                    <a:pt x="23" y="102"/>
                    <a:pt x="25" y="102"/>
                  </a:cubicBezTo>
                  <a:cubicBezTo>
                    <a:pt x="25" y="102"/>
                    <a:pt x="26" y="104"/>
                    <a:pt x="27" y="104"/>
                  </a:cubicBezTo>
                  <a:cubicBezTo>
                    <a:pt x="49" y="104"/>
                    <a:pt x="49" y="104"/>
                    <a:pt x="49" y="104"/>
                  </a:cubicBezTo>
                  <a:cubicBezTo>
                    <a:pt x="49" y="104"/>
                    <a:pt x="48" y="103"/>
                    <a:pt x="48" y="103"/>
                  </a:cubicBezTo>
                  <a:cubicBezTo>
                    <a:pt x="42" y="97"/>
                    <a:pt x="32" y="95"/>
                    <a:pt x="32" y="84"/>
                  </a:cubicBezTo>
                  <a:cubicBezTo>
                    <a:pt x="32" y="66"/>
                    <a:pt x="52" y="47"/>
                    <a:pt x="66" y="43"/>
                  </a:cubicBezTo>
                  <a:cubicBezTo>
                    <a:pt x="72" y="42"/>
                    <a:pt x="73" y="35"/>
                    <a:pt x="80" y="35"/>
                  </a:cubicBezTo>
                  <a:cubicBezTo>
                    <a:pt x="83" y="35"/>
                    <a:pt x="85" y="30"/>
                    <a:pt x="86" y="29"/>
                  </a:cubicBezTo>
                  <a:cubicBezTo>
                    <a:pt x="96" y="24"/>
                    <a:pt x="103" y="27"/>
                    <a:pt x="113" y="22"/>
                  </a:cubicBezTo>
                  <a:cubicBezTo>
                    <a:pt x="120" y="18"/>
                    <a:pt x="142" y="17"/>
                    <a:pt x="142" y="7"/>
                  </a:cubicBezTo>
                  <a:cubicBezTo>
                    <a:pt x="142" y="4"/>
                    <a:pt x="134" y="0"/>
                    <a:pt x="130"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p>
          </p:txBody>
        </p:sp>
        <p:sp>
          <p:nvSpPr>
            <p:cNvPr id="66" name="Freeform 68"/>
            <p:cNvSpPr/>
            <p:nvPr/>
          </p:nvSpPr>
          <p:spPr bwMode="auto">
            <a:xfrm>
              <a:off x="5819775" y="2216150"/>
              <a:ext cx="1174750" cy="841375"/>
            </a:xfrm>
            <a:custGeom>
              <a:avLst/>
              <a:gdLst>
                <a:gd name="T0" fmla="*/ 146 w 313"/>
                <a:gd name="T1" fmla="*/ 35 h 224"/>
                <a:gd name="T2" fmla="*/ 137 w 313"/>
                <a:gd name="T3" fmla="*/ 46 h 224"/>
                <a:gd name="T4" fmla="*/ 132 w 313"/>
                <a:gd name="T5" fmla="*/ 49 h 224"/>
                <a:gd name="T6" fmla="*/ 114 w 313"/>
                <a:gd name="T7" fmla="*/ 58 h 224"/>
                <a:gd name="T8" fmla="*/ 95 w 313"/>
                <a:gd name="T9" fmla="*/ 76 h 224"/>
                <a:gd name="T10" fmla="*/ 74 w 313"/>
                <a:gd name="T11" fmla="*/ 94 h 224"/>
                <a:gd name="T12" fmla="*/ 62 w 313"/>
                <a:gd name="T13" fmla="*/ 93 h 224"/>
                <a:gd name="T14" fmla="*/ 57 w 313"/>
                <a:gd name="T15" fmla="*/ 102 h 224"/>
                <a:gd name="T16" fmla="*/ 39 w 313"/>
                <a:gd name="T17" fmla="*/ 105 h 224"/>
                <a:gd name="T18" fmla="*/ 67 w 313"/>
                <a:gd name="T19" fmla="*/ 125 h 224"/>
                <a:gd name="T20" fmla="*/ 68 w 313"/>
                <a:gd name="T21" fmla="*/ 133 h 224"/>
                <a:gd name="T22" fmla="*/ 58 w 313"/>
                <a:gd name="T23" fmla="*/ 155 h 224"/>
                <a:gd name="T24" fmla="*/ 36 w 313"/>
                <a:gd name="T25" fmla="*/ 154 h 224"/>
                <a:gd name="T26" fmla="*/ 18 w 313"/>
                <a:gd name="T27" fmla="*/ 152 h 224"/>
                <a:gd name="T28" fmla="*/ 6 w 313"/>
                <a:gd name="T29" fmla="*/ 170 h 224"/>
                <a:gd name="T30" fmla="*/ 5 w 313"/>
                <a:gd name="T31" fmla="*/ 202 h 224"/>
                <a:gd name="T32" fmla="*/ 19 w 313"/>
                <a:gd name="T33" fmla="*/ 214 h 224"/>
                <a:gd name="T34" fmla="*/ 54 w 313"/>
                <a:gd name="T35" fmla="*/ 218 h 224"/>
                <a:gd name="T36" fmla="*/ 57 w 313"/>
                <a:gd name="T37" fmla="*/ 218 h 224"/>
                <a:gd name="T38" fmla="*/ 74 w 313"/>
                <a:gd name="T39" fmla="*/ 195 h 224"/>
                <a:gd name="T40" fmla="*/ 100 w 313"/>
                <a:gd name="T41" fmla="*/ 161 h 224"/>
                <a:gd name="T42" fmla="*/ 140 w 313"/>
                <a:gd name="T43" fmla="*/ 149 h 224"/>
                <a:gd name="T44" fmla="*/ 172 w 313"/>
                <a:gd name="T45" fmla="*/ 167 h 224"/>
                <a:gd name="T46" fmla="*/ 201 w 313"/>
                <a:gd name="T47" fmla="*/ 188 h 224"/>
                <a:gd name="T48" fmla="*/ 202 w 313"/>
                <a:gd name="T49" fmla="*/ 206 h 224"/>
                <a:gd name="T50" fmla="*/ 207 w 313"/>
                <a:gd name="T51" fmla="*/ 188 h 224"/>
                <a:gd name="T52" fmla="*/ 211 w 313"/>
                <a:gd name="T53" fmla="*/ 176 h 224"/>
                <a:gd name="T54" fmla="*/ 197 w 313"/>
                <a:gd name="T55" fmla="*/ 169 h 224"/>
                <a:gd name="T56" fmla="*/ 180 w 313"/>
                <a:gd name="T57" fmla="*/ 149 h 224"/>
                <a:gd name="T58" fmla="*/ 173 w 313"/>
                <a:gd name="T59" fmla="*/ 135 h 224"/>
                <a:gd name="T60" fmla="*/ 195 w 313"/>
                <a:gd name="T61" fmla="*/ 138 h 224"/>
                <a:gd name="T62" fmla="*/ 221 w 313"/>
                <a:gd name="T63" fmla="*/ 160 h 224"/>
                <a:gd name="T64" fmla="*/ 239 w 313"/>
                <a:gd name="T65" fmla="*/ 192 h 224"/>
                <a:gd name="T66" fmla="*/ 252 w 313"/>
                <a:gd name="T67" fmla="*/ 204 h 224"/>
                <a:gd name="T68" fmla="*/ 260 w 313"/>
                <a:gd name="T69" fmla="*/ 218 h 224"/>
                <a:gd name="T70" fmla="*/ 259 w 313"/>
                <a:gd name="T71" fmla="*/ 204 h 224"/>
                <a:gd name="T72" fmla="*/ 271 w 313"/>
                <a:gd name="T73" fmla="*/ 206 h 224"/>
                <a:gd name="T74" fmla="*/ 261 w 313"/>
                <a:gd name="T75" fmla="*/ 192 h 224"/>
                <a:gd name="T76" fmla="*/ 267 w 313"/>
                <a:gd name="T77" fmla="*/ 187 h 224"/>
                <a:gd name="T78" fmla="*/ 288 w 313"/>
                <a:gd name="T79" fmla="*/ 183 h 224"/>
                <a:gd name="T80" fmla="*/ 300 w 313"/>
                <a:gd name="T81" fmla="*/ 177 h 224"/>
                <a:gd name="T82" fmla="*/ 307 w 313"/>
                <a:gd name="T83" fmla="*/ 176 h 224"/>
                <a:gd name="T84" fmla="*/ 306 w 313"/>
                <a:gd name="T85" fmla="*/ 144 h 224"/>
                <a:gd name="T86" fmla="*/ 313 w 313"/>
                <a:gd name="T87" fmla="*/ 130 h 224"/>
                <a:gd name="T88" fmla="*/ 303 w 313"/>
                <a:gd name="T89" fmla="*/ 128 h 224"/>
                <a:gd name="T90" fmla="*/ 270 w 313"/>
                <a:gd name="T91" fmla="*/ 106 h 224"/>
                <a:gd name="T92" fmla="*/ 258 w 313"/>
                <a:gd name="T93" fmla="*/ 99 h 224"/>
                <a:gd name="T94" fmla="*/ 269 w 313"/>
                <a:gd name="T95" fmla="*/ 77 h 224"/>
                <a:gd name="T96" fmla="*/ 263 w 313"/>
                <a:gd name="T97" fmla="*/ 62 h 224"/>
                <a:gd name="T98" fmla="*/ 244 w 313"/>
                <a:gd name="T99" fmla="*/ 36 h 224"/>
                <a:gd name="T100" fmla="*/ 244 w 313"/>
                <a:gd name="T101" fmla="*/ 36 h 224"/>
                <a:gd name="T102" fmla="*/ 244 w 313"/>
                <a:gd name="T103" fmla="*/ 36 h 224"/>
                <a:gd name="T104" fmla="*/ 234 w 313"/>
                <a:gd name="T105" fmla="*/ 37 h 224"/>
                <a:gd name="T106" fmla="*/ 215 w 313"/>
                <a:gd name="T107" fmla="*/ 33 h 224"/>
                <a:gd name="T108" fmla="*/ 187 w 313"/>
                <a:gd name="T109" fmla="*/ 44 h 224"/>
                <a:gd name="T110" fmla="*/ 183 w 313"/>
                <a:gd name="T111" fmla="*/ 37 h 224"/>
                <a:gd name="T112" fmla="*/ 155 w 313"/>
                <a:gd name="T113" fmla="*/ 38 h 224"/>
                <a:gd name="T114" fmla="*/ 158 w 313"/>
                <a:gd name="T115" fmla="*/ 20 h 224"/>
                <a:gd name="T116" fmla="*/ 157 w 313"/>
                <a:gd name="T117" fmla="*/ 11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13" h="224">
                  <a:moveTo>
                    <a:pt x="158" y="0"/>
                  </a:moveTo>
                  <a:cubicBezTo>
                    <a:pt x="151" y="6"/>
                    <a:pt x="140" y="6"/>
                    <a:pt x="140" y="18"/>
                  </a:cubicBezTo>
                  <a:cubicBezTo>
                    <a:pt x="140" y="25"/>
                    <a:pt x="145" y="28"/>
                    <a:pt x="146" y="35"/>
                  </a:cubicBezTo>
                  <a:cubicBezTo>
                    <a:pt x="146" y="35"/>
                    <a:pt x="148" y="41"/>
                    <a:pt x="148" y="42"/>
                  </a:cubicBezTo>
                  <a:cubicBezTo>
                    <a:pt x="148" y="45"/>
                    <a:pt x="143" y="47"/>
                    <a:pt x="141" y="47"/>
                  </a:cubicBezTo>
                  <a:cubicBezTo>
                    <a:pt x="140" y="47"/>
                    <a:pt x="138" y="46"/>
                    <a:pt x="137" y="46"/>
                  </a:cubicBezTo>
                  <a:cubicBezTo>
                    <a:pt x="136" y="46"/>
                    <a:pt x="135" y="47"/>
                    <a:pt x="134" y="47"/>
                  </a:cubicBezTo>
                  <a:cubicBezTo>
                    <a:pt x="134" y="48"/>
                    <a:pt x="133" y="50"/>
                    <a:pt x="132" y="50"/>
                  </a:cubicBezTo>
                  <a:cubicBezTo>
                    <a:pt x="132" y="50"/>
                    <a:pt x="132" y="50"/>
                    <a:pt x="132" y="49"/>
                  </a:cubicBezTo>
                  <a:cubicBezTo>
                    <a:pt x="131" y="50"/>
                    <a:pt x="131" y="50"/>
                    <a:pt x="131" y="50"/>
                  </a:cubicBezTo>
                  <a:cubicBezTo>
                    <a:pt x="131" y="50"/>
                    <a:pt x="131" y="49"/>
                    <a:pt x="128" y="49"/>
                  </a:cubicBezTo>
                  <a:cubicBezTo>
                    <a:pt x="122" y="49"/>
                    <a:pt x="118" y="54"/>
                    <a:pt x="114" y="58"/>
                  </a:cubicBezTo>
                  <a:cubicBezTo>
                    <a:pt x="113" y="58"/>
                    <a:pt x="111" y="60"/>
                    <a:pt x="111" y="61"/>
                  </a:cubicBezTo>
                  <a:cubicBezTo>
                    <a:pt x="111" y="64"/>
                    <a:pt x="112" y="68"/>
                    <a:pt x="109" y="70"/>
                  </a:cubicBezTo>
                  <a:cubicBezTo>
                    <a:pt x="108" y="71"/>
                    <a:pt x="97" y="76"/>
                    <a:pt x="95" y="76"/>
                  </a:cubicBezTo>
                  <a:cubicBezTo>
                    <a:pt x="94" y="77"/>
                    <a:pt x="93" y="77"/>
                    <a:pt x="91" y="77"/>
                  </a:cubicBezTo>
                  <a:cubicBezTo>
                    <a:pt x="89" y="84"/>
                    <a:pt x="87" y="90"/>
                    <a:pt x="79" y="90"/>
                  </a:cubicBezTo>
                  <a:cubicBezTo>
                    <a:pt x="78" y="92"/>
                    <a:pt x="76" y="94"/>
                    <a:pt x="74" y="94"/>
                  </a:cubicBezTo>
                  <a:cubicBezTo>
                    <a:pt x="70" y="94"/>
                    <a:pt x="67" y="93"/>
                    <a:pt x="65" y="91"/>
                  </a:cubicBezTo>
                  <a:cubicBezTo>
                    <a:pt x="62" y="91"/>
                    <a:pt x="62" y="91"/>
                    <a:pt x="62" y="91"/>
                  </a:cubicBezTo>
                  <a:cubicBezTo>
                    <a:pt x="62" y="93"/>
                    <a:pt x="62" y="93"/>
                    <a:pt x="62" y="93"/>
                  </a:cubicBezTo>
                  <a:cubicBezTo>
                    <a:pt x="63" y="94"/>
                    <a:pt x="62" y="98"/>
                    <a:pt x="64" y="99"/>
                  </a:cubicBezTo>
                  <a:cubicBezTo>
                    <a:pt x="64" y="101"/>
                    <a:pt x="64" y="101"/>
                    <a:pt x="64" y="101"/>
                  </a:cubicBezTo>
                  <a:cubicBezTo>
                    <a:pt x="63" y="101"/>
                    <a:pt x="60" y="102"/>
                    <a:pt x="57" y="102"/>
                  </a:cubicBezTo>
                  <a:cubicBezTo>
                    <a:pt x="55" y="102"/>
                    <a:pt x="50" y="101"/>
                    <a:pt x="50" y="99"/>
                  </a:cubicBezTo>
                  <a:cubicBezTo>
                    <a:pt x="47" y="100"/>
                    <a:pt x="39" y="102"/>
                    <a:pt x="39" y="104"/>
                  </a:cubicBezTo>
                  <a:cubicBezTo>
                    <a:pt x="39" y="105"/>
                    <a:pt x="39" y="105"/>
                    <a:pt x="39" y="105"/>
                  </a:cubicBezTo>
                  <a:cubicBezTo>
                    <a:pt x="39" y="110"/>
                    <a:pt x="52" y="112"/>
                    <a:pt x="56" y="113"/>
                  </a:cubicBezTo>
                  <a:cubicBezTo>
                    <a:pt x="58" y="114"/>
                    <a:pt x="58" y="115"/>
                    <a:pt x="60" y="115"/>
                  </a:cubicBezTo>
                  <a:cubicBezTo>
                    <a:pt x="60" y="120"/>
                    <a:pt x="61" y="125"/>
                    <a:pt x="67" y="125"/>
                  </a:cubicBezTo>
                  <a:cubicBezTo>
                    <a:pt x="67" y="127"/>
                    <a:pt x="69" y="127"/>
                    <a:pt x="69" y="129"/>
                  </a:cubicBezTo>
                  <a:cubicBezTo>
                    <a:pt x="69" y="130"/>
                    <a:pt x="68" y="132"/>
                    <a:pt x="67" y="134"/>
                  </a:cubicBezTo>
                  <a:cubicBezTo>
                    <a:pt x="68" y="133"/>
                    <a:pt x="68" y="133"/>
                    <a:pt x="68" y="133"/>
                  </a:cubicBezTo>
                  <a:cubicBezTo>
                    <a:pt x="68" y="135"/>
                    <a:pt x="68" y="140"/>
                    <a:pt x="68" y="141"/>
                  </a:cubicBezTo>
                  <a:cubicBezTo>
                    <a:pt x="68" y="146"/>
                    <a:pt x="65" y="148"/>
                    <a:pt x="65" y="154"/>
                  </a:cubicBezTo>
                  <a:cubicBezTo>
                    <a:pt x="64" y="154"/>
                    <a:pt x="60" y="155"/>
                    <a:pt x="58" y="155"/>
                  </a:cubicBezTo>
                  <a:cubicBezTo>
                    <a:pt x="55" y="155"/>
                    <a:pt x="54" y="154"/>
                    <a:pt x="51" y="154"/>
                  </a:cubicBezTo>
                  <a:cubicBezTo>
                    <a:pt x="51" y="154"/>
                    <a:pt x="50" y="154"/>
                    <a:pt x="50" y="154"/>
                  </a:cubicBezTo>
                  <a:cubicBezTo>
                    <a:pt x="36" y="154"/>
                    <a:pt x="36" y="154"/>
                    <a:pt x="36" y="154"/>
                  </a:cubicBezTo>
                  <a:cubicBezTo>
                    <a:pt x="34" y="154"/>
                    <a:pt x="32" y="154"/>
                    <a:pt x="31" y="152"/>
                  </a:cubicBezTo>
                  <a:cubicBezTo>
                    <a:pt x="18" y="152"/>
                    <a:pt x="18" y="152"/>
                    <a:pt x="18" y="152"/>
                  </a:cubicBezTo>
                  <a:cubicBezTo>
                    <a:pt x="18" y="152"/>
                    <a:pt x="18" y="152"/>
                    <a:pt x="18" y="152"/>
                  </a:cubicBezTo>
                  <a:cubicBezTo>
                    <a:pt x="16" y="152"/>
                    <a:pt x="15" y="151"/>
                    <a:pt x="14" y="151"/>
                  </a:cubicBezTo>
                  <a:cubicBezTo>
                    <a:pt x="12" y="151"/>
                    <a:pt x="3" y="157"/>
                    <a:pt x="3" y="159"/>
                  </a:cubicBezTo>
                  <a:cubicBezTo>
                    <a:pt x="3" y="161"/>
                    <a:pt x="6" y="165"/>
                    <a:pt x="6" y="170"/>
                  </a:cubicBezTo>
                  <a:cubicBezTo>
                    <a:pt x="6" y="177"/>
                    <a:pt x="3" y="185"/>
                    <a:pt x="3" y="192"/>
                  </a:cubicBezTo>
                  <a:cubicBezTo>
                    <a:pt x="3" y="194"/>
                    <a:pt x="0" y="194"/>
                    <a:pt x="0" y="198"/>
                  </a:cubicBezTo>
                  <a:cubicBezTo>
                    <a:pt x="0" y="200"/>
                    <a:pt x="2" y="202"/>
                    <a:pt x="5" y="202"/>
                  </a:cubicBezTo>
                  <a:cubicBezTo>
                    <a:pt x="5" y="206"/>
                    <a:pt x="5" y="208"/>
                    <a:pt x="5" y="214"/>
                  </a:cubicBezTo>
                  <a:cubicBezTo>
                    <a:pt x="5" y="214"/>
                    <a:pt x="5" y="216"/>
                    <a:pt x="7" y="216"/>
                  </a:cubicBezTo>
                  <a:cubicBezTo>
                    <a:pt x="11" y="216"/>
                    <a:pt x="14" y="214"/>
                    <a:pt x="19" y="214"/>
                  </a:cubicBezTo>
                  <a:cubicBezTo>
                    <a:pt x="26" y="214"/>
                    <a:pt x="26" y="224"/>
                    <a:pt x="30" y="224"/>
                  </a:cubicBezTo>
                  <a:cubicBezTo>
                    <a:pt x="36" y="224"/>
                    <a:pt x="40" y="219"/>
                    <a:pt x="47" y="219"/>
                  </a:cubicBezTo>
                  <a:cubicBezTo>
                    <a:pt x="48" y="219"/>
                    <a:pt x="51" y="218"/>
                    <a:pt x="54" y="218"/>
                  </a:cubicBezTo>
                  <a:cubicBezTo>
                    <a:pt x="55" y="218"/>
                    <a:pt x="55" y="218"/>
                    <a:pt x="56" y="218"/>
                  </a:cubicBezTo>
                  <a:cubicBezTo>
                    <a:pt x="56" y="218"/>
                    <a:pt x="56" y="218"/>
                    <a:pt x="56" y="218"/>
                  </a:cubicBezTo>
                  <a:cubicBezTo>
                    <a:pt x="56" y="218"/>
                    <a:pt x="57" y="218"/>
                    <a:pt x="57" y="218"/>
                  </a:cubicBezTo>
                  <a:cubicBezTo>
                    <a:pt x="62" y="218"/>
                    <a:pt x="62" y="212"/>
                    <a:pt x="65" y="211"/>
                  </a:cubicBezTo>
                  <a:cubicBezTo>
                    <a:pt x="71" y="208"/>
                    <a:pt x="73" y="204"/>
                    <a:pt x="77" y="199"/>
                  </a:cubicBezTo>
                  <a:cubicBezTo>
                    <a:pt x="75" y="198"/>
                    <a:pt x="74" y="197"/>
                    <a:pt x="74" y="195"/>
                  </a:cubicBezTo>
                  <a:cubicBezTo>
                    <a:pt x="74" y="189"/>
                    <a:pt x="82" y="177"/>
                    <a:pt x="87" y="176"/>
                  </a:cubicBezTo>
                  <a:cubicBezTo>
                    <a:pt x="93" y="175"/>
                    <a:pt x="100" y="173"/>
                    <a:pt x="101" y="167"/>
                  </a:cubicBezTo>
                  <a:cubicBezTo>
                    <a:pt x="100" y="161"/>
                    <a:pt x="100" y="161"/>
                    <a:pt x="100" y="161"/>
                  </a:cubicBezTo>
                  <a:cubicBezTo>
                    <a:pt x="100" y="156"/>
                    <a:pt x="104" y="154"/>
                    <a:pt x="108" y="154"/>
                  </a:cubicBezTo>
                  <a:cubicBezTo>
                    <a:pt x="114" y="154"/>
                    <a:pt x="118" y="157"/>
                    <a:pt x="124" y="157"/>
                  </a:cubicBezTo>
                  <a:cubicBezTo>
                    <a:pt x="131" y="157"/>
                    <a:pt x="134" y="152"/>
                    <a:pt x="140" y="149"/>
                  </a:cubicBezTo>
                  <a:cubicBezTo>
                    <a:pt x="142" y="148"/>
                    <a:pt x="143" y="144"/>
                    <a:pt x="148" y="144"/>
                  </a:cubicBezTo>
                  <a:cubicBezTo>
                    <a:pt x="158" y="144"/>
                    <a:pt x="160" y="156"/>
                    <a:pt x="165" y="162"/>
                  </a:cubicBezTo>
                  <a:cubicBezTo>
                    <a:pt x="166" y="164"/>
                    <a:pt x="170" y="165"/>
                    <a:pt x="172" y="167"/>
                  </a:cubicBezTo>
                  <a:cubicBezTo>
                    <a:pt x="177" y="172"/>
                    <a:pt x="179" y="175"/>
                    <a:pt x="188" y="177"/>
                  </a:cubicBezTo>
                  <a:cubicBezTo>
                    <a:pt x="188" y="179"/>
                    <a:pt x="192" y="180"/>
                    <a:pt x="193" y="180"/>
                  </a:cubicBezTo>
                  <a:cubicBezTo>
                    <a:pt x="193" y="181"/>
                    <a:pt x="200" y="188"/>
                    <a:pt x="201" y="188"/>
                  </a:cubicBezTo>
                  <a:cubicBezTo>
                    <a:pt x="202" y="191"/>
                    <a:pt x="204" y="192"/>
                    <a:pt x="204" y="196"/>
                  </a:cubicBezTo>
                  <a:cubicBezTo>
                    <a:pt x="204" y="200"/>
                    <a:pt x="203" y="204"/>
                    <a:pt x="199" y="204"/>
                  </a:cubicBezTo>
                  <a:cubicBezTo>
                    <a:pt x="199" y="205"/>
                    <a:pt x="200" y="206"/>
                    <a:pt x="202" y="206"/>
                  </a:cubicBezTo>
                  <a:cubicBezTo>
                    <a:pt x="206" y="206"/>
                    <a:pt x="206" y="200"/>
                    <a:pt x="208" y="197"/>
                  </a:cubicBezTo>
                  <a:cubicBezTo>
                    <a:pt x="208" y="197"/>
                    <a:pt x="212" y="197"/>
                    <a:pt x="212" y="196"/>
                  </a:cubicBezTo>
                  <a:cubicBezTo>
                    <a:pt x="212" y="192"/>
                    <a:pt x="207" y="191"/>
                    <a:pt x="207" y="188"/>
                  </a:cubicBezTo>
                  <a:cubicBezTo>
                    <a:pt x="207" y="185"/>
                    <a:pt x="210" y="183"/>
                    <a:pt x="213" y="183"/>
                  </a:cubicBezTo>
                  <a:cubicBezTo>
                    <a:pt x="218" y="183"/>
                    <a:pt x="219" y="187"/>
                    <a:pt x="222" y="187"/>
                  </a:cubicBezTo>
                  <a:cubicBezTo>
                    <a:pt x="223" y="181"/>
                    <a:pt x="216" y="179"/>
                    <a:pt x="211" y="176"/>
                  </a:cubicBezTo>
                  <a:cubicBezTo>
                    <a:pt x="209" y="175"/>
                    <a:pt x="202" y="174"/>
                    <a:pt x="203" y="171"/>
                  </a:cubicBezTo>
                  <a:cubicBezTo>
                    <a:pt x="204" y="170"/>
                    <a:pt x="204" y="169"/>
                    <a:pt x="204" y="168"/>
                  </a:cubicBezTo>
                  <a:cubicBezTo>
                    <a:pt x="201" y="168"/>
                    <a:pt x="199" y="169"/>
                    <a:pt x="197" y="169"/>
                  </a:cubicBezTo>
                  <a:cubicBezTo>
                    <a:pt x="196" y="169"/>
                    <a:pt x="194" y="169"/>
                    <a:pt x="192" y="168"/>
                  </a:cubicBezTo>
                  <a:cubicBezTo>
                    <a:pt x="190" y="167"/>
                    <a:pt x="188" y="162"/>
                    <a:pt x="187" y="158"/>
                  </a:cubicBezTo>
                  <a:cubicBezTo>
                    <a:pt x="186" y="156"/>
                    <a:pt x="184" y="151"/>
                    <a:pt x="180" y="149"/>
                  </a:cubicBezTo>
                  <a:cubicBezTo>
                    <a:pt x="176" y="148"/>
                    <a:pt x="174" y="146"/>
                    <a:pt x="174" y="142"/>
                  </a:cubicBezTo>
                  <a:cubicBezTo>
                    <a:pt x="174" y="140"/>
                    <a:pt x="174" y="139"/>
                    <a:pt x="175" y="137"/>
                  </a:cubicBezTo>
                  <a:cubicBezTo>
                    <a:pt x="174" y="137"/>
                    <a:pt x="173" y="136"/>
                    <a:pt x="173" y="135"/>
                  </a:cubicBezTo>
                  <a:cubicBezTo>
                    <a:pt x="173" y="132"/>
                    <a:pt x="180" y="132"/>
                    <a:pt x="183" y="130"/>
                  </a:cubicBezTo>
                  <a:cubicBezTo>
                    <a:pt x="184" y="132"/>
                    <a:pt x="183" y="138"/>
                    <a:pt x="186" y="138"/>
                  </a:cubicBezTo>
                  <a:cubicBezTo>
                    <a:pt x="189" y="138"/>
                    <a:pt x="192" y="138"/>
                    <a:pt x="195" y="138"/>
                  </a:cubicBezTo>
                  <a:cubicBezTo>
                    <a:pt x="195" y="144"/>
                    <a:pt x="202" y="154"/>
                    <a:pt x="208" y="154"/>
                  </a:cubicBezTo>
                  <a:cubicBezTo>
                    <a:pt x="210" y="154"/>
                    <a:pt x="211" y="154"/>
                    <a:pt x="212" y="154"/>
                  </a:cubicBezTo>
                  <a:cubicBezTo>
                    <a:pt x="212" y="158"/>
                    <a:pt x="217" y="158"/>
                    <a:pt x="221" y="160"/>
                  </a:cubicBezTo>
                  <a:cubicBezTo>
                    <a:pt x="225" y="162"/>
                    <a:pt x="231" y="168"/>
                    <a:pt x="231" y="172"/>
                  </a:cubicBezTo>
                  <a:cubicBezTo>
                    <a:pt x="231" y="175"/>
                    <a:pt x="231" y="176"/>
                    <a:pt x="231" y="180"/>
                  </a:cubicBezTo>
                  <a:cubicBezTo>
                    <a:pt x="231" y="186"/>
                    <a:pt x="236" y="188"/>
                    <a:pt x="239" y="192"/>
                  </a:cubicBezTo>
                  <a:cubicBezTo>
                    <a:pt x="242" y="194"/>
                    <a:pt x="244" y="197"/>
                    <a:pt x="245" y="201"/>
                  </a:cubicBezTo>
                  <a:cubicBezTo>
                    <a:pt x="245" y="201"/>
                    <a:pt x="246" y="204"/>
                    <a:pt x="247" y="204"/>
                  </a:cubicBezTo>
                  <a:cubicBezTo>
                    <a:pt x="248" y="204"/>
                    <a:pt x="250" y="204"/>
                    <a:pt x="252" y="204"/>
                  </a:cubicBezTo>
                  <a:cubicBezTo>
                    <a:pt x="251" y="205"/>
                    <a:pt x="248" y="206"/>
                    <a:pt x="248" y="208"/>
                  </a:cubicBezTo>
                  <a:cubicBezTo>
                    <a:pt x="248" y="213"/>
                    <a:pt x="252" y="218"/>
                    <a:pt x="256" y="218"/>
                  </a:cubicBezTo>
                  <a:cubicBezTo>
                    <a:pt x="257" y="218"/>
                    <a:pt x="259" y="218"/>
                    <a:pt x="260" y="218"/>
                  </a:cubicBezTo>
                  <a:cubicBezTo>
                    <a:pt x="257" y="216"/>
                    <a:pt x="260" y="213"/>
                    <a:pt x="260" y="211"/>
                  </a:cubicBezTo>
                  <a:cubicBezTo>
                    <a:pt x="260" y="209"/>
                    <a:pt x="259" y="208"/>
                    <a:pt x="259" y="206"/>
                  </a:cubicBezTo>
                  <a:cubicBezTo>
                    <a:pt x="259" y="204"/>
                    <a:pt x="259" y="204"/>
                    <a:pt x="259" y="204"/>
                  </a:cubicBezTo>
                  <a:cubicBezTo>
                    <a:pt x="260" y="205"/>
                    <a:pt x="263" y="208"/>
                    <a:pt x="266" y="208"/>
                  </a:cubicBezTo>
                  <a:cubicBezTo>
                    <a:pt x="267" y="208"/>
                    <a:pt x="267" y="208"/>
                    <a:pt x="267" y="208"/>
                  </a:cubicBezTo>
                  <a:cubicBezTo>
                    <a:pt x="267" y="206"/>
                    <a:pt x="270" y="207"/>
                    <a:pt x="271" y="206"/>
                  </a:cubicBezTo>
                  <a:cubicBezTo>
                    <a:pt x="271" y="206"/>
                    <a:pt x="270" y="205"/>
                    <a:pt x="270" y="204"/>
                  </a:cubicBezTo>
                  <a:cubicBezTo>
                    <a:pt x="268" y="204"/>
                    <a:pt x="260" y="197"/>
                    <a:pt x="260" y="196"/>
                  </a:cubicBezTo>
                  <a:cubicBezTo>
                    <a:pt x="260" y="195"/>
                    <a:pt x="261" y="194"/>
                    <a:pt x="261" y="192"/>
                  </a:cubicBezTo>
                  <a:cubicBezTo>
                    <a:pt x="256" y="186"/>
                    <a:pt x="256" y="186"/>
                    <a:pt x="256" y="186"/>
                  </a:cubicBezTo>
                  <a:cubicBezTo>
                    <a:pt x="256" y="185"/>
                    <a:pt x="258" y="183"/>
                    <a:pt x="259" y="183"/>
                  </a:cubicBezTo>
                  <a:cubicBezTo>
                    <a:pt x="262" y="183"/>
                    <a:pt x="262" y="187"/>
                    <a:pt x="267" y="187"/>
                  </a:cubicBezTo>
                  <a:cubicBezTo>
                    <a:pt x="267" y="185"/>
                    <a:pt x="267" y="183"/>
                    <a:pt x="267" y="181"/>
                  </a:cubicBezTo>
                  <a:cubicBezTo>
                    <a:pt x="270" y="180"/>
                    <a:pt x="271" y="177"/>
                    <a:pt x="276" y="177"/>
                  </a:cubicBezTo>
                  <a:cubicBezTo>
                    <a:pt x="281" y="177"/>
                    <a:pt x="284" y="183"/>
                    <a:pt x="288" y="183"/>
                  </a:cubicBezTo>
                  <a:cubicBezTo>
                    <a:pt x="292" y="183"/>
                    <a:pt x="292" y="179"/>
                    <a:pt x="296" y="178"/>
                  </a:cubicBezTo>
                  <a:cubicBezTo>
                    <a:pt x="297" y="177"/>
                    <a:pt x="298" y="177"/>
                    <a:pt x="299" y="177"/>
                  </a:cubicBezTo>
                  <a:cubicBezTo>
                    <a:pt x="299" y="177"/>
                    <a:pt x="300" y="177"/>
                    <a:pt x="300" y="177"/>
                  </a:cubicBezTo>
                  <a:cubicBezTo>
                    <a:pt x="300" y="177"/>
                    <a:pt x="301" y="177"/>
                    <a:pt x="301" y="177"/>
                  </a:cubicBezTo>
                  <a:cubicBezTo>
                    <a:pt x="302" y="177"/>
                    <a:pt x="302" y="177"/>
                    <a:pt x="303" y="177"/>
                  </a:cubicBezTo>
                  <a:cubicBezTo>
                    <a:pt x="305" y="177"/>
                    <a:pt x="306" y="177"/>
                    <a:pt x="307" y="176"/>
                  </a:cubicBezTo>
                  <a:cubicBezTo>
                    <a:pt x="305" y="173"/>
                    <a:pt x="298" y="169"/>
                    <a:pt x="298" y="163"/>
                  </a:cubicBezTo>
                  <a:cubicBezTo>
                    <a:pt x="298" y="159"/>
                    <a:pt x="303" y="154"/>
                    <a:pt x="306" y="151"/>
                  </a:cubicBezTo>
                  <a:cubicBezTo>
                    <a:pt x="306" y="144"/>
                    <a:pt x="306" y="144"/>
                    <a:pt x="306" y="144"/>
                  </a:cubicBezTo>
                  <a:cubicBezTo>
                    <a:pt x="306" y="142"/>
                    <a:pt x="306" y="144"/>
                    <a:pt x="307" y="140"/>
                  </a:cubicBezTo>
                  <a:cubicBezTo>
                    <a:pt x="307" y="137"/>
                    <a:pt x="310" y="135"/>
                    <a:pt x="313" y="135"/>
                  </a:cubicBezTo>
                  <a:cubicBezTo>
                    <a:pt x="313" y="133"/>
                    <a:pt x="313" y="132"/>
                    <a:pt x="313" y="130"/>
                  </a:cubicBezTo>
                  <a:cubicBezTo>
                    <a:pt x="311" y="131"/>
                    <a:pt x="308" y="132"/>
                    <a:pt x="306" y="132"/>
                  </a:cubicBezTo>
                  <a:cubicBezTo>
                    <a:pt x="305" y="130"/>
                    <a:pt x="305" y="130"/>
                    <a:pt x="305" y="130"/>
                  </a:cubicBezTo>
                  <a:cubicBezTo>
                    <a:pt x="304" y="130"/>
                    <a:pt x="303" y="129"/>
                    <a:pt x="303" y="128"/>
                  </a:cubicBezTo>
                  <a:cubicBezTo>
                    <a:pt x="303" y="117"/>
                    <a:pt x="303" y="117"/>
                    <a:pt x="303" y="117"/>
                  </a:cubicBezTo>
                  <a:cubicBezTo>
                    <a:pt x="296" y="117"/>
                    <a:pt x="298" y="102"/>
                    <a:pt x="290" y="102"/>
                  </a:cubicBezTo>
                  <a:cubicBezTo>
                    <a:pt x="283" y="102"/>
                    <a:pt x="279" y="106"/>
                    <a:pt x="270" y="106"/>
                  </a:cubicBezTo>
                  <a:cubicBezTo>
                    <a:pt x="268" y="106"/>
                    <a:pt x="266" y="106"/>
                    <a:pt x="264" y="106"/>
                  </a:cubicBezTo>
                  <a:cubicBezTo>
                    <a:pt x="261" y="106"/>
                    <a:pt x="258" y="105"/>
                    <a:pt x="258" y="99"/>
                  </a:cubicBezTo>
                  <a:cubicBezTo>
                    <a:pt x="258" y="99"/>
                    <a:pt x="258" y="99"/>
                    <a:pt x="258" y="99"/>
                  </a:cubicBezTo>
                  <a:cubicBezTo>
                    <a:pt x="258" y="99"/>
                    <a:pt x="258" y="99"/>
                    <a:pt x="258" y="99"/>
                  </a:cubicBezTo>
                  <a:cubicBezTo>
                    <a:pt x="258" y="93"/>
                    <a:pt x="259" y="88"/>
                    <a:pt x="262" y="83"/>
                  </a:cubicBezTo>
                  <a:cubicBezTo>
                    <a:pt x="263" y="81"/>
                    <a:pt x="269" y="80"/>
                    <a:pt x="269" y="77"/>
                  </a:cubicBezTo>
                  <a:cubicBezTo>
                    <a:pt x="269" y="71"/>
                    <a:pt x="263" y="68"/>
                    <a:pt x="263" y="62"/>
                  </a:cubicBezTo>
                  <a:cubicBezTo>
                    <a:pt x="263" y="62"/>
                    <a:pt x="263" y="62"/>
                    <a:pt x="263" y="62"/>
                  </a:cubicBezTo>
                  <a:cubicBezTo>
                    <a:pt x="263" y="62"/>
                    <a:pt x="263" y="62"/>
                    <a:pt x="263" y="62"/>
                  </a:cubicBezTo>
                  <a:cubicBezTo>
                    <a:pt x="263" y="58"/>
                    <a:pt x="267" y="56"/>
                    <a:pt x="267" y="52"/>
                  </a:cubicBezTo>
                  <a:cubicBezTo>
                    <a:pt x="267" y="46"/>
                    <a:pt x="265" y="35"/>
                    <a:pt x="259" y="35"/>
                  </a:cubicBezTo>
                  <a:cubicBezTo>
                    <a:pt x="253" y="35"/>
                    <a:pt x="249" y="36"/>
                    <a:pt x="244" y="36"/>
                  </a:cubicBezTo>
                  <a:cubicBezTo>
                    <a:pt x="244" y="36"/>
                    <a:pt x="244" y="36"/>
                    <a:pt x="244" y="36"/>
                  </a:cubicBezTo>
                  <a:cubicBezTo>
                    <a:pt x="244" y="36"/>
                    <a:pt x="244" y="36"/>
                    <a:pt x="244" y="36"/>
                  </a:cubicBezTo>
                  <a:cubicBezTo>
                    <a:pt x="244" y="36"/>
                    <a:pt x="244" y="36"/>
                    <a:pt x="244" y="36"/>
                  </a:cubicBezTo>
                  <a:cubicBezTo>
                    <a:pt x="244" y="36"/>
                    <a:pt x="244" y="36"/>
                    <a:pt x="244" y="36"/>
                  </a:cubicBezTo>
                  <a:cubicBezTo>
                    <a:pt x="244" y="36"/>
                    <a:pt x="244" y="36"/>
                    <a:pt x="244" y="36"/>
                  </a:cubicBezTo>
                  <a:cubicBezTo>
                    <a:pt x="244" y="36"/>
                    <a:pt x="244" y="36"/>
                    <a:pt x="244" y="36"/>
                  </a:cubicBezTo>
                  <a:cubicBezTo>
                    <a:pt x="244" y="36"/>
                    <a:pt x="244" y="36"/>
                    <a:pt x="244" y="36"/>
                  </a:cubicBezTo>
                  <a:cubicBezTo>
                    <a:pt x="241" y="36"/>
                    <a:pt x="238" y="36"/>
                    <a:pt x="234" y="37"/>
                  </a:cubicBezTo>
                  <a:cubicBezTo>
                    <a:pt x="234" y="37"/>
                    <a:pt x="234" y="37"/>
                    <a:pt x="234" y="37"/>
                  </a:cubicBezTo>
                  <a:cubicBezTo>
                    <a:pt x="231" y="37"/>
                    <a:pt x="227" y="37"/>
                    <a:pt x="224" y="37"/>
                  </a:cubicBezTo>
                  <a:cubicBezTo>
                    <a:pt x="224" y="37"/>
                    <a:pt x="224" y="35"/>
                    <a:pt x="225" y="34"/>
                  </a:cubicBezTo>
                  <a:cubicBezTo>
                    <a:pt x="223" y="33"/>
                    <a:pt x="219" y="33"/>
                    <a:pt x="215" y="33"/>
                  </a:cubicBezTo>
                  <a:cubicBezTo>
                    <a:pt x="212" y="33"/>
                    <a:pt x="207" y="37"/>
                    <a:pt x="205" y="38"/>
                  </a:cubicBezTo>
                  <a:cubicBezTo>
                    <a:pt x="200" y="40"/>
                    <a:pt x="197" y="39"/>
                    <a:pt x="192" y="42"/>
                  </a:cubicBezTo>
                  <a:cubicBezTo>
                    <a:pt x="190" y="42"/>
                    <a:pt x="190" y="44"/>
                    <a:pt x="187" y="44"/>
                  </a:cubicBezTo>
                  <a:cubicBezTo>
                    <a:pt x="187" y="44"/>
                    <a:pt x="182" y="41"/>
                    <a:pt x="182" y="40"/>
                  </a:cubicBezTo>
                  <a:cubicBezTo>
                    <a:pt x="182" y="39"/>
                    <a:pt x="184" y="39"/>
                    <a:pt x="184" y="37"/>
                  </a:cubicBezTo>
                  <a:cubicBezTo>
                    <a:pt x="183" y="37"/>
                    <a:pt x="183" y="37"/>
                    <a:pt x="183" y="37"/>
                  </a:cubicBezTo>
                  <a:cubicBezTo>
                    <a:pt x="177" y="37"/>
                    <a:pt x="171" y="43"/>
                    <a:pt x="164" y="43"/>
                  </a:cubicBezTo>
                  <a:cubicBezTo>
                    <a:pt x="163" y="43"/>
                    <a:pt x="163" y="41"/>
                    <a:pt x="162" y="39"/>
                  </a:cubicBezTo>
                  <a:cubicBezTo>
                    <a:pt x="160" y="39"/>
                    <a:pt x="158" y="38"/>
                    <a:pt x="155" y="38"/>
                  </a:cubicBezTo>
                  <a:cubicBezTo>
                    <a:pt x="156" y="37"/>
                    <a:pt x="155" y="37"/>
                    <a:pt x="155" y="35"/>
                  </a:cubicBezTo>
                  <a:cubicBezTo>
                    <a:pt x="154" y="35"/>
                    <a:pt x="152" y="33"/>
                    <a:pt x="152" y="30"/>
                  </a:cubicBezTo>
                  <a:cubicBezTo>
                    <a:pt x="152" y="25"/>
                    <a:pt x="156" y="22"/>
                    <a:pt x="158" y="20"/>
                  </a:cubicBezTo>
                  <a:cubicBezTo>
                    <a:pt x="159" y="19"/>
                    <a:pt x="162" y="18"/>
                    <a:pt x="162" y="17"/>
                  </a:cubicBezTo>
                  <a:cubicBezTo>
                    <a:pt x="162" y="16"/>
                    <a:pt x="162" y="15"/>
                    <a:pt x="162" y="14"/>
                  </a:cubicBezTo>
                  <a:cubicBezTo>
                    <a:pt x="160" y="14"/>
                    <a:pt x="157" y="14"/>
                    <a:pt x="157" y="11"/>
                  </a:cubicBezTo>
                  <a:cubicBezTo>
                    <a:pt x="157" y="8"/>
                    <a:pt x="157" y="7"/>
                    <a:pt x="158" y="4"/>
                  </a:cubicBezTo>
                  <a:cubicBezTo>
                    <a:pt x="158" y="0"/>
                    <a:pt x="158" y="0"/>
                    <a:pt x="158"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p>
          </p:txBody>
        </p:sp>
        <p:sp>
          <p:nvSpPr>
            <p:cNvPr id="67" name="Freeform 69"/>
            <p:cNvSpPr/>
            <p:nvPr/>
          </p:nvSpPr>
          <p:spPr bwMode="auto">
            <a:xfrm>
              <a:off x="6254750" y="1554163"/>
              <a:ext cx="792163" cy="766763"/>
            </a:xfrm>
            <a:custGeom>
              <a:avLst/>
              <a:gdLst>
                <a:gd name="T0" fmla="*/ 173 w 211"/>
                <a:gd name="T1" fmla="*/ 8 h 204"/>
                <a:gd name="T2" fmla="*/ 160 w 211"/>
                <a:gd name="T3" fmla="*/ 12 h 204"/>
                <a:gd name="T4" fmla="*/ 165 w 211"/>
                <a:gd name="T5" fmla="*/ 2 h 204"/>
                <a:gd name="T6" fmla="*/ 150 w 211"/>
                <a:gd name="T7" fmla="*/ 6 h 204"/>
                <a:gd name="T8" fmla="*/ 138 w 211"/>
                <a:gd name="T9" fmla="*/ 6 h 204"/>
                <a:gd name="T10" fmla="*/ 129 w 211"/>
                <a:gd name="T11" fmla="*/ 17 h 204"/>
                <a:gd name="T12" fmla="*/ 118 w 211"/>
                <a:gd name="T13" fmla="*/ 20 h 204"/>
                <a:gd name="T14" fmla="*/ 106 w 211"/>
                <a:gd name="T15" fmla="*/ 20 h 204"/>
                <a:gd name="T16" fmla="*/ 106 w 211"/>
                <a:gd name="T17" fmla="*/ 23 h 204"/>
                <a:gd name="T18" fmla="*/ 96 w 211"/>
                <a:gd name="T19" fmla="*/ 27 h 204"/>
                <a:gd name="T20" fmla="*/ 101 w 211"/>
                <a:gd name="T21" fmla="*/ 28 h 204"/>
                <a:gd name="T22" fmla="*/ 86 w 211"/>
                <a:gd name="T23" fmla="*/ 32 h 204"/>
                <a:gd name="T24" fmla="*/ 83 w 211"/>
                <a:gd name="T25" fmla="*/ 31 h 204"/>
                <a:gd name="T26" fmla="*/ 76 w 211"/>
                <a:gd name="T27" fmla="*/ 35 h 204"/>
                <a:gd name="T28" fmla="*/ 75 w 211"/>
                <a:gd name="T29" fmla="*/ 39 h 204"/>
                <a:gd name="T30" fmla="*/ 76 w 211"/>
                <a:gd name="T31" fmla="*/ 52 h 204"/>
                <a:gd name="T32" fmla="*/ 60 w 211"/>
                <a:gd name="T33" fmla="*/ 71 h 204"/>
                <a:gd name="T34" fmla="*/ 29 w 211"/>
                <a:gd name="T35" fmla="*/ 102 h 204"/>
                <a:gd name="T36" fmla="*/ 34 w 211"/>
                <a:gd name="T37" fmla="*/ 104 h 204"/>
                <a:gd name="T38" fmla="*/ 7 w 211"/>
                <a:gd name="T39" fmla="*/ 121 h 204"/>
                <a:gd name="T40" fmla="*/ 5 w 211"/>
                <a:gd name="T41" fmla="*/ 148 h 204"/>
                <a:gd name="T42" fmla="*/ 8 w 211"/>
                <a:gd name="T43" fmla="*/ 154 h 204"/>
                <a:gd name="T44" fmla="*/ 3 w 211"/>
                <a:gd name="T45" fmla="*/ 162 h 204"/>
                <a:gd name="T46" fmla="*/ 43 w 211"/>
                <a:gd name="T47" fmla="*/ 151 h 204"/>
                <a:gd name="T48" fmla="*/ 47 w 211"/>
                <a:gd name="T49" fmla="*/ 162 h 204"/>
                <a:gd name="T50" fmla="*/ 59 w 211"/>
                <a:gd name="T51" fmla="*/ 187 h 204"/>
                <a:gd name="T52" fmla="*/ 65 w 211"/>
                <a:gd name="T53" fmla="*/ 204 h 204"/>
                <a:gd name="T54" fmla="*/ 86 w 211"/>
                <a:gd name="T55" fmla="*/ 194 h 204"/>
                <a:gd name="T56" fmla="*/ 91 w 211"/>
                <a:gd name="T57" fmla="*/ 176 h 204"/>
                <a:gd name="T58" fmla="*/ 110 w 211"/>
                <a:gd name="T59" fmla="*/ 150 h 204"/>
                <a:gd name="T60" fmla="*/ 95 w 211"/>
                <a:gd name="T61" fmla="*/ 134 h 204"/>
                <a:gd name="T62" fmla="*/ 99 w 211"/>
                <a:gd name="T63" fmla="*/ 117 h 204"/>
                <a:gd name="T64" fmla="*/ 130 w 211"/>
                <a:gd name="T65" fmla="*/ 92 h 204"/>
                <a:gd name="T66" fmla="*/ 147 w 211"/>
                <a:gd name="T67" fmla="*/ 74 h 204"/>
                <a:gd name="T68" fmla="*/ 153 w 211"/>
                <a:gd name="T69" fmla="*/ 91 h 204"/>
                <a:gd name="T70" fmla="*/ 128 w 211"/>
                <a:gd name="T71" fmla="*/ 117 h 204"/>
                <a:gd name="T72" fmla="*/ 129 w 211"/>
                <a:gd name="T73" fmla="*/ 134 h 204"/>
                <a:gd name="T74" fmla="*/ 147 w 211"/>
                <a:gd name="T75" fmla="*/ 147 h 204"/>
                <a:gd name="T76" fmla="*/ 169 w 211"/>
                <a:gd name="T77" fmla="*/ 144 h 204"/>
                <a:gd name="T78" fmla="*/ 186 w 211"/>
                <a:gd name="T79" fmla="*/ 138 h 204"/>
                <a:gd name="T80" fmla="*/ 211 w 211"/>
                <a:gd name="T81" fmla="*/ 110 h 204"/>
                <a:gd name="T82" fmla="*/ 202 w 211"/>
                <a:gd name="T83" fmla="*/ 98 h 204"/>
                <a:gd name="T84" fmla="*/ 206 w 211"/>
                <a:gd name="T85" fmla="*/ 94 h 204"/>
                <a:gd name="T86" fmla="*/ 197 w 211"/>
                <a:gd name="T87" fmla="*/ 80 h 204"/>
                <a:gd name="T88" fmla="*/ 200 w 211"/>
                <a:gd name="T89" fmla="*/ 71 h 204"/>
                <a:gd name="T90" fmla="*/ 194 w 211"/>
                <a:gd name="T91" fmla="*/ 57 h 204"/>
                <a:gd name="T92" fmla="*/ 200 w 211"/>
                <a:gd name="T93" fmla="*/ 45 h 204"/>
                <a:gd name="T94" fmla="*/ 190 w 211"/>
                <a:gd name="T95" fmla="*/ 34 h 204"/>
                <a:gd name="T96" fmla="*/ 204 w 211"/>
                <a:gd name="T97" fmla="*/ 19 h 204"/>
                <a:gd name="T98" fmla="*/ 190 w 211"/>
                <a:gd name="T99" fmla="*/ 14 h 204"/>
                <a:gd name="T100" fmla="*/ 191 w 211"/>
                <a:gd name="T101" fmla="*/ 2 h 204"/>
                <a:gd name="T102" fmla="*/ 184 w 211"/>
                <a:gd name="T103" fmla="*/ 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11" h="204">
                  <a:moveTo>
                    <a:pt x="184" y="0"/>
                  </a:moveTo>
                  <a:cubicBezTo>
                    <a:pt x="179" y="3"/>
                    <a:pt x="177" y="4"/>
                    <a:pt x="173" y="8"/>
                  </a:cubicBezTo>
                  <a:cubicBezTo>
                    <a:pt x="173" y="6"/>
                    <a:pt x="173" y="5"/>
                    <a:pt x="172" y="3"/>
                  </a:cubicBezTo>
                  <a:cubicBezTo>
                    <a:pt x="167" y="5"/>
                    <a:pt x="165" y="12"/>
                    <a:pt x="160" y="12"/>
                  </a:cubicBezTo>
                  <a:cubicBezTo>
                    <a:pt x="160" y="12"/>
                    <a:pt x="160" y="12"/>
                    <a:pt x="159" y="12"/>
                  </a:cubicBezTo>
                  <a:cubicBezTo>
                    <a:pt x="161" y="8"/>
                    <a:pt x="165" y="6"/>
                    <a:pt x="165" y="2"/>
                  </a:cubicBezTo>
                  <a:cubicBezTo>
                    <a:pt x="165" y="2"/>
                    <a:pt x="165" y="1"/>
                    <a:pt x="164" y="1"/>
                  </a:cubicBezTo>
                  <a:cubicBezTo>
                    <a:pt x="161" y="1"/>
                    <a:pt x="154" y="6"/>
                    <a:pt x="150" y="6"/>
                  </a:cubicBezTo>
                  <a:cubicBezTo>
                    <a:pt x="148" y="6"/>
                    <a:pt x="146" y="4"/>
                    <a:pt x="144" y="2"/>
                  </a:cubicBezTo>
                  <a:cubicBezTo>
                    <a:pt x="143" y="3"/>
                    <a:pt x="138" y="4"/>
                    <a:pt x="138" y="6"/>
                  </a:cubicBezTo>
                  <a:cubicBezTo>
                    <a:pt x="138" y="8"/>
                    <a:pt x="140" y="8"/>
                    <a:pt x="143" y="9"/>
                  </a:cubicBezTo>
                  <a:cubicBezTo>
                    <a:pt x="137" y="12"/>
                    <a:pt x="133" y="10"/>
                    <a:pt x="129" y="17"/>
                  </a:cubicBezTo>
                  <a:cubicBezTo>
                    <a:pt x="129" y="12"/>
                    <a:pt x="129" y="12"/>
                    <a:pt x="129" y="12"/>
                  </a:cubicBezTo>
                  <a:cubicBezTo>
                    <a:pt x="123" y="13"/>
                    <a:pt x="122" y="19"/>
                    <a:pt x="118" y="20"/>
                  </a:cubicBezTo>
                  <a:cubicBezTo>
                    <a:pt x="118" y="17"/>
                    <a:pt x="118" y="17"/>
                    <a:pt x="118" y="17"/>
                  </a:cubicBezTo>
                  <a:cubicBezTo>
                    <a:pt x="114" y="17"/>
                    <a:pt x="109" y="17"/>
                    <a:pt x="106" y="20"/>
                  </a:cubicBezTo>
                  <a:cubicBezTo>
                    <a:pt x="107" y="21"/>
                    <a:pt x="107" y="21"/>
                    <a:pt x="108" y="22"/>
                  </a:cubicBezTo>
                  <a:cubicBezTo>
                    <a:pt x="107" y="23"/>
                    <a:pt x="107" y="23"/>
                    <a:pt x="106" y="23"/>
                  </a:cubicBezTo>
                  <a:cubicBezTo>
                    <a:pt x="105" y="23"/>
                    <a:pt x="104" y="23"/>
                    <a:pt x="103" y="23"/>
                  </a:cubicBezTo>
                  <a:cubicBezTo>
                    <a:pt x="100" y="23"/>
                    <a:pt x="98" y="25"/>
                    <a:pt x="96" y="27"/>
                  </a:cubicBezTo>
                  <a:cubicBezTo>
                    <a:pt x="97" y="27"/>
                    <a:pt x="97" y="27"/>
                    <a:pt x="98" y="27"/>
                  </a:cubicBezTo>
                  <a:cubicBezTo>
                    <a:pt x="99" y="27"/>
                    <a:pt x="99" y="28"/>
                    <a:pt x="101" y="28"/>
                  </a:cubicBezTo>
                  <a:cubicBezTo>
                    <a:pt x="100" y="28"/>
                    <a:pt x="97" y="35"/>
                    <a:pt x="96" y="35"/>
                  </a:cubicBezTo>
                  <a:cubicBezTo>
                    <a:pt x="92" y="35"/>
                    <a:pt x="91" y="32"/>
                    <a:pt x="86" y="32"/>
                  </a:cubicBezTo>
                  <a:cubicBezTo>
                    <a:pt x="87" y="30"/>
                    <a:pt x="87" y="29"/>
                    <a:pt x="85" y="27"/>
                  </a:cubicBezTo>
                  <a:cubicBezTo>
                    <a:pt x="85" y="28"/>
                    <a:pt x="84" y="29"/>
                    <a:pt x="83" y="31"/>
                  </a:cubicBezTo>
                  <a:cubicBezTo>
                    <a:pt x="82" y="31"/>
                    <a:pt x="81" y="30"/>
                    <a:pt x="81" y="30"/>
                  </a:cubicBezTo>
                  <a:cubicBezTo>
                    <a:pt x="78" y="30"/>
                    <a:pt x="77" y="32"/>
                    <a:pt x="76" y="35"/>
                  </a:cubicBezTo>
                  <a:cubicBezTo>
                    <a:pt x="76" y="35"/>
                    <a:pt x="79" y="35"/>
                    <a:pt x="81" y="35"/>
                  </a:cubicBezTo>
                  <a:cubicBezTo>
                    <a:pt x="79" y="36"/>
                    <a:pt x="76" y="37"/>
                    <a:pt x="75" y="39"/>
                  </a:cubicBezTo>
                  <a:cubicBezTo>
                    <a:pt x="82" y="39"/>
                    <a:pt x="85" y="36"/>
                    <a:pt x="92" y="34"/>
                  </a:cubicBezTo>
                  <a:cubicBezTo>
                    <a:pt x="90" y="40"/>
                    <a:pt x="82" y="50"/>
                    <a:pt x="76" y="52"/>
                  </a:cubicBezTo>
                  <a:cubicBezTo>
                    <a:pt x="70" y="54"/>
                    <a:pt x="66" y="58"/>
                    <a:pt x="63" y="64"/>
                  </a:cubicBezTo>
                  <a:cubicBezTo>
                    <a:pt x="60" y="71"/>
                    <a:pt x="60" y="71"/>
                    <a:pt x="60" y="71"/>
                  </a:cubicBezTo>
                  <a:cubicBezTo>
                    <a:pt x="58" y="71"/>
                    <a:pt x="58" y="80"/>
                    <a:pt x="55" y="82"/>
                  </a:cubicBezTo>
                  <a:cubicBezTo>
                    <a:pt x="46" y="89"/>
                    <a:pt x="42" y="99"/>
                    <a:pt x="29" y="102"/>
                  </a:cubicBezTo>
                  <a:cubicBezTo>
                    <a:pt x="32" y="103"/>
                    <a:pt x="33" y="103"/>
                    <a:pt x="36" y="104"/>
                  </a:cubicBezTo>
                  <a:cubicBezTo>
                    <a:pt x="35" y="104"/>
                    <a:pt x="34" y="104"/>
                    <a:pt x="34" y="104"/>
                  </a:cubicBezTo>
                  <a:cubicBezTo>
                    <a:pt x="26" y="104"/>
                    <a:pt x="24" y="110"/>
                    <a:pt x="19" y="111"/>
                  </a:cubicBezTo>
                  <a:cubicBezTo>
                    <a:pt x="13" y="113"/>
                    <a:pt x="10" y="116"/>
                    <a:pt x="7" y="121"/>
                  </a:cubicBezTo>
                  <a:cubicBezTo>
                    <a:pt x="5" y="124"/>
                    <a:pt x="0" y="123"/>
                    <a:pt x="0" y="128"/>
                  </a:cubicBezTo>
                  <a:cubicBezTo>
                    <a:pt x="0" y="136"/>
                    <a:pt x="1" y="143"/>
                    <a:pt x="5" y="148"/>
                  </a:cubicBezTo>
                  <a:cubicBezTo>
                    <a:pt x="4" y="150"/>
                    <a:pt x="1" y="153"/>
                    <a:pt x="1" y="155"/>
                  </a:cubicBezTo>
                  <a:cubicBezTo>
                    <a:pt x="4" y="154"/>
                    <a:pt x="4" y="154"/>
                    <a:pt x="8" y="154"/>
                  </a:cubicBezTo>
                  <a:cubicBezTo>
                    <a:pt x="8" y="158"/>
                    <a:pt x="8" y="158"/>
                    <a:pt x="8" y="158"/>
                  </a:cubicBezTo>
                  <a:cubicBezTo>
                    <a:pt x="7" y="159"/>
                    <a:pt x="3" y="160"/>
                    <a:pt x="3" y="162"/>
                  </a:cubicBezTo>
                  <a:cubicBezTo>
                    <a:pt x="3" y="163"/>
                    <a:pt x="14" y="170"/>
                    <a:pt x="16" y="170"/>
                  </a:cubicBezTo>
                  <a:cubicBezTo>
                    <a:pt x="28" y="170"/>
                    <a:pt x="37" y="159"/>
                    <a:pt x="43" y="151"/>
                  </a:cubicBezTo>
                  <a:cubicBezTo>
                    <a:pt x="45" y="154"/>
                    <a:pt x="46" y="156"/>
                    <a:pt x="49" y="158"/>
                  </a:cubicBezTo>
                  <a:cubicBezTo>
                    <a:pt x="48" y="159"/>
                    <a:pt x="47" y="160"/>
                    <a:pt x="47" y="162"/>
                  </a:cubicBezTo>
                  <a:cubicBezTo>
                    <a:pt x="47" y="167"/>
                    <a:pt x="52" y="168"/>
                    <a:pt x="53" y="172"/>
                  </a:cubicBezTo>
                  <a:cubicBezTo>
                    <a:pt x="55" y="178"/>
                    <a:pt x="54" y="182"/>
                    <a:pt x="59" y="187"/>
                  </a:cubicBezTo>
                  <a:cubicBezTo>
                    <a:pt x="59" y="188"/>
                    <a:pt x="59" y="189"/>
                    <a:pt x="59" y="190"/>
                  </a:cubicBezTo>
                  <a:cubicBezTo>
                    <a:pt x="59" y="192"/>
                    <a:pt x="63" y="204"/>
                    <a:pt x="65" y="204"/>
                  </a:cubicBezTo>
                  <a:cubicBezTo>
                    <a:pt x="72" y="204"/>
                    <a:pt x="74" y="194"/>
                    <a:pt x="79" y="194"/>
                  </a:cubicBezTo>
                  <a:cubicBezTo>
                    <a:pt x="81" y="194"/>
                    <a:pt x="82" y="194"/>
                    <a:pt x="86" y="194"/>
                  </a:cubicBezTo>
                  <a:cubicBezTo>
                    <a:pt x="87" y="189"/>
                    <a:pt x="94" y="188"/>
                    <a:pt x="95" y="181"/>
                  </a:cubicBezTo>
                  <a:cubicBezTo>
                    <a:pt x="93" y="180"/>
                    <a:pt x="91" y="179"/>
                    <a:pt x="91" y="176"/>
                  </a:cubicBezTo>
                  <a:cubicBezTo>
                    <a:pt x="91" y="170"/>
                    <a:pt x="93" y="162"/>
                    <a:pt x="99" y="162"/>
                  </a:cubicBezTo>
                  <a:cubicBezTo>
                    <a:pt x="101" y="162"/>
                    <a:pt x="110" y="155"/>
                    <a:pt x="110" y="150"/>
                  </a:cubicBezTo>
                  <a:cubicBezTo>
                    <a:pt x="110" y="145"/>
                    <a:pt x="102" y="140"/>
                    <a:pt x="97" y="139"/>
                  </a:cubicBezTo>
                  <a:cubicBezTo>
                    <a:pt x="97" y="137"/>
                    <a:pt x="96" y="135"/>
                    <a:pt x="95" y="134"/>
                  </a:cubicBezTo>
                  <a:cubicBezTo>
                    <a:pt x="95" y="128"/>
                    <a:pt x="95" y="128"/>
                    <a:pt x="95" y="128"/>
                  </a:cubicBezTo>
                  <a:cubicBezTo>
                    <a:pt x="99" y="126"/>
                    <a:pt x="96" y="121"/>
                    <a:pt x="99" y="117"/>
                  </a:cubicBezTo>
                  <a:cubicBezTo>
                    <a:pt x="101" y="112"/>
                    <a:pt x="106" y="111"/>
                    <a:pt x="111" y="108"/>
                  </a:cubicBezTo>
                  <a:cubicBezTo>
                    <a:pt x="117" y="104"/>
                    <a:pt x="130" y="99"/>
                    <a:pt x="130" y="92"/>
                  </a:cubicBezTo>
                  <a:cubicBezTo>
                    <a:pt x="131" y="90"/>
                    <a:pt x="130" y="89"/>
                    <a:pt x="130" y="85"/>
                  </a:cubicBezTo>
                  <a:cubicBezTo>
                    <a:pt x="130" y="78"/>
                    <a:pt x="138" y="74"/>
                    <a:pt x="147" y="74"/>
                  </a:cubicBezTo>
                  <a:cubicBezTo>
                    <a:pt x="155" y="74"/>
                    <a:pt x="164" y="76"/>
                    <a:pt x="164" y="83"/>
                  </a:cubicBezTo>
                  <a:cubicBezTo>
                    <a:pt x="164" y="87"/>
                    <a:pt x="157" y="89"/>
                    <a:pt x="153" y="91"/>
                  </a:cubicBezTo>
                  <a:cubicBezTo>
                    <a:pt x="146" y="95"/>
                    <a:pt x="139" y="111"/>
                    <a:pt x="128" y="111"/>
                  </a:cubicBezTo>
                  <a:cubicBezTo>
                    <a:pt x="128" y="113"/>
                    <a:pt x="128" y="115"/>
                    <a:pt x="128" y="117"/>
                  </a:cubicBezTo>
                  <a:cubicBezTo>
                    <a:pt x="128" y="120"/>
                    <a:pt x="130" y="126"/>
                    <a:pt x="133" y="128"/>
                  </a:cubicBezTo>
                  <a:cubicBezTo>
                    <a:pt x="132" y="129"/>
                    <a:pt x="129" y="131"/>
                    <a:pt x="129" y="134"/>
                  </a:cubicBezTo>
                  <a:cubicBezTo>
                    <a:pt x="129" y="140"/>
                    <a:pt x="135" y="144"/>
                    <a:pt x="141" y="144"/>
                  </a:cubicBezTo>
                  <a:cubicBezTo>
                    <a:pt x="141" y="147"/>
                    <a:pt x="144" y="147"/>
                    <a:pt x="147" y="147"/>
                  </a:cubicBezTo>
                  <a:cubicBezTo>
                    <a:pt x="152" y="147"/>
                    <a:pt x="159" y="145"/>
                    <a:pt x="165" y="143"/>
                  </a:cubicBezTo>
                  <a:cubicBezTo>
                    <a:pt x="166" y="143"/>
                    <a:pt x="167" y="144"/>
                    <a:pt x="169" y="144"/>
                  </a:cubicBezTo>
                  <a:cubicBezTo>
                    <a:pt x="175" y="144"/>
                    <a:pt x="184" y="142"/>
                    <a:pt x="186" y="138"/>
                  </a:cubicBezTo>
                  <a:cubicBezTo>
                    <a:pt x="186" y="138"/>
                    <a:pt x="186" y="138"/>
                    <a:pt x="186" y="138"/>
                  </a:cubicBezTo>
                  <a:cubicBezTo>
                    <a:pt x="186" y="138"/>
                    <a:pt x="186" y="138"/>
                    <a:pt x="186" y="138"/>
                  </a:cubicBezTo>
                  <a:cubicBezTo>
                    <a:pt x="192" y="130"/>
                    <a:pt x="211" y="119"/>
                    <a:pt x="211" y="110"/>
                  </a:cubicBezTo>
                  <a:cubicBezTo>
                    <a:pt x="211" y="103"/>
                    <a:pt x="205" y="102"/>
                    <a:pt x="202" y="98"/>
                  </a:cubicBezTo>
                  <a:cubicBezTo>
                    <a:pt x="202" y="98"/>
                    <a:pt x="202" y="98"/>
                    <a:pt x="202" y="98"/>
                  </a:cubicBezTo>
                  <a:cubicBezTo>
                    <a:pt x="202" y="98"/>
                    <a:pt x="202" y="98"/>
                    <a:pt x="202" y="98"/>
                  </a:cubicBezTo>
                  <a:cubicBezTo>
                    <a:pt x="203" y="97"/>
                    <a:pt x="206" y="96"/>
                    <a:pt x="206" y="94"/>
                  </a:cubicBezTo>
                  <a:cubicBezTo>
                    <a:pt x="206" y="88"/>
                    <a:pt x="197" y="86"/>
                    <a:pt x="197" y="80"/>
                  </a:cubicBezTo>
                  <a:cubicBezTo>
                    <a:pt x="197" y="80"/>
                    <a:pt x="197" y="80"/>
                    <a:pt x="197" y="80"/>
                  </a:cubicBezTo>
                  <a:cubicBezTo>
                    <a:pt x="197" y="80"/>
                    <a:pt x="197" y="80"/>
                    <a:pt x="197" y="80"/>
                  </a:cubicBezTo>
                  <a:cubicBezTo>
                    <a:pt x="197" y="76"/>
                    <a:pt x="200" y="75"/>
                    <a:pt x="200" y="71"/>
                  </a:cubicBezTo>
                  <a:cubicBezTo>
                    <a:pt x="200" y="66"/>
                    <a:pt x="194" y="62"/>
                    <a:pt x="194" y="57"/>
                  </a:cubicBezTo>
                  <a:cubicBezTo>
                    <a:pt x="194" y="57"/>
                    <a:pt x="194" y="57"/>
                    <a:pt x="194" y="57"/>
                  </a:cubicBezTo>
                  <a:cubicBezTo>
                    <a:pt x="194" y="57"/>
                    <a:pt x="194" y="57"/>
                    <a:pt x="194" y="57"/>
                  </a:cubicBezTo>
                  <a:cubicBezTo>
                    <a:pt x="194" y="52"/>
                    <a:pt x="200" y="50"/>
                    <a:pt x="200" y="45"/>
                  </a:cubicBezTo>
                  <a:cubicBezTo>
                    <a:pt x="200" y="39"/>
                    <a:pt x="190" y="39"/>
                    <a:pt x="190" y="34"/>
                  </a:cubicBezTo>
                  <a:cubicBezTo>
                    <a:pt x="190" y="34"/>
                    <a:pt x="190" y="34"/>
                    <a:pt x="190" y="34"/>
                  </a:cubicBezTo>
                  <a:cubicBezTo>
                    <a:pt x="190" y="34"/>
                    <a:pt x="190" y="34"/>
                    <a:pt x="190" y="34"/>
                  </a:cubicBezTo>
                  <a:cubicBezTo>
                    <a:pt x="190" y="27"/>
                    <a:pt x="200" y="22"/>
                    <a:pt x="204" y="19"/>
                  </a:cubicBezTo>
                  <a:cubicBezTo>
                    <a:pt x="203" y="19"/>
                    <a:pt x="197" y="18"/>
                    <a:pt x="194" y="18"/>
                  </a:cubicBezTo>
                  <a:cubicBezTo>
                    <a:pt x="194" y="16"/>
                    <a:pt x="192" y="16"/>
                    <a:pt x="190" y="14"/>
                  </a:cubicBezTo>
                  <a:cubicBezTo>
                    <a:pt x="196" y="12"/>
                    <a:pt x="198" y="14"/>
                    <a:pt x="201" y="7"/>
                  </a:cubicBezTo>
                  <a:cubicBezTo>
                    <a:pt x="199" y="6"/>
                    <a:pt x="192" y="2"/>
                    <a:pt x="191" y="2"/>
                  </a:cubicBezTo>
                  <a:cubicBezTo>
                    <a:pt x="189" y="2"/>
                    <a:pt x="188" y="4"/>
                    <a:pt x="187" y="7"/>
                  </a:cubicBezTo>
                  <a:cubicBezTo>
                    <a:pt x="184" y="6"/>
                    <a:pt x="184" y="4"/>
                    <a:pt x="184"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p>
          </p:txBody>
        </p:sp>
        <p:sp>
          <p:nvSpPr>
            <p:cNvPr id="68" name="Freeform 70"/>
            <p:cNvSpPr/>
            <p:nvPr/>
          </p:nvSpPr>
          <p:spPr bwMode="auto">
            <a:xfrm>
              <a:off x="6697663" y="1152525"/>
              <a:ext cx="5176838" cy="1922463"/>
            </a:xfrm>
            <a:custGeom>
              <a:avLst/>
              <a:gdLst>
                <a:gd name="T0" fmla="*/ 533 w 1379"/>
                <a:gd name="T1" fmla="*/ 63 h 512"/>
                <a:gd name="T2" fmla="*/ 454 w 1379"/>
                <a:gd name="T3" fmla="*/ 96 h 512"/>
                <a:gd name="T4" fmla="*/ 415 w 1379"/>
                <a:gd name="T5" fmla="*/ 78 h 512"/>
                <a:gd name="T6" fmla="*/ 334 w 1379"/>
                <a:gd name="T7" fmla="*/ 125 h 512"/>
                <a:gd name="T8" fmla="*/ 267 w 1379"/>
                <a:gd name="T9" fmla="*/ 139 h 512"/>
                <a:gd name="T10" fmla="*/ 190 w 1379"/>
                <a:gd name="T11" fmla="*/ 175 h 512"/>
                <a:gd name="T12" fmla="*/ 138 w 1379"/>
                <a:gd name="T13" fmla="*/ 202 h 512"/>
                <a:gd name="T14" fmla="*/ 93 w 1379"/>
                <a:gd name="T15" fmla="*/ 127 h 512"/>
                <a:gd name="T16" fmla="*/ 82 w 1379"/>
                <a:gd name="T17" fmla="*/ 152 h 512"/>
                <a:gd name="T18" fmla="*/ 79 w 1379"/>
                <a:gd name="T19" fmla="*/ 187 h 512"/>
                <a:gd name="T20" fmla="*/ 93 w 1379"/>
                <a:gd name="T21" fmla="*/ 217 h 512"/>
                <a:gd name="T22" fmla="*/ 45 w 1379"/>
                <a:gd name="T23" fmla="*/ 259 h 512"/>
                <a:gd name="T24" fmla="*/ 0 w 1379"/>
                <a:gd name="T25" fmla="*/ 320 h 512"/>
                <a:gd name="T26" fmla="*/ 10 w 1379"/>
                <a:gd name="T27" fmla="*/ 319 h 512"/>
                <a:gd name="T28" fmla="*/ 29 w 1379"/>
                <a:gd name="T29" fmla="*/ 345 h 512"/>
                <a:gd name="T30" fmla="*/ 24 w 1379"/>
                <a:gd name="T31" fmla="*/ 382 h 512"/>
                <a:gd name="T32" fmla="*/ 71 w 1379"/>
                <a:gd name="T33" fmla="*/ 413 h 512"/>
                <a:gd name="T34" fmla="*/ 126 w 1379"/>
                <a:gd name="T35" fmla="*/ 416 h 512"/>
                <a:gd name="T36" fmla="*/ 177 w 1379"/>
                <a:gd name="T37" fmla="*/ 453 h 512"/>
                <a:gd name="T38" fmla="*/ 181 w 1379"/>
                <a:gd name="T39" fmla="*/ 452 h 512"/>
                <a:gd name="T40" fmla="*/ 182 w 1379"/>
                <a:gd name="T41" fmla="*/ 452 h 512"/>
                <a:gd name="T42" fmla="*/ 183 w 1379"/>
                <a:gd name="T43" fmla="*/ 452 h 512"/>
                <a:gd name="T44" fmla="*/ 183 w 1379"/>
                <a:gd name="T45" fmla="*/ 452 h 512"/>
                <a:gd name="T46" fmla="*/ 215 w 1379"/>
                <a:gd name="T47" fmla="*/ 478 h 512"/>
                <a:gd name="T48" fmla="*/ 232 w 1379"/>
                <a:gd name="T49" fmla="*/ 478 h 512"/>
                <a:gd name="T50" fmla="*/ 225 w 1379"/>
                <a:gd name="T51" fmla="*/ 409 h 512"/>
                <a:gd name="T52" fmla="*/ 246 w 1379"/>
                <a:gd name="T53" fmla="*/ 423 h 512"/>
                <a:gd name="T54" fmla="*/ 271 w 1379"/>
                <a:gd name="T55" fmla="*/ 462 h 512"/>
                <a:gd name="T56" fmla="*/ 288 w 1379"/>
                <a:gd name="T57" fmla="*/ 487 h 512"/>
                <a:gd name="T58" fmla="*/ 337 w 1379"/>
                <a:gd name="T59" fmla="*/ 507 h 512"/>
                <a:gd name="T60" fmla="*/ 373 w 1379"/>
                <a:gd name="T61" fmla="*/ 491 h 512"/>
                <a:gd name="T62" fmla="*/ 381 w 1379"/>
                <a:gd name="T63" fmla="*/ 494 h 512"/>
                <a:gd name="T64" fmla="*/ 404 w 1379"/>
                <a:gd name="T65" fmla="*/ 489 h 512"/>
                <a:gd name="T66" fmla="*/ 405 w 1379"/>
                <a:gd name="T67" fmla="*/ 490 h 512"/>
                <a:gd name="T68" fmla="*/ 418 w 1379"/>
                <a:gd name="T69" fmla="*/ 491 h 512"/>
                <a:gd name="T70" fmla="*/ 446 w 1379"/>
                <a:gd name="T71" fmla="*/ 492 h 512"/>
                <a:gd name="T72" fmla="*/ 492 w 1379"/>
                <a:gd name="T73" fmla="*/ 418 h 512"/>
                <a:gd name="T74" fmla="*/ 515 w 1379"/>
                <a:gd name="T75" fmla="*/ 400 h 512"/>
                <a:gd name="T76" fmla="*/ 516 w 1379"/>
                <a:gd name="T77" fmla="*/ 400 h 512"/>
                <a:gd name="T78" fmla="*/ 534 w 1379"/>
                <a:gd name="T79" fmla="*/ 383 h 512"/>
                <a:gd name="T80" fmla="*/ 577 w 1379"/>
                <a:gd name="T81" fmla="*/ 364 h 512"/>
                <a:gd name="T82" fmla="*/ 665 w 1379"/>
                <a:gd name="T83" fmla="*/ 351 h 512"/>
                <a:gd name="T84" fmla="*/ 677 w 1379"/>
                <a:gd name="T85" fmla="*/ 362 h 512"/>
                <a:gd name="T86" fmla="*/ 749 w 1379"/>
                <a:gd name="T87" fmla="*/ 370 h 512"/>
                <a:gd name="T88" fmla="*/ 789 w 1379"/>
                <a:gd name="T89" fmla="*/ 367 h 512"/>
                <a:gd name="T90" fmla="*/ 818 w 1379"/>
                <a:gd name="T91" fmla="*/ 339 h 512"/>
                <a:gd name="T92" fmla="*/ 932 w 1379"/>
                <a:gd name="T93" fmla="*/ 382 h 512"/>
                <a:gd name="T94" fmla="*/ 906 w 1379"/>
                <a:gd name="T95" fmla="*/ 429 h 512"/>
                <a:gd name="T96" fmla="*/ 985 w 1379"/>
                <a:gd name="T97" fmla="*/ 340 h 512"/>
                <a:gd name="T98" fmla="*/ 995 w 1379"/>
                <a:gd name="T99" fmla="*/ 263 h 512"/>
                <a:gd name="T100" fmla="*/ 1139 w 1379"/>
                <a:gd name="T101" fmla="*/ 233 h 512"/>
                <a:gd name="T102" fmla="*/ 1119 w 1379"/>
                <a:gd name="T103" fmla="*/ 277 h 512"/>
                <a:gd name="T104" fmla="*/ 1156 w 1379"/>
                <a:gd name="T105" fmla="*/ 279 h 512"/>
                <a:gd name="T106" fmla="*/ 1307 w 1379"/>
                <a:gd name="T107" fmla="*/ 175 h 512"/>
                <a:gd name="T108" fmla="*/ 1220 w 1379"/>
                <a:gd name="T109" fmla="*/ 125 h 512"/>
                <a:gd name="T110" fmla="*/ 1103 w 1379"/>
                <a:gd name="T111" fmla="*/ 104 h 512"/>
                <a:gd name="T112" fmla="*/ 925 w 1379"/>
                <a:gd name="T113" fmla="*/ 101 h 512"/>
                <a:gd name="T114" fmla="*/ 836 w 1379"/>
                <a:gd name="T115" fmla="*/ 74 h 512"/>
                <a:gd name="T116" fmla="*/ 705 w 1379"/>
                <a:gd name="T117" fmla="*/ 16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379" h="512">
                  <a:moveTo>
                    <a:pt x="684" y="0"/>
                  </a:moveTo>
                  <a:cubicBezTo>
                    <a:pt x="669" y="0"/>
                    <a:pt x="663" y="11"/>
                    <a:pt x="655" y="17"/>
                  </a:cubicBezTo>
                  <a:cubicBezTo>
                    <a:pt x="651" y="20"/>
                    <a:pt x="632" y="28"/>
                    <a:pt x="622" y="28"/>
                  </a:cubicBezTo>
                  <a:cubicBezTo>
                    <a:pt x="618" y="28"/>
                    <a:pt x="615" y="27"/>
                    <a:pt x="616" y="23"/>
                  </a:cubicBezTo>
                  <a:cubicBezTo>
                    <a:pt x="607" y="26"/>
                    <a:pt x="566" y="28"/>
                    <a:pt x="546" y="47"/>
                  </a:cubicBezTo>
                  <a:cubicBezTo>
                    <a:pt x="541" y="51"/>
                    <a:pt x="540" y="63"/>
                    <a:pt x="533" y="63"/>
                  </a:cubicBezTo>
                  <a:cubicBezTo>
                    <a:pt x="531" y="63"/>
                    <a:pt x="526" y="62"/>
                    <a:pt x="520" y="62"/>
                  </a:cubicBezTo>
                  <a:cubicBezTo>
                    <a:pt x="506" y="62"/>
                    <a:pt x="489" y="64"/>
                    <a:pt x="489" y="75"/>
                  </a:cubicBezTo>
                  <a:cubicBezTo>
                    <a:pt x="489" y="79"/>
                    <a:pt x="492" y="82"/>
                    <a:pt x="493" y="87"/>
                  </a:cubicBezTo>
                  <a:cubicBezTo>
                    <a:pt x="491" y="88"/>
                    <a:pt x="489" y="88"/>
                    <a:pt x="487" y="88"/>
                  </a:cubicBezTo>
                  <a:cubicBezTo>
                    <a:pt x="483" y="88"/>
                    <a:pt x="478" y="87"/>
                    <a:pt x="465" y="87"/>
                  </a:cubicBezTo>
                  <a:cubicBezTo>
                    <a:pt x="460" y="93"/>
                    <a:pt x="456" y="96"/>
                    <a:pt x="454" y="96"/>
                  </a:cubicBezTo>
                  <a:cubicBezTo>
                    <a:pt x="448" y="96"/>
                    <a:pt x="448" y="82"/>
                    <a:pt x="445" y="78"/>
                  </a:cubicBezTo>
                  <a:cubicBezTo>
                    <a:pt x="444" y="87"/>
                    <a:pt x="438" y="91"/>
                    <a:pt x="430" y="95"/>
                  </a:cubicBezTo>
                  <a:cubicBezTo>
                    <a:pt x="433" y="103"/>
                    <a:pt x="445" y="111"/>
                    <a:pt x="436" y="121"/>
                  </a:cubicBezTo>
                  <a:cubicBezTo>
                    <a:pt x="430" y="127"/>
                    <a:pt x="448" y="148"/>
                    <a:pt x="438" y="148"/>
                  </a:cubicBezTo>
                  <a:cubicBezTo>
                    <a:pt x="427" y="148"/>
                    <a:pt x="423" y="105"/>
                    <a:pt x="423" y="97"/>
                  </a:cubicBezTo>
                  <a:cubicBezTo>
                    <a:pt x="423" y="87"/>
                    <a:pt x="439" y="83"/>
                    <a:pt x="415" y="78"/>
                  </a:cubicBezTo>
                  <a:cubicBezTo>
                    <a:pt x="414" y="78"/>
                    <a:pt x="413" y="78"/>
                    <a:pt x="413" y="78"/>
                  </a:cubicBezTo>
                  <a:cubicBezTo>
                    <a:pt x="400" y="78"/>
                    <a:pt x="379" y="96"/>
                    <a:pt x="379" y="107"/>
                  </a:cubicBezTo>
                  <a:cubicBezTo>
                    <a:pt x="379" y="120"/>
                    <a:pt x="385" y="128"/>
                    <a:pt x="392" y="135"/>
                  </a:cubicBezTo>
                  <a:cubicBezTo>
                    <a:pt x="397" y="143"/>
                    <a:pt x="397" y="145"/>
                    <a:pt x="394" y="145"/>
                  </a:cubicBezTo>
                  <a:cubicBezTo>
                    <a:pt x="387" y="145"/>
                    <a:pt x="366" y="131"/>
                    <a:pt x="356" y="129"/>
                  </a:cubicBezTo>
                  <a:cubicBezTo>
                    <a:pt x="345" y="126"/>
                    <a:pt x="339" y="125"/>
                    <a:pt x="334" y="125"/>
                  </a:cubicBezTo>
                  <a:cubicBezTo>
                    <a:pt x="323" y="125"/>
                    <a:pt x="330" y="132"/>
                    <a:pt x="330" y="134"/>
                  </a:cubicBezTo>
                  <a:cubicBezTo>
                    <a:pt x="329" y="142"/>
                    <a:pt x="327" y="145"/>
                    <a:pt x="325" y="145"/>
                  </a:cubicBezTo>
                  <a:cubicBezTo>
                    <a:pt x="322" y="145"/>
                    <a:pt x="317" y="138"/>
                    <a:pt x="314" y="138"/>
                  </a:cubicBezTo>
                  <a:cubicBezTo>
                    <a:pt x="307" y="138"/>
                    <a:pt x="294" y="145"/>
                    <a:pt x="283" y="145"/>
                  </a:cubicBezTo>
                  <a:cubicBezTo>
                    <a:pt x="280" y="145"/>
                    <a:pt x="277" y="145"/>
                    <a:pt x="274" y="144"/>
                  </a:cubicBezTo>
                  <a:cubicBezTo>
                    <a:pt x="273" y="141"/>
                    <a:pt x="271" y="139"/>
                    <a:pt x="267" y="139"/>
                  </a:cubicBezTo>
                  <a:cubicBezTo>
                    <a:pt x="253" y="139"/>
                    <a:pt x="223" y="165"/>
                    <a:pt x="214" y="165"/>
                  </a:cubicBezTo>
                  <a:cubicBezTo>
                    <a:pt x="211" y="165"/>
                    <a:pt x="206" y="162"/>
                    <a:pt x="207" y="159"/>
                  </a:cubicBezTo>
                  <a:cubicBezTo>
                    <a:pt x="210" y="152"/>
                    <a:pt x="209" y="140"/>
                    <a:pt x="205" y="140"/>
                  </a:cubicBezTo>
                  <a:cubicBezTo>
                    <a:pt x="202" y="140"/>
                    <a:pt x="198" y="146"/>
                    <a:pt x="193" y="161"/>
                  </a:cubicBezTo>
                  <a:cubicBezTo>
                    <a:pt x="192" y="163"/>
                    <a:pt x="197" y="164"/>
                    <a:pt x="197" y="169"/>
                  </a:cubicBezTo>
                  <a:cubicBezTo>
                    <a:pt x="197" y="174"/>
                    <a:pt x="194" y="175"/>
                    <a:pt x="190" y="175"/>
                  </a:cubicBezTo>
                  <a:cubicBezTo>
                    <a:pt x="188" y="175"/>
                    <a:pt x="186" y="175"/>
                    <a:pt x="185" y="175"/>
                  </a:cubicBezTo>
                  <a:cubicBezTo>
                    <a:pt x="183" y="174"/>
                    <a:pt x="181" y="174"/>
                    <a:pt x="179" y="174"/>
                  </a:cubicBezTo>
                  <a:cubicBezTo>
                    <a:pt x="178" y="174"/>
                    <a:pt x="176" y="174"/>
                    <a:pt x="175" y="175"/>
                  </a:cubicBezTo>
                  <a:cubicBezTo>
                    <a:pt x="168" y="177"/>
                    <a:pt x="169" y="195"/>
                    <a:pt x="153" y="195"/>
                  </a:cubicBezTo>
                  <a:cubicBezTo>
                    <a:pt x="149" y="195"/>
                    <a:pt x="144" y="193"/>
                    <a:pt x="138" y="190"/>
                  </a:cubicBezTo>
                  <a:cubicBezTo>
                    <a:pt x="138" y="202"/>
                    <a:pt x="138" y="202"/>
                    <a:pt x="138" y="202"/>
                  </a:cubicBezTo>
                  <a:cubicBezTo>
                    <a:pt x="121" y="200"/>
                    <a:pt x="123" y="183"/>
                    <a:pt x="118" y="175"/>
                  </a:cubicBezTo>
                  <a:cubicBezTo>
                    <a:pt x="120" y="175"/>
                    <a:pt x="122" y="175"/>
                    <a:pt x="124" y="175"/>
                  </a:cubicBezTo>
                  <a:cubicBezTo>
                    <a:pt x="133" y="175"/>
                    <a:pt x="139" y="175"/>
                    <a:pt x="148" y="178"/>
                  </a:cubicBezTo>
                  <a:cubicBezTo>
                    <a:pt x="150" y="178"/>
                    <a:pt x="151" y="178"/>
                    <a:pt x="153" y="178"/>
                  </a:cubicBezTo>
                  <a:cubicBezTo>
                    <a:pt x="169" y="178"/>
                    <a:pt x="192" y="161"/>
                    <a:pt x="147" y="146"/>
                  </a:cubicBezTo>
                  <a:cubicBezTo>
                    <a:pt x="134" y="142"/>
                    <a:pt x="103" y="127"/>
                    <a:pt x="93" y="127"/>
                  </a:cubicBezTo>
                  <a:cubicBezTo>
                    <a:pt x="93" y="127"/>
                    <a:pt x="93" y="126"/>
                    <a:pt x="90" y="126"/>
                  </a:cubicBezTo>
                  <a:cubicBezTo>
                    <a:pt x="89" y="126"/>
                    <a:pt x="88" y="126"/>
                    <a:pt x="86" y="126"/>
                  </a:cubicBezTo>
                  <a:cubicBezTo>
                    <a:pt x="86" y="126"/>
                    <a:pt x="86" y="126"/>
                    <a:pt x="86" y="126"/>
                  </a:cubicBezTo>
                  <a:cubicBezTo>
                    <a:pt x="82" y="129"/>
                    <a:pt x="72" y="134"/>
                    <a:pt x="72" y="141"/>
                  </a:cubicBezTo>
                  <a:cubicBezTo>
                    <a:pt x="72" y="141"/>
                    <a:pt x="72" y="141"/>
                    <a:pt x="72" y="141"/>
                  </a:cubicBezTo>
                  <a:cubicBezTo>
                    <a:pt x="72" y="146"/>
                    <a:pt x="82" y="146"/>
                    <a:pt x="82" y="152"/>
                  </a:cubicBezTo>
                  <a:cubicBezTo>
                    <a:pt x="82" y="152"/>
                    <a:pt x="82" y="152"/>
                    <a:pt x="82" y="152"/>
                  </a:cubicBezTo>
                  <a:cubicBezTo>
                    <a:pt x="82" y="157"/>
                    <a:pt x="76" y="159"/>
                    <a:pt x="76" y="164"/>
                  </a:cubicBezTo>
                  <a:cubicBezTo>
                    <a:pt x="76" y="164"/>
                    <a:pt x="76" y="164"/>
                    <a:pt x="76" y="164"/>
                  </a:cubicBezTo>
                  <a:cubicBezTo>
                    <a:pt x="76" y="169"/>
                    <a:pt x="82" y="173"/>
                    <a:pt x="82" y="178"/>
                  </a:cubicBezTo>
                  <a:cubicBezTo>
                    <a:pt x="82" y="178"/>
                    <a:pt x="82" y="178"/>
                    <a:pt x="82" y="178"/>
                  </a:cubicBezTo>
                  <a:cubicBezTo>
                    <a:pt x="82" y="182"/>
                    <a:pt x="79" y="183"/>
                    <a:pt x="79" y="187"/>
                  </a:cubicBezTo>
                  <a:cubicBezTo>
                    <a:pt x="79" y="187"/>
                    <a:pt x="79" y="187"/>
                    <a:pt x="79" y="187"/>
                  </a:cubicBezTo>
                  <a:cubicBezTo>
                    <a:pt x="79" y="193"/>
                    <a:pt x="88" y="195"/>
                    <a:pt x="88" y="201"/>
                  </a:cubicBezTo>
                  <a:cubicBezTo>
                    <a:pt x="88" y="201"/>
                    <a:pt x="88" y="201"/>
                    <a:pt x="88" y="201"/>
                  </a:cubicBezTo>
                  <a:cubicBezTo>
                    <a:pt x="88" y="203"/>
                    <a:pt x="85" y="204"/>
                    <a:pt x="84" y="205"/>
                  </a:cubicBezTo>
                  <a:cubicBezTo>
                    <a:pt x="84" y="205"/>
                    <a:pt x="84" y="205"/>
                    <a:pt x="84" y="205"/>
                  </a:cubicBezTo>
                  <a:cubicBezTo>
                    <a:pt x="87" y="209"/>
                    <a:pt x="93" y="210"/>
                    <a:pt x="93" y="217"/>
                  </a:cubicBezTo>
                  <a:cubicBezTo>
                    <a:pt x="93" y="217"/>
                    <a:pt x="93" y="217"/>
                    <a:pt x="93" y="217"/>
                  </a:cubicBezTo>
                  <a:cubicBezTo>
                    <a:pt x="93" y="226"/>
                    <a:pt x="74" y="237"/>
                    <a:pt x="68" y="245"/>
                  </a:cubicBezTo>
                  <a:cubicBezTo>
                    <a:pt x="68" y="245"/>
                    <a:pt x="68" y="245"/>
                    <a:pt x="68" y="245"/>
                  </a:cubicBezTo>
                  <a:cubicBezTo>
                    <a:pt x="70" y="248"/>
                    <a:pt x="73" y="249"/>
                    <a:pt x="75" y="254"/>
                  </a:cubicBezTo>
                  <a:cubicBezTo>
                    <a:pt x="72" y="257"/>
                    <a:pt x="63" y="261"/>
                    <a:pt x="59" y="261"/>
                  </a:cubicBezTo>
                  <a:cubicBezTo>
                    <a:pt x="54" y="261"/>
                    <a:pt x="51" y="259"/>
                    <a:pt x="45" y="259"/>
                  </a:cubicBezTo>
                  <a:cubicBezTo>
                    <a:pt x="39" y="259"/>
                    <a:pt x="25" y="265"/>
                    <a:pt x="29" y="269"/>
                  </a:cubicBezTo>
                  <a:cubicBezTo>
                    <a:pt x="43" y="282"/>
                    <a:pt x="36" y="287"/>
                    <a:pt x="32" y="287"/>
                  </a:cubicBezTo>
                  <a:cubicBezTo>
                    <a:pt x="27" y="287"/>
                    <a:pt x="26" y="280"/>
                    <a:pt x="21" y="280"/>
                  </a:cubicBezTo>
                  <a:cubicBezTo>
                    <a:pt x="16" y="280"/>
                    <a:pt x="10" y="293"/>
                    <a:pt x="10" y="300"/>
                  </a:cubicBezTo>
                  <a:cubicBezTo>
                    <a:pt x="10" y="311"/>
                    <a:pt x="0" y="310"/>
                    <a:pt x="0" y="320"/>
                  </a:cubicBezTo>
                  <a:cubicBezTo>
                    <a:pt x="0" y="320"/>
                    <a:pt x="0" y="320"/>
                    <a:pt x="0" y="320"/>
                  </a:cubicBezTo>
                  <a:cubicBezTo>
                    <a:pt x="4" y="319"/>
                    <a:pt x="7" y="319"/>
                    <a:pt x="10" y="319"/>
                  </a:cubicBezTo>
                  <a:cubicBezTo>
                    <a:pt x="10" y="319"/>
                    <a:pt x="10" y="319"/>
                    <a:pt x="10" y="319"/>
                  </a:cubicBezTo>
                  <a:cubicBezTo>
                    <a:pt x="10" y="319"/>
                    <a:pt x="10" y="319"/>
                    <a:pt x="10" y="319"/>
                  </a:cubicBezTo>
                  <a:cubicBezTo>
                    <a:pt x="10" y="319"/>
                    <a:pt x="10" y="319"/>
                    <a:pt x="10" y="319"/>
                  </a:cubicBezTo>
                  <a:cubicBezTo>
                    <a:pt x="10" y="319"/>
                    <a:pt x="10" y="319"/>
                    <a:pt x="10" y="319"/>
                  </a:cubicBezTo>
                  <a:cubicBezTo>
                    <a:pt x="10" y="319"/>
                    <a:pt x="10" y="319"/>
                    <a:pt x="10" y="319"/>
                  </a:cubicBezTo>
                  <a:cubicBezTo>
                    <a:pt x="10" y="319"/>
                    <a:pt x="10" y="319"/>
                    <a:pt x="10" y="319"/>
                  </a:cubicBezTo>
                  <a:cubicBezTo>
                    <a:pt x="10" y="319"/>
                    <a:pt x="10" y="319"/>
                    <a:pt x="10" y="319"/>
                  </a:cubicBezTo>
                  <a:cubicBezTo>
                    <a:pt x="15" y="319"/>
                    <a:pt x="19" y="318"/>
                    <a:pt x="25" y="318"/>
                  </a:cubicBezTo>
                  <a:cubicBezTo>
                    <a:pt x="31" y="318"/>
                    <a:pt x="33" y="329"/>
                    <a:pt x="33" y="335"/>
                  </a:cubicBezTo>
                  <a:cubicBezTo>
                    <a:pt x="33" y="335"/>
                    <a:pt x="33" y="335"/>
                    <a:pt x="33" y="335"/>
                  </a:cubicBezTo>
                  <a:cubicBezTo>
                    <a:pt x="33" y="339"/>
                    <a:pt x="29" y="341"/>
                    <a:pt x="29" y="345"/>
                  </a:cubicBezTo>
                  <a:cubicBezTo>
                    <a:pt x="29" y="345"/>
                    <a:pt x="29" y="345"/>
                    <a:pt x="29" y="345"/>
                  </a:cubicBezTo>
                  <a:cubicBezTo>
                    <a:pt x="29" y="351"/>
                    <a:pt x="35" y="354"/>
                    <a:pt x="35" y="360"/>
                  </a:cubicBezTo>
                  <a:cubicBezTo>
                    <a:pt x="35" y="360"/>
                    <a:pt x="35" y="360"/>
                    <a:pt x="35" y="360"/>
                  </a:cubicBezTo>
                  <a:cubicBezTo>
                    <a:pt x="35" y="363"/>
                    <a:pt x="29" y="364"/>
                    <a:pt x="28" y="366"/>
                  </a:cubicBezTo>
                  <a:cubicBezTo>
                    <a:pt x="25" y="371"/>
                    <a:pt x="24" y="376"/>
                    <a:pt x="24" y="382"/>
                  </a:cubicBezTo>
                  <a:cubicBezTo>
                    <a:pt x="24" y="382"/>
                    <a:pt x="24" y="382"/>
                    <a:pt x="24" y="382"/>
                  </a:cubicBezTo>
                  <a:cubicBezTo>
                    <a:pt x="24" y="388"/>
                    <a:pt x="27" y="389"/>
                    <a:pt x="30" y="389"/>
                  </a:cubicBezTo>
                  <a:cubicBezTo>
                    <a:pt x="32" y="389"/>
                    <a:pt x="34" y="389"/>
                    <a:pt x="36" y="389"/>
                  </a:cubicBezTo>
                  <a:cubicBezTo>
                    <a:pt x="45" y="389"/>
                    <a:pt x="49" y="385"/>
                    <a:pt x="56" y="385"/>
                  </a:cubicBezTo>
                  <a:cubicBezTo>
                    <a:pt x="64" y="385"/>
                    <a:pt x="62" y="400"/>
                    <a:pt x="69" y="400"/>
                  </a:cubicBezTo>
                  <a:cubicBezTo>
                    <a:pt x="69" y="411"/>
                    <a:pt x="69" y="411"/>
                    <a:pt x="69" y="411"/>
                  </a:cubicBezTo>
                  <a:cubicBezTo>
                    <a:pt x="69" y="412"/>
                    <a:pt x="70" y="413"/>
                    <a:pt x="71" y="413"/>
                  </a:cubicBezTo>
                  <a:cubicBezTo>
                    <a:pt x="72" y="415"/>
                    <a:pt x="72" y="415"/>
                    <a:pt x="72" y="415"/>
                  </a:cubicBezTo>
                  <a:cubicBezTo>
                    <a:pt x="74" y="415"/>
                    <a:pt x="77" y="414"/>
                    <a:pt x="79" y="413"/>
                  </a:cubicBezTo>
                  <a:cubicBezTo>
                    <a:pt x="85" y="412"/>
                    <a:pt x="86" y="404"/>
                    <a:pt x="92" y="404"/>
                  </a:cubicBezTo>
                  <a:cubicBezTo>
                    <a:pt x="97" y="404"/>
                    <a:pt x="110" y="426"/>
                    <a:pt x="114" y="426"/>
                  </a:cubicBezTo>
                  <a:cubicBezTo>
                    <a:pt x="118" y="426"/>
                    <a:pt x="132" y="420"/>
                    <a:pt x="134" y="417"/>
                  </a:cubicBezTo>
                  <a:cubicBezTo>
                    <a:pt x="134" y="417"/>
                    <a:pt x="126" y="416"/>
                    <a:pt x="126" y="416"/>
                  </a:cubicBezTo>
                  <a:cubicBezTo>
                    <a:pt x="125" y="416"/>
                    <a:pt x="121" y="415"/>
                    <a:pt x="121" y="411"/>
                  </a:cubicBezTo>
                  <a:cubicBezTo>
                    <a:pt x="121" y="409"/>
                    <a:pt x="142" y="402"/>
                    <a:pt x="150" y="399"/>
                  </a:cubicBezTo>
                  <a:cubicBezTo>
                    <a:pt x="150" y="399"/>
                    <a:pt x="146" y="403"/>
                    <a:pt x="145" y="404"/>
                  </a:cubicBezTo>
                  <a:cubicBezTo>
                    <a:pt x="145" y="405"/>
                    <a:pt x="153" y="413"/>
                    <a:pt x="136" y="417"/>
                  </a:cubicBezTo>
                  <a:cubicBezTo>
                    <a:pt x="143" y="434"/>
                    <a:pt x="176" y="431"/>
                    <a:pt x="176" y="454"/>
                  </a:cubicBezTo>
                  <a:cubicBezTo>
                    <a:pt x="177" y="453"/>
                    <a:pt x="177" y="453"/>
                    <a:pt x="177" y="453"/>
                  </a:cubicBezTo>
                  <a:cubicBezTo>
                    <a:pt x="178" y="453"/>
                    <a:pt x="180" y="452"/>
                    <a:pt x="181" y="452"/>
                  </a:cubicBezTo>
                  <a:cubicBezTo>
                    <a:pt x="181" y="452"/>
                    <a:pt x="181" y="452"/>
                    <a:pt x="181" y="452"/>
                  </a:cubicBezTo>
                  <a:cubicBezTo>
                    <a:pt x="181" y="452"/>
                    <a:pt x="181" y="452"/>
                    <a:pt x="181" y="452"/>
                  </a:cubicBezTo>
                  <a:cubicBezTo>
                    <a:pt x="181" y="452"/>
                    <a:pt x="181" y="452"/>
                    <a:pt x="181" y="452"/>
                  </a:cubicBezTo>
                  <a:cubicBezTo>
                    <a:pt x="181" y="452"/>
                    <a:pt x="181" y="452"/>
                    <a:pt x="181" y="452"/>
                  </a:cubicBezTo>
                  <a:cubicBezTo>
                    <a:pt x="181" y="452"/>
                    <a:pt x="181" y="452"/>
                    <a:pt x="181" y="452"/>
                  </a:cubicBezTo>
                  <a:cubicBezTo>
                    <a:pt x="181" y="452"/>
                    <a:pt x="181" y="452"/>
                    <a:pt x="181" y="452"/>
                  </a:cubicBezTo>
                  <a:cubicBezTo>
                    <a:pt x="181" y="452"/>
                    <a:pt x="181" y="452"/>
                    <a:pt x="181" y="452"/>
                  </a:cubicBezTo>
                  <a:cubicBezTo>
                    <a:pt x="181" y="452"/>
                    <a:pt x="181" y="452"/>
                    <a:pt x="181" y="452"/>
                  </a:cubicBezTo>
                  <a:cubicBezTo>
                    <a:pt x="181" y="452"/>
                    <a:pt x="181" y="452"/>
                    <a:pt x="181" y="452"/>
                  </a:cubicBezTo>
                  <a:cubicBezTo>
                    <a:pt x="181" y="452"/>
                    <a:pt x="181" y="452"/>
                    <a:pt x="181" y="452"/>
                  </a:cubicBezTo>
                  <a:cubicBezTo>
                    <a:pt x="182" y="452"/>
                    <a:pt x="182" y="452"/>
                    <a:pt x="182" y="452"/>
                  </a:cubicBezTo>
                  <a:cubicBezTo>
                    <a:pt x="182" y="452"/>
                    <a:pt x="182" y="452"/>
                    <a:pt x="182" y="452"/>
                  </a:cubicBezTo>
                  <a:cubicBezTo>
                    <a:pt x="182" y="452"/>
                    <a:pt x="182" y="452"/>
                    <a:pt x="182" y="452"/>
                  </a:cubicBezTo>
                  <a:cubicBezTo>
                    <a:pt x="182" y="452"/>
                    <a:pt x="182" y="452"/>
                    <a:pt x="182" y="452"/>
                  </a:cubicBezTo>
                  <a:cubicBezTo>
                    <a:pt x="182" y="452"/>
                    <a:pt x="182" y="452"/>
                    <a:pt x="182" y="452"/>
                  </a:cubicBezTo>
                  <a:cubicBezTo>
                    <a:pt x="182" y="452"/>
                    <a:pt x="183" y="452"/>
                    <a:pt x="183" y="452"/>
                  </a:cubicBezTo>
                  <a:cubicBezTo>
                    <a:pt x="183" y="452"/>
                    <a:pt x="183" y="452"/>
                    <a:pt x="183" y="452"/>
                  </a:cubicBezTo>
                  <a:cubicBezTo>
                    <a:pt x="183" y="452"/>
                    <a:pt x="183" y="452"/>
                    <a:pt x="183" y="452"/>
                  </a:cubicBezTo>
                  <a:cubicBezTo>
                    <a:pt x="183" y="452"/>
                    <a:pt x="183" y="452"/>
                    <a:pt x="183" y="452"/>
                  </a:cubicBezTo>
                  <a:cubicBezTo>
                    <a:pt x="183" y="452"/>
                    <a:pt x="183" y="452"/>
                    <a:pt x="183" y="452"/>
                  </a:cubicBezTo>
                  <a:cubicBezTo>
                    <a:pt x="183" y="452"/>
                    <a:pt x="183" y="452"/>
                    <a:pt x="183" y="452"/>
                  </a:cubicBezTo>
                  <a:cubicBezTo>
                    <a:pt x="183" y="452"/>
                    <a:pt x="183" y="452"/>
                    <a:pt x="183" y="452"/>
                  </a:cubicBezTo>
                  <a:cubicBezTo>
                    <a:pt x="183" y="452"/>
                    <a:pt x="183" y="452"/>
                    <a:pt x="183" y="452"/>
                  </a:cubicBezTo>
                  <a:cubicBezTo>
                    <a:pt x="183" y="452"/>
                    <a:pt x="183" y="452"/>
                    <a:pt x="183" y="452"/>
                  </a:cubicBezTo>
                  <a:cubicBezTo>
                    <a:pt x="183" y="452"/>
                    <a:pt x="183" y="452"/>
                    <a:pt x="183" y="452"/>
                  </a:cubicBezTo>
                  <a:cubicBezTo>
                    <a:pt x="183" y="452"/>
                    <a:pt x="183" y="452"/>
                    <a:pt x="183" y="452"/>
                  </a:cubicBezTo>
                  <a:cubicBezTo>
                    <a:pt x="192" y="452"/>
                    <a:pt x="192" y="458"/>
                    <a:pt x="194" y="464"/>
                  </a:cubicBezTo>
                  <a:cubicBezTo>
                    <a:pt x="195" y="465"/>
                    <a:pt x="201" y="468"/>
                    <a:pt x="201" y="468"/>
                  </a:cubicBezTo>
                  <a:cubicBezTo>
                    <a:pt x="206" y="470"/>
                    <a:pt x="208" y="478"/>
                    <a:pt x="215" y="478"/>
                  </a:cubicBezTo>
                  <a:cubicBezTo>
                    <a:pt x="222" y="478"/>
                    <a:pt x="221" y="473"/>
                    <a:pt x="226" y="472"/>
                  </a:cubicBezTo>
                  <a:cubicBezTo>
                    <a:pt x="228" y="471"/>
                    <a:pt x="228" y="471"/>
                    <a:pt x="230" y="471"/>
                  </a:cubicBezTo>
                  <a:cubicBezTo>
                    <a:pt x="231" y="473"/>
                    <a:pt x="231" y="475"/>
                    <a:pt x="232" y="476"/>
                  </a:cubicBezTo>
                  <a:cubicBezTo>
                    <a:pt x="232" y="476"/>
                    <a:pt x="232" y="476"/>
                    <a:pt x="232" y="476"/>
                  </a:cubicBezTo>
                  <a:cubicBezTo>
                    <a:pt x="232" y="476"/>
                    <a:pt x="232" y="476"/>
                    <a:pt x="232" y="477"/>
                  </a:cubicBezTo>
                  <a:cubicBezTo>
                    <a:pt x="232" y="477"/>
                    <a:pt x="232" y="477"/>
                    <a:pt x="232" y="478"/>
                  </a:cubicBezTo>
                  <a:cubicBezTo>
                    <a:pt x="236" y="478"/>
                    <a:pt x="236" y="478"/>
                    <a:pt x="236" y="478"/>
                  </a:cubicBezTo>
                  <a:cubicBezTo>
                    <a:pt x="239" y="474"/>
                    <a:pt x="239" y="467"/>
                    <a:pt x="244" y="465"/>
                  </a:cubicBezTo>
                  <a:cubicBezTo>
                    <a:pt x="236" y="460"/>
                    <a:pt x="224" y="443"/>
                    <a:pt x="224" y="434"/>
                  </a:cubicBezTo>
                  <a:cubicBezTo>
                    <a:pt x="224" y="431"/>
                    <a:pt x="218" y="427"/>
                    <a:pt x="218" y="422"/>
                  </a:cubicBezTo>
                  <a:cubicBezTo>
                    <a:pt x="218" y="421"/>
                    <a:pt x="223" y="410"/>
                    <a:pt x="225" y="409"/>
                  </a:cubicBezTo>
                  <a:cubicBezTo>
                    <a:pt x="225" y="409"/>
                    <a:pt x="225" y="409"/>
                    <a:pt x="225" y="409"/>
                  </a:cubicBezTo>
                  <a:cubicBezTo>
                    <a:pt x="228" y="409"/>
                    <a:pt x="235" y="405"/>
                    <a:pt x="236" y="404"/>
                  </a:cubicBezTo>
                  <a:cubicBezTo>
                    <a:pt x="243" y="402"/>
                    <a:pt x="248" y="400"/>
                    <a:pt x="257" y="400"/>
                  </a:cubicBezTo>
                  <a:cubicBezTo>
                    <a:pt x="272" y="400"/>
                    <a:pt x="275" y="407"/>
                    <a:pt x="281" y="415"/>
                  </a:cubicBezTo>
                  <a:cubicBezTo>
                    <a:pt x="279" y="417"/>
                    <a:pt x="277" y="417"/>
                    <a:pt x="276" y="417"/>
                  </a:cubicBezTo>
                  <a:cubicBezTo>
                    <a:pt x="272" y="417"/>
                    <a:pt x="269" y="416"/>
                    <a:pt x="266" y="416"/>
                  </a:cubicBezTo>
                  <a:cubicBezTo>
                    <a:pt x="258" y="416"/>
                    <a:pt x="247" y="423"/>
                    <a:pt x="246" y="423"/>
                  </a:cubicBezTo>
                  <a:cubicBezTo>
                    <a:pt x="246" y="423"/>
                    <a:pt x="246" y="423"/>
                    <a:pt x="246" y="423"/>
                  </a:cubicBezTo>
                  <a:cubicBezTo>
                    <a:pt x="246" y="429"/>
                    <a:pt x="250" y="428"/>
                    <a:pt x="252" y="431"/>
                  </a:cubicBezTo>
                  <a:cubicBezTo>
                    <a:pt x="258" y="441"/>
                    <a:pt x="265" y="444"/>
                    <a:pt x="265" y="456"/>
                  </a:cubicBezTo>
                  <a:cubicBezTo>
                    <a:pt x="268" y="454"/>
                    <a:pt x="273" y="452"/>
                    <a:pt x="275" y="451"/>
                  </a:cubicBezTo>
                  <a:cubicBezTo>
                    <a:pt x="275" y="456"/>
                    <a:pt x="280" y="458"/>
                    <a:pt x="280" y="462"/>
                  </a:cubicBezTo>
                  <a:cubicBezTo>
                    <a:pt x="271" y="462"/>
                    <a:pt x="271" y="462"/>
                    <a:pt x="271" y="462"/>
                  </a:cubicBezTo>
                  <a:cubicBezTo>
                    <a:pt x="269" y="462"/>
                    <a:pt x="266" y="465"/>
                    <a:pt x="266" y="469"/>
                  </a:cubicBezTo>
                  <a:cubicBezTo>
                    <a:pt x="271" y="470"/>
                    <a:pt x="275" y="476"/>
                    <a:pt x="275" y="481"/>
                  </a:cubicBezTo>
                  <a:cubicBezTo>
                    <a:pt x="275" y="484"/>
                    <a:pt x="273" y="485"/>
                    <a:pt x="273" y="488"/>
                  </a:cubicBezTo>
                  <a:cubicBezTo>
                    <a:pt x="273" y="490"/>
                    <a:pt x="276" y="493"/>
                    <a:pt x="276" y="494"/>
                  </a:cubicBezTo>
                  <a:cubicBezTo>
                    <a:pt x="276" y="491"/>
                    <a:pt x="280" y="491"/>
                    <a:pt x="282" y="490"/>
                  </a:cubicBezTo>
                  <a:cubicBezTo>
                    <a:pt x="286" y="489"/>
                    <a:pt x="285" y="488"/>
                    <a:pt x="288" y="487"/>
                  </a:cubicBezTo>
                  <a:cubicBezTo>
                    <a:pt x="293" y="485"/>
                    <a:pt x="296" y="486"/>
                    <a:pt x="301" y="483"/>
                  </a:cubicBezTo>
                  <a:cubicBezTo>
                    <a:pt x="307" y="487"/>
                    <a:pt x="310" y="487"/>
                    <a:pt x="316" y="489"/>
                  </a:cubicBezTo>
                  <a:cubicBezTo>
                    <a:pt x="323" y="491"/>
                    <a:pt x="326" y="497"/>
                    <a:pt x="334" y="497"/>
                  </a:cubicBezTo>
                  <a:cubicBezTo>
                    <a:pt x="334" y="499"/>
                    <a:pt x="336" y="500"/>
                    <a:pt x="336" y="501"/>
                  </a:cubicBezTo>
                  <a:cubicBezTo>
                    <a:pt x="336" y="501"/>
                    <a:pt x="336" y="501"/>
                    <a:pt x="336" y="501"/>
                  </a:cubicBezTo>
                  <a:cubicBezTo>
                    <a:pt x="337" y="503"/>
                    <a:pt x="337" y="505"/>
                    <a:pt x="337" y="507"/>
                  </a:cubicBezTo>
                  <a:cubicBezTo>
                    <a:pt x="337" y="508"/>
                    <a:pt x="337" y="509"/>
                    <a:pt x="338" y="511"/>
                  </a:cubicBezTo>
                  <a:cubicBezTo>
                    <a:pt x="338" y="510"/>
                    <a:pt x="339" y="510"/>
                    <a:pt x="340" y="510"/>
                  </a:cubicBezTo>
                  <a:cubicBezTo>
                    <a:pt x="342" y="510"/>
                    <a:pt x="344" y="512"/>
                    <a:pt x="346" y="512"/>
                  </a:cubicBezTo>
                  <a:cubicBezTo>
                    <a:pt x="349" y="512"/>
                    <a:pt x="351" y="510"/>
                    <a:pt x="353" y="508"/>
                  </a:cubicBezTo>
                  <a:cubicBezTo>
                    <a:pt x="355" y="506"/>
                    <a:pt x="358" y="506"/>
                    <a:pt x="361" y="503"/>
                  </a:cubicBezTo>
                  <a:cubicBezTo>
                    <a:pt x="365" y="499"/>
                    <a:pt x="366" y="491"/>
                    <a:pt x="373" y="491"/>
                  </a:cubicBezTo>
                  <a:cubicBezTo>
                    <a:pt x="376" y="491"/>
                    <a:pt x="375" y="492"/>
                    <a:pt x="378" y="492"/>
                  </a:cubicBezTo>
                  <a:cubicBezTo>
                    <a:pt x="378" y="492"/>
                    <a:pt x="378" y="492"/>
                    <a:pt x="378" y="492"/>
                  </a:cubicBezTo>
                  <a:cubicBezTo>
                    <a:pt x="378" y="492"/>
                    <a:pt x="378" y="492"/>
                    <a:pt x="378" y="492"/>
                  </a:cubicBezTo>
                  <a:cubicBezTo>
                    <a:pt x="378" y="494"/>
                    <a:pt x="379" y="494"/>
                    <a:pt x="381" y="494"/>
                  </a:cubicBezTo>
                  <a:cubicBezTo>
                    <a:pt x="381" y="494"/>
                    <a:pt x="381" y="494"/>
                    <a:pt x="381" y="494"/>
                  </a:cubicBezTo>
                  <a:cubicBezTo>
                    <a:pt x="381" y="494"/>
                    <a:pt x="381" y="494"/>
                    <a:pt x="381" y="494"/>
                  </a:cubicBezTo>
                  <a:cubicBezTo>
                    <a:pt x="381" y="494"/>
                    <a:pt x="381" y="494"/>
                    <a:pt x="381" y="494"/>
                  </a:cubicBezTo>
                  <a:cubicBezTo>
                    <a:pt x="382" y="494"/>
                    <a:pt x="384" y="494"/>
                    <a:pt x="385" y="494"/>
                  </a:cubicBezTo>
                  <a:cubicBezTo>
                    <a:pt x="386" y="494"/>
                    <a:pt x="386" y="493"/>
                    <a:pt x="387" y="493"/>
                  </a:cubicBezTo>
                  <a:cubicBezTo>
                    <a:pt x="389" y="493"/>
                    <a:pt x="390" y="497"/>
                    <a:pt x="392" y="497"/>
                  </a:cubicBezTo>
                  <a:cubicBezTo>
                    <a:pt x="397" y="497"/>
                    <a:pt x="402" y="493"/>
                    <a:pt x="404" y="489"/>
                  </a:cubicBezTo>
                  <a:cubicBezTo>
                    <a:pt x="404" y="489"/>
                    <a:pt x="404" y="489"/>
                    <a:pt x="404" y="489"/>
                  </a:cubicBezTo>
                  <a:cubicBezTo>
                    <a:pt x="404" y="489"/>
                    <a:pt x="404" y="489"/>
                    <a:pt x="404" y="489"/>
                  </a:cubicBezTo>
                  <a:cubicBezTo>
                    <a:pt x="404" y="489"/>
                    <a:pt x="404" y="489"/>
                    <a:pt x="404" y="489"/>
                  </a:cubicBezTo>
                  <a:cubicBezTo>
                    <a:pt x="404" y="489"/>
                    <a:pt x="404" y="489"/>
                    <a:pt x="404" y="489"/>
                  </a:cubicBezTo>
                  <a:cubicBezTo>
                    <a:pt x="405" y="490"/>
                    <a:pt x="405" y="490"/>
                    <a:pt x="405" y="490"/>
                  </a:cubicBezTo>
                  <a:cubicBezTo>
                    <a:pt x="405" y="490"/>
                    <a:pt x="405" y="490"/>
                    <a:pt x="405" y="490"/>
                  </a:cubicBezTo>
                  <a:cubicBezTo>
                    <a:pt x="405" y="490"/>
                    <a:pt x="405" y="490"/>
                    <a:pt x="405" y="490"/>
                  </a:cubicBezTo>
                  <a:cubicBezTo>
                    <a:pt x="405" y="490"/>
                    <a:pt x="405" y="490"/>
                    <a:pt x="405" y="490"/>
                  </a:cubicBezTo>
                  <a:cubicBezTo>
                    <a:pt x="405" y="490"/>
                    <a:pt x="405" y="490"/>
                    <a:pt x="405" y="489"/>
                  </a:cubicBezTo>
                  <a:cubicBezTo>
                    <a:pt x="406" y="489"/>
                    <a:pt x="406" y="489"/>
                    <a:pt x="406" y="489"/>
                  </a:cubicBezTo>
                  <a:cubicBezTo>
                    <a:pt x="409" y="489"/>
                    <a:pt x="410" y="483"/>
                    <a:pt x="416" y="483"/>
                  </a:cubicBezTo>
                  <a:cubicBezTo>
                    <a:pt x="418" y="483"/>
                    <a:pt x="418" y="485"/>
                    <a:pt x="418" y="488"/>
                  </a:cubicBezTo>
                  <a:cubicBezTo>
                    <a:pt x="418" y="489"/>
                    <a:pt x="418" y="490"/>
                    <a:pt x="418" y="491"/>
                  </a:cubicBezTo>
                  <a:cubicBezTo>
                    <a:pt x="418" y="494"/>
                    <a:pt x="419" y="497"/>
                    <a:pt x="422" y="497"/>
                  </a:cubicBezTo>
                  <a:cubicBezTo>
                    <a:pt x="428" y="497"/>
                    <a:pt x="430" y="493"/>
                    <a:pt x="436" y="493"/>
                  </a:cubicBezTo>
                  <a:cubicBezTo>
                    <a:pt x="440" y="493"/>
                    <a:pt x="442" y="493"/>
                    <a:pt x="446" y="493"/>
                  </a:cubicBezTo>
                  <a:cubicBezTo>
                    <a:pt x="446" y="493"/>
                    <a:pt x="446" y="493"/>
                    <a:pt x="446" y="493"/>
                  </a:cubicBezTo>
                  <a:cubicBezTo>
                    <a:pt x="446" y="493"/>
                    <a:pt x="446" y="493"/>
                    <a:pt x="446" y="493"/>
                  </a:cubicBezTo>
                  <a:cubicBezTo>
                    <a:pt x="446" y="492"/>
                    <a:pt x="446" y="492"/>
                    <a:pt x="446" y="492"/>
                  </a:cubicBezTo>
                  <a:cubicBezTo>
                    <a:pt x="445" y="485"/>
                    <a:pt x="443" y="484"/>
                    <a:pt x="436" y="482"/>
                  </a:cubicBezTo>
                  <a:cubicBezTo>
                    <a:pt x="436" y="482"/>
                    <a:pt x="436" y="482"/>
                    <a:pt x="436" y="482"/>
                  </a:cubicBezTo>
                  <a:cubicBezTo>
                    <a:pt x="436" y="482"/>
                    <a:pt x="436" y="482"/>
                    <a:pt x="436" y="482"/>
                  </a:cubicBezTo>
                  <a:cubicBezTo>
                    <a:pt x="437" y="476"/>
                    <a:pt x="443" y="464"/>
                    <a:pt x="448" y="464"/>
                  </a:cubicBezTo>
                  <a:cubicBezTo>
                    <a:pt x="474" y="464"/>
                    <a:pt x="492" y="450"/>
                    <a:pt x="492" y="418"/>
                  </a:cubicBezTo>
                  <a:cubicBezTo>
                    <a:pt x="492" y="418"/>
                    <a:pt x="492" y="418"/>
                    <a:pt x="492" y="418"/>
                  </a:cubicBezTo>
                  <a:cubicBezTo>
                    <a:pt x="492" y="418"/>
                    <a:pt x="492" y="418"/>
                    <a:pt x="492" y="418"/>
                  </a:cubicBezTo>
                  <a:cubicBezTo>
                    <a:pt x="492" y="418"/>
                    <a:pt x="492" y="418"/>
                    <a:pt x="492" y="418"/>
                  </a:cubicBezTo>
                  <a:cubicBezTo>
                    <a:pt x="497" y="417"/>
                    <a:pt x="500" y="415"/>
                    <a:pt x="503" y="412"/>
                  </a:cubicBezTo>
                  <a:cubicBezTo>
                    <a:pt x="503" y="412"/>
                    <a:pt x="503" y="412"/>
                    <a:pt x="503" y="412"/>
                  </a:cubicBezTo>
                  <a:cubicBezTo>
                    <a:pt x="503" y="412"/>
                    <a:pt x="503" y="412"/>
                    <a:pt x="503" y="412"/>
                  </a:cubicBezTo>
                  <a:cubicBezTo>
                    <a:pt x="507" y="406"/>
                    <a:pt x="510" y="400"/>
                    <a:pt x="515" y="400"/>
                  </a:cubicBezTo>
                  <a:cubicBezTo>
                    <a:pt x="515" y="400"/>
                    <a:pt x="515" y="400"/>
                    <a:pt x="515" y="400"/>
                  </a:cubicBezTo>
                  <a:cubicBezTo>
                    <a:pt x="515" y="400"/>
                    <a:pt x="515" y="400"/>
                    <a:pt x="515" y="400"/>
                  </a:cubicBezTo>
                  <a:cubicBezTo>
                    <a:pt x="515" y="400"/>
                    <a:pt x="515" y="400"/>
                    <a:pt x="515" y="400"/>
                  </a:cubicBezTo>
                  <a:cubicBezTo>
                    <a:pt x="515" y="400"/>
                    <a:pt x="515" y="400"/>
                    <a:pt x="515" y="400"/>
                  </a:cubicBezTo>
                  <a:cubicBezTo>
                    <a:pt x="515" y="400"/>
                    <a:pt x="516" y="400"/>
                    <a:pt x="516" y="400"/>
                  </a:cubicBezTo>
                  <a:cubicBezTo>
                    <a:pt x="516" y="400"/>
                    <a:pt x="516" y="400"/>
                    <a:pt x="516" y="400"/>
                  </a:cubicBezTo>
                  <a:cubicBezTo>
                    <a:pt x="516" y="400"/>
                    <a:pt x="516" y="400"/>
                    <a:pt x="516" y="400"/>
                  </a:cubicBezTo>
                  <a:cubicBezTo>
                    <a:pt x="518" y="400"/>
                    <a:pt x="519" y="400"/>
                    <a:pt x="521" y="400"/>
                  </a:cubicBezTo>
                  <a:cubicBezTo>
                    <a:pt x="521" y="400"/>
                    <a:pt x="521" y="400"/>
                    <a:pt x="521" y="400"/>
                  </a:cubicBezTo>
                  <a:cubicBezTo>
                    <a:pt x="521" y="400"/>
                    <a:pt x="521" y="400"/>
                    <a:pt x="521" y="400"/>
                  </a:cubicBezTo>
                  <a:cubicBezTo>
                    <a:pt x="537" y="400"/>
                    <a:pt x="530" y="387"/>
                    <a:pt x="534" y="383"/>
                  </a:cubicBezTo>
                  <a:cubicBezTo>
                    <a:pt x="534" y="383"/>
                    <a:pt x="534" y="383"/>
                    <a:pt x="534" y="383"/>
                  </a:cubicBezTo>
                  <a:cubicBezTo>
                    <a:pt x="534" y="383"/>
                    <a:pt x="534" y="383"/>
                    <a:pt x="534" y="383"/>
                  </a:cubicBezTo>
                  <a:cubicBezTo>
                    <a:pt x="534" y="383"/>
                    <a:pt x="534" y="383"/>
                    <a:pt x="534" y="383"/>
                  </a:cubicBezTo>
                  <a:cubicBezTo>
                    <a:pt x="534" y="383"/>
                    <a:pt x="534" y="383"/>
                    <a:pt x="534" y="383"/>
                  </a:cubicBezTo>
                  <a:cubicBezTo>
                    <a:pt x="534" y="383"/>
                    <a:pt x="534" y="383"/>
                    <a:pt x="534" y="382"/>
                  </a:cubicBezTo>
                  <a:cubicBezTo>
                    <a:pt x="534" y="382"/>
                    <a:pt x="534" y="382"/>
                    <a:pt x="534" y="382"/>
                  </a:cubicBezTo>
                  <a:cubicBezTo>
                    <a:pt x="546" y="373"/>
                    <a:pt x="563" y="372"/>
                    <a:pt x="577" y="364"/>
                  </a:cubicBezTo>
                  <a:cubicBezTo>
                    <a:pt x="579" y="363"/>
                    <a:pt x="584" y="357"/>
                    <a:pt x="588" y="357"/>
                  </a:cubicBezTo>
                  <a:cubicBezTo>
                    <a:pt x="596" y="357"/>
                    <a:pt x="608" y="365"/>
                    <a:pt x="620" y="365"/>
                  </a:cubicBezTo>
                  <a:cubicBezTo>
                    <a:pt x="635" y="365"/>
                    <a:pt x="632" y="344"/>
                    <a:pt x="641" y="344"/>
                  </a:cubicBezTo>
                  <a:cubicBezTo>
                    <a:pt x="646" y="344"/>
                    <a:pt x="664" y="347"/>
                    <a:pt x="665" y="351"/>
                  </a:cubicBezTo>
                  <a:cubicBezTo>
                    <a:pt x="665" y="351"/>
                    <a:pt x="665" y="351"/>
                    <a:pt x="665" y="351"/>
                  </a:cubicBezTo>
                  <a:cubicBezTo>
                    <a:pt x="665" y="351"/>
                    <a:pt x="665" y="351"/>
                    <a:pt x="665" y="351"/>
                  </a:cubicBezTo>
                  <a:cubicBezTo>
                    <a:pt x="665" y="351"/>
                    <a:pt x="665" y="351"/>
                    <a:pt x="665" y="351"/>
                  </a:cubicBezTo>
                  <a:cubicBezTo>
                    <a:pt x="665" y="351"/>
                    <a:pt x="665" y="351"/>
                    <a:pt x="665" y="352"/>
                  </a:cubicBezTo>
                  <a:cubicBezTo>
                    <a:pt x="665" y="352"/>
                    <a:pt x="665" y="352"/>
                    <a:pt x="665" y="352"/>
                  </a:cubicBezTo>
                  <a:cubicBezTo>
                    <a:pt x="668" y="360"/>
                    <a:pt x="673" y="362"/>
                    <a:pt x="677" y="362"/>
                  </a:cubicBezTo>
                  <a:cubicBezTo>
                    <a:pt x="677" y="362"/>
                    <a:pt x="677" y="362"/>
                    <a:pt x="677" y="362"/>
                  </a:cubicBezTo>
                  <a:cubicBezTo>
                    <a:pt x="677" y="362"/>
                    <a:pt x="677" y="362"/>
                    <a:pt x="677" y="362"/>
                  </a:cubicBezTo>
                  <a:cubicBezTo>
                    <a:pt x="680" y="362"/>
                    <a:pt x="683" y="362"/>
                    <a:pt x="685" y="361"/>
                  </a:cubicBezTo>
                  <a:cubicBezTo>
                    <a:pt x="687" y="360"/>
                    <a:pt x="689" y="360"/>
                    <a:pt x="691" y="360"/>
                  </a:cubicBezTo>
                  <a:cubicBezTo>
                    <a:pt x="691" y="360"/>
                    <a:pt x="691" y="360"/>
                    <a:pt x="691" y="360"/>
                  </a:cubicBezTo>
                  <a:cubicBezTo>
                    <a:pt x="708" y="360"/>
                    <a:pt x="713" y="374"/>
                    <a:pt x="732" y="374"/>
                  </a:cubicBezTo>
                  <a:cubicBezTo>
                    <a:pt x="732" y="374"/>
                    <a:pt x="732" y="374"/>
                    <a:pt x="732" y="374"/>
                  </a:cubicBezTo>
                  <a:cubicBezTo>
                    <a:pt x="737" y="374"/>
                    <a:pt x="743" y="372"/>
                    <a:pt x="749" y="370"/>
                  </a:cubicBezTo>
                  <a:cubicBezTo>
                    <a:pt x="758" y="368"/>
                    <a:pt x="767" y="365"/>
                    <a:pt x="776" y="365"/>
                  </a:cubicBezTo>
                  <a:cubicBezTo>
                    <a:pt x="776" y="365"/>
                    <a:pt x="776" y="365"/>
                    <a:pt x="776" y="365"/>
                  </a:cubicBezTo>
                  <a:cubicBezTo>
                    <a:pt x="776" y="365"/>
                    <a:pt x="776" y="365"/>
                    <a:pt x="776" y="365"/>
                  </a:cubicBezTo>
                  <a:cubicBezTo>
                    <a:pt x="776" y="365"/>
                    <a:pt x="776" y="365"/>
                    <a:pt x="776" y="365"/>
                  </a:cubicBezTo>
                  <a:cubicBezTo>
                    <a:pt x="776" y="365"/>
                    <a:pt x="776" y="365"/>
                    <a:pt x="776" y="365"/>
                  </a:cubicBezTo>
                  <a:cubicBezTo>
                    <a:pt x="780" y="365"/>
                    <a:pt x="785" y="365"/>
                    <a:pt x="789" y="367"/>
                  </a:cubicBezTo>
                  <a:cubicBezTo>
                    <a:pt x="789" y="367"/>
                    <a:pt x="789" y="367"/>
                    <a:pt x="789" y="367"/>
                  </a:cubicBezTo>
                  <a:cubicBezTo>
                    <a:pt x="789" y="367"/>
                    <a:pt x="789" y="367"/>
                    <a:pt x="789" y="367"/>
                  </a:cubicBezTo>
                  <a:cubicBezTo>
                    <a:pt x="792" y="368"/>
                    <a:pt x="794" y="368"/>
                    <a:pt x="796" y="368"/>
                  </a:cubicBezTo>
                  <a:cubicBezTo>
                    <a:pt x="796" y="368"/>
                    <a:pt x="796" y="368"/>
                    <a:pt x="796" y="368"/>
                  </a:cubicBezTo>
                  <a:cubicBezTo>
                    <a:pt x="796" y="368"/>
                    <a:pt x="796" y="368"/>
                    <a:pt x="796" y="368"/>
                  </a:cubicBezTo>
                  <a:cubicBezTo>
                    <a:pt x="808" y="368"/>
                    <a:pt x="809" y="350"/>
                    <a:pt x="818" y="339"/>
                  </a:cubicBezTo>
                  <a:cubicBezTo>
                    <a:pt x="822" y="334"/>
                    <a:pt x="828" y="330"/>
                    <a:pt x="839" y="330"/>
                  </a:cubicBezTo>
                  <a:cubicBezTo>
                    <a:pt x="839" y="330"/>
                    <a:pt x="839" y="330"/>
                    <a:pt x="839" y="330"/>
                  </a:cubicBezTo>
                  <a:cubicBezTo>
                    <a:pt x="864" y="330"/>
                    <a:pt x="863" y="350"/>
                    <a:pt x="873" y="365"/>
                  </a:cubicBezTo>
                  <a:cubicBezTo>
                    <a:pt x="876" y="371"/>
                    <a:pt x="889" y="372"/>
                    <a:pt x="894" y="377"/>
                  </a:cubicBezTo>
                  <a:cubicBezTo>
                    <a:pt x="898" y="380"/>
                    <a:pt x="901" y="391"/>
                    <a:pt x="910" y="391"/>
                  </a:cubicBezTo>
                  <a:cubicBezTo>
                    <a:pt x="919" y="391"/>
                    <a:pt x="921" y="382"/>
                    <a:pt x="932" y="382"/>
                  </a:cubicBezTo>
                  <a:cubicBezTo>
                    <a:pt x="932" y="390"/>
                    <a:pt x="932" y="390"/>
                    <a:pt x="932" y="390"/>
                  </a:cubicBezTo>
                  <a:cubicBezTo>
                    <a:pt x="932" y="390"/>
                    <a:pt x="932" y="390"/>
                    <a:pt x="932" y="390"/>
                  </a:cubicBezTo>
                  <a:cubicBezTo>
                    <a:pt x="926" y="396"/>
                    <a:pt x="924" y="411"/>
                    <a:pt x="917" y="415"/>
                  </a:cubicBezTo>
                  <a:cubicBezTo>
                    <a:pt x="911" y="418"/>
                    <a:pt x="902" y="419"/>
                    <a:pt x="902" y="421"/>
                  </a:cubicBezTo>
                  <a:cubicBezTo>
                    <a:pt x="902" y="422"/>
                    <a:pt x="902" y="422"/>
                    <a:pt x="903" y="422"/>
                  </a:cubicBezTo>
                  <a:cubicBezTo>
                    <a:pt x="905" y="424"/>
                    <a:pt x="906" y="427"/>
                    <a:pt x="906" y="429"/>
                  </a:cubicBezTo>
                  <a:cubicBezTo>
                    <a:pt x="906" y="435"/>
                    <a:pt x="901" y="441"/>
                    <a:pt x="901" y="441"/>
                  </a:cubicBezTo>
                  <a:cubicBezTo>
                    <a:pt x="901" y="441"/>
                    <a:pt x="912" y="444"/>
                    <a:pt x="921" y="444"/>
                  </a:cubicBezTo>
                  <a:cubicBezTo>
                    <a:pt x="937" y="444"/>
                    <a:pt x="953" y="409"/>
                    <a:pt x="964" y="398"/>
                  </a:cubicBezTo>
                  <a:cubicBezTo>
                    <a:pt x="969" y="393"/>
                    <a:pt x="975" y="384"/>
                    <a:pt x="977" y="377"/>
                  </a:cubicBezTo>
                  <a:cubicBezTo>
                    <a:pt x="979" y="369"/>
                    <a:pt x="975" y="363"/>
                    <a:pt x="980" y="355"/>
                  </a:cubicBezTo>
                  <a:cubicBezTo>
                    <a:pt x="981" y="352"/>
                    <a:pt x="985" y="346"/>
                    <a:pt x="985" y="340"/>
                  </a:cubicBezTo>
                  <a:cubicBezTo>
                    <a:pt x="985" y="333"/>
                    <a:pt x="975" y="321"/>
                    <a:pt x="969" y="321"/>
                  </a:cubicBezTo>
                  <a:cubicBezTo>
                    <a:pt x="968" y="321"/>
                    <a:pt x="967" y="321"/>
                    <a:pt x="967" y="321"/>
                  </a:cubicBezTo>
                  <a:cubicBezTo>
                    <a:pt x="963" y="324"/>
                    <a:pt x="959" y="326"/>
                    <a:pt x="956" y="326"/>
                  </a:cubicBezTo>
                  <a:cubicBezTo>
                    <a:pt x="946" y="326"/>
                    <a:pt x="941" y="314"/>
                    <a:pt x="941" y="313"/>
                  </a:cubicBezTo>
                  <a:cubicBezTo>
                    <a:pt x="941" y="305"/>
                    <a:pt x="956" y="296"/>
                    <a:pt x="962" y="290"/>
                  </a:cubicBezTo>
                  <a:cubicBezTo>
                    <a:pt x="971" y="281"/>
                    <a:pt x="983" y="266"/>
                    <a:pt x="995" y="263"/>
                  </a:cubicBezTo>
                  <a:cubicBezTo>
                    <a:pt x="1006" y="260"/>
                    <a:pt x="1040" y="257"/>
                    <a:pt x="1049" y="257"/>
                  </a:cubicBezTo>
                  <a:cubicBezTo>
                    <a:pt x="1061" y="257"/>
                    <a:pt x="1066" y="263"/>
                    <a:pt x="1073" y="263"/>
                  </a:cubicBezTo>
                  <a:cubicBezTo>
                    <a:pt x="1077" y="263"/>
                    <a:pt x="1080" y="263"/>
                    <a:pt x="1089" y="263"/>
                  </a:cubicBezTo>
                  <a:cubicBezTo>
                    <a:pt x="1093" y="244"/>
                    <a:pt x="1102" y="233"/>
                    <a:pt x="1122" y="233"/>
                  </a:cubicBezTo>
                  <a:cubicBezTo>
                    <a:pt x="1125" y="233"/>
                    <a:pt x="1127" y="233"/>
                    <a:pt x="1131" y="233"/>
                  </a:cubicBezTo>
                  <a:cubicBezTo>
                    <a:pt x="1133" y="233"/>
                    <a:pt x="1135" y="233"/>
                    <a:pt x="1139" y="233"/>
                  </a:cubicBezTo>
                  <a:cubicBezTo>
                    <a:pt x="1136" y="235"/>
                    <a:pt x="1134" y="244"/>
                    <a:pt x="1139" y="244"/>
                  </a:cubicBezTo>
                  <a:cubicBezTo>
                    <a:pt x="1142" y="244"/>
                    <a:pt x="1150" y="239"/>
                    <a:pt x="1163" y="223"/>
                  </a:cubicBezTo>
                  <a:cubicBezTo>
                    <a:pt x="1163" y="223"/>
                    <a:pt x="1163" y="223"/>
                    <a:pt x="1163" y="223"/>
                  </a:cubicBezTo>
                  <a:cubicBezTo>
                    <a:pt x="1167" y="223"/>
                    <a:pt x="1180" y="229"/>
                    <a:pt x="1159" y="243"/>
                  </a:cubicBezTo>
                  <a:cubicBezTo>
                    <a:pt x="1151" y="248"/>
                    <a:pt x="1144" y="246"/>
                    <a:pt x="1139" y="253"/>
                  </a:cubicBezTo>
                  <a:cubicBezTo>
                    <a:pt x="1133" y="262"/>
                    <a:pt x="1127" y="272"/>
                    <a:pt x="1119" y="277"/>
                  </a:cubicBezTo>
                  <a:cubicBezTo>
                    <a:pt x="1112" y="281"/>
                    <a:pt x="1102" y="288"/>
                    <a:pt x="1102" y="300"/>
                  </a:cubicBezTo>
                  <a:cubicBezTo>
                    <a:pt x="1102" y="311"/>
                    <a:pt x="1105" y="345"/>
                    <a:pt x="1113" y="351"/>
                  </a:cubicBezTo>
                  <a:cubicBezTo>
                    <a:pt x="1119" y="343"/>
                    <a:pt x="1123" y="327"/>
                    <a:pt x="1134" y="324"/>
                  </a:cubicBezTo>
                  <a:cubicBezTo>
                    <a:pt x="1133" y="316"/>
                    <a:pt x="1146" y="314"/>
                    <a:pt x="1146" y="309"/>
                  </a:cubicBezTo>
                  <a:cubicBezTo>
                    <a:pt x="1146" y="299"/>
                    <a:pt x="1156" y="297"/>
                    <a:pt x="1156" y="291"/>
                  </a:cubicBezTo>
                  <a:cubicBezTo>
                    <a:pt x="1156" y="288"/>
                    <a:pt x="1153" y="285"/>
                    <a:pt x="1156" y="279"/>
                  </a:cubicBezTo>
                  <a:cubicBezTo>
                    <a:pt x="1167" y="255"/>
                    <a:pt x="1177" y="249"/>
                    <a:pt x="1186" y="249"/>
                  </a:cubicBezTo>
                  <a:cubicBezTo>
                    <a:pt x="1196" y="249"/>
                    <a:pt x="1204" y="256"/>
                    <a:pt x="1208" y="256"/>
                  </a:cubicBezTo>
                  <a:cubicBezTo>
                    <a:pt x="1234" y="256"/>
                    <a:pt x="1252" y="224"/>
                    <a:pt x="1274" y="223"/>
                  </a:cubicBezTo>
                  <a:cubicBezTo>
                    <a:pt x="1316" y="222"/>
                    <a:pt x="1282" y="206"/>
                    <a:pt x="1282" y="202"/>
                  </a:cubicBezTo>
                  <a:cubicBezTo>
                    <a:pt x="1282" y="190"/>
                    <a:pt x="1299" y="192"/>
                    <a:pt x="1302" y="185"/>
                  </a:cubicBezTo>
                  <a:cubicBezTo>
                    <a:pt x="1304" y="182"/>
                    <a:pt x="1301" y="175"/>
                    <a:pt x="1307" y="175"/>
                  </a:cubicBezTo>
                  <a:cubicBezTo>
                    <a:pt x="1324" y="175"/>
                    <a:pt x="1339" y="199"/>
                    <a:pt x="1352" y="199"/>
                  </a:cubicBezTo>
                  <a:cubicBezTo>
                    <a:pt x="1358" y="199"/>
                    <a:pt x="1359" y="189"/>
                    <a:pt x="1362" y="185"/>
                  </a:cubicBezTo>
                  <a:cubicBezTo>
                    <a:pt x="1367" y="179"/>
                    <a:pt x="1371" y="180"/>
                    <a:pt x="1379" y="177"/>
                  </a:cubicBezTo>
                  <a:cubicBezTo>
                    <a:pt x="1369" y="163"/>
                    <a:pt x="1336" y="156"/>
                    <a:pt x="1319" y="146"/>
                  </a:cubicBezTo>
                  <a:cubicBezTo>
                    <a:pt x="1297" y="133"/>
                    <a:pt x="1267" y="119"/>
                    <a:pt x="1234" y="119"/>
                  </a:cubicBezTo>
                  <a:cubicBezTo>
                    <a:pt x="1225" y="119"/>
                    <a:pt x="1219" y="121"/>
                    <a:pt x="1220" y="125"/>
                  </a:cubicBezTo>
                  <a:cubicBezTo>
                    <a:pt x="1223" y="134"/>
                    <a:pt x="1222" y="137"/>
                    <a:pt x="1220" y="137"/>
                  </a:cubicBezTo>
                  <a:cubicBezTo>
                    <a:pt x="1218" y="137"/>
                    <a:pt x="1214" y="134"/>
                    <a:pt x="1211" y="131"/>
                  </a:cubicBezTo>
                  <a:cubicBezTo>
                    <a:pt x="1207" y="128"/>
                    <a:pt x="1203" y="125"/>
                    <a:pt x="1201" y="125"/>
                  </a:cubicBezTo>
                  <a:cubicBezTo>
                    <a:pt x="1201" y="125"/>
                    <a:pt x="1201" y="125"/>
                    <a:pt x="1201" y="125"/>
                  </a:cubicBezTo>
                  <a:cubicBezTo>
                    <a:pt x="1136" y="124"/>
                    <a:pt x="1136" y="124"/>
                    <a:pt x="1136" y="124"/>
                  </a:cubicBezTo>
                  <a:cubicBezTo>
                    <a:pt x="1132" y="109"/>
                    <a:pt x="1122" y="104"/>
                    <a:pt x="1103" y="104"/>
                  </a:cubicBezTo>
                  <a:cubicBezTo>
                    <a:pt x="1097" y="104"/>
                    <a:pt x="1089" y="105"/>
                    <a:pt x="1082" y="105"/>
                  </a:cubicBezTo>
                  <a:cubicBezTo>
                    <a:pt x="1077" y="105"/>
                    <a:pt x="1073" y="105"/>
                    <a:pt x="1070" y="102"/>
                  </a:cubicBezTo>
                  <a:cubicBezTo>
                    <a:pt x="1065" y="97"/>
                    <a:pt x="1064" y="91"/>
                    <a:pt x="1056" y="88"/>
                  </a:cubicBezTo>
                  <a:cubicBezTo>
                    <a:pt x="1039" y="82"/>
                    <a:pt x="1020" y="78"/>
                    <a:pt x="998" y="78"/>
                  </a:cubicBezTo>
                  <a:cubicBezTo>
                    <a:pt x="976" y="78"/>
                    <a:pt x="973" y="90"/>
                    <a:pt x="971" y="101"/>
                  </a:cubicBezTo>
                  <a:cubicBezTo>
                    <a:pt x="950" y="101"/>
                    <a:pt x="940" y="101"/>
                    <a:pt x="925" y="101"/>
                  </a:cubicBezTo>
                  <a:cubicBezTo>
                    <a:pt x="917" y="101"/>
                    <a:pt x="916" y="94"/>
                    <a:pt x="907" y="94"/>
                  </a:cubicBezTo>
                  <a:cubicBezTo>
                    <a:pt x="906" y="98"/>
                    <a:pt x="904" y="107"/>
                    <a:pt x="900" y="107"/>
                  </a:cubicBezTo>
                  <a:cubicBezTo>
                    <a:pt x="888" y="107"/>
                    <a:pt x="883" y="92"/>
                    <a:pt x="883" y="84"/>
                  </a:cubicBezTo>
                  <a:cubicBezTo>
                    <a:pt x="883" y="82"/>
                    <a:pt x="906" y="67"/>
                    <a:pt x="847" y="63"/>
                  </a:cubicBezTo>
                  <a:cubicBezTo>
                    <a:pt x="847" y="62"/>
                    <a:pt x="846" y="62"/>
                    <a:pt x="845" y="62"/>
                  </a:cubicBezTo>
                  <a:cubicBezTo>
                    <a:pt x="839" y="62"/>
                    <a:pt x="836" y="66"/>
                    <a:pt x="836" y="74"/>
                  </a:cubicBezTo>
                  <a:cubicBezTo>
                    <a:pt x="804" y="74"/>
                    <a:pt x="804" y="74"/>
                    <a:pt x="804" y="74"/>
                  </a:cubicBezTo>
                  <a:cubicBezTo>
                    <a:pt x="795" y="71"/>
                    <a:pt x="746" y="66"/>
                    <a:pt x="740" y="55"/>
                  </a:cubicBezTo>
                  <a:cubicBezTo>
                    <a:pt x="723" y="69"/>
                    <a:pt x="715" y="73"/>
                    <a:pt x="712" y="73"/>
                  </a:cubicBezTo>
                  <a:cubicBezTo>
                    <a:pt x="708" y="73"/>
                    <a:pt x="711" y="67"/>
                    <a:pt x="711" y="67"/>
                  </a:cubicBezTo>
                  <a:cubicBezTo>
                    <a:pt x="719" y="56"/>
                    <a:pt x="805" y="32"/>
                    <a:pt x="735" y="16"/>
                  </a:cubicBezTo>
                  <a:cubicBezTo>
                    <a:pt x="705" y="16"/>
                    <a:pt x="705" y="16"/>
                    <a:pt x="705" y="16"/>
                  </a:cubicBezTo>
                  <a:cubicBezTo>
                    <a:pt x="702" y="8"/>
                    <a:pt x="696" y="0"/>
                    <a:pt x="684"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p>
          </p:txBody>
        </p:sp>
        <p:sp>
          <p:nvSpPr>
            <p:cNvPr id="69" name="Freeform 71"/>
            <p:cNvSpPr/>
            <p:nvPr/>
          </p:nvSpPr>
          <p:spPr bwMode="auto">
            <a:xfrm>
              <a:off x="8334375" y="2392363"/>
              <a:ext cx="1862138" cy="1176338"/>
            </a:xfrm>
            <a:custGeom>
              <a:avLst/>
              <a:gdLst>
                <a:gd name="T0" fmla="*/ 360 w 496"/>
                <a:gd name="T1" fmla="*/ 38 h 313"/>
                <a:gd name="T2" fmla="*/ 353 w 496"/>
                <a:gd name="T3" fmla="*/ 37 h 313"/>
                <a:gd name="T4" fmla="*/ 340 w 496"/>
                <a:gd name="T5" fmla="*/ 35 h 313"/>
                <a:gd name="T6" fmla="*/ 296 w 496"/>
                <a:gd name="T7" fmla="*/ 44 h 313"/>
                <a:gd name="T8" fmla="*/ 249 w 496"/>
                <a:gd name="T9" fmla="*/ 31 h 313"/>
                <a:gd name="T10" fmla="*/ 241 w 496"/>
                <a:gd name="T11" fmla="*/ 32 h 313"/>
                <a:gd name="T12" fmla="*/ 229 w 496"/>
                <a:gd name="T13" fmla="*/ 21 h 313"/>
                <a:gd name="T14" fmla="*/ 184 w 496"/>
                <a:gd name="T15" fmla="*/ 35 h 313"/>
                <a:gd name="T16" fmla="*/ 98 w 496"/>
                <a:gd name="T17" fmla="*/ 52 h 313"/>
                <a:gd name="T18" fmla="*/ 98 w 496"/>
                <a:gd name="T19" fmla="*/ 53 h 313"/>
                <a:gd name="T20" fmla="*/ 85 w 496"/>
                <a:gd name="T21" fmla="*/ 70 h 313"/>
                <a:gd name="T22" fmla="*/ 80 w 496"/>
                <a:gd name="T23" fmla="*/ 70 h 313"/>
                <a:gd name="T24" fmla="*/ 79 w 496"/>
                <a:gd name="T25" fmla="*/ 70 h 313"/>
                <a:gd name="T26" fmla="*/ 56 w 496"/>
                <a:gd name="T27" fmla="*/ 88 h 313"/>
                <a:gd name="T28" fmla="*/ 12 w 496"/>
                <a:gd name="T29" fmla="*/ 134 h 313"/>
                <a:gd name="T30" fmla="*/ 10 w 496"/>
                <a:gd name="T31" fmla="*/ 162 h 313"/>
                <a:gd name="T32" fmla="*/ 20 w 496"/>
                <a:gd name="T33" fmla="*/ 174 h 313"/>
                <a:gd name="T34" fmla="*/ 54 w 496"/>
                <a:gd name="T35" fmla="*/ 183 h 313"/>
                <a:gd name="T36" fmla="*/ 47 w 496"/>
                <a:gd name="T37" fmla="*/ 204 h 313"/>
                <a:gd name="T38" fmla="*/ 43 w 496"/>
                <a:gd name="T39" fmla="*/ 208 h 313"/>
                <a:gd name="T40" fmla="*/ 41 w 496"/>
                <a:gd name="T41" fmla="*/ 210 h 313"/>
                <a:gd name="T42" fmla="*/ 72 w 496"/>
                <a:gd name="T43" fmla="*/ 231 h 313"/>
                <a:gd name="T44" fmla="*/ 86 w 496"/>
                <a:gd name="T45" fmla="*/ 240 h 313"/>
                <a:gd name="T46" fmla="*/ 87 w 496"/>
                <a:gd name="T47" fmla="*/ 241 h 313"/>
                <a:gd name="T48" fmla="*/ 88 w 496"/>
                <a:gd name="T49" fmla="*/ 241 h 313"/>
                <a:gd name="T50" fmla="*/ 88 w 496"/>
                <a:gd name="T51" fmla="*/ 241 h 313"/>
                <a:gd name="T52" fmla="*/ 89 w 496"/>
                <a:gd name="T53" fmla="*/ 241 h 313"/>
                <a:gd name="T54" fmla="*/ 115 w 496"/>
                <a:gd name="T55" fmla="*/ 248 h 313"/>
                <a:gd name="T56" fmla="*/ 149 w 496"/>
                <a:gd name="T57" fmla="*/ 249 h 313"/>
                <a:gd name="T58" fmla="*/ 170 w 496"/>
                <a:gd name="T59" fmla="*/ 236 h 313"/>
                <a:gd name="T60" fmla="*/ 173 w 496"/>
                <a:gd name="T61" fmla="*/ 236 h 313"/>
                <a:gd name="T62" fmla="*/ 173 w 496"/>
                <a:gd name="T63" fmla="*/ 236 h 313"/>
                <a:gd name="T64" fmla="*/ 176 w 496"/>
                <a:gd name="T65" fmla="*/ 236 h 313"/>
                <a:gd name="T66" fmla="*/ 178 w 496"/>
                <a:gd name="T67" fmla="*/ 236 h 313"/>
                <a:gd name="T68" fmla="*/ 204 w 496"/>
                <a:gd name="T69" fmla="*/ 258 h 313"/>
                <a:gd name="T70" fmla="*/ 198 w 496"/>
                <a:gd name="T71" fmla="*/ 283 h 313"/>
                <a:gd name="T72" fmla="*/ 223 w 496"/>
                <a:gd name="T73" fmla="*/ 301 h 313"/>
                <a:gd name="T74" fmla="*/ 228 w 496"/>
                <a:gd name="T75" fmla="*/ 302 h 313"/>
                <a:gd name="T76" fmla="*/ 236 w 496"/>
                <a:gd name="T77" fmla="*/ 293 h 313"/>
                <a:gd name="T78" fmla="*/ 268 w 496"/>
                <a:gd name="T79" fmla="*/ 292 h 313"/>
                <a:gd name="T80" fmla="*/ 297 w 496"/>
                <a:gd name="T81" fmla="*/ 307 h 313"/>
                <a:gd name="T82" fmla="*/ 332 w 496"/>
                <a:gd name="T83" fmla="*/ 295 h 313"/>
                <a:gd name="T84" fmla="*/ 385 w 496"/>
                <a:gd name="T85" fmla="*/ 246 h 313"/>
                <a:gd name="T86" fmla="*/ 378 w 496"/>
                <a:gd name="T87" fmla="*/ 198 h 313"/>
                <a:gd name="T88" fmla="*/ 376 w 496"/>
                <a:gd name="T89" fmla="*/ 178 h 313"/>
                <a:gd name="T90" fmla="*/ 390 w 496"/>
                <a:gd name="T91" fmla="*/ 163 h 313"/>
                <a:gd name="T92" fmla="*/ 372 w 496"/>
                <a:gd name="T93" fmla="*/ 165 h 313"/>
                <a:gd name="T94" fmla="*/ 369 w 496"/>
                <a:gd name="T95" fmla="*/ 145 h 313"/>
                <a:gd name="T96" fmla="*/ 386 w 496"/>
                <a:gd name="T97" fmla="*/ 148 h 313"/>
                <a:gd name="T98" fmla="*/ 415 w 496"/>
                <a:gd name="T99" fmla="*/ 155 h 313"/>
                <a:gd name="T100" fmla="*/ 425 w 496"/>
                <a:gd name="T101" fmla="*/ 168 h 313"/>
                <a:gd name="T102" fmla="*/ 427 w 496"/>
                <a:gd name="T103" fmla="*/ 184 h 313"/>
                <a:gd name="T104" fmla="*/ 436 w 496"/>
                <a:gd name="T105" fmla="*/ 188 h 313"/>
                <a:gd name="T106" fmla="*/ 436 w 496"/>
                <a:gd name="T107" fmla="*/ 140 h 313"/>
                <a:gd name="T108" fmla="*/ 470 w 496"/>
                <a:gd name="T109" fmla="*/ 99 h 313"/>
                <a:gd name="T110" fmla="*/ 496 w 496"/>
                <a:gd name="T111" fmla="*/ 60 h 313"/>
                <a:gd name="T112" fmla="*/ 458 w 496"/>
                <a:gd name="T113" fmla="*/ 47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96" h="313">
                  <a:moveTo>
                    <a:pt x="403" y="0"/>
                  </a:moveTo>
                  <a:cubicBezTo>
                    <a:pt x="403" y="0"/>
                    <a:pt x="403" y="0"/>
                    <a:pt x="403" y="0"/>
                  </a:cubicBezTo>
                  <a:cubicBezTo>
                    <a:pt x="392" y="0"/>
                    <a:pt x="386" y="4"/>
                    <a:pt x="382" y="9"/>
                  </a:cubicBezTo>
                  <a:cubicBezTo>
                    <a:pt x="373" y="20"/>
                    <a:pt x="372" y="38"/>
                    <a:pt x="360" y="38"/>
                  </a:cubicBezTo>
                  <a:cubicBezTo>
                    <a:pt x="360" y="38"/>
                    <a:pt x="360" y="38"/>
                    <a:pt x="360" y="38"/>
                  </a:cubicBezTo>
                  <a:cubicBezTo>
                    <a:pt x="360" y="38"/>
                    <a:pt x="360" y="38"/>
                    <a:pt x="360" y="38"/>
                  </a:cubicBezTo>
                  <a:cubicBezTo>
                    <a:pt x="360" y="38"/>
                    <a:pt x="360" y="38"/>
                    <a:pt x="360" y="38"/>
                  </a:cubicBezTo>
                  <a:cubicBezTo>
                    <a:pt x="358" y="38"/>
                    <a:pt x="356" y="38"/>
                    <a:pt x="353" y="37"/>
                  </a:cubicBezTo>
                  <a:cubicBezTo>
                    <a:pt x="353" y="37"/>
                    <a:pt x="353" y="37"/>
                    <a:pt x="353" y="37"/>
                  </a:cubicBezTo>
                  <a:cubicBezTo>
                    <a:pt x="353" y="37"/>
                    <a:pt x="353" y="37"/>
                    <a:pt x="353" y="37"/>
                  </a:cubicBezTo>
                  <a:cubicBezTo>
                    <a:pt x="349" y="35"/>
                    <a:pt x="344" y="35"/>
                    <a:pt x="340" y="35"/>
                  </a:cubicBezTo>
                  <a:cubicBezTo>
                    <a:pt x="340" y="35"/>
                    <a:pt x="340" y="35"/>
                    <a:pt x="340" y="35"/>
                  </a:cubicBezTo>
                  <a:cubicBezTo>
                    <a:pt x="340" y="35"/>
                    <a:pt x="340" y="35"/>
                    <a:pt x="340" y="35"/>
                  </a:cubicBezTo>
                  <a:cubicBezTo>
                    <a:pt x="340" y="35"/>
                    <a:pt x="340" y="35"/>
                    <a:pt x="340" y="35"/>
                  </a:cubicBezTo>
                  <a:cubicBezTo>
                    <a:pt x="331" y="35"/>
                    <a:pt x="322" y="38"/>
                    <a:pt x="313" y="40"/>
                  </a:cubicBezTo>
                  <a:cubicBezTo>
                    <a:pt x="307" y="42"/>
                    <a:pt x="301" y="44"/>
                    <a:pt x="296" y="44"/>
                  </a:cubicBezTo>
                  <a:cubicBezTo>
                    <a:pt x="296" y="44"/>
                    <a:pt x="296" y="44"/>
                    <a:pt x="296" y="44"/>
                  </a:cubicBezTo>
                  <a:cubicBezTo>
                    <a:pt x="277" y="44"/>
                    <a:pt x="272" y="30"/>
                    <a:pt x="255" y="30"/>
                  </a:cubicBezTo>
                  <a:cubicBezTo>
                    <a:pt x="255" y="30"/>
                    <a:pt x="255" y="30"/>
                    <a:pt x="255" y="30"/>
                  </a:cubicBezTo>
                  <a:cubicBezTo>
                    <a:pt x="253" y="30"/>
                    <a:pt x="251" y="30"/>
                    <a:pt x="249" y="31"/>
                  </a:cubicBezTo>
                  <a:cubicBezTo>
                    <a:pt x="247" y="32"/>
                    <a:pt x="244" y="32"/>
                    <a:pt x="241" y="32"/>
                  </a:cubicBezTo>
                  <a:cubicBezTo>
                    <a:pt x="241" y="32"/>
                    <a:pt x="241" y="32"/>
                    <a:pt x="241" y="32"/>
                  </a:cubicBezTo>
                  <a:cubicBezTo>
                    <a:pt x="241" y="32"/>
                    <a:pt x="241" y="32"/>
                    <a:pt x="241" y="32"/>
                  </a:cubicBezTo>
                  <a:cubicBezTo>
                    <a:pt x="241" y="32"/>
                    <a:pt x="241" y="32"/>
                    <a:pt x="241" y="32"/>
                  </a:cubicBezTo>
                  <a:cubicBezTo>
                    <a:pt x="237" y="32"/>
                    <a:pt x="232" y="30"/>
                    <a:pt x="229" y="22"/>
                  </a:cubicBezTo>
                  <a:cubicBezTo>
                    <a:pt x="229" y="22"/>
                    <a:pt x="229" y="22"/>
                    <a:pt x="229" y="22"/>
                  </a:cubicBezTo>
                  <a:cubicBezTo>
                    <a:pt x="229" y="21"/>
                    <a:pt x="229" y="21"/>
                    <a:pt x="229" y="21"/>
                  </a:cubicBezTo>
                  <a:cubicBezTo>
                    <a:pt x="229" y="21"/>
                    <a:pt x="229" y="21"/>
                    <a:pt x="229" y="21"/>
                  </a:cubicBezTo>
                  <a:cubicBezTo>
                    <a:pt x="229" y="21"/>
                    <a:pt x="229" y="21"/>
                    <a:pt x="229" y="21"/>
                  </a:cubicBezTo>
                  <a:cubicBezTo>
                    <a:pt x="229" y="21"/>
                    <a:pt x="229" y="21"/>
                    <a:pt x="229" y="21"/>
                  </a:cubicBezTo>
                  <a:cubicBezTo>
                    <a:pt x="228" y="17"/>
                    <a:pt x="210" y="14"/>
                    <a:pt x="205" y="14"/>
                  </a:cubicBezTo>
                  <a:cubicBezTo>
                    <a:pt x="196" y="14"/>
                    <a:pt x="199" y="35"/>
                    <a:pt x="184" y="35"/>
                  </a:cubicBezTo>
                  <a:cubicBezTo>
                    <a:pt x="172" y="35"/>
                    <a:pt x="160" y="27"/>
                    <a:pt x="152" y="27"/>
                  </a:cubicBezTo>
                  <a:cubicBezTo>
                    <a:pt x="148" y="27"/>
                    <a:pt x="143" y="33"/>
                    <a:pt x="141" y="34"/>
                  </a:cubicBezTo>
                  <a:cubicBezTo>
                    <a:pt x="127" y="42"/>
                    <a:pt x="110" y="43"/>
                    <a:pt x="98" y="52"/>
                  </a:cubicBezTo>
                  <a:cubicBezTo>
                    <a:pt x="98" y="52"/>
                    <a:pt x="98" y="52"/>
                    <a:pt x="98" y="52"/>
                  </a:cubicBezTo>
                  <a:cubicBezTo>
                    <a:pt x="98" y="53"/>
                    <a:pt x="98" y="53"/>
                    <a:pt x="98" y="53"/>
                  </a:cubicBezTo>
                  <a:cubicBezTo>
                    <a:pt x="98" y="53"/>
                    <a:pt x="98" y="53"/>
                    <a:pt x="98" y="53"/>
                  </a:cubicBezTo>
                  <a:cubicBezTo>
                    <a:pt x="98" y="53"/>
                    <a:pt x="98" y="53"/>
                    <a:pt x="98" y="53"/>
                  </a:cubicBezTo>
                  <a:cubicBezTo>
                    <a:pt x="98" y="53"/>
                    <a:pt x="98" y="53"/>
                    <a:pt x="98" y="53"/>
                  </a:cubicBezTo>
                  <a:cubicBezTo>
                    <a:pt x="98" y="53"/>
                    <a:pt x="98" y="53"/>
                    <a:pt x="98" y="53"/>
                  </a:cubicBezTo>
                  <a:cubicBezTo>
                    <a:pt x="94" y="57"/>
                    <a:pt x="101" y="70"/>
                    <a:pt x="85" y="70"/>
                  </a:cubicBezTo>
                  <a:cubicBezTo>
                    <a:pt x="85" y="70"/>
                    <a:pt x="85" y="70"/>
                    <a:pt x="85" y="70"/>
                  </a:cubicBezTo>
                  <a:cubicBezTo>
                    <a:pt x="85" y="70"/>
                    <a:pt x="85" y="70"/>
                    <a:pt x="85" y="70"/>
                  </a:cubicBezTo>
                  <a:cubicBezTo>
                    <a:pt x="85" y="70"/>
                    <a:pt x="85" y="70"/>
                    <a:pt x="85" y="70"/>
                  </a:cubicBezTo>
                  <a:cubicBezTo>
                    <a:pt x="83" y="70"/>
                    <a:pt x="82" y="70"/>
                    <a:pt x="80" y="70"/>
                  </a:cubicBezTo>
                  <a:cubicBezTo>
                    <a:pt x="80" y="70"/>
                    <a:pt x="80" y="70"/>
                    <a:pt x="80" y="70"/>
                  </a:cubicBezTo>
                  <a:cubicBezTo>
                    <a:pt x="80" y="70"/>
                    <a:pt x="80" y="70"/>
                    <a:pt x="80" y="70"/>
                  </a:cubicBezTo>
                  <a:cubicBezTo>
                    <a:pt x="80" y="70"/>
                    <a:pt x="79" y="70"/>
                    <a:pt x="79" y="70"/>
                  </a:cubicBezTo>
                  <a:cubicBezTo>
                    <a:pt x="79" y="70"/>
                    <a:pt x="79" y="70"/>
                    <a:pt x="79" y="70"/>
                  </a:cubicBezTo>
                  <a:cubicBezTo>
                    <a:pt x="79" y="70"/>
                    <a:pt x="79" y="70"/>
                    <a:pt x="79" y="70"/>
                  </a:cubicBezTo>
                  <a:cubicBezTo>
                    <a:pt x="79" y="70"/>
                    <a:pt x="79" y="70"/>
                    <a:pt x="79" y="70"/>
                  </a:cubicBezTo>
                  <a:cubicBezTo>
                    <a:pt x="74" y="70"/>
                    <a:pt x="71" y="76"/>
                    <a:pt x="67" y="82"/>
                  </a:cubicBezTo>
                  <a:cubicBezTo>
                    <a:pt x="67" y="82"/>
                    <a:pt x="67" y="82"/>
                    <a:pt x="67" y="82"/>
                  </a:cubicBezTo>
                  <a:cubicBezTo>
                    <a:pt x="67" y="82"/>
                    <a:pt x="67" y="82"/>
                    <a:pt x="67" y="82"/>
                  </a:cubicBezTo>
                  <a:cubicBezTo>
                    <a:pt x="64" y="85"/>
                    <a:pt x="61" y="87"/>
                    <a:pt x="56" y="88"/>
                  </a:cubicBezTo>
                  <a:cubicBezTo>
                    <a:pt x="56" y="88"/>
                    <a:pt x="56" y="88"/>
                    <a:pt x="56" y="88"/>
                  </a:cubicBezTo>
                  <a:cubicBezTo>
                    <a:pt x="56" y="88"/>
                    <a:pt x="56" y="88"/>
                    <a:pt x="56" y="88"/>
                  </a:cubicBezTo>
                  <a:cubicBezTo>
                    <a:pt x="56" y="88"/>
                    <a:pt x="56" y="88"/>
                    <a:pt x="56" y="88"/>
                  </a:cubicBezTo>
                  <a:cubicBezTo>
                    <a:pt x="56" y="120"/>
                    <a:pt x="38" y="134"/>
                    <a:pt x="12" y="134"/>
                  </a:cubicBezTo>
                  <a:cubicBezTo>
                    <a:pt x="7" y="134"/>
                    <a:pt x="1" y="146"/>
                    <a:pt x="0" y="152"/>
                  </a:cubicBezTo>
                  <a:cubicBezTo>
                    <a:pt x="0" y="152"/>
                    <a:pt x="0" y="152"/>
                    <a:pt x="0" y="152"/>
                  </a:cubicBezTo>
                  <a:cubicBezTo>
                    <a:pt x="7" y="154"/>
                    <a:pt x="9" y="155"/>
                    <a:pt x="10" y="162"/>
                  </a:cubicBezTo>
                  <a:cubicBezTo>
                    <a:pt x="10" y="162"/>
                    <a:pt x="10" y="162"/>
                    <a:pt x="10" y="162"/>
                  </a:cubicBezTo>
                  <a:cubicBezTo>
                    <a:pt x="10" y="163"/>
                    <a:pt x="10" y="163"/>
                    <a:pt x="10" y="163"/>
                  </a:cubicBezTo>
                  <a:cubicBezTo>
                    <a:pt x="10" y="163"/>
                    <a:pt x="10" y="163"/>
                    <a:pt x="10" y="163"/>
                  </a:cubicBezTo>
                  <a:cubicBezTo>
                    <a:pt x="10" y="168"/>
                    <a:pt x="12" y="167"/>
                    <a:pt x="17" y="168"/>
                  </a:cubicBezTo>
                  <a:cubicBezTo>
                    <a:pt x="20" y="169"/>
                    <a:pt x="18" y="173"/>
                    <a:pt x="20" y="174"/>
                  </a:cubicBezTo>
                  <a:cubicBezTo>
                    <a:pt x="24" y="179"/>
                    <a:pt x="27" y="179"/>
                    <a:pt x="33" y="180"/>
                  </a:cubicBezTo>
                  <a:cubicBezTo>
                    <a:pt x="38" y="180"/>
                    <a:pt x="40" y="175"/>
                    <a:pt x="45" y="175"/>
                  </a:cubicBezTo>
                  <a:cubicBezTo>
                    <a:pt x="47" y="175"/>
                    <a:pt x="54" y="180"/>
                    <a:pt x="54" y="183"/>
                  </a:cubicBezTo>
                  <a:cubicBezTo>
                    <a:pt x="54" y="183"/>
                    <a:pt x="54" y="183"/>
                    <a:pt x="54" y="183"/>
                  </a:cubicBezTo>
                  <a:cubicBezTo>
                    <a:pt x="54" y="191"/>
                    <a:pt x="43" y="190"/>
                    <a:pt x="43" y="197"/>
                  </a:cubicBezTo>
                  <a:cubicBezTo>
                    <a:pt x="43" y="197"/>
                    <a:pt x="43" y="197"/>
                    <a:pt x="43" y="197"/>
                  </a:cubicBezTo>
                  <a:cubicBezTo>
                    <a:pt x="43" y="200"/>
                    <a:pt x="47" y="201"/>
                    <a:pt x="47" y="204"/>
                  </a:cubicBezTo>
                  <a:cubicBezTo>
                    <a:pt x="47" y="204"/>
                    <a:pt x="47" y="204"/>
                    <a:pt x="47" y="204"/>
                  </a:cubicBezTo>
                  <a:cubicBezTo>
                    <a:pt x="47" y="207"/>
                    <a:pt x="45" y="208"/>
                    <a:pt x="43" y="208"/>
                  </a:cubicBezTo>
                  <a:cubicBezTo>
                    <a:pt x="43" y="208"/>
                    <a:pt x="43" y="208"/>
                    <a:pt x="43" y="208"/>
                  </a:cubicBezTo>
                  <a:cubicBezTo>
                    <a:pt x="43" y="208"/>
                    <a:pt x="43" y="208"/>
                    <a:pt x="43" y="208"/>
                  </a:cubicBezTo>
                  <a:cubicBezTo>
                    <a:pt x="43" y="208"/>
                    <a:pt x="43" y="208"/>
                    <a:pt x="43" y="208"/>
                  </a:cubicBezTo>
                  <a:cubicBezTo>
                    <a:pt x="43" y="208"/>
                    <a:pt x="42" y="208"/>
                    <a:pt x="42" y="208"/>
                  </a:cubicBezTo>
                  <a:cubicBezTo>
                    <a:pt x="42" y="207"/>
                    <a:pt x="41" y="207"/>
                    <a:pt x="41" y="207"/>
                  </a:cubicBezTo>
                  <a:cubicBezTo>
                    <a:pt x="41" y="207"/>
                    <a:pt x="41" y="207"/>
                    <a:pt x="41" y="207"/>
                  </a:cubicBezTo>
                  <a:cubicBezTo>
                    <a:pt x="41" y="210"/>
                    <a:pt x="41" y="210"/>
                    <a:pt x="41" y="210"/>
                  </a:cubicBezTo>
                  <a:cubicBezTo>
                    <a:pt x="42" y="213"/>
                    <a:pt x="41" y="216"/>
                    <a:pt x="43" y="219"/>
                  </a:cubicBezTo>
                  <a:cubicBezTo>
                    <a:pt x="43" y="221"/>
                    <a:pt x="46" y="221"/>
                    <a:pt x="47" y="221"/>
                  </a:cubicBezTo>
                  <a:cubicBezTo>
                    <a:pt x="52" y="223"/>
                    <a:pt x="54" y="226"/>
                    <a:pt x="59" y="227"/>
                  </a:cubicBezTo>
                  <a:cubicBezTo>
                    <a:pt x="65" y="229"/>
                    <a:pt x="68" y="227"/>
                    <a:pt x="72" y="231"/>
                  </a:cubicBezTo>
                  <a:cubicBezTo>
                    <a:pt x="75" y="234"/>
                    <a:pt x="78" y="233"/>
                    <a:pt x="82" y="235"/>
                  </a:cubicBezTo>
                  <a:cubicBezTo>
                    <a:pt x="84" y="236"/>
                    <a:pt x="84" y="238"/>
                    <a:pt x="85" y="240"/>
                  </a:cubicBezTo>
                  <a:cubicBezTo>
                    <a:pt x="85" y="240"/>
                    <a:pt x="85" y="240"/>
                    <a:pt x="85" y="240"/>
                  </a:cubicBezTo>
                  <a:cubicBezTo>
                    <a:pt x="86" y="240"/>
                    <a:pt x="86" y="240"/>
                    <a:pt x="86" y="240"/>
                  </a:cubicBezTo>
                  <a:cubicBezTo>
                    <a:pt x="86" y="240"/>
                    <a:pt x="86" y="240"/>
                    <a:pt x="86" y="240"/>
                  </a:cubicBezTo>
                  <a:cubicBezTo>
                    <a:pt x="86" y="240"/>
                    <a:pt x="86" y="240"/>
                    <a:pt x="86" y="240"/>
                  </a:cubicBezTo>
                  <a:cubicBezTo>
                    <a:pt x="86" y="241"/>
                    <a:pt x="86" y="241"/>
                    <a:pt x="87" y="241"/>
                  </a:cubicBezTo>
                  <a:cubicBezTo>
                    <a:pt x="87" y="241"/>
                    <a:pt x="87" y="241"/>
                    <a:pt x="87" y="241"/>
                  </a:cubicBezTo>
                  <a:cubicBezTo>
                    <a:pt x="87" y="241"/>
                    <a:pt x="87" y="241"/>
                    <a:pt x="87" y="241"/>
                  </a:cubicBezTo>
                  <a:cubicBezTo>
                    <a:pt x="87" y="241"/>
                    <a:pt x="87" y="241"/>
                    <a:pt x="87" y="241"/>
                  </a:cubicBezTo>
                  <a:cubicBezTo>
                    <a:pt x="87" y="241"/>
                    <a:pt x="87" y="241"/>
                    <a:pt x="88" y="241"/>
                  </a:cubicBezTo>
                  <a:cubicBezTo>
                    <a:pt x="88" y="241"/>
                    <a:pt x="88" y="241"/>
                    <a:pt x="88" y="241"/>
                  </a:cubicBezTo>
                  <a:cubicBezTo>
                    <a:pt x="88" y="241"/>
                    <a:pt x="88" y="241"/>
                    <a:pt x="88" y="241"/>
                  </a:cubicBezTo>
                  <a:cubicBezTo>
                    <a:pt x="88" y="241"/>
                    <a:pt x="88" y="241"/>
                    <a:pt x="88" y="241"/>
                  </a:cubicBezTo>
                  <a:cubicBezTo>
                    <a:pt x="88" y="241"/>
                    <a:pt x="88" y="241"/>
                    <a:pt x="88" y="241"/>
                  </a:cubicBezTo>
                  <a:cubicBezTo>
                    <a:pt x="88" y="241"/>
                    <a:pt x="88" y="241"/>
                    <a:pt x="88" y="241"/>
                  </a:cubicBezTo>
                  <a:cubicBezTo>
                    <a:pt x="88" y="241"/>
                    <a:pt x="88" y="241"/>
                    <a:pt x="88" y="241"/>
                  </a:cubicBezTo>
                  <a:cubicBezTo>
                    <a:pt x="89" y="241"/>
                    <a:pt x="89" y="241"/>
                    <a:pt x="89" y="241"/>
                  </a:cubicBezTo>
                  <a:cubicBezTo>
                    <a:pt x="89" y="241"/>
                    <a:pt x="89" y="241"/>
                    <a:pt x="89" y="241"/>
                  </a:cubicBezTo>
                  <a:cubicBezTo>
                    <a:pt x="89" y="241"/>
                    <a:pt x="89" y="241"/>
                    <a:pt x="89" y="241"/>
                  </a:cubicBezTo>
                  <a:cubicBezTo>
                    <a:pt x="89" y="241"/>
                    <a:pt x="89" y="241"/>
                    <a:pt x="89" y="241"/>
                  </a:cubicBezTo>
                  <a:cubicBezTo>
                    <a:pt x="90" y="241"/>
                    <a:pt x="90" y="241"/>
                    <a:pt x="90" y="241"/>
                  </a:cubicBezTo>
                  <a:cubicBezTo>
                    <a:pt x="94" y="244"/>
                    <a:pt x="97" y="248"/>
                    <a:pt x="103" y="248"/>
                  </a:cubicBezTo>
                  <a:cubicBezTo>
                    <a:pt x="107" y="248"/>
                    <a:pt x="111" y="248"/>
                    <a:pt x="115" y="248"/>
                  </a:cubicBezTo>
                  <a:cubicBezTo>
                    <a:pt x="118" y="248"/>
                    <a:pt x="119" y="246"/>
                    <a:pt x="120" y="246"/>
                  </a:cubicBezTo>
                  <a:cubicBezTo>
                    <a:pt x="122" y="246"/>
                    <a:pt x="123" y="251"/>
                    <a:pt x="123" y="253"/>
                  </a:cubicBezTo>
                  <a:cubicBezTo>
                    <a:pt x="127" y="251"/>
                    <a:pt x="128" y="246"/>
                    <a:pt x="136" y="246"/>
                  </a:cubicBezTo>
                  <a:cubicBezTo>
                    <a:pt x="142" y="246"/>
                    <a:pt x="145" y="249"/>
                    <a:pt x="149" y="249"/>
                  </a:cubicBezTo>
                  <a:cubicBezTo>
                    <a:pt x="153" y="249"/>
                    <a:pt x="163" y="241"/>
                    <a:pt x="165" y="240"/>
                  </a:cubicBezTo>
                  <a:cubicBezTo>
                    <a:pt x="167" y="239"/>
                    <a:pt x="167" y="238"/>
                    <a:pt x="168" y="237"/>
                  </a:cubicBezTo>
                  <a:cubicBezTo>
                    <a:pt x="168" y="237"/>
                    <a:pt x="168" y="236"/>
                    <a:pt x="168" y="236"/>
                  </a:cubicBezTo>
                  <a:cubicBezTo>
                    <a:pt x="169" y="236"/>
                    <a:pt x="170" y="236"/>
                    <a:pt x="170" y="236"/>
                  </a:cubicBezTo>
                  <a:cubicBezTo>
                    <a:pt x="170" y="236"/>
                    <a:pt x="170" y="236"/>
                    <a:pt x="170" y="236"/>
                  </a:cubicBezTo>
                  <a:cubicBezTo>
                    <a:pt x="170" y="236"/>
                    <a:pt x="170" y="236"/>
                    <a:pt x="170" y="236"/>
                  </a:cubicBezTo>
                  <a:cubicBezTo>
                    <a:pt x="170" y="236"/>
                    <a:pt x="171" y="236"/>
                    <a:pt x="171" y="236"/>
                  </a:cubicBezTo>
                  <a:cubicBezTo>
                    <a:pt x="171" y="236"/>
                    <a:pt x="172" y="236"/>
                    <a:pt x="173" y="236"/>
                  </a:cubicBezTo>
                  <a:cubicBezTo>
                    <a:pt x="173" y="236"/>
                    <a:pt x="173" y="236"/>
                    <a:pt x="173" y="236"/>
                  </a:cubicBezTo>
                  <a:cubicBezTo>
                    <a:pt x="173" y="236"/>
                    <a:pt x="173" y="236"/>
                    <a:pt x="173" y="236"/>
                  </a:cubicBezTo>
                  <a:cubicBezTo>
                    <a:pt x="173" y="236"/>
                    <a:pt x="173" y="236"/>
                    <a:pt x="173" y="236"/>
                  </a:cubicBezTo>
                  <a:cubicBezTo>
                    <a:pt x="173" y="236"/>
                    <a:pt x="173" y="236"/>
                    <a:pt x="173" y="236"/>
                  </a:cubicBezTo>
                  <a:cubicBezTo>
                    <a:pt x="173" y="236"/>
                    <a:pt x="173" y="236"/>
                    <a:pt x="173" y="236"/>
                  </a:cubicBezTo>
                  <a:cubicBezTo>
                    <a:pt x="174" y="236"/>
                    <a:pt x="175" y="236"/>
                    <a:pt x="176" y="236"/>
                  </a:cubicBezTo>
                  <a:cubicBezTo>
                    <a:pt x="176" y="236"/>
                    <a:pt x="176" y="236"/>
                    <a:pt x="176" y="236"/>
                  </a:cubicBezTo>
                  <a:cubicBezTo>
                    <a:pt x="176" y="236"/>
                    <a:pt x="176" y="236"/>
                    <a:pt x="176" y="236"/>
                  </a:cubicBezTo>
                  <a:cubicBezTo>
                    <a:pt x="177" y="236"/>
                    <a:pt x="177" y="236"/>
                    <a:pt x="177" y="236"/>
                  </a:cubicBezTo>
                  <a:cubicBezTo>
                    <a:pt x="178" y="236"/>
                    <a:pt x="178" y="236"/>
                    <a:pt x="178" y="236"/>
                  </a:cubicBezTo>
                  <a:cubicBezTo>
                    <a:pt x="178" y="236"/>
                    <a:pt x="178" y="236"/>
                    <a:pt x="178" y="236"/>
                  </a:cubicBezTo>
                  <a:cubicBezTo>
                    <a:pt x="178" y="236"/>
                    <a:pt x="178" y="236"/>
                    <a:pt x="178" y="236"/>
                  </a:cubicBezTo>
                  <a:cubicBezTo>
                    <a:pt x="180" y="234"/>
                    <a:pt x="180" y="234"/>
                    <a:pt x="180" y="234"/>
                  </a:cubicBezTo>
                  <a:cubicBezTo>
                    <a:pt x="182" y="234"/>
                    <a:pt x="182" y="234"/>
                    <a:pt x="182" y="234"/>
                  </a:cubicBezTo>
                  <a:cubicBezTo>
                    <a:pt x="184" y="243"/>
                    <a:pt x="190" y="242"/>
                    <a:pt x="197" y="246"/>
                  </a:cubicBezTo>
                  <a:cubicBezTo>
                    <a:pt x="200" y="250"/>
                    <a:pt x="204" y="252"/>
                    <a:pt x="204" y="258"/>
                  </a:cubicBezTo>
                  <a:cubicBezTo>
                    <a:pt x="204" y="258"/>
                    <a:pt x="204" y="258"/>
                    <a:pt x="204" y="258"/>
                  </a:cubicBezTo>
                  <a:cubicBezTo>
                    <a:pt x="204" y="269"/>
                    <a:pt x="196" y="269"/>
                    <a:pt x="196" y="280"/>
                  </a:cubicBezTo>
                  <a:cubicBezTo>
                    <a:pt x="196" y="280"/>
                    <a:pt x="196" y="280"/>
                    <a:pt x="196" y="280"/>
                  </a:cubicBezTo>
                  <a:cubicBezTo>
                    <a:pt x="196" y="281"/>
                    <a:pt x="197" y="283"/>
                    <a:pt x="198" y="283"/>
                  </a:cubicBezTo>
                  <a:cubicBezTo>
                    <a:pt x="200" y="283"/>
                    <a:pt x="201" y="281"/>
                    <a:pt x="204" y="281"/>
                  </a:cubicBezTo>
                  <a:cubicBezTo>
                    <a:pt x="206" y="281"/>
                    <a:pt x="206" y="289"/>
                    <a:pt x="209" y="290"/>
                  </a:cubicBezTo>
                  <a:cubicBezTo>
                    <a:pt x="209" y="296"/>
                    <a:pt x="213" y="302"/>
                    <a:pt x="219" y="302"/>
                  </a:cubicBezTo>
                  <a:cubicBezTo>
                    <a:pt x="221" y="302"/>
                    <a:pt x="221" y="301"/>
                    <a:pt x="223" y="301"/>
                  </a:cubicBezTo>
                  <a:cubicBezTo>
                    <a:pt x="225" y="301"/>
                    <a:pt x="225" y="301"/>
                    <a:pt x="225" y="301"/>
                  </a:cubicBezTo>
                  <a:cubicBezTo>
                    <a:pt x="225" y="304"/>
                    <a:pt x="226" y="304"/>
                    <a:pt x="227" y="304"/>
                  </a:cubicBezTo>
                  <a:cubicBezTo>
                    <a:pt x="227" y="304"/>
                    <a:pt x="228" y="303"/>
                    <a:pt x="228" y="302"/>
                  </a:cubicBezTo>
                  <a:cubicBezTo>
                    <a:pt x="228" y="302"/>
                    <a:pt x="228" y="302"/>
                    <a:pt x="228" y="302"/>
                  </a:cubicBezTo>
                  <a:cubicBezTo>
                    <a:pt x="228" y="299"/>
                    <a:pt x="228" y="297"/>
                    <a:pt x="228" y="295"/>
                  </a:cubicBezTo>
                  <a:cubicBezTo>
                    <a:pt x="228" y="295"/>
                    <a:pt x="228" y="295"/>
                    <a:pt x="228" y="295"/>
                  </a:cubicBezTo>
                  <a:cubicBezTo>
                    <a:pt x="228" y="295"/>
                    <a:pt x="234" y="293"/>
                    <a:pt x="235" y="293"/>
                  </a:cubicBezTo>
                  <a:cubicBezTo>
                    <a:pt x="236" y="293"/>
                    <a:pt x="236" y="293"/>
                    <a:pt x="236" y="293"/>
                  </a:cubicBezTo>
                  <a:cubicBezTo>
                    <a:pt x="245" y="293"/>
                    <a:pt x="245" y="293"/>
                    <a:pt x="245" y="293"/>
                  </a:cubicBezTo>
                  <a:cubicBezTo>
                    <a:pt x="245" y="293"/>
                    <a:pt x="246" y="293"/>
                    <a:pt x="246" y="293"/>
                  </a:cubicBezTo>
                  <a:cubicBezTo>
                    <a:pt x="250" y="293"/>
                    <a:pt x="252" y="289"/>
                    <a:pt x="256" y="289"/>
                  </a:cubicBezTo>
                  <a:cubicBezTo>
                    <a:pt x="261" y="289"/>
                    <a:pt x="264" y="292"/>
                    <a:pt x="268" y="292"/>
                  </a:cubicBezTo>
                  <a:cubicBezTo>
                    <a:pt x="268" y="299"/>
                    <a:pt x="274" y="302"/>
                    <a:pt x="278" y="303"/>
                  </a:cubicBezTo>
                  <a:cubicBezTo>
                    <a:pt x="283" y="305"/>
                    <a:pt x="287" y="304"/>
                    <a:pt x="292" y="306"/>
                  </a:cubicBezTo>
                  <a:cubicBezTo>
                    <a:pt x="292" y="308"/>
                    <a:pt x="291" y="313"/>
                    <a:pt x="293" y="313"/>
                  </a:cubicBezTo>
                  <a:cubicBezTo>
                    <a:pt x="297" y="313"/>
                    <a:pt x="295" y="310"/>
                    <a:pt x="297" y="307"/>
                  </a:cubicBezTo>
                  <a:cubicBezTo>
                    <a:pt x="299" y="305"/>
                    <a:pt x="305" y="304"/>
                    <a:pt x="307" y="303"/>
                  </a:cubicBezTo>
                  <a:cubicBezTo>
                    <a:pt x="312" y="301"/>
                    <a:pt x="318" y="302"/>
                    <a:pt x="321" y="299"/>
                  </a:cubicBezTo>
                  <a:cubicBezTo>
                    <a:pt x="321" y="299"/>
                    <a:pt x="324" y="293"/>
                    <a:pt x="325" y="293"/>
                  </a:cubicBezTo>
                  <a:cubicBezTo>
                    <a:pt x="328" y="293"/>
                    <a:pt x="329" y="295"/>
                    <a:pt x="332" y="295"/>
                  </a:cubicBezTo>
                  <a:cubicBezTo>
                    <a:pt x="345" y="295"/>
                    <a:pt x="348" y="287"/>
                    <a:pt x="356" y="283"/>
                  </a:cubicBezTo>
                  <a:cubicBezTo>
                    <a:pt x="358" y="282"/>
                    <a:pt x="360" y="281"/>
                    <a:pt x="360" y="278"/>
                  </a:cubicBezTo>
                  <a:cubicBezTo>
                    <a:pt x="367" y="278"/>
                    <a:pt x="369" y="267"/>
                    <a:pt x="372" y="262"/>
                  </a:cubicBezTo>
                  <a:cubicBezTo>
                    <a:pt x="373" y="258"/>
                    <a:pt x="381" y="247"/>
                    <a:pt x="385" y="246"/>
                  </a:cubicBezTo>
                  <a:cubicBezTo>
                    <a:pt x="385" y="240"/>
                    <a:pt x="390" y="237"/>
                    <a:pt x="390" y="229"/>
                  </a:cubicBezTo>
                  <a:cubicBezTo>
                    <a:pt x="390" y="217"/>
                    <a:pt x="387" y="212"/>
                    <a:pt x="382" y="204"/>
                  </a:cubicBezTo>
                  <a:cubicBezTo>
                    <a:pt x="381" y="203"/>
                    <a:pt x="381" y="200"/>
                    <a:pt x="378" y="198"/>
                  </a:cubicBezTo>
                  <a:cubicBezTo>
                    <a:pt x="378" y="198"/>
                    <a:pt x="378" y="198"/>
                    <a:pt x="378" y="198"/>
                  </a:cubicBezTo>
                  <a:cubicBezTo>
                    <a:pt x="378" y="198"/>
                    <a:pt x="378" y="198"/>
                    <a:pt x="378" y="198"/>
                  </a:cubicBezTo>
                  <a:cubicBezTo>
                    <a:pt x="378" y="198"/>
                    <a:pt x="378" y="193"/>
                    <a:pt x="378" y="192"/>
                  </a:cubicBezTo>
                  <a:cubicBezTo>
                    <a:pt x="375" y="192"/>
                    <a:pt x="370" y="189"/>
                    <a:pt x="370" y="185"/>
                  </a:cubicBezTo>
                  <a:cubicBezTo>
                    <a:pt x="370" y="182"/>
                    <a:pt x="375" y="182"/>
                    <a:pt x="376" y="178"/>
                  </a:cubicBezTo>
                  <a:cubicBezTo>
                    <a:pt x="378" y="171"/>
                    <a:pt x="391" y="171"/>
                    <a:pt x="396" y="165"/>
                  </a:cubicBezTo>
                  <a:cubicBezTo>
                    <a:pt x="395" y="164"/>
                    <a:pt x="394" y="163"/>
                    <a:pt x="393" y="163"/>
                  </a:cubicBezTo>
                  <a:cubicBezTo>
                    <a:pt x="392" y="163"/>
                    <a:pt x="392" y="163"/>
                    <a:pt x="391" y="163"/>
                  </a:cubicBezTo>
                  <a:cubicBezTo>
                    <a:pt x="391" y="163"/>
                    <a:pt x="391" y="163"/>
                    <a:pt x="390" y="163"/>
                  </a:cubicBezTo>
                  <a:cubicBezTo>
                    <a:pt x="389" y="163"/>
                    <a:pt x="387" y="163"/>
                    <a:pt x="386" y="162"/>
                  </a:cubicBezTo>
                  <a:cubicBezTo>
                    <a:pt x="384" y="161"/>
                    <a:pt x="383" y="159"/>
                    <a:pt x="380" y="159"/>
                  </a:cubicBezTo>
                  <a:cubicBezTo>
                    <a:pt x="377" y="159"/>
                    <a:pt x="377" y="165"/>
                    <a:pt x="376" y="165"/>
                  </a:cubicBezTo>
                  <a:cubicBezTo>
                    <a:pt x="374" y="165"/>
                    <a:pt x="373" y="165"/>
                    <a:pt x="372" y="165"/>
                  </a:cubicBezTo>
                  <a:cubicBezTo>
                    <a:pt x="370" y="165"/>
                    <a:pt x="369" y="165"/>
                    <a:pt x="368" y="165"/>
                  </a:cubicBezTo>
                  <a:cubicBezTo>
                    <a:pt x="365" y="162"/>
                    <a:pt x="366" y="159"/>
                    <a:pt x="363" y="157"/>
                  </a:cubicBezTo>
                  <a:cubicBezTo>
                    <a:pt x="361" y="156"/>
                    <a:pt x="357" y="155"/>
                    <a:pt x="357" y="152"/>
                  </a:cubicBezTo>
                  <a:cubicBezTo>
                    <a:pt x="357" y="146"/>
                    <a:pt x="365" y="148"/>
                    <a:pt x="369" y="145"/>
                  </a:cubicBezTo>
                  <a:cubicBezTo>
                    <a:pt x="372" y="143"/>
                    <a:pt x="379" y="138"/>
                    <a:pt x="381" y="135"/>
                  </a:cubicBezTo>
                  <a:cubicBezTo>
                    <a:pt x="382" y="134"/>
                    <a:pt x="383" y="131"/>
                    <a:pt x="386" y="131"/>
                  </a:cubicBezTo>
                  <a:cubicBezTo>
                    <a:pt x="388" y="131"/>
                    <a:pt x="391" y="135"/>
                    <a:pt x="391" y="136"/>
                  </a:cubicBezTo>
                  <a:cubicBezTo>
                    <a:pt x="391" y="141"/>
                    <a:pt x="386" y="143"/>
                    <a:pt x="386" y="148"/>
                  </a:cubicBezTo>
                  <a:cubicBezTo>
                    <a:pt x="394" y="148"/>
                    <a:pt x="400" y="140"/>
                    <a:pt x="409" y="140"/>
                  </a:cubicBezTo>
                  <a:cubicBezTo>
                    <a:pt x="413" y="140"/>
                    <a:pt x="414" y="143"/>
                    <a:pt x="418" y="143"/>
                  </a:cubicBezTo>
                  <a:cubicBezTo>
                    <a:pt x="417" y="145"/>
                    <a:pt x="418" y="145"/>
                    <a:pt x="418" y="149"/>
                  </a:cubicBezTo>
                  <a:cubicBezTo>
                    <a:pt x="418" y="152"/>
                    <a:pt x="415" y="151"/>
                    <a:pt x="415" y="155"/>
                  </a:cubicBezTo>
                  <a:cubicBezTo>
                    <a:pt x="415" y="156"/>
                    <a:pt x="416" y="160"/>
                    <a:pt x="418" y="160"/>
                  </a:cubicBezTo>
                  <a:cubicBezTo>
                    <a:pt x="419" y="160"/>
                    <a:pt x="420" y="158"/>
                    <a:pt x="422" y="158"/>
                  </a:cubicBezTo>
                  <a:cubicBezTo>
                    <a:pt x="425" y="158"/>
                    <a:pt x="430" y="161"/>
                    <a:pt x="430" y="164"/>
                  </a:cubicBezTo>
                  <a:cubicBezTo>
                    <a:pt x="430" y="166"/>
                    <a:pt x="427" y="168"/>
                    <a:pt x="425" y="168"/>
                  </a:cubicBezTo>
                  <a:cubicBezTo>
                    <a:pt x="425" y="171"/>
                    <a:pt x="425" y="171"/>
                    <a:pt x="425" y="171"/>
                  </a:cubicBezTo>
                  <a:cubicBezTo>
                    <a:pt x="426" y="171"/>
                    <a:pt x="426" y="172"/>
                    <a:pt x="428" y="173"/>
                  </a:cubicBezTo>
                  <a:cubicBezTo>
                    <a:pt x="428" y="174"/>
                    <a:pt x="429" y="176"/>
                    <a:pt x="429" y="177"/>
                  </a:cubicBezTo>
                  <a:cubicBezTo>
                    <a:pt x="429" y="178"/>
                    <a:pt x="427" y="182"/>
                    <a:pt x="427" y="184"/>
                  </a:cubicBezTo>
                  <a:cubicBezTo>
                    <a:pt x="427" y="185"/>
                    <a:pt x="427" y="186"/>
                    <a:pt x="428" y="187"/>
                  </a:cubicBezTo>
                  <a:cubicBezTo>
                    <a:pt x="428" y="188"/>
                    <a:pt x="427" y="189"/>
                    <a:pt x="427" y="190"/>
                  </a:cubicBezTo>
                  <a:cubicBezTo>
                    <a:pt x="431" y="190"/>
                    <a:pt x="431" y="190"/>
                    <a:pt x="431" y="190"/>
                  </a:cubicBezTo>
                  <a:cubicBezTo>
                    <a:pt x="433" y="189"/>
                    <a:pt x="433" y="189"/>
                    <a:pt x="436" y="188"/>
                  </a:cubicBezTo>
                  <a:cubicBezTo>
                    <a:pt x="436" y="185"/>
                    <a:pt x="444" y="185"/>
                    <a:pt x="445" y="184"/>
                  </a:cubicBezTo>
                  <a:cubicBezTo>
                    <a:pt x="449" y="183"/>
                    <a:pt x="451" y="180"/>
                    <a:pt x="451" y="174"/>
                  </a:cubicBezTo>
                  <a:cubicBezTo>
                    <a:pt x="451" y="163"/>
                    <a:pt x="447" y="156"/>
                    <a:pt x="440" y="150"/>
                  </a:cubicBezTo>
                  <a:cubicBezTo>
                    <a:pt x="438" y="147"/>
                    <a:pt x="435" y="145"/>
                    <a:pt x="436" y="140"/>
                  </a:cubicBezTo>
                  <a:cubicBezTo>
                    <a:pt x="439" y="140"/>
                    <a:pt x="442" y="138"/>
                    <a:pt x="444" y="136"/>
                  </a:cubicBezTo>
                  <a:cubicBezTo>
                    <a:pt x="446" y="134"/>
                    <a:pt x="451" y="131"/>
                    <a:pt x="452" y="128"/>
                  </a:cubicBezTo>
                  <a:cubicBezTo>
                    <a:pt x="456" y="121"/>
                    <a:pt x="458" y="116"/>
                    <a:pt x="465" y="111"/>
                  </a:cubicBezTo>
                  <a:cubicBezTo>
                    <a:pt x="465" y="111"/>
                    <a:pt x="470" y="105"/>
                    <a:pt x="470" y="99"/>
                  </a:cubicBezTo>
                  <a:cubicBezTo>
                    <a:pt x="470" y="97"/>
                    <a:pt x="469" y="94"/>
                    <a:pt x="467" y="92"/>
                  </a:cubicBezTo>
                  <a:cubicBezTo>
                    <a:pt x="466" y="92"/>
                    <a:pt x="466" y="92"/>
                    <a:pt x="466" y="91"/>
                  </a:cubicBezTo>
                  <a:cubicBezTo>
                    <a:pt x="466" y="89"/>
                    <a:pt x="475" y="88"/>
                    <a:pt x="481" y="85"/>
                  </a:cubicBezTo>
                  <a:cubicBezTo>
                    <a:pt x="488" y="81"/>
                    <a:pt x="490" y="66"/>
                    <a:pt x="496" y="60"/>
                  </a:cubicBezTo>
                  <a:cubicBezTo>
                    <a:pt x="496" y="60"/>
                    <a:pt x="496" y="60"/>
                    <a:pt x="496" y="60"/>
                  </a:cubicBezTo>
                  <a:cubicBezTo>
                    <a:pt x="496" y="52"/>
                    <a:pt x="496" y="52"/>
                    <a:pt x="496" y="52"/>
                  </a:cubicBezTo>
                  <a:cubicBezTo>
                    <a:pt x="485" y="52"/>
                    <a:pt x="483" y="61"/>
                    <a:pt x="474" y="61"/>
                  </a:cubicBezTo>
                  <a:cubicBezTo>
                    <a:pt x="465" y="61"/>
                    <a:pt x="462" y="50"/>
                    <a:pt x="458" y="47"/>
                  </a:cubicBezTo>
                  <a:cubicBezTo>
                    <a:pt x="453" y="42"/>
                    <a:pt x="440" y="41"/>
                    <a:pt x="437" y="35"/>
                  </a:cubicBezTo>
                  <a:cubicBezTo>
                    <a:pt x="427" y="20"/>
                    <a:pt x="428" y="0"/>
                    <a:pt x="403"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p>
          </p:txBody>
        </p:sp>
        <p:sp>
          <p:nvSpPr>
            <p:cNvPr id="70" name="Freeform 72"/>
            <p:cNvSpPr/>
            <p:nvPr/>
          </p:nvSpPr>
          <p:spPr bwMode="auto">
            <a:xfrm>
              <a:off x="11525250" y="1512888"/>
              <a:ext cx="104775" cy="44450"/>
            </a:xfrm>
            <a:custGeom>
              <a:avLst/>
              <a:gdLst>
                <a:gd name="T0" fmla="*/ 13 w 28"/>
                <a:gd name="T1" fmla="*/ 0 h 12"/>
                <a:gd name="T2" fmla="*/ 0 w 28"/>
                <a:gd name="T3" fmla="*/ 9 h 12"/>
                <a:gd name="T4" fmla="*/ 3 w 28"/>
                <a:gd name="T5" fmla="*/ 12 h 12"/>
                <a:gd name="T6" fmla="*/ 28 w 28"/>
                <a:gd name="T7" fmla="*/ 7 h 12"/>
                <a:gd name="T8" fmla="*/ 13 w 28"/>
                <a:gd name="T9" fmla="*/ 0 h 12"/>
              </a:gdLst>
              <a:ahLst/>
              <a:cxnLst>
                <a:cxn ang="0">
                  <a:pos x="T0" y="T1"/>
                </a:cxn>
                <a:cxn ang="0">
                  <a:pos x="T2" y="T3"/>
                </a:cxn>
                <a:cxn ang="0">
                  <a:pos x="T4" y="T5"/>
                </a:cxn>
                <a:cxn ang="0">
                  <a:pos x="T6" y="T7"/>
                </a:cxn>
                <a:cxn ang="0">
                  <a:pos x="T8" y="T9"/>
                </a:cxn>
              </a:cxnLst>
              <a:rect l="0" t="0" r="r" b="b"/>
              <a:pathLst>
                <a:path w="28" h="12">
                  <a:moveTo>
                    <a:pt x="13" y="0"/>
                  </a:moveTo>
                  <a:cubicBezTo>
                    <a:pt x="9" y="0"/>
                    <a:pt x="0" y="5"/>
                    <a:pt x="0" y="9"/>
                  </a:cubicBezTo>
                  <a:cubicBezTo>
                    <a:pt x="0" y="11"/>
                    <a:pt x="1" y="12"/>
                    <a:pt x="3" y="12"/>
                  </a:cubicBezTo>
                  <a:cubicBezTo>
                    <a:pt x="6" y="12"/>
                    <a:pt x="28" y="11"/>
                    <a:pt x="28" y="7"/>
                  </a:cubicBezTo>
                  <a:cubicBezTo>
                    <a:pt x="28" y="3"/>
                    <a:pt x="18" y="0"/>
                    <a:pt x="13"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p>
          </p:txBody>
        </p:sp>
        <p:sp>
          <p:nvSpPr>
            <p:cNvPr id="71" name="Freeform 73"/>
            <p:cNvSpPr/>
            <p:nvPr/>
          </p:nvSpPr>
          <p:spPr bwMode="auto">
            <a:xfrm>
              <a:off x="11202988" y="1598613"/>
              <a:ext cx="41275" cy="26988"/>
            </a:xfrm>
            <a:custGeom>
              <a:avLst/>
              <a:gdLst>
                <a:gd name="T0" fmla="*/ 9 w 11"/>
                <a:gd name="T1" fmla="*/ 0 h 7"/>
                <a:gd name="T2" fmla="*/ 0 w 11"/>
                <a:gd name="T3" fmla="*/ 0 h 7"/>
                <a:gd name="T4" fmla="*/ 8 w 11"/>
                <a:gd name="T5" fmla="*/ 7 h 7"/>
                <a:gd name="T6" fmla="*/ 11 w 11"/>
                <a:gd name="T7" fmla="*/ 4 h 7"/>
                <a:gd name="T8" fmla="*/ 9 w 11"/>
                <a:gd name="T9" fmla="*/ 0 h 7"/>
              </a:gdLst>
              <a:ahLst/>
              <a:cxnLst>
                <a:cxn ang="0">
                  <a:pos x="T0" y="T1"/>
                </a:cxn>
                <a:cxn ang="0">
                  <a:pos x="T2" y="T3"/>
                </a:cxn>
                <a:cxn ang="0">
                  <a:pos x="T4" y="T5"/>
                </a:cxn>
                <a:cxn ang="0">
                  <a:pos x="T6" y="T7"/>
                </a:cxn>
                <a:cxn ang="0">
                  <a:pos x="T8" y="T9"/>
                </a:cxn>
              </a:cxnLst>
              <a:rect l="0" t="0" r="r" b="b"/>
              <a:pathLst>
                <a:path w="11" h="7">
                  <a:moveTo>
                    <a:pt x="9" y="0"/>
                  </a:moveTo>
                  <a:cubicBezTo>
                    <a:pt x="0" y="0"/>
                    <a:pt x="0" y="0"/>
                    <a:pt x="0" y="0"/>
                  </a:cubicBezTo>
                  <a:cubicBezTo>
                    <a:pt x="2" y="4"/>
                    <a:pt x="4" y="7"/>
                    <a:pt x="8" y="7"/>
                  </a:cubicBezTo>
                  <a:cubicBezTo>
                    <a:pt x="10" y="7"/>
                    <a:pt x="11" y="5"/>
                    <a:pt x="11" y="4"/>
                  </a:cubicBezTo>
                  <a:cubicBezTo>
                    <a:pt x="11" y="2"/>
                    <a:pt x="10" y="2"/>
                    <a:pt x="9"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p>
          </p:txBody>
        </p:sp>
        <p:sp>
          <p:nvSpPr>
            <p:cNvPr id="72" name="Freeform 74"/>
            <p:cNvSpPr/>
            <p:nvPr/>
          </p:nvSpPr>
          <p:spPr bwMode="auto">
            <a:xfrm>
              <a:off x="10207625" y="1260475"/>
              <a:ext cx="19050" cy="23813"/>
            </a:xfrm>
            <a:custGeom>
              <a:avLst/>
              <a:gdLst>
                <a:gd name="T0" fmla="*/ 3 w 5"/>
                <a:gd name="T1" fmla="*/ 0 h 6"/>
                <a:gd name="T2" fmla="*/ 0 w 5"/>
                <a:gd name="T3" fmla="*/ 4 h 6"/>
                <a:gd name="T4" fmla="*/ 3 w 5"/>
                <a:gd name="T5" fmla="*/ 6 h 6"/>
                <a:gd name="T6" fmla="*/ 5 w 5"/>
                <a:gd name="T7" fmla="*/ 3 h 6"/>
                <a:gd name="T8" fmla="*/ 5 w 5"/>
                <a:gd name="T9" fmla="*/ 3 h 6"/>
                <a:gd name="T10" fmla="*/ 5 w 5"/>
                <a:gd name="T11" fmla="*/ 3 h 6"/>
                <a:gd name="T12" fmla="*/ 5 w 5"/>
                <a:gd name="T13" fmla="*/ 2 h 6"/>
                <a:gd name="T14" fmla="*/ 5 w 5"/>
                <a:gd name="T15" fmla="*/ 2 h 6"/>
                <a:gd name="T16" fmla="*/ 3 w 5"/>
                <a:gd name="T17"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6">
                  <a:moveTo>
                    <a:pt x="3" y="0"/>
                  </a:moveTo>
                  <a:cubicBezTo>
                    <a:pt x="1" y="1"/>
                    <a:pt x="0" y="2"/>
                    <a:pt x="0" y="4"/>
                  </a:cubicBezTo>
                  <a:cubicBezTo>
                    <a:pt x="0" y="6"/>
                    <a:pt x="1" y="6"/>
                    <a:pt x="3" y="6"/>
                  </a:cubicBezTo>
                  <a:cubicBezTo>
                    <a:pt x="5" y="6"/>
                    <a:pt x="5" y="4"/>
                    <a:pt x="5" y="3"/>
                  </a:cubicBezTo>
                  <a:cubicBezTo>
                    <a:pt x="5" y="3"/>
                    <a:pt x="5" y="3"/>
                    <a:pt x="5" y="3"/>
                  </a:cubicBezTo>
                  <a:cubicBezTo>
                    <a:pt x="5" y="3"/>
                    <a:pt x="5" y="3"/>
                    <a:pt x="5" y="3"/>
                  </a:cubicBezTo>
                  <a:cubicBezTo>
                    <a:pt x="5" y="3"/>
                    <a:pt x="5" y="2"/>
                    <a:pt x="5" y="2"/>
                  </a:cubicBezTo>
                  <a:cubicBezTo>
                    <a:pt x="5" y="2"/>
                    <a:pt x="5" y="2"/>
                    <a:pt x="5" y="2"/>
                  </a:cubicBezTo>
                  <a:cubicBezTo>
                    <a:pt x="3" y="0"/>
                    <a:pt x="3" y="0"/>
                    <a:pt x="3"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p>
          </p:txBody>
        </p:sp>
        <p:sp>
          <p:nvSpPr>
            <p:cNvPr id="73" name="Freeform 75"/>
            <p:cNvSpPr>
              <a:spLocks noEditPoints="1"/>
            </p:cNvSpPr>
            <p:nvPr/>
          </p:nvSpPr>
          <p:spPr bwMode="auto">
            <a:xfrm>
              <a:off x="9490075" y="1339850"/>
              <a:ext cx="49213" cy="26988"/>
            </a:xfrm>
            <a:custGeom>
              <a:avLst/>
              <a:gdLst>
                <a:gd name="T0" fmla="*/ 13 w 13"/>
                <a:gd name="T1" fmla="*/ 5 h 7"/>
                <a:gd name="T2" fmla="*/ 12 w 13"/>
                <a:gd name="T3" fmla="*/ 6 h 7"/>
                <a:gd name="T4" fmla="*/ 11 w 13"/>
                <a:gd name="T5" fmla="*/ 7 h 7"/>
                <a:gd name="T6" fmla="*/ 13 w 13"/>
                <a:gd name="T7" fmla="*/ 5 h 7"/>
                <a:gd name="T8" fmla="*/ 6 w 13"/>
                <a:gd name="T9" fmla="*/ 0 h 7"/>
                <a:gd name="T10" fmla="*/ 0 w 13"/>
                <a:gd name="T11" fmla="*/ 4 h 7"/>
                <a:gd name="T12" fmla="*/ 6 w 13"/>
                <a:gd name="T13" fmla="*/ 7 h 7"/>
                <a:gd name="T14" fmla="*/ 12 w 13"/>
                <a:gd name="T15" fmla="*/ 6 h 7"/>
                <a:gd name="T16" fmla="*/ 13 w 13"/>
                <a:gd name="T17" fmla="*/ 4 h 7"/>
                <a:gd name="T18" fmla="*/ 6 w 13"/>
                <a:gd name="T19"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 h="7">
                  <a:moveTo>
                    <a:pt x="13" y="5"/>
                  </a:moveTo>
                  <a:cubicBezTo>
                    <a:pt x="13" y="6"/>
                    <a:pt x="13" y="6"/>
                    <a:pt x="12" y="6"/>
                  </a:cubicBezTo>
                  <a:cubicBezTo>
                    <a:pt x="12" y="6"/>
                    <a:pt x="11" y="7"/>
                    <a:pt x="11" y="7"/>
                  </a:cubicBezTo>
                  <a:cubicBezTo>
                    <a:pt x="13" y="5"/>
                    <a:pt x="13" y="5"/>
                    <a:pt x="13" y="5"/>
                  </a:cubicBezTo>
                  <a:moveTo>
                    <a:pt x="6" y="0"/>
                  </a:moveTo>
                  <a:cubicBezTo>
                    <a:pt x="4" y="0"/>
                    <a:pt x="0" y="1"/>
                    <a:pt x="0" y="4"/>
                  </a:cubicBezTo>
                  <a:cubicBezTo>
                    <a:pt x="0" y="7"/>
                    <a:pt x="3" y="7"/>
                    <a:pt x="6" y="7"/>
                  </a:cubicBezTo>
                  <a:cubicBezTo>
                    <a:pt x="9" y="7"/>
                    <a:pt x="11" y="7"/>
                    <a:pt x="12" y="6"/>
                  </a:cubicBezTo>
                  <a:cubicBezTo>
                    <a:pt x="13" y="5"/>
                    <a:pt x="13" y="5"/>
                    <a:pt x="13" y="4"/>
                  </a:cubicBezTo>
                  <a:cubicBezTo>
                    <a:pt x="13" y="1"/>
                    <a:pt x="10" y="0"/>
                    <a:pt x="6"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p>
          </p:txBody>
        </p:sp>
        <p:sp>
          <p:nvSpPr>
            <p:cNvPr id="74" name="Freeform 76"/>
            <p:cNvSpPr/>
            <p:nvPr/>
          </p:nvSpPr>
          <p:spPr bwMode="auto">
            <a:xfrm>
              <a:off x="9115425" y="1028700"/>
              <a:ext cx="184150" cy="104775"/>
            </a:xfrm>
            <a:custGeom>
              <a:avLst/>
              <a:gdLst>
                <a:gd name="T0" fmla="*/ 29 w 49"/>
                <a:gd name="T1" fmla="*/ 0 h 28"/>
                <a:gd name="T2" fmla="*/ 25 w 49"/>
                <a:gd name="T3" fmla="*/ 0 h 28"/>
                <a:gd name="T4" fmla="*/ 5 w 49"/>
                <a:gd name="T5" fmla="*/ 17 h 28"/>
                <a:gd name="T6" fmla="*/ 0 w 49"/>
                <a:gd name="T7" fmla="*/ 24 h 28"/>
                <a:gd name="T8" fmla="*/ 4 w 49"/>
                <a:gd name="T9" fmla="*/ 28 h 28"/>
                <a:gd name="T10" fmla="*/ 19 w 49"/>
                <a:gd name="T11" fmla="*/ 24 h 28"/>
                <a:gd name="T12" fmla="*/ 29 w 49"/>
                <a:gd name="T13" fmla="*/ 22 h 28"/>
                <a:gd name="T14" fmla="*/ 33 w 49"/>
                <a:gd name="T15" fmla="*/ 22 h 28"/>
                <a:gd name="T16" fmla="*/ 49 w 49"/>
                <a:gd name="T17" fmla="*/ 15 h 28"/>
                <a:gd name="T18" fmla="*/ 33 w 49"/>
                <a:gd name="T19" fmla="*/ 4 h 28"/>
                <a:gd name="T20" fmla="*/ 28 w 49"/>
                <a:gd name="T21" fmla="*/ 6 h 28"/>
                <a:gd name="T22" fmla="*/ 29 w 49"/>
                <a:gd name="T23"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9" h="28">
                  <a:moveTo>
                    <a:pt x="29" y="0"/>
                  </a:moveTo>
                  <a:cubicBezTo>
                    <a:pt x="28" y="0"/>
                    <a:pt x="28" y="0"/>
                    <a:pt x="25" y="0"/>
                  </a:cubicBezTo>
                  <a:cubicBezTo>
                    <a:pt x="14" y="0"/>
                    <a:pt x="11" y="11"/>
                    <a:pt x="5" y="17"/>
                  </a:cubicBezTo>
                  <a:cubicBezTo>
                    <a:pt x="3" y="19"/>
                    <a:pt x="0" y="19"/>
                    <a:pt x="0" y="24"/>
                  </a:cubicBezTo>
                  <a:cubicBezTo>
                    <a:pt x="0" y="26"/>
                    <a:pt x="1" y="28"/>
                    <a:pt x="4" y="28"/>
                  </a:cubicBezTo>
                  <a:cubicBezTo>
                    <a:pt x="19" y="24"/>
                    <a:pt x="19" y="24"/>
                    <a:pt x="19" y="24"/>
                  </a:cubicBezTo>
                  <a:cubicBezTo>
                    <a:pt x="19" y="24"/>
                    <a:pt x="28" y="22"/>
                    <a:pt x="29" y="22"/>
                  </a:cubicBezTo>
                  <a:cubicBezTo>
                    <a:pt x="30" y="22"/>
                    <a:pt x="31" y="22"/>
                    <a:pt x="33" y="22"/>
                  </a:cubicBezTo>
                  <a:cubicBezTo>
                    <a:pt x="39" y="22"/>
                    <a:pt x="49" y="21"/>
                    <a:pt x="49" y="15"/>
                  </a:cubicBezTo>
                  <a:cubicBezTo>
                    <a:pt x="49" y="11"/>
                    <a:pt x="37" y="4"/>
                    <a:pt x="33" y="4"/>
                  </a:cubicBezTo>
                  <a:cubicBezTo>
                    <a:pt x="31" y="4"/>
                    <a:pt x="30" y="6"/>
                    <a:pt x="28" y="6"/>
                  </a:cubicBezTo>
                  <a:cubicBezTo>
                    <a:pt x="31" y="4"/>
                    <a:pt x="29" y="4"/>
                    <a:pt x="29"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p>
          </p:txBody>
        </p:sp>
        <p:sp>
          <p:nvSpPr>
            <p:cNvPr id="75" name="Freeform 77"/>
            <p:cNvSpPr/>
            <p:nvPr/>
          </p:nvSpPr>
          <p:spPr bwMode="auto">
            <a:xfrm>
              <a:off x="8856663" y="979488"/>
              <a:ext cx="71438" cy="38100"/>
            </a:xfrm>
            <a:custGeom>
              <a:avLst/>
              <a:gdLst>
                <a:gd name="T0" fmla="*/ 8 w 19"/>
                <a:gd name="T1" fmla="*/ 0 h 10"/>
                <a:gd name="T2" fmla="*/ 0 w 19"/>
                <a:gd name="T3" fmla="*/ 2 h 10"/>
                <a:gd name="T4" fmla="*/ 6 w 19"/>
                <a:gd name="T5" fmla="*/ 10 h 10"/>
                <a:gd name="T6" fmla="*/ 19 w 19"/>
                <a:gd name="T7" fmla="*/ 4 h 10"/>
                <a:gd name="T8" fmla="*/ 8 w 19"/>
                <a:gd name="T9" fmla="*/ 0 h 10"/>
              </a:gdLst>
              <a:ahLst/>
              <a:cxnLst>
                <a:cxn ang="0">
                  <a:pos x="T0" y="T1"/>
                </a:cxn>
                <a:cxn ang="0">
                  <a:pos x="T2" y="T3"/>
                </a:cxn>
                <a:cxn ang="0">
                  <a:pos x="T4" y="T5"/>
                </a:cxn>
                <a:cxn ang="0">
                  <a:pos x="T6" y="T7"/>
                </a:cxn>
                <a:cxn ang="0">
                  <a:pos x="T8" y="T9"/>
                </a:cxn>
              </a:cxnLst>
              <a:rect l="0" t="0" r="r" b="b"/>
              <a:pathLst>
                <a:path w="19" h="10">
                  <a:moveTo>
                    <a:pt x="8" y="0"/>
                  </a:moveTo>
                  <a:cubicBezTo>
                    <a:pt x="6" y="0"/>
                    <a:pt x="0" y="0"/>
                    <a:pt x="0" y="2"/>
                  </a:cubicBezTo>
                  <a:cubicBezTo>
                    <a:pt x="0" y="5"/>
                    <a:pt x="4" y="10"/>
                    <a:pt x="6" y="10"/>
                  </a:cubicBezTo>
                  <a:cubicBezTo>
                    <a:pt x="9" y="10"/>
                    <a:pt x="18" y="9"/>
                    <a:pt x="19" y="4"/>
                  </a:cubicBezTo>
                  <a:cubicBezTo>
                    <a:pt x="17" y="3"/>
                    <a:pt x="9" y="0"/>
                    <a:pt x="8"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p>
          </p:txBody>
        </p:sp>
        <p:sp>
          <p:nvSpPr>
            <p:cNvPr id="76" name="Freeform 78"/>
            <p:cNvSpPr/>
            <p:nvPr/>
          </p:nvSpPr>
          <p:spPr bwMode="auto">
            <a:xfrm>
              <a:off x="8878888" y="896938"/>
              <a:ext cx="255588" cy="179388"/>
            </a:xfrm>
            <a:custGeom>
              <a:avLst/>
              <a:gdLst>
                <a:gd name="T0" fmla="*/ 30 w 68"/>
                <a:gd name="T1" fmla="*/ 0 h 48"/>
                <a:gd name="T2" fmla="*/ 0 w 68"/>
                <a:gd name="T3" fmla="*/ 17 h 48"/>
                <a:gd name="T4" fmla="*/ 21 w 68"/>
                <a:gd name="T5" fmla="*/ 23 h 48"/>
                <a:gd name="T6" fmla="*/ 33 w 68"/>
                <a:gd name="T7" fmla="*/ 24 h 48"/>
                <a:gd name="T8" fmla="*/ 12 w 68"/>
                <a:gd name="T9" fmla="*/ 33 h 48"/>
                <a:gd name="T10" fmla="*/ 27 w 68"/>
                <a:gd name="T11" fmla="*/ 43 h 48"/>
                <a:gd name="T12" fmla="*/ 59 w 68"/>
                <a:gd name="T13" fmla="*/ 48 h 48"/>
                <a:gd name="T14" fmla="*/ 64 w 68"/>
                <a:gd name="T15" fmla="*/ 44 h 48"/>
                <a:gd name="T16" fmla="*/ 60 w 68"/>
                <a:gd name="T17" fmla="*/ 40 h 48"/>
                <a:gd name="T18" fmla="*/ 66 w 68"/>
                <a:gd name="T19" fmla="*/ 37 h 48"/>
                <a:gd name="T20" fmla="*/ 68 w 68"/>
                <a:gd name="T21" fmla="*/ 31 h 48"/>
                <a:gd name="T22" fmla="*/ 59 w 68"/>
                <a:gd name="T23" fmla="*/ 25 h 48"/>
                <a:gd name="T24" fmla="*/ 53 w 68"/>
                <a:gd name="T25" fmla="*/ 25 h 48"/>
                <a:gd name="T26" fmla="*/ 44 w 68"/>
                <a:gd name="T27" fmla="*/ 22 h 48"/>
                <a:gd name="T28" fmla="*/ 41 w 68"/>
                <a:gd name="T29" fmla="*/ 22 h 48"/>
                <a:gd name="T30" fmla="*/ 38 w 68"/>
                <a:gd name="T31" fmla="*/ 22 h 48"/>
                <a:gd name="T32" fmla="*/ 44 w 68"/>
                <a:gd name="T33" fmla="*/ 17 h 48"/>
                <a:gd name="T34" fmla="*/ 44 w 68"/>
                <a:gd name="T35" fmla="*/ 12 h 48"/>
                <a:gd name="T36" fmla="*/ 45 w 68"/>
                <a:gd name="T37" fmla="*/ 12 h 48"/>
                <a:gd name="T38" fmla="*/ 47 w 68"/>
                <a:gd name="T39" fmla="*/ 11 h 48"/>
                <a:gd name="T40" fmla="*/ 30 w 68"/>
                <a:gd name="T4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8" h="48">
                  <a:moveTo>
                    <a:pt x="30" y="0"/>
                  </a:moveTo>
                  <a:cubicBezTo>
                    <a:pt x="16" y="0"/>
                    <a:pt x="12" y="14"/>
                    <a:pt x="0" y="17"/>
                  </a:cubicBezTo>
                  <a:cubicBezTo>
                    <a:pt x="8" y="21"/>
                    <a:pt x="13" y="23"/>
                    <a:pt x="21" y="23"/>
                  </a:cubicBezTo>
                  <a:cubicBezTo>
                    <a:pt x="23" y="23"/>
                    <a:pt x="30" y="24"/>
                    <a:pt x="33" y="24"/>
                  </a:cubicBezTo>
                  <a:cubicBezTo>
                    <a:pt x="24" y="26"/>
                    <a:pt x="21" y="30"/>
                    <a:pt x="12" y="33"/>
                  </a:cubicBezTo>
                  <a:cubicBezTo>
                    <a:pt x="16" y="35"/>
                    <a:pt x="23" y="43"/>
                    <a:pt x="27" y="43"/>
                  </a:cubicBezTo>
                  <a:cubicBezTo>
                    <a:pt x="37" y="43"/>
                    <a:pt x="46" y="48"/>
                    <a:pt x="59" y="48"/>
                  </a:cubicBezTo>
                  <a:cubicBezTo>
                    <a:pt x="61" y="48"/>
                    <a:pt x="64" y="46"/>
                    <a:pt x="64" y="44"/>
                  </a:cubicBezTo>
                  <a:cubicBezTo>
                    <a:pt x="64" y="42"/>
                    <a:pt x="62" y="41"/>
                    <a:pt x="60" y="40"/>
                  </a:cubicBezTo>
                  <a:cubicBezTo>
                    <a:pt x="62" y="40"/>
                    <a:pt x="66" y="39"/>
                    <a:pt x="66" y="37"/>
                  </a:cubicBezTo>
                  <a:cubicBezTo>
                    <a:pt x="66" y="34"/>
                    <a:pt x="65" y="33"/>
                    <a:pt x="68" y="31"/>
                  </a:cubicBezTo>
                  <a:cubicBezTo>
                    <a:pt x="64" y="27"/>
                    <a:pt x="64" y="25"/>
                    <a:pt x="59" y="25"/>
                  </a:cubicBezTo>
                  <a:cubicBezTo>
                    <a:pt x="57" y="25"/>
                    <a:pt x="55" y="25"/>
                    <a:pt x="53" y="25"/>
                  </a:cubicBezTo>
                  <a:cubicBezTo>
                    <a:pt x="49" y="25"/>
                    <a:pt x="48" y="22"/>
                    <a:pt x="44" y="22"/>
                  </a:cubicBezTo>
                  <a:cubicBezTo>
                    <a:pt x="43" y="22"/>
                    <a:pt x="42" y="22"/>
                    <a:pt x="41" y="22"/>
                  </a:cubicBezTo>
                  <a:cubicBezTo>
                    <a:pt x="40" y="22"/>
                    <a:pt x="39" y="22"/>
                    <a:pt x="38" y="22"/>
                  </a:cubicBezTo>
                  <a:cubicBezTo>
                    <a:pt x="41" y="21"/>
                    <a:pt x="44" y="19"/>
                    <a:pt x="44" y="17"/>
                  </a:cubicBezTo>
                  <a:cubicBezTo>
                    <a:pt x="44" y="16"/>
                    <a:pt x="44" y="15"/>
                    <a:pt x="44" y="12"/>
                  </a:cubicBezTo>
                  <a:cubicBezTo>
                    <a:pt x="44" y="12"/>
                    <a:pt x="44" y="12"/>
                    <a:pt x="45" y="12"/>
                  </a:cubicBezTo>
                  <a:cubicBezTo>
                    <a:pt x="45" y="12"/>
                    <a:pt x="46" y="12"/>
                    <a:pt x="47" y="11"/>
                  </a:cubicBezTo>
                  <a:cubicBezTo>
                    <a:pt x="43" y="8"/>
                    <a:pt x="38" y="0"/>
                    <a:pt x="30"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p>
          </p:txBody>
        </p:sp>
        <p:sp>
          <p:nvSpPr>
            <p:cNvPr id="77" name="Freeform 79"/>
            <p:cNvSpPr/>
            <p:nvPr/>
          </p:nvSpPr>
          <p:spPr bwMode="auto">
            <a:xfrm>
              <a:off x="8991600" y="1182688"/>
              <a:ext cx="30163" cy="19050"/>
            </a:xfrm>
            <a:custGeom>
              <a:avLst/>
              <a:gdLst>
                <a:gd name="T0" fmla="*/ 8 w 8"/>
                <a:gd name="T1" fmla="*/ 0 h 5"/>
                <a:gd name="T2" fmla="*/ 4 w 8"/>
                <a:gd name="T3" fmla="*/ 0 h 5"/>
                <a:gd name="T4" fmla="*/ 0 w 8"/>
                <a:gd name="T5" fmla="*/ 2 h 5"/>
                <a:gd name="T6" fmla="*/ 2 w 8"/>
                <a:gd name="T7" fmla="*/ 5 h 5"/>
                <a:gd name="T8" fmla="*/ 8 w 8"/>
                <a:gd name="T9" fmla="*/ 0 h 5"/>
              </a:gdLst>
              <a:ahLst/>
              <a:cxnLst>
                <a:cxn ang="0">
                  <a:pos x="T0" y="T1"/>
                </a:cxn>
                <a:cxn ang="0">
                  <a:pos x="T2" y="T3"/>
                </a:cxn>
                <a:cxn ang="0">
                  <a:pos x="T4" y="T5"/>
                </a:cxn>
                <a:cxn ang="0">
                  <a:pos x="T6" y="T7"/>
                </a:cxn>
                <a:cxn ang="0">
                  <a:pos x="T8" y="T9"/>
                </a:cxn>
              </a:cxnLst>
              <a:rect l="0" t="0" r="r" b="b"/>
              <a:pathLst>
                <a:path w="8" h="5">
                  <a:moveTo>
                    <a:pt x="8" y="0"/>
                  </a:moveTo>
                  <a:cubicBezTo>
                    <a:pt x="4" y="0"/>
                    <a:pt x="4" y="0"/>
                    <a:pt x="4" y="0"/>
                  </a:cubicBezTo>
                  <a:cubicBezTo>
                    <a:pt x="3" y="0"/>
                    <a:pt x="1" y="2"/>
                    <a:pt x="0" y="2"/>
                  </a:cubicBezTo>
                  <a:cubicBezTo>
                    <a:pt x="0" y="4"/>
                    <a:pt x="1" y="5"/>
                    <a:pt x="2" y="5"/>
                  </a:cubicBezTo>
                  <a:cubicBezTo>
                    <a:pt x="6" y="5"/>
                    <a:pt x="7" y="4"/>
                    <a:pt x="8"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p>
          </p:txBody>
        </p:sp>
        <p:sp>
          <p:nvSpPr>
            <p:cNvPr id="78" name="Freeform 80"/>
            <p:cNvSpPr/>
            <p:nvPr/>
          </p:nvSpPr>
          <p:spPr bwMode="auto">
            <a:xfrm>
              <a:off x="8829675" y="904875"/>
              <a:ext cx="41275" cy="6350"/>
            </a:xfrm>
            <a:custGeom>
              <a:avLst/>
              <a:gdLst>
                <a:gd name="T0" fmla="*/ 10 w 11"/>
                <a:gd name="T1" fmla="*/ 0 h 2"/>
                <a:gd name="T2" fmla="*/ 0 w 11"/>
                <a:gd name="T3" fmla="*/ 0 h 2"/>
                <a:gd name="T4" fmla="*/ 6 w 11"/>
                <a:gd name="T5" fmla="*/ 2 h 2"/>
                <a:gd name="T6" fmla="*/ 11 w 11"/>
                <a:gd name="T7" fmla="*/ 2 h 2"/>
                <a:gd name="T8" fmla="*/ 10 w 11"/>
                <a:gd name="T9" fmla="*/ 0 h 2"/>
              </a:gdLst>
              <a:ahLst/>
              <a:cxnLst>
                <a:cxn ang="0">
                  <a:pos x="T0" y="T1"/>
                </a:cxn>
                <a:cxn ang="0">
                  <a:pos x="T2" y="T3"/>
                </a:cxn>
                <a:cxn ang="0">
                  <a:pos x="T4" y="T5"/>
                </a:cxn>
                <a:cxn ang="0">
                  <a:pos x="T6" y="T7"/>
                </a:cxn>
                <a:cxn ang="0">
                  <a:pos x="T8" y="T9"/>
                </a:cxn>
              </a:cxnLst>
              <a:rect l="0" t="0" r="r" b="b"/>
              <a:pathLst>
                <a:path w="11" h="2">
                  <a:moveTo>
                    <a:pt x="10" y="0"/>
                  </a:moveTo>
                  <a:cubicBezTo>
                    <a:pt x="0" y="0"/>
                    <a:pt x="0" y="0"/>
                    <a:pt x="0" y="0"/>
                  </a:cubicBezTo>
                  <a:cubicBezTo>
                    <a:pt x="1" y="2"/>
                    <a:pt x="3" y="2"/>
                    <a:pt x="6" y="2"/>
                  </a:cubicBezTo>
                  <a:cubicBezTo>
                    <a:pt x="8" y="2"/>
                    <a:pt x="9" y="2"/>
                    <a:pt x="11" y="2"/>
                  </a:cubicBezTo>
                  <a:cubicBezTo>
                    <a:pt x="10" y="0"/>
                    <a:pt x="10" y="0"/>
                    <a:pt x="10"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p>
          </p:txBody>
        </p:sp>
        <p:sp>
          <p:nvSpPr>
            <p:cNvPr id="79" name="Freeform 81"/>
            <p:cNvSpPr/>
            <p:nvPr/>
          </p:nvSpPr>
          <p:spPr bwMode="auto">
            <a:xfrm>
              <a:off x="9332913" y="1111250"/>
              <a:ext cx="33338" cy="14288"/>
            </a:xfrm>
            <a:custGeom>
              <a:avLst/>
              <a:gdLst>
                <a:gd name="T0" fmla="*/ 9 w 9"/>
                <a:gd name="T1" fmla="*/ 0 h 4"/>
                <a:gd name="T2" fmla="*/ 7 w 9"/>
                <a:gd name="T3" fmla="*/ 0 h 4"/>
                <a:gd name="T4" fmla="*/ 6 w 9"/>
                <a:gd name="T5" fmla="*/ 0 h 4"/>
                <a:gd name="T6" fmla="*/ 5 w 9"/>
                <a:gd name="T7" fmla="*/ 0 h 4"/>
                <a:gd name="T8" fmla="*/ 0 w 9"/>
                <a:gd name="T9" fmla="*/ 0 h 4"/>
                <a:gd name="T10" fmla="*/ 6 w 9"/>
                <a:gd name="T11" fmla="*/ 4 h 4"/>
                <a:gd name="T12" fmla="*/ 9 w 9"/>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9" h="4">
                  <a:moveTo>
                    <a:pt x="9" y="0"/>
                  </a:moveTo>
                  <a:cubicBezTo>
                    <a:pt x="9" y="0"/>
                    <a:pt x="8" y="0"/>
                    <a:pt x="7" y="0"/>
                  </a:cubicBezTo>
                  <a:cubicBezTo>
                    <a:pt x="7" y="0"/>
                    <a:pt x="6" y="0"/>
                    <a:pt x="6" y="0"/>
                  </a:cubicBezTo>
                  <a:cubicBezTo>
                    <a:pt x="6" y="0"/>
                    <a:pt x="5" y="0"/>
                    <a:pt x="5" y="0"/>
                  </a:cubicBezTo>
                  <a:cubicBezTo>
                    <a:pt x="3" y="0"/>
                    <a:pt x="2" y="0"/>
                    <a:pt x="0" y="0"/>
                  </a:cubicBezTo>
                  <a:cubicBezTo>
                    <a:pt x="1" y="2"/>
                    <a:pt x="2" y="4"/>
                    <a:pt x="6" y="4"/>
                  </a:cubicBezTo>
                  <a:cubicBezTo>
                    <a:pt x="8" y="4"/>
                    <a:pt x="9" y="2"/>
                    <a:pt x="9"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p>
          </p:txBody>
        </p:sp>
        <p:sp>
          <p:nvSpPr>
            <p:cNvPr id="80" name="Freeform 82"/>
            <p:cNvSpPr>
              <a:spLocks noEditPoints="1"/>
            </p:cNvSpPr>
            <p:nvPr/>
          </p:nvSpPr>
          <p:spPr bwMode="auto">
            <a:xfrm>
              <a:off x="7437438" y="930275"/>
              <a:ext cx="214313" cy="63500"/>
            </a:xfrm>
            <a:custGeom>
              <a:avLst/>
              <a:gdLst>
                <a:gd name="T0" fmla="*/ 49 w 57"/>
                <a:gd name="T1" fmla="*/ 8 h 17"/>
                <a:gd name="T2" fmla="*/ 47 w 57"/>
                <a:gd name="T3" fmla="*/ 9 h 17"/>
                <a:gd name="T4" fmla="*/ 47 w 57"/>
                <a:gd name="T5" fmla="*/ 11 h 17"/>
                <a:gd name="T6" fmla="*/ 49 w 57"/>
                <a:gd name="T7" fmla="*/ 8 h 17"/>
                <a:gd name="T8" fmla="*/ 49 w 57"/>
                <a:gd name="T9" fmla="*/ 0 h 17"/>
                <a:gd name="T10" fmla="*/ 38 w 57"/>
                <a:gd name="T11" fmla="*/ 3 h 17"/>
                <a:gd name="T12" fmla="*/ 22 w 57"/>
                <a:gd name="T13" fmla="*/ 0 h 17"/>
                <a:gd name="T14" fmla="*/ 0 w 57"/>
                <a:gd name="T15" fmla="*/ 5 h 17"/>
                <a:gd name="T16" fmla="*/ 6 w 57"/>
                <a:gd name="T17" fmla="*/ 6 h 17"/>
                <a:gd name="T18" fmla="*/ 19 w 57"/>
                <a:gd name="T19" fmla="*/ 3 h 17"/>
                <a:gd name="T20" fmla="*/ 25 w 57"/>
                <a:gd name="T21" fmla="*/ 5 h 17"/>
                <a:gd name="T22" fmla="*/ 21 w 57"/>
                <a:gd name="T23" fmla="*/ 8 h 17"/>
                <a:gd name="T24" fmla="*/ 26 w 57"/>
                <a:gd name="T25" fmla="*/ 8 h 17"/>
                <a:gd name="T26" fmla="*/ 20 w 57"/>
                <a:gd name="T27" fmla="*/ 11 h 17"/>
                <a:gd name="T28" fmla="*/ 28 w 57"/>
                <a:gd name="T29" fmla="*/ 14 h 17"/>
                <a:gd name="T30" fmla="*/ 28 w 57"/>
                <a:gd name="T31" fmla="*/ 14 h 17"/>
                <a:gd name="T32" fmla="*/ 31 w 57"/>
                <a:gd name="T33" fmla="*/ 17 h 17"/>
                <a:gd name="T34" fmla="*/ 31 w 57"/>
                <a:gd name="T35" fmla="*/ 17 h 17"/>
                <a:gd name="T36" fmla="*/ 37 w 57"/>
                <a:gd name="T37" fmla="*/ 11 h 17"/>
                <a:gd name="T38" fmla="*/ 40 w 57"/>
                <a:gd name="T39" fmla="*/ 10 h 17"/>
                <a:gd name="T40" fmla="*/ 42 w 57"/>
                <a:gd name="T41" fmla="*/ 10 h 17"/>
                <a:gd name="T42" fmla="*/ 44 w 57"/>
                <a:gd name="T43" fmla="*/ 10 h 17"/>
                <a:gd name="T44" fmla="*/ 47 w 57"/>
                <a:gd name="T45" fmla="*/ 9 h 17"/>
                <a:gd name="T46" fmla="*/ 47 w 57"/>
                <a:gd name="T47" fmla="*/ 8 h 17"/>
                <a:gd name="T48" fmla="*/ 48 w 57"/>
                <a:gd name="T49" fmla="*/ 8 h 17"/>
                <a:gd name="T50" fmla="*/ 49 w 57"/>
                <a:gd name="T51" fmla="*/ 8 h 17"/>
                <a:gd name="T52" fmla="*/ 57 w 57"/>
                <a:gd name="T53" fmla="*/ 3 h 17"/>
                <a:gd name="T54" fmla="*/ 49 w 57"/>
                <a:gd name="T55"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7" h="17">
                  <a:moveTo>
                    <a:pt x="49" y="8"/>
                  </a:moveTo>
                  <a:cubicBezTo>
                    <a:pt x="48" y="9"/>
                    <a:pt x="47" y="9"/>
                    <a:pt x="47" y="9"/>
                  </a:cubicBezTo>
                  <a:cubicBezTo>
                    <a:pt x="47" y="11"/>
                    <a:pt x="47" y="11"/>
                    <a:pt x="47" y="11"/>
                  </a:cubicBezTo>
                  <a:cubicBezTo>
                    <a:pt x="49" y="8"/>
                    <a:pt x="49" y="8"/>
                    <a:pt x="49" y="8"/>
                  </a:cubicBezTo>
                  <a:moveTo>
                    <a:pt x="49" y="0"/>
                  </a:moveTo>
                  <a:cubicBezTo>
                    <a:pt x="44" y="0"/>
                    <a:pt x="42" y="3"/>
                    <a:pt x="38" y="3"/>
                  </a:cubicBezTo>
                  <a:cubicBezTo>
                    <a:pt x="33" y="3"/>
                    <a:pt x="29" y="0"/>
                    <a:pt x="22" y="0"/>
                  </a:cubicBezTo>
                  <a:cubicBezTo>
                    <a:pt x="16" y="0"/>
                    <a:pt x="2" y="1"/>
                    <a:pt x="0" y="5"/>
                  </a:cubicBezTo>
                  <a:cubicBezTo>
                    <a:pt x="2" y="5"/>
                    <a:pt x="4" y="6"/>
                    <a:pt x="6" y="6"/>
                  </a:cubicBezTo>
                  <a:cubicBezTo>
                    <a:pt x="10" y="6"/>
                    <a:pt x="16" y="3"/>
                    <a:pt x="19" y="3"/>
                  </a:cubicBezTo>
                  <a:cubicBezTo>
                    <a:pt x="21" y="3"/>
                    <a:pt x="23" y="4"/>
                    <a:pt x="25" y="5"/>
                  </a:cubicBezTo>
                  <a:cubicBezTo>
                    <a:pt x="24" y="6"/>
                    <a:pt x="22" y="7"/>
                    <a:pt x="21" y="8"/>
                  </a:cubicBezTo>
                  <a:cubicBezTo>
                    <a:pt x="22" y="8"/>
                    <a:pt x="24" y="8"/>
                    <a:pt x="26" y="8"/>
                  </a:cubicBezTo>
                  <a:cubicBezTo>
                    <a:pt x="24" y="9"/>
                    <a:pt x="22" y="9"/>
                    <a:pt x="20" y="11"/>
                  </a:cubicBezTo>
                  <a:cubicBezTo>
                    <a:pt x="21" y="13"/>
                    <a:pt x="24" y="14"/>
                    <a:pt x="28" y="14"/>
                  </a:cubicBezTo>
                  <a:cubicBezTo>
                    <a:pt x="28" y="14"/>
                    <a:pt x="28" y="14"/>
                    <a:pt x="28" y="14"/>
                  </a:cubicBezTo>
                  <a:cubicBezTo>
                    <a:pt x="29" y="15"/>
                    <a:pt x="30" y="17"/>
                    <a:pt x="31" y="17"/>
                  </a:cubicBezTo>
                  <a:cubicBezTo>
                    <a:pt x="31" y="17"/>
                    <a:pt x="31" y="17"/>
                    <a:pt x="31" y="17"/>
                  </a:cubicBezTo>
                  <a:cubicBezTo>
                    <a:pt x="34" y="17"/>
                    <a:pt x="34" y="12"/>
                    <a:pt x="37" y="11"/>
                  </a:cubicBezTo>
                  <a:cubicBezTo>
                    <a:pt x="38" y="10"/>
                    <a:pt x="39" y="10"/>
                    <a:pt x="40" y="10"/>
                  </a:cubicBezTo>
                  <a:cubicBezTo>
                    <a:pt x="41" y="10"/>
                    <a:pt x="41" y="10"/>
                    <a:pt x="42" y="10"/>
                  </a:cubicBezTo>
                  <a:cubicBezTo>
                    <a:pt x="43" y="10"/>
                    <a:pt x="43" y="10"/>
                    <a:pt x="44" y="10"/>
                  </a:cubicBezTo>
                  <a:cubicBezTo>
                    <a:pt x="45" y="10"/>
                    <a:pt x="46" y="10"/>
                    <a:pt x="47" y="9"/>
                  </a:cubicBezTo>
                  <a:cubicBezTo>
                    <a:pt x="47" y="8"/>
                    <a:pt x="47" y="8"/>
                    <a:pt x="47" y="8"/>
                  </a:cubicBezTo>
                  <a:cubicBezTo>
                    <a:pt x="47" y="8"/>
                    <a:pt x="48" y="8"/>
                    <a:pt x="48" y="8"/>
                  </a:cubicBezTo>
                  <a:cubicBezTo>
                    <a:pt x="49" y="8"/>
                    <a:pt x="49" y="8"/>
                    <a:pt x="49" y="8"/>
                  </a:cubicBezTo>
                  <a:cubicBezTo>
                    <a:pt x="53" y="5"/>
                    <a:pt x="57" y="8"/>
                    <a:pt x="57" y="3"/>
                  </a:cubicBezTo>
                  <a:cubicBezTo>
                    <a:pt x="55" y="2"/>
                    <a:pt x="52" y="0"/>
                    <a:pt x="49"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p>
          </p:txBody>
        </p:sp>
        <p:sp>
          <p:nvSpPr>
            <p:cNvPr id="81" name="Freeform 83"/>
            <p:cNvSpPr/>
            <p:nvPr/>
          </p:nvSpPr>
          <p:spPr bwMode="auto">
            <a:xfrm>
              <a:off x="7996238" y="885825"/>
              <a:ext cx="74613" cy="47625"/>
            </a:xfrm>
            <a:custGeom>
              <a:avLst/>
              <a:gdLst>
                <a:gd name="T0" fmla="*/ 16 w 20"/>
                <a:gd name="T1" fmla="*/ 0 h 13"/>
                <a:gd name="T2" fmla="*/ 0 w 20"/>
                <a:gd name="T3" fmla="*/ 9 h 13"/>
                <a:gd name="T4" fmla="*/ 5 w 20"/>
                <a:gd name="T5" fmla="*/ 13 h 13"/>
                <a:gd name="T6" fmla="*/ 20 w 20"/>
                <a:gd name="T7" fmla="*/ 9 h 13"/>
                <a:gd name="T8" fmla="*/ 16 w 20"/>
                <a:gd name="T9" fmla="*/ 0 h 13"/>
              </a:gdLst>
              <a:ahLst/>
              <a:cxnLst>
                <a:cxn ang="0">
                  <a:pos x="T0" y="T1"/>
                </a:cxn>
                <a:cxn ang="0">
                  <a:pos x="T2" y="T3"/>
                </a:cxn>
                <a:cxn ang="0">
                  <a:pos x="T4" y="T5"/>
                </a:cxn>
                <a:cxn ang="0">
                  <a:pos x="T6" y="T7"/>
                </a:cxn>
                <a:cxn ang="0">
                  <a:pos x="T8" y="T9"/>
                </a:cxn>
              </a:cxnLst>
              <a:rect l="0" t="0" r="r" b="b"/>
              <a:pathLst>
                <a:path w="20" h="13">
                  <a:moveTo>
                    <a:pt x="16" y="0"/>
                  </a:moveTo>
                  <a:cubicBezTo>
                    <a:pt x="12" y="0"/>
                    <a:pt x="0" y="5"/>
                    <a:pt x="0" y="9"/>
                  </a:cubicBezTo>
                  <a:cubicBezTo>
                    <a:pt x="0" y="12"/>
                    <a:pt x="1" y="13"/>
                    <a:pt x="5" y="13"/>
                  </a:cubicBezTo>
                  <a:cubicBezTo>
                    <a:pt x="7" y="13"/>
                    <a:pt x="18" y="11"/>
                    <a:pt x="20" y="9"/>
                  </a:cubicBezTo>
                  <a:cubicBezTo>
                    <a:pt x="16" y="0"/>
                    <a:pt x="16" y="0"/>
                    <a:pt x="16"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p>
          </p:txBody>
        </p:sp>
        <p:sp>
          <p:nvSpPr>
            <p:cNvPr id="82" name="Freeform 84"/>
            <p:cNvSpPr/>
            <p:nvPr/>
          </p:nvSpPr>
          <p:spPr bwMode="auto">
            <a:xfrm>
              <a:off x="7899400" y="919163"/>
              <a:ext cx="77788" cy="44450"/>
            </a:xfrm>
            <a:custGeom>
              <a:avLst/>
              <a:gdLst>
                <a:gd name="T0" fmla="*/ 15 w 21"/>
                <a:gd name="T1" fmla="*/ 0 h 12"/>
                <a:gd name="T2" fmla="*/ 5 w 21"/>
                <a:gd name="T3" fmla="*/ 0 h 12"/>
                <a:gd name="T4" fmla="*/ 5 w 21"/>
                <a:gd name="T5" fmla="*/ 4 h 12"/>
                <a:gd name="T6" fmla="*/ 0 w 21"/>
                <a:gd name="T7" fmla="*/ 11 h 12"/>
                <a:gd name="T8" fmla="*/ 5 w 21"/>
                <a:gd name="T9" fmla="*/ 12 h 12"/>
                <a:gd name="T10" fmla="*/ 15 w 21"/>
                <a:gd name="T11" fmla="*/ 11 h 12"/>
                <a:gd name="T12" fmla="*/ 14 w 21"/>
                <a:gd name="T13" fmla="*/ 8 h 12"/>
                <a:gd name="T14" fmla="*/ 17 w 21"/>
                <a:gd name="T15" fmla="*/ 8 h 12"/>
                <a:gd name="T16" fmla="*/ 21 w 21"/>
                <a:gd name="T17" fmla="*/ 6 h 12"/>
                <a:gd name="T18" fmla="*/ 21 w 21"/>
                <a:gd name="T19" fmla="*/ 2 h 12"/>
                <a:gd name="T20" fmla="*/ 17 w 21"/>
                <a:gd name="T21" fmla="*/ 3 h 12"/>
                <a:gd name="T22" fmla="*/ 12 w 21"/>
                <a:gd name="T23" fmla="*/ 2 h 12"/>
                <a:gd name="T24" fmla="*/ 15 w 21"/>
                <a:gd name="T25"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 h="12">
                  <a:moveTo>
                    <a:pt x="15" y="0"/>
                  </a:moveTo>
                  <a:cubicBezTo>
                    <a:pt x="5" y="0"/>
                    <a:pt x="5" y="0"/>
                    <a:pt x="5" y="0"/>
                  </a:cubicBezTo>
                  <a:cubicBezTo>
                    <a:pt x="5" y="0"/>
                    <a:pt x="5" y="1"/>
                    <a:pt x="5" y="4"/>
                  </a:cubicBezTo>
                  <a:cubicBezTo>
                    <a:pt x="2" y="5"/>
                    <a:pt x="0" y="7"/>
                    <a:pt x="0" y="11"/>
                  </a:cubicBezTo>
                  <a:cubicBezTo>
                    <a:pt x="0" y="12"/>
                    <a:pt x="2" y="12"/>
                    <a:pt x="5" y="12"/>
                  </a:cubicBezTo>
                  <a:cubicBezTo>
                    <a:pt x="9" y="12"/>
                    <a:pt x="14" y="12"/>
                    <a:pt x="15" y="11"/>
                  </a:cubicBezTo>
                  <a:cubicBezTo>
                    <a:pt x="14" y="8"/>
                    <a:pt x="14" y="8"/>
                    <a:pt x="14" y="8"/>
                  </a:cubicBezTo>
                  <a:cubicBezTo>
                    <a:pt x="15" y="8"/>
                    <a:pt x="16" y="8"/>
                    <a:pt x="17" y="8"/>
                  </a:cubicBezTo>
                  <a:cubicBezTo>
                    <a:pt x="19" y="8"/>
                    <a:pt x="20" y="8"/>
                    <a:pt x="21" y="6"/>
                  </a:cubicBezTo>
                  <a:cubicBezTo>
                    <a:pt x="21" y="5"/>
                    <a:pt x="21" y="5"/>
                    <a:pt x="21" y="2"/>
                  </a:cubicBezTo>
                  <a:cubicBezTo>
                    <a:pt x="20" y="2"/>
                    <a:pt x="18" y="3"/>
                    <a:pt x="17" y="3"/>
                  </a:cubicBezTo>
                  <a:cubicBezTo>
                    <a:pt x="15" y="3"/>
                    <a:pt x="13" y="2"/>
                    <a:pt x="12" y="2"/>
                  </a:cubicBezTo>
                  <a:cubicBezTo>
                    <a:pt x="12" y="2"/>
                    <a:pt x="14" y="1"/>
                    <a:pt x="15"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p>
          </p:txBody>
        </p:sp>
        <p:sp>
          <p:nvSpPr>
            <p:cNvPr id="83" name="Freeform 85"/>
            <p:cNvSpPr/>
            <p:nvPr/>
          </p:nvSpPr>
          <p:spPr bwMode="auto">
            <a:xfrm>
              <a:off x="7789863" y="960438"/>
              <a:ext cx="82550" cy="26988"/>
            </a:xfrm>
            <a:custGeom>
              <a:avLst/>
              <a:gdLst>
                <a:gd name="T0" fmla="*/ 14 w 22"/>
                <a:gd name="T1" fmla="*/ 0 h 7"/>
                <a:gd name="T2" fmla="*/ 0 w 22"/>
                <a:gd name="T3" fmla="*/ 5 h 7"/>
                <a:gd name="T4" fmla="*/ 3 w 22"/>
                <a:gd name="T5" fmla="*/ 7 h 7"/>
                <a:gd name="T6" fmla="*/ 7 w 22"/>
                <a:gd name="T7" fmla="*/ 5 h 7"/>
                <a:gd name="T8" fmla="*/ 13 w 22"/>
                <a:gd name="T9" fmla="*/ 7 h 7"/>
                <a:gd name="T10" fmla="*/ 22 w 22"/>
                <a:gd name="T11" fmla="*/ 3 h 7"/>
                <a:gd name="T12" fmla="*/ 14 w 22"/>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22" h="7">
                  <a:moveTo>
                    <a:pt x="14" y="0"/>
                  </a:moveTo>
                  <a:cubicBezTo>
                    <a:pt x="11" y="0"/>
                    <a:pt x="0" y="1"/>
                    <a:pt x="0" y="5"/>
                  </a:cubicBezTo>
                  <a:cubicBezTo>
                    <a:pt x="0" y="7"/>
                    <a:pt x="2" y="7"/>
                    <a:pt x="3" y="7"/>
                  </a:cubicBezTo>
                  <a:cubicBezTo>
                    <a:pt x="6" y="7"/>
                    <a:pt x="7" y="7"/>
                    <a:pt x="7" y="5"/>
                  </a:cubicBezTo>
                  <a:cubicBezTo>
                    <a:pt x="9" y="5"/>
                    <a:pt x="11" y="7"/>
                    <a:pt x="13" y="7"/>
                  </a:cubicBezTo>
                  <a:cubicBezTo>
                    <a:pt x="17" y="7"/>
                    <a:pt x="17" y="3"/>
                    <a:pt x="22" y="3"/>
                  </a:cubicBezTo>
                  <a:cubicBezTo>
                    <a:pt x="21" y="1"/>
                    <a:pt x="18" y="0"/>
                    <a:pt x="14"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p>
          </p:txBody>
        </p:sp>
        <p:sp>
          <p:nvSpPr>
            <p:cNvPr id="84" name="Freeform 86"/>
            <p:cNvSpPr/>
            <p:nvPr/>
          </p:nvSpPr>
          <p:spPr bwMode="auto">
            <a:xfrm>
              <a:off x="7740650" y="863600"/>
              <a:ext cx="128588" cy="85725"/>
            </a:xfrm>
            <a:custGeom>
              <a:avLst/>
              <a:gdLst>
                <a:gd name="T0" fmla="*/ 33 w 34"/>
                <a:gd name="T1" fmla="*/ 0 h 23"/>
                <a:gd name="T2" fmla="*/ 28 w 34"/>
                <a:gd name="T3" fmla="*/ 5 h 23"/>
                <a:gd name="T4" fmla="*/ 11 w 34"/>
                <a:gd name="T5" fmla="*/ 11 h 23"/>
                <a:gd name="T6" fmla="*/ 11 w 34"/>
                <a:gd name="T7" fmla="*/ 14 h 23"/>
                <a:gd name="T8" fmla="*/ 13 w 34"/>
                <a:gd name="T9" fmla="*/ 13 h 23"/>
                <a:gd name="T10" fmla="*/ 16 w 34"/>
                <a:gd name="T11" fmla="*/ 15 h 23"/>
                <a:gd name="T12" fmla="*/ 4 w 34"/>
                <a:gd name="T13" fmla="*/ 15 h 23"/>
                <a:gd name="T14" fmla="*/ 0 w 34"/>
                <a:gd name="T15" fmla="*/ 18 h 23"/>
                <a:gd name="T16" fmla="*/ 15 w 34"/>
                <a:gd name="T17" fmla="*/ 23 h 23"/>
                <a:gd name="T18" fmla="*/ 26 w 34"/>
                <a:gd name="T19" fmla="*/ 20 h 23"/>
                <a:gd name="T20" fmla="*/ 30 w 34"/>
                <a:gd name="T21" fmla="*/ 20 h 23"/>
                <a:gd name="T22" fmla="*/ 34 w 34"/>
                <a:gd name="T23" fmla="*/ 19 h 23"/>
                <a:gd name="T24" fmla="*/ 18 w 34"/>
                <a:gd name="T25" fmla="*/ 15 h 23"/>
                <a:gd name="T26" fmla="*/ 31 w 34"/>
                <a:gd name="T27" fmla="*/ 7 h 23"/>
                <a:gd name="T28" fmla="*/ 34 w 34"/>
                <a:gd name="T29" fmla="*/ 4 h 23"/>
                <a:gd name="T30" fmla="*/ 33 w 34"/>
                <a:gd name="T3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4" h="23">
                  <a:moveTo>
                    <a:pt x="33" y="0"/>
                  </a:moveTo>
                  <a:cubicBezTo>
                    <a:pt x="30" y="0"/>
                    <a:pt x="28" y="2"/>
                    <a:pt x="28" y="5"/>
                  </a:cubicBezTo>
                  <a:cubicBezTo>
                    <a:pt x="20" y="5"/>
                    <a:pt x="20" y="11"/>
                    <a:pt x="11" y="11"/>
                  </a:cubicBezTo>
                  <a:cubicBezTo>
                    <a:pt x="11" y="14"/>
                    <a:pt x="11" y="14"/>
                    <a:pt x="11" y="14"/>
                  </a:cubicBezTo>
                  <a:cubicBezTo>
                    <a:pt x="12" y="14"/>
                    <a:pt x="13" y="13"/>
                    <a:pt x="13" y="13"/>
                  </a:cubicBezTo>
                  <a:cubicBezTo>
                    <a:pt x="14" y="13"/>
                    <a:pt x="14" y="14"/>
                    <a:pt x="16" y="15"/>
                  </a:cubicBezTo>
                  <a:cubicBezTo>
                    <a:pt x="4" y="15"/>
                    <a:pt x="4" y="15"/>
                    <a:pt x="4" y="15"/>
                  </a:cubicBezTo>
                  <a:cubicBezTo>
                    <a:pt x="3" y="16"/>
                    <a:pt x="2" y="17"/>
                    <a:pt x="0" y="18"/>
                  </a:cubicBezTo>
                  <a:cubicBezTo>
                    <a:pt x="1" y="18"/>
                    <a:pt x="13" y="23"/>
                    <a:pt x="15" y="23"/>
                  </a:cubicBezTo>
                  <a:cubicBezTo>
                    <a:pt x="18" y="23"/>
                    <a:pt x="23" y="20"/>
                    <a:pt x="26" y="20"/>
                  </a:cubicBezTo>
                  <a:cubicBezTo>
                    <a:pt x="27" y="20"/>
                    <a:pt x="28" y="20"/>
                    <a:pt x="30" y="20"/>
                  </a:cubicBezTo>
                  <a:cubicBezTo>
                    <a:pt x="31" y="20"/>
                    <a:pt x="33" y="20"/>
                    <a:pt x="34" y="19"/>
                  </a:cubicBezTo>
                  <a:cubicBezTo>
                    <a:pt x="28" y="16"/>
                    <a:pt x="26" y="16"/>
                    <a:pt x="18" y="15"/>
                  </a:cubicBezTo>
                  <a:cubicBezTo>
                    <a:pt x="21" y="12"/>
                    <a:pt x="27" y="10"/>
                    <a:pt x="31" y="7"/>
                  </a:cubicBezTo>
                  <a:cubicBezTo>
                    <a:pt x="31" y="6"/>
                    <a:pt x="33" y="4"/>
                    <a:pt x="34" y="4"/>
                  </a:cubicBezTo>
                  <a:cubicBezTo>
                    <a:pt x="34" y="3"/>
                    <a:pt x="34" y="0"/>
                    <a:pt x="33"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p>
          </p:txBody>
        </p:sp>
        <p:sp>
          <p:nvSpPr>
            <p:cNvPr id="85" name="Freeform 87"/>
            <p:cNvSpPr/>
            <p:nvPr/>
          </p:nvSpPr>
          <p:spPr bwMode="auto">
            <a:xfrm>
              <a:off x="6419850" y="990600"/>
              <a:ext cx="423863" cy="236538"/>
            </a:xfrm>
            <a:custGeom>
              <a:avLst/>
              <a:gdLst>
                <a:gd name="T0" fmla="*/ 46 w 113"/>
                <a:gd name="T1" fmla="*/ 0 h 63"/>
                <a:gd name="T2" fmla="*/ 40 w 113"/>
                <a:gd name="T3" fmla="*/ 5 h 63"/>
                <a:gd name="T4" fmla="*/ 44 w 113"/>
                <a:gd name="T5" fmla="*/ 17 h 63"/>
                <a:gd name="T6" fmla="*/ 31 w 113"/>
                <a:gd name="T7" fmla="*/ 5 h 63"/>
                <a:gd name="T8" fmla="*/ 26 w 113"/>
                <a:gd name="T9" fmla="*/ 9 h 63"/>
                <a:gd name="T10" fmla="*/ 27 w 113"/>
                <a:gd name="T11" fmla="*/ 12 h 63"/>
                <a:gd name="T12" fmla="*/ 20 w 113"/>
                <a:gd name="T13" fmla="*/ 9 h 63"/>
                <a:gd name="T14" fmla="*/ 24 w 113"/>
                <a:gd name="T15" fmla="*/ 5 h 63"/>
                <a:gd name="T16" fmla="*/ 10 w 113"/>
                <a:gd name="T17" fmla="*/ 4 h 63"/>
                <a:gd name="T18" fmla="*/ 0 w 113"/>
                <a:gd name="T19" fmla="*/ 10 h 63"/>
                <a:gd name="T20" fmla="*/ 7 w 113"/>
                <a:gd name="T21" fmla="*/ 17 h 63"/>
                <a:gd name="T22" fmla="*/ 9 w 113"/>
                <a:gd name="T23" fmla="*/ 18 h 63"/>
                <a:gd name="T24" fmla="*/ 17 w 113"/>
                <a:gd name="T25" fmla="*/ 28 h 63"/>
                <a:gd name="T26" fmla="*/ 15 w 113"/>
                <a:gd name="T27" fmla="*/ 28 h 63"/>
                <a:gd name="T28" fmla="*/ 24 w 113"/>
                <a:gd name="T29" fmla="*/ 33 h 63"/>
                <a:gd name="T30" fmla="*/ 32 w 113"/>
                <a:gd name="T31" fmla="*/ 25 h 63"/>
                <a:gd name="T32" fmla="*/ 35 w 113"/>
                <a:gd name="T33" fmla="*/ 25 h 63"/>
                <a:gd name="T34" fmla="*/ 39 w 113"/>
                <a:gd name="T35" fmla="*/ 28 h 63"/>
                <a:gd name="T36" fmla="*/ 46 w 113"/>
                <a:gd name="T37" fmla="*/ 28 h 63"/>
                <a:gd name="T38" fmla="*/ 32 w 113"/>
                <a:gd name="T39" fmla="*/ 35 h 63"/>
                <a:gd name="T40" fmla="*/ 24 w 113"/>
                <a:gd name="T41" fmla="*/ 38 h 63"/>
                <a:gd name="T42" fmla="*/ 28 w 113"/>
                <a:gd name="T43" fmla="*/ 42 h 63"/>
                <a:gd name="T44" fmla="*/ 35 w 113"/>
                <a:gd name="T45" fmla="*/ 41 h 63"/>
                <a:gd name="T46" fmla="*/ 47 w 113"/>
                <a:gd name="T47" fmla="*/ 43 h 63"/>
                <a:gd name="T48" fmla="*/ 38 w 113"/>
                <a:gd name="T49" fmla="*/ 45 h 63"/>
                <a:gd name="T50" fmla="*/ 31 w 113"/>
                <a:gd name="T51" fmla="*/ 45 h 63"/>
                <a:gd name="T52" fmla="*/ 28 w 113"/>
                <a:gd name="T53" fmla="*/ 45 h 63"/>
                <a:gd name="T54" fmla="*/ 50 w 113"/>
                <a:gd name="T55" fmla="*/ 63 h 63"/>
                <a:gd name="T56" fmla="*/ 58 w 113"/>
                <a:gd name="T57" fmla="*/ 47 h 63"/>
                <a:gd name="T58" fmla="*/ 62 w 113"/>
                <a:gd name="T59" fmla="*/ 45 h 63"/>
                <a:gd name="T60" fmla="*/ 78 w 113"/>
                <a:gd name="T61" fmla="*/ 25 h 63"/>
                <a:gd name="T62" fmla="*/ 85 w 113"/>
                <a:gd name="T63" fmla="*/ 29 h 63"/>
                <a:gd name="T64" fmla="*/ 81 w 113"/>
                <a:gd name="T65" fmla="*/ 30 h 63"/>
                <a:gd name="T66" fmla="*/ 86 w 113"/>
                <a:gd name="T67" fmla="*/ 38 h 63"/>
                <a:gd name="T68" fmla="*/ 82 w 113"/>
                <a:gd name="T69" fmla="*/ 46 h 63"/>
                <a:gd name="T70" fmla="*/ 95 w 113"/>
                <a:gd name="T71" fmla="*/ 46 h 63"/>
                <a:gd name="T72" fmla="*/ 95 w 113"/>
                <a:gd name="T73" fmla="*/ 51 h 63"/>
                <a:gd name="T74" fmla="*/ 113 w 113"/>
                <a:gd name="T75" fmla="*/ 42 h 63"/>
                <a:gd name="T76" fmla="*/ 102 w 113"/>
                <a:gd name="T77" fmla="*/ 32 h 63"/>
                <a:gd name="T78" fmla="*/ 93 w 113"/>
                <a:gd name="T79" fmla="*/ 32 h 63"/>
                <a:gd name="T80" fmla="*/ 93 w 113"/>
                <a:gd name="T81" fmla="*/ 27 h 63"/>
                <a:gd name="T82" fmla="*/ 90 w 113"/>
                <a:gd name="T83" fmla="*/ 28 h 63"/>
                <a:gd name="T84" fmla="*/ 88 w 113"/>
                <a:gd name="T85" fmla="*/ 27 h 63"/>
                <a:gd name="T86" fmla="*/ 91 w 113"/>
                <a:gd name="T87" fmla="*/ 27 h 63"/>
                <a:gd name="T88" fmla="*/ 68 w 113"/>
                <a:gd name="T89" fmla="*/ 15 h 63"/>
                <a:gd name="T90" fmla="*/ 65 w 113"/>
                <a:gd name="T91" fmla="*/ 15 h 63"/>
                <a:gd name="T92" fmla="*/ 62 w 113"/>
                <a:gd name="T93" fmla="*/ 8 h 63"/>
                <a:gd name="T94" fmla="*/ 57 w 113"/>
                <a:gd name="T95" fmla="*/ 12 h 63"/>
                <a:gd name="T96" fmla="*/ 57 w 113"/>
                <a:gd name="T97" fmla="*/ 6 h 63"/>
                <a:gd name="T98" fmla="*/ 46 w 113"/>
                <a:gd name="T99"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13" h="63">
                  <a:moveTo>
                    <a:pt x="46" y="0"/>
                  </a:moveTo>
                  <a:cubicBezTo>
                    <a:pt x="42" y="0"/>
                    <a:pt x="40" y="0"/>
                    <a:pt x="40" y="5"/>
                  </a:cubicBezTo>
                  <a:cubicBezTo>
                    <a:pt x="40" y="10"/>
                    <a:pt x="42" y="12"/>
                    <a:pt x="44" y="17"/>
                  </a:cubicBezTo>
                  <a:cubicBezTo>
                    <a:pt x="37" y="14"/>
                    <a:pt x="39" y="5"/>
                    <a:pt x="31" y="5"/>
                  </a:cubicBezTo>
                  <a:cubicBezTo>
                    <a:pt x="28" y="5"/>
                    <a:pt x="26" y="7"/>
                    <a:pt x="26" y="9"/>
                  </a:cubicBezTo>
                  <a:cubicBezTo>
                    <a:pt x="26" y="11"/>
                    <a:pt x="26" y="12"/>
                    <a:pt x="27" y="12"/>
                  </a:cubicBezTo>
                  <a:cubicBezTo>
                    <a:pt x="25" y="11"/>
                    <a:pt x="23" y="11"/>
                    <a:pt x="20" y="9"/>
                  </a:cubicBezTo>
                  <a:cubicBezTo>
                    <a:pt x="21" y="7"/>
                    <a:pt x="22" y="7"/>
                    <a:pt x="24" y="5"/>
                  </a:cubicBezTo>
                  <a:cubicBezTo>
                    <a:pt x="17" y="4"/>
                    <a:pt x="14" y="4"/>
                    <a:pt x="10" y="4"/>
                  </a:cubicBezTo>
                  <a:cubicBezTo>
                    <a:pt x="7" y="4"/>
                    <a:pt x="1" y="9"/>
                    <a:pt x="0" y="10"/>
                  </a:cubicBezTo>
                  <a:cubicBezTo>
                    <a:pt x="2" y="12"/>
                    <a:pt x="5" y="17"/>
                    <a:pt x="7" y="17"/>
                  </a:cubicBezTo>
                  <a:cubicBezTo>
                    <a:pt x="8" y="17"/>
                    <a:pt x="8" y="18"/>
                    <a:pt x="9" y="18"/>
                  </a:cubicBezTo>
                  <a:cubicBezTo>
                    <a:pt x="8" y="23"/>
                    <a:pt x="12" y="25"/>
                    <a:pt x="17" y="28"/>
                  </a:cubicBezTo>
                  <a:cubicBezTo>
                    <a:pt x="16" y="28"/>
                    <a:pt x="16" y="28"/>
                    <a:pt x="15" y="28"/>
                  </a:cubicBezTo>
                  <a:cubicBezTo>
                    <a:pt x="16" y="31"/>
                    <a:pt x="19" y="33"/>
                    <a:pt x="24" y="33"/>
                  </a:cubicBezTo>
                  <a:cubicBezTo>
                    <a:pt x="30" y="33"/>
                    <a:pt x="30" y="27"/>
                    <a:pt x="32" y="25"/>
                  </a:cubicBezTo>
                  <a:cubicBezTo>
                    <a:pt x="33" y="25"/>
                    <a:pt x="34" y="25"/>
                    <a:pt x="35" y="25"/>
                  </a:cubicBezTo>
                  <a:cubicBezTo>
                    <a:pt x="36" y="26"/>
                    <a:pt x="38" y="28"/>
                    <a:pt x="39" y="28"/>
                  </a:cubicBezTo>
                  <a:cubicBezTo>
                    <a:pt x="40" y="28"/>
                    <a:pt x="42" y="28"/>
                    <a:pt x="46" y="28"/>
                  </a:cubicBezTo>
                  <a:cubicBezTo>
                    <a:pt x="43" y="30"/>
                    <a:pt x="35" y="34"/>
                    <a:pt x="32" y="35"/>
                  </a:cubicBezTo>
                  <a:cubicBezTo>
                    <a:pt x="30" y="35"/>
                    <a:pt x="24" y="35"/>
                    <a:pt x="24" y="38"/>
                  </a:cubicBezTo>
                  <a:cubicBezTo>
                    <a:pt x="24" y="41"/>
                    <a:pt x="26" y="42"/>
                    <a:pt x="28" y="42"/>
                  </a:cubicBezTo>
                  <a:cubicBezTo>
                    <a:pt x="30" y="42"/>
                    <a:pt x="33" y="41"/>
                    <a:pt x="35" y="41"/>
                  </a:cubicBezTo>
                  <a:cubicBezTo>
                    <a:pt x="37" y="41"/>
                    <a:pt x="46" y="42"/>
                    <a:pt x="47" y="43"/>
                  </a:cubicBezTo>
                  <a:cubicBezTo>
                    <a:pt x="44" y="44"/>
                    <a:pt x="41" y="43"/>
                    <a:pt x="38" y="45"/>
                  </a:cubicBezTo>
                  <a:cubicBezTo>
                    <a:pt x="38" y="45"/>
                    <a:pt x="34" y="45"/>
                    <a:pt x="31" y="45"/>
                  </a:cubicBezTo>
                  <a:cubicBezTo>
                    <a:pt x="30" y="45"/>
                    <a:pt x="28" y="45"/>
                    <a:pt x="28" y="45"/>
                  </a:cubicBezTo>
                  <a:cubicBezTo>
                    <a:pt x="28" y="55"/>
                    <a:pt x="43" y="58"/>
                    <a:pt x="50" y="63"/>
                  </a:cubicBezTo>
                  <a:cubicBezTo>
                    <a:pt x="54" y="59"/>
                    <a:pt x="53" y="51"/>
                    <a:pt x="58" y="47"/>
                  </a:cubicBezTo>
                  <a:cubicBezTo>
                    <a:pt x="59" y="46"/>
                    <a:pt x="62" y="47"/>
                    <a:pt x="62" y="45"/>
                  </a:cubicBezTo>
                  <a:cubicBezTo>
                    <a:pt x="65" y="38"/>
                    <a:pt x="68" y="25"/>
                    <a:pt x="78" y="25"/>
                  </a:cubicBezTo>
                  <a:cubicBezTo>
                    <a:pt x="78" y="25"/>
                    <a:pt x="80" y="29"/>
                    <a:pt x="85" y="29"/>
                  </a:cubicBezTo>
                  <a:cubicBezTo>
                    <a:pt x="83" y="29"/>
                    <a:pt x="82" y="30"/>
                    <a:pt x="81" y="30"/>
                  </a:cubicBezTo>
                  <a:cubicBezTo>
                    <a:pt x="82" y="32"/>
                    <a:pt x="84" y="37"/>
                    <a:pt x="86" y="38"/>
                  </a:cubicBezTo>
                  <a:cubicBezTo>
                    <a:pt x="86" y="42"/>
                    <a:pt x="83" y="41"/>
                    <a:pt x="82" y="46"/>
                  </a:cubicBezTo>
                  <a:cubicBezTo>
                    <a:pt x="86" y="46"/>
                    <a:pt x="92" y="46"/>
                    <a:pt x="95" y="46"/>
                  </a:cubicBezTo>
                  <a:cubicBezTo>
                    <a:pt x="94" y="48"/>
                    <a:pt x="94" y="49"/>
                    <a:pt x="95" y="51"/>
                  </a:cubicBezTo>
                  <a:cubicBezTo>
                    <a:pt x="102" y="49"/>
                    <a:pt x="105" y="44"/>
                    <a:pt x="113" y="42"/>
                  </a:cubicBezTo>
                  <a:cubicBezTo>
                    <a:pt x="110" y="38"/>
                    <a:pt x="102" y="40"/>
                    <a:pt x="102" y="32"/>
                  </a:cubicBezTo>
                  <a:cubicBezTo>
                    <a:pt x="99" y="32"/>
                    <a:pt x="97" y="32"/>
                    <a:pt x="93" y="32"/>
                  </a:cubicBezTo>
                  <a:cubicBezTo>
                    <a:pt x="94" y="30"/>
                    <a:pt x="93" y="29"/>
                    <a:pt x="93" y="27"/>
                  </a:cubicBezTo>
                  <a:cubicBezTo>
                    <a:pt x="92" y="27"/>
                    <a:pt x="91" y="28"/>
                    <a:pt x="90" y="28"/>
                  </a:cubicBezTo>
                  <a:cubicBezTo>
                    <a:pt x="89" y="28"/>
                    <a:pt x="89" y="28"/>
                    <a:pt x="88" y="27"/>
                  </a:cubicBezTo>
                  <a:cubicBezTo>
                    <a:pt x="89" y="27"/>
                    <a:pt x="90" y="27"/>
                    <a:pt x="91" y="27"/>
                  </a:cubicBezTo>
                  <a:cubicBezTo>
                    <a:pt x="88" y="24"/>
                    <a:pt x="73" y="15"/>
                    <a:pt x="68" y="15"/>
                  </a:cubicBezTo>
                  <a:cubicBezTo>
                    <a:pt x="67" y="15"/>
                    <a:pt x="66" y="15"/>
                    <a:pt x="65" y="15"/>
                  </a:cubicBezTo>
                  <a:cubicBezTo>
                    <a:pt x="66" y="12"/>
                    <a:pt x="66" y="8"/>
                    <a:pt x="62" y="8"/>
                  </a:cubicBezTo>
                  <a:cubicBezTo>
                    <a:pt x="59" y="8"/>
                    <a:pt x="59" y="10"/>
                    <a:pt x="57" y="12"/>
                  </a:cubicBezTo>
                  <a:cubicBezTo>
                    <a:pt x="57" y="10"/>
                    <a:pt x="57" y="8"/>
                    <a:pt x="57" y="6"/>
                  </a:cubicBezTo>
                  <a:cubicBezTo>
                    <a:pt x="57" y="3"/>
                    <a:pt x="50" y="0"/>
                    <a:pt x="46"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p>
          </p:txBody>
        </p:sp>
        <p:sp>
          <p:nvSpPr>
            <p:cNvPr id="86" name="Freeform 88"/>
            <p:cNvSpPr/>
            <p:nvPr/>
          </p:nvSpPr>
          <p:spPr bwMode="auto">
            <a:xfrm>
              <a:off x="6640513" y="957263"/>
              <a:ext cx="277813" cy="96838"/>
            </a:xfrm>
            <a:custGeom>
              <a:avLst/>
              <a:gdLst>
                <a:gd name="T0" fmla="*/ 43 w 74"/>
                <a:gd name="T1" fmla="*/ 0 h 26"/>
                <a:gd name="T2" fmla="*/ 40 w 74"/>
                <a:gd name="T3" fmla="*/ 0 h 26"/>
                <a:gd name="T4" fmla="*/ 33 w 74"/>
                <a:gd name="T5" fmla="*/ 6 h 26"/>
                <a:gd name="T6" fmla="*/ 21 w 74"/>
                <a:gd name="T7" fmla="*/ 1 h 26"/>
                <a:gd name="T8" fmla="*/ 13 w 74"/>
                <a:gd name="T9" fmla="*/ 1 h 26"/>
                <a:gd name="T10" fmla="*/ 15 w 74"/>
                <a:gd name="T11" fmla="*/ 4 h 26"/>
                <a:gd name="T12" fmla="*/ 10 w 74"/>
                <a:gd name="T13" fmla="*/ 4 h 26"/>
                <a:gd name="T14" fmla="*/ 10 w 74"/>
                <a:gd name="T15" fmla="*/ 5 h 26"/>
                <a:gd name="T16" fmla="*/ 8 w 74"/>
                <a:gd name="T17" fmla="*/ 5 h 26"/>
                <a:gd name="T18" fmla="*/ 4 w 74"/>
                <a:gd name="T19" fmla="*/ 4 h 26"/>
                <a:gd name="T20" fmla="*/ 0 w 74"/>
                <a:gd name="T21" fmla="*/ 4 h 26"/>
                <a:gd name="T22" fmla="*/ 4 w 74"/>
                <a:gd name="T23" fmla="*/ 11 h 26"/>
                <a:gd name="T24" fmla="*/ 7 w 74"/>
                <a:gd name="T25" fmla="*/ 15 h 26"/>
                <a:gd name="T26" fmla="*/ 14 w 74"/>
                <a:gd name="T27" fmla="*/ 14 h 26"/>
                <a:gd name="T28" fmla="*/ 27 w 74"/>
                <a:gd name="T29" fmla="*/ 15 h 26"/>
                <a:gd name="T30" fmla="*/ 20 w 74"/>
                <a:gd name="T31" fmla="*/ 16 h 26"/>
                <a:gd name="T32" fmla="*/ 15 w 74"/>
                <a:gd name="T33" fmla="*/ 17 h 26"/>
                <a:gd name="T34" fmla="*/ 18 w 74"/>
                <a:gd name="T35" fmla="*/ 21 h 26"/>
                <a:gd name="T36" fmla="*/ 34 w 74"/>
                <a:gd name="T37" fmla="*/ 21 h 26"/>
                <a:gd name="T38" fmla="*/ 44 w 74"/>
                <a:gd name="T39" fmla="*/ 26 h 26"/>
                <a:gd name="T40" fmla="*/ 74 w 74"/>
                <a:gd name="T41" fmla="*/ 12 h 26"/>
                <a:gd name="T42" fmla="*/ 61 w 74"/>
                <a:gd name="T43" fmla="*/ 4 h 26"/>
                <a:gd name="T44" fmla="*/ 52 w 74"/>
                <a:gd name="T45" fmla="*/ 4 h 26"/>
                <a:gd name="T46" fmla="*/ 43 w 74"/>
                <a:gd name="T47" fmla="*/ 7 h 26"/>
                <a:gd name="T48" fmla="*/ 43 w 74"/>
                <a:gd name="T49"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4" h="26">
                  <a:moveTo>
                    <a:pt x="43" y="0"/>
                  </a:moveTo>
                  <a:cubicBezTo>
                    <a:pt x="40" y="0"/>
                    <a:pt x="40" y="0"/>
                    <a:pt x="40" y="0"/>
                  </a:cubicBezTo>
                  <a:cubicBezTo>
                    <a:pt x="38" y="1"/>
                    <a:pt x="36" y="6"/>
                    <a:pt x="33" y="6"/>
                  </a:cubicBezTo>
                  <a:cubicBezTo>
                    <a:pt x="31" y="6"/>
                    <a:pt x="23" y="2"/>
                    <a:pt x="21" y="1"/>
                  </a:cubicBezTo>
                  <a:cubicBezTo>
                    <a:pt x="13" y="1"/>
                    <a:pt x="13" y="1"/>
                    <a:pt x="13" y="1"/>
                  </a:cubicBezTo>
                  <a:cubicBezTo>
                    <a:pt x="15" y="4"/>
                    <a:pt x="15" y="4"/>
                    <a:pt x="15" y="4"/>
                  </a:cubicBezTo>
                  <a:cubicBezTo>
                    <a:pt x="10" y="4"/>
                    <a:pt x="10" y="4"/>
                    <a:pt x="10" y="4"/>
                  </a:cubicBezTo>
                  <a:cubicBezTo>
                    <a:pt x="10" y="5"/>
                    <a:pt x="10" y="5"/>
                    <a:pt x="10" y="5"/>
                  </a:cubicBezTo>
                  <a:cubicBezTo>
                    <a:pt x="9" y="5"/>
                    <a:pt x="9" y="5"/>
                    <a:pt x="8" y="5"/>
                  </a:cubicBezTo>
                  <a:cubicBezTo>
                    <a:pt x="7" y="5"/>
                    <a:pt x="5" y="5"/>
                    <a:pt x="4" y="4"/>
                  </a:cubicBezTo>
                  <a:cubicBezTo>
                    <a:pt x="0" y="4"/>
                    <a:pt x="0" y="4"/>
                    <a:pt x="0" y="4"/>
                  </a:cubicBezTo>
                  <a:cubicBezTo>
                    <a:pt x="0" y="7"/>
                    <a:pt x="2" y="9"/>
                    <a:pt x="4" y="11"/>
                  </a:cubicBezTo>
                  <a:cubicBezTo>
                    <a:pt x="4" y="14"/>
                    <a:pt x="5" y="15"/>
                    <a:pt x="7" y="15"/>
                  </a:cubicBezTo>
                  <a:cubicBezTo>
                    <a:pt x="9" y="15"/>
                    <a:pt x="12" y="14"/>
                    <a:pt x="14" y="14"/>
                  </a:cubicBezTo>
                  <a:cubicBezTo>
                    <a:pt x="15" y="14"/>
                    <a:pt x="26" y="15"/>
                    <a:pt x="27" y="15"/>
                  </a:cubicBezTo>
                  <a:cubicBezTo>
                    <a:pt x="26" y="16"/>
                    <a:pt x="23" y="16"/>
                    <a:pt x="20" y="16"/>
                  </a:cubicBezTo>
                  <a:cubicBezTo>
                    <a:pt x="20" y="16"/>
                    <a:pt x="17" y="16"/>
                    <a:pt x="15" y="17"/>
                  </a:cubicBezTo>
                  <a:cubicBezTo>
                    <a:pt x="15" y="19"/>
                    <a:pt x="16" y="20"/>
                    <a:pt x="18" y="21"/>
                  </a:cubicBezTo>
                  <a:cubicBezTo>
                    <a:pt x="34" y="21"/>
                    <a:pt x="34" y="21"/>
                    <a:pt x="34" y="21"/>
                  </a:cubicBezTo>
                  <a:cubicBezTo>
                    <a:pt x="36" y="25"/>
                    <a:pt x="39" y="26"/>
                    <a:pt x="44" y="26"/>
                  </a:cubicBezTo>
                  <a:cubicBezTo>
                    <a:pt x="53" y="26"/>
                    <a:pt x="67" y="16"/>
                    <a:pt x="74" y="12"/>
                  </a:cubicBezTo>
                  <a:cubicBezTo>
                    <a:pt x="72" y="8"/>
                    <a:pt x="67" y="4"/>
                    <a:pt x="61" y="4"/>
                  </a:cubicBezTo>
                  <a:cubicBezTo>
                    <a:pt x="57" y="4"/>
                    <a:pt x="58" y="4"/>
                    <a:pt x="52" y="4"/>
                  </a:cubicBezTo>
                  <a:cubicBezTo>
                    <a:pt x="47" y="4"/>
                    <a:pt x="46" y="7"/>
                    <a:pt x="43" y="7"/>
                  </a:cubicBezTo>
                  <a:cubicBezTo>
                    <a:pt x="42" y="5"/>
                    <a:pt x="43" y="4"/>
                    <a:pt x="43"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p>
          </p:txBody>
        </p:sp>
        <p:sp>
          <p:nvSpPr>
            <p:cNvPr id="87" name="Freeform 89"/>
            <p:cNvSpPr>
              <a:spLocks noEditPoints="1"/>
            </p:cNvSpPr>
            <p:nvPr/>
          </p:nvSpPr>
          <p:spPr bwMode="auto">
            <a:xfrm>
              <a:off x="6400800" y="1069975"/>
              <a:ext cx="52388" cy="44450"/>
            </a:xfrm>
            <a:custGeom>
              <a:avLst/>
              <a:gdLst>
                <a:gd name="T0" fmla="*/ 5 w 14"/>
                <a:gd name="T1" fmla="*/ 0 h 12"/>
                <a:gd name="T2" fmla="*/ 14 w 14"/>
                <a:gd name="T3" fmla="*/ 12 h 12"/>
                <a:gd name="T4" fmla="*/ 5 w 14"/>
                <a:gd name="T5" fmla="*/ 0 h 12"/>
                <a:gd name="T6" fmla="*/ 5 w 14"/>
                <a:gd name="T7" fmla="*/ 0 h 12"/>
                <a:gd name="T8" fmla="*/ 5 w 14"/>
                <a:gd name="T9" fmla="*/ 0 h 12"/>
                <a:gd name="T10" fmla="*/ 5 w 14"/>
                <a:gd name="T11" fmla="*/ 0 h 12"/>
                <a:gd name="T12" fmla="*/ 5 w 14"/>
                <a:gd name="T13" fmla="*/ 0 h 12"/>
                <a:gd name="T14" fmla="*/ 5 w 14"/>
                <a:gd name="T15" fmla="*/ 0 h 12"/>
                <a:gd name="T16" fmla="*/ 5 w 14"/>
                <a:gd name="T17" fmla="*/ 0 h 12"/>
                <a:gd name="T18" fmla="*/ 5 w 14"/>
                <a:gd name="T19" fmla="*/ 1 h 12"/>
                <a:gd name="T20" fmla="*/ 5 w 14"/>
                <a:gd name="T21"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 h="12">
                  <a:moveTo>
                    <a:pt x="5" y="0"/>
                  </a:moveTo>
                  <a:cubicBezTo>
                    <a:pt x="0" y="3"/>
                    <a:pt x="9" y="11"/>
                    <a:pt x="14" y="12"/>
                  </a:cubicBezTo>
                  <a:cubicBezTo>
                    <a:pt x="12" y="6"/>
                    <a:pt x="9" y="5"/>
                    <a:pt x="5" y="0"/>
                  </a:cubicBezTo>
                  <a:moveTo>
                    <a:pt x="5" y="0"/>
                  </a:moveTo>
                  <a:cubicBezTo>
                    <a:pt x="5" y="0"/>
                    <a:pt x="5" y="0"/>
                    <a:pt x="5" y="0"/>
                  </a:cubicBezTo>
                  <a:cubicBezTo>
                    <a:pt x="5" y="0"/>
                    <a:pt x="5" y="0"/>
                    <a:pt x="5" y="0"/>
                  </a:cubicBezTo>
                  <a:cubicBezTo>
                    <a:pt x="5" y="0"/>
                    <a:pt x="5" y="0"/>
                    <a:pt x="5" y="0"/>
                  </a:cubicBezTo>
                  <a:moveTo>
                    <a:pt x="5" y="0"/>
                  </a:moveTo>
                  <a:cubicBezTo>
                    <a:pt x="5" y="0"/>
                    <a:pt x="5" y="0"/>
                    <a:pt x="5" y="0"/>
                  </a:cubicBezTo>
                  <a:cubicBezTo>
                    <a:pt x="5" y="1"/>
                    <a:pt x="5" y="1"/>
                    <a:pt x="5" y="1"/>
                  </a:cubicBezTo>
                  <a:cubicBezTo>
                    <a:pt x="5" y="0"/>
                    <a:pt x="5" y="0"/>
                    <a:pt x="5"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p>
          </p:txBody>
        </p:sp>
        <p:sp>
          <p:nvSpPr>
            <p:cNvPr id="88" name="Freeform 90"/>
            <p:cNvSpPr/>
            <p:nvPr/>
          </p:nvSpPr>
          <p:spPr bwMode="auto">
            <a:xfrm>
              <a:off x="5795963" y="2324100"/>
              <a:ext cx="136525" cy="158750"/>
            </a:xfrm>
            <a:custGeom>
              <a:avLst/>
              <a:gdLst>
                <a:gd name="T0" fmla="*/ 26 w 36"/>
                <a:gd name="T1" fmla="*/ 0 h 42"/>
                <a:gd name="T2" fmla="*/ 21 w 36"/>
                <a:gd name="T3" fmla="*/ 0 h 42"/>
                <a:gd name="T4" fmla="*/ 13 w 36"/>
                <a:gd name="T5" fmla="*/ 5 h 42"/>
                <a:gd name="T6" fmla="*/ 15 w 36"/>
                <a:gd name="T7" fmla="*/ 9 h 42"/>
                <a:gd name="T8" fmla="*/ 6 w 36"/>
                <a:gd name="T9" fmla="*/ 12 h 42"/>
                <a:gd name="T10" fmla="*/ 6 w 36"/>
                <a:gd name="T11" fmla="*/ 12 h 42"/>
                <a:gd name="T12" fmla="*/ 3 w 36"/>
                <a:gd name="T13" fmla="*/ 15 h 42"/>
                <a:gd name="T14" fmla="*/ 9 w 36"/>
                <a:gd name="T15" fmla="*/ 21 h 42"/>
                <a:gd name="T16" fmla="*/ 0 w 36"/>
                <a:gd name="T17" fmla="*/ 35 h 42"/>
                <a:gd name="T18" fmla="*/ 7 w 36"/>
                <a:gd name="T19" fmla="*/ 42 h 42"/>
                <a:gd name="T20" fmla="*/ 13 w 36"/>
                <a:gd name="T21" fmla="*/ 41 h 42"/>
                <a:gd name="T22" fmla="*/ 23 w 36"/>
                <a:gd name="T23" fmla="*/ 35 h 42"/>
                <a:gd name="T24" fmla="*/ 25 w 36"/>
                <a:gd name="T25" fmla="*/ 35 h 42"/>
                <a:gd name="T26" fmla="*/ 31 w 36"/>
                <a:gd name="T27" fmla="*/ 33 h 42"/>
                <a:gd name="T28" fmla="*/ 31 w 36"/>
                <a:gd name="T29" fmla="*/ 25 h 42"/>
                <a:gd name="T30" fmla="*/ 31 w 36"/>
                <a:gd name="T31" fmla="*/ 16 h 42"/>
                <a:gd name="T32" fmla="*/ 36 w 36"/>
                <a:gd name="T33" fmla="*/ 11 h 42"/>
                <a:gd name="T34" fmla="*/ 26 w 36"/>
                <a:gd name="T35"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 h="42">
                  <a:moveTo>
                    <a:pt x="26" y="0"/>
                  </a:moveTo>
                  <a:cubicBezTo>
                    <a:pt x="25" y="0"/>
                    <a:pt x="23" y="0"/>
                    <a:pt x="21" y="0"/>
                  </a:cubicBezTo>
                  <a:cubicBezTo>
                    <a:pt x="19" y="0"/>
                    <a:pt x="13" y="3"/>
                    <a:pt x="13" y="5"/>
                  </a:cubicBezTo>
                  <a:cubicBezTo>
                    <a:pt x="13" y="6"/>
                    <a:pt x="13" y="7"/>
                    <a:pt x="15" y="9"/>
                  </a:cubicBezTo>
                  <a:cubicBezTo>
                    <a:pt x="13" y="10"/>
                    <a:pt x="8" y="12"/>
                    <a:pt x="6" y="12"/>
                  </a:cubicBezTo>
                  <a:cubicBezTo>
                    <a:pt x="6" y="12"/>
                    <a:pt x="6" y="12"/>
                    <a:pt x="6" y="12"/>
                  </a:cubicBezTo>
                  <a:cubicBezTo>
                    <a:pt x="5" y="12"/>
                    <a:pt x="3" y="12"/>
                    <a:pt x="3" y="15"/>
                  </a:cubicBezTo>
                  <a:cubicBezTo>
                    <a:pt x="3" y="18"/>
                    <a:pt x="6" y="20"/>
                    <a:pt x="9" y="21"/>
                  </a:cubicBezTo>
                  <a:cubicBezTo>
                    <a:pt x="7" y="28"/>
                    <a:pt x="0" y="28"/>
                    <a:pt x="0" y="35"/>
                  </a:cubicBezTo>
                  <a:cubicBezTo>
                    <a:pt x="0" y="39"/>
                    <a:pt x="4" y="42"/>
                    <a:pt x="7" y="42"/>
                  </a:cubicBezTo>
                  <a:cubicBezTo>
                    <a:pt x="9" y="42"/>
                    <a:pt x="11" y="42"/>
                    <a:pt x="13" y="41"/>
                  </a:cubicBezTo>
                  <a:cubicBezTo>
                    <a:pt x="15" y="39"/>
                    <a:pt x="19" y="35"/>
                    <a:pt x="23" y="35"/>
                  </a:cubicBezTo>
                  <a:cubicBezTo>
                    <a:pt x="24" y="35"/>
                    <a:pt x="25" y="35"/>
                    <a:pt x="25" y="35"/>
                  </a:cubicBezTo>
                  <a:cubicBezTo>
                    <a:pt x="27" y="35"/>
                    <a:pt x="29" y="34"/>
                    <a:pt x="31" y="33"/>
                  </a:cubicBezTo>
                  <a:cubicBezTo>
                    <a:pt x="33" y="31"/>
                    <a:pt x="31" y="28"/>
                    <a:pt x="31" y="25"/>
                  </a:cubicBezTo>
                  <a:cubicBezTo>
                    <a:pt x="31" y="25"/>
                    <a:pt x="31" y="18"/>
                    <a:pt x="31" y="16"/>
                  </a:cubicBezTo>
                  <a:cubicBezTo>
                    <a:pt x="31" y="13"/>
                    <a:pt x="36" y="14"/>
                    <a:pt x="36" y="11"/>
                  </a:cubicBezTo>
                  <a:cubicBezTo>
                    <a:pt x="36" y="6"/>
                    <a:pt x="33" y="0"/>
                    <a:pt x="26"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p>
          </p:txBody>
        </p:sp>
        <p:sp>
          <p:nvSpPr>
            <p:cNvPr id="89" name="Freeform 91"/>
            <p:cNvSpPr/>
            <p:nvPr/>
          </p:nvSpPr>
          <p:spPr bwMode="auto">
            <a:xfrm>
              <a:off x="5886450" y="2189163"/>
              <a:ext cx="26988" cy="22225"/>
            </a:xfrm>
            <a:custGeom>
              <a:avLst/>
              <a:gdLst>
                <a:gd name="T0" fmla="*/ 7 w 7"/>
                <a:gd name="T1" fmla="*/ 0 h 6"/>
                <a:gd name="T2" fmla="*/ 0 w 7"/>
                <a:gd name="T3" fmla="*/ 3 h 6"/>
                <a:gd name="T4" fmla="*/ 2 w 7"/>
                <a:gd name="T5" fmla="*/ 6 h 6"/>
                <a:gd name="T6" fmla="*/ 7 w 7"/>
                <a:gd name="T7" fmla="*/ 0 h 6"/>
              </a:gdLst>
              <a:ahLst/>
              <a:cxnLst>
                <a:cxn ang="0">
                  <a:pos x="T0" y="T1"/>
                </a:cxn>
                <a:cxn ang="0">
                  <a:pos x="T2" y="T3"/>
                </a:cxn>
                <a:cxn ang="0">
                  <a:pos x="T4" y="T5"/>
                </a:cxn>
                <a:cxn ang="0">
                  <a:pos x="T6" y="T7"/>
                </a:cxn>
              </a:cxnLst>
              <a:rect l="0" t="0" r="r" b="b"/>
              <a:pathLst>
                <a:path w="7" h="6">
                  <a:moveTo>
                    <a:pt x="7" y="0"/>
                  </a:moveTo>
                  <a:cubicBezTo>
                    <a:pt x="5" y="0"/>
                    <a:pt x="0" y="1"/>
                    <a:pt x="0" y="3"/>
                  </a:cubicBezTo>
                  <a:cubicBezTo>
                    <a:pt x="0" y="4"/>
                    <a:pt x="1" y="6"/>
                    <a:pt x="2" y="6"/>
                  </a:cubicBezTo>
                  <a:cubicBezTo>
                    <a:pt x="5" y="6"/>
                    <a:pt x="7" y="3"/>
                    <a:pt x="7"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p>
          </p:txBody>
        </p:sp>
        <p:sp>
          <p:nvSpPr>
            <p:cNvPr id="90" name="Freeform 92"/>
            <p:cNvSpPr/>
            <p:nvPr/>
          </p:nvSpPr>
          <p:spPr bwMode="auto">
            <a:xfrm>
              <a:off x="5905500" y="2173288"/>
              <a:ext cx="250825" cy="368300"/>
            </a:xfrm>
            <a:custGeom>
              <a:avLst/>
              <a:gdLst>
                <a:gd name="T0" fmla="*/ 15 w 67"/>
                <a:gd name="T1" fmla="*/ 0 h 98"/>
                <a:gd name="T2" fmla="*/ 10 w 67"/>
                <a:gd name="T3" fmla="*/ 9 h 98"/>
                <a:gd name="T4" fmla="*/ 7 w 67"/>
                <a:gd name="T5" fmla="*/ 14 h 98"/>
                <a:gd name="T6" fmla="*/ 4 w 67"/>
                <a:gd name="T7" fmla="*/ 13 h 98"/>
                <a:gd name="T8" fmla="*/ 6 w 67"/>
                <a:gd name="T9" fmla="*/ 18 h 98"/>
                <a:gd name="T10" fmla="*/ 4 w 67"/>
                <a:gd name="T11" fmla="*/ 24 h 98"/>
                <a:gd name="T12" fmla="*/ 8 w 67"/>
                <a:gd name="T13" fmla="*/ 29 h 98"/>
                <a:gd name="T14" fmla="*/ 7 w 67"/>
                <a:gd name="T15" fmla="*/ 36 h 98"/>
                <a:gd name="T16" fmla="*/ 10 w 67"/>
                <a:gd name="T17" fmla="*/ 31 h 98"/>
                <a:gd name="T18" fmla="*/ 14 w 67"/>
                <a:gd name="T19" fmla="*/ 38 h 98"/>
                <a:gd name="T20" fmla="*/ 16 w 67"/>
                <a:gd name="T21" fmla="*/ 46 h 98"/>
                <a:gd name="T22" fmla="*/ 25 w 67"/>
                <a:gd name="T23" fmla="*/ 45 h 98"/>
                <a:gd name="T24" fmla="*/ 29 w 67"/>
                <a:gd name="T25" fmla="*/ 53 h 98"/>
                <a:gd name="T26" fmla="*/ 30 w 67"/>
                <a:gd name="T27" fmla="*/ 57 h 98"/>
                <a:gd name="T28" fmla="*/ 19 w 67"/>
                <a:gd name="T29" fmla="*/ 70 h 98"/>
                <a:gd name="T30" fmla="*/ 13 w 67"/>
                <a:gd name="T31" fmla="*/ 81 h 98"/>
                <a:gd name="T32" fmla="*/ 24 w 67"/>
                <a:gd name="T33" fmla="*/ 83 h 98"/>
                <a:gd name="T34" fmla="*/ 29 w 67"/>
                <a:gd name="T35" fmla="*/ 82 h 98"/>
                <a:gd name="T36" fmla="*/ 10 w 67"/>
                <a:gd name="T37" fmla="*/ 96 h 98"/>
                <a:gd name="T38" fmla="*/ 12 w 67"/>
                <a:gd name="T39" fmla="*/ 98 h 98"/>
                <a:gd name="T40" fmla="*/ 20 w 67"/>
                <a:gd name="T41" fmla="*/ 95 h 98"/>
                <a:gd name="T42" fmla="*/ 29 w 67"/>
                <a:gd name="T43" fmla="*/ 92 h 98"/>
                <a:gd name="T44" fmla="*/ 56 w 67"/>
                <a:gd name="T45" fmla="*/ 90 h 98"/>
                <a:gd name="T46" fmla="*/ 64 w 67"/>
                <a:gd name="T47" fmla="*/ 83 h 98"/>
                <a:gd name="T48" fmla="*/ 67 w 67"/>
                <a:gd name="T49" fmla="*/ 71 h 98"/>
                <a:gd name="T50" fmla="*/ 60 w 67"/>
                <a:gd name="T51" fmla="*/ 66 h 98"/>
                <a:gd name="T52" fmla="*/ 59 w 67"/>
                <a:gd name="T53" fmla="*/ 66 h 98"/>
                <a:gd name="T54" fmla="*/ 55 w 67"/>
                <a:gd name="T55" fmla="*/ 66 h 98"/>
                <a:gd name="T56" fmla="*/ 54 w 67"/>
                <a:gd name="T57" fmla="*/ 58 h 98"/>
                <a:gd name="T58" fmla="*/ 34 w 67"/>
                <a:gd name="T59" fmla="*/ 32 h 98"/>
                <a:gd name="T60" fmla="*/ 31 w 67"/>
                <a:gd name="T61" fmla="*/ 32 h 98"/>
                <a:gd name="T62" fmla="*/ 27 w 67"/>
                <a:gd name="T63" fmla="*/ 32 h 98"/>
                <a:gd name="T64" fmla="*/ 37 w 67"/>
                <a:gd name="T65" fmla="*/ 12 h 98"/>
                <a:gd name="T66" fmla="*/ 19 w 67"/>
                <a:gd name="T67" fmla="*/ 10 h 98"/>
                <a:gd name="T68" fmla="*/ 24 w 67"/>
                <a:gd name="T69"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7" h="98">
                  <a:moveTo>
                    <a:pt x="24" y="0"/>
                  </a:moveTo>
                  <a:cubicBezTo>
                    <a:pt x="22" y="0"/>
                    <a:pt x="19" y="0"/>
                    <a:pt x="15" y="0"/>
                  </a:cubicBezTo>
                  <a:cubicBezTo>
                    <a:pt x="14" y="0"/>
                    <a:pt x="11" y="2"/>
                    <a:pt x="11" y="4"/>
                  </a:cubicBezTo>
                  <a:cubicBezTo>
                    <a:pt x="11" y="5"/>
                    <a:pt x="10" y="6"/>
                    <a:pt x="10" y="9"/>
                  </a:cubicBezTo>
                  <a:cubicBezTo>
                    <a:pt x="8" y="9"/>
                    <a:pt x="6" y="10"/>
                    <a:pt x="6" y="12"/>
                  </a:cubicBezTo>
                  <a:cubicBezTo>
                    <a:pt x="6" y="13"/>
                    <a:pt x="7" y="13"/>
                    <a:pt x="7" y="14"/>
                  </a:cubicBezTo>
                  <a:cubicBezTo>
                    <a:pt x="7" y="14"/>
                    <a:pt x="7" y="15"/>
                    <a:pt x="6" y="15"/>
                  </a:cubicBezTo>
                  <a:cubicBezTo>
                    <a:pt x="6" y="15"/>
                    <a:pt x="4" y="15"/>
                    <a:pt x="4" y="13"/>
                  </a:cubicBezTo>
                  <a:cubicBezTo>
                    <a:pt x="0" y="13"/>
                    <a:pt x="0" y="13"/>
                    <a:pt x="0" y="13"/>
                  </a:cubicBezTo>
                  <a:cubicBezTo>
                    <a:pt x="0" y="17"/>
                    <a:pt x="2" y="17"/>
                    <a:pt x="6" y="18"/>
                  </a:cubicBezTo>
                  <a:cubicBezTo>
                    <a:pt x="6" y="21"/>
                    <a:pt x="6" y="21"/>
                    <a:pt x="6" y="21"/>
                  </a:cubicBezTo>
                  <a:cubicBezTo>
                    <a:pt x="6" y="21"/>
                    <a:pt x="4" y="23"/>
                    <a:pt x="4" y="24"/>
                  </a:cubicBezTo>
                  <a:cubicBezTo>
                    <a:pt x="4" y="25"/>
                    <a:pt x="7" y="26"/>
                    <a:pt x="8" y="27"/>
                  </a:cubicBezTo>
                  <a:cubicBezTo>
                    <a:pt x="8" y="29"/>
                    <a:pt x="8" y="29"/>
                    <a:pt x="8" y="29"/>
                  </a:cubicBezTo>
                  <a:cubicBezTo>
                    <a:pt x="8" y="30"/>
                    <a:pt x="7" y="30"/>
                    <a:pt x="7" y="31"/>
                  </a:cubicBezTo>
                  <a:cubicBezTo>
                    <a:pt x="7" y="33"/>
                    <a:pt x="7" y="33"/>
                    <a:pt x="7" y="36"/>
                  </a:cubicBezTo>
                  <a:cubicBezTo>
                    <a:pt x="10" y="36"/>
                    <a:pt x="10" y="36"/>
                    <a:pt x="10" y="36"/>
                  </a:cubicBezTo>
                  <a:cubicBezTo>
                    <a:pt x="9" y="35"/>
                    <a:pt x="8" y="34"/>
                    <a:pt x="10" y="31"/>
                  </a:cubicBezTo>
                  <a:cubicBezTo>
                    <a:pt x="10" y="32"/>
                    <a:pt x="12" y="33"/>
                    <a:pt x="14" y="33"/>
                  </a:cubicBezTo>
                  <a:cubicBezTo>
                    <a:pt x="13" y="35"/>
                    <a:pt x="14" y="36"/>
                    <a:pt x="14" y="38"/>
                  </a:cubicBezTo>
                  <a:cubicBezTo>
                    <a:pt x="14" y="40"/>
                    <a:pt x="11" y="42"/>
                    <a:pt x="11" y="44"/>
                  </a:cubicBezTo>
                  <a:cubicBezTo>
                    <a:pt x="11" y="46"/>
                    <a:pt x="13" y="46"/>
                    <a:pt x="16" y="46"/>
                  </a:cubicBezTo>
                  <a:cubicBezTo>
                    <a:pt x="18" y="46"/>
                    <a:pt x="20" y="45"/>
                    <a:pt x="23" y="45"/>
                  </a:cubicBezTo>
                  <a:cubicBezTo>
                    <a:pt x="23" y="45"/>
                    <a:pt x="24" y="45"/>
                    <a:pt x="25" y="45"/>
                  </a:cubicBezTo>
                  <a:cubicBezTo>
                    <a:pt x="25" y="46"/>
                    <a:pt x="23" y="47"/>
                    <a:pt x="23" y="49"/>
                  </a:cubicBezTo>
                  <a:cubicBezTo>
                    <a:pt x="23" y="52"/>
                    <a:pt x="26" y="53"/>
                    <a:pt x="29" y="53"/>
                  </a:cubicBezTo>
                  <a:cubicBezTo>
                    <a:pt x="29" y="53"/>
                    <a:pt x="30" y="52"/>
                    <a:pt x="30" y="52"/>
                  </a:cubicBezTo>
                  <a:cubicBezTo>
                    <a:pt x="30" y="57"/>
                    <a:pt x="30" y="57"/>
                    <a:pt x="30" y="57"/>
                  </a:cubicBezTo>
                  <a:cubicBezTo>
                    <a:pt x="29" y="60"/>
                    <a:pt x="22" y="62"/>
                    <a:pt x="17" y="62"/>
                  </a:cubicBezTo>
                  <a:cubicBezTo>
                    <a:pt x="17" y="65"/>
                    <a:pt x="19" y="67"/>
                    <a:pt x="19" y="70"/>
                  </a:cubicBezTo>
                  <a:cubicBezTo>
                    <a:pt x="19" y="75"/>
                    <a:pt x="11" y="75"/>
                    <a:pt x="11" y="79"/>
                  </a:cubicBezTo>
                  <a:cubicBezTo>
                    <a:pt x="11" y="80"/>
                    <a:pt x="12" y="81"/>
                    <a:pt x="13" y="81"/>
                  </a:cubicBezTo>
                  <a:cubicBezTo>
                    <a:pt x="14" y="81"/>
                    <a:pt x="14" y="79"/>
                    <a:pt x="16" y="79"/>
                  </a:cubicBezTo>
                  <a:cubicBezTo>
                    <a:pt x="19" y="79"/>
                    <a:pt x="20" y="83"/>
                    <a:pt x="24" y="83"/>
                  </a:cubicBezTo>
                  <a:cubicBezTo>
                    <a:pt x="26" y="83"/>
                    <a:pt x="28" y="81"/>
                    <a:pt x="29" y="80"/>
                  </a:cubicBezTo>
                  <a:cubicBezTo>
                    <a:pt x="29" y="80"/>
                    <a:pt x="29" y="81"/>
                    <a:pt x="29" y="82"/>
                  </a:cubicBezTo>
                  <a:cubicBezTo>
                    <a:pt x="29" y="86"/>
                    <a:pt x="24" y="84"/>
                    <a:pt x="20" y="85"/>
                  </a:cubicBezTo>
                  <a:cubicBezTo>
                    <a:pt x="19" y="86"/>
                    <a:pt x="10" y="95"/>
                    <a:pt x="10" y="96"/>
                  </a:cubicBezTo>
                  <a:cubicBezTo>
                    <a:pt x="10" y="98"/>
                    <a:pt x="10" y="98"/>
                    <a:pt x="10" y="98"/>
                  </a:cubicBezTo>
                  <a:cubicBezTo>
                    <a:pt x="12" y="98"/>
                    <a:pt x="12" y="98"/>
                    <a:pt x="12" y="98"/>
                  </a:cubicBezTo>
                  <a:cubicBezTo>
                    <a:pt x="13" y="97"/>
                    <a:pt x="14" y="95"/>
                    <a:pt x="16" y="95"/>
                  </a:cubicBezTo>
                  <a:cubicBezTo>
                    <a:pt x="20" y="95"/>
                    <a:pt x="20" y="95"/>
                    <a:pt x="20" y="95"/>
                  </a:cubicBezTo>
                  <a:cubicBezTo>
                    <a:pt x="20" y="93"/>
                    <a:pt x="21" y="91"/>
                    <a:pt x="24" y="91"/>
                  </a:cubicBezTo>
                  <a:cubicBezTo>
                    <a:pt x="26" y="91"/>
                    <a:pt x="27" y="92"/>
                    <a:pt x="29" y="92"/>
                  </a:cubicBezTo>
                  <a:cubicBezTo>
                    <a:pt x="34" y="92"/>
                    <a:pt x="41" y="90"/>
                    <a:pt x="44" y="90"/>
                  </a:cubicBezTo>
                  <a:cubicBezTo>
                    <a:pt x="46" y="90"/>
                    <a:pt x="52" y="90"/>
                    <a:pt x="56" y="90"/>
                  </a:cubicBezTo>
                  <a:cubicBezTo>
                    <a:pt x="59" y="90"/>
                    <a:pt x="61" y="88"/>
                    <a:pt x="64" y="85"/>
                  </a:cubicBezTo>
                  <a:cubicBezTo>
                    <a:pt x="64" y="83"/>
                    <a:pt x="64" y="83"/>
                    <a:pt x="64" y="83"/>
                  </a:cubicBezTo>
                  <a:cubicBezTo>
                    <a:pt x="62" y="83"/>
                    <a:pt x="61" y="83"/>
                    <a:pt x="58" y="82"/>
                  </a:cubicBezTo>
                  <a:cubicBezTo>
                    <a:pt x="60" y="79"/>
                    <a:pt x="67" y="76"/>
                    <a:pt x="67" y="71"/>
                  </a:cubicBezTo>
                  <a:cubicBezTo>
                    <a:pt x="67" y="68"/>
                    <a:pt x="64" y="66"/>
                    <a:pt x="61" y="66"/>
                  </a:cubicBezTo>
                  <a:cubicBezTo>
                    <a:pt x="60" y="66"/>
                    <a:pt x="60" y="66"/>
                    <a:pt x="60" y="66"/>
                  </a:cubicBezTo>
                  <a:cubicBezTo>
                    <a:pt x="59" y="66"/>
                    <a:pt x="59" y="66"/>
                    <a:pt x="57" y="67"/>
                  </a:cubicBezTo>
                  <a:cubicBezTo>
                    <a:pt x="59" y="66"/>
                    <a:pt x="59" y="66"/>
                    <a:pt x="59" y="66"/>
                  </a:cubicBezTo>
                  <a:cubicBezTo>
                    <a:pt x="58" y="66"/>
                    <a:pt x="57" y="67"/>
                    <a:pt x="55" y="68"/>
                  </a:cubicBezTo>
                  <a:cubicBezTo>
                    <a:pt x="55" y="66"/>
                    <a:pt x="55" y="66"/>
                    <a:pt x="55" y="66"/>
                  </a:cubicBezTo>
                  <a:cubicBezTo>
                    <a:pt x="56" y="65"/>
                    <a:pt x="57" y="64"/>
                    <a:pt x="57" y="64"/>
                  </a:cubicBezTo>
                  <a:cubicBezTo>
                    <a:pt x="57" y="61"/>
                    <a:pt x="54" y="60"/>
                    <a:pt x="54" y="58"/>
                  </a:cubicBezTo>
                  <a:cubicBezTo>
                    <a:pt x="54" y="51"/>
                    <a:pt x="46" y="49"/>
                    <a:pt x="42" y="44"/>
                  </a:cubicBezTo>
                  <a:cubicBezTo>
                    <a:pt x="38" y="41"/>
                    <a:pt x="39" y="34"/>
                    <a:pt x="34" y="32"/>
                  </a:cubicBezTo>
                  <a:cubicBezTo>
                    <a:pt x="33" y="32"/>
                    <a:pt x="33" y="32"/>
                    <a:pt x="32" y="32"/>
                  </a:cubicBezTo>
                  <a:cubicBezTo>
                    <a:pt x="32" y="32"/>
                    <a:pt x="31" y="32"/>
                    <a:pt x="31" y="32"/>
                  </a:cubicBezTo>
                  <a:cubicBezTo>
                    <a:pt x="30" y="32"/>
                    <a:pt x="30" y="32"/>
                    <a:pt x="29" y="32"/>
                  </a:cubicBezTo>
                  <a:cubicBezTo>
                    <a:pt x="29" y="32"/>
                    <a:pt x="28" y="32"/>
                    <a:pt x="27" y="32"/>
                  </a:cubicBezTo>
                  <a:cubicBezTo>
                    <a:pt x="27" y="31"/>
                    <a:pt x="28" y="30"/>
                    <a:pt x="29" y="30"/>
                  </a:cubicBezTo>
                  <a:cubicBezTo>
                    <a:pt x="29" y="24"/>
                    <a:pt x="38" y="20"/>
                    <a:pt x="37" y="12"/>
                  </a:cubicBezTo>
                  <a:cubicBezTo>
                    <a:pt x="20" y="12"/>
                    <a:pt x="20" y="12"/>
                    <a:pt x="20" y="12"/>
                  </a:cubicBezTo>
                  <a:cubicBezTo>
                    <a:pt x="20" y="11"/>
                    <a:pt x="19" y="11"/>
                    <a:pt x="19" y="10"/>
                  </a:cubicBezTo>
                  <a:cubicBezTo>
                    <a:pt x="20" y="6"/>
                    <a:pt x="27" y="7"/>
                    <a:pt x="27" y="3"/>
                  </a:cubicBezTo>
                  <a:cubicBezTo>
                    <a:pt x="27" y="2"/>
                    <a:pt x="25" y="0"/>
                    <a:pt x="24"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p>
          </p:txBody>
        </p:sp>
        <p:sp>
          <p:nvSpPr>
            <p:cNvPr id="91" name="Freeform 93"/>
            <p:cNvSpPr/>
            <p:nvPr/>
          </p:nvSpPr>
          <p:spPr bwMode="auto">
            <a:xfrm>
              <a:off x="5957888" y="2362200"/>
              <a:ext cx="11113" cy="14288"/>
            </a:xfrm>
            <a:custGeom>
              <a:avLst/>
              <a:gdLst>
                <a:gd name="T0" fmla="*/ 3 w 3"/>
                <a:gd name="T1" fmla="*/ 0 h 4"/>
                <a:gd name="T2" fmla="*/ 2 w 3"/>
                <a:gd name="T3" fmla="*/ 0 h 4"/>
                <a:gd name="T4" fmla="*/ 0 w 3"/>
                <a:gd name="T5" fmla="*/ 4 h 4"/>
                <a:gd name="T6" fmla="*/ 3 w 3"/>
                <a:gd name="T7" fmla="*/ 4 h 4"/>
                <a:gd name="T8" fmla="*/ 3 w 3"/>
                <a:gd name="T9" fmla="*/ 0 h 4"/>
              </a:gdLst>
              <a:ahLst/>
              <a:cxnLst>
                <a:cxn ang="0">
                  <a:pos x="T0" y="T1"/>
                </a:cxn>
                <a:cxn ang="0">
                  <a:pos x="T2" y="T3"/>
                </a:cxn>
                <a:cxn ang="0">
                  <a:pos x="T4" y="T5"/>
                </a:cxn>
                <a:cxn ang="0">
                  <a:pos x="T6" y="T7"/>
                </a:cxn>
                <a:cxn ang="0">
                  <a:pos x="T8" y="T9"/>
                </a:cxn>
              </a:cxnLst>
              <a:rect l="0" t="0" r="r" b="b"/>
              <a:pathLst>
                <a:path w="3" h="4">
                  <a:moveTo>
                    <a:pt x="3" y="0"/>
                  </a:moveTo>
                  <a:cubicBezTo>
                    <a:pt x="2" y="0"/>
                    <a:pt x="2" y="0"/>
                    <a:pt x="2" y="0"/>
                  </a:cubicBezTo>
                  <a:cubicBezTo>
                    <a:pt x="0" y="1"/>
                    <a:pt x="0" y="2"/>
                    <a:pt x="0" y="4"/>
                  </a:cubicBezTo>
                  <a:cubicBezTo>
                    <a:pt x="1" y="4"/>
                    <a:pt x="2" y="4"/>
                    <a:pt x="3" y="4"/>
                  </a:cubicBezTo>
                  <a:cubicBezTo>
                    <a:pt x="3" y="2"/>
                    <a:pt x="3" y="1"/>
                    <a:pt x="3"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p>
          </p:txBody>
        </p:sp>
        <p:sp>
          <p:nvSpPr>
            <p:cNvPr id="92" name="Freeform 94"/>
            <p:cNvSpPr/>
            <p:nvPr/>
          </p:nvSpPr>
          <p:spPr bwMode="auto">
            <a:xfrm>
              <a:off x="5380038" y="1798638"/>
              <a:ext cx="311150" cy="142875"/>
            </a:xfrm>
            <a:custGeom>
              <a:avLst/>
              <a:gdLst>
                <a:gd name="T0" fmla="*/ 13 w 83"/>
                <a:gd name="T1" fmla="*/ 0 h 38"/>
                <a:gd name="T2" fmla="*/ 11 w 83"/>
                <a:gd name="T3" fmla="*/ 0 h 38"/>
                <a:gd name="T4" fmla="*/ 6 w 83"/>
                <a:gd name="T5" fmla="*/ 3 h 38"/>
                <a:gd name="T6" fmla="*/ 6 w 83"/>
                <a:gd name="T7" fmla="*/ 6 h 38"/>
                <a:gd name="T8" fmla="*/ 3 w 83"/>
                <a:gd name="T9" fmla="*/ 5 h 38"/>
                <a:gd name="T10" fmla="*/ 0 w 83"/>
                <a:gd name="T11" fmla="*/ 5 h 38"/>
                <a:gd name="T12" fmla="*/ 15 w 83"/>
                <a:gd name="T13" fmla="*/ 11 h 38"/>
                <a:gd name="T14" fmla="*/ 16 w 83"/>
                <a:gd name="T15" fmla="*/ 14 h 38"/>
                <a:gd name="T16" fmla="*/ 1 w 83"/>
                <a:gd name="T17" fmla="*/ 16 h 38"/>
                <a:gd name="T18" fmla="*/ 5 w 83"/>
                <a:gd name="T19" fmla="*/ 18 h 38"/>
                <a:gd name="T20" fmla="*/ 8 w 83"/>
                <a:gd name="T21" fmla="*/ 17 h 38"/>
                <a:gd name="T22" fmla="*/ 11 w 83"/>
                <a:gd name="T23" fmla="*/ 17 h 38"/>
                <a:gd name="T24" fmla="*/ 13 w 83"/>
                <a:gd name="T25" fmla="*/ 17 h 38"/>
                <a:gd name="T26" fmla="*/ 12 w 83"/>
                <a:gd name="T27" fmla="*/ 26 h 38"/>
                <a:gd name="T28" fmla="*/ 9 w 83"/>
                <a:gd name="T29" fmla="*/ 27 h 38"/>
                <a:gd name="T30" fmla="*/ 22 w 83"/>
                <a:gd name="T31" fmla="*/ 32 h 38"/>
                <a:gd name="T32" fmla="*/ 47 w 83"/>
                <a:gd name="T33" fmla="*/ 38 h 38"/>
                <a:gd name="T34" fmla="*/ 69 w 83"/>
                <a:gd name="T35" fmla="*/ 30 h 38"/>
                <a:gd name="T36" fmla="*/ 82 w 83"/>
                <a:gd name="T37" fmla="*/ 20 h 38"/>
                <a:gd name="T38" fmla="*/ 83 w 83"/>
                <a:gd name="T39" fmla="*/ 20 h 38"/>
                <a:gd name="T40" fmla="*/ 72 w 83"/>
                <a:gd name="T41" fmla="*/ 5 h 38"/>
                <a:gd name="T42" fmla="*/ 74 w 83"/>
                <a:gd name="T43" fmla="*/ 3 h 38"/>
                <a:gd name="T44" fmla="*/ 67 w 83"/>
                <a:gd name="T45" fmla="*/ 4 h 38"/>
                <a:gd name="T46" fmla="*/ 62 w 83"/>
                <a:gd name="T47" fmla="*/ 1 h 38"/>
                <a:gd name="T48" fmla="*/ 61 w 83"/>
                <a:gd name="T49" fmla="*/ 1 h 38"/>
                <a:gd name="T50" fmla="*/ 59 w 83"/>
                <a:gd name="T51" fmla="*/ 1 h 38"/>
                <a:gd name="T52" fmla="*/ 58 w 83"/>
                <a:gd name="T53" fmla="*/ 5 h 38"/>
                <a:gd name="T54" fmla="*/ 55 w 83"/>
                <a:gd name="T55" fmla="*/ 4 h 38"/>
                <a:gd name="T56" fmla="*/ 48 w 83"/>
                <a:gd name="T57" fmla="*/ 6 h 38"/>
                <a:gd name="T58" fmla="*/ 39 w 83"/>
                <a:gd name="T59" fmla="*/ 5 h 38"/>
                <a:gd name="T60" fmla="*/ 39 w 83"/>
                <a:gd name="T61" fmla="*/ 8 h 38"/>
                <a:gd name="T62" fmla="*/ 35 w 83"/>
                <a:gd name="T63" fmla="*/ 6 h 38"/>
                <a:gd name="T64" fmla="*/ 28 w 83"/>
                <a:gd name="T65" fmla="*/ 7 h 38"/>
                <a:gd name="T66" fmla="*/ 24 w 83"/>
                <a:gd name="T67" fmla="*/ 5 h 38"/>
                <a:gd name="T68" fmla="*/ 24 w 83"/>
                <a:gd name="T69" fmla="*/ 9 h 38"/>
                <a:gd name="T70" fmla="*/ 19 w 83"/>
                <a:gd name="T71" fmla="*/ 10 h 38"/>
                <a:gd name="T72" fmla="*/ 15 w 83"/>
                <a:gd name="T73" fmla="*/ 5 h 38"/>
                <a:gd name="T74" fmla="*/ 13 w 83"/>
                <a:gd name="T7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3" h="38">
                  <a:moveTo>
                    <a:pt x="13" y="0"/>
                  </a:moveTo>
                  <a:cubicBezTo>
                    <a:pt x="12" y="0"/>
                    <a:pt x="12" y="0"/>
                    <a:pt x="11" y="0"/>
                  </a:cubicBezTo>
                  <a:cubicBezTo>
                    <a:pt x="9" y="0"/>
                    <a:pt x="8" y="3"/>
                    <a:pt x="6" y="3"/>
                  </a:cubicBezTo>
                  <a:cubicBezTo>
                    <a:pt x="6" y="4"/>
                    <a:pt x="6" y="5"/>
                    <a:pt x="6" y="6"/>
                  </a:cubicBezTo>
                  <a:cubicBezTo>
                    <a:pt x="5" y="5"/>
                    <a:pt x="4" y="5"/>
                    <a:pt x="3" y="5"/>
                  </a:cubicBezTo>
                  <a:cubicBezTo>
                    <a:pt x="2" y="5"/>
                    <a:pt x="1" y="5"/>
                    <a:pt x="0" y="5"/>
                  </a:cubicBezTo>
                  <a:cubicBezTo>
                    <a:pt x="1" y="8"/>
                    <a:pt x="11" y="11"/>
                    <a:pt x="15" y="11"/>
                  </a:cubicBezTo>
                  <a:cubicBezTo>
                    <a:pt x="15" y="12"/>
                    <a:pt x="15" y="13"/>
                    <a:pt x="16" y="14"/>
                  </a:cubicBezTo>
                  <a:cubicBezTo>
                    <a:pt x="13" y="15"/>
                    <a:pt x="5" y="16"/>
                    <a:pt x="1" y="16"/>
                  </a:cubicBezTo>
                  <a:cubicBezTo>
                    <a:pt x="2" y="17"/>
                    <a:pt x="3" y="18"/>
                    <a:pt x="5" y="18"/>
                  </a:cubicBezTo>
                  <a:cubicBezTo>
                    <a:pt x="6" y="18"/>
                    <a:pt x="7" y="17"/>
                    <a:pt x="8" y="17"/>
                  </a:cubicBezTo>
                  <a:cubicBezTo>
                    <a:pt x="9" y="17"/>
                    <a:pt x="10" y="17"/>
                    <a:pt x="11" y="17"/>
                  </a:cubicBezTo>
                  <a:cubicBezTo>
                    <a:pt x="12" y="17"/>
                    <a:pt x="12" y="17"/>
                    <a:pt x="13" y="17"/>
                  </a:cubicBezTo>
                  <a:cubicBezTo>
                    <a:pt x="13" y="20"/>
                    <a:pt x="12" y="22"/>
                    <a:pt x="12" y="26"/>
                  </a:cubicBezTo>
                  <a:cubicBezTo>
                    <a:pt x="11" y="26"/>
                    <a:pt x="10" y="27"/>
                    <a:pt x="9" y="27"/>
                  </a:cubicBezTo>
                  <a:cubicBezTo>
                    <a:pt x="16" y="27"/>
                    <a:pt x="18" y="31"/>
                    <a:pt x="22" y="32"/>
                  </a:cubicBezTo>
                  <a:cubicBezTo>
                    <a:pt x="29" y="35"/>
                    <a:pt x="37" y="38"/>
                    <a:pt x="47" y="38"/>
                  </a:cubicBezTo>
                  <a:cubicBezTo>
                    <a:pt x="57" y="38"/>
                    <a:pt x="62" y="33"/>
                    <a:pt x="69" y="30"/>
                  </a:cubicBezTo>
                  <a:cubicBezTo>
                    <a:pt x="73" y="29"/>
                    <a:pt x="80" y="24"/>
                    <a:pt x="82" y="20"/>
                  </a:cubicBezTo>
                  <a:cubicBezTo>
                    <a:pt x="83" y="20"/>
                    <a:pt x="83" y="20"/>
                    <a:pt x="83" y="20"/>
                  </a:cubicBezTo>
                  <a:cubicBezTo>
                    <a:pt x="83" y="12"/>
                    <a:pt x="72" y="14"/>
                    <a:pt x="72" y="5"/>
                  </a:cubicBezTo>
                  <a:cubicBezTo>
                    <a:pt x="72" y="5"/>
                    <a:pt x="73" y="3"/>
                    <a:pt x="74" y="3"/>
                  </a:cubicBezTo>
                  <a:cubicBezTo>
                    <a:pt x="71" y="3"/>
                    <a:pt x="70" y="4"/>
                    <a:pt x="67" y="4"/>
                  </a:cubicBezTo>
                  <a:cubicBezTo>
                    <a:pt x="64" y="4"/>
                    <a:pt x="62" y="4"/>
                    <a:pt x="62" y="1"/>
                  </a:cubicBezTo>
                  <a:cubicBezTo>
                    <a:pt x="61" y="1"/>
                    <a:pt x="61" y="1"/>
                    <a:pt x="61" y="1"/>
                  </a:cubicBezTo>
                  <a:cubicBezTo>
                    <a:pt x="60" y="1"/>
                    <a:pt x="60" y="1"/>
                    <a:pt x="59" y="1"/>
                  </a:cubicBezTo>
                  <a:cubicBezTo>
                    <a:pt x="58" y="2"/>
                    <a:pt x="58" y="3"/>
                    <a:pt x="58" y="5"/>
                  </a:cubicBezTo>
                  <a:cubicBezTo>
                    <a:pt x="57" y="4"/>
                    <a:pt x="56" y="4"/>
                    <a:pt x="55" y="4"/>
                  </a:cubicBezTo>
                  <a:cubicBezTo>
                    <a:pt x="53" y="4"/>
                    <a:pt x="51" y="6"/>
                    <a:pt x="48" y="6"/>
                  </a:cubicBezTo>
                  <a:cubicBezTo>
                    <a:pt x="45" y="6"/>
                    <a:pt x="43" y="5"/>
                    <a:pt x="39" y="5"/>
                  </a:cubicBezTo>
                  <a:cubicBezTo>
                    <a:pt x="39" y="6"/>
                    <a:pt x="39" y="7"/>
                    <a:pt x="39" y="8"/>
                  </a:cubicBezTo>
                  <a:cubicBezTo>
                    <a:pt x="38" y="7"/>
                    <a:pt x="37" y="6"/>
                    <a:pt x="35" y="6"/>
                  </a:cubicBezTo>
                  <a:cubicBezTo>
                    <a:pt x="28" y="7"/>
                    <a:pt x="28" y="7"/>
                    <a:pt x="28" y="7"/>
                  </a:cubicBezTo>
                  <a:cubicBezTo>
                    <a:pt x="26" y="7"/>
                    <a:pt x="25" y="6"/>
                    <a:pt x="24" y="5"/>
                  </a:cubicBezTo>
                  <a:cubicBezTo>
                    <a:pt x="24" y="6"/>
                    <a:pt x="24" y="7"/>
                    <a:pt x="24" y="9"/>
                  </a:cubicBezTo>
                  <a:cubicBezTo>
                    <a:pt x="23" y="9"/>
                    <a:pt x="21" y="10"/>
                    <a:pt x="19" y="10"/>
                  </a:cubicBezTo>
                  <a:cubicBezTo>
                    <a:pt x="17" y="10"/>
                    <a:pt x="15" y="7"/>
                    <a:pt x="15" y="5"/>
                  </a:cubicBezTo>
                  <a:cubicBezTo>
                    <a:pt x="15" y="3"/>
                    <a:pt x="14" y="2"/>
                    <a:pt x="13"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p>
          </p:txBody>
        </p:sp>
        <p:sp>
          <p:nvSpPr>
            <p:cNvPr id="93" name="Freeform 95"/>
            <p:cNvSpPr/>
            <p:nvPr/>
          </p:nvSpPr>
          <p:spPr bwMode="auto">
            <a:xfrm>
              <a:off x="3529013" y="3500438"/>
              <a:ext cx="315913" cy="109538"/>
            </a:xfrm>
            <a:custGeom>
              <a:avLst/>
              <a:gdLst>
                <a:gd name="T0" fmla="*/ 23 w 84"/>
                <a:gd name="T1" fmla="*/ 0 h 29"/>
                <a:gd name="T2" fmla="*/ 0 w 84"/>
                <a:gd name="T3" fmla="*/ 12 h 29"/>
                <a:gd name="T4" fmla="*/ 3 w 84"/>
                <a:gd name="T5" fmla="*/ 12 h 29"/>
                <a:gd name="T6" fmla="*/ 18 w 84"/>
                <a:gd name="T7" fmla="*/ 5 h 29"/>
                <a:gd name="T8" fmla="*/ 20 w 84"/>
                <a:gd name="T9" fmla="*/ 5 h 29"/>
                <a:gd name="T10" fmla="*/ 22 w 84"/>
                <a:gd name="T11" fmla="*/ 6 h 29"/>
                <a:gd name="T12" fmla="*/ 23 w 84"/>
                <a:gd name="T13" fmla="*/ 9 h 29"/>
                <a:gd name="T14" fmla="*/ 31 w 84"/>
                <a:gd name="T15" fmla="*/ 9 h 29"/>
                <a:gd name="T16" fmla="*/ 41 w 84"/>
                <a:gd name="T17" fmla="*/ 14 h 29"/>
                <a:gd name="T18" fmla="*/ 45 w 84"/>
                <a:gd name="T19" fmla="*/ 13 h 29"/>
                <a:gd name="T20" fmla="*/ 47 w 84"/>
                <a:gd name="T21" fmla="*/ 14 h 29"/>
                <a:gd name="T22" fmla="*/ 50 w 84"/>
                <a:gd name="T23" fmla="*/ 17 h 29"/>
                <a:gd name="T24" fmla="*/ 60 w 84"/>
                <a:gd name="T25" fmla="*/ 23 h 29"/>
                <a:gd name="T26" fmla="*/ 57 w 84"/>
                <a:gd name="T27" fmla="*/ 25 h 29"/>
                <a:gd name="T28" fmla="*/ 57 w 84"/>
                <a:gd name="T29" fmla="*/ 27 h 29"/>
                <a:gd name="T30" fmla="*/ 74 w 84"/>
                <a:gd name="T31" fmla="*/ 29 h 29"/>
                <a:gd name="T32" fmla="*/ 84 w 84"/>
                <a:gd name="T33" fmla="*/ 25 h 29"/>
                <a:gd name="T34" fmla="*/ 78 w 84"/>
                <a:gd name="T35" fmla="*/ 20 h 29"/>
                <a:gd name="T36" fmla="*/ 74 w 84"/>
                <a:gd name="T37" fmla="*/ 19 h 29"/>
                <a:gd name="T38" fmla="*/ 74 w 84"/>
                <a:gd name="T39" fmla="*/ 17 h 29"/>
                <a:gd name="T40" fmla="*/ 56 w 84"/>
                <a:gd name="T41" fmla="*/ 10 h 29"/>
                <a:gd name="T42" fmla="*/ 51 w 84"/>
                <a:gd name="T43" fmla="*/ 7 h 29"/>
                <a:gd name="T44" fmla="*/ 23 w 84"/>
                <a:gd name="T45"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4" h="29">
                  <a:moveTo>
                    <a:pt x="23" y="0"/>
                  </a:moveTo>
                  <a:cubicBezTo>
                    <a:pt x="11" y="0"/>
                    <a:pt x="5" y="5"/>
                    <a:pt x="0" y="12"/>
                  </a:cubicBezTo>
                  <a:cubicBezTo>
                    <a:pt x="3" y="12"/>
                    <a:pt x="3" y="12"/>
                    <a:pt x="3" y="12"/>
                  </a:cubicBezTo>
                  <a:cubicBezTo>
                    <a:pt x="5" y="9"/>
                    <a:pt x="13" y="5"/>
                    <a:pt x="18" y="5"/>
                  </a:cubicBezTo>
                  <a:cubicBezTo>
                    <a:pt x="19" y="5"/>
                    <a:pt x="19" y="5"/>
                    <a:pt x="20" y="5"/>
                  </a:cubicBezTo>
                  <a:cubicBezTo>
                    <a:pt x="21" y="5"/>
                    <a:pt x="22" y="6"/>
                    <a:pt x="22" y="6"/>
                  </a:cubicBezTo>
                  <a:cubicBezTo>
                    <a:pt x="22" y="7"/>
                    <a:pt x="21" y="8"/>
                    <a:pt x="23" y="9"/>
                  </a:cubicBezTo>
                  <a:cubicBezTo>
                    <a:pt x="31" y="9"/>
                    <a:pt x="31" y="9"/>
                    <a:pt x="31" y="9"/>
                  </a:cubicBezTo>
                  <a:cubicBezTo>
                    <a:pt x="35" y="9"/>
                    <a:pt x="37" y="14"/>
                    <a:pt x="41" y="14"/>
                  </a:cubicBezTo>
                  <a:cubicBezTo>
                    <a:pt x="43" y="14"/>
                    <a:pt x="44" y="13"/>
                    <a:pt x="45" y="13"/>
                  </a:cubicBezTo>
                  <a:cubicBezTo>
                    <a:pt x="46" y="13"/>
                    <a:pt x="46" y="14"/>
                    <a:pt x="47" y="14"/>
                  </a:cubicBezTo>
                  <a:cubicBezTo>
                    <a:pt x="48" y="15"/>
                    <a:pt x="48" y="17"/>
                    <a:pt x="50" y="17"/>
                  </a:cubicBezTo>
                  <a:cubicBezTo>
                    <a:pt x="51" y="21"/>
                    <a:pt x="56" y="21"/>
                    <a:pt x="60" y="23"/>
                  </a:cubicBezTo>
                  <a:cubicBezTo>
                    <a:pt x="60" y="24"/>
                    <a:pt x="59" y="25"/>
                    <a:pt x="57" y="25"/>
                  </a:cubicBezTo>
                  <a:cubicBezTo>
                    <a:pt x="57" y="26"/>
                    <a:pt x="57" y="26"/>
                    <a:pt x="57" y="27"/>
                  </a:cubicBezTo>
                  <a:cubicBezTo>
                    <a:pt x="63" y="27"/>
                    <a:pt x="67" y="29"/>
                    <a:pt x="74" y="29"/>
                  </a:cubicBezTo>
                  <a:cubicBezTo>
                    <a:pt x="77" y="29"/>
                    <a:pt x="82" y="29"/>
                    <a:pt x="84" y="25"/>
                  </a:cubicBezTo>
                  <a:cubicBezTo>
                    <a:pt x="82" y="25"/>
                    <a:pt x="81" y="21"/>
                    <a:pt x="78" y="20"/>
                  </a:cubicBezTo>
                  <a:cubicBezTo>
                    <a:pt x="74" y="19"/>
                    <a:pt x="74" y="19"/>
                    <a:pt x="74" y="19"/>
                  </a:cubicBezTo>
                  <a:cubicBezTo>
                    <a:pt x="73" y="19"/>
                    <a:pt x="74" y="18"/>
                    <a:pt x="74" y="17"/>
                  </a:cubicBezTo>
                  <a:cubicBezTo>
                    <a:pt x="67" y="17"/>
                    <a:pt x="60" y="14"/>
                    <a:pt x="56" y="10"/>
                  </a:cubicBezTo>
                  <a:cubicBezTo>
                    <a:pt x="55" y="10"/>
                    <a:pt x="53" y="7"/>
                    <a:pt x="51" y="7"/>
                  </a:cubicBezTo>
                  <a:cubicBezTo>
                    <a:pt x="42" y="7"/>
                    <a:pt x="36" y="0"/>
                    <a:pt x="23"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p>
          </p:txBody>
        </p:sp>
        <p:sp>
          <p:nvSpPr>
            <p:cNvPr id="94" name="Freeform 96"/>
            <p:cNvSpPr/>
            <p:nvPr/>
          </p:nvSpPr>
          <p:spPr bwMode="auto">
            <a:xfrm>
              <a:off x="3575050" y="3541713"/>
              <a:ext cx="14288" cy="14288"/>
            </a:xfrm>
            <a:custGeom>
              <a:avLst/>
              <a:gdLst>
                <a:gd name="T0" fmla="*/ 3 w 4"/>
                <a:gd name="T1" fmla="*/ 0 h 4"/>
                <a:gd name="T2" fmla="*/ 2 w 4"/>
                <a:gd name="T3" fmla="*/ 0 h 4"/>
                <a:gd name="T4" fmla="*/ 2 w 4"/>
                <a:gd name="T5" fmla="*/ 2 h 4"/>
                <a:gd name="T6" fmla="*/ 0 w 4"/>
                <a:gd name="T7" fmla="*/ 4 h 4"/>
                <a:gd name="T8" fmla="*/ 1 w 4"/>
                <a:gd name="T9" fmla="*/ 4 h 4"/>
                <a:gd name="T10" fmla="*/ 4 w 4"/>
                <a:gd name="T11" fmla="*/ 4 h 4"/>
                <a:gd name="T12" fmla="*/ 4 w 4"/>
                <a:gd name="T13" fmla="*/ 0 h 4"/>
                <a:gd name="T14" fmla="*/ 3 w 4"/>
                <a:gd name="T15" fmla="*/ 0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4">
                  <a:moveTo>
                    <a:pt x="3" y="0"/>
                  </a:moveTo>
                  <a:cubicBezTo>
                    <a:pt x="2" y="0"/>
                    <a:pt x="2" y="0"/>
                    <a:pt x="2" y="0"/>
                  </a:cubicBezTo>
                  <a:cubicBezTo>
                    <a:pt x="2" y="2"/>
                    <a:pt x="2" y="2"/>
                    <a:pt x="2" y="2"/>
                  </a:cubicBezTo>
                  <a:cubicBezTo>
                    <a:pt x="1" y="2"/>
                    <a:pt x="0" y="2"/>
                    <a:pt x="0" y="4"/>
                  </a:cubicBezTo>
                  <a:cubicBezTo>
                    <a:pt x="0" y="4"/>
                    <a:pt x="0" y="4"/>
                    <a:pt x="1" y="4"/>
                  </a:cubicBezTo>
                  <a:cubicBezTo>
                    <a:pt x="2" y="4"/>
                    <a:pt x="3" y="4"/>
                    <a:pt x="4" y="4"/>
                  </a:cubicBezTo>
                  <a:cubicBezTo>
                    <a:pt x="4" y="3"/>
                    <a:pt x="4" y="1"/>
                    <a:pt x="4" y="0"/>
                  </a:cubicBezTo>
                  <a:cubicBezTo>
                    <a:pt x="3" y="0"/>
                    <a:pt x="3" y="0"/>
                    <a:pt x="3"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p>
          </p:txBody>
        </p:sp>
        <p:sp>
          <p:nvSpPr>
            <p:cNvPr id="95" name="Freeform 97"/>
            <p:cNvSpPr/>
            <p:nvPr/>
          </p:nvSpPr>
          <p:spPr bwMode="auto">
            <a:xfrm>
              <a:off x="3732213" y="3646488"/>
              <a:ext cx="52388" cy="22225"/>
            </a:xfrm>
            <a:custGeom>
              <a:avLst/>
              <a:gdLst>
                <a:gd name="T0" fmla="*/ 3 w 14"/>
                <a:gd name="T1" fmla="*/ 0 h 6"/>
                <a:gd name="T2" fmla="*/ 0 w 14"/>
                <a:gd name="T3" fmla="*/ 2 h 6"/>
                <a:gd name="T4" fmla="*/ 5 w 14"/>
                <a:gd name="T5" fmla="*/ 6 h 6"/>
                <a:gd name="T6" fmla="*/ 14 w 14"/>
                <a:gd name="T7" fmla="*/ 5 h 6"/>
                <a:gd name="T8" fmla="*/ 11 w 14"/>
                <a:gd name="T9" fmla="*/ 2 h 6"/>
                <a:gd name="T10" fmla="*/ 12 w 14"/>
                <a:gd name="T11" fmla="*/ 3 h 6"/>
                <a:gd name="T12" fmla="*/ 3 w 14"/>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14" h="6">
                  <a:moveTo>
                    <a:pt x="3" y="0"/>
                  </a:moveTo>
                  <a:cubicBezTo>
                    <a:pt x="2" y="0"/>
                    <a:pt x="0" y="1"/>
                    <a:pt x="0" y="2"/>
                  </a:cubicBezTo>
                  <a:cubicBezTo>
                    <a:pt x="0" y="4"/>
                    <a:pt x="2" y="6"/>
                    <a:pt x="5" y="6"/>
                  </a:cubicBezTo>
                  <a:cubicBezTo>
                    <a:pt x="8" y="6"/>
                    <a:pt x="11" y="5"/>
                    <a:pt x="14" y="5"/>
                  </a:cubicBezTo>
                  <a:cubicBezTo>
                    <a:pt x="14" y="3"/>
                    <a:pt x="13" y="3"/>
                    <a:pt x="11" y="2"/>
                  </a:cubicBezTo>
                  <a:cubicBezTo>
                    <a:pt x="12" y="3"/>
                    <a:pt x="12" y="3"/>
                    <a:pt x="12" y="3"/>
                  </a:cubicBezTo>
                  <a:cubicBezTo>
                    <a:pt x="10" y="2"/>
                    <a:pt x="6" y="0"/>
                    <a:pt x="3"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p>
          </p:txBody>
        </p:sp>
        <p:sp>
          <p:nvSpPr>
            <p:cNvPr id="96" name="Freeform 98"/>
            <p:cNvSpPr/>
            <p:nvPr/>
          </p:nvSpPr>
          <p:spPr bwMode="auto">
            <a:xfrm>
              <a:off x="4070350" y="3646488"/>
              <a:ext cx="41275" cy="19050"/>
            </a:xfrm>
            <a:custGeom>
              <a:avLst/>
              <a:gdLst>
                <a:gd name="T0" fmla="*/ 3 w 11"/>
                <a:gd name="T1" fmla="*/ 0 h 5"/>
                <a:gd name="T2" fmla="*/ 0 w 11"/>
                <a:gd name="T3" fmla="*/ 1 h 5"/>
                <a:gd name="T4" fmla="*/ 7 w 11"/>
                <a:gd name="T5" fmla="*/ 5 h 5"/>
                <a:gd name="T6" fmla="*/ 11 w 11"/>
                <a:gd name="T7" fmla="*/ 3 h 5"/>
                <a:gd name="T8" fmla="*/ 3 w 11"/>
                <a:gd name="T9" fmla="*/ 0 h 5"/>
              </a:gdLst>
              <a:ahLst/>
              <a:cxnLst>
                <a:cxn ang="0">
                  <a:pos x="T0" y="T1"/>
                </a:cxn>
                <a:cxn ang="0">
                  <a:pos x="T2" y="T3"/>
                </a:cxn>
                <a:cxn ang="0">
                  <a:pos x="T4" y="T5"/>
                </a:cxn>
                <a:cxn ang="0">
                  <a:pos x="T6" y="T7"/>
                </a:cxn>
                <a:cxn ang="0">
                  <a:pos x="T8" y="T9"/>
                </a:cxn>
              </a:cxnLst>
              <a:rect l="0" t="0" r="r" b="b"/>
              <a:pathLst>
                <a:path w="11" h="5">
                  <a:moveTo>
                    <a:pt x="3" y="0"/>
                  </a:moveTo>
                  <a:cubicBezTo>
                    <a:pt x="2" y="0"/>
                    <a:pt x="0" y="0"/>
                    <a:pt x="0" y="1"/>
                  </a:cubicBezTo>
                  <a:cubicBezTo>
                    <a:pt x="0" y="4"/>
                    <a:pt x="3" y="5"/>
                    <a:pt x="7" y="5"/>
                  </a:cubicBezTo>
                  <a:cubicBezTo>
                    <a:pt x="8" y="5"/>
                    <a:pt x="10" y="5"/>
                    <a:pt x="11" y="3"/>
                  </a:cubicBezTo>
                  <a:cubicBezTo>
                    <a:pt x="10" y="1"/>
                    <a:pt x="4" y="0"/>
                    <a:pt x="3"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p>
          </p:txBody>
        </p:sp>
        <p:sp>
          <p:nvSpPr>
            <p:cNvPr id="97" name="Freeform 99"/>
            <p:cNvSpPr/>
            <p:nvPr/>
          </p:nvSpPr>
          <p:spPr bwMode="auto">
            <a:xfrm>
              <a:off x="3848100" y="3602038"/>
              <a:ext cx="180975" cy="71438"/>
            </a:xfrm>
            <a:custGeom>
              <a:avLst/>
              <a:gdLst>
                <a:gd name="T0" fmla="*/ 11 w 48"/>
                <a:gd name="T1" fmla="*/ 0 h 19"/>
                <a:gd name="T2" fmla="*/ 9 w 48"/>
                <a:gd name="T3" fmla="*/ 2 h 19"/>
                <a:gd name="T4" fmla="*/ 12 w 48"/>
                <a:gd name="T5" fmla="*/ 5 h 19"/>
                <a:gd name="T6" fmla="*/ 14 w 48"/>
                <a:gd name="T7" fmla="*/ 11 h 19"/>
                <a:gd name="T8" fmla="*/ 10 w 48"/>
                <a:gd name="T9" fmla="*/ 12 h 19"/>
                <a:gd name="T10" fmla="*/ 1 w 48"/>
                <a:gd name="T11" fmla="*/ 11 h 19"/>
                <a:gd name="T12" fmla="*/ 0 w 48"/>
                <a:gd name="T13" fmla="*/ 12 h 19"/>
                <a:gd name="T14" fmla="*/ 3 w 48"/>
                <a:gd name="T15" fmla="*/ 17 h 19"/>
                <a:gd name="T16" fmla="*/ 4 w 48"/>
                <a:gd name="T17" fmla="*/ 15 h 19"/>
                <a:gd name="T18" fmla="*/ 5 w 48"/>
                <a:gd name="T19" fmla="*/ 15 h 19"/>
                <a:gd name="T20" fmla="*/ 7 w 48"/>
                <a:gd name="T21" fmla="*/ 15 h 19"/>
                <a:gd name="T22" fmla="*/ 14 w 48"/>
                <a:gd name="T23" fmla="*/ 14 h 19"/>
                <a:gd name="T24" fmla="*/ 20 w 48"/>
                <a:gd name="T25" fmla="*/ 15 h 19"/>
                <a:gd name="T26" fmla="*/ 23 w 48"/>
                <a:gd name="T27" fmla="*/ 19 h 19"/>
                <a:gd name="T28" fmla="*/ 30 w 48"/>
                <a:gd name="T29" fmla="*/ 14 h 19"/>
                <a:gd name="T30" fmla="*/ 33 w 48"/>
                <a:gd name="T31" fmla="*/ 15 h 19"/>
                <a:gd name="T32" fmla="*/ 38 w 48"/>
                <a:gd name="T33" fmla="*/ 13 h 19"/>
                <a:gd name="T34" fmla="*/ 48 w 48"/>
                <a:gd name="T35" fmla="*/ 13 h 19"/>
                <a:gd name="T36" fmla="*/ 41 w 48"/>
                <a:gd name="T37" fmla="*/ 7 h 19"/>
                <a:gd name="T38" fmla="*/ 42 w 48"/>
                <a:gd name="T39" fmla="*/ 8 h 19"/>
                <a:gd name="T40" fmla="*/ 26 w 48"/>
                <a:gd name="T41" fmla="*/ 1 h 19"/>
                <a:gd name="T42" fmla="*/ 18 w 48"/>
                <a:gd name="T43" fmla="*/ 2 h 19"/>
                <a:gd name="T44" fmla="*/ 11 w 48"/>
                <a:gd name="T4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8" h="19">
                  <a:moveTo>
                    <a:pt x="11" y="0"/>
                  </a:moveTo>
                  <a:cubicBezTo>
                    <a:pt x="10" y="0"/>
                    <a:pt x="9" y="1"/>
                    <a:pt x="9" y="2"/>
                  </a:cubicBezTo>
                  <a:cubicBezTo>
                    <a:pt x="9" y="4"/>
                    <a:pt x="11" y="5"/>
                    <a:pt x="12" y="5"/>
                  </a:cubicBezTo>
                  <a:cubicBezTo>
                    <a:pt x="12" y="7"/>
                    <a:pt x="13" y="9"/>
                    <a:pt x="14" y="11"/>
                  </a:cubicBezTo>
                  <a:cubicBezTo>
                    <a:pt x="13" y="12"/>
                    <a:pt x="12" y="12"/>
                    <a:pt x="10" y="12"/>
                  </a:cubicBezTo>
                  <a:cubicBezTo>
                    <a:pt x="8" y="12"/>
                    <a:pt x="6" y="11"/>
                    <a:pt x="1" y="11"/>
                  </a:cubicBezTo>
                  <a:cubicBezTo>
                    <a:pt x="1" y="11"/>
                    <a:pt x="1" y="12"/>
                    <a:pt x="0" y="12"/>
                  </a:cubicBezTo>
                  <a:cubicBezTo>
                    <a:pt x="0" y="14"/>
                    <a:pt x="2" y="17"/>
                    <a:pt x="3" y="17"/>
                  </a:cubicBezTo>
                  <a:cubicBezTo>
                    <a:pt x="3" y="16"/>
                    <a:pt x="4" y="15"/>
                    <a:pt x="4" y="15"/>
                  </a:cubicBezTo>
                  <a:cubicBezTo>
                    <a:pt x="4" y="15"/>
                    <a:pt x="5" y="15"/>
                    <a:pt x="5" y="15"/>
                  </a:cubicBezTo>
                  <a:cubicBezTo>
                    <a:pt x="5" y="15"/>
                    <a:pt x="6" y="15"/>
                    <a:pt x="7" y="15"/>
                  </a:cubicBezTo>
                  <a:cubicBezTo>
                    <a:pt x="9" y="15"/>
                    <a:pt x="11" y="14"/>
                    <a:pt x="14" y="14"/>
                  </a:cubicBezTo>
                  <a:cubicBezTo>
                    <a:pt x="16" y="14"/>
                    <a:pt x="19" y="15"/>
                    <a:pt x="20" y="15"/>
                  </a:cubicBezTo>
                  <a:cubicBezTo>
                    <a:pt x="21" y="16"/>
                    <a:pt x="21" y="19"/>
                    <a:pt x="23" y="19"/>
                  </a:cubicBezTo>
                  <a:cubicBezTo>
                    <a:pt x="26" y="19"/>
                    <a:pt x="26" y="14"/>
                    <a:pt x="30" y="14"/>
                  </a:cubicBezTo>
                  <a:cubicBezTo>
                    <a:pt x="31" y="14"/>
                    <a:pt x="31" y="15"/>
                    <a:pt x="33" y="15"/>
                  </a:cubicBezTo>
                  <a:cubicBezTo>
                    <a:pt x="35" y="15"/>
                    <a:pt x="36" y="14"/>
                    <a:pt x="38" y="13"/>
                  </a:cubicBezTo>
                  <a:cubicBezTo>
                    <a:pt x="48" y="13"/>
                    <a:pt x="48" y="13"/>
                    <a:pt x="48" y="13"/>
                  </a:cubicBezTo>
                  <a:cubicBezTo>
                    <a:pt x="46" y="10"/>
                    <a:pt x="44" y="9"/>
                    <a:pt x="41" y="7"/>
                  </a:cubicBezTo>
                  <a:cubicBezTo>
                    <a:pt x="42" y="8"/>
                    <a:pt x="42" y="8"/>
                    <a:pt x="42" y="8"/>
                  </a:cubicBezTo>
                  <a:cubicBezTo>
                    <a:pt x="37" y="6"/>
                    <a:pt x="35" y="1"/>
                    <a:pt x="26" y="1"/>
                  </a:cubicBezTo>
                  <a:cubicBezTo>
                    <a:pt x="23" y="1"/>
                    <a:pt x="21" y="2"/>
                    <a:pt x="18" y="2"/>
                  </a:cubicBezTo>
                  <a:cubicBezTo>
                    <a:pt x="15" y="2"/>
                    <a:pt x="13" y="0"/>
                    <a:pt x="11"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p>
          </p:txBody>
        </p:sp>
        <p:sp>
          <p:nvSpPr>
            <p:cNvPr id="98" name="Freeform 100"/>
            <p:cNvSpPr/>
            <p:nvPr/>
          </p:nvSpPr>
          <p:spPr bwMode="auto">
            <a:xfrm>
              <a:off x="4235450" y="3890963"/>
              <a:ext cx="22225" cy="26988"/>
            </a:xfrm>
            <a:custGeom>
              <a:avLst/>
              <a:gdLst>
                <a:gd name="T0" fmla="*/ 6 w 6"/>
                <a:gd name="T1" fmla="*/ 0 h 7"/>
                <a:gd name="T2" fmla="*/ 3 w 6"/>
                <a:gd name="T3" fmla="*/ 0 h 7"/>
                <a:gd name="T4" fmla="*/ 0 w 6"/>
                <a:gd name="T5" fmla="*/ 6 h 7"/>
                <a:gd name="T6" fmla="*/ 0 w 6"/>
                <a:gd name="T7" fmla="*/ 7 h 7"/>
                <a:gd name="T8" fmla="*/ 2 w 6"/>
                <a:gd name="T9" fmla="*/ 6 h 7"/>
                <a:gd name="T10" fmla="*/ 6 w 6"/>
                <a:gd name="T11" fmla="*/ 2 h 7"/>
                <a:gd name="T12" fmla="*/ 6 w 6"/>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6" h="7">
                  <a:moveTo>
                    <a:pt x="6" y="0"/>
                  </a:moveTo>
                  <a:cubicBezTo>
                    <a:pt x="5" y="0"/>
                    <a:pt x="4" y="0"/>
                    <a:pt x="3" y="0"/>
                  </a:cubicBezTo>
                  <a:cubicBezTo>
                    <a:pt x="1" y="0"/>
                    <a:pt x="0" y="3"/>
                    <a:pt x="0" y="6"/>
                  </a:cubicBezTo>
                  <a:cubicBezTo>
                    <a:pt x="0" y="6"/>
                    <a:pt x="0" y="7"/>
                    <a:pt x="0" y="7"/>
                  </a:cubicBezTo>
                  <a:cubicBezTo>
                    <a:pt x="1" y="7"/>
                    <a:pt x="2" y="6"/>
                    <a:pt x="2" y="6"/>
                  </a:cubicBezTo>
                  <a:cubicBezTo>
                    <a:pt x="4" y="6"/>
                    <a:pt x="5" y="4"/>
                    <a:pt x="6" y="2"/>
                  </a:cubicBezTo>
                  <a:cubicBezTo>
                    <a:pt x="6" y="0"/>
                    <a:pt x="6" y="0"/>
                    <a:pt x="6"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p>
          </p:txBody>
        </p:sp>
        <p:sp>
          <p:nvSpPr>
            <p:cNvPr id="99" name="Freeform 101"/>
            <p:cNvSpPr/>
            <p:nvPr/>
          </p:nvSpPr>
          <p:spPr bwMode="auto">
            <a:xfrm>
              <a:off x="4565650" y="4214813"/>
              <a:ext cx="74613" cy="55563"/>
            </a:xfrm>
            <a:custGeom>
              <a:avLst/>
              <a:gdLst>
                <a:gd name="T0" fmla="*/ 7 w 20"/>
                <a:gd name="T1" fmla="*/ 0 h 15"/>
                <a:gd name="T2" fmla="*/ 6 w 20"/>
                <a:gd name="T3" fmla="*/ 0 h 15"/>
                <a:gd name="T4" fmla="*/ 0 w 20"/>
                <a:gd name="T5" fmla="*/ 7 h 15"/>
                <a:gd name="T6" fmla="*/ 12 w 20"/>
                <a:gd name="T7" fmla="*/ 15 h 15"/>
                <a:gd name="T8" fmla="*/ 20 w 20"/>
                <a:gd name="T9" fmla="*/ 6 h 15"/>
                <a:gd name="T10" fmla="*/ 18 w 20"/>
                <a:gd name="T11" fmla="*/ 3 h 15"/>
                <a:gd name="T12" fmla="*/ 14 w 20"/>
                <a:gd name="T13" fmla="*/ 5 h 15"/>
                <a:gd name="T14" fmla="*/ 13 w 20"/>
                <a:gd name="T15" fmla="*/ 3 h 15"/>
                <a:gd name="T16" fmla="*/ 7 w 20"/>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15">
                  <a:moveTo>
                    <a:pt x="7" y="0"/>
                  </a:moveTo>
                  <a:cubicBezTo>
                    <a:pt x="6" y="0"/>
                    <a:pt x="6" y="0"/>
                    <a:pt x="6" y="0"/>
                  </a:cubicBezTo>
                  <a:cubicBezTo>
                    <a:pt x="2" y="0"/>
                    <a:pt x="0" y="3"/>
                    <a:pt x="0" y="7"/>
                  </a:cubicBezTo>
                  <a:cubicBezTo>
                    <a:pt x="0" y="10"/>
                    <a:pt x="8" y="15"/>
                    <a:pt x="12" y="15"/>
                  </a:cubicBezTo>
                  <a:cubicBezTo>
                    <a:pt x="15" y="15"/>
                    <a:pt x="20" y="9"/>
                    <a:pt x="20" y="6"/>
                  </a:cubicBezTo>
                  <a:cubicBezTo>
                    <a:pt x="20" y="5"/>
                    <a:pt x="19" y="3"/>
                    <a:pt x="18" y="3"/>
                  </a:cubicBezTo>
                  <a:cubicBezTo>
                    <a:pt x="17" y="3"/>
                    <a:pt x="15" y="5"/>
                    <a:pt x="14" y="5"/>
                  </a:cubicBezTo>
                  <a:cubicBezTo>
                    <a:pt x="14" y="5"/>
                    <a:pt x="13" y="4"/>
                    <a:pt x="13" y="3"/>
                  </a:cubicBezTo>
                  <a:cubicBezTo>
                    <a:pt x="11" y="3"/>
                    <a:pt x="9" y="1"/>
                    <a:pt x="7"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p>
          </p:txBody>
        </p:sp>
        <p:sp>
          <p:nvSpPr>
            <p:cNvPr id="100" name="Freeform 102"/>
            <p:cNvSpPr/>
            <p:nvPr/>
          </p:nvSpPr>
          <p:spPr bwMode="auto">
            <a:xfrm>
              <a:off x="3856038" y="5589588"/>
              <a:ext cx="25400" cy="63500"/>
            </a:xfrm>
            <a:custGeom>
              <a:avLst/>
              <a:gdLst>
                <a:gd name="T0" fmla="*/ 3 w 7"/>
                <a:gd name="T1" fmla="*/ 0 h 17"/>
                <a:gd name="T2" fmla="*/ 0 w 7"/>
                <a:gd name="T3" fmla="*/ 9 h 17"/>
                <a:gd name="T4" fmla="*/ 0 w 7"/>
                <a:gd name="T5" fmla="*/ 13 h 17"/>
                <a:gd name="T6" fmla="*/ 3 w 7"/>
                <a:gd name="T7" fmla="*/ 17 h 17"/>
                <a:gd name="T8" fmla="*/ 5 w 7"/>
                <a:gd name="T9" fmla="*/ 17 h 17"/>
                <a:gd name="T10" fmla="*/ 5 w 7"/>
                <a:gd name="T11" fmla="*/ 8 h 17"/>
                <a:gd name="T12" fmla="*/ 7 w 7"/>
                <a:gd name="T13" fmla="*/ 5 h 17"/>
                <a:gd name="T14" fmla="*/ 3 w 7"/>
                <a:gd name="T15" fmla="*/ 0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 h="17">
                  <a:moveTo>
                    <a:pt x="3" y="0"/>
                  </a:moveTo>
                  <a:cubicBezTo>
                    <a:pt x="1" y="0"/>
                    <a:pt x="0" y="9"/>
                    <a:pt x="0" y="9"/>
                  </a:cubicBezTo>
                  <a:cubicBezTo>
                    <a:pt x="0" y="9"/>
                    <a:pt x="0" y="11"/>
                    <a:pt x="0" y="13"/>
                  </a:cubicBezTo>
                  <a:cubicBezTo>
                    <a:pt x="0" y="14"/>
                    <a:pt x="1" y="16"/>
                    <a:pt x="3" y="17"/>
                  </a:cubicBezTo>
                  <a:cubicBezTo>
                    <a:pt x="5" y="17"/>
                    <a:pt x="5" y="17"/>
                    <a:pt x="5" y="17"/>
                  </a:cubicBezTo>
                  <a:cubicBezTo>
                    <a:pt x="5" y="8"/>
                    <a:pt x="5" y="8"/>
                    <a:pt x="5" y="8"/>
                  </a:cubicBezTo>
                  <a:cubicBezTo>
                    <a:pt x="6" y="7"/>
                    <a:pt x="7" y="7"/>
                    <a:pt x="7" y="5"/>
                  </a:cubicBezTo>
                  <a:cubicBezTo>
                    <a:pt x="7" y="3"/>
                    <a:pt x="6" y="0"/>
                    <a:pt x="3"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p>
          </p:txBody>
        </p:sp>
        <p:sp>
          <p:nvSpPr>
            <p:cNvPr id="101" name="Freeform 103"/>
            <p:cNvSpPr/>
            <p:nvPr/>
          </p:nvSpPr>
          <p:spPr bwMode="auto">
            <a:xfrm>
              <a:off x="3633788" y="3841750"/>
              <a:ext cx="1419225" cy="2289175"/>
            </a:xfrm>
            <a:custGeom>
              <a:avLst/>
              <a:gdLst>
                <a:gd name="T0" fmla="*/ 46 w 378"/>
                <a:gd name="T1" fmla="*/ 17 h 609"/>
                <a:gd name="T2" fmla="*/ 37 w 378"/>
                <a:gd name="T3" fmla="*/ 33 h 609"/>
                <a:gd name="T4" fmla="*/ 27 w 378"/>
                <a:gd name="T5" fmla="*/ 39 h 609"/>
                <a:gd name="T6" fmla="*/ 32 w 378"/>
                <a:gd name="T7" fmla="*/ 64 h 609"/>
                <a:gd name="T8" fmla="*/ 32 w 378"/>
                <a:gd name="T9" fmla="*/ 66 h 609"/>
                <a:gd name="T10" fmla="*/ 10 w 378"/>
                <a:gd name="T11" fmla="*/ 95 h 609"/>
                <a:gd name="T12" fmla="*/ 12 w 378"/>
                <a:gd name="T13" fmla="*/ 123 h 609"/>
                <a:gd name="T14" fmla="*/ 12 w 378"/>
                <a:gd name="T15" fmla="*/ 158 h 609"/>
                <a:gd name="T16" fmla="*/ 35 w 378"/>
                <a:gd name="T17" fmla="*/ 201 h 609"/>
                <a:gd name="T18" fmla="*/ 68 w 378"/>
                <a:gd name="T19" fmla="*/ 238 h 609"/>
                <a:gd name="T20" fmla="*/ 90 w 378"/>
                <a:gd name="T21" fmla="*/ 296 h 609"/>
                <a:gd name="T22" fmla="*/ 82 w 378"/>
                <a:gd name="T23" fmla="*/ 348 h 609"/>
                <a:gd name="T24" fmla="*/ 74 w 378"/>
                <a:gd name="T25" fmla="*/ 403 h 609"/>
                <a:gd name="T26" fmla="*/ 68 w 378"/>
                <a:gd name="T27" fmla="*/ 442 h 609"/>
                <a:gd name="T28" fmla="*/ 70 w 378"/>
                <a:gd name="T29" fmla="*/ 463 h 609"/>
                <a:gd name="T30" fmla="*/ 64 w 378"/>
                <a:gd name="T31" fmla="*/ 509 h 609"/>
                <a:gd name="T32" fmla="*/ 53 w 378"/>
                <a:gd name="T33" fmla="*/ 510 h 609"/>
                <a:gd name="T34" fmla="*/ 55 w 378"/>
                <a:gd name="T35" fmla="*/ 556 h 609"/>
                <a:gd name="T36" fmla="*/ 58 w 378"/>
                <a:gd name="T37" fmla="*/ 579 h 609"/>
                <a:gd name="T38" fmla="*/ 83 w 378"/>
                <a:gd name="T39" fmla="*/ 593 h 609"/>
                <a:gd name="T40" fmla="*/ 113 w 378"/>
                <a:gd name="T41" fmla="*/ 608 h 609"/>
                <a:gd name="T42" fmla="*/ 134 w 378"/>
                <a:gd name="T43" fmla="*/ 602 h 609"/>
                <a:gd name="T44" fmla="*/ 105 w 378"/>
                <a:gd name="T45" fmla="*/ 550 h 609"/>
                <a:gd name="T46" fmla="*/ 115 w 378"/>
                <a:gd name="T47" fmla="*/ 507 h 609"/>
                <a:gd name="T48" fmla="*/ 135 w 378"/>
                <a:gd name="T49" fmla="*/ 472 h 609"/>
                <a:gd name="T50" fmla="*/ 139 w 378"/>
                <a:gd name="T51" fmla="*/ 470 h 609"/>
                <a:gd name="T52" fmla="*/ 155 w 378"/>
                <a:gd name="T53" fmla="*/ 455 h 609"/>
                <a:gd name="T54" fmla="*/ 167 w 378"/>
                <a:gd name="T55" fmla="*/ 436 h 609"/>
                <a:gd name="T56" fmla="*/ 200 w 378"/>
                <a:gd name="T57" fmla="*/ 421 h 609"/>
                <a:gd name="T58" fmla="*/ 187 w 378"/>
                <a:gd name="T59" fmla="*/ 394 h 609"/>
                <a:gd name="T60" fmla="*/ 235 w 378"/>
                <a:gd name="T61" fmla="*/ 376 h 609"/>
                <a:gd name="T62" fmla="*/ 266 w 378"/>
                <a:gd name="T63" fmla="*/ 337 h 609"/>
                <a:gd name="T64" fmla="*/ 297 w 378"/>
                <a:gd name="T65" fmla="*/ 294 h 609"/>
                <a:gd name="T66" fmla="*/ 326 w 378"/>
                <a:gd name="T67" fmla="*/ 282 h 609"/>
                <a:gd name="T68" fmla="*/ 342 w 378"/>
                <a:gd name="T69" fmla="*/ 244 h 609"/>
                <a:gd name="T70" fmla="*/ 355 w 378"/>
                <a:gd name="T71" fmla="*/ 199 h 609"/>
                <a:gd name="T72" fmla="*/ 368 w 378"/>
                <a:gd name="T73" fmla="*/ 141 h 609"/>
                <a:gd name="T74" fmla="*/ 345 w 378"/>
                <a:gd name="T75" fmla="*/ 128 h 609"/>
                <a:gd name="T76" fmla="*/ 302 w 378"/>
                <a:gd name="T77" fmla="*/ 123 h 609"/>
                <a:gd name="T78" fmla="*/ 275 w 378"/>
                <a:gd name="T79" fmla="*/ 105 h 609"/>
                <a:gd name="T80" fmla="*/ 252 w 378"/>
                <a:gd name="T81" fmla="*/ 116 h 609"/>
                <a:gd name="T82" fmla="*/ 251 w 378"/>
                <a:gd name="T83" fmla="*/ 83 h 609"/>
                <a:gd name="T84" fmla="*/ 229 w 378"/>
                <a:gd name="T85" fmla="*/ 57 h 609"/>
                <a:gd name="T86" fmla="*/ 186 w 378"/>
                <a:gd name="T87" fmla="*/ 43 h 609"/>
                <a:gd name="T88" fmla="*/ 151 w 378"/>
                <a:gd name="T89" fmla="*/ 16 h 609"/>
                <a:gd name="T90" fmla="*/ 147 w 378"/>
                <a:gd name="T91" fmla="*/ 13 h 609"/>
                <a:gd name="T92" fmla="*/ 110 w 378"/>
                <a:gd name="T93" fmla="*/ 15 h 609"/>
                <a:gd name="T94" fmla="*/ 95 w 378"/>
                <a:gd name="T95" fmla="*/ 8 h 609"/>
                <a:gd name="T96" fmla="*/ 82 w 378"/>
                <a:gd name="T97" fmla="*/ 27 h 609"/>
                <a:gd name="T98" fmla="*/ 80 w 378"/>
                <a:gd name="T99" fmla="*/ 0 h 6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78" h="609">
                  <a:moveTo>
                    <a:pt x="80" y="0"/>
                  </a:moveTo>
                  <a:cubicBezTo>
                    <a:pt x="77" y="0"/>
                    <a:pt x="76" y="4"/>
                    <a:pt x="72" y="5"/>
                  </a:cubicBezTo>
                  <a:cubicBezTo>
                    <a:pt x="65" y="7"/>
                    <a:pt x="60" y="9"/>
                    <a:pt x="54" y="11"/>
                  </a:cubicBezTo>
                  <a:cubicBezTo>
                    <a:pt x="50" y="12"/>
                    <a:pt x="47" y="13"/>
                    <a:pt x="46" y="17"/>
                  </a:cubicBezTo>
                  <a:cubicBezTo>
                    <a:pt x="45" y="20"/>
                    <a:pt x="45" y="23"/>
                    <a:pt x="43" y="25"/>
                  </a:cubicBezTo>
                  <a:cubicBezTo>
                    <a:pt x="42" y="26"/>
                    <a:pt x="39" y="27"/>
                    <a:pt x="39" y="29"/>
                  </a:cubicBezTo>
                  <a:cubicBezTo>
                    <a:pt x="38" y="29"/>
                    <a:pt x="37" y="30"/>
                    <a:pt x="37" y="31"/>
                  </a:cubicBezTo>
                  <a:cubicBezTo>
                    <a:pt x="37" y="31"/>
                    <a:pt x="37" y="32"/>
                    <a:pt x="37" y="33"/>
                  </a:cubicBezTo>
                  <a:cubicBezTo>
                    <a:pt x="36" y="33"/>
                    <a:pt x="36" y="33"/>
                    <a:pt x="36" y="33"/>
                  </a:cubicBezTo>
                  <a:cubicBezTo>
                    <a:pt x="35" y="33"/>
                    <a:pt x="35" y="33"/>
                    <a:pt x="34" y="33"/>
                  </a:cubicBezTo>
                  <a:cubicBezTo>
                    <a:pt x="33" y="33"/>
                    <a:pt x="32" y="34"/>
                    <a:pt x="32" y="34"/>
                  </a:cubicBezTo>
                  <a:cubicBezTo>
                    <a:pt x="30" y="36"/>
                    <a:pt x="28" y="38"/>
                    <a:pt x="27" y="39"/>
                  </a:cubicBezTo>
                  <a:cubicBezTo>
                    <a:pt x="27" y="39"/>
                    <a:pt x="27" y="40"/>
                    <a:pt x="27" y="41"/>
                  </a:cubicBezTo>
                  <a:cubicBezTo>
                    <a:pt x="27" y="46"/>
                    <a:pt x="32" y="45"/>
                    <a:pt x="32" y="51"/>
                  </a:cubicBezTo>
                  <a:cubicBezTo>
                    <a:pt x="32" y="54"/>
                    <a:pt x="30" y="55"/>
                    <a:pt x="30" y="58"/>
                  </a:cubicBezTo>
                  <a:cubicBezTo>
                    <a:pt x="30" y="60"/>
                    <a:pt x="32" y="62"/>
                    <a:pt x="32" y="64"/>
                  </a:cubicBezTo>
                  <a:cubicBezTo>
                    <a:pt x="32" y="65"/>
                    <a:pt x="32" y="65"/>
                    <a:pt x="32" y="66"/>
                  </a:cubicBezTo>
                  <a:cubicBezTo>
                    <a:pt x="32" y="66"/>
                    <a:pt x="32" y="66"/>
                    <a:pt x="32" y="66"/>
                  </a:cubicBezTo>
                  <a:cubicBezTo>
                    <a:pt x="32" y="66"/>
                    <a:pt x="32" y="66"/>
                    <a:pt x="32" y="66"/>
                  </a:cubicBezTo>
                  <a:cubicBezTo>
                    <a:pt x="32" y="66"/>
                    <a:pt x="32" y="66"/>
                    <a:pt x="32" y="66"/>
                  </a:cubicBezTo>
                  <a:cubicBezTo>
                    <a:pt x="31" y="68"/>
                    <a:pt x="31" y="68"/>
                    <a:pt x="31" y="68"/>
                  </a:cubicBezTo>
                  <a:cubicBezTo>
                    <a:pt x="31" y="69"/>
                    <a:pt x="32" y="70"/>
                    <a:pt x="34" y="71"/>
                  </a:cubicBezTo>
                  <a:cubicBezTo>
                    <a:pt x="32" y="79"/>
                    <a:pt x="25" y="77"/>
                    <a:pt x="21" y="83"/>
                  </a:cubicBezTo>
                  <a:cubicBezTo>
                    <a:pt x="19" y="87"/>
                    <a:pt x="17" y="95"/>
                    <a:pt x="10" y="95"/>
                  </a:cubicBezTo>
                  <a:cubicBezTo>
                    <a:pt x="11" y="108"/>
                    <a:pt x="4" y="106"/>
                    <a:pt x="4" y="113"/>
                  </a:cubicBezTo>
                  <a:cubicBezTo>
                    <a:pt x="4" y="117"/>
                    <a:pt x="4" y="123"/>
                    <a:pt x="8" y="123"/>
                  </a:cubicBezTo>
                  <a:cubicBezTo>
                    <a:pt x="9" y="123"/>
                    <a:pt x="10" y="122"/>
                    <a:pt x="10" y="122"/>
                  </a:cubicBezTo>
                  <a:cubicBezTo>
                    <a:pt x="11" y="122"/>
                    <a:pt x="11" y="122"/>
                    <a:pt x="12" y="123"/>
                  </a:cubicBezTo>
                  <a:cubicBezTo>
                    <a:pt x="11" y="128"/>
                    <a:pt x="6" y="129"/>
                    <a:pt x="4" y="133"/>
                  </a:cubicBezTo>
                  <a:cubicBezTo>
                    <a:pt x="2" y="134"/>
                    <a:pt x="0" y="138"/>
                    <a:pt x="0" y="141"/>
                  </a:cubicBezTo>
                  <a:cubicBezTo>
                    <a:pt x="0" y="147"/>
                    <a:pt x="4" y="152"/>
                    <a:pt x="8" y="155"/>
                  </a:cubicBezTo>
                  <a:cubicBezTo>
                    <a:pt x="9" y="157"/>
                    <a:pt x="11" y="156"/>
                    <a:pt x="12" y="158"/>
                  </a:cubicBezTo>
                  <a:cubicBezTo>
                    <a:pt x="13" y="160"/>
                    <a:pt x="13" y="164"/>
                    <a:pt x="15" y="166"/>
                  </a:cubicBezTo>
                  <a:cubicBezTo>
                    <a:pt x="16" y="166"/>
                    <a:pt x="18" y="166"/>
                    <a:pt x="19" y="168"/>
                  </a:cubicBezTo>
                  <a:cubicBezTo>
                    <a:pt x="21" y="173"/>
                    <a:pt x="23" y="177"/>
                    <a:pt x="25" y="183"/>
                  </a:cubicBezTo>
                  <a:cubicBezTo>
                    <a:pt x="27" y="190"/>
                    <a:pt x="33" y="195"/>
                    <a:pt x="35" y="201"/>
                  </a:cubicBezTo>
                  <a:cubicBezTo>
                    <a:pt x="36" y="205"/>
                    <a:pt x="41" y="208"/>
                    <a:pt x="41" y="212"/>
                  </a:cubicBezTo>
                  <a:cubicBezTo>
                    <a:pt x="41" y="216"/>
                    <a:pt x="39" y="219"/>
                    <a:pt x="42" y="221"/>
                  </a:cubicBezTo>
                  <a:cubicBezTo>
                    <a:pt x="47" y="226"/>
                    <a:pt x="51" y="230"/>
                    <a:pt x="59" y="233"/>
                  </a:cubicBezTo>
                  <a:cubicBezTo>
                    <a:pt x="63" y="234"/>
                    <a:pt x="64" y="235"/>
                    <a:pt x="68" y="238"/>
                  </a:cubicBezTo>
                  <a:cubicBezTo>
                    <a:pt x="71" y="242"/>
                    <a:pt x="74" y="241"/>
                    <a:pt x="78" y="243"/>
                  </a:cubicBezTo>
                  <a:cubicBezTo>
                    <a:pt x="83" y="246"/>
                    <a:pt x="88" y="250"/>
                    <a:pt x="91" y="257"/>
                  </a:cubicBezTo>
                  <a:cubicBezTo>
                    <a:pt x="91" y="260"/>
                    <a:pt x="93" y="277"/>
                    <a:pt x="93" y="279"/>
                  </a:cubicBezTo>
                  <a:cubicBezTo>
                    <a:pt x="93" y="284"/>
                    <a:pt x="90" y="292"/>
                    <a:pt x="90" y="296"/>
                  </a:cubicBezTo>
                  <a:cubicBezTo>
                    <a:pt x="90" y="299"/>
                    <a:pt x="90" y="299"/>
                    <a:pt x="90" y="308"/>
                  </a:cubicBezTo>
                  <a:cubicBezTo>
                    <a:pt x="90" y="311"/>
                    <a:pt x="88" y="316"/>
                    <a:pt x="88" y="318"/>
                  </a:cubicBezTo>
                  <a:cubicBezTo>
                    <a:pt x="88" y="319"/>
                    <a:pt x="88" y="320"/>
                    <a:pt x="88" y="321"/>
                  </a:cubicBezTo>
                  <a:cubicBezTo>
                    <a:pt x="88" y="330"/>
                    <a:pt x="82" y="337"/>
                    <a:pt x="82" y="348"/>
                  </a:cubicBezTo>
                  <a:cubicBezTo>
                    <a:pt x="82" y="353"/>
                    <a:pt x="79" y="357"/>
                    <a:pt x="80" y="362"/>
                  </a:cubicBezTo>
                  <a:cubicBezTo>
                    <a:pt x="81" y="383"/>
                    <a:pt x="81" y="383"/>
                    <a:pt x="81" y="383"/>
                  </a:cubicBezTo>
                  <a:cubicBezTo>
                    <a:pt x="79" y="390"/>
                    <a:pt x="79" y="395"/>
                    <a:pt x="77" y="401"/>
                  </a:cubicBezTo>
                  <a:cubicBezTo>
                    <a:pt x="77" y="403"/>
                    <a:pt x="75" y="402"/>
                    <a:pt x="74" y="403"/>
                  </a:cubicBezTo>
                  <a:cubicBezTo>
                    <a:pt x="73" y="405"/>
                    <a:pt x="72" y="409"/>
                    <a:pt x="71" y="411"/>
                  </a:cubicBezTo>
                  <a:cubicBezTo>
                    <a:pt x="69" y="415"/>
                    <a:pt x="65" y="422"/>
                    <a:pt x="65" y="428"/>
                  </a:cubicBezTo>
                  <a:cubicBezTo>
                    <a:pt x="65" y="430"/>
                    <a:pt x="65" y="438"/>
                    <a:pt x="66" y="438"/>
                  </a:cubicBezTo>
                  <a:cubicBezTo>
                    <a:pt x="66" y="438"/>
                    <a:pt x="68" y="440"/>
                    <a:pt x="68" y="442"/>
                  </a:cubicBezTo>
                  <a:cubicBezTo>
                    <a:pt x="68" y="442"/>
                    <a:pt x="67" y="443"/>
                    <a:pt x="65" y="443"/>
                  </a:cubicBezTo>
                  <a:cubicBezTo>
                    <a:pt x="64" y="448"/>
                    <a:pt x="62" y="451"/>
                    <a:pt x="62" y="456"/>
                  </a:cubicBezTo>
                  <a:cubicBezTo>
                    <a:pt x="62" y="459"/>
                    <a:pt x="64" y="466"/>
                    <a:pt x="66" y="466"/>
                  </a:cubicBezTo>
                  <a:cubicBezTo>
                    <a:pt x="68" y="466"/>
                    <a:pt x="68" y="463"/>
                    <a:pt x="70" y="463"/>
                  </a:cubicBezTo>
                  <a:cubicBezTo>
                    <a:pt x="71" y="462"/>
                    <a:pt x="71" y="462"/>
                    <a:pt x="71" y="462"/>
                  </a:cubicBezTo>
                  <a:cubicBezTo>
                    <a:pt x="72" y="462"/>
                    <a:pt x="72" y="463"/>
                    <a:pt x="73" y="463"/>
                  </a:cubicBezTo>
                  <a:cubicBezTo>
                    <a:pt x="73" y="467"/>
                    <a:pt x="73" y="467"/>
                    <a:pt x="73" y="467"/>
                  </a:cubicBezTo>
                  <a:cubicBezTo>
                    <a:pt x="64" y="509"/>
                    <a:pt x="64" y="509"/>
                    <a:pt x="64" y="509"/>
                  </a:cubicBezTo>
                  <a:cubicBezTo>
                    <a:pt x="59" y="509"/>
                    <a:pt x="61" y="504"/>
                    <a:pt x="56" y="504"/>
                  </a:cubicBezTo>
                  <a:cubicBezTo>
                    <a:pt x="55" y="504"/>
                    <a:pt x="54" y="505"/>
                    <a:pt x="54" y="507"/>
                  </a:cubicBezTo>
                  <a:cubicBezTo>
                    <a:pt x="53" y="507"/>
                    <a:pt x="53" y="507"/>
                    <a:pt x="53" y="507"/>
                  </a:cubicBezTo>
                  <a:cubicBezTo>
                    <a:pt x="53" y="510"/>
                    <a:pt x="53" y="510"/>
                    <a:pt x="53" y="510"/>
                  </a:cubicBezTo>
                  <a:cubicBezTo>
                    <a:pt x="54" y="513"/>
                    <a:pt x="57" y="517"/>
                    <a:pt x="57" y="520"/>
                  </a:cubicBezTo>
                  <a:cubicBezTo>
                    <a:pt x="57" y="524"/>
                    <a:pt x="51" y="526"/>
                    <a:pt x="51" y="531"/>
                  </a:cubicBezTo>
                  <a:cubicBezTo>
                    <a:pt x="51" y="536"/>
                    <a:pt x="55" y="546"/>
                    <a:pt x="55" y="552"/>
                  </a:cubicBezTo>
                  <a:cubicBezTo>
                    <a:pt x="55" y="554"/>
                    <a:pt x="55" y="554"/>
                    <a:pt x="55" y="556"/>
                  </a:cubicBezTo>
                  <a:cubicBezTo>
                    <a:pt x="55" y="562"/>
                    <a:pt x="63" y="561"/>
                    <a:pt x="63" y="568"/>
                  </a:cubicBezTo>
                  <a:cubicBezTo>
                    <a:pt x="63" y="570"/>
                    <a:pt x="62" y="572"/>
                    <a:pt x="61" y="573"/>
                  </a:cubicBezTo>
                  <a:cubicBezTo>
                    <a:pt x="62" y="574"/>
                    <a:pt x="62" y="574"/>
                    <a:pt x="63" y="574"/>
                  </a:cubicBezTo>
                  <a:cubicBezTo>
                    <a:pt x="63" y="577"/>
                    <a:pt x="58" y="577"/>
                    <a:pt x="58" y="579"/>
                  </a:cubicBezTo>
                  <a:cubicBezTo>
                    <a:pt x="58" y="580"/>
                    <a:pt x="59" y="581"/>
                    <a:pt x="60" y="582"/>
                  </a:cubicBezTo>
                  <a:cubicBezTo>
                    <a:pt x="64" y="586"/>
                    <a:pt x="66" y="590"/>
                    <a:pt x="74" y="590"/>
                  </a:cubicBezTo>
                  <a:cubicBezTo>
                    <a:pt x="74" y="591"/>
                    <a:pt x="75" y="593"/>
                    <a:pt x="77" y="593"/>
                  </a:cubicBezTo>
                  <a:cubicBezTo>
                    <a:pt x="79" y="593"/>
                    <a:pt x="80" y="593"/>
                    <a:pt x="83" y="593"/>
                  </a:cubicBezTo>
                  <a:cubicBezTo>
                    <a:pt x="83" y="599"/>
                    <a:pt x="89" y="599"/>
                    <a:pt x="93" y="600"/>
                  </a:cubicBezTo>
                  <a:cubicBezTo>
                    <a:pt x="98" y="601"/>
                    <a:pt x="95" y="609"/>
                    <a:pt x="102" y="609"/>
                  </a:cubicBezTo>
                  <a:cubicBezTo>
                    <a:pt x="105" y="609"/>
                    <a:pt x="107" y="609"/>
                    <a:pt x="110" y="609"/>
                  </a:cubicBezTo>
                  <a:cubicBezTo>
                    <a:pt x="111" y="609"/>
                    <a:pt x="112" y="608"/>
                    <a:pt x="113" y="608"/>
                  </a:cubicBezTo>
                  <a:cubicBezTo>
                    <a:pt x="114" y="608"/>
                    <a:pt x="114" y="608"/>
                    <a:pt x="116" y="608"/>
                  </a:cubicBezTo>
                  <a:cubicBezTo>
                    <a:pt x="118" y="608"/>
                    <a:pt x="126" y="603"/>
                    <a:pt x="130" y="603"/>
                  </a:cubicBezTo>
                  <a:cubicBezTo>
                    <a:pt x="131" y="603"/>
                    <a:pt x="132" y="603"/>
                    <a:pt x="132" y="603"/>
                  </a:cubicBezTo>
                  <a:cubicBezTo>
                    <a:pt x="133" y="603"/>
                    <a:pt x="134" y="603"/>
                    <a:pt x="134" y="602"/>
                  </a:cubicBezTo>
                  <a:cubicBezTo>
                    <a:pt x="127" y="598"/>
                    <a:pt x="119" y="595"/>
                    <a:pt x="113" y="589"/>
                  </a:cubicBezTo>
                  <a:cubicBezTo>
                    <a:pt x="109" y="585"/>
                    <a:pt x="109" y="572"/>
                    <a:pt x="104" y="570"/>
                  </a:cubicBezTo>
                  <a:cubicBezTo>
                    <a:pt x="103" y="569"/>
                    <a:pt x="100" y="566"/>
                    <a:pt x="100" y="563"/>
                  </a:cubicBezTo>
                  <a:cubicBezTo>
                    <a:pt x="100" y="558"/>
                    <a:pt x="101" y="554"/>
                    <a:pt x="105" y="550"/>
                  </a:cubicBezTo>
                  <a:cubicBezTo>
                    <a:pt x="107" y="548"/>
                    <a:pt x="112" y="549"/>
                    <a:pt x="114" y="545"/>
                  </a:cubicBezTo>
                  <a:cubicBezTo>
                    <a:pt x="116" y="542"/>
                    <a:pt x="115" y="538"/>
                    <a:pt x="117" y="536"/>
                  </a:cubicBezTo>
                  <a:cubicBezTo>
                    <a:pt x="121" y="532"/>
                    <a:pt x="128" y="531"/>
                    <a:pt x="128" y="523"/>
                  </a:cubicBezTo>
                  <a:cubicBezTo>
                    <a:pt x="128" y="514"/>
                    <a:pt x="115" y="518"/>
                    <a:pt x="115" y="507"/>
                  </a:cubicBezTo>
                  <a:cubicBezTo>
                    <a:pt x="115" y="502"/>
                    <a:pt x="119" y="498"/>
                    <a:pt x="124" y="497"/>
                  </a:cubicBezTo>
                  <a:cubicBezTo>
                    <a:pt x="126" y="497"/>
                    <a:pt x="131" y="496"/>
                    <a:pt x="132" y="493"/>
                  </a:cubicBezTo>
                  <a:cubicBezTo>
                    <a:pt x="133" y="486"/>
                    <a:pt x="133" y="481"/>
                    <a:pt x="138" y="476"/>
                  </a:cubicBezTo>
                  <a:cubicBezTo>
                    <a:pt x="137" y="475"/>
                    <a:pt x="135" y="475"/>
                    <a:pt x="135" y="472"/>
                  </a:cubicBezTo>
                  <a:cubicBezTo>
                    <a:pt x="138" y="472"/>
                    <a:pt x="139" y="474"/>
                    <a:pt x="143" y="474"/>
                  </a:cubicBezTo>
                  <a:cubicBezTo>
                    <a:pt x="143" y="474"/>
                    <a:pt x="145" y="472"/>
                    <a:pt x="145" y="471"/>
                  </a:cubicBezTo>
                  <a:cubicBezTo>
                    <a:pt x="145" y="469"/>
                    <a:pt x="144" y="469"/>
                    <a:pt x="143" y="468"/>
                  </a:cubicBezTo>
                  <a:cubicBezTo>
                    <a:pt x="142" y="468"/>
                    <a:pt x="140" y="470"/>
                    <a:pt x="139" y="470"/>
                  </a:cubicBezTo>
                  <a:cubicBezTo>
                    <a:pt x="136" y="470"/>
                    <a:pt x="133" y="462"/>
                    <a:pt x="133" y="458"/>
                  </a:cubicBezTo>
                  <a:cubicBezTo>
                    <a:pt x="133" y="457"/>
                    <a:pt x="134" y="455"/>
                    <a:pt x="136" y="455"/>
                  </a:cubicBezTo>
                  <a:cubicBezTo>
                    <a:pt x="141" y="455"/>
                    <a:pt x="143" y="459"/>
                    <a:pt x="149" y="459"/>
                  </a:cubicBezTo>
                  <a:cubicBezTo>
                    <a:pt x="151" y="459"/>
                    <a:pt x="155" y="457"/>
                    <a:pt x="155" y="455"/>
                  </a:cubicBezTo>
                  <a:cubicBezTo>
                    <a:pt x="155" y="455"/>
                    <a:pt x="155" y="454"/>
                    <a:pt x="155" y="453"/>
                  </a:cubicBezTo>
                  <a:cubicBezTo>
                    <a:pt x="157" y="449"/>
                    <a:pt x="154" y="440"/>
                    <a:pt x="158" y="436"/>
                  </a:cubicBezTo>
                  <a:cubicBezTo>
                    <a:pt x="159" y="436"/>
                    <a:pt x="160" y="435"/>
                    <a:pt x="162" y="435"/>
                  </a:cubicBezTo>
                  <a:cubicBezTo>
                    <a:pt x="163" y="435"/>
                    <a:pt x="165" y="436"/>
                    <a:pt x="167" y="436"/>
                  </a:cubicBezTo>
                  <a:cubicBezTo>
                    <a:pt x="168" y="436"/>
                    <a:pt x="170" y="436"/>
                    <a:pt x="171" y="436"/>
                  </a:cubicBezTo>
                  <a:cubicBezTo>
                    <a:pt x="172" y="436"/>
                    <a:pt x="174" y="436"/>
                    <a:pt x="174" y="436"/>
                  </a:cubicBezTo>
                  <a:cubicBezTo>
                    <a:pt x="181" y="433"/>
                    <a:pt x="187" y="435"/>
                    <a:pt x="192" y="430"/>
                  </a:cubicBezTo>
                  <a:cubicBezTo>
                    <a:pt x="195" y="427"/>
                    <a:pt x="197" y="425"/>
                    <a:pt x="200" y="421"/>
                  </a:cubicBezTo>
                  <a:cubicBezTo>
                    <a:pt x="201" y="419"/>
                    <a:pt x="201" y="417"/>
                    <a:pt x="201" y="414"/>
                  </a:cubicBezTo>
                  <a:cubicBezTo>
                    <a:pt x="201" y="411"/>
                    <a:pt x="196" y="411"/>
                    <a:pt x="196" y="407"/>
                  </a:cubicBezTo>
                  <a:cubicBezTo>
                    <a:pt x="194" y="404"/>
                    <a:pt x="194" y="401"/>
                    <a:pt x="192" y="399"/>
                  </a:cubicBezTo>
                  <a:cubicBezTo>
                    <a:pt x="191" y="398"/>
                    <a:pt x="187" y="396"/>
                    <a:pt x="187" y="394"/>
                  </a:cubicBezTo>
                  <a:cubicBezTo>
                    <a:pt x="187" y="393"/>
                    <a:pt x="188" y="392"/>
                    <a:pt x="189" y="392"/>
                  </a:cubicBezTo>
                  <a:cubicBezTo>
                    <a:pt x="194" y="392"/>
                    <a:pt x="197" y="396"/>
                    <a:pt x="201" y="396"/>
                  </a:cubicBezTo>
                  <a:cubicBezTo>
                    <a:pt x="203" y="396"/>
                    <a:pt x="210" y="399"/>
                    <a:pt x="214" y="399"/>
                  </a:cubicBezTo>
                  <a:cubicBezTo>
                    <a:pt x="227" y="399"/>
                    <a:pt x="229" y="385"/>
                    <a:pt x="235" y="376"/>
                  </a:cubicBezTo>
                  <a:cubicBezTo>
                    <a:pt x="240" y="369"/>
                    <a:pt x="246" y="368"/>
                    <a:pt x="251" y="360"/>
                  </a:cubicBezTo>
                  <a:cubicBezTo>
                    <a:pt x="253" y="356"/>
                    <a:pt x="253" y="354"/>
                    <a:pt x="255" y="351"/>
                  </a:cubicBezTo>
                  <a:cubicBezTo>
                    <a:pt x="255" y="351"/>
                    <a:pt x="255" y="351"/>
                    <a:pt x="255" y="351"/>
                  </a:cubicBezTo>
                  <a:cubicBezTo>
                    <a:pt x="258" y="345"/>
                    <a:pt x="260" y="340"/>
                    <a:pt x="266" y="337"/>
                  </a:cubicBezTo>
                  <a:cubicBezTo>
                    <a:pt x="266" y="324"/>
                    <a:pt x="266" y="324"/>
                    <a:pt x="266" y="324"/>
                  </a:cubicBezTo>
                  <a:cubicBezTo>
                    <a:pt x="266" y="319"/>
                    <a:pt x="266" y="315"/>
                    <a:pt x="269" y="311"/>
                  </a:cubicBezTo>
                  <a:cubicBezTo>
                    <a:pt x="271" y="309"/>
                    <a:pt x="275" y="309"/>
                    <a:pt x="277" y="305"/>
                  </a:cubicBezTo>
                  <a:cubicBezTo>
                    <a:pt x="283" y="297"/>
                    <a:pt x="290" y="301"/>
                    <a:pt x="297" y="294"/>
                  </a:cubicBezTo>
                  <a:cubicBezTo>
                    <a:pt x="297" y="293"/>
                    <a:pt x="298" y="292"/>
                    <a:pt x="299" y="291"/>
                  </a:cubicBezTo>
                  <a:cubicBezTo>
                    <a:pt x="303" y="290"/>
                    <a:pt x="306" y="289"/>
                    <a:pt x="310" y="289"/>
                  </a:cubicBezTo>
                  <a:cubicBezTo>
                    <a:pt x="311" y="289"/>
                    <a:pt x="312" y="289"/>
                    <a:pt x="313" y="289"/>
                  </a:cubicBezTo>
                  <a:cubicBezTo>
                    <a:pt x="318" y="289"/>
                    <a:pt x="324" y="285"/>
                    <a:pt x="326" y="282"/>
                  </a:cubicBezTo>
                  <a:cubicBezTo>
                    <a:pt x="326" y="281"/>
                    <a:pt x="326" y="277"/>
                    <a:pt x="327" y="276"/>
                  </a:cubicBezTo>
                  <a:cubicBezTo>
                    <a:pt x="332" y="270"/>
                    <a:pt x="333" y="267"/>
                    <a:pt x="337" y="261"/>
                  </a:cubicBezTo>
                  <a:cubicBezTo>
                    <a:pt x="338" y="260"/>
                    <a:pt x="339" y="254"/>
                    <a:pt x="339" y="251"/>
                  </a:cubicBezTo>
                  <a:cubicBezTo>
                    <a:pt x="339" y="249"/>
                    <a:pt x="341" y="246"/>
                    <a:pt x="342" y="244"/>
                  </a:cubicBezTo>
                  <a:cubicBezTo>
                    <a:pt x="343" y="244"/>
                    <a:pt x="344" y="242"/>
                    <a:pt x="344" y="241"/>
                  </a:cubicBezTo>
                  <a:cubicBezTo>
                    <a:pt x="344" y="237"/>
                    <a:pt x="346" y="233"/>
                    <a:pt x="346" y="227"/>
                  </a:cubicBezTo>
                  <a:cubicBezTo>
                    <a:pt x="346" y="221"/>
                    <a:pt x="341" y="211"/>
                    <a:pt x="346" y="207"/>
                  </a:cubicBezTo>
                  <a:cubicBezTo>
                    <a:pt x="349" y="204"/>
                    <a:pt x="352" y="204"/>
                    <a:pt x="355" y="199"/>
                  </a:cubicBezTo>
                  <a:cubicBezTo>
                    <a:pt x="356" y="197"/>
                    <a:pt x="357" y="196"/>
                    <a:pt x="359" y="194"/>
                  </a:cubicBezTo>
                  <a:cubicBezTo>
                    <a:pt x="367" y="182"/>
                    <a:pt x="378" y="176"/>
                    <a:pt x="378" y="155"/>
                  </a:cubicBezTo>
                  <a:cubicBezTo>
                    <a:pt x="378" y="149"/>
                    <a:pt x="377" y="143"/>
                    <a:pt x="371" y="142"/>
                  </a:cubicBezTo>
                  <a:cubicBezTo>
                    <a:pt x="370" y="141"/>
                    <a:pt x="369" y="141"/>
                    <a:pt x="368" y="141"/>
                  </a:cubicBezTo>
                  <a:cubicBezTo>
                    <a:pt x="368" y="141"/>
                    <a:pt x="367" y="141"/>
                    <a:pt x="366" y="141"/>
                  </a:cubicBezTo>
                  <a:cubicBezTo>
                    <a:pt x="365" y="142"/>
                    <a:pt x="365" y="142"/>
                    <a:pt x="364" y="142"/>
                  </a:cubicBezTo>
                  <a:cubicBezTo>
                    <a:pt x="363" y="142"/>
                    <a:pt x="362" y="141"/>
                    <a:pt x="361" y="141"/>
                  </a:cubicBezTo>
                  <a:cubicBezTo>
                    <a:pt x="356" y="140"/>
                    <a:pt x="347" y="132"/>
                    <a:pt x="345" y="128"/>
                  </a:cubicBezTo>
                  <a:cubicBezTo>
                    <a:pt x="342" y="126"/>
                    <a:pt x="337" y="124"/>
                    <a:pt x="332" y="123"/>
                  </a:cubicBezTo>
                  <a:cubicBezTo>
                    <a:pt x="321" y="124"/>
                    <a:pt x="321" y="124"/>
                    <a:pt x="321" y="124"/>
                  </a:cubicBezTo>
                  <a:cubicBezTo>
                    <a:pt x="315" y="124"/>
                    <a:pt x="314" y="120"/>
                    <a:pt x="308" y="120"/>
                  </a:cubicBezTo>
                  <a:cubicBezTo>
                    <a:pt x="305" y="120"/>
                    <a:pt x="304" y="122"/>
                    <a:pt x="302" y="123"/>
                  </a:cubicBezTo>
                  <a:cubicBezTo>
                    <a:pt x="300" y="123"/>
                    <a:pt x="300" y="123"/>
                    <a:pt x="300" y="123"/>
                  </a:cubicBezTo>
                  <a:cubicBezTo>
                    <a:pt x="300" y="120"/>
                    <a:pt x="300" y="118"/>
                    <a:pt x="299" y="116"/>
                  </a:cubicBezTo>
                  <a:cubicBezTo>
                    <a:pt x="299" y="114"/>
                    <a:pt x="296" y="114"/>
                    <a:pt x="294" y="113"/>
                  </a:cubicBezTo>
                  <a:cubicBezTo>
                    <a:pt x="290" y="110"/>
                    <a:pt x="280" y="105"/>
                    <a:pt x="275" y="105"/>
                  </a:cubicBezTo>
                  <a:cubicBezTo>
                    <a:pt x="270" y="105"/>
                    <a:pt x="267" y="111"/>
                    <a:pt x="264" y="116"/>
                  </a:cubicBezTo>
                  <a:cubicBezTo>
                    <a:pt x="263" y="117"/>
                    <a:pt x="262" y="119"/>
                    <a:pt x="261" y="119"/>
                  </a:cubicBezTo>
                  <a:cubicBezTo>
                    <a:pt x="260" y="119"/>
                    <a:pt x="259" y="117"/>
                    <a:pt x="259" y="116"/>
                  </a:cubicBezTo>
                  <a:cubicBezTo>
                    <a:pt x="252" y="116"/>
                    <a:pt x="252" y="116"/>
                    <a:pt x="252" y="116"/>
                  </a:cubicBezTo>
                  <a:cubicBezTo>
                    <a:pt x="252" y="113"/>
                    <a:pt x="250" y="111"/>
                    <a:pt x="248" y="109"/>
                  </a:cubicBezTo>
                  <a:cubicBezTo>
                    <a:pt x="246" y="109"/>
                    <a:pt x="244" y="109"/>
                    <a:pt x="244" y="106"/>
                  </a:cubicBezTo>
                  <a:cubicBezTo>
                    <a:pt x="244" y="98"/>
                    <a:pt x="252" y="95"/>
                    <a:pt x="256" y="89"/>
                  </a:cubicBezTo>
                  <a:cubicBezTo>
                    <a:pt x="256" y="86"/>
                    <a:pt x="253" y="86"/>
                    <a:pt x="251" y="83"/>
                  </a:cubicBezTo>
                  <a:cubicBezTo>
                    <a:pt x="250" y="80"/>
                    <a:pt x="246" y="71"/>
                    <a:pt x="246" y="68"/>
                  </a:cubicBezTo>
                  <a:cubicBezTo>
                    <a:pt x="241" y="67"/>
                    <a:pt x="235" y="57"/>
                    <a:pt x="231" y="57"/>
                  </a:cubicBezTo>
                  <a:cubicBezTo>
                    <a:pt x="230" y="57"/>
                    <a:pt x="230" y="57"/>
                    <a:pt x="229" y="57"/>
                  </a:cubicBezTo>
                  <a:cubicBezTo>
                    <a:pt x="229" y="57"/>
                    <a:pt x="229" y="57"/>
                    <a:pt x="229" y="57"/>
                  </a:cubicBezTo>
                  <a:cubicBezTo>
                    <a:pt x="226" y="57"/>
                    <a:pt x="222" y="54"/>
                    <a:pt x="220" y="54"/>
                  </a:cubicBezTo>
                  <a:cubicBezTo>
                    <a:pt x="212" y="54"/>
                    <a:pt x="212" y="54"/>
                    <a:pt x="212" y="54"/>
                  </a:cubicBezTo>
                  <a:cubicBezTo>
                    <a:pt x="205" y="52"/>
                    <a:pt x="193" y="53"/>
                    <a:pt x="191" y="45"/>
                  </a:cubicBezTo>
                  <a:cubicBezTo>
                    <a:pt x="189" y="45"/>
                    <a:pt x="187" y="44"/>
                    <a:pt x="186" y="43"/>
                  </a:cubicBezTo>
                  <a:cubicBezTo>
                    <a:pt x="183" y="36"/>
                    <a:pt x="180" y="37"/>
                    <a:pt x="175" y="32"/>
                  </a:cubicBezTo>
                  <a:cubicBezTo>
                    <a:pt x="167" y="32"/>
                    <a:pt x="167" y="32"/>
                    <a:pt x="167" y="32"/>
                  </a:cubicBezTo>
                  <a:cubicBezTo>
                    <a:pt x="166" y="28"/>
                    <a:pt x="167" y="24"/>
                    <a:pt x="163" y="23"/>
                  </a:cubicBezTo>
                  <a:cubicBezTo>
                    <a:pt x="159" y="21"/>
                    <a:pt x="153" y="20"/>
                    <a:pt x="151" y="16"/>
                  </a:cubicBezTo>
                  <a:cubicBezTo>
                    <a:pt x="151" y="14"/>
                    <a:pt x="151" y="14"/>
                    <a:pt x="151" y="14"/>
                  </a:cubicBezTo>
                  <a:cubicBezTo>
                    <a:pt x="151" y="14"/>
                    <a:pt x="152" y="14"/>
                    <a:pt x="152" y="14"/>
                  </a:cubicBezTo>
                  <a:cubicBezTo>
                    <a:pt x="153" y="14"/>
                    <a:pt x="154" y="14"/>
                    <a:pt x="155" y="13"/>
                  </a:cubicBezTo>
                  <a:cubicBezTo>
                    <a:pt x="155" y="13"/>
                    <a:pt x="150" y="13"/>
                    <a:pt x="147" y="13"/>
                  </a:cubicBezTo>
                  <a:cubicBezTo>
                    <a:pt x="146" y="13"/>
                    <a:pt x="140" y="13"/>
                    <a:pt x="140" y="14"/>
                  </a:cubicBezTo>
                  <a:cubicBezTo>
                    <a:pt x="138" y="17"/>
                    <a:pt x="136" y="17"/>
                    <a:pt x="131" y="18"/>
                  </a:cubicBezTo>
                  <a:cubicBezTo>
                    <a:pt x="129" y="18"/>
                    <a:pt x="126" y="17"/>
                    <a:pt x="126" y="15"/>
                  </a:cubicBezTo>
                  <a:cubicBezTo>
                    <a:pt x="123" y="15"/>
                    <a:pt x="115" y="15"/>
                    <a:pt x="110" y="15"/>
                  </a:cubicBezTo>
                  <a:cubicBezTo>
                    <a:pt x="109" y="15"/>
                    <a:pt x="107" y="13"/>
                    <a:pt x="107" y="10"/>
                  </a:cubicBezTo>
                  <a:cubicBezTo>
                    <a:pt x="103" y="9"/>
                    <a:pt x="96" y="7"/>
                    <a:pt x="95" y="3"/>
                  </a:cubicBezTo>
                  <a:cubicBezTo>
                    <a:pt x="90" y="3"/>
                    <a:pt x="90" y="3"/>
                    <a:pt x="90" y="3"/>
                  </a:cubicBezTo>
                  <a:cubicBezTo>
                    <a:pt x="90" y="6"/>
                    <a:pt x="94" y="5"/>
                    <a:pt x="95" y="8"/>
                  </a:cubicBezTo>
                  <a:cubicBezTo>
                    <a:pt x="89" y="8"/>
                    <a:pt x="89" y="8"/>
                    <a:pt x="89" y="8"/>
                  </a:cubicBezTo>
                  <a:cubicBezTo>
                    <a:pt x="86" y="10"/>
                    <a:pt x="81" y="9"/>
                    <a:pt x="81" y="13"/>
                  </a:cubicBezTo>
                  <a:cubicBezTo>
                    <a:pt x="81" y="17"/>
                    <a:pt x="85" y="19"/>
                    <a:pt x="85" y="22"/>
                  </a:cubicBezTo>
                  <a:cubicBezTo>
                    <a:pt x="85" y="23"/>
                    <a:pt x="83" y="27"/>
                    <a:pt x="82" y="27"/>
                  </a:cubicBezTo>
                  <a:cubicBezTo>
                    <a:pt x="79" y="27"/>
                    <a:pt x="78" y="21"/>
                    <a:pt x="78" y="18"/>
                  </a:cubicBezTo>
                  <a:cubicBezTo>
                    <a:pt x="78" y="16"/>
                    <a:pt x="79" y="11"/>
                    <a:pt x="80" y="7"/>
                  </a:cubicBezTo>
                  <a:cubicBezTo>
                    <a:pt x="81" y="7"/>
                    <a:pt x="83" y="6"/>
                    <a:pt x="83" y="3"/>
                  </a:cubicBezTo>
                  <a:cubicBezTo>
                    <a:pt x="83" y="3"/>
                    <a:pt x="82" y="0"/>
                    <a:pt x="80"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p>
          </p:txBody>
        </p:sp>
        <p:sp>
          <p:nvSpPr>
            <p:cNvPr id="102" name="Freeform 104"/>
            <p:cNvSpPr/>
            <p:nvPr/>
          </p:nvSpPr>
          <p:spPr bwMode="auto">
            <a:xfrm>
              <a:off x="3721100" y="3440113"/>
              <a:ext cx="19050" cy="22225"/>
            </a:xfrm>
            <a:custGeom>
              <a:avLst/>
              <a:gdLst>
                <a:gd name="T0" fmla="*/ 2 w 5"/>
                <a:gd name="T1" fmla="*/ 0 h 6"/>
                <a:gd name="T2" fmla="*/ 0 w 5"/>
                <a:gd name="T3" fmla="*/ 0 h 6"/>
                <a:gd name="T4" fmla="*/ 3 w 5"/>
                <a:gd name="T5" fmla="*/ 6 h 6"/>
                <a:gd name="T6" fmla="*/ 5 w 5"/>
                <a:gd name="T7" fmla="*/ 4 h 6"/>
                <a:gd name="T8" fmla="*/ 2 w 5"/>
                <a:gd name="T9" fmla="*/ 0 h 6"/>
              </a:gdLst>
              <a:ahLst/>
              <a:cxnLst>
                <a:cxn ang="0">
                  <a:pos x="T0" y="T1"/>
                </a:cxn>
                <a:cxn ang="0">
                  <a:pos x="T2" y="T3"/>
                </a:cxn>
                <a:cxn ang="0">
                  <a:pos x="T4" y="T5"/>
                </a:cxn>
                <a:cxn ang="0">
                  <a:pos x="T6" y="T7"/>
                </a:cxn>
                <a:cxn ang="0">
                  <a:pos x="T8" y="T9"/>
                </a:cxn>
              </a:cxnLst>
              <a:rect l="0" t="0" r="r" b="b"/>
              <a:pathLst>
                <a:path w="5" h="6">
                  <a:moveTo>
                    <a:pt x="2" y="0"/>
                  </a:moveTo>
                  <a:cubicBezTo>
                    <a:pt x="0" y="0"/>
                    <a:pt x="0" y="0"/>
                    <a:pt x="0" y="0"/>
                  </a:cubicBezTo>
                  <a:cubicBezTo>
                    <a:pt x="0" y="2"/>
                    <a:pt x="0" y="6"/>
                    <a:pt x="3" y="6"/>
                  </a:cubicBezTo>
                  <a:cubicBezTo>
                    <a:pt x="4" y="6"/>
                    <a:pt x="5" y="5"/>
                    <a:pt x="5" y="4"/>
                  </a:cubicBezTo>
                  <a:cubicBezTo>
                    <a:pt x="5" y="2"/>
                    <a:pt x="4" y="0"/>
                    <a:pt x="2"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p>
          </p:txBody>
        </p:sp>
        <p:sp>
          <p:nvSpPr>
            <p:cNvPr id="103" name="Freeform 105"/>
            <p:cNvSpPr/>
            <p:nvPr/>
          </p:nvSpPr>
          <p:spPr bwMode="auto">
            <a:xfrm>
              <a:off x="3705225" y="3379788"/>
              <a:ext cx="30163" cy="7938"/>
            </a:xfrm>
            <a:custGeom>
              <a:avLst/>
              <a:gdLst>
                <a:gd name="T0" fmla="*/ 4 w 8"/>
                <a:gd name="T1" fmla="*/ 0 h 2"/>
                <a:gd name="T2" fmla="*/ 0 w 8"/>
                <a:gd name="T3" fmla="*/ 2 h 2"/>
                <a:gd name="T4" fmla="*/ 5 w 8"/>
                <a:gd name="T5" fmla="*/ 2 h 2"/>
                <a:gd name="T6" fmla="*/ 8 w 8"/>
                <a:gd name="T7" fmla="*/ 2 h 2"/>
                <a:gd name="T8" fmla="*/ 4 w 8"/>
                <a:gd name="T9" fmla="*/ 0 h 2"/>
              </a:gdLst>
              <a:ahLst/>
              <a:cxnLst>
                <a:cxn ang="0">
                  <a:pos x="T0" y="T1"/>
                </a:cxn>
                <a:cxn ang="0">
                  <a:pos x="T2" y="T3"/>
                </a:cxn>
                <a:cxn ang="0">
                  <a:pos x="T4" y="T5"/>
                </a:cxn>
                <a:cxn ang="0">
                  <a:pos x="T6" y="T7"/>
                </a:cxn>
                <a:cxn ang="0">
                  <a:pos x="T8" y="T9"/>
                </a:cxn>
              </a:cxnLst>
              <a:rect l="0" t="0" r="r" b="b"/>
              <a:pathLst>
                <a:path w="8" h="2">
                  <a:moveTo>
                    <a:pt x="4" y="0"/>
                  </a:moveTo>
                  <a:cubicBezTo>
                    <a:pt x="3" y="0"/>
                    <a:pt x="1" y="1"/>
                    <a:pt x="0" y="2"/>
                  </a:cubicBezTo>
                  <a:cubicBezTo>
                    <a:pt x="1" y="2"/>
                    <a:pt x="3" y="2"/>
                    <a:pt x="5" y="2"/>
                  </a:cubicBezTo>
                  <a:cubicBezTo>
                    <a:pt x="6" y="2"/>
                    <a:pt x="7" y="2"/>
                    <a:pt x="8" y="2"/>
                  </a:cubicBezTo>
                  <a:cubicBezTo>
                    <a:pt x="7" y="1"/>
                    <a:pt x="6" y="0"/>
                    <a:pt x="4"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p>
          </p:txBody>
        </p:sp>
        <p:sp>
          <p:nvSpPr>
            <p:cNvPr id="104" name="Freeform 106"/>
            <p:cNvSpPr/>
            <p:nvPr/>
          </p:nvSpPr>
          <p:spPr bwMode="auto">
            <a:xfrm>
              <a:off x="3754438" y="3390900"/>
              <a:ext cx="3175" cy="11113"/>
            </a:xfrm>
            <a:custGeom>
              <a:avLst/>
              <a:gdLst>
                <a:gd name="T0" fmla="*/ 0 w 1"/>
                <a:gd name="T1" fmla="*/ 0 h 3"/>
                <a:gd name="T2" fmla="*/ 1 w 1"/>
                <a:gd name="T3" fmla="*/ 3 h 3"/>
                <a:gd name="T4" fmla="*/ 1 w 1"/>
                <a:gd name="T5" fmla="*/ 3 h 3"/>
                <a:gd name="T6" fmla="*/ 0 w 1"/>
                <a:gd name="T7" fmla="*/ 0 h 3"/>
              </a:gdLst>
              <a:ahLst/>
              <a:cxnLst>
                <a:cxn ang="0">
                  <a:pos x="T0" y="T1"/>
                </a:cxn>
                <a:cxn ang="0">
                  <a:pos x="T2" y="T3"/>
                </a:cxn>
                <a:cxn ang="0">
                  <a:pos x="T4" y="T5"/>
                </a:cxn>
                <a:cxn ang="0">
                  <a:pos x="T6" y="T7"/>
                </a:cxn>
              </a:cxnLst>
              <a:rect l="0" t="0" r="r" b="b"/>
              <a:pathLst>
                <a:path w="1" h="3">
                  <a:moveTo>
                    <a:pt x="0" y="0"/>
                  </a:moveTo>
                  <a:cubicBezTo>
                    <a:pt x="0" y="1"/>
                    <a:pt x="0" y="3"/>
                    <a:pt x="1" y="3"/>
                  </a:cubicBezTo>
                  <a:cubicBezTo>
                    <a:pt x="1" y="3"/>
                    <a:pt x="1" y="3"/>
                    <a:pt x="1" y="3"/>
                  </a:cubicBezTo>
                  <a:cubicBezTo>
                    <a:pt x="0" y="0"/>
                    <a:pt x="0" y="0"/>
                    <a:pt x="0"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p>
          </p:txBody>
        </p:sp>
        <p:sp>
          <p:nvSpPr>
            <p:cNvPr id="105" name="Freeform 107"/>
            <p:cNvSpPr/>
            <p:nvPr/>
          </p:nvSpPr>
          <p:spPr bwMode="auto">
            <a:xfrm>
              <a:off x="3863975" y="3552825"/>
              <a:ext cx="17463" cy="15875"/>
            </a:xfrm>
            <a:custGeom>
              <a:avLst/>
              <a:gdLst>
                <a:gd name="T0" fmla="*/ 5 w 5"/>
                <a:gd name="T1" fmla="*/ 0 h 4"/>
                <a:gd name="T2" fmla="*/ 1 w 5"/>
                <a:gd name="T3" fmla="*/ 3 h 4"/>
                <a:gd name="T4" fmla="*/ 0 w 5"/>
                <a:gd name="T5" fmla="*/ 3 h 4"/>
                <a:gd name="T6" fmla="*/ 0 w 5"/>
                <a:gd name="T7" fmla="*/ 4 h 4"/>
                <a:gd name="T8" fmla="*/ 1 w 5"/>
                <a:gd name="T9" fmla="*/ 4 h 4"/>
                <a:gd name="T10" fmla="*/ 5 w 5"/>
                <a:gd name="T11" fmla="*/ 3 h 4"/>
                <a:gd name="T12" fmla="*/ 5 w 5"/>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5" h="4">
                  <a:moveTo>
                    <a:pt x="5" y="0"/>
                  </a:moveTo>
                  <a:cubicBezTo>
                    <a:pt x="4" y="1"/>
                    <a:pt x="3" y="3"/>
                    <a:pt x="1" y="3"/>
                  </a:cubicBezTo>
                  <a:cubicBezTo>
                    <a:pt x="0" y="3"/>
                    <a:pt x="0" y="3"/>
                    <a:pt x="0" y="3"/>
                  </a:cubicBezTo>
                  <a:cubicBezTo>
                    <a:pt x="0" y="3"/>
                    <a:pt x="0" y="4"/>
                    <a:pt x="0" y="4"/>
                  </a:cubicBezTo>
                  <a:cubicBezTo>
                    <a:pt x="1" y="4"/>
                    <a:pt x="1" y="4"/>
                    <a:pt x="1" y="4"/>
                  </a:cubicBezTo>
                  <a:cubicBezTo>
                    <a:pt x="2" y="4"/>
                    <a:pt x="4" y="4"/>
                    <a:pt x="5" y="3"/>
                  </a:cubicBezTo>
                  <a:cubicBezTo>
                    <a:pt x="5" y="0"/>
                    <a:pt x="5" y="0"/>
                    <a:pt x="5"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p>
          </p:txBody>
        </p:sp>
        <p:sp>
          <p:nvSpPr>
            <p:cNvPr id="106" name="Freeform 108"/>
            <p:cNvSpPr/>
            <p:nvPr/>
          </p:nvSpPr>
          <p:spPr bwMode="auto">
            <a:xfrm>
              <a:off x="2312988" y="2571750"/>
              <a:ext cx="1757363" cy="865188"/>
            </a:xfrm>
            <a:custGeom>
              <a:avLst/>
              <a:gdLst>
                <a:gd name="T0" fmla="*/ 13 w 468"/>
                <a:gd name="T1" fmla="*/ 4 h 230"/>
                <a:gd name="T2" fmla="*/ 17 w 468"/>
                <a:gd name="T3" fmla="*/ 10 h 230"/>
                <a:gd name="T4" fmla="*/ 0 w 468"/>
                <a:gd name="T5" fmla="*/ 15 h 230"/>
                <a:gd name="T6" fmla="*/ 5 w 468"/>
                <a:gd name="T7" fmla="*/ 86 h 230"/>
                <a:gd name="T8" fmla="*/ 30 w 468"/>
                <a:gd name="T9" fmla="*/ 138 h 230"/>
                <a:gd name="T10" fmla="*/ 79 w 468"/>
                <a:gd name="T11" fmla="*/ 163 h 230"/>
                <a:gd name="T12" fmla="*/ 133 w 468"/>
                <a:gd name="T13" fmla="*/ 169 h 230"/>
                <a:gd name="T14" fmla="*/ 172 w 468"/>
                <a:gd name="T15" fmla="*/ 195 h 230"/>
                <a:gd name="T16" fmla="*/ 221 w 468"/>
                <a:gd name="T17" fmla="*/ 221 h 230"/>
                <a:gd name="T18" fmla="*/ 230 w 468"/>
                <a:gd name="T19" fmla="*/ 200 h 230"/>
                <a:gd name="T20" fmla="*/ 235 w 468"/>
                <a:gd name="T21" fmla="*/ 200 h 230"/>
                <a:gd name="T22" fmla="*/ 261 w 468"/>
                <a:gd name="T23" fmla="*/ 191 h 230"/>
                <a:gd name="T24" fmla="*/ 286 w 468"/>
                <a:gd name="T25" fmla="*/ 194 h 230"/>
                <a:gd name="T26" fmla="*/ 281 w 468"/>
                <a:gd name="T27" fmla="*/ 185 h 230"/>
                <a:gd name="T28" fmla="*/ 306 w 468"/>
                <a:gd name="T29" fmla="*/ 183 h 230"/>
                <a:gd name="T30" fmla="*/ 341 w 468"/>
                <a:gd name="T31" fmla="*/ 212 h 230"/>
                <a:gd name="T32" fmla="*/ 361 w 468"/>
                <a:gd name="T33" fmla="*/ 218 h 230"/>
                <a:gd name="T34" fmla="*/ 358 w 468"/>
                <a:gd name="T35" fmla="*/ 206 h 230"/>
                <a:gd name="T36" fmla="*/ 379 w 468"/>
                <a:gd name="T37" fmla="*/ 150 h 230"/>
                <a:gd name="T38" fmla="*/ 395 w 468"/>
                <a:gd name="T39" fmla="*/ 140 h 230"/>
                <a:gd name="T40" fmla="*/ 392 w 468"/>
                <a:gd name="T41" fmla="*/ 136 h 230"/>
                <a:gd name="T42" fmla="*/ 396 w 468"/>
                <a:gd name="T43" fmla="*/ 127 h 230"/>
                <a:gd name="T44" fmla="*/ 394 w 468"/>
                <a:gd name="T45" fmla="*/ 120 h 230"/>
                <a:gd name="T46" fmla="*/ 396 w 468"/>
                <a:gd name="T47" fmla="*/ 115 h 230"/>
                <a:gd name="T48" fmla="*/ 403 w 468"/>
                <a:gd name="T49" fmla="*/ 109 h 230"/>
                <a:gd name="T50" fmla="*/ 404 w 468"/>
                <a:gd name="T51" fmla="*/ 104 h 230"/>
                <a:gd name="T52" fmla="*/ 411 w 468"/>
                <a:gd name="T53" fmla="*/ 86 h 230"/>
                <a:gd name="T54" fmla="*/ 423 w 468"/>
                <a:gd name="T55" fmla="*/ 85 h 230"/>
                <a:gd name="T56" fmla="*/ 436 w 468"/>
                <a:gd name="T57" fmla="*/ 79 h 230"/>
                <a:gd name="T58" fmla="*/ 445 w 468"/>
                <a:gd name="T59" fmla="*/ 76 h 230"/>
                <a:gd name="T60" fmla="*/ 438 w 468"/>
                <a:gd name="T61" fmla="*/ 70 h 230"/>
                <a:gd name="T62" fmla="*/ 459 w 468"/>
                <a:gd name="T63" fmla="*/ 52 h 230"/>
                <a:gd name="T64" fmla="*/ 467 w 468"/>
                <a:gd name="T65" fmla="*/ 45 h 230"/>
                <a:gd name="T66" fmla="*/ 462 w 468"/>
                <a:gd name="T67" fmla="*/ 21 h 230"/>
                <a:gd name="T68" fmla="*/ 462 w 468"/>
                <a:gd name="T69" fmla="*/ 21 h 230"/>
                <a:gd name="T70" fmla="*/ 459 w 468"/>
                <a:gd name="T71" fmla="*/ 19 h 230"/>
                <a:gd name="T72" fmla="*/ 451 w 468"/>
                <a:gd name="T73" fmla="*/ 19 h 230"/>
                <a:gd name="T74" fmla="*/ 428 w 468"/>
                <a:gd name="T75" fmla="*/ 42 h 230"/>
                <a:gd name="T76" fmla="*/ 406 w 468"/>
                <a:gd name="T77" fmla="*/ 43 h 230"/>
                <a:gd name="T78" fmla="*/ 367 w 468"/>
                <a:gd name="T79" fmla="*/ 63 h 230"/>
                <a:gd name="T80" fmla="*/ 365 w 468"/>
                <a:gd name="T81" fmla="*/ 65 h 230"/>
                <a:gd name="T82" fmla="*/ 366 w 468"/>
                <a:gd name="T83" fmla="*/ 70 h 230"/>
                <a:gd name="T84" fmla="*/ 366 w 468"/>
                <a:gd name="T85" fmla="*/ 70 h 230"/>
                <a:gd name="T86" fmla="*/ 362 w 468"/>
                <a:gd name="T87" fmla="*/ 72 h 230"/>
                <a:gd name="T88" fmla="*/ 336 w 468"/>
                <a:gd name="T89" fmla="*/ 73 h 230"/>
                <a:gd name="T90" fmla="*/ 342 w 468"/>
                <a:gd name="T91" fmla="*/ 63 h 230"/>
                <a:gd name="T92" fmla="*/ 336 w 468"/>
                <a:gd name="T93" fmla="*/ 46 h 230"/>
                <a:gd name="T94" fmla="*/ 309 w 468"/>
                <a:gd name="T95" fmla="*/ 57 h 230"/>
                <a:gd name="T96" fmla="*/ 297 w 468"/>
                <a:gd name="T97" fmla="*/ 73 h 230"/>
                <a:gd name="T98" fmla="*/ 316 w 468"/>
                <a:gd name="T99" fmla="*/ 35 h 230"/>
                <a:gd name="T100" fmla="*/ 329 w 468"/>
                <a:gd name="T101" fmla="*/ 32 h 230"/>
                <a:gd name="T102" fmla="*/ 300 w 468"/>
                <a:gd name="T103" fmla="*/ 27 h 230"/>
                <a:gd name="T104" fmla="*/ 284 w 468"/>
                <a:gd name="T105" fmla="*/ 26 h 230"/>
                <a:gd name="T106" fmla="*/ 267 w 468"/>
                <a:gd name="T107" fmla="*/ 29 h 230"/>
                <a:gd name="T108" fmla="*/ 262 w 468"/>
                <a:gd name="T109" fmla="*/ 7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68" h="230">
                  <a:moveTo>
                    <a:pt x="240" y="0"/>
                  </a:moveTo>
                  <a:cubicBezTo>
                    <a:pt x="240" y="4"/>
                    <a:pt x="240" y="4"/>
                    <a:pt x="240" y="4"/>
                  </a:cubicBezTo>
                  <a:cubicBezTo>
                    <a:pt x="13" y="4"/>
                    <a:pt x="13" y="4"/>
                    <a:pt x="13" y="4"/>
                  </a:cubicBezTo>
                  <a:cubicBezTo>
                    <a:pt x="13" y="4"/>
                    <a:pt x="13" y="4"/>
                    <a:pt x="13" y="4"/>
                  </a:cubicBezTo>
                  <a:cubicBezTo>
                    <a:pt x="13" y="4"/>
                    <a:pt x="13" y="4"/>
                    <a:pt x="13" y="4"/>
                  </a:cubicBezTo>
                  <a:cubicBezTo>
                    <a:pt x="14" y="6"/>
                    <a:pt x="17" y="7"/>
                    <a:pt x="17" y="10"/>
                  </a:cubicBezTo>
                  <a:cubicBezTo>
                    <a:pt x="17" y="13"/>
                    <a:pt x="14" y="16"/>
                    <a:pt x="13" y="18"/>
                  </a:cubicBezTo>
                  <a:cubicBezTo>
                    <a:pt x="11" y="15"/>
                    <a:pt x="9" y="13"/>
                    <a:pt x="4" y="13"/>
                  </a:cubicBezTo>
                  <a:cubicBezTo>
                    <a:pt x="3" y="13"/>
                    <a:pt x="0" y="13"/>
                    <a:pt x="0" y="15"/>
                  </a:cubicBezTo>
                  <a:cubicBezTo>
                    <a:pt x="0" y="21"/>
                    <a:pt x="7" y="24"/>
                    <a:pt x="7" y="30"/>
                  </a:cubicBezTo>
                  <a:cubicBezTo>
                    <a:pt x="7" y="39"/>
                    <a:pt x="0" y="55"/>
                    <a:pt x="2" y="62"/>
                  </a:cubicBezTo>
                  <a:cubicBezTo>
                    <a:pt x="5" y="69"/>
                    <a:pt x="2" y="80"/>
                    <a:pt x="5" y="86"/>
                  </a:cubicBezTo>
                  <a:cubicBezTo>
                    <a:pt x="3" y="87"/>
                    <a:pt x="1" y="89"/>
                    <a:pt x="2" y="91"/>
                  </a:cubicBezTo>
                  <a:cubicBezTo>
                    <a:pt x="7" y="100"/>
                    <a:pt x="13" y="112"/>
                    <a:pt x="19" y="113"/>
                  </a:cubicBezTo>
                  <a:cubicBezTo>
                    <a:pt x="18" y="125"/>
                    <a:pt x="26" y="128"/>
                    <a:pt x="30" y="138"/>
                  </a:cubicBezTo>
                  <a:cubicBezTo>
                    <a:pt x="31" y="140"/>
                    <a:pt x="30" y="144"/>
                    <a:pt x="32" y="144"/>
                  </a:cubicBezTo>
                  <a:cubicBezTo>
                    <a:pt x="42" y="148"/>
                    <a:pt x="57" y="154"/>
                    <a:pt x="61" y="163"/>
                  </a:cubicBezTo>
                  <a:cubicBezTo>
                    <a:pt x="79" y="163"/>
                    <a:pt x="79" y="163"/>
                    <a:pt x="79" y="163"/>
                  </a:cubicBezTo>
                  <a:cubicBezTo>
                    <a:pt x="110" y="173"/>
                    <a:pt x="110" y="173"/>
                    <a:pt x="110" y="173"/>
                  </a:cubicBezTo>
                  <a:cubicBezTo>
                    <a:pt x="133" y="173"/>
                    <a:pt x="133" y="173"/>
                    <a:pt x="133" y="173"/>
                  </a:cubicBezTo>
                  <a:cubicBezTo>
                    <a:pt x="133" y="169"/>
                    <a:pt x="133" y="169"/>
                    <a:pt x="133" y="169"/>
                  </a:cubicBezTo>
                  <a:cubicBezTo>
                    <a:pt x="139" y="169"/>
                    <a:pt x="139" y="169"/>
                    <a:pt x="139" y="169"/>
                  </a:cubicBezTo>
                  <a:cubicBezTo>
                    <a:pt x="149" y="172"/>
                    <a:pt x="154" y="173"/>
                    <a:pt x="159" y="181"/>
                  </a:cubicBezTo>
                  <a:cubicBezTo>
                    <a:pt x="161" y="185"/>
                    <a:pt x="166" y="195"/>
                    <a:pt x="172" y="195"/>
                  </a:cubicBezTo>
                  <a:cubicBezTo>
                    <a:pt x="177" y="195"/>
                    <a:pt x="175" y="187"/>
                    <a:pt x="181" y="187"/>
                  </a:cubicBezTo>
                  <a:cubicBezTo>
                    <a:pt x="198" y="187"/>
                    <a:pt x="198" y="208"/>
                    <a:pt x="207" y="217"/>
                  </a:cubicBezTo>
                  <a:cubicBezTo>
                    <a:pt x="209" y="219"/>
                    <a:pt x="216" y="220"/>
                    <a:pt x="221" y="221"/>
                  </a:cubicBezTo>
                  <a:cubicBezTo>
                    <a:pt x="220" y="219"/>
                    <a:pt x="220" y="219"/>
                    <a:pt x="220" y="219"/>
                  </a:cubicBezTo>
                  <a:cubicBezTo>
                    <a:pt x="220" y="219"/>
                    <a:pt x="220" y="219"/>
                    <a:pt x="220" y="218"/>
                  </a:cubicBezTo>
                  <a:cubicBezTo>
                    <a:pt x="220" y="210"/>
                    <a:pt x="224" y="202"/>
                    <a:pt x="230" y="200"/>
                  </a:cubicBezTo>
                  <a:cubicBezTo>
                    <a:pt x="231" y="200"/>
                    <a:pt x="231" y="199"/>
                    <a:pt x="232" y="199"/>
                  </a:cubicBezTo>
                  <a:cubicBezTo>
                    <a:pt x="232" y="199"/>
                    <a:pt x="233" y="200"/>
                    <a:pt x="233" y="200"/>
                  </a:cubicBezTo>
                  <a:cubicBezTo>
                    <a:pt x="234" y="200"/>
                    <a:pt x="234" y="200"/>
                    <a:pt x="235" y="200"/>
                  </a:cubicBezTo>
                  <a:cubicBezTo>
                    <a:pt x="236" y="200"/>
                    <a:pt x="237" y="199"/>
                    <a:pt x="238" y="198"/>
                  </a:cubicBezTo>
                  <a:cubicBezTo>
                    <a:pt x="241" y="195"/>
                    <a:pt x="245" y="188"/>
                    <a:pt x="253" y="188"/>
                  </a:cubicBezTo>
                  <a:cubicBezTo>
                    <a:pt x="256" y="188"/>
                    <a:pt x="258" y="191"/>
                    <a:pt x="261" y="191"/>
                  </a:cubicBezTo>
                  <a:cubicBezTo>
                    <a:pt x="263" y="191"/>
                    <a:pt x="264" y="189"/>
                    <a:pt x="265" y="189"/>
                  </a:cubicBezTo>
                  <a:cubicBezTo>
                    <a:pt x="270" y="189"/>
                    <a:pt x="276" y="195"/>
                    <a:pt x="282" y="195"/>
                  </a:cubicBezTo>
                  <a:cubicBezTo>
                    <a:pt x="283" y="195"/>
                    <a:pt x="285" y="195"/>
                    <a:pt x="286" y="194"/>
                  </a:cubicBezTo>
                  <a:cubicBezTo>
                    <a:pt x="282" y="192"/>
                    <a:pt x="285" y="189"/>
                    <a:pt x="285" y="185"/>
                  </a:cubicBezTo>
                  <a:cubicBezTo>
                    <a:pt x="284" y="186"/>
                    <a:pt x="284" y="186"/>
                    <a:pt x="284" y="186"/>
                  </a:cubicBezTo>
                  <a:cubicBezTo>
                    <a:pt x="283" y="186"/>
                    <a:pt x="283" y="186"/>
                    <a:pt x="281" y="185"/>
                  </a:cubicBezTo>
                  <a:cubicBezTo>
                    <a:pt x="286" y="183"/>
                    <a:pt x="292" y="184"/>
                    <a:pt x="297" y="183"/>
                  </a:cubicBezTo>
                  <a:cubicBezTo>
                    <a:pt x="297" y="184"/>
                    <a:pt x="298" y="185"/>
                    <a:pt x="299" y="185"/>
                  </a:cubicBezTo>
                  <a:cubicBezTo>
                    <a:pt x="301" y="185"/>
                    <a:pt x="302" y="183"/>
                    <a:pt x="306" y="183"/>
                  </a:cubicBezTo>
                  <a:cubicBezTo>
                    <a:pt x="313" y="183"/>
                    <a:pt x="316" y="189"/>
                    <a:pt x="321" y="189"/>
                  </a:cubicBezTo>
                  <a:cubicBezTo>
                    <a:pt x="323" y="189"/>
                    <a:pt x="325" y="186"/>
                    <a:pt x="327" y="186"/>
                  </a:cubicBezTo>
                  <a:cubicBezTo>
                    <a:pt x="340" y="186"/>
                    <a:pt x="336" y="203"/>
                    <a:pt x="341" y="212"/>
                  </a:cubicBezTo>
                  <a:cubicBezTo>
                    <a:pt x="343" y="217"/>
                    <a:pt x="346" y="218"/>
                    <a:pt x="349" y="223"/>
                  </a:cubicBezTo>
                  <a:cubicBezTo>
                    <a:pt x="351" y="225"/>
                    <a:pt x="351" y="230"/>
                    <a:pt x="355" y="230"/>
                  </a:cubicBezTo>
                  <a:cubicBezTo>
                    <a:pt x="360" y="230"/>
                    <a:pt x="361" y="224"/>
                    <a:pt x="361" y="218"/>
                  </a:cubicBezTo>
                  <a:cubicBezTo>
                    <a:pt x="361" y="213"/>
                    <a:pt x="359" y="210"/>
                    <a:pt x="358" y="207"/>
                  </a:cubicBezTo>
                  <a:cubicBezTo>
                    <a:pt x="358" y="205"/>
                    <a:pt x="358" y="205"/>
                    <a:pt x="358" y="205"/>
                  </a:cubicBezTo>
                  <a:cubicBezTo>
                    <a:pt x="358" y="206"/>
                    <a:pt x="358" y="206"/>
                    <a:pt x="358" y="206"/>
                  </a:cubicBezTo>
                  <a:cubicBezTo>
                    <a:pt x="358" y="196"/>
                    <a:pt x="350" y="194"/>
                    <a:pt x="350" y="184"/>
                  </a:cubicBezTo>
                  <a:cubicBezTo>
                    <a:pt x="350" y="164"/>
                    <a:pt x="367" y="158"/>
                    <a:pt x="380" y="151"/>
                  </a:cubicBezTo>
                  <a:cubicBezTo>
                    <a:pt x="379" y="150"/>
                    <a:pt x="379" y="150"/>
                    <a:pt x="379" y="150"/>
                  </a:cubicBezTo>
                  <a:cubicBezTo>
                    <a:pt x="381" y="148"/>
                    <a:pt x="381" y="148"/>
                    <a:pt x="384" y="146"/>
                  </a:cubicBezTo>
                  <a:cubicBezTo>
                    <a:pt x="387" y="146"/>
                    <a:pt x="388" y="144"/>
                    <a:pt x="391" y="143"/>
                  </a:cubicBezTo>
                  <a:cubicBezTo>
                    <a:pt x="393" y="143"/>
                    <a:pt x="394" y="141"/>
                    <a:pt x="395" y="140"/>
                  </a:cubicBezTo>
                  <a:cubicBezTo>
                    <a:pt x="391" y="138"/>
                    <a:pt x="391" y="138"/>
                    <a:pt x="391" y="138"/>
                  </a:cubicBezTo>
                  <a:cubicBezTo>
                    <a:pt x="391" y="136"/>
                    <a:pt x="391" y="136"/>
                    <a:pt x="391" y="136"/>
                  </a:cubicBezTo>
                  <a:cubicBezTo>
                    <a:pt x="392" y="136"/>
                    <a:pt x="392" y="136"/>
                    <a:pt x="392" y="136"/>
                  </a:cubicBezTo>
                  <a:cubicBezTo>
                    <a:pt x="394" y="136"/>
                    <a:pt x="395" y="135"/>
                    <a:pt x="396" y="133"/>
                  </a:cubicBezTo>
                  <a:cubicBezTo>
                    <a:pt x="394" y="132"/>
                    <a:pt x="393" y="132"/>
                    <a:pt x="392" y="130"/>
                  </a:cubicBezTo>
                  <a:cubicBezTo>
                    <a:pt x="393" y="130"/>
                    <a:pt x="396" y="129"/>
                    <a:pt x="396" y="127"/>
                  </a:cubicBezTo>
                  <a:cubicBezTo>
                    <a:pt x="396" y="126"/>
                    <a:pt x="396" y="125"/>
                    <a:pt x="396" y="124"/>
                  </a:cubicBezTo>
                  <a:cubicBezTo>
                    <a:pt x="395" y="124"/>
                    <a:pt x="394" y="124"/>
                    <a:pt x="394" y="124"/>
                  </a:cubicBezTo>
                  <a:cubicBezTo>
                    <a:pt x="392" y="122"/>
                    <a:pt x="394" y="123"/>
                    <a:pt x="394" y="120"/>
                  </a:cubicBezTo>
                  <a:cubicBezTo>
                    <a:pt x="394" y="117"/>
                    <a:pt x="392" y="112"/>
                    <a:pt x="392" y="110"/>
                  </a:cubicBezTo>
                  <a:cubicBezTo>
                    <a:pt x="392" y="110"/>
                    <a:pt x="392" y="107"/>
                    <a:pt x="393" y="106"/>
                  </a:cubicBezTo>
                  <a:cubicBezTo>
                    <a:pt x="393" y="109"/>
                    <a:pt x="396" y="113"/>
                    <a:pt x="396" y="115"/>
                  </a:cubicBezTo>
                  <a:cubicBezTo>
                    <a:pt x="396" y="117"/>
                    <a:pt x="396" y="117"/>
                    <a:pt x="396" y="119"/>
                  </a:cubicBezTo>
                  <a:cubicBezTo>
                    <a:pt x="396" y="119"/>
                    <a:pt x="396" y="120"/>
                    <a:pt x="397" y="120"/>
                  </a:cubicBezTo>
                  <a:cubicBezTo>
                    <a:pt x="398" y="120"/>
                    <a:pt x="403" y="110"/>
                    <a:pt x="403" y="109"/>
                  </a:cubicBezTo>
                  <a:cubicBezTo>
                    <a:pt x="403" y="106"/>
                    <a:pt x="401" y="105"/>
                    <a:pt x="401" y="103"/>
                  </a:cubicBezTo>
                  <a:cubicBezTo>
                    <a:pt x="402" y="102"/>
                    <a:pt x="402" y="102"/>
                    <a:pt x="402" y="102"/>
                  </a:cubicBezTo>
                  <a:cubicBezTo>
                    <a:pt x="403" y="102"/>
                    <a:pt x="403" y="104"/>
                    <a:pt x="404" y="104"/>
                  </a:cubicBezTo>
                  <a:cubicBezTo>
                    <a:pt x="406" y="104"/>
                    <a:pt x="412" y="94"/>
                    <a:pt x="412" y="92"/>
                  </a:cubicBezTo>
                  <a:cubicBezTo>
                    <a:pt x="412" y="92"/>
                    <a:pt x="410" y="90"/>
                    <a:pt x="410" y="88"/>
                  </a:cubicBezTo>
                  <a:cubicBezTo>
                    <a:pt x="410" y="88"/>
                    <a:pt x="410" y="87"/>
                    <a:pt x="411" y="86"/>
                  </a:cubicBezTo>
                  <a:cubicBezTo>
                    <a:pt x="412" y="86"/>
                    <a:pt x="413" y="87"/>
                    <a:pt x="414" y="87"/>
                  </a:cubicBezTo>
                  <a:cubicBezTo>
                    <a:pt x="418" y="87"/>
                    <a:pt x="421" y="87"/>
                    <a:pt x="425" y="85"/>
                  </a:cubicBezTo>
                  <a:cubicBezTo>
                    <a:pt x="424" y="85"/>
                    <a:pt x="423" y="85"/>
                    <a:pt x="423" y="85"/>
                  </a:cubicBezTo>
                  <a:cubicBezTo>
                    <a:pt x="421" y="85"/>
                    <a:pt x="419" y="85"/>
                    <a:pt x="418" y="85"/>
                  </a:cubicBezTo>
                  <a:cubicBezTo>
                    <a:pt x="415" y="85"/>
                    <a:pt x="415" y="85"/>
                    <a:pt x="415" y="85"/>
                  </a:cubicBezTo>
                  <a:cubicBezTo>
                    <a:pt x="420" y="82"/>
                    <a:pt x="430" y="83"/>
                    <a:pt x="436" y="79"/>
                  </a:cubicBezTo>
                  <a:cubicBezTo>
                    <a:pt x="436" y="79"/>
                    <a:pt x="437" y="79"/>
                    <a:pt x="438" y="79"/>
                  </a:cubicBezTo>
                  <a:cubicBezTo>
                    <a:pt x="440" y="79"/>
                    <a:pt x="443" y="79"/>
                    <a:pt x="445" y="78"/>
                  </a:cubicBezTo>
                  <a:cubicBezTo>
                    <a:pt x="445" y="76"/>
                    <a:pt x="445" y="76"/>
                    <a:pt x="445" y="76"/>
                  </a:cubicBezTo>
                  <a:cubicBezTo>
                    <a:pt x="445" y="76"/>
                    <a:pt x="443" y="78"/>
                    <a:pt x="442" y="78"/>
                  </a:cubicBezTo>
                  <a:cubicBezTo>
                    <a:pt x="440" y="78"/>
                    <a:pt x="439" y="74"/>
                    <a:pt x="439" y="73"/>
                  </a:cubicBezTo>
                  <a:cubicBezTo>
                    <a:pt x="438" y="73"/>
                    <a:pt x="438" y="71"/>
                    <a:pt x="438" y="70"/>
                  </a:cubicBezTo>
                  <a:cubicBezTo>
                    <a:pt x="438" y="60"/>
                    <a:pt x="448" y="57"/>
                    <a:pt x="452" y="52"/>
                  </a:cubicBezTo>
                  <a:cubicBezTo>
                    <a:pt x="453" y="52"/>
                    <a:pt x="454" y="51"/>
                    <a:pt x="454" y="51"/>
                  </a:cubicBezTo>
                  <a:cubicBezTo>
                    <a:pt x="456" y="51"/>
                    <a:pt x="457" y="52"/>
                    <a:pt x="459" y="52"/>
                  </a:cubicBezTo>
                  <a:cubicBezTo>
                    <a:pt x="463" y="52"/>
                    <a:pt x="466" y="50"/>
                    <a:pt x="468" y="47"/>
                  </a:cubicBezTo>
                  <a:cubicBezTo>
                    <a:pt x="467" y="47"/>
                    <a:pt x="467" y="46"/>
                    <a:pt x="467" y="45"/>
                  </a:cubicBezTo>
                  <a:cubicBezTo>
                    <a:pt x="467" y="45"/>
                    <a:pt x="467" y="45"/>
                    <a:pt x="467" y="45"/>
                  </a:cubicBezTo>
                  <a:cubicBezTo>
                    <a:pt x="466" y="44"/>
                    <a:pt x="466" y="42"/>
                    <a:pt x="465" y="41"/>
                  </a:cubicBezTo>
                  <a:cubicBezTo>
                    <a:pt x="464" y="34"/>
                    <a:pt x="465" y="27"/>
                    <a:pt x="462" y="21"/>
                  </a:cubicBezTo>
                  <a:cubicBezTo>
                    <a:pt x="462" y="21"/>
                    <a:pt x="462" y="21"/>
                    <a:pt x="462" y="21"/>
                  </a:cubicBezTo>
                  <a:cubicBezTo>
                    <a:pt x="462" y="21"/>
                    <a:pt x="462" y="21"/>
                    <a:pt x="462" y="21"/>
                  </a:cubicBezTo>
                  <a:cubicBezTo>
                    <a:pt x="462" y="21"/>
                    <a:pt x="462" y="21"/>
                    <a:pt x="462" y="21"/>
                  </a:cubicBezTo>
                  <a:cubicBezTo>
                    <a:pt x="462" y="21"/>
                    <a:pt x="462" y="21"/>
                    <a:pt x="462" y="21"/>
                  </a:cubicBezTo>
                  <a:cubicBezTo>
                    <a:pt x="462" y="21"/>
                    <a:pt x="462" y="21"/>
                    <a:pt x="462" y="21"/>
                  </a:cubicBezTo>
                  <a:cubicBezTo>
                    <a:pt x="462" y="21"/>
                    <a:pt x="462" y="21"/>
                    <a:pt x="462" y="21"/>
                  </a:cubicBezTo>
                  <a:cubicBezTo>
                    <a:pt x="461" y="20"/>
                    <a:pt x="460" y="19"/>
                    <a:pt x="459" y="19"/>
                  </a:cubicBezTo>
                  <a:cubicBezTo>
                    <a:pt x="458" y="19"/>
                    <a:pt x="458" y="20"/>
                    <a:pt x="457" y="20"/>
                  </a:cubicBezTo>
                  <a:cubicBezTo>
                    <a:pt x="456" y="20"/>
                    <a:pt x="455" y="20"/>
                    <a:pt x="454" y="20"/>
                  </a:cubicBezTo>
                  <a:cubicBezTo>
                    <a:pt x="453" y="20"/>
                    <a:pt x="452" y="20"/>
                    <a:pt x="451" y="19"/>
                  </a:cubicBezTo>
                  <a:cubicBezTo>
                    <a:pt x="443" y="23"/>
                    <a:pt x="443" y="33"/>
                    <a:pt x="438" y="38"/>
                  </a:cubicBezTo>
                  <a:cubicBezTo>
                    <a:pt x="437" y="39"/>
                    <a:pt x="438" y="41"/>
                    <a:pt x="435" y="41"/>
                  </a:cubicBezTo>
                  <a:cubicBezTo>
                    <a:pt x="433" y="41"/>
                    <a:pt x="431" y="42"/>
                    <a:pt x="428" y="42"/>
                  </a:cubicBezTo>
                  <a:cubicBezTo>
                    <a:pt x="426" y="42"/>
                    <a:pt x="424" y="42"/>
                    <a:pt x="421" y="42"/>
                  </a:cubicBezTo>
                  <a:cubicBezTo>
                    <a:pt x="418" y="42"/>
                    <a:pt x="416" y="42"/>
                    <a:pt x="413" y="42"/>
                  </a:cubicBezTo>
                  <a:cubicBezTo>
                    <a:pt x="410" y="42"/>
                    <a:pt x="407" y="42"/>
                    <a:pt x="406" y="43"/>
                  </a:cubicBezTo>
                  <a:cubicBezTo>
                    <a:pt x="404" y="44"/>
                    <a:pt x="394" y="55"/>
                    <a:pt x="393" y="55"/>
                  </a:cubicBezTo>
                  <a:cubicBezTo>
                    <a:pt x="393" y="62"/>
                    <a:pt x="385" y="63"/>
                    <a:pt x="378" y="63"/>
                  </a:cubicBezTo>
                  <a:cubicBezTo>
                    <a:pt x="374" y="63"/>
                    <a:pt x="370" y="63"/>
                    <a:pt x="367" y="63"/>
                  </a:cubicBezTo>
                  <a:cubicBezTo>
                    <a:pt x="366" y="63"/>
                    <a:pt x="366" y="63"/>
                    <a:pt x="364" y="63"/>
                  </a:cubicBezTo>
                  <a:cubicBezTo>
                    <a:pt x="364" y="63"/>
                    <a:pt x="364" y="64"/>
                    <a:pt x="364" y="65"/>
                  </a:cubicBezTo>
                  <a:cubicBezTo>
                    <a:pt x="364" y="65"/>
                    <a:pt x="365" y="65"/>
                    <a:pt x="365" y="65"/>
                  </a:cubicBezTo>
                  <a:cubicBezTo>
                    <a:pt x="365" y="67"/>
                    <a:pt x="366" y="68"/>
                    <a:pt x="366" y="70"/>
                  </a:cubicBezTo>
                  <a:cubicBezTo>
                    <a:pt x="366" y="70"/>
                    <a:pt x="366" y="70"/>
                    <a:pt x="366" y="70"/>
                  </a:cubicBezTo>
                  <a:cubicBezTo>
                    <a:pt x="366" y="70"/>
                    <a:pt x="366" y="70"/>
                    <a:pt x="366" y="70"/>
                  </a:cubicBezTo>
                  <a:cubicBezTo>
                    <a:pt x="366" y="70"/>
                    <a:pt x="366" y="70"/>
                    <a:pt x="366" y="70"/>
                  </a:cubicBezTo>
                  <a:cubicBezTo>
                    <a:pt x="366" y="70"/>
                    <a:pt x="366" y="70"/>
                    <a:pt x="366" y="70"/>
                  </a:cubicBezTo>
                  <a:cubicBezTo>
                    <a:pt x="366" y="70"/>
                    <a:pt x="366" y="70"/>
                    <a:pt x="366" y="70"/>
                  </a:cubicBezTo>
                  <a:cubicBezTo>
                    <a:pt x="366" y="70"/>
                    <a:pt x="366" y="70"/>
                    <a:pt x="366" y="70"/>
                  </a:cubicBezTo>
                  <a:cubicBezTo>
                    <a:pt x="366" y="70"/>
                    <a:pt x="365" y="71"/>
                    <a:pt x="364" y="71"/>
                  </a:cubicBezTo>
                  <a:cubicBezTo>
                    <a:pt x="363" y="72"/>
                    <a:pt x="362" y="72"/>
                    <a:pt x="362" y="72"/>
                  </a:cubicBezTo>
                  <a:cubicBezTo>
                    <a:pt x="362" y="72"/>
                    <a:pt x="362" y="72"/>
                    <a:pt x="362" y="72"/>
                  </a:cubicBezTo>
                  <a:cubicBezTo>
                    <a:pt x="355" y="76"/>
                    <a:pt x="346" y="80"/>
                    <a:pt x="340" y="80"/>
                  </a:cubicBezTo>
                  <a:cubicBezTo>
                    <a:pt x="337" y="80"/>
                    <a:pt x="336" y="76"/>
                    <a:pt x="336" y="73"/>
                  </a:cubicBezTo>
                  <a:cubicBezTo>
                    <a:pt x="336" y="73"/>
                    <a:pt x="336" y="73"/>
                    <a:pt x="336" y="73"/>
                  </a:cubicBezTo>
                  <a:cubicBezTo>
                    <a:pt x="336" y="73"/>
                    <a:pt x="336" y="73"/>
                    <a:pt x="336" y="73"/>
                  </a:cubicBezTo>
                  <a:cubicBezTo>
                    <a:pt x="336" y="68"/>
                    <a:pt x="339" y="66"/>
                    <a:pt x="342" y="63"/>
                  </a:cubicBezTo>
                  <a:cubicBezTo>
                    <a:pt x="339" y="61"/>
                    <a:pt x="339" y="59"/>
                    <a:pt x="338" y="54"/>
                  </a:cubicBezTo>
                  <a:cubicBezTo>
                    <a:pt x="335" y="55"/>
                    <a:pt x="336" y="56"/>
                    <a:pt x="333" y="56"/>
                  </a:cubicBezTo>
                  <a:cubicBezTo>
                    <a:pt x="333" y="52"/>
                    <a:pt x="336" y="50"/>
                    <a:pt x="336" y="46"/>
                  </a:cubicBezTo>
                  <a:cubicBezTo>
                    <a:pt x="336" y="42"/>
                    <a:pt x="325" y="37"/>
                    <a:pt x="323" y="37"/>
                  </a:cubicBezTo>
                  <a:cubicBezTo>
                    <a:pt x="318" y="37"/>
                    <a:pt x="323" y="44"/>
                    <a:pt x="313" y="45"/>
                  </a:cubicBezTo>
                  <a:cubicBezTo>
                    <a:pt x="309" y="45"/>
                    <a:pt x="309" y="54"/>
                    <a:pt x="309" y="57"/>
                  </a:cubicBezTo>
                  <a:cubicBezTo>
                    <a:pt x="309" y="57"/>
                    <a:pt x="309" y="63"/>
                    <a:pt x="309" y="66"/>
                  </a:cubicBezTo>
                  <a:cubicBezTo>
                    <a:pt x="309" y="70"/>
                    <a:pt x="308" y="78"/>
                    <a:pt x="304" y="78"/>
                  </a:cubicBezTo>
                  <a:cubicBezTo>
                    <a:pt x="301" y="78"/>
                    <a:pt x="297" y="76"/>
                    <a:pt x="297" y="73"/>
                  </a:cubicBezTo>
                  <a:cubicBezTo>
                    <a:pt x="297" y="65"/>
                    <a:pt x="300" y="51"/>
                    <a:pt x="304" y="45"/>
                  </a:cubicBezTo>
                  <a:cubicBezTo>
                    <a:pt x="302" y="45"/>
                    <a:pt x="300" y="47"/>
                    <a:pt x="298" y="49"/>
                  </a:cubicBezTo>
                  <a:cubicBezTo>
                    <a:pt x="298" y="43"/>
                    <a:pt x="309" y="35"/>
                    <a:pt x="316" y="35"/>
                  </a:cubicBezTo>
                  <a:cubicBezTo>
                    <a:pt x="317" y="35"/>
                    <a:pt x="321" y="36"/>
                    <a:pt x="324" y="36"/>
                  </a:cubicBezTo>
                  <a:cubicBezTo>
                    <a:pt x="325" y="36"/>
                    <a:pt x="327" y="35"/>
                    <a:pt x="329" y="35"/>
                  </a:cubicBezTo>
                  <a:cubicBezTo>
                    <a:pt x="329" y="32"/>
                    <a:pt x="329" y="32"/>
                    <a:pt x="329" y="32"/>
                  </a:cubicBezTo>
                  <a:cubicBezTo>
                    <a:pt x="323" y="32"/>
                    <a:pt x="319" y="28"/>
                    <a:pt x="312" y="28"/>
                  </a:cubicBezTo>
                  <a:cubicBezTo>
                    <a:pt x="309" y="28"/>
                    <a:pt x="308" y="31"/>
                    <a:pt x="304" y="31"/>
                  </a:cubicBezTo>
                  <a:cubicBezTo>
                    <a:pt x="302" y="31"/>
                    <a:pt x="300" y="29"/>
                    <a:pt x="300" y="27"/>
                  </a:cubicBezTo>
                  <a:cubicBezTo>
                    <a:pt x="294" y="27"/>
                    <a:pt x="294" y="27"/>
                    <a:pt x="294" y="27"/>
                  </a:cubicBezTo>
                  <a:cubicBezTo>
                    <a:pt x="295" y="25"/>
                    <a:pt x="297" y="24"/>
                    <a:pt x="297" y="20"/>
                  </a:cubicBezTo>
                  <a:cubicBezTo>
                    <a:pt x="293" y="21"/>
                    <a:pt x="288" y="26"/>
                    <a:pt x="284" y="26"/>
                  </a:cubicBezTo>
                  <a:cubicBezTo>
                    <a:pt x="282" y="26"/>
                    <a:pt x="282" y="30"/>
                    <a:pt x="277" y="30"/>
                  </a:cubicBezTo>
                  <a:cubicBezTo>
                    <a:pt x="274" y="30"/>
                    <a:pt x="274" y="30"/>
                    <a:pt x="273" y="27"/>
                  </a:cubicBezTo>
                  <a:cubicBezTo>
                    <a:pt x="271" y="28"/>
                    <a:pt x="269" y="28"/>
                    <a:pt x="267" y="29"/>
                  </a:cubicBezTo>
                  <a:cubicBezTo>
                    <a:pt x="263" y="29"/>
                    <a:pt x="263" y="29"/>
                    <a:pt x="263" y="29"/>
                  </a:cubicBezTo>
                  <a:cubicBezTo>
                    <a:pt x="270" y="21"/>
                    <a:pt x="278" y="18"/>
                    <a:pt x="285" y="13"/>
                  </a:cubicBezTo>
                  <a:cubicBezTo>
                    <a:pt x="275" y="13"/>
                    <a:pt x="267" y="13"/>
                    <a:pt x="262" y="7"/>
                  </a:cubicBezTo>
                  <a:cubicBezTo>
                    <a:pt x="247" y="7"/>
                    <a:pt x="247" y="7"/>
                    <a:pt x="247" y="7"/>
                  </a:cubicBezTo>
                  <a:cubicBezTo>
                    <a:pt x="244" y="5"/>
                    <a:pt x="244" y="3"/>
                    <a:pt x="240"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p>
          </p:txBody>
        </p:sp>
        <p:sp>
          <p:nvSpPr>
            <p:cNvPr id="107" name="Freeform 109"/>
            <p:cNvSpPr>
              <a:spLocks noEditPoints="1"/>
            </p:cNvSpPr>
            <p:nvPr/>
          </p:nvSpPr>
          <p:spPr bwMode="auto">
            <a:xfrm>
              <a:off x="1820863" y="1520825"/>
              <a:ext cx="2590800" cy="1336675"/>
            </a:xfrm>
            <a:custGeom>
              <a:avLst/>
              <a:gdLst>
                <a:gd name="T0" fmla="*/ 144 w 690"/>
                <a:gd name="T1" fmla="*/ 284 h 356"/>
                <a:gd name="T2" fmla="*/ 0 w 690"/>
                <a:gd name="T3" fmla="*/ 32 h 356"/>
                <a:gd name="T4" fmla="*/ 357 w 690"/>
                <a:gd name="T5" fmla="*/ 24 h 356"/>
                <a:gd name="T6" fmla="*/ 362 w 690"/>
                <a:gd name="T7" fmla="*/ 64 h 356"/>
                <a:gd name="T8" fmla="*/ 317 w 690"/>
                <a:gd name="T9" fmla="*/ 59 h 356"/>
                <a:gd name="T10" fmla="*/ 263 w 690"/>
                <a:gd name="T11" fmla="*/ 60 h 356"/>
                <a:gd name="T12" fmla="*/ 215 w 690"/>
                <a:gd name="T13" fmla="*/ 59 h 356"/>
                <a:gd name="T14" fmla="*/ 192 w 690"/>
                <a:gd name="T15" fmla="*/ 44 h 356"/>
                <a:gd name="T16" fmla="*/ 118 w 690"/>
                <a:gd name="T17" fmla="*/ 34 h 356"/>
                <a:gd name="T18" fmla="*/ 57 w 690"/>
                <a:gd name="T19" fmla="*/ 36 h 356"/>
                <a:gd name="T20" fmla="*/ 7 w 690"/>
                <a:gd name="T21" fmla="*/ 36 h 356"/>
                <a:gd name="T22" fmla="*/ 0 w 690"/>
                <a:gd name="T23" fmla="*/ 33 h 356"/>
                <a:gd name="T24" fmla="*/ 15 w 690"/>
                <a:gd name="T25" fmla="*/ 160 h 356"/>
                <a:gd name="T26" fmla="*/ 67 w 690"/>
                <a:gd name="T27" fmla="*/ 190 h 356"/>
                <a:gd name="T28" fmla="*/ 87 w 690"/>
                <a:gd name="T29" fmla="*/ 214 h 356"/>
                <a:gd name="T30" fmla="*/ 96 w 690"/>
                <a:gd name="T31" fmla="*/ 247 h 356"/>
                <a:gd name="T32" fmla="*/ 144 w 690"/>
                <a:gd name="T33" fmla="*/ 284 h 356"/>
                <a:gd name="T34" fmla="*/ 416 w 690"/>
                <a:gd name="T35" fmla="*/ 293 h 356"/>
                <a:gd name="T36" fmla="*/ 438 w 690"/>
                <a:gd name="T37" fmla="*/ 288 h 356"/>
                <a:gd name="T38" fmla="*/ 492 w 690"/>
                <a:gd name="T39" fmla="*/ 326 h 356"/>
                <a:gd name="T40" fmla="*/ 467 w 690"/>
                <a:gd name="T41" fmla="*/ 353 h 356"/>
                <a:gd name="T42" fmla="*/ 486 w 690"/>
                <a:gd name="T43" fmla="*/ 351 h 356"/>
                <a:gd name="T44" fmla="*/ 497 w 690"/>
                <a:gd name="T45" fmla="*/ 350 h 356"/>
                <a:gd name="T46" fmla="*/ 497 w 690"/>
                <a:gd name="T47" fmla="*/ 350 h 356"/>
                <a:gd name="T48" fmla="*/ 524 w 690"/>
                <a:gd name="T49" fmla="*/ 335 h 356"/>
                <a:gd name="T50" fmla="*/ 566 w 690"/>
                <a:gd name="T51" fmla="*/ 321 h 356"/>
                <a:gd name="T52" fmla="*/ 590 w 690"/>
                <a:gd name="T53" fmla="*/ 299 h 356"/>
                <a:gd name="T54" fmla="*/ 593 w 690"/>
                <a:gd name="T55" fmla="*/ 301 h 356"/>
                <a:gd name="T56" fmla="*/ 598 w 690"/>
                <a:gd name="T57" fmla="*/ 325 h 356"/>
                <a:gd name="T58" fmla="*/ 607 w 690"/>
                <a:gd name="T59" fmla="*/ 324 h 356"/>
                <a:gd name="T60" fmla="*/ 612 w 690"/>
                <a:gd name="T61" fmla="*/ 340 h 356"/>
                <a:gd name="T62" fmla="*/ 618 w 690"/>
                <a:gd name="T63" fmla="*/ 295 h 356"/>
                <a:gd name="T64" fmla="*/ 582 w 690"/>
                <a:gd name="T65" fmla="*/ 291 h 356"/>
                <a:gd name="T66" fmla="*/ 649 w 690"/>
                <a:gd name="T67" fmla="*/ 270 h 356"/>
                <a:gd name="T68" fmla="*/ 683 w 690"/>
                <a:gd name="T69" fmla="*/ 226 h 356"/>
                <a:gd name="T70" fmla="*/ 671 w 690"/>
                <a:gd name="T71" fmla="*/ 220 h 356"/>
                <a:gd name="T72" fmla="*/ 641 w 690"/>
                <a:gd name="T73" fmla="*/ 187 h 356"/>
                <a:gd name="T74" fmla="*/ 594 w 690"/>
                <a:gd name="T75" fmla="*/ 178 h 356"/>
                <a:gd name="T76" fmla="*/ 535 w 690"/>
                <a:gd name="T77" fmla="*/ 131 h 356"/>
                <a:gd name="T78" fmla="*/ 501 w 690"/>
                <a:gd name="T79" fmla="*/ 171 h 356"/>
                <a:gd name="T80" fmla="*/ 492 w 690"/>
                <a:gd name="T81" fmla="*/ 260 h 356"/>
                <a:gd name="T82" fmla="*/ 414 w 690"/>
                <a:gd name="T83" fmla="*/ 198 h 356"/>
                <a:gd name="T84" fmla="*/ 373 w 690"/>
                <a:gd name="T85" fmla="*/ 164 h 356"/>
                <a:gd name="T86" fmla="*/ 391 w 690"/>
                <a:gd name="T87" fmla="*/ 113 h 356"/>
                <a:gd name="T88" fmla="*/ 413 w 690"/>
                <a:gd name="T89" fmla="*/ 109 h 356"/>
                <a:gd name="T90" fmla="*/ 416 w 690"/>
                <a:gd name="T91" fmla="*/ 85 h 356"/>
                <a:gd name="T92" fmla="*/ 462 w 690"/>
                <a:gd name="T93" fmla="*/ 79 h 356"/>
                <a:gd name="T94" fmla="*/ 475 w 690"/>
                <a:gd name="T95" fmla="*/ 57 h 356"/>
                <a:gd name="T96" fmla="*/ 448 w 690"/>
                <a:gd name="T97" fmla="*/ 36 h 356"/>
                <a:gd name="T98" fmla="*/ 423 w 690"/>
                <a:gd name="T99" fmla="*/ 55 h 356"/>
                <a:gd name="T100" fmla="*/ 403 w 690"/>
                <a:gd name="T101" fmla="*/ 35 h 356"/>
                <a:gd name="T102" fmla="*/ 369 w 690"/>
                <a:gd name="T103" fmla="*/ 0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90" h="356">
                  <a:moveTo>
                    <a:pt x="144" y="284"/>
                  </a:moveTo>
                  <a:cubicBezTo>
                    <a:pt x="144" y="284"/>
                    <a:pt x="144" y="284"/>
                    <a:pt x="144" y="284"/>
                  </a:cubicBezTo>
                  <a:cubicBezTo>
                    <a:pt x="144" y="284"/>
                    <a:pt x="144" y="284"/>
                    <a:pt x="144" y="284"/>
                  </a:cubicBezTo>
                  <a:cubicBezTo>
                    <a:pt x="144" y="284"/>
                    <a:pt x="144" y="284"/>
                    <a:pt x="144" y="284"/>
                  </a:cubicBezTo>
                  <a:cubicBezTo>
                    <a:pt x="144" y="284"/>
                    <a:pt x="144" y="284"/>
                    <a:pt x="144" y="284"/>
                  </a:cubicBezTo>
                  <a:moveTo>
                    <a:pt x="0" y="32"/>
                  </a:moveTo>
                  <a:cubicBezTo>
                    <a:pt x="0" y="33"/>
                    <a:pt x="0" y="33"/>
                    <a:pt x="0" y="33"/>
                  </a:cubicBezTo>
                  <a:cubicBezTo>
                    <a:pt x="0" y="33"/>
                    <a:pt x="0" y="33"/>
                    <a:pt x="0" y="33"/>
                  </a:cubicBezTo>
                  <a:cubicBezTo>
                    <a:pt x="0" y="32"/>
                    <a:pt x="0" y="32"/>
                    <a:pt x="0" y="32"/>
                  </a:cubicBezTo>
                  <a:cubicBezTo>
                    <a:pt x="0" y="32"/>
                    <a:pt x="0" y="32"/>
                    <a:pt x="0" y="32"/>
                  </a:cubicBezTo>
                  <a:moveTo>
                    <a:pt x="369" y="0"/>
                  </a:moveTo>
                  <a:cubicBezTo>
                    <a:pt x="364" y="0"/>
                    <a:pt x="366" y="4"/>
                    <a:pt x="367" y="6"/>
                  </a:cubicBezTo>
                  <a:cubicBezTo>
                    <a:pt x="363" y="7"/>
                    <a:pt x="359" y="6"/>
                    <a:pt x="359" y="11"/>
                  </a:cubicBezTo>
                  <a:cubicBezTo>
                    <a:pt x="359" y="13"/>
                    <a:pt x="361" y="15"/>
                    <a:pt x="361" y="18"/>
                  </a:cubicBezTo>
                  <a:cubicBezTo>
                    <a:pt x="361" y="21"/>
                    <a:pt x="357" y="20"/>
                    <a:pt x="357" y="24"/>
                  </a:cubicBezTo>
                  <a:cubicBezTo>
                    <a:pt x="357" y="34"/>
                    <a:pt x="376" y="28"/>
                    <a:pt x="376" y="38"/>
                  </a:cubicBezTo>
                  <a:cubicBezTo>
                    <a:pt x="376" y="39"/>
                    <a:pt x="374" y="46"/>
                    <a:pt x="374" y="46"/>
                  </a:cubicBezTo>
                  <a:cubicBezTo>
                    <a:pt x="376" y="45"/>
                    <a:pt x="378" y="44"/>
                    <a:pt x="380" y="43"/>
                  </a:cubicBezTo>
                  <a:cubicBezTo>
                    <a:pt x="384" y="55"/>
                    <a:pt x="365" y="49"/>
                    <a:pt x="365" y="63"/>
                  </a:cubicBezTo>
                  <a:cubicBezTo>
                    <a:pt x="364" y="63"/>
                    <a:pt x="363" y="64"/>
                    <a:pt x="362" y="64"/>
                  </a:cubicBezTo>
                  <a:cubicBezTo>
                    <a:pt x="357" y="64"/>
                    <a:pt x="363" y="56"/>
                    <a:pt x="361" y="53"/>
                  </a:cubicBezTo>
                  <a:cubicBezTo>
                    <a:pt x="360" y="52"/>
                    <a:pt x="352" y="50"/>
                    <a:pt x="348" y="50"/>
                  </a:cubicBezTo>
                  <a:cubicBezTo>
                    <a:pt x="343" y="50"/>
                    <a:pt x="341" y="53"/>
                    <a:pt x="341" y="59"/>
                  </a:cubicBezTo>
                  <a:cubicBezTo>
                    <a:pt x="339" y="59"/>
                    <a:pt x="338" y="59"/>
                    <a:pt x="336" y="59"/>
                  </a:cubicBezTo>
                  <a:cubicBezTo>
                    <a:pt x="333" y="59"/>
                    <a:pt x="328" y="59"/>
                    <a:pt x="317" y="59"/>
                  </a:cubicBezTo>
                  <a:cubicBezTo>
                    <a:pt x="301" y="59"/>
                    <a:pt x="283" y="54"/>
                    <a:pt x="280" y="42"/>
                  </a:cubicBezTo>
                  <a:cubicBezTo>
                    <a:pt x="275" y="43"/>
                    <a:pt x="258" y="44"/>
                    <a:pt x="258" y="50"/>
                  </a:cubicBezTo>
                  <a:cubicBezTo>
                    <a:pt x="258" y="52"/>
                    <a:pt x="259" y="53"/>
                    <a:pt x="261" y="53"/>
                  </a:cubicBezTo>
                  <a:cubicBezTo>
                    <a:pt x="266" y="53"/>
                    <a:pt x="273" y="51"/>
                    <a:pt x="277" y="48"/>
                  </a:cubicBezTo>
                  <a:cubicBezTo>
                    <a:pt x="278" y="58"/>
                    <a:pt x="263" y="50"/>
                    <a:pt x="263" y="60"/>
                  </a:cubicBezTo>
                  <a:cubicBezTo>
                    <a:pt x="263" y="62"/>
                    <a:pt x="266" y="68"/>
                    <a:pt x="265" y="68"/>
                  </a:cubicBezTo>
                  <a:cubicBezTo>
                    <a:pt x="259" y="68"/>
                    <a:pt x="258" y="61"/>
                    <a:pt x="253" y="59"/>
                  </a:cubicBezTo>
                  <a:cubicBezTo>
                    <a:pt x="249" y="57"/>
                    <a:pt x="249" y="57"/>
                    <a:pt x="249" y="57"/>
                  </a:cubicBezTo>
                  <a:cubicBezTo>
                    <a:pt x="242" y="57"/>
                    <a:pt x="238" y="57"/>
                    <a:pt x="231" y="57"/>
                  </a:cubicBezTo>
                  <a:cubicBezTo>
                    <a:pt x="225" y="57"/>
                    <a:pt x="221" y="59"/>
                    <a:pt x="215" y="59"/>
                  </a:cubicBezTo>
                  <a:cubicBezTo>
                    <a:pt x="215" y="60"/>
                    <a:pt x="214" y="60"/>
                    <a:pt x="213" y="60"/>
                  </a:cubicBezTo>
                  <a:cubicBezTo>
                    <a:pt x="204" y="60"/>
                    <a:pt x="204" y="56"/>
                    <a:pt x="204" y="55"/>
                  </a:cubicBezTo>
                  <a:cubicBezTo>
                    <a:pt x="204" y="52"/>
                    <a:pt x="213" y="54"/>
                    <a:pt x="214" y="52"/>
                  </a:cubicBezTo>
                  <a:cubicBezTo>
                    <a:pt x="209" y="45"/>
                    <a:pt x="208" y="43"/>
                    <a:pt x="203" y="43"/>
                  </a:cubicBezTo>
                  <a:cubicBezTo>
                    <a:pt x="201" y="43"/>
                    <a:pt x="197" y="43"/>
                    <a:pt x="192" y="44"/>
                  </a:cubicBezTo>
                  <a:cubicBezTo>
                    <a:pt x="191" y="44"/>
                    <a:pt x="190" y="44"/>
                    <a:pt x="189" y="44"/>
                  </a:cubicBezTo>
                  <a:cubicBezTo>
                    <a:pt x="174" y="44"/>
                    <a:pt x="165" y="31"/>
                    <a:pt x="148" y="31"/>
                  </a:cubicBezTo>
                  <a:cubicBezTo>
                    <a:pt x="143" y="31"/>
                    <a:pt x="141" y="35"/>
                    <a:pt x="136" y="35"/>
                  </a:cubicBezTo>
                  <a:cubicBezTo>
                    <a:pt x="133" y="35"/>
                    <a:pt x="130" y="29"/>
                    <a:pt x="129" y="27"/>
                  </a:cubicBezTo>
                  <a:cubicBezTo>
                    <a:pt x="124" y="28"/>
                    <a:pt x="124" y="34"/>
                    <a:pt x="118" y="34"/>
                  </a:cubicBezTo>
                  <a:cubicBezTo>
                    <a:pt x="113" y="34"/>
                    <a:pt x="105" y="22"/>
                    <a:pt x="103" y="22"/>
                  </a:cubicBezTo>
                  <a:cubicBezTo>
                    <a:pt x="98" y="22"/>
                    <a:pt x="100" y="30"/>
                    <a:pt x="94" y="30"/>
                  </a:cubicBezTo>
                  <a:cubicBezTo>
                    <a:pt x="91" y="30"/>
                    <a:pt x="90" y="28"/>
                    <a:pt x="89" y="26"/>
                  </a:cubicBezTo>
                  <a:cubicBezTo>
                    <a:pt x="80" y="28"/>
                    <a:pt x="77" y="29"/>
                    <a:pt x="69" y="32"/>
                  </a:cubicBezTo>
                  <a:cubicBezTo>
                    <a:pt x="66" y="32"/>
                    <a:pt x="61" y="36"/>
                    <a:pt x="57" y="36"/>
                  </a:cubicBezTo>
                  <a:cubicBezTo>
                    <a:pt x="57" y="36"/>
                    <a:pt x="56" y="36"/>
                    <a:pt x="56" y="35"/>
                  </a:cubicBezTo>
                  <a:cubicBezTo>
                    <a:pt x="54" y="33"/>
                    <a:pt x="52" y="33"/>
                    <a:pt x="51" y="33"/>
                  </a:cubicBezTo>
                  <a:cubicBezTo>
                    <a:pt x="49" y="33"/>
                    <a:pt x="49" y="37"/>
                    <a:pt x="47" y="37"/>
                  </a:cubicBezTo>
                  <a:cubicBezTo>
                    <a:pt x="28" y="38"/>
                    <a:pt x="41" y="45"/>
                    <a:pt x="39" y="45"/>
                  </a:cubicBezTo>
                  <a:cubicBezTo>
                    <a:pt x="31" y="45"/>
                    <a:pt x="19" y="43"/>
                    <a:pt x="7" y="36"/>
                  </a:cubicBezTo>
                  <a:cubicBezTo>
                    <a:pt x="7" y="36"/>
                    <a:pt x="3" y="33"/>
                    <a:pt x="3" y="32"/>
                  </a:cubicBezTo>
                  <a:cubicBezTo>
                    <a:pt x="2" y="33"/>
                    <a:pt x="2" y="33"/>
                    <a:pt x="2" y="33"/>
                  </a:cubicBezTo>
                  <a:cubicBezTo>
                    <a:pt x="1" y="33"/>
                    <a:pt x="1" y="33"/>
                    <a:pt x="0" y="32"/>
                  </a:cubicBezTo>
                  <a:cubicBezTo>
                    <a:pt x="0" y="33"/>
                    <a:pt x="0" y="33"/>
                    <a:pt x="0" y="33"/>
                  </a:cubicBezTo>
                  <a:cubicBezTo>
                    <a:pt x="0" y="33"/>
                    <a:pt x="0" y="33"/>
                    <a:pt x="0" y="33"/>
                  </a:cubicBezTo>
                  <a:cubicBezTo>
                    <a:pt x="0" y="156"/>
                    <a:pt x="0" y="156"/>
                    <a:pt x="0" y="156"/>
                  </a:cubicBezTo>
                  <a:cubicBezTo>
                    <a:pt x="1" y="157"/>
                    <a:pt x="3" y="157"/>
                    <a:pt x="5" y="157"/>
                  </a:cubicBezTo>
                  <a:cubicBezTo>
                    <a:pt x="6" y="157"/>
                    <a:pt x="6" y="157"/>
                    <a:pt x="7" y="157"/>
                  </a:cubicBezTo>
                  <a:cubicBezTo>
                    <a:pt x="7" y="157"/>
                    <a:pt x="8" y="157"/>
                    <a:pt x="8" y="157"/>
                  </a:cubicBezTo>
                  <a:cubicBezTo>
                    <a:pt x="11" y="157"/>
                    <a:pt x="14" y="157"/>
                    <a:pt x="15" y="160"/>
                  </a:cubicBezTo>
                  <a:cubicBezTo>
                    <a:pt x="18" y="164"/>
                    <a:pt x="24" y="171"/>
                    <a:pt x="29" y="171"/>
                  </a:cubicBezTo>
                  <a:cubicBezTo>
                    <a:pt x="33" y="171"/>
                    <a:pt x="33" y="165"/>
                    <a:pt x="37" y="164"/>
                  </a:cubicBezTo>
                  <a:cubicBezTo>
                    <a:pt x="39" y="164"/>
                    <a:pt x="41" y="164"/>
                    <a:pt x="43" y="163"/>
                  </a:cubicBezTo>
                  <a:cubicBezTo>
                    <a:pt x="51" y="171"/>
                    <a:pt x="56" y="174"/>
                    <a:pt x="63" y="185"/>
                  </a:cubicBezTo>
                  <a:cubicBezTo>
                    <a:pt x="64" y="187"/>
                    <a:pt x="66" y="187"/>
                    <a:pt x="67" y="190"/>
                  </a:cubicBezTo>
                  <a:cubicBezTo>
                    <a:pt x="68" y="193"/>
                    <a:pt x="69" y="197"/>
                    <a:pt x="72" y="201"/>
                  </a:cubicBezTo>
                  <a:cubicBezTo>
                    <a:pt x="74" y="202"/>
                    <a:pt x="78" y="201"/>
                    <a:pt x="79" y="204"/>
                  </a:cubicBezTo>
                  <a:cubicBezTo>
                    <a:pt x="82" y="206"/>
                    <a:pt x="87" y="208"/>
                    <a:pt x="87" y="214"/>
                  </a:cubicBezTo>
                  <a:cubicBezTo>
                    <a:pt x="87" y="214"/>
                    <a:pt x="87" y="214"/>
                    <a:pt x="87" y="214"/>
                  </a:cubicBezTo>
                  <a:cubicBezTo>
                    <a:pt x="87" y="214"/>
                    <a:pt x="87" y="214"/>
                    <a:pt x="87" y="214"/>
                  </a:cubicBezTo>
                  <a:cubicBezTo>
                    <a:pt x="87" y="217"/>
                    <a:pt x="83" y="217"/>
                    <a:pt x="83" y="219"/>
                  </a:cubicBezTo>
                  <a:cubicBezTo>
                    <a:pt x="83" y="221"/>
                    <a:pt x="84" y="222"/>
                    <a:pt x="84" y="223"/>
                  </a:cubicBezTo>
                  <a:cubicBezTo>
                    <a:pt x="84" y="227"/>
                    <a:pt x="83" y="235"/>
                    <a:pt x="87" y="236"/>
                  </a:cubicBezTo>
                  <a:cubicBezTo>
                    <a:pt x="90" y="236"/>
                    <a:pt x="92" y="236"/>
                    <a:pt x="93" y="238"/>
                  </a:cubicBezTo>
                  <a:cubicBezTo>
                    <a:pt x="96" y="241"/>
                    <a:pt x="93" y="244"/>
                    <a:pt x="96" y="247"/>
                  </a:cubicBezTo>
                  <a:cubicBezTo>
                    <a:pt x="96" y="247"/>
                    <a:pt x="104" y="251"/>
                    <a:pt x="104" y="252"/>
                  </a:cubicBezTo>
                  <a:cubicBezTo>
                    <a:pt x="106" y="259"/>
                    <a:pt x="107" y="266"/>
                    <a:pt x="116" y="266"/>
                  </a:cubicBezTo>
                  <a:cubicBezTo>
                    <a:pt x="118" y="272"/>
                    <a:pt x="128" y="268"/>
                    <a:pt x="130" y="276"/>
                  </a:cubicBezTo>
                  <a:cubicBezTo>
                    <a:pt x="131" y="278"/>
                    <a:pt x="138" y="279"/>
                    <a:pt x="141" y="282"/>
                  </a:cubicBezTo>
                  <a:cubicBezTo>
                    <a:pt x="141" y="282"/>
                    <a:pt x="143" y="283"/>
                    <a:pt x="144" y="284"/>
                  </a:cubicBezTo>
                  <a:cubicBezTo>
                    <a:pt x="371" y="284"/>
                    <a:pt x="371" y="284"/>
                    <a:pt x="371" y="284"/>
                  </a:cubicBezTo>
                  <a:cubicBezTo>
                    <a:pt x="371" y="280"/>
                    <a:pt x="371" y="280"/>
                    <a:pt x="371" y="280"/>
                  </a:cubicBezTo>
                  <a:cubicBezTo>
                    <a:pt x="375" y="283"/>
                    <a:pt x="375" y="285"/>
                    <a:pt x="378" y="287"/>
                  </a:cubicBezTo>
                  <a:cubicBezTo>
                    <a:pt x="393" y="287"/>
                    <a:pt x="393" y="287"/>
                    <a:pt x="393" y="287"/>
                  </a:cubicBezTo>
                  <a:cubicBezTo>
                    <a:pt x="398" y="293"/>
                    <a:pt x="406" y="293"/>
                    <a:pt x="416" y="293"/>
                  </a:cubicBezTo>
                  <a:cubicBezTo>
                    <a:pt x="420" y="292"/>
                    <a:pt x="421" y="293"/>
                    <a:pt x="424" y="292"/>
                  </a:cubicBezTo>
                  <a:cubicBezTo>
                    <a:pt x="427" y="290"/>
                    <a:pt x="425" y="286"/>
                    <a:pt x="428" y="286"/>
                  </a:cubicBezTo>
                  <a:cubicBezTo>
                    <a:pt x="432" y="286"/>
                    <a:pt x="434" y="291"/>
                    <a:pt x="435" y="292"/>
                  </a:cubicBezTo>
                  <a:cubicBezTo>
                    <a:pt x="436" y="291"/>
                    <a:pt x="435" y="288"/>
                    <a:pt x="435" y="288"/>
                  </a:cubicBezTo>
                  <a:cubicBezTo>
                    <a:pt x="436" y="288"/>
                    <a:pt x="437" y="288"/>
                    <a:pt x="438" y="288"/>
                  </a:cubicBezTo>
                  <a:cubicBezTo>
                    <a:pt x="439" y="288"/>
                    <a:pt x="451" y="298"/>
                    <a:pt x="452" y="299"/>
                  </a:cubicBezTo>
                  <a:cubicBezTo>
                    <a:pt x="454" y="302"/>
                    <a:pt x="452" y="305"/>
                    <a:pt x="454" y="307"/>
                  </a:cubicBezTo>
                  <a:cubicBezTo>
                    <a:pt x="461" y="314"/>
                    <a:pt x="469" y="312"/>
                    <a:pt x="477" y="317"/>
                  </a:cubicBezTo>
                  <a:cubicBezTo>
                    <a:pt x="484" y="317"/>
                    <a:pt x="484" y="317"/>
                    <a:pt x="484" y="317"/>
                  </a:cubicBezTo>
                  <a:cubicBezTo>
                    <a:pt x="487" y="319"/>
                    <a:pt x="492" y="322"/>
                    <a:pt x="492" y="326"/>
                  </a:cubicBezTo>
                  <a:cubicBezTo>
                    <a:pt x="492" y="328"/>
                    <a:pt x="491" y="330"/>
                    <a:pt x="489" y="330"/>
                  </a:cubicBezTo>
                  <a:cubicBezTo>
                    <a:pt x="485" y="330"/>
                    <a:pt x="482" y="326"/>
                    <a:pt x="481" y="325"/>
                  </a:cubicBezTo>
                  <a:cubicBezTo>
                    <a:pt x="480" y="329"/>
                    <a:pt x="477" y="343"/>
                    <a:pt x="473" y="343"/>
                  </a:cubicBezTo>
                  <a:cubicBezTo>
                    <a:pt x="473" y="343"/>
                    <a:pt x="473" y="343"/>
                    <a:pt x="473" y="343"/>
                  </a:cubicBezTo>
                  <a:cubicBezTo>
                    <a:pt x="470" y="346"/>
                    <a:pt x="467" y="348"/>
                    <a:pt x="467" y="353"/>
                  </a:cubicBezTo>
                  <a:cubicBezTo>
                    <a:pt x="467" y="353"/>
                    <a:pt x="467" y="353"/>
                    <a:pt x="467" y="353"/>
                  </a:cubicBezTo>
                  <a:cubicBezTo>
                    <a:pt x="468" y="354"/>
                    <a:pt x="469" y="356"/>
                    <a:pt x="471" y="356"/>
                  </a:cubicBezTo>
                  <a:cubicBezTo>
                    <a:pt x="474" y="356"/>
                    <a:pt x="474" y="354"/>
                    <a:pt x="475" y="353"/>
                  </a:cubicBezTo>
                  <a:cubicBezTo>
                    <a:pt x="477" y="351"/>
                    <a:pt x="480" y="351"/>
                    <a:pt x="484" y="351"/>
                  </a:cubicBezTo>
                  <a:cubicBezTo>
                    <a:pt x="484" y="351"/>
                    <a:pt x="485" y="351"/>
                    <a:pt x="486" y="351"/>
                  </a:cubicBezTo>
                  <a:cubicBezTo>
                    <a:pt x="489" y="351"/>
                    <a:pt x="491" y="352"/>
                    <a:pt x="492" y="352"/>
                  </a:cubicBezTo>
                  <a:cubicBezTo>
                    <a:pt x="492" y="352"/>
                    <a:pt x="492" y="352"/>
                    <a:pt x="493" y="352"/>
                  </a:cubicBezTo>
                  <a:cubicBezTo>
                    <a:pt x="493" y="352"/>
                    <a:pt x="493" y="352"/>
                    <a:pt x="493" y="352"/>
                  </a:cubicBezTo>
                  <a:cubicBezTo>
                    <a:pt x="493" y="352"/>
                    <a:pt x="494" y="352"/>
                    <a:pt x="495" y="351"/>
                  </a:cubicBezTo>
                  <a:cubicBezTo>
                    <a:pt x="496" y="351"/>
                    <a:pt x="497" y="350"/>
                    <a:pt x="497" y="350"/>
                  </a:cubicBezTo>
                  <a:cubicBezTo>
                    <a:pt x="497" y="350"/>
                    <a:pt x="497" y="350"/>
                    <a:pt x="497" y="350"/>
                  </a:cubicBezTo>
                  <a:cubicBezTo>
                    <a:pt x="497" y="350"/>
                    <a:pt x="497" y="350"/>
                    <a:pt x="497" y="350"/>
                  </a:cubicBezTo>
                  <a:cubicBezTo>
                    <a:pt x="497" y="350"/>
                    <a:pt x="497" y="350"/>
                    <a:pt x="497" y="350"/>
                  </a:cubicBezTo>
                  <a:cubicBezTo>
                    <a:pt x="497" y="350"/>
                    <a:pt x="497" y="350"/>
                    <a:pt x="497" y="350"/>
                  </a:cubicBezTo>
                  <a:cubicBezTo>
                    <a:pt x="497" y="350"/>
                    <a:pt x="497" y="350"/>
                    <a:pt x="497" y="350"/>
                  </a:cubicBezTo>
                  <a:cubicBezTo>
                    <a:pt x="497" y="348"/>
                    <a:pt x="496" y="347"/>
                    <a:pt x="496" y="345"/>
                  </a:cubicBezTo>
                  <a:cubicBezTo>
                    <a:pt x="496" y="345"/>
                    <a:pt x="495" y="345"/>
                    <a:pt x="495" y="345"/>
                  </a:cubicBezTo>
                  <a:cubicBezTo>
                    <a:pt x="495" y="344"/>
                    <a:pt x="494" y="343"/>
                    <a:pt x="494" y="342"/>
                  </a:cubicBezTo>
                  <a:cubicBezTo>
                    <a:pt x="494" y="341"/>
                    <a:pt x="497" y="341"/>
                    <a:pt x="498" y="340"/>
                  </a:cubicBezTo>
                  <a:cubicBezTo>
                    <a:pt x="504" y="338"/>
                    <a:pt x="517" y="335"/>
                    <a:pt x="524" y="335"/>
                  </a:cubicBezTo>
                  <a:cubicBezTo>
                    <a:pt x="525" y="335"/>
                    <a:pt x="535" y="324"/>
                    <a:pt x="537" y="323"/>
                  </a:cubicBezTo>
                  <a:cubicBezTo>
                    <a:pt x="538" y="322"/>
                    <a:pt x="541" y="322"/>
                    <a:pt x="544" y="322"/>
                  </a:cubicBezTo>
                  <a:cubicBezTo>
                    <a:pt x="547" y="322"/>
                    <a:pt x="549" y="322"/>
                    <a:pt x="552" y="322"/>
                  </a:cubicBezTo>
                  <a:cubicBezTo>
                    <a:pt x="555" y="322"/>
                    <a:pt x="557" y="322"/>
                    <a:pt x="559" y="322"/>
                  </a:cubicBezTo>
                  <a:cubicBezTo>
                    <a:pt x="562" y="322"/>
                    <a:pt x="564" y="321"/>
                    <a:pt x="566" y="321"/>
                  </a:cubicBezTo>
                  <a:cubicBezTo>
                    <a:pt x="569" y="321"/>
                    <a:pt x="568" y="319"/>
                    <a:pt x="569" y="318"/>
                  </a:cubicBezTo>
                  <a:cubicBezTo>
                    <a:pt x="574" y="313"/>
                    <a:pt x="574" y="303"/>
                    <a:pt x="582" y="299"/>
                  </a:cubicBezTo>
                  <a:cubicBezTo>
                    <a:pt x="583" y="300"/>
                    <a:pt x="584" y="300"/>
                    <a:pt x="585" y="300"/>
                  </a:cubicBezTo>
                  <a:cubicBezTo>
                    <a:pt x="586" y="300"/>
                    <a:pt x="587" y="300"/>
                    <a:pt x="588" y="300"/>
                  </a:cubicBezTo>
                  <a:cubicBezTo>
                    <a:pt x="589" y="300"/>
                    <a:pt x="589" y="299"/>
                    <a:pt x="590" y="299"/>
                  </a:cubicBezTo>
                  <a:cubicBezTo>
                    <a:pt x="591" y="299"/>
                    <a:pt x="592" y="300"/>
                    <a:pt x="593" y="301"/>
                  </a:cubicBezTo>
                  <a:cubicBezTo>
                    <a:pt x="593" y="301"/>
                    <a:pt x="593" y="301"/>
                    <a:pt x="593" y="301"/>
                  </a:cubicBezTo>
                  <a:cubicBezTo>
                    <a:pt x="593" y="301"/>
                    <a:pt x="593" y="301"/>
                    <a:pt x="593" y="301"/>
                  </a:cubicBezTo>
                  <a:cubicBezTo>
                    <a:pt x="593" y="301"/>
                    <a:pt x="593" y="301"/>
                    <a:pt x="593" y="301"/>
                  </a:cubicBezTo>
                  <a:cubicBezTo>
                    <a:pt x="593" y="301"/>
                    <a:pt x="593" y="301"/>
                    <a:pt x="593" y="301"/>
                  </a:cubicBezTo>
                  <a:cubicBezTo>
                    <a:pt x="593" y="301"/>
                    <a:pt x="593" y="301"/>
                    <a:pt x="593" y="301"/>
                  </a:cubicBezTo>
                  <a:cubicBezTo>
                    <a:pt x="593" y="301"/>
                    <a:pt x="593" y="301"/>
                    <a:pt x="593" y="301"/>
                  </a:cubicBezTo>
                  <a:cubicBezTo>
                    <a:pt x="596" y="307"/>
                    <a:pt x="595" y="314"/>
                    <a:pt x="596" y="321"/>
                  </a:cubicBezTo>
                  <a:cubicBezTo>
                    <a:pt x="597" y="322"/>
                    <a:pt x="597" y="324"/>
                    <a:pt x="598" y="325"/>
                  </a:cubicBezTo>
                  <a:cubicBezTo>
                    <a:pt x="598" y="325"/>
                    <a:pt x="598" y="325"/>
                    <a:pt x="598" y="325"/>
                  </a:cubicBezTo>
                  <a:cubicBezTo>
                    <a:pt x="597" y="324"/>
                    <a:pt x="597" y="324"/>
                    <a:pt x="597" y="324"/>
                  </a:cubicBezTo>
                  <a:cubicBezTo>
                    <a:pt x="597" y="323"/>
                    <a:pt x="597" y="323"/>
                    <a:pt x="597" y="323"/>
                  </a:cubicBezTo>
                  <a:cubicBezTo>
                    <a:pt x="598" y="324"/>
                    <a:pt x="598" y="324"/>
                    <a:pt x="598" y="324"/>
                  </a:cubicBezTo>
                  <a:cubicBezTo>
                    <a:pt x="599" y="324"/>
                    <a:pt x="600" y="323"/>
                    <a:pt x="600" y="323"/>
                  </a:cubicBezTo>
                  <a:cubicBezTo>
                    <a:pt x="601" y="323"/>
                    <a:pt x="604" y="324"/>
                    <a:pt x="607" y="324"/>
                  </a:cubicBezTo>
                  <a:cubicBezTo>
                    <a:pt x="609" y="324"/>
                    <a:pt x="611" y="324"/>
                    <a:pt x="612" y="323"/>
                  </a:cubicBezTo>
                  <a:cubicBezTo>
                    <a:pt x="614" y="321"/>
                    <a:pt x="614" y="317"/>
                    <a:pt x="619" y="317"/>
                  </a:cubicBezTo>
                  <a:cubicBezTo>
                    <a:pt x="619" y="321"/>
                    <a:pt x="618" y="321"/>
                    <a:pt x="623" y="321"/>
                  </a:cubicBezTo>
                  <a:cubicBezTo>
                    <a:pt x="616" y="322"/>
                    <a:pt x="606" y="327"/>
                    <a:pt x="606" y="333"/>
                  </a:cubicBezTo>
                  <a:cubicBezTo>
                    <a:pt x="606" y="335"/>
                    <a:pt x="610" y="340"/>
                    <a:pt x="612" y="340"/>
                  </a:cubicBezTo>
                  <a:cubicBezTo>
                    <a:pt x="614" y="340"/>
                    <a:pt x="619" y="332"/>
                    <a:pt x="625" y="331"/>
                  </a:cubicBezTo>
                  <a:cubicBezTo>
                    <a:pt x="626" y="330"/>
                    <a:pt x="646" y="323"/>
                    <a:pt x="646" y="321"/>
                  </a:cubicBezTo>
                  <a:cubicBezTo>
                    <a:pt x="646" y="317"/>
                    <a:pt x="638" y="317"/>
                    <a:pt x="637" y="317"/>
                  </a:cubicBezTo>
                  <a:cubicBezTo>
                    <a:pt x="628" y="317"/>
                    <a:pt x="615" y="309"/>
                    <a:pt x="615" y="302"/>
                  </a:cubicBezTo>
                  <a:cubicBezTo>
                    <a:pt x="615" y="300"/>
                    <a:pt x="618" y="298"/>
                    <a:pt x="618" y="295"/>
                  </a:cubicBezTo>
                  <a:cubicBezTo>
                    <a:pt x="617" y="295"/>
                    <a:pt x="614" y="294"/>
                    <a:pt x="611" y="294"/>
                  </a:cubicBezTo>
                  <a:cubicBezTo>
                    <a:pt x="613" y="292"/>
                    <a:pt x="623" y="291"/>
                    <a:pt x="623" y="285"/>
                  </a:cubicBezTo>
                  <a:cubicBezTo>
                    <a:pt x="623" y="281"/>
                    <a:pt x="619" y="281"/>
                    <a:pt x="614" y="281"/>
                  </a:cubicBezTo>
                  <a:cubicBezTo>
                    <a:pt x="612" y="281"/>
                    <a:pt x="610" y="281"/>
                    <a:pt x="608" y="281"/>
                  </a:cubicBezTo>
                  <a:cubicBezTo>
                    <a:pt x="596" y="281"/>
                    <a:pt x="590" y="290"/>
                    <a:pt x="582" y="291"/>
                  </a:cubicBezTo>
                  <a:cubicBezTo>
                    <a:pt x="585" y="283"/>
                    <a:pt x="591" y="286"/>
                    <a:pt x="597" y="279"/>
                  </a:cubicBezTo>
                  <a:cubicBezTo>
                    <a:pt x="601" y="275"/>
                    <a:pt x="599" y="273"/>
                    <a:pt x="605" y="271"/>
                  </a:cubicBezTo>
                  <a:cubicBezTo>
                    <a:pt x="610" y="269"/>
                    <a:pt x="614" y="269"/>
                    <a:pt x="617" y="269"/>
                  </a:cubicBezTo>
                  <a:cubicBezTo>
                    <a:pt x="622" y="269"/>
                    <a:pt x="627" y="269"/>
                    <a:pt x="632" y="269"/>
                  </a:cubicBezTo>
                  <a:cubicBezTo>
                    <a:pt x="639" y="269"/>
                    <a:pt x="644" y="270"/>
                    <a:pt x="649" y="270"/>
                  </a:cubicBezTo>
                  <a:cubicBezTo>
                    <a:pt x="654" y="270"/>
                    <a:pt x="658" y="269"/>
                    <a:pt x="663" y="263"/>
                  </a:cubicBezTo>
                  <a:cubicBezTo>
                    <a:pt x="667" y="258"/>
                    <a:pt x="690" y="257"/>
                    <a:pt x="690" y="248"/>
                  </a:cubicBezTo>
                  <a:cubicBezTo>
                    <a:pt x="690" y="241"/>
                    <a:pt x="688" y="238"/>
                    <a:pt x="685" y="234"/>
                  </a:cubicBezTo>
                  <a:cubicBezTo>
                    <a:pt x="683" y="234"/>
                    <a:pt x="686" y="231"/>
                    <a:pt x="683" y="230"/>
                  </a:cubicBezTo>
                  <a:cubicBezTo>
                    <a:pt x="683" y="226"/>
                    <a:pt x="683" y="226"/>
                    <a:pt x="683" y="226"/>
                  </a:cubicBezTo>
                  <a:cubicBezTo>
                    <a:pt x="676" y="230"/>
                    <a:pt x="663" y="235"/>
                    <a:pt x="656" y="235"/>
                  </a:cubicBezTo>
                  <a:cubicBezTo>
                    <a:pt x="655" y="235"/>
                    <a:pt x="653" y="234"/>
                    <a:pt x="653" y="234"/>
                  </a:cubicBezTo>
                  <a:cubicBezTo>
                    <a:pt x="659" y="230"/>
                    <a:pt x="674" y="228"/>
                    <a:pt x="676" y="223"/>
                  </a:cubicBezTo>
                  <a:cubicBezTo>
                    <a:pt x="676" y="221"/>
                    <a:pt x="674" y="221"/>
                    <a:pt x="674" y="220"/>
                  </a:cubicBezTo>
                  <a:cubicBezTo>
                    <a:pt x="673" y="220"/>
                    <a:pt x="672" y="220"/>
                    <a:pt x="671" y="220"/>
                  </a:cubicBezTo>
                  <a:cubicBezTo>
                    <a:pt x="664" y="220"/>
                    <a:pt x="652" y="216"/>
                    <a:pt x="652" y="208"/>
                  </a:cubicBezTo>
                  <a:cubicBezTo>
                    <a:pt x="652" y="207"/>
                    <a:pt x="652" y="207"/>
                    <a:pt x="652" y="207"/>
                  </a:cubicBezTo>
                  <a:cubicBezTo>
                    <a:pt x="646" y="207"/>
                    <a:pt x="642" y="203"/>
                    <a:pt x="639" y="200"/>
                  </a:cubicBezTo>
                  <a:cubicBezTo>
                    <a:pt x="640" y="199"/>
                    <a:pt x="643" y="198"/>
                    <a:pt x="643" y="195"/>
                  </a:cubicBezTo>
                  <a:cubicBezTo>
                    <a:pt x="643" y="192"/>
                    <a:pt x="640" y="190"/>
                    <a:pt x="641" y="187"/>
                  </a:cubicBezTo>
                  <a:cubicBezTo>
                    <a:pt x="638" y="186"/>
                    <a:pt x="629" y="180"/>
                    <a:pt x="632" y="175"/>
                  </a:cubicBezTo>
                  <a:cubicBezTo>
                    <a:pt x="635" y="169"/>
                    <a:pt x="623" y="167"/>
                    <a:pt x="622" y="159"/>
                  </a:cubicBezTo>
                  <a:cubicBezTo>
                    <a:pt x="621" y="159"/>
                    <a:pt x="618" y="157"/>
                    <a:pt x="617" y="156"/>
                  </a:cubicBezTo>
                  <a:cubicBezTo>
                    <a:pt x="615" y="157"/>
                    <a:pt x="610" y="160"/>
                    <a:pt x="610" y="164"/>
                  </a:cubicBezTo>
                  <a:cubicBezTo>
                    <a:pt x="610" y="168"/>
                    <a:pt x="601" y="178"/>
                    <a:pt x="594" y="178"/>
                  </a:cubicBezTo>
                  <a:cubicBezTo>
                    <a:pt x="589" y="178"/>
                    <a:pt x="588" y="172"/>
                    <a:pt x="585" y="172"/>
                  </a:cubicBezTo>
                  <a:cubicBezTo>
                    <a:pt x="580" y="172"/>
                    <a:pt x="578" y="158"/>
                    <a:pt x="577" y="152"/>
                  </a:cubicBezTo>
                  <a:cubicBezTo>
                    <a:pt x="576" y="144"/>
                    <a:pt x="561" y="150"/>
                    <a:pt x="561" y="139"/>
                  </a:cubicBezTo>
                  <a:cubicBezTo>
                    <a:pt x="553" y="138"/>
                    <a:pt x="551" y="129"/>
                    <a:pt x="543" y="129"/>
                  </a:cubicBezTo>
                  <a:cubicBezTo>
                    <a:pt x="539" y="129"/>
                    <a:pt x="539" y="131"/>
                    <a:pt x="535" y="131"/>
                  </a:cubicBezTo>
                  <a:cubicBezTo>
                    <a:pt x="527" y="131"/>
                    <a:pt x="522" y="127"/>
                    <a:pt x="514" y="127"/>
                  </a:cubicBezTo>
                  <a:cubicBezTo>
                    <a:pt x="509" y="127"/>
                    <a:pt x="505" y="129"/>
                    <a:pt x="505" y="134"/>
                  </a:cubicBezTo>
                  <a:cubicBezTo>
                    <a:pt x="505" y="137"/>
                    <a:pt x="515" y="141"/>
                    <a:pt x="506" y="147"/>
                  </a:cubicBezTo>
                  <a:cubicBezTo>
                    <a:pt x="502" y="149"/>
                    <a:pt x="511" y="155"/>
                    <a:pt x="512" y="159"/>
                  </a:cubicBezTo>
                  <a:cubicBezTo>
                    <a:pt x="513" y="168"/>
                    <a:pt x="505" y="170"/>
                    <a:pt x="501" y="171"/>
                  </a:cubicBezTo>
                  <a:cubicBezTo>
                    <a:pt x="507" y="182"/>
                    <a:pt x="517" y="186"/>
                    <a:pt x="517" y="205"/>
                  </a:cubicBezTo>
                  <a:cubicBezTo>
                    <a:pt x="517" y="210"/>
                    <a:pt x="500" y="223"/>
                    <a:pt x="495" y="224"/>
                  </a:cubicBezTo>
                  <a:cubicBezTo>
                    <a:pt x="504" y="229"/>
                    <a:pt x="500" y="244"/>
                    <a:pt x="504" y="249"/>
                  </a:cubicBezTo>
                  <a:cubicBezTo>
                    <a:pt x="503" y="251"/>
                    <a:pt x="500" y="253"/>
                    <a:pt x="499" y="256"/>
                  </a:cubicBezTo>
                  <a:cubicBezTo>
                    <a:pt x="496" y="256"/>
                    <a:pt x="494" y="260"/>
                    <a:pt x="492" y="260"/>
                  </a:cubicBezTo>
                  <a:cubicBezTo>
                    <a:pt x="492" y="260"/>
                    <a:pt x="491" y="260"/>
                    <a:pt x="491" y="259"/>
                  </a:cubicBezTo>
                  <a:cubicBezTo>
                    <a:pt x="484" y="254"/>
                    <a:pt x="474" y="245"/>
                    <a:pt x="474" y="237"/>
                  </a:cubicBezTo>
                  <a:cubicBezTo>
                    <a:pt x="474" y="228"/>
                    <a:pt x="475" y="220"/>
                    <a:pt x="468" y="215"/>
                  </a:cubicBezTo>
                  <a:cubicBezTo>
                    <a:pt x="449" y="215"/>
                    <a:pt x="449" y="215"/>
                    <a:pt x="449" y="215"/>
                  </a:cubicBezTo>
                  <a:cubicBezTo>
                    <a:pt x="438" y="208"/>
                    <a:pt x="427" y="203"/>
                    <a:pt x="414" y="198"/>
                  </a:cubicBezTo>
                  <a:cubicBezTo>
                    <a:pt x="412" y="197"/>
                    <a:pt x="405" y="193"/>
                    <a:pt x="401" y="193"/>
                  </a:cubicBezTo>
                  <a:cubicBezTo>
                    <a:pt x="397" y="193"/>
                    <a:pt x="395" y="197"/>
                    <a:pt x="391" y="197"/>
                  </a:cubicBezTo>
                  <a:cubicBezTo>
                    <a:pt x="391" y="190"/>
                    <a:pt x="386" y="174"/>
                    <a:pt x="380" y="174"/>
                  </a:cubicBezTo>
                  <a:cubicBezTo>
                    <a:pt x="377" y="174"/>
                    <a:pt x="376" y="176"/>
                    <a:pt x="373" y="177"/>
                  </a:cubicBezTo>
                  <a:cubicBezTo>
                    <a:pt x="374" y="174"/>
                    <a:pt x="373" y="172"/>
                    <a:pt x="373" y="164"/>
                  </a:cubicBezTo>
                  <a:cubicBezTo>
                    <a:pt x="373" y="153"/>
                    <a:pt x="376" y="146"/>
                    <a:pt x="383" y="139"/>
                  </a:cubicBezTo>
                  <a:cubicBezTo>
                    <a:pt x="385" y="137"/>
                    <a:pt x="390" y="126"/>
                    <a:pt x="392" y="125"/>
                  </a:cubicBezTo>
                  <a:cubicBezTo>
                    <a:pt x="397" y="124"/>
                    <a:pt x="405" y="126"/>
                    <a:pt x="405" y="120"/>
                  </a:cubicBezTo>
                  <a:cubicBezTo>
                    <a:pt x="405" y="115"/>
                    <a:pt x="395" y="115"/>
                    <a:pt x="391" y="113"/>
                  </a:cubicBezTo>
                  <a:cubicBezTo>
                    <a:pt x="391" y="113"/>
                    <a:pt x="391" y="113"/>
                    <a:pt x="391" y="113"/>
                  </a:cubicBezTo>
                  <a:cubicBezTo>
                    <a:pt x="391" y="113"/>
                    <a:pt x="391" y="112"/>
                    <a:pt x="391" y="112"/>
                  </a:cubicBezTo>
                  <a:cubicBezTo>
                    <a:pt x="391" y="112"/>
                    <a:pt x="391" y="111"/>
                    <a:pt x="393" y="111"/>
                  </a:cubicBezTo>
                  <a:cubicBezTo>
                    <a:pt x="394" y="111"/>
                    <a:pt x="399" y="112"/>
                    <a:pt x="408" y="115"/>
                  </a:cubicBezTo>
                  <a:cubicBezTo>
                    <a:pt x="408" y="115"/>
                    <a:pt x="409" y="115"/>
                    <a:pt x="409" y="115"/>
                  </a:cubicBezTo>
                  <a:cubicBezTo>
                    <a:pt x="413" y="115"/>
                    <a:pt x="410" y="109"/>
                    <a:pt x="413" y="109"/>
                  </a:cubicBezTo>
                  <a:cubicBezTo>
                    <a:pt x="414" y="109"/>
                    <a:pt x="416" y="109"/>
                    <a:pt x="420" y="109"/>
                  </a:cubicBezTo>
                  <a:cubicBezTo>
                    <a:pt x="427" y="109"/>
                    <a:pt x="430" y="102"/>
                    <a:pt x="435" y="98"/>
                  </a:cubicBezTo>
                  <a:cubicBezTo>
                    <a:pt x="435" y="94"/>
                    <a:pt x="435" y="94"/>
                    <a:pt x="435" y="94"/>
                  </a:cubicBezTo>
                  <a:cubicBezTo>
                    <a:pt x="425" y="92"/>
                    <a:pt x="415" y="93"/>
                    <a:pt x="411" y="85"/>
                  </a:cubicBezTo>
                  <a:cubicBezTo>
                    <a:pt x="411" y="85"/>
                    <a:pt x="414" y="85"/>
                    <a:pt x="416" y="85"/>
                  </a:cubicBezTo>
                  <a:cubicBezTo>
                    <a:pt x="420" y="87"/>
                    <a:pt x="424" y="91"/>
                    <a:pt x="429" y="91"/>
                  </a:cubicBezTo>
                  <a:cubicBezTo>
                    <a:pt x="434" y="91"/>
                    <a:pt x="442" y="85"/>
                    <a:pt x="442" y="82"/>
                  </a:cubicBezTo>
                  <a:cubicBezTo>
                    <a:pt x="442" y="81"/>
                    <a:pt x="438" y="75"/>
                    <a:pt x="440" y="75"/>
                  </a:cubicBezTo>
                  <a:cubicBezTo>
                    <a:pt x="446" y="75"/>
                    <a:pt x="448" y="81"/>
                    <a:pt x="452" y="81"/>
                  </a:cubicBezTo>
                  <a:cubicBezTo>
                    <a:pt x="455" y="81"/>
                    <a:pt x="457" y="79"/>
                    <a:pt x="462" y="79"/>
                  </a:cubicBezTo>
                  <a:cubicBezTo>
                    <a:pt x="461" y="78"/>
                    <a:pt x="461" y="75"/>
                    <a:pt x="463" y="75"/>
                  </a:cubicBezTo>
                  <a:cubicBezTo>
                    <a:pt x="463" y="75"/>
                    <a:pt x="464" y="76"/>
                    <a:pt x="465" y="77"/>
                  </a:cubicBezTo>
                  <a:cubicBezTo>
                    <a:pt x="465" y="78"/>
                    <a:pt x="466" y="78"/>
                    <a:pt x="466" y="78"/>
                  </a:cubicBezTo>
                  <a:cubicBezTo>
                    <a:pt x="470" y="78"/>
                    <a:pt x="482" y="67"/>
                    <a:pt x="482" y="64"/>
                  </a:cubicBezTo>
                  <a:cubicBezTo>
                    <a:pt x="482" y="61"/>
                    <a:pt x="475" y="59"/>
                    <a:pt x="475" y="57"/>
                  </a:cubicBezTo>
                  <a:cubicBezTo>
                    <a:pt x="475" y="55"/>
                    <a:pt x="471" y="50"/>
                    <a:pt x="480" y="46"/>
                  </a:cubicBezTo>
                  <a:cubicBezTo>
                    <a:pt x="481" y="44"/>
                    <a:pt x="480" y="44"/>
                    <a:pt x="480" y="39"/>
                  </a:cubicBezTo>
                  <a:cubicBezTo>
                    <a:pt x="471" y="39"/>
                    <a:pt x="473" y="32"/>
                    <a:pt x="462" y="32"/>
                  </a:cubicBezTo>
                  <a:cubicBezTo>
                    <a:pt x="459" y="32"/>
                    <a:pt x="457" y="30"/>
                    <a:pt x="455" y="30"/>
                  </a:cubicBezTo>
                  <a:cubicBezTo>
                    <a:pt x="451" y="30"/>
                    <a:pt x="448" y="32"/>
                    <a:pt x="448" y="36"/>
                  </a:cubicBezTo>
                  <a:cubicBezTo>
                    <a:pt x="448" y="39"/>
                    <a:pt x="452" y="41"/>
                    <a:pt x="452" y="43"/>
                  </a:cubicBezTo>
                  <a:cubicBezTo>
                    <a:pt x="452" y="46"/>
                    <a:pt x="445" y="46"/>
                    <a:pt x="444" y="49"/>
                  </a:cubicBezTo>
                  <a:cubicBezTo>
                    <a:pt x="442" y="54"/>
                    <a:pt x="442" y="58"/>
                    <a:pt x="438" y="63"/>
                  </a:cubicBezTo>
                  <a:cubicBezTo>
                    <a:pt x="437" y="65"/>
                    <a:pt x="435" y="65"/>
                    <a:pt x="434" y="65"/>
                  </a:cubicBezTo>
                  <a:cubicBezTo>
                    <a:pt x="428" y="65"/>
                    <a:pt x="423" y="57"/>
                    <a:pt x="423" y="55"/>
                  </a:cubicBezTo>
                  <a:cubicBezTo>
                    <a:pt x="423" y="51"/>
                    <a:pt x="428" y="52"/>
                    <a:pt x="428" y="48"/>
                  </a:cubicBezTo>
                  <a:cubicBezTo>
                    <a:pt x="428" y="46"/>
                    <a:pt x="420" y="38"/>
                    <a:pt x="418" y="38"/>
                  </a:cubicBezTo>
                  <a:cubicBezTo>
                    <a:pt x="409" y="38"/>
                    <a:pt x="415" y="50"/>
                    <a:pt x="406" y="50"/>
                  </a:cubicBezTo>
                  <a:cubicBezTo>
                    <a:pt x="406" y="45"/>
                    <a:pt x="406" y="42"/>
                    <a:pt x="400" y="39"/>
                  </a:cubicBezTo>
                  <a:cubicBezTo>
                    <a:pt x="401" y="37"/>
                    <a:pt x="401" y="36"/>
                    <a:pt x="403" y="35"/>
                  </a:cubicBezTo>
                  <a:cubicBezTo>
                    <a:pt x="398" y="32"/>
                    <a:pt x="392" y="35"/>
                    <a:pt x="388" y="31"/>
                  </a:cubicBezTo>
                  <a:cubicBezTo>
                    <a:pt x="390" y="30"/>
                    <a:pt x="396" y="28"/>
                    <a:pt x="396" y="24"/>
                  </a:cubicBezTo>
                  <a:cubicBezTo>
                    <a:pt x="396" y="19"/>
                    <a:pt x="387" y="19"/>
                    <a:pt x="387" y="15"/>
                  </a:cubicBezTo>
                  <a:cubicBezTo>
                    <a:pt x="387" y="6"/>
                    <a:pt x="380" y="0"/>
                    <a:pt x="369" y="0"/>
                  </a:cubicBezTo>
                  <a:cubicBezTo>
                    <a:pt x="369" y="0"/>
                    <a:pt x="369" y="0"/>
                    <a:pt x="369"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p>
          </p:txBody>
        </p:sp>
        <p:sp>
          <p:nvSpPr>
            <p:cNvPr id="108" name="Freeform 110"/>
            <p:cNvSpPr>
              <a:spLocks noEditPoints="1"/>
            </p:cNvSpPr>
            <p:nvPr/>
          </p:nvSpPr>
          <p:spPr bwMode="auto">
            <a:xfrm>
              <a:off x="1009650" y="1554163"/>
              <a:ext cx="1138238" cy="819150"/>
            </a:xfrm>
            <a:custGeom>
              <a:avLst/>
              <a:gdLst>
                <a:gd name="T0" fmla="*/ 216 w 303"/>
                <a:gd name="T1" fmla="*/ 23 h 218"/>
                <a:gd name="T2" fmla="*/ 216 w 303"/>
                <a:gd name="T3" fmla="*/ 24 h 218"/>
                <a:gd name="T4" fmla="*/ 216 w 303"/>
                <a:gd name="T5" fmla="*/ 23 h 218"/>
                <a:gd name="T6" fmla="*/ 75 w 303"/>
                <a:gd name="T7" fmla="*/ 8 h 218"/>
                <a:gd name="T8" fmla="*/ 70 w 303"/>
                <a:gd name="T9" fmla="*/ 8 h 218"/>
                <a:gd name="T10" fmla="*/ 65 w 303"/>
                <a:gd name="T11" fmla="*/ 9 h 218"/>
                <a:gd name="T12" fmla="*/ 13 w 303"/>
                <a:gd name="T13" fmla="*/ 36 h 218"/>
                <a:gd name="T14" fmla="*/ 24 w 303"/>
                <a:gd name="T15" fmla="*/ 50 h 218"/>
                <a:gd name="T16" fmla="*/ 49 w 303"/>
                <a:gd name="T17" fmla="*/ 75 h 218"/>
                <a:gd name="T18" fmla="*/ 41 w 303"/>
                <a:gd name="T19" fmla="*/ 75 h 218"/>
                <a:gd name="T20" fmla="*/ 31 w 303"/>
                <a:gd name="T21" fmla="*/ 68 h 218"/>
                <a:gd name="T22" fmla="*/ 0 w 303"/>
                <a:gd name="T23" fmla="*/ 81 h 218"/>
                <a:gd name="T24" fmla="*/ 8 w 303"/>
                <a:gd name="T25" fmla="*/ 88 h 218"/>
                <a:gd name="T26" fmla="*/ 26 w 303"/>
                <a:gd name="T27" fmla="*/ 96 h 218"/>
                <a:gd name="T28" fmla="*/ 38 w 303"/>
                <a:gd name="T29" fmla="*/ 98 h 218"/>
                <a:gd name="T30" fmla="*/ 53 w 303"/>
                <a:gd name="T31" fmla="*/ 93 h 218"/>
                <a:gd name="T32" fmla="*/ 55 w 303"/>
                <a:gd name="T33" fmla="*/ 98 h 218"/>
                <a:gd name="T34" fmla="*/ 51 w 303"/>
                <a:gd name="T35" fmla="*/ 98 h 218"/>
                <a:gd name="T36" fmla="*/ 34 w 303"/>
                <a:gd name="T37" fmla="*/ 116 h 218"/>
                <a:gd name="T38" fmla="*/ 24 w 303"/>
                <a:gd name="T39" fmla="*/ 144 h 218"/>
                <a:gd name="T40" fmla="*/ 38 w 303"/>
                <a:gd name="T41" fmla="*/ 158 h 218"/>
                <a:gd name="T42" fmla="*/ 46 w 303"/>
                <a:gd name="T43" fmla="*/ 157 h 218"/>
                <a:gd name="T44" fmla="*/ 49 w 303"/>
                <a:gd name="T45" fmla="*/ 170 h 218"/>
                <a:gd name="T46" fmla="*/ 57 w 303"/>
                <a:gd name="T47" fmla="*/ 168 h 218"/>
                <a:gd name="T48" fmla="*/ 71 w 303"/>
                <a:gd name="T49" fmla="*/ 172 h 218"/>
                <a:gd name="T50" fmla="*/ 81 w 303"/>
                <a:gd name="T51" fmla="*/ 169 h 218"/>
                <a:gd name="T52" fmla="*/ 95 w 303"/>
                <a:gd name="T53" fmla="*/ 165 h 218"/>
                <a:gd name="T54" fmla="*/ 59 w 303"/>
                <a:gd name="T55" fmla="*/ 198 h 218"/>
                <a:gd name="T56" fmla="*/ 36 w 303"/>
                <a:gd name="T57" fmla="*/ 211 h 218"/>
                <a:gd name="T58" fmla="*/ 27 w 303"/>
                <a:gd name="T59" fmla="*/ 218 h 218"/>
                <a:gd name="T60" fmla="*/ 73 w 303"/>
                <a:gd name="T61" fmla="*/ 199 h 218"/>
                <a:gd name="T62" fmla="*/ 99 w 303"/>
                <a:gd name="T63" fmla="*/ 179 h 218"/>
                <a:gd name="T64" fmla="*/ 112 w 303"/>
                <a:gd name="T65" fmla="*/ 163 h 218"/>
                <a:gd name="T66" fmla="*/ 141 w 303"/>
                <a:gd name="T67" fmla="*/ 138 h 218"/>
                <a:gd name="T68" fmla="*/ 128 w 303"/>
                <a:gd name="T69" fmla="*/ 155 h 218"/>
                <a:gd name="T70" fmla="*/ 126 w 303"/>
                <a:gd name="T71" fmla="*/ 160 h 218"/>
                <a:gd name="T72" fmla="*/ 157 w 303"/>
                <a:gd name="T73" fmla="*/ 146 h 218"/>
                <a:gd name="T74" fmla="*/ 166 w 303"/>
                <a:gd name="T75" fmla="*/ 138 h 218"/>
                <a:gd name="T76" fmla="*/ 209 w 303"/>
                <a:gd name="T77" fmla="*/ 152 h 218"/>
                <a:gd name="T78" fmla="*/ 247 w 303"/>
                <a:gd name="T79" fmla="*/ 173 h 218"/>
                <a:gd name="T80" fmla="*/ 260 w 303"/>
                <a:gd name="T81" fmla="*/ 172 h 218"/>
                <a:gd name="T82" fmla="*/ 265 w 303"/>
                <a:gd name="T83" fmla="*/ 174 h 218"/>
                <a:gd name="T84" fmla="*/ 267 w 303"/>
                <a:gd name="T85" fmla="*/ 184 h 218"/>
                <a:gd name="T86" fmla="*/ 275 w 303"/>
                <a:gd name="T87" fmla="*/ 184 h 218"/>
                <a:gd name="T88" fmla="*/ 275 w 303"/>
                <a:gd name="T89" fmla="*/ 194 h 218"/>
                <a:gd name="T90" fmla="*/ 284 w 303"/>
                <a:gd name="T91" fmla="*/ 202 h 218"/>
                <a:gd name="T92" fmla="*/ 299 w 303"/>
                <a:gd name="T93" fmla="*/ 210 h 218"/>
                <a:gd name="T94" fmla="*/ 303 w 303"/>
                <a:gd name="T95" fmla="*/ 205 h 218"/>
                <a:gd name="T96" fmla="*/ 288 w 303"/>
                <a:gd name="T97" fmla="*/ 192 h 218"/>
                <a:gd name="T98" fmla="*/ 279 w 303"/>
                <a:gd name="T99" fmla="*/ 176 h 218"/>
                <a:gd name="T100" fmla="*/ 253 w 303"/>
                <a:gd name="T101" fmla="*/ 155 h 218"/>
                <a:gd name="T102" fmla="*/ 231 w 303"/>
                <a:gd name="T103" fmla="*/ 151 h 218"/>
                <a:gd name="T104" fmla="*/ 223 w 303"/>
                <a:gd name="T105" fmla="*/ 148 h 218"/>
                <a:gd name="T106" fmla="*/ 216 w 303"/>
                <a:gd name="T107" fmla="*/ 147 h 218"/>
                <a:gd name="T108" fmla="*/ 216 w 303"/>
                <a:gd name="T109" fmla="*/ 24 h 218"/>
                <a:gd name="T110" fmla="*/ 184 w 303"/>
                <a:gd name="T111" fmla="*/ 20 h 218"/>
                <a:gd name="T112" fmla="*/ 130 w 303"/>
                <a:gd name="T113" fmla="*/ 13 h 218"/>
                <a:gd name="T114" fmla="*/ 108 w 303"/>
                <a:gd name="T115" fmla="*/ 7 h 218"/>
                <a:gd name="T116" fmla="*/ 95 w 303"/>
                <a:gd name="T117" fmla="*/ 8 h 218"/>
                <a:gd name="T118" fmla="*/ 96 w 303"/>
                <a:gd name="T119" fmla="*/ 4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03" h="218">
                  <a:moveTo>
                    <a:pt x="216" y="23"/>
                  </a:moveTo>
                  <a:cubicBezTo>
                    <a:pt x="216" y="23"/>
                    <a:pt x="216" y="23"/>
                    <a:pt x="216" y="23"/>
                  </a:cubicBezTo>
                  <a:cubicBezTo>
                    <a:pt x="216" y="24"/>
                    <a:pt x="216" y="24"/>
                    <a:pt x="216" y="24"/>
                  </a:cubicBezTo>
                  <a:cubicBezTo>
                    <a:pt x="216" y="24"/>
                    <a:pt x="216" y="24"/>
                    <a:pt x="216" y="24"/>
                  </a:cubicBezTo>
                  <a:cubicBezTo>
                    <a:pt x="216" y="23"/>
                    <a:pt x="216" y="23"/>
                    <a:pt x="216" y="23"/>
                  </a:cubicBezTo>
                  <a:cubicBezTo>
                    <a:pt x="216" y="23"/>
                    <a:pt x="216" y="23"/>
                    <a:pt x="216" y="23"/>
                  </a:cubicBezTo>
                  <a:moveTo>
                    <a:pt x="88" y="0"/>
                  </a:moveTo>
                  <a:cubicBezTo>
                    <a:pt x="83" y="0"/>
                    <a:pt x="80" y="6"/>
                    <a:pt x="75" y="8"/>
                  </a:cubicBezTo>
                  <a:cubicBezTo>
                    <a:pt x="74" y="9"/>
                    <a:pt x="73" y="9"/>
                    <a:pt x="72" y="9"/>
                  </a:cubicBezTo>
                  <a:cubicBezTo>
                    <a:pt x="71" y="9"/>
                    <a:pt x="71" y="9"/>
                    <a:pt x="70" y="8"/>
                  </a:cubicBezTo>
                  <a:cubicBezTo>
                    <a:pt x="69" y="8"/>
                    <a:pt x="68" y="8"/>
                    <a:pt x="68" y="8"/>
                  </a:cubicBezTo>
                  <a:cubicBezTo>
                    <a:pt x="67" y="8"/>
                    <a:pt x="66" y="8"/>
                    <a:pt x="65" y="9"/>
                  </a:cubicBezTo>
                  <a:cubicBezTo>
                    <a:pt x="50" y="14"/>
                    <a:pt x="37" y="24"/>
                    <a:pt x="28" y="36"/>
                  </a:cubicBezTo>
                  <a:cubicBezTo>
                    <a:pt x="13" y="36"/>
                    <a:pt x="13" y="36"/>
                    <a:pt x="13" y="36"/>
                  </a:cubicBezTo>
                  <a:cubicBezTo>
                    <a:pt x="13" y="37"/>
                    <a:pt x="9" y="44"/>
                    <a:pt x="9" y="44"/>
                  </a:cubicBezTo>
                  <a:cubicBezTo>
                    <a:pt x="9" y="46"/>
                    <a:pt x="20" y="48"/>
                    <a:pt x="24" y="50"/>
                  </a:cubicBezTo>
                  <a:cubicBezTo>
                    <a:pt x="26" y="52"/>
                    <a:pt x="30" y="60"/>
                    <a:pt x="32" y="61"/>
                  </a:cubicBezTo>
                  <a:cubicBezTo>
                    <a:pt x="40" y="65"/>
                    <a:pt x="46" y="66"/>
                    <a:pt x="49" y="75"/>
                  </a:cubicBezTo>
                  <a:cubicBezTo>
                    <a:pt x="48" y="75"/>
                    <a:pt x="47" y="75"/>
                    <a:pt x="47" y="75"/>
                  </a:cubicBezTo>
                  <a:cubicBezTo>
                    <a:pt x="45" y="75"/>
                    <a:pt x="44" y="75"/>
                    <a:pt x="41" y="75"/>
                  </a:cubicBezTo>
                  <a:cubicBezTo>
                    <a:pt x="39" y="75"/>
                    <a:pt x="37" y="75"/>
                    <a:pt x="36" y="75"/>
                  </a:cubicBezTo>
                  <a:cubicBezTo>
                    <a:pt x="33" y="75"/>
                    <a:pt x="31" y="74"/>
                    <a:pt x="31" y="68"/>
                  </a:cubicBezTo>
                  <a:cubicBezTo>
                    <a:pt x="26" y="68"/>
                    <a:pt x="26" y="68"/>
                    <a:pt x="26" y="68"/>
                  </a:cubicBezTo>
                  <a:cubicBezTo>
                    <a:pt x="19" y="73"/>
                    <a:pt x="7" y="77"/>
                    <a:pt x="0" y="81"/>
                  </a:cubicBezTo>
                  <a:cubicBezTo>
                    <a:pt x="1" y="84"/>
                    <a:pt x="4" y="85"/>
                    <a:pt x="9" y="85"/>
                  </a:cubicBezTo>
                  <a:cubicBezTo>
                    <a:pt x="8" y="86"/>
                    <a:pt x="8" y="87"/>
                    <a:pt x="8" y="88"/>
                  </a:cubicBezTo>
                  <a:cubicBezTo>
                    <a:pt x="8" y="91"/>
                    <a:pt x="11" y="92"/>
                    <a:pt x="11" y="96"/>
                  </a:cubicBezTo>
                  <a:cubicBezTo>
                    <a:pt x="14" y="96"/>
                    <a:pt x="21" y="96"/>
                    <a:pt x="26" y="96"/>
                  </a:cubicBezTo>
                  <a:cubicBezTo>
                    <a:pt x="27" y="96"/>
                    <a:pt x="28" y="96"/>
                    <a:pt x="28" y="96"/>
                  </a:cubicBezTo>
                  <a:cubicBezTo>
                    <a:pt x="31" y="96"/>
                    <a:pt x="33" y="98"/>
                    <a:pt x="38" y="98"/>
                  </a:cubicBezTo>
                  <a:cubicBezTo>
                    <a:pt x="44" y="98"/>
                    <a:pt x="46" y="93"/>
                    <a:pt x="51" y="93"/>
                  </a:cubicBezTo>
                  <a:cubicBezTo>
                    <a:pt x="52" y="93"/>
                    <a:pt x="52" y="93"/>
                    <a:pt x="53" y="93"/>
                  </a:cubicBezTo>
                  <a:cubicBezTo>
                    <a:pt x="54" y="93"/>
                    <a:pt x="54" y="93"/>
                    <a:pt x="55" y="93"/>
                  </a:cubicBezTo>
                  <a:cubicBezTo>
                    <a:pt x="55" y="98"/>
                    <a:pt x="55" y="98"/>
                    <a:pt x="55" y="98"/>
                  </a:cubicBezTo>
                  <a:cubicBezTo>
                    <a:pt x="54" y="97"/>
                    <a:pt x="54" y="97"/>
                    <a:pt x="53" y="97"/>
                  </a:cubicBezTo>
                  <a:cubicBezTo>
                    <a:pt x="53" y="97"/>
                    <a:pt x="52" y="97"/>
                    <a:pt x="51" y="98"/>
                  </a:cubicBezTo>
                  <a:cubicBezTo>
                    <a:pt x="51" y="99"/>
                    <a:pt x="56" y="103"/>
                    <a:pt x="56" y="105"/>
                  </a:cubicBezTo>
                  <a:cubicBezTo>
                    <a:pt x="56" y="109"/>
                    <a:pt x="36" y="116"/>
                    <a:pt x="34" y="116"/>
                  </a:cubicBezTo>
                  <a:cubicBezTo>
                    <a:pt x="28" y="116"/>
                    <a:pt x="12" y="123"/>
                    <a:pt x="12" y="132"/>
                  </a:cubicBezTo>
                  <a:cubicBezTo>
                    <a:pt x="12" y="136"/>
                    <a:pt x="21" y="138"/>
                    <a:pt x="24" y="144"/>
                  </a:cubicBezTo>
                  <a:cubicBezTo>
                    <a:pt x="22" y="144"/>
                    <a:pt x="21" y="145"/>
                    <a:pt x="19" y="145"/>
                  </a:cubicBezTo>
                  <a:cubicBezTo>
                    <a:pt x="21" y="147"/>
                    <a:pt x="35" y="158"/>
                    <a:pt x="38" y="158"/>
                  </a:cubicBezTo>
                  <a:cubicBezTo>
                    <a:pt x="40" y="158"/>
                    <a:pt x="42" y="153"/>
                    <a:pt x="44" y="153"/>
                  </a:cubicBezTo>
                  <a:cubicBezTo>
                    <a:pt x="47" y="153"/>
                    <a:pt x="46" y="157"/>
                    <a:pt x="46" y="157"/>
                  </a:cubicBezTo>
                  <a:cubicBezTo>
                    <a:pt x="46" y="160"/>
                    <a:pt x="46" y="160"/>
                    <a:pt x="46" y="163"/>
                  </a:cubicBezTo>
                  <a:cubicBezTo>
                    <a:pt x="46" y="165"/>
                    <a:pt x="48" y="170"/>
                    <a:pt x="49" y="170"/>
                  </a:cubicBezTo>
                  <a:cubicBezTo>
                    <a:pt x="50" y="170"/>
                    <a:pt x="52" y="168"/>
                    <a:pt x="54" y="168"/>
                  </a:cubicBezTo>
                  <a:cubicBezTo>
                    <a:pt x="55" y="168"/>
                    <a:pt x="54" y="168"/>
                    <a:pt x="57" y="168"/>
                  </a:cubicBezTo>
                  <a:cubicBezTo>
                    <a:pt x="57" y="167"/>
                    <a:pt x="57" y="165"/>
                    <a:pt x="57" y="164"/>
                  </a:cubicBezTo>
                  <a:cubicBezTo>
                    <a:pt x="62" y="167"/>
                    <a:pt x="64" y="169"/>
                    <a:pt x="71" y="172"/>
                  </a:cubicBezTo>
                  <a:cubicBezTo>
                    <a:pt x="71" y="170"/>
                    <a:pt x="72" y="169"/>
                    <a:pt x="73" y="167"/>
                  </a:cubicBezTo>
                  <a:cubicBezTo>
                    <a:pt x="76" y="167"/>
                    <a:pt x="77" y="169"/>
                    <a:pt x="81" y="169"/>
                  </a:cubicBezTo>
                  <a:cubicBezTo>
                    <a:pt x="85" y="169"/>
                    <a:pt x="87" y="167"/>
                    <a:pt x="91" y="165"/>
                  </a:cubicBezTo>
                  <a:cubicBezTo>
                    <a:pt x="95" y="165"/>
                    <a:pt x="95" y="165"/>
                    <a:pt x="95" y="165"/>
                  </a:cubicBezTo>
                  <a:cubicBezTo>
                    <a:pt x="88" y="169"/>
                    <a:pt x="88" y="178"/>
                    <a:pt x="82" y="182"/>
                  </a:cubicBezTo>
                  <a:cubicBezTo>
                    <a:pt x="75" y="187"/>
                    <a:pt x="64" y="192"/>
                    <a:pt x="59" y="198"/>
                  </a:cubicBezTo>
                  <a:cubicBezTo>
                    <a:pt x="56" y="202"/>
                    <a:pt x="50" y="199"/>
                    <a:pt x="46" y="202"/>
                  </a:cubicBezTo>
                  <a:cubicBezTo>
                    <a:pt x="42" y="204"/>
                    <a:pt x="40" y="209"/>
                    <a:pt x="36" y="211"/>
                  </a:cubicBezTo>
                  <a:cubicBezTo>
                    <a:pt x="32" y="214"/>
                    <a:pt x="26" y="212"/>
                    <a:pt x="23" y="217"/>
                  </a:cubicBezTo>
                  <a:cubicBezTo>
                    <a:pt x="24" y="218"/>
                    <a:pt x="26" y="218"/>
                    <a:pt x="27" y="218"/>
                  </a:cubicBezTo>
                  <a:cubicBezTo>
                    <a:pt x="36" y="218"/>
                    <a:pt x="42" y="209"/>
                    <a:pt x="51" y="207"/>
                  </a:cubicBezTo>
                  <a:cubicBezTo>
                    <a:pt x="59" y="206"/>
                    <a:pt x="69" y="203"/>
                    <a:pt x="73" y="199"/>
                  </a:cubicBezTo>
                  <a:cubicBezTo>
                    <a:pt x="78" y="194"/>
                    <a:pt x="88" y="191"/>
                    <a:pt x="92" y="186"/>
                  </a:cubicBezTo>
                  <a:cubicBezTo>
                    <a:pt x="94" y="183"/>
                    <a:pt x="95" y="180"/>
                    <a:pt x="99" y="179"/>
                  </a:cubicBezTo>
                  <a:cubicBezTo>
                    <a:pt x="106" y="176"/>
                    <a:pt x="112" y="174"/>
                    <a:pt x="112" y="167"/>
                  </a:cubicBezTo>
                  <a:cubicBezTo>
                    <a:pt x="112" y="166"/>
                    <a:pt x="112" y="165"/>
                    <a:pt x="112" y="163"/>
                  </a:cubicBezTo>
                  <a:cubicBezTo>
                    <a:pt x="112" y="154"/>
                    <a:pt x="131" y="138"/>
                    <a:pt x="137" y="138"/>
                  </a:cubicBezTo>
                  <a:cubicBezTo>
                    <a:pt x="139" y="138"/>
                    <a:pt x="138" y="138"/>
                    <a:pt x="141" y="138"/>
                  </a:cubicBezTo>
                  <a:cubicBezTo>
                    <a:pt x="141" y="139"/>
                    <a:pt x="141" y="140"/>
                    <a:pt x="141" y="141"/>
                  </a:cubicBezTo>
                  <a:cubicBezTo>
                    <a:pt x="132" y="143"/>
                    <a:pt x="128" y="148"/>
                    <a:pt x="128" y="155"/>
                  </a:cubicBezTo>
                  <a:cubicBezTo>
                    <a:pt x="128" y="156"/>
                    <a:pt x="127" y="156"/>
                    <a:pt x="128" y="158"/>
                  </a:cubicBezTo>
                  <a:cubicBezTo>
                    <a:pt x="128" y="158"/>
                    <a:pt x="126" y="159"/>
                    <a:pt x="126" y="160"/>
                  </a:cubicBezTo>
                  <a:cubicBezTo>
                    <a:pt x="126" y="161"/>
                    <a:pt x="128" y="162"/>
                    <a:pt x="129" y="162"/>
                  </a:cubicBezTo>
                  <a:cubicBezTo>
                    <a:pt x="135" y="162"/>
                    <a:pt x="154" y="152"/>
                    <a:pt x="157" y="146"/>
                  </a:cubicBezTo>
                  <a:cubicBezTo>
                    <a:pt x="156" y="145"/>
                    <a:pt x="155" y="144"/>
                    <a:pt x="154" y="142"/>
                  </a:cubicBezTo>
                  <a:cubicBezTo>
                    <a:pt x="157" y="141"/>
                    <a:pt x="163" y="140"/>
                    <a:pt x="166" y="138"/>
                  </a:cubicBezTo>
                  <a:cubicBezTo>
                    <a:pt x="171" y="148"/>
                    <a:pt x="183" y="149"/>
                    <a:pt x="193" y="152"/>
                  </a:cubicBezTo>
                  <a:cubicBezTo>
                    <a:pt x="209" y="152"/>
                    <a:pt x="209" y="152"/>
                    <a:pt x="209" y="152"/>
                  </a:cubicBezTo>
                  <a:cubicBezTo>
                    <a:pt x="217" y="157"/>
                    <a:pt x="227" y="157"/>
                    <a:pt x="234" y="162"/>
                  </a:cubicBezTo>
                  <a:cubicBezTo>
                    <a:pt x="238" y="165"/>
                    <a:pt x="242" y="173"/>
                    <a:pt x="247" y="173"/>
                  </a:cubicBezTo>
                  <a:cubicBezTo>
                    <a:pt x="250" y="173"/>
                    <a:pt x="251" y="170"/>
                    <a:pt x="252" y="168"/>
                  </a:cubicBezTo>
                  <a:cubicBezTo>
                    <a:pt x="254" y="170"/>
                    <a:pt x="256" y="172"/>
                    <a:pt x="260" y="172"/>
                  </a:cubicBezTo>
                  <a:cubicBezTo>
                    <a:pt x="261" y="172"/>
                    <a:pt x="261" y="171"/>
                    <a:pt x="261" y="171"/>
                  </a:cubicBezTo>
                  <a:cubicBezTo>
                    <a:pt x="263" y="171"/>
                    <a:pt x="264" y="173"/>
                    <a:pt x="265" y="174"/>
                  </a:cubicBezTo>
                  <a:cubicBezTo>
                    <a:pt x="265" y="176"/>
                    <a:pt x="263" y="177"/>
                    <a:pt x="263" y="180"/>
                  </a:cubicBezTo>
                  <a:cubicBezTo>
                    <a:pt x="263" y="182"/>
                    <a:pt x="266" y="184"/>
                    <a:pt x="267" y="184"/>
                  </a:cubicBezTo>
                  <a:cubicBezTo>
                    <a:pt x="271" y="184"/>
                    <a:pt x="269" y="181"/>
                    <a:pt x="275" y="181"/>
                  </a:cubicBezTo>
                  <a:cubicBezTo>
                    <a:pt x="275" y="181"/>
                    <a:pt x="275" y="182"/>
                    <a:pt x="275" y="184"/>
                  </a:cubicBezTo>
                  <a:cubicBezTo>
                    <a:pt x="275" y="187"/>
                    <a:pt x="270" y="187"/>
                    <a:pt x="270" y="189"/>
                  </a:cubicBezTo>
                  <a:cubicBezTo>
                    <a:pt x="270" y="191"/>
                    <a:pt x="271" y="194"/>
                    <a:pt x="275" y="194"/>
                  </a:cubicBezTo>
                  <a:cubicBezTo>
                    <a:pt x="280" y="194"/>
                    <a:pt x="284" y="194"/>
                    <a:pt x="284" y="198"/>
                  </a:cubicBezTo>
                  <a:cubicBezTo>
                    <a:pt x="284" y="200"/>
                    <a:pt x="284" y="200"/>
                    <a:pt x="284" y="202"/>
                  </a:cubicBezTo>
                  <a:cubicBezTo>
                    <a:pt x="284" y="205"/>
                    <a:pt x="291" y="211"/>
                    <a:pt x="296" y="211"/>
                  </a:cubicBezTo>
                  <a:cubicBezTo>
                    <a:pt x="297" y="211"/>
                    <a:pt x="297" y="210"/>
                    <a:pt x="299" y="210"/>
                  </a:cubicBezTo>
                  <a:cubicBezTo>
                    <a:pt x="299" y="208"/>
                    <a:pt x="303" y="208"/>
                    <a:pt x="303" y="205"/>
                  </a:cubicBezTo>
                  <a:cubicBezTo>
                    <a:pt x="303" y="205"/>
                    <a:pt x="303" y="205"/>
                    <a:pt x="303" y="205"/>
                  </a:cubicBezTo>
                  <a:cubicBezTo>
                    <a:pt x="303" y="199"/>
                    <a:pt x="298" y="197"/>
                    <a:pt x="295" y="195"/>
                  </a:cubicBezTo>
                  <a:cubicBezTo>
                    <a:pt x="294" y="192"/>
                    <a:pt x="290" y="193"/>
                    <a:pt x="288" y="192"/>
                  </a:cubicBezTo>
                  <a:cubicBezTo>
                    <a:pt x="285" y="188"/>
                    <a:pt x="284" y="184"/>
                    <a:pt x="283" y="181"/>
                  </a:cubicBezTo>
                  <a:cubicBezTo>
                    <a:pt x="282" y="178"/>
                    <a:pt x="280" y="178"/>
                    <a:pt x="279" y="176"/>
                  </a:cubicBezTo>
                  <a:cubicBezTo>
                    <a:pt x="272" y="165"/>
                    <a:pt x="267" y="162"/>
                    <a:pt x="259" y="154"/>
                  </a:cubicBezTo>
                  <a:cubicBezTo>
                    <a:pt x="257" y="155"/>
                    <a:pt x="255" y="155"/>
                    <a:pt x="253" y="155"/>
                  </a:cubicBezTo>
                  <a:cubicBezTo>
                    <a:pt x="249" y="156"/>
                    <a:pt x="249" y="162"/>
                    <a:pt x="245" y="162"/>
                  </a:cubicBezTo>
                  <a:cubicBezTo>
                    <a:pt x="240" y="162"/>
                    <a:pt x="234" y="155"/>
                    <a:pt x="231" y="151"/>
                  </a:cubicBezTo>
                  <a:cubicBezTo>
                    <a:pt x="230" y="148"/>
                    <a:pt x="227" y="148"/>
                    <a:pt x="224" y="148"/>
                  </a:cubicBezTo>
                  <a:cubicBezTo>
                    <a:pt x="224" y="148"/>
                    <a:pt x="223" y="148"/>
                    <a:pt x="223" y="148"/>
                  </a:cubicBezTo>
                  <a:cubicBezTo>
                    <a:pt x="222" y="148"/>
                    <a:pt x="222" y="148"/>
                    <a:pt x="221" y="148"/>
                  </a:cubicBezTo>
                  <a:cubicBezTo>
                    <a:pt x="219" y="148"/>
                    <a:pt x="217" y="148"/>
                    <a:pt x="216" y="147"/>
                  </a:cubicBezTo>
                  <a:cubicBezTo>
                    <a:pt x="216" y="24"/>
                    <a:pt x="216" y="24"/>
                    <a:pt x="216" y="24"/>
                  </a:cubicBezTo>
                  <a:cubicBezTo>
                    <a:pt x="216" y="24"/>
                    <a:pt x="216" y="24"/>
                    <a:pt x="216" y="24"/>
                  </a:cubicBezTo>
                  <a:cubicBezTo>
                    <a:pt x="209" y="21"/>
                    <a:pt x="206" y="18"/>
                    <a:pt x="198" y="18"/>
                  </a:cubicBezTo>
                  <a:cubicBezTo>
                    <a:pt x="193" y="18"/>
                    <a:pt x="189" y="20"/>
                    <a:pt x="184" y="20"/>
                  </a:cubicBezTo>
                  <a:cubicBezTo>
                    <a:pt x="176" y="20"/>
                    <a:pt x="158" y="19"/>
                    <a:pt x="152" y="13"/>
                  </a:cubicBezTo>
                  <a:cubicBezTo>
                    <a:pt x="130" y="13"/>
                    <a:pt x="130" y="13"/>
                    <a:pt x="130" y="13"/>
                  </a:cubicBezTo>
                  <a:cubicBezTo>
                    <a:pt x="126" y="11"/>
                    <a:pt x="125" y="10"/>
                    <a:pt x="122" y="7"/>
                  </a:cubicBezTo>
                  <a:cubicBezTo>
                    <a:pt x="108" y="7"/>
                    <a:pt x="108" y="7"/>
                    <a:pt x="108" y="7"/>
                  </a:cubicBezTo>
                  <a:cubicBezTo>
                    <a:pt x="105" y="6"/>
                    <a:pt x="104" y="6"/>
                    <a:pt x="101" y="4"/>
                  </a:cubicBezTo>
                  <a:cubicBezTo>
                    <a:pt x="100" y="6"/>
                    <a:pt x="97" y="8"/>
                    <a:pt x="95" y="8"/>
                  </a:cubicBezTo>
                  <a:cubicBezTo>
                    <a:pt x="95" y="8"/>
                    <a:pt x="94" y="8"/>
                    <a:pt x="94" y="8"/>
                  </a:cubicBezTo>
                  <a:cubicBezTo>
                    <a:pt x="95" y="7"/>
                    <a:pt x="95" y="6"/>
                    <a:pt x="96" y="4"/>
                  </a:cubicBezTo>
                  <a:cubicBezTo>
                    <a:pt x="93" y="3"/>
                    <a:pt x="91" y="0"/>
                    <a:pt x="88"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p>
          </p:txBody>
        </p:sp>
        <p:sp>
          <p:nvSpPr>
            <p:cNvPr id="109" name="Freeform 111"/>
            <p:cNvSpPr/>
            <p:nvPr/>
          </p:nvSpPr>
          <p:spPr bwMode="auto">
            <a:xfrm>
              <a:off x="2035175" y="2286000"/>
              <a:ext cx="52388" cy="68263"/>
            </a:xfrm>
            <a:custGeom>
              <a:avLst/>
              <a:gdLst>
                <a:gd name="T0" fmla="*/ 3 w 14"/>
                <a:gd name="T1" fmla="*/ 0 h 18"/>
                <a:gd name="T2" fmla="*/ 0 w 14"/>
                <a:gd name="T3" fmla="*/ 7 h 18"/>
                <a:gd name="T4" fmla="*/ 2 w 14"/>
                <a:gd name="T5" fmla="*/ 5 h 18"/>
                <a:gd name="T6" fmla="*/ 6 w 14"/>
                <a:gd name="T7" fmla="*/ 7 h 18"/>
                <a:gd name="T8" fmla="*/ 6 w 14"/>
                <a:gd name="T9" fmla="*/ 12 h 18"/>
                <a:gd name="T10" fmla="*/ 11 w 14"/>
                <a:gd name="T11" fmla="*/ 18 h 18"/>
                <a:gd name="T12" fmla="*/ 14 w 14"/>
                <a:gd name="T13" fmla="*/ 16 h 18"/>
                <a:gd name="T14" fmla="*/ 7 w 14"/>
                <a:gd name="T15" fmla="*/ 1 h 18"/>
                <a:gd name="T16" fmla="*/ 3 w 14"/>
                <a:gd name="T17"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18">
                  <a:moveTo>
                    <a:pt x="3" y="0"/>
                  </a:moveTo>
                  <a:cubicBezTo>
                    <a:pt x="0" y="0"/>
                    <a:pt x="0" y="2"/>
                    <a:pt x="0" y="7"/>
                  </a:cubicBezTo>
                  <a:cubicBezTo>
                    <a:pt x="1" y="6"/>
                    <a:pt x="1" y="5"/>
                    <a:pt x="2" y="5"/>
                  </a:cubicBezTo>
                  <a:cubicBezTo>
                    <a:pt x="3" y="5"/>
                    <a:pt x="3" y="6"/>
                    <a:pt x="6" y="7"/>
                  </a:cubicBezTo>
                  <a:cubicBezTo>
                    <a:pt x="5" y="8"/>
                    <a:pt x="6" y="10"/>
                    <a:pt x="6" y="12"/>
                  </a:cubicBezTo>
                  <a:cubicBezTo>
                    <a:pt x="6" y="12"/>
                    <a:pt x="9" y="18"/>
                    <a:pt x="11" y="18"/>
                  </a:cubicBezTo>
                  <a:cubicBezTo>
                    <a:pt x="13" y="18"/>
                    <a:pt x="14" y="18"/>
                    <a:pt x="14" y="16"/>
                  </a:cubicBezTo>
                  <a:cubicBezTo>
                    <a:pt x="14" y="9"/>
                    <a:pt x="6" y="9"/>
                    <a:pt x="7" y="1"/>
                  </a:cubicBezTo>
                  <a:cubicBezTo>
                    <a:pt x="5" y="1"/>
                    <a:pt x="4" y="0"/>
                    <a:pt x="3"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p>
          </p:txBody>
        </p:sp>
        <p:sp>
          <p:nvSpPr>
            <p:cNvPr id="110" name="Freeform 112"/>
            <p:cNvSpPr/>
            <p:nvPr/>
          </p:nvSpPr>
          <p:spPr bwMode="auto">
            <a:xfrm>
              <a:off x="1952625" y="2203450"/>
              <a:ext cx="55563" cy="87313"/>
            </a:xfrm>
            <a:custGeom>
              <a:avLst/>
              <a:gdLst>
                <a:gd name="T0" fmla="*/ 10 w 15"/>
                <a:gd name="T1" fmla="*/ 0 h 23"/>
                <a:gd name="T2" fmla="*/ 8 w 15"/>
                <a:gd name="T3" fmla="*/ 1 h 23"/>
                <a:gd name="T4" fmla="*/ 4 w 15"/>
                <a:gd name="T5" fmla="*/ 0 h 23"/>
                <a:gd name="T6" fmla="*/ 0 w 15"/>
                <a:gd name="T7" fmla="*/ 3 h 23"/>
                <a:gd name="T8" fmla="*/ 8 w 15"/>
                <a:gd name="T9" fmla="*/ 11 h 23"/>
                <a:gd name="T10" fmla="*/ 12 w 15"/>
                <a:gd name="T11" fmla="*/ 23 h 23"/>
                <a:gd name="T12" fmla="*/ 13 w 15"/>
                <a:gd name="T13" fmla="*/ 12 h 23"/>
                <a:gd name="T14" fmla="*/ 11 w 15"/>
                <a:gd name="T15" fmla="*/ 12 h 23"/>
                <a:gd name="T16" fmla="*/ 10 w 15"/>
                <a:gd name="T17" fmla="*/ 12 h 23"/>
                <a:gd name="T18" fmla="*/ 10 w 15"/>
                <a:gd name="T1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23">
                  <a:moveTo>
                    <a:pt x="10" y="0"/>
                  </a:moveTo>
                  <a:cubicBezTo>
                    <a:pt x="9" y="1"/>
                    <a:pt x="8" y="1"/>
                    <a:pt x="8" y="1"/>
                  </a:cubicBezTo>
                  <a:cubicBezTo>
                    <a:pt x="7" y="1"/>
                    <a:pt x="7" y="0"/>
                    <a:pt x="4" y="0"/>
                  </a:cubicBezTo>
                  <a:cubicBezTo>
                    <a:pt x="2" y="0"/>
                    <a:pt x="0" y="1"/>
                    <a:pt x="0" y="3"/>
                  </a:cubicBezTo>
                  <a:cubicBezTo>
                    <a:pt x="0" y="7"/>
                    <a:pt x="4" y="11"/>
                    <a:pt x="8" y="11"/>
                  </a:cubicBezTo>
                  <a:cubicBezTo>
                    <a:pt x="8" y="16"/>
                    <a:pt x="9" y="19"/>
                    <a:pt x="12" y="23"/>
                  </a:cubicBezTo>
                  <a:cubicBezTo>
                    <a:pt x="15" y="20"/>
                    <a:pt x="12" y="16"/>
                    <a:pt x="13" y="12"/>
                  </a:cubicBezTo>
                  <a:cubicBezTo>
                    <a:pt x="13" y="12"/>
                    <a:pt x="12" y="12"/>
                    <a:pt x="11" y="12"/>
                  </a:cubicBezTo>
                  <a:cubicBezTo>
                    <a:pt x="10" y="12"/>
                    <a:pt x="10" y="12"/>
                    <a:pt x="10" y="12"/>
                  </a:cubicBezTo>
                  <a:cubicBezTo>
                    <a:pt x="9" y="7"/>
                    <a:pt x="10" y="7"/>
                    <a:pt x="10"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p>
          </p:txBody>
        </p:sp>
        <p:sp>
          <p:nvSpPr>
            <p:cNvPr id="111" name="Freeform 113"/>
            <p:cNvSpPr/>
            <p:nvPr/>
          </p:nvSpPr>
          <p:spPr bwMode="auto">
            <a:xfrm>
              <a:off x="2470150" y="1403350"/>
              <a:ext cx="560388" cy="293688"/>
            </a:xfrm>
            <a:custGeom>
              <a:avLst/>
              <a:gdLst>
                <a:gd name="T0" fmla="*/ 109 w 149"/>
                <a:gd name="T1" fmla="*/ 0 h 78"/>
                <a:gd name="T2" fmla="*/ 100 w 149"/>
                <a:gd name="T3" fmla="*/ 5 h 78"/>
                <a:gd name="T4" fmla="*/ 101 w 149"/>
                <a:gd name="T5" fmla="*/ 7 h 78"/>
                <a:gd name="T6" fmla="*/ 98 w 149"/>
                <a:gd name="T7" fmla="*/ 8 h 78"/>
                <a:gd name="T8" fmla="*/ 93 w 149"/>
                <a:gd name="T9" fmla="*/ 7 h 78"/>
                <a:gd name="T10" fmla="*/ 87 w 149"/>
                <a:gd name="T11" fmla="*/ 11 h 78"/>
                <a:gd name="T12" fmla="*/ 94 w 149"/>
                <a:gd name="T13" fmla="*/ 31 h 78"/>
                <a:gd name="T14" fmla="*/ 90 w 149"/>
                <a:gd name="T15" fmla="*/ 33 h 78"/>
                <a:gd name="T16" fmla="*/ 85 w 149"/>
                <a:gd name="T17" fmla="*/ 23 h 78"/>
                <a:gd name="T18" fmla="*/ 76 w 149"/>
                <a:gd name="T19" fmla="*/ 15 h 78"/>
                <a:gd name="T20" fmla="*/ 70 w 149"/>
                <a:gd name="T21" fmla="*/ 15 h 78"/>
                <a:gd name="T22" fmla="*/ 71 w 149"/>
                <a:gd name="T23" fmla="*/ 20 h 78"/>
                <a:gd name="T24" fmla="*/ 63 w 149"/>
                <a:gd name="T25" fmla="*/ 22 h 78"/>
                <a:gd name="T26" fmla="*/ 50 w 149"/>
                <a:gd name="T27" fmla="*/ 13 h 78"/>
                <a:gd name="T28" fmla="*/ 41 w 149"/>
                <a:gd name="T29" fmla="*/ 18 h 78"/>
                <a:gd name="T30" fmla="*/ 36 w 149"/>
                <a:gd name="T31" fmla="*/ 8 h 78"/>
                <a:gd name="T32" fmla="*/ 0 w 149"/>
                <a:gd name="T33" fmla="*/ 32 h 78"/>
                <a:gd name="T34" fmla="*/ 9 w 149"/>
                <a:gd name="T35" fmla="*/ 38 h 78"/>
                <a:gd name="T36" fmla="*/ 14 w 149"/>
                <a:gd name="T37" fmla="*/ 38 h 78"/>
                <a:gd name="T38" fmla="*/ 19 w 149"/>
                <a:gd name="T39" fmla="*/ 38 h 78"/>
                <a:gd name="T40" fmla="*/ 7 w 149"/>
                <a:gd name="T41" fmla="*/ 44 h 78"/>
                <a:gd name="T42" fmla="*/ 18 w 149"/>
                <a:gd name="T43" fmla="*/ 50 h 78"/>
                <a:gd name="T44" fmla="*/ 29 w 149"/>
                <a:gd name="T45" fmla="*/ 50 h 78"/>
                <a:gd name="T46" fmla="*/ 44 w 149"/>
                <a:gd name="T47" fmla="*/ 50 h 78"/>
                <a:gd name="T48" fmla="*/ 51 w 149"/>
                <a:gd name="T49" fmla="*/ 52 h 78"/>
                <a:gd name="T50" fmla="*/ 42 w 149"/>
                <a:gd name="T51" fmla="*/ 53 h 78"/>
                <a:gd name="T52" fmla="*/ 14 w 149"/>
                <a:gd name="T53" fmla="*/ 60 h 78"/>
                <a:gd name="T54" fmla="*/ 28 w 149"/>
                <a:gd name="T55" fmla="*/ 69 h 78"/>
                <a:gd name="T56" fmla="*/ 35 w 149"/>
                <a:gd name="T57" fmla="*/ 69 h 78"/>
                <a:gd name="T58" fmla="*/ 43 w 149"/>
                <a:gd name="T59" fmla="*/ 71 h 78"/>
                <a:gd name="T60" fmla="*/ 48 w 149"/>
                <a:gd name="T61" fmla="*/ 78 h 78"/>
                <a:gd name="T62" fmla="*/ 74 w 149"/>
                <a:gd name="T63" fmla="*/ 78 h 78"/>
                <a:gd name="T64" fmla="*/ 95 w 149"/>
                <a:gd name="T65" fmla="*/ 72 h 78"/>
                <a:gd name="T66" fmla="*/ 102 w 149"/>
                <a:gd name="T67" fmla="*/ 67 h 78"/>
                <a:gd name="T68" fmla="*/ 125 w 149"/>
                <a:gd name="T69" fmla="*/ 76 h 78"/>
                <a:gd name="T70" fmla="*/ 127 w 149"/>
                <a:gd name="T71" fmla="*/ 76 h 78"/>
                <a:gd name="T72" fmla="*/ 141 w 149"/>
                <a:gd name="T73" fmla="*/ 71 h 78"/>
                <a:gd name="T74" fmla="*/ 139 w 149"/>
                <a:gd name="T75" fmla="*/ 67 h 78"/>
                <a:gd name="T76" fmla="*/ 134 w 149"/>
                <a:gd name="T77" fmla="*/ 64 h 78"/>
                <a:gd name="T78" fmla="*/ 138 w 149"/>
                <a:gd name="T79" fmla="*/ 61 h 78"/>
                <a:gd name="T80" fmla="*/ 143 w 149"/>
                <a:gd name="T81" fmla="*/ 62 h 78"/>
                <a:gd name="T82" fmla="*/ 149 w 149"/>
                <a:gd name="T83" fmla="*/ 59 h 78"/>
                <a:gd name="T84" fmla="*/ 120 w 149"/>
                <a:gd name="T85" fmla="*/ 40 h 78"/>
                <a:gd name="T86" fmla="*/ 112 w 149"/>
                <a:gd name="T87" fmla="*/ 15 h 78"/>
                <a:gd name="T88" fmla="*/ 119 w 149"/>
                <a:gd name="T89" fmla="*/ 6 h 78"/>
                <a:gd name="T90" fmla="*/ 109 w 149"/>
                <a:gd name="T91"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49" h="78">
                  <a:moveTo>
                    <a:pt x="109" y="0"/>
                  </a:moveTo>
                  <a:cubicBezTo>
                    <a:pt x="104" y="0"/>
                    <a:pt x="100" y="2"/>
                    <a:pt x="100" y="5"/>
                  </a:cubicBezTo>
                  <a:cubicBezTo>
                    <a:pt x="100" y="5"/>
                    <a:pt x="100" y="7"/>
                    <a:pt x="101" y="7"/>
                  </a:cubicBezTo>
                  <a:cubicBezTo>
                    <a:pt x="99" y="8"/>
                    <a:pt x="98" y="8"/>
                    <a:pt x="98" y="8"/>
                  </a:cubicBezTo>
                  <a:cubicBezTo>
                    <a:pt x="96" y="8"/>
                    <a:pt x="96" y="7"/>
                    <a:pt x="93" y="7"/>
                  </a:cubicBezTo>
                  <a:cubicBezTo>
                    <a:pt x="90" y="7"/>
                    <a:pt x="87" y="9"/>
                    <a:pt x="87" y="11"/>
                  </a:cubicBezTo>
                  <a:cubicBezTo>
                    <a:pt x="87" y="14"/>
                    <a:pt x="92" y="27"/>
                    <a:pt x="94" y="31"/>
                  </a:cubicBezTo>
                  <a:cubicBezTo>
                    <a:pt x="93" y="32"/>
                    <a:pt x="93" y="33"/>
                    <a:pt x="90" y="33"/>
                  </a:cubicBezTo>
                  <a:cubicBezTo>
                    <a:pt x="85" y="33"/>
                    <a:pt x="87" y="26"/>
                    <a:pt x="85" y="23"/>
                  </a:cubicBezTo>
                  <a:cubicBezTo>
                    <a:pt x="84" y="19"/>
                    <a:pt x="80" y="16"/>
                    <a:pt x="76" y="15"/>
                  </a:cubicBezTo>
                  <a:cubicBezTo>
                    <a:pt x="70" y="15"/>
                    <a:pt x="70" y="15"/>
                    <a:pt x="70" y="15"/>
                  </a:cubicBezTo>
                  <a:cubicBezTo>
                    <a:pt x="70" y="16"/>
                    <a:pt x="71" y="17"/>
                    <a:pt x="71" y="20"/>
                  </a:cubicBezTo>
                  <a:cubicBezTo>
                    <a:pt x="68" y="21"/>
                    <a:pt x="66" y="21"/>
                    <a:pt x="63" y="22"/>
                  </a:cubicBezTo>
                  <a:cubicBezTo>
                    <a:pt x="61" y="17"/>
                    <a:pt x="58" y="13"/>
                    <a:pt x="50" y="13"/>
                  </a:cubicBezTo>
                  <a:cubicBezTo>
                    <a:pt x="45" y="13"/>
                    <a:pt x="43" y="17"/>
                    <a:pt x="41" y="18"/>
                  </a:cubicBezTo>
                  <a:cubicBezTo>
                    <a:pt x="40" y="17"/>
                    <a:pt x="40" y="8"/>
                    <a:pt x="36" y="8"/>
                  </a:cubicBezTo>
                  <a:cubicBezTo>
                    <a:pt x="26" y="8"/>
                    <a:pt x="0" y="19"/>
                    <a:pt x="0" y="32"/>
                  </a:cubicBezTo>
                  <a:cubicBezTo>
                    <a:pt x="0" y="34"/>
                    <a:pt x="6" y="38"/>
                    <a:pt x="9" y="38"/>
                  </a:cubicBezTo>
                  <a:cubicBezTo>
                    <a:pt x="11" y="38"/>
                    <a:pt x="12" y="38"/>
                    <a:pt x="14" y="38"/>
                  </a:cubicBezTo>
                  <a:cubicBezTo>
                    <a:pt x="15" y="38"/>
                    <a:pt x="17" y="38"/>
                    <a:pt x="19" y="38"/>
                  </a:cubicBezTo>
                  <a:cubicBezTo>
                    <a:pt x="15" y="40"/>
                    <a:pt x="7" y="38"/>
                    <a:pt x="7" y="44"/>
                  </a:cubicBezTo>
                  <a:cubicBezTo>
                    <a:pt x="7" y="49"/>
                    <a:pt x="13" y="50"/>
                    <a:pt x="18" y="50"/>
                  </a:cubicBezTo>
                  <a:cubicBezTo>
                    <a:pt x="22" y="50"/>
                    <a:pt x="27" y="50"/>
                    <a:pt x="29" y="50"/>
                  </a:cubicBezTo>
                  <a:cubicBezTo>
                    <a:pt x="32" y="50"/>
                    <a:pt x="39" y="50"/>
                    <a:pt x="44" y="50"/>
                  </a:cubicBezTo>
                  <a:cubicBezTo>
                    <a:pt x="47" y="50"/>
                    <a:pt x="49" y="51"/>
                    <a:pt x="51" y="52"/>
                  </a:cubicBezTo>
                  <a:cubicBezTo>
                    <a:pt x="48" y="53"/>
                    <a:pt x="46" y="53"/>
                    <a:pt x="42" y="53"/>
                  </a:cubicBezTo>
                  <a:cubicBezTo>
                    <a:pt x="30" y="53"/>
                    <a:pt x="21" y="54"/>
                    <a:pt x="14" y="60"/>
                  </a:cubicBezTo>
                  <a:cubicBezTo>
                    <a:pt x="16" y="63"/>
                    <a:pt x="21" y="69"/>
                    <a:pt x="28" y="69"/>
                  </a:cubicBezTo>
                  <a:cubicBezTo>
                    <a:pt x="29" y="69"/>
                    <a:pt x="32" y="69"/>
                    <a:pt x="35" y="69"/>
                  </a:cubicBezTo>
                  <a:cubicBezTo>
                    <a:pt x="38" y="69"/>
                    <a:pt x="42" y="70"/>
                    <a:pt x="43" y="71"/>
                  </a:cubicBezTo>
                  <a:cubicBezTo>
                    <a:pt x="47" y="73"/>
                    <a:pt x="44" y="78"/>
                    <a:pt x="48" y="78"/>
                  </a:cubicBezTo>
                  <a:cubicBezTo>
                    <a:pt x="56" y="78"/>
                    <a:pt x="61" y="78"/>
                    <a:pt x="74" y="78"/>
                  </a:cubicBezTo>
                  <a:cubicBezTo>
                    <a:pt x="80" y="74"/>
                    <a:pt x="87" y="76"/>
                    <a:pt x="95" y="72"/>
                  </a:cubicBezTo>
                  <a:cubicBezTo>
                    <a:pt x="99" y="70"/>
                    <a:pt x="97" y="67"/>
                    <a:pt x="102" y="67"/>
                  </a:cubicBezTo>
                  <a:cubicBezTo>
                    <a:pt x="110" y="67"/>
                    <a:pt x="114" y="76"/>
                    <a:pt x="125" y="76"/>
                  </a:cubicBezTo>
                  <a:cubicBezTo>
                    <a:pt x="126" y="76"/>
                    <a:pt x="127" y="76"/>
                    <a:pt x="127" y="76"/>
                  </a:cubicBezTo>
                  <a:cubicBezTo>
                    <a:pt x="134" y="76"/>
                    <a:pt x="139" y="75"/>
                    <a:pt x="141" y="71"/>
                  </a:cubicBezTo>
                  <a:cubicBezTo>
                    <a:pt x="140" y="70"/>
                    <a:pt x="139" y="69"/>
                    <a:pt x="139" y="67"/>
                  </a:cubicBezTo>
                  <a:cubicBezTo>
                    <a:pt x="138" y="67"/>
                    <a:pt x="134" y="67"/>
                    <a:pt x="134" y="64"/>
                  </a:cubicBezTo>
                  <a:cubicBezTo>
                    <a:pt x="134" y="62"/>
                    <a:pt x="136" y="61"/>
                    <a:pt x="138" y="61"/>
                  </a:cubicBezTo>
                  <a:cubicBezTo>
                    <a:pt x="140" y="61"/>
                    <a:pt x="141" y="62"/>
                    <a:pt x="143" y="62"/>
                  </a:cubicBezTo>
                  <a:cubicBezTo>
                    <a:pt x="145" y="62"/>
                    <a:pt x="146" y="61"/>
                    <a:pt x="149" y="59"/>
                  </a:cubicBezTo>
                  <a:cubicBezTo>
                    <a:pt x="144" y="55"/>
                    <a:pt x="120" y="49"/>
                    <a:pt x="120" y="40"/>
                  </a:cubicBezTo>
                  <a:cubicBezTo>
                    <a:pt x="120" y="32"/>
                    <a:pt x="112" y="26"/>
                    <a:pt x="112" y="15"/>
                  </a:cubicBezTo>
                  <a:cubicBezTo>
                    <a:pt x="112" y="13"/>
                    <a:pt x="119" y="10"/>
                    <a:pt x="119" y="6"/>
                  </a:cubicBezTo>
                  <a:cubicBezTo>
                    <a:pt x="119" y="2"/>
                    <a:pt x="114" y="0"/>
                    <a:pt x="109"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p>
          </p:txBody>
        </p:sp>
        <p:sp>
          <p:nvSpPr>
            <p:cNvPr id="112" name="Freeform 114"/>
            <p:cNvSpPr/>
            <p:nvPr/>
          </p:nvSpPr>
          <p:spPr bwMode="auto">
            <a:xfrm>
              <a:off x="2263775" y="1358900"/>
              <a:ext cx="315913" cy="203200"/>
            </a:xfrm>
            <a:custGeom>
              <a:avLst/>
              <a:gdLst>
                <a:gd name="T0" fmla="*/ 36 w 84"/>
                <a:gd name="T1" fmla="*/ 0 h 54"/>
                <a:gd name="T2" fmla="*/ 27 w 84"/>
                <a:gd name="T3" fmla="*/ 2 h 54"/>
                <a:gd name="T4" fmla="*/ 16 w 84"/>
                <a:gd name="T5" fmla="*/ 1 h 54"/>
                <a:gd name="T6" fmla="*/ 10 w 84"/>
                <a:gd name="T7" fmla="*/ 2 h 54"/>
                <a:gd name="T8" fmla="*/ 14 w 84"/>
                <a:gd name="T9" fmla="*/ 12 h 54"/>
                <a:gd name="T10" fmla="*/ 0 w 84"/>
                <a:gd name="T11" fmla="*/ 40 h 54"/>
                <a:gd name="T12" fmla="*/ 14 w 84"/>
                <a:gd name="T13" fmla="*/ 46 h 54"/>
                <a:gd name="T14" fmla="*/ 18 w 84"/>
                <a:gd name="T15" fmla="*/ 52 h 54"/>
                <a:gd name="T16" fmla="*/ 22 w 84"/>
                <a:gd name="T17" fmla="*/ 54 h 54"/>
                <a:gd name="T18" fmla="*/ 44 w 84"/>
                <a:gd name="T19" fmla="*/ 45 h 54"/>
                <a:gd name="T20" fmla="*/ 66 w 84"/>
                <a:gd name="T21" fmla="*/ 24 h 54"/>
                <a:gd name="T22" fmla="*/ 84 w 84"/>
                <a:gd name="T23" fmla="*/ 17 h 54"/>
                <a:gd name="T24" fmla="*/ 64 w 84"/>
                <a:gd name="T25" fmla="*/ 5 h 54"/>
                <a:gd name="T26" fmla="*/ 56 w 84"/>
                <a:gd name="T27" fmla="*/ 7 h 54"/>
                <a:gd name="T28" fmla="*/ 54 w 84"/>
                <a:gd name="T29" fmla="*/ 6 h 54"/>
                <a:gd name="T30" fmla="*/ 39 w 84"/>
                <a:gd name="T31" fmla="*/ 0 h 54"/>
                <a:gd name="T32" fmla="*/ 36 w 84"/>
                <a:gd name="T33"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4" h="54">
                  <a:moveTo>
                    <a:pt x="36" y="0"/>
                  </a:moveTo>
                  <a:cubicBezTo>
                    <a:pt x="33" y="0"/>
                    <a:pt x="30" y="2"/>
                    <a:pt x="27" y="2"/>
                  </a:cubicBezTo>
                  <a:cubicBezTo>
                    <a:pt x="23" y="2"/>
                    <a:pt x="20" y="1"/>
                    <a:pt x="16" y="1"/>
                  </a:cubicBezTo>
                  <a:cubicBezTo>
                    <a:pt x="14" y="1"/>
                    <a:pt x="13" y="1"/>
                    <a:pt x="10" y="2"/>
                  </a:cubicBezTo>
                  <a:cubicBezTo>
                    <a:pt x="10" y="6"/>
                    <a:pt x="14" y="10"/>
                    <a:pt x="14" y="12"/>
                  </a:cubicBezTo>
                  <a:cubicBezTo>
                    <a:pt x="14" y="23"/>
                    <a:pt x="0" y="31"/>
                    <a:pt x="0" y="40"/>
                  </a:cubicBezTo>
                  <a:cubicBezTo>
                    <a:pt x="0" y="44"/>
                    <a:pt x="12" y="43"/>
                    <a:pt x="14" y="46"/>
                  </a:cubicBezTo>
                  <a:cubicBezTo>
                    <a:pt x="15" y="47"/>
                    <a:pt x="17" y="52"/>
                    <a:pt x="18" y="52"/>
                  </a:cubicBezTo>
                  <a:cubicBezTo>
                    <a:pt x="20" y="52"/>
                    <a:pt x="20" y="54"/>
                    <a:pt x="22" y="54"/>
                  </a:cubicBezTo>
                  <a:cubicBezTo>
                    <a:pt x="25" y="54"/>
                    <a:pt x="44" y="47"/>
                    <a:pt x="44" y="45"/>
                  </a:cubicBezTo>
                  <a:cubicBezTo>
                    <a:pt x="44" y="38"/>
                    <a:pt x="57" y="27"/>
                    <a:pt x="66" y="24"/>
                  </a:cubicBezTo>
                  <a:cubicBezTo>
                    <a:pt x="68" y="23"/>
                    <a:pt x="84" y="21"/>
                    <a:pt x="84" y="17"/>
                  </a:cubicBezTo>
                  <a:cubicBezTo>
                    <a:pt x="84" y="11"/>
                    <a:pt x="70" y="5"/>
                    <a:pt x="64" y="5"/>
                  </a:cubicBezTo>
                  <a:cubicBezTo>
                    <a:pt x="61" y="5"/>
                    <a:pt x="58" y="7"/>
                    <a:pt x="56" y="7"/>
                  </a:cubicBezTo>
                  <a:cubicBezTo>
                    <a:pt x="55" y="7"/>
                    <a:pt x="55" y="7"/>
                    <a:pt x="54" y="6"/>
                  </a:cubicBezTo>
                  <a:cubicBezTo>
                    <a:pt x="48" y="6"/>
                    <a:pt x="45" y="2"/>
                    <a:pt x="39" y="0"/>
                  </a:cubicBezTo>
                  <a:cubicBezTo>
                    <a:pt x="38" y="0"/>
                    <a:pt x="37" y="0"/>
                    <a:pt x="36"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p>
          </p:txBody>
        </p:sp>
        <p:sp>
          <p:nvSpPr>
            <p:cNvPr id="113" name="Freeform 115"/>
            <p:cNvSpPr>
              <a:spLocks noEditPoints="1"/>
            </p:cNvSpPr>
            <p:nvPr/>
          </p:nvSpPr>
          <p:spPr bwMode="auto">
            <a:xfrm>
              <a:off x="2516188" y="1212850"/>
              <a:ext cx="371475" cy="153988"/>
            </a:xfrm>
            <a:custGeom>
              <a:avLst/>
              <a:gdLst>
                <a:gd name="T0" fmla="*/ 19 w 99"/>
                <a:gd name="T1" fmla="*/ 22 h 41"/>
                <a:gd name="T2" fmla="*/ 17 w 99"/>
                <a:gd name="T3" fmla="*/ 22 h 41"/>
                <a:gd name="T4" fmla="*/ 19 w 99"/>
                <a:gd name="T5" fmla="*/ 22 h 41"/>
                <a:gd name="T6" fmla="*/ 24 w 99"/>
                <a:gd name="T7" fmla="*/ 16 h 41"/>
                <a:gd name="T8" fmla="*/ 20 w 99"/>
                <a:gd name="T9" fmla="*/ 16 h 41"/>
                <a:gd name="T10" fmla="*/ 24 w 99"/>
                <a:gd name="T11" fmla="*/ 16 h 41"/>
                <a:gd name="T12" fmla="*/ 22 w 99"/>
                <a:gd name="T13" fmla="*/ 11 h 41"/>
                <a:gd name="T14" fmla="*/ 23 w 99"/>
                <a:gd name="T15" fmla="*/ 11 h 41"/>
                <a:gd name="T16" fmla="*/ 22 w 99"/>
                <a:gd name="T17" fmla="*/ 11 h 41"/>
                <a:gd name="T18" fmla="*/ 69 w 99"/>
                <a:gd name="T19" fmla="*/ 0 h 41"/>
                <a:gd name="T20" fmla="*/ 58 w 99"/>
                <a:gd name="T21" fmla="*/ 9 h 41"/>
                <a:gd name="T22" fmla="*/ 65 w 99"/>
                <a:gd name="T23" fmla="*/ 13 h 41"/>
                <a:gd name="T24" fmla="*/ 65 w 99"/>
                <a:gd name="T25" fmla="*/ 17 h 41"/>
                <a:gd name="T26" fmla="*/ 63 w 99"/>
                <a:gd name="T27" fmla="*/ 18 h 41"/>
                <a:gd name="T28" fmla="*/ 68 w 99"/>
                <a:gd name="T29" fmla="*/ 19 h 41"/>
                <a:gd name="T30" fmla="*/ 62 w 99"/>
                <a:gd name="T31" fmla="*/ 22 h 41"/>
                <a:gd name="T32" fmla="*/ 35 w 99"/>
                <a:gd name="T33" fmla="*/ 12 h 41"/>
                <a:gd name="T34" fmla="*/ 29 w 99"/>
                <a:gd name="T35" fmla="*/ 12 h 41"/>
                <a:gd name="T36" fmla="*/ 24 w 99"/>
                <a:gd name="T37" fmla="*/ 7 h 41"/>
                <a:gd name="T38" fmla="*/ 18 w 99"/>
                <a:gd name="T39" fmla="*/ 7 h 41"/>
                <a:gd name="T40" fmla="*/ 14 w 99"/>
                <a:gd name="T41" fmla="*/ 7 h 41"/>
                <a:gd name="T42" fmla="*/ 16 w 99"/>
                <a:gd name="T43" fmla="*/ 10 h 41"/>
                <a:gd name="T44" fmla="*/ 16 w 99"/>
                <a:gd name="T45" fmla="*/ 10 h 41"/>
                <a:gd name="T46" fmla="*/ 10 w 99"/>
                <a:gd name="T47" fmla="*/ 13 h 41"/>
                <a:gd name="T48" fmla="*/ 13 w 99"/>
                <a:gd name="T49" fmla="*/ 15 h 41"/>
                <a:gd name="T50" fmla="*/ 11 w 99"/>
                <a:gd name="T51" fmla="*/ 14 h 41"/>
                <a:gd name="T52" fmla="*/ 9 w 99"/>
                <a:gd name="T53" fmla="*/ 14 h 41"/>
                <a:gd name="T54" fmla="*/ 7 w 99"/>
                <a:gd name="T55" fmla="*/ 14 h 41"/>
                <a:gd name="T56" fmla="*/ 7 w 99"/>
                <a:gd name="T57" fmla="*/ 19 h 41"/>
                <a:gd name="T58" fmla="*/ 9 w 99"/>
                <a:gd name="T59" fmla="*/ 20 h 41"/>
                <a:gd name="T60" fmla="*/ 7 w 99"/>
                <a:gd name="T61" fmla="*/ 19 h 41"/>
                <a:gd name="T62" fmla="*/ 0 w 99"/>
                <a:gd name="T63" fmla="*/ 22 h 41"/>
                <a:gd name="T64" fmla="*/ 0 w 99"/>
                <a:gd name="T65" fmla="*/ 27 h 41"/>
                <a:gd name="T66" fmla="*/ 4 w 99"/>
                <a:gd name="T67" fmla="*/ 31 h 41"/>
                <a:gd name="T68" fmla="*/ 14 w 99"/>
                <a:gd name="T69" fmla="*/ 33 h 41"/>
                <a:gd name="T70" fmla="*/ 26 w 99"/>
                <a:gd name="T71" fmla="*/ 31 h 41"/>
                <a:gd name="T72" fmla="*/ 29 w 99"/>
                <a:gd name="T73" fmla="*/ 27 h 41"/>
                <a:gd name="T74" fmla="*/ 34 w 99"/>
                <a:gd name="T75" fmla="*/ 34 h 41"/>
                <a:gd name="T76" fmla="*/ 30 w 99"/>
                <a:gd name="T77" fmla="*/ 34 h 41"/>
                <a:gd name="T78" fmla="*/ 26 w 99"/>
                <a:gd name="T79" fmla="*/ 37 h 41"/>
                <a:gd name="T80" fmla="*/ 34 w 99"/>
                <a:gd name="T81" fmla="*/ 41 h 41"/>
                <a:gd name="T82" fmla="*/ 52 w 99"/>
                <a:gd name="T83" fmla="*/ 37 h 41"/>
                <a:gd name="T84" fmla="*/ 71 w 99"/>
                <a:gd name="T85" fmla="*/ 32 h 41"/>
                <a:gd name="T86" fmla="*/ 73 w 99"/>
                <a:gd name="T87" fmla="*/ 32 h 41"/>
                <a:gd name="T88" fmla="*/ 80 w 99"/>
                <a:gd name="T89" fmla="*/ 33 h 41"/>
                <a:gd name="T90" fmla="*/ 88 w 99"/>
                <a:gd name="T91" fmla="*/ 33 h 41"/>
                <a:gd name="T92" fmla="*/ 90 w 99"/>
                <a:gd name="T93" fmla="*/ 33 h 41"/>
                <a:gd name="T94" fmla="*/ 99 w 99"/>
                <a:gd name="T95" fmla="*/ 19 h 41"/>
                <a:gd name="T96" fmla="*/ 93 w 99"/>
                <a:gd name="T97" fmla="*/ 12 h 41"/>
                <a:gd name="T98" fmla="*/ 85 w 99"/>
                <a:gd name="T99" fmla="*/ 16 h 41"/>
                <a:gd name="T100" fmla="*/ 74 w 99"/>
                <a:gd name="T101" fmla="*/ 5 h 41"/>
                <a:gd name="T102" fmla="*/ 74 w 99"/>
                <a:gd name="T103" fmla="*/ 2 h 41"/>
                <a:gd name="T104" fmla="*/ 69 w 99"/>
                <a:gd name="T105"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9" h="41">
                  <a:moveTo>
                    <a:pt x="19" y="22"/>
                  </a:moveTo>
                  <a:cubicBezTo>
                    <a:pt x="19" y="22"/>
                    <a:pt x="18" y="22"/>
                    <a:pt x="17" y="22"/>
                  </a:cubicBezTo>
                  <a:cubicBezTo>
                    <a:pt x="18" y="22"/>
                    <a:pt x="19" y="22"/>
                    <a:pt x="19" y="22"/>
                  </a:cubicBezTo>
                  <a:moveTo>
                    <a:pt x="24" y="16"/>
                  </a:moveTo>
                  <a:cubicBezTo>
                    <a:pt x="23" y="16"/>
                    <a:pt x="22" y="16"/>
                    <a:pt x="20" y="16"/>
                  </a:cubicBezTo>
                  <a:cubicBezTo>
                    <a:pt x="21" y="16"/>
                    <a:pt x="23" y="16"/>
                    <a:pt x="24" y="16"/>
                  </a:cubicBezTo>
                  <a:moveTo>
                    <a:pt x="22" y="11"/>
                  </a:moveTo>
                  <a:cubicBezTo>
                    <a:pt x="22" y="11"/>
                    <a:pt x="23" y="11"/>
                    <a:pt x="23" y="11"/>
                  </a:cubicBezTo>
                  <a:cubicBezTo>
                    <a:pt x="23" y="11"/>
                    <a:pt x="22" y="11"/>
                    <a:pt x="22" y="11"/>
                  </a:cubicBezTo>
                  <a:moveTo>
                    <a:pt x="69" y="0"/>
                  </a:moveTo>
                  <a:cubicBezTo>
                    <a:pt x="66" y="2"/>
                    <a:pt x="58" y="4"/>
                    <a:pt x="58" y="9"/>
                  </a:cubicBezTo>
                  <a:cubicBezTo>
                    <a:pt x="58" y="11"/>
                    <a:pt x="63" y="13"/>
                    <a:pt x="65" y="13"/>
                  </a:cubicBezTo>
                  <a:cubicBezTo>
                    <a:pt x="65" y="17"/>
                    <a:pt x="65" y="17"/>
                    <a:pt x="65" y="17"/>
                  </a:cubicBezTo>
                  <a:cubicBezTo>
                    <a:pt x="65" y="17"/>
                    <a:pt x="63" y="17"/>
                    <a:pt x="63" y="18"/>
                  </a:cubicBezTo>
                  <a:cubicBezTo>
                    <a:pt x="64" y="18"/>
                    <a:pt x="65" y="19"/>
                    <a:pt x="68" y="19"/>
                  </a:cubicBezTo>
                  <a:cubicBezTo>
                    <a:pt x="67" y="21"/>
                    <a:pt x="66" y="22"/>
                    <a:pt x="62" y="22"/>
                  </a:cubicBezTo>
                  <a:cubicBezTo>
                    <a:pt x="50" y="22"/>
                    <a:pt x="44" y="12"/>
                    <a:pt x="35" y="12"/>
                  </a:cubicBezTo>
                  <a:cubicBezTo>
                    <a:pt x="34" y="12"/>
                    <a:pt x="32" y="12"/>
                    <a:pt x="29" y="12"/>
                  </a:cubicBezTo>
                  <a:cubicBezTo>
                    <a:pt x="28" y="8"/>
                    <a:pt x="25" y="7"/>
                    <a:pt x="24" y="7"/>
                  </a:cubicBezTo>
                  <a:cubicBezTo>
                    <a:pt x="22" y="7"/>
                    <a:pt x="21" y="7"/>
                    <a:pt x="18" y="7"/>
                  </a:cubicBezTo>
                  <a:cubicBezTo>
                    <a:pt x="17" y="7"/>
                    <a:pt x="16" y="7"/>
                    <a:pt x="14" y="7"/>
                  </a:cubicBezTo>
                  <a:cubicBezTo>
                    <a:pt x="14" y="9"/>
                    <a:pt x="15" y="10"/>
                    <a:pt x="16" y="10"/>
                  </a:cubicBezTo>
                  <a:cubicBezTo>
                    <a:pt x="16" y="10"/>
                    <a:pt x="16" y="10"/>
                    <a:pt x="16" y="10"/>
                  </a:cubicBezTo>
                  <a:cubicBezTo>
                    <a:pt x="13" y="10"/>
                    <a:pt x="11" y="12"/>
                    <a:pt x="10" y="13"/>
                  </a:cubicBezTo>
                  <a:cubicBezTo>
                    <a:pt x="11" y="14"/>
                    <a:pt x="12" y="14"/>
                    <a:pt x="13" y="15"/>
                  </a:cubicBezTo>
                  <a:cubicBezTo>
                    <a:pt x="12" y="14"/>
                    <a:pt x="12" y="14"/>
                    <a:pt x="11" y="14"/>
                  </a:cubicBezTo>
                  <a:cubicBezTo>
                    <a:pt x="11" y="14"/>
                    <a:pt x="10" y="14"/>
                    <a:pt x="9" y="14"/>
                  </a:cubicBezTo>
                  <a:cubicBezTo>
                    <a:pt x="8" y="14"/>
                    <a:pt x="7" y="14"/>
                    <a:pt x="7" y="14"/>
                  </a:cubicBezTo>
                  <a:cubicBezTo>
                    <a:pt x="7" y="19"/>
                    <a:pt x="7" y="19"/>
                    <a:pt x="7" y="19"/>
                  </a:cubicBezTo>
                  <a:cubicBezTo>
                    <a:pt x="8" y="19"/>
                    <a:pt x="8" y="19"/>
                    <a:pt x="9" y="20"/>
                  </a:cubicBezTo>
                  <a:cubicBezTo>
                    <a:pt x="9" y="20"/>
                    <a:pt x="8" y="19"/>
                    <a:pt x="7" y="19"/>
                  </a:cubicBezTo>
                  <a:cubicBezTo>
                    <a:pt x="4" y="19"/>
                    <a:pt x="2" y="22"/>
                    <a:pt x="0" y="22"/>
                  </a:cubicBezTo>
                  <a:cubicBezTo>
                    <a:pt x="1" y="24"/>
                    <a:pt x="0" y="24"/>
                    <a:pt x="0" y="27"/>
                  </a:cubicBezTo>
                  <a:cubicBezTo>
                    <a:pt x="0" y="29"/>
                    <a:pt x="1" y="31"/>
                    <a:pt x="4" y="31"/>
                  </a:cubicBezTo>
                  <a:cubicBezTo>
                    <a:pt x="6" y="31"/>
                    <a:pt x="10" y="33"/>
                    <a:pt x="14" y="33"/>
                  </a:cubicBezTo>
                  <a:cubicBezTo>
                    <a:pt x="17" y="33"/>
                    <a:pt x="21" y="31"/>
                    <a:pt x="26" y="31"/>
                  </a:cubicBezTo>
                  <a:cubicBezTo>
                    <a:pt x="26" y="29"/>
                    <a:pt x="27" y="27"/>
                    <a:pt x="29" y="27"/>
                  </a:cubicBezTo>
                  <a:cubicBezTo>
                    <a:pt x="29" y="30"/>
                    <a:pt x="32" y="31"/>
                    <a:pt x="34" y="34"/>
                  </a:cubicBezTo>
                  <a:cubicBezTo>
                    <a:pt x="33" y="34"/>
                    <a:pt x="31" y="34"/>
                    <a:pt x="30" y="34"/>
                  </a:cubicBezTo>
                  <a:cubicBezTo>
                    <a:pt x="28" y="34"/>
                    <a:pt x="26" y="34"/>
                    <a:pt x="26" y="37"/>
                  </a:cubicBezTo>
                  <a:cubicBezTo>
                    <a:pt x="26" y="39"/>
                    <a:pt x="30" y="41"/>
                    <a:pt x="34" y="41"/>
                  </a:cubicBezTo>
                  <a:cubicBezTo>
                    <a:pt x="41" y="41"/>
                    <a:pt x="46" y="39"/>
                    <a:pt x="52" y="37"/>
                  </a:cubicBezTo>
                  <a:cubicBezTo>
                    <a:pt x="53" y="37"/>
                    <a:pt x="71" y="33"/>
                    <a:pt x="71" y="32"/>
                  </a:cubicBezTo>
                  <a:cubicBezTo>
                    <a:pt x="71" y="32"/>
                    <a:pt x="72" y="32"/>
                    <a:pt x="73" y="32"/>
                  </a:cubicBezTo>
                  <a:cubicBezTo>
                    <a:pt x="74" y="32"/>
                    <a:pt x="77" y="32"/>
                    <a:pt x="80" y="33"/>
                  </a:cubicBezTo>
                  <a:cubicBezTo>
                    <a:pt x="83" y="33"/>
                    <a:pt x="87" y="33"/>
                    <a:pt x="88" y="33"/>
                  </a:cubicBezTo>
                  <a:cubicBezTo>
                    <a:pt x="89" y="33"/>
                    <a:pt x="89" y="33"/>
                    <a:pt x="90" y="33"/>
                  </a:cubicBezTo>
                  <a:cubicBezTo>
                    <a:pt x="92" y="32"/>
                    <a:pt x="99" y="23"/>
                    <a:pt x="99" y="19"/>
                  </a:cubicBezTo>
                  <a:cubicBezTo>
                    <a:pt x="99" y="16"/>
                    <a:pt x="96" y="12"/>
                    <a:pt x="93" y="12"/>
                  </a:cubicBezTo>
                  <a:cubicBezTo>
                    <a:pt x="89" y="12"/>
                    <a:pt x="87" y="16"/>
                    <a:pt x="85" y="16"/>
                  </a:cubicBezTo>
                  <a:cubicBezTo>
                    <a:pt x="79" y="16"/>
                    <a:pt x="74" y="10"/>
                    <a:pt x="74" y="5"/>
                  </a:cubicBezTo>
                  <a:cubicBezTo>
                    <a:pt x="74" y="5"/>
                    <a:pt x="74" y="4"/>
                    <a:pt x="74" y="2"/>
                  </a:cubicBezTo>
                  <a:cubicBezTo>
                    <a:pt x="72" y="2"/>
                    <a:pt x="70" y="1"/>
                    <a:pt x="69"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p>
          </p:txBody>
        </p:sp>
        <p:sp>
          <p:nvSpPr>
            <p:cNvPr id="114" name="Freeform 116"/>
            <p:cNvSpPr/>
            <p:nvPr/>
          </p:nvSpPr>
          <p:spPr bwMode="auto">
            <a:xfrm>
              <a:off x="2459038" y="1265238"/>
              <a:ext cx="52388" cy="36513"/>
            </a:xfrm>
            <a:custGeom>
              <a:avLst/>
              <a:gdLst>
                <a:gd name="T0" fmla="*/ 13 w 14"/>
                <a:gd name="T1" fmla="*/ 0 h 10"/>
                <a:gd name="T2" fmla="*/ 0 w 14"/>
                <a:gd name="T3" fmla="*/ 7 h 10"/>
                <a:gd name="T4" fmla="*/ 5 w 14"/>
                <a:gd name="T5" fmla="*/ 10 h 10"/>
                <a:gd name="T6" fmla="*/ 14 w 14"/>
                <a:gd name="T7" fmla="*/ 0 h 10"/>
                <a:gd name="T8" fmla="*/ 13 w 14"/>
                <a:gd name="T9" fmla="*/ 0 h 10"/>
              </a:gdLst>
              <a:ahLst/>
              <a:cxnLst>
                <a:cxn ang="0">
                  <a:pos x="T0" y="T1"/>
                </a:cxn>
                <a:cxn ang="0">
                  <a:pos x="T2" y="T3"/>
                </a:cxn>
                <a:cxn ang="0">
                  <a:pos x="T4" y="T5"/>
                </a:cxn>
                <a:cxn ang="0">
                  <a:pos x="T6" y="T7"/>
                </a:cxn>
                <a:cxn ang="0">
                  <a:pos x="T8" y="T9"/>
                </a:cxn>
              </a:cxnLst>
              <a:rect l="0" t="0" r="r" b="b"/>
              <a:pathLst>
                <a:path w="14" h="10">
                  <a:moveTo>
                    <a:pt x="13" y="0"/>
                  </a:moveTo>
                  <a:cubicBezTo>
                    <a:pt x="10" y="0"/>
                    <a:pt x="0" y="3"/>
                    <a:pt x="0" y="7"/>
                  </a:cubicBezTo>
                  <a:cubicBezTo>
                    <a:pt x="0" y="9"/>
                    <a:pt x="3" y="10"/>
                    <a:pt x="5" y="10"/>
                  </a:cubicBezTo>
                  <a:cubicBezTo>
                    <a:pt x="9" y="10"/>
                    <a:pt x="13" y="4"/>
                    <a:pt x="14" y="0"/>
                  </a:cubicBezTo>
                  <a:cubicBezTo>
                    <a:pt x="13" y="0"/>
                    <a:pt x="13" y="0"/>
                    <a:pt x="13"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p>
          </p:txBody>
        </p:sp>
        <p:sp>
          <p:nvSpPr>
            <p:cNvPr id="115" name="Freeform 117"/>
            <p:cNvSpPr/>
            <p:nvPr/>
          </p:nvSpPr>
          <p:spPr bwMode="auto">
            <a:xfrm>
              <a:off x="2593975" y="1212850"/>
              <a:ext cx="38100" cy="14288"/>
            </a:xfrm>
            <a:custGeom>
              <a:avLst/>
              <a:gdLst>
                <a:gd name="T0" fmla="*/ 10 w 10"/>
                <a:gd name="T1" fmla="*/ 0 h 4"/>
                <a:gd name="T2" fmla="*/ 0 w 10"/>
                <a:gd name="T3" fmla="*/ 0 h 4"/>
                <a:gd name="T4" fmla="*/ 4 w 10"/>
                <a:gd name="T5" fmla="*/ 4 h 4"/>
                <a:gd name="T6" fmla="*/ 10 w 10"/>
                <a:gd name="T7" fmla="*/ 4 h 4"/>
                <a:gd name="T8" fmla="*/ 10 w 10"/>
                <a:gd name="T9" fmla="*/ 0 h 4"/>
              </a:gdLst>
              <a:ahLst/>
              <a:cxnLst>
                <a:cxn ang="0">
                  <a:pos x="T0" y="T1"/>
                </a:cxn>
                <a:cxn ang="0">
                  <a:pos x="T2" y="T3"/>
                </a:cxn>
                <a:cxn ang="0">
                  <a:pos x="T4" y="T5"/>
                </a:cxn>
                <a:cxn ang="0">
                  <a:pos x="T6" y="T7"/>
                </a:cxn>
                <a:cxn ang="0">
                  <a:pos x="T8" y="T9"/>
                </a:cxn>
              </a:cxnLst>
              <a:rect l="0" t="0" r="r" b="b"/>
              <a:pathLst>
                <a:path w="10" h="4">
                  <a:moveTo>
                    <a:pt x="10" y="0"/>
                  </a:moveTo>
                  <a:cubicBezTo>
                    <a:pt x="0" y="0"/>
                    <a:pt x="0" y="0"/>
                    <a:pt x="0" y="0"/>
                  </a:cubicBezTo>
                  <a:cubicBezTo>
                    <a:pt x="0" y="3"/>
                    <a:pt x="3" y="4"/>
                    <a:pt x="4" y="4"/>
                  </a:cubicBezTo>
                  <a:cubicBezTo>
                    <a:pt x="4" y="4"/>
                    <a:pt x="9" y="4"/>
                    <a:pt x="10" y="4"/>
                  </a:cubicBezTo>
                  <a:cubicBezTo>
                    <a:pt x="10" y="0"/>
                    <a:pt x="10" y="0"/>
                    <a:pt x="10"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p>
          </p:txBody>
        </p:sp>
        <p:sp>
          <p:nvSpPr>
            <p:cNvPr id="116" name="Freeform 118"/>
            <p:cNvSpPr/>
            <p:nvPr/>
          </p:nvSpPr>
          <p:spPr bwMode="auto">
            <a:xfrm>
              <a:off x="2354263" y="1174750"/>
              <a:ext cx="214313" cy="109538"/>
            </a:xfrm>
            <a:custGeom>
              <a:avLst/>
              <a:gdLst>
                <a:gd name="T0" fmla="*/ 52 w 57"/>
                <a:gd name="T1" fmla="*/ 0 h 29"/>
                <a:gd name="T2" fmla="*/ 40 w 57"/>
                <a:gd name="T3" fmla="*/ 2 h 29"/>
                <a:gd name="T4" fmla="*/ 35 w 57"/>
                <a:gd name="T5" fmla="*/ 1 h 29"/>
                <a:gd name="T6" fmla="*/ 20 w 57"/>
                <a:gd name="T7" fmla="*/ 12 h 29"/>
                <a:gd name="T8" fmla="*/ 6 w 57"/>
                <a:gd name="T9" fmla="*/ 17 h 29"/>
                <a:gd name="T10" fmla="*/ 0 w 57"/>
                <a:gd name="T11" fmla="*/ 22 h 29"/>
                <a:gd name="T12" fmla="*/ 3 w 57"/>
                <a:gd name="T13" fmla="*/ 27 h 29"/>
                <a:gd name="T14" fmla="*/ 8 w 57"/>
                <a:gd name="T15" fmla="*/ 24 h 29"/>
                <a:gd name="T16" fmla="*/ 13 w 57"/>
                <a:gd name="T17" fmla="*/ 25 h 29"/>
                <a:gd name="T18" fmla="*/ 15 w 57"/>
                <a:gd name="T19" fmla="*/ 24 h 29"/>
                <a:gd name="T20" fmla="*/ 20 w 57"/>
                <a:gd name="T21" fmla="*/ 29 h 29"/>
                <a:gd name="T22" fmla="*/ 26 w 57"/>
                <a:gd name="T23" fmla="*/ 22 h 29"/>
                <a:gd name="T24" fmla="*/ 27 w 57"/>
                <a:gd name="T25" fmla="*/ 22 h 29"/>
                <a:gd name="T26" fmla="*/ 36 w 57"/>
                <a:gd name="T27" fmla="*/ 14 h 29"/>
                <a:gd name="T28" fmla="*/ 43 w 57"/>
                <a:gd name="T29" fmla="*/ 22 h 29"/>
                <a:gd name="T30" fmla="*/ 55 w 57"/>
                <a:gd name="T31" fmla="*/ 12 h 29"/>
                <a:gd name="T32" fmla="*/ 53 w 57"/>
                <a:gd name="T33" fmla="*/ 7 h 29"/>
                <a:gd name="T34" fmla="*/ 57 w 57"/>
                <a:gd name="T35" fmla="*/ 2 h 29"/>
                <a:gd name="T36" fmla="*/ 52 w 57"/>
                <a:gd name="T3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7" h="29">
                  <a:moveTo>
                    <a:pt x="52" y="0"/>
                  </a:moveTo>
                  <a:cubicBezTo>
                    <a:pt x="47" y="0"/>
                    <a:pt x="40" y="2"/>
                    <a:pt x="40" y="2"/>
                  </a:cubicBezTo>
                  <a:cubicBezTo>
                    <a:pt x="37" y="1"/>
                    <a:pt x="37" y="1"/>
                    <a:pt x="35" y="1"/>
                  </a:cubicBezTo>
                  <a:cubicBezTo>
                    <a:pt x="27" y="1"/>
                    <a:pt x="25" y="8"/>
                    <a:pt x="20" y="12"/>
                  </a:cubicBezTo>
                  <a:cubicBezTo>
                    <a:pt x="15" y="14"/>
                    <a:pt x="11" y="15"/>
                    <a:pt x="6" y="17"/>
                  </a:cubicBezTo>
                  <a:cubicBezTo>
                    <a:pt x="5" y="18"/>
                    <a:pt x="0" y="22"/>
                    <a:pt x="0" y="22"/>
                  </a:cubicBezTo>
                  <a:cubicBezTo>
                    <a:pt x="0" y="23"/>
                    <a:pt x="2" y="25"/>
                    <a:pt x="3" y="27"/>
                  </a:cubicBezTo>
                  <a:cubicBezTo>
                    <a:pt x="5" y="26"/>
                    <a:pt x="6" y="24"/>
                    <a:pt x="8" y="24"/>
                  </a:cubicBezTo>
                  <a:cubicBezTo>
                    <a:pt x="9" y="24"/>
                    <a:pt x="11" y="25"/>
                    <a:pt x="13" y="25"/>
                  </a:cubicBezTo>
                  <a:cubicBezTo>
                    <a:pt x="13" y="25"/>
                    <a:pt x="14" y="25"/>
                    <a:pt x="15" y="24"/>
                  </a:cubicBezTo>
                  <a:cubicBezTo>
                    <a:pt x="16" y="25"/>
                    <a:pt x="18" y="29"/>
                    <a:pt x="20" y="29"/>
                  </a:cubicBezTo>
                  <a:cubicBezTo>
                    <a:pt x="23" y="29"/>
                    <a:pt x="26" y="25"/>
                    <a:pt x="26" y="22"/>
                  </a:cubicBezTo>
                  <a:cubicBezTo>
                    <a:pt x="27" y="22"/>
                    <a:pt x="27" y="22"/>
                    <a:pt x="27" y="22"/>
                  </a:cubicBezTo>
                  <a:cubicBezTo>
                    <a:pt x="32" y="22"/>
                    <a:pt x="35" y="18"/>
                    <a:pt x="36" y="14"/>
                  </a:cubicBezTo>
                  <a:cubicBezTo>
                    <a:pt x="39" y="15"/>
                    <a:pt x="38" y="22"/>
                    <a:pt x="43" y="22"/>
                  </a:cubicBezTo>
                  <a:cubicBezTo>
                    <a:pt x="55" y="12"/>
                    <a:pt x="55" y="12"/>
                    <a:pt x="55" y="12"/>
                  </a:cubicBezTo>
                  <a:cubicBezTo>
                    <a:pt x="55" y="10"/>
                    <a:pt x="53" y="10"/>
                    <a:pt x="53" y="7"/>
                  </a:cubicBezTo>
                  <a:cubicBezTo>
                    <a:pt x="55" y="6"/>
                    <a:pt x="57" y="4"/>
                    <a:pt x="57" y="2"/>
                  </a:cubicBezTo>
                  <a:cubicBezTo>
                    <a:pt x="57" y="0"/>
                    <a:pt x="55" y="0"/>
                    <a:pt x="52"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p>
          </p:txBody>
        </p:sp>
        <p:sp>
          <p:nvSpPr>
            <p:cNvPr id="117" name="Freeform 119"/>
            <p:cNvSpPr/>
            <p:nvPr/>
          </p:nvSpPr>
          <p:spPr bwMode="auto">
            <a:xfrm>
              <a:off x="2640013" y="1089025"/>
              <a:ext cx="119063" cy="36513"/>
            </a:xfrm>
            <a:custGeom>
              <a:avLst/>
              <a:gdLst>
                <a:gd name="T0" fmla="*/ 21 w 32"/>
                <a:gd name="T1" fmla="*/ 0 h 10"/>
                <a:gd name="T2" fmla="*/ 0 w 32"/>
                <a:gd name="T3" fmla="*/ 10 h 10"/>
                <a:gd name="T4" fmla="*/ 5 w 32"/>
                <a:gd name="T5" fmla="*/ 8 h 10"/>
                <a:gd name="T6" fmla="*/ 13 w 32"/>
                <a:gd name="T7" fmla="*/ 10 h 10"/>
                <a:gd name="T8" fmla="*/ 25 w 32"/>
                <a:gd name="T9" fmla="*/ 10 h 10"/>
                <a:gd name="T10" fmla="*/ 32 w 32"/>
                <a:gd name="T11" fmla="*/ 7 h 10"/>
                <a:gd name="T12" fmla="*/ 21 w 32"/>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32" h="10">
                  <a:moveTo>
                    <a:pt x="21" y="0"/>
                  </a:moveTo>
                  <a:cubicBezTo>
                    <a:pt x="17" y="0"/>
                    <a:pt x="0" y="6"/>
                    <a:pt x="0" y="10"/>
                  </a:cubicBezTo>
                  <a:cubicBezTo>
                    <a:pt x="2" y="10"/>
                    <a:pt x="3" y="8"/>
                    <a:pt x="5" y="8"/>
                  </a:cubicBezTo>
                  <a:cubicBezTo>
                    <a:pt x="8" y="8"/>
                    <a:pt x="9" y="10"/>
                    <a:pt x="13" y="10"/>
                  </a:cubicBezTo>
                  <a:cubicBezTo>
                    <a:pt x="19" y="10"/>
                    <a:pt x="17" y="10"/>
                    <a:pt x="25" y="10"/>
                  </a:cubicBezTo>
                  <a:cubicBezTo>
                    <a:pt x="28" y="10"/>
                    <a:pt x="30" y="8"/>
                    <a:pt x="32" y="7"/>
                  </a:cubicBezTo>
                  <a:cubicBezTo>
                    <a:pt x="31" y="3"/>
                    <a:pt x="27" y="0"/>
                    <a:pt x="21"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p>
          </p:txBody>
        </p:sp>
        <p:sp>
          <p:nvSpPr>
            <p:cNvPr id="118" name="Freeform 120"/>
            <p:cNvSpPr/>
            <p:nvPr/>
          </p:nvSpPr>
          <p:spPr bwMode="auto">
            <a:xfrm>
              <a:off x="2643188" y="1130300"/>
              <a:ext cx="104775" cy="55563"/>
            </a:xfrm>
            <a:custGeom>
              <a:avLst/>
              <a:gdLst>
                <a:gd name="T0" fmla="*/ 23 w 28"/>
                <a:gd name="T1" fmla="*/ 0 h 15"/>
                <a:gd name="T2" fmla="*/ 0 w 28"/>
                <a:gd name="T3" fmla="*/ 7 h 15"/>
                <a:gd name="T4" fmla="*/ 9 w 28"/>
                <a:gd name="T5" fmla="*/ 15 h 15"/>
                <a:gd name="T6" fmla="*/ 24 w 28"/>
                <a:gd name="T7" fmla="*/ 6 h 15"/>
                <a:gd name="T8" fmla="*/ 16 w 28"/>
                <a:gd name="T9" fmla="*/ 6 h 15"/>
                <a:gd name="T10" fmla="*/ 28 w 28"/>
                <a:gd name="T11" fmla="*/ 3 h 15"/>
                <a:gd name="T12" fmla="*/ 23 w 28"/>
                <a:gd name="T13" fmla="*/ 0 h 15"/>
              </a:gdLst>
              <a:ahLst/>
              <a:cxnLst>
                <a:cxn ang="0">
                  <a:pos x="T0" y="T1"/>
                </a:cxn>
                <a:cxn ang="0">
                  <a:pos x="T2" y="T3"/>
                </a:cxn>
                <a:cxn ang="0">
                  <a:pos x="T4" y="T5"/>
                </a:cxn>
                <a:cxn ang="0">
                  <a:pos x="T6" y="T7"/>
                </a:cxn>
                <a:cxn ang="0">
                  <a:pos x="T8" y="T9"/>
                </a:cxn>
                <a:cxn ang="0">
                  <a:pos x="T10" y="T11"/>
                </a:cxn>
                <a:cxn ang="0">
                  <a:pos x="T12" y="T13"/>
                </a:cxn>
              </a:cxnLst>
              <a:rect l="0" t="0" r="r" b="b"/>
              <a:pathLst>
                <a:path w="28" h="15">
                  <a:moveTo>
                    <a:pt x="23" y="0"/>
                  </a:moveTo>
                  <a:cubicBezTo>
                    <a:pt x="17" y="0"/>
                    <a:pt x="0" y="1"/>
                    <a:pt x="0" y="7"/>
                  </a:cubicBezTo>
                  <a:cubicBezTo>
                    <a:pt x="0" y="10"/>
                    <a:pt x="4" y="15"/>
                    <a:pt x="9" y="15"/>
                  </a:cubicBezTo>
                  <a:cubicBezTo>
                    <a:pt x="15" y="15"/>
                    <a:pt x="24" y="12"/>
                    <a:pt x="24" y="6"/>
                  </a:cubicBezTo>
                  <a:cubicBezTo>
                    <a:pt x="16" y="6"/>
                    <a:pt x="16" y="6"/>
                    <a:pt x="16" y="6"/>
                  </a:cubicBezTo>
                  <a:cubicBezTo>
                    <a:pt x="20" y="6"/>
                    <a:pt x="25" y="6"/>
                    <a:pt x="28" y="3"/>
                  </a:cubicBezTo>
                  <a:cubicBezTo>
                    <a:pt x="27" y="2"/>
                    <a:pt x="26" y="0"/>
                    <a:pt x="23"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p>
          </p:txBody>
        </p:sp>
        <p:sp>
          <p:nvSpPr>
            <p:cNvPr id="119" name="Freeform 121"/>
            <p:cNvSpPr/>
            <p:nvPr/>
          </p:nvSpPr>
          <p:spPr bwMode="auto">
            <a:xfrm>
              <a:off x="2590800" y="1136650"/>
              <a:ext cx="38100" cy="26988"/>
            </a:xfrm>
            <a:custGeom>
              <a:avLst/>
              <a:gdLst>
                <a:gd name="T0" fmla="*/ 2 w 10"/>
                <a:gd name="T1" fmla="*/ 0 h 7"/>
                <a:gd name="T2" fmla="*/ 0 w 10"/>
                <a:gd name="T3" fmla="*/ 3 h 7"/>
                <a:gd name="T4" fmla="*/ 6 w 10"/>
                <a:gd name="T5" fmla="*/ 7 h 7"/>
                <a:gd name="T6" fmla="*/ 10 w 10"/>
                <a:gd name="T7" fmla="*/ 4 h 7"/>
                <a:gd name="T8" fmla="*/ 2 w 10"/>
                <a:gd name="T9" fmla="*/ 0 h 7"/>
              </a:gdLst>
              <a:ahLst/>
              <a:cxnLst>
                <a:cxn ang="0">
                  <a:pos x="T0" y="T1"/>
                </a:cxn>
                <a:cxn ang="0">
                  <a:pos x="T2" y="T3"/>
                </a:cxn>
                <a:cxn ang="0">
                  <a:pos x="T4" y="T5"/>
                </a:cxn>
                <a:cxn ang="0">
                  <a:pos x="T6" y="T7"/>
                </a:cxn>
                <a:cxn ang="0">
                  <a:pos x="T8" y="T9"/>
                </a:cxn>
              </a:cxnLst>
              <a:rect l="0" t="0" r="r" b="b"/>
              <a:pathLst>
                <a:path w="10" h="7">
                  <a:moveTo>
                    <a:pt x="2" y="0"/>
                  </a:moveTo>
                  <a:cubicBezTo>
                    <a:pt x="1" y="0"/>
                    <a:pt x="0" y="1"/>
                    <a:pt x="0" y="3"/>
                  </a:cubicBezTo>
                  <a:cubicBezTo>
                    <a:pt x="0" y="4"/>
                    <a:pt x="3" y="7"/>
                    <a:pt x="6" y="7"/>
                  </a:cubicBezTo>
                  <a:cubicBezTo>
                    <a:pt x="8" y="7"/>
                    <a:pt x="9" y="6"/>
                    <a:pt x="10" y="4"/>
                  </a:cubicBezTo>
                  <a:cubicBezTo>
                    <a:pt x="8" y="3"/>
                    <a:pt x="5" y="0"/>
                    <a:pt x="2"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p>
          </p:txBody>
        </p:sp>
        <p:sp>
          <p:nvSpPr>
            <p:cNvPr id="120" name="Freeform 122"/>
            <p:cNvSpPr/>
            <p:nvPr/>
          </p:nvSpPr>
          <p:spPr bwMode="auto">
            <a:xfrm>
              <a:off x="2984500" y="1403350"/>
              <a:ext cx="184150" cy="147638"/>
            </a:xfrm>
            <a:custGeom>
              <a:avLst/>
              <a:gdLst>
                <a:gd name="T0" fmla="*/ 21 w 49"/>
                <a:gd name="T1" fmla="*/ 0 h 39"/>
                <a:gd name="T2" fmla="*/ 10 w 49"/>
                <a:gd name="T3" fmla="*/ 4 h 39"/>
                <a:gd name="T4" fmla="*/ 8 w 49"/>
                <a:gd name="T5" fmla="*/ 6 h 39"/>
                <a:gd name="T6" fmla="*/ 17 w 49"/>
                <a:gd name="T7" fmla="*/ 10 h 39"/>
                <a:gd name="T8" fmla="*/ 17 w 49"/>
                <a:gd name="T9" fmla="*/ 17 h 39"/>
                <a:gd name="T10" fmla="*/ 13 w 49"/>
                <a:gd name="T11" fmla="*/ 17 h 39"/>
                <a:gd name="T12" fmla="*/ 0 w 49"/>
                <a:gd name="T13" fmla="*/ 14 h 39"/>
                <a:gd name="T14" fmla="*/ 0 w 49"/>
                <a:gd name="T15" fmla="*/ 19 h 39"/>
                <a:gd name="T16" fmla="*/ 25 w 49"/>
                <a:gd name="T17" fmla="*/ 34 h 39"/>
                <a:gd name="T18" fmla="*/ 32 w 49"/>
                <a:gd name="T19" fmla="*/ 39 h 39"/>
                <a:gd name="T20" fmla="*/ 37 w 49"/>
                <a:gd name="T21" fmla="*/ 34 h 39"/>
                <a:gd name="T22" fmla="*/ 49 w 49"/>
                <a:gd name="T23" fmla="*/ 20 h 39"/>
                <a:gd name="T24" fmla="*/ 42 w 49"/>
                <a:gd name="T25" fmla="*/ 18 h 39"/>
                <a:gd name="T26" fmla="*/ 43 w 49"/>
                <a:gd name="T27" fmla="*/ 14 h 39"/>
                <a:gd name="T28" fmla="*/ 40 w 49"/>
                <a:gd name="T29" fmla="*/ 12 h 39"/>
                <a:gd name="T30" fmla="*/ 32 w 49"/>
                <a:gd name="T31" fmla="*/ 14 h 39"/>
                <a:gd name="T32" fmla="*/ 41 w 49"/>
                <a:gd name="T33" fmla="*/ 3 h 39"/>
                <a:gd name="T34" fmla="*/ 39 w 49"/>
                <a:gd name="T35" fmla="*/ 0 h 39"/>
                <a:gd name="T36" fmla="*/ 27 w 49"/>
                <a:gd name="T37" fmla="*/ 0 h 39"/>
                <a:gd name="T38" fmla="*/ 21 w 49"/>
                <a:gd name="T39"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39">
                  <a:moveTo>
                    <a:pt x="21" y="0"/>
                  </a:moveTo>
                  <a:cubicBezTo>
                    <a:pt x="17" y="0"/>
                    <a:pt x="13" y="1"/>
                    <a:pt x="10" y="4"/>
                  </a:cubicBezTo>
                  <a:cubicBezTo>
                    <a:pt x="10" y="5"/>
                    <a:pt x="8" y="5"/>
                    <a:pt x="8" y="6"/>
                  </a:cubicBezTo>
                  <a:cubicBezTo>
                    <a:pt x="8" y="10"/>
                    <a:pt x="14" y="9"/>
                    <a:pt x="17" y="10"/>
                  </a:cubicBezTo>
                  <a:cubicBezTo>
                    <a:pt x="17" y="17"/>
                    <a:pt x="17" y="17"/>
                    <a:pt x="17" y="17"/>
                  </a:cubicBezTo>
                  <a:cubicBezTo>
                    <a:pt x="15" y="17"/>
                    <a:pt x="16" y="17"/>
                    <a:pt x="13" y="17"/>
                  </a:cubicBezTo>
                  <a:cubicBezTo>
                    <a:pt x="8" y="17"/>
                    <a:pt x="4" y="14"/>
                    <a:pt x="0" y="14"/>
                  </a:cubicBezTo>
                  <a:cubicBezTo>
                    <a:pt x="0" y="19"/>
                    <a:pt x="0" y="19"/>
                    <a:pt x="0" y="19"/>
                  </a:cubicBezTo>
                  <a:cubicBezTo>
                    <a:pt x="8" y="27"/>
                    <a:pt x="17" y="26"/>
                    <a:pt x="25" y="34"/>
                  </a:cubicBezTo>
                  <a:cubicBezTo>
                    <a:pt x="27" y="36"/>
                    <a:pt x="28" y="39"/>
                    <a:pt x="32" y="39"/>
                  </a:cubicBezTo>
                  <a:cubicBezTo>
                    <a:pt x="34" y="39"/>
                    <a:pt x="35" y="35"/>
                    <a:pt x="37" y="34"/>
                  </a:cubicBezTo>
                  <a:cubicBezTo>
                    <a:pt x="46" y="31"/>
                    <a:pt x="47" y="35"/>
                    <a:pt x="49" y="20"/>
                  </a:cubicBezTo>
                  <a:cubicBezTo>
                    <a:pt x="47" y="19"/>
                    <a:pt x="43" y="19"/>
                    <a:pt x="42" y="18"/>
                  </a:cubicBezTo>
                  <a:cubicBezTo>
                    <a:pt x="42" y="15"/>
                    <a:pt x="43" y="18"/>
                    <a:pt x="43" y="14"/>
                  </a:cubicBezTo>
                  <a:cubicBezTo>
                    <a:pt x="43" y="13"/>
                    <a:pt x="42" y="12"/>
                    <a:pt x="40" y="12"/>
                  </a:cubicBezTo>
                  <a:cubicBezTo>
                    <a:pt x="38" y="12"/>
                    <a:pt x="34" y="14"/>
                    <a:pt x="32" y="14"/>
                  </a:cubicBezTo>
                  <a:cubicBezTo>
                    <a:pt x="34" y="11"/>
                    <a:pt x="41" y="9"/>
                    <a:pt x="41" y="3"/>
                  </a:cubicBezTo>
                  <a:cubicBezTo>
                    <a:pt x="41" y="2"/>
                    <a:pt x="39" y="0"/>
                    <a:pt x="39" y="0"/>
                  </a:cubicBezTo>
                  <a:cubicBezTo>
                    <a:pt x="39" y="0"/>
                    <a:pt x="32" y="0"/>
                    <a:pt x="27" y="0"/>
                  </a:cubicBezTo>
                  <a:cubicBezTo>
                    <a:pt x="25" y="0"/>
                    <a:pt x="23" y="0"/>
                    <a:pt x="21"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p>
          </p:txBody>
        </p:sp>
        <p:sp>
          <p:nvSpPr>
            <p:cNvPr id="121" name="Freeform 123"/>
            <p:cNvSpPr/>
            <p:nvPr/>
          </p:nvSpPr>
          <p:spPr bwMode="auto">
            <a:xfrm>
              <a:off x="2921000" y="1227138"/>
              <a:ext cx="203200" cy="101600"/>
            </a:xfrm>
            <a:custGeom>
              <a:avLst/>
              <a:gdLst>
                <a:gd name="T0" fmla="*/ 27 w 54"/>
                <a:gd name="T1" fmla="*/ 0 h 27"/>
                <a:gd name="T2" fmla="*/ 24 w 54"/>
                <a:gd name="T3" fmla="*/ 0 h 27"/>
                <a:gd name="T4" fmla="*/ 34 w 54"/>
                <a:gd name="T5" fmla="*/ 4 h 27"/>
                <a:gd name="T6" fmla="*/ 34 w 54"/>
                <a:gd name="T7" fmla="*/ 10 h 27"/>
                <a:gd name="T8" fmla="*/ 19 w 54"/>
                <a:gd name="T9" fmla="*/ 4 h 27"/>
                <a:gd name="T10" fmla="*/ 19 w 54"/>
                <a:gd name="T11" fmla="*/ 8 h 27"/>
                <a:gd name="T12" fmla="*/ 24 w 54"/>
                <a:gd name="T13" fmla="*/ 12 h 27"/>
                <a:gd name="T14" fmla="*/ 22 w 54"/>
                <a:gd name="T15" fmla="*/ 13 h 27"/>
                <a:gd name="T16" fmla="*/ 3 w 54"/>
                <a:gd name="T17" fmla="*/ 0 h 27"/>
                <a:gd name="T18" fmla="*/ 0 w 54"/>
                <a:gd name="T19" fmla="*/ 0 h 27"/>
                <a:gd name="T20" fmla="*/ 1 w 54"/>
                <a:gd name="T21" fmla="*/ 4 h 27"/>
                <a:gd name="T22" fmla="*/ 0 w 54"/>
                <a:gd name="T23" fmla="*/ 3 h 27"/>
                <a:gd name="T24" fmla="*/ 0 w 54"/>
                <a:gd name="T25" fmla="*/ 8 h 27"/>
                <a:gd name="T26" fmla="*/ 6 w 54"/>
                <a:gd name="T27" fmla="*/ 11 h 27"/>
                <a:gd name="T28" fmla="*/ 7 w 54"/>
                <a:gd name="T29" fmla="*/ 11 h 27"/>
                <a:gd name="T30" fmla="*/ 8 w 54"/>
                <a:gd name="T31" fmla="*/ 14 h 27"/>
                <a:gd name="T32" fmla="*/ 12 w 54"/>
                <a:gd name="T33" fmla="*/ 14 h 27"/>
                <a:gd name="T34" fmla="*/ 16 w 54"/>
                <a:gd name="T35" fmla="*/ 17 h 27"/>
                <a:gd name="T36" fmla="*/ 37 w 54"/>
                <a:gd name="T37" fmla="*/ 15 h 27"/>
                <a:gd name="T38" fmla="*/ 40 w 54"/>
                <a:gd name="T39" fmla="*/ 15 h 27"/>
                <a:gd name="T40" fmla="*/ 33 w 54"/>
                <a:gd name="T41" fmla="*/ 20 h 27"/>
                <a:gd name="T42" fmla="*/ 33 w 54"/>
                <a:gd name="T43" fmla="*/ 23 h 27"/>
                <a:gd name="T44" fmla="*/ 31 w 54"/>
                <a:gd name="T45" fmla="*/ 25 h 27"/>
                <a:gd name="T46" fmla="*/ 35 w 54"/>
                <a:gd name="T47" fmla="*/ 27 h 27"/>
                <a:gd name="T48" fmla="*/ 40 w 54"/>
                <a:gd name="T49" fmla="*/ 27 h 27"/>
                <a:gd name="T50" fmla="*/ 51 w 54"/>
                <a:gd name="T51" fmla="*/ 25 h 27"/>
                <a:gd name="T52" fmla="*/ 54 w 54"/>
                <a:gd name="T53" fmla="*/ 8 h 27"/>
                <a:gd name="T54" fmla="*/ 48 w 54"/>
                <a:gd name="T55" fmla="*/ 0 h 27"/>
                <a:gd name="T56" fmla="*/ 42 w 54"/>
                <a:gd name="T57" fmla="*/ 3 h 27"/>
                <a:gd name="T58" fmla="*/ 29 w 54"/>
                <a:gd name="T59" fmla="*/ 0 h 27"/>
                <a:gd name="T60" fmla="*/ 27 w 54"/>
                <a:gd name="T61"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4" h="27">
                  <a:moveTo>
                    <a:pt x="27" y="0"/>
                  </a:moveTo>
                  <a:cubicBezTo>
                    <a:pt x="26" y="0"/>
                    <a:pt x="25" y="0"/>
                    <a:pt x="24" y="0"/>
                  </a:cubicBezTo>
                  <a:cubicBezTo>
                    <a:pt x="25" y="4"/>
                    <a:pt x="29" y="4"/>
                    <a:pt x="34" y="4"/>
                  </a:cubicBezTo>
                  <a:cubicBezTo>
                    <a:pt x="34" y="10"/>
                    <a:pt x="34" y="10"/>
                    <a:pt x="34" y="10"/>
                  </a:cubicBezTo>
                  <a:cubicBezTo>
                    <a:pt x="27" y="10"/>
                    <a:pt x="25" y="4"/>
                    <a:pt x="19" y="4"/>
                  </a:cubicBezTo>
                  <a:cubicBezTo>
                    <a:pt x="19" y="8"/>
                    <a:pt x="19" y="8"/>
                    <a:pt x="19" y="8"/>
                  </a:cubicBezTo>
                  <a:cubicBezTo>
                    <a:pt x="20" y="9"/>
                    <a:pt x="22" y="11"/>
                    <a:pt x="24" y="12"/>
                  </a:cubicBezTo>
                  <a:cubicBezTo>
                    <a:pt x="24" y="13"/>
                    <a:pt x="23" y="13"/>
                    <a:pt x="22" y="13"/>
                  </a:cubicBezTo>
                  <a:cubicBezTo>
                    <a:pt x="15" y="13"/>
                    <a:pt x="11" y="0"/>
                    <a:pt x="3" y="0"/>
                  </a:cubicBezTo>
                  <a:cubicBezTo>
                    <a:pt x="2" y="0"/>
                    <a:pt x="1" y="0"/>
                    <a:pt x="0" y="0"/>
                  </a:cubicBezTo>
                  <a:cubicBezTo>
                    <a:pt x="0" y="2"/>
                    <a:pt x="0" y="3"/>
                    <a:pt x="1" y="4"/>
                  </a:cubicBezTo>
                  <a:cubicBezTo>
                    <a:pt x="0" y="3"/>
                    <a:pt x="0" y="3"/>
                    <a:pt x="0" y="3"/>
                  </a:cubicBezTo>
                  <a:cubicBezTo>
                    <a:pt x="0" y="8"/>
                    <a:pt x="0" y="8"/>
                    <a:pt x="0" y="8"/>
                  </a:cubicBezTo>
                  <a:cubicBezTo>
                    <a:pt x="2" y="10"/>
                    <a:pt x="4" y="11"/>
                    <a:pt x="6" y="11"/>
                  </a:cubicBezTo>
                  <a:cubicBezTo>
                    <a:pt x="6" y="11"/>
                    <a:pt x="7" y="11"/>
                    <a:pt x="7" y="11"/>
                  </a:cubicBezTo>
                  <a:cubicBezTo>
                    <a:pt x="8" y="14"/>
                    <a:pt x="8" y="14"/>
                    <a:pt x="8" y="14"/>
                  </a:cubicBezTo>
                  <a:cubicBezTo>
                    <a:pt x="12" y="14"/>
                    <a:pt x="12" y="14"/>
                    <a:pt x="12" y="14"/>
                  </a:cubicBezTo>
                  <a:cubicBezTo>
                    <a:pt x="12" y="16"/>
                    <a:pt x="14" y="17"/>
                    <a:pt x="16" y="17"/>
                  </a:cubicBezTo>
                  <a:cubicBezTo>
                    <a:pt x="21" y="17"/>
                    <a:pt x="31" y="15"/>
                    <a:pt x="37" y="15"/>
                  </a:cubicBezTo>
                  <a:cubicBezTo>
                    <a:pt x="38" y="15"/>
                    <a:pt x="39" y="15"/>
                    <a:pt x="40" y="15"/>
                  </a:cubicBezTo>
                  <a:cubicBezTo>
                    <a:pt x="38" y="17"/>
                    <a:pt x="33" y="17"/>
                    <a:pt x="33" y="20"/>
                  </a:cubicBezTo>
                  <a:cubicBezTo>
                    <a:pt x="33" y="21"/>
                    <a:pt x="33" y="22"/>
                    <a:pt x="33" y="23"/>
                  </a:cubicBezTo>
                  <a:cubicBezTo>
                    <a:pt x="32" y="23"/>
                    <a:pt x="31" y="24"/>
                    <a:pt x="31" y="25"/>
                  </a:cubicBezTo>
                  <a:cubicBezTo>
                    <a:pt x="31" y="27"/>
                    <a:pt x="33" y="27"/>
                    <a:pt x="35" y="27"/>
                  </a:cubicBezTo>
                  <a:cubicBezTo>
                    <a:pt x="37" y="27"/>
                    <a:pt x="39" y="27"/>
                    <a:pt x="40" y="27"/>
                  </a:cubicBezTo>
                  <a:cubicBezTo>
                    <a:pt x="41" y="27"/>
                    <a:pt x="47" y="27"/>
                    <a:pt x="51" y="25"/>
                  </a:cubicBezTo>
                  <a:cubicBezTo>
                    <a:pt x="50" y="17"/>
                    <a:pt x="54" y="14"/>
                    <a:pt x="54" y="8"/>
                  </a:cubicBezTo>
                  <a:cubicBezTo>
                    <a:pt x="54" y="3"/>
                    <a:pt x="53" y="0"/>
                    <a:pt x="48" y="0"/>
                  </a:cubicBezTo>
                  <a:cubicBezTo>
                    <a:pt x="46" y="0"/>
                    <a:pt x="45" y="3"/>
                    <a:pt x="42" y="3"/>
                  </a:cubicBezTo>
                  <a:cubicBezTo>
                    <a:pt x="37" y="3"/>
                    <a:pt x="34" y="0"/>
                    <a:pt x="29" y="0"/>
                  </a:cubicBezTo>
                  <a:cubicBezTo>
                    <a:pt x="28" y="0"/>
                    <a:pt x="27" y="0"/>
                    <a:pt x="27"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p>
          </p:txBody>
        </p:sp>
        <p:sp>
          <p:nvSpPr>
            <p:cNvPr id="122" name="Freeform 124"/>
            <p:cNvSpPr/>
            <p:nvPr/>
          </p:nvSpPr>
          <p:spPr bwMode="auto">
            <a:xfrm>
              <a:off x="3074988" y="1633538"/>
              <a:ext cx="120650" cy="71438"/>
            </a:xfrm>
            <a:custGeom>
              <a:avLst/>
              <a:gdLst>
                <a:gd name="T0" fmla="*/ 14 w 32"/>
                <a:gd name="T1" fmla="*/ 0 h 19"/>
                <a:gd name="T2" fmla="*/ 6 w 32"/>
                <a:gd name="T3" fmla="*/ 9 h 19"/>
                <a:gd name="T4" fmla="*/ 5 w 32"/>
                <a:gd name="T5" fmla="*/ 9 h 19"/>
                <a:gd name="T6" fmla="*/ 4 w 32"/>
                <a:gd name="T7" fmla="*/ 9 h 19"/>
                <a:gd name="T8" fmla="*/ 3 w 32"/>
                <a:gd name="T9" fmla="*/ 9 h 19"/>
                <a:gd name="T10" fmla="*/ 0 w 32"/>
                <a:gd name="T11" fmla="*/ 10 h 19"/>
                <a:gd name="T12" fmla="*/ 25 w 32"/>
                <a:gd name="T13" fmla="*/ 19 h 19"/>
                <a:gd name="T14" fmla="*/ 32 w 32"/>
                <a:gd name="T15" fmla="*/ 14 h 19"/>
                <a:gd name="T16" fmla="*/ 14 w 32"/>
                <a:gd name="T17"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19">
                  <a:moveTo>
                    <a:pt x="14" y="0"/>
                  </a:moveTo>
                  <a:cubicBezTo>
                    <a:pt x="8" y="0"/>
                    <a:pt x="9" y="8"/>
                    <a:pt x="6" y="9"/>
                  </a:cubicBezTo>
                  <a:cubicBezTo>
                    <a:pt x="6" y="9"/>
                    <a:pt x="6" y="9"/>
                    <a:pt x="5" y="9"/>
                  </a:cubicBezTo>
                  <a:cubicBezTo>
                    <a:pt x="5" y="9"/>
                    <a:pt x="5" y="9"/>
                    <a:pt x="4" y="9"/>
                  </a:cubicBezTo>
                  <a:cubicBezTo>
                    <a:pt x="4" y="9"/>
                    <a:pt x="3" y="9"/>
                    <a:pt x="3" y="9"/>
                  </a:cubicBezTo>
                  <a:cubicBezTo>
                    <a:pt x="1" y="9"/>
                    <a:pt x="0" y="9"/>
                    <a:pt x="0" y="10"/>
                  </a:cubicBezTo>
                  <a:cubicBezTo>
                    <a:pt x="0" y="11"/>
                    <a:pt x="21" y="19"/>
                    <a:pt x="25" y="19"/>
                  </a:cubicBezTo>
                  <a:cubicBezTo>
                    <a:pt x="28" y="19"/>
                    <a:pt x="29" y="16"/>
                    <a:pt x="32" y="14"/>
                  </a:cubicBezTo>
                  <a:cubicBezTo>
                    <a:pt x="30" y="10"/>
                    <a:pt x="18" y="0"/>
                    <a:pt x="14"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p>
          </p:txBody>
        </p:sp>
        <p:sp>
          <p:nvSpPr>
            <p:cNvPr id="123" name="Freeform 125"/>
            <p:cNvSpPr/>
            <p:nvPr/>
          </p:nvSpPr>
          <p:spPr bwMode="auto">
            <a:xfrm>
              <a:off x="3187700" y="1381125"/>
              <a:ext cx="157163" cy="128588"/>
            </a:xfrm>
            <a:custGeom>
              <a:avLst/>
              <a:gdLst>
                <a:gd name="T0" fmla="*/ 14 w 42"/>
                <a:gd name="T1" fmla="*/ 0 h 34"/>
                <a:gd name="T2" fmla="*/ 7 w 42"/>
                <a:gd name="T3" fmla="*/ 4 h 34"/>
                <a:gd name="T4" fmla="*/ 7 w 42"/>
                <a:gd name="T5" fmla="*/ 7 h 34"/>
                <a:gd name="T6" fmla="*/ 0 w 42"/>
                <a:gd name="T7" fmla="*/ 7 h 34"/>
                <a:gd name="T8" fmla="*/ 0 w 42"/>
                <a:gd name="T9" fmla="*/ 12 h 34"/>
                <a:gd name="T10" fmla="*/ 5 w 42"/>
                <a:gd name="T11" fmla="*/ 26 h 34"/>
                <a:gd name="T12" fmla="*/ 5 w 42"/>
                <a:gd name="T13" fmla="*/ 34 h 34"/>
                <a:gd name="T14" fmla="*/ 10 w 42"/>
                <a:gd name="T15" fmla="*/ 34 h 34"/>
                <a:gd name="T16" fmla="*/ 17 w 42"/>
                <a:gd name="T17" fmla="*/ 25 h 34"/>
                <a:gd name="T18" fmla="*/ 13 w 42"/>
                <a:gd name="T19" fmla="*/ 25 h 34"/>
                <a:gd name="T20" fmla="*/ 15 w 42"/>
                <a:gd name="T21" fmla="*/ 22 h 34"/>
                <a:gd name="T22" fmla="*/ 21 w 42"/>
                <a:gd name="T23" fmla="*/ 23 h 34"/>
                <a:gd name="T24" fmla="*/ 37 w 42"/>
                <a:gd name="T25" fmla="*/ 11 h 34"/>
                <a:gd name="T26" fmla="*/ 42 w 42"/>
                <a:gd name="T27" fmla="*/ 7 h 34"/>
                <a:gd name="T28" fmla="*/ 42 w 42"/>
                <a:gd name="T29" fmla="*/ 3 h 34"/>
                <a:gd name="T30" fmla="*/ 14 w 42"/>
                <a:gd name="T31"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2" h="34">
                  <a:moveTo>
                    <a:pt x="14" y="0"/>
                  </a:moveTo>
                  <a:cubicBezTo>
                    <a:pt x="9" y="0"/>
                    <a:pt x="7" y="4"/>
                    <a:pt x="7" y="4"/>
                  </a:cubicBezTo>
                  <a:cubicBezTo>
                    <a:pt x="7" y="5"/>
                    <a:pt x="6" y="7"/>
                    <a:pt x="7" y="7"/>
                  </a:cubicBezTo>
                  <a:cubicBezTo>
                    <a:pt x="6" y="7"/>
                    <a:pt x="3" y="7"/>
                    <a:pt x="0" y="7"/>
                  </a:cubicBezTo>
                  <a:cubicBezTo>
                    <a:pt x="0" y="12"/>
                    <a:pt x="0" y="12"/>
                    <a:pt x="0" y="12"/>
                  </a:cubicBezTo>
                  <a:cubicBezTo>
                    <a:pt x="2" y="18"/>
                    <a:pt x="0" y="21"/>
                    <a:pt x="5" y="26"/>
                  </a:cubicBezTo>
                  <a:cubicBezTo>
                    <a:pt x="5" y="27"/>
                    <a:pt x="5" y="31"/>
                    <a:pt x="5" y="34"/>
                  </a:cubicBezTo>
                  <a:cubicBezTo>
                    <a:pt x="10" y="34"/>
                    <a:pt x="10" y="34"/>
                    <a:pt x="10" y="34"/>
                  </a:cubicBezTo>
                  <a:cubicBezTo>
                    <a:pt x="14" y="31"/>
                    <a:pt x="16" y="30"/>
                    <a:pt x="17" y="25"/>
                  </a:cubicBezTo>
                  <a:cubicBezTo>
                    <a:pt x="13" y="25"/>
                    <a:pt x="13" y="25"/>
                    <a:pt x="13" y="25"/>
                  </a:cubicBezTo>
                  <a:cubicBezTo>
                    <a:pt x="14" y="22"/>
                    <a:pt x="14" y="22"/>
                    <a:pt x="15" y="22"/>
                  </a:cubicBezTo>
                  <a:cubicBezTo>
                    <a:pt x="16" y="22"/>
                    <a:pt x="17" y="23"/>
                    <a:pt x="21" y="23"/>
                  </a:cubicBezTo>
                  <a:cubicBezTo>
                    <a:pt x="30" y="23"/>
                    <a:pt x="34" y="17"/>
                    <a:pt x="37" y="11"/>
                  </a:cubicBezTo>
                  <a:cubicBezTo>
                    <a:pt x="37" y="11"/>
                    <a:pt x="42" y="8"/>
                    <a:pt x="42" y="7"/>
                  </a:cubicBezTo>
                  <a:cubicBezTo>
                    <a:pt x="42" y="6"/>
                    <a:pt x="42" y="5"/>
                    <a:pt x="42" y="3"/>
                  </a:cubicBezTo>
                  <a:cubicBezTo>
                    <a:pt x="32" y="3"/>
                    <a:pt x="24" y="0"/>
                    <a:pt x="14"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p>
          </p:txBody>
        </p:sp>
        <p:sp>
          <p:nvSpPr>
            <p:cNvPr id="124" name="Freeform 126"/>
            <p:cNvSpPr/>
            <p:nvPr/>
          </p:nvSpPr>
          <p:spPr bwMode="auto">
            <a:xfrm>
              <a:off x="2868613" y="1152525"/>
              <a:ext cx="52388" cy="44450"/>
            </a:xfrm>
            <a:custGeom>
              <a:avLst/>
              <a:gdLst>
                <a:gd name="T0" fmla="*/ 0 w 14"/>
                <a:gd name="T1" fmla="*/ 0 h 12"/>
                <a:gd name="T2" fmla="*/ 10 w 14"/>
                <a:gd name="T3" fmla="*/ 12 h 12"/>
                <a:gd name="T4" fmla="*/ 14 w 14"/>
                <a:gd name="T5" fmla="*/ 8 h 12"/>
                <a:gd name="T6" fmla="*/ 0 w 14"/>
                <a:gd name="T7" fmla="*/ 0 h 12"/>
              </a:gdLst>
              <a:ahLst/>
              <a:cxnLst>
                <a:cxn ang="0">
                  <a:pos x="T0" y="T1"/>
                </a:cxn>
                <a:cxn ang="0">
                  <a:pos x="T2" y="T3"/>
                </a:cxn>
                <a:cxn ang="0">
                  <a:pos x="T4" y="T5"/>
                </a:cxn>
                <a:cxn ang="0">
                  <a:pos x="T6" y="T7"/>
                </a:cxn>
              </a:cxnLst>
              <a:rect l="0" t="0" r="r" b="b"/>
              <a:pathLst>
                <a:path w="14" h="12">
                  <a:moveTo>
                    <a:pt x="0" y="0"/>
                  </a:moveTo>
                  <a:cubicBezTo>
                    <a:pt x="0" y="4"/>
                    <a:pt x="7" y="12"/>
                    <a:pt x="10" y="12"/>
                  </a:cubicBezTo>
                  <a:cubicBezTo>
                    <a:pt x="12" y="12"/>
                    <a:pt x="14" y="10"/>
                    <a:pt x="14" y="8"/>
                  </a:cubicBezTo>
                  <a:cubicBezTo>
                    <a:pt x="8" y="6"/>
                    <a:pt x="7" y="0"/>
                    <a:pt x="0"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p>
          </p:txBody>
        </p:sp>
        <p:sp>
          <p:nvSpPr>
            <p:cNvPr id="125" name="Freeform 127"/>
            <p:cNvSpPr/>
            <p:nvPr/>
          </p:nvSpPr>
          <p:spPr bwMode="auto">
            <a:xfrm>
              <a:off x="2898775" y="1298575"/>
              <a:ext cx="36513" cy="30163"/>
            </a:xfrm>
            <a:custGeom>
              <a:avLst/>
              <a:gdLst>
                <a:gd name="T0" fmla="*/ 8 w 10"/>
                <a:gd name="T1" fmla="*/ 0 h 8"/>
                <a:gd name="T2" fmla="*/ 0 w 10"/>
                <a:gd name="T3" fmla="*/ 8 h 8"/>
                <a:gd name="T4" fmla="*/ 2 w 10"/>
                <a:gd name="T5" fmla="*/ 7 h 8"/>
                <a:gd name="T6" fmla="*/ 6 w 10"/>
                <a:gd name="T7" fmla="*/ 8 h 8"/>
                <a:gd name="T8" fmla="*/ 10 w 10"/>
                <a:gd name="T9" fmla="*/ 4 h 8"/>
                <a:gd name="T10" fmla="*/ 8 w 10"/>
                <a:gd name="T11" fmla="*/ 0 h 8"/>
              </a:gdLst>
              <a:ahLst/>
              <a:cxnLst>
                <a:cxn ang="0">
                  <a:pos x="T0" y="T1"/>
                </a:cxn>
                <a:cxn ang="0">
                  <a:pos x="T2" y="T3"/>
                </a:cxn>
                <a:cxn ang="0">
                  <a:pos x="T4" y="T5"/>
                </a:cxn>
                <a:cxn ang="0">
                  <a:pos x="T6" y="T7"/>
                </a:cxn>
                <a:cxn ang="0">
                  <a:pos x="T8" y="T9"/>
                </a:cxn>
                <a:cxn ang="0">
                  <a:pos x="T10" y="T11"/>
                </a:cxn>
              </a:cxnLst>
              <a:rect l="0" t="0" r="r" b="b"/>
              <a:pathLst>
                <a:path w="10" h="8">
                  <a:moveTo>
                    <a:pt x="8" y="0"/>
                  </a:moveTo>
                  <a:cubicBezTo>
                    <a:pt x="4" y="1"/>
                    <a:pt x="2" y="3"/>
                    <a:pt x="0" y="8"/>
                  </a:cubicBezTo>
                  <a:cubicBezTo>
                    <a:pt x="1" y="8"/>
                    <a:pt x="1" y="7"/>
                    <a:pt x="2" y="7"/>
                  </a:cubicBezTo>
                  <a:cubicBezTo>
                    <a:pt x="3" y="7"/>
                    <a:pt x="4" y="8"/>
                    <a:pt x="6" y="8"/>
                  </a:cubicBezTo>
                  <a:cubicBezTo>
                    <a:pt x="8" y="8"/>
                    <a:pt x="10" y="8"/>
                    <a:pt x="10" y="4"/>
                  </a:cubicBezTo>
                  <a:cubicBezTo>
                    <a:pt x="10" y="2"/>
                    <a:pt x="9" y="1"/>
                    <a:pt x="8"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p>
          </p:txBody>
        </p:sp>
        <p:sp>
          <p:nvSpPr>
            <p:cNvPr id="126" name="Freeform 128"/>
            <p:cNvSpPr/>
            <p:nvPr/>
          </p:nvSpPr>
          <p:spPr bwMode="auto">
            <a:xfrm>
              <a:off x="2882900" y="1046163"/>
              <a:ext cx="195263" cy="106363"/>
            </a:xfrm>
            <a:custGeom>
              <a:avLst/>
              <a:gdLst>
                <a:gd name="T0" fmla="*/ 9 w 52"/>
                <a:gd name="T1" fmla="*/ 0 h 28"/>
                <a:gd name="T2" fmla="*/ 0 w 52"/>
                <a:gd name="T3" fmla="*/ 2 h 28"/>
                <a:gd name="T4" fmla="*/ 4 w 52"/>
                <a:gd name="T5" fmla="*/ 7 h 28"/>
                <a:gd name="T6" fmla="*/ 2 w 52"/>
                <a:gd name="T7" fmla="*/ 9 h 28"/>
                <a:gd name="T8" fmla="*/ 5 w 52"/>
                <a:gd name="T9" fmla="*/ 10 h 28"/>
                <a:gd name="T10" fmla="*/ 12 w 52"/>
                <a:gd name="T11" fmla="*/ 9 h 28"/>
                <a:gd name="T12" fmla="*/ 12 w 52"/>
                <a:gd name="T13" fmla="*/ 13 h 28"/>
                <a:gd name="T14" fmla="*/ 4 w 52"/>
                <a:gd name="T15" fmla="*/ 16 h 28"/>
                <a:gd name="T16" fmla="*/ 10 w 52"/>
                <a:gd name="T17" fmla="*/ 19 h 28"/>
                <a:gd name="T18" fmla="*/ 12 w 52"/>
                <a:gd name="T19" fmla="*/ 19 h 28"/>
                <a:gd name="T20" fmla="*/ 18 w 52"/>
                <a:gd name="T21" fmla="*/ 18 h 28"/>
                <a:gd name="T22" fmla="*/ 21 w 52"/>
                <a:gd name="T23" fmla="*/ 20 h 28"/>
                <a:gd name="T24" fmla="*/ 23 w 52"/>
                <a:gd name="T25" fmla="*/ 20 h 28"/>
                <a:gd name="T26" fmla="*/ 34 w 52"/>
                <a:gd name="T27" fmla="*/ 21 h 28"/>
                <a:gd name="T28" fmla="*/ 47 w 52"/>
                <a:gd name="T29" fmla="*/ 28 h 28"/>
                <a:gd name="T30" fmla="*/ 52 w 52"/>
                <a:gd name="T31" fmla="*/ 24 h 28"/>
                <a:gd name="T32" fmla="*/ 44 w 52"/>
                <a:gd name="T33" fmla="*/ 17 h 28"/>
                <a:gd name="T34" fmla="*/ 47 w 52"/>
                <a:gd name="T35" fmla="*/ 14 h 28"/>
                <a:gd name="T36" fmla="*/ 38 w 52"/>
                <a:gd name="T37" fmla="*/ 7 h 28"/>
                <a:gd name="T38" fmla="*/ 34 w 52"/>
                <a:gd name="T39" fmla="*/ 9 h 28"/>
                <a:gd name="T40" fmla="*/ 25 w 52"/>
                <a:gd name="T41" fmla="*/ 3 h 28"/>
                <a:gd name="T42" fmla="*/ 20 w 52"/>
                <a:gd name="T43" fmla="*/ 5 h 28"/>
                <a:gd name="T44" fmla="*/ 9 w 52"/>
                <a:gd name="T45"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2" h="28">
                  <a:moveTo>
                    <a:pt x="9" y="0"/>
                  </a:moveTo>
                  <a:cubicBezTo>
                    <a:pt x="5" y="0"/>
                    <a:pt x="3" y="2"/>
                    <a:pt x="0" y="2"/>
                  </a:cubicBezTo>
                  <a:cubicBezTo>
                    <a:pt x="0" y="6"/>
                    <a:pt x="0" y="7"/>
                    <a:pt x="4" y="7"/>
                  </a:cubicBezTo>
                  <a:cubicBezTo>
                    <a:pt x="4" y="8"/>
                    <a:pt x="3" y="9"/>
                    <a:pt x="2" y="9"/>
                  </a:cubicBezTo>
                  <a:cubicBezTo>
                    <a:pt x="3" y="10"/>
                    <a:pt x="4" y="10"/>
                    <a:pt x="5" y="10"/>
                  </a:cubicBezTo>
                  <a:cubicBezTo>
                    <a:pt x="6" y="10"/>
                    <a:pt x="8" y="9"/>
                    <a:pt x="12" y="9"/>
                  </a:cubicBezTo>
                  <a:cubicBezTo>
                    <a:pt x="12" y="10"/>
                    <a:pt x="12" y="12"/>
                    <a:pt x="12" y="13"/>
                  </a:cubicBezTo>
                  <a:cubicBezTo>
                    <a:pt x="9" y="14"/>
                    <a:pt x="6" y="14"/>
                    <a:pt x="4" y="16"/>
                  </a:cubicBezTo>
                  <a:cubicBezTo>
                    <a:pt x="6" y="18"/>
                    <a:pt x="7" y="19"/>
                    <a:pt x="10" y="19"/>
                  </a:cubicBezTo>
                  <a:cubicBezTo>
                    <a:pt x="10" y="19"/>
                    <a:pt x="11" y="19"/>
                    <a:pt x="12" y="19"/>
                  </a:cubicBezTo>
                  <a:cubicBezTo>
                    <a:pt x="14" y="19"/>
                    <a:pt x="16" y="18"/>
                    <a:pt x="18" y="18"/>
                  </a:cubicBezTo>
                  <a:cubicBezTo>
                    <a:pt x="19" y="18"/>
                    <a:pt x="20" y="18"/>
                    <a:pt x="21" y="20"/>
                  </a:cubicBezTo>
                  <a:cubicBezTo>
                    <a:pt x="22" y="20"/>
                    <a:pt x="22" y="20"/>
                    <a:pt x="23" y="20"/>
                  </a:cubicBezTo>
                  <a:cubicBezTo>
                    <a:pt x="27" y="20"/>
                    <a:pt x="30" y="21"/>
                    <a:pt x="34" y="21"/>
                  </a:cubicBezTo>
                  <a:cubicBezTo>
                    <a:pt x="41" y="21"/>
                    <a:pt x="40" y="28"/>
                    <a:pt x="47" y="28"/>
                  </a:cubicBezTo>
                  <a:cubicBezTo>
                    <a:pt x="49" y="28"/>
                    <a:pt x="52" y="27"/>
                    <a:pt x="52" y="24"/>
                  </a:cubicBezTo>
                  <a:cubicBezTo>
                    <a:pt x="52" y="21"/>
                    <a:pt x="47" y="19"/>
                    <a:pt x="44" y="17"/>
                  </a:cubicBezTo>
                  <a:cubicBezTo>
                    <a:pt x="45" y="16"/>
                    <a:pt x="46" y="15"/>
                    <a:pt x="47" y="14"/>
                  </a:cubicBezTo>
                  <a:cubicBezTo>
                    <a:pt x="45" y="12"/>
                    <a:pt x="42" y="7"/>
                    <a:pt x="38" y="7"/>
                  </a:cubicBezTo>
                  <a:cubicBezTo>
                    <a:pt x="36" y="7"/>
                    <a:pt x="35" y="9"/>
                    <a:pt x="34" y="9"/>
                  </a:cubicBezTo>
                  <a:cubicBezTo>
                    <a:pt x="31" y="9"/>
                    <a:pt x="31" y="3"/>
                    <a:pt x="25" y="3"/>
                  </a:cubicBezTo>
                  <a:cubicBezTo>
                    <a:pt x="23" y="3"/>
                    <a:pt x="22" y="5"/>
                    <a:pt x="20" y="5"/>
                  </a:cubicBezTo>
                  <a:cubicBezTo>
                    <a:pt x="16" y="5"/>
                    <a:pt x="15" y="0"/>
                    <a:pt x="9"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p>
          </p:txBody>
        </p:sp>
        <p:sp>
          <p:nvSpPr>
            <p:cNvPr id="127" name="Freeform 129"/>
            <p:cNvSpPr/>
            <p:nvPr/>
          </p:nvSpPr>
          <p:spPr bwMode="auto">
            <a:xfrm>
              <a:off x="2959100" y="1136650"/>
              <a:ext cx="55563" cy="15875"/>
            </a:xfrm>
            <a:custGeom>
              <a:avLst/>
              <a:gdLst>
                <a:gd name="T0" fmla="*/ 8 w 15"/>
                <a:gd name="T1" fmla="*/ 0 h 4"/>
                <a:gd name="T2" fmla="*/ 6 w 15"/>
                <a:gd name="T3" fmla="*/ 4 h 4"/>
                <a:gd name="T4" fmla="*/ 15 w 15"/>
                <a:gd name="T5" fmla="*/ 2 h 4"/>
                <a:gd name="T6" fmla="*/ 8 w 15"/>
                <a:gd name="T7" fmla="*/ 0 h 4"/>
              </a:gdLst>
              <a:ahLst/>
              <a:cxnLst>
                <a:cxn ang="0">
                  <a:pos x="T0" y="T1"/>
                </a:cxn>
                <a:cxn ang="0">
                  <a:pos x="T2" y="T3"/>
                </a:cxn>
                <a:cxn ang="0">
                  <a:pos x="T4" y="T5"/>
                </a:cxn>
                <a:cxn ang="0">
                  <a:pos x="T6" y="T7"/>
                </a:cxn>
              </a:cxnLst>
              <a:rect l="0" t="0" r="r" b="b"/>
              <a:pathLst>
                <a:path w="15" h="4">
                  <a:moveTo>
                    <a:pt x="8" y="0"/>
                  </a:moveTo>
                  <a:cubicBezTo>
                    <a:pt x="7" y="0"/>
                    <a:pt x="0" y="4"/>
                    <a:pt x="6" y="4"/>
                  </a:cubicBezTo>
                  <a:cubicBezTo>
                    <a:pt x="10" y="4"/>
                    <a:pt x="13" y="4"/>
                    <a:pt x="15" y="2"/>
                  </a:cubicBezTo>
                  <a:cubicBezTo>
                    <a:pt x="12" y="2"/>
                    <a:pt x="11" y="0"/>
                    <a:pt x="8"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p>
          </p:txBody>
        </p:sp>
        <p:sp>
          <p:nvSpPr>
            <p:cNvPr id="128" name="Freeform 130"/>
            <p:cNvSpPr/>
            <p:nvPr/>
          </p:nvSpPr>
          <p:spPr bwMode="auto">
            <a:xfrm>
              <a:off x="3154363" y="1201738"/>
              <a:ext cx="525463" cy="160338"/>
            </a:xfrm>
            <a:custGeom>
              <a:avLst/>
              <a:gdLst>
                <a:gd name="T0" fmla="*/ 9 w 140"/>
                <a:gd name="T1" fmla="*/ 0 h 43"/>
                <a:gd name="T2" fmla="*/ 0 w 140"/>
                <a:gd name="T3" fmla="*/ 4 h 43"/>
                <a:gd name="T4" fmla="*/ 21 w 140"/>
                <a:gd name="T5" fmla="*/ 14 h 43"/>
                <a:gd name="T6" fmla="*/ 26 w 140"/>
                <a:gd name="T7" fmla="*/ 11 h 43"/>
                <a:gd name="T8" fmla="*/ 38 w 140"/>
                <a:gd name="T9" fmla="*/ 26 h 43"/>
                <a:gd name="T10" fmla="*/ 34 w 140"/>
                <a:gd name="T11" fmla="*/ 30 h 43"/>
                <a:gd name="T12" fmla="*/ 55 w 140"/>
                <a:gd name="T13" fmla="*/ 43 h 43"/>
                <a:gd name="T14" fmla="*/ 63 w 140"/>
                <a:gd name="T15" fmla="*/ 38 h 43"/>
                <a:gd name="T16" fmla="*/ 66 w 140"/>
                <a:gd name="T17" fmla="*/ 38 h 43"/>
                <a:gd name="T18" fmla="*/ 75 w 140"/>
                <a:gd name="T19" fmla="*/ 43 h 43"/>
                <a:gd name="T20" fmla="*/ 80 w 140"/>
                <a:gd name="T21" fmla="*/ 42 h 43"/>
                <a:gd name="T22" fmla="*/ 103 w 140"/>
                <a:gd name="T23" fmla="*/ 42 h 43"/>
                <a:gd name="T24" fmla="*/ 110 w 140"/>
                <a:gd name="T25" fmla="*/ 39 h 43"/>
                <a:gd name="T26" fmla="*/ 116 w 140"/>
                <a:gd name="T27" fmla="*/ 43 h 43"/>
                <a:gd name="T28" fmla="*/ 140 w 140"/>
                <a:gd name="T29" fmla="*/ 33 h 43"/>
                <a:gd name="T30" fmla="*/ 138 w 140"/>
                <a:gd name="T31" fmla="*/ 33 h 43"/>
                <a:gd name="T32" fmla="*/ 136 w 140"/>
                <a:gd name="T33" fmla="*/ 33 h 43"/>
                <a:gd name="T34" fmla="*/ 137 w 140"/>
                <a:gd name="T35" fmla="*/ 30 h 43"/>
                <a:gd name="T36" fmla="*/ 140 w 140"/>
                <a:gd name="T37" fmla="*/ 30 h 43"/>
                <a:gd name="T38" fmla="*/ 117 w 140"/>
                <a:gd name="T39" fmla="*/ 22 h 43"/>
                <a:gd name="T40" fmla="*/ 81 w 140"/>
                <a:gd name="T41" fmla="*/ 29 h 43"/>
                <a:gd name="T42" fmla="*/ 62 w 140"/>
                <a:gd name="T43" fmla="*/ 25 h 43"/>
                <a:gd name="T44" fmla="*/ 59 w 140"/>
                <a:gd name="T45" fmla="*/ 26 h 43"/>
                <a:gd name="T46" fmla="*/ 57 w 140"/>
                <a:gd name="T47" fmla="*/ 24 h 43"/>
                <a:gd name="T48" fmla="*/ 59 w 140"/>
                <a:gd name="T49" fmla="*/ 22 h 43"/>
                <a:gd name="T50" fmla="*/ 46 w 140"/>
                <a:gd name="T51" fmla="*/ 16 h 43"/>
                <a:gd name="T52" fmla="*/ 58 w 140"/>
                <a:gd name="T53" fmla="*/ 16 h 43"/>
                <a:gd name="T54" fmla="*/ 44 w 140"/>
                <a:gd name="T55" fmla="*/ 7 h 43"/>
                <a:gd name="T56" fmla="*/ 39 w 140"/>
                <a:gd name="T57" fmla="*/ 7 h 43"/>
                <a:gd name="T58" fmla="*/ 33 w 140"/>
                <a:gd name="T59" fmla="*/ 10 h 43"/>
                <a:gd name="T60" fmla="*/ 9 w 140"/>
                <a:gd name="T61"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40" h="43">
                  <a:moveTo>
                    <a:pt x="9" y="0"/>
                  </a:moveTo>
                  <a:cubicBezTo>
                    <a:pt x="5" y="0"/>
                    <a:pt x="0" y="0"/>
                    <a:pt x="0" y="4"/>
                  </a:cubicBezTo>
                  <a:cubicBezTo>
                    <a:pt x="0" y="7"/>
                    <a:pt x="18" y="14"/>
                    <a:pt x="21" y="14"/>
                  </a:cubicBezTo>
                  <a:cubicBezTo>
                    <a:pt x="23" y="14"/>
                    <a:pt x="25" y="13"/>
                    <a:pt x="26" y="11"/>
                  </a:cubicBezTo>
                  <a:cubicBezTo>
                    <a:pt x="31" y="16"/>
                    <a:pt x="33" y="20"/>
                    <a:pt x="38" y="26"/>
                  </a:cubicBezTo>
                  <a:cubicBezTo>
                    <a:pt x="37" y="26"/>
                    <a:pt x="34" y="28"/>
                    <a:pt x="34" y="30"/>
                  </a:cubicBezTo>
                  <a:cubicBezTo>
                    <a:pt x="34" y="36"/>
                    <a:pt x="49" y="43"/>
                    <a:pt x="55" y="43"/>
                  </a:cubicBezTo>
                  <a:cubicBezTo>
                    <a:pt x="57" y="43"/>
                    <a:pt x="62" y="40"/>
                    <a:pt x="63" y="38"/>
                  </a:cubicBezTo>
                  <a:cubicBezTo>
                    <a:pt x="66" y="38"/>
                    <a:pt x="66" y="38"/>
                    <a:pt x="66" y="38"/>
                  </a:cubicBezTo>
                  <a:cubicBezTo>
                    <a:pt x="66" y="42"/>
                    <a:pt x="70" y="43"/>
                    <a:pt x="75" y="43"/>
                  </a:cubicBezTo>
                  <a:cubicBezTo>
                    <a:pt x="77" y="43"/>
                    <a:pt x="79" y="43"/>
                    <a:pt x="80" y="42"/>
                  </a:cubicBezTo>
                  <a:cubicBezTo>
                    <a:pt x="103" y="42"/>
                    <a:pt x="103" y="42"/>
                    <a:pt x="103" y="42"/>
                  </a:cubicBezTo>
                  <a:cubicBezTo>
                    <a:pt x="106" y="41"/>
                    <a:pt x="106" y="39"/>
                    <a:pt x="110" y="39"/>
                  </a:cubicBezTo>
                  <a:cubicBezTo>
                    <a:pt x="111" y="41"/>
                    <a:pt x="112" y="43"/>
                    <a:pt x="116" y="43"/>
                  </a:cubicBezTo>
                  <a:cubicBezTo>
                    <a:pt x="126" y="43"/>
                    <a:pt x="139" y="43"/>
                    <a:pt x="140" y="33"/>
                  </a:cubicBezTo>
                  <a:cubicBezTo>
                    <a:pt x="140" y="33"/>
                    <a:pt x="139" y="33"/>
                    <a:pt x="138" y="33"/>
                  </a:cubicBezTo>
                  <a:cubicBezTo>
                    <a:pt x="138" y="33"/>
                    <a:pt x="137" y="33"/>
                    <a:pt x="136" y="33"/>
                  </a:cubicBezTo>
                  <a:cubicBezTo>
                    <a:pt x="136" y="32"/>
                    <a:pt x="137" y="31"/>
                    <a:pt x="137" y="30"/>
                  </a:cubicBezTo>
                  <a:cubicBezTo>
                    <a:pt x="138" y="30"/>
                    <a:pt x="139" y="30"/>
                    <a:pt x="140" y="30"/>
                  </a:cubicBezTo>
                  <a:cubicBezTo>
                    <a:pt x="136" y="22"/>
                    <a:pt x="128" y="22"/>
                    <a:pt x="117" y="22"/>
                  </a:cubicBezTo>
                  <a:cubicBezTo>
                    <a:pt x="102" y="22"/>
                    <a:pt x="97" y="29"/>
                    <a:pt x="81" y="29"/>
                  </a:cubicBezTo>
                  <a:cubicBezTo>
                    <a:pt x="74" y="29"/>
                    <a:pt x="68" y="27"/>
                    <a:pt x="62" y="25"/>
                  </a:cubicBezTo>
                  <a:cubicBezTo>
                    <a:pt x="61" y="26"/>
                    <a:pt x="60" y="26"/>
                    <a:pt x="59" y="26"/>
                  </a:cubicBezTo>
                  <a:cubicBezTo>
                    <a:pt x="58" y="26"/>
                    <a:pt x="57" y="26"/>
                    <a:pt x="57" y="24"/>
                  </a:cubicBezTo>
                  <a:cubicBezTo>
                    <a:pt x="57" y="23"/>
                    <a:pt x="58" y="23"/>
                    <a:pt x="59" y="22"/>
                  </a:cubicBezTo>
                  <a:cubicBezTo>
                    <a:pt x="55" y="19"/>
                    <a:pt x="48" y="24"/>
                    <a:pt x="46" y="16"/>
                  </a:cubicBezTo>
                  <a:cubicBezTo>
                    <a:pt x="58" y="16"/>
                    <a:pt x="58" y="16"/>
                    <a:pt x="58" y="16"/>
                  </a:cubicBezTo>
                  <a:cubicBezTo>
                    <a:pt x="55" y="12"/>
                    <a:pt x="42" y="14"/>
                    <a:pt x="44" y="7"/>
                  </a:cubicBezTo>
                  <a:cubicBezTo>
                    <a:pt x="44" y="7"/>
                    <a:pt x="41" y="7"/>
                    <a:pt x="39" y="7"/>
                  </a:cubicBezTo>
                  <a:cubicBezTo>
                    <a:pt x="38" y="9"/>
                    <a:pt x="36" y="10"/>
                    <a:pt x="33" y="10"/>
                  </a:cubicBezTo>
                  <a:cubicBezTo>
                    <a:pt x="24" y="10"/>
                    <a:pt x="21" y="0"/>
                    <a:pt x="9"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p>
          </p:txBody>
        </p:sp>
        <p:sp>
          <p:nvSpPr>
            <p:cNvPr id="129" name="Freeform 131"/>
            <p:cNvSpPr/>
            <p:nvPr/>
          </p:nvSpPr>
          <p:spPr bwMode="auto">
            <a:xfrm>
              <a:off x="3160713" y="1287463"/>
              <a:ext cx="90488" cy="71438"/>
            </a:xfrm>
            <a:custGeom>
              <a:avLst/>
              <a:gdLst>
                <a:gd name="T0" fmla="*/ 12 w 24"/>
                <a:gd name="T1" fmla="*/ 0 h 19"/>
                <a:gd name="T2" fmla="*/ 4 w 24"/>
                <a:gd name="T3" fmla="*/ 7 h 19"/>
                <a:gd name="T4" fmla="*/ 0 w 24"/>
                <a:gd name="T5" fmla="*/ 11 h 19"/>
                <a:gd name="T6" fmla="*/ 19 w 24"/>
                <a:gd name="T7" fmla="*/ 19 h 19"/>
                <a:gd name="T8" fmla="*/ 24 w 24"/>
                <a:gd name="T9" fmla="*/ 9 h 19"/>
                <a:gd name="T10" fmla="*/ 12 w 24"/>
                <a:gd name="T11" fmla="*/ 0 h 19"/>
              </a:gdLst>
              <a:ahLst/>
              <a:cxnLst>
                <a:cxn ang="0">
                  <a:pos x="T0" y="T1"/>
                </a:cxn>
                <a:cxn ang="0">
                  <a:pos x="T2" y="T3"/>
                </a:cxn>
                <a:cxn ang="0">
                  <a:pos x="T4" y="T5"/>
                </a:cxn>
                <a:cxn ang="0">
                  <a:pos x="T6" y="T7"/>
                </a:cxn>
                <a:cxn ang="0">
                  <a:pos x="T8" y="T9"/>
                </a:cxn>
                <a:cxn ang="0">
                  <a:pos x="T10" y="T11"/>
                </a:cxn>
              </a:cxnLst>
              <a:rect l="0" t="0" r="r" b="b"/>
              <a:pathLst>
                <a:path w="24" h="19">
                  <a:moveTo>
                    <a:pt x="12" y="0"/>
                  </a:moveTo>
                  <a:cubicBezTo>
                    <a:pt x="6" y="0"/>
                    <a:pt x="7" y="7"/>
                    <a:pt x="4" y="7"/>
                  </a:cubicBezTo>
                  <a:cubicBezTo>
                    <a:pt x="3" y="7"/>
                    <a:pt x="0" y="8"/>
                    <a:pt x="0" y="11"/>
                  </a:cubicBezTo>
                  <a:cubicBezTo>
                    <a:pt x="0" y="11"/>
                    <a:pt x="17" y="19"/>
                    <a:pt x="19" y="19"/>
                  </a:cubicBezTo>
                  <a:cubicBezTo>
                    <a:pt x="23" y="19"/>
                    <a:pt x="24" y="14"/>
                    <a:pt x="24" y="9"/>
                  </a:cubicBezTo>
                  <a:cubicBezTo>
                    <a:pt x="24" y="6"/>
                    <a:pt x="17" y="0"/>
                    <a:pt x="12"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p>
          </p:txBody>
        </p:sp>
        <p:sp>
          <p:nvSpPr>
            <p:cNvPr id="130" name="Freeform 132"/>
            <p:cNvSpPr/>
            <p:nvPr/>
          </p:nvSpPr>
          <p:spPr bwMode="auto">
            <a:xfrm>
              <a:off x="3171825" y="1152525"/>
              <a:ext cx="82550" cy="25400"/>
            </a:xfrm>
            <a:custGeom>
              <a:avLst/>
              <a:gdLst>
                <a:gd name="T0" fmla="*/ 22 w 22"/>
                <a:gd name="T1" fmla="*/ 0 h 7"/>
                <a:gd name="T2" fmla="*/ 21 w 22"/>
                <a:gd name="T3" fmla="*/ 1 h 7"/>
                <a:gd name="T4" fmla="*/ 18 w 22"/>
                <a:gd name="T5" fmla="*/ 0 h 7"/>
                <a:gd name="T6" fmla="*/ 0 w 22"/>
                <a:gd name="T7" fmla="*/ 4 h 7"/>
                <a:gd name="T8" fmla="*/ 18 w 22"/>
                <a:gd name="T9" fmla="*/ 7 h 7"/>
                <a:gd name="T10" fmla="*/ 22 w 22"/>
                <a:gd name="T11" fmla="*/ 4 h 7"/>
                <a:gd name="T12" fmla="*/ 22 w 22"/>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22" h="7">
                  <a:moveTo>
                    <a:pt x="22" y="0"/>
                  </a:moveTo>
                  <a:cubicBezTo>
                    <a:pt x="21" y="1"/>
                    <a:pt x="21" y="1"/>
                    <a:pt x="21" y="1"/>
                  </a:cubicBezTo>
                  <a:cubicBezTo>
                    <a:pt x="20" y="1"/>
                    <a:pt x="21" y="0"/>
                    <a:pt x="18" y="0"/>
                  </a:cubicBezTo>
                  <a:cubicBezTo>
                    <a:pt x="13" y="0"/>
                    <a:pt x="3" y="1"/>
                    <a:pt x="0" y="4"/>
                  </a:cubicBezTo>
                  <a:cubicBezTo>
                    <a:pt x="0" y="4"/>
                    <a:pt x="16" y="7"/>
                    <a:pt x="18" y="7"/>
                  </a:cubicBezTo>
                  <a:cubicBezTo>
                    <a:pt x="20" y="7"/>
                    <a:pt x="22" y="6"/>
                    <a:pt x="22" y="4"/>
                  </a:cubicBezTo>
                  <a:cubicBezTo>
                    <a:pt x="22" y="4"/>
                    <a:pt x="22" y="2"/>
                    <a:pt x="22"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p>
          </p:txBody>
        </p:sp>
        <p:sp>
          <p:nvSpPr>
            <p:cNvPr id="131" name="Freeform 133"/>
            <p:cNvSpPr/>
            <p:nvPr/>
          </p:nvSpPr>
          <p:spPr bwMode="auto">
            <a:xfrm>
              <a:off x="3108325" y="1073150"/>
              <a:ext cx="98425" cy="74613"/>
            </a:xfrm>
            <a:custGeom>
              <a:avLst/>
              <a:gdLst>
                <a:gd name="T0" fmla="*/ 6 w 26"/>
                <a:gd name="T1" fmla="*/ 0 h 20"/>
                <a:gd name="T2" fmla="*/ 0 w 26"/>
                <a:gd name="T3" fmla="*/ 4 h 20"/>
                <a:gd name="T4" fmla="*/ 9 w 26"/>
                <a:gd name="T5" fmla="*/ 15 h 20"/>
                <a:gd name="T6" fmla="*/ 6 w 26"/>
                <a:gd name="T7" fmla="*/ 18 h 20"/>
                <a:gd name="T8" fmla="*/ 12 w 26"/>
                <a:gd name="T9" fmla="*/ 20 h 20"/>
                <a:gd name="T10" fmla="*/ 26 w 26"/>
                <a:gd name="T11" fmla="*/ 18 h 20"/>
                <a:gd name="T12" fmla="*/ 26 w 26"/>
                <a:gd name="T13" fmla="*/ 11 h 20"/>
                <a:gd name="T14" fmla="*/ 16 w 26"/>
                <a:gd name="T15" fmla="*/ 4 h 20"/>
                <a:gd name="T16" fmla="*/ 6 w 26"/>
                <a:gd name="T17"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20">
                  <a:moveTo>
                    <a:pt x="6" y="0"/>
                  </a:moveTo>
                  <a:cubicBezTo>
                    <a:pt x="4" y="0"/>
                    <a:pt x="0" y="2"/>
                    <a:pt x="0" y="4"/>
                  </a:cubicBezTo>
                  <a:cubicBezTo>
                    <a:pt x="0" y="10"/>
                    <a:pt x="6" y="12"/>
                    <a:pt x="9" y="15"/>
                  </a:cubicBezTo>
                  <a:cubicBezTo>
                    <a:pt x="8" y="16"/>
                    <a:pt x="6" y="17"/>
                    <a:pt x="6" y="18"/>
                  </a:cubicBezTo>
                  <a:cubicBezTo>
                    <a:pt x="6" y="20"/>
                    <a:pt x="8" y="20"/>
                    <a:pt x="12" y="20"/>
                  </a:cubicBezTo>
                  <a:cubicBezTo>
                    <a:pt x="15" y="20"/>
                    <a:pt x="21" y="19"/>
                    <a:pt x="26" y="18"/>
                  </a:cubicBezTo>
                  <a:cubicBezTo>
                    <a:pt x="26" y="15"/>
                    <a:pt x="26" y="13"/>
                    <a:pt x="26" y="11"/>
                  </a:cubicBezTo>
                  <a:cubicBezTo>
                    <a:pt x="26" y="5"/>
                    <a:pt x="16" y="11"/>
                    <a:pt x="16" y="4"/>
                  </a:cubicBezTo>
                  <a:cubicBezTo>
                    <a:pt x="13" y="4"/>
                    <a:pt x="7" y="2"/>
                    <a:pt x="6"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p>
          </p:txBody>
        </p:sp>
        <p:sp>
          <p:nvSpPr>
            <p:cNvPr id="132" name="Freeform 134"/>
            <p:cNvSpPr/>
            <p:nvPr/>
          </p:nvSpPr>
          <p:spPr bwMode="auto">
            <a:xfrm>
              <a:off x="3071813" y="1001713"/>
              <a:ext cx="36513" cy="22225"/>
            </a:xfrm>
            <a:custGeom>
              <a:avLst/>
              <a:gdLst>
                <a:gd name="T0" fmla="*/ 4 w 10"/>
                <a:gd name="T1" fmla="*/ 0 h 6"/>
                <a:gd name="T2" fmla="*/ 0 w 10"/>
                <a:gd name="T3" fmla="*/ 0 h 6"/>
                <a:gd name="T4" fmla="*/ 5 w 10"/>
                <a:gd name="T5" fmla="*/ 6 h 6"/>
                <a:gd name="T6" fmla="*/ 10 w 10"/>
                <a:gd name="T7" fmla="*/ 6 h 6"/>
                <a:gd name="T8" fmla="*/ 10 w 10"/>
                <a:gd name="T9" fmla="*/ 0 h 6"/>
                <a:gd name="T10" fmla="*/ 4 w 10"/>
                <a:gd name="T11" fmla="*/ 0 h 6"/>
              </a:gdLst>
              <a:ahLst/>
              <a:cxnLst>
                <a:cxn ang="0">
                  <a:pos x="T0" y="T1"/>
                </a:cxn>
                <a:cxn ang="0">
                  <a:pos x="T2" y="T3"/>
                </a:cxn>
                <a:cxn ang="0">
                  <a:pos x="T4" y="T5"/>
                </a:cxn>
                <a:cxn ang="0">
                  <a:pos x="T6" y="T7"/>
                </a:cxn>
                <a:cxn ang="0">
                  <a:pos x="T8" y="T9"/>
                </a:cxn>
                <a:cxn ang="0">
                  <a:pos x="T10" y="T11"/>
                </a:cxn>
              </a:cxnLst>
              <a:rect l="0" t="0" r="r" b="b"/>
              <a:pathLst>
                <a:path w="10" h="6">
                  <a:moveTo>
                    <a:pt x="4" y="0"/>
                  </a:moveTo>
                  <a:cubicBezTo>
                    <a:pt x="2" y="0"/>
                    <a:pt x="1" y="0"/>
                    <a:pt x="0" y="0"/>
                  </a:cubicBezTo>
                  <a:cubicBezTo>
                    <a:pt x="0" y="4"/>
                    <a:pt x="3" y="4"/>
                    <a:pt x="5" y="6"/>
                  </a:cubicBezTo>
                  <a:cubicBezTo>
                    <a:pt x="10" y="6"/>
                    <a:pt x="10" y="6"/>
                    <a:pt x="10" y="6"/>
                  </a:cubicBezTo>
                  <a:cubicBezTo>
                    <a:pt x="10" y="0"/>
                    <a:pt x="10" y="0"/>
                    <a:pt x="10" y="0"/>
                  </a:cubicBezTo>
                  <a:cubicBezTo>
                    <a:pt x="9" y="0"/>
                    <a:pt x="6" y="0"/>
                    <a:pt x="4"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p>
          </p:txBody>
        </p:sp>
        <p:sp>
          <p:nvSpPr>
            <p:cNvPr id="133" name="Freeform 135"/>
            <p:cNvSpPr/>
            <p:nvPr/>
          </p:nvSpPr>
          <p:spPr bwMode="auto">
            <a:xfrm>
              <a:off x="3176588" y="908050"/>
              <a:ext cx="333375" cy="222250"/>
            </a:xfrm>
            <a:custGeom>
              <a:avLst/>
              <a:gdLst>
                <a:gd name="T0" fmla="*/ 16 w 89"/>
                <a:gd name="T1" fmla="*/ 0 h 59"/>
                <a:gd name="T2" fmla="*/ 25 w 89"/>
                <a:gd name="T3" fmla="*/ 6 h 59"/>
                <a:gd name="T4" fmla="*/ 20 w 89"/>
                <a:gd name="T5" fmla="*/ 6 h 59"/>
                <a:gd name="T6" fmla="*/ 17 w 89"/>
                <a:gd name="T7" fmla="*/ 5 h 59"/>
                <a:gd name="T8" fmla="*/ 9 w 89"/>
                <a:gd name="T9" fmla="*/ 8 h 59"/>
                <a:gd name="T10" fmla="*/ 13 w 89"/>
                <a:gd name="T11" fmla="*/ 13 h 59"/>
                <a:gd name="T12" fmla="*/ 18 w 89"/>
                <a:gd name="T13" fmla="*/ 12 h 59"/>
                <a:gd name="T14" fmla="*/ 21 w 89"/>
                <a:gd name="T15" fmla="*/ 13 h 59"/>
                <a:gd name="T16" fmla="*/ 17 w 89"/>
                <a:gd name="T17" fmla="*/ 16 h 59"/>
                <a:gd name="T18" fmla="*/ 10 w 89"/>
                <a:gd name="T19" fmla="*/ 14 h 59"/>
                <a:gd name="T20" fmla="*/ 9 w 89"/>
                <a:gd name="T21" fmla="*/ 14 h 59"/>
                <a:gd name="T22" fmla="*/ 3 w 89"/>
                <a:gd name="T23" fmla="*/ 17 h 59"/>
                <a:gd name="T24" fmla="*/ 16 w 89"/>
                <a:gd name="T25" fmla="*/ 23 h 59"/>
                <a:gd name="T26" fmla="*/ 13 w 89"/>
                <a:gd name="T27" fmla="*/ 25 h 59"/>
                <a:gd name="T28" fmla="*/ 5 w 89"/>
                <a:gd name="T29" fmla="*/ 22 h 59"/>
                <a:gd name="T30" fmla="*/ 0 w 89"/>
                <a:gd name="T31" fmla="*/ 22 h 59"/>
                <a:gd name="T32" fmla="*/ 17 w 89"/>
                <a:gd name="T33" fmla="*/ 31 h 59"/>
                <a:gd name="T34" fmla="*/ 10 w 89"/>
                <a:gd name="T35" fmla="*/ 35 h 59"/>
                <a:gd name="T36" fmla="*/ 13 w 89"/>
                <a:gd name="T37" fmla="*/ 38 h 59"/>
                <a:gd name="T38" fmla="*/ 19 w 89"/>
                <a:gd name="T39" fmla="*/ 36 h 59"/>
                <a:gd name="T40" fmla="*/ 23 w 89"/>
                <a:gd name="T41" fmla="*/ 39 h 59"/>
                <a:gd name="T42" fmla="*/ 31 w 89"/>
                <a:gd name="T43" fmla="*/ 37 h 59"/>
                <a:gd name="T44" fmla="*/ 43 w 89"/>
                <a:gd name="T45" fmla="*/ 39 h 59"/>
                <a:gd name="T46" fmla="*/ 21 w 89"/>
                <a:gd name="T47" fmla="*/ 45 h 59"/>
                <a:gd name="T48" fmla="*/ 34 w 89"/>
                <a:gd name="T49" fmla="*/ 52 h 59"/>
                <a:gd name="T50" fmla="*/ 30 w 89"/>
                <a:gd name="T51" fmla="*/ 54 h 59"/>
                <a:gd name="T52" fmla="*/ 42 w 89"/>
                <a:gd name="T53" fmla="*/ 59 h 59"/>
                <a:gd name="T54" fmla="*/ 48 w 89"/>
                <a:gd name="T55" fmla="*/ 53 h 59"/>
                <a:gd name="T56" fmla="*/ 58 w 89"/>
                <a:gd name="T57" fmla="*/ 58 h 59"/>
                <a:gd name="T58" fmla="*/ 59 w 89"/>
                <a:gd name="T59" fmla="*/ 58 h 59"/>
                <a:gd name="T60" fmla="*/ 59 w 89"/>
                <a:gd name="T61" fmla="*/ 54 h 59"/>
                <a:gd name="T62" fmla="*/ 64 w 89"/>
                <a:gd name="T63" fmla="*/ 54 h 59"/>
                <a:gd name="T64" fmla="*/ 60 w 89"/>
                <a:gd name="T65" fmla="*/ 48 h 59"/>
                <a:gd name="T66" fmla="*/ 64 w 89"/>
                <a:gd name="T67" fmla="*/ 44 h 59"/>
                <a:gd name="T68" fmla="*/ 68 w 89"/>
                <a:gd name="T69" fmla="*/ 50 h 59"/>
                <a:gd name="T70" fmla="*/ 81 w 89"/>
                <a:gd name="T71" fmla="*/ 41 h 59"/>
                <a:gd name="T72" fmla="*/ 88 w 89"/>
                <a:gd name="T73" fmla="*/ 39 h 59"/>
                <a:gd name="T74" fmla="*/ 88 w 89"/>
                <a:gd name="T75" fmla="*/ 35 h 59"/>
                <a:gd name="T76" fmla="*/ 74 w 89"/>
                <a:gd name="T77" fmla="*/ 31 h 59"/>
                <a:gd name="T78" fmla="*/ 71 w 89"/>
                <a:gd name="T79" fmla="*/ 33 h 59"/>
                <a:gd name="T80" fmla="*/ 70 w 89"/>
                <a:gd name="T81" fmla="*/ 31 h 59"/>
                <a:gd name="T82" fmla="*/ 72 w 89"/>
                <a:gd name="T83" fmla="*/ 27 h 59"/>
                <a:gd name="T84" fmla="*/ 68 w 89"/>
                <a:gd name="T85" fmla="*/ 23 h 59"/>
                <a:gd name="T86" fmla="*/ 64 w 89"/>
                <a:gd name="T87" fmla="*/ 18 h 59"/>
                <a:gd name="T88" fmla="*/ 62 w 89"/>
                <a:gd name="T89" fmla="*/ 18 h 59"/>
                <a:gd name="T90" fmla="*/ 63 w 89"/>
                <a:gd name="T91" fmla="*/ 20 h 59"/>
                <a:gd name="T92" fmla="*/ 63 w 89"/>
                <a:gd name="T93" fmla="*/ 24 h 59"/>
                <a:gd name="T94" fmla="*/ 60 w 89"/>
                <a:gd name="T95" fmla="*/ 24 h 59"/>
                <a:gd name="T96" fmla="*/ 54 w 89"/>
                <a:gd name="T97" fmla="*/ 16 h 59"/>
                <a:gd name="T98" fmla="*/ 51 w 89"/>
                <a:gd name="T99" fmla="*/ 15 h 59"/>
                <a:gd name="T100" fmla="*/ 49 w 89"/>
                <a:gd name="T101" fmla="*/ 15 h 59"/>
                <a:gd name="T102" fmla="*/ 46 w 89"/>
                <a:gd name="T103" fmla="*/ 16 h 59"/>
                <a:gd name="T104" fmla="*/ 43 w 89"/>
                <a:gd name="T105" fmla="*/ 15 h 59"/>
                <a:gd name="T106" fmla="*/ 34 w 89"/>
                <a:gd name="T107" fmla="*/ 3 h 59"/>
                <a:gd name="T108" fmla="*/ 16 w 89"/>
                <a:gd name="T109"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89" h="59">
                  <a:moveTo>
                    <a:pt x="16" y="0"/>
                  </a:moveTo>
                  <a:cubicBezTo>
                    <a:pt x="16" y="4"/>
                    <a:pt x="21" y="4"/>
                    <a:pt x="25" y="6"/>
                  </a:cubicBezTo>
                  <a:cubicBezTo>
                    <a:pt x="20" y="6"/>
                    <a:pt x="20" y="6"/>
                    <a:pt x="20" y="6"/>
                  </a:cubicBezTo>
                  <a:cubicBezTo>
                    <a:pt x="19" y="6"/>
                    <a:pt x="18" y="5"/>
                    <a:pt x="17" y="5"/>
                  </a:cubicBezTo>
                  <a:cubicBezTo>
                    <a:pt x="14" y="5"/>
                    <a:pt x="12" y="7"/>
                    <a:pt x="9" y="8"/>
                  </a:cubicBezTo>
                  <a:cubicBezTo>
                    <a:pt x="9" y="9"/>
                    <a:pt x="12" y="13"/>
                    <a:pt x="13" y="13"/>
                  </a:cubicBezTo>
                  <a:cubicBezTo>
                    <a:pt x="14" y="13"/>
                    <a:pt x="16" y="12"/>
                    <a:pt x="18" y="12"/>
                  </a:cubicBezTo>
                  <a:cubicBezTo>
                    <a:pt x="19" y="12"/>
                    <a:pt x="20" y="12"/>
                    <a:pt x="21" y="13"/>
                  </a:cubicBezTo>
                  <a:cubicBezTo>
                    <a:pt x="20" y="14"/>
                    <a:pt x="19" y="16"/>
                    <a:pt x="17" y="16"/>
                  </a:cubicBezTo>
                  <a:cubicBezTo>
                    <a:pt x="15" y="16"/>
                    <a:pt x="14" y="14"/>
                    <a:pt x="10" y="14"/>
                  </a:cubicBezTo>
                  <a:cubicBezTo>
                    <a:pt x="9" y="14"/>
                    <a:pt x="9" y="14"/>
                    <a:pt x="9" y="14"/>
                  </a:cubicBezTo>
                  <a:cubicBezTo>
                    <a:pt x="6" y="14"/>
                    <a:pt x="3" y="14"/>
                    <a:pt x="3" y="17"/>
                  </a:cubicBezTo>
                  <a:cubicBezTo>
                    <a:pt x="3" y="20"/>
                    <a:pt x="12" y="22"/>
                    <a:pt x="16" y="23"/>
                  </a:cubicBezTo>
                  <a:cubicBezTo>
                    <a:pt x="16" y="23"/>
                    <a:pt x="14" y="25"/>
                    <a:pt x="13" y="25"/>
                  </a:cubicBezTo>
                  <a:cubicBezTo>
                    <a:pt x="11" y="25"/>
                    <a:pt x="6" y="23"/>
                    <a:pt x="5" y="22"/>
                  </a:cubicBezTo>
                  <a:cubicBezTo>
                    <a:pt x="0" y="22"/>
                    <a:pt x="0" y="22"/>
                    <a:pt x="0" y="22"/>
                  </a:cubicBezTo>
                  <a:cubicBezTo>
                    <a:pt x="1" y="31"/>
                    <a:pt x="7" y="31"/>
                    <a:pt x="17" y="31"/>
                  </a:cubicBezTo>
                  <a:cubicBezTo>
                    <a:pt x="15" y="34"/>
                    <a:pt x="13" y="34"/>
                    <a:pt x="10" y="35"/>
                  </a:cubicBezTo>
                  <a:cubicBezTo>
                    <a:pt x="10" y="37"/>
                    <a:pt x="11" y="38"/>
                    <a:pt x="13" y="38"/>
                  </a:cubicBezTo>
                  <a:cubicBezTo>
                    <a:pt x="15" y="38"/>
                    <a:pt x="16" y="37"/>
                    <a:pt x="19" y="36"/>
                  </a:cubicBezTo>
                  <a:cubicBezTo>
                    <a:pt x="19" y="37"/>
                    <a:pt x="20" y="39"/>
                    <a:pt x="23" y="39"/>
                  </a:cubicBezTo>
                  <a:cubicBezTo>
                    <a:pt x="26" y="39"/>
                    <a:pt x="27" y="37"/>
                    <a:pt x="31" y="37"/>
                  </a:cubicBezTo>
                  <a:cubicBezTo>
                    <a:pt x="35" y="37"/>
                    <a:pt x="39" y="38"/>
                    <a:pt x="43" y="39"/>
                  </a:cubicBezTo>
                  <a:cubicBezTo>
                    <a:pt x="39" y="40"/>
                    <a:pt x="21" y="40"/>
                    <a:pt x="21" y="45"/>
                  </a:cubicBezTo>
                  <a:cubicBezTo>
                    <a:pt x="21" y="49"/>
                    <a:pt x="29" y="52"/>
                    <a:pt x="34" y="52"/>
                  </a:cubicBezTo>
                  <a:cubicBezTo>
                    <a:pt x="33" y="53"/>
                    <a:pt x="32" y="54"/>
                    <a:pt x="30" y="54"/>
                  </a:cubicBezTo>
                  <a:cubicBezTo>
                    <a:pt x="31" y="58"/>
                    <a:pt x="37" y="59"/>
                    <a:pt x="42" y="59"/>
                  </a:cubicBezTo>
                  <a:cubicBezTo>
                    <a:pt x="46" y="59"/>
                    <a:pt x="48" y="58"/>
                    <a:pt x="48" y="53"/>
                  </a:cubicBezTo>
                  <a:cubicBezTo>
                    <a:pt x="51" y="54"/>
                    <a:pt x="56" y="58"/>
                    <a:pt x="58" y="58"/>
                  </a:cubicBezTo>
                  <a:cubicBezTo>
                    <a:pt x="59" y="58"/>
                    <a:pt x="59" y="58"/>
                    <a:pt x="59" y="58"/>
                  </a:cubicBezTo>
                  <a:cubicBezTo>
                    <a:pt x="59" y="54"/>
                    <a:pt x="59" y="54"/>
                    <a:pt x="59" y="54"/>
                  </a:cubicBezTo>
                  <a:cubicBezTo>
                    <a:pt x="64" y="54"/>
                    <a:pt x="64" y="54"/>
                    <a:pt x="64" y="54"/>
                  </a:cubicBezTo>
                  <a:cubicBezTo>
                    <a:pt x="63" y="52"/>
                    <a:pt x="62" y="51"/>
                    <a:pt x="60" y="48"/>
                  </a:cubicBezTo>
                  <a:cubicBezTo>
                    <a:pt x="62" y="47"/>
                    <a:pt x="62" y="46"/>
                    <a:pt x="64" y="44"/>
                  </a:cubicBezTo>
                  <a:cubicBezTo>
                    <a:pt x="64" y="47"/>
                    <a:pt x="64" y="50"/>
                    <a:pt x="68" y="50"/>
                  </a:cubicBezTo>
                  <a:cubicBezTo>
                    <a:pt x="72" y="50"/>
                    <a:pt x="76" y="41"/>
                    <a:pt x="81" y="41"/>
                  </a:cubicBezTo>
                  <a:cubicBezTo>
                    <a:pt x="84" y="40"/>
                    <a:pt x="87" y="41"/>
                    <a:pt x="88" y="39"/>
                  </a:cubicBezTo>
                  <a:cubicBezTo>
                    <a:pt x="89" y="38"/>
                    <a:pt x="88" y="37"/>
                    <a:pt x="88" y="35"/>
                  </a:cubicBezTo>
                  <a:cubicBezTo>
                    <a:pt x="85" y="35"/>
                    <a:pt x="77" y="31"/>
                    <a:pt x="74" y="31"/>
                  </a:cubicBezTo>
                  <a:cubicBezTo>
                    <a:pt x="74" y="31"/>
                    <a:pt x="72" y="33"/>
                    <a:pt x="71" y="33"/>
                  </a:cubicBezTo>
                  <a:cubicBezTo>
                    <a:pt x="70" y="33"/>
                    <a:pt x="70" y="32"/>
                    <a:pt x="70" y="31"/>
                  </a:cubicBezTo>
                  <a:cubicBezTo>
                    <a:pt x="70" y="30"/>
                    <a:pt x="72" y="29"/>
                    <a:pt x="72" y="27"/>
                  </a:cubicBezTo>
                  <a:cubicBezTo>
                    <a:pt x="72" y="25"/>
                    <a:pt x="68" y="25"/>
                    <a:pt x="68" y="23"/>
                  </a:cubicBezTo>
                  <a:cubicBezTo>
                    <a:pt x="68" y="19"/>
                    <a:pt x="68" y="18"/>
                    <a:pt x="64" y="18"/>
                  </a:cubicBezTo>
                  <a:cubicBezTo>
                    <a:pt x="64" y="18"/>
                    <a:pt x="62" y="18"/>
                    <a:pt x="62" y="18"/>
                  </a:cubicBezTo>
                  <a:cubicBezTo>
                    <a:pt x="63" y="20"/>
                    <a:pt x="63" y="20"/>
                    <a:pt x="63" y="20"/>
                  </a:cubicBezTo>
                  <a:cubicBezTo>
                    <a:pt x="63" y="24"/>
                    <a:pt x="63" y="24"/>
                    <a:pt x="63" y="24"/>
                  </a:cubicBezTo>
                  <a:cubicBezTo>
                    <a:pt x="60" y="24"/>
                    <a:pt x="60" y="24"/>
                    <a:pt x="60" y="24"/>
                  </a:cubicBezTo>
                  <a:cubicBezTo>
                    <a:pt x="57" y="21"/>
                    <a:pt x="59" y="17"/>
                    <a:pt x="54" y="16"/>
                  </a:cubicBezTo>
                  <a:cubicBezTo>
                    <a:pt x="53" y="15"/>
                    <a:pt x="52" y="15"/>
                    <a:pt x="51" y="15"/>
                  </a:cubicBezTo>
                  <a:cubicBezTo>
                    <a:pt x="51" y="15"/>
                    <a:pt x="50" y="15"/>
                    <a:pt x="49" y="15"/>
                  </a:cubicBezTo>
                  <a:cubicBezTo>
                    <a:pt x="48" y="16"/>
                    <a:pt x="47" y="16"/>
                    <a:pt x="46" y="16"/>
                  </a:cubicBezTo>
                  <a:cubicBezTo>
                    <a:pt x="45" y="16"/>
                    <a:pt x="44" y="16"/>
                    <a:pt x="43" y="15"/>
                  </a:cubicBezTo>
                  <a:cubicBezTo>
                    <a:pt x="39" y="13"/>
                    <a:pt x="40" y="5"/>
                    <a:pt x="34" y="3"/>
                  </a:cubicBezTo>
                  <a:cubicBezTo>
                    <a:pt x="29" y="1"/>
                    <a:pt x="23" y="0"/>
                    <a:pt x="16"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p>
          </p:txBody>
        </p:sp>
        <p:sp>
          <p:nvSpPr>
            <p:cNvPr id="134" name="Freeform 136"/>
            <p:cNvSpPr/>
            <p:nvPr/>
          </p:nvSpPr>
          <p:spPr bwMode="auto">
            <a:xfrm>
              <a:off x="3446463" y="1839913"/>
              <a:ext cx="214313" cy="134938"/>
            </a:xfrm>
            <a:custGeom>
              <a:avLst/>
              <a:gdLst>
                <a:gd name="T0" fmla="*/ 16 w 57"/>
                <a:gd name="T1" fmla="*/ 0 h 36"/>
                <a:gd name="T2" fmla="*/ 7 w 57"/>
                <a:gd name="T3" fmla="*/ 17 h 36"/>
                <a:gd name="T4" fmla="*/ 7 w 57"/>
                <a:gd name="T5" fmla="*/ 21 h 36"/>
                <a:gd name="T6" fmla="*/ 4 w 57"/>
                <a:gd name="T7" fmla="*/ 25 h 36"/>
                <a:gd name="T8" fmla="*/ 0 w 57"/>
                <a:gd name="T9" fmla="*/ 30 h 36"/>
                <a:gd name="T10" fmla="*/ 6 w 57"/>
                <a:gd name="T11" fmla="*/ 30 h 36"/>
                <a:gd name="T12" fmla="*/ 12 w 57"/>
                <a:gd name="T13" fmla="*/ 30 h 36"/>
                <a:gd name="T14" fmla="*/ 14 w 57"/>
                <a:gd name="T15" fmla="*/ 36 h 36"/>
                <a:gd name="T16" fmla="*/ 16 w 57"/>
                <a:gd name="T17" fmla="*/ 34 h 36"/>
                <a:gd name="T18" fmla="*/ 18 w 57"/>
                <a:gd name="T19" fmla="*/ 34 h 36"/>
                <a:gd name="T20" fmla="*/ 29 w 57"/>
                <a:gd name="T21" fmla="*/ 23 h 36"/>
                <a:gd name="T22" fmla="*/ 40 w 57"/>
                <a:gd name="T23" fmla="*/ 30 h 36"/>
                <a:gd name="T24" fmla="*/ 48 w 57"/>
                <a:gd name="T25" fmla="*/ 30 h 36"/>
                <a:gd name="T26" fmla="*/ 57 w 57"/>
                <a:gd name="T27" fmla="*/ 27 h 36"/>
                <a:gd name="T28" fmla="*/ 45 w 57"/>
                <a:gd name="T29" fmla="*/ 22 h 36"/>
                <a:gd name="T30" fmla="*/ 43 w 57"/>
                <a:gd name="T31" fmla="*/ 17 h 36"/>
                <a:gd name="T32" fmla="*/ 23 w 57"/>
                <a:gd name="T33" fmla="*/ 5 h 36"/>
                <a:gd name="T34" fmla="*/ 20 w 57"/>
                <a:gd name="T35" fmla="*/ 7 h 36"/>
                <a:gd name="T36" fmla="*/ 16 w 57"/>
                <a:gd name="T37"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7" h="36">
                  <a:moveTo>
                    <a:pt x="16" y="0"/>
                  </a:moveTo>
                  <a:cubicBezTo>
                    <a:pt x="8" y="0"/>
                    <a:pt x="7" y="12"/>
                    <a:pt x="7" y="17"/>
                  </a:cubicBezTo>
                  <a:cubicBezTo>
                    <a:pt x="7" y="19"/>
                    <a:pt x="7" y="18"/>
                    <a:pt x="7" y="21"/>
                  </a:cubicBezTo>
                  <a:cubicBezTo>
                    <a:pt x="7" y="23"/>
                    <a:pt x="5" y="23"/>
                    <a:pt x="4" y="25"/>
                  </a:cubicBezTo>
                  <a:cubicBezTo>
                    <a:pt x="3" y="26"/>
                    <a:pt x="0" y="25"/>
                    <a:pt x="0" y="30"/>
                  </a:cubicBezTo>
                  <a:cubicBezTo>
                    <a:pt x="1" y="30"/>
                    <a:pt x="4" y="30"/>
                    <a:pt x="6" y="30"/>
                  </a:cubicBezTo>
                  <a:cubicBezTo>
                    <a:pt x="8" y="30"/>
                    <a:pt x="10" y="30"/>
                    <a:pt x="12" y="30"/>
                  </a:cubicBezTo>
                  <a:cubicBezTo>
                    <a:pt x="11" y="33"/>
                    <a:pt x="10" y="36"/>
                    <a:pt x="14" y="36"/>
                  </a:cubicBezTo>
                  <a:cubicBezTo>
                    <a:pt x="15" y="36"/>
                    <a:pt x="15" y="35"/>
                    <a:pt x="16" y="34"/>
                  </a:cubicBezTo>
                  <a:cubicBezTo>
                    <a:pt x="16" y="34"/>
                    <a:pt x="17" y="34"/>
                    <a:pt x="18" y="34"/>
                  </a:cubicBezTo>
                  <a:cubicBezTo>
                    <a:pt x="22" y="34"/>
                    <a:pt x="29" y="29"/>
                    <a:pt x="29" y="23"/>
                  </a:cubicBezTo>
                  <a:cubicBezTo>
                    <a:pt x="31" y="24"/>
                    <a:pt x="40" y="30"/>
                    <a:pt x="40" y="30"/>
                  </a:cubicBezTo>
                  <a:cubicBezTo>
                    <a:pt x="43" y="30"/>
                    <a:pt x="44" y="30"/>
                    <a:pt x="48" y="30"/>
                  </a:cubicBezTo>
                  <a:cubicBezTo>
                    <a:pt x="52" y="30"/>
                    <a:pt x="54" y="29"/>
                    <a:pt x="57" y="27"/>
                  </a:cubicBezTo>
                  <a:cubicBezTo>
                    <a:pt x="55" y="24"/>
                    <a:pt x="50" y="25"/>
                    <a:pt x="45" y="22"/>
                  </a:cubicBezTo>
                  <a:cubicBezTo>
                    <a:pt x="44" y="21"/>
                    <a:pt x="44" y="19"/>
                    <a:pt x="43" y="17"/>
                  </a:cubicBezTo>
                  <a:cubicBezTo>
                    <a:pt x="38" y="10"/>
                    <a:pt x="29" y="13"/>
                    <a:pt x="23" y="5"/>
                  </a:cubicBezTo>
                  <a:cubicBezTo>
                    <a:pt x="22" y="6"/>
                    <a:pt x="21" y="6"/>
                    <a:pt x="20" y="7"/>
                  </a:cubicBezTo>
                  <a:cubicBezTo>
                    <a:pt x="19" y="5"/>
                    <a:pt x="17" y="4"/>
                    <a:pt x="16"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p>
          </p:txBody>
        </p:sp>
        <p:sp>
          <p:nvSpPr>
            <p:cNvPr id="135" name="Freeform 137"/>
            <p:cNvSpPr/>
            <p:nvPr/>
          </p:nvSpPr>
          <p:spPr bwMode="auto">
            <a:xfrm>
              <a:off x="3751263" y="1716088"/>
              <a:ext cx="66675" cy="52388"/>
            </a:xfrm>
            <a:custGeom>
              <a:avLst/>
              <a:gdLst>
                <a:gd name="T0" fmla="*/ 9 w 18"/>
                <a:gd name="T1" fmla="*/ 0 h 14"/>
                <a:gd name="T2" fmla="*/ 0 w 18"/>
                <a:gd name="T3" fmla="*/ 8 h 14"/>
                <a:gd name="T4" fmla="*/ 8 w 18"/>
                <a:gd name="T5" fmla="*/ 14 h 14"/>
                <a:gd name="T6" fmla="*/ 18 w 18"/>
                <a:gd name="T7" fmla="*/ 8 h 14"/>
                <a:gd name="T8" fmla="*/ 9 w 18"/>
                <a:gd name="T9" fmla="*/ 0 h 14"/>
              </a:gdLst>
              <a:ahLst/>
              <a:cxnLst>
                <a:cxn ang="0">
                  <a:pos x="T0" y="T1"/>
                </a:cxn>
                <a:cxn ang="0">
                  <a:pos x="T2" y="T3"/>
                </a:cxn>
                <a:cxn ang="0">
                  <a:pos x="T4" y="T5"/>
                </a:cxn>
                <a:cxn ang="0">
                  <a:pos x="T6" y="T7"/>
                </a:cxn>
                <a:cxn ang="0">
                  <a:pos x="T8" y="T9"/>
                </a:cxn>
              </a:cxnLst>
              <a:rect l="0" t="0" r="r" b="b"/>
              <a:pathLst>
                <a:path w="18" h="14">
                  <a:moveTo>
                    <a:pt x="9" y="0"/>
                  </a:moveTo>
                  <a:cubicBezTo>
                    <a:pt x="4" y="0"/>
                    <a:pt x="0" y="2"/>
                    <a:pt x="0" y="8"/>
                  </a:cubicBezTo>
                  <a:cubicBezTo>
                    <a:pt x="0" y="11"/>
                    <a:pt x="3" y="14"/>
                    <a:pt x="8" y="14"/>
                  </a:cubicBezTo>
                  <a:cubicBezTo>
                    <a:pt x="11" y="14"/>
                    <a:pt x="18" y="11"/>
                    <a:pt x="18" y="8"/>
                  </a:cubicBezTo>
                  <a:cubicBezTo>
                    <a:pt x="18" y="3"/>
                    <a:pt x="13" y="0"/>
                    <a:pt x="9"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p>
          </p:txBody>
        </p:sp>
        <p:sp>
          <p:nvSpPr>
            <p:cNvPr id="136" name="Freeform 138"/>
            <p:cNvSpPr/>
            <p:nvPr/>
          </p:nvSpPr>
          <p:spPr bwMode="auto">
            <a:xfrm>
              <a:off x="3556000" y="1982788"/>
              <a:ext cx="52388" cy="41275"/>
            </a:xfrm>
            <a:custGeom>
              <a:avLst/>
              <a:gdLst>
                <a:gd name="T0" fmla="*/ 10 w 14"/>
                <a:gd name="T1" fmla="*/ 0 h 11"/>
                <a:gd name="T2" fmla="*/ 6 w 14"/>
                <a:gd name="T3" fmla="*/ 0 h 11"/>
                <a:gd name="T4" fmla="*/ 0 w 14"/>
                <a:gd name="T5" fmla="*/ 7 h 11"/>
                <a:gd name="T6" fmla="*/ 0 w 14"/>
                <a:gd name="T7" fmla="*/ 11 h 11"/>
                <a:gd name="T8" fmla="*/ 14 w 14"/>
                <a:gd name="T9" fmla="*/ 1 h 11"/>
                <a:gd name="T10" fmla="*/ 10 w 14"/>
                <a:gd name="T11" fmla="*/ 0 h 11"/>
              </a:gdLst>
              <a:ahLst/>
              <a:cxnLst>
                <a:cxn ang="0">
                  <a:pos x="T0" y="T1"/>
                </a:cxn>
                <a:cxn ang="0">
                  <a:pos x="T2" y="T3"/>
                </a:cxn>
                <a:cxn ang="0">
                  <a:pos x="T4" y="T5"/>
                </a:cxn>
                <a:cxn ang="0">
                  <a:pos x="T6" y="T7"/>
                </a:cxn>
                <a:cxn ang="0">
                  <a:pos x="T8" y="T9"/>
                </a:cxn>
                <a:cxn ang="0">
                  <a:pos x="T10" y="T11"/>
                </a:cxn>
              </a:cxnLst>
              <a:rect l="0" t="0" r="r" b="b"/>
              <a:pathLst>
                <a:path w="14" h="11">
                  <a:moveTo>
                    <a:pt x="10" y="0"/>
                  </a:moveTo>
                  <a:cubicBezTo>
                    <a:pt x="9" y="0"/>
                    <a:pt x="8" y="0"/>
                    <a:pt x="6" y="0"/>
                  </a:cubicBezTo>
                  <a:cubicBezTo>
                    <a:pt x="6" y="2"/>
                    <a:pt x="2" y="4"/>
                    <a:pt x="0" y="7"/>
                  </a:cubicBezTo>
                  <a:cubicBezTo>
                    <a:pt x="0" y="11"/>
                    <a:pt x="0" y="11"/>
                    <a:pt x="0" y="11"/>
                  </a:cubicBezTo>
                  <a:cubicBezTo>
                    <a:pt x="4" y="10"/>
                    <a:pt x="11" y="4"/>
                    <a:pt x="14" y="1"/>
                  </a:cubicBezTo>
                  <a:cubicBezTo>
                    <a:pt x="12" y="0"/>
                    <a:pt x="11" y="0"/>
                    <a:pt x="10"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p>
          </p:txBody>
        </p:sp>
        <p:sp>
          <p:nvSpPr>
            <p:cNvPr id="137" name="Freeform 139"/>
            <p:cNvSpPr/>
            <p:nvPr/>
          </p:nvSpPr>
          <p:spPr bwMode="auto">
            <a:xfrm>
              <a:off x="3641725" y="1403350"/>
              <a:ext cx="142875" cy="65088"/>
            </a:xfrm>
            <a:custGeom>
              <a:avLst/>
              <a:gdLst>
                <a:gd name="T0" fmla="*/ 4 w 38"/>
                <a:gd name="T1" fmla="*/ 0 h 17"/>
                <a:gd name="T2" fmla="*/ 0 w 38"/>
                <a:gd name="T3" fmla="*/ 5 h 17"/>
                <a:gd name="T4" fmla="*/ 5 w 38"/>
                <a:gd name="T5" fmla="*/ 11 h 17"/>
                <a:gd name="T6" fmla="*/ 14 w 38"/>
                <a:gd name="T7" fmla="*/ 17 h 17"/>
                <a:gd name="T8" fmla="*/ 24 w 38"/>
                <a:gd name="T9" fmla="*/ 14 h 17"/>
                <a:gd name="T10" fmla="*/ 33 w 38"/>
                <a:gd name="T11" fmla="*/ 16 h 17"/>
                <a:gd name="T12" fmla="*/ 38 w 38"/>
                <a:gd name="T13" fmla="*/ 11 h 17"/>
                <a:gd name="T14" fmla="*/ 19 w 38"/>
                <a:gd name="T15" fmla="*/ 3 h 17"/>
                <a:gd name="T16" fmla="*/ 4 w 38"/>
                <a:gd name="T1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17">
                  <a:moveTo>
                    <a:pt x="4" y="0"/>
                  </a:moveTo>
                  <a:cubicBezTo>
                    <a:pt x="2" y="0"/>
                    <a:pt x="0" y="2"/>
                    <a:pt x="0" y="5"/>
                  </a:cubicBezTo>
                  <a:cubicBezTo>
                    <a:pt x="0" y="8"/>
                    <a:pt x="3" y="9"/>
                    <a:pt x="5" y="11"/>
                  </a:cubicBezTo>
                  <a:cubicBezTo>
                    <a:pt x="3" y="15"/>
                    <a:pt x="8" y="17"/>
                    <a:pt x="14" y="17"/>
                  </a:cubicBezTo>
                  <a:cubicBezTo>
                    <a:pt x="19" y="17"/>
                    <a:pt x="21" y="14"/>
                    <a:pt x="24" y="14"/>
                  </a:cubicBezTo>
                  <a:cubicBezTo>
                    <a:pt x="27" y="14"/>
                    <a:pt x="29" y="16"/>
                    <a:pt x="33" y="16"/>
                  </a:cubicBezTo>
                  <a:cubicBezTo>
                    <a:pt x="35" y="16"/>
                    <a:pt x="37" y="14"/>
                    <a:pt x="38" y="11"/>
                  </a:cubicBezTo>
                  <a:cubicBezTo>
                    <a:pt x="33" y="9"/>
                    <a:pt x="26" y="3"/>
                    <a:pt x="19" y="3"/>
                  </a:cubicBezTo>
                  <a:cubicBezTo>
                    <a:pt x="13" y="3"/>
                    <a:pt x="11" y="0"/>
                    <a:pt x="4"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p>
          </p:txBody>
        </p:sp>
        <p:sp>
          <p:nvSpPr>
            <p:cNvPr id="138" name="Freeform 140"/>
            <p:cNvSpPr/>
            <p:nvPr/>
          </p:nvSpPr>
          <p:spPr bwMode="auto">
            <a:xfrm>
              <a:off x="3652838" y="2012950"/>
              <a:ext cx="33338" cy="30163"/>
            </a:xfrm>
            <a:custGeom>
              <a:avLst/>
              <a:gdLst>
                <a:gd name="T0" fmla="*/ 4 w 9"/>
                <a:gd name="T1" fmla="*/ 0 h 8"/>
                <a:gd name="T2" fmla="*/ 0 w 9"/>
                <a:gd name="T3" fmla="*/ 4 h 8"/>
                <a:gd name="T4" fmla="*/ 4 w 9"/>
                <a:gd name="T5" fmla="*/ 8 h 8"/>
                <a:gd name="T6" fmla="*/ 9 w 9"/>
                <a:gd name="T7" fmla="*/ 2 h 8"/>
                <a:gd name="T8" fmla="*/ 4 w 9"/>
                <a:gd name="T9" fmla="*/ 0 h 8"/>
              </a:gdLst>
              <a:ahLst/>
              <a:cxnLst>
                <a:cxn ang="0">
                  <a:pos x="T0" y="T1"/>
                </a:cxn>
                <a:cxn ang="0">
                  <a:pos x="T2" y="T3"/>
                </a:cxn>
                <a:cxn ang="0">
                  <a:pos x="T4" y="T5"/>
                </a:cxn>
                <a:cxn ang="0">
                  <a:pos x="T6" y="T7"/>
                </a:cxn>
                <a:cxn ang="0">
                  <a:pos x="T8" y="T9"/>
                </a:cxn>
              </a:cxnLst>
              <a:rect l="0" t="0" r="r" b="b"/>
              <a:pathLst>
                <a:path w="9" h="8">
                  <a:moveTo>
                    <a:pt x="4" y="0"/>
                  </a:moveTo>
                  <a:cubicBezTo>
                    <a:pt x="2" y="0"/>
                    <a:pt x="0" y="1"/>
                    <a:pt x="0" y="4"/>
                  </a:cubicBezTo>
                  <a:cubicBezTo>
                    <a:pt x="0" y="4"/>
                    <a:pt x="4" y="8"/>
                    <a:pt x="4" y="8"/>
                  </a:cubicBezTo>
                  <a:cubicBezTo>
                    <a:pt x="7" y="8"/>
                    <a:pt x="8" y="4"/>
                    <a:pt x="9" y="2"/>
                  </a:cubicBezTo>
                  <a:cubicBezTo>
                    <a:pt x="8" y="1"/>
                    <a:pt x="6" y="0"/>
                    <a:pt x="4"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p>
          </p:txBody>
        </p:sp>
        <p:sp>
          <p:nvSpPr>
            <p:cNvPr id="139" name="Freeform 141"/>
            <p:cNvSpPr/>
            <p:nvPr/>
          </p:nvSpPr>
          <p:spPr bwMode="auto">
            <a:xfrm>
              <a:off x="3829050" y="1719263"/>
              <a:ext cx="34925" cy="19050"/>
            </a:xfrm>
            <a:custGeom>
              <a:avLst/>
              <a:gdLst>
                <a:gd name="T0" fmla="*/ 4 w 9"/>
                <a:gd name="T1" fmla="*/ 0 h 5"/>
                <a:gd name="T2" fmla="*/ 0 w 9"/>
                <a:gd name="T3" fmla="*/ 3 h 5"/>
                <a:gd name="T4" fmla="*/ 4 w 9"/>
                <a:gd name="T5" fmla="*/ 5 h 5"/>
                <a:gd name="T6" fmla="*/ 6 w 9"/>
                <a:gd name="T7" fmla="*/ 5 h 5"/>
                <a:gd name="T8" fmla="*/ 9 w 9"/>
                <a:gd name="T9" fmla="*/ 5 h 5"/>
                <a:gd name="T10" fmla="*/ 4 w 9"/>
                <a:gd name="T11" fmla="*/ 0 h 5"/>
              </a:gdLst>
              <a:ahLst/>
              <a:cxnLst>
                <a:cxn ang="0">
                  <a:pos x="T0" y="T1"/>
                </a:cxn>
                <a:cxn ang="0">
                  <a:pos x="T2" y="T3"/>
                </a:cxn>
                <a:cxn ang="0">
                  <a:pos x="T4" y="T5"/>
                </a:cxn>
                <a:cxn ang="0">
                  <a:pos x="T6" y="T7"/>
                </a:cxn>
                <a:cxn ang="0">
                  <a:pos x="T8" y="T9"/>
                </a:cxn>
                <a:cxn ang="0">
                  <a:pos x="T10" y="T11"/>
                </a:cxn>
              </a:cxnLst>
              <a:rect l="0" t="0" r="r" b="b"/>
              <a:pathLst>
                <a:path w="9" h="5">
                  <a:moveTo>
                    <a:pt x="4" y="0"/>
                  </a:moveTo>
                  <a:cubicBezTo>
                    <a:pt x="3" y="0"/>
                    <a:pt x="0" y="2"/>
                    <a:pt x="0" y="3"/>
                  </a:cubicBezTo>
                  <a:cubicBezTo>
                    <a:pt x="0" y="5"/>
                    <a:pt x="2" y="5"/>
                    <a:pt x="4" y="5"/>
                  </a:cubicBezTo>
                  <a:cubicBezTo>
                    <a:pt x="5" y="5"/>
                    <a:pt x="5" y="5"/>
                    <a:pt x="6" y="5"/>
                  </a:cubicBezTo>
                  <a:cubicBezTo>
                    <a:pt x="7" y="5"/>
                    <a:pt x="7" y="5"/>
                    <a:pt x="9" y="5"/>
                  </a:cubicBezTo>
                  <a:cubicBezTo>
                    <a:pt x="8" y="4"/>
                    <a:pt x="6" y="0"/>
                    <a:pt x="4"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p>
          </p:txBody>
        </p:sp>
        <p:sp>
          <p:nvSpPr>
            <p:cNvPr id="140" name="Freeform 142"/>
            <p:cNvSpPr/>
            <p:nvPr/>
          </p:nvSpPr>
          <p:spPr bwMode="auto">
            <a:xfrm>
              <a:off x="3679825" y="1658938"/>
              <a:ext cx="33338" cy="22225"/>
            </a:xfrm>
            <a:custGeom>
              <a:avLst/>
              <a:gdLst>
                <a:gd name="T0" fmla="*/ 9 w 9"/>
                <a:gd name="T1" fmla="*/ 0 h 6"/>
                <a:gd name="T2" fmla="*/ 3 w 9"/>
                <a:gd name="T3" fmla="*/ 6 h 6"/>
                <a:gd name="T4" fmla="*/ 9 w 9"/>
                <a:gd name="T5" fmla="*/ 0 h 6"/>
              </a:gdLst>
              <a:ahLst/>
              <a:cxnLst>
                <a:cxn ang="0">
                  <a:pos x="T0" y="T1"/>
                </a:cxn>
                <a:cxn ang="0">
                  <a:pos x="T2" y="T3"/>
                </a:cxn>
                <a:cxn ang="0">
                  <a:pos x="T4" y="T5"/>
                </a:cxn>
              </a:cxnLst>
              <a:rect l="0" t="0" r="r" b="b"/>
              <a:pathLst>
                <a:path w="9" h="6">
                  <a:moveTo>
                    <a:pt x="9" y="0"/>
                  </a:moveTo>
                  <a:cubicBezTo>
                    <a:pt x="6" y="0"/>
                    <a:pt x="0" y="6"/>
                    <a:pt x="3" y="6"/>
                  </a:cubicBezTo>
                  <a:cubicBezTo>
                    <a:pt x="6" y="6"/>
                    <a:pt x="9" y="3"/>
                    <a:pt x="9"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p>
          </p:txBody>
        </p:sp>
        <p:sp>
          <p:nvSpPr>
            <p:cNvPr id="141" name="Freeform 143"/>
            <p:cNvSpPr/>
            <p:nvPr/>
          </p:nvSpPr>
          <p:spPr bwMode="auto">
            <a:xfrm>
              <a:off x="3355975" y="1403350"/>
              <a:ext cx="879475" cy="631825"/>
            </a:xfrm>
            <a:custGeom>
              <a:avLst/>
              <a:gdLst>
                <a:gd name="T0" fmla="*/ 8 w 234"/>
                <a:gd name="T1" fmla="*/ 10 h 168"/>
                <a:gd name="T2" fmla="*/ 0 w 234"/>
                <a:gd name="T3" fmla="*/ 31 h 168"/>
                <a:gd name="T4" fmla="*/ 20 w 234"/>
                <a:gd name="T5" fmla="*/ 42 h 168"/>
                <a:gd name="T6" fmla="*/ 11 w 234"/>
                <a:gd name="T7" fmla="*/ 44 h 168"/>
                <a:gd name="T8" fmla="*/ 14 w 234"/>
                <a:gd name="T9" fmla="*/ 53 h 168"/>
                <a:gd name="T10" fmla="*/ 36 w 234"/>
                <a:gd name="T11" fmla="*/ 59 h 168"/>
                <a:gd name="T12" fmla="*/ 79 w 234"/>
                <a:gd name="T13" fmla="*/ 59 h 168"/>
                <a:gd name="T14" fmla="*/ 95 w 234"/>
                <a:gd name="T15" fmla="*/ 54 h 168"/>
                <a:gd name="T16" fmla="*/ 109 w 234"/>
                <a:gd name="T17" fmla="*/ 74 h 168"/>
                <a:gd name="T18" fmla="*/ 120 w 234"/>
                <a:gd name="T19" fmla="*/ 74 h 168"/>
                <a:gd name="T20" fmla="*/ 136 w 234"/>
                <a:gd name="T21" fmla="*/ 108 h 168"/>
                <a:gd name="T22" fmla="*/ 134 w 234"/>
                <a:gd name="T23" fmla="*/ 118 h 168"/>
                <a:gd name="T24" fmla="*/ 109 w 234"/>
                <a:gd name="T25" fmla="*/ 122 h 168"/>
                <a:gd name="T26" fmla="*/ 110 w 234"/>
                <a:gd name="T27" fmla="*/ 138 h 168"/>
                <a:gd name="T28" fmla="*/ 123 w 234"/>
                <a:gd name="T29" fmla="*/ 135 h 168"/>
                <a:gd name="T30" fmla="*/ 151 w 234"/>
                <a:gd name="T31" fmla="*/ 145 h 168"/>
                <a:gd name="T32" fmla="*/ 191 w 234"/>
                <a:gd name="T33" fmla="*/ 165 h 168"/>
                <a:gd name="T34" fmla="*/ 196 w 234"/>
                <a:gd name="T35" fmla="*/ 165 h 168"/>
                <a:gd name="T36" fmla="*/ 180 w 234"/>
                <a:gd name="T37" fmla="*/ 145 h 168"/>
                <a:gd name="T38" fmla="*/ 211 w 234"/>
                <a:gd name="T39" fmla="*/ 145 h 168"/>
                <a:gd name="T40" fmla="*/ 206 w 234"/>
                <a:gd name="T41" fmla="*/ 133 h 168"/>
                <a:gd name="T42" fmla="*/ 199 w 234"/>
                <a:gd name="T43" fmla="*/ 130 h 168"/>
                <a:gd name="T44" fmla="*/ 197 w 234"/>
                <a:gd name="T45" fmla="*/ 130 h 168"/>
                <a:gd name="T46" fmla="*/ 186 w 234"/>
                <a:gd name="T47" fmla="*/ 118 h 168"/>
                <a:gd name="T48" fmla="*/ 183 w 234"/>
                <a:gd name="T49" fmla="*/ 114 h 168"/>
                <a:gd name="T50" fmla="*/ 187 w 234"/>
                <a:gd name="T51" fmla="*/ 114 h 168"/>
                <a:gd name="T52" fmla="*/ 184 w 234"/>
                <a:gd name="T53" fmla="*/ 111 h 168"/>
                <a:gd name="T54" fmla="*/ 187 w 234"/>
                <a:gd name="T55" fmla="*/ 107 h 168"/>
                <a:gd name="T56" fmla="*/ 219 w 234"/>
                <a:gd name="T57" fmla="*/ 118 h 168"/>
                <a:gd name="T58" fmla="*/ 225 w 234"/>
                <a:gd name="T59" fmla="*/ 111 h 168"/>
                <a:gd name="T60" fmla="*/ 226 w 234"/>
                <a:gd name="T61" fmla="*/ 100 h 168"/>
                <a:gd name="T62" fmla="*/ 218 w 234"/>
                <a:gd name="T63" fmla="*/ 96 h 168"/>
                <a:gd name="T64" fmla="*/ 205 w 234"/>
                <a:gd name="T65" fmla="*/ 87 h 168"/>
                <a:gd name="T66" fmla="*/ 183 w 234"/>
                <a:gd name="T67" fmla="*/ 75 h 168"/>
                <a:gd name="T68" fmla="*/ 188 w 234"/>
                <a:gd name="T69" fmla="*/ 66 h 168"/>
                <a:gd name="T70" fmla="*/ 189 w 234"/>
                <a:gd name="T71" fmla="*/ 61 h 168"/>
                <a:gd name="T72" fmla="*/ 177 w 234"/>
                <a:gd name="T73" fmla="*/ 54 h 168"/>
                <a:gd name="T74" fmla="*/ 157 w 234"/>
                <a:gd name="T75" fmla="*/ 42 h 168"/>
                <a:gd name="T76" fmla="*/ 140 w 234"/>
                <a:gd name="T77" fmla="*/ 36 h 168"/>
                <a:gd name="T78" fmla="*/ 101 w 234"/>
                <a:gd name="T79" fmla="*/ 17 h 168"/>
                <a:gd name="T80" fmla="*/ 83 w 234"/>
                <a:gd name="T81" fmla="*/ 22 h 168"/>
                <a:gd name="T82" fmla="*/ 78 w 234"/>
                <a:gd name="T83" fmla="*/ 19 h 168"/>
                <a:gd name="T84" fmla="*/ 36 w 234"/>
                <a:gd name="T85" fmla="*/ 17 h 168"/>
                <a:gd name="T86" fmla="*/ 33 w 234"/>
                <a:gd name="T87" fmla="*/ 30 h 168"/>
                <a:gd name="T88" fmla="*/ 30 w 234"/>
                <a:gd name="T89" fmla="*/ 20 h 168"/>
                <a:gd name="T90" fmla="*/ 40 w 234"/>
                <a:gd name="T91" fmla="*/ 3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34" h="168">
                  <a:moveTo>
                    <a:pt x="31" y="0"/>
                  </a:moveTo>
                  <a:cubicBezTo>
                    <a:pt x="21" y="0"/>
                    <a:pt x="14" y="5"/>
                    <a:pt x="8" y="10"/>
                  </a:cubicBezTo>
                  <a:cubicBezTo>
                    <a:pt x="7" y="11"/>
                    <a:pt x="8" y="17"/>
                    <a:pt x="6" y="18"/>
                  </a:cubicBezTo>
                  <a:cubicBezTo>
                    <a:pt x="2" y="21"/>
                    <a:pt x="0" y="23"/>
                    <a:pt x="0" y="31"/>
                  </a:cubicBezTo>
                  <a:cubicBezTo>
                    <a:pt x="0" y="34"/>
                    <a:pt x="4" y="39"/>
                    <a:pt x="4" y="39"/>
                  </a:cubicBezTo>
                  <a:cubicBezTo>
                    <a:pt x="4" y="39"/>
                    <a:pt x="18" y="40"/>
                    <a:pt x="20" y="42"/>
                  </a:cubicBezTo>
                  <a:cubicBezTo>
                    <a:pt x="20" y="45"/>
                    <a:pt x="20" y="45"/>
                    <a:pt x="20" y="45"/>
                  </a:cubicBezTo>
                  <a:cubicBezTo>
                    <a:pt x="17" y="45"/>
                    <a:pt x="13" y="44"/>
                    <a:pt x="11" y="44"/>
                  </a:cubicBezTo>
                  <a:cubicBezTo>
                    <a:pt x="9" y="44"/>
                    <a:pt x="8" y="44"/>
                    <a:pt x="7" y="44"/>
                  </a:cubicBezTo>
                  <a:cubicBezTo>
                    <a:pt x="8" y="48"/>
                    <a:pt x="12" y="49"/>
                    <a:pt x="14" y="53"/>
                  </a:cubicBezTo>
                  <a:cubicBezTo>
                    <a:pt x="27" y="53"/>
                    <a:pt x="27" y="53"/>
                    <a:pt x="27" y="53"/>
                  </a:cubicBezTo>
                  <a:cubicBezTo>
                    <a:pt x="29" y="55"/>
                    <a:pt x="33" y="59"/>
                    <a:pt x="36" y="59"/>
                  </a:cubicBezTo>
                  <a:cubicBezTo>
                    <a:pt x="44" y="59"/>
                    <a:pt x="57" y="58"/>
                    <a:pt x="67" y="58"/>
                  </a:cubicBezTo>
                  <a:cubicBezTo>
                    <a:pt x="72" y="58"/>
                    <a:pt x="76" y="58"/>
                    <a:pt x="79" y="59"/>
                  </a:cubicBezTo>
                  <a:cubicBezTo>
                    <a:pt x="79" y="61"/>
                    <a:pt x="78" y="65"/>
                    <a:pt x="81" y="65"/>
                  </a:cubicBezTo>
                  <a:cubicBezTo>
                    <a:pt x="86" y="65"/>
                    <a:pt x="91" y="54"/>
                    <a:pt x="95" y="54"/>
                  </a:cubicBezTo>
                  <a:cubicBezTo>
                    <a:pt x="98" y="54"/>
                    <a:pt x="113" y="67"/>
                    <a:pt x="116" y="70"/>
                  </a:cubicBezTo>
                  <a:cubicBezTo>
                    <a:pt x="114" y="70"/>
                    <a:pt x="109" y="71"/>
                    <a:pt x="109" y="74"/>
                  </a:cubicBezTo>
                  <a:cubicBezTo>
                    <a:pt x="109" y="74"/>
                    <a:pt x="110" y="77"/>
                    <a:pt x="111" y="77"/>
                  </a:cubicBezTo>
                  <a:cubicBezTo>
                    <a:pt x="115" y="77"/>
                    <a:pt x="117" y="74"/>
                    <a:pt x="120" y="74"/>
                  </a:cubicBezTo>
                  <a:cubicBezTo>
                    <a:pt x="126" y="74"/>
                    <a:pt x="144" y="88"/>
                    <a:pt x="144" y="95"/>
                  </a:cubicBezTo>
                  <a:cubicBezTo>
                    <a:pt x="144" y="99"/>
                    <a:pt x="138" y="105"/>
                    <a:pt x="136" y="108"/>
                  </a:cubicBezTo>
                  <a:cubicBezTo>
                    <a:pt x="134" y="110"/>
                    <a:pt x="129" y="107"/>
                    <a:pt x="129" y="112"/>
                  </a:cubicBezTo>
                  <a:cubicBezTo>
                    <a:pt x="129" y="114"/>
                    <a:pt x="132" y="117"/>
                    <a:pt x="134" y="118"/>
                  </a:cubicBezTo>
                  <a:cubicBezTo>
                    <a:pt x="130" y="120"/>
                    <a:pt x="124" y="122"/>
                    <a:pt x="121" y="122"/>
                  </a:cubicBezTo>
                  <a:cubicBezTo>
                    <a:pt x="119" y="122"/>
                    <a:pt x="114" y="122"/>
                    <a:pt x="109" y="122"/>
                  </a:cubicBezTo>
                  <a:cubicBezTo>
                    <a:pt x="105" y="122"/>
                    <a:pt x="97" y="127"/>
                    <a:pt x="97" y="130"/>
                  </a:cubicBezTo>
                  <a:cubicBezTo>
                    <a:pt x="97" y="134"/>
                    <a:pt x="107" y="138"/>
                    <a:pt x="110" y="138"/>
                  </a:cubicBezTo>
                  <a:cubicBezTo>
                    <a:pt x="113" y="138"/>
                    <a:pt x="115" y="133"/>
                    <a:pt x="118" y="133"/>
                  </a:cubicBezTo>
                  <a:cubicBezTo>
                    <a:pt x="121" y="133"/>
                    <a:pt x="120" y="135"/>
                    <a:pt x="123" y="135"/>
                  </a:cubicBezTo>
                  <a:cubicBezTo>
                    <a:pt x="126" y="135"/>
                    <a:pt x="127" y="133"/>
                    <a:pt x="129" y="131"/>
                  </a:cubicBezTo>
                  <a:cubicBezTo>
                    <a:pt x="137" y="136"/>
                    <a:pt x="142" y="141"/>
                    <a:pt x="151" y="145"/>
                  </a:cubicBezTo>
                  <a:cubicBezTo>
                    <a:pt x="146" y="155"/>
                    <a:pt x="163" y="154"/>
                    <a:pt x="170" y="158"/>
                  </a:cubicBezTo>
                  <a:cubicBezTo>
                    <a:pt x="177" y="162"/>
                    <a:pt x="183" y="161"/>
                    <a:pt x="191" y="165"/>
                  </a:cubicBezTo>
                  <a:cubicBezTo>
                    <a:pt x="192" y="165"/>
                    <a:pt x="192" y="168"/>
                    <a:pt x="194" y="168"/>
                  </a:cubicBezTo>
                  <a:cubicBezTo>
                    <a:pt x="195" y="168"/>
                    <a:pt x="196" y="167"/>
                    <a:pt x="196" y="165"/>
                  </a:cubicBezTo>
                  <a:cubicBezTo>
                    <a:pt x="196" y="157"/>
                    <a:pt x="181" y="151"/>
                    <a:pt x="176" y="145"/>
                  </a:cubicBezTo>
                  <a:cubicBezTo>
                    <a:pt x="180" y="145"/>
                    <a:pt x="180" y="145"/>
                    <a:pt x="180" y="145"/>
                  </a:cubicBezTo>
                  <a:cubicBezTo>
                    <a:pt x="183" y="149"/>
                    <a:pt x="201" y="156"/>
                    <a:pt x="206" y="156"/>
                  </a:cubicBezTo>
                  <a:cubicBezTo>
                    <a:pt x="208" y="153"/>
                    <a:pt x="211" y="148"/>
                    <a:pt x="211" y="145"/>
                  </a:cubicBezTo>
                  <a:cubicBezTo>
                    <a:pt x="211" y="142"/>
                    <a:pt x="206" y="140"/>
                    <a:pt x="206" y="138"/>
                  </a:cubicBezTo>
                  <a:cubicBezTo>
                    <a:pt x="205" y="137"/>
                    <a:pt x="205" y="137"/>
                    <a:pt x="206" y="133"/>
                  </a:cubicBezTo>
                  <a:cubicBezTo>
                    <a:pt x="204" y="133"/>
                    <a:pt x="204" y="133"/>
                    <a:pt x="201" y="133"/>
                  </a:cubicBezTo>
                  <a:cubicBezTo>
                    <a:pt x="200" y="130"/>
                    <a:pt x="200" y="130"/>
                    <a:pt x="199" y="130"/>
                  </a:cubicBezTo>
                  <a:cubicBezTo>
                    <a:pt x="198" y="130"/>
                    <a:pt x="198" y="130"/>
                    <a:pt x="198" y="130"/>
                  </a:cubicBezTo>
                  <a:cubicBezTo>
                    <a:pt x="197" y="130"/>
                    <a:pt x="197" y="130"/>
                    <a:pt x="197" y="130"/>
                  </a:cubicBezTo>
                  <a:cubicBezTo>
                    <a:pt x="196" y="130"/>
                    <a:pt x="194" y="130"/>
                    <a:pt x="193" y="129"/>
                  </a:cubicBezTo>
                  <a:cubicBezTo>
                    <a:pt x="190" y="128"/>
                    <a:pt x="187" y="122"/>
                    <a:pt x="186" y="118"/>
                  </a:cubicBezTo>
                  <a:cubicBezTo>
                    <a:pt x="183" y="118"/>
                    <a:pt x="183" y="118"/>
                    <a:pt x="183" y="118"/>
                  </a:cubicBezTo>
                  <a:cubicBezTo>
                    <a:pt x="183" y="114"/>
                    <a:pt x="183" y="114"/>
                    <a:pt x="183" y="114"/>
                  </a:cubicBezTo>
                  <a:cubicBezTo>
                    <a:pt x="183" y="114"/>
                    <a:pt x="184" y="115"/>
                    <a:pt x="185" y="115"/>
                  </a:cubicBezTo>
                  <a:cubicBezTo>
                    <a:pt x="185" y="115"/>
                    <a:pt x="186" y="114"/>
                    <a:pt x="187" y="114"/>
                  </a:cubicBezTo>
                  <a:cubicBezTo>
                    <a:pt x="187" y="111"/>
                    <a:pt x="187" y="111"/>
                    <a:pt x="187" y="111"/>
                  </a:cubicBezTo>
                  <a:cubicBezTo>
                    <a:pt x="186" y="111"/>
                    <a:pt x="185" y="111"/>
                    <a:pt x="184" y="111"/>
                  </a:cubicBezTo>
                  <a:cubicBezTo>
                    <a:pt x="184" y="111"/>
                    <a:pt x="183" y="111"/>
                    <a:pt x="181" y="110"/>
                  </a:cubicBezTo>
                  <a:cubicBezTo>
                    <a:pt x="182" y="110"/>
                    <a:pt x="185" y="107"/>
                    <a:pt x="187" y="107"/>
                  </a:cubicBezTo>
                  <a:cubicBezTo>
                    <a:pt x="201" y="107"/>
                    <a:pt x="201" y="126"/>
                    <a:pt x="215" y="126"/>
                  </a:cubicBezTo>
                  <a:cubicBezTo>
                    <a:pt x="219" y="126"/>
                    <a:pt x="219" y="122"/>
                    <a:pt x="219" y="118"/>
                  </a:cubicBezTo>
                  <a:cubicBezTo>
                    <a:pt x="225" y="118"/>
                    <a:pt x="225" y="116"/>
                    <a:pt x="225" y="115"/>
                  </a:cubicBezTo>
                  <a:cubicBezTo>
                    <a:pt x="225" y="114"/>
                    <a:pt x="226" y="114"/>
                    <a:pt x="225" y="111"/>
                  </a:cubicBezTo>
                  <a:cubicBezTo>
                    <a:pt x="229" y="111"/>
                    <a:pt x="234" y="110"/>
                    <a:pt x="234" y="106"/>
                  </a:cubicBezTo>
                  <a:cubicBezTo>
                    <a:pt x="234" y="102"/>
                    <a:pt x="232" y="100"/>
                    <a:pt x="226" y="100"/>
                  </a:cubicBezTo>
                  <a:cubicBezTo>
                    <a:pt x="225" y="100"/>
                    <a:pt x="223" y="100"/>
                    <a:pt x="221" y="98"/>
                  </a:cubicBezTo>
                  <a:cubicBezTo>
                    <a:pt x="220" y="96"/>
                    <a:pt x="219" y="96"/>
                    <a:pt x="218" y="96"/>
                  </a:cubicBezTo>
                  <a:cubicBezTo>
                    <a:pt x="217" y="96"/>
                    <a:pt x="215" y="97"/>
                    <a:pt x="211" y="97"/>
                  </a:cubicBezTo>
                  <a:cubicBezTo>
                    <a:pt x="207" y="97"/>
                    <a:pt x="206" y="92"/>
                    <a:pt x="205" y="87"/>
                  </a:cubicBezTo>
                  <a:cubicBezTo>
                    <a:pt x="199" y="87"/>
                    <a:pt x="191" y="84"/>
                    <a:pt x="191" y="77"/>
                  </a:cubicBezTo>
                  <a:cubicBezTo>
                    <a:pt x="187" y="77"/>
                    <a:pt x="185" y="76"/>
                    <a:pt x="183" y="75"/>
                  </a:cubicBezTo>
                  <a:cubicBezTo>
                    <a:pt x="185" y="71"/>
                    <a:pt x="188" y="71"/>
                    <a:pt x="192" y="68"/>
                  </a:cubicBezTo>
                  <a:cubicBezTo>
                    <a:pt x="191" y="67"/>
                    <a:pt x="189" y="66"/>
                    <a:pt x="188" y="66"/>
                  </a:cubicBezTo>
                  <a:cubicBezTo>
                    <a:pt x="185" y="66"/>
                    <a:pt x="184" y="66"/>
                    <a:pt x="179" y="65"/>
                  </a:cubicBezTo>
                  <a:cubicBezTo>
                    <a:pt x="182" y="62"/>
                    <a:pt x="185" y="62"/>
                    <a:pt x="189" y="61"/>
                  </a:cubicBezTo>
                  <a:cubicBezTo>
                    <a:pt x="188" y="57"/>
                    <a:pt x="185" y="54"/>
                    <a:pt x="181" y="54"/>
                  </a:cubicBezTo>
                  <a:cubicBezTo>
                    <a:pt x="181" y="54"/>
                    <a:pt x="178" y="54"/>
                    <a:pt x="177" y="54"/>
                  </a:cubicBezTo>
                  <a:cubicBezTo>
                    <a:pt x="177" y="50"/>
                    <a:pt x="177" y="50"/>
                    <a:pt x="177" y="50"/>
                  </a:cubicBezTo>
                  <a:cubicBezTo>
                    <a:pt x="169" y="49"/>
                    <a:pt x="164" y="44"/>
                    <a:pt x="157" y="42"/>
                  </a:cubicBezTo>
                  <a:cubicBezTo>
                    <a:pt x="157" y="37"/>
                    <a:pt x="150" y="36"/>
                    <a:pt x="147" y="36"/>
                  </a:cubicBezTo>
                  <a:cubicBezTo>
                    <a:pt x="145" y="36"/>
                    <a:pt x="144" y="36"/>
                    <a:pt x="140" y="36"/>
                  </a:cubicBezTo>
                  <a:cubicBezTo>
                    <a:pt x="131" y="36"/>
                    <a:pt x="129" y="26"/>
                    <a:pt x="122" y="22"/>
                  </a:cubicBezTo>
                  <a:cubicBezTo>
                    <a:pt x="119" y="19"/>
                    <a:pt x="107" y="17"/>
                    <a:pt x="101" y="17"/>
                  </a:cubicBezTo>
                  <a:cubicBezTo>
                    <a:pt x="96" y="17"/>
                    <a:pt x="95" y="25"/>
                    <a:pt x="90" y="25"/>
                  </a:cubicBezTo>
                  <a:cubicBezTo>
                    <a:pt x="87" y="25"/>
                    <a:pt x="86" y="22"/>
                    <a:pt x="83" y="22"/>
                  </a:cubicBezTo>
                  <a:cubicBezTo>
                    <a:pt x="80" y="22"/>
                    <a:pt x="79" y="25"/>
                    <a:pt x="78" y="25"/>
                  </a:cubicBezTo>
                  <a:cubicBezTo>
                    <a:pt x="76" y="25"/>
                    <a:pt x="78" y="20"/>
                    <a:pt x="78" y="19"/>
                  </a:cubicBezTo>
                  <a:cubicBezTo>
                    <a:pt x="78" y="13"/>
                    <a:pt x="74" y="3"/>
                    <a:pt x="66" y="3"/>
                  </a:cubicBezTo>
                  <a:cubicBezTo>
                    <a:pt x="55" y="3"/>
                    <a:pt x="36" y="6"/>
                    <a:pt x="36" y="17"/>
                  </a:cubicBezTo>
                  <a:cubicBezTo>
                    <a:pt x="36" y="20"/>
                    <a:pt x="39" y="22"/>
                    <a:pt x="39" y="25"/>
                  </a:cubicBezTo>
                  <a:cubicBezTo>
                    <a:pt x="39" y="27"/>
                    <a:pt x="35" y="30"/>
                    <a:pt x="33" y="30"/>
                  </a:cubicBezTo>
                  <a:cubicBezTo>
                    <a:pt x="29" y="30"/>
                    <a:pt x="30" y="28"/>
                    <a:pt x="30" y="25"/>
                  </a:cubicBezTo>
                  <a:cubicBezTo>
                    <a:pt x="30" y="25"/>
                    <a:pt x="29" y="22"/>
                    <a:pt x="30" y="20"/>
                  </a:cubicBezTo>
                  <a:cubicBezTo>
                    <a:pt x="29" y="20"/>
                    <a:pt x="28" y="19"/>
                    <a:pt x="28" y="17"/>
                  </a:cubicBezTo>
                  <a:cubicBezTo>
                    <a:pt x="28" y="9"/>
                    <a:pt x="37" y="9"/>
                    <a:pt x="40" y="3"/>
                  </a:cubicBezTo>
                  <a:cubicBezTo>
                    <a:pt x="31" y="0"/>
                    <a:pt x="31" y="0"/>
                    <a:pt x="31"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p>
          </p:txBody>
        </p:sp>
        <p:sp>
          <p:nvSpPr>
            <p:cNvPr id="142" name="Freeform 144"/>
            <p:cNvSpPr/>
            <p:nvPr/>
          </p:nvSpPr>
          <p:spPr bwMode="auto">
            <a:xfrm>
              <a:off x="3716338" y="1955800"/>
              <a:ext cx="26988" cy="15875"/>
            </a:xfrm>
            <a:custGeom>
              <a:avLst/>
              <a:gdLst>
                <a:gd name="T0" fmla="*/ 3 w 7"/>
                <a:gd name="T1" fmla="*/ 0 h 4"/>
                <a:gd name="T2" fmla="*/ 0 w 7"/>
                <a:gd name="T3" fmla="*/ 2 h 4"/>
                <a:gd name="T4" fmla="*/ 3 w 7"/>
                <a:gd name="T5" fmla="*/ 4 h 4"/>
                <a:gd name="T6" fmla="*/ 7 w 7"/>
                <a:gd name="T7" fmla="*/ 2 h 4"/>
                <a:gd name="T8" fmla="*/ 3 w 7"/>
                <a:gd name="T9" fmla="*/ 0 h 4"/>
              </a:gdLst>
              <a:ahLst/>
              <a:cxnLst>
                <a:cxn ang="0">
                  <a:pos x="T0" y="T1"/>
                </a:cxn>
                <a:cxn ang="0">
                  <a:pos x="T2" y="T3"/>
                </a:cxn>
                <a:cxn ang="0">
                  <a:pos x="T4" y="T5"/>
                </a:cxn>
                <a:cxn ang="0">
                  <a:pos x="T6" y="T7"/>
                </a:cxn>
                <a:cxn ang="0">
                  <a:pos x="T8" y="T9"/>
                </a:cxn>
              </a:cxnLst>
              <a:rect l="0" t="0" r="r" b="b"/>
              <a:pathLst>
                <a:path w="7" h="4">
                  <a:moveTo>
                    <a:pt x="3" y="0"/>
                  </a:moveTo>
                  <a:cubicBezTo>
                    <a:pt x="2" y="0"/>
                    <a:pt x="1" y="0"/>
                    <a:pt x="0" y="2"/>
                  </a:cubicBezTo>
                  <a:cubicBezTo>
                    <a:pt x="1" y="3"/>
                    <a:pt x="2" y="4"/>
                    <a:pt x="3" y="4"/>
                  </a:cubicBezTo>
                  <a:cubicBezTo>
                    <a:pt x="4" y="4"/>
                    <a:pt x="5" y="3"/>
                    <a:pt x="7" y="2"/>
                  </a:cubicBezTo>
                  <a:cubicBezTo>
                    <a:pt x="5" y="1"/>
                    <a:pt x="4" y="0"/>
                    <a:pt x="3"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p>
          </p:txBody>
        </p:sp>
        <p:sp>
          <p:nvSpPr>
            <p:cNvPr id="143" name="Freeform 145"/>
            <p:cNvSpPr/>
            <p:nvPr/>
          </p:nvSpPr>
          <p:spPr bwMode="auto">
            <a:xfrm>
              <a:off x="3536950" y="1831975"/>
              <a:ext cx="22225" cy="19050"/>
            </a:xfrm>
            <a:custGeom>
              <a:avLst/>
              <a:gdLst>
                <a:gd name="T0" fmla="*/ 2 w 6"/>
                <a:gd name="T1" fmla="*/ 0 h 5"/>
                <a:gd name="T2" fmla="*/ 1 w 6"/>
                <a:gd name="T3" fmla="*/ 0 h 5"/>
                <a:gd name="T4" fmla="*/ 6 w 6"/>
                <a:gd name="T5" fmla="*/ 5 h 5"/>
                <a:gd name="T6" fmla="*/ 2 w 6"/>
                <a:gd name="T7" fmla="*/ 0 h 5"/>
              </a:gdLst>
              <a:ahLst/>
              <a:cxnLst>
                <a:cxn ang="0">
                  <a:pos x="T0" y="T1"/>
                </a:cxn>
                <a:cxn ang="0">
                  <a:pos x="T2" y="T3"/>
                </a:cxn>
                <a:cxn ang="0">
                  <a:pos x="T4" y="T5"/>
                </a:cxn>
                <a:cxn ang="0">
                  <a:pos x="T6" y="T7"/>
                </a:cxn>
              </a:cxnLst>
              <a:rect l="0" t="0" r="r" b="b"/>
              <a:pathLst>
                <a:path w="6" h="5">
                  <a:moveTo>
                    <a:pt x="2" y="0"/>
                  </a:moveTo>
                  <a:cubicBezTo>
                    <a:pt x="2" y="0"/>
                    <a:pt x="1" y="0"/>
                    <a:pt x="1" y="0"/>
                  </a:cubicBezTo>
                  <a:cubicBezTo>
                    <a:pt x="0" y="2"/>
                    <a:pt x="3" y="4"/>
                    <a:pt x="6" y="5"/>
                  </a:cubicBezTo>
                  <a:cubicBezTo>
                    <a:pt x="5" y="3"/>
                    <a:pt x="4" y="0"/>
                    <a:pt x="2"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p>
          </p:txBody>
        </p:sp>
        <p:sp>
          <p:nvSpPr>
            <p:cNvPr id="144" name="Freeform 146"/>
            <p:cNvSpPr/>
            <p:nvPr/>
          </p:nvSpPr>
          <p:spPr bwMode="auto">
            <a:xfrm>
              <a:off x="3303588" y="768350"/>
              <a:ext cx="935038" cy="488950"/>
            </a:xfrm>
            <a:custGeom>
              <a:avLst/>
              <a:gdLst>
                <a:gd name="T0" fmla="*/ 141 w 249"/>
                <a:gd name="T1" fmla="*/ 4 h 130"/>
                <a:gd name="T2" fmla="*/ 127 w 249"/>
                <a:gd name="T3" fmla="*/ 3 h 130"/>
                <a:gd name="T4" fmla="*/ 87 w 249"/>
                <a:gd name="T5" fmla="*/ 7 h 130"/>
                <a:gd name="T6" fmla="*/ 82 w 249"/>
                <a:gd name="T7" fmla="*/ 7 h 130"/>
                <a:gd name="T8" fmla="*/ 48 w 249"/>
                <a:gd name="T9" fmla="*/ 14 h 130"/>
                <a:gd name="T10" fmla="*/ 35 w 249"/>
                <a:gd name="T11" fmla="*/ 22 h 130"/>
                <a:gd name="T12" fmla="*/ 0 w 249"/>
                <a:gd name="T13" fmla="*/ 33 h 130"/>
                <a:gd name="T14" fmla="*/ 10 w 249"/>
                <a:gd name="T15" fmla="*/ 31 h 130"/>
                <a:gd name="T16" fmla="*/ 11 w 249"/>
                <a:gd name="T17" fmla="*/ 36 h 130"/>
                <a:gd name="T18" fmla="*/ 28 w 249"/>
                <a:gd name="T19" fmla="*/ 33 h 130"/>
                <a:gd name="T20" fmla="*/ 16 w 249"/>
                <a:gd name="T21" fmla="*/ 42 h 130"/>
                <a:gd name="T22" fmla="*/ 29 w 249"/>
                <a:gd name="T23" fmla="*/ 42 h 130"/>
                <a:gd name="T24" fmla="*/ 37 w 249"/>
                <a:gd name="T25" fmla="*/ 51 h 130"/>
                <a:gd name="T26" fmla="*/ 47 w 249"/>
                <a:gd name="T27" fmla="*/ 48 h 130"/>
                <a:gd name="T28" fmla="*/ 64 w 249"/>
                <a:gd name="T29" fmla="*/ 51 h 130"/>
                <a:gd name="T30" fmla="*/ 95 w 249"/>
                <a:gd name="T31" fmla="*/ 47 h 130"/>
                <a:gd name="T32" fmla="*/ 86 w 249"/>
                <a:gd name="T33" fmla="*/ 55 h 130"/>
                <a:gd name="T34" fmla="*/ 70 w 249"/>
                <a:gd name="T35" fmla="*/ 58 h 130"/>
                <a:gd name="T36" fmla="*/ 79 w 249"/>
                <a:gd name="T37" fmla="*/ 67 h 130"/>
                <a:gd name="T38" fmla="*/ 55 w 249"/>
                <a:gd name="T39" fmla="*/ 56 h 130"/>
                <a:gd name="T40" fmla="*/ 45 w 249"/>
                <a:gd name="T41" fmla="*/ 56 h 130"/>
                <a:gd name="T42" fmla="*/ 47 w 249"/>
                <a:gd name="T43" fmla="*/ 60 h 130"/>
                <a:gd name="T44" fmla="*/ 40 w 249"/>
                <a:gd name="T45" fmla="*/ 62 h 130"/>
                <a:gd name="T46" fmla="*/ 44 w 249"/>
                <a:gd name="T47" fmla="*/ 84 h 130"/>
                <a:gd name="T48" fmla="*/ 36 w 249"/>
                <a:gd name="T49" fmla="*/ 97 h 130"/>
                <a:gd name="T50" fmla="*/ 43 w 249"/>
                <a:gd name="T51" fmla="*/ 95 h 130"/>
                <a:gd name="T52" fmla="*/ 60 w 249"/>
                <a:gd name="T53" fmla="*/ 109 h 130"/>
                <a:gd name="T54" fmla="*/ 37 w 249"/>
                <a:gd name="T55" fmla="*/ 101 h 130"/>
                <a:gd name="T56" fmla="*/ 30 w 249"/>
                <a:gd name="T57" fmla="*/ 104 h 130"/>
                <a:gd name="T58" fmla="*/ 18 w 249"/>
                <a:gd name="T59" fmla="*/ 124 h 130"/>
                <a:gd name="T60" fmla="*/ 25 w 249"/>
                <a:gd name="T61" fmla="*/ 123 h 130"/>
                <a:gd name="T62" fmla="*/ 60 w 249"/>
                <a:gd name="T63" fmla="*/ 126 h 130"/>
                <a:gd name="T64" fmla="*/ 91 w 249"/>
                <a:gd name="T65" fmla="*/ 130 h 130"/>
                <a:gd name="T66" fmla="*/ 110 w 249"/>
                <a:gd name="T67" fmla="*/ 118 h 130"/>
                <a:gd name="T68" fmla="*/ 102 w 249"/>
                <a:gd name="T69" fmla="*/ 118 h 130"/>
                <a:gd name="T70" fmla="*/ 112 w 249"/>
                <a:gd name="T71" fmla="*/ 100 h 130"/>
                <a:gd name="T72" fmla="*/ 139 w 249"/>
                <a:gd name="T73" fmla="*/ 87 h 130"/>
                <a:gd name="T74" fmla="*/ 135 w 249"/>
                <a:gd name="T75" fmla="*/ 81 h 130"/>
                <a:gd name="T76" fmla="*/ 131 w 249"/>
                <a:gd name="T77" fmla="*/ 75 h 130"/>
                <a:gd name="T78" fmla="*/ 152 w 249"/>
                <a:gd name="T79" fmla="*/ 69 h 130"/>
                <a:gd name="T80" fmla="*/ 160 w 249"/>
                <a:gd name="T81" fmla="*/ 70 h 130"/>
                <a:gd name="T82" fmla="*/ 191 w 249"/>
                <a:gd name="T83" fmla="*/ 47 h 130"/>
                <a:gd name="T84" fmla="*/ 222 w 249"/>
                <a:gd name="T85" fmla="*/ 33 h 130"/>
                <a:gd name="T86" fmla="*/ 208 w 249"/>
                <a:gd name="T87" fmla="*/ 34 h 130"/>
                <a:gd name="T88" fmla="*/ 242 w 249"/>
                <a:gd name="T89" fmla="*/ 21 h 130"/>
                <a:gd name="T90" fmla="*/ 231 w 249"/>
                <a:gd name="T91" fmla="*/ 10 h 130"/>
                <a:gd name="T92" fmla="*/ 221 w 249"/>
                <a:gd name="T93" fmla="*/ 3 h 130"/>
                <a:gd name="T94" fmla="*/ 203 w 249"/>
                <a:gd name="T95" fmla="*/ 6 h 130"/>
                <a:gd name="T96" fmla="*/ 166 w 249"/>
                <a:gd name="T97" fmla="*/ 2 h 130"/>
                <a:gd name="T98" fmla="*/ 150 w 249"/>
                <a:gd name="T99" fmla="*/ 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49" h="130">
                  <a:moveTo>
                    <a:pt x="150" y="0"/>
                  </a:moveTo>
                  <a:cubicBezTo>
                    <a:pt x="146" y="0"/>
                    <a:pt x="145" y="4"/>
                    <a:pt x="141" y="4"/>
                  </a:cubicBezTo>
                  <a:cubicBezTo>
                    <a:pt x="136" y="4"/>
                    <a:pt x="135" y="1"/>
                    <a:pt x="130" y="1"/>
                  </a:cubicBezTo>
                  <a:cubicBezTo>
                    <a:pt x="129" y="1"/>
                    <a:pt x="127" y="2"/>
                    <a:pt x="127" y="3"/>
                  </a:cubicBezTo>
                  <a:cubicBezTo>
                    <a:pt x="112" y="3"/>
                    <a:pt x="109" y="3"/>
                    <a:pt x="94" y="3"/>
                  </a:cubicBezTo>
                  <a:cubicBezTo>
                    <a:pt x="91" y="3"/>
                    <a:pt x="89" y="4"/>
                    <a:pt x="87" y="7"/>
                  </a:cubicBezTo>
                  <a:cubicBezTo>
                    <a:pt x="86" y="8"/>
                    <a:pt x="85" y="8"/>
                    <a:pt x="85" y="8"/>
                  </a:cubicBezTo>
                  <a:cubicBezTo>
                    <a:pt x="85" y="8"/>
                    <a:pt x="85" y="7"/>
                    <a:pt x="82" y="7"/>
                  </a:cubicBezTo>
                  <a:cubicBezTo>
                    <a:pt x="73" y="7"/>
                    <a:pt x="70" y="13"/>
                    <a:pt x="67" y="20"/>
                  </a:cubicBezTo>
                  <a:cubicBezTo>
                    <a:pt x="65" y="19"/>
                    <a:pt x="54" y="14"/>
                    <a:pt x="48" y="14"/>
                  </a:cubicBezTo>
                  <a:cubicBezTo>
                    <a:pt x="42" y="14"/>
                    <a:pt x="46" y="20"/>
                    <a:pt x="37" y="20"/>
                  </a:cubicBezTo>
                  <a:cubicBezTo>
                    <a:pt x="37" y="21"/>
                    <a:pt x="36" y="22"/>
                    <a:pt x="35" y="22"/>
                  </a:cubicBezTo>
                  <a:cubicBezTo>
                    <a:pt x="34" y="22"/>
                    <a:pt x="32" y="22"/>
                    <a:pt x="28" y="22"/>
                  </a:cubicBezTo>
                  <a:cubicBezTo>
                    <a:pt x="20" y="22"/>
                    <a:pt x="2" y="26"/>
                    <a:pt x="0" y="33"/>
                  </a:cubicBezTo>
                  <a:cubicBezTo>
                    <a:pt x="2" y="33"/>
                    <a:pt x="5" y="33"/>
                    <a:pt x="6" y="33"/>
                  </a:cubicBezTo>
                  <a:cubicBezTo>
                    <a:pt x="7" y="32"/>
                    <a:pt x="9" y="31"/>
                    <a:pt x="10" y="31"/>
                  </a:cubicBezTo>
                  <a:cubicBezTo>
                    <a:pt x="19" y="31"/>
                    <a:pt x="19" y="31"/>
                    <a:pt x="19" y="31"/>
                  </a:cubicBezTo>
                  <a:cubicBezTo>
                    <a:pt x="16" y="32"/>
                    <a:pt x="14" y="33"/>
                    <a:pt x="11" y="36"/>
                  </a:cubicBezTo>
                  <a:cubicBezTo>
                    <a:pt x="12" y="36"/>
                    <a:pt x="15" y="38"/>
                    <a:pt x="16" y="38"/>
                  </a:cubicBezTo>
                  <a:cubicBezTo>
                    <a:pt x="22" y="38"/>
                    <a:pt x="22" y="33"/>
                    <a:pt x="28" y="33"/>
                  </a:cubicBezTo>
                  <a:cubicBezTo>
                    <a:pt x="30" y="33"/>
                    <a:pt x="31" y="33"/>
                    <a:pt x="33" y="33"/>
                  </a:cubicBezTo>
                  <a:cubicBezTo>
                    <a:pt x="26" y="36"/>
                    <a:pt x="19" y="35"/>
                    <a:pt x="16" y="42"/>
                  </a:cubicBezTo>
                  <a:cubicBezTo>
                    <a:pt x="16" y="42"/>
                    <a:pt x="18" y="42"/>
                    <a:pt x="19" y="42"/>
                  </a:cubicBezTo>
                  <a:cubicBezTo>
                    <a:pt x="22" y="42"/>
                    <a:pt x="25" y="42"/>
                    <a:pt x="29" y="42"/>
                  </a:cubicBezTo>
                  <a:cubicBezTo>
                    <a:pt x="25" y="42"/>
                    <a:pt x="23" y="44"/>
                    <a:pt x="21" y="45"/>
                  </a:cubicBezTo>
                  <a:cubicBezTo>
                    <a:pt x="23" y="48"/>
                    <a:pt x="31" y="51"/>
                    <a:pt x="37" y="51"/>
                  </a:cubicBezTo>
                  <a:cubicBezTo>
                    <a:pt x="40" y="51"/>
                    <a:pt x="41" y="50"/>
                    <a:pt x="43" y="48"/>
                  </a:cubicBezTo>
                  <a:cubicBezTo>
                    <a:pt x="47" y="48"/>
                    <a:pt x="47" y="48"/>
                    <a:pt x="47" y="48"/>
                  </a:cubicBezTo>
                  <a:cubicBezTo>
                    <a:pt x="45" y="52"/>
                    <a:pt x="53" y="54"/>
                    <a:pt x="58" y="54"/>
                  </a:cubicBezTo>
                  <a:cubicBezTo>
                    <a:pt x="61" y="54"/>
                    <a:pt x="62" y="51"/>
                    <a:pt x="64" y="51"/>
                  </a:cubicBezTo>
                  <a:cubicBezTo>
                    <a:pt x="67" y="51"/>
                    <a:pt x="69" y="54"/>
                    <a:pt x="74" y="54"/>
                  </a:cubicBezTo>
                  <a:cubicBezTo>
                    <a:pt x="83" y="54"/>
                    <a:pt x="90" y="52"/>
                    <a:pt x="95" y="47"/>
                  </a:cubicBezTo>
                  <a:cubicBezTo>
                    <a:pt x="100" y="47"/>
                    <a:pt x="100" y="47"/>
                    <a:pt x="100" y="47"/>
                  </a:cubicBezTo>
                  <a:cubicBezTo>
                    <a:pt x="96" y="51"/>
                    <a:pt x="91" y="53"/>
                    <a:pt x="86" y="55"/>
                  </a:cubicBezTo>
                  <a:cubicBezTo>
                    <a:pt x="72" y="55"/>
                    <a:pt x="72" y="55"/>
                    <a:pt x="72" y="55"/>
                  </a:cubicBezTo>
                  <a:cubicBezTo>
                    <a:pt x="71" y="56"/>
                    <a:pt x="70" y="57"/>
                    <a:pt x="70" y="58"/>
                  </a:cubicBezTo>
                  <a:cubicBezTo>
                    <a:pt x="70" y="60"/>
                    <a:pt x="79" y="65"/>
                    <a:pt x="80" y="67"/>
                  </a:cubicBezTo>
                  <a:cubicBezTo>
                    <a:pt x="80" y="67"/>
                    <a:pt x="79" y="67"/>
                    <a:pt x="79" y="67"/>
                  </a:cubicBezTo>
                  <a:cubicBezTo>
                    <a:pt x="72" y="67"/>
                    <a:pt x="69" y="59"/>
                    <a:pt x="63" y="57"/>
                  </a:cubicBezTo>
                  <a:cubicBezTo>
                    <a:pt x="60" y="56"/>
                    <a:pt x="58" y="56"/>
                    <a:pt x="55" y="56"/>
                  </a:cubicBezTo>
                  <a:cubicBezTo>
                    <a:pt x="52" y="56"/>
                    <a:pt x="49" y="56"/>
                    <a:pt x="47" y="56"/>
                  </a:cubicBezTo>
                  <a:cubicBezTo>
                    <a:pt x="47" y="56"/>
                    <a:pt x="46" y="56"/>
                    <a:pt x="45" y="56"/>
                  </a:cubicBezTo>
                  <a:cubicBezTo>
                    <a:pt x="44" y="56"/>
                    <a:pt x="44" y="56"/>
                    <a:pt x="43" y="56"/>
                  </a:cubicBezTo>
                  <a:cubicBezTo>
                    <a:pt x="44" y="59"/>
                    <a:pt x="44" y="60"/>
                    <a:pt x="47" y="60"/>
                  </a:cubicBezTo>
                  <a:cubicBezTo>
                    <a:pt x="47" y="60"/>
                    <a:pt x="46" y="60"/>
                    <a:pt x="45" y="60"/>
                  </a:cubicBezTo>
                  <a:cubicBezTo>
                    <a:pt x="43" y="60"/>
                    <a:pt x="40" y="60"/>
                    <a:pt x="40" y="62"/>
                  </a:cubicBezTo>
                  <a:cubicBezTo>
                    <a:pt x="40" y="67"/>
                    <a:pt x="60" y="67"/>
                    <a:pt x="60" y="76"/>
                  </a:cubicBezTo>
                  <a:cubicBezTo>
                    <a:pt x="60" y="84"/>
                    <a:pt x="51" y="82"/>
                    <a:pt x="44" y="84"/>
                  </a:cubicBezTo>
                  <a:cubicBezTo>
                    <a:pt x="40" y="85"/>
                    <a:pt x="38" y="89"/>
                    <a:pt x="36" y="93"/>
                  </a:cubicBezTo>
                  <a:cubicBezTo>
                    <a:pt x="36" y="97"/>
                    <a:pt x="36" y="97"/>
                    <a:pt x="36" y="97"/>
                  </a:cubicBezTo>
                  <a:cubicBezTo>
                    <a:pt x="40" y="97"/>
                    <a:pt x="40" y="97"/>
                    <a:pt x="40" y="97"/>
                  </a:cubicBezTo>
                  <a:cubicBezTo>
                    <a:pt x="41" y="96"/>
                    <a:pt x="41" y="96"/>
                    <a:pt x="43" y="95"/>
                  </a:cubicBezTo>
                  <a:cubicBezTo>
                    <a:pt x="47" y="95"/>
                    <a:pt x="47" y="95"/>
                    <a:pt x="47" y="95"/>
                  </a:cubicBezTo>
                  <a:cubicBezTo>
                    <a:pt x="47" y="102"/>
                    <a:pt x="56" y="105"/>
                    <a:pt x="60" y="109"/>
                  </a:cubicBezTo>
                  <a:cubicBezTo>
                    <a:pt x="55" y="109"/>
                    <a:pt x="55" y="109"/>
                    <a:pt x="55" y="109"/>
                  </a:cubicBezTo>
                  <a:cubicBezTo>
                    <a:pt x="49" y="106"/>
                    <a:pt x="46" y="101"/>
                    <a:pt x="37" y="101"/>
                  </a:cubicBezTo>
                  <a:cubicBezTo>
                    <a:pt x="36" y="101"/>
                    <a:pt x="35" y="101"/>
                    <a:pt x="34" y="101"/>
                  </a:cubicBezTo>
                  <a:cubicBezTo>
                    <a:pt x="32" y="101"/>
                    <a:pt x="30" y="101"/>
                    <a:pt x="30" y="104"/>
                  </a:cubicBezTo>
                  <a:cubicBezTo>
                    <a:pt x="30" y="109"/>
                    <a:pt x="36" y="110"/>
                    <a:pt x="39" y="112"/>
                  </a:cubicBezTo>
                  <a:cubicBezTo>
                    <a:pt x="33" y="117"/>
                    <a:pt x="18" y="112"/>
                    <a:pt x="18" y="124"/>
                  </a:cubicBezTo>
                  <a:cubicBezTo>
                    <a:pt x="18" y="125"/>
                    <a:pt x="19" y="126"/>
                    <a:pt x="21" y="126"/>
                  </a:cubicBezTo>
                  <a:cubicBezTo>
                    <a:pt x="23" y="126"/>
                    <a:pt x="24" y="125"/>
                    <a:pt x="25" y="123"/>
                  </a:cubicBezTo>
                  <a:cubicBezTo>
                    <a:pt x="35" y="126"/>
                    <a:pt x="42" y="129"/>
                    <a:pt x="52" y="129"/>
                  </a:cubicBezTo>
                  <a:cubicBezTo>
                    <a:pt x="56" y="129"/>
                    <a:pt x="58" y="126"/>
                    <a:pt x="60" y="126"/>
                  </a:cubicBezTo>
                  <a:cubicBezTo>
                    <a:pt x="67" y="126"/>
                    <a:pt x="73" y="126"/>
                    <a:pt x="82" y="126"/>
                  </a:cubicBezTo>
                  <a:cubicBezTo>
                    <a:pt x="87" y="126"/>
                    <a:pt x="84" y="130"/>
                    <a:pt x="91" y="130"/>
                  </a:cubicBezTo>
                  <a:cubicBezTo>
                    <a:pt x="98" y="130"/>
                    <a:pt x="114" y="125"/>
                    <a:pt x="114" y="120"/>
                  </a:cubicBezTo>
                  <a:cubicBezTo>
                    <a:pt x="114" y="118"/>
                    <a:pt x="111" y="118"/>
                    <a:pt x="110" y="118"/>
                  </a:cubicBezTo>
                  <a:cubicBezTo>
                    <a:pt x="110" y="118"/>
                    <a:pt x="110" y="118"/>
                    <a:pt x="109" y="118"/>
                  </a:cubicBezTo>
                  <a:cubicBezTo>
                    <a:pt x="107" y="118"/>
                    <a:pt x="107" y="118"/>
                    <a:pt x="102" y="118"/>
                  </a:cubicBezTo>
                  <a:cubicBezTo>
                    <a:pt x="102" y="108"/>
                    <a:pt x="114" y="114"/>
                    <a:pt x="114" y="105"/>
                  </a:cubicBezTo>
                  <a:cubicBezTo>
                    <a:pt x="114" y="103"/>
                    <a:pt x="113" y="102"/>
                    <a:pt x="112" y="100"/>
                  </a:cubicBezTo>
                  <a:cubicBezTo>
                    <a:pt x="115" y="100"/>
                    <a:pt x="114" y="100"/>
                    <a:pt x="127" y="100"/>
                  </a:cubicBezTo>
                  <a:cubicBezTo>
                    <a:pt x="131" y="97"/>
                    <a:pt x="133" y="90"/>
                    <a:pt x="139" y="87"/>
                  </a:cubicBezTo>
                  <a:cubicBezTo>
                    <a:pt x="138" y="83"/>
                    <a:pt x="135" y="82"/>
                    <a:pt x="131" y="81"/>
                  </a:cubicBezTo>
                  <a:cubicBezTo>
                    <a:pt x="133" y="81"/>
                    <a:pt x="134" y="81"/>
                    <a:pt x="135" y="81"/>
                  </a:cubicBezTo>
                  <a:cubicBezTo>
                    <a:pt x="138" y="81"/>
                    <a:pt x="140" y="80"/>
                    <a:pt x="139" y="75"/>
                  </a:cubicBezTo>
                  <a:cubicBezTo>
                    <a:pt x="131" y="75"/>
                    <a:pt x="131" y="75"/>
                    <a:pt x="131" y="75"/>
                  </a:cubicBezTo>
                  <a:cubicBezTo>
                    <a:pt x="136" y="72"/>
                    <a:pt x="143" y="71"/>
                    <a:pt x="149" y="69"/>
                  </a:cubicBezTo>
                  <a:cubicBezTo>
                    <a:pt x="150" y="69"/>
                    <a:pt x="151" y="69"/>
                    <a:pt x="152" y="69"/>
                  </a:cubicBezTo>
                  <a:cubicBezTo>
                    <a:pt x="153" y="69"/>
                    <a:pt x="155" y="69"/>
                    <a:pt x="156" y="69"/>
                  </a:cubicBezTo>
                  <a:cubicBezTo>
                    <a:pt x="157" y="69"/>
                    <a:pt x="159" y="70"/>
                    <a:pt x="160" y="70"/>
                  </a:cubicBezTo>
                  <a:cubicBezTo>
                    <a:pt x="161" y="70"/>
                    <a:pt x="163" y="69"/>
                    <a:pt x="164" y="68"/>
                  </a:cubicBezTo>
                  <a:cubicBezTo>
                    <a:pt x="173" y="62"/>
                    <a:pt x="179" y="51"/>
                    <a:pt x="191" y="47"/>
                  </a:cubicBezTo>
                  <a:cubicBezTo>
                    <a:pt x="201" y="44"/>
                    <a:pt x="217" y="40"/>
                    <a:pt x="223" y="33"/>
                  </a:cubicBezTo>
                  <a:cubicBezTo>
                    <a:pt x="223" y="33"/>
                    <a:pt x="222" y="33"/>
                    <a:pt x="222" y="33"/>
                  </a:cubicBezTo>
                  <a:cubicBezTo>
                    <a:pt x="220" y="33"/>
                    <a:pt x="217" y="33"/>
                    <a:pt x="215" y="33"/>
                  </a:cubicBezTo>
                  <a:cubicBezTo>
                    <a:pt x="213" y="34"/>
                    <a:pt x="211" y="34"/>
                    <a:pt x="208" y="34"/>
                  </a:cubicBezTo>
                  <a:cubicBezTo>
                    <a:pt x="205" y="34"/>
                    <a:pt x="203" y="33"/>
                    <a:pt x="202" y="32"/>
                  </a:cubicBezTo>
                  <a:cubicBezTo>
                    <a:pt x="217" y="25"/>
                    <a:pt x="231" y="30"/>
                    <a:pt x="242" y="21"/>
                  </a:cubicBezTo>
                  <a:cubicBezTo>
                    <a:pt x="244" y="20"/>
                    <a:pt x="249" y="21"/>
                    <a:pt x="249" y="17"/>
                  </a:cubicBezTo>
                  <a:cubicBezTo>
                    <a:pt x="249" y="12"/>
                    <a:pt x="234" y="13"/>
                    <a:pt x="231" y="10"/>
                  </a:cubicBezTo>
                  <a:cubicBezTo>
                    <a:pt x="229" y="8"/>
                    <a:pt x="229" y="6"/>
                    <a:pt x="226" y="5"/>
                  </a:cubicBezTo>
                  <a:cubicBezTo>
                    <a:pt x="224" y="5"/>
                    <a:pt x="223" y="4"/>
                    <a:pt x="221" y="3"/>
                  </a:cubicBezTo>
                  <a:cubicBezTo>
                    <a:pt x="199" y="9"/>
                    <a:pt x="199" y="9"/>
                    <a:pt x="199" y="9"/>
                  </a:cubicBezTo>
                  <a:cubicBezTo>
                    <a:pt x="201" y="9"/>
                    <a:pt x="202" y="8"/>
                    <a:pt x="203" y="6"/>
                  </a:cubicBezTo>
                  <a:cubicBezTo>
                    <a:pt x="199" y="2"/>
                    <a:pt x="183" y="1"/>
                    <a:pt x="173" y="1"/>
                  </a:cubicBezTo>
                  <a:cubicBezTo>
                    <a:pt x="170" y="1"/>
                    <a:pt x="168" y="2"/>
                    <a:pt x="166" y="2"/>
                  </a:cubicBezTo>
                  <a:cubicBezTo>
                    <a:pt x="164" y="2"/>
                    <a:pt x="162" y="2"/>
                    <a:pt x="158" y="2"/>
                  </a:cubicBezTo>
                  <a:cubicBezTo>
                    <a:pt x="156" y="2"/>
                    <a:pt x="154" y="0"/>
                    <a:pt x="150"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p>
          </p:txBody>
        </p:sp>
        <p:sp>
          <p:nvSpPr>
            <p:cNvPr id="145" name="Freeform 147"/>
            <p:cNvSpPr/>
            <p:nvPr/>
          </p:nvSpPr>
          <p:spPr bwMode="auto">
            <a:xfrm>
              <a:off x="3889375" y="720725"/>
              <a:ext cx="1831975" cy="1393825"/>
            </a:xfrm>
            <a:custGeom>
              <a:avLst/>
              <a:gdLst>
                <a:gd name="T0" fmla="*/ 264 w 488"/>
                <a:gd name="T1" fmla="*/ 8 h 371"/>
                <a:gd name="T2" fmla="*/ 253 w 488"/>
                <a:gd name="T3" fmla="*/ 12 h 371"/>
                <a:gd name="T4" fmla="*/ 229 w 488"/>
                <a:gd name="T5" fmla="*/ 10 h 371"/>
                <a:gd name="T6" fmla="*/ 200 w 488"/>
                <a:gd name="T7" fmla="*/ 23 h 371"/>
                <a:gd name="T8" fmla="*/ 177 w 488"/>
                <a:gd name="T9" fmla="*/ 24 h 371"/>
                <a:gd name="T10" fmla="*/ 168 w 488"/>
                <a:gd name="T11" fmla="*/ 34 h 371"/>
                <a:gd name="T12" fmla="*/ 153 w 488"/>
                <a:gd name="T13" fmla="*/ 36 h 371"/>
                <a:gd name="T14" fmla="*/ 93 w 488"/>
                <a:gd name="T15" fmla="*/ 38 h 371"/>
                <a:gd name="T16" fmla="*/ 46 w 488"/>
                <a:gd name="T17" fmla="*/ 66 h 371"/>
                <a:gd name="T18" fmla="*/ 54 w 488"/>
                <a:gd name="T19" fmla="*/ 91 h 371"/>
                <a:gd name="T20" fmla="*/ 37 w 488"/>
                <a:gd name="T21" fmla="*/ 92 h 371"/>
                <a:gd name="T22" fmla="*/ 0 w 488"/>
                <a:gd name="T23" fmla="*/ 107 h 371"/>
                <a:gd name="T24" fmla="*/ 42 w 488"/>
                <a:gd name="T25" fmla="*/ 116 h 371"/>
                <a:gd name="T26" fmla="*/ 33 w 488"/>
                <a:gd name="T27" fmla="*/ 123 h 371"/>
                <a:gd name="T28" fmla="*/ 12 w 488"/>
                <a:gd name="T29" fmla="*/ 131 h 371"/>
                <a:gd name="T30" fmla="*/ 34 w 488"/>
                <a:gd name="T31" fmla="*/ 135 h 371"/>
                <a:gd name="T32" fmla="*/ 49 w 488"/>
                <a:gd name="T33" fmla="*/ 147 h 371"/>
                <a:gd name="T34" fmla="*/ 53 w 488"/>
                <a:gd name="T35" fmla="*/ 143 h 371"/>
                <a:gd name="T36" fmla="*/ 79 w 488"/>
                <a:gd name="T37" fmla="*/ 141 h 371"/>
                <a:gd name="T38" fmla="*/ 146 w 488"/>
                <a:gd name="T39" fmla="*/ 199 h 371"/>
                <a:gd name="T40" fmla="*/ 155 w 488"/>
                <a:gd name="T41" fmla="*/ 212 h 371"/>
                <a:gd name="T42" fmla="*/ 155 w 488"/>
                <a:gd name="T43" fmla="*/ 228 h 371"/>
                <a:gd name="T44" fmla="*/ 181 w 488"/>
                <a:gd name="T45" fmla="*/ 240 h 371"/>
                <a:gd name="T46" fmla="*/ 165 w 488"/>
                <a:gd name="T47" fmla="*/ 260 h 371"/>
                <a:gd name="T48" fmla="*/ 153 w 488"/>
                <a:gd name="T49" fmla="*/ 283 h 371"/>
                <a:gd name="T50" fmla="*/ 156 w 488"/>
                <a:gd name="T51" fmla="*/ 290 h 371"/>
                <a:gd name="T52" fmla="*/ 170 w 488"/>
                <a:gd name="T53" fmla="*/ 316 h 371"/>
                <a:gd name="T54" fmla="*/ 179 w 488"/>
                <a:gd name="T55" fmla="*/ 316 h 371"/>
                <a:gd name="T56" fmla="*/ 193 w 488"/>
                <a:gd name="T57" fmla="*/ 353 h 371"/>
                <a:gd name="T58" fmla="*/ 228 w 488"/>
                <a:gd name="T59" fmla="*/ 370 h 371"/>
                <a:gd name="T60" fmla="*/ 248 w 488"/>
                <a:gd name="T61" fmla="*/ 353 h 371"/>
                <a:gd name="T62" fmla="*/ 258 w 488"/>
                <a:gd name="T63" fmla="*/ 316 h 371"/>
                <a:gd name="T64" fmla="*/ 281 w 488"/>
                <a:gd name="T65" fmla="*/ 297 h 371"/>
                <a:gd name="T66" fmla="*/ 291 w 488"/>
                <a:gd name="T67" fmla="*/ 296 h 371"/>
                <a:gd name="T68" fmla="*/ 329 w 488"/>
                <a:gd name="T69" fmla="*/ 268 h 371"/>
                <a:gd name="T70" fmla="*/ 377 w 488"/>
                <a:gd name="T71" fmla="*/ 256 h 371"/>
                <a:gd name="T72" fmla="*/ 379 w 488"/>
                <a:gd name="T73" fmla="*/ 227 h 371"/>
                <a:gd name="T74" fmla="*/ 384 w 488"/>
                <a:gd name="T75" fmla="*/ 217 h 371"/>
                <a:gd name="T76" fmla="*/ 416 w 488"/>
                <a:gd name="T77" fmla="*/ 227 h 371"/>
                <a:gd name="T78" fmla="*/ 390 w 488"/>
                <a:gd name="T79" fmla="*/ 192 h 371"/>
                <a:gd name="T80" fmla="*/ 411 w 488"/>
                <a:gd name="T81" fmla="*/ 197 h 371"/>
                <a:gd name="T82" fmla="*/ 409 w 488"/>
                <a:gd name="T83" fmla="*/ 190 h 371"/>
                <a:gd name="T84" fmla="*/ 434 w 488"/>
                <a:gd name="T85" fmla="*/ 168 h 371"/>
                <a:gd name="T86" fmla="*/ 432 w 488"/>
                <a:gd name="T87" fmla="*/ 152 h 371"/>
                <a:gd name="T88" fmla="*/ 424 w 488"/>
                <a:gd name="T89" fmla="*/ 131 h 371"/>
                <a:gd name="T90" fmla="*/ 432 w 488"/>
                <a:gd name="T91" fmla="*/ 116 h 371"/>
                <a:gd name="T92" fmla="*/ 420 w 488"/>
                <a:gd name="T93" fmla="*/ 110 h 371"/>
                <a:gd name="T94" fmla="*/ 433 w 488"/>
                <a:gd name="T95" fmla="*/ 85 h 371"/>
                <a:gd name="T96" fmla="*/ 446 w 488"/>
                <a:gd name="T97" fmla="*/ 70 h 371"/>
                <a:gd name="T98" fmla="*/ 453 w 488"/>
                <a:gd name="T99" fmla="*/ 61 h 371"/>
                <a:gd name="T100" fmla="*/ 471 w 488"/>
                <a:gd name="T101" fmla="*/ 33 h 371"/>
                <a:gd name="T102" fmla="*/ 441 w 488"/>
                <a:gd name="T103" fmla="*/ 42 h 371"/>
                <a:gd name="T104" fmla="*/ 416 w 488"/>
                <a:gd name="T105" fmla="*/ 42 h 371"/>
                <a:gd name="T106" fmla="*/ 401 w 488"/>
                <a:gd name="T107" fmla="*/ 32 h 371"/>
                <a:gd name="T108" fmla="*/ 373 w 488"/>
                <a:gd name="T109" fmla="*/ 34 h 371"/>
                <a:gd name="T110" fmla="*/ 321 w 488"/>
                <a:gd name="T111" fmla="*/ 34 h 371"/>
                <a:gd name="T112" fmla="*/ 387 w 488"/>
                <a:gd name="T113" fmla="*/ 17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88" h="371">
                  <a:moveTo>
                    <a:pt x="345" y="0"/>
                  </a:moveTo>
                  <a:cubicBezTo>
                    <a:pt x="330" y="0"/>
                    <a:pt x="319" y="0"/>
                    <a:pt x="303" y="0"/>
                  </a:cubicBezTo>
                  <a:cubicBezTo>
                    <a:pt x="289" y="0"/>
                    <a:pt x="278" y="8"/>
                    <a:pt x="264" y="8"/>
                  </a:cubicBezTo>
                  <a:cubicBezTo>
                    <a:pt x="261" y="8"/>
                    <a:pt x="259" y="8"/>
                    <a:pt x="257" y="8"/>
                  </a:cubicBezTo>
                  <a:cubicBezTo>
                    <a:pt x="255" y="8"/>
                    <a:pt x="254" y="8"/>
                    <a:pt x="253" y="8"/>
                  </a:cubicBezTo>
                  <a:cubicBezTo>
                    <a:pt x="253" y="12"/>
                    <a:pt x="253" y="12"/>
                    <a:pt x="253" y="12"/>
                  </a:cubicBezTo>
                  <a:cubicBezTo>
                    <a:pt x="247" y="12"/>
                    <a:pt x="247" y="12"/>
                    <a:pt x="247" y="12"/>
                  </a:cubicBezTo>
                  <a:cubicBezTo>
                    <a:pt x="242" y="10"/>
                    <a:pt x="238" y="10"/>
                    <a:pt x="233" y="10"/>
                  </a:cubicBezTo>
                  <a:cubicBezTo>
                    <a:pt x="232" y="10"/>
                    <a:pt x="231" y="10"/>
                    <a:pt x="229" y="10"/>
                  </a:cubicBezTo>
                  <a:cubicBezTo>
                    <a:pt x="220" y="10"/>
                    <a:pt x="213" y="12"/>
                    <a:pt x="205" y="15"/>
                  </a:cubicBezTo>
                  <a:cubicBezTo>
                    <a:pt x="207" y="17"/>
                    <a:pt x="209" y="18"/>
                    <a:pt x="211" y="20"/>
                  </a:cubicBezTo>
                  <a:cubicBezTo>
                    <a:pt x="208" y="20"/>
                    <a:pt x="200" y="19"/>
                    <a:pt x="200" y="23"/>
                  </a:cubicBezTo>
                  <a:cubicBezTo>
                    <a:pt x="200" y="28"/>
                    <a:pt x="211" y="32"/>
                    <a:pt x="216" y="34"/>
                  </a:cubicBezTo>
                  <a:cubicBezTo>
                    <a:pt x="203" y="34"/>
                    <a:pt x="203" y="34"/>
                    <a:pt x="203" y="34"/>
                  </a:cubicBezTo>
                  <a:cubicBezTo>
                    <a:pt x="196" y="31"/>
                    <a:pt x="189" y="24"/>
                    <a:pt x="177" y="24"/>
                  </a:cubicBezTo>
                  <a:cubicBezTo>
                    <a:pt x="174" y="24"/>
                    <a:pt x="170" y="25"/>
                    <a:pt x="170" y="28"/>
                  </a:cubicBezTo>
                  <a:cubicBezTo>
                    <a:pt x="170" y="30"/>
                    <a:pt x="172" y="32"/>
                    <a:pt x="172" y="34"/>
                  </a:cubicBezTo>
                  <a:cubicBezTo>
                    <a:pt x="172" y="34"/>
                    <a:pt x="170" y="34"/>
                    <a:pt x="168" y="34"/>
                  </a:cubicBezTo>
                  <a:cubicBezTo>
                    <a:pt x="163" y="32"/>
                    <a:pt x="158" y="33"/>
                    <a:pt x="155" y="27"/>
                  </a:cubicBezTo>
                  <a:cubicBezTo>
                    <a:pt x="152" y="30"/>
                    <a:pt x="152" y="30"/>
                    <a:pt x="152" y="30"/>
                  </a:cubicBezTo>
                  <a:cubicBezTo>
                    <a:pt x="152" y="32"/>
                    <a:pt x="153" y="34"/>
                    <a:pt x="153" y="36"/>
                  </a:cubicBezTo>
                  <a:cubicBezTo>
                    <a:pt x="148" y="36"/>
                    <a:pt x="146" y="27"/>
                    <a:pt x="141" y="27"/>
                  </a:cubicBezTo>
                  <a:cubicBezTo>
                    <a:pt x="134" y="27"/>
                    <a:pt x="128" y="32"/>
                    <a:pt x="120" y="34"/>
                  </a:cubicBezTo>
                  <a:cubicBezTo>
                    <a:pt x="109" y="34"/>
                    <a:pt x="105" y="37"/>
                    <a:pt x="93" y="38"/>
                  </a:cubicBezTo>
                  <a:cubicBezTo>
                    <a:pt x="84" y="39"/>
                    <a:pt x="92" y="52"/>
                    <a:pt x="82" y="52"/>
                  </a:cubicBezTo>
                  <a:cubicBezTo>
                    <a:pt x="79" y="52"/>
                    <a:pt x="77" y="52"/>
                    <a:pt x="75" y="50"/>
                  </a:cubicBezTo>
                  <a:cubicBezTo>
                    <a:pt x="69" y="56"/>
                    <a:pt x="56" y="63"/>
                    <a:pt x="46" y="66"/>
                  </a:cubicBezTo>
                  <a:cubicBezTo>
                    <a:pt x="45" y="66"/>
                    <a:pt x="41" y="67"/>
                    <a:pt x="41" y="70"/>
                  </a:cubicBezTo>
                  <a:cubicBezTo>
                    <a:pt x="41" y="75"/>
                    <a:pt x="57" y="75"/>
                    <a:pt x="62" y="76"/>
                  </a:cubicBezTo>
                  <a:cubicBezTo>
                    <a:pt x="62" y="83"/>
                    <a:pt x="59" y="88"/>
                    <a:pt x="54" y="91"/>
                  </a:cubicBezTo>
                  <a:cubicBezTo>
                    <a:pt x="52" y="92"/>
                    <a:pt x="50" y="92"/>
                    <a:pt x="47" y="92"/>
                  </a:cubicBezTo>
                  <a:cubicBezTo>
                    <a:pt x="45" y="92"/>
                    <a:pt x="44" y="92"/>
                    <a:pt x="42" y="92"/>
                  </a:cubicBezTo>
                  <a:cubicBezTo>
                    <a:pt x="40" y="92"/>
                    <a:pt x="38" y="92"/>
                    <a:pt x="37" y="92"/>
                  </a:cubicBezTo>
                  <a:cubicBezTo>
                    <a:pt x="34" y="92"/>
                    <a:pt x="32" y="92"/>
                    <a:pt x="30" y="93"/>
                  </a:cubicBezTo>
                  <a:cubicBezTo>
                    <a:pt x="25" y="94"/>
                    <a:pt x="22" y="98"/>
                    <a:pt x="17" y="99"/>
                  </a:cubicBezTo>
                  <a:cubicBezTo>
                    <a:pt x="10" y="101"/>
                    <a:pt x="0" y="98"/>
                    <a:pt x="0" y="107"/>
                  </a:cubicBezTo>
                  <a:cubicBezTo>
                    <a:pt x="0" y="112"/>
                    <a:pt x="28" y="119"/>
                    <a:pt x="29" y="119"/>
                  </a:cubicBezTo>
                  <a:cubicBezTo>
                    <a:pt x="33" y="119"/>
                    <a:pt x="34" y="119"/>
                    <a:pt x="39" y="119"/>
                  </a:cubicBezTo>
                  <a:cubicBezTo>
                    <a:pt x="40" y="119"/>
                    <a:pt x="41" y="118"/>
                    <a:pt x="42" y="116"/>
                  </a:cubicBezTo>
                  <a:cubicBezTo>
                    <a:pt x="53" y="116"/>
                    <a:pt x="53" y="116"/>
                    <a:pt x="53" y="116"/>
                  </a:cubicBezTo>
                  <a:cubicBezTo>
                    <a:pt x="52" y="119"/>
                    <a:pt x="52" y="121"/>
                    <a:pt x="49" y="123"/>
                  </a:cubicBezTo>
                  <a:cubicBezTo>
                    <a:pt x="33" y="123"/>
                    <a:pt x="33" y="123"/>
                    <a:pt x="33" y="123"/>
                  </a:cubicBezTo>
                  <a:cubicBezTo>
                    <a:pt x="32" y="125"/>
                    <a:pt x="31" y="125"/>
                    <a:pt x="28" y="125"/>
                  </a:cubicBezTo>
                  <a:cubicBezTo>
                    <a:pt x="26" y="125"/>
                    <a:pt x="24" y="125"/>
                    <a:pt x="21" y="125"/>
                  </a:cubicBezTo>
                  <a:cubicBezTo>
                    <a:pt x="19" y="125"/>
                    <a:pt x="13" y="127"/>
                    <a:pt x="12" y="131"/>
                  </a:cubicBezTo>
                  <a:cubicBezTo>
                    <a:pt x="14" y="131"/>
                    <a:pt x="15" y="131"/>
                    <a:pt x="16" y="131"/>
                  </a:cubicBezTo>
                  <a:cubicBezTo>
                    <a:pt x="18" y="131"/>
                    <a:pt x="18" y="131"/>
                    <a:pt x="22" y="131"/>
                  </a:cubicBezTo>
                  <a:cubicBezTo>
                    <a:pt x="26" y="131"/>
                    <a:pt x="29" y="134"/>
                    <a:pt x="34" y="135"/>
                  </a:cubicBezTo>
                  <a:cubicBezTo>
                    <a:pt x="33" y="138"/>
                    <a:pt x="31" y="138"/>
                    <a:pt x="28" y="140"/>
                  </a:cubicBezTo>
                  <a:cubicBezTo>
                    <a:pt x="31" y="144"/>
                    <a:pt x="41" y="147"/>
                    <a:pt x="46" y="147"/>
                  </a:cubicBezTo>
                  <a:cubicBezTo>
                    <a:pt x="48" y="147"/>
                    <a:pt x="48" y="147"/>
                    <a:pt x="49" y="147"/>
                  </a:cubicBezTo>
                  <a:cubicBezTo>
                    <a:pt x="49" y="147"/>
                    <a:pt x="49" y="147"/>
                    <a:pt x="50" y="146"/>
                  </a:cubicBezTo>
                  <a:cubicBezTo>
                    <a:pt x="49" y="146"/>
                    <a:pt x="48" y="145"/>
                    <a:pt x="47" y="144"/>
                  </a:cubicBezTo>
                  <a:cubicBezTo>
                    <a:pt x="49" y="143"/>
                    <a:pt x="50" y="143"/>
                    <a:pt x="53" y="143"/>
                  </a:cubicBezTo>
                  <a:cubicBezTo>
                    <a:pt x="56" y="143"/>
                    <a:pt x="59" y="145"/>
                    <a:pt x="62" y="145"/>
                  </a:cubicBezTo>
                  <a:cubicBezTo>
                    <a:pt x="65" y="145"/>
                    <a:pt x="67" y="141"/>
                    <a:pt x="71" y="141"/>
                  </a:cubicBezTo>
                  <a:cubicBezTo>
                    <a:pt x="73" y="141"/>
                    <a:pt x="74" y="141"/>
                    <a:pt x="79" y="141"/>
                  </a:cubicBezTo>
                  <a:cubicBezTo>
                    <a:pt x="111" y="141"/>
                    <a:pt x="131" y="166"/>
                    <a:pt x="139" y="190"/>
                  </a:cubicBezTo>
                  <a:cubicBezTo>
                    <a:pt x="139" y="195"/>
                    <a:pt x="139" y="195"/>
                    <a:pt x="139" y="195"/>
                  </a:cubicBezTo>
                  <a:cubicBezTo>
                    <a:pt x="141" y="195"/>
                    <a:pt x="146" y="195"/>
                    <a:pt x="146" y="199"/>
                  </a:cubicBezTo>
                  <a:cubicBezTo>
                    <a:pt x="146" y="206"/>
                    <a:pt x="140" y="205"/>
                    <a:pt x="140" y="212"/>
                  </a:cubicBezTo>
                  <a:cubicBezTo>
                    <a:pt x="140" y="216"/>
                    <a:pt x="142" y="216"/>
                    <a:pt x="147" y="216"/>
                  </a:cubicBezTo>
                  <a:cubicBezTo>
                    <a:pt x="151" y="216"/>
                    <a:pt x="152" y="212"/>
                    <a:pt x="155" y="212"/>
                  </a:cubicBezTo>
                  <a:cubicBezTo>
                    <a:pt x="164" y="212"/>
                    <a:pt x="167" y="225"/>
                    <a:pt x="175" y="228"/>
                  </a:cubicBezTo>
                  <a:cubicBezTo>
                    <a:pt x="175" y="230"/>
                    <a:pt x="175" y="232"/>
                    <a:pt x="172" y="232"/>
                  </a:cubicBezTo>
                  <a:cubicBezTo>
                    <a:pt x="166" y="232"/>
                    <a:pt x="161" y="228"/>
                    <a:pt x="155" y="228"/>
                  </a:cubicBezTo>
                  <a:cubicBezTo>
                    <a:pt x="154" y="228"/>
                    <a:pt x="153" y="227"/>
                    <a:pt x="152" y="227"/>
                  </a:cubicBezTo>
                  <a:cubicBezTo>
                    <a:pt x="152" y="227"/>
                    <a:pt x="151" y="227"/>
                    <a:pt x="150" y="228"/>
                  </a:cubicBezTo>
                  <a:cubicBezTo>
                    <a:pt x="151" y="236"/>
                    <a:pt x="172" y="237"/>
                    <a:pt x="181" y="240"/>
                  </a:cubicBezTo>
                  <a:cubicBezTo>
                    <a:pt x="178" y="248"/>
                    <a:pt x="174" y="251"/>
                    <a:pt x="172" y="259"/>
                  </a:cubicBezTo>
                  <a:cubicBezTo>
                    <a:pt x="171" y="259"/>
                    <a:pt x="170" y="258"/>
                    <a:pt x="169" y="258"/>
                  </a:cubicBezTo>
                  <a:cubicBezTo>
                    <a:pt x="168" y="258"/>
                    <a:pt x="167" y="259"/>
                    <a:pt x="165" y="260"/>
                  </a:cubicBezTo>
                  <a:cubicBezTo>
                    <a:pt x="165" y="261"/>
                    <a:pt x="165" y="261"/>
                    <a:pt x="165" y="261"/>
                  </a:cubicBezTo>
                  <a:cubicBezTo>
                    <a:pt x="159" y="265"/>
                    <a:pt x="157" y="271"/>
                    <a:pt x="153" y="276"/>
                  </a:cubicBezTo>
                  <a:cubicBezTo>
                    <a:pt x="153" y="283"/>
                    <a:pt x="153" y="283"/>
                    <a:pt x="153" y="283"/>
                  </a:cubicBezTo>
                  <a:cubicBezTo>
                    <a:pt x="154" y="282"/>
                    <a:pt x="155" y="282"/>
                    <a:pt x="156" y="282"/>
                  </a:cubicBezTo>
                  <a:cubicBezTo>
                    <a:pt x="157" y="282"/>
                    <a:pt x="158" y="282"/>
                    <a:pt x="159" y="283"/>
                  </a:cubicBezTo>
                  <a:cubicBezTo>
                    <a:pt x="158" y="286"/>
                    <a:pt x="156" y="287"/>
                    <a:pt x="156" y="290"/>
                  </a:cubicBezTo>
                  <a:cubicBezTo>
                    <a:pt x="156" y="298"/>
                    <a:pt x="164" y="301"/>
                    <a:pt x="165" y="306"/>
                  </a:cubicBezTo>
                  <a:cubicBezTo>
                    <a:pt x="166" y="309"/>
                    <a:pt x="167" y="314"/>
                    <a:pt x="168" y="315"/>
                  </a:cubicBezTo>
                  <a:cubicBezTo>
                    <a:pt x="169" y="316"/>
                    <a:pt x="170" y="316"/>
                    <a:pt x="170" y="316"/>
                  </a:cubicBezTo>
                  <a:cubicBezTo>
                    <a:pt x="171" y="316"/>
                    <a:pt x="172" y="316"/>
                    <a:pt x="173" y="315"/>
                  </a:cubicBezTo>
                  <a:cubicBezTo>
                    <a:pt x="174" y="315"/>
                    <a:pt x="175" y="314"/>
                    <a:pt x="176" y="314"/>
                  </a:cubicBezTo>
                  <a:cubicBezTo>
                    <a:pt x="177" y="314"/>
                    <a:pt x="178" y="315"/>
                    <a:pt x="179" y="316"/>
                  </a:cubicBezTo>
                  <a:cubicBezTo>
                    <a:pt x="177" y="318"/>
                    <a:pt x="174" y="318"/>
                    <a:pt x="174" y="322"/>
                  </a:cubicBezTo>
                  <a:cubicBezTo>
                    <a:pt x="174" y="330"/>
                    <a:pt x="185" y="343"/>
                    <a:pt x="191" y="347"/>
                  </a:cubicBezTo>
                  <a:cubicBezTo>
                    <a:pt x="192" y="348"/>
                    <a:pt x="191" y="352"/>
                    <a:pt x="193" y="353"/>
                  </a:cubicBezTo>
                  <a:cubicBezTo>
                    <a:pt x="198" y="356"/>
                    <a:pt x="200" y="354"/>
                    <a:pt x="202" y="361"/>
                  </a:cubicBezTo>
                  <a:cubicBezTo>
                    <a:pt x="206" y="361"/>
                    <a:pt x="210" y="357"/>
                    <a:pt x="214" y="357"/>
                  </a:cubicBezTo>
                  <a:cubicBezTo>
                    <a:pt x="221" y="357"/>
                    <a:pt x="221" y="370"/>
                    <a:pt x="228" y="370"/>
                  </a:cubicBezTo>
                  <a:cubicBezTo>
                    <a:pt x="230" y="370"/>
                    <a:pt x="230" y="368"/>
                    <a:pt x="234" y="368"/>
                  </a:cubicBezTo>
                  <a:cubicBezTo>
                    <a:pt x="234" y="370"/>
                    <a:pt x="235" y="371"/>
                    <a:pt x="237" y="371"/>
                  </a:cubicBezTo>
                  <a:cubicBezTo>
                    <a:pt x="245" y="371"/>
                    <a:pt x="241" y="356"/>
                    <a:pt x="248" y="353"/>
                  </a:cubicBezTo>
                  <a:cubicBezTo>
                    <a:pt x="247" y="350"/>
                    <a:pt x="248" y="342"/>
                    <a:pt x="248" y="337"/>
                  </a:cubicBezTo>
                  <a:cubicBezTo>
                    <a:pt x="248" y="329"/>
                    <a:pt x="261" y="332"/>
                    <a:pt x="261" y="323"/>
                  </a:cubicBezTo>
                  <a:cubicBezTo>
                    <a:pt x="261" y="319"/>
                    <a:pt x="258" y="318"/>
                    <a:pt x="258" y="316"/>
                  </a:cubicBezTo>
                  <a:cubicBezTo>
                    <a:pt x="258" y="315"/>
                    <a:pt x="259" y="314"/>
                    <a:pt x="260" y="313"/>
                  </a:cubicBezTo>
                  <a:cubicBezTo>
                    <a:pt x="260" y="312"/>
                    <a:pt x="259" y="311"/>
                    <a:pt x="259" y="310"/>
                  </a:cubicBezTo>
                  <a:cubicBezTo>
                    <a:pt x="259" y="300"/>
                    <a:pt x="275" y="303"/>
                    <a:pt x="281" y="297"/>
                  </a:cubicBezTo>
                  <a:cubicBezTo>
                    <a:pt x="283" y="294"/>
                    <a:pt x="282" y="292"/>
                    <a:pt x="286" y="290"/>
                  </a:cubicBezTo>
                  <a:cubicBezTo>
                    <a:pt x="286" y="296"/>
                    <a:pt x="286" y="296"/>
                    <a:pt x="286" y="296"/>
                  </a:cubicBezTo>
                  <a:cubicBezTo>
                    <a:pt x="291" y="296"/>
                    <a:pt x="291" y="296"/>
                    <a:pt x="291" y="296"/>
                  </a:cubicBezTo>
                  <a:cubicBezTo>
                    <a:pt x="296" y="291"/>
                    <a:pt x="306" y="293"/>
                    <a:pt x="312" y="287"/>
                  </a:cubicBezTo>
                  <a:cubicBezTo>
                    <a:pt x="316" y="283"/>
                    <a:pt x="316" y="277"/>
                    <a:pt x="322" y="273"/>
                  </a:cubicBezTo>
                  <a:cubicBezTo>
                    <a:pt x="329" y="268"/>
                    <a:pt x="329" y="268"/>
                    <a:pt x="329" y="268"/>
                  </a:cubicBezTo>
                  <a:cubicBezTo>
                    <a:pt x="329" y="265"/>
                    <a:pt x="332" y="265"/>
                    <a:pt x="335" y="263"/>
                  </a:cubicBezTo>
                  <a:cubicBezTo>
                    <a:pt x="348" y="263"/>
                    <a:pt x="348" y="263"/>
                    <a:pt x="348" y="263"/>
                  </a:cubicBezTo>
                  <a:cubicBezTo>
                    <a:pt x="359" y="258"/>
                    <a:pt x="367" y="259"/>
                    <a:pt x="377" y="256"/>
                  </a:cubicBezTo>
                  <a:cubicBezTo>
                    <a:pt x="386" y="253"/>
                    <a:pt x="388" y="245"/>
                    <a:pt x="398" y="242"/>
                  </a:cubicBezTo>
                  <a:cubicBezTo>
                    <a:pt x="403" y="240"/>
                    <a:pt x="406" y="240"/>
                    <a:pt x="410" y="237"/>
                  </a:cubicBezTo>
                  <a:cubicBezTo>
                    <a:pt x="404" y="235"/>
                    <a:pt x="379" y="236"/>
                    <a:pt x="379" y="227"/>
                  </a:cubicBezTo>
                  <a:cubicBezTo>
                    <a:pt x="380" y="227"/>
                    <a:pt x="385" y="226"/>
                    <a:pt x="385" y="224"/>
                  </a:cubicBezTo>
                  <a:cubicBezTo>
                    <a:pt x="385" y="221"/>
                    <a:pt x="382" y="220"/>
                    <a:pt x="382" y="216"/>
                  </a:cubicBezTo>
                  <a:cubicBezTo>
                    <a:pt x="383" y="217"/>
                    <a:pt x="383" y="217"/>
                    <a:pt x="384" y="217"/>
                  </a:cubicBezTo>
                  <a:cubicBezTo>
                    <a:pt x="384" y="217"/>
                    <a:pt x="385" y="216"/>
                    <a:pt x="386" y="216"/>
                  </a:cubicBezTo>
                  <a:cubicBezTo>
                    <a:pt x="398" y="216"/>
                    <a:pt x="395" y="231"/>
                    <a:pt x="409" y="231"/>
                  </a:cubicBezTo>
                  <a:cubicBezTo>
                    <a:pt x="412" y="231"/>
                    <a:pt x="416" y="230"/>
                    <a:pt x="416" y="227"/>
                  </a:cubicBezTo>
                  <a:cubicBezTo>
                    <a:pt x="416" y="211"/>
                    <a:pt x="398" y="206"/>
                    <a:pt x="388" y="196"/>
                  </a:cubicBezTo>
                  <a:cubicBezTo>
                    <a:pt x="388" y="192"/>
                    <a:pt x="388" y="192"/>
                    <a:pt x="388" y="192"/>
                  </a:cubicBezTo>
                  <a:cubicBezTo>
                    <a:pt x="388" y="192"/>
                    <a:pt x="389" y="192"/>
                    <a:pt x="390" y="192"/>
                  </a:cubicBezTo>
                  <a:cubicBezTo>
                    <a:pt x="390" y="192"/>
                    <a:pt x="391" y="192"/>
                    <a:pt x="391" y="192"/>
                  </a:cubicBezTo>
                  <a:cubicBezTo>
                    <a:pt x="393" y="197"/>
                    <a:pt x="402" y="205"/>
                    <a:pt x="407" y="205"/>
                  </a:cubicBezTo>
                  <a:cubicBezTo>
                    <a:pt x="411" y="205"/>
                    <a:pt x="411" y="200"/>
                    <a:pt x="411" y="197"/>
                  </a:cubicBezTo>
                  <a:cubicBezTo>
                    <a:pt x="411" y="189"/>
                    <a:pt x="399" y="191"/>
                    <a:pt x="396" y="184"/>
                  </a:cubicBezTo>
                  <a:cubicBezTo>
                    <a:pt x="400" y="184"/>
                    <a:pt x="400" y="184"/>
                    <a:pt x="400" y="184"/>
                  </a:cubicBezTo>
                  <a:cubicBezTo>
                    <a:pt x="402" y="187"/>
                    <a:pt x="405" y="188"/>
                    <a:pt x="409" y="190"/>
                  </a:cubicBezTo>
                  <a:cubicBezTo>
                    <a:pt x="411" y="184"/>
                    <a:pt x="422" y="188"/>
                    <a:pt x="424" y="179"/>
                  </a:cubicBezTo>
                  <a:cubicBezTo>
                    <a:pt x="423" y="179"/>
                    <a:pt x="421" y="177"/>
                    <a:pt x="421" y="175"/>
                  </a:cubicBezTo>
                  <a:cubicBezTo>
                    <a:pt x="427" y="175"/>
                    <a:pt x="432" y="172"/>
                    <a:pt x="434" y="168"/>
                  </a:cubicBezTo>
                  <a:cubicBezTo>
                    <a:pt x="431" y="166"/>
                    <a:pt x="423" y="167"/>
                    <a:pt x="423" y="162"/>
                  </a:cubicBezTo>
                  <a:cubicBezTo>
                    <a:pt x="423" y="158"/>
                    <a:pt x="427" y="158"/>
                    <a:pt x="432" y="158"/>
                  </a:cubicBezTo>
                  <a:cubicBezTo>
                    <a:pt x="430" y="156"/>
                    <a:pt x="432" y="154"/>
                    <a:pt x="432" y="152"/>
                  </a:cubicBezTo>
                  <a:cubicBezTo>
                    <a:pt x="432" y="148"/>
                    <a:pt x="428" y="146"/>
                    <a:pt x="428" y="140"/>
                  </a:cubicBezTo>
                  <a:cubicBezTo>
                    <a:pt x="424" y="140"/>
                    <a:pt x="419" y="140"/>
                    <a:pt x="419" y="135"/>
                  </a:cubicBezTo>
                  <a:cubicBezTo>
                    <a:pt x="419" y="133"/>
                    <a:pt x="421" y="131"/>
                    <a:pt x="424" y="131"/>
                  </a:cubicBezTo>
                  <a:cubicBezTo>
                    <a:pt x="426" y="131"/>
                    <a:pt x="430" y="131"/>
                    <a:pt x="434" y="131"/>
                  </a:cubicBezTo>
                  <a:cubicBezTo>
                    <a:pt x="439" y="131"/>
                    <a:pt x="444" y="130"/>
                    <a:pt x="444" y="126"/>
                  </a:cubicBezTo>
                  <a:cubicBezTo>
                    <a:pt x="444" y="119"/>
                    <a:pt x="433" y="121"/>
                    <a:pt x="432" y="116"/>
                  </a:cubicBezTo>
                  <a:cubicBezTo>
                    <a:pt x="434" y="116"/>
                    <a:pt x="436" y="115"/>
                    <a:pt x="437" y="115"/>
                  </a:cubicBezTo>
                  <a:cubicBezTo>
                    <a:pt x="434" y="112"/>
                    <a:pt x="430" y="109"/>
                    <a:pt x="426" y="109"/>
                  </a:cubicBezTo>
                  <a:cubicBezTo>
                    <a:pt x="424" y="109"/>
                    <a:pt x="422" y="110"/>
                    <a:pt x="420" y="110"/>
                  </a:cubicBezTo>
                  <a:cubicBezTo>
                    <a:pt x="419" y="110"/>
                    <a:pt x="418" y="110"/>
                    <a:pt x="417" y="109"/>
                  </a:cubicBezTo>
                  <a:cubicBezTo>
                    <a:pt x="419" y="106"/>
                    <a:pt x="419" y="100"/>
                    <a:pt x="422" y="97"/>
                  </a:cubicBezTo>
                  <a:cubicBezTo>
                    <a:pt x="427" y="93"/>
                    <a:pt x="433" y="91"/>
                    <a:pt x="433" y="85"/>
                  </a:cubicBezTo>
                  <a:cubicBezTo>
                    <a:pt x="433" y="84"/>
                    <a:pt x="434" y="84"/>
                    <a:pt x="433" y="81"/>
                  </a:cubicBezTo>
                  <a:cubicBezTo>
                    <a:pt x="439" y="79"/>
                    <a:pt x="446" y="78"/>
                    <a:pt x="446" y="74"/>
                  </a:cubicBezTo>
                  <a:cubicBezTo>
                    <a:pt x="446" y="71"/>
                    <a:pt x="448" y="74"/>
                    <a:pt x="446" y="70"/>
                  </a:cubicBezTo>
                  <a:cubicBezTo>
                    <a:pt x="451" y="69"/>
                    <a:pt x="459" y="69"/>
                    <a:pt x="459" y="61"/>
                  </a:cubicBezTo>
                  <a:cubicBezTo>
                    <a:pt x="458" y="62"/>
                    <a:pt x="457" y="62"/>
                    <a:pt x="456" y="62"/>
                  </a:cubicBezTo>
                  <a:cubicBezTo>
                    <a:pt x="456" y="62"/>
                    <a:pt x="455" y="62"/>
                    <a:pt x="453" y="61"/>
                  </a:cubicBezTo>
                  <a:cubicBezTo>
                    <a:pt x="466" y="61"/>
                    <a:pt x="472" y="53"/>
                    <a:pt x="481" y="50"/>
                  </a:cubicBezTo>
                  <a:cubicBezTo>
                    <a:pt x="483" y="49"/>
                    <a:pt x="488" y="46"/>
                    <a:pt x="488" y="43"/>
                  </a:cubicBezTo>
                  <a:cubicBezTo>
                    <a:pt x="488" y="39"/>
                    <a:pt x="475" y="33"/>
                    <a:pt x="471" y="33"/>
                  </a:cubicBezTo>
                  <a:cubicBezTo>
                    <a:pt x="468" y="33"/>
                    <a:pt x="466" y="33"/>
                    <a:pt x="465" y="37"/>
                  </a:cubicBezTo>
                  <a:cubicBezTo>
                    <a:pt x="452" y="37"/>
                    <a:pt x="452" y="37"/>
                    <a:pt x="452" y="37"/>
                  </a:cubicBezTo>
                  <a:cubicBezTo>
                    <a:pt x="447" y="39"/>
                    <a:pt x="446" y="40"/>
                    <a:pt x="441" y="42"/>
                  </a:cubicBezTo>
                  <a:cubicBezTo>
                    <a:pt x="441" y="42"/>
                    <a:pt x="441" y="42"/>
                    <a:pt x="441" y="42"/>
                  </a:cubicBezTo>
                  <a:cubicBezTo>
                    <a:pt x="439" y="42"/>
                    <a:pt x="435" y="42"/>
                    <a:pt x="435" y="42"/>
                  </a:cubicBezTo>
                  <a:cubicBezTo>
                    <a:pt x="435" y="42"/>
                    <a:pt x="423" y="42"/>
                    <a:pt x="416" y="42"/>
                  </a:cubicBezTo>
                  <a:cubicBezTo>
                    <a:pt x="411" y="45"/>
                    <a:pt x="397" y="64"/>
                    <a:pt x="389" y="66"/>
                  </a:cubicBezTo>
                  <a:cubicBezTo>
                    <a:pt x="390" y="63"/>
                    <a:pt x="409" y="44"/>
                    <a:pt x="409" y="41"/>
                  </a:cubicBezTo>
                  <a:cubicBezTo>
                    <a:pt x="409" y="37"/>
                    <a:pt x="407" y="32"/>
                    <a:pt x="401" y="32"/>
                  </a:cubicBezTo>
                  <a:cubicBezTo>
                    <a:pt x="392" y="32"/>
                    <a:pt x="375" y="49"/>
                    <a:pt x="368" y="49"/>
                  </a:cubicBezTo>
                  <a:cubicBezTo>
                    <a:pt x="366" y="49"/>
                    <a:pt x="378" y="37"/>
                    <a:pt x="379" y="34"/>
                  </a:cubicBezTo>
                  <a:cubicBezTo>
                    <a:pt x="378" y="34"/>
                    <a:pt x="376" y="34"/>
                    <a:pt x="373" y="34"/>
                  </a:cubicBezTo>
                  <a:cubicBezTo>
                    <a:pt x="369" y="34"/>
                    <a:pt x="361" y="34"/>
                    <a:pt x="354" y="35"/>
                  </a:cubicBezTo>
                  <a:cubicBezTo>
                    <a:pt x="346" y="35"/>
                    <a:pt x="338" y="36"/>
                    <a:pt x="332" y="36"/>
                  </a:cubicBezTo>
                  <a:cubicBezTo>
                    <a:pt x="326" y="36"/>
                    <a:pt x="322" y="35"/>
                    <a:pt x="321" y="34"/>
                  </a:cubicBezTo>
                  <a:cubicBezTo>
                    <a:pt x="384" y="31"/>
                    <a:pt x="384" y="31"/>
                    <a:pt x="384" y="31"/>
                  </a:cubicBezTo>
                  <a:cubicBezTo>
                    <a:pt x="391" y="28"/>
                    <a:pt x="411" y="30"/>
                    <a:pt x="412" y="20"/>
                  </a:cubicBezTo>
                  <a:cubicBezTo>
                    <a:pt x="405" y="18"/>
                    <a:pt x="395" y="20"/>
                    <a:pt x="387" y="17"/>
                  </a:cubicBezTo>
                  <a:cubicBezTo>
                    <a:pt x="374" y="11"/>
                    <a:pt x="361" y="0"/>
                    <a:pt x="345"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p>
          </p:txBody>
        </p:sp>
        <p:sp>
          <p:nvSpPr>
            <p:cNvPr id="146" name="Freeform 148"/>
            <p:cNvSpPr/>
            <p:nvPr/>
          </p:nvSpPr>
          <p:spPr bwMode="auto">
            <a:xfrm>
              <a:off x="4433888" y="1598613"/>
              <a:ext cx="90488" cy="57150"/>
            </a:xfrm>
            <a:custGeom>
              <a:avLst/>
              <a:gdLst>
                <a:gd name="T0" fmla="*/ 7 w 24"/>
                <a:gd name="T1" fmla="*/ 0 h 15"/>
                <a:gd name="T2" fmla="*/ 0 w 24"/>
                <a:gd name="T3" fmla="*/ 5 h 15"/>
                <a:gd name="T4" fmla="*/ 6 w 24"/>
                <a:gd name="T5" fmla="*/ 15 h 15"/>
                <a:gd name="T6" fmla="*/ 12 w 24"/>
                <a:gd name="T7" fmla="*/ 15 h 15"/>
                <a:gd name="T8" fmla="*/ 24 w 24"/>
                <a:gd name="T9" fmla="*/ 9 h 15"/>
                <a:gd name="T10" fmla="*/ 7 w 24"/>
                <a:gd name="T11" fmla="*/ 0 h 15"/>
              </a:gdLst>
              <a:ahLst/>
              <a:cxnLst>
                <a:cxn ang="0">
                  <a:pos x="T0" y="T1"/>
                </a:cxn>
                <a:cxn ang="0">
                  <a:pos x="T2" y="T3"/>
                </a:cxn>
                <a:cxn ang="0">
                  <a:pos x="T4" y="T5"/>
                </a:cxn>
                <a:cxn ang="0">
                  <a:pos x="T6" y="T7"/>
                </a:cxn>
                <a:cxn ang="0">
                  <a:pos x="T8" y="T9"/>
                </a:cxn>
                <a:cxn ang="0">
                  <a:pos x="T10" y="T11"/>
                </a:cxn>
              </a:cxnLst>
              <a:rect l="0" t="0" r="r" b="b"/>
              <a:pathLst>
                <a:path w="24" h="15">
                  <a:moveTo>
                    <a:pt x="7" y="0"/>
                  </a:moveTo>
                  <a:cubicBezTo>
                    <a:pt x="4" y="0"/>
                    <a:pt x="0" y="1"/>
                    <a:pt x="0" y="5"/>
                  </a:cubicBezTo>
                  <a:cubicBezTo>
                    <a:pt x="0" y="9"/>
                    <a:pt x="4" y="15"/>
                    <a:pt x="6" y="15"/>
                  </a:cubicBezTo>
                  <a:cubicBezTo>
                    <a:pt x="12" y="15"/>
                    <a:pt x="12" y="15"/>
                    <a:pt x="12" y="15"/>
                  </a:cubicBezTo>
                  <a:cubicBezTo>
                    <a:pt x="17" y="15"/>
                    <a:pt x="23" y="14"/>
                    <a:pt x="24" y="9"/>
                  </a:cubicBezTo>
                  <a:cubicBezTo>
                    <a:pt x="16" y="7"/>
                    <a:pt x="14" y="0"/>
                    <a:pt x="7"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p>
          </p:txBody>
        </p:sp>
        <p:sp>
          <p:nvSpPr>
            <p:cNvPr id="147" name="Freeform 149"/>
            <p:cNvSpPr/>
            <p:nvPr/>
          </p:nvSpPr>
          <p:spPr bwMode="auto">
            <a:xfrm>
              <a:off x="5526088" y="1298575"/>
              <a:ext cx="49213" cy="30163"/>
            </a:xfrm>
            <a:custGeom>
              <a:avLst/>
              <a:gdLst>
                <a:gd name="T0" fmla="*/ 8 w 13"/>
                <a:gd name="T1" fmla="*/ 0 h 8"/>
                <a:gd name="T2" fmla="*/ 3 w 13"/>
                <a:gd name="T3" fmla="*/ 0 h 8"/>
                <a:gd name="T4" fmla="*/ 0 w 13"/>
                <a:gd name="T5" fmla="*/ 4 h 8"/>
                <a:gd name="T6" fmla="*/ 4 w 13"/>
                <a:gd name="T7" fmla="*/ 8 h 8"/>
                <a:gd name="T8" fmla="*/ 13 w 13"/>
                <a:gd name="T9" fmla="*/ 4 h 8"/>
                <a:gd name="T10" fmla="*/ 8 w 13"/>
                <a:gd name="T11" fmla="*/ 4 h 8"/>
                <a:gd name="T12" fmla="*/ 8 w 13"/>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13" h="8">
                  <a:moveTo>
                    <a:pt x="8" y="0"/>
                  </a:moveTo>
                  <a:cubicBezTo>
                    <a:pt x="3" y="0"/>
                    <a:pt x="3" y="0"/>
                    <a:pt x="3" y="0"/>
                  </a:cubicBezTo>
                  <a:cubicBezTo>
                    <a:pt x="2" y="1"/>
                    <a:pt x="0" y="2"/>
                    <a:pt x="0" y="4"/>
                  </a:cubicBezTo>
                  <a:cubicBezTo>
                    <a:pt x="0" y="5"/>
                    <a:pt x="2" y="8"/>
                    <a:pt x="4" y="8"/>
                  </a:cubicBezTo>
                  <a:cubicBezTo>
                    <a:pt x="7" y="8"/>
                    <a:pt x="12" y="4"/>
                    <a:pt x="13" y="4"/>
                  </a:cubicBezTo>
                  <a:cubicBezTo>
                    <a:pt x="8" y="4"/>
                    <a:pt x="8" y="4"/>
                    <a:pt x="8" y="4"/>
                  </a:cubicBezTo>
                  <a:cubicBezTo>
                    <a:pt x="8" y="2"/>
                    <a:pt x="8" y="2"/>
                    <a:pt x="8"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p>
          </p:txBody>
        </p:sp>
        <p:sp>
          <p:nvSpPr>
            <p:cNvPr id="148" name="Freeform 150"/>
            <p:cNvSpPr/>
            <p:nvPr/>
          </p:nvSpPr>
          <p:spPr bwMode="auto">
            <a:xfrm>
              <a:off x="4302125" y="2482850"/>
              <a:ext cx="200025" cy="195263"/>
            </a:xfrm>
            <a:custGeom>
              <a:avLst/>
              <a:gdLst>
                <a:gd name="T0" fmla="*/ 27 w 53"/>
                <a:gd name="T1" fmla="*/ 0 h 52"/>
                <a:gd name="T2" fmla="*/ 19 w 53"/>
                <a:gd name="T3" fmla="*/ 8 h 52"/>
                <a:gd name="T4" fmla="*/ 3 w 53"/>
                <a:gd name="T5" fmla="*/ 32 h 52"/>
                <a:gd name="T6" fmla="*/ 6 w 53"/>
                <a:gd name="T7" fmla="*/ 33 h 52"/>
                <a:gd name="T8" fmla="*/ 6 w 53"/>
                <a:gd name="T9" fmla="*/ 35 h 52"/>
                <a:gd name="T10" fmla="*/ 0 w 53"/>
                <a:gd name="T11" fmla="*/ 40 h 52"/>
                <a:gd name="T12" fmla="*/ 3 w 53"/>
                <a:gd name="T13" fmla="*/ 43 h 52"/>
                <a:gd name="T14" fmla="*/ 12 w 53"/>
                <a:gd name="T15" fmla="*/ 41 h 52"/>
                <a:gd name="T16" fmla="*/ 21 w 53"/>
                <a:gd name="T17" fmla="*/ 43 h 52"/>
                <a:gd name="T18" fmla="*/ 26 w 53"/>
                <a:gd name="T19" fmla="*/ 42 h 52"/>
                <a:gd name="T20" fmla="*/ 29 w 53"/>
                <a:gd name="T21" fmla="*/ 43 h 52"/>
                <a:gd name="T22" fmla="*/ 34 w 53"/>
                <a:gd name="T23" fmla="*/ 43 h 52"/>
                <a:gd name="T24" fmla="*/ 31 w 53"/>
                <a:gd name="T25" fmla="*/ 48 h 52"/>
                <a:gd name="T26" fmla="*/ 32 w 53"/>
                <a:gd name="T27" fmla="*/ 48 h 52"/>
                <a:gd name="T28" fmla="*/ 33 w 53"/>
                <a:gd name="T29" fmla="*/ 48 h 52"/>
                <a:gd name="T30" fmla="*/ 41 w 53"/>
                <a:gd name="T31" fmla="*/ 40 h 52"/>
                <a:gd name="T32" fmla="*/ 44 w 53"/>
                <a:gd name="T33" fmla="*/ 48 h 52"/>
                <a:gd name="T34" fmla="*/ 46 w 53"/>
                <a:gd name="T35" fmla="*/ 48 h 52"/>
                <a:gd name="T36" fmla="*/ 49 w 53"/>
                <a:gd name="T37" fmla="*/ 52 h 52"/>
                <a:gd name="T38" fmla="*/ 53 w 53"/>
                <a:gd name="T39" fmla="*/ 45 h 52"/>
                <a:gd name="T40" fmla="*/ 51 w 53"/>
                <a:gd name="T41" fmla="*/ 39 h 52"/>
                <a:gd name="T42" fmla="*/ 48 w 53"/>
                <a:gd name="T43" fmla="*/ 40 h 52"/>
                <a:gd name="T44" fmla="*/ 46 w 53"/>
                <a:gd name="T45" fmla="*/ 36 h 52"/>
                <a:gd name="T46" fmla="*/ 49 w 53"/>
                <a:gd name="T47" fmla="*/ 32 h 52"/>
                <a:gd name="T48" fmla="*/ 45 w 53"/>
                <a:gd name="T49" fmla="*/ 32 h 52"/>
                <a:gd name="T50" fmla="*/ 46 w 53"/>
                <a:gd name="T51" fmla="*/ 23 h 52"/>
                <a:gd name="T52" fmla="*/ 42 w 53"/>
                <a:gd name="T53" fmla="*/ 24 h 52"/>
                <a:gd name="T54" fmla="*/ 37 w 53"/>
                <a:gd name="T55" fmla="*/ 23 h 52"/>
                <a:gd name="T56" fmla="*/ 34 w 53"/>
                <a:gd name="T57" fmla="*/ 24 h 52"/>
                <a:gd name="T58" fmla="*/ 34 w 53"/>
                <a:gd name="T59" fmla="*/ 23 h 52"/>
                <a:gd name="T60" fmla="*/ 29 w 53"/>
                <a:gd name="T61" fmla="*/ 23 h 52"/>
                <a:gd name="T62" fmla="*/ 29 w 53"/>
                <a:gd name="T63" fmla="*/ 20 h 52"/>
                <a:gd name="T64" fmla="*/ 30 w 53"/>
                <a:gd name="T65" fmla="*/ 19 h 52"/>
                <a:gd name="T66" fmla="*/ 26 w 53"/>
                <a:gd name="T67" fmla="*/ 17 h 52"/>
                <a:gd name="T68" fmla="*/ 22 w 53"/>
                <a:gd name="T69" fmla="*/ 20 h 52"/>
                <a:gd name="T70" fmla="*/ 22 w 53"/>
                <a:gd name="T71" fmla="*/ 17 h 52"/>
                <a:gd name="T72" fmla="*/ 29 w 53"/>
                <a:gd name="T73" fmla="*/ 3 h 52"/>
                <a:gd name="T74" fmla="*/ 27 w 53"/>
                <a:gd name="T75"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3" h="52">
                  <a:moveTo>
                    <a:pt x="27" y="0"/>
                  </a:moveTo>
                  <a:cubicBezTo>
                    <a:pt x="23" y="0"/>
                    <a:pt x="21" y="5"/>
                    <a:pt x="19" y="8"/>
                  </a:cubicBezTo>
                  <a:cubicBezTo>
                    <a:pt x="14" y="15"/>
                    <a:pt x="11" y="28"/>
                    <a:pt x="3" y="32"/>
                  </a:cubicBezTo>
                  <a:cubicBezTo>
                    <a:pt x="4" y="32"/>
                    <a:pt x="5" y="33"/>
                    <a:pt x="6" y="33"/>
                  </a:cubicBezTo>
                  <a:cubicBezTo>
                    <a:pt x="6" y="35"/>
                    <a:pt x="6" y="35"/>
                    <a:pt x="6" y="35"/>
                  </a:cubicBezTo>
                  <a:cubicBezTo>
                    <a:pt x="6" y="35"/>
                    <a:pt x="0" y="39"/>
                    <a:pt x="0" y="40"/>
                  </a:cubicBezTo>
                  <a:cubicBezTo>
                    <a:pt x="0" y="41"/>
                    <a:pt x="2" y="43"/>
                    <a:pt x="3" y="43"/>
                  </a:cubicBezTo>
                  <a:cubicBezTo>
                    <a:pt x="7" y="43"/>
                    <a:pt x="8" y="41"/>
                    <a:pt x="12" y="41"/>
                  </a:cubicBezTo>
                  <a:cubicBezTo>
                    <a:pt x="15" y="41"/>
                    <a:pt x="17" y="43"/>
                    <a:pt x="21" y="43"/>
                  </a:cubicBezTo>
                  <a:cubicBezTo>
                    <a:pt x="23" y="43"/>
                    <a:pt x="24" y="43"/>
                    <a:pt x="26" y="42"/>
                  </a:cubicBezTo>
                  <a:cubicBezTo>
                    <a:pt x="27" y="43"/>
                    <a:pt x="28" y="43"/>
                    <a:pt x="29" y="43"/>
                  </a:cubicBezTo>
                  <a:cubicBezTo>
                    <a:pt x="31" y="43"/>
                    <a:pt x="33" y="43"/>
                    <a:pt x="34" y="43"/>
                  </a:cubicBezTo>
                  <a:cubicBezTo>
                    <a:pt x="33" y="45"/>
                    <a:pt x="31" y="45"/>
                    <a:pt x="31" y="48"/>
                  </a:cubicBezTo>
                  <a:cubicBezTo>
                    <a:pt x="31" y="48"/>
                    <a:pt x="31" y="48"/>
                    <a:pt x="32" y="48"/>
                  </a:cubicBezTo>
                  <a:cubicBezTo>
                    <a:pt x="32" y="48"/>
                    <a:pt x="33" y="48"/>
                    <a:pt x="33" y="48"/>
                  </a:cubicBezTo>
                  <a:cubicBezTo>
                    <a:pt x="36" y="48"/>
                    <a:pt x="39" y="43"/>
                    <a:pt x="41" y="40"/>
                  </a:cubicBezTo>
                  <a:cubicBezTo>
                    <a:pt x="43" y="42"/>
                    <a:pt x="42" y="48"/>
                    <a:pt x="44" y="48"/>
                  </a:cubicBezTo>
                  <a:cubicBezTo>
                    <a:pt x="45" y="48"/>
                    <a:pt x="45" y="48"/>
                    <a:pt x="46" y="48"/>
                  </a:cubicBezTo>
                  <a:cubicBezTo>
                    <a:pt x="46" y="49"/>
                    <a:pt x="47" y="52"/>
                    <a:pt x="49" y="52"/>
                  </a:cubicBezTo>
                  <a:cubicBezTo>
                    <a:pt x="52" y="52"/>
                    <a:pt x="53" y="48"/>
                    <a:pt x="53" y="45"/>
                  </a:cubicBezTo>
                  <a:cubicBezTo>
                    <a:pt x="53" y="42"/>
                    <a:pt x="51" y="42"/>
                    <a:pt x="51" y="39"/>
                  </a:cubicBezTo>
                  <a:cubicBezTo>
                    <a:pt x="50" y="40"/>
                    <a:pt x="51" y="40"/>
                    <a:pt x="48" y="40"/>
                  </a:cubicBezTo>
                  <a:cubicBezTo>
                    <a:pt x="48" y="38"/>
                    <a:pt x="46" y="37"/>
                    <a:pt x="46" y="36"/>
                  </a:cubicBezTo>
                  <a:cubicBezTo>
                    <a:pt x="46" y="35"/>
                    <a:pt x="48" y="34"/>
                    <a:pt x="49" y="32"/>
                  </a:cubicBezTo>
                  <a:cubicBezTo>
                    <a:pt x="47" y="32"/>
                    <a:pt x="46" y="32"/>
                    <a:pt x="45" y="32"/>
                  </a:cubicBezTo>
                  <a:cubicBezTo>
                    <a:pt x="45" y="28"/>
                    <a:pt x="46" y="26"/>
                    <a:pt x="46" y="23"/>
                  </a:cubicBezTo>
                  <a:cubicBezTo>
                    <a:pt x="45" y="23"/>
                    <a:pt x="44" y="24"/>
                    <a:pt x="42" y="24"/>
                  </a:cubicBezTo>
                  <a:cubicBezTo>
                    <a:pt x="41" y="24"/>
                    <a:pt x="39" y="23"/>
                    <a:pt x="37" y="23"/>
                  </a:cubicBezTo>
                  <a:cubicBezTo>
                    <a:pt x="34" y="24"/>
                    <a:pt x="34" y="24"/>
                    <a:pt x="34" y="24"/>
                  </a:cubicBezTo>
                  <a:cubicBezTo>
                    <a:pt x="34" y="23"/>
                    <a:pt x="34" y="23"/>
                    <a:pt x="34" y="23"/>
                  </a:cubicBezTo>
                  <a:cubicBezTo>
                    <a:pt x="29" y="23"/>
                    <a:pt x="29" y="23"/>
                    <a:pt x="29" y="23"/>
                  </a:cubicBezTo>
                  <a:cubicBezTo>
                    <a:pt x="29" y="20"/>
                    <a:pt x="29" y="20"/>
                    <a:pt x="29" y="20"/>
                  </a:cubicBezTo>
                  <a:cubicBezTo>
                    <a:pt x="30" y="19"/>
                    <a:pt x="30" y="19"/>
                    <a:pt x="30" y="19"/>
                  </a:cubicBezTo>
                  <a:cubicBezTo>
                    <a:pt x="29" y="18"/>
                    <a:pt x="28" y="17"/>
                    <a:pt x="26" y="17"/>
                  </a:cubicBezTo>
                  <a:cubicBezTo>
                    <a:pt x="24" y="17"/>
                    <a:pt x="24" y="19"/>
                    <a:pt x="22" y="20"/>
                  </a:cubicBezTo>
                  <a:cubicBezTo>
                    <a:pt x="22" y="17"/>
                    <a:pt x="22" y="17"/>
                    <a:pt x="22" y="17"/>
                  </a:cubicBezTo>
                  <a:cubicBezTo>
                    <a:pt x="23" y="12"/>
                    <a:pt x="29" y="9"/>
                    <a:pt x="29" y="3"/>
                  </a:cubicBezTo>
                  <a:cubicBezTo>
                    <a:pt x="29" y="1"/>
                    <a:pt x="28" y="0"/>
                    <a:pt x="27"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p>
          </p:txBody>
        </p:sp>
        <p:sp>
          <p:nvSpPr>
            <p:cNvPr id="149" name="Freeform 151"/>
            <p:cNvSpPr/>
            <p:nvPr/>
          </p:nvSpPr>
          <p:spPr bwMode="auto">
            <a:xfrm>
              <a:off x="10263188" y="1238250"/>
              <a:ext cx="236538" cy="90488"/>
            </a:xfrm>
            <a:custGeom>
              <a:avLst/>
              <a:gdLst>
                <a:gd name="T0" fmla="*/ 13 w 63"/>
                <a:gd name="T1" fmla="*/ 0 h 24"/>
                <a:gd name="T2" fmla="*/ 0 w 63"/>
                <a:gd name="T3" fmla="*/ 11 h 24"/>
                <a:gd name="T4" fmla="*/ 15 w 63"/>
                <a:gd name="T5" fmla="*/ 24 h 24"/>
                <a:gd name="T6" fmla="*/ 21 w 63"/>
                <a:gd name="T7" fmla="*/ 20 h 24"/>
                <a:gd name="T8" fmla="*/ 26 w 63"/>
                <a:gd name="T9" fmla="*/ 22 h 24"/>
                <a:gd name="T10" fmla="*/ 32 w 63"/>
                <a:gd name="T11" fmla="*/ 20 h 24"/>
                <a:gd name="T12" fmla="*/ 38 w 63"/>
                <a:gd name="T13" fmla="*/ 18 h 24"/>
                <a:gd name="T14" fmla="*/ 43 w 63"/>
                <a:gd name="T15" fmla="*/ 21 h 24"/>
                <a:gd name="T16" fmla="*/ 50 w 63"/>
                <a:gd name="T17" fmla="*/ 18 h 24"/>
                <a:gd name="T18" fmla="*/ 58 w 63"/>
                <a:gd name="T19" fmla="*/ 18 h 24"/>
                <a:gd name="T20" fmla="*/ 63 w 63"/>
                <a:gd name="T21" fmla="*/ 9 h 24"/>
                <a:gd name="T22" fmla="*/ 35 w 63"/>
                <a:gd name="T23" fmla="*/ 1 h 24"/>
                <a:gd name="T24" fmla="*/ 30 w 63"/>
                <a:gd name="T25" fmla="*/ 9 h 24"/>
                <a:gd name="T26" fmla="*/ 13 w 63"/>
                <a:gd name="T27"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 h="24">
                  <a:moveTo>
                    <a:pt x="13" y="0"/>
                  </a:moveTo>
                  <a:cubicBezTo>
                    <a:pt x="7" y="0"/>
                    <a:pt x="0" y="5"/>
                    <a:pt x="0" y="11"/>
                  </a:cubicBezTo>
                  <a:cubicBezTo>
                    <a:pt x="0" y="18"/>
                    <a:pt x="7" y="24"/>
                    <a:pt x="15" y="24"/>
                  </a:cubicBezTo>
                  <a:cubicBezTo>
                    <a:pt x="17" y="24"/>
                    <a:pt x="19" y="21"/>
                    <a:pt x="21" y="20"/>
                  </a:cubicBezTo>
                  <a:cubicBezTo>
                    <a:pt x="22" y="21"/>
                    <a:pt x="23" y="22"/>
                    <a:pt x="26" y="22"/>
                  </a:cubicBezTo>
                  <a:cubicBezTo>
                    <a:pt x="29" y="22"/>
                    <a:pt x="31" y="20"/>
                    <a:pt x="32" y="20"/>
                  </a:cubicBezTo>
                  <a:cubicBezTo>
                    <a:pt x="35" y="20"/>
                    <a:pt x="36" y="18"/>
                    <a:pt x="38" y="18"/>
                  </a:cubicBezTo>
                  <a:cubicBezTo>
                    <a:pt x="40" y="18"/>
                    <a:pt x="41" y="21"/>
                    <a:pt x="43" y="21"/>
                  </a:cubicBezTo>
                  <a:cubicBezTo>
                    <a:pt x="46" y="21"/>
                    <a:pt x="48" y="18"/>
                    <a:pt x="50" y="18"/>
                  </a:cubicBezTo>
                  <a:cubicBezTo>
                    <a:pt x="58" y="18"/>
                    <a:pt x="58" y="18"/>
                    <a:pt x="58" y="18"/>
                  </a:cubicBezTo>
                  <a:cubicBezTo>
                    <a:pt x="58" y="16"/>
                    <a:pt x="62" y="13"/>
                    <a:pt x="63" y="9"/>
                  </a:cubicBezTo>
                  <a:cubicBezTo>
                    <a:pt x="57" y="7"/>
                    <a:pt x="40" y="1"/>
                    <a:pt x="35" y="1"/>
                  </a:cubicBezTo>
                  <a:cubicBezTo>
                    <a:pt x="32" y="1"/>
                    <a:pt x="30" y="5"/>
                    <a:pt x="30" y="9"/>
                  </a:cubicBezTo>
                  <a:cubicBezTo>
                    <a:pt x="23" y="9"/>
                    <a:pt x="22" y="0"/>
                    <a:pt x="13"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p>
          </p:txBody>
        </p:sp>
        <p:sp>
          <p:nvSpPr>
            <p:cNvPr id="150" name="Freeform 152"/>
            <p:cNvSpPr>
              <a:spLocks noEditPoints="1"/>
            </p:cNvSpPr>
            <p:nvPr/>
          </p:nvSpPr>
          <p:spPr bwMode="auto">
            <a:xfrm>
              <a:off x="2541588" y="3184525"/>
              <a:ext cx="1216025" cy="819150"/>
            </a:xfrm>
            <a:custGeom>
              <a:avLst/>
              <a:gdLst>
                <a:gd name="T0" fmla="*/ 160 w 324"/>
                <a:gd name="T1" fmla="*/ 58 h 218"/>
                <a:gd name="T2" fmla="*/ 159 w 324"/>
                <a:gd name="T3" fmla="*/ 56 h 218"/>
                <a:gd name="T4" fmla="*/ 0 w 324"/>
                <a:gd name="T5" fmla="*/ 0 h 218"/>
                <a:gd name="T6" fmla="*/ 0 w 324"/>
                <a:gd name="T7" fmla="*/ 2 h 218"/>
                <a:gd name="T8" fmla="*/ 25 w 324"/>
                <a:gd name="T9" fmla="*/ 44 h 218"/>
                <a:gd name="T10" fmla="*/ 33 w 324"/>
                <a:gd name="T11" fmla="*/ 54 h 218"/>
                <a:gd name="T12" fmla="*/ 44 w 324"/>
                <a:gd name="T13" fmla="*/ 73 h 218"/>
                <a:gd name="T14" fmla="*/ 62 w 324"/>
                <a:gd name="T15" fmla="*/ 84 h 218"/>
                <a:gd name="T16" fmla="*/ 47 w 324"/>
                <a:gd name="T17" fmla="*/ 61 h 218"/>
                <a:gd name="T18" fmla="*/ 23 w 324"/>
                <a:gd name="T19" fmla="*/ 27 h 218"/>
                <a:gd name="T20" fmla="*/ 31 w 324"/>
                <a:gd name="T21" fmla="*/ 14 h 218"/>
                <a:gd name="T22" fmla="*/ 49 w 324"/>
                <a:gd name="T23" fmla="*/ 44 h 218"/>
                <a:gd name="T24" fmla="*/ 64 w 324"/>
                <a:gd name="T25" fmla="*/ 57 h 218"/>
                <a:gd name="T26" fmla="*/ 95 w 324"/>
                <a:gd name="T27" fmla="*/ 96 h 218"/>
                <a:gd name="T28" fmla="*/ 99 w 324"/>
                <a:gd name="T29" fmla="*/ 117 h 218"/>
                <a:gd name="T30" fmla="*/ 125 w 324"/>
                <a:gd name="T31" fmla="*/ 130 h 218"/>
                <a:gd name="T32" fmla="*/ 138 w 324"/>
                <a:gd name="T33" fmla="*/ 137 h 218"/>
                <a:gd name="T34" fmla="*/ 158 w 324"/>
                <a:gd name="T35" fmla="*/ 146 h 218"/>
                <a:gd name="T36" fmla="*/ 170 w 324"/>
                <a:gd name="T37" fmla="*/ 149 h 218"/>
                <a:gd name="T38" fmla="*/ 189 w 324"/>
                <a:gd name="T39" fmla="*/ 146 h 218"/>
                <a:gd name="T40" fmla="*/ 234 w 324"/>
                <a:gd name="T41" fmla="*/ 169 h 218"/>
                <a:gd name="T42" fmla="*/ 252 w 324"/>
                <a:gd name="T43" fmla="*/ 181 h 218"/>
                <a:gd name="T44" fmla="*/ 261 w 324"/>
                <a:gd name="T45" fmla="*/ 197 h 218"/>
                <a:gd name="T46" fmla="*/ 277 w 324"/>
                <a:gd name="T47" fmla="*/ 208 h 218"/>
                <a:gd name="T48" fmla="*/ 287 w 324"/>
                <a:gd name="T49" fmla="*/ 210 h 218"/>
                <a:gd name="T50" fmla="*/ 299 w 324"/>
                <a:gd name="T51" fmla="*/ 211 h 218"/>
                <a:gd name="T52" fmla="*/ 314 w 324"/>
                <a:gd name="T53" fmla="*/ 212 h 218"/>
                <a:gd name="T54" fmla="*/ 318 w 324"/>
                <a:gd name="T55" fmla="*/ 214 h 218"/>
                <a:gd name="T56" fmla="*/ 308 w 324"/>
                <a:gd name="T57" fmla="*/ 198 h 218"/>
                <a:gd name="T58" fmla="*/ 272 w 324"/>
                <a:gd name="T59" fmla="*/ 186 h 218"/>
                <a:gd name="T60" fmla="*/ 274 w 324"/>
                <a:gd name="T61" fmla="*/ 152 h 218"/>
                <a:gd name="T62" fmla="*/ 230 w 324"/>
                <a:gd name="T63" fmla="*/ 144 h 218"/>
                <a:gd name="T64" fmla="*/ 235 w 324"/>
                <a:gd name="T65" fmla="*/ 124 h 218"/>
                <a:gd name="T66" fmla="*/ 241 w 324"/>
                <a:gd name="T67" fmla="*/ 116 h 218"/>
                <a:gd name="T68" fmla="*/ 239 w 324"/>
                <a:gd name="T69" fmla="*/ 99 h 218"/>
                <a:gd name="T70" fmla="*/ 210 w 324"/>
                <a:gd name="T71" fmla="*/ 120 h 218"/>
                <a:gd name="T72" fmla="*/ 185 w 324"/>
                <a:gd name="T73" fmla="*/ 127 h 218"/>
                <a:gd name="T74" fmla="*/ 161 w 324"/>
                <a:gd name="T75" fmla="*/ 103 h 218"/>
                <a:gd name="T76" fmla="*/ 158 w 324"/>
                <a:gd name="T77" fmla="*/ 75 h 218"/>
                <a:gd name="T78" fmla="*/ 160 w 324"/>
                <a:gd name="T79" fmla="*/ 58 h 218"/>
                <a:gd name="T80" fmla="*/ 111 w 324"/>
                <a:gd name="T81" fmla="*/ 32 h 218"/>
                <a:gd name="T82" fmla="*/ 72 w 324"/>
                <a:gd name="T83" fmla="*/ 6 h 218"/>
                <a:gd name="T84" fmla="*/ 18 w 324"/>
                <a:gd name="T85" fmla="*/ 0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24" h="218">
                  <a:moveTo>
                    <a:pt x="159" y="56"/>
                  </a:moveTo>
                  <a:cubicBezTo>
                    <a:pt x="160" y="58"/>
                    <a:pt x="160" y="58"/>
                    <a:pt x="160" y="58"/>
                  </a:cubicBezTo>
                  <a:cubicBezTo>
                    <a:pt x="160" y="58"/>
                    <a:pt x="160" y="58"/>
                    <a:pt x="160" y="58"/>
                  </a:cubicBezTo>
                  <a:cubicBezTo>
                    <a:pt x="160" y="57"/>
                    <a:pt x="159" y="57"/>
                    <a:pt x="159" y="56"/>
                  </a:cubicBezTo>
                  <a:moveTo>
                    <a:pt x="159" y="55"/>
                  </a:moveTo>
                  <a:cubicBezTo>
                    <a:pt x="159" y="56"/>
                    <a:pt x="159" y="56"/>
                    <a:pt x="159" y="56"/>
                  </a:cubicBezTo>
                  <a:cubicBezTo>
                    <a:pt x="159" y="55"/>
                    <a:pt x="159" y="55"/>
                    <a:pt x="159" y="55"/>
                  </a:cubicBezTo>
                  <a:moveTo>
                    <a:pt x="18" y="0"/>
                  </a:moveTo>
                  <a:cubicBezTo>
                    <a:pt x="0" y="0"/>
                    <a:pt x="0" y="0"/>
                    <a:pt x="0" y="0"/>
                  </a:cubicBezTo>
                  <a:cubicBezTo>
                    <a:pt x="0" y="0"/>
                    <a:pt x="0" y="0"/>
                    <a:pt x="0" y="0"/>
                  </a:cubicBezTo>
                  <a:cubicBezTo>
                    <a:pt x="0" y="0"/>
                    <a:pt x="0" y="0"/>
                    <a:pt x="0" y="0"/>
                  </a:cubicBezTo>
                  <a:cubicBezTo>
                    <a:pt x="0" y="2"/>
                    <a:pt x="0" y="2"/>
                    <a:pt x="0" y="2"/>
                  </a:cubicBezTo>
                  <a:cubicBezTo>
                    <a:pt x="2" y="8"/>
                    <a:pt x="4" y="10"/>
                    <a:pt x="7" y="15"/>
                  </a:cubicBezTo>
                  <a:cubicBezTo>
                    <a:pt x="8" y="19"/>
                    <a:pt x="8" y="27"/>
                    <a:pt x="12" y="29"/>
                  </a:cubicBezTo>
                  <a:cubicBezTo>
                    <a:pt x="17" y="32"/>
                    <a:pt x="21" y="38"/>
                    <a:pt x="25" y="44"/>
                  </a:cubicBezTo>
                  <a:cubicBezTo>
                    <a:pt x="27" y="46"/>
                    <a:pt x="25" y="47"/>
                    <a:pt x="23" y="47"/>
                  </a:cubicBezTo>
                  <a:cubicBezTo>
                    <a:pt x="22" y="47"/>
                    <a:pt x="20" y="47"/>
                    <a:pt x="20" y="47"/>
                  </a:cubicBezTo>
                  <a:cubicBezTo>
                    <a:pt x="23" y="51"/>
                    <a:pt x="29" y="50"/>
                    <a:pt x="33" y="54"/>
                  </a:cubicBezTo>
                  <a:cubicBezTo>
                    <a:pt x="36" y="57"/>
                    <a:pt x="38" y="60"/>
                    <a:pt x="41" y="63"/>
                  </a:cubicBezTo>
                  <a:cubicBezTo>
                    <a:pt x="41" y="70"/>
                    <a:pt x="41" y="70"/>
                    <a:pt x="41" y="70"/>
                  </a:cubicBezTo>
                  <a:cubicBezTo>
                    <a:pt x="42" y="72"/>
                    <a:pt x="42" y="72"/>
                    <a:pt x="44" y="73"/>
                  </a:cubicBezTo>
                  <a:cubicBezTo>
                    <a:pt x="47" y="75"/>
                    <a:pt x="50" y="82"/>
                    <a:pt x="55" y="82"/>
                  </a:cubicBezTo>
                  <a:cubicBezTo>
                    <a:pt x="55" y="83"/>
                    <a:pt x="59" y="88"/>
                    <a:pt x="60" y="88"/>
                  </a:cubicBezTo>
                  <a:cubicBezTo>
                    <a:pt x="60" y="88"/>
                    <a:pt x="62" y="85"/>
                    <a:pt x="62" y="84"/>
                  </a:cubicBezTo>
                  <a:cubicBezTo>
                    <a:pt x="62" y="82"/>
                    <a:pt x="59" y="78"/>
                    <a:pt x="57" y="78"/>
                  </a:cubicBezTo>
                  <a:cubicBezTo>
                    <a:pt x="57" y="78"/>
                    <a:pt x="56" y="78"/>
                    <a:pt x="56" y="79"/>
                  </a:cubicBezTo>
                  <a:cubicBezTo>
                    <a:pt x="51" y="75"/>
                    <a:pt x="49" y="68"/>
                    <a:pt x="47" y="61"/>
                  </a:cubicBezTo>
                  <a:cubicBezTo>
                    <a:pt x="45" y="55"/>
                    <a:pt x="39" y="52"/>
                    <a:pt x="37" y="45"/>
                  </a:cubicBezTo>
                  <a:cubicBezTo>
                    <a:pt x="36" y="41"/>
                    <a:pt x="35" y="38"/>
                    <a:pt x="31" y="34"/>
                  </a:cubicBezTo>
                  <a:cubicBezTo>
                    <a:pt x="28" y="31"/>
                    <a:pt x="25" y="31"/>
                    <a:pt x="23" y="27"/>
                  </a:cubicBezTo>
                  <a:cubicBezTo>
                    <a:pt x="20" y="22"/>
                    <a:pt x="18" y="18"/>
                    <a:pt x="18" y="12"/>
                  </a:cubicBezTo>
                  <a:cubicBezTo>
                    <a:pt x="18" y="11"/>
                    <a:pt x="17" y="10"/>
                    <a:pt x="18" y="8"/>
                  </a:cubicBezTo>
                  <a:cubicBezTo>
                    <a:pt x="22" y="12"/>
                    <a:pt x="26" y="12"/>
                    <a:pt x="31" y="14"/>
                  </a:cubicBezTo>
                  <a:cubicBezTo>
                    <a:pt x="33" y="15"/>
                    <a:pt x="33" y="22"/>
                    <a:pt x="35" y="24"/>
                  </a:cubicBezTo>
                  <a:cubicBezTo>
                    <a:pt x="38" y="27"/>
                    <a:pt x="37" y="31"/>
                    <a:pt x="40" y="34"/>
                  </a:cubicBezTo>
                  <a:cubicBezTo>
                    <a:pt x="43" y="37"/>
                    <a:pt x="46" y="40"/>
                    <a:pt x="49" y="44"/>
                  </a:cubicBezTo>
                  <a:cubicBezTo>
                    <a:pt x="50" y="44"/>
                    <a:pt x="50" y="43"/>
                    <a:pt x="50" y="43"/>
                  </a:cubicBezTo>
                  <a:cubicBezTo>
                    <a:pt x="51" y="43"/>
                    <a:pt x="51" y="44"/>
                    <a:pt x="53" y="44"/>
                  </a:cubicBezTo>
                  <a:cubicBezTo>
                    <a:pt x="53" y="51"/>
                    <a:pt x="61" y="51"/>
                    <a:pt x="64" y="57"/>
                  </a:cubicBezTo>
                  <a:cubicBezTo>
                    <a:pt x="65" y="60"/>
                    <a:pt x="63" y="62"/>
                    <a:pt x="66" y="65"/>
                  </a:cubicBezTo>
                  <a:cubicBezTo>
                    <a:pt x="68" y="68"/>
                    <a:pt x="73" y="69"/>
                    <a:pt x="76" y="72"/>
                  </a:cubicBezTo>
                  <a:cubicBezTo>
                    <a:pt x="82" y="78"/>
                    <a:pt x="92" y="86"/>
                    <a:pt x="95" y="96"/>
                  </a:cubicBezTo>
                  <a:cubicBezTo>
                    <a:pt x="96" y="98"/>
                    <a:pt x="98" y="99"/>
                    <a:pt x="98" y="103"/>
                  </a:cubicBezTo>
                  <a:cubicBezTo>
                    <a:pt x="98" y="106"/>
                    <a:pt x="95" y="108"/>
                    <a:pt x="95" y="111"/>
                  </a:cubicBezTo>
                  <a:cubicBezTo>
                    <a:pt x="95" y="113"/>
                    <a:pt x="97" y="117"/>
                    <a:pt x="99" y="117"/>
                  </a:cubicBezTo>
                  <a:cubicBezTo>
                    <a:pt x="100" y="120"/>
                    <a:pt x="109" y="122"/>
                    <a:pt x="113" y="126"/>
                  </a:cubicBezTo>
                  <a:cubicBezTo>
                    <a:pt x="113" y="126"/>
                    <a:pt x="114" y="127"/>
                    <a:pt x="116" y="128"/>
                  </a:cubicBezTo>
                  <a:cubicBezTo>
                    <a:pt x="119" y="129"/>
                    <a:pt x="121" y="129"/>
                    <a:pt x="125" y="130"/>
                  </a:cubicBezTo>
                  <a:cubicBezTo>
                    <a:pt x="129" y="132"/>
                    <a:pt x="130" y="136"/>
                    <a:pt x="134" y="137"/>
                  </a:cubicBezTo>
                  <a:cubicBezTo>
                    <a:pt x="135" y="137"/>
                    <a:pt x="135" y="137"/>
                    <a:pt x="136" y="137"/>
                  </a:cubicBezTo>
                  <a:cubicBezTo>
                    <a:pt x="136" y="137"/>
                    <a:pt x="137" y="137"/>
                    <a:pt x="138" y="137"/>
                  </a:cubicBezTo>
                  <a:cubicBezTo>
                    <a:pt x="138" y="137"/>
                    <a:pt x="139" y="137"/>
                    <a:pt x="139" y="137"/>
                  </a:cubicBezTo>
                  <a:cubicBezTo>
                    <a:pt x="140" y="137"/>
                    <a:pt x="141" y="137"/>
                    <a:pt x="142" y="138"/>
                  </a:cubicBezTo>
                  <a:cubicBezTo>
                    <a:pt x="145" y="139"/>
                    <a:pt x="155" y="146"/>
                    <a:pt x="158" y="146"/>
                  </a:cubicBezTo>
                  <a:cubicBezTo>
                    <a:pt x="159" y="146"/>
                    <a:pt x="160" y="146"/>
                    <a:pt x="161" y="146"/>
                  </a:cubicBezTo>
                  <a:cubicBezTo>
                    <a:pt x="162" y="146"/>
                    <a:pt x="163" y="146"/>
                    <a:pt x="165" y="146"/>
                  </a:cubicBezTo>
                  <a:cubicBezTo>
                    <a:pt x="166" y="147"/>
                    <a:pt x="168" y="149"/>
                    <a:pt x="170" y="149"/>
                  </a:cubicBezTo>
                  <a:cubicBezTo>
                    <a:pt x="175" y="149"/>
                    <a:pt x="176" y="143"/>
                    <a:pt x="181" y="143"/>
                  </a:cubicBezTo>
                  <a:cubicBezTo>
                    <a:pt x="183" y="143"/>
                    <a:pt x="185" y="144"/>
                    <a:pt x="187" y="146"/>
                  </a:cubicBezTo>
                  <a:cubicBezTo>
                    <a:pt x="189" y="146"/>
                    <a:pt x="189" y="146"/>
                    <a:pt x="189" y="146"/>
                  </a:cubicBezTo>
                  <a:cubicBezTo>
                    <a:pt x="197" y="149"/>
                    <a:pt x="198" y="156"/>
                    <a:pt x="207" y="160"/>
                  </a:cubicBezTo>
                  <a:cubicBezTo>
                    <a:pt x="212" y="163"/>
                    <a:pt x="216" y="161"/>
                    <a:pt x="222" y="164"/>
                  </a:cubicBezTo>
                  <a:cubicBezTo>
                    <a:pt x="225" y="166"/>
                    <a:pt x="228" y="169"/>
                    <a:pt x="234" y="169"/>
                  </a:cubicBezTo>
                  <a:cubicBezTo>
                    <a:pt x="236" y="169"/>
                    <a:pt x="237" y="167"/>
                    <a:pt x="239" y="167"/>
                  </a:cubicBezTo>
                  <a:cubicBezTo>
                    <a:pt x="240" y="167"/>
                    <a:pt x="240" y="167"/>
                    <a:pt x="241" y="167"/>
                  </a:cubicBezTo>
                  <a:cubicBezTo>
                    <a:pt x="243" y="174"/>
                    <a:pt x="247" y="177"/>
                    <a:pt x="252" y="181"/>
                  </a:cubicBezTo>
                  <a:cubicBezTo>
                    <a:pt x="253" y="183"/>
                    <a:pt x="255" y="183"/>
                    <a:pt x="256" y="186"/>
                  </a:cubicBezTo>
                  <a:cubicBezTo>
                    <a:pt x="257" y="190"/>
                    <a:pt x="254" y="194"/>
                    <a:pt x="258" y="197"/>
                  </a:cubicBezTo>
                  <a:cubicBezTo>
                    <a:pt x="261" y="197"/>
                    <a:pt x="261" y="197"/>
                    <a:pt x="261" y="197"/>
                  </a:cubicBezTo>
                  <a:cubicBezTo>
                    <a:pt x="261" y="197"/>
                    <a:pt x="261" y="196"/>
                    <a:pt x="261" y="195"/>
                  </a:cubicBezTo>
                  <a:cubicBezTo>
                    <a:pt x="262" y="195"/>
                    <a:pt x="271" y="201"/>
                    <a:pt x="272" y="202"/>
                  </a:cubicBezTo>
                  <a:cubicBezTo>
                    <a:pt x="273" y="205"/>
                    <a:pt x="273" y="208"/>
                    <a:pt x="277" y="208"/>
                  </a:cubicBezTo>
                  <a:cubicBezTo>
                    <a:pt x="277" y="209"/>
                    <a:pt x="278" y="210"/>
                    <a:pt x="279" y="210"/>
                  </a:cubicBezTo>
                  <a:cubicBezTo>
                    <a:pt x="280" y="210"/>
                    <a:pt x="282" y="209"/>
                    <a:pt x="284" y="209"/>
                  </a:cubicBezTo>
                  <a:cubicBezTo>
                    <a:pt x="285" y="209"/>
                    <a:pt x="286" y="210"/>
                    <a:pt x="287" y="210"/>
                  </a:cubicBezTo>
                  <a:cubicBezTo>
                    <a:pt x="289" y="213"/>
                    <a:pt x="292" y="218"/>
                    <a:pt x="297" y="218"/>
                  </a:cubicBezTo>
                  <a:cubicBezTo>
                    <a:pt x="299" y="218"/>
                    <a:pt x="301" y="217"/>
                    <a:pt x="301" y="214"/>
                  </a:cubicBezTo>
                  <a:cubicBezTo>
                    <a:pt x="301" y="213"/>
                    <a:pt x="299" y="212"/>
                    <a:pt x="299" y="211"/>
                  </a:cubicBezTo>
                  <a:cubicBezTo>
                    <a:pt x="299" y="210"/>
                    <a:pt x="307" y="204"/>
                    <a:pt x="309" y="204"/>
                  </a:cubicBezTo>
                  <a:cubicBezTo>
                    <a:pt x="312" y="204"/>
                    <a:pt x="313" y="208"/>
                    <a:pt x="316" y="209"/>
                  </a:cubicBezTo>
                  <a:cubicBezTo>
                    <a:pt x="315" y="210"/>
                    <a:pt x="314" y="211"/>
                    <a:pt x="314" y="212"/>
                  </a:cubicBezTo>
                  <a:cubicBezTo>
                    <a:pt x="314" y="213"/>
                    <a:pt x="317" y="213"/>
                    <a:pt x="317" y="214"/>
                  </a:cubicBezTo>
                  <a:cubicBezTo>
                    <a:pt x="317" y="214"/>
                    <a:pt x="317" y="214"/>
                    <a:pt x="317" y="214"/>
                  </a:cubicBezTo>
                  <a:cubicBezTo>
                    <a:pt x="318" y="214"/>
                    <a:pt x="318" y="214"/>
                    <a:pt x="318" y="214"/>
                  </a:cubicBezTo>
                  <a:cubicBezTo>
                    <a:pt x="319" y="213"/>
                    <a:pt x="321" y="211"/>
                    <a:pt x="323" y="209"/>
                  </a:cubicBezTo>
                  <a:cubicBezTo>
                    <a:pt x="324" y="208"/>
                    <a:pt x="324" y="207"/>
                    <a:pt x="324" y="207"/>
                  </a:cubicBezTo>
                  <a:cubicBezTo>
                    <a:pt x="320" y="204"/>
                    <a:pt x="316" y="198"/>
                    <a:pt x="308" y="198"/>
                  </a:cubicBezTo>
                  <a:cubicBezTo>
                    <a:pt x="302" y="198"/>
                    <a:pt x="298" y="204"/>
                    <a:pt x="291" y="204"/>
                  </a:cubicBezTo>
                  <a:cubicBezTo>
                    <a:pt x="286" y="204"/>
                    <a:pt x="286" y="198"/>
                    <a:pt x="283" y="197"/>
                  </a:cubicBezTo>
                  <a:cubicBezTo>
                    <a:pt x="278" y="195"/>
                    <a:pt x="272" y="192"/>
                    <a:pt x="272" y="186"/>
                  </a:cubicBezTo>
                  <a:cubicBezTo>
                    <a:pt x="272" y="181"/>
                    <a:pt x="272" y="175"/>
                    <a:pt x="272" y="169"/>
                  </a:cubicBezTo>
                  <a:cubicBezTo>
                    <a:pt x="274" y="166"/>
                    <a:pt x="274" y="159"/>
                    <a:pt x="274" y="156"/>
                  </a:cubicBezTo>
                  <a:cubicBezTo>
                    <a:pt x="274" y="155"/>
                    <a:pt x="274" y="153"/>
                    <a:pt x="274" y="152"/>
                  </a:cubicBezTo>
                  <a:cubicBezTo>
                    <a:pt x="269" y="151"/>
                    <a:pt x="267" y="146"/>
                    <a:pt x="260" y="146"/>
                  </a:cubicBezTo>
                  <a:cubicBezTo>
                    <a:pt x="250" y="146"/>
                    <a:pt x="243" y="148"/>
                    <a:pt x="233" y="148"/>
                  </a:cubicBezTo>
                  <a:cubicBezTo>
                    <a:pt x="232" y="148"/>
                    <a:pt x="230" y="146"/>
                    <a:pt x="230" y="144"/>
                  </a:cubicBezTo>
                  <a:cubicBezTo>
                    <a:pt x="230" y="144"/>
                    <a:pt x="230" y="144"/>
                    <a:pt x="230" y="143"/>
                  </a:cubicBezTo>
                  <a:cubicBezTo>
                    <a:pt x="232" y="141"/>
                    <a:pt x="235" y="140"/>
                    <a:pt x="235" y="137"/>
                  </a:cubicBezTo>
                  <a:cubicBezTo>
                    <a:pt x="235" y="133"/>
                    <a:pt x="235" y="127"/>
                    <a:pt x="235" y="124"/>
                  </a:cubicBezTo>
                  <a:cubicBezTo>
                    <a:pt x="236" y="124"/>
                    <a:pt x="237" y="124"/>
                    <a:pt x="237" y="124"/>
                  </a:cubicBezTo>
                  <a:cubicBezTo>
                    <a:pt x="237" y="124"/>
                    <a:pt x="237" y="125"/>
                    <a:pt x="237" y="126"/>
                  </a:cubicBezTo>
                  <a:cubicBezTo>
                    <a:pt x="239" y="123"/>
                    <a:pt x="241" y="121"/>
                    <a:pt x="241" y="116"/>
                  </a:cubicBezTo>
                  <a:cubicBezTo>
                    <a:pt x="241" y="111"/>
                    <a:pt x="246" y="106"/>
                    <a:pt x="246" y="102"/>
                  </a:cubicBezTo>
                  <a:cubicBezTo>
                    <a:pt x="246" y="101"/>
                    <a:pt x="246" y="100"/>
                    <a:pt x="246" y="99"/>
                  </a:cubicBezTo>
                  <a:cubicBezTo>
                    <a:pt x="244" y="99"/>
                    <a:pt x="240" y="99"/>
                    <a:pt x="239" y="99"/>
                  </a:cubicBezTo>
                  <a:cubicBezTo>
                    <a:pt x="238" y="98"/>
                    <a:pt x="236" y="98"/>
                    <a:pt x="233" y="98"/>
                  </a:cubicBezTo>
                  <a:cubicBezTo>
                    <a:pt x="226" y="98"/>
                    <a:pt x="216" y="101"/>
                    <a:pt x="216" y="109"/>
                  </a:cubicBezTo>
                  <a:cubicBezTo>
                    <a:pt x="216" y="113"/>
                    <a:pt x="212" y="117"/>
                    <a:pt x="210" y="120"/>
                  </a:cubicBezTo>
                  <a:cubicBezTo>
                    <a:pt x="210" y="121"/>
                    <a:pt x="209" y="125"/>
                    <a:pt x="206" y="125"/>
                  </a:cubicBezTo>
                  <a:cubicBezTo>
                    <a:pt x="205" y="125"/>
                    <a:pt x="204" y="123"/>
                    <a:pt x="201" y="123"/>
                  </a:cubicBezTo>
                  <a:cubicBezTo>
                    <a:pt x="195" y="123"/>
                    <a:pt x="191" y="127"/>
                    <a:pt x="185" y="127"/>
                  </a:cubicBezTo>
                  <a:cubicBezTo>
                    <a:pt x="183" y="127"/>
                    <a:pt x="183" y="124"/>
                    <a:pt x="181" y="124"/>
                  </a:cubicBezTo>
                  <a:cubicBezTo>
                    <a:pt x="173" y="121"/>
                    <a:pt x="173" y="117"/>
                    <a:pt x="168" y="111"/>
                  </a:cubicBezTo>
                  <a:cubicBezTo>
                    <a:pt x="166" y="109"/>
                    <a:pt x="162" y="105"/>
                    <a:pt x="161" y="103"/>
                  </a:cubicBezTo>
                  <a:cubicBezTo>
                    <a:pt x="160" y="101"/>
                    <a:pt x="161" y="99"/>
                    <a:pt x="160" y="96"/>
                  </a:cubicBezTo>
                  <a:cubicBezTo>
                    <a:pt x="160" y="95"/>
                    <a:pt x="157" y="93"/>
                    <a:pt x="158" y="91"/>
                  </a:cubicBezTo>
                  <a:cubicBezTo>
                    <a:pt x="158" y="75"/>
                    <a:pt x="158" y="75"/>
                    <a:pt x="158" y="75"/>
                  </a:cubicBezTo>
                  <a:cubicBezTo>
                    <a:pt x="159" y="70"/>
                    <a:pt x="161" y="68"/>
                    <a:pt x="161" y="63"/>
                  </a:cubicBezTo>
                  <a:cubicBezTo>
                    <a:pt x="161" y="62"/>
                    <a:pt x="160" y="60"/>
                    <a:pt x="160" y="59"/>
                  </a:cubicBezTo>
                  <a:cubicBezTo>
                    <a:pt x="160" y="58"/>
                    <a:pt x="160" y="58"/>
                    <a:pt x="160" y="58"/>
                  </a:cubicBezTo>
                  <a:cubicBezTo>
                    <a:pt x="155" y="57"/>
                    <a:pt x="148" y="56"/>
                    <a:pt x="146" y="54"/>
                  </a:cubicBezTo>
                  <a:cubicBezTo>
                    <a:pt x="137" y="45"/>
                    <a:pt x="137" y="24"/>
                    <a:pt x="120" y="24"/>
                  </a:cubicBezTo>
                  <a:cubicBezTo>
                    <a:pt x="114" y="24"/>
                    <a:pt x="116" y="32"/>
                    <a:pt x="111" y="32"/>
                  </a:cubicBezTo>
                  <a:cubicBezTo>
                    <a:pt x="105" y="32"/>
                    <a:pt x="100" y="22"/>
                    <a:pt x="98" y="18"/>
                  </a:cubicBezTo>
                  <a:cubicBezTo>
                    <a:pt x="93" y="10"/>
                    <a:pt x="88" y="9"/>
                    <a:pt x="78" y="6"/>
                  </a:cubicBezTo>
                  <a:cubicBezTo>
                    <a:pt x="72" y="6"/>
                    <a:pt x="72" y="6"/>
                    <a:pt x="72" y="6"/>
                  </a:cubicBezTo>
                  <a:cubicBezTo>
                    <a:pt x="72" y="10"/>
                    <a:pt x="72" y="10"/>
                    <a:pt x="72" y="10"/>
                  </a:cubicBezTo>
                  <a:cubicBezTo>
                    <a:pt x="49" y="10"/>
                    <a:pt x="49" y="10"/>
                    <a:pt x="49" y="10"/>
                  </a:cubicBezTo>
                  <a:cubicBezTo>
                    <a:pt x="18" y="0"/>
                    <a:pt x="18" y="0"/>
                    <a:pt x="18"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p>
          </p:txBody>
        </p:sp>
        <p:sp>
          <p:nvSpPr>
            <p:cNvPr id="151" name="Freeform 153"/>
            <p:cNvSpPr/>
            <p:nvPr/>
          </p:nvSpPr>
          <p:spPr bwMode="auto">
            <a:xfrm>
              <a:off x="3611563" y="2422525"/>
              <a:ext cx="38100" cy="14288"/>
            </a:xfrm>
            <a:custGeom>
              <a:avLst/>
              <a:gdLst>
                <a:gd name="T0" fmla="*/ 0 w 10"/>
                <a:gd name="T1" fmla="*/ 0 h 4"/>
                <a:gd name="T2" fmla="*/ 0 w 10"/>
                <a:gd name="T3" fmla="*/ 2 h 4"/>
                <a:gd name="T4" fmla="*/ 8 w 10"/>
                <a:gd name="T5" fmla="*/ 4 h 4"/>
                <a:gd name="T6" fmla="*/ 10 w 10"/>
                <a:gd name="T7" fmla="*/ 4 h 4"/>
                <a:gd name="T8" fmla="*/ 0 w 10"/>
                <a:gd name="T9" fmla="*/ 0 h 4"/>
              </a:gdLst>
              <a:ahLst/>
              <a:cxnLst>
                <a:cxn ang="0">
                  <a:pos x="T0" y="T1"/>
                </a:cxn>
                <a:cxn ang="0">
                  <a:pos x="T2" y="T3"/>
                </a:cxn>
                <a:cxn ang="0">
                  <a:pos x="T4" y="T5"/>
                </a:cxn>
                <a:cxn ang="0">
                  <a:pos x="T6" y="T7"/>
                </a:cxn>
                <a:cxn ang="0">
                  <a:pos x="T8" y="T9"/>
                </a:cxn>
              </a:cxnLst>
              <a:rect l="0" t="0" r="r" b="b"/>
              <a:pathLst>
                <a:path w="10" h="4">
                  <a:moveTo>
                    <a:pt x="0" y="0"/>
                  </a:moveTo>
                  <a:cubicBezTo>
                    <a:pt x="0" y="0"/>
                    <a:pt x="0" y="1"/>
                    <a:pt x="0" y="2"/>
                  </a:cubicBezTo>
                  <a:cubicBezTo>
                    <a:pt x="2" y="3"/>
                    <a:pt x="6" y="4"/>
                    <a:pt x="8" y="4"/>
                  </a:cubicBezTo>
                  <a:cubicBezTo>
                    <a:pt x="10" y="4"/>
                    <a:pt x="10" y="4"/>
                    <a:pt x="10" y="4"/>
                  </a:cubicBezTo>
                  <a:cubicBezTo>
                    <a:pt x="10" y="0"/>
                    <a:pt x="5" y="0"/>
                    <a:pt x="0"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p>
          </p:txBody>
        </p:sp>
        <p:sp>
          <p:nvSpPr>
            <p:cNvPr id="152" name="Freeform 154"/>
            <p:cNvSpPr/>
            <p:nvPr/>
          </p:nvSpPr>
          <p:spPr bwMode="auto">
            <a:xfrm>
              <a:off x="2200275" y="2524125"/>
              <a:ext cx="142875" cy="88900"/>
            </a:xfrm>
            <a:custGeom>
              <a:avLst/>
              <a:gdLst>
                <a:gd name="T0" fmla="*/ 4 w 38"/>
                <a:gd name="T1" fmla="*/ 0 h 24"/>
                <a:gd name="T2" fmla="*/ 0 w 38"/>
                <a:gd name="T3" fmla="*/ 1 h 24"/>
                <a:gd name="T4" fmla="*/ 1 w 38"/>
                <a:gd name="T5" fmla="*/ 1 h 24"/>
                <a:gd name="T6" fmla="*/ 6 w 38"/>
                <a:gd name="T7" fmla="*/ 2 h 24"/>
                <a:gd name="T8" fmla="*/ 3 w 38"/>
                <a:gd name="T9" fmla="*/ 5 h 24"/>
                <a:gd name="T10" fmla="*/ 18 w 38"/>
                <a:gd name="T11" fmla="*/ 11 h 24"/>
                <a:gd name="T12" fmla="*/ 15 w 38"/>
                <a:gd name="T13" fmla="*/ 14 h 24"/>
                <a:gd name="T14" fmla="*/ 36 w 38"/>
                <a:gd name="T15" fmla="*/ 24 h 24"/>
                <a:gd name="T16" fmla="*/ 38 w 38"/>
                <a:gd name="T17" fmla="*/ 24 h 24"/>
                <a:gd name="T18" fmla="*/ 38 w 38"/>
                <a:gd name="T19" fmla="*/ 22 h 24"/>
                <a:gd name="T20" fmla="*/ 12 w 38"/>
                <a:gd name="T21" fmla="*/ 4 h 24"/>
                <a:gd name="T22" fmla="*/ 4 w 38"/>
                <a:gd name="T23"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8" h="24">
                  <a:moveTo>
                    <a:pt x="4" y="0"/>
                  </a:moveTo>
                  <a:cubicBezTo>
                    <a:pt x="3" y="0"/>
                    <a:pt x="1" y="0"/>
                    <a:pt x="0" y="1"/>
                  </a:cubicBezTo>
                  <a:cubicBezTo>
                    <a:pt x="1" y="1"/>
                    <a:pt x="1" y="1"/>
                    <a:pt x="1" y="1"/>
                  </a:cubicBezTo>
                  <a:cubicBezTo>
                    <a:pt x="1" y="1"/>
                    <a:pt x="4" y="2"/>
                    <a:pt x="6" y="2"/>
                  </a:cubicBezTo>
                  <a:cubicBezTo>
                    <a:pt x="5" y="3"/>
                    <a:pt x="4" y="4"/>
                    <a:pt x="3" y="5"/>
                  </a:cubicBezTo>
                  <a:cubicBezTo>
                    <a:pt x="4" y="8"/>
                    <a:pt x="12" y="11"/>
                    <a:pt x="18" y="11"/>
                  </a:cubicBezTo>
                  <a:cubicBezTo>
                    <a:pt x="17" y="12"/>
                    <a:pt x="15" y="12"/>
                    <a:pt x="15" y="14"/>
                  </a:cubicBezTo>
                  <a:cubicBezTo>
                    <a:pt x="19" y="17"/>
                    <a:pt x="29" y="24"/>
                    <a:pt x="36" y="24"/>
                  </a:cubicBezTo>
                  <a:cubicBezTo>
                    <a:pt x="37" y="24"/>
                    <a:pt x="37" y="24"/>
                    <a:pt x="38" y="24"/>
                  </a:cubicBezTo>
                  <a:cubicBezTo>
                    <a:pt x="38" y="22"/>
                    <a:pt x="38" y="22"/>
                    <a:pt x="38" y="22"/>
                  </a:cubicBezTo>
                  <a:cubicBezTo>
                    <a:pt x="31" y="14"/>
                    <a:pt x="24" y="8"/>
                    <a:pt x="12" y="4"/>
                  </a:cubicBezTo>
                  <a:cubicBezTo>
                    <a:pt x="10" y="3"/>
                    <a:pt x="7" y="0"/>
                    <a:pt x="4"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p>
          </p:txBody>
        </p:sp>
        <p:sp>
          <p:nvSpPr>
            <p:cNvPr id="153" name="Freeform 155"/>
            <p:cNvSpPr/>
            <p:nvPr/>
          </p:nvSpPr>
          <p:spPr bwMode="auto">
            <a:xfrm>
              <a:off x="2057400" y="2387600"/>
              <a:ext cx="52388" cy="71438"/>
            </a:xfrm>
            <a:custGeom>
              <a:avLst/>
              <a:gdLst>
                <a:gd name="T0" fmla="*/ 0 w 14"/>
                <a:gd name="T1" fmla="*/ 0 h 19"/>
                <a:gd name="T2" fmla="*/ 0 w 14"/>
                <a:gd name="T3" fmla="*/ 2 h 19"/>
                <a:gd name="T4" fmla="*/ 3 w 14"/>
                <a:gd name="T5" fmla="*/ 7 h 19"/>
                <a:gd name="T6" fmla="*/ 8 w 14"/>
                <a:gd name="T7" fmla="*/ 11 h 19"/>
                <a:gd name="T8" fmla="*/ 7 w 14"/>
                <a:gd name="T9" fmla="*/ 14 h 19"/>
                <a:gd name="T10" fmla="*/ 11 w 14"/>
                <a:gd name="T11" fmla="*/ 19 h 19"/>
                <a:gd name="T12" fmla="*/ 9 w 14"/>
                <a:gd name="T13" fmla="*/ 14 h 19"/>
                <a:gd name="T14" fmla="*/ 10 w 14"/>
                <a:gd name="T15" fmla="*/ 11 h 19"/>
                <a:gd name="T16" fmla="*/ 9 w 14"/>
                <a:gd name="T17" fmla="*/ 8 h 19"/>
                <a:gd name="T18" fmla="*/ 9 w 14"/>
                <a:gd name="T19" fmla="*/ 1 h 19"/>
                <a:gd name="T20" fmla="*/ 5 w 14"/>
                <a:gd name="T21" fmla="*/ 5 h 19"/>
                <a:gd name="T22" fmla="*/ 7 w 14"/>
                <a:gd name="T23" fmla="*/ 2 h 19"/>
                <a:gd name="T24" fmla="*/ 0 w 14"/>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 h="19">
                  <a:moveTo>
                    <a:pt x="0" y="0"/>
                  </a:moveTo>
                  <a:cubicBezTo>
                    <a:pt x="0" y="2"/>
                    <a:pt x="0" y="2"/>
                    <a:pt x="0" y="2"/>
                  </a:cubicBezTo>
                  <a:cubicBezTo>
                    <a:pt x="1" y="4"/>
                    <a:pt x="2" y="7"/>
                    <a:pt x="3" y="7"/>
                  </a:cubicBezTo>
                  <a:cubicBezTo>
                    <a:pt x="5" y="7"/>
                    <a:pt x="6" y="10"/>
                    <a:pt x="8" y="11"/>
                  </a:cubicBezTo>
                  <a:cubicBezTo>
                    <a:pt x="8" y="11"/>
                    <a:pt x="7" y="12"/>
                    <a:pt x="7" y="14"/>
                  </a:cubicBezTo>
                  <a:cubicBezTo>
                    <a:pt x="7" y="16"/>
                    <a:pt x="9" y="19"/>
                    <a:pt x="11" y="19"/>
                  </a:cubicBezTo>
                  <a:cubicBezTo>
                    <a:pt x="14" y="19"/>
                    <a:pt x="9" y="15"/>
                    <a:pt x="9" y="14"/>
                  </a:cubicBezTo>
                  <a:cubicBezTo>
                    <a:pt x="9" y="13"/>
                    <a:pt x="10" y="12"/>
                    <a:pt x="10" y="11"/>
                  </a:cubicBezTo>
                  <a:cubicBezTo>
                    <a:pt x="10" y="10"/>
                    <a:pt x="9" y="9"/>
                    <a:pt x="9" y="8"/>
                  </a:cubicBezTo>
                  <a:cubicBezTo>
                    <a:pt x="9" y="5"/>
                    <a:pt x="9" y="3"/>
                    <a:pt x="9" y="1"/>
                  </a:cubicBezTo>
                  <a:cubicBezTo>
                    <a:pt x="8" y="3"/>
                    <a:pt x="7" y="5"/>
                    <a:pt x="5" y="5"/>
                  </a:cubicBezTo>
                  <a:cubicBezTo>
                    <a:pt x="3" y="5"/>
                    <a:pt x="7" y="2"/>
                    <a:pt x="7" y="2"/>
                  </a:cubicBezTo>
                  <a:cubicBezTo>
                    <a:pt x="4" y="1"/>
                    <a:pt x="3" y="0"/>
                    <a:pt x="0"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p>
          </p:txBody>
        </p:sp>
        <p:sp>
          <p:nvSpPr>
            <p:cNvPr id="154" name="Freeform 156"/>
            <p:cNvSpPr/>
            <p:nvPr/>
          </p:nvSpPr>
          <p:spPr bwMode="auto">
            <a:xfrm>
              <a:off x="1404938" y="2227263"/>
              <a:ext cx="63500" cy="41275"/>
            </a:xfrm>
            <a:custGeom>
              <a:avLst/>
              <a:gdLst>
                <a:gd name="T0" fmla="*/ 17 w 17"/>
                <a:gd name="T1" fmla="*/ 0 h 11"/>
                <a:gd name="T2" fmla="*/ 14 w 17"/>
                <a:gd name="T3" fmla="*/ 0 h 11"/>
                <a:gd name="T4" fmla="*/ 0 w 17"/>
                <a:gd name="T5" fmla="*/ 4 h 11"/>
                <a:gd name="T6" fmla="*/ 0 w 17"/>
                <a:gd name="T7" fmla="*/ 7 h 11"/>
                <a:gd name="T8" fmla="*/ 6 w 17"/>
                <a:gd name="T9" fmla="*/ 11 h 11"/>
                <a:gd name="T10" fmla="*/ 17 w 17"/>
                <a:gd name="T11" fmla="*/ 3 h 11"/>
                <a:gd name="T12" fmla="*/ 17 w 17"/>
                <a:gd name="T13" fmla="*/ 0 h 11"/>
              </a:gdLst>
              <a:ahLst/>
              <a:cxnLst>
                <a:cxn ang="0">
                  <a:pos x="T0" y="T1"/>
                </a:cxn>
                <a:cxn ang="0">
                  <a:pos x="T2" y="T3"/>
                </a:cxn>
                <a:cxn ang="0">
                  <a:pos x="T4" y="T5"/>
                </a:cxn>
                <a:cxn ang="0">
                  <a:pos x="T6" y="T7"/>
                </a:cxn>
                <a:cxn ang="0">
                  <a:pos x="T8" y="T9"/>
                </a:cxn>
                <a:cxn ang="0">
                  <a:pos x="T10" y="T11"/>
                </a:cxn>
                <a:cxn ang="0">
                  <a:pos x="T12" y="T13"/>
                </a:cxn>
              </a:cxnLst>
              <a:rect l="0" t="0" r="r" b="b"/>
              <a:pathLst>
                <a:path w="17" h="11">
                  <a:moveTo>
                    <a:pt x="17" y="0"/>
                  </a:moveTo>
                  <a:cubicBezTo>
                    <a:pt x="16" y="0"/>
                    <a:pt x="16" y="0"/>
                    <a:pt x="14" y="0"/>
                  </a:cubicBezTo>
                  <a:cubicBezTo>
                    <a:pt x="9" y="0"/>
                    <a:pt x="5" y="3"/>
                    <a:pt x="0" y="4"/>
                  </a:cubicBezTo>
                  <a:cubicBezTo>
                    <a:pt x="0" y="7"/>
                    <a:pt x="0" y="7"/>
                    <a:pt x="0" y="7"/>
                  </a:cubicBezTo>
                  <a:cubicBezTo>
                    <a:pt x="2" y="9"/>
                    <a:pt x="4" y="9"/>
                    <a:pt x="6" y="11"/>
                  </a:cubicBezTo>
                  <a:cubicBezTo>
                    <a:pt x="11" y="8"/>
                    <a:pt x="12" y="6"/>
                    <a:pt x="17" y="3"/>
                  </a:cubicBezTo>
                  <a:cubicBezTo>
                    <a:pt x="17" y="0"/>
                    <a:pt x="17" y="0"/>
                    <a:pt x="17"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p>
          </p:txBody>
        </p:sp>
        <p:sp>
          <p:nvSpPr>
            <p:cNvPr id="155" name="Freeform 157"/>
            <p:cNvSpPr/>
            <p:nvPr/>
          </p:nvSpPr>
          <p:spPr bwMode="auto">
            <a:xfrm>
              <a:off x="6475413" y="2989263"/>
              <a:ext cx="82550" cy="49213"/>
            </a:xfrm>
            <a:custGeom>
              <a:avLst/>
              <a:gdLst>
                <a:gd name="T0" fmla="*/ 21 w 22"/>
                <a:gd name="T1" fmla="*/ 0 h 13"/>
                <a:gd name="T2" fmla="*/ 13 w 22"/>
                <a:gd name="T3" fmla="*/ 2 h 13"/>
                <a:gd name="T4" fmla="*/ 5 w 22"/>
                <a:gd name="T5" fmla="*/ 0 h 13"/>
                <a:gd name="T6" fmla="*/ 0 w 22"/>
                <a:gd name="T7" fmla="*/ 1 h 13"/>
                <a:gd name="T8" fmla="*/ 0 w 22"/>
                <a:gd name="T9" fmla="*/ 3 h 13"/>
                <a:gd name="T10" fmla="*/ 4 w 22"/>
                <a:gd name="T11" fmla="*/ 4 h 13"/>
                <a:gd name="T12" fmla="*/ 17 w 22"/>
                <a:gd name="T13" fmla="*/ 12 h 13"/>
                <a:gd name="T14" fmla="*/ 20 w 22"/>
                <a:gd name="T15" fmla="*/ 13 h 13"/>
                <a:gd name="T16" fmla="*/ 21 w 22"/>
                <a:gd name="T17" fmla="*/ 11 h 13"/>
                <a:gd name="T18" fmla="*/ 20 w 22"/>
                <a:gd name="T19" fmla="*/ 6 h 13"/>
                <a:gd name="T20" fmla="*/ 21 w 22"/>
                <a:gd name="T21" fmla="*/ 3 h 13"/>
                <a:gd name="T22" fmla="*/ 22 w 22"/>
                <a:gd name="T23" fmla="*/ 0 h 13"/>
                <a:gd name="T24" fmla="*/ 21 w 22"/>
                <a:gd name="T25"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 h="13">
                  <a:moveTo>
                    <a:pt x="21" y="0"/>
                  </a:moveTo>
                  <a:cubicBezTo>
                    <a:pt x="18" y="0"/>
                    <a:pt x="16" y="2"/>
                    <a:pt x="13" y="2"/>
                  </a:cubicBezTo>
                  <a:cubicBezTo>
                    <a:pt x="10" y="2"/>
                    <a:pt x="8" y="0"/>
                    <a:pt x="5" y="0"/>
                  </a:cubicBezTo>
                  <a:cubicBezTo>
                    <a:pt x="3" y="0"/>
                    <a:pt x="2" y="0"/>
                    <a:pt x="0" y="1"/>
                  </a:cubicBezTo>
                  <a:cubicBezTo>
                    <a:pt x="0" y="3"/>
                    <a:pt x="0" y="3"/>
                    <a:pt x="0" y="3"/>
                  </a:cubicBezTo>
                  <a:cubicBezTo>
                    <a:pt x="1" y="4"/>
                    <a:pt x="3" y="4"/>
                    <a:pt x="4" y="4"/>
                  </a:cubicBezTo>
                  <a:cubicBezTo>
                    <a:pt x="9" y="6"/>
                    <a:pt x="13" y="10"/>
                    <a:pt x="17" y="12"/>
                  </a:cubicBezTo>
                  <a:cubicBezTo>
                    <a:pt x="17" y="12"/>
                    <a:pt x="19" y="13"/>
                    <a:pt x="20" y="13"/>
                  </a:cubicBezTo>
                  <a:cubicBezTo>
                    <a:pt x="20" y="13"/>
                    <a:pt x="21" y="12"/>
                    <a:pt x="21" y="11"/>
                  </a:cubicBezTo>
                  <a:cubicBezTo>
                    <a:pt x="21" y="8"/>
                    <a:pt x="20" y="8"/>
                    <a:pt x="20" y="6"/>
                  </a:cubicBezTo>
                  <a:cubicBezTo>
                    <a:pt x="20" y="5"/>
                    <a:pt x="21" y="3"/>
                    <a:pt x="21" y="3"/>
                  </a:cubicBezTo>
                  <a:cubicBezTo>
                    <a:pt x="22" y="0"/>
                    <a:pt x="22" y="0"/>
                    <a:pt x="22" y="0"/>
                  </a:cubicBezTo>
                  <a:cubicBezTo>
                    <a:pt x="22" y="0"/>
                    <a:pt x="21" y="0"/>
                    <a:pt x="21"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p>
          </p:txBody>
        </p:sp>
        <p:sp>
          <p:nvSpPr>
            <p:cNvPr id="156" name="Freeform 158"/>
            <p:cNvSpPr/>
            <p:nvPr/>
          </p:nvSpPr>
          <p:spPr bwMode="auto">
            <a:xfrm>
              <a:off x="6359525" y="2813050"/>
              <a:ext cx="30163" cy="55563"/>
            </a:xfrm>
            <a:custGeom>
              <a:avLst/>
              <a:gdLst>
                <a:gd name="T0" fmla="*/ 7 w 8"/>
                <a:gd name="T1" fmla="*/ 0 h 15"/>
                <a:gd name="T2" fmla="*/ 2 w 8"/>
                <a:gd name="T3" fmla="*/ 3 h 15"/>
                <a:gd name="T4" fmla="*/ 0 w 8"/>
                <a:gd name="T5" fmla="*/ 4 h 15"/>
                <a:gd name="T6" fmla="*/ 5 w 8"/>
                <a:gd name="T7" fmla="*/ 15 h 15"/>
                <a:gd name="T8" fmla="*/ 8 w 8"/>
                <a:gd name="T9" fmla="*/ 4 h 15"/>
                <a:gd name="T10" fmla="*/ 7 w 8"/>
                <a:gd name="T11" fmla="*/ 0 h 15"/>
              </a:gdLst>
              <a:ahLst/>
              <a:cxnLst>
                <a:cxn ang="0">
                  <a:pos x="T0" y="T1"/>
                </a:cxn>
                <a:cxn ang="0">
                  <a:pos x="T2" y="T3"/>
                </a:cxn>
                <a:cxn ang="0">
                  <a:pos x="T4" y="T5"/>
                </a:cxn>
                <a:cxn ang="0">
                  <a:pos x="T6" y="T7"/>
                </a:cxn>
                <a:cxn ang="0">
                  <a:pos x="T8" y="T9"/>
                </a:cxn>
                <a:cxn ang="0">
                  <a:pos x="T10" y="T11"/>
                </a:cxn>
              </a:cxnLst>
              <a:rect l="0" t="0" r="r" b="b"/>
              <a:pathLst>
                <a:path w="8" h="15">
                  <a:moveTo>
                    <a:pt x="7" y="0"/>
                  </a:moveTo>
                  <a:cubicBezTo>
                    <a:pt x="5" y="1"/>
                    <a:pt x="4" y="3"/>
                    <a:pt x="2" y="3"/>
                  </a:cubicBezTo>
                  <a:cubicBezTo>
                    <a:pt x="2" y="3"/>
                    <a:pt x="1" y="4"/>
                    <a:pt x="0" y="4"/>
                  </a:cubicBezTo>
                  <a:cubicBezTo>
                    <a:pt x="2" y="6"/>
                    <a:pt x="3" y="14"/>
                    <a:pt x="5" y="15"/>
                  </a:cubicBezTo>
                  <a:cubicBezTo>
                    <a:pt x="6" y="13"/>
                    <a:pt x="7" y="7"/>
                    <a:pt x="8" y="4"/>
                  </a:cubicBezTo>
                  <a:cubicBezTo>
                    <a:pt x="7" y="3"/>
                    <a:pt x="7" y="2"/>
                    <a:pt x="7"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p>
          </p:txBody>
        </p:sp>
        <p:sp>
          <p:nvSpPr>
            <p:cNvPr id="157" name="Freeform 159"/>
            <p:cNvSpPr/>
            <p:nvPr/>
          </p:nvSpPr>
          <p:spPr bwMode="auto">
            <a:xfrm>
              <a:off x="6351588" y="2876550"/>
              <a:ext cx="46038" cy="79375"/>
            </a:xfrm>
            <a:custGeom>
              <a:avLst/>
              <a:gdLst>
                <a:gd name="T0" fmla="*/ 6 w 12"/>
                <a:gd name="T1" fmla="*/ 0 h 21"/>
                <a:gd name="T2" fmla="*/ 0 w 12"/>
                <a:gd name="T3" fmla="*/ 4 h 21"/>
                <a:gd name="T4" fmla="*/ 3 w 12"/>
                <a:gd name="T5" fmla="*/ 10 h 21"/>
                <a:gd name="T6" fmla="*/ 1 w 12"/>
                <a:gd name="T7" fmla="*/ 15 h 21"/>
                <a:gd name="T8" fmla="*/ 4 w 12"/>
                <a:gd name="T9" fmla="*/ 21 h 21"/>
                <a:gd name="T10" fmla="*/ 12 w 12"/>
                <a:gd name="T11" fmla="*/ 13 h 21"/>
                <a:gd name="T12" fmla="*/ 10 w 12"/>
                <a:gd name="T13" fmla="*/ 2 h 21"/>
                <a:gd name="T14" fmla="*/ 6 w 12"/>
                <a:gd name="T15" fmla="*/ 0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21">
                  <a:moveTo>
                    <a:pt x="6" y="0"/>
                  </a:moveTo>
                  <a:cubicBezTo>
                    <a:pt x="4" y="0"/>
                    <a:pt x="3" y="3"/>
                    <a:pt x="0" y="4"/>
                  </a:cubicBezTo>
                  <a:cubicBezTo>
                    <a:pt x="1" y="6"/>
                    <a:pt x="3" y="7"/>
                    <a:pt x="3" y="10"/>
                  </a:cubicBezTo>
                  <a:cubicBezTo>
                    <a:pt x="3" y="12"/>
                    <a:pt x="2" y="13"/>
                    <a:pt x="1" y="15"/>
                  </a:cubicBezTo>
                  <a:cubicBezTo>
                    <a:pt x="1" y="18"/>
                    <a:pt x="1" y="21"/>
                    <a:pt x="4" y="21"/>
                  </a:cubicBezTo>
                  <a:cubicBezTo>
                    <a:pt x="7" y="21"/>
                    <a:pt x="12" y="17"/>
                    <a:pt x="12" y="13"/>
                  </a:cubicBezTo>
                  <a:cubicBezTo>
                    <a:pt x="12" y="9"/>
                    <a:pt x="12" y="6"/>
                    <a:pt x="10" y="2"/>
                  </a:cubicBezTo>
                  <a:cubicBezTo>
                    <a:pt x="9" y="2"/>
                    <a:pt x="8" y="0"/>
                    <a:pt x="6"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p>
          </p:txBody>
        </p:sp>
        <p:sp>
          <p:nvSpPr>
            <p:cNvPr id="158" name="Freeform 160"/>
            <p:cNvSpPr/>
            <p:nvPr/>
          </p:nvSpPr>
          <p:spPr bwMode="auto">
            <a:xfrm>
              <a:off x="6180138" y="2925763"/>
              <a:ext cx="22225" cy="14288"/>
            </a:xfrm>
            <a:custGeom>
              <a:avLst/>
              <a:gdLst>
                <a:gd name="T0" fmla="*/ 5 w 6"/>
                <a:gd name="T1" fmla="*/ 0 h 4"/>
                <a:gd name="T2" fmla="*/ 0 w 6"/>
                <a:gd name="T3" fmla="*/ 2 h 4"/>
                <a:gd name="T4" fmla="*/ 4 w 6"/>
                <a:gd name="T5" fmla="*/ 4 h 4"/>
                <a:gd name="T6" fmla="*/ 6 w 6"/>
                <a:gd name="T7" fmla="*/ 3 h 4"/>
                <a:gd name="T8" fmla="*/ 5 w 6"/>
                <a:gd name="T9" fmla="*/ 0 h 4"/>
              </a:gdLst>
              <a:ahLst/>
              <a:cxnLst>
                <a:cxn ang="0">
                  <a:pos x="T0" y="T1"/>
                </a:cxn>
                <a:cxn ang="0">
                  <a:pos x="T2" y="T3"/>
                </a:cxn>
                <a:cxn ang="0">
                  <a:pos x="T4" y="T5"/>
                </a:cxn>
                <a:cxn ang="0">
                  <a:pos x="T6" y="T7"/>
                </a:cxn>
                <a:cxn ang="0">
                  <a:pos x="T8" y="T9"/>
                </a:cxn>
              </a:cxnLst>
              <a:rect l="0" t="0" r="r" b="b"/>
              <a:pathLst>
                <a:path w="6" h="4">
                  <a:moveTo>
                    <a:pt x="5" y="0"/>
                  </a:moveTo>
                  <a:cubicBezTo>
                    <a:pt x="3" y="0"/>
                    <a:pt x="2" y="1"/>
                    <a:pt x="0" y="2"/>
                  </a:cubicBezTo>
                  <a:cubicBezTo>
                    <a:pt x="1" y="2"/>
                    <a:pt x="3" y="4"/>
                    <a:pt x="4" y="4"/>
                  </a:cubicBezTo>
                  <a:cubicBezTo>
                    <a:pt x="5" y="4"/>
                    <a:pt x="6" y="4"/>
                    <a:pt x="6" y="3"/>
                  </a:cubicBezTo>
                  <a:cubicBezTo>
                    <a:pt x="6" y="2"/>
                    <a:pt x="5" y="0"/>
                    <a:pt x="5"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p>
          </p:txBody>
        </p:sp>
        <p:sp>
          <p:nvSpPr>
            <p:cNvPr id="159" name="Freeform 161"/>
            <p:cNvSpPr/>
            <p:nvPr/>
          </p:nvSpPr>
          <p:spPr bwMode="auto">
            <a:xfrm>
              <a:off x="6400800" y="2309813"/>
              <a:ext cx="30163" cy="33338"/>
            </a:xfrm>
            <a:custGeom>
              <a:avLst/>
              <a:gdLst>
                <a:gd name="T0" fmla="*/ 6 w 8"/>
                <a:gd name="T1" fmla="*/ 0 h 9"/>
                <a:gd name="T2" fmla="*/ 0 w 8"/>
                <a:gd name="T3" fmla="*/ 0 h 9"/>
                <a:gd name="T4" fmla="*/ 0 w 8"/>
                <a:gd name="T5" fmla="*/ 3 h 9"/>
                <a:gd name="T6" fmla="*/ 7 w 8"/>
                <a:gd name="T7" fmla="*/ 7 h 9"/>
                <a:gd name="T8" fmla="*/ 7 w 8"/>
                <a:gd name="T9" fmla="*/ 9 h 9"/>
                <a:gd name="T10" fmla="*/ 8 w 8"/>
                <a:gd name="T11" fmla="*/ 6 h 9"/>
                <a:gd name="T12" fmla="*/ 6 w 8"/>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8" h="9">
                  <a:moveTo>
                    <a:pt x="6" y="0"/>
                  </a:moveTo>
                  <a:cubicBezTo>
                    <a:pt x="0" y="0"/>
                    <a:pt x="0" y="0"/>
                    <a:pt x="0" y="0"/>
                  </a:cubicBezTo>
                  <a:cubicBezTo>
                    <a:pt x="0" y="1"/>
                    <a:pt x="0" y="2"/>
                    <a:pt x="0" y="3"/>
                  </a:cubicBezTo>
                  <a:cubicBezTo>
                    <a:pt x="0" y="6"/>
                    <a:pt x="3" y="7"/>
                    <a:pt x="7" y="7"/>
                  </a:cubicBezTo>
                  <a:cubicBezTo>
                    <a:pt x="7" y="8"/>
                    <a:pt x="7" y="8"/>
                    <a:pt x="7" y="9"/>
                  </a:cubicBezTo>
                  <a:cubicBezTo>
                    <a:pt x="7" y="8"/>
                    <a:pt x="8" y="8"/>
                    <a:pt x="8" y="6"/>
                  </a:cubicBezTo>
                  <a:cubicBezTo>
                    <a:pt x="8" y="3"/>
                    <a:pt x="6" y="4"/>
                    <a:pt x="6"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p>
          </p:txBody>
        </p:sp>
        <p:sp>
          <p:nvSpPr>
            <p:cNvPr id="160" name="Freeform 162"/>
            <p:cNvSpPr/>
            <p:nvPr/>
          </p:nvSpPr>
          <p:spPr bwMode="auto">
            <a:xfrm>
              <a:off x="6434138" y="2279650"/>
              <a:ext cx="49213" cy="71438"/>
            </a:xfrm>
            <a:custGeom>
              <a:avLst/>
              <a:gdLst>
                <a:gd name="T0" fmla="*/ 6 w 13"/>
                <a:gd name="T1" fmla="*/ 0 h 19"/>
                <a:gd name="T2" fmla="*/ 0 w 13"/>
                <a:gd name="T3" fmla="*/ 9 h 19"/>
                <a:gd name="T4" fmla="*/ 6 w 13"/>
                <a:gd name="T5" fmla="*/ 13 h 19"/>
                <a:gd name="T6" fmla="*/ 2 w 13"/>
                <a:gd name="T7" fmla="*/ 17 h 19"/>
                <a:gd name="T8" fmla="*/ 2 w 13"/>
                <a:gd name="T9" fmla="*/ 16 h 19"/>
                <a:gd name="T10" fmla="*/ 0 w 13"/>
                <a:gd name="T11" fmla="*/ 17 h 19"/>
                <a:gd name="T12" fmla="*/ 4 w 13"/>
                <a:gd name="T13" fmla="*/ 19 h 19"/>
                <a:gd name="T14" fmla="*/ 13 w 13"/>
                <a:gd name="T15" fmla="*/ 7 h 19"/>
                <a:gd name="T16" fmla="*/ 6 w 13"/>
                <a:gd name="T17"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19">
                  <a:moveTo>
                    <a:pt x="6" y="0"/>
                  </a:moveTo>
                  <a:cubicBezTo>
                    <a:pt x="4" y="0"/>
                    <a:pt x="0" y="7"/>
                    <a:pt x="0" y="9"/>
                  </a:cubicBezTo>
                  <a:cubicBezTo>
                    <a:pt x="0" y="10"/>
                    <a:pt x="3" y="12"/>
                    <a:pt x="6" y="13"/>
                  </a:cubicBezTo>
                  <a:cubicBezTo>
                    <a:pt x="6" y="14"/>
                    <a:pt x="4" y="16"/>
                    <a:pt x="2" y="17"/>
                  </a:cubicBezTo>
                  <a:cubicBezTo>
                    <a:pt x="2" y="16"/>
                    <a:pt x="2" y="16"/>
                    <a:pt x="2" y="16"/>
                  </a:cubicBezTo>
                  <a:cubicBezTo>
                    <a:pt x="1" y="16"/>
                    <a:pt x="0" y="16"/>
                    <a:pt x="0" y="17"/>
                  </a:cubicBezTo>
                  <a:cubicBezTo>
                    <a:pt x="0" y="17"/>
                    <a:pt x="2" y="19"/>
                    <a:pt x="4" y="19"/>
                  </a:cubicBezTo>
                  <a:cubicBezTo>
                    <a:pt x="10" y="19"/>
                    <a:pt x="8" y="9"/>
                    <a:pt x="13" y="7"/>
                  </a:cubicBezTo>
                  <a:cubicBezTo>
                    <a:pt x="12" y="3"/>
                    <a:pt x="11" y="0"/>
                    <a:pt x="6"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p>
          </p:txBody>
        </p:sp>
        <p:sp>
          <p:nvSpPr>
            <p:cNvPr id="161" name="Freeform 163"/>
            <p:cNvSpPr/>
            <p:nvPr/>
          </p:nvSpPr>
          <p:spPr bwMode="auto">
            <a:xfrm>
              <a:off x="6645275" y="2200275"/>
              <a:ext cx="25400" cy="41275"/>
            </a:xfrm>
            <a:custGeom>
              <a:avLst/>
              <a:gdLst>
                <a:gd name="T0" fmla="*/ 7 w 7"/>
                <a:gd name="T1" fmla="*/ 0 h 11"/>
                <a:gd name="T2" fmla="*/ 1 w 7"/>
                <a:gd name="T3" fmla="*/ 7 h 11"/>
                <a:gd name="T4" fmla="*/ 1 w 7"/>
                <a:gd name="T5" fmla="*/ 11 h 11"/>
                <a:gd name="T6" fmla="*/ 5 w 7"/>
                <a:gd name="T7" fmla="*/ 4 h 11"/>
                <a:gd name="T8" fmla="*/ 7 w 7"/>
                <a:gd name="T9" fmla="*/ 0 h 11"/>
              </a:gdLst>
              <a:ahLst/>
              <a:cxnLst>
                <a:cxn ang="0">
                  <a:pos x="T0" y="T1"/>
                </a:cxn>
                <a:cxn ang="0">
                  <a:pos x="T2" y="T3"/>
                </a:cxn>
                <a:cxn ang="0">
                  <a:pos x="T4" y="T5"/>
                </a:cxn>
                <a:cxn ang="0">
                  <a:pos x="T6" y="T7"/>
                </a:cxn>
                <a:cxn ang="0">
                  <a:pos x="T8" y="T9"/>
                </a:cxn>
              </a:cxnLst>
              <a:rect l="0" t="0" r="r" b="b"/>
              <a:pathLst>
                <a:path w="7" h="11">
                  <a:moveTo>
                    <a:pt x="7" y="0"/>
                  </a:moveTo>
                  <a:cubicBezTo>
                    <a:pt x="2" y="1"/>
                    <a:pt x="1" y="6"/>
                    <a:pt x="1" y="7"/>
                  </a:cubicBezTo>
                  <a:cubicBezTo>
                    <a:pt x="1" y="9"/>
                    <a:pt x="0" y="10"/>
                    <a:pt x="1" y="11"/>
                  </a:cubicBezTo>
                  <a:cubicBezTo>
                    <a:pt x="3" y="8"/>
                    <a:pt x="5" y="7"/>
                    <a:pt x="5" y="4"/>
                  </a:cubicBezTo>
                  <a:cubicBezTo>
                    <a:pt x="5" y="2"/>
                    <a:pt x="7" y="1"/>
                    <a:pt x="7"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p>
          </p:txBody>
        </p:sp>
        <p:sp>
          <p:nvSpPr>
            <p:cNvPr id="162" name="Freeform 164"/>
            <p:cNvSpPr/>
            <p:nvPr/>
          </p:nvSpPr>
          <p:spPr bwMode="auto">
            <a:xfrm>
              <a:off x="6757988" y="2147888"/>
              <a:ext cx="36513" cy="49213"/>
            </a:xfrm>
            <a:custGeom>
              <a:avLst/>
              <a:gdLst>
                <a:gd name="T0" fmla="*/ 7 w 10"/>
                <a:gd name="T1" fmla="*/ 0 h 13"/>
                <a:gd name="T2" fmla="*/ 4 w 10"/>
                <a:gd name="T3" fmla="*/ 3 h 13"/>
                <a:gd name="T4" fmla="*/ 6 w 10"/>
                <a:gd name="T5" fmla="*/ 6 h 13"/>
                <a:gd name="T6" fmla="*/ 0 w 10"/>
                <a:gd name="T7" fmla="*/ 9 h 13"/>
                <a:gd name="T8" fmla="*/ 3 w 10"/>
                <a:gd name="T9" fmla="*/ 13 h 13"/>
                <a:gd name="T10" fmla="*/ 8 w 10"/>
                <a:gd name="T11" fmla="*/ 10 h 13"/>
                <a:gd name="T12" fmla="*/ 8 w 10"/>
                <a:gd name="T13" fmla="*/ 7 h 13"/>
                <a:gd name="T14" fmla="*/ 10 w 10"/>
                <a:gd name="T15" fmla="*/ 3 h 13"/>
                <a:gd name="T16" fmla="*/ 7 w 10"/>
                <a:gd name="T17"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13">
                  <a:moveTo>
                    <a:pt x="7" y="0"/>
                  </a:moveTo>
                  <a:cubicBezTo>
                    <a:pt x="7" y="0"/>
                    <a:pt x="4" y="1"/>
                    <a:pt x="4" y="3"/>
                  </a:cubicBezTo>
                  <a:cubicBezTo>
                    <a:pt x="4" y="4"/>
                    <a:pt x="5" y="5"/>
                    <a:pt x="6" y="6"/>
                  </a:cubicBezTo>
                  <a:cubicBezTo>
                    <a:pt x="4" y="7"/>
                    <a:pt x="2" y="8"/>
                    <a:pt x="0" y="9"/>
                  </a:cubicBezTo>
                  <a:cubicBezTo>
                    <a:pt x="0" y="10"/>
                    <a:pt x="0" y="13"/>
                    <a:pt x="3" y="13"/>
                  </a:cubicBezTo>
                  <a:cubicBezTo>
                    <a:pt x="4" y="13"/>
                    <a:pt x="8" y="11"/>
                    <a:pt x="8" y="10"/>
                  </a:cubicBezTo>
                  <a:cubicBezTo>
                    <a:pt x="8" y="9"/>
                    <a:pt x="8" y="8"/>
                    <a:pt x="8" y="7"/>
                  </a:cubicBezTo>
                  <a:cubicBezTo>
                    <a:pt x="8" y="6"/>
                    <a:pt x="10" y="4"/>
                    <a:pt x="10" y="3"/>
                  </a:cubicBezTo>
                  <a:cubicBezTo>
                    <a:pt x="9" y="2"/>
                    <a:pt x="8" y="2"/>
                    <a:pt x="7"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p>
          </p:txBody>
        </p:sp>
        <p:sp>
          <p:nvSpPr>
            <p:cNvPr id="163" name="Freeform 165"/>
            <p:cNvSpPr/>
            <p:nvPr/>
          </p:nvSpPr>
          <p:spPr bwMode="auto">
            <a:xfrm>
              <a:off x="6824663" y="3082925"/>
              <a:ext cx="68263" cy="11113"/>
            </a:xfrm>
            <a:custGeom>
              <a:avLst/>
              <a:gdLst>
                <a:gd name="T0" fmla="*/ 5 w 18"/>
                <a:gd name="T1" fmla="*/ 0 h 3"/>
                <a:gd name="T2" fmla="*/ 0 w 18"/>
                <a:gd name="T3" fmla="*/ 0 h 3"/>
                <a:gd name="T4" fmla="*/ 11 w 18"/>
                <a:gd name="T5" fmla="*/ 3 h 3"/>
                <a:gd name="T6" fmla="*/ 14 w 18"/>
                <a:gd name="T7" fmla="*/ 3 h 3"/>
                <a:gd name="T8" fmla="*/ 18 w 18"/>
                <a:gd name="T9" fmla="*/ 2 h 3"/>
                <a:gd name="T10" fmla="*/ 5 w 18"/>
                <a:gd name="T11" fmla="*/ 0 h 3"/>
              </a:gdLst>
              <a:ahLst/>
              <a:cxnLst>
                <a:cxn ang="0">
                  <a:pos x="T0" y="T1"/>
                </a:cxn>
                <a:cxn ang="0">
                  <a:pos x="T2" y="T3"/>
                </a:cxn>
                <a:cxn ang="0">
                  <a:pos x="T4" y="T5"/>
                </a:cxn>
                <a:cxn ang="0">
                  <a:pos x="T6" y="T7"/>
                </a:cxn>
                <a:cxn ang="0">
                  <a:pos x="T8" y="T9"/>
                </a:cxn>
                <a:cxn ang="0">
                  <a:pos x="T10" y="T11"/>
                </a:cxn>
              </a:cxnLst>
              <a:rect l="0" t="0" r="r" b="b"/>
              <a:pathLst>
                <a:path w="18" h="3">
                  <a:moveTo>
                    <a:pt x="5" y="0"/>
                  </a:moveTo>
                  <a:cubicBezTo>
                    <a:pt x="3" y="0"/>
                    <a:pt x="1" y="0"/>
                    <a:pt x="0" y="0"/>
                  </a:cubicBezTo>
                  <a:cubicBezTo>
                    <a:pt x="3" y="2"/>
                    <a:pt x="8" y="3"/>
                    <a:pt x="11" y="3"/>
                  </a:cubicBezTo>
                  <a:cubicBezTo>
                    <a:pt x="12" y="3"/>
                    <a:pt x="13" y="3"/>
                    <a:pt x="14" y="3"/>
                  </a:cubicBezTo>
                  <a:cubicBezTo>
                    <a:pt x="15" y="3"/>
                    <a:pt x="16" y="3"/>
                    <a:pt x="18" y="2"/>
                  </a:cubicBezTo>
                  <a:cubicBezTo>
                    <a:pt x="14" y="1"/>
                    <a:pt x="9" y="0"/>
                    <a:pt x="5"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p>
          </p:txBody>
        </p:sp>
        <p:sp>
          <p:nvSpPr>
            <p:cNvPr id="164" name="Freeform 166"/>
            <p:cNvSpPr/>
            <p:nvPr/>
          </p:nvSpPr>
          <p:spPr bwMode="auto">
            <a:xfrm>
              <a:off x="7080250" y="3071813"/>
              <a:ext cx="63500" cy="33338"/>
            </a:xfrm>
            <a:custGeom>
              <a:avLst/>
              <a:gdLst>
                <a:gd name="T0" fmla="*/ 17 w 17"/>
                <a:gd name="T1" fmla="*/ 0 h 9"/>
                <a:gd name="T2" fmla="*/ 0 w 17"/>
                <a:gd name="T3" fmla="*/ 6 h 9"/>
                <a:gd name="T4" fmla="*/ 2 w 17"/>
                <a:gd name="T5" fmla="*/ 7 h 9"/>
                <a:gd name="T6" fmla="*/ 4 w 17"/>
                <a:gd name="T7" fmla="*/ 9 h 9"/>
                <a:gd name="T8" fmla="*/ 13 w 17"/>
                <a:gd name="T9" fmla="*/ 5 h 9"/>
                <a:gd name="T10" fmla="*/ 13 w 17"/>
                <a:gd name="T11" fmla="*/ 3 h 9"/>
                <a:gd name="T12" fmla="*/ 17 w 17"/>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17" h="9">
                  <a:moveTo>
                    <a:pt x="17" y="0"/>
                  </a:moveTo>
                  <a:cubicBezTo>
                    <a:pt x="12" y="1"/>
                    <a:pt x="5" y="4"/>
                    <a:pt x="0" y="6"/>
                  </a:cubicBezTo>
                  <a:cubicBezTo>
                    <a:pt x="0" y="6"/>
                    <a:pt x="1" y="7"/>
                    <a:pt x="2" y="7"/>
                  </a:cubicBezTo>
                  <a:cubicBezTo>
                    <a:pt x="2" y="8"/>
                    <a:pt x="3" y="9"/>
                    <a:pt x="4" y="9"/>
                  </a:cubicBezTo>
                  <a:cubicBezTo>
                    <a:pt x="6" y="9"/>
                    <a:pt x="12" y="7"/>
                    <a:pt x="13" y="5"/>
                  </a:cubicBezTo>
                  <a:cubicBezTo>
                    <a:pt x="13" y="5"/>
                    <a:pt x="12" y="3"/>
                    <a:pt x="13" y="3"/>
                  </a:cubicBezTo>
                  <a:cubicBezTo>
                    <a:pt x="15" y="2"/>
                    <a:pt x="16" y="3"/>
                    <a:pt x="17"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p>
          </p:txBody>
        </p:sp>
        <p:sp>
          <p:nvSpPr>
            <p:cNvPr id="165" name="Freeform 167"/>
            <p:cNvSpPr/>
            <p:nvPr/>
          </p:nvSpPr>
          <p:spPr bwMode="auto">
            <a:xfrm>
              <a:off x="7715250" y="3827463"/>
              <a:ext cx="30163" cy="11113"/>
            </a:xfrm>
            <a:custGeom>
              <a:avLst/>
              <a:gdLst>
                <a:gd name="T0" fmla="*/ 8 w 8"/>
                <a:gd name="T1" fmla="*/ 0 h 3"/>
                <a:gd name="T2" fmla="*/ 0 w 8"/>
                <a:gd name="T3" fmla="*/ 1 h 3"/>
                <a:gd name="T4" fmla="*/ 3 w 8"/>
                <a:gd name="T5" fmla="*/ 3 h 3"/>
                <a:gd name="T6" fmla="*/ 8 w 8"/>
                <a:gd name="T7" fmla="*/ 0 h 3"/>
              </a:gdLst>
              <a:ahLst/>
              <a:cxnLst>
                <a:cxn ang="0">
                  <a:pos x="T0" y="T1"/>
                </a:cxn>
                <a:cxn ang="0">
                  <a:pos x="T2" y="T3"/>
                </a:cxn>
                <a:cxn ang="0">
                  <a:pos x="T4" y="T5"/>
                </a:cxn>
                <a:cxn ang="0">
                  <a:pos x="T6" y="T7"/>
                </a:cxn>
              </a:cxnLst>
              <a:rect l="0" t="0" r="r" b="b"/>
              <a:pathLst>
                <a:path w="8" h="3">
                  <a:moveTo>
                    <a:pt x="8" y="0"/>
                  </a:moveTo>
                  <a:cubicBezTo>
                    <a:pt x="4" y="0"/>
                    <a:pt x="2" y="0"/>
                    <a:pt x="0" y="1"/>
                  </a:cubicBezTo>
                  <a:cubicBezTo>
                    <a:pt x="0" y="2"/>
                    <a:pt x="2" y="3"/>
                    <a:pt x="3" y="3"/>
                  </a:cubicBezTo>
                  <a:cubicBezTo>
                    <a:pt x="5" y="3"/>
                    <a:pt x="8" y="1"/>
                    <a:pt x="8"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p>
          </p:txBody>
        </p:sp>
        <p:sp>
          <p:nvSpPr>
            <p:cNvPr id="166" name="Freeform 168"/>
            <p:cNvSpPr/>
            <p:nvPr/>
          </p:nvSpPr>
          <p:spPr bwMode="auto">
            <a:xfrm>
              <a:off x="7550150" y="1633538"/>
              <a:ext cx="63500" cy="47625"/>
            </a:xfrm>
            <a:custGeom>
              <a:avLst/>
              <a:gdLst>
                <a:gd name="T0" fmla="*/ 7 w 17"/>
                <a:gd name="T1" fmla="*/ 0 h 13"/>
                <a:gd name="T2" fmla="*/ 4 w 17"/>
                <a:gd name="T3" fmla="*/ 3 h 13"/>
                <a:gd name="T4" fmla="*/ 0 w 17"/>
                <a:gd name="T5" fmla="*/ 10 h 13"/>
                <a:gd name="T6" fmla="*/ 5 w 17"/>
                <a:gd name="T7" fmla="*/ 13 h 13"/>
                <a:gd name="T8" fmla="*/ 17 w 17"/>
                <a:gd name="T9" fmla="*/ 8 h 13"/>
                <a:gd name="T10" fmla="*/ 17 w 17"/>
                <a:gd name="T11" fmla="*/ 5 h 13"/>
                <a:gd name="T12" fmla="*/ 7 w 17"/>
                <a:gd name="T13" fmla="*/ 0 h 13"/>
              </a:gdLst>
              <a:ahLst/>
              <a:cxnLst>
                <a:cxn ang="0">
                  <a:pos x="T0" y="T1"/>
                </a:cxn>
                <a:cxn ang="0">
                  <a:pos x="T2" y="T3"/>
                </a:cxn>
                <a:cxn ang="0">
                  <a:pos x="T4" y="T5"/>
                </a:cxn>
                <a:cxn ang="0">
                  <a:pos x="T6" y="T7"/>
                </a:cxn>
                <a:cxn ang="0">
                  <a:pos x="T8" y="T9"/>
                </a:cxn>
                <a:cxn ang="0">
                  <a:pos x="T10" y="T11"/>
                </a:cxn>
                <a:cxn ang="0">
                  <a:pos x="T12" y="T13"/>
                </a:cxn>
              </a:cxnLst>
              <a:rect l="0" t="0" r="r" b="b"/>
              <a:pathLst>
                <a:path w="17" h="13">
                  <a:moveTo>
                    <a:pt x="7" y="0"/>
                  </a:moveTo>
                  <a:cubicBezTo>
                    <a:pt x="6" y="0"/>
                    <a:pt x="5" y="3"/>
                    <a:pt x="4" y="3"/>
                  </a:cubicBezTo>
                  <a:cubicBezTo>
                    <a:pt x="3" y="3"/>
                    <a:pt x="0" y="9"/>
                    <a:pt x="0" y="10"/>
                  </a:cubicBezTo>
                  <a:cubicBezTo>
                    <a:pt x="0" y="13"/>
                    <a:pt x="2" y="13"/>
                    <a:pt x="5" y="13"/>
                  </a:cubicBezTo>
                  <a:cubicBezTo>
                    <a:pt x="10" y="13"/>
                    <a:pt x="13" y="10"/>
                    <a:pt x="17" y="8"/>
                  </a:cubicBezTo>
                  <a:cubicBezTo>
                    <a:pt x="17" y="5"/>
                    <a:pt x="17" y="5"/>
                    <a:pt x="17" y="5"/>
                  </a:cubicBezTo>
                  <a:cubicBezTo>
                    <a:pt x="13" y="4"/>
                    <a:pt x="11" y="0"/>
                    <a:pt x="7"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p>
          </p:txBody>
        </p:sp>
        <p:sp>
          <p:nvSpPr>
            <p:cNvPr id="167" name="Freeform 169"/>
            <p:cNvSpPr/>
            <p:nvPr/>
          </p:nvSpPr>
          <p:spPr bwMode="auto">
            <a:xfrm>
              <a:off x="7869238" y="1592263"/>
              <a:ext cx="52388" cy="36513"/>
            </a:xfrm>
            <a:custGeom>
              <a:avLst/>
              <a:gdLst>
                <a:gd name="T0" fmla="*/ 3 w 14"/>
                <a:gd name="T1" fmla="*/ 0 h 10"/>
                <a:gd name="T2" fmla="*/ 0 w 14"/>
                <a:gd name="T3" fmla="*/ 2 h 10"/>
                <a:gd name="T4" fmla="*/ 10 w 14"/>
                <a:gd name="T5" fmla="*/ 10 h 10"/>
                <a:gd name="T6" fmla="*/ 11 w 14"/>
                <a:gd name="T7" fmla="*/ 10 h 10"/>
                <a:gd name="T8" fmla="*/ 14 w 14"/>
                <a:gd name="T9" fmla="*/ 8 h 10"/>
                <a:gd name="T10" fmla="*/ 3 w 14"/>
                <a:gd name="T11" fmla="*/ 0 h 10"/>
              </a:gdLst>
              <a:ahLst/>
              <a:cxnLst>
                <a:cxn ang="0">
                  <a:pos x="T0" y="T1"/>
                </a:cxn>
                <a:cxn ang="0">
                  <a:pos x="T2" y="T3"/>
                </a:cxn>
                <a:cxn ang="0">
                  <a:pos x="T4" y="T5"/>
                </a:cxn>
                <a:cxn ang="0">
                  <a:pos x="T6" y="T7"/>
                </a:cxn>
                <a:cxn ang="0">
                  <a:pos x="T8" y="T9"/>
                </a:cxn>
                <a:cxn ang="0">
                  <a:pos x="T10" y="T11"/>
                </a:cxn>
              </a:cxnLst>
              <a:rect l="0" t="0" r="r" b="b"/>
              <a:pathLst>
                <a:path w="14" h="10">
                  <a:moveTo>
                    <a:pt x="3" y="0"/>
                  </a:moveTo>
                  <a:cubicBezTo>
                    <a:pt x="2" y="0"/>
                    <a:pt x="0" y="1"/>
                    <a:pt x="0" y="2"/>
                  </a:cubicBezTo>
                  <a:cubicBezTo>
                    <a:pt x="0" y="6"/>
                    <a:pt x="7" y="10"/>
                    <a:pt x="10" y="10"/>
                  </a:cubicBezTo>
                  <a:cubicBezTo>
                    <a:pt x="10" y="10"/>
                    <a:pt x="11" y="10"/>
                    <a:pt x="11" y="10"/>
                  </a:cubicBezTo>
                  <a:cubicBezTo>
                    <a:pt x="13" y="10"/>
                    <a:pt x="14" y="9"/>
                    <a:pt x="14" y="8"/>
                  </a:cubicBezTo>
                  <a:cubicBezTo>
                    <a:pt x="14" y="4"/>
                    <a:pt x="7" y="0"/>
                    <a:pt x="3"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p>
          </p:txBody>
        </p:sp>
        <p:sp>
          <p:nvSpPr>
            <p:cNvPr id="168" name="Freeform 170"/>
            <p:cNvSpPr/>
            <p:nvPr/>
          </p:nvSpPr>
          <p:spPr bwMode="auto">
            <a:xfrm>
              <a:off x="8218488" y="1408113"/>
              <a:ext cx="44450" cy="33338"/>
            </a:xfrm>
            <a:custGeom>
              <a:avLst/>
              <a:gdLst>
                <a:gd name="T0" fmla="*/ 5 w 12"/>
                <a:gd name="T1" fmla="*/ 0 h 9"/>
                <a:gd name="T2" fmla="*/ 1 w 12"/>
                <a:gd name="T3" fmla="*/ 6 h 9"/>
                <a:gd name="T4" fmla="*/ 1 w 12"/>
                <a:gd name="T5" fmla="*/ 9 h 9"/>
                <a:gd name="T6" fmla="*/ 12 w 12"/>
                <a:gd name="T7" fmla="*/ 6 h 9"/>
                <a:gd name="T8" fmla="*/ 5 w 12"/>
                <a:gd name="T9" fmla="*/ 0 h 9"/>
              </a:gdLst>
              <a:ahLst/>
              <a:cxnLst>
                <a:cxn ang="0">
                  <a:pos x="T0" y="T1"/>
                </a:cxn>
                <a:cxn ang="0">
                  <a:pos x="T2" y="T3"/>
                </a:cxn>
                <a:cxn ang="0">
                  <a:pos x="T4" y="T5"/>
                </a:cxn>
                <a:cxn ang="0">
                  <a:pos x="T6" y="T7"/>
                </a:cxn>
                <a:cxn ang="0">
                  <a:pos x="T8" y="T9"/>
                </a:cxn>
              </a:cxnLst>
              <a:rect l="0" t="0" r="r" b="b"/>
              <a:pathLst>
                <a:path w="12" h="9">
                  <a:moveTo>
                    <a:pt x="5" y="0"/>
                  </a:moveTo>
                  <a:cubicBezTo>
                    <a:pt x="2" y="0"/>
                    <a:pt x="1" y="3"/>
                    <a:pt x="1" y="6"/>
                  </a:cubicBezTo>
                  <a:cubicBezTo>
                    <a:pt x="1" y="7"/>
                    <a:pt x="0" y="9"/>
                    <a:pt x="1" y="9"/>
                  </a:cubicBezTo>
                  <a:cubicBezTo>
                    <a:pt x="4" y="9"/>
                    <a:pt x="11" y="7"/>
                    <a:pt x="12" y="6"/>
                  </a:cubicBezTo>
                  <a:cubicBezTo>
                    <a:pt x="9" y="3"/>
                    <a:pt x="8" y="0"/>
                    <a:pt x="5"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p>
          </p:txBody>
        </p:sp>
        <p:sp>
          <p:nvSpPr>
            <p:cNvPr id="169" name="Freeform 171"/>
            <p:cNvSpPr/>
            <p:nvPr/>
          </p:nvSpPr>
          <p:spPr bwMode="auto">
            <a:xfrm>
              <a:off x="10358438" y="1377950"/>
              <a:ext cx="100013" cy="41275"/>
            </a:xfrm>
            <a:custGeom>
              <a:avLst/>
              <a:gdLst>
                <a:gd name="T0" fmla="*/ 14 w 27"/>
                <a:gd name="T1" fmla="*/ 0 h 11"/>
                <a:gd name="T2" fmla="*/ 0 w 27"/>
                <a:gd name="T3" fmla="*/ 8 h 11"/>
                <a:gd name="T4" fmla="*/ 2 w 27"/>
                <a:gd name="T5" fmla="*/ 7 h 11"/>
                <a:gd name="T6" fmla="*/ 19 w 27"/>
                <a:gd name="T7" fmla="*/ 11 h 11"/>
                <a:gd name="T8" fmla="*/ 27 w 27"/>
                <a:gd name="T9" fmla="*/ 11 h 11"/>
                <a:gd name="T10" fmla="*/ 14 w 27"/>
                <a:gd name="T11" fmla="*/ 0 h 11"/>
              </a:gdLst>
              <a:ahLst/>
              <a:cxnLst>
                <a:cxn ang="0">
                  <a:pos x="T0" y="T1"/>
                </a:cxn>
                <a:cxn ang="0">
                  <a:pos x="T2" y="T3"/>
                </a:cxn>
                <a:cxn ang="0">
                  <a:pos x="T4" y="T5"/>
                </a:cxn>
                <a:cxn ang="0">
                  <a:pos x="T6" y="T7"/>
                </a:cxn>
                <a:cxn ang="0">
                  <a:pos x="T8" y="T9"/>
                </a:cxn>
                <a:cxn ang="0">
                  <a:pos x="T10" y="T11"/>
                </a:cxn>
              </a:cxnLst>
              <a:rect l="0" t="0" r="r" b="b"/>
              <a:pathLst>
                <a:path w="27" h="11">
                  <a:moveTo>
                    <a:pt x="14" y="0"/>
                  </a:moveTo>
                  <a:cubicBezTo>
                    <a:pt x="7" y="0"/>
                    <a:pt x="4" y="4"/>
                    <a:pt x="0" y="8"/>
                  </a:cubicBezTo>
                  <a:cubicBezTo>
                    <a:pt x="2" y="7"/>
                    <a:pt x="2" y="7"/>
                    <a:pt x="2" y="7"/>
                  </a:cubicBezTo>
                  <a:cubicBezTo>
                    <a:pt x="7" y="9"/>
                    <a:pt x="14" y="8"/>
                    <a:pt x="19" y="11"/>
                  </a:cubicBezTo>
                  <a:cubicBezTo>
                    <a:pt x="27" y="11"/>
                    <a:pt x="27" y="11"/>
                    <a:pt x="27" y="11"/>
                  </a:cubicBezTo>
                  <a:cubicBezTo>
                    <a:pt x="27" y="4"/>
                    <a:pt x="21" y="0"/>
                    <a:pt x="14"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p>
          </p:txBody>
        </p:sp>
        <p:sp>
          <p:nvSpPr>
            <p:cNvPr id="170" name="Freeform 172"/>
            <p:cNvSpPr/>
            <p:nvPr/>
          </p:nvSpPr>
          <p:spPr bwMode="auto">
            <a:xfrm>
              <a:off x="10548938" y="1276350"/>
              <a:ext cx="139700" cy="49213"/>
            </a:xfrm>
            <a:custGeom>
              <a:avLst/>
              <a:gdLst>
                <a:gd name="T0" fmla="*/ 0 w 37"/>
                <a:gd name="T1" fmla="*/ 0 h 13"/>
                <a:gd name="T2" fmla="*/ 3 w 37"/>
                <a:gd name="T3" fmla="*/ 2 h 13"/>
                <a:gd name="T4" fmla="*/ 24 w 37"/>
                <a:gd name="T5" fmla="*/ 13 h 13"/>
                <a:gd name="T6" fmla="*/ 37 w 37"/>
                <a:gd name="T7" fmla="*/ 9 h 13"/>
                <a:gd name="T8" fmla="*/ 34 w 37"/>
                <a:gd name="T9" fmla="*/ 6 h 13"/>
                <a:gd name="T10" fmla="*/ 0 w 37"/>
                <a:gd name="T11" fmla="*/ 0 h 13"/>
              </a:gdLst>
              <a:ahLst/>
              <a:cxnLst>
                <a:cxn ang="0">
                  <a:pos x="T0" y="T1"/>
                </a:cxn>
                <a:cxn ang="0">
                  <a:pos x="T2" y="T3"/>
                </a:cxn>
                <a:cxn ang="0">
                  <a:pos x="T4" y="T5"/>
                </a:cxn>
                <a:cxn ang="0">
                  <a:pos x="T6" y="T7"/>
                </a:cxn>
                <a:cxn ang="0">
                  <a:pos x="T8" y="T9"/>
                </a:cxn>
                <a:cxn ang="0">
                  <a:pos x="T10" y="T11"/>
                </a:cxn>
              </a:cxnLst>
              <a:rect l="0" t="0" r="r" b="b"/>
              <a:pathLst>
                <a:path w="37" h="13">
                  <a:moveTo>
                    <a:pt x="0" y="0"/>
                  </a:moveTo>
                  <a:cubicBezTo>
                    <a:pt x="3" y="2"/>
                    <a:pt x="3" y="2"/>
                    <a:pt x="3" y="2"/>
                  </a:cubicBezTo>
                  <a:cubicBezTo>
                    <a:pt x="3" y="10"/>
                    <a:pt x="17" y="13"/>
                    <a:pt x="24" y="13"/>
                  </a:cubicBezTo>
                  <a:cubicBezTo>
                    <a:pt x="29" y="13"/>
                    <a:pt x="37" y="12"/>
                    <a:pt x="37" y="9"/>
                  </a:cubicBezTo>
                  <a:cubicBezTo>
                    <a:pt x="37" y="7"/>
                    <a:pt x="36" y="6"/>
                    <a:pt x="34" y="6"/>
                  </a:cubicBezTo>
                  <a:cubicBezTo>
                    <a:pt x="33" y="6"/>
                    <a:pt x="3" y="2"/>
                    <a:pt x="0"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p>
          </p:txBody>
        </p:sp>
        <p:sp>
          <p:nvSpPr>
            <p:cNvPr id="171" name="Freeform 173"/>
            <p:cNvSpPr/>
            <p:nvPr/>
          </p:nvSpPr>
          <p:spPr bwMode="auto">
            <a:xfrm>
              <a:off x="10358438" y="1350963"/>
              <a:ext cx="25400" cy="26988"/>
            </a:xfrm>
            <a:custGeom>
              <a:avLst/>
              <a:gdLst>
                <a:gd name="T0" fmla="*/ 3 w 7"/>
                <a:gd name="T1" fmla="*/ 0 h 7"/>
                <a:gd name="T2" fmla="*/ 0 w 7"/>
                <a:gd name="T3" fmla="*/ 3 h 7"/>
                <a:gd name="T4" fmla="*/ 3 w 7"/>
                <a:gd name="T5" fmla="*/ 7 h 7"/>
                <a:gd name="T6" fmla="*/ 7 w 7"/>
                <a:gd name="T7" fmla="*/ 3 h 7"/>
                <a:gd name="T8" fmla="*/ 3 w 7"/>
                <a:gd name="T9" fmla="*/ 0 h 7"/>
              </a:gdLst>
              <a:ahLst/>
              <a:cxnLst>
                <a:cxn ang="0">
                  <a:pos x="T0" y="T1"/>
                </a:cxn>
                <a:cxn ang="0">
                  <a:pos x="T2" y="T3"/>
                </a:cxn>
                <a:cxn ang="0">
                  <a:pos x="T4" y="T5"/>
                </a:cxn>
                <a:cxn ang="0">
                  <a:pos x="T6" y="T7"/>
                </a:cxn>
                <a:cxn ang="0">
                  <a:pos x="T8" y="T9"/>
                </a:cxn>
              </a:cxnLst>
              <a:rect l="0" t="0" r="r" b="b"/>
              <a:pathLst>
                <a:path w="7" h="7">
                  <a:moveTo>
                    <a:pt x="3" y="0"/>
                  </a:moveTo>
                  <a:cubicBezTo>
                    <a:pt x="1" y="0"/>
                    <a:pt x="0" y="1"/>
                    <a:pt x="0" y="3"/>
                  </a:cubicBezTo>
                  <a:cubicBezTo>
                    <a:pt x="0" y="6"/>
                    <a:pt x="0" y="7"/>
                    <a:pt x="3" y="7"/>
                  </a:cubicBezTo>
                  <a:cubicBezTo>
                    <a:pt x="5" y="7"/>
                    <a:pt x="7" y="5"/>
                    <a:pt x="7" y="3"/>
                  </a:cubicBezTo>
                  <a:cubicBezTo>
                    <a:pt x="7" y="1"/>
                    <a:pt x="5" y="0"/>
                    <a:pt x="3"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p>
          </p:txBody>
        </p:sp>
        <p:sp>
          <p:nvSpPr>
            <p:cNvPr id="172" name="Freeform 174"/>
            <p:cNvSpPr/>
            <p:nvPr/>
          </p:nvSpPr>
          <p:spPr bwMode="auto">
            <a:xfrm>
              <a:off x="4148138" y="2549525"/>
              <a:ext cx="76200" cy="33338"/>
            </a:xfrm>
            <a:custGeom>
              <a:avLst/>
              <a:gdLst>
                <a:gd name="T0" fmla="*/ 4 w 20"/>
                <a:gd name="T1" fmla="*/ 0 h 9"/>
                <a:gd name="T2" fmla="*/ 0 w 20"/>
                <a:gd name="T3" fmla="*/ 1 h 9"/>
                <a:gd name="T4" fmla="*/ 16 w 20"/>
                <a:gd name="T5" fmla="*/ 9 h 9"/>
                <a:gd name="T6" fmla="*/ 20 w 20"/>
                <a:gd name="T7" fmla="*/ 8 h 9"/>
                <a:gd name="T8" fmla="*/ 4 w 20"/>
                <a:gd name="T9" fmla="*/ 0 h 9"/>
              </a:gdLst>
              <a:ahLst/>
              <a:cxnLst>
                <a:cxn ang="0">
                  <a:pos x="T0" y="T1"/>
                </a:cxn>
                <a:cxn ang="0">
                  <a:pos x="T2" y="T3"/>
                </a:cxn>
                <a:cxn ang="0">
                  <a:pos x="T4" y="T5"/>
                </a:cxn>
                <a:cxn ang="0">
                  <a:pos x="T6" y="T7"/>
                </a:cxn>
                <a:cxn ang="0">
                  <a:pos x="T8" y="T9"/>
                </a:cxn>
              </a:cxnLst>
              <a:rect l="0" t="0" r="r" b="b"/>
              <a:pathLst>
                <a:path w="20" h="9">
                  <a:moveTo>
                    <a:pt x="4" y="0"/>
                  </a:moveTo>
                  <a:cubicBezTo>
                    <a:pt x="3" y="0"/>
                    <a:pt x="1" y="1"/>
                    <a:pt x="0" y="1"/>
                  </a:cubicBezTo>
                  <a:cubicBezTo>
                    <a:pt x="3" y="3"/>
                    <a:pt x="12" y="9"/>
                    <a:pt x="16" y="9"/>
                  </a:cubicBezTo>
                  <a:cubicBezTo>
                    <a:pt x="18" y="9"/>
                    <a:pt x="19" y="9"/>
                    <a:pt x="20" y="8"/>
                  </a:cubicBezTo>
                  <a:cubicBezTo>
                    <a:pt x="15" y="5"/>
                    <a:pt x="10" y="0"/>
                    <a:pt x="4"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p>
          </p:txBody>
        </p:sp>
        <p:sp>
          <p:nvSpPr>
            <p:cNvPr id="173" name="Freeform 175"/>
            <p:cNvSpPr/>
            <p:nvPr/>
          </p:nvSpPr>
          <p:spPr bwMode="auto">
            <a:xfrm>
              <a:off x="4152900" y="2670175"/>
              <a:ext cx="60325" cy="33338"/>
            </a:xfrm>
            <a:custGeom>
              <a:avLst/>
              <a:gdLst>
                <a:gd name="T0" fmla="*/ 2 w 16"/>
                <a:gd name="T1" fmla="*/ 0 h 9"/>
                <a:gd name="T2" fmla="*/ 0 w 16"/>
                <a:gd name="T3" fmla="*/ 2 h 9"/>
                <a:gd name="T4" fmla="*/ 13 w 16"/>
                <a:gd name="T5" fmla="*/ 9 h 9"/>
                <a:gd name="T6" fmla="*/ 16 w 16"/>
                <a:gd name="T7" fmla="*/ 6 h 9"/>
                <a:gd name="T8" fmla="*/ 16 w 16"/>
                <a:gd name="T9" fmla="*/ 4 h 9"/>
                <a:gd name="T10" fmla="*/ 8 w 16"/>
                <a:gd name="T11" fmla="*/ 4 h 9"/>
                <a:gd name="T12" fmla="*/ 2 w 16"/>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16" h="9">
                  <a:moveTo>
                    <a:pt x="2" y="0"/>
                  </a:moveTo>
                  <a:cubicBezTo>
                    <a:pt x="1" y="0"/>
                    <a:pt x="0" y="1"/>
                    <a:pt x="0" y="2"/>
                  </a:cubicBezTo>
                  <a:cubicBezTo>
                    <a:pt x="0" y="4"/>
                    <a:pt x="11" y="9"/>
                    <a:pt x="13" y="9"/>
                  </a:cubicBezTo>
                  <a:cubicBezTo>
                    <a:pt x="13" y="9"/>
                    <a:pt x="16" y="7"/>
                    <a:pt x="16" y="6"/>
                  </a:cubicBezTo>
                  <a:cubicBezTo>
                    <a:pt x="16" y="5"/>
                    <a:pt x="16" y="5"/>
                    <a:pt x="16" y="4"/>
                  </a:cubicBezTo>
                  <a:cubicBezTo>
                    <a:pt x="8" y="4"/>
                    <a:pt x="8" y="4"/>
                    <a:pt x="8" y="4"/>
                  </a:cubicBezTo>
                  <a:cubicBezTo>
                    <a:pt x="5" y="4"/>
                    <a:pt x="3" y="2"/>
                    <a:pt x="2"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p>
          </p:txBody>
        </p:sp>
        <p:sp>
          <p:nvSpPr>
            <p:cNvPr id="174" name="Freeform 176"/>
            <p:cNvSpPr/>
            <p:nvPr/>
          </p:nvSpPr>
          <p:spPr bwMode="auto">
            <a:xfrm>
              <a:off x="4238625" y="2670175"/>
              <a:ext cx="41275" cy="49213"/>
            </a:xfrm>
            <a:custGeom>
              <a:avLst/>
              <a:gdLst>
                <a:gd name="T0" fmla="*/ 7 w 11"/>
                <a:gd name="T1" fmla="*/ 0 h 13"/>
                <a:gd name="T2" fmla="*/ 0 w 11"/>
                <a:gd name="T3" fmla="*/ 9 h 13"/>
                <a:gd name="T4" fmla="*/ 5 w 11"/>
                <a:gd name="T5" fmla="*/ 13 h 13"/>
                <a:gd name="T6" fmla="*/ 11 w 11"/>
                <a:gd name="T7" fmla="*/ 9 h 13"/>
                <a:gd name="T8" fmla="*/ 11 w 11"/>
                <a:gd name="T9" fmla="*/ 7 h 13"/>
                <a:gd name="T10" fmla="*/ 9 w 11"/>
                <a:gd name="T11" fmla="*/ 3 h 13"/>
                <a:gd name="T12" fmla="*/ 7 w 11"/>
                <a:gd name="T13" fmla="*/ 0 h 13"/>
              </a:gdLst>
              <a:ahLst/>
              <a:cxnLst>
                <a:cxn ang="0">
                  <a:pos x="T0" y="T1"/>
                </a:cxn>
                <a:cxn ang="0">
                  <a:pos x="T2" y="T3"/>
                </a:cxn>
                <a:cxn ang="0">
                  <a:pos x="T4" y="T5"/>
                </a:cxn>
                <a:cxn ang="0">
                  <a:pos x="T6" y="T7"/>
                </a:cxn>
                <a:cxn ang="0">
                  <a:pos x="T8" y="T9"/>
                </a:cxn>
                <a:cxn ang="0">
                  <a:pos x="T10" y="T11"/>
                </a:cxn>
                <a:cxn ang="0">
                  <a:pos x="T12" y="T13"/>
                </a:cxn>
              </a:cxnLst>
              <a:rect l="0" t="0" r="r" b="b"/>
              <a:pathLst>
                <a:path w="11" h="13">
                  <a:moveTo>
                    <a:pt x="7" y="0"/>
                  </a:moveTo>
                  <a:cubicBezTo>
                    <a:pt x="4" y="1"/>
                    <a:pt x="0" y="8"/>
                    <a:pt x="0" y="9"/>
                  </a:cubicBezTo>
                  <a:cubicBezTo>
                    <a:pt x="0" y="11"/>
                    <a:pt x="2" y="13"/>
                    <a:pt x="5" y="13"/>
                  </a:cubicBezTo>
                  <a:cubicBezTo>
                    <a:pt x="8" y="13"/>
                    <a:pt x="11" y="11"/>
                    <a:pt x="11" y="9"/>
                  </a:cubicBezTo>
                  <a:cubicBezTo>
                    <a:pt x="11" y="8"/>
                    <a:pt x="11" y="7"/>
                    <a:pt x="11" y="7"/>
                  </a:cubicBezTo>
                  <a:cubicBezTo>
                    <a:pt x="5" y="7"/>
                    <a:pt x="9" y="5"/>
                    <a:pt x="9" y="3"/>
                  </a:cubicBezTo>
                  <a:cubicBezTo>
                    <a:pt x="9" y="2"/>
                    <a:pt x="8" y="1"/>
                    <a:pt x="7"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p>
          </p:txBody>
        </p:sp>
        <p:sp>
          <p:nvSpPr>
            <p:cNvPr id="175" name="Freeform 177"/>
            <p:cNvSpPr/>
            <p:nvPr/>
          </p:nvSpPr>
          <p:spPr bwMode="auto">
            <a:xfrm>
              <a:off x="1025525" y="2114550"/>
              <a:ext cx="49213" cy="17463"/>
            </a:xfrm>
            <a:custGeom>
              <a:avLst/>
              <a:gdLst>
                <a:gd name="T0" fmla="*/ 7 w 13"/>
                <a:gd name="T1" fmla="*/ 0 h 5"/>
                <a:gd name="T2" fmla="*/ 4 w 13"/>
                <a:gd name="T3" fmla="*/ 2 h 5"/>
                <a:gd name="T4" fmla="*/ 0 w 13"/>
                <a:gd name="T5" fmla="*/ 2 h 5"/>
                <a:gd name="T6" fmla="*/ 3 w 13"/>
                <a:gd name="T7" fmla="*/ 5 h 5"/>
                <a:gd name="T8" fmla="*/ 13 w 13"/>
                <a:gd name="T9" fmla="*/ 5 h 5"/>
                <a:gd name="T10" fmla="*/ 8 w 13"/>
                <a:gd name="T11" fmla="*/ 0 h 5"/>
                <a:gd name="T12" fmla="*/ 7 w 13"/>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13" h="5">
                  <a:moveTo>
                    <a:pt x="7" y="0"/>
                  </a:moveTo>
                  <a:cubicBezTo>
                    <a:pt x="5" y="0"/>
                    <a:pt x="5" y="0"/>
                    <a:pt x="4" y="2"/>
                  </a:cubicBezTo>
                  <a:cubicBezTo>
                    <a:pt x="0" y="2"/>
                    <a:pt x="0" y="2"/>
                    <a:pt x="0" y="2"/>
                  </a:cubicBezTo>
                  <a:cubicBezTo>
                    <a:pt x="0" y="3"/>
                    <a:pt x="2" y="4"/>
                    <a:pt x="3" y="5"/>
                  </a:cubicBezTo>
                  <a:cubicBezTo>
                    <a:pt x="13" y="5"/>
                    <a:pt x="13" y="5"/>
                    <a:pt x="13" y="5"/>
                  </a:cubicBezTo>
                  <a:cubicBezTo>
                    <a:pt x="12" y="2"/>
                    <a:pt x="12" y="0"/>
                    <a:pt x="8" y="0"/>
                  </a:cubicBezTo>
                  <a:cubicBezTo>
                    <a:pt x="8" y="0"/>
                    <a:pt x="7" y="0"/>
                    <a:pt x="7"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p>
          </p:txBody>
        </p:sp>
        <p:sp>
          <p:nvSpPr>
            <p:cNvPr id="176" name="Freeform 178"/>
            <p:cNvSpPr/>
            <p:nvPr/>
          </p:nvSpPr>
          <p:spPr bwMode="auto">
            <a:xfrm>
              <a:off x="1377950" y="3624263"/>
              <a:ext cx="26988" cy="22225"/>
            </a:xfrm>
            <a:custGeom>
              <a:avLst/>
              <a:gdLst>
                <a:gd name="T0" fmla="*/ 0 w 7"/>
                <a:gd name="T1" fmla="*/ 0 h 6"/>
                <a:gd name="T2" fmla="*/ 0 w 7"/>
                <a:gd name="T3" fmla="*/ 4 h 6"/>
                <a:gd name="T4" fmla="*/ 2 w 7"/>
                <a:gd name="T5" fmla="*/ 6 h 6"/>
                <a:gd name="T6" fmla="*/ 7 w 7"/>
                <a:gd name="T7" fmla="*/ 5 h 6"/>
                <a:gd name="T8" fmla="*/ 7 w 7"/>
                <a:gd name="T9" fmla="*/ 3 h 6"/>
                <a:gd name="T10" fmla="*/ 0 w 7"/>
                <a:gd name="T11" fmla="*/ 0 h 6"/>
              </a:gdLst>
              <a:ahLst/>
              <a:cxnLst>
                <a:cxn ang="0">
                  <a:pos x="T0" y="T1"/>
                </a:cxn>
                <a:cxn ang="0">
                  <a:pos x="T2" y="T3"/>
                </a:cxn>
                <a:cxn ang="0">
                  <a:pos x="T4" y="T5"/>
                </a:cxn>
                <a:cxn ang="0">
                  <a:pos x="T6" y="T7"/>
                </a:cxn>
                <a:cxn ang="0">
                  <a:pos x="T8" y="T9"/>
                </a:cxn>
                <a:cxn ang="0">
                  <a:pos x="T10" y="T11"/>
                </a:cxn>
              </a:cxnLst>
              <a:rect l="0" t="0" r="r" b="b"/>
              <a:pathLst>
                <a:path w="7" h="6">
                  <a:moveTo>
                    <a:pt x="0" y="0"/>
                  </a:moveTo>
                  <a:cubicBezTo>
                    <a:pt x="0" y="2"/>
                    <a:pt x="0" y="3"/>
                    <a:pt x="0" y="4"/>
                  </a:cubicBezTo>
                  <a:cubicBezTo>
                    <a:pt x="0" y="5"/>
                    <a:pt x="1" y="6"/>
                    <a:pt x="2" y="6"/>
                  </a:cubicBezTo>
                  <a:cubicBezTo>
                    <a:pt x="4" y="6"/>
                    <a:pt x="4" y="5"/>
                    <a:pt x="7" y="5"/>
                  </a:cubicBezTo>
                  <a:cubicBezTo>
                    <a:pt x="7" y="3"/>
                    <a:pt x="7" y="3"/>
                    <a:pt x="7" y="3"/>
                  </a:cubicBezTo>
                  <a:cubicBezTo>
                    <a:pt x="5" y="1"/>
                    <a:pt x="3" y="0"/>
                    <a:pt x="0"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p>
          </p:txBody>
        </p:sp>
        <p:sp>
          <p:nvSpPr>
            <p:cNvPr id="177" name="Freeform 179"/>
            <p:cNvSpPr/>
            <p:nvPr/>
          </p:nvSpPr>
          <p:spPr bwMode="auto">
            <a:xfrm>
              <a:off x="1355725" y="3590925"/>
              <a:ext cx="14288" cy="11113"/>
            </a:xfrm>
            <a:custGeom>
              <a:avLst/>
              <a:gdLst>
                <a:gd name="T0" fmla="*/ 0 w 4"/>
                <a:gd name="T1" fmla="*/ 0 h 3"/>
                <a:gd name="T2" fmla="*/ 3 w 4"/>
                <a:gd name="T3" fmla="*/ 3 h 3"/>
                <a:gd name="T4" fmla="*/ 4 w 4"/>
                <a:gd name="T5" fmla="*/ 2 h 3"/>
                <a:gd name="T6" fmla="*/ 0 w 4"/>
                <a:gd name="T7" fmla="*/ 0 h 3"/>
              </a:gdLst>
              <a:ahLst/>
              <a:cxnLst>
                <a:cxn ang="0">
                  <a:pos x="T0" y="T1"/>
                </a:cxn>
                <a:cxn ang="0">
                  <a:pos x="T2" y="T3"/>
                </a:cxn>
                <a:cxn ang="0">
                  <a:pos x="T4" y="T5"/>
                </a:cxn>
                <a:cxn ang="0">
                  <a:pos x="T6" y="T7"/>
                </a:cxn>
              </a:cxnLst>
              <a:rect l="0" t="0" r="r" b="b"/>
              <a:pathLst>
                <a:path w="4" h="3">
                  <a:moveTo>
                    <a:pt x="0" y="0"/>
                  </a:moveTo>
                  <a:cubicBezTo>
                    <a:pt x="1" y="1"/>
                    <a:pt x="2" y="3"/>
                    <a:pt x="3" y="3"/>
                  </a:cubicBezTo>
                  <a:cubicBezTo>
                    <a:pt x="4" y="2"/>
                    <a:pt x="4" y="2"/>
                    <a:pt x="4" y="2"/>
                  </a:cubicBezTo>
                  <a:cubicBezTo>
                    <a:pt x="3" y="1"/>
                    <a:pt x="2" y="0"/>
                    <a:pt x="0"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p>
          </p:txBody>
        </p:sp>
        <p:sp>
          <p:nvSpPr>
            <p:cNvPr id="178" name="Freeform 180"/>
            <p:cNvSpPr/>
            <p:nvPr/>
          </p:nvSpPr>
          <p:spPr bwMode="auto">
            <a:xfrm>
              <a:off x="1328738" y="3579813"/>
              <a:ext cx="19050" cy="6350"/>
            </a:xfrm>
            <a:custGeom>
              <a:avLst/>
              <a:gdLst>
                <a:gd name="T0" fmla="*/ 5 w 5"/>
                <a:gd name="T1" fmla="*/ 0 h 2"/>
                <a:gd name="T2" fmla="*/ 0 w 5"/>
                <a:gd name="T3" fmla="*/ 0 h 2"/>
                <a:gd name="T4" fmla="*/ 2 w 5"/>
                <a:gd name="T5" fmla="*/ 2 h 2"/>
                <a:gd name="T6" fmla="*/ 5 w 5"/>
                <a:gd name="T7" fmla="*/ 0 h 2"/>
              </a:gdLst>
              <a:ahLst/>
              <a:cxnLst>
                <a:cxn ang="0">
                  <a:pos x="T0" y="T1"/>
                </a:cxn>
                <a:cxn ang="0">
                  <a:pos x="T2" y="T3"/>
                </a:cxn>
                <a:cxn ang="0">
                  <a:pos x="T4" y="T5"/>
                </a:cxn>
                <a:cxn ang="0">
                  <a:pos x="T6" y="T7"/>
                </a:cxn>
              </a:cxnLst>
              <a:rect l="0" t="0" r="r" b="b"/>
              <a:pathLst>
                <a:path w="5" h="2">
                  <a:moveTo>
                    <a:pt x="5" y="0"/>
                  </a:moveTo>
                  <a:cubicBezTo>
                    <a:pt x="0" y="0"/>
                    <a:pt x="0" y="0"/>
                    <a:pt x="0" y="0"/>
                  </a:cubicBezTo>
                  <a:cubicBezTo>
                    <a:pt x="0" y="1"/>
                    <a:pt x="1" y="2"/>
                    <a:pt x="2" y="2"/>
                  </a:cubicBezTo>
                  <a:cubicBezTo>
                    <a:pt x="3" y="2"/>
                    <a:pt x="5" y="1"/>
                    <a:pt x="5"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p>
          </p:txBody>
        </p:sp>
        <p:sp>
          <p:nvSpPr>
            <p:cNvPr id="179" name="Freeform 181"/>
            <p:cNvSpPr/>
            <p:nvPr/>
          </p:nvSpPr>
          <p:spPr bwMode="auto">
            <a:xfrm>
              <a:off x="1306513" y="3563938"/>
              <a:ext cx="15875" cy="11113"/>
            </a:xfrm>
            <a:custGeom>
              <a:avLst/>
              <a:gdLst>
                <a:gd name="T0" fmla="*/ 4 w 4"/>
                <a:gd name="T1" fmla="*/ 0 h 3"/>
                <a:gd name="T2" fmla="*/ 1 w 4"/>
                <a:gd name="T3" fmla="*/ 1 h 3"/>
                <a:gd name="T4" fmla="*/ 2 w 4"/>
                <a:gd name="T5" fmla="*/ 1 h 3"/>
                <a:gd name="T6" fmla="*/ 0 w 4"/>
                <a:gd name="T7" fmla="*/ 1 h 3"/>
                <a:gd name="T8" fmla="*/ 2 w 4"/>
                <a:gd name="T9" fmla="*/ 3 h 3"/>
                <a:gd name="T10" fmla="*/ 4 w 4"/>
                <a:gd name="T11" fmla="*/ 2 h 3"/>
                <a:gd name="T12" fmla="*/ 4 w 4"/>
                <a:gd name="T13" fmla="*/ 0 h 3"/>
              </a:gdLst>
              <a:ahLst/>
              <a:cxnLst>
                <a:cxn ang="0">
                  <a:pos x="T0" y="T1"/>
                </a:cxn>
                <a:cxn ang="0">
                  <a:pos x="T2" y="T3"/>
                </a:cxn>
                <a:cxn ang="0">
                  <a:pos x="T4" y="T5"/>
                </a:cxn>
                <a:cxn ang="0">
                  <a:pos x="T6" y="T7"/>
                </a:cxn>
                <a:cxn ang="0">
                  <a:pos x="T8" y="T9"/>
                </a:cxn>
                <a:cxn ang="0">
                  <a:pos x="T10" y="T11"/>
                </a:cxn>
                <a:cxn ang="0">
                  <a:pos x="T12" y="T13"/>
                </a:cxn>
              </a:cxnLst>
              <a:rect l="0" t="0" r="r" b="b"/>
              <a:pathLst>
                <a:path w="4" h="3">
                  <a:moveTo>
                    <a:pt x="4" y="0"/>
                  </a:moveTo>
                  <a:cubicBezTo>
                    <a:pt x="3" y="0"/>
                    <a:pt x="2" y="1"/>
                    <a:pt x="1" y="1"/>
                  </a:cubicBezTo>
                  <a:cubicBezTo>
                    <a:pt x="2" y="1"/>
                    <a:pt x="2" y="1"/>
                    <a:pt x="2" y="1"/>
                  </a:cubicBezTo>
                  <a:cubicBezTo>
                    <a:pt x="1" y="1"/>
                    <a:pt x="0" y="1"/>
                    <a:pt x="0" y="1"/>
                  </a:cubicBezTo>
                  <a:cubicBezTo>
                    <a:pt x="0" y="1"/>
                    <a:pt x="1" y="3"/>
                    <a:pt x="2" y="3"/>
                  </a:cubicBezTo>
                  <a:cubicBezTo>
                    <a:pt x="3" y="3"/>
                    <a:pt x="4" y="3"/>
                    <a:pt x="4" y="2"/>
                  </a:cubicBezTo>
                  <a:cubicBezTo>
                    <a:pt x="4" y="2"/>
                    <a:pt x="4" y="1"/>
                    <a:pt x="4"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p>
          </p:txBody>
        </p:sp>
        <p:sp>
          <p:nvSpPr>
            <p:cNvPr id="180" name="Freeform 182"/>
            <p:cNvSpPr/>
            <p:nvPr/>
          </p:nvSpPr>
          <p:spPr bwMode="auto">
            <a:xfrm>
              <a:off x="1262063" y="3541713"/>
              <a:ext cx="14288" cy="14288"/>
            </a:xfrm>
            <a:custGeom>
              <a:avLst/>
              <a:gdLst>
                <a:gd name="T0" fmla="*/ 2 w 4"/>
                <a:gd name="T1" fmla="*/ 0 h 4"/>
                <a:gd name="T2" fmla="*/ 0 w 4"/>
                <a:gd name="T3" fmla="*/ 2 h 4"/>
                <a:gd name="T4" fmla="*/ 2 w 4"/>
                <a:gd name="T5" fmla="*/ 4 h 4"/>
                <a:gd name="T6" fmla="*/ 4 w 4"/>
                <a:gd name="T7" fmla="*/ 4 h 4"/>
                <a:gd name="T8" fmla="*/ 4 w 4"/>
                <a:gd name="T9" fmla="*/ 1 h 4"/>
                <a:gd name="T10" fmla="*/ 2 w 4"/>
                <a:gd name="T11" fmla="*/ 0 h 4"/>
              </a:gdLst>
              <a:ahLst/>
              <a:cxnLst>
                <a:cxn ang="0">
                  <a:pos x="T0" y="T1"/>
                </a:cxn>
                <a:cxn ang="0">
                  <a:pos x="T2" y="T3"/>
                </a:cxn>
                <a:cxn ang="0">
                  <a:pos x="T4" y="T5"/>
                </a:cxn>
                <a:cxn ang="0">
                  <a:pos x="T6" y="T7"/>
                </a:cxn>
                <a:cxn ang="0">
                  <a:pos x="T8" y="T9"/>
                </a:cxn>
                <a:cxn ang="0">
                  <a:pos x="T10" y="T11"/>
                </a:cxn>
              </a:cxnLst>
              <a:rect l="0" t="0" r="r" b="b"/>
              <a:pathLst>
                <a:path w="4" h="4">
                  <a:moveTo>
                    <a:pt x="2" y="0"/>
                  </a:moveTo>
                  <a:cubicBezTo>
                    <a:pt x="1" y="1"/>
                    <a:pt x="0" y="1"/>
                    <a:pt x="0" y="2"/>
                  </a:cubicBezTo>
                  <a:cubicBezTo>
                    <a:pt x="0" y="2"/>
                    <a:pt x="1" y="4"/>
                    <a:pt x="2" y="4"/>
                  </a:cubicBezTo>
                  <a:cubicBezTo>
                    <a:pt x="3" y="4"/>
                    <a:pt x="4" y="4"/>
                    <a:pt x="4" y="4"/>
                  </a:cubicBezTo>
                  <a:cubicBezTo>
                    <a:pt x="4" y="3"/>
                    <a:pt x="4" y="2"/>
                    <a:pt x="4" y="1"/>
                  </a:cubicBezTo>
                  <a:cubicBezTo>
                    <a:pt x="3" y="1"/>
                    <a:pt x="2" y="1"/>
                    <a:pt x="2"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p>
          </p:txBody>
        </p:sp>
      </p:gr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userDrawn="1">
  <p:cSld name="9_空白">
    <p:spTree>
      <p:nvGrpSpPr>
        <p:cNvPr id="1" name=""/>
        <p:cNvGrpSpPr/>
        <p:nvPr/>
      </p:nvGrpSpPr>
      <p:grpSpPr>
        <a:xfrm>
          <a:off x="0" y="0"/>
          <a:ext cx="0" cy="0"/>
          <a:chOff x="0" y="0"/>
          <a:chExt cx="0" cy="0"/>
        </a:xfrm>
      </p:grpSpPr>
      <p:cxnSp>
        <p:nvCxnSpPr>
          <p:cNvPr id="24" name="直接连接符 23"/>
          <p:cNvCxnSpPr/>
          <p:nvPr userDrawn="1"/>
        </p:nvCxnSpPr>
        <p:spPr>
          <a:xfrm flipV="1">
            <a:off x="3025297" y="479824"/>
            <a:ext cx="8366603" cy="1"/>
          </a:xfrm>
          <a:prstGeom prst="line">
            <a:avLst/>
          </a:prstGeom>
          <a:ln w="190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2" name="日期占位符 1"/>
          <p:cNvSpPr>
            <a:spLocks noGrp="1"/>
          </p:cNvSpPr>
          <p:nvPr>
            <p:ph type="dt" sz="half" idx="10"/>
          </p:nvPr>
        </p:nvSpPr>
        <p:spPr/>
        <p:txBody>
          <a:bodyPr/>
          <a:lstStyle/>
          <a:p>
            <a:fld id="{8188B4EC-7CCE-4981-BEAD-3D2B29EC2B99}" type="datetimeFigureOut">
              <a:rPr lang="zh-CN" altLang="en-US" smtClean="0">
                <a:solidFill>
                  <a:prstClr val="black">
                    <a:tint val="75000"/>
                  </a:prstClr>
                </a:solidFill>
              </a:rPr>
              <a:t>2019/7/2</a:t>
            </a:fld>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fld id="{15CA7E42-5C45-401B-9CF6-FFDBF3682BD8}" type="slidenum">
              <a:rPr lang="zh-CN" altLang="en-US" smtClean="0">
                <a:solidFill>
                  <a:prstClr val="black">
                    <a:tint val="75000"/>
                  </a:prstClr>
                </a:solidFill>
              </a:rPr>
              <a:t>‹#›</a:t>
            </a:fld>
            <a:endParaRPr lang="zh-CN" altLang="en-US">
              <a:solidFill>
                <a:prstClr val="black">
                  <a:tint val="75000"/>
                </a:prstClr>
              </a:solidFill>
            </a:endParaRPr>
          </a:p>
        </p:txBody>
      </p:sp>
      <p:grpSp>
        <p:nvGrpSpPr>
          <p:cNvPr id="6" name="组合 5"/>
          <p:cNvGrpSpPr/>
          <p:nvPr userDrawn="1"/>
        </p:nvGrpSpPr>
        <p:grpSpPr>
          <a:xfrm>
            <a:off x="1" y="195106"/>
            <a:ext cx="3126179" cy="569433"/>
            <a:chOff x="0" y="194743"/>
            <a:chExt cx="3126179" cy="569433"/>
          </a:xfrm>
        </p:grpSpPr>
        <p:sp>
          <p:nvSpPr>
            <p:cNvPr id="7" name="圆角矩形 6"/>
            <p:cNvSpPr/>
            <p:nvPr/>
          </p:nvSpPr>
          <p:spPr>
            <a:xfrm>
              <a:off x="173209" y="194743"/>
              <a:ext cx="2952970" cy="569433"/>
            </a:xfrm>
            <a:prstGeom prst="roundRect">
              <a:avLst>
                <a:gd name="adj" fmla="val 9976"/>
              </a:avLst>
            </a:prstGeom>
            <a:solidFill>
              <a:srgbClr val="01ACBE"/>
            </a:solidFill>
            <a:ln w="19050">
              <a:gradFill flip="none" rotWithShape="1">
                <a:gsLst>
                  <a:gs pos="88000">
                    <a:schemeClr val="bg1"/>
                  </a:gs>
                  <a:gs pos="0">
                    <a:schemeClr val="bg1">
                      <a:lumMod val="75000"/>
                    </a:schemeClr>
                  </a:gs>
                  <a:gs pos="71000">
                    <a:schemeClr val="bg1">
                      <a:lumMod val="85000"/>
                    </a:schemeClr>
                  </a:gs>
                  <a:gs pos="55000">
                    <a:schemeClr val="bg1"/>
                  </a:gs>
                  <a:gs pos="37000">
                    <a:schemeClr val="bg1">
                      <a:lumMod val="85000"/>
                    </a:schemeClr>
                  </a:gs>
                  <a:gs pos="22000">
                    <a:schemeClr val="bg1"/>
                  </a:gs>
                  <a:gs pos="100000">
                    <a:schemeClr val="bg1">
                      <a:lumMod val="75000"/>
                    </a:schemeClr>
                  </a:gs>
                </a:gsLst>
                <a:lin ang="1200000" scaled="0"/>
                <a:tileRect/>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nvGrpSpPr>
            <p:cNvPr id="8" name="组合 7"/>
            <p:cNvGrpSpPr/>
            <p:nvPr/>
          </p:nvGrpSpPr>
          <p:grpSpPr>
            <a:xfrm>
              <a:off x="0" y="290669"/>
              <a:ext cx="424561" cy="355906"/>
              <a:chOff x="469900" y="728859"/>
              <a:chExt cx="424561" cy="355906"/>
            </a:xfrm>
          </p:grpSpPr>
          <p:sp>
            <p:nvSpPr>
              <p:cNvPr id="10" name="椭圆 9"/>
              <p:cNvSpPr/>
              <p:nvPr/>
            </p:nvSpPr>
            <p:spPr>
              <a:xfrm rot="16200000">
                <a:off x="738264" y="928568"/>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11" name="椭圆 10"/>
              <p:cNvSpPr/>
              <p:nvPr/>
            </p:nvSpPr>
            <p:spPr>
              <a:xfrm rot="16200000">
                <a:off x="752463" y="942770"/>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12" name="椭圆 11"/>
              <p:cNvSpPr/>
              <p:nvPr/>
            </p:nvSpPr>
            <p:spPr>
              <a:xfrm rot="16200000">
                <a:off x="738264" y="728860"/>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13" name="椭圆 12"/>
              <p:cNvSpPr/>
              <p:nvPr/>
            </p:nvSpPr>
            <p:spPr>
              <a:xfrm rot="16200000">
                <a:off x="752463" y="743063"/>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14" name="圆角矩形 13"/>
              <p:cNvSpPr/>
              <p:nvPr/>
            </p:nvSpPr>
            <p:spPr>
              <a:xfrm rot="16200000">
                <a:off x="636543" y="859458"/>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15" name="圆角矩形 14"/>
              <p:cNvSpPr/>
              <p:nvPr/>
            </p:nvSpPr>
            <p:spPr>
              <a:xfrm rot="16200000">
                <a:off x="636543" y="809416"/>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16" name="圆角矩形 15"/>
              <p:cNvSpPr/>
              <p:nvPr/>
            </p:nvSpPr>
            <p:spPr>
              <a:xfrm rot="16200000">
                <a:off x="636543" y="655035"/>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17" name="圆角矩形 16"/>
              <p:cNvSpPr/>
              <p:nvPr/>
            </p:nvSpPr>
            <p:spPr>
              <a:xfrm rot="16200000">
                <a:off x="636543" y="604992"/>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grpSp>
      </p:grpSp>
      <p:sp>
        <p:nvSpPr>
          <p:cNvPr id="25" name="标题占位符 1"/>
          <p:cNvSpPr>
            <a:spLocks noGrp="1"/>
          </p:cNvSpPr>
          <p:nvPr>
            <p:ph type="title"/>
          </p:nvPr>
        </p:nvSpPr>
        <p:spPr>
          <a:xfrm>
            <a:off x="416313" y="206334"/>
            <a:ext cx="3050788" cy="546975"/>
          </a:xfrm>
          <a:prstGeom prst="rect">
            <a:avLst/>
          </a:prstGeom>
        </p:spPr>
        <p:txBody>
          <a:bodyPr vert="horz" lIns="68580" tIns="34290" rIns="68580" bIns="34290" rtlCol="0" anchor="ctr">
            <a:normAutofit/>
          </a:bodyPr>
          <a:lstStyle>
            <a:lvl1pPr>
              <a:defRPr sz="1600">
                <a:solidFill>
                  <a:schemeClr val="bg1"/>
                </a:solidFill>
                <a:latin typeface="迷你简汉真广标" panose="02010609000101010101" pitchFamily="49" charset="-122"/>
                <a:ea typeface="迷你简汉真广标" panose="02010609000101010101" pitchFamily="49" charset="-122"/>
              </a:defRPr>
            </a:lvl1pPr>
          </a:lstStyle>
          <a:p>
            <a:r>
              <a:rPr lang="zh-CN" altLang="en-US"/>
              <a:t>单击此处编辑母版标题样式</a:t>
            </a:r>
          </a:p>
        </p:txBody>
      </p:sp>
      <p:sp>
        <p:nvSpPr>
          <p:cNvPr id="23" name="TextBox 22"/>
          <p:cNvSpPr txBox="1"/>
          <p:nvPr userDrawn="1"/>
        </p:nvSpPr>
        <p:spPr>
          <a:xfrm>
            <a:off x="11299875" y="233505"/>
            <a:ext cx="829458" cy="420564"/>
          </a:xfrm>
          <a:prstGeom prst="rect">
            <a:avLst/>
          </a:prstGeom>
          <a:noFill/>
        </p:spPr>
        <p:txBody>
          <a:bodyPr wrap="none" rtlCol="0">
            <a:spAutoFit/>
          </a:bodyPr>
          <a:lstStyle/>
          <a:p>
            <a:r>
              <a:rPr lang="en-US" altLang="zh-CN" sz="2135" dirty="0"/>
              <a:t>LOGO</a:t>
            </a:r>
            <a:endParaRPr lang="zh-CN" altLang="en-US" sz="2135"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4"/>
                                        </p:tgtEl>
                                        <p:attrNameLst>
                                          <p:attrName>style.visibility</p:attrName>
                                        </p:attrNameLst>
                                      </p:cBhvr>
                                      <p:to>
                                        <p:strVal val="visible"/>
                                      </p:to>
                                    </p:set>
                                    <p:animEffect transition="in" filter="wipe(left)">
                                      <p:cBhvr>
                                        <p:cTn id="11" dur="500"/>
                                        <p:tgtEl>
                                          <p:spTgt spid="24"/>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userDrawn="1">
  <p:cSld name="自定义版式">
    <p:spTree>
      <p:nvGrpSpPr>
        <p:cNvPr id="1" name=""/>
        <p:cNvGrpSpPr/>
        <p:nvPr/>
      </p:nvGrpSpPr>
      <p:grpSpPr>
        <a:xfrm>
          <a:off x="0" y="0"/>
          <a:ext cx="0" cy="0"/>
          <a:chOff x="0" y="0"/>
          <a:chExt cx="0" cy="0"/>
        </a:xfrm>
      </p:grpSpPr>
    </p:spTree>
  </p:cSld>
  <p:clrMapOvr>
    <a:masterClrMapping/>
  </p:clrMapOvr>
  <p:transition spd="med" advClick="0" advTm="0">
    <p:pull/>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5D700D8B-904F-4979-B003-823CB0687652}" type="datetimeFigureOut">
              <a:rPr lang="zh-CN" altLang="en-US" smtClean="0"/>
              <a:t>2019/7/2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555A1F2-C402-4024-AF63-A5570BCC2464}" type="slidenum">
              <a:rPr lang="zh-CN" altLang="en-US" smtClean="0"/>
              <a:t>‹#›</a:t>
            </a:fld>
            <a:endParaRPr lang="zh-CN" alt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userDrawn="1">
  <p:cSld name="1_自定义版式">
    <p:spTree>
      <p:nvGrpSpPr>
        <p:cNvPr id="1" name=""/>
        <p:cNvGrpSpPr/>
        <p:nvPr/>
      </p:nvGrpSpPr>
      <p:grpSpPr>
        <a:xfrm>
          <a:off x="0" y="0"/>
          <a:ext cx="0" cy="0"/>
          <a:chOff x="0" y="0"/>
          <a:chExt cx="0" cy="0"/>
        </a:xfrm>
      </p:grpSpPr>
    </p:spTree>
  </p:cSld>
  <p:clrMapOvr>
    <a:masterClrMapping/>
  </p:clrMapOvr>
  <p:transition spd="med" advClick="0" advTm="0">
    <p:pull/>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节标题">
    <p:bg>
      <p:bgPr>
        <a:solidFill>
          <a:srgbClr val="F0F0F0"/>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2" name="Picture 7" descr="hexa.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Date Placeholder 3"/>
          <p:cNvSpPr>
            <a:spLocks noGrp="1"/>
          </p:cNvSpPr>
          <p:nvPr>
            <p:ph type="dt" sz="half" idx="10"/>
          </p:nvPr>
        </p:nvSpPr>
        <p:spPr/>
        <p:txBody>
          <a:bodyPr/>
          <a:lstStyle>
            <a:lvl1pPr fontAlgn="base">
              <a:spcBef>
                <a:spcPct val="0"/>
              </a:spcBef>
              <a:spcAft>
                <a:spcPct val="0"/>
              </a:spcAft>
              <a:defRPr>
                <a:latin typeface="Arial" panose="020B0604020202020204" pitchFamily="34" charset="0"/>
              </a:defRPr>
            </a:lvl1pPr>
          </a:lstStyle>
          <a:p>
            <a:pPr>
              <a:defRPr/>
            </a:pPr>
            <a:fld id="{CCFBB56E-1587-4105-A03B-B1B12D1D3AB4}" type="datetime1">
              <a:rPr lang="en-US"/>
              <a:t>7/2/2019</a:t>
            </a:fld>
            <a:endParaRPr lang="en-US"/>
          </a:p>
        </p:txBody>
      </p:sp>
      <p:sp>
        <p:nvSpPr>
          <p:cNvPr id="4" name="Footer Placeholder 4"/>
          <p:cNvSpPr>
            <a:spLocks noGrp="1"/>
          </p:cNvSpPr>
          <p:nvPr>
            <p:ph type="ftr" sz="quarter" idx="11"/>
          </p:nvPr>
        </p:nvSpPr>
        <p:spPr>
          <a:xfrm>
            <a:off x="4165600" y="6332538"/>
            <a:ext cx="3860800" cy="365125"/>
          </a:xfrm>
          <a:prstGeom prst="rect">
            <a:avLst/>
          </a:prstGeom>
        </p:spPr>
        <p:txBody>
          <a:bodyPr/>
          <a:lstStyle>
            <a:lvl1pPr fontAlgn="base">
              <a:spcBef>
                <a:spcPct val="0"/>
              </a:spcBef>
              <a:spcAft>
                <a:spcPct val="0"/>
              </a:spcAft>
              <a:defRPr dirty="0">
                <a:latin typeface="Arial" panose="020B0604020202020204" pitchFamily="34" charset="0"/>
              </a:defRPr>
            </a:lvl1pPr>
          </a:lstStyle>
          <a:p>
            <a:pPr eaLnBrk="0" hangingPunct="0">
              <a:defRPr/>
            </a:pPr>
            <a:r>
              <a:rPr lang="en-US">
                <a:solidFill>
                  <a:prstClr val="black"/>
                </a:solidFill>
                <a:ea typeface="宋体" panose="02010600030101010101" pitchFamily="2" charset="-122"/>
              </a:rPr>
              <a:t>WWW.DESIGNERSPARADISE.COM</a:t>
            </a:r>
          </a:p>
        </p:txBody>
      </p:sp>
    </p:spTree>
  </p:cSld>
  <p:clrMapOvr>
    <a:masterClrMapping/>
  </p:clrMapOvr>
  <p:transition spd="slow">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cxnSp>
        <p:nvCxnSpPr>
          <p:cNvPr id="3" name="直接连接符 2"/>
          <p:cNvCxnSpPr/>
          <p:nvPr userDrawn="1"/>
        </p:nvCxnSpPr>
        <p:spPr>
          <a:xfrm flipV="1">
            <a:off x="3025775" y="479425"/>
            <a:ext cx="7558088" cy="0"/>
          </a:xfrm>
          <a:prstGeom prst="line">
            <a:avLst/>
          </a:prstGeom>
          <a:ln w="190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4" name="组合 12"/>
          <p:cNvGrpSpPr/>
          <p:nvPr userDrawn="1"/>
        </p:nvGrpSpPr>
        <p:grpSpPr bwMode="auto">
          <a:xfrm>
            <a:off x="0" y="195263"/>
            <a:ext cx="3125788" cy="569912"/>
            <a:chOff x="0" y="194743"/>
            <a:chExt cx="3126179" cy="569433"/>
          </a:xfrm>
        </p:grpSpPr>
        <p:sp>
          <p:nvSpPr>
            <p:cNvPr id="5" name="圆角矩形 4"/>
            <p:cNvSpPr/>
            <p:nvPr/>
          </p:nvSpPr>
          <p:spPr>
            <a:xfrm>
              <a:off x="173209" y="194743"/>
              <a:ext cx="2952970" cy="569433"/>
            </a:xfrm>
            <a:prstGeom prst="roundRect">
              <a:avLst>
                <a:gd name="adj" fmla="val 9976"/>
              </a:avLst>
            </a:prstGeom>
            <a:solidFill>
              <a:srgbClr val="01ACBE"/>
            </a:solidFill>
            <a:ln w="19050">
              <a:gradFill flip="none" rotWithShape="1">
                <a:gsLst>
                  <a:gs pos="88000">
                    <a:schemeClr val="bg1"/>
                  </a:gs>
                  <a:gs pos="0">
                    <a:schemeClr val="bg1">
                      <a:lumMod val="75000"/>
                    </a:schemeClr>
                  </a:gs>
                  <a:gs pos="71000">
                    <a:schemeClr val="bg1">
                      <a:lumMod val="85000"/>
                    </a:schemeClr>
                  </a:gs>
                  <a:gs pos="55000">
                    <a:schemeClr val="bg1"/>
                  </a:gs>
                  <a:gs pos="37000">
                    <a:schemeClr val="bg1">
                      <a:lumMod val="85000"/>
                    </a:schemeClr>
                  </a:gs>
                  <a:gs pos="22000">
                    <a:schemeClr val="bg1"/>
                  </a:gs>
                  <a:gs pos="100000">
                    <a:schemeClr val="bg1">
                      <a:lumMod val="75000"/>
                    </a:schemeClr>
                  </a:gs>
                </a:gsLst>
                <a:lin ang="1200000" scaled="0"/>
                <a:tileRect/>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grpSp>
          <p:nvGrpSpPr>
            <p:cNvPr id="6" name="组合 14"/>
            <p:cNvGrpSpPr/>
            <p:nvPr/>
          </p:nvGrpSpPr>
          <p:grpSpPr bwMode="auto">
            <a:xfrm>
              <a:off x="0" y="290669"/>
              <a:ext cx="424561" cy="355906"/>
              <a:chOff x="469900" y="728859"/>
              <a:chExt cx="424561" cy="355906"/>
            </a:xfrm>
          </p:grpSpPr>
          <p:sp>
            <p:nvSpPr>
              <p:cNvPr id="7" name="椭圆 6"/>
              <p:cNvSpPr/>
              <p:nvPr/>
            </p:nvSpPr>
            <p:spPr>
              <a:xfrm rot="16200000">
                <a:off x="737504" y="928677"/>
                <a:ext cx="157030" cy="155594"/>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8" name="椭圆 7"/>
              <p:cNvSpPr/>
              <p:nvPr/>
            </p:nvSpPr>
            <p:spPr>
              <a:xfrm rot="16200000">
                <a:off x="752463" y="942770"/>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9" name="椭圆 8"/>
              <p:cNvSpPr/>
              <p:nvPr/>
            </p:nvSpPr>
            <p:spPr>
              <a:xfrm rot="16200000">
                <a:off x="737504" y="728820"/>
                <a:ext cx="157030" cy="155594"/>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10" name="椭圆 9"/>
              <p:cNvSpPr/>
              <p:nvPr/>
            </p:nvSpPr>
            <p:spPr>
              <a:xfrm rot="16200000">
                <a:off x="752463" y="743063"/>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11" name="圆角矩形 10"/>
              <p:cNvSpPr/>
              <p:nvPr/>
            </p:nvSpPr>
            <p:spPr>
              <a:xfrm rot="16200000">
                <a:off x="636543" y="859458"/>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12" name="圆角矩形 11"/>
              <p:cNvSpPr/>
              <p:nvPr/>
            </p:nvSpPr>
            <p:spPr>
              <a:xfrm rot="16200000">
                <a:off x="636543" y="809416"/>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13" name="圆角矩形 12"/>
              <p:cNvSpPr/>
              <p:nvPr/>
            </p:nvSpPr>
            <p:spPr>
              <a:xfrm rot="16200000">
                <a:off x="636543" y="655035"/>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14" name="圆角矩形 13"/>
              <p:cNvSpPr/>
              <p:nvPr/>
            </p:nvSpPr>
            <p:spPr>
              <a:xfrm rot="16200000">
                <a:off x="636543" y="604992"/>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grpSp>
      </p:grpSp>
      <p:grpSp>
        <p:nvGrpSpPr>
          <p:cNvPr id="15" name="组合 23"/>
          <p:cNvGrpSpPr/>
          <p:nvPr userDrawn="1"/>
        </p:nvGrpSpPr>
        <p:grpSpPr bwMode="auto">
          <a:xfrm>
            <a:off x="10707688" y="174625"/>
            <a:ext cx="1265237" cy="793750"/>
            <a:chOff x="10708281" y="175129"/>
            <a:chExt cx="1264903" cy="793623"/>
          </a:xfrm>
        </p:grpSpPr>
        <p:grpSp>
          <p:nvGrpSpPr>
            <p:cNvPr id="16" name="组合 24"/>
            <p:cNvGrpSpPr/>
            <p:nvPr userDrawn="1"/>
          </p:nvGrpSpPr>
          <p:grpSpPr bwMode="auto">
            <a:xfrm>
              <a:off x="11335541" y="175628"/>
              <a:ext cx="637643" cy="567980"/>
              <a:chOff x="265701" y="226342"/>
              <a:chExt cx="532466" cy="474292"/>
            </a:xfrm>
          </p:grpSpPr>
          <p:pic>
            <p:nvPicPr>
              <p:cNvPr id="21" name="图片 29"/>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06913" y="226342"/>
                <a:ext cx="472826" cy="472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图片 30"/>
              <p:cNvPicPr>
                <a:picLocks noChangeAspect="1"/>
              </p:cNvPicPr>
              <p:nvPr userDrawn="1"/>
            </p:nvPicPr>
            <p:blipFill>
              <a:blip r:embed="rId3" cstate="print">
                <a:grayscl/>
                <a:extLst>
                  <a:ext uri="{28A0092B-C50C-407E-A947-70E740481C1C}">
                    <a14:useLocalDpi xmlns:a14="http://schemas.microsoft.com/office/drawing/2010/main" val="0"/>
                  </a:ext>
                </a:extLst>
              </a:blip>
              <a:srcRect b="72279"/>
              <a:stretch>
                <a:fillRect/>
              </a:stretch>
            </p:blipFill>
            <p:spPr bwMode="auto">
              <a:xfrm flipH="1">
                <a:off x="265701" y="654915"/>
                <a:ext cx="532466" cy="457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7" name="文本框 25"/>
            <p:cNvSpPr txBox="1">
              <a:spLocks noChangeArrowheads="1"/>
            </p:cNvSpPr>
            <p:nvPr userDrawn="1"/>
          </p:nvSpPr>
          <p:spPr bwMode="auto">
            <a:xfrm>
              <a:off x="10718198" y="753308"/>
              <a:ext cx="1232918"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pPr>
              <a:r>
                <a:rPr lang="zh-CN" altLang="en-US" sz="800">
                  <a:solidFill>
                    <a:srgbClr val="595959"/>
                  </a:solidFill>
                  <a:latin typeface="迷你简汉真广标" panose="02010609000101010101" pitchFamily="49" charset="-122"/>
                  <a:ea typeface="迷你简汉真广标" panose="02010609000101010101" pitchFamily="49" charset="-122"/>
                </a:rPr>
                <a:t>杜小二  </a:t>
              </a:r>
              <a:r>
                <a:rPr lang="en-US" altLang="zh-CN" sz="800">
                  <a:solidFill>
                    <a:srgbClr val="595959"/>
                  </a:solidFill>
                  <a:latin typeface="迷你简汉真广标" panose="02010609000101010101" pitchFamily="49" charset="-122"/>
                  <a:ea typeface="迷你简汉真广标" panose="02010609000101010101" pitchFamily="49" charset="-122"/>
                </a:rPr>
                <a:t>&amp;  </a:t>
              </a:r>
              <a:r>
                <a:rPr lang="zh-CN" altLang="en-US" sz="800">
                  <a:solidFill>
                    <a:srgbClr val="595959"/>
                  </a:solidFill>
                  <a:latin typeface="迷你简汉真广标" panose="02010609000101010101" pitchFamily="49" charset="-122"/>
                  <a:ea typeface="迷你简汉真广标" panose="02010609000101010101" pitchFamily="49" charset="-122"/>
                </a:rPr>
                <a:t>一宏</a:t>
              </a:r>
            </a:p>
          </p:txBody>
        </p:sp>
        <p:grpSp>
          <p:nvGrpSpPr>
            <p:cNvPr id="18" name="组合 26"/>
            <p:cNvGrpSpPr/>
            <p:nvPr userDrawn="1"/>
          </p:nvGrpSpPr>
          <p:grpSpPr bwMode="auto">
            <a:xfrm>
              <a:off x="10708281" y="175129"/>
              <a:ext cx="647560" cy="567980"/>
              <a:chOff x="257420" y="226342"/>
              <a:chExt cx="540747" cy="474292"/>
            </a:xfrm>
          </p:grpSpPr>
          <p:pic>
            <p:nvPicPr>
              <p:cNvPr id="19" name="图片 27"/>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257420" y="226342"/>
                <a:ext cx="472830" cy="472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图片 28"/>
              <p:cNvPicPr>
                <a:picLocks noChangeAspect="1"/>
              </p:cNvPicPr>
              <p:nvPr userDrawn="1"/>
            </p:nvPicPr>
            <p:blipFill>
              <a:blip r:embed="rId3" cstate="print">
                <a:grayscl/>
                <a:extLst>
                  <a:ext uri="{28A0092B-C50C-407E-A947-70E740481C1C}">
                    <a14:useLocalDpi xmlns:a14="http://schemas.microsoft.com/office/drawing/2010/main" val="0"/>
                  </a:ext>
                </a:extLst>
              </a:blip>
              <a:srcRect b="72279"/>
              <a:stretch>
                <a:fillRect/>
              </a:stretch>
            </p:blipFill>
            <p:spPr bwMode="auto">
              <a:xfrm flipH="1">
                <a:off x="265701" y="654915"/>
                <a:ext cx="532466" cy="457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24" name="标题占位符 1"/>
          <p:cNvSpPr>
            <a:spLocks noGrp="1"/>
          </p:cNvSpPr>
          <p:nvPr>
            <p:ph type="title"/>
          </p:nvPr>
        </p:nvSpPr>
        <p:spPr>
          <a:xfrm>
            <a:off x="416312" y="206333"/>
            <a:ext cx="3050788" cy="546975"/>
          </a:xfrm>
          <a:prstGeom prst="rect">
            <a:avLst/>
          </a:prstGeom>
        </p:spPr>
        <p:txBody>
          <a:bodyPr/>
          <a:lstStyle>
            <a:lvl1pPr>
              <a:defRPr sz="1800">
                <a:solidFill>
                  <a:schemeClr val="bg1"/>
                </a:solidFill>
                <a:latin typeface="迷你简汉真广标" panose="02010609000101010101" pitchFamily="49" charset="-122"/>
                <a:ea typeface="迷你简汉真广标" panose="02010609000101010101" pitchFamily="49" charset="-122"/>
              </a:defRPr>
            </a:lvl1pPr>
          </a:lstStyle>
          <a:p>
            <a:r>
              <a:rPr lang="zh-CN" altLang="en-US" dirty="0"/>
              <a:t>单击此处编辑母版标题样式</a:t>
            </a:r>
          </a:p>
        </p:txBody>
      </p:sp>
      <p:sp>
        <p:nvSpPr>
          <p:cNvPr id="23" name="Date Placeholder 3"/>
          <p:cNvSpPr>
            <a:spLocks noGrp="1"/>
          </p:cNvSpPr>
          <p:nvPr>
            <p:ph type="dt" sz="half" idx="10"/>
          </p:nvPr>
        </p:nvSpPr>
        <p:spPr/>
        <p:txBody>
          <a:bodyPr/>
          <a:lstStyle>
            <a:lvl1pPr fontAlgn="base">
              <a:spcBef>
                <a:spcPct val="0"/>
              </a:spcBef>
              <a:spcAft>
                <a:spcPct val="0"/>
              </a:spcAft>
              <a:defRPr>
                <a:latin typeface="Arial" panose="020B0604020202020204" pitchFamily="34" charset="0"/>
              </a:defRPr>
            </a:lvl1pPr>
          </a:lstStyle>
          <a:p>
            <a:pPr>
              <a:defRPr/>
            </a:pPr>
            <a:fld id="{524348CB-3466-48A0-828F-F7643997B208}" type="datetime1">
              <a:rPr lang="en-US"/>
              <a:t>7/2/2019</a:t>
            </a:fld>
            <a:endParaRPr lang="en-US"/>
          </a:p>
        </p:txBody>
      </p:sp>
      <p:sp>
        <p:nvSpPr>
          <p:cNvPr id="25" name="Footer Placeholder 4"/>
          <p:cNvSpPr>
            <a:spLocks noGrp="1"/>
          </p:cNvSpPr>
          <p:nvPr>
            <p:ph type="ftr" sz="quarter" idx="11"/>
          </p:nvPr>
        </p:nvSpPr>
        <p:spPr>
          <a:xfrm>
            <a:off x="4165600" y="6332538"/>
            <a:ext cx="3860800" cy="365125"/>
          </a:xfrm>
          <a:prstGeom prst="rect">
            <a:avLst/>
          </a:prstGeom>
        </p:spPr>
        <p:txBody>
          <a:bodyPr/>
          <a:lstStyle>
            <a:lvl1pPr fontAlgn="base">
              <a:spcBef>
                <a:spcPct val="0"/>
              </a:spcBef>
              <a:spcAft>
                <a:spcPct val="0"/>
              </a:spcAft>
              <a:defRPr smtClean="0">
                <a:latin typeface="LiHei Pro" panose="020B0500000000000000" pitchFamily="34" charset="-122"/>
                <a:ea typeface="LiHei Pro" panose="020B0500000000000000" pitchFamily="34" charset="-122"/>
              </a:defRPr>
            </a:lvl1pPr>
          </a:lstStyle>
          <a:p>
            <a:pPr eaLnBrk="0" hangingPunct="0">
              <a:defRPr/>
            </a:pPr>
            <a:r>
              <a:rPr lang="en-US">
                <a:solidFill>
                  <a:prstClr val="black"/>
                </a:solidFill>
              </a:rPr>
              <a:t>xiaoer.yanj.cn</a:t>
            </a:r>
            <a:endParaRPr lang="en-US" dirty="0">
              <a:solidFill>
                <a:prstClr val="black"/>
              </a:solidFill>
            </a:endParaRPr>
          </a:p>
        </p:txBody>
      </p:sp>
      <p:sp>
        <p:nvSpPr>
          <p:cNvPr id="26" name="Slide Number Placeholder 5"/>
          <p:cNvSpPr>
            <a:spLocks noGrp="1"/>
          </p:cNvSpPr>
          <p:nvPr>
            <p:ph type="sldNum" sz="quarter" idx="12"/>
          </p:nvPr>
        </p:nvSpPr>
        <p:spPr>
          <a:xfrm>
            <a:off x="11282363" y="6143625"/>
            <a:ext cx="481012" cy="304800"/>
          </a:xfrm>
          <a:prstGeom prst="rect">
            <a:avLst/>
          </a:prstGeom>
        </p:spPr>
        <p:txBody>
          <a:bodyPr/>
          <a:lstStyle>
            <a:lvl1pPr>
              <a:defRPr sz="1400"/>
            </a:lvl1pPr>
          </a:lstStyle>
          <a:p>
            <a:pPr eaLnBrk="0" fontAlgn="base" hangingPunct="0">
              <a:spcBef>
                <a:spcPct val="0"/>
              </a:spcBef>
              <a:spcAft>
                <a:spcPct val="0"/>
              </a:spcAft>
            </a:pPr>
            <a:fld id="{52F24919-3CC1-4C91-9C28-3D72EDAAFBF4}" type="slidenum">
              <a:rPr lang="en-US" altLang="zh-CN" smtClean="0">
                <a:solidFill>
                  <a:prstClr val="black"/>
                </a:solidFill>
                <a:latin typeface="Arial" panose="020B0604020202020204" pitchFamily="34" charset="0"/>
              </a:rPr>
              <a:t>‹#›</a:t>
            </a:fld>
            <a:endParaRPr lang="en-US" altLang="zh-CN">
              <a:solidFill>
                <a:prstClr val="black"/>
              </a:solidFill>
              <a:latin typeface="Arial" panose="020B0604020202020204" pitchFamily="34" charset="0"/>
            </a:endParaRPr>
          </a:p>
        </p:txBody>
      </p:sp>
    </p:spTree>
  </p:cSld>
  <p:clrMapOvr>
    <a:masterClrMapping/>
  </p:clrMapOvr>
  <p:transition spd="slow">
    <p:fade/>
  </p:transition>
  <p:hf hdr="0" dt="0"/>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自定义版式">
    <p:spTree>
      <p:nvGrpSpPr>
        <p:cNvPr id="1" name=""/>
        <p:cNvGrpSpPr/>
        <p:nvPr/>
      </p:nvGrpSpPr>
      <p:grpSpPr>
        <a:xfrm>
          <a:off x="0" y="0"/>
          <a:ext cx="0" cy="0"/>
          <a:chOff x="0" y="0"/>
          <a:chExt cx="0" cy="0"/>
        </a:xfrm>
      </p:grpSpPr>
      <p:sp>
        <p:nvSpPr>
          <p:cNvPr id="2" name="Rectangle 13"/>
          <p:cNvSpPr/>
          <p:nvPr userDrawn="1"/>
        </p:nvSpPr>
        <p:spPr>
          <a:xfrm>
            <a:off x="-9525" y="0"/>
            <a:ext cx="12204700" cy="6858000"/>
          </a:xfrm>
          <a:prstGeom prst="rect">
            <a:avLst/>
          </a:prstGeom>
          <a:gradFill flip="none" rotWithShape="1">
            <a:gsLst>
              <a:gs pos="0">
                <a:srgbClr val="77458B"/>
              </a:gs>
              <a:gs pos="100000">
                <a:srgbClr val="4F2D5D"/>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34F57"/>
              </a:solidFill>
            </a:endParaRPr>
          </a:p>
        </p:txBody>
      </p:sp>
      <p:sp>
        <p:nvSpPr>
          <p:cNvPr id="3" name="日期占位符 2"/>
          <p:cNvSpPr>
            <a:spLocks noGrp="1"/>
          </p:cNvSpPr>
          <p:nvPr>
            <p:ph type="dt" sz="half" idx="10"/>
          </p:nvPr>
        </p:nvSpPr>
        <p:spPr/>
        <p:txBody>
          <a:bodyPr/>
          <a:lstStyle>
            <a:lvl1pPr fontAlgn="base">
              <a:spcBef>
                <a:spcPct val="0"/>
              </a:spcBef>
              <a:spcAft>
                <a:spcPct val="0"/>
              </a:spcAft>
              <a:defRPr>
                <a:latin typeface="Arial" panose="020B0604020202020204" pitchFamily="34" charset="0"/>
              </a:defRPr>
            </a:lvl1pPr>
          </a:lstStyle>
          <a:p>
            <a:pPr>
              <a:defRPr/>
            </a:pPr>
            <a:fld id="{EBADA536-A2D7-45CB-96DD-E3EACCA465A9}" type="datetime1">
              <a:rPr lang="en-US"/>
              <a:t>7/2/2019</a:t>
            </a:fld>
            <a:endParaRPr lang="en-US"/>
          </a:p>
        </p:txBody>
      </p:sp>
    </p:spTree>
  </p:cSld>
  <p:clrMapOvr>
    <a:masterClrMapping/>
  </p:clrMapOvr>
  <p:transition spd="slow">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fontAlgn="base">
              <a:spcBef>
                <a:spcPct val="0"/>
              </a:spcBef>
              <a:spcAft>
                <a:spcPct val="0"/>
              </a:spcAft>
              <a:defRPr>
                <a:latin typeface="Arial" panose="020B0604020202020204" pitchFamily="34" charset="0"/>
              </a:defRPr>
            </a:lvl1pPr>
          </a:lstStyle>
          <a:p>
            <a:pPr>
              <a:defRPr/>
            </a:pPr>
            <a:fld id="{2402BE1D-96C6-4BC2-88BE-90C50E4D035D}" type="datetime1">
              <a:rPr lang="en-US"/>
              <a:t>7/2/2019</a:t>
            </a:fld>
            <a:endParaRPr lang="en-US"/>
          </a:p>
        </p:txBody>
      </p:sp>
      <p:sp>
        <p:nvSpPr>
          <p:cNvPr id="3" name="页脚占位符 2"/>
          <p:cNvSpPr>
            <a:spLocks noGrp="1"/>
          </p:cNvSpPr>
          <p:nvPr>
            <p:ph type="ftr" sz="quarter" idx="11"/>
          </p:nvPr>
        </p:nvSpPr>
        <p:spPr>
          <a:xfrm>
            <a:off x="4165600" y="6332538"/>
            <a:ext cx="3860800" cy="365125"/>
          </a:xfrm>
          <a:prstGeom prst="rect">
            <a:avLst/>
          </a:prstGeom>
        </p:spPr>
        <p:txBody>
          <a:bodyPr/>
          <a:lstStyle>
            <a:lvl1pPr fontAlgn="base">
              <a:spcBef>
                <a:spcPct val="0"/>
              </a:spcBef>
              <a:spcAft>
                <a:spcPct val="0"/>
              </a:spcAft>
              <a:defRPr>
                <a:latin typeface="Arial" panose="020B0604020202020204" pitchFamily="34" charset="0"/>
              </a:defRPr>
            </a:lvl1pPr>
          </a:lstStyle>
          <a:p>
            <a:pPr eaLnBrk="0" hangingPunct="0">
              <a:defRPr/>
            </a:pPr>
            <a:r>
              <a:rPr lang="en-US">
                <a:solidFill>
                  <a:prstClr val="black"/>
                </a:solidFill>
                <a:ea typeface="宋体" panose="02010600030101010101" pitchFamily="2" charset="-122"/>
              </a:rPr>
              <a:t>WWW.DESIGNERSPARADISE.COM</a:t>
            </a:r>
          </a:p>
        </p:txBody>
      </p:sp>
      <p:sp>
        <p:nvSpPr>
          <p:cNvPr id="4" name="灯片编号占位符 3"/>
          <p:cNvSpPr>
            <a:spLocks noGrp="1"/>
          </p:cNvSpPr>
          <p:nvPr>
            <p:ph type="sldNum" sz="quarter" idx="12"/>
          </p:nvPr>
        </p:nvSpPr>
        <p:spPr>
          <a:xfrm>
            <a:off x="11282363" y="6143625"/>
            <a:ext cx="481012" cy="304800"/>
          </a:xfrm>
          <a:prstGeom prst="rect">
            <a:avLst/>
          </a:prstGeom>
        </p:spPr>
        <p:txBody>
          <a:bodyPr/>
          <a:lstStyle>
            <a:lvl1pPr>
              <a:defRPr/>
            </a:lvl1pPr>
          </a:lstStyle>
          <a:p>
            <a:pPr eaLnBrk="0" fontAlgn="base" hangingPunct="0">
              <a:spcBef>
                <a:spcPct val="0"/>
              </a:spcBef>
              <a:spcAft>
                <a:spcPct val="0"/>
              </a:spcAft>
            </a:pPr>
            <a:fld id="{46645FBF-153F-4DDA-AB26-9FBEBF6A3D45}" type="slidenum">
              <a:rPr lang="en-US" altLang="zh-CN" smtClean="0">
                <a:solidFill>
                  <a:prstClr val="black"/>
                </a:solidFill>
                <a:latin typeface="Arial" panose="020B0604020202020204" pitchFamily="34" charset="0"/>
              </a:rPr>
              <a:t>‹#›</a:t>
            </a:fld>
            <a:endParaRPr lang="en-US" altLang="zh-CN">
              <a:solidFill>
                <a:prstClr val="black"/>
              </a:solidFill>
              <a:latin typeface="Arial" panose="020B0604020202020204" pitchFamily="34" charset="0"/>
            </a:endParaRPr>
          </a:p>
        </p:txBody>
      </p:sp>
    </p:spTree>
  </p:cSld>
  <p:clrMapOvr>
    <a:masterClrMapping/>
  </p:clrMapOvr>
  <p:transition spd="slow">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5D700D8B-904F-4979-B003-823CB0687652}" type="datetimeFigureOut">
              <a:rPr lang="zh-CN" altLang="en-US" smtClean="0"/>
              <a:t>2019/7/2</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C555A1F2-C402-4024-AF63-A5570BCC2464}"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D700D8B-904F-4979-B003-823CB0687652}" type="datetimeFigureOut">
              <a:rPr lang="zh-CN" altLang="en-US" smtClean="0"/>
              <a:t>2019/7/2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C555A1F2-C402-4024-AF63-A5570BCC2464}"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D700D8B-904F-4979-B003-823CB0687652}" type="datetimeFigureOut">
              <a:rPr lang="zh-CN" altLang="en-US" smtClean="0"/>
              <a:t>2019/7/2</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C555A1F2-C402-4024-AF63-A5570BCC2464}"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D700D8B-904F-4979-B003-823CB0687652}" type="datetimeFigureOut">
              <a:rPr lang="zh-CN" altLang="en-US" smtClean="0"/>
              <a:t>2019/7/2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555A1F2-C402-4024-AF63-A5570BCC2464}"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D700D8B-904F-4979-B003-823CB0687652}" type="datetimeFigureOut">
              <a:rPr lang="zh-CN" altLang="en-US" smtClean="0"/>
              <a:t>2019/7/2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555A1F2-C402-4024-AF63-A5570BCC2464}"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29" Type="http://schemas.openxmlformats.org/officeDocument/2006/relationships/slideLayout" Target="../slideLayouts/slideLayout40.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image" Target="../media/image1.jpeg"/><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31"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44.xml"/><Relationship Id="rId2" Type="http://schemas.openxmlformats.org/officeDocument/2006/relationships/slideLayout" Target="../slideLayouts/slideLayout43.xml"/><Relationship Id="rId1" Type="http://schemas.openxmlformats.org/officeDocument/2006/relationships/slideLayout" Target="../slideLayouts/slideLayout42.xml"/><Relationship Id="rId5" Type="http://schemas.openxmlformats.org/officeDocument/2006/relationships/theme" Target="../theme/theme3.xml"/><Relationship Id="rId4" Type="http://schemas.openxmlformats.org/officeDocument/2006/relationships/slideLayout" Target="../slideLayouts/slideLayout4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D700D8B-904F-4979-B003-823CB0687652}" type="datetimeFigureOut">
              <a:rPr lang="zh-CN" altLang="en-US" smtClean="0"/>
              <a:t>2019/7/2</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555A1F2-C402-4024-AF63-A5570BCC2464}"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32">
            <a:lum/>
          </a:blip>
          <a:srcRect/>
          <a:stretch>
            <a:fillRect t="-9000" b="-9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9"/>
            <a:ext cx="10972800" cy="1143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2"/>
            <a:ext cx="2844800" cy="365125"/>
          </a:xfrm>
          <a:prstGeom prst="rect">
            <a:avLst/>
          </a:prstGeom>
        </p:spPr>
        <p:txBody>
          <a:bodyPr vert="horz" lIns="91440" tIns="45720" rIns="91440" bIns="45720" rtlCol="0" anchor="ctr"/>
          <a:lstStyle>
            <a:lvl1pPr algn="l">
              <a:defRPr sz="1600">
                <a:solidFill>
                  <a:schemeClr val="tx1">
                    <a:tint val="75000"/>
                  </a:schemeClr>
                </a:solidFill>
              </a:defRPr>
            </a:lvl1pPr>
          </a:lstStyle>
          <a:p>
            <a:fld id="{C34E402B-9921-40FA-8360-131077676729}" type="datetimeFigureOut">
              <a:rPr lang="en-US" smtClean="0">
                <a:solidFill>
                  <a:prstClr val="black">
                    <a:tint val="75000"/>
                  </a:prstClr>
                </a:solidFill>
              </a:rPr>
              <a:t>7/2/2019</a:t>
            </a:fld>
            <a:endParaRPr lang="en-US">
              <a:solidFill>
                <a:prstClr val="black">
                  <a:tint val="75000"/>
                </a:prstClr>
              </a:solidFill>
            </a:endParaRPr>
          </a:p>
        </p:txBody>
      </p:sp>
      <p:sp>
        <p:nvSpPr>
          <p:cNvPr id="5" name="Footer Placeholder 4"/>
          <p:cNvSpPr>
            <a:spLocks noGrp="1"/>
          </p:cNvSpPr>
          <p:nvPr>
            <p:ph type="ftr" sz="quarter" idx="3"/>
          </p:nvPr>
        </p:nvSpPr>
        <p:spPr>
          <a:xfrm>
            <a:off x="4165600" y="6356352"/>
            <a:ext cx="3860800" cy="365125"/>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8737600" y="6356352"/>
            <a:ext cx="2844800" cy="365125"/>
          </a:xfrm>
          <a:prstGeom prst="rect">
            <a:avLst/>
          </a:prstGeom>
        </p:spPr>
        <p:txBody>
          <a:bodyPr vert="horz" lIns="91440" tIns="45720" rIns="91440" bIns="45720" rtlCol="0" anchor="ctr"/>
          <a:lstStyle>
            <a:lvl1pPr algn="r">
              <a:defRPr sz="1600">
                <a:solidFill>
                  <a:schemeClr val="tx1">
                    <a:tint val="75000"/>
                  </a:schemeClr>
                </a:solidFill>
              </a:defRPr>
            </a:lvl1pPr>
          </a:lstStyle>
          <a:p>
            <a:fld id="{601EE9E8-4134-49B0-9AA7-3089E6521627}" type="slidenum">
              <a:rPr lang="en-US" smtClean="0">
                <a:solidFill>
                  <a:prstClr val="black">
                    <a:tint val="75000"/>
                  </a:prstClr>
                </a:solidFill>
              </a:rPr>
              <a:t>‹#›</a:t>
            </a:fld>
            <a:endParaRPr lang="en-US">
              <a:solidFill>
                <a:prstClr val="black">
                  <a:tint val="75000"/>
                </a:prstClr>
              </a:solidFill>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Lst>
  <p:txStyles>
    <p:titleStyle>
      <a:lvl1pPr algn="ctr" defTabSz="1218565" rtl="0" eaLnBrk="1" latinLnBrk="0" hangingPunct="1">
        <a:spcBef>
          <a:spcPct val="0"/>
        </a:spcBef>
        <a:buNone/>
        <a:defRPr sz="5865" kern="1200">
          <a:solidFill>
            <a:schemeClr val="tx1"/>
          </a:solidFill>
          <a:latin typeface="+mj-lt"/>
          <a:ea typeface="+mj-ea"/>
          <a:cs typeface="+mj-cs"/>
        </a:defRPr>
      </a:lvl1pPr>
    </p:titleStyle>
    <p:bodyStyle>
      <a:lvl1pPr marL="457200" indent="-457200" algn="l" defTabSz="1218565" rtl="0" eaLnBrk="1" latinLnBrk="0" hangingPunct="1">
        <a:spcBef>
          <a:spcPct val="20000"/>
        </a:spcBef>
        <a:buFont typeface="Arial" panose="020B0604020202020204" pitchFamily="34" charset="0"/>
        <a:buChar char="•"/>
        <a:defRPr sz="4265" kern="1200">
          <a:solidFill>
            <a:schemeClr val="tx1"/>
          </a:solidFill>
          <a:latin typeface="+mn-lt"/>
          <a:ea typeface="+mn-ea"/>
          <a:cs typeface="+mn-cs"/>
        </a:defRPr>
      </a:lvl1pPr>
      <a:lvl2pPr marL="990600" indent="-381000" algn="l" defTabSz="1218565" rtl="0" eaLnBrk="1" latinLnBrk="0" hangingPunct="1">
        <a:spcBef>
          <a:spcPct val="20000"/>
        </a:spcBef>
        <a:buFont typeface="Arial" panose="020B0604020202020204" pitchFamily="34" charset="0"/>
        <a:buChar char="–"/>
        <a:defRPr sz="3735" kern="1200">
          <a:solidFill>
            <a:schemeClr val="tx1"/>
          </a:solidFill>
          <a:latin typeface="+mn-lt"/>
          <a:ea typeface="+mn-ea"/>
          <a:cs typeface="+mn-cs"/>
        </a:defRPr>
      </a:lvl2pPr>
      <a:lvl3pPr marL="1524000" indent="-304800" algn="l" defTabSz="1218565"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3pPr>
      <a:lvl4pPr marL="2133600"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4pPr>
      <a:lvl5pPr marL="2743200"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5pPr>
      <a:lvl6pPr marL="3352800"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p:bodyStyle>
    <p:otherStyle>
      <a:defPPr>
        <a:defRPr lang="en-US"/>
      </a:defPPr>
      <a:lvl1pPr marL="0" algn="l" defTabSz="1218565" rtl="0" eaLnBrk="1" latinLnBrk="0" hangingPunct="1">
        <a:defRPr sz="2400" kern="1200">
          <a:solidFill>
            <a:schemeClr val="tx1"/>
          </a:solidFill>
          <a:latin typeface="+mn-lt"/>
          <a:ea typeface="+mn-ea"/>
          <a:cs typeface="+mn-cs"/>
        </a:defRPr>
      </a:lvl1pPr>
      <a:lvl2pPr marL="609600" algn="l" defTabSz="1218565" rtl="0" eaLnBrk="1" latinLnBrk="0" hangingPunct="1">
        <a:defRPr sz="2400" kern="1200">
          <a:solidFill>
            <a:schemeClr val="tx1"/>
          </a:solidFill>
          <a:latin typeface="+mn-lt"/>
          <a:ea typeface="+mn-ea"/>
          <a:cs typeface="+mn-cs"/>
        </a:defRPr>
      </a:lvl2pPr>
      <a:lvl3pPr marL="1219200" algn="l" defTabSz="1218565" rtl="0" eaLnBrk="1" latinLnBrk="0" hangingPunct="1">
        <a:defRPr sz="2400" kern="1200">
          <a:solidFill>
            <a:schemeClr val="tx1"/>
          </a:solidFill>
          <a:latin typeface="+mn-lt"/>
          <a:ea typeface="+mn-ea"/>
          <a:cs typeface="+mn-cs"/>
        </a:defRPr>
      </a:lvl3pPr>
      <a:lvl4pPr marL="1828800" algn="l" defTabSz="1218565" rtl="0" eaLnBrk="1" latinLnBrk="0" hangingPunct="1">
        <a:defRPr sz="2400" kern="1200">
          <a:solidFill>
            <a:schemeClr val="tx1"/>
          </a:solidFill>
          <a:latin typeface="+mn-lt"/>
          <a:ea typeface="+mn-ea"/>
          <a:cs typeface="+mn-cs"/>
        </a:defRPr>
      </a:lvl4pPr>
      <a:lvl5pPr marL="2438400" algn="l" defTabSz="1218565" rtl="0" eaLnBrk="1" latinLnBrk="0" hangingPunct="1">
        <a:defRPr sz="2400" kern="1200">
          <a:solidFill>
            <a:schemeClr val="tx1"/>
          </a:solidFill>
          <a:latin typeface="+mn-lt"/>
          <a:ea typeface="+mn-ea"/>
          <a:cs typeface="+mn-cs"/>
        </a:defRPr>
      </a:lvl5pPr>
      <a:lvl6pPr marL="3048000" algn="l" defTabSz="1218565" rtl="0" eaLnBrk="1" latinLnBrk="0" hangingPunct="1">
        <a:defRPr sz="2400" kern="1200">
          <a:solidFill>
            <a:schemeClr val="tx1"/>
          </a:solidFill>
          <a:latin typeface="+mn-lt"/>
          <a:ea typeface="+mn-ea"/>
          <a:cs typeface="+mn-cs"/>
        </a:defRPr>
      </a:lvl6pPr>
      <a:lvl7pPr marL="3657600" algn="l" defTabSz="1218565" rtl="0" eaLnBrk="1" latinLnBrk="0" hangingPunct="1">
        <a:defRPr sz="2400" kern="1200">
          <a:solidFill>
            <a:schemeClr val="tx1"/>
          </a:solidFill>
          <a:latin typeface="+mn-lt"/>
          <a:ea typeface="+mn-ea"/>
          <a:cs typeface="+mn-cs"/>
        </a:defRPr>
      </a:lvl7pPr>
      <a:lvl8pPr marL="4267200" algn="l" defTabSz="1218565" rtl="0" eaLnBrk="1" latinLnBrk="0" hangingPunct="1">
        <a:defRPr sz="2400" kern="1200">
          <a:solidFill>
            <a:schemeClr val="tx1"/>
          </a:solidFill>
          <a:latin typeface="+mn-lt"/>
          <a:ea typeface="+mn-ea"/>
          <a:cs typeface="+mn-cs"/>
        </a:defRPr>
      </a:lvl8pPr>
      <a:lvl9pPr marL="4876800" algn="l" defTabSz="1218565" rtl="0" eaLnBrk="1" latinLnBrk="0" hangingPunct="1">
        <a:defRPr sz="2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355600"/>
            <a:ext cx="10972800" cy="1143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09600" y="1600200"/>
            <a:ext cx="10972800" cy="41656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940800" y="177800"/>
            <a:ext cx="2844800" cy="365125"/>
          </a:xfrm>
          <a:prstGeom prst="rect">
            <a:avLst/>
          </a:prstGeom>
        </p:spPr>
        <p:txBody>
          <a:bodyPr vert="horz" lIns="91440" tIns="45720" rIns="91440" bIns="45720" rtlCol="0" anchor="ctr"/>
          <a:lstStyle>
            <a:lvl1pPr algn="l" eaLnBrk="1" fontAlgn="auto" hangingPunct="1">
              <a:spcBef>
                <a:spcPts val="0"/>
              </a:spcBef>
              <a:spcAft>
                <a:spcPts val="0"/>
              </a:spcAft>
              <a:defRPr sz="1600" smtClean="0">
                <a:solidFill>
                  <a:prstClr val="black">
                    <a:tint val="75000"/>
                  </a:prstClr>
                </a:solidFill>
                <a:latin typeface="Calibri" panose="020F0502020204030204"/>
              </a:defRPr>
            </a:lvl1pPr>
          </a:lstStyle>
          <a:p>
            <a:pPr>
              <a:defRPr/>
            </a:pPr>
            <a:fld id="{495A1AC9-FFA5-4F47-BBF6-33846168803C}" type="datetime1">
              <a:rPr lang="en-US">
                <a:ea typeface="宋体" panose="02010600030101010101" pitchFamily="2" charset="-122"/>
              </a:rPr>
              <a:t>7/2/2019</a:t>
            </a:fld>
            <a:endParaRPr lang="en-US">
              <a:ea typeface="宋体" panose="02010600030101010101" pitchFamily="2" charset="-122"/>
            </a:endParaRPr>
          </a:p>
        </p:txBody>
      </p:sp>
    </p:spTree>
  </p:cSld>
  <p:clrMap bg1="lt1" tx1="dk1" bg2="lt2" tx2="dk2" accent1="accent1" accent2="accent2" accent3="accent3" accent4="accent4" accent5="accent5" accent6="accent6" hlink="hlink" folHlink="folHlink"/>
  <p:sldLayoutIdLst>
    <p:sldLayoutId id="2147483692" r:id="rId1"/>
    <p:sldLayoutId id="2147483693" r:id="rId2"/>
    <p:sldLayoutId id="2147483694" r:id="rId3"/>
    <p:sldLayoutId id="2147483695" r:id="rId4"/>
  </p:sldLayoutIdLst>
  <p:transition spd="slow">
    <p:fade/>
  </p:transition>
  <p:hf hdr="0" ftr="0" dt="0"/>
  <p:txStyles>
    <p:titleStyle>
      <a:lvl1pPr algn="l" defTabSz="1217295" rtl="0" fontAlgn="base">
        <a:spcBef>
          <a:spcPct val="0"/>
        </a:spcBef>
        <a:spcAft>
          <a:spcPct val="0"/>
        </a:spcAft>
        <a:defRPr sz="4500" kern="1200">
          <a:solidFill>
            <a:srgbClr val="17375E"/>
          </a:solidFill>
          <a:latin typeface="Signika"/>
          <a:ea typeface="Open Sans Extrabold" pitchFamily="34" charset="0"/>
          <a:cs typeface="Signika"/>
        </a:defRPr>
      </a:lvl1pPr>
      <a:lvl2pPr algn="l" defTabSz="1217295" rtl="0" fontAlgn="base">
        <a:spcBef>
          <a:spcPct val="0"/>
        </a:spcBef>
        <a:spcAft>
          <a:spcPct val="0"/>
        </a:spcAft>
        <a:defRPr sz="4500">
          <a:solidFill>
            <a:srgbClr val="17375E"/>
          </a:solidFill>
          <a:latin typeface="Signika"/>
          <a:ea typeface="Open Sans Extrabold"/>
          <a:cs typeface="Signika"/>
        </a:defRPr>
      </a:lvl2pPr>
      <a:lvl3pPr algn="l" defTabSz="1217295" rtl="0" fontAlgn="base">
        <a:spcBef>
          <a:spcPct val="0"/>
        </a:spcBef>
        <a:spcAft>
          <a:spcPct val="0"/>
        </a:spcAft>
        <a:defRPr sz="4500">
          <a:solidFill>
            <a:srgbClr val="17375E"/>
          </a:solidFill>
          <a:latin typeface="Signika"/>
          <a:ea typeface="Open Sans Extrabold"/>
          <a:cs typeface="Signika"/>
        </a:defRPr>
      </a:lvl3pPr>
      <a:lvl4pPr algn="l" defTabSz="1217295" rtl="0" fontAlgn="base">
        <a:spcBef>
          <a:spcPct val="0"/>
        </a:spcBef>
        <a:spcAft>
          <a:spcPct val="0"/>
        </a:spcAft>
        <a:defRPr sz="4500">
          <a:solidFill>
            <a:srgbClr val="17375E"/>
          </a:solidFill>
          <a:latin typeface="Signika"/>
          <a:ea typeface="Open Sans Extrabold"/>
          <a:cs typeface="Signika"/>
        </a:defRPr>
      </a:lvl4pPr>
      <a:lvl5pPr algn="l" defTabSz="1217295" rtl="0" fontAlgn="base">
        <a:spcBef>
          <a:spcPct val="0"/>
        </a:spcBef>
        <a:spcAft>
          <a:spcPct val="0"/>
        </a:spcAft>
        <a:defRPr sz="4500">
          <a:solidFill>
            <a:srgbClr val="17375E"/>
          </a:solidFill>
          <a:latin typeface="Signika"/>
          <a:ea typeface="Open Sans Extrabold"/>
          <a:cs typeface="Signika"/>
        </a:defRPr>
      </a:lvl5pPr>
      <a:lvl6pPr marL="457200" algn="l" defTabSz="1217295" rtl="0" fontAlgn="base">
        <a:spcBef>
          <a:spcPct val="0"/>
        </a:spcBef>
        <a:spcAft>
          <a:spcPct val="0"/>
        </a:spcAft>
        <a:defRPr sz="4500">
          <a:solidFill>
            <a:srgbClr val="17375E"/>
          </a:solidFill>
          <a:latin typeface="Signika"/>
          <a:ea typeface="Open Sans Extrabold"/>
          <a:cs typeface="Signika"/>
        </a:defRPr>
      </a:lvl6pPr>
      <a:lvl7pPr marL="914400" algn="l" defTabSz="1217295" rtl="0" fontAlgn="base">
        <a:spcBef>
          <a:spcPct val="0"/>
        </a:spcBef>
        <a:spcAft>
          <a:spcPct val="0"/>
        </a:spcAft>
        <a:defRPr sz="4500">
          <a:solidFill>
            <a:srgbClr val="17375E"/>
          </a:solidFill>
          <a:latin typeface="Signika"/>
          <a:ea typeface="Open Sans Extrabold"/>
          <a:cs typeface="Signika"/>
        </a:defRPr>
      </a:lvl7pPr>
      <a:lvl8pPr marL="1371600" algn="l" defTabSz="1217295" rtl="0" fontAlgn="base">
        <a:spcBef>
          <a:spcPct val="0"/>
        </a:spcBef>
        <a:spcAft>
          <a:spcPct val="0"/>
        </a:spcAft>
        <a:defRPr sz="4500">
          <a:solidFill>
            <a:srgbClr val="17375E"/>
          </a:solidFill>
          <a:latin typeface="Signika"/>
          <a:ea typeface="Open Sans Extrabold"/>
          <a:cs typeface="Signika"/>
        </a:defRPr>
      </a:lvl8pPr>
      <a:lvl9pPr marL="1828800" algn="l" defTabSz="1217295" rtl="0" fontAlgn="base">
        <a:spcBef>
          <a:spcPct val="0"/>
        </a:spcBef>
        <a:spcAft>
          <a:spcPct val="0"/>
        </a:spcAft>
        <a:defRPr sz="4500">
          <a:solidFill>
            <a:srgbClr val="17375E"/>
          </a:solidFill>
          <a:latin typeface="Signika"/>
          <a:ea typeface="Open Sans Extrabold"/>
          <a:cs typeface="Signika"/>
        </a:defRPr>
      </a:lvl9pPr>
    </p:titleStyle>
    <p:bodyStyle>
      <a:lvl1pPr marL="455930" indent="-455930" algn="l" defTabSz="1217295" rtl="0" fontAlgn="base">
        <a:spcBef>
          <a:spcPct val="20000"/>
        </a:spcBef>
        <a:spcAft>
          <a:spcPct val="0"/>
        </a:spcAft>
        <a:buFont typeface="Arial" panose="020B0604020202020204" pitchFamily="34" charset="0"/>
        <a:buChar char="•"/>
        <a:defRPr sz="2600" kern="1200">
          <a:solidFill>
            <a:srgbClr val="17375E"/>
          </a:solidFill>
          <a:latin typeface="+mn-lt"/>
          <a:ea typeface="+mn-ea"/>
          <a:cs typeface="+mn-cs"/>
        </a:defRPr>
      </a:lvl1pPr>
      <a:lvl2pPr marL="989330" indent="-379730" algn="l" defTabSz="1217295" rtl="0" fontAlgn="base">
        <a:spcBef>
          <a:spcPct val="20000"/>
        </a:spcBef>
        <a:spcAft>
          <a:spcPct val="0"/>
        </a:spcAft>
        <a:buFont typeface="Arial" panose="020B0604020202020204" pitchFamily="34" charset="0"/>
        <a:buChar char="–"/>
        <a:defRPr sz="2400" kern="1200">
          <a:solidFill>
            <a:srgbClr val="17375E"/>
          </a:solidFill>
          <a:latin typeface="+mn-lt"/>
          <a:ea typeface="+mn-ea"/>
          <a:cs typeface="+mn-cs"/>
        </a:defRPr>
      </a:lvl2pPr>
      <a:lvl3pPr marL="1522730" indent="-303530" algn="l" defTabSz="1217295" rtl="0" fontAlgn="base">
        <a:spcBef>
          <a:spcPct val="20000"/>
        </a:spcBef>
        <a:spcAft>
          <a:spcPct val="0"/>
        </a:spcAft>
        <a:buFont typeface="Arial" panose="020B0604020202020204" pitchFamily="34" charset="0"/>
        <a:buChar char="•"/>
        <a:defRPr sz="2100" kern="1200">
          <a:solidFill>
            <a:srgbClr val="17375E"/>
          </a:solidFill>
          <a:latin typeface="+mn-lt"/>
          <a:ea typeface="+mn-ea"/>
          <a:cs typeface="+mn-cs"/>
        </a:defRPr>
      </a:lvl3pPr>
      <a:lvl4pPr marL="2132330" indent="-303530" algn="l" defTabSz="1217295" rtl="0" fontAlgn="base">
        <a:spcBef>
          <a:spcPct val="20000"/>
        </a:spcBef>
        <a:spcAft>
          <a:spcPct val="0"/>
        </a:spcAft>
        <a:buFont typeface="Arial" panose="020B0604020202020204" pitchFamily="34" charset="0"/>
        <a:buChar char="–"/>
        <a:defRPr kern="1200">
          <a:solidFill>
            <a:srgbClr val="17375E"/>
          </a:solidFill>
          <a:latin typeface="+mn-lt"/>
          <a:ea typeface="+mn-ea"/>
          <a:cs typeface="+mn-cs"/>
        </a:defRPr>
      </a:lvl4pPr>
      <a:lvl5pPr marL="2741930" indent="-303530" algn="l" defTabSz="1217295" rtl="0" fontAlgn="base">
        <a:spcBef>
          <a:spcPct val="20000"/>
        </a:spcBef>
        <a:spcAft>
          <a:spcPct val="0"/>
        </a:spcAft>
        <a:buFont typeface="Arial" panose="020B0604020202020204" pitchFamily="34" charset="0"/>
        <a:buChar char="»"/>
        <a:defRPr kern="1200">
          <a:solidFill>
            <a:srgbClr val="17375E"/>
          </a:solidFill>
          <a:latin typeface="+mn-lt"/>
          <a:ea typeface="+mn-ea"/>
          <a:cs typeface="+mn-cs"/>
        </a:defRPr>
      </a:lvl5pPr>
      <a:lvl6pPr marL="3352800"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p:bodyStyle>
    <p:otherStyle>
      <a:defPPr>
        <a:defRPr lang="en-US"/>
      </a:defPPr>
      <a:lvl1pPr marL="0" algn="l" defTabSz="1218565" rtl="0" eaLnBrk="1" latinLnBrk="0" hangingPunct="1">
        <a:defRPr sz="2400" kern="1200">
          <a:solidFill>
            <a:schemeClr val="tx1"/>
          </a:solidFill>
          <a:latin typeface="+mn-lt"/>
          <a:ea typeface="+mn-ea"/>
          <a:cs typeface="+mn-cs"/>
        </a:defRPr>
      </a:lvl1pPr>
      <a:lvl2pPr marL="609600" algn="l" defTabSz="1218565" rtl="0" eaLnBrk="1" latinLnBrk="0" hangingPunct="1">
        <a:defRPr sz="2400" kern="1200">
          <a:solidFill>
            <a:schemeClr val="tx1"/>
          </a:solidFill>
          <a:latin typeface="+mn-lt"/>
          <a:ea typeface="+mn-ea"/>
          <a:cs typeface="+mn-cs"/>
        </a:defRPr>
      </a:lvl2pPr>
      <a:lvl3pPr marL="1219200" algn="l" defTabSz="1218565" rtl="0" eaLnBrk="1" latinLnBrk="0" hangingPunct="1">
        <a:defRPr sz="2400" kern="1200">
          <a:solidFill>
            <a:schemeClr val="tx1"/>
          </a:solidFill>
          <a:latin typeface="+mn-lt"/>
          <a:ea typeface="+mn-ea"/>
          <a:cs typeface="+mn-cs"/>
        </a:defRPr>
      </a:lvl3pPr>
      <a:lvl4pPr marL="1828800" algn="l" defTabSz="1218565" rtl="0" eaLnBrk="1" latinLnBrk="0" hangingPunct="1">
        <a:defRPr sz="2400" kern="1200">
          <a:solidFill>
            <a:schemeClr val="tx1"/>
          </a:solidFill>
          <a:latin typeface="+mn-lt"/>
          <a:ea typeface="+mn-ea"/>
          <a:cs typeface="+mn-cs"/>
        </a:defRPr>
      </a:lvl4pPr>
      <a:lvl5pPr marL="2438400" algn="l" defTabSz="1218565" rtl="0" eaLnBrk="1" latinLnBrk="0" hangingPunct="1">
        <a:defRPr sz="2400" kern="1200">
          <a:solidFill>
            <a:schemeClr val="tx1"/>
          </a:solidFill>
          <a:latin typeface="+mn-lt"/>
          <a:ea typeface="+mn-ea"/>
          <a:cs typeface="+mn-cs"/>
        </a:defRPr>
      </a:lvl5pPr>
      <a:lvl6pPr marL="3048000" algn="l" defTabSz="1218565" rtl="0" eaLnBrk="1" latinLnBrk="0" hangingPunct="1">
        <a:defRPr sz="2400" kern="1200">
          <a:solidFill>
            <a:schemeClr val="tx1"/>
          </a:solidFill>
          <a:latin typeface="+mn-lt"/>
          <a:ea typeface="+mn-ea"/>
          <a:cs typeface="+mn-cs"/>
        </a:defRPr>
      </a:lvl6pPr>
      <a:lvl7pPr marL="3657600" algn="l" defTabSz="1218565" rtl="0" eaLnBrk="1" latinLnBrk="0" hangingPunct="1">
        <a:defRPr sz="2400" kern="1200">
          <a:solidFill>
            <a:schemeClr val="tx1"/>
          </a:solidFill>
          <a:latin typeface="+mn-lt"/>
          <a:ea typeface="+mn-ea"/>
          <a:cs typeface="+mn-cs"/>
        </a:defRPr>
      </a:lvl7pPr>
      <a:lvl8pPr marL="4267200" algn="l" defTabSz="1218565" rtl="0" eaLnBrk="1" latinLnBrk="0" hangingPunct="1">
        <a:defRPr sz="2400" kern="1200">
          <a:solidFill>
            <a:schemeClr val="tx1"/>
          </a:solidFill>
          <a:latin typeface="+mn-lt"/>
          <a:ea typeface="+mn-ea"/>
          <a:cs typeface="+mn-cs"/>
        </a:defRPr>
      </a:lvl8pPr>
      <a:lvl9pPr marL="4876800" algn="l" defTabSz="1218565"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8.xml"/><Relationship Id="rId2" Type="http://schemas.openxmlformats.org/officeDocument/2006/relationships/audio" Target="../media/media1.mp3"/><Relationship Id="rId1" Type="http://schemas.microsoft.com/office/2007/relationships/media" Target="../media/media1.mp3"/><Relationship Id="rId5" Type="http://schemas.openxmlformats.org/officeDocument/2006/relationships/image" Target="../media/image1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24.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3.xml"/><Relationship Id="rId1" Type="http://schemas.openxmlformats.org/officeDocument/2006/relationships/slideLayout" Target="../slideLayouts/slideLayout2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8.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8.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8.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6.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9.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9.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8.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8.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4.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8.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6.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4.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4.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8.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6.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8.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8.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4.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6.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6.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8.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8.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31.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5.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8.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8.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8.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8.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6.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5.xml"/></Relationships>
</file>

<file path=ppt/slides/_rels/slide7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71.xml"/><Relationship Id="rId1" Type="http://schemas.openxmlformats.org/officeDocument/2006/relationships/slideLayout" Target="../slideLayouts/slideLayout26.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4.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8.xml"/></Relationships>
</file>

<file path=ppt/slides/_rels/slide74.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74.xml"/><Relationship Id="rId1" Type="http://schemas.openxmlformats.org/officeDocument/2006/relationships/slideLayout" Target="../slideLayouts/slideLayout25.xml"/></Relationships>
</file>

<file path=ppt/slides/_rels/slide7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5.xml"/><Relationship Id="rId1" Type="http://schemas.openxmlformats.org/officeDocument/2006/relationships/slideLayout" Target="../slideLayouts/slideLayout23.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9.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30.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3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8.xml"/></Relationships>
</file>

<file path=ppt/slides/_rels/slide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8.xml"/><Relationship Id="rId1" Type="http://schemas.openxmlformats.org/officeDocument/2006/relationships/slideLayout" Target="../slideLayouts/slideLayout27.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9.xml"/></Relationships>
</file>

<file path=ppt/slides/_rels/slide8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1.xml"/><Relationship Id="rId1" Type="http://schemas.openxmlformats.org/officeDocument/2006/relationships/slideLayout" Target="../slideLayouts/slideLayout18.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8.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5.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6.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4.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9.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18.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5.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40.xml"/></Relationships>
</file>

<file path=ppt/slides/_rels/slide9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1.xml"/><Relationship Id="rId1" Type="http://schemas.openxmlformats.org/officeDocument/2006/relationships/slideLayout" Target="../slideLayouts/slideLayout40.xml"/></Relationships>
</file>

<file path=ppt/slides/_rels/slide9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92.xml"/><Relationship Id="rId1" Type="http://schemas.openxmlformats.org/officeDocument/2006/relationships/slideLayout" Target="../slideLayouts/slideLayout18.xml"/><Relationship Id="rId4" Type="http://schemas.openxmlformats.org/officeDocument/2006/relationships/image" Target="../media/image34.png"/></Relationships>
</file>

<file path=ppt/slides/_rels/slide93.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93.xml"/><Relationship Id="rId1" Type="http://schemas.openxmlformats.org/officeDocument/2006/relationships/slideLayout" Target="../slideLayouts/slideLayout25.xml"/><Relationship Id="rId4" Type="http://schemas.openxmlformats.org/officeDocument/2006/relationships/chart" Target="../charts/chart4.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5.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18.xml"/></Relationships>
</file>

<file path=ppt/slides/_rels/slide96.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96.xml"/><Relationship Id="rId1" Type="http://schemas.openxmlformats.org/officeDocument/2006/relationships/slideLayout" Target="../slideLayouts/slideLayout18.xml"/><Relationship Id="rId5" Type="http://schemas.openxmlformats.org/officeDocument/2006/relationships/chart" Target="../charts/chart7.xml"/><Relationship Id="rId4" Type="http://schemas.openxmlformats.org/officeDocument/2006/relationships/chart" Target="../charts/chart6.xml"/></Relationships>
</file>

<file path=ppt/slides/_rels/slide97.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notesSlide" Target="../notesSlides/notesSlide97.xml"/><Relationship Id="rId1" Type="http://schemas.openxmlformats.org/officeDocument/2006/relationships/slideLayout" Target="../slideLayouts/slideLayout34.xml"/><Relationship Id="rId6" Type="http://schemas.openxmlformats.org/officeDocument/2006/relationships/chart" Target="../charts/chart11.xml"/><Relationship Id="rId5" Type="http://schemas.openxmlformats.org/officeDocument/2006/relationships/chart" Target="../charts/chart10.xml"/><Relationship Id="rId4" Type="http://schemas.openxmlformats.org/officeDocument/2006/relationships/chart" Target="../charts/chart9.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35.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36.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Freeform 7"/>
          <p:cNvSpPr/>
          <p:nvPr/>
        </p:nvSpPr>
        <p:spPr bwMode="auto">
          <a:xfrm>
            <a:off x="3770765" y="1216680"/>
            <a:ext cx="911562" cy="2454275"/>
          </a:xfrm>
          <a:custGeom>
            <a:avLst/>
            <a:gdLst>
              <a:gd name="T0" fmla="*/ 362 w 365"/>
              <a:gd name="T1" fmla="*/ 955 h 955"/>
              <a:gd name="T2" fmla="*/ 235 w 365"/>
              <a:gd name="T3" fmla="*/ 417 h 955"/>
              <a:gd name="T4" fmla="*/ 0 w 365"/>
              <a:gd name="T5" fmla="*/ 0 h 955"/>
              <a:gd name="T6" fmla="*/ 1 w 365"/>
              <a:gd name="T7" fmla="*/ 0 h 955"/>
              <a:gd name="T8" fmla="*/ 236 w 365"/>
              <a:gd name="T9" fmla="*/ 416 h 955"/>
              <a:gd name="T10" fmla="*/ 328 w 365"/>
              <a:gd name="T11" fmla="*/ 671 h 955"/>
              <a:gd name="T12" fmla="*/ 363 w 365"/>
              <a:gd name="T13" fmla="*/ 955 h 955"/>
              <a:gd name="T14" fmla="*/ 362 w 365"/>
              <a:gd name="T15" fmla="*/ 955 h 95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5" h="955">
                <a:moveTo>
                  <a:pt x="362" y="955"/>
                </a:moveTo>
                <a:cubicBezTo>
                  <a:pt x="365" y="787"/>
                  <a:pt x="325" y="616"/>
                  <a:pt x="235" y="417"/>
                </a:cubicBezTo>
                <a:cubicBezTo>
                  <a:pt x="176" y="286"/>
                  <a:pt x="104" y="158"/>
                  <a:pt x="0" y="0"/>
                </a:cubicBezTo>
                <a:cubicBezTo>
                  <a:pt x="1" y="0"/>
                  <a:pt x="1" y="0"/>
                  <a:pt x="1" y="0"/>
                </a:cubicBezTo>
                <a:cubicBezTo>
                  <a:pt x="105" y="157"/>
                  <a:pt x="177" y="286"/>
                  <a:pt x="236" y="416"/>
                </a:cubicBezTo>
                <a:cubicBezTo>
                  <a:pt x="277" y="507"/>
                  <a:pt x="307" y="591"/>
                  <a:pt x="328" y="671"/>
                </a:cubicBezTo>
                <a:cubicBezTo>
                  <a:pt x="353" y="770"/>
                  <a:pt x="364" y="863"/>
                  <a:pt x="363" y="955"/>
                </a:cubicBezTo>
                <a:lnTo>
                  <a:pt x="362" y="955"/>
                </a:lnTo>
                <a:close/>
              </a:path>
            </a:pathLst>
          </a:custGeom>
          <a:solidFill>
            <a:srgbClr val="000000"/>
          </a:solidFill>
          <a:ln w="3175">
            <a:solidFill>
              <a:schemeClr val="bg1">
                <a:lumMod val="75000"/>
              </a:schemeClr>
            </a:solidFill>
            <a:round/>
          </a:ln>
        </p:spPr>
        <p:txBody>
          <a:bodyPr vert="horz" wrap="square" lIns="89770" tIns="44885" rIns="89770" bIns="44885" numCol="1" anchor="t" anchorCtr="0" compatLnSpc="1"/>
          <a:lstStyle/>
          <a:p>
            <a:endParaRPr lang="zh-CN" altLang="en-US" sz="1560"/>
          </a:p>
        </p:txBody>
      </p:sp>
      <p:sp>
        <p:nvSpPr>
          <p:cNvPr id="7" name="Freeform 8"/>
          <p:cNvSpPr/>
          <p:nvPr/>
        </p:nvSpPr>
        <p:spPr bwMode="auto">
          <a:xfrm>
            <a:off x="4090041" y="1361143"/>
            <a:ext cx="587657" cy="2309813"/>
          </a:xfrm>
          <a:custGeom>
            <a:avLst/>
            <a:gdLst>
              <a:gd name="T0" fmla="*/ 234 w 235"/>
              <a:gd name="T1" fmla="*/ 899 h 899"/>
              <a:gd name="T2" fmla="*/ 54 w 235"/>
              <a:gd name="T3" fmla="*/ 544 h 899"/>
              <a:gd name="T4" fmla="*/ 18 w 235"/>
              <a:gd name="T5" fmla="*/ 0 h 899"/>
              <a:gd name="T6" fmla="*/ 19 w 235"/>
              <a:gd name="T7" fmla="*/ 0 h 899"/>
              <a:gd name="T8" fmla="*/ 55 w 235"/>
              <a:gd name="T9" fmla="*/ 544 h 899"/>
              <a:gd name="T10" fmla="*/ 235 w 235"/>
              <a:gd name="T11" fmla="*/ 899 h 899"/>
              <a:gd name="T12" fmla="*/ 234 w 235"/>
              <a:gd name="T13" fmla="*/ 899 h 899"/>
            </a:gdLst>
            <a:ahLst/>
            <a:cxnLst>
              <a:cxn ang="0">
                <a:pos x="T0" y="T1"/>
              </a:cxn>
              <a:cxn ang="0">
                <a:pos x="T2" y="T3"/>
              </a:cxn>
              <a:cxn ang="0">
                <a:pos x="T4" y="T5"/>
              </a:cxn>
              <a:cxn ang="0">
                <a:pos x="T6" y="T7"/>
              </a:cxn>
              <a:cxn ang="0">
                <a:pos x="T8" y="T9"/>
              </a:cxn>
              <a:cxn ang="0">
                <a:pos x="T10" y="T11"/>
              </a:cxn>
              <a:cxn ang="0">
                <a:pos x="T12" y="T13"/>
              </a:cxn>
            </a:cxnLst>
            <a:rect l="0" t="0" r="r" b="b"/>
            <a:pathLst>
              <a:path w="235" h="899">
                <a:moveTo>
                  <a:pt x="234" y="899"/>
                </a:moveTo>
                <a:cubicBezTo>
                  <a:pt x="153" y="802"/>
                  <a:pt x="91" y="679"/>
                  <a:pt x="54" y="544"/>
                </a:cubicBezTo>
                <a:cubicBezTo>
                  <a:pt x="13" y="389"/>
                  <a:pt x="0" y="206"/>
                  <a:pt x="18" y="0"/>
                </a:cubicBezTo>
                <a:cubicBezTo>
                  <a:pt x="19" y="0"/>
                  <a:pt x="19" y="0"/>
                  <a:pt x="19" y="0"/>
                </a:cubicBezTo>
                <a:cubicBezTo>
                  <a:pt x="1" y="206"/>
                  <a:pt x="14" y="389"/>
                  <a:pt x="55" y="544"/>
                </a:cubicBezTo>
                <a:cubicBezTo>
                  <a:pt x="92" y="679"/>
                  <a:pt x="154" y="801"/>
                  <a:pt x="235" y="899"/>
                </a:cubicBezTo>
                <a:lnTo>
                  <a:pt x="234" y="899"/>
                </a:lnTo>
                <a:close/>
              </a:path>
            </a:pathLst>
          </a:custGeom>
          <a:solidFill>
            <a:srgbClr val="000000"/>
          </a:solidFill>
          <a:ln w="3175">
            <a:solidFill>
              <a:schemeClr val="bg1">
                <a:lumMod val="75000"/>
              </a:schemeClr>
            </a:solidFill>
            <a:round/>
          </a:ln>
        </p:spPr>
        <p:txBody>
          <a:bodyPr vert="horz" wrap="square" lIns="89770" tIns="44885" rIns="89770" bIns="44885" numCol="1" anchor="t" anchorCtr="0" compatLnSpc="1"/>
          <a:lstStyle/>
          <a:p>
            <a:endParaRPr lang="zh-CN" altLang="en-US" sz="1560"/>
          </a:p>
        </p:txBody>
      </p:sp>
      <p:sp>
        <p:nvSpPr>
          <p:cNvPr id="9" name="Freeform 10"/>
          <p:cNvSpPr/>
          <p:nvPr/>
        </p:nvSpPr>
        <p:spPr bwMode="auto">
          <a:xfrm>
            <a:off x="4649935" y="353080"/>
            <a:ext cx="499739" cy="3317875"/>
          </a:xfrm>
          <a:custGeom>
            <a:avLst/>
            <a:gdLst>
              <a:gd name="T0" fmla="*/ 11 w 200"/>
              <a:gd name="T1" fmla="*/ 1291 h 1291"/>
              <a:gd name="T2" fmla="*/ 10 w 200"/>
              <a:gd name="T3" fmla="*/ 1291 h 1291"/>
              <a:gd name="T4" fmla="*/ 189 w 200"/>
              <a:gd name="T5" fmla="*/ 603 h 1291"/>
              <a:gd name="T6" fmla="*/ 0 w 200"/>
              <a:gd name="T7" fmla="*/ 0 h 1291"/>
              <a:gd name="T8" fmla="*/ 1 w 200"/>
              <a:gd name="T9" fmla="*/ 0 h 1291"/>
              <a:gd name="T10" fmla="*/ 132 w 200"/>
              <a:gd name="T11" fmla="*/ 280 h 1291"/>
              <a:gd name="T12" fmla="*/ 189 w 200"/>
              <a:gd name="T13" fmla="*/ 603 h 1291"/>
              <a:gd name="T14" fmla="*/ 11 w 200"/>
              <a:gd name="T15" fmla="*/ 1291 h 12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0" h="1291">
                <a:moveTo>
                  <a:pt x="11" y="1291"/>
                </a:moveTo>
                <a:cubicBezTo>
                  <a:pt x="10" y="1291"/>
                  <a:pt x="10" y="1291"/>
                  <a:pt x="10" y="1291"/>
                </a:cubicBezTo>
                <a:cubicBezTo>
                  <a:pt x="136" y="1091"/>
                  <a:pt x="199" y="846"/>
                  <a:pt x="189" y="603"/>
                </a:cubicBezTo>
                <a:cubicBezTo>
                  <a:pt x="179" y="388"/>
                  <a:pt x="114" y="179"/>
                  <a:pt x="0" y="0"/>
                </a:cubicBezTo>
                <a:cubicBezTo>
                  <a:pt x="1" y="0"/>
                  <a:pt x="1" y="0"/>
                  <a:pt x="1" y="0"/>
                </a:cubicBezTo>
                <a:cubicBezTo>
                  <a:pt x="56" y="86"/>
                  <a:pt x="100" y="180"/>
                  <a:pt x="132" y="280"/>
                </a:cubicBezTo>
                <a:cubicBezTo>
                  <a:pt x="165" y="385"/>
                  <a:pt x="185" y="493"/>
                  <a:pt x="189" y="603"/>
                </a:cubicBezTo>
                <a:cubicBezTo>
                  <a:pt x="200" y="846"/>
                  <a:pt x="137" y="1091"/>
                  <a:pt x="11" y="1291"/>
                </a:cubicBezTo>
                <a:close/>
              </a:path>
            </a:pathLst>
          </a:custGeom>
          <a:solidFill>
            <a:srgbClr val="000000"/>
          </a:solidFill>
          <a:ln w="3175">
            <a:solidFill>
              <a:schemeClr val="bg1">
                <a:lumMod val="75000"/>
              </a:schemeClr>
            </a:solidFill>
            <a:round/>
          </a:ln>
        </p:spPr>
        <p:txBody>
          <a:bodyPr vert="horz" wrap="square" lIns="89770" tIns="44885" rIns="89770" bIns="44885" numCol="1" anchor="t" anchorCtr="0" compatLnSpc="1"/>
          <a:lstStyle/>
          <a:p>
            <a:endParaRPr lang="zh-CN" altLang="en-US" sz="1560"/>
          </a:p>
        </p:txBody>
      </p:sp>
      <p:sp>
        <p:nvSpPr>
          <p:cNvPr id="10" name="Freeform 11"/>
          <p:cNvSpPr/>
          <p:nvPr/>
        </p:nvSpPr>
        <p:spPr bwMode="auto">
          <a:xfrm>
            <a:off x="4060736" y="3670956"/>
            <a:ext cx="613878" cy="1398588"/>
          </a:xfrm>
          <a:custGeom>
            <a:avLst/>
            <a:gdLst>
              <a:gd name="T0" fmla="*/ 0 w 246"/>
              <a:gd name="T1" fmla="*/ 544 h 544"/>
              <a:gd name="T2" fmla="*/ 0 w 246"/>
              <a:gd name="T3" fmla="*/ 544 h 544"/>
              <a:gd name="T4" fmla="*/ 180 w 246"/>
              <a:gd name="T5" fmla="*/ 267 h 544"/>
              <a:gd name="T6" fmla="*/ 246 w 246"/>
              <a:gd name="T7" fmla="*/ 0 h 544"/>
              <a:gd name="T8" fmla="*/ 246 w 246"/>
              <a:gd name="T9" fmla="*/ 0 h 544"/>
              <a:gd name="T10" fmla="*/ 181 w 246"/>
              <a:gd name="T11" fmla="*/ 267 h 544"/>
              <a:gd name="T12" fmla="*/ 106 w 246"/>
              <a:gd name="T13" fmla="*/ 409 h 544"/>
              <a:gd name="T14" fmla="*/ 0 w 246"/>
              <a:gd name="T15" fmla="*/ 544 h 5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544">
                <a:moveTo>
                  <a:pt x="0" y="544"/>
                </a:moveTo>
                <a:cubicBezTo>
                  <a:pt x="0" y="544"/>
                  <a:pt x="0" y="544"/>
                  <a:pt x="0" y="544"/>
                </a:cubicBezTo>
                <a:cubicBezTo>
                  <a:pt x="78" y="460"/>
                  <a:pt x="138" y="366"/>
                  <a:pt x="180" y="267"/>
                </a:cubicBezTo>
                <a:cubicBezTo>
                  <a:pt x="216" y="182"/>
                  <a:pt x="238" y="92"/>
                  <a:pt x="246" y="0"/>
                </a:cubicBezTo>
                <a:cubicBezTo>
                  <a:pt x="246" y="0"/>
                  <a:pt x="246" y="0"/>
                  <a:pt x="246" y="0"/>
                </a:cubicBezTo>
                <a:cubicBezTo>
                  <a:pt x="239" y="92"/>
                  <a:pt x="216" y="182"/>
                  <a:pt x="181" y="267"/>
                </a:cubicBezTo>
                <a:cubicBezTo>
                  <a:pt x="160" y="315"/>
                  <a:pt x="135" y="363"/>
                  <a:pt x="106" y="409"/>
                </a:cubicBezTo>
                <a:cubicBezTo>
                  <a:pt x="75" y="456"/>
                  <a:pt x="39" y="502"/>
                  <a:pt x="0" y="544"/>
                </a:cubicBezTo>
                <a:close/>
              </a:path>
            </a:pathLst>
          </a:custGeom>
          <a:solidFill>
            <a:srgbClr val="000000"/>
          </a:solidFill>
          <a:ln w="3175">
            <a:solidFill>
              <a:schemeClr val="bg1">
                <a:lumMod val="75000"/>
              </a:schemeClr>
            </a:solidFill>
            <a:round/>
          </a:ln>
        </p:spPr>
        <p:txBody>
          <a:bodyPr vert="horz" wrap="square" lIns="89770" tIns="44885" rIns="89770" bIns="44885" numCol="1" anchor="t" anchorCtr="0" compatLnSpc="1"/>
          <a:lstStyle/>
          <a:p>
            <a:endParaRPr lang="zh-CN" altLang="en-US" sz="1560"/>
          </a:p>
        </p:txBody>
      </p:sp>
      <p:sp>
        <p:nvSpPr>
          <p:cNvPr id="11" name="Freeform 12"/>
          <p:cNvSpPr/>
          <p:nvPr/>
        </p:nvSpPr>
        <p:spPr bwMode="auto">
          <a:xfrm>
            <a:off x="4060736" y="4002742"/>
            <a:ext cx="871460" cy="1066800"/>
          </a:xfrm>
          <a:custGeom>
            <a:avLst/>
            <a:gdLst>
              <a:gd name="T0" fmla="*/ 0 w 349"/>
              <a:gd name="T1" fmla="*/ 415 h 415"/>
              <a:gd name="T2" fmla="*/ 0 w 349"/>
              <a:gd name="T3" fmla="*/ 415 h 415"/>
              <a:gd name="T4" fmla="*/ 349 w 349"/>
              <a:gd name="T5" fmla="*/ 0 h 415"/>
              <a:gd name="T6" fmla="*/ 349 w 349"/>
              <a:gd name="T7" fmla="*/ 0 h 415"/>
              <a:gd name="T8" fmla="*/ 197 w 349"/>
              <a:gd name="T9" fmla="*/ 219 h 415"/>
              <a:gd name="T10" fmla="*/ 0 w 349"/>
              <a:gd name="T11" fmla="*/ 415 h 415"/>
            </a:gdLst>
            <a:ahLst/>
            <a:cxnLst>
              <a:cxn ang="0">
                <a:pos x="T0" y="T1"/>
              </a:cxn>
              <a:cxn ang="0">
                <a:pos x="T2" y="T3"/>
              </a:cxn>
              <a:cxn ang="0">
                <a:pos x="T4" y="T5"/>
              </a:cxn>
              <a:cxn ang="0">
                <a:pos x="T6" y="T7"/>
              </a:cxn>
              <a:cxn ang="0">
                <a:pos x="T8" y="T9"/>
              </a:cxn>
              <a:cxn ang="0">
                <a:pos x="T10" y="T11"/>
              </a:cxn>
            </a:cxnLst>
            <a:rect l="0" t="0" r="r" b="b"/>
            <a:pathLst>
              <a:path w="349" h="415">
                <a:moveTo>
                  <a:pt x="0" y="415"/>
                </a:moveTo>
                <a:cubicBezTo>
                  <a:pt x="0" y="415"/>
                  <a:pt x="0" y="415"/>
                  <a:pt x="0" y="415"/>
                </a:cubicBezTo>
                <a:cubicBezTo>
                  <a:pt x="142" y="297"/>
                  <a:pt x="263" y="153"/>
                  <a:pt x="349" y="0"/>
                </a:cubicBezTo>
                <a:cubicBezTo>
                  <a:pt x="349" y="0"/>
                  <a:pt x="349" y="0"/>
                  <a:pt x="349" y="0"/>
                </a:cubicBezTo>
                <a:cubicBezTo>
                  <a:pt x="306" y="76"/>
                  <a:pt x="256" y="150"/>
                  <a:pt x="197" y="219"/>
                </a:cubicBezTo>
                <a:cubicBezTo>
                  <a:pt x="138" y="290"/>
                  <a:pt x="72" y="355"/>
                  <a:pt x="0" y="415"/>
                </a:cubicBezTo>
                <a:close/>
              </a:path>
            </a:pathLst>
          </a:custGeom>
          <a:solidFill>
            <a:srgbClr val="000000"/>
          </a:solidFill>
          <a:ln w="3175">
            <a:solidFill>
              <a:schemeClr val="bg1">
                <a:lumMod val="75000"/>
              </a:schemeClr>
            </a:solidFill>
            <a:round/>
          </a:ln>
        </p:spPr>
        <p:txBody>
          <a:bodyPr vert="horz" wrap="square" lIns="89770" tIns="44885" rIns="89770" bIns="44885" numCol="1" anchor="t" anchorCtr="0" compatLnSpc="1"/>
          <a:lstStyle/>
          <a:p>
            <a:endParaRPr lang="zh-CN" altLang="en-US" sz="1560"/>
          </a:p>
        </p:txBody>
      </p:sp>
      <p:sp>
        <p:nvSpPr>
          <p:cNvPr id="15" name="Freeform 16"/>
          <p:cNvSpPr/>
          <p:nvPr/>
        </p:nvSpPr>
        <p:spPr bwMode="auto">
          <a:xfrm>
            <a:off x="2106507" y="2651780"/>
            <a:ext cx="564521" cy="3446463"/>
          </a:xfrm>
          <a:custGeom>
            <a:avLst/>
            <a:gdLst>
              <a:gd name="T0" fmla="*/ 0 w 226"/>
              <a:gd name="T1" fmla="*/ 1341 h 1341"/>
              <a:gd name="T2" fmla="*/ 0 w 226"/>
              <a:gd name="T3" fmla="*/ 1341 h 1341"/>
              <a:gd name="T4" fmla="*/ 76 w 226"/>
              <a:gd name="T5" fmla="*/ 1177 h 1341"/>
              <a:gd name="T6" fmla="*/ 144 w 226"/>
              <a:gd name="T7" fmla="*/ 754 h 1341"/>
              <a:gd name="T8" fmla="*/ 182 w 226"/>
              <a:gd name="T9" fmla="*/ 361 h 1341"/>
              <a:gd name="T10" fmla="*/ 192 w 226"/>
              <a:gd name="T11" fmla="*/ 251 h 1341"/>
              <a:gd name="T12" fmla="*/ 209 w 226"/>
              <a:gd name="T13" fmla="*/ 84 h 1341"/>
              <a:gd name="T14" fmla="*/ 226 w 226"/>
              <a:gd name="T15" fmla="*/ 0 h 1341"/>
              <a:gd name="T16" fmla="*/ 226 w 226"/>
              <a:gd name="T17" fmla="*/ 0 h 1341"/>
              <a:gd name="T18" fmla="*/ 210 w 226"/>
              <a:gd name="T19" fmla="*/ 84 h 1341"/>
              <a:gd name="T20" fmla="*/ 193 w 226"/>
              <a:gd name="T21" fmla="*/ 251 h 1341"/>
              <a:gd name="T22" fmla="*/ 183 w 226"/>
              <a:gd name="T23" fmla="*/ 361 h 1341"/>
              <a:gd name="T24" fmla="*/ 145 w 226"/>
              <a:gd name="T25" fmla="*/ 754 h 1341"/>
              <a:gd name="T26" fmla="*/ 77 w 226"/>
              <a:gd name="T27" fmla="*/ 1178 h 1341"/>
              <a:gd name="T28" fmla="*/ 0 w 226"/>
              <a:gd name="T29" fmla="*/ 1341 h 1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6" h="1341">
                <a:moveTo>
                  <a:pt x="0" y="1341"/>
                </a:moveTo>
                <a:cubicBezTo>
                  <a:pt x="0" y="1341"/>
                  <a:pt x="0" y="1341"/>
                  <a:pt x="0" y="1341"/>
                </a:cubicBezTo>
                <a:cubicBezTo>
                  <a:pt x="28" y="1322"/>
                  <a:pt x="52" y="1272"/>
                  <a:pt x="76" y="1177"/>
                </a:cubicBezTo>
                <a:cubicBezTo>
                  <a:pt x="101" y="1077"/>
                  <a:pt x="122" y="947"/>
                  <a:pt x="144" y="754"/>
                </a:cubicBezTo>
                <a:cubicBezTo>
                  <a:pt x="160" y="618"/>
                  <a:pt x="171" y="487"/>
                  <a:pt x="182" y="361"/>
                </a:cubicBezTo>
                <a:cubicBezTo>
                  <a:pt x="186" y="323"/>
                  <a:pt x="189" y="287"/>
                  <a:pt x="192" y="251"/>
                </a:cubicBezTo>
                <a:cubicBezTo>
                  <a:pt x="198" y="189"/>
                  <a:pt x="203" y="131"/>
                  <a:pt x="209" y="84"/>
                </a:cubicBezTo>
                <a:cubicBezTo>
                  <a:pt x="214" y="45"/>
                  <a:pt x="219" y="18"/>
                  <a:pt x="226" y="0"/>
                </a:cubicBezTo>
                <a:cubicBezTo>
                  <a:pt x="226" y="0"/>
                  <a:pt x="226" y="0"/>
                  <a:pt x="226" y="0"/>
                </a:cubicBezTo>
                <a:cubicBezTo>
                  <a:pt x="219" y="18"/>
                  <a:pt x="215" y="46"/>
                  <a:pt x="210" y="84"/>
                </a:cubicBezTo>
                <a:cubicBezTo>
                  <a:pt x="204" y="131"/>
                  <a:pt x="198" y="189"/>
                  <a:pt x="193" y="251"/>
                </a:cubicBezTo>
                <a:cubicBezTo>
                  <a:pt x="190" y="287"/>
                  <a:pt x="186" y="323"/>
                  <a:pt x="183" y="361"/>
                </a:cubicBezTo>
                <a:cubicBezTo>
                  <a:pt x="172" y="487"/>
                  <a:pt x="161" y="618"/>
                  <a:pt x="145" y="754"/>
                </a:cubicBezTo>
                <a:cubicBezTo>
                  <a:pt x="123" y="947"/>
                  <a:pt x="102" y="1077"/>
                  <a:pt x="77" y="1178"/>
                </a:cubicBezTo>
                <a:cubicBezTo>
                  <a:pt x="53" y="1273"/>
                  <a:pt x="29" y="1323"/>
                  <a:pt x="0" y="1341"/>
                </a:cubicBezTo>
                <a:close/>
              </a:path>
            </a:pathLst>
          </a:custGeom>
          <a:solidFill>
            <a:srgbClr val="000000"/>
          </a:solidFill>
          <a:ln w="3175">
            <a:solidFill>
              <a:schemeClr val="bg1">
                <a:lumMod val="75000"/>
              </a:schemeClr>
            </a:solidFill>
            <a:round/>
          </a:ln>
        </p:spPr>
        <p:txBody>
          <a:bodyPr vert="horz" wrap="square" lIns="89770" tIns="44885" rIns="89770" bIns="44885" numCol="1" anchor="t" anchorCtr="0" compatLnSpc="1"/>
          <a:lstStyle/>
          <a:p>
            <a:endParaRPr lang="zh-CN" altLang="en-US" sz="1560"/>
          </a:p>
        </p:txBody>
      </p:sp>
      <p:sp>
        <p:nvSpPr>
          <p:cNvPr id="29" name="Freeform 21"/>
          <p:cNvSpPr/>
          <p:nvPr/>
        </p:nvSpPr>
        <p:spPr bwMode="auto">
          <a:xfrm>
            <a:off x="366673" y="2651780"/>
            <a:ext cx="2304355" cy="3471863"/>
          </a:xfrm>
          <a:custGeom>
            <a:avLst/>
            <a:gdLst>
              <a:gd name="T0" fmla="*/ 0 w 923"/>
              <a:gd name="T1" fmla="*/ 1351 h 1351"/>
              <a:gd name="T2" fmla="*/ 0 w 923"/>
              <a:gd name="T3" fmla="*/ 1350 h 1351"/>
              <a:gd name="T4" fmla="*/ 51 w 923"/>
              <a:gd name="T5" fmla="*/ 1299 h 1351"/>
              <a:gd name="T6" fmla="*/ 128 w 923"/>
              <a:gd name="T7" fmla="*/ 1187 h 1351"/>
              <a:gd name="T8" fmla="*/ 235 w 923"/>
              <a:gd name="T9" fmla="*/ 1009 h 1351"/>
              <a:gd name="T10" fmla="*/ 303 w 923"/>
              <a:gd name="T11" fmla="*/ 892 h 1351"/>
              <a:gd name="T12" fmla="*/ 370 w 923"/>
              <a:gd name="T13" fmla="*/ 778 h 1351"/>
              <a:gd name="T14" fmla="*/ 674 w 923"/>
              <a:gd name="T15" fmla="*/ 291 h 1351"/>
              <a:gd name="T16" fmla="*/ 810 w 923"/>
              <a:gd name="T17" fmla="*/ 112 h 1351"/>
              <a:gd name="T18" fmla="*/ 923 w 923"/>
              <a:gd name="T19" fmla="*/ 0 h 1351"/>
              <a:gd name="T20" fmla="*/ 923 w 923"/>
              <a:gd name="T21" fmla="*/ 1 h 1351"/>
              <a:gd name="T22" fmla="*/ 811 w 923"/>
              <a:gd name="T23" fmla="*/ 113 h 1351"/>
              <a:gd name="T24" fmla="*/ 675 w 923"/>
              <a:gd name="T25" fmla="*/ 292 h 1351"/>
              <a:gd name="T26" fmla="*/ 370 w 923"/>
              <a:gd name="T27" fmla="*/ 778 h 1351"/>
              <a:gd name="T28" fmla="*/ 304 w 923"/>
              <a:gd name="T29" fmla="*/ 893 h 1351"/>
              <a:gd name="T30" fmla="*/ 235 w 923"/>
              <a:gd name="T31" fmla="*/ 1010 h 1351"/>
              <a:gd name="T32" fmla="*/ 129 w 923"/>
              <a:gd name="T33" fmla="*/ 1188 h 1351"/>
              <a:gd name="T34" fmla="*/ 52 w 923"/>
              <a:gd name="T35" fmla="*/ 1300 h 1351"/>
              <a:gd name="T36" fmla="*/ 0 w 923"/>
              <a:gd name="T37" fmla="*/ 1351 h 1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23" h="1351">
                <a:moveTo>
                  <a:pt x="0" y="1351"/>
                </a:moveTo>
                <a:cubicBezTo>
                  <a:pt x="0" y="1350"/>
                  <a:pt x="0" y="1350"/>
                  <a:pt x="0" y="1350"/>
                </a:cubicBezTo>
                <a:cubicBezTo>
                  <a:pt x="14" y="1341"/>
                  <a:pt x="31" y="1325"/>
                  <a:pt x="51" y="1299"/>
                </a:cubicBezTo>
                <a:cubicBezTo>
                  <a:pt x="73" y="1272"/>
                  <a:pt x="97" y="1236"/>
                  <a:pt x="128" y="1187"/>
                </a:cubicBezTo>
                <a:cubicBezTo>
                  <a:pt x="157" y="1141"/>
                  <a:pt x="191" y="1084"/>
                  <a:pt x="235" y="1009"/>
                </a:cubicBezTo>
                <a:cubicBezTo>
                  <a:pt x="257" y="972"/>
                  <a:pt x="279" y="933"/>
                  <a:pt x="303" y="892"/>
                </a:cubicBezTo>
                <a:cubicBezTo>
                  <a:pt x="324" y="855"/>
                  <a:pt x="347" y="817"/>
                  <a:pt x="370" y="778"/>
                </a:cubicBezTo>
                <a:cubicBezTo>
                  <a:pt x="465" y="615"/>
                  <a:pt x="568" y="444"/>
                  <a:pt x="674" y="291"/>
                </a:cubicBezTo>
                <a:cubicBezTo>
                  <a:pt x="724" y="219"/>
                  <a:pt x="769" y="160"/>
                  <a:pt x="810" y="112"/>
                </a:cubicBezTo>
                <a:cubicBezTo>
                  <a:pt x="851" y="64"/>
                  <a:pt x="888" y="27"/>
                  <a:pt x="923" y="0"/>
                </a:cubicBezTo>
                <a:cubicBezTo>
                  <a:pt x="923" y="1"/>
                  <a:pt x="923" y="1"/>
                  <a:pt x="923" y="1"/>
                </a:cubicBezTo>
                <a:cubicBezTo>
                  <a:pt x="889" y="28"/>
                  <a:pt x="852" y="65"/>
                  <a:pt x="811" y="113"/>
                </a:cubicBezTo>
                <a:cubicBezTo>
                  <a:pt x="770" y="161"/>
                  <a:pt x="725" y="219"/>
                  <a:pt x="675" y="292"/>
                </a:cubicBezTo>
                <a:cubicBezTo>
                  <a:pt x="569" y="444"/>
                  <a:pt x="466" y="616"/>
                  <a:pt x="370" y="778"/>
                </a:cubicBezTo>
                <a:cubicBezTo>
                  <a:pt x="348" y="817"/>
                  <a:pt x="325" y="856"/>
                  <a:pt x="304" y="893"/>
                </a:cubicBezTo>
                <a:cubicBezTo>
                  <a:pt x="280" y="934"/>
                  <a:pt x="258" y="972"/>
                  <a:pt x="235" y="1010"/>
                </a:cubicBezTo>
                <a:cubicBezTo>
                  <a:pt x="192" y="1085"/>
                  <a:pt x="158" y="1141"/>
                  <a:pt x="129" y="1188"/>
                </a:cubicBezTo>
                <a:cubicBezTo>
                  <a:pt x="98" y="1237"/>
                  <a:pt x="73" y="1272"/>
                  <a:pt x="52" y="1300"/>
                </a:cubicBezTo>
                <a:cubicBezTo>
                  <a:pt x="31" y="1326"/>
                  <a:pt x="15" y="1342"/>
                  <a:pt x="0" y="1351"/>
                </a:cubicBezTo>
                <a:close/>
              </a:path>
            </a:pathLst>
          </a:custGeom>
          <a:solidFill>
            <a:srgbClr val="000000"/>
          </a:solidFill>
          <a:ln w="3175">
            <a:solidFill>
              <a:schemeClr val="bg1">
                <a:lumMod val="75000"/>
              </a:schemeClr>
            </a:solidFill>
            <a:round/>
          </a:ln>
        </p:spPr>
        <p:txBody>
          <a:bodyPr vert="horz" wrap="square" lIns="89770" tIns="44885" rIns="89770" bIns="44885" numCol="1" anchor="t" anchorCtr="0" compatLnSpc="1"/>
          <a:lstStyle/>
          <a:p>
            <a:endParaRPr lang="zh-CN" altLang="en-US" sz="1560"/>
          </a:p>
        </p:txBody>
      </p:sp>
      <p:sp>
        <p:nvSpPr>
          <p:cNvPr id="30" name="Freeform 22"/>
          <p:cNvSpPr/>
          <p:nvPr/>
        </p:nvSpPr>
        <p:spPr bwMode="auto">
          <a:xfrm>
            <a:off x="366672" y="1837393"/>
            <a:ext cx="3566043" cy="4286251"/>
          </a:xfrm>
          <a:custGeom>
            <a:avLst/>
            <a:gdLst>
              <a:gd name="T0" fmla="*/ 0 w 1428"/>
              <a:gd name="T1" fmla="*/ 1668 h 1668"/>
              <a:gd name="T2" fmla="*/ 0 w 1428"/>
              <a:gd name="T3" fmla="*/ 1667 h 1668"/>
              <a:gd name="T4" fmla="*/ 138 w 1428"/>
              <a:gd name="T5" fmla="*/ 1610 h 1668"/>
              <a:gd name="T6" fmla="*/ 328 w 1428"/>
              <a:gd name="T7" fmla="*/ 1463 h 1668"/>
              <a:gd name="T8" fmla="*/ 563 w 1428"/>
              <a:gd name="T9" fmla="*/ 1219 h 1668"/>
              <a:gd name="T10" fmla="*/ 818 w 1428"/>
              <a:gd name="T11" fmla="*/ 903 h 1668"/>
              <a:gd name="T12" fmla="*/ 1055 w 1428"/>
              <a:gd name="T13" fmla="*/ 573 h 1668"/>
              <a:gd name="T14" fmla="*/ 1239 w 1428"/>
              <a:gd name="T15" fmla="*/ 295 h 1668"/>
              <a:gd name="T16" fmla="*/ 1338 w 1428"/>
              <a:gd name="T17" fmla="*/ 139 h 1668"/>
              <a:gd name="T18" fmla="*/ 1360 w 1428"/>
              <a:gd name="T19" fmla="*/ 104 h 1668"/>
              <a:gd name="T20" fmla="*/ 1427 w 1428"/>
              <a:gd name="T21" fmla="*/ 0 h 1668"/>
              <a:gd name="T22" fmla="*/ 1428 w 1428"/>
              <a:gd name="T23" fmla="*/ 1 h 1668"/>
              <a:gd name="T24" fmla="*/ 1361 w 1428"/>
              <a:gd name="T25" fmla="*/ 104 h 1668"/>
              <a:gd name="T26" fmla="*/ 1339 w 1428"/>
              <a:gd name="T27" fmla="*/ 140 h 1668"/>
              <a:gd name="T28" fmla="*/ 1240 w 1428"/>
              <a:gd name="T29" fmla="*/ 296 h 1668"/>
              <a:gd name="T30" fmla="*/ 1056 w 1428"/>
              <a:gd name="T31" fmla="*/ 574 h 1668"/>
              <a:gd name="T32" fmla="*/ 819 w 1428"/>
              <a:gd name="T33" fmla="*/ 903 h 1668"/>
              <a:gd name="T34" fmla="*/ 564 w 1428"/>
              <a:gd name="T35" fmla="*/ 1220 h 1668"/>
              <a:gd name="T36" fmla="*/ 328 w 1428"/>
              <a:gd name="T37" fmla="*/ 1464 h 1668"/>
              <a:gd name="T38" fmla="*/ 139 w 1428"/>
              <a:gd name="T39" fmla="*/ 1611 h 1668"/>
              <a:gd name="T40" fmla="*/ 0 w 1428"/>
              <a:gd name="T41" fmla="*/ 1668 h 16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28" h="1668">
                <a:moveTo>
                  <a:pt x="0" y="1668"/>
                </a:moveTo>
                <a:cubicBezTo>
                  <a:pt x="0" y="1667"/>
                  <a:pt x="0" y="1667"/>
                  <a:pt x="0" y="1667"/>
                </a:cubicBezTo>
                <a:cubicBezTo>
                  <a:pt x="40" y="1661"/>
                  <a:pt x="86" y="1642"/>
                  <a:pt x="138" y="1610"/>
                </a:cubicBezTo>
                <a:cubicBezTo>
                  <a:pt x="196" y="1576"/>
                  <a:pt x="259" y="1526"/>
                  <a:pt x="328" y="1463"/>
                </a:cubicBezTo>
                <a:cubicBezTo>
                  <a:pt x="398" y="1399"/>
                  <a:pt x="475" y="1319"/>
                  <a:pt x="563" y="1219"/>
                </a:cubicBezTo>
                <a:cubicBezTo>
                  <a:pt x="645" y="1124"/>
                  <a:pt x="731" y="1018"/>
                  <a:pt x="818" y="903"/>
                </a:cubicBezTo>
                <a:cubicBezTo>
                  <a:pt x="899" y="796"/>
                  <a:pt x="978" y="685"/>
                  <a:pt x="1055" y="573"/>
                </a:cubicBezTo>
                <a:cubicBezTo>
                  <a:pt x="1122" y="475"/>
                  <a:pt x="1184" y="382"/>
                  <a:pt x="1239" y="295"/>
                </a:cubicBezTo>
                <a:cubicBezTo>
                  <a:pt x="1277" y="237"/>
                  <a:pt x="1309" y="185"/>
                  <a:pt x="1338" y="139"/>
                </a:cubicBezTo>
                <a:cubicBezTo>
                  <a:pt x="1346" y="127"/>
                  <a:pt x="1353" y="115"/>
                  <a:pt x="1360" y="104"/>
                </a:cubicBezTo>
                <a:cubicBezTo>
                  <a:pt x="1389" y="57"/>
                  <a:pt x="1410" y="25"/>
                  <a:pt x="1427" y="0"/>
                </a:cubicBezTo>
                <a:cubicBezTo>
                  <a:pt x="1428" y="1"/>
                  <a:pt x="1428" y="1"/>
                  <a:pt x="1428" y="1"/>
                </a:cubicBezTo>
                <a:cubicBezTo>
                  <a:pt x="1411" y="26"/>
                  <a:pt x="1390" y="58"/>
                  <a:pt x="1361" y="104"/>
                </a:cubicBezTo>
                <a:cubicBezTo>
                  <a:pt x="1354" y="116"/>
                  <a:pt x="1346" y="127"/>
                  <a:pt x="1339" y="140"/>
                </a:cubicBezTo>
                <a:cubicBezTo>
                  <a:pt x="1310" y="185"/>
                  <a:pt x="1277" y="237"/>
                  <a:pt x="1240" y="296"/>
                </a:cubicBezTo>
                <a:cubicBezTo>
                  <a:pt x="1185" y="382"/>
                  <a:pt x="1123" y="476"/>
                  <a:pt x="1056" y="574"/>
                </a:cubicBezTo>
                <a:cubicBezTo>
                  <a:pt x="979" y="686"/>
                  <a:pt x="900" y="797"/>
                  <a:pt x="819" y="903"/>
                </a:cubicBezTo>
                <a:cubicBezTo>
                  <a:pt x="732" y="1019"/>
                  <a:pt x="646" y="1125"/>
                  <a:pt x="564" y="1220"/>
                </a:cubicBezTo>
                <a:cubicBezTo>
                  <a:pt x="476" y="1320"/>
                  <a:pt x="399" y="1400"/>
                  <a:pt x="328" y="1464"/>
                </a:cubicBezTo>
                <a:cubicBezTo>
                  <a:pt x="260" y="1527"/>
                  <a:pt x="196" y="1576"/>
                  <a:pt x="139" y="1611"/>
                </a:cubicBezTo>
                <a:cubicBezTo>
                  <a:pt x="87" y="1643"/>
                  <a:pt x="40" y="1662"/>
                  <a:pt x="0" y="1668"/>
                </a:cubicBezTo>
                <a:close/>
              </a:path>
            </a:pathLst>
          </a:custGeom>
          <a:solidFill>
            <a:srgbClr val="000000"/>
          </a:solidFill>
          <a:ln w="3175">
            <a:solidFill>
              <a:schemeClr val="bg1">
                <a:lumMod val="75000"/>
              </a:schemeClr>
            </a:solidFill>
            <a:round/>
          </a:ln>
        </p:spPr>
        <p:txBody>
          <a:bodyPr vert="horz" wrap="square" lIns="89770" tIns="44885" rIns="89770" bIns="44885" numCol="1" anchor="t" anchorCtr="0" compatLnSpc="1"/>
          <a:lstStyle/>
          <a:p>
            <a:endParaRPr lang="zh-CN" altLang="en-US" sz="1560"/>
          </a:p>
        </p:txBody>
      </p:sp>
      <p:sp>
        <p:nvSpPr>
          <p:cNvPr id="2049" name="Freeform 25"/>
          <p:cNvSpPr/>
          <p:nvPr/>
        </p:nvSpPr>
        <p:spPr bwMode="auto">
          <a:xfrm>
            <a:off x="-1227025" y="4995637"/>
            <a:ext cx="5490966" cy="1219200"/>
          </a:xfrm>
          <a:custGeom>
            <a:avLst/>
            <a:gdLst>
              <a:gd name="T0" fmla="*/ 517 w 2198"/>
              <a:gd name="T1" fmla="*/ 376 h 474"/>
              <a:gd name="T2" fmla="*/ 0 w 2198"/>
              <a:gd name="T3" fmla="*/ 170 h 474"/>
              <a:gd name="T4" fmla="*/ 1 w 2198"/>
              <a:gd name="T5" fmla="*/ 169 h 474"/>
              <a:gd name="T6" fmla="*/ 1259 w 2198"/>
              <a:gd name="T7" fmla="*/ 426 h 474"/>
              <a:gd name="T8" fmla="*/ 1819 w 2198"/>
              <a:gd name="T9" fmla="*/ 271 h 474"/>
              <a:gd name="T10" fmla="*/ 2197 w 2198"/>
              <a:gd name="T11" fmla="*/ 0 h 474"/>
              <a:gd name="T12" fmla="*/ 2198 w 2198"/>
              <a:gd name="T13" fmla="*/ 0 h 474"/>
              <a:gd name="T14" fmla="*/ 2029 w 2198"/>
              <a:gd name="T15" fmla="*/ 147 h 474"/>
              <a:gd name="T16" fmla="*/ 1819 w 2198"/>
              <a:gd name="T17" fmla="*/ 271 h 474"/>
              <a:gd name="T18" fmla="*/ 1554 w 2198"/>
              <a:gd name="T19" fmla="*/ 370 h 474"/>
              <a:gd name="T20" fmla="*/ 1259 w 2198"/>
              <a:gd name="T21" fmla="*/ 427 h 474"/>
              <a:gd name="T22" fmla="*/ 517 w 2198"/>
              <a:gd name="T23" fmla="*/ 376 h 4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98" h="474">
                <a:moveTo>
                  <a:pt x="517" y="376"/>
                </a:moveTo>
                <a:cubicBezTo>
                  <a:pt x="334" y="330"/>
                  <a:pt x="159" y="261"/>
                  <a:pt x="0" y="170"/>
                </a:cubicBezTo>
                <a:cubicBezTo>
                  <a:pt x="1" y="169"/>
                  <a:pt x="1" y="169"/>
                  <a:pt x="1" y="169"/>
                </a:cubicBezTo>
                <a:cubicBezTo>
                  <a:pt x="368" y="381"/>
                  <a:pt x="826" y="474"/>
                  <a:pt x="1259" y="426"/>
                </a:cubicBezTo>
                <a:cubicBezTo>
                  <a:pt x="1460" y="404"/>
                  <a:pt x="1653" y="350"/>
                  <a:pt x="1819" y="271"/>
                </a:cubicBezTo>
                <a:cubicBezTo>
                  <a:pt x="1966" y="200"/>
                  <a:pt x="2097" y="107"/>
                  <a:pt x="2197" y="0"/>
                </a:cubicBezTo>
                <a:cubicBezTo>
                  <a:pt x="2198" y="0"/>
                  <a:pt x="2198" y="0"/>
                  <a:pt x="2198" y="0"/>
                </a:cubicBezTo>
                <a:cubicBezTo>
                  <a:pt x="2148" y="53"/>
                  <a:pt x="2091" y="102"/>
                  <a:pt x="2029" y="147"/>
                </a:cubicBezTo>
                <a:cubicBezTo>
                  <a:pt x="1965" y="194"/>
                  <a:pt x="1894" y="236"/>
                  <a:pt x="1819" y="271"/>
                </a:cubicBezTo>
                <a:cubicBezTo>
                  <a:pt x="1737" y="311"/>
                  <a:pt x="1648" y="344"/>
                  <a:pt x="1554" y="370"/>
                </a:cubicBezTo>
                <a:cubicBezTo>
                  <a:pt x="1460" y="397"/>
                  <a:pt x="1360" y="416"/>
                  <a:pt x="1259" y="427"/>
                </a:cubicBezTo>
                <a:cubicBezTo>
                  <a:pt x="1013" y="455"/>
                  <a:pt x="758" y="436"/>
                  <a:pt x="517" y="376"/>
                </a:cubicBezTo>
                <a:close/>
              </a:path>
            </a:pathLst>
          </a:custGeom>
          <a:solidFill>
            <a:srgbClr val="000000"/>
          </a:solidFill>
          <a:ln w="3175">
            <a:solidFill>
              <a:schemeClr val="bg1">
                <a:lumMod val="75000"/>
              </a:schemeClr>
            </a:solidFill>
            <a:round/>
          </a:ln>
        </p:spPr>
        <p:txBody>
          <a:bodyPr vert="horz" wrap="square" lIns="89770" tIns="44885" rIns="89770" bIns="44885" numCol="1" anchor="t" anchorCtr="0" compatLnSpc="1"/>
          <a:lstStyle/>
          <a:p>
            <a:endParaRPr lang="zh-CN" altLang="en-US" sz="1560"/>
          </a:p>
        </p:txBody>
      </p:sp>
      <p:sp>
        <p:nvSpPr>
          <p:cNvPr id="2052" name="Freeform 26"/>
          <p:cNvSpPr/>
          <p:nvPr/>
        </p:nvSpPr>
        <p:spPr bwMode="auto">
          <a:xfrm>
            <a:off x="-1227025" y="3928837"/>
            <a:ext cx="6362426" cy="2216150"/>
          </a:xfrm>
          <a:custGeom>
            <a:avLst/>
            <a:gdLst>
              <a:gd name="T0" fmla="*/ 490 w 2547"/>
              <a:gd name="T1" fmla="*/ 780 h 862"/>
              <a:gd name="T2" fmla="*/ 0 w 2547"/>
              <a:gd name="T3" fmla="*/ 585 h 862"/>
              <a:gd name="T4" fmla="*/ 1 w 2547"/>
              <a:gd name="T5" fmla="*/ 584 h 862"/>
              <a:gd name="T6" fmla="*/ 766 w 2547"/>
              <a:gd name="T7" fmla="*/ 829 h 862"/>
              <a:gd name="T8" fmla="*/ 1615 w 2547"/>
              <a:gd name="T9" fmla="*/ 758 h 862"/>
              <a:gd name="T10" fmla="*/ 1971 w 2547"/>
              <a:gd name="T11" fmla="*/ 613 h 862"/>
              <a:gd name="T12" fmla="*/ 2246 w 2547"/>
              <a:gd name="T13" fmla="*/ 423 h 862"/>
              <a:gd name="T14" fmla="*/ 2546 w 2547"/>
              <a:gd name="T15" fmla="*/ 0 h 862"/>
              <a:gd name="T16" fmla="*/ 2547 w 2547"/>
              <a:gd name="T17" fmla="*/ 0 h 862"/>
              <a:gd name="T18" fmla="*/ 2247 w 2547"/>
              <a:gd name="T19" fmla="*/ 424 h 862"/>
              <a:gd name="T20" fmla="*/ 1972 w 2547"/>
              <a:gd name="T21" fmla="*/ 614 h 862"/>
              <a:gd name="T22" fmla="*/ 1616 w 2547"/>
              <a:gd name="T23" fmla="*/ 759 h 862"/>
              <a:gd name="T24" fmla="*/ 766 w 2547"/>
              <a:gd name="T25" fmla="*/ 830 h 862"/>
              <a:gd name="T26" fmla="*/ 490 w 2547"/>
              <a:gd name="T27" fmla="*/ 780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47" h="862">
                <a:moveTo>
                  <a:pt x="490" y="780"/>
                </a:moveTo>
                <a:cubicBezTo>
                  <a:pt x="314" y="736"/>
                  <a:pt x="147" y="670"/>
                  <a:pt x="0" y="585"/>
                </a:cubicBezTo>
                <a:cubicBezTo>
                  <a:pt x="1" y="584"/>
                  <a:pt x="1" y="584"/>
                  <a:pt x="1" y="584"/>
                </a:cubicBezTo>
                <a:cubicBezTo>
                  <a:pt x="222" y="713"/>
                  <a:pt x="487" y="797"/>
                  <a:pt x="766" y="829"/>
                </a:cubicBezTo>
                <a:cubicBezTo>
                  <a:pt x="1052" y="861"/>
                  <a:pt x="1346" y="837"/>
                  <a:pt x="1615" y="758"/>
                </a:cubicBezTo>
                <a:cubicBezTo>
                  <a:pt x="1743" y="721"/>
                  <a:pt x="1863" y="672"/>
                  <a:pt x="1971" y="613"/>
                </a:cubicBezTo>
                <a:cubicBezTo>
                  <a:pt x="2074" y="558"/>
                  <a:pt x="2166" y="494"/>
                  <a:pt x="2246" y="423"/>
                </a:cubicBezTo>
                <a:cubicBezTo>
                  <a:pt x="2385" y="300"/>
                  <a:pt x="2489" y="154"/>
                  <a:pt x="2546" y="0"/>
                </a:cubicBezTo>
                <a:cubicBezTo>
                  <a:pt x="2547" y="0"/>
                  <a:pt x="2547" y="0"/>
                  <a:pt x="2547" y="0"/>
                </a:cubicBezTo>
                <a:cubicBezTo>
                  <a:pt x="2490" y="154"/>
                  <a:pt x="2386" y="301"/>
                  <a:pt x="2247" y="424"/>
                </a:cubicBezTo>
                <a:cubicBezTo>
                  <a:pt x="2167" y="494"/>
                  <a:pt x="2074" y="558"/>
                  <a:pt x="1972" y="614"/>
                </a:cubicBezTo>
                <a:cubicBezTo>
                  <a:pt x="1863" y="673"/>
                  <a:pt x="1744" y="722"/>
                  <a:pt x="1616" y="759"/>
                </a:cubicBezTo>
                <a:cubicBezTo>
                  <a:pt x="1346" y="838"/>
                  <a:pt x="1052" y="862"/>
                  <a:pt x="766" y="830"/>
                </a:cubicBezTo>
                <a:cubicBezTo>
                  <a:pt x="672" y="819"/>
                  <a:pt x="580" y="803"/>
                  <a:pt x="490" y="780"/>
                </a:cubicBezTo>
                <a:close/>
              </a:path>
            </a:pathLst>
          </a:custGeom>
          <a:solidFill>
            <a:srgbClr val="000000"/>
          </a:solidFill>
          <a:ln w="3175">
            <a:solidFill>
              <a:schemeClr val="bg1">
                <a:lumMod val="75000"/>
              </a:schemeClr>
            </a:solidFill>
            <a:round/>
          </a:ln>
        </p:spPr>
        <p:txBody>
          <a:bodyPr vert="horz" wrap="square" lIns="89770" tIns="44885" rIns="89770" bIns="44885" numCol="1" anchor="t" anchorCtr="0" compatLnSpc="1"/>
          <a:lstStyle/>
          <a:p>
            <a:endParaRPr lang="zh-CN" altLang="en-US" sz="1560"/>
          </a:p>
        </p:txBody>
      </p:sp>
      <p:sp>
        <p:nvSpPr>
          <p:cNvPr id="2053" name="Freeform 27"/>
          <p:cNvSpPr/>
          <p:nvPr/>
        </p:nvSpPr>
        <p:spPr bwMode="auto">
          <a:xfrm>
            <a:off x="-1227024" y="2577874"/>
            <a:ext cx="4101258" cy="2873375"/>
          </a:xfrm>
          <a:custGeom>
            <a:avLst/>
            <a:gdLst>
              <a:gd name="T0" fmla="*/ 11 w 1642"/>
              <a:gd name="T1" fmla="*/ 1116 h 1118"/>
              <a:gd name="T2" fmla="*/ 0 w 1642"/>
              <a:gd name="T3" fmla="*/ 1111 h 1118"/>
              <a:gd name="T4" fmla="*/ 1 w 1642"/>
              <a:gd name="T5" fmla="*/ 1110 h 1118"/>
              <a:gd name="T6" fmla="*/ 50 w 1642"/>
              <a:gd name="T7" fmla="*/ 1112 h 1118"/>
              <a:gd name="T8" fmla="*/ 154 w 1642"/>
              <a:gd name="T9" fmla="*/ 1062 h 1118"/>
              <a:gd name="T10" fmla="*/ 326 w 1642"/>
              <a:gd name="T11" fmla="*/ 949 h 1118"/>
              <a:gd name="T12" fmla="*/ 565 w 1642"/>
              <a:gd name="T13" fmla="*/ 776 h 1118"/>
              <a:gd name="T14" fmla="*/ 790 w 1642"/>
              <a:gd name="T15" fmla="*/ 607 h 1118"/>
              <a:gd name="T16" fmla="*/ 1148 w 1642"/>
              <a:gd name="T17" fmla="*/ 341 h 1118"/>
              <a:gd name="T18" fmla="*/ 1419 w 1642"/>
              <a:gd name="T19" fmla="*/ 147 h 1118"/>
              <a:gd name="T20" fmla="*/ 1642 w 1642"/>
              <a:gd name="T21" fmla="*/ 0 h 1118"/>
              <a:gd name="T22" fmla="*/ 1642 w 1642"/>
              <a:gd name="T23" fmla="*/ 1 h 1118"/>
              <a:gd name="T24" fmla="*/ 1419 w 1642"/>
              <a:gd name="T25" fmla="*/ 147 h 1118"/>
              <a:gd name="T26" fmla="*/ 1148 w 1642"/>
              <a:gd name="T27" fmla="*/ 341 h 1118"/>
              <a:gd name="T28" fmla="*/ 791 w 1642"/>
              <a:gd name="T29" fmla="*/ 608 h 1118"/>
              <a:gd name="T30" fmla="*/ 565 w 1642"/>
              <a:gd name="T31" fmla="*/ 776 h 1118"/>
              <a:gd name="T32" fmla="*/ 326 w 1642"/>
              <a:gd name="T33" fmla="*/ 950 h 1118"/>
              <a:gd name="T34" fmla="*/ 154 w 1642"/>
              <a:gd name="T35" fmla="*/ 1062 h 1118"/>
              <a:gd name="T36" fmla="*/ 50 w 1642"/>
              <a:gd name="T37" fmla="*/ 1113 h 1118"/>
              <a:gd name="T38" fmla="*/ 11 w 1642"/>
              <a:gd name="T39" fmla="*/ 1116 h 1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642" h="1118">
                <a:moveTo>
                  <a:pt x="11" y="1116"/>
                </a:moveTo>
                <a:cubicBezTo>
                  <a:pt x="6" y="1115"/>
                  <a:pt x="3" y="1113"/>
                  <a:pt x="0" y="1111"/>
                </a:cubicBezTo>
                <a:cubicBezTo>
                  <a:pt x="1" y="1110"/>
                  <a:pt x="1" y="1110"/>
                  <a:pt x="1" y="1110"/>
                </a:cubicBezTo>
                <a:cubicBezTo>
                  <a:pt x="10" y="1118"/>
                  <a:pt x="27" y="1118"/>
                  <a:pt x="50" y="1112"/>
                </a:cubicBezTo>
                <a:cubicBezTo>
                  <a:pt x="75" y="1104"/>
                  <a:pt x="108" y="1088"/>
                  <a:pt x="154" y="1062"/>
                </a:cubicBezTo>
                <a:cubicBezTo>
                  <a:pt x="200" y="1034"/>
                  <a:pt x="257" y="997"/>
                  <a:pt x="326" y="949"/>
                </a:cubicBezTo>
                <a:cubicBezTo>
                  <a:pt x="395" y="901"/>
                  <a:pt x="469" y="847"/>
                  <a:pt x="565" y="776"/>
                </a:cubicBezTo>
                <a:cubicBezTo>
                  <a:pt x="638" y="721"/>
                  <a:pt x="712" y="666"/>
                  <a:pt x="790" y="607"/>
                </a:cubicBezTo>
                <a:cubicBezTo>
                  <a:pt x="907" y="519"/>
                  <a:pt x="1027" y="429"/>
                  <a:pt x="1148" y="341"/>
                </a:cubicBezTo>
                <a:cubicBezTo>
                  <a:pt x="1248" y="267"/>
                  <a:pt x="1337" y="204"/>
                  <a:pt x="1419" y="147"/>
                </a:cubicBezTo>
                <a:cubicBezTo>
                  <a:pt x="1502" y="89"/>
                  <a:pt x="1575" y="41"/>
                  <a:pt x="1642" y="0"/>
                </a:cubicBezTo>
                <a:cubicBezTo>
                  <a:pt x="1642" y="1"/>
                  <a:pt x="1642" y="1"/>
                  <a:pt x="1642" y="1"/>
                </a:cubicBezTo>
                <a:cubicBezTo>
                  <a:pt x="1576" y="42"/>
                  <a:pt x="1503" y="90"/>
                  <a:pt x="1419" y="147"/>
                </a:cubicBezTo>
                <a:cubicBezTo>
                  <a:pt x="1337" y="204"/>
                  <a:pt x="1249" y="268"/>
                  <a:pt x="1148" y="341"/>
                </a:cubicBezTo>
                <a:cubicBezTo>
                  <a:pt x="1028" y="429"/>
                  <a:pt x="907" y="520"/>
                  <a:pt x="791" y="608"/>
                </a:cubicBezTo>
                <a:cubicBezTo>
                  <a:pt x="713" y="666"/>
                  <a:pt x="639" y="722"/>
                  <a:pt x="565" y="776"/>
                </a:cubicBezTo>
                <a:cubicBezTo>
                  <a:pt x="469" y="848"/>
                  <a:pt x="396" y="901"/>
                  <a:pt x="326" y="950"/>
                </a:cubicBezTo>
                <a:cubicBezTo>
                  <a:pt x="257" y="998"/>
                  <a:pt x="201" y="1035"/>
                  <a:pt x="154" y="1062"/>
                </a:cubicBezTo>
                <a:cubicBezTo>
                  <a:pt x="108" y="1089"/>
                  <a:pt x="76" y="1105"/>
                  <a:pt x="50" y="1113"/>
                </a:cubicBezTo>
                <a:cubicBezTo>
                  <a:pt x="34" y="1117"/>
                  <a:pt x="20" y="1118"/>
                  <a:pt x="11" y="1116"/>
                </a:cubicBezTo>
                <a:close/>
              </a:path>
            </a:pathLst>
          </a:custGeom>
          <a:solidFill>
            <a:srgbClr val="000000"/>
          </a:solidFill>
          <a:ln w="3175">
            <a:solidFill>
              <a:schemeClr val="bg1">
                <a:lumMod val="75000"/>
              </a:schemeClr>
            </a:solidFill>
            <a:round/>
          </a:ln>
        </p:spPr>
        <p:txBody>
          <a:bodyPr vert="horz" wrap="square" lIns="89770" tIns="44885" rIns="89770" bIns="44885" numCol="1" anchor="t" anchorCtr="0" compatLnSpc="1"/>
          <a:lstStyle/>
          <a:p>
            <a:endParaRPr lang="zh-CN" altLang="en-US" sz="1560"/>
          </a:p>
        </p:txBody>
      </p:sp>
      <p:sp>
        <p:nvSpPr>
          <p:cNvPr id="2057" name="Freeform 31"/>
          <p:cNvSpPr/>
          <p:nvPr/>
        </p:nvSpPr>
        <p:spPr bwMode="auto">
          <a:xfrm>
            <a:off x="4557391" y="-933"/>
            <a:ext cx="771203" cy="344488"/>
          </a:xfrm>
          <a:custGeom>
            <a:avLst/>
            <a:gdLst>
              <a:gd name="T0" fmla="*/ 1 w 309"/>
              <a:gd name="T1" fmla="*/ 134 h 134"/>
              <a:gd name="T2" fmla="*/ 0 w 309"/>
              <a:gd name="T3" fmla="*/ 134 h 134"/>
              <a:gd name="T4" fmla="*/ 145 w 309"/>
              <a:gd name="T5" fmla="*/ 43 h 134"/>
              <a:gd name="T6" fmla="*/ 309 w 309"/>
              <a:gd name="T7" fmla="*/ 22 h 134"/>
              <a:gd name="T8" fmla="*/ 309 w 309"/>
              <a:gd name="T9" fmla="*/ 23 h 134"/>
              <a:gd name="T10" fmla="*/ 1 w 309"/>
              <a:gd name="T11" fmla="*/ 134 h 134"/>
            </a:gdLst>
            <a:ahLst/>
            <a:cxnLst>
              <a:cxn ang="0">
                <a:pos x="T0" y="T1"/>
              </a:cxn>
              <a:cxn ang="0">
                <a:pos x="T2" y="T3"/>
              </a:cxn>
              <a:cxn ang="0">
                <a:pos x="T4" y="T5"/>
              </a:cxn>
              <a:cxn ang="0">
                <a:pos x="T6" y="T7"/>
              </a:cxn>
              <a:cxn ang="0">
                <a:pos x="T8" y="T9"/>
              </a:cxn>
              <a:cxn ang="0">
                <a:pos x="T10" y="T11"/>
              </a:cxn>
            </a:cxnLst>
            <a:rect l="0" t="0" r="r" b="b"/>
            <a:pathLst>
              <a:path w="309" h="134">
                <a:moveTo>
                  <a:pt x="1" y="134"/>
                </a:moveTo>
                <a:cubicBezTo>
                  <a:pt x="0" y="134"/>
                  <a:pt x="0" y="134"/>
                  <a:pt x="0" y="134"/>
                </a:cubicBezTo>
                <a:cubicBezTo>
                  <a:pt x="46" y="94"/>
                  <a:pt x="96" y="63"/>
                  <a:pt x="145" y="43"/>
                </a:cubicBezTo>
                <a:cubicBezTo>
                  <a:pt x="202" y="20"/>
                  <a:pt x="257" y="13"/>
                  <a:pt x="309" y="22"/>
                </a:cubicBezTo>
                <a:cubicBezTo>
                  <a:pt x="309" y="23"/>
                  <a:pt x="309" y="23"/>
                  <a:pt x="309" y="23"/>
                </a:cubicBezTo>
                <a:cubicBezTo>
                  <a:pt x="179" y="0"/>
                  <a:pt x="60" y="83"/>
                  <a:pt x="1" y="134"/>
                </a:cubicBezTo>
                <a:close/>
              </a:path>
            </a:pathLst>
          </a:custGeom>
          <a:solidFill>
            <a:srgbClr val="000000"/>
          </a:solidFill>
          <a:ln w="3175">
            <a:solidFill>
              <a:schemeClr val="bg1">
                <a:lumMod val="75000"/>
              </a:schemeClr>
            </a:solidFill>
            <a:round/>
          </a:ln>
        </p:spPr>
        <p:txBody>
          <a:bodyPr vert="horz" wrap="square" lIns="89770" tIns="44885" rIns="89770" bIns="44885" numCol="1" anchor="t" anchorCtr="0" compatLnSpc="1"/>
          <a:lstStyle/>
          <a:p>
            <a:endParaRPr lang="zh-CN" altLang="en-US" sz="1560"/>
          </a:p>
        </p:txBody>
      </p:sp>
      <p:sp>
        <p:nvSpPr>
          <p:cNvPr id="2058" name="Freeform 32"/>
          <p:cNvSpPr/>
          <p:nvPr/>
        </p:nvSpPr>
        <p:spPr bwMode="auto">
          <a:xfrm>
            <a:off x="4387727" y="-29507"/>
            <a:ext cx="940867" cy="509588"/>
          </a:xfrm>
          <a:custGeom>
            <a:avLst/>
            <a:gdLst>
              <a:gd name="T0" fmla="*/ 1 w 377"/>
              <a:gd name="T1" fmla="*/ 198 h 198"/>
              <a:gd name="T2" fmla="*/ 0 w 377"/>
              <a:gd name="T3" fmla="*/ 198 h 198"/>
              <a:gd name="T4" fmla="*/ 171 w 377"/>
              <a:gd name="T5" fmla="*/ 67 h 198"/>
              <a:gd name="T6" fmla="*/ 377 w 377"/>
              <a:gd name="T7" fmla="*/ 33 h 198"/>
              <a:gd name="T8" fmla="*/ 377 w 377"/>
              <a:gd name="T9" fmla="*/ 34 h 198"/>
              <a:gd name="T10" fmla="*/ 1 w 377"/>
              <a:gd name="T11" fmla="*/ 198 h 198"/>
            </a:gdLst>
            <a:ahLst/>
            <a:cxnLst>
              <a:cxn ang="0">
                <a:pos x="T0" y="T1"/>
              </a:cxn>
              <a:cxn ang="0">
                <a:pos x="T2" y="T3"/>
              </a:cxn>
              <a:cxn ang="0">
                <a:pos x="T4" y="T5"/>
              </a:cxn>
              <a:cxn ang="0">
                <a:pos x="T6" y="T7"/>
              </a:cxn>
              <a:cxn ang="0">
                <a:pos x="T8" y="T9"/>
              </a:cxn>
              <a:cxn ang="0">
                <a:pos x="T10" y="T11"/>
              </a:cxn>
            </a:cxnLst>
            <a:rect l="0" t="0" r="r" b="b"/>
            <a:pathLst>
              <a:path w="377" h="198">
                <a:moveTo>
                  <a:pt x="1" y="198"/>
                </a:moveTo>
                <a:cubicBezTo>
                  <a:pt x="0" y="198"/>
                  <a:pt x="0" y="198"/>
                  <a:pt x="0" y="198"/>
                </a:cubicBezTo>
                <a:cubicBezTo>
                  <a:pt x="38" y="159"/>
                  <a:pt x="98" y="104"/>
                  <a:pt x="171" y="67"/>
                </a:cubicBezTo>
                <a:cubicBezTo>
                  <a:pt x="243" y="31"/>
                  <a:pt x="312" y="20"/>
                  <a:pt x="377" y="33"/>
                </a:cubicBezTo>
                <a:cubicBezTo>
                  <a:pt x="377" y="34"/>
                  <a:pt x="377" y="34"/>
                  <a:pt x="377" y="34"/>
                </a:cubicBezTo>
                <a:cubicBezTo>
                  <a:pt x="211" y="0"/>
                  <a:pt x="59" y="138"/>
                  <a:pt x="1" y="198"/>
                </a:cubicBezTo>
                <a:close/>
              </a:path>
            </a:pathLst>
          </a:custGeom>
          <a:solidFill>
            <a:srgbClr val="000000"/>
          </a:solidFill>
          <a:ln w="3175">
            <a:solidFill>
              <a:schemeClr val="bg1">
                <a:lumMod val="75000"/>
              </a:schemeClr>
            </a:solidFill>
            <a:round/>
          </a:ln>
        </p:spPr>
        <p:txBody>
          <a:bodyPr vert="horz" wrap="square" lIns="89770" tIns="44885" rIns="89770" bIns="44885" numCol="1" anchor="t" anchorCtr="0" compatLnSpc="1"/>
          <a:lstStyle/>
          <a:p>
            <a:endParaRPr lang="zh-CN" altLang="en-US" sz="1560"/>
          </a:p>
        </p:txBody>
      </p:sp>
      <p:sp>
        <p:nvSpPr>
          <p:cNvPr id="2061" name="Freeform 35"/>
          <p:cNvSpPr/>
          <p:nvPr/>
        </p:nvSpPr>
        <p:spPr bwMode="auto">
          <a:xfrm>
            <a:off x="4046854" y="14943"/>
            <a:ext cx="1281740" cy="1046163"/>
          </a:xfrm>
          <a:custGeom>
            <a:avLst/>
            <a:gdLst>
              <a:gd name="T0" fmla="*/ 1 w 513"/>
              <a:gd name="T1" fmla="*/ 407 h 407"/>
              <a:gd name="T2" fmla="*/ 0 w 513"/>
              <a:gd name="T3" fmla="*/ 406 h 407"/>
              <a:gd name="T4" fmla="*/ 177 w 513"/>
              <a:gd name="T5" fmla="*/ 157 h 407"/>
              <a:gd name="T6" fmla="*/ 332 w 513"/>
              <a:gd name="T7" fmla="*/ 46 h 407"/>
              <a:gd name="T8" fmla="*/ 513 w 513"/>
              <a:gd name="T9" fmla="*/ 16 h 407"/>
              <a:gd name="T10" fmla="*/ 513 w 513"/>
              <a:gd name="T11" fmla="*/ 17 h 407"/>
              <a:gd name="T12" fmla="*/ 178 w 513"/>
              <a:gd name="T13" fmla="*/ 157 h 407"/>
              <a:gd name="T14" fmla="*/ 1 w 513"/>
              <a:gd name="T15" fmla="*/ 407 h 40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13" h="407">
                <a:moveTo>
                  <a:pt x="1" y="407"/>
                </a:moveTo>
                <a:cubicBezTo>
                  <a:pt x="0" y="406"/>
                  <a:pt x="0" y="406"/>
                  <a:pt x="0" y="406"/>
                </a:cubicBezTo>
                <a:cubicBezTo>
                  <a:pt x="49" y="307"/>
                  <a:pt x="107" y="225"/>
                  <a:pt x="177" y="157"/>
                </a:cubicBezTo>
                <a:cubicBezTo>
                  <a:pt x="226" y="109"/>
                  <a:pt x="279" y="71"/>
                  <a:pt x="332" y="46"/>
                </a:cubicBezTo>
                <a:cubicBezTo>
                  <a:pt x="395" y="17"/>
                  <a:pt x="455" y="7"/>
                  <a:pt x="513" y="16"/>
                </a:cubicBezTo>
                <a:cubicBezTo>
                  <a:pt x="513" y="17"/>
                  <a:pt x="513" y="17"/>
                  <a:pt x="513" y="17"/>
                </a:cubicBezTo>
                <a:cubicBezTo>
                  <a:pt x="408" y="0"/>
                  <a:pt x="286" y="51"/>
                  <a:pt x="178" y="157"/>
                </a:cubicBezTo>
                <a:cubicBezTo>
                  <a:pt x="108" y="226"/>
                  <a:pt x="50" y="307"/>
                  <a:pt x="1" y="407"/>
                </a:cubicBezTo>
                <a:close/>
              </a:path>
            </a:pathLst>
          </a:custGeom>
          <a:solidFill>
            <a:srgbClr val="000000"/>
          </a:solidFill>
          <a:ln w="3175">
            <a:solidFill>
              <a:schemeClr val="bg1">
                <a:lumMod val="75000"/>
              </a:schemeClr>
            </a:solidFill>
            <a:round/>
          </a:ln>
        </p:spPr>
        <p:txBody>
          <a:bodyPr vert="horz" wrap="square" lIns="89770" tIns="44885" rIns="89770" bIns="44885" numCol="1" anchor="t" anchorCtr="0" compatLnSpc="1"/>
          <a:lstStyle/>
          <a:p>
            <a:endParaRPr lang="zh-CN" altLang="en-US" sz="1560"/>
          </a:p>
        </p:txBody>
      </p:sp>
      <p:sp>
        <p:nvSpPr>
          <p:cNvPr id="2063" name="Freeform 37"/>
          <p:cNvSpPr/>
          <p:nvPr/>
        </p:nvSpPr>
        <p:spPr bwMode="auto">
          <a:xfrm>
            <a:off x="2671028" y="56218"/>
            <a:ext cx="2657566" cy="2595563"/>
          </a:xfrm>
          <a:custGeom>
            <a:avLst/>
            <a:gdLst>
              <a:gd name="T0" fmla="*/ 0 w 1064"/>
              <a:gd name="T1" fmla="*/ 1010 h 1010"/>
              <a:gd name="T2" fmla="*/ 0 w 1064"/>
              <a:gd name="T3" fmla="*/ 1010 h 1010"/>
              <a:gd name="T4" fmla="*/ 479 w 1064"/>
              <a:gd name="T5" fmla="*/ 742 h 1010"/>
              <a:gd name="T6" fmla="*/ 821 w 1064"/>
              <a:gd name="T7" fmla="*/ 460 h 1010"/>
              <a:gd name="T8" fmla="*/ 1009 w 1064"/>
              <a:gd name="T9" fmla="*/ 205 h 1010"/>
              <a:gd name="T10" fmla="*/ 1063 w 1064"/>
              <a:gd name="T11" fmla="*/ 0 h 1010"/>
              <a:gd name="T12" fmla="*/ 1064 w 1064"/>
              <a:gd name="T13" fmla="*/ 0 h 1010"/>
              <a:gd name="T14" fmla="*/ 1009 w 1064"/>
              <a:gd name="T15" fmla="*/ 206 h 1010"/>
              <a:gd name="T16" fmla="*/ 822 w 1064"/>
              <a:gd name="T17" fmla="*/ 460 h 1010"/>
              <a:gd name="T18" fmla="*/ 479 w 1064"/>
              <a:gd name="T19" fmla="*/ 743 h 1010"/>
              <a:gd name="T20" fmla="*/ 0 w 1064"/>
              <a:gd name="T21" fmla="*/ 1010 h 10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64" h="1010">
                <a:moveTo>
                  <a:pt x="0" y="1010"/>
                </a:moveTo>
                <a:cubicBezTo>
                  <a:pt x="0" y="1010"/>
                  <a:pt x="0" y="1010"/>
                  <a:pt x="0" y="1010"/>
                </a:cubicBezTo>
                <a:cubicBezTo>
                  <a:pt x="175" y="929"/>
                  <a:pt x="336" y="839"/>
                  <a:pt x="479" y="742"/>
                </a:cubicBezTo>
                <a:cubicBezTo>
                  <a:pt x="613" y="651"/>
                  <a:pt x="728" y="556"/>
                  <a:pt x="821" y="460"/>
                </a:cubicBezTo>
                <a:cubicBezTo>
                  <a:pt x="905" y="373"/>
                  <a:pt x="968" y="287"/>
                  <a:pt x="1009" y="205"/>
                </a:cubicBezTo>
                <a:cubicBezTo>
                  <a:pt x="1044" y="133"/>
                  <a:pt x="1063" y="63"/>
                  <a:pt x="1063" y="0"/>
                </a:cubicBezTo>
                <a:cubicBezTo>
                  <a:pt x="1064" y="0"/>
                  <a:pt x="1064" y="0"/>
                  <a:pt x="1064" y="0"/>
                </a:cubicBezTo>
                <a:cubicBezTo>
                  <a:pt x="1064" y="63"/>
                  <a:pt x="1045" y="134"/>
                  <a:pt x="1009" y="206"/>
                </a:cubicBezTo>
                <a:cubicBezTo>
                  <a:pt x="969" y="288"/>
                  <a:pt x="905" y="373"/>
                  <a:pt x="822" y="460"/>
                </a:cubicBezTo>
                <a:cubicBezTo>
                  <a:pt x="728" y="557"/>
                  <a:pt x="613" y="652"/>
                  <a:pt x="479" y="743"/>
                </a:cubicBezTo>
                <a:cubicBezTo>
                  <a:pt x="336" y="840"/>
                  <a:pt x="175" y="930"/>
                  <a:pt x="0" y="1010"/>
                </a:cubicBezTo>
                <a:close/>
              </a:path>
            </a:pathLst>
          </a:custGeom>
          <a:solidFill>
            <a:srgbClr val="000000"/>
          </a:solidFill>
          <a:ln w="3175">
            <a:solidFill>
              <a:schemeClr val="bg1">
                <a:lumMod val="75000"/>
              </a:schemeClr>
            </a:solidFill>
            <a:round/>
          </a:ln>
        </p:spPr>
        <p:txBody>
          <a:bodyPr vert="horz" wrap="square" lIns="89770" tIns="44885" rIns="89770" bIns="44885" numCol="1" anchor="t" anchorCtr="0" compatLnSpc="1"/>
          <a:lstStyle/>
          <a:p>
            <a:endParaRPr lang="zh-CN" altLang="en-US" sz="1560"/>
          </a:p>
        </p:txBody>
      </p:sp>
      <p:sp>
        <p:nvSpPr>
          <p:cNvPr id="2064" name="Freeform 38"/>
          <p:cNvSpPr/>
          <p:nvPr/>
        </p:nvSpPr>
        <p:spPr bwMode="auto">
          <a:xfrm>
            <a:off x="3932715" y="56218"/>
            <a:ext cx="1395878" cy="1782763"/>
          </a:xfrm>
          <a:custGeom>
            <a:avLst/>
            <a:gdLst>
              <a:gd name="T0" fmla="*/ 0 w 559"/>
              <a:gd name="T1" fmla="*/ 694 h 694"/>
              <a:gd name="T2" fmla="*/ 0 w 559"/>
              <a:gd name="T3" fmla="*/ 693 h 694"/>
              <a:gd name="T4" fmla="*/ 234 w 559"/>
              <a:gd name="T5" fmla="*/ 497 h 694"/>
              <a:gd name="T6" fmla="*/ 405 w 559"/>
              <a:gd name="T7" fmla="*/ 310 h 694"/>
              <a:gd name="T8" fmla="*/ 558 w 559"/>
              <a:gd name="T9" fmla="*/ 0 h 694"/>
              <a:gd name="T10" fmla="*/ 559 w 559"/>
              <a:gd name="T11" fmla="*/ 0 h 694"/>
              <a:gd name="T12" fmla="*/ 508 w 559"/>
              <a:gd name="T13" fmla="*/ 150 h 694"/>
              <a:gd name="T14" fmla="*/ 406 w 559"/>
              <a:gd name="T15" fmla="*/ 310 h 694"/>
              <a:gd name="T16" fmla="*/ 234 w 559"/>
              <a:gd name="T17" fmla="*/ 498 h 694"/>
              <a:gd name="T18" fmla="*/ 0 w 559"/>
              <a:gd name="T19" fmla="*/ 694 h 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9" h="694">
                <a:moveTo>
                  <a:pt x="0" y="694"/>
                </a:moveTo>
                <a:cubicBezTo>
                  <a:pt x="0" y="693"/>
                  <a:pt x="0" y="693"/>
                  <a:pt x="0" y="693"/>
                </a:cubicBezTo>
                <a:cubicBezTo>
                  <a:pt x="87" y="629"/>
                  <a:pt x="165" y="563"/>
                  <a:pt x="234" y="497"/>
                </a:cubicBezTo>
                <a:cubicBezTo>
                  <a:pt x="301" y="434"/>
                  <a:pt x="358" y="371"/>
                  <a:pt x="405" y="310"/>
                </a:cubicBezTo>
                <a:cubicBezTo>
                  <a:pt x="491" y="200"/>
                  <a:pt x="544" y="93"/>
                  <a:pt x="558" y="0"/>
                </a:cubicBezTo>
                <a:cubicBezTo>
                  <a:pt x="559" y="0"/>
                  <a:pt x="559" y="0"/>
                  <a:pt x="559" y="0"/>
                </a:cubicBezTo>
                <a:cubicBezTo>
                  <a:pt x="552" y="47"/>
                  <a:pt x="535" y="97"/>
                  <a:pt x="508" y="150"/>
                </a:cubicBezTo>
                <a:cubicBezTo>
                  <a:pt x="483" y="202"/>
                  <a:pt x="448" y="256"/>
                  <a:pt x="406" y="310"/>
                </a:cubicBezTo>
                <a:cubicBezTo>
                  <a:pt x="359" y="371"/>
                  <a:pt x="301" y="434"/>
                  <a:pt x="234" y="498"/>
                </a:cubicBezTo>
                <a:cubicBezTo>
                  <a:pt x="166" y="563"/>
                  <a:pt x="87" y="629"/>
                  <a:pt x="0" y="694"/>
                </a:cubicBezTo>
                <a:close/>
              </a:path>
            </a:pathLst>
          </a:custGeom>
          <a:solidFill>
            <a:srgbClr val="000000"/>
          </a:solidFill>
          <a:ln w="3175">
            <a:solidFill>
              <a:schemeClr val="bg1">
                <a:lumMod val="75000"/>
              </a:schemeClr>
            </a:solidFill>
            <a:round/>
          </a:ln>
        </p:spPr>
        <p:txBody>
          <a:bodyPr vert="horz" wrap="square" lIns="89770" tIns="44885" rIns="89770" bIns="44885" numCol="1" anchor="t" anchorCtr="0" compatLnSpc="1"/>
          <a:lstStyle/>
          <a:p>
            <a:endParaRPr lang="zh-CN" altLang="en-US" sz="1560"/>
          </a:p>
        </p:txBody>
      </p:sp>
      <p:sp>
        <p:nvSpPr>
          <p:cNvPr id="2065" name="Freeform 39"/>
          <p:cNvSpPr/>
          <p:nvPr/>
        </p:nvSpPr>
        <p:spPr bwMode="auto">
          <a:xfrm>
            <a:off x="4764073" y="56219"/>
            <a:ext cx="564521" cy="549275"/>
          </a:xfrm>
          <a:custGeom>
            <a:avLst/>
            <a:gdLst>
              <a:gd name="T0" fmla="*/ 0 w 226"/>
              <a:gd name="T1" fmla="*/ 214 h 214"/>
              <a:gd name="T2" fmla="*/ 0 w 226"/>
              <a:gd name="T3" fmla="*/ 214 h 214"/>
              <a:gd name="T4" fmla="*/ 226 w 226"/>
              <a:gd name="T5" fmla="*/ 0 h 214"/>
              <a:gd name="T6" fmla="*/ 226 w 226"/>
              <a:gd name="T7" fmla="*/ 1 h 214"/>
              <a:gd name="T8" fmla="*/ 0 w 226"/>
              <a:gd name="T9" fmla="*/ 214 h 214"/>
            </a:gdLst>
            <a:ahLst/>
            <a:cxnLst>
              <a:cxn ang="0">
                <a:pos x="T0" y="T1"/>
              </a:cxn>
              <a:cxn ang="0">
                <a:pos x="T2" y="T3"/>
              </a:cxn>
              <a:cxn ang="0">
                <a:pos x="T4" y="T5"/>
              </a:cxn>
              <a:cxn ang="0">
                <a:pos x="T6" y="T7"/>
              </a:cxn>
              <a:cxn ang="0">
                <a:pos x="T8" y="T9"/>
              </a:cxn>
            </a:cxnLst>
            <a:rect l="0" t="0" r="r" b="b"/>
            <a:pathLst>
              <a:path w="226" h="214">
                <a:moveTo>
                  <a:pt x="0" y="214"/>
                </a:moveTo>
                <a:cubicBezTo>
                  <a:pt x="0" y="214"/>
                  <a:pt x="0" y="214"/>
                  <a:pt x="0" y="214"/>
                </a:cubicBezTo>
                <a:cubicBezTo>
                  <a:pt x="76" y="117"/>
                  <a:pt x="153" y="45"/>
                  <a:pt x="226" y="0"/>
                </a:cubicBezTo>
                <a:cubicBezTo>
                  <a:pt x="226" y="1"/>
                  <a:pt x="226" y="1"/>
                  <a:pt x="226" y="1"/>
                </a:cubicBezTo>
                <a:cubicBezTo>
                  <a:pt x="153" y="45"/>
                  <a:pt x="77" y="117"/>
                  <a:pt x="0" y="214"/>
                </a:cubicBezTo>
                <a:close/>
              </a:path>
            </a:pathLst>
          </a:custGeom>
          <a:solidFill>
            <a:srgbClr val="000000"/>
          </a:solidFill>
          <a:ln w="3175">
            <a:solidFill>
              <a:schemeClr val="bg1">
                <a:lumMod val="75000"/>
              </a:schemeClr>
            </a:solidFill>
            <a:round/>
          </a:ln>
        </p:spPr>
        <p:txBody>
          <a:bodyPr vert="horz" wrap="square" lIns="89770" tIns="44885" rIns="89770" bIns="44885" numCol="1" anchor="t" anchorCtr="0" compatLnSpc="1"/>
          <a:lstStyle/>
          <a:p>
            <a:endParaRPr lang="zh-CN" altLang="en-US" sz="1560"/>
          </a:p>
        </p:txBody>
      </p:sp>
      <p:sp>
        <p:nvSpPr>
          <p:cNvPr id="2070" name="Freeform 44"/>
          <p:cNvSpPr/>
          <p:nvPr/>
        </p:nvSpPr>
        <p:spPr bwMode="auto">
          <a:xfrm>
            <a:off x="5328593" y="56218"/>
            <a:ext cx="555266" cy="346075"/>
          </a:xfrm>
          <a:custGeom>
            <a:avLst/>
            <a:gdLst>
              <a:gd name="T0" fmla="*/ 222 w 222"/>
              <a:gd name="T1" fmla="*/ 135 h 135"/>
              <a:gd name="T2" fmla="*/ 0 w 222"/>
              <a:gd name="T3" fmla="*/ 1 h 135"/>
              <a:gd name="T4" fmla="*/ 0 w 222"/>
              <a:gd name="T5" fmla="*/ 0 h 135"/>
              <a:gd name="T6" fmla="*/ 122 w 222"/>
              <a:gd name="T7" fmla="*/ 35 h 135"/>
              <a:gd name="T8" fmla="*/ 222 w 222"/>
              <a:gd name="T9" fmla="*/ 135 h 135"/>
            </a:gdLst>
            <a:ahLst/>
            <a:cxnLst>
              <a:cxn ang="0">
                <a:pos x="T0" y="T1"/>
              </a:cxn>
              <a:cxn ang="0">
                <a:pos x="T2" y="T3"/>
              </a:cxn>
              <a:cxn ang="0">
                <a:pos x="T4" y="T5"/>
              </a:cxn>
              <a:cxn ang="0">
                <a:pos x="T6" y="T7"/>
              </a:cxn>
              <a:cxn ang="0">
                <a:pos x="T8" y="T9"/>
              </a:cxn>
            </a:cxnLst>
            <a:rect l="0" t="0" r="r" b="b"/>
            <a:pathLst>
              <a:path w="222" h="135">
                <a:moveTo>
                  <a:pt x="222" y="135"/>
                </a:moveTo>
                <a:cubicBezTo>
                  <a:pt x="170" y="51"/>
                  <a:pt x="85" y="0"/>
                  <a:pt x="0" y="1"/>
                </a:cubicBezTo>
                <a:cubicBezTo>
                  <a:pt x="0" y="0"/>
                  <a:pt x="0" y="0"/>
                  <a:pt x="0" y="0"/>
                </a:cubicBezTo>
                <a:cubicBezTo>
                  <a:pt x="41" y="0"/>
                  <a:pt x="83" y="12"/>
                  <a:pt x="122" y="35"/>
                </a:cubicBezTo>
                <a:cubicBezTo>
                  <a:pt x="162" y="59"/>
                  <a:pt x="196" y="93"/>
                  <a:pt x="222" y="135"/>
                </a:cubicBezTo>
                <a:close/>
              </a:path>
            </a:pathLst>
          </a:custGeom>
          <a:solidFill>
            <a:srgbClr val="000000"/>
          </a:solidFill>
          <a:ln w="3175">
            <a:solidFill>
              <a:schemeClr val="bg1">
                <a:lumMod val="75000"/>
              </a:schemeClr>
            </a:solidFill>
            <a:round/>
          </a:ln>
        </p:spPr>
        <p:txBody>
          <a:bodyPr vert="horz" wrap="square" lIns="89770" tIns="44885" rIns="89770" bIns="44885" numCol="1" anchor="t" anchorCtr="0" compatLnSpc="1"/>
          <a:lstStyle/>
          <a:p>
            <a:endParaRPr lang="zh-CN" altLang="en-US" sz="1560"/>
          </a:p>
        </p:txBody>
      </p:sp>
      <p:sp>
        <p:nvSpPr>
          <p:cNvPr id="2071" name="Freeform 45"/>
          <p:cNvSpPr/>
          <p:nvPr/>
        </p:nvSpPr>
        <p:spPr bwMode="auto">
          <a:xfrm>
            <a:off x="4557391" y="-34270"/>
            <a:ext cx="1326469" cy="436563"/>
          </a:xfrm>
          <a:custGeom>
            <a:avLst/>
            <a:gdLst>
              <a:gd name="T0" fmla="*/ 1 w 531"/>
              <a:gd name="T1" fmla="*/ 147 h 170"/>
              <a:gd name="T2" fmla="*/ 0 w 531"/>
              <a:gd name="T3" fmla="*/ 147 h 170"/>
              <a:gd name="T4" fmla="*/ 261 w 531"/>
              <a:gd name="T5" fmla="*/ 9 h 170"/>
              <a:gd name="T6" fmla="*/ 336 w 531"/>
              <a:gd name="T7" fmla="*/ 15 h 170"/>
              <a:gd name="T8" fmla="*/ 339 w 531"/>
              <a:gd name="T9" fmla="*/ 16 h 170"/>
              <a:gd name="T10" fmla="*/ 410 w 531"/>
              <a:gd name="T11" fmla="*/ 44 h 170"/>
              <a:gd name="T12" fmla="*/ 531 w 531"/>
              <a:gd name="T13" fmla="*/ 170 h 170"/>
              <a:gd name="T14" fmla="*/ 531 w 531"/>
              <a:gd name="T15" fmla="*/ 170 h 170"/>
              <a:gd name="T16" fmla="*/ 261 w 531"/>
              <a:gd name="T17" fmla="*/ 10 h 170"/>
              <a:gd name="T18" fmla="*/ 1 w 531"/>
              <a:gd name="T19" fmla="*/ 147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1" h="170">
                <a:moveTo>
                  <a:pt x="1" y="147"/>
                </a:moveTo>
                <a:cubicBezTo>
                  <a:pt x="0" y="147"/>
                  <a:pt x="0" y="147"/>
                  <a:pt x="0" y="147"/>
                </a:cubicBezTo>
                <a:cubicBezTo>
                  <a:pt x="59" y="90"/>
                  <a:pt x="152" y="20"/>
                  <a:pt x="261" y="9"/>
                </a:cubicBezTo>
                <a:cubicBezTo>
                  <a:pt x="285" y="7"/>
                  <a:pt x="311" y="9"/>
                  <a:pt x="336" y="15"/>
                </a:cubicBezTo>
                <a:cubicBezTo>
                  <a:pt x="337" y="15"/>
                  <a:pt x="338" y="15"/>
                  <a:pt x="339" y="16"/>
                </a:cubicBezTo>
                <a:cubicBezTo>
                  <a:pt x="363" y="22"/>
                  <a:pt x="387" y="31"/>
                  <a:pt x="410" y="44"/>
                </a:cubicBezTo>
                <a:cubicBezTo>
                  <a:pt x="460" y="73"/>
                  <a:pt x="502" y="117"/>
                  <a:pt x="531" y="170"/>
                </a:cubicBezTo>
                <a:cubicBezTo>
                  <a:pt x="531" y="170"/>
                  <a:pt x="531" y="170"/>
                  <a:pt x="531" y="170"/>
                </a:cubicBezTo>
                <a:cubicBezTo>
                  <a:pt x="472" y="65"/>
                  <a:pt x="364" y="0"/>
                  <a:pt x="261" y="10"/>
                </a:cubicBezTo>
                <a:cubicBezTo>
                  <a:pt x="152" y="20"/>
                  <a:pt x="59" y="90"/>
                  <a:pt x="1" y="147"/>
                </a:cubicBezTo>
                <a:close/>
              </a:path>
            </a:pathLst>
          </a:custGeom>
          <a:solidFill>
            <a:srgbClr val="000000"/>
          </a:solidFill>
          <a:ln w="3175">
            <a:solidFill>
              <a:schemeClr val="bg1">
                <a:lumMod val="75000"/>
              </a:schemeClr>
            </a:solidFill>
            <a:round/>
          </a:ln>
        </p:spPr>
        <p:txBody>
          <a:bodyPr vert="horz" wrap="square" lIns="89770" tIns="44885" rIns="89770" bIns="44885" numCol="1" anchor="t" anchorCtr="0" compatLnSpc="1"/>
          <a:lstStyle/>
          <a:p>
            <a:endParaRPr lang="zh-CN" altLang="en-US" sz="1560"/>
          </a:p>
        </p:txBody>
      </p:sp>
      <p:sp>
        <p:nvSpPr>
          <p:cNvPr id="2072" name="Freeform 46"/>
          <p:cNvSpPr/>
          <p:nvPr/>
        </p:nvSpPr>
        <p:spPr bwMode="auto">
          <a:xfrm>
            <a:off x="4387727" y="-50145"/>
            <a:ext cx="1496134" cy="530225"/>
          </a:xfrm>
          <a:custGeom>
            <a:avLst/>
            <a:gdLst>
              <a:gd name="T0" fmla="*/ 1 w 599"/>
              <a:gd name="T1" fmla="*/ 206 h 206"/>
              <a:gd name="T2" fmla="*/ 0 w 599"/>
              <a:gd name="T3" fmla="*/ 206 h 206"/>
              <a:gd name="T4" fmla="*/ 125 w 599"/>
              <a:gd name="T5" fmla="*/ 88 h 206"/>
              <a:gd name="T6" fmla="*/ 280 w 599"/>
              <a:gd name="T7" fmla="*/ 14 h 206"/>
              <a:gd name="T8" fmla="*/ 451 w 599"/>
              <a:gd name="T9" fmla="*/ 28 h 206"/>
              <a:gd name="T10" fmla="*/ 599 w 599"/>
              <a:gd name="T11" fmla="*/ 176 h 206"/>
              <a:gd name="T12" fmla="*/ 599 w 599"/>
              <a:gd name="T13" fmla="*/ 176 h 206"/>
              <a:gd name="T14" fmla="*/ 451 w 599"/>
              <a:gd name="T15" fmla="*/ 29 h 206"/>
              <a:gd name="T16" fmla="*/ 280 w 599"/>
              <a:gd name="T17" fmla="*/ 15 h 206"/>
              <a:gd name="T18" fmla="*/ 1 w 599"/>
              <a:gd name="T19" fmla="*/ 206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9" h="206">
                <a:moveTo>
                  <a:pt x="1" y="206"/>
                </a:moveTo>
                <a:cubicBezTo>
                  <a:pt x="0" y="206"/>
                  <a:pt x="0" y="206"/>
                  <a:pt x="0" y="206"/>
                </a:cubicBezTo>
                <a:cubicBezTo>
                  <a:pt x="40" y="159"/>
                  <a:pt x="82" y="119"/>
                  <a:pt x="125" y="88"/>
                </a:cubicBezTo>
                <a:cubicBezTo>
                  <a:pt x="175" y="51"/>
                  <a:pt x="228" y="26"/>
                  <a:pt x="280" y="14"/>
                </a:cubicBezTo>
                <a:cubicBezTo>
                  <a:pt x="339" y="0"/>
                  <a:pt x="400" y="5"/>
                  <a:pt x="451" y="28"/>
                </a:cubicBezTo>
                <a:cubicBezTo>
                  <a:pt x="509" y="54"/>
                  <a:pt x="562" y="106"/>
                  <a:pt x="599" y="176"/>
                </a:cubicBezTo>
                <a:cubicBezTo>
                  <a:pt x="599" y="176"/>
                  <a:pt x="599" y="176"/>
                  <a:pt x="599" y="176"/>
                </a:cubicBezTo>
                <a:cubicBezTo>
                  <a:pt x="561" y="107"/>
                  <a:pt x="509" y="55"/>
                  <a:pt x="451" y="29"/>
                </a:cubicBezTo>
                <a:cubicBezTo>
                  <a:pt x="400" y="6"/>
                  <a:pt x="339" y="1"/>
                  <a:pt x="280" y="15"/>
                </a:cubicBezTo>
                <a:cubicBezTo>
                  <a:pt x="183" y="37"/>
                  <a:pt x="89" y="102"/>
                  <a:pt x="1" y="206"/>
                </a:cubicBezTo>
                <a:close/>
              </a:path>
            </a:pathLst>
          </a:custGeom>
          <a:solidFill>
            <a:srgbClr val="000000"/>
          </a:solidFill>
          <a:ln w="3175">
            <a:solidFill>
              <a:schemeClr val="bg1">
                <a:lumMod val="75000"/>
              </a:schemeClr>
            </a:solidFill>
            <a:round/>
          </a:ln>
        </p:spPr>
        <p:txBody>
          <a:bodyPr vert="horz" wrap="square" lIns="89770" tIns="44885" rIns="89770" bIns="44885" numCol="1" anchor="t" anchorCtr="0" compatLnSpc="1"/>
          <a:lstStyle/>
          <a:p>
            <a:endParaRPr lang="zh-CN" altLang="en-US" sz="1560"/>
          </a:p>
        </p:txBody>
      </p:sp>
      <p:sp>
        <p:nvSpPr>
          <p:cNvPr id="2073" name="Freeform 47"/>
          <p:cNvSpPr/>
          <p:nvPr/>
        </p:nvSpPr>
        <p:spPr bwMode="auto">
          <a:xfrm>
            <a:off x="2106507" y="402292"/>
            <a:ext cx="3886863" cy="5697538"/>
          </a:xfrm>
          <a:custGeom>
            <a:avLst/>
            <a:gdLst>
              <a:gd name="T0" fmla="*/ 0 w 1556"/>
              <a:gd name="T1" fmla="*/ 2217 h 2217"/>
              <a:gd name="T2" fmla="*/ 0 w 1556"/>
              <a:gd name="T3" fmla="*/ 2216 h 2217"/>
              <a:gd name="T4" fmla="*/ 299 w 1556"/>
              <a:gd name="T5" fmla="*/ 2104 h 2217"/>
              <a:gd name="T6" fmla="*/ 621 w 1556"/>
              <a:gd name="T7" fmla="*/ 1903 h 2217"/>
              <a:gd name="T8" fmla="*/ 1209 w 1556"/>
              <a:gd name="T9" fmla="*/ 1266 h 2217"/>
              <a:gd name="T10" fmla="*/ 1523 w 1556"/>
              <a:gd name="T11" fmla="*/ 536 h 2217"/>
              <a:gd name="T12" fmla="*/ 1551 w 1556"/>
              <a:gd name="T13" fmla="*/ 234 h 2217"/>
              <a:gd name="T14" fmla="*/ 1511 w 1556"/>
              <a:gd name="T15" fmla="*/ 0 h 2217"/>
              <a:gd name="T16" fmla="*/ 1512 w 1556"/>
              <a:gd name="T17" fmla="*/ 0 h 2217"/>
              <a:gd name="T18" fmla="*/ 1552 w 1556"/>
              <a:gd name="T19" fmla="*/ 233 h 2217"/>
              <a:gd name="T20" fmla="*/ 1524 w 1556"/>
              <a:gd name="T21" fmla="*/ 537 h 2217"/>
              <a:gd name="T22" fmla="*/ 1210 w 1556"/>
              <a:gd name="T23" fmla="*/ 1267 h 2217"/>
              <a:gd name="T24" fmla="*/ 621 w 1556"/>
              <a:gd name="T25" fmla="*/ 1904 h 2217"/>
              <a:gd name="T26" fmla="*/ 300 w 1556"/>
              <a:gd name="T27" fmla="*/ 2104 h 2217"/>
              <a:gd name="T28" fmla="*/ 0 w 1556"/>
              <a:gd name="T29" fmla="*/ 2217 h 2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56" h="2217">
                <a:moveTo>
                  <a:pt x="0" y="2217"/>
                </a:moveTo>
                <a:cubicBezTo>
                  <a:pt x="0" y="2216"/>
                  <a:pt x="0" y="2216"/>
                  <a:pt x="0" y="2216"/>
                </a:cubicBezTo>
                <a:cubicBezTo>
                  <a:pt x="97" y="2191"/>
                  <a:pt x="198" y="2154"/>
                  <a:pt x="299" y="2104"/>
                </a:cubicBezTo>
                <a:cubicBezTo>
                  <a:pt x="407" y="2051"/>
                  <a:pt x="515" y="1983"/>
                  <a:pt x="621" y="1903"/>
                </a:cubicBezTo>
                <a:cubicBezTo>
                  <a:pt x="844" y="1733"/>
                  <a:pt x="1048" y="1513"/>
                  <a:pt x="1209" y="1266"/>
                </a:cubicBezTo>
                <a:cubicBezTo>
                  <a:pt x="1365" y="1027"/>
                  <a:pt x="1474" y="775"/>
                  <a:pt x="1523" y="536"/>
                </a:cubicBezTo>
                <a:cubicBezTo>
                  <a:pt x="1545" y="430"/>
                  <a:pt x="1555" y="328"/>
                  <a:pt x="1551" y="234"/>
                </a:cubicBezTo>
                <a:cubicBezTo>
                  <a:pt x="1548" y="148"/>
                  <a:pt x="1535" y="70"/>
                  <a:pt x="1511" y="0"/>
                </a:cubicBezTo>
                <a:cubicBezTo>
                  <a:pt x="1512" y="0"/>
                  <a:pt x="1512" y="0"/>
                  <a:pt x="1512" y="0"/>
                </a:cubicBezTo>
                <a:cubicBezTo>
                  <a:pt x="1536" y="69"/>
                  <a:pt x="1549" y="148"/>
                  <a:pt x="1552" y="233"/>
                </a:cubicBezTo>
                <a:cubicBezTo>
                  <a:pt x="1556" y="328"/>
                  <a:pt x="1546" y="430"/>
                  <a:pt x="1524" y="537"/>
                </a:cubicBezTo>
                <a:cubicBezTo>
                  <a:pt x="1475" y="775"/>
                  <a:pt x="1366" y="1028"/>
                  <a:pt x="1210" y="1267"/>
                </a:cubicBezTo>
                <a:cubicBezTo>
                  <a:pt x="1048" y="1514"/>
                  <a:pt x="845" y="1734"/>
                  <a:pt x="621" y="1904"/>
                </a:cubicBezTo>
                <a:cubicBezTo>
                  <a:pt x="516" y="1984"/>
                  <a:pt x="407" y="2051"/>
                  <a:pt x="300" y="2104"/>
                </a:cubicBezTo>
                <a:cubicBezTo>
                  <a:pt x="198" y="2154"/>
                  <a:pt x="98" y="2192"/>
                  <a:pt x="0" y="2217"/>
                </a:cubicBezTo>
                <a:close/>
              </a:path>
            </a:pathLst>
          </a:custGeom>
          <a:solidFill>
            <a:srgbClr val="000000"/>
          </a:solidFill>
          <a:ln w="3175">
            <a:solidFill>
              <a:schemeClr val="bg1">
                <a:lumMod val="75000"/>
              </a:schemeClr>
            </a:solidFill>
            <a:round/>
          </a:ln>
        </p:spPr>
        <p:txBody>
          <a:bodyPr vert="horz" wrap="square" lIns="89770" tIns="44885" rIns="89770" bIns="44885" numCol="1" anchor="t" anchorCtr="0" compatLnSpc="1"/>
          <a:lstStyle/>
          <a:p>
            <a:endParaRPr lang="zh-CN" altLang="en-US" sz="1560"/>
          </a:p>
        </p:txBody>
      </p:sp>
      <p:sp>
        <p:nvSpPr>
          <p:cNvPr id="2074" name="Freeform 48"/>
          <p:cNvSpPr/>
          <p:nvPr/>
        </p:nvSpPr>
        <p:spPr bwMode="auto">
          <a:xfrm>
            <a:off x="4060736" y="402293"/>
            <a:ext cx="2029806" cy="4667251"/>
          </a:xfrm>
          <a:custGeom>
            <a:avLst/>
            <a:gdLst>
              <a:gd name="T0" fmla="*/ 0 w 813"/>
              <a:gd name="T1" fmla="*/ 1816 h 1816"/>
              <a:gd name="T2" fmla="*/ 0 w 813"/>
              <a:gd name="T3" fmla="*/ 1815 h 1816"/>
              <a:gd name="T4" fmla="*/ 345 w 813"/>
              <a:gd name="T5" fmla="*/ 1532 h 1816"/>
              <a:gd name="T6" fmla="*/ 651 w 813"/>
              <a:gd name="T7" fmla="*/ 1043 h 1816"/>
              <a:gd name="T8" fmla="*/ 800 w 813"/>
              <a:gd name="T9" fmla="*/ 456 h 1816"/>
              <a:gd name="T10" fmla="*/ 730 w 813"/>
              <a:gd name="T11" fmla="*/ 0 h 1816"/>
              <a:gd name="T12" fmla="*/ 730 w 813"/>
              <a:gd name="T13" fmla="*/ 0 h 1816"/>
              <a:gd name="T14" fmla="*/ 801 w 813"/>
              <a:gd name="T15" fmla="*/ 456 h 1816"/>
              <a:gd name="T16" fmla="*/ 652 w 813"/>
              <a:gd name="T17" fmla="*/ 1043 h 1816"/>
              <a:gd name="T18" fmla="*/ 513 w 813"/>
              <a:gd name="T19" fmla="*/ 1307 h 1816"/>
              <a:gd name="T20" fmla="*/ 346 w 813"/>
              <a:gd name="T21" fmla="*/ 1533 h 1816"/>
              <a:gd name="T22" fmla="*/ 176 w 813"/>
              <a:gd name="T23" fmla="*/ 1697 h 1816"/>
              <a:gd name="T24" fmla="*/ 0 w 813"/>
              <a:gd name="T25" fmla="*/ 1816 h 18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3" h="1816">
                <a:moveTo>
                  <a:pt x="0" y="1816"/>
                </a:moveTo>
                <a:cubicBezTo>
                  <a:pt x="0" y="1815"/>
                  <a:pt x="0" y="1815"/>
                  <a:pt x="0" y="1815"/>
                </a:cubicBezTo>
                <a:cubicBezTo>
                  <a:pt x="122" y="1749"/>
                  <a:pt x="238" y="1654"/>
                  <a:pt x="345" y="1532"/>
                </a:cubicBezTo>
                <a:cubicBezTo>
                  <a:pt x="467" y="1394"/>
                  <a:pt x="572" y="1225"/>
                  <a:pt x="651" y="1043"/>
                </a:cubicBezTo>
                <a:cubicBezTo>
                  <a:pt x="735" y="849"/>
                  <a:pt x="787" y="646"/>
                  <a:pt x="800" y="456"/>
                </a:cubicBezTo>
                <a:cubicBezTo>
                  <a:pt x="812" y="274"/>
                  <a:pt x="788" y="116"/>
                  <a:pt x="730" y="0"/>
                </a:cubicBezTo>
                <a:cubicBezTo>
                  <a:pt x="730" y="0"/>
                  <a:pt x="730" y="0"/>
                  <a:pt x="730" y="0"/>
                </a:cubicBezTo>
                <a:cubicBezTo>
                  <a:pt x="789" y="116"/>
                  <a:pt x="813" y="274"/>
                  <a:pt x="801" y="456"/>
                </a:cubicBezTo>
                <a:cubicBezTo>
                  <a:pt x="788" y="646"/>
                  <a:pt x="736" y="849"/>
                  <a:pt x="652" y="1043"/>
                </a:cubicBezTo>
                <a:cubicBezTo>
                  <a:pt x="612" y="1135"/>
                  <a:pt x="566" y="1224"/>
                  <a:pt x="513" y="1307"/>
                </a:cubicBezTo>
                <a:cubicBezTo>
                  <a:pt x="462" y="1389"/>
                  <a:pt x="406" y="1464"/>
                  <a:pt x="346" y="1533"/>
                </a:cubicBezTo>
                <a:cubicBezTo>
                  <a:pt x="292" y="1594"/>
                  <a:pt x="235" y="1649"/>
                  <a:pt x="176" y="1697"/>
                </a:cubicBezTo>
                <a:cubicBezTo>
                  <a:pt x="119" y="1744"/>
                  <a:pt x="60" y="1784"/>
                  <a:pt x="0" y="1816"/>
                </a:cubicBezTo>
                <a:close/>
              </a:path>
            </a:pathLst>
          </a:custGeom>
          <a:solidFill>
            <a:srgbClr val="000000"/>
          </a:solidFill>
          <a:ln w="3175">
            <a:solidFill>
              <a:schemeClr val="bg1">
                <a:lumMod val="75000"/>
              </a:schemeClr>
            </a:solidFill>
            <a:round/>
          </a:ln>
        </p:spPr>
        <p:txBody>
          <a:bodyPr vert="horz" wrap="square" lIns="89770" tIns="44885" rIns="89770" bIns="44885" numCol="1" anchor="t" anchorCtr="0" compatLnSpc="1"/>
          <a:lstStyle/>
          <a:p>
            <a:endParaRPr lang="zh-CN" altLang="en-US" sz="1560"/>
          </a:p>
        </p:txBody>
      </p:sp>
      <p:sp>
        <p:nvSpPr>
          <p:cNvPr id="2075" name="Freeform 49"/>
          <p:cNvSpPr/>
          <p:nvPr/>
        </p:nvSpPr>
        <p:spPr bwMode="auto">
          <a:xfrm>
            <a:off x="4674614" y="402292"/>
            <a:ext cx="1443692" cy="3271838"/>
          </a:xfrm>
          <a:custGeom>
            <a:avLst/>
            <a:gdLst>
              <a:gd name="T0" fmla="*/ 0 w 578"/>
              <a:gd name="T1" fmla="*/ 1273 h 1273"/>
              <a:gd name="T2" fmla="*/ 0 w 578"/>
              <a:gd name="T3" fmla="*/ 1272 h 1273"/>
              <a:gd name="T4" fmla="*/ 216 w 578"/>
              <a:gd name="T5" fmla="*/ 1134 h 1273"/>
              <a:gd name="T6" fmla="*/ 437 w 578"/>
              <a:gd name="T7" fmla="*/ 825 h 1273"/>
              <a:gd name="T8" fmla="*/ 565 w 578"/>
              <a:gd name="T9" fmla="*/ 379 h 1273"/>
              <a:gd name="T10" fmla="*/ 484 w 578"/>
              <a:gd name="T11" fmla="*/ 0 h 1273"/>
              <a:gd name="T12" fmla="*/ 484 w 578"/>
              <a:gd name="T13" fmla="*/ 0 h 1273"/>
              <a:gd name="T14" fmla="*/ 566 w 578"/>
              <a:gd name="T15" fmla="*/ 379 h 1273"/>
              <a:gd name="T16" fmla="*/ 438 w 578"/>
              <a:gd name="T17" fmla="*/ 825 h 1273"/>
              <a:gd name="T18" fmla="*/ 217 w 578"/>
              <a:gd name="T19" fmla="*/ 1134 h 1273"/>
              <a:gd name="T20" fmla="*/ 0 w 578"/>
              <a:gd name="T21" fmla="*/ 1273 h 1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78" h="1273">
                <a:moveTo>
                  <a:pt x="0" y="1273"/>
                </a:moveTo>
                <a:cubicBezTo>
                  <a:pt x="0" y="1272"/>
                  <a:pt x="0" y="1272"/>
                  <a:pt x="0" y="1272"/>
                </a:cubicBezTo>
                <a:cubicBezTo>
                  <a:pt x="71" y="1249"/>
                  <a:pt x="146" y="1201"/>
                  <a:pt x="216" y="1134"/>
                </a:cubicBezTo>
                <a:cubicBezTo>
                  <a:pt x="301" y="1053"/>
                  <a:pt x="377" y="946"/>
                  <a:pt x="437" y="825"/>
                </a:cubicBezTo>
                <a:cubicBezTo>
                  <a:pt x="509" y="680"/>
                  <a:pt x="553" y="525"/>
                  <a:pt x="565" y="379"/>
                </a:cubicBezTo>
                <a:cubicBezTo>
                  <a:pt x="577" y="219"/>
                  <a:pt x="548" y="85"/>
                  <a:pt x="484" y="0"/>
                </a:cubicBezTo>
                <a:cubicBezTo>
                  <a:pt x="484" y="0"/>
                  <a:pt x="484" y="0"/>
                  <a:pt x="484" y="0"/>
                </a:cubicBezTo>
                <a:cubicBezTo>
                  <a:pt x="549" y="84"/>
                  <a:pt x="578" y="219"/>
                  <a:pt x="566" y="379"/>
                </a:cubicBezTo>
                <a:cubicBezTo>
                  <a:pt x="554" y="526"/>
                  <a:pt x="510" y="680"/>
                  <a:pt x="438" y="825"/>
                </a:cubicBezTo>
                <a:cubicBezTo>
                  <a:pt x="378" y="947"/>
                  <a:pt x="301" y="1054"/>
                  <a:pt x="217" y="1134"/>
                </a:cubicBezTo>
                <a:cubicBezTo>
                  <a:pt x="146" y="1202"/>
                  <a:pt x="71" y="1250"/>
                  <a:pt x="0" y="1273"/>
                </a:cubicBezTo>
                <a:close/>
              </a:path>
            </a:pathLst>
          </a:custGeom>
          <a:solidFill>
            <a:srgbClr val="000000"/>
          </a:solidFill>
          <a:ln w="3175">
            <a:solidFill>
              <a:schemeClr val="bg1">
                <a:lumMod val="75000"/>
              </a:schemeClr>
            </a:solidFill>
            <a:round/>
          </a:ln>
        </p:spPr>
        <p:txBody>
          <a:bodyPr vert="horz" wrap="square" lIns="89770" tIns="44885" rIns="89770" bIns="44885" numCol="1" anchor="t" anchorCtr="0" compatLnSpc="1"/>
          <a:lstStyle/>
          <a:p>
            <a:endParaRPr lang="zh-CN" altLang="en-US" sz="1560"/>
          </a:p>
        </p:txBody>
      </p:sp>
      <p:sp>
        <p:nvSpPr>
          <p:cNvPr id="2078" name="Freeform 52"/>
          <p:cNvSpPr/>
          <p:nvPr/>
        </p:nvSpPr>
        <p:spPr bwMode="auto">
          <a:xfrm>
            <a:off x="4046854" y="-46969"/>
            <a:ext cx="1837006" cy="1108075"/>
          </a:xfrm>
          <a:custGeom>
            <a:avLst/>
            <a:gdLst>
              <a:gd name="T0" fmla="*/ 1 w 735"/>
              <a:gd name="T1" fmla="*/ 431 h 431"/>
              <a:gd name="T2" fmla="*/ 0 w 735"/>
              <a:gd name="T3" fmla="*/ 430 h 431"/>
              <a:gd name="T4" fmla="*/ 97 w 735"/>
              <a:gd name="T5" fmla="*/ 260 h 431"/>
              <a:gd name="T6" fmla="*/ 269 w 735"/>
              <a:gd name="T7" fmla="*/ 85 h 431"/>
              <a:gd name="T8" fmla="*/ 507 w 735"/>
              <a:gd name="T9" fmla="*/ 8 h 431"/>
              <a:gd name="T10" fmla="*/ 735 w 735"/>
              <a:gd name="T11" fmla="*/ 175 h 431"/>
              <a:gd name="T12" fmla="*/ 734 w 735"/>
              <a:gd name="T13" fmla="*/ 175 h 431"/>
              <a:gd name="T14" fmla="*/ 507 w 735"/>
              <a:gd name="T15" fmla="*/ 9 h 431"/>
              <a:gd name="T16" fmla="*/ 269 w 735"/>
              <a:gd name="T17" fmla="*/ 85 h 431"/>
              <a:gd name="T18" fmla="*/ 98 w 735"/>
              <a:gd name="T19" fmla="*/ 261 h 431"/>
              <a:gd name="T20" fmla="*/ 1 w 735"/>
              <a:gd name="T21" fmla="*/ 431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5" h="431">
                <a:moveTo>
                  <a:pt x="1" y="431"/>
                </a:moveTo>
                <a:cubicBezTo>
                  <a:pt x="0" y="430"/>
                  <a:pt x="0" y="430"/>
                  <a:pt x="0" y="430"/>
                </a:cubicBezTo>
                <a:cubicBezTo>
                  <a:pt x="27" y="370"/>
                  <a:pt x="60" y="313"/>
                  <a:pt x="97" y="260"/>
                </a:cubicBezTo>
                <a:cubicBezTo>
                  <a:pt x="149" y="188"/>
                  <a:pt x="207" y="129"/>
                  <a:pt x="269" y="85"/>
                </a:cubicBezTo>
                <a:cubicBezTo>
                  <a:pt x="325" y="45"/>
                  <a:pt x="411" y="0"/>
                  <a:pt x="507" y="8"/>
                </a:cubicBezTo>
                <a:cubicBezTo>
                  <a:pt x="596" y="15"/>
                  <a:pt x="684" y="79"/>
                  <a:pt x="735" y="175"/>
                </a:cubicBezTo>
                <a:cubicBezTo>
                  <a:pt x="734" y="175"/>
                  <a:pt x="734" y="175"/>
                  <a:pt x="734" y="175"/>
                </a:cubicBezTo>
                <a:cubicBezTo>
                  <a:pt x="683" y="80"/>
                  <a:pt x="596" y="16"/>
                  <a:pt x="507" y="9"/>
                </a:cubicBezTo>
                <a:cubicBezTo>
                  <a:pt x="412" y="1"/>
                  <a:pt x="325" y="46"/>
                  <a:pt x="269" y="85"/>
                </a:cubicBezTo>
                <a:cubicBezTo>
                  <a:pt x="207" y="129"/>
                  <a:pt x="150" y="188"/>
                  <a:pt x="98" y="261"/>
                </a:cubicBezTo>
                <a:cubicBezTo>
                  <a:pt x="61" y="313"/>
                  <a:pt x="28" y="370"/>
                  <a:pt x="1" y="431"/>
                </a:cubicBezTo>
                <a:close/>
              </a:path>
            </a:pathLst>
          </a:custGeom>
          <a:solidFill>
            <a:srgbClr val="000000"/>
          </a:solidFill>
          <a:ln w="3175">
            <a:solidFill>
              <a:schemeClr val="bg1">
                <a:lumMod val="75000"/>
              </a:schemeClr>
            </a:solidFill>
            <a:round/>
          </a:ln>
        </p:spPr>
        <p:txBody>
          <a:bodyPr vert="horz" wrap="square" lIns="89770" tIns="44885" rIns="89770" bIns="44885" numCol="1" anchor="t" anchorCtr="0" compatLnSpc="1"/>
          <a:lstStyle/>
          <a:p>
            <a:endParaRPr lang="zh-CN" altLang="en-US" sz="1560"/>
          </a:p>
        </p:txBody>
      </p:sp>
      <p:sp>
        <p:nvSpPr>
          <p:cNvPr id="2079" name="Freeform 53"/>
          <p:cNvSpPr/>
          <p:nvPr/>
        </p:nvSpPr>
        <p:spPr bwMode="auto">
          <a:xfrm>
            <a:off x="4929110" y="402292"/>
            <a:ext cx="1166059" cy="3603626"/>
          </a:xfrm>
          <a:custGeom>
            <a:avLst/>
            <a:gdLst>
              <a:gd name="T0" fmla="*/ 1 w 467"/>
              <a:gd name="T1" fmla="*/ 1402 h 1402"/>
              <a:gd name="T2" fmla="*/ 0 w 467"/>
              <a:gd name="T3" fmla="*/ 1401 h 1402"/>
              <a:gd name="T4" fmla="*/ 218 w 467"/>
              <a:gd name="T5" fmla="*/ 1146 h 1402"/>
              <a:gd name="T6" fmla="*/ 397 w 467"/>
              <a:gd name="T7" fmla="*/ 766 h 1402"/>
              <a:gd name="T8" fmla="*/ 465 w 467"/>
              <a:gd name="T9" fmla="*/ 335 h 1402"/>
              <a:gd name="T10" fmla="*/ 382 w 467"/>
              <a:gd name="T11" fmla="*/ 0 h 1402"/>
              <a:gd name="T12" fmla="*/ 382 w 467"/>
              <a:gd name="T13" fmla="*/ 0 h 1402"/>
              <a:gd name="T14" fmla="*/ 466 w 467"/>
              <a:gd name="T15" fmla="*/ 335 h 1402"/>
              <a:gd name="T16" fmla="*/ 449 w 467"/>
              <a:gd name="T17" fmla="*/ 550 h 1402"/>
              <a:gd name="T18" fmla="*/ 397 w 467"/>
              <a:gd name="T19" fmla="*/ 766 h 1402"/>
              <a:gd name="T20" fmla="*/ 219 w 467"/>
              <a:gd name="T21" fmla="*/ 1146 h 1402"/>
              <a:gd name="T22" fmla="*/ 1 w 467"/>
              <a:gd name="T23" fmla="*/ 1402 h 1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67" h="1402">
                <a:moveTo>
                  <a:pt x="1" y="1402"/>
                </a:moveTo>
                <a:cubicBezTo>
                  <a:pt x="0" y="1401"/>
                  <a:pt x="0" y="1401"/>
                  <a:pt x="0" y="1401"/>
                </a:cubicBezTo>
                <a:cubicBezTo>
                  <a:pt x="80" y="1333"/>
                  <a:pt x="153" y="1247"/>
                  <a:pt x="218" y="1146"/>
                </a:cubicBezTo>
                <a:cubicBezTo>
                  <a:pt x="294" y="1030"/>
                  <a:pt x="354" y="902"/>
                  <a:pt x="397" y="766"/>
                </a:cubicBezTo>
                <a:cubicBezTo>
                  <a:pt x="443" y="619"/>
                  <a:pt x="467" y="470"/>
                  <a:pt x="465" y="335"/>
                </a:cubicBezTo>
                <a:cubicBezTo>
                  <a:pt x="463" y="198"/>
                  <a:pt x="434" y="83"/>
                  <a:pt x="382" y="0"/>
                </a:cubicBezTo>
                <a:cubicBezTo>
                  <a:pt x="382" y="0"/>
                  <a:pt x="382" y="0"/>
                  <a:pt x="382" y="0"/>
                </a:cubicBezTo>
                <a:cubicBezTo>
                  <a:pt x="435" y="82"/>
                  <a:pt x="463" y="198"/>
                  <a:pt x="466" y="335"/>
                </a:cubicBezTo>
                <a:cubicBezTo>
                  <a:pt x="467" y="404"/>
                  <a:pt x="461" y="477"/>
                  <a:pt x="449" y="550"/>
                </a:cubicBezTo>
                <a:cubicBezTo>
                  <a:pt x="438" y="621"/>
                  <a:pt x="420" y="694"/>
                  <a:pt x="397" y="766"/>
                </a:cubicBezTo>
                <a:cubicBezTo>
                  <a:pt x="354" y="903"/>
                  <a:pt x="294" y="1030"/>
                  <a:pt x="219" y="1146"/>
                </a:cubicBezTo>
                <a:cubicBezTo>
                  <a:pt x="154" y="1247"/>
                  <a:pt x="80" y="1333"/>
                  <a:pt x="1" y="1402"/>
                </a:cubicBezTo>
                <a:close/>
              </a:path>
            </a:pathLst>
          </a:custGeom>
          <a:solidFill>
            <a:srgbClr val="000000"/>
          </a:solidFill>
          <a:ln w="3175">
            <a:solidFill>
              <a:schemeClr val="bg1">
                <a:lumMod val="75000"/>
              </a:schemeClr>
            </a:solidFill>
            <a:round/>
          </a:ln>
        </p:spPr>
        <p:txBody>
          <a:bodyPr vert="horz" wrap="square" lIns="89770" tIns="44885" rIns="89770" bIns="44885" numCol="1" anchor="t" anchorCtr="0" compatLnSpc="1"/>
          <a:lstStyle/>
          <a:p>
            <a:endParaRPr lang="zh-CN" altLang="en-US" sz="1560"/>
          </a:p>
        </p:txBody>
      </p:sp>
      <p:sp>
        <p:nvSpPr>
          <p:cNvPr id="1024" name="Freeform 54"/>
          <p:cNvSpPr/>
          <p:nvPr/>
        </p:nvSpPr>
        <p:spPr bwMode="auto">
          <a:xfrm>
            <a:off x="4649935" y="173692"/>
            <a:ext cx="1275570" cy="228600"/>
          </a:xfrm>
          <a:custGeom>
            <a:avLst/>
            <a:gdLst>
              <a:gd name="T0" fmla="*/ 1 w 511"/>
              <a:gd name="T1" fmla="*/ 70 h 89"/>
              <a:gd name="T2" fmla="*/ 0 w 511"/>
              <a:gd name="T3" fmla="*/ 70 h 89"/>
              <a:gd name="T4" fmla="*/ 35 w 511"/>
              <a:gd name="T5" fmla="*/ 62 h 89"/>
              <a:gd name="T6" fmla="*/ 364 w 511"/>
              <a:gd name="T7" fmla="*/ 7 h 89"/>
              <a:gd name="T8" fmla="*/ 489 w 511"/>
              <a:gd name="T9" fmla="*/ 14 h 89"/>
              <a:gd name="T10" fmla="*/ 507 w 511"/>
              <a:gd name="T11" fmla="*/ 35 h 89"/>
              <a:gd name="T12" fmla="*/ 494 w 511"/>
              <a:gd name="T13" fmla="*/ 89 h 89"/>
              <a:gd name="T14" fmla="*/ 494 w 511"/>
              <a:gd name="T15" fmla="*/ 89 h 89"/>
              <a:gd name="T16" fmla="*/ 506 w 511"/>
              <a:gd name="T17" fmla="*/ 35 h 89"/>
              <a:gd name="T18" fmla="*/ 488 w 511"/>
              <a:gd name="T19" fmla="*/ 15 h 89"/>
              <a:gd name="T20" fmla="*/ 364 w 511"/>
              <a:gd name="T21" fmla="*/ 8 h 89"/>
              <a:gd name="T22" fmla="*/ 35 w 511"/>
              <a:gd name="T23" fmla="*/ 63 h 89"/>
              <a:gd name="T24" fmla="*/ 1 w 511"/>
              <a:gd name="T25" fmla="*/ 7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11" h="89">
                <a:moveTo>
                  <a:pt x="1" y="70"/>
                </a:moveTo>
                <a:cubicBezTo>
                  <a:pt x="0" y="70"/>
                  <a:pt x="0" y="70"/>
                  <a:pt x="0" y="70"/>
                </a:cubicBezTo>
                <a:cubicBezTo>
                  <a:pt x="12" y="67"/>
                  <a:pt x="23" y="65"/>
                  <a:pt x="35" y="62"/>
                </a:cubicBezTo>
                <a:cubicBezTo>
                  <a:pt x="150" y="38"/>
                  <a:pt x="259" y="16"/>
                  <a:pt x="364" y="7"/>
                </a:cubicBezTo>
                <a:cubicBezTo>
                  <a:pt x="408" y="3"/>
                  <a:pt x="457" y="0"/>
                  <a:pt x="489" y="14"/>
                </a:cubicBezTo>
                <a:cubicBezTo>
                  <a:pt x="498" y="18"/>
                  <a:pt x="504" y="25"/>
                  <a:pt x="507" y="35"/>
                </a:cubicBezTo>
                <a:cubicBezTo>
                  <a:pt x="511" y="51"/>
                  <a:pt x="507" y="71"/>
                  <a:pt x="494" y="89"/>
                </a:cubicBezTo>
                <a:cubicBezTo>
                  <a:pt x="494" y="89"/>
                  <a:pt x="494" y="89"/>
                  <a:pt x="494" y="89"/>
                </a:cubicBezTo>
                <a:cubicBezTo>
                  <a:pt x="506" y="70"/>
                  <a:pt x="510" y="51"/>
                  <a:pt x="506" y="35"/>
                </a:cubicBezTo>
                <a:cubicBezTo>
                  <a:pt x="503" y="26"/>
                  <a:pt x="497" y="19"/>
                  <a:pt x="488" y="15"/>
                </a:cubicBezTo>
                <a:cubicBezTo>
                  <a:pt x="457" y="1"/>
                  <a:pt x="408" y="4"/>
                  <a:pt x="364" y="8"/>
                </a:cubicBezTo>
                <a:cubicBezTo>
                  <a:pt x="259" y="17"/>
                  <a:pt x="150" y="39"/>
                  <a:pt x="35" y="63"/>
                </a:cubicBezTo>
                <a:cubicBezTo>
                  <a:pt x="24" y="66"/>
                  <a:pt x="12" y="68"/>
                  <a:pt x="1" y="70"/>
                </a:cubicBezTo>
                <a:close/>
              </a:path>
            </a:pathLst>
          </a:custGeom>
          <a:solidFill>
            <a:srgbClr val="000000"/>
          </a:solidFill>
          <a:ln w="3175">
            <a:solidFill>
              <a:schemeClr val="bg1">
                <a:lumMod val="75000"/>
              </a:schemeClr>
            </a:solidFill>
            <a:round/>
          </a:ln>
        </p:spPr>
        <p:txBody>
          <a:bodyPr vert="horz" wrap="square" lIns="89770" tIns="44885" rIns="89770" bIns="44885" numCol="1" anchor="t" anchorCtr="0" compatLnSpc="1"/>
          <a:lstStyle/>
          <a:p>
            <a:endParaRPr lang="zh-CN" altLang="en-US" sz="1560"/>
          </a:p>
        </p:txBody>
      </p:sp>
      <p:sp>
        <p:nvSpPr>
          <p:cNvPr id="1025" name="Freeform 55"/>
          <p:cNvSpPr/>
          <p:nvPr/>
        </p:nvSpPr>
        <p:spPr bwMode="auto">
          <a:xfrm>
            <a:off x="2671028" y="402292"/>
            <a:ext cx="3212832" cy="2249488"/>
          </a:xfrm>
          <a:custGeom>
            <a:avLst/>
            <a:gdLst>
              <a:gd name="T0" fmla="*/ 0 w 1286"/>
              <a:gd name="T1" fmla="*/ 875 h 875"/>
              <a:gd name="T2" fmla="*/ 0 w 1286"/>
              <a:gd name="T3" fmla="*/ 875 h 875"/>
              <a:gd name="T4" fmla="*/ 491 w 1286"/>
              <a:gd name="T5" fmla="*/ 640 h 875"/>
              <a:gd name="T6" fmla="*/ 713 w 1286"/>
              <a:gd name="T7" fmla="*/ 515 h 875"/>
              <a:gd name="T8" fmla="*/ 813 w 1286"/>
              <a:gd name="T9" fmla="*/ 452 h 875"/>
              <a:gd name="T10" fmla="*/ 842 w 1286"/>
              <a:gd name="T11" fmla="*/ 434 h 875"/>
              <a:gd name="T12" fmla="*/ 904 w 1286"/>
              <a:gd name="T13" fmla="*/ 391 h 875"/>
              <a:gd name="T14" fmla="*/ 999 w 1286"/>
              <a:gd name="T15" fmla="*/ 316 h 875"/>
              <a:gd name="T16" fmla="*/ 1058 w 1286"/>
              <a:gd name="T17" fmla="*/ 274 h 875"/>
              <a:gd name="T18" fmla="*/ 1173 w 1286"/>
              <a:gd name="T19" fmla="*/ 168 h 875"/>
              <a:gd name="T20" fmla="*/ 1286 w 1286"/>
              <a:gd name="T21" fmla="*/ 0 h 875"/>
              <a:gd name="T22" fmla="*/ 1286 w 1286"/>
              <a:gd name="T23" fmla="*/ 0 h 875"/>
              <a:gd name="T24" fmla="*/ 1173 w 1286"/>
              <a:gd name="T25" fmla="*/ 169 h 875"/>
              <a:gd name="T26" fmla="*/ 1059 w 1286"/>
              <a:gd name="T27" fmla="*/ 274 h 875"/>
              <a:gd name="T28" fmla="*/ 999 w 1286"/>
              <a:gd name="T29" fmla="*/ 317 h 875"/>
              <a:gd name="T30" fmla="*/ 904 w 1286"/>
              <a:gd name="T31" fmla="*/ 391 h 875"/>
              <a:gd name="T32" fmla="*/ 843 w 1286"/>
              <a:gd name="T33" fmla="*/ 435 h 875"/>
              <a:gd name="T34" fmla="*/ 813 w 1286"/>
              <a:gd name="T35" fmla="*/ 453 h 875"/>
              <a:gd name="T36" fmla="*/ 713 w 1286"/>
              <a:gd name="T37" fmla="*/ 515 h 875"/>
              <a:gd name="T38" fmla="*/ 491 w 1286"/>
              <a:gd name="T39" fmla="*/ 641 h 875"/>
              <a:gd name="T40" fmla="*/ 0 w 1286"/>
              <a:gd name="T41" fmla="*/ 875 h 875"/>
              <a:gd name="connsiteX0" fmla="*/ 0 w 10000"/>
              <a:gd name="connsiteY0" fmla="*/ 10000 h 10000"/>
              <a:gd name="connsiteX1" fmla="*/ 0 w 10000"/>
              <a:gd name="connsiteY1" fmla="*/ 10000 h 10000"/>
              <a:gd name="connsiteX2" fmla="*/ 3818 w 10000"/>
              <a:gd name="connsiteY2" fmla="*/ 7314 h 10000"/>
              <a:gd name="connsiteX3" fmla="*/ 5544 w 10000"/>
              <a:gd name="connsiteY3" fmla="*/ 5886 h 10000"/>
              <a:gd name="connsiteX4" fmla="*/ 6322 w 10000"/>
              <a:gd name="connsiteY4" fmla="*/ 5166 h 10000"/>
              <a:gd name="connsiteX5" fmla="*/ 6547 w 10000"/>
              <a:gd name="connsiteY5" fmla="*/ 4960 h 10000"/>
              <a:gd name="connsiteX6" fmla="*/ 7030 w 10000"/>
              <a:gd name="connsiteY6" fmla="*/ 4469 h 10000"/>
              <a:gd name="connsiteX7" fmla="*/ 7768 w 10000"/>
              <a:gd name="connsiteY7" fmla="*/ 3611 h 10000"/>
              <a:gd name="connsiteX8" fmla="*/ 8227 w 10000"/>
              <a:gd name="connsiteY8" fmla="*/ 3131 h 10000"/>
              <a:gd name="connsiteX9" fmla="*/ 9121 w 10000"/>
              <a:gd name="connsiteY9" fmla="*/ 1920 h 10000"/>
              <a:gd name="connsiteX10" fmla="*/ 10000 w 10000"/>
              <a:gd name="connsiteY10" fmla="*/ 0 h 10000"/>
              <a:gd name="connsiteX11" fmla="*/ 10000 w 10000"/>
              <a:gd name="connsiteY11" fmla="*/ 0 h 10000"/>
              <a:gd name="connsiteX12" fmla="*/ 9121 w 10000"/>
              <a:gd name="connsiteY12" fmla="*/ 1931 h 10000"/>
              <a:gd name="connsiteX13" fmla="*/ 8235 w 10000"/>
              <a:gd name="connsiteY13" fmla="*/ 3131 h 10000"/>
              <a:gd name="connsiteX14" fmla="*/ 7030 w 10000"/>
              <a:gd name="connsiteY14" fmla="*/ 4469 h 10000"/>
              <a:gd name="connsiteX15" fmla="*/ 6555 w 10000"/>
              <a:gd name="connsiteY15" fmla="*/ 4971 h 10000"/>
              <a:gd name="connsiteX16" fmla="*/ 6322 w 10000"/>
              <a:gd name="connsiteY16" fmla="*/ 5177 h 10000"/>
              <a:gd name="connsiteX17" fmla="*/ 5544 w 10000"/>
              <a:gd name="connsiteY17" fmla="*/ 5886 h 10000"/>
              <a:gd name="connsiteX18" fmla="*/ 3818 w 10000"/>
              <a:gd name="connsiteY18" fmla="*/ 7326 h 10000"/>
              <a:gd name="connsiteX19" fmla="*/ 0 w 10000"/>
              <a:gd name="connsiteY19" fmla="*/ 10000 h 10000"/>
              <a:gd name="connsiteX0-1" fmla="*/ 0 w 10000"/>
              <a:gd name="connsiteY0-2" fmla="*/ 10000 h 10000"/>
              <a:gd name="connsiteX1-3" fmla="*/ 0 w 10000"/>
              <a:gd name="connsiteY1-4" fmla="*/ 10000 h 10000"/>
              <a:gd name="connsiteX2-5" fmla="*/ 3818 w 10000"/>
              <a:gd name="connsiteY2-6" fmla="*/ 7314 h 10000"/>
              <a:gd name="connsiteX3-7" fmla="*/ 5544 w 10000"/>
              <a:gd name="connsiteY3-8" fmla="*/ 5886 h 10000"/>
              <a:gd name="connsiteX4-9" fmla="*/ 6322 w 10000"/>
              <a:gd name="connsiteY4-10" fmla="*/ 5166 h 10000"/>
              <a:gd name="connsiteX5-11" fmla="*/ 6547 w 10000"/>
              <a:gd name="connsiteY5-12" fmla="*/ 4960 h 10000"/>
              <a:gd name="connsiteX6-13" fmla="*/ 7030 w 10000"/>
              <a:gd name="connsiteY6-14" fmla="*/ 4469 h 10000"/>
              <a:gd name="connsiteX7-15" fmla="*/ 8227 w 10000"/>
              <a:gd name="connsiteY7-16" fmla="*/ 3131 h 10000"/>
              <a:gd name="connsiteX8-17" fmla="*/ 9121 w 10000"/>
              <a:gd name="connsiteY8-18" fmla="*/ 1920 h 10000"/>
              <a:gd name="connsiteX9-19" fmla="*/ 10000 w 10000"/>
              <a:gd name="connsiteY9-20" fmla="*/ 0 h 10000"/>
              <a:gd name="connsiteX10-21" fmla="*/ 10000 w 10000"/>
              <a:gd name="connsiteY10-22" fmla="*/ 0 h 10000"/>
              <a:gd name="connsiteX11-23" fmla="*/ 9121 w 10000"/>
              <a:gd name="connsiteY11-24" fmla="*/ 1931 h 10000"/>
              <a:gd name="connsiteX12-25" fmla="*/ 8235 w 10000"/>
              <a:gd name="connsiteY12-26" fmla="*/ 3131 h 10000"/>
              <a:gd name="connsiteX13-27" fmla="*/ 7030 w 10000"/>
              <a:gd name="connsiteY13-28" fmla="*/ 4469 h 10000"/>
              <a:gd name="connsiteX14-29" fmla="*/ 6555 w 10000"/>
              <a:gd name="connsiteY14-30" fmla="*/ 4971 h 10000"/>
              <a:gd name="connsiteX15-31" fmla="*/ 6322 w 10000"/>
              <a:gd name="connsiteY15-32" fmla="*/ 5177 h 10000"/>
              <a:gd name="connsiteX16-33" fmla="*/ 5544 w 10000"/>
              <a:gd name="connsiteY16-34" fmla="*/ 5886 h 10000"/>
              <a:gd name="connsiteX17-35" fmla="*/ 3818 w 10000"/>
              <a:gd name="connsiteY17-36" fmla="*/ 7326 h 10000"/>
              <a:gd name="connsiteX18-37" fmla="*/ 0 w 10000"/>
              <a:gd name="connsiteY18-38" fmla="*/ 10000 h 10000"/>
              <a:gd name="connsiteX0-39" fmla="*/ 0 w 10000"/>
              <a:gd name="connsiteY0-40" fmla="*/ 10000 h 10000"/>
              <a:gd name="connsiteX1-41" fmla="*/ 0 w 10000"/>
              <a:gd name="connsiteY1-42" fmla="*/ 10000 h 10000"/>
              <a:gd name="connsiteX2-43" fmla="*/ 3818 w 10000"/>
              <a:gd name="connsiteY2-44" fmla="*/ 7314 h 10000"/>
              <a:gd name="connsiteX3-45" fmla="*/ 5544 w 10000"/>
              <a:gd name="connsiteY3-46" fmla="*/ 5886 h 10000"/>
              <a:gd name="connsiteX4-47" fmla="*/ 6322 w 10000"/>
              <a:gd name="connsiteY4-48" fmla="*/ 5166 h 10000"/>
              <a:gd name="connsiteX5-49" fmla="*/ 6547 w 10000"/>
              <a:gd name="connsiteY5-50" fmla="*/ 4960 h 10000"/>
              <a:gd name="connsiteX6-51" fmla="*/ 7030 w 10000"/>
              <a:gd name="connsiteY6-52" fmla="*/ 4469 h 10000"/>
              <a:gd name="connsiteX7-53" fmla="*/ 8227 w 10000"/>
              <a:gd name="connsiteY7-54" fmla="*/ 3131 h 10000"/>
              <a:gd name="connsiteX8-55" fmla="*/ 9121 w 10000"/>
              <a:gd name="connsiteY8-56" fmla="*/ 1920 h 10000"/>
              <a:gd name="connsiteX9-57" fmla="*/ 10000 w 10000"/>
              <a:gd name="connsiteY9-58" fmla="*/ 0 h 10000"/>
              <a:gd name="connsiteX10-59" fmla="*/ 10000 w 10000"/>
              <a:gd name="connsiteY10-60" fmla="*/ 0 h 10000"/>
              <a:gd name="connsiteX11-61" fmla="*/ 9121 w 10000"/>
              <a:gd name="connsiteY11-62" fmla="*/ 1931 h 10000"/>
              <a:gd name="connsiteX12-63" fmla="*/ 8235 w 10000"/>
              <a:gd name="connsiteY12-64" fmla="*/ 3131 h 10000"/>
              <a:gd name="connsiteX13-65" fmla="*/ 7030 w 10000"/>
              <a:gd name="connsiteY13-66" fmla="*/ 4469 h 10000"/>
              <a:gd name="connsiteX14-67" fmla="*/ 6322 w 10000"/>
              <a:gd name="connsiteY14-68" fmla="*/ 5177 h 10000"/>
              <a:gd name="connsiteX15-69" fmla="*/ 5544 w 10000"/>
              <a:gd name="connsiteY15-70" fmla="*/ 5886 h 10000"/>
              <a:gd name="connsiteX16-71" fmla="*/ 3818 w 10000"/>
              <a:gd name="connsiteY16-72" fmla="*/ 7326 h 10000"/>
              <a:gd name="connsiteX17-73" fmla="*/ 0 w 10000"/>
              <a:gd name="connsiteY17-74" fmla="*/ 10000 h 10000"/>
              <a:gd name="connsiteX0-75" fmla="*/ 0 w 10000"/>
              <a:gd name="connsiteY0-76" fmla="*/ 10000 h 10000"/>
              <a:gd name="connsiteX1-77" fmla="*/ 0 w 10000"/>
              <a:gd name="connsiteY1-78" fmla="*/ 10000 h 10000"/>
              <a:gd name="connsiteX2-79" fmla="*/ 3818 w 10000"/>
              <a:gd name="connsiteY2-80" fmla="*/ 7314 h 10000"/>
              <a:gd name="connsiteX3-81" fmla="*/ 5544 w 10000"/>
              <a:gd name="connsiteY3-82" fmla="*/ 5886 h 10000"/>
              <a:gd name="connsiteX4-83" fmla="*/ 6322 w 10000"/>
              <a:gd name="connsiteY4-84" fmla="*/ 5166 h 10000"/>
              <a:gd name="connsiteX5-85" fmla="*/ 7030 w 10000"/>
              <a:gd name="connsiteY5-86" fmla="*/ 4469 h 10000"/>
              <a:gd name="connsiteX6-87" fmla="*/ 8227 w 10000"/>
              <a:gd name="connsiteY6-88" fmla="*/ 3131 h 10000"/>
              <a:gd name="connsiteX7-89" fmla="*/ 9121 w 10000"/>
              <a:gd name="connsiteY7-90" fmla="*/ 1920 h 10000"/>
              <a:gd name="connsiteX8-91" fmla="*/ 10000 w 10000"/>
              <a:gd name="connsiteY8-92" fmla="*/ 0 h 10000"/>
              <a:gd name="connsiteX9-93" fmla="*/ 10000 w 10000"/>
              <a:gd name="connsiteY9-94" fmla="*/ 0 h 10000"/>
              <a:gd name="connsiteX10-95" fmla="*/ 9121 w 10000"/>
              <a:gd name="connsiteY10-96" fmla="*/ 1931 h 10000"/>
              <a:gd name="connsiteX11-97" fmla="*/ 8235 w 10000"/>
              <a:gd name="connsiteY11-98" fmla="*/ 3131 h 10000"/>
              <a:gd name="connsiteX12-99" fmla="*/ 7030 w 10000"/>
              <a:gd name="connsiteY12-100" fmla="*/ 4469 h 10000"/>
              <a:gd name="connsiteX13-101" fmla="*/ 6322 w 10000"/>
              <a:gd name="connsiteY13-102" fmla="*/ 5177 h 10000"/>
              <a:gd name="connsiteX14-103" fmla="*/ 5544 w 10000"/>
              <a:gd name="connsiteY14-104" fmla="*/ 5886 h 10000"/>
              <a:gd name="connsiteX15-105" fmla="*/ 3818 w 10000"/>
              <a:gd name="connsiteY15-106" fmla="*/ 7326 h 10000"/>
              <a:gd name="connsiteX16-107" fmla="*/ 0 w 10000"/>
              <a:gd name="connsiteY16-108" fmla="*/ 10000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Lst>
            <a:rect l="l" t="t" r="r" b="b"/>
            <a:pathLst>
              <a:path w="10000" h="10000">
                <a:moveTo>
                  <a:pt x="0" y="10000"/>
                </a:moveTo>
                <a:lnTo>
                  <a:pt x="0" y="10000"/>
                </a:lnTo>
                <a:cubicBezTo>
                  <a:pt x="1337" y="9166"/>
                  <a:pt x="2621" y="8263"/>
                  <a:pt x="3818" y="7314"/>
                </a:cubicBezTo>
                <a:cubicBezTo>
                  <a:pt x="4417" y="6846"/>
                  <a:pt x="5000" y="6366"/>
                  <a:pt x="5544" y="5886"/>
                </a:cubicBezTo>
                <a:cubicBezTo>
                  <a:pt x="5801" y="5657"/>
                  <a:pt x="6074" y="5402"/>
                  <a:pt x="6322" y="5166"/>
                </a:cubicBezTo>
                <a:cubicBezTo>
                  <a:pt x="6570" y="4930"/>
                  <a:pt x="6713" y="4808"/>
                  <a:pt x="7030" y="4469"/>
                </a:cubicBezTo>
                <a:cubicBezTo>
                  <a:pt x="7347" y="4130"/>
                  <a:pt x="7879" y="3556"/>
                  <a:pt x="8227" y="3131"/>
                </a:cubicBezTo>
                <a:cubicBezTo>
                  <a:pt x="8576" y="2706"/>
                  <a:pt x="8872" y="2309"/>
                  <a:pt x="9121" y="1920"/>
                </a:cubicBezTo>
                <a:cubicBezTo>
                  <a:pt x="9580" y="1211"/>
                  <a:pt x="9876" y="560"/>
                  <a:pt x="10000" y="0"/>
                </a:cubicBezTo>
                <a:lnTo>
                  <a:pt x="10000" y="0"/>
                </a:lnTo>
                <a:cubicBezTo>
                  <a:pt x="9883" y="560"/>
                  <a:pt x="9588" y="1211"/>
                  <a:pt x="9121" y="1931"/>
                </a:cubicBezTo>
                <a:cubicBezTo>
                  <a:pt x="8872" y="2320"/>
                  <a:pt x="8577" y="2720"/>
                  <a:pt x="8235" y="3131"/>
                </a:cubicBezTo>
                <a:cubicBezTo>
                  <a:pt x="7887" y="3554"/>
                  <a:pt x="7310" y="4162"/>
                  <a:pt x="7030" y="4469"/>
                </a:cubicBezTo>
                <a:cubicBezTo>
                  <a:pt x="6711" y="4810"/>
                  <a:pt x="6570" y="4941"/>
                  <a:pt x="6322" y="5177"/>
                </a:cubicBezTo>
                <a:cubicBezTo>
                  <a:pt x="6065" y="5417"/>
                  <a:pt x="5801" y="5657"/>
                  <a:pt x="5544" y="5886"/>
                </a:cubicBezTo>
                <a:cubicBezTo>
                  <a:pt x="5000" y="6366"/>
                  <a:pt x="4425" y="6857"/>
                  <a:pt x="3818" y="7326"/>
                </a:cubicBezTo>
                <a:cubicBezTo>
                  <a:pt x="2621" y="8263"/>
                  <a:pt x="1337" y="9166"/>
                  <a:pt x="0" y="10000"/>
                </a:cubicBezTo>
                <a:close/>
              </a:path>
            </a:pathLst>
          </a:custGeom>
          <a:solidFill>
            <a:srgbClr val="000000"/>
          </a:solidFill>
          <a:ln w="3175">
            <a:solidFill>
              <a:schemeClr val="bg1">
                <a:lumMod val="75000"/>
              </a:schemeClr>
            </a:solidFill>
            <a:round/>
          </a:ln>
        </p:spPr>
        <p:txBody>
          <a:bodyPr vert="horz" wrap="square" lIns="89770" tIns="44885" rIns="89770" bIns="44885" numCol="1" anchor="t" anchorCtr="0" compatLnSpc="1"/>
          <a:lstStyle/>
          <a:p>
            <a:endParaRPr lang="zh-CN" altLang="en-US" sz="1560"/>
          </a:p>
        </p:txBody>
      </p:sp>
      <p:sp>
        <p:nvSpPr>
          <p:cNvPr id="1026" name="Freeform 56"/>
          <p:cNvSpPr/>
          <p:nvPr/>
        </p:nvSpPr>
        <p:spPr bwMode="auto">
          <a:xfrm>
            <a:off x="3932715" y="402292"/>
            <a:ext cx="1951144" cy="1436688"/>
          </a:xfrm>
          <a:custGeom>
            <a:avLst/>
            <a:gdLst>
              <a:gd name="T0" fmla="*/ 0 w 781"/>
              <a:gd name="T1" fmla="*/ 559 h 559"/>
              <a:gd name="T2" fmla="*/ 0 w 781"/>
              <a:gd name="T3" fmla="*/ 558 h 559"/>
              <a:gd name="T4" fmla="*/ 163 w 781"/>
              <a:gd name="T5" fmla="*/ 446 h 559"/>
              <a:gd name="T6" fmla="*/ 273 w 781"/>
              <a:gd name="T7" fmla="*/ 369 h 559"/>
              <a:gd name="T8" fmla="*/ 511 w 781"/>
              <a:gd name="T9" fmla="*/ 205 h 559"/>
              <a:gd name="T10" fmla="*/ 685 w 781"/>
              <a:gd name="T11" fmla="*/ 79 h 559"/>
              <a:gd name="T12" fmla="*/ 781 w 781"/>
              <a:gd name="T13" fmla="*/ 0 h 559"/>
              <a:gd name="T14" fmla="*/ 781 w 781"/>
              <a:gd name="T15" fmla="*/ 0 h 559"/>
              <a:gd name="T16" fmla="*/ 685 w 781"/>
              <a:gd name="T17" fmla="*/ 80 h 559"/>
              <a:gd name="T18" fmla="*/ 511 w 781"/>
              <a:gd name="T19" fmla="*/ 205 h 559"/>
              <a:gd name="T20" fmla="*/ 274 w 781"/>
              <a:gd name="T21" fmla="*/ 370 h 559"/>
              <a:gd name="T22" fmla="*/ 163 w 781"/>
              <a:gd name="T23" fmla="*/ 446 h 559"/>
              <a:gd name="T24" fmla="*/ 0 w 781"/>
              <a:gd name="T25" fmla="*/ 559 h 5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1" h="559">
                <a:moveTo>
                  <a:pt x="0" y="559"/>
                </a:moveTo>
                <a:cubicBezTo>
                  <a:pt x="0" y="558"/>
                  <a:pt x="0" y="558"/>
                  <a:pt x="0" y="558"/>
                </a:cubicBezTo>
                <a:cubicBezTo>
                  <a:pt x="55" y="520"/>
                  <a:pt x="110" y="482"/>
                  <a:pt x="163" y="446"/>
                </a:cubicBezTo>
                <a:cubicBezTo>
                  <a:pt x="199" y="420"/>
                  <a:pt x="237" y="395"/>
                  <a:pt x="273" y="369"/>
                </a:cubicBezTo>
                <a:cubicBezTo>
                  <a:pt x="347" y="319"/>
                  <a:pt x="433" y="260"/>
                  <a:pt x="511" y="205"/>
                </a:cubicBezTo>
                <a:cubicBezTo>
                  <a:pt x="582" y="155"/>
                  <a:pt x="639" y="114"/>
                  <a:pt x="685" y="79"/>
                </a:cubicBezTo>
                <a:cubicBezTo>
                  <a:pt x="720" y="52"/>
                  <a:pt x="757" y="24"/>
                  <a:pt x="781" y="0"/>
                </a:cubicBezTo>
                <a:cubicBezTo>
                  <a:pt x="781" y="0"/>
                  <a:pt x="781" y="0"/>
                  <a:pt x="781" y="0"/>
                </a:cubicBezTo>
                <a:cubicBezTo>
                  <a:pt x="757" y="24"/>
                  <a:pt x="721" y="53"/>
                  <a:pt x="685" y="80"/>
                </a:cubicBezTo>
                <a:cubicBezTo>
                  <a:pt x="639" y="114"/>
                  <a:pt x="582" y="155"/>
                  <a:pt x="511" y="205"/>
                </a:cubicBezTo>
                <a:cubicBezTo>
                  <a:pt x="433" y="260"/>
                  <a:pt x="347" y="319"/>
                  <a:pt x="274" y="370"/>
                </a:cubicBezTo>
                <a:cubicBezTo>
                  <a:pt x="237" y="395"/>
                  <a:pt x="200" y="421"/>
                  <a:pt x="163" y="446"/>
                </a:cubicBezTo>
                <a:cubicBezTo>
                  <a:pt x="110" y="483"/>
                  <a:pt x="55" y="521"/>
                  <a:pt x="0" y="559"/>
                </a:cubicBezTo>
                <a:close/>
              </a:path>
            </a:pathLst>
          </a:custGeom>
          <a:solidFill>
            <a:srgbClr val="000000"/>
          </a:solidFill>
          <a:ln w="3175">
            <a:solidFill>
              <a:schemeClr val="bg1">
                <a:lumMod val="75000"/>
              </a:schemeClr>
            </a:solidFill>
            <a:round/>
          </a:ln>
        </p:spPr>
        <p:txBody>
          <a:bodyPr vert="horz" wrap="square" lIns="89770" tIns="44885" rIns="89770" bIns="44885" numCol="1" anchor="t" anchorCtr="0" compatLnSpc="1"/>
          <a:lstStyle/>
          <a:p>
            <a:endParaRPr lang="zh-CN" altLang="en-US" sz="1560"/>
          </a:p>
        </p:txBody>
      </p:sp>
      <p:sp>
        <p:nvSpPr>
          <p:cNvPr id="1027" name="Freeform 57"/>
          <p:cNvSpPr/>
          <p:nvPr/>
        </p:nvSpPr>
        <p:spPr bwMode="auto">
          <a:xfrm>
            <a:off x="4764075" y="189568"/>
            <a:ext cx="1119786" cy="415925"/>
          </a:xfrm>
          <a:custGeom>
            <a:avLst/>
            <a:gdLst>
              <a:gd name="T0" fmla="*/ 0 w 448"/>
              <a:gd name="T1" fmla="*/ 162 h 162"/>
              <a:gd name="T2" fmla="*/ 0 w 448"/>
              <a:gd name="T3" fmla="*/ 162 h 162"/>
              <a:gd name="T4" fmla="*/ 111 w 448"/>
              <a:gd name="T5" fmla="*/ 70 h 162"/>
              <a:gd name="T6" fmla="*/ 235 w 448"/>
              <a:gd name="T7" fmla="*/ 17 h 162"/>
              <a:gd name="T8" fmla="*/ 341 w 448"/>
              <a:gd name="T9" fmla="*/ 18 h 162"/>
              <a:gd name="T10" fmla="*/ 351 w 448"/>
              <a:gd name="T11" fmla="*/ 21 h 162"/>
              <a:gd name="T12" fmla="*/ 448 w 448"/>
              <a:gd name="T13" fmla="*/ 83 h 162"/>
              <a:gd name="T14" fmla="*/ 448 w 448"/>
              <a:gd name="T15" fmla="*/ 83 h 162"/>
              <a:gd name="T16" fmla="*/ 235 w 448"/>
              <a:gd name="T17" fmla="*/ 18 h 162"/>
              <a:gd name="T18" fmla="*/ 0 w 448"/>
              <a:gd name="T19" fmla="*/ 16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8" h="162">
                <a:moveTo>
                  <a:pt x="0" y="162"/>
                </a:moveTo>
                <a:cubicBezTo>
                  <a:pt x="0" y="162"/>
                  <a:pt x="0" y="162"/>
                  <a:pt x="0" y="162"/>
                </a:cubicBezTo>
                <a:cubicBezTo>
                  <a:pt x="36" y="125"/>
                  <a:pt x="74" y="94"/>
                  <a:pt x="111" y="70"/>
                </a:cubicBezTo>
                <a:cubicBezTo>
                  <a:pt x="153" y="44"/>
                  <a:pt x="194" y="26"/>
                  <a:pt x="235" y="17"/>
                </a:cubicBezTo>
                <a:cubicBezTo>
                  <a:pt x="270" y="9"/>
                  <a:pt x="306" y="10"/>
                  <a:pt x="341" y="18"/>
                </a:cubicBezTo>
                <a:cubicBezTo>
                  <a:pt x="344" y="19"/>
                  <a:pt x="348" y="20"/>
                  <a:pt x="351" y="21"/>
                </a:cubicBezTo>
                <a:cubicBezTo>
                  <a:pt x="390" y="33"/>
                  <a:pt x="423" y="54"/>
                  <a:pt x="448" y="83"/>
                </a:cubicBezTo>
                <a:cubicBezTo>
                  <a:pt x="448" y="83"/>
                  <a:pt x="448" y="83"/>
                  <a:pt x="448" y="83"/>
                </a:cubicBezTo>
                <a:cubicBezTo>
                  <a:pt x="398" y="26"/>
                  <a:pt x="315" y="0"/>
                  <a:pt x="235" y="18"/>
                </a:cubicBezTo>
                <a:cubicBezTo>
                  <a:pt x="158" y="35"/>
                  <a:pt x="76" y="85"/>
                  <a:pt x="0" y="162"/>
                </a:cubicBezTo>
                <a:close/>
              </a:path>
            </a:pathLst>
          </a:custGeom>
          <a:solidFill>
            <a:srgbClr val="000000"/>
          </a:solidFill>
          <a:ln w="3175">
            <a:solidFill>
              <a:schemeClr val="bg1">
                <a:lumMod val="75000"/>
              </a:schemeClr>
            </a:solidFill>
            <a:round/>
          </a:ln>
        </p:spPr>
        <p:txBody>
          <a:bodyPr vert="horz" wrap="square" lIns="89770" tIns="44885" rIns="89770" bIns="44885" numCol="1" anchor="t" anchorCtr="0" compatLnSpc="1"/>
          <a:lstStyle/>
          <a:p>
            <a:endParaRPr lang="zh-CN" altLang="en-US" sz="1560"/>
          </a:p>
        </p:txBody>
      </p:sp>
      <p:sp>
        <p:nvSpPr>
          <p:cNvPr id="1031" name="Freeform 61"/>
          <p:cNvSpPr/>
          <p:nvPr/>
        </p:nvSpPr>
        <p:spPr bwMode="auto">
          <a:xfrm>
            <a:off x="5883859" y="402293"/>
            <a:ext cx="223650" cy="925513"/>
          </a:xfrm>
          <a:custGeom>
            <a:avLst/>
            <a:gdLst>
              <a:gd name="T0" fmla="*/ 83 w 90"/>
              <a:gd name="T1" fmla="*/ 360 h 360"/>
              <a:gd name="T2" fmla="*/ 0 w 90"/>
              <a:gd name="T3" fmla="*/ 0 h 360"/>
              <a:gd name="T4" fmla="*/ 0 w 90"/>
              <a:gd name="T5" fmla="*/ 0 h 360"/>
              <a:gd name="T6" fmla="*/ 68 w 90"/>
              <a:gd name="T7" fmla="*/ 160 h 360"/>
              <a:gd name="T8" fmla="*/ 83 w 90"/>
              <a:gd name="T9" fmla="*/ 360 h 360"/>
            </a:gdLst>
            <a:ahLst/>
            <a:cxnLst>
              <a:cxn ang="0">
                <a:pos x="T0" y="T1"/>
              </a:cxn>
              <a:cxn ang="0">
                <a:pos x="T2" y="T3"/>
              </a:cxn>
              <a:cxn ang="0">
                <a:pos x="T4" y="T5"/>
              </a:cxn>
              <a:cxn ang="0">
                <a:pos x="T6" y="T7"/>
              </a:cxn>
              <a:cxn ang="0">
                <a:pos x="T8" y="T9"/>
              </a:cxn>
            </a:cxnLst>
            <a:rect l="0" t="0" r="r" b="b"/>
            <a:pathLst>
              <a:path w="90" h="360">
                <a:moveTo>
                  <a:pt x="83" y="360"/>
                </a:moveTo>
                <a:cubicBezTo>
                  <a:pt x="90" y="210"/>
                  <a:pt x="60" y="82"/>
                  <a:pt x="0" y="0"/>
                </a:cubicBezTo>
                <a:cubicBezTo>
                  <a:pt x="0" y="0"/>
                  <a:pt x="0" y="0"/>
                  <a:pt x="0" y="0"/>
                </a:cubicBezTo>
                <a:cubicBezTo>
                  <a:pt x="31" y="42"/>
                  <a:pt x="54" y="96"/>
                  <a:pt x="68" y="160"/>
                </a:cubicBezTo>
                <a:cubicBezTo>
                  <a:pt x="82" y="220"/>
                  <a:pt x="87" y="288"/>
                  <a:pt x="83" y="360"/>
                </a:cubicBezTo>
                <a:close/>
              </a:path>
            </a:pathLst>
          </a:custGeom>
          <a:solidFill>
            <a:srgbClr val="000000"/>
          </a:solidFill>
          <a:ln w="3175">
            <a:solidFill>
              <a:schemeClr val="bg1">
                <a:lumMod val="75000"/>
              </a:schemeClr>
            </a:solidFill>
            <a:round/>
          </a:ln>
        </p:spPr>
        <p:txBody>
          <a:bodyPr vert="horz" wrap="square" lIns="89770" tIns="44885" rIns="89770" bIns="44885" numCol="1" anchor="t" anchorCtr="0" compatLnSpc="1"/>
          <a:lstStyle/>
          <a:p>
            <a:endParaRPr lang="zh-CN" altLang="en-US" sz="1560"/>
          </a:p>
        </p:txBody>
      </p:sp>
      <p:sp>
        <p:nvSpPr>
          <p:cNvPr id="1032" name="Freeform 62"/>
          <p:cNvSpPr/>
          <p:nvPr/>
        </p:nvSpPr>
        <p:spPr bwMode="auto">
          <a:xfrm>
            <a:off x="5328595" y="35580"/>
            <a:ext cx="777372" cy="1292225"/>
          </a:xfrm>
          <a:custGeom>
            <a:avLst/>
            <a:gdLst>
              <a:gd name="T0" fmla="*/ 305 w 311"/>
              <a:gd name="T1" fmla="*/ 503 h 503"/>
              <a:gd name="T2" fmla="*/ 224 w 311"/>
              <a:gd name="T3" fmla="*/ 125 h 503"/>
              <a:gd name="T4" fmla="*/ 0 w 311"/>
              <a:gd name="T5" fmla="*/ 9 h 503"/>
              <a:gd name="T6" fmla="*/ 0 w 311"/>
              <a:gd name="T7" fmla="*/ 8 h 503"/>
              <a:gd name="T8" fmla="*/ 225 w 311"/>
              <a:gd name="T9" fmla="*/ 124 h 503"/>
              <a:gd name="T10" fmla="*/ 291 w 311"/>
              <a:gd name="T11" fmla="*/ 294 h 503"/>
              <a:gd name="T12" fmla="*/ 305 w 311"/>
              <a:gd name="T13" fmla="*/ 503 h 503"/>
            </a:gdLst>
            <a:ahLst/>
            <a:cxnLst>
              <a:cxn ang="0">
                <a:pos x="T0" y="T1"/>
              </a:cxn>
              <a:cxn ang="0">
                <a:pos x="T2" y="T3"/>
              </a:cxn>
              <a:cxn ang="0">
                <a:pos x="T4" y="T5"/>
              </a:cxn>
              <a:cxn ang="0">
                <a:pos x="T6" y="T7"/>
              </a:cxn>
              <a:cxn ang="0">
                <a:pos x="T8" y="T9"/>
              </a:cxn>
              <a:cxn ang="0">
                <a:pos x="T10" y="T11"/>
              </a:cxn>
              <a:cxn ang="0">
                <a:pos x="T12" y="T13"/>
              </a:cxn>
            </a:cxnLst>
            <a:rect l="0" t="0" r="r" b="b"/>
            <a:pathLst>
              <a:path w="311" h="503">
                <a:moveTo>
                  <a:pt x="305" y="503"/>
                </a:moveTo>
                <a:cubicBezTo>
                  <a:pt x="311" y="346"/>
                  <a:pt x="284" y="215"/>
                  <a:pt x="224" y="125"/>
                </a:cubicBezTo>
                <a:cubicBezTo>
                  <a:pt x="173" y="46"/>
                  <a:pt x="85" y="1"/>
                  <a:pt x="0" y="9"/>
                </a:cubicBezTo>
                <a:cubicBezTo>
                  <a:pt x="0" y="8"/>
                  <a:pt x="0" y="8"/>
                  <a:pt x="0" y="8"/>
                </a:cubicBezTo>
                <a:cubicBezTo>
                  <a:pt x="85" y="0"/>
                  <a:pt x="173" y="46"/>
                  <a:pt x="225" y="124"/>
                </a:cubicBezTo>
                <a:cubicBezTo>
                  <a:pt x="255" y="170"/>
                  <a:pt x="277" y="227"/>
                  <a:pt x="291" y="294"/>
                </a:cubicBezTo>
                <a:cubicBezTo>
                  <a:pt x="304" y="357"/>
                  <a:pt x="309" y="428"/>
                  <a:pt x="305" y="503"/>
                </a:cubicBezTo>
                <a:close/>
              </a:path>
            </a:pathLst>
          </a:custGeom>
          <a:solidFill>
            <a:srgbClr val="000000"/>
          </a:solidFill>
          <a:ln w="3175">
            <a:solidFill>
              <a:schemeClr val="bg1">
                <a:lumMod val="75000"/>
              </a:schemeClr>
            </a:solidFill>
            <a:round/>
          </a:ln>
        </p:spPr>
        <p:txBody>
          <a:bodyPr vert="horz" wrap="square" lIns="89770" tIns="44885" rIns="89770" bIns="44885" numCol="1" anchor="t" anchorCtr="0" compatLnSpc="1"/>
          <a:lstStyle/>
          <a:p>
            <a:endParaRPr lang="zh-CN" altLang="en-US" sz="1560"/>
          </a:p>
        </p:txBody>
      </p:sp>
      <p:sp>
        <p:nvSpPr>
          <p:cNvPr id="1033" name="Freeform 63"/>
          <p:cNvSpPr/>
          <p:nvPr/>
        </p:nvSpPr>
        <p:spPr bwMode="auto">
          <a:xfrm>
            <a:off x="4557391" y="-142220"/>
            <a:ext cx="1548575" cy="1470025"/>
          </a:xfrm>
          <a:custGeom>
            <a:avLst/>
            <a:gdLst>
              <a:gd name="T0" fmla="*/ 614 w 620"/>
              <a:gd name="T1" fmla="*/ 572 h 572"/>
              <a:gd name="T2" fmla="*/ 556 w 620"/>
              <a:gd name="T3" fmla="*/ 214 h 572"/>
              <a:gd name="T4" fmla="*/ 385 w 620"/>
              <a:gd name="T5" fmla="*/ 39 h 572"/>
              <a:gd name="T6" fmla="*/ 366 w 620"/>
              <a:gd name="T7" fmla="*/ 33 h 572"/>
              <a:gd name="T8" fmla="*/ 1 w 620"/>
              <a:gd name="T9" fmla="*/ 189 h 572"/>
              <a:gd name="T10" fmla="*/ 0 w 620"/>
              <a:gd name="T11" fmla="*/ 189 h 572"/>
              <a:gd name="T12" fmla="*/ 182 w 620"/>
              <a:gd name="T13" fmla="*/ 55 h 572"/>
              <a:gd name="T14" fmla="*/ 284 w 620"/>
              <a:gd name="T15" fmla="*/ 27 h 572"/>
              <a:gd name="T16" fmla="*/ 386 w 620"/>
              <a:gd name="T17" fmla="*/ 38 h 572"/>
              <a:gd name="T18" fmla="*/ 557 w 620"/>
              <a:gd name="T19" fmla="*/ 213 h 572"/>
              <a:gd name="T20" fmla="*/ 615 w 620"/>
              <a:gd name="T21" fmla="*/ 572 h 572"/>
              <a:gd name="T22" fmla="*/ 614 w 620"/>
              <a:gd name="T23" fmla="*/ 572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572">
                <a:moveTo>
                  <a:pt x="614" y="572"/>
                </a:moveTo>
                <a:cubicBezTo>
                  <a:pt x="619" y="433"/>
                  <a:pt x="599" y="309"/>
                  <a:pt x="556" y="214"/>
                </a:cubicBezTo>
                <a:cubicBezTo>
                  <a:pt x="518" y="127"/>
                  <a:pt x="455" y="63"/>
                  <a:pt x="385" y="39"/>
                </a:cubicBezTo>
                <a:cubicBezTo>
                  <a:pt x="379" y="36"/>
                  <a:pt x="372" y="35"/>
                  <a:pt x="366" y="33"/>
                </a:cubicBezTo>
                <a:cubicBezTo>
                  <a:pt x="234" y="0"/>
                  <a:pt x="88" y="95"/>
                  <a:pt x="1" y="189"/>
                </a:cubicBezTo>
                <a:cubicBezTo>
                  <a:pt x="0" y="189"/>
                  <a:pt x="0" y="189"/>
                  <a:pt x="0" y="189"/>
                </a:cubicBezTo>
                <a:cubicBezTo>
                  <a:pt x="54" y="130"/>
                  <a:pt x="119" y="83"/>
                  <a:pt x="182" y="55"/>
                </a:cubicBezTo>
                <a:cubicBezTo>
                  <a:pt x="217" y="39"/>
                  <a:pt x="251" y="30"/>
                  <a:pt x="284" y="27"/>
                </a:cubicBezTo>
                <a:cubicBezTo>
                  <a:pt x="320" y="23"/>
                  <a:pt x="354" y="27"/>
                  <a:pt x="386" y="38"/>
                </a:cubicBezTo>
                <a:cubicBezTo>
                  <a:pt x="456" y="63"/>
                  <a:pt x="518" y="127"/>
                  <a:pt x="557" y="213"/>
                </a:cubicBezTo>
                <a:cubicBezTo>
                  <a:pt x="600" y="308"/>
                  <a:pt x="620" y="433"/>
                  <a:pt x="615" y="572"/>
                </a:cubicBezTo>
                <a:lnTo>
                  <a:pt x="614" y="572"/>
                </a:lnTo>
                <a:close/>
              </a:path>
            </a:pathLst>
          </a:custGeom>
          <a:solidFill>
            <a:srgbClr val="000000"/>
          </a:solidFill>
          <a:ln w="3175">
            <a:solidFill>
              <a:schemeClr val="bg1">
                <a:lumMod val="75000"/>
              </a:schemeClr>
            </a:solidFill>
            <a:round/>
          </a:ln>
        </p:spPr>
        <p:txBody>
          <a:bodyPr vert="horz" wrap="square" lIns="89770" tIns="44885" rIns="89770" bIns="44885" numCol="1" anchor="t" anchorCtr="0" compatLnSpc="1"/>
          <a:lstStyle/>
          <a:p>
            <a:endParaRPr lang="zh-CN" altLang="en-US" sz="1560"/>
          </a:p>
        </p:txBody>
      </p:sp>
      <p:sp>
        <p:nvSpPr>
          <p:cNvPr id="1034" name="Freeform 64"/>
          <p:cNvSpPr/>
          <p:nvPr/>
        </p:nvSpPr>
        <p:spPr bwMode="auto">
          <a:xfrm>
            <a:off x="4387727" y="-180320"/>
            <a:ext cx="1718241" cy="1508125"/>
          </a:xfrm>
          <a:custGeom>
            <a:avLst/>
            <a:gdLst>
              <a:gd name="T0" fmla="*/ 682 w 688"/>
              <a:gd name="T1" fmla="*/ 587 h 587"/>
              <a:gd name="T2" fmla="*/ 608 w 688"/>
              <a:gd name="T3" fmla="*/ 190 h 587"/>
              <a:gd name="T4" fmla="*/ 423 w 688"/>
              <a:gd name="T5" fmla="*/ 33 h 587"/>
              <a:gd name="T6" fmla="*/ 404 w 688"/>
              <a:gd name="T7" fmla="*/ 29 h 587"/>
              <a:gd name="T8" fmla="*/ 1 w 688"/>
              <a:gd name="T9" fmla="*/ 258 h 587"/>
              <a:gd name="T10" fmla="*/ 0 w 688"/>
              <a:gd name="T11" fmla="*/ 257 h 587"/>
              <a:gd name="T12" fmla="*/ 180 w 688"/>
              <a:gd name="T13" fmla="*/ 85 h 587"/>
              <a:gd name="T14" fmla="*/ 404 w 688"/>
              <a:gd name="T15" fmla="*/ 29 h 587"/>
              <a:gd name="T16" fmla="*/ 518 w 688"/>
              <a:gd name="T17" fmla="*/ 80 h 587"/>
              <a:gd name="T18" fmla="*/ 609 w 688"/>
              <a:gd name="T19" fmla="*/ 190 h 587"/>
              <a:gd name="T20" fmla="*/ 683 w 688"/>
              <a:gd name="T21" fmla="*/ 587 h 587"/>
              <a:gd name="T22" fmla="*/ 682 w 688"/>
              <a:gd name="T23" fmla="*/ 587 h 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88" h="587">
                <a:moveTo>
                  <a:pt x="682" y="587"/>
                </a:moveTo>
                <a:cubicBezTo>
                  <a:pt x="688" y="429"/>
                  <a:pt x="662" y="291"/>
                  <a:pt x="608" y="190"/>
                </a:cubicBezTo>
                <a:cubicBezTo>
                  <a:pt x="564" y="109"/>
                  <a:pt x="496" y="51"/>
                  <a:pt x="423" y="33"/>
                </a:cubicBezTo>
                <a:cubicBezTo>
                  <a:pt x="416" y="32"/>
                  <a:pt x="410" y="30"/>
                  <a:pt x="404" y="29"/>
                </a:cubicBezTo>
                <a:cubicBezTo>
                  <a:pt x="211" y="0"/>
                  <a:pt x="47" y="197"/>
                  <a:pt x="1" y="258"/>
                </a:cubicBezTo>
                <a:cubicBezTo>
                  <a:pt x="0" y="257"/>
                  <a:pt x="0" y="257"/>
                  <a:pt x="0" y="257"/>
                </a:cubicBezTo>
                <a:cubicBezTo>
                  <a:pt x="38" y="207"/>
                  <a:pt x="100" y="136"/>
                  <a:pt x="180" y="85"/>
                </a:cubicBezTo>
                <a:cubicBezTo>
                  <a:pt x="257" y="37"/>
                  <a:pt x="332" y="18"/>
                  <a:pt x="404" y="29"/>
                </a:cubicBezTo>
                <a:cubicBezTo>
                  <a:pt x="443" y="35"/>
                  <a:pt x="482" y="52"/>
                  <a:pt x="518" y="80"/>
                </a:cubicBezTo>
                <a:cubicBezTo>
                  <a:pt x="554" y="108"/>
                  <a:pt x="585" y="146"/>
                  <a:pt x="609" y="190"/>
                </a:cubicBezTo>
                <a:cubicBezTo>
                  <a:pt x="663" y="291"/>
                  <a:pt x="688" y="428"/>
                  <a:pt x="683" y="587"/>
                </a:cubicBezTo>
                <a:lnTo>
                  <a:pt x="682" y="587"/>
                </a:lnTo>
                <a:close/>
              </a:path>
            </a:pathLst>
          </a:custGeom>
          <a:solidFill>
            <a:srgbClr val="000000"/>
          </a:solidFill>
          <a:ln w="3175">
            <a:solidFill>
              <a:schemeClr val="bg1">
                <a:lumMod val="75000"/>
              </a:schemeClr>
            </a:solidFill>
            <a:round/>
          </a:ln>
        </p:spPr>
        <p:txBody>
          <a:bodyPr vert="horz" wrap="square" lIns="89770" tIns="44885" rIns="89770" bIns="44885" numCol="1" anchor="t" anchorCtr="0" compatLnSpc="1"/>
          <a:lstStyle/>
          <a:p>
            <a:endParaRPr lang="zh-CN" altLang="en-US" sz="1560"/>
          </a:p>
        </p:txBody>
      </p:sp>
      <p:sp>
        <p:nvSpPr>
          <p:cNvPr id="1035" name="Freeform 65"/>
          <p:cNvSpPr/>
          <p:nvPr/>
        </p:nvSpPr>
        <p:spPr bwMode="auto">
          <a:xfrm>
            <a:off x="366673" y="1327804"/>
            <a:ext cx="5726955" cy="4816476"/>
          </a:xfrm>
          <a:custGeom>
            <a:avLst/>
            <a:gdLst>
              <a:gd name="T0" fmla="*/ 0 w 2293"/>
              <a:gd name="T1" fmla="*/ 1866 h 1874"/>
              <a:gd name="T2" fmla="*/ 0 w 2293"/>
              <a:gd name="T3" fmla="*/ 1865 h 1874"/>
              <a:gd name="T4" fmla="*/ 360 w 2293"/>
              <a:gd name="T5" fmla="*/ 1851 h 1874"/>
              <a:gd name="T6" fmla="*/ 770 w 2293"/>
              <a:gd name="T7" fmla="*/ 1748 h 1874"/>
              <a:gd name="T8" fmla="*/ 1586 w 2293"/>
              <a:gd name="T9" fmla="*/ 1274 h 1874"/>
              <a:gd name="T10" fmla="*/ 2129 w 2293"/>
              <a:gd name="T11" fmla="*/ 607 h 1874"/>
              <a:gd name="T12" fmla="*/ 2292 w 2293"/>
              <a:gd name="T13" fmla="*/ 0 h 1874"/>
              <a:gd name="T14" fmla="*/ 2293 w 2293"/>
              <a:gd name="T15" fmla="*/ 0 h 1874"/>
              <a:gd name="T16" fmla="*/ 2130 w 2293"/>
              <a:gd name="T17" fmla="*/ 607 h 1874"/>
              <a:gd name="T18" fmla="*/ 1586 w 2293"/>
              <a:gd name="T19" fmla="*/ 1275 h 1874"/>
              <a:gd name="T20" fmla="*/ 770 w 2293"/>
              <a:gd name="T21" fmla="*/ 1748 h 1874"/>
              <a:gd name="T22" fmla="*/ 360 w 2293"/>
              <a:gd name="T23" fmla="*/ 1852 h 1874"/>
              <a:gd name="T24" fmla="*/ 0 w 2293"/>
              <a:gd name="T25" fmla="*/ 1866 h 18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93" h="1874">
                <a:moveTo>
                  <a:pt x="0" y="1866"/>
                </a:moveTo>
                <a:cubicBezTo>
                  <a:pt x="0" y="1865"/>
                  <a:pt x="0" y="1865"/>
                  <a:pt x="0" y="1865"/>
                </a:cubicBezTo>
                <a:cubicBezTo>
                  <a:pt x="113" y="1873"/>
                  <a:pt x="235" y="1869"/>
                  <a:pt x="360" y="1851"/>
                </a:cubicBezTo>
                <a:cubicBezTo>
                  <a:pt x="496" y="1831"/>
                  <a:pt x="634" y="1796"/>
                  <a:pt x="770" y="1748"/>
                </a:cubicBezTo>
                <a:cubicBezTo>
                  <a:pt x="1061" y="1644"/>
                  <a:pt x="1343" y="1481"/>
                  <a:pt x="1586" y="1274"/>
                </a:cubicBezTo>
                <a:cubicBezTo>
                  <a:pt x="1818" y="1076"/>
                  <a:pt x="2006" y="845"/>
                  <a:pt x="2129" y="607"/>
                </a:cubicBezTo>
                <a:cubicBezTo>
                  <a:pt x="2235" y="402"/>
                  <a:pt x="2291" y="192"/>
                  <a:pt x="2292" y="0"/>
                </a:cubicBezTo>
                <a:cubicBezTo>
                  <a:pt x="2293" y="0"/>
                  <a:pt x="2293" y="0"/>
                  <a:pt x="2293" y="0"/>
                </a:cubicBezTo>
                <a:cubicBezTo>
                  <a:pt x="2292" y="192"/>
                  <a:pt x="2236" y="402"/>
                  <a:pt x="2130" y="607"/>
                </a:cubicBezTo>
                <a:cubicBezTo>
                  <a:pt x="2007" y="846"/>
                  <a:pt x="1819" y="1077"/>
                  <a:pt x="1586" y="1275"/>
                </a:cubicBezTo>
                <a:cubicBezTo>
                  <a:pt x="1343" y="1481"/>
                  <a:pt x="1061" y="1645"/>
                  <a:pt x="770" y="1748"/>
                </a:cubicBezTo>
                <a:cubicBezTo>
                  <a:pt x="634" y="1797"/>
                  <a:pt x="496" y="1832"/>
                  <a:pt x="360" y="1852"/>
                </a:cubicBezTo>
                <a:cubicBezTo>
                  <a:pt x="235" y="1870"/>
                  <a:pt x="113" y="1874"/>
                  <a:pt x="0" y="1866"/>
                </a:cubicBezTo>
                <a:close/>
              </a:path>
            </a:pathLst>
          </a:custGeom>
          <a:solidFill>
            <a:srgbClr val="000000"/>
          </a:solidFill>
          <a:ln w="3175">
            <a:solidFill>
              <a:schemeClr val="bg1">
                <a:lumMod val="75000"/>
              </a:schemeClr>
            </a:solidFill>
            <a:round/>
          </a:ln>
        </p:spPr>
        <p:txBody>
          <a:bodyPr vert="horz" wrap="square" lIns="89770" tIns="44885" rIns="89770" bIns="44885" numCol="1" anchor="t" anchorCtr="0" compatLnSpc="1"/>
          <a:lstStyle/>
          <a:p>
            <a:endParaRPr lang="zh-CN" altLang="en-US" sz="1560"/>
          </a:p>
        </p:txBody>
      </p:sp>
      <p:sp>
        <p:nvSpPr>
          <p:cNvPr id="1036" name="Freeform 66"/>
          <p:cNvSpPr/>
          <p:nvPr/>
        </p:nvSpPr>
        <p:spPr bwMode="auto">
          <a:xfrm>
            <a:off x="2106507" y="1327804"/>
            <a:ext cx="3987120" cy="4770438"/>
          </a:xfrm>
          <a:custGeom>
            <a:avLst/>
            <a:gdLst>
              <a:gd name="T0" fmla="*/ 0 w 1596"/>
              <a:gd name="T1" fmla="*/ 1856 h 1856"/>
              <a:gd name="T2" fmla="*/ 0 w 1596"/>
              <a:gd name="T3" fmla="*/ 1856 h 1856"/>
              <a:gd name="T4" fmla="*/ 584 w 1596"/>
              <a:gd name="T5" fmla="*/ 1603 h 1856"/>
              <a:gd name="T6" fmla="*/ 1127 w 1596"/>
              <a:gd name="T7" fmla="*/ 1127 h 1856"/>
              <a:gd name="T8" fmla="*/ 1481 w 1596"/>
              <a:gd name="T9" fmla="*/ 541 h 1856"/>
              <a:gd name="T10" fmla="*/ 1595 w 1596"/>
              <a:gd name="T11" fmla="*/ 0 h 1856"/>
              <a:gd name="T12" fmla="*/ 1596 w 1596"/>
              <a:gd name="T13" fmla="*/ 0 h 1856"/>
              <a:gd name="T14" fmla="*/ 1566 w 1596"/>
              <a:gd name="T15" fmla="*/ 264 h 1856"/>
              <a:gd name="T16" fmla="*/ 1482 w 1596"/>
              <a:gd name="T17" fmla="*/ 542 h 1856"/>
              <a:gd name="T18" fmla="*/ 1332 w 1596"/>
              <a:gd name="T19" fmla="*/ 842 h 1856"/>
              <a:gd name="T20" fmla="*/ 1127 w 1596"/>
              <a:gd name="T21" fmla="*/ 1128 h 1856"/>
              <a:gd name="T22" fmla="*/ 872 w 1596"/>
              <a:gd name="T23" fmla="*/ 1388 h 1856"/>
              <a:gd name="T24" fmla="*/ 585 w 1596"/>
              <a:gd name="T25" fmla="*/ 1604 h 1856"/>
              <a:gd name="T26" fmla="*/ 293 w 1596"/>
              <a:gd name="T27" fmla="*/ 1759 h 1856"/>
              <a:gd name="T28" fmla="*/ 0 w 1596"/>
              <a:gd name="T29" fmla="*/ 1856 h 18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96" h="1856">
                <a:moveTo>
                  <a:pt x="0" y="1856"/>
                </a:moveTo>
                <a:cubicBezTo>
                  <a:pt x="0" y="1856"/>
                  <a:pt x="0" y="1856"/>
                  <a:pt x="0" y="1856"/>
                </a:cubicBezTo>
                <a:cubicBezTo>
                  <a:pt x="193" y="1810"/>
                  <a:pt x="395" y="1723"/>
                  <a:pt x="584" y="1603"/>
                </a:cubicBezTo>
                <a:cubicBezTo>
                  <a:pt x="784" y="1477"/>
                  <a:pt x="971" y="1312"/>
                  <a:pt x="1127" y="1127"/>
                </a:cubicBezTo>
                <a:cubicBezTo>
                  <a:pt x="1278" y="946"/>
                  <a:pt x="1401" y="744"/>
                  <a:pt x="1481" y="541"/>
                </a:cubicBezTo>
                <a:cubicBezTo>
                  <a:pt x="1554" y="358"/>
                  <a:pt x="1593" y="171"/>
                  <a:pt x="1595" y="0"/>
                </a:cubicBezTo>
                <a:cubicBezTo>
                  <a:pt x="1596" y="0"/>
                  <a:pt x="1596" y="0"/>
                  <a:pt x="1596" y="0"/>
                </a:cubicBezTo>
                <a:cubicBezTo>
                  <a:pt x="1595" y="85"/>
                  <a:pt x="1585" y="174"/>
                  <a:pt x="1566" y="264"/>
                </a:cubicBezTo>
                <a:cubicBezTo>
                  <a:pt x="1547" y="355"/>
                  <a:pt x="1519" y="449"/>
                  <a:pt x="1482" y="542"/>
                </a:cubicBezTo>
                <a:cubicBezTo>
                  <a:pt x="1442" y="643"/>
                  <a:pt x="1391" y="744"/>
                  <a:pt x="1332" y="842"/>
                </a:cubicBezTo>
                <a:cubicBezTo>
                  <a:pt x="1272" y="940"/>
                  <a:pt x="1203" y="1037"/>
                  <a:pt x="1127" y="1128"/>
                </a:cubicBezTo>
                <a:cubicBezTo>
                  <a:pt x="1049" y="1221"/>
                  <a:pt x="963" y="1308"/>
                  <a:pt x="872" y="1388"/>
                </a:cubicBezTo>
                <a:cubicBezTo>
                  <a:pt x="781" y="1468"/>
                  <a:pt x="684" y="1541"/>
                  <a:pt x="585" y="1604"/>
                </a:cubicBezTo>
                <a:cubicBezTo>
                  <a:pt x="489" y="1664"/>
                  <a:pt x="391" y="1716"/>
                  <a:pt x="293" y="1759"/>
                </a:cubicBezTo>
                <a:cubicBezTo>
                  <a:pt x="195" y="1801"/>
                  <a:pt x="97" y="1834"/>
                  <a:pt x="0" y="1856"/>
                </a:cubicBezTo>
                <a:close/>
              </a:path>
            </a:pathLst>
          </a:custGeom>
          <a:solidFill>
            <a:srgbClr val="000000"/>
          </a:solidFill>
          <a:ln w="3175">
            <a:solidFill>
              <a:schemeClr val="bg1">
                <a:lumMod val="75000"/>
              </a:schemeClr>
            </a:solidFill>
            <a:round/>
          </a:ln>
        </p:spPr>
        <p:txBody>
          <a:bodyPr vert="horz" wrap="square" lIns="89770" tIns="44885" rIns="89770" bIns="44885" numCol="1" anchor="t" anchorCtr="0" compatLnSpc="1"/>
          <a:lstStyle/>
          <a:p>
            <a:endParaRPr lang="zh-CN" altLang="en-US" sz="1560"/>
          </a:p>
        </p:txBody>
      </p:sp>
      <p:sp>
        <p:nvSpPr>
          <p:cNvPr id="1037" name="Freeform 67"/>
          <p:cNvSpPr/>
          <p:nvPr/>
        </p:nvSpPr>
        <p:spPr bwMode="auto">
          <a:xfrm>
            <a:off x="4060736" y="1327804"/>
            <a:ext cx="2032892" cy="3741738"/>
          </a:xfrm>
          <a:custGeom>
            <a:avLst/>
            <a:gdLst>
              <a:gd name="T0" fmla="*/ 0 w 814"/>
              <a:gd name="T1" fmla="*/ 1456 h 1456"/>
              <a:gd name="T2" fmla="*/ 0 w 814"/>
              <a:gd name="T3" fmla="*/ 1456 h 1456"/>
              <a:gd name="T4" fmla="*/ 285 w 814"/>
              <a:gd name="T5" fmla="*/ 1228 h 1456"/>
              <a:gd name="T6" fmla="*/ 547 w 814"/>
              <a:gd name="T7" fmla="*/ 881 h 1456"/>
              <a:gd name="T8" fmla="*/ 813 w 814"/>
              <a:gd name="T9" fmla="*/ 0 h 1456"/>
              <a:gd name="T10" fmla="*/ 814 w 814"/>
              <a:gd name="T11" fmla="*/ 0 h 1456"/>
              <a:gd name="T12" fmla="*/ 548 w 814"/>
              <a:gd name="T13" fmla="*/ 881 h 1456"/>
              <a:gd name="T14" fmla="*/ 286 w 814"/>
              <a:gd name="T15" fmla="*/ 1228 h 1456"/>
              <a:gd name="T16" fmla="*/ 0 w 814"/>
              <a:gd name="T17" fmla="*/ 1456 h 1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4" h="1456">
                <a:moveTo>
                  <a:pt x="0" y="1456"/>
                </a:moveTo>
                <a:cubicBezTo>
                  <a:pt x="0" y="1456"/>
                  <a:pt x="0" y="1456"/>
                  <a:pt x="0" y="1456"/>
                </a:cubicBezTo>
                <a:cubicBezTo>
                  <a:pt x="100" y="1396"/>
                  <a:pt x="196" y="1320"/>
                  <a:pt x="285" y="1228"/>
                </a:cubicBezTo>
                <a:cubicBezTo>
                  <a:pt x="384" y="1126"/>
                  <a:pt x="472" y="1009"/>
                  <a:pt x="547" y="881"/>
                </a:cubicBezTo>
                <a:cubicBezTo>
                  <a:pt x="711" y="602"/>
                  <a:pt x="805" y="289"/>
                  <a:pt x="813" y="0"/>
                </a:cubicBezTo>
                <a:cubicBezTo>
                  <a:pt x="814" y="0"/>
                  <a:pt x="814" y="0"/>
                  <a:pt x="814" y="0"/>
                </a:cubicBezTo>
                <a:cubicBezTo>
                  <a:pt x="806" y="290"/>
                  <a:pt x="712" y="602"/>
                  <a:pt x="548" y="881"/>
                </a:cubicBezTo>
                <a:cubicBezTo>
                  <a:pt x="473" y="1010"/>
                  <a:pt x="384" y="1127"/>
                  <a:pt x="286" y="1228"/>
                </a:cubicBezTo>
                <a:cubicBezTo>
                  <a:pt x="196" y="1320"/>
                  <a:pt x="100" y="1397"/>
                  <a:pt x="0" y="1456"/>
                </a:cubicBezTo>
                <a:close/>
              </a:path>
            </a:pathLst>
          </a:custGeom>
          <a:solidFill>
            <a:srgbClr val="000000"/>
          </a:solidFill>
          <a:ln w="3175">
            <a:solidFill>
              <a:schemeClr val="bg1">
                <a:lumMod val="75000"/>
              </a:schemeClr>
            </a:solidFill>
            <a:round/>
          </a:ln>
        </p:spPr>
        <p:txBody>
          <a:bodyPr vert="horz" wrap="square" lIns="89770" tIns="44885" rIns="89770" bIns="44885" numCol="1" anchor="t" anchorCtr="0" compatLnSpc="1"/>
          <a:lstStyle/>
          <a:p>
            <a:endParaRPr lang="zh-CN" altLang="en-US" sz="1560"/>
          </a:p>
        </p:txBody>
      </p:sp>
      <p:sp>
        <p:nvSpPr>
          <p:cNvPr id="1038" name="Freeform 68"/>
          <p:cNvSpPr/>
          <p:nvPr/>
        </p:nvSpPr>
        <p:spPr bwMode="auto">
          <a:xfrm>
            <a:off x="4674613" y="1327805"/>
            <a:ext cx="1419014" cy="2346325"/>
          </a:xfrm>
          <a:custGeom>
            <a:avLst/>
            <a:gdLst>
              <a:gd name="T0" fmla="*/ 0 w 568"/>
              <a:gd name="T1" fmla="*/ 913 h 913"/>
              <a:gd name="T2" fmla="*/ 0 w 568"/>
              <a:gd name="T3" fmla="*/ 912 h 913"/>
              <a:gd name="T4" fmla="*/ 163 w 568"/>
              <a:gd name="T5" fmla="*/ 823 h 913"/>
              <a:gd name="T6" fmla="*/ 337 w 568"/>
              <a:gd name="T7" fmla="*/ 638 h 913"/>
              <a:gd name="T8" fmla="*/ 567 w 568"/>
              <a:gd name="T9" fmla="*/ 0 h 913"/>
              <a:gd name="T10" fmla="*/ 568 w 568"/>
              <a:gd name="T11" fmla="*/ 0 h 913"/>
              <a:gd name="T12" fmla="*/ 495 w 568"/>
              <a:gd name="T13" fmla="*/ 345 h 913"/>
              <a:gd name="T14" fmla="*/ 338 w 568"/>
              <a:gd name="T15" fmla="*/ 639 h 913"/>
              <a:gd name="T16" fmla="*/ 163 w 568"/>
              <a:gd name="T17" fmla="*/ 824 h 913"/>
              <a:gd name="T18" fmla="*/ 0 w 568"/>
              <a:gd name="T19" fmla="*/ 913 h 9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8" h="913">
                <a:moveTo>
                  <a:pt x="0" y="913"/>
                </a:moveTo>
                <a:cubicBezTo>
                  <a:pt x="0" y="912"/>
                  <a:pt x="0" y="912"/>
                  <a:pt x="0" y="912"/>
                </a:cubicBezTo>
                <a:cubicBezTo>
                  <a:pt x="53" y="895"/>
                  <a:pt x="108" y="866"/>
                  <a:pt x="163" y="823"/>
                </a:cubicBezTo>
                <a:cubicBezTo>
                  <a:pt x="225" y="775"/>
                  <a:pt x="284" y="712"/>
                  <a:pt x="337" y="638"/>
                </a:cubicBezTo>
                <a:cubicBezTo>
                  <a:pt x="473" y="451"/>
                  <a:pt x="557" y="218"/>
                  <a:pt x="567" y="0"/>
                </a:cubicBezTo>
                <a:cubicBezTo>
                  <a:pt x="568" y="0"/>
                  <a:pt x="568" y="0"/>
                  <a:pt x="568" y="0"/>
                </a:cubicBezTo>
                <a:cubicBezTo>
                  <a:pt x="562" y="115"/>
                  <a:pt x="538" y="231"/>
                  <a:pt x="495" y="345"/>
                </a:cubicBezTo>
                <a:cubicBezTo>
                  <a:pt x="456" y="449"/>
                  <a:pt x="402" y="550"/>
                  <a:pt x="338" y="639"/>
                </a:cubicBezTo>
                <a:cubicBezTo>
                  <a:pt x="285" y="713"/>
                  <a:pt x="226" y="775"/>
                  <a:pt x="163" y="824"/>
                </a:cubicBezTo>
                <a:cubicBezTo>
                  <a:pt x="109" y="866"/>
                  <a:pt x="54" y="896"/>
                  <a:pt x="0" y="913"/>
                </a:cubicBezTo>
                <a:close/>
              </a:path>
            </a:pathLst>
          </a:custGeom>
          <a:solidFill>
            <a:srgbClr val="000000"/>
          </a:solidFill>
          <a:ln w="3175">
            <a:solidFill>
              <a:schemeClr val="bg1">
                <a:lumMod val="75000"/>
              </a:schemeClr>
            </a:solidFill>
            <a:round/>
          </a:ln>
        </p:spPr>
        <p:txBody>
          <a:bodyPr vert="horz" wrap="square" lIns="89770" tIns="44885" rIns="89770" bIns="44885" numCol="1" anchor="t" anchorCtr="0" compatLnSpc="1"/>
          <a:lstStyle/>
          <a:p>
            <a:endParaRPr lang="zh-CN" altLang="en-US" sz="1560"/>
          </a:p>
        </p:txBody>
      </p:sp>
      <p:sp>
        <p:nvSpPr>
          <p:cNvPr id="1054" name="Freeform 69"/>
          <p:cNvSpPr/>
          <p:nvPr/>
        </p:nvSpPr>
        <p:spPr bwMode="auto">
          <a:xfrm>
            <a:off x="4929110" y="1327805"/>
            <a:ext cx="1164517" cy="2674938"/>
          </a:xfrm>
          <a:custGeom>
            <a:avLst/>
            <a:gdLst>
              <a:gd name="T0" fmla="*/ 1 w 466"/>
              <a:gd name="T1" fmla="*/ 1041 h 1041"/>
              <a:gd name="T2" fmla="*/ 0 w 466"/>
              <a:gd name="T3" fmla="*/ 1041 h 1041"/>
              <a:gd name="T4" fmla="*/ 307 w 466"/>
              <a:gd name="T5" fmla="*/ 613 h 1041"/>
              <a:gd name="T6" fmla="*/ 465 w 466"/>
              <a:gd name="T7" fmla="*/ 0 h 1041"/>
              <a:gd name="T8" fmla="*/ 466 w 466"/>
              <a:gd name="T9" fmla="*/ 0 h 1041"/>
              <a:gd name="T10" fmla="*/ 308 w 466"/>
              <a:gd name="T11" fmla="*/ 613 h 1041"/>
              <a:gd name="T12" fmla="*/ 1 w 466"/>
              <a:gd name="T13" fmla="*/ 1041 h 1041"/>
            </a:gdLst>
            <a:ahLst/>
            <a:cxnLst>
              <a:cxn ang="0">
                <a:pos x="T0" y="T1"/>
              </a:cxn>
              <a:cxn ang="0">
                <a:pos x="T2" y="T3"/>
              </a:cxn>
              <a:cxn ang="0">
                <a:pos x="T4" y="T5"/>
              </a:cxn>
              <a:cxn ang="0">
                <a:pos x="T6" y="T7"/>
              </a:cxn>
              <a:cxn ang="0">
                <a:pos x="T8" y="T9"/>
              </a:cxn>
              <a:cxn ang="0">
                <a:pos x="T10" y="T11"/>
              </a:cxn>
              <a:cxn ang="0">
                <a:pos x="T12" y="T13"/>
              </a:cxn>
            </a:cxnLst>
            <a:rect l="0" t="0" r="r" b="b"/>
            <a:pathLst>
              <a:path w="466" h="1041">
                <a:moveTo>
                  <a:pt x="1" y="1041"/>
                </a:moveTo>
                <a:cubicBezTo>
                  <a:pt x="0" y="1041"/>
                  <a:pt x="0" y="1041"/>
                  <a:pt x="0" y="1041"/>
                </a:cubicBezTo>
                <a:cubicBezTo>
                  <a:pt x="120" y="932"/>
                  <a:pt x="226" y="784"/>
                  <a:pt x="307" y="613"/>
                </a:cubicBezTo>
                <a:cubicBezTo>
                  <a:pt x="403" y="412"/>
                  <a:pt x="458" y="200"/>
                  <a:pt x="465" y="0"/>
                </a:cubicBezTo>
                <a:cubicBezTo>
                  <a:pt x="466" y="0"/>
                  <a:pt x="466" y="0"/>
                  <a:pt x="466" y="0"/>
                </a:cubicBezTo>
                <a:cubicBezTo>
                  <a:pt x="458" y="200"/>
                  <a:pt x="404" y="412"/>
                  <a:pt x="308" y="613"/>
                </a:cubicBezTo>
                <a:cubicBezTo>
                  <a:pt x="226" y="784"/>
                  <a:pt x="120" y="932"/>
                  <a:pt x="1" y="1041"/>
                </a:cubicBezTo>
                <a:close/>
              </a:path>
            </a:pathLst>
          </a:custGeom>
          <a:solidFill>
            <a:srgbClr val="000000"/>
          </a:solidFill>
          <a:ln w="3175">
            <a:solidFill>
              <a:schemeClr val="bg1">
                <a:lumMod val="75000"/>
              </a:schemeClr>
            </a:solidFill>
            <a:round/>
          </a:ln>
        </p:spPr>
        <p:txBody>
          <a:bodyPr vert="horz" wrap="square" lIns="89770" tIns="44885" rIns="89770" bIns="44885" numCol="1" anchor="t" anchorCtr="0" compatLnSpc="1"/>
          <a:lstStyle/>
          <a:p>
            <a:endParaRPr lang="zh-CN" altLang="en-US" sz="1560"/>
          </a:p>
        </p:txBody>
      </p:sp>
      <p:sp>
        <p:nvSpPr>
          <p:cNvPr id="1055" name="Freeform 70"/>
          <p:cNvSpPr/>
          <p:nvPr/>
        </p:nvSpPr>
        <p:spPr bwMode="auto">
          <a:xfrm>
            <a:off x="4649935" y="353080"/>
            <a:ext cx="1443692" cy="974725"/>
          </a:xfrm>
          <a:custGeom>
            <a:avLst/>
            <a:gdLst>
              <a:gd name="T0" fmla="*/ 577 w 578"/>
              <a:gd name="T1" fmla="*/ 379 h 379"/>
              <a:gd name="T2" fmla="*/ 359 w 578"/>
              <a:gd name="T3" fmla="*/ 108 h 379"/>
              <a:gd name="T4" fmla="*/ 0 w 578"/>
              <a:gd name="T5" fmla="*/ 0 h 379"/>
              <a:gd name="T6" fmla="*/ 1 w 578"/>
              <a:gd name="T7" fmla="*/ 0 h 379"/>
              <a:gd name="T8" fmla="*/ 360 w 578"/>
              <a:gd name="T9" fmla="*/ 107 h 379"/>
              <a:gd name="T10" fmla="*/ 508 w 578"/>
              <a:gd name="T11" fmla="*/ 219 h 379"/>
              <a:gd name="T12" fmla="*/ 578 w 578"/>
              <a:gd name="T13" fmla="*/ 379 h 379"/>
              <a:gd name="T14" fmla="*/ 577 w 578"/>
              <a:gd name="T15" fmla="*/ 379 h 37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8" h="379">
                <a:moveTo>
                  <a:pt x="577" y="379"/>
                </a:moveTo>
                <a:cubicBezTo>
                  <a:pt x="570" y="231"/>
                  <a:pt x="422" y="140"/>
                  <a:pt x="359" y="108"/>
                </a:cubicBezTo>
                <a:cubicBezTo>
                  <a:pt x="262" y="58"/>
                  <a:pt x="148" y="24"/>
                  <a:pt x="0" y="0"/>
                </a:cubicBezTo>
                <a:cubicBezTo>
                  <a:pt x="1" y="0"/>
                  <a:pt x="1" y="0"/>
                  <a:pt x="1" y="0"/>
                </a:cubicBezTo>
                <a:cubicBezTo>
                  <a:pt x="148" y="23"/>
                  <a:pt x="262" y="57"/>
                  <a:pt x="360" y="107"/>
                </a:cubicBezTo>
                <a:cubicBezTo>
                  <a:pt x="419" y="138"/>
                  <a:pt x="470" y="176"/>
                  <a:pt x="508" y="219"/>
                </a:cubicBezTo>
                <a:cubicBezTo>
                  <a:pt x="551" y="269"/>
                  <a:pt x="575" y="323"/>
                  <a:pt x="578" y="379"/>
                </a:cubicBezTo>
                <a:lnTo>
                  <a:pt x="577" y="379"/>
                </a:lnTo>
                <a:close/>
              </a:path>
            </a:pathLst>
          </a:custGeom>
          <a:solidFill>
            <a:srgbClr val="000000"/>
          </a:solidFill>
          <a:ln w="3175">
            <a:solidFill>
              <a:schemeClr val="bg1">
                <a:lumMod val="75000"/>
              </a:schemeClr>
            </a:solidFill>
            <a:round/>
          </a:ln>
        </p:spPr>
        <p:txBody>
          <a:bodyPr vert="horz" wrap="square" lIns="89770" tIns="44885" rIns="89770" bIns="44885" numCol="1" anchor="t" anchorCtr="0" compatLnSpc="1"/>
          <a:lstStyle/>
          <a:p>
            <a:endParaRPr lang="zh-CN" altLang="en-US" sz="1560"/>
          </a:p>
        </p:txBody>
      </p:sp>
      <p:sp>
        <p:nvSpPr>
          <p:cNvPr id="2080" name="Freeform 71"/>
          <p:cNvSpPr/>
          <p:nvPr/>
        </p:nvSpPr>
        <p:spPr bwMode="auto">
          <a:xfrm>
            <a:off x="2671028" y="1327805"/>
            <a:ext cx="3422600" cy="1325563"/>
          </a:xfrm>
          <a:custGeom>
            <a:avLst/>
            <a:gdLst>
              <a:gd name="T0" fmla="*/ 0 w 1370"/>
              <a:gd name="T1" fmla="*/ 516 h 516"/>
              <a:gd name="T2" fmla="*/ 0 w 1370"/>
              <a:gd name="T3" fmla="*/ 515 h 516"/>
              <a:gd name="T4" fmla="*/ 529 w 1370"/>
              <a:gd name="T5" fmla="*/ 319 h 516"/>
              <a:gd name="T6" fmla="*/ 860 w 1370"/>
              <a:gd name="T7" fmla="*/ 204 h 516"/>
              <a:gd name="T8" fmla="*/ 1008 w 1370"/>
              <a:gd name="T9" fmla="*/ 153 h 516"/>
              <a:gd name="T10" fmla="*/ 1034 w 1370"/>
              <a:gd name="T11" fmla="*/ 144 h 516"/>
              <a:gd name="T12" fmla="*/ 1180 w 1370"/>
              <a:gd name="T13" fmla="*/ 92 h 516"/>
              <a:gd name="T14" fmla="*/ 1296 w 1370"/>
              <a:gd name="T15" fmla="*/ 48 h 516"/>
              <a:gd name="T16" fmla="*/ 1369 w 1370"/>
              <a:gd name="T17" fmla="*/ 5 h 516"/>
              <a:gd name="T18" fmla="*/ 1369 w 1370"/>
              <a:gd name="T19" fmla="*/ 1 h 516"/>
              <a:gd name="T20" fmla="*/ 1370 w 1370"/>
              <a:gd name="T21" fmla="*/ 0 h 516"/>
              <a:gd name="T22" fmla="*/ 1370 w 1370"/>
              <a:gd name="T23" fmla="*/ 5 h 516"/>
              <a:gd name="T24" fmla="*/ 1296 w 1370"/>
              <a:gd name="T25" fmla="*/ 48 h 516"/>
              <a:gd name="T26" fmla="*/ 1180 w 1370"/>
              <a:gd name="T27" fmla="*/ 93 h 516"/>
              <a:gd name="T28" fmla="*/ 1035 w 1370"/>
              <a:gd name="T29" fmla="*/ 144 h 516"/>
              <a:gd name="T30" fmla="*/ 1008 w 1370"/>
              <a:gd name="T31" fmla="*/ 154 h 516"/>
              <a:gd name="T32" fmla="*/ 860 w 1370"/>
              <a:gd name="T33" fmla="*/ 205 h 516"/>
              <a:gd name="T34" fmla="*/ 530 w 1370"/>
              <a:gd name="T35" fmla="*/ 320 h 516"/>
              <a:gd name="T36" fmla="*/ 0 w 1370"/>
              <a:gd name="T37" fmla="*/ 516 h 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370" h="516">
                <a:moveTo>
                  <a:pt x="0" y="516"/>
                </a:moveTo>
                <a:cubicBezTo>
                  <a:pt x="0" y="515"/>
                  <a:pt x="0" y="515"/>
                  <a:pt x="0" y="515"/>
                </a:cubicBezTo>
                <a:cubicBezTo>
                  <a:pt x="161" y="452"/>
                  <a:pt x="334" y="388"/>
                  <a:pt x="529" y="319"/>
                </a:cubicBezTo>
                <a:cubicBezTo>
                  <a:pt x="645" y="278"/>
                  <a:pt x="754" y="240"/>
                  <a:pt x="860" y="204"/>
                </a:cubicBezTo>
                <a:cubicBezTo>
                  <a:pt x="912" y="186"/>
                  <a:pt x="960" y="169"/>
                  <a:pt x="1008" y="153"/>
                </a:cubicBezTo>
                <a:cubicBezTo>
                  <a:pt x="1017" y="150"/>
                  <a:pt x="1026" y="147"/>
                  <a:pt x="1034" y="144"/>
                </a:cubicBezTo>
                <a:cubicBezTo>
                  <a:pt x="1087" y="125"/>
                  <a:pt x="1136" y="108"/>
                  <a:pt x="1180" y="92"/>
                </a:cubicBezTo>
                <a:cubicBezTo>
                  <a:pt x="1230" y="74"/>
                  <a:pt x="1267" y="60"/>
                  <a:pt x="1296" y="48"/>
                </a:cubicBezTo>
                <a:cubicBezTo>
                  <a:pt x="1341" y="29"/>
                  <a:pt x="1366" y="14"/>
                  <a:pt x="1369" y="5"/>
                </a:cubicBezTo>
                <a:cubicBezTo>
                  <a:pt x="1370" y="3"/>
                  <a:pt x="1370" y="2"/>
                  <a:pt x="1369" y="1"/>
                </a:cubicBezTo>
                <a:cubicBezTo>
                  <a:pt x="1370" y="0"/>
                  <a:pt x="1370" y="0"/>
                  <a:pt x="1370" y="0"/>
                </a:cubicBezTo>
                <a:cubicBezTo>
                  <a:pt x="1370" y="2"/>
                  <a:pt x="1370" y="3"/>
                  <a:pt x="1370" y="5"/>
                </a:cubicBezTo>
                <a:cubicBezTo>
                  <a:pt x="1366" y="15"/>
                  <a:pt x="1342" y="29"/>
                  <a:pt x="1296" y="48"/>
                </a:cubicBezTo>
                <a:cubicBezTo>
                  <a:pt x="1267" y="60"/>
                  <a:pt x="1230" y="74"/>
                  <a:pt x="1180" y="93"/>
                </a:cubicBezTo>
                <a:cubicBezTo>
                  <a:pt x="1137" y="109"/>
                  <a:pt x="1087" y="126"/>
                  <a:pt x="1035" y="144"/>
                </a:cubicBezTo>
                <a:cubicBezTo>
                  <a:pt x="1026" y="147"/>
                  <a:pt x="1017" y="150"/>
                  <a:pt x="1008" y="154"/>
                </a:cubicBezTo>
                <a:cubicBezTo>
                  <a:pt x="961" y="170"/>
                  <a:pt x="912" y="187"/>
                  <a:pt x="860" y="205"/>
                </a:cubicBezTo>
                <a:cubicBezTo>
                  <a:pt x="755" y="241"/>
                  <a:pt x="646" y="279"/>
                  <a:pt x="530" y="320"/>
                </a:cubicBezTo>
                <a:cubicBezTo>
                  <a:pt x="335" y="389"/>
                  <a:pt x="161" y="453"/>
                  <a:pt x="0" y="516"/>
                </a:cubicBezTo>
                <a:close/>
              </a:path>
            </a:pathLst>
          </a:custGeom>
          <a:solidFill>
            <a:srgbClr val="000000"/>
          </a:solidFill>
          <a:ln w="3175">
            <a:solidFill>
              <a:schemeClr val="bg1">
                <a:lumMod val="75000"/>
              </a:schemeClr>
            </a:solidFill>
            <a:round/>
          </a:ln>
        </p:spPr>
        <p:txBody>
          <a:bodyPr vert="horz" wrap="square" lIns="89770" tIns="44885" rIns="89770" bIns="44885" numCol="1" anchor="t" anchorCtr="0" compatLnSpc="1"/>
          <a:lstStyle/>
          <a:p>
            <a:endParaRPr lang="zh-CN" altLang="en-US" sz="1560"/>
          </a:p>
        </p:txBody>
      </p:sp>
      <p:sp>
        <p:nvSpPr>
          <p:cNvPr id="2081" name="Freeform 72"/>
          <p:cNvSpPr/>
          <p:nvPr/>
        </p:nvSpPr>
        <p:spPr bwMode="auto">
          <a:xfrm>
            <a:off x="3932716" y="1103968"/>
            <a:ext cx="2170166" cy="735013"/>
          </a:xfrm>
          <a:custGeom>
            <a:avLst/>
            <a:gdLst>
              <a:gd name="T0" fmla="*/ 0 w 869"/>
              <a:gd name="T1" fmla="*/ 286 h 286"/>
              <a:gd name="T2" fmla="*/ 0 w 869"/>
              <a:gd name="T3" fmla="*/ 285 h 286"/>
              <a:gd name="T4" fmla="*/ 332 w 869"/>
              <a:gd name="T5" fmla="*/ 106 h 286"/>
              <a:gd name="T6" fmla="*/ 631 w 869"/>
              <a:gd name="T7" fmla="*/ 14 h 286"/>
              <a:gd name="T8" fmla="*/ 817 w 869"/>
              <a:gd name="T9" fmla="*/ 18 h 286"/>
              <a:gd name="T10" fmla="*/ 865 w 869"/>
              <a:gd name="T11" fmla="*/ 88 h 286"/>
              <a:gd name="T12" fmla="*/ 864 w 869"/>
              <a:gd name="T13" fmla="*/ 87 h 286"/>
              <a:gd name="T14" fmla="*/ 817 w 869"/>
              <a:gd name="T15" fmla="*/ 19 h 286"/>
              <a:gd name="T16" fmla="*/ 631 w 869"/>
              <a:gd name="T17" fmla="*/ 14 h 286"/>
              <a:gd name="T18" fmla="*/ 332 w 869"/>
              <a:gd name="T19" fmla="*/ 107 h 286"/>
              <a:gd name="T20" fmla="*/ 0 w 869"/>
              <a:gd name="T21" fmla="*/ 286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69" h="286">
                <a:moveTo>
                  <a:pt x="0" y="286"/>
                </a:moveTo>
                <a:cubicBezTo>
                  <a:pt x="0" y="285"/>
                  <a:pt x="0" y="285"/>
                  <a:pt x="0" y="285"/>
                </a:cubicBezTo>
                <a:cubicBezTo>
                  <a:pt x="110" y="213"/>
                  <a:pt x="221" y="153"/>
                  <a:pt x="332" y="106"/>
                </a:cubicBezTo>
                <a:cubicBezTo>
                  <a:pt x="441" y="59"/>
                  <a:pt x="542" y="28"/>
                  <a:pt x="631" y="14"/>
                </a:cubicBezTo>
                <a:cubicBezTo>
                  <a:pt x="712" y="0"/>
                  <a:pt x="775" y="2"/>
                  <a:pt x="817" y="18"/>
                </a:cubicBezTo>
                <a:cubicBezTo>
                  <a:pt x="850" y="31"/>
                  <a:pt x="869" y="60"/>
                  <a:pt x="865" y="88"/>
                </a:cubicBezTo>
                <a:cubicBezTo>
                  <a:pt x="864" y="87"/>
                  <a:pt x="864" y="87"/>
                  <a:pt x="864" y="87"/>
                </a:cubicBezTo>
                <a:cubicBezTo>
                  <a:pt x="869" y="60"/>
                  <a:pt x="849" y="31"/>
                  <a:pt x="817" y="19"/>
                </a:cubicBezTo>
                <a:cubicBezTo>
                  <a:pt x="775" y="3"/>
                  <a:pt x="712" y="1"/>
                  <a:pt x="631" y="14"/>
                </a:cubicBezTo>
                <a:cubicBezTo>
                  <a:pt x="542" y="29"/>
                  <a:pt x="441" y="60"/>
                  <a:pt x="332" y="107"/>
                </a:cubicBezTo>
                <a:cubicBezTo>
                  <a:pt x="222" y="154"/>
                  <a:pt x="110" y="214"/>
                  <a:pt x="0" y="286"/>
                </a:cubicBezTo>
                <a:close/>
              </a:path>
            </a:pathLst>
          </a:custGeom>
          <a:solidFill>
            <a:srgbClr val="000000"/>
          </a:solidFill>
          <a:ln w="3175">
            <a:solidFill>
              <a:schemeClr val="bg1">
                <a:lumMod val="75000"/>
              </a:schemeClr>
            </a:solidFill>
            <a:round/>
          </a:ln>
        </p:spPr>
        <p:txBody>
          <a:bodyPr vert="horz" wrap="square" lIns="89770" tIns="44885" rIns="89770" bIns="44885" numCol="1" anchor="t" anchorCtr="0" compatLnSpc="1"/>
          <a:lstStyle/>
          <a:p>
            <a:endParaRPr lang="zh-CN" altLang="en-US" sz="1560"/>
          </a:p>
        </p:txBody>
      </p:sp>
      <p:sp>
        <p:nvSpPr>
          <p:cNvPr id="2082" name="Freeform 73"/>
          <p:cNvSpPr/>
          <p:nvPr/>
        </p:nvSpPr>
        <p:spPr bwMode="auto">
          <a:xfrm>
            <a:off x="4762530" y="235604"/>
            <a:ext cx="1340351" cy="1092200"/>
          </a:xfrm>
          <a:custGeom>
            <a:avLst/>
            <a:gdLst>
              <a:gd name="T0" fmla="*/ 532 w 537"/>
              <a:gd name="T1" fmla="*/ 425 h 425"/>
              <a:gd name="T2" fmla="*/ 494 w 537"/>
              <a:gd name="T3" fmla="*/ 175 h 425"/>
              <a:gd name="T4" fmla="*/ 363 w 537"/>
              <a:gd name="T5" fmla="*/ 23 h 425"/>
              <a:gd name="T6" fmla="*/ 180 w 537"/>
              <a:gd name="T7" fmla="*/ 28 h 425"/>
              <a:gd name="T8" fmla="*/ 1 w 537"/>
              <a:gd name="T9" fmla="*/ 144 h 425"/>
              <a:gd name="T10" fmla="*/ 0 w 537"/>
              <a:gd name="T11" fmla="*/ 144 h 425"/>
              <a:gd name="T12" fmla="*/ 179 w 537"/>
              <a:gd name="T13" fmla="*/ 27 h 425"/>
              <a:gd name="T14" fmla="*/ 363 w 537"/>
              <a:gd name="T15" fmla="*/ 23 h 425"/>
              <a:gd name="T16" fmla="*/ 495 w 537"/>
              <a:gd name="T17" fmla="*/ 175 h 425"/>
              <a:gd name="T18" fmla="*/ 533 w 537"/>
              <a:gd name="T19" fmla="*/ 425 h 425"/>
              <a:gd name="T20" fmla="*/ 532 w 537"/>
              <a:gd name="T21" fmla="*/ 425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37" h="425">
                <a:moveTo>
                  <a:pt x="532" y="425"/>
                </a:moveTo>
                <a:cubicBezTo>
                  <a:pt x="536" y="335"/>
                  <a:pt x="523" y="246"/>
                  <a:pt x="494" y="175"/>
                </a:cubicBezTo>
                <a:cubicBezTo>
                  <a:pt x="464" y="99"/>
                  <a:pt x="418" y="47"/>
                  <a:pt x="363" y="23"/>
                </a:cubicBezTo>
                <a:cubicBezTo>
                  <a:pt x="311" y="1"/>
                  <a:pt x="247" y="3"/>
                  <a:pt x="180" y="28"/>
                </a:cubicBezTo>
                <a:cubicBezTo>
                  <a:pt x="119" y="50"/>
                  <a:pt x="55" y="91"/>
                  <a:pt x="1" y="144"/>
                </a:cubicBezTo>
                <a:cubicBezTo>
                  <a:pt x="0" y="144"/>
                  <a:pt x="0" y="144"/>
                  <a:pt x="0" y="144"/>
                </a:cubicBezTo>
                <a:cubicBezTo>
                  <a:pt x="55" y="91"/>
                  <a:pt x="118" y="49"/>
                  <a:pt x="179" y="27"/>
                </a:cubicBezTo>
                <a:cubicBezTo>
                  <a:pt x="247" y="2"/>
                  <a:pt x="311" y="0"/>
                  <a:pt x="363" y="23"/>
                </a:cubicBezTo>
                <a:cubicBezTo>
                  <a:pt x="419" y="46"/>
                  <a:pt x="464" y="99"/>
                  <a:pt x="495" y="175"/>
                </a:cubicBezTo>
                <a:cubicBezTo>
                  <a:pt x="524" y="246"/>
                  <a:pt x="537" y="335"/>
                  <a:pt x="533" y="425"/>
                </a:cubicBezTo>
                <a:lnTo>
                  <a:pt x="532" y="425"/>
                </a:lnTo>
                <a:close/>
              </a:path>
            </a:pathLst>
          </a:custGeom>
          <a:solidFill>
            <a:srgbClr val="000000"/>
          </a:solidFill>
          <a:ln w="3175">
            <a:solidFill>
              <a:schemeClr val="bg1">
                <a:lumMod val="75000"/>
              </a:schemeClr>
            </a:solidFill>
            <a:round/>
          </a:ln>
        </p:spPr>
        <p:txBody>
          <a:bodyPr vert="horz" wrap="square" lIns="89770" tIns="44885" rIns="89770" bIns="44885" numCol="1" anchor="t" anchorCtr="0" compatLnSpc="1"/>
          <a:lstStyle/>
          <a:p>
            <a:endParaRPr lang="zh-CN" altLang="en-US" sz="1560"/>
          </a:p>
        </p:txBody>
      </p:sp>
      <p:grpSp>
        <p:nvGrpSpPr>
          <p:cNvPr id="104" name="组合 103"/>
          <p:cNvGrpSpPr/>
          <p:nvPr/>
        </p:nvGrpSpPr>
        <p:grpSpPr>
          <a:xfrm>
            <a:off x="4418550" y="3396538"/>
            <a:ext cx="489738" cy="504056"/>
            <a:chOff x="1827622" y="1343919"/>
            <a:chExt cx="2304000" cy="2304000"/>
          </a:xfrm>
        </p:grpSpPr>
        <p:sp>
          <p:nvSpPr>
            <p:cNvPr id="105" name="椭圆 104"/>
            <p:cNvSpPr/>
            <p:nvPr/>
          </p:nvSpPr>
          <p:spPr>
            <a:xfrm>
              <a:off x="1827622" y="1343919"/>
              <a:ext cx="2304000" cy="2304000"/>
            </a:xfrm>
            <a:prstGeom prst="ellipse">
              <a:avLst/>
            </a:prstGeom>
            <a:gradFill>
              <a:gsLst>
                <a:gs pos="100000">
                  <a:srgbClr val="00B0F0"/>
                </a:gs>
                <a:gs pos="0">
                  <a:srgbClr val="0066FF"/>
                </a:gs>
              </a:gsLst>
              <a:path path="circle">
                <a:fillToRect t="100000" r="100000"/>
              </a:path>
            </a:gradFill>
            <a:ln w="12700">
              <a:noFill/>
            </a:ln>
            <a:effectLst>
              <a:outerShdw blurRad="254000" dist="241300" dir="7800000" sx="85000" sy="85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60"/>
            </a:p>
          </p:txBody>
        </p:sp>
        <p:sp>
          <p:nvSpPr>
            <p:cNvPr id="106" name="椭圆 105"/>
            <p:cNvSpPr/>
            <p:nvPr/>
          </p:nvSpPr>
          <p:spPr>
            <a:xfrm>
              <a:off x="1877482" y="1393780"/>
              <a:ext cx="2204284" cy="2204283"/>
            </a:xfrm>
            <a:prstGeom prst="ellipse">
              <a:avLst/>
            </a:prstGeom>
            <a:gradFill>
              <a:gsLst>
                <a:gs pos="0">
                  <a:srgbClr val="00B0F0"/>
                </a:gs>
                <a:gs pos="100000">
                  <a:srgbClr val="0066FF"/>
                </a:gs>
              </a:gsLst>
              <a:path path="circle">
                <a:fillToRect t="100000" r="100000"/>
              </a:path>
            </a:gra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60"/>
            </a:p>
          </p:txBody>
        </p:sp>
      </p:grpSp>
      <p:sp>
        <p:nvSpPr>
          <p:cNvPr id="2088" name="同心圆 2087"/>
          <p:cNvSpPr/>
          <p:nvPr/>
        </p:nvSpPr>
        <p:spPr>
          <a:xfrm>
            <a:off x="4011174" y="1832739"/>
            <a:ext cx="338106" cy="347990"/>
          </a:xfrm>
          <a:prstGeom prst="donut">
            <a:avLst/>
          </a:prstGeom>
          <a:solidFill>
            <a:srgbClr val="0066FF"/>
          </a:solidFill>
          <a:ln>
            <a:noFill/>
          </a:ln>
        </p:spPr>
        <p:style>
          <a:lnRef idx="2">
            <a:schemeClr val="accent1">
              <a:shade val="50000"/>
            </a:schemeClr>
          </a:lnRef>
          <a:fillRef idx="1">
            <a:schemeClr val="accent1"/>
          </a:fillRef>
          <a:effectRef idx="0">
            <a:schemeClr val="accent1"/>
          </a:effectRef>
          <a:fontRef idx="minor">
            <a:schemeClr val="lt1"/>
          </a:fontRef>
        </p:style>
        <p:txBody>
          <a:bodyPr lIns="89770" tIns="44885" rIns="89770" bIns="44885" rtlCol="0" anchor="ctr"/>
          <a:lstStyle/>
          <a:p>
            <a:pPr algn="ctr"/>
            <a:endParaRPr lang="zh-CN" altLang="en-US" sz="1560">
              <a:solidFill>
                <a:schemeClr val="tx1"/>
              </a:solidFill>
            </a:endParaRPr>
          </a:p>
        </p:txBody>
      </p:sp>
      <p:sp>
        <p:nvSpPr>
          <p:cNvPr id="108" name="同心圆 107"/>
          <p:cNvSpPr/>
          <p:nvPr/>
        </p:nvSpPr>
        <p:spPr>
          <a:xfrm>
            <a:off x="5024726" y="1669900"/>
            <a:ext cx="174009" cy="179096"/>
          </a:xfrm>
          <a:prstGeom prst="donut">
            <a:avLst/>
          </a:prstGeom>
          <a:solidFill>
            <a:srgbClr val="0066F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4885" rIns="0" bIns="44885" rtlCol="0" anchor="ctr"/>
          <a:lstStyle/>
          <a:p>
            <a:pPr algn="ctr"/>
            <a:endParaRPr lang="zh-CN" altLang="en-US" sz="3550">
              <a:solidFill>
                <a:schemeClr val="bg1"/>
              </a:solidFill>
              <a:latin typeface="微软雅黑" panose="020B0503020204020204" pitchFamily="34" charset="-122"/>
              <a:ea typeface="微软雅黑" panose="020B0503020204020204" pitchFamily="34" charset="-122"/>
            </a:endParaRPr>
          </a:p>
        </p:txBody>
      </p:sp>
      <p:sp>
        <p:nvSpPr>
          <p:cNvPr id="109" name="同心圆 108"/>
          <p:cNvSpPr/>
          <p:nvPr/>
        </p:nvSpPr>
        <p:spPr>
          <a:xfrm>
            <a:off x="4590694" y="287993"/>
            <a:ext cx="174009" cy="179096"/>
          </a:xfrm>
          <a:prstGeom prst="donut">
            <a:avLst/>
          </a:prstGeom>
          <a:solidFill>
            <a:srgbClr val="0066FF"/>
          </a:solidFill>
          <a:ln>
            <a:noFill/>
          </a:ln>
        </p:spPr>
        <p:style>
          <a:lnRef idx="2">
            <a:schemeClr val="accent1">
              <a:shade val="50000"/>
            </a:schemeClr>
          </a:lnRef>
          <a:fillRef idx="1">
            <a:schemeClr val="accent1"/>
          </a:fillRef>
          <a:effectRef idx="0">
            <a:schemeClr val="accent1"/>
          </a:effectRef>
          <a:fontRef idx="minor">
            <a:schemeClr val="lt1"/>
          </a:fontRef>
        </p:style>
        <p:txBody>
          <a:bodyPr lIns="89770" tIns="44885" rIns="89770" bIns="44885" rtlCol="0" anchor="ctr"/>
          <a:lstStyle/>
          <a:p>
            <a:pPr algn="ctr"/>
            <a:endParaRPr lang="zh-CN" altLang="en-US" sz="1560">
              <a:solidFill>
                <a:schemeClr val="tx1"/>
              </a:solidFill>
            </a:endParaRPr>
          </a:p>
        </p:txBody>
      </p:sp>
      <p:sp>
        <p:nvSpPr>
          <p:cNvPr id="110" name="同心圆 109"/>
          <p:cNvSpPr/>
          <p:nvPr/>
        </p:nvSpPr>
        <p:spPr>
          <a:xfrm>
            <a:off x="5479286" y="573741"/>
            <a:ext cx="174009" cy="179096"/>
          </a:xfrm>
          <a:prstGeom prst="donut">
            <a:avLst/>
          </a:prstGeom>
          <a:solidFill>
            <a:srgbClr val="0066FF"/>
          </a:solidFill>
          <a:ln>
            <a:noFill/>
          </a:ln>
        </p:spPr>
        <p:style>
          <a:lnRef idx="2">
            <a:schemeClr val="accent1">
              <a:shade val="50000"/>
            </a:schemeClr>
          </a:lnRef>
          <a:fillRef idx="1">
            <a:schemeClr val="accent1"/>
          </a:fillRef>
          <a:effectRef idx="0">
            <a:schemeClr val="accent1"/>
          </a:effectRef>
          <a:fontRef idx="minor">
            <a:schemeClr val="lt1"/>
          </a:fontRef>
        </p:style>
        <p:txBody>
          <a:bodyPr lIns="89770" tIns="44885" rIns="89770" bIns="44885" rtlCol="0" anchor="ctr"/>
          <a:lstStyle/>
          <a:p>
            <a:pPr algn="ctr"/>
            <a:endParaRPr lang="zh-CN" altLang="en-US" sz="1560">
              <a:solidFill>
                <a:schemeClr val="tx1"/>
              </a:solidFill>
            </a:endParaRPr>
          </a:p>
        </p:txBody>
      </p:sp>
      <p:sp>
        <p:nvSpPr>
          <p:cNvPr id="111" name="同心圆 110"/>
          <p:cNvSpPr/>
          <p:nvPr/>
        </p:nvSpPr>
        <p:spPr>
          <a:xfrm>
            <a:off x="4864613" y="3909371"/>
            <a:ext cx="174009" cy="179096"/>
          </a:xfrm>
          <a:prstGeom prst="donut">
            <a:avLst/>
          </a:prstGeom>
          <a:solidFill>
            <a:srgbClr val="0066F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4885" rIns="0" bIns="44885" rtlCol="0" anchor="ctr"/>
          <a:lstStyle/>
          <a:p>
            <a:pPr algn="ctr"/>
            <a:endParaRPr lang="zh-CN" altLang="en-US" sz="3550">
              <a:solidFill>
                <a:schemeClr val="bg1"/>
              </a:solidFill>
              <a:latin typeface="微软雅黑" panose="020B0503020204020204" pitchFamily="34" charset="-122"/>
              <a:ea typeface="微软雅黑" panose="020B0503020204020204" pitchFamily="34" charset="-122"/>
            </a:endParaRPr>
          </a:p>
        </p:txBody>
      </p:sp>
      <p:sp>
        <p:nvSpPr>
          <p:cNvPr id="112" name="同心圆 111"/>
          <p:cNvSpPr/>
          <p:nvPr/>
        </p:nvSpPr>
        <p:spPr>
          <a:xfrm>
            <a:off x="2062689" y="5975502"/>
            <a:ext cx="174009" cy="179096"/>
          </a:xfrm>
          <a:prstGeom prst="donut">
            <a:avLst/>
          </a:prstGeom>
          <a:solidFill>
            <a:srgbClr val="0066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770" tIns="44885" rIns="89770" bIns="44885" numCol="1" spcCol="0" rtlCol="0" fromWordArt="0" anchor="ctr" anchorCtr="0" forceAA="0" compatLnSpc="1">
            <a:noAutofit/>
          </a:bodyPr>
          <a:lstStyle/>
          <a:p>
            <a:pPr algn="ctr"/>
            <a:endParaRPr lang="zh-CN" altLang="en-US" sz="1560">
              <a:solidFill>
                <a:schemeClr val="tx1"/>
              </a:solidFill>
            </a:endParaRPr>
          </a:p>
        </p:txBody>
      </p:sp>
      <p:sp>
        <p:nvSpPr>
          <p:cNvPr id="113" name="同心圆 112"/>
          <p:cNvSpPr/>
          <p:nvPr/>
        </p:nvSpPr>
        <p:spPr>
          <a:xfrm>
            <a:off x="292008" y="6031860"/>
            <a:ext cx="174009" cy="179096"/>
          </a:xfrm>
          <a:prstGeom prst="donut">
            <a:avLst/>
          </a:prstGeom>
          <a:solidFill>
            <a:srgbClr val="0066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770" tIns="44885" rIns="89770" bIns="44885" numCol="1" spcCol="0" rtlCol="0" fromWordArt="0" anchor="ctr" anchorCtr="0" forceAA="0" compatLnSpc="1">
            <a:noAutofit/>
          </a:bodyPr>
          <a:lstStyle/>
          <a:p>
            <a:pPr algn="ctr"/>
            <a:endParaRPr lang="zh-CN" altLang="en-US" sz="1560">
              <a:solidFill>
                <a:schemeClr val="tx1"/>
              </a:solidFill>
            </a:endParaRPr>
          </a:p>
        </p:txBody>
      </p:sp>
      <p:grpSp>
        <p:nvGrpSpPr>
          <p:cNvPr id="114" name="组合 113"/>
          <p:cNvGrpSpPr/>
          <p:nvPr/>
        </p:nvGrpSpPr>
        <p:grpSpPr>
          <a:xfrm>
            <a:off x="5845673" y="1022981"/>
            <a:ext cx="489738" cy="504056"/>
            <a:chOff x="1827622" y="1343919"/>
            <a:chExt cx="2304000" cy="2304000"/>
          </a:xfrm>
        </p:grpSpPr>
        <p:sp>
          <p:nvSpPr>
            <p:cNvPr id="115" name="椭圆 114"/>
            <p:cNvSpPr/>
            <p:nvPr/>
          </p:nvSpPr>
          <p:spPr>
            <a:xfrm>
              <a:off x="1827622" y="1343919"/>
              <a:ext cx="2304000" cy="2304000"/>
            </a:xfrm>
            <a:prstGeom prst="ellipse">
              <a:avLst/>
            </a:prstGeom>
            <a:gradFill>
              <a:gsLst>
                <a:gs pos="96000">
                  <a:srgbClr val="00B0F0"/>
                </a:gs>
                <a:gs pos="0">
                  <a:srgbClr val="0066FF"/>
                </a:gs>
              </a:gsLst>
              <a:path path="circle">
                <a:fillToRect t="100000" r="100000"/>
              </a:path>
            </a:gradFill>
            <a:ln w="12700">
              <a:noFill/>
            </a:ln>
            <a:effectLst>
              <a:outerShdw blurRad="254000" dist="241300" dir="7800000" sx="85000" sy="85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60"/>
            </a:p>
          </p:txBody>
        </p:sp>
        <p:sp>
          <p:nvSpPr>
            <p:cNvPr id="116" name="椭圆 115"/>
            <p:cNvSpPr/>
            <p:nvPr/>
          </p:nvSpPr>
          <p:spPr>
            <a:xfrm>
              <a:off x="1877481" y="1393778"/>
              <a:ext cx="2204282" cy="2204282"/>
            </a:xfrm>
            <a:prstGeom prst="ellipse">
              <a:avLst/>
            </a:prstGeom>
            <a:gradFill>
              <a:gsLst>
                <a:gs pos="0">
                  <a:srgbClr val="00B0F0"/>
                </a:gs>
                <a:gs pos="100000">
                  <a:srgbClr val="0066FF"/>
                </a:gs>
              </a:gsLst>
              <a:path path="circle">
                <a:fillToRect t="100000" r="100000"/>
              </a:path>
            </a:gra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60"/>
            </a:p>
          </p:txBody>
        </p:sp>
      </p:grpSp>
      <p:grpSp>
        <p:nvGrpSpPr>
          <p:cNvPr id="117" name="组合 116"/>
          <p:cNvGrpSpPr/>
          <p:nvPr/>
        </p:nvGrpSpPr>
        <p:grpSpPr>
          <a:xfrm>
            <a:off x="5234418" y="2747006"/>
            <a:ext cx="489738" cy="504056"/>
            <a:chOff x="1827622" y="1343919"/>
            <a:chExt cx="2304000" cy="2304000"/>
          </a:xfrm>
        </p:grpSpPr>
        <p:sp>
          <p:nvSpPr>
            <p:cNvPr id="118" name="椭圆 117"/>
            <p:cNvSpPr/>
            <p:nvPr/>
          </p:nvSpPr>
          <p:spPr>
            <a:xfrm>
              <a:off x="1827622" y="1343919"/>
              <a:ext cx="2304000" cy="2304000"/>
            </a:xfrm>
            <a:prstGeom prst="ellipse">
              <a:avLst/>
            </a:prstGeom>
            <a:gradFill flip="none" rotWithShape="1">
              <a:gsLst>
                <a:gs pos="100000">
                  <a:schemeClr val="bg1">
                    <a:lumMod val="85000"/>
                  </a:schemeClr>
                </a:gs>
                <a:gs pos="0">
                  <a:schemeClr val="bg1"/>
                </a:gs>
              </a:gsLst>
              <a:path path="circle">
                <a:fillToRect l="100000" b="100000"/>
              </a:path>
              <a:tileRect t="-100000" r="-100000"/>
            </a:gradFill>
            <a:ln w="12700">
              <a:noFill/>
            </a:ln>
            <a:effectLst>
              <a:outerShdw blurRad="254000" dist="241300" dir="7800000" sx="85000" sy="85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60"/>
            </a:p>
          </p:txBody>
        </p:sp>
        <p:sp>
          <p:nvSpPr>
            <p:cNvPr id="119" name="椭圆 118"/>
            <p:cNvSpPr/>
            <p:nvPr/>
          </p:nvSpPr>
          <p:spPr>
            <a:xfrm>
              <a:off x="1877481" y="1393778"/>
              <a:ext cx="2204282" cy="2204282"/>
            </a:xfrm>
            <a:prstGeom prst="ellipse">
              <a:avLst/>
            </a:prstGeom>
            <a:gradFill flip="none" rotWithShape="1">
              <a:gsLst>
                <a:gs pos="0">
                  <a:schemeClr val="bg1">
                    <a:lumMod val="85000"/>
                  </a:schemeClr>
                </a:gs>
                <a:gs pos="100000">
                  <a:srgbClr val="FEFEFE"/>
                </a:gs>
              </a:gsLst>
              <a:path path="circle">
                <a:fillToRect l="100000" b="100000"/>
              </a:path>
              <a:tileRect t="-100000" r="-100000"/>
            </a:gra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60"/>
            </a:p>
          </p:txBody>
        </p:sp>
      </p:grpSp>
      <p:grpSp>
        <p:nvGrpSpPr>
          <p:cNvPr id="120" name="组合 119"/>
          <p:cNvGrpSpPr/>
          <p:nvPr/>
        </p:nvGrpSpPr>
        <p:grpSpPr>
          <a:xfrm>
            <a:off x="4245363" y="4375011"/>
            <a:ext cx="489738" cy="504056"/>
            <a:chOff x="1827622" y="1343919"/>
            <a:chExt cx="2304000" cy="2304000"/>
          </a:xfrm>
        </p:grpSpPr>
        <p:sp>
          <p:nvSpPr>
            <p:cNvPr id="121" name="椭圆 120"/>
            <p:cNvSpPr/>
            <p:nvPr/>
          </p:nvSpPr>
          <p:spPr>
            <a:xfrm>
              <a:off x="1827622" y="1343919"/>
              <a:ext cx="2304000" cy="2304000"/>
            </a:xfrm>
            <a:prstGeom prst="ellipse">
              <a:avLst/>
            </a:prstGeom>
            <a:gradFill flip="none" rotWithShape="1">
              <a:gsLst>
                <a:gs pos="100000">
                  <a:schemeClr val="bg1">
                    <a:lumMod val="85000"/>
                  </a:schemeClr>
                </a:gs>
                <a:gs pos="0">
                  <a:schemeClr val="bg1"/>
                </a:gs>
              </a:gsLst>
              <a:path path="circle">
                <a:fillToRect l="100000" b="100000"/>
              </a:path>
              <a:tileRect t="-100000" r="-100000"/>
            </a:gradFill>
            <a:ln w="12700">
              <a:noFill/>
            </a:ln>
            <a:effectLst>
              <a:outerShdw blurRad="254000" dist="241300" dir="7800000" sx="85000" sy="85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60"/>
            </a:p>
          </p:txBody>
        </p:sp>
        <p:sp>
          <p:nvSpPr>
            <p:cNvPr id="122" name="椭圆 121"/>
            <p:cNvSpPr/>
            <p:nvPr/>
          </p:nvSpPr>
          <p:spPr>
            <a:xfrm>
              <a:off x="1877481" y="1393778"/>
              <a:ext cx="2204282" cy="2204282"/>
            </a:xfrm>
            <a:prstGeom prst="ellipse">
              <a:avLst/>
            </a:prstGeom>
            <a:gradFill flip="none" rotWithShape="1">
              <a:gsLst>
                <a:gs pos="0">
                  <a:schemeClr val="bg1">
                    <a:lumMod val="85000"/>
                  </a:schemeClr>
                </a:gs>
                <a:gs pos="100000">
                  <a:srgbClr val="FEFEFE"/>
                </a:gs>
              </a:gsLst>
              <a:path path="circle">
                <a:fillToRect l="100000" b="100000"/>
              </a:path>
              <a:tileRect t="-100000" r="-100000"/>
            </a:gra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60"/>
            </a:p>
          </p:txBody>
        </p:sp>
      </p:grpSp>
      <p:grpSp>
        <p:nvGrpSpPr>
          <p:cNvPr id="123" name="组合 122"/>
          <p:cNvGrpSpPr/>
          <p:nvPr/>
        </p:nvGrpSpPr>
        <p:grpSpPr>
          <a:xfrm>
            <a:off x="3619231" y="826746"/>
            <a:ext cx="724889" cy="746082"/>
            <a:chOff x="1827622" y="1343919"/>
            <a:chExt cx="2304000" cy="2304000"/>
          </a:xfrm>
        </p:grpSpPr>
        <p:sp>
          <p:nvSpPr>
            <p:cNvPr id="124" name="椭圆 123"/>
            <p:cNvSpPr/>
            <p:nvPr/>
          </p:nvSpPr>
          <p:spPr>
            <a:xfrm>
              <a:off x="1827622" y="1343919"/>
              <a:ext cx="2304000" cy="2304000"/>
            </a:xfrm>
            <a:prstGeom prst="ellipse">
              <a:avLst/>
            </a:prstGeom>
            <a:gradFill flip="none" rotWithShape="1">
              <a:gsLst>
                <a:gs pos="100000">
                  <a:schemeClr val="bg1">
                    <a:lumMod val="85000"/>
                  </a:schemeClr>
                </a:gs>
                <a:gs pos="0">
                  <a:schemeClr val="bg1"/>
                </a:gs>
              </a:gsLst>
              <a:path path="circle">
                <a:fillToRect l="100000" b="100000"/>
              </a:path>
              <a:tileRect t="-100000" r="-100000"/>
            </a:gradFill>
            <a:ln w="12700">
              <a:noFill/>
            </a:ln>
            <a:effectLst>
              <a:outerShdw blurRad="254000" dist="241300" dir="7800000" sx="85000" sy="85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60"/>
            </a:p>
          </p:txBody>
        </p:sp>
        <p:sp>
          <p:nvSpPr>
            <p:cNvPr id="125" name="椭圆 124"/>
            <p:cNvSpPr/>
            <p:nvPr/>
          </p:nvSpPr>
          <p:spPr>
            <a:xfrm>
              <a:off x="1877481" y="1393778"/>
              <a:ext cx="2204282" cy="2204282"/>
            </a:xfrm>
            <a:prstGeom prst="ellipse">
              <a:avLst/>
            </a:prstGeom>
            <a:gradFill flip="none" rotWithShape="1">
              <a:gsLst>
                <a:gs pos="0">
                  <a:schemeClr val="bg1">
                    <a:lumMod val="85000"/>
                  </a:schemeClr>
                </a:gs>
                <a:gs pos="100000">
                  <a:srgbClr val="FEFEFE"/>
                </a:gs>
              </a:gsLst>
              <a:path path="circle">
                <a:fillToRect l="100000" b="100000"/>
              </a:path>
              <a:tileRect t="-100000" r="-100000"/>
            </a:gra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60"/>
            </a:p>
          </p:txBody>
        </p:sp>
      </p:grpSp>
      <p:sp>
        <p:nvSpPr>
          <p:cNvPr id="77" name="TextBox 76"/>
          <p:cNvSpPr txBox="1"/>
          <p:nvPr/>
        </p:nvSpPr>
        <p:spPr>
          <a:xfrm>
            <a:off x="5709568" y="3331815"/>
            <a:ext cx="5835428" cy="678519"/>
          </a:xfrm>
          <a:prstGeom prst="rect">
            <a:avLst/>
          </a:prstGeom>
          <a:noFill/>
        </p:spPr>
        <p:txBody>
          <a:bodyPr wrap="square" rtlCol="0">
            <a:spAutoFit/>
          </a:bodyPr>
          <a:lstStyle/>
          <a:p>
            <a:r>
              <a:rPr lang="zh-CN" altLang="en-US" sz="3810" b="1" dirty="0">
                <a:solidFill>
                  <a:srgbClr val="0070C0"/>
                </a:solidFill>
                <a:latin typeface="微软雅黑" panose="020B0503020204020204" pitchFamily="34" charset="-122"/>
                <a:ea typeface="微软雅黑" panose="020B0503020204020204" pitchFamily="34" charset="-122"/>
              </a:rPr>
              <a:t>最新 微立体</a:t>
            </a:r>
            <a:r>
              <a:rPr lang="en-US" altLang="zh-CN" sz="3810" b="1" dirty="0">
                <a:solidFill>
                  <a:srgbClr val="0070C0"/>
                </a:solidFill>
                <a:latin typeface="微软雅黑" panose="020B0503020204020204" pitchFamily="34" charset="-122"/>
                <a:ea typeface="微软雅黑" panose="020B0503020204020204" pitchFamily="34" charset="-122"/>
              </a:rPr>
              <a:t>PPT</a:t>
            </a:r>
            <a:r>
              <a:rPr lang="zh-CN" altLang="en-US" sz="3810" b="1" dirty="0">
                <a:solidFill>
                  <a:srgbClr val="0070C0"/>
                </a:solidFill>
                <a:latin typeface="微软雅黑" panose="020B0503020204020204" pitchFamily="34" charset="-122"/>
                <a:ea typeface="微软雅黑" panose="020B0503020204020204" pitchFamily="34" charset="-122"/>
              </a:rPr>
              <a:t>图表 下载</a:t>
            </a:r>
          </a:p>
        </p:txBody>
      </p:sp>
      <p:grpSp>
        <p:nvGrpSpPr>
          <p:cNvPr id="81" name="组合 80"/>
          <p:cNvGrpSpPr/>
          <p:nvPr/>
        </p:nvGrpSpPr>
        <p:grpSpPr>
          <a:xfrm>
            <a:off x="10731031" y="283971"/>
            <a:ext cx="508110" cy="508106"/>
            <a:chOff x="5196486" y="5946187"/>
            <a:chExt cx="305647" cy="305644"/>
          </a:xfrm>
        </p:grpSpPr>
        <p:grpSp>
          <p:nvGrpSpPr>
            <p:cNvPr id="82" name="组合 81"/>
            <p:cNvGrpSpPr/>
            <p:nvPr/>
          </p:nvGrpSpPr>
          <p:grpSpPr>
            <a:xfrm>
              <a:off x="5196486" y="5946187"/>
              <a:ext cx="305647" cy="305644"/>
              <a:chOff x="1517330" y="1125257"/>
              <a:chExt cx="2204282" cy="2204282"/>
            </a:xfrm>
          </p:grpSpPr>
          <p:sp>
            <p:nvSpPr>
              <p:cNvPr id="84" name="椭圆 83"/>
              <p:cNvSpPr/>
              <p:nvPr/>
            </p:nvSpPr>
            <p:spPr>
              <a:xfrm>
                <a:off x="1517330" y="1125257"/>
                <a:ext cx="2204282" cy="2204282"/>
              </a:xfrm>
              <a:prstGeom prst="ellipse">
                <a:avLst/>
              </a:prstGeom>
              <a:gradFill>
                <a:gsLst>
                  <a:gs pos="0">
                    <a:srgbClr val="EBEBEB"/>
                  </a:gs>
                  <a:gs pos="100000">
                    <a:srgbClr val="FEFEFE"/>
                  </a:gs>
                </a:gsLst>
                <a:lin ang="7530000" scaled="0"/>
              </a:gradFill>
              <a:ln w="12700">
                <a:solidFill>
                  <a:schemeClr val="bg1"/>
                </a:solidFill>
              </a:ln>
              <a:effectLst>
                <a:outerShdw blurRad="165100" dist="139700" dir="7800000" sx="74000" sy="74000" algn="tr" rotWithShape="0">
                  <a:prstClr val="black">
                    <a:alpha val="5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60"/>
              </a:p>
            </p:txBody>
          </p:sp>
          <p:sp>
            <p:nvSpPr>
              <p:cNvPr id="85" name="椭圆 84"/>
              <p:cNvSpPr/>
              <p:nvPr/>
            </p:nvSpPr>
            <p:spPr>
              <a:xfrm>
                <a:off x="1719372" y="1327298"/>
                <a:ext cx="1800200" cy="18002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60">
                  <a:solidFill>
                    <a:schemeClr val="tx1"/>
                  </a:solidFill>
                </a:endParaRPr>
              </a:p>
            </p:txBody>
          </p:sp>
        </p:grpSp>
        <p:sp>
          <p:nvSpPr>
            <p:cNvPr id="83" name="Freeform 44"/>
            <p:cNvSpPr>
              <a:spLocks noEditPoints="1"/>
            </p:cNvSpPr>
            <p:nvPr/>
          </p:nvSpPr>
          <p:spPr bwMode="auto">
            <a:xfrm>
              <a:off x="5276888" y="6030324"/>
              <a:ext cx="170620" cy="137369"/>
            </a:xfrm>
            <a:custGeom>
              <a:avLst/>
              <a:gdLst>
                <a:gd name="T0" fmla="*/ 41 w 62"/>
                <a:gd name="T1" fmla="*/ 31 h 54"/>
                <a:gd name="T2" fmla="*/ 34 w 62"/>
                <a:gd name="T3" fmla="*/ 23 h 54"/>
                <a:gd name="T4" fmla="*/ 33 w 62"/>
                <a:gd name="T5" fmla="*/ 17 h 54"/>
                <a:gd name="T6" fmla="*/ 30 w 62"/>
                <a:gd name="T7" fmla="*/ 20 h 54"/>
                <a:gd name="T8" fmla="*/ 23 w 62"/>
                <a:gd name="T9" fmla="*/ 13 h 54"/>
                <a:gd name="T10" fmla="*/ 18 w 62"/>
                <a:gd name="T11" fmla="*/ 17 h 54"/>
                <a:gd name="T12" fmla="*/ 7 w 62"/>
                <a:gd name="T13" fmla="*/ 17 h 54"/>
                <a:gd name="T14" fmla="*/ 7 w 62"/>
                <a:gd name="T15" fmla="*/ 23 h 54"/>
                <a:gd name="T16" fmla="*/ 0 w 62"/>
                <a:gd name="T17" fmla="*/ 31 h 54"/>
                <a:gd name="T18" fmla="*/ 4 w 62"/>
                <a:gd name="T19" fmla="*/ 36 h 54"/>
                <a:gd name="T20" fmla="*/ 4 w 62"/>
                <a:gd name="T21" fmla="*/ 46 h 54"/>
                <a:gd name="T22" fmla="*/ 10 w 62"/>
                <a:gd name="T23" fmla="*/ 47 h 54"/>
                <a:gd name="T24" fmla="*/ 18 w 62"/>
                <a:gd name="T25" fmla="*/ 54 h 54"/>
                <a:gd name="T26" fmla="*/ 23 w 62"/>
                <a:gd name="T27" fmla="*/ 50 h 54"/>
                <a:gd name="T28" fmla="*/ 32 w 62"/>
                <a:gd name="T29" fmla="*/ 48 h 54"/>
                <a:gd name="T30" fmla="*/ 37 w 62"/>
                <a:gd name="T31" fmla="*/ 46 h 54"/>
                <a:gd name="T32" fmla="*/ 37 w 62"/>
                <a:gd name="T33" fmla="*/ 36 h 54"/>
                <a:gd name="T34" fmla="*/ 32 w 62"/>
                <a:gd name="T35" fmla="*/ 38 h 54"/>
                <a:gd name="T36" fmla="*/ 20 w 62"/>
                <a:gd name="T37" fmla="*/ 46 h 54"/>
                <a:gd name="T38" fmla="*/ 20 w 62"/>
                <a:gd name="T39" fmla="*/ 21 h 54"/>
                <a:gd name="T40" fmla="*/ 33 w 62"/>
                <a:gd name="T41" fmla="*/ 33 h 54"/>
                <a:gd name="T42" fmla="*/ 58 w 62"/>
                <a:gd name="T43" fmla="*/ 35 h 54"/>
                <a:gd name="T44" fmla="*/ 62 w 62"/>
                <a:gd name="T45" fmla="*/ 38 h 54"/>
                <a:gd name="T46" fmla="*/ 60 w 62"/>
                <a:gd name="T47" fmla="*/ 41 h 54"/>
                <a:gd name="T48" fmla="*/ 59 w 62"/>
                <a:gd name="T49" fmla="*/ 46 h 54"/>
                <a:gd name="T50" fmla="*/ 56 w 62"/>
                <a:gd name="T51" fmla="*/ 47 h 54"/>
                <a:gd name="T52" fmla="*/ 52 w 62"/>
                <a:gd name="T53" fmla="*/ 50 h 54"/>
                <a:gd name="T54" fmla="*/ 50 w 62"/>
                <a:gd name="T55" fmla="*/ 48 h 54"/>
                <a:gd name="T56" fmla="*/ 45 w 62"/>
                <a:gd name="T57" fmla="*/ 48 h 54"/>
                <a:gd name="T58" fmla="*/ 44 w 62"/>
                <a:gd name="T59" fmla="*/ 45 h 54"/>
                <a:gd name="T60" fmla="*/ 41 w 62"/>
                <a:gd name="T61" fmla="*/ 41 h 54"/>
                <a:gd name="T62" fmla="*/ 43 w 62"/>
                <a:gd name="T63" fmla="*/ 39 h 54"/>
                <a:gd name="T64" fmla="*/ 43 w 62"/>
                <a:gd name="T65" fmla="*/ 33 h 54"/>
                <a:gd name="T66" fmla="*/ 46 w 62"/>
                <a:gd name="T67" fmla="*/ 33 h 54"/>
                <a:gd name="T68" fmla="*/ 50 w 62"/>
                <a:gd name="T69" fmla="*/ 29 h 54"/>
                <a:gd name="T70" fmla="*/ 52 w 62"/>
                <a:gd name="T71" fmla="*/ 31 h 54"/>
                <a:gd name="T72" fmla="*/ 58 w 62"/>
                <a:gd name="T73" fmla="*/ 31 h 54"/>
                <a:gd name="T74" fmla="*/ 58 w 62"/>
                <a:gd name="T75" fmla="*/ 35 h 54"/>
                <a:gd name="T76" fmla="*/ 57 w 62"/>
                <a:gd name="T77" fmla="*/ 40 h 54"/>
                <a:gd name="T78" fmla="*/ 45 w 62"/>
                <a:gd name="T79" fmla="*/ 40 h 54"/>
                <a:gd name="T80" fmla="*/ 51 w 62"/>
                <a:gd name="T81" fmla="*/ 46 h 54"/>
                <a:gd name="T82" fmla="*/ 62 w 62"/>
                <a:gd name="T83" fmla="*/ 12 h 54"/>
                <a:gd name="T84" fmla="*/ 59 w 62"/>
                <a:gd name="T85" fmla="*/ 15 h 54"/>
                <a:gd name="T86" fmla="*/ 59 w 62"/>
                <a:gd name="T87" fmla="*/ 22 h 54"/>
                <a:gd name="T88" fmla="*/ 55 w 62"/>
                <a:gd name="T89" fmla="*/ 23 h 54"/>
                <a:gd name="T90" fmla="*/ 50 w 62"/>
                <a:gd name="T91" fmla="*/ 28 h 54"/>
                <a:gd name="T92" fmla="*/ 46 w 62"/>
                <a:gd name="T93" fmla="*/ 25 h 54"/>
                <a:gd name="T94" fmla="*/ 39 w 62"/>
                <a:gd name="T95" fmla="*/ 25 h 54"/>
                <a:gd name="T96" fmla="*/ 39 w 62"/>
                <a:gd name="T97" fmla="*/ 20 h 54"/>
                <a:gd name="T98" fmla="*/ 34 w 62"/>
                <a:gd name="T99" fmla="*/ 15 h 54"/>
                <a:gd name="T100" fmla="*/ 37 w 62"/>
                <a:gd name="T101" fmla="*/ 12 h 54"/>
                <a:gd name="T102" fmla="*/ 37 w 62"/>
                <a:gd name="T103" fmla="*/ 5 h 54"/>
                <a:gd name="T104" fmla="*/ 41 w 62"/>
                <a:gd name="T105" fmla="*/ 5 h 54"/>
                <a:gd name="T106" fmla="*/ 46 w 62"/>
                <a:gd name="T107" fmla="*/ 0 h 54"/>
                <a:gd name="T108" fmla="*/ 49 w 62"/>
                <a:gd name="T109" fmla="*/ 3 h 54"/>
                <a:gd name="T110" fmla="*/ 56 w 62"/>
                <a:gd name="T111" fmla="*/ 3 h 54"/>
                <a:gd name="T112" fmla="*/ 57 w 62"/>
                <a:gd name="T113" fmla="*/ 7 h 54"/>
                <a:gd name="T114" fmla="*/ 48 w 62"/>
                <a:gd name="T115" fmla="*/ 22 h 54"/>
                <a:gd name="T116" fmla="*/ 40 w 62"/>
                <a:gd name="T117" fmla="*/ 14 h 54"/>
                <a:gd name="T118" fmla="*/ 56 w 62"/>
                <a:gd name="T119" fmla="*/ 1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62" h="54">
                  <a:moveTo>
                    <a:pt x="41" y="36"/>
                  </a:moveTo>
                  <a:cubicBezTo>
                    <a:pt x="41" y="31"/>
                    <a:pt x="41" y="31"/>
                    <a:pt x="41" y="31"/>
                  </a:cubicBezTo>
                  <a:cubicBezTo>
                    <a:pt x="37" y="31"/>
                    <a:pt x="37" y="31"/>
                    <a:pt x="37" y="31"/>
                  </a:cubicBezTo>
                  <a:cubicBezTo>
                    <a:pt x="37" y="28"/>
                    <a:pt x="36" y="25"/>
                    <a:pt x="34" y="23"/>
                  </a:cubicBezTo>
                  <a:cubicBezTo>
                    <a:pt x="37" y="20"/>
                    <a:pt x="37" y="20"/>
                    <a:pt x="37" y="20"/>
                  </a:cubicBezTo>
                  <a:cubicBezTo>
                    <a:pt x="33" y="17"/>
                    <a:pt x="33" y="17"/>
                    <a:pt x="33" y="17"/>
                  </a:cubicBezTo>
                  <a:cubicBezTo>
                    <a:pt x="32" y="18"/>
                    <a:pt x="32" y="18"/>
                    <a:pt x="32" y="18"/>
                  </a:cubicBezTo>
                  <a:cubicBezTo>
                    <a:pt x="30" y="20"/>
                    <a:pt x="30" y="20"/>
                    <a:pt x="30" y="20"/>
                  </a:cubicBezTo>
                  <a:cubicBezTo>
                    <a:pt x="28" y="18"/>
                    <a:pt x="26" y="17"/>
                    <a:pt x="23" y="17"/>
                  </a:cubicBezTo>
                  <a:cubicBezTo>
                    <a:pt x="23" y="13"/>
                    <a:pt x="23" y="13"/>
                    <a:pt x="23" y="13"/>
                  </a:cubicBezTo>
                  <a:cubicBezTo>
                    <a:pt x="18" y="13"/>
                    <a:pt x="18" y="13"/>
                    <a:pt x="18" y="13"/>
                  </a:cubicBezTo>
                  <a:cubicBezTo>
                    <a:pt x="18" y="17"/>
                    <a:pt x="18" y="17"/>
                    <a:pt x="18" y="17"/>
                  </a:cubicBezTo>
                  <a:cubicBezTo>
                    <a:pt x="15" y="17"/>
                    <a:pt x="12" y="18"/>
                    <a:pt x="10" y="20"/>
                  </a:cubicBezTo>
                  <a:cubicBezTo>
                    <a:pt x="7" y="17"/>
                    <a:pt x="7" y="17"/>
                    <a:pt x="7" y="17"/>
                  </a:cubicBezTo>
                  <a:cubicBezTo>
                    <a:pt x="4" y="20"/>
                    <a:pt x="4" y="20"/>
                    <a:pt x="4" y="20"/>
                  </a:cubicBezTo>
                  <a:cubicBezTo>
                    <a:pt x="7" y="23"/>
                    <a:pt x="7" y="23"/>
                    <a:pt x="7" y="23"/>
                  </a:cubicBezTo>
                  <a:cubicBezTo>
                    <a:pt x="5" y="26"/>
                    <a:pt x="4" y="28"/>
                    <a:pt x="4" y="31"/>
                  </a:cubicBezTo>
                  <a:cubicBezTo>
                    <a:pt x="0" y="31"/>
                    <a:pt x="0" y="31"/>
                    <a:pt x="0" y="31"/>
                  </a:cubicBezTo>
                  <a:cubicBezTo>
                    <a:pt x="0" y="36"/>
                    <a:pt x="0" y="36"/>
                    <a:pt x="0" y="36"/>
                  </a:cubicBezTo>
                  <a:cubicBezTo>
                    <a:pt x="4" y="36"/>
                    <a:pt x="4" y="36"/>
                    <a:pt x="4" y="36"/>
                  </a:cubicBezTo>
                  <a:cubicBezTo>
                    <a:pt x="4" y="39"/>
                    <a:pt x="5" y="41"/>
                    <a:pt x="7" y="44"/>
                  </a:cubicBezTo>
                  <a:cubicBezTo>
                    <a:pt x="4" y="46"/>
                    <a:pt x="4" y="46"/>
                    <a:pt x="4" y="46"/>
                  </a:cubicBezTo>
                  <a:cubicBezTo>
                    <a:pt x="7" y="50"/>
                    <a:pt x="7" y="50"/>
                    <a:pt x="7" y="50"/>
                  </a:cubicBezTo>
                  <a:cubicBezTo>
                    <a:pt x="10" y="47"/>
                    <a:pt x="10" y="47"/>
                    <a:pt x="10" y="47"/>
                  </a:cubicBezTo>
                  <a:cubicBezTo>
                    <a:pt x="12" y="49"/>
                    <a:pt x="15" y="50"/>
                    <a:pt x="18" y="50"/>
                  </a:cubicBezTo>
                  <a:cubicBezTo>
                    <a:pt x="18" y="54"/>
                    <a:pt x="18" y="54"/>
                    <a:pt x="18" y="54"/>
                  </a:cubicBezTo>
                  <a:cubicBezTo>
                    <a:pt x="23" y="54"/>
                    <a:pt x="23" y="54"/>
                    <a:pt x="23" y="54"/>
                  </a:cubicBezTo>
                  <a:cubicBezTo>
                    <a:pt x="23" y="50"/>
                    <a:pt x="23" y="50"/>
                    <a:pt x="23" y="50"/>
                  </a:cubicBezTo>
                  <a:cubicBezTo>
                    <a:pt x="26" y="50"/>
                    <a:pt x="28" y="49"/>
                    <a:pt x="31" y="47"/>
                  </a:cubicBezTo>
                  <a:cubicBezTo>
                    <a:pt x="32" y="48"/>
                    <a:pt x="32" y="48"/>
                    <a:pt x="32" y="48"/>
                  </a:cubicBezTo>
                  <a:cubicBezTo>
                    <a:pt x="33" y="50"/>
                    <a:pt x="33" y="50"/>
                    <a:pt x="33" y="50"/>
                  </a:cubicBezTo>
                  <a:cubicBezTo>
                    <a:pt x="37" y="46"/>
                    <a:pt x="37" y="46"/>
                    <a:pt x="37" y="46"/>
                  </a:cubicBezTo>
                  <a:cubicBezTo>
                    <a:pt x="34" y="43"/>
                    <a:pt x="34" y="43"/>
                    <a:pt x="34" y="43"/>
                  </a:cubicBezTo>
                  <a:cubicBezTo>
                    <a:pt x="36" y="41"/>
                    <a:pt x="37" y="39"/>
                    <a:pt x="37" y="36"/>
                  </a:cubicBezTo>
                  <a:cubicBezTo>
                    <a:pt x="41" y="36"/>
                    <a:pt x="41" y="36"/>
                    <a:pt x="41" y="36"/>
                  </a:cubicBezTo>
                  <a:close/>
                  <a:moveTo>
                    <a:pt x="32" y="38"/>
                  </a:moveTo>
                  <a:cubicBezTo>
                    <a:pt x="32" y="38"/>
                    <a:pt x="32" y="38"/>
                    <a:pt x="32" y="38"/>
                  </a:cubicBezTo>
                  <a:cubicBezTo>
                    <a:pt x="30" y="43"/>
                    <a:pt x="26" y="46"/>
                    <a:pt x="20" y="46"/>
                  </a:cubicBezTo>
                  <a:cubicBezTo>
                    <a:pt x="14" y="46"/>
                    <a:pt x="8" y="40"/>
                    <a:pt x="8" y="33"/>
                  </a:cubicBezTo>
                  <a:cubicBezTo>
                    <a:pt x="8" y="27"/>
                    <a:pt x="14" y="21"/>
                    <a:pt x="20" y="21"/>
                  </a:cubicBezTo>
                  <a:cubicBezTo>
                    <a:pt x="26" y="21"/>
                    <a:pt x="30" y="24"/>
                    <a:pt x="32" y="29"/>
                  </a:cubicBezTo>
                  <a:cubicBezTo>
                    <a:pt x="32" y="30"/>
                    <a:pt x="33" y="32"/>
                    <a:pt x="33" y="33"/>
                  </a:cubicBezTo>
                  <a:cubicBezTo>
                    <a:pt x="33" y="35"/>
                    <a:pt x="32" y="37"/>
                    <a:pt x="32" y="38"/>
                  </a:cubicBezTo>
                  <a:close/>
                  <a:moveTo>
                    <a:pt x="58" y="35"/>
                  </a:moveTo>
                  <a:cubicBezTo>
                    <a:pt x="59" y="36"/>
                    <a:pt x="59" y="37"/>
                    <a:pt x="60" y="38"/>
                  </a:cubicBezTo>
                  <a:cubicBezTo>
                    <a:pt x="62" y="38"/>
                    <a:pt x="62" y="38"/>
                    <a:pt x="62" y="38"/>
                  </a:cubicBezTo>
                  <a:cubicBezTo>
                    <a:pt x="62" y="41"/>
                    <a:pt x="62" y="41"/>
                    <a:pt x="62" y="41"/>
                  </a:cubicBezTo>
                  <a:cubicBezTo>
                    <a:pt x="60" y="41"/>
                    <a:pt x="60" y="41"/>
                    <a:pt x="60" y="41"/>
                  </a:cubicBezTo>
                  <a:cubicBezTo>
                    <a:pt x="59" y="42"/>
                    <a:pt x="59" y="44"/>
                    <a:pt x="58" y="45"/>
                  </a:cubicBezTo>
                  <a:cubicBezTo>
                    <a:pt x="59" y="46"/>
                    <a:pt x="59" y="46"/>
                    <a:pt x="59" y="46"/>
                  </a:cubicBezTo>
                  <a:cubicBezTo>
                    <a:pt x="58" y="48"/>
                    <a:pt x="58" y="48"/>
                    <a:pt x="58" y="48"/>
                  </a:cubicBezTo>
                  <a:cubicBezTo>
                    <a:pt x="56" y="47"/>
                    <a:pt x="56" y="47"/>
                    <a:pt x="56" y="47"/>
                  </a:cubicBezTo>
                  <a:cubicBezTo>
                    <a:pt x="55" y="47"/>
                    <a:pt x="54" y="48"/>
                    <a:pt x="52" y="48"/>
                  </a:cubicBezTo>
                  <a:cubicBezTo>
                    <a:pt x="52" y="50"/>
                    <a:pt x="52" y="50"/>
                    <a:pt x="52" y="50"/>
                  </a:cubicBezTo>
                  <a:cubicBezTo>
                    <a:pt x="50" y="50"/>
                    <a:pt x="50" y="50"/>
                    <a:pt x="50" y="50"/>
                  </a:cubicBezTo>
                  <a:cubicBezTo>
                    <a:pt x="50" y="48"/>
                    <a:pt x="50" y="48"/>
                    <a:pt x="50" y="48"/>
                  </a:cubicBezTo>
                  <a:cubicBezTo>
                    <a:pt x="49" y="48"/>
                    <a:pt x="47" y="47"/>
                    <a:pt x="46" y="47"/>
                  </a:cubicBezTo>
                  <a:cubicBezTo>
                    <a:pt x="45" y="48"/>
                    <a:pt x="45" y="48"/>
                    <a:pt x="45" y="48"/>
                  </a:cubicBezTo>
                  <a:cubicBezTo>
                    <a:pt x="43" y="46"/>
                    <a:pt x="43" y="46"/>
                    <a:pt x="43" y="46"/>
                  </a:cubicBezTo>
                  <a:cubicBezTo>
                    <a:pt x="44" y="45"/>
                    <a:pt x="44" y="45"/>
                    <a:pt x="44" y="45"/>
                  </a:cubicBezTo>
                  <a:cubicBezTo>
                    <a:pt x="43" y="44"/>
                    <a:pt x="43" y="42"/>
                    <a:pt x="43" y="41"/>
                  </a:cubicBezTo>
                  <a:cubicBezTo>
                    <a:pt x="41" y="41"/>
                    <a:pt x="41" y="41"/>
                    <a:pt x="41" y="41"/>
                  </a:cubicBezTo>
                  <a:cubicBezTo>
                    <a:pt x="41" y="39"/>
                    <a:pt x="41" y="39"/>
                    <a:pt x="41" y="39"/>
                  </a:cubicBezTo>
                  <a:cubicBezTo>
                    <a:pt x="43" y="39"/>
                    <a:pt x="43" y="39"/>
                    <a:pt x="43" y="39"/>
                  </a:cubicBezTo>
                  <a:cubicBezTo>
                    <a:pt x="43" y="37"/>
                    <a:pt x="43" y="36"/>
                    <a:pt x="44" y="35"/>
                  </a:cubicBezTo>
                  <a:cubicBezTo>
                    <a:pt x="43" y="33"/>
                    <a:pt x="43" y="33"/>
                    <a:pt x="43" y="33"/>
                  </a:cubicBezTo>
                  <a:cubicBezTo>
                    <a:pt x="45" y="32"/>
                    <a:pt x="45" y="32"/>
                    <a:pt x="45" y="32"/>
                  </a:cubicBezTo>
                  <a:cubicBezTo>
                    <a:pt x="46" y="33"/>
                    <a:pt x="46" y="33"/>
                    <a:pt x="46" y="33"/>
                  </a:cubicBezTo>
                  <a:cubicBezTo>
                    <a:pt x="47" y="32"/>
                    <a:pt x="48" y="32"/>
                    <a:pt x="50" y="31"/>
                  </a:cubicBezTo>
                  <a:cubicBezTo>
                    <a:pt x="50" y="29"/>
                    <a:pt x="50" y="29"/>
                    <a:pt x="50" y="29"/>
                  </a:cubicBezTo>
                  <a:cubicBezTo>
                    <a:pt x="52" y="29"/>
                    <a:pt x="52" y="29"/>
                    <a:pt x="52" y="29"/>
                  </a:cubicBezTo>
                  <a:cubicBezTo>
                    <a:pt x="52" y="31"/>
                    <a:pt x="52" y="31"/>
                    <a:pt x="52" y="31"/>
                  </a:cubicBezTo>
                  <a:cubicBezTo>
                    <a:pt x="54" y="32"/>
                    <a:pt x="55" y="32"/>
                    <a:pt x="56" y="33"/>
                  </a:cubicBezTo>
                  <a:cubicBezTo>
                    <a:pt x="58" y="31"/>
                    <a:pt x="58" y="31"/>
                    <a:pt x="58" y="31"/>
                  </a:cubicBezTo>
                  <a:cubicBezTo>
                    <a:pt x="59" y="33"/>
                    <a:pt x="59" y="33"/>
                    <a:pt x="59" y="33"/>
                  </a:cubicBezTo>
                  <a:cubicBezTo>
                    <a:pt x="58" y="35"/>
                    <a:pt x="58" y="35"/>
                    <a:pt x="58" y="35"/>
                  </a:cubicBezTo>
                  <a:close/>
                  <a:moveTo>
                    <a:pt x="51" y="46"/>
                  </a:moveTo>
                  <a:cubicBezTo>
                    <a:pt x="55" y="46"/>
                    <a:pt x="57" y="43"/>
                    <a:pt x="57" y="40"/>
                  </a:cubicBezTo>
                  <a:cubicBezTo>
                    <a:pt x="57" y="36"/>
                    <a:pt x="55" y="34"/>
                    <a:pt x="51" y="34"/>
                  </a:cubicBezTo>
                  <a:cubicBezTo>
                    <a:pt x="48" y="34"/>
                    <a:pt x="45" y="36"/>
                    <a:pt x="45" y="40"/>
                  </a:cubicBezTo>
                  <a:cubicBezTo>
                    <a:pt x="45" y="43"/>
                    <a:pt x="48" y="46"/>
                    <a:pt x="51" y="46"/>
                  </a:cubicBezTo>
                  <a:cubicBezTo>
                    <a:pt x="51" y="46"/>
                    <a:pt x="51" y="46"/>
                    <a:pt x="51" y="46"/>
                  </a:cubicBezTo>
                  <a:close/>
                  <a:moveTo>
                    <a:pt x="59" y="12"/>
                  </a:moveTo>
                  <a:cubicBezTo>
                    <a:pt x="62" y="12"/>
                    <a:pt x="62" y="12"/>
                    <a:pt x="62" y="12"/>
                  </a:cubicBezTo>
                  <a:cubicBezTo>
                    <a:pt x="62" y="15"/>
                    <a:pt x="62" y="15"/>
                    <a:pt x="62" y="15"/>
                  </a:cubicBezTo>
                  <a:cubicBezTo>
                    <a:pt x="59" y="15"/>
                    <a:pt x="59" y="15"/>
                    <a:pt x="59" y="15"/>
                  </a:cubicBezTo>
                  <a:cubicBezTo>
                    <a:pt x="59" y="17"/>
                    <a:pt x="58" y="19"/>
                    <a:pt x="57" y="20"/>
                  </a:cubicBezTo>
                  <a:cubicBezTo>
                    <a:pt x="59" y="22"/>
                    <a:pt x="59" y="22"/>
                    <a:pt x="59" y="22"/>
                  </a:cubicBezTo>
                  <a:cubicBezTo>
                    <a:pt x="56" y="25"/>
                    <a:pt x="56" y="25"/>
                    <a:pt x="56" y="25"/>
                  </a:cubicBezTo>
                  <a:cubicBezTo>
                    <a:pt x="55" y="23"/>
                    <a:pt x="55" y="23"/>
                    <a:pt x="55" y="23"/>
                  </a:cubicBezTo>
                  <a:cubicBezTo>
                    <a:pt x="53" y="24"/>
                    <a:pt x="51" y="25"/>
                    <a:pt x="50" y="25"/>
                  </a:cubicBezTo>
                  <a:cubicBezTo>
                    <a:pt x="50" y="28"/>
                    <a:pt x="50" y="28"/>
                    <a:pt x="50" y="28"/>
                  </a:cubicBezTo>
                  <a:cubicBezTo>
                    <a:pt x="46" y="28"/>
                    <a:pt x="46" y="28"/>
                    <a:pt x="46" y="28"/>
                  </a:cubicBezTo>
                  <a:cubicBezTo>
                    <a:pt x="46" y="25"/>
                    <a:pt x="46" y="25"/>
                    <a:pt x="46" y="25"/>
                  </a:cubicBezTo>
                  <a:cubicBezTo>
                    <a:pt x="44" y="25"/>
                    <a:pt x="43" y="24"/>
                    <a:pt x="41" y="23"/>
                  </a:cubicBezTo>
                  <a:cubicBezTo>
                    <a:pt x="39" y="25"/>
                    <a:pt x="39" y="25"/>
                    <a:pt x="39" y="25"/>
                  </a:cubicBezTo>
                  <a:cubicBezTo>
                    <a:pt x="37" y="22"/>
                    <a:pt x="37" y="22"/>
                    <a:pt x="37" y="22"/>
                  </a:cubicBezTo>
                  <a:cubicBezTo>
                    <a:pt x="39" y="20"/>
                    <a:pt x="39" y="20"/>
                    <a:pt x="39" y="20"/>
                  </a:cubicBezTo>
                  <a:cubicBezTo>
                    <a:pt x="38" y="19"/>
                    <a:pt x="37" y="17"/>
                    <a:pt x="37" y="15"/>
                  </a:cubicBezTo>
                  <a:cubicBezTo>
                    <a:pt x="34" y="15"/>
                    <a:pt x="34" y="15"/>
                    <a:pt x="34" y="15"/>
                  </a:cubicBezTo>
                  <a:cubicBezTo>
                    <a:pt x="34" y="12"/>
                    <a:pt x="34" y="12"/>
                    <a:pt x="34" y="12"/>
                  </a:cubicBezTo>
                  <a:cubicBezTo>
                    <a:pt x="37" y="12"/>
                    <a:pt x="37" y="12"/>
                    <a:pt x="37" y="12"/>
                  </a:cubicBezTo>
                  <a:cubicBezTo>
                    <a:pt x="37" y="10"/>
                    <a:pt x="38" y="9"/>
                    <a:pt x="39" y="7"/>
                  </a:cubicBezTo>
                  <a:cubicBezTo>
                    <a:pt x="37" y="5"/>
                    <a:pt x="37" y="5"/>
                    <a:pt x="37" y="5"/>
                  </a:cubicBezTo>
                  <a:cubicBezTo>
                    <a:pt x="39" y="3"/>
                    <a:pt x="39" y="3"/>
                    <a:pt x="39" y="3"/>
                  </a:cubicBezTo>
                  <a:cubicBezTo>
                    <a:pt x="41" y="5"/>
                    <a:pt x="41" y="5"/>
                    <a:pt x="41" y="5"/>
                  </a:cubicBezTo>
                  <a:cubicBezTo>
                    <a:pt x="43" y="4"/>
                    <a:pt x="44" y="3"/>
                    <a:pt x="46" y="3"/>
                  </a:cubicBezTo>
                  <a:cubicBezTo>
                    <a:pt x="46" y="0"/>
                    <a:pt x="46" y="0"/>
                    <a:pt x="46" y="0"/>
                  </a:cubicBezTo>
                  <a:cubicBezTo>
                    <a:pt x="49" y="0"/>
                    <a:pt x="49" y="0"/>
                    <a:pt x="49" y="0"/>
                  </a:cubicBezTo>
                  <a:cubicBezTo>
                    <a:pt x="49" y="3"/>
                    <a:pt x="49" y="3"/>
                    <a:pt x="49" y="3"/>
                  </a:cubicBezTo>
                  <a:cubicBezTo>
                    <a:pt x="51" y="3"/>
                    <a:pt x="53" y="4"/>
                    <a:pt x="54" y="5"/>
                  </a:cubicBezTo>
                  <a:cubicBezTo>
                    <a:pt x="56" y="3"/>
                    <a:pt x="56" y="3"/>
                    <a:pt x="56" y="3"/>
                  </a:cubicBezTo>
                  <a:cubicBezTo>
                    <a:pt x="59" y="5"/>
                    <a:pt x="59" y="5"/>
                    <a:pt x="59" y="5"/>
                  </a:cubicBezTo>
                  <a:cubicBezTo>
                    <a:pt x="57" y="7"/>
                    <a:pt x="57" y="7"/>
                    <a:pt x="57" y="7"/>
                  </a:cubicBezTo>
                  <a:cubicBezTo>
                    <a:pt x="58" y="8"/>
                    <a:pt x="59" y="10"/>
                    <a:pt x="59" y="12"/>
                  </a:cubicBezTo>
                  <a:close/>
                  <a:moveTo>
                    <a:pt x="48" y="22"/>
                  </a:moveTo>
                  <a:cubicBezTo>
                    <a:pt x="48" y="22"/>
                    <a:pt x="48" y="22"/>
                    <a:pt x="48" y="22"/>
                  </a:cubicBezTo>
                  <a:cubicBezTo>
                    <a:pt x="43" y="22"/>
                    <a:pt x="40" y="18"/>
                    <a:pt x="40" y="14"/>
                  </a:cubicBezTo>
                  <a:cubicBezTo>
                    <a:pt x="40" y="9"/>
                    <a:pt x="43" y="6"/>
                    <a:pt x="48" y="6"/>
                  </a:cubicBezTo>
                  <a:cubicBezTo>
                    <a:pt x="52" y="6"/>
                    <a:pt x="56" y="9"/>
                    <a:pt x="56" y="14"/>
                  </a:cubicBezTo>
                  <a:cubicBezTo>
                    <a:pt x="56" y="18"/>
                    <a:pt x="52" y="22"/>
                    <a:pt x="48" y="22"/>
                  </a:cubicBezTo>
                  <a:close/>
                </a:path>
              </a:pathLst>
            </a:custGeom>
            <a:solidFill>
              <a:schemeClr val="bg1">
                <a:lumMod val="95000"/>
              </a:schemeClr>
            </a:solidFill>
            <a:ln>
              <a:noFill/>
            </a:ln>
          </p:spPr>
          <p:txBody>
            <a:bodyPr vert="horz" wrap="square" lIns="70137" tIns="35068" rIns="70137" bIns="35068" numCol="1" anchor="t" anchorCtr="0" compatLnSpc="1"/>
            <a:lstStyle/>
            <a:p>
              <a:endParaRPr lang="zh-CN" altLang="en-US" sz="1560"/>
            </a:p>
          </p:txBody>
        </p:sp>
      </p:grpSp>
      <p:grpSp>
        <p:nvGrpSpPr>
          <p:cNvPr id="86" name="组合 85"/>
          <p:cNvGrpSpPr/>
          <p:nvPr/>
        </p:nvGrpSpPr>
        <p:grpSpPr>
          <a:xfrm>
            <a:off x="11462791" y="288214"/>
            <a:ext cx="508110" cy="508106"/>
            <a:chOff x="5638883" y="5946187"/>
            <a:chExt cx="305647" cy="305644"/>
          </a:xfrm>
        </p:grpSpPr>
        <p:grpSp>
          <p:nvGrpSpPr>
            <p:cNvPr id="87" name="组合 86"/>
            <p:cNvGrpSpPr/>
            <p:nvPr/>
          </p:nvGrpSpPr>
          <p:grpSpPr>
            <a:xfrm>
              <a:off x="5638883" y="5946187"/>
              <a:ext cx="305647" cy="305644"/>
              <a:chOff x="1517330" y="1125257"/>
              <a:chExt cx="2204282" cy="2204282"/>
            </a:xfrm>
          </p:grpSpPr>
          <p:sp>
            <p:nvSpPr>
              <p:cNvPr id="89" name="椭圆 88"/>
              <p:cNvSpPr/>
              <p:nvPr/>
            </p:nvSpPr>
            <p:spPr>
              <a:xfrm>
                <a:off x="1517330" y="1125257"/>
                <a:ext cx="2204282" cy="2204282"/>
              </a:xfrm>
              <a:prstGeom prst="ellipse">
                <a:avLst/>
              </a:prstGeom>
              <a:gradFill>
                <a:gsLst>
                  <a:gs pos="0">
                    <a:srgbClr val="EBEBEB"/>
                  </a:gs>
                  <a:gs pos="100000">
                    <a:srgbClr val="FEFEFE"/>
                  </a:gs>
                </a:gsLst>
                <a:lin ang="7530000" scaled="0"/>
              </a:gradFill>
              <a:ln w="12700">
                <a:solidFill>
                  <a:schemeClr val="bg1"/>
                </a:solidFill>
              </a:ln>
              <a:effectLst>
                <a:outerShdw blurRad="165100" dist="139700" dir="7800000" sx="74000" sy="74000" algn="tr" rotWithShape="0">
                  <a:prstClr val="black">
                    <a:alpha val="5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60"/>
              </a:p>
            </p:txBody>
          </p:sp>
          <p:sp>
            <p:nvSpPr>
              <p:cNvPr id="90" name="椭圆 89"/>
              <p:cNvSpPr/>
              <p:nvPr/>
            </p:nvSpPr>
            <p:spPr>
              <a:xfrm>
                <a:off x="1719372" y="1327298"/>
                <a:ext cx="1800200" cy="18002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60">
                  <a:solidFill>
                    <a:schemeClr val="tx1"/>
                  </a:solidFill>
                </a:endParaRPr>
              </a:p>
            </p:txBody>
          </p:sp>
        </p:grpSp>
        <p:sp>
          <p:nvSpPr>
            <p:cNvPr id="88" name="Freeform 6"/>
            <p:cNvSpPr>
              <a:spLocks noEditPoints="1"/>
            </p:cNvSpPr>
            <p:nvPr/>
          </p:nvSpPr>
          <p:spPr bwMode="auto">
            <a:xfrm>
              <a:off x="5694390" y="6035130"/>
              <a:ext cx="194632" cy="113061"/>
            </a:xfrm>
            <a:custGeom>
              <a:avLst/>
              <a:gdLst>
                <a:gd name="T0" fmla="*/ 107 w 165"/>
                <a:gd name="T1" fmla="*/ 104 h 104"/>
                <a:gd name="T2" fmla="*/ 124 w 165"/>
                <a:gd name="T3" fmla="*/ 104 h 104"/>
                <a:gd name="T4" fmla="*/ 124 w 165"/>
                <a:gd name="T5" fmla="*/ 45 h 104"/>
                <a:gd name="T6" fmla="*/ 107 w 165"/>
                <a:gd name="T7" fmla="*/ 61 h 104"/>
                <a:gd name="T8" fmla="*/ 107 w 165"/>
                <a:gd name="T9" fmla="*/ 104 h 104"/>
                <a:gd name="T10" fmla="*/ 132 w 165"/>
                <a:gd name="T11" fmla="*/ 104 h 104"/>
                <a:gd name="T12" fmla="*/ 149 w 165"/>
                <a:gd name="T13" fmla="*/ 104 h 104"/>
                <a:gd name="T14" fmla="*/ 149 w 165"/>
                <a:gd name="T15" fmla="*/ 22 h 104"/>
                <a:gd name="T16" fmla="*/ 132 w 165"/>
                <a:gd name="T17" fmla="*/ 38 h 104"/>
                <a:gd name="T18" fmla="*/ 132 w 165"/>
                <a:gd name="T19" fmla="*/ 104 h 104"/>
                <a:gd name="T20" fmla="*/ 161 w 165"/>
                <a:gd name="T21" fmla="*/ 0 h 104"/>
                <a:gd name="T22" fmla="*/ 164 w 165"/>
                <a:gd name="T23" fmla="*/ 4 h 104"/>
                <a:gd name="T24" fmla="*/ 164 w 165"/>
                <a:gd name="T25" fmla="*/ 5 h 104"/>
                <a:gd name="T26" fmla="*/ 161 w 165"/>
                <a:gd name="T27" fmla="*/ 15 h 104"/>
                <a:gd name="T28" fmla="*/ 161 w 165"/>
                <a:gd name="T29" fmla="*/ 16 h 104"/>
                <a:gd name="T30" fmla="*/ 156 w 165"/>
                <a:gd name="T31" fmla="*/ 17 h 104"/>
                <a:gd name="T32" fmla="*/ 155 w 165"/>
                <a:gd name="T33" fmla="*/ 17 h 104"/>
                <a:gd name="T34" fmla="*/ 153 w 165"/>
                <a:gd name="T35" fmla="*/ 14 h 104"/>
                <a:gd name="T36" fmla="*/ 103 w 165"/>
                <a:gd name="T37" fmla="*/ 61 h 104"/>
                <a:gd name="T38" fmla="*/ 87 w 165"/>
                <a:gd name="T39" fmla="*/ 44 h 104"/>
                <a:gd name="T40" fmla="*/ 74 w 165"/>
                <a:gd name="T41" fmla="*/ 30 h 104"/>
                <a:gd name="T42" fmla="*/ 3 w 165"/>
                <a:gd name="T43" fmla="*/ 96 h 104"/>
                <a:gd name="T44" fmla="*/ 0 w 165"/>
                <a:gd name="T45" fmla="*/ 93 h 104"/>
                <a:gd name="T46" fmla="*/ 74 w 165"/>
                <a:gd name="T47" fmla="*/ 24 h 104"/>
                <a:gd name="T48" fmla="*/ 87 w 165"/>
                <a:gd name="T49" fmla="*/ 37 h 104"/>
                <a:gd name="T50" fmla="*/ 103 w 165"/>
                <a:gd name="T51" fmla="*/ 55 h 104"/>
                <a:gd name="T52" fmla="*/ 150 w 165"/>
                <a:gd name="T53" fmla="*/ 11 h 104"/>
                <a:gd name="T54" fmla="*/ 148 w 165"/>
                <a:gd name="T55" fmla="*/ 9 h 104"/>
                <a:gd name="T56" fmla="*/ 147 w 165"/>
                <a:gd name="T57" fmla="*/ 8 h 104"/>
                <a:gd name="T58" fmla="*/ 149 w 165"/>
                <a:gd name="T59" fmla="*/ 3 h 104"/>
                <a:gd name="T60" fmla="*/ 150 w 165"/>
                <a:gd name="T61" fmla="*/ 3 h 104"/>
                <a:gd name="T62" fmla="*/ 160 w 165"/>
                <a:gd name="T63" fmla="*/ 1 h 104"/>
                <a:gd name="T64" fmla="*/ 161 w 165"/>
                <a:gd name="T65" fmla="*/ 0 h 104"/>
                <a:gd name="T66" fmla="*/ 7 w 165"/>
                <a:gd name="T67" fmla="*/ 104 h 104"/>
                <a:gd name="T68" fmla="*/ 24 w 165"/>
                <a:gd name="T69" fmla="*/ 104 h 104"/>
                <a:gd name="T70" fmla="*/ 24 w 165"/>
                <a:gd name="T71" fmla="*/ 81 h 104"/>
                <a:gd name="T72" fmla="*/ 7 w 165"/>
                <a:gd name="T73" fmla="*/ 97 h 104"/>
                <a:gd name="T74" fmla="*/ 7 w 165"/>
                <a:gd name="T75" fmla="*/ 104 h 104"/>
                <a:gd name="T76" fmla="*/ 32 w 165"/>
                <a:gd name="T77" fmla="*/ 104 h 104"/>
                <a:gd name="T78" fmla="*/ 49 w 165"/>
                <a:gd name="T79" fmla="*/ 104 h 104"/>
                <a:gd name="T80" fmla="*/ 49 w 165"/>
                <a:gd name="T81" fmla="*/ 58 h 104"/>
                <a:gd name="T82" fmla="*/ 32 w 165"/>
                <a:gd name="T83" fmla="*/ 74 h 104"/>
                <a:gd name="T84" fmla="*/ 32 w 165"/>
                <a:gd name="T85" fmla="*/ 104 h 104"/>
                <a:gd name="T86" fmla="*/ 57 w 165"/>
                <a:gd name="T87" fmla="*/ 50 h 104"/>
                <a:gd name="T88" fmla="*/ 57 w 165"/>
                <a:gd name="T89" fmla="*/ 104 h 104"/>
                <a:gd name="T90" fmla="*/ 74 w 165"/>
                <a:gd name="T91" fmla="*/ 104 h 104"/>
                <a:gd name="T92" fmla="*/ 74 w 165"/>
                <a:gd name="T93" fmla="*/ 34 h 104"/>
                <a:gd name="T94" fmla="*/ 74 w 165"/>
                <a:gd name="T95" fmla="*/ 34 h 104"/>
                <a:gd name="T96" fmla="*/ 57 w 165"/>
                <a:gd name="T97" fmla="*/ 50 h 104"/>
                <a:gd name="T98" fmla="*/ 82 w 165"/>
                <a:gd name="T99" fmla="*/ 43 h 104"/>
                <a:gd name="T100" fmla="*/ 82 w 165"/>
                <a:gd name="T101" fmla="*/ 104 h 104"/>
                <a:gd name="T102" fmla="*/ 87 w 165"/>
                <a:gd name="T103" fmla="*/ 104 h 104"/>
                <a:gd name="T104" fmla="*/ 99 w 165"/>
                <a:gd name="T105" fmla="*/ 104 h 104"/>
                <a:gd name="T106" fmla="*/ 99 w 165"/>
                <a:gd name="T107" fmla="*/ 61 h 104"/>
                <a:gd name="T108" fmla="*/ 87 w 165"/>
                <a:gd name="T109" fmla="*/ 48 h 104"/>
                <a:gd name="T110" fmla="*/ 82 w 165"/>
                <a:gd name="T111" fmla="*/ 4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65" h="104">
                  <a:moveTo>
                    <a:pt x="107" y="104"/>
                  </a:moveTo>
                  <a:cubicBezTo>
                    <a:pt x="124" y="104"/>
                    <a:pt x="124" y="104"/>
                    <a:pt x="124" y="104"/>
                  </a:cubicBezTo>
                  <a:cubicBezTo>
                    <a:pt x="124" y="45"/>
                    <a:pt x="124" y="45"/>
                    <a:pt x="124" y="45"/>
                  </a:cubicBezTo>
                  <a:cubicBezTo>
                    <a:pt x="107" y="61"/>
                    <a:pt x="107" y="61"/>
                    <a:pt x="107" y="61"/>
                  </a:cubicBezTo>
                  <a:cubicBezTo>
                    <a:pt x="107" y="104"/>
                    <a:pt x="107" y="104"/>
                    <a:pt x="107" y="104"/>
                  </a:cubicBezTo>
                  <a:close/>
                  <a:moveTo>
                    <a:pt x="132" y="104"/>
                  </a:moveTo>
                  <a:cubicBezTo>
                    <a:pt x="149" y="104"/>
                    <a:pt x="149" y="104"/>
                    <a:pt x="149" y="104"/>
                  </a:cubicBezTo>
                  <a:cubicBezTo>
                    <a:pt x="149" y="22"/>
                    <a:pt x="149" y="22"/>
                    <a:pt x="149" y="22"/>
                  </a:cubicBezTo>
                  <a:cubicBezTo>
                    <a:pt x="132" y="38"/>
                    <a:pt x="132" y="38"/>
                    <a:pt x="132" y="38"/>
                  </a:cubicBezTo>
                  <a:cubicBezTo>
                    <a:pt x="132" y="104"/>
                    <a:pt x="132" y="104"/>
                    <a:pt x="132" y="104"/>
                  </a:cubicBezTo>
                  <a:close/>
                  <a:moveTo>
                    <a:pt x="161" y="0"/>
                  </a:moveTo>
                  <a:cubicBezTo>
                    <a:pt x="164" y="0"/>
                    <a:pt x="165" y="2"/>
                    <a:pt x="164" y="4"/>
                  </a:cubicBezTo>
                  <a:cubicBezTo>
                    <a:pt x="164" y="5"/>
                    <a:pt x="164" y="5"/>
                    <a:pt x="164" y="5"/>
                  </a:cubicBezTo>
                  <a:cubicBezTo>
                    <a:pt x="163" y="8"/>
                    <a:pt x="162" y="12"/>
                    <a:pt x="161" y="15"/>
                  </a:cubicBezTo>
                  <a:cubicBezTo>
                    <a:pt x="161" y="16"/>
                    <a:pt x="161" y="16"/>
                    <a:pt x="161" y="16"/>
                  </a:cubicBezTo>
                  <a:cubicBezTo>
                    <a:pt x="160" y="19"/>
                    <a:pt x="158" y="19"/>
                    <a:pt x="156" y="17"/>
                  </a:cubicBezTo>
                  <a:cubicBezTo>
                    <a:pt x="155" y="17"/>
                    <a:pt x="155" y="17"/>
                    <a:pt x="155" y="17"/>
                  </a:cubicBezTo>
                  <a:cubicBezTo>
                    <a:pt x="154" y="16"/>
                    <a:pt x="154" y="15"/>
                    <a:pt x="153" y="14"/>
                  </a:cubicBezTo>
                  <a:cubicBezTo>
                    <a:pt x="103" y="61"/>
                    <a:pt x="103" y="61"/>
                    <a:pt x="103" y="61"/>
                  </a:cubicBezTo>
                  <a:cubicBezTo>
                    <a:pt x="87" y="44"/>
                    <a:pt x="87" y="44"/>
                    <a:pt x="87" y="44"/>
                  </a:cubicBezTo>
                  <a:cubicBezTo>
                    <a:pt x="74" y="30"/>
                    <a:pt x="74" y="30"/>
                    <a:pt x="74" y="30"/>
                  </a:cubicBezTo>
                  <a:cubicBezTo>
                    <a:pt x="3" y="96"/>
                    <a:pt x="3" y="96"/>
                    <a:pt x="3" y="96"/>
                  </a:cubicBezTo>
                  <a:cubicBezTo>
                    <a:pt x="0" y="93"/>
                    <a:pt x="0" y="93"/>
                    <a:pt x="0" y="93"/>
                  </a:cubicBezTo>
                  <a:cubicBezTo>
                    <a:pt x="74" y="24"/>
                    <a:pt x="74" y="24"/>
                    <a:pt x="74" y="24"/>
                  </a:cubicBezTo>
                  <a:cubicBezTo>
                    <a:pt x="87" y="37"/>
                    <a:pt x="87" y="37"/>
                    <a:pt x="87" y="37"/>
                  </a:cubicBezTo>
                  <a:cubicBezTo>
                    <a:pt x="103" y="55"/>
                    <a:pt x="103" y="55"/>
                    <a:pt x="103" y="55"/>
                  </a:cubicBezTo>
                  <a:cubicBezTo>
                    <a:pt x="150" y="11"/>
                    <a:pt x="150" y="11"/>
                    <a:pt x="150" y="11"/>
                  </a:cubicBezTo>
                  <a:cubicBezTo>
                    <a:pt x="149" y="10"/>
                    <a:pt x="148" y="9"/>
                    <a:pt x="148" y="9"/>
                  </a:cubicBezTo>
                  <a:cubicBezTo>
                    <a:pt x="147" y="8"/>
                    <a:pt x="147" y="8"/>
                    <a:pt x="147" y="8"/>
                  </a:cubicBezTo>
                  <a:cubicBezTo>
                    <a:pt x="145" y="6"/>
                    <a:pt x="146" y="4"/>
                    <a:pt x="149" y="3"/>
                  </a:cubicBezTo>
                  <a:cubicBezTo>
                    <a:pt x="150" y="3"/>
                    <a:pt x="150" y="3"/>
                    <a:pt x="150" y="3"/>
                  </a:cubicBezTo>
                  <a:cubicBezTo>
                    <a:pt x="152" y="2"/>
                    <a:pt x="157" y="1"/>
                    <a:pt x="160" y="1"/>
                  </a:cubicBezTo>
                  <a:cubicBezTo>
                    <a:pt x="161" y="0"/>
                    <a:pt x="161" y="0"/>
                    <a:pt x="161" y="0"/>
                  </a:cubicBezTo>
                  <a:close/>
                  <a:moveTo>
                    <a:pt x="7" y="104"/>
                  </a:moveTo>
                  <a:cubicBezTo>
                    <a:pt x="24" y="104"/>
                    <a:pt x="24" y="104"/>
                    <a:pt x="24" y="104"/>
                  </a:cubicBezTo>
                  <a:cubicBezTo>
                    <a:pt x="24" y="81"/>
                    <a:pt x="24" y="81"/>
                    <a:pt x="24" y="81"/>
                  </a:cubicBezTo>
                  <a:cubicBezTo>
                    <a:pt x="7" y="97"/>
                    <a:pt x="7" y="97"/>
                    <a:pt x="7" y="97"/>
                  </a:cubicBezTo>
                  <a:cubicBezTo>
                    <a:pt x="7" y="104"/>
                    <a:pt x="7" y="104"/>
                    <a:pt x="7" y="104"/>
                  </a:cubicBezTo>
                  <a:close/>
                  <a:moveTo>
                    <a:pt x="32" y="104"/>
                  </a:moveTo>
                  <a:cubicBezTo>
                    <a:pt x="49" y="104"/>
                    <a:pt x="49" y="104"/>
                    <a:pt x="49" y="104"/>
                  </a:cubicBezTo>
                  <a:cubicBezTo>
                    <a:pt x="49" y="58"/>
                    <a:pt x="49" y="58"/>
                    <a:pt x="49" y="58"/>
                  </a:cubicBezTo>
                  <a:cubicBezTo>
                    <a:pt x="32" y="74"/>
                    <a:pt x="32" y="74"/>
                    <a:pt x="32" y="74"/>
                  </a:cubicBezTo>
                  <a:cubicBezTo>
                    <a:pt x="32" y="104"/>
                    <a:pt x="32" y="104"/>
                    <a:pt x="32" y="104"/>
                  </a:cubicBezTo>
                  <a:close/>
                  <a:moveTo>
                    <a:pt x="57" y="50"/>
                  </a:moveTo>
                  <a:cubicBezTo>
                    <a:pt x="57" y="104"/>
                    <a:pt x="57" y="104"/>
                    <a:pt x="57" y="104"/>
                  </a:cubicBezTo>
                  <a:cubicBezTo>
                    <a:pt x="74" y="104"/>
                    <a:pt x="74" y="104"/>
                    <a:pt x="74" y="104"/>
                  </a:cubicBezTo>
                  <a:cubicBezTo>
                    <a:pt x="74" y="34"/>
                    <a:pt x="74" y="34"/>
                    <a:pt x="74" y="34"/>
                  </a:cubicBezTo>
                  <a:cubicBezTo>
                    <a:pt x="74" y="34"/>
                    <a:pt x="74" y="34"/>
                    <a:pt x="74" y="34"/>
                  </a:cubicBezTo>
                  <a:cubicBezTo>
                    <a:pt x="57" y="50"/>
                    <a:pt x="57" y="50"/>
                    <a:pt x="57" y="50"/>
                  </a:cubicBezTo>
                  <a:close/>
                  <a:moveTo>
                    <a:pt x="82" y="43"/>
                  </a:moveTo>
                  <a:cubicBezTo>
                    <a:pt x="82" y="104"/>
                    <a:pt x="82" y="104"/>
                    <a:pt x="82" y="104"/>
                  </a:cubicBezTo>
                  <a:cubicBezTo>
                    <a:pt x="87" y="104"/>
                    <a:pt x="87" y="104"/>
                    <a:pt x="87" y="104"/>
                  </a:cubicBezTo>
                  <a:cubicBezTo>
                    <a:pt x="99" y="104"/>
                    <a:pt x="99" y="104"/>
                    <a:pt x="99" y="104"/>
                  </a:cubicBezTo>
                  <a:cubicBezTo>
                    <a:pt x="99" y="61"/>
                    <a:pt x="99" y="61"/>
                    <a:pt x="99" y="61"/>
                  </a:cubicBezTo>
                  <a:cubicBezTo>
                    <a:pt x="87" y="48"/>
                    <a:pt x="87" y="48"/>
                    <a:pt x="87" y="48"/>
                  </a:cubicBezTo>
                  <a:lnTo>
                    <a:pt x="82" y="43"/>
                  </a:lnTo>
                  <a:close/>
                </a:path>
              </a:pathLst>
            </a:custGeom>
            <a:solidFill>
              <a:schemeClr val="bg1">
                <a:lumMod val="95000"/>
              </a:schemeClr>
            </a:solidFill>
            <a:ln>
              <a:noFill/>
            </a:ln>
          </p:spPr>
          <p:txBody>
            <a:bodyPr vert="horz" wrap="square" lIns="79162" tIns="39581" rIns="79162" bIns="39581" numCol="1" anchor="t" anchorCtr="0" compatLnSpc="1"/>
            <a:lstStyle/>
            <a:p>
              <a:endParaRPr lang="zh-CN" altLang="en-US" sz="1560"/>
            </a:p>
          </p:txBody>
        </p:sp>
      </p:grpSp>
      <p:grpSp>
        <p:nvGrpSpPr>
          <p:cNvPr id="91" name="组合 90"/>
          <p:cNvGrpSpPr/>
          <p:nvPr/>
        </p:nvGrpSpPr>
        <p:grpSpPr>
          <a:xfrm>
            <a:off x="9055796" y="283971"/>
            <a:ext cx="508110" cy="508106"/>
            <a:chOff x="4299766" y="5946187"/>
            <a:chExt cx="305647" cy="305644"/>
          </a:xfrm>
        </p:grpSpPr>
        <p:grpSp>
          <p:nvGrpSpPr>
            <p:cNvPr id="92" name="组合 91"/>
            <p:cNvGrpSpPr/>
            <p:nvPr/>
          </p:nvGrpSpPr>
          <p:grpSpPr>
            <a:xfrm>
              <a:off x="4299766" y="5946187"/>
              <a:ext cx="305647" cy="305644"/>
              <a:chOff x="1517330" y="1125257"/>
              <a:chExt cx="2204282" cy="2204282"/>
            </a:xfrm>
          </p:grpSpPr>
          <p:sp>
            <p:nvSpPr>
              <p:cNvPr id="94" name="椭圆 93"/>
              <p:cNvSpPr/>
              <p:nvPr/>
            </p:nvSpPr>
            <p:spPr>
              <a:xfrm>
                <a:off x="1517330" y="1125257"/>
                <a:ext cx="2204282" cy="2204282"/>
              </a:xfrm>
              <a:prstGeom prst="ellipse">
                <a:avLst/>
              </a:prstGeom>
              <a:gradFill>
                <a:gsLst>
                  <a:gs pos="0">
                    <a:srgbClr val="EBEBEB"/>
                  </a:gs>
                  <a:gs pos="100000">
                    <a:srgbClr val="FEFEFE"/>
                  </a:gs>
                </a:gsLst>
                <a:lin ang="7530000" scaled="0"/>
              </a:gradFill>
              <a:ln w="12700">
                <a:solidFill>
                  <a:schemeClr val="bg1"/>
                </a:solidFill>
              </a:ln>
              <a:effectLst>
                <a:outerShdw blurRad="165100" dist="139700" dir="7800000" sx="74000" sy="74000" algn="tr" rotWithShape="0">
                  <a:prstClr val="black">
                    <a:alpha val="5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60"/>
              </a:p>
            </p:txBody>
          </p:sp>
          <p:sp>
            <p:nvSpPr>
              <p:cNvPr id="95" name="椭圆 94"/>
              <p:cNvSpPr/>
              <p:nvPr/>
            </p:nvSpPr>
            <p:spPr>
              <a:xfrm>
                <a:off x="1719372" y="1327298"/>
                <a:ext cx="1800200" cy="18002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60">
                  <a:solidFill>
                    <a:schemeClr val="tx1"/>
                  </a:solidFill>
                </a:endParaRPr>
              </a:p>
            </p:txBody>
          </p:sp>
        </p:grpSp>
        <p:sp>
          <p:nvSpPr>
            <p:cNvPr id="93" name="Freeform 45"/>
            <p:cNvSpPr>
              <a:spLocks noEditPoints="1"/>
            </p:cNvSpPr>
            <p:nvPr/>
          </p:nvSpPr>
          <p:spPr bwMode="auto">
            <a:xfrm>
              <a:off x="4381353" y="6022165"/>
              <a:ext cx="142472" cy="146367"/>
            </a:xfrm>
            <a:custGeom>
              <a:avLst/>
              <a:gdLst>
                <a:gd name="T0" fmla="*/ 40 w 46"/>
                <a:gd name="T1" fmla="*/ 28 h 51"/>
                <a:gd name="T2" fmla="*/ 35 w 46"/>
                <a:gd name="T3" fmla="*/ 41 h 51"/>
                <a:gd name="T4" fmla="*/ 34 w 46"/>
                <a:gd name="T5" fmla="*/ 34 h 51"/>
                <a:gd name="T6" fmla="*/ 29 w 46"/>
                <a:gd name="T7" fmla="*/ 30 h 51"/>
                <a:gd name="T8" fmla="*/ 29 w 46"/>
                <a:gd name="T9" fmla="*/ 30 h 51"/>
                <a:gd name="T10" fmla="*/ 27 w 46"/>
                <a:gd name="T11" fmla="*/ 30 h 51"/>
                <a:gd name="T12" fmla="*/ 25 w 46"/>
                <a:gd name="T13" fmla="*/ 35 h 51"/>
                <a:gd name="T14" fmla="*/ 24 w 46"/>
                <a:gd name="T15" fmla="*/ 38 h 51"/>
                <a:gd name="T16" fmla="*/ 24 w 46"/>
                <a:gd name="T17" fmla="*/ 32 h 51"/>
                <a:gd name="T18" fmla="*/ 24 w 46"/>
                <a:gd name="T19" fmla="*/ 31 h 51"/>
                <a:gd name="T20" fmla="*/ 23 w 46"/>
                <a:gd name="T21" fmla="*/ 30 h 51"/>
                <a:gd name="T22" fmla="*/ 22 w 46"/>
                <a:gd name="T23" fmla="*/ 31 h 51"/>
                <a:gd name="T24" fmla="*/ 22 w 46"/>
                <a:gd name="T25" fmla="*/ 32 h 51"/>
                <a:gd name="T26" fmla="*/ 21 w 46"/>
                <a:gd name="T27" fmla="*/ 38 h 51"/>
                <a:gd name="T28" fmla="*/ 20 w 46"/>
                <a:gd name="T29" fmla="*/ 35 h 51"/>
                <a:gd name="T30" fmla="*/ 19 w 46"/>
                <a:gd name="T31" fmla="*/ 30 h 51"/>
                <a:gd name="T32" fmla="*/ 15 w 46"/>
                <a:gd name="T33" fmla="*/ 30 h 51"/>
                <a:gd name="T34" fmla="*/ 15 w 46"/>
                <a:gd name="T35" fmla="*/ 30 h 51"/>
                <a:gd name="T36" fmla="*/ 11 w 46"/>
                <a:gd name="T37" fmla="*/ 34 h 51"/>
                <a:gd name="T38" fmla="*/ 10 w 46"/>
                <a:gd name="T39" fmla="*/ 41 h 51"/>
                <a:gd name="T40" fmla="*/ 5 w 46"/>
                <a:gd name="T41" fmla="*/ 28 h 51"/>
                <a:gd name="T42" fmla="*/ 23 w 46"/>
                <a:gd name="T43" fmla="*/ 11 h 51"/>
                <a:gd name="T44" fmla="*/ 23 w 46"/>
                <a:gd name="T45" fmla="*/ 14 h 51"/>
                <a:gd name="T46" fmla="*/ 25 w 46"/>
                <a:gd name="T47" fmla="*/ 15 h 51"/>
                <a:gd name="T48" fmla="*/ 28 w 46"/>
                <a:gd name="T49" fmla="*/ 13 h 51"/>
                <a:gd name="T50" fmla="*/ 32 w 46"/>
                <a:gd name="T51" fmla="*/ 11 h 51"/>
                <a:gd name="T52" fmla="*/ 34 w 46"/>
                <a:gd name="T53" fmla="*/ 9 h 51"/>
                <a:gd name="T54" fmla="*/ 34 w 46"/>
                <a:gd name="T55" fmla="*/ 7 h 51"/>
                <a:gd name="T56" fmla="*/ 32 w 46"/>
                <a:gd name="T57" fmla="*/ 5 h 51"/>
                <a:gd name="T58" fmla="*/ 28 w 46"/>
                <a:gd name="T59" fmla="*/ 3 h 51"/>
                <a:gd name="T60" fmla="*/ 25 w 46"/>
                <a:gd name="T61" fmla="*/ 1 h 51"/>
                <a:gd name="T62" fmla="*/ 23 w 46"/>
                <a:gd name="T63" fmla="*/ 2 h 51"/>
                <a:gd name="T64" fmla="*/ 23 w 46"/>
                <a:gd name="T65" fmla="*/ 5 h 51"/>
                <a:gd name="T66" fmla="*/ 0 w 46"/>
                <a:gd name="T67" fmla="*/ 28 h 51"/>
                <a:gd name="T68" fmla="*/ 23 w 46"/>
                <a:gd name="T69" fmla="*/ 51 h 51"/>
                <a:gd name="T70" fmla="*/ 46 w 46"/>
                <a:gd name="T71" fmla="*/ 28 h 51"/>
                <a:gd name="T72" fmla="*/ 40 w 46"/>
                <a:gd name="T73" fmla="*/ 28 h 51"/>
                <a:gd name="T74" fmla="*/ 23 w 46"/>
                <a:gd name="T75" fmla="*/ 19 h 51"/>
                <a:gd name="T76" fmla="*/ 28 w 46"/>
                <a:gd name="T77" fmla="*/ 24 h 51"/>
                <a:gd name="T78" fmla="*/ 23 w 46"/>
                <a:gd name="T79" fmla="*/ 29 h 51"/>
                <a:gd name="T80" fmla="*/ 17 w 46"/>
                <a:gd name="T81" fmla="*/ 24 h 51"/>
                <a:gd name="T82" fmla="*/ 23 w 46"/>
                <a:gd name="T83" fmla="*/ 19 h 51"/>
                <a:gd name="T84" fmla="*/ 30 w 46"/>
                <a:gd name="T85" fmla="*/ 37 h 51"/>
                <a:gd name="T86" fmla="*/ 30 w 46"/>
                <a:gd name="T87" fmla="*/ 37 h 51"/>
                <a:gd name="T88" fmla="*/ 30 w 46"/>
                <a:gd name="T89" fmla="*/ 37 h 51"/>
                <a:gd name="T90" fmla="*/ 30 w 46"/>
                <a:gd name="T91" fmla="*/ 44 h 51"/>
                <a:gd name="T92" fmla="*/ 30 w 46"/>
                <a:gd name="T93" fmla="*/ 44 h 51"/>
                <a:gd name="T94" fmla="*/ 29 w 46"/>
                <a:gd name="T95" fmla="*/ 37 h 51"/>
                <a:gd name="T96" fmla="*/ 30 w 46"/>
                <a:gd name="T97" fmla="*/ 37 h 51"/>
                <a:gd name="T98" fmla="*/ 15 w 46"/>
                <a:gd name="T99" fmla="*/ 37 h 51"/>
                <a:gd name="T100" fmla="*/ 15 w 46"/>
                <a:gd name="T101" fmla="*/ 37 h 51"/>
                <a:gd name="T102" fmla="*/ 15 w 46"/>
                <a:gd name="T103" fmla="*/ 44 h 51"/>
                <a:gd name="T104" fmla="*/ 14 w 46"/>
                <a:gd name="T105" fmla="*/ 44 h 51"/>
                <a:gd name="T106" fmla="*/ 14 w 46"/>
                <a:gd name="T107" fmla="*/ 37 h 51"/>
                <a:gd name="T108" fmla="*/ 15 w 46"/>
                <a:gd name="T109" fmla="*/ 37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6" h="51">
                  <a:moveTo>
                    <a:pt x="40" y="28"/>
                  </a:moveTo>
                  <a:cubicBezTo>
                    <a:pt x="40" y="33"/>
                    <a:pt x="38" y="38"/>
                    <a:pt x="35" y="41"/>
                  </a:cubicBezTo>
                  <a:cubicBezTo>
                    <a:pt x="34" y="38"/>
                    <a:pt x="34" y="35"/>
                    <a:pt x="34" y="34"/>
                  </a:cubicBezTo>
                  <a:cubicBezTo>
                    <a:pt x="33" y="31"/>
                    <a:pt x="30" y="30"/>
                    <a:pt x="29" y="30"/>
                  </a:cubicBezTo>
                  <a:cubicBezTo>
                    <a:pt x="29" y="30"/>
                    <a:pt x="29" y="30"/>
                    <a:pt x="29" y="30"/>
                  </a:cubicBezTo>
                  <a:cubicBezTo>
                    <a:pt x="27" y="30"/>
                    <a:pt x="27" y="30"/>
                    <a:pt x="27" y="30"/>
                  </a:cubicBezTo>
                  <a:cubicBezTo>
                    <a:pt x="25" y="35"/>
                    <a:pt x="25" y="35"/>
                    <a:pt x="25" y="35"/>
                  </a:cubicBezTo>
                  <a:cubicBezTo>
                    <a:pt x="24" y="38"/>
                    <a:pt x="24" y="38"/>
                    <a:pt x="24" y="38"/>
                  </a:cubicBezTo>
                  <a:cubicBezTo>
                    <a:pt x="24" y="32"/>
                    <a:pt x="24" y="32"/>
                    <a:pt x="24" y="32"/>
                  </a:cubicBezTo>
                  <a:cubicBezTo>
                    <a:pt x="24" y="32"/>
                    <a:pt x="24" y="31"/>
                    <a:pt x="24" y="31"/>
                  </a:cubicBezTo>
                  <a:cubicBezTo>
                    <a:pt x="24" y="31"/>
                    <a:pt x="23" y="30"/>
                    <a:pt x="23" y="30"/>
                  </a:cubicBezTo>
                  <a:cubicBezTo>
                    <a:pt x="22" y="30"/>
                    <a:pt x="22" y="31"/>
                    <a:pt x="22" y="31"/>
                  </a:cubicBezTo>
                  <a:cubicBezTo>
                    <a:pt x="22" y="31"/>
                    <a:pt x="22" y="32"/>
                    <a:pt x="22" y="32"/>
                  </a:cubicBezTo>
                  <a:cubicBezTo>
                    <a:pt x="21" y="38"/>
                    <a:pt x="21" y="38"/>
                    <a:pt x="21" y="38"/>
                  </a:cubicBezTo>
                  <a:cubicBezTo>
                    <a:pt x="20" y="35"/>
                    <a:pt x="20" y="35"/>
                    <a:pt x="20" y="35"/>
                  </a:cubicBezTo>
                  <a:cubicBezTo>
                    <a:pt x="19" y="30"/>
                    <a:pt x="19" y="30"/>
                    <a:pt x="19" y="30"/>
                  </a:cubicBezTo>
                  <a:cubicBezTo>
                    <a:pt x="15" y="30"/>
                    <a:pt x="15" y="30"/>
                    <a:pt x="15" y="30"/>
                  </a:cubicBezTo>
                  <a:cubicBezTo>
                    <a:pt x="15" y="30"/>
                    <a:pt x="15" y="30"/>
                    <a:pt x="15" y="30"/>
                  </a:cubicBezTo>
                  <a:cubicBezTo>
                    <a:pt x="13" y="31"/>
                    <a:pt x="11" y="31"/>
                    <a:pt x="11" y="34"/>
                  </a:cubicBezTo>
                  <a:cubicBezTo>
                    <a:pt x="10" y="35"/>
                    <a:pt x="10" y="37"/>
                    <a:pt x="10" y="41"/>
                  </a:cubicBezTo>
                  <a:cubicBezTo>
                    <a:pt x="7" y="37"/>
                    <a:pt x="5" y="33"/>
                    <a:pt x="5" y="28"/>
                  </a:cubicBezTo>
                  <a:cubicBezTo>
                    <a:pt x="5" y="19"/>
                    <a:pt x="13" y="11"/>
                    <a:pt x="23" y="11"/>
                  </a:cubicBezTo>
                  <a:cubicBezTo>
                    <a:pt x="23" y="14"/>
                    <a:pt x="23" y="14"/>
                    <a:pt x="23" y="14"/>
                  </a:cubicBezTo>
                  <a:cubicBezTo>
                    <a:pt x="23" y="15"/>
                    <a:pt x="24" y="15"/>
                    <a:pt x="25" y="15"/>
                  </a:cubicBezTo>
                  <a:cubicBezTo>
                    <a:pt x="28" y="13"/>
                    <a:pt x="28" y="13"/>
                    <a:pt x="28" y="13"/>
                  </a:cubicBezTo>
                  <a:cubicBezTo>
                    <a:pt x="29" y="12"/>
                    <a:pt x="30" y="11"/>
                    <a:pt x="32" y="11"/>
                  </a:cubicBezTo>
                  <a:cubicBezTo>
                    <a:pt x="34" y="9"/>
                    <a:pt x="34" y="9"/>
                    <a:pt x="34" y="9"/>
                  </a:cubicBezTo>
                  <a:cubicBezTo>
                    <a:pt x="36" y="8"/>
                    <a:pt x="36" y="7"/>
                    <a:pt x="34" y="7"/>
                  </a:cubicBezTo>
                  <a:cubicBezTo>
                    <a:pt x="32" y="5"/>
                    <a:pt x="32" y="5"/>
                    <a:pt x="32" y="5"/>
                  </a:cubicBezTo>
                  <a:cubicBezTo>
                    <a:pt x="30" y="4"/>
                    <a:pt x="29" y="3"/>
                    <a:pt x="28" y="3"/>
                  </a:cubicBezTo>
                  <a:cubicBezTo>
                    <a:pt x="25" y="1"/>
                    <a:pt x="25" y="1"/>
                    <a:pt x="25" y="1"/>
                  </a:cubicBezTo>
                  <a:cubicBezTo>
                    <a:pt x="24" y="0"/>
                    <a:pt x="23" y="1"/>
                    <a:pt x="23" y="2"/>
                  </a:cubicBezTo>
                  <a:cubicBezTo>
                    <a:pt x="23" y="5"/>
                    <a:pt x="23" y="5"/>
                    <a:pt x="23" y="5"/>
                  </a:cubicBezTo>
                  <a:cubicBezTo>
                    <a:pt x="10" y="5"/>
                    <a:pt x="0" y="16"/>
                    <a:pt x="0" y="28"/>
                  </a:cubicBezTo>
                  <a:cubicBezTo>
                    <a:pt x="0" y="41"/>
                    <a:pt x="10" y="51"/>
                    <a:pt x="23" y="51"/>
                  </a:cubicBezTo>
                  <a:cubicBezTo>
                    <a:pt x="35" y="51"/>
                    <a:pt x="46" y="41"/>
                    <a:pt x="46" y="28"/>
                  </a:cubicBezTo>
                  <a:cubicBezTo>
                    <a:pt x="40" y="28"/>
                    <a:pt x="40" y="28"/>
                    <a:pt x="40" y="28"/>
                  </a:cubicBezTo>
                  <a:close/>
                  <a:moveTo>
                    <a:pt x="23" y="19"/>
                  </a:moveTo>
                  <a:cubicBezTo>
                    <a:pt x="26" y="19"/>
                    <a:pt x="28" y="21"/>
                    <a:pt x="28" y="24"/>
                  </a:cubicBezTo>
                  <a:cubicBezTo>
                    <a:pt x="28" y="27"/>
                    <a:pt x="26" y="29"/>
                    <a:pt x="23" y="29"/>
                  </a:cubicBezTo>
                  <a:cubicBezTo>
                    <a:pt x="20" y="29"/>
                    <a:pt x="17" y="27"/>
                    <a:pt x="17" y="24"/>
                  </a:cubicBezTo>
                  <a:cubicBezTo>
                    <a:pt x="17" y="21"/>
                    <a:pt x="20" y="19"/>
                    <a:pt x="23" y="19"/>
                  </a:cubicBezTo>
                  <a:close/>
                  <a:moveTo>
                    <a:pt x="30" y="37"/>
                  </a:moveTo>
                  <a:cubicBezTo>
                    <a:pt x="30" y="37"/>
                    <a:pt x="30" y="37"/>
                    <a:pt x="30" y="37"/>
                  </a:cubicBezTo>
                  <a:cubicBezTo>
                    <a:pt x="30" y="37"/>
                    <a:pt x="30" y="37"/>
                    <a:pt x="30" y="37"/>
                  </a:cubicBezTo>
                  <a:cubicBezTo>
                    <a:pt x="30" y="44"/>
                    <a:pt x="30" y="44"/>
                    <a:pt x="30" y="44"/>
                  </a:cubicBezTo>
                  <a:cubicBezTo>
                    <a:pt x="30" y="44"/>
                    <a:pt x="30" y="44"/>
                    <a:pt x="30" y="44"/>
                  </a:cubicBezTo>
                  <a:cubicBezTo>
                    <a:pt x="29" y="37"/>
                    <a:pt x="29" y="37"/>
                    <a:pt x="29" y="37"/>
                  </a:cubicBezTo>
                  <a:cubicBezTo>
                    <a:pt x="30" y="37"/>
                    <a:pt x="30" y="37"/>
                    <a:pt x="30" y="37"/>
                  </a:cubicBezTo>
                  <a:close/>
                  <a:moveTo>
                    <a:pt x="15" y="37"/>
                  </a:moveTo>
                  <a:cubicBezTo>
                    <a:pt x="15" y="37"/>
                    <a:pt x="15" y="37"/>
                    <a:pt x="15" y="37"/>
                  </a:cubicBezTo>
                  <a:cubicBezTo>
                    <a:pt x="15" y="44"/>
                    <a:pt x="15" y="44"/>
                    <a:pt x="15" y="44"/>
                  </a:cubicBezTo>
                  <a:cubicBezTo>
                    <a:pt x="15" y="44"/>
                    <a:pt x="14" y="44"/>
                    <a:pt x="14" y="44"/>
                  </a:cubicBezTo>
                  <a:cubicBezTo>
                    <a:pt x="14" y="37"/>
                    <a:pt x="14" y="37"/>
                    <a:pt x="14" y="37"/>
                  </a:cubicBezTo>
                  <a:cubicBezTo>
                    <a:pt x="14" y="37"/>
                    <a:pt x="14" y="37"/>
                    <a:pt x="15" y="37"/>
                  </a:cubicBezTo>
                  <a:close/>
                </a:path>
              </a:pathLst>
            </a:custGeom>
            <a:solidFill>
              <a:schemeClr val="bg1">
                <a:lumMod val="95000"/>
              </a:schemeClr>
            </a:solidFill>
            <a:ln>
              <a:noFill/>
            </a:ln>
          </p:spPr>
          <p:txBody>
            <a:bodyPr vert="horz" wrap="square" lIns="70137" tIns="35068" rIns="70137" bIns="35068" numCol="1" anchor="t" anchorCtr="0" compatLnSpc="1"/>
            <a:lstStyle/>
            <a:p>
              <a:endParaRPr lang="zh-CN" altLang="en-US" sz="1560"/>
            </a:p>
          </p:txBody>
        </p:sp>
      </p:grpSp>
      <p:grpSp>
        <p:nvGrpSpPr>
          <p:cNvPr id="96" name="组合 95"/>
          <p:cNvGrpSpPr/>
          <p:nvPr/>
        </p:nvGrpSpPr>
        <p:grpSpPr>
          <a:xfrm>
            <a:off x="9894406" y="283971"/>
            <a:ext cx="508110" cy="508106"/>
            <a:chOff x="4740390" y="5946187"/>
            <a:chExt cx="305647" cy="305644"/>
          </a:xfrm>
        </p:grpSpPr>
        <p:grpSp>
          <p:nvGrpSpPr>
            <p:cNvPr id="97" name="组合 96"/>
            <p:cNvGrpSpPr/>
            <p:nvPr/>
          </p:nvGrpSpPr>
          <p:grpSpPr>
            <a:xfrm>
              <a:off x="4740390" y="5946187"/>
              <a:ext cx="305647" cy="305644"/>
              <a:chOff x="1517330" y="1125257"/>
              <a:chExt cx="2204282" cy="2204282"/>
            </a:xfrm>
          </p:grpSpPr>
          <p:sp>
            <p:nvSpPr>
              <p:cNvPr id="99" name="椭圆 98"/>
              <p:cNvSpPr/>
              <p:nvPr/>
            </p:nvSpPr>
            <p:spPr>
              <a:xfrm>
                <a:off x="1517330" y="1125257"/>
                <a:ext cx="2204282" cy="2204282"/>
              </a:xfrm>
              <a:prstGeom prst="ellipse">
                <a:avLst/>
              </a:prstGeom>
              <a:gradFill>
                <a:gsLst>
                  <a:gs pos="0">
                    <a:srgbClr val="EBEBEB"/>
                  </a:gs>
                  <a:gs pos="100000">
                    <a:srgbClr val="FEFEFE"/>
                  </a:gs>
                </a:gsLst>
                <a:lin ang="7530000" scaled="0"/>
              </a:gradFill>
              <a:ln w="12700">
                <a:solidFill>
                  <a:schemeClr val="bg1"/>
                </a:solidFill>
              </a:ln>
              <a:effectLst>
                <a:outerShdw blurRad="165100" dist="139700" dir="7800000" sx="74000" sy="74000" algn="tr" rotWithShape="0">
                  <a:prstClr val="black">
                    <a:alpha val="5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60"/>
              </a:p>
            </p:txBody>
          </p:sp>
          <p:sp>
            <p:nvSpPr>
              <p:cNvPr id="100" name="椭圆 99"/>
              <p:cNvSpPr/>
              <p:nvPr/>
            </p:nvSpPr>
            <p:spPr>
              <a:xfrm>
                <a:off x="1719372" y="1327298"/>
                <a:ext cx="1800200" cy="18002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60">
                  <a:solidFill>
                    <a:schemeClr val="tx1"/>
                  </a:solidFill>
                </a:endParaRPr>
              </a:p>
            </p:txBody>
          </p:sp>
        </p:grpSp>
        <p:sp>
          <p:nvSpPr>
            <p:cNvPr id="98" name="Freeform 39"/>
            <p:cNvSpPr>
              <a:spLocks noEditPoints="1"/>
            </p:cNvSpPr>
            <p:nvPr/>
          </p:nvSpPr>
          <p:spPr bwMode="auto">
            <a:xfrm>
              <a:off x="4814511" y="6022165"/>
              <a:ext cx="157403" cy="145529"/>
            </a:xfrm>
            <a:custGeom>
              <a:avLst/>
              <a:gdLst>
                <a:gd name="T0" fmla="*/ 43 w 57"/>
                <a:gd name="T1" fmla="*/ 9 h 58"/>
                <a:gd name="T2" fmla="*/ 4 w 57"/>
                <a:gd name="T3" fmla="*/ 22 h 58"/>
                <a:gd name="T4" fmla="*/ 5 w 57"/>
                <a:gd name="T5" fmla="*/ 25 h 58"/>
                <a:gd name="T6" fmla="*/ 6 w 57"/>
                <a:gd name="T7" fmla="*/ 30 h 58"/>
                <a:gd name="T8" fmla="*/ 7 w 57"/>
                <a:gd name="T9" fmla="*/ 35 h 58"/>
                <a:gd name="T10" fmla="*/ 10 w 57"/>
                <a:gd name="T11" fmla="*/ 39 h 58"/>
                <a:gd name="T12" fmla="*/ 12 w 57"/>
                <a:gd name="T13" fmla="*/ 41 h 58"/>
                <a:gd name="T14" fmla="*/ 13 w 57"/>
                <a:gd name="T15" fmla="*/ 49 h 58"/>
                <a:gd name="T16" fmla="*/ 16 w 57"/>
                <a:gd name="T17" fmla="*/ 52 h 58"/>
                <a:gd name="T18" fmla="*/ 17 w 57"/>
                <a:gd name="T19" fmla="*/ 51 h 58"/>
                <a:gd name="T20" fmla="*/ 18 w 57"/>
                <a:gd name="T21" fmla="*/ 47 h 58"/>
                <a:gd name="T22" fmla="*/ 20 w 57"/>
                <a:gd name="T23" fmla="*/ 41 h 58"/>
                <a:gd name="T24" fmla="*/ 24 w 57"/>
                <a:gd name="T25" fmla="*/ 36 h 58"/>
                <a:gd name="T26" fmla="*/ 26 w 57"/>
                <a:gd name="T27" fmla="*/ 33 h 58"/>
                <a:gd name="T28" fmla="*/ 22 w 57"/>
                <a:gd name="T29" fmla="*/ 30 h 58"/>
                <a:gd name="T30" fmla="*/ 19 w 57"/>
                <a:gd name="T31" fmla="*/ 29 h 58"/>
                <a:gd name="T32" fmla="*/ 16 w 57"/>
                <a:gd name="T33" fmla="*/ 26 h 58"/>
                <a:gd name="T34" fmla="*/ 12 w 57"/>
                <a:gd name="T35" fmla="*/ 24 h 58"/>
                <a:gd name="T36" fmla="*/ 8 w 57"/>
                <a:gd name="T37" fmla="*/ 24 h 58"/>
                <a:gd name="T38" fmla="*/ 6 w 57"/>
                <a:gd name="T39" fmla="*/ 22 h 58"/>
                <a:gd name="T40" fmla="*/ 6 w 57"/>
                <a:gd name="T41" fmla="*/ 18 h 58"/>
                <a:gd name="T42" fmla="*/ 4 w 57"/>
                <a:gd name="T43" fmla="*/ 19 h 58"/>
                <a:gd name="T44" fmla="*/ 6 w 57"/>
                <a:gd name="T45" fmla="*/ 15 h 58"/>
                <a:gd name="T46" fmla="*/ 9 w 57"/>
                <a:gd name="T47" fmla="*/ 15 h 58"/>
                <a:gd name="T48" fmla="*/ 11 w 57"/>
                <a:gd name="T49" fmla="*/ 13 h 58"/>
                <a:gd name="T50" fmla="*/ 15 w 57"/>
                <a:gd name="T51" fmla="*/ 9 h 58"/>
                <a:gd name="T52" fmla="*/ 16 w 57"/>
                <a:gd name="T53" fmla="*/ 8 h 58"/>
                <a:gd name="T54" fmla="*/ 21 w 57"/>
                <a:gd name="T55" fmla="*/ 6 h 58"/>
                <a:gd name="T56" fmla="*/ 17 w 57"/>
                <a:gd name="T57" fmla="*/ 4 h 58"/>
                <a:gd name="T58" fmla="*/ 16 w 57"/>
                <a:gd name="T59" fmla="*/ 4 h 58"/>
                <a:gd name="T60" fmla="*/ 24 w 57"/>
                <a:gd name="T61" fmla="*/ 1 h 58"/>
                <a:gd name="T62" fmla="*/ 27 w 57"/>
                <a:gd name="T63" fmla="*/ 3 h 58"/>
                <a:gd name="T64" fmla="*/ 41 w 57"/>
                <a:gd name="T65" fmla="*/ 3 h 58"/>
                <a:gd name="T66" fmla="*/ 39 w 57"/>
                <a:gd name="T67" fmla="*/ 6 h 58"/>
                <a:gd name="T68" fmla="*/ 42 w 57"/>
                <a:gd name="T69" fmla="*/ 10 h 58"/>
                <a:gd name="T70" fmla="*/ 44 w 57"/>
                <a:gd name="T71" fmla="*/ 10 h 58"/>
                <a:gd name="T72" fmla="*/ 46 w 57"/>
                <a:gd name="T73" fmla="*/ 9 h 58"/>
                <a:gd name="T74" fmla="*/ 48 w 57"/>
                <a:gd name="T75" fmla="*/ 12 h 58"/>
                <a:gd name="T76" fmla="*/ 50 w 57"/>
                <a:gd name="T77" fmla="*/ 13 h 58"/>
                <a:gd name="T78" fmla="*/ 47 w 57"/>
                <a:gd name="T79" fmla="*/ 14 h 58"/>
                <a:gd name="T80" fmla="*/ 44 w 57"/>
                <a:gd name="T81" fmla="*/ 12 h 58"/>
                <a:gd name="T82" fmla="*/ 40 w 57"/>
                <a:gd name="T83" fmla="*/ 12 h 58"/>
                <a:gd name="T84" fmla="*/ 36 w 57"/>
                <a:gd name="T85" fmla="*/ 15 h 58"/>
                <a:gd name="T86" fmla="*/ 34 w 57"/>
                <a:gd name="T87" fmla="*/ 20 h 58"/>
                <a:gd name="T88" fmla="*/ 36 w 57"/>
                <a:gd name="T89" fmla="*/ 25 h 58"/>
                <a:gd name="T90" fmla="*/ 40 w 57"/>
                <a:gd name="T91" fmla="*/ 27 h 58"/>
                <a:gd name="T92" fmla="*/ 45 w 57"/>
                <a:gd name="T93" fmla="*/ 27 h 58"/>
                <a:gd name="T94" fmla="*/ 47 w 57"/>
                <a:gd name="T95" fmla="*/ 30 h 58"/>
                <a:gd name="T96" fmla="*/ 47 w 57"/>
                <a:gd name="T97" fmla="*/ 35 h 58"/>
                <a:gd name="T98" fmla="*/ 47 w 57"/>
                <a:gd name="T99" fmla="*/ 40 h 58"/>
                <a:gd name="T100" fmla="*/ 50 w 57"/>
                <a:gd name="T101" fmla="*/ 45 h 58"/>
                <a:gd name="T102" fmla="*/ 53 w 57"/>
                <a:gd name="T103" fmla="*/ 41 h 58"/>
                <a:gd name="T104" fmla="*/ 56 w 57"/>
                <a:gd name="T105" fmla="*/ 34 h 58"/>
                <a:gd name="T106" fmla="*/ 56 w 57"/>
                <a:gd name="T107" fmla="*/ 26 h 58"/>
                <a:gd name="T108" fmla="*/ 54 w 57"/>
                <a:gd name="T109" fmla="*/ 19 h 58"/>
                <a:gd name="T110" fmla="*/ 52 w 57"/>
                <a:gd name="T111" fmla="*/ 16 h 58"/>
                <a:gd name="T112" fmla="*/ 55 w 57"/>
                <a:gd name="T113" fmla="*/ 20 h 58"/>
                <a:gd name="T114" fmla="*/ 39 w 57"/>
                <a:gd name="T115" fmla="*/ 5 h 58"/>
                <a:gd name="T116" fmla="*/ 37 w 57"/>
                <a:gd name="T117" fmla="*/ 3 h 58"/>
                <a:gd name="T118" fmla="*/ 38 w 57"/>
                <a:gd name="T119" fmla="*/ 5 h 58"/>
                <a:gd name="T120" fmla="*/ 36 w 57"/>
                <a:gd name="T121" fmla="*/ 2 h 58"/>
                <a:gd name="T122" fmla="*/ 54 w 57"/>
                <a:gd name="T123" fmla="*/ 41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7" h="58">
                  <a:moveTo>
                    <a:pt x="3" y="17"/>
                  </a:moveTo>
                  <a:cubicBezTo>
                    <a:pt x="3" y="17"/>
                    <a:pt x="3" y="17"/>
                    <a:pt x="3" y="17"/>
                  </a:cubicBezTo>
                  <a:cubicBezTo>
                    <a:pt x="3" y="17"/>
                    <a:pt x="2" y="17"/>
                    <a:pt x="2" y="17"/>
                  </a:cubicBezTo>
                  <a:cubicBezTo>
                    <a:pt x="3" y="17"/>
                    <a:pt x="3" y="17"/>
                    <a:pt x="3" y="17"/>
                  </a:cubicBezTo>
                  <a:cubicBezTo>
                    <a:pt x="3" y="17"/>
                    <a:pt x="3" y="17"/>
                    <a:pt x="3" y="17"/>
                  </a:cubicBezTo>
                  <a:cubicBezTo>
                    <a:pt x="3" y="17"/>
                    <a:pt x="3" y="17"/>
                    <a:pt x="3" y="17"/>
                  </a:cubicBezTo>
                  <a:close/>
                  <a:moveTo>
                    <a:pt x="2" y="17"/>
                  </a:moveTo>
                  <a:cubicBezTo>
                    <a:pt x="2" y="17"/>
                    <a:pt x="2" y="17"/>
                    <a:pt x="2" y="17"/>
                  </a:cubicBezTo>
                  <a:cubicBezTo>
                    <a:pt x="2" y="17"/>
                    <a:pt x="2" y="17"/>
                    <a:pt x="2" y="17"/>
                  </a:cubicBezTo>
                  <a:cubicBezTo>
                    <a:pt x="2" y="17"/>
                    <a:pt x="2" y="17"/>
                    <a:pt x="2" y="17"/>
                  </a:cubicBezTo>
                  <a:cubicBezTo>
                    <a:pt x="2" y="17"/>
                    <a:pt x="2" y="17"/>
                    <a:pt x="2" y="17"/>
                  </a:cubicBezTo>
                  <a:cubicBezTo>
                    <a:pt x="2" y="17"/>
                    <a:pt x="2" y="17"/>
                    <a:pt x="2" y="17"/>
                  </a:cubicBezTo>
                  <a:close/>
                  <a:moveTo>
                    <a:pt x="43" y="9"/>
                  </a:moveTo>
                  <a:cubicBezTo>
                    <a:pt x="43" y="9"/>
                    <a:pt x="43" y="9"/>
                    <a:pt x="43" y="9"/>
                  </a:cubicBezTo>
                  <a:cubicBezTo>
                    <a:pt x="43" y="9"/>
                    <a:pt x="43" y="9"/>
                    <a:pt x="43" y="9"/>
                  </a:cubicBezTo>
                  <a:cubicBezTo>
                    <a:pt x="43" y="9"/>
                    <a:pt x="43" y="9"/>
                    <a:pt x="43" y="9"/>
                  </a:cubicBezTo>
                  <a:cubicBezTo>
                    <a:pt x="43" y="9"/>
                    <a:pt x="43" y="9"/>
                    <a:pt x="43" y="9"/>
                  </a:cubicBezTo>
                  <a:cubicBezTo>
                    <a:pt x="43" y="9"/>
                    <a:pt x="43" y="9"/>
                    <a:pt x="43" y="9"/>
                  </a:cubicBezTo>
                  <a:cubicBezTo>
                    <a:pt x="43" y="9"/>
                    <a:pt x="43" y="9"/>
                    <a:pt x="43" y="9"/>
                  </a:cubicBezTo>
                  <a:cubicBezTo>
                    <a:pt x="43" y="9"/>
                    <a:pt x="43" y="9"/>
                    <a:pt x="43" y="9"/>
                  </a:cubicBezTo>
                  <a:cubicBezTo>
                    <a:pt x="43" y="9"/>
                    <a:pt x="43" y="9"/>
                    <a:pt x="43" y="9"/>
                  </a:cubicBezTo>
                  <a:cubicBezTo>
                    <a:pt x="42" y="9"/>
                    <a:pt x="42" y="9"/>
                    <a:pt x="42" y="9"/>
                  </a:cubicBezTo>
                  <a:cubicBezTo>
                    <a:pt x="42" y="8"/>
                    <a:pt x="42" y="8"/>
                    <a:pt x="42" y="8"/>
                  </a:cubicBezTo>
                  <a:cubicBezTo>
                    <a:pt x="42" y="8"/>
                    <a:pt x="42" y="8"/>
                    <a:pt x="42" y="8"/>
                  </a:cubicBezTo>
                  <a:cubicBezTo>
                    <a:pt x="42" y="8"/>
                    <a:pt x="42" y="8"/>
                    <a:pt x="42" y="8"/>
                  </a:cubicBezTo>
                  <a:cubicBezTo>
                    <a:pt x="42" y="8"/>
                    <a:pt x="42" y="8"/>
                    <a:pt x="42" y="8"/>
                  </a:cubicBezTo>
                  <a:cubicBezTo>
                    <a:pt x="42" y="8"/>
                    <a:pt x="42" y="8"/>
                    <a:pt x="42" y="8"/>
                  </a:cubicBezTo>
                  <a:cubicBezTo>
                    <a:pt x="42" y="9"/>
                    <a:pt x="42" y="9"/>
                    <a:pt x="43" y="9"/>
                  </a:cubicBezTo>
                  <a:cubicBezTo>
                    <a:pt x="43" y="9"/>
                    <a:pt x="43" y="9"/>
                    <a:pt x="43" y="9"/>
                  </a:cubicBezTo>
                  <a:cubicBezTo>
                    <a:pt x="43" y="9"/>
                    <a:pt x="43" y="9"/>
                    <a:pt x="43" y="9"/>
                  </a:cubicBezTo>
                  <a:cubicBezTo>
                    <a:pt x="43" y="9"/>
                    <a:pt x="43" y="9"/>
                    <a:pt x="43" y="9"/>
                  </a:cubicBezTo>
                  <a:cubicBezTo>
                    <a:pt x="43" y="9"/>
                    <a:pt x="43" y="9"/>
                    <a:pt x="43" y="9"/>
                  </a:cubicBezTo>
                  <a:cubicBezTo>
                    <a:pt x="43" y="9"/>
                    <a:pt x="43" y="9"/>
                    <a:pt x="43" y="9"/>
                  </a:cubicBezTo>
                  <a:cubicBezTo>
                    <a:pt x="43" y="9"/>
                    <a:pt x="43" y="9"/>
                    <a:pt x="43" y="9"/>
                  </a:cubicBezTo>
                  <a:cubicBezTo>
                    <a:pt x="43" y="9"/>
                    <a:pt x="43" y="9"/>
                    <a:pt x="43" y="9"/>
                  </a:cubicBezTo>
                  <a:cubicBezTo>
                    <a:pt x="43" y="9"/>
                    <a:pt x="43" y="9"/>
                    <a:pt x="43" y="9"/>
                  </a:cubicBezTo>
                  <a:cubicBezTo>
                    <a:pt x="43" y="9"/>
                    <a:pt x="43" y="9"/>
                    <a:pt x="43" y="9"/>
                  </a:cubicBezTo>
                  <a:close/>
                  <a:moveTo>
                    <a:pt x="55" y="19"/>
                  </a:moveTo>
                  <a:cubicBezTo>
                    <a:pt x="56" y="22"/>
                    <a:pt x="57" y="25"/>
                    <a:pt x="57" y="29"/>
                  </a:cubicBezTo>
                  <a:cubicBezTo>
                    <a:pt x="57" y="45"/>
                    <a:pt x="44" y="58"/>
                    <a:pt x="28" y="58"/>
                  </a:cubicBezTo>
                  <a:cubicBezTo>
                    <a:pt x="13" y="58"/>
                    <a:pt x="0" y="45"/>
                    <a:pt x="0" y="29"/>
                  </a:cubicBezTo>
                  <a:cubicBezTo>
                    <a:pt x="0" y="25"/>
                    <a:pt x="1" y="21"/>
                    <a:pt x="2" y="18"/>
                  </a:cubicBezTo>
                  <a:cubicBezTo>
                    <a:pt x="2" y="21"/>
                    <a:pt x="2" y="21"/>
                    <a:pt x="2" y="21"/>
                  </a:cubicBezTo>
                  <a:cubicBezTo>
                    <a:pt x="2" y="21"/>
                    <a:pt x="2" y="21"/>
                    <a:pt x="2" y="21"/>
                  </a:cubicBezTo>
                  <a:cubicBezTo>
                    <a:pt x="2" y="21"/>
                    <a:pt x="2" y="21"/>
                    <a:pt x="2" y="21"/>
                  </a:cubicBezTo>
                  <a:cubicBezTo>
                    <a:pt x="2" y="21"/>
                    <a:pt x="2" y="21"/>
                    <a:pt x="2" y="21"/>
                  </a:cubicBezTo>
                  <a:cubicBezTo>
                    <a:pt x="2" y="21"/>
                    <a:pt x="2" y="21"/>
                    <a:pt x="3" y="21"/>
                  </a:cubicBezTo>
                  <a:cubicBezTo>
                    <a:pt x="3" y="21"/>
                    <a:pt x="3" y="21"/>
                    <a:pt x="3" y="21"/>
                  </a:cubicBezTo>
                  <a:cubicBezTo>
                    <a:pt x="3" y="21"/>
                    <a:pt x="3" y="21"/>
                    <a:pt x="3" y="21"/>
                  </a:cubicBezTo>
                  <a:cubicBezTo>
                    <a:pt x="3" y="21"/>
                    <a:pt x="3" y="21"/>
                    <a:pt x="3" y="21"/>
                  </a:cubicBezTo>
                  <a:cubicBezTo>
                    <a:pt x="3" y="22"/>
                    <a:pt x="3" y="22"/>
                    <a:pt x="3" y="22"/>
                  </a:cubicBezTo>
                  <a:cubicBezTo>
                    <a:pt x="3" y="22"/>
                    <a:pt x="3" y="22"/>
                    <a:pt x="3" y="22"/>
                  </a:cubicBezTo>
                  <a:cubicBezTo>
                    <a:pt x="3" y="22"/>
                    <a:pt x="3" y="22"/>
                    <a:pt x="3" y="22"/>
                  </a:cubicBezTo>
                  <a:cubicBezTo>
                    <a:pt x="3" y="22"/>
                    <a:pt x="3" y="22"/>
                    <a:pt x="3" y="22"/>
                  </a:cubicBezTo>
                  <a:cubicBezTo>
                    <a:pt x="3" y="22"/>
                    <a:pt x="4" y="22"/>
                    <a:pt x="4" y="22"/>
                  </a:cubicBezTo>
                  <a:cubicBezTo>
                    <a:pt x="4" y="22"/>
                    <a:pt x="4" y="22"/>
                    <a:pt x="4" y="22"/>
                  </a:cubicBezTo>
                  <a:cubicBezTo>
                    <a:pt x="4" y="22"/>
                    <a:pt x="4" y="22"/>
                    <a:pt x="4" y="22"/>
                  </a:cubicBezTo>
                  <a:cubicBezTo>
                    <a:pt x="4" y="22"/>
                    <a:pt x="4" y="22"/>
                    <a:pt x="4" y="22"/>
                  </a:cubicBezTo>
                  <a:cubicBezTo>
                    <a:pt x="4" y="22"/>
                    <a:pt x="4" y="22"/>
                    <a:pt x="4" y="22"/>
                  </a:cubicBezTo>
                  <a:cubicBezTo>
                    <a:pt x="4" y="22"/>
                    <a:pt x="4" y="22"/>
                    <a:pt x="4" y="22"/>
                  </a:cubicBezTo>
                  <a:cubicBezTo>
                    <a:pt x="4" y="22"/>
                    <a:pt x="4" y="22"/>
                    <a:pt x="4" y="22"/>
                  </a:cubicBezTo>
                  <a:cubicBezTo>
                    <a:pt x="4" y="23"/>
                    <a:pt x="4" y="23"/>
                    <a:pt x="4" y="23"/>
                  </a:cubicBezTo>
                  <a:cubicBezTo>
                    <a:pt x="4" y="23"/>
                    <a:pt x="4" y="23"/>
                    <a:pt x="4" y="23"/>
                  </a:cubicBezTo>
                  <a:cubicBezTo>
                    <a:pt x="4" y="23"/>
                    <a:pt x="4" y="23"/>
                    <a:pt x="4" y="23"/>
                  </a:cubicBezTo>
                  <a:cubicBezTo>
                    <a:pt x="4" y="23"/>
                    <a:pt x="4" y="23"/>
                    <a:pt x="4" y="23"/>
                  </a:cubicBezTo>
                  <a:cubicBezTo>
                    <a:pt x="4" y="23"/>
                    <a:pt x="4" y="23"/>
                    <a:pt x="4" y="23"/>
                  </a:cubicBezTo>
                  <a:cubicBezTo>
                    <a:pt x="5" y="23"/>
                    <a:pt x="5" y="23"/>
                    <a:pt x="5" y="23"/>
                  </a:cubicBezTo>
                  <a:cubicBezTo>
                    <a:pt x="5" y="23"/>
                    <a:pt x="5" y="23"/>
                    <a:pt x="5" y="23"/>
                  </a:cubicBezTo>
                  <a:cubicBezTo>
                    <a:pt x="5" y="23"/>
                    <a:pt x="5" y="23"/>
                    <a:pt x="5" y="23"/>
                  </a:cubicBezTo>
                  <a:cubicBezTo>
                    <a:pt x="5" y="23"/>
                    <a:pt x="5" y="23"/>
                    <a:pt x="5" y="23"/>
                  </a:cubicBezTo>
                  <a:cubicBezTo>
                    <a:pt x="5" y="23"/>
                    <a:pt x="5" y="23"/>
                    <a:pt x="5" y="23"/>
                  </a:cubicBezTo>
                  <a:cubicBezTo>
                    <a:pt x="5" y="23"/>
                    <a:pt x="5" y="24"/>
                    <a:pt x="5" y="24"/>
                  </a:cubicBezTo>
                  <a:cubicBezTo>
                    <a:pt x="5" y="24"/>
                    <a:pt x="5" y="24"/>
                    <a:pt x="5" y="24"/>
                  </a:cubicBezTo>
                  <a:cubicBezTo>
                    <a:pt x="5" y="24"/>
                    <a:pt x="5" y="24"/>
                    <a:pt x="5" y="24"/>
                  </a:cubicBezTo>
                  <a:cubicBezTo>
                    <a:pt x="5" y="24"/>
                    <a:pt x="5" y="24"/>
                    <a:pt x="5" y="24"/>
                  </a:cubicBezTo>
                  <a:cubicBezTo>
                    <a:pt x="5" y="24"/>
                    <a:pt x="5" y="24"/>
                    <a:pt x="5" y="24"/>
                  </a:cubicBezTo>
                  <a:cubicBezTo>
                    <a:pt x="5" y="24"/>
                    <a:pt x="5" y="24"/>
                    <a:pt x="5" y="24"/>
                  </a:cubicBezTo>
                  <a:cubicBezTo>
                    <a:pt x="5" y="24"/>
                    <a:pt x="5" y="24"/>
                    <a:pt x="5" y="25"/>
                  </a:cubicBezTo>
                  <a:cubicBezTo>
                    <a:pt x="5" y="25"/>
                    <a:pt x="5" y="25"/>
                    <a:pt x="5" y="25"/>
                  </a:cubicBezTo>
                  <a:cubicBezTo>
                    <a:pt x="5" y="25"/>
                    <a:pt x="5" y="25"/>
                    <a:pt x="5" y="25"/>
                  </a:cubicBezTo>
                  <a:cubicBezTo>
                    <a:pt x="5" y="25"/>
                    <a:pt x="5" y="25"/>
                    <a:pt x="5" y="25"/>
                  </a:cubicBezTo>
                  <a:cubicBezTo>
                    <a:pt x="5" y="25"/>
                    <a:pt x="5" y="25"/>
                    <a:pt x="5" y="25"/>
                  </a:cubicBezTo>
                  <a:cubicBezTo>
                    <a:pt x="5" y="25"/>
                    <a:pt x="5" y="25"/>
                    <a:pt x="5" y="25"/>
                  </a:cubicBezTo>
                  <a:cubicBezTo>
                    <a:pt x="5" y="25"/>
                    <a:pt x="5" y="25"/>
                    <a:pt x="5" y="25"/>
                  </a:cubicBezTo>
                  <a:cubicBezTo>
                    <a:pt x="5" y="25"/>
                    <a:pt x="5" y="25"/>
                    <a:pt x="5" y="25"/>
                  </a:cubicBezTo>
                  <a:cubicBezTo>
                    <a:pt x="6" y="25"/>
                    <a:pt x="6" y="25"/>
                    <a:pt x="6" y="25"/>
                  </a:cubicBezTo>
                  <a:cubicBezTo>
                    <a:pt x="6" y="25"/>
                    <a:pt x="6" y="25"/>
                    <a:pt x="6" y="25"/>
                  </a:cubicBezTo>
                  <a:cubicBezTo>
                    <a:pt x="6" y="25"/>
                    <a:pt x="6" y="25"/>
                    <a:pt x="6" y="25"/>
                  </a:cubicBezTo>
                  <a:cubicBezTo>
                    <a:pt x="6" y="25"/>
                    <a:pt x="6" y="25"/>
                    <a:pt x="6" y="25"/>
                  </a:cubicBezTo>
                  <a:cubicBezTo>
                    <a:pt x="6" y="25"/>
                    <a:pt x="6" y="25"/>
                    <a:pt x="6" y="25"/>
                  </a:cubicBezTo>
                  <a:cubicBezTo>
                    <a:pt x="6" y="26"/>
                    <a:pt x="7" y="26"/>
                    <a:pt x="7" y="26"/>
                  </a:cubicBezTo>
                  <a:cubicBezTo>
                    <a:pt x="7" y="26"/>
                    <a:pt x="7" y="26"/>
                    <a:pt x="7" y="26"/>
                  </a:cubicBezTo>
                  <a:cubicBezTo>
                    <a:pt x="7" y="26"/>
                    <a:pt x="7" y="26"/>
                    <a:pt x="7" y="26"/>
                  </a:cubicBezTo>
                  <a:cubicBezTo>
                    <a:pt x="7" y="26"/>
                    <a:pt x="7" y="26"/>
                    <a:pt x="7" y="26"/>
                  </a:cubicBezTo>
                  <a:cubicBezTo>
                    <a:pt x="7" y="27"/>
                    <a:pt x="7" y="27"/>
                    <a:pt x="7" y="27"/>
                  </a:cubicBezTo>
                  <a:cubicBezTo>
                    <a:pt x="7" y="26"/>
                    <a:pt x="7" y="26"/>
                    <a:pt x="7" y="26"/>
                  </a:cubicBezTo>
                  <a:cubicBezTo>
                    <a:pt x="7" y="26"/>
                    <a:pt x="7" y="27"/>
                    <a:pt x="7" y="27"/>
                  </a:cubicBezTo>
                  <a:cubicBezTo>
                    <a:pt x="7" y="27"/>
                    <a:pt x="7" y="27"/>
                    <a:pt x="7" y="27"/>
                  </a:cubicBezTo>
                  <a:cubicBezTo>
                    <a:pt x="7" y="27"/>
                    <a:pt x="7" y="27"/>
                    <a:pt x="7" y="27"/>
                  </a:cubicBezTo>
                  <a:cubicBezTo>
                    <a:pt x="7" y="28"/>
                    <a:pt x="7" y="28"/>
                    <a:pt x="7" y="28"/>
                  </a:cubicBezTo>
                  <a:cubicBezTo>
                    <a:pt x="7" y="28"/>
                    <a:pt x="7" y="28"/>
                    <a:pt x="7" y="28"/>
                  </a:cubicBezTo>
                  <a:cubicBezTo>
                    <a:pt x="7" y="28"/>
                    <a:pt x="7" y="28"/>
                    <a:pt x="7" y="28"/>
                  </a:cubicBezTo>
                  <a:cubicBezTo>
                    <a:pt x="6" y="28"/>
                    <a:pt x="6" y="28"/>
                    <a:pt x="6" y="28"/>
                  </a:cubicBezTo>
                  <a:cubicBezTo>
                    <a:pt x="6" y="28"/>
                    <a:pt x="6" y="28"/>
                    <a:pt x="6" y="28"/>
                  </a:cubicBezTo>
                  <a:cubicBezTo>
                    <a:pt x="6" y="28"/>
                    <a:pt x="6" y="28"/>
                    <a:pt x="6" y="29"/>
                  </a:cubicBezTo>
                  <a:cubicBezTo>
                    <a:pt x="6" y="29"/>
                    <a:pt x="6" y="29"/>
                    <a:pt x="6" y="29"/>
                  </a:cubicBezTo>
                  <a:cubicBezTo>
                    <a:pt x="6" y="29"/>
                    <a:pt x="6" y="29"/>
                    <a:pt x="6" y="29"/>
                  </a:cubicBezTo>
                  <a:cubicBezTo>
                    <a:pt x="6" y="29"/>
                    <a:pt x="6" y="29"/>
                    <a:pt x="6" y="29"/>
                  </a:cubicBezTo>
                  <a:cubicBezTo>
                    <a:pt x="6" y="29"/>
                    <a:pt x="6" y="29"/>
                    <a:pt x="6" y="29"/>
                  </a:cubicBezTo>
                  <a:cubicBezTo>
                    <a:pt x="6" y="29"/>
                    <a:pt x="6" y="29"/>
                    <a:pt x="6" y="29"/>
                  </a:cubicBezTo>
                  <a:cubicBezTo>
                    <a:pt x="6" y="30"/>
                    <a:pt x="6" y="30"/>
                    <a:pt x="6" y="30"/>
                  </a:cubicBezTo>
                  <a:cubicBezTo>
                    <a:pt x="6" y="30"/>
                    <a:pt x="6" y="30"/>
                    <a:pt x="6" y="30"/>
                  </a:cubicBezTo>
                  <a:cubicBezTo>
                    <a:pt x="6" y="30"/>
                    <a:pt x="6" y="30"/>
                    <a:pt x="6" y="30"/>
                  </a:cubicBezTo>
                  <a:cubicBezTo>
                    <a:pt x="6" y="30"/>
                    <a:pt x="6" y="30"/>
                    <a:pt x="6" y="30"/>
                  </a:cubicBezTo>
                  <a:cubicBezTo>
                    <a:pt x="6" y="30"/>
                    <a:pt x="6" y="30"/>
                    <a:pt x="6" y="30"/>
                  </a:cubicBezTo>
                  <a:cubicBezTo>
                    <a:pt x="6" y="30"/>
                    <a:pt x="6" y="30"/>
                    <a:pt x="6" y="30"/>
                  </a:cubicBezTo>
                  <a:cubicBezTo>
                    <a:pt x="6" y="30"/>
                    <a:pt x="6" y="30"/>
                    <a:pt x="6" y="31"/>
                  </a:cubicBezTo>
                  <a:cubicBezTo>
                    <a:pt x="6" y="31"/>
                    <a:pt x="6" y="31"/>
                    <a:pt x="6" y="31"/>
                  </a:cubicBezTo>
                  <a:cubicBezTo>
                    <a:pt x="6" y="31"/>
                    <a:pt x="6" y="31"/>
                    <a:pt x="6" y="31"/>
                  </a:cubicBezTo>
                  <a:cubicBezTo>
                    <a:pt x="6" y="31"/>
                    <a:pt x="6" y="31"/>
                    <a:pt x="6" y="31"/>
                  </a:cubicBezTo>
                  <a:cubicBezTo>
                    <a:pt x="6" y="31"/>
                    <a:pt x="6" y="31"/>
                    <a:pt x="6" y="31"/>
                  </a:cubicBezTo>
                  <a:cubicBezTo>
                    <a:pt x="6" y="32"/>
                    <a:pt x="6" y="32"/>
                    <a:pt x="6" y="32"/>
                  </a:cubicBezTo>
                  <a:cubicBezTo>
                    <a:pt x="6" y="32"/>
                    <a:pt x="6" y="32"/>
                    <a:pt x="6" y="32"/>
                  </a:cubicBezTo>
                  <a:cubicBezTo>
                    <a:pt x="6" y="32"/>
                    <a:pt x="6" y="32"/>
                    <a:pt x="6" y="32"/>
                  </a:cubicBezTo>
                  <a:cubicBezTo>
                    <a:pt x="6" y="32"/>
                    <a:pt x="6" y="32"/>
                    <a:pt x="6" y="32"/>
                  </a:cubicBezTo>
                  <a:cubicBezTo>
                    <a:pt x="6" y="32"/>
                    <a:pt x="6" y="33"/>
                    <a:pt x="6" y="33"/>
                  </a:cubicBezTo>
                  <a:cubicBezTo>
                    <a:pt x="7" y="33"/>
                    <a:pt x="7" y="33"/>
                    <a:pt x="7" y="33"/>
                  </a:cubicBezTo>
                  <a:cubicBezTo>
                    <a:pt x="7" y="33"/>
                    <a:pt x="7" y="33"/>
                    <a:pt x="7" y="33"/>
                  </a:cubicBezTo>
                  <a:cubicBezTo>
                    <a:pt x="7" y="33"/>
                    <a:pt x="7" y="34"/>
                    <a:pt x="7" y="34"/>
                  </a:cubicBezTo>
                  <a:cubicBezTo>
                    <a:pt x="7" y="34"/>
                    <a:pt x="7" y="34"/>
                    <a:pt x="7" y="34"/>
                  </a:cubicBezTo>
                  <a:cubicBezTo>
                    <a:pt x="7" y="34"/>
                    <a:pt x="7" y="34"/>
                    <a:pt x="7" y="34"/>
                  </a:cubicBezTo>
                  <a:cubicBezTo>
                    <a:pt x="7" y="34"/>
                    <a:pt x="7" y="34"/>
                    <a:pt x="7" y="34"/>
                  </a:cubicBezTo>
                  <a:cubicBezTo>
                    <a:pt x="7" y="34"/>
                    <a:pt x="7" y="34"/>
                    <a:pt x="7" y="34"/>
                  </a:cubicBezTo>
                  <a:cubicBezTo>
                    <a:pt x="7" y="34"/>
                    <a:pt x="7" y="34"/>
                    <a:pt x="7" y="34"/>
                  </a:cubicBezTo>
                  <a:cubicBezTo>
                    <a:pt x="7" y="34"/>
                    <a:pt x="7" y="34"/>
                    <a:pt x="7" y="34"/>
                  </a:cubicBezTo>
                  <a:cubicBezTo>
                    <a:pt x="7" y="34"/>
                    <a:pt x="7" y="34"/>
                    <a:pt x="7" y="34"/>
                  </a:cubicBezTo>
                  <a:cubicBezTo>
                    <a:pt x="7" y="34"/>
                    <a:pt x="7" y="34"/>
                    <a:pt x="7" y="34"/>
                  </a:cubicBezTo>
                  <a:cubicBezTo>
                    <a:pt x="7" y="34"/>
                    <a:pt x="7" y="34"/>
                    <a:pt x="7" y="34"/>
                  </a:cubicBezTo>
                  <a:cubicBezTo>
                    <a:pt x="7" y="34"/>
                    <a:pt x="7" y="34"/>
                    <a:pt x="7" y="34"/>
                  </a:cubicBezTo>
                  <a:cubicBezTo>
                    <a:pt x="7" y="35"/>
                    <a:pt x="7" y="35"/>
                    <a:pt x="7" y="35"/>
                  </a:cubicBezTo>
                  <a:cubicBezTo>
                    <a:pt x="7" y="35"/>
                    <a:pt x="7" y="35"/>
                    <a:pt x="7" y="35"/>
                  </a:cubicBezTo>
                  <a:cubicBezTo>
                    <a:pt x="7" y="35"/>
                    <a:pt x="7" y="35"/>
                    <a:pt x="7" y="35"/>
                  </a:cubicBezTo>
                  <a:cubicBezTo>
                    <a:pt x="8" y="35"/>
                    <a:pt x="8" y="35"/>
                    <a:pt x="8" y="35"/>
                  </a:cubicBezTo>
                  <a:cubicBezTo>
                    <a:pt x="8" y="35"/>
                    <a:pt x="8" y="35"/>
                    <a:pt x="8" y="35"/>
                  </a:cubicBezTo>
                  <a:cubicBezTo>
                    <a:pt x="8" y="35"/>
                    <a:pt x="8" y="35"/>
                    <a:pt x="8" y="35"/>
                  </a:cubicBezTo>
                  <a:cubicBezTo>
                    <a:pt x="8" y="35"/>
                    <a:pt x="8" y="35"/>
                    <a:pt x="8" y="36"/>
                  </a:cubicBezTo>
                  <a:cubicBezTo>
                    <a:pt x="8" y="36"/>
                    <a:pt x="8" y="36"/>
                    <a:pt x="8" y="36"/>
                  </a:cubicBezTo>
                  <a:cubicBezTo>
                    <a:pt x="8" y="36"/>
                    <a:pt x="8" y="36"/>
                    <a:pt x="8" y="36"/>
                  </a:cubicBezTo>
                  <a:cubicBezTo>
                    <a:pt x="8" y="36"/>
                    <a:pt x="8" y="36"/>
                    <a:pt x="8" y="36"/>
                  </a:cubicBezTo>
                  <a:cubicBezTo>
                    <a:pt x="8" y="36"/>
                    <a:pt x="8" y="36"/>
                    <a:pt x="8" y="36"/>
                  </a:cubicBezTo>
                  <a:cubicBezTo>
                    <a:pt x="8" y="37"/>
                    <a:pt x="8" y="37"/>
                    <a:pt x="8" y="37"/>
                  </a:cubicBezTo>
                  <a:cubicBezTo>
                    <a:pt x="8" y="37"/>
                    <a:pt x="8" y="37"/>
                    <a:pt x="8" y="37"/>
                  </a:cubicBezTo>
                  <a:cubicBezTo>
                    <a:pt x="8" y="37"/>
                    <a:pt x="8" y="37"/>
                    <a:pt x="8" y="37"/>
                  </a:cubicBezTo>
                  <a:cubicBezTo>
                    <a:pt x="8" y="37"/>
                    <a:pt x="8" y="37"/>
                    <a:pt x="8" y="37"/>
                  </a:cubicBezTo>
                  <a:cubicBezTo>
                    <a:pt x="8" y="37"/>
                    <a:pt x="8" y="37"/>
                    <a:pt x="8" y="37"/>
                  </a:cubicBezTo>
                  <a:cubicBezTo>
                    <a:pt x="8" y="37"/>
                    <a:pt x="8" y="37"/>
                    <a:pt x="8" y="37"/>
                  </a:cubicBezTo>
                  <a:cubicBezTo>
                    <a:pt x="8" y="37"/>
                    <a:pt x="8" y="37"/>
                    <a:pt x="8" y="37"/>
                  </a:cubicBezTo>
                  <a:cubicBezTo>
                    <a:pt x="9" y="37"/>
                    <a:pt x="9" y="38"/>
                    <a:pt x="9" y="38"/>
                  </a:cubicBezTo>
                  <a:cubicBezTo>
                    <a:pt x="8" y="38"/>
                    <a:pt x="8" y="38"/>
                    <a:pt x="8" y="38"/>
                  </a:cubicBezTo>
                  <a:cubicBezTo>
                    <a:pt x="9" y="38"/>
                    <a:pt x="9" y="38"/>
                    <a:pt x="9" y="38"/>
                  </a:cubicBezTo>
                  <a:cubicBezTo>
                    <a:pt x="9" y="38"/>
                    <a:pt x="10" y="38"/>
                    <a:pt x="10" y="38"/>
                  </a:cubicBezTo>
                  <a:cubicBezTo>
                    <a:pt x="10" y="38"/>
                    <a:pt x="10" y="38"/>
                    <a:pt x="10" y="38"/>
                  </a:cubicBezTo>
                  <a:cubicBezTo>
                    <a:pt x="10" y="38"/>
                    <a:pt x="10" y="38"/>
                    <a:pt x="10" y="38"/>
                  </a:cubicBezTo>
                  <a:cubicBezTo>
                    <a:pt x="10" y="38"/>
                    <a:pt x="10" y="38"/>
                    <a:pt x="10" y="38"/>
                  </a:cubicBezTo>
                  <a:cubicBezTo>
                    <a:pt x="10" y="39"/>
                    <a:pt x="10" y="39"/>
                    <a:pt x="10" y="39"/>
                  </a:cubicBezTo>
                  <a:cubicBezTo>
                    <a:pt x="10" y="39"/>
                    <a:pt x="10" y="39"/>
                    <a:pt x="10" y="39"/>
                  </a:cubicBezTo>
                  <a:cubicBezTo>
                    <a:pt x="10" y="39"/>
                    <a:pt x="10" y="39"/>
                    <a:pt x="10" y="39"/>
                  </a:cubicBezTo>
                  <a:cubicBezTo>
                    <a:pt x="10" y="39"/>
                    <a:pt x="10" y="39"/>
                    <a:pt x="10" y="39"/>
                  </a:cubicBezTo>
                  <a:cubicBezTo>
                    <a:pt x="10" y="39"/>
                    <a:pt x="10" y="39"/>
                    <a:pt x="10" y="39"/>
                  </a:cubicBezTo>
                  <a:cubicBezTo>
                    <a:pt x="10" y="39"/>
                    <a:pt x="10" y="39"/>
                    <a:pt x="10" y="39"/>
                  </a:cubicBezTo>
                  <a:cubicBezTo>
                    <a:pt x="10" y="39"/>
                    <a:pt x="10" y="39"/>
                    <a:pt x="10" y="39"/>
                  </a:cubicBezTo>
                  <a:cubicBezTo>
                    <a:pt x="10" y="39"/>
                    <a:pt x="10" y="39"/>
                    <a:pt x="11" y="39"/>
                  </a:cubicBezTo>
                  <a:cubicBezTo>
                    <a:pt x="11" y="39"/>
                    <a:pt x="11" y="39"/>
                    <a:pt x="11" y="39"/>
                  </a:cubicBezTo>
                  <a:cubicBezTo>
                    <a:pt x="11" y="39"/>
                    <a:pt x="11" y="39"/>
                    <a:pt x="11" y="39"/>
                  </a:cubicBezTo>
                  <a:cubicBezTo>
                    <a:pt x="11" y="39"/>
                    <a:pt x="11" y="39"/>
                    <a:pt x="11" y="39"/>
                  </a:cubicBezTo>
                  <a:cubicBezTo>
                    <a:pt x="11" y="39"/>
                    <a:pt x="11" y="39"/>
                    <a:pt x="11" y="39"/>
                  </a:cubicBezTo>
                  <a:cubicBezTo>
                    <a:pt x="11" y="39"/>
                    <a:pt x="11" y="39"/>
                    <a:pt x="11" y="39"/>
                  </a:cubicBezTo>
                  <a:cubicBezTo>
                    <a:pt x="11" y="39"/>
                    <a:pt x="11" y="39"/>
                    <a:pt x="11" y="39"/>
                  </a:cubicBezTo>
                  <a:cubicBezTo>
                    <a:pt x="11" y="39"/>
                    <a:pt x="11" y="39"/>
                    <a:pt x="11" y="39"/>
                  </a:cubicBezTo>
                  <a:cubicBezTo>
                    <a:pt x="11" y="39"/>
                    <a:pt x="11" y="40"/>
                    <a:pt x="11" y="40"/>
                  </a:cubicBezTo>
                  <a:cubicBezTo>
                    <a:pt x="11" y="40"/>
                    <a:pt x="11" y="40"/>
                    <a:pt x="11" y="40"/>
                  </a:cubicBezTo>
                  <a:cubicBezTo>
                    <a:pt x="11" y="40"/>
                    <a:pt x="11" y="40"/>
                    <a:pt x="11" y="40"/>
                  </a:cubicBezTo>
                  <a:cubicBezTo>
                    <a:pt x="11" y="40"/>
                    <a:pt x="11" y="40"/>
                    <a:pt x="11" y="40"/>
                  </a:cubicBezTo>
                  <a:cubicBezTo>
                    <a:pt x="11" y="40"/>
                    <a:pt x="11" y="40"/>
                    <a:pt x="11" y="40"/>
                  </a:cubicBezTo>
                  <a:cubicBezTo>
                    <a:pt x="11" y="40"/>
                    <a:pt x="11" y="40"/>
                    <a:pt x="11" y="41"/>
                  </a:cubicBezTo>
                  <a:cubicBezTo>
                    <a:pt x="11" y="41"/>
                    <a:pt x="11" y="41"/>
                    <a:pt x="11" y="41"/>
                  </a:cubicBezTo>
                  <a:cubicBezTo>
                    <a:pt x="11" y="41"/>
                    <a:pt x="11" y="41"/>
                    <a:pt x="11" y="41"/>
                  </a:cubicBezTo>
                  <a:cubicBezTo>
                    <a:pt x="11" y="41"/>
                    <a:pt x="11" y="41"/>
                    <a:pt x="11" y="41"/>
                  </a:cubicBezTo>
                  <a:cubicBezTo>
                    <a:pt x="11" y="41"/>
                    <a:pt x="11" y="41"/>
                    <a:pt x="11" y="41"/>
                  </a:cubicBezTo>
                  <a:cubicBezTo>
                    <a:pt x="11" y="41"/>
                    <a:pt x="11" y="41"/>
                    <a:pt x="11" y="41"/>
                  </a:cubicBezTo>
                  <a:cubicBezTo>
                    <a:pt x="11" y="41"/>
                    <a:pt x="11" y="41"/>
                    <a:pt x="11" y="41"/>
                  </a:cubicBezTo>
                  <a:cubicBezTo>
                    <a:pt x="11" y="41"/>
                    <a:pt x="11" y="41"/>
                    <a:pt x="11" y="41"/>
                  </a:cubicBezTo>
                  <a:cubicBezTo>
                    <a:pt x="11" y="41"/>
                    <a:pt x="11" y="41"/>
                    <a:pt x="11" y="41"/>
                  </a:cubicBezTo>
                  <a:cubicBezTo>
                    <a:pt x="11" y="41"/>
                    <a:pt x="11" y="41"/>
                    <a:pt x="11" y="41"/>
                  </a:cubicBezTo>
                  <a:cubicBezTo>
                    <a:pt x="11" y="41"/>
                    <a:pt x="11" y="41"/>
                    <a:pt x="11" y="41"/>
                  </a:cubicBezTo>
                  <a:cubicBezTo>
                    <a:pt x="12" y="41"/>
                    <a:pt x="12" y="41"/>
                    <a:pt x="12" y="41"/>
                  </a:cubicBezTo>
                  <a:cubicBezTo>
                    <a:pt x="12" y="41"/>
                    <a:pt x="12" y="42"/>
                    <a:pt x="12" y="42"/>
                  </a:cubicBezTo>
                  <a:cubicBezTo>
                    <a:pt x="12" y="42"/>
                    <a:pt x="12" y="42"/>
                    <a:pt x="12" y="42"/>
                  </a:cubicBezTo>
                  <a:cubicBezTo>
                    <a:pt x="12" y="42"/>
                    <a:pt x="12" y="42"/>
                    <a:pt x="12" y="42"/>
                  </a:cubicBezTo>
                  <a:cubicBezTo>
                    <a:pt x="12" y="44"/>
                    <a:pt x="12" y="44"/>
                    <a:pt x="12" y="44"/>
                  </a:cubicBezTo>
                  <a:cubicBezTo>
                    <a:pt x="12" y="44"/>
                    <a:pt x="12" y="44"/>
                    <a:pt x="12" y="44"/>
                  </a:cubicBezTo>
                  <a:cubicBezTo>
                    <a:pt x="12" y="44"/>
                    <a:pt x="12" y="44"/>
                    <a:pt x="12" y="44"/>
                  </a:cubicBezTo>
                  <a:cubicBezTo>
                    <a:pt x="12" y="44"/>
                    <a:pt x="12" y="44"/>
                    <a:pt x="12" y="44"/>
                  </a:cubicBezTo>
                  <a:cubicBezTo>
                    <a:pt x="12" y="44"/>
                    <a:pt x="12" y="45"/>
                    <a:pt x="12" y="45"/>
                  </a:cubicBezTo>
                  <a:cubicBezTo>
                    <a:pt x="12" y="45"/>
                    <a:pt x="12" y="45"/>
                    <a:pt x="12" y="45"/>
                  </a:cubicBezTo>
                  <a:cubicBezTo>
                    <a:pt x="12" y="45"/>
                    <a:pt x="12" y="45"/>
                    <a:pt x="12" y="45"/>
                  </a:cubicBezTo>
                  <a:cubicBezTo>
                    <a:pt x="12" y="45"/>
                    <a:pt x="12" y="45"/>
                    <a:pt x="12" y="45"/>
                  </a:cubicBezTo>
                  <a:cubicBezTo>
                    <a:pt x="12" y="45"/>
                    <a:pt x="12" y="45"/>
                    <a:pt x="12" y="45"/>
                  </a:cubicBezTo>
                  <a:cubicBezTo>
                    <a:pt x="12" y="45"/>
                    <a:pt x="12" y="45"/>
                    <a:pt x="12" y="45"/>
                  </a:cubicBezTo>
                  <a:cubicBezTo>
                    <a:pt x="12" y="45"/>
                    <a:pt x="12" y="46"/>
                    <a:pt x="12" y="46"/>
                  </a:cubicBezTo>
                  <a:cubicBezTo>
                    <a:pt x="12" y="46"/>
                    <a:pt x="12" y="46"/>
                    <a:pt x="12" y="46"/>
                  </a:cubicBezTo>
                  <a:cubicBezTo>
                    <a:pt x="12" y="46"/>
                    <a:pt x="12" y="46"/>
                    <a:pt x="12" y="46"/>
                  </a:cubicBezTo>
                  <a:cubicBezTo>
                    <a:pt x="12" y="46"/>
                    <a:pt x="12" y="46"/>
                    <a:pt x="12" y="46"/>
                  </a:cubicBezTo>
                  <a:cubicBezTo>
                    <a:pt x="12" y="46"/>
                    <a:pt x="12" y="46"/>
                    <a:pt x="12" y="46"/>
                  </a:cubicBezTo>
                  <a:cubicBezTo>
                    <a:pt x="12" y="46"/>
                    <a:pt x="12" y="46"/>
                    <a:pt x="12" y="46"/>
                  </a:cubicBezTo>
                  <a:cubicBezTo>
                    <a:pt x="12" y="46"/>
                    <a:pt x="12" y="46"/>
                    <a:pt x="12" y="47"/>
                  </a:cubicBezTo>
                  <a:cubicBezTo>
                    <a:pt x="12" y="47"/>
                    <a:pt x="12" y="47"/>
                    <a:pt x="12" y="47"/>
                  </a:cubicBezTo>
                  <a:cubicBezTo>
                    <a:pt x="12" y="47"/>
                    <a:pt x="12" y="47"/>
                    <a:pt x="12" y="47"/>
                  </a:cubicBezTo>
                  <a:cubicBezTo>
                    <a:pt x="12" y="47"/>
                    <a:pt x="12" y="47"/>
                    <a:pt x="12" y="47"/>
                  </a:cubicBezTo>
                  <a:cubicBezTo>
                    <a:pt x="12" y="47"/>
                    <a:pt x="12" y="47"/>
                    <a:pt x="12" y="47"/>
                  </a:cubicBezTo>
                  <a:cubicBezTo>
                    <a:pt x="12" y="48"/>
                    <a:pt x="12" y="48"/>
                    <a:pt x="13" y="48"/>
                  </a:cubicBezTo>
                  <a:cubicBezTo>
                    <a:pt x="13" y="48"/>
                    <a:pt x="13" y="48"/>
                    <a:pt x="13" y="48"/>
                  </a:cubicBezTo>
                  <a:cubicBezTo>
                    <a:pt x="13" y="48"/>
                    <a:pt x="13" y="49"/>
                    <a:pt x="13" y="49"/>
                  </a:cubicBezTo>
                  <a:cubicBezTo>
                    <a:pt x="13" y="49"/>
                    <a:pt x="13" y="49"/>
                    <a:pt x="13" y="49"/>
                  </a:cubicBezTo>
                  <a:cubicBezTo>
                    <a:pt x="13" y="49"/>
                    <a:pt x="13" y="49"/>
                    <a:pt x="13" y="49"/>
                  </a:cubicBezTo>
                  <a:cubicBezTo>
                    <a:pt x="13" y="49"/>
                    <a:pt x="13" y="49"/>
                    <a:pt x="13" y="49"/>
                  </a:cubicBezTo>
                  <a:cubicBezTo>
                    <a:pt x="13" y="49"/>
                    <a:pt x="13" y="49"/>
                    <a:pt x="13" y="49"/>
                  </a:cubicBezTo>
                  <a:cubicBezTo>
                    <a:pt x="13" y="49"/>
                    <a:pt x="13" y="49"/>
                    <a:pt x="13" y="49"/>
                  </a:cubicBezTo>
                  <a:cubicBezTo>
                    <a:pt x="13" y="49"/>
                    <a:pt x="13" y="49"/>
                    <a:pt x="13" y="49"/>
                  </a:cubicBezTo>
                  <a:cubicBezTo>
                    <a:pt x="13" y="49"/>
                    <a:pt x="13" y="49"/>
                    <a:pt x="13" y="49"/>
                  </a:cubicBezTo>
                  <a:cubicBezTo>
                    <a:pt x="13" y="49"/>
                    <a:pt x="13" y="49"/>
                    <a:pt x="14" y="49"/>
                  </a:cubicBezTo>
                  <a:cubicBezTo>
                    <a:pt x="14" y="49"/>
                    <a:pt x="14" y="49"/>
                    <a:pt x="14" y="49"/>
                  </a:cubicBezTo>
                  <a:cubicBezTo>
                    <a:pt x="14" y="50"/>
                    <a:pt x="14" y="50"/>
                    <a:pt x="14" y="50"/>
                  </a:cubicBezTo>
                  <a:cubicBezTo>
                    <a:pt x="14" y="50"/>
                    <a:pt x="14" y="50"/>
                    <a:pt x="14" y="50"/>
                  </a:cubicBezTo>
                  <a:cubicBezTo>
                    <a:pt x="14" y="50"/>
                    <a:pt x="14" y="50"/>
                    <a:pt x="14" y="50"/>
                  </a:cubicBezTo>
                  <a:cubicBezTo>
                    <a:pt x="14" y="50"/>
                    <a:pt x="14" y="50"/>
                    <a:pt x="14" y="50"/>
                  </a:cubicBezTo>
                  <a:cubicBezTo>
                    <a:pt x="14" y="50"/>
                    <a:pt x="14" y="50"/>
                    <a:pt x="14" y="50"/>
                  </a:cubicBezTo>
                  <a:cubicBezTo>
                    <a:pt x="15" y="50"/>
                    <a:pt x="15" y="51"/>
                    <a:pt x="15" y="51"/>
                  </a:cubicBezTo>
                  <a:cubicBezTo>
                    <a:pt x="15" y="51"/>
                    <a:pt x="15" y="51"/>
                    <a:pt x="15" y="51"/>
                  </a:cubicBezTo>
                  <a:cubicBezTo>
                    <a:pt x="15" y="51"/>
                    <a:pt x="15" y="51"/>
                    <a:pt x="15" y="51"/>
                  </a:cubicBezTo>
                  <a:cubicBezTo>
                    <a:pt x="15" y="51"/>
                    <a:pt x="15" y="51"/>
                    <a:pt x="15" y="51"/>
                  </a:cubicBezTo>
                  <a:cubicBezTo>
                    <a:pt x="15" y="51"/>
                    <a:pt x="15" y="51"/>
                    <a:pt x="15" y="51"/>
                  </a:cubicBezTo>
                  <a:cubicBezTo>
                    <a:pt x="15" y="51"/>
                    <a:pt x="15" y="51"/>
                    <a:pt x="15" y="51"/>
                  </a:cubicBezTo>
                  <a:cubicBezTo>
                    <a:pt x="15" y="51"/>
                    <a:pt x="15" y="51"/>
                    <a:pt x="15" y="51"/>
                  </a:cubicBezTo>
                  <a:cubicBezTo>
                    <a:pt x="15" y="51"/>
                    <a:pt x="15" y="51"/>
                    <a:pt x="15" y="51"/>
                  </a:cubicBezTo>
                  <a:cubicBezTo>
                    <a:pt x="15" y="52"/>
                    <a:pt x="15" y="52"/>
                    <a:pt x="15" y="52"/>
                  </a:cubicBezTo>
                  <a:cubicBezTo>
                    <a:pt x="15" y="52"/>
                    <a:pt x="15" y="52"/>
                    <a:pt x="15" y="52"/>
                  </a:cubicBezTo>
                  <a:cubicBezTo>
                    <a:pt x="15" y="52"/>
                    <a:pt x="15" y="52"/>
                    <a:pt x="15" y="52"/>
                  </a:cubicBezTo>
                  <a:cubicBezTo>
                    <a:pt x="15" y="52"/>
                    <a:pt x="15" y="52"/>
                    <a:pt x="15" y="52"/>
                  </a:cubicBezTo>
                  <a:cubicBezTo>
                    <a:pt x="16" y="52"/>
                    <a:pt x="16" y="52"/>
                    <a:pt x="16" y="52"/>
                  </a:cubicBezTo>
                  <a:cubicBezTo>
                    <a:pt x="16" y="52"/>
                    <a:pt x="16" y="52"/>
                    <a:pt x="16" y="52"/>
                  </a:cubicBezTo>
                  <a:cubicBezTo>
                    <a:pt x="16" y="52"/>
                    <a:pt x="16" y="52"/>
                    <a:pt x="16" y="52"/>
                  </a:cubicBezTo>
                  <a:cubicBezTo>
                    <a:pt x="16" y="52"/>
                    <a:pt x="16" y="52"/>
                    <a:pt x="16" y="52"/>
                  </a:cubicBezTo>
                  <a:cubicBezTo>
                    <a:pt x="16" y="52"/>
                    <a:pt x="16" y="52"/>
                    <a:pt x="16" y="52"/>
                  </a:cubicBezTo>
                  <a:cubicBezTo>
                    <a:pt x="16" y="52"/>
                    <a:pt x="16" y="52"/>
                    <a:pt x="16" y="52"/>
                  </a:cubicBezTo>
                  <a:cubicBezTo>
                    <a:pt x="16" y="52"/>
                    <a:pt x="16" y="52"/>
                    <a:pt x="16" y="52"/>
                  </a:cubicBezTo>
                  <a:cubicBezTo>
                    <a:pt x="16" y="52"/>
                    <a:pt x="16" y="52"/>
                    <a:pt x="16" y="52"/>
                  </a:cubicBezTo>
                  <a:cubicBezTo>
                    <a:pt x="16" y="52"/>
                    <a:pt x="16" y="52"/>
                    <a:pt x="16" y="52"/>
                  </a:cubicBezTo>
                  <a:cubicBezTo>
                    <a:pt x="16" y="52"/>
                    <a:pt x="16" y="52"/>
                    <a:pt x="16" y="52"/>
                  </a:cubicBezTo>
                  <a:cubicBezTo>
                    <a:pt x="16" y="53"/>
                    <a:pt x="16" y="53"/>
                    <a:pt x="16" y="53"/>
                  </a:cubicBezTo>
                  <a:cubicBezTo>
                    <a:pt x="17" y="53"/>
                    <a:pt x="17" y="53"/>
                    <a:pt x="17" y="53"/>
                  </a:cubicBezTo>
                  <a:cubicBezTo>
                    <a:pt x="17" y="53"/>
                    <a:pt x="17" y="53"/>
                    <a:pt x="17" y="53"/>
                  </a:cubicBezTo>
                  <a:cubicBezTo>
                    <a:pt x="17" y="53"/>
                    <a:pt x="17" y="53"/>
                    <a:pt x="17" y="53"/>
                  </a:cubicBezTo>
                  <a:cubicBezTo>
                    <a:pt x="17" y="53"/>
                    <a:pt x="17" y="53"/>
                    <a:pt x="17" y="53"/>
                  </a:cubicBezTo>
                  <a:cubicBezTo>
                    <a:pt x="17" y="52"/>
                    <a:pt x="17" y="52"/>
                    <a:pt x="17" y="52"/>
                  </a:cubicBezTo>
                  <a:cubicBezTo>
                    <a:pt x="17" y="52"/>
                    <a:pt x="17" y="52"/>
                    <a:pt x="17" y="52"/>
                  </a:cubicBezTo>
                  <a:cubicBezTo>
                    <a:pt x="17" y="52"/>
                    <a:pt x="17" y="52"/>
                    <a:pt x="17" y="52"/>
                  </a:cubicBezTo>
                  <a:cubicBezTo>
                    <a:pt x="17" y="52"/>
                    <a:pt x="17" y="52"/>
                    <a:pt x="17" y="52"/>
                  </a:cubicBezTo>
                  <a:cubicBezTo>
                    <a:pt x="17" y="52"/>
                    <a:pt x="17" y="52"/>
                    <a:pt x="17" y="52"/>
                  </a:cubicBezTo>
                  <a:cubicBezTo>
                    <a:pt x="17" y="52"/>
                    <a:pt x="17" y="52"/>
                    <a:pt x="17" y="52"/>
                  </a:cubicBezTo>
                  <a:cubicBezTo>
                    <a:pt x="17" y="52"/>
                    <a:pt x="17" y="52"/>
                    <a:pt x="17" y="52"/>
                  </a:cubicBezTo>
                  <a:cubicBezTo>
                    <a:pt x="17" y="52"/>
                    <a:pt x="17" y="52"/>
                    <a:pt x="17" y="52"/>
                  </a:cubicBezTo>
                  <a:cubicBezTo>
                    <a:pt x="17" y="52"/>
                    <a:pt x="17" y="52"/>
                    <a:pt x="17" y="52"/>
                  </a:cubicBezTo>
                  <a:cubicBezTo>
                    <a:pt x="17" y="51"/>
                    <a:pt x="17" y="51"/>
                    <a:pt x="17" y="51"/>
                  </a:cubicBezTo>
                  <a:cubicBezTo>
                    <a:pt x="17" y="51"/>
                    <a:pt x="17" y="51"/>
                    <a:pt x="17" y="51"/>
                  </a:cubicBezTo>
                  <a:cubicBezTo>
                    <a:pt x="17" y="51"/>
                    <a:pt x="17" y="51"/>
                    <a:pt x="17" y="51"/>
                  </a:cubicBezTo>
                  <a:cubicBezTo>
                    <a:pt x="17" y="51"/>
                    <a:pt x="17" y="51"/>
                    <a:pt x="17" y="51"/>
                  </a:cubicBezTo>
                  <a:cubicBezTo>
                    <a:pt x="17" y="51"/>
                    <a:pt x="17" y="51"/>
                    <a:pt x="17" y="51"/>
                  </a:cubicBezTo>
                  <a:cubicBezTo>
                    <a:pt x="17" y="51"/>
                    <a:pt x="17" y="51"/>
                    <a:pt x="17" y="51"/>
                  </a:cubicBezTo>
                  <a:cubicBezTo>
                    <a:pt x="17" y="51"/>
                    <a:pt x="17" y="51"/>
                    <a:pt x="17" y="51"/>
                  </a:cubicBezTo>
                  <a:cubicBezTo>
                    <a:pt x="17" y="51"/>
                    <a:pt x="17" y="50"/>
                    <a:pt x="17" y="50"/>
                  </a:cubicBezTo>
                  <a:cubicBezTo>
                    <a:pt x="17" y="50"/>
                    <a:pt x="17" y="50"/>
                    <a:pt x="17" y="50"/>
                  </a:cubicBezTo>
                  <a:cubicBezTo>
                    <a:pt x="17" y="50"/>
                    <a:pt x="17" y="50"/>
                    <a:pt x="17" y="50"/>
                  </a:cubicBezTo>
                  <a:cubicBezTo>
                    <a:pt x="17" y="50"/>
                    <a:pt x="17" y="50"/>
                    <a:pt x="17" y="50"/>
                  </a:cubicBezTo>
                  <a:cubicBezTo>
                    <a:pt x="17" y="50"/>
                    <a:pt x="17" y="50"/>
                    <a:pt x="17" y="49"/>
                  </a:cubicBezTo>
                  <a:cubicBezTo>
                    <a:pt x="17" y="49"/>
                    <a:pt x="16" y="49"/>
                    <a:pt x="16" y="49"/>
                  </a:cubicBezTo>
                  <a:cubicBezTo>
                    <a:pt x="16" y="49"/>
                    <a:pt x="16" y="49"/>
                    <a:pt x="16" y="49"/>
                  </a:cubicBezTo>
                  <a:cubicBezTo>
                    <a:pt x="16" y="49"/>
                    <a:pt x="16" y="49"/>
                    <a:pt x="16" y="49"/>
                  </a:cubicBezTo>
                  <a:cubicBezTo>
                    <a:pt x="16" y="49"/>
                    <a:pt x="16" y="49"/>
                    <a:pt x="16" y="49"/>
                  </a:cubicBezTo>
                  <a:cubicBezTo>
                    <a:pt x="16" y="49"/>
                    <a:pt x="16" y="49"/>
                    <a:pt x="16" y="49"/>
                  </a:cubicBezTo>
                  <a:cubicBezTo>
                    <a:pt x="16" y="49"/>
                    <a:pt x="16" y="49"/>
                    <a:pt x="16" y="49"/>
                  </a:cubicBezTo>
                  <a:cubicBezTo>
                    <a:pt x="16" y="49"/>
                    <a:pt x="16" y="49"/>
                    <a:pt x="16" y="49"/>
                  </a:cubicBezTo>
                  <a:cubicBezTo>
                    <a:pt x="16" y="49"/>
                    <a:pt x="16" y="49"/>
                    <a:pt x="16" y="49"/>
                  </a:cubicBezTo>
                  <a:cubicBezTo>
                    <a:pt x="16" y="49"/>
                    <a:pt x="16" y="49"/>
                    <a:pt x="16" y="49"/>
                  </a:cubicBezTo>
                  <a:cubicBezTo>
                    <a:pt x="16" y="49"/>
                    <a:pt x="16" y="49"/>
                    <a:pt x="16" y="49"/>
                  </a:cubicBezTo>
                  <a:cubicBezTo>
                    <a:pt x="16" y="48"/>
                    <a:pt x="17" y="48"/>
                    <a:pt x="17" y="48"/>
                  </a:cubicBezTo>
                  <a:cubicBezTo>
                    <a:pt x="17" y="48"/>
                    <a:pt x="17" y="48"/>
                    <a:pt x="17" y="48"/>
                  </a:cubicBezTo>
                  <a:cubicBezTo>
                    <a:pt x="17" y="48"/>
                    <a:pt x="17" y="48"/>
                    <a:pt x="17" y="48"/>
                  </a:cubicBezTo>
                  <a:cubicBezTo>
                    <a:pt x="17" y="48"/>
                    <a:pt x="17" y="48"/>
                    <a:pt x="17" y="48"/>
                  </a:cubicBezTo>
                  <a:cubicBezTo>
                    <a:pt x="17" y="48"/>
                    <a:pt x="17" y="48"/>
                    <a:pt x="17" y="48"/>
                  </a:cubicBezTo>
                  <a:cubicBezTo>
                    <a:pt x="17" y="48"/>
                    <a:pt x="17" y="48"/>
                    <a:pt x="17" y="48"/>
                  </a:cubicBezTo>
                  <a:cubicBezTo>
                    <a:pt x="17" y="48"/>
                    <a:pt x="17" y="48"/>
                    <a:pt x="17" y="48"/>
                  </a:cubicBezTo>
                  <a:cubicBezTo>
                    <a:pt x="17" y="48"/>
                    <a:pt x="17" y="48"/>
                    <a:pt x="17" y="48"/>
                  </a:cubicBezTo>
                  <a:cubicBezTo>
                    <a:pt x="17" y="48"/>
                    <a:pt x="17" y="48"/>
                    <a:pt x="17" y="48"/>
                  </a:cubicBezTo>
                  <a:cubicBezTo>
                    <a:pt x="17" y="48"/>
                    <a:pt x="17" y="48"/>
                    <a:pt x="17" y="48"/>
                  </a:cubicBezTo>
                  <a:cubicBezTo>
                    <a:pt x="17" y="48"/>
                    <a:pt x="17" y="48"/>
                    <a:pt x="18" y="48"/>
                  </a:cubicBezTo>
                  <a:cubicBezTo>
                    <a:pt x="18" y="48"/>
                    <a:pt x="18" y="47"/>
                    <a:pt x="18" y="47"/>
                  </a:cubicBezTo>
                  <a:cubicBezTo>
                    <a:pt x="18" y="47"/>
                    <a:pt x="18" y="47"/>
                    <a:pt x="18" y="47"/>
                  </a:cubicBezTo>
                  <a:cubicBezTo>
                    <a:pt x="18" y="47"/>
                    <a:pt x="18" y="46"/>
                    <a:pt x="18" y="46"/>
                  </a:cubicBezTo>
                  <a:cubicBezTo>
                    <a:pt x="18" y="46"/>
                    <a:pt x="18" y="46"/>
                    <a:pt x="18" y="46"/>
                  </a:cubicBezTo>
                  <a:cubicBezTo>
                    <a:pt x="18" y="46"/>
                    <a:pt x="18" y="46"/>
                    <a:pt x="18" y="46"/>
                  </a:cubicBezTo>
                  <a:cubicBezTo>
                    <a:pt x="18" y="46"/>
                    <a:pt x="18" y="46"/>
                    <a:pt x="18" y="46"/>
                  </a:cubicBezTo>
                  <a:cubicBezTo>
                    <a:pt x="17" y="46"/>
                    <a:pt x="17" y="46"/>
                    <a:pt x="17" y="46"/>
                  </a:cubicBezTo>
                  <a:cubicBezTo>
                    <a:pt x="17" y="46"/>
                    <a:pt x="17" y="46"/>
                    <a:pt x="17" y="46"/>
                  </a:cubicBezTo>
                  <a:cubicBezTo>
                    <a:pt x="18" y="46"/>
                    <a:pt x="18" y="46"/>
                    <a:pt x="18" y="46"/>
                  </a:cubicBezTo>
                  <a:cubicBezTo>
                    <a:pt x="18" y="46"/>
                    <a:pt x="18" y="46"/>
                    <a:pt x="18" y="46"/>
                  </a:cubicBezTo>
                  <a:cubicBezTo>
                    <a:pt x="18" y="46"/>
                    <a:pt x="18" y="46"/>
                    <a:pt x="18" y="46"/>
                  </a:cubicBezTo>
                  <a:cubicBezTo>
                    <a:pt x="18" y="46"/>
                    <a:pt x="18" y="46"/>
                    <a:pt x="18" y="46"/>
                  </a:cubicBezTo>
                  <a:cubicBezTo>
                    <a:pt x="19" y="46"/>
                    <a:pt x="19" y="46"/>
                    <a:pt x="19" y="46"/>
                  </a:cubicBezTo>
                  <a:cubicBezTo>
                    <a:pt x="19" y="46"/>
                    <a:pt x="19" y="46"/>
                    <a:pt x="19" y="46"/>
                  </a:cubicBezTo>
                  <a:cubicBezTo>
                    <a:pt x="19" y="46"/>
                    <a:pt x="19" y="45"/>
                    <a:pt x="19" y="45"/>
                  </a:cubicBezTo>
                  <a:cubicBezTo>
                    <a:pt x="19" y="45"/>
                    <a:pt x="19" y="45"/>
                    <a:pt x="19" y="45"/>
                  </a:cubicBezTo>
                  <a:cubicBezTo>
                    <a:pt x="19" y="45"/>
                    <a:pt x="19" y="45"/>
                    <a:pt x="19" y="45"/>
                  </a:cubicBezTo>
                  <a:cubicBezTo>
                    <a:pt x="19" y="45"/>
                    <a:pt x="19" y="45"/>
                    <a:pt x="19" y="45"/>
                  </a:cubicBezTo>
                  <a:cubicBezTo>
                    <a:pt x="19" y="45"/>
                    <a:pt x="19" y="45"/>
                    <a:pt x="19" y="45"/>
                  </a:cubicBezTo>
                  <a:cubicBezTo>
                    <a:pt x="19" y="45"/>
                    <a:pt x="19" y="45"/>
                    <a:pt x="19" y="45"/>
                  </a:cubicBezTo>
                  <a:cubicBezTo>
                    <a:pt x="19" y="45"/>
                    <a:pt x="19" y="45"/>
                    <a:pt x="20" y="44"/>
                  </a:cubicBezTo>
                  <a:cubicBezTo>
                    <a:pt x="20" y="44"/>
                    <a:pt x="20" y="44"/>
                    <a:pt x="20" y="44"/>
                  </a:cubicBezTo>
                  <a:cubicBezTo>
                    <a:pt x="20" y="42"/>
                    <a:pt x="20" y="42"/>
                    <a:pt x="20" y="42"/>
                  </a:cubicBezTo>
                  <a:cubicBezTo>
                    <a:pt x="20" y="42"/>
                    <a:pt x="20" y="42"/>
                    <a:pt x="20" y="42"/>
                  </a:cubicBezTo>
                  <a:cubicBezTo>
                    <a:pt x="20" y="42"/>
                    <a:pt x="20" y="42"/>
                    <a:pt x="20" y="42"/>
                  </a:cubicBezTo>
                  <a:cubicBezTo>
                    <a:pt x="20" y="42"/>
                    <a:pt x="20" y="42"/>
                    <a:pt x="20" y="42"/>
                  </a:cubicBezTo>
                  <a:cubicBezTo>
                    <a:pt x="20" y="42"/>
                    <a:pt x="20" y="42"/>
                    <a:pt x="20" y="42"/>
                  </a:cubicBezTo>
                  <a:cubicBezTo>
                    <a:pt x="20" y="42"/>
                    <a:pt x="20" y="42"/>
                    <a:pt x="20" y="42"/>
                  </a:cubicBezTo>
                  <a:cubicBezTo>
                    <a:pt x="20" y="42"/>
                    <a:pt x="20" y="42"/>
                    <a:pt x="20" y="41"/>
                  </a:cubicBezTo>
                  <a:cubicBezTo>
                    <a:pt x="20" y="41"/>
                    <a:pt x="20" y="41"/>
                    <a:pt x="20" y="41"/>
                  </a:cubicBezTo>
                  <a:cubicBezTo>
                    <a:pt x="20" y="41"/>
                    <a:pt x="20" y="41"/>
                    <a:pt x="20" y="41"/>
                  </a:cubicBezTo>
                  <a:cubicBezTo>
                    <a:pt x="21" y="41"/>
                    <a:pt x="21" y="41"/>
                    <a:pt x="21" y="41"/>
                  </a:cubicBezTo>
                  <a:cubicBezTo>
                    <a:pt x="21" y="41"/>
                    <a:pt x="21" y="41"/>
                    <a:pt x="21" y="41"/>
                  </a:cubicBezTo>
                  <a:cubicBezTo>
                    <a:pt x="21" y="41"/>
                    <a:pt x="21" y="41"/>
                    <a:pt x="21" y="41"/>
                  </a:cubicBezTo>
                  <a:cubicBezTo>
                    <a:pt x="22" y="41"/>
                    <a:pt x="22" y="41"/>
                    <a:pt x="22" y="41"/>
                  </a:cubicBezTo>
                  <a:cubicBezTo>
                    <a:pt x="22" y="41"/>
                    <a:pt x="22" y="41"/>
                    <a:pt x="22" y="41"/>
                  </a:cubicBezTo>
                  <a:cubicBezTo>
                    <a:pt x="22" y="41"/>
                    <a:pt x="22" y="41"/>
                    <a:pt x="22" y="41"/>
                  </a:cubicBezTo>
                  <a:cubicBezTo>
                    <a:pt x="22" y="41"/>
                    <a:pt x="22" y="41"/>
                    <a:pt x="22" y="41"/>
                  </a:cubicBezTo>
                  <a:cubicBezTo>
                    <a:pt x="22" y="41"/>
                    <a:pt x="22" y="41"/>
                    <a:pt x="22" y="41"/>
                  </a:cubicBezTo>
                  <a:cubicBezTo>
                    <a:pt x="22" y="41"/>
                    <a:pt x="22" y="41"/>
                    <a:pt x="22" y="41"/>
                  </a:cubicBezTo>
                  <a:cubicBezTo>
                    <a:pt x="22" y="41"/>
                    <a:pt x="22" y="41"/>
                    <a:pt x="22" y="41"/>
                  </a:cubicBezTo>
                  <a:cubicBezTo>
                    <a:pt x="22" y="41"/>
                    <a:pt x="22" y="41"/>
                    <a:pt x="22" y="41"/>
                  </a:cubicBezTo>
                  <a:cubicBezTo>
                    <a:pt x="22" y="41"/>
                    <a:pt x="22" y="41"/>
                    <a:pt x="22" y="41"/>
                  </a:cubicBezTo>
                  <a:cubicBezTo>
                    <a:pt x="22" y="41"/>
                    <a:pt x="22" y="40"/>
                    <a:pt x="22" y="40"/>
                  </a:cubicBezTo>
                  <a:cubicBezTo>
                    <a:pt x="22" y="40"/>
                    <a:pt x="22" y="40"/>
                    <a:pt x="22" y="40"/>
                  </a:cubicBezTo>
                  <a:cubicBezTo>
                    <a:pt x="22" y="40"/>
                    <a:pt x="22" y="40"/>
                    <a:pt x="23" y="40"/>
                  </a:cubicBezTo>
                  <a:cubicBezTo>
                    <a:pt x="23" y="40"/>
                    <a:pt x="23" y="40"/>
                    <a:pt x="23" y="40"/>
                  </a:cubicBezTo>
                  <a:cubicBezTo>
                    <a:pt x="23" y="40"/>
                    <a:pt x="23" y="40"/>
                    <a:pt x="23" y="40"/>
                  </a:cubicBezTo>
                  <a:cubicBezTo>
                    <a:pt x="23" y="40"/>
                    <a:pt x="23" y="40"/>
                    <a:pt x="23" y="40"/>
                  </a:cubicBezTo>
                  <a:cubicBezTo>
                    <a:pt x="23" y="40"/>
                    <a:pt x="23" y="40"/>
                    <a:pt x="23" y="40"/>
                  </a:cubicBezTo>
                  <a:cubicBezTo>
                    <a:pt x="23" y="40"/>
                    <a:pt x="23" y="40"/>
                    <a:pt x="23" y="40"/>
                  </a:cubicBezTo>
                  <a:cubicBezTo>
                    <a:pt x="23" y="40"/>
                    <a:pt x="23" y="40"/>
                    <a:pt x="23" y="40"/>
                  </a:cubicBezTo>
                  <a:cubicBezTo>
                    <a:pt x="23" y="39"/>
                    <a:pt x="24" y="39"/>
                    <a:pt x="24" y="39"/>
                  </a:cubicBezTo>
                  <a:cubicBezTo>
                    <a:pt x="24" y="39"/>
                    <a:pt x="24" y="39"/>
                    <a:pt x="24" y="39"/>
                  </a:cubicBezTo>
                  <a:cubicBezTo>
                    <a:pt x="24" y="39"/>
                    <a:pt x="24" y="39"/>
                    <a:pt x="24" y="39"/>
                  </a:cubicBezTo>
                  <a:cubicBezTo>
                    <a:pt x="24" y="38"/>
                    <a:pt x="24" y="38"/>
                    <a:pt x="24" y="38"/>
                  </a:cubicBezTo>
                  <a:cubicBezTo>
                    <a:pt x="24" y="38"/>
                    <a:pt x="24" y="38"/>
                    <a:pt x="24" y="37"/>
                  </a:cubicBezTo>
                  <a:cubicBezTo>
                    <a:pt x="24" y="36"/>
                    <a:pt x="24" y="36"/>
                    <a:pt x="24" y="36"/>
                  </a:cubicBezTo>
                  <a:cubicBezTo>
                    <a:pt x="24" y="36"/>
                    <a:pt x="24" y="36"/>
                    <a:pt x="24" y="36"/>
                  </a:cubicBezTo>
                  <a:cubicBezTo>
                    <a:pt x="24" y="36"/>
                    <a:pt x="24" y="36"/>
                    <a:pt x="24" y="36"/>
                  </a:cubicBezTo>
                  <a:cubicBezTo>
                    <a:pt x="24" y="36"/>
                    <a:pt x="24" y="36"/>
                    <a:pt x="24" y="36"/>
                  </a:cubicBezTo>
                  <a:cubicBezTo>
                    <a:pt x="24" y="36"/>
                    <a:pt x="24" y="36"/>
                    <a:pt x="24" y="36"/>
                  </a:cubicBezTo>
                  <a:cubicBezTo>
                    <a:pt x="24" y="36"/>
                    <a:pt x="24" y="36"/>
                    <a:pt x="24" y="36"/>
                  </a:cubicBezTo>
                  <a:cubicBezTo>
                    <a:pt x="24" y="36"/>
                    <a:pt x="24" y="36"/>
                    <a:pt x="24" y="36"/>
                  </a:cubicBezTo>
                  <a:cubicBezTo>
                    <a:pt x="24" y="36"/>
                    <a:pt x="24" y="36"/>
                    <a:pt x="24" y="36"/>
                  </a:cubicBezTo>
                  <a:cubicBezTo>
                    <a:pt x="24" y="36"/>
                    <a:pt x="24" y="36"/>
                    <a:pt x="24" y="36"/>
                  </a:cubicBezTo>
                  <a:cubicBezTo>
                    <a:pt x="24" y="36"/>
                    <a:pt x="24" y="36"/>
                    <a:pt x="24" y="36"/>
                  </a:cubicBezTo>
                  <a:cubicBezTo>
                    <a:pt x="25" y="36"/>
                    <a:pt x="25" y="36"/>
                    <a:pt x="25" y="36"/>
                  </a:cubicBezTo>
                  <a:cubicBezTo>
                    <a:pt x="25" y="36"/>
                    <a:pt x="25" y="35"/>
                    <a:pt x="25" y="35"/>
                  </a:cubicBezTo>
                  <a:cubicBezTo>
                    <a:pt x="25" y="35"/>
                    <a:pt x="25" y="35"/>
                    <a:pt x="25" y="35"/>
                  </a:cubicBezTo>
                  <a:cubicBezTo>
                    <a:pt x="25" y="35"/>
                    <a:pt x="25" y="35"/>
                    <a:pt x="25" y="35"/>
                  </a:cubicBezTo>
                  <a:cubicBezTo>
                    <a:pt x="25" y="35"/>
                    <a:pt x="25" y="35"/>
                    <a:pt x="25" y="35"/>
                  </a:cubicBezTo>
                  <a:cubicBezTo>
                    <a:pt x="25" y="35"/>
                    <a:pt x="25" y="35"/>
                    <a:pt x="25" y="35"/>
                  </a:cubicBezTo>
                  <a:cubicBezTo>
                    <a:pt x="25" y="35"/>
                    <a:pt x="25" y="35"/>
                    <a:pt x="25" y="35"/>
                  </a:cubicBezTo>
                  <a:cubicBezTo>
                    <a:pt x="25" y="35"/>
                    <a:pt x="25" y="35"/>
                    <a:pt x="25" y="35"/>
                  </a:cubicBezTo>
                  <a:cubicBezTo>
                    <a:pt x="25" y="35"/>
                    <a:pt x="25" y="35"/>
                    <a:pt x="25" y="35"/>
                  </a:cubicBezTo>
                  <a:cubicBezTo>
                    <a:pt x="25" y="35"/>
                    <a:pt x="25" y="35"/>
                    <a:pt x="25" y="35"/>
                  </a:cubicBezTo>
                  <a:cubicBezTo>
                    <a:pt x="25" y="35"/>
                    <a:pt x="25" y="35"/>
                    <a:pt x="25" y="35"/>
                  </a:cubicBezTo>
                  <a:cubicBezTo>
                    <a:pt x="26" y="34"/>
                    <a:pt x="26" y="34"/>
                    <a:pt x="26" y="34"/>
                  </a:cubicBezTo>
                  <a:cubicBezTo>
                    <a:pt x="26" y="34"/>
                    <a:pt x="26" y="34"/>
                    <a:pt x="26" y="34"/>
                  </a:cubicBezTo>
                  <a:cubicBezTo>
                    <a:pt x="26" y="34"/>
                    <a:pt x="26" y="34"/>
                    <a:pt x="26" y="34"/>
                  </a:cubicBezTo>
                  <a:cubicBezTo>
                    <a:pt x="26" y="34"/>
                    <a:pt x="26" y="34"/>
                    <a:pt x="26" y="34"/>
                  </a:cubicBezTo>
                  <a:cubicBezTo>
                    <a:pt x="26" y="33"/>
                    <a:pt x="26" y="33"/>
                    <a:pt x="26" y="33"/>
                  </a:cubicBezTo>
                  <a:cubicBezTo>
                    <a:pt x="26" y="33"/>
                    <a:pt x="26" y="33"/>
                    <a:pt x="26" y="33"/>
                  </a:cubicBezTo>
                  <a:cubicBezTo>
                    <a:pt x="26" y="33"/>
                    <a:pt x="26" y="33"/>
                    <a:pt x="26" y="33"/>
                  </a:cubicBezTo>
                  <a:cubicBezTo>
                    <a:pt x="26" y="33"/>
                    <a:pt x="26" y="33"/>
                    <a:pt x="26" y="33"/>
                  </a:cubicBezTo>
                  <a:cubicBezTo>
                    <a:pt x="26" y="33"/>
                    <a:pt x="26" y="33"/>
                    <a:pt x="26" y="33"/>
                  </a:cubicBezTo>
                  <a:cubicBezTo>
                    <a:pt x="26" y="33"/>
                    <a:pt x="26" y="33"/>
                    <a:pt x="26" y="33"/>
                  </a:cubicBezTo>
                  <a:cubicBezTo>
                    <a:pt x="26" y="33"/>
                    <a:pt x="26" y="33"/>
                    <a:pt x="26" y="33"/>
                  </a:cubicBezTo>
                  <a:cubicBezTo>
                    <a:pt x="26" y="32"/>
                    <a:pt x="26" y="32"/>
                    <a:pt x="26" y="32"/>
                  </a:cubicBezTo>
                  <a:cubicBezTo>
                    <a:pt x="26" y="32"/>
                    <a:pt x="26" y="32"/>
                    <a:pt x="26" y="32"/>
                  </a:cubicBezTo>
                  <a:cubicBezTo>
                    <a:pt x="26" y="32"/>
                    <a:pt x="26" y="32"/>
                    <a:pt x="26" y="32"/>
                  </a:cubicBezTo>
                  <a:cubicBezTo>
                    <a:pt x="26" y="32"/>
                    <a:pt x="26" y="32"/>
                    <a:pt x="26" y="32"/>
                  </a:cubicBezTo>
                  <a:cubicBezTo>
                    <a:pt x="26" y="32"/>
                    <a:pt x="26" y="32"/>
                    <a:pt x="26" y="32"/>
                  </a:cubicBezTo>
                  <a:cubicBezTo>
                    <a:pt x="26" y="32"/>
                    <a:pt x="26" y="32"/>
                    <a:pt x="26" y="32"/>
                  </a:cubicBezTo>
                  <a:cubicBezTo>
                    <a:pt x="26" y="32"/>
                    <a:pt x="26" y="32"/>
                    <a:pt x="26" y="32"/>
                  </a:cubicBezTo>
                  <a:cubicBezTo>
                    <a:pt x="26" y="32"/>
                    <a:pt x="26" y="32"/>
                    <a:pt x="25" y="32"/>
                  </a:cubicBezTo>
                  <a:cubicBezTo>
                    <a:pt x="25" y="32"/>
                    <a:pt x="25" y="32"/>
                    <a:pt x="25" y="31"/>
                  </a:cubicBezTo>
                  <a:cubicBezTo>
                    <a:pt x="25" y="31"/>
                    <a:pt x="25" y="31"/>
                    <a:pt x="25" y="31"/>
                  </a:cubicBezTo>
                  <a:cubicBezTo>
                    <a:pt x="25" y="31"/>
                    <a:pt x="25" y="31"/>
                    <a:pt x="25" y="31"/>
                  </a:cubicBezTo>
                  <a:cubicBezTo>
                    <a:pt x="25" y="31"/>
                    <a:pt x="25" y="31"/>
                    <a:pt x="25" y="31"/>
                  </a:cubicBezTo>
                  <a:cubicBezTo>
                    <a:pt x="24" y="31"/>
                    <a:pt x="24" y="31"/>
                    <a:pt x="24" y="31"/>
                  </a:cubicBezTo>
                  <a:cubicBezTo>
                    <a:pt x="24" y="31"/>
                    <a:pt x="24" y="31"/>
                    <a:pt x="24" y="31"/>
                  </a:cubicBezTo>
                  <a:cubicBezTo>
                    <a:pt x="24" y="31"/>
                    <a:pt x="24" y="31"/>
                    <a:pt x="24" y="31"/>
                  </a:cubicBezTo>
                  <a:cubicBezTo>
                    <a:pt x="24" y="31"/>
                    <a:pt x="24" y="31"/>
                    <a:pt x="24" y="31"/>
                  </a:cubicBezTo>
                  <a:cubicBezTo>
                    <a:pt x="24" y="31"/>
                    <a:pt x="24" y="31"/>
                    <a:pt x="24" y="31"/>
                  </a:cubicBezTo>
                  <a:cubicBezTo>
                    <a:pt x="24" y="31"/>
                    <a:pt x="24" y="31"/>
                    <a:pt x="24" y="31"/>
                  </a:cubicBezTo>
                  <a:cubicBezTo>
                    <a:pt x="24" y="31"/>
                    <a:pt x="24" y="31"/>
                    <a:pt x="24" y="31"/>
                  </a:cubicBezTo>
                  <a:cubicBezTo>
                    <a:pt x="23" y="31"/>
                    <a:pt x="23" y="31"/>
                    <a:pt x="23" y="31"/>
                  </a:cubicBezTo>
                  <a:cubicBezTo>
                    <a:pt x="23" y="31"/>
                    <a:pt x="23" y="31"/>
                    <a:pt x="23" y="31"/>
                  </a:cubicBezTo>
                  <a:cubicBezTo>
                    <a:pt x="23" y="31"/>
                    <a:pt x="23" y="31"/>
                    <a:pt x="23" y="31"/>
                  </a:cubicBezTo>
                  <a:cubicBezTo>
                    <a:pt x="23" y="31"/>
                    <a:pt x="23" y="31"/>
                    <a:pt x="23" y="31"/>
                  </a:cubicBezTo>
                  <a:cubicBezTo>
                    <a:pt x="23" y="30"/>
                    <a:pt x="23" y="30"/>
                    <a:pt x="23" y="30"/>
                  </a:cubicBezTo>
                  <a:cubicBezTo>
                    <a:pt x="23" y="30"/>
                    <a:pt x="22" y="30"/>
                    <a:pt x="22" y="30"/>
                  </a:cubicBezTo>
                  <a:cubicBezTo>
                    <a:pt x="22" y="30"/>
                    <a:pt x="22" y="30"/>
                    <a:pt x="22" y="30"/>
                  </a:cubicBezTo>
                  <a:cubicBezTo>
                    <a:pt x="22" y="30"/>
                    <a:pt x="22" y="30"/>
                    <a:pt x="22" y="30"/>
                  </a:cubicBezTo>
                  <a:cubicBezTo>
                    <a:pt x="22" y="30"/>
                    <a:pt x="22" y="30"/>
                    <a:pt x="22" y="30"/>
                  </a:cubicBezTo>
                  <a:cubicBezTo>
                    <a:pt x="21" y="30"/>
                    <a:pt x="21" y="30"/>
                    <a:pt x="21" y="30"/>
                  </a:cubicBezTo>
                  <a:cubicBezTo>
                    <a:pt x="21" y="30"/>
                    <a:pt x="21" y="30"/>
                    <a:pt x="21" y="30"/>
                  </a:cubicBezTo>
                  <a:cubicBezTo>
                    <a:pt x="21" y="30"/>
                    <a:pt x="21" y="30"/>
                    <a:pt x="21" y="30"/>
                  </a:cubicBezTo>
                  <a:cubicBezTo>
                    <a:pt x="21" y="30"/>
                    <a:pt x="21" y="30"/>
                    <a:pt x="21" y="30"/>
                  </a:cubicBezTo>
                  <a:cubicBezTo>
                    <a:pt x="21" y="30"/>
                    <a:pt x="21" y="30"/>
                    <a:pt x="21" y="30"/>
                  </a:cubicBezTo>
                  <a:cubicBezTo>
                    <a:pt x="21" y="30"/>
                    <a:pt x="21" y="30"/>
                    <a:pt x="21" y="30"/>
                  </a:cubicBezTo>
                  <a:cubicBezTo>
                    <a:pt x="21" y="30"/>
                    <a:pt x="21" y="30"/>
                    <a:pt x="20" y="30"/>
                  </a:cubicBezTo>
                  <a:cubicBezTo>
                    <a:pt x="20" y="30"/>
                    <a:pt x="20" y="30"/>
                    <a:pt x="20" y="30"/>
                  </a:cubicBezTo>
                  <a:cubicBezTo>
                    <a:pt x="20" y="30"/>
                    <a:pt x="20" y="30"/>
                    <a:pt x="20" y="30"/>
                  </a:cubicBezTo>
                  <a:cubicBezTo>
                    <a:pt x="20" y="30"/>
                    <a:pt x="20" y="30"/>
                    <a:pt x="20" y="30"/>
                  </a:cubicBezTo>
                  <a:cubicBezTo>
                    <a:pt x="20" y="30"/>
                    <a:pt x="20" y="29"/>
                    <a:pt x="20" y="29"/>
                  </a:cubicBezTo>
                  <a:cubicBezTo>
                    <a:pt x="20" y="29"/>
                    <a:pt x="20" y="29"/>
                    <a:pt x="20" y="29"/>
                  </a:cubicBezTo>
                  <a:cubicBezTo>
                    <a:pt x="20" y="29"/>
                    <a:pt x="20" y="29"/>
                    <a:pt x="20" y="29"/>
                  </a:cubicBezTo>
                  <a:cubicBezTo>
                    <a:pt x="19" y="29"/>
                    <a:pt x="19" y="29"/>
                    <a:pt x="19" y="29"/>
                  </a:cubicBezTo>
                  <a:cubicBezTo>
                    <a:pt x="19" y="29"/>
                    <a:pt x="19" y="29"/>
                    <a:pt x="19" y="29"/>
                  </a:cubicBezTo>
                  <a:cubicBezTo>
                    <a:pt x="19" y="29"/>
                    <a:pt x="19" y="29"/>
                    <a:pt x="19" y="30"/>
                  </a:cubicBezTo>
                  <a:cubicBezTo>
                    <a:pt x="19" y="30"/>
                    <a:pt x="19" y="30"/>
                    <a:pt x="19" y="30"/>
                  </a:cubicBezTo>
                  <a:cubicBezTo>
                    <a:pt x="19" y="30"/>
                    <a:pt x="18" y="30"/>
                    <a:pt x="18" y="30"/>
                  </a:cubicBezTo>
                  <a:cubicBezTo>
                    <a:pt x="18" y="30"/>
                    <a:pt x="18" y="30"/>
                    <a:pt x="18" y="29"/>
                  </a:cubicBezTo>
                  <a:cubicBezTo>
                    <a:pt x="18" y="29"/>
                    <a:pt x="18" y="29"/>
                    <a:pt x="18" y="29"/>
                  </a:cubicBezTo>
                  <a:cubicBezTo>
                    <a:pt x="18" y="29"/>
                    <a:pt x="18" y="29"/>
                    <a:pt x="18" y="29"/>
                  </a:cubicBezTo>
                  <a:cubicBezTo>
                    <a:pt x="18" y="29"/>
                    <a:pt x="18" y="29"/>
                    <a:pt x="18" y="29"/>
                  </a:cubicBezTo>
                  <a:cubicBezTo>
                    <a:pt x="18" y="29"/>
                    <a:pt x="18" y="29"/>
                    <a:pt x="18" y="29"/>
                  </a:cubicBezTo>
                  <a:cubicBezTo>
                    <a:pt x="18" y="29"/>
                    <a:pt x="18" y="29"/>
                    <a:pt x="18" y="29"/>
                  </a:cubicBezTo>
                  <a:cubicBezTo>
                    <a:pt x="18" y="29"/>
                    <a:pt x="18" y="29"/>
                    <a:pt x="19" y="29"/>
                  </a:cubicBezTo>
                  <a:cubicBezTo>
                    <a:pt x="19" y="29"/>
                    <a:pt x="19" y="29"/>
                    <a:pt x="19" y="29"/>
                  </a:cubicBezTo>
                  <a:cubicBezTo>
                    <a:pt x="19" y="29"/>
                    <a:pt x="19" y="29"/>
                    <a:pt x="19" y="29"/>
                  </a:cubicBezTo>
                  <a:cubicBezTo>
                    <a:pt x="19" y="29"/>
                    <a:pt x="19" y="29"/>
                    <a:pt x="19" y="29"/>
                  </a:cubicBezTo>
                  <a:cubicBezTo>
                    <a:pt x="19" y="29"/>
                    <a:pt x="19" y="29"/>
                    <a:pt x="19" y="29"/>
                  </a:cubicBezTo>
                  <a:cubicBezTo>
                    <a:pt x="19" y="29"/>
                    <a:pt x="19" y="29"/>
                    <a:pt x="19" y="29"/>
                  </a:cubicBezTo>
                  <a:cubicBezTo>
                    <a:pt x="19" y="29"/>
                    <a:pt x="19" y="29"/>
                    <a:pt x="19" y="29"/>
                  </a:cubicBezTo>
                  <a:cubicBezTo>
                    <a:pt x="19" y="29"/>
                    <a:pt x="19" y="28"/>
                    <a:pt x="19" y="28"/>
                  </a:cubicBezTo>
                  <a:cubicBezTo>
                    <a:pt x="19" y="28"/>
                    <a:pt x="19" y="28"/>
                    <a:pt x="19" y="28"/>
                  </a:cubicBezTo>
                  <a:cubicBezTo>
                    <a:pt x="19" y="28"/>
                    <a:pt x="19" y="28"/>
                    <a:pt x="19" y="28"/>
                  </a:cubicBezTo>
                  <a:cubicBezTo>
                    <a:pt x="18" y="28"/>
                    <a:pt x="18" y="28"/>
                    <a:pt x="18" y="28"/>
                  </a:cubicBezTo>
                  <a:cubicBezTo>
                    <a:pt x="18" y="28"/>
                    <a:pt x="18" y="28"/>
                    <a:pt x="18" y="28"/>
                  </a:cubicBezTo>
                  <a:cubicBezTo>
                    <a:pt x="18" y="28"/>
                    <a:pt x="18" y="28"/>
                    <a:pt x="18" y="28"/>
                  </a:cubicBezTo>
                  <a:cubicBezTo>
                    <a:pt x="18" y="28"/>
                    <a:pt x="18" y="28"/>
                    <a:pt x="18" y="28"/>
                  </a:cubicBezTo>
                  <a:cubicBezTo>
                    <a:pt x="18" y="28"/>
                    <a:pt x="18" y="28"/>
                    <a:pt x="18" y="28"/>
                  </a:cubicBezTo>
                  <a:cubicBezTo>
                    <a:pt x="18" y="27"/>
                    <a:pt x="18" y="27"/>
                    <a:pt x="18" y="27"/>
                  </a:cubicBezTo>
                  <a:cubicBezTo>
                    <a:pt x="18" y="27"/>
                    <a:pt x="18" y="27"/>
                    <a:pt x="18" y="27"/>
                  </a:cubicBezTo>
                  <a:cubicBezTo>
                    <a:pt x="18" y="27"/>
                    <a:pt x="18" y="27"/>
                    <a:pt x="18" y="27"/>
                  </a:cubicBezTo>
                  <a:cubicBezTo>
                    <a:pt x="18" y="27"/>
                    <a:pt x="18" y="27"/>
                    <a:pt x="18" y="27"/>
                  </a:cubicBezTo>
                  <a:cubicBezTo>
                    <a:pt x="18" y="27"/>
                    <a:pt x="18" y="27"/>
                    <a:pt x="18" y="27"/>
                  </a:cubicBezTo>
                  <a:cubicBezTo>
                    <a:pt x="18" y="27"/>
                    <a:pt x="18" y="27"/>
                    <a:pt x="18" y="27"/>
                  </a:cubicBezTo>
                  <a:cubicBezTo>
                    <a:pt x="18" y="27"/>
                    <a:pt x="17" y="27"/>
                    <a:pt x="17" y="26"/>
                  </a:cubicBezTo>
                  <a:cubicBezTo>
                    <a:pt x="17" y="26"/>
                    <a:pt x="17" y="26"/>
                    <a:pt x="17" y="26"/>
                  </a:cubicBezTo>
                  <a:cubicBezTo>
                    <a:pt x="17" y="26"/>
                    <a:pt x="17" y="26"/>
                    <a:pt x="17" y="26"/>
                  </a:cubicBezTo>
                  <a:cubicBezTo>
                    <a:pt x="17" y="26"/>
                    <a:pt x="17" y="26"/>
                    <a:pt x="17" y="26"/>
                  </a:cubicBezTo>
                  <a:cubicBezTo>
                    <a:pt x="17" y="26"/>
                    <a:pt x="17" y="26"/>
                    <a:pt x="17" y="26"/>
                  </a:cubicBezTo>
                  <a:cubicBezTo>
                    <a:pt x="16" y="26"/>
                    <a:pt x="16" y="26"/>
                    <a:pt x="16" y="26"/>
                  </a:cubicBezTo>
                  <a:cubicBezTo>
                    <a:pt x="16" y="26"/>
                    <a:pt x="16" y="26"/>
                    <a:pt x="16" y="26"/>
                  </a:cubicBezTo>
                  <a:cubicBezTo>
                    <a:pt x="16" y="26"/>
                    <a:pt x="16" y="26"/>
                    <a:pt x="16" y="26"/>
                  </a:cubicBezTo>
                  <a:cubicBezTo>
                    <a:pt x="16" y="26"/>
                    <a:pt x="16" y="26"/>
                    <a:pt x="16" y="26"/>
                  </a:cubicBezTo>
                  <a:cubicBezTo>
                    <a:pt x="16" y="26"/>
                    <a:pt x="16" y="26"/>
                    <a:pt x="16" y="26"/>
                  </a:cubicBezTo>
                  <a:cubicBezTo>
                    <a:pt x="15" y="26"/>
                    <a:pt x="15" y="26"/>
                    <a:pt x="15" y="26"/>
                  </a:cubicBezTo>
                  <a:cubicBezTo>
                    <a:pt x="15" y="26"/>
                    <a:pt x="15" y="26"/>
                    <a:pt x="15" y="25"/>
                  </a:cubicBezTo>
                  <a:cubicBezTo>
                    <a:pt x="15" y="25"/>
                    <a:pt x="15" y="25"/>
                    <a:pt x="15" y="25"/>
                  </a:cubicBezTo>
                  <a:cubicBezTo>
                    <a:pt x="15" y="25"/>
                    <a:pt x="15" y="25"/>
                    <a:pt x="15" y="25"/>
                  </a:cubicBezTo>
                  <a:cubicBezTo>
                    <a:pt x="15" y="25"/>
                    <a:pt x="15" y="25"/>
                    <a:pt x="15" y="25"/>
                  </a:cubicBezTo>
                  <a:cubicBezTo>
                    <a:pt x="15" y="25"/>
                    <a:pt x="15" y="25"/>
                    <a:pt x="15" y="25"/>
                  </a:cubicBezTo>
                  <a:cubicBezTo>
                    <a:pt x="15" y="25"/>
                    <a:pt x="15" y="25"/>
                    <a:pt x="15" y="25"/>
                  </a:cubicBezTo>
                  <a:cubicBezTo>
                    <a:pt x="15" y="25"/>
                    <a:pt x="14" y="25"/>
                    <a:pt x="14" y="25"/>
                  </a:cubicBezTo>
                  <a:cubicBezTo>
                    <a:pt x="14" y="25"/>
                    <a:pt x="14" y="25"/>
                    <a:pt x="14" y="25"/>
                  </a:cubicBezTo>
                  <a:cubicBezTo>
                    <a:pt x="14" y="25"/>
                    <a:pt x="14" y="25"/>
                    <a:pt x="14" y="25"/>
                  </a:cubicBezTo>
                  <a:cubicBezTo>
                    <a:pt x="14" y="25"/>
                    <a:pt x="14" y="25"/>
                    <a:pt x="13" y="25"/>
                  </a:cubicBezTo>
                  <a:cubicBezTo>
                    <a:pt x="14" y="25"/>
                    <a:pt x="14" y="24"/>
                    <a:pt x="14" y="24"/>
                  </a:cubicBezTo>
                  <a:cubicBezTo>
                    <a:pt x="14" y="24"/>
                    <a:pt x="14" y="24"/>
                    <a:pt x="14" y="24"/>
                  </a:cubicBezTo>
                  <a:cubicBezTo>
                    <a:pt x="14" y="24"/>
                    <a:pt x="14" y="24"/>
                    <a:pt x="14" y="24"/>
                  </a:cubicBezTo>
                  <a:cubicBezTo>
                    <a:pt x="13" y="24"/>
                    <a:pt x="13" y="24"/>
                    <a:pt x="13" y="24"/>
                  </a:cubicBezTo>
                  <a:cubicBezTo>
                    <a:pt x="13" y="24"/>
                    <a:pt x="13" y="24"/>
                    <a:pt x="13" y="24"/>
                  </a:cubicBezTo>
                  <a:cubicBezTo>
                    <a:pt x="13" y="24"/>
                    <a:pt x="13" y="24"/>
                    <a:pt x="13" y="24"/>
                  </a:cubicBezTo>
                  <a:cubicBezTo>
                    <a:pt x="13" y="24"/>
                    <a:pt x="13" y="24"/>
                    <a:pt x="13" y="24"/>
                  </a:cubicBezTo>
                  <a:cubicBezTo>
                    <a:pt x="13" y="24"/>
                    <a:pt x="13" y="24"/>
                    <a:pt x="13" y="24"/>
                  </a:cubicBezTo>
                  <a:cubicBezTo>
                    <a:pt x="13" y="24"/>
                    <a:pt x="13" y="24"/>
                    <a:pt x="13" y="24"/>
                  </a:cubicBezTo>
                  <a:cubicBezTo>
                    <a:pt x="13" y="24"/>
                    <a:pt x="13" y="24"/>
                    <a:pt x="13" y="24"/>
                  </a:cubicBezTo>
                  <a:cubicBezTo>
                    <a:pt x="13" y="24"/>
                    <a:pt x="13" y="24"/>
                    <a:pt x="13" y="24"/>
                  </a:cubicBezTo>
                  <a:cubicBezTo>
                    <a:pt x="13" y="24"/>
                    <a:pt x="13" y="24"/>
                    <a:pt x="13" y="24"/>
                  </a:cubicBezTo>
                  <a:cubicBezTo>
                    <a:pt x="13" y="24"/>
                    <a:pt x="12" y="24"/>
                    <a:pt x="12" y="24"/>
                  </a:cubicBezTo>
                  <a:cubicBezTo>
                    <a:pt x="12" y="24"/>
                    <a:pt x="12" y="24"/>
                    <a:pt x="12" y="24"/>
                  </a:cubicBezTo>
                  <a:cubicBezTo>
                    <a:pt x="12" y="24"/>
                    <a:pt x="12" y="24"/>
                    <a:pt x="12" y="24"/>
                  </a:cubicBezTo>
                  <a:cubicBezTo>
                    <a:pt x="12" y="24"/>
                    <a:pt x="12" y="24"/>
                    <a:pt x="12" y="24"/>
                  </a:cubicBezTo>
                  <a:cubicBezTo>
                    <a:pt x="12" y="24"/>
                    <a:pt x="11" y="24"/>
                    <a:pt x="11" y="24"/>
                  </a:cubicBezTo>
                  <a:cubicBezTo>
                    <a:pt x="11" y="24"/>
                    <a:pt x="11" y="23"/>
                    <a:pt x="11" y="23"/>
                  </a:cubicBezTo>
                  <a:cubicBezTo>
                    <a:pt x="11" y="23"/>
                    <a:pt x="11" y="23"/>
                    <a:pt x="11" y="23"/>
                  </a:cubicBezTo>
                  <a:cubicBezTo>
                    <a:pt x="11" y="23"/>
                    <a:pt x="10" y="23"/>
                    <a:pt x="10" y="23"/>
                  </a:cubicBezTo>
                  <a:cubicBezTo>
                    <a:pt x="10" y="23"/>
                    <a:pt x="10" y="23"/>
                    <a:pt x="10" y="23"/>
                  </a:cubicBezTo>
                  <a:cubicBezTo>
                    <a:pt x="10" y="23"/>
                    <a:pt x="10" y="23"/>
                    <a:pt x="10" y="23"/>
                  </a:cubicBezTo>
                  <a:cubicBezTo>
                    <a:pt x="10" y="23"/>
                    <a:pt x="10" y="23"/>
                    <a:pt x="10" y="23"/>
                  </a:cubicBezTo>
                  <a:cubicBezTo>
                    <a:pt x="10" y="23"/>
                    <a:pt x="10" y="23"/>
                    <a:pt x="10" y="23"/>
                  </a:cubicBezTo>
                  <a:cubicBezTo>
                    <a:pt x="10" y="23"/>
                    <a:pt x="10" y="23"/>
                    <a:pt x="10" y="23"/>
                  </a:cubicBezTo>
                  <a:cubicBezTo>
                    <a:pt x="10" y="23"/>
                    <a:pt x="9" y="23"/>
                    <a:pt x="9" y="23"/>
                  </a:cubicBezTo>
                  <a:cubicBezTo>
                    <a:pt x="9" y="23"/>
                    <a:pt x="9" y="23"/>
                    <a:pt x="9" y="23"/>
                  </a:cubicBezTo>
                  <a:cubicBezTo>
                    <a:pt x="9" y="23"/>
                    <a:pt x="9" y="23"/>
                    <a:pt x="9" y="23"/>
                  </a:cubicBezTo>
                  <a:cubicBezTo>
                    <a:pt x="9" y="23"/>
                    <a:pt x="9" y="23"/>
                    <a:pt x="9" y="23"/>
                  </a:cubicBezTo>
                  <a:cubicBezTo>
                    <a:pt x="9" y="23"/>
                    <a:pt x="9" y="23"/>
                    <a:pt x="9" y="23"/>
                  </a:cubicBezTo>
                  <a:cubicBezTo>
                    <a:pt x="9" y="23"/>
                    <a:pt x="9" y="23"/>
                    <a:pt x="9" y="23"/>
                  </a:cubicBezTo>
                  <a:cubicBezTo>
                    <a:pt x="9" y="23"/>
                    <a:pt x="9" y="23"/>
                    <a:pt x="9" y="23"/>
                  </a:cubicBezTo>
                  <a:cubicBezTo>
                    <a:pt x="9" y="23"/>
                    <a:pt x="9" y="23"/>
                    <a:pt x="8" y="24"/>
                  </a:cubicBezTo>
                  <a:cubicBezTo>
                    <a:pt x="8" y="24"/>
                    <a:pt x="8" y="24"/>
                    <a:pt x="8" y="24"/>
                  </a:cubicBezTo>
                  <a:cubicBezTo>
                    <a:pt x="8" y="24"/>
                    <a:pt x="8" y="24"/>
                    <a:pt x="8" y="24"/>
                  </a:cubicBezTo>
                  <a:cubicBezTo>
                    <a:pt x="8" y="24"/>
                    <a:pt x="8" y="24"/>
                    <a:pt x="8" y="24"/>
                  </a:cubicBezTo>
                  <a:cubicBezTo>
                    <a:pt x="8" y="24"/>
                    <a:pt x="8" y="24"/>
                    <a:pt x="8" y="24"/>
                  </a:cubicBezTo>
                  <a:cubicBezTo>
                    <a:pt x="8" y="24"/>
                    <a:pt x="8" y="24"/>
                    <a:pt x="8" y="24"/>
                  </a:cubicBezTo>
                  <a:cubicBezTo>
                    <a:pt x="8" y="24"/>
                    <a:pt x="8" y="24"/>
                    <a:pt x="8" y="24"/>
                  </a:cubicBezTo>
                  <a:cubicBezTo>
                    <a:pt x="8" y="24"/>
                    <a:pt x="8" y="24"/>
                    <a:pt x="8" y="24"/>
                  </a:cubicBezTo>
                  <a:cubicBezTo>
                    <a:pt x="8" y="24"/>
                    <a:pt x="8" y="24"/>
                    <a:pt x="8" y="24"/>
                  </a:cubicBezTo>
                  <a:cubicBezTo>
                    <a:pt x="8" y="24"/>
                    <a:pt x="8" y="24"/>
                    <a:pt x="8" y="24"/>
                  </a:cubicBezTo>
                  <a:cubicBezTo>
                    <a:pt x="8" y="24"/>
                    <a:pt x="8" y="24"/>
                    <a:pt x="8" y="24"/>
                  </a:cubicBezTo>
                  <a:cubicBezTo>
                    <a:pt x="8" y="25"/>
                    <a:pt x="8" y="25"/>
                    <a:pt x="8" y="25"/>
                  </a:cubicBezTo>
                  <a:cubicBezTo>
                    <a:pt x="8" y="25"/>
                    <a:pt x="8" y="25"/>
                    <a:pt x="8" y="25"/>
                  </a:cubicBezTo>
                  <a:cubicBezTo>
                    <a:pt x="8" y="25"/>
                    <a:pt x="8" y="25"/>
                    <a:pt x="8" y="25"/>
                  </a:cubicBezTo>
                  <a:cubicBezTo>
                    <a:pt x="8" y="25"/>
                    <a:pt x="8" y="25"/>
                    <a:pt x="8" y="25"/>
                  </a:cubicBezTo>
                  <a:cubicBezTo>
                    <a:pt x="8" y="25"/>
                    <a:pt x="8" y="25"/>
                    <a:pt x="8" y="25"/>
                  </a:cubicBezTo>
                  <a:cubicBezTo>
                    <a:pt x="8" y="25"/>
                    <a:pt x="8" y="25"/>
                    <a:pt x="7" y="25"/>
                  </a:cubicBezTo>
                  <a:cubicBezTo>
                    <a:pt x="7" y="24"/>
                    <a:pt x="7" y="24"/>
                    <a:pt x="7" y="24"/>
                  </a:cubicBezTo>
                  <a:cubicBezTo>
                    <a:pt x="7" y="24"/>
                    <a:pt x="7" y="24"/>
                    <a:pt x="7" y="24"/>
                  </a:cubicBezTo>
                  <a:cubicBezTo>
                    <a:pt x="7" y="24"/>
                    <a:pt x="7" y="24"/>
                    <a:pt x="7" y="24"/>
                  </a:cubicBezTo>
                  <a:cubicBezTo>
                    <a:pt x="7" y="24"/>
                    <a:pt x="7" y="24"/>
                    <a:pt x="7" y="24"/>
                  </a:cubicBezTo>
                  <a:cubicBezTo>
                    <a:pt x="7" y="24"/>
                    <a:pt x="7" y="24"/>
                    <a:pt x="7" y="24"/>
                  </a:cubicBezTo>
                  <a:cubicBezTo>
                    <a:pt x="7" y="24"/>
                    <a:pt x="7" y="24"/>
                    <a:pt x="7" y="24"/>
                  </a:cubicBezTo>
                  <a:cubicBezTo>
                    <a:pt x="7" y="24"/>
                    <a:pt x="7" y="24"/>
                    <a:pt x="7" y="24"/>
                  </a:cubicBezTo>
                  <a:cubicBezTo>
                    <a:pt x="6" y="24"/>
                    <a:pt x="6" y="24"/>
                    <a:pt x="6" y="24"/>
                  </a:cubicBezTo>
                  <a:cubicBezTo>
                    <a:pt x="6" y="24"/>
                    <a:pt x="6" y="24"/>
                    <a:pt x="6" y="24"/>
                  </a:cubicBezTo>
                  <a:cubicBezTo>
                    <a:pt x="6" y="24"/>
                    <a:pt x="6" y="24"/>
                    <a:pt x="6" y="24"/>
                  </a:cubicBezTo>
                  <a:cubicBezTo>
                    <a:pt x="6" y="24"/>
                    <a:pt x="6" y="24"/>
                    <a:pt x="6" y="24"/>
                  </a:cubicBezTo>
                  <a:cubicBezTo>
                    <a:pt x="6" y="24"/>
                    <a:pt x="6" y="24"/>
                    <a:pt x="6" y="24"/>
                  </a:cubicBezTo>
                  <a:cubicBezTo>
                    <a:pt x="6" y="24"/>
                    <a:pt x="6" y="24"/>
                    <a:pt x="6" y="24"/>
                  </a:cubicBezTo>
                  <a:cubicBezTo>
                    <a:pt x="6" y="24"/>
                    <a:pt x="6" y="24"/>
                    <a:pt x="6" y="24"/>
                  </a:cubicBezTo>
                  <a:cubicBezTo>
                    <a:pt x="6" y="24"/>
                    <a:pt x="6" y="24"/>
                    <a:pt x="6" y="23"/>
                  </a:cubicBezTo>
                  <a:cubicBezTo>
                    <a:pt x="6" y="23"/>
                    <a:pt x="6" y="23"/>
                    <a:pt x="6" y="23"/>
                  </a:cubicBezTo>
                  <a:cubicBezTo>
                    <a:pt x="6" y="23"/>
                    <a:pt x="6" y="23"/>
                    <a:pt x="5" y="23"/>
                  </a:cubicBezTo>
                  <a:cubicBezTo>
                    <a:pt x="6" y="23"/>
                    <a:pt x="6" y="23"/>
                    <a:pt x="6" y="23"/>
                  </a:cubicBezTo>
                  <a:cubicBezTo>
                    <a:pt x="6" y="23"/>
                    <a:pt x="6" y="23"/>
                    <a:pt x="6" y="23"/>
                  </a:cubicBezTo>
                  <a:cubicBezTo>
                    <a:pt x="6" y="23"/>
                    <a:pt x="6" y="23"/>
                    <a:pt x="6" y="23"/>
                  </a:cubicBezTo>
                  <a:cubicBezTo>
                    <a:pt x="6" y="23"/>
                    <a:pt x="6" y="22"/>
                    <a:pt x="6" y="22"/>
                  </a:cubicBezTo>
                  <a:cubicBezTo>
                    <a:pt x="6" y="22"/>
                    <a:pt x="6" y="22"/>
                    <a:pt x="6" y="22"/>
                  </a:cubicBezTo>
                  <a:cubicBezTo>
                    <a:pt x="6" y="22"/>
                    <a:pt x="6" y="22"/>
                    <a:pt x="6" y="22"/>
                  </a:cubicBezTo>
                  <a:cubicBezTo>
                    <a:pt x="6" y="22"/>
                    <a:pt x="6" y="22"/>
                    <a:pt x="6" y="22"/>
                  </a:cubicBezTo>
                  <a:cubicBezTo>
                    <a:pt x="6" y="22"/>
                    <a:pt x="6" y="22"/>
                    <a:pt x="6" y="22"/>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5" y="21"/>
                    <a:pt x="5" y="21"/>
                    <a:pt x="5" y="21"/>
                  </a:cubicBezTo>
                  <a:cubicBezTo>
                    <a:pt x="5" y="21"/>
                    <a:pt x="5" y="21"/>
                    <a:pt x="5" y="21"/>
                  </a:cubicBezTo>
                  <a:cubicBezTo>
                    <a:pt x="5" y="21"/>
                    <a:pt x="5" y="21"/>
                    <a:pt x="5" y="21"/>
                  </a:cubicBezTo>
                  <a:cubicBezTo>
                    <a:pt x="5" y="21"/>
                    <a:pt x="5" y="21"/>
                    <a:pt x="5" y="21"/>
                  </a:cubicBezTo>
                  <a:cubicBezTo>
                    <a:pt x="5" y="21"/>
                    <a:pt x="5" y="21"/>
                    <a:pt x="5" y="21"/>
                  </a:cubicBezTo>
                  <a:cubicBezTo>
                    <a:pt x="5" y="21"/>
                    <a:pt x="5" y="21"/>
                    <a:pt x="5" y="21"/>
                  </a:cubicBezTo>
                  <a:cubicBezTo>
                    <a:pt x="5" y="21"/>
                    <a:pt x="5" y="21"/>
                    <a:pt x="5" y="21"/>
                  </a:cubicBezTo>
                  <a:cubicBezTo>
                    <a:pt x="5" y="20"/>
                    <a:pt x="5" y="20"/>
                    <a:pt x="5" y="20"/>
                  </a:cubicBezTo>
                  <a:cubicBezTo>
                    <a:pt x="5" y="20"/>
                    <a:pt x="5" y="20"/>
                    <a:pt x="5" y="20"/>
                  </a:cubicBezTo>
                  <a:cubicBezTo>
                    <a:pt x="5" y="20"/>
                    <a:pt x="5" y="20"/>
                    <a:pt x="5" y="20"/>
                  </a:cubicBezTo>
                  <a:cubicBezTo>
                    <a:pt x="5" y="20"/>
                    <a:pt x="5" y="20"/>
                    <a:pt x="5" y="20"/>
                  </a:cubicBezTo>
                  <a:cubicBezTo>
                    <a:pt x="5" y="20"/>
                    <a:pt x="5" y="20"/>
                    <a:pt x="5" y="20"/>
                  </a:cubicBezTo>
                  <a:cubicBezTo>
                    <a:pt x="5" y="20"/>
                    <a:pt x="5" y="20"/>
                    <a:pt x="5" y="20"/>
                  </a:cubicBezTo>
                  <a:cubicBezTo>
                    <a:pt x="5" y="20"/>
                    <a:pt x="5" y="20"/>
                    <a:pt x="5" y="20"/>
                  </a:cubicBezTo>
                  <a:cubicBezTo>
                    <a:pt x="6" y="20"/>
                    <a:pt x="6" y="20"/>
                    <a:pt x="6" y="19"/>
                  </a:cubicBezTo>
                  <a:cubicBezTo>
                    <a:pt x="6" y="19"/>
                    <a:pt x="6" y="19"/>
                    <a:pt x="6" y="19"/>
                  </a:cubicBezTo>
                  <a:cubicBezTo>
                    <a:pt x="6" y="19"/>
                    <a:pt x="6" y="19"/>
                    <a:pt x="6" y="19"/>
                  </a:cubicBezTo>
                  <a:cubicBezTo>
                    <a:pt x="6" y="18"/>
                    <a:pt x="6" y="18"/>
                    <a:pt x="6" y="18"/>
                  </a:cubicBezTo>
                  <a:cubicBezTo>
                    <a:pt x="6" y="18"/>
                    <a:pt x="6" y="18"/>
                    <a:pt x="6" y="18"/>
                  </a:cubicBezTo>
                  <a:cubicBezTo>
                    <a:pt x="6" y="18"/>
                    <a:pt x="6" y="18"/>
                    <a:pt x="6" y="18"/>
                  </a:cubicBezTo>
                  <a:cubicBezTo>
                    <a:pt x="5" y="18"/>
                    <a:pt x="5" y="18"/>
                    <a:pt x="5" y="18"/>
                  </a:cubicBezTo>
                  <a:cubicBezTo>
                    <a:pt x="5" y="19"/>
                    <a:pt x="5" y="19"/>
                    <a:pt x="5" y="19"/>
                  </a:cubicBezTo>
                  <a:cubicBezTo>
                    <a:pt x="5" y="19"/>
                    <a:pt x="5" y="19"/>
                    <a:pt x="5" y="19"/>
                  </a:cubicBezTo>
                  <a:cubicBezTo>
                    <a:pt x="5" y="19"/>
                    <a:pt x="5" y="19"/>
                    <a:pt x="5" y="19"/>
                  </a:cubicBezTo>
                  <a:cubicBezTo>
                    <a:pt x="5" y="19"/>
                    <a:pt x="5" y="19"/>
                    <a:pt x="5" y="19"/>
                  </a:cubicBezTo>
                  <a:cubicBezTo>
                    <a:pt x="5" y="19"/>
                    <a:pt x="5" y="19"/>
                    <a:pt x="5" y="19"/>
                  </a:cubicBezTo>
                  <a:cubicBezTo>
                    <a:pt x="5" y="19"/>
                    <a:pt x="5" y="19"/>
                    <a:pt x="5" y="19"/>
                  </a:cubicBezTo>
                  <a:cubicBezTo>
                    <a:pt x="5" y="19"/>
                    <a:pt x="5" y="19"/>
                    <a:pt x="5" y="19"/>
                  </a:cubicBezTo>
                  <a:cubicBezTo>
                    <a:pt x="5" y="19"/>
                    <a:pt x="5" y="19"/>
                    <a:pt x="5" y="19"/>
                  </a:cubicBezTo>
                  <a:cubicBezTo>
                    <a:pt x="5" y="19"/>
                    <a:pt x="5" y="19"/>
                    <a:pt x="5" y="19"/>
                  </a:cubicBezTo>
                  <a:cubicBezTo>
                    <a:pt x="4" y="19"/>
                    <a:pt x="4" y="19"/>
                    <a:pt x="4" y="19"/>
                  </a:cubicBezTo>
                  <a:cubicBezTo>
                    <a:pt x="4" y="19"/>
                    <a:pt x="4" y="19"/>
                    <a:pt x="4" y="19"/>
                  </a:cubicBezTo>
                  <a:cubicBezTo>
                    <a:pt x="4" y="19"/>
                    <a:pt x="4" y="19"/>
                    <a:pt x="4" y="19"/>
                  </a:cubicBezTo>
                  <a:cubicBezTo>
                    <a:pt x="4" y="20"/>
                    <a:pt x="4" y="20"/>
                    <a:pt x="4" y="20"/>
                  </a:cubicBezTo>
                  <a:cubicBezTo>
                    <a:pt x="4" y="20"/>
                    <a:pt x="4" y="20"/>
                    <a:pt x="4" y="20"/>
                  </a:cubicBezTo>
                  <a:cubicBezTo>
                    <a:pt x="4" y="20"/>
                    <a:pt x="4" y="20"/>
                    <a:pt x="4" y="20"/>
                  </a:cubicBezTo>
                  <a:cubicBezTo>
                    <a:pt x="4" y="20"/>
                    <a:pt x="4" y="20"/>
                    <a:pt x="4" y="20"/>
                  </a:cubicBezTo>
                  <a:cubicBezTo>
                    <a:pt x="4" y="19"/>
                    <a:pt x="4" y="19"/>
                    <a:pt x="4" y="19"/>
                  </a:cubicBezTo>
                  <a:cubicBezTo>
                    <a:pt x="4" y="19"/>
                    <a:pt x="4" y="19"/>
                    <a:pt x="3" y="19"/>
                  </a:cubicBezTo>
                  <a:cubicBezTo>
                    <a:pt x="3" y="19"/>
                    <a:pt x="3" y="19"/>
                    <a:pt x="3" y="19"/>
                  </a:cubicBezTo>
                  <a:cubicBezTo>
                    <a:pt x="3" y="19"/>
                    <a:pt x="3" y="19"/>
                    <a:pt x="3" y="19"/>
                  </a:cubicBezTo>
                  <a:cubicBezTo>
                    <a:pt x="3" y="19"/>
                    <a:pt x="3" y="19"/>
                    <a:pt x="3" y="19"/>
                  </a:cubicBezTo>
                  <a:cubicBezTo>
                    <a:pt x="3" y="19"/>
                    <a:pt x="3" y="19"/>
                    <a:pt x="3" y="19"/>
                  </a:cubicBezTo>
                  <a:cubicBezTo>
                    <a:pt x="3" y="19"/>
                    <a:pt x="3" y="19"/>
                    <a:pt x="3" y="19"/>
                  </a:cubicBezTo>
                  <a:cubicBezTo>
                    <a:pt x="3" y="19"/>
                    <a:pt x="3" y="19"/>
                    <a:pt x="4" y="19"/>
                  </a:cubicBezTo>
                  <a:cubicBezTo>
                    <a:pt x="4" y="19"/>
                    <a:pt x="4" y="19"/>
                    <a:pt x="4" y="19"/>
                  </a:cubicBezTo>
                  <a:cubicBezTo>
                    <a:pt x="4" y="19"/>
                    <a:pt x="4" y="19"/>
                    <a:pt x="4" y="19"/>
                  </a:cubicBezTo>
                  <a:cubicBezTo>
                    <a:pt x="4" y="19"/>
                    <a:pt x="4" y="19"/>
                    <a:pt x="4" y="19"/>
                  </a:cubicBezTo>
                  <a:cubicBezTo>
                    <a:pt x="4" y="19"/>
                    <a:pt x="4" y="19"/>
                    <a:pt x="4" y="19"/>
                  </a:cubicBezTo>
                  <a:cubicBezTo>
                    <a:pt x="4" y="19"/>
                    <a:pt x="4" y="19"/>
                    <a:pt x="4" y="19"/>
                  </a:cubicBezTo>
                  <a:cubicBezTo>
                    <a:pt x="4" y="18"/>
                    <a:pt x="4" y="18"/>
                    <a:pt x="4" y="18"/>
                  </a:cubicBezTo>
                  <a:cubicBezTo>
                    <a:pt x="4" y="18"/>
                    <a:pt x="4" y="18"/>
                    <a:pt x="4" y="18"/>
                  </a:cubicBezTo>
                  <a:cubicBezTo>
                    <a:pt x="4" y="18"/>
                    <a:pt x="4" y="18"/>
                    <a:pt x="4" y="18"/>
                  </a:cubicBezTo>
                  <a:cubicBezTo>
                    <a:pt x="4" y="18"/>
                    <a:pt x="4" y="18"/>
                    <a:pt x="4" y="18"/>
                  </a:cubicBezTo>
                  <a:cubicBezTo>
                    <a:pt x="4" y="18"/>
                    <a:pt x="4" y="18"/>
                    <a:pt x="4" y="18"/>
                  </a:cubicBezTo>
                  <a:cubicBezTo>
                    <a:pt x="4" y="18"/>
                    <a:pt x="4" y="18"/>
                    <a:pt x="4" y="18"/>
                  </a:cubicBezTo>
                  <a:cubicBezTo>
                    <a:pt x="4" y="18"/>
                    <a:pt x="4" y="18"/>
                    <a:pt x="4" y="18"/>
                  </a:cubicBezTo>
                  <a:cubicBezTo>
                    <a:pt x="4" y="17"/>
                    <a:pt x="4" y="17"/>
                    <a:pt x="4" y="17"/>
                  </a:cubicBezTo>
                  <a:cubicBezTo>
                    <a:pt x="4" y="17"/>
                    <a:pt x="4" y="17"/>
                    <a:pt x="4" y="17"/>
                  </a:cubicBezTo>
                  <a:cubicBezTo>
                    <a:pt x="4" y="17"/>
                    <a:pt x="4" y="17"/>
                    <a:pt x="4" y="17"/>
                  </a:cubicBezTo>
                  <a:cubicBezTo>
                    <a:pt x="4" y="17"/>
                    <a:pt x="4" y="17"/>
                    <a:pt x="4" y="17"/>
                  </a:cubicBezTo>
                  <a:cubicBezTo>
                    <a:pt x="4" y="17"/>
                    <a:pt x="4" y="17"/>
                    <a:pt x="4" y="17"/>
                  </a:cubicBezTo>
                  <a:cubicBezTo>
                    <a:pt x="4" y="17"/>
                    <a:pt x="4" y="17"/>
                    <a:pt x="4" y="17"/>
                  </a:cubicBezTo>
                  <a:cubicBezTo>
                    <a:pt x="4" y="17"/>
                    <a:pt x="5" y="17"/>
                    <a:pt x="5" y="17"/>
                  </a:cubicBezTo>
                  <a:cubicBezTo>
                    <a:pt x="5" y="17"/>
                    <a:pt x="5" y="17"/>
                    <a:pt x="5" y="17"/>
                  </a:cubicBezTo>
                  <a:cubicBezTo>
                    <a:pt x="5" y="17"/>
                    <a:pt x="5" y="17"/>
                    <a:pt x="5" y="17"/>
                  </a:cubicBezTo>
                  <a:cubicBezTo>
                    <a:pt x="5" y="17"/>
                    <a:pt x="5" y="17"/>
                    <a:pt x="5" y="16"/>
                  </a:cubicBezTo>
                  <a:cubicBezTo>
                    <a:pt x="5" y="16"/>
                    <a:pt x="5" y="16"/>
                    <a:pt x="5" y="16"/>
                  </a:cubicBezTo>
                  <a:cubicBezTo>
                    <a:pt x="5" y="16"/>
                    <a:pt x="5" y="16"/>
                    <a:pt x="5" y="16"/>
                  </a:cubicBezTo>
                  <a:cubicBezTo>
                    <a:pt x="5" y="16"/>
                    <a:pt x="5" y="16"/>
                    <a:pt x="5" y="16"/>
                  </a:cubicBezTo>
                  <a:cubicBezTo>
                    <a:pt x="5" y="16"/>
                    <a:pt x="5" y="16"/>
                    <a:pt x="5" y="16"/>
                  </a:cubicBezTo>
                  <a:cubicBezTo>
                    <a:pt x="5" y="16"/>
                    <a:pt x="5" y="16"/>
                    <a:pt x="5" y="16"/>
                  </a:cubicBezTo>
                  <a:cubicBezTo>
                    <a:pt x="5" y="16"/>
                    <a:pt x="5" y="16"/>
                    <a:pt x="5" y="16"/>
                  </a:cubicBezTo>
                  <a:cubicBezTo>
                    <a:pt x="5" y="16"/>
                    <a:pt x="6" y="15"/>
                    <a:pt x="6" y="15"/>
                  </a:cubicBezTo>
                  <a:cubicBezTo>
                    <a:pt x="6" y="15"/>
                    <a:pt x="6" y="15"/>
                    <a:pt x="6" y="15"/>
                  </a:cubicBezTo>
                  <a:cubicBezTo>
                    <a:pt x="6" y="15"/>
                    <a:pt x="6" y="15"/>
                    <a:pt x="6" y="15"/>
                  </a:cubicBezTo>
                  <a:cubicBezTo>
                    <a:pt x="6" y="15"/>
                    <a:pt x="6" y="15"/>
                    <a:pt x="6" y="15"/>
                  </a:cubicBezTo>
                  <a:cubicBezTo>
                    <a:pt x="6" y="15"/>
                    <a:pt x="6" y="15"/>
                    <a:pt x="6" y="15"/>
                  </a:cubicBezTo>
                  <a:cubicBezTo>
                    <a:pt x="6" y="15"/>
                    <a:pt x="6" y="15"/>
                    <a:pt x="6" y="15"/>
                  </a:cubicBezTo>
                  <a:cubicBezTo>
                    <a:pt x="6" y="15"/>
                    <a:pt x="6" y="15"/>
                    <a:pt x="6" y="15"/>
                  </a:cubicBezTo>
                  <a:cubicBezTo>
                    <a:pt x="7" y="15"/>
                    <a:pt x="7" y="15"/>
                    <a:pt x="7" y="15"/>
                  </a:cubicBezTo>
                  <a:cubicBezTo>
                    <a:pt x="7" y="15"/>
                    <a:pt x="7" y="15"/>
                    <a:pt x="7" y="15"/>
                  </a:cubicBezTo>
                  <a:cubicBezTo>
                    <a:pt x="7" y="15"/>
                    <a:pt x="7" y="15"/>
                    <a:pt x="7" y="15"/>
                  </a:cubicBezTo>
                  <a:cubicBezTo>
                    <a:pt x="7" y="15"/>
                    <a:pt x="8" y="15"/>
                    <a:pt x="8" y="15"/>
                  </a:cubicBezTo>
                  <a:cubicBezTo>
                    <a:pt x="8" y="15"/>
                    <a:pt x="8" y="15"/>
                    <a:pt x="8" y="15"/>
                  </a:cubicBezTo>
                  <a:cubicBezTo>
                    <a:pt x="8" y="15"/>
                    <a:pt x="8" y="15"/>
                    <a:pt x="8" y="15"/>
                  </a:cubicBezTo>
                  <a:cubicBezTo>
                    <a:pt x="8" y="15"/>
                    <a:pt x="8" y="15"/>
                    <a:pt x="8" y="15"/>
                  </a:cubicBezTo>
                  <a:cubicBezTo>
                    <a:pt x="8" y="15"/>
                    <a:pt x="8" y="16"/>
                    <a:pt x="8" y="16"/>
                  </a:cubicBezTo>
                  <a:cubicBezTo>
                    <a:pt x="8" y="16"/>
                    <a:pt x="8" y="16"/>
                    <a:pt x="8" y="16"/>
                  </a:cubicBezTo>
                  <a:cubicBezTo>
                    <a:pt x="8" y="16"/>
                    <a:pt x="8" y="16"/>
                    <a:pt x="8" y="16"/>
                  </a:cubicBezTo>
                  <a:cubicBezTo>
                    <a:pt x="8" y="16"/>
                    <a:pt x="8" y="16"/>
                    <a:pt x="8" y="16"/>
                  </a:cubicBezTo>
                  <a:cubicBezTo>
                    <a:pt x="8" y="16"/>
                    <a:pt x="8" y="16"/>
                    <a:pt x="8" y="16"/>
                  </a:cubicBezTo>
                  <a:cubicBezTo>
                    <a:pt x="8" y="16"/>
                    <a:pt x="8" y="16"/>
                    <a:pt x="8" y="16"/>
                  </a:cubicBezTo>
                  <a:cubicBezTo>
                    <a:pt x="8" y="16"/>
                    <a:pt x="8" y="17"/>
                    <a:pt x="8" y="17"/>
                  </a:cubicBezTo>
                  <a:cubicBezTo>
                    <a:pt x="8" y="17"/>
                    <a:pt x="8" y="17"/>
                    <a:pt x="8" y="17"/>
                  </a:cubicBezTo>
                  <a:cubicBezTo>
                    <a:pt x="8" y="17"/>
                    <a:pt x="8" y="17"/>
                    <a:pt x="8" y="17"/>
                  </a:cubicBezTo>
                  <a:cubicBezTo>
                    <a:pt x="8" y="17"/>
                    <a:pt x="8" y="17"/>
                    <a:pt x="8" y="17"/>
                  </a:cubicBezTo>
                  <a:cubicBezTo>
                    <a:pt x="9" y="17"/>
                    <a:pt x="9" y="16"/>
                    <a:pt x="9" y="16"/>
                  </a:cubicBezTo>
                  <a:cubicBezTo>
                    <a:pt x="9" y="16"/>
                    <a:pt x="9" y="16"/>
                    <a:pt x="9" y="16"/>
                  </a:cubicBezTo>
                  <a:cubicBezTo>
                    <a:pt x="9" y="16"/>
                    <a:pt x="9" y="16"/>
                    <a:pt x="9" y="16"/>
                  </a:cubicBezTo>
                  <a:cubicBezTo>
                    <a:pt x="9" y="16"/>
                    <a:pt x="9" y="16"/>
                    <a:pt x="9" y="16"/>
                  </a:cubicBezTo>
                  <a:cubicBezTo>
                    <a:pt x="9" y="16"/>
                    <a:pt x="9" y="16"/>
                    <a:pt x="9" y="16"/>
                  </a:cubicBezTo>
                  <a:cubicBezTo>
                    <a:pt x="9" y="16"/>
                    <a:pt x="9" y="16"/>
                    <a:pt x="9" y="15"/>
                  </a:cubicBezTo>
                  <a:cubicBezTo>
                    <a:pt x="9" y="15"/>
                    <a:pt x="9" y="15"/>
                    <a:pt x="9" y="15"/>
                  </a:cubicBezTo>
                  <a:cubicBezTo>
                    <a:pt x="9" y="15"/>
                    <a:pt x="9" y="15"/>
                    <a:pt x="9" y="15"/>
                  </a:cubicBezTo>
                  <a:cubicBezTo>
                    <a:pt x="9" y="15"/>
                    <a:pt x="9" y="15"/>
                    <a:pt x="9" y="15"/>
                  </a:cubicBezTo>
                  <a:cubicBezTo>
                    <a:pt x="9" y="15"/>
                    <a:pt x="9" y="15"/>
                    <a:pt x="9" y="15"/>
                  </a:cubicBezTo>
                  <a:cubicBezTo>
                    <a:pt x="9" y="15"/>
                    <a:pt x="9" y="15"/>
                    <a:pt x="9" y="15"/>
                  </a:cubicBezTo>
                  <a:cubicBezTo>
                    <a:pt x="9" y="15"/>
                    <a:pt x="9" y="14"/>
                    <a:pt x="9" y="14"/>
                  </a:cubicBezTo>
                  <a:cubicBezTo>
                    <a:pt x="9" y="14"/>
                    <a:pt x="9" y="14"/>
                    <a:pt x="9" y="14"/>
                  </a:cubicBezTo>
                  <a:cubicBezTo>
                    <a:pt x="9" y="14"/>
                    <a:pt x="9" y="14"/>
                    <a:pt x="9" y="14"/>
                  </a:cubicBezTo>
                  <a:cubicBezTo>
                    <a:pt x="9" y="14"/>
                    <a:pt x="9" y="14"/>
                    <a:pt x="9" y="14"/>
                  </a:cubicBezTo>
                  <a:cubicBezTo>
                    <a:pt x="9" y="14"/>
                    <a:pt x="9" y="14"/>
                    <a:pt x="9" y="14"/>
                  </a:cubicBezTo>
                  <a:cubicBezTo>
                    <a:pt x="9" y="14"/>
                    <a:pt x="9" y="14"/>
                    <a:pt x="9" y="14"/>
                  </a:cubicBezTo>
                  <a:cubicBezTo>
                    <a:pt x="10" y="14"/>
                    <a:pt x="10" y="14"/>
                    <a:pt x="10" y="14"/>
                  </a:cubicBezTo>
                  <a:cubicBezTo>
                    <a:pt x="10" y="14"/>
                    <a:pt x="10" y="14"/>
                    <a:pt x="10" y="14"/>
                  </a:cubicBezTo>
                  <a:cubicBezTo>
                    <a:pt x="10" y="14"/>
                    <a:pt x="10" y="14"/>
                    <a:pt x="10" y="14"/>
                  </a:cubicBezTo>
                  <a:cubicBezTo>
                    <a:pt x="10" y="14"/>
                    <a:pt x="10" y="14"/>
                    <a:pt x="10" y="14"/>
                  </a:cubicBezTo>
                  <a:cubicBezTo>
                    <a:pt x="10" y="14"/>
                    <a:pt x="10" y="14"/>
                    <a:pt x="10" y="14"/>
                  </a:cubicBezTo>
                  <a:cubicBezTo>
                    <a:pt x="10" y="14"/>
                    <a:pt x="10" y="14"/>
                    <a:pt x="10" y="14"/>
                  </a:cubicBezTo>
                  <a:cubicBezTo>
                    <a:pt x="10" y="14"/>
                    <a:pt x="10" y="14"/>
                    <a:pt x="10" y="14"/>
                  </a:cubicBezTo>
                  <a:cubicBezTo>
                    <a:pt x="10" y="14"/>
                    <a:pt x="10" y="14"/>
                    <a:pt x="10" y="14"/>
                  </a:cubicBezTo>
                  <a:cubicBezTo>
                    <a:pt x="10" y="14"/>
                    <a:pt x="10" y="14"/>
                    <a:pt x="10" y="14"/>
                  </a:cubicBezTo>
                  <a:cubicBezTo>
                    <a:pt x="10" y="13"/>
                    <a:pt x="10" y="13"/>
                    <a:pt x="10" y="13"/>
                  </a:cubicBezTo>
                  <a:cubicBezTo>
                    <a:pt x="10" y="13"/>
                    <a:pt x="10" y="13"/>
                    <a:pt x="10" y="13"/>
                  </a:cubicBezTo>
                  <a:cubicBezTo>
                    <a:pt x="10" y="13"/>
                    <a:pt x="10" y="13"/>
                    <a:pt x="10" y="13"/>
                  </a:cubicBezTo>
                  <a:cubicBezTo>
                    <a:pt x="10" y="13"/>
                    <a:pt x="10" y="13"/>
                    <a:pt x="10" y="13"/>
                  </a:cubicBezTo>
                  <a:cubicBezTo>
                    <a:pt x="10" y="13"/>
                    <a:pt x="10" y="13"/>
                    <a:pt x="10" y="13"/>
                  </a:cubicBezTo>
                  <a:cubicBezTo>
                    <a:pt x="10" y="13"/>
                    <a:pt x="11" y="13"/>
                    <a:pt x="11" y="13"/>
                  </a:cubicBezTo>
                  <a:cubicBezTo>
                    <a:pt x="11" y="13"/>
                    <a:pt x="11" y="13"/>
                    <a:pt x="11" y="13"/>
                  </a:cubicBezTo>
                  <a:cubicBezTo>
                    <a:pt x="11" y="13"/>
                    <a:pt x="11" y="13"/>
                    <a:pt x="11" y="13"/>
                  </a:cubicBezTo>
                  <a:cubicBezTo>
                    <a:pt x="11" y="13"/>
                    <a:pt x="11" y="13"/>
                    <a:pt x="11" y="13"/>
                  </a:cubicBezTo>
                  <a:cubicBezTo>
                    <a:pt x="12" y="13"/>
                    <a:pt x="12" y="13"/>
                    <a:pt x="12" y="12"/>
                  </a:cubicBezTo>
                  <a:cubicBezTo>
                    <a:pt x="12" y="12"/>
                    <a:pt x="12" y="12"/>
                    <a:pt x="12" y="12"/>
                  </a:cubicBezTo>
                  <a:cubicBezTo>
                    <a:pt x="12" y="12"/>
                    <a:pt x="12" y="12"/>
                    <a:pt x="12" y="12"/>
                  </a:cubicBezTo>
                  <a:cubicBezTo>
                    <a:pt x="12" y="12"/>
                    <a:pt x="12" y="12"/>
                    <a:pt x="12" y="12"/>
                  </a:cubicBezTo>
                  <a:cubicBezTo>
                    <a:pt x="12" y="12"/>
                    <a:pt x="12" y="12"/>
                    <a:pt x="12" y="12"/>
                  </a:cubicBezTo>
                  <a:cubicBezTo>
                    <a:pt x="12" y="12"/>
                    <a:pt x="12" y="12"/>
                    <a:pt x="12" y="12"/>
                  </a:cubicBezTo>
                  <a:cubicBezTo>
                    <a:pt x="12" y="12"/>
                    <a:pt x="12" y="12"/>
                    <a:pt x="12" y="12"/>
                  </a:cubicBezTo>
                  <a:cubicBezTo>
                    <a:pt x="12" y="11"/>
                    <a:pt x="12" y="11"/>
                    <a:pt x="12" y="11"/>
                  </a:cubicBezTo>
                  <a:cubicBezTo>
                    <a:pt x="12" y="11"/>
                    <a:pt x="12" y="11"/>
                    <a:pt x="12" y="11"/>
                  </a:cubicBezTo>
                  <a:cubicBezTo>
                    <a:pt x="12" y="11"/>
                    <a:pt x="13" y="11"/>
                    <a:pt x="13" y="11"/>
                  </a:cubicBezTo>
                  <a:cubicBezTo>
                    <a:pt x="13" y="11"/>
                    <a:pt x="13" y="11"/>
                    <a:pt x="13" y="11"/>
                  </a:cubicBezTo>
                  <a:cubicBezTo>
                    <a:pt x="13" y="11"/>
                    <a:pt x="13" y="10"/>
                    <a:pt x="13" y="10"/>
                  </a:cubicBezTo>
                  <a:cubicBezTo>
                    <a:pt x="13" y="10"/>
                    <a:pt x="13" y="10"/>
                    <a:pt x="13" y="10"/>
                  </a:cubicBezTo>
                  <a:cubicBezTo>
                    <a:pt x="13" y="10"/>
                    <a:pt x="14" y="10"/>
                    <a:pt x="14" y="10"/>
                  </a:cubicBezTo>
                  <a:cubicBezTo>
                    <a:pt x="14" y="10"/>
                    <a:pt x="14" y="10"/>
                    <a:pt x="14" y="10"/>
                  </a:cubicBezTo>
                  <a:cubicBezTo>
                    <a:pt x="14" y="10"/>
                    <a:pt x="14" y="10"/>
                    <a:pt x="14" y="10"/>
                  </a:cubicBezTo>
                  <a:cubicBezTo>
                    <a:pt x="14" y="10"/>
                    <a:pt x="14" y="10"/>
                    <a:pt x="14" y="10"/>
                  </a:cubicBezTo>
                  <a:cubicBezTo>
                    <a:pt x="14" y="10"/>
                    <a:pt x="14" y="10"/>
                    <a:pt x="14" y="10"/>
                  </a:cubicBezTo>
                  <a:cubicBezTo>
                    <a:pt x="14" y="10"/>
                    <a:pt x="14" y="10"/>
                    <a:pt x="14" y="10"/>
                  </a:cubicBezTo>
                  <a:cubicBezTo>
                    <a:pt x="14" y="10"/>
                    <a:pt x="14" y="10"/>
                    <a:pt x="14" y="10"/>
                  </a:cubicBezTo>
                  <a:cubicBezTo>
                    <a:pt x="14" y="10"/>
                    <a:pt x="15" y="10"/>
                    <a:pt x="15" y="10"/>
                  </a:cubicBezTo>
                  <a:cubicBezTo>
                    <a:pt x="15" y="9"/>
                    <a:pt x="15" y="9"/>
                    <a:pt x="15" y="9"/>
                  </a:cubicBezTo>
                  <a:cubicBezTo>
                    <a:pt x="15" y="9"/>
                    <a:pt x="15" y="9"/>
                    <a:pt x="15" y="9"/>
                  </a:cubicBezTo>
                  <a:cubicBezTo>
                    <a:pt x="15" y="9"/>
                    <a:pt x="15" y="9"/>
                    <a:pt x="15" y="9"/>
                  </a:cubicBezTo>
                  <a:cubicBezTo>
                    <a:pt x="15" y="9"/>
                    <a:pt x="15" y="9"/>
                    <a:pt x="15" y="9"/>
                  </a:cubicBezTo>
                  <a:cubicBezTo>
                    <a:pt x="15" y="9"/>
                    <a:pt x="15" y="9"/>
                    <a:pt x="15" y="9"/>
                  </a:cubicBezTo>
                  <a:cubicBezTo>
                    <a:pt x="15" y="9"/>
                    <a:pt x="15" y="9"/>
                    <a:pt x="15" y="9"/>
                  </a:cubicBezTo>
                  <a:cubicBezTo>
                    <a:pt x="15" y="9"/>
                    <a:pt x="15" y="9"/>
                    <a:pt x="15" y="9"/>
                  </a:cubicBezTo>
                  <a:cubicBezTo>
                    <a:pt x="15" y="9"/>
                    <a:pt x="15" y="9"/>
                    <a:pt x="15" y="9"/>
                  </a:cubicBezTo>
                  <a:cubicBezTo>
                    <a:pt x="15" y="9"/>
                    <a:pt x="15" y="9"/>
                    <a:pt x="15" y="9"/>
                  </a:cubicBezTo>
                  <a:cubicBezTo>
                    <a:pt x="15" y="9"/>
                    <a:pt x="15" y="9"/>
                    <a:pt x="15" y="9"/>
                  </a:cubicBezTo>
                  <a:cubicBezTo>
                    <a:pt x="15" y="9"/>
                    <a:pt x="15" y="9"/>
                    <a:pt x="15" y="9"/>
                  </a:cubicBezTo>
                  <a:cubicBezTo>
                    <a:pt x="15" y="9"/>
                    <a:pt x="15" y="9"/>
                    <a:pt x="15" y="9"/>
                  </a:cubicBezTo>
                  <a:cubicBezTo>
                    <a:pt x="16" y="9"/>
                    <a:pt x="16" y="9"/>
                    <a:pt x="16" y="9"/>
                  </a:cubicBezTo>
                  <a:cubicBezTo>
                    <a:pt x="16" y="9"/>
                    <a:pt x="16" y="9"/>
                    <a:pt x="16" y="9"/>
                  </a:cubicBezTo>
                  <a:cubicBezTo>
                    <a:pt x="16" y="9"/>
                    <a:pt x="16" y="9"/>
                    <a:pt x="16" y="9"/>
                  </a:cubicBezTo>
                  <a:cubicBezTo>
                    <a:pt x="16" y="9"/>
                    <a:pt x="16" y="9"/>
                    <a:pt x="16" y="9"/>
                  </a:cubicBezTo>
                  <a:cubicBezTo>
                    <a:pt x="16" y="9"/>
                    <a:pt x="16" y="9"/>
                    <a:pt x="16" y="9"/>
                  </a:cubicBezTo>
                  <a:cubicBezTo>
                    <a:pt x="16" y="9"/>
                    <a:pt x="16" y="8"/>
                    <a:pt x="16" y="8"/>
                  </a:cubicBezTo>
                  <a:cubicBezTo>
                    <a:pt x="16" y="8"/>
                    <a:pt x="16" y="8"/>
                    <a:pt x="16" y="8"/>
                  </a:cubicBezTo>
                  <a:cubicBezTo>
                    <a:pt x="16" y="8"/>
                    <a:pt x="16" y="8"/>
                    <a:pt x="16" y="8"/>
                  </a:cubicBezTo>
                  <a:cubicBezTo>
                    <a:pt x="16" y="8"/>
                    <a:pt x="16" y="8"/>
                    <a:pt x="16" y="8"/>
                  </a:cubicBezTo>
                  <a:cubicBezTo>
                    <a:pt x="16" y="8"/>
                    <a:pt x="16" y="8"/>
                    <a:pt x="16" y="8"/>
                  </a:cubicBezTo>
                  <a:cubicBezTo>
                    <a:pt x="17" y="8"/>
                    <a:pt x="17" y="8"/>
                    <a:pt x="17" y="8"/>
                  </a:cubicBezTo>
                  <a:cubicBezTo>
                    <a:pt x="17" y="8"/>
                    <a:pt x="17" y="8"/>
                    <a:pt x="17" y="8"/>
                  </a:cubicBezTo>
                  <a:cubicBezTo>
                    <a:pt x="17" y="8"/>
                    <a:pt x="17" y="8"/>
                    <a:pt x="17" y="8"/>
                  </a:cubicBezTo>
                  <a:cubicBezTo>
                    <a:pt x="17" y="8"/>
                    <a:pt x="17" y="8"/>
                    <a:pt x="17" y="8"/>
                  </a:cubicBezTo>
                  <a:cubicBezTo>
                    <a:pt x="17" y="7"/>
                    <a:pt x="17" y="7"/>
                    <a:pt x="17" y="7"/>
                  </a:cubicBezTo>
                  <a:cubicBezTo>
                    <a:pt x="16" y="7"/>
                    <a:pt x="16" y="7"/>
                    <a:pt x="16" y="7"/>
                  </a:cubicBezTo>
                  <a:cubicBezTo>
                    <a:pt x="16" y="7"/>
                    <a:pt x="16" y="7"/>
                    <a:pt x="16" y="8"/>
                  </a:cubicBezTo>
                  <a:cubicBezTo>
                    <a:pt x="16" y="8"/>
                    <a:pt x="16" y="8"/>
                    <a:pt x="16" y="8"/>
                  </a:cubicBezTo>
                  <a:cubicBezTo>
                    <a:pt x="16" y="8"/>
                    <a:pt x="16" y="8"/>
                    <a:pt x="16" y="8"/>
                  </a:cubicBezTo>
                  <a:cubicBezTo>
                    <a:pt x="16" y="8"/>
                    <a:pt x="16" y="8"/>
                    <a:pt x="16" y="8"/>
                  </a:cubicBezTo>
                  <a:cubicBezTo>
                    <a:pt x="16" y="8"/>
                    <a:pt x="16" y="8"/>
                    <a:pt x="16" y="8"/>
                  </a:cubicBezTo>
                  <a:cubicBezTo>
                    <a:pt x="16" y="8"/>
                    <a:pt x="16" y="8"/>
                    <a:pt x="16" y="8"/>
                  </a:cubicBezTo>
                  <a:cubicBezTo>
                    <a:pt x="16" y="8"/>
                    <a:pt x="16" y="8"/>
                    <a:pt x="16" y="8"/>
                  </a:cubicBezTo>
                  <a:cubicBezTo>
                    <a:pt x="16" y="7"/>
                    <a:pt x="16" y="7"/>
                    <a:pt x="16" y="7"/>
                  </a:cubicBezTo>
                  <a:cubicBezTo>
                    <a:pt x="16" y="7"/>
                    <a:pt x="16" y="7"/>
                    <a:pt x="16" y="7"/>
                  </a:cubicBezTo>
                  <a:cubicBezTo>
                    <a:pt x="16" y="7"/>
                    <a:pt x="16" y="7"/>
                    <a:pt x="16" y="7"/>
                  </a:cubicBezTo>
                  <a:cubicBezTo>
                    <a:pt x="16" y="7"/>
                    <a:pt x="16" y="7"/>
                    <a:pt x="16" y="7"/>
                  </a:cubicBezTo>
                  <a:cubicBezTo>
                    <a:pt x="16" y="7"/>
                    <a:pt x="16" y="7"/>
                    <a:pt x="16" y="7"/>
                  </a:cubicBezTo>
                  <a:cubicBezTo>
                    <a:pt x="17" y="7"/>
                    <a:pt x="17" y="7"/>
                    <a:pt x="17" y="7"/>
                  </a:cubicBezTo>
                  <a:cubicBezTo>
                    <a:pt x="17" y="7"/>
                    <a:pt x="17" y="7"/>
                    <a:pt x="17" y="7"/>
                  </a:cubicBezTo>
                  <a:cubicBezTo>
                    <a:pt x="17" y="7"/>
                    <a:pt x="17" y="7"/>
                    <a:pt x="17" y="7"/>
                  </a:cubicBezTo>
                  <a:cubicBezTo>
                    <a:pt x="17" y="7"/>
                    <a:pt x="17" y="7"/>
                    <a:pt x="17" y="7"/>
                  </a:cubicBezTo>
                  <a:cubicBezTo>
                    <a:pt x="17" y="7"/>
                    <a:pt x="17" y="7"/>
                    <a:pt x="17" y="7"/>
                  </a:cubicBezTo>
                  <a:cubicBezTo>
                    <a:pt x="19" y="7"/>
                    <a:pt x="19" y="7"/>
                    <a:pt x="19" y="7"/>
                  </a:cubicBezTo>
                  <a:cubicBezTo>
                    <a:pt x="19" y="7"/>
                    <a:pt x="19" y="7"/>
                    <a:pt x="19" y="7"/>
                  </a:cubicBezTo>
                  <a:cubicBezTo>
                    <a:pt x="19" y="7"/>
                    <a:pt x="19" y="7"/>
                    <a:pt x="19" y="7"/>
                  </a:cubicBezTo>
                  <a:cubicBezTo>
                    <a:pt x="19" y="7"/>
                    <a:pt x="19" y="7"/>
                    <a:pt x="19" y="7"/>
                  </a:cubicBezTo>
                  <a:cubicBezTo>
                    <a:pt x="19" y="7"/>
                    <a:pt x="19" y="7"/>
                    <a:pt x="19" y="7"/>
                  </a:cubicBezTo>
                  <a:cubicBezTo>
                    <a:pt x="19" y="7"/>
                    <a:pt x="19" y="7"/>
                    <a:pt x="19" y="7"/>
                  </a:cubicBezTo>
                  <a:cubicBezTo>
                    <a:pt x="19" y="7"/>
                    <a:pt x="19" y="6"/>
                    <a:pt x="19" y="6"/>
                  </a:cubicBezTo>
                  <a:cubicBezTo>
                    <a:pt x="19" y="6"/>
                    <a:pt x="19" y="6"/>
                    <a:pt x="19" y="6"/>
                  </a:cubicBezTo>
                  <a:cubicBezTo>
                    <a:pt x="19" y="6"/>
                    <a:pt x="19" y="6"/>
                    <a:pt x="19" y="6"/>
                  </a:cubicBezTo>
                  <a:cubicBezTo>
                    <a:pt x="19" y="6"/>
                    <a:pt x="19" y="6"/>
                    <a:pt x="19" y="6"/>
                  </a:cubicBezTo>
                  <a:cubicBezTo>
                    <a:pt x="19" y="6"/>
                    <a:pt x="19" y="6"/>
                    <a:pt x="19" y="6"/>
                  </a:cubicBezTo>
                  <a:cubicBezTo>
                    <a:pt x="19" y="6"/>
                    <a:pt x="20" y="6"/>
                    <a:pt x="20" y="6"/>
                  </a:cubicBezTo>
                  <a:cubicBezTo>
                    <a:pt x="20" y="6"/>
                    <a:pt x="20" y="6"/>
                    <a:pt x="20" y="6"/>
                  </a:cubicBezTo>
                  <a:cubicBezTo>
                    <a:pt x="20" y="6"/>
                    <a:pt x="20" y="6"/>
                    <a:pt x="20" y="6"/>
                  </a:cubicBezTo>
                  <a:cubicBezTo>
                    <a:pt x="20" y="6"/>
                    <a:pt x="20" y="6"/>
                    <a:pt x="20" y="6"/>
                  </a:cubicBezTo>
                  <a:cubicBezTo>
                    <a:pt x="20" y="6"/>
                    <a:pt x="20" y="6"/>
                    <a:pt x="20" y="6"/>
                  </a:cubicBezTo>
                  <a:cubicBezTo>
                    <a:pt x="20" y="6"/>
                    <a:pt x="20" y="6"/>
                    <a:pt x="20" y="6"/>
                  </a:cubicBezTo>
                  <a:cubicBezTo>
                    <a:pt x="21" y="6"/>
                    <a:pt x="21" y="6"/>
                    <a:pt x="21" y="6"/>
                  </a:cubicBezTo>
                  <a:cubicBezTo>
                    <a:pt x="21" y="6"/>
                    <a:pt x="21" y="6"/>
                    <a:pt x="21" y="6"/>
                  </a:cubicBezTo>
                  <a:cubicBezTo>
                    <a:pt x="21" y="6"/>
                    <a:pt x="21" y="5"/>
                    <a:pt x="21" y="5"/>
                  </a:cubicBezTo>
                  <a:cubicBezTo>
                    <a:pt x="20" y="5"/>
                    <a:pt x="20" y="5"/>
                    <a:pt x="20" y="5"/>
                  </a:cubicBezTo>
                  <a:cubicBezTo>
                    <a:pt x="20" y="5"/>
                    <a:pt x="20" y="5"/>
                    <a:pt x="20" y="5"/>
                  </a:cubicBezTo>
                  <a:cubicBezTo>
                    <a:pt x="20" y="4"/>
                    <a:pt x="20" y="4"/>
                    <a:pt x="20" y="4"/>
                  </a:cubicBezTo>
                  <a:cubicBezTo>
                    <a:pt x="20" y="4"/>
                    <a:pt x="20" y="4"/>
                    <a:pt x="20" y="4"/>
                  </a:cubicBezTo>
                  <a:cubicBezTo>
                    <a:pt x="20" y="4"/>
                    <a:pt x="20" y="4"/>
                    <a:pt x="20" y="4"/>
                  </a:cubicBezTo>
                  <a:cubicBezTo>
                    <a:pt x="20" y="4"/>
                    <a:pt x="20" y="4"/>
                    <a:pt x="20" y="4"/>
                  </a:cubicBezTo>
                  <a:cubicBezTo>
                    <a:pt x="20" y="4"/>
                    <a:pt x="20" y="4"/>
                    <a:pt x="20" y="4"/>
                  </a:cubicBezTo>
                  <a:cubicBezTo>
                    <a:pt x="20" y="4"/>
                    <a:pt x="20" y="4"/>
                    <a:pt x="20" y="4"/>
                  </a:cubicBezTo>
                  <a:cubicBezTo>
                    <a:pt x="20" y="4"/>
                    <a:pt x="19" y="4"/>
                    <a:pt x="19" y="4"/>
                  </a:cubicBezTo>
                  <a:cubicBezTo>
                    <a:pt x="19" y="4"/>
                    <a:pt x="19" y="4"/>
                    <a:pt x="19" y="4"/>
                  </a:cubicBezTo>
                  <a:cubicBezTo>
                    <a:pt x="19" y="4"/>
                    <a:pt x="19" y="4"/>
                    <a:pt x="19" y="4"/>
                  </a:cubicBezTo>
                  <a:cubicBezTo>
                    <a:pt x="19" y="4"/>
                    <a:pt x="19" y="4"/>
                    <a:pt x="19" y="4"/>
                  </a:cubicBezTo>
                  <a:cubicBezTo>
                    <a:pt x="20" y="4"/>
                    <a:pt x="20" y="4"/>
                    <a:pt x="20" y="4"/>
                  </a:cubicBezTo>
                  <a:cubicBezTo>
                    <a:pt x="20" y="4"/>
                    <a:pt x="20" y="4"/>
                    <a:pt x="20" y="4"/>
                  </a:cubicBezTo>
                  <a:cubicBezTo>
                    <a:pt x="20" y="4"/>
                    <a:pt x="19" y="4"/>
                    <a:pt x="19" y="4"/>
                  </a:cubicBezTo>
                  <a:cubicBezTo>
                    <a:pt x="19" y="4"/>
                    <a:pt x="19" y="4"/>
                    <a:pt x="19" y="4"/>
                  </a:cubicBezTo>
                  <a:cubicBezTo>
                    <a:pt x="19" y="4"/>
                    <a:pt x="19" y="4"/>
                    <a:pt x="19" y="4"/>
                  </a:cubicBezTo>
                  <a:cubicBezTo>
                    <a:pt x="18" y="4"/>
                    <a:pt x="18" y="4"/>
                    <a:pt x="18" y="4"/>
                  </a:cubicBezTo>
                  <a:cubicBezTo>
                    <a:pt x="18" y="4"/>
                    <a:pt x="18" y="4"/>
                    <a:pt x="18" y="4"/>
                  </a:cubicBezTo>
                  <a:cubicBezTo>
                    <a:pt x="18" y="4"/>
                    <a:pt x="18" y="4"/>
                    <a:pt x="18" y="4"/>
                  </a:cubicBezTo>
                  <a:cubicBezTo>
                    <a:pt x="18" y="4"/>
                    <a:pt x="18" y="4"/>
                    <a:pt x="18" y="4"/>
                  </a:cubicBezTo>
                  <a:cubicBezTo>
                    <a:pt x="17" y="4"/>
                    <a:pt x="17" y="4"/>
                    <a:pt x="17" y="4"/>
                  </a:cubicBezTo>
                  <a:cubicBezTo>
                    <a:pt x="17" y="4"/>
                    <a:pt x="17" y="4"/>
                    <a:pt x="17" y="4"/>
                  </a:cubicBezTo>
                  <a:cubicBezTo>
                    <a:pt x="17" y="4"/>
                    <a:pt x="17" y="4"/>
                    <a:pt x="17" y="4"/>
                  </a:cubicBezTo>
                  <a:cubicBezTo>
                    <a:pt x="17" y="4"/>
                    <a:pt x="17" y="4"/>
                    <a:pt x="17" y="4"/>
                  </a:cubicBezTo>
                  <a:cubicBezTo>
                    <a:pt x="17" y="4"/>
                    <a:pt x="17" y="4"/>
                    <a:pt x="17" y="4"/>
                  </a:cubicBezTo>
                  <a:cubicBezTo>
                    <a:pt x="17" y="5"/>
                    <a:pt x="17" y="5"/>
                    <a:pt x="17" y="5"/>
                  </a:cubicBezTo>
                  <a:cubicBezTo>
                    <a:pt x="17" y="5"/>
                    <a:pt x="17" y="5"/>
                    <a:pt x="17" y="5"/>
                  </a:cubicBezTo>
                  <a:cubicBezTo>
                    <a:pt x="16" y="5"/>
                    <a:pt x="16" y="5"/>
                    <a:pt x="16" y="5"/>
                  </a:cubicBezTo>
                  <a:cubicBezTo>
                    <a:pt x="16" y="5"/>
                    <a:pt x="16" y="5"/>
                    <a:pt x="16" y="5"/>
                  </a:cubicBezTo>
                  <a:cubicBezTo>
                    <a:pt x="16" y="5"/>
                    <a:pt x="16" y="5"/>
                    <a:pt x="16" y="5"/>
                  </a:cubicBezTo>
                  <a:cubicBezTo>
                    <a:pt x="16" y="5"/>
                    <a:pt x="16" y="5"/>
                    <a:pt x="16" y="5"/>
                  </a:cubicBezTo>
                  <a:cubicBezTo>
                    <a:pt x="16" y="5"/>
                    <a:pt x="16" y="5"/>
                    <a:pt x="16" y="5"/>
                  </a:cubicBezTo>
                  <a:cubicBezTo>
                    <a:pt x="16" y="5"/>
                    <a:pt x="16" y="5"/>
                    <a:pt x="16" y="6"/>
                  </a:cubicBezTo>
                  <a:cubicBezTo>
                    <a:pt x="16" y="6"/>
                    <a:pt x="16" y="6"/>
                    <a:pt x="16" y="6"/>
                  </a:cubicBezTo>
                  <a:cubicBezTo>
                    <a:pt x="16" y="6"/>
                    <a:pt x="15" y="6"/>
                    <a:pt x="15" y="6"/>
                  </a:cubicBezTo>
                  <a:cubicBezTo>
                    <a:pt x="15" y="6"/>
                    <a:pt x="15" y="6"/>
                    <a:pt x="15" y="6"/>
                  </a:cubicBezTo>
                  <a:cubicBezTo>
                    <a:pt x="15" y="6"/>
                    <a:pt x="15" y="6"/>
                    <a:pt x="15" y="6"/>
                  </a:cubicBezTo>
                  <a:cubicBezTo>
                    <a:pt x="15" y="6"/>
                    <a:pt x="15" y="6"/>
                    <a:pt x="15" y="6"/>
                  </a:cubicBezTo>
                  <a:cubicBezTo>
                    <a:pt x="15" y="6"/>
                    <a:pt x="15" y="6"/>
                    <a:pt x="15" y="6"/>
                  </a:cubicBezTo>
                  <a:cubicBezTo>
                    <a:pt x="15" y="6"/>
                    <a:pt x="15" y="6"/>
                    <a:pt x="15" y="6"/>
                  </a:cubicBezTo>
                  <a:cubicBezTo>
                    <a:pt x="15" y="6"/>
                    <a:pt x="15" y="6"/>
                    <a:pt x="15" y="6"/>
                  </a:cubicBezTo>
                  <a:cubicBezTo>
                    <a:pt x="15" y="6"/>
                    <a:pt x="15" y="6"/>
                    <a:pt x="15" y="6"/>
                  </a:cubicBezTo>
                  <a:cubicBezTo>
                    <a:pt x="15" y="6"/>
                    <a:pt x="15" y="6"/>
                    <a:pt x="15" y="5"/>
                  </a:cubicBezTo>
                  <a:cubicBezTo>
                    <a:pt x="15" y="5"/>
                    <a:pt x="15" y="5"/>
                    <a:pt x="15" y="5"/>
                  </a:cubicBezTo>
                  <a:cubicBezTo>
                    <a:pt x="15" y="5"/>
                    <a:pt x="15" y="5"/>
                    <a:pt x="15" y="5"/>
                  </a:cubicBezTo>
                  <a:cubicBezTo>
                    <a:pt x="15" y="5"/>
                    <a:pt x="15" y="5"/>
                    <a:pt x="15" y="5"/>
                  </a:cubicBezTo>
                  <a:cubicBezTo>
                    <a:pt x="15" y="5"/>
                    <a:pt x="15" y="5"/>
                    <a:pt x="15" y="5"/>
                  </a:cubicBezTo>
                  <a:cubicBezTo>
                    <a:pt x="15" y="5"/>
                    <a:pt x="15" y="5"/>
                    <a:pt x="15" y="5"/>
                  </a:cubicBezTo>
                  <a:cubicBezTo>
                    <a:pt x="15" y="5"/>
                    <a:pt x="15" y="5"/>
                    <a:pt x="15" y="5"/>
                  </a:cubicBezTo>
                  <a:cubicBezTo>
                    <a:pt x="15" y="5"/>
                    <a:pt x="15" y="5"/>
                    <a:pt x="15" y="5"/>
                  </a:cubicBezTo>
                  <a:cubicBezTo>
                    <a:pt x="15" y="5"/>
                    <a:pt x="15" y="5"/>
                    <a:pt x="15" y="5"/>
                  </a:cubicBezTo>
                  <a:cubicBezTo>
                    <a:pt x="16" y="5"/>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7" y="4"/>
                    <a:pt x="17" y="4"/>
                  </a:cubicBezTo>
                  <a:cubicBezTo>
                    <a:pt x="17" y="4"/>
                    <a:pt x="17" y="4"/>
                    <a:pt x="17" y="3"/>
                  </a:cubicBezTo>
                  <a:cubicBezTo>
                    <a:pt x="17" y="3"/>
                    <a:pt x="17" y="3"/>
                    <a:pt x="17" y="3"/>
                  </a:cubicBezTo>
                  <a:cubicBezTo>
                    <a:pt x="17" y="3"/>
                    <a:pt x="17" y="3"/>
                    <a:pt x="17" y="3"/>
                  </a:cubicBezTo>
                  <a:cubicBezTo>
                    <a:pt x="17" y="3"/>
                    <a:pt x="17" y="3"/>
                    <a:pt x="17" y="3"/>
                  </a:cubicBezTo>
                  <a:cubicBezTo>
                    <a:pt x="17" y="3"/>
                    <a:pt x="18" y="3"/>
                    <a:pt x="18" y="3"/>
                  </a:cubicBezTo>
                  <a:cubicBezTo>
                    <a:pt x="18" y="3"/>
                    <a:pt x="18" y="3"/>
                    <a:pt x="18" y="3"/>
                  </a:cubicBezTo>
                  <a:cubicBezTo>
                    <a:pt x="18" y="3"/>
                    <a:pt x="18" y="3"/>
                    <a:pt x="18" y="3"/>
                  </a:cubicBezTo>
                  <a:cubicBezTo>
                    <a:pt x="18" y="3"/>
                    <a:pt x="18" y="3"/>
                    <a:pt x="18" y="3"/>
                  </a:cubicBezTo>
                  <a:cubicBezTo>
                    <a:pt x="18" y="3"/>
                    <a:pt x="18" y="3"/>
                    <a:pt x="18" y="3"/>
                  </a:cubicBezTo>
                  <a:cubicBezTo>
                    <a:pt x="18" y="3"/>
                    <a:pt x="18" y="3"/>
                    <a:pt x="18" y="3"/>
                  </a:cubicBezTo>
                  <a:cubicBezTo>
                    <a:pt x="18" y="3"/>
                    <a:pt x="18" y="3"/>
                    <a:pt x="18" y="3"/>
                  </a:cubicBezTo>
                  <a:cubicBezTo>
                    <a:pt x="18" y="3"/>
                    <a:pt x="18" y="3"/>
                    <a:pt x="18" y="2"/>
                  </a:cubicBezTo>
                  <a:cubicBezTo>
                    <a:pt x="18" y="2"/>
                    <a:pt x="18" y="2"/>
                    <a:pt x="18" y="2"/>
                  </a:cubicBezTo>
                  <a:cubicBezTo>
                    <a:pt x="20" y="2"/>
                    <a:pt x="22" y="1"/>
                    <a:pt x="24" y="1"/>
                  </a:cubicBezTo>
                  <a:cubicBezTo>
                    <a:pt x="24" y="1"/>
                    <a:pt x="24" y="1"/>
                    <a:pt x="24" y="1"/>
                  </a:cubicBezTo>
                  <a:cubicBezTo>
                    <a:pt x="24" y="1"/>
                    <a:pt x="24" y="1"/>
                    <a:pt x="24" y="1"/>
                  </a:cubicBezTo>
                  <a:cubicBezTo>
                    <a:pt x="24" y="1"/>
                    <a:pt x="24" y="1"/>
                    <a:pt x="24" y="1"/>
                  </a:cubicBezTo>
                  <a:cubicBezTo>
                    <a:pt x="24" y="1"/>
                    <a:pt x="24" y="1"/>
                    <a:pt x="24" y="1"/>
                  </a:cubicBezTo>
                  <a:cubicBezTo>
                    <a:pt x="24" y="1"/>
                    <a:pt x="24" y="2"/>
                    <a:pt x="24" y="2"/>
                  </a:cubicBezTo>
                  <a:cubicBezTo>
                    <a:pt x="24" y="2"/>
                    <a:pt x="24" y="2"/>
                    <a:pt x="24" y="2"/>
                  </a:cubicBezTo>
                  <a:cubicBezTo>
                    <a:pt x="24" y="2"/>
                    <a:pt x="24" y="2"/>
                    <a:pt x="24" y="2"/>
                  </a:cubicBezTo>
                  <a:cubicBezTo>
                    <a:pt x="24" y="2"/>
                    <a:pt x="24" y="2"/>
                    <a:pt x="24" y="2"/>
                  </a:cubicBezTo>
                  <a:cubicBezTo>
                    <a:pt x="24" y="2"/>
                    <a:pt x="24" y="2"/>
                    <a:pt x="24" y="2"/>
                  </a:cubicBezTo>
                  <a:cubicBezTo>
                    <a:pt x="24" y="2"/>
                    <a:pt x="24" y="3"/>
                    <a:pt x="24" y="3"/>
                  </a:cubicBezTo>
                  <a:cubicBezTo>
                    <a:pt x="24" y="3"/>
                    <a:pt x="24" y="3"/>
                    <a:pt x="24" y="3"/>
                  </a:cubicBezTo>
                  <a:cubicBezTo>
                    <a:pt x="24" y="3"/>
                    <a:pt x="24" y="3"/>
                    <a:pt x="24" y="3"/>
                  </a:cubicBezTo>
                  <a:cubicBezTo>
                    <a:pt x="24" y="3"/>
                    <a:pt x="24" y="3"/>
                    <a:pt x="24" y="3"/>
                  </a:cubicBezTo>
                  <a:cubicBezTo>
                    <a:pt x="24" y="3"/>
                    <a:pt x="24" y="3"/>
                    <a:pt x="24" y="3"/>
                  </a:cubicBezTo>
                  <a:cubicBezTo>
                    <a:pt x="24" y="3"/>
                    <a:pt x="24" y="4"/>
                    <a:pt x="24" y="4"/>
                  </a:cubicBezTo>
                  <a:cubicBezTo>
                    <a:pt x="24" y="4"/>
                    <a:pt x="24" y="4"/>
                    <a:pt x="24" y="4"/>
                  </a:cubicBezTo>
                  <a:cubicBezTo>
                    <a:pt x="25" y="4"/>
                    <a:pt x="25" y="4"/>
                    <a:pt x="25" y="4"/>
                  </a:cubicBezTo>
                  <a:cubicBezTo>
                    <a:pt x="25" y="4"/>
                    <a:pt x="25" y="4"/>
                    <a:pt x="25" y="4"/>
                  </a:cubicBezTo>
                  <a:cubicBezTo>
                    <a:pt x="25" y="4"/>
                    <a:pt x="25" y="4"/>
                    <a:pt x="26" y="4"/>
                  </a:cubicBezTo>
                  <a:cubicBezTo>
                    <a:pt x="26" y="4"/>
                    <a:pt x="26" y="4"/>
                    <a:pt x="26" y="4"/>
                  </a:cubicBezTo>
                  <a:cubicBezTo>
                    <a:pt x="26" y="4"/>
                    <a:pt x="26" y="4"/>
                    <a:pt x="26" y="4"/>
                  </a:cubicBezTo>
                  <a:cubicBezTo>
                    <a:pt x="26" y="4"/>
                    <a:pt x="26" y="4"/>
                    <a:pt x="26" y="4"/>
                  </a:cubicBezTo>
                  <a:cubicBezTo>
                    <a:pt x="26" y="4"/>
                    <a:pt x="26" y="4"/>
                    <a:pt x="26" y="3"/>
                  </a:cubicBezTo>
                  <a:cubicBezTo>
                    <a:pt x="26" y="3"/>
                    <a:pt x="26" y="3"/>
                    <a:pt x="26" y="3"/>
                  </a:cubicBezTo>
                  <a:cubicBezTo>
                    <a:pt x="26" y="3"/>
                    <a:pt x="26" y="3"/>
                    <a:pt x="26" y="3"/>
                  </a:cubicBezTo>
                  <a:cubicBezTo>
                    <a:pt x="26" y="3"/>
                    <a:pt x="26" y="3"/>
                    <a:pt x="26" y="3"/>
                  </a:cubicBezTo>
                  <a:cubicBezTo>
                    <a:pt x="26" y="3"/>
                    <a:pt x="26" y="3"/>
                    <a:pt x="26" y="3"/>
                  </a:cubicBezTo>
                  <a:cubicBezTo>
                    <a:pt x="26" y="3"/>
                    <a:pt x="27" y="3"/>
                    <a:pt x="27" y="3"/>
                  </a:cubicBezTo>
                  <a:cubicBezTo>
                    <a:pt x="27" y="3"/>
                    <a:pt x="27" y="3"/>
                    <a:pt x="27" y="3"/>
                  </a:cubicBezTo>
                  <a:cubicBezTo>
                    <a:pt x="27" y="3"/>
                    <a:pt x="27" y="3"/>
                    <a:pt x="27" y="3"/>
                  </a:cubicBezTo>
                  <a:cubicBezTo>
                    <a:pt x="27" y="3"/>
                    <a:pt x="27" y="3"/>
                    <a:pt x="27" y="3"/>
                  </a:cubicBezTo>
                  <a:cubicBezTo>
                    <a:pt x="27" y="3"/>
                    <a:pt x="27" y="3"/>
                    <a:pt x="27" y="3"/>
                  </a:cubicBezTo>
                  <a:cubicBezTo>
                    <a:pt x="27" y="3"/>
                    <a:pt x="27" y="3"/>
                    <a:pt x="28" y="3"/>
                  </a:cubicBezTo>
                  <a:cubicBezTo>
                    <a:pt x="28" y="3"/>
                    <a:pt x="28" y="3"/>
                    <a:pt x="28" y="3"/>
                  </a:cubicBezTo>
                  <a:cubicBezTo>
                    <a:pt x="28" y="3"/>
                    <a:pt x="28" y="3"/>
                    <a:pt x="28" y="3"/>
                  </a:cubicBezTo>
                  <a:cubicBezTo>
                    <a:pt x="28" y="3"/>
                    <a:pt x="28" y="2"/>
                    <a:pt x="28" y="2"/>
                  </a:cubicBezTo>
                  <a:cubicBezTo>
                    <a:pt x="28" y="2"/>
                    <a:pt x="28" y="2"/>
                    <a:pt x="28" y="2"/>
                  </a:cubicBezTo>
                  <a:cubicBezTo>
                    <a:pt x="29" y="2"/>
                    <a:pt x="29" y="2"/>
                    <a:pt x="29" y="2"/>
                  </a:cubicBezTo>
                  <a:cubicBezTo>
                    <a:pt x="29" y="2"/>
                    <a:pt x="29" y="2"/>
                    <a:pt x="29" y="2"/>
                  </a:cubicBezTo>
                  <a:cubicBezTo>
                    <a:pt x="29" y="2"/>
                    <a:pt x="29" y="2"/>
                    <a:pt x="29" y="2"/>
                  </a:cubicBezTo>
                  <a:cubicBezTo>
                    <a:pt x="29" y="2"/>
                    <a:pt x="29" y="2"/>
                    <a:pt x="29" y="2"/>
                  </a:cubicBezTo>
                  <a:cubicBezTo>
                    <a:pt x="29" y="2"/>
                    <a:pt x="29" y="2"/>
                    <a:pt x="29" y="2"/>
                  </a:cubicBezTo>
                  <a:cubicBezTo>
                    <a:pt x="29" y="2"/>
                    <a:pt x="29" y="2"/>
                    <a:pt x="29" y="2"/>
                  </a:cubicBezTo>
                  <a:cubicBezTo>
                    <a:pt x="29" y="2"/>
                    <a:pt x="29" y="2"/>
                    <a:pt x="29" y="2"/>
                  </a:cubicBezTo>
                  <a:cubicBezTo>
                    <a:pt x="29" y="2"/>
                    <a:pt x="29" y="2"/>
                    <a:pt x="29" y="2"/>
                  </a:cubicBezTo>
                  <a:cubicBezTo>
                    <a:pt x="29" y="2"/>
                    <a:pt x="29" y="2"/>
                    <a:pt x="29" y="2"/>
                  </a:cubicBezTo>
                  <a:cubicBezTo>
                    <a:pt x="29" y="2"/>
                    <a:pt x="29" y="2"/>
                    <a:pt x="29" y="2"/>
                  </a:cubicBezTo>
                  <a:cubicBezTo>
                    <a:pt x="29" y="1"/>
                    <a:pt x="29" y="1"/>
                    <a:pt x="29" y="1"/>
                  </a:cubicBezTo>
                  <a:cubicBezTo>
                    <a:pt x="29" y="1"/>
                    <a:pt x="29" y="1"/>
                    <a:pt x="29" y="1"/>
                  </a:cubicBezTo>
                  <a:cubicBezTo>
                    <a:pt x="29" y="1"/>
                    <a:pt x="29" y="1"/>
                    <a:pt x="29" y="1"/>
                  </a:cubicBezTo>
                  <a:cubicBezTo>
                    <a:pt x="30" y="1"/>
                    <a:pt x="30" y="1"/>
                    <a:pt x="30" y="0"/>
                  </a:cubicBezTo>
                  <a:cubicBezTo>
                    <a:pt x="30" y="0"/>
                    <a:pt x="30" y="0"/>
                    <a:pt x="30" y="0"/>
                  </a:cubicBezTo>
                  <a:cubicBezTo>
                    <a:pt x="33" y="1"/>
                    <a:pt x="37" y="1"/>
                    <a:pt x="40" y="3"/>
                  </a:cubicBezTo>
                  <a:cubicBezTo>
                    <a:pt x="40" y="3"/>
                    <a:pt x="40" y="3"/>
                    <a:pt x="40" y="3"/>
                  </a:cubicBezTo>
                  <a:cubicBezTo>
                    <a:pt x="40" y="3"/>
                    <a:pt x="40" y="3"/>
                    <a:pt x="40" y="3"/>
                  </a:cubicBezTo>
                  <a:cubicBezTo>
                    <a:pt x="40" y="3"/>
                    <a:pt x="40" y="3"/>
                    <a:pt x="40" y="3"/>
                  </a:cubicBezTo>
                  <a:cubicBezTo>
                    <a:pt x="40" y="3"/>
                    <a:pt x="40" y="3"/>
                    <a:pt x="40" y="3"/>
                  </a:cubicBezTo>
                  <a:cubicBezTo>
                    <a:pt x="40" y="3"/>
                    <a:pt x="40" y="3"/>
                    <a:pt x="41" y="3"/>
                  </a:cubicBezTo>
                  <a:cubicBezTo>
                    <a:pt x="41" y="3"/>
                    <a:pt x="41" y="3"/>
                    <a:pt x="41" y="3"/>
                  </a:cubicBezTo>
                  <a:cubicBezTo>
                    <a:pt x="41" y="3"/>
                    <a:pt x="41" y="4"/>
                    <a:pt x="41" y="4"/>
                  </a:cubicBezTo>
                  <a:cubicBezTo>
                    <a:pt x="41" y="4"/>
                    <a:pt x="41" y="4"/>
                    <a:pt x="41" y="4"/>
                  </a:cubicBezTo>
                  <a:cubicBezTo>
                    <a:pt x="41" y="4"/>
                    <a:pt x="41" y="4"/>
                    <a:pt x="41" y="4"/>
                  </a:cubicBezTo>
                  <a:cubicBezTo>
                    <a:pt x="41" y="4"/>
                    <a:pt x="41" y="4"/>
                    <a:pt x="41" y="4"/>
                  </a:cubicBezTo>
                  <a:cubicBezTo>
                    <a:pt x="40" y="4"/>
                    <a:pt x="40" y="4"/>
                    <a:pt x="40" y="4"/>
                  </a:cubicBezTo>
                  <a:cubicBezTo>
                    <a:pt x="40" y="4"/>
                    <a:pt x="40" y="4"/>
                    <a:pt x="40" y="4"/>
                  </a:cubicBezTo>
                  <a:cubicBezTo>
                    <a:pt x="40" y="4"/>
                    <a:pt x="40" y="4"/>
                    <a:pt x="40" y="4"/>
                  </a:cubicBezTo>
                  <a:cubicBezTo>
                    <a:pt x="40" y="4"/>
                    <a:pt x="40" y="5"/>
                    <a:pt x="41" y="5"/>
                  </a:cubicBezTo>
                  <a:cubicBezTo>
                    <a:pt x="41" y="5"/>
                    <a:pt x="41" y="5"/>
                    <a:pt x="41" y="5"/>
                  </a:cubicBezTo>
                  <a:cubicBezTo>
                    <a:pt x="41" y="5"/>
                    <a:pt x="41" y="5"/>
                    <a:pt x="41" y="5"/>
                  </a:cubicBezTo>
                  <a:cubicBezTo>
                    <a:pt x="41" y="5"/>
                    <a:pt x="41" y="5"/>
                    <a:pt x="41" y="5"/>
                  </a:cubicBezTo>
                  <a:cubicBezTo>
                    <a:pt x="41" y="5"/>
                    <a:pt x="41" y="5"/>
                    <a:pt x="41" y="5"/>
                  </a:cubicBezTo>
                  <a:cubicBezTo>
                    <a:pt x="41" y="5"/>
                    <a:pt x="41" y="5"/>
                    <a:pt x="41" y="5"/>
                  </a:cubicBezTo>
                  <a:cubicBezTo>
                    <a:pt x="41" y="5"/>
                    <a:pt x="41" y="5"/>
                    <a:pt x="41" y="5"/>
                  </a:cubicBezTo>
                  <a:cubicBezTo>
                    <a:pt x="41" y="5"/>
                    <a:pt x="41" y="5"/>
                    <a:pt x="41" y="5"/>
                  </a:cubicBezTo>
                  <a:cubicBezTo>
                    <a:pt x="41" y="5"/>
                    <a:pt x="41" y="5"/>
                    <a:pt x="41" y="5"/>
                  </a:cubicBezTo>
                  <a:cubicBezTo>
                    <a:pt x="40" y="5"/>
                    <a:pt x="40" y="5"/>
                    <a:pt x="40" y="5"/>
                  </a:cubicBezTo>
                  <a:cubicBezTo>
                    <a:pt x="40" y="5"/>
                    <a:pt x="40" y="5"/>
                    <a:pt x="40" y="5"/>
                  </a:cubicBezTo>
                  <a:cubicBezTo>
                    <a:pt x="40" y="5"/>
                    <a:pt x="40" y="5"/>
                    <a:pt x="40" y="5"/>
                  </a:cubicBezTo>
                  <a:cubicBezTo>
                    <a:pt x="40" y="5"/>
                    <a:pt x="40" y="5"/>
                    <a:pt x="40" y="6"/>
                  </a:cubicBezTo>
                  <a:cubicBezTo>
                    <a:pt x="40" y="6"/>
                    <a:pt x="40" y="6"/>
                    <a:pt x="40" y="6"/>
                  </a:cubicBezTo>
                  <a:cubicBezTo>
                    <a:pt x="40" y="6"/>
                    <a:pt x="40" y="6"/>
                    <a:pt x="40" y="6"/>
                  </a:cubicBezTo>
                  <a:cubicBezTo>
                    <a:pt x="40" y="6"/>
                    <a:pt x="40" y="6"/>
                    <a:pt x="40" y="6"/>
                  </a:cubicBezTo>
                  <a:cubicBezTo>
                    <a:pt x="40" y="6"/>
                    <a:pt x="40" y="6"/>
                    <a:pt x="40" y="6"/>
                  </a:cubicBezTo>
                  <a:cubicBezTo>
                    <a:pt x="39" y="6"/>
                    <a:pt x="39" y="6"/>
                    <a:pt x="39" y="6"/>
                  </a:cubicBezTo>
                  <a:cubicBezTo>
                    <a:pt x="39" y="6"/>
                    <a:pt x="39" y="6"/>
                    <a:pt x="39" y="6"/>
                  </a:cubicBezTo>
                  <a:cubicBezTo>
                    <a:pt x="39" y="6"/>
                    <a:pt x="39" y="6"/>
                    <a:pt x="39" y="6"/>
                  </a:cubicBezTo>
                  <a:cubicBezTo>
                    <a:pt x="39" y="6"/>
                    <a:pt x="39" y="6"/>
                    <a:pt x="39" y="6"/>
                  </a:cubicBezTo>
                  <a:cubicBezTo>
                    <a:pt x="39" y="6"/>
                    <a:pt x="39" y="6"/>
                    <a:pt x="39" y="6"/>
                  </a:cubicBezTo>
                  <a:cubicBezTo>
                    <a:pt x="39" y="6"/>
                    <a:pt x="39" y="6"/>
                    <a:pt x="38" y="6"/>
                  </a:cubicBezTo>
                  <a:cubicBezTo>
                    <a:pt x="38" y="6"/>
                    <a:pt x="38" y="6"/>
                    <a:pt x="38" y="6"/>
                  </a:cubicBezTo>
                  <a:cubicBezTo>
                    <a:pt x="38" y="6"/>
                    <a:pt x="38" y="7"/>
                    <a:pt x="38" y="7"/>
                  </a:cubicBezTo>
                  <a:cubicBezTo>
                    <a:pt x="38" y="7"/>
                    <a:pt x="38" y="7"/>
                    <a:pt x="38" y="7"/>
                  </a:cubicBezTo>
                  <a:cubicBezTo>
                    <a:pt x="38" y="7"/>
                    <a:pt x="38" y="7"/>
                    <a:pt x="38" y="7"/>
                  </a:cubicBezTo>
                  <a:cubicBezTo>
                    <a:pt x="37" y="7"/>
                    <a:pt x="37" y="7"/>
                    <a:pt x="37" y="7"/>
                  </a:cubicBezTo>
                  <a:cubicBezTo>
                    <a:pt x="38" y="7"/>
                    <a:pt x="38" y="7"/>
                    <a:pt x="38" y="7"/>
                  </a:cubicBezTo>
                  <a:cubicBezTo>
                    <a:pt x="38" y="8"/>
                    <a:pt x="38" y="8"/>
                    <a:pt x="38" y="8"/>
                  </a:cubicBezTo>
                  <a:cubicBezTo>
                    <a:pt x="39" y="8"/>
                    <a:pt x="39" y="8"/>
                    <a:pt x="39" y="9"/>
                  </a:cubicBezTo>
                  <a:cubicBezTo>
                    <a:pt x="39" y="9"/>
                    <a:pt x="39" y="10"/>
                    <a:pt x="40" y="10"/>
                  </a:cubicBezTo>
                  <a:cubicBezTo>
                    <a:pt x="40" y="10"/>
                    <a:pt x="40" y="10"/>
                    <a:pt x="40" y="10"/>
                  </a:cubicBezTo>
                  <a:cubicBezTo>
                    <a:pt x="40" y="10"/>
                    <a:pt x="40" y="10"/>
                    <a:pt x="40" y="10"/>
                  </a:cubicBezTo>
                  <a:cubicBezTo>
                    <a:pt x="40" y="10"/>
                    <a:pt x="40" y="10"/>
                    <a:pt x="40" y="10"/>
                  </a:cubicBezTo>
                  <a:cubicBezTo>
                    <a:pt x="40" y="10"/>
                    <a:pt x="40" y="10"/>
                    <a:pt x="40" y="10"/>
                  </a:cubicBezTo>
                  <a:cubicBezTo>
                    <a:pt x="40" y="10"/>
                    <a:pt x="40" y="10"/>
                    <a:pt x="40" y="10"/>
                  </a:cubicBezTo>
                  <a:cubicBezTo>
                    <a:pt x="40" y="10"/>
                    <a:pt x="40" y="10"/>
                    <a:pt x="40" y="10"/>
                  </a:cubicBezTo>
                  <a:cubicBezTo>
                    <a:pt x="41" y="10"/>
                    <a:pt x="41" y="10"/>
                    <a:pt x="41" y="10"/>
                  </a:cubicBezTo>
                  <a:cubicBezTo>
                    <a:pt x="41" y="10"/>
                    <a:pt x="41" y="10"/>
                    <a:pt x="41" y="10"/>
                  </a:cubicBezTo>
                  <a:cubicBezTo>
                    <a:pt x="41" y="10"/>
                    <a:pt x="41" y="10"/>
                    <a:pt x="41" y="10"/>
                  </a:cubicBezTo>
                  <a:cubicBezTo>
                    <a:pt x="41" y="10"/>
                    <a:pt x="41" y="10"/>
                    <a:pt x="41" y="9"/>
                  </a:cubicBezTo>
                  <a:cubicBezTo>
                    <a:pt x="41" y="9"/>
                    <a:pt x="41" y="9"/>
                    <a:pt x="41" y="9"/>
                  </a:cubicBezTo>
                  <a:cubicBezTo>
                    <a:pt x="41" y="9"/>
                    <a:pt x="41" y="9"/>
                    <a:pt x="41" y="9"/>
                  </a:cubicBezTo>
                  <a:cubicBezTo>
                    <a:pt x="41" y="9"/>
                    <a:pt x="42" y="9"/>
                    <a:pt x="42" y="9"/>
                  </a:cubicBezTo>
                  <a:cubicBezTo>
                    <a:pt x="42" y="9"/>
                    <a:pt x="42" y="9"/>
                    <a:pt x="42" y="9"/>
                  </a:cubicBezTo>
                  <a:cubicBezTo>
                    <a:pt x="42" y="10"/>
                    <a:pt x="42" y="10"/>
                    <a:pt x="42" y="10"/>
                  </a:cubicBezTo>
                  <a:cubicBezTo>
                    <a:pt x="42" y="10"/>
                    <a:pt x="42" y="10"/>
                    <a:pt x="42" y="10"/>
                  </a:cubicBezTo>
                  <a:cubicBezTo>
                    <a:pt x="42" y="10"/>
                    <a:pt x="42" y="10"/>
                    <a:pt x="42" y="10"/>
                  </a:cubicBezTo>
                  <a:cubicBezTo>
                    <a:pt x="42" y="10"/>
                    <a:pt x="42" y="10"/>
                    <a:pt x="42" y="10"/>
                  </a:cubicBezTo>
                  <a:cubicBezTo>
                    <a:pt x="42" y="10"/>
                    <a:pt x="42" y="10"/>
                    <a:pt x="42" y="10"/>
                  </a:cubicBezTo>
                  <a:cubicBezTo>
                    <a:pt x="42" y="10"/>
                    <a:pt x="42" y="10"/>
                    <a:pt x="42" y="10"/>
                  </a:cubicBezTo>
                  <a:cubicBezTo>
                    <a:pt x="42" y="10"/>
                    <a:pt x="42" y="10"/>
                    <a:pt x="43" y="10"/>
                  </a:cubicBezTo>
                  <a:cubicBezTo>
                    <a:pt x="43" y="10"/>
                    <a:pt x="43" y="10"/>
                    <a:pt x="43" y="10"/>
                  </a:cubicBezTo>
                  <a:cubicBezTo>
                    <a:pt x="43" y="10"/>
                    <a:pt x="43" y="10"/>
                    <a:pt x="43" y="10"/>
                  </a:cubicBezTo>
                  <a:cubicBezTo>
                    <a:pt x="43" y="10"/>
                    <a:pt x="43" y="10"/>
                    <a:pt x="43" y="10"/>
                  </a:cubicBezTo>
                  <a:cubicBezTo>
                    <a:pt x="43" y="10"/>
                    <a:pt x="43" y="10"/>
                    <a:pt x="43" y="10"/>
                  </a:cubicBezTo>
                  <a:cubicBezTo>
                    <a:pt x="43" y="10"/>
                    <a:pt x="43" y="10"/>
                    <a:pt x="43" y="10"/>
                  </a:cubicBezTo>
                  <a:cubicBezTo>
                    <a:pt x="43" y="10"/>
                    <a:pt x="43" y="10"/>
                    <a:pt x="43" y="10"/>
                  </a:cubicBezTo>
                  <a:cubicBezTo>
                    <a:pt x="44" y="11"/>
                    <a:pt x="44" y="11"/>
                    <a:pt x="44" y="11"/>
                  </a:cubicBezTo>
                  <a:cubicBezTo>
                    <a:pt x="44" y="12"/>
                    <a:pt x="44" y="12"/>
                    <a:pt x="44" y="12"/>
                  </a:cubicBezTo>
                  <a:cubicBezTo>
                    <a:pt x="44" y="12"/>
                    <a:pt x="44" y="12"/>
                    <a:pt x="44" y="12"/>
                  </a:cubicBezTo>
                  <a:cubicBezTo>
                    <a:pt x="44" y="12"/>
                    <a:pt x="44" y="12"/>
                    <a:pt x="44" y="12"/>
                  </a:cubicBezTo>
                  <a:cubicBezTo>
                    <a:pt x="44" y="12"/>
                    <a:pt x="44" y="12"/>
                    <a:pt x="44" y="12"/>
                  </a:cubicBezTo>
                  <a:cubicBezTo>
                    <a:pt x="44" y="12"/>
                    <a:pt x="44" y="12"/>
                    <a:pt x="44" y="12"/>
                  </a:cubicBezTo>
                  <a:cubicBezTo>
                    <a:pt x="44" y="12"/>
                    <a:pt x="44" y="12"/>
                    <a:pt x="44" y="12"/>
                  </a:cubicBezTo>
                  <a:cubicBezTo>
                    <a:pt x="45" y="12"/>
                    <a:pt x="45" y="12"/>
                    <a:pt x="45" y="12"/>
                  </a:cubicBezTo>
                  <a:cubicBezTo>
                    <a:pt x="45" y="12"/>
                    <a:pt x="45" y="12"/>
                    <a:pt x="45" y="12"/>
                  </a:cubicBezTo>
                  <a:cubicBezTo>
                    <a:pt x="45" y="12"/>
                    <a:pt x="45" y="12"/>
                    <a:pt x="45" y="12"/>
                  </a:cubicBezTo>
                  <a:cubicBezTo>
                    <a:pt x="45" y="12"/>
                    <a:pt x="45" y="12"/>
                    <a:pt x="45" y="11"/>
                  </a:cubicBezTo>
                  <a:cubicBezTo>
                    <a:pt x="45" y="11"/>
                    <a:pt x="45" y="11"/>
                    <a:pt x="45" y="11"/>
                  </a:cubicBezTo>
                  <a:cubicBezTo>
                    <a:pt x="45" y="11"/>
                    <a:pt x="45" y="11"/>
                    <a:pt x="45" y="11"/>
                  </a:cubicBezTo>
                  <a:cubicBezTo>
                    <a:pt x="45" y="10"/>
                    <a:pt x="45" y="10"/>
                    <a:pt x="45" y="10"/>
                  </a:cubicBezTo>
                  <a:cubicBezTo>
                    <a:pt x="45" y="10"/>
                    <a:pt x="45" y="10"/>
                    <a:pt x="45" y="10"/>
                  </a:cubicBezTo>
                  <a:cubicBezTo>
                    <a:pt x="45" y="10"/>
                    <a:pt x="45" y="10"/>
                    <a:pt x="45" y="10"/>
                  </a:cubicBezTo>
                  <a:cubicBezTo>
                    <a:pt x="44" y="10"/>
                    <a:pt x="44" y="10"/>
                    <a:pt x="44" y="10"/>
                  </a:cubicBezTo>
                  <a:cubicBezTo>
                    <a:pt x="44" y="10"/>
                    <a:pt x="44" y="10"/>
                    <a:pt x="44" y="10"/>
                  </a:cubicBezTo>
                  <a:cubicBezTo>
                    <a:pt x="44" y="10"/>
                    <a:pt x="44" y="10"/>
                    <a:pt x="44" y="10"/>
                  </a:cubicBezTo>
                  <a:cubicBezTo>
                    <a:pt x="44" y="10"/>
                    <a:pt x="44" y="10"/>
                    <a:pt x="44" y="10"/>
                  </a:cubicBezTo>
                  <a:cubicBezTo>
                    <a:pt x="44" y="10"/>
                    <a:pt x="44" y="10"/>
                    <a:pt x="44" y="10"/>
                  </a:cubicBezTo>
                  <a:cubicBezTo>
                    <a:pt x="44" y="10"/>
                    <a:pt x="44" y="10"/>
                    <a:pt x="44" y="10"/>
                  </a:cubicBezTo>
                  <a:cubicBezTo>
                    <a:pt x="44" y="10"/>
                    <a:pt x="44" y="10"/>
                    <a:pt x="44" y="10"/>
                  </a:cubicBezTo>
                  <a:cubicBezTo>
                    <a:pt x="45" y="10"/>
                    <a:pt x="45" y="10"/>
                    <a:pt x="45" y="10"/>
                  </a:cubicBezTo>
                  <a:cubicBezTo>
                    <a:pt x="45" y="10"/>
                    <a:pt x="45" y="10"/>
                    <a:pt x="45" y="10"/>
                  </a:cubicBezTo>
                  <a:cubicBezTo>
                    <a:pt x="45" y="10"/>
                    <a:pt x="45" y="10"/>
                    <a:pt x="45" y="10"/>
                  </a:cubicBezTo>
                  <a:cubicBezTo>
                    <a:pt x="45" y="10"/>
                    <a:pt x="45" y="10"/>
                    <a:pt x="45" y="10"/>
                  </a:cubicBezTo>
                  <a:cubicBezTo>
                    <a:pt x="45" y="10"/>
                    <a:pt x="45" y="10"/>
                    <a:pt x="45" y="10"/>
                  </a:cubicBezTo>
                  <a:cubicBezTo>
                    <a:pt x="45" y="10"/>
                    <a:pt x="45" y="10"/>
                    <a:pt x="45" y="10"/>
                  </a:cubicBezTo>
                  <a:cubicBezTo>
                    <a:pt x="45" y="10"/>
                    <a:pt x="45" y="10"/>
                    <a:pt x="45" y="10"/>
                  </a:cubicBezTo>
                  <a:cubicBezTo>
                    <a:pt x="45" y="10"/>
                    <a:pt x="45" y="10"/>
                    <a:pt x="45" y="10"/>
                  </a:cubicBezTo>
                  <a:cubicBezTo>
                    <a:pt x="45" y="11"/>
                    <a:pt x="45" y="11"/>
                    <a:pt x="45" y="11"/>
                  </a:cubicBezTo>
                  <a:cubicBezTo>
                    <a:pt x="45" y="11"/>
                    <a:pt x="45" y="11"/>
                    <a:pt x="45" y="11"/>
                  </a:cubicBezTo>
                  <a:cubicBezTo>
                    <a:pt x="45" y="11"/>
                    <a:pt x="45" y="11"/>
                    <a:pt x="46" y="11"/>
                  </a:cubicBezTo>
                  <a:cubicBezTo>
                    <a:pt x="46" y="11"/>
                    <a:pt x="46" y="11"/>
                    <a:pt x="46" y="11"/>
                  </a:cubicBezTo>
                  <a:cubicBezTo>
                    <a:pt x="46" y="11"/>
                    <a:pt x="46" y="11"/>
                    <a:pt x="46" y="11"/>
                  </a:cubicBezTo>
                  <a:cubicBezTo>
                    <a:pt x="46" y="11"/>
                    <a:pt x="46" y="11"/>
                    <a:pt x="46" y="11"/>
                  </a:cubicBezTo>
                  <a:cubicBezTo>
                    <a:pt x="46" y="11"/>
                    <a:pt x="46" y="11"/>
                    <a:pt x="46" y="11"/>
                  </a:cubicBezTo>
                  <a:cubicBezTo>
                    <a:pt x="46" y="11"/>
                    <a:pt x="46" y="11"/>
                    <a:pt x="46" y="11"/>
                  </a:cubicBezTo>
                  <a:cubicBezTo>
                    <a:pt x="46" y="11"/>
                    <a:pt x="46" y="11"/>
                    <a:pt x="46" y="11"/>
                  </a:cubicBezTo>
                  <a:cubicBezTo>
                    <a:pt x="46" y="11"/>
                    <a:pt x="46" y="11"/>
                    <a:pt x="46" y="11"/>
                  </a:cubicBezTo>
                  <a:cubicBezTo>
                    <a:pt x="46" y="11"/>
                    <a:pt x="46" y="11"/>
                    <a:pt x="46" y="11"/>
                  </a:cubicBezTo>
                  <a:cubicBezTo>
                    <a:pt x="46" y="10"/>
                    <a:pt x="47" y="10"/>
                    <a:pt x="47" y="10"/>
                  </a:cubicBezTo>
                  <a:cubicBezTo>
                    <a:pt x="47" y="10"/>
                    <a:pt x="46" y="9"/>
                    <a:pt x="46" y="9"/>
                  </a:cubicBezTo>
                  <a:cubicBezTo>
                    <a:pt x="46" y="9"/>
                    <a:pt x="46" y="9"/>
                    <a:pt x="46" y="9"/>
                  </a:cubicBezTo>
                  <a:cubicBezTo>
                    <a:pt x="46" y="9"/>
                    <a:pt x="46" y="9"/>
                    <a:pt x="46" y="9"/>
                  </a:cubicBezTo>
                  <a:cubicBezTo>
                    <a:pt x="46" y="9"/>
                    <a:pt x="46" y="9"/>
                    <a:pt x="46" y="9"/>
                  </a:cubicBezTo>
                  <a:cubicBezTo>
                    <a:pt x="46" y="8"/>
                    <a:pt x="46" y="8"/>
                    <a:pt x="46" y="8"/>
                  </a:cubicBezTo>
                  <a:cubicBezTo>
                    <a:pt x="46" y="8"/>
                    <a:pt x="46" y="8"/>
                    <a:pt x="46" y="8"/>
                  </a:cubicBezTo>
                  <a:cubicBezTo>
                    <a:pt x="46" y="8"/>
                    <a:pt x="46" y="8"/>
                    <a:pt x="46" y="8"/>
                  </a:cubicBezTo>
                  <a:cubicBezTo>
                    <a:pt x="46" y="8"/>
                    <a:pt x="46" y="8"/>
                    <a:pt x="47" y="8"/>
                  </a:cubicBezTo>
                  <a:cubicBezTo>
                    <a:pt x="47" y="8"/>
                    <a:pt x="47" y="9"/>
                    <a:pt x="47" y="9"/>
                  </a:cubicBezTo>
                  <a:cubicBezTo>
                    <a:pt x="47" y="9"/>
                    <a:pt x="47" y="9"/>
                    <a:pt x="47" y="9"/>
                  </a:cubicBezTo>
                  <a:cubicBezTo>
                    <a:pt x="47" y="9"/>
                    <a:pt x="47" y="9"/>
                    <a:pt x="47" y="9"/>
                  </a:cubicBezTo>
                  <a:cubicBezTo>
                    <a:pt x="47" y="9"/>
                    <a:pt x="47" y="9"/>
                    <a:pt x="47" y="9"/>
                  </a:cubicBezTo>
                  <a:cubicBezTo>
                    <a:pt x="47" y="9"/>
                    <a:pt x="47" y="9"/>
                    <a:pt x="47" y="9"/>
                  </a:cubicBezTo>
                  <a:cubicBezTo>
                    <a:pt x="47" y="9"/>
                    <a:pt x="47" y="9"/>
                    <a:pt x="48" y="9"/>
                  </a:cubicBezTo>
                  <a:cubicBezTo>
                    <a:pt x="48" y="9"/>
                    <a:pt x="48" y="9"/>
                    <a:pt x="48" y="9"/>
                  </a:cubicBezTo>
                  <a:cubicBezTo>
                    <a:pt x="48" y="9"/>
                    <a:pt x="48" y="9"/>
                    <a:pt x="48" y="10"/>
                  </a:cubicBezTo>
                  <a:cubicBezTo>
                    <a:pt x="48" y="10"/>
                    <a:pt x="48" y="10"/>
                    <a:pt x="48" y="10"/>
                  </a:cubicBezTo>
                  <a:cubicBezTo>
                    <a:pt x="48" y="10"/>
                    <a:pt x="48" y="10"/>
                    <a:pt x="48" y="10"/>
                  </a:cubicBezTo>
                  <a:cubicBezTo>
                    <a:pt x="47" y="10"/>
                    <a:pt x="47" y="10"/>
                    <a:pt x="47" y="10"/>
                  </a:cubicBezTo>
                  <a:cubicBezTo>
                    <a:pt x="47" y="10"/>
                    <a:pt x="47" y="10"/>
                    <a:pt x="47" y="10"/>
                  </a:cubicBezTo>
                  <a:cubicBezTo>
                    <a:pt x="47" y="10"/>
                    <a:pt x="47" y="10"/>
                    <a:pt x="47" y="10"/>
                  </a:cubicBezTo>
                  <a:cubicBezTo>
                    <a:pt x="47" y="10"/>
                    <a:pt x="47" y="10"/>
                    <a:pt x="47" y="10"/>
                  </a:cubicBezTo>
                  <a:cubicBezTo>
                    <a:pt x="47" y="10"/>
                    <a:pt x="47" y="10"/>
                    <a:pt x="47" y="10"/>
                  </a:cubicBezTo>
                  <a:cubicBezTo>
                    <a:pt x="47" y="10"/>
                    <a:pt x="47" y="10"/>
                    <a:pt x="47" y="10"/>
                  </a:cubicBezTo>
                  <a:cubicBezTo>
                    <a:pt x="47" y="10"/>
                    <a:pt x="47" y="11"/>
                    <a:pt x="47" y="11"/>
                  </a:cubicBezTo>
                  <a:cubicBezTo>
                    <a:pt x="47" y="11"/>
                    <a:pt x="47" y="11"/>
                    <a:pt x="47" y="11"/>
                  </a:cubicBezTo>
                  <a:cubicBezTo>
                    <a:pt x="47" y="11"/>
                    <a:pt x="47" y="11"/>
                    <a:pt x="47" y="11"/>
                  </a:cubicBezTo>
                  <a:cubicBezTo>
                    <a:pt x="48" y="11"/>
                    <a:pt x="48" y="11"/>
                    <a:pt x="48" y="11"/>
                  </a:cubicBezTo>
                  <a:cubicBezTo>
                    <a:pt x="48" y="11"/>
                    <a:pt x="48" y="11"/>
                    <a:pt x="48" y="11"/>
                  </a:cubicBezTo>
                  <a:cubicBezTo>
                    <a:pt x="48" y="11"/>
                    <a:pt x="48" y="12"/>
                    <a:pt x="48" y="12"/>
                  </a:cubicBezTo>
                  <a:cubicBezTo>
                    <a:pt x="48" y="12"/>
                    <a:pt x="48" y="12"/>
                    <a:pt x="48" y="12"/>
                  </a:cubicBezTo>
                  <a:cubicBezTo>
                    <a:pt x="48" y="12"/>
                    <a:pt x="48" y="12"/>
                    <a:pt x="48" y="12"/>
                  </a:cubicBezTo>
                  <a:cubicBezTo>
                    <a:pt x="48" y="12"/>
                    <a:pt x="48" y="12"/>
                    <a:pt x="48" y="12"/>
                  </a:cubicBezTo>
                  <a:cubicBezTo>
                    <a:pt x="48" y="12"/>
                    <a:pt x="48" y="12"/>
                    <a:pt x="48" y="12"/>
                  </a:cubicBezTo>
                  <a:cubicBezTo>
                    <a:pt x="48" y="12"/>
                    <a:pt x="48" y="12"/>
                    <a:pt x="48" y="12"/>
                  </a:cubicBezTo>
                  <a:cubicBezTo>
                    <a:pt x="48" y="12"/>
                    <a:pt x="48" y="12"/>
                    <a:pt x="48" y="12"/>
                  </a:cubicBezTo>
                  <a:cubicBezTo>
                    <a:pt x="49" y="12"/>
                    <a:pt x="49" y="12"/>
                    <a:pt x="49" y="12"/>
                  </a:cubicBezTo>
                  <a:cubicBezTo>
                    <a:pt x="49" y="12"/>
                    <a:pt x="49" y="12"/>
                    <a:pt x="49" y="12"/>
                  </a:cubicBezTo>
                  <a:cubicBezTo>
                    <a:pt x="49" y="12"/>
                    <a:pt x="49" y="12"/>
                    <a:pt x="49" y="12"/>
                  </a:cubicBezTo>
                  <a:cubicBezTo>
                    <a:pt x="49" y="12"/>
                    <a:pt x="49" y="12"/>
                    <a:pt x="49" y="12"/>
                  </a:cubicBezTo>
                  <a:cubicBezTo>
                    <a:pt x="49" y="12"/>
                    <a:pt x="49" y="12"/>
                    <a:pt x="49" y="12"/>
                  </a:cubicBezTo>
                  <a:cubicBezTo>
                    <a:pt x="49" y="12"/>
                    <a:pt x="49" y="12"/>
                    <a:pt x="49" y="12"/>
                  </a:cubicBezTo>
                  <a:cubicBezTo>
                    <a:pt x="49" y="12"/>
                    <a:pt x="49" y="12"/>
                    <a:pt x="49" y="12"/>
                  </a:cubicBezTo>
                  <a:cubicBezTo>
                    <a:pt x="49" y="12"/>
                    <a:pt x="49" y="12"/>
                    <a:pt x="49" y="12"/>
                  </a:cubicBezTo>
                  <a:cubicBezTo>
                    <a:pt x="49" y="12"/>
                    <a:pt x="49" y="12"/>
                    <a:pt x="49" y="12"/>
                  </a:cubicBezTo>
                  <a:cubicBezTo>
                    <a:pt x="49" y="12"/>
                    <a:pt x="49" y="12"/>
                    <a:pt x="49" y="12"/>
                  </a:cubicBezTo>
                  <a:cubicBezTo>
                    <a:pt x="49" y="12"/>
                    <a:pt x="49" y="12"/>
                    <a:pt x="49" y="12"/>
                  </a:cubicBezTo>
                  <a:cubicBezTo>
                    <a:pt x="49" y="12"/>
                    <a:pt x="49" y="12"/>
                    <a:pt x="49" y="12"/>
                  </a:cubicBezTo>
                  <a:cubicBezTo>
                    <a:pt x="49" y="12"/>
                    <a:pt x="50" y="12"/>
                    <a:pt x="50" y="12"/>
                  </a:cubicBezTo>
                  <a:cubicBezTo>
                    <a:pt x="50" y="12"/>
                    <a:pt x="50" y="12"/>
                    <a:pt x="50" y="12"/>
                  </a:cubicBezTo>
                  <a:cubicBezTo>
                    <a:pt x="50" y="12"/>
                    <a:pt x="50" y="12"/>
                    <a:pt x="50" y="12"/>
                  </a:cubicBezTo>
                  <a:cubicBezTo>
                    <a:pt x="50" y="13"/>
                    <a:pt x="50" y="13"/>
                    <a:pt x="50" y="13"/>
                  </a:cubicBezTo>
                  <a:cubicBezTo>
                    <a:pt x="50" y="13"/>
                    <a:pt x="50" y="13"/>
                    <a:pt x="50" y="13"/>
                  </a:cubicBezTo>
                  <a:cubicBezTo>
                    <a:pt x="50" y="13"/>
                    <a:pt x="50" y="13"/>
                    <a:pt x="50" y="13"/>
                  </a:cubicBezTo>
                  <a:cubicBezTo>
                    <a:pt x="50" y="13"/>
                    <a:pt x="50" y="13"/>
                    <a:pt x="50" y="13"/>
                  </a:cubicBezTo>
                  <a:cubicBezTo>
                    <a:pt x="50" y="13"/>
                    <a:pt x="50" y="13"/>
                    <a:pt x="50" y="13"/>
                  </a:cubicBezTo>
                  <a:cubicBezTo>
                    <a:pt x="50" y="13"/>
                    <a:pt x="50" y="13"/>
                    <a:pt x="50" y="13"/>
                  </a:cubicBezTo>
                  <a:cubicBezTo>
                    <a:pt x="50" y="13"/>
                    <a:pt x="50" y="13"/>
                    <a:pt x="50" y="13"/>
                  </a:cubicBezTo>
                  <a:cubicBezTo>
                    <a:pt x="50" y="13"/>
                    <a:pt x="50" y="13"/>
                    <a:pt x="50" y="13"/>
                  </a:cubicBezTo>
                  <a:cubicBezTo>
                    <a:pt x="50" y="13"/>
                    <a:pt x="50" y="13"/>
                    <a:pt x="50" y="13"/>
                  </a:cubicBezTo>
                  <a:cubicBezTo>
                    <a:pt x="50" y="13"/>
                    <a:pt x="50" y="14"/>
                    <a:pt x="50" y="14"/>
                  </a:cubicBezTo>
                  <a:cubicBezTo>
                    <a:pt x="50" y="14"/>
                    <a:pt x="50" y="14"/>
                    <a:pt x="50" y="14"/>
                  </a:cubicBezTo>
                  <a:cubicBezTo>
                    <a:pt x="50" y="14"/>
                    <a:pt x="50" y="14"/>
                    <a:pt x="50" y="14"/>
                  </a:cubicBezTo>
                  <a:cubicBezTo>
                    <a:pt x="50" y="14"/>
                    <a:pt x="50" y="14"/>
                    <a:pt x="50" y="14"/>
                  </a:cubicBezTo>
                  <a:cubicBezTo>
                    <a:pt x="50" y="14"/>
                    <a:pt x="50" y="14"/>
                    <a:pt x="50" y="14"/>
                  </a:cubicBezTo>
                  <a:cubicBezTo>
                    <a:pt x="50" y="14"/>
                    <a:pt x="50" y="14"/>
                    <a:pt x="50" y="14"/>
                  </a:cubicBezTo>
                  <a:cubicBezTo>
                    <a:pt x="50" y="14"/>
                    <a:pt x="49" y="14"/>
                    <a:pt x="49" y="14"/>
                  </a:cubicBezTo>
                  <a:cubicBezTo>
                    <a:pt x="49" y="14"/>
                    <a:pt x="49" y="14"/>
                    <a:pt x="49" y="14"/>
                  </a:cubicBezTo>
                  <a:cubicBezTo>
                    <a:pt x="49" y="14"/>
                    <a:pt x="49" y="14"/>
                    <a:pt x="49" y="14"/>
                  </a:cubicBezTo>
                  <a:cubicBezTo>
                    <a:pt x="49" y="14"/>
                    <a:pt x="49" y="14"/>
                    <a:pt x="49" y="14"/>
                  </a:cubicBezTo>
                  <a:cubicBezTo>
                    <a:pt x="49" y="14"/>
                    <a:pt x="49" y="14"/>
                    <a:pt x="49" y="14"/>
                  </a:cubicBezTo>
                  <a:cubicBezTo>
                    <a:pt x="49" y="14"/>
                    <a:pt x="49" y="14"/>
                    <a:pt x="49" y="14"/>
                  </a:cubicBezTo>
                  <a:cubicBezTo>
                    <a:pt x="49" y="14"/>
                    <a:pt x="48" y="14"/>
                    <a:pt x="48" y="14"/>
                  </a:cubicBezTo>
                  <a:cubicBezTo>
                    <a:pt x="48" y="14"/>
                    <a:pt x="48" y="14"/>
                    <a:pt x="48" y="14"/>
                  </a:cubicBezTo>
                  <a:cubicBezTo>
                    <a:pt x="48" y="14"/>
                    <a:pt x="48" y="14"/>
                    <a:pt x="48" y="14"/>
                  </a:cubicBezTo>
                  <a:cubicBezTo>
                    <a:pt x="48" y="14"/>
                    <a:pt x="48" y="14"/>
                    <a:pt x="48" y="14"/>
                  </a:cubicBezTo>
                  <a:cubicBezTo>
                    <a:pt x="48" y="14"/>
                    <a:pt x="48" y="14"/>
                    <a:pt x="48" y="13"/>
                  </a:cubicBezTo>
                  <a:cubicBezTo>
                    <a:pt x="48" y="13"/>
                    <a:pt x="48" y="13"/>
                    <a:pt x="48" y="13"/>
                  </a:cubicBezTo>
                  <a:cubicBezTo>
                    <a:pt x="48" y="13"/>
                    <a:pt x="48" y="13"/>
                    <a:pt x="48" y="13"/>
                  </a:cubicBezTo>
                  <a:cubicBezTo>
                    <a:pt x="48" y="14"/>
                    <a:pt x="48" y="14"/>
                    <a:pt x="48" y="14"/>
                  </a:cubicBezTo>
                  <a:cubicBezTo>
                    <a:pt x="48" y="14"/>
                    <a:pt x="48" y="14"/>
                    <a:pt x="47" y="14"/>
                  </a:cubicBezTo>
                  <a:cubicBezTo>
                    <a:pt x="47" y="14"/>
                    <a:pt x="47" y="14"/>
                    <a:pt x="47" y="14"/>
                  </a:cubicBezTo>
                  <a:cubicBezTo>
                    <a:pt x="47" y="14"/>
                    <a:pt x="47" y="14"/>
                    <a:pt x="47" y="14"/>
                  </a:cubicBezTo>
                  <a:cubicBezTo>
                    <a:pt x="47" y="14"/>
                    <a:pt x="47" y="14"/>
                    <a:pt x="47" y="14"/>
                  </a:cubicBezTo>
                  <a:cubicBezTo>
                    <a:pt x="47" y="14"/>
                    <a:pt x="47" y="14"/>
                    <a:pt x="47" y="14"/>
                  </a:cubicBezTo>
                  <a:cubicBezTo>
                    <a:pt x="47" y="14"/>
                    <a:pt x="47" y="14"/>
                    <a:pt x="47" y="14"/>
                  </a:cubicBezTo>
                  <a:cubicBezTo>
                    <a:pt x="47" y="14"/>
                    <a:pt x="47" y="14"/>
                    <a:pt x="47" y="14"/>
                  </a:cubicBezTo>
                  <a:cubicBezTo>
                    <a:pt x="47" y="14"/>
                    <a:pt x="47" y="14"/>
                    <a:pt x="47" y="14"/>
                  </a:cubicBezTo>
                  <a:cubicBezTo>
                    <a:pt x="47" y="14"/>
                    <a:pt x="47" y="14"/>
                    <a:pt x="47" y="14"/>
                  </a:cubicBezTo>
                  <a:cubicBezTo>
                    <a:pt x="47" y="14"/>
                    <a:pt x="47" y="14"/>
                    <a:pt x="46" y="14"/>
                  </a:cubicBezTo>
                  <a:cubicBezTo>
                    <a:pt x="46" y="14"/>
                    <a:pt x="46" y="14"/>
                    <a:pt x="46" y="14"/>
                  </a:cubicBezTo>
                  <a:cubicBezTo>
                    <a:pt x="46" y="14"/>
                    <a:pt x="46" y="14"/>
                    <a:pt x="46" y="14"/>
                  </a:cubicBezTo>
                  <a:cubicBezTo>
                    <a:pt x="46" y="14"/>
                    <a:pt x="46" y="14"/>
                    <a:pt x="46" y="14"/>
                  </a:cubicBezTo>
                  <a:cubicBezTo>
                    <a:pt x="46" y="14"/>
                    <a:pt x="46" y="14"/>
                    <a:pt x="46" y="14"/>
                  </a:cubicBezTo>
                  <a:cubicBezTo>
                    <a:pt x="46" y="14"/>
                    <a:pt x="46" y="14"/>
                    <a:pt x="46" y="14"/>
                  </a:cubicBezTo>
                  <a:cubicBezTo>
                    <a:pt x="46" y="14"/>
                    <a:pt x="46" y="14"/>
                    <a:pt x="46" y="14"/>
                  </a:cubicBezTo>
                  <a:cubicBezTo>
                    <a:pt x="46" y="14"/>
                    <a:pt x="46" y="14"/>
                    <a:pt x="46" y="14"/>
                  </a:cubicBezTo>
                  <a:cubicBezTo>
                    <a:pt x="46" y="13"/>
                    <a:pt x="46" y="13"/>
                    <a:pt x="46" y="13"/>
                  </a:cubicBezTo>
                  <a:cubicBezTo>
                    <a:pt x="46" y="13"/>
                    <a:pt x="46" y="13"/>
                    <a:pt x="46" y="13"/>
                  </a:cubicBezTo>
                  <a:cubicBezTo>
                    <a:pt x="46" y="13"/>
                    <a:pt x="46" y="13"/>
                    <a:pt x="46" y="13"/>
                  </a:cubicBezTo>
                  <a:cubicBezTo>
                    <a:pt x="46" y="13"/>
                    <a:pt x="46" y="13"/>
                    <a:pt x="46" y="13"/>
                  </a:cubicBezTo>
                  <a:cubicBezTo>
                    <a:pt x="45" y="13"/>
                    <a:pt x="45" y="13"/>
                    <a:pt x="45" y="13"/>
                  </a:cubicBezTo>
                  <a:cubicBezTo>
                    <a:pt x="45" y="13"/>
                    <a:pt x="45" y="13"/>
                    <a:pt x="45" y="13"/>
                  </a:cubicBezTo>
                  <a:cubicBezTo>
                    <a:pt x="45" y="13"/>
                    <a:pt x="45" y="13"/>
                    <a:pt x="45" y="13"/>
                  </a:cubicBezTo>
                  <a:cubicBezTo>
                    <a:pt x="45" y="13"/>
                    <a:pt x="45" y="13"/>
                    <a:pt x="45" y="13"/>
                  </a:cubicBezTo>
                  <a:cubicBezTo>
                    <a:pt x="45" y="13"/>
                    <a:pt x="45" y="13"/>
                    <a:pt x="45" y="13"/>
                  </a:cubicBezTo>
                  <a:cubicBezTo>
                    <a:pt x="45" y="13"/>
                    <a:pt x="45" y="13"/>
                    <a:pt x="45" y="13"/>
                  </a:cubicBezTo>
                  <a:cubicBezTo>
                    <a:pt x="45" y="13"/>
                    <a:pt x="45" y="13"/>
                    <a:pt x="44" y="13"/>
                  </a:cubicBezTo>
                  <a:cubicBezTo>
                    <a:pt x="44" y="13"/>
                    <a:pt x="44" y="13"/>
                    <a:pt x="44" y="13"/>
                  </a:cubicBezTo>
                  <a:cubicBezTo>
                    <a:pt x="44" y="13"/>
                    <a:pt x="44" y="13"/>
                    <a:pt x="44" y="13"/>
                  </a:cubicBezTo>
                  <a:cubicBezTo>
                    <a:pt x="44" y="13"/>
                    <a:pt x="44" y="13"/>
                    <a:pt x="44" y="13"/>
                  </a:cubicBezTo>
                  <a:cubicBezTo>
                    <a:pt x="44" y="13"/>
                    <a:pt x="44" y="13"/>
                    <a:pt x="44" y="13"/>
                  </a:cubicBezTo>
                  <a:cubicBezTo>
                    <a:pt x="44" y="13"/>
                    <a:pt x="44" y="13"/>
                    <a:pt x="44" y="13"/>
                  </a:cubicBezTo>
                  <a:cubicBezTo>
                    <a:pt x="44" y="13"/>
                    <a:pt x="44" y="13"/>
                    <a:pt x="44" y="13"/>
                  </a:cubicBezTo>
                  <a:cubicBezTo>
                    <a:pt x="44" y="13"/>
                    <a:pt x="44" y="13"/>
                    <a:pt x="44" y="12"/>
                  </a:cubicBezTo>
                  <a:cubicBezTo>
                    <a:pt x="44" y="12"/>
                    <a:pt x="44" y="12"/>
                    <a:pt x="44" y="12"/>
                  </a:cubicBezTo>
                  <a:cubicBezTo>
                    <a:pt x="44" y="12"/>
                    <a:pt x="44" y="12"/>
                    <a:pt x="44" y="12"/>
                  </a:cubicBezTo>
                  <a:cubicBezTo>
                    <a:pt x="44" y="12"/>
                    <a:pt x="44" y="12"/>
                    <a:pt x="44" y="12"/>
                  </a:cubicBezTo>
                  <a:cubicBezTo>
                    <a:pt x="44" y="12"/>
                    <a:pt x="44" y="12"/>
                    <a:pt x="44" y="12"/>
                  </a:cubicBezTo>
                  <a:cubicBezTo>
                    <a:pt x="44" y="12"/>
                    <a:pt x="44" y="12"/>
                    <a:pt x="44" y="12"/>
                  </a:cubicBezTo>
                  <a:cubicBezTo>
                    <a:pt x="44" y="12"/>
                    <a:pt x="44" y="12"/>
                    <a:pt x="44" y="12"/>
                  </a:cubicBezTo>
                  <a:cubicBezTo>
                    <a:pt x="44" y="12"/>
                    <a:pt x="44" y="12"/>
                    <a:pt x="44" y="12"/>
                  </a:cubicBezTo>
                  <a:cubicBezTo>
                    <a:pt x="44" y="12"/>
                    <a:pt x="43" y="12"/>
                    <a:pt x="43" y="12"/>
                  </a:cubicBezTo>
                  <a:cubicBezTo>
                    <a:pt x="43" y="12"/>
                    <a:pt x="43" y="12"/>
                    <a:pt x="43" y="12"/>
                  </a:cubicBezTo>
                  <a:cubicBezTo>
                    <a:pt x="43" y="12"/>
                    <a:pt x="43" y="12"/>
                    <a:pt x="43" y="11"/>
                  </a:cubicBezTo>
                  <a:cubicBezTo>
                    <a:pt x="43" y="11"/>
                    <a:pt x="43" y="11"/>
                    <a:pt x="43" y="11"/>
                  </a:cubicBezTo>
                  <a:cubicBezTo>
                    <a:pt x="43" y="11"/>
                    <a:pt x="43" y="11"/>
                    <a:pt x="43" y="11"/>
                  </a:cubicBezTo>
                  <a:cubicBezTo>
                    <a:pt x="43" y="11"/>
                    <a:pt x="43" y="11"/>
                    <a:pt x="43" y="12"/>
                  </a:cubicBezTo>
                  <a:cubicBezTo>
                    <a:pt x="42" y="12"/>
                    <a:pt x="42" y="12"/>
                    <a:pt x="42" y="12"/>
                  </a:cubicBezTo>
                  <a:cubicBezTo>
                    <a:pt x="42" y="12"/>
                    <a:pt x="42" y="12"/>
                    <a:pt x="42" y="12"/>
                  </a:cubicBezTo>
                  <a:cubicBezTo>
                    <a:pt x="42" y="12"/>
                    <a:pt x="42" y="12"/>
                    <a:pt x="42" y="12"/>
                  </a:cubicBezTo>
                  <a:cubicBezTo>
                    <a:pt x="42" y="12"/>
                    <a:pt x="42" y="12"/>
                    <a:pt x="42" y="12"/>
                  </a:cubicBezTo>
                  <a:cubicBezTo>
                    <a:pt x="41" y="12"/>
                    <a:pt x="41" y="12"/>
                    <a:pt x="41" y="12"/>
                  </a:cubicBezTo>
                  <a:cubicBezTo>
                    <a:pt x="41" y="12"/>
                    <a:pt x="41" y="12"/>
                    <a:pt x="41" y="12"/>
                  </a:cubicBezTo>
                  <a:cubicBezTo>
                    <a:pt x="41" y="12"/>
                    <a:pt x="41" y="12"/>
                    <a:pt x="40" y="12"/>
                  </a:cubicBezTo>
                  <a:cubicBezTo>
                    <a:pt x="40" y="12"/>
                    <a:pt x="40" y="12"/>
                    <a:pt x="40" y="12"/>
                  </a:cubicBezTo>
                  <a:cubicBezTo>
                    <a:pt x="40" y="12"/>
                    <a:pt x="40" y="12"/>
                    <a:pt x="40" y="12"/>
                  </a:cubicBezTo>
                  <a:cubicBezTo>
                    <a:pt x="40" y="12"/>
                    <a:pt x="40" y="12"/>
                    <a:pt x="40" y="12"/>
                  </a:cubicBezTo>
                  <a:cubicBezTo>
                    <a:pt x="40" y="12"/>
                    <a:pt x="40" y="12"/>
                    <a:pt x="40" y="12"/>
                  </a:cubicBezTo>
                  <a:cubicBezTo>
                    <a:pt x="40" y="12"/>
                    <a:pt x="40" y="12"/>
                    <a:pt x="40" y="12"/>
                  </a:cubicBezTo>
                  <a:cubicBezTo>
                    <a:pt x="40" y="12"/>
                    <a:pt x="40" y="12"/>
                    <a:pt x="40" y="12"/>
                  </a:cubicBezTo>
                  <a:cubicBezTo>
                    <a:pt x="40" y="12"/>
                    <a:pt x="40" y="12"/>
                    <a:pt x="40" y="12"/>
                  </a:cubicBezTo>
                  <a:cubicBezTo>
                    <a:pt x="40" y="12"/>
                    <a:pt x="40" y="12"/>
                    <a:pt x="40" y="12"/>
                  </a:cubicBezTo>
                  <a:cubicBezTo>
                    <a:pt x="40" y="12"/>
                    <a:pt x="40" y="12"/>
                    <a:pt x="40" y="12"/>
                  </a:cubicBezTo>
                  <a:cubicBezTo>
                    <a:pt x="40" y="12"/>
                    <a:pt x="40" y="12"/>
                    <a:pt x="40" y="12"/>
                  </a:cubicBezTo>
                  <a:cubicBezTo>
                    <a:pt x="40" y="12"/>
                    <a:pt x="39" y="12"/>
                    <a:pt x="39" y="12"/>
                  </a:cubicBezTo>
                  <a:cubicBezTo>
                    <a:pt x="39" y="12"/>
                    <a:pt x="39" y="12"/>
                    <a:pt x="39" y="12"/>
                  </a:cubicBezTo>
                  <a:cubicBezTo>
                    <a:pt x="39" y="12"/>
                    <a:pt x="39" y="12"/>
                    <a:pt x="39" y="12"/>
                  </a:cubicBezTo>
                  <a:cubicBezTo>
                    <a:pt x="39" y="12"/>
                    <a:pt x="39" y="12"/>
                    <a:pt x="39" y="12"/>
                  </a:cubicBezTo>
                  <a:cubicBezTo>
                    <a:pt x="39" y="12"/>
                    <a:pt x="39" y="12"/>
                    <a:pt x="39" y="12"/>
                  </a:cubicBezTo>
                  <a:cubicBezTo>
                    <a:pt x="39" y="12"/>
                    <a:pt x="39" y="12"/>
                    <a:pt x="39" y="12"/>
                  </a:cubicBezTo>
                  <a:cubicBezTo>
                    <a:pt x="39" y="12"/>
                    <a:pt x="39" y="12"/>
                    <a:pt x="39" y="12"/>
                  </a:cubicBezTo>
                  <a:cubicBezTo>
                    <a:pt x="39" y="12"/>
                    <a:pt x="38" y="12"/>
                    <a:pt x="38" y="12"/>
                  </a:cubicBezTo>
                  <a:cubicBezTo>
                    <a:pt x="38" y="12"/>
                    <a:pt x="38" y="12"/>
                    <a:pt x="38" y="12"/>
                  </a:cubicBezTo>
                  <a:cubicBezTo>
                    <a:pt x="38" y="12"/>
                    <a:pt x="38" y="12"/>
                    <a:pt x="38" y="13"/>
                  </a:cubicBezTo>
                  <a:cubicBezTo>
                    <a:pt x="38" y="13"/>
                    <a:pt x="38" y="13"/>
                    <a:pt x="38" y="13"/>
                  </a:cubicBezTo>
                  <a:cubicBezTo>
                    <a:pt x="38" y="13"/>
                    <a:pt x="38" y="13"/>
                    <a:pt x="38" y="13"/>
                  </a:cubicBezTo>
                  <a:cubicBezTo>
                    <a:pt x="38" y="13"/>
                    <a:pt x="38" y="13"/>
                    <a:pt x="37" y="13"/>
                  </a:cubicBezTo>
                  <a:cubicBezTo>
                    <a:pt x="37" y="13"/>
                    <a:pt x="37" y="13"/>
                    <a:pt x="37" y="13"/>
                  </a:cubicBezTo>
                  <a:cubicBezTo>
                    <a:pt x="37" y="13"/>
                    <a:pt x="37" y="13"/>
                    <a:pt x="37" y="13"/>
                  </a:cubicBezTo>
                  <a:cubicBezTo>
                    <a:pt x="37" y="13"/>
                    <a:pt x="37" y="13"/>
                    <a:pt x="37" y="13"/>
                  </a:cubicBezTo>
                  <a:cubicBezTo>
                    <a:pt x="37" y="13"/>
                    <a:pt x="37" y="13"/>
                    <a:pt x="37" y="13"/>
                  </a:cubicBezTo>
                  <a:cubicBezTo>
                    <a:pt x="37" y="13"/>
                    <a:pt x="37" y="13"/>
                    <a:pt x="37" y="13"/>
                  </a:cubicBezTo>
                  <a:cubicBezTo>
                    <a:pt x="37" y="13"/>
                    <a:pt x="37" y="14"/>
                    <a:pt x="37" y="14"/>
                  </a:cubicBezTo>
                  <a:cubicBezTo>
                    <a:pt x="37" y="14"/>
                    <a:pt x="37" y="14"/>
                    <a:pt x="37" y="14"/>
                  </a:cubicBezTo>
                  <a:cubicBezTo>
                    <a:pt x="37" y="14"/>
                    <a:pt x="37" y="14"/>
                    <a:pt x="37" y="14"/>
                  </a:cubicBezTo>
                  <a:cubicBezTo>
                    <a:pt x="37" y="14"/>
                    <a:pt x="37" y="14"/>
                    <a:pt x="37" y="14"/>
                  </a:cubicBezTo>
                  <a:cubicBezTo>
                    <a:pt x="37" y="14"/>
                    <a:pt x="37" y="14"/>
                    <a:pt x="37" y="14"/>
                  </a:cubicBezTo>
                  <a:cubicBezTo>
                    <a:pt x="37" y="15"/>
                    <a:pt x="37" y="15"/>
                    <a:pt x="37" y="15"/>
                  </a:cubicBezTo>
                  <a:cubicBezTo>
                    <a:pt x="37" y="15"/>
                    <a:pt x="37" y="15"/>
                    <a:pt x="36" y="15"/>
                  </a:cubicBezTo>
                  <a:cubicBezTo>
                    <a:pt x="36" y="15"/>
                    <a:pt x="36" y="15"/>
                    <a:pt x="36" y="15"/>
                  </a:cubicBezTo>
                  <a:cubicBezTo>
                    <a:pt x="36" y="15"/>
                    <a:pt x="36" y="15"/>
                    <a:pt x="36" y="15"/>
                  </a:cubicBezTo>
                  <a:cubicBezTo>
                    <a:pt x="36" y="15"/>
                    <a:pt x="36" y="15"/>
                    <a:pt x="36" y="15"/>
                  </a:cubicBezTo>
                  <a:cubicBezTo>
                    <a:pt x="36" y="15"/>
                    <a:pt x="36" y="15"/>
                    <a:pt x="36" y="15"/>
                  </a:cubicBezTo>
                  <a:cubicBezTo>
                    <a:pt x="36" y="15"/>
                    <a:pt x="36" y="15"/>
                    <a:pt x="36" y="15"/>
                  </a:cubicBezTo>
                  <a:cubicBezTo>
                    <a:pt x="36" y="15"/>
                    <a:pt x="36" y="15"/>
                    <a:pt x="36" y="15"/>
                  </a:cubicBezTo>
                  <a:cubicBezTo>
                    <a:pt x="36" y="15"/>
                    <a:pt x="36" y="15"/>
                    <a:pt x="36" y="15"/>
                  </a:cubicBezTo>
                  <a:cubicBezTo>
                    <a:pt x="36" y="15"/>
                    <a:pt x="36" y="15"/>
                    <a:pt x="36" y="15"/>
                  </a:cubicBezTo>
                  <a:cubicBezTo>
                    <a:pt x="36" y="15"/>
                    <a:pt x="36" y="15"/>
                    <a:pt x="35" y="15"/>
                  </a:cubicBezTo>
                  <a:cubicBezTo>
                    <a:pt x="35" y="15"/>
                    <a:pt x="35" y="15"/>
                    <a:pt x="35" y="15"/>
                  </a:cubicBezTo>
                  <a:cubicBezTo>
                    <a:pt x="35" y="16"/>
                    <a:pt x="35" y="16"/>
                    <a:pt x="35" y="16"/>
                  </a:cubicBezTo>
                  <a:cubicBezTo>
                    <a:pt x="35" y="16"/>
                    <a:pt x="35" y="16"/>
                    <a:pt x="35" y="16"/>
                  </a:cubicBezTo>
                  <a:cubicBezTo>
                    <a:pt x="35" y="16"/>
                    <a:pt x="35" y="16"/>
                    <a:pt x="35" y="16"/>
                  </a:cubicBezTo>
                  <a:cubicBezTo>
                    <a:pt x="35" y="16"/>
                    <a:pt x="35" y="16"/>
                    <a:pt x="35" y="16"/>
                  </a:cubicBezTo>
                  <a:cubicBezTo>
                    <a:pt x="35" y="16"/>
                    <a:pt x="35" y="16"/>
                    <a:pt x="35" y="16"/>
                  </a:cubicBezTo>
                  <a:cubicBezTo>
                    <a:pt x="35" y="17"/>
                    <a:pt x="35" y="17"/>
                    <a:pt x="35" y="17"/>
                  </a:cubicBezTo>
                  <a:cubicBezTo>
                    <a:pt x="35" y="17"/>
                    <a:pt x="35" y="17"/>
                    <a:pt x="35" y="17"/>
                  </a:cubicBezTo>
                  <a:cubicBezTo>
                    <a:pt x="35" y="17"/>
                    <a:pt x="35" y="17"/>
                    <a:pt x="35" y="17"/>
                  </a:cubicBezTo>
                  <a:cubicBezTo>
                    <a:pt x="34" y="17"/>
                    <a:pt x="34" y="17"/>
                    <a:pt x="34" y="17"/>
                  </a:cubicBezTo>
                  <a:cubicBezTo>
                    <a:pt x="34" y="18"/>
                    <a:pt x="34" y="18"/>
                    <a:pt x="34" y="18"/>
                  </a:cubicBezTo>
                  <a:cubicBezTo>
                    <a:pt x="34" y="18"/>
                    <a:pt x="34" y="18"/>
                    <a:pt x="34" y="18"/>
                  </a:cubicBezTo>
                  <a:cubicBezTo>
                    <a:pt x="34" y="18"/>
                    <a:pt x="34" y="18"/>
                    <a:pt x="34" y="18"/>
                  </a:cubicBezTo>
                  <a:cubicBezTo>
                    <a:pt x="34" y="18"/>
                    <a:pt x="34" y="18"/>
                    <a:pt x="34" y="18"/>
                  </a:cubicBezTo>
                  <a:cubicBezTo>
                    <a:pt x="34" y="18"/>
                    <a:pt x="34" y="18"/>
                    <a:pt x="34" y="18"/>
                  </a:cubicBezTo>
                  <a:cubicBezTo>
                    <a:pt x="34" y="19"/>
                    <a:pt x="34" y="19"/>
                    <a:pt x="34" y="19"/>
                  </a:cubicBezTo>
                  <a:cubicBezTo>
                    <a:pt x="34" y="19"/>
                    <a:pt x="34" y="19"/>
                    <a:pt x="34" y="19"/>
                  </a:cubicBezTo>
                  <a:cubicBezTo>
                    <a:pt x="34" y="19"/>
                    <a:pt x="34" y="19"/>
                    <a:pt x="34" y="19"/>
                  </a:cubicBezTo>
                  <a:cubicBezTo>
                    <a:pt x="34" y="19"/>
                    <a:pt x="34" y="19"/>
                    <a:pt x="34" y="19"/>
                  </a:cubicBezTo>
                  <a:cubicBezTo>
                    <a:pt x="34" y="19"/>
                    <a:pt x="34" y="20"/>
                    <a:pt x="34" y="20"/>
                  </a:cubicBezTo>
                  <a:cubicBezTo>
                    <a:pt x="34" y="20"/>
                    <a:pt x="34" y="20"/>
                    <a:pt x="34" y="20"/>
                  </a:cubicBezTo>
                  <a:cubicBezTo>
                    <a:pt x="34" y="20"/>
                    <a:pt x="34" y="20"/>
                    <a:pt x="34" y="20"/>
                  </a:cubicBezTo>
                  <a:cubicBezTo>
                    <a:pt x="34" y="20"/>
                    <a:pt x="34" y="20"/>
                    <a:pt x="34" y="20"/>
                  </a:cubicBezTo>
                  <a:cubicBezTo>
                    <a:pt x="34" y="20"/>
                    <a:pt x="34" y="20"/>
                    <a:pt x="34" y="20"/>
                  </a:cubicBezTo>
                  <a:cubicBezTo>
                    <a:pt x="34" y="20"/>
                    <a:pt x="34" y="20"/>
                    <a:pt x="35" y="20"/>
                  </a:cubicBezTo>
                  <a:cubicBezTo>
                    <a:pt x="35" y="20"/>
                    <a:pt x="35" y="20"/>
                    <a:pt x="35" y="20"/>
                  </a:cubicBezTo>
                  <a:cubicBezTo>
                    <a:pt x="35" y="20"/>
                    <a:pt x="35" y="20"/>
                    <a:pt x="35" y="20"/>
                  </a:cubicBezTo>
                  <a:cubicBezTo>
                    <a:pt x="35" y="20"/>
                    <a:pt x="35" y="20"/>
                    <a:pt x="35" y="20"/>
                  </a:cubicBezTo>
                  <a:cubicBezTo>
                    <a:pt x="35" y="21"/>
                    <a:pt x="35" y="21"/>
                    <a:pt x="35" y="21"/>
                  </a:cubicBezTo>
                  <a:cubicBezTo>
                    <a:pt x="35" y="21"/>
                    <a:pt x="34" y="21"/>
                    <a:pt x="34" y="21"/>
                  </a:cubicBezTo>
                  <a:cubicBezTo>
                    <a:pt x="34" y="21"/>
                    <a:pt x="34" y="21"/>
                    <a:pt x="34" y="22"/>
                  </a:cubicBezTo>
                  <a:cubicBezTo>
                    <a:pt x="34" y="22"/>
                    <a:pt x="34" y="22"/>
                    <a:pt x="34" y="22"/>
                  </a:cubicBezTo>
                  <a:cubicBezTo>
                    <a:pt x="34" y="22"/>
                    <a:pt x="34" y="22"/>
                    <a:pt x="34" y="22"/>
                  </a:cubicBezTo>
                  <a:cubicBezTo>
                    <a:pt x="34" y="22"/>
                    <a:pt x="34" y="22"/>
                    <a:pt x="34" y="22"/>
                  </a:cubicBezTo>
                  <a:cubicBezTo>
                    <a:pt x="34" y="22"/>
                    <a:pt x="34" y="22"/>
                    <a:pt x="34" y="22"/>
                  </a:cubicBezTo>
                  <a:cubicBezTo>
                    <a:pt x="34" y="22"/>
                    <a:pt x="34" y="22"/>
                    <a:pt x="34" y="22"/>
                  </a:cubicBezTo>
                  <a:cubicBezTo>
                    <a:pt x="34" y="22"/>
                    <a:pt x="34" y="22"/>
                    <a:pt x="34" y="22"/>
                  </a:cubicBezTo>
                  <a:cubicBezTo>
                    <a:pt x="34" y="22"/>
                    <a:pt x="34" y="22"/>
                    <a:pt x="35" y="22"/>
                  </a:cubicBezTo>
                  <a:cubicBezTo>
                    <a:pt x="35" y="22"/>
                    <a:pt x="35" y="22"/>
                    <a:pt x="35" y="23"/>
                  </a:cubicBezTo>
                  <a:cubicBezTo>
                    <a:pt x="35" y="23"/>
                    <a:pt x="35" y="23"/>
                    <a:pt x="35" y="23"/>
                  </a:cubicBezTo>
                  <a:cubicBezTo>
                    <a:pt x="35" y="23"/>
                    <a:pt x="35" y="23"/>
                    <a:pt x="35" y="23"/>
                  </a:cubicBezTo>
                  <a:cubicBezTo>
                    <a:pt x="35" y="23"/>
                    <a:pt x="35" y="23"/>
                    <a:pt x="35" y="23"/>
                  </a:cubicBezTo>
                  <a:cubicBezTo>
                    <a:pt x="35" y="23"/>
                    <a:pt x="35" y="23"/>
                    <a:pt x="35" y="23"/>
                  </a:cubicBezTo>
                  <a:cubicBezTo>
                    <a:pt x="35" y="23"/>
                    <a:pt x="35" y="23"/>
                    <a:pt x="35" y="23"/>
                  </a:cubicBezTo>
                  <a:cubicBezTo>
                    <a:pt x="35" y="23"/>
                    <a:pt x="36" y="23"/>
                    <a:pt x="36" y="24"/>
                  </a:cubicBezTo>
                  <a:cubicBezTo>
                    <a:pt x="36" y="24"/>
                    <a:pt x="36" y="24"/>
                    <a:pt x="36" y="24"/>
                  </a:cubicBezTo>
                  <a:cubicBezTo>
                    <a:pt x="36" y="24"/>
                    <a:pt x="36" y="25"/>
                    <a:pt x="36" y="25"/>
                  </a:cubicBezTo>
                  <a:cubicBezTo>
                    <a:pt x="36" y="25"/>
                    <a:pt x="36" y="25"/>
                    <a:pt x="36" y="25"/>
                  </a:cubicBezTo>
                  <a:cubicBezTo>
                    <a:pt x="36" y="25"/>
                    <a:pt x="36" y="25"/>
                    <a:pt x="36" y="25"/>
                  </a:cubicBezTo>
                  <a:cubicBezTo>
                    <a:pt x="36" y="25"/>
                    <a:pt x="36" y="25"/>
                    <a:pt x="36" y="25"/>
                  </a:cubicBezTo>
                  <a:cubicBezTo>
                    <a:pt x="36" y="25"/>
                    <a:pt x="36" y="25"/>
                    <a:pt x="36" y="25"/>
                  </a:cubicBezTo>
                  <a:cubicBezTo>
                    <a:pt x="36" y="25"/>
                    <a:pt x="36" y="25"/>
                    <a:pt x="36" y="25"/>
                  </a:cubicBezTo>
                  <a:cubicBezTo>
                    <a:pt x="37" y="25"/>
                    <a:pt x="37" y="25"/>
                    <a:pt x="37" y="25"/>
                  </a:cubicBezTo>
                  <a:cubicBezTo>
                    <a:pt x="37" y="25"/>
                    <a:pt x="37" y="25"/>
                    <a:pt x="37" y="25"/>
                  </a:cubicBezTo>
                  <a:cubicBezTo>
                    <a:pt x="37" y="25"/>
                    <a:pt x="37" y="26"/>
                    <a:pt x="37" y="26"/>
                  </a:cubicBezTo>
                  <a:cubicBezTo>
                    <a:pt x="37" y="26"/>
                    <a:pt x="37" y="26"/>
                    <a:pt x="38" y="26"/>
                  </a:cubicBezTo>
                  <a:cubicBezTo>
                    <a:pt x="38" y="26"/>
                    <a:pt x="38" y="26"/>
                    <a:pt x="38" y="26"/>
                  </a:cubicBezTo>
                  <a:cubicBezTo>
                    <a:pt x="38" y="26"/>
                    <a:pt x="38" y="26"/>
                    <a:pt x="38" y="26"/>
                  </a:cubicBezTo>
                  <a:cubicBezTo>
                    <a:pt x="38" y="26"/>
                    <a:pt x="38" y="26"/>
                    <a:pt x="38" y="26"/>
                  </a:cubicBezTo>
                  <a:cubicBezTo>
                    <a:pt x="38" y="26"/>
                    <a:pt x="38" y="26"/>
                    <a:pt x="38" y="26"/>
                  </a:cubicBezTo>
                  <a:cubicBezTo>
                    <a:pt x="38" y="26"/>
                    <a:pt x="38" y="26"/>
                    <a:pt x="38" y="26"/>
                  </a:cubicBezTo>
                  <a:cubicBezTo>
                    <a:pt x="38" y="26"/>
                    <a:pt x="38" y="26"/>
                    <a:pt x="38" y="26"/>
                  </a:cubicBezTo>
                  <a:cubicBezTo>
                    <a:pt x="38" y="26"/>
                    <a:pt x="38" y="26"/>
                    <a:pt x="38" y="26"/>
                  </a:cubicBezTo>
                  <a:cubicBezTo>
                    <a:pt x="38" y="27"/>
                    <a:pt x="39" y="27"/>
                    <a:pt x="39" y="27"/>
                  </a:cubicBezTo>
                  <a:cubicBezTo>
                    <a:pt x="39" y="27"/>
                    <a:pt x="39" y="27"/>
                    <a:pt x="39" y="27"/>
                  </a:cubicBezTo>
                  <a:cubicBezTo>
                    <a:pt x="39" y="27"/>
                    <a:pt x="39" y="27"/>
                    <a:pt x="39" y="27"/>
                  </a:cubicBezTo>
                  <a:cubicBezTo>
                    <a:pt x="39" y="27"/>
                    <a:pt x="39" y="27"/>
                    <a:pt x="39" y="27"/>
                  </a:cubicBezTo>
                  <a:cubicBezTo>
                    <a:pt x="39" y="27"/>
                    <a:pt x="39" y="27"/>
                    <a:pt x="39" y="27"/>
                  </a:cubicBezTo>
                  <a:cubicBezTo>
                    <a:pt x="39" y="27"/>
                    <a:pt x="39" y="27"/>
                    <a:pt x="39" y="27"/>
                  </a:cubicBezTo>
                  <a:cubicBezTo>
                    <a:pt x="39" y="27"/>
                    <a:pt x="39" y="27"/>
                    <a:pt x="39" y="27"/>
                  </a:cubicBezTo>
                  <a:cubicBezTo>
                    <a:pt x="39" y="27"/>
                    <a:pt x="40" y="27"/>
                    <a:pt x="40" y="27"/>
                  </a:cubicBezTo>
                  <a:cubicBezTo>
                    <a:pt x="40" y="27"/>
                    <a:pt x="40" y="27"/>
                    <a:pt x="40" y="27"/>
                  </a:cubicBezTo>
                  <a:cubicBezTo>
                    <a:pt x="40" y="27"/>
                    <a:pt x="40" y="27"/>
                    <a:pt x="40" y="27"/>
                  </a:cubicBezTo>
                  <a:cubicBezTo>
                    <a:pt x="40" y="27"/>
                    <a:pt x="40" y="27"/>
                    <a:pt x="40" y="27"/>
                  </a:cubicBezTo>
                  <a:cubicBezTo>
                    <a:pt x="40" y="27"/>
                    <a:pt x="40" y="27"/>
                    <a:pt x="40" y="27"/>
                  </a:cubicBezTo>
                  <a:cubicBezTo>
                    <a:pt x="40" y="27"/>
                    <a:pt x="40" y="27"/>
                    <a:pt x="40" y="27"/>
                  </a:cubicBezTo>
                  <a:cubicBezTo>
                    <a:pt x="40" y="27"/>
                    <a:pt x="40" y="27"/>
                    <a:pt x="40" y="27"/>
                  </a:cubicBezTo>
                  <a:cubicBezTo>
                    <a:pt x="40" y="27"/>
                    <a:pt x="40" y="27"/>
                    <a:pt x="41" y="27"/>
                  </a:cubicBezTo>
                  <a:cubicBezTo>
                    <a:pt x="41" y="27"/>
                    <a:pt x="41" y="27"/>
                    <a:pt x="41" y="27"/>
                  </a:cubicBezTo>
                  <a:cubicBezTo>
                    <a:pt x="41" y="27"/>
                    <a:pt x="41" y="27"/>
                    <a:pt x="41" y="27"/>
                  </a:cubicBezTo>
                  <a:cubicBezTo>
                    <a:pt x="41" y="27"/>
                    <a:pt x="41" y="27"/>
                    <a:pt x="41" y="27"/>
                  </a:cubicBezTo>
                  <a:cubicBezTo>
                    <a:pt x="41" y="27"/>
                    <a:pt x="41" y="27"/>
                    <a:pt x="41" y="27"/>
                  </a:cubicBezTo>
                  <a:cubicBezTo>
                    <a:pt x="41" y="27"/>
                    <a:pt x="41" y="27"/>
                    <a:pt x="41" y="27"/>
                  </a:cubicBezTo>
                  <a:cubicBezTo>
                    <a:pt x="42" y="27"/>
                    <a:pt x="42" y="27"/>
                    <a:pt x="42" y="27"/>
                  </a:cubicBezTo>
                  <a:cubicBezTo>
                    <a:pt x="42" y="27"/>
                    <a:pt x="42" y="27"/>
                    <a:pt x="42" y="27"/>
                  </a:cubicBezTo>
                  <a:cubicBezTo>
                    <a:pt x="42" y="27"/>
                    <a:pt x="42" y="27"/>
                    <a:pt x="42" y="27"/>
                  </a:cubicBezTo>
                  <a:cubicBezTo>
                    <a:pt x="42" y="27"/>
                    <a:pt x="42" y="27"/>
                    <a:pt x="42" y="27"/>
                  </a:cubicBezTo>
                  <a:cubicBezTo>
                    <a:pt x="42" y="27"/>
                    <a:pt x="42" y="27"/>
                    <a:pt x="42" y="27"/>
                  </a:cubicBezTo>
                  <a:cubicBezTo>
                    <a:pt x="42" y="27"/>
                    <a:pt x="42" y="27"/>
                    <a:pt x="42" y="27"/>
                  </a:cubicBezTo>
                  <a:cubicBezTo>
                    <a:pt x="42" y="27"/>
                    <a:pt x="42" y="27"/>
                    <a:pt x="42" y="27"/>
                  </a:cubicBezTo>
                  <a:cubicBezTo>
                    <a:pt x="42" y="27"/>
                    <a:pt x="42" y="27"/>
                    <a:pt x="42" y="27"/>
                  </a:cubicBezTo>
                  <a:cubicBezTo>
                    <a:pt x="42" y="27"/>
                    <a:pt x="42" y="27"/>
                    <a:pt x="42" y="27"/>
                  </a:cubicBezTo>
                  <a:cubicBezTo>
                    <a:pt x="42" y="26"/>
                    <a:pt x="42" y="26"/>
                    <a:pt x="43" y="26"/>
                  </a:cubicBezTo>
                  <a:cubicBezTo>
                    <a:pt x="43" y="26"/>
                    <a:pt x="43" y="26"/>
                    <a:pt x="43" y="26"/>
                  </a:cubicBezTo>
                  <a:cubicBezTo>
                    <a:pt x="43" y="26"/>
                    <a:pt x="43" y="26"/>
                    <a:pt x="43" y="26"/>
                  </a:cubicBezTo>
                  <a:cubicBezTo>
                    <a:pt x="43" y="26"/>
                    <a:pt x="43" y="26"/>
                    <a:pt x="43" y="26"/>
                  </a:cubicBezTo>
                  <a:cubicBezTo>
                    <a:pt x="43" y="26"/>
                    <a:pt x="43" y="26"/>
                    <a:pt x="43" y="26"/>
                  </a:cubicBezTo>
                  <a:cubicBezTo>
                    <a:pt x="44" y="26"/>
                    <a:pt x="44" y="26"/>
                    <a:pt x="44" y="26"/>
                  </a:cubicBezTo>
                  <a:cubicBezTo>
                    <a:pt x="44" y="26"/>
                    <a:pt x="44" y="26"/>
                    <a:pt x="44" y="26"/>
                  </a:cubicBezTo>
                  <a:cubicBezTo>
                    <a:pt x="44" y="26"/>
                    <a:pt x="44" y="26"/>
                    <a:pt x="44" y="26"/>
                  </a:cubicBezTo>
                  <a:cubicBezTo>
                    <a:pt x="45" y="26"/>
                    <a:pt x="45" y="26"/>
                    <a:pt x="45" y="26"/>
                  </a:cubicBezTo>
                  <a:cubicBezTo>
                    <a:pt x="45" y="26"/>
                    <a:pt x="45" y="26"/>
                    <a:pt x="45" y="27"/>
                  </a:cubicBezTo>
                  <a:cubicBezTo>
                    <a:pt x="45" y="27"/>
                    <a:pt x="45" y="27"/>
                    <a:pt x="45" y="27"/>
                  </a:cubicBezTo>
                  <a:cubicBezTo>
                    <a:pt x="45" y="27"/>
                    <a:pt x="45" y="27"/>
                    <a:pt x="45" y="27"/>
                  </a:cubicBezTo>
                  <a:cubicBezTo>
                    <a:pt x="45" y="27"/>
                    <a:pt x="45" y="27"/>
                    <a:pt x="45" y="27"/>
                  </a:cubicBezTo>
                  <a:cubicBezTo>
                    <a:pt x="45" y="27"/>
                    <a:pt x="45" y="27"/>
                    <a:pt x="45" y="27"/>
                  </a:cubicBezTo>
                  <a:cubicBezTo>
                    <a:pt x="45" y="27"/>
                    <a:pt x="45" y="27"/>
                    <a:pt x="45" y="27"/>
                  </a:cubicBezTo>
                  <a:cubicBezTo>
                    <a:pt x="45" y="27"/>
                    <a:pt x="45" y="27"/>
                    <a:pt x="45" y="27"/>
                  </a:cubicBezTo>
                  <a:cubicBezTo>
                    <a:pt x="45" y="27"/>
                    <a:pt x="45" y="27"/>
                    <a:pt x="45" y="27"/>
                  </a:cubicBezTo>
                  <a:cubicBezTo>
                    <a:pt x="45" y="27"/>
                    <a:pt x="45" y="27"/>
                    <a:pt x="45" y="27"/>
                  </a:cubicBezTo>
                  <a:cubicBezTo>
                    <a:pt x="45" y="27"/>
                    <a:pt x="45" y="27"/>
                    <a:pt x="45" y="27"/>
                  </a:cubicBezTo>
                  <a:cubicBezTo>
                    <a:pt x="46" y="27"/>
                    <a:pt x="46" y="27"/>
                    <a:pt x="46" y="27"/>
                  </a:cubicBezTo>
                  <a:cubicBezTo>
                    <a:pt x="46" y="27"/>
                    <a:pt x="46" y="27"/>
                    <a:pt x="46" y="27"/>
                  </a:cubicBezTo>
                  <a:cubicBezTo>
                    <a:pt x="46" y="27"/>
                    <a:pt x="46" y="27"/>
                    <a:pt x="46" y="27"/>
                  </a:cubicBezTo>
                  <a:cubicBezTo>
                    <a:pt x="46" y="27"/>
                    <a:pt x="47" y="28"/>
                    <a:pt x="47" y="28"/>
                  </a:cubicBezTo>
                  <a:cubicBezTo>
                    <a:pt x="47" y="28"/>
                    <a:pt x="46" y="28"/>
                    <a:pt x="46" y="28"/>
                  </a:cubicBezTo>
                  <a:cubicBezTo>
                    <a:pt x="46" y="28"/>
                    <a:pt x="46" y="28"/>
                    <a:pt x="46" y="28"/>
                  </a:cubicBezTo>
                  <a:cubicBezTo>
                    <a:pt x="46" y="28"/>
                    <a:pt x="46" y="29"/>
                    <a:pt x="46" y="29"/>
                  </a:cubicBezTo>
                  <a:cubicBezTo>
                    <a:pt x="46" y="29"/>
                    <a:pt x="46" y="29"/>
                    <a:pt x="46" y="29"/>
                  </a:cubicBezTo>
                  <a:cubicBezTo>
                    <a:pt x="46" y="29"/>
                    <a:pt x="46" y="29"/>
                    <a:pt x="46" y="29"/>
                  </a:cubicBezTo>
                  <a:cubicBezTo>
                    <a:pt x="46" y="29"/>
                    <a:pt x="46" y="29"/>
                    <a:pt x="46" y="29"/>
                  </a:cubicBezTo>
                  <a:cubicBezTo>
                    <a:pt x="46" y="29"/>
                    <a:pt x="46" y="29"/>
                    <a:pt x="46" y="29"/>
                  </a:cubicBezTo>
                  <a:cubicBezTo>
                    <a:pt x="46" y="29"/>
                    <a:pt x="46" y="29"/>
                    <a:pt x="46" y="29"/>
                  </a:cubicBezTo>
                  <a:cubicBezTo>
                    <a:pt x="46" y="29"/>
                    <a:pt x="46" y="29"/>
                    <a:pt x="46" y="29"/>
                  </a:cubicBezTo>
                  <a:cubicBezTo>
                    <a:pt x="46" y="29"/>
                    <a:pt x="46" y="29"/>
                    <a:pt x="46" y="29"/>
                  </a:cubicBezTo>
                  <a:cubicBezTo>
                    <a:pt x="46" y="29"/>
                    <a:pt x="46" y="29"/>
                    <a:pt x="46" y="29"/>
                  </a:cubicBezTo>
                  <a:cubicBezTo>
                    <a:pt x="46" y="29"/>
                    <a:pt x="46" y="30"/>
                    <a:pt x="46" y="30"/>
                  </a:cubicBezTo>
                  <a:cubicBezTo>
                    <a:pt x="46" y="30"/>
                    <a:pt x="46" y="30"/>
                    <a:pt x="46" y="30"/>
                  </a:cubicBezTo>
                  <a:cubicBezTo>
                    <a:pt x="46" y="30"/>
                    <a:pt x="46" y="30"/>
                    <a:pt x="46" y="30"/>
                  </a:cubicBezTo>
                  <a:cubicBezTo>
                    <a:pt x="46" y="30"/>
                    <a:pt x="47" y="30"/>
                    <a:pt x="47" y="30"/>
                  </a:cubicBezTo>
                  <a:cubicBezTo>
                    <a:pt x="47" y="30"/>
                    <a:pt x="47" y="30"/>
                    <a:pt x="47" y="30"/>
                  </a:cubicBezTo>
                  <a:cubicBezTo>
                    <a:pt x="47" y="30"/>
                    <a:pt x="47" y="30"/>
                    <a:pt x="47" y="30"/>
                  </a:cubicBezTo>
                  <a:cubicBezTo>
                    <a:pt x="47" y="30"/>
                    <a:pt x="47" y="31"/>
                    <a:pt x="47" y="31"/>
                  </a:cubicBezTo>
                  <a:cubicBezTo>
                    <a:pt x="47" y="31"/>
                    <a:pt x="47" y="31"/>
                    <a:pt x="47" y="31"/>
                  </a:cubicBezTo>
                  <a:cubicBezTo>
                    <a:pt x="47" y="31"/>
                    <a:pt x="47" y="31"/>
                    <a:pt x="47" y="31"/>
                  </a:cubicBezTo>
                  <a:cubicBezTo>
                    <a:pt x="47" y="31"/>
                    <a:pt x="47" y="31"/>
                    <a:pt x="47" y="31"/>
                  </a:cubicBezTo>
                  <a:cubicBezTo>
                    <a:pt x="47" y="31"/>
                    <a:pt x="47" y="31"/>
                    <a:pt x="47" y="31"/>
                  </a:cubicBezTo>
                  <a:cubicBezTo>
                    <a:pt x="47" y="32"/>
                    <a:pt x="47" y="32"/>
                    <a:pt x="48" y="32"/>
                  </a:cubicBezTo>
                  <a:cubicBezTo>
                    <a:pt x="48" y="32"/>
                    <a:pt x="48" y="32"/>
                    <a:pt x="48" y="32"/>
                  </a:cubicBezTo>
                  <a:cubicBezTo>
                    <a:pt x="48" y="32"/>
                    <a:pt x="48" y="32"/>
                    <a:pt x="48" y="32"/>
                  </a:cubicBezTo>
                  <a:cubicBezTo>
                    <a:pt x="48" y="32"/>
                    <a:pt x="48" y="32"/>
                    <a:pt x="48" y="32"/>
                  </a:cubicBezTo>
                  <a:cubicBezTo>
                    <a:pt x="48" y="32"/>
                    <a:pt x="48" y="32"/>
                    <a:pt x="48" y="32"/>
                  </a:cubicBezTo>
                  <a:cubicBezTo>
                    <a:pt x="48" y="32"/>
                    <a:pt x="48" y="32"/>
                    <a:pt x="48" y="32"/>
                  </a:cubicBezTo>
                  <a:cubicBezTo>
                    <a:pt x="48" y="32"/>
                    <a:pt x="48" y="32"/>
                    <a:pt x="48" y="32"/>
                  </a:cubicBezTo>
                  <a:cubicBezTo>
                    <a:pt x="48" y="32"/>
                    <a:pt x="48" y="32"/>
                    <a:pt x="48" y="32"/>
                  </a:cubicBezTo>
                  <a:cubicBezTo>
                    <a:pt x="48" y="32"/>
                    <a:pt x="48" y="32"/>
                    <a:pt x="48" y="32"/>
                  </a:cubicBezTo>
                  <a:cubicBezTo>
                    <a:pt x="48" y="32"/>
                    <a:pt x="48" y="32"/>
                    <a:pt x="48" y="32"/>
                  </a:cubicBezTo>
                  <a:cubicBezTo>
                    <a:pt x="48" y="33"/>
                    <a:pt x="48" y="33"/>
                    <a:pt x="48" y="33"/>
                  </a:cubicBezTo>
                  <a:cubicBezTo>
                    <a:pt x="48" y="33"/>
                    <a:pt x="48" y="33"/>
                    <a:pt x="48" y="33"/>
                  </a:cubicBezTo>
                  <a:cubicBezTo>
                    <a:pt x="48" y="33"/>
                    <a:pt x="48" y="34"/>
                    <a:pt x="48" y="34"/>
                  </a:cubicBezTo>
                  <a:cubicBezTo>
                    <a:pt x="48" y="34"/>
                    <a:pt x="48" y="34"/>
                    <a:pt x="48" y="34"/>
                  </a:cubicBezTo>
                  <a:cubicBezTo>
                    <a:pt x="48" y="34"/>
                    <a:pt x="48" y="34"/>
                    <a:pt x="48" y="34"/>
                  </a:cubicBezTo>
                  <a:cubicBezTo>
                    <a:pt x="48" y="34"/>
                    <a:pt x="48" y="34"/>
                    <a:pt x="48" y="34"/>
                  </a:cubicBezTo>
                  <a:cubicBezTo>
                    <a:pt x="48" y="34"/>
                    <a:pt x="48" y="34"/>
                    <a:pt x="48" y="34"/>
                  </a:cubicBezTo>
                  <a:cubicBezTo>
                    <a:pt x="48" y="34"/>
                    <a:pt x="48" y="35"/>
                    <a:pt x="48" y="35"/>
                  </a:cubicBezTo>
                  <a:cubicBezTo>
                    <a:pt x="48" y="35"/>
                    <a:pt x="48" y="35"/>
                    <a:pt x="48" y="35"/>
                  </a:cubicBezTo>
                  <a:cubicBezTo>
                    <a:pt x="48" y="35"/>
                    <a:pt x="48" y="35"/>
                    <a:pt x="48" y="35"/>
                  </a:cubicBezTo>
                  <a:cubicBezTo>
                    <a:pt x="48" y="35"/>
                    <a:pt x="48" y="35"/>
                    <a:pt x="48" y="35"/>
                  </a:cubicBezTo>
                  <a:cubicBezTo>
                    <a:pt x="48" y="35"/>
                    <a:pt x="48" y="35"/>
                    <a:pt x="48" y="35"/>
                  </a:cubicBezTo>
                  <a:cubicBezTo>
                    <a:pt x="47" y="35"/>
                    <a:pt x="47" y="35"/>
                    <a:pt x="47" y="35"/>
                  </a:cubicBezTo>
                  <a:cubicBezTo>
                    <a:pt x="47" y="35"/>
                    <a:pt x="47" y="35"/>
                    <a:pt x="47" y="36"/>
                  </a:cubicBezTo>
                  <a:cubicBezTo>
                    <a:pt x="47" y="36"/>
                    <a:pt x="47" y="36"/>
                    <a:pt x="47" y="36"/>
                  </a:cubicBezTo>
                  <a:cubicBezTo>
                    <a:pt x="47" y="36"/>
                    <a:pt x="47" y="36"/>
                    <a:pt x="47" y="36"/>
                  </a:cubicBezTo>
                  <a:cubicBezTo>
                    <a:pt x="47" y="36"/>
                    <a:pt x="47" y="36"/>
                    <a:pt x="47" y="36"/>
                  </a:cubicBezTo>
                  <a:cubicBezTo>
                    <a:pt x="47" y="37"/>
                    <a:pt x="47" y="37"/>
                    <a:pt x="47" y="37"/>
                  </a:cubicBezTo>
                  <a:cubicBezTo>
                    <a:pt x="47" y="37"/>
                    <a:pt x="47" y="37"/>
                    <a:pt x="47" y="37"/>
                  </a:cubicBezTo>
                  <a:cubicBezTo>
                    <a:pt x="47" y="37"/>
                    <a:pt x="47" y="37"/>
                    <a:pt x="47" y="37"/>
                  </a:cubicBezTo>
                  <a:cubicBezTo>
                    <a:pt x="47" y="37"/>
                    <a:pt x="47" y="37"/>
                    <a:pt x="47" y="37"/>
                  </a:cubicBezTo>
                  <a:cubicBezTo>
                    <a:pt x="47" y="37"/>
                    <a:pt x="47" y="37"/>
                    <a:pt x="47" y="37"/>
                  </a:cubicBezTo>
                  <a:cubicBezTo>
                    <a:pt x="47" y="37"/>
                    <a:pt x="47" y="37"/>
                    <a:pt x="47" y="37"/>
                  </a:cubicBezTo>
                  <a:cubicBezTo>
                    <a:pt x="47" y="37"/>
                    <a:pt x="47" y="37"/>
                    <a:pt x="47" y="37"/>
                  </a:cubicBezTo>
                  <a:cubicBezTo>
                    <a:pt x="46" y="37"/>
                    <a:pt x="46" y="37"/>
                    <a:pt x="46" y="37"/>
                  </a:cubicBezTo>
                  <a:cubicBezTo>
                    <a:pt x="46" y="37"/>
                    <a:pt x="46" y="37"/>
                    <a:pt x="46" y="37"/>
                  </a:cubicBezTo>
                  <a:cubicBezTo>
                    <a:pt x="46" y="37"/>
                    <a:pt x="46" y="37"/>
                    <a:pt x="46" y="37"/>
                  </a:cubicBezTo>
                  <a:cubicBezTo>
                    <a:pt x="46" y="37"/>
                    <a:pt x="46" y="37"/>
                    <a:pt x="46" y="37"/>
                  </a:cubicBezTo>
                  <a:cubicBezTo>
                    <a:pt x="46" y="40"/>
                    <a:pt x="46" y="40"/>
                    <a:pt x="46" y="40"/>
                  </a:cubicBezTo>
                  <a:cubicBezTo>
                    <a:pt x="46" y="40"/>
                    <a:pt x="46" y="40"/>
                    <a:pt x="46" y="40"/>
                  </a:cubicBezTo>
                  <a:cubicBezTo>
                    <a:pt x="46" y="40"/>
                    <a:pt x="46" y="40"/>
                    <a:pt x="46" y="40"/>
                  </a:cubicBezTo>
                  <a:cubicBezTo>
                    <a:pt x="46" y="40"/>
                    <a:pt x="46" y="40"/>
                    <a:pt x="46" y="40"/>
                  </a:cubicBezTo>
                  <a:cubicBezTo>
                    <a:pt x="46" y="40"/>
                    <a:pt x="46" y="40"/>
                    <a:pt x="46" y="40"/>
                  </a:cubicBezTo>
                  <a:cubicBezTo>
                    <a:pt x="46" y="40"/>
                    <a:pt x="46" y="40"/>
                    <a:pt x="46" y="40"/>
                  </a:cubicBezTo>
                  <a:cubicBezTo>
                    <a:pt x="46" y="40"/>
                    <a:pt x="46" y="40"/>
                    <a:pt x="46" y="40"/>
                  </a:cubicBezTo>
                  <a:cubicBezTo>
                    <a:pt x="46" y="40"/>
                    <a:pt x="47" y="40"/>
                    <a:pt x="47" y="40"/>
                  </a:cubicBezTo>
                  <a:cubicBezTo>
                    <a:pt x="47" y="40"/>
                    <a:pt x="47" y="40"/>
                    <a:pt x="47" y="40"/>
                  </a:cubicBezTo>
                  <a:cubicBezTo>
                    <a:pt x="47" y="40"/>
                    <a:pt x="47" y="40"/>
                    <a:pt x="47" y="40"/>
                  </a:cubicBezTo>
                  <a:cubicBezTo>
                    <a:pt x="47" y="40"/>
                    <a:pt x="47" y="40"/>
                    <a:pt x="47" y="40"/>
                  </a:cubicBezTo>
                  <a:cubicBezTo>
                    <a:pt x="47" y="40"/>
                    <a:pt x="47" y="40"/>
                    <a:pt x="47" y="40"/>
                  </a:cubicBezTo>
                  <a:cubicBezTo>
                    <a:pt x="47" y="40"/>
                    <a:pt x="47" y="40"/>
                    <a:pt x="47" y="40"/>
                  </a:cubicBezTo>
                  <a:cubicBezTo>
                    <a:pt x="47" y="40"/>
                    <a:pt x="47" y="41"/>
                    <a:pt x="47" y="41"/>
                  </a:cubicBezTo>
                  <a:cubicBezTo>
                    <a:pt x="47" y="41"/>
                    <a:pt x="47" y="41"/>
                    <a:pt x="47" y="41"/>
                  </a:cubicBezTo>
                  <a:cubicBezTo>
                    <a:pt x="47" y="41"/>
                    <a:pt x="47" y="41"/>
                    <a:pt x="47" y="41"/>
                  </a:cubicBezTo>
                  <a:cubicBezTo>
                    <a:pt x="46" y="41"/>
                    <a:pt x="46" y="41"/>
                    <a:pt x="46" y="41"/>
                  </a:cubicBezTo>
                  <a:cubicBezTo>
                    <a:pt x="46" y="43"/>
                    <a:pt x="46" y="43"/>
                    <a:pt x="46" y="43"/>
                  </a:cubicBezTo>
                  <a:cubicBezTo>
                    <a:pt x="47" y="43"/>
                    <a:pt x="47" y="43"/>
                    <a:pt x="47" y="43"/>
                  </a:cubicBezTo>
                  <a:cubicBezTo>
                    <a:pt x="47" y="43"/>
                    <a:pt x="47" y="43"/>
                    <a:pt x="47" y="44"/>
                  </a:cubicBezTo>
                  <a:cubicBezTo>
                    <a:pt x="47" y="44"/>
                    <a:pt x="47" y="44"/>
                    <a:pt x="47" y="44"/>
                  </a:cubicBezTo>
                  <a:cubicBezTo>
                    <a:pt x="47" y="44"/>
                    <a:pt x="47" y="44"/>
                    <a:pt x="47" y="44"/>
                  </a:cubicBezTo>
                  <a:cubicBezTo>
                    <a:pt x="47" y="44"/>
                    <a:pt x="47" y="45"/>
                    <a:pt x="47" y="45"/>
                  </a:cubicBezTo>
                  <a:cubicBezTo>
                    <a:pt x="47" y="45"/>
                    <a:pt x="47" y="45"/>
                    <a:pt x="46" y="45"/>
                  </a:cubicBezTo>
                  <a:cubicBezTo>
                    <a:pt x="46" y="45"/>
                    <a:pt x="46" y="45"/>
                    <a:pt x="46" y="45"/>
                  </a:cubicBezTo>
                  <a:cubicBezTo>
                    <a:pt x="46" y="45"/>
                    <a:pt x="46" y="45"/>
                    <a:pt x="46" y="45"/>
                  </a:cubicBezTo>
                  <a:cubicBezTo>
                    <a:pt x="46" y="45"/>
                    <a:pt x="46" y="45"/>
                    <a:pt x="46" y="45"/>
                  </a:cubicBezTo>
                  <a:cubicBezTo>
                    <a:pt x="46" y="45"/>
                    <a:pt x="46" y="45"/>
                    <a:pt x="46" y="46"/>
                  </a:cubicBezTo>
                  <a:cubicBezTo>
                    <a:pt x="46" y="46"/>
                    <a:pt x="46" y="46"/>
                    <a:pt x="46" y="46"/>
                  </a:cubicBezTo>
                  <a:cubicBezTo>
                    <a:pt x="46" y="46"/>
                    <a:pt x="46" y="46"/>
                    <a:pt x="46" y="46"/>
                  </a:cubicBezTo>
                  <a:cubicBezTo>
                    <a:pt x="46" y="46"/>
                    <a:pt x="47" y="46"/>
                    <a:pt x="47" y="46"/>
                  </a:cubicBezTo>
                  <a:cubicBezTo>
                    <a:pt x="47" y="46"/>
                    <a:pt x="47" y="46"/>
                    <a:pt x="47" y="46"/>
                  </a:cubicBezTo>
                  <a:cubicBezTo>
                    <a:pt x="47" y="46"/>
                    <a:pt x="47" y="46"/>
                    <a:pt x="47" y="46"/>
                  </a:cubicBezTo>
                  <a:cubicBezTo>
                    <a:pt x="47" y="46"/>
                    <a:pt x="48" y="46"/>
                    <a:pt x="48" y="46"/>
                  </a:cubicBezTo>
                  <a:cubicBezTo>
                    <a:pt x="48" y="46"/>
                    <a:pt x="48" y="46"/>
                    <a:pt x="49" y="45"/>
                  </a:cubicBezTo>
                  <a:cubicBezTo>
                    <a:pt x="49" y="45"/>
                    <a:pt x="49" y="45"/>
                    <a:pt x="49" y="45"/>
                  </a:cubicBezTo>
                  <a:cubicBezTo>
                    <a:pt x="49" y="45"/>
                    <a:pt x="49" y="45"/>
                    <a:pt x="49" y="45"/>
                  </a:cubicBezTo>
                  <a:cubicBezTo>
                    <a:pt x="49" y="45"/>
                    <a:pt x="49" y="45"/>
                    <a:pt x="49" y="45"/>
                  </a:cubicBezTo>
                  <a:cubicBezTo>
                    <a:pt x="49" y="45"/>
                    <a:pt x="49" y="45"/>
                    <a:pt x="49" y="45"/>
                  </a:cubicBezTo>
                  <a:cubicBezTo>
                    <a:pt x="49" y="45"/>
                    <a:pt x="49" y="45"/>
                    <a:pt x="49" y="45"/>
                  </a:cubicBezTo>
                  <a:cubicBezTo>
                    <a:pt x="49" y="45"/>
                    <a:pt x="49" y="45"/>
                    <a:pt x="50" y="45"/>
                  </a:cubicBezTo>
                  <a:cubicBezTo>
                    <a:pt x="50" y="45"/>
                    <a:pt x="50" y="45"/>
                    <a:pt x="50" y="45"/>
                  </a:cubicBezTo>
                  <a:cubicBezTo>
                    <a:pt x="50" y="45"/>
                    <a:pt x="50" y="45"/>
                    <a:pt x="50" y="45"/>
                  </a:cubicBezTo>
                  <a:cubicBezTo>
                    <a:pt x="50" y="44"/>
                    <a:pt x="50" y="44"/>
                    <a:pt x="50" y="44"/>
                  </a:cubicBezTo>
                  <a:cubicBezTo>
                    <a:pt x="50" y="44"/>
                    <a:pt x="50" y="44"/>
                    <a:pt x="51" y="44"/>
                  </a:cubicBezTo>
                  <a:cubicBezTo>
                    <a:pt x="51" y="44"/>
                    <a:pt x="51" y="44"/>
                    <a:pt x="51" y="44"/>
                  </a:cubicBezTo>
                  <a:cubicBezTo>
                    <a:pt x="51" y="44"/>
                    <a:pt x="51" y="44"/>
                    <a:pt x="51" y="44"/>
                  </a:cubicBezTo>
                  <a:cubicBezTo>
                    <a:pt x="51" y="44"/>
                    <a:pt x="51" y="44"/>
                    <a:pt x="51" y="44"/>
                  </a:cubicBezTo>
                  <a:cubicBezTo>
                    <a:pt x="51" y="44"/>
                    <a:pt x="51" y="44"/>
                    <a:pt x="51" y="44"/>
                  </a:cubicBezTo>
                  <a:cubicBezTo>
                    <a:pt x="52" y="44"/>
                    <a:pt x="52" y="43"/>
                    <a:pt x="52" y="43"/>
                  </a:cubicBezTo>
                  <a:cubicBezTo>
                    <a:pt x="52" y="43"/>
                    <a:pt x="52" y="43"/>
                    <a:pt x="52" y="43"/>
                  </a:cubicBezTo>
                  <a:cubicBezTo>
                    <a:pt x="52" y="43"/>
                    <a:pt x="52" y="43"/>
                    <a:pt x="52" y="43"/>
                  </a:cubicBezTo>
                  <a:cubicBezTo>
                    <a:pt x="52" y="43"/>
                    <a:pt x="52" y="43"/>
                    <a:pt x="52" y="43"/>
                  </a:cubicBezTo>
                  <a:cubicBezTo>
                    <a:pt x="52" y="42"/>
                    <a:pt x="52" y="42"/>
                    <a:pt x="52" y="42"/>
                  </a:cubicBezTo>
                  <a:cubicBezTo>
                    <a:pt x="52" y="42"/>
                    <a:pt x="51" y="42"/>
                    <a:pt x="51" y="42"/>
                  </a:cubicBezTo>
                  <a:cubicBezTo>
                    <a:pt x="51" y="42"/>
                    <a:pt x="51" y="42"/>
                    <a:pt x="52" y="42"/>
                  </a:cubicBezTo>
                  <a:cubicBezTo>
                    <a:pt x="52" y="42"/>
                    <a:pt x="52" y="42"/>
                    <a:pt x="52" y="42"/>
                  </a:cubicBezTo>
                  <a:cubicBezTo>
                    <a:pt x="52" y="42"/>
                    <a:pt x="52" y="42"/>
                    <a:pt x="52" y="42"/>
                  </a:cubicBezTo>
                  <a:cubicBezTo>
                    <a:pt x="52" y="42"/>
                    <a:pt x="52" y="42"/>
                    <a:pt x="52" y="42"/>
                  </a:cubicBezTo>
                  <a:cubicBezTo>
                    <a:pt x="52" y="42"/>
                    <a:pt x="52" y="42"/>
                    <a:pt x="52" y="42"/>
                  </a:cubicBezTo>
                  <a:cubicBezTo>
                    <a:pt x="52" y="42"/>
                    <a:pt x="52" y="42"/>
                    <a:pt x="52" y="42"/>
                  </a:cubicBezTo>
                  <a:cubicBezTo>
                    <a:pt x="52" y="42"/>
                    <a:pt x="52" y="42"/>
                    <a:pt x="52" y="42"/>
                  </a:cubicBezTo>
                  <a:cubicBezTo>
                    <a:pt x="52" y="42"/>
                    <a:pt x="52" y="42"/>
                    <a:pt x="52" y="42"/>
                  </a:cubicBezTo>
                  <a:cubicBezTo>
                    <a:pt x="52" y="41"/>
                    <a:pt x="52" y="41"/>
                    <a:pt x="52" y="41"/>
                  </a:cubicBezTo>
                  <a:cubicBezTo>
                    <a:pt x="52" y="41"/>
                    <a:pt x="52" y="41"/>
                    <a:pt x="52" y="41"/>
                  </a:cubicBezTo>
                  <a:cubicBezTo>
                    <a:pt x="52" y="41"/>
                    <a:pt x="52" y="41"/>
                    <a:pt x="52" y="41"/>
                  </a:cubicBezTo>
                  <a:cubicBezTo>
                    <a:pt x="52" y="41"/>
                    <a:pt x="52" y="41"/>
                    <a:pt x="52" y="41"/>
                  </a:cubicBezTo>
                  <a:cubicBezTo>
                    <a:pt x="52" y="41"/>
                    <a:pt x="52" y="41"/>
                    <a:pt x="52" y="41"/>
                  </a:cubicBezTo>
                  <a:cubicBezTo>
                    <a:pt x="52" y="41"/>
                    <a:pt x="53" y="41"/>
                    <a:pt x="53" y="41"/>
                  </a:cubicBezTo>
                  <a:cubicBezTo>
                    <a:pt x="53" y="41"/>
                    <a:pt x="53" y="40"/>
                    <a:pt x="53" y="40"/>
                  </a:cubicBezTo>
                  <a:cubicBezTo>
                    <a:pt x="53" y="40"/>
                    <a:pt x="53" y="40"/>
                    <a:pt x="53" y="40"/>
                  </a:cubicBezTo>
                  <a:cubicBezTo>
                    <a:pt x="53" y="40"/>
                    <a:pt x="53" y="40"/>
                    <a:pt x="53" y="40"/>
                  </a:cubicBezTo>
                  <a:cubicBezTo>
                    <a:pt x="53" y="40"/>
                    <a:pt x="53" y="40"/>
                    <a:pt x="53" y="40"/>
                  </a:cubicBezTo>
                  <a:cubicBezTo>
                    <a:pt x="53" y="40"/>
                    <a:pt x="53" y="40"/>
                    <a:pt x="53" y="40"/>
                  </a:cubicBezTo>
                  <a:cubicBezTo>
                    <a:pt x="53" y="39"/>
                    <a:pt x="53" y="39"/>
                    <a:pt x="53" y="39"/>
                  </a:cubicBezTo>
                  <a:cubicBezTo>
                    <a:pt x="53" y="39"/>
                    <a:pt x="53" y="39"/>
                    <a:pt x="53" y="39"/>
                  </a:cubicBezTo>
                  <a:cubicBezTo>
                    <a:pt x="53" y="39"/>
                    <a:pt x="53" y="39"/>
                    <a:pt x="53" y="39"/>
                  </a:cubicBezTo>
                  <a:cubicBezTo>
                    <a:pt x="53" y="39"/>
                    <a:pt x="53" y="39"/>
                    <a:pt x="53" y="39"/>
                  </a:cubicBezTo>
                  <a:cubicBezTo>
                    <a:pt x="53" y="39"/>
                    <a:pt x="54" y="39"/>
                    <a:pt x="54" y="39"/>
                  </a:cubicBezTo>
                  <a:cubicBezTo>
                    <a:pt x="54" y="39"/>
                    <a:pt x="54" y="38"/>
                    <a:pt x="54" y="38"/>
                  </a:cubicBezTo>
                  <a:cubicBezTo>
                    <a:pt x="54" y="38"/>
                    <a:pt x="54" y="38"/>
                    <a:pt x="54" y="38"/>
                  </a:cubicBezTo>
                  <a:cubicBezTo>
                    <a:pt x="54" y="38"/>
                    <a:pt x="54" y="38"/>
                    <a:pt x="54" y="38"/>
                  </a:cubicBezTo>
                  <a:cubicBezTo>
                    <a:pt x="54" y="38"/>
                    <a:pt x="54" y="38"/>
                    <a:pt x="54" y="38"/>
                  </a:cubicBezTo>
                  <a:cubicBezTo>
                    <a:pt x="54" y="37"/>
                    <a:pt x="54" y="37"/>
                    <a:pt x="55" y="37"/>
                  </a:cubicBezTo>
                  <a:cubicBezTo>
                    <a:pt x="55" y="37"/>
                    <a:pt x="55" y="37"/>
                    <a:pt x="55" y="37"/>
                  </a:cubicBezTo>
                  <a:cubicBezTo>
                    <a:pt x="55" y="37"/>
                    <a:pt x="55" y="37"/>
                    <a:pt x="55" y="37"/>
                  </a:cubicBezTo>
                  <a:cubicBezTo>
                    <a:pt x="55" y="36"/>
                    <a:pt x="55" y="36"/>
                    <a:pt x="55" y="36"/>
                  </a:cubicBezTo>
                  <a:cubicBezTo>
                    <a:pt x="55" y="36"/>
                    <a:pt x="55" y="36"/>
                    <a:pt x="55" y="36"/>
                  </a:cubicBezTo>
                  <a:cubicBezTo>
                    <a:pt x="55" y="36"/>
                    <a:pt x="55" y="35"/>
                    <a:pt x="55" y="35"/>
                  </a:cubicBezTo>
                  <a:cubicBezTo>
                    <a:pt x="55" y="35"/>
                    <a:pt x="55" y="35"/>
                    <a:pt x="55" y="35"/>
                  </a:cubicBezTo>
                  <a:cubicBezTo>
                    <a:pt x="55" y="35"/>
                    <a:pt x="55" y="34"/>
                    <a:pt x="55" y="34"/>
                  </a:cubicBezTo>
                  <a:cubicBezTo>
                    <a:pt x="55" y="34"/>
                    <a:pt x="55" y="34"/>
                    <a:pt x="55" y="34"/>
                  </a:cubicBezTo>
                  <a:cubicBezTo>
                    <a:pt x="55" y="34"/>
                    <a:pt x="55" y="34"/>
                    <a:pt x="55" y="34"/>
                  </a:cubicBezTo>
                  <a:cubicBezTo>
                    <a:pt x="55" y="34"/>
                    <a:pt x="55" y="34"/>
                    <a:pt x="55" y="34"/>
                  </a:cubicBezTo>
                  <a:cubicBezTo>
                    <a:pt x="55" y="34"/>
                    <a:pt x="55" y="34"/>
                    <a:pt x="55" y="34"/>
                  </a:cubicBezTo>
                  <a:cubicBezTo>
                    <a:pt x="55" y="34"/>
                    <a:pt x="55" y="34"/>
                    <a:pt x="55" y="34"/>
                  </a:cubicBezTo>
                  <a:cubicBezTo>
                    <a:pt x="56" y="34"/>
                    <a:pt x="56" y="34"/>
                    <a:pt x="56" y="34"/>
                  </a:cubicBezTo>
                  <a:cubicBezTo>
                    <a:pt x="56" y="34"/>
                    <a:pt x="56" y="34"/>
                    <a:pt x="56" y="34"/>
                  </a:cubicBezTo>
                  <a:cubicBezTo>
                    <a:pt x="56" y="34"/>
                    <a:pt x="56" y="33"/>
                    <a:pt x="56" y="33"/>
                  </a:cubicBezTo>
                  <a:cubicBezTo>
                    <a:pt x="56" y="32"/>
                    <a:pt x="56" y="32"/>
                    <a:pt x="56" y="32"/>
                  </a:cubicBezTo>
                  <a:cubicBezTo>
                    <a:pt x="56" y="31"/>
                    <a:pt x="56" y="31"/>
                    <a:pt x="56" y="31"/>
                  </a:cubicBezTo>
                  <a:cubicBezTo>
                    <a:pt x="56" y="31"/>
                    <a:pt x="56" y="31"/>
                    <a:pt x="56" y="31"/>
                  </a:cubicBezTo>
                  <a:cubicBezTo>
                    <a:pt x="56" y="30"/>
                    <a:pt x="56" y="30"/>
                    <a:pt x="56" y="30"/>
                  </a:cubicBezTo>
                  <a:cubicBezTo>
                    <a:pt x="56" y="30"/>
                    <a:pt x="56" y="30"/>
                    <a:pt x="56" y="30"/>
                  </a:cubicBezTo>
                  <a:cubicBezTo>
                    <a:pt x="56" y="30"/>
                    <a:pt x="56" y="30"/>
                    <a:pt x="56" y="30"/>
                  </a:cubicBezTo>
                  <a:cubicBezTo>
                    <a:pt x="56" y="30"/>
                    <a:pt x="56" y="30"/>
                    <a:pt x="56" y="30"/>
                  </a:cubicBezTo>
                  <a:cubicBezTo>
                    <a:pt x="56" y="30"/>
                    <a:pt x="56" y="30"/>
                    <a:pt x="56" y="30"/>
                  </a:cubicBezTo>
                  <a:cubicBezTo>
                    <a:pt x="56" y="30"/>
                    <a:pt x="56" y="30"/>
                    <a:pt x="56" y="30"/>
                  </a:cubicBezTo>
                  <a:cubicBezTo>
                    <a:pt x="56" y="30"/>
                    <a:pt x="56" y="30"/>
                    <a:pt x="56" y="30"/>
                  </a:cubicBezTo>
                  <a:cubicBezTo>
                    <a:pt x="56" y="30"/>
                    <a:pt x="56" y="30"/>
                    <a:pt x="56" y="30"/>
                  </a:cubicBezTo>
                  <a:cubicBezTo>
                    <a:pt x="56" y="30"/>
                    <a:pt x="56" y="30"/>
                    <a:pt x="56" y="30"/>
                  </a:cubicBezTo>
                  <a:cubicBezTo>
                    <a:pt x="56" y="30"/>
                    <a:pt x="56" y="30"/>
                    <a:pt x="56" y="30"/>
                  </a:cubicBezTo>
                  <a:cubicBezTo>
                    <a:pt x="56" y="29"/>
                    <a:pt x="56" y="29"/>
                    <a:pt x="56" y="29"/>
                  </a:cubicBezTo>
                  <a:cubicBezTo>
                    <a:pt x="56" y="29"/>
                    <a:pt x="56" y="29"/>
                    <a:pt x="56" y="29"/>
                  </a:cubicBezTo>
                  <a:cubicBezTo>
                    <a:pt x="56" y="29"/>
                    <a:pt x="56" y="29"/>
                    <a:pt x="56" y="29"/>
                  </a:cubicBezTo>
                  <a:cubicBezTo>
                    <a:pt x="56" y="29"/>
                    <a:pt x="56" y="29"/>
                    <a:pt x="56" y="28"/>
                  </a:cubicBezTo>
                  <a:cubicBezTo>
                    <a:pt x="56" y="28"/>
                    <a:pt x="56" y="28"/>
                    <a:pt x="56" y="28"/>
                  </a:cubicBezTo>
                  <a:cubicBezTo>
                    <a:pt x="56" y="28"/>
                    <a:pt x="56" y="28"/>
                    <a:pt x="56" y="28"/>
                  </a:cubicBezTo>
                  <a:cubicBezTo>
                    <a:pt x="56" y="28"/>
                    <a:pt x="56" y="28"/>
                    <a:pt x="56" y="28"/>
                  </a:cubicBezTo>
                  <a:cubicBezTo>
                    <a:pt x="56" y="28"/>
                    <a:pt x="56" y="28"/>
                    <a:pt x="56" y="28"/>
                  </a:cubicBezTo>
                  <a:cubicBezTo>
                    <a:pt x="56" y="28"/>
                    <a:pt x="56" y="27"/>
                    <a:pt x="56" y="27"/>
                  </a:cubicBezTo>
                  <a:cubicBezTo>
                    <a:pt x="56" y="27"/>
                    <a:pt x="56" y="27"/>
                    <a:pt x="56" y="27"/>
                  </a:cubicBezTo>
                  <a:cubicBezTo>
                    <a:pt x="56" y="27"/>
                    <a:pt x="56" y="27"/>
                    <a:pt x="56" y="27"/>
                  </a:cubicBezTo>
                  <a:cubicBezTo>
                    <a:pt x="56" y="27"/>
                    <a:pt x="56" y="27"/>
                    <a:pt x="56" y="27"/>
                  </a:cubicBezTo>
                  <a:cubicBezTo>
                    <a:pt x="56" y="26"/>
                    <a:pt x="56" y="26"/>
                    <a:pt x="56" y="26"/>
                  </a:cubicBezTo>
                  <a:cubicBezTo>
                    <a:pt x="56" y="26"/>
                    <a:pt x="56" y="26"/>
                    <a:pt x="56" y="26"/>
                  </a:cubicBezTo>
                  <a:cubicBezTo>
                    <a:pt x="57" y="26"/>
                    <a:pt x="57" y="26"/>
                    <a:pt x="57" y="26"/>
                  </a:cubicBezTo>
                  <a:cubicBezTo>
                    <a:pt x="57" y="25"/>
                    <a:pt x="57" y="25"/>
                    <a:pt x="57" y="25"/>
                  </a:cubicBezTo>
                  <a:cubicBezTo>
                    <a:pt x="57" y="25"/>
                    <a:pt x="57" y="25"/>
                    <a:pt x="57" y="25"/>
                  </a:cubicBezTo>
                  <a:cubicBezTo>
                    <a:pt x="57" y="25"/>
                    <a:pt x="57" y="24"/>
                    <a:pt x="56" y="24"/>
                  </a:cubicBezTo>
                  <a:cubicBezTo>
                    <a:pt x="56" y="24"/>
                    <a:pt x="56" y="24"/>
                    <a:pt x="56" y="24"/>
                  </a:cubicBezTo>
                  <a:cubicBezTo>
                    <a:pt x="56" y="24"/>
                    <a:pt x="56" y="24"/>
                    <a:pt x="56" y="24"/>
                  </a:cubicBezTo>
                  <a:cubicBezTo>
                    <a:pt x="56" y="23"/>
                    <a:pt x="56" y="23"/>
                    <a:pt x="56" y="23"/>
                  </a:cubicBezTo>
                  <a:cubicBezTo>
                    <a:pt x="56" y="23"/>
                    <a:pt x="56" y="23"/>
                    <a:pt x="56" y="23"/>
                  </a:cubicBezTo>
                  <a:cubicBezTo>
                    <a:pt x="56" y="23"/>
                    <a:pt x="56" y="23"/>
                    <a:pt x="56" y="23"/>
                  </a:cubicBezTo>
                  <a:cubicBezTo>
                    <a:pt x="56" y="23"/>
                    <a:pt x="56" y="23"/>
                    <a:pt x="56" y="23"/>
                  </a:cubicBezTo>
                  <a:cubicBezTo>
                    <a:pt x="56" y="23"/>
                    <a:pt x="56" y="23"/>
                    <a:pt x="56" y="23"/>
                  </a:cubicBezTo>
                  <a:cubicBezTo>
                    <a:pt x="56" y="23"/>
                    <a:pt x="55" y="22"/>
                    <a:pt x="55" y="22"/>
                  </a:cubicBezTo>
                  <a:cubicBezTo>
                    <a:pt x="55" y="22"/>
                    <a:pt x="55" y="22"/>
                    <a:pt x="55" y="22"/>
                  </a:cubicBezTo>
                  <a:cubicBezTo>
                    <a:pt x="55" y="22"/>
                    <a:pt x="55" y="22"/>
                    <a:pt x="55" y="22"/>
                  </a:cubicBezTo>
                  <a:cubicBezTo>
                    <a:pt x="55" y="22"/>
                    <a:pt x="55" y="22"/>
                    <a:pt x="55" y="22"/>
                  </a:cubicBezTo>
                  <a:cubicBezTo>
                    <a:pt x="55" y="22"/>
                    <a:pt x="55" y="22"/>
                    <a:pt x="55" y="22"/>
                  </a:cubicBezTo>
                  <a:cubicBezTo>
                    <a:pt x="55" y="22"/>
                    <a:pt x="55" y="22"/>
                    <a:pt x="55" y="22"/>
                  </a:cubicBezTo>
                  <a:cubicBezTo>
                    <a:pt x="55" y="22"/>
                    <a:pt x="55" y="22"/>
                    <a:pt x="55" y="22"/>
                  </a:cubicBezTo>
                  <a:cubicBezTo>
                    <a:pt x="55" y="21"/>
                    <a:pt x="55" y="21"/>
                    <a:pt x="55" y="21"/>
                  </a:cubicBezTo>
                  <a:cubicBezTo>
                    <a:pt x="55" y="21"/>
                    <a:pt x="55" y="21"/>
                    <a:pt x="55" y="21"/>
                  </a:cubicBezTo>
                  <a:cubicBezTo>
                    <a:pt x="55" y="21"/>
                    <a:pt x="55" y="21"/>
                    <a:pt x="55" y="21"/>
                  </a:cubicBezTo>
                  <a:cubicBezTo>
                    <a:pt x="54" y="21"/>
                    <a:pt x="54" y="21"/>
                    <a:pt x="54" y="21"/>
                  </a:cubicBezTo>
                  <a:cubicBezTo>
                    <a:pt x="54" y="21"/>
                    <a:pt x="54" y="21"/>
                    <a:pt x="54" y="21"/>
                  </a:cubicBezTo>
                  <a:cubicBezTo>
                    <a:pt x="54" y="20"/>
                    <a:pt x="54" y="20"/>
                    <a:pt x="54" y="20"/>
                  </a:cubicBezTo>
                  <a:cubicBezTo>
                    <a:pt x="54" y="20"/>
                    <a:pt x="54" y="20"/>
                    <a:pt x="54" y="20"/>
                  </a:cubicBezTo>
                  <a:cubicBezTo>
                    <a:pt x="54" y="19"/>
                    <a:pt x="54" y="19"/>
                    <a:pt x="54" y="19"/>
                  </a:cubicBezTo>
                  <a:cubicBezTo>
                    <a:pt x="54" y="19"/>
                    <a:pt x="54" y="19"/>
                    <a:pt x="54" y="19"/>
                  </a:cubicBezTo>
                  <a:cubicBezTo>
                    <a:pt x="54" y="19"/>
                    <a:pt x="54" y="19"/>
                    <a:pt x="53" y="19"/>
                  </a:cubicBezTo>
                  <a:cubicBezTo>
                    <a:pt x="53" y="19"/>
                    <a:pt x="53" y="19"/>
                    <a:pt x="53" y="19"/>
                  </a:cubicBezTo>
                  <a:cubicBezTo>
                    <a:pt x="53" y="19"/>
                    <a:pt x="53" y="19"/>
                    <a:pt x="53" y="19"/>
                  </a:cubicBezTo>
                  <a:cubicBezTo>
                    <a:pt x="53" y="18"/>
                    <a:pt x="53" y="18"/>
                    <a:pt x="53" y="18"/>
                  </a:cubicBezTo>
                  <a:cubicBezTo>
                    <a:pt x="53" y="18"/>
                    <a:pt x="53" y="18"/>
                    <a:pt x="53" y="18"/>
                  </a:cubicBezTo>
                  <a:cubicBezTo>
                    <a:pt x="53" y="18"/>
                    <a:pt x="53" y="18"/>
                    <a:pt x="53" y="18"/>
                  </a:cubicBezTo>
                  <a:cubicBezTo>
                    <a:pt x="53" y="18"/>
                    <a:pt x="53" y="18"/>
                    <a:pt x="53" y="18"/>
                  </a:cubicBezTo>
                  <a:cubicBezTo>
                    <a:pt x="53" y="18"/>
                    <a:pt x="53" y="18"/>
                    <a:pt x="53" y="18"/>
                  </a:cubicBezTo>
                  <a:cubicBezTo>
                    <a:pt x="53" y="18"/>
                    <a:pt x="53" y="18"/>
                    <a:pt x="53" y="18"/>
                  </a:cubicBezTo>
                  <a:cubicBezTo>
                    <a:pt x="53" y="18"/>
                    <a:pt x="53" y="18"/>
                    <a:pt x="53" y="18"/>
                  </a:cubicBezTo>
                  <a:cubicBezTo>
                    <a:pt x="53" y="18"/>
                    <a:pt x="53" y="18"/>
                    <a:pt x="53" y="18"/>
                  </a:cubicBezTo>
                  <a:cubicBezTo>
                    <a:pt x="53" y="18"/>
                    <a:pt x="53" y="18"/>
                    <a:pt x="53" y="18"/>
                  </a:cubicBezTo>
                  <a:cubicBezTo>
                    <a:pt x="53" y="18"/>
                    <a:pt x="53" y="18"/>
                    <a:pt x="53" y="18"/>
                  </a:cubicBezTo>
                  <a:cubicBezTo>
                    <a:pt x="53" y="18"/>
                    <a:pt x="53" y="18"/>
                    <a:pt x="52" y="17"/>
                  </a:cubicBezTo>
                  <a:cubicBezTo>
                    <a:pt x="52" y="17"/>
                    <a:pt x="52" y="17"/>
                    <a:pt x="52" y="17"/>
                  </a:cubicBezTo>
                  <a:cubicBezTo>
                    <a:pt x="52" y="16"/>
                    <a:pt x="52" y="16"/>
                    <a:pt x="52" y="16"/>
                  </a:cubicBezTo>
                  <a:cubicBezTo>
                    <a:pt x="52" y="16"/>
                    <a:pt x="51" y="16"/>
                    <a:pt x="51" y="15"/>
                  </a:cubicBezTo>
                  <a:cubicBezTo>
                    <a:pt x="51" y="15"/>
                    <a:pt x="51" y="15"/>
                    <a:pt x="51" y="15"/>
                  </a:cubicBezTo>
                  <a:cubicBezTo>
                    <a:pt x="51" y="15"/>
                    <a:pt x="51" y="15"/>
                    <a:pt x="51" y="15"/>
                  </a:cubicBezTo>
                  <a:cubicBezTo>
                    <a:pt x="52" y="15"/>
                    <a:pt x="52" y="15"/>
                    <a:pt x="52" y="16"/>
                  </a:cubicBezTo>
                  <a:cubicBezTo>
                    <a:pt x="52" y="16"/>
                    <a:pt x="52" y="16"/>
                    <a:pt x="52" y="16"/>
                  </a:cubicBezTo>
                  <a:cubicBezTo>
                    <a:pt x="52" y="16"/>
                    <a:pt x="52" y="16"/>
                    <a:pt x="52" y="16"/>
                  </a:cubicBezTo>
                  <a:cubicBezTo>
                    <a:pt x="52" y="16"/>
                    <a:pt x="52" y="16"/>
                    <a:pt x="52" y="16"/>
                  </a:cubicBezTo>
                  <a:cubicBezTo>
                    <a:pt x="52" y="16"/>
                    <a:pt x="52" y="16"/>
                    <a:pt x="52" y="16"/>
                  </a:cubicBezTo>
                  <a:cubicBezTo>
                    <a:pt x="52" y="16"/>
                    <a:pt x="52" y="16"/>
                    <a:pt x="52" y="16"/>
                  </a:cubicBezTo>
                  <a:cubicBezTo>
                    <a:pt x="52" y="16"/>
                    <a:pt x="52" y="16"/>
                    <a:pt x="52" y="16"/>
                  </a:cubicBezTo>
                  <a:cubicBezTo>
                    <a:pt x="52" y="16"/>
                    <a:pt x="52" y="16"/>
                    <a:pt x="52" y="16"/>
                  </a:cubicBezTo>
                  <a:cubicBezTo>
                    <a:pt x="52" y="16"/>
                    <a:pt x="52" y="16"/>
                    <a:pt x="52" y="16"/>
                  </a:cubicBezTo>
                  <a:cubicBezTo>
                    <a:pt x="52" y="17"/>
                    <a:pt x="52" y="17"/>
                    <a:pt x="52" y="17"/>
                  </a:cubicBezTo>
                  <a:cubicBezTo>
                    <a:pt x="52" y="17"/>
                    <a:pt x="52" y="17"/>
                    <a:pt x="52" y="17"/>
                  </a:cubicBezTo>
                  <a:cubicBezTo>
                    <a:pt x="52" y="17"/>
                    <a:pt x="52" y="17"/>
                    <a:pt x="52" y="17"/>
                  </a:cubicBezTo>
                  <a:cubicBezTo>
                    <a:pt x="52" y="17"/>
                    <a:pt x="52" y="17"/>
                    <a:pt x="52" y="17"/>
                  </a:cubicBezTo>
                  <a:cubicBezTo>
                    <a:pt x="52" y="17"/>
                    <a:pt x="52" y="17"/>
                    <a:pt x="52" y="17"/>
                  </a:cubicBezTo>
                  <a:cubicBezTo>
                    <a:pt x="52" y="17"/>
                    <a:pt x="52" y="17"/>
                    <a:pt x="52" y="17"/>
                  </a:cubicBezTo>
                  <a:cubicBezTo>
                    <a:pt x="52" y="17"/>
                    <a:pt x="53" y="17"/>
                    <a:pt x="53" y="17"/>
                  </a:cubicBezTo>
                  <a:cubicBezTo>
                    <a:pt x="53" y="17"/>
                    <a:pt x="53" y="17"/>
                    <a:pt x="53" y="17"/>
                  </a:cubicBezTo>
                  <a:cubicBezTo>
                    <a:pt x="53" y="17"/>
                    <a:pt x="53" y="17"/>
                    <a:pt x="53" y="18"/>
                  </a:cubicBezTo>
                  <a:cubicBezTo>
                    <a:pt x="53" y="18"/>
                    <a:pt x="53" y="18"/>
                    <a:pt x="53" y="18"/>
                  </a:cubicBezTo>
                  <a:cubicBezTo>
                    <a:pt x="53" y="18"/>
                    <a:pt x="53" y="18"/>
                    <a:pt x="53" y="18"/>
                  </a:cubicBezTo>
                  <a:cubicBezTo>
                    <a:pt x="53" y="18"/>
                    <a:pt x="53" y="18"/>
                    <a:pt x="53" y="18"/>
                  </a:cubicBezTo>
                  <a:cubicBezTo>
                    <a:pt x="53" y="18"/>
                    <a:pt x="53" y="18"/>
                    <a:pt x="53" y="18"/>
                  </a:cubicBezTo>
                  <a:cubicBezTo>
                    <a:pt x="53" y="18"/>
                    <a:pt x="53" y="19"/>
                    <a:pt x="54" y="19"/>
                  </a:cubicBezTo>
                  <a:cubicBezTo>
                    <a:pt x="54" y="19"/>
                    <a:pt x="54" y="19"/>
                    <a:pt x="54" y="19"/>
                  </a:cubicBezTo>
                  <a:cubicBezTo>
                    <a:pt x="54" y="19"/>
                    <a:pt x="54" y="19"/>
                    <a:pt x="54" y="19"/>
                  </a:cubicBezTo>
                  <a:cubicBezTo>
                    <a:pt x="54" y="19"/>
                    <a:pt x="54" y="19"/>
                    <a:pt x="54" y="19"/>
                  </a:cubicBezTo>
                  <a:cubicBezTo>
                    <a:pt x="54" y="19"/>
                    <a:pt x="54" y="19"/>
                    <a:pt x="54" y="19"/>
                  </a:cubicBezTo>
                  <a:cubicBezTo>
                    <a:pt x="54" y="19"/>
                    <a:pt x="54" y="19"/>
                    <a:pt x="54" y="19"/>
                  </a:cubicBezTo>
                  <a:cubicBezTo>
                    <a:pt x="54" y="19"/>
                    <a:pt x="54" y="19"/>
                    <a:pt x="54" y="19"/>
                  </a:cubicBezTo>
                  <a:cubicBezTo>
                    <a:pt x="54" y="19"/>
                    <a:pt x="54" y="19"/>
                    <a:pt x="54" y="19"/>
                  </a:cubicBezTo>
                  <a:cubicBezTo>
                    <a:pt x="54" y="19"/>
                    <a:pt x="54" y="19"/>
                    <a:pt x="54" y="19"/>
                  </a:cubicBezTo>
                  <a:cubicBezTo>
                    <a:pt x="54" y="19"/>
                    <a:pt x="54" y="19"/>
                    <a:pt x="54" y="20"/>
                  </a:cubicBezTo>
                  <a:cubicBezTo>
                    <a:pt x="54" y="20"/>
                    <a:pt x="54" y="20"/>
                    <a:pt x="54" y="20"/>
                  </a:cubicBezTo>
                  <a:cubicBezTo>
                    <a:pt x="54" y="20"/>
                    <a:pt x="54" y="20"/>
                    <a:pt x="54" y="20"/>
                  </a:cubicBezTo>
                  <a:cubicBezTo>
                    <a:pt x="54" y="20"/>
                    <a:pt x="54" y="20"/>
                    <a:pt x="54" y="20"/>
                  </a:cubicBezTo>
                  <a:cubicBezTo>
                    <a:pt x="54" y="20"/>
                    <a:pt x="54" y="20"/>
                    <a:pt x="54" y="20"/>
                  </a:cubicBezTo>
                  <a:cubicBezTo>
                    <a:pt x="54" y="20"/>
                    <a:pt x="54" y="20"/>
                    <a:pt x="55" y="20"/>
                  </a:cubicBezTo>
                  <a:cubicBezTo>
                    <a:pt x="55" y="20"/>
                    <a:pt x="55" y="20"/>
                    <a:pt x="55" y="20"/>
                  </a:cubicBezTo>
                  <a:cubicBezTo>
                    <a:pt x="55" y="20"/>
                    <a:pt x="55" y="20"/>
                    <a:pt x="55" y="20"/>
                  </a:cubicBezTo>
                  <a:cubicBezTo>
                    <a:pt x="55" y="21"/>
                    <a:pt x="55" y="21"/>
                    <a:pt x="55" y="21"/>
                  </a:cubicBezTo>
                  <a:cubicBezTo>
                    <a:pt x="55" y="21"/>
                    <a:pt x="55" y="21"/>
                    <a:pt x="55" y="21"/>
                  </a:cubicBezTo>
                  <a:cubicBezTo>
                    <a:pt x="55" y="21"/>
                    <a:pt x="55" y="21"/>
                    <a:pt x="55" y="21"/>
                  </a:cubicBezTo>
                  <a:cubicBezTo>
                    <a:pt x="55" y="21"/>
                    <a:pt x="55" y="21"/>
                    <a:pt x="55" y="22"/>
                  </a:cubicBezTo>
                  <a:cubicBezTo>
                    <a:pt x="55" y="22"/>
                    <a:pt x="55" y="22"/>
                    <a:pt x="56" y="22"/>
                  </a:cubicBezTo>
                  <a:cubicBezTo>
                    <a:pt x="56" y="22"/>
                    <a:pt x="56" y="22"/>
                    <a:pt x="56" y="22"/>
                  </a:cubicBezTo>
                  <a:cubicBezTo>
                    <a:pt x="56" y="22"/>
                    <a:pt x="56" y="22"/>
                    <a:pt x="56" y="22"/>
                  </a:cubicBezTo>
                  <a:cubicBezTo>
                    <a:pt x="56" y="21"/>
                    <a:pt x="55" y="20"/>
                    <a:pt x="55" y="20"/>
                  </a:cubicBezTo>
                  <a:cubicBezTo>
                    <a:pt x="55" y="19"/>
                    <a:pt x="55" y="19"/>
                    <a:pt x="55" y="19"/>
                  </a:cubicBezTo>
                  <a:close/>
                  <a:moveTo>
                    <a:pt x="39" y="3"/>
                  </a:moveTo>
                  <a:cubicBezTo>
                    <a:pt x="39" y="3"/>
                    <a:pt x="39" y="3"/>
                    <a:pt x="38" y="3"/>
                  </a:cubicBezTo>
                  <a:cubicBezTo>
                    <a:pt x="38" y="3"/>
                    <a:pt x="38" y="3"/>
                    <a:pt x="38" y="3"/>
                  </a:cubicBezTo>
                  <a:cubicBezTo>
                    <a:pt x="38" y="3"/>
                    <a:pt x="38" y="3"/>
                    <a:pt x="38" y="3"/>
                  </a:cubicBezTo>
                  <a:cubicBezTo>
                    <a:pt x="38" y="3"/>
                    <a:pt x="39" y="3"/>
                    <a:pt x="39" y="3"/>
                  </a:cubicBezTo>
                  <a:cubicBezTo>
                    <a:pt x="39" y="4"/>
                    <a:pt x="39" y="4"/>
                    <a:pt x="39" y="4"/>
                  </a:cubicBezTo>
                  <a:cubicBezTo>
                    <a:pt x="39" y="4"/>
                    <a:pt x="39" y="4"/>
                    <a:pt x="39" y="4"/>
                  </a:cubicBezTo>
                  <a:cubicBezTo>
                    <a:pt x="39" y="4"/>
                    <a:pt x="39" y="4"/>
                    <a:pt x="39" y="4"/>
                  </a:cubicBezTo>
                  <a:cubicBezTo>
                    <a:pt x="39" y="4"/>
                    <a:pt x="39" y="4"/>
                    <a:pt x="39" y="4"/>
                  </a:cubicBezTo>
                  <a:cubicBezTo>
                    <a:pt x="39" y="4"/>
                    <a:pt x="39" y="4"/>
                    <a:pt x="39" y="4"/>
                  </a:cubicBezTo>
                  <a:cubicBezTo>
                    <a:pt x="39" y="4"/>
                    <a:pt x="39" y="4"/>
                    <a:pt x="39" y="4"/>
                  </a:cubicBezTo>
                  <a:cubicBezTo>
                    <a:pt x="39" y="4"/>
                    <a:pt x="39" y="4"/>
                    <a:pt x="39" y="4"/>
                  </a:cubicBezTo>
                  <a:cubicBezTo>
                    <a:pt x="38" y="4"/>
                    <a:pt x="38" y="4"/>
                    <a:pt x="38" y="4"/>
                  </a:cubicBezTo>
                  <a:cubicBezTo>
                    <a:pt x="38" y="4"/>
                    <a:pt x="38" y="4"/>
                    <a:pt x="38" y="4"/>
                  </a:cubicBezTo>
                  <a:cubicBezTo>
                    <a:pt x="38" y="4"/>
                    <a:pt x="38" y="4"/>
                    <a:pt x="38" y="4"/>
                  </a:cubicBezTo>
                  <a:cubicBezTo>
                    <a:pt x="38" y="5"/>
                    <a:pt x="38" y="5"/>
                    <a:pt x="38" y="5"/>
                  </a:cubicBezTo>
                  <a:cubicBezTo>
                    <a:pt x="39" y="5"/>
                    <a:pt x="39" y="5"/>
                    <a:pt x="39" y="5"/>
                  </a:cubicBezTo>
                  <a:cubicBezTo>
                    <a:pt x="39" y="5"/>
                    <a:pt x="39" y="5"/>
                    <a:pt x="39" y="5"/>
                  </a:cubicBezTo>
                  <a:cubicBezTo>
                    <a:pt x="40" y="5"/>
                    <a:pt x="40" y="5"/>
                    <a:pt x="40" y="5"/>
                  </a:cubicBezTo>
                  <a:cubicBezTo>
                    <a:pt x="40" y="5"/>
                    <a:pt x="40" y="5"/>
                    <a:pt x="40" y="5"/>
                  </a:cubicBezTo>
                  <a:cubicBezTo>
                    <a:pt x="40" y="5"/>
                    <a:pt x="40" y="5"/>
                    <a:pt x="40" y="5"/>
                  </a:cubicBezTo>
                  <a:cubicBezTo>
                    <a:pt x="40" y="5"/>
                    <a:pt x="40" y="5"/>
                    <a:pt x="40" y="5"/>
                  </a:cubicBezTo>
                  <a:cubicBezTo>
                    <a:pt x="40" y="5"/>
                    <a:pt x="40" y="5"/>
                    <a:pt x="40" y="5"/>
                  </a:cubicBezTo>
                  <a:cubicBezTo>
                    <a:pt x="40" y="5"/>
                    <a:pt x="40" y="5"/>
                    <a:pt x="40" y="5"/>
                  </a:cubicBezTo>
                  <a:cubicBezTo>
                    <a:pt x="40" y="4"/>
                    <a:pt x="40" y="4"/>
                    <a:pt x="40" y="4"/>
                  </a:cubicBezTo>
                  <a:cubicBezTo>
                    <a:pt x="40" y="4"/>
                    <a:pt x="40" y="4"/>
                    <a:pt x="40" y="4"/>
                  </a:cubicBezTo>
                  <a:cubicBezTo>
                    <a:pt x="39" y="4"/>
                    <a:pt x="39" y="4"/>
                    <a:pt x="39" y="4"/>
                  </a:cubicBezTo>
                  <a:cubicBezTo>
                    <a:pt x="39" y="4"/>
                    <a:pt x="39" y="4"/>
                    <a:pt x="39" y="4"/>
                  </a:cubicBezTo>
                  <a:cubicBezTo>
                    <a:pt x="39" y="4"/>
                    <a:pt x="39" y="4"/>
                    <a:pt x="39" y="4"/>
                  </a:cubicBezTo>
                  <a:cubicBezTo>
                    <a:pt x="39" y="4"/>
                    <a:pt x="39" y="4"/>
                    <a:pt x="39" y="4"/>
                  </a:cubicBezTo>
                  <a:cubicBezTo>
                    <a:pt x="40" y="4"/>
                    <a:pt x="40" y="4"/>
                    <a:pt x="40" y="4"/>
                  </a:cubicBezTo>
                  <a:cubicBezTo>
                    <a:pt x="40" y="4"/>
                    <a:pt x="40" y="4"/>
                    <a:pt x="40" y="3"/>
                  </a:cubicBezTo>
                  <a:cubicBezTo>
                    <a:pt x="40" y="3"/>
                    <a:pt x="40" y="3"/>
                    <a:pt x="40" y="3"/>
                  </a:cubicBezTo>
                  <a:cubicBezTo>
                    <a:pt x="40" y="3"/>
                    <a:pt x="40" y="3"/>
                    <a:pt x="40" y="3"/>
                  </a:cubicBezTo>
                  <a:cubicBezTo>
                    <a:pt x="40" y="3"/>
                    <a:pt x="40" y="3"/>
                    <a:pt x="40" y="3"/>
                  </a:cubicBezTo>
                  <a:cubicBezTo>
                    <a:pt x="40" y="3"/>
                    <a:pt x="40" y="3"/>
                    <a:pt x="40" y="3"/>
                  </a:cubicBezTo>
                  <a:cubicBezTo>
                    <a:pt x="40" y="3"/>
                    <a:pt x="40" y="3"/>
                    <a:pt x="40" y="3"/>
                  </a:cubicBezTo>
                  <a:cubicBezTo>
                    <a:pt x="40" y="3"/>
                    <a:pt x="40" y="3"/>
                    <a:pt x="40" y="3"/>
                  </a:cubicBezTo>
                  <a:cubicBezTo>
                    <a:pt x="39" y="3"/>
                    <a:pt x="39" y="3"/>
                    <a:pt x="39" y="3"/>
                  </a:cubicBezTo>
                  <a:cubicBezTo>
                    <a:pt x="39" y="3"/>
                    <a:pt x="39" y="3"/>
                    <a:pt x="39" y="3"/>
                  </a:cubicBezTo>
                  <a:cubicBezTo>
                    <a:pt x="39" y="3"/>
                    <a:pt x="39" y="3"/>
                    <a:pt x="39" y="3"/>
                  </a:cubicBezTo>
                  <a:cubicBezTo>
                    <a:pt x="39" y="3"/>
                    <a:pt x="39" y="3"/>
                    <a:pt x="39" y="3"/>
                  </a:cubicBezTo>
                  <a:close/>
                  <a:moveTo>
                    <a:pt x="37" y="3"/>
                  </a:moveTo>
                  <a:cubicBezTo>
                    <a:pt x="37" y="3"/>
                    <a:pt x="37" y="3"/>
                    <a:pt x="37" y="3"/>
                  </a:cubicBezTo>
                  <a:cubicBezTo>
                    <a:pt x="37" y="3"/>
                    <a:pt x="37" y="3"/>
                    <a:pt x="37" y="3"/>
                  </a:cubicBezTo>
                  <a:cubicBezTo>
                    <a:pt x="37" y="3"/>
                    <a:pt x="37" y="3"/>
                    <a:pt x="37" y="3"/>
                  </a:cubicBezTo>
                  <a:cubicBezTo>
                    <a:pt x="37" y="3"/>
                    <a:pt x="37" y="3"/>
                    <a:pt x="37" y="3"/>
                  </a:cubicBezTo>
                  <a:cubicBezTo>
                    <a:pt x="37" y="3"/>
                    <a:pt x="37" y="3"/>
                    <a:pt x="37" y="3"/>
                  </a:cubicBezTo>
                  <a:cubicBezTo>
                    <a:pt x="36" y="3"/>
                    <a:pt x="36" y="3"/>
                    <a:pt x="36" y="3"/>
                  </a:cubicBezTo>
                  <a:cubicBezTo>
                    <a:pt x="36" y="3"/>
                    <a:pt x="36" y="3"/>
                    <a:pt x="36" y="3"/>
                  </a:cubicBezTo>
                  <a:cubicBezTo>
                    <a:pt x="36" y="3"/>
                    <a:pt x="36" y="3"/>
                    <a:pt x="36" y="3"/>
                  </a:cubicBezTo>
                  <a:cubicBezTo>
                    <a:pt x="36" y="3"/>
                    <a:pt x="36" y="3"/>
                    <a:pt x="36" y="3"/>
                  </a:cubicBezTo>
                  <a:cubicBezTo>
                    <a:pt x="36" y="3"/>
                    <a:pt x="36" y="3"/>
                    <a:pt x="36" y="3"/>
                  </a:cubicBezTo>
                  <a:cubicBezTo>
                    <a:pt x="36" y="3"/>
                    <a:pt x="36" y="3"/>
                    <a:pt x="36" y="3"/>
                  </a:cubicBezTo>
                  <a:cubicBezTo>
                    <a:pt x="36" y="3"/>
                    <a:pt x="36" y="3"/>
                    <a:pt x="36" y="3"/>
                  </a:cubicBezTo>
                  <a:cubicBezTo>
                    <a:pt x="36" y="3"/>
                    <a:pt x="36" y="3"/>
                    <a:pt x="36" y="3"/>
                  </a:cubicBezTo>
                  <a:cubicBezTo>
                    <a:pt x="36" y="3"/>
                    <a:pt x="36" y="3"/>
                    <a:pt x="36" y="3"/>
                  </a:cubicBezTo>
                  <a:cubicBezTo>
                    <a:pt x="36" y="4"/>
                    <a:pt x="36" y="4"/>
                    <a:pt x="36" y="4"/>
                  </a:cubicBezTo>
                  <a:cubicBezTo>
                    <a:pt x="36" y="4"/>
                    <a:pt x="36" y="4"/>
                    <a:pt x="36" y="4"/>
                  </a:cubicBezTo>
                  <a:cubicBezTo>
                    <a:pt x="36" y="4"/>
                    <a:pt x="36" y="4"/>
                    <a:pt x="36" y="4"/>
                  </a:cubicBezTo>
                  <a:cubicBezTo>
                    <a:pt x="36" y="4"/>
                    <a:pt x="36" y="4"/>
                    <a:pt x="36" y="4"/>
                  </a:cubicBezTo>
                  <a:cubicBezTo>
                    <a:pt x="36" y="4"/>
                    <a:pt x="36" y="4"/>
                    <a:pt x="36" y="4"/>
                  </a:cubicBezTo>
                  <a:cubicBezTo>
                    <a:pt x="36" y="4"/>
                    <a:pt x="36" y="4"/>
                    <a:pt x="36" y="4"/>
                  </a:cubicBezTo>
                  <a:cubicBezTo>
                    <a:pt x="36" y="4"/>
                    <a:pt x="36" y="4"/>
                    <a:pt x="36" y="4"/>
                  </a:cubicBezTo>
                  <a:cubicBezTo>
                    <a:pt x="36" y="4"/>
                    <a:pt x="36" y="4"/>
                    <a:pt x="36" y="4"/>
                  </a:cubicBezTo>
                  <a:cubicBezTo>
                    <a:pt x="36" y="4"/>
                    <a:pt x="36" y="4"/>
                    <a:pt x="36" y="4"/>
                  </a:cubicBezTo>
                  <a:cubicBezTo>
                    <a:pt x="36" y="4"/>
                    <a:pt x="36" y="4"/>
                    <a:pt x="36" y="4"/>
                  </a:cubicBezTo>
                  <a:cubicBezTo>
                    <a:pt x="36" y="4"/>
                    <a:pt x="36" y="4"/>
                    <a:pt x="37" y="5"/>
                  </a:cubicBezTo>
                  <a:cubicBezTo>
                    <a:pt x="37" y="5"/>
                    <a:pt x="37" y="5"/>
                    <a:pt x="37" y="5"/>
                  </a:cubicBezTo>
                  <a:cubicBezTo>
                    <a:pt x="37" y="5"/>
                    <a:pt x="37" y="5"/>
                    <a:pt x="37" y="5"/>
                  </a:cubicBezTo>
                  <a:cubicBezTo>
                    <a:pt x="37" y="5"/>
                    <a:pt x="37" y="5"/>
                    <a:pt x="37" y="5"/>
                  </a:cubicBezTo>
                  <a:cubicBezTo>
                    <a:pt x="37" y="5"/>
                    <a:pt x="38" y="5"/>
                    <a:pt x="38" y="5"/>
                  </a:cubicBezTo>
                  <a:cubicBezTo>
                    <a:pt x="38" y="5"/>
                    <a:pt x="38" y="5"/>
                    <a:pt x="38" y="5"/>
                  </a:cubicBezTo>
                  <a:cubicBezTo>
                    <a:pt x="38" y="5"/>
                    <a:pt x="38" y="4"/>
                    <a:pt x="38" y="4"/>
                  </a:cubicBezTo>
                  <a:cubicBezTo>
                    <a:pt x="38" y="4"/>
                    <a:pt x="38" y="4"/>
                    <a:pt x="38" y="4"/>
                  </a:cubicBezTo>
                  <a:cubicBezTo>
                    <a:pt x="38" y="4"/>
                    <a:pt x="38" y="4"/>
                    <a:pt x="38" y="4"/>
                  </a:cubicBezTo>
                  <a:cubicBezTo>
                    <a:pt x="38" y="4"/>
                    <a:pt x="38" y="4"/>
                    <a:pt x="38" y="4"/>
                  </a:cubicBezTo>
                  <a:cubicBezTo>
                    <a:pt x="38" y="4"/>
                    <a:pt x="38" y="4"/>
                    <a:pt x="38" y="3"/>
                  </a:cubicBezTo>
                  <a:cubicBezTo>
                    <a:pt x="38" y="3"/>
                    <a:pt x="38" y="3"/>
                    <a:pt x="38" y="3"/>
                  </a:cubicBezTo>
                  <a:cubicBezTo>
                    <a:pt x="38" y="3"/>
                    <a:pt x="38" y="3"/>
                    <a:pt x="38" y="3"/>
                  </a:cubicBezTo>
                  <a:cubicBezTo>
                    <a:pt x="38" y="3"/>
                    <a:pt x="38" y="3"/>
                    <a:pt x="38" y="3"/>
                  </a:cubicBezTo>
                  <a:cubicBezTo>
                    <a:pt x="38" y="3"/>
                    <a:pt x="38" y="3"/>
                    <a:pt x="38" y="3"/>
                  </a:cubicBezTo>
                  <a:cubicBezTo>
                    <a:pt x="38" y="3"/>
                    <a:pt x="38" y="3"/>
                    <a:pt x="38" y="3"/>
                  </a:cubicBezTo>
                  <a:cubicBezTo>
                    <a:pt x="38" y="3"/>
                    <a:pt x="38" y="3"/>
                    <a:pt x="38" y="3"/>
                  </a:cubicBezTo>
                  <a:cubicBezTo>
                    <a:pt x="38" y="3"/>
                    <a:pt x="38" y="3"/>
                    <a:pt x="38" y="3"/>
                  </a:cubicBezTo>
                  <a:cubicBezTo>
                    <a:pt x="38" y="3"/>
                    <a:pt x="38" y="3"/>
                    <a:pt x="38" y="3"/>
                  </a:cubicBezTo>
                  <a:cubicBezTo>
                    <a:pt x="38" y="3"/>
                    <a:pt x="38" y="2"/>
                    <a:pt x="38" y="2"/>
                  </a:cubicBezTo>
                  <a:cubicBezTo>
                    <a:pt x="38" y="2"/>
                    <a:pt x="38" y="2"/>
                    <a:pt x="37" y="2"/>
                  </a:cubicBezTo>
                  <a:cubicBezTo>
                    <a:pt x="37" y="2"/>
                    <a:pt x="37" y="2"/>
                    <a:pt x="37" y="2"/>
                  </a:cubicBezTo>
                  <a:cubicBezTo>
                    <a:pt x="37" y="2"/>
                    <a:pt x="37" y="2"/>
                    <a:pt x="37" y="2"/>
                  </a:cubicBezTo>
                  <a:cubicBezTo>
                    <a:pt x="37" y="2"/>
                    <a:pt x="37" y="2"/>
                    <a:pt x="37" y="2"/>
                  </a:cubicBezTo>
                  <a:cubicBezTo>
                    <a:pt x="37" y="2"/>
                    <a:pt x="37" y="2"/>
                    <a:pt x="37" y="2"/>
                  </a:cubicBezTo>
                  <a:cubicBezTo>
                    <a:pt x="37" y="2"/>
                    <a:pt x="37" y="2"/>
                    <a:pt x="37" y="2"/>
                  </a:cubicBezTo>
                  <a:cubicBezTo>
                    <a:pt x="37" y="2"/>
                    <a:pt x="37" y="2"/>
                    <a:pt x="37" y="2"/>
                  </a:cubicBezTo>
                  <a:cubicBezTo>
                    <a:pt x="37" y="2"/>
                    <a:pt x="37" y="2"/>
                    <a:pt x="37" y="2"/>
                  </a:cubicBezTo>
                  <a:cubicBezTo>
                    <a:pt x="37" y="2"/>
                    <a:pt x="37" y="2"/>
                    <a:pt x="37" y="2"/>
                  </a:cubicBezTo>
                  <a:cubicBezTo>
                    <a:pt x="37" y="2"/>
                    <a:pt x="37" y="2"/>
                    <a:pt x="37" y="2"/>
                  </a:cubicBezTo>
                  <a:cubicBezTo>
                    <a:pt x="37" y="2"/>
                    <a:pt x="37" y="2"/>
                    <a:pt x="37" y="2"/>
                  </a:cubicBezTo>
                  <a:cubicBezTo>
                    <a:pt x="36" y="2"/>
                    <a:pt x="36" y="2"/>
                    <a:pt x="36" y="2"/>
                  </a:cubicBezTo>
                  <a:cubicBezTo>
                    <a:pt x="36" y="2"/>
                    <a:pt x="36" y="2"/>
                    <a:pt x="36" y="2"/>
                  </a:cubicBezTo>
                  <a:cubicBezTo>
                    <a:pt x="36" y="2"/>
                    <a:pt x="36" y="2"/>
                    <a:pt x="36" y="2"/>
                  </a:cubicBezTo>
                  <a:cubicBezTo>
                    <a:pt x="36" y="2"/>
                    <a:pt x="36" y="2"/>
                    <a:pt x="36" y="3"/>
                  </a:cubicBezTo>
                  <a:cubicBezTo>
                    <a:pt x="36" y="3"/>
                    <a:pt x="36" y="3"/>
                    <a:pt x="36" y="3"/>
                  </a:cubicBezTo>
                  <a:cubicBezTo>
                    <a:pt x="37" y="3"/>
                    <a:pt x="37" y="3"/>
                    <a:pt x="37" y="3"/>
                  </a:cubicBezTo>
                  <a:cubicBezTo>
                    <a:pt x="37" y="3"/>
                    <a:pt x="37" y="3"/>
                    <a:pt x="37" y="3"/>
                  </a:cubicBezTo>
                  <a:close/>
                  <a:moveTo>
                    <a:pt x="55" y="38"/>
                  </a:moveTo>
                  <a:cubicBezTo>
                    <a:pt x="56" y="38"/>
                    <a:pt x="56" y="38"/>
                    <a:pt x="56" y="37"/>
                  </a:cubicBezTo>
                  <a:cubicBezTo>
                    <a:pt x="56" y="37"/>
                    <a:pt x="56" y="37"/>
                    <a:pt x="56" y="37"/>
                  </a:cubicBezTo>
                  <a:cubicBezTo>
                    <a:pt x="56" y="37"/>
                    <a:pt x="56" y="37"/>
                    <a:pt x="56" y="37"/>
                  </a:cubicBezTo>
                  <a:cubicBezTo>
                    <a:pt x="56" y="37"/>
                    <a:pt x="56" y="37"/>
                    <a:pt x="56" y="37"/>
                  </a:cubicBezTo>
                  <a:cubicBezTo>
                    <a:pt x="56" y="37"/>
                    <a:pt x="56" y="37"/>
                    <a:pt x="56" y="37"/>
                  </a:cubicBezTo>
                  <a:cubicBezTo>
                    <a:pt x="56" y="37"/>
                    <a:pt x="56" y="37"/>
                    <a:pt x="56" y="37"/>
                  </a:cubicBezTo>
                  <a:cubicBezTo>
                    <a:pt x="55" y="37"/>
                    <a:pt x="55" y="37"/>
                    <a:pt x="55" y="37"/>
                  </a:cubicBezTo>
                  <a:cubicBezTo>
                    <a:pt x="55" y="37"/>
                    <a:pt x="55" y="37"/>
                    <a:pt x="55" y="37"/>
                  </a:cubicBezTo>
                  <a:cubicBezTo>
                    <a:pt x="55" y="37"/>
                    <a:pt x="55" y="37"/>
                    <a:pt x="55" y="37"/>
                  </a:cubicBezTo>
                  <a:cubicBezTo>
                    <a:pt x="55" y="37"/>
                    <a:pt x="55" y="37"/>
                    <a:pt x="55" y="37"/>
                  </a:cubicBezTo>
                  <a:cubicBezTo>
                    <a:pt x="55" y="38"/>
                    <a:pt x="55" y="38"/>
                    <a:pt x="55" y="38"/>
                  </a:cubicBezTo>
                  <a:cubicBezTo>
                    <a:pt x="55" y="38"/>
                    <a:pt x="55" y="38"/>
                    <a:pt x="55" y="38"/>
                  </a:cubicBezTo>
                  <a:cubicBezTo>
                    <a:pt x="55" y="38"/>
                    <a:pt x="54" y="38"/>
                    <a:pt x="54" y="38"/>
                  </a:cubicBezTo>
                  <a:cubicBezTo>
                    <a:pt x="54" y="38"/>
                    <a:pt x="54" y="38"/>
                    <a:pt x="54" y="38"/>
                  </a:cubicBezTo>
                  <a:cubicBezTo>
                    <a:pt x="54" y="38"/>
                    <a:pt x="54" y="38"/>
                    <a:pt x="54" y="38"/>
                  </a:cubicBezTo>
                  <a:cubicBezTo>
                    <a:pt x="54" y="38"/>
                    <a:pt x="54" y="39"/>
                    <a:pt x="54" y="39"/>
                  </a:cubicBezTo>
                  <a:cubicBezTo>
                    <a:pt x="54" y="39"/>
                    <a:pt x="54" y="39"/>
                    <a:pt x="54" y="39"/>
                  </a:cubicBezTo>
                  <a:cubicBezTo>
                    <a:pt x="54" y="39"/>
                    <a:pt x="54" y="39"/>
                    <a:pt x="54" y="39"/>
                  </a:cubicBezTo>
                  <a:cubicBezTo>
                    <a:pt x="54" y="39"/>
                    <a:pt x="54" y="39"/>
                    <a:pt x="54" y="39"/>
                  </a:cubicBezTo>
                  <a:cubicBezTo>
                    <a:pt x="54" y="40"/>
                    <a:pt x="54" y="40"/>
                    <a:pt x="54" y="40"/>
                  </a:cubicBezTo>
                  <a:cubicBezTo>
                    <a:pt x="54" y="40"/>
                    <a:pt x="54" y="41"/>
                    <a:pt x="54" y="41"/>
                  </a:cubicBezTo>
                  <a:cubicBezTo>
                    <a:pt x="54" y="41"/>
                    <a:pt x="54" y="41"/>
                    <a:pt x="54" y="41"/>
                  </a:cubicBezTo>
                  <a:cubicBezTo>
                    <a:pt x="54" y="41"/>
                    <a:pt x="54" y="41"/>
                    <a:pt x="54" y="41"/>
                  </a:cubicBezTo>
                  <a:cubicBezTo>
                    <a:pt x="54" y="41"/>
                    <a:pt x="54" y="41"/>
                    <a:pt x="54" y="41"/>
                  </a:cubicBezTo>
                  <a:cubicBezTo>
                    <a:pt x="55" y="41"/>
                    <a:pt x="55" y="40"/>
                    <a:pt x="55" y="40"/>
                  </a:cubicBezTo>
                  <a:cubicBezTo>
                    <a:pt x="55" y="40"/>
                    <a:pt x="55" y="40"/>
                    <a:pt x="55" y="40"/>
                  </a:cubicBezTo>
                  <a:cubicBezTo>
                    <a:pt x="55" y="40"/>
                    <a:pt x="55" y="40"/>
                    <a:pt x="55" y="40"/>
                  </a:cubicBezTo>
                  <a:cubicBezTo>
                    <a:pt x="55" y="40"/>
                    <a:pt x="55" y="40"/>
                    <a:pt x="55" y="40"/>
                  </a:cubicBezTo>
                  <a:cubicBezTo>
                    <a:pt x="55" y="40"/>
                    <a:pt x="55" y="39"/>
                    <a:pt x="55" y="39"/>
                  </a:cubicBezTo>
                  <a:cubicBezTo>
                    <a:pt x="55" y="39"/>
                    <a:pt x="55" y="39"/>
                    <a:pt x="55" y="39"/>
                  </a:cubicBezTo>
                  <a:cubicBezTo>
                    <a:pt x="55" y="39"/>
                    <a:pt x="55" y="39"/>
                    <a:pt x="55" y="39"/>
                  </a:cubicBezTo>
                  <a:cubicBezTo>
                    <a:pt x="55" y="39"/>
                    <a:pt x="55" y="39"/>
                    <a:pt x="55" y="39"/>
                  </a:cubicBezTo>
                  <a:cubicBezTo>
                    <a:pt x="55" y="39"/>
                    <a:pt x="55" y="39"/>
                    <a:pt x="55" y="39"/>
                  </a:cubicBezTo>
                  <a:cubicBezTo>
                    <a:pt x="55" y="39"/>
                    <a:pt x="55" y="39"/>
                    <a:pt x="55" y="39"/>
                  </a:cubicBezTo>
                  <a:cubicBezTo>
                    <a:pt x="55" y="39"/>
                    <a:pt x="55" y="39"/>
                    <a:pt x="55" y="39"/>
                  </a:cubicBezTo>
                  <a:cubicBezTo>
                    <a:pt x="55" y="39"/>
                    <a:pt x="55" y="38"/>
                    <a:pt x="55" y="38"/>
                  </a:cubicBezTo>
                  <a:cubicBezTo>
                    <a:pt x="55" y="38"/>
                    <a:pt x="55" y="38"/>
                    <a:pt x="55" y="38"/>
                  </a:cubicBezTo>
                  <a:cubicBezTo>
                    <a:pt x="55" y="38"/>
                    <a:pt x="55" y="38"/>
                    <a:pt x="55" y="38"/>
                  </a:cubicBezTo>
                  <a:close/>
                </a:path>
              </a:pathLst>
            </a:custGeom>
            <a:solidFill>
              <a:schemeClr val="bg1">
                <a:lumMod val="95000"/>
              </a:schemeClr>
            </a:solidFill>
            <a:ln>
              <a:noFill/>
            </a:ln>
          </p:spPr>
          <p:txBody>
            <a:bodyPr vert="horz" wrap="square" lIns="70137" tIns="35068" rIns="70137" bIns="35068" numCol="1" anchor="t" anchorCtr="0" compatLnSpc="1"/>
            <a:lstStyle/>
            <a:p>
              <a:endParaRPr lang="zh-CN" altLang="en-US" sz="1560"/>
            </a:p>
          </p:txBody>
        </p:sp>
      </p:grpSp>
      <p:grpSp>
        <p:nvGrpSpPr>
          <p:cNvPr id="12" name="组合 11"/>
          <p:cNvGrpSpPr/>
          <p:nvPr/>
        </p:nvGrpSpPr>
        <p:grpSpPr>
          <a:xfrm>
            <a:off x="9269502" y="4034055"/>
            <a:ext cx="1923067" cy="305468"/>
            <a:chOff x="10769209" y="4229830"/>
            <a:chExt cx="2221321" cy="352844"/>
          </a:xfrm>
        </p:grpSpPr>
        <p:sp>
          <p:nvSpPr>
            <p:cNvPr id="4" name="圆角矩形 3"/>
            <p:cNvSpPr/>
            <p:nvPr/>
          </p:nvSpPr>
          <p:spPr>
            <a:xfrm>
              <a:off x="10769209" y="4252203"/>
              <a:ext cx="2221321" cy="308099"/>
            </a:xfrm>
            <a:prstGeom prst="roundRect">
              <a:avLst/>
            </a:prstGeom>
            <a:solidFill>
              <a:srgbClr val="FC86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60"/>
            </a:p>
          </p:txBody>
        </p:sp>
        <p:sp>
          <p:nvSpPr>
            <p:cNvPr id="101" name="TextBox 100"/>
            <p:cNvSpPr txBox="1"/>
            <p:nvPr/>
          </p:nvSpPr>
          <p:spPr>
            <a:xfrm>
              <a:off x="11081147" y="4229830"/>
              <a:ext cx="1703614" cy="352844"/>
            </a:xfrm>
            <a:prstGeom prst="rect">
              <a:avLst/>
            </a:prstGeom>
            <a:noFill/>
          </p:spPr>
          <p:txBody>
            <a:bodyPr wrap="square" rtlCol="0">
              <a:spAutoFit/>
            </a:bodyPr>
            <a:lstStyle/>
            <a:p>
              <a:r>
                <a:rPr lang="en-US" altLang="zh-CN" sz="1385" dirty="0">
                  <a:solidFill>
                    <a:schemeClr val="bg1"/>
                  </a:solidFill>
                  <a:latin typeface="微软雅黑" panose="020B0503020204020204" pitchFamily="34" charset="-122"/>
                  <a:ea typeface="微软雅黑" panose="020B0503020204020204" pitchFamily="34" charset="-122"/>
                </a:rPr>
                <a:t>100</a:t>
              </a:r>
              <a:r>
                <a:rPr lang="zh-CN" altLang="en-US" sz="1385" dirty="0">
                  <a:solidFill>
                    <a:schemeClr val="bg1"/>
                  </a:solidFill>
                  <a:latin typeface="微软雅黑" panose="020B0503020204020204" pitchFamily="34" charset="-122"/>
                  <a:ea typeface="微软雅黑" panose="020B0503020204020204" pitchFamily="34" charset="-122"/>
                </a:rPr>
                <a:t>页合集下载</a:t>
              </a:r>
              <a:endParaRPr lang="en-US" altLang="zh-CN" sz="1385" dirty="0">
                <a:solidFill>
                  <a:schemeClr val="bg1"/>
                </a:solidFill>
                <a:latin typeface="微软雅黑" panose="020B0503020204020204" pitchFamily="34" charset="-122"/>
                <a:ea typeface="微软雅黑" panose="020B0503020204020204" pitchFamily="34" charset="-122"/>
              </a:endParaRPr>
            </a:p>
          </p:txBody>
        </p:sp>
      </p:grpSp>
      <p:sp>
        <p:nvSpPr>
          <p:cNvPr id="3" name="TextBox 2"/>
          <p:cNvSpPr txBox="1"/>
          <p:nvPr/>
        </p:nvSpPr>
        <p:spPr>
          <a:xfrm>
            <a:off x="7973131" y="2180729"/>
            <a:ext cx="5365236" cy="1107996"/>
          </a:xfrm>
          <a:prstGeom prst="rect">
            <a:avLst/>
          </a:prstGeom>
          <a:noFill/>
        </p:spPr>
        <p:txBody>
          <a:bodyPr wrap="square" rtlCol="0">
            <a:spAutoFit/>
          </a:bodyPr>
          <a:lstStyle/>
          <a:p>
            <a:r>
              <a:rPr lang="zh-CN" altLang="en-US" sz="6600" spc="-260" dirty="0">
                <a:solidFill>
                  <a:schemeClr val="accent5"/>
                </a:solidFill>
                <a:latin typeface="汉仪菱心体简" panose="02010609000101010101" pitchFamily="49" charset="-122"/>
                <a:ea typeface="汉仪菱心体简" panose="02010609000101010101" pitchFamily="49" charset="-122"/>
              </a:rPr>
              <a:t>图表合集</a:t>
            </a:r>
          </a:p>
        </p:txBody>
      </p:sp>
      <p:pic>
        <p:nvPicPr>
          <p:cNvPr id="107" name="AudioJoiner150910135131.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825532" y="-588283"/>
            <a:ext cx="527750" cy="527750"/>
          </a:xfrm>
          <a:prstGeom prst="rect">
            <a:avLst/>
          </a:prstGeom>
        </p:spPr>
      </p:pic>
      <p:grpSp>
        <p:nvGrpSpPr>
          <p:cNvPr id="2" name="组合 1"/>
          <p:cNvGrpSpPr/>
          <p:nvPr/>
        </p:nvGrpSpPr>
        <p:grpSpPr>
          <a:xfrm>
            <a:off x="371572" y="226875"/>
            <a:ext cx="4487063" cy="4618246"/>
            <a:chOff x="1479136" y="1653961"/>
            <a:chExt cx="2585737" cy="2661333"/>
          </a:xfrm>
        </p:grpSpPr>
        <p:grpSp>
          <p:nvGrpSpPr>
            <p:cNvPr id="2087" name="组合 2086"/>
            <p:cNvGrpSpPr/>
            <p:nvPr/>
          </p:nvGrpSpPr>
          <p:grpSpPr>
            <a:xfrm>
              <a:off x="1479136" y="1653961"/>
              <a:ext cx="2585737" cy="2661333"/>
              <a:chOff x="1827622" y="1343919"/>
              <a:chExt cx="2304000" cy="2304000"/>
            </a:xfrm>
          </p:grpSpPr>
          <p:sp>
            <p:nvSpPr>
              <p:cNvPr id="25" name="椭圆 24"/>
              <p:cNvSpPr/>
              <p:nvPr/>
            </p:nvSpPr>
            <p:spPr>
              <a:xfrm>
                <a:off x="1827622" y="1343919"/>
                <a:ext cx="2304000" cy="2304000"/>
              </a:xfrm>
              <a:prstGeom prst="ellipse">
                <a:avLst/>
              </a:prstGeom>
              <a:gradFill flip="none" rotWithShape="1">
                <a:gsLst>
                  <a:gs pos="100000">
                    <a:schemeClr val="bg1">
                      <a:lumMod val="85000"/>
                    </a:schemeClr>
                  </a:gs>
                  <a:gs pos="0">
                    <a:schemeClr val="bg1"/>
                  </a:gs>
                </a:gsLst>
                <a:path path="circle">
                  <a:fillToRect l="100000" b="100000"/>
                </a:path>
                <a:tileRect t="-100000" r="-100000"/>
              </a:gradFill>
              <a:ln w="12700">
                <a:noFill/>
              </a:ln>
              <a:effectLst>
                <a:outerShdw blurRad="635000" dist="762000" dir="7800000" sx="88000" sy="88000" algn="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60"/>
              </a:p>
            </p:txBody>
          </p:sp>
          <p:sp>
            <p:nvSpPr>
              <p:cNvPr id="22" name="椭圆 21"/>
              <p:cNvSpPr/>
              <p:nvPr/>
            </p:nvSpPr>
            <p:spPr>
              <a:xfrm>
                <a:off x="1877481" y="1393778"/>
                <a:ext cx="2204282" cy="2204282"/>
              </a:xfrm>
              <a:prstGeom prst="ellipse">
                <a:avLst/>
              </a:prstGeom>
              <a:gradFill flip="none" rotWithShape="1">
                <a:gsLst>
                  <a:gs pos="0">
                    <a:schemeClr val="bg1">
                      <a:lumMod val="85000"/>
                    </a:schemeClr>
                  </a:gs>
                  <a:gs pos="100000">
                    <a:srgbClr val="FEFEFE"/>
                  </a:gs>
                </a:gsLst>
                <a:path path="circle">
                  <a:fillToRect l="100000" b="100000"/>
                </a:path>
                <a:tileRect t="-100000" r="-100000"/>
              </a:gra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60"/>
              </a:p>
            </p:txBody>
          </p:sp>
        </p:grpSp>
        <p:sp>
          <p:nvSpPr>
            <p:cNvPr id="23" name="椭圆 22"/>
            <p:cNvSpPr/>
            <p:nvPr/>
          </p:nvSpPr>
          <p:spPr>
            <a:xfrm>
              <a:off x="1640402" y="1902977"/>
              <a:ext cx="2311975" cy="216806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4885" rIns="0" bIns="44885" rtlCol="0" anchor="ctr"/>
            <a:lstStyle/>
            <a:p>
              <a:pPr algn="ctr"/>
              <a:r>
                <a:rPr lang="zh-CN" altLang="en-US" sz="5400" b="1" dirty="0">
                  <a:solidFill>
                    <a:schemeClr val="bg1"/>
                  </a:solidFill>
                  <a:latin typeface="DIN Mittelschrift Std" pitchFamily="50" charset="0"/>
                  <a:ea typeface="微软雅黑" panose="020B0503020204020204" pitchFamily="34" charset="-122"/>
                </a:rPr>
                <a:t>工作总结</a:t>
              </a:r>
              <a:r>
                <a:rPr lang="en-US" altLang="zh-CN" sz="5400" b="1" dirty="0">
                  <a:solidFill>
                    <a:schemeClr val="bg1"/>
                  </a:solidFill>
                  <a:latin typeface="DIN Mittelschrift Std" pitchFamily="50" charset="0"/>
                  <a:ea typeface="微软雅黑" panose="020B0503020204020204" pitchFamily="34" charset="-122"/>
                </a:rPr>
                <a:t>PPT</a:t>
              </a:r>
              <a:endParaRPr lang="zh-CN" altLang="en-US" sz="5400" b="1" dirty="0">
                <a:solidFill>
                  <a:schemeClr val="bg1"/>
                </a:solidFill>
                <a:latin typeface="DIN Mittelschrift Std" pitchFamily="50" charset="0"/>
                <a:ea typeface="微软雅黑" panose="020B0503020204020204" pitchFamily="34" charset="-122"/>
              </a:endParaRPr>
            </a:p>
          </p:txBody>
        </p:sp>
      </p:grpSp>
    </p:spTree>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1)">
                                      <p:cBhvr>
                                        <p:cTn id="6" dur="1" fill="hold"/>
                                        <p:tgtEl>
                                          <p:spTgt spid="107"/>
                                        </p:tgtEl>
                                      </p:cBhvr>
                                    </p:cmd>
                                  </p:childTnLst>
                                </p:cTn>
                              </p:par>
                              <p:par>
                                <p:cTn id="7" presetID="53" presetClass="entr" presetSubtype="16" fill="hold" nodeType="withEffect">
                                  <p:stCondLst>
                                    <p:cond delay="300"/>
                                  </p:stCondLst>
                                  <p:childTnLst>
                                    <p:set>
                                      <p:cBhvr>
                                        <p:cTn id="8" dur="1" fill="hold">
                                          <p:stCondLst>
                                            <p:cond delay="0"/>
                                          </p:stCondLst>
                                        </p:cTn>
                                        <p:tgtEl>
                                          <p:spTgt spid="2"/>
                                        </p:tgtEl>
                                        <p:attrNameLst>
                                          <p:attrName>style.visibility</p:attrName>
                                        </p:attrNameLst>
                                      </p:cBhvr>
                                      <p:to>
                                        <p:strVal val="visible"/>
                                      </p:to>
                                    </p:set>
                                    <p:anim calcmode="lin" valueType="num">
                                      <p:cBhvr>
                                        <p:cTn id="9" dur="300" fill="hold"/>
                                        <p:tgtEl>
                                          <p:spTgt spid="2"/>
                                        </p:tgtEl>
                                        <p:attrNameLst>
                                          <p:attrName>ppt_w</p:attrName>
                                        </p:attrNameLst>
                                      </p:cBhvr>
                                      <p:tavLst>
                                        <p:tav tm="0">
                                          <p:val>
                                            <p:fltVal val="0"/>
                                          </p:val>
                                        </p:tav>
                                        <p:tav tm="100000">
                                          <p:val>
                                            <p:strVal val="#ppt_w"/>
                                          </p:val>
                                        </p:tav>
                                      </p:tavLst>
                                    </p:anim>
                                    <p:anim calcmode="lin" valueType="num">
                                      <p:cBhvr>
                                        <p:cTn id="10" dur="300" fill="hold"/>
                                        <p:tgtEl>
                                          <p:spTgt spid="2"/>
                                        </p:tgtEl>
                                        <p:attrNameLst>
                                          <p:attrName>ppt_h</p:attrName>
                                        </p:attrNameLst>
                                      </p:cBhvr>
                                      <p:tavLst>
                                        <p:tav tm="0">
                                          <p:val>
                                            <p:fltVal val="0"/>
                                          </p:val>
                                        </p:tav>
                                        <p:tav tm="100000">
                                          <p:val>
                                            <p:strVal val="#ppt_h"/>
                                          </p:val>
                                        </p:tav>
                                      </p:tavLst>
                                    </p:anim>
                                    <p:animEffect transition="in" filter="fade">
                                      <p:cBhvr>
                                        <p:cTn id="11" dur="300"/>
                                        <p:tgtEl>
                                          <p:spTgt spid="2"/>
                                        </p:tgtEl>
                                      </p:cBhvr>
                                    </p:animEffect>
                                  </p:childTnLst>
                                </p:cTn>
                              </p:par>
                              <p:par>
                                <p:cTn id="12" presetID="6" presetClass="emph" presetSubtype="0" autoRev="1" fill="hold" nodeType="withEffect">
                                  <p:stCondLst>
                                    <p:cond delay="300"/>
                                  </p:stCondLst>
                                  <p:childTnLst>
                                    <p:animScale>
                                      <p:cBhvr>
                                        <p:cTn id="13" dur="200" fill="hold"/>
                                        <p:tgtEl>
                                          <p:spTgt spid="2"/>
                                        </p:tgtEl>
                                      </p:cBhvr>
                                      <p:by x="150000" y="150000"/>
                                    </p:animScale>
                                  </p:childTnLst>
                                </p:cTn>
                              </p:par>
                            </p:childTnLst>
                          </p:cTn>
                        </p:par>
                        <p:par>
                          <p:cTn id="14" fill="hold">
                            <p:stCondLst>
                              <p:cond delay="0"/>
                            </p:stCondLst>
                            <p:childTnLst>
                              <p:par>
                                <p:cTn id="15" presetID="23" presetClass="entr" presetSubtype="16" fill="hold" grpId="0" nodeType="afterEffect">
                                  <p:stCondLst>
                                    <p:cond delay="0"/>
                                  </p:stCondLst>
                                  <p:childTnLst>
                                    <p:set>
                                      <p:cBhvr>
                                        <p:cTn id="16" dur="1" fill="hold">
                                          <p:stCondLst>
                                            <p:cond delay="0"/>
                                          </p:stCondLst>
                                        </p:cTn>
                                        <p:tgtEl>
                                          <p:spTgt spid="108"/>
                                        </p:tgtEl>
                                        <p:attrNameLst>
                                          <p:attrName>style.visibility</p:attrName>
                                        </p:attrNameLst>
                                      </p:cBhvr>
                                      <p:to>
                                        <p:strVal val="visible"/>
                                      </p:to>
                                    </p:set>
                                    <p:anim calcmode="lin" valueType="num">
                                      <p:cBhvr>
                                        <p:cTn id="17" dur="500" fill="hold"/>
                                        <p:tgtEl>
                                          <p:spTgt spid="108"/>
                                        </p:tgtEl>
                                        <p:attrNameLst>
                                          <p:attrName>ppt_w</p:attrName>
                                        </p:attrNameLst>
                                      </p:cBhvr>
                                      <p:tavLst>
                                        <p:tav tm="0">
                                          <p:val>
                                            <p:fltVal val="0"/>
                                          </p:val>
                                        </p:tav>
                                        <p:tav tm="100000">
                                          <p:val>
                                            <p:strVal val="#ppt_w"/>
                                          </p:val>
                                        </p:tav>
                                      </p:tavLst>
                                    </p:anim>
                                    <p:anim calcmode="lin" valueType="num">
                                      <p:cBhvr>
                                        <p:cTn id="18" dur="500" fill="hold"/>
                                        <p:tgtEl>
                                          <p:spTgt spid="108"/>
                                        </p:tgtEl>
                                        <p:attrNameLst>
                                          <p:attrName>ppt_h</p:attrName>
                                        </p:attrNameLst>
                                      </p:cBhvr>
                                      <p:tavLst>
                                        <p:tav tm="0">
                                          <p:val>
                                            <p:fltVal val="0"/>
                                          </p:val>
                                        </p:tav>
                                        <p:tav tm="100000">
                                          <p:val>
                                            <p:strVal val="#ppt_h"/>
                                          </p:val>
                                        </p:tav>
                                      </p:tavLst>
                                    </p:anim>
                                  </p:childTnLst>
                                </p:cTn>
                              </p:par>
                              <p:par>
                                <p:cTn id="19" presetID="23" presetClass="entr" presetSubtype="16" fill="hold" grpId="0" nodeType="withEffect">
                                  <p:stCondLst>
                                    <p:cond delay="100"/>
                                  </p:stCondLst>
                                  <p:childTnLst>
                                    <p:set>
                                      <p:cBhvr>
                                        <p:cTn id="20" dur="1" fill="hold">
                                          <p:stCondLst>
                                            <p:cond delay="0"/>
                                          </p:stCondLst>
                                        </p:cTn>
                                        <p:tgtEl>
                                          <p:spTgt spid="2088"/>
                                        </p:tgtEl>
                                        <p:attrNameLst>
                                          <p:attrName>style.visibility</p:attrName>
                                        </p:attrNameLst>
                                      </p:cBhvr>
                                      <p:to>
                                        <p:strVal val="visible"/>
                                      </p:to>
                                    </p:set>
                                    <p:anim calcmode="lin" valueType="num">
                                      <p:cBhvr>
                                        <p:cTn id="21" dur="500" fill="hold"/>
                                        <p:tgtEl>
                                          <p:spTgt spid="2088"/>
                                        </p:tgtEl>
                                        <p:attrNameLst>
                                          <p:attrName>ppt_w</p:attrName>
                                        </p:attrNameLst>
                                      </p:cBhvr>
                                      <p:tavLst>
                                        <p:tav tm="0">
                                          <p:val>
                                            <p:fltVal val="0"/>
                                          </p:val>
                                        </p:tav>
                                        <p:tav tm="100000">
                                          <p:val>
                                            <p:strVal val="#ppt_w"/>
                                          </p:val>
                                        </p:tav>
                                      </p:tavLst>
                                    </p:anim>
                                    <p:anim calcmode="lin" valueType="num">
                                      <p:cBhvr>
                                        <p:cTn id="22" dur="500" fill="hold"/>
                                        <p:tgtEl>
                                          <p:spTgt spid="2088"/>
                                        </p:tgtEl>
                                        <p:attrNameLst>
                                          <p:attrName>ppt_h</p:attrName>
                                        </p:attrNameLst>
                                      </p:cBhvr>
                                      <p:tavLst>
                                        <p:tav tm="0">
                                          <p:val>
                                            <p:fltVal val="0"/>
                                          </p:val>
                                        </p:tav>
                                        <p:tav tm="100000">
                                          <p:val>
                                            <p:strVal val="#ppt_h"/>
                                          </p:val>
                                        </p:tav>
                                      </p:tavLst>
                                    </p:anim>
                                  </p:childTnLst>
                                </p:cTn>
                              </p:par>
                              <p:par>
                                <p:cTn id="23" presetID="23" presetClass="entr" presetSubtype="16" fill="hold" grpId="0" nodeType="withEffect">
                                  <p:stCondLst>
                                    <p:cond delay="200"/>
                                  </p:stCondLst>
                                  <p:childTnLst>
                                    <p:set>
                                      <p:cBhvr>
                                        <p:cTn id="24" dur="1" fill="hold">
                                          <p:stCondLst>
                                            <p:cond delay="0"/>
                                          </p:stCondLst>
                                        </p:cTn>
                                        <p:tgtEl>
                                          <p:spTgt spid="109"/>
                                        </p:tgtEl>
                                        <p:attrNameLst>
                                          <p:attrName>style.visibility</p:attrName>
                                        </p:attrNameLst>
                                      </p:cBhvr>
                                      <p:to>
                                        <p:strVal val="visible"/>
                                      </p:to>
                                    </p:set>
                                    <p:anim calcmode="lin" valueType="num">
                                      <p:cBhvr>
                                        <p:cTn id="25" dur="500" fill="hold"/>
                                        <p:tgtEl>
                                          <p:spTgt spid="109"/>
                                        </p:tgtEl>
                                        <p:attrNameLst>
                                          <p:attrName>ppt_w</p:attrName>
                                        </p:attrNameLst>
                                      </p:cBhvr>
                                      <p:tavLst>
                                        <p:tav tm="0">
                                          <p:val>
                                            <p:fltVal val="0"/>
                                          </p:val>
                                        </p:tav>
                                        <p:tav tm="100000">
                                          <p:val>
                                            <p:strVal val="#ppt_w"/>
                                          </p:val>
                                        </p:tav>
                                      </p:tavLst>
                                    </p:anim>
                                    <p:anim calcmode="lin" valueType="num">
                                      <p:cBhvr>
                                        <p:cTn id="26" dur="500" fill="hold"/>
                                        <p:tgtEl>
                                          <p:spTgt spid="109"/>
                                        </p:tgtEl>
                                        <p:attrNameLst>
                                          <p:attrName>ppt_h</p:attrName>
                                        </p:attrNameLst>
                                      </p:cBhvr>
                                      <p:tavLst>
                                        <p:tav tm="0">
                                          <p:val>
                                            <p:fltVal val="0"/>
                                          </p:val>
                                        </p:tav>
                                        <p:tav tm="100000">
                                          <p:val>
                                            <p:strVal val="#ppt_h"/>
                                          </p:val>
                                        </p:tav>
                                      </p:tavLst>
                                    </p:anim>
                                  </p:childTnLst>
                                </p:cTn>
                              </p:par>
                              <p:par>
                                <p:cTn id="27" presetID="23" presetClass="entr" presetSubtype="16" fill="hold" grpId="0" nodeType="withEffect">
                                  <p:stCondLst>
                                    <p:cond delay="300"/>
                                  </p:stCondLst>
                                  <p:childTnLst>
                                    <p:set>
                                      <p:cBhvr>
                                        <p:cTn id="28" dur="1" fill="hold">
                                          <p:stCondLst>
                                            <p:cond delay="0"/>
                                          </p:stCondLst>
                                        </p:cTn>
                                        <p:tgtEl>
                                          <p:spTgt spid="110"/>
                                        </p:tgtEl>
                                        <p:attrNameLst>
                                          <p:attrName>style.visibility</p:attrName>
                                        </p:attrNameLst>
                                      </p:cBhvr>
                                      <p:to>
                                        <p:strVal val="visible"/>
                                      </p:to>
                                    </p:set>
                                    <p:anim calcmode="lin" valueType="num">
                                      <p:cBhvr>
                                        <p:cTn id="29" dur="500" fill="hold"/>
                                        <p:tgtEl>
                                          <p:spTgt spid="110"/>
                                        </p:tgtEl>
                                        <p:attrNameLst>
                                          <p:attrName>ppt_w</p:attrName>
                                        </p:attrNameLst>
                                      </p:cBhvr>
                                      <p:tavLst>
                                        <p:tav tm="0">
                                          <p:val>
                                            <p:fltVal val="0"/>
                                          </p:val>
                                        </p:tav>
                                        <p:tav tm="100000">
                                          <p:val>
                                            <p:strVal val="#ppt_w"/>
                                          </p:val>
                                        </p:tav>
                                      </p:tavLst>
                                    </p:anim>
                                    <p:anim calcmode="lin" valueType="num">
                                      <p:cBhvr>
                                        <p:cTn id="30" dur="500" fill="hold"/>
                                        <p:tgtEl>
                                          <p:spTgt spid="110"/>
                                        </p:tgtEl>
                                        <p:attrNameLst>
                                          <p:attrName>ppt_h</p:attrName>
                                        </p:attrNameLst>
                                      </p:cBhvr>
                                      <p:tavLst>
                                        <p:tav tm="0">
                                          <p:val>
                                            <p:fltVal val="0"/>
                                          </p:val>
                                        </p:tav>
                                        <p:tav tm="100000">
                                          <p:val>
                                            <p:strVal val="#ppt_h"/>
                                          </p:val>
                                        </p:tav>
                                      </p:tavLst>
                                    </p:anim>
                                  </p:childTnLst>
                                </p:cTn>
                              </p:par>
                              <p:par>
                                <p:cTn id="31" presetID="23" presetClass="entr" presetSubtype="16" fill="hold" grpId="0" nodeType="withEffect">
                                  <p:stCondLst>
                                    <p:cond delay="400"/>
                                  </p:stCondLst>
                                  <p:childTnLst>
                                    <p:set>
                                      <p:cBhvr>
                                        <p:cTn id="32" dur="1" fill="hold">
                                          <p:stCondLst>
                                            <p:cond delay="0"/>
                                          </p:stCondLst>
                                        </p:cTn>
                                        <p:tgtEl>
                                          <p:spTgt spid="112"/>
                                        </p:tgtEl>
                                        <p:attrNameLst>
                                          <p:attrName>style.visibility</p:attrName>
                                        </p:attrNameLst>
                                      </p:cBhvr>
                                      <p:to>
                                        <p:strVal val="visible"/>
                                      </p:to>
                                    </p:set>
                                    <p:anim calcmode="lin" valueType="num">
                                      <p:cBhvr>
                                        <p:cTn id="33" dur="500" fill="hold"/>
                                        <p:tgtEl>
                                          <p:spTgt spid="112"/>
                                        </p:tgtEl>
                                        <p:attrNameLst>
                                          <p:attrName>ppt_w</p:attrName>
                                        </p:attrNameLst>
                                      </p:cBhvr>
                                      <p:tavLst>
                                        <p:tav tm="0">
                                          <p:val>
                                            <p:fltVal val="0"/>
                                          </p:val>
                                        </p:tav>
                                        <p:tav tm="100000">
                                          <p:val>
                                            <p:strVal val="#ppt_w"/>
                                          </p:val>
                                        </p:tav>
                                      </p:tavLst>
                                    </p:anim>
                                    <p:anim calcmode="lin" valueType="num">
                                      <p:cBhvr>
                                        <p:cTn id="34" dur="500" fill="hold"/>
                                        <p:tgtEl>
                                          <p:spTgt spid="112"/>
                                        </p:tgtEl>
                                        <p:attrNameLst>
                                          <p:attrName>ppt_h</p:attrName>
                                        </p:attrNameLst>
                                      </p:cBhvr>
                                      <p:tavLst>
                                        <p:tav tm="0">
                                          <p:val>
                                            <p:fltVal val="0"/>
                                          </p:val>
                                        </p:tav>
                                        <p:tav tm="100000">
                                          <p:val>
                                            <p:strVal val="#ppt_h"/>
                                          </p:val>
                                        </p:tav>
                                      </p:tavLst>
                                    </p:anim>
                                  </p:childTnLst>
                                </p:cTn>
                              </p:par>
                              <p:par>
                                <p:cTn id="35" presetID="23" presetClass="entr" presetSubtype="16" fill="hold" grpId="0" nodeType="withEffect">
                                  <p:stCondLst>
                                    <p:cond delay="500"/>
                                  </p:stCondLst>
                                  <p:childTnLst>
                                    <p:set>
                                      <p:cBhvr>
                                        <p:cTn id="36" dur="1" fill="hold">
                                          <p:stCondLst>
                                            <p:cond delay="0"/>
                                          </p:stCondLst>
                                        </p:cTn>
                                        <p:tgtEl>
                                          <p:spTgt spid="111"/>
                                        </p:tgtEl>
                                        <p:attrNameLst>
                                          <p:attrName>style.visibility</p:attrName>
                                        </p:attrNameLst>
                                      </p:cBhvr>
                                      <p:to>
                                        <p:strVal val="visible"/>
                                      </p:to>
                                    </p:set>
                                    <p:anim calcmode="lin" valueType="num">
                                      <p:cBhvr>
                                        <p:cTn id="37" dur="500" fill="hold"/>
                                        <p:tgtEl>
                                          <p:spTgt spid="111"/>
                                        </p:tgtEl>
                                        <p:attrNameLst>
                                          <p:attrName>ppt_w</p:attrName>
                                        </p:attrNameLst>
                                      </p:cBhvr>
                                      <p:tavLst>
                                        <p:tav tm="0">
                                          <p:val>
                                            <p:fltVal val="0"/>
                                          </p:val>
                                        </p:tav>
                                        <p:tav tm="100000">
                                          <p:val>
                                            <p:strVal val="#ppt_w"/>
                                          </p:val>
                                        </p:tav>
                                      </p:tavLst>
                                    </p:anim>
                                    <p:anim calcmode="lin" valueType="num">
                                      <p:cBhvr>
                                        <p:cTn id="38" dur="500" fill="hold"/>
                                        <p:tgtEl>
                                          <p:spTgt spid="111"/>
                                        </p:tgtEl>
                                        <p:attrNameLst>
                                          <p:attrName>ppt_h</p:attrName>
                                        </p:attrNameLst>
                                      </p:cBhvr>
                                      <p:tavLst>
                                        <p:tav tm="0">
                                          <p:val>
                                            <p:fltVal val="0"/>
                                          </p:val>
                                        </p:tav>
                                        <p:tav tm="100000">
                                          <p:val>
                                            <p:strVal val="#ppt_h"/>
                                          </p:val>
                                        </p:tav>
                                      </p:tavLst>
                                    </p:anim>
                                  </p:childTnLst>
                                </p:cTn>
                              </p:par>
                              <p:par>
                                <p:cTn id="39" presetID="23" presetClass="entr" presetSubtype="16" fill="hold" grpId="0" nodeType="withEffect">
                                  <p:stCondLst>
                                    <p:cond delay="600"/>
                                  </p:stCondLst>
                                  <p:childTnLst>
                                    <p:set>
                                      <p:cBhvr>
                                        <p:cTn id="40" dur="1" fill="hold">
                                          <p:stCondLst>
                                            <p:cond delay="0"/>
                                          </p:stCondLst>
                                        </p:cTn>
                                        <p:tgtEl>
                                          <p:spTgt spid="113"/>
                                        </p:tgtEl>
                                        <p:attrNameLst>
                                          <p:attrName>style.visibility</p:attrName>
                                        </p:attrNameLst>
                                      </p:cBhvr>
                                      <p:to>
                                        <p:strVal val="visible"/>
                                      </p:to>
                                    </p:set>
                                    <p:anim calcmode="lin" valueType="num">
                                      <p:cBhvr>
                                        <p:cTn id="41" dur="500" fill="hold"/>
                                        <p:tgtEl>
                                          <p:spTgt spid="113"/>
                                        </p:tgtEl>
                                        <p:attrNameLst>
                                          <p:attrName>ppt_w</p:attrName>
                                        </p:attrNameLst>
                                      </p:cBhvr>
                                      <p:tavLst>
                                        <p:tav tm="0">
                                          <p:val>
                                            <p:fltVal val="0"/>
                                          </p:val>
                                        </p:tav>
                                        <p:tav tm="100000">
                                          <p:val>
                                            <p:strVal val="#ppt_w"/>
                                          </p:val>
                                        </p:tav>
                                      </p:tavLst>
                                    </p:anim>
                                    <p:anim calcmode="lin" valueType="num">
                                      <p:cBhvr>
                                        <p:cTn id="42" dur="500" fill="hold"/>
                                        <p:tgtEl>
                                          <p:spTgt spid="113"/>
                                        </p:tgtEl>
                                        <p:attrNameLst>
                                          <p:attrName>ppt_h</p:attrName>
                                        </p:attrNameLst>
                                      </p:cBhvr>
                                      <p:tavLst>
                                        <p:tav tm="0">
                                          <p:val>
                                            <p:fltVal val="0"/>
                                          </p:val>
                                        </p:tav>
                                        <p:tav tm="100000">
                                          <p:val>
                                            <p:strVal val="#ppt_h"/>
                                          </p:val>
                                        </p:tav>
                                      </p:tavLst>
                                    </p:anim>
                                  </p:childTnLst>
                                </p:cTn>
                              </p:par>
                            </p:childTnLst>
                          </p:cTn>
                        </p:par>
                        <p:par>
                          <p:cTn id="43" fill="hold">
                            <p:stCondLst>
                              <p:cond delay="500"/>
                            </p:stCondLst>
                            <p:childTnLst>
                              <p:par>
                                <p:cTn id="44" presetID="22" presetClass="entr" presetSubtype="1" fill="hold" grpId="0" nodeType="afterEffect">
                                  <p:stCondLst>
                                    <p:cond delay="0"/>
                                  </p:stCondLst>
                                  <p:childTnLst>
                                    <p:set>
                                      <p:cBhvr>
                                        <p:cTn id="45" dur="1" fill="hold">
                                          <p:stCondLst>
                                            <p:cond delay="0"/>
                                          </p:stCondLst>
                                        </p:cTn>
                                        <p:tgtEl>
                                          <p:spTgt spid="2053"/>
                                        </p:tgtEl>
                                        <p:attrNameLst>
                                          <p:attrName>style.visibility</p:attrName>
                                        </p:attrNameLst>
                                      </p:cBhvr>
                                      <p:to>
                                        <p:strVal val="visible"/>
                                      </p:to>
                                    </p:set>
                                    <p:animEffect transition="in" filter="wipe(up)">
                                      <p:cBhvr>
                                        <p:cTn id="46" dur="1000"/>
                                        <p:tgtEl>
                                          <p:spTgt spid="2053"/>
                                        </p:tgtEl>
                                      </p:cBhvr>
                                    </p:animEffect>
                                  </p:childTnLst>
                                </p:cTn>
                              </p:par>
                              <p:par>
                                <p:cTn id="47" presetID="22" presetClass="entr" presetSubtype="1" fill="hold" grpId="0" nodeType="withEffect">
                                  <p:stCondLst>
                                    <p:cond delay="0"/>
                                  </p:stCondLst>
                                  <p:childTnLst>
                                    <p:set>
                                      <p:cBhvr>
                                        <p:cTn id="48" dur="1" fill="hold">
                                          <p:stCondLst>
                                            <p:cond delay="0"/>
                                          </p:stCondLst>
                                        </p:cTn>
                                        <p:tgtEl>
                                          <p:spTgt spid="29"/>
                                        </p:tgtEl>
                                        <p:attrNameLst>
                                          <p:attrName>style.visibility</p:attrName>
                                        </p:attrNameLst>
                                      </p:cBhvr>
                                      <p:to>
                                        <p:strVal val="visible"/>
                                      </p:to>
                                    </p:set>
                                    <p:animEffect transition="in" filter="wipe(up)">
                                      <p:cBhvr>
                                        <p:cTn id="49" dur="1000"/>
                                        <p:tgtEl>
                                          <p:spTgt spid="29"/>
                                        </p:tgtEl>
                                      </p:cBhvr>
                                    </p:animEffect>
                                  </p:childTnLst>
                                </p:cTn>
                              </p:par>
                              <p:par>
                                <p:cTn id="50" presetID="22" presetClass="entr" presetSubtype="1" fill="hold" grpId="0" nodeType="with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wipe(up)">
                                      <p:cBhvr>
                                        <p:cTn id="52" dur="1000"/>
                                        <p:tgtEl>
                                          <p:spTgt spid="15"/>
                                        </p:tgtEl>
                                      </p:cBhvr>
                                    </p:animEffect>
                                  </p:childTnLst>
                                </p:cTn>
                              </p:par>
                              <p:par>
                                <p:cTn id="53" presetID="22" presetClass="entr" presetSubtype="8" fill="hold" grpId="0" nodeType="withEffect">
                                  <p:stCondLst>
                                    <p:cond delay="0"/>
                                  </p:stCondLst>
                                  <p:childTnLst>
                                    <p:set>
                                      <p:cBhvr>
                                        <p:cTn id="54" dur="1" fill="hold">
                                          <p:stCondLst>
                                            <p:cond delay="0"/>
                                          </p:stCondLst>
                                        </p:cTn>
                                        <p:tgtEl>
                                          <p:spTgt spid="1025"/>
                                        </p:tgtEl>
                                        <p:attrNameLst>
                                          <p:attrName>style.visibility</p:attrName>
                                        </p:attrNameLst>
                                      </p:cBhvr>
                                      <p:to>
                                        <p:strVal val="visible"/>
                                      </p:to>
                                    </p:set>
                                    <p:animEffect transition="in" filter="wipe(left)">
                                      <p:cBhvr>
                                        <p:cTn id="55" dur="1000"/>
                                        <p:tgtEl>
                                          <p:spTgt spid="1025"/>
                                        </p:tgtEl>
                                      </p:cBhvr>
                                    </p:animEffect>
                                  </p:childTnLst>
                                </p:cTn>
                              </p:par>
                              <p:par>
                                <p:cTn id="56" presetID="22" presetClass="entr" presetSubtype="8" fill="hold" grpId="0" nodeType="withEffect">
                                  <p:stCondLst>
                                    <p:cond delay="0"/>
                                  </p:stCondLst>
                                  <p:childTnLst>
                                    <p:set>
                                      <p:cBhvr>
                                        <p:cTn id="57" dur="1" fill="hold">
                                          <p:stCondLst>
                                            <p:cond delay="0"/>
                                          </p:stCondLst>
                                        </p:cTn>
                                        <p:tgtEl>
                                          <p:spTgt spid="2063"/>
                                        </p:tgtEl>
                                        <p:attrNameLst>
                                          <p:attrName>style.visibility</p:attrName>
                                        </p:attrNameLst>
                                      </p:cBhvr>
                                      <p:to>
                                        <p:strVal val="visible"/>
                                      </p:to>
                                    </p:set>
                                    <p:animEffect transition="in" filter="wipe(left)">
                                      <p:cBhvr>
                                        <p:cTn id="58" dur="1000"/>
                                        <p:tgtEl>
                                          <p:spTgt spid="2063"/>
                                        </p:tgtEl>
                                      </p:cBhvr>
                                    </p:animEffect>
                                  </p:childTnLst>
                                </p:cTn>
                              </p:par>
                              <p:par>
                                <p:cTn id="59" presetID="22" presetClass="entr" presetSubtype="8" fill="hold" grpId="0" nodeType="withEffect">
                                  <p:stCondLst>
                                    <p:cond delay="0"/>
                                  </p:stCondLst>
                                  <p:childTnLst>
                                    <p:set>
                                      <p:cBhvr>
                                        <p:cTn id="60" dur="1" fill="hold">
                                          <p:stCondLst>
                                            <p:cond delay="0"/>
                                          </p:stCondLst>
                                        </p:cTn>
                                        <p:tgtEl>
                                          <p:spTgt spid="2080"/>
                                        </p:tgtEl>
                                        <p:attrNameLst>
                                          <p:attrName>style.visibility</p:attrName>
                                        </p:attrNameLst>
                                      </p:cBhvr>
                                      <p:to>
                                        <p:strVal val="visible"/>
                                      </p:to>
                                    </p:set>
                                    <p:animEffect transition="in" filter="wipe(left)">
                                      <p:cBhvr>
                                        <p:cTn id="61" dur="1000"/>
                                        <p:tgtEl>
                                          <p:spTgt spid="2080"/>
                                        </p:tgtEl>
                                      </p:cBhvr>
                                    </p:animEffect>
                                  </p:childTnLst>
                                </p:cTn>
                              </p:par>
                            </p:childTnLst>
                          </p:cTn>
                        </p:par>
                        <p:par>
                          <p:cTn id="62" fill="hold">
                            <p:stCondLst>
                              <p:cond delay="1500"/>
                            </p:stCondLst>
                            <p:childTnLst>
                              <p:par>
                                <p:cTn id="63" presetID="22" presetClass="entr" presetSubtype="2" fill="hold" grpId="0" nodeType="afterEffect">
                                  <p:stCondLst>
                                    <p:cond delay="0"/>
                                  </p:stCondLst>
                                  <p:childTnLst>
                                    <p:set>
                                      <p:cBhvr>
                                        <p:cTn id="64" dur="1" fill="hold">
                                          <p:stCondLst>
                                            <p:cond delay="0"/>
                                          </p:stCondLst>
                                        </p:cTn>
                                        <p:tgtEl>
                                          <p:spTgt spid="1033"/>
                                        </p:tgtEl>
                                        <p:attrNameLst>
                                          <p:attrName>style.visibility</p:attrName>
                                        </p:attrNameLst>
                                      </p:cBhvr>
                                      <p:to>
                                        <p:strVal val="visible"/>
                                      </p:to>
                                    </p:set>
                                    <p:animEffect transition="in" filter="wipe(right)">
                                      <p:cBhvr>
                                        <p:cTn id="65" dur="1000"/>
                                        <p:tgtEl>
                                          <p:spTgt spid="1033"/>
                                        </p:tgtEl>
                                      </p:cBhvr>
                                    </p:animEffect>
                                  </p:childTnLst>
                                </p:cTn>
                              </p:par>
                              <p:par>
                                <p:cTn id="66" presetID="22" presetClass="entr" presetSubtype="2" fill="hold" grpId="0" nodeType="withEffect">
                                  <p:stCondLst>
                                    <p:cond delay="0"/>
                                  </p:stCondLst>
                                  <p:childTnLst>
                                    <p:set>
                                      <p:cBhvr>
                                        <p:cTn id="67" dur="1" fill="hold">
                                          <p:stCondLst>
                                            <p:cond delay="0"/>
                                          </p:stCondLst>
                                        </p:cTn>
                                        <p:tgtEl>
                                          <p:spTgt spid="1024"/>
                                        </p:tgtEl>
                                        <p:attrNameLst>
                                          <p:attrName>style.visibility</p:attrName>
                                        </p:attrNameLst>
                                      </p:cBhvr>
                                      <p:to>
                                        <p:strVal val="visible"/>
                                      </p:to>
                                    </p:set>
                                    <p:animEffect transition="in" filter="wipe(right)">
                                      <p:cBhvr>
                                        <p:cTn id="68" dur="1000"/>
                                        <p:tgtEl>
                                          <p:spTgt spid="1024"/>
                                        </p:tgtEl>
                                      </p:cBhvr>
                                    </p:animEffect>
                                  </p:childTnLst>
                                </p:cTn>
                              </p:par>
                              <p:par>
                                <p:cTn id="69" presetID="22" presetClass="entr" presetSubtype="2" fill="hold" grpId="0" nodeType="withEffect">
                                  <p:stCondLst>
                                    <p:cond delay="0"/>
                                  </p:stCondLst>
                                  <p:childTnLst>
                                    <p:set>
                                      <p:cBhvr>
                                        <p:cTn id="70" dur="1" fill="hold">
                                          <p:stCondLst>
                                            <p:cond delay="0"/>
                                          </p:stCondLst>
                                        </p:cTn>
                                        <p:tgtEl>
                                          <p:spTgt spid="2057"/>
                                        </p:tgtEl>
                                        <p:attrNameLst>
                                          <p:attrName>style.visibility</p:attrName>
                                        </p:attrNameLst>
                                      </p:cBhvr>
                                      <p:to>
                                        <p:strVal val="visible"/>
                                      </p:to>
                                    </p:set>
                                    <p:animEffect transition="in" filter="wipe(right)">
                                      <p:cBhvr>
                                        <p:cTn id="71" dur="1000"/>
                                        <p:tgtEl>
                                          <p:spTgt spid="2057"/>
                                        </p:tgtEl>
                                      </p:cBhvr>
                                    </p:animEffect>
                                  </p:childTnLst>
                                </p:cTn>
                              </p:par>
                              <p:par>
                                <p:cTn id="72" presetID="22" presetClass="entr" presetSubtype="2" fill="hold" grpId="0" nodeType="withEffect">
                                  <p:stCondLst>
                                    <p:cond delay="0"/>
                                  </p:stCondLst>
                                  <p:childTnLst>
                                    <p:set>
                                      <p:cBhvr>
                                        <p:cTn id="73" dur="1" fill="hold">
                                          <p:stCondLst>
                                            <p:cond delay="0"/>
                                          </p:stCondLst>
                                        </p:cTn>
                                        <p:tgtEl>
                                          <p:spTgt spid="2058"/>
                                        </p:tgtEl>
                                        <p:attrNameLst>
                                          <p:attrName>style.visibility</p:attrName>
                                        </p:attrNameLst>
                                      </p:cBhvr>
                                      <p:to>
                                        <p:strVal val="visible"/>
                                      </p:to>
                                    </p:set>
                                    <p:animEffect transition="in" filter="wipe(right)">
                                      <p:cBhvr>
                                        <p:cTn id="74" dur="1000"/>
                                        <p:tgtEl>
                                          <p:spTgt spid="2058"/>
                                        </p:tgtEl>
                                      </p:cBhvr>
                                    </p:animEffect>
                                  </p:childTnLst>
                                </p:cTn>
                              </p:par>
                              <p:par>
                                <p:cTn id="75" presetID="22" presetClass="entr" presetSubtype="2" fill="hold" grpId="0" nodeType="withEffect">
                                  <p:stCondLst>
                                    <p:cond delay="0"/>
                                  </p:stCondLst>
                                  <p:childTnLst>
                                    <p:set>
                                      <p:cBhvr>
                                        <p:cTn id="76" dur="1" fill="hold">
                                          <p:stCondLst>
                                            <p:cond delay="0"/>
                                          </p:stCondLst>
                                        </p:cTn>
                                        <p:tgtEl>
                                          <p:spTgt spid="2061"/>
                                        </p:tgtEl>
                                        <p:attrNameLst>
                                          <p:attrName>style.visibility</p:attrName>
                                        </p:attrNameLst>
                                      </p:cBhvr>
                                      <p:to>
                                        <p:strVal val="visible"/>
                                      </p:to>
                                    </p:set>
                                    <p:animEffect transition="in" filter="wipe(right)">
                                      <p:cBhvr>
                                        <p:cTn id="77" dur="1000"/>
                                        <p:tgtEl>
                                          <p:spTgt spid="2061"/>
                                        </p:tgtEl>
                                      </p:cBhvr>
                                    </p:animEffect>
                                  </p:childTnLst>
                                </p:cTn>
                              </p:par>
                              <p:par>
                                <p:cTn id="78" presetID="22" presetClass="entr" presetSubtype="2" fill="hold" grpId="0" nodeType="withEffect">
                                  <p:stCondLst>
                                    <p:cond delay="0"/>
                                  </p:stCondLst>
                                  <p:childTnLst>
                                    <p:set>
                                      <p:cBhvr>
                                        <p:cTn id="79" dur="1" fill="hold">
                                          <p:stCondLst>
                                            <p:cond delay="0"/>
                                          </p:stCondLst>
                                        </p:cTn>
                                        <p:tgtEl>
                                          <p:spTgt spid="2065"/>
                                        </p:tgtEl>
                                        <p:attrNameLst>
                                          <p:attrName>style.visibility</p:attrName>
                                        </p:attrNameLst>
                                      </p:cBhvr>
                                      <p:to>
                                        <p:strVal val="visible"/>
                                      </p:to>
                                    </p:set>
                                    <p:animEffect transition="in" filter="wipe(right)">
                                      <p:cBhvr>
                                        <p:cTn id="80" dur="1000"/>
                                        <p:tgtEl>
                                          <p:spTgt spid="2065"/>
                                        </p:tgtEl>
                                      </p:cBhvr>
                                    </p:animEffect>
                                  </p:childTnLst>
                                </p:cTn>
                              </p:par>
                              <p:par>
                                <p:cTn id="81" presetID="22" presetClass="entr" presetSubtype="2" fill="hold" grpId="0" nodeType="withEffect">
                                  <p:stCondLst>
                                    <p:cond delay="0"/>
                                  </p:stCondLst>
                                  <p:childTnLst>
                                    <p:set>
                                      <p:cBhvr>
                                        <p:cTn id="82" dur="1" fill="hold">
                                          <p:stCondLst>
                                            <p:cond delay="0"/>
                                          </p:stCondLst>
                                        </p:cTn>
                                        <p:tgtEl>
                                          <p:spTgt spid="2070"/>
                                        </p:tgtEl>
                                        <p:attrNameLst>
                                          <p:attrName>style.visibility</p:attrName>
                                        </p:attrNameLst>
                                      </p:cBhvr>
                                      <p:to>
                                        <p:strVal val="visible"/>
                                      </p:to>
                                    </p:set>
                                    <p:animEffect transition="in" filter="wipe(right)">
                                      <p:cBhvr>
                                        <p:cTn id="83" dur="1000"/>
                                        <p:tgtEl>
                                          <p:spTgt spid="2070"/>
                                        </p:tgtEl>
                                      </p:cBhvr>
                                    </p:animEffect>
                                  </p:childTnLst>
                                </p:cTn>
                              </p:par>
                              <p:par>
                                <p:cTn id="84" presetID="22" presetClass="entr" presetSubtype="2" fill="hold" grpId="0" nodeType="withEffect">
                                  <p:stCondLst>
                                    <p:cond delay="0"/>
                                  </p:stCondLst>
                                  <p:childTnLst>
                                    <p:set>
                                      <p:cBhvr>
                                        <p:cTn id="85" dur="1" fill="hold">
                                          <p:stCondLst>
                                            <p:cond delay="0"/>
                                          </p:stCondLst>
                                        </p:cTn>
                                        <p:tgtEl>
                                          <p:spTgt spid="2071"/>
                                        </p:tgtEl>
                                        <p:attrNameLst>
                                          <p:attrName>style.visibility</p:attrName>
                                        </p:attrNameLst>
                                      </p:cBhvr>
                                      <p:to>
                                        <p:strVal val="visible"/>
                                      </p:to>
                                    </p:set>
                                    <p:animEffect transition="in" filter="wipe(right)">
                                      <p:cBhvr>
                                        <p:cTn id="86" dur="1000"/>
                                        <p:tgtEl>
                                          <p:spTgt spid="2071"/>
                                        </p:tgtEl>
                                      </p:cBhvr>
                                    </p:animEffect>
                                  </p:childTnLst>
                                </p:cTn>
                              </p:par>
                              <p:par>
                                <p:cTn id="87" presetID="22" presetClass="entr" presetSubtype="2" fill="hold" grpId="0" nodeType="withEffect">
                                  <p:stCondLst>
                                    <p:cond delay="0"/>
                                  </p:stCondLst>
                                  <p:childTnLst>
                                    <p:set>
                                      <p:cBhvr>
                                        <p:cTn id="88" dur="1" fill="hold">
                                          <p:stCondLst>
                                            <p:cond delay="0"/>
                                          </p:stCondLst>
                                        </p:cTn>
                                        <p:tgtEl>
                                          <p:spTgt spid="2072"/>
                                        </p:tgtEl>
                                        <p:attrNameLst>
                                          <p:attrName>style.visibility</p:attrName>
                                        </p:attrNameLst>
                                      </p:cBhvr>
                                      <p:to>
                                        <p:strVal val="visible"/>
                                      </p:to>
                                    </p:set>
                                    <p:animEffect transition="in" filter="wipe(right)">
                                      <p:cBhvr>
                                        <p:cTn id="89" dur="1000"/>
                                        <p:tgtEl>
                                          <p:spTgt spid="2072"/>
                                        </p:tgtEl>
                                      </p:cBhvr>
                                    </p:animEffect>
                                  </p:childTnLst>
                                </p:cTn>
                              </p:par>
                              <p:par>
                                <p:cTn id="90" presetID="22" presetClass="entr" presetSubtype="2" fill="hold" grpId="0" nodeType="withEffect">
                                  <p:stCondLst>
                                    <p:cond delay="0"/>
                                  </p:stCondLst>
                                  <p:childTnLst>
                                    <p:set>
                                      <p:cBhvr>
                                        <p:cTn id="91" dur="1" fill="hold">
                                          <p:stCondLst>
                                            <p:cond delay="0"/>
                                          </p:stCondLst>
                                        </p:cTn>
                                        <p:tgtEl>
                                          <p:spTgt spid="2078"/>
                                        </p:tgtEl>
                                        <p:attrNameLst>
                                          <p:attrName>style.visibility</p:attrName>
                                        </p:attrNameLst>
                                      </p:cBhvr>
                                      <p:to>
                                        <p:strVal val="visible"/>
                                      </p:to>
                                    </p:set>
                                    <p:animEffect transition="in" filter="wipe(right)">
                                      <p:cBhvr>
                                        <p:cTn id="92" dur="1000"/>
                                        <p:tgtEl>
                                          <p:spTgt spid="2078"/>
                                        </p:tgtEl>
                                      </p:cBhvr>
                                    </p:animEffect>
                                  </p:childTnLst>
                                </p:cTn>
                              </p:par>
                              <p:par>
                                <p:cTn id="93" presetID="22" presetClass="entr" presetSubtype="2" fill="hold" grpId="0" nodeType="withEffect">
                                  <p:stCondLst>
                                    <p:cond delay="0"/>
                                  </p:stCondLst>
                                  <p:childTnLst>
                                    <p:set>
                                      <p:cBhvr>
                                        <p:cTn id="94" dur="1" fill="hold">
                                          <p:stCondLst>
                                            <p:cond delay="0"/>
                                          </p:stCondLst>
                                        </p:cTn>
                                        <p:tgtEl>
                                          <p:spTgt spid="1027"/>
                                        </p:tgtEl>
                                        <p:attrNameLst>
                                          <p:attrName>style.visibility</p:attrName>
                                        </p:attrNameLst>
                                      </p:cBhvr>
                                      <p:to>
                                        <p:strVal val="visible"/>
                                      </p:to>
                                    </p:set>
                                    <p:animEffect transition="in" filter="wipe(right)">
                                      <p:cBhvr>
                                        <p:cTn id="95" dur="1000"/>
                                        <p:tgtEl>
                                          <p:spTgt spid="1027"/>
                                        </p:tgtEl>
                                      </p:cBhvr>
                                    </p:animEffect>
                                  </p:childTnLst>
                                </p:cTn>
                              </p:par>
                              <p:par>
                                <p:cTn id="96" presetID="22" presetClass="entr" presetSubtype="2" fill="hold" grpId="0" nodeType="withEffect">
                                  <p:stCondLst>
                                    <p:cond delay="0"/>
                                  </p:stCondLst>
                                  <p:childTnLst>
                                    <p:set>
                                      <p:cBhvr>
                                        <p:cTn id="97" dur="1" fill="hold">
                                          <p:stCondLst>
                                            <p:cond delay="0"/>
                                          </p:stCondLst>
                                        </p:cTn>
                                        <p:tgtEl>
                                          <p:spTgt spid="1031"/>
                                        </p:tgtEl>
                                        <p:attrNameLst>
                                          <p:attrName>style.visibility</p:attrName>
                                        </p:attrNameLst>
                                      </p:cBhvr>
                                      <p:to>
                                        <p:strVal val="visible"/>
                                      </p:to>
                                    </p:set>
                                    <p:animEffect transition="in" filter="wipe(right)">
                                      <p:cBhvr>
                                        <p:cTn id="98" dur="1000"/>
                                        <p:tgtEl>
                                          <p:spTgt spid="1031"/>
                                        </p:tgtEl>
                                      </p:cBhvr>
                                    </p:animEffect>
                                  </p:childTnLst>
                                </p:cTn>
                              </p:par>
                              <p:par>
                                <p:cTn id="99" presetID="22" presetClass="entr" presetSubtype="2" fill="hold" grpId="0" nodeType="withEffect">
                                  <p:stCondLst>
                                    <p:cond delay="0"/>
                                  </p:stCondLst>
                                  <p:childTnLst>
                                    <p:set>
                                      <p:cBhvr>
                                        <p:cTn id="100" dur="1" fill="hold">
                                          <p:stCondLst>
                                            <p:cond delay="0"/>
                                          </p:stCondLst>
                                        </p:cTn>
                                        <p:tgtEl>
                                          <p:spTgt spid="1032"/>
                                        </p:tgtEl>
                                        <p:attrNameLst>
                                          <p:attrName>style.visibility</p:attrName>
                                        </p:attrNameLst>
                                      </p:cBhvr>
                                      <p:to>
                                        <p:strVal val="visible"/>
                                      </p:to>
                                    </p:set>
                                    <p:animEffect transition="in" filter="wipe(right)">
                                      <p:cBhvr>
                                        <p:cTn id="101" dur="1000"/>
                                        <p:tgtEl>
                                          <p:spTgt spid="1032"/>
                                        </p:tgtEl>
                                      </p:cBhvr>
                                    </p:animEffect>
                                  </p:childTnLst>
                                </p:cTn>
                              </p:par>
                              <p:par>
                                <p:cTn id="102" presetID="22" presetClass="entr" presetSubtype="2" fill="hold" grpId="0" nodeType="withEffect">
                                  <p:stCondLst>
                                    <p:cond delay="0"/>
                                  </p:stCondLst>
                                  <p:childTnLst>
                                    <p:set>
                                      <p:cBhvr>
                                        <p:cTn id="103" dur="1" fill="hold">
                                          <p:stCondLst>
                                            <p:cond delay="0"/>
                                          </p:stCondLst>
                                        </p:cTn>
                                        <p:tgtEl>
                                          <p:spTgt spid="1034"/>
                                        </p:tgtEl>
                                        <p:attrNameLst>
                                          <p:attrName>style.visibility</p:attrName>
                                        </p:attrNameLst>
                                      </p:cBhvr>
                                      <p:to>
                                        <p:strVal val="visible"/>
                                      </p:to>
                                    </p:set>
                                    <p:animEffect transition="in" filter="wipe(right)">
                                      <p:cBhvr>
                                        <p:cTn id="104" dur="1000"/>
                                        <p:tgtEl>
                                          <p:spTgt spid="1034"/>
                                        </p:tgtEl>
                                      </p:cBhvr>
                                    </p:animEffect>
                                  </p:childTnLst>
                                </p:cTn>
                              </p:par>
                              <p:par>
                                <p:cTn id="105" presetID="22" presetClass="entr" presetSubtype="2" fill="hold" grpId="0" nodeType="withEffect">
                                  <p:stCondLst>
                                    <p:cond delay="0"/>
                                  </p:stCondLst>
                                  <p:childTnLst>
                                    <p:set>
                                      <p:cBhvr>
                                        <p:cTn id="106" dur="1" fill="hold">
                                          <p:stCondLst>
                                            <p:cond delay="0"/>
                                          </p:stCondLst>
                                        </p:cTn>
                                        <p:tgtEl>
                                          <p:spTgt spid="2082"/>
                                        </p:tgtEl>
                                        <p:attrNameLst>
                                          <p:attrName>style.visibility</p:attrName>
                                        </p:attrNameLst>
                                      </p:cBhvr>
                                      <p:to>
                                        <p:strVal val="visible"/>
                                      </p:to>
                                    </p:set>
                                    <p:animEffect transition="in" filter="wipe(right)">
                                      <p:cBhvr>
                                        <p:cTn id="107" dur="1000"/>
                                        <p:tgtEl>
                                          <p:spTgt spid="2082"/>
                                        </p:tgtEl>
                                      </p:cBhvr>
                                    </p:animEffect>
                                  </p:childTnLst>
                                </p:cTn>
                              </p:par>
                              <p:par>
                                <p:cTn id="108" presetID="22" presetClass="entr" presetSubtype="1" fill="hold" grpId="0" nodeType="withEffect">
                                  <p:stCondLst>
                                    <p:cond delay="0"/>
                                  </p:stCondLst>
                                  <p:childTnLst>
                                    <p:set>
                                      <p:cBhvr>
                                        <p:cTn id="109" dur="1" fill="hold">
                                          <p:stCondLst>
                                            <p:cond delay="0"/>
                                          </p:stCondLst>
                                        </p:cTn>
                                        <p:tgtEl>
                                          <p:spTgt spid="2075"/>
                                        </p:tgtEl>
                                        <p:attrNameLst>
                                          <p:attrName>style.visibility</p:attrName>
                                        </p:attrNameLst>
                                      </p:cBhvr>
                                      <p:to>
                                        <p:strVal val="visible"/>
                                      </p:to>
                                    </p:set>
                                    <p:animEffect transition="in" filter="wipe(up)">
                                      <p:cBhvr>
                                        <p:cTn id="110" dur="1000"/>
                                        <p:tgtEl>
                                          <p:spTgt spid="2075"/>
                                        </p:tgtEl>
                                      </p:cBhvr>
                                    </p:animEffect>
                                  </p:childTnLst>
                                </p:cTn>
                              </p:par>
                              <p:par>
                                <p:cTn id="111" presetID="22" presetClass="entr" presetSubtype="1" fill="hold" grpId="0" nodeType="withEffect">
                                  <p:stCondLst>
                                    <p:cond delay="0"/>
                                  </p:stCondLst>
                                  <p:childTnLst>
                                    <p:set>
                                      <p:cBhvr>
                                        <p:cTn id="112" dur="1" fill="hold">
                                          <p:stCondLst>
                                            <p:cond delay="0"/>
                                          </p:stCondLst>
                                        </p:cTn>
                                        <p:tgtEl>
                                          <p:spTgt spid="1038"/>
                                        </p:tgtEl>
                                        <p:attrNameLst>
                                          <p:attrName>style.visibility</p:attrName>
                                        </p:attrNameLst>
                                      </p:cBhvr>
                                      <p:to>
                                        <p:strVal val="visible"/>
                                      </p:to>
                                    </p:set>
                                    <p:animEffect transition="in" filter="wipe(up)">
                                      <p:cBhvr>
                                        <p:cTn id="113" dur="1000"/>
                                        <p:tgtEl>
                                          <p:spTgt spid="1038"/>
                                        </p:tgtEl>
                                      </p:cBhvr>
                                    </p:animEffect>
                                  </p:childTnLst>
                                </p:cTn>
                              </p:par>
                              <p:par>
                                <p:cTn id="114" presetID="22" presetClass="entr" presetSubtype="1" fill="hold" grpId="0" nodeType="withEffect">
                                  <p:stCondLst>
                                    <p:cond delay="0"/>
                                  </p:stCondLst>
                                  <p:childTnLst>
                                    <p:set>
                                      <p:cBhvr>
                                        <p:cTn id="115" dur="1" fill="hold">
                                          <p:stCondLst>
                                            <p:cond delay="0"/>
                                          </p:stCondLst>
                                        </p:cTn>
                                        <p:tgtEl>
                                          <p:spTgt spid="1037"/>
                                        </p:tgtEl>
                                        <p:attrNameLst>
                                          <p:attrName>style.visibility</p:attrName>
                                        </p:attrNameLst>
                                      </p:cBhvr>
                                      <p:to>
                                        <p:strVal val="visible"/>
                                      </p:to>
                                    </p:set>
                                    <p:animEffect transition="in" filter="wipe(up)">
                                      <p:cBhvr>
                                        <p:cTn id="116" dur="1000"/>
                                        <p:tgtEl>
                                          <p:spTgt spid="1037"/>
                                        </p:tgtEl>
                                      </p:cBhvr>
                                    </p:animEffect>
                                  </p:childTnLst>
                                </p:cTn>
                              </p:par>
                              <p:par>
                                <p:cTn id="117" presetID="22" presetClass="entr" presetSubtype="1" fill="hold" grpId="0" nodeType="withEffect">
                                  <p:stCondLst>
                                    <p:cond delay="0"/>
                                  </p:stCondLst>
                                  <p:childTnLst>
                                    <p:set>
                                      <p:cBhvr>
                                        <p:cTn id="118" dur="1" fill="hold">
                                          <p:stCondLst>
                                            <p:cond delay="0"/>
                                          </p:stCondLst>
                                        </p:cTn>
                                        <p:tgtEl>
                                          <p:spTgt spid="2074"/>
                                        </p:tgtEl>
                                        <p:attrNameLst>
                                          <p:attrName>style.visibility</p:attrName>
                                        </p:attrNameLst>
                                      </p:cBhvr>
                                      <p:to>
                                        <p:strVal val="visible"/>
                                      </p:to>
                                    </p:set>
                                    <p:animEffect transition="in" filter="wipe(up)">
                                      <p:cBhvr>
                                        <p:cTn id="119" dur="1000"/>
                                        <p:tgtEl>
                                          <p:spTgt spid="2074"/>
                                        </p:tgtEl>
                                      </p:cBhvr>
                                    </p:animEffect>
                                  </p:childTnLst>
                                </p:cTn>
                              </p:par>
                              <p:par>
                                <p:cTn id="120" presetID="22" presetClass="entr" presetSubtype="1" fill="hold" grpId="0" nodeType="withEffect">
                                  <p:stCondLst>
                                    <p:cond delay="0"/>
                                  </p:stCondLst>
                                  <p:childTnLst>
                                    <p:set>
                                      <p:cBhvr>
                                        <p:cTn id="121" dur="1" fill="hold">
                                          <p:stCondLst>
                                            <p:cond delay="0"/>
                                          </p:stCondLst>
                                        </p:cTn>
                                        <p:tgtEl>
                                          <p:spTgt spid="1036"/>
                                        </p:tgtEl>
                                        <p:attrNameLst>
                                          <p:attrName>style.visibility</p:attrName>
                                        </p:attrNameLst>
                                      </p:cBhvr>
                                      <p:to>
                                        <p:strVal val="visible"/>
                                      </p:to>
                                    </p:set>
                                    <p:animEffect transition="in" filter="wipe(up)">
                                      <p:cBhvr>
                                        <p:cTn id="122" dur="1000"/>
                                        <p:tgtEl>
                                          <p:spTgt spid="1036"/>
                                        </p:tgtEl>
                                      </p:cBhvr>
                                    </p:animEffect>
                                  </p:childTnLst>
                                </p:cTn>
                              </p:par>
                              <p:par>
                                <p:cTn id="123" presetID="22" presetClass="entr" presetSubtype="1" fill="hold" grpId="0" nodeType="withEffect">
                                  <p:stCondLst>
                                    <p:cond delay="0"/>
                                  </p:stCondLst>
                                  <p:childTnLst>
                                    <p:set>
                                      <p:cBhvr>
                                        <p:cTn id="124" dur="1" fill="hold">
                                          <p:stCondLst>
                                            <p:cond delay="0"/>
                                          </p:stCondLst>
                                        </p:cTn>
                                        <p:tgtEl>
                                          <p:spTgt spid="2073"/>
                                        </p:tgtEl>
                                        <p:attrNameLst>
                                          <p:attrName>style.visibility</p:attrName>
                                        </p:attrNameLst>
                                      </p:cBhvr>
                                      <p:to>
                                        <p:strVal val="visible"/>
                                      </p:to>
                                    </p:set>
                                    <p:animEffect transition="in" filter="wipe(up)">
                                      <p:cBhvr>
                                        <p:cTn id="125" dur="1000"/>
                                        <p:tgtEl>
                                          <p:spTgt spid="2073"/>
                                        </p:tgtEl>
                                      </p:cBhvr>
                                    </p:animEffect>
                                  </p:childTnLst>
                                </p:cTn>
                              </p:par>
                              <p:par>
                                <p:cTn id="126" presetID="22" presetClass="entr" presetSubtype="1" fill="hold" grpId="0" nodeType="withEffect">
                                  <p:stCondLst>
                                    <p:cond delay="0"/>
                                  </p:stCondLst>
                                  <p:childTnLst>
                                    <p:set>
                                      <p:cBhvr>
                                        <p:cTn id="127" dur="1" fill="hold">
                                          <p:stCondLst>
                                            <p:cond delay="0"/>
                                          </p:stCondLst>
                                        </p:cTn>
                                        <p:tgtEl>
                                          <p:spTgt spid="1054"/>
                                        </p:tgtEl>
                                        <p:attrNameLst>
                                          <p:attrName>style.visibility</p:attrName>
                                        </p:attrNameLst>
                                      </p:cBhvr>
                                      <p:to>
                                        <p:strVal val="visible"/>
                                      </p:to>
                                    </p:set>
                                    <p:animEffect transition="in" filter="wipe(up)">
                                      <p:cBhvr>
                                        <p:cTn id="128" dur="1000"/>
                                        <p:tgtEl>
                                          <p:spTgt spid="1054"/>
                                        </p:tgtEl>
                                      </p:cBhvr>
                                    </p:animEffect>
                                  </p:childTnLst>
                                </p:cTn>
                              </p:par>
                              <p:par>
                                <p:cTn id="129" presetID="22" presetClass="entr" presetSubtype="1" fill="hold" grpId="0" nodeType="withEffect">
                                  <p:stCondLst>
                                    <p:cond delay="0"/>
                                  </p:stCondLst>
                                  <p:childTnLst>
                                    <p:set>
                                      <p:cBhvr>
                                        <p:cTn id="130" dur="1" fill="hold">
                                          <p:stCondLst>
                                            <p:cond delay="0"/>
                                          </p:stCondLst>
                                        </p:cTn>
                                        <p:tgtEl>
                                          <p:spTgt spid="1035"/>
                                        </p:tgtEl>
                                        <p:attrNameLst>
                                          <p:attrName>style.visibility</p:attrName>
                                        </p:attrNameLst>
                                      </p:cBhvr>
                                      <p:to>
                                        <p:strVal val="visible"/>
                                      </p:to>
                                    </p:set>
                                    <p:animEffect transition="in" filter="wipe(up)">
                                      <p:cBhvr>
                                        <p:cTn id="131" dur="1000"/>
                                        <p:tgtEl>
                                          <p:spTgt spid="1035"/>
                                        </p:tgtEl>
                                      </p:cBhvr>
                                    </p:animEffect>
                                  </p:childTnLst>
                                </p:cTn>
                              </p:par>
                              <p:par>
                                <p:cTn id="132" presetID="22" presetClass="entr" presetSubtype="1" fill="hold" grpId="0" nodeType="withEffect">
                                  <p:stCondLst>
                                    <p:cond delay="0"/>
                                  </p:stCondLst>
                                  <p:childTnLst>
                                    <p:set>
                                      <p:cBhvr>
                                        <p:cTn id="133" dur="1" fill="hold">
                                          <p:stCondLst>
                                            <p:cond delay="0"/>
                                          </p:stCondLst>
                                        </p:cTn>
                                        <p:tgtEl>
                                          <p:spTgt spid="2079"/>
                                        </p:tgtEl>
                                        <p:attrNameLst>
                                          <p:attrName>style.visibility</p:attrName>
                                        </p:attrNameLst>
                                      </p:cBhvr>
                                      <p:to>
                                        <p:strVal val="visible"/>
                                      </p:to>
                                    </p:set>
                                    <p:animEffect transition="in" filter="wipe(up)">
                                      <p:cBhvr>
                                        <p:cTn id="134" dur="1000"/>
                                        <p:tgtEl>
                                          <p:spTgt spid="2079"/>
                                        </p:tgtEl>
                                      </p:cBhvr>
                                    </p:animEffect>
                                  </p:childTnLst>
                                </p:cTn>
                              </p:par>
                              <p:par>
                                <p:cTn id="135" presetID="22" presetClass="entr" presetSubtype="2" fill="hold" grpId="0" nodeType="withEffect">
                                  <p:stCondLst>
                                    <p:cond delay="0"/>
                                  </p:stCondLst>
                                  <p:childTnLst>
                                    <p:set>
                                      <p:cBhvr>
                                        <p:cTn id="136" dur="1" fill="hold">
                                          <p:stCondLst>
                                            <p:cond delay="0"/>
                                          </p:stCondLst>
                                        </p:cTn>
                                        <p:tgtEl>
                                          <p:spTgt spid="1055"/>
                                        </p:tgtEl>
                                        <p:attrNameLst>
                                          <p:attrName>style.visibility</p:attrName>
                                        </p:attrNameLst>
                                      </p:cBhvr>
                                      <p:to>
                                        <p:strVal val="visible"/>
                                      </p:to>
                                    </p:set>
                                    <p:animEffect transition="in" filter="wipe(right)">
                                      <p:cBhvr>
                                        <p:cTn id="137" dur="1000"/>
                                        <p:tgtEl>
                                          <p:spTgt spid="1055"/>
                                        </p:tgtEl>
                                      </p:cBhvr>
                                    </p:animEffect>
                                  </p:childTnLst>
                                </p:cTn>
                              </p:par>
                              <p:par>
                                <p:cTn id="138" presetID="22" presetClass="entr" presetSubtype="1" fill="hold" grpId="0" nodeType="withEffect">
                                  <p:stCondLst>
                                    <p:cond delay="0"/>
                                  </p:stCondLst>
                                  <p:childTnLst>
                                    <p:set>
                                      <p:cBhvr>
                                        <p:cTn id="139" dur="1" fill="hold">
                                          <p:stCondLst>
                                            <p:cond delay="0"/>
                                          </p:stCondLst>
                                        </p:cTn>
                                        <p:tgtEl>
                                          <p:spTgt spid="1026"/>
                                        </p:tgtEl>
                                        <p:attrNameLst>
                                          <p:attrName>style.visibility</p:attrName>
                                        </p:attrNameLst>
                                      </p:cBhvr>
                                      <p:to>
                                        <p:strVal val="visible"/>
                                      </p:to>
                                    </p:set>
                                    <p:animEffect transition="in" filter="wipe(up)">
                                      <p:cBhvr>
                                        <p:cTn id="140" dur="1000"/>
                                        <p:tgtEl>
                                          <p:spTgt spid="1026"/>
                                        </p:tgtEl>
                                      </p:cBhvr>
                                    </p:animEffect>
                                  </p:childTnLst>
                                </p:cTn>
                              </p:par>
                              <p:par>
                                <p:cTn id="141" presetID="22" presetClass="entr" presetSubtype="1" fill="hold" grpId="0" nodeType="withEffect">
                                  <p:stCondLst>
                                    <p:cond delay="0"/>
                                  </p:stCondLst>
                                  <p:childTnLst>
                                    <p:set>
                                      <p:cBhvr>
                                        <p:cTn id="142" dur="1" fill="hold">
                                          <p:stCondLst>
                                            <p:cond delay="0"/>
                                          </p:stCondLst>
                                        </p:cTn>
                                        <p:tgtEl>
                                          <p:spTgt spid="2064"/>
                                        </p:tgtEl>
                                        <p:attrNameLst>
                                          <p:attrName>style.visibility</p:attrName>
                                        </p:attrNameLst>
                                      </p:cBhvr>
                                      <p:to>
                                        <p:strVal val="visible"/>
                                      </p:to>
                                    </p:set>
                                    <p:animEffect transition="in" filter="wipe(up)">
                                      <p:cBhvr>
                                        <p:cTn id="143" dur="1000"/>
                                        <p:tgtEl>
                                          <p:spTgt spid="2064"/>
                                        </p:tgtEl>
                                      </p:cBhvr>
                                    </p:animEffect>
                                  </p:childTnLst>
                                </p:cTn>
                              </p:par>
                              <p:par>
                                <p:cTn id="144" presetID="22" presetClass="entr" presetSubtype="1" fill="hold" grpId="0" nodeType="withEffect">
                                  <p:stCondLst>
                                    <p:cond delay="0"/>
                                  </p:stCondLst>
                                  <p:childTnLst>
                                    <p:set>
                                      <p:cBhvr>
                                        <p:cTn id="145" dur="1" fill="hold">
                                          <p:stCondLst>
                                            <p:cond delay="0"/>
                                          </p:stCondLst>
                                        </p:cTn>
                                        <p:tgtEl>
                                          <p:spTgt spid="2081"/>
                                        </p:tgtEl>
                                        <p:attrNameLst>
                                          <p:attrName>style.visibility</p:attrName>
                                        </p:attrNameLst>
                                      </p:cBhvr>
                                      <p:to>
                                        <p:strVal val="visible"/>
                                      </p:to>
                                    </p:set>
                                    <p:animEffect transition="in" filter="wipe(up)">
                                      <p:cBhvr>
                                        <p:cTn id="146" dur="1000"/>
                                        <p:tgtEl>
                                          <p:spTgt spid="2081"/>
                                        </p:tgtEl>
                                      </p:cBhvr>
                                    </p:animEffect>
                                  </p:childTnLst>
                                </p:cTn>
                              </p:par>
                            </p:childTnLst>
                          </p:cTn>
                        </p:par>
                        <p:par>
                          <p:cTn id="147" fill="hold">
                            <p:stCondLst>
                              <p:cond delay="2500"/>
                            </p:stCondLst>
                            <p:childTnLst>
                              <p:par>
                                <p:cTn id="148" presetID="22" presetClass="entr" presetSubtype="1" fill="hold" grpId="0" nodeType="afterEffect">
                                  <p:stCondLst>
                                    <p:cond delay="0"/>
                                  </p:stCondLst>
                                  <p:childTnLst>
                                    <p:set>
                                      <p:cBhvr>
                                        <p:cTn id="149" dur="1" fill="hold">
                                          <p:stCondLst>
                                            <p:cond delay="0"/>
                                          </p:stCondLst>
                                        </p:cTn>
                                        <p:tgtEl>
                                          <p:spTgt spid="9"/>
                                        </p:tgtEl>
                                        <p:attrNameLst>
                                          <p:attrName>style.visibility</p:attrName>
                                        </p:attrNameLst>
                                      </p:cBhvr>
                                      <p:to>
                                        <p:strVal val="visible"/>
                                      </p:to>
                                    </p:set>
                                    <p:animEffect transition="in" filter="wipe(up)">
                                      <p:cBhvr>
                                        <p:cTn id="150" dur="1000"/>
                                        <p:tgtEl>
                                          <p:spTgt spid="9"/>
                                        </p:tgtEl>
                                      </p:cBhvr>
                                    </p:animEffect>
                                  </p:childTnLst>
                                </p:cTn>
                              </p:par>
                              <p:par>
                                <p:cTn id="151" presetID="22" presetClass="entr" presetSubtype="1" fill="hold" grpId="0" nodeType="withEffect">
                                  <p:stCondLst>
                                    <p:cond delay="0"/>
                                  </p:stCondLst>
                                  <p:childTnLst>
                                    <p:set>
                                      <p:cBhvr>
                                        <p:cTn id="152" dur="1" fill="hold">
                                          <p:stCondLst>
                                            <p:cond delay="0"/>
                                          </p:stCondLst>
                                        </p:cTn>
                                        <p:tgtEl>
                                          <p:spTgt spid="2052"/>
                                        </p:tgtEl>
                                        <p:attrNameLst>
                                          <p:attrName>style.visibility</p:attrName>
                                        </p:attrNameLst>
                                      </p:cBhvr>
                                      <p:to>
                                        <p:strVal val="visible"/>
                                      </p:to>
                                    </p:set>
                                    <p:animEffect transition="in" filter="wipe(up)">
                                      <p:cBhvr>
                                        <p:cTn id="153" dur="1000"/>
                                        <p:tgtEl>
                                          <p:spTgt spid="2052"/>
                                        </p:tgtEl>
                                      </p:cBhvr>
                                    </p:animEffect>
                                  </p:childTnLst>
                                </p:cTn>
                              </p:par>
                              <p:par>
                                <p:cTn id="154" presetID="22" presetClass="entr" presetSubtype="1" fill="hold" grpId="0" nodeType="withEffect">
                                  <p:stCondLst>
                                    <p:cond delay="0"/>
                                  </p:stCondLst>
                                  <p:childTnLst>
                                    <p:set>
                                      <p:cBhvr>
                                        <p:cTn id="155" dur="1" fill="hold">
                                          <p:stCondLst>
                                            <p:cond delay="0"/>
                                          </p:stCondLst>
                                        </p:cTn>
                                        <p:tgtEl>
                                          <p:spTgt spid="11"/>
                                        </p:tgtEl>
                                        <p:attrNameLst>
                                          <p:attrName>style.visibility</p:attrName>
                                        </p:attrNameLst>
                                      </p:cBhvr>
                                      <p:to>
                                        <p:strVal val="visible"/>
                                      </p:to>
                                    </p:set>
                                    <p:animEffect transition="in" filter="wipe(up)">
                                      <p:cBhvr>
                                        <p:cTn id="156" dur="1000"/>
                                        <p:tgtEl>
                                          <p:spTgt spid="11"/>
                                        </p:tgtEl>
                                      </p:cBhvr>
                                    </p:animEffect>
                                  </p:childTnLst>
                                </p:cTn>
                              </p:par>
                              <p:par>
                                <p:cTn id="157" presetID="22" presetClass="entr" presetSubtype="4" fill="hold" grpId="0" nodeType="withEffect">
                                  <p:stCondLst>
                                    <p:cond delay="0"/>
                                  </p:stCondLst>
                                  <p:childTnLst>
                                    <p:set>
                                      <p:cBhvr>
                                        <p:cTn id="158" dur="1" fill="hold">
                                          <p:stCondLst>
                                            <p:cond delay="0"/>
                                          </p:stCondLst>
                                        </p:cTn>
                                        <p:tgtEl>
                                          <p:spTgt spid="10"/>
                                        </p:tgtEl>
                                        <p:attrNameLst>
                                          <p:attrName>style.visibility</p:attrName>
                                        </p:attrNameLst>
                                      </p:cBhvr>
                                      <p:to>
                                        <p:strVal val="visible"/>
                                      </p:to>
                                    </p:set>
                                    <p:animEffect transition="in" filter="wipe(down)">
                                      <p:cBhvr>
                                        <p:cTn id="159" dur="1000"/>
                                        <p:tgtEl>
                                          <p:spTgt spid="10"/>
                                        </p:tgtEl>
                                      </p:cBhvr>
                                    </p:animEffect>
                                  </p:childTnLst>
                                </p:cTn>
                              </p:par>
                              <p:par>
                                <p:cTn id="160" presetID="22" presetClass="entr" presetSubtype="2" fill="hold" grpId="0" nodeType="withEffect">
                                  <p:stCondLst>
                                    <p:cond delay="0"/>
                                  </p:stCondLst>
                                  <p:childTnLst>
                                    <p:set>
                                      <p:cBhvr>
                                        <p:cTn id="161" dur="1" fill="hold">
                                          <p:stCondLst>
                                            <p:cond delay="0"/>
                                          </p:stCondLst>
                                        </p:cTn>
                                        <p:tgtEl>
                                          <p:spTgt spid="2049"/>
                                        </p:tgtEl>
                                        <p:attrNameLst>
                                          <p:attrName>style.visibility</p:attrName>
                                        </p:attrNameLst>
                                      </p:cBhvr>
                                      <p:to>
                                        <p:strVal val="visible"/>
                                      </p:to>
                                    </p:set>
                                    <p:animEffect transition="in" filter="wipe(right)">
                                      <p:cBhvr>
                                        <p:cTn id="162" dur="1000"/>
                                        <p:tgtEl>
                                          <p:spTgt spid="2049"/>
                                        </p:tgtEl>
                                      </p:cBhvr>
                                    </p:animEffect>
                                  </p:childTnLst>
                                </p:cTn>
                              </p:par>
                              <p:par>
                                <p:cTn id="163" presetID="22" presetClass="entr" presetSubtype="4" fill="hold" grpId="0" nodeType="withEffect">
                                  <p:stCondLst>
                                    <p:cond delay="0"/>
                                  </p:stCondLst>
                                  <p:childTnLst>
                                    <p:set>
                                      <p:cBhvr>
                                        <p:cTn id="164" dur="1" fill="hold">
                                          <p:stCondLst>
                                            <p:cond delay="0"/>
                                          </p:stCondLst>
                                        </p:cTn>
                                        <p:tgtEl>
                                          <p:spTgt spid="30"/>
                                        </p:tgtEl>
                                        <p:attrNameLst>
                                          <p:attrName>style.visibility</p:attrName>
                                        </p:attrNameLst>
                                      </p:cBhvr>
                                      <p:to>
                                        <p:strVal val="visible"/>
                                      </p:to>
                                    </p:set>
                                    <p:animEffect transition="in" filter="wipe(down)">
                                      <p:cBhvr>
                                        <p:cTn id="165" dur="1000"/>
                                        <p:tgtEl>
                                          <p:spTgt spid="30"/>
                                        </p:tgtEl>
                                      </p:cBhvr>
                                    </p:animEffect>
                                  </p:childTnLst>
                                </p:cTn>
                              </p:par>
                            </p:childTnLst>
                          </p:cTn>
                        </p:par>
                        <p:par>
                          <p:cTn id="166" fill="hold">
                            <p:stCondLst>
                              <p:cond delay="3500"/>
                            </p:stCondLst>
                            <p:childTnLst>
                              <p:par>
                                <p:cTn id="167" presetID="22" presetClass="entr" presetSubtype="4" fill="hold" grpId="0" nodeType="afterEffect">
                                  <p:stCondLst>
                                    <p:cond delay="0"/>
                                  </p:stCondLst>
                                  <p:childTnLst>
                                    <p:set>
                                      <p:cBhvr>
                                        <p:cTn id="168" dur="1" fill="hold">
                                          <p:stCondLst>
                                            <p:cond delay="0"/>
                                          </p:stCondLst>
                                        </p:cTn>
                                        <p:tgtEl>
                                          <p:spTgt spid="6"/>
                                        </p:tgtEl>
                                        <p:attrNameLst>
                                          <p:attrName>style.visibility</p:attrName>
                                        </p:attrNameLst>
                                      </p:cBhvr>
                                      <p:to>
                                        <p:strVal val="visible"/>
                                      </p:to>
                                    </p:set>
                                    <p:animEffect transition="in" filter="wipe(down)">
                                      <p:cBhvr>
                                        <p:cTn id="169" dur="1000"/>
                                        <p:tgtEl>
                                          <p:spTgt spid="6"/>
                                        </p:tgtEl>
                                      </p:cBhvr>
                                    </p:animEffect>
                                  </p:childTnLst>
                                </p:cTn>
                              </p:par>
                              <p:par>
                                <p:cTn id="170" presetID="22" presetClass="entr" presetSubtype="4" fill="hold" grpId="0" nodeType="withEffect">
                                  <p:stCondLst>
                                    <p:cond delay="0"/>
                                  </p:stCondLst>
                                  <p:childTnLst>
                                    <p:set>
                                      <p:cBhvr>
                                        <p:cTn id="171" dur="1" fill="hold">
                                          <p:stCondLst>
                                            <p:cond delay="0"/>
                                          </p:stCondLst>
                                        </p:cTn>
                                        <p:tgtEl>
                                          <p:spTgt spid="7"/>
                                        </p:tgtEl>
                                        <p:attrNameLst>
                                          <p:attrName>style.visibility</p:attrName>
                                        </p:attrNameLst>
                                      </p:cBhvr>
                                      <p:to>
                                        <p:strVal val="visible"/>
                                      </p:to>
                                    </p:set>
                                    <p:animEffect transition="in" filter="wipe(down)">
                                      <p:cBhvr>
                                        <p:cTn id="172" dur="1000"/>
                                        <p:tgtEl>
                                          <p:spTgt spid="7"/>
                                        </p:tgtEl>
                                      </p:cBhvr>
                                    </p:animEffect>
                                  </p:childTnLst>
                                </p:cTn>
                              </p:par>
                            </p:childTnLst>
                          </p:cTn>
                        </p:par>
                        <p:par>
                          <p:cTn id="173" fill="hold">
                            <p:stCondLst>
                              <p:cond delay="4500"/>
                            </p:stCondLst>
                            <p:childTnLst>
                              <p:par>
                                <p:cTn id="174" presetID="23" presetClass="entr" presetSubtype="16" fill="hold" nodeType="afterEffect">
                                  <p:stCondLst>
                                    <p:cond delay="0"/>
                                  </p:stCondLst>
                                  <p:childTnLst>
                                    <p:set>
                                      <p:cBhvr>
                                        <p:cTn id="175" dur="1" fill="hold">
                                          <p:stCondLst>
                                            <p:cond delay="0"/>
                                          </p:stCondLst>
                                        </p:cTn>
                                        <p:tgtEl>
                                          <p:spTgt spid="123"/>
                                        </p:tgtEl>
                                        <p:attrNameLst>
                                          <p:attrName>style.visibility</p:attrName>
                                        </p:attrNameLst>
                                      </p:cBhvr>
                                      <p:to>
                                        <p:strVal val="visible"/>
                                      </p:to>
                                    </p:set>
                                    <p:anim calcmode="lin" valueType="num">
                                      <p:cBhvr>
                                        <p:cTn id="176" dur="1000" fill="hold"/>
                                        <p:tgtEl>
                                          <p:spTgt spid="123"/>
                                        </p:tgtEl>
                                        <p:attrNameLst>
                                          <p:attrName>ppt_w</p:attrName>
                                        </p:attrNameLst>
                                      </p:cBhvr>
                                      <p:tavLst>
                                        <p:tav tm="0">
                                          <p:val>
                                            <p:fltVal val="0"/>
                                          </p:val>
                                        </p:tav>
                                        <p:tav tm="100000">
                                          <p:val>
                                            <p:strVal val="#ppt_w"/>
                                          </p:val>
                                        </p:tav>
                                      </p:tavLst>
                                    </p:anim>
                                    <p:anim calcmode="lin" valueType="num">
                                      <p:cBhvr>
                                        <p:cTn id="177" dur="1000" fill="hold"/>
                                        <p:tgtEl>
                                          <p:spTgt spid="123"/>
                                        </p:tgtEl>
                                        <p:attrNameLst>
                                          <p:attrName>ppt_h</p:attrName>
                                        </p:attrNameLst>
                                      </p:cBhvr>
                                      <p:tavLst>
                                        <p:tav tm="0">
                                          <p:val>
                                            <p:fltVal val="0"/>
                                          </p:val>
                                        </p:tav>
                                        <p:tav tm="100000">
                                          <p:val>
                                            <p:strVal val="#ppt_h"/>
                                          </p:val>
                                        </p:tav>
                                      </p:tavLst>
                                    </p:anim>
                                  </p:childTnLst>
                                </p:cTn>
                              </p:par>
                              <p:par>
                                <p:cTn id="178" presetID="23" presetClass="entr" presetSubtype="16" fill="hold" nodeType="withEffect">
                                  <p:stCondLst>
                                    <p:cond delay="200"/>
                                  </p:stCondLst>
                                  <p:childTnLst>
                                    <p:set>
                                      <p:cBhvr>
                                        <p:cTn id="179" dur="1" fill="hold">
                                          <p:stCondLst>
                                            <p:cond delay="0"/>
                                          </p:stCondLst>
                                        </p:cTn>
                                        <p:tgtEl>
                                          <p:spTgt spid="104"/>
                                        </p:tgtEl>
                                        <p:attrNameLst>
                                          <p:attrName>style.visibility</p:attrName>
                                        </p:attrNameLst>
                                      </p:cBhvr>
                                      <p:to>
                                        <p:strVal val="visible"/>
                                      </p:to>
                                    </p:set>
                                    <p:anim calcmode="lin" valueType="num">
                                      <p:cBhvr>
                                        <p:cTn id="180" dur="1000" fill="hold"/>
                                        <p:tgtEl>
                                          <p:spTgt spid="104"/>
                                        </p:tgtEl>
                                        <p:attrNameLst>
                                          <p:attrName>ppt_w</p:attrName>
                                        </p:attrNameLst>
                                      </p:cBhvr>
                                      <p:tavLst>
                                        <p:tav tm="0">
                                          <p:val>
                                            <p:fltVal val="0"/>
                                          </p:val>
                                        </p:tav>
                                        <p:tav tm="100000">
                                          <p:val>
                                            <p:strVal val="#ppt_w"/>
                                          </p:val>
                                        </p:tav>
                                      </p:tavLst>
                                    </p:anim>
                                    <p:anim calcmode="lin" valueType="num">
                                      <p:cBhvr>
                                        <p:cTn id="181" dur="1000" fill="hold"/>
                                        <p:tgtEl>
                                          <p:spTgt spid="104"/>
                                        </p:tgtEl>
                                        <p:attrNameLst>
                                          <p:attrName>ppt_h</p:attrName>
                                        </p:attrNameLst>
                                      </p:cBhvr>
                                      <p:tavLst>
                                        <p:tav tm="0">
                                          <p:val>
                                            <p:fltVal val="0"/>
                                          </p:val>
                                        </p:tav>
                                        <p:tav tm="100000">
                                          <p:val>
                                            <p:strVal val="#ppt_h"/>
                                          </p:val>
                                        </p:tav>
                                      </p:tavLst>
                                    </p:anim>
                                  </p:childTnLst>
                                </p:cTn>
                              </p:par>
                              <p:par>
                                <p:cTn id="182" presetID="23" presetClass="entr" presetSubtype="16" fill="hold" nodeType="withEffect">
                                  <p:stCondLst>
                                    <p:cond delay="400"/>
                                  </p:stCondLst>
                                  <p:childTnLst>
                                    <p:set>
                                      <p:cBhvr>
                                        <p:cTn id="183" dur="1" fill="hold">
                                          <p:stCondLst>
                                            <p:cond delay="0"/>
                                          </p:stCondLst>
                                        </p:cTn>
                                        <p:tgtEl>
                                          <p:spTgt spid="117"/>
                                        </p:tgtEl>
                                        <p:attrNameLst>
                                          <p:attrName>style.visibility</p:attrName>
                                        </p:attrNameLst>
                                      </p:cBhvr>
                                      <p:to>
                                        <p:strVal val="visible"/>
                                      </p:to>
                                    </p:set>
                                    <p:anim calcmode="lin" valueType="num">
                                      <p:cBhvr>
                                        <p:cTn id="184" dur="1000" fill="hold"/>
                                        <p:tgtEl>
                                          <p:spTgt spid="117"/>
                                        </p:tgtEl>
                                        <p:attrNameLst>
                                          <p:attrName>ppt_w</p:attrName>
                                        </p:attrNameLst>
                                      </p:cBhvr>
                                      <p:tavLst>
                                        <p:tav tm="0">
                                          <p:val>
                                            <p:fltVal val="0"/>
                                          </p:val>
                                        </p:tav>
                                        <p:tav tm="100000">
                                          <p:val>
                                            <p:strVal val="#ppt_w"/>
                                          </p:val>
                                        </p:tav>
                                      </p:tavLst>
                                    </p:anim>
                                    <p:anim calcmode="lin" valueType="num">
                                      <p:cBhvr>
                                        <p:cTn id="185" dur="1000" fill="hold"/>
                                        <p:tgtEl>
                                          <p:spTgt spid="117"/>
                                        </p:tgtEl>
                                        <p:attrNameLst>
                                          <p:attrName>ppt_h</p:attrName>
                                        </p:attrNameLst>
                                      </p:cBhvr>
                                      <p:tavLst>
                                        <p:tav tm="0">
                                          <p:val>
                                            <p:fltVal val="0"/>
                                          </p:val>
                                        </p:tav>
                                        <p:tav tm="100000">
                                          <p:val>
                                            <p:strVal val="#ppt_h"/>
                                          </p:val>
                                        </p:tav>
                                      </p:tavLst>
                                    </p:anim>
                                  </p:childTnLst>
                                </p:cTn>
                              </p:par>
                              <p:par>
                                <p:cTn id="186" presetID="23" presetClass="entr" presetSubtype="16" fill="hold" nodeType="withEffect">
                                  <p:stCondLst>
                                    <p:cond delay="600"/>
                                  </p:stCondLst>
                                  <p:childTnLst>
                                    <p:set>
                                      <p:cBhvr>
                                        <p:cTn id="187" dur="1" fill="hold">
                                          <p:stCondLst>
                                            <p:cond delay="0"/>
                                          </p:stCondLst>
                                        </p:cTn>
                                        <p:tgtEl>
                                          <p:spTgt spid="114"/>
                                        </p:tgtEl>
                                        <p:attrNameLst>
                                          <p:attrName>style.visibility</p:attrName>
                                        </p:attrNameLst>
                                      </p:cBhvr>
                                      <p:to>
                                        <p:strVal val="visible"/>
                                      </p:to>
                                    </p:set>
                                    <p:anim calcmode="lin" valueType="num">
                                      <p:cBhvr>
                                        <p:cTn id="188" dur="1000" fill="hold"/>
                                        <p:tgtEl>
                                          <p:spTgt spid="114"/>
                                        </p:tgtEl>
                                        <p:attrNameLst>
                                          <p:attrName>ppt_w</p:attrName>
                                        </p:attrNameLst>
                                      </p:cBhvr>
                                      <p:tavLst>
                                        <p:tav tm="0">
                                          <p:val>
                                            <p:fltVal val="0"/>
                                          </p:val>
                                        </p:tav>
                                        <p:tav tm="100000">
                                          <p:val>
                                            <p:strVal val="#ppt_w"/>
                                          </p:val>
                                        </p:tav>
                                      </p:tavLst>
                                    </p:anim>
                                    <p:anim calcmode="lin" valueType="num">
                                      <p:cBhvr>
                                        <p:cTn id="189" dur="1000" fill="hold"/>
                                        <p:tgtEl>
                                          <p:spTgt spid="114"/>
                                        </p:tgtEl>
                                        <p:attrNameLst>
                                          <p:attrName>ppt_h</p:attrName>
                                        </p:attrNameLst>
                                      </p:cBhvr>
                                      <p:tavLst>
                                        <p:tav tm="0">
                                          <p:val>
                                            <p:fltVal val="0"/>
                                          </p:val>
                                        </p:tav>
                                        <p:tav tm="100000">
                                          <p:val>
                                            <p:strVal val="#ppt_h"/>
                                          </p:val>
                                        </p:tav>
                                      </p:tavLst>
                                    </p:anim>
                                  </p:childTnLst>
                                </p:cTn>
                              </p:par>
                              <p:par>
                                <p:cTn id="190" presetID="23" presetClass="entr" presetSubtype="16" fill="hold" nodeType="withEffect">
                                  <p:stCondLst>
                                    <p:cond delay="800"/>
                                  </p:stCondLst>
                                  <p:childTnLst>
                                    <p:set>
                                      <p:cBhvr>
                                        <p:cTn id="191" dur="1" fill="hold">
                                          <p:stCondLst>
                                            <p:cond delay="0"/>
                                          </p:stCondLst>
                                        </p:cTn>
                                        <p:tgtEl>
                                          <p:spTgt spid="120"/>
                                        </p:tgtEl>
                                        <p:attrNameLst>
                                          <p:attrName>style.visibility</p:attrName>
                                        </p:attrNameLst>
                                      </p:cBhvr>
                                      <p:to>
                                        <p:strVal val="visible"/>
                                      </p:to>
                                    </p:set>
                                    <p:anim calcmode="lin" valueType="num">
                                      <p:cBhvr>
                                        <p:cTn id="192" dur="1000" fill="hold"/>
                                        <p:tgtEl>
                                          <p:spTgt spid="120"/>
                                        </p:tgtEl>
                                        <p:attrNameLst>
                                          <p:attrName>ppt_w</p:attrName>
                                        </p:attrNameLst>
                                      </p:cBhvr>
                                      <p:tavLst>
                                        <p:tav tm="0">
                                          <p:val>
                                            <p:fltVal val="0"/>
                                          </p:val>
                                        </p:tav>
                                        <p:tav tm="100000">
                                          <p:val>
                                            <p:strVal val="#ppt_w"/>
                                          </p:val>
                                        </p:tav>
                                      </p:tavLst>
                                    </p:anim>
                                    <p:anim calcmode="lin" valueType="num">
                                      <p:cBhvr>
                                        <p:cTn id="193" dur="1000" fill="hold"/>
                                        <p:tgtEl>
                                          <p:spTgt spid="120"/>
                                        </p:tgtEl>
                                        <p:attrNameLst>
                                          <p:attrName>ppt_h</p:attrName>
                                        </p:attrNameLst>
                                      </p:cBhvr>
                                      <p:tavLst>
                                        <p:tav tm="0">
                                          <p:val>
                                            <p:fltVal val="0"/>
                                          </p:val>
                                        </p:tav>
                                        <p:tav tm="100000">
                                          <p:val>
                                            <p:strVal val="#ppt_h"/>
                                          </p:val>
                                        </p:tav>
                                      </p:tavLst>
                                    </p:anim>
                                  </p:childTnLst>
                                </p:cTn>
                              </p:par>
                            </p:childTnLst>
                          </p:cTn>
                        </p:par>
                        <p:par>
                          <p:cTn id="194" fill="hold">
                            <p:stCondLst>
                              <p:cond delay="5500"/>
                            </p:stCondLst>
                            <p:childTnLst>
                              <p:par>
                                <p:cTn id="195" presetID="2" presetClass="entr" presetSubtype="1" decel="100000" fill="hold" grpId="0" nodeType="afterEffect">
                                  <p:stCondLst>
                                    <p:cond delay="0"/>
                                  </p:stCondLst>
                                  <p:iterate type="lt">
                                    <p:tmPct val="30000"/>
                                  </p:iterate>
                                  <p:childTnLst>
                                    <p:set>
                                      <p:cBhvr>
                                        <p:cTn id="196" dur="1" fill="hold">
                                          <p:stCondLst>
                                            <p:cond delay="0"/>
                                          </p:stCondLst>
                                        </p:cTn>
                                        <p:tgtEl>
                                          <p:spTgt spid="3"/>
                                        </p:tgtEl>
                                        <p:attrNameLst>
                                          <p:attrName>style.visibility</p:attrName>
                                        </p:attrNameLst>
                                      </p:cBhvr>
                                      <p:to>
                                        <p:strVal val="visible"/>
                                      </p:to>
                                    </p:set>
                                    <p:anim calcmode="lin" valueType="num">
                                      <p:cBhvr additive="base">
                                        <p:cTn id="197" dur="500" fill="hold"/>
                                        <p:tgtEl>
                                          <p:spTgt spid="3"/>
                                        </p:tgtEl>
                                        <p:attrNameLst>
                                          <p:attrName>ppt_x</p:attrName>
                                        </p:attrNameLst>
                                      </p:cBhvr>
                                      <p:tavLst>
                                        <p:tav tm="0">
                                          <p:val>
                                            <p:strVal val="#ppt_x"/>
                                          </p:val>
                                        </p:tav>
                                        <p:tav tm="100000">
                                          <p:val>
                                            <p:strVal val="#ppt_x"/>
                                          </p:val>
                                        </p:tav>
                                      </p:tavLst>
                                    </p:anim>
                                    <p:anim calcmode="lin" valueType="num">
                                      <p:cBhvr additive="base">
                                        <p:cTn id="198" dur="500" fill="hold"/>
                                        <p:tgtEl>
                                          <p:spTgt spid="3"/>
                                        </p:tgtEl>
                                        <p:attrNameLst>
                                          <p:attrName>ppt_y</p:attrName>
                                        </p:attrNameLst>
                                      </p:cBhvr>
                                      <p:tavLst>
                                        <p:tav tm="0">
                                          <p:val>
                                            <p:strVal val="0-#ppt_h/2"/>
                                          </p:val>
                                        </p:tav>
                                        <p:tav tm="100000">
                                          <p:val>
                                            <p:strVal val="#ppt_y"/>
                                          </p:val>
                                        </p:tav>
                                      </p:tavLst>
                                    </p:anim>
                                  </p:childTnLst>
                                </p:cTn>
                              </p:par>
                            </p:childTnLst>
                          </p:cTn>
                        </p:par>
                        <p:par>
                          <p:cTn id="199" fill="hold">
                            <p:stCondLst>
                              <p:cond delay="7849"/>
                            </p:stCondLst>
                            <p:childTnLst>
                              <p:par>
                                <p:cTn id="200" presetID="23" presetClass="entr" presetSubtype="528" fill="hold" grpId="0" nodeType="afterEffect">
                                  <p:stCondLst>
                                    <p:cond delay="0"/>
                                  </p:stCondLst>
                                  <p:iterate type="lt">
                                    <p:tmPct val="50000"/>
                                  </p:iterate>
                                  <p:childTnLst>
                                    <p:set>
                                      <p:cBhvr>
                                        <p:cTn id="201" dur="1" fill="hold">
                                          <p:stCondLst>
                                            <p:cond delay="0"/>
                                          </p:stCondLst>
                                        </p:cTn>
                                        <p:tgtEl>
                                          <p:spTgt spid="77"/>
                                        </p:tgtEl>
                                        <p:attrNameLst>
                                          <p:attrName>style.visibility</p:attrName>
                                        </p:attrNameLst>
                                      </p:cBhvr>
                                      <p:to>
                                        <p:strVal val="visible"/>
                                      </p:to>
                                    </p:set>
                                    <p:anim calcmode="lin" valueType="num">
                                      <p:cBhvr>
                                        <p:cTn id="202" dur="500" fill="hold"/>
                                        <p:tgtEl>
                                          <p:spTgt spid="77"/>
                                        </p:tgtEl>
                                        <p:attrNameLst>
                                          <p:attrName>ppt_w</p:attrName>
                                        </p:attrNameLst>
                                      </p:cBhvr>
                                      <p:tavLst>
                                        <p:tav tm="0">
                                          <p:val>
                                            <p:fltVal val="0"/>
                                          </p:val>
                                        </p:tav>
                                        <p:tav tm="100000">
                                          <p:val>
                                            <p:strVal val="#ppt_w"/>
                                          </p:val>
                                        </p:tav>
                                      </p:tavLst>
                                    </p:anim>
                                    <p:anim calcmode="lin" valueType="num">
                                      <p:cBhvr>
                                        <p:cTn id="203" dur="500" fill="hold"/>
                                        <p:tgtEl>
                                          <p:spTgt spid="77"/>
                                        </p:tgtEl>
                                        <p:attrNameLst>
                                          <p:attrName>ppt_h</p:attrName>
                                        </p:attrNameLst>
                                      </p:cBhvr>
                                      <p:tavLst>
                                        <p:tav tm="0">
                                          <p:val>
                                            <p:fltVal val="0"/>
                                          </p:val>
                                        </p:tav>
                                        <p:tav tm="100000">
                                          <p:val>
                                            <p:strVal val="#ppt_h"/>
                                          </p:val>
                                        </p:tav>
                                      </p:tavLst>
                                    </p:anim>
                                    <p:anim calcmode="lin" valueType="num">
                                      <p:cBhvr>
                                        <p:cTn id="204" dur="500" fill="hold"/>
                                        <p:tgtEl>
                                          <p:spTgt spid="77"/>
                                        </p:tgtEl>
                                        <p:attrNameLst>
                                          <p:attrName>ppt_x</p:attrName>
                                        </p:attrNameLst>
                                      </p:cBhvr>
                                      <p:tavLst>
                                        <p:tav tm="0">
                                          <p:val>
                                            <p:fltVal val="0.5"/>
                                          </p:val>
                                        </p:tav>
                                        <p:tav tm="100000">
                                          <p:val>
                                            <p:strVal val="#ppt_x"/>
                                          </p:val>
                                        </p:tav>
                                      </p:tavLst>
                                    </p:anim>
                                    <p:anim calcmode="lin" valueType="num">
                                      <p:cBhvr>
                                        <p:cTn id="205" dur="500" fill="hold"/>
                                        <p:tgtEl>
                                          <p:spTgt spid="77"/>
                                        </p:tgtEl>
                                        <p:attrNameLst>
                                          <p:attrName>ppt_y</p:attrName>
                                        </p:attrNameLst>
                                      </p:cBhvr>
                                      <p:tavLst>
                                        <p:tav tm="0">
                                          <p:val>
                                            <p:fltVal val="0.5"/>
                                          </p:val>
                                        </p:tav>
                                        <p:tav tm="100000">
                                          <p:val>
                                            <p:strVal val="#ppt_y"/>
                                          </p:val>
                                        </p:tav>
                                      </p:tavLst>
                                    </p:anim>
                                  </p:childTnLst>
                                </p:cTn>
                              </p:par>
                            </p:childTnLst>
                          </p:cTn>
                        </p:par>
                        <p:par>
                          <p:cTn id="206" fill="hold">
                            <p:stCondLst>
                              <p:cond delay="11600"/>
                            </p:stCondLst>
                            <p:childTnLst>
                              <p:par>
                                <p:cTn id="207" presetID="53" presetClass="entr" presetSubtype="16" fill="hold" nodeType="afterEffect">
                                  <p:stCondLst>
                                    <p:cond delay="0"/>
                                  </p:stCondLst>
                                  <p:childTnLst>
                                    <p:set>
                                      <p:cBhvr>
                                        <p:cTn id="208" dur="1" fill="hold">
                                          <p:stCondLst>
                                            <p:cond delay="0"/>
                                          </p:stCondLst>
                                        </p:cTn>
                                        <p:tgtEl>
                                          <p:spTgt spid="12"/>
                                        </p:tgtEl>
                                        <p:attrNameLst>
                                          <p:attrName>style.visibility</p:attrName>
                                        </p:attrNameLst>
                                      </p:cBhvr>
                                      <p:to>
                                        <p:strVal val="visible"/>
                                      </p:to>
                                    </p:set>
                                    <p:anim calcmode="lin" valueType="num">
                                      <p:cBhvr>
                                        <p:cTn id="209" dur="300" fill="hold"/>
                                        <p:tgtEl>
                                          <p:spTgt spid="12"/>
                                        </p:tgtEl>
                                        <p:attrNameLst>
                                          <p:attrName>ppt_w</p:attrName>
                                        </p:attrNameLst>
                                      </p:cBhvr>
                                      <p:tavLst>
                                        <p:tav tm="0">
                                          <p:val>
                                            <p:fltVal val="0"/>
                                          </p:val>
                                        </p:tav>
                                        <p:tav tm="100000">
                                          <p:val>
                                            <p:strVal val="#ppt_w"/>
                                          </p:val>
                                        </p:tav>
                                      </p:tavLst>
                                    </p:anim>
                                    <p:anim calcmode="lin" valueType="num">
                                      <p:cBhvr>
                                        <p:cTn id="210" dur="300" fill="hold"/>
                                        <p:tgtEl>
                                          <p:spTgt spid="12"/>
                                        </p:tgtEl>
                                        <p:attrNameLst>
                                          <p:attrName>ppt_h</p:attrName>
                                        </p:attrNameLst>
                                      </p:cBhvr>
                                      <p:tavLst>
                                        <p:tav tm="0">
                                          <p:val>
                                            <p:fltVal val="0"/>
                                          </p:val>
                                        </p:tav>
                                        <p:tav tm="100000">
                                          <p:val>
                                            <p:strVal val="#ppt_h"/>
                                          </p:val>
                                        </p:tav>
                                      </p:tavLst>
                                    </p:anim>
                                    <p:animEffect transition="in" filter="fade">
                                      <p:cBhvr>
                                        <p:cTn id="211" dur="300"/>
                                        <p:tgtEl>
                                          <p:spTgt spid="12"/>
                                        </p:tgtEl>
                                      </p:cBhvr>
                                    </p:animEffect>
                                  </p:childTnLst>
                                </p:cTn>
                              </p:par>
                              <p:par>
                                <p:cTn id="212" presetID="6" presetClass="emph" presetSubtype="0" autoRev="1" fill="hold" nodeType="withEffect">
                                  <p:stCondLst>
                                    <p:cond delay="0"/>
                                  </p:stCondLst>
                                  <p:childTnLst>
                                    <p:animScale>
                                      <p:cBhvr>
                                        <p:cTn id="213" dur="200" fill="hold"/>
                                        <p:tgtEl>
                                          <p:spTgt spid="12"/>
                                        </p:tgtEl>
                                      </p:cBhvr>
                                      <p:by x="150000" y="150000"/>
                                    </p:animScale>
                                  </p:childTnLst>
                                </p:cTn>
                              </p:par>
                            </p:childTnLst>
                          </p:cTn>
                        </p:par>
                        <p:par>
                          <p:cTn id="214" fill="hold">
                            <p:stCondLst>
                              <p:cond delay="12100"/>
                            </p:stCondLst>
                            <p:childTnLst>
                              <p:par>
                                <p:cTn id="215" presetID="2" presetClass="entr" presetSubtype="2" fill="hold" nodeType="afterEffect">
                                  <p:stCondLst>
                                    <p:cond delay="0"/>
                                  </p:stCondLst>
                                  <p:childTnLst>
                                    <p:set>
                                      <p:cBhvr>
                                        <p:cTn id="216" dur="1" fill="hold">
                                          <p:stCondLst>
                                            <p:cond delay="0"/>
                                          </p:stCondLst>
                                        </p:cTn>
                                        <p:tgtEl>
                                          <p:spTgt spid="91"/>
                                        </p:tgtEl>
                                        <p:attrNameLst>
                                          <p:attrName>style.visibility</p:attrName>
                                        </p:attrNameLst>
                                      </p:cBhvr>
                                      <p:to>
                                        <p:strVal val="visible"/>
                                      </p:to>
                                    </p:set>
                                    <p:anim calcmode="lin" valueType="num">
                                      <p:cBhvr additive="base">
                                        <p:cTn id="217" dur="500" fill="hold"/>
                                        <p:tgtEl>
                                          <p:spTgt spid="91"/>
                                        </p:tgtEl>
                                        <p:attrNameLst>
                                          <p:attrName>ppt_x</p:attrName>
                                        </p:attrNameLst>
                                      </p:cBhvr>
                                      <p:tavLst>
                                        <p:tav tm="0">
                                          <p:val>
                                            <p:strVal val="1+#ppt_w/2"/>
                                          </p:val>
                                        </p:tav>
                                        <p:tav tm="100000">
                                          <p:val>
                                            <p:strVal val="#ppt_x"/>
                                          </p:val>
                                        </p:tav>
                                      </p:tavLst>
                                    </p:anim>
                                    <p:anim calcmode="lin" valueType="num">
                                      <p:cBhvr additive="base">
                                        <p:cTn id="218" dur="500" fill="hold"/>
                                        <p:tgtEl>
                                          <p:spTgt spid="91"/>
                                        </p:tgtEl>
                                        <p:attrNameLst>
                                          <p:attrName>ppt_y</p:attrName>
                                        </p:attrNameLst>
                                      </p:cBhvr>
                                      <p:tavLst>
                                        <p:tav tm="0">
                                          <p:val>
                                            <p:strVal val="#ppt_y"/>
                                          </p:val>
                                        </p:tav>
                                        <p:tav tm="100000">
                                          <p:val>
                                            <p:strVal val="#ppt_y"/>
                                          </p:val>
                                        </p:tav>
                                      </p:tavLst>
                                    </p:anim>
                                  </p:childTnLst>
                                </p:cTn>
                              </p:par>
                              <p:par>
                                <p:cTn id="219" presetID="2" presetClass="entr" presetSubtype="2" fill="hold" nodeType="withEffect">
                                  <p:stCondLst>
                                    <p:cond delay="200"/>
                                  </p:stCondLst>
                                  <p:childTnLst>
                                    <p:set>
                                      <p:cBhvr>
                                        <p:cTn id="220" dur="1" fill="hold">
                                          <p:stCondLst>
                                            <p:cond delay="0"/>
                                          </p:stCondLst>
                                        </p:cTn>
                                        <p:tgtEl>
                                          <p:spTgt spid="96"/>
                                        </p:tgtEl>
                                        <p:attrNameLst>
                                          <p:attrName>style.visibility</p:attrName>
                                        </p:attrNameLst>
                                      </p:cBhvr>
                                      <p:to>
                                        <p:strVal val="visible"/>
                                      </p:to>
                                    </p:set>
                                    <p:anim calcmode="lin" valueType="num">
                                      <p:cBhvr additive="base">
                                        <p:cTn id="221" dur="500" fill="hold"/>
                                        <p:tgtEl>
                                          <p:spTgt spid="96"/>
                                        </p:tgtEl>
                                        <p:attrNameLst>
                                          <p:attrName>ppt_x</p:attrName>
                                        </p:attrNameLst>
                                      </p:cBhvr>
                                      <p:tavLst>
                                        <p:tav tm="0">
                                          <p:val>
                                            <p:strVal val="1+#ppt_w/2"/>
                                          </p:val>
                                        </p:tav>
                                        <p:tav tm="100000">
                                          <p:val>
                                            <p:strVal val="#ppt_x"/>
                                          </p:val>
                                        </p:tav>
                                      </p:tavLst>
                                    </p:anim>
                                    <p:anim calcmode="lin" valueType="num">
                                      <p:cBhvr additive="base">
                                        <p:cTn id="222" dur="500" fill="hold"/>
                                        <p:tgtEl>
                                          <p:spTgt spid="96"/>
                                        </p:tgtEl>
                                        <p:attrNameLst>
                                          <p:attrName>ppt_y</p:attrName>
                                        </p:attrNameLst>
                                      </p:cBhvr>
                                      <p:tavLst>
                                        <p:tav tm="0">
                                          <p:val>
                                            <p:strVal val="#ppt_y"/>
                                          </p:val>
                                        </p:tav>
                                        <p:tav tm="100000">
                                          <p:val>
                                            <p:strVal val="#ppt_y"/>
                                          </p:val>
                                        </p:tav>
                                      </p:tavLst>
                                    </p:anim>
                                  </p:childTnLst>
                                </p:cTn>
                              </p:par>
                              <p:par>
                                <p:cTn id="223" presetID="2" presetClass="entr" presetSubtype="2" fill="hold" nodeType="withEffect">
                                  <p:stCondLst>
                                    <p:cond delay="400"/>
                                  </p:stCondLst>
                                  <p:childTnLst>
                                    <p:set>
                                      <p:cBhvr>
                                        <p:cTn id="224" dur="1" fill="hold">
                                          <p:stCondLst>
                                            <p:cond delay="0"/>
                                          </p:stCondLst>
                                        </p:cTn>
                                        <p:tgtEl>
                                          <p:spTgt spid="81"/>
                                        </p:tgtEl>
                                        <p:attrNameLst>
                                          <p:attrName>style.visibility</p:attrName>
                                        </p:attrNameLst>
                                      </p:cBhvr>
                                      <p:to>
                                        <p:strVal val="visible"/>
                                      </p:to>
                                    </p:set>
                                    <p:anim calcmode="lin" valueType="num">
                                      <p:cBhvr additive="base">
                                        <p:cTn id="225" dur="500" fill="hold"/>
                                        <p:tgtEl>
                                          <p:spTgt spid="81"/>
                                        </p:tgtEl>
                                        <p:attrNameLst>
                                          <p:attrName>ppt_x</p:attrName>
                                        </p:attrNameLst>
                                      </p:cBhvr>
                                      <p:tavLst>
                                        <p:tav tm="0">
                                          <p:val>
                                            <p:strVal val="1+#ppt_w/2"/>
                                          </p:val>
                                        </p:tav>
                                        <p:tav tm="100000">
                                          <p:val>
                                            <p:strVal val="#ppt_x"/>
                                          </p:val>
                                        </p:tav>
                                      </p:tavLst>
                                    </p:anim>
                                    <p:anim calcmode="lin" valueType="num">
                                      <p:cBhvr additive="base">
                                        <p:cTn id="226" dur="500" fill="hold"/>
                                        <p:tgtEl>
                                          <p:spTgt spid="81"/>
                                        </p:tgtEl>
                                        <p:attrNameLst>
                                          <p:attrName>ppt_y</p:attrName>
                                        </p:attrNameLst>
                                      </p:cBhvr>
                                      <p:tavLst>
                                        <p:tav tm="0">
                                          <p:val>
                                            <p:strVal val="#ppt_y"/>
                                          </p:val>
                                        </p:tav>
                                        <p:tav tm="100000">
                                          <p:val>
                                            <p:strVal val="#ppt_y"/>
                                          </p:val>
                                        </p:tav>
                                      </p:tavLst>
                                    </p:anim>
                                  </p:childTnLst>
                                </p:cTn>
                              </p:par>
                              <p:par>
                                <p:cTn id="227" presetID="2" presetClass="entr" presetSubtype="2" fill="hold" nodeType="withEffect">
                                  <p:stCondLst>
                                    <p:cond delay="600"/>
                                  </p:stCondLst>
                                  <p:childTnLst>
                                    <p:set>
                                      <p:cBhvr>
                                        <p:cTn id="228" dur="1" fill="hold">
                                          <p:stCondLst>
                                            <p:cond delay="0"/>
                                          </p:stCondLst>
                                        </p:cTn>
                                        <p:tgtEl>
                                          <p:spTgt spid="86"/>
                                        </p:tgtEl>
                                        <p:attrNameLst>
                                          <p:attrName>style.visibility</p:attrName>
                                        </p:attrNameLst>
                                      </p:cBhvr>
                                      <p:to>
                                        <p:strVal val="visible"/>
                                      </p:to>
                                    </p:set>
                                    <p:anim calcmode="lin" valueType="num">
                                      <p:cBhvr additive="base">
                                        <p:cTn id="229" dur="500" fill="hold"/>
                                        <p:tgtEl>
                                          <p:spTgt spid="86"/>
                                        </p:tgtEl>
                                        <p:attrNameLst>
                                          <p:attrName>ppt_x</p:attrName>
                                        </p:attrNameLst>
                                      </p:cBhvr>
                                      <p:tavLst>
                                        <p:tav tm="0">
                                          <p:val>
                                            <p:strVal val="1+#ppt_w/2"/>
                                          </p:val>
                                        </p:tav>
                                        <p:tav tm="100000">
                                          <p:val>
                                            <p:strVal val="#ppt_x"/>
                                          </p:val>
                                        </p:tav>
                                      </p:tavLst>
                                    </p:anim>
                                    <p:anim calcmode="lin" valueType="num">
                                      <p:cBhvr additive="base">
                                        <p:cTn id="230" dur="500" fill="hold"/>
                                        <p:tgtEl>
                                          <p:spTgt spid="8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p:cTn id="231" repeatCount="indefinite" fill="hold" display="0">
                  <p:stCondLst>
                    <p:cond delay="indefinite"/>
                  </p:stCondLst>
                  <p:endCondLst>
                    <p:cond evt="onStopAudio" delay="0">
                      <p:tgtEl>
                        <p:sldTgt/>
                      </p:tgtEl>
                    </p:cond>
                  </p:endCondLst>
                </p:cTn>
                <p:tgtEl>
                  <p:spTgt spid="107"/>
                </p:tgtEl>
              </p:cMediaNode>
            </p:audio>
          </p:childTnLst>
        </p:cTn>
      </p:par>
    </p:tnLst>
    <p:bldLst>
      <p:bldP spid="6" grpId="0" animBg="1"/>
      <p:bldP spid="7" grpId="0" animBg="1"/>
      <p:bldP spid="9" grpId="0" animBg="1"/>
      <p:bldP spid="10" grpId="0" animBg="1"/>
      <p:bldP spid="11" grpId="0" animBg="1"/>
      <p:bldP spid="15" grpId="0" animBg="1"/>
      <p:bldP spid="29" grpId="0" animBg="1"/>
      <p:bldP spid="30" grpId="0" animBg="1"/>
      <p:bldP spid="2049" grpId="0" animBg="1"/>
      <p:bldP spid="2052" grpId="0" animBg="1"/>
      <p:bldP spid="2053" grpId="0" animBg="1"/>
      <p:bldP spid="2057" grpId="0" animBg="1"/>
      <p:bldP spid="2058" grpId="0" animBg="1"/>
      <p:bldP spid="2061" grpId="0" animBg="1"/>
      <p:bldP spid="2063" grpId="0" animBg="1"/>
      <p:bldP spid="2064" grpId="0" animBg="1"/>
      <p:bldP spid="2065" grpId="0" animBg="1"/>
      <p:bldP spid="2070" grpId="0" animBg="1"/>
      <p:bldP spid="2071" grpId="0" animBg="1"/>
      <p:bldP spid="2072" grpId="0" animBg="1"/>
      <p:bldP spid="2073" grpId="0" animBg="1"/>
      <p:bldP spid="2074" grpId="0" animBg="1"/>
      <p:bldP spid="2075" grpId="0" animBg="1"/>
      <p:bldP spid="2078" grpId="0" animBg="1"/>
      <p:bldP spid="2079" grpId="0" animBg="1"/>
      <p:bldP spid="1024" grpId="0" animBg="1"/>
      <p:bldP spid="1025" grpId="0" animBg="1"/>
      <p:bldP spid="1026" grpId="0" animBg="1"/>
      <p:bldP spid="1027" grpId="0" animBg="1"/>
      <p:bldP spid="1031" grpId="0" animBg="1"/>
      <p:bldP spid="1032" grpId="0" animBg="1"/>
      <p:bldP spid="1033" grpId="0" animBg="1"/>
      <p:bldP spid="1034" grpId="0" animBg="1"/>
      <p:bldP spid="1035" grpId="0" animBg="1"/>
      <p:bldP spid="1036" grpId="0" animBg="1"/>
      <p:bldP spid="1037" grpId="0" animBg="1"/>
      <p:bldP spid="1038" grpId="0" animBg="1"/>
      <p:bldP spid="1054" grpId="0" animBg="1"/>
      <p:bldP spid="1055" grpId="0" animBg="1"/>
      <p:bldP spid="2080" grpId="0" animBg="1"/>
      <p:bldP spid="2081" grpId="0" animBg="1"/>
      <p:bldP spid="2082" grpId="0" animBg="1"/>
      <p:bldP spid="2088" grpId="0" animBg="1"/>
      <p:bldP spid="108" grpId="0" animBg="1"/>
      <p:bldP spid="109" grpId="0" animBg="1"/>
      <p:bldP spid="110" grpId="0" animBg="1"/>
      <p:bldP spid="111" grpId="0" animBg="1"/>
      <p:bldP spid="112" grpId="0" animBg="1"/>
      <p:bldP spid="113" grpId="0" animBg="1"/>
      <p:bldP spid="77" grpId="0"/>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9" name="同侧圆角矩形 88"/>
          <p:cNvSpPr/>
          <p:nvPr/>
        </p:nvSpPr>
        <p:spPr>
          <a:xfrm rot="5400000" flipH="1">
            <a:off x="6045950" y="1986691"/>
            <a:ext cx="724485" cy="1216512"/>
          </a:xfrm>
          <a:prstGeom prst="round2SameRect">
            <a:avLst/>
          </a:prstGeom>
          <a:gradFill flip="none" rotWithShape="1">
            <a:gsLst>
              <a:gs pos="30000">
                <a:schemeClr val="accent1"/>
              </a:gs>
              <a:gs pos="0">
                <a:schemeClr val="accent1">
                  <a:lumMod val="75000"/>
                  <a:lumOff val="25000"/>
                </a:schemeClr>
              </a:gs>
            </a:gsLst>
            <a:lin ang="5400000" scaled="1"/>
            <a:tileRect/>
          </a:gradFill>
          <a:ln>
            <a:noFill/>
          </a:ln>
          <a:effectLst>
            <a:outerShdw blurRad="25400" dist="12700" dir="2700000" algn="tl" rotWithShape="0">
              <a:prstClr val="black">
                <a:alpha val="40000"/>
              </a:prstClr>
            </a:outerShdw>
          </a:effectLst>
          <a:scene3d>
            <a:camera prst="orthographicFront"/>
            <a:lightRig rig="threePt" dir="t"/>
          </a:scene3d>
          <a:sp3d>
            <a:bevelT w="19050" h="6350" prst="coolSlant"/>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400"/>
          </a:p>
        </p:txBody>
      </p:sp>
      <p:sp>
        <p:nvSpPr>
          <p:cNvPr id="55" name="同侧圆角矩形 54"/>
          <p:cNvSpPr/>
          <p:nvPr/>
        </p:nvSpPr>
        <p:spPr>
          <a:xfrm rot="5400000" flipH="1">
            <a:off x="6045950" y="3179858"/>
            <a:ext cx="724486" cy="1216512"/>
          </a:xfrm>
          <a:prstGeom prst="round2SameRect">
            <a:avLst/>
          </a:prstGeom>
          <a:gradFill flip="none" rotWithShape="1">
            <a:gsLst>
              <a:gs pos="30000">
                <a:schemeClr val="accent4"/>
              </a:gs>
              <a:gs pos="0">
                <a:schemeClr val="accent4">
                  <a:lumMod val="75000"/>
                  <a:lumOff val="25000"/>
                </a:schemeClr>
              </a:gs>
            </a:gsLst>
            <a:lin ang="5400000" scaled="1"/>
            <a:tileRect/>
          </a:gradFill>
          <a:ln>
            <a:noFill/>
          </a:ln>
          <a:effectLst>
            <a:outerShdw blurRad="25400" dist="12700" dir="2700000" algn="tl" rotWithShape="0">
              <a:prstClr val="black">
                <a:alpha val="40000"/>
              </a:prstClr>
            </a:outerShdw>
          </a:effectLst>
          <a:scene3d>
            <a:camera prst="orthographicFront"/>
            <a:lightRig rig="threePt" dir="t"/>
          </a:scene3d>
          <a:sp3d>
            <a:bevelT w="19050" h="6350" prst="coolSlant"/>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400"/>
          </a:p>
        </p:txBody>
      </p:sp>
      <p:sp>
        <p:nvSpPr>
          <p:cNvPr id="91" name="同侧圆角矩形 90"/>
          <p:cNvSpPr/>
          <p:nvPr/>
        </p:nvSpPr>
        <p:spPr>
          <a:xfrm rot="5400000" flipH="1">
            <a:off x="6045950" y="4428766"/>
            <a:ext cx="724486" cy="1216512"/>
          </a:xfrm>
          <a:prstGeom prst="round2SameRect">
            <a:avLst/>
          </a:prstGeom>
          <a:gradFill flip="none" rotWithShape="1">
            <a:gsLst>
              <a:gs pos="30000">
                <a:schemeClr val="accent5"/>
              </a:gs>
              <a:gs pos="0">
                <a:schemeClr val="accent5">
                  <a:lumMod val="75000"/>
                  <a:lumOff val="25000"/>
                </a:schemeClr>
              </a:gs>
            </a:gsLst>
            <a:lin ang="5400000" scaled="1"/>
            <a:tileRect/>
          </a:gradFill>
          <a:ln>
            <a:noFill/>
          </a:ln>
          <a:effectLst>
            <a:outerShdw blurRad="25400" dist="12700" dir="2700000" algn="tl" rotWithShape="0">
              <a:schemeClr val="accent5">
                <a:lumMod val="50000"/>
                <a:alpha val="40000"/>
              </a:schemeClr>
            </a:outerShdw>
          </a:effectLst>
          <a:scene3d>
            <a:camera prst="orthographicFront"/>
            <a:lightRig rig="threePt" dir="t"/>
          </a:scene3d>
          <a:sp3d>
            <a:bevelT w="19050" h="6350" prst="coolSlant"/>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400"/>
          </a:p>
        </p:txBody>
      </p:sp>
      <p:sp>
        <p:nvSpPr>
          <p:cNvPr id="3" name="圆角矩形 2"/>
          <p:cNvSpPr/>
          <p:nvPr/>
        </p:nvSpPr>
        <p:spPr>
          <a:xfrm>
            <a:off x="2644228" y="1611722"/>
            <a:ext cx="3155393" cy="4350357"/>
          </a:xfrm>
          <a:prstGeom prst="roundRect">
            <a:avLst>
              <a:gd name="adj" fmla="val 5421"/>
            </a:avLst>
          </a:prstGeom>
          <a:gradFill flip="none" rotWithShape="1">
            <a:gsLst>
              <a:gs pos="50000">
                <a:schemeClr val="accent3"/>
              </a:gs>
              <a:gs pos="0">
                <a:schemeClr val="accent3">
                  <a:lumMod val="60000"/>
                  <a:lumOff val="40000"/>
                </a:schemeClr>
              </a:gs>
            </a:gsLst>
            <a:path path="circle">
              <a:fillToRect l="100000" t="100000"/>
            </a:path>
            <a:tileRect r="-100000" b="-100000"/>
          </a:gradFill>
          <a:ln>
            <a:noFill/>
          </a:ln>
          <a:effectLst>
            <a:outerShdw blurRad="12700" dist="12700" dir="2700000" algn="tl" rotWithShape="0">
              <a:prstClr val="black">
                <a:alpha val="40000"/>
              </a:prstClr>
            </a:outerShdw>
          </a:effectLst>
          <a:scene3d>
            <a:camera prst="orthographicFront"/>
            <a:lightRig rig="threePt" dir="t"/>
          </a:scene3d>
          <a:sp3d>
            <a:bevelT w="19050" h="127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useBgFill="1">
        <p:nvSpPr>
          <p:cNvPr id="18" name="圆角矩形 17"/>
          <p:cNvSpPr/>
          <p:nvPr/>
        </p:nvSpPr>
        <p:spPr>
          <a:xfrm>
            <a:off x="2808709" y="1759153"/>
            <a:ext cx="2826431" cy="3896815"/>
          </a:xfrm>
          <a:prstGeom prst="roundRect">
            <a:avLst>
              <a:gd name="adj" fmla="val 2201"/>
            </a:avLst>
          </a:prstGeom>
          <a:ln>
            <a:noFill/>
          </a:ln>
          <a:effectLst>
            <a:outerShdw blurRad="508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6" name="图片 75" hidden="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V="1">
            <a:off x="4071034" y="2076035"/>
            <a:ext cx="3585078" cy="1511955"/>
          </a:xfrm>
          <a:prstGeom prst="rect">
            <a:avLst/>
          </a:prstGeom>
        </p:spPr>
      </p:pic>
      <p:pic>
        <p:nvPicPr>
          <p:cNvPr id="77" name="图片 76" hidden="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V="1">
            <a:off x="4071034" y="3592899"/>
            <a:ext cx="3585078" cy="1511955"/>
          </a:xfrm>
          <a:prstGeom prst="rect">
            <a:avLst/>
          </a:prstGeom>
        </p:spPr>
      </p:pic>
      <p:grpSp>
        <p:nvGrpSpPr>
          <p:cNvPr id="105" name="组合 104"/>
          <p:cNvGrpSpPr/>
          <p:nvPr/>
        </p:nvGrpSpPr>
        <p:grpSpPr>
          <a:xfrm>
            <a:off x="3090616" y="1430045"/>
            <a:ext cx="2262617" cy="599736"/>
            <a:chOff x="3734206" y="1430045"/>
            <a:chExt cx="2262617" cy="599736"/>
          </a:xfrm>
        </p:grpSpPr>
        <p:grpSp>
          <p:nvGrpSpPr>
            <p:cNvPr id="84" name="组合 83"/>
            <p:cNvGrpSpPr/>
            <p:nvPr/>
          </p:nvGrpSpPr>
          <p:grpSpPr>
            <a:xfrm>
              <a:off x="4244699" y="1430045"/>
              <a:ext cx="220646" cy="599736"/>
              <a:chOff x="4621429" y="1440947"/>
              <a:chExt cx="220646" cy="599736"/>
            </a:xfrm>
          </p:grpSpPr>
          <p:sp>
            <p:nvSpPr>
              <p:cNvPr id="20" name="椭圆 19"/>
              <p:cNvSpPr/>
              <p:nvPr/>
            </p:nvSpPr>
            <p:spPr>
              <a:xfrm flipH="1">
                <a:off x="4621429" y="1820040"/>
                <a:ext cx="220646" cy="220643"/>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1" name="椭圆 20"/>
              <p:cNvSpPr/>
              <p:nvPr/>
            </p:nvSpPr>
            <p:spPr>
              <a:xfrm flipH="1">
                <a:off x="4641492" y="1840097"/>
                <a:ext cx="180528" cy="180526"/>
              </a:xfrm>
              <a:prstGeom prst="ellipse">
                <a:avLst/>
              </a:prstGeom>
              <a:solidFill>
                <a:schemeClr val="tx1">
                  <a:lumMod val="75000"/>
                  <a:lumOff val="25000"/>
                </a:schemeClr>
              </a:solidFill>
              <a:ln>
                <a:noFill/>
              </a:ln>
              <a:effectLst>
                <a:innerShdw blurRad="12700" dist="12700" dir="27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4" name="圆角矩形 23"/>
              <p:cNvSpPr/>
              <p:nvPr/>
            </p:nvSpPr>
            <p:spPr>
              <a:xfrm flipH="1">
                <a:off x="4759206" y="1440947"/>
                <a:ext cx="26354" cy="497154"/>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635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solidFill>
                    <a:prstClr val="white"/>
                  </a:solidFill>
                </a:endParaRPr>
              </a:p>
            </p:txBody>
          </p:sp>
          <p:sp>
            <p:nvSpPr>
              <p:cNvPr id="25" name="圆角矩形 24"/>
              <p:cNvSpPr/>
              <p:nvPr/>
            </p:nvSpPr>
            <p:spPr>
              <a:xfrm flipH="1">
                <a:off x="4688517" y="1440947"/>
                <a:ext cx="26354" cy="497154"/>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635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solidFill>
                    <a:prstClr val="white"/>
                  </a:solidFill>
                </a:endParaRPr>
              </a:p>
            </p:txBody>
          </p:sp>
        </p:grpSp>
        <p:grpSp>
          <p:nvGrpSpPr>
            <p:cNvPr id="83" name="组合 82"/>
            <p:cNvGrpSpPr/>
            <p:nvPr/>
          </p:nvGrpSpPr>
          <p:grpSpPr>
            <a:xfrm>
              <a:off x="3734206" y="1430045"/>
              <a:ext cx="220646" cy="599736"/>
              <a:chOff x="4339321" y="1440947"/>
              <a:chExt cx="220646" cy="599736"/>
            </a:xfrm>
          </p:grpSpPr>
          <p:sp>
            <p:nvSpPr>
              <p:cNvPr id="22" name="椭圆 21"/>
              <p:cNvSpPr/>
              <p:nvPr/>
            </p:nvSpPr>
            <p:spPr>
              <a:xfrm flipH="1">
                <a:off x="4339321" y="1820040"/>
                <a:ext cx="220646" cy="220643"/>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3" name="椭圆 22"/>
              <p:cNvSpPr/>
              <p:nvPr/>
            </p:nvSpPr>
            <p:spPr>
              <a:xfrm flipH="1">
                <a:off x="4359385" y="1840097"/>
                <a:ext cx="180528" cy="180526"/>
              </a:xfrm>
              <a:prstGeom prst="ellipse">
                <a:avLst/>
              </a:prstGeom>
              <a:solidFill>
                <a:schemeClr val="tx1">
                  <a:lumMod val="75000"/>
                  <a:lumOff val="25000"/>
                </a:schemeClr>
              </a:solidFill>
              <a:ln>
                <a:noFill/>
              </a:ln>
              <a:effectLst>
                <a:innerShdw blurRad="12700" dist="12700" dir="27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6" name="圆角矩形 25"/>
              <p:cNvSpPr/>
              <p:nvPr/>
            </p:nvSpPr>
            <p:spPr>
              <a:xfrm flipH="1">
                <a:off x="4470437" y="1440947"/>
                <a:ext cx="26354" cy="497154"/>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635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solidFill>
                    <a:prstClr val="white"/>
                  </a:solidFill>
                </a:endParaRPr>
              </a:p>
            </p:txBody>
          </p:sp>
          <p:sp>
            <p:nvSpPr>
              <p:cNvPr id="27" name="圆角矩形 26"/>
              <p:cNvSpPr/>
              <p:nvPr/>
            </p:nvSpPr>
            <p:spPr>
              <a:xfrm flipH="1">
                <a:off x="4399747" y="1440947"/>
                <a:ext cx="26354" cy="497154"/>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635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nvGrpSpPr>
            <p:cNvPr id="86" name="组合 85"/>
            <p:cNvGrpSpPr/>
            <p:nvPr/>
          </p:nvGrpSpPr>
          <p:grpSpPr>
            <a:xfrm>
              <a:off x="5265685" y="1430045"/>
              <a:ext cx="220646" cy="599736"/>
              <a:chOff x="5670727" y="1440947"/>
              <a:chExt cx="220646" cy="599736"/>
            </a:xfrm>
          </p:grpSpPr>
          <p:sp>
            <p:nvSpPr>
              <p:cNvPr id="29" name="椭圆 28"/>
              <p:cNvSpPr/>
              <p:nvPr/>
            </p:nvSpPr>
            <p:spPr>
              <a:xfrm flipH="1">
                <a:off x="5670727" y="1820040"/>
                <a:ext cx="220646" cy="220643"/>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0" name="椭圆 29"/>
              <p:cNvSpPr/>
              <p:nvPr/>
            </p:nvSpPr>
            <p:spPr>
              <a:xfrm flipH="1">
                <a:off x="5690790" y="1840097"/>
                <a:ext cx="180528" cy="180526"/>
              </a:xfrm>
              <a:prstGeom prst="ellipse">
                <a:avLst/>
              </a:prstGeom>
              <a:solidFill>
                <a:schemeClr val="tx1">
                  <a:lumMod val="75000"/>
                  <a:lumOff val="25000"/>
                </a:schemeClr>
              </a:solidFill>
              <a:ln>
                <a:noFill/>
              </a:ln>
              <a:effectLst>
                <a:innerShdw blurRad="12700" dist="12700" dir="27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3" name="圆角矩形 32"/>
              <p:cNvSpPr/>
              <p:nvPr/>
            </p:nvSpPr>
            <p:spPr>
              <a:xfrm flipH="1">
                <a:off x="5808504" y="1440947"/>
                <a:ext cx="26354" cy="497154"/>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635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solidFill>
                    <a:prstClr val="white"/>
                  </a:solidFill>
                </a:endParaRPr>
              </a:p>
            </p:txBody>
          </p:sp>
          <p:sp>
            <p:nvSpPr>
              <p:cNvPr id="34" name="圆角矩形 33"/>
              <p:cNvSpPr/>
              <p:nvPr/>
            </p:nvSpPr>
            <p:spPr>
              <a:xfrm flipH="1">
                <a:off x="5737815" y="1440947"/>
                <a:ext cx="26354" cy="497154"/>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635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solidFill>
                    <a:prstClr val="white"/>
                  </a:solidFill>
                </a:endParaRPr>
              </a:p>
            </p:txBody>
          </p:sp>
        </p:grpSp>
        <p:grpSp>
          <p:nvGrpSpPr>
            <p:cNvPr id="85" name="组合 84"/>
            <p:cNvGrpSpPr/>
            <p:nvPr/>
          </p:nvGrpSpPr>
          <p:grpSpPr>
            <a:xfrm>
              <a:off x="4755192" y="1430045"/>
              <a:ext cx="220646" cy="599736"/>
              <a:chOff x="5388619" y="1440947"/>
              <a:chExt cx="220646" cy="599736"/>
            </a:xfrm>
          </p:grpSpPr>
          <p:sp>
            <p:nvSpPr>
              <p:cNvPr id="31" name="椭圆 30"/>
              <p:cNvSpPr/>
              <p:nvPr/>
            </p:nvSpPr>
            <p:spPr>
              <a:xfrm flipH="1">
                <a:off x="5388619" y="1820040"/>
                <a:ext cx="220646" cy="220643"/>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2" name="椭圆 31"/>
              <p:cNvSpPr/>
              <p:nvPr/>
            </p:nvSpPr>
            <p:spPr>
              <a:xfrm flipH="1">
                <a:off x="5408683" y="1840097"/>
                <a:ext cx="180528" cy="180526"/>
              </a:xfrm>
              <a:prstGeom prst="ellipse">
                <a:avLst/>
              </a:prstGeom>
              <a:solidFill>
                <a:schemeClr val="tx1">
                  <a:lumMod val="75000"/>
                  <a:lumOff val="25000"/>
                </a:schemeClr>
              </a:solidFill>
              <a:ln>
                <a:noFill/>
              </a:ln>
              <a:effectLst>
                <a:innerShdw blurRad="12700" dist="12700" dir="27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5" name="圆角矩形 34"/>
              <p:cNvSpPr/>
              <p:nvPr/>
            </p:nvSpPr>
            <p:spPr>
              <a:xfrm flipH="1">
                <a:off x="5519735" y="1440947"/>
                <a:ext cx="26354" cy="497154"/>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635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solidFill>
                    <a:prstClr val="white"/>
                  </a:solidFill>
                </a:endParaRPr>
              </a:p>
            </p:txBody>
          </p:sp>
          <p:sp>
            <p:nvSpPr>
              <p:cNvPr id="36" name="圆角矩形 35"/>
              <p:cNvSpPr/>
              <p:nvPr/>
            </p:nvSpPr>
            <p:spPr>
              <a:xfrm flipH="1">
                <a:off x="5449045" y="1440947"/>
                <a:ext cx="26354" cy="497154"/>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635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nvGrpSpPr>
            <p:cNvPr id="88" name="组合 87"/>
            <p:cNvGrpSpPr/>
            <p:nvPr/>
          </p:nvGrpSpPr>
          <p:grpSpPr>
            <a:xfrm>
              <a:off x="5776177" y="1430045"/>
              <a:ext cx="220646" cy="599736"/>
              <a:chOff x="6720025" y="1419143"/>
              <a:chExt cx="220646" cy="599736"/>
            </a:xfrm>
          </p:grpSpPr>
          <p:sp>
            <p:nvSpPr>
              <p:cNvPr id="38" name="椭圆 37"/>
              <p:cNvSpPr/>
              <p:nvPr/>
            </p:nvSpPr>
            <p:spPr>
              <a:xfrm flipH="1">
                <a:off x="6720025" y="1798236"/>
                <a:ext cx="220646" cy="220643"/>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9" name="椭圆 38"/>
              <p:cNvSpPr/>
              <p:nvPr/>
            </p:nvSpPr>
            <p:spPr>
              <a:xfrm flipH="1">
                <a:off x="6740088" y="1818293"/>
                <a:ext cx="180528" cy="180526"/>
              </a:xfrm>
              <a:prstGeom prst="ellipse">
                <a:avLst/>
              </a:prstGeom>
              <a:solidFill>
                <a:schemeClr val="tx1">
                  <a:lumMod val="75000"/>
                  <a:lumOff val="25000"/>
                </a:schemeClr>
              </a:solidFill>
              <a:ln>
                <a:noFill/>
              </a:ln>
              <a:effectLst>
                <a:innerShdw blurRad="12700" dist="12700" dir="27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2" name="圆角矩形 41"/>
              <p:cNvSpPr/>
              <p:nvPr/>
            </p:nvSpPr>
            <p:spPr>
              <a:xfrm flipH="1">
                <a:off x="6857802" y="1419143"/>
                <a:ext cx="26354" cy="497154"/>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635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solidFill>
                    <a:prstClr val="white"/>
                  </a:solidFill>
                </a:endParaRPr>
              </a:p>
            </p:txBody>
          </p:sp>
          <p:sp>
            <p:nvSpPr>
              <p:cNvPr id="43" name="圆角矩形 42"/>
              <p:cNvSpPr/>
              <p:nvPr/>
            </p:nvSpPr>
            <p:spPr>
              <a:xfrm flipH="1">
                <a:off x="6787113" y="1419143"/>
                <a:ext cx="26354" cy="497154"/>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635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solidFill>
                    <a:prstClr val="white"/>
                  </a:solidFill>
                </a:endParaRPr>
              </a:p>
            </p:txBody>
          </p:sp>
        </p:grpSp>
      </p:grpSp>
      <p:sp>
        <p:nvSpPr>
          <p:cNvPr id="66" name="任意多边形 65"/>
          <p:cNvSpPr/>
          <p:nvPr/>
        </p:nvSpPr>
        <p:spPr>
          <a:xfrm>
            <a:off x="2231299" y="2093643"/>
            <a:ext cx="1536993" cy="1002608"/>
          </a:xfrm>
          <a:custGeom>
            <a:avLst/>
            <a:gdLst>
              <a:gd name="connsiteX0" fmla="*/ 128815 w 1635181"/>
              <a:gd name="connsiteY0" fmla="*/ 0 h 1325284"/>
              <a:gd name="connsiteX1" fmla="*/ 446418 w 1635181"/>
              <a:gd name="connsiteY1" fmla="*/ 0 h 1325284"/>
              <a:gd name="connsiteX2" fmla="*/ 446418 w 1635181"/>
              <a:gd name="connsiteY2" fmla="*/ 196790 h 1325284"/>
              <a:gd name="connsiteX3" fmla="*/ 271683 w 1635181"/>
              <a:gd name="connsiteY3" fmla="*/ 196790 h 1325284"/>
              <a:gd name="connsiteX4" fmla="*/ 170668 w 1635181"/>
              <a:gd name="connsiteY4" fmla="*/ 297805 h 1325284"/>
              <a:gd name="connsiteX5" fmla="*/ 170668 w 1635181"/>
              <a:gd name="connsiteY5" fmla="*/ 308136 h 1325284"/>
              <a:gd name="connsiteX6" fmla="*/ 1286359 w 1635181"/>
              <a:gd name="connsiteY6" fmla="*/ 308136 h 1325284"/>
              <a:gd name="connsiteX7" fmla="*/ 1635181 w 1635181"/>
              <a:gd name="connsiteY7" fmla="*/ 656958 h 1325284"/>
              <a:gd name="connsiteX8" fmla="*/ 1286359 w 1635181"/>
              <a:gd name="connsiteY8" fmla="*/ 1005780 h 1325284"/>
              <a:gd name="connsiteX9" fmla="*/ 170668 w 1635181"/>
              <a:gd name="connsiteY9" fmla="*/ 1005780 h 1325284"/>
              <a:gd name="connsiteX10" fmla="*/ 170668 w 1635181"/>
              <a:gd name="connsiteY10" fmla="*/ 1027479 h 1325284"/>
              <a:gd name="connsiteX11" fmla="*/ 271683 w 1635181"/>
              <a:gd name="connsiteY11" fmla="*/ 1128494 h 1325284"/>
              <a:gd name="connsiteX12" fmla="*/ 446418 w 1635181"/>
              <a:gd name="connsiteY12" fmla="*/ 1128494 h 1325284"/>
              <a:gd name="connsiteX13" fmla="*/ 446418 w 1635181"/>
              <a:gd name="connsiteY13" fmla="*/ 1325284 h 1325284"/>
              <a:gd name="connsiteX14" fmla="*/ 128815 w 1635181"/>
              <a:gd name="connsiteY14" fmla="*/ 1325284 h 1325284"/>
              <a:gd name="connsiteX15" fmla="*/ 0 w 1635181"/>
              <a:gd name="connsiteY15" fmla="*/ 1196469 h 1325284"/>
              <a:gd name="connsiteX16" fmla="*/ 0 w 1635181"/>
              <a:gd name="connsiteY16" fmla="*/ 128815 h 1325284"/>
              <a:gd name="connsiteX17" fmla="*/ 128815 w 1635181"/>
              <a:gd name="connsiteY17" fmla="*/ 0 h 1325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35181" h="1325284">
                <a:moveTo>
                  <a:pt x="128815" y="0"/>
                </a:moveTo>
                <a:lnTo>
                  <a:pt x="446418" y="0"/>
                </a:lnTo>
                <a:lnTo>
                  <a:pt x="446418" y="196790"/>
                </a:lnTo>
                <a:lnTo>
                  <a:pt x="271683" y="196790"/>
                </a:lnTo>
                <a:cubicBezTo>
                  <a:pt x="215894" y="196790"/>
                  <a:pt x="170668" y="242016"/>
                  <a:pt x="170668" y="297805"/>
                </a:cubicBezTo>
                <a:lnTo>
                  <a:pt x="170668" y="308136"/>
                </a:lnTo>
                <a:lnTo>
                  <a:pt x="1286359" y="308136"/>
                </a:lnTo>
                <a:lnTo>
                  <a:pt x="1635181" y="656958"/>
                </a:lnTo>
                <a:lnTo>
                  <a:pt x="1286359" y="1005780"/>
                </a:lnTo>
                <a:lnTo>
                  <a:pt x="170668" y="1005780"/>
                </a:lnTo>
                <a:lnTo>
                  <a:pt x="170668" y="1027479"/>
                </a:lnTo>
                <a:cubicBezTo>
                  <a:pt x="170668" y="1083268"/>
                  <a:pt x="215894" y="1128494"/>
                  <a:pt x="271683" y="1128494"/>
                </a:cubicBezTo>
                <a:lnTo>
                  <a:pt x="446418" y="1128494"/>
                </a:lnTo>
                <a:lnTo>
                  <a:pt x="446418" y="1325284"/>
                </a:lnTo>
                <a:lnTo>
                  <a:pt x="128815" y="1325284"/>
                </a:lnTo>
                <a:cubicBezTo>
                  <a:pt x="57672" y="1325284"/>
                  <a:pt x="0" y="1267612"/>
                  <a:pt x="0" y="1196469"/>
                </a:cubicBezTo>
                <a:lnTo>
                  <a:pt x="0" y="128815"/>
                </a:lnTo>
                <a:cubicBezTo>
                  <a:pt x="0" y="57672"/>
                  <a:pt x="57672" y="0"/>
                  <a:pt x="128815" y="0"/>
                </a:cubicBezTo>
                <a:close/>
              </a:path>
            </a:pathLst>
          </a:custGeom>
          <a:gradFill flip="none" rotWithShape="1">
            <a:gsLst>
              <a:gs pos="33721">
                <a:schemeClr val="accent1"/>
              </a:gs>
              <a:gs pos="16000">
                <a:schemeClr val="accent1">
                  <a:lumMod val="75000"/>
                </a:schemeClr>
              </a:gs>
              <a:gs pos="0">
                <a:schemeClr val="accent1">
                  <a:lumMod val="60000"/>
                  <a:lumOff val="40000"/>
                </a:schemeClr>
              </a:gs>
            </a:gsLst>
            <a:lin ang="0" scaled="1"/>
            <a:tileRect/>
          </a:gradFill>
          <a:ln>
            <a:noFill/>
          </a:ln>
          <a:effectLst>
            <a:outerShdw blurRad="25400" dist="12700" dir="2700000" algn="tl" rotWithShape="0">
              <a:prstClr val="black">
                <a:alpha val="40000"/>
              </a:prstClr>
            </a:outerShdw>
          </a:effectLst>
          <a:scene3d>
            <a:camera prst="orthographicFront"/>
            <a:lightRig rig="threePt" dir="t"/>
          </a:scene3d>
          <a:sp3d>
            <a:bevelT w="19050" h="6350" prst="coolSlant"/>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400"/>
          </a:p>
        </p:txBody>
      </p:sp>
      <p:sp>
        <p:nvSpPr>
          <p:cNvPr id="70" name="文本框 69"/>
          <p:cNvSpPr txBox="1"/>
          <p:nvPr/>
        </p:nvSpPr>
        <p:spPr>
          <a:xfrm>
            <a:off x="2695866" y="2333337"/>
            <a:ext cx="513282" cy="523220"/>
          </a:xfrm>
          <a:prstGeom prst="rect">
            <a:avLst/>
          </a:prstGeom>
          <a:noFill/>
        </p:spPr>
        <p:txBody>
          <a:bodyPr wrap="none" rtlCol="0">
            <a:spAutoFit/>
          </a:bodyPr>
          <a:lstStyle/>
          <a:p>
            <a:r>
              <a:rPr lang="en-US" altLang="zh-CN" sz="2800" dirty="0">
                <a:solidFill>
                  <a:schemeClr val="bg1"/>
                </a:solidFill>
                <a:effectLst>
                  <a:innerShdw blurRad="25400" dist="12700" dir="13500000">
                    <a:prstClr val="black">
                      <a:alpha val="50000"/>
                    </a:prstClr>
                  </a:innerShdw>
                </a:effectLst>
              </a:rPr>
              <a:t>01</a:t>
            </a:r>
            <a:endParaRPr lang="zh-CN" altLang="en-US" sz="2800" dirty="0">
              <a:solidFill>
                <a:schemeClr val="bg1"/>
              </a:solidFill>
              <a:effectLst>
                <a:innerShdw blurRad="25400" dist="12700" dir="13500000">
                  <a:prstClr val="black">
                    <a:alpha val="50000"/>
                  </a:prstClr>
                </a:innerShdw>
              </a:effectLst>
            </a:endParaRPr>
          </a:p>
        </p:txBody>
      </p:sp>
      <p:sp>
        <p:nvSpPr>
          <p:cNvPr id="78" name="文本框 77"/>
          <p:cNvSpPr txBox="1"/>
          <p:nvPr/>
        </p:nvSpPr>
        <p:spPr>
          <a:xfrm>
            <a:off x="3777623" y="2523395"/>
            <a:ext cx="1231106" cy="369332"/>
          </a:xfrm>
          <a:prstGeom prst="rect">
            <a:avLst/>
          </a:prstGeom>
          <a:noFill/>
        </p:spPr>
        <p:txBody>
          <a:bodyPr wrap="none" lIns="0" tIns="0" rIns="0" bIns="0" rtlCol="0">
            <a:spAutoFit/>
          </a:bodyPr>
          <a:lstStyle/>
          <a:p>
            <a:r>
              <a:rPr lang="zh-CN" altLang="en-US" sz="1200" dirty="0">
                <a:solidFill>
                  <a:schemeClr val="tx1">
                    <a:lumMod val="75000"/>
                    <a:lumOff val="25000"/>
                  </a:schemeClr>
                </a:solidFill>
                <a:ea typeface="方正正中黑简体" panose="02000000000000000000" pitchFamily="2" charset="-122"/>
                <a:sym typeface="+mn-lt"/>
              </a:rPr>
              <a:t>点击添加标题文字</a:t>
            </a:r>
            <a:endParaRPr lang="en-US" altLang="zh-CN" sz="1200" dirty="0">
              <a:solidFill>
                <a:schemeClr val="tx1">
                  <a:lumMod val="75000"/>
                  <a:lumOff val="25000"/>
                </a:schemeClr>
              </a:solidFill>
              <a:ea typeface="方正正中黑简体" panose="02000000000000000000" pitchFamily="2" charset="-122"/>
              <a:sym typeface="+mn-lt"/>
            </a:endParaRPr>
          </a:p>
          <a:p>
            <a:r>
              <a:rPr lang="zh-CN" altLang="en-US" sz="1200" dirty="0">
                <a:solidFill>
                  <a:schemeClr val="tx1">
                    <a:lumMod val="75000"/>
                    <a:lumOff val="25000"/>
                  </a:schemeClr>
                </a:solidFill>
                <a:ea typeface="方正正中黑简体" panose="02000000000000000000" pitchFamily="2" charset="-122"/>
                <a:sym typeface="+mn-lt"/>
              </a:rPr>
              <a:t>点击添加标题文字</a:t>
            </a:r>
          </a:p>
        </p:txBody>
      </p:sp>
      <p:sp>
        <p:nvSpPr>
          <p:cNvPr id="79" name="矩形 78"/>
          <p:cNvSpPr/>
          <p:nvPr/>
        </p:nvSpPr>
        <p:spPr>
          <a:xfrm>
            <a:off x="3777623" y="2201844"/>
            <a:ext cx="1240724" cy="246221"/>
          </a:xfrm>
          <a:prstGeom prst="rect">
            <a:avLst/>
          </a:prstGeom>
        </p:spPr>
        <p:txBody>
          <a:bodyPr wrap="none" lIns="0" tIns="0" rIns="0" bIns="0">
            <a:spAutoFit/>
          </a:bodyPr>
          <a:lstStyle/>
          <a:p>
            <a:r>
              <a:rPr lang="zh-CN" altLang="en-US" sz="1600" b="1" dirty="0">
                <a:solidFill>
                  <a:schemeClr val="accent1"/>
                </a:solidFill>
                <a:latin typeface="方正粗谭黑简体" panose="02000000000000000000" pitchFamily="2" charset="-122"/>
                <a:ea typeface="方正粗谭黑简体" panose="02000000000000000000" pitchFamily="2" charset="-122"/>
                <a:sym typeface="+mn-lt"/>
              </a:rPr>
              <a:t>点击添加标题</a:t>
            </a:r>
          </a:p>
        </p:txBody>
      </p:sp>
      <p:sp>
        <p:nvSpPr>
          <p:cNvPr id="67" name="任意多边形 66"/>
          <p:cNvSpPr/>
          <p:nvPr/>
        </p:nvSpPr>
        <p:spPr>
          <a:xfrm>
            <a:off x="2231299" y="3292726"/>
            <a:ext cx="1536993" cy="1002609"/>
          </a:xfrm>
          <a:custGeom>
            <a:avLst/>
            <a:gdLst>
              <a:gd name="connsiteX0" fmla="*/ 128815 w 1635181"/>
              <a:gd name="connsiteY0" fmla="*/ 0 h 1325284"/>
              <a:gd name="connsiteX1" fmla="*/ 446418 w 1635181"/>
              <a:gd name="connsiteY1" fmla="*/ 0 h 1325284"/>
              <a:gd name="connsiteX2" fmla="*/ 446418 w 1635181"/>
              <a:gd name="connsiteY2" fmla="*/ 196790 h 1325284"/>
              <a:gd name="connsiteX3" fmla="*/ 271683 w 1635181"/>
              <a:gd name="connsiteY3" fmla="*/ 196790 h 1325284"/>
              <a:gd name="connsiteX4" fmla="*/ 170668 w 1635181"/>
              <a:gd name="connsiteY4" fmla="*/ 297805 h 1325284"/>
              <a:gd name="connsiteX5" fmla="*/ 170668 w 1635181"/>
              <a:gd name="connsiteY5" fmla="*/ 308136 h 1325284"/>
              <a:gd name="connsiteX6" fmla="*/ 1286359 w 1635181"/>
              <a:gd name="connsiteY6" fmla="*/ 308136 h 1325284"/>
              <a:gd name="connsiteX7" fmla="*/ 1635181 w 1635181"/>
              <a:gd name="connsiteY7" fmla="*/ 656958 h 1325284"/>
              <a:gd name="connsiteX8" fmla="*/ 1286359 w 1635181"/>
              <a:gd name="connsiteY8" fmla="*/ 1005780 h 1325284"/>
              <a:gd name="connsiteX9" fmla="*/ 170668 w 1635181"/>
              <a:gd name="connsiteY9" fmla="*/ 1005780 h 1325284"/>
              <a:gd name="connsiteX10" fmla="*/ 170668 w 1635181"/>
              <a:gd name="connsiteY10" fmla="*/ 1027479 h 1325284"/>
              <a:gd name="connsiteX11" fmla="*/ 271683 w 1635181"/>
              <a:gd name="connsiteY11" fmla="*/ 1128494 h 1325284"/>
              <a:gd name="connsiteX12" fmla="*/ 446418 w 1635181"/>
              <a:gd name="connsiteY12" fmla="*/ 1128494 h 1325284"/>
              <a:gd name="connsiteX13" fmla="*/ 446418 w 1635181"/>
              <a:gd name="connsiteY13" fmla="*/ 1325284 h 1325284"/>
              <a:gd name="connsiteX14" fmla="*/ 128815 w 1635181"/>
              <a:gd name="connsiteY14" fmla="*/ 1325284 h 1325284"/>
              <a:gd name="connsiteX15" fmla="*/ 0 w 1635181"/>
              <a:gd name="connsiteY15" fmla="*/ 1196469 h 1325284"/>
              <a:gd name="connsiteX16" fmla="*/ 0 w 1635181"/>
              <a:gd name="connsiteY16" fmla="*/ 128815 h 1325284"/>
              <a:gd name="connsiteX17" fmla="*/ 128815 w 1635181"/>
              <a:gd name="connsiteY17" fmla="*/ 0 h 1325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35181" h="1325284">
                <a:moveTo>
                  <a:pt x="128815" y="0"/>
                </a:moveTo>
                <a:lnTo>
                  <a:pt x="446418" y="0"/>
                </a:lnTo>
                <a:lnTo>
                  <a:pt x="446418" y="196790"/>
                </a:lnTo>
                <a:lnTo>
                  <a:pt x="271683" y="196790"/>
                </a:lnTo>
                <a:cubicBezTo>
                  <a:pt x="215894" y="196790"/>
                  <a:pt x="170668" y="242016"/>
                  <a:pt x="170668" y="297805"/>
                </a:cubicBezTo>
                <a:lnTo>
                  <a:pt x="170668" y="308136"/>
                </a:lnTo>
                <a:lnTo>
                  <a:pt x="1286359" y="308136"/>
                </a:lnTo>
                <a:lnTo>
                  <a:pt x="1635181" y="656958"/>
                </a:lnTo>
                <a:lnTo>
                  <a:pt x="1286359" y="1005780"/>
                </a:lnTo>
                <a:lnTo>
                  <a:pt x="170668" y="1005780"/>
                </a:lnTo>
                <a:lnTo>
                  <a:pt x="170668" y="1027479"/>
                </a:lnTo>
                <a:cubicBezTo>
                  <a:pt x="170668" y="1083268"/>
                  <a:pt x="215894" y="1128494"/>
                  <a:pt x="271683" y="1128494"/>
                </a:cubicBezTo>
                <a:lnTo>
                  <a:pt x="446418" y="1128494"/>
                </a:lnTo>
                <a:lnTo>
                  <a:pt x="446418" y="1325284"/>
                </a:lnTo>
                <a:lnTo>
                  <a:pt x="128815" y="1325284"/>
                </a:lnTo>
                <a:cubicBezTo>
                  <a:pt x="57672" y="1325284"/>
                  <a:pt x="0" y="1267612"/>
                  <a:pt x="0" y="1196469"/>
                </a:cubicBezTo>
                <a:lnTo>
                  <a:pt x="0" y="128815"/>
                </a:lnTo>
                <a:cubicBezTo>
                  <a:pt x="0" y="57672"/>
                  <a:pt x="57672" y="0"/>
                  <a:pt x="128815" y="0"/>
                </a:cubicBezTo>
                <a:close/>
              </a:path>
            </a:pathLst>
          </a:custGeom>
          <a:gradFill flip="none" rotWithShape="1">
            <a:gsLst>
              <a:gs pos="33721">
                <a:schemeClr val="accent4"/>
              </a:gs>
              <a:gs pos="16000">
                <a:schemeClr val="accent4">
                  <a:lumMod val="75000"/>
                </a:schemeClr>
              </a:gs>
              <a:gs pos="0">
                <a:schemeClr val="accent4">
                  <a:lumMod val="60000"/>
                  <a:lumOff val="40000"/>
                </a:schemeClr>
              </a:gs>
            </a:gsLst>
            <a:lin ang="0" scaled="1"/>
            <a:tileRect/>
          </a:gradFill>
          <a:ln>
            <a:noFill/>
          </a:ln>
          <a:effectLst>
            <a:outerShdw blurRad="25400" dist="12700" dir="2700000" algn="tl" rotWithShape="0">
              <a:prstClr val="black">
                <a:alpha val="40000"/>
              </a:prstClr>
            </a:outerShdw>
          </a:effectLst>
          <a:scene3d>
            <a:camera prst="orthographicFront"/>
            <a:lightRig rig="threePt" dir="t"/>
          </a:scene3d>
          <a:sp3d>
            <a:bevelT w="19050" h="6350" prst="coolSlant"/>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400"/>
          </a:p>
        </p:txBody>
      </p:sp>
      <p:sp>
        <p:nvSpPr>
          <p:cNvPr id="71" name="文本框 70"/>
          <p:cNvSpPr txBox="1"/>
          <p:nvPr/>
        </p:nvSpPr>
        <p:spPr>
          <a:xfrm>
            <a:off x="2667813" y="3532420"/>
            <a:ext cx="556563" cy="523220"/>
          </a:xfrm>
          <a:prstGeom prst="rect">
            <a:avLst/>
          </a:prstGeom>
          <a:noFill/>
        </p:spPr>
        <p:txBody>
          <a:bodyPr wrap="none" rtlCol="0">
            <a:spAutoFit/>
          </a:bodyPr>
          <a:lstStyle/>
          <a:p>
            <a:r>
              <a:rPr lang="en-US" altLang="zh-CN" sz="2800" dirty="0">
                <a:solidFill>
                  <a:schemeClr val="bg1"/>
                </a:solidFill>
                <a:effectLst>
                  <a:innerShdw blurRad="25400" dist="12700" dir="13500000">
                    <a:prstClr val="black">
                      <a:alpha val="50000"/>
                    </a:prstClr>
                  </a:innerShdw>
                </a:effectLst>
              </a:rPr>
              <a:t>02</a:t>
            </a:r>
            <a:endParaRPr lang="zh-CN" altLang="en-US" sz="2800" dirty="0">
              <a:solidFill>
                <a:schemeClr val="bg1"/>
              </a:solidFill>
              <a:effectLst>
                <a:innerShdw blurRad="25400" dist="12700" dir="13500000">
                  <a:prstClr val="black">
                    <a:alpha val="50000"/>
                  </a:prstClr>
                </a:innerShdw>
              </a:effectLst>
            </a:endParaRPr>
          </a:p>
        </p:txBody>
      </p:sp>
      <p:sp>
        <p:nvSpPr>
          <p:cNvPr id="80" name="文本框 79"/>
          <p:cNvSpPr txBox="1"/>
          <p:nvPr/>
        </p:nvSpPr>
        <p:spPr>
          <a:xfrm>
            <a:off x="3777623" y="3827342"/>
            <a:ext cx="1231106" cy="369332"/>
          </a:xfrm>
          <a:prstGeom prst="rect">
            <a:avLst/>
          </a:prstGeom>
          <a:noFill/>
        </p:spPr>
        <p:txBody>
          <a:bodyPr wrap="none" lIns="0" tIns="0" rIns="0" bIns="0" rtlCol="0">
            <a:spAutoFit/>
          </a:bodyPr>
          <a:lstStyle/>
          <a:p>
            <a:r>
              <a:rPr lang="zh-CN" altLang="en-US" sz="1200" dirty="0">
                <a:solidFill>
                  <a:schemeClr val="tx1">
                    <a:lumMod val="75000"/>
                    <a:lumOff val="25000"/>
                  </a:schemeClr>
                </a:solidFill>
                <a:ea typeface="方正正中黑简体" panose="02000000000000000000" pitchFamily="2" charset="-122"/>
                <a:sym typeface="+mn-lt"/>
              </a:rPr>
              <a:t>点击添加标题文字</a:t>
            </a:r>
            <a:endParaRPr lang="en-US" altLang="zh-CN" sz="1200" dirty="0">
              <a:solidFill>
                <a:schemeClr val="tx1">
                  <a:lumMod val="75000"/>
                  <a:lumOff val="25000"/>
                </a:schemeClr>
              </a:solidFill>
              <a:ea typeface="方正正中黑简体" panose="02000000000000000000" pitchFamily="2" charset="-122"/>
              <a:sym typeface="+mn-lt"/>
            </a:endParaRPr>
          </a:p>
          <a:p>
            <a:r>
              <a:rPr lang="zh-CN" altLang="en-US" sz="1200" dirty="0">
                <a:solidFill>
                  <a:schemeClr val="tx1">
                    <a:lumMod val="75000"/>
                    <a:lumOff val="25000"/>
                  </a:schemeClr>
                </a:solidFill>
                <a:ea typeface="方正正中黑简体" panose="02000000000000000000" pitchFamily="2" charset="-122"/>
                <a:sym typeface="+mn-lt"/>
              </a:rPr>
              <a:t>点击添加标题文字</a:t>
            </a:r>
          </a:p>
        </p:txBody>
      </p:sp>
      <p:sp>
        <p:nvSpPr>
          <p:cNvPr id="81" name="矩形 80"/>
          <p:cNvSpPr/>
          <p:nvPr/>
        </p:nvSpPr>
        <p:spPr>
          <a:xfrm>
            <a:off x="3777623" y="3505786"/>
            <a:ext cx="1240724" cy="246221"/>
          </a:xfrm>
          <a:prstGeom prst="rect">
            <a:avLst/>
          </a:prstGeom>
        </p:spPr>
        <p:txBody>
          <a:bodyPr wrap="none" lIns="0" tIns="0" rIns="0" bIns="0">
            <a:spAutoFit/>
          </a:bodyPr>
          <a:lstStyle/>
          <a:p>
            <a:r>
              <a:rPr lang="zh-CN" altLang="en-US" sz="1600" b="1" dirty="0">
                <a:solidFill>
                  <a:schemeClr val="accent4"/>
                </a:solidFill>
                <a:latin typeface="方正粗谭黑简体" panose="02000000000000000000" pitchFamily="2" charset="-122"/>
                <a:ea typeface="方正粗谭黑简体" panose="02000000000000000000" pitchFamily="2" charset="-122"/>
                <a:sym typeface="+mn-lt"/>
              </a:rPr>
              <a:t>点击添加标题</a:t>
            </a:r>
          </a:p>
        </p:txBody>
      </p:sp>
      <p:sp>
        <p:nvSpPr>
          <p:cNvPr id="94" name="任意多边形 93"/>
          <p:cNvSpPr/>
          <p:nvPr/>
        </p:nvSpPr>
        <p:spPr>
          <a:xfrm>
            <a:off x="2231299" y="4541634"/>
            <a:ext cx="1536993" cy="1002609"/>
          </a:xfrm>
          <a:custGeom>
            <a:avLst/>
            <a:gdLst>
              <a:gd name="connsiteX0" fmla="*/ 128815 w 1635181"/>
              <a:gd name="connsiteY0" fmla="*/ 0 h 1325284"/>
              <a:gd name="connsiteX1" fmla="*/ 446418 w 1635181"/>
              <a:gd name="connsiteY1" fmla="*/ 0 h 1325284"/>
              <a:gd name="connsiteX2" fmla="*/ 446418 w 1635181"/>
              <a:gd name="connsiteY2" fmla="*/ 196790 h 1325284"/>
              <a:gd name="connsiteX3" fmla="*/ 271683 w 1635181"/>
              <a:gd name="connsiteY3" fmla="*/ 196790 h 1325284"/>
              <a:gd name="connsiteX4" fmla="*/ 170668 w 1635181"/>
              <a:gd name="connsiteY4" fmla="*/ 297805 h 1325284"/>
              <a:gd name="connsiteX5" fmla="*/ 170668 w 1635181"/>
              <a:gd name="connsiteY5" fmla="*/ 308136 h 1325284"/>
              <a:gd name="connsiteX6" fmla="*/ 1286359 w 1635181"/>
              <a:gd name="connsiteY6" fmla="*/ 308136 h 1325284"/>
              <a:gd name="connsiteX7" fmla="*/ 1635181 w 1635181"/>
              <a:gd name="connsiteY7" fmla="*/ 656958 h 1325284"/>
              <a:gd name="connsiteX8" fmla="*/ 1286359 w 1635181"/>
              <a:gd name="connsiteY8" fmla="*/ 1005780 h 1325284"/>
              <a:gd name="connsiteX9" fmla="*/ 170668 w 1635181"/>
              <a:gd name="connsiteY9" fmla="*/ 1005780 h 1325284"/>
              <a:gd name="connsiteX10" fmla="*/ 170668 w 1635181"/>
              <a:gd name="connsiteY10" fmla="*/ 1027479 h 1325284"/>
              <a:gd name="connsiteX11" fmla="*/ 271683 w 1635181"/>
              <a:gd name="connsiteY11" fmla="*/ 1128494 h 1325284"/>
              <a:gd name="connsiteX12" fmla="*/ 446418 w 1635181"/>
              <a:gd name="connsiteY12" fmla="*/ 1128494 h 1325284"/>
              <a:gd name="connsiteX13" fmla="*/ 446418 w 1635181"/>
              <a:gd name="connsiteY13" fmla="*/ 1325284 h 1325284"/>
              <a:gd name="connsiteX14" fmla="*/ 128815 w 1635181"/>
              <a:gd name="connsiteY14" fmla="*/ 1325284 h 1325284"/>
              <a:gd name="connsiteX15" fmla="*/ 0 w 1635181"/>
              <a:gd name="connsiteY15" fmla="*/ 1196469 h 1325284"/>
              <a:gd name="connsiteX16" fmla="*/ 0 w 1635181"/>
              <a:gd name="connsiteY16" fmla="*/ 128815 h 1325284"/>
              <a:gd name="connsiteX17" fmla="*/ 128815 w 1635181"/>
              <a:gd name="connsiteY17" fmla="*/ 0 h 1325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35181" h="1325284">
                <a:moveTo>
                  <a:pt x="128815" y="0"/>
                </a:moveTo>
                <a:lnTo>
                  <a:pt x="446418" y="0"/>
                </a:lnTo>
                <a:lnTo>
                  <a:pt x="446418" y="196790"/>
                </a:lnTo>
                <a:lnTo>
                  <a:pt x="271683" y="196790"/>
                </a:lnTo>
                <a:cubicBezTo>
                  <a:pt x="215894" y="196790"/>
                  <a:pt x="170668" y="242016"/>
                  <a:pt x="170668" y="297805"/>
                </a:cubicBezTo>
                <a:lnTo>
                  <a:pt x="170668" y="308136"/>
                </a:lnTo>
                <a:lnTo>
                  <a:pt x="1286359" y="308136"/>
                </a:lnTo>
                <a:lnTo>
                  <a:pt x="1635181" y="656958"/>
                </a:lnTo>
                <a:lnTo>
                  <a:pt x="1286359" y="1005780"/>
                </a:lnTo>
                <a:lnTo>
                  <a:pt x="170668" y="1005780"/>
                </a:lnTo>
                <a:lnTo>
                  <a:pt x="170668" y="1027479"/>
                </a:lnTo>
                <a:cubicBezTo>
                  <a:pt x="170668" y="1083268"/>
                  <a:pt x="215894" y="1128494"/>
                  <a:pt x="271683" y="1128494"/>
                </a:cubicBezTo>
                <a:lnTo>
                  <a:pt x="446418" y="1128494"/>
                </a:lnTo>
                <a:lnTo>
                  <a:pt x="446418" y="1325284"/>
                </a:lnTo>
                <a:lnTo>
                  <a:pt x="128815" y="1325284"/>
                </a:lnTo>
                <a:cubicBezTo>
                  <a:pt x="57672" y="1325284"/>
                  <a:pt x="0" y="1267612"/>
                  <a:pt x="0" y="1196469"/>
                </a:cubicBezTo>
                <a:lnTo>
                  <a:pt x="0" y="128815"/>
                </a:lnTo>
                <a:cubicBezTo>
                  <a:pt x="0" y="57672"/>
                  <a:pt x="57672" y="0"/>
                  <a:pt x="128815" y="0"/>
                </a:cubicBezTo>
                <a:close/>
              </a:path>
            </a:pathLst>
          </a:custGeom>
          <a:gradFill flip="none" rotWithShape="1">
            <a:gsLst>
              <a:gs pos="33721">
                <a:schemeClr val="accent5"/>
              </a:gs>
              <a:gs pos="16000">
                <a:schemeClr val="accent5">
                  <a:lumMod val="75000"/>
                </a:schemeClr>
              </a:gs>
              <a:gs pos="0">
                <a:schemeClr val="accent5">
                  <a:lumMod val="60000"/>
                  <a:lumOff val="40000"/>
                </a:schemeClr>
              </a:gs>
            </a:gsLst>
            <a:lin ang="0" scaled="1"/>
            <a:tileRect/>
          </a:gradFill>
          <a:ln>
            <a:noFill/>
          </a:ln>
          <a:effectLst>
            <a:outerShdw blurRad="25400" dist="12700" dir="2700000" algn="tl" rotWithShape="0">
              <a:prstClr val="black">
                <a:alpha val="40000"/>
              </a:prstClr>
            </a:outerShdw>
          </a:effectLst>
          <a:scene3d>
            <a:camera prst="orthographicFront"/>
            <a:lightRig rig="threePt" dir="t"/>
          </a:scene3d>
          <a:sp3d>
            <a:bevelT w="19050" h="6350" prst="coolSlant"/>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400"/>
          </a:p>
        </p:txBody>
      </p:sp>
      <p:sp>
        <p:nvSpPr>
          <p:cNvPr id="95" name="文本框 94"/>
          <p:cNvSpPr txBox="1"/>
          <p:nvPr/>
        </p:nvSpPr>
        <p:spPr>
          <a:xfrm>
            <a:off x="2667813" y="4781328"/>
            <a:ext cx="567784" cy="523220"/>
          </a:xfrm>
          <a:prstGeom prst="rect">
            <a:avLst/>
          </a:prstGeom>
          <a:noFill/>
        </p:spPr>
        <p:txBody>
          <a:bodyPr wrap="none" rtlCol="0">
            <a:spAutoFit/>
          </a:bodyPr>
          <a:lstStyle/>
          <a:p>
            <a:r>
              <a:rPr lang="en-US" altLang="zh-CN" sz="2800" dirty="0">
                <a:solidFill>
                  <a:schemeClr val="bg1"/>
                </a:solidFill>
                <a:effectLst>
                  <a:innerShdw blurRad="25400" dist="12700" dir="13500000">
                    <a:prstClr val="black">
                      <a:alpha val="50000"/>
                    </a:prstClr>
                  </a:innerShdw>
                </a:effectLst>
              </a:rPr>
              <a:t>03</a:t>
            </a:r>
            <a:endParaRPr lang="zh-CN" altLang="en-US" sz="2800" dirty="0">
              <a:solidFill>
                <a:schemeClr val="bg1"/>
              </a:solidFill>
              <a:effectLst>
                <a:innerShdw blurRad="25400" dist="12700" dir="13500000">
                  <a:prstClr val="black">
                    <a:alpha val="50000"/>
                  </a:prstClr>
                </a:innerShdw>
              </a:effectLst>
            </a:endParaRPr>
          </a:p>
        </p:txBody>
      </p:sp>
      <p:sp>
        <p:nvSpPr>
          <p:cNvPr id="96" name="文本框 95"/>
          <p:cNvSpPr txBox="1"/>
          <p:nvPr/>
        </p:nvSpPr>
        <p:spPr>
          <a:xfrm>
            <a:off x="3777623" y="5076250"/>
            <a:ext cx="1231106" cy="369332"/>
          </a:xfrm>
          <a:prstGeom prst="rect">
            <a:avLst/>
          </a:prstGeom>
          <a:noFill/>
        </p:spPr>
        <p:txBody>
          <a:bodyPr wrap="none" lIns="0" tIns="0" rIns="0" bIns="0" rtlCol="0">
            <a:spAutoFit/>
          </a:bodyPr>
          <a:lstStyle/>
          <a:p>
            <a:r>
              <a:rPr lang="zh-CN" altLang="en-US" sz="1200" dirty="0">
                <a:solidFill>
                  <a:schemeClr val="tx1">
                    <a:lumMod val="75000"/>
                    <a:lumOff val="25000"/>
                  </a:schemeClr>
                </a:solidFill>
                <a:ea typeface="方正正中黑简体" panose="02000000000000000000" pitchFamily="2" charset="-122"/>
                <a:sym typeface="+mn-lt"/>
              </a:rPr>
              <a:t>点击添加标题文字</a:t>
            </a:r>
            <a:endParaRPr lang="en-US" altLang="zh-CN" sz="1200" dirty="0">
              <a:solidFill>
                <a:schemeClr val="tx1">
                  <a:lumMod val="75000"/>
                  <a:lumOff val="25000"/>
                </a:schemeClr>
              </a:solidFill>
              <a:ea typeface="方正正中黑简体" panose="02000000000000000000" pitchFamily="2" charset="-122"/>
              <a:sym typeface="+mn-lt"/>
            </a:endParaRPr>
          </a:p>
          <a:p>
            <a:r>
              <a:rPr lang="zh-CN" altLang="en-US" sz="1200" dirty="0">
                <a:solidFill>
                  <a:schemeClr val="tx1">
                    <a:lumMod val="75000"/>
                    <a:lumOff val="25000"/>
                  </a:schemeClr>
                </a:solidFill>
                <a:ea typeface="方正正中黑简体" panose="02000000000000000000" pitchFamily="2" charset="-122"/>
                <a:sym typeface="+mn-lt"/>
              </a:rPr>
              <a:t>点击添加标题文字</a:t>
            </a:r>
          </a:p>
        </p:txBody>
      </p:sp>
      <p:sp>
        <p:nvSpPr>
          <p:cNvPr id="97" name="矩形 96"/>
          <p:cNvSpPr/>
          <p:nvPr/>
        </p:nvSpPr>
        <p:spPr>
          <a:xfrm>
            <a:off x="3777623" y="4754694"/>
            <a:ext cx="1240724" cy="246221"/>
          </a:xfrm>
          <a:prstGeom prst="rect">
            <a:avLst/>
          </a:prstGeom>
        </p:spPr>
        <p:txBody>
          <a:bodyPr wrap="none" lIns="0" tIns="0" rIns="0" bIns="0">
            <a:spAutoFit/>
          </a:bodyPr>
          <a:lstStyle/>
          <a:p>
            <a:r>
              <a:rPr lang="zh-CN" altLang="en-US" sz="1600" b="1" dirty="0">
                <a:solidFill>
                  <a:schemeClr val="accent5"/>
                </a:solidFill>
                <a:latin typeface="方正粗谭黑简体" panose="02000000000000000000" pitchFamily="2" charset="-122"/>
                <a:ea typeface="方正粗谭黑简体" panose="02000000000000000000" pitchFamily="2" charset="-122"/>
                <a:sym typeface="+mn-lt"/>
              </a:rPr>
              <a:t>点击添加标题</a:t>
            </a:r>
          </a:p>
        </p:txBody>
      </p:sp>
      <p:sp>
        <p:nvSpPr>
          <p:cNvPr id="101" name="矩形 100"/>
          <p:cNvSpPr/>
          <p:nvPr/>
        </p:nvSpPr>
        <p:spPr>
          <a:xfrm rot="16200000">
            <a:off x="4213523" y="1899942"/>
            <a:ext cx="16803" cy="2340000"/>
          </a:xfrm>
          <a:prstGeom prst="rect">
            <a:avLst/>
          </a:prstGeom>
          <a:solidFill>
            <a:schemeClr val="bg1"/>
          </a:solidFill>
          <a:ln>
            <a:gradFill flip="none" rotWithShape="1">
              <a:gsLst>
                <a:gs pos="0">
                  <a:schemeClr val="bg1"/>
                </a:gs>
                <a:gs pos="100000">
                  <a:schemeClr val="bg1">
                    <a:lumMod val="75000"/>
                  </a:schemeClr>
                </a:gs>
              </a:gsLst>
              <a:lin ang="10800000" scaled="1"/>
              <a:tileRect/>
            </a:gradFill>
          </a:ln>
          <a:effectLst>
            <a:innerShdw dist="254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ym typeface="+mn-lt"/>
            </a:endParaRPr>
          </a:p>
        </p:txBody>
      </p:sp>
      <p:sp>
        <p:nvSpPr>
          <p:cNvPr id="104" name="矩形 103"/>
          <p:cNvSpPr/>
          <p:nvPr/>
        </p:nvSpPr>
        <p:spPr>
          <a:xfrm rot="16200000">
            <a:off x="4213523" y="3258541"/>
            <a:ext cx="16803" cy="2340000"/>
          </a:xfrm>
          <a:prstGeom prst="rect">
            <a:avLst/>
          </a:prstGeom>
          <a:solidFill>
            <a:schemeClr val="bg1"/>
          </a:solidFill>
          <a:ln>
            <a:gradFill flip="none" rotWithShape="1">
              <a:gsLst>
                <a:gs pos="0">
                  <a:schemeClr val="bg1"/>
                </a:gs>
                <a:gs pos="100000">
                  <a:schemeClr val="bg1">
                    <a:lumMod val="75000"/>
                  </a:schemeClr>
                </a:gs>
              </a:gsLst>
              <a:lin ang="10800000" scaled="1"/>
              <a:tileRect/>
            </a:gradFill>
          </a:ln>
          <a:effectLst>
            <a:innerShdw dist="254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ym typeface="+mn-lt"/>
            </a:endParaRPr>
          </a:p>
        </p:txBody>
      </p:sp>
      <p:grpSp>
        <p:nvGrpSpPr>
          <p:cNvPr id="4" name="组合 3"/>
          <p:cNvGrpSpPr>
            <a:grpSpLocks noChangeAspect="1"/>
          </p:cNvGrpSpPr>
          <p:nvPr/>
        </p:nvGrpSpPr>
        <p:grpSpPr>
          <a:xfrm>
            <a:off x="5936158" y="2537348"/>
            <a:ext cx="185615" cy="115199"/>
            <a:chOff x="5936153" y="2499801"/>
            <a:chExt cx="306610" cy="190293"/>
          </a:xfrm>
        </p:grpSpPr>
        <p:sp>
          <p:nvSpPr>
            <p:cNvPr id="75" name="燕尾形 74"/>
            <p:cNvSpPr>
              <a:spLocks noChangeAspect="1"/>
            </p:cNvSpPr>
            <p:nvPr/>
          </p:nvSpPr>
          <p:spPr>
            <a:xfrm flipH="1">
              <a:off x="5936153" y="2499801"/>
              <a:ext cx="178185" cy="190293"/>
            </a:xfrm>
            <a:prstGeom prst="chevron">
              <a:avLst>
                <a:gd name="adj" fmla="val 64644"/>
              </a:avLst>
            </a:prstGeom>
            <a:solidFill>
              <a:schemeClr val="bg1"/>
            </a:solidFill>
            <a:ln w="12700">
              <a:noFill/>
            </a:ln>
            <a:effectLst>
              <a:innerShdw blurRad="254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1200"/>
            </a:p>
          </p:txBody>
        </p:sp>
        <p:sp>
          <p:nvSpPr>
            <p:cNvPr id="108" name="燕尾形 107"/>
            <p:cNvSpPr>
              <a:spLocks noChangeAspect="1"/>
            </p:cNvSpPr>
            <p:nvPr/>
          </p:nvSpPr>
          <p:spPr>
            <a:xfrm flipH="1">
              <a:off x="6064578" y="2499801"/>
              <a:ext cx="178185" cy="190293"/>
            </a:xfrm>
            <a:prstGeom prst="chevron">
              <a:avLst>
                <a:gd name="adj" fmla="val 64644"/>
              </a:avLst>
            </a:prstGeom>
            <a:solidFill>
              <a:schemeClr val="bg1"/>
            </a:solidFill>
            <a:ln w="12700">
              <a:noFill/>
            </a:ln>
            <a:effectLst>
              <a:innerShdw blurRad="254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1200"/>
            </a:p>
          </p:txBody>
        </p:sp>
      </p:grpSp>
      <p:grpSp>
        <p:nvGrpSpPr>
          <p:cNvPr id="5" name="组合 4"/>
          <p:cNvGrpSpPr>
            <a:grpSpLocks noChangeAspect="1"/>
          </p:cNvGrpSpPr>
          <p:nvPr/>
        </p:nvGrpSpPr>
        <p:grpSpPr>
          <a:xfrm>
            <a:off x="5936158" y="3730515"/>
            <a:ext cx="185615" cy="115199"/>
            <a:chOff x="5936153" y="3692968"/>
            <a:chExt cx="306610" cy="190293"/>
          </a:xfrm>
        </p:grpSpPr>
        <p:sp>
          <p:nvSpPr>
            <p:cNvPr id="109" name="燕尾形 108"/>
            <p:cNvSpPr>
              <a:spLocks noChangeAspect="1"/>
            </p:cNvSpPr>
            <p:nvPr/>
          </p:nvSpPr>
          <p:spPr>
            <a:xfrm flipH="1">
              <a:off x="5936153" y="3692968"/>
              <a:ext cx="178185" cy="190293"/>
            </a:xfrm>
            <a:prstGeom prst="chevron">
              <a:avLst>
                <a:gd name="adj" fmla="val 64644"/>
              </a:avLst>
            </a:prstGeom>
            <a:solidFill>
              <a:schemeClr val="bg1"/>
            </a:solidFill>
            <a:ln w="12700">
              <a:noFill/>
            </a:ln>
            <a:effectLst>
              <a:innerShdw blurRad="254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1200"/>
            </a:p>
          </p:txBody>
        </p:sp>
        <p:sp>
          <p:nvSpPr>
            <p:cNvPr id="110" name="燕尾形 109"/>
            <p:cNvSpPr>
              <a:spLocks noChangeAspect="1"/>
            </p:cNvSpPr>
            <p:nvPr/>
          </p:nvSpPr>
          <p:spPr>
            <a:xfrm flipH="1">
              <a:off x="6064578" y="3692968"/>
              <a:ext cx="178185" cy="190293"/>
            </a:xfrm>
            <a:prstGeom prst="chevron">
              <a:avLst>
                <a:gd name="adj" fmla="val 64644"/>
              </a:avLst>
            </a:prstGeom>
            <a:solidFill>
              <a:schemeClr val="bg1"/>
            </a:solidFill>
            <a:ln w="12700">
              <a:noFill/>
            </a:ln>
            <a:effectLst>
              <a:innerShdw blurRad="254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1200"/>
            </a:p>
          </p:txBody>
        </p:sp>
      </p:grpSp>
      <p:grpSp>
        <p:nvGrpSpPr>
          <p:cNvPr id="6" name="组合 5"/>
          <p:cNvGrpSpPr>
            <a:grpSpLocks noChangeAspect="1"/>
          </p:cNvGrpSpPr>
          <p:nvPr/>
        </p:nvGrpSpPr>
        <p:grpSpPr>
          <a:xfrm>
            <a:off x="5936158" y="4979423"/>
            <a:ext cx="185615" cy="115199"/>
            <a:chOff x="5936153" y="4941876"/>
            <a:chExt cx="306610" cy="190293"/>
          </a:xfrm>
        </p:grpSpPr>
        <p:sp>
          <p:nvSpPr>
            <p:cNvPr id="111" name="燕尾形 110"/>
            <p:cNvSpPr>
              <a:spLocks noChangeAspect="1"/>
            </p:cNvSpPr>
            <p:nvPr/>
          </p:nvSpPr>
          <p:spPr>
            <a:xfrm flipH="1">
              <a:off x="5936153" y="4941876"/>
              <a:ext cx="178185" cy="190293"/>
            </a:xfrm>
            <a:prstGeom prst="chevron">
              <a:avLst>
                <a:gd name="adj" fmla="val 64644"/>
              </a:avLst>
            </a:prstGeom>
            <a:solidFill>
              <a:schemeClr val="bg1"/>
            </a:solidFill>
            <a:ln w="12700">
              <a:noFill/>
            </a:ln>
            <a:effectLst>
              <a:innerShdw blurRad="254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1200"/>
            </a:p>
          </p:txBody>
        </p:sp>
        <p:sp>
          <p:nvSpPr>
            <p:cNvPr id="112" name="燕尾形 111"/>
            <p:cNvSpPr>
              <a:spLocks noChangeAspect="1"/>
            </p:cNvSpPr>
            <p:nvPr/>
          </p:nvSpPr>
          <p:spPr>
            <a:xfrm flipH="1">
              <a:off x="6064578" y="4941876"/>
              <a:ext cx="178185" cy="190293"/>
            </a:xfrm>
            <a:prstGeom prst="chevron">
              <a:avLst>
                <a:gd name="adj" fmla="val 64644"/>
              </a:avLst>
            </a:prstGeom>
            <a:solidFill>
              <a:schemeClr val="bg1"/>
            </a:solidFill>
            <a:ln w="12700">
              <a:noFill/>
            </a:ln>
            <a:effectLst>
              <a:innerShdw blurRad="254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1200"/>
            </a:p>
          </p:txBody>
        </p:sp>
      </p:grpSp>
      <p:sp>
        <p:nvSpPr>
          <p:cNvPr id="113" name="矩形 112"/>
          <p:cNvSpPr/>
          <p:nvPr/>
        </p:nvSpPr>
        <p:spPr>
          <a:xfrm>
            <a:off x="7812969" y="2393488"/>
            <a:ext cx="3014285" cy="584775"/>
          </a:xfrm>
          <a:prstGeom prst="rect">
            <a:avLst/>
          </a:prstGeom>
        </p:spPr>
        <p:txBody>
          <a:bodyPr wrap="square">
            <a:spAutoFit/>
          </a:bodyPr>
          <a:lstStyle/>
          <a:p>
            <a:r>
              <a:rPr lang="zh-CN" altLang="en-US" sz="3200" dirty="0">
                <a:solidFill>
                  <a:schemeClr val="tx1">
                    <a:lumMod val="75000"/>
                    <a:lumOff val="25000"/>
                  </a:schemeClr>
                </a:solidFill>
                <a:ea typeface="方正粗谭黑简体" panose="02000000000000000000" pitchFamily="2" charset="-122"/>
                <a:sym typeface="+mn-lt"/>
              </a:rPr>
              <a:t>点击添加标题</a:t>
            </a:r>
          </a:p>
        </p:txBody>
      </p:sp>
      <p:sp>
        <p:nvSpPr>
          <p:cNvPr id="114" name="矩形 113"/>
          <p:cNvSpPr/>
          <p:nvPr/>
        </p:nvSpPr>
        <p:spPr>
          <a:xfrm>
            <a:off x="7812968" y="3050226"/>
            <a:ext cx="3014285" cy="1200329"/>
          </a:xfrm>
          <a:prstGeom prst="rect">
            <a:avLst/>
          </a:prstGeom>
        </p:spPr>
        <p:txBody>
          <a:bodyPr wrap="square">
            <a:spAutoFit/>
          </a:bodyPr>
          <a:lstStyle/>
          <a:p>
            <a:r>
              <a:rPr lang="zh-CN" altLang="en-US" dirty="0">
                <a:solidFill>
                  <a:schemeClr val="tx1">
                    <a:lumMod val="75000"/>
                    <a:lumOff val="25000"/>
                  </a:schemeClr>
                </a:solidFill>
                <a:latin typeface="时尚中黑简体" panose="01010104010101010101" pitchFamily="2" charset="-122"/>
                <a:ea typeface="时尚中黑简体" panose="01010104010101010101" pitchFamily="2" charset="-122"/>
              </a:rPr>
              <a:t>点击添加标题文字点击添加标题文字点击添加标题点击添加标题文字点击添加标题文字点击添加标题</a:t>
            </a:r>
          </a:p>
        </p:txBody>
      </p:sp>
      <p:sp>
        <p:nvSpPr>
          <p:cNvPr id="115" name="KSO_Shape"/>
          <p:cNvSpPr>
            <a:spLocks noChangeAspect="1"/>
          </p:cNvSpPr>
          <p:nvPr/>
        </p:nvSpPr>
        <p:spPr>
          <a:xfrm>
            <a:off x="6398197" y="2431136"/>
            <a:ext cx="341868" cy="327622"/>
          </a:xfrm>
          <a:custGeom>
            <a:avLst/>
            <a:gdLst/>
            <a:ahLst/>
            <a:cxnLst/>
            <a:rect l="l" t="t" r="r" b="b"/>
            <a:pathLst>
              <a:path w="1889279" h="1810503">
                <a:moveTo>
                  <a:pt x="1408636" y="1462945"/>
                </a:moveTo>
                <a:cubicBezTo>
                  <a:pt x="1471912" y="1494489"/>
                  <a:pt x="1528819" y="1532588"/>
                  <a:pt x="1575786" y="1578162"/>
                </a:cubicBezTo>
                <a:cubicBezTo>
                  <a:pt x="1467281" y="1672800"/>
                  <a:pt x="1335058" y="1742507"/>
                  <a:pt x="1188886" y="1779443"/>
                </a:cubicBezTo>
                <a:cubicBezTo>
                  <a:pt x="1278166" y="1700386"/>
                  <a:pt x="1353810" y="1592053"/>
                  <a:pt x="1408636" y="1462945"/>
                </a:cubicBezTo>
                <a:close/>
                <a:moveTo>
                  <a:pt x="494888" y="1445849"/>
                </a:moveTo>
                <a:cubicBezTo>
                  <a:pt x="556747" y="1590569"/>
                  <a:pt x="643865" y="1709702"/>
                  <a:pt x="747068" y="1790925"/>
                </a:cubicBezTo>
                <a:cubicBezTo>
                  <a:pt x="576321" y="1756303"/>
                  <a:pt x="422614" y="1677538"/>
                  <a:pt x="300900" y="1566189"/>
                </a:cubicBezTo>
                <a:cubicBezTo>
                  <a:pt x="355309" y="1517036"/>
                  <a:pt x="421005" y="1476420"/>
                  <a:pt x="494888" y="1445849"/>
                </a:cubicBezTo>
                <a:close/>
                <a:moveTo>
                  <a:pt x="900586" y="1355871"/>
                </a:moveTo>
                <a:lnTo>
                  <a:pt x="900586" y="1808904"/>
                </a:lnTo>
                <a:lnTo>
                  <a:pt x="884222" y="1808113"/>
                </a:lnTo>
                <a:cubicBezTo>
                  <a:pt x="745280" y="1742581"/>
                  <a:pt x="627378" y="1604992"/>
                  <a:pt x="551037" y="1423344"/>
                </a:cubicBezTo>
                <a:cubicBezTo>
                  <a:pt x="655969" y="1381011"/>
                  <a:pt x="774745" y="1357337"/>
                  <a:pt x="900586" y="1355871"/>
                </a:cubicBezTo>
                <a:close/>
                <a:moveTo>
                  <a:pt x="953521" y="1355186"/>
                </a:moveTo>
                <a:cubicBezTo>
                  <a:pt x="1099660" y="1356509"/>
                  <a:pt x="1236550" y="1386650"/>
                  <a:pt x="1354036" y="1440083"/>
                </a:cubicBezTo>
                <a:cubicBezTo>
                  <a:pt x="1283551" y="1605630"/>
                  <a:pt x="1178611" y="1734316"/>
                  <a:pt x="1054486" y="1804443"/>
                </a:cubicBezTo>
                <a:lnTo>
                  <a:pt x="953521" y="1810503"/>
                </a:lnTo>
                <a:close/>
                <a:moveTo>
                  <a:pt x="1517159" y="931303"/>
                </a:moveTo>
                <a:lnTo>
                  <a:pt x="1889279" y="931303"/>
                </a:lnTo>
                <a:cubicBezTo>
                  <a:pt x="1883282" y="1167646"/>
                  <a:pt x="1781715" y="1381244"/>
                  <a:pt x="1618873" y="1536894"/>
                </a:cubicBezTo>
                <a:cubicBezTo>
                  <a:pt x="1566437" y="1485571"/>
                  <a:pt x="1502786" y="1442774"/>
                  <a:pt x="1431939" y="1407715"/>
                </a:cubicBezTo>
                <a:cubicBezTo>
                  <a:pt x="1485774" y="1266553"/>
                  <a:pt x="1516428" y="1104135"/>
                  <a:pt x="1517159" y="931303"/>
                </a:cubicBezTo>
                <a:close/>
                <a:moveTo>
                  <a:pt x="953521" y="931303"/>
                </a:moveTo>
                <a:lnTo>
                  <a:pt x="1456842" y="931303"/>
                </a:lnTo>
                <a:cubicBezTo>
                  <a:pt x="1456123" y="1096196"/>
                  <a:pt x="1427268" y="1250986"/>
                  <a:pt x="1375819" y="1384691"/>
                </a:cubicBezTo>
                <a:cubicBezTo>
                  <a:pt x="1251537" y="1327928"/>
                  <a:pt x="1107288" y="1296191"/>
                  <a:pt x="953521" y="1294902"/>
                </a:cubicBezTo>
                <a:close/>
                <a:moveTo>
                  <a:pt x="448568" y="931303"/>
                </a:moveTo>
                <a:lnTo>
                  <a:pt x="900586" y="931303"/>
                </a:lnTo>
                <a:lnTo>
                  <a:pt x="900586" y="1295603"/>
                </a:lnTo>
                <a:cubicBezTo>
                  <a:pt x="766605" y="1297053"/>
                  <a:pt x="640053" y="1322469"/>
                  <a:pt x="528061" y="1368046"/>
                </a:cubicBezTo>
                <a:cubicBezTo>
                  <a:pt x="478984" y="1238632"/>
                  <a:pt x="450499" y="1089843"/>
                  <a:pt x="448568" y="931303"/>
                </a:cubicBezTo>
                <a:close/>
                <a:moveTo>
                  <a:pt x="0" y="931303"/>
                </a:moveTo>
                <a:lnTo>
                  <a:pt x="388264" y="931303"/>
                </a:lnTo>
                <a:cubicBezTo>
                  <a:pt x="390220" y="1097785"/>
                  <a:pt x="420532" y="1254193"/>
                  <a:pt x="473139" y="1390578"/>
                </a:cubicBezTo>
                <a:cubicBezTo>
                  <a:pt x="391203" y="1423988"/>
                  <a:pt x="318506" y="1469260"/>
                  <a:pt x="258353" y="1524144"/>
                </a:cubicBezTo>
                <a:cubicBezTo>
                  <a:pt x="102364" y="1370026"/>
                  <a:pt x="5849" y="1161456"/>
                  <a:pt x="0" y="931303"/>
                </a:cubicBezTo>
                <a:close/>
                <a:moveTo>
                  <a:pt x="536834" y="421694"/>
                </a:moveTo>
                <a:cubicBezTo>
                  <a:pt x="646682" y="464986"/>
                  <a:pt x="770110" y="489176"/>
                  <a:pt x="900586" y="490537"/>
                </a:cubicBezTo>
                <a:lnTo>
                  <a:pt x="900586" y="875390"/>
                </a:lnTo>
                <a:lnTo>
                  <a:pt x="448805" y="875390"/>
                </a:lnTo>
                <a:cubicBezTo>
                  <a:pt x="451150" y="709592"/>
                  <a:pt x="482649" y="554587"/>
                  <a:pt x="536834" y="421694"/>
                </a:cubicBezTo>
                <a:close/>
                <a:moveTo>
                  <a:pt x="1356131" y="409527"/>
                </a:moveTo>
                <a:cubicBezTo>
                  <a:pt x="1415590" y="544412"/>
                  <a:pt x="1451132" y="703874"/>
                  <a:pt x="1455052" y="875390"/>
                </a:cubicBezTo>
                <a:lnTo>
                  <a:pt x="953521" y="875390"/>
                </a:lnTo>
                <a:lnTo>
                  <a:pt x="953521" y="491238"/>
                </a:lnTo>
                <a:cubicBezTo>
                  <a:pt x="1099303" y="490092"/>
                  <a:pt x="1236528" y="461431"/>
                  <a:pt x="1356131" y="409527"/>
                </a:cubicBezTo>
                <a:close/>
                <a:moveTo>
                  <a:pt x="271202" y="273767"/>
                </a:moveTo>
                <a:cubicBezTo>
                  <a:pt x="330895" y="324894"/>
                  <a:pt x="401533" y="367494"/>
                  <a:pt x="480768" y="398692"/>
                </a:cubicBezTo>
                <a:cubicBezTo>
                  <a:pt x="424147" y="539118"/>
                  <a:pt x="390867" y="701724"/>
                  <a:pt x="388496" y="875390"/>
                </a:cubicBezTo>
                <a:lnTo>
                  <a:pt x="238" y="875390"/>
                </a:lnTo>
                <a:cubicBezTo>
                  <a:pt x="7162" y="640451"/>
                  <a:pt x="108645" y="428248"/>
                  <a:pt x="271202" y="273767"/>
                </a:cubicBezTo>
                <a:close/>
                <a:moveTo>
                  <a:pt x="1605567" y="261436"/>
                </a:moveTo>
                <a:cubicBezTo>
                  <a:pt x="1775300" y="417133"/>
                  <a:pt x="1881942" y="634296"/>
                  <a:pt x="1889035" y="875390"/>
                </a:cubicBezTo>
                <a:lnTo>
                  <a:pt x="1515364" y="875390"/>
                </a:lnTo>
                <a:cubicBezTo>
                  <a:pt x="1511419" y="696081"/>
                  <a:pt x="1474168" y="529014"/>
                  <a:pt x="1413107" y="386152"/>
                </a:cubicBezTo>
                <a:cubicBezTo>
                  <a:pt x="1485941" y="353453"/>
                  <a:pt x="1551126" y="311628"/>
                  <a:pt x="1605567" y="261436"/>
                </a:cubicBezTo>
                <a:close/>
                <a:moveTo>
                  <a:pt x="748157" y="19413"/>
                </a:moveTo>
                <a:cubicBezTo>
                  <a:pt x="649482" y="96557"/>
                  <a:pt x="565491" y="208310"/>
                  <a:pt x="504779" y="344256"/>
                </a:cubicBezTo>
                <a:cubicBezTo>
                  <a:pt x="432706" y="315858"/>
                  <a:pt x="368354" y="277545"/>
                  <a:pt x="313920" y="231604"/>
                </a:cubicBezTo>
                <a:cubicBezTo>
                  <a:pt x="434240" y="127070"/>
                  <a:pt x="583275" y="52667"/>
                  <a:pt x="748157" y="19413"/>
                </a:cubicBezTo>
                <a:close/>
                <a:moveTo>
                  <a:pt x="1137621" y="18543"/>
                </a:moveTo>
                <a:cubicBezTo>
                  <a:pt x="1297904" y="50310"/>
                  <a:pt x="1443338" y="120918"/>
                  <a:pt x="1562575" y="219802"/>
                </a:cubicBezTo>
                <a:cubicBezTo>
                  <a:pt x="1512842" y="265093"/>
                  <a:pt x="1453308" y="302843"/>
                  <a:pt x="1386970" y="332857"/>
                </a:cubicBezTo>
                <a:cubicBezTo>
                  <a:pt x="1323718" y="199817"/>
                  <a:pt x="1237626" y="91674"/>
                  <a:pt x="1137621" y="18543"/>
                </a:cubicBezTo>
                <a:close/>
                <a:moveTo>
                  <a:pt x="900586" y="1702"/>
                </a:moveTo>
                <a:lnTo>
                  <a:pt x="900586" y="430269"/>
                </a:lnTo>
                <a:cubicBezTo>
                  <a:pt x="778345" y="428899"/>
                  <a:pt x="662774" y="406468"/>
                  <a:pt x="560047" y="366408"/>
                </a:cubicBezTo>
                <a:cubicBezTo>
                  <a:pt x="637783" y="193348"/>
                  <a:pt x="753999" y="63227"/>
                  <a:pt x="890213" y="2203"/>
                </a:cubicBezTo>
                <a:close/>
                <a:moveTo>
                  <a:pt x="953521" y="0"/>
                </a:moveTo>
                <a:lnTo>
                  <a:pt x="981035" y="1330"/>
                </a:lnTo>
                <a:cubicBezTo>
                  <a:pt x="1124068" y="53565"/>
                  <a:pt x="1247786" y="180867"/>
                  <a:pt x="1332000" y="354889"/>
                </a:cubicBezTo>
                <a:cubicBezTo>
                  <a:pt x="1219743" y="403080"/>
                  <a:pt x="1090709" y="429800"/>
                  <a:pt x="953521" y="430954"/>
                </a:cubicBezTo>
                <a:close/>
              </a:path>
            </a:pathLst>
          </a:custGeom>
          <a:solidFill>
            <a:schemeClr val="bg1"/>
          </a:solidFill>
          <a:ln w="12700">
            <a:noFill/>
          </a:ln>
          <a:effectLst>
            <a:innerShdw blurRad="254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1600">
              <a:sym typeface="+mn-lt"/>
            </a:endParaRPr>
          </a:p>
        </p:txBody>
      </p:sp>
      <p:sp>
        <p:nvSpPr>
          <p:cNvPr id="116" name="KSO_Shape"/>
          <p:cNvSpPr>
            <a:spLocks noChangeAspect="1"/>
          </p:cNvSpPr>
          <p:nvPr/>
        </p:nvSpPr>
        <p:spPr>
          <a:xfrm>
            <a:off x="6385328" y="3597972"/>
            <a:ext cx="367606" cy="380284"/>
          </a:xfrm>
          <a:custGeom>
            <a:avLst/>
            <a:gdLst/>
            <a:ahLst/>
            <a:cxnLst/>
            <a:rect l="l" t="t" r="r" b="b"/>
            <a:pathLst>
              <a:path w="1119349" h="1157433">
                <a:moveTo>
                  <a:pt x="135620" y="818456"/>
                </a:moveTo>
                <a:cubicBezTo>
                  <a:pt x="71450" y="948523"/>
                  <a:pt x="57484" y="1054732"/>
                  <a:pt x="108323" y="1103729"/>
                </a:cubicBezTo>
                <a:cubicBezTo>
                  <a:pt x="164989" y="1158341"/>
                  <a:pt x="289713" y="1129874"/>
                  <a:pt x="437069" y="1040437"/>
                </a:cubicBezTo>
                <a:cubicBezTo>
                  <a:pt x="307239" y="1007168"/>
                  <a:pt x="198946" y="926245"/>
                  <a:pt x="135620" y="818456"/>
                </a:cubicBezTo>
                <a:close/>
                <a:moveTo>
                  <a:pt x="582086" y="345816"/>
                </a:moveTo>
                <a:cubicBezTo>
                  <a:pt x="490772" y="345817"/>
                  <a:pt x="434615" y="407693"/>
                  <a:pt x="413811" y="495363"/>
                </a:cubicBezTo>
                <a:lnTo>
                  <a:pt x="750361" y="495364"/>
                </a:lnTo>
                <a:cubicBezTo>
                  <a:pt x="729557" y="407692"/>
                  <a:pt x="673401" y="345816"/>
                  <a:pt x="582086" y="345816"/>
                </a:cubicBezTo>
                <a:close/>
                <a:moveTo>
                  <a:pt x="954622" y="129"/>
                </a:moveTo>
                <a:cubicBezTo>
                  <a:pt x="1007406" y="-1466"/>
                  <a:pt x="1051113" y="11645"/>
                  <a:pt x="1081775" y="41196"/>
                </a:cubicBezTo>
                <a:cubicBezTo>
                  <a:pt x="1101805" y="60500"/>
                  <a:pt x="1115030" y="85625"/>
                  <a:pt x="1119349" y="116033"/>
                </a:cubicBezTo>
                <a:cubicBezTo>
                  <a:pt x="1112931" y="103633"/>
                  <a:pt x="1104158" y="92219"/>
                  <a:pt x="1093494" y="81508"/>
                </a:cubicBezTo>
                <a:cubicBezTo>
                  <a:pt x="1010899" y="-1451"/>
                  <a:pt x="882017" y="28786"/>
                  <a:pt x="737350" y="130602"/>
                </a:cubicBezTo>
                <a:cubicBezTo>
                  <a:pt x="943277" y="190863"/>
                  <a:pt x="1091569" y="370605"/>
                  <a:pt x="1091569" y="582598"/>
                </a:cubicBezTo>
                <a:lnTo>
                  <a:pt x="1085273" y="640757"/>
                </a:lnTo>
                <a:lnTo>
                  <a:pt x="755888" y="640756"/>
                </a:lnTo>
                <a:lnTo>
                  <a:pt x="719073" y="640757"/>
                </a:lnTo>
                <a:lnTo>
                  <a:pt x="408284" y="640757"/>
                </a:lnTo>
                <a:cubicBezTo>
                  <a:pt x="424002" y="743453"/>
                  <a:pt x="484447" y="819382"/>
                  <a:pt x="582086" y="819383"/>
                </a:cubicBezTo>
                <a:cubicBezTo>
                  <a:pt x="648673" y="819382"/>
                  <a:pt x="697960" y="784070"/>
                  <a:pt x="725617" y="727992"/>
                </a:cubicBezTo>
                <a:lnTo>
                  <a:pt x="1064773" y="727992"/>
                </a:lnTo>
                <a:cubicBezTo>
                  <a:pt x="1000780" y="921122"/>
                  <a:pt x="807116" y="1060320"/>
                  <a:pt x="578539" y="1060320"/>
                </a:cubicBezTo>
                <a:cubicBezTo>
                  <a:pt x="541437" y="1060319"/>
                  <a:pt x="505255" y="1056652"/>
                  <a:pt x="470646" y="1048435"/>
                </a:cubicBezTo>
                <a:cubicBezTo>
                  <a:pt x="288189" y="1159820"/>
                  <a:pt x="124174" y="1191927"/>
                  <a:pt x="45670" y="1116267"/>
                </a:cubicBezTo>
                <a:cubicBezTo>
                  <a:pt x="-38972" y="1034693"/>
                  <a:pt x="-2092" y="849162"/>
                  <a:pt x="124297" y="645271"/>
                </a:cubicBezTo>
                <a:cubicBezTo>
                  <a:pt x="126384" y="641564"/>
                  <a:pt x="128546" y="637931"/>
                  <a:pt x="130887" y="634433"/>
                </a:cubicBezTo>
                <a:cubicBezTo>
                  <a:pt x="140131" y="616742"/>
                  <a:pt x="151256" y="599735"/>
                  <a:pt x="163296" y="582889"/>
                </a:cubicBezTo>
                <a:cubicBezTo>
                  <a:pt x="171413" y="570408"/>
                  <a:pt x="179765" y="558285"/>
                  <a:pt x="189707" y="547372"/>
                </a:cubicBezTo>
                <a:cubicBezTo>
                  <a:pt x="207410" y="520542"/>
                  <a:pt x="227598" y="494496"/>
                  <a:pt x="249351" y="468810"/>
                </a:cubicBezTo>
                <a:cubicBezTo>
                  <a:pt x="261501" y="453873"/>
                  <a:pt x="274484" y="439223"/>
                  <a:pt x="288439" y="424719"/>
                </a:cubicBezTo>
                <a:cubicBezTo>
                  <a:pt x="304701" y="403895"/>
                  <a:pt x="322841" y="384213"/>
                  <a:pt x="341644" y="364703"/>
                </a:cubicBezTo>
                <a:cubicBezTo>
                  <a:pt x="392793" y="311630"/>
                  <a:pt x="445389" y="263415"/>
                  <a:pt x="498166" y="220924"/>
                </a:cubicBezTo>
                <a:cubicBezTo>
                  <a:pt x="310657" y="309270"/>
                  <a:pt x="183697" y="431706"/>
                  <a:pt x="65845" y="579499"/>
                </a:cubicBezTo>
                <a:cubicBezTo>
                  <a:pt x="67312" y="317087"/>
                  <a:pt x="296312" y="104878"/>
                  <a:pt x="578538" y="104878"/>
                </a:cubicBezTo>
                <a:lnTo>
                  <a:pt x="651994" y="111773"/>
                </a:lnTo>
                <a:cubicBezTo>
                  <a:pt x="764896" y="41979"/>
                  <a:pt x="871117" y="2651"/>
                  <a:pt x="954622" y="129"/>
                </a:cubicBezTo>
                <a:close/>
              </a:path>
            </a:pathLst>
          </a:custGeom>
          <a:solidFill>
            <a:schemeClr val="bg1"/>
          </a:solidFill>
          <a:ln w="12700">
            <a:noFill/>
          </a:ln>
          <a:effectLst>
            <a:innerShdw blurRad="254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1600">
              <a:sym typeface="+mn-lt"/>
            </a:endParaRPr>
          </a:p>
        </p:txBody>
      </p:sp>
      <p:sp>
        <p:nvSpPr>
          <p:cNvPr id="117" name="KSO_Shape"/>
          <p:cNvSpPr>
            <a:spLocks noChangeAspect="1"/>
          </p:cNvSpPr>
          <p:nvPr/>
        </p:nvSpPr>
        <p:spPr>
          <a:xfrm flipH="1">
            <a:off x="6385674" y="4867935"/>
            <a:ext cx="366915" cy="338175"/>
          </a:xfrm>
          <a:custGeom>
            <a:avLst/>
            <a:gdLst/>
            <a:ahLst/>
            <a:cxnLst/>
            <a:rect l="l" t="t" r="r" b="b"/>
            <a:pathLst>
              <a:path w="2922576" h="2692126">
                <a:moveTo>
                  <a:pt x="553896" y="1279436"/>
                </a:moveTo>
                <a:cubicBezTo>
                  <a:pt x="792021" y="1473111"/>
                  <a:pt x="992046" y="1742986"/>
                  <a:pt x="1211121" y="1974761"/>
                </a:cubicBezTo>
                <a:lnTo>
                  <a:pt x="1201596" y="2431961"/>
                </a:lnTo>
                <a:cubicBezTo>
                  <a:pt x="947596" y="2384336"/>
                  <a:pt x="769796" y="2336711"/>
                  <a:pt x="639621" y="2117636"/>
                </a:cubicBezTo>
                <a:cubicBezTo>
                  <a:pt x="509446" y="1898561"/>
                  <a:pt x="582471" y="1558836"/>
                  <a:pt x="553896" y="1279436"/>
                </a:cubicBezTo>
                <a:close/>
                <a:moveTo>
                  <a:pt x="1414250" y="349940"/>
                </a:moveTo>
                <a:lnTo>
                  <a:pt x="1576175" y="702365"/>
                </a:lnTo>
                <a:lnTo>
                  <a:pt x="1840671" y="351223"/>
                </a:lnTo>
                <a:cubicBezTo>
                  <a:pt x="1946050" y="474823"/>
                  <a:pt x="2011221" y="645739"/>
                  <a:pt x="2011221" y="834547"/>
                </a:cubicBezTo>
                <a:cubicBezTo>
                  <a:pt x="2019964" y="1198269"/>
                  <a:pt x="1873746" y="1469720"/>
                  <a:pt x="1527496" y="1508764"/>
                </a:cubicBezTo>
                <a:lnTo>
                  <a:pt x="1534971" y="2136686"/>
                </a:lnTo>
                <a:cubicBezTo>
                  <a:pt x="1804846" y="1854111"/>
                  <a:pt x="2036621" y="1552486"/>
                  <a:pt x="2344596" y="1288961"/>
                </a:cubicBezTo>
                <a:cubicBezTo>
                  <a:pt x="2347771" y="1504861"/>
                  <a:pt x="2350946" y="1939836"/>
                  <a:pt x="2192196" y="2193836"/>
                </a:cubicBezTo>
                <a:cubicBezTo>
                  <a:pt x="1995346" y="2466886"/>
                  <a:pt x="1623871" y="2444661"/>
                  <a:pt x="1344471" y="2441486"/>
                </a:cubicBezTo>
                <a:lnTo>
                  <a:pt x="1353780" y="1510652"/>
                </a:lnTo>
                <a:cubicBezTo>
                  <a:pt x="992542" y="1480514"/>
                  <a:pt x="840254" y="1205525"/>
                  <a:pt x="849171" y="834547"/>
                </a:cubicBezTo>
                <a:cubicBezTo>
                  <a:pt x="853745" y="644286"/>
                  <a:pt x="913894" y="479273"/>
                  <a:pt x="1011904" y="360081"/>
                </a:cubicBezTo>
                <a:lnTo>
                  <a:pt x="1014200" y="359465"/>
                </a:lnTo>
                <a:lnTo>
                  <a:pt x="1214225" y="683315"/>
                </a:lnTo>
                <a:close/>
                <a:moveTo>
                  <a:pt x="480281" y="174535"/>
                </a:moveTo>
                <a:cubicBezTo>
                  <a:pt x="324175" y="174535"/>
                  <a:pt x="197626" y="319405"/>
                  <a:pt x="197626" y="498111"/>
                </a:cubicBezTo>
                <a:lnTo>
                  <a:pt x="197626" y="2194015"/>
                </a:lnTo>
                <a:cubicBezTo>
                  <a:pt x="197626" y="2372721"/>
                  <a:pt x="324175" y="2517591"/>
                  <a:pt x="480281" y="2517591"/>
                </a:cubicBezTo>
                <a:lnTo>
                  <a:pt x="2458598" y="2517591"/>
                </a:lnTo>
                <a:cubicBezTo>
                  <a:pt x="2614704" y="2517591"/>
                  <a:pt x="2741253" y="2372721"/>
                  <a:pt x="2741253" y="2194015"/>
                </a:cubicBezTo>
                <a:lnTo>
                  <a:pt x="2741253" y="498111"/>
                </a:lnTo>
                <a:cubicBezTo>
                  <a:pt x="2741253" y="319405"/>
                  <a:pt x="2614704" y="174535"/>
                  <a:pt x="2458598" y="174535"/>
                </a:cubicBezTo>
                <a:close/>
                <a:moveTo>
                  <a:pt x="324765" y="0"/>
                </a:moveTo>
                <a:lnTo>
                  <a:pt x="2597811" y="0"/>
                </a:lnTo>
                <a:cubicBezTo>
                  <a:pt x="2777173" y="0"/>
                  <a:pt x="2922576" y="166453"/>
                  <a:pt x="2922576" y="371783"/>
                </a:cubicBezTo>
                <a:lnTo>
                  <a:pt x="2922576" y="2320344"/>
                </a:lnTo>
                <a:cubicBezTo>
                  <a:pt x="2922576" y="2525673"/>
                  <a:pt x="2777173" y="2692126"/>
                  <a:pt x="2597811" y="2692126"/>
                </a:cubicBezTo>
                <a:lnTo>
                  <a:pt x="324765" y="2692126"/>
                </a:lnTo>
                <a:cubicBezTo>
                  <a:pt x="145402" y="2692126"/>
                  <a:pt x="0" y="2525673"/>
                  <a:pt x="0" y="2320344"/>
                </a:cubicBezTo>
                <a:lnTo>
                  <a:pt x="0" y="371783"/>
                </a:lnTo>
                <a:cubicBezTo>
                  <a:pt x="0" y="166453"/>
                  <a:pt x="145402" y="0"/>
                  <a:pt x="324765" y="0"/>
                </a:cubicBezTo>
                <a:close/>
              </a:path>
            </a:pathLst>
          </a:custGeom>
          <a:solidFill>
            <a:schemeClr val="bg1"/>
          </a:solidFill>
          <a:ln w="12700">
            <a:noFill/>
          </a:ln>
          <a:effectLst>
            <a:innerShdw blurRad="254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1600">
              <a:sym typeface="+mn-lt"/>
            </a:endParaRPr>
          </a:p>
        </p:txBody>
      </p:sp>
    </p:spTree>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5"/>
                                        </p:tgtEl>
                                        <p:attrNameLst>
                                          <p:attrName>style.visibility</p:attrName>
                                        </p:attrNameLst>
                                      </p:cBhvr>
                                      <p:to>
                                        <p:strVal val="visible"/>
                                      </p:to>
                                    </p:set>
                                    <p:animEffect transition="in" filter="fade">
                                      <p:cBhvr>
                                        <p:cTn id="7" dur="1000"/>
                                        <p:tgtEl>
                                          <p:spTgt spid="105"/>
                                        </p:tgtEl>
                                      </p:cBhvr>
                                    </p:animEffect>
                                    <p:anim calcmode="lin" valueType="num">
                                      <p:cBhvr>
                                        <p:cTn id="8" dur="1000" fill="hold"/>
                                        <p:tgtEl>
                                          <p:spTgt spid="105"/>
                                        </p:tgtEl>
                                        <p:attrNameLst>
                                          <p:attrName>ppt_x</p:attrName>
                                        </p:attrNameLst>
                                      </p:cBhvr>
                                      <p:tavLst>
                                        <p:tav tm="0">
                                          <p:val>
                                            <p:strVal val="#ppt_x"/>
                                          </p:val>
                                        </p:tav>
                                        <p:tav tm="100000">
                                          <p:val>
                                            <p:strVal val="#ppt_x"/>
                                          </p:val>
                                        </p:tav>
                                      </p:tavLst>
                                    </p:anim>
                                    <p:anim calcmode="lin" valueType="num">
                                      <p:cBhvr>
                                        <p:cTn id="9" dur="1000" fill="hold"/>
                                        <p:tgtEl>
                                          <p:spTgt spid="10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1000"/>
                                        <p:tgtEl>
                                          <p:spTgt spid="18"/>
                                        </p:tgtEl>
                                      </p:cBhvr>
                                    </p:animEffect>
                                    <p:anim calcmode="lin" valueType="num">
                                      <p:cBhvr>
                                        <p:cTn id="13" dur="1000" fill="hold"/>
                                        <p:tgtEl>
                                          <p:spTgt spid="18"/>
                                        </p:tgtEl>
                                        <p:attrNameLst>
                                          <p:attrName>ppt_x</p:attrName>
                                        </p:attrNameLst>
                                      </p:cBhvr>
                                      <p:tavLst>
                                        <p:tav tm="0">
                                          <p:val>
                                            <p:strVal val="#ppt_x"/>
                                          </p:val>
                                        </p:tav>
                                        <p:tav tm="100000">
                                          <p:val>
                                            <p:strVal val="#ppt_x"/>
                                          </p:val>
                                        </p:tav>
                                      </p:tavLst>
                                    </p:anim>
                                    <p:anim calcmode="lin" valueType="num">
                                      <p:cBhvr>
                                        <p:cTn id="14" dur="1000" fill="hold"/>
                                        <p:tgtEl>
                                          <p:spTgt spid="18"/>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1000"/>
                                        <p:tgtEl>
                                          <p:spTgt spid="3"/>
                                        </p:tgtEl>
                                      </p:cBhvr>
                                    </p:animEffect>
                                    <p:anim calcmode="lin" valueType="num">
                                      <p:cBhvr>
                                        <p:cTn id="18" dur="1000" fill="hold"/>
                                        <p:tgtEl>
                                          <p:spTgt spid="3"/>
                                        </p:tgtEl>
                                        <p:attrNameLst>
                                          <p:attrName>ppt_x</p:attrName>
                                        </p:attrNameLst>
                                      </p:cBhvr>
                                      <p:tavLst>
                                        <p:tav tm="0">
                                          <p:val>
                                            <p:strVal val="#ppt_x"/>
                                          </p:val>
                                        </p:tav>
                                        <p:tav tm="100000">
                                          <p:val>
                                            <p:strVal val="#ppt_x"/>
                                          </p:val>
                                        </p:tav>
                                      </p:tavLst>
                                    </p:anim>
                                    <p:anim calcmode="lin" valueType="num">
                                      <p:cBhvr>
                                        <p:cTn id="1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66"/>
                                        </p:tgtEl>
                                        <p:attrNameLst>
                                          <p:attrName>style.visibility</p:attrName>
                                        </p:attrNameLst>
                                      </p:cBhvr>
                                      <p:to>
                                        <p:strVal val="visible"/>
                                      </p:to>
                                    </p:set>
                                    <p:anim calcmode="lin" valueType="num">
                                      <p:cBhvr additive="base">
                                        <p:cTn id="24" dur="500" fill="hold"/>
                                        <p:tgtEl>
                                          <p:spTgt spid="66"/>
                                        </p:tgtEl>
                                        <p:attrNameLst>
                                          <p:attrName>ppt_x</p:attrName>
                                        </p:attrNameLst>
                                      </p:cBhvr>
                                      <p:tavLst>
                                        <p:tav tm="0">
                                          <p:val>
                                            <p:strVal val="#ppt_x"/>
                                          </p:val>
                                        </p:tav>
                                        <p:tav tm="100000">
                                          <p:val>
                                            <p:strVal val="#ppt_x"/>
                                          </p:val>
                                        </p:tav>
                                      </p:tavLst>
                                    </p:anim>
                                    <p:anim calcmode="lin" valueType="num">
                                      <p:cBhvr additive="base">
                                        <p:cTn id="25" dur="500" fill="hold"/>
                                        <p:tgtEl>
                                          <p:spTgt spid="66"/>
                                        </p:tgtEl>
                                        <p:attrNameLst>
                                          <p:attrName>ppt_y</p:attrName>
                                        </p:attrNameLst>
                                      </p:cBhvr>
                                      <p:tavLst>
                                        <p:tav tm="0">
                                          <p:val>
                                            <p:strVal val="1+#ppt_h/2"/>
                                          </p:val>
                                        </p:tav>
                                        <p:tav tm="100000">
                                          <p:val>
                                            <p:strVal val="#ppt_y"/>
                                          </p:val>
                                        </p:tav>
                                      </p:tavLst>
                                    </p:anim>
                                  </p:childTnLst>
                                </p:cTn>
                              </p:par>
                              <p:par>
                                <p:cTn id="26" presetID="2" presetClass="entr" presetSubtype="4" fill="hold" grpId="0" nodeType="withEffect">
                                  <p:stCondLst>
                                    <p:cond delay="0"/>
                                  </p:stCondLst>
                                  <p:childTnLst>
                                    <p:set>
                                      <p:cBhvr>
                                        <p:cTn id="27" dur="1" fill="hold">
                                          <p:stCondLst>
                                            <p:cond delay="0"/>
                                          </p:stCondLst>
                                        </p:cTn>
                                        <p:tgtEl>
                                          <p:spTgt spid="89"/>
                                        </p:tgtEl>
                                        <p:attrNameLst>
                                          <p:attrName>style.visibility</p:attrName>
                                        </p:attrNameLst>
                                      </p:cBhvr>
                                      <p:to>
                                        <p:strVal val="visible"/>
                                      </p:to>
                                    </p:set>
                                    <p:anim calcmode="lin" valueType="num">
                                      <p:cBhvr additive="base">
                                        <p:cTn id="28" dur="500" fill="hold"/>
                                        <p:tgtEl>
                                          <p:spTgt spid="89"/>
                                        </p:tgtEl>
                                        <p:attrNameLst>
                                          <p:attrName>ppt_x</p:attrName>
                                        </p:attrNameLst>
                                      </p:cBhvr>
                                      <p:tavLst>
                                        <p:tav tm="0">
                                          <p:val>
                                            <p:strVal val="#ppt_x"/>
                                          </p:val>
                                        </p:tav>
                                        <p:tav tm="100000">
                                          <p:val>
                                            <p:strVal val="#ppt_x"/>
                                          </p:val>
                                        </p:tav>
                                      </p:tavLst>
                                    </p:anim>
                                    <p:anim calcmode="lin" valueType="num">
                                      <p:cBhvr additive="base">
                                        <p:cTn id="29" dur="500" fill="hold"/>
                                        <p:tgtEl>
                                          <p:spTgt spid="89"/>
                                        </p:tgtEl>
                                        <p:attrNameLst>
                                          <p:attrName>ppt_y</p:attrName>
                                        </p:attrNameLst>
                                      </p:cBhvr>
                                      <p:tavLst>
                                        <p:tav tm="0">
                                          <p:val>
                                            <p:strVal val="1+#ppt_h/2"/>
                                          </p:val>
                                        </p:tav>
                                        <p:tav tm="100000">
                                          <p:val>
                                            <p:strVal val="#ppt_y"/>
                                          </p:val>
                                        </p:tav>
                                      </p:tavLst>
                                    </p:anim>
                                  </p:childTnLst>
                                </p:cTn>
                              </p:par>
                              <p:par>
                                <p:cTn id="30" presetID="2" presetClass="entr" presetSubtype="4" fill="hold" grpId="0" nodeType="withEffect">
                                  <p:stCondLst>
                                    <p:cond delay="0"/>
                                  </p:stCondLst>
                                  <p:childTnLst>
                                    <p:set>
                                      <p:cBhvr>
                                        <p:cTn id="31" dur="1" fill="hold">
                                          <p:stCondLst>
                                            <p:cond delay="0"/>
                                          </p:stCondLst>
                                        </p:cTn>
                                        <p:tgtEl>
                                          <p:spTgt spid="115"/>
                                        </p:tgtEl>
                                        <p:attrNameLst>
                                          <p:attrName>style.visibility</p:attrName>
                                        </p:attrNameLst>
                                      </p:cBhvr>
                                      <p:to>
                                        <p:strVal val="visible"/>
                                      </p:to>
                                    </p:set>
                                    <p:anim calcmode="lin" valueType="num">
                                      <p:cBhvr additive="base">
                                        <p:cTn id="32" dur="500" fill="hold"/>
                                        <p:tgtEl>
                                          <p:spTgt spid="115"/>
                                        </p:tgtEl>
                                        <p:attrNameLst>
                                          <p:attrName>ppt_x</p:attrName>
                                        </p:attrNameLst>
                                      </p:cBhvr>
                                      <p:tavLst>
                                        <p:tav tm="0">
                                          <p:val>
                                            <p:strVal val="#ppt_x"/>
                                          </p:val>
                                        </p:tav>
                                        <p:tav tm="100000">
                                          <p:val>
                                            <p:strVal val="#ppt_x"/>
                                          </p:val>
                                        </p:tav>
                                      </p:tavLst>
                                    </p:anim>
                                    <p:anim calcmode="lin" valueType="num">
                                      <p:cBhvr additive="base">
                                        <p:cTn id="33" dur="500" fill="hold"/>
                                        <p:tgtEl>
                                          <p:spTgt spid="115"/>
                                        </p:tgtEl>
                                        <p:attrNameLst>
                                          <p:attrName>ppt_y</p:attrName>
                                        </p:attrNameLst>
                                      </p:cBhvr>
                                      <p:tavLst>
                                        <p:tav tm="0">
                                          <p:val>
                                            <p:strVal val="1+#ppt_h/2"/>
                                          </p:val>
                                        </p:tav>
                                        <p:tav tm="100000">
                                          <p:val>
                                            <p:strVal val="#ppt_y"/>
                                          </p:val>
                                        </p:tav>
                                      </p:tavLst>
                                    </p:anim>
                                  </p:childTnLst>
                                </p:cTn>
                              </p:par>
                              <p:par>
                                <p:cTn id="34" presetID="2" presetClass="entr" presetSubtype="4" fill="hold" nodeType="withEffect">
                                  <p:stCondLst>
                                    <p:cond delay="0"/>
                                  </p:stCondLst>
                                  <p:childTnLst>
                                    <p:set>
                                      <p:cBhvr>
                                        <p:cTn id="35" dur="1" fill="hold">
                                          <p:stCondLst>
                                            <p:cond delay="0"/>
                                          </p:stCondLst>
                                        </p:cTn>
                                        <p:tgtEl>
                                          <p:spTgt spid="4"/>
                                        </p:tgtEl>
                                        <p:attrNameLst>
                                          <p:attrName>style.visibility</p:attrName>
                                        </p:attrNameLst>
                                      </p:cBhvr>
                                      <p:to>
                                        <p:strVal val="visible"/>
                                      </p:to>
                                    </p:set>
                                    <p:anim calcmode="lin" valueType="num">
                                      <p:cBhvr additive="base">
                                        <p:cTn id="36" dur="500" fill="hold"/>
                                        <p:tgtEl>
                                          <p:spTgt spid="4"/>
                                        </p:tgtEl>
                                        <p:attrNameLst>
                                          <p:attrName>ppt_x</p:attrName>
                                        </p:attrNameLst>
                                      </p:cBhvr>
                                      <p:tavLst>
                                        <p:tav tm="0">
                                          <p:val>
                                            <p:strVal val="#ppt_x"/>
                                          </p:val>
                                        </p:tav>
                                        <p:tav tm="100000">
                                          <p:val>
                                            <p:strVal val="#ppt_x"/>
                                          </p:val>
                                        </p:tav>
                                      </p:tavLst>
                                    </p:anim>
                                    <p:anim calcmode="lin" valueType="num">
                                      <p:cBhvr additive="base">
                                        <p:cTn id="37" dur="500" fill="hold"/>
                                        <p:tgtEl>
                                          <p:spTgt spid="4"/>
                                        </p:tgtEl>
                                        <p:attrNameLst>
                                          <p:attrName>ppt_y</p:attrName>
                                        </p:attrNameLst>
                                      </p:cBhvr>
                                      <p:tavLst>
                                        <p:tav tm="0">
                                          <p:val>
                                            <p:strVal val="1+#ppt_h/2"/>
                                          </p:val>
                                        </p:tav>
                                        <p:tav tm="100000">
                                          <p:val>
                                            <p:strVal val="#ppt_y"/>
                                          </p:val>
                                        </p:tav>
                                      </p:tavLst>
                                    </p:anim>
                                  </p:childTnLst>
                                </p:cTn>
                              </p:par>
                              <p:par>
                                <p:cTn id="38" presetID="2" presetClass="entr" presetSubtype="4" fill="hold" grpId="0" nodeType="withEffect">
                                  <p:stCondLst>
                                    <p:cond delay="0"/>
                                  </p:stCondLst>
                                  <p:childTnLst>
                                    <p:set>
                                      <p:cBhvr>
                                        <p:cTn id="39" dur="1" fill="hold">
                                          <p:stCondLst>
                                            <p:cond delay="0"/>
                                          </p:stCondLst>
                                        </p:cTn>
                                        <p:tgtEl>
                                          <p:spTgt spid="70"/>
                                        </p:tgtEl>
                                        <p:attrNameLst>
                                          <p:attrName>style.visibility</p:attrName>
                                        </p:attrNameLst>
                                      </p:cBhvr>
                                      <p:to>
                                        <p:strVal val="visible"/>
                                      </p:to>
                                    </p:set>
                                    <p:anim calcmode="lin" valueType="num">
                                      <p:cBhvr additive="base">
                                        <p:cTn id="40" dur="500" fill="hold"/>
                                        <p:tgtEl>
                                          <p:spTgt spid="70"/>
                                        </p:tgtEl>
                                        <p:attrNameLst>
                                          <p:attrName>ppt_x</p:attrName>
                                        </p:attrNameLst>
                                      </p:cBhvr>
                                      <p:tavLst>
                                        <p:tav tm="0">
                                          <p:val>
                                            <p:strVal val="#ppt_x"/>
                                          </p:val>
                                        </p:tav>
                                        <p:tav tm="100000">
                                          <p:val>
                                            <p:strVal val="#ppt_x"/>
                                          </p:val>
                                        </p:tav>
                                      </p:tavLst>
                                    </p:anim>
                                    <p:anim calcmode="lin" valueType="num">
                                      <p:cBhvr additive="base">
                                        <p:cTn id="41" dur="500" fill="hold"/>
                                        <p:tgtEl>
                                          <p:spTgt spid="70"/>
                                        </p:tgtEl>
                                        <p:attrNameLst>
                                          <p:attrName>ppt_y</p:attrName>
                                        </p:attrNameLst>
                                      </p:cBhvr>
                                      <p:tavLst>
                                        <p:tav tm="0">
                                          <p:val>
                                            <p:strVal val="1+#ppt_h/2"/>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42" presetClass="entr" presetSubtype="0" fill="hold" grpId="0" nodeType="clickEffect">
                                  <p:stCondLst>
                                    <p:cond delay="0"/>
                                  </p:stCondLst>
                                  <p:childTnLst>
                                    <p:set>
                                      <p:cBhvr>
                                        <p:cTn id="45" dur="1" fill="hold">
                                          <p:stCondLst>
                                            <p:cond delay="0"/>
                                          </p:stCondLst>
                                        </p:cTn>
                                        <p:tgtEl>
                                          <p:spTgt spid="79"/>
                                        </p:tgtEl>
                                        <p:attrNameLst>
                                          <p:attrName>style.visibility</p:attrName>
                                        </p:attrNameLst>
                                      </p:cBhvr>
                                      <p:to>
                                        <p:strVal val="visible"/>
                                      </p:to>
                                    </p:set>
                                    <p:animEffect transition="in" filter="fade">
                                      <p:cBhvr>
                                        <p:cTn id="46" dur="1000"/>
                                        <p:tgtEl>
                                          <p:spTgt spid="79"/>
                                        </p:tgtEl>
                                      </p:cBhvr>
                                    </p:animEffect>
                                    <p:anim calcmode="lin" valueType="num">
                                      <p:cBhvr>
                                        <p:cTn id="47" dur="1000" fill="hold"/>
                                        <p:tgtEl>
                                          <p:spTgt spid="79"/>
                                        </p:tgtEl>
                                        <p:attrNameLst>
                                          <p:attrName>ppt_x</p:attrName>
                                        </p:attrNameLst>
                                      </p:cBhvr>
                                      <p:tavLst>
                                        <p:tav tm="0">
                                          <p:val>
                                            <p:strVal val="#ppt_x"/>
                                          </p:val>
                                        </p:tav>
                                        <p:tav tm="100000">
                                          <p:val>
                                            <p:strVal val="#ppt_x"/>
                                          </p:val>
                                        </p:tav>
                                      </p:tavLst>
                                    </p:anim>
                                    <p:anim calcmode="lin" valueType="num">
                                      <p:cBhvr>
                                        <p:cTn id="48" dur="1000" fill="hold"/>
                                        <p:tgtEl>
                                          <p:spTgt spid="79"/>
                                        </p:tgtEl>
                                        <p:attrNameLst>
                                          <p:attrName>ppt_y</p:attrName>
                                        </p:attrNameLst>
                                      </p:cBhvr>
                                      <p:tavLst>
                                        <p:tav tm="0">
                                          <p:val>
                                            <p:strVal val="#ppt_y+.1"/>
                                          </p:val>
                                        </p:tav>
                                        <p:tav tm="100000">
                                          <p:val>
                                            <p:strVal val="#ppt_y"/>
                                          </p:val>
                                        </p:tav>
                                      </p:tavLst>
                                    </p:anim>
                                  </p:childTnLst>
                                </p:cTn>
                              </p:par>
                              <p:par>
                                <p:cTn id="49" presetID="42" presetClass="entr" presetSubtype="0" fill="hold" grpId="0" nodeType="withEffect">
                                  <p:stCondLst>
                                    <p:cond delay="0"/>
                                  </p:stCondLst>
                                  <p:childTnLst>
                                    <p:set>
                                      <p:cBhvr>
                                        <p:cTn id="50" dur="1" fill="hold">
                                          <p:stCondLst>
                                            <p:cond delay="0"/>
                                          </p:stCondLst>
                                        </p:cTn>
                                        <p:tgtEl>
                                          <p:spTgt spid="78"/>
                                        </p:tgtEl>
                                        <p:attrNameLst>
                                          <p:attrName>style.visibility</p:attrName>
                                        </p:attrNameLst>
                                      </p:cBhvr>
                                      <p:to>
                                        <p:strVal val="visible"/>
                                      </p:to>
                                    </p:set>
                                    <p:animEffect transition="in" filter="fade">
                                      <p:cBhvr>
                                        <p:cTn id="51" dur="1000"/>
                                        <p:tgtEl>
                                          <p:spTgt spid="78"/>
                                        </p:tgtEl>
                                      </p:cBhvr>
                                    </p:animEffect>
                                    <p:anim calcmode="lin" valueType="num">
                                      <p:cBhvr>
                                        <p:cTn id="52" dur="1000" fill="hold"/>
                                        <p:tgtEl>
                                          <p:spTgt spid="78"/>
                                        </p:tgtEl>
                                        <p:attrNameLst>
                                          <p:attrName>ppt_x</p:attrName>
                                        </p:attrNameLst>
                                      </p:cBhvr>
                                      <p:tavLst>
                                        <p:tav tm="0">
                                          <p:val>
                                            <p:strVal val="#ppt_x"/>
                                          </p:val>
                                        </p:tav>
                                        <p:tav tm="100000">
                                          <p:val>
                                            <p:strVal val="#ppt_x"/>
                                          </p:val>
                                        </p:tav>
                                      </p:tavLst>
                                    </p:anim>
                                    <p:anim calcmode="lin" valueType="num">
                                      <p:cBhvr>
                                        <p:cTn id="53" dur="1000" fill="hold"/>
                                        <p:tgtEl>
                                          <p:spTgt spid="78"/>
                                        </p:tgtEl>
                                        <p:attrNameLst>
                                          <p:attrName>ppt_y</p:attrName>
                                        </p:attrNameLst>
                                      </p:cBhvr>
                                      <p:tavLst>
                                        <p:tav tm="0">
                                          <p:val>
                                            <p:strVal val="#ppt_y+.1"/>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16" presetClass="entr" presetSubtype="21" fill="hold" grpId="0" nodeType="clickEffect">
                                  <p:stCondLst>
                                    <p:cond delay="0"/>
                                  </p:stCondLst>
                                  <p:childTnLst>
                                    <p:set>
                                      <p:cBhvr>
                                        <p:cTn id="57" dur="1" fill="hold">
                                          <p:stCondLst>
                                            <p:cond delay="0"/>
                                          </p:stCondLst>
                                        </p:cTn>
                                        <p:tgtEl>
                                          <p:spTgt spid="101"/>
                                        </p:tgtEl>
                                        <p:attrNameLst>
                                          <p:attrName>style.visibility</p:attrName>
                                        </p:attrNameLst>
                                      </p:cBhvr>
                                      <p:to>
                                        <p:strVal val="visible"/>
                                      </p:to>
                                    </p:set>
                                    <p:animEffect transition="in" filter="barn(inVertical)">
                                      <p:cBhvr>
                                        <p:cTn id="58" dur="500"/>
                                        <p:tgtEl>
                                          <p:spTgt spid="101"/>
                                        </p:tgtEl>
                                      </p:cBhvr>
                                    </p:animEffect>
                                  </p:childTnLst>
                                </p:cTn>
                              </p:par>
                            </p:childTnLst>
                          </p:cTn>
                        </p:par>
                      </p:childTnLst>
                    </p:cTn>
                  </p:par>
                  <p:par>
                    <p:cTn id="59" fill="hold">
                      <p:stCondLst>
                        <p:cond delay="indefinite"/>
                      </p:stCondLst>
                      <p:childTnLst>
                        <p:par>
                          <p:cTn id="60" fill="hold">
                            <p:stCondLst>
                              <p:cond delay="0"/>
                            </p:stCondLst>
                            <p:childTnLst>
                              <p:par>
                                <p:cTn id="61" presetID="2" presetClass="entr" presetSubtype="4" fill="hold" grpId="0" nodeType="clickEffect">
                                  <p:stCondLst>
                                    <p:cond delay="0"/>
                                  </p:stCondLst>
                                  <p:childTnLst>
                                    <p:set>
                                      <p:cBhvr>
                                        <p:cTn id="62" dur="1" fill="hold">
                                          <p:stCondLst>
                                            <p:cond delay="0"/>
                                          </p:stCondLst>
                                        </p:cTn>
                                        <p:tgtEl>
                                          <p:spTgt spid="67"/>
                                        </p:tgtEl>
                                        <p:attrNameLst>
                                          <p:attrName>style.visibility</p:attrName>
                                        </p:attrNameLst>
                                      </p:cBhvr>
                                      <p:to>
                                        <p:strVal val="visible"/>
                                      </p:to>
                                    </p:set>
                                    <p:anim calcmode="lin" valueType="num">
                                      <p:cBhvr additive="base">
                                        <p:cTn id="63" dur="500" fill="hold"/>
                                        <p:tgtEl>
                                          <p:spTgt spid="67"/>
                                        </p:tgtEl>
                                        <p:attrNameLst>
                                          <p:attrName>ppt_x</p:attrName>
                                        </p:attrNameLst>
                                      </p:cBhvr>
                                      <p:tavLst>
                                        <p:tav tm="0">
                                          <p:val>
                                            <p:strVal val="#ppt_x"/>
                                          </p:val>
                                        </p:tav>
                                        <p:tav tm="100000">
                                          <p:val>
                                            <p:strVal val="#ppt_x"/>
                                          </p:val>
                                        </p:tav>
                                      </p:tavLst>
                                    </p:anim>
                                    <p:anim calcmode="lin" valueType="num">
                                      <p:cBhvr additive="base">
                                        <p:cTn id="64" dur="500" fill="hold"/>
                                        <p:tgtEl>
                                          <p:spTgt spid="67"/>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71"/>
                                        </p:tgtEl>
                                        <p:attrNameLst>
                                          <p:attrName>style.visibility</p:attrName>
                                        </p:attrNameLst>
                                      </p:cBhvr>
                                      <p:to>
                                        <p:strVal val="visible"/>
                                      </p:to>
                                    </p:set>
                                    <p:anim calcmode="lin" valueType="num">
                                      <p:cBhvr additive="base">
                                        <p:cTn id="67" dur="500" fill="hold"/>
                                        <p:tgtEl>
                                          <p:spTgt spid="71"/>
                                        </p:tgtEl>
                                        <p:attrNameLst>
                                          <p:attrName>ppt_x</p:attrName>
                                        </p:attrNameLst>
                                      </p:cBhvr>
                                      <p:tavLst>
                                        <p:tav tm="0">
                                          <p:val>
                                            <p:strVal val="#ppt_x"/>
                                          </p:val>
                                        </p:tav>
                                        <p:tav tm="100000">
                                          <p:val>
                                            <p:strVal val="#ppt_x"/>
                                          </p:val>
                                        </p:tav>
                                      </p:tavLst>
                                    </p:anim>
                                    <p:anim calcmode="lin" valueType="num">
                                      <p:cBhvr additive="base">
                                        <p:cTn id="68" dur="500" fill="hold"/>
                                        <p:tgtEl>
                                          <p:spTgt spid="71"/>
                                        </p:tgtEl>
                                        <p:attrNameLst>
                                          <p:attrName>ppt_y</p:attrName>
                                        </p:attrNameLst>
                                      </p:cBhvr>
                                      <p:tavLst>
                                        <p:tav tm="0">
                                          <p:val>
                                            <p:strVal val="1+#ppt_h/2"/>
                                          </p:val>
                                        </p:tav>
                                        <p:tav tm="100000">
                                          <p:val>
                                            <p:strVal val="#ppt_y"/>
                                          </p:val>
                                        </p:tav>
                                      </p:tavLst>
                                    </p:anim>
                                  </p:childTnLst>
                                </p:cTn>
                              </p:par>
                              <p:par>
                                <p:cTn id="69" presetID="2" presetClass="entr" presetSubtype="4" fill="hold" grpId="0" nodeType="withEffect">
                                  <p:stCondLst>
                                    <p:cond delay="0"/>
                                  </p:stCondLst>
                                  <p:childTnLst>
                                    <p:set>
                                      <p:cBhvr>
                                        <p:cTn id="70" dur="1" fill="hold">
                                          <p:stCondLst>
                                            <p:cond delay="0"/>
                                          </p:stCondLst>
                                        </p:cTn>
                                        <p:tgtEl>
                                          <p:spTgt spid="55"/>
                                        </p:tgtEl>
                                        <p:attrNameLst>
                                          <p:attrName>style.visibility</p:attrName>
                                        </p:attrNameLst>
                                      </p:cBhvr>
                                      <p:to>
                                        <p:strVal val="visible"/>
                                      </p:to>
                                    </p:set>
                                    <p:anim calcmode="lin" valueType="num">
                                      <p:cBhvr additive="base">
                                        <p:cTn id="71" dur="500" fill="hold"/>
                                        <p:tgtEl>
                                          <p:spTgt spid="55"/>
                                        </p:tgtEl>
                                        <p:attrNameLst>
                                          <p:attrName>ppt_x</p:attrName>
                                        </p:attrNameLst>
                                      </p:cBhvr>
                                      <p:tavLst>
                                        <p:tav tm="0">
                                          <p:val>
                                            <p:strVal val="#ppt_x"/>
                                          </p:val>
                                        </p:tav>
                                        <p:tav tm="100000">
                                          <p:val>
                                            <p:strVal val="#ppt_x"/>
                                          </p:val>
                                        </p:tav>
                                      </p:tavLst>
                                    </p:anim>
                                    <p:anim calcmode="lin" valueType="num">
                                      <p:cBhvr additive="base">
                                        <p:cTn id="72" dur="500" fill="hold"/>
                                        <p:tgtEl>
                                          <p:spTgt spid="55"/>
                                        </p:tgtEl>
                                        <p:attrNameLst>
                                          <p:attrName>ppt_y</p:attrName>
                                        </p:attrNameLst>
                                      </p:cBhvr>
                                      <p:tavLst>
                                        <p:tav tm="0">
                                          <p:val>
                                            <p:strVal val="1+#ppt_h/2"/>
                                          </p:val>
                                        </p:tav>
                                        <p:tav tm="100000">
                                          <p:val>
                                            <p:strVal val="#ppt_y"/>
                                          </p:val>
                                        </p:tav>
                                      </p:tavLst>
                                    </p:anim>
                                  </p:childTnLst>
                                </p:cTn>
                              </p:par>
                              <p:par>
                                <p:cTn id="73" presetID="2" presetClass="entr" presetSubtype="4" fill="hold" nodeType="withEffect">
                                  <p:stCondLst>
                                    <p:cond delay="0"/>
                                  </p:stCondLst>
                                  <p:childTnLst>
                                    <p:set>
                                      <p:cBhvr>
                                        <p:cTn id="74" dur="1" fill="hold">
                                          <p:stCondLst>
                                            <p:cond delay="0"/>
                                          </p:stCondLst>
                                        </p:cTn>
                                        <p:tgtEl>
                                          <p:spTgt spid="5"/>
                                        </p:tgtEl>
                                        <p:attrNameLst>
                                          <p:attrName>style.visibility</p:attrName>
                                        </p:attrNameLst>
                                      </p:cBhvr>
                                      <p:to>
                                        <p:strVal val="visible"/>
                                      </p:to>
                                    </p:set>
                                    <p:anim calcmode="lin" valueType="num">
                                      <p:cBhvr additive="base">
                                        <p:cTn id="75" dur="500" fill="hold"/>
                                        <p:tgtEl>
                                          <p:spTgt spid="5"/>
                                        </p:tgtEl>
                                        <p:attrNameLst>
                                          <p:attrName>ppt_x</p:attrName>
                                        </p:attrNameLst>
                                      </p:cBhvr>
                                      <p:tavLst>
                                        <p:tav tm="0">
                                          <p:val>
                                            <p:strVal val="#ppt_x"/>
                                          </p:val>
                                        </p:tav>
                                        <p:tav tm="100000">
                                          <p:val>
                                            <p:strVal val="#ppt_x"/>
                                          </p:val>
                                        </p:tav>
                                      </p:tavLst>
                                    </p:anim>
                                    <p:anim calcmode="lin" valueType="num">
                                      <p:cBhvr additive="base">
                                        <p:cTn id="76" dur="500" fill="hold"/>
                                        <p:tgtEl>
                                          <p:spTgt spid="5"/>
                                        </p:tgtEl>
                                        <p:attrNameLst>
                                          <p:attrName>ppt_y</p:attrName>
                                        </p:attrNameLst>
                                      </p:cBhvr>
                                      <p:tavLst>
                                        <p:tav tm="0">
                                          <p:val>
                                            <p:strVal val="1+#ppt_h/2"/>
                                          </p:val>
                                        </p:tav>
                                        <p:tav tm="100000">
                                          <p:val>
                                            <p:strVal val="#ppt_y"/>
                                          </p:val>
                                        </p:tav>
                                      </p:tavLst>
                                    </p:anim>
                                  </p:childTnLst>
                                </p:cTn>
                              </p:par>
                              <p:par>
                                <p:cTn id="77" presetID="2" presetClass="entr" presetSubtype="4" fill="hold" grpId="0" nodeType="withEffect">
                                  <p:stCondLst>
                                    <p:cond delay="0"/>
                                  </p:stCondLst>
                                  <p:childTnLst>
                                    <p:set>
                                      <p:cBhvr>
                                        <p:cTn id="78" dur="1" fill="hold">
                                          <p:stCondLst>
                                            <p:cond delay="0"/>
                                          </p:stCondLst>
                                        </p:cTn>
                                        <p:tgtEl>
                                          <p:spTgt spid="116"/>
                                        </p:tgtEl>
                                        <p:attrNameLst>
                                          <p:attrName>style.visibility</p:attrName>
                                        </p:attrNameLst>
                                      </p:cBhvr>
                                      <p:to>
                                        <p:strVal val="visible"/>
                                      </p:to>
                                    </p:set>
                                    <p:anim calcmode="lin" valueType="num">
                                      <p:cBhvr additive="base">
                                        <p:cTn id="79" dur="500" fill="hold"/>
                                        <p:tgtEl>
                                          <p:spTgt spid="116"/>
                                        </p:tgtEl>
                                        <p:attrNameLst>
                                          <p:attrName>ppt_x</p:attrName>
                                        </p:attrNameLst>
                                      </p:cBhvr>
                                      <p:tavLst>
                                        <p:tav tm="0">
                                          <p:val>
                                            <p:strVal val="#ppt_x"/>
                                          </p:val>
                                        </p:tav>
                                        <p:tav tm="100000">
                                          <p:val>
                                            <p:strVal val="#ppt_x"/>
                                          </p:val>
                                        </p:tav>
                                      </p:tavLst>
                                    </p:anim>
                                    <p:anim calcmode="lin" valueType="num">
                                      <p:cBhvr additive="base">
                                        <p:cTn id="80" dur="500" fill="hold"/>
                                        <p:tgtEl>
                                          <p:spTgt spid="116"/>
                                        </p:tgtEl>
                                        <p:attrNameLst>
                                          <p:attrName>ppt_y</p:attrName>
                                        </p:attrNameLst>
                                      </p:cBhvr>
                                      <p:tavLst>
                                        <p:tav tm="0">
                                          <p:val>
                                            <p:strVal val="1+#ppt_h/2"/>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42" presetClass="entr" presetSubtype="0" fill="hold" grpId="0" nodeType="clickEffect">
                                  <p:stCondLst>
                                    <p:cond delay="0"/>
                                  </p:stCondLst>
                                  <p:childTnLst>
                                    <p:set>
                                      <p:cBhvr>
                                        <p:cTn id="84" dur="1" fill="hold">
                                          <p:stCondLst>
                                            <p:cond delay="0"/>
                                          </p:stCondLst>
                                        </p:cTn>
                                        <p:tgtEl>
                                          <p:spTgt spid="81"/>
                                        </p:tgtEl>
                                        <p:attrNameLst>
                                          <p:attrName>style.visibility</p:attrName>
                                        </p:attrNameLst>
                                      </p:cBhvr>
                                      <p:to>
                                        <p:strVal val="visible"/>
                                      </p:to>
                                    </p:set>
                                    <p:animEffect transition="in" filter="fade">
                                      <p:cBhvr>
                                        <p:cTn id="85" dur="1000"/>
                                        <p:tgtEl>
                                          <p:spTgt spid="81"/>
                                        </p:tgtEl>
                                      </p:cBhvr>
                                    </p:animEffect>
                                    <p:anim calcmode="lin" valueType="num">
                                      <p:cBhvr>
                                        <p:cTn id="86" dur="1000" fill="hold"/>
                                        <p:tgtEl>
                                          <p:spTgt spid="81"/>
                                        </p:tgtEl>
                                        <p:attrNameLst>
                                          <p:attrName>ppt_x</p:attrName>
                                        </p:attrNameLst>
                                      </p:cBhvr>
                                      <p:tavLst>
                                        <p:tav tm="0">
                                          <p:val>
                                            <p:strVal val="#ppt_x"/>
                                          </p:val>
                                        </p:tav>
                                        <p:tav tm="100000">
                                          <p:val>
                                            <p:strVal val="#ppt_x"/>
                                          </p:val>
                                        </p:tav>
                                      </p:tavLst>
                                    </p:anim>
                                    <p:anim calcmode="lin" valueType="num">
                                      <p:cBhvr>
                                        <p:cTn id="87" dur="1000" fill="hold"/>
                                        <p:tgtEl>
                                          <p:spTgt spid="81"/>
                                        </p:tgtEl>
                                        <p:attrNameLst>
                                          <p:attrName>ppt_y</p:attrName>
                                        </p:attrNameLst>
                                      </p:cBhvr>
                                      <p:tavLst>
                                        <p:tav tm="0">
                                          <p:val>
                                            <p:strVal val="#ppt_y+.1"/>
                                          </p:val>
                                        </p:tav>
                                        <p:tav tm="100000">
                                          <p:val>
                                            <p:strVal val="#ppt_y"/>
                                          </p:val>
                                        </p:tav>
                                      </p:tavLst>
                                    </p:anim>
                                  </p:childTnLst>
                                </p:cTn>
                              </p:par>
                              <p:par>
                                <p:cTn id="88" presetID="42" presetClass="entr" presetSubtype="0" fill="hold" grpId="0" nodeType="withEffect">
                                  <p:stCondLst>
                                    <p:cond delay="0"/>
                                  </p:stCondLst>
                                  <p:childTnLst>
                                    <p:set>
                                      <p:cBhvr>
                                        <p:cTn id="89" dur="1" fill="hold">
                                          <p:stCondLst>
                                            <p:cond delay="0"/>
                                          </p:stCondLst>
                                        </p:cTn>
                                        <p:tgtEl>
                                          <p:spTgt spid="80"/>
                                        </p:tgtEl>
                                        <p:attrNameLst>
                                          <p:attrName>style.visibility</p:attrName>
                                        </p:attrNameLst>
                                      </p:cBhvr>
                                      <p:to>
                                        <p:strVal val="visible"/>
                                      </p:to>
                                    </p:set>
                                    <p:animEffect transition="in" filter="fade">
                                      <p:cBhvr>
                                        <p:cTn id="90" dur="1000"/>
                                        <p:tgtEl>
                                          <p:spTgt spid="80"/>
                                        </p:tgtEl>
                                      </p:cBhvr>
                                    </p:animEffect>
                                    <p:anim calcmode="lin" valueType="num">
                                      <p:cBhvr>
                                        <p:cTn id="91" dur="1000" fill="hold"/>
                                        <p:tgtEl>
                                          <p:spTgt spid="80"/>
                                        </p:tgtEl>
                                        <p:attrNameLst>
                                          <p:attrName>ppt_x</p:attrName>
                                        </p:attrNameLst>
                                      </p:cBhvr>
                                      <p:tavLst>
                                        <p:tav tm="0">
                                          <p:val>
                                            <p:strVal val="#ppt_x"/>
                                          </p:val>
                                        </p:tav>
                                        <p:tav tm="100000">
                                          <p:val>
                                            <p:strVal val="#ppt_x"/>
                                          </p:val>
                                        </p:tav>
                                      </p:tavLst>
                                    </p:anim>
                                    <p:anim calcmode="lin" valueType="num">
                                      <p:cBhvr>
                                        <p:cTn id="92" dur="1000" fill="hold"/>
                                        <p:tgtEl>
                                          <p:spTgt spid="80"/>
                                        </p:tgtEl>
                                        <p:attrNameLst>
                                          <p:attrName>ppt_y</p:attrName>
                                        </p:attrNameLst>
                                      </p:cBhvr>
                                      <p:tavLst>
                                        <p:tav tm="0">
                                          <p:val>
                                            <p:strVal val="#ppt_y+.1"/>
                                          </p:val>
                                        </p:tav>
                                        <p:tav tm="100000">
                                          <p:val>
                                            <p:strVal val="#ppt_y"/>
                                          </p:val>
                                        </p:tav>
                                      </p:tavLst>
                                    </p:anim>
                                  </p:childTnLst>
                                </p:cTn>
                              </p:par>
                            </p:childTnLst>
                          </p:cTn>
                        </p:par>
                      </p:childTnLst>
                    </p:cTn>
                  </p:par>
                  <p:par>
                    <p:cTn id="93" fill="hold">
                      <p:stCondLst>
                        <p:cond delay="indefinite"/>
                      </p:stCondLst>
                      <p:childTnLst>
                        <p:par>
                          <p:cTn id="94" fill="hold">
                            <p:stCondLst>
                              <p:cond delay="0"/>
                            </p:stCondLst>
                            <p:childTnLst>
                              <p:par>
                                <p:cTn id="95" presetID="16" presetClass="entr" presetSubtype="21" fill="hold" grpId="0" nodeType="clickEffect">
                                  <p:stCondLst>
                                    <p:cond delay="0"/>
                                  </p:stCondLst>
                                  <p:childTnLst>
                                    <p:set>
                                      <p:cBhvr>
                                        <p:cTn id="96" dur="1" fill="hold">
                                          <p:stCondLst>
                                            <p:cond delay="0"/>
                                          </p:stCondLst>
                                        </p:cTn>
                                        <p:tgtEl>
                                          <p:spTgt spid="104"/>
                                        </p:tgtEl>
                                        <p:attrNameLst>
                                          <p:attrName>style.visibility</p:attrName>
                                        </p:attrNameLst>
                                      </p:cBhvr>
                                      <p:to>
                                        <p:strVal val="visible"/>
                                      </p:to>
                                    </p:set>
                                    <p:animEffect transition="in" filter="barn(inVertical)">
                                      <p:cBhvr>
                                        <p:cTn id="97" dur="500"/>
                                        <p:tgtEl>
                                          <p:spTgt spid="104"/>
                                        </p:tgtEl>
                                      </p:cBhvr>
                                    </p:animEffect>
                                  </p:childTnLst>
                                </p:cTn>
                              </p:par>
                            </p:childTnLst>
                          </p:cTn>
                        </p:par>
                      </p:childTnLst>
                    </p:cTn>
                  </p:par>
                  <p:par>
                    <p:cTn id="98" fill="hold">
                      <p:stCondLst>
                        <p:cond delay="indefinite"/>
                      </p:stCondLst>
                      <p:childTnLst>
                        <p:par>
                          <p:cTn id="99" fill="hold">
                            <p:stCondLst>
                              <p:cond delay="0"/>
                            </p:stCondLst>
                            <p:childTnLst>
                              <p:par>
                                <p:cTn id="100" presetID="2" presetClass="entr" presetSubtype="4" fill="hold" grpId="0" nodeType="clickEffect">
                                  <p:stCondLst>
                                    <p:cond delay="0"/>
                                  </p:stCondLst>
                                  <p:childTnLst>
                                    <p:set>
                                      <p:cBhvr>
                                        <p:cTn id="101" dur="1" fill="hold">
                                          <p:stCondLst>
                                            <p:cond delay="0"/>
                                          </p:stCondLst>
                                        </p:cTn>
                                        <p:tgtEl>
                                          <p:spTgt spid="94"/>
                                        </p:tgtEl>
                                        <p:attrNameLst>
                                          <p:attrName>style.visibility</p:attrName>
                                        </p:attrNameLst>
                                      </p:cBhvr>
                                      <p:to>
                                        <p:strVal val="visible"/>
                                      </p:to>
                                    </p:set>
                                    <p:anim calcmode="lin" valueType="num">
                                      <p:cBhvr additive="base">
                                        <p:cTn id="102" dur="500" fill="hold"/>
                                        <p:tgtEl>
                                          <p:spTgt spid="94"/>
                                        </p:tgtEl>
                                        <p:attrNameLst>
                                          <p:attrName>ppt_x</p:attrName>
                                        </p:attrNameLst>
                                      </p:cBhvr>
                                      <p:tavLst>
                                        <p:tav tm="0">
                                          <p:val>
                                            <p:strVal val="#ppt_x"/>
                                          </p:val>
                                        </p:tav>
                                        <p:tav tm="100000">
                                          <p:val>
                                            <p:strVal val="#ppt_x"/>
                                          </p:val>
                                        </p:tav>
                                      </p:tavLst>
                                    </p:anim>
                                    <p:anim calcmode="lin" valueType="num">
                                      <p:cBhvr additive="base">
                                        <p:cTn id="103" dur="500" fill="hold"/>
                                        <p:tgtEl>
                                          <p:spTgt spid="94"/>
                                        </p:tgtEl>
                                        <p:attrNameLst>
                                          <p:attrName>ppt_y</p:attrName>
                                        </p:attrNameLst>
                                      </p:cBhvr>
                                      <p:tavLst>
                                        <p:tav tm="0">
                                          <p:val>
                                            <p:strVal val="1+#ppt_h/2"/>
                                          </p:val>
                                        </p:tav>
                                        <p:tav tm="100000">
                                          <p:val>
                                            <p:strVal val="#ppt_y"/>
                                          </p:val>
                                        </p:tav>
                                      </p:tavLst>
                                    </p:anim>
                                  </p:childTnLst>
                                </p:cTn>
                              </p:par>
                              <p:par>
                                <p:cTn id="104" presetID="2" presetClass="entr" presetSubtype="4" fill="hold" grpId="0" nodeType="withEffect">
                                  <p:stCondLst>
                                    <p:cond delay="0"/>
                                  </p:stCondLst>
                                  <p:childTnLst>
                                    <p:set>
                                      <p:cBhvr>
                                        <p:cTn id="105" dur="1" fill="hold">
                                          <p:stCondLst>
                                            <p:cond delay="0"/>
                                          </p:stCondLst>
                                        </p:cTn>
                                        <p:tgtEl>
                                          <p:spTgt spid="95"/>
                                        </p:tgtEl>
                                        <p:attrNameLst>
                                          <p:attrName>style.visibility</p:attrName>
                                        </p:attrNameLst>
                                      </p:cBhvr>
                                      <p:to>
                                        <p:strVal val="visible"/>
                                      </p:to>
                                    </p:set>
                                    <p:anim calcmode="lin" valueType="num">
                                      <p:cBhvr additive="base">
                                        <p:cTn id="106" dur="500" fill="hold"/>
                                        <p:tgtEl>
                                          <p:spTgt spid="95"/>
                                        </p:tgtEl>
                                        <p:attrNameLst>
                                          <p:attrName>ppt_x</p:attrName>
                                        </p:attrNameLst>
                                      </p:cBhvr>
                                      <p:tavLst>
                                        <p:tav tm="0">
                                          <p:val>
                                            <p:strVal val="#ppt_x"/>
                                          </p:val>
                                        </p:tav>
                                        <p:tav tm="100000">
                                          <p:val>
                                            <p:strVal val="#ppt_x"/>
                                          </p:val>
                                        </p:tav>
                                      </p:tavLst>
                                    </p:anim>
                                    <p:anim calcmode="lin" valueType="num">
                                      <p:cBhvr additive="base">
                                        <p:cTn id="107" dur="500" fill="hold"/>
                                        <p:tgtEl>
                                          <p:spTgt spid="95"/>
                                        </p:tgtEl>
                                        <p:attrNameLst>
                                          <p:attrName>ppt_y</p:attrName>
                                        </p:attrNameLst>
                                      </p:cBhvr>
                                      <p:tavLst>
                                        <p:tav tm="0">
                                          <p:val>
                                            <p:strVal val="1+#ppt_h/2"/>
                                          </p:val>
                                        </p:tav>
                                        <p:tav tm="100000">
                                          <p:val>
                                            <p:strVal val="#ppt_y"/>
                                          </p:val>
                                        </p:tav>
                                      </p:tavLst>
                                    </p:anim>
                                  </p:childTnLst>
                                </p:cTn>
                              </p:par>
                              <p:par>
                                <p:cTn id="108" presetID="2" presetClass="entr" presetSubtype="4" fill="hold" nodeType="withEffect">
                                  <p:stCondLst>
                                    <p:cond delay="0"/>
                                  </p:stCondLst>
                                  <p:childTnLst>
                                    <p:set>
                                      <p:cBhvr>
                                        <p:cTn id="109" dur="1" fill="hold">
                                          <p:stCondLst>
                                            <p:cond delay="0"/>
                                          </p:stCondLst>
                                        </p:cTn>
                                        <p:tgtEl>
                                          <p:spTgt spid="6"/>
                                        </p:tgtEl>
                                        <p:attrNameLst>
                                          <p:attrName>style.visibility</p:attrName>
                                        </p:attrNameLst>
                                      </p:cBhvr>
                                      <p:to>
                                        <p:strVal val="visible"/>
                                      </p:to>
                                    </p:set>
                                    <p:anim calcmode="lin" valueType="num">
                                      <p:cBhvr additive="base">
                                        <p:cTn id="110" dur="500" fill="hold"/>
                                        <p:tgtEl>
                                          <p:spTgt spid="6"/>
                                        </p:tgtEl>
                                        <p:attrNameLst>
                                          <p:attrName>ppt_x</p:attrName>
                                        </p:attrNameLst>
                                      </p:cBhvr>
                                      <p:tavLst>
                                        <p:tav tm="0">
                                          <p:val>
                                            <p:strVal val="#ppt_x"/>
                                          </p:val>
                                        </p:tav>
                                        <p:tav tm="100000">
                                          <p:val>
                                            <p:strVal val="#ppt_x"/>
                                          </p:val>
                                        </p:tav>
                                      </p:tavLst>
                                    </p:anim>
                                    <p:anim calcmode="lin" valueType="num">
                                      <p:cBhvr additive="base">
                                        <p:cTn id="111" dur="500" fill="hold"/>
                                        <p:tgtEl>
                                          <p:spTgt spid="6"/>
                                        </p:tgtEl>
                                        <p:attrNameLst>
                                          <p:attrName>ppt_y</p:attrName>
                                        </p:attrNameLst>
                                      </p:cBhvr>
                                      <p:tavLst>
                                        <p:tav tm="0">
                                          <p:val>
                                            <p:strVal val="1+#ppt_h/2"/>
                                          </p:val>
                                        </p:tav>
                                        <p:tav tm="100000">
                                          <p:val>
                                            <p:strVal val="#ppt_y"/>
                                          </p:val>
                                        </p:tav>
                                      </p:tavLst>
                                    </p:anim>
                                  </p:childTnLst>
                                </p:cTn>
                              </p:par>
                              <p:par>
                                <p:cTn id="112" presetID="2" presetClass="entr" presetSubtype="4" fill="hold" grpId="0" nodeType="withEffect">
                                  <p:stCondLst>
                                    <p:cond delay="0"/>
                                  </p:stCondLst>
                                  <p:childTnLst>
                                    <p:set>
                                      <p:cBhvr>
                                        <p:cTn id="113" dur="1" fill="hold">
                                          <p:stCondLst>
                                            <p:cond delay="0"/>
                                          </p:stCondLst>
                                        </p:cTn>
                                        <p:tgtEl>
                                          <p:spTgt spid="91"/>
                                        </p:tgtEl>
                                        <p:attrNameLst>
                                          <p:attrName>style.visibility</p:attrName>
                                        </p:attrNameLst>
                                      </p:cBhvr>
                                      <p:to>
                                        <p:strVal val="visible"/>
                                      </p:to>
                                    </p:set>
                                    <p:anim calcmode="lin" valueType="num">
                                      <p:cBhvr additive="base">
                                        <p:cTn id="114" dur="500" fill="hold"/>
                                        <p:tgtEl>
                                          <p:spTgt spid="91"/>
                                        </p:tgtEl>
                                        <p:attrNameLst>
                                          <p:attrName>ppt_x</p:attrName>
                                        </p:attrNameLst>
                                      </p:cBhvr>
                                      <p:tavLst>
                                        <p:tav tm="0">
                                          <p:val>
                                            <p:strVal val="#ppt_x"/>
                                          </p:val>
                                        </p:tav>
                                        <p:tav tm="100000">
                                          <p:val>
                                            <p:strVal val="#ppt_x"/>
                                          </p:val>
                                        </p:tav>
                                      </p:tavLst>
                                    </p:anim>
                                    <p:anim calcmode="lin" valueType="num">
                                      <p:cBhvr additive="base">
                                        <p:cTn id="115" dur="500" fill="hold"/>
                                        <p:tgtEl>
                                          <p:spTgt spid="91"/>
                                        </p:tgtEl>
                                        <p:attrNameLst>
                                          <p:attrName>ppt_y</p:attrName>
                                        </p:attrNameLst>
                                      </p:cBhvr>
                                      <p:tavLst>
                                        <p:tav tm="0">
                                          <p:val>
                                            <p:strVal val="1+#ppt_h/2"/>
                                          </p:val>
                                        </p:tav>
                                        <p:tav tm="100000">
                                          <p:val>
                                            <p:strVal val="#ppt_y"/>
                                          </p:val>
                                        </p:tav>
                                      </p:tavLst>
                                    </p:anim>
                                  </p:childTnLst>
                                </p:cTn>
                              </p:par>
                              <p:par>
                                <p:cTn id="116" presetID="2" presetClass="entr" presetSubtype="4" fill="hold" grpId="0" nodeType="withEffect">
                                  <p:stCondLst>
                                    <p:cond delay="0"/>
                                  </p:stCondLst>
                                  <p:childTnLst>
                                    <p:set>
                                      <p:cBhvr>
                                        <p:cTn id="117" dur="1" fill="hold">
                                          <p:stCondLst>
                                            <p:cond delay="0"/>
                                          </p:stCondLst>
                                        </p:cTn>
                                        <p:tgtEl>
                                          <p:spTgt spid="117"/>
                                        </p:tgtEl>
                                        <p:attrNameLst>
                                          <p:attrName>style.visibility</p:attrName>
                                        </p:attrNameLst>
                                      </p:cBhvr>
                                      <p:to>
                                        <p:strVal val="visible"/>
                                      </p:to>
                                    </p:set>
                                    <p:anim calcmode="lin" valueType="num">
                                      <p:cBhvr additive="base">
                                        <p:cTn id="118" dur="500" fill="hold"/>
                                        <p:tgtEl>
                                          <p:spTgt spid="117"/>
                                        </p:tgtEl>
                                        <p:attrNameLst>
                                          <p:attrName>ppt_x</p:attrName>
                                        </p:attrNameLst>
                                      </p:cBhvr>
                                      <p:tavLst>
                                        <p:tav tm="0">
                                          <p:val>
                                            <p:strVal val="#ppt_x"/>
                                          </p:val>
                                        </p:tav>
                                        <p:tav tm="100000">
                                          <p:val>
                                            <p:strVal val="#ppt_x"/>
                                          </p:val>
                                        </p:tav>
                                      </p:tavLst>
                                    </p:anim>
                                    <p:anim calcmode="lin" valueType="num">
                                      <p:cBhvr additive="base">
                                        <p:cTn id="119" dur="500" fill="hold"/>
                                        <p:tgtEl>
                                          <p:spTgt spid="117"/>
                                        </p:tgtEl>
                                        <p:attrNameLst>
                                          <p:attrName>ppt_y</p:attrName>
                                        </p:attrNameLst>
                                      </p:cBhvr>
                                      <p:tavLst>
                                        <p:tav tm="0">
                                          <p:val>
                                            <p:strVal val="1+#ppt_h/2"/>
                                          </p:val>
                                        </p:tav>
                                        <p:tav tm="100000">
                                          <p:val>
                                            <p:strVal val="#ppt_y"/>
                                          </p:val>
                                        </p:tav>
                                      </p:tavLst>
                                    </p:anim>
                                  </p:childTnLst>
                                </p:cTn>
                              </p:par>
                            </p:childTnLst>
                          </p:cTn>
                        </p:par>
                      </p:childTnLst>
                    </p:cTn>
                  </p:par>
                  <p:par>
                    <p:cTn id="120" fill="hold">
                      <p:stCondLst>
                        <p:cond delay="indefinite"/>
                      </p:stCondLst>
                      <p:childTnLst>
                        <p:par>
                          <p:cTn id="121" fill="hold">
                            <p:stCondLst>
                              <p:cond delay="0"/>
                            </p:stCondLst>
                            <p:childTnLst>
                              <p:par>
                                <p:cTn id="122" presetID="42" presetClass="entr" presetSubtype="0" fill="hold" grpId="0" nodeType="clickEffect">
                                  <p:stCondLst>
                                    <p:cond delay="0"/>
                                  </p:stCondLst>
                                  <p:childTnLst>
                                    <p:set>
                                      <p:cBhvr>
                                        <p:cTn id="123" dur="1" fill="hold">
                                          <p:stCondLst>
                                            <p:cond delay="0"/>
                                          </p:stCondLst>
                                        </p:cTn>
                                        <p:tgtEl>
                                          <p:spTgt spid="97"/>
                                        </p:tgtEl>
                                        <p:attrNameLst>
                                          <p:attrName>style.visibility</p:attrName>
                                        </p:attrNameLst>
                                      </p:cBhvr>
                                      <p:to>
                                        <p:strVal val="visible"/>
                                      </p:to>
                                    </p:set>
                                    <p:animEffect transition="in" filter="fade">
                                      <p:cBhvr>
                                        <p:cTn id="124" dur="1000"/>
                                        <p:tgtEl>
                                          <p:spTgt spid="97"/>
                                        </p:tgtEl>
                                      </p:cBhvr>
                                    </p:animEffect>
                                    <p:anim calcmode="lin" valueType="num">
                                      <p:cBhvr>
                                        <p:cTn id="125" dur="1000" fill="hold"/>
                                        <p:tgtEl>
                                          <p:spTgt spid="97"/>
                                        </p:tgtEl>
                                        <p:attrNameLst>
                                          <p:attrName>ppt_x</p:attrName>
                                        </p:attrNameLst>
                                      </p:cBhvr>
                                      <p:tavLst>
                                        <p:tav tm="0">
                                          <p:val>
                                            <p:strVal val="#ppt_x"/>
                                          </p:val>
                                        </p:tav>
                                        <p:tav tm="100000">
                                          <p:val>
                                            <p:strVal val="#ppt_x"/>
                                          </p:val>
                                        </p:tav>
                                      </p:tavLst>
                                    </p:anim>
                                    <p:anim calcmode="lin" valueType="num">
                                      <p:cBhvr>
                                        <p:cTn id="126" dur="1000" fill="hold"/>
                                        <p:tgtEl>
                                          <p:spTgt spid="97"/>
                                        </p:tgtEl>
                                        <p:attrNameLst>
                                          <p:attrName>ppt_y</p:attrName>
                                        </p:attrNameLst>
                                      </p:cBhvr>
                                      <p:tavLst>
                                        <p:tav tm="0">
                                          <p:val>
                                            <p:strVal val="#ppt_y+.1"/>
                                          </p:val>
                                        </p:tav>
                                        <p:tav tm="100000">
                                          <p:val>
                                            <p:strVal val="#ppt_y"/>
                                          </p:val>
                                        </p:tav>
                                      </p:tavLst>
                                    </p:anim>
                                  </p:childTnLst>
                                </p:cTn>
                              </p:par>
                              <p:par>
                                <p:cTn id="127" presetID="42" presetClass="entr" presetSubtype="0" fill="hold" grpId="0" nodeType="withEffect">
                                  <p:stCondLst>
                                    <p:cond delay="0"/>
                                  </p:stCondLst>
                                  <p:childTnLst>
                                    <p:set>
                                      <p:cBhvr>
                                        <p:cTn id="128" dur="1" fill="hold">
                                          <p:stCondLst>
                                            <p:cond delay="0"/>
                                          </p:stCondLst>
                                        </p:cTn>
                                        <p:tgtEl>
                                          <p:spTgt spid="96"/>
                                        </p:tgtEl>
                                        <p:attrNameLst>
                                          <p:attrName>style.visibility</p:attrName>
                                        </p:attrNameLst>
                                      </p:cBhvr>
                                      <p:to>
                                        <p:strVal val="visible"/>
                                      </p:to>
                                    </p:set>
                                    <p:animEffect transition="in" filter="fade">
                                      <p:cBhvr>
                                        <p:cTn id="129" dur="1000"/>
                                        <p:tgtEl>
                                          <p:spTgt spid="96"/>
                                        </p:tgtEl>
                                      </p:cBhvr>
                                    </p:animEffect>
                                    <p:anim calcmode="lin" valueType="num">
                                      <p:cBhvr>
                                        <p:cTn id="130" dur="1000" fill="hold"/>
                                        <p:tgtEl>
                                          <p:spTgt spid="96"/>
                                        </p:tgtEl>
                                        <p:attrNameLst>
                                          <p:attrName>ppt_x</p:attrName>
                                        </p:attrNameLst>
                                      </p:cBhvr>
                                      <p:tavLst>
                                        <p:tav tm="0">
                                          <p:val>
                                            <p:strVal val="#ppt_x"/>
                                          </p:val>
                                        </p:tav>
                                        <p:tav tm="100000">
                                          <p:val>
                                            <p:strVal val="#ppt_x"/>
                                          </p:val>
                                        </p:tav>
                                      </p:tavLst>
                                    </p:anim>
                                    <p:anim calcmode="lin" valueType="num">
                                      <p:cBhvr>
                                        <p:cTn id="131" dur="1000" fill="hold"/>
                                        <p:tgtEl>
                                          <p:spTgt spid="96"/>
                                        </p:tgtEl>
                                        <p:attrNameLst>
                                          <p:attrName>ppt_y</p:attrName>
                                        </p:attrNameLst>
                                      </p:cBhvr>
                                      <p:tavLst>
                                        <p:tav tm="0">
                                          <p:val>
                                            <p:strVal val="#ppt_y+.1"/>
                                          </p:val>
                                        </p:tav>
                                        <p:tav tm="100000">
                                          <p:val>
                                            <p:strVal val="#ppt_y"/>
                                          </p:val>
                                        </p:tav>
                                      </p:tavLst>
                                    </p:anim>
                                  </p:childTnLst>
                                </p:cTn>
                              </p:par>
                            </p:childTnLst>
                          </p:cTn>
                        </p:par>
                      </p:childTnLst>
                    </p:cTn>
                  </p:par>
                  <p:par>
                    <p:cTn id="132" fill="hold">
                      <p:stCondLst>
                        <p:cond delay="indefinite"/>
                      </p:stCondLst>
                      <p:childTnLst>
                        <p:par>
                          <p:cTn id="133" fill="hold">
                            <p:stCondLst>
                              <p:cond delay="0"/>
                            </p:stCondLst>
                            <p:childTnLst>
                              <p:par>
                                <p:cTn id="134" presetID="16" presetClass="entr" presetSubtype="21" fill="hold" grpId="0" nodeType="clickEffect">
                                  <p:stCondLst>
                                    <p:cond delay="0"/>
                                  </p:stCondLst>
                                  <p:childTnLst>
                                    <p:set>
                                      <p:cBhvr>
                                        <p:cTn id="135" dur="1" fill="hold">
                                          <p:stCondLst>
                                            <p:cond delay="0"/>
                                          </p:stCondLst>
                                        </p:cTn>
                                        <p:tgtEl>
                                          <p:spTgt spid="113"/>
                                        </p:tgtEl>
                                        <p:attrNameLst>
                                          <p:attrName>style.visibility</p:attrName>
                                        </p:attrNameLst>
                                      </p:cBhvr>
                                      <p:to>
                                        <p:strVal val="visible"/>
                                      </p:to>
                                    </p:set>
                                    <p:animEffect transition="in" filter="barn(inVertical)">
                                      <p:cBhvr>
                                        <p:cTn id="136" dur="500"/>
                                        <p:tgtEl>
                                          <p:spTgt spid="113"/>
                                        </p:tgtEl>
                                      </p:cBhvr>
                                    </p:animEffect>
                                  </p:childTnLst>
                                </p:cTn>
                              </p:par>
                            </p:childTnLst>
                          </p:cTn>
                        </p:par>
                      </p:childTnLst>
                    </p:cTn>
                  </p:par>
                  <p:par>
                    <p:cTn id="137" fill="hold">
                      <p:stCondLst>
                        <p:cond delay="indefinite"/>
                      </p:stCondLst>
                      <p:childTnLst>
                        <p:par>
                          <p:cTn id="138" fill="hold">
                            <p:stCondLst>
                              <p:cond delay="0"/>
                            </p:stCondLst>
                            <p:childTnLst>
                              <p:par>
                                <p:cTn id="139" presetID="42" presetClass="entr" presetSubtype="0" fill="hold" nodeType="clickEffect">
                                  <p:stCondLst>
                                    <p:cond delay="0"/>
                                  </p:stCondLst>
                                  <p:childTnLst>
                                    <p:set>
                                      <p:cBhvr>
                                        <p:cTn id="140" dur="1" fill="hold">
                                          <p:stCondLst>
                                            <p:cond delay="0"/>
                                          </p:stCondLst>
                                        </p:cTn>
                                        <p:tgtEl>
                                          <p:spTgt spid="114">
                                            <p:txEl>
                                              <p:pRg st="0" end="0"/>
                                            </p:txEl>
                                          </p:spTgt>
                                        </p:tgtEl>
                                        <p:attrNameLst>
                                          <p:attrName>style.visibility</p:attrName>
                                        </p:attrNameLst>
                                      </p:cBhvr>
                                      <p:to>
                                        <p:strVal val="visible"/>
                                      </p:to>
                                    </p:set>
                                    <p:animEffect transition="in" filter="fade">
                                      <p:cBhvr>
                                        <p:cTn id="141" dur="1000"/>
                                        <p:tgtEl>
                                          <p:spTgt spid="114">
                                            <p:txEl>
                                              <p:pRg st="0" end="0"/>
                                            </p:txEl>
                                          </p:spTgt>
                                        </p:tgtEl>
                                      </p:cBhvr>
                                    </p:animEffect>
                                    <p:anim calcmode="lin" valueType="num">
                                      <p:cBhvr>
                                        <p:cTn id="142" dur="1000" fill="hold"/>
                                        <p:tgtEl>
                                          <p:spTgt spid="114">
                                            <p:txEl>
                                              <p:pRg st="0" end="0"/>
                                            </p:txEl>
                                          </p:spTgt>
                                        </p:tgtEl>
                                        <p:attrNameLst>
                                          <p:attrName>ppt_x</p:attrName>
                                        </p:attrNameLst>
                                      </p:cBhvr>
                                      <p:tavLst>
                                        <p:tav tm="0">
                                          <p:val>
                                            <p:strVal val="#ppt_x"/>
                                          </p:val>
                                        </p:tav>
                                        <p:tav tm="100000">
                                          <p:val>
                                            <p:strVal val="#ppt_x"/>
                                          </p:val>
                                        </p:tav>
                                      </p:tavLst>
                                    </p:anim>
                                    <p:anim calcmode="lin" valueType="num">
                                      <p:cBhvr>
                                        <p:cTn id="143" dur="1000" fill="hold"/>
                                        <p:tgtEl>
                                          <p:spTgt spid="114">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 grpId="0" animBg="1"/>
      <p:bldP spid="55" grpId="0" animBg="1"/>
      <p:bldP spid="91" grpId="0" animBg="1"/>
      <p:bldP spid="3" grpId="0" animBg="1"/>
      <p:bldP spid="18" grpId="0" animBg="1"/>
      <p:bldP spid="66" grpId="0" animBg="1"/>
      <p:bldP spid="70" grpId="0"/>
      <p:bldP spid="78" grpId="0"/>
      <p:bldP spid="79" grpId="0"/>
      <p:bldP spid="67" grpId="0" animBg="1"/>
      <p:bldP spid="71" grpId="0"/>
      <p:bldP spid="80" grpId="0"/>
      <p:bldP spid="81" grpId="0"/>
      <p:bldP spid="94" grpId="0" animBg="1"/>
      <p:bldP spid="95" grpId="0"/>
      <p:bldP spid="96" grpId="0"/>
      <p:bldP spid="97" grpId="0"/>
      <p:bldP spid="101" grpId="0" animBg="1"/>
      <p:bldP spid="104" grpId="0" animBg="1"/>
      <p:bldP spid="113" grpId="0"/>
      <p:bldP spid="115" grpId="0" animBg="1"/>
      <p:bldP spid="116" grpId="0" animBg="1"/>
      <p:bldP spid="117" grpId="0" animBg="1"/>
    </p:bldLst>
  </p:timing>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椭圆 35"/>
          <p:cNvSpPr/>
          <p:nvPr/>
        </p:nvSpPr>
        <p:spPr>
          <a:xfrm>
            <a:off x="3905790" y="5104674"/>
            <a:ext cx="4569111" cy="537029"/>
          </a:xfrm>
          <a:prstGeom prst="ellipse">
            <a:avLst/>
          </a:prstGeom>
          <a:gradFill flip="none" rotWithShape="1">
            <a:gsLst>
              <a:gs pos="0">
                <a:schemeClr val="tx1">
                  <a:alpha val="70000"/>
                </a:schemeClr>
              </a:gs>
              <a:gs pos="100000">
                <a:srgbClr val="F2F2F2"/>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9" name="任意多边形 18"/>
          <p:cNvSpPr/>
          <p:nvPr/>
        </p:nvSpPr>
        <p:spPr>
          <a:xfrm>
            <a:off x="3945995" y="1689935"/>
            <a:ext cx="3710145" cy="3710145"/>
          </a:xfrm>
          <a:custGeom>
            <a:avLst/>
            <a:gdLst>
              <a:gd name="connsiteX0" fmla="*/ 928291 w 2094279"/>
              <a:gd name="connsiteY0" fmla="*/ 0 h 2094279"/>
              <a:gd name="connsiteX1" fmla="*/ 1165990 w 2094279"/>
              <a:gd name="connsiteY1" fmla="*/ 0 h 2094279"/>
              <a:gd name="connsiteX2" fmla="*/ 1212337 w 2094279"/>
              <a:gd name="connsiteY2" fmla="*/ 216228 h 2094279"/>
              <a:gd name="connsiteX3" fmla="*/ 1223536 w 2094279"/>
              <a:gd name="connsiteY3" fmla="*/ 217936 h 2094279"/>
              <a:gd name="connsiteX4" fmla="*/ 1318464 w 2094279"/>
              <a:gd name="connsiteY4" fmla="*/ 246132 h 2094279"/>
              <a:gd name="connsiteX5" fmla="*/ 1467784 w 2094279"/>
              <a:gd name="connsiteY5" fmla="*/ 80866 h 2094279"/>
              <a:gd name="connsiteX6" fmla="*/ 1673637 w 2094279"/>
              <a:gd name="connsiteY6" fmla="*/ 199715 h 2094279"/>
              <a:gd name="connsiteX7" fmla="*/ 1607482 w 2094279"/>
              <a:gd name="connsiteY7" fmla="*/ 404512 h 2094279"/>
              <a:gd name="connsiteX8" fmla="*/ 1619929 w 2094279"/>
              <a:gd name="connsiteY8" fmla="*/ 413588 h 2094279"/>
              <a:gd name="connsiteX9" fmla="*/ 1686118 w 2094279"/>
              <a:gd name="connsiteY9" fmla="*/ 477262 h 2094279"/>
              <a:gd name="connsiteX10" fmla="*/ 1693219 w 2094279"/>
              <a:gd name="connsiteY10" fmla="*/ 485684 h 2094279"/>
              <a:gd name="connsiteX11" fmla="*/ 1894566 w 2094279"/>
              <a:gd name="connsiteY11" fmla="*/ 420645 h 2094279"/>
              <a:gd name="connsiteX12" fmla="*/ 2013416 w 2094279"/>
              <a:gd name="connsiteY12" fmla="*/ 626498 h 2094279"/>
              <a:gd name="connsiteX13" fmla="*/ 1863405 w 2094279"/>
              <a:gd name="connsiteY13" fmla="*/ 762034 h 2094279"/>
              <a:gd name="connsiteX14" fmla="*/ 1875544 w 2094279"/>
              <a:gd name="connsiteY14" fmla="*/ 792151 h 2094279"/>
              <a:gd name="connsiteX15" fmla="*/ 1899390 w 2094279"/>
              <a:gd name="connsiteY15" fmla="*/ 886516 h 2094279"/>
              <a:gd name="connsiteX16" fmla="*/ 2094279 w 2094279"/>
              <a:gd name="connsiteY16" fmla="*/ 928291 h 2094279"/>
              <a:gd name="connsiteX17" fmla="*/ 2094279 w 2094279"/>
              <a:gd name="connsiteY17" fmla="*/ 1165989 h 2094279"/>
              <a:gd name="connsiteX18" fmla="*/ 1911738 w 2094279"/>
              <a:gd name="connsiteY18" fmla="*/ 1205117 h 2094279"/>
              <a:gd name="connsiteX19" fmla="*/ 1904613 w 2094279"/>
              <a:gd name="connsiteY19" fmla="*/ 1251805 h 2094279"/>
              <a:gd name="connsiteX20" fmla="*/ 1886180 w 2094279"/>
              <a:gd name="connsiteY20" fmla="*/ 1325380 h 2094279"/>
              <a:gd name="connsiteX21" fmla="*/ 1878958 w 2094279"/>
              <a:gd name="connsiteY21" fmla="*/ 1346300 h 2094279"/>
              <a:gd name="connsiteX22" fmla="*/ 2013416 w 2094279"/>
              <a:gd name="connsiteY22" fmla="*/ 1467785 h 2094279"/>
              <a:gd name="connsiteX23" fmla="*/ 1894566 w 2094279"/>
              <a:gd name="connsiteY23" fmla="*/ 1673636 h 2094279"/>
              <a:gd name="connsiteX24" fmla="*/ 1729332 w 2094279"/>
              <a:gd name="connsiteY24" fmla="*/ 1620262 h 2094279"/>
              <a:gd name="connsiteX25" fmla="*/ 1708961 w 2094279"/>
              <a:gd name="connsiteY25" fmla="*/ 1648199 h 2094279"/>
              <a:gd name="connsiteX26" fmla="*/ 1645290 w 2094279"/>
              <a:gd name="connsiteY26" fmla="*/ 1714389 h 2094279"/>
              <a:gd name="connsiteX27" fmla="*/ 1621825 w 2094279"/>
              <a:gd name="connsiteY27" fmla="*/ 1734168 h 2094279"/>
              <a:gd name="connsiteX28" fmla="*/ 1673637 w 2094279"/>
              <a:gd name="connsiteY28" fmla="*/ 1894565 h 2094279"/>
              <a:gd name="connsiteX29" fmla="*/ 1467784 w 2094279"/>
              <a:gd name="connsiteY29" fmla="*/ 2013414 h 2094279"/>
              <a:gd name="connsiteX30" fmla="*/ 1358517 w 2094279"/>
              <a:gd name="connsiteY30" fmla="*/ 1892480 h 2094279"/>
              <a:gd name="connsiteX31" fmla="*/ 1330399 w 2094279"/>
              <a:gd name="connsiteY31" fmla="*/ 1903815 h 2094279"/>
              <a:gd name="connsiteX32" fmla="*/ 1199738 w 2094279"/>
              <a:gd name="connsiteY32" fmla="*/ 1936832 h 2094279"/>
              <a:gd name="connsiteX33" fmla="*/ 1165990 w 2094279"/>
              <a:gd name="connsiteY33" fmla="*/ 2094279 h 2094279"/>
              <a:gd name="connsiteX34" fmla="*/ 928291 w 2094279"/>
              <a:gd name="connsiteY34" fmla="*/ 2094279 h 2094279"/>
              <a:gd name="connsiteX35" fmla="*/ 894472 w 2094279"/>
              <a:gd name="connsiteY35" fmla="*/ 1936503 h 2094279"/>
              <a:gd name="connsiteX36" fmla="*/ 870746 w 2094279"/>
              <a:gd name="connsiteY36" fmla="*/ 1932883 h 2094279"/>
              <a:gd name="connsiteX37" fmla="*/ 735541 w 2094279"/>
              <a:gd name="connsiteY37" fmla="*/ 1892727 h 2094279"/>
              <a:gd name="connsiteX38" fmla="*/ 626497 w 2094279"/>
              <a:gd name="connsiteY38" fmla="*/ 2013414 h 2094279"/>
              <a:gd name="connsiteX39" fmla="*/ 420645 w 2094279"/>
              <a:gd name="connsiteY39" fmla="*/ 1894565 h 2094279"/>
              <a:gd name="connsiteX40" fmla="*/ 472183 w 2094279"/>
              <a:gd name="connsiteY40" fmla="*/ 1735013 h 2094279"/>
              <a:gd name="connsiteX41" fmla="*/ 371751 w 2094279"/>
              <a:gd name="connsiteY41" fmla="*/ 1632153 h 2094279"/>
              <a:gd name="connsiteX42" fmla="*/ 363774 w 2094279"/>
              <a:gd name="connsiteY42" fmla="*/ 1620641 h 2094279"/>
              <a:gd name="connsiteX43" fmla="*/ 199717 w 2094279"/>
              <a:gd name="connsiteY43" fmla="*/ 1673636 h 2094279"/>
              <a:gd name="connsiteX44" fmla="*/ 80867 w 2094279"/>
              <a:gd name="connsiteY44" fmla="*/ 1467785 h 2094279"/>
              <a:gd name="connsiteX45" fmla="*/ 215420 w 2094279"/>
              <a:gd name="connsiteY45" fmla="*/ 1346213 h 2094279"/>
              <a:gd name="connsiteX46" fmla="*/ 202203 w 2094279"/>
              <a:gd name="connsiteY46" fmla="*/ 1304612 h 2094279"/>
              <a:gd name="connsiteX47" fmla="*/ 182180 w 2094279"/>
              <a:gd name="connsiteY47" fmla="*/ 1205040 h 2094279"/>
              <a:gd name="connsiteX48" fmla="*/ 0 w 2094279"/>
              <a:gd name="connsiteY48" fmla="*/ 1165989 h 2094279"/>
              <a:gd name="connsiteX49" fmla="*/ 0 w 2094279"/>
              <a:gd name="connsiteY49" fmla="*/ 928291 h 2094279"/>
              <a:gd name="connsiteX50" fmla="*/ 193080 w 2094279"/>
              <a:gd name="connsiteY50" fmla="*/ 886904 h 2094279"/>
              <a:gd name="connsiteX51" fmla="*/ 202203 w 2094279"/>
              <a:gd name="connsiteY51" fmla="*/ 846208 h 2094279"/>
              <a:gd name="connsiteX52" fmla="*/ 231323 w 2094279"/>
              <a:gd name="connsiteY52" fmla="*/ 762436 h 2094279"/>
              <a:gd name="connsiteX53" fmla="*/ 80867 w 2094279"/>
              <a:gd name="connsiteY53" fmla="*/ 626498 h 2094279"/>
              <a:gd name="connsiteX54" fmla="*/ 199717 w 2094279"/>
              <a:gd name="connsiteY54" fmla="*/ 420645 h 2094279"/>
              <a:gd name="connsiteX55" fmla="*/ 402631 w 2094279"/>
              <a:gd name="connsiteY55" fmla="*/ 486189 h 2094279"/>
              <a:gd name="connsiteX56" fmla="*/ 447078 w 2094279"/>
              <a:gd name="connsiteY56" fmla="*/ 438229 h 2094279"/>
              <a:gd name="connsiteX57" fmla="*/ 487077 w 2094279"/>
              <a:gd name="connsiteY57" fmla="*/ 405374 h 2094279"/>
              <a:gd name="connsiteX58" fmla="*/ 420645 w 2094279"/>
              <a:gd name="connsiteY58" fmla="*/ 199715 h 2094279"/>
              <a:gd name="connsiteX59" fmla="*/ 626497 w 2094279"/>
              <a:gd name="connsiteY59" fmla="*/ 80866 h 2094279"/>
              <a:gd name="connsiteX60" fmla="*/ 774618 w 2094279"/>
              <a:gd name="connsiteY60" fmla="*/ 244806 h 2094279"/>
              <a:gd name="connsiteX61" fmla="*/ 870746 w 2094279"/>
              <a:gd name="connsiteY61" fmla="*/ 217936 h 2094279"/>
              <a:gd name="connsiteX62" fmla="*/ 881943 w 2094279"/>
              <a:gd name="connsiteY62" fmla="*/ 216228 h 2094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2094279" h="2094279">
                <a:moveTo>
                  <a:pt x="928291" y="0"/>
                </a:moveTo>
                <a:lnTo>
                  <a:pt x="1165990" y="0"/>
                </a:lnTo>
                <a:lnTo>
                  <a:pt x="1212337" y="216228"/>
                </a:lnTo>
                <a:lnTo>
                  <a:pt x="1223536" y="217936"/>
                </a:lnTo>
                <a:lnTo>
                  <a:pt x="1318464" y="246132"/>
                </a:lnTo>
                <a:lnTo>
                  <a:pt x="1467784" y="80866"/>
                </a:lnTo>
                <a:lnTo>
                  <a:pt x="1673637" y="199715"/>
                </a:lnTo>
                <a:lnTo>
                  <a:pt x="1607482" y="404512"/>
                </a:lnTo>
                <a:lnTo>
                  <a:pt x="1619929" y="413588"/>
                </a:lnTo>
                <a:cubicBezTo>
                  <a:pt x="1643088" y="433650"/>
                  <a:pt x="1665184" y="454905"/>
                  <a:pt x="1686118" y="477262"/>
                </a:cubicBezTo>
                <a:lnTo>
                  <a:pt x="1693219" y="485684"/>
                </a:lnTo>
                <a:lnTo>
                  <a:pt x="1894566" y="420645"/>
                </a:lnTo>
                <a:lnTo>
                  <a:pt x="2013416" y="626498"/>
                </a:lnTo>
                <a:lnTo>
                  <a:pt x="1863405" y="762034"/>
                </a:lnTo>
                <a:lnTo>
                  <a:pt x="1875544" y="792151"/>
                </a:lnTo>
                <a:lnTo>
                  <a:pt x="1899390" y="886516"/>
                </a:lnTo>
                <a:lnTo>
                  <a:pt x="2094279" y="928291"/>
                </a:lnTo>
                <a:lnTo>
                  <a:pt x="2094279" y="1165989"/>
                </a:lnTo>
                <a:lnTo>
                  <a:pt x="1911738" y="1205117"/>
                </a:lnTo>
                <a:lnTo>
                  <a:pt x="1904613" y="1251805"/>
                </a:lnTo>
                <a:cubicBezTo>
                  <a:pt x="1899513" y="1276732"/>
                  <a:pt x="1893352" y="1301274"/>
                  <a:pt x="1886180" y="1325380"/>
                </a:cubicBezTo>
                <a:lnTo>
                  <a:pt x="1878958" y="1346300"/>
                </a:lnTo>
                <a:lnTo>
                  <a:pt x="2013416" y="1467785"/>
                </a:lnTo>
                <a:lnTo>
                  <a:pt x="1894566" y="1673636"/>
                </a:lnTo>
                <a:lnTo>
                  <a:pt x="1729332" y="1620262"/>
                </a:lnTo>
                <a:lnTo>
                  <a:pt x="1708961" y="1648199"/>
                </a:lnTo>
                <a:cubicBezTo>
                  <a:pt x="1688901" y="1671358"/>
                  <a:pt x="1667646" y="1693454"/>
                  <a:pt x="1645290" y="1714389"/>
                </a:cubicBezTo>
                <a:lnTo>
                  <a:pt x="1621825" y="1734168"/>
                </a:lnTo>
                <a:lnTo>
                  <a:pt x="1673637" y="1894565"/>
                </a:lnTo>
                <a:lnTo>
                  <a:pt x="1467784" y="2013414"/>
                </a:lnTo>
                <a:lnTo>
                  <a:pt x="1358517" y="1892480"/>
                </a:lnTo>
                <a:lnTo>
                  <a:pt x="1330399" y="1903815"/>
                </a:lnTo>
                <a:lnTo>
                  <a:pt x="1199738" y="1936832"/>
                </a:lnTo>
                <a:lnTo>
                  <a:pt x="1165990" y="2094279"/>
                </a:lnTo>
                <a:lnTo>
                  <a:pt x="928291" y="2094279"/>
                </a:lnTo>
                <a:lnTo>
                  <a:pt x="894472" y="1936503"/>
                </a:lnTo>
                <a:lnTo>
                  <a:pt x="870746" y="1932883"/>
                </a:lnTo>
                <a:lnTo>
                  <a:pt x="735541" y="1892727"/>
                </a:lnTo>
                <a:lnTo>
                  <a:pt x="626497" y="2013414"/>
                </a:lnTo>
                <a:lnTo>
                  <a:pt x="420645" y="1894565"/>
                </a:lnTo>
                <a:lnTo>
                  <a:pt x="472183" y="1735013"/>
                </a:lnTo>
                <a:lnTo>
                  <a:pt x="371751" y="1632153"/>
                </a:lnTo>
                <a:lnTo>
                  <a:pt x="363774" y="1620641"/>
                </a:lnTo>
                <a:lnTo>
                  <a:pt x="199717" y="1673636"/>
                </a:lnTo>
                <a:lnTo>
                  <a:pt x="80867" y="1467785"/>
                </a:lnTo>
                <a:lnTo>
                  <a:pt x="215420" y="1346213"/>
                </a:lnTo>
                <a:lnTo>
                  <a:pt x="202203" y="1304612"/>
                </a:lnTo>
                <a:lnTo>
                  <a:pt x="182180" y="1205040"/>
                </a:lnTo>
                <a:lnTo>
                  <a:pt x="0" y="1165989"/>
                </a:lnTo>
                <a:lnTo>
                  <a:pt x="0" y="928291"/>
                </a:lnTo>
                <a:lnTo>
                  <a:pt x="193080" y="886904"/>
                </a:lnTo>
                <a:lnTo>
                  <a:pt x="202203" y="846208"/>
                </a:lnTo>
                <a:lnTo>
                  <a:pt x="231323" y="762436"/>
                </a:lnTo>
                <a:lnTo>
                  <a:pt x="80867" y="626498"/>
                </a:lnTo>
                <a:lnTo>
                  <a:pt x="199717" y="420645"/>
                </a:lnTo>
                <a:lnTo>
                  <a:pt x="402631" y="486189"/>
                </a:lnTo>
                <a:lnTo>
                  <a:pt x="447078" y="438229"/>
                </a:lnTo>
                <a:lnTo>
                  <a:pt x="487077" y="405374"/>
                </a:lnTo>
                <a:lnTo>
                  <a:pt x="420645" y="199715"/>
                </a:lnTo>
                <a:lnTo>
                  <a:pt x="626497" y="80866"/>
                </a:lnTo>
                <a:lnTo>
                  <a:pt x="774618" y="244806"/>
                </a:lnTo>
                <a:lnTo>
                  <a:pt x="870746" y="217936"/>
                </a:lnTo>
                <a:lnTo>
                  <a:pt x="881943" y="216228"/>
                </a:lnTo>
                <a:close/>
              </a:path>
            </a:pathLst>
          </a:custGeom>
          <a:solidFill>
            <a:srgbClr val="663A77"/>
          </a:solidFill>
          <a:ln w="12700">
            <a:gradFill>
              <a:gsLst>
                <a:gs pos="0">
                  <a:srgbClr val="F3F3F3"/>
                </a:gs>
                <a:gs pos="100000">
                  <a:schemeClr val="bg1">
                    <a:lumMod val="85000"/>
                  </a:schemeClr>
                </a:gs>
              </a:gsLst>
              <a:lin ang="5400000" scaled="1"/>
            </a:gradFill>
          </a:ln>
          <a:effectLst/>
          <a:scene3d>
            <a:camera prst="perspectiveContrastingLeftFacing">
              <a:rot lat="21552399" lon="20366100" rev="21191525"/>
            </a:camera>
            <a:lightRig rig="soft" dir="t">
              <a:rot lat="0" lon="0" rev="6600000"/>
            </a:lightRig>
          </a:scene3d>
          <a:sp3d extrusionH="266700">
            <a:extrusionClr>
              <a:srgbClr val="8F52A8"/>
            </a:extrusionClr>
            <a:contourClr>
              <a:schemeClr val="bg1">
                <a:lumMod val="95000"/>
              </a:schemeClr>
            </a:contourClr>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34" name="任意多边形 33"/>
          <p:cNvSpPr/>
          <p:nvPr/>
        </p:nvSpPr>
        <p:spPr>
          <a:xfrm>
            <a:off x="4779823" y="2333845"/>
            <a:ext cx="3066235" cy="3066235"/>
          </a:xfrm>
          <a:custGeom>
            <a:avLst/>
            <a:gdLst>
              <a:gd name="connsiteX0" fmla="*/ 1533117 w 3066235"/>
              <a:gd name="connsiteY0" fmla="*/ 961617 h 3066235"/>
              <a:gd name="connsiteX1" fmla="*/ 961617 w 3066235"/>
              <a:gd name="connsiteY1" fmla="*/ 1533117 h 3066235"/>
              <a:gd name="connsiteX2" fmla="*/ 1533117 w 3066235"/>
              <a:gd name="connsiteY2" fmla="*/ 2104617 h 3066235"/>
              <a:gd name="connsiteX3" fmla="*/ 2104617 w 3066235"/>
              <a:gd name="connsiteY3" fmla="*/ 1533117 h 3066235"/>
              <a:gd name="connsiteX4" fmla="*/ 1533117 w 3066235"/>
              <a:gd name="connsiteY4" fmla="*/ 961617 h 3066235"/>
              <a:gd name="connsiteX5" fmla="*/ 1359112 w 3066235"/>
              <a:gd name="connsiteY5" fmla="*/ 0 h 3066235"/>
              <a:gd name="connsiteX6" fmla="*/ 1707127 w 3066235"/>
              <a:gd name="connsiteY6" fmla="*/ 0 h 3066235"/>
              <a:gd name="connsiteX7" fmla="*/ 1774983 w 3066235"/>
              <a:gd name="connsiteY7" fmla="*/ 316580 h 3066235"/>
              <a:gd name="connsiteX8" fmla="*/ 1791380 w 3066235"/>
              <a:gd name="connsiteY8" fmla="*/ 319080 h 3066235"/>
              <a:gd name="connsiteX9" fmla="*/ 1930364 w 3066235"/>
              <a:gd name="connsiteY9" fmla="*/ 360362 h 3066235"/>
              <a:gd name="connsiteX10" fmla="*/ 2148983 w 3066235"/>
              <a:gd name="connsiteY10" fmla="*/ 118396 h 3066235"/>
              <a:gd name="connsiteX11" fmla="*/ 2450373 w 3066235"/>
              <a:gd name="connsiteY11" fmla="*/ 292403 h 3066235"/>
              <a:gd name="connsiteX12" fmla="*/ 2353515 w 3066235"/>
              <a:gd name="connsiteY12" fmla="*/ 592246 h 3066235"/>
              <a:gd name="connsiteX13" fmla="*/ 2371739 w 3066235"/>
              <a:gd name="connsiteY13" fmla="*/ 605535 h 3066235"/>
              <a:gd name="connsiteX14" fmla="*/ 2468646 w 3066235"/>
              <a:gd name="connsiteY14" fmla="*/ 698760 h 3066235"/>
              <a:gd name="connsiteX15" fmla="*/ 2479043 w 3066235"/>
              <a:gd name="connsiteY15" fmla="*/ 711090 h 3066235"/>
              <a:gd name="connsiteX16" fmla="*/ 2773835 w 3066235"/>
              <a:gd name="connsiteY16" fmla="*/ 615867 h 3066235"/>
              <a:gd name="connsiteX17" fmla="*/ 2947844 w 3066235"/>
              <a:gd name="connsiteY17" fmla="*/ 917256 h 3066235"/>
              <a:gd name="connsiteX18" fmla="*/ 2728212 w 3066235"/>
              <a:gd name="connsiteY18" fmla="*/ 1115695 h 3066235"/>
              <a:gd name="connsiteX19" fmla="*/ 2745985 w 3066235"/>
              <a:gd name="connsiteY19" fmla="*/ 1159789 h 3066235"/>
              <a:gd name="connsiteX20" fmla="*/ 2780898 w 3066235"/>
              <a:gd name="connsiteY20" fmla="*/ 1297949 h 3066235"/>
              <a:gd name="connsiteX21" fmla="*/ 3066235 w 3066235"/>
              <a:gd name="connsiteY21" fmla="*/ 1359112 h 3066235"/>
              <a:gd name="connsiteX22" fmla="*/ 3066235 w 3066235"/>
              <a:gd name="connsiteY22" fmla="*/ 1707125 h 3066235"/>
              <a:gd name="connsiteX23" fmla="*/ 2798977 w 3066235"/>
              <a:gd name="connsiteY23" fmla="*/ 1764413 h 3066235"/>
              <a:gd name="connsiteX24" fmla="*/ 2788545 w 3066235"/>
              <a:gd name="connsiteY24" fmla="*/ 1832769 h 3066235"/>
              <a:gd name="connsiteX25" fmla="*/ 2761557 w 3066235"/>
              <a:gd name="connsiteY25" fmla="*/ 1940490 h 3066235"/>
              <a:gd name="connsiteX26" fmla="*/ 2750984 w 3066235"/>
              <a:gd name="connsiteY26" fmla="*/ 1971119 h 3066235"/>
              <a:gd name="connsiteX27" fmla="*/ 2947844 w 3066235"/>
              <a:gd name="connsiteY27" fmla="*/ 2148985 h 3066235"/>
              <a:gd name="connsiteX28" fmla="*/ 2773835 w 3066235"/>
              <a:gd name="connsiteY28" fmla="*/ 2450371 h 3066235"/>
              <a:gd name="connsiteX29" fmla="*/ 2531916 w 3066235"/>
              <a:gd name="connsiteY29" fmla="*/ 2372227 h 3066235"/>
              <a:gd name="connsiteX30" fmla="*/ 2502091 w 3066235"/>
              <a:gd name="connsiteY30" fmla="*/ 2413129 h 3066235"/>
              <a:gd name="connsiteX31" fmla="*/ 2408870 w 3066235"/>
              <a:gd name="connsiteY31" fmla="*/ 2510038 h 3066235"/>
              <a:gd name="connsiteX32" fmla="*/ 2374515 w 3066235"/>
              <a:gd name="connsiteY32" fmla="*/ 2538996 h 3066235"/>
              <a:gd name="connsiteX33" fmla="*/ 2450373 w 3066235"/>
              <a:gd name="connsiteY33" fmla="*/ 2773834 h 3066235"/>
              <a:gd name="connsiteX34" fmla="*/ 2148983 w 3066235"/>
              <a:gd name="connsiteY34" fmla="*/ 2947841 h 3066235"/>
              <a:gd name="connsiteX35" fmla="*/ 1989006 w 3066235"/>
              <a:gd name="connsiteY35" fmla="*/ 2770781 h 3066235"/>
              <a:gd name="connsiteX36" fmla="*/ 1947838 w 3066235"/>
              <a:gd name="connsiteY36" fmla="*/ 2787377 h 3066235"/>
              <a:gd name="connsiteX37" fmla="*/ 1756537 w 3066235"/>
              <a:gd name="connsiteY37" fmla="*/ 2835717 h 3066235"/>
              <a:gd name="connsiteX38" fmla="*/ 1707127 w 3066235"/>
              <a:gd name="connsiteY38" fmla="*/ 3066235 h 3066235"/>
              <a:gd name="connsiteX39" fmla="*/ 1359112 w 3066235"/>
              <a:gd name="connsiteY39" fmla="*/ 3066235 h 3066235"/>
              <a:gd name="connsiteX40" fmla="*/ 1309597 w 3066235"/>
              <a:gd name="connsiteY40" fmla="*/ 2835235 h 3066235"/>
              <a:gd name="connsiteX41" fmla="*/ 1274860 w 3066235"/>
              <a:gd name="connsiteY41" fmla="*/ 2829935 h 3066235"/>
              <a:gd name="connsiteX42" fmla="*/ 1076906 w 3066235"/>
              <a:gd name="connsiteY42" fmla="*/ 2771143 h 3066235"/>
              <a:gd name="connsiteX43" fmla="*/ 917255 w 3066235"/>
              <a:gd name="connsiteY43" fmla="*/ 2947841 h 3066235"/>
              <a:gd name="connsiteX44" fmla="*/ 615867 w 3066235"/>
              <a:gd name="connsiteY44" fmla="*/ 2773834 h 3066235"/>
              <a:gd name="connsiteX45" fmla="*/ 691324 w 3066235"/>
              <a:gd name="connsiteY45" fmla="*/ 2540234 h 3066235"/>
              <a:gd name="connsiteX46" fmla="*/ 544281 w 3066235"/>
              <a:gd name="connsiteY46" fmla="*/ 2389636 h 3066235"/>
              <a:gd name="connsiteX47" fmla="*/ 532602 w 3066235"/>
              <a:gd name="connsiteY47" fmla="*/ 2372781 h 3066235"/>
              <a:gd name="connsiteX48" fmla="*/ 292406 w 3066235"/>
              <a:gd name="connsiteY48" fmla="*/ 2450371 h 3066235"/>
              <a:gd name="connsiteX49" fmla="*/ 118398 w 3066235"/>
              <a:gd name="connsiteY49" fmla="*/ 2148985 h 3066235"/>
              <a:gd name="connsiteX50" fmla="*/ 315397 w 3066235"/>
              <a:gd name="connsiteY50" fmla="*/ 1970991 h 3066235"/>
              <a:gd name="connsiteX51" fmla="*/ 296046 w 3066235"/>
              <a:gd name="connsiteY51" fmla="*/ 1910083 h 3066235"/>
              <a:gd name="connsiteX52" fmla="*/ 266730 w 3066235"/>
              <a:gd name="connsiteY52" fmla="*/ 1764300 h 3066235"/>
              <a:gd name="connsiteX53" fmla="*/ 0 w 3066235"/>
              <a:gd name="connsiteY53" fmla="*/ 1707125 h 3066235"/>
              <a:gd name="connsiteX54" fmla="*/ 0 w 3066235"/>
              <a:gd name="connsiteY54" fmla="*/ 1359112 h 3066235"/>
              <a:gd name="connsiteX55" fmla="*/ 282689 w 3066235"/>
              <a:gd name="connsiteY55" fmla="*/ 1298517 h 3066235"/>
              <a:gd name="connsiteX56" fmla="*/ 296046 w 3066235"/>
              <a:gd name="connsiteY56" fmla="*/ 1238934 h 3066235"/>
              <a:gd name="connsiteX57" fmla="*/ 338680 w 3066235"/>
              <a:gd name="connsiteY57" fmla="*/ 1116283 h 3066235"/>
              <a:gd name="connsiteX58" fmla="*/ 118398 w 3066235"/>
              <a:gd name="connsiteY58" fmla="*/ 917256 h 3066235"/>
              <a:gd name="connsiteX59" fmla="*/ 292406 w 3066235"/>
              <a:gd name="connsiteY59" fmla="*/ 615867 h 3066235"/>
              <a:gd name="connsiteX60" fmla="*/ 589492 w 3066235"/>
              <a:gd name="connsiteY60" fmla="*/ 711830 h 3066235"/>
              <a:gd name="connsiteX61" fmla="*/ 654567 w 3066235"/>
              <a:gd name="connsiteY61" fmla="*/ 641611 h 3066235"/>
              <a:gd name="connsiteX62" fmla="*/ 713130 w 3066235"/>
              <a:gd name="connsiteY62" fmla="*/ 593508 h 3066235"/>
              <a:gd name="connsiteX63" fmla="*/ 615867 w 3066235"/>
              <a:gd name="connsiteY63" fmla="*/ 292403 h 3066235"/>
              <a:gd name="connsiteX64" fmla="*/ 917255 w 3066235"/>
              <a:gd name="connsiteY64" fmla="*/ 118396 h 3066235"/>
              <a:gd name="connsiteX65" fmla="*/ 1134119 w 3066235"/>
              <a:gd name="connsiteY65" fmla="*/ 358421 h 3066235"/>
              <a:gd name="connsiteX66" fmla="*/ 1274860 w 3066235"/>
              <a:gd name="connsiteY66" fmla="*/ 319080 h 3066235"/>
              <a:gd name="connsiteX67" fmla="*/ 1291253 w 3066235"/>
              <a:gd name="connsiteY67" fmla="*/ 316580 h 3066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3066235" h="3066235">
                <a:moveTo>
                  <a:pt x="1533117" y="961617"/>
                </a:moveTo>
                <a:cubicBezTo>
                  <a:pt x="1217486" y="961617"/>
                  <a:pt x="961617" y="1217486"/>
                  <a:pt x="961617" y="1533117"/>
                </a:cubicBezTo>
                <a:cubicBezTo>
                  <a:pt x="961617" y="1848748"/>
                  <a:pt x="1217486" y="2104617"/>
                  <a:pt x="1533117" y="2104617"/>
                </a:cubicBezTo>
                <a:cubicBezTo>
                  <a:pt x="1848748" y="2104617"/>
                  <a:pt x="2104617" y="1848748"/>
                  <a:pt x="2104617" y="1533117"/>
                </a:cubicBezTo>
                <a:cubicBezTo>
                  <a:pt x="2104617" y="1217486"/>
                  <a:pt x="1848748" y="961617"/>
                  <a:pt x="1533117" y="961617"/>
                </a:cubicBezTo>
                <a:close/>
                <a:moveTo>
                  <a:pt x="1359112" y="0"/>
                </a:moveTo>
                <a:lnTo>
                  <a:pt x="1707127" y="0"/>
                </a:lnTo>
                <a:lnTo>
                  <a:pt x="1774983" y="316580"/>
                </a:lnTo>
                <a:lnTo>
                  <a:pt x="1791380" y="319080"/>
                </a:lnTo>
                <a:lnTo>
                  <a:pt x="1930364" y="360362"/>
                </a:lnTo>
                <a:lnTo>
                  <a:pt x="2148983" y="118396"/>
                </a:lnTo>
                <a:lnTo>
                  <a:pt x="2450373" y="292403"/>
                </a:lnTo>
                <a:lnTo>
                  <a:pt x="2353515" y="592246"/>
                </a:lnTo>
                <a:lnTo>
                  <a:pt x="2371739" y="605535"/>
                </a:lnTo>
                <a:cubicBezTo>
                  <a:pt x="2405646" y="634907"/>
                  <a:pt x="2437997" y="666027"/>
                  <a:pt x="2468646" y="698760"/>
                </a:cubicBezTo>
                <a:lnTo>
                  <a:pt x="2479043" y="711090"/>
                </a:lnTo>
                <a:lnTo>
                  <a:pt x="2773835" y="615867"/>
                </a:lnTo>
                <a:lnTo>
                  <a:pt x="2947844" y="917256"/>
                </a:lnTo>
                <a:lnTo>
                  <a:pt x="2728212" y="1115695"/>
                </a:lnTo>
                <a:lnTo>
                  <a:pt x="2745985" y="1159789"/>
                </a:lnTo>
                <a:lnTo>
                  <a:pt x="2780898" y="1297949"/>
                </a:lnTo>
                <a:lnTo>
                  <a:pt x="3066235" y="1359112"/>
                </a:lnTo>
                <a:lnTo>
                  <a:pt x="3066235" y="1707125"/>
                </a:lnTo>
                <a:lnTo>
                  <a:pt x="2798977" y="1764413"/>
                </a:lnTo>
                <a:lnTo>
                  <a:pt x="2788545" y="1832769"/>
                </a:lnTo>
                <a:cubicBezTo>
                  <a:pt x="2781078" y="1869264"/>
                  <a:pt x="2772058" y="1905196"/>
                  <a:pt x="2761557" y="1940490"/>
                </a:cubicBezTo>
                <a:lnTo>
                  <a:pt x="2750984" y="1971119"/>
                </a:lnTo>
                <a:lnTo>
                  <a:pt x="2947844" y="2148985"/>
                </a:lnTo>
                <a:lnTo>
                  <a:pt x="2773835" y="2450371"/>
                </a:lnTo>
                <a:lnTo>
                  <a:pt x="2531916" y="2372227"/>
                </a:lnTo>
                <a:lnTo>
                  <a:pt x="2502091" y="2413129"/>
                </a:lnTo>
                <a:cubicBezTo>
                  <a:pt x="2472721" y="2447036"/>
                  <a:pt x="2441602" y="2479387"/>
                  <a:pt x="2408870" y="2510038"/>
                </a:cubicBezTo>
                <a:lnTo>
                  <a:pt x="2374515" y="2538996"/>
                </a:lnTo>
                <a:lnTo>
                  <a:pt x="2450373" y="2773834"/>
                </a:lnTo>
                <a:lnTo>
                  <a:pt x="2148983" y="2947841"/>
                </a:lnTo>
                <a:lnTo>
                  <a:pt x="1989006" y="2770781"/>
                </a:lnTo>
                <a:lnTo>
                  <a:pt x="1947838" y="2787377"/>
                </a:lnTo>
                <a:lnTo>
                  <a:pt x="1756537" y="2835717"/>
                </a:lnTo>
                <a:lnTo>
                  <a:pt x="1707127" y="3066235"/>
                </a:lnTo>
                <a:lnTo>
                  <a:pt x="1359112" y="3066235"/>
                </a:lnTo>
                <a:lnTo>
                  <a:pt x="1309597" y="2835235"/>
                </a:lnTo>
                <a:lnTo>
                  <a:pt x="1274860" y="2829935"/>
                </a:lnTo>
                <a:lnTo>
                  <a:pt x="1076906" y="2771143"/>
                </a:lnTo>
                <a:lnTo>
                  <a:pt x="917255" y="2947841"/>
                </a:lnTo>
                <a:lnTo>
                  <a:pt x="615867" y="2773834"/>
                </a:lnTo>
                <a:lnTo>
                  <a:pt x="691324" y="2540234"/>
                </a:lnTo>
                <a:lnTo>
                  <a:pt x="544281" y="2389636"/>
                </a:lnTo>
                <a:lnTo>
                  <a:pt x="532602" y="2372781"/>
                </a:lnTo>
                <a:lnTo>
                  <a:pt x="292406" y="2450371"/>
                </a:lnTo>
                <a:lnTo>
                  <a:pt x="118398" y="2148985"/>
                </a:lnTo>
                <a:lnTo>
                  <a:pt x="315397" y="1970991"/>
                </a:lnTo>
                <a:lnTo>
                  <a:pt x="296046" y="1910083"/>
                </a:lnTo>
                <a:lnTo>
                  <a:pt x="266730" y="1764300"/>
                </a:lnTo>
                <a:lnTo>
                  <a:pt x="0" y="1707125"/>
                </a:lnTo>
                <a:lnTo>
                  <a:pt x="0" y="1359112"/>
                </a:lnTo>
                <a:lnTo>
                  <a:pt x="282689" y="1298517"/>
                </a:lnTo>
                <a:lnTo>
                  <a:pt x="296046" y="1238934"/>
                </a:lnTo>
                <a:lnTo>
                  <a:pt x="338680" y="1116283"/>
                </a:lnTo>
                <a:lnTo>
                  <a:pt x="118398" y="917256"/>
                </a:lnTo>
                <a:lnTo>
                  <a:pt x="292406" y="615867"/>
                </a:lnTo>
                <a:lnTo>
                  <a:pt x="589492" y="711830"/>
                </a:lnTo>
                <a:lnTo>
                  <a:pt x="654567" y="641611"/>
                </a:lnTo>
                <a:lnTo>
                  <a:pt x="713130" y="593508"/>
                </a:lnTo>
                <a:lnTo>
                  <a:pt x="615867" y="292403"/>
                </a:lnTo>
                <a:lnTo>
                  <a:pt x="917255" y="118396"/>
                </a:lnTo>
                <a:lnTo>
                  <a:pt x="1134119" y="358421"/>
                </a:lnTo>
                <a:lnTo>
                  <a:pt x="1274860" y="319080"/>
                </a:lnTo>
                <a:lnTo>
                  <a:pt x="1291253" y="316580"/>
                </a:lnTo>
                <a:close/>
              </a:path>
            </a:pathLst>
          </a:custGeom>
          <a:solidFill>
            <a:srgbClr val="01ACBE"/>
          </a:solidFill>
          <a:ln w="12700">
            <a:gradFill>
              <a:gsLst>
                <a:gs pos="0">
                  <a:srgbClr val="F3F3F3"/>
                </a:gs>
                <a:gs pos="100000">
                  <a:schemeClr val="bg1">
                    <a:lumMod val="85000"/>
                  </a:schemeClr>
                </a:gs>
              </a:gsLst>
              <a:lin ang="5400000" scaled="1"/>
            </a:gradFill>
          </a:ln>
          <a:effectLst>
            <a:outerShdw blurRad="342900" dist="177800" dir="10200000" algn="br" rotWithShape="0">
              <a:prstClr val="black">
                <a:alpha val="41000"/>
              </a:prstClr>
            </a:outerShdw>
          </a:effectLst>
          <a:scene3d>
            <a:camera prst="perspectiveContrastingLeftFacing">
              <a:rot lat="21552399" lon="20366100" rev="21191525"/>
            </a:camera>
            <a:lightRig rig="soft" dir="t">
              <a:rot lat="0" lon="0" rev="6600000"/>
            </a:lightRig>
          </a:scene3d>
          <a:sp3d extrusionH="266700">
            <a:extrusionClr>
              <a:srgbClr val="01E5FD"/>
            </a:extrusionClr>
            <a:contourClr>
              <a:schemeClr val="bg1">
                <a:lumMod val="95000"/>
              </a:schemeClr>
            </a:contourClr>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37" name="文本框 36"/>
          <p:cNvSpPr txBox="1"/>
          <p:nvPr/>
        </p:nvSpPr>
        <p:spPr>
          <a:xfrm>
            <a:off x="4165600" y="2934430"/>
            <a:ext cx="1000117"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00" b="0" i="0" u="none" strike="noStrike" kern="1200" cap="none" spc="0" normalizeH="0" baseline="0" noProof="0" dirty="0">
                <a:ln>
                  <a:noFill/>
                </a:ln>
                <a:solidFill>
                  <a:prstClr val="white"/>
                </a:solidFill>
                <a:effectLst/>
                <a:uLnTx/>
                <a:uFillTx/>
                <a:latin typeface="Impact" panose="020B0806030902050204" pitchFamily="34" charset="0"/>
                <a:ea typeface="宋体" panose="02010600030101010101" pitchFamily="2" charset="-122"/>
                <a:cs typeface="+mn-cs"/>
              </a:rPr>
              <a:t>01</a:t>
            </a:r>
            <a:endParaRPr kumimoji="0" lang="zh-CN" altLang="en-US" sz="2800" b="0" i="0" u="none" strike="noStrike" kern="1200" cap="none" spc="0" normalizeH="0" baseline="0" noProof="0" dirty="0">
              <a:ln>
                <a:noFill/>
              </a:ln>
              <a:solidFill>
                <a:prstClr val="white"/>
              </a:solidFill>
              <a:effectLst/>
              <a:uLnTx/>
              <a:uFillTx/>
              <a:latin typeface="Impact" panose="020B0806030902050204" pitchFamily="34" charset="0"/>
              <a:ea typeface="宋体" panose="02010600030101010101" pitchFamily="2" charset="-122"/>
              <a:cs typeface="+mn-cs"/>
            </a:endParaRPr>
          </a:p>
        </p:txBody>
      </p:sp>
      <p:sp>
        <p:nvSpPr>
          <p:cNvPr id="38" name="文本框 37"/>
          <p:cNvSpPr txBox="1"/>
          <p:nvPr/>
        </p:nvSpPr>
        <p:spPr>
          <a:xfrm>
            <a:off x="4885263" y="3343742"/>
            <a:ext cx="1000117"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00" b="0" i="0" u="none" strike="noStrike" kern="1200" cap="none" spc="0" normalizeH="0" baseline="0" noProof="0" dirty="0">
                <a:ln>
                  <a:noFill/>
                </a:ln>
                <a:solidFill>
                  <a:prstClr val="white"/>
                </a:solidFill>
                <a:effectLst/>
                <a:uLnTx/>
                <a:uFillTx/>
                <a:latin typeface="Impact" panose="020B0806030902050204" pitchFamily="34" charset="0"/>
                <a:ea typeface="宋体" panose="02010600030101010101" pitchFamily="2" charset="-122"/>
                <a:cs typeface="+mn-cs"/>
              </a:rPr>
              <a:t>02</a:t>
            </a:r>
            <a:endParaRPr kumimoji="0" lang="zh-CN" altLang="en-US" sz="2800" b="0" i="0" u="none" strike="noStrike" kern="1200" cap="none" spc="0" normalizeH="0" baseline="0" noProof="0" dirty="0">
              <a:ln>
                <a:noFill/>
              </a:ln>
              <a:solidFill>
                <a:prstClr val="white"/>
              </a:solidFill>
              <a:effectLst/>
              <a:uLnTx/>
              <a:uFillTx/>
              <a:latin typeface="Impact" panose="020B0806030902050204" pitchFamily="34" charset="0"/>
              <a:ea typeface="宋体" panose="02010600030101010101" pitchFamily="2" charset="-122"/>
              <a:cs typeface="+mn-cs"/>
            </a:endParaRPr>
          </a:p>
        </p:txBody>
      </p:sp>
      <p:sp>
        <p:nvSpPr>
          <p:cNvPr id="30" name="任意多边形 29"/>
          <p:cNvSpPr/>
          <p:nvPr/>
        </p:nvSpPr>
        <p:spPr>
          <a:xfrm>
            <a:off x="5478323" y="2866002"/>
            <a:ext cx="2534078" cy="2534078"/>
          </a:xfrm>
          <a:custGeom>
            <a:avLst/>
            <a:gdLst>
              <a:gd name="connsiteX0" fmla="*/ 1269701 w 2534078"/>
              <a:gd name="connsiteY0" fmla="*/ 857464 h 2534078"/>
              <a:gd name="connsiteX1" fmla="*/ 860126 w 2534078"/>
              <a:gd name="connsiteY1" fmla="*/ 1267039 h 2534078"/>
              <a:gd name="connsiteX2" fmla="*/ 1269701 w 2534078"/>
              <a:gd name="connsiteY2" fmla="*/ 1676614 h 2534078"/>
              <a:gd name="connsiteX3" fmla="*/ 1679276 w 2534078"/>
              <a:gd name="connsiteY3" fmla="*/ 1267039 h 2534078"/>
              <a:gd name="connsiteX4" fmla="*/ 1269701 w 2534078"/>
              <a:gd name="connsiteY4" fmla="*/ 857464 h 2534078"/>
              <a:gd name="connsiteX5" fmla="*/ 1123232 w 2534078"/>
              <a:gd name="connsiteY5" fmla="*/ 0 h 2534078"/>
              <a:gd name="connsiteX6" fmla="*/ 1410848 w 2534078"/>
              <a:gd name="connsiteY6" fmla="*/ 0 h 2534078"/>
              <a:gd name="connsiteX7" fmla="*/ 1466928 w 2534078"/>
              <a:gd name="connsiteY7" fmla="*/ 261636 h 2534078"/>
              <a:gd name="connsiteX8" fmla="*/ 1480479 w 2534078"/>
              <a:gd name="connsiteY8" fmla="*/ 263703 h 2534078"/>
              <a:gd name="connsiteX9" fmla="*/ 1595342 w 2534078"/>
              <a:gd name="connsiteY9" fmla="*/ 297820 h 2534078"/>
              <a:gd name="connsiteX10" fmla="*/ 1776019 w 2534078"/>
              <a:gd name="connsiteY10" fmla="*/ 97848 h 2534078"/>
              <a:gd name="connsiteX11" fmla="*/ 2025101 w 2534078"/>
              <a:gd name="connsiteY11" fmla="*/ 241655 h 2534078"/>
              <a:gd name="connsiteX12" fmla="*/ 1945054 w 2534078"/>
              <a:gd name="connsiteY12" fmla="*/ 489460 h 2534078"/>
              <a:gd name="connsiteX13" fmla="*/ 1960114 w 2534078"/>
              <a:gd name="connsiteY13" fmla="*/ 500442 h 2534078"/>
              <a:gd name="connsiteX14" fmla="*/ 2040203 w 2534078"/>
              <a:gd name="connsiteY14" fmla="*/ 577487 h 2534078"/>
              <a:gd name="connsiteX15" fmla="*/ 2048795 w 2534078"/>
              <a:gd name="connsiteY15" fmla="*/ 587678 h 2534078"/>
              <a:gd name="connsiteX16" fmla="*/ 2292425 w 2534078"/>
              <a:gd name="connsiteY16" fmla="*/ 508981 h 2534078"/>
              <a:gd name="connsiteX17" fmla="*/ 2436234 w 2534078"/>
              <a:gd name="connsiteY17" fmla="*/ 758063 h 2534078"/>
              <a:gd name="connsiteX18" fmla="*/ 2254720 w 2534078"/>
              <a:gd name="connsiteY18" fmla="*/ 922061 h 2534078"/>
              <a:gd name="connsiteX19" fmla="*/ 2269408 w 2534078"/>
              <a:gd name="connsiteY19" fmla="*/ 958503 h 2534078"/>
              <a:gd name="connsiteX20" fmla="*/ 2298262 w 2534078"/>
              <a:gd name="connsiteY20" fmla="*/ 1072685 h 2534078"/>
              <a:gd name="connsiteX21" fmla="*/ 2534078 w 2534078"/>
              <a:gd name="connsiteY21" fmla="*/ 1123232 h 2534078"/>
              <a:gd name="connsiteX22" fmla="*/ 2534078 w 2534078"/>
              <a:gd name="connsiteY22" fmla="*/ 1410847 h 2534078"/>
              <a:gd name="connsiteX23" fmla="*/ 2313203 w 2534078"/>
              <a:gd name="connsiteY23" fmla="*/ 1458192 h 2534078"/>
              <a:gd name="connsiteX24" fmla="*/ 2304582 w 2534078"/>
              <a:gd name="connsiteY24" fmla="*/ 1514684 h 2534078"/>
              <a:gd name="connsiteX25" fmla="*/ 2282278 w 2534078"/>
              <a:gd name="connsiteY25" fmla="*/ 1603710 h 2534078"/>
              <a:gd name="connsiteX26" fmla="*/ 2273540 w 2534078"/>
              <a:gd name="connsiteY26" fmla="*/ 1629023 h 2534078"/>
              <a:gd name="connsiteX27" fmla="*/ 2436234 w 2534078"/>
              <a:gd name="connsiteY27" fmla="*/ 1776020 h 2534078"/>
              <a:gd name="connsiteX28" fmla="*/ 2292425 w 2534078"/>
              <a:gd name="connsiteY28" fmla="*/ 2025100 h 2534078"/>
              <a:gd name="connsiteX29" fmla="*/ 2092492 w 2534078"/>
              <a:gd name="connsiteY29" fmla="*/ 1960518 h 2534078"/>
              <a:gd name="connsiteX30" fmla="*/ 2067843 w 2534078"/>
              <a:gd name="connsiteY30" fmla="*/ 1994321 h 2534078"/>
              <a:gd name="connsiteX31" fmla="*/ 1990801 w 2534078"/>
              <a:gd name="connsiteY31" fmla="*/ 2074411 h 2534078"/>
              <a:gd name="connsiteX32" fmla="*/ 1962409 w 2534078"/>
              <a:gd name="connsiteY32" fmla="*/ 2098344 h 2534078"/>
              <a:gd name="connsiteX33" fmla="*/ 2025101 w 2534078"/>
              <a:gd name="connsiteY33" fmla="*/ 2292424 h 2534078"/>
              <a:gd name="connsiteX34" fmla="*/ 1776019 w 2534078"/>
              <a:gd name="connsiteY34" fmla="*/ 2436231 h 2534078"/>
              <a:gd name="connsiteX35" fmla="*/ 1643806 w 2534078"/>
              <a:gd name="connsiteY35" fmla="*/ 2289901 h 2534078"/>
              <a:gd name="connsiteX36" fmla="*/ 1609783 w 2534078"/>
              <a:gd name="connsiteY36" fmla="*/ 2303617 h 2534078"/>
              <a:gd name="connsiteX37" fmla="*/ 1451683 w 2534078"/>
              <a:gd name="connsiteY37" fmla="*/ 2343567 h 2534078"/>
              <a:gd name="connsiteX38" fmla="*/ 1410848 w 2534078"/>
              <a:gd name="connsiteY38" fmla="*/ 2534078 h 2534078"/>
              <a:gd name="connsiteX39" fmla="*/ 1123232 w 2534078"/>
              <a:gd name="connsiteY39" fmla="*/ 2534078 h 2534078"/>
              <a:gd name="connsiteX40" fmla="*/ 1082311 w 2534078"/>
              <a:gd name="connsiteY40" fmla="*/ 2343169 h 2534078"/>
              <a:gd name="connsiteX41" fmla="*/ 1053603 w 2534078"/>
              <a:gd name="connsiteY41" fmla="*/ 2338789 h 2534078"/>
              <a:gd name="connsiteX42" fmla="*/ 890005 w 2534078"/>
              <a:gd name="connsiteY42" fmla="*/ 2290200 h 2534078"/>
              <a:gd name="connsiteX43" fmla="*/ 758062 w 2534078"/>
              <a:gd name="connsiteY43" fmla="*/ 2436231 h 2534078"/>
              <a:gd name="connsiteX44" fmla="*/ 508981 w 2534078"/>
              <a:gd name="connsiteY44" fmla="*/ 2292424 h 2534078"/>
              <a:gd name="connsiteX45" fmla="*/ 571342 w 2534078"/>
              <a:gd name="connsiteY45" fmla="*/ 2099366 h 2534078"/>
              <a:gd name="connsiteX46" fmla="*/ 449819 w 2534078"/>
              <a:gd name="connsiteY46" fmla="*/ 1974906 h 2534078"/>
              <a:gd name="connsiteX47" fmla="*/ 440167 w 2534078"/>
              <a:gd name="connsiteY47" fmla="*/ 1960976 h 2534078"/>
              <a:gd name="connsiteX48" fmla="*/ 241658 w 2534078"/>
              <a:gd name="connsiteY48" fmla="*/ 2025100 h 2534078"/>
              <a:gd name="connsiteX49" fmla="*/ 97849 w 2534078"/>
              <a:gd name="connsiteY49" fmla="*/ 1776020 h 2534078"/>
              <a:gd name="connsiteX50" fmla="*/ 260658 w 2534078"/>
              <a:gd name="connsiteY50" fmla="*/ 1628918 h 2534078"/>
              <a:gd name="connsiteX51" fmla="*/ 244666 w 2534078"/>
              <a:gd name="connsiteY51" fmla="*/ 1578581 h 2534078"/>
              <a:gd name="connsiteX52" fmla="*/ 220438 w 2534078"/>
              <a:gd name="connsiteY52" fmla="*/ 1458099 h 2534078"/>
              <a:gd name="connsiteX53" fmla="*/ 0 w 2534078"/>
              <a:gd name="connsiteY53" fmla="*/ 1410847 h 2534078"/>
              <a:gd name="connsiteX54" fmla="*/ 0 w 2534078"/>
              <a:gd name="connsiteY54" fmla="*/ 1123232 h 2534078"/>
              <a:gd name="connsiteX55" fmla="*/ 233627 w 2534078"/>
              <a:gd name="connsiteY55" fmla="*/ 1073154 h 2534078"/>
              <a:gd name="connsiteX56" fmla="*/ 244666 w 2534078"/>
              <a:gd name="connsiteY56" fmla="*/ 1023912 h 2534078"/>
              <a:gd name="connsiteX57" fmla="*/ 279901 w 2534078"/>
              <a:gd name="connsiteY57" fmla="*/ 922548 h 2534078"/>
              <a:gd name="connsiteX58" fmla="*/ 97849 w 2534078"/>
              <a:gd name="connsiteY58" fmla="*/ 758063 h 2534078"/>
              <a:gd name="connsiteX59" fmla="*/ 241658 w 2534078"/>
              <a:gd name="connsiteY59" fmla="*/ 508981 h 2534078"/>
              <a:gd name="connsiteX60" fmla="*/ 487184 w 2534078"/>
              <a:gd name="connsiteY60" fmla="*/ 588289 h 2534078"/>
              <a:gd name="connsiteX61" fmla="*/ 540964 w 2534078"/>
              <a:gd name="connsiteY61" fmla="*/ 530257 h 2534078"/>
              <a:gd name="connsiteX62" fmla="*/ 589363 w 2534078"/>
              <a:gd name="connsiteY62" fmla="*/ 490503 h 2534078"/>
              <a:gd name="connsiteX63" fmla="*/ 508981 w 2534078"/>
              <a:gd name="connsiteY63" fmla="*/ 241655 h 2534078"/>
              <a:gd name="connsiteX64" fmla="*/ 758062 w 2534078"/>
              <a:gd name="connsiteY64" fmla="*/ 97848 h 2534078"/>
              <a:gd name="connsiteX65" fmla="*/ 937288 w 2534078"/>
              <a:gd name="connsiteY65" fmla="*/ 296215 h 2534078"/>
              <a:gd name="connsiteX66" fmla="*/ 1053603 w 2534078"/>
              <a:gd name="connsiteY66" fmla="*/ 263703 h 2534078"/>
              <a:gd name="connsiteX67" fmla="*/ 1067151 w 2534078"/>
              <a:gd name="connsiteY67" fmla="*/ 261636 h 2534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2534078" h="2534078">
                <a:moveTo>
                  <a:pt x="1269701" y="857464"/>
                </a:moveTo>
                <a:cubicBezTo>
                  <a:pt x="1043499" y="857464"/>
                  <a:pt x="860126" y="1040837"/>
                  <a:pt x="860126" y="1267039"/>
                </a:cubicBezTo>
                <a:cubicBezTo>
                  <a:pt x="860126" y="1493241"/>
                  <a:pt x="1043499" y="1676614"/>
                  <a:pt x="1269701" y="1676614"/>
                </a:cubicBezTo>
                <a:cubicBezTo>
                  <a:pt x="1495903" y="1676614"/>
                  <a:pt x="1679276" y="1493241"/>
                  <a:pt x="1679276" y="1267039"/>
                </a:cubicBezTo>
                <a:cubicBezTo>
                  <a:pt x="1679276" y="1040837"/>
                  <a:pt x="1495903" y="857464"/>
                  <a:pt x="1269701" y="857464"/>
                </a:cubicBezTo>
                <a:close/>
                <a:moveTo>
                  <a:pt x="1123232" y="0"/>
                </a:moveTo>
                <a:lnTo>
                  <a:pt x="1410848" y="0"/>
                </a:lnTo>
                <a:lnTo>
                  <a:pt x="1466928" y="261636"/>
                </a:lnTo>
                <a:lnTo>
                  <a:pt x="1480479" y="263703"/>
                </a:lnTo>
                <a:lnTo>
                  <a:pt x="1595342" y="297820"/>
                </a:lnTo>
                <a:lnTo>
                  <a:pt x="1776019" y="97848"/>
                </a:lnTo>
                <a:lnTo>
                  <a:pt x="2025101" y="241655"/>
                </a:lnTo>
                <a:lnTo>
                  <a:pt x="1945054" y="489460"/>
                </a:lnTo>
                <a:lnTo>
                  <a:pt x="1960114" y="500442"/>
                </a:lnTo>
                <a:cubicBezTo>
                  <a:pt x="1988137" y="524717"/>
                  <a:pt x="2014873" y="550435"/>
                  <a:pt x="2040203" y="577487"/>
                </a:cubicBezTo>
                <a:lnTo>
                  <a:pt x="2048795" y="587678"/>
                </a:lnTo>
                <a:lnTo>
                  <a:pt x="2292425" y="508981"/>
                </a:lnTo>
                <a:lnTo>
                  <a:pt x="2436234" y="758063"/>
                </a:lnTo>
                <a:lnTo>
                  <a:pt x="2254720" y="922061"/>
                </a:lnTo>
                <a:lnTo>
                  <a:pt x="2269408" y="958503"/>
                </a:lnTo>
                <a:lnTo>
                  <a:pt x="2298262" y="1072685"/>
                </a:lnTo>
                <a:lnTo>
                  <a:pt x="2534078" y="1123232"/>
                </a:lnTo>
                <a:lnTo>
                  <a:pt x="2534078" y="1410847"/>
                </a:lnTo>
                <a:lnTo>
                  <a:pt x="2313203" y="1458192"/>
                </a:lnTo>
                <a:lnTo>
                  <a:pt x="2304582" y="1514684"/>
                </a:lnTo>
                <a:cubicBezTo>
                  <a:pt x="2298411" y="1544846"/>
                  <a:pt x="2290956" y="1574542"/>
                  <a:pt x="2282278" y="1603710"/>
                </a:cubicBezTo>
                <a:lnTo>
                  <a:pt x="2273540" y="1629023"/>
                </a:lnTo>
                <a:lnTo>
                  <a:pt x="2436234" y="1776020"/>
                </a:lnTo>
                <a:lnTo>
                  <a:pt x="2292425" y="2025100"/>
                </a:lnTo>
                <a:lnTo>
                  <a:pt x="2092492" y="1960518"/>
                </a:lnTo>
                <a:lnTo>
                  <a:pt x="2067843" y="1994321"/>
                </a:lnTo>
                <a:cubicBezTo>
                  <a:pt x="2043570" y="2022344"/>
                  <a:pt x="2017852" y="2049080"/>
                  <a:pt x="1990801" y="2074411"/>
                </a:cubicBezTo>
                <a:lnTo>
                  <a:pt x="1962409" y="2098344"/>
                </a:lnTo>
                <a:lnTo>
                  <a:pt x="2025101" y="2292424"/>
                </a:lnTo>
                <a:lnTo>
                  <a:pt x="1776019" y="2436231"/>
                </a:lnTo>
                <a:lnTo>
                  <a:pt x="1643806" y="2289901"/>
                </a:lnTo>
                <a:lnTo>
                  <a:pt x="1609783" y="2303617"/>
                </a:lnTo>
                <a:lnTo>
                  <a:pt x="1451683" y="2343567"/>
                </a:lnTo>
                <a:lnTo>
                  <a:pt x="1410848" y="2534078"/>
                </a:lnTo>
                <a:lnTo>
                  <a:pt x="1123232" y="2534078"/>
                </a:lnTo>
                <a:lnTo>
                  <a:pt x="1082311" y="2343169"/>
                </a:lnTo>
                <a:lnTo>
                  <a:pt x="1053603" y="2338789"/>
                </a:lnTo>
                <a:lnTo>
                  <a:pt x="890005" y="2290200"/>
                </a:lnTo>
                <a:lnTo>
                  <a:pt x="758062" y="2436231"/>
                </a:lnTo>
                <a:lnTo>
                  <a:pt x="508981" y="2292424"/>
                </a:lnTo>
                <a:lnTo>
                  <a:pt x="571342" y="2099366"/>
                </a:lnTo>
                <a:lnTo>
                  <a:pt x="449819" y="1974906"/>
                </a:lnTo>
                <a:lnTo>
                  <a:pt x="440167" y="1960976"/>
                </a:lnTo>
                <a:lnTo>
                  <a:pt x="241658" y="2025100"/>
                </a:lnTo>
                <a:lnTo>
                  <a:pt x="97849" y="1776020"/>
                </a:lnTo>
                <a:lnTo>
                  <a:pt x="260658" y="1628918"/>
                </a:lnTo>
                <a:lnTo>
                  <a:pt x="244666" y="1578581"/>
                </a:lnTo>
                <a:lnTo>
                  <a:pt x="220438" y="1458099"/>
                </a:lnTo>
                <a:lnTo>
                  <a:pt x="0" y="1410847"/>
                </a:lnTo>
                <a:lnTo>
                  <a:pt x="0" y="1123232"/>
                </a:lnTo>
                <a:lnTo>
                  <a:pt x="233627" y="1073154"/>
                </a:lnTo>
                <a:lnTo>
                  <a:pt x="244666" y="1023912"/>
                </a:lnTo>
                <a:lnTo>
                  <a:pt x="279901" y="922548"/>
                </a:lnTo>
                <a:lnTo>
                  <a:pt x="97849" y="758063"/>
                </a:lnTo>
                <a:lnTo>
                  <a:pt x="241658" y="508981"/>
                </a:lnTo>
                <a:lnTo>
                  <a:pt x="487184" y="588289"/>
                </a:lnTo>
                <a:lnTo>
                  <a:pt x="540964" y="530257"/>
                </a:lnTo>
                <a:lnTo>
                  <a:pt x="589363" y="490503"/>
                </a:lnTo>
                <a:lnTo>
                  <a:pt x="508981" y="241655"/>
                </a:lnTo>
                <a:lnTo>
                  <a:pt x="758062" y="97848"/>
                </a:lnTo>
                <a:lnTo>
                  <a:pt x="937288" y="296215"/>
                </a:lnTo>
                <a:lnTo>
                  <a:pt x="1053603" y="263703"/>
                </a:lnTo>
                <a:lnTo>
                  <a:pt x="1067151" y="261636"/>
                </a:lnTo>
                <a:close/>
              </a:path>
            </a:pathLst>
          </a:custGeom>
          <a:solidFill>
            <a:srgbClr val="E87071"/>
          </a:solidFill>
          <a:ln w="12700">
            <a:gradFill>
              <a:gsLst>
                <a:gs pos="0">
                  <a:srgbClr val="F3F3F3"/>
                </a:gs>
                <a:gs pos="100000">
                  <a:schemeClr val="bg1">
                    <a:lumMod val="85000"/>
                  </a:schemeClr>
                </a:gs>
              </a:gsLst>
              <a:lin ang="5400000" scaled="1"/>
            </a:gradFill>
          </a:ln>
          <a:effectLst>
            <a:outerShdw blurRad="342900" dist="177800" dir="10200000" algn="br" rotWithShape="0">
              <a:prstClr val="black">
                <a:alpha val="41000"/>
              </a:prstClr>
            </a:outerShdw>
          </a:effectLst>
          <a:scene3d>
            <a:camera prst="perspectiveContrastingLeftFacing">
              <a:rot lat="21552399" lon="20366100" rev="21191525"/>
            </a:camera>
            <a:lightRig rig="soft" dir="t">
              <a:rot lat="0" lon="0" rev="6600000"/>
            </a:lightRig>
          </a:scene3d>
          <a:sp3d extrusionH="266700">
            <a:extrusionClr>
              <a:srgbClr val="E87071"/>
            </a:extrusionClr>
            <a:contourClr>
              <a:schemeClr val="bg1">
                <a:lumMod val="95000"/>
              </a:schemeClr>
            </a:contourClr>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39" name="文本框 38"/>
          <p:cNvSpPr txBox="1"/>
          <p:nvPr/>
        </p:nvSpPr>
        <p:spPr>
          <a:xfrm>
            <a:off x="5468493" y="3784616"/>
            <a:ext cx="1000117"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00" b="0" i="0" u="none" strike="noStrike" kern="1200" cap="none" spc="0" normalizeH="0" baseline="0" noProof="0" dirty="0">
                <a:ln>
                  <a:noFill/>
                </a:ln>
                <a:solidFill>
                  <a:prstClr val="white"/>
                </a:solidFill>
                <a:effectLst/>
                <a:uLnTx/>
                <a:uFillTx/>
                <a:latin typeface="Impact" panose="020B0806030902050204" pitchFamily="34" charset="0"/>
                <a:ea typeface="宋体" panose="02010600030101010101" pitchFamily="2" charset="-122"/>
                <a:cs typeface="+mn-cs"/>
              </a:rPr>
              <a:t>03</a:t>
            </a:r>
            <a:endParaRPr kumimoji="0" lang="zh-CN" altLang="en-US" sz="2800" b="0" i="0" u="none" strike="noStrike" kern="1200" cap="none" spc="0" normalizeH="0" baseline="0" noProof="0" dirty="0">
              <a:ln>
                <a:noFill/>
              </a:ln>
              <a:solidFill>
                <a:prstClr val="white"/>
              </a:solidFill>
              <a:effectLst/>
              <a:uLnTx/>
              <a:uFillTx/>
              <a:latin typeface="Impact" panose="020B0806030902050204" pitchFamily="34" charset="0"/>
              <a:ea typeface="宋体" panose="02010600030101010101" pitchFamily="2" charset="-122"/>
              <a:cs typeface="+mn-cs"/>
            </a:endParaRPr>
          </a:p>
        </p:txBody>
      </p:sp>
      <p:sp>
        <p:nvSpPr>
          <p:cNvPr id="32" name="任意多边形 31"/>
          <p:cNvSpPr/>
          <p:nvPr/>
        </p:nvSpPr>
        <p:spPr>
          <a:xfrm>
            <a:off x="6151725" y="3305801"/>
            <a:ext cx="2094279" cy="2094279"/>
          </a:xfrm>
          <a:custGeom>
            <a:avLst/>
            <a:gdLst>
              <a:gd name="connsiteX0" fmla="*/ 1042841 w 2094279"/>
              <a:gd name="connsiteY0" fmla="*/ 621456 h 2094279"/>
              <a:gd name="connsiteX1" fmla="*/ 617158 w 2094279"/>
              <a:gd name="connsiteY1" fmla="*/ 1047139 h 2094279"/>
              <a:gd name="connsiteX2" fmla="*/ 1042841 w 2094279"/>
              <a:gd name="connsiteY2" fmla="*/ 1472822 h 2094279"/>
              <a:gd name="connsiteX3" fmla="*/ 1468524 w 2094279"/>
              <a:gd name="connsiteY3" fmla="*/ 1047139 h 2094279"/>
              <a:gd name="connsiteX4" fmla="*/ 1042841 w 2094279"/>
              <a:gd name="connsiteY4" fmla="*/ 621456 h 2094279"/>
              <a:gd name="connsiteX5" fmla="*/ 928291 w 2094279"/>
              <a:gd name="connsiteY5" fmla="*/ 0 h 2094279"/>
              <a:gd name="connsiteX6" fmla="*/ 1165990 w 2094279"/>
              <a:gd name="connsiteY6" fmla="*/ 0 h 2094279"/>
              <a:gd name="connsiteX7" fmla="*/ 1212337 w 2094279"/>
              <a:gd name="connsiteY7" fmla="*/ 216228 h 2094279"/>
              <a:gd name="connsiteX8" fmla="*/ 1223536 w 2094279"/>
              <a:gd name="connsiteY8" fmla="*/ 217936 h 2094279"/>
              <a:gd name="connsiteX9" fmla="*/ 1318464 w 2094279"/>
              <a:gd name="connsiteY9" fmla="*/ 246132 h 2094279"/>
              <a:gd name="connsiteX10" fmla="*/ 1467784 w 2094279"/>
              <a:gd name="connsiteY10" fmla="*/ 80866 h 2094279"/>
              <a:gd name="connsiteX11" fmla="*/ 1673637 w 2094279"/>
              <a:gd name="connsiteY11" fmla="*/ 199715 h 2094279"/>
              <a:gd name="connsiteX12" fmla="*/ 1607482 w 2094279"/>
              <a:gd name="connsiteY12" fmla="*/ 404512 h 2094279"/>
              <a:gd name="connsiteX13" fmla="*/ 1619929 w 2094279"/>
              <a:gd name="connsiteY13" fmla="*/ 413588 h 2094279"/>
              <a:gd name="connsiteX14" fmla="*/ 1686118 w 2094279"/>
              <a:gd name="connsiteY14" fmla="*/ 477262 h 2094279"/>
              <a:gd name="connsiteX15" fmla="*/ 1693219 w 2094279"/>
              <a:gd name="connsiteY15" fmla="*/ 485684 h 2094279"/>
              <a:gd name="connsiteX16" fmla="*/ 1894566 w 2094279"/>
              <a:gd name="connsiteY16" fmla="*/ 420645 h 2094279"/>
              <a:gd name="connsiteX17" fmla="*/ 2013416 w 2094279"/>
              <a:gd name="connsiteY17" fmla="*/ 626498 h 2094279"/>
              <a:gd name="connsiteX18" fmla="*/ 1863405 w 2094279"/>
              <a:gd name="connsiteY18" fmla="*/ 762034 h 2094279"/>
              <a:gd name="connsiteX19" fmla="*/ 1875544 w 2094279"/>
              <a:gd name="connsiteY19" fmla="*/ 792151 h 2094279"/>
              <a:gd name="connsiteX20" fmla="*/ 1899390 w 2094279"/>
              <a:gd name="connsiteY20" fmla="*/ 886516 h 2094279"/>
              <a:gd name="connsiteX21" fmla="*/ 2094279 w 2094279"/>
              <a:gd name="connsiteY21" fmla="*/ 928291 h 2094279"/>
              <a:gd name="connsiteX22" fmla="*/ 2094279 w 2094279"/>
              <a:gd name="connsiteY22" fmla="*/ 1165989 h 2094279"/>
              <a:gd name="connsiteX23" fmla="*/ 1911738 w 2094279"/>
              <a:gd name="connsiteY23" fmla="*/ 1205117 h 2094279"/>
              <a:gd name="connsiteX24" fmla="*/ 1904613 w 2094279"/>
              <a:gd name="connsiteY24" fmla="*/ 1251805 h 2094279"/>
              <a:gd name="connsiteX25" fmla="*/ 1886180 w 2094279"/>
              <a:gd name="connsiteY25" fmla="*/ 1325380 h 2094279"/>
              <a:gd name="connsiteX26" fmla="*/ 1878958 w 2094279"/>
              <a:gd name="connsiteY26" fmla="*/ 1346300 h 2094279"/>
              <a:gd name="connsiteX27" fmla="*/ 2013416 w 2094279"/>
              <a:gd name="connsiteY27" fmla="*/ 1467785 h 2094279"/>
              <a:gd name="connsiteX28" fmla="*/ 1894566 w 2094279"/>
              <a:gd name="connsiteY28" fmla="*/ 1673636 h 2094279"/>
              <a:gd name="connsiteX29" fmla="*/ 1729332 w 2094279"/>
              <a:gd name="connsiteY29" fmla="*/ 1620262 h 2094279"/>
              <a:gd name="connsiteX30" fmla="*/ 1708961 w 2094279"/>
              <a:gd name="connsiteY30" fmla="*/ 1648199 h 2094279"/>
              <a:gd name="connsiteX31" fmla="*/ 1645290 w 2094279"/>
              <a:gd name="connsiteY31" fmla="*/ 1714389 h 2094279"/>
              <a:gd name="connsiteX32" fmla="*/ 1621825 w 2094279"/>
              <a:gd name="connsiteY32" fmla="*/ 1734168 h 2094279"/>
              <a:gd name="connsiteX33" fmla="*/ 1673637 w 2094279"/>
              <a:gd name="connsiteY33" fmla="*/ 1894565 h 2094279"/>
              <a:gd name="connsiteX34" fmla="*/ 1467784 w 2094279"/>
              <a:gd name="connsiteY34" fmla="*/ 2013414 h 2094279"/>
              <a:gd name="connsiteX35" fmla="*/ 1358517 w 2094279"/>
              <a:gd name="connsiteY35" fmla="*/ 1892480 h 2094279"/>
              <a:gd name="connsiteX36" fmla="*/ 1330399 w 2094279"/>
              <a:gd name="connsiteY36" fmla="*/ 1903815 h 2094279"/>
              <a:gd name="connsiteX37" fmla="*/ 1199738 w 2094279"/>
              <a:gd name="connsiteY37" fmla="*/ 1936832 h 2094279"/>
              <a:gd name="connsiteX38" fmla="*/ 1165990 w 2094279"/>
              <a:gd name="connsiteY38" fmla="*/ 2094279 h 2094279"/>
              <a:gd name="connsiteX39" fmla="*/ 928291 w 2094279"/>
              <a:gd name="connsiteY39" fmla="*/ 2094279 h 2094279"/>
              <a:gd name="connsiteX40" fmla="*/ 894472 w 2094279"/>
              <a:gd name="connsiteY40" fmla="*/ 1936503 h 2094279"/>
              <a:gd name="connsiteX41" fmla="*/ 870746 w 2094279"/>
              <a:gd name="connsiteY41" fmla="*/ 1932883 h 2094279"/>
              <a:gd name="connsiteX42" fmla="*/ 735541 w 2094279"/>
              <a:gd name="connsiteY42" fmla="*/ 1892727 h 2094279"/>
              <a:gd name="connsiteX43" fmla="*/ 626497 w 2094279"/>
              <a:gd name="connsiteY43" fmla="*/ 2013414 h 2094279"/>
              <a:gd name="connsiteX44" fmla="*/ 420645 w 2094279"/>
              <a:gd name="connsiteY44" fmla="*/ 1894565 h 2094279"/>
              <a:gd name="connsiteX45" fmla="*/ 472183 w 2094279"/>
              <a:gd name="connsiteY45" fmla="*/ 1735013 h 2094279"/>
              <a:gd name="connsiteX46" fmla="*/ 371751 w 2094279"/>
              <a:gd name="connsiteY46" fmla="*/ 1632153 h 2094279"/>
              <a:gd name="connsiteX47" fmla="*/ 363774 w 2094279"/>
              <a:gd name="connsiteY47" fmla="*/ 1620641 h 2094279"/>
              <a:gd name="connsiteX48" fmla="*/ 199717 w 2094279"/>
              <a:gd name="connsiteY48" fmla="*/ 1673636 h 2094279"/>
              <a:gd name="connsiteX49" fmla="*/ 80867 w 2094279"/>
              <a:gd name="connsiteY49" fmla="*/ 1467785 h 2094279"/>
              <a:gd name="connsiteX50" fmla="*/ 215420 w 2094279"/>
              <a:gd name="connsiteY50" fmla="*/ 1346213 h 2094279"/>
              <a:gd name="connsiteX51" fmla="*/ 202203 w 2094279"/>
              <a:gd name="connsiteY51" fmla="*/ 1304612 h 2094279"/>
              <a:gd name="connsiteX52" fmla="*/ 182180 w 2094279"/>
              <a:gd name="connsiteY52" fmla="*/ 1205040 h 2094279"/>
              <a:gd name="connsiteX53" fmla="*/ 0 w 2094279"/>
              <a:gd name="connsiteY53" fmla="*/ 1165989 h 2094279"/>
              <a:gd name="connsiteX54" fmla="*/ 0 w 2094279"/>
              <a:gd name="connsiteY54" fmla="*/ 928291 h 2094279"/>
              <a:gd name="connsiteX55" fmla="*/ 193080 w 2094279"/>
              <a:gd name="connsiteY55" fmla="*/ 886904 h 2094279"/>
              <a:gd name="connsiteX56" fmla="*/ 202203 w 2094279"/>
              <a:gd name="connsiteY56" fmla="*/ 846208 h 2094279"/>
              <a:gd name="connsiteX57" fmla="*/ 231323 w 2094279"/>
              <a:gd name="connsiteY57" fmla="*/ 762436 h 2094279"/>
              <a:gd name="connsiteX58" fmla="*/ 80867 w 2094279"/>
              <a:gd name="connsiteY58" fmla="*/ 626498 h 2094279"/>
              <a:gd name="connsiteX59" fmla="*/ 199717 w 2094279"/>
              <a:gd name="connsiteY59" fmla="*/ 420645 h 2094279"/>
              <a:gd name="connsiteX60" fmla="*/ 402631 w 2094279"/>
              <a:gd name="connsiteY60" fmla="*/ 486189 h 2094279"/>
              <a:gd name="connsiteX61" fmla="*/ 447078 w 2094279"/>
              <a:gd name="connsiteY61" fmla="*/ 438229 h 2094279"/>
              <a:gd name="connsiteX62" fmla="*/ 487077 w 2094279"/>
              <a:gd name="connsiteY62" fmla="*/ 405374 h 2094279"/>
              <a:gd name="connsiteX63" fmla="*/ 420645 w 2094279"/>
              <a:gd name="connsiteY63" fmla="*/ 199715 h 2094279"/>
              <a:gd name="connsiteX64" fmla="*/ 626497 w 2094279"/>
              <a:gd name="connsiteY64" fmla="*/ 80866 h 2094279"/>
              <a:gd name="connsiteX65" fmla="*/ 774618 w 2094279"/>
              <a:gd name="connsiteY65" fmla="*/ 244806 h 2094279"/>
              <a:gd name="connsiteX66" fmla="*/ 870746 w 2094279"/>
              <a:gd name="connsiteY66" fmla="*/ 217936 h 2094279"/>
              <a:gd name="connsiteX67" fmla="*/ 881943 w 2094279"/>
              <a:gd name="connsiteY67" fmla="*/ 216228 h 2094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2094279" h="2094279">
                <a:moveTo>
                  <a:pt x="1042841" y="621456"/>
                </a:moveTo>
                <a:cubicBezTo>
                  <a:pt x="807743" y="621456"/>
                  <a:pt x="617158" y="812041"/>
                  <a:pt x="617158" y="1047139"/>
                </a:cubicBezTo>
                <a:cubicBezTo>
                  <a:pt x="617158" y="1282237"/>
                  <a:pt x="807743" y="1472822"/>
                  <a:pt x="1042841" y="1472822"/>
                </a:cubicBezTo>
                <a:cubicBezTo>
                  <a:pt x="1277939" y="1472822"/>
                  <a:pt x="1468524" y="1282237"/>
                  <a:pt x="1468524" y="1047139"/>
                </a:cubicBezTo>
                <a:cubicBezTo>
                  <a:pt x="1468524" y="812041"/>
                  <a:pt x="1277939" y="621456"/>
                  <a:pt x="1042841" y="621456"/>
                </a:cubicBezTo>
                <a:close/>
                <a:moveTo>
                  <a:pt x="928291" y="0"/>
                </a:moveTo>
                <a:lnTo>
                  <a:pt x="1165990" y="0"/>
                </a:lnTo>
                <a:lnTo>
                  <a:pt x="1212337" y="216228"/>
                </a:lnTo>
                <a:lnTo>
                  <a:pt x="1223536" y="217936"/>
                </a:lnTo>
                <a:lnTo>
                  <a:pt x="1318464" y="246132"/>
                </a:lnTo>
                <a:lnTo>
                  <a:pt x="1467784" y="80866"/>
                </a:lnTo>
                <a:lnTo>
                  <a:pt x="1673637" y="199715"/>
                </a:lnTo>
                <a:lnTo>
                  <a:pt x="1607482" y="404512"/>
                </a:lnTo>
                <a:lnTo>
                  <a:pt x="1619929" y="413588"/>
                </a:lnTo>
                <a:cubicBezTo>
                  <a:pt x="1643088" y="433650"/>
                  <a:pt x="1665184" y="454905"/>
                  <a:pt x="1686118" y="477262"/>
                </a:cubicBezTo>
                <a:lnTo>
                  <a:pt x="1693219" y="485684"/>
                </a:lnTo>
                <a:lnTo>
                  <a:pt x="1894566" y="420645"/>
                </a:lnTo>
                <a:lnTo>
                  <a:pt x="2013416" y="626498"/>
                </a:lnTo>
                <a:lnTo>
                  <a:pt x="1863405" y="762034"/>
                </a:lnTo>
                <a:lnTo>
                  <a:pt x="1875544" y="792151"/>
                </a:lnTo>
                <a:lnTo>
                  <a:pt x="1899390" y="886516"/>
                </a:lnTo>
                <a:lnTo>
                  <a:pt x="2094279" y="928291"/>
                </a:lnTo>
                <a:lnTo>
                  <a:pt x="2094279" y="1165989"/>
                </a:lnTo>
                <a:lnTo>
                  <a:pt x="1911738" y="1205117"/>
                </a:lnTo>
                <a:lnTo>
                  <a:pt x="1904613" y="1251805"/>
                </a:lnTo>
                <a:cubicBezTo>
                  <a:pt x="1899513" y="1276732"/>
                  <a:pt x="1893352" y="1301274"/>
                  <a:pt x="1886180" y="1325380"/>
                </a:cubicBezTo>
                <a:lnTo>
                  <a:pt x="1878958" y="1346300"/>
                </a:lnTo>
                <a:lnTo>
                  <a:pt x="2013416" y="1467785"/>
                </a:lnTo>
                <a:lnTo>
                  <a:pt x="1894566" y="1673636"/>
                </a:lnTo>
                <a:lnTo>
                  <a:pt x="1729332" y="1620262"/>
                </a:lnTo>
                <a:lnTo>
                  <a:pt x="1708961" y="1648199"/>
                </a:lnTo>
                <a:cubicBezTo>
                  <a:pt x="1688901" y="1671358"/>
                  <a:pt x="1667646" y="1693454"/>
                  <a:pt x="1645290" y="1714389"/>
                </a:cubicBezTo>
                <a:lnTo>
                  <a:pt x="1621825" y="1734168"/>
                </a:lnTo>
                <a:lnTo>
                  <a:pt x="1673637" y="1894565"/>
                </a:lnTo>
                <a:lnTo>
                  <a:pt x="1467784" y="2013414"/>
                </a:lnTo>
                <a:lnTo>
                  <a:pt x="1358517" y="1892480"/>
                </a:lnTo>
                <a:lnTo>
                  <a:pt x="1330399" y="1903815"/>
                </a:lnTo>
                <a:lnTo>
                  <a:pt x="1199738" y="1936832"/>
                </a:lnTo>
                <a:lnTo>
                  <a:pt x="1165990" y="2094279"/>
                </a:lnTo>
                <a:lnTo>
                  <a:pt x="928291" y="2094279"/>
                </a:lnTo>
                <a:lnTo>
                  <a:pt x="894472" y="1936503"/>
                </a:lnTo>
                <a:lnTo>
                  <a:pt x="870746" y="1932883"/>
                </a:lnTo>
                <a:lnTo>
                  <a:pt x="735541" y="1892727"/>
                </a:lnTo>
                <a:lnTo>
                  <a:pt x="626497" y="2013414"/>
                </a:lnTo>
                <a:lnTo>
                  <a:pt x="420645" y="1894565"/>
                </a:lnTo>
                <a:lnTo>
                  <a:pt x="472183" y="1735013"/>
                </a:lnTo>
                <a:lnTo>
                  <a:pt x="371751" y="1632153"/>
                </a:lnTo>
                <a:lnTo>
                  <a:pt x="363774" y="1620641"/>
                </a:lnTo>
                <a:lnTo>
                  <a:pt x="199717" y="1673636"/>
                </a:lnTo>
                <a:lnTo>
                  <a:pt x="80867" y="1467785"/>
                </a:lnTo>
                <a:lnTo>
                  <a:pt x="215420" y="1346213"/>
                </a:lnTo>
                <a:lnTo>
                  <a:pt x="202203" y="1304612"/>
                </a:lnTo>
                <a:lnTo>
                  <a:pt x="182180" y="1205040"/>
                </a:lnTo>
                <a:lnTo>
                  <a:pt x="0" y="1165989"/>
                </a:lnTo>
                <a:lnTo>
                  <a:pt x="0" y="928291"/>
                </a:lnTo>
                <a:lnTo>
                  <a:pt x="193080" y="886904"/>
                </a:lnTo>
                <a:lnTo>
                  <a:pt x="202203" y="846208"/>
                </a:lnTo>
                <a:lnTo>
                  <a:pt x="231323" y="762436"/>
                </a:lnTo>
                <a:lnTo>
                  <a:pt x="80867" y="626498"/>
                </a:lnTo>
                <a:lnTo>
                  <a:pt x="199717" y="420645"/>
                </a:lnTo>
                <a:lnTo>
                  <a:pt x="402631" y="486189"/>
                </a:lnTo>
                <a:lnTo>
                  <a:pt x="447078" y="438229"/>
                </a:lnTo>
                <a:lnTo>
                  <a:pt x="487077" y="405374"/>
                </a:lnTo>
                <a:lnTo>
                  <a:pt x="420645" y="199715"/>
                </a:lnTo>
                <a:lnTo>
                  <a:pt x="626497" y="80866"/>
                </a:lnTo>
                <a:lnTo>
                  <a:pt x="774618" y="244806"/>
                </a:lnTo>
                <a:lnTo>
                  <a:pt x="870746" y="217936"/>
                </a:lnTo>
                <a:lnTo>
                  <a:pt x="881943" y="216228"/>
                </a:lnTo>
                <a:close/>
              </a:path>
            </a:pathLst>
          </a:custGeom>
          <a:solidFill>
            <a:srgbClr val="FFB850"/>
          </a:solidFill>
          <a:ln w="12700">
            <a:gradFill>
              <a:gsLst>
                <a:gs pos="0">
                  <a:srgbClr val="F3F3F3"/>
                </a:gs>
                <a:gs pos="100000">
                  <a:schemeClr val="bg1">
                    <a:lumMod val="85000"/>
                  </a:schemeClr>
                </a:gs>
              </a:gsLst>
              <a:lin ang="5400000" scaled="1"/>
            </a:gradFill>
          </a:ln>
          <a:effectLst>
            <a:outerShdw blurRad="342900" dist="177800" dir="10200000" algn="br" rotWithShape="0">
              <a:prstClr val="black">
                <a:alpha val="41000"/>
              </a:prstClr>
            </a:outerShdw>
          </a:effectLst>
          <a:scene3d>
            <a:camera prst="perspectiveContrastingLeftFacing">
              <a:rot lat="21552399" lon="20366100" rev="21191525"/>
            </a:camera>
            <a:lightRig rig="soft" dir="t">
              <a:rot lat="0" lon="0" rev="6600000"/>
            </a:lightRig>
          </a:scene3d>
          <a:sp3d extrusionH="266700">
            <a:extrusionClr>
              <a:srgbClr val="FFCF89"/>
            </a:extrusionClr>
            <a:contourClr>
              <a:schemeClr val="bg1">
                <a:lumMod val="95000"/>
              </a:schemeClr>
            </a:contourClr>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40" name="文本框 39"/>
          <p:cNvSpPr txBox="1"/>
          <p:nvPr/>
        </p:nvSpPr>
        <p:spPr>
          <a:xfrm>
            <a:off x="6064951" y="4068466"/>
            <a:ext cx="1000117"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00" b="0" i="0" u="none" strike="noStrike" kern="1200" cap="none" spc="0" normalizeH="0" baseline="0" noProof="0" dirty="0">
                <a:ln>
                  <a:noFill/>
                </a:ln>
                <a:solidFill>
                  <a:prstClr val="white"/>
                </a:solidFill>
                <a:effectLst/>
                <a:uLnTx/>
                <a:uFillTx/>
                <a:latin typeface="Impact" panose="020B0806030902050204" pitchFamily="34" charset="0"/>
                <a:ea typeface="宋体" panose="02010600030101010101" pitchFamily="2" charset="-122"/>
                <a:cs typeface="+mn-cs"/>
              </a:rPr>
              <a:t>04</a:t>
            </a:r>
            <a:endParaRPr kumimoji="0" lang="zh-CN" altLang="en-US" sz="2800" b="0" i="0" u="none" strike="noStrike" kern="1200" cap="none" spc="0" normalizeH="0" baseline="0" noProof="0" dirty="0">
              <a:ln>
                <a:noFill/>
              </a:ln>
              <a:solidFill>
                <a:prstClr val="white"/>
              </a:solidFill>
              <a:effectLst/>
              <a:uLnTx/>
              <a:uFillTx/>
              <a:latin typeface="Impact" panose="020B0806030902050204" pitchFamily="34" charset="0"/>
              <a:ea typeface="宋体" panose="02010600030101010101" pitchFamily="2" charset="-122"/>
              <a:cs typeface="+mn-cs"/>
            </a:endParaRPr>
          </a:p>
        </p:txBody>
      </p:sp>
      <p:grpSp>
        <p:nvGrpSpPr>
          <p:cNvPr id="54" name="组合 53"/>
          <p:cNvGrpSpPr/>
          <p:nvPr/>
        </p:nvGrpSpPr>
        <p:grpSpPr>
          <a:xfrm flipH="1" flipV="1">
            <a:off x="1794371" y="2136502"/>
            <a:ext cx="2684915" cy="333365"/>
            <a:chOff x="5272248" y="4626108"/>
            <a:chExt cx="2684915" cy="333365"/>
          </a:xfrm>
          <a:effectLst>
            <a:outerShdw blurRad="76200" dist="25400" dir="2700000" algn="tl" rotWithShape="0">
              <a:prstClr val="black">
                <a:alpha val="30000"/>
              </a:prstClr>
            </a:outerShdw>
          </a:effectLst>
        </p:grpSpPr>
        <p:sp>
          <p:nvSpPr>
            <p:cNvPr id="57" name="椭圆 56"/>
            <p:cNvSpPr/>
            <p:nvPr/>
          </p:nvSpPr>
          <p:spPr>
            <a:xfrm>
              <a:off x="5272248" y="4626108"/>
              <a:ext cx="81021" cy="8102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58" name="任意多边形 57"/>
            <p:cNvSpPr/>
            <p:nvPr/>
          </p:nvSpPr>
          <p:spPr>
            <a:xfrm>
              <a:off x="5335428" y="4686869"/>
              <a:ext cx="2621735" cy="272604"/>
            </a:xfrm>
            <a:custGeom>
              <a:avLst/>
              <a:gdLst>
                <a:gd name="connsiteX0" fmla="*/ 0 w 2815771"/>
                <a:gd name="connsiteY0" fmla="*/ 0 h 638628"/>
                <a:gd name="connsiteX1" fmla="*/ 725714 w 2815771"/>
                <a:gd name="connsiteY1" fmla="*/ 638628 h 638628"/>
                <a:gd name="connsiteX2" fmla="*/ 2815771 w 2815771"/>
                <a:gd name="connsiteY2" fmla="*/ 638628 h 638628"/>
                <a:gd name="connsiteX0-1" fmla="*/ 0 w 2815771"/>
                <a:gd name="connsiteY0-2" fmla="*/ 0 h 649982"/>
                <a:gd name="connsiteX1-3" fmla="*/ 254183 w 2815771"/>
                <a:gd name="connsiteY1-4" fmla="*/ 649982 h 649982"/>
                <a:gd name="connsiteX2-5" fmla="*/ 2815771 w 2815771"/>
                <a:gd name="connsiteY2-6" fmla="*/ 638628 h 649982"/>
              </a:gdLst>
              <a:ahLst/>
              <a:cxnLst>
                <a:cxn ang="0">
                  <a:pos x="connsiteX0-1" y="connsiteY0-2"/>
                </a:cxn>
                <a:cxn ang="0">
                  <a:pos x="connsiteX1-3" y="connsiteY1-4"/>
                </a:cxn>
                <a:cxn ang="0">
                  <a:pos x="connsiteX2-5" y="connsiteY2-6"/>
                </a:cxn>
              </a:cxnLst>
              <a:rect l="l" t="t" r="r" b="b"/>
              <a:pathLst>
                <a:path w="2815771" h="649982">
                  <a:moveTo>
                    <a:pt x="0" y="0"/>
                  </a:moveTo>
                  <a:lnTo>
                    <a:pt x="254183" y="649982"/>
                  </a:lnTo>
                  <a:lnTo>
                    <a:pt x="2815771" y="638628"/>
                  </a:lnTo>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grpSp>
      <p:sp>
        <p:nvSpPr>
          <p:cNvPr id="55" name="文本框 54"/>
          <p:cNvSpPr txBox="1"/>
          <p:nvPr/>
        </p:nvSpPr>
        <p:spPr>
          <a:xfrm flipH="1">
            <a:off x="1794371" y="1727378"/>
            <a:ext cx="1780467"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0" normalizeH="0" baseline="0" noProof="0" dirty="0">
                <a:ln>
                  <a:noFill/>
                </a:ln>
                <a:solidFill>
                  <a:srgbClr val="663A77"/>
                </a:solidFill>
                <a:effectLst/>
                <a:uLnTx/>
                <a:uFillTx/>
                <a:latin typeface="时尚中黑简体" panose="01010104010101010101" pitchFamily="2" charset="-122"/>
                <a:ea typeface="时尚中黑简体" panose="01010104010101010101" pitchFamily="2" charset="-122"/>
                <a:cs typeface="+mn-cs"/>
              </a:rPr>
              <a:t>在此添加标题</a:t>
            </a:r>
          </a:p>
        </p:txBody>
      </p:sp>
      <p:sp>
        <p:nvSpPr>
          <p:cNvPr id="56" name="文本框 55"/>
          <p:cNvSpPr txBox="1"/>
          <p:nvPr/>
        </p:nvSpPr>
        <p:spPr>
          <a:xfrm flipH="1">
            <a:off x="1794371" y="2149811"/>
            <a:ext cx="2341931" cy="461665"/>
          </a:xfrm>
          <a:prstGeom prst="rect">
            <a:avLst/>
          </a:prstGeom>
          <a:noFill/>
        </p:spPr>
        <p:txBody>
          <a:bodyPr wrap="square" rtlCol="0">
            <a:spAutoFit/>
          </a:bodyPr>
          <a:lstStyle/>
          <a:p>
            <a:r>
              <a:rPr lang="zh-CN" altLang="en-US" sz="1200" dirty="0">
                <a:solidFill>
                  <a:schemeClr val="tx1">
                    <a:lumMod val="50000"/>
                    <a:lumOff val="50000"/>
                  </a:schemeClr>
                </a:solidFill>
                <a:latin typeface="时尚中黑简体" panose="01010104010101010101" pitchFamily="2" charset="-122"/>
                <a:ea typeface="时尚中黑简体" panose="01010104010101010101" pitchFamily="2" charset="-122"/>
              </a:rPr>
              <a:t>点击添加标题文字点击添加标题文字点击添加标题点击添加</a:t>
            </a:r>
          </a:p>
        </p:txBody>
      </p:sp>
      <p:sp>
        <p:nvSpPr>
          <p:cNvPr id="66" name="Freeform 37"/>
          <p:cNvSpPr>
            <a:spLocks noEditPoints="1"/>
          </p:cNvSpPr>
          <p:nvPr/>
        </p:nvSpPr>
        <p:spPr bwMode="auto">
          <a:xfrm>
            <a:off x="3588826" y="1696692"/>
            <a:ext cx="435595" cy="311439"/>
          </a:xfrm>
          <a:custGeom>
            <a:avLst/>
            <a:gdLst>
              <a:gd name="T0" fmla="*/ 37 w 438"/>
              <a:gd name="T1" fmla="*/ 255 h 313"/>
              <a:gd name="T2" fmla="*/ 20 w 438"/>
              <a:gd name="T3" fmla="*/ 237 h 313"/>
              <a:gd name="T4" fmla="*/ 20 w 438"/>
              <a:gd name="T5" fmla="*/ 42 h 313"/>
              <a:gd name="T6" fmla="*/ 37 w 438"/>
              <a:gd name="T7" fmla="*/ 25 h 313"/>
              <a:gd name="T8" fmla="*/ 401 w 438"/>
              <a:gd name="T9" fmla="*/ 25 h 313"/>
              <a:gd name="T10" fmla="*/ 418 w 438"/>
              <a:gd name="T11" fmla="*/ 42 h 313"/>
              <a:gd name="T12" fmla="*/ 418 w 438"/>
              <a:gd name="T13" fmla="*/ 237 h 313"/>
              <a:gd name="T14" fmla="*/ 401 w 438"/>
              <a:gd name="T15" fmla="*/ 255 h 313"/>
              <a:gd name="T16" fmla="*/ 37 w 438"/>
              <a:gd name="T17" fmla="*/ 255 h 313"/>
              <a:gd name="T18" fmla="*/ 424 w 438"/>
              <a:gd name="T19" fmla="*/ 0 h 313"/>
              <a:gd name="T20" fmla="*/ 14 w 438"/>
              <a:gd name="T21" fmla="*/ 0 h 313"/>
              <a:gd name="T22" fmla="*/ 0 w 438"/>
              <a:gd name="T23" fmla="*/ 14 h 313"/>
              <a:gd name="T24" fmla="*/ 0 w 438"/>
              <a:gd name="T25" fmla="*/ 298 h 313"/>
              <a:gd name="T26" fmla="*/ 14 w 438"/>
              <a:gd name="T27" fmla="*/ 313 h 313"/>
              <a:gd name="T28" fmla="*/ 424 w 438"/>
              <a:gd name="T29" fmla="*/ 313 h 313"/>
              <a:gd name="T30" fmla="*/ 438 w 438"/>
              <a:gd name="T31" fmla="*/ 298 h 313"/>
              <a:gd name="T32" fmla="*/ 438 w 438"/>
              <a:gd name="T33" fmla="*/ 14 h 313"/>
              <a:gd name="T34" fmla="*/ 424 w 438"/>
              <a:gd name="T35" fmla="*/ 0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38" h="313">
                <a:moveTo>
                  <a:pt x="37" y="255"/>
                </a:moveTo>
                <a:cubicBezTo>
                  <a:pt x="28" y="255"/>
                  <a:pt x="20" y="247"/>
                  <a:pt x="20" y="237"/>
                </a:cubicBezTo>
                <a:cubicBezTo>
                  <a:pt x="20" y="42"/>
                  <a:pt x="20" y="42"/>
                  <a:pt x="20" y="42"/>
                </a:cubicBezTo>
                <a:cubicBezTo>
                  <a:pt x="20" y="33"/>
                  <a:pt x="28" y="25"/>
                  <a:pt x="37" y="25"/>
                </a:cubicBezTo>
                <a:cubicBezTo>
                  <a:pt x="401" y="25"/>
                  <a:pt x="401" y="25"/>
                  <a:pt x="401" y="25"/>
                </a:cubicBezTo>
                <a:cubicBezTo>
                  <a:pt x="410" y="25"/>
                  <a:pt x="418" y="33"/>
                  <a:pt x="418" y="42"/>
                </a:cubicBezTo>
                <a:cubicBezTo>
                  <a:pt x="418" y="237"/>
                  <a:pt x="418" y="237"/>
                  <a:pt x="418" y="237"/>
                </a:cubicBezTo>
                <a:cubicBezTo>
                  <a:pt x="418" y="247"/>
                  <a:pt x="410" y="255"/>
                  <a:pt x="401" y="255"/>
                </a:cubicBezTo>
                <a:cubicBezTo>
                  <a:pt x="37" y="255"/>
                  <a:pt x="37" y="255"/>
                  <a:pt x="37" y="255"/>
                </a:cubicBezTo>
                <a:moveTo>
                  <a:pt x="424" y="0"/>
                </a:moveTo>
                <a:cubicBezTo>
                  <a:pt x="14" y="0"/>
                  <a:pt x="14" y="0"/>
                  <a:pt x="14" y="0"/>
                </a:cubicBezTo>
                <a:cubicBezTo>
                  <a:pt x="6" y="0"/>
                  <a:pt x="0" y="6"/>
                  <a:pt x="0" y="14"/>
                </a:cubicBezTo>
                <a:cubicBezTo>
                  <a:pt x="0" y="298"/>
                  <a:pt x="0" y="298"/>
                  <a:pt x="0" y="298"/>
                </a:cubicBezTo>
                <a:cubicBezTo>
                  <a:pt x="0" y="306"/>
                  <a:pt x="6" y="313"/>
                  <a:pt x="14" y="313"/>
                </a:cubicBezTo>
                <a:cubicBezTo>
                  <a:pt x="424" y="313"/>
                  <a:pt x="424" y="313"/>
                  <a:pt x="424" y="313"/>
                </a:cubicBezTo>
                <a:cubicBezTo>
                  <a:pt x="432" y="313"/>
                  <a:pt x="438" y="306"/>
                  <a:pt x="438" y="298"/>
                </a:cubicBezTo>
                <a:cubicBezTo>
                  <a:pt x="438" y="14"/>
                  <a:pt x="438" y="14"/>
                  <a:pt x="438" y="14"/>
                </a:cubicBezTo>
                <a:cubicBezTo>
                  <a:pt x="438" y="6"/>
                  <a:pt x="432" y="0"/>
                  <a:pt x="424" y="0"/>
                </a:cubicBezTo>
              </a:path>
            </a:pathLst>
          </a:custGeom>
          <a:solidFill>
            <a:schemeClr val="tx1">
              <a:lumMod val="50000"/>
              <a:lumOff val="50000"/>
              <a:alpha val="4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67" name="Rectangle 38"/>
          <p:cNvSpPr>
            <a:spLocks noChangeArrowheads="1"/>
          </p:cNvSpPr>
          <p:nvPr/>
        </p:nvSpPr>
        <p:spPr bwMode="auto">
          <a:xfrm>
            <a:off x="3753951" y="2012311"/>
            <a:ext cx="105345" cy="40550"/>
          </a:xfrm>
          <a:prstGeom prst="rect">
            <a:avLst/>
          </a:prstGeom>
          <a:solidFill>
            <a:schemeClr val="tx1">
              <a:lumMod val="50000"/>
              <a:lumOff val="50000"/>
              <a:alpha val="4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68" name="Rectangle 40"/>
          <p:cNvSpPr>
            <a:spLocks noChangeArrowheads="1"/>
          </p:cNvSpPr>
          <p:nvPr/>
        </p:nvSpPr>
        <p:spPr bwMode="auto">
          <a:xfrm>
            <a:off x="3703368" y="2056205"/>
            <a:ext cx="206929" cy="16722"/>
          </a:xfrm>
          <a:prstGeom prst="rect">
            <a:avLst/>
          </a:prstGeom>
          <a:solidFill>
            <a:schemeClr val="tx1">
              <a:lumMod val="50000"/>
              <a:lumOff val="50000"/>
              <a:alpha val="4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69" name="Freeform 42"/>
          <p:cNvSpPr/>
          <p:nvPr/>
        </p:nvSpPr>
        <p:spPr bwMode="auto">
          <a:xfrm>
            <a:off x="3635646" y="1756472"/>
            <a:ext cx="322307" cy="167216"/>
          </a:xfrm>
          <a:custGeom>
            <a:avLst/>
            <a:gdLst>
              <a:gd name="T0" fmla="*/ 761 w 771"/>
              <a:gd name="T1" fmla="*/ 0 h 400"/>
              <a:gd name="T2" fmla="*/ 657 w 771"/>
              <a:gd name="T3" fmla="*/ 9 h 400"/>
              <a:gd name="T4" fmla="*/ 697 w 771"/>
              <a:gd name="T5" fmla="*/ 43 h 400"/>
              <a:gd name="T6" fmla="*/ 557 w 771"/>
              <a:gd name="T7" fmla="*/ 212 h 400"/>
              <a:gd name="T8" fmla="*/ 419 w 771"/>
              <a:gd name="T9" fmla="*/ 105 h 400"/>
              <a:gd name="T10" fmla="*/ 286 w 771"/>
              <a:gd name="T11" fmla="*/ 278 h 400"/>
              <a:gd name="T12" fmla="*/ 152 w 771"/>
              <a:gd name="T13" fmla="*/ 190 h 400"/>
              <a:gd name="T14" fmla="*/ 0 w 771"/>
              <a:gd name="T15" fmla="*/ 369 h 400"/>
              <a:gd name="T16" fmla="*/ 36 w 771"/>
              <a:gd name="T17" fmla="*/ 400 h 400"/>
              <a:gd name="T18" fmla="*/ 162 w 771"/>
              <a:gd name="T19" fmla="*/ 252 h 400"/>
              <a:gd name="T20" fmla="*/ 298 w 771"/>
              <a:gd name="T21" fmla="*/ 343 h 400"/>
              <a:gd name="T22" fmla="*/ 428 w 771"/>
              <a:gd name="T23" fmla="*/ 171 h 400"/>
              <a:gd name="T24" fmla="*/ 564 w 771"/>
              <a:gd name="T25" fmla="*/ 278 h 400"/>
              <a:gd name="T26" fmla="*/ 733 w 771"/>
              <a:gd name="T27" fmla="*/ 71 h 400"/>
              <a:gd name="T28" fmla="*/ 771 w 771"/>
              <a:gd name="T29" fmla="*/ 105 h 400"/>
              <a:gd name="T30" fmla="*/ 761 w 771"/>
              <a:gd name="T31" fmla="*/ 0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71" h="400">
                <a:moveTo>
                  <a:pt x="761" y="0"/>
                </a:moveTo>
                <a:lnTo>
                  <a:pt x="657" y="9"/>
                </a:lnTo>
                <a:lnTo>
                  <a:pt x="697" y="43"/>
                </a:lnTo>
                <a:lnTo>
                  <a:pt x="557" y="212"/>
                </a:lnTo>
                <a:lnTo>
                  <a:pt x="419" y="105"/>
                </a:lnTo>
                <a:lnTo>
                  <a:pt x="286" y="278"/>
                </a:lnTo>
                <a:lnTo>
                  <a:pt x="152" y="190"/>
                </a:lnTo>
                <a:lnTo>
                  <a:pt x="0" y="369"/>
                </a:lnTo>
                <a:lnTo>
                  <a:pt x="36" y="400"/>
                </a:lnTo>
                <a:lnTo>
                  <a:pt x="162" y="252"/>
                </a:lnTo>
                <a:lnTo>
                  <a:pt x="298" y="343"/>
                </a:lnTo>
                <a:lnTo>
                  <a:pt x="428" y="171"/>
                </a:lnTo>
                <a:lnTo>
                  <a:pt x="564" y="278"/>
                </a:lnTo>
                <a:lnTo>
                  <a:pt x="733" y="71"/>
                </a:lnTo>
                <a:lnTo>
                  <a:pt x="771" y="105"/>
                </a:lnTo>
                <a:lnTo>
                  <a:pt x="761" y="0"/>
                </a:lnTo>
                <a:close/>
              </a:path>
            </a:pathLst>
          </a:custGeom>
          <a:solidFill>
            <a:schemeClr val="tx1">
              <a:lumMod val="50000"/>
              <a:lumOff val="50000"/>
              <a:alpha val="4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grpSp>
        <p:nvGrpSpPr>
          <p:cNvPr id="60" name="组合 59"/>
          <p:cNvGrpSpPr/>
          <p:nvPr/>
        </p:nvGrpSpPr>
        <p:grpSpPr>
          <a:xfrm flipH="1">
            <a:off x="1721247" y="4511224"/>
            <a:ext cx="3376925" cy="529015"/>
            <a:chOff x="4580237" y="4436808"/>
            <a:chExt cx="3376925" cy="529015"/>
          </a:xfrm>
          <a:effectLst>
            <a:outerShdw blurRad="76200" dist="25400" dir="2700000" algn="tl" rotWithShape="0">
              <a:prstClr val="black">
                <a:alpha val="30000"/>
              </a:prstClr>
            </a:outerShdw>
          </a:effectLst>
        </p:grpSpPr>
        <p:sp>
          <p:nvSpPr>
            <p:cNvPr id="63" name="椭圆 62"/>
            <p:cNvSpPr/>
            <p:nvPr/>
          </p:nvSpPr>
          <p:spPr>
            <a:xfrm>
              <a:off x="4580237" y="4436808"/>
              <a:ext cx="81021" cy="8102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64" name="任意多边形 63"/>
            <p:cNvSpPr/>
            <p:nvPr/>
          </p:nvSpPr>
          <p:spPr>
            <a:xfrm>
              <a:off x="4630577" y="4477319"/>
              <a:ext cx="3326585" cy="488504"/>
            </a:xfrm>
            <a:custGeom>
              <a:avLst/>
              <a:gdLst>
                <a:gd name="connsiteX0" fmla="*/ 0 w 2815771"/>
                <a:gd name="connsiteY0" fmla="*/ 0 h 638628"/>
                <a:gd name="connsiteX1" fmla="*/ 725714 w 2815771"/>
                <a:gd name="connsiteY1" fmla="*/ 638628 h 638628"/>
                <a:gd name="connsiteX2" fmla="*/ 2815771 w 2815771"/>
                <a:gd name="connsiteY2" fmla="*/ 638628 h 638628"/>
                <a:gd name="connsiteX0-1" fmla="*/ 0 w 2815771"/>
                <a:gd name="connsiteY0-2" fmla="*/ 0 h 649982"/>
                <a:gd name="connsiteX1-3" fmla="*/ 254183 w 2815771"/>
                <a:gd name="connsiteY1-4" fmla="*/ 649982 h 649982"/>
                <a:gd name="connsiteX2-5" fmla="*/ 2815771 w 2815771"/>
                <a:gd name="connsiteY2-6" fmla="*/ 638628 h 649982"/>
                <a:gd name="connsiteX0-7" fmla="*/ 325514 w 3141285"/>
                <a:gd name="connsiteY0-8" fmla="*/ 0 h 649982"/>
                <a:gd name="connsiteX1-9" fmla="*/ 0 w 3141285"/>
                <a:gd name="connsiteY1-10" fmla="*/ 649982 h 649982"/>
                <a:gd name="connsiteX2-11" fmla="*/ 3141285 w 3141285"/>
                <a:gd name="connsiteY2-12" fmla="*/ 638628 h 649982"/>
                <a:gd name="connsiteX0-13" fmla="*/ 0 w 3572787"/>
                <a:gd name="connsiteY0-14" fmla="*/ 0 h 1149622"/>
                <a:gd name="connsiteX1-15" fmla="*/ 431502 w 3572787"/>
                <a:gd name="connsiteY1-16" fmla="*/ 1149622 h 1149622"/>
                <a:gd name="connsiteX2-17" fmla="*/ 3572787 w 3572787"/>
                <a:gd name="connsiteY2-18" fmla="*/ 1138268 h 1149622"/>
                <a:gd name="connsiteX0-19" fmla="*/ 0 w 3572787"/>
                <a:gd name="connsiteY0-20" fmla="*/ 0 h 1164763"/>
                <a:gd name="connsiteX1-21" fmla="*/ 376942 w 3572787"/>
                <a:gd name="connsiteY1-22" fmla="*/ 1164763 h 1164763"/>
                <a:gd name="connsiteX2-23" fmla="*/ 3572787 w 3572787"/>
                <a:gd name="connsiteY2-24" fmla="*/ 1138268 h 1164763"/>
                <a:gd name="connsiteX0-25" fmla="*/ 0 w 3572787"/>
                <a:gd name="connsiteY0-26" fmla="*/ 0 h 1164763"/>
                <a:gd name="connsiteX1-27" fmla="*/ 561081 w 3572787"/>
                <a:gd name="connsiteY1-28" fmla="*/ 1164763 h 1164763"/>
                <a:gd name="connsiteX2-29" fmla="*/ 3572787 w 3572787"/>
                <a:gd name="connsiteY2-30" fmla="*/ 1138268 h 1164763"/>
              </a:gdLst>
              <a:ahLst/>
              <a:cxnLst>
                <a:cxn ang="0">
                  <a:pos x="connsiteX0-1" y="connsiteY0-2"/>
                </a:cxn>
                <a:cxn ang="0">
                  <a:pos x="connsiteX1-3" y="connsiteY1-4"/>
                </a:cxn>
                <a:cxn ang="0">
                  <a:pos x="connsiteX2-5" y="connsiteY2-6"/>
                </a:cxn>
              </a:cxnLst>
              <a:rect l="l" t="t" r="r" b="b"/>
              <a:pathLst>
                <a:path w="3572787" h="1164763">
                  <a:moveTo>
                    <a:pt x="0" y="0"/>
                  </a:moveTo>
                  <a:lnTo>
                    <a:pt x="561081" y="1164763"/>
                  </a:lnTo>
                  <a:lnTo>
                    <a:pt x="3572787" y="1138268"/>
                  </a:lnTo>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grpSp>
      <p:sp>
        <p:nvSpPr>
          <p:cNvPr id="61" name="文本框 60"/>
          <p:cNvSpPr txBox="1"/>
          <p:nvPr/>
        </p:nvSpPr>
        <p:spPr>
          <a:xfrm flipH="1">
            <a:off x="1721246" y="4669523"/>
            <a:ext cx="1780467"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0" normalizeH="0" baseline="0" noProof="0" dirty="0">
                <a:ln>
                  <a:noFill/>
                </a:ln>
                <a:solidFill>
                  <a:srgbClr val="E87071"/>
                </a:solidFill>
                <a:effectLst/>
                <a:uLnTx/>
                <a:uFillTx/>
                <a:latin typeface="时尚中黑简体" panose="01010104010101010101" pitchFamily="2" charset="-122"/>
                <a:ea typeface="时尚中黑简体" panose="01010104010101010101" pitchFamily="2" charset="-122"/>
                <a:cs typeface="+mn-cs"/>
              </a:rPr>
              <a:t>在此添加标题</a:t>
            </a:r>
          </a:p>
        </p:txBody>
      </p:sp>
      <p:sp>
        <p:nvSpPr>
          <p:cNvPr id="62" name="文本框 61"/>
          <p:cNvSpPr txBox="1"/>
          <p:nvPr/>
        </p:nvSpPr>
        <p:spPr>
          <a:xfrm flipH="1">
            <a:off x="1721246" y="5016115"/>
            <a:ext cx="2341931" cy="461665"/>
          </a:xfrm>
          <a:prstGeom prst="rect">
            <a:avLst/>
          </a:prstGeom>
          <a:noFill/>
        </p:spPr>
        <p:txBody>
          <a:bodyPr wrap="square" rtlCol="0">
            <a:spAutoFit/>
          </a:bodyPr>
          <a:lstStyle/>
          <a:p>
            <a:r>
              <a:rPr lang="zh-CN" altLang="en-US" sz="1200" dirty="0">
                <a:solidFill>
                  <a:schemeClr val="tx1">
                    <a:lumMod val="50000"/>
                    <a:lumOff val="50000"/>
                  </a:schemeClr>
                </a:solidFill>
                <a:latin typeface="时尚中黑简体" panose="01010104010101010101" pitchFamily="2" charset="-122"/>
                <a:ea typeface="时尚中黑简体" panose="01010104010101010101" pitchFamily="2" charset="-122"/>
              </a:rPr>
              <a:t>点击添加标题文字点击添加标题文字点击添加标题点击添加</a:t>
            </a:r>
          </a:p>
        </p:txBody>
      </p:sp>
      <p:sp>
        <p:nvSpPr>
          <p:cNvPr id="70" name="Freeform 53"/>
          <p:cNvSpPr>
            <a:spLocks noEditPoints="1"/>
          </p:cNvSpPr>
          <p:nvPr/>
        </p:nvSpPr>
        <p:spPr bwMode="auto">
          <a:xfrm>
            <a:off x="3472906" y="4591686"/>
            <a:ext cx="405877" cy="405877"/>
          </a:xfrm>
          <a:custGeom>
            <a:avLst/>
            <a:gdLst>
              <a:gd name="T0" fmla="*/ 166 w 449"/>
              <a:gd name="T1" fmla="*/ 362 h 449"/>
              <a:gd name="T2" fmla="*/ 211 w 449"/>
              <a:gd name="T3" fmla="*/ 317 h 449"/>
              <a:gd name="T4" fmla="*/ 237 w 449"/>
              <a:gd name="T5" fmla="*/ 407 h 449"/>
              <a:gd name="T6" fmla="*/ 302 w 449"/>
              <a:gd name="T7" fmla="*/ 313 h 449"/>
              <a:gd name="T8" fmla="*/ 294 w 449"/>
              <a:gd name="T9" fmla="*/ 393 h 449"/>
              <a:gd name="T10" fmla="*/ 395 w 449"/>
              <a:gd name="T11" fmla="*/ 289 h 449"/>
              <a:gd name="T12" fmla="*/ 294 w 449"/>
              <a:gd name="T13" fmla="*/ 393 h 449"/>
              <a:gd name="T14" fmla="*/ 95 w 449"/>
              <a:gd name="T15" fmla="*/ 353 h 449"/>
              <a:gd name="T16" fmla="*/ 121 w 449"/>
              <a:gd name="T17" fmla="*/ 309 h 449"/>
              <a:gd name="T18" fmla="*/ 237 w 449"/>
              <a:gd name="T19" fmla="*/ 293 h 449"/>
              <a:gd name="T20" fmla="*/ 311 w 449"/>
              <a:gd name="T21" fmla="*/ 191 h 449"/>
              <a:gd name="T22" fmla="*/ 307 w 449"/>
              <a:gd name="T23" fmla="*/ 287 h 449"/>
              <a:gd name="T24" fmla="*/ 211 w 449"/>
              <a:gd name="T25" fmla="*/ 293 h 449"/>
              <a:gd name="T26" fmla="*/ 137 w 449"/>
              <a:gd name="T27" fmla="*/ 226 h 449"/>
              <a:gd name="T28" fmla="*/ 211 w 449"/>
              <a:gd name="T29" fmla="*/ 196 h 449"/>
              <a:gd name="T30" fmla="*/ 333 w 449"/>
              <a:gd name="T31" fmla="*/ 282 h 449"/>
              <a:gd name="T32" fmla="*/ 335 w 449"/>
              <a:gd name="T33" fmla="*/ 188 h 449"/>
              <a:gd name="T34" fmla="*/ 407 w 449"/>
              <a:gd name="T35" fmla="*/ 224 h 449"/>
              <a:gd name="T36" fmla="*/ 116 w 449"/>
              <a:gd name="T37" fmla="*/ 281 h 449"/>
              <a:gd name="T38" fmla="*/ 41 w 449"/>
              <a:gd name="T39" fmla="*/ 224 h 449"/>
              <a:gd name="T40" fmla="*/ 114 w 449"/>
              <a:gd name="T41" fmla="*/ 188 h 449"/>
              <a:gd name="T42" fmla="*/ 116 w 449"/>
              <a:gd name="T43" fmla="*/ 281 h 449"/>
              <a:gd name="T44" fmla="*/ 59 w 449"/>
              <a:gd name="T45" fmla="*/ 146 h 449"/>
              <a:gd name="T46" fmla="*/ 158 w 449"/>
              <a:gd name="T47" fmla="*/ 55 h 449"/>
              <a:gd name="T48" fmla="*/ 331 w 449"/>
              <a:gd name="T49" fmla="*/ 164 h 449"/>
              <a:gd name="T50" fmla="*/ 390 w 449"/>
              <a:gd name="T51" fmla="*/ 147 h 449"/>
              <a:gd name="T52" fmla="*/ 211 w 449"/>
              <a:gd name="T53" fmla="*/ 171 h 449"/>
              <a:gd name="T54" fmla="*/ 210 w 449"/>
              <a:gd name="T55" fmla="*/ 43 h 449"/>
              <a:gd name="T56" fmla="*/ 211 w 449"/>
              <a:gd name="T57" fmla="*/ 171 h 449"/>
              <a:gd name="T58" fmla="*/ 237 w 449"/>
              <a:gd name="T59" fmla="*/ 43 h 449"/>
              <a:gd name="T60" fmla="*/ 308 w 449"/>
              <a:gd name="T61" fmla="*/ 167 h 449"/>
              <a:gd name="T62" fmla="*/ 225 w 449"/>
              <a:gd name="T63" fmla="*/ 0 h 449"/>
              <a:gd name="T64" fmla="*/ 225 w 449"/>
              <a:gd name="T65" fmla="*/ 449 h 449"/>
              <a:gd name="T66" fmla="*/ 225 w 449"/>
              <a:gd name="T67" fmla="*/ 0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9" h="449">
                <a:moveTo>
                  <a:pt x="211" y="407"/>
                </a:moveTo>
                <a:cubicBezTo>
                  <a:pt x="192" y="407"/>
                  <a:pt x="176" y="387"/>
                  <a:pt x="166" y="362"/>
                </a:cubicBezTo>
                <a:cubicBezTo>
                  <a:pt x="158" y="347"/>
                  <a:pt x="151" y="331"/>
                  <a:pt x="147" y="313"/>
                </a:cubicBezTo>
                <a:cubicBezTo>
                  <a:pt x="168" y="315"/>
                  <a:pt x="189" y="317"/>
                  <a:pt x="211" y="317"/>
                </a:cubicBezTo>
                <a:cubicBezTo>
                  <a:pt x="211" y="407"/>
                  <a:pt x="211" y="407"/>
                  <a:pt x="211" y="407"/>
                </a:cubicBezTo>
                <a:moveTo>
                  <a:pt x="237" y="407"/>
                </a:moveTo>
                <a:cubicBezTo>
                  <a:pt x="237" y="317"/>
                  <a:pt x="237" y="317"/>
                  <a:pt x="237" y="317"/>
                </a:cubicBezTo>
                <a:cubicBezTo>
                  <a:pt x="259" y="317"/>
                  <a:pt x="280" y="315"/>
                  <a:pt x="302" y="313"/>
                </a:cubicBezTo>
                <a:cubicBezTo>
                  <a:pt x="293" y="344"/>
                  <a:pt x="273" y="407"/>
                  <a:pt x="237" y="407"/>
                </a:cubicBezTo>
                <a:moveTo>
                  <a:pt x="294" y="393"/>
                </a:moveTo>
                <a:cubicBezTo>
                  <a:pt x="311" y="370"/>
                  <a:pt x="320" y="343"/>
                  <a:pt x="328" y="310"/>
                </a:cubicBezTo>
                <a:cubicBezTo>
                  <a:pt x="354" y="304"/>
                  <a:pt x="377" y="297"/>
                  <a:pt x="395" y="289"/>
                </a:cubicBezTo>
                <a:cubicBezTo>
                  <a:pt x="386" y="313"/>
                  <a:pt x="373" y="335"/>
                  <a:pt x="354" y="353"/>
                </a:cubicBezTo>
                <a:cubicBezTo>
                  <a:pt x="337" y="371"/>
                  <a:pt x="315" y="384"/>
                  <a:pt x="294" y="393"/>
                </a:cubicBezTo>
                <a:moveTo>
                  <a:pt x="154" y="393"/>
                </a:moveTo>
                <a:cubicBezTo>
                  <a:pt x="133" y="384"/>
                  <a:pt x="112" y="371"/>
                  <a:pt x="95" y="353"/>
                </a:cubicBezTo>
                <a:cubicBezTo>
                  <a:pt x="75" y="335"/>
                  <a:pt x="62" y="312"/>
                  <a:pt x="52" y="286"/>
                </a:cubicBezTo>
                <a:cubicBezTo>
                  <a:pt x="68" y="295"/>
                  <a:pt x="93" y="303"/>
                  <a:pt x="121" y="309"/>
                </a:cubicBezTo>
                <a:cubicBezTo>
                  <a:pt x="128" y="342"/>
                  <a:pt x="138" y="371"/>
                  <a:pt x="154" y="393"/>
                </a:cubicBezTo>
                <a:moveTo>
                  <a:pt x="237" y="293"/>
                </a:moveTo>
                <a:cubicBezTo>
                  <a:pt x="237" y="196"/>
                  <a:pt x="237" y="196"/>
                  <a:pt x="237" y="196"/>
                </a:cubicBezTo>
                <a:cubicBezTo>
                  <a:pt x="263" y="195"/>
                  <a:pt x="287" y="193"/>
                  <a:pt x="311" y="191"/>
                </a:cubicBezTo>
                <a:cubicBezTo>
                  <a:pt x="311" y="203"/>
                  <a:pt x="311" y="214"/>
                  <a:pt x="311" y="226"/>
                </a:cubicBezTo>
                <a:cubicBezTo>
                  <a:pt x="311" y="247"/>
                  <a:pt x="311" y="268"/>
                  <a:pt x="307" y="287"/>
                </a:cubicBezTo>
                <a:cubicBezTo>
                  <a:pt x="284" y="290"/>
                  <a:pt x="261" y="292"/>
                  <a:pt x="237" y="293"/>
                </a:cubicBezTo>
                <a:moveTo>
                  <a:pt x="211" y="293"/>
                </a:moveTo>
                <a:cubicBezTo>
                  <a:pt x="187" y="292"/>
                  <a:pt x="165" y="290"/>
                  <a:pt x="141" y="286"/>
                </a:cubicBezTo>
                <a:cubicBezTo>
                  <a:pt x="138" y="268"/>
                  <a:pt x="137" y="246"/>
                  <a:pt x="137" y="226"/>
                </a:cubicBezTo>
                <a:cubicBezTo>
                  <a:pt x="137" y="214"/>
                  <a:pt x="138" y="203"/>
                  <a:pt x="138" y="191"/>
                </a:cubicBezTo>
                <a:cubicBezTo>
                  <a:pt x="161" y="193"/>
                  <a:pt x="186" y="195"/>
                  <a:pt x="211" y="196"/>
                </a:cubicBezTo>
                <a:cubicBezTo>
                  <a:pt x="211" y="293"/>
                  <a:pt x="211" y="293"/>
                  <a:pt x="211" y="293"/>
                </a:cubicBezTo>
                <a:moveTo>
                  <a:pt x="333" y="282"/>
                </a:moveTo>
                <a:cubicBezTo>
                  <a:pt x="335" y="265"/>
                  <a:pt x="336" y="245"/>
                  <a:pt x="336" y="226"/>
                </a:cubicBezTo>
                <a:cubicBezTo>
                  <a:pt x="336" y="212"/>
                  <a:pt x="336" y="201"/>
                  <a:pt x="335" y="188"/>
                </a:cubicBezTo>
                <a:cubicBezTo>
                  <a:pt x="363" y="185"/>
                  <a:pt x="386" y="177"/>
                  <a:pt x="399" y="171"/>
                </a:cubicBezTo>
                <a:cubicBezTo>
                  <a:pt x="405" y="188"/>
                  <a:pt x="407" y="207"/>
                  <a:pt x="407" y="224"/>
                </a:cubicBezTo>
                <a:cubicBezTo>
                  <a:pt x="407" y="254"/>
                  <a:pt x="405" y="270"/>
                  <a:pt x="333" y="282"/>
                </a:cubicBezTo>
                <a:moveTo>
                  <a:pt x="116" y="281"/>
                </a:moveTo>
                <a:cubicBezTo>
                  <a:pt x="75" y="274"/>
                  <a:pt x="52" y="260"/>
                  <a:pt x="43" y="250"/>
                </a:cubicBezTo>
                <a:cubicBezTo>
                  <a:pt x="41" y="242"/>
                  <a:pt x="41" y="233"/>
                  <a:pt x="41" y="224"/>
                </a:cubicBezTo>
                <a:cubicBezTo>
                  <a:pt x="41" y="206"/>
                  <a:pt x="44" y="187"/>
                  <a:pt x="49" y="171"/>
                </a:cubicBezTo>
                <a:cubicBezTo>
                  <a:pt x="64" y="177"/>
                  <a:pt x="82" y="182"/>
                  <a:pt x="114" y="188"/>
                </a:cubicBezTo>
                <a:cubicBezTo>
                  <a:pt x="113" y="201"/>
                  <a:pt x="112" y="212"/>
                  <a:pt x="112" y="226"/>
                </a:cubicBezTo>
                <a:cubicBezTo>
                  <a:pt x="112" y="245"/>
                  <a:pt x="113" y="264"/>
                  <a:pt x="116" y="281"/>
                </a:cubicBezTo>
                <a:moveTo>
                  <a:pt x="117" y="164"/>
                </a:moveTo>
                <a:cubicBezTo>
                  <a:pt x="76" y="153"/>
                  <a:pt x="65" y="152"/>
                  <a:pt x="59" y="146"/>
                </a:cubicBezTo>
                <a:cubicBezTo>
                  <a:pt x="68" y="128"/>
                  <a:pt x="79" y="110"/>
                  <a:pt x="95" y="96"/>
                </a:cubicBezTo>
                <a:cubicBezTo>
                  <a:pt x="114" y="76"/>
                  <a:pt x="135" y="66"/>
                  <a:pt x="158" y="55"/>
                </a:cubicBezTo>
                <a:cubicBezTo>
                  <a:pt x="138" y="83"/>
                  <a:pt x="124" y="119"/>
                  <a:pt x="117" y="164"/>
                </a:cubicBezTo>
                <a:moveTo>
                  <a:pt x="331" y="164"/>
                </a:moveTo>
                <a:cubicBezTo>
                  <a:pt x="324" y="119"/>
                  <a:pt x="311" y="81"/>
                  <a:pt x="291" y="54"/>
                </a:cubicBezTo>
                <a:cubicBezTo>
                  <a:pt x="333" y="69"/>
                  <a:pt x="370" y="104"/>
                  <a:pt x="390" y="147"/>
                </a:cubicBezTo>
                <a:cubicBezTo>
                  <a:pt x="384" y="151"/>
                  <a:pt x="369" y="157"/>
                  <a:pt x="331" y="164"/>
                </a:cubicBezTo>
                <a:moveTo>
                  <a:pt x="211" y="171"/>
                </a:moveTo>
                <a:cubicBezTo>
                  <a:pt x="187" y="171"/>
                  <a:pt x="164" y="169"/>
                  <a:pt x="141" y="167"/>
                </a:cubicBezTo>
                <a:cubicBezTo>
                  <a:pt x="152" y="104"/>
                  <a:pt x="178" y="55"/>
                  <a:pt x="210" y="43"/>
                </a:cubicBezTo>
                <a:cubicBezTo>
                  <a:pt x="210" y="43"/>
                  <a:pt x="211" y="43"/>
                  <a:pt x="211" y="43"/>
                </a:cubicBezTo>
                <a:cubicBezTo>
                  <a:pt x="211" y="171"/>
                  <a:pt x="211" y="171"/>
                  <a:pt x="211" y="171"/>
                </a:cubicBezTo>
                <a:moveTo>
                  <a:pt x="237" y="171"/>
                </a:moveTo>
                <a:cubicBezTo>
                  <a:pt x="237" y="43"/>
                  <a:pt x="237" y="43"/>
                  <a:pt x="237" y="43"/>
                </a:cubicBezTo>
                <a:cubicBezTo>
                  <a:pt x="242" y="43"/>
                  <a:pt x="249" y="48"/>
                  <a:pt x="255" y="52"/>
                </a:cubicBezTo>
                <a:cubicBezTo>
                  <a:pt x="279" y="74"/>
                  <a:pt x="299" y="117"/>
                  <a:pt x="308" y="167"/>
                </a:cubicBezTo>
                <a:cubicBezTo>
                  <a:pt x="284" y="169"/>
                  <a:pt x="261" y="171"/>
                  <a:pt x="237" y="171"/>
                </a:cubicBezTo>
                <a:moveTo>
                  <a:pt x="225" y="0"/>
                </a:moveTo>
                <a:cubicBezTo>
                  <a:pt x="100" y="0"/>
                  <a:pt x="0" y="100"/>
                  <a:pt x="0" y="224"/>
                </a:cubicBezTo>
                <a:cubicBezTo>
                  <a:pt x="0" y="349"/>
                  <a:pt x="100" y="449"/>
                  <a:pt x="225" y="449"/>
                </a:cubicBezTo>
                <a:cubicBezTo>
                  <a:pt x="350" y="449"/>
                  <a:pt x="449" y="349"/>
                  <a:pt x="449" y="224"/>
                </a:cubicBezTo>
                <a:cubicBezTo>
                  <a:pt x="449" y="100"/>
                  <a:pt x="350" y="0"/>
                  <a:pt x="225" y="0"/>
                </a:cubicBezTo>
              </a:path>
            </a:pathLst>
          </a:custGeom>
          <a:solidFill>
            <a:schemeClr val="tx1">
              <a:lumMod val="50000"/>
              <a:lumOff val="50000"/>
              <a:alpha val="40000"/>
            </a:schemeClr>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grpSp>
        <p:nvGrpSpPr>
          <p:cNvPr id="42" name="组合 41"/>
          <p:cNvGrpSpPr/>
          <p:nvPr/>
        </p:nvGrpSpPr>
        <p:grpSpPr>
          <a:xfrm flipV="1">
            <a:off x="7128248" y="2473690"/>
            <a:ext cx="2684915" cy="333365"/>
            <a:chOff x="5272248" y="4626108"/>
            <a:chExt cx="2684915" cy="333365"/>
          </a:xfrm>
          <a:effectLst>
            <a:outerShdw blurRad="76200" dist="25400" dir="2700000" algn="tl" rotWithShape="0">
              <a:prstClr val="black">
                <a:alpha val="30000"/>
              </a:prstClr>
            </a:outerShdw>
          </a:effectLst>
        </p:grpSpPr>
        <p:sp>
          <p:nvSpPr>
            <p:cNvPr id="45" name="椭圆 44"/>
            <p:cNvSpPr/>
            <p:nvPr/>
          </p:nvSpPr>
          <p:spPr>
            <a:xfrm>
              <a:off x="5272248" y="4626108"/>
              <a:ext cx="81021" cy="8102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46" name="任意多边形 45"/>
            <p:cNvSpPr/>
            <p:nvPr/>
          </p:nvSpPr>
          <p:spPr>
            <a:xfrm>
              <a:off x="5335428" y="4686869"/>
              <a:ext cx="2621735" cy="272604"/>
            </a:xfrm>
            <a:custGeom>
              <a:avLst/>
              <a:gdLst>
                <a:gd name="connsiteX0" fmla="*/ 0 w 2815771"/>
                <a:gd name="connsiteY0" fmla="*/ 0 h 638628"/>
                <a:gd name="connsiteX1" fmla="*/ 725714 w 2815771"/>
                <a:gd name="connsiteY1" fmla="*/ 638628 h 638628"/>
                <a:gd name="connsiteX2" fmla="*/ 2815771 w 2815771"/>
                <a:gd name="connsiteY2" fmla="*/ 638628 h 638628"/>
                <a:gd name="connsiteX0-1" fmla="*/ 0 w 2815771"/>
                <a:gd name="connsiteY0-2" fmla="*/ 0 h 649982"/>
                <a:gd name="connsiteX1-3" fmla="*/ 254183 w 2815771"/>
                <a:gd name="connsiteY1-4" fmla="*/ 649982 h 649982"/>
                <a:gd name="connsiteX2-5" fmla="*/ 2815771 w 2815771"/>
                <a:gd name="connsiteY2-6" fmla="*/ 638628 h 649982"/>
              </a:gdLst>
              <a:ahLst/>
              <a:cxnLst>
                <a:cxn ang="0">
                  <a:pos x="connsiteX0-1" y="connsiteY0-2"/>
                </a:cxn>
                <a:cxn ang="0">
                  <a:pos x="connsiteX1-3" y="connsiteY1-4"/>
                </a:cxn>
                <a:cxn ang="0">
                  <a:pos x="connsiteX2-5" y="connsiteY2-6"/>
                </a:cxn>
              </a:cxnLst>
              <a:rect l="l" t="t" r="r" b="b"/>
              <a:pathLst>
                <a:path w="2815771" h="649982">
                  <a:moveTo>
                    <a:pt x="0" y="0"/>
                  </a:moveTo>
                  <a:lnTo>
                    <a:pt x="254183" y="649982"/>
                  </a:lnTo>
                  <a:lnTo>
                    <a:pt x="2815771" y="638628"/>
                  </a:lnTo>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grpSp>
      <p:sp>
        <p:nvSpPr>
          <p:cNvPr id="43" name="文本框 42"/>
          <p:cNvSpPr txBox="1"/>
          <p:nvPr/>
        </p:nvSpPr>
        <p:spPr>
          <a:xfrm>
            <a:off x="8032696" y="2064566"/>
            <a:ext cx="1780467"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0" normalizeH="0" baseline="0" noProof="0" dirty="0">
                <a:ln>
                  <a:noFill/>
                </a:ln>
                <a:solidFill>
                  <a:srgbClr val="09AEBE"/>
                </a:solidFill>
                <a:effectLst/>
                <a:uLnTx/>
                <a:uFillTx/>
                <a:latin typeface="时尚中黑简体" panose="01010104010101010101" pitchFamily="2" charset="-122"/>
                <a:ea typeface="时尚中黑简体" panose="01010104010101010101" pitchFamily="2" charset="-122"/>
                <a:cs typeface="+mn-cs"/>
              </a:rPr>
              <a:t>在此添加标题</a:t>
            </a:r>
          </a:p>
        </p:txBody>
      </p:sp>
      <p:sp>
        <p:nvSpPr>
          <p:cNvPr id="44" name="文本框 43"/>
          <p:cNvSpPr txBox="1"/>
          <p:nvPr/>
        </p:nvSpPr>
        <p:spPr>
          <a:xfrm>
            <a:off x="7471232" y="2486999"/>
            <a:ext cx="2341931" cy="461665"/>
          </a:xfrm>
          <a:prstGeom prst="rect">
            <a:avLst/>
          </a:prstGeom>
          <a:noFill/>
        </p:spPr>
        <p:txBody>
          <a:bodyPr wrap="square" rtlCol="0">
            <a:spAutoFit/>
          </a:bodyPr>
          <a:lstStyle/>
          <a:p>
            <a:r>
              <a:rPr lang="zh-CN" altLang="en-US" sz="1200" dirty="0">
                <a:solidFill>
                  <a:schemeClr val="tx1">
                    <a:lumMod val="50000"/>
                    <a:lumOff val="50000"/>
                  </a:schemeClr>
                </a:solidFill>
                <a:latin typeface="时尚中黑简体" panose="01010104010101010101" pitchFamily="2" charset="-122"/>
                <a:ea typeface="时尚中黑简体" panose="01010104010101010101" pitchFamily="2" charset="-122"/>
              </a:rPr>
              <a:t>点击添加标题文字点击添加标题文字点击添加标题点击添加</a:t>
            </a:r>
          </a:p>
        </p:txBody>
      </p:sp>
      <p:sp>
        <p:nvSpPr>
          <p:cNvPr id="72" name="Freeform 47"/>
          <p:cNvSpPr/>
          <p:nvPr/>
        </p:nvSpPr>
        <p:spPr bwMode="auto">
          <a:xfrm>
            <a:off x="7616328" y="2077197"/>
            <a:ext cx="257733" cy="317847"/>
          </a:xfrm>
          <a:custGeom>
            <a:avLst/>
            <a:gdLst>
              <a:gd name="T0" fmla="*/ 157 w 314"/>
              <a:gd name="T1" fmla="*/ 0 h 386"/>
              <a:gd name="T2" fmla="*/ 68 w 314"/>
              <a:gd name="T3" fmla="*/ 89 h 386"/>
              <a:gd name="T4" fmla="*/ 127 w 314"/>
              <a:gd name="T5" fmla="*/ 172 h 386"/>
              <a:gd name="T6" fmla="*/ 103 w 314"/>
              <a:gd name="T7" fmla="*/ 172 h 386"/>
              <a:gd name="T8" fmla="*/ 16 w 314"/>
              <a:gd name="T9" fmla="*/ 320 h 386"/>
              <a:gd name="T10" fmla="*/ 28 w 314"/>
              <a:gd name="T11" fmla="*/ 386 h 386"/>
              <a:gd name="T12" fmla="*/ 132 w 314"/>
              <a:gd name="T13" fmla="*/ 386 h 386"/>
              <a:gd name="T14" fmla="*/ 154 w 314"/>
              <a:gd name="T15" fmla="*/ 203 h 386"/>
              <a:gd name="T16" fmla="*/ 132 w 314"/>
              <a:gd name="T17" fmla="*/ 180 h 386"/>
              <a:gd name="T18" fmla="*/ 182 w 314"/>
              <a:gd name="T19" fmla="*/ 180 h 386"/>
              <a:gd name="T20" fmla="*/ 160 w 314"/>
              <a:gd name="T21" fmla="*/ 203 h 386"/>
              <a:gd name="T22" fmla="*/ 182 w 314"/>
              <a:gd name="T23" fmla="*/ 386 h 386"/>
              <a:gd name="T24" fmla="*/ 286 w 314"/>
              <a:gd name="T25" fmla="*/ 386 h 386"/>
              <a:gd name="T26" fmla="*/ 298 w 314"/>
              <a:gd name="T27" fmla="*/ 320 h 386"/>
              <a:gd name="T28" fmla="*/ 211 w 314"/>
              <a:gd name="T29" fmla="*/ 172 h 386"/>
              <a:gd name="T30" fmla="*/ 187 w 314"/>
              <a:gd name="T31" fmla="*/ 172 h 386"/>
              <a:gd name="T32" fmla="*/ 246 w 314"/>
              <a:gd name="T33" fmla="*/ 89 h 386"/>
              <a:gd name="T34" fmla="*/ 157 w 314"/>
              <a:gd name="T35" fmla="*/ 0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4" h="386">
                <a:moveTo>
                  <a:pt x="157" y="0"/>
                </a:moveTo>
                <a:cubicBezTo>
                  <a:pt x="108" y="0"/>
                  <a:pt x="68" y="40"/>
                  <a:pt x="68" y="89"/>
                </a:cubicBezTo>
                <a:cubicBezTo>
                  <a:pt x="68" y="127"/>
                  <a:pt x="93" y="160"/>
                  <a:pt x="127" y="172"/>
                </a:cubicBezTo>
                <a:cubicBezTo>
                  <a:pt x="103" y="172"/>
                  <a:pt x="103" y="172"/>
                  <a:pt x="103" y="172"/>
                </a:cubicBezTo>
                <a:cubicBezTo>
                  <a:pt x="55" y="172"/>
                  <a:pt x="26" y="291"/>
                  <a:pt x="16" y="320"/>
                </a:cubicBezTo>
                <a:cubicBezTo>
                  <a:pt x="0" y="363"/>
                  <a:pt x="28" y="386"/>
                  <a:pt x="28" y="386"/>
                </a:cubicBezTo>
                <a:cubicBezTo>
                  <a:pt x="132" y="386"/>
                  <a:pt x="132" y="386"/>
                  <a:pt x="132" y="386"/>
                </a:cubicBezTo>
                <a:cubicBezTo>
                  <a:pt x="154" y="203"/>
                  <a:pt x="154" y="203"/>
                  <a:pt x="154" y="203"/>
                </a:cubicBezTo>
                <a:cubicBezTo>
                  <a:pt x="132" y="180"/>
                  <a:pt x="132" y="180"/>
                  <a:pt x="132" y="180"/>
                </a:cubicBezTo>
                <a:cubicBezTo>
                  <a:pt x="182" y="180"/>
                  <a:pt x="182" y="180"/>
                  <a:pt x="182" y="180"/>
                </a:cubicBezTo>
                <a:cubicBezTo>
                  <a:pt x="160" y="203"/>
                  <a:pt x="160" y="203"/>
                  <a:pt x="160" y="203"/>
                </a:cubicBezTo>
                <a:cubicBezTo>
                  <a:pt x="182" y="386"/>
                  <a:pt x="182" y="386"/>
                  <a:pt x="182" y="386"/>
                </a:cubicBezTo>
                <a:cubicBezTo>
                  <a:pt x="286" y="386"/>
                  <a:pt x="286" y="386"/>
                  <a:pt x="286" y="386"/>
                </a:cubicBezTo>
                <a:cubicBezTo>
                  <a:pt x="286" y="386"/>
                  <a:pt x="314" y="363"/>
                  <a:pt x="298" y="320"/>
                </a:cubicBezTo>
                <a:cubicBezTo>
                  <a:pt x="288" y="291"/>
                  <a:pt x="259" y="172"/>
                  <a:pt x="211" y="172"/>
                </a:cubicBezTo>
                <a:cubicBezTo>
                  <a:pt x="187" y="172"/>
                  <a:pt x="187" y="172"/>
                  <a:pt x="187" y="172"/>
                </a:cubicBezTo>
                <a:cubicBezTo>
                  <a:pt x="221" y="160"/>
                  <a:pt x="246" y="127"/>
                  <a:pt x="246" y="89"/>
                </a:cubicBezTo>
                <a:cubicBezTo>
                  <a:pt x="246" y="40"/>
                  <a:pt x="206" y="0"/>
                  <a:pt x="157" y="0"/>
                </a:cubicBezTo>
              </a:path>
            </a:pathLst>
          </a:custGeom>
          <a:solidFill>
            <a:schemeClr val="tx1">
              <a:lumMod val="50000"/>
              <a:lumOff val="50000"/>
              <a:alpha val="4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73" name="Freeform 48"/>
          <p:cNvSpPr/>
          <p:nvPr/>
        </p:nvSpPr>
        <p:spPr bwMode="auto">
          <a:xfrm>
            <a:off x="7488498" y="2135930"/>
            <a:ext cx="164106" cy="259114"/>
          </a:xfrm>
          <a:custGeom>
            <a:avLst/>
            <a:gdLst>
              <a:gd name="T0" fmla="*/ 128 w 200"/>
              <a:gd name="T1" fmla="*/ 0 h 315"/>
              <a:gd name="T2" fmla="*/ 55 w 200"/>
              <a:gd name="T3" fmla="*/ 73 h 315"/>
              <a:gd name="T4" fmla="*/ 103 w 200"/>
              <a:gd name="T5" fmla="*/ 141 h 315"/>
              <a:gd name="T6" fmla="*/ 84 w 200"/>
              <a:gd name="T7" fmla="*/ 141 h 315"/>
              <a:gd name="T8" fmla="*/ 13 w 200"/>
              <a:gd name="T9" fmla="*/ 261 h 315"/>
              <a:gd name="T10" fmla="*/ 23 w 200"/>
              <a:gd name="T11" fmla="*/ 315 h 315"/>
              <a:gd name="T12" fmla="*/ 108 w 200"/>
              <a:gd name="T13" fmla="*/ 315 h 315"/>
              <a:gd name="T14" fmla="*/ 126 w 200"/>
              <a:gd name="T15" fmla="*/ 166 h 315"/>
              <a:gd name="T16" fmla="*/ 107 w 200"/>
              <a:gd name="T17" fmla="*/ 147 h 315"/>
              <a:gd name="T18" fmla="*/ 149 w 200"/>
              <a:gd name="T19" fmla="*/ 147 h 315"/>
              <a:gd name="T20" fmla="*/ 130 w 200"/>
              <a:gd name="T21" fmla="*/ 166 h 315"/>
              <a:gd name="T22" fmla="*/ 148 w 200"/>
              <a:gd name="T23" fmla="*/ 315 h 315"/>
              <a:gd name="T24" fmla="*/ 168 w 200"/>
              <a:gd name="T25" fmla="*/ 315 h 315"/>
              <a:gd name="T26" fmla="*/ 161 w 200"/>
              <a:gd name="T27" fmla="*/ 245 h 315"/>
              <a:gd name="T28" fmla="*/ 166 w 200"/>
              <a:gd name="T29" fmla="*/ 228 h 315"/>
              <a:gd name="T30" fmla="*/ 194 w 200"/>
              <a:gd name="T31" fmla="*/ 152 h 315"/>
              <a:gd name="T32" fmla="*/ 172 w 200"/>
              <a:gd name="T33" fmla="*/ 141 h 315"/>
              <a:gd name="T34" fmla="*/ 152 w 200"/>
              <a:gd name="T35" fmla="*/ 141 h 315"/>
              <a:gd name="T36" fmla="*/ 200 w 200"/>
              <a:gd name="T37" fmla="*/ 73 h 315"/>
              <a:gd name="T38" fmla="*/ 128 w 200"/>
              <a:gd name="T39" fmla="*/ 0 h 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00" h="315">
                <a:moveTo>
                  <a:pt x="128" y="0"/>
                </a:moveTo>
                <a:cubicBezTo>
                  <a:pt x="88" y="0"/>
                  <a:pt x="55" y="33"/>
                  <a:pt x="55" y="73"/>
                </a:cubicBezTo>
                <a:cubicBezTo>
                  <a:pt x="55" y="104"/>
                  <a:pt x="76" y="131"/>
                  <a:pt x="103" y="141"/>
                </a:cubicBezTo>
                <a:cubicBezTo>
                  <a:pt x="84" y="141"/>
                  <a:pt x="84" y="141"/>
                  <a:pt x="84" y="141"/>
                </a:cubicBezTo>
                <a:cubicBezTo>
                  <a:pt x="45" y="141"/>
                  <a:pt x="21" y="238"/>
                  <a:pt x="13" y="261"/>
                </a:cubicBezTo>
                <a:cubicBezTo>
                  <a:pt x="0" y="296"/>
                  <a:pt x="23" y="315"/>
                  <a:pt x="23" y="315"/>
                </a:cubicBezTo>
                <a:cubicBezTo>
                  <a:pt x="108" y="315"/>
                  <a:pt x="108" y="315"/>
                  <a:pt x="108" y="315"/>
                </a:cubicBezTo>
                <a:cubicBezTo>
                  <a:pt x="126" y="166"/>
                  <a:pt x="126" y="166"/>
                  <a:pt x="126" y="166"/>
                </a:cubicBezTo>
                <a:cubicBezTo>
                  <a:pt x="107" y="147"/>
                  <a:pt x="107" y="147"/>
                  <a:pt x="107" y="147"/>
                </a:cubicBezTo>
                <a:cubicBezTo>
                  <a:pt x="149" y="147"/>
                  <a:pt x="149" y="147"/>
                  <a:pt x="149" y="147"/>
                </a:cubicBezTo>
                <a:cubicBezTo>
                  <a:pt x="130" y="166"/>
                  <a:pt x="130" y="166"/>
                  <a:pt x="130" y="166"/>
                </a:cubicBezTo>
                <a:cubicBezTo>
                  <a:pt x="148" y="315"/>
                  <a:pt x="148" y="315"/>
                  <a:pt x="148" y="315"/>
                </a:cubicBezTo>
                <a:cubicBezTo>
                  <a:pt x="168" y="315"/>
                  <a:pt x="168" y="315"/>
                  <a:pt x="168" y="315"/>
                </a:cubicBezTo>
                <a:cubicBezTo>
                  <a:pt x="160" y="303"/>
                  <a:pt x="149" y="279"/>
                  <a:pt x="161" y="245"/>
                </a:cubicBezTo>
                <a:cubicBezTo>
                  <a:pt x="162" y="241"/>
                  <a:pt x="164" y="235"/>
                  <a:pt x="166" y="228"/>
                </a:cubicBezTo>
                <a:cubicBezTo>
                  <a:pt x="173" y="207"/>
                  <a:pt x="182" y="178"/>
                  <a:pt x="194" y="152"/>
                </a:cubicBezTo>
                <a:cubicBezTo>
                  <a:pt x="188" y="145"/>
                  <a:pt x="180" y="141"/>
                  <a:pt x="172" y="141"/>
                </a:cubicBezTo>
                <a:cubicBezTo>
                  <a:pt x="152" y="141"/>
                  <a:pt x="152" y="141"/>
                  <a:pt x="152" y="141"/>
                </a:cubicBezTo>
                <a:cubicBezTo>
                  <a:pt x="180" y="131"/>
                  <a:pt x="200" y="104"/>
                  <a:pt x="200" y="73"/>
                </a:cubicBezTo>
                <a:cubicBezTo>
                  <a:pt x="200" y="33"/>
                  <a:pt x="168" y="0"/>
                  <a:pt x="128" y="0"/>
                </a:cubicBezTo>
              </a:path>
            </a:pathLst>
          </a:custGeom>
          <a:solidFill>
            <a:schemeClr val="tx1">
              <a:lumMod val="50000"/>
              <a:lumOff val="50000"/>
              <a:alpha val="4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74" name="Freeform 49"/>
          <p:cNvSpPr/>
          <p:nvPr/>
        </p:nvSpPr>
        <p:spPr bwMode="auto">
          <a:xfrm>
            <a:off x="7838130" y="2135930"/>
            <a:ext cx="163761" cy="259114"/>
          </a:xfrm>
          <a:custGeom>
            <a:avLst/>
            <a:gdLst>
              <a:gd name="T0" fmla="*/ 72 w 200"/>
              <a:gd name="T1" fmla="*/ 0 h 315"/>
              <a:gd name="T2" fmla="*/ 0 w 200"/>
              <a:gd name="T3" fmla="*/ 73 h 315"/>
              <a:gd name="T4" fmla="*/ 48 w 200"/>
              <a:gd name="T5" fmla="*/ 141 h 315"/>
              <a:gd name="T6" fmla="*/ 28 w 200"/>
              <a:gd name="T7" fmla="*/ 141 h 315"/>
              <a:gd name="T8" fmla="*/ 6 w 200"/>
              <a:gd name="T9" fmla="*/ 152 h 315"/>
              <a:gd name="T10" fmla="*/ 34 w 200"/>
              <a:gd name="T11" fmla="*/ 228 h 315"/>
              <a:gd name="T12" fmla="*/ 39 w 200"/>
              <a:gd name="T13" fmla="*/ 245 h 315"/>
              <a:gd name="T14" fmla="*/ 32 w 200"/>
              <a:gd name="T15" fmla="*/ 315 h 315"/>
              <a:gd name="T16" fmla="*/ 52 w 200"/>
              <a:gd name="T17" fmla="*/ 315 h 315"/>
              <a:gd name="T18" fmla="*/ 70 w 200"/>
              <a:gd name="T19" fmla="*/ 166 h 315"/>
              <a:gd name="T20" fmla="*/ 52 w 200"/>
              <a:gd name="T21" fmla="*/ 147 h 315"/>
              <a:gd name="T22" fmla="*/ 93 w 200"/>
              <a:gd name="T23" fmla="*/ 147 h 315"/>
              <a:gd name="T24" fmla="*/ 74 w 200"/>
              <a:gd name="T25" fmla="*/ 166 h 315"/>
              <a:gd name="T26" fmla="*/ 92 w 200"/>
              <a:gd name="T27" fmla="*/ 315 h 315"/>
              <a:gd name="T28" fmla="*/ 178 w 200"/>
              <a:gd name="T29" fmla="*/ 315 h 315"/>
              <a:gd name="T30" fmla="*/ 187 w 200"/>
              <a:gd name="T31" fmla="*/ 261 h 315"/>
              <a:gd name="T32" fmla="*/ 116 w 200"/>
              <a:gd name="T33" fmla="*/ 141 h 315"/>
              <a:gd name="T34" fmla="*/ 97 w 200"/>
              <a:gd name="T35" fmla="*/ 141 h 315"/>
              <a:gd name="T36" fmla="*/ 145 w 200"/>
              <a:gd name="T37" fmla="*/ 73 h 315"/>
              <a:gd name="T38" fmla="*/ 72 w 200"/>
              <a:gd name="T39" fmla="*/ 0 h 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00" h="315">
                <a:moveTo>
                  <a:pt x="72" y="0"/>
                </a:moveTo>
                <a:cubicBezTo>
                  <a:pt x="32" y="0"/>
                  <a:pt x="0" y="33"/>
                  <a:pt x="0" y="73"/>
                </a:cubicBezTo>
                <a:cubicBezTo>
                  <a:pt x="0" y="104"/>
                  <a:pt x="20" y="131"/>
                  <a:pt x="48" y="141"/>
                </a:cubicBezTo>
                <a:cubicBezTo>
                  <a:pt x="28" y="141"/>
                  <a:pt x="28" y="141"/>
                  <a:pt x="28" y="141"/>
                </a:cubicBezTo>
                <a:cubicBezTo>
                  <a:pt x="20" y="141"/>
                  <a:pt x="13" y="145"/>
                  <a:pt x="6" y="152"/>
                </a:cubicBezTo>
                <a:cubicBezTo>
                  <a:pt x="18" y="178"/>
                  <a:pt x="27" y="207"/>
                  <a:pt x="34" y="228"/>
                </a:cubicBezTo>
                <a:cubicBezTo>
                  <a:pt x="36" y="235"/>
                  <a:pt x="38" y="241"/>
                  <a:pt x="39" y="245"/>
                </a:cubicBezTo>
                <a:cubicBezTo>
                  <a:pt x="52" y="279"/>
                  <a:pt x="40" y="303"/>
                  <a:pt x="32" y="315"/>
                </a:cubicBezTo>
                <a:cubicBezTo>
                  <a:pt x="52" y="315"/>
                  <a:pt x="52" y="315"/>
                  <a:pt x="52" y="315"/>
                </a:cubicBezTo>
                <a:cubicBezTo>
                  <a:pt x="70" y="166"/>
                  <a:pt x="70" y="166"/>
                  <a:pt x="70" y="166"/>
                </a:cubicBezTo>
                <a:cubicBezTo>
                  <a:pt x="52" y="147"/>
                  <a:pt x="52" y="147"/>
                  <a:pt x="52" y="147"/>
                </a:cubicBezTo>
                <a:cubicBezTo>
                  <a:pt x="93" y="147"/>
                  <a:pt x="93" y="147"/>
                  <a:pt x="93" y="147"/>
                </a:cubicBezTo>
                <a:cubicBezTo>
                  <a:pt x="74" y="166"/>
                  <a:pt x="74" y="166"/>
                  <a:pt x="74" y="166"/>
                </a:cubicBezTo>
                <a:cubicBezTo>
                  <a:pt x="92" y="315"/>
                  <a:pt x="92" y="315"/>
                  <a:pt x="92" y="315"/>
                </a:cubicBezTo>
                <a:cubicBezTo>
                  <a:pt x="178" y="315"/>
                  <a:pt x="178" y="315"/>
                  <a:pt x="178" y="315"/>
                </a:cubicBezTo>
                <a:cubicBezTo>
                  <a:pt x="178" y="315"/>
                  <a:pt x="200" y="296"/>
                  <a:pt x="187" y="261"/>
                </a:cubicBezTo>
                <a:cubicBezTo>
                  <a:pt x="179" y="238"/>
                  <a:pt x="156" y="141"/>
                  <a:pt x="116" y="141"/>
                </a:cubicBezTo>
                <a:cubicBezTo>
                  <a:pt x="97" y="141"/>
                  <a:pt x="97" y="141"/>
                  <a:pt x="97" y="141"/>
                </a:cubicBezTo>
                <a:cubicBezTo>
                  <a:pt x="125" y="131"/>
                  <a:pt x="145" y="104"/>
                  <a:pt x="145" y="73"/>
                </a:cubicBezTo>
                <a:cubicBezTo>
                  <a:pt x="145" y="33"/>
                  <a:pt x="112" y="0"/>
                  <a:pt x="72" y="0"/>
                </a:cubicBezTo>
              </a:path>
            </a:pathLst>
          </a:custGeom>
          <a:solidFill>
            <a:schemeClr val="tx1">
              <a:lumMod val="50000"/>
              <a:lumOff val="50000"/>
              <a:alpha val="4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grpSp>
        <p:nvGrpSpPr>
          <p:cNvPr id="48" name="组合 47"/>
          <p:cNvGrpSpPr/>
          <p:nvPr/>
        </p:nvGrpSpPr>
        <p:grpSpPr>
          <a:xfrm>
            <a:off x="7844132" y="4854647"/>
            <a:ext cx="2684915" cy="333365"/>
            <a:chOff x="5272248" y="4626108"/>
            <a:chExt cx="2684915" cy="333365"/>
          </a:xfrm>
          <a:effectLst>
            <a:outerShdw blurRad="76200" dist="25400" dir="2700000" algn="tl" rotWithShape="0">
              <a:prstClr val="black">
                <a:alpha val="30000"/>
              </a:prstClr>
            </a:outerShdw>
          </a:effectLst>
        </p:grpSpPr>
        <p:sp>
          <p:nvSpPr>
            <p:cNvPr id="51" name="椭圆 50"/>
            <p:cNvSpPr/>
            <p:nvPr/>
          </p:nvSpPr>
          <p:spPr>
            <a:xfrm>
              <a:off x="5272248" y="4626108"/>
              <a:ext cx="81021" cy="8102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52" name="任意多边形 51"/>
            <p:cNvSpPr/>
            <p:nvPr/>
          </p:nvSpPr>
          <p:spPr>
            <a:xfrm>
              <a:off x="5335428" y="4686869"/>
              <a:ext cx="2621735" cy="272604"/>
            </a:xfrm>
            <a:custGeom>
              <a:avLst/>
              <a:gdLst>
                <a:gd name="connsiteX0" fmla="*/ 0 w 2815771"/>
                <a:gd name="connsiteY0" fmla="*/ 0 h 638628"/>
                <a:gd name="connsiteX1" fmla="*/ 725714 w 2815771"/>
                <a:gd name="connsiteY1" fmla="*/ 638628 h 638628"/>
                <a:gd name="connsiteX2" fmla="*/ 2815771 w 2815771"/>
                <a:gd name="connsiteY2" fmla="*/ 638628 h 638628"/>
                <a:gd name="connsiteX0-1" fmla="*/ 0 w 2815771"/>
                <a:gd name="connsiteY0-2" fmla="*/ 0 h 649982"/>
                <a:gd name="connsiteX1-3" fmla="*/ 254183 w 2815771"/>
                <a:gd name="connsiteY1-4" fmla="*/ 649982 h 649982"/>
                <a:gd name="connsiteX2-5" fmla="*/ 2815771 w 2815771"/>
                <a:gd name="connsiteY2-6" fmla="*/ 638628 h 649982"/>
              </a:gdLst>
              <a:ahLst/>
              <a:cxnLst>
                <a:cxn ang="0">
                  <a:pos x="connsiteX0-1" y="connsiteY0-2"/>
                </a:cxn>
                <a:cxn ang="0">
                  <a:pos x="connsiteX1-3" y="connsiteY1-4"/>
                </a:cxn>
                <a:cxn ang="0">
                  <a:pos x="connsiteX2-5" y="connsiteY2-6"/>
                </a:cxn>
              </a:cxnLst>
              <a:rect l="l" t="t" r="r" b="b"/>
              <a:pathLst>
                <a:path w="2815771" h="649982">
                  <a:moveTo>
                    <a:pt x="0" y="0"/>
                  </a:moveTo>
                  <a:lnTo>
                    <a:pt x="254183" y="649982"/>
                  </a:lnTo>
                  <a:lnTo>
                    <a:pt x="2815771" y="638628"/>
                  </a:lnTo>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grpSp>
      <p:sp>
        <p:nvSpPr>
          <p:cNvPr id="49" name="文本框 48"/>
          <p:cNvSpPr txBox="1"/>
          <p:nvPr/>
        </p:nvSpPr>
        <p:spPr>
          <a:xfrm>
            <a:off x="8748580" y="4823646"/>
            <a:ext cx="1780467"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0" normalizeH="0" baseline="0" noProof="0" dirty="0">
                <a:ln>
                  <a:noFill/>
                </a:ln>
                <a:solidFill>
                  <a:srgbClr val="FFC05B"/>
                </a:solidFill>
                <a:effectLst/>
                <a:uLnTx/>
                <a:uFillTx/>
                <a:latin typeface="时尚中黑简体" panose="01010104010101010101" pitchFamily="2" charset="-122"/>
                <a:ea typeface="时尚中黑简体" panose="01010104010101010101" pitchFamily="2" charset="-122"/>
                <a:cs typeface="+mn-cs"/>
              </a:rPr>
              <a:t>在此添加标题</a:t>
            </a:r>
          </a:p>
        </p:txBody>
      </p:sp>
      <p:sp>
        <p:nvSpPr>
          <p:cNvPr id="50" name="文本框 49"/>
          <p:cNvSpPr txBox="1"/>
          <p:nvPr/>
        </p:nvSpPr>
        <p:spPr>
          <a:xfrm>
            <a:off x="8187116" y="5170238"/>
            <a:ext cx="2341931" cy="461665"/>
          </a:xfrm>
          <a:prstGeom prst="rect">
            <a:avLst/>
          </a:prstGeom>
          <a:noFill/>
        </p:spPr>
        <p:txBody>
          <a:bodyPr wrap="square" rtlCol="0">
            <a:spAutoFit/>
          </a:bodyPr>
          <a:lstStyle/>
          <a:p>
            <a:r>
              <a:rPr lang="zh-CN" altLang="en-US" sz="1200" dirty="0">
                <a:solidFill>
                  <a:schemeClr val="tx1">
                    <a:lumMod val="50000"/>
                    <a:lumOff val="50000"/>
                  </a:schemeClr>
                </a:solidFill>
                <a:latin typeface="时尚中黑简体" panose="01010104010101010101" pitchFamily="2" charset="-122"/>
                <a:ea typeface="时尚中黑简体" panose="01010104010101010101" pitchFamily="2" charset="-122"/>
              </a:rPr>
              <a:t>点击添加标题文字点击添加标题文字点击添加标题点击添加</a:t>
            </a:r>
          </a:p>
        </p:txBody>
      </p:sp>
      <p:sp>
        <p:nvSpPr>
          <p:cNvPr id="75" name="Freeform 57"/>
          <p:cNvSpPr>
            <a:spLocks noEditPoints="1"/>
          </p:cNvSpPr>
          <p:nvPr/>
        </p:nvSpPr>
        <p:spPr bwMode="auto">
          <a:xfrm>
            <a:off x="8350097" y="4794714"/>
            <a:ext cx="358615" cy="359305"/>
          </a:xfrm>
          <a:custGeom>
            <a:avLst/>
            <a:gdLst>
              <a:gd name="T0" fmla="*/ 145 w 437"/>
              <a:gd name="T1" fmla="*/ 119 h 437"/>
              <a:gd name="T2" fmla="*/ 126 w 437"/>
              <a:gd name="T3" fmla="*/ 159 h 437"/>
              <a:gd name="T4" fmla="*/ 197 w 437"/>
              <a:gd name="T5" fmla="*/ 237 h 437"/>
              <a:gd name="T6" fmla="*/ 214 w 437"/>
              <a:gd name="T7" fmla="*/ 245 h 437"/>
              <a:gd name="T8" fmla="*/ 276 w 437"/>
              <a:gd name="T9" fmla="*/ 245 h 437"/>
              <a:gd name="T10" fmla="*/ 276 w 437"/>
              <a:gd name="T11" fmla="*/ 196 h 437"/>
              <a:gd name="T12" fmla="*/ 225 w 437"/>
              <a:gd name="T13" fmla="*/ 196 h 437"/>
              <a:gd name="T14" fmla="*/ 161 w 437"/>
              <a:gd name="T15" fmla="*/ 126 h 437"/>
              <a:gd name="T16" fmla="*/ 145 w 437"/>
              <a:gd name="T17" fmla="*/ 119 h 437"/>
              <a:gd name="T18" fmla="*/ 219 w 437"/>
              <a:gd name="T19" fmla="*/ 388 h 437"/>
              <a:gd name="T20" fmla="*/ 48 w 437"/>
              <a:gd name="T21" fmla="*/ 218 h 437"/>
              <a:gd name="T22" fmla="*/ 219 w 437"/>
              <a:gd name="T23" fmla="*/ 48 h 437"/>
              <a:gd name="T24" fmla="*/ 388 w 437"/>
              <a:gd name="T25" fmla="*/ 218 h 437"/>
              <a:gd name="T26" fmla="*/ 219 w 437"/>
              <a:gd name="T27" fmla="*/ 388 h 437"/>
              <a:gd name="T28" fmla="*/ 219 w 437"/>
              <a:gd name="T29" fmla="*/ 0 h 437"/>
              <a:gd name="T30" fmla="*/ 0 w 437"/>
              <a:gd name="T31" fmla="*/ 218 h 437"/>
              <a:gd name="T32" fmla="*/ 219 w 437"/>
              <a:gd name="T33" fmla="*/ 437 h 437"/>
              <a:gd name="T34" fmla="*/ 437 w 437"/>
              <a:gd name="T35" fmla="*/ 218 h 437"/>
              <a:gd name="T36" fmla="*/ 219 w 437"/>
              <a:gd name="T37" fmla="*/ 0 h 4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37" h="437">
                <a:moveTo>
                  <a:pt x="145" y="119"/>
                </a:moveTo>
                <a:cubicBezTo>
                  <a:pt x="127" y="119"/>
                  <a:pt x="110" y="142"/>
                  <a:pt x="126" y="159"/>
                </a:cubicBezTo>
                <a:cubicBezTo>
                  <a:pt x="197" y="237"/>
                  <a:pt x="197" y="237"/>
                  <a:pt x="197" y="237"/>
                </a:cubicBezTo>
                <a:cubicBezTo>
                  <a:pt x="201" y="242"/>
                  <a:pt x="207" y="245"/>
                  <a:pt x="214" y="245"/>
                </a:cubicBezTo>
                <a:cubicBezTo>
                  <a:pt x="276" y="245"/>
                  <a:pt x="276" y="245"/>
                  <a:pt x="276" y="245"/>
                </a:cubicBezTo>
                <a:cubicBezTo>
                  <a:pt x="306" y="245"/>
                  <a:pt x="309" y="196"/>
                  <a:pt x="276" y="196"/>
                </a:cubicBezTo>
                <a:cubicBezTo>
                  <a:pt x="225" y="196"/>
                  <a:pt x="225" y="196"/>
                  <a:pt x="225" y="196"/>
                </a:cubicBezTo>
                <a:cubicBezTo>
                  <a:pt x="161" y="126"/>
                  <a:pt x="161" y="126"/>
                  <a:pt x="161" y="126"/>
                </a:cubicBezTo>
                <a:cubicBezTo>
                  <a:pt x="156" y="121"/>
                  <a:pt x="151" y="119"/>
                  <a:pt x="145" y="119"/>
                </a:cubicBezTo>
                <a:moveTo>
                  <a:pt x="219" y="388"/>
                </a:moveTo>
                <a:cubicBezTo>
                  <a:pt x="124" y="388"/>
                  <a:pt x="48" y="312"/>
                  <a:pt x="48" y="218"/>
                </a:cubicBezTo>
                <a:cubicBezTo>
                  <a:pt x="48" y="124"/>
                  <a:pt x="124" y="48"/>
                  <a:pt x="219" y="48"/>
                </a:cubicBezTo>
                <a:cubicBezTo>
                  <a:pt x="313" y="48"/>
                  <a:pt x="388" y="124"/>
                  <a:pt x="388" y="218"/>
                </a:cubicBezTo>
                <a:cubicBezTo>
                  <a:pt x="388" y="312"/>
                  <a:pt x="313" y="388"/>
                  <a:pt x="219" y="388"/>
                </a:cubicBezTo>
                <a:moveTo>
                  <a:pt x="219" y="0"/>
                </a:moveTo>
                <a:cubicBezTo>
                  <a:pt x="98" y="0"/>
                  <a:pt x="0" y="97"/>
                  <a:pt x="0" y="218"/>
                </a:cubicBezTo>
                <a:cubicBezTo>
                  <a:pt x="0" y="339"/>
                  <a:pt x="98" y="437"/>
                  <a:pt x="219" y="437"/>
                </a:cubicBezTo>
                <a:cubicBezTo>
                  <a:pt x="339" y="437"/>
                  <a:pt x="437" y="339"/>
                  <a:pt x="437" y="218"/>
                </a:cubicBezTo>
                <a:cubicBezTo>
                  <a:pt x="437" y="97"/>
                  <a:pt x="339" y="0"/>
                  <a:pt x="219" y="0"/>
                </a:cubicBezTo>
              </a:path>
            </a:pathLst>
          </a:custGeom>
          <a:solidFill>
            <a:schemeClr val="tx1">
              <a:lumMod val="50000"/>
              <a:lumOff val="50000"/>
              <a:alpha val="40000"/>
            </a:schemeClr>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p:cTn id="7" dur="500" fill="hold"/>
                                        <p:tgtEl>
                                          <p:spTgt spid="19"/>
                                        </p:tgtEl>
                                        <p:attrNameLst>
                                          <p:attrName>ppt_w</p:attrName>
                                        </p:attrNameLst>
                                      </p:cBhvr>
                                      <p:tavLst>
                                        <p:tav tm="0">
                                          <p:val>
                                            <p:fltVal val="0"/>
                                          </p:val>
                                        </p:tav>
                                        <p:tav tm="100000">
                                          <p:val>
                                            <p:strVal val="#ppt_w"/>
                                          </p:val>
                                        </p:tav>
                                      </p:tavLst>
                                    </p:anim>
                                    <p:anim calcmode="lin" valueType="num">
                                      <p:cBhvr>
                                        <p:cTn id="8" dur="500" fill="hold"/>
                                        <p:tgtEl>
                                          <p:spTgt spid="19"/>
                                        </p:tgtEl>
                                        <p:attrNameLst>
                                          <p:attrName>ppt_h</p:attrName>
                                        </p:attrNameLst>
                                      </p:cBhvr>
                                      <p:tavLst>
                                        <p:tav tm="0">
                                          <p:val>
                                            <p:fltVal val="0"/>
                                          </p:val>
                                        </p:tav>
                                        <p:tav tm="100000">
                                          <p:val>
                                            <p:strVal val="#ppt_h"/>
                                          </p:val>
                                        </p:tav>
                                      </p:tavLst>
                                    </p:anim>
                                    <p:animEffect transition="in" filter="fade">
                                      <p:cBhvr>
                                        <p:cTn id="9" dur="500"/>
                                        <p:tgtEl>
                                          <p:spTgt spid="19"/>
                                        </p:tgtEl>
                                      </p:cBhvr>
                                    </p:animEffect>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7"/>
                                        </p:tgtEl>
                                        <p:attrNameLst>
                                          <p:attrName>style.visibility</p:attrName>
                                        </p:attrNameLst>
                                      </p:cBhvr>
                                      <p:to>
                                        <p:strVal val="visible"/>
                                      </p:to>
                                    </p:set>
                                    <p:animEffect transition="in" filter="fade">
                                      <p:cBhvr>
                                        <p:cTn id="14" dur="1000"/>
                                        <p:tgtEl>
                                          <p:spTgt spid="37"/>
                                        </p:tgtEl>
                                      </p:cBhvr>
                                    </p:animEffect>
                                    <p:anim calcmode="lin" valueType="num">
                                      <p:cBhvr>
                                        <p:cTn id="15" dur="1000" fill="hold"/>
                                        <p:tgtEl>
                                          <p:spTgt spid="37"/>
                                        </p:tgtEl>
                                        <p:attrNameLst>
                                          <p:attrName>ppt_x</p:attrName>
                                        </p:attrNameLst>
                                      </p:cBhvr>
                                      <p:tavLst>
                                        <p:tav tm="0">
                                          <p:val>
                                            <p:strVal val="#ppt_x"/>
                                          </p:val>
                                        </p:tav>
                                        <p:tav tm="100000">
                                          <p:val>
                                            <p:strVal val="#ppt_x"/>
                                          </p:val>
                                        </p:tav>
                                      </p:tavLst>
                                    </p:anim>
                                    <p:anim calcmode="lin" valueType="num">
                                      <p:cBhvr>
                                        <p:cTn id="16" dur="1000" fill="hold"/>
                                        <p:tgtEl>
                                          <p:spTgt spid="37"/>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6" presetClass="entr" presetSubtype="21" fill="hold" grpId="0" nodeType="clickEffect">
                                  <p:stCondLst>
                                    <p:cond delay="0"/>
                                  </p:stCondLst>
                                  <p:childTnLst>
                                    <p:set>
                                      <p:cBhvr>
                                        <p:cTn id="20" dur="1" fill="hold">
                                          <p:stCondLst>
                                            <p:cond delay="0"/>
                                          </p:stCondLst>
                                        </p:cTn>
                                        <p:tgtEl>
                                          <p:spTgt spid="56"/>
                                        </p:tgtEl>
                                        <p:attrNameLst>
                                          <p:attrName>style.visibility</p:attrName>
                                        </p:attrNameLst>
                                      </p:cBhvr>
                                      <p:to>
                                        <p:strVal val="visible"/>
                                      </p:to>
                                    </p:set>
                                    <p:animEffect transition="in" filter="barn(inVertical)">
                                      <p:cBhvr>
                                        <p:cTn id="21" dur="500"/>
                                        <p:tgtEl>
                                          <p:spTgt spid="56"/>
                                        </p:tgtEl>
                                      </p:cBhvr>
                                    </p:animEffect>
                                  </p:childTnLst>
                                </p:cTn>
                              </p:par>
                              <p:par>
                                <p:cTn id="22" presetID="16" presetClass="entr" presetSubtype="21" fill="hold" grpId="0" nodeType="withEffect">
                                  <p:stCondLst>
                                    <p:cond delay="0"/>
                                  </p:stCondLst>
                                  <p:childTnLst>
                                    <p:set>
                                      <p:cBhvr>
                                        <p:cTn id="23" dur="1" fill="hold">
                                          <p:stCondLst>
                                            <p:cond delay="0"/>
                                          </p:stCondLst>
                                        </p:cTn>
                                        <p:tgtEl>
                                          <p:spTgt spid="55"/>
                                        </p:tgtEl>
                                        <p:attrNameLst>
                                          <p:attrName>style.visibility</p:attrName>
                                        </p:attrNameLst>
                                      </p:cBhvr>
                                      <p:to>
                                        <p:strVal val="visible"/>
                                      </p:to>
                                    </p:set>
                                    <p:animEffect transition="in" filter="barn(inVertical)">
                                      <p:cBhvr>
                                        <p:cTn id="24" dur="500"/>
                                        <p:tgtEl>
                                          <p:spTgt spid="55"/>
                                        </p:tgtEl>
                                      </p:cBhvr>
                                    </p:animEffect>
                                  </p:childTnLst>
                                </p:cTn>
                              </p:par>
                              <p:par>
                                <p:cTn id="25" presetID="16" presetClass="entr" presetSubtype="21" fill="hold" nodeType="withEffect">
                                  <p:stCondLst>
                                    <p:cond delay="0"/>
                                  </p:stCondLst>
                                  <p:childTnLst>
                                    <p:set>
                                      <p:cBhvr>
                                        <p:cTn id="26" dur="1" fill="hold">
                                          <p:stCondLst>
                                            <p:cond delay="0"/>
                                          </p:stCondLst>
                                        </p:cTn>
                                        <p:tgtEl>
                                          <p:spTgt spid="54"/>
                                        </p:tgtEl>
                                        <p:attrNameLst>
                                          <p:attrName>style.visibility</p:attrName>
                                        </p:attrNameLst>
                                      </p:cBhvr>
                                      <p:to>
                                        <p:strVal val="visible"/>
                                      </p:to>
                                    </p:set>
                                    <p:animEffect transition="in" filter="barn(inVertical)">
                                      <p:cBhvr>
                                        <p:cTn id="27" dur="500"/>
                                        <p:tgtEl>
                                          <p:spTgt spid="54"/>
                                        </p:tgtEl>
                                      </p:cBhvr>
                                    </p:animEffect>
                                  </p:childTnLst>
                                </p:cTn>
                              </p:par>
                              <p:par>
                                <p:cTn id="28" presetID="16" presetClass="entr" presetSubtype="21" fill="hold" grpId="0" nodeType="withEffect">
                                  <p:stCondLst>
                                    <p:cond delay="0"/>
                                  </p:stCondLst>
                                  <p:childTnLst>
                                    <p:set>
                                      <p:cBhvr>
                                        <p:cTn id="29" dur="1" fill="hold">
                                          <p:stCondLst>
                                            <p:cond delay="0"/>
                                          </p:stCondLst>
                                        </p:cTn>
                                        <p:tgtEl>
                                          <p:spTgt spid="69"/>
                                        </p:tgtEl>
                                        <p:attrNameLst>
                                          <p:attrName>style.visibility</p:attrName>
                                        </p:attrNameLst>
                                      </p:cBhvr>
                                      <p:to>
                                        <p:strVal val="visible"/>
                                      </p:to>
                                    </p:set>
                                    <p:animEffect transition="in" filter="barn(inVertical)">
                                      <p:cBhvr>
                                        <p:cTn id="30" dur="500"/>
                                        <p:tgtEl>
                                          <p:spTgt spid="69"/>
                                        </p:tgtEl>
                                      </p:cBhvr>
                                    </p:animEffect>
                                  </p:childTnLst>
                                </p:cTn>
                              </p:par>
                              <p:par>
                                <p:cTn id="31" presetID="16" presetClass="entr" presetSubtype="21" fill="hold" grpId="0" nodeType="withEffect">
                                  <p:stCondLst>
                                    <p:cond delay="0"/>
                                  </p:stCondLst>
                                  <p:childTnLst>
                                    <p:set>
                                      <p:cBhvr>
                                        <p:cTn id="32" dur="1" fill="hold">
                                          <p:stCondLst>
                                            <p:cond delay="0"/>
                                          </p:stCondLst>
                                        </p:cTn>
                                        <p:tgtEl>
                                          <p:spTgt spid="66"/>
                                        </p:tgtEl>
                                        <p:attrNameLst>
                                          <p:attrName>style.visibility</p:attrName>
                                        </p:attrNameLst>
                                      </p:cBhvr>
                                      <p:to>
                                        <p:strVal val="visible"/>
                                      </p:to>
                                    </p:set>
                                    <p:animEffect transition="in" filter="barn(inVertical)">
                                      <p:cBhvr>
                                        <p:cTn id="33" dur="500"/>
                                        <p:tgtEl>
                                          <p:spTgt spid="66"/>
                                        </p:tgtEl>
                                      </p:cBhvr>
                                    </p:animEffect>
                                  </p:childTnLst>
                                </p:cTn>
                              </p:par>
                            </p:childTnLst>
                          </p:cTn>
                        </p:par>
                      </p:childTnLst>
                    </p:cTn>
                  </p:par>
                  <p:par>
                    <p:cTn id="34" fill="hold">
                      <p:stCondLst>
                        <p:cond delay="indefinite"/>
                      </p:stCondLst>
                      <p:childTnLst>
                        <p:par>
                          <p:cTn id="35" fill="hold">
                            <p:stCondLst>
                              <p:cond delay="0"/>
                            </p:stCondLst>
                            <p:childTnLst>
                              <p:par>
                                <p:cTn id="36" presetID="53" presetClass="entr" presetSubtype="16" fill="hold" grpId="0" nodeType="clickEffect">
                                  <p:stCondLst>
                                    <p:cond delay="0"/>
                                  </p:stCondLst>
                                  <p:childTnLst>
                                    <p:set>
                                      <p:cBhvr>
                                        <p:cTn id="37" dur="1" fill="hold">
                                          <p:stCondLst>
                                            <p:cond delay="0"/>
                                          </p:stCondLst>
                                        </p:cTn>
                                        <p:tgtEl>
                                          <p:spTgt spid="34"/>
                                        </p:tgtEl>
                                        <p:attrNameLst>
                                          <p:attrName>style.visibility</p:attrName>
                                        </p:attrNameLst>
                                      </p:cBhvr>
                                      <p:to>
                                        <p:strVal val="visible"/>
                                      </p:to>
                                    </p:set>
                                    <p:anim calcmode="lin" valueType="num">
                                      <p:cBhvr>
                                        <p:cTn id="38" dur="500" fill="hold"/>
                                        <p:tgtEl>
                                          <p:spTgt spid="34"/>
                                        </p:tgtEl>
                                        <p:attrNameLst>
                                          <p:attrName>ppt_w</p:attrName>
                                        </p:attrNameLst>
                                      </p:cBhvr>
                                      <p:tavLst>
                                        <p:tav tm="0">
                                          <p:val>
                                            <p:fltVal val="0"/>
                                          </p:val>
                                        </p:tav>
                                        <p:tav tm="100000">
                                          <p:val>
                                            <p:strVal val="#ppt_w"/>
                                          </p:val>
                                        </p:tav>
                                      </p:tavLst>
                                    </p:anim>
                                    <p:anim calcmode="lin" valueType="num">
                                      <p:cBhvr>
                                        <p:cTn id="39" dur="500" fill="hold"/>
                                        <p:tgtEl>
                                          <p:spTgt spid="34"/>
                                        </p:tgtEl>
                                        <p:attrNameLst>
                                          <p:attrName>ppt_h</p:attrName>
                                        </p:attrNameLst>
                                      </p:cBhvr>
                                      <p:tavLst>
                                        <p:tav tm="0">
                                          <p:val>
                                            <p:fltVal val="0"/>
                                          </p:val>
                                        </p:tav>
                                        <p:tav tm="100000">
                                          <p:val>
                                            <p:strVal val="#ppt_h"/>
                                          </p:val>
                                        </p:tav>
                                      </p:tavLst>
                                    </p:anim>
                                    <p:animEffect transition="in" filter="fade">
                                      <p:cBhvr>
                                        <p:cTn id="40" dur="500"/>
                                        <p:tgtEl>
                                          <p:spTgt spid="34"/>
                                        </p:tgtEl>
                                      </p:cBhvr>
                                    </p:animEffect>
                                  </p:childTnLst>
                                </p:cTn>
                              </p:par>
                            </p:childTnLst>
                          </p:cTn>
                        </p:par>
                      </p:childTnLst>
                    </p:cTn>
                  </p:par>
                  <p:par>
                    <p:cTn id="41" fill="hold">
                      <p:stCondLst>
                        <p:cond delay="indefinite"/>
                      </p:stCondLst>
                      <p:childTnLst>
                        <p:par>
                          <p:cTn id="42" fill="hold">
                            <p:stCondLst>
                              <p:cond delay="0"/>
                            </p:stCondLst>
                            <p:childTnLst>
                              <p:par>
                                <p:cTn id="43" presetID="42" presetClass="entr" presetSubtype="0" fill="hold" grpId="0" nodeType="clickEffect">
                                  <p:stCondLst>
                                    <p:cond delay="0"/>
                                  </p:stCondLst>
                                  <p:childTnLst>
                                    <p:set>
                                      <p:cBhvr>
                                        <p:cTn id="44" dur="1" fill="hold">
                                          <p:stCondLst>
                                            <p:cond delay="0"/>
                                          </p:stCondLst>
                                        </p:cTn>
                                        <p:tgtEl>
                                          <p:spTgt spid="38"/>
                                        </p:tgtEl>
                                        <p:attrNameLst>
                                          <p:attrName>style.visibility</p:attrName>
                                        </p:attrNameLst>
                                      </p:cBhvr>
                                      <p:to>
                                        <p:strVal val="visible"/>
                                      </p:to>
                                    </p:set>
                                    <p:animEffect transition="in" filter="fade">
                                      <p:cBhvr>
                                        <p:cTn id="45" dur="1000"/>
                                        <p:tgtEl>
                                          <p:spTgt spid="38"/>
                                        </p:tgtEl>
                                      </p:cBhvr>
                                    </p:animEffect>
                                    <p:anim calcmode="lin" valueType="num">
                                      <p:cBhvr>
                                        <p:cTn id="46" dur="1000" fill="hold"/>
                                        <p:tgtEl>
                                          <p:spTgt spid="38"/>
                                        </p:tgtEl>
                                        <p:attrNameLst>
                                          <p:attrName>ppt_x</p:attrName>
                                        </p:attrNameLst>
                                      </p:cBhvr>
                                      <p:tavLst>
                                        <p:tav tm="0">
                                          <p:val>
                                            <p:strVal val="#ppt_x"/>
                                          </p:val>
                                        </p:tav>
                                        <p:tav tm="100000">
                                          <p:val>
                                            <p:strVal val="#ppt_x"/>
                                          </p:val>
                                        </p:tav>
                                      </p:tavLst>
                                    </p:anim>
                                    <p:anim calcmode="lin" valueType="num">
                                      <p:cBhvr>
                                        <p:cTn id="47" dur="1000" fill="hold"/>
                                        <p:tgtEl>
                                          <p:spTgt spid="38"/>
                                        </p:tgtEl>
                                        <p:attrNameLst>
                                          <p:attrName>ppt_y</p:attrName>
                                        </p:attrNameLst>
                                      </p:cBhvr>
                                      <p:tavLst>
                                        <p:tav tm="0">
                                          <p:val>
                                            <p:strVal val="#ppt_y+.1"/>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16" presetClass="entr" presetSubtype="21" fill="hold" grpId="0" nodeType="clickEffect">
                                  <p:stCondLst>
                                    <p:cond delay="0"/>
                                  </p:stCondLst>
                                  <p:childTnLst>
                                    <p:set>
                                      <p:cBhvr>
                                        <p:cTn id="51" dur="1" fill="hold">
                                          <p:stCondLst>
                                            <p:cond delay="0"/>
                                          </p:stCondLst>
                                        </p:cTn>
                                        <p:tgtEl>
                                          <p:spTgt spid="70"/>
                                        </p:tgtEl>
                                        <p:attrNameLst>
                                          <p:attrName>style.visibility</p:attrName>
                                        </p:attrNameLst>
                                      </p:cBhvr>
                                      <p:to>
                                        <p:strVal val="visible"/>
                                      </p:to>
                                    </p:set>
                                    <p:animEffect transition="in" filter="barn(inVertical)">
                                      <p:cBhvr>
                                        <p:cTn id="52" dur="500"/>
                                        <p:tgtEl>
                                          <p:spTgt spid="70"/>
                                        </p:tgtEl>
                                      </p:cBhvr>
                                    </p:animEffect>
                                  </p:childTnLst>
                                </p:cTn>
                              </p:par>
                              <p:par>
                                <p:cTn id="53" presetID="16" presetClass="entr" presetSubtype="21" fill="hold" grpId="0" nodeType="withEffect">
                                  <p:stCondLst>
                                    <p:cond delay="0"/>
                                  </p:stCondLst>
                                  <p:childTnLst>
                                    <p:set>
                                      <p:cBhvr>
                                        <p:cTn id="54" dur="1" fill="hold">
                                          <p:stCondLst>
                                            <p:cond delay="0"/>
                                          </p:stCondLst>
                                        </p:cTn>
                                        <p:tgtEl>
                                          <p:spTgt spid="61"/>
                                        </p:tgtEl>
                                        <p:attrNameLst>
                                          <p:attrName>style.visibility</p:attrName>
                                        </p:attrNameLst>
                                      </p:cBhvr>
                                      <p:to>
                                        <p:strVal val="visible"/>
                                      </p:to>
                                    </p:set>
                                    <p:animEffect transition="in" filter="barn(inVertical)">
                                      <p:cBhvr>
                                        <p:cTn id="55" dur="500"/>
                                        <p:tgtEl>
                                          <p:spTgt spid="61"/>
                                        </p:tgtEl>
                                      </p:cBhvr>
                                    </p:animEffect>
                                  </p:childTnLst>
                                </p:cTn>
                              </p:par>
                              <p:par>
                                <p:cTn id="56" presetID="16" presetClass="entr" presetSubtype="21" fill="hold" grpId="0" nodeType="withEffect">
                                  <p:stCondLst>
                                    <p:cond delay="0"/>
                                  </p:stCondLst>
                                  <p:childTnLst>
                                    <p:set>
                                      <p:cBhvr>
                                        <p:cTn id="57" dur="1" fill="hold">
                                          <p:stCondLst>
                                            <p:cond delay="0"/>
                                          </p:stCondLst>
                                        </p:cTn>
                                        <p:tgtEl>
                                          <p:spTgt spid="62"/>
                                        </p:tgtEl>
                                        <p:attrNameLst>
                                          <p:attrName>style.visibility</p:attrName>
                                        </p:attrNameLst>
                                      </p:cBhvr>
                                      <p:to>
                                        <p:strVal val="visible"/>
                                      </p:to>
                                    </p:set>
                                    <p:animEffect transition="in" filter="barn(inVertical)">
                                      <p:cBhvr>
                                        <p:cTn id="58" dur="500"/>
                                        <p:tgtEl>
                                          <p:spTgt spid="62"/>
                                        </p:tgtEl>
                                      </p:cBhvr>
                                    </p:animEffect>
                                  </p:childTnLst>
                                </p:cTn>
                              </p:par>
                              <p:par>
                                <p:cTn id="59" presetID="16" presetClass="entr" presetSubtype="21" fill="hold" nodeType="withEffect">
                                  <p:stCondLst>
                                    <p:cond delay="0"/>
                                  </p:stCondLst>
                                  <p:childTnLst>
                                    <p:set>
                                      <p:cBhvr>
                                        <p:cTn id="60" dur="1" fill="hold">
                                          <p:stCondLst>
                                            <p:cond delay="0"/>
                                          </p:stCondLst>
                                        </p:cTn>
                                        <p:tgtEl>
                                          <p:spTgt spid="60"/>
                                        </p:tgtEl>
                                        <p:attrNameLst>
                                          <p:attrName>style.visibility</p:attrName>
                                        </p:attrNameLst>
                                      </p:cBhvr>
                                      <p:to>
                                        <p:strVal val="visible"/>
                                      </p:to>
                                    </p:set>
                                    <p:animEffect transition="in" filter="barn(inVertical)">
                                      <p:cBhvr>
                                        <p:cTn id="61" dur="500"/>
                                        <p:tgtEl>
                                          <p:spTgt spid="60"/>
                                        </p:tgtEl>
                                      </p:cBhvr>
                                    </p:animEffect>
                                  </p:childTnLst>
                                </p:cTn>
                              </p:par>
                            </p:childTnLst>
                          </p:cTn>
                        </p:par>
                      </p:childTnLst>
                    </p:cTn>
                  </p:par>
                  <p:par>
                    <p:cTn id="62" fill="hold">
                      <p:stCondLst>
                        <p:cond delay="indefinite"/>
                      </p:stCondLst>
                      <p:childTnLst>
                        <p:par>
                          <p:cTn id="63" fill="hold">
                            <p:stCondLst>
                              <p:cond delay="0"/>
                            </p:stCondLst>
                            <p:childTnLst>
                              <p:par>
                                <p:cTn id="64" presetID="53" presetClass="entr" presetSubtype="16" fill="hold" grpId="0" nodeType="clickEffect">
                                  <p:stCondLst>
                                    <p:cond delay="0"/>
                                  </p:stCondLst>
                                  <p:childTnLst>
                                    <p:set>
                                      <p:cBhvr>
                                        <p:cTn id="65" dur="1" fill="hold">
                                          <p:stCondLst>
                                            <p:cond delay="0"/>
                                          </p:stCondLst>
                                        </p:cTn>
                                        <p:tgtEl>
                                          <p:spTgt spid="30"/>
                                        </p:tgtEl>
                                        <p:attrNameLst>
                                          <p:attrName>style.visibility</p:attrName>
                                        </p:attrNameLst>
                                      </p:cBhvr>
                                      <p:to>
                                        <p:strVal val="visible"/>
                                      </p:to>
                                    </p:set>
                                    <p:anim calcmode="lin" valueType="num">
                                      <p:cBhvr>
                                        <p:cTn id="66" dur="500" fill="hold"/>
                                        <p:tgtEl>
                                          <p:spTgt spid="30"/>
                                        </p:tgtEl>
                                        <p:attrNameLst>
                                          <p:attrName>ppt_w</p:attrName>
                                        </p:attrNameLst>
                                      </p:cBhvr>
                                      <p:tavLst>
                                        <p:tav tm="0">
                                          <p:val>
                                            <p:fltVal val="0"/>
                                          </p:val>
                                        </p:tav>
                                        <p:tav tm="100000">
                                          <p:val>
                                            <p:strVal val="#ppt_w"/>
                                          </p:val>
                                        </p:tav>
                                      </p:tavLst>
                                    </p:anim>
                                    <p:anim calcmode="lin" valueType="num">
                                      <p:cBhvr>
                                        <p:cTn id="67" dur="500" fill="hold"/>
                                        <p:tgtEl>
                                          <p:spTgt spid="30"/>
                                        </p:tgtEl>
                                        <p:attrNameLst>
                                          <p:attrName>ppt_h</p:attrName>
                                        </p:attrNameLst>
                                      </p:cBhvr>
                                      <p:tavLst>
                                        <p:tav tm="0">
                                          <p:val>
                                            <p:fltVal val="0"/>
                                          </p:val>
                                        </p:tav>
                                        <p:tav tm="100000">
                                          <p:val>
                                            <p:strVal val="#ppt_h"/>
                                          </p:val>
                                        </p:tav>
                                      </p:tavLst>
                                    </p:anim>
                                    <p:animEffect transition="in" filter="fade">
                                      <p:cBhvr>
                                        <p:cTn id="68" dur="500"/>
                                        <p:tgtEl>
                                          <p:spTgt spid="30"/>
                                        </p:tgtEl>
                                      </p:cBhvr>
                                    </p:animEffect>
                                  </p:childTnLst>
                                </p:cTn>
                              </p:par>
                            </p:childTnLst>
                          </p:cTn>
                        </p:par>
                      </p:childTnLst>
                    </p:cTn>
                  </p:par>
                  <p:par>
                    <p:cTn id="69" fill="hold">
                      <p:stCondLst>
                        <p:cond delay="indefinite"/>
                      </p:stCondLst>
                      <p:childTnLst>
                        <p:par>
                          <p:cTn id="70" fill="hold">
                            <p:stCondLst>
                              <p:cond delay="0"/>
                            </p:stCondLst>
                            <p:childTnLst>
                              <p:par>
                                <p:cTn id="71" presetID="42" presetClass="entr" presetSubtype="0" fill="hold" grpId="0" nodeType="clickEffect">
                                  <p:stCondLst>
                                    <p:cond delay="0"/>
                                  </p:stCondLst>
                                  <p:childTnLst>
                                    <p:set>
                                      <p:cBhvr>
                                        <p:cTn id="72" dur="1" fill="hold">
                                          <p:stCondLst>
                                            <p:cond delay="0"/>
                                          </p:stCondLst>
                                        </p:cTn>
                                        <p:tgtEl>
                                          <p:spTgt spid="39"/>
                                        </p:tgtEl>
                                        <p:attrNameLst>
                                          <p:attrName>style.visibility</p:attrName>
                                        </p:attrNameLst>
                                      </p:cBhvr>
                                      <p:to>
                                        <p:strVal val="visible"/>
                                      </p:to>
                                    </p:set>
                                    <p:animEffect transition="in" filter="fade">
                                      <p:cBhvr>
                                        <p:cTn id="73" dur="1000"/>
                                        <p:tgtEl>
                                          <p:spTgt spid="39"/>
                                        </p:tgtEl>
                                      </p:cBhvr>
                                    </p:animEffect>
                                    <p:anim calcmode="lin" valueType="num">
                                      <p:cBhvr>
                                        <p:cTn id="74" dur="1000" fill="hold"/>
                                        <p:tgtEl>
                                          <p:spTgt spid="39"/>
                                        </p:tgtEl>
                                        <p:attrNameLst>
                                          <p:attrName>ppt_x</p:attrName>
                                        </p:attrNameLst>
                                      </p:cBhvr>
                                      <p:tavLst>
                                        <p:tav tm="0">
                                          <p:val>
                                            <p:strVal val="#ppt_x"/>
                                          </p:val>
                                        </p:tav>
                                        <p:tav tm="100000">
                                          <p:val>
                                            <p:strVal val="#ppt_x"/>
                                          </p:val>
                                        </p:tav>
                                      </p:tavLst>
                                    </p:anim>
                                    <p:anim calcmode="lin" valueType="num">
                                      <p:cBhvr>
                                        <p:cTn id="75" dur="1000" fill="hold"/>
                                        <p:tgtEl>
                                          <p:spTgt spid="39"/>
                                        </p:tgtEl>
                                        <p:attrNameLst>
                                          <p:attrName>ppt_y</p:attrName>
                                        </p:attrNameLst>
                                      </p:cBhvr>
                                      <p:tavLst>
                                        <p:tav tm="0">
                                          <p:val>
                                            <p:strVal val="#ppt_y+.1"/>
                                          </p:val>
                                        </p:tav>
                                        <p:tav tm="100000">
                                          <p:val>
                                            <p:strVal val="#ppt_y"/>
                                          </p:val>
                                        </p:tav>
                                      </p:tavLst>
                                    </p:anim>
                                  </p:childTnLst>
                                </p:cTn>
                              </p:par>
                            </p:childTnLst>
                          </p:cTn>
                        </p:par>
                      </p:childTnLst>
                    </p:cTn>
                  </p:par>
                  <p:par>
                    <p:cTn id="76" fill="hold">
                      <p:stCondLst>
                        <p:cond delay="indefinite"/>
                      </p:stCondLst>
                      <p:childTnLst>
                        <p:par>
                          <p:cTn id="77" fill="hold">
                            <p:stCondLst>
                              <p:cond delay="0"/>
                            </p:stCondLst>
                            <p:childTnLst>
                              <p:par>
                                <p:cTn id="78" presetID="16" presetClass="entr" presetSubtype="21" fill="hold" nodeType="clickEffect">
                                  <p:stCondLst>
                                    <p:cond delay="0"/>
                                  </p:stCondLst>
                                  <p:childTnLst>
                                    <p:set>
                                      <p:cBhvr>
                                        <p:cTn id="79" dur="1" fill="hold">
                                          <p:stCondLst>
                                            <p:cond delay="0"/>
                                          </p:stCondLst>
                                        </p:cTn>
                                        <p:tgtEl>
                                          <p:spTgt spid="42"/>
                                        </p:tgtEl>
                                        <p:attrNameLst>
                                          <p:attrName>style.visibility</p:attrName>
                                        </p:attrNameLst>
                                      </p:cBhvr>
                                      <p:to>
                                        <p:strVal val="visible"/>
                                      </p:to>
                                    </p:set>
                                    <p:animEffect transition="in" filter="barn(inVertical)">
                                      <p:cBhvr>
                                        <p:cTn id="80" dur="500"/>
                                        <p:tgtEl>
                                          <p:spTgt spid="42"/>
                                        </p:tgtEl>
                                      </p:cBhvr>
                                    </p:animEffect>
                                  </p:childTnLst>
                                </p:cTn>
                              </p:par>
                              <p:par>
                                <p:cTn id="81" presetID="16" presetClass="entr" presetSubtype="21" fill="hold" grpId="0" nodeType="withEffect">
                                  <p:stCondLst>
                                    <p:cond delay="0"/>
                                  </p:stCondLst>
                                  <p:childTnLst>
                                    <p:set>
                                      <p:cBhvr>
                                        <p:cTn id="82" dur="1" fill="hold">
                                          <p:stCondLst>
                                            <p:cond delay="0"/>
                                          </p:stCondLst>
                                        </p:cTn>
                                        <p:tgtEl>
                                          <p:spTgt spid="73"/>
                                        </p:tgtEl>
                                        <p:attrNameLst>
                                          <p:attrName>style.visibility</p:attrName>
                                        </p:attrNameLst>
                                      </p:cBhvr>
                                      <p:to>
                                        <p:strVal val="visible"/>
                                      </p:to>
                                    </p:set>
                                    <p:animEffect transition="in" filter="barn(inVertical)">
                                      <p:cBhvr>
                                        <p:cTn id="83" dur="500"/>
                                        <p:tgtEl>
                                          <p:spTgt spid="73"/>
                                        </p:tgtEl>
                                      </p:cBhvr>
                                    </p:animEffect>
                                  </p:childTnLst>
                                </p:cTn>
                              </p:par>
                              <p:par>
                                <p:cTn id="84" presetID="16" presetClass="entr" presetSubtype="21" fill="hold" grpId="0" nodeType="withEffect">
                                  <p:stCondLst>
                                    <p:cond delay="0"/>
                                  </p:stCondLst>
                                  <p:childTnLst>
                                    <p:set>
                                      <p:cBhvr>
                                        <p:cTn id="85" dur="1" fill="hold">
                                          <p:stCondLst>
                                            <p:cond delay="0"/>
                                          </p:stCondLst>
                                        </p:cTn>
                                        <p:tgtEl>
                                          <p:spTgt spid="72"/>
                                        </p:tgtEl>
                                        <p:attrNameLst>
                                          <p:attrName>style.visibility</p:attrName>
                                        </p:attrNameLst>
                                      </p:cBhvr>
                                      <p:to>
                                        <p:strVal val="visible"/>
                                      </p:to>
                                    </p:set>
                                    <p:animEffect transition="in" filter="barn(inVertical)">
                                      <p:cBhvr>
                                        <p:cTn id="86" dur="500"/>
                                        <p:tgtEl>
                                          <p:spTgt spid="72"/>
                                        </p:tgtEl>
                                      </p:cBhvr>
                                    </p:animEffect>
                                  </p:childTnLst>
                                </p:cTn>
                              </p:par>
                              <p:par>
                                <p:cTn id="87" presetID="16" presetClass="entr" presetSubtype="21" fill="hold" grpId="0" nodeType="withEffect">
                                  <p:stCondLst>
                                    <p:cond delay="0"/>
                                  </p:stCondLst>
                                  <p:childTnLst>
                                    <p:set>
                                      <p:cBhvr>
                                        <p:cTn id="88" dur="1" fill="hold">
                                          <p:stCondLst>
                                            <p:cond delay="0"/>
                                          </p:stCondLst>
                                        </p:cTn>
                                        <p:tgtEl>
                                          <p:spTgt spid="74"/>
                                        </p:tgtEl>
                                        <p:attrNameLst>
                                          <p:attrName>style.visibility</p:attrName>
                                        </p:attrNameLst>
                                      </p:cBhvr>
                                      <p:to>
                                        <p:strVal val="visible"/>
                                      </p:to>
                                    </p:set>
                                    <p:animEffect transition="in" filter="barn(inVertical)">
                                      <p:cBhvr>
                                        <p:cTn id="89" dur="500"/>
                                        <p:tgtEl>
                                          <p:spTgt spid="74"/>
                                        </p:tgtEl>
                                      </p:cBhvr>
                                    </p:animEffect>
                                  </p:childTnLst>
                                </p:cTn>
                              </p:par>
                              <p:par>
                                <p:cTn id="90" presetID="16" presetClass="entr" presetSubtype="21" fill="hold" grpId="0" nodeType="withEffect">
                                  <p:stCondLst>
                                    <p:cond delay="0"/>
                                  </p:stCondLst>
                                  <p:childTnLst>
                                    <p:set>
                                      <p:cBhvr>
                                        <p:cTn id="91" dur="1" fill="hold">
                                          <p:stCondLst>
                                            <p:cond delay="0"/>
                                          </p:stCondLst>
                                        </p:cTn>
                                        <p:tgtEl>
                                          <p:spTgt spid="43"/>
                                        </p:tgtEl>
                                        <p:attrNameLst>
                                          <p:attrName>style.visibility</p:attrName>
                                        </p:attrNameLst>
                                      </p:cBhvr>
                                      <p:to>
                                        <p:strVal val="visible"/>
                                      </p:to>
                                    </p:set>
                                    <p:animEffect transition="in" filter="barn(inVertical)">
                                      <p:cBhvr>
                                        <p:cTn id="92" dur="500"/>
                                        <p:tgtEl>
                                          <p:spTgt spid="43"/>
                                        </p:tgtEl>
                                      </p:cBhvr>
                                    </p:animEffect>
                                  </p:childTnLst>
                                </p:cTn>
                              </p:par>
                              <p:par>
                                <p:cTn id="93" presetID="16" presetClass="entr" presetSubtype="21" fill="hold" grpId="0" nodeType="withEffect">
                                  <p:stCondLst>
                                    <p:cond delay="0"/>
                                  </p:stCondLst>
                                  <p:childTnLst>
                                    <p:set>
                                      <p:cBhvr>
                                        <p:cTn id="94" dur="1" fill="hold">
                                          <p:stCondLst>
                                            <p:cond delay="0"/>
                                          </p:stCondLst>
                                        </p:cTn>
                                        <p:tgtEl>
                                          <p:spTgt spid="44"/>
                                        </p:tgtEl>
                                        <p:attrNameLst>
                                          <p:attrName>style.visibility</p:attrName>
                                        </p:attrNameLst>
                                      </p:cBhvr>
                                      <p:to>
                                        <p:strVal val="visible"/>
                                      </p:to>
                                    </p:set>
                                    <p:animEffect transition="in" filter="barn(inVertical)">
                                      <p:cBhvr>
                                        <p:cTn id="95" dur="500"/>
                                        <p:tgtEl>
                                          <p:spTgt spid="44"/>
                                        </p:tgtEl>
                                      </p:cBhvr>
                                    </p:animEffect>
                                  </p:childTnLst>
                                </p:cTn>
                              </p:par>
                            </p:childTnLst>
                          </p:cTn>
                        </p:par>
                      </p:childTnLst>
                    </p:cTn>
                  </p:par>
                  <p:par>
                    <p:cTn id="96" fill="hold">
                      <p:stCondLst>
                        <p:cond delay="indefinite"/>
                      </p:stCondLst>
                      <p:childTnLst>
                        <p:par>
                          <p:cTn id="97" fill="hold">
                            <p:stCondLst>
                              <p:cond delay="0"/>
                            </p:stCondLst>
                            <p:childTnLst>
                              <p:par>
                                <p:cTn id="98" presetID="53" presetClass="entr" presetSubtype="16" fill="hold" grpId="0" nodeType="clickEffect">
                                  <p:stCondLst>
                                    <p:cond delay="0"/>
                                  </p:stCondLst>
                                  <p:childTnLst>
                                    <p:set>
                                      <p:cBhvr>
                                        <p:cTn id="99" dur="1" fill="hold">
                                          <p:stCondLst>
                                            <p:cond delay="0"/>
                                          </p:stCondLst>
                                        </p:cTn>
                                        <p:tgtEl>
                                          <p:spTgt spid="32"/>
                                        </p:tgtEl>
                                        <p:attrNameLst>
                                          <p:attrName>style.visibility</p:attrName>
                                        </p:attrNameLst>
                                      </p:cBhvr>
                                      <p:to>
                                        <p:strVal val="visible"/>
                                      </p:to>
                                    </p:set>
                                    <p:anim calcmode="lin" valueType="num">
                                      <p:cBhvr>
                                        <p:cTn id="100" dur="500" fill="hold"/>
                                        <p:tgtEl>
                                          <p:spTgt spid="32"/>
                                        </p:tgtEl>
                                        <p:attrNameLst>
                                          <p:attrName>ppt_w</p:attrName>
                                        </p:attrNameLst>
                                      </p:cBhvr>
                                      <p:tavLst>
                                        <p:tav tm="0">
                                          <p:val>
                                            <p:fltVal val="0"/>
                                          </p:val>
                                        </p:tav>
                                        <p:tav tm="100000">
                                          <p:val>
                                            <p:strVal val="#ppt_w"/>
                                          </p:val>
                                        </p:tav>
                                      </p:tavLst>
                                    </p:anim>
                                    <p:anim calcmode="lin" valueType="num">
                                      <p:cBhvr>
                                        <p:cTn id="101" dur="500" fill="hold"/>
                                        <p:tgtEl>
                                          <p:spTgt spid="32"/>
                                        </p:tgtEl>
                                        <p:attrNameLst>
                                          <p:attrName>ppt_h</p:attrName>
                                        </p:attrNameLst>
                                      </p:cBhvr>
                                      <p:tavLst>
                                        <p:tav tm="0">
                                          <p:val>
                                            <p:fltVal val="0"/>
                                          </p:val>
                                        </p:tav>
                                        <p:tav tm="100000">
                                          <p:val>
                                            <p:strVal val="#ppt_h"/>
                                          </p:val>
                                        </p:tav>
                                      </p:tavLst>
                                    </p:anim>
                                    <p:animEffect transition="in" filter="fade">
                                      <p:cBhvr>
                                        <p:cTn id="102" dur="500"/>
                                        <p:tgtEl>
                                          <p:spTgt spid="32"/>
                                        </p:tgtEl>
                                      </p:cBhvr>
                                    </p:animEffect>
                                  </p:childTnLst>
                                </p:cTn>
                              </p:par>
                            </p:childTnLst>
                          </p:cTn>
                        </p:par>
                      </p:childTnLst>
                    </p:cTn>
                  </p:par>
                  <p:par>
                    <p:cTn id="103" fill="hold">
                      <p:stCondLst>
                        <p:cond delay="indefinite"/>
                      </p:stCondLst>
                      <p:childTnLst>
                        <p:par>
                          <p:cTn id="104" fill="hold">
                            <p:stCondLst>
                              <p:cond delay="0"/>
                            </p:stCondLst>
                            <p:childTnLst>
                              <p:par>
                                <p:cTn id="105" presetID="42" presetClass="entr" presetSubtype="0" fill="hold" nodeType="clickEffect">
                                  <p:stCondLst>
                                    <p:cond delay="0"/>
                                  </p:stCondLst>
                                  <p:childTnLst>
                                    <p:set>
                                      <p:cBhvr>
                                        <p:cTn id="106" dur="1" fill="hold">
                                          <p:stCondLst>
                                            <p:cond delay="0"/>
                                          </p:stCondLst>
                                        </p:cTn>
                                        <p:tgtEl>
                                          <p:spTgt spid="40">
                                            <p:txEl>
                                              <p:pRg st="0" end="0"/>
                                            </p:txEl>
                                          </p:spTgt>
                                        </p:tgtEl>
                                        <p:attrNameLst>
                                          <p:attrName>style.visibility</p:attrName>
                                        </p:attrNameLst>
                                      </p:cBhvr>
                                      <p:to>
                                        <p:strVal val="visible"/>
                                      </p:to>
                                    </p:set>
                                    <p:animEffect transition="in" filter="fade">
                                      <p:cBhvr>
                                        <p:cTn id="107" dur="1000"/>
                                        <p:tgtEl>
                                          <p:spTgt spid="40">
                                            <p:txEl>
                                              <p:pRg st="0" end="0"/>
                                            </p:txEl>
                                          </p:spTgt>
                                        </p:tgtEl>
                                      </p:cBhvr>
                                    </p:animEffect>
                                    <p:anim calcmode="lin" valueType="num">
                                      <p:cBhvr>
                                        <p:cTn id="108" dur="1000" fill="hold"/>
                                        <p:tgtEl>
                                          <p:spTgt spid="40">
                                            <p:txEl>
                                              <p:pRg st="0" end="0"/>
                                            </p:txEl>
                                          </p:spTgt>
                                        </p:tgtEl>
                                        <p:attrNameLst>
                                          <p:attrName>ppt_x</p:attrName>
                                        </p:attrNameLst>
                                      </p:cBhvr>
                                      <p:tavLst>
                                        <p:tav tm="0">
                                          <p:val>
                                            <p:strVal val="#ppt_x"/>
                                          </p:val>
                                        </p:tav>
                                        <p:tav tm="100000">
                                          <p:val>
                                            <p:strVal val="#ppt_x"/>
                                          </p:val>
                                        </p:tav>
                                      </p:tavLst>
                                    </p:anim>
                                    <p:anim calcmode="lin" valueType="num">
                                      <p:cBhvr>
                                        <p:cTn id="109" dur="1000" fill="hold"/>
                                        <p:tgtEl>
                                          <p:spTgt spid="40">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10" fill="hold">
                      <p:stCondLst>
                        <p:cond delay="indefinite"/>
                      </p:stCondLst>
                      <p:childTnLst>
                        <p:par>
                          <p:cTn id="111" fill="hold">
                            <p:stCondLst>
                              <p:cond delay="0"/>
                            </p:stCondLst>
                            <p:childTnLst>
                              <p:par>
                                <p:cTn id="112" presetID="16" presetClass="entr" presetSubtype="21" fill="hold" grpId="0" nodeType="clickEffect">
                                  <p:stCondLst>
                                    <p:cond delay="0"/>
                                  </p:stCondLst>
                                  <p:childTnLst>
                                    <p:set>
                                      <p:cBhvr>
                                        <p:cTn id="113" dur="1" fill="hold">
                                          <p:stCondLst>
                                            <p:cond delay="0"/>
                                          </p:stCondLst>
                                        </p:cTn>
                                        <p:tgtEl>
                                          <p:spTgt spid="75"/>
                                        </p:tgtEl>
                                        <p:attrNameLst>
                                          <p:attrName>style.visibility</p:attrName>
                                        </p:attrNameLst>
                                      </p:cBhvr>
                                      <p:to>
                                        <p:strVal val="visible"/>
                                      </p:to>
                                    </p:set>
                                    <p:animEffect transition="in" filter="barn(inVertical)">
                                      <p:cBhvr>
                                        <p:cTn id="114" dur="500"/>
                                        <p:tgtEl>
                                          <p:spTgt spid="75"/>
                                        </p:tgtEl>
                                      </p:cBhvr>
                                    </p:animEffect>
                                  </p:childTnLst>
                                </p:cTn>
                              </p:par>
                              <p:par>
                                <p:cTn id="115" presetID="16" presetClass="entr" presetSubtype="21" fill="hold" grpId="0" nodeType="withEffect">
                                  <p:stCondLst>
                                    <p:cond delay="0"/>
                                  </p:stCondLst>
                                  <p:childTnLst>
                                    <p:set>
                                      <p:cBhvr>
                                        <p:cTn id="116" dur="1" fill="hold">
                                          <p:stCondLst>
                                            <p:cond delay="0"/>
                                          </p:stCondLst>
                                        </p:cTn>
                                        <p:tgtEl>
                                          <p:spTgt spid="49"/>
                                        </p:tgtEl>
                                        <p:attrNameLst>
                                          <p:attrName>style.visibility</p:attrName>
                                        </p:attrNameLst>
                                      </p:cBhvr>
                                      <p:to>
                                        <p:strVal val="visible"/>
                                      </p:to>
                                    </p:set>
                                    <p:animEffect transition="in" filter="barn(inVertical)">
                                      <p:cBhvr>
                                        <p:cTn id="117" dur="500"/>
                                        <p:tgtEl>
                                          <p:spTgt spid="49"/>
                                        </p:tgtEl>
                                      </p:cBhvr>
                                    </p:animEffect>
                                  </p:childTnLst>
                                </p:cTn>
                              </p:par>
                              <p:par>
                                <p:cTn id="118" presetID="16" presetClass="entr" presetSubtype="21" fill="hold" grpId="0" nodeType="withEffect">
                                  <p:stCondLst>
                                    <p:cond delay="0"/>
                                  </p:stCondLst>
                                  <p:childTnLst>
                                    <p:set>
                                      <p:cBhvr>
                                        <p:cTn id="119" dur="1" fill="hold">
                                          <p:stCondLst>
                                            <p:cond delay="0"/>
                                          </p:stCondLst>
                                        </p:cTn>
                                        <p:tgtEl>
                                          <p:spTgt spid="50"/>
                                        </p:tgtEl>
                                        <p:attrNameLst>
                                          <p:attrName>style.visibility</p:attrName>
                                        </p:attrNameLst>
                                      </p:cBhvr>
                                      <p:to>
                                        <p:strVal val="visible"/>
                                      </p:to>
                                    </p:set>
                                    <p:animEffect transition="in" filter="barn(inVertical)">
                                      <p:cBhvr>
                                        <p:cTn id="120" dur="500"/>
                                        <p:tgtEl>
                                          <p:spTgt spid="50"/>
                                        </p:tgtEl>
                                      </p:cBhvr>
                                    </p:animEffect>
                                  </p:childTnLst>
                                </p:cTn>
                              </p:par>
                              <p:par>
                                <p:cTn id="121" presetID="16" presetClass="entr" presetSubtype="21" fill="hold" nodeType="withEffect">
                                  <p:stCondLst>
                                    <p:cond delay="0"/>
                                  </p:stCondLst>
                                  <p:childTnLst>
                                    <p:set>
                                      <p:cBhvr>
                                        <p:cTn id="122" dur="1" fill="hold">
                                          <p:stCondLst>
                                            <p:cond delay="0"/>
                                          </p:stCondLst>
                                        </p:cTn>
                                        <p:tgtEl>
                                          <p:spTgt spid="48"/>
                                        </p:tgtEl>
                                        <p:attrNameLst>
                                          <p:attrName>style.visibility</p:attrName>
                                        </p:attrNameLst>
                                      </p:cBhvr>
                                      <p:to>
                                        <p:strVal val="visible"/>
                                      </p:to>
                                    </p:set>
                                    <p:animEffect transition="in" filter="barn(inVertical)">
                                      <p:cBhvr>
                                        <p:cTn id="123"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34" grpId="0" animBg="1"/>
      <p:bldP spid="37" grpId="0"/>
      <p:bldP spid="38" grpId="0"/>
      <p:bldP spid="30" grpId="0" animBg="1"/>
      <p:bldP spid="39" grpId="0"/>
      <p:bldP spid="32" grpId="0" animBg="1"/>
      <p:bldP spid="55" grpId="0"/>
      <p:bldP spid="56" grpId="0"/>
      <p:bldP spid="66" grpId="0" animBg="1"/>
      <p:bldP spid="69" grpId="0" animBg="1"/>
      <p:bldP spid="61" grpId="0"/>
      <p:bldP spid="62" grpId="0"/>
      <p:bldP spid="70" grpId="0" animBg="1"/>
      <p:bldP spid="43" grpId="0"/>
      <p:bldP spid="44" grpId="0"/>
      <p:bldP spid="72" grpId="0" animBg="1"/>
      <p:bldP spid="73" grpId="0" animBg="1"/>
      <p:bldP spid="74" grpId="0" animBg="1"/>
      <p:bldP spid="49" grpId="0"/>
      <p:bldP spid="50" grpId="0"/>
      <p:bldP spid="75" grpId="0" animBg="1"/>
    </p:bld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组合 1"/>
          <p:cNvGrpSpPr/>
          <p:nvPr/>
        </p:nvGrpSpPr>
        <p:grpSpPr>
          <a:xfrm>
            <a:off x="5750414" y="2974307"/>
            <a:ext cx="741973" cy="636233"/>
            <a:chOff x="3546346" y="2339026"/>
            <a:chExt cx="897787" cy="769842"/>
          </a:xfrm>
          <a:solidFill>
            <a:schemeClr val="bg1">
              <a:lumMod val="50000"/>
            </a:schemeClr>
          </a:solidFill>
        </p:grpSpPr>
        <p:sp>
          <p:nvSpPr>
            <p:cNvPr id="4" name="Rectangle 227"/>
            <p:cNvSpPr>
              <a:spLocks noChangeArrowheads="1"/>
            </p:cNvSpPr>
            <p:nvPr/>
          </p:nvSpPr>
          <p:spPr bwMode="auto">
            <a:xfrm>
              <a:off x="3561526" y="3077423"/>
              <a:ext cx="882607" cy="3144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5" name="Freeform 228"/>
            <p:cNvSpPr/>
            <p:nvPr/>
          </p:nvSpPr>
          <p:spPr bwMode="auto">
            <a:xfrm>
              <a:off x="3617909" y="2844302"/>
              <a:ext cx="125777" cy="210351"/>
            </a:xfrm>
            <a:custGeom>
              <a:avLst/>
              <a:gdLst>
                <a:gd name="T0" fmla="*/ 6 w 49"/>
                <a:gd name="T1" fmla="*/ 82 h 82"/>
                <a:gd name="T2" fmla="*/ 43 w 49"/>
                <a:gd name="T3" fmla="*/ 82 h 82"/>
                <a:gd name="T4" fmla="*/ 49 w 49"/>
                <a:gd name="T5" fmla="*/ 76 h 82"/>
                <a:gd name="T6" fmla="*/ 49 w 49"/>
                <a:gd name="T7" fmla="*/ 0 h 82"/>
                <a:gd name="T8" fmla="*/ 0 w 49"/>
                <a:gd name="T9" fmla="*/ 49 h 82"/>
                <a:gd name="T10" fmla="*/ 0 w 49"/>
                <a:gd name="T11" fmla="*/ 76 h 82"/>
                <a:gd name="T12" fmla="*/ 6 w 49"/>
                <a:gd name="T13" fmla="*/ 82 h 82"/>
              </a:gdLst>
              <a:ahLst/>
              <a:cxnLst>
                <a:cxn ang="0">
                  <a:pos x="T0" y="T1"/>
                </a:cxn>
                <a:cxn ang="0">
                  <a:pos x="T2" y="T3"/>
                </a:cxn>
                <a:cxn ang="0">
                  <a:pos x="T4" y="T5"/>
                </a:cxn>
                <a:cxn ang="0">
                  <a:pos x="T6" y="T7"/>
                </a:cxn>
                <a:cxn ang="0">
                  <a:pos x="T8" y="T9"/>
                </a:cxn>
                <a:cxn ang="0">
                  <a:pos x="T10" y="T11"/>
                </a:cxn>
                <a:cxn ang="0">
                  <a:pos x="T12" y="T13"/>
                </a:cxn>
              </a:cxnLst>
              <a:rect l="0" t="0" r="r" b="b"/>
              <a:pathLst>
                <a:path w="49" h="82">
                  <a:moveTo>
                    <a:pt x="6" y="82"/>
                  </a:moveTo>
                  <a:cubicBezTo>
                    <a:pt x="43" y="82"/>
                    <a:pt x="43" y="82"/>
                    <a:pt x="43" y="82"/>
                  </a:cubicBezTo>
                  <a:cubicBezTo>
                    <a:pt x="46" y="82"/>
                    <a:pt x="49" y="79"/>
                    <a:pt x="49" y="76"/>
                  </a:cubicBezTo>
                  <a:cubicBezTo>
                    <a:pt x="49" y="0"/>
                    <a:pt x="49" y="0"/>
                    <a:pt x="49" y="0"/>
                  </a:cubicBezTo>
                  <a:cubicBezTo>
                    <a:pt x="0" y="49"/>
                    <a:pt x="0" y="49"/>
                    <a:pt x="0" y="49"/>
                  </a:cubicBezTo>
                  <a:cubicBezTo>
                    <a:pt x="0" y="76"/>
                    <a:pt x="0" y="76"/>
                    <a:pt x="0" y="76"/>
                  </a:cubicBezTo>
                  <a:cubicBezTo>
                    <a:pt x="0" y="79"/>
                    <a:pt x="3" y="82"/>
                    <a:pt x="6" y="8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6" name="Freeform 229"/>
            <p:cNvSpPr/>
            <p:nvPr/>
          </p:nvSpPr>
          <p:spPr bwMode="auto">
            <a:xfrm>
              <a:off x="3779467" y="2682744"/>
              <a:ext cx="122524" cy="371910"/>
            </a:xfrm>
            <a:custGeom>
              <a:avLst/>
              <a:gdLst>
                <a:gd name="T0" fmla="*/ 5 w 48"/>
                <a:gd name="T1" fmla="*/ 145 h 145"/>
                <a:gd name="T2" fmla="*/ 43 w 48"/>
                <a:gd name="T3" fmla="*/ 145 h 145"/>
                <a:gd name="T4" fmla="*/ 48 w 48"/>
                <a:gd name="T5" fmla="*/ 139 h 145"/>
                <a:gd name="T6" fmla="*/ 48 w 48"/>
                <a:gd name="T7" fmla="*/ 0 h 145"/>
                <a:gd name="T8" fmla="*/ 0 w 48"/>
                <a:gd name="T9" fmla="*/ 49 h 145"/>
                <a:gd name="T10" fmla="*/ 0 w 48"/>
                <a:gd name="T11" fmla="*/ 139 h 145"/>
                <a:gd name="T12" fmla="*/ 5 w 48"/>
                <a:gd name="T13" fmla="*/ 145 h 145"/>
              </a:gdLst>
              <a:ahLst/>
              <a:cxnLst>
                <a:cxn ang="0">
                  <a:pos x="T0" y="T1"/>
                </a:cxn>
                <a:cxn ang="0">
                  <a:pos x="T2" y="T3"/>
                </a:cxn>
                <a:cxn ang="0">
                  <a:pos x="T4" y="T5"/>
                </a:cxn>
                <a:cxn ang="0">
                  <a:pos x="T6" y="T7"/>
                </a:cxn>
                <a:cxn ang="0">
                  <a:pos x="T8" y="T9"/>
                </a:cxn>
                <a:cxn ang="0">
                  <a:pos x="T10" y="T11"/>
                </a:cxn>
                <a:cxn ang="0">
                  <a:pos x="T12" y="T13"/>
                </a:cxn>
              </a:cxnLst>
              <a:rect l="0" t="0" r="r" b="b"/>
              <a:pathLst>
                <a:path w="48" h="145">
                  <a:moveTo>
                    <a:pt x="5" y="145"/>
                  </a:moveTo>
                  <a:cubicBezTo>
                    <a:pt x="43" y="145"/>
                    <a:pt x="43" y="145"/>
                    <a:pt x="43" y="145"/>
                  </a:cubicBezTo>
                  <a:cubicBezTo>
                    <a:pt x="46" y="145"/>
                    <a:pt x="48" y="142"/>
                    <a:pt x="48" y="139"/>
                  </a:cubicBezTo>
                  <a:cubicBezTo>
                    <a:pt x="48" y="0"/>
                    <a:pt x="48" y="0"/>
                    <a:pt x="48" y="0"/>
                  </a:cubicBezTo>
                  <a:cubicBezTo>
                    <a:pt x="0" y="49"/>
                    <a:pt x="0" y="49"/>
                    <a:pt x="0" y="49"/>
                  </a:cubicBezTo>
                  <a:cubicBezTo>
                    <a:pt x="0" y="139"/>
                    <a:pt x="0" y="139"/>
                    <a:pt x="0" y="139"/>
                  </a:cubicBezTo>
                  <a:cubicBezTo>
                    <a:pt x="0" y="142"/>
                    <a:pt x="2" y="145"/>
                    <a:pt x="5" y="14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7" name="Freeform 230"/>
            <p:cNvSpPr/>
            <p:nvPr/>
          </p:nvSpPr>
          <p:spPr bwMode="auto">
            <a:xfrm>
              <a:off x="3938857" y="2713104"/>
              <a:ext cx="124693" cy="341550"/>
            </a:xfrm>
            <a:custGeom>
              <a:avLst/>
              <a:gdLst>
                <a:gd name="T0" fmla="*/ 22 w 49"/>
                <a:gd name="T1" fmla="*/ 22 h 133"/>
                <a:gd name="T2" fmla="*/ 0 w 49"/>
                <a:gd name="T3" fmla="*/ 0 h 133"/>
                <a:gd name="T4" fmla="*/ 0 w 49"/>
                <a:gd name="T5" fmla="*/ 127 h 133"/>
                <a:gd name="T6" fmla="*/ 6 w 49"/>
                <a:gd name="T7" fmla="*/ 133 h 133"/>
                <a:gd name="T8" fmla="*/ 43 w 49"/>
                <a:gd name="T9" fmla="*/ 133 h 133"/>
                <a:gd name="T10" fmla="*/ 49 w 49"/>
                <a:gd name="T11" fmla="*/ 127 h 133"/>
                <a:gd name="T12" fmla="*/ 49 w 49"/>
                <a:gd name="T13" fmla="*/ 26 h 133"/>
                <a:gd name="T14" fmla="*/ 38 w 49"/>
                <a:gd name="T15" fmla="*/ 29 h 133"/>
                <a:gd name="T16" fmla="*/ 22 w 49"/>
                <a:gd name="T17" fmla="*/ 22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133">
                  <a:moveTo>
                    <a:pt x="22" y="22"/>
                  </a:moveTo>
                  <a:cubicBezTo>
                    <a:pt x="0" y="0"/>
                    <a:pt x="0" y="0"/>
                    <a:pt x="0" y="0"/>
                  </a:cubicBezTo>
                  <a:cubicBezTo>
                    <a:pt x="0" y="127"/>
                    <a:pt x="0" y="127"/>
                    <a:pt x="0" y="127"/>
                  </a:cubicBezTo>
                  <a:cubicBezTo>
                    <a:pt x="0" y="130"/>
                    <a:pt x="3" y="133"/>
                    <a:pt x="6" y="133"/>
                  </a:cubicBezTo>
                  <a:cubicBezTo>
                    <a:pt x="43" y="133"/>
                    <a:pt x="43" y="133"/>
                    <a:pt x="43" y="133"/>
                  </a:cubicBezTo>
                  <a:cubicBezTo>
                    <a:pt x="46" y="133"/>
                    <a:pt x="49" y="130"/>
                    <a:pt x="49" y="127"/>
                  </a:cubicBezTo>
                  <a:cubicBezTo>
                    <a:pt x="49" y="26"/>
                    <a:pt x="49" y="26"/>
                    <a:pt x="49" y="26"/>
                  </a:cubicBezTo>
                  <a:cubicBezTo>
                    <a:pt x="46" y="28"/>
                    <a:pt x="42" y="29"/>
                    <a:pt x="38" y="29"/>
                  </a:cubicBezTo>
                  <a:cubicBezTo>
                    <a:pt x="32" y="29"/>
                    <a:pt x="27" y="26"/>
                    <a:pt x="22"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8" name="Freeform 231"/>
            <p:cNvSpPr/>
            <p:nvPr/>
          </p:nvSpPr>
          <p:spPr bwMode="auto">
            <a:xfrm>
              <a:off x="4100415" y="2624193"/>
              <a:ext cx="122524" cy="430461"/>
            </a:xfrm>
            <a:custGeom>
              <a:avLst/>
              <a:gdLst>
                <a:gd name="T0" fmla="*/ 5 w 48"/>
                <a:gd name="T1" fmla="*/ 168 h 168"/>
                <a:gd name="T2" fmla="*/ 43 w 48"/>
                <a:gd name="T3" fmla="*/ 168 h 168"/>
                <a:gd name="T4" fmla="*/ 48 w 48"/>
                <a:gd name="T5" fmla="*/ 162 h 168"/>
                <a:gd name="T6" fmla="*/ 48 w 48"/>
                <a:gd name="T7" fmla="*/ 0 h 168"/>
                <a:gd name="T8" fmla="*/ 0 w 48"/>
                <a:gd name="T9" fmla="*/ 48 h 168"/>
                <a:gd name="T10" fmla="*/ 0 w 48"/>
                <a:gd name="T11" fmla="*/ 162 h 168"/>
                <a:gd name="T12" fmla="*/ 5 w 48"/>
                <a:gd name="T13" fmla="*/ 168 h 168"/>
              </a:gdLst>
              <a:ahLst/>
              <a:cxnLst>
                <a:cxn ang="0">
                  <a:pos x="T0" y="T1"/>
                </a:cxn>
                <a:cxn ang="0">
                  <a:pos x="T2" y="T3"/>
                </a:cxn>
                <a:cxn ang="0">
                  <a:pos x="T4" y="T5"/>
                </a:cxn>
                <a:cxn ang="0">
                  <a:pos x="T6" y="T7"/>
                </a:cxn>
                <a:cxn ang="0">
                  <a:pos x="T8" y="T9"/>
                </a:cxn>
                <a:cxn ang="0">
                  <a:pos x="T10" y="T11"/>
                </a:cxn>
                <a:cxn ang="0">
                  <a:pos x="T12" y="T13"/>
                </a:cxn>
              </a:cxnLst>
              <a:rect l="0" t="0" r="r" b="b"/>
              <a:pathLst>
                <a:path w="48" h="168">
                  <a:moveTo>
                    <a:pt x="5" y="168"/>
                  </a:moveTo>
                  <a:cubicBezTo>
                    <a:pt x="43" y="168"/>
                    <a:pt x="43" y="168"/>
                    <a:pt x="43" y="168"/>
                  </a:cubicBezTo>
                  <a:cubicBezTo>
                    <a:pt x="46" y="168"/>
                    <a:pt x="48" y="165"/>
                    <a:pt x="48" y="162"/>
                  </a:cubicBezTo>
                  <a:cubicBezTo>
                    <a:pt x="48" y="0"/>
                    <a:pt x="48" y="0"/>
                    <a:pt x="48" y="0"/>
                  </a:cubicBezTo>
                  <a:cubicBezTo>
                    <a:pt x="0" y="48"/>
                    <a:pt x="0" y="48"/>
                    <a:pt x="0" y="48"/>
                  </a:cubicBezTo>
                  <a:cubicBezTo>
                    <a:pt x="0" y="162"/>
                    <a:pt x="0" y="162"/>
                    <a:pt x="0" y="162"/>
                  </a:cubicBezTo>
                  <a:cubicBezTo>
                    <a:pt x="0" y="165"/>
                    <a:pt x="2" y="168"/>
                    <a:pt x="5" y="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9" name="Freeform 232"/>
            <p:cNvSpPr/>
            <p:nvPr/>
          </p:nvSpPr>
          <p:spPr bwMode="auto">
            <a:xfrm>
              <a:off x="4258721" y="2513596"/>
              <a:ext cx="125777" cy="541058"/>
            </a:xfrm>
            <a:custGeom>
              <a:avLst/>
              <a:gdLst>
                <a:gd name="T0" fmla="*/ 29 w 49"/>
                <a:gd name="T1" fmla="*/ 0 h 211"/>
                <a:gd name="T2" fmla="*/ 0 w 49"/>
                <a:gd name="T3" fmla="*/ 29 h 211"/>
                <a:gd name="T4" fmla="*/ 0 w 49"/>
                <a:gd name="T5" fmla="*/ 205 h 211"/>
                <a:gd name="T6" fmla="*/ 6 w 49"/>
                <a:gd name="T7" fmla="*/ 211 h 211"/>
                <a:gd name="T8" fmla="*/ 43 w 49"/>
                <a:gd name="T9" fmla="*/ 211 h 211"/>
                <a:gd name="T10" fmla="*/ 49 w 49"/>
                <a:gd name="T11" fmla="*/ 205 h 211"/>
                <a:gd name="T12" fmla="*/ 49 w 49"/>
                <a:gd name="T13" fmla="*/ 22 h 211"/>
                <a:gd name="T14" fmla="*/ 29 w 49"/>
                <a:gd name="T15" fmla="*/ 0 h 2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 h="211">
                  <a:moveTo>
                    <a:pt x="29" y="0"/>
                  </a:moveTo>
                  <a:cubicBezTo>
                    <a:pt x="0" y="29"/>
                    <a:pt x="0" y="29"/>
                    <a:pt x="0" y="29"/>
                  </a:cubicBezTo>
                  <a:cubicBezTo>
                    <a:pt x="0" y="205"/>
                    <a:pt x="0" y="205"/>
                    <a:pt x="0" y="205"/>
                  </a:cubicBezTo>
                  <a:cubicBezTo>
                    <a:pt x="0" y="208"/>
                    <a:pt x="3" y="211"/>
                    <a:pt x="6" y="211"/>
                  </a:cubicBezTo>
                  <a:cubicBezTo>
                    <a:pt x="43" y="211"/>
                    <a:pt x="43" y="211"/>
                    <a:pt x="43" y="211"/>
                  </a:cubicBezTo>
                  <a:cubicBezTo>
                    <a:pt x="46" y="211"/>
                    <a:pt x="49" y="208"/>
                    <a:pt x="49" y="205"/>
                  </a:cubicBezTo>
                  <a:cubicBezTo>
                    <a:pt x="49" y="22"/>
                    <a:pt x="49" y="22"/>
                    <a:pt x="49" y="22"/>
                  </a:cubicBezTo>
                  <a:cubicBezTo>
                    <a:pt x="38" y="21"/>
                    <a:pt x="29" y="12"/>
                    <a:pt x="2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10" name="Freeform 233"/>
            <p:cNvSpPr/>
            <p:nvPr/>
          </p:nvSpPr>
          <p:spPr bwMode="auto">
            <a:xfrm>
              <a:off x="3546346" y="2339026"/>
              <a:ext cx="871764" cy="610452"/>
            </a:xfrm>
            <a:custGeom>
              <a:avLst/>
              <a:gdLst>
                <a:gd name="T0" fmla="*/ 20 w 340"/>
                <a:gd name="T1" fmla="*/ 234 h 238"/>
                <a:gd name="T2" fmla="*/ 140 w 340"/>
                <a:gd name="T3" fmla="*/ 113 h 238"/>
                <a:gd name="T4" fmla="*/ 183 w 340"/>
                <a:gd name="T5" fmla="*/ 156 h 238"/>
                <a:gd name="T6" fmla="*/ 199 w 340"/>
                <a:gd name="T7" fmla="*/ 156 h 238"/>
                <a:gd name="T8" fmla="*/ 318 w 340"/>
                <a:gd name="T9" fmla="*/ 37 h 238"/>
                <a:gd name="T10" fmla="*/ 318 w 340"/>
                <a:gd name="T11" fmla="*/ 64 h 238"/>
                <a:gd name="T12" fmla="*/ 329 w 340"/>
                <a:gd name="T13" fmla="*/ 75 h 238"/>
                <a:gd name="T14" fmla="*/ 340 w 340"/>
                <a:gd name="T15" fmla="*/ 64 h 238"/>
                <a:gd name="T16" fmla="*/ 340 w 340"/>
                <a:gd name="T17" fmla="*/ 11 h 238"/>
                <a:gd name="T18" fmla="*/ 337 w 340"/>
                <a:gd name="T19" fmla="*/ 3 h 238"/>
                <a:gd name="T20" fmla="*/ 329 w 340"/>
                <a:gd name="T21" fmla="*/ 0 h 238"/>
                <a:gd name="T22" fmla="*/ 276 w 340"/>
                <a:gd name="T23" fmla="*/ 0 h 238"/>
                <a:gd name="T24" fmla="*/ 265 w 340"/>
                <a:gd name="T25" fmla="*/ 11 h 238"/>
                <a:gd name="T26" fmla="*/ 276 w 340"/>
                <a:gd name="T27" fmla="*/ 22 h 238"/>
                <a:gd name="T28" fmla="*/ 302 w 340"/>
                <a:gd name="T29" fmla="*/ 22 h 238"/>
                <a:gd name="T30" fmla="*/ 191 w 340"/>
                <a:gd name="T31" fmla="*/ 133 h 238"/>
                <a:gd name="T32" fmla="*/ 148 w 340"/>
                <a:gd name="T33" fmla="*/ 90 h 238"/>
                <a:gd name="T34" fmla="*/ 133 w 340"/>
                <a:gd name="T35" fmla="*/ 90 h 238"/>
                <a:gd name="T36" fmla="*/ 4 w 340"/>
                <a:gd name="T37" fmla="*/ 219 h 238"/>
                <a:gd name="T38" fmla="*/ 4 w 340"/>
                <a:gd name="T39" fmla="*/ 234 h 238"/>
                <a:gd name="T40" fmla="*/ 20 w 340"/>
                <a:gd name="T41" fmla="*/ 234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40" h="238">
                  <a:moveTo>
                    <a:pt x="20" y="234"/>
                  </a:moveTo>
                  <a:cubicBezTo>
                    <a:pt x="140" y="113"/>
                    <a:pt x="140" y="113"/>
                    <a:pt x="140" y="113"/>
                  </a:cubicBezTo>
                  <a:cubicBezTo>
                    <a:pt x="183" y="156"/>
                    <a:pt x="183" y="156"/>
                    <a:pt x="183" y="156"/>
                  </a:cubicBezTo>
                  <a:cubicBezTo>
                    <a:pt x="188" y="160"/>
                    <a:pt x="195" y="160"/>
                    <a:pt x="199" y="156"/>
                  </a:cubicBezTo>
                  <a:cubicBezTo>
                    <a:pt x="318" y="37"/>
                    <a:pt x="318" y="37"/>
                    <a:pt x="318" y="37"/>
                  </a:cubicBezTo>
                  <a:cubicBezTo>
                    <a:pt x="318" y="64"/>
                    <a:pt x="318" y="64"/>
                    <a:pt x="318" y="64"/>
                  </a:cubicBezTo>
                  <a:cubicBezTo>
                    <a:pt x="318" y="70"/>
                    <a:pt x="323" y="75"/>
                    <a:pt x="329" y="75"/>
                  </a:cubicBezTo>
                  <a:cubicBezTo>
                    <a:pt x="335" y="75"/>
                    <a:pt x="340" y="70"/>
                    <a:pt x="340" y="64"/>
                  </a:cubicBezTo>
                  <a:cubicBezTo>
                    <a:pt x="340" y="11"/>
                    <a:pt x="340" y="11"/>
                    <a:pt x="340" y="11"/>
                  </a:cubicBezTo>
                  <a:cubicBezTo>
                    <a:pt x="340" y="8"/>
                    <a:pt x="339" y="5"/>
                    <a:pt x="337" y="3"/>
                  </a:cubicBezTo>
                  <a:cubicBezTo>
                    <a:pt x="335" y="1"/>
                    <a:pt x="332" y="0"/>
                    <a:pt x="329" y="0"/>
                  </a:cubicBezTo>
                  <a:cubicBezTo>
                    <a:pt x="276" y="0"/>
                    <a:pt x="276" y="0"/>
                    <a:pt x="276" y="0"/>
                  </a:cubicBezTo>
                  <a:cubicBezTo>
                    <a:pt x="270" y="0"/>
                    <a:pt x="265" y="4"/>
                    <a:pt x="265" y="11"/>
                  </a:cubicBezTo>
                  <a:cubicBezTo>
                    <a:pt x="265" y="17"/>
                    <a:pt x="270" y="22"/>
                    <a:pt x="276" y="22"/>
                  </a:cubicBezTo>
                  <a:cubicBezTo>
                    <a:pt x="302" y="22"/>
                    <a:pt x="302" y="22"/>
                    <a:pt x="302" y="22"/>
                  </a:cubicBezTo>
                  <a:cubicBezTo>
                    <a:pt x="191" y="133"/>
                    <a:pt x="191" y="133"/>
                    <a:pt x="191" y="133"/>
                  </a:cubicBezTo>
                  <a:cubicBezTo>
                    <a:pt x="148" y="90"/>
                    <a:pt x="148" y="90"/>
                    <a:pt x="148" y="90"/>
                  </a:cubicBezTo>
                  <a:cubicBezTo>
                    <a:pt x="144" y="86"/>
                    <a:pt x="137" y="86"/>
                    <a:pt x="133" y="90"/>
                  </a:cubicBezTo>
                  <a:cubicBezTo>
                    <a:pt x="4" y="219"/>
                    <a:pt x="4" y="219"/>
                    <a:pt x="4" y="219"/>
                  </a:cubicBezTo>
                  <a:cubicBezTo>
                    <a:pt x="0" y="223"/>
                    <a:pt x="0" y="230"/>
                    <a:pt x="4" y="234"/>
                  </a:cubicBezTo>
                  <a:cubicBezTo>
                    <a:pt x="8" y="238"/>
                    <a:pt x="15" y="238"/>
                    <a:pt x="20" y="2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grpSp>
      <p:sp>
        <p:nvSpPr>
          <p:cNvPr id="70" name="文本框 69"/>
          <p:cNvSpPr txBox="1"/>
          <p:nvPr/>
        </p:nvSpPr>
        <p:spPr bwMode="auto">
          <a:xfrm flipH="1">
            <a:off x="4892822" y="4024010"/>
            <a:ext cx="2406357" cy="461665"/>
          </a:xfrm>
          <a:prstGeom prst="rect">
            <a:avLst/>
          </a:prstGeom>
          <a:noFill/>
        </p:spPr>
        <p:txBody>
          <a:bodyPr wrap="square">
            <a:spAutoFit/>
          </a:bodyPr>
          <a:lstStyle/>
          <a:p>
            <a:pPr algn="ctr"/>
            <a:r>
              <a:rPr lang="zh-CN" altLang="en-US" sz="1200" dirty="0">
                <a:solidFill>
                  <a:schemeClr val="tx1">
                    <a:lumMod val="50000"/>
                    <a:lumOff val="50000"/>
                  </a:schemeClr>
                </a:solidFill>
                <a:latin typeface="时尚中黑简体" panose="01010104010101010101" pitchFamily="2" charset="-122"/>
                <a:ea typeface="时尚中黑简体" panose="01010104010101010101" pitchFamily="2" charset="-122"/>
              </a:rPr>
              <a:t>点击添加标题文字点击添加标题文字点击添加标题</a:t>
            </a:r>
          </a:p>
        </p:txBody>
      </p:sp>
      <p:sp>
        <p:nvSpPr>
          <p:cNvPr id="71" name="文本框 70"/>
          <p:cNvSpPr txBox="1"/>
          <p:nvPr/>
        </p:nvSpPr>
        <p:spPr bwMode="auto">
          <a:xfrm flipH="1">
            <a:off x="5134602" y="3675401"/>
            <a:ext cx="1922797" cy="400863"/>
          </a:xfrm>
          <a:prstGeom prst="rect">
            <a:avLst/>
          </a:prstGeom>
          <a:noFill/>
        </p:spPr>
        <p:txBody>
          <a:bodyPr>
            <a:spAutoFit/>
          </a:bodyPr>
          <a:lstStyle/>
          <a:p>
            <a:pPr algn="ctr">
              <a:defRPr/>
            </a:pPr>
            <a:r>
              <a:rPr lang="zh-CN" altLang="en-US" sz="2000" dirty="0">
                <a:solidFill>
                  <a:schemeClr val="bg1">
                    <a:lumMod val="50000"/>
                  </a:schemeClr>
                </a:solidFill>
                <a:latin typeface="时尚中黑简体" panose="01010104010101010101" pitchFamily="2" charset="-122"/>
                <a:ea typeface="时尚中黑简体" panose="01010104010101010101" pitchFamily="2" charset="-122"/>
              </a:rPr>
              <a:t>在此添加标题</a:t>
            </a:r>
          </a:p>
        </p:txBody>
      </p:sp>
      <p:grpSp>
        <p:nvGrpSpPr>
          <p:cNvPr id="27" name="组合 26"/>
          <p:cNvGrpSpPr/>
          <p:nvPr/>
        </p:nvGrpSpPr>
        <p:grpSpPr>
          <a:xfrm>
            <a:off x="4178448" y="1558887"/>
            <a:ext cx="1222228" cy="3732432"/>
            <a:chOff x="4124326" y="1343025"/>
            <a:chExt cx="1478896" cy="4164157"/>
          </a:xfrm>
        </p:grpSpPr>
        <p:cxnSp>
          <p:nvCxnSpPr>
            <p:cNvPr id="18" name="直接连接符 17"/>
            <p:cNvCxnSpPr/>
            <p:nvPr/>
          </p:nvCxnSpPr>
          <p:spPr>
            <a:xfrm>
              <a:off x="4876800" y="1350818"/>
              <a:ext cx="0" cy="4156364"/>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H="1">
              <a:off x="4135850" y="1343025"/>
              <a:ext cx="742950" cy="0"/>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H="1">
              <a:off x="4135850" y="5507182"/>
              <a:ext cx="742950" cy="0"/>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a:off x="4124326" y="3429001"/>
              <a:ext cx="1478896" cy="0"/>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
        <p:nvSpPr>
          <p:cNvPr id="26" name="椭圆 25"/>
          <p:cNvSpPr/>
          <p:nvPr/>
        </p:nvSpPr>
        <p:spPr>
          <a:xfrm>
            <a:off x="5418307" y="3358029"/>
            <a:ext cx="141942" cy="141942"/>
          </a:xfrm>
          <a:prstGeom prst="ellipse">
            <a:avLst/>
          </a:pr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0" name="组合 29"/>
          <p:cNvGrpSpPr/>
          <p:nvPr/>
        </p:nvGrpSpPr>
        <p:grpSpPr>
          <a:xfrm flipH="1">
            <a:off x="6805613" y="1558887"/>
            <a:ext cx="1131241" cy="3732432"/>
            <a:chOff x="4124326" y="1343025"/>
            <a:chExt cx="1368802" cy="4164157"/>
          </a:xfrm>
        </p:grpSpPr>
        <p:cxnSp>
          <p:nvCxnSpPr>
            <p:cNvPr id="32" name="直接连接符 31"/>
            <p:cNvCxnSpPr/>
            <p:nvPr/>
          </p:nvCxnSpPr>
          <p:spPr>
            <a:xfrm>
              <a:off x="4876800" y="1350818"/>
              <a:ext cx="0" cy="4156364"/>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flipH="1">
              <a:off x="4135850" y="1343025"/>
              <a:ext cx="742950" cy="0"/>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flipH="1">
              <a:off x="4135850" y="5507182"/>
              <a:ext cx="742950" cy="0"/>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flipH="1">
              <a:off x="4124326" y="3429001"/>
              <a:ext cx="1368802" cy="0"/>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
        <p:nvSpPr>
          <p:cNvPr id="31" name="椭圆 30"/>
          <p:cNvSpPr/>
          <p:nvPr/>
        </p:nvSpPr>
        <p:spPr>
          <a:xfrm flipH="1">
            <a:off x="6650304" y="3358029"/>
            <a:ext cx="141942" cy="141942"/>
          </a:xfrm>
          <a:prstGeom prst="ellipse">
            <a:avLst/>
          </a:pr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1" name="组合 40"/>
          <p:cNvGrpSpPr/>
          <p:nvPr/>
        </p:nvGrpSpPr>
        <p:grpSpPr>
          <a:xfrm>
            <a:off x="3395101" y="1103874"/>
            <a:ext cx="910025" cy="910025"/>
            <a:chOff x="2646157" y="1103874"/>
            <a:chExt cx="910025" cy="910025"/>
          </a:xfrm>
        </p:grpSpPr>
        <p:grpSp>
          <p:nvGrpSpPr>
            <p:cNvPr id="39" name="组合 38"/>
            <p:cNvGrpSpPr/>
            <p:nvPr/>
          </p:nvGrpSpPr>
          <p:grpSpPr>
            <a:xfrm>
              <a:off x="2646157" y="1103874"/>
              <a:ext cx="910025" cy="910025"/>
              <a:chOff x="1236675" y="2423160"/>
              <a:chExt cx="1950720" cy="1950720"/>
            </a:xfrm>
          </p:grpSpPr>
          <p:sp>
            <p:nvSpPr>
              <p:cNvPr id="37" name="椭圆 36"/>
              <p:cNvSpPr/>
              <p:nvPr/>
            </p:nvSpPr>
            <p:spPr>
              <a:xfrm>
                <a:off x="1236675" y="2423160"/>
                <a:ext cx="1950720" cy="1950720"/>
              </a:xfrm>
              <a:prstGeom prst="ellipse">
                <a:avLst/>
              </a:prstGeom>
              <a:solidFill>
                <a:schemeClr val="bg1"/>
              </a:solidFill>
              <a:ln>
                <a:noFill/>
              </a:ln>
              <a:effectLst>
                <a:outerShdw dist="76200" dir="2700000" algn="tl"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p:nvPr/>
            </p:nvSpPr>
            <p:spPr>
              <a:xfrm>
                <a:off x="1426863" y="2613348"/>
                <a:ext cx="1570349" cy="157034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0" name="椭圆 39"/>
            <p:cNvSpPr/>
            <p:nvPr/>
          </p:nvSpPr>
          <p:spPr>
            <a:xfrm>
              <a:off x="2792045" y="1249762"/>
              <a:ext cx="618249" cy="618249"/>
            </a:xfrm>
            <a:prstGeom prst="ellipse">
              <a:avLst/>
            </a:prstGeom>
            <a:ln>
              <a:noFill/>
            </a:ln>
            <a:effectLst>
              <a:innerShdw dist="63500" dir="13500000">
                <a:schemeClr val="accent1">
                  <a:lumMod val="50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2" name="组合 41"/>
          <p:cNvGrpSpPr/>
          <p:nvPr/>
        </p:nvGrpSpPr>
        <p:grpSpPr>
          <a:xfrm>
            <a:off x="3395101" y="2952886"/>
            <a:ext cx="910025" cy="910025"/>
            <a:chOff x="2646157" y="1103874"/>
            <a:chExt cx="910025" cy="910025"/>
          </a:xfrm>
        </p:grpSpPr>
        <p:grpSp>
          <p:nvGrpSpPr>
            <p:cNvPr id="43" name="组合 42"/>
            <p:cNvGrpSpPr/>
            <p:nvPr/>
          </p:nvGrpSpPr>
          <p:grpSpPr>
            <a:xfrm>
              <a:off x="2646157" y="1103874"/>
              <a:ext cx="910025" cy="910025"/>
              <a:chOff x="1236675" y="2423160"/>
              <a:chExt cx="1950720" cy="1950720"/>
            </a:xfrm>
          </p:grpSpPr>
          <p:sp>
            <p:nvSpPr>
              <p:cNvPr id="45" name="椭圆 44"/>
              <p:cNvSpPr/>
              <p:nvPr/>
            </p:nvSpPr>
            <p:spPr>
              <a:xfrm>
                <a:off x="1236675" y="2423160"/>
                <a:ext cx="1950720" cy="1950720"/>
              </a:xfrm>
              <a:prstGeom prst="ellipse">
                <a:avLst/>
              </a:prstGeom>
              <a:solidFill>
                <a:schemeClr val="bg1"/>
              </a:solidFill>
              <a:ln>
                <a:noFill/>
              </a:ln>
              <a:effectLst>
                <a:outerShdw dist="76200" dir="2700000" algn="tl"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p:nvPr/>
            </p:nvSpPr>
            <p:spPr>
              <a:xfrm>
                <a:off x="1426863" y="2613348"/>
                <a:ext cx="1570349" cy="157034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4" name="椭圆 43"/>
            <p:cNvSpPr/>
            <p:nvPr/>
          </p:nvSpPr>
          <p:spPr>
            <a:xfrm>
              <a:off x="2792045" y="1249762"/>
              <a:ext cx="618249" cy="618249"/>
            </a:xfrm>
            <a:prstGeom prst="ellipse">
              <a:avLst/>
            </a:prstGeom>
            <a:solidFill>
              <a:schemeClr val="accent2"/>
            </a:solidFill>
            <a:ln>
              <a:noFill/>
            </a:ln>
            <a:effectLst>
              <a:innerShdw dist="63500" dir="13500000">
                <a:schemeClr val="accent2">
                  <a:lumMod val="50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7" name="组合 46"/>
          <p:cNvGrpSpPr/>
          <p:nvPr/>
        </p:nvGrpSpPr>
        <p:grpSpPr>
          <a:xfrm>
            <a:off x="3395101" y="4836306"/>
            <a:ext cx="910025" cy="910025"/>
            <a:chOff x="2646157" y="1103874"/>
            <a:chExt cx="910025" cy="910025"/>
          </a:xfrm>
        </p:grpSpPr>
        <p:grpSp>
          <p:nvGrpSpPr>
            <p:cNvPr id="48" name="组合 47"/>
            <p:cNvGrpSpPr/>
            <p:nvPr/>
          </p:nvGrpSpPr>
          <p:grpSpPr>
            <a:xfrm>
              <a:off x="2646157" y="1103874"/>
              <a:ext cx="910025" cy="910025"/>
              <a:chOff x="1236675" y="2423160"/>
              <a:chExt cx="1950720" cy="1950720"/>
            </a:xfrm>
          </p:grpSpPr>
          <p:sp>
            <p:nvSpPr>
              <p:cNvPr id="50" name="椭圆 49"/>
              <p:cNvSpPr/>
              <p:nvPr/>
            </p:nvSpPr>
            <p:spPr>
              <a:xfrm>
                <a:off x="1236675" y="2423160"/>
                <a:ext cx="1950720" cy="1950720"/>
              </a:xfrm>
              <a:prstGeom prst="ellipse">
                <a:avLst/>
              </a:prstGeom>
              <a:solidFill>
                <a:schemeClr val="bg1"/>
              </a:solidFill>
              <a:ln>
                <a:noFill/>
              </a:ln>
              <a:effectLst>
                <a:outerShdw dist="76200" dir="2700000" algn="tl"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a:off x="1426863" y="2613348"/>
                <a:ext cx="1570349" cy="157034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9" name="椭圆 48"/>
            <p:cNvSpPr/>
            <p:nvPr/>
          </p:nvSpPr>
          <p:spPr>
            <a:xfrm>
              <a:off x="2792045" y="1249762"/>
              <a:ext cx="618249" cy="618249"/>
            </a:xfrm>
            <a:prstGeom prst="ellipse">
              <a:avLst/>
            </a:prstGeom>
            <a:solidFill>
              <a:schemeClr val="accent3"/>
            </a:solidFill>
            <a:ln>
              <a:noFill/>
            </a:ln>
            <a:effectLst>
              <a:innerShdw dist="63500" dir="13500000">
                <a:schemeClr val="accent3">
                  <a:lumMod val="50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2" name="组合 51"/>
          <p:cNvGrpSpPr/>
          <p:nvPr/>
        </p:nvGrpSpPr>
        <p:grpSpPr>
          <a:xfrm>
            <a:off x="7810175" y="1103874"/>
            <a:ext cx="910025" cy="910025"/>
            <a:chOff x="2646157" y="1103874"/>
            <a:chExt cx="910025" cy="910025"/>
          </a:xfrm>
        </p:grpSpPr>
        <p:grpSp>
          <p:nvGrpSpPr>
            <p:cNvPr id="53" name="组合 52"/>
            <p:cNvGrpSpPr/>
            <p:nvPr/>
          </p:nvGrpSpPr>
          <p:grpSpPr>
            <a:xfrm>
              <a:off x="2646157" y="1103874"/>
              <a:ext cx="910025" cy="910025"/>
              <a:chOff x="1236675" y="2423160"/>
              <a:chExt cx="1950720" cy="1950720"/>
            </a:xfrm>
          </p:grpSpPr>
          <p:sp>
            <p:nvSpPr>
              <p:cNvPr id="55" name="椭圆 54"/>
              <p:cNvSpPr/>
              <p:nvPr/>
            </p:nvSpPr>
            <p:spPr>
              <a:xfrm>
                <a:off x="1236675" y="2423160"/>
                <a:ext cx="1950720" cy="1950720"/>
              </a:xfrm>
              <a:prstGeom prst="ellipse">
                <a:avLst/>
              </a:prstGeom>
              <a:solidFill>
                <a:schemeClr val="bg1"/>
              </a:solidFill>
              <a:ln>
                <a:noFill/>
              </a:ln>
              <a:effectLst>
                <a:outerShdw dist="76200" dir="2700000" algn="tl"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p:cNvSpPr/>
              <p:nvPr/>
            </p:nvSpPr>
            <p:spPr>
              <a:xfrm>
                <a:off x="1426863" y="2613348"/>
                <a:ext cx="1570349" cy="157034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4" name="椭圆 53"/>
            <p:cNvSpPr/>
            <p:nvPr/>
          </p:nvSpPr>
          <p:spPr>
            <a:xfrm>
              <a:off x="2792045" y="1249762"/>
              <a:ext cx="618249" cy="618249"/>
            </a:xfrm>
            <a:prstGeom prst="ellipse">
              <a:avLst/>
            </a:prstGeom>
            <a:solidFill>
              <a:schemeClr val="accent5"/>
            </a:solidFill>
            <a:ln>
              <a:noFill/>
            </a:ln>
            <a:effectLst>
              <a:innerShdw dist="63500" dir="13500000">
                <a:schemeClr val="accent5">
                  <a:lumMod val="50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7" name="组合 56"/>
          <p:cNvGrpSpPr/>
          <p:nvPr/>
        </p:nvGrpSpPr>
        <p:grpSpPr>
          <a:xfrm>
            <a:off x="7810175" y="2952886"/>
            <a:ext cx="910025" cy="910025"/>
            <a:chOff x="2646157" y="1103874"/>
            <a:chExt cx="910025" cy="910025"/>
          </a:xfrm>
        </p:grpSpPr>
        <p:grpSp>
          <p:nvGrpSpPr>
            <p:cNvPr id="58" name="组合 57"/>
            <p:cNvGrpSpPr/>
            <p:nvPr/>
          </p:nvGrpSpPr>
          <p:grpSpPr>
            <a:xfrm>
              <a:off x="2646157" y="1103874"/>
              <a:ext cx="910025" cy="910025"/>
              <a:chOff x="1236675" y="2423160"/>
              <a:chExt cx="1950720" cy="1950720"/>
            </a:xfrm>
          </p:grpSpPr>
          <p:sp>
            <p:nvSpPr>
              <p:cNvPr id="60" name="椭圆 59"/>
              <p:cNvSpPr/>
              <p:nvPr/>
            </p:nvSpPr>
            <p:spPr>
              <a:xfrm>
                <a:off x="1236675" y="2423160"/>
                <a:ext cx="1950720" cy="1950720"/>
              </a:xfrm>
              <a:prstGeom prst="ellipse">
                <a:avLst/>
              </a:prstGeom>
              <a:solidFill>
                <a:schemeClr val="bg1"/>
              </a:solidFill>
              <a:ln>
                <a:noFill/>
              </a:ln>
              <a:effectLst>
                <a:outerShdw dist="76200" dir="2700000" algn="tl"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p:cNvSpPr/>
              <p:nvPr/>
            </p:nvSpPr>
            <p:spPr>
              <a:xfrm>
                <a:off x="1426863" y="2613348"/>
                <a:ext cx="1570349" cy="157034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9" name="椭圆 58"/>
            <p:cNvSpPr/>
            <p:nvPr/>
          </p:nvSpPr>
          <p:spPr>
            <a:xfrm>
              <a:off x="2792045" y="1249762"/>
              <a:ext cx="618249" cy="618249"/>
            </a:xfrm>
            <a:prstGeom prst="ellipse">
              <a:avLst/>
            </a:prstGeom>
            <a:solidFill>
              <a:schemeClr val="accent4"/>
            </a:solidFill>
            <a:ln>
              <a:noFill/>
            </a:ln>
            <a:effectLst>
              <a:innerShdw dist="63500" dir="13500000">
                <a:schemeClr val="accent4">
                  <a:lumMod val="50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2" name="组合 61"/>
          <p:cNvGrpSpPr/>
          <p:nvPr/>
        </p:nvGrpSpPr>
        <p:grpSpPr>
          <a:xfrm>
            <a:off x="7810175" y="4836306"/>
            <a:ext cx="910025" cy="910025"/>
            <a:chOff x="2646157" y="1103874"/>
            <a:chExt cx="910025" cy="910025"/>
          </a:xfrm>
        </p:grpSpPr>
        <p:grpSp>
          <p:nvGrpSpPr>
            <p:cNvPr id="63" name="组合 62"/>
            <p:cNvGrpSpPr/>
            <p:nvPr/>
          </p:nvGrpSpPr>
          <p:grpSpPr>
            <a:xfrm>
              <a:off x="2646157" y="1103874"/>
              <a:ext cx="910025" cy="910025"/>
              <a:chOff x="1236675" y="2423160"/>
              <a:chExt cx="1950720" cy="1950720"/>
            </a:xfrm>
          </p:grpSpPr>
          <p:sp>
            <p:nvSpPr>
              <p:cNvPr id="65" name="椭圆 64"/>
              <p:cNvSpPr/>
              <p:nvPr/>
            </p:nvSpPr>
            <p:spPr>
              <a:xfrm>
                <a:off x="1236675" y="2423160"/>
                <a:ext cx="1950720" cy="1950720"/>
              </a:xfrm>
              <a:prstGeom prst="ellipse">
                <a:avLst/>
              </a:prstGeom>
              <a:solidFill>
                <a:schemeClr val="bg1"/>
              </a:solidFill>
              <a:ln>
                <a:noFill/>
              </a:ln>
              <a:effectLst>
                <a:outerShdw dist="76200" dir="2700000" algn="tl"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椭圆 65"/>
              <p:cNvSpPr/>
              <p:nvPr/>
            </p:nvSpPr>
            <p:spPr>
              <a:xfrm>
                <a:off x="1426863" y="2613348"/>
                <a:ext cx="1570349" cy="157034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4" name="椭圆 63"/>
            <p:cNvSpPr/>
            <p:nvPr/>
          </p:nvSpPr>
          <p:spPr>
            <a:xfrm>
              <a:off x="2792045" y="1249762"/>
              <a:ext cx="618249" cy="618249"/>
            </a:xfrm>
            <a:prstGeom prst="ellipse">
              <a:avLst/>
            </a:prstGeom>
            <a:solidFill>
              <a:schemeClr val="accent6"/>
            </a:solidFill>
            <a:ln>
              <a:noFill/>
            </a:ln>
            <a:effectLst>
              <a:innerShdw dist="63500" dir="13500000">
                <a:schemeClr val="accent6">
                  <a:lumMod val="50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3" name="组合 72"/>
          <p:cNvGrpSpPr/>
          <p:nvPr/>
        </p:nvGrpSpPr>
        <p:grpSpPr>
          <a:xfrm>
            <a:off x="3665646" y="1410839"/>
            <a:ext cx="364409" cy="302521"/>
            <a:chOff x="3132963" y="3140191"/>
            <a:chExt cx="645573" cy="535933"/>
          </a:xfrm>
          <a:solidFill>
            <a:schemeClr val="bg1"/>
          </a:solidFill>
        </p:grpSpPr>
        <p:sp>
          <p:nvSpPr>
            <p:cNvPr id="74" name="Freeform 226"/>
            <p:cNvSpPr/>
            <p:nvPr/>
          </p:nvSpPr>
          <p:spPr bwMode="auto">
            <a:xfrm>
              <a:off x="3421629" y="3217854"/>
              <a:ext cx="356907" cy="392027"/>
            </a:xfrm>
            <a:custGeom>
              <a:avLst/>
              <a:gdLst>
                <a:gd name="T0" fmla="*/ 0 w 529"/>
                <a:gd name="T1" fmla="*/ 0 h 581"/>
                <a:gd name="T2" fmla="*/ 2 w 529"/>
                <a:gd name="T3" fmla="*/ 11 h 581"/>
                <a:gd name="T4" fmla="*/ 25 w 529"/>
                <a:gd name="T5" fmla="*/ 56 h 581"/>
                <a:gd name="T6" fmla="*/ 473 w 529"/>
                <a:gd name="T7" fmla="*/ 56 h 581"/>
                <a:gd name="T8" fmla="*/ 473 w 529"/>
                <a:gd name="T9" fmla="*/ 525 h 581"/>
                <a:gd name="T10" fmla="*/ 127 w 529"/>
                <a:gd name="T11" fmla="*/ 525 h 581"/>
                <a:gd name="T12" fmla="*/ 127 w 529"/>
                <a:gd name="T13" fmla="*/ 581 h 581"/>
                <a:gd name="T14" fmla="*/ 529 w 529"/>
                <a:gd name="T15" fmla="*/ 581 h 581"/>
                <a:gd name="T16" fmla="*/ 529 w 529"/>
                <a:gd name="T17" fmla="*/ 0 h 581"/>
                <a:gd name="T18" fmla="*/ 0 w 529"/>
                <a:gd name="T19" fmla="*/ 0 h 5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9" h="581">
                  <a:moveTo>
                    <a:pt x="0" y="0"/>
                  </a:moveTo>
                  <a:cubicBezTo>
                    <a:pt x="1" y="4"/>
                    <a:pt x="2" y="7"/>
                    <a:pt x="2" y="11"/>
                  </a:cubicBezTo>
                  <a:cubicBezTo>
                    <a:pt x="14" y="22"/>
                    <a:pt x="22" y="38"/>
                    <a:pt x="25" y="56"/>
                  </a:cubicBezTo>
                  <a:cubicBezTo>
                    <a:pt x="473" y="56"/>
                    <a:pt x="473" y="56"/>
                    <a:pt x="473" y="56"/>
                  </a:cubicBezTo>
                  <a:cubicBezTo>
                    <a:pt x="473" y="525"/>
                    <a:pt x="473" y="525"/>
                    <a:pt x="473" y="525"/>
                  </a:cubicBezTo>
                  <a:cubicBezTo>
                    <a:pt x="127" y="525"/>
                    <a:pt x="127" y="525"/>
                    <a:pt x="127" y="525"/>
                  </a:cubicBezTo>
                  <a:cubicBezTo>
                    <a:pt x="127" y="581"/>
                    <a:pt x="127" y="581"/>
                    <a:pt x="127" y="581"/>
                  </a:cubicBezTo>
                  <a:cubicBezTo>
                    <a:pt x="529" y="581"/>
                    <a:pt x="529" y="581"/>
                    <a:pt x="529" y="581"/>
                  </a:cubicBezTo>
                  <a:cubicBezTo>
                    <a:pt x="529" y="0"/>
                    <a:pt x="529" y="0"/>
                    <a:pt x="529" y="0"/>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75" name="Freeform 227"/>
            <p:cNvSpPr/>
            <p:nvPr/>
          </p:nvSpPr>
          <p:spPr bwMode="auto">
            <a:xfrm>
              <a:off x="3198348" y="3140191"/>
              <a:ext cx="224709" cy="247551"/>
            </a:xfrm>
            <a:custGeom>
              <a:avLst/>
              <a:gdLst>
                <a:gd name="T0" fmla="*/ 45 w 333"/>
                <a:gd name="T1" fmla="*/ 243 h 367"/>
                <a:gd name="T2" fmla="*/ 170 w 333"/>
                <a:gd name="T3" fmla="*/ 367 h 367"/>
                <a:gd name="T4" fmla="*/ 289 w 333"/>
                <a:gd name="T5" fmla="*/ 243 h 367"/>
                <a:gd name="T6" fmla="*/ 326 w 333"/>
                <a:gd name="T7" fmla="*/ 203 h 367"/>
                <a:gd name="T8" fmla="*/ 306 w 333"/>
                <a:gd name="T9" fmla="*/ 142 h 367"/>
                <a:gd name="T10" fmla="*/ 166 w 333"/>
                <a:gd name="T11" fmla="*/ 0 h 367"/>
                <a:gd name="T12" fmla="*/ 26 w 333"/>
                <a:gd name="T13" fmla="*/ 142 h 367"/>
                <a:gd name="T14" fmla="*/ 7 w 333"/>
                <a:gd name="T15" fmla="*/ 203 h 367"/>
                <a:gd name="T16" fmla="*/ 45 w 333"/>
                <a:gd name="T17" fmla="*/ 243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3" h="367">
                  <a:moveTo>
                    <a:pt x="45" y="243"/>
                  </a:moveTo>
                  <a:cubicBezTo>
                    <a:pt x="71" y="308"/>
                    <a:pt x="118" y="367"/>
                    <a:pt x="170" y="367"/>
                  </a:cubicBezTo>
                  <a:cubicBezTo>
                    <a:pt x="222" y="367"/>
                    <a:pt x="266" y="308"/>
                    <a:pt x="289" y="243"/>
                  </a:cubicBezTo>
                  <a:cubicBezTo>
                    <a:pt x="305" y="242"/>
                    <a:pt x="320" y="226"/>
                    <a:pt x="326" y="203"/>
                  </a:cubicBezTo>
                  <a:cubicBezTo>
                    <a:pt x="333" y="176"/>
                    <a:pt x="324" y="149"/>
                    <a:pt x="306" y="142"/>
                  </a:cubicBezTo>
                  <a:cubicBezTo>
                    <a:pt x="302" y="63"/>
                    <a:pt x="241" y="0"/>
                    <a:pt x="166" y="0"/>
                  </a:cubicBezTo>
                  <a:cubicBezTo>
                    <a:pt x="92" y="0"/>
                    <a:pt x="31" y="63"/>
                    <a:pt x="26" y="142"/>
                  </a:cubicBezTo>
                  <a:cubicBezTo>
                    <a:pt x="9" y="149"/>
                    <a:pt x="0" y="176"/>
                    <a:pt x="7" y="203"/>
                  </a:cubicBezTo>
                  <a:cubicBezTo>
                    <a:pt x="13" y="227"/>
                    <a:pt x="29" y="243"/>
                    <a:pt x="45" y="24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76" name="Freeform 228"/>
            <p:cNvSpPr/>
            <p:nvPr/>
          </p:nvSpPr>
          <p:spPr bwMode="auto">
            <a:xfrm>
              <a:off x="3481875" y="3306367"/>
              <a:ext cx="233275" cy="180738"/>
            </a:xfrm>
            <a:custGeom>
              <a:avLst/>
              <a:gdLst>
                <a:gd name="T0" fmla="*/ 41 w 346"/>
                <a:gd name="T1" fmla="*/ 111 h 268"/>
                <a:gd name="T2" fmla="*/ 0 w 346"/>
                <a:gd name="T3" fmla="*/ 151 h 268"/>
                <a:gd name="T4" fmla="*/ 90 w 346"/>
                <a:gd name="T5" fmla="*/ 268 h 268"/>
                <a:gd name="T6" fmla="*/ 254 w 346"/>
                <a:gd name="T7" fmla="*/ 125 h 268"/>
                <a:gd name="T8" fmla="*/ 284 w 346"/>
                <a:gd name="T9" fmla="*/ 158 h 268"/>
                <a:gd name="T10" fmla="*/ 346 w 346"/>
                <a:gd name="T11" fmla="*/ 0 h 268"/>
                <a:gd name="T12" fmla="*/ 184 w 346"/>
                <a:gd name="T13" fmla="*/ 50 h 268"/>
                <a:gd name="T14" fmla="*/ 218 w 346"/>
                <a:gd name="T15" fmla="*/ 87 h 268"/>
                <a:gd name="T16" fmla="*/ 99 w 346"/>
                <a:gd name="T17" fmla="*/ 190 h 268"/>
                <a:gd name="T18" fmla="*/ 41 w 346"/>
                <a:gd name="T19" fmla="*/ 111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6" h="268">
                  <a:moveTo>
                    <a:pt x="41" y="111"/>
                  </a:moveTo>
                  <a:cubicBezTo>
                    <a:pt x="0" y="151"/>
                    <a:pt x="0" y="151"/>
                    <a:pt x="0" y="151"/>
                  </a:cubicBezTo>
                  <a:cubicBezTo>
                    <a:pt x="12" y="165"/>
                    <a:pt x="90" y="268"/>
                    <a:pt x="90" y="268"/>
                  </a:cubicBezTo>
                  <a:cubicBezTo>
                    <a:pt x="254" y="125"/>
                    <a:pt x="254" y="125"/>
                    <a:pt x="254" y="125"/>
                  </a:cubicBezTo>
                  <a:cubicBezTo>
                    <a:pt x="284" y="158"/>
                    <a:pt x="284" y="158"/>
                    <a:pt x="284" y="158"/>
                  </a:cubicBezTo>
                  <a:cubicBezTo>
                    <a:pt x="346" y="0"/>
                    <a:pt x="346" y="0"/>
                    <a:pt x="346" y="0"/>
                  </a:cubicBezTo>
                  <a:cubicBezTo>
                    <a:pt x="184" y="50"/>
                    <a:pt x="184" y="50"/>
                    <a:pt x="184" y="50"/>
                  </a:cubicBezTo>
                  <a:cubicBezTo>
                    <a:pt x="218" y="87"/>
                    <a:pt x="218" y="87"/>
                    <a:pt x="218" y="87"/>
                  </a:cubicBezTo>
                  <a:cubicBezTo>
                    <a:pt x="99" y="190"/>
                    <a:pt x="99" y="190"/>
                    <a:pt x="99" y="190"/>
                  </a:cubicBezTo>
                  <a:lnTo>
                    <a:pt x="41" y="11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77" name="Freeform 229"/>
            <p:cNvSpPr/>
            <p:nvPr/>
          </p:nvSpPr>
          <p:spPr bwMode="auto">
            <a:xfrm>
              <a:off x="3132963" y="3377178"/>
              <a:ext cx="355480" cy="298946"/>
            </a:xfrm>
            <a:custGeom>
              <a:avLst/>
              <a:gdLst>
                <a:gd name="T0" fmla="*/ 407 w 527"/>
                <a:gd name="T1" fmla="*/ 0 h 443"/>
                <a:gd name="T2" fmla="*/ 294 w 527"/>
                <a:gd name="T3" fmla="*/ 190 h 443"/>
                <a:gd name="T4" fmla="*/ 280 w 527"/>
                <a:gd name="T5" fmla="*/ 105 h 443"/>
                <a:gd name="T6" fmla="*/ 295 w 527"/>
                <a:gd name="T7" fmla="*/ 77 h 443"/>
                <a:gd name="T8" fmla="*/ 263 w 527"/>
                <a:gd name="T9" fmla="*/ 44 h 443"/>
                <a:gd name="T10" fmla="*/ 230 w 527"/>
                <a:gd name="T11" fmla="*/ 77 h 443"/>
                <a:gd name="T12" fmla="*/ 246 w 527"/>
                <a:gd name="T13" fmla="*/ 105 h 443"/>
                <a:gd name="T14" fmla="*/ 232 w 527"/>
                <a:gd name="T15" fmla="*/ 189 h 443"/>
                <a:gd name="T16" fmla="*/ 120 w 527"/>
                <a:gd name="T17" fmla="*/ 0 h 443"/>
                <a:gd name="T18" fmla="*/ 2 w 527"/>
                <a:gd name="T19" fmla="*/ 125 h 443"/>
                <a:gd name="T20" fmla="*/ 0 w 527"/>
                <a:gd name="T21" fmla="*/ 125 h 443"/>
                <a:gd name="T22" fmla="*/ 0 w 527"/>
                <a:gd name="T23" fmla="*/ 402 h 443"/>
                <a:gd name="T24" fmla="*/ 1 w 527"/>
                <a:gd name="T25" fmla="*/ 402 h 443"/>
                <a:gd name="T26" fmla="*/ 263 w 527"/>
                <a:gd name="T27" fmla="*/ 443 h 443"/>
                <a:gd name="T28" fmla="*/ 526 w 527"/>
                <a:gd name="T29" fmla="*/ 402 h 443"/>
                <a:gd name="T30" fmla="*/ 527 w 527"/>
                <a:gd name="T31" fmla="*/ 402 h 443"/>
                <a:gd name="T32" fmla="*/ 527 w 527"/>
                <a:gd name="T33" fmla="*/ 125 h 443"/>
                <a:gd name="T34" fmla="*/ 525 w 527"/>
                <a:gd name="T35" fmla="*/ 125 h 443"/>
                <a:gd name="T36" fmla="*/ 407 w 527"/>
                <a:gd name="T37" fmla="*/ 0 h 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27" h="443">
                  <a:moveTo>
                    <a:pt x="407" y="0"/>
                  </a:moveTo>
                  <a:cubicBezTo>
                    <a:pt x="294" y="190"/>
                    <a:pt x="294" y="190"/>
                    <a:pt x="294" y="190"/>
                  </a:cubicBezTo>
                  <a:cubicBezTo>
                    <a:pt x="280" y="105"/>
                    <a:pt x="280" y="105"/>
                    <a:pt x="280" y="105"/>
                  </a:cubicBezTo>
                  <a:cubicBezTo>
                    <a:pt x="289" y="99"/>
                    <a:pt x="295" y="89"/>
                    <a:pt x="295" y="77"/>
                  </a:cubicBezTo>
                  <a:cubicBezTo>
                    <a:pt x="295" y="59"/>
                    <a:pt x="281" y="44"/>
                    <a:pt x="263" y="44"/>
                  </a:cubicBezTo>
                  <a:cubicBezTo>
                    <a:pt x="245" y="44"/>
                    <a:pt x="230" y="59"/>
                    <a:pt x="230" y="77"/>
                  </a:cubicBezTo>
                  <a:cubicBezTo>
                    <a:pt x="230" y="89"/>
                    <a:pt x="237" y="99"/>
                    <a:pt x="246" y="105"/>
                  </a:cubicBezTo>
                  <a:cubicBezTo>
                    <a:pt x="232" y="189"/>
                    <a:pt x="232" y="189"/>
                    <a:pt x="232" y="189"/>
                  </a:cubicBezTo>
                  <a:cubicBezTo>
                    <a:pt x="120" y="0"/>
                    <a:pt x="120" y="0"/>
                    <a:pt x="120" y="0"/>
                  </a:cubicBezTo>
                  <a:cubicBezTo>
                    <a:pt x="56" y="27"/>
                    <a:pt x="12" y="72"/>
                    <a:pt x="2" y="125"/>
                  </a:cubicBezTo>
                  <a:cubicBezTo>
                    <a:pt x="0" y="125"/>
                    <a:pt x="0" y="125"/>
                    <a:pt x="0" y="125"/>
                  </a:cubicBezTo>
                  <a:cubicBezTo>
                    <a:pt x="0" y="402"/>
                    <a:pt x="0" y="402"/>
                    <a:pt x="0" y="402"/>
                  </a:cubicBezTo>
                  <a:cubicBezTo>
                    <a:pt x="1" y="402"/>
                    <a:pt x="1" y="402"/>
                    <a:pt x="1" y="402"/>
                  </a:cubicBezTo>
                  <a:cubicBezTo>
                    <a:pt x="14" y="425"/>
                    <a:pt x="126" y="443"/>
                    <a:pt x="263" y="443"/>
                  </a:cubicBezTo>
                  <a:cubicBezTo>
                    <a:pt x="401" y="443"/>
                    <a:pt x="513" y="425"/>
                    <a:pt x="526" y="402"/>
                  </a:cubicBezTo>
                  <a:cubicBezTo>
                    <a:pt x="527" y="402"/>
                    <a:pt x="527" y="402"/>
                    <a:pt x="527" y="402"/>
                  </a:cubicBezTo>
                  <a:cubicBezTo>
                    <a:pt x="527" y="125"/>
                    <a:pt x="527" y="125"/>
                    <a:pt x="527" y="125"/>
                  </a:cubicBezTo>
                  <a:cubicBezTo>
                    <a:pt x="525" y="125"/>
                    <a:pt x="525" y="125"/>
                    <a:pt x="525" y="125"/>
                  </a:cubicBezTo>
                  <a:cubicBezTo>
                    <a:pt x="515" y="72"/>
                    <a:pt x="471" y="27"/>
                    <a:pt x="40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78" name="Freeform 230"/>
            <p:cNvSpPr/>
            <p:nvPr/>
          </p:nvSpPr>
          <p:spPr bwMode="auto">
            <a:xfrm>
              <a:off x="3598655" y="3487105"/>
              <a:ext cx="54536" cy="68241"/>
            </a:xfrm>
            <a:custGeom>
              <a:avLst/>
              <a:gdLst>
                <a:gd name="T0" fmla="*/ 0 w 81"/>
                <a:gd name="T1" fmla="*/ 0 h 101"/>
                <a:gd name="T2" fmla="*/ 0 w 81"/>
                <a:gd name="T3" fmla="*/ 55 h 101"/>
                <a:gd name="T4" fmla="*/ 40 w 81"/>
                <a:gd name="T5" fmla="*/ 101 h 101"/>
                <a:gd name="T6" fmla="*/ 81 w 81"/>
                <a:gd name="T7" fmla="*/ 56 h 101"/>
                <a:gd name="T8" fmla="*/ 81 w 81"/>
                <a:gd name="T9" fmla="*/ 0 h 101"/>
                <a:gd name="T10" fmla="*/ 59 w 81"/>
                <a:gd name="T11" fmla="*/ 0 h 101"/>
                <a:gd name="T12" fmla="*/ 59 w 81"/>
                <a:gd name="T13" fmla="*/ 57 h 101"/>
                <a:gd name="T14" fmla="*/ 40 w 81"/>
                <a:gd name="T15" fmla="*/ 83 h 101"/>
                <a:gd name="T16" fmla="*/ 22 w 81"/>
                <a:gd name="T17" fmla="*/ 57 h 101"/>
                <a:gd name="T18" fmla="*/ 22 w 81"/>
                <a:gd name="T19" fmla="*/ 0 h 101"/>
                <a:gd name="T20" fmla="*/ 0 w 81"/>
                <a:gd name="T21"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1" h="101">
                  <a:moveTo>
                    <a:pt x="0" y="0"/>
                  </a:moveTo>
                  <a:cubicBezTo>
                    <a:pt x="0" y="55"/>
                    <a:pt x="0" y="55"/>
                    <a:pt x="0" y="55"/>
                  </a:cubicBezTo>
                  <a:cubicBezTo>
                    <a:pt x="0" y="87"/>
                    <a:pt x="15" y="101"/>
                    <a:pt x="40" y="101"/>
                  </a:cubicBezTo>
                  <a:cubicBezTo>
                    <a:pt x="65" y="101"/>
                    <a:pt x="81" y="86"/>
                    <a:pt x="81" y="56"/>
                  </a:cubicBezTo>
                  <a:cubicBezTo>
                    <a:pt x="81" y="0"/>
                    <a:pt x="81" y="0"/>
                    <a:pt x="81" y="0"/>
                  </a:cubicBezTo>
                  <a:cubicBezTo>
                    <a:pt x="59" y="0"/>
                    <a:pt x="59" y="0"/>
                    <a:pt x="59" y="0"/>
                  </a:cubicBezTo>
                  <a:cubicBezTo>
                    <a:pt x="59" y="57"/>
                    <a:pt x="59" y="57"/>
                    <a:pt x="59" y="57"/>
                  </a:cubicBezTo>
                  <a:cubicBezTo>
                    <a:pt x="59" y="75"/>
                    <a:pt x="52" y="83"/>
                    <a:pt x="40" y="83"/>
                  </a:cubicBezTo>
                  <a:cubicBezTo>
                    <a:pt x="29" y="83"/>
                    <a:pt x="22" y="74"/>
                    <a:pt x="22" y="57"/>
                  </a:cubicBezTo>
                  <a:cubicBezTo>
                    <a:pt x="22" y="0"/>
                    <a:pt x="22" y="0"/>
                    <a:pt x="22" y="0"/>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79" name="Freeform 231"/>
            <p:cNvSpPr>
              <a:spLocks noEditPoints="1"/>
            </p:cNvSpPr>
            <p:nvPr/>
          </p:nvSpPr>
          <p:spPr bwMode="auto">
            <a:xfrm>
              <a:off x="3666040" y="3486534"/>
              <a:ext cx="47968" cy="67384"/>
            </a:xfrm>
            <a:custGeom>
              <a:avLst/>
              <a:gdLst>
                <a:gd name="T0" fmla="*/ 31 w 71"/>
                <a:gd name="T1" fmla="*/ 0 h 100"/>
                <a:gd name="T2" fmla="*/ 0 w 71"/>
                <a:gd name="T3" fmla="*/ 2 h 100"/>
                <a:gd name="T4" fmla="*/ 0 w 71"/>
                <a:gd name="T5" fmla="*/ 100 h 100"/>
                <a:gd name="T6" fmla="*/ 23 w 71"/>
                <a:gd name="T7" fmla="*/ 100 h 100"/>
                <a:gd name="T8" fmla="*/ 23 w 71"/>
                <a:gd name="T9" fmla="*/ 65 h 100"/>
                <a:gd name="T10" fmla="*/ 30 w 71"/>
                <a:gd name="T11" fmla="*/ 65 h 100"/>
                <a:gd name="T12" fmla="*/ 62 w 71"/>
                <a:gd name="T13" fmla="*/ 55 h 100"/>
                <a:gd name="T14" fmla="*/ 71 w 71"/>
                <a:gd name="T15" fmla="*/ 31 h 100"/>
                <a:gd name="T16" fmla="*/ 61 w 71"/>
                <a:gd name="T17" fmla="*/ 8 h 100"/>
                <a:gd name="T18" fmla="*/ 31 w 71"/>
                <a:gd name="T19" fmla="*/ 0 h 100"/>
                <a:gd name="T20" fmla="*/ 30 w 71"/>
                <a:gd name="T21" fmla="*/ 48 h 100"/>
                <a:gd name="T22" fmla="*/ 23 w 71"/>
                <a:gd name="T23" fmla="*/ 47 h 100"/>
                <a:gd name="T24" fmla="*/ 23 w 71"/>
                <a:gd name="T25" fmla="*/ 18 h 100"/>
                <a:gd name="T26" fmla="*/ 32 w 71"/>
                <a:gd name="T27" fmla="*/ 17 h 100"/>
                <a:gd name="T28" fmla="*/ 49 w 71"/>
                <a:gd name="T29" fmla="*/ 32 h 100"/>
                <a:gd name="T30" fmla="*/ 30 w 71"/>
                <a:gd name="T31" fmla="*/ 48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1" h="100">
                  <a:moveTo>
                    <a:pt x="31" y="0"/>
                  </a:moveTo>
                  <a:cubicBezTo>
                    <a:pt x="17" y="0"/>
                    <a:pt x="7" y="1"/>
                    <a:pt x="0" y="2"/>
                  </a:cubicBezTo>
                  <a:cubicBezTo>
                    <a:pt x="0" y="100"/>
                    <a:pt x="0" y="100"/>
                    <a:pt x="0" y="100"/>
                  </a:cubicBezTo>
                  <a:cubicBezTo>
                    <a:pt x="23" y="100"/>
                    <a:pt x="23" y="100"/>
                    <a:pt x="23" y="100"/>
                  </a:cubicBezTo>
                  <a:cubicBezTo>
                    <a:pt x="23" y="65"/>
                    <a:pt x="23" y="65"/>
                    <a:pt x="23" y="65"/>
                  </a:cubicBezTo>
                  <a:cubicBezTo>
                    <a:pt x="25" y="65"/>
                    <a:pt x="27" y="65"/>
                    <a:pt x="30" y="65"/>
                  </a:cubicBezTo>
                  <a:cubicBezTo>
                    <a:pt x="43" y="65"/>
                    <a:pt x="55" y="62"/>
                    <a:pt x="62" y="55"/>
                  </a:cubicBezTo>
                  <a:cubicBezTo>
                    <a:pt x="68" y="49"/>
                    <a:pt x="71" y="41"/>
                    <a:pt x="71" y="31"/>
                  </a:cubicBezTo>
                  <a:cubicBezTo>
                    <a:pt x="71" y="22"/>
                    <a:pt x="67" y="13"/>
                    <a:pt x="61" y="8"/>
                  </a:cubicBezTo>
                  <a:cubicBezTo>
                    <a:pt x="54" y="3"/>
                    <a:pt x="44" y="0"/>
                    <a:pt x="31" y="0"/>
                  </a:cubicBezTo>
                  <a:close/>
                  <a:moveTo>
                    <a:pt x="30" y="48"/>
                  </a:moveTo>
                  <a:cubicBezTo>
                    <a:pt x="27" y="48"/>
                    <a:pt x="24" y="48"/>
                    <a:pt x="23" y="47"/>
                  </a:cubicBezTo>
                  <a:cubicBezTo>
                    <a:pt x="23" y="18"/>
                    <a:pt x="23" y="18"/>
                    <a:pt x="23" y="18"/>
                  </a:cubicBezTo>
                  <a:cubicBezTo>
                    <a:pt x="24" y="18"/>
                    <a:pt x="27" y="17"/>
                    <a:pt x="32" y="17"/>
                  </a:cubicBezTo>
                  <a:cubicBezTo>
                    <a:pt x="43" y="17"/>
                    <a:pt x="49" y="23"/>
                    <a:pt x="49" y="32"/>
                  </a:cubicBezTo>
                  <a:cubicBezTo>
                    <a:pt x="49" y="42"/>
                    <a:pt x="42" y="48"/>
                    <a:pt x="30" y="4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grpSp>
      <p:grpSp>
        <p:nvGrpSpPr>
          <p:cNvPr id="80" name="组合 79"/>
          <p:cNvGrpSpPr/>
          <p:nvPr/>
        </p:nvGrpSpPr>
        <p:grpSpPr>
          <a:xfrm>
            <a:off x="8087066" y="1340408"/>
            <a:ext cx="386167" cy="443385"/>
            <a:chOff x="4383281" y="1858180"/>
            <a:chExt cx="684119" cy="785482"/>
          </a:xfrm>
          <a:solidFill>
            <a:schemeClr val="bg1"/>
          </a:solidFill>
        </p:grpSpPr>
        <p:sp>
          <p:nvSpPr>
            <p:cNvPr id="81" name="Freeform 244"/>
            <p:cNvSpPr/>
            <p:nvPr/>
          </p:nvSpPr>
          <p:spPr bwMode="auto">
            <a:xfrm>
              <a:off x="4681370" y="1858180"/>
              <a:ext cx="97079" cy="106787"/>
            </a:xfrm>
            <a:custGeom>
              <a:avLst/>
              <a:gdLst>
                <a:gd name="T0" fmla="*/ 19 w 144"/>
                <a:gd name="T1" fmla="*/ 105 h 158"/>
                <a:gd name="T2" fmla="*/ 73 w 144"/>
                <a:gd name="T3" fmla="*/ 158 h 158"/>
                <a:gd name="T4" fmla="*/ 125 w 144"/>
                <a:gd name="T5" fmla="*/ 104 h 158"/>
                <a:gd name="T6" fmla="*/ 141 w 144"/>
                <a:gd name="T7" fmla="*/ 87 h 158"/>
                <a:gd name="T8" fmla="*/ 132 w 144"/>
                <a:gd name="T9" fmla="*/ 61 h 158"/>
                <a:gd name="T10" fmla="*/ 72 w 144"/>
                <a:gd name="T11" fmla="*/ 0 h 158"/>
                <a:gd name="T12" fmla="*/ 11 w 144"/>
                <a:gd name="T13" fmla="*/ 61 h 158"/>
                <a:gd name="T14" fmla="*/ 3 w 144"/>
                <a:gd name="T15" fmla="*/ 87 h 158"/>
                <a:gd name="T16" fmla="*/ 19 w 144"/>
                <a:gd name="T17" fmla="*/ 105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4" h="158">
                  <a:moveTo>
                    <a:pt x="19" y="105"/>
                  </a:moveTo>
                  <a:cubicBezTo>
                    <a:pt x="30" y="132"/>
                    <a:pt x="51" y="158"/>
                    <a:pt x="73" y="158"/>
                  </a:cubicBezTo>
                  <a:cubicBezTo>
                    <a:pt x="96" y="158"/>
                    <a:pt x="115" y="132"/>
                    <a:pt x="125" y="104"/>
                  </a:cubicBezTo>
                  <a:cubicBezTo>
                    <a:pt x="131" y="104"/>
                    <a:pt x="138" y="97"/>
                    <a:pt x="141" y="87"/>
                  </a:cubicBezTo>
                  <a:cubicBezTo>
                    <a:pt x="144" y="75"/>
                    <a:pt x="140" y="64"/>
                    <a:pt x="132" y="61"/>
                  </a:cubicBezTo>
                  <a:cubicBezTo>
                    <a:pt x="130" y="27"/>
                    <a:pt x="104" y="0"/>
                    <a:pt x="72" y="0"/>
                  </a:cubicBezTo>
                  <a:cubicBezTo>
                    <a:pt x="40" y="0"/>
                    <a:pt x="13" y="27"/>
                    <a:pt x="11" y="61"/>
                  </a:cubicBezTo>
                  <a:cubicBezTo>
                    <a:pt x="4" y="64"/>
                    <a:pt x="0" y="75"/>
                    <a:pt x="3" y="87"/>
                  </a:cubicBezTo>
                  <a:cubicBezTo>
                    <a:pt x="5" y="97"/>
                    <a:pt x="12" y="104"/>
                    <a:pt x="19" y="10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82" name="Freeform 245"/>
            <p:cNvSpPr/>
            <p:nvPr/>
          </p:nvSpPr>
          <p:spPr bwMode="auto">
            <a:xfrm>
              <a:off x="4653102" y="1960113"/>
              <a:ext cx="153042" cy="149330"/>
            </a:xfrm>
            <a:custGeom>
              <a:avLst/>
              <a:gdLst>
                <a:gd name="T0" fmla="*/ 95 w 227"/>
                <a:gd name="T1" fmla="*/ 191 h 221"/>
                <a:gd name="T2" fmla="*/ 95 w 227"/>
                <a:gd name="T3" fmla="*/ 221 h 221"/>
                <a:gd name="T4" fmla="*/ 116 w 227"/>
                <a:gd name="T5" fmla="*/ 220 h 221"/>
                <a:gd name="T6" fmla="*/ 138 w 227"/>
                <a:gd name="T7" fmla="*/ 221 h 221"/>
                <a:gd name="T8" fmla="*/ 138 w 227"/>
                <a:gd name="T9" fmla="*/ 191 h 221"/>
                <a:gd name="T10" fmla="*/ 227 w 227"/>
                <a:gd name="T11" fmla="*/ 173 h 221"/>
                <a:gd name="T12" fmla="*/ 227 w 227"/>
                <a:gd name="T13" fmla="*/ 173 h 221"/>
                <a:gd name="T14" fmla="*/ 227 w 227"/>
                <a:gd name="T15" fmla="*/ 54 h 221"/>
                <a:gd name="T16" fmla="*/ 226 w 227"/>
                <a:gd name="T17" fmla="*/ 54 h 221"/>
                <a:gd name="T18" fmla="*/ 176 w 227"/>
                <a:gd name="T19" fmla="*/ 0 h 221"/>
                <a:gd name="T20" fmla="*/ 127 w 227"/>
                <a:gd name="T21" fmla="*/ 82 h 221"/>
                <a:gd name="T22" fmla="*/ 121 w 227"/>
                <a:gd name="T23" fmla="*/ 45 h 221"/>
                <a:gd name="T24" fmla="*/ 127 w 227"/>
                <a:gd name="T25" fmla="*/ 33 h 221"/>
                <a:gd name="T26" fmla="*/ 113 w 227"/>
                <a:gd name="T27" fmla="*/ 19 h 221"/>
                <a:gd name="T28" fmla="*/ 99 w 227"/>
                <a:gd name="T29" fmla="*/ 33 h 221"/>
                <a:gd name="T30" fmla="*/ 106 w 227"/>
                <a:gd name="T31" fmla="*/ 45 h 221"/>
                <a:gd name="T32" fmla="*/ 100 w 227"/>
                <a:gd name="T33" fmla="*/ 81 h 221"/>
                <a:gd name="T34" fmla="*/ 52 w 227"/>
                <a:gd name="T35" fmla="*/ 0 h 221"/>
                <a:gd name="T36" fmla="*/ 1 w 227"/>
                <a:gd name="T37" fmla="*/ 54 h 221"/>
                <a:gd name="T38" fmla="*/ 0 w 227"/>
                <a:gd name="T39" fmla="*/ 54 h 221"/>
                <a:gd name="T40" fmla="*/ 0 w 227"/>
                <a:gd name="T41" fmla="*/ 173 h 221"/>
                <a:gd name="T42" fmla="*/ 1 w 227"/>
                <a:gd name="T43" fmla="*/ 173 h 221"/>
                <a:gd name="T44" fmla="*/ 95 w 227"/>
                <a:gd name="T45" fmla="*/ 191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7" h="221">
                  <a:moveTo>
                    <a:pt x="95" y="191"/>
                  </a:moveTo>
                  <a:cubicBezTo>
                    <a:pt x="95" y="221"/>
                    <a:pt x="95" y="221"/>
                    <a:pt x="95" y="221"/>
                  </a:cubicBezTo>
                  <a:cubicBezTo>
                    <a:pt x="102" y="220"/>
                    <a:pt x="109" y="220"/>
                    <a:pt x="116" y="220"/>
                  </a:cubicBezTo>
                  <a:cubicBezTo>
                    <a:pt x="123" y="220"/>
                    <a:pt x="131" y="220"/>
                    <a:pt x="138" y="221"/>
                  </a:cubicBezTo>
                  <a:cubicBezTo>
                    <a:pt x="138" y="191"/>
                    <a:pt x="138" y="191"/>
                    <a:pt x="138" y="191"/>
                  </a:cubicBezTo>
                  <a:cubicBezTo>
                    <a:pt x="186" y="189"/>
                    <a:pt x="222" y="182"/>
                    <a:pt x="227" y="173"/>
                  </a:cubicBezTo>
                  <a:cubicBezTo>
                    <a:pt x="227" y="173"/>
                    <a:pt x="227" y="173"/>
                    <a:pt x="227" y="173"/>
                  </a:cubicBezTo>
                  <a:cubicBezTo>
                    <a:pt x="227" y="54"/>
                    <a:pt x="227" y="54"/>
                    <a:pt x="227" y="54"/>
                  </a:cubicBezTo>
                  <a:cubicBezTo>
                    <a:pt x="226" y="54"/>
                    <a:pt x="226" y="54"/>
                    <a:pt x="226" y="54"/>
                  </a:cubicBezTo>
                  <a:cubicBezTo>
                    <a:pt x="222" y="31"/>
                    <a:pt x="203" y="12"/>
                    <a:pt x="176" y="0"/>
                  </a:cubicBezTo>
                  <a:cubicBezTo>
                    <a:pt x="127" y="82"/>
                    <a:pt x="127" y="82"/>
                    <a:pt x="127" y="82"/>
                  </a:cubicBezTo>
                  <a:cubicBezTo>
                    <a:pt x="121" y="45"/>
                    <a:pt x="121" y="45"/>
                    <a:pt x="121" y="45"/>
                  </a:cubicBezTo>
                  <a:cubicBezTo>
                    <a:pt x="125" y="43"/>
                    <a:pt x="127" y="38"/>
                    <a:pt x="127" y="33"/>
                  </a:cubicBezTo>
                  <a:cubicBezTo>
                    <a:pt x="127" y="26"/>
                    <a:pt x="121" y="19"/>
                    <a:pt x="113" y="19"/>
                  </a:cubicBezTo>
                  <a:cubicBezTo>
                    <a:pt x="106" y="19"/>
                    <a:pt x="99" y="26"/>
                    <a:pt x="99" y="33"/>
                  </a:cubicBezTo>
                  <a:cubicBezTo>
                    <a:pt x="99" y="38"/>
                    <a:pt x="102" y="43"/>
                    <a:pt x="106" y="45"/>
                  </a:cubicBezTo>
                  <a:cubicBezTo>
                    <a:pt x="100" y="81"/>
                    <a:pt x="100" y="81"/>
                    <a:pt x="100" y="81"/>
                  </a:cubicBezTo>
                  <a:cubicBezTo>
                    <a:pt x="52" y="0"/>
                    <a:pt x="52" y="0"/>
                    <a:pt x="52" y="0"/>
                  </a:cubicBezTo>
                  <a:cubicBezTo>
                    <a:pt x="24" y="12"/>
                    <a:pt x="5" y="31"/>
                    <a:pt x="1" y="54"/>
                  </a:cubicBezTo>
                  <a:cubicBezTo>
                    <a:pt x="0" y="54"/>
                    <a:pt x="0" y="54"/>
                    <a:pt x="0" y="54"/>
                  </a:cubicBezTo>
                  <a:cubicBezTo>
                    <a:pt x="0" y="173"/>
                    <a:pt x="0" y="173"/>
                    <a:pt x="0" y="173"/>
                  </a:cubicBezTo>
                  <a:cubicBezTo>
                    <a:pt x="1" y="173"/>
                    <a:pt x="1" y="173"/>
                    <a:pt x="1" y="173"/>
                  </a:cubicBezTo>
                  <a:cubicBezTo>
                    <a:pt x="5" y="182"/>
                    <a:pt x="45" y="190"/>
                    <a:pt x="95" y="19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83" name="Freeform 246"/>
            <p:cNvSpPr/>
            <p:nvPr/>
          </p:nvSpPr>
          <p:spPr bwMode="auto">
            <a:xfrm>
              <a:off x="4653673" y="2514890"/>
              <a:ext cx="153327" cy="128772"/>
            </a:xfrm>
            <a:custGeom>
              <a:avLst/>
              <a:gdLst>
                <a:gd name="T0" fmla="*/ 175 w 227"/>
                <a:gd name="T1" fmla="*/ 0 h 191"/>
                <a:gd name="T2" fmla="*/ 127 w 227"/>
                <a:gd name="T3" fmla="*/ 82 h 191"/>
                <a:gd name="T4" fmla="*/ 121 w 227"/>
                <a:gd name="T5" fmla="*/ 45 h 191"/>
                <a:gd name="T6" fmla="*/ 127 w 227"/>
                <a:gd name="T7" fmla="*/ 33 h 191"/>
                <a:gd name="T8" fmla="*/ 113 w 227"/>
                <a:gd name="T9" fmla="*/ 19 h 191"/>
                <a:gd name="T10" fmla="*/ 99 w 227"/>
                <a:gd name="T11" fmla="*/ 33 h 191"/>
                <a:gd name="T12" fmla="*/ 106 w 227"/>
                <a:gd name="T13" fmla="*/ 45 h 191"/>
                <a:gd name="T14" fmla="*/ 100 w 227"/>
                <a:gd name="T15" fmla="*/ 82 h 191"/>
                <a:gd name="T16" fmla="*/ 52 w 227"/>
                <a:gd name="T17" fmla="*/ 0 h 191"/>
                <a:gd name="T18" fmla="*/ 1 w 227"/>
                <a:gd name="T19" fmla="*/ 54 h 191"/>
                <a:gd name="T20" fmla="*/ 0 w 227"/>
                <a:gd name="T21" fmla="*/ 54 h 191"/>
                <a:gd name="T22" fmla="*/ 0 w 227"/>
                <a:gd name="T23" fmla="*/ 174 h 191"/>
                <a:gd name="T24" fmla="*/ 0 w 227"/>
                <a:gd name="T25" fmla="*/ 174 h 191"/>
                <a:gd name="T26" fmla="*/ 114 w 227"/>
                <a:gd name="T27" fmla="*/ 191 h 191"/>
                <a:gd name="T28" fmla="*/ 227 w 227"/>
                <a:gd name="T29" fmla="*/ 174 h 191"/>
                <a:gd name="T30" fmla="*/ 227 w 227"/>
                <a:gd name="T31" fmla="*/ 174 h 191"/>
                <a:gd name="T32" fmla="*/ 227 w 227"/>
                <a:gd name="T33" fmla="*/ 54 h 191"/>
                <a:gd name="T34" fmla="*/ 226 w 227"/>
                <a:gd name="T35" fmla="*/ 54 h 191"/>
                <a:gd name="T36" fmla="*/ 175 w 227"/>
                <a:gd name="T37" fmla="*/ 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27" h="191">
                  <a:moveTo>
                    <a:pt x="175" y="0"/>
                  </a:moveTo>
                  <a:cubicBezTo>
                    <a:pt x="127" y="82"/>
                    <a:pt x="127" y="82"/>
                    <a:pt x="127" y="82"/>
                  </a:cubicBezTo>
                  <a:cubicBezTo>
                    <a:pt x="121" y="45"/>
                    <a:pt x="121" y="45"/>
                    <a:pt x="121" y="45"/>
                  </a:cubicBezTo>
                  <a:cubicBezTo>
                    <a:pt x="125" y="43"/>
                    <a:pt x="127" y="38"/>
                    <a:pt x="127" y="33"/>
                  </a:cubicBezTo>
                  <a:cubicBezTo>
                    <a:pt x="127" y="26"/>
                    <a:pt x="121" y="19"/>
                    <a:pt x="113" y="19"/>
                  </a:cubicBezTo>
                  <a:cubicBezTo>
                    <a:pt x="106" y="19"/>
                    <a:pt x="99" y="26"/>
                    <a:pt x="99" y="33"/>
                  </a:cubicBezTo>
                  <a:cubicBezTo>
                    <a:pt x="99" y="38"/>
                    <a:pt x="102" y="43"/>
                    <a:pt x="106" y="45"/>
                  </a:cubicBezTo>
                  <a:cubicBezTo>
                    <a:pt x="100" y="82"/>
                    <a:pt x="100" y="82"/>
                    <a:pt x="100" y="82"/>
                  </a:cubicBezTo>
                  <a:cubicBezTo>
                    <a:pt x="52" y="0"/>
                    <a:pt x="52" y="0"/>
                    <a:pt x="52" y="0"/>
                  </a:cubicBezTo>
                  <a:cubicBezTo>
                    <a:pt x="24" y="12"/>
                    <a:pt x="5" y="31"/>
                    <a:pt x="1" y="54"/>
                  </a:cubicBezTo>
                  <a:cubicBezTo>
                    <a:pt x="0" y="54"/>
                    <a:pt x="0" y="54"/>
                    <a:pt x="0" y="54"/>
                  </a:cubicBezTo>
                  <a:cubicBezTo>
                    <a:pt x="0" y="174"/>
                    <a:pt x="0" y="174"/>
                    <a:pt x="0" y="174"/>
                  </a:cubicBezTo>
                  <a:cubicBezTo>
                    <a:pt x="0" y="174"/>
                    <a:pt x="0" y="174"/>
                    <a:pt x="0" y="174"/>
                  </a:cubicBezTo>
                  <a:cubicBezTo>
                    <a:pt x="6" y="184"/>
                    <a:pt x="54" y="191"/>
                    <a:pt x="114" y="191"/>
                  </a:cubicBezTo>
                  <a:cubicBezTo>
                    <a:pt x="173" y="191"/>
                    <a:pt x="221" y="184"/>
                    <a:pt x="227" y="174"/>
                  </a:cubicBezTo>
                  <a:cubicBezTo>
                    <a:pt x="227" y="174"/>
                    <a:pt x="227" y="174"/>
                    <a:pt x="227" y="174"/>
                  </a:cubicBezTo>
                  <a:cubicBezTo>
                    <a:pt x="227" y="54"/>
                    <a:pt x="227" y="54"/>
                    <a:pt x="227" y="54"/>
                  </a:cubicBezTo>
                  <a:cubicBezTo>
                    <a:pt x="226" y="54"/>
                    <a:pt x="226" y="54"/>
                    <a:pt x="226" y="54"/>
                  </a:cubicBezTo>
                  <a:cubicBezTo>
                    <a:pt x="222" y="31"/>
                    <a:pt x="203" y="12"/>
                    <a:pt x="17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84" name="Freeform 247"/>
            <p:cNvSpPr/>
            <p:nvPr/>
          </p:nvSpPr>
          <p:spPr bwMode="auto">
            <a:xfrm>
              <a:off x="4411547" y="2091169"/>
              <a:ext cx="96508" cy="107072"/>
            </a:xfrm>
            <a:custGeom>
              <a:avLst/>
              <a:gdLst>
                <a:gd name="T0" fmla="*/ 19 w 143"/>
                <a:gd name="T1" fmla="*/ 105 h 159"/>
                <a:gd name="T2" fmla="*/ 73 w 143"/>
                <a:gd name="T3" fmla="*/ 159 h 159"/>
                <a:gd name="T4" fmla="*/ 124 w 143"/>
                <a:gd name="T5" fmla="*/ 105 h 159"/>
                <a:gd name="T6" fmla="*/ 140 w 143"/>
                <a:gd name="T7" fmla="*/ 88 h 159"/>
                <a:gd name="T8" fmla="*/ 132 w 143"/>
                <a:gd name="T9" fmla="*/ 62 h 159"/>
                <a:gd name="T10" fmla="*/ 72 w 143"/>
                <a:gd name="T11" fmla="*/ 0 h 159"/>
                <a:gd name="T12" fmla="*/ 11 w 143"/>
                <a:gd name="T13" fmla="*/ 62 h 159"/>
                <a:gd name="T14" fmla="*/ 3 w 143"/>
                <a:gd name="T15" fmla="*/ 88 h 159"/>
                <a:gd name="T16" fmla="*/ 19 w 143"/>
                <a:gd name="T17" fmla="*/ 105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3" h="159">
                  <a:moveTo>
                    <a:pt x="19" y="105"/>
                  </a:moveTo>
                  <a:cubicBezTo>
                    <a:pt x="30" y="133"/>
                    <a:pt x="51" y="159"/>
                    <a:pt x="73" y="159"/>
                  </a:cubicBezTo>
                  <a:cubicBezTo>
                    <a:pt x="96" y="159"/>
                    <a:pt x="115" y="133"/>
                    <a:pt x="124" y="105"/>
                  </a:cubicBezTo>
                  <a:cubicBezTo>
                    <a:pt x="131" y="105"/>
                    <a:pt x="138" y="98"/>
                    <a:pt x="140" y="88"/>
                  </a:cubicBezTo>
                  <a:cubicBezTo>
                    <a:pt x="143" y="76"/>
                    <a:pt x="140" y="65"/>
                    <a:pt x="132" y="62"/>
                  </a:cubicBezTo>
                  <a:cubicBezTo>
                    <a:pt x="130" y="27"/>
                    <a:pt x="104" y="0"/>
                    <a:pt x="72" y="0"/>
                  </a:cubicBezTo>
                  <a:cubicBezTo>
                    <a:pt x="39" y="0"/>
                    <a:pt x="13" y="27"/>
                    <a:pt x="11" y="62"/>
                  </a:cubicBezTo>
                  <a:cubicBezTo>
                    <a:pt x="3" y="65"/>
                    <a:pt x="0" y="76"/>
                    <a:pt x="3" y="88"/>
                  </a:cubicBezTo>
                  <a:cubicBezTo>
                    <a:pt x="5" y="98"/>
                    <a:pt x="12" y="105"/>
                    <a:pt x="19" y="10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85" name="Freeform 248"/>
            <p:cNvSpPr/>
            <p:nvPr/>
          </p:nvSpPr>
          <p:spPr bwMode="auto">
            <a:xfrm>
              <a:off x="4942626" y="2097736"/>
              <a:ext cx="96222" cy="106787"/>
            </a:xfrm>
            <a:custGeom>
              <a:avLst/>
              <a:gdLst>
                <a:gd name="T0" fmla="*/ 19 w 143"/>
                <a:gd name="T1" fmla="*/ 105 h 158"/>
                <a:gd name="T2" fmla="*/ 73 w 143"/>
                <a:gd name="T3" fmla="*/ 158 h 158"/>
                <a:gd name="T4" fmla="*/ 124 w 143"/>
                <a:gd name="T5" fmla="*/ 105 h 158"/>
                <a:gd name="T6" fmla="*/ 140 w 143"/>
                <a:gd name="T7" fmla="*/ 87 h 158"/>
                <a:gd name="T8" fmla="*/ 132 w 143"/>
                <a:gd name="T9" fmla="*/ 61 h 158"/>
                <a:gd name="T10" fmla="*/ 72 w 143"/>
                <a:gd name="T11" fmla="*/ 0 h 158"/>
                <a:gd name="T12" fmla="*/ 11 w 143"/>
                <a:gd name="T13" fmla="*/ 61 h 158"/>
                <a:gd name="T14" fmla="*/ 3 w 143"/>
                <a:gd name="T15" fmla="*/ 87 h 158"/>
                <a:gd name="T16" fmla="*/ 19 w 143"/>
                <a:gd name="T17" fmla="*/ 105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3" h="158">
                  <a:moveTo>
                    <a:pt x="19" y="105"/>
                  </a:moveTo>
                  <a:cubicBezTo>
                    <a:pt x="30" y="133"/>
                    <a:pt x="51" y="158"/>
                    <a:pt x="73" y="158"/>
                  </a:cubicBezTo>
                  <a:cubicBezTo>
                    <a:pt x="96" y="158"/>
                    <a:pt x="115" y="133"/>
                    <a:pt x="124" y="105"/>
                  </a:cubicBezTo>
                  <a:cubicBezTo>
                    <a:pt x="131" y="104"/>
                    <a:pt x="138" y="97"/>
                    <a:pt x="140" y="87"/>
                  </a:cubicBezTo>
                  <a:cubicBezTo>
                    <a:pt x="143" y="76"/>
                    <a:pt x="140" y="64"/>
                    <a:pt x="132" y="61"/>
                  </a:cubicBezTo>
                  <a:cubicBezTo>
                    <a:pt x="130" y="27"/>
                    <a:pt x="104" y="0"/>
                    <a:pt x="72" y="0"/>
                  </a:cubicBezTo>
                  <a:cubicBezTo>
                    <a:pt x="39" y="0"/>
                    <a:pt x="13" y="27"/>
                    <a:pt x="11" y="61"/>
                  </a:cubicBezTo>
                  <a:cubicBezTo>
                    <a:pt x="3" y="64"/>
                    <a:pt x="0" y="76"/>
                    <a:pt x="3" y="87"/>
                  </a:cubicBezTo>
                  <a:cubicBezTo>
                    <a:pt x="5" y="98"/>
                    <a:pt x="12" y="105"/>
                    <a:pt x="19" y="10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86" name="Freeform 249"/>
            <p:cNvSpPr/>
            <p:nvPr/>
          </p:nvSpPr>
          <p:spPr bwMode="auto">
            <a:xfrm>
              <a:off x="4874385" y="2199669"/>
              <a:ext cx="193015" cy="129058"/>
            </a:xfrm>
            <a:custGeom>
              <a:avLst/>
              <a:gdLst>
                <a:gd name="T0" fmla="*/ 285 w 286"/>
                <a:gd name="T1" fmla="*/ 54 h 191"/>
                <a:gd name="T2" fmla="*/ 234 w 286"/>
                <a:gd name="T3" fmla="*/ 0 h 191"/>
                <a:gd name="T4" fmla="*/ 186 w 286"/>
                <a:gd name="T5" fmla="*/ 82 h 191"/>
                <a:gd name="T6" fmla="*/ 180 w 286"/>
                <a:gd name="T7" fmla="*/ 45 h 191"/>
                <a:gd name="T8" fmla="*/ 186 w 286"/>
                <a:gd name="T9" fmla="*/ 34 h 191"/>
                <a:gd name="T10" fmla="*/ 172 w 286"/>
                <a:gd name="T11" fmla="*/ 20 h 191"/>
                <a:gd name="T12" fmla="*/ 158 w 286"/>
                <a:gd name="T13" fmla="*/ 34 h 191"/>
                <a:gd name="T14" fmla="*/ 165 w 286"/>
                <a:gd name="T15" fmla="*/ 45 h 191"/>
                <a:gd name="T16" fmla="*/ 159 w 286"/>
                <a:gd name="T17" fmla="*/ 82 h 191"/>
                <a:gd name="T18" fmla="*/ 111 w 286"/>
                <a:gd name="T19" fmla="*/ 0 h 191"/>
                <a:gd name="T20" fmla="*/ 60 w 286"/>
                <a:gd name="T21" fmla="*/ 54 h 191"/>
                <a:gd name="T22" fmla="*/ 59 w 286"/>
                <a:gd name="T23" fmla="*/ 54 h 191"/>
                <a:gd name="T24" fmla="*/ 59 w 286"/>
                <a:gd name="T25" fmla="*/ 68 h 191"/>
                <a:gd name="T26" fmla="*/ 2 w 286"/>
                <a:gd name="T27" fmla="*/ 68 h 191"/>
                <a:gd name="T28" fmla="*/ 2 w 286"/>
                <a:gd name="T29" fmla="*/ 80 h 191"/>
                <a:gd name="T30" fmla="*/ 0 w 286"/>
                <a:gd name="T31" fmla="*/ 110 h 191"/>
                <a:gd name="T32" fmla="*/ 59 w 286"/>
                <a:gd name="T33" fmla="*/ 110 h 191"/>
                <a:gd name="T34" fmla="*/ 59 w 286"/>
                <a:gd name="T35" fmla="*/ 174 h 191"/>
                <a:gd name="T36" fmla="*/ 59 w 286"/>
                <a:gd name="T37" fmla="*/ 174 h 191"/>
                <a:gd name="T38" fmla="*/ 173 w 286"/>
                <a:gd name="T39" fmla="*/ 191 h 191"/>
                <a:gd name="T40" fmla="*/ 286 w 286"/>
                <a:gd name="T41" fmla="*/ 174 h 191"/>
                <a:gd name="T42" fmla="*/ 286 w 286"/>
                <a:gd name="T43" fmla="*/ 174 h 191"/>
                <a:gd name="T44" fmla="*/ 286 w 286"/>
                <a:gd name="T45" fmla="*/ 54 h 191"/>
                <a:gd name="T46" fmla="*/ 285 w 286"/>
                <a:gd name="T47" fmla="*/ 54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86" h="191">
                  <a:moveTo>
                    <a:pt x="285" y="54"/>
                  </a:moveTo>
                  <a:cubicBezTo>
                    <a:pt x="281" y="32"/>
                    <a:pt x="262" y="12"/>
                    <a:pt x="234" y="0"/>
                  </a:cubicBezTo>
                  <a:cubicBezTo>
                    <a:pt x="186" y="82"/>
                    <a:pt x="186" y="82"/>
                    <a:pt x="186" y="82"/>
                  </a:cubicBezTo>
                  <a:cubicBezTo>
                    <a:pt x="180" y="45"/>
                    <a:pt x="180" y="45"/>
                    <a:pt x="180" y="45"/>
                  </a:cubicBezTo>
                  <a:cubicBezTo>
                    <a:pt x="184" y="43"/>
                    <a:pt x="186" y="39"/>
                    <a:pt x="186" y="34"/>
                  </a:cubicBezTo>
                  <a:cubicBezTo>
                    <a:pt x="186" y="26"/>
                    <a:pt x="180" y="20"/>
                    <a:pt x="172" y="20"/>
                  </a:cubicBezTo>
                  <a:cubicBezTo>
                    <a:pt x="165" y="20"/>
                    <a:pt x="158" y="26"/>
                    <a:pt x="158" y="34"/>
                  </a:cubicBezTo>
                  <a:cubicBezTo>
                    <a:pt x="158" y="39"/>
                    <a:pt x="161" y="43"/>
                    <a:pt x="165" y="45"/>
                  </a:cubicBezTo>
                  <a:cubicBezTo>
                    <a:pt x="159" y="82"/>
                    <a:pt x="159" y="82"/>
                    <a:pt x="159" y="82"/>
                  </a:cubicBezTo>
                  <a:cubicBezTo>
                    <a:pt x="111" y="0"/>
                    <a:pt x="111" y="0"/>
                    <a:pt x="111" y="0"/>
                  </a:cubicBezTo>
                  <a:cubicBezTo>
                    <a:pt x="83" y="12"/>
                    <a:pt x="64" y="32"/>
                    <a:pt x="60" y="54"/>
                  </a:cubicBezTo>
                  <a:cubicBezTo>
                    <a:pt x="59" y="54"/>
                    <a:pt x="59" y="54"/>
                    <a:pt x="59" y="54"/>
                  </a:cubicBezTo>
                  <a:cubicBezTo>
                    <a:pt x="59" y="68"/>
                    <a:pt x="59" y="68"/>
                    <a:pt x="59" y="68"/>
                  </a:cubicBezTo>
                  <a:cubicBezTo>
                    <a:pt x="2" y="68"/>
                    <a:pt x="2" y="68"/>
                    <a:pt x="2" y="68"/>
                  </a:cubicBezTo>
                  <a:cubicBezTo>
                    <a:pt x="2" y="72"/>
                    <a:pt x="2" y="76"/>
                    <a:pt x="2" y="80"/>
                  </a:cubicBezTo>
                  <a:cubicBezTo>
                    <a:pt x="2" y="90"/>
                    <a:pt x="1" y="100"/>
                    <a:pt x="0" y="110"/>
                  </a:cubicBezTo>
                  <a:cubicBezTo>
                    <a:pt x="59" y="110"/>
                    <a:pt x="59" y="110"/>
                    <a:pt x="59" y="110"/>
                  </a:cubicBezTo>
                  <a:cubicBezTo>
                    <a:pt x="59" y="174"/>
                    <a:pt x="59" y="174"/>
                    <a:pt x="59" y="174"/>
                  </a:cubicBezTo>
                  <a:cubicBezTo>
                    <a:pt x="59" y="174"/>
                    <a:pt x="59" y="174"/>
                    <a:pt x="59" y="174"/>
                  </a:cubicBezTo>
                  <a:cubicBezTo>
                    <a:pt x="65" y="184"/>
                    <a:pt x="113" y="191"/>
                    <a:pt x="173" y="191"/>
                  </a:cubicBezTo>
                  <a:cubicBezTo>
                    <a:pt x="232" y="191"/>
                    <a:pt x="280" y="184"/>
                    <a:pt x="286" y="174"/>
                  </a:cubicBezTo>
                  <a:cubicBezTo>
                    <a:pt x="286" y="174"/>
                    <a:pt x="286" y="174"/>
                    <a:pt x="286" y="174"/>
                  </a:cubicBezTo>
                  <a:cubicBezTo>
                    <a:pt x="286" y="54"/>
                    <a:pt x="286" y="54"/>
                    <a:pt x="286" y="54"/>
                  </a:cubicBezTo>
                  <a:lnTo>
                    <a:pt x="285" y="5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87" name="Freeform 250"/>
            <p:cNvSpPr>
              <a:spLocks noEditPoints="1"/>
            </p:cNvSpPr>
            <p:nvPr/>
          </p:nvSpPr>
          <p:spPr bwMode="auto">
            <a:xfrm>
              <a:off x="4593142" y="2114582"/>
              <a:ext cx="275818" cy="278102"/>
            </a:xfrm>
            <a:custGeom>
              <a:avLst/>
              <a:gdLst>
                <a:gd name="T0" fmla="*/ 205 w 409"/>
                <a:gd name="T1" fmla="*/ 0 h 412"/>
                <a:gd name="T2" fmla="*/ 0 w 409"/>
                <a:gd name="T3" fmla="*/ 206 h 412"/>
                <a:gd name="T4" fmla="*/ 205 w 409"/>
                <a:gd name="T5" fmla="*/ 412 h 412"/>
                <a:gd name="T6" fmla="*/ 409 w 409"/>
                <a:gd name="T7" fmla="*/ 206 h 412"/>
                <a:gd name="T8" fmla="*/ 205 w 409"/>
                <a:gd name="T9" fmla="*/ 0 h 412"/>
                <a:gd name="T10" fmla="*/ 205 w 409"/>
                <a:gd name="T11" fmla="*/ 363 h 412"/>
                <a:gd name="T12" fmla="*/ 49 w 409"/>
                <a:gd name="T13" fmla="*/ 206 h 412"/>
                <a:gd name="T14" fmla="*/ 205 w 409"/>
                <a:gd name="T15" fmla="*/ 49 h 412"/>
                <a:gd name="T16" fmla="*/ 360 w 409"/>
                <a:gd name="T17" fmla="*/ 206 h 412"/>
                <a:gd name="T18" fmla="*/ 205 w 409"/>
                <a:gd name="T19" fmla="*/ 363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9" h="412">
                  <a:moveTo>
                    <a:pt x="205" y="0"/>
                  </a:moveTo>
                  <a:cubicBezTo>
                    <a:pt x="92" y="0"/>
                    <a:pt x="0" y="92"/>
                    <a:pt x="0" y="206"/>
                  </a:cubicBezTo>
                  <a:cubicBezTo>
                    <a:pt x="0" y="320"/>
                    <a:pt x="92" y="412"/>
                    <a:pt x="205" y="412"/>
                  </a:cubicBezTo>
                  <a:cubicBezTo>
                    <a:pt x="318" y="412"/>
                    <a:pt x="409" y="320"/>
                    <a:pt x="409" y="206"/>
                  </a:cubicBezTo>
                  <a:cubicBezTo>
                    <a:pt x="409" y="92"/>
                    <a:pt x="318" y="0"/>
                    <a:pt x="205" y="0"/>
                  </a:cubicBezTo>
                  <a:close/>
                  <a:moveTo>
                    <a:pt x="205" y="363"/>
                  </a:moveTo>
                  <a:cubicBezTo>
                    <a:pt x="119" y="363"/>
                    <a:pt x="49" y="293"/>
                    <a:pt x="49" y="206"/>
                  </a:cubicBezTo>
                  <a:cubicBezTo>
                    <a:pt x="49" y="120"/>
                    <a:pt x="119" y="49"/>
                    <a:pt x="205" y="49"/>
                  </a:cubicBezTo>
                  <a:cubicBezTo>
                    <a:pt x="291" y="49"/>
                    <a:pt x="360" y="120"/>
                    <a:pt x="360" y="206"/>
                  </a:cubicBezTo>
                  <a:cubicBezTo>
                    <a:pt x="360" y="293"/>
                    <a:pt x="291" y="363"/>
                    <a:pt x="205" y="36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88" name="Freeform 251"/>
            <p:cNvSpPr/>
            <p:nvPr/>
          </p:nvSpPr>
          <p:spPr bwMode="auto">
            <a:xfrm>
              <a:off x="4383281" y="2193673"/>
              <a:ext cx="205008" cy="128772"/>
            </a:xfrm>
            <a:custGeom>
              <a:avLst/>
              <a:gdLst>
                <a:gd name="T0" fmla="*/ 302 w 304"/>
                <a:gd name="T1" fmla="*/ 77 h 191"/>
                <a:gd name="T2" fmla="*/ 227 w 304"/>
                <a:gd name="T3" fmla="*/ 77 h 191"/>
                <a:gd name="T4" fmla="*/ 227 w 304"/>
                <a:gd name="T5" fmla="*/ 54 h 191"/>
                <a:gd name="T6" fmla="*/ 226 w 304"/>
                <a:gd name="T7" fmla="*/ 54 h 191"/>
                <a:gd name="T8" fmla="*/ 175 w 304"/>
                <a:gd name="T9" fmla="*/ 0 h 191"/>
                <a:gd name="T10" fmla="*/ 127 w 304"/>
                <a:gd name="T11" fmla="*/ 82 h 191"/>
                <a:gd name="T12" fmla="*/ 121 w 304"/>
                <a:gd name="T13" fmla="*/ 45 h 191"/>
                <a:gd name="T14" fmla="*/ 127 w 304"/>
                <a:gd name="T15" fmla="*/ 33 h 191"/>
                <a:gd name="T16" fmla="*/ 113 w 304"/>
                <a:gd name="T17" fmla="*/ 19 h 191"/>
                <a:gd name="T18" fmla="*/ 99 w 304"/>
                <a:gd name="T19" fmla="*/ 33 h 191"/>
                <a:gd name="T20" fmla="*/ 106 w 304"/>
                <a:gd name="T21" fmla="*/ 45 h 191"/>
                <a:gd name="T22" fmla="*/ 100 w 304"/>
                <a:gd name="T23" fmla="*/ 81 h 191"/>
                <a:gd name="T24" fmla="*/ 52 w 304"/>
                <a:gd name="T25" fmla="*/ 0 h 191"/>
                <a:gd name="T26" fmla="*/ 1 w 304"/>
                <a:gd name="T27" fmla="*/ 54 h 191"/>
                <a:gd name="T28" fmla="*/ 0 w 304"/>
                <a:gd name="T29" fmla="*/ 54 h 191"/>
                <a:gd name="T30" fmla="*/ 0 w 304"/>
                <a:gd name="T31" fmla="*/ 173 h 191"/>
                <a:gd name="T32" fmla="*/ 0 w 304"/>
                <a:gd name="T33" fmla="*/ 173 h 191"/>
                <a:gd name="T34" fmla="*/ 114 w 304"/>
                <a:gd name="T35" fmla="*/ 191 h 191"/>
                <a:gd name="T36" fmla="*/ 227 w 304"/>
                <a:gd name="T37" fmla="*/ 173 h 191"/>
                <a:gd name="T38" fmla="*/ 227 w 304"/>
                <a:gd name="T39" fmla="*/ 173 h 191"/>
                <a:gd name="T40" fmla="*/ 227 w 304"/>
                <a:gd name="T41" fmla="*/ 119 h 191"/>
                <a:gd name="T42" fmla="*/ 304 w 304"/>
                <a:gd name="T43" fmla="*/ 119 h 191"/>
                <a:gd name="T44" fmla="*/ 302 w 304"/>
                <a:gd name="T45" fmla="*/ 89 h 191"/>
                <a:gd name="T46" fmla="*/ 302 w 304"/>
                <a:gd name="T47" fmla="*/ 77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4" h="191">
                  <a:moveTo>
                    <a:pt x="302" y="77"/>
                  </a:moveTo>
                  <a:cubicBezTo>
                    <a:pt x="227" y="77"/>
                    <a:pt x="227" y="77"/>
                    <a:pt x="227" y="77"/>
                  </a:cubicBezTo>
                  <a:cubicBezTo>
                    <a:pt x="227" y="54"/>
                    <a:pt x="227" y="54"/>
                    <a:pt x="227" y="54"/>
                  </a:cubicBezTo>
                  <a:cubicBezTo>
                    <a:pt x="226" y="54"/>
                    <a:pt x="226" y="54"/>
                    <a:pt x="226" y="54"/>
                  </a:cubicBezTo>
                  <a:cubicBezTo>
                    <a:pt x="222" y="31"/>
                    <a:pt x="203" y="12"/>
                    <a:pt x="175" y="0"/>
                  </a:cubicBezTo>
                  <a:cubicBezTo>
                    <a:pt x="127" y="82"/>
                    <a:pt x="127" y="82"/>
                    <a:pt x="127" y="82"/>
                  </a:cubicBezTo>
                  <a:cubicBezTo>
                    <a:pt x="121" y="45"/>
                    <a:pt x="121" y="45"/>
                    <a:pt x="121" y="45"/>
                  </a:cubicBezTo>
                  <a:cubicBezTo>
                    <a:pt x="125" y="42"/>
                    <a:pt x="127" y="38"/>
                    <a:pt x="127" y="33"/>
                  </a:cubicBezTo>
                  <a:cubicBezTo>
                    <a:pt x="127" y="25"/>
                    <a:pt x="121" y="19"/>
                    <a:pt x="113" y="19"/>
                  </a:cubicBezTo>
                  <a:cubicBezTo>
                    <a:pt x="106" y="19"/>
                    <a:pt x="99" y="25"/>
                    <a:pt x="99" y="33"/>
                  </a:cubicBezTo>
                  <a:cubicBezTo>
                    <a:pt x="99" y="38"/>
                    <a:pt x="102" y="42"/>
                    <a:pt x="106" y="45"/>
                  </a:cubicBezTo>
                  <a:cubicBezTo>
                    <a:pt x="100" y="81"/>
                    <a:pt x="100" y="81"/>
                    <a:pt x="100" y="81"/>
                  </a:cubicBezTo>
                  <a:cubicBezTo>
                    <a:pt x="52" y="0"/>
                    <a:pt x="52" y="0"/>
                    <a:pt x="52" y="0"/>
                  </a:cubicBezTo>
                  <a:cubicBezTo>
                    <a:pt x="24" y="12"/>
                    <a:pt x="5" y="31"/>
                    <a:pt x="1" y="54"/>
                  </a:cubicBezTo>
                  <a:cubicBezTo>
                    <a:pt x="0" y="54"/>
                    <a:pt x="0" y="54"/>
                    <a:pt x="0" y="54"/>
                  </a:cubicBezTo>
                  <a:cubicBezTo>
                    <a:pt x="0" y="173"/>
                    <a:pt x="0" y="173"/>
                    <a:pt x="0" y="173"/>
                  </a:cubicBezTo>
                  <a:cubicBezTo>
                    <a:pt x="0" y="173"/>
                    <a:pt x="0" y="173"/>
                    <a:pt x="0" y="173"/>
                  </a:cubicBezTo>
                  <a:cubicBezTo>
                    <a:pt x="6" y="183"/>
                    <a:pt x="54" y="191"/>
                    <a:pt x="114" y="191"/>
                  </a:cubicBezTo>
                  <a:cubicBezTo>
                    <a:pt x="173" y="191"/>
                    <a:pt x="221" y="183"/>
                    <a:pt x="227" y="173"/>
                  </a:cubicBezTo>
                  <a:cubicBezTo>
                    <a:pt x="227" y="173"/>
                    <a:pt x="227" y="173"/>
                    <a:pt x="227" y="173"/>
                  </a:cubicBezTo>
                  <a:cubicBezTo>
                    <a:pt x="227" y="119"/>
                    <a:pt x="227" y="119"/>
                    <a:pt x="227" y="119"/>
                  </a:cubicBezTo>
                  <a:cubicBezTo>
                    <a:pt x="304" y="119"/>
                    <a:pt x="304" y="119"/>
                    <a:pt x="304" y="119"/>
                  </a:cubicBezTo>
                  <a:cubicBezTo>
                    <a:pt x="302" y="109"/>
                    <a:pt x="302" y="99"/>
                    <a:pt x="302" y="89"/>
                  </a:cubicBezTo>
                  <a:cubicBezTo>
                    <a:pt x="302" y="85"/>
                    <a:pt x="302" y="81"/>
                    <a:pt x="302" y="7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89" name="Freeform 252"/>
            <p:cNvSpPr/>
            <p:nvPr/>
          </p:nvSpPr>
          <p:spPr bwMode="auto">
            <a:xfrm>
              <a:off x="4681941" y="2398681"/>
              <a:ext cx="96508" cy="120778"/>
            </a:xfrm>
            <a:custGeom>
              <a:avLst/>
              <a:gdLst>
                <a:gd name="T0" fmla="*/ 73 w 143"/>
                <a:gd name="T1" fmla="*/ 1 h 179"/>
                <a:gd name="T2" fmla="*/ 52 w 143"/>
                <a:gd name="T3" fmla="*/ 0 h 179"/>
                <a:gd name="T4" fmla="*/ 52 w 143"/>
                <a:gd name="T5" fmla="*/ 24 h 179"/>
                <a:gd name="T6" fmla="*/ 11 w 143"/>
                <a:gd name="T7" fmla="*/ 82 h 179"/>
                <a:gd name="T8" fmla="*/ 3 w 143"/>
                <a:gd name="T9" fmla="*/ 108 h 179"/>
                <a:gd name="T10" fmla="*/ 19 w 143"/>
                <a:gd name="T11" fmla="*/ 126 h 179"/>
                <a:gd name="T12" fmla="*/ 73 w 143"/>
                <a:gd name="T13" fmla="*/ 179 h 179"/>
                <a:gd name="T14" fmla="*/ 125 w 143"/>
                <a:gd name="T15" fmla="*/ 126 h 179"/>
                <a:gd name="T16" fmla="*/ 140 w 143"/>
                <a:gd name="T17" fmla="*/ 108 h 179"/>
                <a:gd name="T18" fmla="*/ 132 w 143"/>
                <a:gd name="T19" fmla="*/ 82 h 179"/>
                <a:gd name="T20" fmla="*/ 95 w 143"/>
                <a:gd name="T21" fmla="*/ 26 h 179"/>
                <a:gd name="T22" fmla="*/ 95 w 143"/>
                <a:gd name="T23" fmla="*/ 0 h 179"/>
                <a:gd name="T24" fmla="*/ 73 w 143"/>
                <a:gd name="T25" fmla="*/ 1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3" h="179">
                  <a:moveTo>
                    <a:pt x="73" y="1"/>
                  </a:moveTo>
                  <a:cubicBezTo>
                    <a:pt x="66" y="1"/>
                    <a:pt x="59" y="1"/>
                    <a:pt x="52" y="0"/>
                  </a:cubicBezTo>
                  <a:cubicBezTo>
                    <a:pt x="52" y="24"/>
                    <a:pt x="52" y="24"/>
                    <a:pt x="52" y="24"/>
                  </a:cubicBezTo>
                  <a:cubicBezTo>
                    <a:pt x="30" y="33"/>
                    <a:pt x="13" y="55"/>
                    <a:pt x="11" y="82"/>
                  </a:cubicBezTo>
                  <a:cubicBezTo>
                    <a:pt x="3" y="85"/>
                    <a:pt x="0" y="97"/>
                    <a:pt x="3" y="108"/>
                  </a:cubicBezTo>
                  <a:cubicBezTo>
                    <a:pt x="5" y="119"/>
                    <a:pt x="12" y="126"/>
                    <a:pt x="19" y="126"/>
                  </a:cubicBezTo>
                  <a:cubicBezTo>
                    <a:pt x="30" y="153"/>
                    <a:pt x="51" y="179"/>
                    <a:pt x="73" y="179"/>
                  </a:cubicBezTo>
                  <a:cubicBezTo>
                    <a:pt x="96" y="179"/>
                    <a:pt x="115" y="153"/>
                    <a:pt x="125" y="126"/>
                  </a:cubicBezTo>
                  <a:cubicBezTo>
                    <a:pt x="131" y="125"/>
                    <a:pt x="138" y="118"/>
                    <a:pt x="140" y="108"/>
                  </a:cubicBezTo>
                  <a:cubicBezTo>
                    <a:pt x="143" y="97"/>
                    <a:pt x="140" y="85"/>
                    <a:pt x="132" y="82"/>
                  </a:cubicBezTo>
                  <a:cubicBezTo>
                    <a:pt x="130" y="57"/>
                    <a:pt x="116" y="35"/>
                    <a:pt x="95" y="26"/>
                  </a:cubicBezTo>
                  <a:cubicBezTo>
                    <a:pt x="95" y="0"/>
                    <a:pt x="95" y="0"/>
                    <a:pt x="95" y="0"/>
                  </a:cubicBezTo>
                  <a:cubicBezTo>
                    <a:pt x="88" y="1"/>
                    <a:pt x="80" y="1"/>
                    <a:pt x="73"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90" name="Freeform 253"/>
            <p:cNvSpPr/>
            <p:nvPr/>
          </p:nvSpPr>
          <p:spPr bwMode="auto">
            <a:xfrm>
              <a:off x="4690792" y="2178255"/>
              <a:ext cx="83088" cy="151614"/>
            </a:xfrm>
            <a:custGeom>
              <a:avLst/>
              <a:gdLst>
                <a:gd name="T0" fmla="*/ 78 w 123"/>
                <a:gd name="T1" fmla="*/ 94 h 225"/>
                <a:gd name="T2" fmla="*/ 44 w 123"/>
                <a:gd name="T3" fmla="*/ 71 h 225"/>
                <a:gd name="T4" fmla="*/ 68 w 123"/>
                <a:gd name="T5" fmla="*/ 55 h 225"/>
                <a:gd name="T6" fmla="*/ 108 w 123"/>
                <a:gd name="T7" fmla="*/ 65 h 225"/>
                <a:gd name="T8" fmla="*/ 116 w 123"/>
                <a:gd name="T9" fmla="*/ 33 h 225"/>
                <a:gd name="T10" fmla="*/ 76 w 123"/>
                <a:gd name="T11" fmla="*/ 24 h 225"/>
                <a:gd name="T12" fmla="*/ 76 w 123"/>
                <a:gd name="T13" fmla="*/ 0 h 225"/>
                <a:gd name="T14" fmla="*/ 49 w 123"/>
                <a:gd name="T15" fmla="*/ 0 h 225"/>
                <a:gd name="T16" fmla="*/ 49 w 123"/>
                <a:gd name="T17" fmla="*/ 26 h 225"/>
                <a:gd name="T18" fmla="*/ 2 w 123"/>
                <a:gd name="T19" fmla="*/ 75 h 225"/>
                <a:gd name="T20" fmla="*/ 52 w 123"/>
                <a:gd name="T21" fmla="*/ 126 h 225"/>
                <a:gd name="T22" fmla="*/ 81 w 123"/>
                <a:gd name="T23" fmla="*/ 150 h 225"/>
                <a:gd name="T24" fmla="*/ 54 w 123"/>
                <a:gd name="T25" fmla="*/ 167 h 225"/>
                <a:gd name="T26" fmla="*/ 9 w 123"/>
                <a:gd name="T27" fmla="*/ 155 h 225"/>
                <a:gd name="T28" fmla="*/ 0 w 123"/>
                <a:gd name="T29" fmla="*/ 187 h 225"/>
                <a:gd name="T30" fmla="*/ 47 w 123"/>
                <a:gd name="T31" fmla="*/ 199 h 225"/>
                <a:gd name="T32" fmla="*/ 47 w 123"/>
                <a:gd name="T33" fmla="*/ 225 h 225"/>
                <a:gd name="T34" fmla="*/ 74 w 123"/>
                <a:gd name="T35" fmla="*/ 225 h 225"/>
                <a:gd name="T36" fmla="*/ 74 w 123"/>
                <a:gd name="T37" fmla="*/ 196 h 225"/>
                <a:gd name="T38" fmla="*/ 123 w 123"/>
                <a:gd name="T39" fmla="*/ 146 h 225"/>
                <a:gd name="T40" fmla="*/ 78 w 123"/>
                <a:gd name="T41" fmla="*/ 94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3" h="225">
                  <a:moveTo>
                    <a:pt x="78" y="94"/>
                  </a:moveTo>
                  <a:cubicBezTo>
                    <a:pt x="54" y="85"/>
                    <a:pt x="44" y="79"/>
                    <a:pt x="44" y="71"/>
                  </a:cubicBezTo>
                  <a:cubicBezTo>
                    <a:pt x="44" y="63"/>
                    <a:pt x="50" y="55"/>
                    <a:pt x="68" y="55"/>
                  </a:cubicBezTo>
                  <a:cubicBezTo>
                    <a:pt x="88" y="55"/>
                    <a:pt x="101" y="61"/>
                    <a:pt x="108" y="65"/>
                  </a:cubicBezTo>
                  <a:cubicBezTo>
                    <a:pt x="116" y="33"/>
                    <a:pt x="116" y="33"/>
                    <a:pt x="116" y="33"/>
                  </a:cubicBezTo>
                  <a:cubicBezTo>
                    <a:pt x="106" y="29"/>
                    <a:pt x="94" y="25"/>
                    <a:pt x="76" y="24"/>
                  </a:cubicBezTo>
                  <a:cubicBezTo>
                    <a:pt x="76" y="0"/>
                    <a:pt x="76" y="0"/>
                    <a:pt x="76" y="0"/>
                  </a:cubicBezTo>
                  <a:cubicBezTo>
                    <a:pt x="49" y="0"/>
                    <a:pt x="49" y="0"/>
                    <a:pt x="49" y="0"/>
                  </a:cubicBezTo>
                  <a:cubicBezTo>
                    <a:pt x="49" y="26"/>
                    <a:pt x="49" y="26"/>
                    <a:pt x="49" y="26"/>
                  </a:cubicBezTo>
                  <a:cubicBezTo>
                    <a:pt x="19" y="32"/>
                    <a:pt x="2" y="51"/>
                    <a:pt x="2" y="75"/>
                  </a:cubicBezTo>
                  <a:cubicBezTo>
                    <a:pt x="2" y="102"/>
                    <a:pt x="22" y="116"/>
                    <a:pt x="52" y="126"/>
                  </a:cubicBezTo>
                  <a:cubicBezTo>
                    <a:pt x="72" y="133"/>
                    <a:pt x="81" y="139"/>
                    <a:pt x="81" y="150"/>
                  </a:cubicBezTo>
                  <a:cubicBezTo>
                    <a:pt x="81" y="160"/>
                    <a:pt x="70" y="167"/>
                    <a:pt x="54" y="167"/>
                  </a:cubicBezTo>
                  <a:cubicBezTo>
                    <a:pt x="36" y="167"/>
                    <a:pt x="20" y="161"/>
                    <a:pt x="9" y="155"/>
                  </a:cubicBezTo>
                  <a:cubicBezTo>
                    <a:pt x="0" y="187"/>
                    <a:pt x="0" y="187"/>
                    <a:pt x="0" y="187"/>
                  </a:cubicBezTo>
                  <a:cubicBezTo>
                    <a:pt x="11" y="193"/>
                    <a:pt x="29" y="198"/>
                    <a:pt x="47" y="199"/>
                  </a:cubicBezTo>
                  <a:cubicBezTo>
                    <a:pt x="47" y="225"/>
                    <a:pt x="47" y="225"/>
                    <a:pt x="47" y="225"/>
                  </a:cubicBezTo>
                  <a:cubicBezTo>
                    <a:pt x="74" y="225"/>
                    <a:pt x="74" y="225"/>
                    <a:pt x="74" y="225"/>
                  </a:cubicBezTo>
                  <a:cubicBezTo>
                    <a:pt x="74" y="196"/>
                    <a:pt x="74" y="196"/>
                    <a:pt x="74" y="196"/>
                  </a:cubicBezTo>
                  <a:cubicBezTo>
                    <a:pt x="106" y="191"/>
                    <a:pt x="123" y="170"/>
                    <a:pt x="123" y="146"/>
                  </a:cubicBezTo>
                  <a:cubicBezTo>
                    <a:pt x="123" y="121"/>
                    <a:pt x="110" y="106"/>
                    <a:pt x="78" y="9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grpSp>
      <p:grpSp>
        <p:nvGrpSpPr>
          <p:cNvPr id="91" name="组合 90"/>
          <p:cNvGrpSpPr/>
          <p:nvPr/>
        </p:nvGrpSpPr>
        <p:grpSpPr>
          <a:xfrm>
            <a:off x="3724634" y="3250808"/>
            <a:ext cx="246432" cy="369084"/>
            <a:chOff x="3212624" y="1881308"/>
            <a:chExt cx="436569" cy="653854"/>
          </a:xfrm>
          <a:solidFill>
            <a:schemeClr val="bg1"/>
          </a:solidFill>
        </p:grpSpPr>
        <p:sp>
          <p:nvSpPr>
            <p:cNvPr id="92" name="Freeform 256"/>
            <p:cNvSpPr>
              <a:spLocks noEditPoints="1"/>
            </p:cNvSpPr>
            <p:nvPr/>
          </p:nvSpPr>
          <p:spPr bwMode="auto">
            <a:xfrm>
              <a:off x="3339398" y="1881308"/>
              <a:ext cx="228706" cy="230705"/>
            </a:xfrm>
            <a:custGeom>
              <a:avLst/>
              <a:gdLst>
                <a:gd name="T0" fmla="*/ 170 w 339"/>
                <a:gd name="T1" fmla="*/ 342 h 342"/>
                <a:gd name="T2" fmla="*/ 339 w 339"/>
                <a:gd name="T3" fmla="*/ 171 h 342"/>
                <a:gd name="T4" fmla="*/ 170 w 339"/>
                <a:gd name="T5" fmla="*/ 0 h 342"/>
                <a:gd name="T6" fmla="*/ 0 w 339"/>
                <a:gd name="T7" fmla="*/ 171 h 342"/>
                <a:gd name="T8" fmla="*/ 170 w 339"/>
                <a:gd name="T9" fmla="*/ 342 h 342"/>
                <a:gd name="T10" fmla="*/ 170 w 339"/>
                <a:gd name="T11" fmla="*/ 41 h 342"/>
                <a:gd name="T12" fmla="*/ 298 w 339"/>
                <a:gd name="T13" fmla="*/ 171 h 342"/>
                <a:gd name="T14" fmla="*/ 170 w 339"/>
                <a:gd name="T15" fmla="*/ 301 h 342"/>
                <a:gd name="T16" fmla="*/ 41 w 339"/>
                <a:gd name="T17" fmla="*/ 171 h 342"/>
                <a:gd name="T18" fmla="*/ 170 w 339"/>
                <a:gd name="T19" fmla="*/ 41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9" h="342">
                  <a:moveTo>
                    <a:pt x="170" y="342"/>
                  </a:moveTo>
                  <a:cubicBezTo>
                    <a:pt x="263" y="342"/>
                    <a:pt x="339" y="265"/>
                    <a:pt x="339" y="171"/>
                  </a:cubicBezTo>
                  <a:cubicBezTo>
                    <a:pt x="339" y="77"/>
                    <a:pt x="263" y="0"/>
                    <a:pt x="170" y="0"/>
                  </a:cubicBezTo>
                  <a:cubicBezTo>
                    <a:pt x="76" y="0"/>
                    <a:pt x="0" y="77"/>
                    <a:pt x="0" y="171"/>
                  </a:cubicBezTo>
                  <a:cubicBezTo>
                    <a:pt x="0" y="265"/>
                    <a:pt x="76" y="342"/>
                    <a:pt x="170" y="342"/>
                  </a:cubicBezTo>
                  <a:close/>
                  <a:moveTo>
                    <a:pt x="170" y="41"/>
                  </a:moveTo>
                  <a:cubicBezTo>
                    <a:pt x="241" y="41"/>
                    <a:pt x="298" y="99"/>
                    <a:pt x="298" y="171"/>
                  </a:cubicBezTo>
                  <a:cubicBezTo>
                    <a:pt x="298" y="243"/>
                    <a:pt x="241" y="301"/>
                    <a:pt x="170" y="301"/>
                  </a:cubicBezTo>
                  <a:cubicBezTo>
                    <a:pt x="99" y="301"/>
                    <a:pt x="41" y="243"/>
                    <a:pt x="41" y="171"/>
                  </a:cubicBezTo>
                  <a:cubicBezTo>
                    <a:pt x="41" y="99"/>
                    <a:pt x="99" y="41"/>
                    <a:pt x="170"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93" name="Freeform 257"/>
            <p:cNvSpPr/>
            <p:nvPr/>
          </p:nvSpPr>
          <p:spPr bwMode="auto">
            <a:xfrm>
              <a:off x="3417632" y="1933845"/>
              <a:ext cx="68812" cy="125631"/>
            </a:xfrm>
            <a:custGeom>
              <a:avLst/>
              <a:gdLst>
                <a:gd name="T0" fmla="*/ 45 w 102"/>
                <a:gd name="T1" fmla="*/ 138 h 186"/>
                <a:gd name="T2" fmla="*/ 7 w 102"/>
                <a:gd name="T3" fmla="*/ 128 h 186"/>
                <a:gd name="T4" fmla="*/ 0 w 102"/>
                <a:gd name="T5" fmla="*/ 155 h 186"/>
                <a:gd name="T6" fmla="*/ 39 w 102"/>
                <a:gd name="T7" fmla="*/ 165 h 186"/>
                <a:gd name="T8" fmla="*/ 39 w 102"/>
                <a:gd name="T9" fmla="*/ 186 h 186"/>
                <a:gd name="T10" fmla="*/ 62 w 102"/>
                <a:gd name="T11" fmla="*/ 186 h 186"/>
                <a:gd name="T12" fmla="*/ 62 w 102"/>
                <a:gd name="T13" fmla="*/ 163 h 186"/>
                <a:gd name="T14" fmla="*/ 102 w 102"/>
                <a:gd name="T15" fmla="*/ 121 h 186"/>
                <a:gd name="T16" fmla="*/ 64 w 102"/>
                <a:gd name="T17" fmla="*/ 78 h 186"/>
                <a:gd name="T18" fmla="*/ 37 w 102"/>
                <a:gd name="T19" fmla="*/ 59 h 186"/>
                <a:gd name="T20" fmla="*/ 56 w 102"/>
                <a:gd name="T21" fmla="*/ 46 h 186"/>
                <a:gd name="T22" fmla="*/ 89 w 102"/>
                <a:gd name="T23" fmla="*/ 54 h 186"/>
                <a:gd name="T24" fmla="*/ 96 w 102"/>
                <a:gd name="T25" fmla="*/ 28 h 186"/>
                <a:gd name="T26" fmla="*/ 63 w 102"/>
                <a:gd name="T27" fmla="*/ 20 h 186"/>
                <a:gd name="T28" fmla="*/ 63 w 102"/>
                <a:gd name="T29" fmla="*/ 0 h 186"/>
                <a:gd name="T30" fmla="*/ 40 w 102"/>
                <a:gd name="T31" fmla="*/ 0 h 186"/>
                <a:gd name="T32" fmla="*/ 40 w 102"/>
                <a:gd name="T33" fmla="*/ 22 h 186"/>
                <a:gd name="T34" fmla="*/ 2 w 102"/>
                <a:gd name="T35" fmla="*/ 62 h 186"/>
                <a:gd name="T36" fmla="*/ 43 w 102"/>
                <a:gd name="T37" fmla="*/ 104 h 186"/>
                <a:gd name="T38" fmla="*/ 67 w 102"/>
                <a:gd name="T39" fmla="*/ 124 h 186"/>
                <a:gd name="T40" fmla="*/ 45 w 102"/>
                <a:gd name="T41" fmla="*/ 138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2" h="186">
                  <a:moveTo>
                    <a:pt x="45" y="138"/>
                  </a:moveTo>
                  <a:cubicBezTo>
                    <a:pt x="30" y="138"/>
                    <a:pt x="17" y="133"/>
                    <a:pt x="7" y="128"/>
                  </a:cubicBezTo>
                  <a:cubicBezTo>
                    <a:pt x="0" y="155"/>
                    <a:pt x="0" y="155"/>
                    <a:pt x="0" y="155"/>
                  </a:cubicBezTo>
                  <a:cubicBezTo>
                    <a:pt x="9" y="160"/>
                    <a:pt x="24" y="164"/>
                    <a:pt x="39" y="165"/>
                  </a:cubicBezTo>
                  <a:cubicBezTo>
                    <a:pt x="39" y="186"/>
                    <a:pt x="39" y="186"/>
                    <a:pt x="39" y="186"/>
                  </a:cubicBezTo>
                  <a:cubicBezTo>
                    <a:pt x="62" y="186"/>
                    <a:pt x="62" y="186"/>
                    <a:pt x="62" y="186"/>
                  </a:cubicBezTo>
                  <a:cubicBezTo>
                    <a:pt x="62" y="163"/>
                    <a:pt x="62" y="163"/>
                    <a:pt x="62" y="163"/>
                  </a:cubicBezTo>
                  <a:cubicBezTo>
                    <a:pt x="88" y="158"/>
                    <a:pt x="102" y="141"/>
                    <a:pt x="102" y="121"/>
                  </a:cubicBezTo>
                  <a:cubicBezTo>
                    <a:pt x="102" y="100"/>
                    <a:pt x="91" y="88"/>
                    <a:pt x="64" y="78"/>
                  </a:cubicBezTo>
                  <a:cubicBezTo>
                    <a:pt x="45" y="71"/>
                    <a:pt x="37" y="66"/>
                    <a:pt x="37" y="59"/>
                  </a:cubicBezTo>
                  <a:cubicBezTo>
                    <a:pt x="37" y="52"/>
                    <a:pt x="41" y="46"/>
                    <a:pt x="56" y="46"/>
                  </a:cubicBezTo>
                  <a:cubicBezTo>
                    <a:pt x="73" y="46"/>
                    <a:pt x="83" y="51"/>
                    <a:pt x="89" y="54"/>
                  </a:cubicBezTo>
                  <a:cubicBezTo>
                    <a:pt x="96" y="28"/>
                    <a:pt x="96" y="28"/>
                    <a:pt x="96" y="28"/>
                  </a:cubicBezTo>
                  <a:cubicBezTo>
                    <a:pt x="88" y="24"/>
                    <a:pt x="78" y="21"/>
                    <a:pt x="63" y="20"/>
                  </a:cubicBezTo>
                  <a:cubicBezTo>
                    <a:pt x="63" y="0"/>
                    <a:pt x="63" y="0"/>
                    <a:pt x="63" y="0"/>
                  </a:cubicBezTo>
                  <a:cubicBezTo>
                    <a:pt x="40" y="0"/>
                    <a:pt x="40" y="0"/>
                    <a:pt x="40" y="0"/>
                  </a:cubicBezTo>
                  <a:cubicBezTo>
                    <a:pt x="40" y="22"/>
                    <a:pt x="40" y="22"/>
                    <a:pt x="40" y="22"/>
                  </a:cubicBezTo>
                  <a:cubicBezTo>
                    <a:pt x="16" y="26"/>
                    <a:pt x="2" y="42"/>
                    <a:pt x="2" y="62"/>
                  </a:cubicBezTo>
                  <a:cubicBezTo>
                    <a:pt x="2" y="85"/>
                    <a:pt x="18" y="96"/>
                    <a:pt x="43" y="104"/>
                  </a:cubicBezTo>
                  <a:cubicBezTo>
                    <a:pt x="60" y="110"/>
                    <a:pt x="67" y="115"/>
                    <a:pt x="67" y="124"/>
                  </a:cubicBezTo>
                  <a:cubicBezTo>
                    <a:pt x="67" y="133"/>
                    <a:pt x="58" y="138"/>
                    <a:pt x="45" y="13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94" name="Freeform 258"/>
            <p:cNvSpPr>
              <a:spLocks noEditPoints="1"/>
            </p:cNvSpPr>
            <p:nvPr/>
          </p:nvSpPr>
          <p:spPr bwMode="auto">
            <a:xfrm>
              <a:off x="3242890" y="2068898"/>
              <a:ext cx="139051" cy="140193"/>
            </a:xfrm>
            <a:custGeom>
              <a:avLst/>
              <a:gdLst>
                <a:gd name="T0" fmla="*/ 103 w 206"/>
                <a:gd name="T1" fmla="*/ 208 h 208"/>
                <a:gd name="T2" fmla="*/ 206 w 206"/>
                <a:gd name="T3" fmla="*/ 104 h 208"/>
                <a:gd name="T4" fmla="*/ 103 w 206"/>
                <a:gd name="T5" fmla="*/ 0 h 208"/>
                <a:gd name="T6" fmla="*/ 0 w 206"/>
                <a:gd name="T7" fmla="*/ 104 h 208"/>
                <a:gd name="T8" fmla="*/ 103 w 206"/>
                <a:gd name="T9" fmla="*/ 208 h 208"/>
                <a:gd name="T10" fmla="*/ 103 w 206"/>
                <a:gd name="T11" fmla="*/ 25 h 208"/>
                <a:gd name="T12" fmla="*/ 181 w 206"/>
                <a:gd name="T13" fmla="*/ 104 h 208"/>
                <a:gd name="T14" fmla="*/ 103 w 206"/>
                <a:gd name="T15" fmla="*/ 183 h 208"/>
                <a:gd name="T16" fmla="*/ 24 w 206"/>
                <a:gd name="T17" fmla="*/ 104 h 208"/>
                <a:gd name="T18" fmla="*/ 103 w 206"/>
                <a:gd name="T19" fmla="*/ 25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6" h="208">
                  <a:moveTo>
                    <a:pt x="103" y="208"/>
                  </a:moveTo>
                  <a:cubicBezTo>
                    <a:pt x="160" y="208"/>
                    <a:pt x="206" y="161"/>
                    <a:pt x="206" y="104"/>
                  </a:cubicBezTo>
                  <a:cubicBezTo>
                    <a:pt x="206" y="46"/>
                    <a:pt x="160" y="0"/>
                    <a:pt x="103" y="0"/>
                  </a:cubicBezTo>
                  <a:cubicBezTo>
                    <a:pt x="46" y="0"/>
                    <a:pt x="0" y="46"/>
                    <a:pt x="0" y="104"/>
                  </a:cubicBezTo>
                  <a:cubicBezTo>
                    <a:pt x="0" y="161"/>
                    <a:pt x="46" y="208"/>
                    <a:pt x="103" y="208"/>
                  </a:cubicBezTo>
                  <a:close/>
                  <a:moveTo>
                    <a:pt x="103" y="25"/>
                  </a:moveTo>
                  <a:cubicBezTo>
                    <a:pt x="146" y="25"/>
                    <a:pt x="181" y="60"/>
                    <a:pt x="181" y="104"/>
                  </a:cubicBezTo>
                  <a:cubicBezTo>
                    <a:pt x="181" y="147"/>
                    <a:pt x="146" y="183"/>
                    <a:pt x="103" y="183"/>
                  </a:cubicBezTo>
                  <a:cubicBezTo>
                    <a:pt x="60" y="183"/>
                    <a:pt x="24" y="147"/>
                    <a:pt x="24" y="104"/>
                  </a:cubicBezTo>
                  <a:cubicBezTo>
                    <a:pt x="24" y="60"/>
                    <a:pt x="60" y="25"/>
                    <a:pt x="103"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95" name="Freeform 259"/>
            <p:cNvSpPr/>
            <p:nvPr/>
          </p:nvSpPr>
          <p:spPr bwMode="auto">
            <a:xfrm>
              <a:off x="3290288" y="2100592"/>
              <a:ext cx="41687" cy="76807"/>
            </a:xfrm>
            <a:custGeom>
              <a:avLst/>
              <a:gdLst>
                <a:gd name="T0" fmla="*/ 28 w 62"/>
                <a:gd name="T1" fmla="*/ 84 h 114"/>
                <a:gd name="T2" fmla="*/ 4 w 62"/>
                <a:gd name="T3" fmla="*/ 78 h 114"/>
                <a:gd name="T4" fmla="*/ 0 w 62"/>
                <a:gd name="T5" fmla="*/ 94 h 114"/>
                <a:gd name="T6" fmla="*/ 24 w 62"/>
                <a:gd name="T7" fmla="*/ 100 h 114"/>
                <a:gd name="T8" fmla="*/ 24 w 62"/>
                <a:gd name="T9" fmla="*/ 114 h 114"/>
                <a:gd name="T10" fmla="*/ 38 w 62"/>
                <a:gd name="T11" fmla="*/ 114 h 114"/>
                <a:gd name="T12" fmla="*/ 38 w 62"/>
                <a:gd name="T13" fmla="*/ 99 h 114"/>
                <a:gd name="T14" fmla="*/ 62 w 62"/>
                <a:gd name="T15" fmla="*/ 74 h 114"/>
                <a:gd name="T16" fmla="*/ 39 w 62"/>
                <a:gd name="T17" fmla="*/ 48 h 114"/>
                <a:gd name="T18" fmla="*/ 22 w 62"/>
                <a:gd name="T19" fmla="*/ 36 h 114"/>
                <a:gd name="T20" fmla="*/ 34 w 62"/>
                <a:gd name="T21" fmla="*/ 28 h 114"/>
                <a:gd name="T22" fmla="*/ 54 w 62"/>
                <a:gd name="T23" fmla="*/ 33 h 114"/>
                <a:gd name="T24" fmla="*/ 59 w 62"/>
                <a:gd name="T25" fmla="*/ 17 h 114"/>
                <a:gd name="T26" fmla="*/ 38 w 62"/>
                <a:gd name="T27" fmla="*/ 12 h 114"/>
                <a:gd name="T28" fmla="*/ 38 w 62"/>
                <a:gd name="T29" fmla="*/ 0 h 114"/>
                <a:gd name="T30" fmla="*/ 25 w 62"/>
                <a:gd name="T31" fmla="*/ 0 h 114"/>
                <a:gd name="T32" fmla="*/ 25 w 62"/>
                <a:gd name="T33" fmla="*/ 13 h 114"/>
                <a:gd name="T34" fmla="*/ 1 w 62"/>
                <a:gd name="T35" fmla="*/ 38 h 114"/>
                <a:gd name="T36" fmla="*/ 26 w 62"/>
                <a:gd name="T37" fmla="*/ 64 h 114"/>
                <a:gd name="T38" fmla="*/ 41 w 62"/>
                <a:gd name="T39" fmla="*/ 76 h 114"/>
                <a:gd name="T40" fmla="*/ 28 w 62"/>
                <a:gd name="T41" fmla="*/ 84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2" h="114">
                  <a:moveTo>
                    <a:pt x="28" y="84"/>
                  </a:moveTo>
                  <a:cubicBezTo>
                    <a:pt x="19" y="84"/>
                    <a:pt x="10" y="81"/>
                    <a:pt x="4" y="78"/>
                  </a:cubicBezTo>
                  <a:cubicBezTo>
                    <a:pt x="0" y="94"/>
                    <a:pt x="0" y="94"/>
                    <a:pt x="0" y="94"/>
                  </a:cubicBezTo>
                  <a:cubicBezTo>
                    <a:pt x="6" y="97"/>
                    <a:pt x="15" y="100"/>
                    <a:pt x="24" y="100"/>
                  </a:cubicBezTo>
                  <a:cubicBezTo>
                    <a:pt x="24" y="114"/>
                    <a:pt x="24" y="114"/>
                    <a:pt x="24" y="114"/>
                  </a:cubicBezTo>
                  <a:cubicBezTo>
                    <a:pt x="38" y="114"/>
                    <a:pt x="38" y="114"/>
                    <a:pt x="38" y="114"/>
                  </a:cubicBezTo>
                  <a:cubicBezTo>
                    <a:pt x="38" y="99"/>
                    <a:pt x="38" y="99"/>
                    <a:pt x="38" y="99"/>
                  </a:cubicBezTo>
                  <a:cubicBezTo>
                    <a:pt x="54" y="97"/>
                    <a:pt x="62" y="86"/>
                    <a:pt x="62" y="74"/>
                  </a:cubicBezTo>
                  <a:cubicBezTo>
                    <a:pt x="62" y="61"/>
                    <a:pt x="56" y="53"/>
                    <a:pt x="39" y="48"/>
                  </a:cubicBezTo>
                  <a:cubicBezTo>
                    <a:pt x="27" y="43"/>
                    <a:pt x="22" y="40"/>
                    <a:pt x="22" y="36"/>
                  </a:cubicBezTo>
                  <a:cubicBezTo>
                    <a:pt x="22" y="32"/>
                    <a:pt x="25" y="28"/>
                    <a:pt x="34" y="28"/>
                  </a:cubicBezTo>
                  <a:cubicBezTo>
                    <a:pt x="44" y="28"/>
                    <a:pt x="51" y="31"/>
                    <a:pt x="54" y="33"/>
                  </a:cubicBezTo>
                  <a:cubicBezTo>
                    <a:pt x="59" y="17"/>
                    <a:pt x="59" y="17"/>
                    <a:pt x="59" y="17"/>
                  </a:cubicBezTo>
                  <a:cubicBezTo>
                    <a:pt x="54" y="15"/>
                    <a:pt x="47" y="13"/>
                    <a:pt x="38" y="12"/>
                  </a:cubicBezTo>
                  <a:cubicBezTo>
                    <a:pt x="38" y="0"/>
                    <a:pt x="38" y="0"/>
                    <a:pt x="38" y="0"/>
                  </a:cubicBezTo>
                  <a:cubicBezTo>
                    <a:pt x="25" y="0"/>
                    <a:pt x="25" y="0"/>
                    <a:pt x="25" y="0"/>
                  </a:cubicBezTo>
                  <a:cubicBezTo>
                    <a:pt x="25" y="13"/>
                    <a:pt x="25" y="13"/>
                    <a:pt x="25" y="13"/>
                  </a:cubicBezTo>
                  <a:cubicBezTo>
                    <a:pt x="10" y="16"/>
                    <a:pt x="1" y="26"/>
                    <a:pt x="1" y="38"/>
                  </a:cubicBezTo>
                  <a:cubicBezTo>
                    <a:pt x="1" y="52"/>
                    <a:pt x="11" y="58"/>
                    <a:pt x="26" y="64"/>
                  </a:cubicBezTo>
                  <a:cubicBezTo>
                    <a:pt x="37" y="67"/>
                    <a:pt x="41" y="70"/>
                    <a:pt x="41" y="76"/>
                  </a:cubicBezTo>
                  <a:cubicBezTo>
                    <a:pt x="41" y="81"/>
                    <a:pt x="36" y="84"/>
                    <a:pt x="28" y="8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96" name="Freeform 260"/>
            <p:cNvSpPr/>
            <p:nvPr/>
          </p:nvSpPr>
          <p:spPr bwMode="auto">
            <a:xfrm>
              <a:off x="3430481" y="2157982"/>
              <a:ext cx="41972" cy="76235"/>
            </a:xfrm>
            <a:custGeom>
              <a:avLst/>
              <a:gdLst>
                <a:gd name="T0" fmla="*/ 37 w 62"/>
                <a:gd name="T1" fmla="*/ 113 h 113"/>
                <a:gd name="T2" fmla="*/ 37 w 62"/>
                <a:gd name="T3" fmla="*/ 99 h 113"/>
                <a:gd name="T4" fmla="*/ 62 w 62"/>
                <a:gd name="T5" fmla="*/ 73 h 113"/>
                <a:gd name="T6" fmla="*/ 39 w 62"/>
                <a:gd name="T7" fmla="*/ 47 h 113"/>
                <a:gd name="T8" fmla="*/ 22 w 62"/>
                <a:gd name="T9" fmla="*/ 35 h 113"/>
                <a:gd name="T10" fmla="*/ 34 w 62"/>
                <a:gd name="T11" fmla="*/ 27 h 113"/>
                <a:gd name="T12" fmla="*/ 54 w 62"/>
                <a:gd name="T13" fmla="*/ 32 h 113"/>
                <a:gd name="T14" fmla="*/ 58 w 62"/>
                <a:gd name="T15" fmla="*/ 16 h 113"/>
                <a:gd name="T16" fmla="*/ 38 w 62"/>
                <a:gd name="T17" fmla="*/ 12 h 113"/>
                <a:gd name="T18" fmla="*/ 38 w 62"/>
                <a:gd name="T19" fmla="*/ 0 h 113"/>
                <a:gd name="T20" fmla="*/ 24 w 62"/>
                <a:gd name="T21" fmla="*/ 0 h 113"/>
                <a:gd name="T22" fmla="*/ 24 w 62"/>
                <a:gd name="T23" fmla="*/ 13 h 113"/>
                <a:gd name="T24" fmla="*/ 1 w 62"/>
                <a:gd name="T25" fmla="*/ 37 h 113"/>
                <a:gd name="T26" fmla="*/ 26 w 62"/>
                <a:gd name="T27" fmla="*/ 63 h 113"/>
                <a:gd name="T28" fmla="*/ 40 w 62"/>
                <a:gd name="T29" fmla="*/ 75 h 113"/>
                <a:gd name="T30" fmla="*/ 27 w 62"/>
                <a:gd name="T31" fmla="*/ 84 h 113"/>
                <a:gd name="T32" fmla="*/ 4 w 62"/>
                <a:gd name="T33" fmla="*/ 77 h 113"/>
                <a:gd name="T34" fmla="*/ 0 w 62"/>
                <a:gd name="T35" fmla="*/ 94 h 113"/>
                <a:gd name="T36" fmla="*/ 23 w 62"/>
                <a:gd name="T37" fmla="*/ 100 h 113"/>
                <a:gd name="T38" fmla="*/ 23 w 62"/>
                <a:gd name="T39" fmla="*/ 113 h 113"/>
                <a:gd name="T40" fmla="*/ 37 w 62"/>
                <a:gd name="T41" fmla="*/ 113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2" h="113">
                  <a:moveTo>
                    <a:pt x="37" y="113"/>
                  </a:moveTo>
                  <a:cubicBezTo>
                    <a:pt x="37" y="99"/>
                    <a:pt x="37" y="99"/>
                    <a:pt x="37" y="99"/>
                  </a:cubicBezTo>
                  <a:cubicBezTo>
                    <a:pt x="53" y="96"/>
                    <a:pt x="62" y="85"/>
                    <a:pt x="62" y="73"/>
                  </a:cubicBezTo>
                  <a:cubicBezTo>
                    <a:pt x="62" y="60"/>
                    <a:pt x="55" y="53"/>
                    <a:pt x="39" y="47"/>
                  </a:cubicBezTo>
                  <a:cubicBezTo>
                    <a:pt x="27" y="43"/>
                    <a:pt x="22" y="40"/>
                    <a:pt x="22" y="35"/>
                  </a:cubicBezTo>
                  <a:cubicBezTo>
                    <a:pt x="22" y="31"/>
                    <a:pt x="25" y="27"/>
                    <a:pt x="34" y="27"/>
                  </a:cubicBezTo>
                  <a:cubicBezTo>
                    <a:pt x="44" y="27"/>
                    <a:pt x="50" y="30"/>
                    <a:pt x="54" y="32"/>
                  </a:cubicBezTo>
                  <a:cubicBezTo>
                    <a:pt x="58" y="16"/>
                    <a:pt x="58" y="16"/>
                    <a:pt x="58" y="16"/>
                  </a:cubicBezTo>
                  <a:cubicBezTo>
                    <a:pt x="53" y="14"/>
                    <a:pt x="47" y="12"/>
                    <a:pt x="38" y="12"/>
                  </a:cubicBezTo>
                  <a:cubicBezTo>
                    <a:pt x="38" y="0"/>
                    <a:pt x="38" y="0"/>
                    <a:pt x="38" y="0"/>
                  </a:cubicBezTo>
                  <a:cubicBezTo>
                    <a:pt x="24" y="0"/>
                    <a:pt x="24" y="0"/>
                    <a:pt x="24" y="0"/>
                  </a:cubicBezTo>
                  <a:cubicBezTo>
                    <a:pt x="24" y="13"/>
                    <a:pt x="24" y="13"/>
                    <a:pt x="24" y="13"/>
                  </a:cubicBezTo>
                  <a:cubicBezTo>
                    <a:pt x="9" y="16"/>
                    <a:pt x="1" y="25"/>
                    <a:pt x="1" y="37"/>
                  </a:cubicBezTo>
                  <a:cubicBezTo>
                    <a:pt x="1" y="51"/>
                    <a:pt x="11" y="58"/>
                    <a:pt x="26" y="63"/>
                  </a:cubicBezTo>
                  <a:cubicBezTo>
                    <a:pt x="36" y="66"/>
                    <a:pt x="40" y="70"/>
                    <a:pt x="40" y="75"/>
                  </a:cubicBezTo>
                  <a:cubicBezTo>
                    <a:pt x="40" y="80"/>
                    <a:pt x="35" y="84"/>
                    <a:pt x="27" y="84"/>
                  </a:cubicBezTo>
                  <a:cubicBezTo>
                    <a:pt x="18" y="84"/>
                    <a:pt x="10" y="81"/>
                    <a:pt x="4" y="77"/>
                  </a:cubicBezTo>
                  <a:cubicBezTo>
                    <a:pt x="0" y="94"/>
                    <a:pt x="0" y="94"/>
                    <a:pt x="0" y="94"/>
                  </a:cubicBezTo>
                  <a:cubicBezTo>
                    <a:pt x="5" y="97"/>
                    <a:pt x="14" y="99"/>
                    <a:pt x="23" y="100"/>
                  </a:cubicBezTo>
                  <a:cubicBezTo>
                    <a:pt x="23" y="113"/>
                    <a:pt x="23" y="113"/>
                    <a:pt x="23" y="113"/>
                  </a:cubicBezTo>
                  <a:lnTo>
                    <a:pt x="37" y="11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97" name="Freeform 261"/>
            <p:cNvSpPr>
              <a:spLocks noEditPoints="1"/>
            </p:cNvSpPr>
            <p:nvPr/>
          </p:nvSpPr>
          <p:spPr bwMode="auto">
            <a:xfrm>
              <a:off x="3520136" y="2077464"/>
              <a:ext cx="95937" cy="96508"/>
            </a:xfrm>
            <a:custGeom>
              <a:avLst/>
              <a:gdLst>
                <a:gd name="T0" fmla="*/ 0 w 142"/>
                <a:gd name="T1" fmla="*/ 71 h 143"/>
                <a:gd name="T2" fmla="*/ 71 w 142"/>
                <a:gd name="T3" fmla="*/ 143 h 143"/>
                <a:gd name="T4" fmla="*/ 142 w 142"/>
                <a:gd name="T5" fmla="*/ 71 h 143"/>
                <a:gd name="T6" fmla="*/ 71 w 142"/>
                <a:gd name="T7" fmla="*/ 0 h 143"/>
                <a:gd name="T8" fmla="*/ 0 w 142"/>
                <a:gd name="T9" fmla="*/ 71 h 143"/>
                <a:gd name="T10" fmla="*/ 125 w 142"/>
                <a:gd name="T11" fmla="*/ 71 h 143"/>
                <a:gd name="T12" fmla="*/ 71 w 142"/>
                <a:gd name="T13" fmla="*/ 126 h 143"/>
                <a:gd name="T14" fmla="*/ 17 w 142"/>
                <a:gd name="T15" fmla="*/ 71 h 143"/>
                <a:gd name="T16" fmla="*/ 71 w 142"/>
                <a:gd name="T17" fmla="*/ 17 h 143"/>
                <a:gd name="T18" fmla="*/ 125 w 142"/>
                <a:gd name="T19" fmla="*/ 71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 h="143">
                  <a:moveTo>
                    <a:pt x="0" y="71"/>
                  </a:moveTo>
                  <a:cubicBezTo>
                    <a:pt x="0" y="111"/>
                    <a:pt x="32" y="143"/>
                    <a:pt x="71" y="143"/>
                  </a:cubicBezTo>
                  <a:cubicBezTo>
                    <a:pt x="110" y="143"/>
                    <a:pt x="142" y="111"/>
                    <a:pt x="142" y="71"/>
                  </a:cubicBezTo>
                  <a:cubicBezTo>
                    <a:pt x="142" y="32"/>
                    <a:pt x="110" y="0"/>
                    <a:pt x="71" y="0"/>
                  </a:cubicBezTo>
                  <a:cubicBezTo>
                    <a:pt x="32" y="0"/>
                    <a:pt x="0" y="32"/>
                    <a:pt x="0" y="71"/>
                  </a:cubicBezTo>
                  <a:close/>
                  <a:moveTo>
                    <a:pt x="125" y="71"/>
                  </a:moveTo>
                  <a:cubicBezTo>
                    <a:pt x="125" y="101"/>
                    <a:pt x="101" y="126"/>
                    <a:pt x="71" y="126"/>
                  </a:cubicBezTo>
                  <a:cubicBezTo>
                    <a:pt x="41" y="126"/>
                    <a:pt x="17" y="101"/>
                    <a:pt x="17" y="71"/>
                  </a:cubicBezTo>
                  <a:cubicBezTo>
                    <a:pt x="17" y="41"/>
                    <a:pt x="41" y="17"/>
                    <a:pt x="71" y="17"/>
                  </a:cubicBezTo>
                  <a:cubicBezTo>
                    <a:pt x="101" y="17"/>
                    <a:pt x="125" y="41"/>
                    <a:pt x="125" y="7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98" name="Freeform 262"/>
            <p:cNvSpPr/>
            <p:nvPr/>
          </p:nvSpPr>
          <p:spPr bwMode="auto">
            <a:xfrm>
              <a:off x="3553257" y="2099164"/>
              <a:ext cx="28267" cy="52537"/>
            </a:xfrm>
            <a:custGeom>
              <a:avLst/>
              <a:gdLst>
                <a:gd name="T0" fmla="*/ 16 w 42"/>
                <a:gd name="T1" fmla="*/ 0 h 78"/>
                <a:gd name="T2" fmla="*/ 16 w 42"/>
                <a:gd name="T3" fmla="*/ 9 h 78"/>
                <a:gd name="T4" fmla="*/ 0 w 42"/>
                <a:gd name="T5" fmla="*/ 26 h 78"/>
                <a:gd name="T6" fmla="*/ 17 w 42"/>
                <a:gd name="T7" fmla="*/ 44 h 78"/>
                <a:gd name="T8" fmla="*/ 28 w 42"/>
                <a:gd name="T9" fmla="*/ 52 h 78"/>
                <a:gd name="T10" fmla="*/ 18 w 42"/>
                <a:gd name="T11" fmla="*/ 58 h 78"/>
                <a:gd name="T12" fmla="*/ 3 w 42"/>
                <a:gd name="T13" fmla="*/ 54 h 78"/>
                <a:gd name="T14" fmla="*/ 0 w 42"/>
                <a:gd name="T15" fmla="*/ 65 h 78"/>
                <a:gd name="T16" fmla="*/ 16 w 42"/>
                <a:gd name="T17" fmla="*/ 69 h 78"/>
                <a:gd name="T18" fmla="*/ 16 w 42"/>
                <a:gd name="T19" fmla="*/ 78 h 78"/>
                <a:gd name="T20" fmla="*/ 25 w 42"/>
                <a:gd name="T21" fmla="*/ 78 h 78"/>
                <a:gd name="T22" fmla="*/ 25 w 42"/>
                <a:gd name="T23" fmla="*/ 69 h 78"/>
                <a:gd name="T24" fmla="*/ 42 w 42"/>
                <a:gd name="T25" fmla="*/ 51 h 78"/>
                <a:gd name="T26" fmla="*/ 26 w 42"/>
                <a:gd name="T27" fmla="*/ 33 h 78"/>
                <a:gd name="T28" fmla="*/ 15 w 42"/>
                <a:gd name="T29" fmla="*/ 25 h 78"/>
                <a:gd name="T30" fmla="*/ 23 w 42"/>
                <a:gd name="T31" fmla="*/ 19 h 78"/>
                <a:gd name="T32" fmla="*/ 37 w 42"/>
                <a:gd name="T33" fmla="*/ 23 h 78"/>
                <a:gd name="T34" fmla="*/ 40 w 42"/>
                <a:gd name="T35" fmla="*/ 12 h 78"/>
                <a:gd name="T36" fmla="*/ 26 w 42"/>
                <a:gd name="T37" fmla="*/ 9 h 78"/>
                <a:gd name="T38" fmla="*/ 26 w 42"/>
                <a:gd name="T39" fmla="*/ 0 h 78"/>
                <a:gd name="T40" fmla="*/ 16 w 42"/>
                <a:gd name="T41"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2" h="78">
                  <a:moveTo>
                    <a:pt x="16" y="0"/>
                  </a:moveTo>
                  <a:cubicBezTo>
                    <a:pt x="16" y="9"/>
                    <a:pt x="16" y="9"/>
                    <a:pt x="16" y="9"/>
                  </a:cubicBezTo>
                  <a:cubicBezTo>
                    <a:pt x="6" y="11"/>
                    <a:pt x="0" y="18"/>
                    <a:pt x="0" y="26"/>
                  </a:cubicBezTo>
                  <a:cubicBezTo>
                    <a:pt x="0" y="36"/>
                    <a:pt x="7" y="40"/>
                    <a:pt x="17" y="44"/>
                  </a:cubicBezTo>
                  <a:cubicBezTo>
                    <a:pt x="25" y="46"/>
                    <a:pt x="28" y="49"/>
                    <a:pt x="28" y="52"/>
                  </a:cubicBezTo>
                  <a:cubicBezTo>
                    <a:pt x="28" y="56"/>
                    <a:pt x="24" y="58"/>
                    <a:pt x="18" y="58"/>
                  </a:cubicBezTo>
                  <a:cubicBezTo>
                    <a:pt x="12" y="58"/>
                    <a:pt x="7" y="56"/>
                    <a:pt x="3" y="54"/>
                  </a:cubicBezTo>
                  <a:cubicBezTo>
                    <a:pt x="0" y="65"/>
                    <a:pt x="0" y="65"/>
                    <a:pt x="0" y="65"/>
                  </a:cubicBezTo>
                  <a:cubicBezTo>
                    <a:pt x="3" y="67"/>
                    <a:pt x="10" y="69"/>
                    <a:pt x="16" y="69"/>
                  </a:cubicBezTo>
                  <a:cubicBezTo>
                    <a:pt x="16" y="78"/>
                    <a:pt x="16" y="78"/>
                    <a:pt x="16" y="78"/>
                  </a:cubicBezTo>
                  <a:cubicBezTo>
                    <a:pt x="25" y="78"/>
                    <a:pt x="25" y="78"/>
                    <a:pt x="25" y="78"/>
                  </a:cubicBezTo>
                  <a:cubicBezTo>
                    <a:pt x="25" y="69"/>
                    <a:pt x="25" y="69"/>
                    <a:pt x="25" y="69"/>
                  </a:cubicBezTo>
                  <a:cubicBezTo>
                    <a:pt x="36" y="67"/>
                    <a:pt x="42" y="59"/>
                    <a:pt x="42" y="51"/>
                  </a:cubicBezTo>
                  <a:cubicBezTo>
                    <a:pt x="42" y="42"/>
                    <a:pt x="38" y="37"/>
                    <a:pt x="26" y="33"/>
                  </a:cubicBezTo>
                  <a:cubicBezTo>
                    <a:pt x="18" y="30"/>
                    <a:pt x="15" y="28"/>
                    <a:pt x="15" y="25"/>
                  </a:cubicBezTo>
                  <a:cubicBezTo>
                    <a:pt x="15" y="22"/>
                    <a:pt x="17" y="19"/>
                    <a:pt x="23" y="19"/>
                  </a:cubicBezTo>
                  <a:cubicBezTo>
                    <a:pt x="30" y="19"/>
                    <a:pt x="34" y="22"/>
                    <a:pt x="37" y="23"/>
                  </a:cubicBezTo>
                  <a:cubicBezTo>
                    <a:pt x="40" y="12"/>
                    <a:pt x="40" y="12"/>
                    <a:pt x="40" y="12"/>
                  </a:cubicBezTo>
                  <a:cubicBezTo>
                    <a:pt x="36" y="10"/>
                    <a:pt x="32" y="9"/>
                    <a:pt x="26" y="9"/>
                  </a:cubicBezTo>
                  <a:cubicBezTo>
                    <a:pt x="26" y="0"/>
                    <a:pt x="26" y="0"/>
                    <a:pt x="26" y="0"/>
                  </a:cubicBezTo>
                  <a:lnTo>
                    <a:pt x="1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99" name="Freeform 263"/>
            <p:cNvSpPr/>
            <p:nvPr/>
          </p:nvSpPr>
          <p:spPr bwMode="auto">
            <a:xfrm>
              <a:off x="3382512" y="2125432"/>
              <a:ext cx="139051" cy="107929"/>
            </a:xfrm>
            <a:custGeom>
              <a:avLst/>
              <a:gdLst>
                <a:gd name="T0" fmla="*/ 190 w 206"/>
                <a:gd name="T1" fmla="*/ 160 h 160"/>
                <a:gd name="T2" fmla="*/ 206 w 206"/>
                <a:gd name="T3" fmla="*/ 104 h 160"/>
                <a:gd name="T4" fmla="*/ 103 w 206"/>
                <a:gd name="T5" fmla="*/ 0 h 160"/>
                <a:gd name="T6" fmla="*/ 0 w 206"/>
                <a:gd name="T7" fmla="*/ 104 h 160"/>
                <a:gd name="T8" fmla="*/ 17 w 206"/>
                <a:gd name="T9" fmla="*/ 160 h 160"/>
                <a:gd name="T10" fmla="*/ 48 w 206"/>
                <a:gd name="T11" fmla="*/ 160 h 160"/>
                <a:gd name="T12" fmla="*/ 25 w 206"/>
                <a:gd name="T13" fmla="*/ 104 h 160"/>
                <a:gd name="T14" fmla="*/ 103 w 206"/>
                <a:gd name="T15" fmla="*/ 25 h 160"/>
                <a:gd name="T16" fmla="*/ 182 w 206"/>
                <a:gd name="T17" fmla="*/ 104 h 160"/>
                <a:gd name="T18" fmla="*/ 158 w 206"/>
                <a:gd name="T19" fmla="*/ 160 h 160"/>
                <a:gd name="T20" fmla="*/ 190 w 206"/>
                <a:gd name="T21" fmla="*/ 16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6" h="160">
                  <a:moveTo>
                    <a:pt x="190" y="160"/>
                  </a:moveTo>
                  <a:cubicBezTo>
                    <a:pt x="200" y="144"/>
                    <a:pt x="206" y="125"/>
                    <a:pt x="206" y="104"/>
                  </a:cubicBezTo>
                  <a:cubicBezTo>
                    <a:pt x="206" y="47"/>
                    <a:pt x="160" y="0"/>
                    <a:pt x="103" y="0"/>
                  </a:cubicBezTo>
                  <a:cubicBezTo>
                    <a:pt x="46" y="0"/>
                    <a:pt x="0" y="47"/>
                    <a:pt x="0" y="104"/>
                  </a:cubicBezTo>
                  <a:cubicBezTo>
                    <a:pt x="0" y="125"/>
                    <a:pt x="6" y="144"/>
                    <a:pt x="17" y="160"/>
                  </a:cubicBezTo>
                  <a:cubicBezTo>
                    <a:pt x="48" y="160"/>
                    <a:pt x="48" y="160"/>
                    <a:pt x="48" y="160"/>
                  </a:cubicBezTo>
                  <a:cubicBezTo>
                    <a:pt x="34" y="146"/>
                    <a:pt x="25" y="126"/>
                    <a:pt x="25" y="104"/>
                  </a:cubicBezTo>
                  <a:cubicBezTo>
                    <a:pt x="25" y="60"/>
                    <a:pt x="60" y="25"/>
                    <a:pt x="103" y="25"/>
                  </a:cubicBezTo>
                  <a:cubicBezTo>
                    <a:pt x="146" y="25"/>
                    <a:pt x="182" y="60"/>
                    <a:pt x="182" y="104"/>
                  </a:cubicBezTo>
                  <a:cubicBezTo>
                    <a:pt x="182" y="126"/>
                    <a:pt x="173" y="146"/>
                    <a:pt x="158" y="160"/>
                  </a:cubicBezTo>
                  <a:lnTo>
                    <a:pt x="190" y="16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100" name="Freeform 264"/>
            <p:cNvSpPr>
              <a:spLocks noEditPoints="1"/>
            </p:cNvSpPr>
            <p:nvPr/>
          </p:nvSpPr>
          <p:spPr bwMode="auto">
            <a:xfrm>
              <a:off x="3212624" y="2239643"/>
              <a:ext cx="436569" cy="47112"/>
            </a:xfrm>
            <a:custGeom>
              <a:avLst/>
              <a:gdLst>
                <a:gd name="T0" fmla="*/ 608 w 647"/>
                <a:gd name="T1" fmla="*/ 0 h 70"/>
                <a:gd name="T2" fmla="*/ 39 w 647"/>
                <a:gd name="T3" fmla="*/ 0 h 70"/>
                <a:gd name="T4" fmla="*/ 0 w 647"/>
                <a:gd name="T5" fmla="*/ 18 h 70"/>
                <a:gd name="T6" fmla="*/ 0 w 647"/>
                <a:gd name="T7" fmla="*/ 51 h 70"/>
                <a:gd name="T8" fmla="*/ 39 w 647"/>
                <a:gd name="T9" fmla="*/ 70 h 70"/>
                <a:gd name="T10" fmla="*/ 608 w 647"/>
                <a:gd name="T11" fmla="*/ 70 h 70"/>
                <a:gd name="T12" fmla="*/ 647 w 647"/>
                <a:gd name="T13" fmla="*/ 51 h 70"/>
                <a:gd name="T14" fmla="*/ 647 w 647"/>
                <a:gd name="T15" fmla="*/ 18 h 70"/>
                <a:gd name="T16" fmla="*/ 608 w 647"/>
                <a:gd name="T17" fmla="*/ 0 h 70"/>
                <a:gd name="T18" fmla="*/ 84 w 647"/>
                <a:gd name="T19" fmla="*/ 56 h 70"/>
                <a:gd name="T20" fmla="*/ 39 w 647"/>
                <a:gd name="T21" fmla="*/ 56 h 70"/>
                <a:gd name="T22" fmla="*/ 30 w 647"/>
                <a:gd name="T23" fmla="*/ 51 h 70"/>
                <a:gd name="T24" fmla="*/ 30 w 647"/>
                <a:gd name="T25" fmla="*/ 18 h 70"/>
                <a:gd name="T26" fmla="*/ 39 w 647"/>
                <a:gd name="T27" fmla="*/ 14 h 70"/>
                <a:gd name="T28" fmla="*/ 84 w 647"/>
                <a:gd name="T29" fmla="*/ 14 h 70"/>
                <a:gd name="T30" fmla="*/ 75 w 647"/>
                <a:gd name="T31" fmla="*/ 18 h 70"/>
                <a:gd name="T32" fmla="*/ 75 w 647"/>
                <a:gd name="T33" fmla="*/ 51 h 70"/>
                <a:gd name="T34" fmla="*/ 84 w 647"/>
                <a:gd name="T35" fmla="*/ 5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47" h="70">
                  <a:moveTo>
                    <a:pt x="608" y="0"/>
                  </a:moveTo>
                  <a:cubicBezTo>
                    <a:pt x="39" y="0"/>
                    <a:pt x="39" y="0"/>
                    <a:pt x="39" y="0"/>
                  </a:cubicBezTo>
                  <a:cubicBezTo>
                    <a:pt x="18" y="0"/>
                    <a:pt x="0" y="9"/>
                    <a:pt x="0" y="18"/>
                  </a:cubicBezTo>
                  <a:cubicBezTo>
                    <a:pt x="0" y="51"/>
                    <a:pt x="0" y="51"/>
                    <a:pt x="0" y="51"/>
                  </a:cubicBezTo>
                  <a:cubicBezTo>
                    <a:pt x="0" y="61"/>
                    <a:pt x="18" y="70"/>
                    <a:pt x="39" y="70"/>
                  </a:cubicBezTo>
                  <a:cubicBezTo>
                    <a:pt x="608" y="70"/>
                    <a:pt x="608" y="70"/>
                    <a:pt x="608" y="70"/>
                  </a:cubicBezTo>
                  <a:cubicBezTo>
                    <a:pt x="630" y="70"/>
                    <a:pt x="647" y="61"/>
                    <a:pt x="647" y="51"/>
                  </a:cubicBezTo>
                  <a:cubicBezTo>
                    <a:pt x="647" y="18"/>
                    <a:pt x="647" y="18"/>
                    <a:pt x="647" y="18"/>
                  </a:cubicBezTo>
                  <a:cubicBezTo>
                    <a:pt x="647" y="9"/>
                    <a:pt x="630" y="0"/>
                    <a:pt x="608" y="0"/>
                  </a:cubicBezTo>
                  <a:close/>
                  <a:moveTo>
                    <a:pt x="84" y="56"/>
                  </a:moveTo>
                  <a:cubicBezTo>
                    <a:pt x="39" y="56"/>
                    <a:pt x="39" y="56"/>
                    <a:pt x="39" y="56"/>
                  </a:cubicBezTo>
                  <a:cubicBezTo>
                    <a:pt x="34" y="56"/>
                    <a:pt x="30" y="54"/>
                    <a:pt x="30" y="51"/>
                  </a:cubicBezTo>
                  <a:cubicBezTo>
                    <a:pt x="30" y="18"/>
                    <a:pt x="30" y="18"/>
                    <a:pt x="30" y="18"/>
                  </a:cubicBezTo>
                  <a:cubicBezTo>
                    <a:pt x="30" y="16"/>
                    <a:pt x="34" y="14"/>
                    <a:pt x="39" y="14"/>
                  </a:cubicBezTo>
                  <a:cubicBezTo>
                    <a:pt x="84" y="14"/>
                    <a:pt x="84" y="14"/>
                    <a:pt x="84" y="14"/>
                  </a:cubicBezTo>
                  <a:cubicBezTo>
                    <a:pt x="79" y="14"/>
                    <a:pt x="75" y="16"/>
                    <a:pt x="75" y="18"/>
                  </a:cubicBezTo>
                  <a:cubicBezTo>
                    <a:pt x="75" y="51"/>
                    <a:pt x="75" y="51"/>
                    <a:pt x="75" y="51"/>
                  </a:cubicBezTo>
                  <a:cubicBezTo>
                    <a:pt x="75" y="54"/>
                    <a:pt x="79" y="56"/>
                    <a:pt x="84"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101" name="Freeform 265"/>
            <p:cNvSpPr>
              <a:spLocks noEditPoints="1"/>
            </p:cNvSpPr>
            <p:nvPr/>
          </p:nvSpPr>
          <p:spPr bwMode="auto">
            <a:xfrm>
              <a:off x="3234896" y="2294749"/>
              <a:ext cx="400593" cy="240413"/>
            </a:xfrm>
            <a:custGeom>
              <a:avLst/>
              <a:gdLst>
                <a:gd name="T0" fmla="*/ 0 w 594"/>
                <a:gd name="T1" fmla="*/ 297 h 356"/>
                <a:gd name="T2" fmla="*/ 59 w 594"/>
                <a:gd name="T3" fmla="*/ 356 h 356"/>
                <a:gd name="T4" fmla="*/ 534 w 594"/>
                <a:gd name="T5" fmla="*/ 356 h 356"/>
                <a:gd name="T6" fmla="*/ 594 w 594"/>
                <a:gd name="T7" fmla="*/ 297 h 356"/>
                <a:gd name="T8" fmla="*/ 594 w 594"/>
                <a:gd name="T9" fmla="*/ 0 h 356"/>
                <a:gd name="T10" fmla="*/ 0 w 594"/>
                <a:gd name="T11" fmla="*/ 0 h 356"/>
                <a:gd name="T12" fmla="*/ 0 w 594"/>
                <a:gd name="T13" fmla="*/ 297 h 356"/>
                <a:gd name="T14" fmla="*/ 35 w 594"/>
                <a:gd name="T15" fmla="*/ 35 h 356"/>
                <a:gd name="T16" fmla="*/ 70 w 594"/>
                <a:gd name="T17" fmla="*/ 35 h 356"/>
                <a:gd name="T18" fmla="*/ 70 w 594"/>
                <a:gd name="T19" fmla="*/ 297 h 356"/>
                <a:gd name="T20" fmla="*/ 94 w 594"/>
                <a:gd name="T21" fmla="*/ 321 h 356"/>
                <a:gd name="T22" fmla="*/ 59 w 594"/>
                <a:gd name="T23" fmla="*/ 321 h 356"/>
                <a:gd name="T24" fmla="*/ 35 w 594"/>
                <a:gd name="T25" fmla="*/ 297 h 356"/>
                <a:gd name="T26" fmla="*/ 35 w 594"/>
                <a:gd name="T27" fmla="*/ 3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356">
                  <a:moveTo>
                    <a:pt x="0" y="297"/>
                  </a:moveTo>
                  <a:cubicBezTo>
                    <a:pt x="0" y="330"/>
                    <a:pt x="27" y="356"/>
                    <a:pt x="59" y="356"/>
                  </a:cubicBezTo>
                  <a:cubicBezTo>
                    <a:pt x="534" y="356"/>
                    <a:pt x="534" y="356"/>
                    <a:pt x="534" y="356"/>
                  </a:cubicBezTo>
                  <a:cubicBezTo>
                    <a:pt x="567" y="356"/>
                    <a:pt x="594" y="330"/>
                    <a:pt x="594" y="297"/>
                  </a:cubicBezTo>
                  <a:cubicBezTo>
                    <a:pt x="594" y="0"/>
                    <a:pt x="594" y="0"/>
                    <a:pt x="594" y="0"/>
                  </a:cubicBezTo>
                  <a:cubicBezTo>
                    <a:pt x="0" y="0"/>
                    <a:pt x="0" y="0"/>
                    <a:pt x="0" y="0"/>
                  </a:cubicBezTo>
                  <a:lnTo>
                    <a:pt x="0" y="297"/>
                  </a:lnTo>
                  <a:close/>
                  <a:moveTo>
                    <a:pt x="35" y="35"/>
                  </a:moveTo>
                  <a:cubicBezTo>
                    <a:pt x="70" y="35"/>
                    <a:pt x="70" y="35"/>
                    <a:pt x="70" y="35"/>
                  </a:cubicBezTo>
                  <a:cubicBezTo>
                    <a:pt x="70" y="297"/>
                    <a:pt x="70" y="297"/>
                    <a:pt x="70" y="297"/>
                  </a:cubicBezTo>
                  <a:cubicBezTo>
                    <a:pt x="70" y="310"/>
                    <a:pt x="81" y="321"/>
                    <a:pt x="94" y="321"/>
                  </a:cubicBezTo>
                  <a:cubicBezTo>
                    <a:pt x="59" y="321"/>
                    <a:pt x="59" y="321"/>
                    <a:pt x="59" y="321"/>
                  </a:cubicBezTo>
                  <a:cubicBezTo>
                    <a:pt x="46" y="321"/>
                    <a:pt x="35" y="310"/>
                    <a:pt x="35" y="297"/>
                  </a:cubicBezTo>
                  <a:lnTo>
                    <a:pt x="35"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grpSp>
      <p:grpSp>
        <p:nvGrpSpPr>
          <p:cNvPr id="102" name="组合 101"/>
          <p:cNvGrpSpPr/>
          <p:nvPr/>
        </p:nvGrpSpPr>
        <p:grpSpPr>
          <a:xfrm>
            <a:off x="8098912" y="3238947"/>
            <a:ext cx="362475" cy="342006"/>
            <a:chOff x="3098700" y="5569159"/>
            <a:chExt cx="642147" cy="605886"/>
          </a:xfrm>
          <a:solidFill>
            <a:schemeClr val="bg1"/>
          </a:solidFill>
        </p:grpSpPr>
        <p:sp>
          <p:nvSpPr>
            <p:cNvPr id="103" name="Freeform 349"/>
            <p:cNvSpPr/>
            <p:nvPr/>
          </p:nvSpPr>
          <p:spPr bwMode="auto">
            <a:xfrm>
              <a:off x="3119543" y="5569159"/>
              <a:ext cx="621304" cy="392027"/>
            </a:xfrm>
            <a:custGeom>
              <a:avLst/>
              <a:gdLst>
                <a:gd name="T0" fmla="*/ 880 w 921"/>
                <a:gd name="T1" fmla="*/ 447 h 581"/>
                <a:gd name="T2" fmla="*/ 879 w 921"/>
                <a:gd name="T3" fmla="*/ 427 h 581"/>
                <a:gd name="T4" fmla="*/ 431 w 921"/>
                <a:gd name="T5" fmla="*/ 0 h 581"/>
                <a:gd name="T6" fmla="*/ 3 w 921"/>
                <a:gd name="T7" fmla="*/ 317 h 581"/>
                <a:gd name="T8" fmla="*/ 0 w 921"/>
                <a:gd name="T9" fmla="*/ 326 h 581"/>
                <a:gd name="T10" fmla="*/ 108 w 921"/>
                <a:gd name="T11" fmla="*/ 326 h 581"/>
                <a:gd name="T12" fmla="*/ 109 w 921"/>
                <a:gd name="T13" fmla="*/ 322 h 581"/>
                <a:gd name="T14" fmla="*/ 431 w 921"/>
                <a:gd name="T15" fmla="*/ 102 h 581"/>
                <a:gd name="T16" fmla="*/ 776 w 921"/>
                <a:gd name="T17" fmla="*/ 424 h 581"/>
                <a:gd name="T18" fmla="*/ 778 w 921"/>
                <a:gd name="T19" fmla="*/ 447 h 581"/>
                <a:gd name="T20" fmla="*/ 729 w 921"/>
                <a:gd name="T21" fmla="*/ 447 h 581"/>
                <a:gd name="T22" fmla="*/ 826 w 921"/>
                <a:gd name="T23" fmla="*/ 581 h 581"/>
                <a:gd name="T24" fmla="*/ 921 w 921"/>
                <a:gd name="T25" fmla="*/ 447 h 581"/>
                <a:gd name="T26" fmla="*/ 880 w 921"/>
                <a:gd name="T27" fmla="*/ 447 h 5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21" h="581">
                  <a:moveTo>
                    <a:pt x="880" y="447"/>
                  </a:moveTo>
                  <a:cubicBezTo>
                    <a:pt x="879" y="427"/>
                    <a:pt x="879" y="427"/>
                    <a:pt x="879" y="427"/>
                  </a:cubicBezTo>
                  <a:cubicBezTo>
                    <a:pt x="867" y="187"/>
                    <a:pt x="670" y="0"/>
                    <a:pt x="431" y="0"/>
                  </a:cubicBezTo>
                  <a:cubicBezTo>
                    <a:pt x="236" y="0"/>
                    <a:pt x="60" y="130"/>
                    <a:pt x="3" y="317"/>
                  </a:cubicBezTo>
                  <a:cubicBezTo>
                    <a:pt x="0" y="326"/>
                    <a:pt x="0" y="326"/>
                    <a:pt x="0" y="326"/>
                  </a:cubicBezTo>
                  <a:cubicBezTo>
                    <a:pt x="108" y="326"/>
                    <a:pt x="108" y="326"/>
                    <a:pt x="108" y="326"/>
                  </a:cubicBezTo>
                  <a:cubicBezTo>
                    <a:pt x="109" y="322"/>
                    <a:pt x="109" y="322"/>
                    <a:pt x="109" y="322"/>
                  </a:cubicBezTo>
                  <a:cubicBezTo>
                    <a:pt x="162" y="188"/>
                    <a:pt x="288" y="102"/>
                    <a:pt x="431" y="102"/>
                  </a:cubicBezTo>
                  <a:cubicBezTo>
                    <a:pt x="612" y="102"/>
                    <a:pt x="763" y="244"/>
                    <a:pt x="776" y="424"/>
                  </a:cubicBezTo>
                  <a:cubicBezTo>
                    <a:pt x="778" y="447"/>
                    <a:pt x="778" y="447"/>
                    <a:pt x="778" y="447"/>
                  </a:cubicBezTo>
                  <a:cubicBezTo>
                    <a:pt x="729" y="447"/>
                    <a:pt x="729" y="447"/>
                    <a:pt x="729" y="447"/>
                  </a:cubicBezTo>
                  <a:cubicBezTo>
                    <a:pt x="826" y="581"/>
                    <a:pt x="826" y="581"/>
                    <a:pt x="826" y="581"/>
                  </a:cubicBezTo>
                  <a:cubicBezTo>
                    <a:pt x="921" y="447"/>
                    <a:pt x="921" y="447"/>
                    <a:pt x="921" y="447"/>
                  </a:cubicBezTo>
                  <a:lnTo>
                    <a:pt x="880" y="44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104" name="Freeform 350"/>
            <p:cNvSpPr/>
            <p:nvPr/>
          </p:nvSpPr>
          <p:spPr bwMode="auto">
            <a:xfrm>
              <a:off x="3098700" y="5880953"/>
              <a:ext cx="565341" cy="294092"/>
            </a:xfrm>
            <a:custGeom>
              <a:avLst/>
              <a:gdLst>
                <a:gd name="T0" fmla="*/ 704 w 838"/>
                <a:gd name="T1" fmla="*/ 235 h 436"/>
                <a:gd name="T2" fmla="*/ 462 w 838"/>
                <a:gd name="T3" fmla="*/ 334 h 436"/>
                <a:gd name="T4" fmla="*/ 166 w 838"/>
                <a:gd name="T5" fmla="*/ 166 h 436"/>
                <a:gd name="T6" fmla="*/ 147 w 838"/>
                <a:gd name="T7" fmla="*/ 134 h 436"/>
                <a:gd name="T8" fmla="*/ 192 w 838"/>
                <a:gd name="T9" fmla="*/ 134 h 436"/>
                <a:gd name="T10" fmla="*/ 95 w 838"/>
                <a:gd name="T11" fmla="*/ 0 h 436"/>
                <a:gd name="T12" fmla="*/ 0 w 838"/>
                <a:gd name="T13" fmla="*/ 134 h 436"/>
                <a:gd name="T14" fmla="*/ 38 w 838"/>
                <a:gd name="T15" fmla="*/ 134 h 436"/>
                <a:gd name="T16" fmla="*/ 43 w 838"/>
                <a:gd name="T17" fmla="*/ 147 h 436"/>
                <a:gd name="T18" fmla="*/ 462 w 838"/>
                <a:gd name="T19" fmla="*/ 436 h 436"/>
                <a:gd name="T20" fmla="*/ 830 w 838"/>
                <a:gd name="T21" fmla="*/ 244 h 436"/>
                <a:gd name="T22" fmla="*/ 838 w 838"/>
                <a:gd name="T23" fmla="*/ 233 h 436"/>
                <a:gd name="T24" fmla="*/ 706 w 838"/>
                <a:gd name="T25" fmla="*/ 233 h 436"/>
                <a:gd name="T26" fmla="*/ 704 w 838"/>
                <a:gd name="T27" fmla="*/ 235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38" h="436">
                  <a:moveTo>
                    <a:pt x="704" y="235"/>
                  </a:moveTo>
                  <a:cubicBezTo>
                    <a:pt x="640" y="298"/>
                    <a:pt x="551" y="334"/>
                    <a:pt x="462" y="334"/>
                  </a:cubicBezTo>
                  <a:cubicBezTo>
                    <a:pt x="342" y="334"/>
                    <a:pt x="228" y="270"/>
                    <a:pt x="166" y="166"/>
                  </a:cubicBezTo>
                  <a:cubicBezTo>
                    <a:pt x="147" y="134"/>
                    <a:pt x="147" y="134"/>
                    <a:pt x="147" y="134"/>
                  </a:cubicBezTo>
                  <a:cubicBezTo>
                    <a:pt x="192" y="134"/>
                    <a:pt x="192" y="134"/>
                    <a:pt x="192" y="134"/>
                  </a:cubicBezTo>
                  <a:cubicBezTo>
                    <a:pt x="95" y="0"/>
                    <a:pt x="95" y="0"/>
                    <a:pt x="95" y="0"/>
                  </a:cubicBezTo>
                  <a:cubicBezTo>
                    <a:pt x="0" y="134"/>
                    <a:pt x="0" y="134"/>
                    <a:pt x="0" y="134"/>
                  </a:cubicBezTo>
                  <a:cubicBezTo>
                    <a:pt x="38" y="134"/>
                    <a:pt x="38" y="134"/>
                    <a:pt x="38" y="134"/>
                  </a:cubicBezTo>
                  <a:cubicBezTo>
                    <a:pt x="43" y="147"/>
                    <a:pt x="43" y="147"/>
                    <a:pt x="43" y="147"/>
                  </a:cubicBezTo>
                  <a:cubicBezTo>
                    <a:pt x="109" y="320"/>
                    <a:pt x="278" y="436"/>
                    <a:pt x="462" y="436"/>
                  </a:cubicBezTo>
                  <a:cubicBezTo>
                    <a:pt x="609" y="436"/>
                    <a:pt x="746" y="364"/>
                    <a:pt x="830" y="244"/>
                  </a:cubicBezTo>
                  <a:cubicBezTo>
                    <a:pt x="838" y="233"/>
                    <a:pt x="838" y="233"/>
                    <a:pt x="838" y="233"/>
                  </a:cubicBezTo>
                  <a:cubicBezTo>
                    <a:pt x="706" y="233"/>
                    <a:pt x="706" y="233"/>
                    <a:pt x="706" y="233"/>
                  </a:cubicBezTo>
                  <a:lnTo>
                    <a:pt x="704" y="2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105" name="Freeform 351"/>
            <p:cNvSpPr>
              <a:spLocks noEditPoints="1"/>
            </p:cNvSpPr>
            <p:nvPr/>
          </p:nvSpPr>
          <p:spPr bwMode="auto">
            <a:xfrm>
              <a:off x="3217193" y="5689366"/>
              <a:ext cx="380606" cy="371184"/>
            </a:xfrm>
            <a:custGeom>
              <a:avLst/>
              <a:gdLst>
                <a:gd name="T0" fmla="*/ 0 w 564"/>
                <a:gd name="T1" fmla="*/ 227 h 550"/>
                <a:gd name="T2" fmla="*/ 0 w 564"/>
                <a:gd name="T3" fmla="*/ 327 h 550"/>
                <a:gd name="T4" fmla="*/ 46 w 564"/>
                <a:gd name="T5" fmla="*/ 327 h 550"/>
                <a:gd name="T6" fmla="*/ 80 w 564"/>
                <a:gd name="T7" fmla="*/ 407 h 550"/>
                <a:gd name="T8" fmla="*/ 48 w 564"/>
                <a:gd name="T9" fmla="*/ 439 h 550"/>
                <a:gd name="T10" fmla="*/ 119 w 564"/>
                <a:gd name="T11" fmla="*/ 510 h 550"/>
                <a:gd name="T12" fmla="*/ 151 w 564"/>
                <a:gd name="T13" fmla="*/ 478 h 550"/>
                <a:gd name="T14" fmla="*/ 230 w 564"/>
                <a:gd name="T15" fmla="*/ 511 h 550"/>
                <a:gd name="T16" fmla="*/ 230 w 564"/>
                <a:gd name="T17" fmla="*/ 550 h 550"/>
                <a:gd name="T18" fmla="*/ 330 w 564"/>
                <a:gd name="T19" fmla="*/ 550 h 550"/>
                <a:gd name="T20" fmla="*/ 330 w 564"/>
                <a:gd name="T21" fmla="*/ 512 h 550"/>
                <a:gd name="T22" fmla="*/ 414 w 564"/>
                <a:gd name="T23" fmla="*/ 478 h 550"/>
                <a:gd name="T24" fmla="*/ 444 w 564"/>
                <a:gd name="T25" fmla="*/ 509 h 550"/>
                <a:gd name="T26" fmla="*/ 515 w 564"/>
                <a:gd name="T27" fmla="*/ 438 h 550"/>
                <a:gd name="T28" fmla="*/ 485 w 564"/>
                <a:gd name="T29" fmla="*/ 408 h 550"/>
                <a:gd name="T30" fmla="*/ 520 w 564"/>
                <a:gd name="T31" fmla="*/ 327 h 550"/>
                <a:gd name="T32" fmla="*/ 564 w 564"/>
                <a:gd name="T33" fmla="*/ 327 h 550"/>
                <a:gd name="T34" fmla="*/ 564 w 564"/>
                <a:gd name="T35" fmla="*/ 227 h 550"/>
                <a:gd name="T36" fmla="*/ 521 w 564"/>
                <a:gd name="T37" fmla="*/ 227 h 550"/>
                <a:gd name="T38" fmla="*/ 486 w 564"/>
                <a:gd name="T39" fmla="*/ 143 h 550"/>
                <a:gd name="T40" fmla="*/ 518 w 564"/>
                <a:gd name="T41" fmla="*/ 111 h 550"/>
                <a:gd name="T42" fmla="*/ 447 w 564"/>
                <a:gd name="T43" fmla="*/ 40 h 550"/>
                <a:gd name="T44" fmla="*/ 415 w 564"/>
                <a:gd name="T45" fmla="*/ 72 h 550"/>
                <a:gd name="T46" fmla="*/ 330 w 564"/>
                <a:gd name="T47" fmla="*/ 38 h 550"/>
                <a:gd name="T48" fmla="*/ 330 w 564"/>
                <a:gd name="T49" fmla="*/ 0 h 550"/>
                <a:gd name="T50" fmla="*/ 230 w 564"/>
                <a:gd name="T51" fmla="*/ 0 h 550"/>
                <a:gd name="T52" fmla="*/ 230 w 564"/>
                <a:gd name="T53" fmla="*/ 39 h 550"/>
                <a:gd name="T54" fmla="*/ 150 w 564"/>
                <a:gd name="T55" fmla="*/ 73 h 550"/>
                <a:gd name="T56" fmla="*/ 116 w 564"/>
                <a:gd name="T57" fmla="*/ 39 h 550"/>
                <a:gd name="T58" fmla="*/ 45 w 564"/>
                <a:gd name="T59" fmla="*/ 110 h 550"/>
                <a:gd name="T60" fmla="*/ 79 w 564"/>
                <a:gd name="T61" fmla="*/ 144 h 550"/>
                <a:gd name="T62" fmla="*/ 45 w 564"/>
                <a:gd name="T63" fmla="*/ 227 h 550"/>
                <a:gd name="T64" fmla="*/ 0 w 564"/>
                <a:gd name="T65" fmla="*/ 227 h 550"/>
                <a:gd name="T66" fmla="*/ 283 w 564"/>
                <a:gd name="T67" fmla="*/ 104 h 550"/>
                <a:gd name="T68" fmla="*/ 456 w 564"/>
                <a:gd name="T69" fmla="*/ 275 h 550"/>
                <a:gd name="T70" fmla="*/ 283 w 564"/>
                <a:gd name="T71" fmla="*/ 446 h 550"/>
                <a:gd name="T72" fmla="*/ 110 w 564"/>
                <a:gd name="T73" fmla="*/ 275 h 550"/>
                <a:gd name="T74" fmla="*/ 283 w 564"/>
                <a:gd name="T75" fmla="*/ 104 h 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64" h="550">
                  <a:moveTo>
                    <a:pt x="0" y="227"/>
                  </a:moveTo>
                  <a:cubicBezTo>
                    <a:pt x="0" y="327"/>
                    <a:pt x="0" y="327"/>
                    <a:pt x="0" y="327"/>
                  </a:cubicBezTo>
                  <a:cubicBezTo>
                    <a:pt x="46" y="327"/>
                    <a:pt x="46" y="327"/>
                    <a:pt x="46" y="327"/>
                  </a:cubicBezTo>
                  <a:cubicBezTo>
                    <a:pt x="52" y="356"/>
                    <a:pt x="64" y="383"/>
                    <a:pt x="80" y="407"/>
                  </a:cubicBezTo>
                  <a:cubicBezTo>
                    <a:pt x="48" y="439"/>
                    <a:pt x="48" y="439"/>
                    <a:pt x="48" y="439"/>
                  </a:cubicBezTo>
                  <a:cubicBezTo>
                    <a:pt x="119" y="510"/>
                    <a:pt x="119" y="510"/>
                    <a:pt x="119" y="510"/>
                  </a:cubicBezTo>
                  <a:cubicBezTo>
                    <a:pt x="151" y="478"/>
                    <a:pt x="151" y="478"/>
                    <a:pt x="151" y="478"/>
                  </a:cubicBezTo>
                  <a:cubicBezTo>
                    <a:pt x="175" y="493"/>
                    <a:pt x="202" y="504"/>
                    <a:pt x="230" y="511"/>
                  </a:cubicBezTo>
                  <a:cubicBezTo>
                    <a:pt x="230" y="550"/>
                    <a:pt x="230" y="550"/>
                    <a:pt x="230" y="550"/>
                  </a:cubicBezTo>
                  <a:cubicBezTo>
                    <a:pt x="330" y="550"/>
                    <a:pt x="330" y="550"/>
                    <a:pt x="330" y="550"/>
                  </a:cubicBezTo>
                  <a:cubicBezTo>
                    <a:pt x="330" y="512"/>
                    <a:pt x="330" y="512"/>
                    <a:pt x="330" y="512"/>
                  </a:cubicBezTo>
                  <a:cubicBezTo>
                    <a:pt x="360" y="506"/>
                    <a:pt x="389" y="494"/>
                    <a:pt x="414" y="478"/>
                  </a:cubicBezTo>
                  <a:cubicBezTo>
                    <a:pt x="444" y="509"/>
                    <a:pt x="444" y="509"/>
                    <a:pt x="444" y="509"/>
                  </a:cubicBezTo>
                  <a:cubicBezTo>
                    <a:pt x="515" y="438"/>
                    <a:pt x="515" y="438"/>
                    <a:pt x="515" y="438"/>
                  </a:cubicBezTo>
                  <a:cubicBezTo>
                    <a:pt x="485" y="408"/>
                    <a:pt x="485" y="408"/>
                    <a:pt x="485" y="408"/>
                  </a:cubicBezTo>
                  <a:cubicBezTo>
                    <a:pt x="502" y="384"/>
                    <a:pt x="514" y="356"/>
                    <a:pt x="520" y="327"/>
                  </a:cubicBezTo>
                  <a:cubicBezTo>
                    <a:pt x="564" y="327"/>
                    <a:pt x="564" y="327"/>
                    <a:pt x="564" y="327"/>
                  </a:cubicBezTo>
                  <a:cubicBezTo>
                    <a:pt x="564" y="227"/>
                    <a:pt x="564" y="227"/>
                    <a:pt x="564" y="227"/>
                  </a:cubicBezTo>
                  <a:cubicBezTo>
                    <a:pt x="521" y="227"/>
                    <a:pt x="521" y="227"/>
                    <a:pt x="521" y="227"/>
                  </a:cubicBezTo>
                  <a:cubicBezTo>
                    <a:pt x="515" y="196"/>
                    <a:pt x="503" y="168"/>
                    <a:pt x="486" y="143"/>
                  </a:cubicBezTo>
                  <a:cubicBezTo>
                    <a:pt x="518" y="111"/>
                    <a:pt x="518" y="111"/>
                    <a:pt x="518" y="111"/>
                  </a:cubicBezTo>
                  <a:cubicBezTo>
                    <a:pt x="447" y="40"/>
                    <a:pt x="447" y="40"/>
                    <a:pt x="447" y="40"/>
                  </a:cubicBezTo>
                  <a:cubicBezTo>
                    <a:pt x="415" y="72"/>
                    <a:pt x="415" y="72"/>
                    <a:pt x="415" y="72"/>
                  </a:cubicBezTo>
                  <a:cubicBezTo>
                    <a:pt x="389" y="56"/>
                    <a:pt x="361" y="44"/>
                    <a:pt x="330" y="38"/>
                  </a:cubicBezTo>
                  <a:cubicBezTo>
                    <a:pt x="330" y="0"/>
                    <a:pt x="330" y="0"/>
                    <a:pt x="330" y="0"/>
                  </a:cubicBezTo>
                  <a:cubicBezTo>
                    <a:pt x="230" y="0"/>
                    <a:pt x="230" y="0"/>
                    <a:pt x="230" y="0"/>
                  </a:cubicBezTo>
                  <a:cubicBezTo>
                    <a:pt x="230" y="39"/>
                    <a:pt x="230" y="39"/>
                    <a:pt x="230" y="39"/>
                  </a:cubicBezTo>
                  <a:cubicBezTo>
                    <a:pt x="201" y="46"/>
                    <a:pt x="174" y="57"/>
                    <a:pt x="150" y="73"/>
                  </a:cubicBezTo>
                  <a:cubicBezTo>
                    <a:pt x="116" y="39"/>
                    <a:pt x="116" y="39"/>
                    <a:pt x="116" y="39"/>
                  </a:cubicBezTo>
                  <a:cubicBezTo>
                    <a:pt x="45" y="110"/>
                    <a:pt x="45" y="110"/>
                    <a:pt x="45" y="110"/>
                  </a:cubicBezTo>
                  <a:cubicBezTo>
                    <a:pt x="79" y="144"/>
                    <a:pt x="79" y="144"/>
                    <a:pt x="79" y="144"/>
                  </a:cubicBezTo>
                  <a:cubicBezTo>
                    <a:pt x="63" y="169"/>
                    <a:pt x="51" y="197"/>
                    <a:pt x="45" y="227"/>
                  </a:cubicBezTo>
                  <a:lnTo>
                    <a:pt x="0" y="227"/>
                  </a:lnTo>
                  <a:close/>
                  <a:moveTo>
                    <a:pt x="283" y="104"/>
                  </a:moveTo>
                  <a:cubicBezTo>
                    <a:pt x="378" y="104"/>
                    <a:pt x="456" y="181"/>
                    <a:pt x="456" y="275"/>
                  </a:cubicBezTo>
                  <a:cubicBezTo>
                    <a:pt x="456" y="369"/>
                    <a:pt x="378" y="446"/>
                    <a:pt x="283" y="446"/>
                  </a:cubicBezTo>
                  <a:cubicBezTo>
                    <a:pt x="188" y="446"/>
                    <a:pt x="110" y="369"/>
                    <a:pt x="110" y="275"/>
                  </a:cubicBezTo>
                  <a:cubicBezTo>
                    <a:pt x="110" y="181"/>
                    <a:pt x="188" y="104"/>
                    <a:pt x="283"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106" name="Freeform 352"/>
            <p:cNvSpPr>
              <a:spLocks noEditPoints="1"/>
            </p:cNvSpPr>
            <p:nvPr/>
          </p:nvSpPr>
          <p:spPr bwMode="auto">
            <a:xfrm>
              <a:off x="3319126" y="5787872"/>
              <a:ext cx="176170" cy="174742"/>
            </a:xfrm>
            <a:custGeom>
              <a:avLst/>
              <a:gdLst>
                <a:gd name="T0" fmla="*/ 131 w 261"/>
                <a:gd name="T1" fmla="*/ 259 h 259"/>
                <a:gd name="T2" fmla="*/ 261 w 261"/>
                <a:gd name="T3" fmla="*/ 129 h 259"/>
                <a:gd name="T4" fmla="*/ 131 w 261"/>
                <a:gd name="T5" fmla="*/ 0 h 259"/>
                <a:gd name="T6" fmla="*/ 0 w 261"/>
                <a:gd name="T7" fmla="*/ 129 h 259"/>
                <a:gd name="T8" fmla="*/ 131 w 261"/>
                <a:gd name="T9" fmla="*/ 259 h 259"/>
                <a:gd name="T10" fmla="*/ 131 w 261"/>
                <a:gd name="T11" fmla="*/ 42 h 259"/>
                <a:gd name="T12" fmla="*/ 219 w 261"/>
                <a:gd name="T13" fmla="*/ 129 h 259"/>
                <a:gd name="T14" fmla="*/ 131 w 261"/>
                <a:gd name="T15" fmla="*/ 217 h 259"/>
                <a:gd name="T16" fmla="*/ 42 w 261"/>
                <a:gd name="T17" fmla="*/ 129 h 259"/>
                <a:gd name="T18" fmla="*/ 131 w 261"/>
                <a:gd name="T19" fmla="*/ 42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1" h="259">
                  <a:moveTo>
                    <a:pt x="131" y="259"/>
                  </a:moveTo>
                  <a:cubicBezTo>
                    <a:pt x="203" y="259"/>
                    <a:pt x="261" y="201"/>
                    <a:pt x="261" y="129"/>
                  </a:cubicBezTo>
                  <a:cubicBezTo>
                    <a:pt x="261" y="58"/>
                    <a:pt x="203" y="0"/>
                    <a:pt x="131" y="0"/>
                  </a:cubicBezTo>
                  <a:cubicBezTo>
                    <a:pt x="58" y="0"/>
                    <a:pt x="0" y="58"/>
                    <a:pt x="0" y="129"/>
                  </a:cubicBezTo>
                  <a:cubicBezTo>
                    <a:pt x="0" y="201"/>
                    <a:pt x="58" y="259"/>
                    <a:pt x="131" y="259"/>
                  </a:cubicBezTo>
                  <a:close/>
                  <a:moveTo>
                    <a:pt x="131" y="42"/>
                  </a:moveTo>
                  <a:cubicBezTo>
                    <a:pt x="179" y="42"/>
                    <a:pt x="219" y="81"/>
                    <a:pt x="219" y="129"/>
                  </a:cubicBezTo>
                  <a:cubicBezTo>
                    <a:pt x="219" y="177"/>
                    <a:pt x="179" y="217"/>
                    <a:pt x="131" y="217"/>
                  </a:cubicBezTo>
                  <a:cubicBezTo>
                    <a:pt x="82" y="217"/>
                    <a:pt x="42" y="177"/>
                    <a:pt x="42" y="129"/>
                  </a:cubicBezTo>
                  <a:cubicBezTo>
                    <a:pt x="42" y="81"/>
                    <a:pt x="82" y="42"/>
                    <a:pt x="131" y="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107" name="Oval 353"/>
            <p:cNvSpPr>
              <a:spLocks noChangeArrowheads="1"/>
            </p:cNvSpPr>
            <p:nvPr/>
          </p:nvSpPr>
          <p:spPr bwMode="auto">
            <a:xfrm>
              <a:off x="3375945" y="5844406"/>
              <a:ext cx="62530" cy="6081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grpSp>
      <p:grpSp>
        <p:nvGrpSpPr>
          <p:cNvPr id="108" name="组合 107"/>
          <p:cNvGrpSpPr/>
          <p:nvPr/>
        </p:nvGrpSpPr>
        <p:grpSpPr>
          <a:xfrm>
            <a:off x="3739953" y="5144785"/>
            <a:ext cx="291995" cy="327631"/>
            <a:chOff x="3199776" y="780891"/>
            <a:chExt cx="470261" cy="527652"/>
          </a:xfrm>
          <a:solidFill>
            <a:schemeClr val="bg1"/>
          </a:solidFill>
        </p:grpSpPr>
        <p:sp>
          <p:nvSpPr>
            <p:cNvPr id="109" name="Freeform 433"/>
            <p:cNvSpPr>
              <a:spLocks noEditPoints="1"/>
            </p:cNvSpPr>
            <p:nvPr/>
          </p:nvSpPr>
          <p:spPr bwMode="auto">
            <a:xfrm>
              <a:off x="3262591" y="927080"/>
              <a:ext cx="64814" cy="65671"/>
            </a:xfrm>
            <a:custGeom>
              <a:avLst/>
              <a:gdLst>
                <a:gd name="T0" fmla="*/ 96 w 96"/>
                <a:gd name="T1" fmla="*/ 48 h 97"/>
                <a:gd name="T2" fmla="*/ 48 w 96"/>
                <a:gd name="T3" fmla="*/ 0 h 97"/>
                <a:gd name="T4" fmla="*/ 0 w 96"/>
                <a:gd name="T5" fmla="*/ 48 h 97"/>
                <a:gd name="T6" fmla="*/ 48 w 96"/>
                <a:gd name="T7" fmla="*/ 97 h 97"/>
                <a:gd name="T8" fmla="*/ 96 w 96"/>
                <a:gd name="T9" fmla="*/ 48 h 97"/>
                <a:gd name="T10" fmla="*/ 28 w 96"/>
                <a:gd name="T11" fmla="*/ 71 h 97"/>
                <a:gd name="T12" fmla="*/ 31 w 96"/>
                <a:gd name="T13" fmla="*/ 61 h 97"/>
                <a:gd name="T14" fmla="*/ 45 w 96"/>
                <a:gd name="T15" fmla="*/ 65 h 97"/>
                <a:gd name="T16" fmla="*/ 53 w 96"/>
                <a:gd name="T17" fmla="*/ 60 h 97"/>
                <a:gd name="T18" fmla="*/ 44 w 96"/>
                <a:gd name="T19" fmla="*/ 52 h 97"/>
                <a:gd name="T20" fmla="*/ 29 w 96"/>
                <a:gd name="T21" fmla="*/ 37 h 97"/>
                <a:gd name="T22" fmla="*/ 43 w 96"/>
                <a:gd name="T23" fmla="*/ 21 h 97"/>
                <a:gd name="T24" fmla="*/ 43 w 96"/>
                <a:gd name="T25" fmla="*/ 13 h 97"/>
                <a:gd name="T26" fmla="*/ 52 w 96"/>
                <a:gd name="T27" fmla="*/ 13 h 97"/>
                <a:gd name="T28" fmla="*/ 52 w 96"/>
                <a:gd name="T29" fmla="*/ 21 h 97"/>
                <a:gd name="T30" fmla="*/ 64 w 96"/>
                <a:gd name="T31" fmla="*/ 24 h 97"/>
                <a:gd name="T32" fmla="*/ 62 w 96"/>
                <a:gd name="T33" fmla="*/ 33 h 97"/>
                <a:gd name="T34" fmla="*/ 49 w 96"/>
                <a:gd name="T35" fmla="*/ 30 h 97"/>
                <a:gd name="T36" fmla="*/ 42 w 96"/>
                <a:gd name="T37" fmla="*/ 35 h 97"/>
                <a:gd name="T38" fmla="*/ 52 w 96"/>
                <a:gd name="T39" fmla="*/ 42 h 97"/>
                <a:gd name="T40" fmla="*/ 66 w 96"/>
                <a:gd name="T41" fmla="*/ 58 h 97"/>
                <a:gd name="T42" fmla="*/ 51 w 96"/>
                <a:gd name="T43" fmla="*/ 74 h 97"/>
                <a:gd name="T44" fmla="*/ 51 w 96"/>
                <a:gd name="T45" fmla="*/ 83 h 97"/>
                <a:gd name="T46" fmla="*/ 43 w 96"/>
                <a:gd name="T47" fmla="*/ 83 h 97"/>
                <a:gd name="T48" fmla="*/ 43 w 96"/>
                <a:gd name="T49" fmla="*/ 75 h 97"/>
                <a:gd name="T50" fmla="*/ 28 w 96"/>
                <a:gd name="T51" fmla="*/ 7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6" h="97">
                  <a:moveTo>
                    <a:pt x="96" y="48"/>
                  </a:moveTo>
                  <a:cubicBezTo>
                    <a:pt x="96" y="21"/>
                    <a:pt x="75" y="0"/>
                    <a:pt x="48" y="0"/>
                  </a:cubicBezTo>
                  <a:cubicBezTo>
                    <a:pt x="22" y="0"/>
                    <a:pt x="0" y="21"/>
                    <a:pt x="0" y="48"/>
                  </a:cubicBezTo>
                  <a:cubicBezTo>
                    <a:pt x="0" y="75"/>
                    <a:pt x="22" y="97"/>
                    <a:pt x="48" y="97"/>
                  </a:cubicBezTo>
                  <a:cubicBezTo>
                    <a:pt x="75" y="97"/>
                    <a:pt x="96" y="75"/>
                    <a:pt x="96" y="48"/>
                  </a:cubicBezTo>
                  <a:close/>
                  <a:moveTo>
                    <a:pt x="28" y="71"/>
                  </a:moveTo>
                  <a:cubicBezTo>
                    <a:pt x="31" y="61"/>
                    <a:pt x="31" y="61"/>
                    <a:pt x="31" y="61"/>
                  </a:cubicBezTo>
                  <a:cubicBezTo>
                    <a:pt x="34" y="63"/>
                    <a:pt x="39" y="65"/>
                    <a:pt x="45" y="65"/>
                  </a:cubicBezTo>
                  <a:cubicBezTo>
                    <a:pt x="50" y="65"/>
                    <a:pt x="53" y="63"/>
                    <a:pt x="53" y="60"/>
                  </a:cubicBezTo>
                  <a:cubicBezTo>
                    <a:pt x="53" y="56"/>
                    <a:pt x="51" y="54"/>
                    <a:pt x="44" y="52"/>
                  </a:cubicBezTo>
                  <a:cubicBezTo>
                    <a:pt x="35" y="49"/>
                    <a:pt x="29" y="45"/>
                    <a:pt x="29" y="37"/>
                  </a:cubicBezTo>
                  <a:cubicBezTo>
                    <a:pt x="29" y="29"/>
                    <a:pt x="34" y="23"/>
                    <a:pt x="43" y="21"/>
                  </a:cubicBezTo>
                  <a:cubicBezTo>
                    <a:pt x="43" y="13"/>
                    <a:pt x="43" y="13"/>
                    <a:pt x="43" y="13"/>
                  </a:cubicBezTo>
                  <a:cubicBezTo>
                    <a:pt x="52" y="13"/>
                    <a:pt x="52" y="13"/>
                    <a:pt x="52" y="13"/>
                  </a:cubicBezTo>
                  <a:cubicBezTo>
                    <a:pt x="52" y="21"/>
                    <a:pt x="52" y="21"/>
                    <a:pt x="52" y="21"/>
                  </a:cubicBezTo>
                  <a:cubicBezTo>
                    <a:pt x="57" y="21"/>
                    <a:pt x="61" y="22"/>
                    <a:pt x="64" y="24"/>
                  </a:cubicBezTo>
                  <a:cubicBezTo>
                    <a:pt x="62" y="33"/>
                    <a:pt x="62" y="33"/>
                    <a:pt x="62" y="33"/>
                  </a:cubicBezTo>
                  <a:cubicBezTo>
                    <a:pt x="59" y="32"/>
                    <a:pt x="55" y="30"/>
                    <a:pt x="49" y="30"/>
                  </a:cubicBezTo>
                  <a:cubicBezTo>
                    <a:pt x="44" y="30"/>
                    <a:pt x="42" y="33"/>
                    <a:pt x="42" y="35"/>
                  </a:cubicBezTo>
                  <a:cubicBezTo>
                    <a:pt x="42" y="38"/>
                    <a:pt x="45" y="40"/>
                    <a:pt x="52" y="42"/>
                  </a:cubicBezTo>
                  <a:cubicBezTo>
                    <a:pt x="62" y="46"/>
                    <a:pt x="66" y="51"/>
                    <a:pt x="66" y="58"/>
                  </a:cubicBezTo>
                  <a:cubicBezTo>
                    <a:pt x="66" y="66"/>
                    <a:pt x="61" y="73"/>
                    <a:pt x="51" y="74"/>
                  </a:cubicBezTo>
                  <a:cubicBezTo>
                    <a:pt x="51" y="83"/>
                    <a:pt x="51" y="83"/>
                    <a:pt x="51" y="83"/>
                  </a:cubicBezTo>
                  <a:cubicBezTo>
                    <a:pt x="43" y="83"/>
                    <a:pt x="43" y="83"/>
                    <a:pt x="43" y="83"/>
                  </a:cubicBezTo>
                  <a:cubicBezTo>
                    <a:pt x="43" y="75"/>
                    <a:pt x="43" y="75"/>
                    <a:pt x="43" y="75"/>
                  </a:cubicBezTo>
                  <a:cubicBezTo>
                    <a:pt x="37" y="75"/>
                    <a:pt x="32" y="73"/>
                    <a:pt x="28" y="7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110" name="Freeform 434"/>
            <p:cNvSpPr>
              <a:spLocks noEditPoints="1"/>
            </p:cNvSpPr>
            <p:nvPr/>
          </p:nvSpPr>
          <p:spPr bwMode="auto">
            <a:xfrm>
              <a:off x="3367094" y="867120"/>
              <a:ext cx="140479" cy="141621"/>
            </a:xfrm>
            <a:custGeom>
              <a:avLst/>
              <a:gdLst>
                <a:gd name="T0" fmla="*/ 104 w 208"/>
                <a:gd name="T1" fmla="*/ 0 h 210"/>
                <a:gd name="T2" fmla="*/ 0 w 208"/>
                <a:gd name="T3" fmla="*/ 105 h 210"/>
                <a:gd name="T4" fmla="*/ 104 w 208"/>
                <a:gd name="T5" fmla="*/ 210 h 210"/>
                <a:gd name="T6" fmla="*/ 208 w 208"/>
                <a:gd name="T7" fmla="*/ 105 h 210"/>
                <a:gd name="T8" fmla="*/ 104 w 208"/>
                <a:gd name="T9" fmla="*/ 0 h 210"/>
                <a:gd name="T10" fmla="*/ 111 w 208"/>
                <a:gd name="T11" fmla="*/ 161 h 210"/>
                <a:gd name="T12" fmla="*/ 111 w 208"/>
                <a:gd name="T13" fmla="*/ 180 h 210"/>
                <a:gd name="T14" fmla="*/ 92 w 208"/>
                <a:gd name="T15" fmla="*/ 180 h 210"/>
                <a:gd name="T16" fmla="*/ 92 w 208"/>
                <a:gd name="T17" fmla="*/ 163 h 210"/>
                <a:gd name="T18" fmla="*/ 61 w 208"/>
                <a:gd name="T19" fmla="*/ 155 h 210"/>
                <a:gd name="T20" fmla="*/ 66 w 208"/>
                <a:gd name="T21" fmla="*/ 133 h 210"/>
                <a:gd name="T22" fmla="*/ 97 w 208"/>
                <a:gd name="T23" fmla="*/ 141 h 210"/>
                <a:gd name="T24" fmla="*/ 115 w 208"/>
                <a:gd name="T25" fmla="*/ 130 h 210"/>
                <a:gd name="T26" fmla="*/ 95 w 208"/>
                <a:gd name="T27" fmla="*/ 114 h 210"/>
                <a:gd name="T28" fmla="*/ 62 w 208"/>
                <a:gd name="T29" fmla="*/ 80 h 210"/>
                <a:gd name="T30" fmla="*/ 93 w 208"/>
                <a:gd name="T31" fmla="*/ 47 h 210"/>
                <a:gd name="T32" fmla="*/ 93 w 208"/>
                <a:gd name="T33" fmla="*/ 30 h 210"/>
                <a:gd name="T34" fmla="*/ 111 w 208"/>
                <a:gd name="T35" fmla="*/ 30 h 210"/>
                <a:gd name="T36" fmla="*/ 111 w 208"/>
                <a:gd name="T37" fmla="*/ 46 h 210"/>
                <a:gd name="T38" fmla="*/ 138 w 208"/>
                <a:gd name="T39" fmla="*/ 52 h 210"/>
                <a:gd name="T40" fmla="*/ 133 w 208"/>
                <a:gd name="T41" fmla="*/ 73 h 210"/>
                <a:gd name="T42" fmla="*/ 106 w 208"/>
                <a:gd name="T43" fmla="*/ 66 h 210"/>
                <a:gd name="T44" fmla="*/ 90 w 208"/>
                <a:gd name="T45" fmla="*/ 77 h 210"/>
                <a:gd name="T46" fmla="*/ 113 w 208"/>
                <a:gd name="T47" fmla="*/ 93 h 210"/>
                <a:gd name="T48" fmla="*/ 143 w 208"/>
                <a:gd name="T49" fmla="*/ 127 h 210"/>
                <a:gd name="T50" fmla="*/ 111 w 208"/>
                <a:gd name="T51" fmla="*/ 161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08" h="210">
                  <a:moveTo>
                    <a:pt x="104" y="0"/>
                  </a:moveTo>
                  <a:cubicBezTo>
                    <a:pt x="47" y="0"/>
                    <a:pt x="0" y="47"/>
                    <a:pt x="0" y="105"/>
                  </a:cubicBezTo>
                  <a:cubicBezTo>
                    <a:pt x="0" y="163"/>
                    <a:pt x="47" y="210"/>
                    <a:pt x="104" y="210"/>
                  </a:cubicBezTo>
                  <a:cubicBezTo>
                    <a:pt x="162" y="210"/>
                    <a:pt x="208" y="163"/>
                    <a:pt x="208" y="105"/>
                  </a:cubicBezTo>
                  <a:cubicBezTo>
                    <a:pt x="208" y="47"/>
                    <a:pt x="162" y="0"/>
                    <a:pt x="104" y="0"/>
                  </a:cubicBezTo>
                  <a:close/>
                  <a:moveTo>
                    <a:pt x="111" y="161"/>
                  </a:moveTo>
                  <a:cubicBezTo>
                    <a:pt x="111" y="180"/>
                    <a:pt x="111" y="180"/>
                    <a:pt x="111" y="180"/>
                  </a:cubicBezTo>
                  <a:cubicBezTo>
                    <a:pt x="92" y="180"/>
                    <a:pt x="92" y="180"/>
                    <a:pt x="92" y="180"/>
                  </a:cubicBezTo>
                  <a:cubicBezTo>
                    <a:pt x="92" y="163"/>
                    <a:pt x="92" y="163"/>
                    <a:pt x="92" y="163"/>
                  </a:cubicBezTo>
                  <a:cubicBezTo>
                    <a:pt x="80" y="162"/>
                    <a:pt x="68" y="159"/>
                    <a:pt x="61" y="155"/>
                  </a:cubicBezTo>
                  <a:cubicBezTo>
                    <a:pt x="66" y="133"/>
                    <a:pt x="66" y="133"/>
                    <a:pt x="66" y="133"/>
                  </a:cubicBezTo>
                  <a:cubicBezTo>
                    <a:pt x="74" y="138"/>
                    <a:pt x="85" y="141"/>
                    <a:pt x="97" y="141"/>
                  </a:cubicBezTo>
                  <a:cubicBezTo>
                    <a:pt x="108" y="141"/>
                    <a:pt x="115" y="137"/>
                    <a:pt x="115" y="130"/>
                  </a:cubicBezTo>
                  <a:cubicBezTo>
                    <a:pt x="115" y="123"/>
                    <a:pt x="109" y="118"/>
                    <a:pt x="95" y="114"/>
                  </a:cubicBezTo>
                  <a:cubicBezTo>
                    <a:pt x="76" y="107"/>
                    <a:pt x="62" y="98"/>
                    <a:pt x="62" y="80"/>
                  </a:cubicBezTo>
                  <a:cubicBezTo>
                    <a:pt x="62" y="64"/>
                    <a:pt x="74" y="51"/>
                    <a:pt x="93" y="47"/>
                  </a:cubicBezTo>
                  <a:cubicBezTo>
                    <a:pt x="93" y="30"/>
                    <a:pt x="93" y="30"/>
                    <a:pt x="93" y="30"/>
                  </a:cubicBezTo>
                  <a:cubicBezTo>
                    <a:pt x="111" y="30"/>
                    <a:pt x="111" y="30"/>
                    <a:pt x="111" y="30"/>
                  </a:cubicBezTo>
                  <a:cubicBezTo>
                    <a:pt x="111" y="46"/>
                    <a:pt x="111" y="46"/>
                    <a:pt x="111" y="46"/>
                  </a:cubicBezTo>
                  <a:cubicBezTo>
                    <a:pt x="124" y="46"/>
                    <a:pt x="132" y="49"/>
                    <a:pt x="138" y="52"/>
                  </a:cubicBezTo>
                  <a:cubicBezTo>
                    <a:pt x="133" y="73"/>
                    <a:pt x="133" y="73"/>
                    <a:pt x="133" y="73"/>
                  </a:cubicBezTo>
                  <a:cubicBezTo>
                    <a:pt x="128" y="71"/>
                    <a:pt x="120" y="66"/>
                    <a:pt x="106" y="66"/>
                  </a:cubicBezTo>
                  <a:cubicBezTo>
                    <a:pt x="94" y="66"/>
                    <a:pt x="90" y="72"/>
                    <a:pt x="90" y="77"/>
                  </a:cubicBezTo>
                  <a:cubicBezTo>
                    <a:pt x="90" y="83"/>
                    <a:pt x="97" y="87"/>
                    <a:pt x="113" y="93"/>
                  </a:cubicBezTo>
                  <a:cubicBezTo>
                    <a:pt x="135" y="100"/>
                    <a:pt x="143" y="111"/>
                    <a:pt x="143" y="127"/>
                  </a:cubicBezTo>
                  <a:cubicBezTo>
                    <a:pt x="143" y="144"/>
                    <a:pt x="132" y="158"/>
                    <a:pt x="111" y="16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111" name="Freeform 435"/>
            <p:cNvSpPr>
              <a:spLocks noEditPoints="1"/>
            </p:cNvSpPr>
            <p:nvPr/>
          </p:nvSpPr>
          <p:spPr bwMode="auto">
            <a:xfrm>
              <a:off x="3282007" y="1022446"/>
              <a:ext cx="89941" cy="91083"/>
            </a:xfrm>
            <a:custGeom>
              <a:avLst/>
              <a:gdLst>
                <a:gd name="T0" fmla="*/ 67 w 133"/>
                <a:gd name="T1" fmla="*/ 0 h 135"/>
                <a:gd name="T2" fmla="*/ 0 w 133"/>
                <a:gd name="T3" fmla="*/ 68 h 135"/>
                <a:gd name="T4" fmla="*/ 67 w 133"/>
                <a:gd name="T5" fmla="*/ 135 h 135"/>
                <a:gd name="T6" fmla="*/ 133 w 133"/>
                <a:gd name="T7" fmla="*/ 68 h 135"/>
                <a:gd name="T8" fmla="*/ 67 w 133"/>
                <a:gd name="T9" fmla="*/ 0 h 135"/>
                <a:gd name="T10" fmla="*/ 71 w 133"/>
                <a:gd name="T11" fmla="*/ 104 h 135"/>
                <a:gd name="T12" fmla="*/ 71 w 133"/>
                <a:gd name="T13" fmla="*/ 116 h 135"/>
                <a:gd name="T14" fmla="*/ 59 w 133"/>
                <a:gd name="T15" fmla="*/ 116 h 135"/>
                <a:gd name="T16" fmla="*/ 59 w 133"/>
                <a:gd name="T17" fmla="*/ 105 h 135"/>
                <a:gd name="T18" fmla="*/ 39 w 133"/>
                <a:gd name="T19" fmla="*/ 100 h 135"/>
                <a:gd name="T20" fmla="*/ 43 w 133"/>
                <a:gd name="T21" fmla="*/ 86 h 135"/>
                <a:gd name="T22" fmla="*/ 62 w 133"/>
                <a:gd name="T23" fmla="*/ 91 h 135"/>
                <a:gd name="T24" fmla="*/ 74 w 133"/>
                <a:gd name="T25" fmla="*/ 84 h 135"/>
                <a:gd name="T26" fmla="*/ 61 w 133"/>
                <a:gd name="T27" fmla="*/ 73 h 135"/>
                <a:gd name="T28" fmla="*/ 40 w 133"/>
                <a:gd name="T29" fmla="*/ 52 h 135"/>
                <a:gd name="T30" fmla="*/ 60 w 133"/>
                <a:gd name="T31" fmla="*/ 31 h 135"/>
                <a:gd name="T32" fmla="*/ 60 w 133"/>
                <a:gd name="T33" fmla="*/ 20 h 135"/>
                <a:gd name="T34" fmla="*/ 72 w 133"/>
                <a:gd name="T35" fmla="*/ 20 h 135"/>
                <a:gd name="T36" fmla="*/ 72 w 133"/>
                <a:gd name="T37" fmla="*/ 30 h 135"/>
                <a:gd name="T38" fmla="*/ 89 w 133"/>
                <a:gd name="T39" fmla="*/ 34 h 135"/>
                <a:gd name="T40" fmla="*/ 85 w 133"/>
                <a:gd name="T41" fmla="*/ 47 h 135"/>
                <a:gd name="T42" fmla="*/ 68 w 133"/>
                <a:gd name="T43" fmla="*/ 43 h 135"/>
                <a:gd name="T44" fmla="*/ 58 w 133"/>
                <a:gd name="T45" fmla="*/ 50 h 135"/>
                <a:gd name="T46" fmla="*/ 72 w 133"/>
                <a:gd name="T47" fmla="*/ 60 h 135"/>
                <a:gd name="T48" fmla="*/ 92 w 133"/>
                <a:gd name="T49" fmla="*/ 82 h 135"/>
                <a:gd name="T50" fmla="*/ 71 w 133"/>
                <a:gd name="T51" fmla="*/ 104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33" h="135">
                  <a:moveTo>
                    <a:pt x="67" y="0"/>
                  </a:moveTo>
                  <a:cubicBezTo>
                    <a:pt x="30" y="0"/>
                    <a:pt x="0" y="31"/>
                    <a:pt x="0" y="68"/>
                  </a:cubicBezTo>
                  <a:cubicBezTo>
                    <a:pt x="0" y="105"/>
                    <a:pt x="30" y="135"/>
                    <a:pt x="67" y="135"/>
                  </a:cubicBezTo>
                  <a:cubicBezTo>
                    <a:pt x="104" y="135"/>
                    <a:pt x="133" y="105"/>
                    <a:pt x="133" y="68"/>
                  </a:cubicBezTo>
                  <a:cubicBezTo>
                    <a:pt x="133" y="31"/>
                    <a:pt x="104" y="0"/>
                    <a:pt x="67" y="0"/>
                  </a:cubicBezTo>
                  <a:close/>
                  <a:moveTo>
                    <a:pt x="71" y="104"/>
                  </a:moveTo>
                  <a:cubicBezTo>
                    <a:pt x="71" y="116"/>
                    <a:pt x="71" y="116"/>
                    <a:pt x="71" y="116"/>
                  </a:cubicBezTo>
                  <a:cubicBezTo>
                    <a:pt x="59" y="116"/>
                    <a:pt x="59" y="116"/>
                    <a:pt x="59" y="116"/>
                  </a:cubicBezTo>
                  <a:cubicBezTo>
                    <a:pt x="59" y="105"/>
                    <a:pt x="59" y="105"/>
                    <a:pt x="59" y="105"/>
                  </a:cubicBezTo>
                  <a:cubicBezTo>
                    <a:pt x="51" y="104"/>
                    <a:pt x="44" y="102"/>
                    <a:pt x="39" y="100"/>
                  </a:cubicBezTo>
                  <a:cubicBezTo>
                    <a:pt x="43" y="86"/>
                    <a:pt x="43" y="86"/>
                    <a:pt x="43" y="86"/>
                  </a:cubicBezTo>
                  <a:cubicBezTo>
                    <a:pt x="48" y="88"/>
                    <a:pt x="55" y="91"/>
                    <a:pt x="62" y="91"/>
                  </a:cubicBezTo>
                  <a:cubicBezTo>
                    <a:pt x="69" y="91"/>
                    <a:pt x="74" y="88"/>
                    <a:pt x="74" y="84"/>
                  </a:cubicBezTo>
                  <a:cubicBezTo>
                    <a:pt x="74" y="79"/>
                    <a:pt x="70" y="76"/>
                    <a:pt x="61" y="73"/>
                  </a:cubicBezTo>
                  <a:cubicBezTo>
                    <a:pt x="49" y="69"/>
                    <a:pt x="40" y="63"/>
                    <a:pt x="40" y="52"/>
                  </a:cubicBezTo>
                  <a:cubicBezTo>
                    <a:pt x="40" y="41"/>
                    <a:pt x="47" y="33"/>
                    <a:pt x="60" y="31"/>
                  </a:cubicBezTo>
                  <a:cubicBezTo>
                    <a:pt x="60" y="20"/>
                    <a:pt x="60" y="20"/>
                    <a:pt x="60" y="20"/>
                  </a:cubicBezTo>
                  <a:cubicBezTo>
                    <a:pt x="72" y="20"/>
                    <a:pt x="72" y="20"/>
                    <a:pt x="72" y="20"/>
                  </a:cubicBezTo>
                  <a:cubicBezTo>
                    <a:pt x="72" y="30"/>
                    <a:pt x="72" y="30"/>
                    <a:pt x="72" y="30"/>
                  </a:cubicBezTo>
                  <a:cubicBezTo>
                    <a:pt x="79" y="30"/>
                    <a:pt x="85" y="32"/>
                    <a:pt x="89" y="34"/>
                  </a:cubicBezTo>
                  <a:cubicBezTo>
                    <a:pt x="85" y="47"/>
                    <a:pt x="85" y="47"/>
                    <a:pt x="85" y="47"/>
                  </a:cubicBezTo>
                  <a:cubicBezTo>
                    <a:pt x="82" y="46"/>
                    <a:pt x="77" y="43"/>
                    <a:pt x="68" y="43"/>
                  </a:cubicBezTo>
                  <a:cubicBezTo>
                    <a:pt x="61" y="43"/>
                    <a:pt x="58" y="46"/>
                    <a:pt x="58" y="50"/>
                  </a:cubicBezTo>
                  <a:cubicBezTo>
                    <a:pt x="58" y="54"/>
                    <a:pt x="62" y="56"/>
                    <a:pt x="72" y="60"/>
                  </a:cubicBezTo>
                  <a:cubicBezTo>
                    <a:pt x="86" y="65"/>
                    <a:pt x="92" y="71"/>
                    <a:pt x="92" y="82"/>
                  </a:cubicBezTo>
                  <a:cubicBezTo>
                    <a:pt x="92" y="93"/>
                    <a:pt x="85" y="101"/>
                    <a:pt x="71"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112" name="Freeform 436"/>
            <p:cNvSpPr>
              <a:spLocks noEditPoints="1"/>
            </p:cNvSpPr>
            <p:nvPr/>
          </p:nvSpPr>
          <p:spPr bwMode="auto">
            <a:xfrm>
              <a:off x="3199776" y="780891"/>
              <a:ext cx="470261" cy="527652"/>
            </a:xfrm>
            <a:custGeom>
              <a:avLst/>
              <a:gdLst>
                <a:gd name="T0" fmla="*/ 652 w 697"/>
                <a:gd name="T1" fmla="*/ 426 h 782"/>
                <a:gd name="T2" fmla="*/ 601 w 697"/>
                <a:gd name="T3" fmla="*/ 366 h 782"/>
                <a:gd name="T4" fmla="*/ 603 w 697"/>
                <a:gd name="T5" fmla="*/ 267 h 782"/>
                <a:gd name="T6" fmla="*/ 585 w 697"/>
                <a:gd name="T7" fmla="*/ 182 h 782"/>
                <a:gd name="T8" fmla="*/ 509 w 697"/>
                <a:gd name="T9" fmla="*/ 80 h 782"/>
                <a:gd name="T10" fmla="*/ 298 w 697"/>
                <a:gd name="T11" fmla="*/ 0 h 782"/>
                <a:gd name="T12" fmla="*/ 0 w 697"/>
                <a:gd name="T13" fmla="*/ 273 h 782"/>
                <a:gd name="T14" fmla="*/ 2 w 697"/>
                <a:gd name="T15" fmla="*/ 302 h 782"/>
                <a:gd name="T16" fmla="*/ 82 w 697"/>
                <a:gd name="T17" fmla="*/ 533 h 782"/>
                <a:gd name="T18" fmla="*/ 0 w 697"/>
                <a:gd name="T19" fmla="*/ 781 h 782"/>
                <a:gd name="T20" fmla="*/ 362 w 697"/>
                <a:gd name="T21" fmla="*/ 782 h 782"/>
                <a:gd name="T22" fmla="*/ 433 w 697"/>
                <a:gd name="T23" fmla="*/ 674 h 782"/>
                <a:gd name="T24" fmla="*/ 545 w 697"/>
                <a:gd name="T25" fmla="*/ 675 h 782"/>
                <a:gd name="T26" fmla="*/ 563 w 697"/>
                <a:gd name="T27" fmla="*/ 673 h 782"/>
                <a:gd name="T28" fmla="*/ 564 w 697"/>
                <a:gd name="T29" fmla="*/ 673 h 782"/>
                <a:gd name="T30" fmla="*/ 564 w 697"/>
                <a:gd name="T31" fmla="*/ 673 h 782"/>
                <a:gd name="T32" fmla="*/ 571 w 697"/>
                <a:gd name="T33" fmla="*/ 601 h 782"/>
                <a:gd name="T34" fmla="*/ 595 w 697"/>
                <a:gd name="T35" fmla="*/ 577 h 782"/>
                <a:gd name="T36" fmla="*/ 595 w 697"/>
                <a:gd name="T37" fmla="*/ 575 h 782"/>
                <a:gd name="T38" fmla="*/ 561 w 697"/>
                <a:gd name="T39" fmla="*/ 554 h 782"/>
                <a:gd name="T40" fmla="*/ 570 w 697"/>
                <a:gd name="T41" fmla="*/ 554 h 782"/>
                <a:gd name="T42" fmla="*/ 598 w 697"/>
                <a:gd name="T43" fmla="*/ 536 h 782"/>
                <a:gd name="T44" fmla="*/ 598 w 697"/>
                <a:gd name="T45" fmla="*/ 535 h 782"/>
                <a:gd name="T46" fmla="*/ 595 w 697"/>
                <a:gd name="T47" fmla="*/ 527 h 782"/>
                <a:gd name="T48" fmla="*/ 611 w 697"/>
                <a:gd name="T49" fmla="*/ 461 h 782"/>
                <a:gd name="T50" fmla="*/ 652 w 697"/>
                <a:gd name="T51" fmla="*/ 426 h 782"/>
                <a:gd name="T52" fmla="*/ 78 w 697"/>
                <a:gd name="T53" fmla="*/ 265 h 782"/>
                <a:gd name="T54" fmla="*/ 141 w 697"/>
                <a:gd name="T55" fmla="*/ 201 h 782"/>
                <a:gd name="T56" fmla="*/ 205 w 697"/>
                <a:gd name="T57" fmla="*/ 265 h 782"/>
                <a:gd name="T58" fmla="*/ 141 w 697"/>
                <a:gd name="T59" fmla="*/ 329 h 782"/>
                <a:gd name="T60" fmla="*/ 78 w 697"/>
                <a:gd name="T61" fmla="*/ 265 h 782"/>
                <a:gd name="T62" fmla="*/ 189 w 697"/>
                <a:gd name="T63" fmla="*/ 514 h 782"/>
                <a:gd name="T64" fmla="*/ 101 w 697"/>
                <a:gd name="T65" fmla="*/ 426 h 782"/>
                <a:gd name="T66" fmla="*/ 189 w 697"/>
                <a:gd name="T67" fmla="*/ 337 h 782"/>
                <a:gd name="T68" fmla="*/ 276 w 697"/>
                <a:gd name="T69" fmla="*/ 426 h 782"/>
                <a:gd name="T70" fmla="*/ 189 w 697"/>
                <a:gd name="T71" fmla="*/ 514 h 782"/>
                <a:gd name="T72" fmla="*/ 352 w 697"/>
                <a:gd name="T73" fmla="*/ 371 h 782"/>
                <a:gd name="T74" fmla="*/ 215 w 697"/>
                <a:gd name="T75" fmla="*/ 233 h 782"/>
                <a:gd name="T76" fmla="*/ 352 w 697"/>
                <a:gd name="T77" fmla="*/ 95 h 782"/>
                <a:gd name="T78" fmla="*/ 489 w 697"/>
                <a:gd name="T79" fmla="*/ 233 h 782"/>
                <a:gd name="T80" fmla="*/ 352 w 697"/>
                <a:gd name="T81" fmla="*/ 371 h 7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97" h="782">
                  <a:moveTo>
                    <a:pt x="652" y="426"/>
                  </a:moveTo>
                  <a:cubicBezTo>
                    <a:pt x="636" y="408"/>
                    <a:pt x="611" y="388"/>
                    <a:pt x="601" y="366"/>
                  </a:cubicBezTo>
                  <a:cubicBezTo>
                    <a:pt x="587" y="333"/>
                    <a:pt x="603" y="301"/>
                    <a:pt x="603" y="267"/>
                  </a:cubicBezTo>
                  <a:cubicBezTo>
                    <a:pt x="602" y="240"/>
                    <a:pt x="594" y="207"/>
                    <a:pt x="585" y="182"/>
                  </a:cubicBezTo>
                  <a:cubicBezTo>
                    <a:pt x="570" y="141"/>
                    <a:pt x="543" y="107"/>
                    <a:pt x="509" y="80"/>
                  </a:cubicBezTo>
                  <a:cubicBezTo>
                    <a:pt x="456" y="31"/>
                    <a:pt x="381" y="0"/>
                    <a:pt x="298" y="0"/>
                  </a:cubicBezTo>
                  <a:cubicBezTo>
                    <a:pt x="133" y="0"/>
                    <a:pt x="0" y="122"/>
                    <a:pt x="0" y="273"/>
                  </a:cubicBezTo>
                  <a:cubicBezTo>
                    <a:pt x="0" y="283"/>
                    <a:pt x="1" y="293"/>
                    <a:pt x="2" y="302"/>
                  </a:cubicBezTo>
                  <a:cubicBezTo>
                    <a:pt x="3" y="368"/>
                    <a:pt x="23" y="446"/>
                    <a:pt x="82" y="533"/>
                  </a:cubicBezTo>
                  <a:cubicBezTo>
                    <a:pt x="82" y="533"/>
                    <a:pt x="164" y="697"/>
                    <a:pt x="0" y="781"/>
                  </a:cubicBezTo>
                  <a:cubicBezTo>
                    <a:pt x="362" y="782"/>
                    <a:pt x="362" y="782"/>
                    <a:pt x="362" y="782"/>
                  </a:cubicBezTo>
                  <a:cubicBezTo>
                    <a:pt x="362" y="782"/>
                    <a:pt x="389" y="674"/>
                    <a:pt x="433" y="674"/>
                  </a:cubicBezTo>
                  <a:cubicBezTo>
                    <a:pt x="470" y="674"/>
                    <a:pt x="508" y="677"/>
                    <a:pt x="545" y="675"/>
                  </a:cubicBezTo>
                  <a:cubicBezTo>
                    <a:pt x="553" y="676"/>
                    <a:pt x="558" y="675"/>
                    <a:pt x="563" y="673"/>
                  </a:cubicBezTo>
                  <a:cubicBezTo>
                    <a:pt x="564" y="673"/>
                    <a:pt x="564" y="673"/>
                    <a:pt x="564" y="673"/>
                  </a:cubicBezTo>
                  <a:cubicBezTo>
                    <a:pt x="564" y="673"/>
                    <a:pt x="564" y="673"/>
                    <a:pt x="564" y="673"/>
                  </a:cubicBezTo>
                  <a:cubicBezTo>
                    <a:pt x="589" y="660"/>
                    <a:pt x="571" y="601"/>
                    <a:pt x="571" y="601"/>
                  </a:cubicBezTo>
                  <a:cubicBezTo>
                    <a:pt x="586" y="595"/>
                    <a:pt x="595" y="585"/>
                    <a:pt x="595" y="577"/>
                  </a:cubicBezTo>
                  <a:cubicBezTo>
                    <a:pt x="595" y="575"/>
                    <a:pt x="595" y="575"/>
                    <a:pt x="595" y="575"/>
                  </a:cubicBezTo>
                  <a:cubicBezTo>
                    <a:pt x="595" y="565"/>
                    <a:pt x="581" y="557"/>
                    <a:pt x="561" y="554"/>
                  </a:cubicBezTo>
                  <a:cubicBezTo>
                    <a:pt x="570" y="554"/>
                    <a:pt x="570" y="554"/>
                    <a:pt x="570" y="554"/>
                  </a:cubicBezTo>
                  <a:cubicBezTo>
                    <a:pt x="585" y="554"/>
                    <a:pt x="598" y="546"/>
                    <a:pt x="598" y="536"/>
                  </a:cubicBezTo>
                  <a:cubicBezTo>
                    <a:pt x="598" y="535"/>
                    <a:pt x="598" y="535"/>
                    <a:pt x="598" y="535"/>
                  </a:cubicBezTo>
                  <a:cubicBezTo>
                    <a:pt x="598" y="532"/>
                    <a:pt x="597" y="529"/>
                    <a:pt x="595" y="527"/>
                  </a:cubicBezTo>
                  <a:cubicBezTo>
                    <a:pt x="598" y="514"/>
                    <a:pt x="609" y="461"/>
                    <a:pt x="611" y="461"/>
                  </a:cubicBezTo>
                  <a:cubicBezTo>
                    <a:pt x="697" y="457"/>
                    <a:pt x="652" y="426"/>
                    <a:pt x="652" y="426"/>
                  </a:cubicBezTo>
                  <a:close/>
                  <a:moveTo>
                    <a:pt x="78" y="265"/>
                  </a:moveTo>
                  <a:cubicBezTo>
                    <a:pt x="78" y="230"/>
                    <a:pt x="106" y="201"/>
                    <a:pt x="141" y="201"/>
                  </a:cubicBezTo>
                  <a:cubicBezTo>
                    <a:pt x="176" y="201"/>
                    <a:pt x="205" y="230"/>
                    <a:pt x="205" y="265"/>
                  </a:cubicBezTo>
                  <a:cubicBezTo>
                    <a:pt x="205" y="300"/>
                    <a:pt x="176" y="329"/>
                    <a:pt x="141" y="329"/>
                  </a:cubicBezTo>
                  <a:cubicBezTo>
                    <a:pt x="106" y="329"/>
                    <a:pt x="78" y="300"/>
                    <a:pt x="78" y="265"/>
                  </a:cubicBezTo>
                  <a:close/>
                  <a:moveTo>
                    <a:pt x="189" y="514"/>
                  </a:moveTo>
                  <a:cubicBezTo>
                    <a:pt x="141" y="514"/>
                    <a:pt x="101" y="474"/>
                    <a:pt x="101" y="426"/>
                  </a:cubicBezTo>
                  <a:cubicBezTo>
                    <a:pt x="101" y="377"/>
                    <a:pt x="141" y="337"/>
                    <a:pt x="189" y="337"/>
                  </a:cubicBezTo>
                  <a:cubicBezTo>
                    <a:pt x="237" y="337"/>
                    <a:pt x="276" y="377"/>
                    <a:pt x="276" y="426"/>
                  </a:cubicBezTo>
                  <a:cubicBezTo>
                    <a:pt x="276" y="474"/>
                    <a:pt x="237" y="514"/>
                    <a:pt x="189" y="514"/>
                  </a:cubicBezTo>
                  <a:close/>
                  <a:moveTo>
                    <a:pt x="352" y="371"/>
                  </a:moveTo>
                  <a:cubicBezTo>
                    <a:pt x="276" y="371"/>
                    <a:pt x="215" y="309"/>
                    <a:pt x="215" y="233"/>
                  </a:cubicBezTo>
                  <a:cubicBezTo>
                    <a:pt x="215" y="157"/>
                    <a:pt x="276" y="95"/>
                    <a:pt x="352" y="95"/>
                  </a:cubicBezTo>
                  <a:cubicBezTo>
                    <a:pt x="428" y="95"/>
                    <a:pt x="489" y="157"/>
                    <a:pt x="489" y="233"/>
                  </a:cubicBezTo>
                  <a:cubicBezTo>
                    <a:pt x="489" y="309"/>
                    <a:pt x="428" y="371"/>
                    <a:pt x="352" y="37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grpSp>
      <p:grpSp>
        <p:nvGrpSpPr>
          <p:cNvPr id="113" name="组合 112"/>
          <p:cNvGrpSpPr/>
          <p:nvPr/>
        </p:nvGrpSpPr>
        <p:grpSpPr>
          <a:xfrm>
            <a:off x="8061601" y="5188850"/>
            <a:ext cx="437098" cy="239500"/>
            <a:chOff x="3085851" y="4418205"/>
            <a:chExt cx="774347" cy="424290"/>
          </a:xfrm>
          <a:solidFill>
            <a:schemeClr val="bg1"/>
          </a:solidFill>
        </p:grpSpPr>
        <p:sp>
          <p:nvSpPr>
            <p:cNvPr id="114" name="Freeform 439"/>
            <p:cNvSpPr/>
            <p:nvPr/>
          </p:nvSpPr>
          <p:spPr bwMode="auto">
            <a:xfrm>
              <a:off x="3676890" y="4518139"/>
              <a:ext cx="183308" cy="97650"/>
            </a:xfrm>
            <a:custGeom>
              <a:avLst/>
              <a:gdLst>
                <a:gd name="T0" fmla="*/ 272 w 272"/>
                <a:gd name="T1" fmla="*/ 71 h 145"/>
                <a:gd name="T2" fmla="*/ 179 w 272"/>
                <a:gd name="T3" fmla="*/ 0 h 145"/>
                <a:gd name="T4" fmla="*/ 179 w 272"/>
                <a:gd name="T5" fmla="*/ 51 h 145"/>
                <a:gd name="T6" fmla="*/ 0 w 272"/>
                <a:gd name="T7" fmla="*/ 51 h 145"/>
                <a:gd name="T8" fmla="*/ 12 w 272"/>
                <a:gd name="T9" fmla="*/ 94 h 145"/>
                <a:gd name="T10" fmla="*/ 179 w 272"/>
                <a:gd name="T11" fmla="*/ 94 h 145"/>
                <a:gd name="T12" fmla="*/ 179 w 272"/>
                <a:gd name="T13" fmla="*/ 145 h 145"/>
                <a:gd name="T14" fmla="*/ 272 w 272"/>
                <a:gd name="T15" fmla="*/ 71 h 1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2" h="145">
                  <a:moveTo>
                    <a:pt x="272" y="71"/>
                  </a:moveTo>
                  <a:cubicBezTo>
                    <a:pt x="179" y="0"/>
                    <a:pt x="179" y="0"/>
                    <a:pt x="179" y="0"/>
                  </a:cubicBezTo>
                  <a:cubicBezTo>
                    <a:pt x="179" y="51"/>
                    <a:pt x="179" y="51"/>
                    <a:pt x="179" y="51"/>
                  </a:cubicBezTo>
                  <a:cubicBezTo>
                    <a:pt x="0" y="51"/>
                    <a:pt x="0" y="51"/>
                    <a:pt x="0" y="51"/>
                  </a:cubicBezTo>
                  <a:cubicBezTo>
                    <a:pt x="5" y="65"/>
                    <a:pt x="9" y="79"/>
                    <a:pt x="12" y="94"/>
                  </a:cubicBezTo>
                  <a:cubicBezTo>
                    <a:pt x="179" y="94"/>
                    <a:pt x="179" y="94"/>
                    <a:pt x="179" y="94"/>
                  </a:cubicBezTo>
                  <a:cubicBezTo>
                    <a:pt x="179" y="145"/>
                    <a:pt x="179" y="145"/>
                    <a:pt x="179" y="145"/>
                  </a:cubicBezTo>
                  <a:lnTo>
                    <a:pt x="272" y="7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115" name="Freeform 440"/>
            <p:cNvSpPr>
              <a:spLocks noEditPoints="1"/>
            </p:cNvSpPr>
            <p:nvPr/>
          </p:nvSpPr>
          <p:spPr bwMode="auto">
            <a:xfrm>
              <a:off x="3286005" y="4423630"/>
              <a:ext cx="393455" cy="396024"/>
            </a:xfrm>
            <a:custGeom>
              <a:avLst/>
              <a:gdLst>
                <a:gd name="T0" fmla="*/ 291 w 583"/>
                <a:gd name="T1" fmla="*/ 0 h 587"/>
                <a:gd name="T2" fmla="*/ 0 w 583"/>
                <a:gd name="T3" fmla="*/ 294 h 587"/>
                <a:gd name="T4" fmla="*/ 291 w 583"/>
                <a:gd name="T5" fmla="*/ 587 h 587"/>
                <a:gd name="T6" fmla="*/ 583 w 583"/>
                <a:gd name="T7" fmla="*/ 294 h 587"/>
                <a:gd name="T8" fmla="*/ 291 w 583"/>
                <a:gd name="T9" fmla="*/ 0 h 587"/>
                <a:gd name="T10" fmla="*/ 291 w 583"/>
                <a:gd name="T11" fmla="*/ 517 h 587"/>
                <a:gd name="T12" fmla="*/ 70 w 583"/>
                <a:gd name="T13" fmla="*/ 294 h 587"/>
                <a:gd name="T14" fmla="*/ 291 w 583"/>
                <a:gd name="T15" fmla="*/ 70 h 587"/>
                <a:gd name="T16" fmla="*/ 513 w 583"/>
                <a:gd name="T17" fmla="*/ 294 h 587"/>
                <a:gd name="T18" fmla="*/ 291 w 583"/>
                <a:gd name="T19" fmla="*/ 517 h 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3" h="587">
                  <a:moveTo>
                    <a:pt x="291" y="0"/>
                  </a:moveTo>
                  <a:cubicBezTo>
                    <a:pt x="130" y="0"/>
                    <a:pt x="0" y="132"/>
                    <a:pt x="0" y="294"/>
                  </a:cubicBezTo>
                  <a:cubicBezTo>
                    <a:pt x="0" y="456"/>
                    <a:pt x="130" y="587"/>
                    <a:pt x="291" y="587"/>
                  </a:cubicBezTo>
                  <a:cubicBezTo>
                    <a:pt x="452" y="587"/>
                    <a:pt x="583" y="456"/>
                    <a:pt x="583" y="294"/>
                  </a:cubicBezTo>
                  <a:cubicBezTo>
                    <a:pt x="583" y="132"/>
                    <a:pt x="452" y="0"/>
                    <a:pt x="291" y="0"/>
                  </a:cubicBezTo>
                  <a:close/>
                  <a:moveTo>
                    <a:pt x="291" y="517"/>
                  </a:moveTo>
                  <a:cubicBezTo>
                    <a:pt x="169" y="517"/>
                    <a:pt x="70" y="417"/>
                    <a:pt x="70" y="294"/>
                  </a:cubicBezTo>
                  <a:cubicBezTo>
                    <a:pt x="70" y="170"/>
                    <a:pt x="169" y="70"/>
                    <a:pt x="291" y="70"/>
                  </a:cubicBezTo>
                  <a:cubicBezTo>
                    <a:pt x="413" y="70"/>
                    <a:pt x="513" y="170"/>
                    <a:pt x="513" y="294"/>
                  </a:cubicBezTo>
                  <a:cubicBezTo>
                    <a:pt x="513" y="417"/>
                    <a:pt x="413" y="517"/>
                    <a:pt x="291" y="5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116" name="Freeform 441"/>
            <p:cNvSpPr/>
            <p:nvPr/>
          </p:nvSpPr>
          <p:spPr bwMode="auto">
            <a:xfrm>
              <a:off x="3367094" y="4553829"/>
              <a:ext cx="147046" cy="100505"/>
            </a:xfrm>
            <a:custGeom>
              <a:avLst/>
              <a:gdLst>
                <a:gd name="T0" fmla="*/ 185 w 218"/>
                <a:gd name="T1" fmla="*/ 54 h 149"/>
                <a:gd name="T2" fmla="*/ 185 w 218"/>
                <a:gd name="T3" fmla="*/ 14 h 149"/>
                <a:gd name="T4" fmla="*/ 171 w 218"/>
                <a:gd name="T5" fmla="*/ 0 h 149"/>
                <a:gd name="T6" fmla="*/ 157 w 218"/>
                <a:gd name="T7" fmla="*/ 14 h 149"/>
                <a:gd name="T8" fmla="*/ 157 w 218"/>
                <a:gd name="T9" fmla="*/ 54 h 149"/>
                <a:gd name="T10" fmla="*/ 126 w 218"/>
                <a:gd name="T11" fmla="*/ 91 h 149"/>
                <a:gd name="T12" fmla="*/ 10 w 218"/>
                <a:gd name="T13" fmla="*/ 102 h 149"/>
                <a:gd name="T14" fmla="*/ 1 w 218"/>
                <a:gd name="T15" fmla="*/ 114 h 149"/>
                <a:gd name="T16" fmla="*/ 12 w 218"/>
                <a:gd name="T17" fmla="*/ 123 h 149"/>
                <a:gd name="T18" fmla="*/ 126 w 218"/>
                <a:gd name="T19" fmla="*/ 112 h 149"/>
                <a:gd name="T20" fmla="*/ 171 w 218"/>
                <a:gd name="T21" fmla="*/ 149 h 149"/>
                <a:gd name="T22" fmla="*/ 218 w 218"/>
                <a:gd name="T23" fmla="*/ 101 h 149"/>
                <a:gd name="T24" fmla="*/ 185 w 218"/>
                <a:gd name="T25" fmla="*/ 54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8" h="149">
                  <a:moveTo>
                    <a:pt x="185" y="54"/>
                  </a:moveTo>
                  <a:cubicBezTo>
                    <a:pt x="185" y="14"/>
                    <a:pt x="185" y="14"/>
                    <a:pt x="185" y="14"/>
                  </a:cubicBezTo>
                  <a:cubicBezTo>
                    <a:pt x="185" y="6"/>
                    <a:pt x="179" y="0"/>
                    <a:pt x="171" y="0"/>
                  </a:cubicBezTo>
                  <a:cubicBezTo>
                    <a:pt x="163" y="0"/>
                    <a:pt x="157" y="6"/>
                    <a:pt x="157" y="14"/>
                  </a:cubicBezTo>
                  <a:cubicBezTo>
                    <a:pt x="157" y="54"/>
                    <a:pt x="157" y="54"/>
                    <a:pt x="157" y="54"/>
                  </a:cubicBezTo>
                  <a:cubicBezTo>
                    <a:pt x="141" y="60"/>
                    <a:pt x="129" y="74"/>
                    <a:pt x="126" y="91"/>
                  </a:cubicBezTo>
                  <a:cubicBezTo>
                    <a:pt x="10" y="102"/>
                    <a:pt x="10" y="102"/>
                    <a:pt x="10" y="102"/>
                  </a:cubicBezTo>
                  <a:cubicBezTo>
                    <a:pt x="5" y="103"/>
                    <a:pt x="0" y="108"/>
                    <a:pt x="1" y="114"/>
                  </a:cubicBezTo>
                  <a:cubicBezTo>
                    <a:pt x="1" y="120"/>
                    <a:pt x="7" y="124"/>
                    <a:pt x="12" y="123"/>
                  </a:cubicBezTo>
                  <a:cubicBezTo>
                    <a:pt x="126" y="112"/>
                    <a:pt x="126" y="112"/>
                    <a:pt x="126" y="112"/>
                  </a:cubicBezTo>
                  <a:cubicBezTo>
                    <a:pt x="131" y="133"/>
                    <a:pt x="149" y="149"/>
                    <a:pt x="171" y="149"/>
                  </a:cubicBezTo>
                  <a:cubicBezTo>
                    <a:pt x="197" y="149"/>
                    <a:pt x="218" y="127"/>
                    <a:pt x="218" y="101"/>
                  </a:cubicBezTo>
                  <a:cubicBezTo>
                    <a:pt x="218" y="79"/>
                    <a:pt x="204" y="61"/>
                    <a:pt x="185" y="5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117" name="Freeform 442"/>
            <p:cNvSpPr/>
            <p:nvPr/>
          </p:nvSpPr>
          <p:spPr bwMode="auto">
            <a:xfrm>
              <a:off x="3458748" y="4489015"/>
              <a:ext cx="13705" cy="39117"/>
            </a:xfrm>
            <a:custGeom>
              <a:avLst/>
              <a:gdLst>
                <a:gd name="T0" fmla="*/ 29 w 48"/>
                <a:gd name="T1" fmla="*/ 17 h 137"/>
                <a:gd name="T2" fmla="*/ 29 w 48"/>
                <a:gd name="T3" fmla="*/ 17 h 137"/>
                <a:gd name="T4" fmla="*/ 29 w 48"/>
                <a:gd name="T5" fmla="*/ 137 h 137"/>
                <a:gd name="T6" fmla="*/ 48 w 48"/>
                <a:gd name="T7" fmla="*/ 137 h 137"/>
                <a:gd name="T8" fmla="*/ 48 w 48"/>
                <a:gd name="T9" fmla="*/ 0 h 137"/>
                <a:gd name="T10" fmla="*/ 31 w 48"/>
                <a:gd name="T11" fmla="*/ 0 h 137"/>
                <a:gd name="T12" fmla="*/ 0 w 48"/>
                <a:gd name="T13" fmla="*/ 17 h 137"/>
                <a:gd name="T14" fmla="*/ 5 w 48"/>
                <a:gd name="T15" fmla="*/ 31 h 137"/>
                <a:gd name="T16" fmla="*/ 29 w 48"/>
                <a:gd name="T17" fmla="*/ 1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137">
                  <a:moveTo>
                    <a:pt x="29" y="17"/>
                  </a:moveTo>
                  <a:lnTo>
                    <a:pt x="29" y="17"/>
                  </a:lnTo>
                  <a:lnTo>
                    <a:pt x="29" y="137"/>
                  </a:lnTo>
                  <a:lnTo>
                    <a:pt x="48" y="137"/>
                  </a:lnTo>
                  <a:lnTo>
                    <a:pt x="48" y="0"/>
                  </a:lnTo>
                  <a:lnTo>
                    <a:pt x="31" y="0"/>
                  </a:lnTo>
                  <a:lnTo>
                    <a:pt x="0" y="17"/>
                  </a:lnTo>
                  <a:lnTo>
                    <a:pt x="5" y="31"/>
                  </a:lnTo>
                  <a:lnTo>
                    <a:pt x="29" y="1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118" name="Freeform 443"/>
            <p:cNvSpPr/>
            <p:nvPr/>
          </p:nvSpPr>
          <p:spPr bwMode="auto">
            <a:xfrm>
              <a:off x="3476450" y="4488444"/>
              <a:ext cx="24841" cy="39688"/>
            </a:xfrm>
            <a:custGeom>
              <a:avLst/>
              <a:gdLst>
                <a:gd name="T0" fmla="*/ 37 w 37"/>
                <a:gd name="T1" fmla="*/ 52 h 59"/>
                <a:gd name="T2" fmla="*/ 11 w 37"/>
                <a:gd name="T3" fmla="*/ 52 h 59"/>
                <a:gd name="T4" fmla="*/ 11 w 37"/>
                <a:gd name="T5" fmla="*/ 52 h 59"/>
                <a:gd name="T6" fmla="*/ 16 w 37"/>
                <a:gd name="T7" fmla="*/ 48 h 59"/>
                <a:gd name="T8" fmla="*/ 36 w 37"/>
                <a:gd name="T9" fmla="*/ 17 h 59"/>
                <a:gd name="T10" fmla="*/ 18 w 37"/>
                <a:gd name="T11" fmla="*/ 0 h 59"/>
                <a:gd name="T12" fmla="*/ 2 w 37"/>
                <a:gd name="T13" fmla="*/ 6 h 59"/>
                <a:gd name="T14" fmla="*/ 4 w 37"/>
                <a:gd name="T15" fmla="*/ 11 h 59"/>
                <a:gd name="T16" fmla="*/ 17 w 37"/>
                <a:gd name="T17" fmla="*/ 7 h 59"/>
                <a:gd name="T18" fmla="*/ 28 w 37"/>
                <a:gd name="T19" fmla="*/ 18 h 59"/>
                <a:gd name="T20" fmla="*/ 7 w 37"/>
                <a:gd name="T21" fmla="*/ 48 h 59"/>
                <a:gd name="T22" fmla="*/ 0 w 37"/>
                <a:gd name="T23" fmla="*/ 54 h 59"/>
                <a:gd name="T24" fmla="*/ 0 w 37"/>
                <a:gd name="T25" fmla="*/ 59 h 59"/>
                <a:gd name="T26" fmla="*/ 37 w 37"/>
                <a:gd name="T27" fmla="*/ 59 h 59"/>
                <a:gd name="T28" fmla="*/ 37 w 37"/>
                <a:gd name="T29" fmla="*/ 52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7" h="59">
                  <a:moveTo>
                    <a:pt x="37" y="52"/>
                  </a:moveTo>
                  <a:cubicBezTo>
                    <a:pt x="11" y="52"/>
                    <a:pt x="11" y="52"/>
                    <a:pt x="11" y="52"/>
                  </a:cubicBezTo>
                  <a:cubicBezTo>
                    <a:pt x="11" y="52"/>
                    <a:pt x="11" y="52"/>
                    <a:pt x="11" y="52"/>
                  </a:cubicBezTo>
                  <a:cubicBezTo>
                    <a:pt x="16" y="48"/>
                    <a:pt x="16" y="48"/>
                    <a:pt x="16" y="48"/>
                  </a:cubicBezTo>
                  <a:cubicBezTo>
                    <a:pt x="28" y="36"/>
                    <a:pt x="36" y="27"/>
                    <a:pt x="36" y="17"/>
                  </a:cubicBezTo>
                  <a:cubicBezTo>
                    <a:pt x="36" y="9"/>
                    <a:pt x="31" y="0"/>
                    <a:pt x="18" y="0"/>
                  </a:cubicBezTo>
                  <a:cubicBezTo>
                    <a:pt x="12" y="0"/>
                    <a:pt x="6" y="3"/>
                    <a:pt x="2" y="6"/>
                  </a:cubicBezTo>
                  <a:cubicBezTo>
                    <a:pt x="4" y="11"/>
                    <a:pt x="4" y="11"/>
                    <a:pt x="4" y="11"/>
                  </a:cubicBezTo>
                  <a:cubicBezTo>
                    <a:pt x="7" y="9"/>
                    <a:pt x="11" y="7"/>
                    <a:pt x="17" y="7"/>
                  </a:cubicBezTo>
                  <a:cubicBezTo>
                    <a:pt x="25" y="7"/>
                    <a:pt x="28" y="12"/>
                    <a:pt x="28" y="18"/>
                  </a:cubicBezTo>
                  <a:cubicBezTo>
                    <a:pt x="28" y="26"/>
                    <a:pt x="21" y="34"/>
                    <a:pt x="7" y="48"/>
                  </a:cubicBezTo>
                  <a:cubicBezTo>
                    <a:pt x="0" y="54"/>
                    <a:pt x="0" y="54"/>
                    <a:pt x="0" y="54"/>
                  </a:cubicBezTo>
                  <a:cubicBezTo>
                    <a:pt x="0" y="59"/>
                    <a:pt x="0" y="59"/>
                    <a:pt x="0" y="59"/>
                  </a:cubicBezTo>
                  <a:cubicBezTo>
                    <a:pt x="37" y="59"/>
                    <a:pt x="37" y="59"/>
                    <a:pt x="37" y="59"/>
                  </a:cubicBezTo>
                  <a:lnTo>
                    <a:pt x="37" y="5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119" name="Freeform 444"/>
            <p:cNvSpPr/>
            <p:nvPr/>
          </p:nvSpPr>
          <p:spPr bwMode="auto">
            <a:xfrm>
              <a:off x="3590375" y="4605795"/>
              <a:ext cx="24270" cy="39688"/>
            </a:xfrm>
            <a:custGeom>
              <a:avLst/>
              <a:gdLst>
                <a:gd name="T0" fmla="*/ 36 w 36"/>
                <a:gd name="T1" fmla="*/ 42 h 59"/>
                <a:gd name="T2" fmla="*/ 23 w 36"/>
                <a:gd name="T3" fmla="*/ 27 h 59"/>
                <a:gd name="T4" fmla="*/ 23 w 36"/>
                <a:gd name="T5" fmla="*/ 27 h 59"/>
                <a:gd name="T6" fmla="*/ 34 w 36"/>
                <a:gd name="T7" fmla="*/ 14 h 59"/>
                <a:gd name="T8" fmla="*/ 17 w 36"/>
                <a:gd name="T9" fmla="*/ 0 h 59"/>
                <a:gd name="T10" fmla="*/ 2 w 36"/>
                <a:gd name="T11" fmla="*/ 4 h 59"/>
                <a:gd name="T12" fmla="*/ 4 w 36"/>
                <a:gd name="T13" fmla="*/ 10 h 59"/>
                <a:gd name="T14" fmla="*/ 16 w 36"/>
                <a:gd name="T15" fmla="*/ 6 h 59"/>
                <a:gd name="T16" fmla="*/ 26 w 36"/>
                <a:gd name="T17" fmla="*/ 15 h 59"/>
                <a:gd name="T18" fmla="*/ 13 w 36"/>
                <a:gd name="T19" fmla="*/ 25 h 59"/>
                <a:gd name="T20" fmla="*/ 9 w 36"/>
                <a:gd name="T21" fmla="*/ 25 h 59"/>
                <a:gd name="T22" fmla="*/ 9 w 36"/>
                <a:gd name="T23" fmla="*/ 31 h 59"/>
                <a:gd name="T24" fmla="*/ 13 w 36"/>
                <a:gd name="T25" fmla="*/ 31 h 59"/>
                <a:gd name="T26" fmla="*/ 28 w 36"/>
                <a:gd name="T27" fmla="*/ 42 h 59"/>
                <a:gd name="T28" fmla="*/ 15 w 36"/>
                <a:gd name="T29" fmla="*/ 53 h 59"/>
                <a:gd name="T30" fmla="*/ 2 w 36"/>
                <a:gd name="T31" fmla="*/ 50 h 59"/>
                <a:gd name="T32" fmla="*/ 0 w 36"/>
                <a:gd name="T33" fmla="*/ 56 h 59"/>
                <a:gd name="T34" fmla="*/ 15 w 36"/>
                <a:gd name="T35" fmla="*/ 59 h 59"/>
                <a:gd name="T36" fmla="*/ 36 w 36"/>
                <a:gd name="T37" fmla="*/ 42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 h="59">
                  <a:moveTo>
                    <a:pt x="36" y="42"/>
                  </a:moveTo>
                  <a:cubicBezTo>
                    <a:pt x="36" y="34"/>
                    <a:pt x="30" y="29"/>
                    <a:pt x="23" y="27"/>
                  </a:cubicBezTo>
                  <a:cubicBezTo>
                    <a:pt x="23" y="27"/>
                    <a:pt x="23" y="27"/>
                    <a:pt x="23" y="27"/>
                  </a:cubicBezTo>
                  <a:cubicBezTo>
                    <a:pt x="30" y="25"/>
                    <a:pt x="34" y="20"/>
                    <a:pt x="34" y="14"/>
                  </a:cubicBezTo>
                  <a:cubicBezTo>
                    <a:pt x="34" y="7"/>
                    <a:pt x="29" y="0"/>
                    <a:pt x="17" y="0"/>
                  </a:cubicBezTo>
                  <a:cubicBezTo>
                    <a:pt x="11" y="0"/>
                    <a:pt x="5" y="2"/>
                    <a:pt x="2" y="4"/>
                  </a:cubicBezTo>
                  <a:cubicBezTo>
                    <a:pt x="4" y="10"/>
                    <a:pt x="4" y="10"/>
                    <a:pt x="4" y="10"/>
                  </a:cubicBezTo>
                  <a:cubicBezTo>
                    <a:pt x="7" y="8"/>
                    <a:pt x="11" y="6"/>
                    <a:pt x="16" y="6"/>
                  </a:cubicBezTo>
                  <a:cubicBezTo>
                    <a:pt x="23" y="6"/>
                    <a:pt x="26" y="10"/>
                    <a:pt x="26" y="15"/>
                  </a:cubicBezTo>
                  <a:cubicBezTo>
                    <a:pt x="26" y="22"/>
                    <a:pt x="19" y="25"/>
                    <a:pt x="13" y="25"/>
                  </a:cubicBezTo>
                  <a:cubicBezTo>
                    <a:pt x="9" y="25"/>
                    <a:pt x="9" y="25"/>
                    <a:pt x="9" y="25"/>
                  </a:cubicBezTo>
                  <a:cubicBezTo>
                    <a:pt x="9" y="31"/>
                    <a:pt x="9" y="31"/>
                    <a:pt x="9" y="31"/>
                  </a:cubicBezTo>
                  <a:cubicBezTo>
                    <a:pt x="13" y="31"/>
                    <a:pt x="13" y="31"/>
                    <a:pt x="13" y="31"/>
                  </a:cubicBezTo>
                  <a:cubicBezTo>
                    <a:pt x="21" y="31"/>
                    <a:pt x="28" y="34"/>
                    <a:pt x="28" y="42"/>
                  </a:cubicBezTo>
                  <a:cubicBezTo>
                    <a:pt x="28" y="47"/>
                    <a:pt x="25" y="53"/>
                    <a:pt x="15" y="53"/>
                  </a:cubicBezTo>
                  <a:cubicBezTo>
                    <a:pt x="10" y="53"/>
                    <a:pt x="5" y="51"/>
                    <a:pt x="2" y="50"/>
                  </a:cubicBezTo>
                  <a:cubicBezTo>
                    <a:pt x="0" y="56"/>
                    <a:pt x="0" y="56"/>
                    <a:pt x="0" y="56"/>
                  </a:cubicBezTo>
                  <a:cubicBezTo>
                    <a:pt x="3" y="57"/>
                    <a:pt x="9" y="59"/>
                    <a:pt x="15" y="59"/>
                  </a:cubicBezTo>
                  <a:cubicBezTo>
                    <a:pt x="29" y="59"/>
                    <a:pt x="36" y="51"/>
                    <a:pt x="36" y="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120" name="Freeform 445"/>
            <p:cNvSpPr>
              <a:spLocks noEditPoints="1"/>
            </p:cNvSpPr>
            <p:nvPr/>
          </p:nvSpPr>
          <p:spPr bwMode="auto">
            <a:xfrm>
              <a:off x="3469027" y="4710869"/>
              <a:ext cx="26839" cy="40545"/>
            </a:xfrm>
            <a:custGeom>
              <a:avLst/>
              <a:gdLst>
                <a:gd name="T0" fmla="*/ 23 w 40"/>
                <a:gd name="T1" fmla="*/ 21 h 60"/>
                <a:gd name="T2" fmla="*/ 9 w 40"/>
                <a:gd name="T3" fmla="*/ 28 h 60"/>
                <a:gd name="T4" fmla="*/ 8 w 40"/>
                <a:gd name="T5" fmla="*/ 28 h 60"/>
                <a:gd name="T6" fmla="*/ 28 w 40"/>
                <a:gd name="T7" fmla="*/ 7 h 60"/>
                <a:gd name="T8" fmla="*/ 34 w 40"/>
                <a:gd name="T9" fmla="*/ 7 h 60"/>
                <a:gd name="T10" fmla="*/ 34 w 40"/>
                <a:gd name="T11" fmla="*/ 0 h 60"/>
                <a:gd name="T12" fmla="*/ 29 w 40"/>
                <a:gd name="T13" fmla="*/ 1 h 60"/>
                <a:gd name="T14" fmla="*/ 10 w 40"/>
                <a:gd name="T15" fmla="*/ 9 h 60"/>
                <a:gd name="T16" fmla="*/ 0 w 40"/>
                <a:gd name="T17" fmla="*/ 35 h 60"/>
                <a:gd name="T18" fmla="*/ 21 w 40"/>
                <a:gd name="T19" fmla="*/ 60 h 60"/>
                <a:gd name="T20" fmla="*/ 40 w 40"/>
                <a:gd name="T21" fmla="*/ 39 h 60"/>
                <a:gd name="T22" fmla="*/ 23 w 40"/>
                <a:gd name="T23" fmla="*/ 21 h 60"/>
                <a:gd name="T24" fmla="*/ 21 w 40"/>
                <a:gd name="T25" fmla="*/ 54 h 60"/>
                <a:gd name="T26" fmla="*/ 8 w 40"/>
                <a:gd name="T27" fmla="*/ 37 h 60"/>
                <a:gd name="T28" fmla="*/ 9 w 40"/>
                <a:gd name="T29" fmla="*/ 34 h 60"/>
                <a:gd name="T30" fmla="*/ 20 w 40"/>
                <a:gd name="T31" fmla="*/ 27 h 60"/>
                <a:gd name="T32" fmla="*/ 32 w 40"/>
                <a:gd name="T33" fmla="*/ 40 h 60"/>
                <a:gd name="T34" fmla="*/ 21 w 40"/>
                <a:gd name="T35" fmla="*/ 5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0" h="60">
                  <a:moveTo>
                    <a:pt x="23" y="21"/>
                  </a:moveTo>
                  <a:cubicBezTo>
                    <a:pt x="16" y="21"/>
                    <a:pt x="11" y="24"/>
                    <a:pt x="9" y="28"/>
                  </a:cubicBezTo>
                  <a:cubicBezTo>
                    <a:pt x="8" y="28"/>
                    <a:pt x="8" y="28"/>
                    <a:pt x="8" y="28"/>
                  </a:cubicBezTo>
                  <a:cubicBezTo>
                    <a:pt x="10" y="18"/>
                    <a:pt x="16" y="9"/>
                    <a:pt x="28" y="7"/>
                  </a:cubicBezTo>
                  <a:cubicBezTo>
                    <a:pt x="31" y="7"/>
                    <a:pt x="33" y="7"/>
                    <a:pt x="34" y="7"/>
                  </a:cubicBezTo>
                  <a:cubicBezTo>
                    <a:pt x="34" y="0"/>
                    <a:pt x="34" y="0"/>
                    <a:pt x="34" y="0"/>
                  </a:cubicBezTo>
                  <a:cubicBezTo>
                    <a:pt x="33" y="0"/>
                    <a:pt x="31" y="1"/>
                    <a:pt x="29" y="1"/>
                  </a:cubicBezTo>
                  <a:cubicBezTo>
                    <a:pt x="21" y="2"/>
                    <a:pt x="15" y="5"/>
                    <a:pt x="10" y="9"/>
                  </a:cubicBezTo>
                  <a:cubicBezTo>
                    <a:pt x="5" y="15"/>
                    <a:pt x="0" y="24"/>
                    <a:pt x="0" y="35"/>
                  </a:cubicBezTo>
                  <a:cubicBezTo>
                    <a:pt x="0" y="50"/>
                    <a:pt x="9" y="60"/>
                    <a:pt x="21" y="60"/>
                  </a:cubicBezTo>
                  <a:cubicBezTo>
                    <a:pt x="33" y="60"/>
                    <a:pt x="40" y="50"/>
                    <a:pt x="40" y="39"/>
                  </a:cubicBezTo>
                  <a:cubicBezTo>
                    <a:pt x="40" y="28"/>
                    <a:pt x="33" y="21"/>
                    <a:pt x="23" y="21"/>
                  </a:cubicBezTo>
                  <a:close/>
                  <a:moveTo>
                    <a:pt x="21" y="54"/>
                  </a:moveTo>
                  <a:cubicBezTo>
                    <a:pt x="13" y="54"/>
                    <a:pt x="8" y="47"/>
                    <a:pt x="8" y="37"/>
                  </a:cubicBezTo>
                  <a:cubicBezTo>
                    <a:pt x="8" y="36"/>
                    <a:pt x="9" y="35"/>
                    <a:pt x="9" y="34"/>
                  </a:cubicBezTo>
                  <a:cubicBezTo>
                    <a:pt x="11" y="30"/>
                    <a:pt x="15" y="27"/>
                    <a:pt x="20" y="27"/>
                  </a:cubicBezTo>
                  <a:cubicBezTo>
                    <a:pt x="27" y="27"/>
                    <a:pt x="32" y="32"/>
                    <a:pt x="32" y="40"/>
                  </a:cubicBezTo>
                  <a:cubicBezTo>
                    <a:pt x="32" y="48"/>
                    <a:pt x="28" y="54"/>
                    <a:pt x="21" y="5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121" name="Freeform 446"/>
            <p:cNvSpPr>
              <a:spLocks noEditPoints="1"/>
            </p:cNvSpPr>
            <p:nvPr/>
          </p:nvSpPr>
          <p:spPr bwMode="auto">
            <a:xfrm>
              <a:off x="3339398" y="4606366"/>
              <a:ext cx="25697" cy="39974"/>
            </a:xfrm>
            <a:custGeom>
              <a:avLst/>
              <a:gdLst>
                <a:gd name="T0" fmla="*/ 19 w 38"/>
                <a:gd name="T1" fmla="*/ 0 h 59"/>
                <a:gd name="T2" fmla="*/ 0 w 38"/>
                <a:gd name="T3" fmla="*/ 20 h 59"/>
                <a:gd name="T4" fmla="*/ 17 w 38"/>
                <a:gd name="T5" fmla="*/ 38 h 59"/>
                <a:gd name="T6" fmla="*/ 30 w 38"/>
                <a:gd name="T7" fmla="*/ 32 h 59"/>
                <a:gd name="T8" fmla="*/ 30 w 38"/>
                <a:gd name="T9" fmla="*/ 32 h 59"/>
                <a:gd name="T10" fmla="*/ 23 w 38"/>
                <a:gd name="T11" fmla="*/ 47 h 59"/>
                <a:gd name="T12" fmla="*/ 11 w 38"/>
                <a:gd name="T13" fmla="*/ 53 h 59"/>
                <a:gd name="T14" fmla="*/ 5 w 38"/>
                <a:gd name="T15" fmla="*/ 53 h 59"/>
                <a:gd name="T16" fmla="*/ 5 w 38"/>
                <a:gd name="T17" fmla="*/ 59 h 59"/>
                <a:gd name="T18" fmla="*/ 12 w 38"/>
                <a:gd name="T19" fmla="*/ 59 h 59"/>
                <a:gd name="T20" fmla="*/ 28 w 38"/>
                <a:gd name="T21" fmla="*/ 51 h 59"/>
                <a:gd name="T22" fmla="*/ 38 w 38"/>
                <a:gd name="T23" fmla="*/ 24 h 59"/>
                <a:gd name="T24" fmla="*/ 19 w 38"/>
                <a:gd name="T25" fmla="*/ 0 h 59"/>
                <a:gd name="T26" fmla="*/ 30 w 38"/>
                <a:gd name="T27" fmla="*/ 26 h 59"/>
                <a:gd name="T28" fmla="*/ 18 w 38"/>
                <a:gd name="T29" fmla="*/ 32 h 59"/>
                <a:gd name="T30" fmla="*/ 7 w 38"/>
                <a:gd name="T31" fmla="*/ 20 h 59"/>
                <a:gd name="T32" fmla="*/ 19 w 38"/>
                <a:gd name="T33" fmla="*/ 6 h 59"/>
                <a:gd name="T34" fmla="*/ 30 w 38"/>
                <a:gd name="T35" fmla="*/ 23 h 59"/>
                <a:gd name="T36" fmla="*/ 30 w 38"/>
                <a:gd name="T37" fmla="*/ 26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 h="59">
                  <a:moveTo>
                    <a:pt x="19" y="0"/>
                  </a:moveTo>
                  <a:cubicBezTo>
                    <a:pt x="8" y="0"/>
                    <a:pt x="0" y="10"/>
                    <a:pt x="0" y="20"/>
                  </a:cubicBezTo>
                  <a:cubicBezTo>
                    <a:pt x="0" y="30"/>
                    <a:pt x="6" y="38"/>
                    <a:pt x="17" y="38"/>
                  </a:cubicBezTo>
                  <a:cubicBezTo>
                    <a:pt x="22" y="38"/>
                    <a:pt x="27" y="36"/>
                    <a:pt x="30" y="32"/>
                  </a:cubicBezTo>
                  <a:cubicBezTo>
                    <a:pt x="30" y="32"/>
                    <a:pt x="30" y="32"/>
                    <a:pt x="30" y="32"/>
                  </a:cubicBezTo>
                  <a:cubicBezTo>
                    <a:pt x="29" y="39"/>
                    <a:pt x="27" y="44"/>
                    <a:pt x="23" y="47"/>
                  </a:cubicBezTo>
                  <a:cubicBezTo>
                    <a:pt x="20" y="50"/>
                    <a:pt x="15" y="52"/>
                    <a:pt x="11" y="53"/>
                  </a:cubicBezTo>
                  <a:cubicBezTo>
                    <a:pt x="8" y="53"/>
                    <a:pt x="6" y="53"/>
                    <a:pt x="5" y="53"/>
                  </a:cubicBezTo>
                  <a:cubicBezTo>
                    <a:pt x="5" y="59"/>
                    <a:pt x="5" y="59"/>
                    <a:pt x="5" y="59"/>
                  </a:cubicBezTo>
                  <a:cubicBezTo>
                    <a:pt x="6" y="59"/>
                    <a:pt x="9" y="59"/>
                    <a:pt x="12" y="59"/>
                  </a:cubicBezTo>
                  <a:cubicBezTo>
                    <a:pt x="18" y="58"/>
                    <a:pt x="24" y="56"/>
                    <a:pt x="28" y="51"/>
                  </a:cubicBezTo>
                  <a:cubicBezTo>
                    <a:pt x="34" y="46"/>
                    <a:pt x="38" y="37"/>
                    <a:pt x="38" y="24"/>
                  </a:cubicBezTo>
                  <a:cubicBezTo>
                    <a:pt x="38" y="9"/>
                    <a:pt x="31" y="0"/>
                    <a:pt x="19" y="0"/>
                  </a:cubicBezTo>
                  <a:close/>
                  <a:moveTo>
                    <a:pt x="30" y="26"/>
                  </a:moveTo>
                  <a:cubicBezTo>
                    <a:pt x="28" y="30"/>
                    <a:pt x="24" y="32"/>
                    <a:pt x="18" y="32"/>
                  </a:cubicBezTo>
                  <a:cubicBezTo>
                    <a:pt x="12" y="32"/>
                    <a:pt x="7" y="27"/>
                    <a:pt x="7" y="20"/>
                  </a:cubicBezTo>
                  <a:cubicBezTo>
                    <a:pt x="7" y="12"/>
                    <a:pt x="12" y="6"/>
                    <a:pt x="19" y="6"/>
                  </a:cubicBezTo>
                  <a:cubicBezTo>
                    <a:pt x="27" y="6"/>
                    <a:pt x="30" y="13"/>
                    <a:pt x="30" y="23"/>
                  </a:cubicBezTo>
                  <a:cubicBezTo>
                    <a:pt x="30" y="25"/>
                    <a:pt x="30" y="25"/>
                    <a:pt x="30"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122" name="Oval 447"/>
            <p:cNvSpPr>
              <a:spLocks noChangeArrowheads="1"/>
            </p:cNvSpPr>
            <p:nvPr/>
          </p:nvSpPr>
          <p:spPr bwMode="auto">
            <a:xfrm>
              <a:off x="3388794" y="4539553"/>
              <a:ext cx="18845" cy="18274"/>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123" name="Oval 448"/>
            <p:cNvSpPr>
              <a:spLocks noChangeArrowheads="1"/>
            </p:cNvSpPr>
            <p:nvPr/>
          </p:nvSpPr>
          <p:spPr bwMode="auto">
            <a:xfrm>
              <a:off x="3552686" y="4539553"/>
              <a:ext cx="19416" cy="18274"/>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124" name="Oval 449"/>
            <p:cNvSpPr>
              <a:spLocks noChangeArrowheads="1"/>
            </p:cNvSpPr>
            <p:nvPr/>
          </p:nvSpPr>
          <p:spPr bwMode="auto">
            <a:xfrm>
              <a:off x="3552686" y="4695450"/>
              <a:ext cx="19416" cy="1770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125" name="Freeform 450"/>
            <p:cNvSpPr/>
            <p:nvPr/>
          </p:nvSpPr>
          <p:spPr bwMode="auto">
            <a:xfrm>
              <a:off x="3085851" y="4650337"/>
              <a:ext cx="211860" cy="97650"/>
            </a:xfrm>
            <a:custGeom>
              <a:avLst/>
              <a:gdLst>
                <a:gd name="T0" fmla="*/ 92 w 314"/>
                <a:gd name="T1" fmla="*/ 51 h 145"/>
                <a:gd name="T2" fmla="*/ 92 w 314"/>
                <a:gd name="T3" fmla="*/ 0 h 145"/>
                <a:gd name="T4" fmla="*/ 0 w 314"/>
                <a:gd name="T5" fmla="*/ 71 h 145"/>
                <a:gd name="T6" fmla="*/ 92 w 314"/>
                <a:gd name="T7" fmla="*/ 145 h 145"/>
                <a:gd name="T8" fmla="*/ 92 w 314"/>
                <a:gd name="T9" fmla="*/ 94 h 145"/>
                <a:gd name="T10" fmla="*/ 314 w 314"/>
                <a:gd name="T11" fmla="*/ 94 h 145"/>
                <a:gd name="T12" fmla="*/ 297 w 314"/>
                <a:gd name="T13" fmla="*/ 51 h 145"/>
                <a:gd name="T14" fmla="*/ 92 w 314"/>
                <a:gd name="T15" fmla="*/ 51 h 1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4" h="145">
                  <a:moveTo>
                    <a:pt x="92" y="51"/>
                  </a:moveTo>
                  <a:cubicBezTo>
                    <a:pt x="92" y="0"/>
                    <a:pt x="92" y="0"/>
                    <a:pt x="92" y="0"/>
                  </a:cubicBezTo>
                  <a:cubicBezTo>
                    <a:pt x="0" y="71"/>
                    <a:pt x="0" y="71"/>
                    <a:pt x="0" y="71"/>
                  </a:cubicBezTo>
                  <a:cubicBezTo>
                    <a:pt x="92" y="145"/>
                    <a:pt x="92" y="145"/>
                    <a:pt x="92" y="145"/>
                  </a:cubicBezTo>
                  <a:cubicBezTo>
                    <a:pt x="92" y="94"/>
                    <a:pt x="92" y="94"/>
                    <a:pt x="92" y="94"/>
                  </a:cubicBezTo>
                  <a:cubicBezTo>
                    <a:pt x="314" y="94"/>
                    <a:pt x="314" y="94"/>
                    <a:pt x="314" y="94"/>
                  </a:cubicBezTo>
                  <a:cubicBezTo>
                    <a:pt x="308" y="80"/>
                    <a:pt x="302" y="66"/>
                    <a:pt x="297" y="51"/>
                  </a:cubicBezTo>
                  <a:lnTo>
                    <a:pt x="92" y="5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126" name="Oval 451"/>
            <p:cNvSpPr>
              <a:spLocks noChangeArrowheads="1"/>
            </p:cNvSpPr>
            <p:nvPr/>
          </p:nvSpPr>
          <p:spPr bwMode="auto">
            <a:xfrm>
              <a:off x="3388794" y="4696021"/>
              <a:ext cx="18845" cy="1770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127" name="Freeform 452"/>
            <p:cNvSpPr/>
            <p:nvPr/>
          </p:nvSpPr>
          <p:spPr bwMode="auto">
            <a:xfrm>
              <a:off x="3698304" y="4718292"/>
              <a:ext cx="35120" cy="60246"/>
            </a:xfrm>
            <a:custGeom>
              <a:avLst/>
              <a:gdLst>
                <a:gd name="T0" fmla="*/ 0 w 52"/>
                <a:gd name="T1" fmla="*/ 0 h 89"/>
                <a:gd name="T2" fmla="*/ 0 w 52"/>
                <a:gd name="T3" fmla="*/ 78 h 89"/>
                <a:gd name="T4" fmla="*/ 26 w 52"/>
                <a:gd name="T5" fmla="*/ 89 h 89"/>
                <a:gd name="T6" fmla="*/ 52 w 52"/>
                <a:gd name="T7" fmla="*/ 78 h 89"/>
                <a:gd name="T8" fmla="*/ 52 w 52"/>
                <a:gd name="T9" fmla="*/ 0 h 89"/>
                <a:gd name="T10" fmla="*/ 26 w 52"/>
                <a:gd name="T11" fmla="*/ 6 h 89"/>
                <a:gd name="T12" fmla="*/ 0 w 52"/>
                <a:gd name="T13" fmla="*/ 0 h 89"/>
              </a:gdLst>
              <a:ahLst/>
              <a:cxnLst>
                <a:cxn ang="0">
                  <a:pos x="T0" y="T1"/>
                </a:cxn>
                <a:cxn ang="0">
                  <a:pos x="T2" y="T3"/>
                </a:cxn>
                <a:cxn ang="0">
                  <a:pos x="T4" y="T5"/>
                </a:cxn>
                <a:cxn ang="0">
                  <a:pos x="T6" y="T7"/>
                </a:cxn>
                <a:cxn ang="0">
                  <a:pos x="T8" y="T9"/>
                </a:cxn>
                <a:cxn ang="0">
                  <a:pos x="T10" y="T11"/>
                </a:cxn>
                <a:cxn ang="0">
                  <a:pos x="T12" y="T13"/>
                </a:cxn>
              </a:cxnLst>
              <a:rect l="0" t="0" r="r" b="b"/>
              <a:pathLst>
                <a:path w="52" h="89">
                  <a:moveTo>
                    <a:pt x="0" y="0"/>
                  </a:moveTo>
                  <a:cubicBezTo>
                    <a:pt x="0" y="78"/>
                    <a:pt x="0" y="78"/>
                    <a:pt x="0" y="78"/>
                  </a:cubicBezTo>
                  <a:cubicBezTo>
                    <a:pt x="0" y="84"/>
                    <a:pt x="11" y="89"/>
                    <a:pt x="26" y="89"/>
                  </a:cubicBezTo>
                  <a:cubicBezTo>
                    <a:pt x="40" y="89"/>
                    <a:pt x="52" y="84"/>
                    <a:pt x="52" y="78"/>
                  </a:cubicBezTo>
                  <a:cubicBezTo>
                    <a:pt x="52" y="0"/>
                    <a:pt x="52" y="0"/>
                    <a:pt x="52" y="0"/>
                  </a:cubicBezTo>
                  <a:cubicBezTo>
                    <a:pt x="46" y="4"/>
                    <a:pt x="35" y="6"/>
                    <a:pt x="26" y="6"/>
                  </a:cubicBezTo>
                  <a:cubicBezTo>
                    <a:pt x="16" y="6"/>
                    <a:pt x="5"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128" name="Oval 453"/>
            <p:cNvSpPr>
              <a:spLocks noChangeArrowheads="1"/>
            </p:cNvSpPr>
            <p:nvPr/>
          </p:nvSpPr>
          <p:spPr bwMode="auto">
            <a:xfrm>
              <a:off x="3698304" y="4704873"/>
              <a:ext cx="35120" cy="14276"/>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129" name="Freeform 454"/>
            <p:cNvSpPr/>
            <p:nvPr/>
          </p:nvSpPr>
          <p:spPr bwMode="auto">
            <a:xfrm>
              <a:off x="3748271" y="4695450"/>
              <a:ext cx="35120" cy="83088"/>
            </a:xfrm>
            <a:custGeom>
              <a:avLst/>
              <a:gdLst>
                <a:gd name="T0" fmla="*/ 0 w 52"/>
                <a:gd name="T1" fmla="*/ 0 h 123"/>
                <a:gd name="T2" fmla="*/ 0 w 52"/>
                <a:gd name="T3" fmla="*/ 110 h 123"/>
                <a:gd name="T4" fmla="*/ 0 w 52"/>
                <a:gd name="T5" fmla="*/ 112 h 123"/>
                <a:gd name="T6" fmla="*/ 26 w 52"/>
                <a:gd name="T7" fmla="*/ 123 h 123"/>
                <a:gd name="T8" fmla="*/ 52 w 52"/>
                <a:gd name="T9" fmla="*/ 112 h 123"/>
                <a:gd name="T10" fmla="*/ 52 w 52"/>
                <a:gd name="T11" fmla="*/ 112 h 123"/>
                <a:gd name="T12" fmla="*/ 52 w 52"/>
                <a:gd name="T13" fmla="*/ 0 h 123"/>
                <a:gd name="T14" fmla="*/ 26 w 52"/>
                <a:gd name="T15" fmla="*/ 6 h 123"/>
                <a:gd name="T16" fmla="*/ 0 w 52"/>
                <a:gd name="T17"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123">
                  <a:moveTo>
                    <a:pt x="0" y="0"/>
                  </a:moveTo>
                  <a:cubicBezTo>
                    <a:pt x="0" y="110"/>
                    <a:pt x="0" y="110"/>
                    <a:pt x="0" y="110"/>
                  </a:cubicBezTo>
                  <a:cubicBezTo>
                    <a:pt x="0" y="111"/>
                    <a:pt x="0" y="111"/>
                    <a:pt x="0" y="112"/>
                  </a:cubicBezTo>
                  <a:cubicBezTo>
                    <a:pt x="0" y="118"/>
                    <a:pt x="11" y="123"/>
                    <a:pt x="26" y="123"/>
                  </a:cubicBezTo>
                  <a:cubicBezTo>
                    <a:pt x="40" y="123"/>
                    <a:pt x="52" y="118"/>
                    <a:pt x="52" y="112"/>
                  </a:cubicBezTo>
                  <a:cubicBezTo>
                    <a:pt x="52" y="112"/>
                    <a:pt x="52" y="112"/>
                    <a:pt x="52" y="112"/>
                  </a:cubicBezTo>
                  <a:cubicBezTo>
                    <a:pt x="52" y="0"/>
                    <a:pt x="52" y="0"/>
                    <a:pt x="52" y="0"/>
                  </a:cubicBezTo>
                  <a:cubicBezTo>
                    <a:pt x="46" y="4"/>
                    <a:pt x="36" y="6"/>
                    <a:pt x="26" y="6"/>
                  </a:cubicBezTo>
                  <a:cubicBezTo>
                    <a:pt x="16" y="6"/>
                    <a:pt x="6"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130" name="Oval 455"/>
            <p:cNvSpPr>
              <a:spLocks noChangeArrowheads="1"/>
            </p:cNvSpPr>
            <p:nvPr/>
          </p:nvSpPr>
          <p:spPr bwMode="auto">
            <a:xfrm>
              <a:off x="3748271" y="4682030"/>
              <a:ext cx="35120" cy="13991"/>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131" name="Freeform 456"/>
            <p:cNvSpPr/>
            <p:nvPr/>
          </p:nvSpPr>
          <p:spPr bwMode="auto">
            <a:xfrm>
              <a:off x="3797667" y="4644912"/>
              <a:ext cx="35691" cy="133626"/>
            </a:xfrm>
            <a:custGeom>
              <a:avLst/>
              <a:gdLst>
                <a:gd name="T0" fmla="*/ 0 w 53"/>
                <a:gd name="T1" fmla="*/ 0 h 198"/>
                <a:gd name="T2" fmla="*/ 0 w 53"/>
                <a:gd name="T3" fmla="*/ 187 h 198"/>
                <a:gd name="T4" fmla="*/ 26 w 53"/>
                <a:gd name="T5" fmla="*/ 198 h 198"/>
                <a:gd name="T6" fmla="*/ 53 w 53"/>
                <a:gd name="T7" fmla="*/ 187 h 198"/>
                <a:gd name="T8" fmla="*/ 53 w 53"/>
                <a:gd name="T9" fmla="*/ 0 h 198"/>
                <a:gd name="T10" fmla="*/ 26 w 53"/>
                <a:gd name="T11" fmla="*/ 7 h 198"/>
                <a:gd name="T12" fmla="*/ 0 w 53"/>
                <a:gd name="T13" fmla="*/ 0 h 198"/>
              </a:gdLst>
              <a:ahLst/>
              <a:cxnLst>
                <a:cxn ang="0">
                  <a:pos x="T0" y="T1"/>
                </a:cxn>
                <a:cxn ang="0">
                  <a:pos x="T2" y="T3"/>
                </a:cxn>
                <a:cxn ang="0">
                  <a:pos x="T4" y="T5"/>
                </a:cxn>
                <a:cxn ang="0">
                  <a:pos x="T6" y="T7"/>
                </a:cxn>
                <a:cxn ang="0">
                  <a:pos x="T8" y="T9"/>
                </a:cxn>
                <a:cxn ang="0">
                  <a:pos x="T10" y="T11"/>
                </a:cxn>
                <a:cxn ang="0">
                  <a:pos x="T12" y="T13"/>
                </a:cxn>
              </a:cxnLst>
              <a:rect l="0" t="0" r="r" b="b"/>
              <a:pathLst>
                <a:path w="53" h="198">
                  <a:moveTo>
                    <a:pt x="0" y="0"/>
                  </a:moveTo>
                  <a:cubicBezTo>
                    <a:pt x="0" y="187"/>
                    <a:pt x="0" y="187"/>
                    <a:pt x="0" y="187"/>
                  </a:cubicBezTo>
                  <a:cubicBezTo>
                    <a:pt x="0" y="193"/>
                    <a:pt x="12" y="198"/>
                    <a:pt x="26" y="198"/>
                  </a:cubicBezTo>
                  <a:cubicBezTo>
                    <a:pt x="41" y="198"/>
                    <a:pt x="53" y="193"/>
                    <a:pt x="53" y="187"/>
                  </a:cubicBezTo>
                  <a:cubicBezTo>
                    <a:pt x="53" y="0"/>
                    <a:pt x="53" y="0"/>
                    <a:pt x="53" y="0"/>
                  </a:cubicBezTo>
                  <a:cubicBezTo>
                    <a:pt x="47" y="5"/>
                    <a:pt x="36" y="7"/>
                    <a:pt x="26" y="7"/>
                  </a:cubicBezTo>
                  <a:cubicBezTo>
                    <a:pt x="17" y="7"/>
                    <a:pt x="6" y="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132" name="Oval 457"/>
            <p:cNvSpPr>
              <a:spLocks noChangeArrowheads="1"/>
            </p:cNvSpPr>
            <p:nvPr/>
          </p:nvSpPr>
          <p:spPr bwMode="auto">
            <a:xfrm>
              <a:off x="3797667" y="4631492"/>
              <a:ext cx="35691" cy="1484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133" name="Freeform 458"/>
            <p:cNvSpPr/>
            <p:nvPr/>
          </p:nvSpPr>
          <p:spPr bwMode="auto">
            <a:xfrm>
              <a:off x="3222047" y="4588093"/>
              <a:ext cx="35120" cy="60246"/>
            </a:xfrm>
            <a:custGeom>
              <a:avLst/>
              <a:gdLst>
                <a:gd name="T0" fmla="*/ 26 w 52"/>
                <a:gd name="T1" fmla="*/ 89 h 89"/>
                <a:gd name="T2" fmla="*/ 52 w 52"/>
                <a:gd name="T3" fmla="*/ 78 h 89"/>
                <a:gd name="T4" fmla="*/ 52 w 52"/>
                <a:gd name="T5" fmla="*/ 0 h 89"/>
                <a:gd name="T6" fmla="*/ 26 w 52"/>
                <a:gd name="T7" fmla="*/ 6 h 89"/>
                <a:gd name="T8" fmla="*/ 0 w 52"/>
                <a:gd name="T9" fmla="*/ 0 h 89"/>
                <a:gd name="T10" fmla="*/ 0 w 52"/>
                <a:gd name="T11" fmla="*/ 78 h 89"/>
                <a:gd name="T12" fmla="*/ 26 w 52"/>
                <a:gd name="T13" fmla="*/ 89 h 89"/>
              </a:gdLst>
              <a:ahLst/>
              <a:cxnLst>
                <a:cxn ang="0">
                  <a:pos x="T0" y="T1"/>
                </a:cxn>
                <a:cxn ang="0">
                  <a:pos x="T2" y="T3"/>
                </a:cxn>
                <a:cxn ang="0">
                  <a:pos x="T4" y="T5"/>
                </a:cxn>
                <a:cxn ang="0">
                  <a:pos x="T6" y="T7"/>
                </a:cxn>
                <a:cxn ang="0">
                  <a:pos x="T8" y="T9"/>
                </a:cxn>
                <a:cxn ang="0">
                  <a:pos x="T10" y="T11"/>
                </a:cxn>
                <a:cxn ang="0">
                  <a:pos x="T12" y="T13"/>
                </a:cxn>
              </a:cxnLst>
              <a:rect l="0" t="0" r="r" b="b"/>
              <a:pathLst>
                <a:path w="52" h="89">
                  <a:moveTo>
                    <a:pt x="26" y="89"/>
                  </a:moveTo>
                  <a:cubicBezTo>
                    <a:pt x="40" y="89"/>
                    <a:pt x="52" y="84"/>
                    <a:pt x="52" y="78"/>
                  </a:cubicBezTo>
                  <a:cubicBezTo>
                    <a:pt x="52" y="0"/>
                    <a:pt x="52" y="0"/>
                    <a:pt x="52" y="0"/>
                  </a:cubicBezTo>
                  <a:cubicBezTo>
                    <a:pt x="46" y="4"/>
                    <a:pt x="36" y="6"/>
                    <a:pt x="26" y="6"/>
                  </a:cubicBezTo>
                  <a:cubicBezTo>
                    <a:pt x="16" y="6"/>
                    <a:pt x="6" y="4"/>
                    <a:pt x="0" y="0"/>
                  </a:cubicBezTo>
                  <a:cubicBezTo>
                    <a:pt x="0" y="78"/>
                    <a:pt x="0" y="78"/>
                    <a:pt x="0" y="78"/>
                  </a:cubicBezTo>
                  <a:cubicBezTo>
                    <a:pt x="0" y="84"/>
                    <a:pt x="11" y="89"/>
                    <a:pt x="26" y="8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134" name="Oval 459"/>
            <p:cNvSpPr>
              <a:spLocks noChangeArrowheads="1"/>
            </p:cNvSpPr>
            <p:nvPr/>
          </p:nvSpPr>
          <p:spPr bwMode="auto">
            <a:xfrm>
              <a:off x="3222047" y="4574673"/>
              <a:ext cx="35120" cy="14276"/>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135" name="Freeform 460"/>
            <p:cNvSpPr/>
            <p:nvPr/>
          </p:nvSpPr>
          <p:spPr bwMode="auto">
            <a:xfrm>
              <a:off x="3171509" y="4565250"/>
              <a:ext cx="35691" cy="83088"/>
            </a:xfrm>
            <a:custGeom>
              <a:avLst/>
              <a:gdLst>
                <a:gd name="T0" fmla="*/ 26 w 53"/>
                <a:gd name="T1" fmla="*/ 123 h 123"/>
                <a:gd name="T2" fmla="*/ 53 w 53"/>
                <a:gd name="T3" fmla="*/ 112 h 123"/>
                <a:gd name="T4" fmla="*/ 52 w 53"/>
                <a:gd name="T5" fmla="*/ 110 h 123"/>
                <a:gd name="T6" fmla="*/ 52 w 53"/>
                <a:gd name="T7" fmla="*/ 0 h 123"/>
                <a:gd name="T8" fmla="*/ 26 w 53"/>
                <a:gd name="T9" fmla="*/ 6 h 123"/>
                <a:gd name="T10" fmla="*/ 0 w 53"/>
                <a:gd name="T11" fmla="*/ 0 h 123"/>
                <a:gd name="T12" fmla="*/ 0 w 53"/>
                <a:gd name="T13" fmla="*/ 112 h 123"/>
                <a:gd name="T14" fmla="*/ 0 w 53"/>
                <a:gd name="T15" fmla="*/ 112 h 123"/>
                <a:gd name="T16" fmla="*/ 26 w 53"/>
                <a:gd name="T17" fmla="*/ 123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123">
                  <a:moveTo>
                    <a:pt x="26" y="123"/>
                  </a:moveTo>
                  <a:cubicBezTo>
                    <a:pt x="41" y="123"/>
                    <a:pt x="53" y="118"/>
                    <a:pt x="53" y="112"/>
                  </a:cubicBezTo>
                  <a:cubicBezTo>
                    <a:pt x="53" y="111"/>
                    <a:pt x="52" y="111"/>
                    <a:pt x="52" y="110"/>
                  </a:cubicBezTo>
                  <a:cubicBezTo>
                    <a:pt x="52" y="0"/>
                    <a:pt x="52" y="0"/>
                    <a:pt x="52" y="0"/>
                  </a:cubicBezTo>
                  <a:cubicBezTo>
                    <a:pt x="46" y="4"/>
                    <a:pt x="36" y="6"/>
                    <a:pt x="26" y="6"/>
                  </a:cubicBezTo>
                  <a:cubicBezTo>
                    <a:pt x="16" y="6"/>
                    <a:pt x="6" y="4"/>
                    <a:pt x="0" y="0"/>
                  </a:cubicBezTo>
                  <a:cubicBezTo>
                    <a:pt x="0" y="112"/>
                    <a:pt x="0" y="112"/>
                    <a:pt x="0" y="112"/>
                  </a:cubicBezTo>
                  <a:cubicBezTo>
                    <a:pt x="0" y="112"/>
                    <a:pt x="0" y="112"/>
                    <a:pt x="0" y="112"/>
                  </a:cubicBezTo>
                  <a:cubicBezTo>
                    <a:pt x="0" y="118"/>
                    <a:pt x="12" y="123"/>
                    <a:pt x="26" y="1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136" name="Oval 461"/>
            <p:cNvSpPr>
              <a:spLocks noChangeArrowheads="1"/>
            </p:cNvSpPr>
            <p:nvPr/>
          </p:nvSpPr>
          <p:spPr bwMode="auto">
            <a:xfrm>
              <a:off x="3171509" y="4551831"/>
              <a:ext cx="35120" cy="13991"/>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137" name="Freeform 462"/>
            <p:cNvSpPr/>
            <p:nvPr/>
          </p:nvSpPr>
          <p:spPr bwMode="auto">
            <a:xfrm>
              <a:off x="3122113" y="4514712"/>
              <a:ext cx="35120" cy="133626"/>
            </a:xfrm>
            <a:custGeom>
              <a:avLst/>
              <a:gdLst>
                <a:gd name="T0" fmla="*/ 26 w 52"/>
                <a:gd name="T1" fmla="*/ 198 h 198"/>
                <a:gd name="T2" fmla="*/ 52 w 52"/>
                <a:gd name="T3" fmla="*/ 187 h 198"/>
                <a:gd name="T4" fmla="*/ 52 w 52"/>
                <a:gd name="T5" fmla="*/ 0 h 198"/>
                <a:gd name="T6" fmla="*/ 26 w 52"/>
                <a:gd name="T7" fmla="*/ 7 h 198"/>
                <a:gd name="T8" fmla="*/ 0 w 52"/>
                <a:gd name="T9" fmla="*/ 0 h 198"/>
                <a:gd name="T10" fmla="*/ 0 w 52"/>
                <a:gd name="T11" fmla="*/ 187 h 198"/>
                <a:gd name="T12" fmla="*/ 26 w 52"/>
                <a:gd name="T13" fmla="*/ 198 h 198"/>
              </a:gdLst>
              <a:ahLst/>
              <a:cxnLst>
                <a:cxn ang="0">
                  <a:pos x="T0" y="T1"/>
                </a:cxn>
                <a:cxn ang="0">
                  <a:pos x="T2" y="T3"/>
                </a:cxn>
                <a:cxn ang="0">
                  <a:pos x="T4" y="T5"/>
                </a:cxn>
                <a:cxn ang="0">
                  <a:pos x="T6" y="T7"/>
                </a:cxn>
                <a:cxn ang="0">
                  <a:pos x="T8" y="T9"/>
                </a:cxn>
                <a:cxn ang="0">
                  <a:pos x="T10" y="T11"/>
                </a:cxn>
                <a:cxn ang="0">
                  <a:pos x="T12" y="T13"/>
                </a:cxn>
              </a:cxnLst>
              <a:rect l="0" t="0" r="r" b="b"/>
              <a:pathLst>
                <a:path w="52" h="198">
                  <a:moveTo>
                    <a:pt x="26" y="198"/>
                  </a:moveTo>
                  <a:cubicBezTo>
                    <a:pt x="40" y="198"/>
                    <a:pt x="52" y="193"/>
                    <a:pt x="52" y="187"/>
                  </a:cubicBezTo>
                  <a:cubicBezTo>
                    <a:pt x="52" y="0"/>
                    <a:pt x="52" y="0"/>
                    <a:pt x="52" y="0"/>
                  </a:cubicBezTo>
                  <a:cubicBezTo>
                    <a:pt x="46" y="5"/>
                    <a:pt x="36" y="7"/>
                    <a:pt x="26" y="7"/>
                  </a:cubicBezTo>
                  <a:cubicBezTo>
                    <a:pt x="16" y="7"/>
                    <a:pt x="6" y="5"/>
                    <a:pt x="0" y="0"/>
                  </a:cubicBezTo>
                  <a:cubicBezTo>
                    <a:pt x="0" y="187"/>
                    <a:pt x="0" y="187"/>
                    <a:pt x="0" y="187"/>
                  </a:cubicBezTo>
                  <a:cubicBezTo>
                    <a:pt x="0" y="193"/>
                    <a:pt x="11" y="198"/>
                    <a:pt x="26" y="19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138" name="Oval 463"/>
            <p:cNvSpPr>
              <a:spLocks noChangeArrowheads="1"/>
            </p:cNvSpPr>
            <p:nvPr/>
          </p:nvSpPr>
          <p:spPr bwMode="auto">
            <a:xfrm>
              <a:off x="3122113" y="4501293"/>
              <a:ext cx="35120" cy="1484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139" name="Freeform 464"/>
            <p:cNvSpPr>
              <a:spLocks noEditPoints="1"/>
            </p:cNvSpPr>
            <p:nvPr/>
          </p:nvSpPr>
          <p:spPr bwMode="auto">
            <a:xfrm>
              <a:off x="3156661" y="4726572"/>
              <a:ext cx="115352" cy="115923"/>
            </a:xfrm>
            <a:custGeom>
              <a:avLst/>
              <a:gdLst>
                <a:gd name="T0" fmla="*/ 85 w 171"/>
                <a:gd name="T1" fmla="*/ 0 h 172"/>
                <a:gd name="T2" fmla="*/ 0 w 171"/>
                <a:gd name="T3" fmla="*/ 86 h 172"/>
                <a:gd name="T4" fmla="*/ 85 w 171"/>
                <a:gd name="T5" fmla="*/ 172 h 172"/>
                <a:gd name="T6" fmla="*/ 171 w 171"/>
                <a:gd name="T7" fmla="*/ 86 h 172"/>
                <a:gd name="T8" fmla="*/ 85 w 171"/>
                <a:gd name="T9" fmla="*/ 0 h 172"/>
                <a:gd name="T10" fmla="*/ 85 w 171"/>
                <a:gd name="T11" fmla="*/ 151 h 172"/>
                <a:gd name="T12" fmla="*/ 21 w 171"/>
                <a:gd name="T13" fmla="*/ 86 h 172"/>
                <a:gd name="T14" fmla="*/ 85 w 171"/>
                <a:gd name="T15" fmla="*/ 21 h 172"/>
                <a:gd name="T16" fmla="*/ 150 w 171"/>
                <a:gd name="T17" fmla="*/ 86 h 172"/>
                <a:gd name="T18" fmla="*/ 85 w 171"/>
                <a:gd name="T19" fmla="*/ 151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1" h="172">
                  <a:moveTo>
                    <a:pt x="85" y="0"/>
                  </a:moveTo>
                  <a:cubicBezTo>
                    <a:pt x="38" y="0"/>
                    <a:pt x="0" y="39"/>
                    <a:pt x="0" y="86"/>
                  </a:cubicBezTo>
                  <a:cubicBezTo>
                    <a:pt x="0" y="133"/>
                    <a:pt x="38" y="172"/>
                    <a:pt x="85" y="172"/>
                  </a:cubicBezTo>
                  <a:cubicBezTo>
                    <a:pt x="132" y="172"/>
                    <a:pt x="171" y="133"/>
                    <a:pt x="171" y="86"/>
                  </a:cubicBezTo>
                  <a:cubicBezTo>
                    <a:pt x="171" y="39"/>
                    <a:pt x="132" y="0"/>
                    <a:pt x="85" y="0"/>
                  </a:cubicBezTo>
                  <a:close/>
                  <a:moveTo>
                    <a:pt x="85" y="151"/>
                  </a:moveTo>
                  <a:cubicBezTo>
                    <a:pt x="50" y="151"/>
                    <a:pt x="21" y="122"/>
                    <a:pt x="21" y="86"/>
                  </a:cubicBezTo>
                  <a:cubicBezTo>
                    <a:pt x="21" y="50"/>
                    <a:pt x="50" y="21"/>
                    <a:pt x="85" y="21"/>
                  </a:cubicBezTo>
                  <a:cubicBezTo>
                    <a:pt x="121" y="21"/>
                    <a:pt x="150" y="50"/>
                    <a:pt x="150" y="86"/>
                  </a:cubicBezTo>
                  <a:cubicBezTo>
                    <a:pt x="150" y="122"/>
                    <a:pt x="121" y="151"/>
                    <a:pt x="85" y="1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140" name="Freeform 465"/>
            <p:cNvSpPr/>
            <p:nvPr/>
          </p:nvSpPr>
          <p:spPr bwMode="auto">
            <a:xfrm>
              <a:off x="3196349" y="4752841"/>
              <a:ext cx="34549" cy="63387"/>
            </a:xfrm>
            <a:custGeom>
              <a:avLst/>
              <a:gdLst>
                <a:gd name="T0" fmla="*/ 32 w 51"/>
                <a:gd name="T1" fmla="*/ 39 h 94"/>
                <a:gd name="T2" fmla="*/ 18 w 51"/>
                <a:gd name="T3" fmla="*/ 30 h 94"/>
                <a:gd name="T4" fmla="*/ 28 w 51"/>
                <a:gd name="T5" fmla="*/ 23 h 94"/>
                <a:gd name="T6" fmla="*/ 44 w 51"/>
                <a:gd name="T7" fmla="*/ 27 h 94"/>
                <a:gd name="T8" fmla="*/ 48 w 51"/>
                <a:gd name="T9" fmla="*/ 14 h 94"/>
                <a:gd name="T10" fmla="*/ 31 w 51"/>
                <a:gd name="T11" fmla="*/ 10 h 94"/>
                <a:gd name="T12" fmla="*/ 31 w 51"/>
                <a:gd name="T13" fmla="*/ 0 h 94"/>
                <a:gd name="T14" fmla="*/ 20 w 51"/>
                <a:gd name="T15" fmla="*/ 0 h 94"/>
                <a:gd name="T16" fmla="*/ 20 w 51"/>
                <a:gd name="T17" fmla="*/ 11 h 94"/>
                <a:gd name="T18" fmla="*/ 0 w 51"/>
                <a:gd name="T19" fmla="*/ 32 h 94"/>
                <a:gd name="T20" fmla="*/ 21 w 51"/>
                <a:gd name="T21" fmla="*/ 53 h 94"/>
                <a:gd name="T22" fmla="*/ 33 w 51"/>
                <a:gd name="T23" fmla="*/ 62 h 94"/>
                <a:gd name="T24" fmla="*/ 22 w 51"/>
                <a:gd name="T25" fmla="*/ 70 h 94"/>
                <a:gd name="T26" fmla="*/ 3 w 51"/>
                <a:gd name="T27" fmla="*/ 65 h 94"/>
                <a:gd name="T28" fmla="*/ 0 w 51"/>
                <a:gd name="T29" fmla="*/ 78 h 94"/>
                <a:gd name="T30" fmla="*/ 19 w 51"/>
                <a:gd name="T31" fmla="*/ 83 h 94"/>
                <a:gd name="T32" fmla="*/ 19 w 51"/>
                <a:gd name="T33" fmla="*/ 94 h 94"/>
                <a:gd name="T34" fmla="*/ 30 w 51"/>
                <a:gd name="T35" fmla="*/ 94 h 94"/>
                <a:gd name="T36" fmla="*/ 30 w 51"/>
                <a:gd name="T37" fmla="*/ 82 h 94"/>
                <a:gd name="T38" fmla="*/ 51 w 51"/>
                <a:gd name="T39" fmla="*/ 61 h 94"/>
                <a:gd name="T40" fmla="*/ 32 w 51"/>
                <a:gd name="T41"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94">
                  <a:moveTo>
                    <a:pt x="32" y="39"/>
                  </a:moveTo>
                  <a:cubicBezTo>
                    <a:pt x="22" y="36"/>
                    <a:pt x="18" y="33"/>
                    <a:pt x="18" y="30"/>
                  </a:cubicBezTo>
                  <a:cubicBezTo>
                    <a:pt x="18" y="26"/>
                    <a:pt x="20" y="23"/>
                    <a:pt x="28" y="23"/>
                  </a:cubicBezTo>
                  <a:cubicBezTo>
                    <a:pt x="36" y="23"/>
                    <a:pt x="41" y="26"/>
                    <a:pt x="44" y="27"/>
                  </a:cubicBezTo>
                  <a:cubicBezTo>
                    <a:pt x="48" y="14"/>
                    <a:pt x="48" y="14"/>
                    <a:pt x="48" y="14"/>
                  </a:cubicBezTo>
                  <a:cubicBezTo>
                    <a:pt x="44" y="12"/>
                    <a:pt x="38" y="11"/>
                    <a:pt x="31" y="10"/>
                  </a:cubicBezTo>
                  <a:cubicBezTo>
                    <a:pt x="31" y="0"/>
                    <a:pt x="31" y="0"/>
                    <a:pt x="31" y="0"/>
                  </a:cubicBezTo>
                  <a:cubicBezTo>
                    <a:pt x="20" y="0"/>
                    <a:pt x="20" y="0"/>
                    <a:pt x="20" y="0"/>
                  </a:cubicBezTo>
                  <a:cubicBezTo>
                    <a:pt x="20" y="11"/>
                    <a:pt x="20" y="11"/>
                    <a:pt x="20" y="11"/>
                  </a:cubicBezTo>
                  <a:cubicBezTo>
                    <a:pt x="7" y="13"/>
                    <a:pt x="0" y="21"/>
                    <a:pt x="0" y="32"/>
                  </a:cubicBezTo>
                  <a:cubicBezTo>
                    <a:pt x="0" y="43"/>
                    <a:pt x="9" y="48"/>
                    <a:pt x="21" y="53"/>
                  </a:cubicBezTo>
                  <a:cubicBezTo>
                    <a:pt x="30" y="55"/>
                    <a:pt x="33" y="58"/>
                    <a:pt x="33" y="62"/>
                  </a:cubicBezTo>
                  <a:cubicBezTo>
                    <a:pt x="33" y="67"/>
                    <a:pt x="29" y="70"/>
                    <a:pt x="22" y="70"/>
                  </a:cubicBezTo>
                  <a:cubicBezTo>
                    <a:pt x="15" y="70"/>
                    <a:pt x="8" y="67"/>
                    <a:pt x="3" y="65"/>
                  </a:cubicBezTo>
                  <a:cubicBezTo>
                    <a:pt x="0" y="78"/>
                    <a:pt x="0" y="78"/>
                    <a:pt x="0" y="78"/>
                  </a:cubicBezTo>
                  <a:cubicBezTo>
                    <a:pt x="4" y="80"/>
                    <a:pt x="11" y="83"/>
                    <a:pt x="19" y="83"/>
                  </a:cubicBezTo>
                  <a:cubicBezTo>
                    <a:pt x="19" y="94"/>
                    <a:pt x="19" y="94"/>
                    <a:pt x="19" y="94"/>
                  </a:cubicBezTo>
                  <a:cubicBezTo>
                    <a:pt x="30" y="94"/>
                    <a:pt x="30" y="94"/>
                    <a:pt x="30" y="94"/>
                  </a:cubicBezTo>
                  <a:cubicBezTo>
                    <a:pt x="30" y="82"/>
                    <a:pt x="30" y="82"/>
                    <a:pt x="30" y="82"/>
                  </a:cubicBezTo>
                  <a:cubicBezTo>
                    <a:pt x="44" y="80"/>
                    <a:pt x="51" y="71"/>
                    <a:pt x="51" y="61"/>
                  </a:cubicBezTo>
                  <a:cubicBezTo>
                    <a:pt x="51" y="50"/>
                    <a:pt x="45" y="44"/>
                    <a:pt x="32" y="3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141" name="Freeform 466"/>
            <p:cNvSpPr>
              <a:spLocks noEditPoints="1"/>
            </p:cNvSpPr>
            <p:nvPr/>
          </p:nvSpPr>
          <p:spPr bwMode="auto">
            <a:xfrm>
              <a:off x="3679459" y="4418205"/>
              <a:ext cx="115352" cy="115352"/>
            </a:xfrm>
            <a:custGeom>
              <a:avLst/>
              <a:gdLst>
                <a:gd name="T0" fmla="*/ 85 w 171"/>
                <a:gd name="T1" fmla="*/ 171 h 171"/>
                <a:gd name="T2" fmla="*/ 171 w 171"/>
                <a:gd name="T3" fmla="*/ 85 h 171"/>
                <a:gd name="T4" fmla="*/ 85 w 171"/>
                <a:gd name="T5" fmla="*/ 0 h 171"/>
                <a:gd name="T6" fmla="*/ 0 w 171"/>
                <a:gd name="T7" fmla="*/ 85 h 171"/>
                <a:gd name="T8" fmla="*/ 85 w 171"/>
                <a:gd name="T9" fmla="*/ 171 h 171"/>
                <a:gd name="T10" fmla="*/ 85 w 171"/>
                <a:gd name="T11" fmla="*/ 20 h 171"/>
                <a:gd name="T12" fmla="*/ 150 w 171"/>
                <a:gd name="T13" fmla="*/ 85 h 171"/>
                <a:gd name="T14" fmla="*/ 85 w 171"/>
                <a:gd name="T15" fmla="*/ 151 h 171"/>
                <a:gd name="T16" fmla="*/ 21 w 171"/>
                <a:gd name="T17" fmla="*/ 85 h 171"/>
                <a:gd name="T18" fmla="*/ 85 w 171"/>
                <a:gd name="T19" fmla="*/ 20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1" h="171">
                  <a:moveTo>
                    <a:pt x="85" y="171"/>
                  </a:moveTo>
                  <a:cubicBezTo>
                    <a:pt x="132" y="171"/>
                    <a:pt x="171" y="133"/>
                    <a:pt x="171" y="85"/>
                  </a:cubicBezTo>
                  <a:cubicBezTo>
                    <a:pt x="171" y="38"/>
                    <a:pt x="132" y="0"/>
                    <a:pt x="85" y="0"/>
                  </a:cubicBezTo>
                  <a:cubicBezTo>
                    <a:pt x="38" y="0"/>
                    <a:pt x="0" y="38"/>
                    <a:pt x="0" y="85"/>
                  </a:cubicBezTo>
                  <a:cubicBezTo>
                    <a:pt x="0" y="133"/>
                    <a:pt x="38" y="171"/>
                    <a:pt x="85" y="171"/>
                  </a:cubicBezTo>
                  <a:close/>
                  <a:moveTo>
                    <a:pt x="85" y="20"/>
                  </a:moveTo>
                  <a:cubicBezTo>
                    <a:pt x="121" y="20"/>
                    <a:pt x="150" y="49"/>
                    <a:pt x="150" y="85"/>
                  </a:cubicBezTo>
                  <a:cubicBezTo>
                    <a:pt x="150" y="121"/>
                    <a:pt x="121" y="151"/>
                    <a:pt x="85" y="151"/>
                  </a:cubicBezTo>
                  <a:cubicBezTo>
                    <a:pt x="50" y="151"/>
                    <a:pt x="21" y="121"/>
                    <a:pt x="21" y="85"/>
                  </a:cubicBezTo>
                  <a:cubicBezTo>
                    <a:pt x="21" y="49"/>
                    <a:pt x="50" y="20"/>
                    <a:pt x="85"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142" name="Freeform 467"/>
            <p:cNvSpPr/>
            <p:nvPr/>
          </p:nvSpPr>
          <p:spPr bwMode="auto">
            <a:xfrm>
              <a:off x="3711153" y="4447043"/>
              <a:ext cx="41116" cy="58247"/>
            </a:xfrm>
            <a:custGeom>
              <a:avLst/>
              <a:gdLst>
                <a:gd name="T0" fmla="*/ 50 w 61"/>
                <a:gd name="T1" fmla="*/ 86 h 86"/>
                <a:gd name="T2" fmla="*/ 59 w 61"/>
                <a:gd name="T3" fmla="*/ 85 h 86"/>
                <a:gd name="T4" fmla="*/ 61 w 61"/>
                <a:gd name="T5" fmla="*/ 85 h 86"/>
                <a:gd name="T6" fmla="*/ 61 w 61"/>
                <a:gd name="T7" fmla="*/ 68 h 86"/>
                <a:gd name="T8" fmla="*/ 57 w 61"/>
                <a:gd name="T9" fmla="*/ 69 h 86"/>
                <a:gd name="T10" fmla="*/ 50 w 61"/>
                <a:gd name="T11" fmla="*/ 70 h 86"/>
                <a:gd name="T12" fmla="*/ 26 w 61"/>
                <a:gd name="T13" fmla="*/ 56 h 86"/>
                <a:gd name="T14" fmla="*/ 37 w 61"/>
                <a:gd name="T15" fmla="*/ 56 h 86"/>
                <a:gd name="T16" fmla="*/ 37 w 61"/>
                <a:gd name="T17" fmla="*/ 46 h 86"/>
                <a:gd name="T18" fmla="*/ 23 w 61"/>
                <a:gd name="T19" fmla="*/ 46 h 86"/>
                <a:gd name="T20" fmla="*/ 23 w 61"/>
                <a:gd name="T21" fmla="*/ 43 h 86"/>
                <a:gd name="T22" fmla="*/ 23 w 61"/>
                <a:gd name="T23" fmla="*/ 42 h 86"/>
                <a:gd name="T24" fmla="*/ 37 w 61"/>
                <a:gd name="T25" fmla="*/ 42 h 86"/>
                <a:gd name="T26" fmla="*/ 37 w 61"/>
                <a:gd name="T27" fmla="*/ 33 h 86"/>
                <a:gd name="T28" fmla="*/ 25 w 61"/>
                <a:gd name="T29" fmla="*/ 33 h 86"/>
                <a:gd name="T30" fmla="*/ 50 w 61"/>
                <a:gd name="T31" fmla="*/ 16 h 86"/>
                <a:gd name="T32" fmla="*/ 57 w 61"/>
                <a:gd name="T33" fmla="*/ 17 h 86"/>
                <a:gd name="T34" fmla="*/ 61 w 61"/>
                <a:gd name="T35" fmla="*/ 18 h 86"/>
                <a:gd name="T36" fmla="*/ 61 w 61"/>
                <a:gd name="T37" fmla="*/ 1 h 86"/>
                <a:gd name="T38" fmla="*/ 59 w 61"/>
                <a:gd name="T39" fmla="*/ 1 h 86"/>
                <a:gd name="T40" fmla="*/ 50 w 61"/>
                <a:gd name="T41" fmla="*/ 0 h 86"/>
                <a:gd name="T42" fmla="*/ 8 w 61"/>
                <a:gd name="T43" fmla="*/ 33 h 86"/>
                <a:gd name="T44" fmla="*/ 0 w 61"/>
                <a:gd name="T45" fmla="*/ 33 h 86"/>
                <a:gd name="T46" fmla="*/ 0 w 61"/>
                <a:gd name="T47" fmla="*/ 42 h 86"/>
                <a:gd name="T48" fmla="*/ 6 w 61"/>
                <a:gd name="T49" fmla="*/ 42 h 86"/>
                <a:gd name="T50" fmla="*/ 6 w 61"/>
                <a:gd name="T51" fmla="*/ 43 h 86"/>
                <a:gd name="T52" fmla="*/ 6 w 61"/>
                <a:gd name="T53" fmla="*/ 46 h 86"/>
                <a:gd name="T54" fmla="*/ 0 w 61"/>
                <a:gd name="T55" fmla="*/ 46 h 86"/>
                <a:gd name="T56" fmla="*/ 0 w 61"/>
                <a:gd name="T57" fmla="*/ 56 h 86"/>
                <a:gd name="T58" fmla="*/ 8 w 61"/>
                <a:gd name="T59" fmla="*/ 56 h 86"/>
                <a:gd name="T60" fmla="*/ 50 w 61"/>
                <a:gd name="T61" fmla="*/ 8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61" h="86">
                  <a:moveTo>
                    <a:pt x="50" y="86"/>
                  </a:moveTo>
                  <a:cubicBezTo>
                    <a:pt x="53" y="86"/>
                    <a:pt x="56" y="86"/>
                    <a:pt x="59" y="85"/>
                  </a:cubicBezTo>
                  <a:cubicBezTo>
                    <a:pt x="61" y="85"/>
                    <a:pt x="61" y="85"/>
                    <a:pt x="61" y="85"/>
                  </a:cubicBezTo>
                  <a:cubicBezTo>
                    <a:pt x="61" y="68"/>
                    <a:pt x="61" y="68"/>
                    <a:pt x="61" y="68"/>
                  </a:cubicBezTo>
                  <a:cubicBezTo>
                    <a:pt x="57" y="69"/>
                    <a:pt x="57" y="69"/>
                    <a:pt x="57" y="69"/>
                  </a:cubicBezTo>
                  <a:cubicBezTo>
                    <a:pt x="55" y="69"/>
                    <a:pt x="52" y="70"/>
                    <a:pt x="50" y="70"/>
                  </a:cubicBezTo>
                  <a:cubicBezTo>
                    <a:pt x="40" y="70"/>
                    <a:pt x="31" y="64"/>
                    <a:pt x="26" y="56"/>
                  </a:cubicBezTo>
                  <a:cubicBezTo>
                    <a:pt x="37" y="56"/>
                    <a:pt x="37" y="56"/>
                    <a:pt x="37" y="56"/>
                  </a:cubicBezTo>
                  <a:cubicBezTo>
                    <a:pt x="37" y="46"/>
                    <a:pt x="37" y="46"/>
                    <a:pt x="37" y="46"/>
                  </a:cubicBezTo>
                  <a:cubicBezTo>
                    <a:pt x="23" y="46"/>
                    <a:pt x="23" y="46"/>
                    <a:pt x="23" y="46"/>
                  </a:cubicBezTo>
                  <a:cubicBezTo>
                    <a:pt x="23" y="45"/>
                    <a:pt x="23" y="44"/>
                    <a:pt x="23" y="43"/>
                  </a:cubicBezTo>
                  <a:cubicBezTo>
                    <a:pt x="23" y="42"/>
                    <a:pt x="23" y="42"/>
                    <a:pt x="23" y="42"/>
                  </a:cubicBezTo>
                  <a:cubicBezTo>
                    <a:pt x="37" y="42"/>
                    <a:pt x="37" y="42"/>
                    <a:pt x="37" y="42"/>
                  </a:cubicBezTo>
                  <a:cubicBezTo>
                    <a:pt x="37" y="33"/>
                    <a:pt x="37" y="33"/>
                    <a:pt x="37" y="33"/>
                  </a:cubicBezTo>
                  <a:cubicBezTo>
                    <a:pt x="25" y="33"/>
                    <a:pt x="25" y="33"/>
                    <a:pt x="25" y="33"/>
                  </a:cubicBezTo>
                  <a:cubicBezTo>
                    <a:pt x="29" y="23"/>
                    <a:pt x="39" y="16"/>
                    <a:pt x="50" y="16"/>
                  </a:cubicBezTo>
                  <a:cubicBezTo>
                    <a:pt x="52" y="16"/>
                    <a:pt x="55" y="16"/>
                    <a:pt x="57" y="17"/>
                  </a:cubicBezTo>
                  <a:cubicBezTo>
                    <a:pt x="61" y="18"/>
                    <a:pt x="61" y="18"/>
                    <a:pt x="61" y="18"/>
                  </a:cubicBezTo>
                  <a:cubicBezTo>
                    <a:pt x="61" y="1"/>
                    <a:pt x="61" y="1"/>
                    <a:pt x="61" y="1"/>
                  </a:cubicBezTo>
                  <a:cubicBezTo>
                    <a:pt x="59" y="1"/>
                    <a:pt x="59" y="1"/>
                    <a:pt x="59" y="1"/>
                  </a:cubicBezTo>
                  <a:cubicBezTo>
                    <a:pt x="56" y="0"/>
                    <a:pt x="53" y="0"/>
                    <a:pt x="50" y="0"/>
                  </a:cubicBezTo>
                  <a:cubicBezTo>
                    <a:pt x="29" y="0"/>
                    <a:pt x="12" y="14"/>
                    <a:pt x="8" y="33"/>
                  </a:cubicBezTo>
                  <a:cubicBezTo>
                    <a:pt x="0" y="33"/>
                    <a:pt x="0" y="33"/>
                    <a:pt x="0" y="33"/>
                  </a:cubicBezTo>
                  <a:cubicBezTo>
                    <a:pt x="0" y="42"/>
                    <a:pt x="0" y="42"/>
                    <a:pt x="0" y="42"/>
                  </a:cubicBezTo>
                  <a:cubicBezTo>
                    <a:pt x="6" y="42"/>
                    <a:pt x="6" y="42"/>
                    <a:pt x="6" y="42"/>
                  </a:cubicBezTo>
                  <a:cubicBezTo>
                    <a:pt x="6" y="43"/>
                    <a:pt x="6" y="43"/>
                    <a:pt x="6" y="43"/>
                  </a:cubicBezTo>
                  <a:cubicBezTo>
                    <a:pt x="6" y="44"/>
                    <a:pt x="6" y="45"/>
                    <a:pt x="6" y="46"/>
                  </a:cubicBezTo>
                  <a:cubicBezTo>
                    <a:pt x="0" y="46"/>
                    <a:pt x="0" y="46"/>
                    <a:pt x="0" y="46"/>
                  </a:cubicBezTo>
                  <a:cubicBezTo>
                    <a:pt x="0" y="56"/>
                    <a:pt x="0" y="56"/>
                    <a:pt x="0" y="56"/>
                  </a:cubicBezTo>
                  <a:cubicBezTo>
                    <a:pt x="8" y="56"/>
                    <a:pt x="8" y="56"/>
                    <a:pt x="8" y="56"/>
                  </a:cubicBezTo>
                  <a:cubicBezTo>
                    <a:pt x="14" y="73"/>
                    <a:pt x="30" y="86"/>
                    <a:pt x="50" y="8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grpSp>
      <p:grpSp>
        <p:nvGrpSpPr>
          <p:cNvPr id="145" name="组合 144"/>
          <p:cNvGrpSpPr/>
          <p:nvPr/>
        </p:nvGrpSpPr>
        <p:grpSpPr>
          <a:xfrm>
            <a:off x="961183" y="1140028"/>
            <a:ext cx="2406357" cy="810274"/>
            <a:chOff x="986174" y="1726438"/>
            <a:chExt cx="2406357" cy="810274"/>
          </a:xfrm>
        </p:grpSpPr>
        <p:sp>
          <p:nvSpPr>
            <p:cNvPr id="143" name="文本框 142"/>
            <p:cNvSpPr txBox="1"/>
            <p:nvPr/>
          </p:nvSpPr>
          <p:spPr bwMode="auto">
            <a:xfrm flipH="1">
              <a:off x="986174" y="2075047"/>
              <a:ext cx="2406357" cy="461665"/>
            </a:xfrm>
            <a:prstGeom prst="rect">
              <a:avLst/>
            </a:prstGeom>
            <a:noFill/>
          </p:spPr>
          <p:txBody>
            <a:bodyPr wrap="square">
              <a:spAutoFit/>
            </a:bodyPr>
            <a:lstStyle/>
            <a:p>
              <a:r>
                <a:rPr lang="zh-CN" altLang="en-US" sz="1200" dirty="0">
                  <a:solidFill>
                    <a:schemeClr val="tx1">
                      <a:lumMod val="50000"/>
                      <a:lumOff val="50000"/>
                    </a:schemeClr>
                  </a:solidFill>
                  <a:latin typeface="时尚中黑简体" panose="01010104010101010101" pitchFamily="2" charset="-122"/>
                  <a:ea typeface="时尚中黑简体" panose="01010104010101010101" pitchFamily="2" charset="-122"/>
                </a:rPr>
                <a:t>点击添加标题文字点击添加标题文字点击添加标题</a:t>
              </a:r>
            </a:p>
          </p:txBody>
        </p:sp>
        <p:sp>
          <p:nvSpPr>
            <p:cNvPr id="144" name="文本框 143"/>
            <p:cNvSpPr txBox="1"/>
            <p:nvPr/>
          </p:nvSpPr>
          <p:spPr bwMode="auto">
            <a:xfrm flipH="1">
              <a:off x="1469734" y="1726438"/>
              <a:ext cx="1922797" cy="400863"/>
            </a:xfrm>
            <a:prstGeom prst="rect">
              <a:avLst/>
            </a:prstGeom>
            <a:noFill/>
          </p:spPr>
          <p:txBody>
            <a:bodyPr>
              <a:spAutoFit/>
            </a:bodyPr>
            <a:lstStyle/>
            <a:p>
              <a:pPr algn="r">
                <a:defRPr/>
              </a:pPr>
              <a:r>
                <a:rPr lang="zh-CN" altLang="en-US" sz="2000" dirty="0">
                  <a:solidFill>
                    <a:schemeClr val="bg1">
                      <a:lumMod val="50000"/>
                    </a:schemeClr>
                  </a:solidFill>
                  <a:latin typeface="时尚中黑简体" panose="01010104010101010101" pitchFamily="2" charset="-122"/>
                  <a:ea typeface="时尚中黑简体" panose="01010104010101010101" pitchFamily="2" charset="-122"/>
                </a:rPr>
                <a:t>在此添加标题</a:t>
              </a:r>
            </a:p>
          </p:txBody>
        </p:sp>
      </p:grpSp>
      <p:grpSp>
        <p:nvGrpSpPr>
          <p:cNvPr id="146" name="组合 145"/>
          <p:cNvGrpSpPr/>
          <p:nvPr/>
        </p:nvGrpSpPr>
        <p:grpSpPr>
          <a:xfrm>
            <a:off x="961183" y="2994340"/>
            <a:ext cx="2406357" cy="810274"/>
            <a:chOff x="986174" y="1726438"/>
            <a:chExt cx="2406357" cy="810274"/>
          </a:xfrm>
        </p:grpSpPr>
        <p:sp>
          <p:nvSpPr>
            <p:cNvPr id="147" name="文本框 146"/>
            <p:cNvSpPr txBox="1"/>
            <p:nvPr/>
          </p:nvSpPr>
          <p:spPr bwMode="auto">
            <a:xfrm flipH="1">
              <a:off x="986174" y="2075047"/>
              <a:ext cx="2406357" cy="461665"/>
            </a:xfrm>
            <a:prstGeom prst="rect">
              <a:avLst/>
            </a:prstGeom>
            <a:noFill/>
          </p:spPr>
          <p:txBody>
            <a:bodyPr wrap="square">
              <a:spAutoFit/>
            </a:bodyPr>
            <a:lstStyle/>
            <a:p>
              <a:r>
                <a:rPr lang="zh-CN" altLang="en-US" sz="1200" dirty="0">
                  <a:solidFill>
                    <a:schemeClr val="tx1">
                      <a:lumMod val="50000"/>
                      <a:lumOff val="50000"/>
                    </a:schemeClr>
                  </a:solidFill>
                  <a:latin typeface="时尚中黑简体" panose="01010104010101010101" pitchFamily="2" charset="-122"/>
                  <a:ea typeface="时尚中黑简体" panose="01010104010101010101" pitchFamily="2" charset="-122"/>
                </a:rPr>
                <a:t>点击添加标题文字点击添加标题文字点击添加标题</a:t>
              </a:r>
            </a:p>
          </p:txBody>
        </p:sp>
        <p:sp>
          <p:nvSpPr>
            <p:cNvPr id="148" name="文本框 147"/>
            <p:cNvSpPr txBox="1"/>
            <p:nvPr/>
          </p:nvSpPr>
          <p:spPr bwMode="auto">
            <a:xfrm flipH="1">
              <a:off x="1469734" y="1726438"/>
              <a:ext cx="1922797" cy="400863"/>
            </a:xfrm>
            <a:prstGeom prst="rect">
              <a:avLst/>
            </a:prstGeom>
            <a:noFill/>
          </p:spPr>
          <p:txBody>
            <a:bodyPr>
              <a:spAutoFit/>
            </a:bodyPr>
            <a:lstStyle/>
            <a:p>
              <a:pPr algn="r">
                <a:defRPr/>
              </a:pPr>
              <a:r>
                <a:rPr lang="zh-CN" altLang="en-US" sz="2000" dirty="0">
                  <a:solidFill>
                    <a:schemeClr val="bg1">
                      <a:lumMod val="50000"/>
                    </a:schemeClr>
                  </a:solidFill>
                  <a:latin typeface="时尚中黑简体" panose="01010104010101010101" pitchFamily="2" charset="-122"/>
                  <a:ea typeface="时尚中黑简体" panose="01010104010101010101" pitchFamily="2" charset="-122"/>
                </a:rPr>
                <a:t>在此添加标题</a:t>
              </a:r>
            </a:p>
          </p:txBody>
        </p:sp>
      </p:grpSp>
      <p:grpSp>
        <p:nvGrpSpPr>
          <p:cNvPr id="149" name="组合 148"/>
          <p:cNvGrpSpPr/>
          <p:nvPr/>
        </p:nvGrpSpPr>
        <p:grpSpPr>
          <a:xfrm>
            <a:off x="961183" y="4899124"/>
            <a:ext cx="2406357" cy="810274"/>
            <a:chOff x="986174" y="1726438"/>
            <a:chExt cx="2406357" cy="810274"/>
          </a:xfrm>
        </p:grpSpPr>
        <p:sp>
          <p:nvSpPr>
            <p:cNvPr id="150" name="文本框 149"/>
            <p:cNvSpPr txBox="1"/>
            <p:nvPr/>
          </p:nvSpPr>
          <p:spPr bwMode="auto">
            <a:xfrm flipH="1">
              <a:off x="986174" y="2075047"/>
              <a:ext cx="2406357" cy="461665"/>
            </a:xfrm>
            <a:prstGeom prst="rect">
              <a:avLst/>
            </a:prstGeom>
            <a:noFill/>
          </p:spPr>
          <p:txBody>
            <a:bodyPr wrap="square">
              <a:spAutoFit/>
            </a:bodyPr>
            <a:lstStyle/>
            <a:p>
              <a:r>
                <a:rPr lang="zh-CN" altLang="en-US" sz="1200" dirty="0">
                  <a:solidFill>
                    <a:schemeClr val="tx1">
                      <a:lumMod val="50000"/>
                      <a:lumOff val="50000"/>
                    </a:schemeClr>
                  </a:solidFill>
                  <a:latin typeface="时尚中黑简体" panose="01010104010101010101" pitchFamily="2" charset="-122"/>
                  <a:ea typeface="时尚中黑简体" panose="01010104010101010101" pitchFamily="2" charset="-122"/>
                </a:rPr>
                <a:t>点击添加标题文字点击添加标题文字点击添加标题</a:t>
              </a:r>
            </a:p>
          </p:txBody>
        </p:sp>
        <p:sp>
          <p:nvSpPr>
            <p:cNvPr id="151" name="文本框 150"/>
            <p:cNvSpPr txBox="1"/>
            <p:nvPr/>
          </p:nvSpPr>
          <p:spPr bwMode="auto">
            <a:xfrm flipH="1">
              <a:off x="1469734" y="1726438"/>
              <a:ext cx="1922797" cy="400863"/>
            </a:xfrm>
            <a:prstGeom prst="rect">
              <a:avLst/>
            </a:prstGeom>
            <a:noFill/>
          </p:spPr>
          <p:txBody>
            <a:bodyPr>
              <a:spAutoFit/>
            </a:bodyPr>
            <a:lstStyle/>
            <a:p>
              <a:pPr algn="r">
                <a:defRPr/>
              </a:pPr>
              <a:r>
                <a:rPr lang="zh-CN" altLang="en-US" sz="2000" dirty="0">
                  <a:solidFill>
                    <a:schemeClr val="bg1">
                      <a:lumMod val="50000"/>
                    </a:schemeClr>
                  </a:solidFill>
                  <a:latin typeface="时尚中黑简体" panose="01010104010101010101" pitchFamily="2" charset="-122"/>
                  <a:ea typeface="时尚中黑简体" panose="01010104010101010101" pitchFamily="2" charset="-122"/>
                </a:rPr>
                <a:t>在此添加标题</a:t>
              </a:r>
            </a:p>
          </p:txBody>
        </p:sp>
      </p:grpSp>
      <p:grpSp>
        <p:nvGrpSpPr>
          <p:cNvPr id="3" name="组合 2"/>
          <p:cNvGrpSpPr/>
          <p:nvPr/>
        </p:nvGrpSpPr>
        <p:grpSpPr>
          <a:xfrm>
            <a:off x="8824460" y="1140028"/>
            <a:ext cx="2406357" cy="810274"/>
            <a:chOff x="8824460" y="1140028"/>
            <a:chExt cx="2406357" cy="810274"/>
          </a:xfrm>
        </p:grpSpPr>
        <p:sp>
          <p:nvSpPr>
            <p:cNvPr id="153" name="文本框 152"/>
            <p:cNvSpPr txBox="1"/>
            <p:nvPr/>
          </p:nvSpPr>
          <p:spPr bwMode="auto">
            <a:xfrm flipH="1">
              <a:off x="8824460" y="1488637"/>
              <a:ext cx="2406357" cy="461665"/>
            </a:xfrm>
            <a:prstGeom prst="rect">
              <a:avLst/>
            </a:prstGeom>
            <a:noFill/>
          </p:spPr>
          <p:txBody>
            <a:bodyPr wrap="square">
              <a:spAutoFit/>
            </a:bodyPr>
            <a:lstStyle/>
            <a:p>
              <a:r>
                <a:rPr lang="zh-CN" altLang="en-US" sz="1200" dirty="0">
                  <a:solidFill>
                    <a:schemeClr val="tx1">
                      <a:lumMod val="50000"/>
                      <a:lumOff val="50000"/>
                    </a:schemeClr>
                  </a:solidFill>
                  <a:latin typeface="时尚中黑简体" panose="01010104010101010101" pitchFamily="2" charset="-122"/>
                  <a:ea typeface="时尚中黑简体" panose="01010104010101010101" pitchFamily="2" charset="-122"/>
                </a:rPr>
                <a:t>点击添加标题文字点击添加标题文字点击添加标题</a:t>
              </a:r>
            </a:p>
          </p:txBody>
        </p:sp>
        <p:sp>
          <p:nvSpPr>
            <p:cNvPr id="154" name="文本框 153"/>
            <p:cNvSpPr txBox="1"/>
            <p:nvPr/>
          </p:nvSpPr>
          <p:spPr bwMode="auto">
            <a:xfrm flipH="1">
              <a:off x="8824460" y="1140028"/>
              <a:ext cx="1922797" cy="400863"/>
            </a:xfrm>
            <a:prstGeom prst="rect">
              <a:avLst/>
            </a:prstGeom>
            <a:noFill/>
          </p:spPr>
          <p:txBody>
            <a:bodyPr>
              <a:spAutoFit/>
            </a:bodyPr>
            <a:lstStyle/>
            <a:p>
              <a:pPr>
                <a:defRPr/>
              </a:pPr>
              <a:r>
                <a:rPr lang="zh-CN" altLang="en-US" sz="2000" dirty="0">
                  <a:solidFill>
                    <a:schemeClr val="bg1">
                      <a:lumMod val="50000"/>
                    </a:schemeClr>
                  </a:solidFill>
                  <a:latin typeface="时尚中黑简体" panose="01010104010101010101" pitchFamily="2" charset="-122"/>
                  <a:ea typeface="时尚中黑简体" panose="01010104010101010101" pitchFamily="2" charset="-122"/>
                </a:rPr>
                <a:t>在此添加标题</a:t>
              </a:r>
            </a:p>
          </p:txBody>
        </p:sp>
      </p:grpSp>
      <p:sp>
        <p:nvSpPr>
          <p:cNvPr id="156" name="文本框 155"/>
          <p:cNvSpPr txBox="1"/>
          <p:nvPr/>
        </p:nvSpPr>
        <p:spPr bwMode="auto">
          <a:xfrm flipH="1">
            <a:off x="8824460" y="3342949"/>
            <a:ext cx="2406357" cy="461665"/>
          </a:xfrm>
          <a:prstGeom prst="rect">
            <a:avLst/>
          </a:prstGeom>
          <a:noFill/>
        </p:spPr>
        <p:txBody>
          <a:bodyPr wrap="square">
            <a:spAutoFit/>
          </a:bodyPr>
          <a:lstStyle/>
          <a:p>
            <a:r>
              <a:rPr lang="zh-CN" altLang="en-US" sz="1200" dirty="0">
                <a:solidFill>
                  <a:schemeClr val="tx1">
                    <a:lumMod val="50000"/>
                    <a:lumOff val="50000"/>
                  </a:schemeClr>
                </a:solidFill>
                <a:latin typeface="时尚中黑简体" panose="01010104010101010101" pitchFamily="2" charset="-122"/>
                <a:ea typeface="时尚中黑简体" panose="01010104010101010101" pitchFamily="2" charset="-122"/>
              </a:rPr>
              <a:t>点击添加标题文字点击添加标题文字点击添加标题</a:t>
            </a:r>
          </a:p>
        </p:txBody>
      </p:sp>
      <p:sp>
        <p:nvSpPr>
          <p:cNvPr id="157" name="文本框 156"/>
          <p:cNvSpPr txBox="1"/>
          <p:nvPr/>
        </p:nvSpPr>
        <p:spPr bwMode="auto">
          <a:xfrm flipH="1">
            <a:off x="8824460" y="2994340"/>
            <a:ext cx="1922797" cy="400863"/>
          </a:xfrm>
          <a:prstGeom prst="rect">
            <a:avLst/>
          </a:prstGeom>
          <a:noFill/>
        </p:spPr>
        <p:txBody>
          <a:bodyPr>
            <a:spAutoFit/>
          </a:bodyPr>
          <a:lstStyle/>
          <a:p>
            <a:pPr>
              <a:defRPr/>
            </a:pPr>
            <a:r>
              <a:rPr lang="zh-CN" altLang="en-US" sz="2000" dirty="0">
                <a:solidFill>
                  <a:schemeClr val="bg1">
                    <a:lumMod val="50000"/>
                  </a:schemeClr>
                </a:solidFill>
                <a:latin typeface="时尚中黑简体" panose="01010104010101010101" pitchFamily="2" charset="-122"/>
                <a:ea typeface="时尚中黑简体" panose="01010104010101010101" pitchFamily="2" charset="-122"/>
              </a:rPr>
              <a:t>在此添加标题</a:t>
            </a:r>
          </a:p>
        </p:txBody>
      </p:sp>
      <p:sp>
        <p:nvSpPr>
          <p:cNvPr id="159" name="文本框 158"/>
          <p:cNvSpPr txBox="1"/>
          <p:nvPr/>
        </p:nvSpPr>
        <p:spPr bwMode="auto">
          <a:xfrm flipH="1">
            <a:off x="8824460" y="5247733"/>
            <a:ext cx="2406357" cy="461665"/>
          </a:xfrm>
          <a:prstGeom prst="rect">
            <a:avLst/>
          </a:prstGeom>
          <a:noFill/>
        </p:spPr>
        <p:txBody>
          <a:bodyPr wrap="square">
            <a:spAutoFit/>
          </a:bodyPr>
          <a:lstStyle/>
          <a:p>
            <a:r>
              <a:rPr lang="zh-CN" altLang="en-US" sz="1200" dirty="0">
                <a:solidFill>
                  <a:schemeClr val="tx1">
                    <a:lumMod val="50000"/>
                    <a:lumOff val="50000"/>
                  </a:schemeClr>
                </a:solidFill>
                <a:latin typeface="时尚中黑简体" panose="01010104010101010101" pitchFamily="2" charset="-122"/>
                <a:ea typeface="时尚中黑简体" panose="01010104010101010101" pitchFamily="2" charset="-122"/>
              </a:rPr>
              <a:t>点击添加标题文字点击添加标题文字点击添加标题</a:t>
            </a:r>
          </a:p>
        </p:txBody>
      </p:sp>
      <p:sp>
        <p:nvSpPr>
          <p:cNvPr id="160" name="文本框 159"/>
          <p:cNvSpPr txBox="1"/>
          <p:nvPr/>
        </p:nvSpPr>
        <p:spPr bwMode="auto">
          <a:xfrm flipH="1">
            <a:off x="8824460" y="4899124"/>
            <a:ext cx="1922797" cy="400863"/>
          </a:xfrm>
          <a:prstGeom prst="rect">
            <a:avLst/>
          </a:prstGeom>
          <a:noFill/>
        </p:spPr>
        <p:txBody>
          <a:bodyPr>
            <a:spAutoFit/>
          </a:bodyPr>
          <a:lstStyle/>
          <a:p>
            <a:pPr>
              <a:defRPr/>
            </a:pPr>
            <a:r>
              <a:rPr lang="zh-CN" altLang="en-US" sz="2000" dirty="0">
                <a:solidFill>
                  <a:schemeClr val="bg1">
                    <a:lumMod val="50000"/>
                  </a:schemeClr>
                </a:solidFill>
                <a:latin typeface="时尚中黑简体" panose="01010104010101010101" pitchFamily="2" charset="-122"/>
                <a:ea typeface="时尚中黑简体" panose="01010104010101010101" pitchFamily="2" charset="-122"/>
              </a:rPr>
              <a:t>在此添加标题</a:t>
            </a:r>
          </a:p>
        </p:txBody>
      </p:sp>
    </p:spTree>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71"/>
                                        </p:tgtEl>
                                        <p:attrNameLst>
                                          <p:attrName>style.visibility</p:attrName>
                                        </p:attrNameLst>
                                      </p:cBhvr>
                                      <p:to>
                                        <p:strVal val="visible"/>
                                      </p:to>
                                    </p:set>
                                    <p:anim calcmode="lin" valueType="num">
                                      <p:cBhvr>
                                        <p:cTn id="12" dur="500" fill="hold"/>
                                        <p:tgtEl>
                                          <p:spTgt spid="71"/>
                                        </p:tgtEl>
                                        <p:attrNameLst>
                                          <p:attrName>ppt_w</p:attrName>
                                        </p:attrNameLst>
                                      </p:cBhvr>
                                      <p:tavLst>
                                        <p:tav tm="0">
                                          <p:val>
                                            <p:fltVal val="0"/>
                                          </p:val>
                                        </p:tav>
                                        <p:tav tm="100000">
                                          <p:val>
                                            <p:strVal val="#ppt_w"/>
                                          </p:val>
                                        </p:tav>
                                      </p:tavLst>
                                    </p:anim>
                                    <p:anim calcmode="lin" valueType="num">
                                      <p:cBhvr>
                                        <p:cTn id="13" dur="500" fill="hold"/>
                                        <p:tgtEl>
                                          <p:spTgt spid="71"/>
                                        </p:tgtEl>
                                        <p:attrNameLst>
                                          <p:attrName>ppt_h</p:attrName>
                                        </p:attrNameLst>
                                      </p:cBhvr>
                                      <p:tavLst>
                                        <p:tav tm="0">
                                          <p:val>
                                            <p:fltVal val="0"/>
                                          </p:val>
                                        </p:tav>
                                        <p:tav tm="100000">
                                          <p:val>
                                            <p:strVal val="#ppt_h"/>
                                          </p:val>
                                        </p:tav>
                                      </p:tavLst>
                                    </p:anim>
                                    <p:animEffect transition="in" filter="fade">
                                      <p:cBhvr>
                                        <p:cTn id="14" dur="500"/>
                                        <p:tgtEl>
                                          <p:spTgt spid="71"/>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70"/>
                                        </p:tgtEl>
                                        <p:attrNameLst>
                                          <p:attrName>style.visibility</p:attrName>
                                        </p:attrNameLst>
                                      </p:cBhvr>
                                      <p:to>
                                        <p:strVal val="visible"/>
                                      </p:to>
                                    </p:set>
                                    <p:anim calcmode="lin" valueType="num">
                                      <p:cBhvr>
                                        <p:cTn id="17" dur="500" fill="hold"/>
                                        <p:tgtEl>
                                          <p:spTgt spid="70"/>
                                        </p:tgtEl>
                                        <p:attrNameLst>
                                          <p:attrName>ppt_w</p:attrName>
                                        </p:attrNameLst>
                                      </p:cBhvr>
                                      <p:tavLst>
                                        <p:tav tm="0">
                                          <p:val>
                                            <p:fltVal val="0"/>
                                          </p:val>
                                        </p:tav>
                                        <p:tav tm="100000">
                                          <p:val>
                                            <p:strVal val="#ppt_w"/>
                                          </p:val>
                                        </p:tav>
                                      </p:tavLst>
                                    </p:anim>
                                    <p:anim calcmode="lin" valueType="num">
                                      <p:cBhvr>
                                        <p:cTn id="18" dur="500" fill="hold"/>
                                        <p:tgtEl>
                                          <p:spTgt spid="70"/>
                                        </p:tgtEl>
                                        <p:attrNameLst>
                                          <p:attrName>ppt_h</p:attrName>
                                        </p:attrNameLst>
                                      </p:cBhvr>
                                      <p:tavLst>
                                        <p:tav tm="0">
                                          <p:val>
                                            <p:fltVal val="0"/>
                                          </p:val>
                                        </p:tav>
                                        <p:tav tm="100000">
                                          <p:val>
                                            <p:strVal val="#ppt_h"/>
                                          </p:val>
                                        </p:tav>
                                      </p:tavLst>
                                    </p:anim>
                                    <p:animEffect transition="in" filter="fade">
                                      <p:cBhvr>
                                        <p:cTn id="19" dur="500"/>
                                        <p:tgtEl>
                                          <p:spTgt spid="70"/>
                                        </p:tgtEl>
                                      </p:cBhvr>
                                    </p:animEffect>
                                  </p:childTnLst>
                                </p:cTn>
                              </p:par>
                            </p:childTnLst>
                          </p:cTn>
                        </p:par>
                      </p:childTnLst>
                    </p:cTn>
                  </p:par>
                  <p:par>
                    <p:cTn id="20" fill="hold">
                      <p:stCondLst>
                        <p:cond delay="indefinite"/>
                      </p:stCondLst>
                      <p:childTnLst>
                        <p:par>
                          <p:cTn id="21" fill="hold">
                            <p:stCondLst>
                              <p:cond delay="0"/>
                            </p:stCondLst>
                            <p:childTnLst>
                              <p:par>
                                <p:cTn id="22" presetID="16" presetClass="entr" presetSubtype="21" fill="hold" grpId="0" nodeType="clickEffect">
                                  <p:stCondLst>
                                    <p:cond delay="0"/>
                                  </p:stCondLst>
                                  <p:childTnLst>
                                    <p:set>
                                      <p:cBhvr>
                                        <p:cTn id="23" dur="1" fill="hold">
                                          <p:stCondLst>
                                            <p:cond delay="0"/>
                                          </p:stCondLst>
                                        </p:cTn>
                                        <p:tgtEl>
                                          <p:spTgt spid="26"/>
                                        </p:tgtEl>
                                        <p:attrNameLst>
                                          <p:attrName>style.visibility</p:attrName>
                                        </p:attrNameLst>
                                      </p:cBhvr>
                                      <p:to>
                                        <p:strVal val="visible"/>
                                      </p:to>
                                    </p:set>
                                    <p:animEffect transition="in" filter="barn(inVertical)">
                                      <p:cBhvr>
                                        <p:cTn id="24" dur="500"/>
                                        <p:tgtEl>
                                          <p:spTgt spid="26"/>
                                        </p:tgtEl>
                                      </p:cBhvr>
                                    </p:animEffect>
                                  </p:childTnLst>
                                </p:cTn>
                              </p:par>
                              <p:par>
                                <p:cTn id="25" presetID="16" presetClass="entr" presetSubtype="21" fill="hold" grpId="0" nodeType="withEffect">
                                  <p:stCondLst>
                                    <p:cond delay="0"/>
                                  </p:stCondLst>
                                  <p:childTnLst>
                                    <p:set>
                                      <p:cBhvr>
                                        <p:cTn id="26" dur="1" fill="hold">
                                          <p:stCondLst>
                                            <p:cond delay="0"/>
                                          </p:stCondLst>
                                        </p:cTn>
                                        <p:tgtEl>
                                          <p:spTgt spid="31"/>
                                        </p:tgtEl>
                                        <p:attrNameLst>
                                          <p:attrName>style.visibility</p:attrName>
                                        </p:attrNameLst>
                                      </p:cBhvr>
                                      <p:to>
                                        <p:strVal val="visible"/>
                                      </p:to>
                                    </p:set>
                                    <p:animEffect transition="in" filter="barn(inVertical)">
                                      <p:cBhvr>
                                        <p:cTn id="27" dur="500"/>
                                        <p:tgtEl>
                                          <p:spTgt spid="31"/>
                                        </p:tgtEl>
                                      </p:cBhvr>
                                    </p:animEffect>
                                  </p:childTnLst>
                                </p:cTn>
                              </p:par>
                              <p:par>
                                <p:cTn id="28" presetID="16" presetClass="entr" presetSubtype="21" fill="hold" nodeType="withEffect">
                                  <p:stCondLst>
                                    <p:cond delay="0"/>
                                  </p:stCondLst>
                                  <p:childTnLst>
                                    <p:set>
                                      <p:cBhvr>
                                        <p:cTn id="29" dur="1" fill="hold">
                                          <p:stCondLst>
                                            <p:cond delay="0"/>
                                          </p:stCondLst>
                                        </p:cTn>
                                        <p:tgtEl>
                                          <p:spTgt spid="27"/>
                                        </p:tgtEl>
                                        <p:attrNameLst>
                                          <p:attrName>style.visibility</p:attrName>
                                        </p:attrNameLst>
                                      </p:cBhvr>
                                      <p:to>
                                        <p:strVal val="visible"/>
                                      </p:to>
                                    </p:set>
                                    <p:animEffect transition="in" filter="barn(inVertical)">
                                      <p:cBhvr>
                                        <p:cTn id="30" dur="500"/>
                                        <p:tgtEl>
                                          <p:spTgt spid="27"/>
                                        </p:tgtEl>
                                      </p:cBhvr>
                                    </p:animEffect>
                                  </p:childTnLst>
                                </p:cTn>
                              </p:par>
                              <p:par>
                                <p:cTn id="31" presetID="16" presetClass="entr" presetSubtype="21" fill="hold" nodeType="withEffect">
                                  <p:stCondLst>
                                    <p:cond delay="0"/>
                                  </p:stCondLst>
                                  <p:childTnLst>
                                    <p:set>
                                      <p:cBhvr>
                                        <p:cTn id="32" dur="1" fill="hold">
                                          <p:stCondLst>
                                            <p:cond delay="0"/>
                                          </p:stCondLst>
                                        </p:cTn>
                                        <p:tgtEl>
                                          <p:spTgt spid="30"/>
                                        </p:tgtEl>
                                        <p:attrNameLst>
                                          <p:attrName>style.visibility</p:attrName>
                                        </p:attrNameLst>
                                      </p:cBhvr>
                                      <p:to>
                                        <p:strVal val="visible"/>
                                      </p:to>
                                    </p:set>
                                    <p:animEffect transition="in" filter="barn(inVertical)">
                                      <p:cBhvr>
                                        <p:cTn id="33" dur="500"/>
                                        <p:tgtEl>
                                          <p:spTgt spid="30"/>
                                        </p:tgtEl>
                                      </p:cBhvr>
                                    </p:animEffect>
                                  </p:childTnLst>
                                </p:cTn>
                              </p:par>
                            </p:childTnLst>
                          </p:cTn>
                        </p:par>
                      </p:childTnLst>
                    </p:cTn>
                  </p:par>
                  <p:par>
                    <p:cTn id="34" fill="hold">
                      <p:stCondLst>
                        <p:cond delay="indefinite"/>
                      </p:stCondLst>
                      <p:childTnLst>
                        <p:par>
                          <p:cTn id="35" fill="hold">
                            <p:stCondLst>
                              <p:cond delay="0"/>
                            </p:stCondLst>
                            <p:childTnLst>
                              <p:par>
                                <p:cTn id="36" presetID="49" presetClass="entr" presetSubtype="0" decel="100000" fill="hold" nodeType="clickEffect">
                                  <p:stCondLst>
                                    <p:cond delay="0"/>
                                  </p:stCondLst>
                                  <p:childTnLst>
                                    <p:set>
                                      <p:cBhvr>
                                        <p:cTn id="37" dur="1" fill="hold">
                                          <p:stCondLst>
                                            <p:cond delay="0"/>
                                          </p:stCondLst>
                                        </p:cTn>
                                        <p:tgtEl>
                                          <p:spTgt spid="42"/>
                                        </p:tgtEl>
                                        <p:attrNameLst>
                                          <p:attrName>style.visibility</p:attrName>
                                        </p:attrNameLst>
                                      </p:cBhvr>
                                      <p:to>
                                        <p:strVal val="visible"/>
                                      </p:to>
                                    </p:set>
                                    <p:anim calcmode="lin" valueType="num">
                                      <p:cBhvr>
                                        <p:cTn id="38" dur="500" fill="hold"/>
                                        <p:tgtEl>
                                          <p:spTgt spid="42"/>
                                        </p:tgtEl>
                                        <p:attrNameLst>
                                          <p:attrName>ppt_w</p:attrName>
                                        </p:attrNameLst>
                                      </p:cBhvr>
                                      <p:tavLst>
                                        <p:tav tm="0">
                                          <p:val>
                                            <p:fltVal val="0"/>
                                          </p:val>
                                        </p:tav>
                                        <p:tav tm="100000">
                                          <p:val>
                                            <p:strVal val="#ppt_w"/>
                                          </p:val>
                                        </p:tav>
                                      </p:tavLst>
                                    </p:anim>
                                    <p:anim calcmode="lin" valueType="num">
                                      <p:cBhvr>
                                        <p:cTn id="39" dur="500" fill="hold"/>
                                        <p:tgtEl>
                                          <p:spTgt spid="42"/>
                                        </p:tgtEl>
                                        <p:attrNameLst>
                                          <p:attrName>ppt_h</p:attrName>
                                        </p:attrNameLst>
                                      </p:cBhvr>
                                      <p:tavLst>
                                        <p:tav tm="0">
                                          <p:val>
                                            <p:fltVal val="0"/>
                                          </p:val>
                                        </p:tav>
                                        <p:tav tm="100000">
                                          <p:val>
                                            <p:strVal val="#ppt_h"/>
                                          </p:val>
                                        </p:tav>
                                      </p:tavLst>
                                    </p:anim>
                                    <p:anim calcmode="lin" valueType="num">
                                      <p:cBhvr>
                                        <p:cTn id="40" dur="500" fill="hold"/>
                                        <p:tgtEl>
                                          <p:spTgt spid="42"/>
                                        </p:tgtEl>
                                        <p:attrNameLst>
                                          <p:attrName>style.rotation</p:attrName>
                                        </p:attrNameLst>
                                      </p:cBhvr>
                                      <p:tavLst>
                                        <p:tav tm="0">
                                          <p:val>
                                            <p:fltVal val="360"/>
                                          </p:val>
                                        </p:tav>
                                        <p:tav tm="100000">
                                          <p:val>
                                            <p:fltVal val="0"/>
                                          </p:val>
                                        </p:tav>
                                      </p:tavLst>
                                    </p:anim>
                                    <p:animEffect transition="in" filter="fade">
                                      <p:cBhvr>
                                        <p:cTn id="41" dur="500"/>
                                        <p:tgtEl>
                                          <p:spTgt spid="42"/>
                                        </p:tgtEl>
                                      </p:cBhvr>
                                    </p:animEffect>
                                  </p:childTnLst>
                                </p:cTn>
                              </p:par>
                              <p:par>
                                <p:cTn id="42" presetID="49" presetClass="entr" presetSubtype="0" decel="100000" fill="hold" nodeType="withEffect">
                                  <p:stCondLst>
                                    <p:cond delay="0"/>
                                  </p:stCondLst>
                                  <p:childTnLst>
                                    <p:set>
                                      <p:cBhvr>
                                        <p:cTn id="43" dur="1" fill="hold">
                                          <p:stCondLst>
                                            <p:cond delay="0"/>
                                          </p:stCondLst>
                                        </p:cTn>
                                        <p:tgtEl>
                                          <p:spTgt spid="41"/>
                                        </p:tgtEl>
                                        <p:attrNameLst>
                                          <p:attrName>style.visibility</p:attrName>
                                        </p:attrNameLst>
                                      </p:cBhvr>
                                      <p:to>
                                        <p:strVal val="visible"/>
                                      </p:to>
                                    </p:set>
                                    <p:anim calcmode="lin" valueType="num">
                                      <p:cBhvr>
                                        <p:cTn id="44" dur="500" fill="hold"/>
                                        <p:tgtEl>
                                          <p:spTgt spid="41"/>
                                        </p:tgtEl>
                                        <p:attrNameLst>
                                          <p:attrName>ppt_w</p:attrName>
                                        </p:attrNameLst>
                                      </p:cBhvr>
                                      <p:tavLst>
                                        <p:tav tm="0">
                                          <p:val>
                                            <p:fltVal val="0"/>
                                          </p:val>
                                        </p:tav>
                                        <p:tav tm="100000">
                                          <p:val>
                                            <p:strVal val="#ppt_w"/>
                                          </p:val>
                                        </p:tav>
                                      </p:tavLst>
                                    </p:anim>
                                    <p:anim calcmode="lin" valueType="num">
                                      <p:cBhvr>
                                        <p:cTn id="45" dur="500" fill="hold"/>
                                        <p:tgtEl>
                                          <p:spTgt spid="41"/>
                                        </p:tgtEl>
                                        <p:attrNameLst>
                                          <p:attrName>ppt_h</p:attrName>
                                        </p:attrNameLst>
                                      </p:cBhvr>
                                      <p:tavLst>
                                        <p:tav tm="0">
                                          <p:val>
                                            <p:fltVal val="0"/>
                                          </p:val>
                                        </p:tav>
                                        <p:tav tm="100000">
                                          <p:val>
                                            <p:strVal val="#ppt_h"/>
                                          </p:val>
                                        </p:tav>
                                      </p:tavLst>
                                    </p:anim>
                                    <p:anim calcmode="lin" valueType="num">
                                      <p:cBhvr>
                                        <p:cTn id="46" dur="500" fill="hold"/>
                                        <p:tgtEl>
                                          <p:spTgt spid="41"/>
                                        </p:tgtEl>
                                        <p:attrNameLst>
                                          <p:attrName>style.rotation</p:attrName>
                                        </p:attrNameLst>
                                      </p:cBhvr>
                                      <p:tavLst>
                                        <p:tav tm="0">
                                          <p:val>
                                            <p:fltVal val="360"/>
                                          </p:val>
                                        </p:tav>
                                        <p:tav tm="100000">
                                          <p:val>
                                            <p:fltVal val="0"/>
                                          </p:val>
                                        </p:tav>
                                      </p:tavLst>
                                    </p:anim>
                                    <p:animEffect transition="in" filter="fade">
                                      <p:cBhvr>
                                        <p:cTn id="47" dur="500"/>
                                        <p:tgtEl>
                                          <p:spTgt spid="41"/>
                                        </p:tgtEl>
                                      </p:cBhvr>
                                    </p:animEffect>
                                  </p:childTnLst>
                                </p:cTn>
                              </p:par>
                              <p:par>
                                <p:cTn id="48" presetID="49" presetClass="entr" presetSubtype="0" decel="100000" fill="hold" nodeType="withEffect">
                                  <p:stCondLst>
                                    <p:cond delay="0"/>
                                  </p:stCondLst>
                                  <p:childTnLst>
                                    <p:set>
                                      <p:cBhvr>
                                        <p:cTn id="49" dur="1" fill="hold">
                                          <p:stCondLst>
                                            <p:cond delay="0"/>
                                          </p:stCondLst>
                                        </p:cTn>
                                        <p:tgtEl>
                                          <p:spTgt spid="47"/>
                                        </p:tgtEl>
                                        <p:attrNameLst>
                                          <p:attrName>style.visibility</p:attrName>
                                        </p:attrNameLst>
                                      </p:cBhvr>
                                      <p:to>
                                        <p:strVal val="visible"/>
                                      </p:to>
                                    </p:set>
                                    <p:anim calcmode="lin" valueType="num">
                                      <p:cBhvr>
                                        <p:cTn id="50" dur="500" fill="hold"/>
                                        <p:tgtEl>
                                          <p:spTgt spid="47"/>
                                        </p:tgtEl>
                                        <p:attrNameLst>
                                          <p:attrName>ppt_w</p:attrName>
                                        </p:attrNameLst>
                                      </p:cBhvr>
                                      <p:tavLst>
                                        <p:tav tm="0">
                                          <p:val>
                                            <p:fltVal val="0"/>
                                          </p:val>
                                        </p:tav>
                                        <p:tav tm="100000">
                                          <p:val>
                                            <p:strVal val="#ppt_w"/>
                                          </p:val>
                                        </p:tav>
                                      </p:tavLst>
                                    </p:anim>
                                    <p:anim calcmode="lin" valueType="num">
                                      <p:cBhvr>
                                        <p:cTn id="51" dur="500" fill="hold"/>
                                        <p:tgtEl>
                                          <p:spTgt spid="47"/>
                                        </p:tgtEl>
                                        <p:attrNameLst>
                                          <p:attrName>ppt_h</p:attrName>
                                        </p:attrNameLst>
                                      </p:cBhvr>
                                      <p:tavLst>
                                        <p:tav tm="0">
                                          <p:val>
                                            <p:fltVal val="0"/>
                                          </p:val>
                                        </p:tav>
                                        <p:tav tm="100000">
                                          <p:val>
                                            <p:strVal val="#ppt_h"/>
                                          </p:val>
                                        </p:tav>
                                      </p:tavLst>
                                    </p:anim>
                                    <p:anim calcmode="lin" valueType="num">
                                      <p:cBhvr>
                                        <p:cTn id="52" dur="500" fill="hold"/>
                                        <p:tgtEl>
                                          <p:spTgt spid="47"/>
                                        </p:tgtEl>
                                        <p:attrNameLst>
                                          <p:attrName>style.rotation</p:attrName>
                                        </p:attrNameLst>
                                      </p:cBhvr>
                                      <p:tavLst>
                                        <p:tav tm="0">
                                          <p:val>
                                            <p:fltVal val="360"/>
                                          </p:val>
                                        </p:tav>
                                        <p:tav tm="100000">
                                          <p:val>
                                            <p:fltVal val="0"/>
                                          </p:val>
                                        </p:tav>
                                      </p:tavLst>
                                    </p:anim>
                                    <p:animEffect transition="in" filter="fade">
                                      <p:cBhvr>
                                        <p:cTn id="53" dur="500"/>
                                        <p:tgtEl>
                                          <p:spTgt spid="47"/>
                                        </p:tgtEl>
                                      </p:cBhvr>
                                    </p:animEffect>
                                  </p:childTnLst>
                                </p:cTn>
                              </p:par>
                              <p:par>
                                <p:cTn id="54" presetID="49" presetClass="entr" presetSubtype="0" decel="100000" fill="hold" nodeType="withEffect">
                                  <p:stCondLst>
                                    <p:cond delay="0"/>
                                  </p:stCondLst>
                                  <p:childTnLst>
                                    <p:set>
                                      <p:cBhvr>
                                        <p:cTn id="55" dur="1" fill="hold">
                                          <p:stCondLst>
                                            <p:cond delay="0"/>
                                          </p:stCondLst>
                                        </p:cTn>
                                        <p:tgtEl>
                                          <p:spTgt spid="57"/>
                                        </p:tgtEl>
                                        <p:attrNameLst>
                                          <p:attrName>style.visibility</p:attrName>
                                        </p:attrNameLst>
                                      </p:cBhvr>
                                      <p:to>
                                        <p:strVal val="visible"/>
                                      </p:to>
                                    </p:set>
                                    <p:anim calcmode="lin" valueType="num">
                                      <p:cBhvr>
                                        <p:cTn id="56" dur="500" fill="hold"/>
                                        <p:tgtEl>
                                          <p:spTgt spid="57"/>
                                        </p:tgtEl>
                                        <p:attrNameLst>
                                          <p:attrName>ppt_w</p:attrName>
                                        </p:attrNameLst>
                                      </p:cBhvr>
                                      <p:tavLst>
                                        <p:tav tm="0">
                                          <p:val>
                                            <p:fltVal val="0"/>
                                          </p:val>
                                        </p:tav>
                                        <p:tav tm="100000">
                                          <p:val>
                                            <p:strVal val="#ppt_w"/>
                                          </p:val>
                                        </p:tav>
                                      </p:tavLst>
                                    </p:anim>
                                    <p:anim calcmode="lin" valueType="num">
                                      <p:cBhvr>
                                        <p:cTn id="57" dur="500" fill="hold"/>
                                        <p:tgtEl>
                                          <p:spTgt spid="57"/>
                                        </p:tgtEl>
                                        <p:attrNameLst>
                                          <p:attrName>ppt_h</p:attrName>
                                        </p:attrNameLst>
                                      </p:cBhvr>
                                      <p:tavLst>
                                        <p:tav tm="0">
                                          <p:val>
                                            <p:fltVal val="0"/>
                                          </p:val>
                                        </p:tav>
                                        <p:tav tm="100000">
                                          <p:val>
                                            <p:strVal val="#ppt_h"/>
                                          </p:val>
                                        </p:tav>
                                      </p:tavLst>
                                    </p:anim>
                                    <p:anim calcmode="lin" valueType="num">
                                      <p:cBhvr>
                                        <p:cTn id="58" dur="500" fill="hold"/>
                                        <p:tgtEl>
                                          <p:spTgt spid="57"/>
                                        </p:tgtEl>
                                        <p:attrNameLst>
                                          <p:attrName>style.rotation</p:attrName>
                                        </p:attrNameLst>
                                      </p:cBhvr>
                                      <p:tavLst>
                                        <p:tav tm="0">
                                          <p:val>
                                            <p:fltVal val="360"/>
                                          </p:val>
                                        </p:tav>
                                        <p:tav tm="100000">
                                          <p:val>
                                            <p:fltVal val="0"/>
                                          </p:val>
                                        </p:tav>
                                      </p:tavLst>
                                    </p:anim>
                                    <p:animEffect transition="in" filter="fade">
                                      <p:cBhvr>
                                        <p:cTn id="59" dur="500"/>
                                        <p:tgtEl>
                                          <p:spTgt spid="57"/>
                                        </p:tgtEl>
                                      </p:cBhvr>
                                    </p:animEffect>
                                  </p:childTnLst>
                                </p:cTn>
                              </p:par>
                              <p:par>
                                <p:cTn id="60" presetID="49" presetClass="entr" presetSubtype="0" decel="100000" fill="hold" nodeType="withEffect">
                                  <p:stCondLst>
                                    <p:cond delay="0"/>
                                  </p:stCondLst>
                                  <p:childTnLst>
                                    <p:set>
                                      <p:cBhvr>
                                        <p:cTn id="61" dur="1" fill="hold">
                                          <p:stCondLst>
                                            <p:cond delay="0"/>
                                          </p:stCondLst>
                                        </p:cTn>
                                        <p:tgtEl>
                                          <p:spTgt spid="52"/>
                                        </p:tgtEl>
                                        <p:attrNameLst>
                                          <p:attrName>style.visibility</p:attrName>
                                        </p:attrNameLst>
                                      </p:cBhvr>
                                      <p:to>
                                        <p:strVal val="visible"/>
                                      </p:to>
                                    </p:set>
                                    <p:anim calcmode="lin" valueType="num">
                                      <p:cBhvr>
                                        <p:cTn id="62" dur="500" fill="hold"/>
                                        <p:tgtEl>
                                          <p:spTgt spid="52"/>
                                        </p:tgtEl>
                                        <p:attrNameLst>
                                          <p:attrName>ppt_w</p:attrName>
                                        </p:attrNameLst>
                                      </p:cBhvr>
                                      <p:tavLst>
                                        <p:tav tm="0">
                                          <p:val>
                                            <p:fltVal val="0"/>
                                          </p:val>
                                        </p:tav>
                                        <p:tav tm="100000">
                                          <p:val>
                                            <p:strVal val="#ppt_w"/>
                                          </p:val>
                                        </p:tav>
                                      </p:tavLst>
                                    </p:anim>
                                    <p:anim calcmode="lin" valueType="num">
                                      <p:cBhvr>
                                        <p:cTn id="63" dur="500" fill="hold"/>
                                        <p:tgtEl>
                                          <p:spTgt spid="52"/>
                                        </p:tgtEl>
                                        <p:attrNameLst>
                                          <p:attrName>ppt_h</p:attrName>
                                        </p:attrNameLst>
                                      </p:cBhvr>
                                      <p:tavLst>
                                        <p:tav tm="0">
                                          <p:val>
                                            <p:fltVal val="0"/>
                                          </p:val>
                                        </p:tav>
                                        <p:tav tm="100000">
                                          <p:val>
                                            <p:strVal val="#ppt_h"/>
                                          </p:val>
                                        </p:tav>
                                      </p:tavLst>
                                    </p:anim>
                                    <p:anim calcmode="lin" valueType="num">
                                      <p:cBhvr>
                                        <p:cTn id="64" dur="500" fill="hold"/>
                                        <p:tgtEl>
                                          <p:spTgt spid="52"/>
                                        </p:tgtEl>
                                        <p:attrNameLst>
                                          <p:attrName>style.rotation</p:attrName>
                                        </p:attrNameLst>
                                      </p:cBhvr>
                                      <p:tavLst>
                                        <p:tav tm="0">
                                          <p:val>
                                            <p:fltVal val="360"/>
                                          </p:val>
                                        </p:tav>
                                        <p:tav tm="100000">
                                          <p:val>
                                            <p:fltVal val="0"/>
                                          </p:val>
                                        </p:tav>
                                      </p:tavLst>
                                    </p:anim>
                                    <p:animEffect transition="in" filter="fade">
                                      <p:cBhvr>
                                        <p:cTn id="65" dur="500"/>
                                        <p:tgtEl>
                                          <p:spTgt spid="52"/>
                                        </p:tgtEl>
                                      </p:cBhvr>
                                    </p:animEffect>
                                  </p:childTnLst>
                                </p:cTn>
                              </p:par>
                              <p:par>
                                <p:cTn id="66" presetID="49" presetClass="entr" presetSubtype="0" decel="100000" fill="hold" nodeType="withEffect">
                                  <p:stCondLst>
                                    <p:cond delay="0"/>
                                  </p:stCondLst>
                                  <p:childTnLst>
                                    <p:set>
                                      <p:cBhvr>
                                        <p:cTn id="67" dur="1" fill="hold">
                                          <p:stCondLst>
                                            <p:cond delay="0"/>
                                          </p:stCondLst>
                                        </p:cTn>
                                        <p:tgtEl>
                                          <p:spTgt spid="62"/>
                                        </p:tgtEl>
                                        <p:attrNameLst>
                                          <p:attrName>style.visibility</p:attrName>
                                        </p:attrNameLst>
                                      </p:cBhvr>
                                      <p:to>
                                        <p:strVal val="visible"/>
                                      </p:to>
                                    </p:set>
                                    <p:anim calcmode="lin" valueType="num">
                                      <p:cBhvr>
                                        <p:cTn id="68" dur="500" fill="hold"/>
                                        <p:tgtEl>
                                          <p:spTgt spid="62"/>
                                        </p:tgtEl>
                                        <p:attrNameLst>
                                          <p:attrName>ppt_w</p:attrName>
                                        </p:attrNameLst>
                                      </p:cBhvr>
                                      <p:tavLst>
                                        <p:tav tm="0">
                                          <p:val>
                                            <p:fltVal val="0"/>
                                          </p:val>
                                        </p:tav>
                                        <p:tav tm="100000">
                                          <p:val>
                                            <p:strVal val="#ppt_w"/>
                                          </p:val>
                                        </p:tav>
                                      </p:tavLst>
                                    </p:anim>
                                    <p:anim calcmode="lin" valueType="num">
                                      <p:cBhvr>
                                        <p:cTn id="69" dur="500" fill="hold"/>
                                        <p:tgtEl>
                                          <p:spTgt spid="62"/>
                                        </p:tgtEl>
                                        <p:attrNameLst>
                                          <p:attrName>ppt_h</p:attrName>
                                        </p:attrNameLst>
                                      </p:cBhvr>
                                      <p:tavLst>
                                        <p:tav tm="0">
                                          <p:val>
                                            <p:fltVal val="0"/>
                                          </p:val>
                                        </p:tav>
                                        <p:tav tm="100000">
                                          <p:val>
                                            <p:strVal val="#ppt_h"/>
                                          </p:val>
                                        </p:tav>
                                      </p:tavLst>
                                    </p:anim>
                                    <p:anim calcmode="lin" valueType="num">
                                      <p:cBhvr>
                                        <p:cTn id="70" dur="500" fill="hold"/>
                                        <p:tgtEl>
                                          <p:spTgt spid="62"/>
                                        </p:tgtEl>
                                        <p:attrNameLst>
                                          <p:attrName>style.rotation</p:attrName>
                                        </p:attrNameLst>
                                      </p:cBhvr>
                                      <p:tavLst>
                                        <p:tav tm="0">
                                          <p:val>
                                            <p:fltVal val="360"/>
                                          </p:val>
                                        </p:tav>
                                        <p:tav tm="100000">
                                          <p:val>
                                            <p:fltVal val="0"/>
                                          </p:val>
                                        </p:tav>
                                      </p:tavLst>
                                    </p:anim>
                                    <p:animEffect transition="in" filter="fade">
                                      <p:cBhvr>
                                        <p:cTn id="71" dur="500"/>
                                        <p:tgtEl>
                                          <p:spTgt spid="62"/>
                                        </p:tgtEl>
                                      </p:cBhvr>
                                    </p:animEffect>
                                  </p:childTnLst>
                                </p:cTn>
                              </p:par>
                            </p:childTnLst>
                          </p:cTn>
                        </p:par>
                      </p:childTnLst>
                    </p:cTn>
                  </p:par>
                  <p:par>
                    <p:cTn id="72" fill="hold">
                      <p:stCondLst>
                        <p:cond delay="indefinite"/>
                      </p:stCondLst>
                      <p:childTnLst>
                        <p:par>
                          <p:cTn id="73" fill="hold">
                            <p:stCondLst>
                              <p:cond delay="0"/>
                            </p:stCondLst>
                            <p:childTnLst>
                              <p:par>
                                <p:cTn id="74" presetID="16" presetClass="entr" presetSubtype="21" fill="hold" nodeType="clickEffect">
                                  <p:stCondLst>
                                    <p:cond delay="0"/>
                                  </p:stCondLst>
                                  <p:childTnLst>
                                    <p:set>
                                      <p:cBhvr>
                                        <p:cTn id="75" dur="1" fill="hold">
                                          <p:stCondLst>
                                            <p:cond delay="0"/>
                                          </p:stCondLst>
                                        </p:cTn>
                                        <p:tgtEl>
                                          <p:spTgt spid="145"/>
                                        </p:tgtEl>
                                        <p:attrNameLst>
                                          <p:attrName>style.visibility</p:attrName>
                                        </p:attrNameLst>
                                      </p:cBhvr>
                                      <p:to>
                                        <p:strVal val="visible"/>
                                      </p:to>
                                    </p:set>
                                    <p:animEffect transition="in" filter="barn(inVertical)">
                                      <p:cBhvr>
                                        <p:cTn id="76" dur="500"/>
                                        <p:tgtEl>
                                          <p:spTgt spid="145"/>
                                        </p:tgtEl>
                                      </p:cBhvr>
                                    </p:animEffect>
                                  </p:childTnLst>
                                </p:cTn>
                              </p:par>
                              <p:par>
                                <p:cTn id="77" presetID="16" presetClass="entr" presetSubtype="21" fill="hold" nodeType="withEffect">
                                  <p:stCondLst>
                                    <p:cond delay="0"/>
                                  </p:stCondLst>
                                  <p:childTnLst>
                                    <p:set>
                                      <p:cBhvr>
                                        <p:cTn id="78" dur="1" fill="hold">
                                          <p:stCondLst>
                                            <p:cond delay="0"/>
                                          </p:stCondLst>
                                        </p:cTn>
                                        <p:tgtEl>
                                          <p:spTgt spid="146"/>
                                        </p:tgtEl>
                                        <p:attrNameLst>
                                          <p:attrName>style.visibility</p:attrName>
                                        </p:attrNameLst>
                                      </p:cBhvr>
                                      <p:to>
                                        <p:strVal val="visible"/>
                                      </p:to>
                                    </p:set>
                                    <p:animEffect transition="in" filter="barn(inVertical)">
                                      <p:cBhvr>
                                        <p:cTn id="79" dur="500"/>
                                        <p:tgtEl>
                                          <p:spTgt spid="146"/>
                                        </p:tgtEl>
                                      </p:cBhvr>
                                    </p:animEffect>
                                  </p:childTnLst>
                                </p:cTn>
                              </p:par>
                              <p:par>
                                <p:cTn id="80" presetID="16" presetClass="entr" presetSubtype="21" fill="hold" nodeType="withEffect">
                                  <p:stCondLst>
                                    <p:cond delay="0"/>
                                  </p:stCondLst>
                                  <p:childTnLst>
                                    <p:set>
                                      <p:cBhvr>
                                        <p:cTn id="81" dur="1" fill="hold">
                                          <p:stCondLst>
                                            <p:cond delay="0"/>
                                          </p:stCondLst>
                                        </p:cTn>
                                        <p:tgtEl>
                                          <p:spTgt spid="149"/>
                                        </p:tgtEl>
                                        <p:attrNameLst>
                                          <p:attrName>style.visibility</p:attrName>
                                        </p:attrNameLst>
                                      </p:cBhvr>
                                      <p:to>
                                        <p:strVal val="visible"/>
                                      </p:to>
                                    </p:set>
                                    <p:animEffect transition="in" filter="barn(inVertical)">
                                      <p:cBhvr>
                                        <p:cTn id="82" dur="500"/>
                                        <p:tgtEl>
                                          <p:spTgt spid="149"/>
                                        </p:tgtEl>
                                      </p:cBhvr>
                                    </p:animEffect>
                                  </p:childTnLst>
                                </p:cTn>
                              </p:par>
                              <p:par>
                                <p:cTn id="83" presetID="16" presetClass="entr" presetSubtype="21" fill="hold" nodeType="withEffect">
                                  <p:stCondLst>
                                    <p:cond delay="0"/>
                                  </p:stCondLst>
                                  <p:childTnLst>
                                    <p:set>
                                      <p:cBhvr>
                                        <p:cTn id="84" dur="1" fill="hold">
                                          <p:stCondLst>
                                            <p:cond delay="0"/>
                                          </p:stCondLst>
                                        </p:cTn>
                                        <p:tgtEl>
                                          <p:spTgt spid="3"/>
                                        </p:tgtEl>
                                        <p:attrNameLst>
                                          <p:attrName>style.visibility</p:attrName>
                                        </p:attrNameLst>
                                      </p:cBhvr>
                                      <p:to>
                                        <p:strVal val="visible"/>
                                      </p:to>
                                    </p:set>
                                    <p:animEffect transition="in" filter="barn(inVertical)">
                                      <p:cBhvr>
                                        <p:cTn id="85" dur="500"/>
                                        <p:tgtEl>
                                          <p:spTgt spid="3"/>
                                        </p:tgtEl>
                                      </p:cBhvr>
                                    </p:animEffect>
                                  </p:childTnLst>
                                </p:cTn>
                              </p:par>
                              <p:par>
                                <p:cTn id="86" presetID="16" presetClass="entr" presetSubtype="21" fill="hold" grpId="0" nodeType="withEffect">
                                  <p:stCondLst>
                                    <p:cond delay="0"/>
                                  </p:stCondLst>
                                  <p:childTnLst>
                                    <p:set>
                                      <p:cBhvr>
                                        <p:cTn id="87" dur="1" fill="hold">
                                          <p:stCondLst>
                                            <p:cond delay="0"/>
                                          </p:stCondLst>
                                        </p:cTn>
                                        <p:tgtEl>
                                          <p:spTgt spid="157"/>
                                        </p:tgtEl>
                                        <p:attrNameLst>
                                          <p:attrName>style.visibility</p:attrName>
                                        </p:attrNameLst>
                                      </p:cBhvr>
                                      <p:to>
                                        <p:strVal val="visible"/>
                                      </p:to>
                                    </p:set>
                                    <p:animEffect transition="in" filter="barn(inVertical)">
                                      <p:cBhvr>
                                        <p:cTn id="88" dur="500"/>
                                        <p:tgtEl>
                                          <p:spTgt spid="157"/>
                                        </p:tgtEl>
                                      </p:cBhvr>
                                    </p:animEffect>
                                  </p:childTnLst>
                                </p:cTn>
                              </p:par>
                              <p:par>
                                <p:cTn id="89" presetID="16" presetClass="entr" presetSubtype="21" fill="hold" grpId="0" nodeType="withEffect">
                                  <p:stCondLst>
                                    <p:cond delay="0"/>
                                  </p:stCondLst>
                                  <p:childTnLst>
                                    <p:set>
                                      <p:cBhvr>
                                        <p:cTn id="90" dur="1" fill="hold">
                                          <p:stCondLst>
                                            <p:cond delay="0"/>
                                          </p:stCondLst>
                                        </p:cTn>
                                        <p:tgtEl>
                                          <p:spTgt spid="156"/>
                                        </p:tgtEl>
                                        <p:attrNameLst>
                                          <p:attrName>style.visibility</p:attrName>
                                        </p:attrNameLst>
                                      </p:cBhvr>
                                      <p:to>
                                        <p:strVal val="visible"/>
                                      </p:to>
                                    </p:set>
                                    <p:animEffect transition="in" filter="barn(inVertical)">
                                      <p:cBhvr>
                                        <p:cTn id="91" dur="500"/>
                                        <p:tgtEl>
                                          <p:spTgt spid="156"/>
                                        </p:tgtEl>
                                      </p:cBhvr>
                                    </p:animEffect>
                                  </p:childTnLst>
                                </p:cTn>
                              </p:par>
                              <p:par>
                                <p:cTn id="92" presetID="16" presetClass="entr" presetSubtype="21" fill="hold" grpId="0" nodeType="withEffect">
                                  <p:stCondLst>
                                    <p:cond delay="0"/>
                                  </p:stCondLst>
                                  <p:childTnLst>
                                    <p:set>
                                      <p:cBhvr>
                                        <p:cTn id="93" dur="1" fill="hold">
                                          <p:stCondLst>
                                            <p:cond delay="0"/>
                                          </p:stCondLst>
                                        </p:cTn>
                                        <p:tgtEl>
                                          <p:spTgt spid="160"/>
                                        </p:tgtEl>
                                        <p:attrNameLst>
                                          <p:attrName>style.visibility</p:attrName>
                                        </p:attrNameLst>
                                      </p:cBhvr>
                                      <p:to>
                                        <p:strVal val="visible"/>
                                      </p:to>
                                    </p:set>
                                    <p:animEffect transition="in" filter="barn(inVertical)">
                                      <p:cBhvr>
                                        <p:cTn id="94" dur="500"/>
                                        <p:tgtEl>
                                          <p:spTgt spid="160"/>
                                        </p:tgtEl>
                                      </p:cBhvr>
                                    </p:animEffect>
                                  </p:childTnLst>
                                </p:cTn>
                              </p:par>
                              <p:par>
                                <p:cTn id="95" presetID="16" presetClass="entr" presetSubtype="21" fill="hold" grpId="0" nodeType="withEffect">
                                  <p:stCondLst>
                                    <p:cond delay="0"/>
                                  </p:stCondLst>
                                  <p:childTnLst>
                                    <p:set>
                                      <p:cBhvr>
                                        <p:cTn id="96" dur="1" fill="hold">
                                          <p:stCondLst>
                                            <p:cond delay="0"/>
                                          </p:stCondLst>
                                        </p:cTn>
                                        <p:tgtEl>
                                          <p:spTgt spid="159"/>
                                        </p:tgtEl>
                                        <p:attrNameLst>
                                          <p:attrName>style.visibility</p:attrName>
                                        </p:attrNameLst>
                                      </p:cBhvr>
                                      <p:to>
                                        <p:strVal val="visible"/>
                                      </p:to>
                                    </p:set>
                                    <p:animEffect transition="in" filter="barn(inVertical)">
                                      <p:cBhvr>
                                        <p:cTn id="97" dur="500"/>
                                        <p:tgtEl>
                                          <p:spTgt spid="1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p:bldP spid="71" grpId="0"/>
      <p:bldP spid="26" grpId="0" animBg="1"/>
      <p:bldP spid="31" grpId="0" animBg="1"/>
      <p:bldP spid="156" grpId="0"/>
      <p:bldP spid="157" grpId="0"/>
      <p:bldP spid="159" grpId="0"/>
      <p:bldP spid="160" grpId="0"/>
    </p:bld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58" name="组合 157"/>
          <p:cNvGrpSpPr/>
          <p:nvPr/>
        </p:nvGrpSpPr>
        <p:grpSpPr>
          <a:xfrm>
            <a:off x="5666633" y="3216809"/>
            <a:ext cx="460706" cy="395051"/>
            <a:chOff x="3546346" y="2339026"/>
            <a:chExt cx="897787" cy="769842"/>
          </a:xfrm>
          <a:solidFill>
            <a:schemeClr val="bg1">
              <a:lumMod val="50000"/>
            </a:schemeClr>
          </a:solidFill>
          <a:effectLst>
            <a:reflection blurRad="6350" stA="52000" endA="300" endPos="35000" dir="5400000" sy="-100000" algn="bl" rotWithShape="0"/>
          </a:effectLst>
        </p:grpSpPr>
        <p:sp>
          <p:nvSpPr>
            <p:cNvPr id="159" name="Rectangle 227"/>
            <p:cNvSpPr>
              <a:spLocks noChangeArrowheads="1"/>
            </p:cNvSpPr>
            <p:nvPr/>
          </p:nvSpPr>
          <p:spPr bwMode="auto">
            <a:xfrm>
              <a:off x="3561526" y="3077423"/>
              <a:ext cx="882607" cy="3144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endParaRPr>
            </a:p>
          </p:txBody>
        </p:sp>
        <p:sp>
          <p:nvSpPr>
            <p:cNvPr id="160" name="Freeform 228"/>
            <p:cNvSpPr/>
            <p:nvPr/>
          </p:nvSpPr>
          <p:spPr bwMode="auto">
            <a:xfrm>
              <a:off x="3617909" y="2844302"/>
              <a:ext cx="125777" cy="210351"/>
            </a:xfrm>
            <a:custGeom>
              <a:avLst/>
              <a:gdLst>
                <a:gd name="T0" fmla="*/ 6 w 49"/>
                <a:gd name="T1" fmla="*/ 82 h 82"/>
                <a:gd name="T2" fmla="*/ 43 w 49"/>
                <a:gd name="T3" fmla="*/ 82 h 82"/>
                <a:gd name="T4" fmla="*/ 49 w 49"/>
                <a:gd name="T5" fmla="*/ 76 h 82"/>
                <a:gd name="T6" fmla="*/ 49 w 49"/>
                <a:gd name="T7" fmla="*/ 0 h 82"/>
                <a:gd name="T8" fmla="*/ 0 w 49"/>
                <a:gd name="T9" fmla="*/ 49 h 82"/>
                <a:gd name="T10" fmla="*/ 0 w 49"/>
                <a:gd name="T11" fmla="*/ 76 h 82"/>
                <a:gd name="T12" fmla="*/ 6 w 49"/>
                <a:gd name="T13" fmla="*/ 82 h 82"/>
              </a:gdLst>
              <a:ahLst/>
              <a:cxnLst>
                <a:cxn ang="0">
                  <a:pos x="T0" y="T1"/>
                </a:cxn>
                <a:cxn ang="0">
                  <a:pos x="T2" y="T3"/>
                </a:cxn>
                <a:cxn ang="0">
                  <a:pos x="T4" y="T5"/>
                </a:cxn>
                <a:cxn ang="0">
                  <a:pos x="T6" y="T7"/>
                </a:cxn>
                <a:cxn ang="0">
                  <a:pos x="T8" y="T9"/>
                </a:cxn>
                <a:cxn ang="0">
                  <a:pos x="T10" y="T11"/>
                </a:cxn>
                <a:cxn ang="0">
                  <a:pos x="T12" y="T13"/>
                </a:cxn>
              </a:cxnLst>
              <a:rect l="0" t="0" r="r" b="b"/>
              <a:pathLst>
                <a:path w="49" h="82">
                  <a:moveTo>
                    <a:pt x="6" y="82"/>
                  </a:moveTo>
                  <a:cubicBezTo>
                    <a:pt x="43" y="82"/>
                    <a:pt x="43" y="82"/>
                    <a:pt x="43" y="82"/>
                  </a:cubicBezTo>
                  <a:cubicBezTo>
                    <a:pt x="46" y="82"/>
                    <a:pt x="49" y="79"/>
                    <a:pt x="49" y="76"/>
                  </a:cubicBezTo>
                  <a:cubicBezTo>
                    <a:pt x="49" y="0"/>
                    <a:pt x="49" y="0"/>
                    <a:pt x="49" y="0"/>
                  </a:cubicBezTo>
                  <a:cubicBezTo>
                    <a:pt x="0" y="49"/>
                    <a:pt x="0" y="49"/>
                    <a:pt x="0" y="49"/>
                  </a:cubicBezTo>
                  <a:cubicBezTo>
                    <a:pt x="0" y="76"/>
                    <a:pt x="0" y="76"/>
                    <a:pt x="0" y="76"/>
                  </a:cubicBezTo>
                  <a:cubicBezTo>
                    <a:pt x="0" y="79"/>
                    <a:pt x="3" y="82"/>
                    <a:pt x="6" y="8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endParaRPr>
            </a:p>
          </p:txBody>
        </p:sp>
        <p:sp>
          <p:nvSpPr>
            <p:cNvPr id="161" name="Freeform 229"/>
            <p:cNvSpPr/>
            <p:nvPr/>
          </p:nvSpPr>
          <p:spPr bwMode="auto">
            <a:xfrm>
              <a:off x="3779467" y="2682744"/>
              <a:ext cx="122524" cy="371910"/>
            </a:xfrm>
            <a:custGeom>
              <a:avLst/>
              <a:gdLst>
                <a:gd name="T0" fmla="*/ 5 w 48"/>
                <a:gd name="T1" fmla="*/ 145 h 145"/>
                <a:gd name="T2" fmla="*/ 43 w 48"/>
                <a:gd name="T3" fmla="*/ 145 h 145"/>
                <a:gd name="T4" fmla="*/ 48 w 48"/>
                <a:gd name="T5" fmla="*/ 139 h 145"/>
                <a:gd name="T6" fmla="*/ 48 w 48"/>
                <a:gd name="T7" fmla="*/ 0 h 145"/>
                <a:gd name="T8" fmla="*/ 0 w 48"/>
                <a:gd name="T9" fmla="*/ 49 h 145"/>
                <a:gd name="T10" fmla="*/ 0 w 48"/>
                <a:gd name="T11" fmla="*/ 139 h 145"/>
                <a:gd name="T12" fmla="*/ 5 w 48"/>
                <a:gd name="T13" fmla="*/ 145 h 145"/>
              </a:gdLst>
              <a:ahLst/>
              <a:cxnLst>
                <a:cxn ang="0">
                  <a:pos x="T0" y="T1"/>
                </a:cxn>
                <a:cxn ang="0">
                  <a:pos x="T2" y="T3"/>
                </a:cxn>
                <a:cxn ang="0">
                  <a:pos x="T4" y="T5"/>
                </a:cxn>
                <a:cxn ang="0">
                  <a:pos x="T6" y="T7"/>
                </a:cxn>
                <a:cxn ang="0">
                  <a:pos x="T8" y="T9"/>
                </a:cxn>
                <a:cxn ang="0">
                  <a:pos x="T10" y="T11"/>
                </a:cxn>
                <a:cxn ang="0">
                  <a:pos x="T12" y="T13"/>
                </a:cxn>
              </a:cxnLst>
              <a:rect l="0" t="0" r="r" b="b"/>
              <a:pathLst>
                <a:path w="48" h="145">
                  <a:moveTo>
                    <a:pt x="5" y="145"/>
                  </a:moveTo>
                  <a:cubicBezTo>
                    <a:pt x="43" y="145"/>
                    <a:pt x="43" y="145"/>
                    <a:pt x="43" y="145"/>
                  </a:cubicBezTo>
                  <a:cubicBezTo>
                    <a:pt x="46" y="145"/>
                    <a:pt x="48" y="142"/>
                    <a:pt x="48" y="139"/>
                  </a:cubicBezTo>
                  <a:cubicBezTo>
                    <a:pt x="48" y="0"/>
                    <a:pt x="48" y="0"/>
                    <a:pt x="48" y="0"/>
                  </a:cubicBezTo>
                  <a:cubicBezTo>
                    <a:pt x="0" y="49"/>
                    <a:pt x="0" y="49"/>
                    <a:pt x="0" y="49"/>
                  </a:cubicBezTo>
                  <a:cubicBezTo>
                    <a:pt x="0" y="139"/>
                    <a:pt x="0" y="139"/>
                    <a:pt x="0" y="139"/>
                  </a:cubicBezTo>
                  <a:cubicBezTo>
                    <a:pt x="0" y="142"/>
                    <a:pt x="2" y="145"/>
                    <a:pt x="5" y="14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endParaRPr>
            </a:p>
          </p:txBody>
        </p:sp>
        <p:sp>
          <p:nvSpPr>
            <p:cNvPr id="162" name="Freeform 230"/>
            <p:cNvSpPr/>
            <p:nvPr/>
          </p:nvSpPr>
          <p:spPr bwMode="auto">
            <a:xfrm>
              <a:off x="3938857" y="2713104"/>
              <a:ext cx="124693" cy="341550"/>
            </a:xfrm>
            <a:custGeom>
              <a:avLst/>
              <a:gdLst>
                <a:gd name="T0" fmla="*/ 22 w 49"/>
                <a:gd name="T1" fmla="*/ 22 h 133"/>
                <a:gd name="T2" fmla="*/ 0 w 49"/>
                <a:gd name="T3" fmla="*/ 0 h 133"/>
                <a:gd name="T4" fmla="*/ 0 w 49"/>
                <a:gd name="T5" fmla="*/ 127 h 133"/>
                <a:gd name="T6" fmla="*/ 6 w 49"/>
                <a:gd name="T7" fmla="*/ 133 h 133"/>
                <a:gd name="T8" fmla="*/ 43 w 49"/>
                <a:gd name="T9" fmla="*/ 133 h 133"/>
                <a:gd name="T10" fmla="*/ 49 w 49"/>
                <a:gd name="T11" fmla="*/ 127 h 133"/>
                <a:gd name="T12" fmla="*/ 49 w 49"/>
                <a:gd name="T13" fmla="*/ 26 h 133"/>
                <a:gd name="T14" fmla="*/ 38 w 49"/>
                <a:gd name="T15" fmla="*/ 29 h 133"/>
                <a:gd name="T16" fmla="*/ 22 w 49"/>
                <a:gd name="T17" fmla="*/ 22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133">
                  <a:moveTo>
                    <a:pt x="22" y="22"/>
                  </a:moveTo>
                  <a:cubicBezTo>
                    <a:pt x="0" y="0"/>
                    <a:pt x="0" y="0"/>
                    <a:pt x="0" y="0"/>
                  </a:cubicBezTo>
                  <a:cubicBezTo>
                    <a:pt x="0" y="127"/>
                    <a:pt x="0" y="127"/>
                    <a:pt x="0" y="127"/>
                  </a:cubicBezTo>
                  <a:cubicBezTo>
                    <a:pt x="0" y="130"/>
                    <a:pt x="3" y="133"/>
                    <a:pt x="6" y="133"/>
                  </a:cubicBezTo>
                  <a:cubicBezTo>
                    <a:pt x="43" y="133"/>
                    <a:pt x="43" y="133"/>
                    <a:pt x="43" y="133"/>
                  </a:cubicBezTo>
                  <a:cubicBezTo>
                    <a:pt x="46" y="133"/>
                    <a:pt x="49" y="130"/>
                    <a:pt x="49" y="127"/>
                  </a:cubicBezTo>
                  <a:cubicBezTo>
                    <a:pt x="49" y="26"/>
                    <a:pt x="49" y="26"/>
                    <a:pt x="49" y="26"/>
                  </a:cubicBezTo>
                  <a:cubicBezTo>
                    <a:pt x="46" y="28"/>
                    <a:pt x="42" y="29"/>
                    <a:pt x="38" y="29"/>
                  </a:cubicBezTo>
                  <a:cubicBezTo>
                    <a:pt x="32" y="29"/>
                    <a:pt x="27" y="26"/>
                    <a:pt x="22"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endParaRPr>
            </a:p>
          </p:txBody>
        </p:sp>
        <p:sp>
          <p:nvSpPr>
            <p:cNvPr id="163" name="Freeform 231"/>
            <p:cNvSpPr/>
            <p:nvPr/>
          </p:nvSpPr>
          <p:spPr bwMode="auto">
            <a:xfrm>
              <a:off x="4100415" y="2624193"/>
              <a:ext cx="122524" cy="430461"/>
            </a:xfrm>
            <a:custGeom>
              <a:avLst/>
              <a:gdLst>
                <a:gd name="T0" fmla="*/ 5 w 48"/>
                <a:gd name="T1" fmla="*/ 168 h 168"/>
                <a:gd name="T2" fmla="*/ 43 w 48"/>
                <a:gd name="T3" fmla="*/ 168 h 168"/>
                <a:gd name="T4" fmla="*/ 48 w 48"/>
                <a:gd name="T5" fmla="*/ 162 h 168"/>
                <a:gd name="T6" fmla="*/ 48 w 48"/>
                <a:gd name="T7" fmla="*/ 0 h 168"/>
                <a:gd name="T8" fmla="*/ 0 w 48"/>
                <a:gd name="T9" fmla="*/ 48 h 168"/>
                <a:gd name="T10" fmla="*/ 0 w 48"/>
                <a:gd name="T11" fmla="*/ 162 h 168"/>
                <a:gd name="T12" fmla="*/ 5 w 48"/>
                <a:gd name="T13" fmla="*/ 168 h 168"/>
              </a:gdLst>
              <a:ahLst/>
              <a:cxnLst>
                <a:cxn ang="0">
                  <a:pos x="T0" y="T1"/>
                </a:cxn>
                <a:cxn ang="0">
                  <a:pos x="T2" y="T3"/>
                </a:cxn>
                <a:cxn ang="0">
                  <a:pos x="T4" y="T5"/>
                </a:cxn>
                <a:cxn ang="0">
                  <a:pos x="T6" y="T7"/>
                </a:cxn>
                <a:cxn ang="0">
                  <a:pos x="T8" y="T9"/>
                </a:cxn>
                <a:cxn ang="0">
                  <a:pos x="T10" y="T11"/>
                </a:cxn>
                <a:cxn ang="0">
                  <a:pos x="T12" y="T13"/>
                </a:cxn>
              </a:cxnLst>
              <a:rect l="0" t="0" r="r" b="b"/>
              <a:pathLst>
                <a:path w="48" h="168">
                  <a:moveTo>
                    <a:pt x="5" y="168"/>
                  </a:moveTo>
                  <a:cubicBezTo>
                    <a:pt x="43" y="168"/>
                    <a:pt x="43" y="168"/>
                    <a:pt x="43" y="168"/>
                  </a:cubicBezTo>
                  <a:cubicBezTo>
                    <a:pt x="46" y="168"/>
                    <a:pt x="48" y="165"/>
                    <a:pt x="48" y="162"/>
                  </a:cubicBezTo>
                  <a:cubicBezTo>
                    <a:pt x="48" y="0"/>
                    <a:pt x="48" y="0"/>
                    <a:pt x="48" y="0"/>
                  </a:cubicBezTo>
                  <a:cubicBezTo>
                    <a:pt x="0" y="48"/>
                    <a:pt x="0" y="48"/>
                    <a:pt x="0" y="48"/>
                  </a:cubicBezTo>
                  <a:cubicBezTo>
                    <a:pt x="0" y="162"/>
                    <a:pt x="0" y="162"/>
                    <a:pt x="0" y="162"/>
                  </a:cubicBezTo>
                  <a:cubicBezTo>
                    <a:pt x="0" y="165"/>
                    <a:pt x="2" y="168"/>
                    <a:pt x="5" y="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endParaRPr>
            </a:p>
          </p:txBody>
        </p:sp>
        <p:sp>
          <p:nvSpPr>
            <p:cNvPr id="164" name="Freeform 232"/>
            <p:cNvSpPr/>
            <p:nvPr/>
          </p:nvSpPr>
          <p:spPr bwMode="auto">
            <a:xfrm>
              <a:off x="4258721" y="2513596"/>
              <a:ext cx="125777" cy="541058"/>
            </a:xfrm>
            <a:custGeom>
              <a:avLst/>
              <a:gdLst>
                <a:gd name="T0" fmla="*/ 29 w 49"/>
                <a:gd name="T1" fmla="*/ 0 h 211"/>
                <a:gd name="T2" fmla="*/ 0 w 49"/>
                <a:gd name="T3" fmla="*/ 29 h 211"/>
                <a:gd name="T4" fmla="*/ 0 w 49"/>
                <a:gd name="T5" fmla="*/ 205 h 211"/>
                <a:gd name="T6" fmla="*/ 6 w 49"/>
                <a:gd name="T7" fmla="*/ 211 h 211"/>
                <a:gd name="T8" fmla="*/ 43 w 49"/>
                <a:gd name="T9" fmla="*/ 211 h 211"/>
                <a:gd name="T10" fmla="*/ 49 w 49"/>
                <a:gd name="T11" fmla="*/ 205 h 211"/>
                <a:gd name="T12" fmla="*/ 49 w 49"/>
                <a:gd name="T13" fmla="*/ 22 h 211"/>
                <a:gd name="T14" fmla="*/ 29 w 49"/>
                <a:gd name="T15" fmla="*/ 0 h 2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 h="211">
                  <a:moveTo>
                    <a:pt x="29" y="0"/>
                  </a:moveTo>
                  <a:cubicBezTo>
                    <a:pt x="0" y="29"/>
                    <a:pt x="0" y="29"/>
                    <a:pt x="0" y="29"/>
                  </a:cubicBezTo>
                  <a:cubicBezTo>
                    <a:pt x="0" y="205"/>
                    <a:pt x="0" y="205"/>
                    <a:pt x="0" y="205"/>
                  </a:cubicBezTo>
                  <a:cubicBezTo>
                    <a:pt x="0" y="208"/>
                    <a:pt x="3" y="211"/>
                    <a:pt x="6" y="211"/>
                  </a:cubicBezTo>
                  <a:cubicBezTo>
                    <a:pt x="43" y="211"/>
                    <a:pt x="43" y="211"/>
                    <a:pt x="43" y="211"/>
                  </a:cubicBezTo>
                  <a:cubicBezTo>
                    <a:pt x="46" y="211"/>
                    <a:pt x="49" y="208"/>
                    <a:pt x="49" y="205"/>
                  </a:cubicBezTo>
                  <a:cubicBezTo>
                    <a:pt x="49" y="22"/>
                    <a:pt x="49" y="22"/>
                    <a:pt x="49" y="22"/>
                  </a:cubicBezTo>
                  <a:cubicBezTo>
                    <a:pt x="38" y="21"/>
                    <a:pt x="29" y="12"/>
                    <a:pt x="2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endParaRPr>
            </a:p>
          </p:txBody>
        </p:sp>
        <p:sp>
          <p:nvSpPr>
            <p:cNvPr id="165" name="Freeform 233"/>
            <p:cNvSpPr/>
            <p:nvPr/>
          </p:nvSpPr>
          <p:spPr bwMode="auto">
            <a:xfrm>
              <a:off x="3546346" y="2339026"/>
              <a:ext cx="871764" cy="610452"/>
            </a:xfrm>
            <a:custGeom>
              <a:avLst/>
              <a:gdLst>
                <a:gd name="T0" fmla="*/ 20 w 340"/>
                <a:gd name="T1" fmla="*/ 234 h 238"/>
                <a:gd name="T2" fmla="*/ 140 w 340"/>
                <a:gd name="T3" fmla="*/ 113 h 238"/>
                <a:gd name="T4" fmla="*/ 183 w 340"/>
                <a:gd name="T5" fmla="*/ 156 h 238"/>
                <a:gd name="T6" fmla="*/ 199 w 340"/>
                <a:gd name="T7" fmla="*/ 156 h 238"/>
                <a:gd name="T8" fmla="*/ 318 w 340"/>
                <a:gd name="T9" fmla="*/ 37 h 238"/>
                <a:gd name="T10" fmla="*/ 318 w 340"/>
                <a:gd name="T11" fmla="*/ 64 h 238"/>
                <a:gd name="T12" fmla="*/ 329 w 340"/>
                <a:gd name="T13" fmla="*/ 75 h 238"/>
                <a:gd name="T14" fmla="*/ 340 w 340"/>
                <a:gd name="T15" fmla="*/ 64 h 238"/>
                <a:gd name="T16" fmla="*/ 340 w 340"/>
                <a:gd name="T17" fmla="*/ 11 h 238"/>
                <a:gd name="T18" fmla="*/ 337 w 340"/>
                <a:gd name="T19" fmla="*/ 3 h 238"/>
                <a:gd name="T20" fmla="*/ 329 w 340"/>
                <a:gd name="T21" fmla="*/ 0 h 238"/>
                <a:gd name="T22" fmla="*/ 276 w 340"/>
                <a:gd name="T23" fmla="*/ 0 h 238"/>
                <a:gd name="T24" fmla="*/ 265 w 340"/>
                <a:gd name="T25" fmla="*/ 11 h 238"/>
                <a:gd name="T26" fmla="*/ 276 w 340"/>
                <a:gd name="T27" fmla="*/ 22 h 238"/>
                <a:gd name="T28" fmla="*/ 302 w 340"/>
                <a:gd name="T29" fmla="*/ 22 h 238"/>
                <a:gd name="T30" fmla="*/ 191 w 340"/>
                <a:gd name="T31" fmla="*/ 133 h 238"/>
                <a:gd name="T32" fmla="*/ 148 w 340"/>
                <a:gd name="T33" fmla="*/ 90 h 238"/>
                <a:gd name="T34" fmla="*/ 133 w 340"/>
                <a:gd name="T35" fmla="*/ 90 h 238"/>
                <a:gd name="T36" fmla="*/ 4 w 340"/>
                <a:gd name="T37" fmla="*/ 219 h 238"/>
                <a:gd name="T38" fmla="*/ 4 w 340"/>
                <a:gd name="T39" fmla="*/ 234 h 238"/>
                <a:gd name="T40" fmla="*/ 20 w 340"/>
                <a:gd name="T41" fmla="*/ 234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40" h="238">
                  <a:moveTo>
                    <a:pt x="20" y="234"/>
                  </a:moveTo>
                  <a:cubicBezTo>
                    <a:pt x="140" y="113"/>
                    <a:pt x="140" y="113"/>
                    <a:pt x="140" y="113"/>
                  </a:cubicBezTo>
                  <a:cubicBezTo>
                    <a:pt x="183" y="156"/>
                    <a:pt x="183" y="156"/>
                    <a:pt x="183" y="156"/>
                  </a:cubicBezTo>
                  <a:cubicBezTo>
                    <a:pt x="188" y="160"/>
                    <a:pt x="195" y="160"/>
                    <a:pt x="199" y="156"/>
                  </a:cubicBezTo>
                  <a:cubicBezTo>
                    <a:pt x="318" y="37"/>
                    <a:pt x="318" y="37"/>
                    <a:pt x="318" y="37"/>
                  </a:cubicBezTo>
                  <a:cubicBezTo>
                    <a:pt x="318" y="64"/>
                    <a:pt x="318" y="64"/>
                    <a:pt x="318" y="64"/>
                  </a:cubicBezTo>
                  <a:cubicBezTo>
                    <a:pt x="318" y="70"/>
                    <a:pt x="323" y="75"/>
                    <a:pt x="329" y="75"/>
                  </a:cubicBezTo>
                  <a:cubicBezTo>
                    <a:pt x="335" y="75"/>
                    <a:pt x="340" y="70"/>
                    <a:pt x="340" y="64"/>
                  </a:cubicBezTo>
                  <a:cubicBezTo>
                    <a:pt x="340" y="11"/>
                    <a:pt x="340" y="11"/>
                    <a:pt x="340" y="11"/>
                  </a:cubicBezTo>
                  <a:cubicBezTo>
                    <a:pt x="340" y="8"/>
                    <a:pt x="339" y="5"/>
                    <a:pt x="337" y="3"/>
                  </a:cubicBezTo>
                  <a:cubicBezTo>
                    <a:pt x="335" y="1"/>
                    <a:pt x="332" y="0"/>
                    <a:pt x="329" y="0"/>
                  </a:cubicBezTo>
                  <a:cubicBezTo>
                    <a:pt x="276" y="0"/>
                    <a:pt x="276" y="0"/>
                    <a:pt x="276" y="0"/>
                  </a:cubicBezTo>
                  <a:cubicBezTo>
                    <a:pt x="270" y="0"/>
                    <a:pt x="265" y="4"/>
                    <a:pt x="265" y="11"/>
                  </a:cubicBezTo>
                  <a:cubicBezTo>
                    <a:pt x="265" y="17"/>
                    <a:pt x="270" y="22"/>
                    <a:pt x="276" y="22"/>
                  </a:cubicBezTo>
                  <a:cubicBezTo>
                    <a:pt x="302" y="22"/>
                    <a:pt x="302" y="22"/>
                    <a:pt x="302" y="22"/>
                  </a:cubicBezTo>
                  <a:cubicBezTo>
                    <a:pt x="191" y="133"/>
                    <a:pt x="191" y="133"/>
                    <a:pt x="191" y="133"/>
                  </a:cubicBezTo>
                  <a:cubicBezTo>
                    <a:pt x="148" y="90"/>
                    <a:pt x="148" y="90"/>
                    <a:pt x="148" y="90"/>
                  </a:cubicBezTo>
                  <a:cubicBezTo>
                    <a:pt x="144" y="86"/>
                    <a:pt x="137" y="86"/>
                    <a:pt x="133" y="90"/>
                  </a:cubicBezTo>
                  <a:cubicBezTo>
                    <a:pt x="4" y="219"/>
                    <a:pt x="4" y="219"/>
                    <a:pt x="4" y="219"/>
                  </a:cubicBezTo>
                  <a:cubicBezTo>
                    <a:pt x="0" y="223"/>
                    <a:pt x="0" y="230"/>
                    <a:pt x="4" y="234"/>
                  </a:cubicBezTo>
                  <a:cubicBezTo>
                    <a:pt x="8" y="238"/>
                    <a:pt x="15" y="238"/>
                    <a:pt x="20" y="2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endParaRPr>
            </a:p>
          </p:txBody>
        </p:sp>
      </p:grpSp>
      <p:grpSp>
        <p:nvGrpSpPr>
          <p:cNvPr id="29" name="组合 28"/>
          <p:cNvGrpSpPr/>
          <p:nvPr/>
        </p:nvGrpSpPr>
        <p:grpSpPr>
          <a:xfrm>
            <a:off x="3601689" y="1384898"/>
            <a:ext cx="4021322" cy="4088205"/>
            <a:chOff x="4076701" y="1384898"/>
            <a:chExt cx="4021322" cy="4088205"/>
          </a:xfrm>
          <a:effectLst>
            <a:outerShdw blurRad="152400" dist="88900" dir="2700000" sx="99000" sy="99000" algn="tl" rotWithShape="0">
              <a:prstClr val="black">
                <a:alpha val="20000"/>
              </a:prstClr>
            </a:outerShdw>
          </a:effectLst>
        </p:grpSpPr>
        <p:sp>
          <p:nvSpPr>
            <p:cNvPr id="25" name="任意多边形 24"/>
            <p:cNvSpPr/>
            <p:nvPr/>
          </p:nvSpPr>
          <p:spPr>
            <a:xfrm>
              <a:off x="4076701" y="2446530"/>
              <a:ext cx="2026434" cy="1964942"/>
            </a:xfrm>
            <a:custGeom>
              <a:avLst/>
              <a:gdLst>
                <a:gd name="connsiteX0" fmla="*/ 648884 w 2026434"/>
                <a:gd name="connsiteY0" fmla="*/ 0 h 1964942"/>
                <a:gd name="connsiteX1" fmla="*/ 1551718 w 2026434"/>
                <a:gd name="connsiteY1" fmla="*/ 229 h 1964942"/>
                <a:gd name="connsiteX2" fmla="*/ 1724865 w 2026434"/>
                <a:gd name="connsiteY2" fmla="*/ 100196 h 1964942"/>
                <a:gd name="connsiteX3" fmla="*/ 1985955 w 2026434"/>
                <a:gd name="connsiteY3" fmla="*/ 552154 h 1964942"/>
                <a:gd name="connsiteX4" fmla="*/ 2016766 w 2026434"/>
                <a:gd name="connsiteY4" fmla="*/ 605484 h 1964942"/>
                <a:gd name="connsiteX5" fmla="*/ 1976958 w 2026434"/>
                <a:gd name="connsiteY5" fmla="*/ 638328 h 1964942"/>
                <a:gd name="connsiteX6" fmla="*/ 1839723 w 2026434"/>
                <a:gd name="connsiteY6" fmla="*/ 969642 h 1964942"/>
                <a:gd name="connsiteX7" fmla="*/ 1976958 w 2026434"/>
                <a:gd name="connsiteY7" fmla="*/ 1300955 h 1964942"/>
                <a:gd name="connsiteX8" fmla="*/ 2026434 w 2026434"/>
                <a:gd name="connsiteY8" fmla="*/ 1341779 h 1964942"/>
                <a:gd name="connsiteX9" fmla="*/ 1966837 w 2026434"/>
                <a:gd name="connsiteY9" fmla="*/ 1445004 h 1964942"/>
                <a:gd name="connsiteX10" fmla="*/ 1724816 w 2026434"/>
                <a:gd name="connsiteY10" fmla="*/ 1864201 h 1964942"/>
                <a:gd name="connsiteX11" fmla="*/ 1551222 w 2026434"/>
                <a:gd name="connsiteY11" fmla="*/ 1964942 h 1964942"/>
                <a:gd name="connsiteX12" fmla="*/ 648386 w 2026434"/>
                <a:gd name="connsiteY12" fmla="*/ 1964713 h 1964942"/>
                <a:gd name="connsiteX13" fmla="*/ 475240 w 2026434"/>
                <a:gd name="connsiteY13" fmla="*/ 1864748 h 1964942"/>
                <a:gd name="connsiteX14" fmla="*/ 23624 w 2026434"/>
                <a:gd name="connsiteY14" fmla="*/ 1082984 h 1964942"/>
                <a:gd name="connsiteX15" fmla="*/ 24071 w 2026434"/>
                <a:gd name="connsiteY15" fmla="*/ 882276 h 1964942"/>
                <a:gd name="connsiteX16" fmla="*/ 475291 w 2026434"/>
                <a:gd name="connsiteY16" fmla="*/ 100743 h 1964942"/>
                <a:gd name="connsiteX17" fmla="*/ 648884 w 2026434"/>
                <a:gd name="connsiteY17" fmla="*/ 0 h 1964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026434" h="1964942">
                  <a:moveTo>
                    <a:pt x="648884" y="0"/>
                  </a:moveTo>
                  <a:cubicBezTo>
                    <a:pt x="1551718" y="229"/>
                    <a:pt x="1551718" y="229"/>
                    <a:pt x="1551718" y="229"/>
                  </a:cubicBezTo>
                  <a:cubicBezTo>
                    <a:pt x="1614503" y="1124"/>
                    <a:pt x="1692699" y="46270"/>
                    <a:pt x="1724865" y="100196"/>
                  </a:cubicBezTo>
                  <a:cubicBezTo>
                    <a:pt x="1837770" y="295637"/>
                    <a:pt x="1922447" y="442218"/>
                    <a:pt x="1985955" y="552154"/>
                  </a:cubicBezTo>
                  <a:lnTo>
                    <a:pt x="2016766" y="605484"/>
                  </a:lnTo>
                  <a:lnTo>
                    <a:pt x="1976958" y="638328"/>
                  </a:lnTo>
                  <a:cubicBezTo>
                    <a:pt x="1892167" y="723118"/>
                    <a:pt x="1839723" y="840256"/>
                    <a:pt x="1839723" y="969642"/>
                  </a:cubicBezTo>
                  <a:cubicBezTo>
                    <a:pt x="1839723" y="1099028"/>
                    <a:pt x="1892167" y="1216165"/>
                    <a:pt x="1976958" y="1300955"/>
                  </a:cubicBezTo>
                  <a:lnTo>
                    <a:pt x="2026434" y="1341779"/>
                  </a:lnTo>
                  <a:lnTo>
                    <a:pt x="1966837" y="1445004"/>
                  </a:lnTo>
                  <a:cubicBezTo>
                    <a:pt x="1724816" y="1864201"/>
                    <a:pt x="1724816" y="1864201"/>
                    <a:pt x="1724816" y="1864201"/>
                  </a:cubicBezTo>
                  <a:cubicBezTo>
                    <a:pt x="1692584" y="1920025"/>
                    <a:pt x="1614811" y="1964440"/>
                    <a:pt x="1551222" y="1964942"/>
                  </a:cubicBezTo>
                  <a:cubicBezTo>
                    <a:pt x="648386" y="1964713"/>
                    <a:pt x="648386" y="1964713"/>
                    <a:pt x="648386" y="1964713"/>
                  </a:cubicBezTo>
                  <a:cubicBezTo>
                    <a:pt x="584795" y="1965216"/>
                    <a:pt x="506600" y="1920070"/>
                    <a:pt x="475240" y="1864748"/>
                  </a:cubicBezTo>
                  <a:cubicBezTo>
                    <a:pt x="23624" y="1082984"/>
                    <a:pt x="23624" y="1082984"/>
                    <a:pt x="23624" y="1082984"/>
                  </a:cubicBezTo>
                  <a:cubicBezTo>
                    <a:pt x="-7738" y="1027662"/>
                    <a:pt x="-8160" y="938100"/>
                    <a:pt x="24071" y="882276"/>
                  </a:cubicBezTo>
                  <a:lnTo>
                    <a:pt x="475291" y="100743"/>
                  </a:lnTo>
                  <a:cubicBezTo>
                    <a:pt x="506715" y="46313"/>
                    <a:pt x="585293" y="503"/>
                    <a:pt x="648884" y="0"/>
                  </a:cubicBezTo>
                  <a:close/>
                </a:path>
              </a:pathLst>
            </a:custGeom>
            <a:pattFill prst="dkDnDiag">
              <a:fgClr>
                <a:srgbClr val="F8F8F8"/>
              </a:fgClr>
              <a:bgClr>
                <a:schemeClr val="bg1"/>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endParaRPr>
            </a:p>
          </p:txBody>
        </p:sp>
        <p:sp>
          <p:nvSpPr>
            <p:cNvPr id="28" name="任意多边形 27"/>
            <p:cNvSpPr/>
            <p:nvPr/>
          </p:nvSpPr>
          <p:spPr>
            <a:xfrm>
              <a:off x="5898221" y="1384898"/>
              <a:ext cx="2199801" cy="1964942"/>
            </a:xfrm>
            <a:custGeom>
              <a:avLst/>
              <a:gdLst>
                <a:gd name="connsiteX0" fmla="*/ 648882 w 2199801"/>
                <a:gd name="connsiteY0" fmla="*/ 0 h 1964942"/>
                <a:gd name="connsiteX1" fmla="*/ 1551718 w 2199801"/>
                <a:gd name="connsiteY1" fmla="*/ 229 h 1964942"/>
                <a:gd name="connsiteX2" fmla="*/ 1724863 w 2199801"/>
                <a:gd name="connsiteY2" fmla="*/ 100196 h 1964942"/>
                <a:gd name="connsiteX3" fmla="*/ 2176480 w 2199801"/>
                <a:gd name="connsiteY3" fmla="*/ 881958 h 1964942"/>
                <a:gd name="connsiteX4" fmla="*/ 2176032 w 2199801"/>
                <a:gd name="connsiteY4" fmla="*/ 1082667 h 1964942"/>
                <a:gd name="connsiteX5" fmla="*/ 1724813 w 2199801"/>
                <a:gd name="connsiteY5" fmla="*/ 1864201 h 1964942"/>
                <a:gd name="connsiteX6" fmla="*/ 1551218 w 2199801"/>
                <a:gd name="connsiteY6" fmla="*/ 1964942 h 1964942"/>
                <a:gd name="connsiteX7" fmla="*/ 941762 w 2199801"/>
                <a:gd name="connsiteY7" fmla="*/ 1964788 h 1964942"/>
                <a:gd name="connsiteX8" fmla="*/ 931314 w 2199801"/>
                <a:gd name="connsiteY8" fmla="*/ 1964785 h 1964942"/>
                <a:gd name="connsiteX9" fmla="*/ 928498 w 2199801"/>
                <a:gd name="connsiteY9" fmla="*/ 1936844 h 1964942"/>
                <a:gd name="connsiteX10" fmla="*/ 469470 w 2199801"/>
                <a:gd name="connsiteY10" fmla="*/ 1562725 h 1964942"/>
                <a:gd name="connsiteX11" fmla="*/ 375041 w 2199801"/>
                <a:gd name="connsiteY11" fmla="*/ 1572245 h 1964942"/>
                <a:gd name="connsiteX12" fmla="*/ 316721 w 2199801"/>
                <a:gd name="connsiteY12" fmla="*/ 1590348 h 1964942"/>
                <a:gd name="connsiteX13" fmla="*/ 265859 w 2199801"/>
                <a:gd name="connsiteY13" fmla="*/ 1502303 h 1964942"/>
                <a:gd name="connsiteX14" fmla="*/ 23623 w 2199801"/>
                <a:gd name="connsiteY14" fmla="*/ 1082984 h 1964942"/>
                <a:gd name="connsiteX15" fmla="*/ 24070 w 2199801"/>
                <a:gd name="connsiteY15" fmla="*/ 882276 h 1964942"/>
                <a:gd name="connsiteX16" fmla="*/ 475290 w 2199801"/>
                <a:gd name="connsiteY16" fmla="*/ 100743 h 1964942"/>
                <a:gd name="connsiteX17" fmla="*/ 648882 w 2199801"/>
                <a:gd name="connsiteY17" fmla="*/ 0 h 1964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199801" h="1964942">
                  <a:moveTo>
                    <a:pt x="648882" y="0"/>
                  </a:moveTo>
                  <a:cubicBezTo>
                    <a:pt x="1551718" y="229"/>
                    <a:pt x="1551718" y="229"/>
                    <a:pt x="1551718" y="229"/>
                  </a:cubicBezTo>
                  <a:cubicBezTo>
                    <a:pt x="1614502" y="1124"/>
                    <a:pt x="1692697" y="46270"/>
                    <a:pt x="1724863" y="100196"/>
                  </a:cubicBezTo>
                  <a:cubicBezTo>
                    <a:pt x="2176480" y="881958"/>
                    <a:pt x="2176480" y="881958"/>
                    <a:pt x="2176480" y="881958"/>
                  </a:cubicBezTo>
                  <a:cubicBezTo>
                    <a:pt x="2207840" y="937281"/>
                    <a:pt x="2207456" y="1028239"/>
                    <a:pt x="2176032" y="1082667"/>
                  </a:cubicBezTo>
                  <a:cubicBezTo>
                    <a:pt x="1724813" y="1864201"/>
                    <a:pt x="1724813" y="1864201"/>
                    <a:pt x="1724813" y="1864201"/>
                  </a:cubicBezTo>
                  <a:cubicBezTo>
                    <a:pt x="1692584" y="1920025"/>
                    <a:pt x="1614809" y="1964441"/>
                    <a:pt x="1551218" y="1964942"/>
                  </a:cubicBezTo>
                  <a:cubicBezTo>
                    <a:pt x="1269083" y="1964870"/>
                    <a:pt x="1075114" y="1964821"/>
                    <a:pt x="941762" y="1964788"/>
                  </a:cubicBezTo>
                  <a:lnTo>
                    <a:pt x="931314" y="1964785"/>
                  </a:lnTo>
                  <a:lnTo>
                    <a:pt x="928498" y="1936844"/>
                  </a:lnTo>
                  <a:cubicBezTo>
                    <a:pt x="884808" y="1723335"/>
                    <a:pt x="695895" y="1562727"/>
                    <a:pt x="469470" y="1562725"/>
                  </a:cubicBezTo>
                  <a:cubicBezTo>
                    <a:pt x="437124" y="1562727"/>
                    <a:pt x="405542" y="1566003"/>
                    <a:pt x="375041" y="1572245"/>
                  </a:cubicBezTo>
                  <a:lnTo>
                    <a:pt x="316721" y="1590348"/>
                  </a:lnTo>
                  <a:lnTo>
                    <a:pt x="265859" y="1502303"/>
                  </a:lnTo>
                  <a:cubicBezTo>
                    <a:pt x="23623" y="1082984"/>
                    <a:pt x="23623" y="1082984"/>
                    <a:pt x="23623" y="1082984"/>
                  </a:cubicBezTo>
                  <a:cubicBezTo>
                    <a:pt x="-7738" y="1027661"/>
                    <a:pt x="-8158" y="938100"/>
                    <a:pt x="24070" y="882276"/>
                  </a:cubicBezTo>
                  <a:lnTo>
                    <a:pt x="475290" y="100743"/>
                  </a:lnTo>
                  <a:cubicBezTo>
                    <a:pt x="506713" y="46314"/>
                    <a:pt x="585292" y="502"/>
                    <a:pt x="648882" y="0"/>
                  </a:cubicBezTo>
                  <a:close/>
                </a:path>
              </a:pathLst>
            </a:custGeom>
            <a:pattFill prst="dkDnDiag">
              <a:fgClr>
                <a:srgbClr val="F8F8F8"/>
              </a:fgClr>
              <a:bgClr>
                <a:schemeClr val="bg1"/>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endParaRPr>
            </a:p>
          </p:txBody>
        </p:sp>
        <p:sp>
          <p:nvSpPr>
            <p:cNvPr id="11" name="任意多边形 10"/>
            <p:cNvSpPr/>
            <p:nvPr/>
          </p:nvSpPr>
          <p:spPr>
            <a:xfrm>
              <a:off x="5898222" y="3508232"/>
              <a:ext cx="2199801" cy="1964871"/>
            </a:xfrm>
            <a:custGeom>
              <a:avLst/>
              <a:gdLst>
                <a:gd name="connsiteX0" fmla="*/ 928740 w 2199801"/>
                <a:gd name="connsiteY0" fmla="*/ 0 h 1964871"/>
                <a:gd name="connsiteX1" fmla="*/ 946889 w 2199801"/>
                <a:gd name="connsiteY1" fmla="*/ 5 h 1964871"/>
                <a:gd name="connsiteX2" fmla="*/ 1551718 w 2199801"/>
                <a:gd name="connsiteY2" fmla="*/ 160 h 1964871"/>
                <a:gd name="connsiteX3" fmla="*/ 1724864 w 2199801"/>
                <a:gd name="connsiteY3" fmla="*/ 100126 h 1964871"/>
                <a:gd name="connsiteX4" fmla="*/ 2176481 w 2199801"/>
                <a:gd name="connsiteY4" fmla="*/ 881887 h 1964871"/>
                <a:gd name="connsiteX5" fmla="*/ 2176033 w 2199801"/>
                <a:gd name="connsiteY5" fmla="*/ 1082596 h 1964871"/>
                <a:gd name="connsiteX6" fmla="*/ 1724814 w 2199801"/>
                <a:gd name="connsiteY6" fmla="*/ 1864130 h 1964871"/>
                <a:gd name="connsiteX7" fmla="*/ 1551220 w 2199801"/>
                <a:gd name="connsiteY7" fmla="*/ 1964871 h 1964871"/>
                <a:gd name="connsiteX8" fmla="*/ 648385 w 2199801"/>
                <a:gd name="connsiteY8" fmla="*/ 1964642 h 1964871"/>
                <a:gd name="connsiteX9" fmla="*/ 475239 w 2199801"/>
                <a:gd name="connsiteY9" fmla="*/ 1864676 h 1964871"/>
                <a:gd name="connsiteX10" fmla="*/ 23624 w 2199801"/>
                <a:gd name="connsiteY10" fmla="*/ 1082914 h 1964871"/>
                <a:gd name="connsiteX11" fmla="*/ 24071 w 2199801"/>
                <a:gd name="connsiteY11" fmla="*/ 882205 h 1964871"/>
                <a:gd name="connsiteX12" fmla="*/ 329674 w 2199801"/>
                <a:gd name="connsiteY12" fmla="*/ 352885 h 1964871"/>
                <a:gd name="connsiteX13" fmla="*/ 375044 w 2199801"/>
                <a:gd name="connsiteY13" fmla="*/ 366968 h 1964871"/>
                <a:gd name="connsiteX14" fmla="*/ 469472 w 2199801"/>
                <a:gd name="connsiteY14" fmla="*/ 376487 h 1964871"/>
                <a:gd name="connsiteX15" fmla="*/ 928501 w 2199801"/>
                <a:gd name="connsiteY15" fmla="*/ 2368 h 1964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99801" h="1964871">
                  <a:moveTo>
                    <a:pt x="928740" y="0"/>
                  </a:moveTo>
                  <a:lnTo>
                    <a:pt x="946889" y="5"/>
                  </a:lnTo>
                  <a:lnTo>
                    <a:pt x="1551718" y="160"/>
                  </a:lnTo>
                  <a:cubicBezTo>
                    <a:pt x="1614503" y="1053"/>
                    <a:pt x="1692699" y="46199"/>
                    <a:pt x="1724864" y="100126"/>
                  </a:cubicBezTo>
                  <a:lnTo>
                    <a:pt x="2176481" y="881887"/>
                  </a:lnTo>
                  <a:cubicBezTo>
                    <a:pt x="2207841" y="937210"/>
                    <a:pt x="2207456" y="1028168"/>
                    <a:pt x="2176033" y="1082596"/>
                  </a:cubicBezTo>
                  <a:lnTo>
                    <a:pt x="1724814" y="1864130"/>
                  </a:lnTo>
                  <a:cubicBezTo>
                    <a:pt x="1692584" y="1919954"/>
                    <a:pt x="1614812" y="1964370"/>
                    <a:pt x="1551220" y="1964871"/>
                  </a:cubicBezTo>
                  <a:lnTo>
                    <a:pt x="648385" y="1964642"/>
                  </a:lnTo>
                  <a:cubicBezTo>
                    <a:pt x="584796" y="1965145"/>
                    <a:pt x="506599" y="1919999"/>
                    <a:pt x="475239" y="1864676"/>
                  </a:cubicBezTo>
                  <a:lnTo>
                    <a:pt x="23624" y="1082914"/>
                  </a:lnTo>
                  <a:cubicBezTo>
                    <a:pt x="-7737" y="1027591"/>
                    <a:pt x="-8159" y="938029"/>
                    <a:pt x="24071" y="882205"/>
                  </a:cubicBezTo>
                  <a:lnTo>
                    <a:pt x="329674" y="352885"/>
                  </a:lnTo>
                  <a:lnTo>
                    <a:pt x="375044" y="366968"/>
                  </a:lnTo>
                  <a:cubicBezTo>
                    <a:pt x="405546" y="373210"/>
                    <a:pt x="437126" y="376488"/>
                    <a:pt x="469472" y="376487"/>
                  </a:cubicBezTo>
                  <a:cubicBezTo>
                    <a:pt x="695899" y="376487"/>
                    <a:pt x="884810" y="215877"/>
                    <a:pt x="928501" y="2368"/>
                  </a:cubicBezTo>
                  <a:close/>
                </a:path>
              </a:pathLst>
            </a:custGeom>
            <a:pattFill prst="dkDnDiag">
              <a:fgClr>
                <a:srgbClr val="F8F8F8"/>
              </a:fgClr>
              <a:bgClr>
                <a:schemeClr val="bg1"/>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endParaRPr>
            </a:p>
          </p:txBody>
        </p:sp>
      </p:grpSp>
      <p:sp>
        <p:nvSpPr>
          <p:cNvPr id="32" name="Freeform 5"/>
          <p:cNvSpPr/>
          <p:nvPr/>
        </p:nvSpPr>
        <p:spPr bwMode="auto">
          <a:xfrm>
            <a:off x="4028195" y="2858352"/>
            <a:ext cx="1287721" cy="1141297"/>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accent1"/>
          </a:solidFill>
          <a:ln w="15875">
            <a:noFill/>
          </a:ln>
          <a:effec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方正正纤黑简体" panose="02000000000000000000" pitchFamily="2" charset="-122"/>
              <a:cs typeface="+mn-cs"/>
              <a:sym typeface="Arial" panose="020B0604020202020204" pitchFamily="34" charset="0"/>
            </a:endParaRPr>
          </a:p>
        </p:txBody>
      </p:sp>
      <p:sp>
        <p:nvSpPr>
          <p:cNvPr id="33" name="Freeform 5"/>
          <p:cNvSpPr/>
          <p:nvPr/>
        </p:nvSpPr>
        <p:spPr bwMode="auto">
          <a:xfrm>
            <a:off x="5879248" y="3920018"/>
            <a:ext cx="1287721" cy="1141297"/>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accent3"/>
          </a:solidFill>
          <a:ln w="15875">
            <a:noFill/>
          </a:ln>
          <a:effec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方正正纤黑简体" panose="02000000000000000000" pitchFamily="2" charset="-122"/>
              <a:cs typeface="+mn-cs"/>
              <a:sym typeface="Arial" panose="020B0604020202020204" pitchFamily="34" charset="0"/>
            </a:endParaRPr>
          </a:p>
        </p:txBody>
      </p:sp>
      <p:sp>
        <p:nvSpPr>
          <p:cNvPr id="35" name="Freeform 5"/>
          <p:cNvSpPr/>
          <p:nvPr/>
        </p:nvSpPr>
        <p:spPr bwMode="auto">
          <a:xfrm>
            <a:off x="5879248" y="1787195"/>
            <a:ext cx="1287721" cy="1141297"/>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accent2"/>
          </a:solidFill>
          <a:ln w="15875">
            <a:noFill/>
          </a:ln>
          <a:effec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方正正纤黑简体" panose="02000000000000000000" pitchFamily="2" charset="-122"/>
              <a:cs typeface="+mn-cs"/>
              <a:sym typeface="Arial" panose="020B0604020202020204" pitchFamily="34" charset="0"/>
            </a:endParaRPr>
          </a:p>
        </p:txBody>
      </p:sp>
      <p:sp>
        <p:nvSpPr>
          <p:cNvPr id="36" name="椭圆 35"/>
          <p:cNvSpPr/>
          <p:nvPr/>
        </p:nvSpPr>
        <p:spPr>
          <a:xfrm>
            <a:off x="5132684" y="2681002"/>
            <a:ext cx="1478580" cy="1478580"/>
          </a:xfrm>
          <a:prstGeom prst="ellipse">
            <a:avLst/>
          </a:prstGeom>
          <a:solidFill>
            <a:schemeClr val="bg1">
              <a:alpha val="10000"/>
            </a:schemeClr>
          </a:solidFill>
          <a:ln w="22225">
            <a:gradFill flip="none" rotWithShape="1">
              <a:gsLst>
                <a:gs pos="71000">
                  <a:srgbClr val="ECECEC"/>
                </a:gs>
                <a:gs pos="92000">
                  <a:schemeClr val="bg1"/>
                </a:gs>
                <a:gs pos="45000">
                  <a:schemeClr val="bg1">
                    <a:lumMod val="85000"/>
                  </a:schemeClr>
                </a:gs>
                <a:gs pos="19000">
                  <a:schemeClr val="bg1"/>
                </a:gs>
              </a:gsLst>
              <a:lin ang="2700000" scaled="1"/>
              <a:tileRect/>
            </a:gradFill>
          </a:ln>
          <a:effectLst>
            <a:outerShdw blurRad="254000" dist="88900" dir="2700000" algn="tl" rotWithShape="0">
              <a:schemeClr val="accent3">
                <a:lumMod val="50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endParaRPr>
          </a:p>
        </p:txBody>
      </p:sp>
      <p:grpSp>
        <p:nvGrpSpPr>
          <p:cNvPr id="41" name="组合 40"/>
          <p:cNvGrpSpPr/>
          <p:nvPr/>
        </p:nvGrpSpPr>
        <p:grpSpPr>
          <a:xfrm>
            <a:off x="4195805" y="3046769"/>
            <a:ext cx="952500" cy="764461"/>
            <a:chOff x="4145699" y="1416086"/>
            <a:chExt cx="952500" cy="764461"/>
          </a:xfrm>
        </p:grpSpPr>
        <p:sp>
          <p:nvSpPr>
            <p:cNvPr id="42" name="文本框 41"/>
            <p:cNvSpPr txBox="1"/>
            <p:nvPr/>
          </p:nvSpPr>
          <p:spPr>
            <a:xfrm>
              <a:off x="4145699" y="1416086"/>
              <a:ext cx="952500"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600" b="0" i="0" u="none" strike="noStrike" kern="1200" cap="none" spc="0" normalizeH="0" baseline="0" noProof="0" dirty="0">
                  <a:ln>
                    <a:noFill/>
                  </a:ln>
                  <a:solidFill>
                    <a:srgbClr val="FFFFFF"/>
                  </a:solidFill>
                  <a:effectLst/>
                  <a:uLnTx/>
                  <a:uFillTx/>
                  <a:latin typeface="Impact" panose="020B0806030902050204" pitchFamily="34" charset="0"/>
                  <a:ea typeface="宋体" panose="02010600030101010101" pitchFamily="2" charset="-122"/>
                  <a:cs typeface="+mn-cs"/>
                </a:rPr>
                <a:t>01</a:t>
              </a:r>
              <a:endParaRPr kumimoji="0" lang="zh-CN" altLang="en-US" sz="3600" b="0" i="0" u="none" strike="noStrike" kern="1200" cap="none" spc="0" normalizeH="0" baseline="0" noProof="0" dirty="0">
                <a:ln>
                  <a:noFill/>
                </a:ln>
                <a:solidFill>
                  <a:srgbClr val="FFFFFF"/>
                </a:solidFill>
                <a:effectLst/>
                <a:uLnTx/>
                <a:uFillTx/>
                <a:latin typeface="Impact" panose="020B0806030902050204" pitchFamily="34" charset="0"/>
                <a:ea typeface="宋体" panose="02010600030101010101" pitchFamily="2" charset="-122"/>
                <a:cs typeface="+mn-cs"/>
              </a:endParaRPr>
            </a:p>
          </p:txBody>
        </p:sp>
        <p:sp>
          <p:nvSpPr>
            <p:cNvPr id="43" name="文本框 42"/>
            <p:cNvSpPr txBox="1"/>
            <p:nvPr/>
          </p:nvSpPr>
          <p:spPr>
            <a:xfrm>
              <a:off x="4145699" y="1903548"/>
              <a:ext cx="952500"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dirty="0">
                  <a:ln>
                    <a:noFill/>
                  </a:ln>
                  <a:solidFill>
                    <a:srgbClr val="FFFFFF"/>
                  </a:solidFill>
                  <a:effectLst/>
                  <a:uLnTx/>
                  <a:uFillTx/>
                  <a:latin typeface="LiHei Pro" panose="020B0500000000000000" pitchFamily="34" charset="-122"/>
                  <a:ea typeface="LiHei Pro" panose="020B0500000000000000" pitchFamily="34" charset="-122"/>
                  <a:cs typeface="+mn-cs"/>
                </a:rPr>
                <a:t>OPTION</a:t>
              </a:r>
              <a:endParaRPr kumimoji="0" lang="zh-CN" altLang="en-US" sz="1200" b="0" i="0" u="none" strike="noStrike" kern="1200" cap="none" spc="0" normalizeH="0" baseline="0" noProof="0" dirty="0">
                <a:ln>
                  <a:noFill/>
                </a:ln>
                <a:solidFill>
                  <a:srgbClr val="FFFFFF"/>
                </a:solidFill>
                <a:effectLst/>
                <a:uLnTx/>
                <a:uFillTx/>
                <a:latin typeface="LiHei Pro" panose="020B0500000000000000" pitchFamily="34" charset="-122"/>
                <a:ea typeface="LiHei Pro" panose="020B0500000000000000" pitchFamily="34" charset="-122"/>
                <a:cs typeface="+mn-cs"/>
              </a:endParaRPr>
            </a:p>
          </p:txBody>
        </p:sp>
      </p:grpSp>
      <p:grpSp>
        <p:nvGrpSpPr>
          <p:cNvPr id="44" name="组合 43"/>
          <p:cNvGrpSpPr/>
          <p:nvPr/>
        </p:nvGrpSpPr>
        <p:grpSpPr>
          <a:xfrm>
            <a:off x="6046858" y="1975612"/>
            <a:ext cx="952500" cy="764461"/>
            <a:chOff x="4145699" y="1416086"/>
            <a:chExt cx="952500" cy="764461"/>
          </a:xfrm>
        </p:grpSpPr>
        <p:sp>
          <p:nvSpPr>
            <p:cNvPr id="45" name="文本框 44"/>
            <p:cNvSpPr txBox="1"/>
            <p:nvPr/>
          </p:nvSpPr>
          <p:spPr>
            <a:xfrm>
              <a:off x="4145699" y="1416086"/>
              <a:ext cx="952500"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600" b="0" i="0" u="none" strike="noStrike" kern="1200" cap="none" spc="0" normalizeH="0" baseline="0" noProof="0" dirty="0">
                  <a:ln>
                    <a:noFill/>
                  </a:ln>
                  <a:solidFill>
                    <a:srgbClr val="FFFFFF"/>
                  </a:solidFill>
                  <a:effectLst/>
                  <a:uLnTx/>
                  <a:uFillTx/>
                  <a:latin typeface="Impact" panose="020B0806030902050204" pitchFamily="34" charset="0"/>
                  <a:ea typeface="宋体" panose="02010600030101010101" pitchFamily="2" charset="-122"/>
                  <a:cs typeface="+mn-cs"/>
                </a:rPr>
                <a:t>02</a:t>
              </a:r>
              <a:endParaRPr kumimoji="0" lang="zh-CN" altLang="en-US" sz="3600" b="0" i="0" u="none" strike="noStrike" kern="1200" cap="none" spc="0" normalizeH="0" baseline="0" noProof="0" dirty="0">
                <a:ln>
                  <a:noFill/>
                </a:ln>
                <a:solidFill>
                  <a:srgbClr val="FFFFFF"/>
                </a:solidFill>
                <a:effectLst/>
                <a:uLnTx/>
                <a:uFillTx/>
                <a:latin typeface="Impact" panose="020B0806030902050204" pitchFamily="34" charset="0"/>
                <a:ea typeface="宋体" panose="02010600030101010101" pitchFamily="2" charset="-122"/>
                <a:cs typeface="+mn-cs"/>
              </a:endParaRPr>
            </a:p>
          </p:txBody>
        </p:sp>
        <p:sp>
          <p:nvSpPr>
            <p:cNvPr id="46" name="文本框 45"/>
            <p:cNvSpPr txBox="1"/>
            <p:nvPr/>
          </p:nvSpPr>
          <p:spPr>
            <a:xfrm>
              <a:off x="4145699" y="1903548"/>
              <a:ext cx="952500"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dirty="0">
                  <a:ln>
                    <a:noFill/>
                  </a:ln>
                  <a:solidFill>
                    <a:srgbClr val="FFFFFF"/>
                  </a:solidFill>
                  <a:effectLst/>
                  <a:uLnTx/>
                  <a:uFillTx/>
                  <a:latin typeface="LiHei Pro" panose="020B0500000000000000" pitchFamily="34" charset="-122"/>
                  <a:ea typeface="LiHei Pro" panose="020B0500000000000000" pitchFamily="34" charset="-122"/>
                  <a:cs typeface="+mn-cs"/>
                </a:rPr>
                <a:t>OPTION</a:t>
              </a:r>
              <a:endParaRPr kumimoji="0" lang="zh-CN" altLang="en-US" sz="1200" b="0" i="0" u="none" strike="noStrike" kern="1200" cap="none" spc="0" normalizeH="0" baseline="0" noProof="0" dirty="0">
                <a:ln>
                  <a:noFill/>
                </a:ln>
                <a:solidFill>
                  <a:srgbClr val="FFFFFF"/>
                </a:solidFill>
                <a:effectLst/>
                <a:uLnTx/>
                <a:uFillTx/>
                <a:latin typeface="LiHei Pro" panose="020B0500000000000000" pitchFamily="34" charset="-122"/>
                <a:ea typeface="LiHei Pro" panose="020B0500000000000000" pitchFamily="34" charset="-122"/>
                <a:cs typeface="+mn-cs"/>
              </a:endParaRPr>
            </a:p>
          </p:txBody>
        </p:sp>
      </p:grpSp>
      <p:grpSp>
        <p:nvGrpSpPr>
          <p:cNvPr id="47" name="组合 46"/>
          <p:cNvGrpSpPr/>
          <p:nvPr/>
        </p:nvGrpSpPr>
        <p:grpSpPr>
          <a:xfrm>
            <a:off x="6046858" y="4108435"/>
            <a:ext cx="952500" cy="764461"/>
            <a:chOff x="4145699" y="1416086"/>
            <a:chExt cx="952500" cy="764461"/>
          </a:xfrm>
        </p:grpSpPr>
        <p:sp>
          <p:nvSpPr>
            <p:cNvPr id="48" name="文本框 47"/>
            <p:cNvSpPr txBox="1"/>
            <p:nvPr/>
          </p:nvSpPr>
          <p:spPr>
            <a:xfrm>
              <a:off x="4145699" y="1416086"/>
              <a:ext cx="952500"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600" b="0" i="0" u="none" strike="noStrike" kern="1200" cap="none" spc="0" normalizeH="0" baseline="0" noProof="0" dirty="0">
                  <a:ln>
                    <a:noFill/>
                  </a:ln>
                  <a:solidFill>
                    <a:srgbClr val="FFFFFF"/>
                  </a:solidFill>
                  <a:effectLst/>
                  <a:uLnTx/>
                  <a:uFillTx/>
                  <a:latin typeface="Impact" panose="020B0806030902050204" pitchFamily="34" charset="0"/>
                  <a:ea typeface="宋体" panose="02010600030101010101" pitchFamily="2" charset="-122"/>
                  <a:cs typeface="+mn-cs"/>
                </a:rPr>
                <a:t>03</a:t>
              </a:r>
              <a:endParaRPr kumimoji="0" lang="zh-CN" altLang="en-US" sz="3600" b="0" i="0" u="none" strike="noStrike" kern="1200" cap="none" spc="0" normalizeH="0" baseline="0" noProof="0" dirty="0">
                <a:ln>
                  <a:noFill/>
                </a:ln>
                <a:solidFill>
                  <a:srgbClr val="FFFFFF"/>
                </a:solidFill>
                <a:effectLst/>
                <a:uLnTx/>
                <a:uFillTx/>
                <a:latin typeface="Impact" panose="020B0806030902050204" pitchFamily="34" charset="0"/>
                <a:ea typeface="宋体" panose="02010600030101010101" pitchFamily="2" charset="-122"/>
                <a:cs typeface="+mn-cs"/>
              </a:endParaRPr>
            </a:p>
          </p:txBody>
        </p:sp>
        <p:sp>
          <p:nvSpPr>
            <p:cNvPr id="49" name="文本框 48"/>
            <p:cNvSpPr txBox="1"/>
            <p:nvPr/>
          </p:nvSpPr>
          <p:spPr>
            <a:xfrm>
              <a:off x="4145699" y="1903548"/>
              <a:ext cx="952500"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dirty="0">
                  <a:ln>
                    <a:noFill/>
                  </a:ln>
                  <a:solidFill>
                    <a:srgbClr val="FFFFFF"/>
                  </a:solidFill>
                  <a:effectLst/>
                  <a:uLnTx/>
                  <a:uFillTx/>
                  <a:latin typeface="LiHei Pro" panose="020B0500000000000000" pitchFamily="34" charset="-122"/>
                  <a:ea typeface="LiHei Pro" panose="020B0500000000000000" pitchFamily="34" charset="-122"/>
                  <a:cs typeface="+mn-cs"/>
                </a:rPr>
                <a:t>OPTION</a:t>
              </a:r>
              <a:endParaRPr kumimoji="0" lang="zh-CN" altLang="en-US" sz="1200" b="0" i="0" u="none" strike="noStrike" kern="1200" cap="none" spc="0" normalizeH="0" baseline="0" noProof="0" dirty="0">
                <a:ln>
                  <a:noFill/>
                </a:ln>
                <a:solidFill>
                  <a:srgbClr val="FFFFFF"/>
                </a:solidFill>
                <a:effectLst/>
                <a:uLnTx/>
                <a:uFillTx/>
                <a:latin typeface="LiHei Pro" panose="020B0500000000000000" pitchFamily="34" charset="-122"/>
                <a:ea typeface="LiHei Pro" panose="020B0500000000000000" pitchFamily="34" charset="-122"/>
                <a:cs typeface="+mn-cs"/>
              </a:endParaRPr>
            </a:p>
          </p:txBody>
        </p:sp>
      </p:grpSp>
      <p:sp>
        <p:nvSpPr>
          <p:cNvPr id="50" name="Freeform 5"/>
          <p:cNvSpPr/>
          <p:nvPr/>
        </p:nvSpPr>
        <p:spPr bwMode="auto">
          <a:xfrm>
            <a:off x="4417031" y="1271687"/>
            <a:ext cx="1091484" cy="96737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noFill/>
          <a:ln w="15875">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sym typeface="Arial" panose="020B0604020202020204" pitchFamily="34" charset="0"/>
            </a:endParaRPr>
          </a:p>
        </p:txBody>
      </p:sp>
      <p:sp>
        <p:nvSpPr>
          <p:cNvPr id="51" name="Freeform 5"/>
          <p:cNvSpPr/>
          <p:nvPr/>
        </p:nvSpPr>
        <p:spPr bwMode="auto">
          <a:xfrm>
            <a:off x="4417031" y="4585271"/>
            <a:ext cx="1091484" cy="96737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noFill/>
          <a:ln w="15875">
            <a:solidFill>
              <a:schemeClr val="accent3"/>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sym typeface="Arial" panose="020B0604020202020204" pitchFamily="34" charset="0"/>
            </a:endParaRPr>
          </a:p>
        </p:txBody>
      </p:sp>
      <p:sp>
        <p:nvSpPr>
          <p:cNvPr id="52" name="Freeform 5"/>
          <p:cNvSpPr/>
          <p:nvPr/>
        </p:nvSpPr>
        <p:spPr bwMode="auto">
          <a:xfrm>
            <a:off x="7308328" y="2959602"/>
            <a:ext cx="1091484" cy="96737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noFill/>
          <a:ln w="15875">
            <a:solidFill>
              <a:schemeClr val="accent2"/>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sym typeface="Arial" panose="020B0604020202020204" pitchFamily="34" charset="0"/>
            </a:endParaRPr>
          </a:p>
        </p:txBody>
      </p:sp>
      <p:grpSp>
        <p:nvGrpSpPr>
          <p:cNvPr id="140" name="组合 139"/>
          <p:cNvGrpSpPr/>
          <p:nvPr/>
        </p:nvGrpSpPr>
        <p:grpSpPr>
          <a:xfrm>
            <a:off x="4740140" y="4882141"/>
            <a:ext cx="441170" cy="363475"/>
            <a:chOff x="7623010" y="5580803"/>
            <a:chExt cx="645918" cy="532165"/>
          </a:xfrm>
          <a:solidFill>
            <a:schemeClr val="accent3"/>
          </a:solidFill>
        </p:grpSpPr>
        <p:sp>
          <p:nvSpPr>
            <p:cNvPr id="119" name="Freeform 91"/>
            <p:cNvSpPr>
              <a:spLocks noEditPoints="1"/>
            </p:cNvSpPr>
            <p:nvPr/>
          </p:nvSpPr>
          <p:spPr bwMode="auto">
            <a:xfrm>
              <a:off x="8153866" y="5580803"/>
              <a:ext cx="115062" cy="120293"/>
            </a:xfrm>
            <a:custGeom>
              <a:avLst/>
              <a:gdLst>
                <a:gd name="T0" fmla="*/ 0 w 88"/>
                <a:gd name="T1" fmla="*/ 0 h 92"/>
                <a:gd name="T2" fmla="*/ 0 w 88"/>
                <a:gd name="T3" fmla="*/ 92 h 92"/>
                <a:gd name="T4" fmla="*/ 88 w 88"/>
                <a:gd name="T5" fmla="*/ 92 h 92"/>
                <a:gd name="T6" fmla="*/ 88 w 88"/>
                <a:gd name="T7" fmla="*/ 0 h 92"/>
                <a:gd name="T8" fmla="*/ 0 w 88"/>
                <a:gd name="T9" fmla="*/ 0 h 92"/>
                <a:gd name="T10" fmla="*/ 74 w 88"/>
                <a:gd name="T11" fmla="*/ 76 h 92"/>
                <a:gd name="T12" fmla="*/ 15 w 88"/>
                <a:gd name="T13" fmla="*/ 76 h 92"/>
                <a:gd name="T14" fmla="*/ 15 w 88"/>
                <a:gd name="T15" fmla="*/ 14 h 92"/>
                <a:gd name="T16" fmla="*/ 74 w 88"/>
                <a:gd name="T17" fmla="*/ 14 h 92"/>
                <a:gd name="T18" fmla="*/ 74 w 88"/>
                <a:gd name="T19" fmla="*/ 76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92">
                  <a:moveTo>
                    <a:pt x="0" y="0"/>
                  </a:moveTo>
                  <a:lnTo>
                    <a:pt x="0" y="92"/>
                  </a:lnTo>
                  <a:lnTo>
                    <a:pt x="88" y="92"/>
                  </a:lnTo>
                  <a:lnTo>
                    <a:pt x="88" y="0"/>
                  </a:lnTo>
                  <a:lnTo>
                    <a:pt x="0" y="0"/>
                  </a:lnTo>
                  <a:close/>
                  <a:moveTo>
                    <a:pt x="74" y="76"/>
                  </a:moveTo>
                  <a:lnTo>
                    <a:pt x="15" y="76"/>
                  </a:lnTo>
                  <a:lnTo>
                    <a:pt x="15" y="14"/>
                  </a:lnTo>
                  <a:lnTo>
                    <a:pt x="74" y="14"/>
                  </a:lnTo>
                  <a:lnTo>
                    <a:pt x="74" y="76"/>
                  </a:ln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宋体" panose="02010600030101010101" pitchFamily="2" charset="-122"/>
                <a:cs typeface="+mn-cs"/>
              </a:endParaRPr>
            </a:p>
          </p:txBody>
        </p:sp>
        <p:sp>
          <p:nvSpPr>
            <p:cNvPr id="120" name="Freeform 92"/>
            <p:cNvSpPr>
              <a:spLocks noEditPoints="1"/>
            </p:cNvSpPr>
            <p:nvPr/>
          </p:nvSpPr>
          <p:spPr bwMode="auto">
            <a:xfrm>
              <a:off x="8153866" y="5787393"/>
              <a:ext cx="115062" cy="121601"/>
            </a:xfrm>
            <a:custGeom>
              <a:avLst/>
              <a:gdLst>
                <a:gd name="T0" fmla="*/ 0 w 88"/>
                <a:gd name="T1" fmla="*/ 93 h 93"/>
                <a:gd name="T2" fmla="*/ 88 w 88"/>
                <a:gd name="T3" fmla="*/ 93 h 93"/>
                <a:gd name="T4" fmla="*/ 88 w 88"/>
                <a:gd name="T5" fmla="*/ 0 h 93"/>
                <a:gd name="T6" fmla="*/ 0 w 88"/>
                <a:gd name="T7" fmla="*/ 0 h 93"/>
                <a:gd name="T8" fmla="*/ 0 w 88"/>
                <a:gd name="T9" fmla="*/ 93 h 93"/>
                <a:gd name="T10" fmla="*/ 15 w 88"/>
                <a:gd name="T11" fmla="*/ 15 h 93"/>
                <a:gd name="T12" fmla="*/ 74 w 88"/>
                <a:gd name="T13" fmla="*/ 15 h 93"/>
                <a:gd name="T14" fmla="*/ 74 w 88"/>
                <a:gd name="T15" fmla="*/ 78 h 93"/>
                <a:gd name="T16" fmla="*/ 15 w 88"/>
                <a:gd name="T17" fmla="*/ 78 h 93"/>
                <a:gd name="T18" fmla="*/ 15 w 88"/>
                <a:gd name="T19" fmla="*/ 15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93">
                  <a:moveTo>
                    <a:pt x="0" y="93"/>
                  </a:moveTo>
                  <a:lnTo>
                    <a:pt x="88" y="93"/>
                  </a:lnTo>
                  <a:lnTo>
                    <a:pt x="88" y="0"/>
                  </a:lnTo>
                  <a:lnTo>
                    <a:pt x="0" y="0"/>
                  </a:lnTo>
                  <a:lnTo>
                    <a:pt x="0" y="93"/>
                  </a:lnTo>
                  <a:close/>
                  <a:moveTo>
                    <a:pt x="15" y="15"/>
                  </a:moveTo>
                  <a:lnTo>
                    <a:pt x="74" y="15"/>
                  </a:lnTo>
                  <a:lnTo>
                    <a:pt x="74" y="78"/>
                  </a:lnTo>
                  <a:lnTo>
                    <a:pt x="15" y="78"/>
                  </a:lnTo>
                  <a:lnTo>
                    <a:pt x="15" y="15"/>
                  </a:ln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宋体" panose="02010600030101010101" pitchFamily="2" charset="-122"/>
                <a:cs typeface="+mn-cs"/>
              </a:endParaRPr>
            </a:p>
          </p:txBody>
        </p:sp>
        <p:sp>
          <p:nvSpPr>
            <p:cNvPr id="121" name="Freeform 93"/>
            <p:cNvSpPr>
              <a:spLocks noEditPoints="1"/>
            </p:cNvSpPr>
            <p:nvPr/>
          </p:nvSpPr>
          <p:spPr bwMode="auto">
            <a:xfrm>
              <a:off x="8153866" y="5988752"/>
              <a:ext cx="115062" cy="124216"/>
            </a:xfrm>
            <a:custGeom>
              <a:avLst/>
              <a:gdLst>
                <a:gd name="T0" fmla="*/ 0 w 88"/>
                <a:gd name="T1" fmla="*/ 95 h 95"/>
                <a:gd name="T2" fmla="*/ 88 w 88"/>
                <a:gd name="T3" fmla="*/ 95 h 95"/>
                <a:gd name="T4" fmla="*/ 88 w 88"/>
                <a:gd name="T5" fmla="*/ 0 h 95"/>
                <a:gd name="T6" fmla="*/ 0 w 88"/>
                <a:gd name="T7" fmla="*/ 0 h 95"/>
                <a:gd name="T8" fmla="*/ 0 w 88"/>
                <a:gd name="T9" fmla="*/ 95 h 95"/>
                <a:gd name="T10" fmla="*/ 15 w 88"/>
                <a:gd name="T11" fmla="*/ 17 h 95"/>
                <a:gd name="T12" fmla="*/ 74 w 88"/>
                <a:gd name="T13" fmla="*/ 17 h 95"/>
                <a:gd name="T14" fmla="*/ 74 w 88"/>
                <a:gd name="T15" fmla="*/ 78 h 95"/>
                <a:gd name="T16" fmla="*/ 15 w 88"/>
                <a:gd name="T17" fmla="*/ 78 h 95"/>
                <a:gd name="T18" fmla="*/ 15 w 88"/>
                <a:gd name="T19" fmla="*/ 17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95">
                  <a:moveTo>
                    <a:pt x="0" y="95"/>
                  </a:moveTo>
                  <a:lnTo>
                    <a:pt x="88" y="95"/>
                  </a:lnTo>
                  <a:lnTo>
                    <a:pt x="88" y="0"/>
                  </a:lnTo>
                  <a:lnTo>
                    <a:pt x="0" y="0"/>
                  </a:lnTo>
                  <a:lnTo>
                    <a:pt x="0" y="95"/>
                  </a:lnTo>
                  <a:close/>
                  <a:moveTo>
                    <a:pt x="15" y="17"/>
                  </a:moveTo>
                  <a:lnTo>
                    <a:pt x="74" y="17"/>
                  </a:lnTo>
                  <a:lnTo>
                    <a:pt x="74" y="78"/>
                  </a:lnTo>
                  <a:lnTo>
                    <a:pt x="15" y="78"/>
                  </a:lnTo>
                  <a:lnTo>
                    <a:pt x="15" y="17"/>
                  </a:ln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宋体" panose="02010600030101010101" pitchFamily="2" charset="-122"/>
                <a:cs typeface="+mn-cs"/>
              </a:endParaRPr>
            </a:p>
          </p:txBody>
        </p:sp>
        <p:sp>
          <p:nvSpPr>
            <p:cNvPr id="122" name="Freeform 94"/>
            <p:cNvSpPr>
              <a:spLocks noEditPoints="1"/>
            </p:cNvSpPr>
            <p:nvPr/>
          </p:nvSpPr>
          <p:spPr bwMode="auto">
            <a:xfrm>
              <a:off x="7623010" y="5694558"/>
              <a:ext cx="305962" cy="307270"/>
            </a:xfrm>
            <a:custGeom>
              <a:avLst/>
              <a:gdLst>
                <a:gd name="T0" fmla="*/ 49 w 99"/>
                <a:gd name="T1" fmla="*/ 0 h 99"/>
                <a:gd name="T2" fmla="*/ 0 w 99"/>
                <a:gd name="T3" fmla="*/ 49 h 99"/>
                <a:gd name="T4" fmla="*/ 49 w 99"/>
                <a:gd name="T5" fmla="*/ 99 h 99"/>
                <a:gd name="T6" fmla="*/ 99 w 99"/>
                <a:gd name="T7" fmla="*/ 49 h 99"/>
                <a:gd name="T8" fmla="*/ 49 w 99"/>
                <a:gd name="T9" fmla="*/ 0 h 99"/>
                <a:gd name="T10" fmla="*/ 49 w 99"/>
                <a:gd name="T11" fmla="*/ 90 h 99"/>
                <a:gd name="T12" fmla="*/ 9 w 99"/>
                <a:gd name="T13" fmla="*/ 49 h 99"/>
                <a:gd name="T14" fmla="*/ 49 w 99"/>
                <a:gd name="T15" fmla="*/ 9 h 99"/>
                <a:gd name="T16" fmla="*/ 90 w 99"/>
                <a:gd name="T17" fmla="*/ 49 h 99"/>
                <a:gd name="T18" fmla="*/ 49 w 99"/>
                <a:gd name="T19" fmla="*/ 90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9" h="99">
                  <a:moveTo>
                    <a:pt x="49" y="0"/>
                  </a:moveTo>
                  <a:cubicBezTo>
                    <a:pt x="22" y="0"/>
                    <a:pt x="0" y="22"/>
                    <a:pt x="0" y="49"/>
                  </a:cubicBezTo>
                  <a:cubicBezTo>
                    <a:pt x="0" y="77"/>
                    <a:pt x="22" y="99"/>
                    <a:pt x="49" y="99"/>
                  </a:cubicBezTo>
                  <a:cubicBezTo>
                    <a:pt x="77" y="99"/>
                    <a:pt x="99" y="77"/>
                    <a:pt x="99" y="49"/>
                  </a:cubicBezTo>
                  <a:cubicBezTo>
                    <a:pt x="99" y="22"/>
                    <a:pt x="77" y="0"/>
                    <a:pt x="49" y="0"/>
                  </a:cubicBezTo>
                  <a:close/>
                  <a:moveTo>
                    <a:pt x="49" y="90"/>
                  </a:moveTo>
                  <a:cubicBezTo>
                    <a:pt x="27" y="90"/>
                    <a:pt x="9" y="72"/>
                    <a:pt x="9" y="49"/>
                  </a:cubicBezTo>
                  <a:cubicBezTo>
                    <a:pt x="9" y="27"/>
                    <a:pt x="27" y="9"/>
                    <a:pt x="49" y="9"/>
                  </a:cubicBezTo>
                  <a:cubicBezTo>
                    <a:pt x="72" y="9"/>
                    <a:pt x="90" y="27"/>
                    <a:pt x="90" y="49"/>
                  </a:cubicBezTo>
                  <a:cubicBezTo>
                    <a:pt x="90" y="72"/>
                    <a:pt x="72" y="90"/>
                    <a:pt x="49" y="9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宋体" panose="02010600030101010101" pitchFamily="2" charset="-122"/>
                <a:cs typeface="+mn-cs"/>
              </a:endParaRPr>
            </a:p>
          </p:txBody>
        </p:sp>
        <p:sp>
          <p:nvSpPr>
            <p:cNvPr id="123" name="Freeform 95"/>
            <p:cNvSpPr/>
            <p:nvPr/>
          </p:nvSpPr>
          <p:spPr bwMode="auto">
            <a:xfrm>
              <a:off x="7938125" y="5626567"/>
              <a:ext cx="206589" cy="443252"/>
            </a:xfrm>
            <a:custGeom>
              <a:avLst/>
              <a:gdLst>
                <a:gd name="T0" fmla="*/ 14 w 67"/>
                <a:gd name="T1" fmla="*/ 65 h 143"/>
                <a:gd name="T2" fmla="*/ 0 w 67"/>
                <a:gd name="T3" fmla="*/ 65 h 143"/>
                <a:gd name="T4" fmla="*/ 0 w 67"/>
                <a:gd name="T5" fmla="*/ 71 h 143"/>
                <a:gd name="T6" fmla="*/ 0 w 67"/>
                <a:gd name="T7" fmla="*/ 76 h 143"/>
                <a:gd name="T8" fmla="*/ 14 w 67"/>
                <a:gd name="T9" fmla="*/ 76 h 143"/>
                <a:gd name="T10" fmla="*/ 14 w 67"/>
                <a:gd name="T11" fmla="*/ 143 h 143"/>
                <a:gd name="T12" fmla="*/ 67 w 67"/>
                <a:gd name="T13" fmla="*/ 143 h 143"/>
                <a:gd name="T14" fmla="*/ 67 w 67"/>
                <a:gd name="T15" fmla="*/ 132 h 143"/>
                <a:gd name="T16" fmla="*/ 25 w 67"/>
                <a:gd name="T17" fmla="*/ 132 h 143"/>
                <a:gd name="T18" fmla="*/ 25 w 67"/>
                <a:gd name="T19" fmla="*/ 76 h 143"/>
                <a:gd name="T20" fmla="*/ 67 w 67"/>
                <a:gd name="T21" fmla="*/ 76 h 143"/>
                <a:gd name="T22" fmla="*/ 67 w 67"/>
                <a:gd name="T23" fmla="*/ 65 h 143"/>
                <a:gd name="T24" fmla="*/ 25 w 67"/>
                <a:gd name="T25" fmla="*/ 65 h 143"/>
                <a:gd name="T26" fmla="*/ 25 w 67"/>
                <a:gd name="T27" fmla="*/ 11 h 143"/>
                <a:gd name="T28" fmla="*/ 67 w 67"/>
                <a:gd name="T29" fmla="*/ 11 h 143"/>
                <a:gd name="T30" fmla="*/ 67 w 67"/>
                <a:gd name="T31" fmla="*/ 0 h 143"/>
                <a:gd name="T32" fmla="*/ 14 w 67"/>
                <a:gd name="T33" fmla="*/ 0 h 143"/>
                <a:gd name="T34" fmla="*/ 14 w 67"/>
                <a:gd name="T35" fmla="*/ 65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7" h="143">
                  <a:moveTo>
                    <a:pt x="14" y="65"/>
                  </a:moveTo>
                  <a:cubicBezTo>
                    <a:pt x="0" y="65"/>
                    <a:pt x="0" y="65"/>
                    <a:pt x="0" y="65"/>
                  </a:cubicBezTo>
                  <a:cubicBezTo>
                    <a:pt x="0" y="67"/>
                    <a:pt x="0" y="69"/>
                    <a:pt x="0" y="71"/>
                  </a:cubicBezTo>
                  <a:cubicBezTo>
                    <a:pt x="0" y="73"/>
                    <a:pt x="0" y="75"/>
                    <a:pt x="0" y="76"/>
                  </a:cubicBezTo>
                  <a:cubicBezTo>
                    <a:pt x="14" y="76"/>
                    <a:pt x="14" y="76"/>
                    <a:pt x="14" y="76"/>
                  </a:cubicBezTo>
                  <a:cubicBezTo>
                    <a:pt x="14" y="143"/>
                    <a:pt x="14" y="143"/>
                    <a:pt x="14" y="143"/>
                  </a:cubicBezTo>
                  <a:cubicBezTo>
                    <a:pt x="67" y="143"/>
                    <a:pt x="67" y="143"/>
                    <a:pt x="67" y="143"/>
                  </a:cubicBezTo>
                  <a:cubicBezTo>
                    <a:pt x="67" y="132"/>
                    <a:pt x="67" y="132"/>
                    <a:pt x="67" y="132"/>
                  </a:cubicBezTo>
                  <a:cubicBezTo>
                    <a:pt x="25" y="132"/>
                    <a:pt x="25" y="132"/>
                    <a:pt x="25" y="132"/>
                  </a:cubicBezTo>
                  <a:cubicBezTo>
                    <a:pt x="25" y="76"/>
                    <a:pt x="25" y="76"/>
                    <a:pt x="25" y="76"/>
                  </a:cubicBezTo>
                  <a:cubicBezTo>
                    <a:pt x="67" y="76"/>
                    <a:pt x="67" y="76"/>
                    <a:pt x="67" y="76"/>
                  </a:cubicBezTo>
                  <a:cubicBezTo>
                    <a:pt x="67" y="65"/>
                    <a:pt x="67" y="65"/>
                    <a:pt x="67" y="65"/>
                  </a:cubicBezTo>
                  <a:cubicBezTo>
                    <a:pt x="25" y="65"/>
                    <a:pt x="25" y="65"/>
                    <a:pt x="25" y="65"/>
                  </a:cubicBezTo>
                  <a:cubicBezTo>
                    <a:pt x="25" y="11"/>
                    <a:pt x="25" y="11"/>
                    <a:pt x="25" y="11"/>
                  </a:cubicBezTo>
                  <a:cubicBezTo>
                    <a:pt x="67" y="11"/>
                    <a:pt x="67" y="11"/>
                    <a:pt x="67" y="11"/>
                  </a:cubicBezTo>
                  <a:cubicBezTo>
                    <a:pt x="67" y="0"/>
                    <a:pt x="67" y="0"/>
                    <a:pt x="67" y="0"/>
                  </a:cubicBezTo>
                  <a:cubicBezTo>
                    <a:pt x="14" y="0"/>
                    <a:pt x="14" y="0"/>
                    <a:pt x="14" y="0"/>
                  </a:cubicBezTo>
                  <a:lnTo>
                    <a:pt x="14" y="65"/>
                  </a:ln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宋体" panose="02010600030101010101" pitchFamily="2" charset="-122"/>
                <a:cs typeface="+mn-cs"/>
              </a:endParaRPr>
            </a:p>
          </p:txBody>
        </p:sp>
        <p:sp>
          <p:nvSpPr>
            <p:cNvPr id="124" name="Freeform 96"/>
            <p:cNvSpPr>
              <a:spLocks noEditPoints="1"/>
            </p:cNvSpPr>
            <p:nvPr/>
          </p:nvSpPr>
          <p:spPr bwMode="auto">
            <a:xfrm>
              <a:off x="7675311" y="5748167"/>
              <a:ext cx="201359" cy="200052"/>
            </a:xfrm>
            <a:custGeom>
              <a:avLst/>
              <a:gdLst>
                <a:gd name="T0" fmla="*/ 32 w 65"/>
                <a:gd name="T1" fmla="*/ 0 h 65"/>
                <a:gd name="T2" fmla="*/ 0 w 65"/>
                <a:gd name="T3" fmla="*/ 32 h 65"/>
                <a:gd name="T4" fmla="*/ 32 w 65"/>
                <a:gd name="T5" fmla="*/ 65 h 65"/>
                <a:gd name="T6" fmla="*/ 65 w 65"/>
                <a:gd name="T7" fmla="*/ 32 h 65"/>
                <a:gd name="T8" fmla="*/ 32 w 65"/>
                <a:gd name="T9" fmla="*/ 0 h 65"/>
                <a:gd name="T10" fmla="*/ 36 w 65"/>
                <a:gd name="T11" fmla="*/ 53 h 65"/>
                <a:gd name="T12" fmla="*/ 36 w 65"/>
                <a:gd name="T13" fmla="*/ 60 h 65"/>
                <a:gd name="T14" fmla="*/ 29 w 65"/>
                <a:gd name="T15" fmla="*/ 60 h 65"/>
                <a:gd name="T16" fmla="*/ 29 w 65"/>
                <a:gd name="T17" fmla="*/ 53 h 65"/>
                <a:gd name="T18" fmla="*/ 18 w 65"/>
                <a:gd name="T19" fmla="*/ 51 h 65"/>
                <a:gd name="T20" fmla="*/ 20 w 65"/>
                <a:gd name="T21" fmla="*/ 43 h 65"/>
                <a:gd name="T22" fmla="*/ 31 w 65"/>
                <a:gd name="T23" fmla="*/ 46 h 65"/>
                <a:gd name="T24" fmla="*/ 37 w 65"/>
                <a:gd name="T25" fmla="*/ 42 h 65"/>
                <a:gd name="T26" fmla="*/ 30 w 65"/>
                <a:gd name="T27" fmla="*/ 36 h 65"/>
                <a:gd name="T28" fmla="*/ 18 w 65"/>
                <a:gd name="T29" fmla="*/ 24 h 65"/>
                <a:gd name="T30" fmla="*/ 29 w 65"/>
                <a:gd name="T31" fmla="*/ 12 h 65"/>
                <a:gd name="T32" fmla="*/ 29 w 65"/>
                <a:gd name="T33" fmla="*/ 5 h 65"/>
                <a:gd name="T34" fmla="*/ 36 w 65"/>
                <a:gd name="T35" fmla="*/ 5 h 65"/>
                <a:gd name="T36" fmla="*/ 36 w 65"/>
                <a:gd name="T37" fmla="*/ 11 h 65"/>
                <a:gd name="T38" fmla="*/ 46 w 65"/>
                <a:gd name="T39" fmla="*/ 13 h 65"/>
                <a:gd name="T40" fmla="*/ 44 w 65"/>
                <a:gd name="T41" fmla="*/ 21 h 65"/>
                <a:gd name="T42" fmla="*/ 34 w 65"/>
                <a:gd name="T43" fmla="*/ 19 h 65"/>
                <a:gd name="T44" fmla="*/ 28 w 65"/>
                <a:gd name="T45" fmla="*/ 22 h 65"/>
                <a:gd name="T46" fmla="*/ 36 w 65"/>
                <a:gd name="T47" fmla="*/ 28 h 65"/>
                <a:gd name="T48" fmla="*/ 47 w 65"/>
                <a:gd name="T49" fmla="*/ 41 h 65"/>
                <a:gd name="T50" fmla="*/ 36 w 65"/>
                <a:gd name="T51" fmla="*/ 5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5" h="65">
                  <a:moveTo>
                    <a:pt x="32" y="0"/>
                  </a:moveTo>
                  <a:cubicBezTo>
                    <a:pt x="15" y="0"/>
                    <a:pt x="0" y="15"/>
                    <a:pt x="0" y="32"/>
                  </a:cubicBezTo>
                  <a:cubicBezTo>
                    <a:pt x="0" y="50"/>
                    <a:pt x="15" y="65"/>
                    <a:pt x="32" y="65"/>
                  </a:cubicBezTo>
                  <a:cubicBezTo>
                    <a:pt x="50" y="65"/>
                    <a:pt x="65" y="50"/>
                    <a:pt x="65" y="32"/>
                  </a:cubicBezTo>
                  <a:cubicBezTo>
                    <a:pt x="65" y="15"/>
                    <a:pt x="50" y="0"/>
                    <a:pt x="32" y="0"/>
                  </a:cubicBezTo>
                  <a:close/>
                  <a:moveTo>
                    <a:pt x="36" y="53"/>
                  </a:moveTo>
                  <a:cubicBezTo>
                    <a:pt x="36" y="60"/>
                    <a:pt x="36" y="60"/>
                    <a:pt x="36" y="60"/>
                  </a:cubicBezTo>
                  <a:cubicBezTo>
                    <a:pt x="29" y="60"/>
                    <a:pt x="29" y="60"/>
                    <a:pt x="29" y="60"/>
                  </a:cubicBezTo>
                  <a:cubicBezTo>
                    <a:pt x="29" y="53"/>
                    <a:pt x="29" y="53"/>
                    <a:pt x="29" y="53"/>
                  </a:cubicBezTo>
                  <a:cubicBezTo>
                    <a:pt x="25" y="53"/>
                    <a:pt x="20" y="52"/>
                    <a:pt x="18" y="51"/>
                  </a:cubicBezTo>
                  <a:cubicBezTo>
                    <a:pt x="20" y="43"/>
                    <a:pt x="20" y="43"/>
                    <a:pt x="20" y="43"/>
                  </a:cubicBezTo>
                  <a:cubicBezTo>
                    <a:pt x="23" y="44"/>
                    <a:pt x="26" y="46"/>
                    <a:pt x="31" y="46"/>
                  </a:cubicBezTo>
                  <a:cubicBezTo>
                    <a:pt x="35" y="46"/>
                    <a:pt x="37" y="44"/>
                    <a:pt x="37" y="42"/>
                  </a:cubicBezTo>
                  <a:cubicBezTo>
                    <a:pt x="37" y="39"/>
                    <a:pt x="35" y="37"/>
                    <a:pt x="30" y="36"/>
                  </a:cubicBezTo>
                  <a:cubicBezTo>
                    <a:pt x="23" y="33"/>
                    <a:pt x="18" y="30"/>
                    <a:pt x="18" y="24"/>
                  </a:cubicBezTo>
                  <a:cubicBezTo>
                    <a:pt x="18" y="18"/>
                    <a:pt x="22" y="13"/>
                    <a:pt x="29" y="12"/>
                  </a:cubicBezTo>
                  <a:cubicBezTo>
                    <a:pt x="29" y="5"/>
                    <a:pt x="29" y="5"/>
                    <a:pt x="29" y="5"/>
                  </a:cubicBezTo>
                  <a:cubicBezTo>
                    <a:pt x="36" y="5"/>
                    <a:pt x="36" y="5"/>
                    <a:pt x="36" y="5"/>
                  </a:cubicBezTo>
                  <a:cubicBezTo>
                    <a:pt x="36" y="11"/>
                    <a:pt x="36" y="11"/>
                    <a:pt x="36" y="11"/>
                  </a:cubicBezTo>
                  <a:cubicBezTo>
                    <a:pt x="40" y="11"/>
                    <a:pt x="43" y="12"/>
                    <a:pt x="46" y="13"/>
                  </a:cubicBezTo>
                  <a:cubicBezTo>
                    <a:pt x="44" y="21"/>
                    <a:pt x="44" y="21"/>
                    <a:pt x="44" y="21"/>
                  </a:cubicBezTo>
                  <a:cubicBezTo>
                    <a:pt x="42" y="20"/>
                    <a:pt x="39" y="19"/>
                    <a:pt x="34" y="19"/>
                  </a:cubicBezTo>
                  <a:cubicBezTo>
                    <a:pt x="30" y="19"/>
                    <a:pt x="28" y="21"/>
                    <a:pt x="28" y="22"/>
                  </a:cubicBezTo>
                  <a:cubicBezTo>
                    <a:pt x="28" y="25"/>
                    <a:pt x="31" y="26"/>
                    <a:pt x="36" y="28"/>
                  </a:cubicBezTo>
                  <a:cubicBezTo>
                    <a:pt x="44" y="31"/>
                    <a:pt x="47" y="35"/>
                    <a:pt x="47" y="41"/>
                  </a:cubicBezTo>
                  <a:cubicBezTo>
                    <a:pt x="47" y="47"/>
                    <a:pt x="43" y="52"/>
                    <a:pt x="36" y="53"/>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宋体" panose="02010600030101010101" pitchFamily="2" charset="-122"/>
                <a:cs typeface="+mn-cs"/>
              </a:endParaRPr>
            </a:p>
          </p:txBody>
        </p:sp>
      </p:grpSp>
      <p:grpSp>
        <p:nvGrpSpPr>
          <p:cNvPr id="141" name="组合 140"/>
          <p:cNvGrpSpPr/>
          <p:nvPr/>
        </p:nvGrpSpPr>
        <p:grpSpPr>
          <a:xfrm>
            <a:off x="7630445" y="3277724"/>
            <a:ext cx="447423" cy="320608"/>
            <a:chOff x="9335872" y="5612184"/>
            <a:chExt cx="655071" cy="469403"/>
          </a:xfrm>
          <a:solidFill>
            <a:schemeClr val="accent2"/>
          </a:solidFill>
        </p:grpSpPr>
        <p:sp>
          <p:nvSpPr>
            <p:cNvPr id="125" name="Freeform 98"/>
            <p:cNvSpPr/>
            <p:nvPr/>
          </p:nvSpPr>
          <p:spPr bwMode="auto">
            <a:xfrm>
              <a:off x="9335872" y="5612184"/>
              <a:ext cx="398796" cy="271966"/>
            </a:xfrm>
            <a:custGeom>
              <a:avLst/>
              <a:gdLst>
                <a:gd name="T0" fmla="*/ 156 w 305"/>
                <a:gd name="T1" fmla="*/ 156 h 208"/>
                <a:gd name="T2" fmla="*/ 305 w 305"/>
                <a:gd name="T3" fmla="*/ 156 h 208"/>
                <a:gd name="T4" fmla="*/ 305 w 305"/>
                <a:gd name="T5" fmla="*/ 54 h 208"/>
                <a:gd name="T6" fmla="*/ 156 w 305"/>
                <a:gd name="T7" fmla="*/ 54 h 208"/>
                <a:gd name="T8" fmla="*/ 156 w 305"/>
                <a:gd name="T9" fmla="*/ 0 h 208"/>
                <a:gd name="T10" fmla="*/ 0 w 305"/>
                <a:gd name="T11" fmla="*/ 106 h 208"/>
                <a:gd name="T12" fmla="*/ 156 w 305"/>
                <a:gd name="T13" fmla="*/ 208 h 208"/>
                <a:gd name="T14" fmla="*/ 156 w 305"/>
                <a:gd name="T15" fmla="*/ 156 h 2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5" h="208">
                  <a:moveTo>
                    <a:pt x="156" y="156"/>
                  </a:moveTo>
                  <a:lnTo>
                    <a:pt x="305" y="156"/>
                  </a:lnTo>
                  <a:lnTo>
                    <a:pt x="305" y="54"/>
                  </a:lnTo>
                  <a:lnTo>
                    <a:pt x="156" y="54"/>
                  </a:lnTo>
                  <a:lnTo>
                    <a:pt x="156" y="0"/>
                  </a:lnTo>
                  <a:lnTo>
                    <a:pt x="0" y="106"/>
                  </a:lnTo>
                  <a:lnTo>
                    <a:pt x="156" y="208"/>
                  </a:lnTo>
                  <a:lnTo>
                    <a:pt x="156" y="156"/>
                  </a:ln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宋体" panose="02010600030101010101" pitchFamily="2" charset="-122"/>
                <a:cs typeface="+mn-cs"/>
              </a:endParaRPr>
            </a:p>
          </p:txBody>
        </p:sp>
        <p:sp>
          <p:nvSpPr>
            <p:cNvPr id="126" name="Freeform 99"/>
            <p:cNvSpPr/>
            <p:nvPr/>
          </p:nvSpPr>
          <p:spPr bwMode="auto">
            <a:xfrm>
              <a:off x="9592147" y="5812236"/>
              <a:ext cx="398796" cy="269351"/>
            </a:xfrm>
            <a:custGeom>
              <a:avLst/>
              <a:gdLst>
                <a:gd name="T0" fmla="*/ 305 w 305"/>
                <a:gd name="T1" fmla="*/ 107 h 206"/>
                <a:gd name="T2" fmla="*/ 149 w 305"/>
                <a:gd name="T3" fmla="*/ 0 h 206"/>
                <a:gd name="T4" fmla="*/ 149 w 305"/>
                <a:gd name="T5" fmla="*/ 52 h 206"/>
                <a:gd name="T6" fmla="*/ 0 w 305"/>
                <a:gd name="T7" fmla="*/ 52 h 206"/>
                <a:gd name="T8" fmla="*/ 0 w 305"/>
                <a:gd name="T9" fmla="*/ 154 h 206"/>
                <a:gd name="T10" fmla="*/ 149 w 305"/>
                <a:gd name="T11" fmla="*/ 154 h 206"/>
                <a:gd name="T12" fmla="*/ 149 w 305"/>
                <a:gd name="T13" fmla="*/ 206 h 206"/>
                <a:gd name="T14" fmla="*/ 305 w 305"/>
                <a:gd name="T15" fmla="*/ 107 h 2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5" h="206">
                  <a:moveTo>
                    <a:pt x="305" y="107"/>
                  </a:moveTo>
                  <a:lnTo>
                    <a:pt x="149" y="0"/>
                  </a:lnTo>
                  <a:lnTo>
                    <a:pt x="149" y="52"/>
                  </a:lnTo>
                  <a:lnTo>
                    <a:pt x="0" y="52"/>
                  </a:lnTo>
                  <a:lnTo>
                    <a:pt x="0" y="154"/>
                  </a:lnTo>
                  <a:lnTo>
                    <a:pt x="149" y="154"/>
                  </a:lnTo>
                  <a:lnTo>
                    <a:pt x="149" y="206"/>
                  </a:lnTo>
                  <a:lnTo>
                    <a:pt x="305" y="107"/>
                  </a:ln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宋体" panose="02010600030101010101" pitchFamily="2" charset="-122"/>
                <a:cs typeface="+mn-cs"/>
              </a:endParaRPr>
            </a:p>
          </p:txBody>
        </p:sp>
        <p:sp>
          <p:nvSpPr>
            <p:cNvPr id="127" name="Freeform 100"/>
            <p:cNvSpPr>
              <a:spLocks noEditPoints="1"/>
            </p:cNvSpPr>
            <p:nvPr/>
          </p:nvSpPr>
          <p:spPr bwMode="auto">
            <a:xfrm>
              <a:off x="9752974" y="5630489"/>
              <a:ext cx="185669" cy="185669"/>
            </a:xfrm>
            <a:custGeom>
              <a:avLst/>
              <a:gdLst>
                <a:gd name="T0" fmla="*/ 30 w 60"/>
                <a:gd name="T1" fmla="*/ 60 h 60"/>
                <a:gd name="T2" fmla="*/ 60 w 60"/>
                <a:gd name="T3" fmla="*/ 30 h 60"/>
                <a:gd name="T4" fmla="*/ 30 w 60"/>
                <a:gd name="T5" fmla="*/ 0 h 60"/>
                <a:gd name="T6" fmla="*/ 0 w 60"/>
                <a:gd name="T7" fmla="*/ 30 h 60"/>
                <a:gd name="T8" fmla="*/ 30 w 60"/>
                <a:gd name="T9" fmla="*/ 60 h 60"/>
                <a:gd name="T10" fmla="*/ 30 w 60"/>
                <a:gd name="T11" fmla="*/ 4 h 60"/>
                <a:gd name="T12" fmla="*/ 56 w 60"/>
                <a:gd name="T13" fmla="*/ 30 h 60"/>
                <a:gd name="T14" fmla="*/ 30 w 60"/>
                <a:gd name="T15" fmla="*/ 56 h 60"/>
                <a:gd name="T16" fmla="*/ 4 w 60"/>
                <a:gd name="T17" fmla="*/ 30 h 60"/>
                <a:gd name="T18" fmla="*/ 30 w 60"/>
                <a:gd name="T19" fmla="*/ 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60"/>
                  </a:moveTo>
                  <a:cubicBezTo>
                    <a:pt x="47" y="60"/>
                    <a:pt x="60" y="47"/>
                    <a:pt x="60" y="30"/>
                  </a:cubicBezTo>
                  <a:cubicBezTo>
                    <a:pt x="60" y="14"/>
                    <a:pt x="47" y="0"/>
                    <a:pt x="30" y="0"/>
                  </a:cubicBezTo>
                  <a:cubicBezTo>
                    <a:pt x="14" y="0"/>
                    <a:pt x="0" y="14"/>
                    <a:pt x="0" y="30"/>
                  </a:cubicBezTo>
                  <a:cubicBezTo>
                    <a:pt x="0" y="47"/>
                    <a:pt x="14" y="60"/>
                    <a:pt x="30" y="60"/>
                  </a:cubicBezTo>
                  <a:close/>
                  <a:moveTo>
                    <a:pt x="30" y="4"/>
                  </a:moveTo>
                  <a:cubicBezTo>
                    <a:pt x="45" y="4"/>
                    <a:pt x="56" y="16"/>
                    <a:pt x="56" y="30"/>
                  </a:cubicBezTo>
                  <a:cubicBezTo>
                    <a:pt x="56" y="45"/>
                    <a:pt x="45" y="56"/>
                    <a:pt x="30" y="56"/>
                  </a:cubicBezTo>
                  <a:cubicBezTo>
                    <a:pt x="16" y="56"/>
                    <a:pt x="4" y="45"/>
                    <a:pt x="4" y="30"/>
                  </a:cubicBezTo>
                  <a:cubicBezTo>
                    <a:pt x="4" y="16"/>
                    <a:pt x="16" y="4"/>
                    <a:pt x="30" y="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宋体" panose="02010600030101010101" pitchFamily="2" charset="-122"/>
                <a:cs typeface="+mn-cs"/>
              </a:endParaRPr>
            </a:p>
          </p:txBody>
        </p:sp>
        <p:sp>
          <p:nvSpPr>
            <p:cNvPr id="128" name="Freeform 101"/>
            <p:cNvSpPr>
              <a:spLocks noEditPoints="1"/>
            </p:cNvSpPr>
            <p:nvPr/>
          </p:nvSpPr>
          <p:spPr bwMode="auto">
            <a:xfrm>
              <a:off x="9777816" y="5655333"/>
              <a:ext cx="135983" cy="138598"/>
            </a:xfrm>
            <a:custGeom>
              <a:avLst/>
              <a:gdLst>
                <a:gd name="T0" fmla="*/ 22 w 44"/>
                <a:gd name="T1" fmla="*/ 45 h 45"/>
                <a:gd name="T2" fmla="*/ 44 w 44"/>
                <a:gd name="T3" fmla="*/ 22 h 45"/>
                <a:gd name="T4" fmla="*/ 22 w 44"/>
                <a:gd name="T5" fmla="*/ 0 h 45"/>
                <a:gd name="T6" fmla="*/ 0 w 44"/>
                <a:gd name="T7" fmla="*/ 22 h 45"/>
                <a:gd name="T8" fmla="*/ 22 w 44"/>
                <a:gd name="T9" fmla="*/ 45 h 45"/>
                <a:gd name="T10" fmla="*/ 21 w 44"/>
                <a:gd name="T11" fmla="*/ 24 h 45"/>
                <a:gd name="T12" fmla="*/ 13 w 44"/>
                <a:gd name="T13" fmla="*/ 17 h 45"/>
                <a:gd name="T14" fmla="*/ 20 w 44"/>
                <a:gd name="T15" fmla="*/ 9 h 45"/>
                <a:gd name="T16" fmla="*/ 20 w 44"/>
                <a:gd name="T17" fmla="*/ 5 h 45"/>
                <a:gd name="T18" fmla="*/ 24 w 44"/>
                <a:gd name="T19" fmla="*/ 5 h 45"/>
                <a:gd name="T20" fmla="*/ 24 w 44"/>
                <a:gd name="T21" fmla="*/ 9 h 45"/>
                <a:gd name="T22" fmla="*/ 31 w 44"/>
                <a:gd name="T23" fmla="*/ 10 h 45"/>
                <a:gd name="T24" fmla="*/ 29 w 44"/>
                <a:gd name="T25" fmla="*/ 15 h 45"/>
                <a:gd name="T26" fmla="*/ 23 w 44"/>
                <a:gd name="T27" fmla="*/ 13 h 45"/>
                <a:gd name="T28" fmla="*/ 19 w 44"/>
                <a:gd name="T29" fmla="*/ 16 h 45"/>
                <a:gd name="T30" fmla="*/ 25 w 44"/>
                <a:gd name="T31" fmla="*/ 19 h 45"/>
                <a:gd name="T32" fmla="*/ 32 w 44"/>
                <a:gd name="T33" fmla="*/ 27 h 45"/>
                <a:gd name="T34" fmla="*/ 24 w 44"/>
                <a:gd name="T35" fmla="*/ 35 h 45"/>
                <a:gd name="T36" fmla="*/ 24 w 44"/>
                <a:gd name="T37" fmla="*/ 40 h 45"/>
                <a:gd name="T38" fmla="*/ 20 w 44"/>
                <a:gd name="T39" fmla="*/ 40 h 45"/>
                <a:gd name="T40" fmla="*/ 20 w 44"/>
                <a:gd name="T41" fmla="*/ 36 h 45"/>
                <a:gd name="T42" fmla="*/ 13 w 44"/>
                <a:gd name="T43" fmla="*/ 34 h 45"/>
                <a:gd name="T44" fmla="*/ 14 w 44"/>
                <a:gd name="T45" fmla="*/ 29 h 45"/>
                <a:gd name="T46" fmla="*/ 21 w 44"/>
                <a:gd name="T47" fmla="*/ 31 h 45"/>
                <a:gd name="T48" fmla="*/ 25 w 44"/>
                <a:gd name="T49" fmla="*/ 28 h 45"/>
                <a:gd name="T50" fmla="*/ 21 w 44"/>
                <a:gd name="T51" fmla="*/ 2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4" h="45">
                  <a:moveTo>
                    <a:pt x="22" y="45"/>
                  </a:moveTo>
                  <a:cubicBezTo>
                    <a:pt x="34" y="45"/>
                    <a:pt x="44" y="35"/>
                    <a:pt x="44" y="22"/>
                  </a:cubicBezTo>
                  <a:cubicBezTo>
                    <a:pt x="44" y="10"/>
                    <a:pt x="34" y="0"/>
                    <a:pt x="22" y="0"/>
                  </a:cubicBezTo>
                  <a:cubicBezTo>
                    <a:pt x="10" y="0"/>
                    <a:pt x="0" y="10"/>
                    <a:pt x="0" y="22"/>
                  </a:cubicBezTo>
                  <a:cubicBezTo>
                    <a:pt x="0" y="35"/>
                    <a:pt x="10" y="45"/>
                    <a:pt x="22" y="45"/>
                  </a:cubicBezTo>
                  <a:close/>
                  <a:moveTo>
                    <a:pt x="21" y="24"/>
                  </a:moveTo>
                  <a:cubicBezTo>
                    <a:pt x="16" y="23"/>
                    <a:pt x="13" y="21"/>
                    <a:pt x="13" y="17"/>
                  </a:cubicBezTo>
                  <a:cubicBezTo>
                    <a:pt x="13" y="13"/>
                    <a:pt x="16" y="10"/>
                    <a:pt x="20" y="9"/>
                  </a:cubicBezTo>
                  <a:cubicBezTo>
                    <a:pt x="20" y="5"/>
                    <a:pt x="20" y="5"/>
                    <a:pt x="20" y="5"/>
                  </a:cubicBezTo>
                  <a:cubicBezTo>
                    <a:pt x="24" y="5"/>
                    <a:pt x="24" y="5"/>
                    <a:pt x="24" y="5"/>
                  </a:cubicBezTo>
                  <a:cubicBezTo>
                    <a:pt x="24" y="9"/>
                    <a:pt x="24" y="9"/>
                    <a:pt x="24" y="9"/>
                  </a:cubicBezTo>
                  <a:cubicBezTo>
                    <a:pt x="27" y="9"/>
                    <a:pt x="29" y="9"/>
                    <a:pt x="31" y="10"/>
                  </a:cubicBezTo>
                  <a:cubicBezTo>
                    <a:pt x="29" y="15"/>
                    <a:pt x="29" y="15"/>
                    <a:pt x="29" y="15"/>
                  </a:cubicBezTo>
                  <a:cubicBezTo>
                    <a:pt x="28" y="14"/>
                    <a:pt x="26" y="13"/>
                    <a:pt x="23" y="13"/>
                  </a:cubicBezTo>
                  <a:cubicBezTo>
                    <a:pt x="20" y="13"/>
                    <a:pt x="19" y="15"/>
                    <a:pt x="19" y="16"/>
                  </a:cubicBezTo>
                  <a:cubicBezTo>
                    <a:pt x="19" y="17"/>
                    <a:pt x="21" y="18"/>
                    <a:pt x="25" y="19"/>
                  </a:cubicBezTo>
                  <a:cubicBezTo>
                    <a:pt x="30" y="21"/>
                    <a:pt x="32" y="24"/>
                    <a:pt x="32" y="27"/>
                  </a:cubicBezTo>
                  <a:cubicBezTo>
                    <a:pt x="32" y="31"/>
                    <a:pt x="29" y="34"/>
                    <a:pt x="24" y="35"/>
                  </a:cubicBezTo>
                  <a:cubicBezTo>
                    <a:pt x="24" y="40"/>
                    <a:pt x="24" y="40"/>
                    <a:pt x="24" y="40"/>
                  </a:cubicBezTo>
                  <a:cubicBezTo>
                    <a:pt x="20" y="40"/>
                    <a:pt x="20" y="40"/>
                    <a:pt x="20" y="40"/>
                  </a:cubicBezTo>
                  <a:cubicBezTo>
                    <a:pt x="20" y="36"/>
                    <a:pt x="20" y="36"/>
                    <a:pt x="20" y="36"/>
                  </a:cubicBezTo>
                  <a:cubicBezTo>
                    <a:pt x="17" y="36"/>
                    <a:pt x="14" y="35"/>
                    <a:pt x="13" y="34"/>
                  </a:cubicBezTo>
                  <a:cubicBezTo>
                    <a:pt x="14" y="29"/>
                    <a:pt x="14" y="29"/>
                    <a:pt x="14" y="29"/>
                  </a:cubicBezTo>
                  <a:cubicBezTo>
                    <a:pt x="16" y="30"/>
                    <a:pt x="18" y="31"/>
                    <a:pt x="21" y="31"/>
                  </a:cubicBezTo>
                  <a:cubicBezTo>
                    <a:pt x="24" y="31"/>
                    <a:pt x="25" y="30"/>
                    <a:pt x="25" y="28"/>
                  </a:cubicBezTo>
                  <a:cubicBezTo>
                    <a:pt x="25" y="26"/>
                    <a:pt x="24" y="25"/>
                    <a:pt x="21" y="2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宋体" panose="02010600030101010101" pitchFamily="2" charset="-122"/>
                <a:cs typeface="+mn-cs"/>
              </a:endParaRPr>
            </a:p>
          </p:txBody>
        </p:sp>
        <p:sp>
          <p:nvSpPr>
            <p:cNvPr id="129" name="Freeform 102"/>
            <p:cNvSpPr>
              <a:spLocks noEditPoints="1"/>
            </p:cNvSpPr>
            <p:nvPr/>
          </p:nvSpPr>
          <p:spPr bwMode="auto">
            <a:xfrm>
              <a:off x="9356792" y="5871074"/>
              <a:ext cx="185669" cy="185669"/>
            </a:xfrm>
            <a:custGeom>
              <a:avLst/>
              <a:gdLst>
                <a:gd name="T0" fmla="*/ 30 w 60"/>
                <a:gd name="T1" fmla="*/ 0 h 60"/>
                <a:gd name="T2" fmla="*/ 0 w 60"/>
                <a:gd name="T3" fmla="*/ 30 h 60"/>
                <a:gd name="T4" fmla="*/ 30 w 60"/>
                <a:gd name="T5" fmla="*/ 60 h 60"/>
                <a:gd name="T6" fmla="*/ 60 w 60"/>
                <a:gd name="T7" fmla="*/ 30 h 60"/>
                <a:gd name="T8" fmla="*/ 30 w 60"/>
                <a:gd name="T9" fmla="*/ 0 h 60"/>
                <a:gd name="T10" fmla="*/ 30 w 60"/>
                <a:gd name="T11" fmla="*/ 56 h 60"/>
                <a:gd name="T12" fmla="*/ 4 w 60"/>
                <a:gd name="T13" fmla="*/ 30 h 60"/>
                <a:gd name="T14" fmla="*/ 30 w 60"/>
                <a:gd name="T15" fmla="*/ 4 h 60"/>
                <a:gd name="T16" fmla="*/ 56 w 60"/>
                <a:gd name="T17" fmla="*/ 30 h 60"/>
                <a:gd name="T18" fmla="*/ 30 w 60"/>
                <a:gd name="T19" fmla="*/ 5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0"/>
                  </a:moveTo>
                  <a:cubicBezTo>
                    <a:pt x="13" y="0"/>
                    <a:pt x="0" y="13"/>
                    <a:pt x="0" y="30"/>
                  </a:cubicBezTo>
                  <a:cubicBezTo>
                    <a:pt x="0" y="47"/>
                    <a:pt x="13" y="60"/>
                    <a:pt x="30" y="60"/>
                  </a:cubicBezTo>
                  <a:cubicBezTo>
                    <a:pt x="47" y="60"/>
                    <a:pt x="60" y="47"/>
                    <a:pt x="60" y="30"/>
                  </a:cubicBezTo>
                  <a:cubicBezTo>
                    <a:pt x="60" y="13"/>
                    <a:pt x="47" y="0"/>
                    <a:pt x="30" y="0"/>
                  </a:cubicBezTo>
                  <a:close/>
                  <a:moveTo>
                    <a:pt x="30" y="56"/>
                  </a:moveTo>
                  <a:cubicBezTo>
                    <a:pt x="15" y="56"/>
                    <a:pt x="4" y="44"/>
                    <a:pt x="4" y="30"/>
                  </a:cubicBezTo>
                  <a:cubicBezTo>
                    <a:pt x="4" y="16"/>
                    <a:pt x="15" y="4"/>
                    <a:pt x="30" y="4"/>
                  </a:cubicBezTo>
                  <a:cubicBezTo>
                    <a:pt x="44" y="4"/>
                    <a:pt x="56" y="16"/>
                    <a:pt x="56" y="30"/>
                  </a:cubicBezTo>
                  <a:cubicBezTo>
                    <a:pt x="56" y="44"/>
                    <a:pt x="44" y="56"/>
                    <a:pt x="30" y="5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宋体" panose="02010600030101010101" pitchFamily="2" charset="-122"/>
                <a:cs typeface="+mn-cs"/>
              </a:endParaRPr>
            </a:p>
          </p:txBody>
        </p:sp>
        <p:sp>
          <p:nvSpPr>
            <p:cNvPr id="130" name="Freeform 103"/>
            <p:cNvSpPr>
              <a:spLocks noEditPoints="1"/>
            </p:cNvSpPr>
            <p:nvPr/>
          </p:nvSpPr>
          <p:spPr bwMode="auto">
            <a:xfrm>
              <a:off x="9381636" y="5895918"/>
              <a:ext cx="135983" cy="135983"/>
            </a:xfrm>
            <a:custGeom>
              <a:avLst/>
              <a:gdLst>
                <a:gd name="T0" fmla="*/ 22 w 44"/>
                <a:gd name="T1" fmla="*/ 0 h 44"/>
                <a:gd name="T2" fmla="*/ 0 w 44"/>
                <a:gd name="T3" fmla="*/ 22 h 44"/>
                <a:gd name="T4" fmla="*/ 22 w 44"/>
                <a:gd name="T5" fmla="*/ 44 h 44"/>
                <a:gd name="T6" fmla="*/ 44 w 44"/>
                <a:gd name="T7" fmla="*/ 22 h 44"/>
                <a:gd name="T8" fmla="*/ 22 w 44"/>
                <a:gd name="T9" fmla="*/ 0 h 44"/>
                <a:gd name="T10" fmla="*/ 24 w 44"/>
                <a:gd name="T11" fmla="*/ 35 h 44"/>
                <a:gd name="T12" fmla="*/ 24 w 44"/>
                <a:gd name="T13" fmla="*/ 39 h 44"/>
                <a:gd name="T14" fmla="*/ 20 w 44"/>
                <a:gd name="T15" fmla="*/ 39 h 44"/>
                <a:gd name="T16" fmla="*/ 20 w 44"/>
                <a:gd name="T17" fmla="*/ 35 h 44"/>
                <a:gd name="T18" fmla="*/ 12 w 44"/>
                <a:gd name="T19" fmla="*/ 34 h 44"/>
                <a:gd name="T20" fmla="*/ 14 w 44"/>
                <a:gd name="T21" fmla="*/ 29 h 44"/>
                <a:gd name="T22" fmla="*/ 21 w 44"/>
                <a:gd name="T23" fmla="*/ 30 h 44"/>
                <a:gd name="T24" fmla="*/ 25 w 44"/>
                <a:gd name="T25" fmla="*/ 28 h 44"/>
                <a:gd name="T26" fmla="*/ 20 w 44"/>
                <a:gd name="T27" fmla="*/ 24 h 44"/>
                <a:gd name="T28" fmla="*/ 13 w 44"/>
                <a:gd name="T29" fmla="*/ 16 h 44"/>
                <a:gd name="T30" fmla="*/ 20 w 44"/>
                <a:gd name="T31" fmla="*/ 9 h 44"/>
                <a:gd name="T32" fmla="*/ 20 w 44"/>
                <a:gd name="T33" fmla="*/ 5 h 44"/>
                <a:gd name="T34" fmla="*/ 24 w 44"/>
                <a:gd name="T35" fmla="*/ 5 h 44"/>
                <a:gd name="T36" fmla="*/ 24 w 44"/>
                <a:gd name="T37" fmla="*/ 8 h 44"/>
                <a:gd name="T38" fmla="*/ 30 w 44"/>
                <a:gd name="T39" fmla="*/ 10 h 44"/>
                <a:gd name="T40" fmla="*/ 29 w 44"/>
                <a:gd name="T41" fmla="*/ 15 h 44"/>
                <a:gd name="T42" fmla="*/ 23 w 44"/>
                <a:gd name="T43" fmla="*/ 13 h 44"/>
                <a:gd name="T44" fmla="*/ 19 w 44"/>
                <a:gd name="T45" fmla="*/ 16 h 44"/>
                <a:gd name="T46" fmla="*/ 24 w 44"/>
                <a:gd name="T47" fmla="*/ 19 h 44"/>
                <a:gd name="T48" fmla="*/ 31 w 44"/>
                <a:gd name="T49" fmla="*/ 27 h 44"/>
                <a:gd name="T50" fmla="*/ 24 w 44"/>
                <a:gd name="T51" fmla="*/ 35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4" h="44">
                  <a:moveTo>
                    <a:pt x="22" y="0"/>
                  </a:moveTo>
                  <a:cubicBezTo>
                    <a:pt x="10" y="0"/>
                    <a:pt x="0" y="10"/>
                    <a:pt x="0" y="22"/>
                  </a:cubicBezTo>
                  <a:cubicBezTo>
                    <a:pt x="0" y="34"/>
                    <a:pt x="10" y="44"/>
                    <a:pt x="22" y="44"/>
                  </a:cubicBezTo>
                  <a:cubicBezTo>
                    <a:pt x="34" y="44"/>
                    <a:pt x="44" y="34"/>
                    <a:pt x="44" y="22"/>
                  </a:cubicBezTo>
                  <a:cubicBezTo>
                    <a:pt x="44" y="10"/>
                    <a:pt x="34" y="0"/>
                    <a:pt x="22" y="0"/>
                  </a:cubicBezTo>
                  <a:close/>
                  <a:moveTo>
                    <a:pt x="24" y="35"/>
                  </a:moveTo>
                  <a:cubicBezTo>
                    <a:pt x="24" y="39"/>
                    <a:pt x="24" y="39"/>
                    <a:pt x="24" y="39"/>
                  </a:cubicBezTo>
                  <a:cubicBezTo>
                    <a:pt x="20" y="39"/>
                    <a:pt x="20" y="39"/>
                    <a:pt x="20" y="39"/>
                  </a:cubicBezTo>
                  <a:cubicBezTo>
                    <a:pt x="20" y="35"/>
                    <a:pt x="20" y="35"/>
                    <a:pt x="20" y="35"/>
                  </a:cubicBezTo>
                  <a:cubicBezTo>
                    <a:pt x="17" y="35"/>
                    <a:pt x="14" y="34"/>
                    <a:pt x="12" y="34"/>
                  </a:cubicBezTo>
                  <a:cubicBezTo>
                    <a:pt x="14" y="29"/>
                    <a:pt x="14" y="29"/>
                    <a:pt x="14" y="29"/>
                  </a:cubicBezTo>
                  <a:cubicBezTo>
                    <a:pt x="15" y="30"/>
                    <a:pt x="18" y="30"/>
                    <a:pt x="21" y="30"/>
                  </a:cubicBezTo>
                  <a:cubicBezTo>
                    <a:pt x="23" y="30"/>
                    <a:pt x="25" y="29"/>
                    <a:pt x="25" y="28"/>
                  </a:cubicBezTo>
                  <a:cubicBezTo>
                    <a:pt x="25" y="26"/>
                    <a:pt x="24" y="25"/>
                    <a:pt x="20" y="24"/>
                  </a:cubicBezTo>
                  <a:cubicBezTo>
                    <a:pt x="16" y="23"/>
                    <a:pt x="13" y="20"/>
                    <a:pt x="13" y="16"/>
                  </a:cubicBezTo>
                  <a:cubicBezTo>
                    <a:pt x="13" y="12"/>
                    <a:pt x="15" y="10"/>
                    <a:pt x="20" y="9"/>
                  </a:cubicBezTo>
                  <a:cubicBezTo>
                    <a:pt x="20" y="5"/>
                    <a:pt x="20" y="5"/>
                    <a:pt x="20" y="5"/>
                  </a:cubicBezTo>
                  <a:cubicBezTo>
                    <a:pt x="24" y="5"/>
                    <a:pt x="24" y="5"/>
                    <a:pt x="24" y="5"/>
                  </a:cubicBezTo>
                  <a:cubicBezTo>
                    <a:pt x="24" y="8"/>
                    <a:pt x="24" y="8"/>
                    <a:pt x="24" y="8"/>
                  </a:cubicBezTo>
                  <a:cubicBezTo>
                    <a:pt x="27" y="8"/>
                    <a:pt x="29" y="9"/>
                    <a:pt x="30" y="10"/>
                  </a:cubicBezTo>
                  <a:cubicBezTo>
                    <a:pt x="29" y="15"/>
                    <a:pt x="29" y="15"/>
                    <a:pt x="29" y="15"/>
                  </a:cubicBezTo>
                  <a:cubicBezTo>
                    <a:pt x="28" y="14"/>
                    <a:pt x="26" y="13"/>
                    <a:pt x="23" y="13"/>
                  </a:cubicBezTo>
                  <a:cubicBezTo>
                    <a:pt x="20" y="13"/>
                    <a:pt x="19" y="14"/>
                    <a:pt x="19" y="16"/>
                  </a:cubicBezTo>
                  <a:cubicBezTo>
                    <a:pt x="19" y="17"/>
                    <a:pt x="21" y="18"/>
                    <a:pt x="24" y="19"/>
                  </a:cubicBezTo>
                  <a:cubicBezTo>
                    <a:pt x="29" y="21"/>
                    <a:pt x="31" y="23"/>
                    <a:pt x="31" y="27"/>
                  </a:cubicBezTo>
                  <a:cubicBezTo>
                    <a:pt x="31" y="31"/>
                    <a:pt x="29" y="34"/>
                    <a:pt x="24" y="3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宋体" panose="02010600030101010101" pitchFamily="2" charset="-122"/>
                <a:cs typeface="+mn-cs"/>
              </a:endParaRPr>
            </a:p>
          </p:txBody>
        </p:sp>
      </p:grpSp>
      <p:grpSp>
        <p:nvGrpSpPr>
          <p:cNvPr id="142" name="组合 141"/>
          <p:cNvGrpSpPr/>
          <p:nvPr/>
        </p:nvGrpSpPr>
        <p:grpSpPr>
          <a:xfrm>
            <a:off x="4780143" y="1574529"/>
            <a:ext cx="365260" cy="361689"/>
            <a:chOff x="11048734" y="5583418"/>
            <a:chExt cx="534778" cy="529549"/>
          </a:xfrm>
          <a:solidFill>
            <a:schemeClr val="accent1"/>
          </a:solidFill>
        </p:grpSpPr>
        <p:sp>
          <p:nvSpPr>
            <p:cNvPr id="131" name="Freeform 105"/>
            <p:cNvSpPr>
              <a:spLocks noEditPoints="1"/>
            </p:cNvSpPr>
            <p:nvPr/>
          </p:nvSpPr>
          <p:spPr bwMode="auto">
            <a:xfrm>
              <a:off x="11048734" y="5587341"/>
              <a:ext cx="253660" cy="244508"/>
            </a:xfrm>
            <a:custGeom>
              <a:avLst/>
              <a:gdLst>
                <a:gd name="T0" fmla="*/ 0 w 194"/>
                <a:gd name="T1" fmla="*/ 187 h 187"/>
                <a:gd name="T2" fmla="*/ 194 w 194"/>
                <a:gd name="T3" fmla="*/ 187 h 187"/>
                <a:gd name="T4" fmla="*/ 194 w 194"/>
                <a:gd name="T5" fmla="*/ 0 h 187"/>
                <a:gd name="T6" fmla="*/ 0 w 194"/>
                <a:gd name="T7" fmla="*/ 0 h 187"/>
                <a:gd name="T8" fmla="*/ 0 w 194"/>
                <a:gd name="T9" fmla="*/ 187 h 187"/>
                <a:gd name="T10" fmla="*/ 28 w 194"/>
                <a:gd name="T11" fmla="*/ 28 h 187"/>
                <a:gd name="T12" fmla="*/ 166 w 194"/>
                <a:gd name="T13" fmla="*/ 28 h 187"/>
                <a:gd name="T14" fmla="*/ 166 w 194"/>
                <a:gd name="T15" fmla="*/ 158 h 187"/>
                <a:gd name="T16" fmla="*/ 28 w 194"/>
                <a:gd name="T17" fmla="*/ 158 h 187"/>
                <a:gd name="T18" fmla="*/ 28 w 194"/>
                <a:gd name="T19" fmla="*/ 28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4" h="187">
                  <a:moveTo>
                    <a:pt x="0" y="187"/>
                  </a:moveTo>
                  <a:lnTo>
                    <a:pt x="194" y="187"/>
                  </a:lnTo>
                  <a:lnTo>
                    <a:pt x="194" y="0"/>
                  </a:lnTo>
                  <a:lnTo>
                    <a:pt x="0" y="0"/>
                  </a:lnTo>
                  <a:lnTo>
                    <a:pt x="0" y="187"/>
                  </a:lnTo>
                  <a:close/>
                  <a:moveTo>
                    <a:pt x="28" y="28"/>
                  </a:moveTo>
                  <a:lnTo>
                    <a:pt x="166" y="28"/>
                  </a:lnTo>
                  <a:lnTo>
                    <a:pt x="166" y="158"/>
                  </a:lnTo>
                  <a:lnTo>
                    <a:pt x="28" y="158"/>
                  </a:lnTo>
                  <a:lnTo>
                    <a:pt x="28" y="28"/>
                  </a:ln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宋体" panose="02010600030101010101" pitchFamily="2" charset="-122"/>
                <a:cs typeface="+mn-cs"/>
              </a:endParaRPr>
            </a:p>
          </p:txBody>
        </p:sp>
        <p:sp>
          <p:nvSpPr>
            <p:cNvPr id="132" name="Freeform 106"/>
            <p:cNvSpPr>
              <a:spLocks noEditPoints="1"/>
            </p:cNvSpPr>
            <p:nvPr/>
          </p:nvSpPr>
          <p:spPr bwMode="auto">
            <a:xfrm>
              <a:off x="11048734" y="5868459"/>
              <a:ext cx="253660" cy="244508"/>
            </a:xfrm>
            <a:custGeom>
              <a:avLst/>
              <a:gdLst>
                <a:gd name="T0" fmla="*/ 0 w 194"/>
                <a:gd name="T1" fmla="*/ 187 h 187"/>
                <a:gd name="T2" fmla="*/ 194 w 194"/>
                <a:gd name="T3" fmla="*/ 187 h 187"/>
                <a:gd name="T4" fmla="*/ 194 w 194"/>
                <a:gd name="T5" fmla="*/ 0 h 187"/>
                <a:gd name="T6" fmla="*/ 0 w 194"/>
                <a:gd name="T7" fmla="*/ 0 h 187"/>
                <a:gd name="T8" fmla="*/ 0 w 194"/>
                <a:gd name="T9" fmla="*/ 187 h 187"/>
                <a:gd name="T10" fmla="*/ 28 w 194"/>
                <a:gd name="T11" fmla="*/ 28 h 187"/>
                <a:gd name="T12" fmla="*/ 166 w 194"/>
                <a:gd name="T13" fmla="*/ 28 h 187"/>
                <a:gd name="T14" fmla="*/ 166 w 194"/>
                <a:gd name="T15" fmla="*/ 158 h 187"/>
                <a:gd name="T16" fmla="*/ 28 w 194"/>
                <a:gd name="T17" fmla="*/ 158 h 187"/>
                <a:gd name="T18" fmla="*/ 28 w 194"/>
                <a:gd name="T19" fmla="*/ 28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4" h="187">
                  <a:moveTo>
                    <a:pt x="0" y="187"/>
                  </a:moveTo>
                  <a:lnTo>
                    <a:pt x="194" y="187"/>
                  </a:lnTo>
                  <a:lnTo>
                    <a:pt x="194" y="0"/>
                  </a:lnTo>
                  <a:lnTo>
                    <a:pt x="0" y="0"/>
                  </a:lnTo>
                  <a:lnTo>
                    <a:pt x="0" y="187"/>
                  </a:lnTo>
                  <a:close/>
                  <a:moveTo>
                    <a:pt x="28" y="28"/>
                  </a:moveTo>
                  <a:lnTo>
                    <a:pt x="166" y="28"/>
                  </a:lnTo>
                  <a:lnTo>
                    <a:pt x="166" y="158"/>
                  </a:lnTo>
                  <a:lnTo>
                    <a:pt x="28" y="158"/>
                  </a:lnTo>
                  <a:lnTo>
                    <a:pt x="28" y="28"/>
                  </a:ln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宋体" panose="02010600030101010101" pitchFamily="2" charset="-122"/>
                <a:cs typeface="+mn-cs"/>
              </a:endParaRPr>
            </a:p>
          </p:txBody>
        </p:sp>
        <p:sp>
          <p:nvSpPr>
            <p:cNvPr id="133" name="Freeform 107"/>
            <p:cNvSpPr>
              <a:spLocks noEditPoints="1"/>
            </p:cNvSpPr>
            <p:nvPr/>
          </p:nvSpPr>
          <p:spPr bwMode="auto">
            <a:xfrm>
              <a:off x="11329852" y="5583418"/>
              <a:ext cx="253660" cy="244508"/>
            </a:xfrm>
            <a:custGeom>
              <a:avLst/>
              <a:gdLst>
                <a:gd name="T0" fmla="*/ 0 w 194"/>
                <a:gd name="T1" fmla="*/ 0 h 187"/>
                <a:gd name="T2" fmla="*/ 0 w 194"/>
                <a:gd name="T3" fmla="*/ 187 h 187"/>
                <a:gd name="T4" fmla="*/ 194 w 194"/>
                <a:gd name="T5" fmla="*/ 187 h 187"/>
                <a:gd name="T6" fmla="*/ 194 w 194"/>
                <a:gd name="T7" fmla="*/ 0 h 187"/>
                <a:gd name="T8" fmla="*/ 0 w 194"/>
                <a:gd name="T9" fmla="*/ 0 h 187"/>
                <a:gd name="T10" fmla="*/ 166 w 194"/>
                <a:gd name="T11" fmla="*/ 159 h 187"/>
                <a:gd name="T12" fmla="*/ 29 w 194"/>
                <a:gd name="T13" fmla="*/ 159 h 187"/>
                <a:gd name="T14" fmla="*/ 29 w 194"/>
                <a:gd name="T15" fmla="*/ 29 h 187"/>
                <a:gd name="T16" fmla="*/ 166 w 194"/>
                <a:gd name="T17" fmla="*/ 29 h 187"/>
                <a:gd name="T18" fmla="*/ 166 w 194"/>
                <a:gd name="T19" fmla="*/ 159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4" h="187">
                  <a:moveTo>
                    <a:pt x="0" y="0"/>
                  </a:moveTo>
                  <a:lnTo>
                    <a:pt x="0" y="187"/>
                  </a:lnTo>
                  <a:lnTo>
                    <a:pt x="194" y="187"/>
                  </a:lnTo>
                  <a:lnTo>
                    <a:pt x="194" y="0"/>
                  </a:lnTo>
                  <a:lnTo>
                    <a:pt x="0" y="0"/>
                  </a:lnTo>
                  <a:close/>
                  <a:moveTo>
                    <a:pt x="166" y="159"/>
                  </a:moveTo>
                  <a:lnTo>
                    <a:pt x="29" y="159"/>
                  </a:lnTo>
                  <a:lnTo>
                    <a:pt x="29" y="29"/>
                  </a:lnTo>
                  <a:lnTo>
                    <a:pt x="166" y="29"/>
                  </a:lnTo>
                  <a:lnTo>
                    <a:pt x="166" y="159"/>
                  </a:ln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宋体" panose="02010600030101010101" pitchFamily="2" charset="-122"/>
                <a:cs typeface="+mn-cs"/>
              </a:endParaRPr>
            </a:p>
          </p:txBody>
        </p:sp>
        <p:sp>
          <p:nvSpPr>
            <p:cNvPr id="134" name="Freeform 108"/>
            <p:cNvSpPr>
              <a:spLocks noEditPoints="1"/>
            </p:cNvSpPr>
            <p:nvPr/>
          </p:nvSpPr>
          <p:spPr bwMode="auto">
            <a:xfrm>
              <a:off x="11329852" y="5865844"/>
              <a:ext cx="253660" cy="243200"/>
            </a:xfrm>
            <a:custGeom>
              <a:avLst/>
              <a:gdLst>
                <a:gd name="T0" fmla="*/ 0 w 194"/>
                <a:gd name="T1" fmla="*/ 186 h 186"/>
                <a:gd name="T2" fmla="*/ 194 w 194"/>
                <a:gd name="T3" fmla="*/ 186 h 186"/>
                <a:gd name="T4" fmla="*/ 194 w 194"/>
                <a:gd name="T5" fmla="*/ 0 h 186"/>
                <a:gd name="T6" fmla="*/ 0 w 194"/>
                <a:gd name="T7" fmla="*/ 0 h 186"/>
                <a:gd name="T8" fmla="*/ 0 w 194"/>
                <a:gd name="T9" fmla="*/ 186 h 186"/>
                <a:gd name="T10" fmla="*/ 29 w 194"/>
                <a:gd name="T11" fmla="*/ 28 h 186"/>
                <a:gd name="T12" fmla="*/ 166 w 194"/>
                <a:gd name="T13" fmla="*/ 28 h 186"/>
                <a:gd name="T14" fmla="*/ 166 w 194"/>
                <a:gd name="T15" fmla="*/ 158 h 186"/>
                <a:gd name="T16" fmla="*/ 29 w 194"/>
                <a:gd name="T17" fmla="*/ 158 h 186"/>
                <a:gd name="T18" fmla="*/ 29 w 194"/>
                <a:gd name="T19" fmla="*/ 28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4" h="186">
                  <a:moveTo>
                    <a:pt x="0" y="186"/>
                  </a:moveTo>
                  <a:lnTo>
                    <a:pt x="194" y="186"/>
                  </a:lnTo>
                  <a:lnTo>
                    <a:pt x="194" y="0"/>
                  </a:lnTo>
                  <a:lnTo>
                    <a:pt x="0" y="0"/>
                  </a:lnTo>
                  <a:lnTo>
                    <a:pt x="0" y="186"/>
                  </a:lnTo>
                  <a:close/>
                  <a:moveTo>
                    <a:pt x="29" y="28"/>
                  </a:moveTo>
                  <a:lnTo>
                    <a:pt x="166" y="28"/>
                  </a:lnTo>
                  <a:lnTo>
                    <a:pt x="166" y="158"/>
                  </a:lnTo>
                  <a:lnTo>
                    <a:pt x="29" y="158"/>
                  </a:lnTo>
                  <a:lnTo>
                    <a:pt x="29" y="28"/>
                  </a:ln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宋体" panose="02010600030101010101" pitchFamily="2" charset="-122"/>
                <a:cs typeface="+mn-cs"/>
              </a:endParaRPr>
            </a:p>
          </p:txBody>
        </p:sp>
        <p:sp>
          <p:nvSpPr>
            <p:cNvPr id="135" name="Freeform 109"/>
            <p:cNvSpPr/>
            <p:nvPr/>
          </p:nvSpPr>
          <p:spPr bwMode="auto">
            <a:xfrm>
              <a:off x="11125878" y="5655333"/>
              <a:ext cx="99372" cy="101987"/>
            </a:xfrm>
            <a:custGeom>
              <a:avLst/>
              <a:gdLst>
                <a:gd name="T0" fmla="*/ 45 w 76"/>
                <a:gd name="T1" fmla="*/ 0 h 78"/>
                <a:gd name="T2" fmla="*/ 31 w 76"/>
                <a:gd name="T3" fmla="*/ 0 h 78"/>
                <a:gd name="T4" fmla="*/ 31 w 76"/>
                <a:gd name="T5" fmla="*/ 33 h 78"/>
                <a:gd name="T6" fmla="*/ 0 w 76"/>
                <a:gd name="T7" fmla="*/ 33 h 78"/>
                <a:gd name="T8" fmla="*/ 0 w 76"/>
                <a:gd name="T9" fmla="*/ 45 h 78"/>
                <a:gd name="T10" fmla="*/ 31 w 76"/>
                <a:gd name="T11" fmla="*/ 45 h 78"/>
                <a:gd name="T12" fmla="*/ 31 w 76"/>
                <a:gd name="T13" fmla="*/ 78 h 78"/>
                <a:gd name="T14" fmla="*/ 45 w 76"/>
                <a:gd name="T15" fmla="*/ 78 h 78"/>
                <a:gd name="T16" fmla="*/ 45 w 76"/>
                <a:gd name="T17" fmla="*/ 45 h 78"/>
                <a:gd name="T18" fmla="*/ 76 w 76"/>
                <a:gd name="T19" fmla="*/ 45 h 78"/>
                <a:gd name="T20" fmla="*/ 76 w 76"/>
                <a:gd name="T21" fmla="*/ 33 h 78"/>
                <a:gd name="T22" fmla="*/ 45 w 76"/>
                <a:gd name="T23" fmla="*/ 33 h 78"/>
                <a:gd name="T24" fmla="*/ 45 w 76"/>
                <a:gd name="T25"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78">
                  <a:moveTo>
                    <a:pt x="45" y="0"/>
                  </a:moveTo>
                  <a:lnTo>
                    <a:pt x="31" y="0"/>
                  </a:lnTo>
                  <a:lnTo>
                    <a:pt x="31" y="33"/>
                  </a:lnTo>
                  <a:lnTo>
                    <a:pt x="0" y="33"/>
                  </a:lnTo>
                  <a:lnTo>
                    <a:pt x="0" y="45"/>
                  </a:lnTo>
                  <a:lnTo>
                    <a:pt x="31" y="45"/>
                  </a:lnTo>
                  <a:lnTo>
                    <a:pt x="31" y="78"/>
                  </a:lnTo>
                  <a:lnTo>
                    <a:pt x="45" y="78"/>
                  </a:lnTo>
                  <a:lnTo>
                    <a:pt x="45" y="45"/>
                  </a:lnTo>
                  <a:lnTo>
                    <a:pt x="76" y="45"/>
                  </a:lnTo>
                  <a:lnTo>
                    <a:pt x="76" y="33"/>
                  </a:lnTo>
                  <a:lnTo>
                    <a:pt x="45" y="33"/>
                  </a:lnTo>
                  <a:lnTo>
                    <a:pt x="45" y="0"/>
                  </a:ln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宋体" panose="02010600030101010101" pitchFamily="2" charset="-122"/>
                <a:cs typeface="+mn-cs"/>
              </a:endParaRPr>
            </a:p>
          </p:txBody>
        </p:sp>
        <p:sp>
          <p:nvSpPr>
            <p:cNvPr id="136" name="Rectangle 110"/>
            <p:cNvSpPr>
              <a:spLocks noChangeArrowheads="1"/>
            </p:cNvSpPr>
            <p:nvPr/>
          </p:nvSpPr>
          <p:spPr bwMode="auto">
            <a:xfrm>
              <a:off x="11422687" y="5694558"/>
              <a:ext cx="67991" cy="22228"/>
            </a:xfrm>
            <a:prstGeom prst="rect">
              <a:avLst/>
            </a:pr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宋体" panose="02010600030101010101" pitchFamily="2" charset="-122"/>
                <a:cs typeface="+mn-cs"/>
              </a:endParaRPr>
            </a:p>
          </p:txBody>
        </p:sp>
        <p:sp>
          <p:nvSpPr>
            <p:cNvPr id="137" name="Freeform 111"/>
            <p:cNvSpPr/>
            <p:nvPr/>
          </p:nvSpPr>
          <p:spPr bwMode="auto">
            <a:xfrm>
              <a:off x="11138953" y="5952141"/>
              <a:ext cx="73222" cy="79760"/>
            </a:xfrm>
            <a:custGeom>
              <a:avLst/>
              <a:gdLst>
                <a:gd name="T0" fmla="*/ 24 w 24"/>
                <a:gd name="T1" fmla="*/ 0 h 26"/>
                <a:gd name="T2" fmla="*/ 16 w 24"/>
                <a:gd name="T3" fmla="*/ 0 h 26"/>
                <a:gd name="T4" fmla="*/ 14 w 24"/>
                <a:gd name="T5" fmla="*/ 5 h 26"/>
                <a:gd name="T6" fmla="*/ 12 w 24"/>
                <a:gd name="T7" fmla="*/ 9 h 26"/>
                <a:gd name="T8" fmla="*/ 12 w 24"/>
                <a:gd name="T9" fmla="*/ 9 h 26"/>
                <a:gd name="T10" fmla="*/ 10 w 24"/>
                <a:gd name="T11" fmla="*/ 5 h 26"/>
                <a:gd name="T12" fmla="*/ 8 w 24"/>
                <a:gd name="T13" fmla="*/ 0 h 26"/>
                <a:gd name="T14" fmla="*/ 0 w 24"/>
                <a:gd name="T15" fmla="*/ 0 h 26"/>
                <a:gd name="T16" fmla="*/ 8 w 24"/>
                <a:gd name="T17" fmla="*/ 13 h 26"/>
                <a:gd name="T18" fmla="*/ 0 w 24"/>
                <a:gd name="T19" fmla="*/ 26 h 26"/>
                <a:gd name="T20" fmla="*/ 7 w 24"/>
                <a:gd name="T21" fmla="*/ 26 h 26"/>
                <a:gd name="T22" fmla="*/ 10 w 24"/>
                <a:gd name="T23" fmla="*/ 21 h 26"/>
                <a:gd name="T24" fmla="*/ 12 w 24"/>
                <a:gd name="T25" fmla="*/ 16 h 26"/>
                <a:gd name="T26" fmla="*/ 12 w 24"/>
                <a:gd name="T27" fmla="*/ 16 h 26"/>
                <a:gd name="T28" fmla="*/ 14 w 24"/>
                <a:gd name="T29" fmla="*/ 21 h 26"/>
                <a:gd name="T30" fmla="*/ 17 w 24"/>
                <a:gd name="T31" fmla="*/ 26 h 26"/>
                <a:gd name="T32" fmla="*/ 24 w 24"/>
                <a:gd name="T33" fmla="*/ 26 h 26"/>
                <a:gd name="T34" fmla="*/ 16 w 24"/>
                <a:gd name="T35" fmla="*/ 13 h 26"/>
                <a:gd name="T36" fmla="*/ 24 w 24"/>
                <a:gd name="T3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 h="26">
                  <a:moveTo>
                    <a:pt x="24" y="0"/>
                  </a:moveTo>
                  <a:cubicBezTo>
                    <a:pt x="16" y="0"/>
                    <a:pt x="16" y="0"/>
                    <a:pt x="16" y="0"/>
                  </a:cubicBezTo>
                  <a:cubicBezTo>
                    <a:pt x="14" y="5"/>
                    <a:pt x="14" y="5"/>
                    <a:pt x="14" y="5"/>
                  </a:cubicBezTo>
                  <a:cubicBezTo>
                    <a:pt x="13" y="6"/>
                    <a:pt x="13" y="7"/>
                    <a:pt x="12" y="9"/>
                  </a:cubicBezTo>
                  <a:cubicBezTo>
                    <a:pt x="12" y="9"/>
                    <a:pt x="12" y="9"/>
                    <a:pt x="12" y="9"/>
                  </a:cubicBezTo>
                  <a:cubicBezTo>
                    <a:pt x="11" y="8"/>
                    <a:pt x="11" y="6"/>
                    <a:pt x="10" y="5"/>
                  </a:cubicBezTo>
                  <a:cubicBezTo>
                    <a:pt x="8" y="0"/>
                    <a:pt x="8" y="0"/>
                    <a:pt x="8" y="0"/>
                  </a:cubicBezTo>
                  <a:cubicBezTo>
                    <a:pt x="0" y="0"/>
                    <a:pt x="0" y="0"/>
                    <a:pt x="0" y="0"/>
                  </a:cubicBezTo>
                  <a:cubicBezTo>
                    <a:pt x="8" y="13"/>
                    <a:pt x="8" y="13"/>
                    <a:pt x="8" y="13"/>
                  </a:cubicBezTo>
                  <a:cubicBezTo>
                    <a:pt x="0" y="26"/>
                    <a:pt x="0" y="26"/>
                    <a:pt x="0" y="26"/>
                  </a:cubicBezTo>
                  <a:cubicBezTo>
                    <a:pt x="7" y="26"/>
                    <a:pt x="7" y="26"/>
                    <a:pt x="7" y="26"/>
                  </a:cubicBezTo>
                  <a:cubicBezTo>
                    <a:pt x="10" y="21"/>
                    <a:pt x="10" y="21"/>
                    <a:pt x="10" y="21"/>
                  </a:cubicBezTo>
                  <a:cubicBezTo>
                    <a:pt x="10" y="19"/>
                    <a:pt x="11" y="18"/>
                    <a:pt x="12" y="16"/>
                  </a:cubicBezTo>
                  <a:cubicBezTo>
                    <a:pt x="12" y="16"/>
                    <a:pt x="12" y="16"/>
                    <a:pt x="12" y="16"/>
                  </a:cubicBezTo>
                  <a:cubicBezTo>
                    <a:pt x="13" y="18"/>
                    <a:pt x="13" y="19"/>
                    <a:pt x="14" y="21"/>
                  </a:cubicBezTo>
                  <a:cubicBezTo>
                    <a:pt x="17" y="26"/>
                    <a:pt x="17" y="26"/>
                    <a:pt x="17" y="26"/>
                  </a:cubicBezTo>
                  <a:cubicBezTo>
                    <a:pt x="24" y="26"/>
                    <a:pt x="24" y="26"/>
                    <a:pt x="24" y="26"/>
                  </a:cubicBezTo>
                  <a:cubicBezTo>
                    <a:pt x="16" y="13"/>
                    <a:pt x="16" y="13"/>
                    <a:pt x="16" y="13"/>
                  </a:cubicBezTo>
                  <a:lnTo>
                    <a:pt x="24" y="0"/>
                  </a:ln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宋体" panose="02010600030101010101" pitchFamily="2" charset="-122"/>
                <a:cs typeface="+mn-cs"/>
              </a:endParaRPr>
            </a:p>
          </p:txBody>
        </p:sp>
        <p:sp>
          <p:nvSpPr>
            <p:cNvPr id="138" name="Rectangle 112"/>
            <p:cNvSpPr>
              <a:spLocks noChangeArrowheads="1"/>
            </p:cNvSpPr>
            <p:nvPr/>
          </p:nvSpPr>
          <p:spPr bwMode="auto">
            <a:xfrm>
              <a:off x="11410919" y="6004442"/>
              <a:ext cx="101987" cy="15690"/>
            </a:xfrm>
            <a:prstGeom prst="rect">
              <a:avLst/>
            </a:pr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宋体" panose="02010600030101010101" pitchFamily="2" charset="-122"/>
                <a:cs typeface="+mn-cs"/>
              </a:endParaRPr>
            </a:p>
          </p:txBody>
        </p:sp>
        <p:sp>
          <p:nvSpPr>
            <p:cNvPr id="139" name="Rectangle 113"/>
            <p:cNvSpPr>
              <a:spLocks noChangeArrowheads="1"/>
            </p:cNvSpPr>
            <p:nvPr/>
          </p:nvSpPr>
          <p:spPr bwMode="auto">
            <a:xfrm>
              <a:off x="11410919" y="5961294"/>
              <a:ext cx="101987" cy="18305"/>
            </a:xfrm>
            <a:prstGeom prst="rect">
              <a:avLst/>
            </a:pr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宋体" panose="02010600030101010101" pitchFamily="2" charset="-122"/>
                <a:cs typeface="+mn-cs"/>
              </a:endParaRPr>
            </a:p>
          </p:txBody>
        </p:sp>
      </p:grpSp>
      <p:grpSp>
        <p:nvGrpSpPr>
          <p:cNvPr id="143" name="组合 142"/>
          <p:cNvGrpSpPr/>
          <p:nvPr/>
        </p:nvGrpSpPr>
        <p:grpSpPr>
          <a:xfrm flipH="1">
            <a:off x="8503071" y="2999665"/>
            <a:ext cx="2488202" cy="775282"/>
            <a:chOff x="2652976" y="4783304"/>
            <a:chExt cx="2335184" cy="775282"/>
          </a:xfrm>
        </p:grpSpPr>
        <p:sp>
          <p:nvSpPr>
            <p:cNvPr id="144" name="文本框 143"/>
            <p:cNvSpPr txBox="1"/>
            <p:nvPr/>
          </p:nvSpPr>
          <p:spPr bwMode="auto">
            <a:xfrm>
              <a:off x="2652976" y="5096921"/>
              <a:ext cx="2335184" cy="461665"/>
            </a:xfrm>
            <a:prstGeom prst="rect">
              <a:avLst/>
            </a:prstGeom>
            <a:noFill/>
          </p:spPr>
          <p:txBody>
            <a:bodyPr wrap="square">
              <a:spAutoFit/>
            </a:bodyPr>
            <a:lstStyle/>
            <a:p>
              <a:r>
                <a:rPr lang="zh-CN" altLang="en-US" sz="1200" dirty="0">
                  <a:solidFill>
                    <a:schemeClr val="tx1">
                      <a:lumMod val="50000"/>
                      <a:lumOff val="50000"/>
                    </a:schemeClr>
                  </a:solidFill>
                  <a:latin typeface="时尚中黑简体" panose="01010104010101010101" pitchFamily="2" charset="-122"/>
                  <a:ea typeface="时尚中黑简体" panose="01010104010101010101" pitchFamily="2" charset="-122"/>
                </a:rPr>
                <a:t>点击添加标题文字点击添加标题文字点击添加标题点击添加</a:t>
              </a:r>
            </a:p>
          </p:txBody>
        </p:sp>
        <p:sp>
          <p:nvSpPr>
            <p:cNvPr id="145" name="文本框 144"/>
            <p:cNvSpPr txBox="1"/>
            <p:nvPr/>
          </p:nvSpPr>
          <p:spPr bwMode="auto">
            <a:xfrm>
              <a:off x="3053108" y="4783304"/>
              <a:ext cx="1922797" cy="400863"/>
            </a:xfrm>
            <a:prstGeom prst="rect">
              <a:avLst/>
            </a:prstGeom>
            <a:noFill/>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0" normalizeH="0" baseline="0" noProof="0" dirty="0">
                  <a:ln>
                    <a:noFill/>
                  </a:ln>
                  <a:solidFill>
                    <a:srgbClr val="F17475"/>
                  </a:solidFill>
                  <a:effectLst/>
                  <a:uLnTx/>
                  <a:uFillTx/>
                  <a:latin typeface="方正正黑简体" panose="02000000000000000000" pitchFamily="2" charset="-122"/>
                  <a:ea typeface="方正正黑简体" panose="02000000000000000000" pitchFamily="2" charset="-122"/>
                  <a:cs typeface="+mn-cs"/>
                </a:rPr>
                <a:t>在此添加标题</a:t>
              </a:r>
            </a:p>
          </p:txBody>
        </p:sp>
      </p:grpSp>
      <p:grpSp>
        <p:nvGrpSpPr>
          <p:cNvPr id="149" name="组合 148"/>
          <p:cNvGrpSpPr/>
          <p:nvPr/>
        </p:nvGrpSpPr>
        <p:grpSpPr>
          <a:xfrm>
            <a:off x="1884218" y="1323806"/>
            <a:ext cx="2431688" cy="775282"/>
            <a:chOff x="2652976" y="4783304"/>
            <a:chExt cx="2335184" cy="775282"/>
          </a:xfrm>
        </p:grpSpPr>
        <p:sp>
          <p:nvSpPr>
            <p:cNvPr id="150" name="文本框 149"/>
            <p:cNvSpPr txBox="1"/>
            <p:nvPr/>
          </p:nvSpPr>
          <p:spPr bwMode="auto">
            <a:xfrm>
              <a:off x="2652976" y="5096921"/>
              <a:ext cx="2335184" cy="461665"/>
            </a:xfrm>
            <a:prstGeom prst="rect">
              <a:avLst/>
            </a:prstGeom>
            <a:noFill/>
          </p:spPr>
          <p:txBody>
            <a:bodyPr wrap="square">
              <a:spAutoFit/>
            </a:bodyPr>
            <a:lstStyle/>
            <a:p>
              <a:r>
                <a:rPr lang="zh-CN" altLang="en-US" sz="1200" dirty="0">
                  <a:solidFill>
                    <a:schemeClr val="tx1">
                      <a:lumMod val="50000"/>
                      <a:lumOff val="50000"/>
                    </a:schemeClr>
                  </a:solidFill>
                  <a:latin typeface="时尚中黑简体" panose="01010104010101010101" pitchFamily="2" charset="-122"/>
                  <a:ea typeface="时尚中黑简体" panose="01010104010101010101" pitchFamily="2" charset="-122"/>
                </a:rPr>
                <a:t>点击添加标题文字点击添加标题文字点击添加标题点击添加</a:t>
              </a:r>
            </a:p>
          </p:txBody>
        </p:sp>
        <p:sp>
          <p:nvSpPr>
            <p:cNvPr id="151" name="文本框 150"/>
            <p:cNvSpPr txBox="1"/>
            <p:nvPr/>
          </p:nvSpPr>
          <p:spPr bwMode="auto">
            <a:xfrm>
              <a:off x="3053108" y="4783304"/>
              <a:ext cx="1922797" cy="400863"/>
            </a:xfrm>
            <a:prstGeom prst="rect">
              <a:avLst/>
            </a:prstGeom>
            <a:noFill/>
          </p:spPr>
          <p:txBody>
            <a:bodyPr>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0" normalizeH="0" baseline="0" noProof="0" dirty="0">
                  <a:ln>
                    <a:noFill/>
                  </a:ln>
                  <a:solidFill>
                    <a:srgbClr val="FFBF53"/>
                  </a:solidFill>
                  <a:effectLst/>
                  <a:uLnTx/>
                  <a:uFillTx/>
                  <a:latin typeface="方正正黑简体" panose="02000000000000000000" pitchFamily="2" charset="-122"/>
                  <a:ea typeface="方正正黑简体" panose="02000000000000000000" pitchFamily="2" charset="-122"/>
                  <a:cs typeface="+mn-cs"/>
                </a:rPr>
                <a:t>在此添加标题</a:t>
              </a:r>
            </a:p>
          </p:txBody>
        </p:sp>
      </p:grpSp>
      <p:grpSp>
        <p:nvGrpSpPr>
          <p:cNvPr id="155" name="组合 154"/>
          <p:cNvGrpSpPr/>
          <p:nvPr/>
        </p:nvGrpSpPr>
        <p:grpSpPr>
          <a:xfrm>
            <a:off x="1884218" y="4628466"/>
            <a:ext cx="2431688" cy="775282"/>
            <a:chOff x="2652976" y="4783304"/>
            <a:chExt cx="2335184" cy="775282"/>
          </a:xfrm>
        </p:grpSpPr>
        <p:sp>
          <p:nvSpPr>
            <p:cNvPr id="156" name="文本框 155"/>
            <p:cNvSpPr txBox="1"/>
            <p:nvPr/>
          </p:nvSpPr>
          <p:spPr bwMode="auto">
            <a:xfrm>
              <a:off x="2652976" y="5096921"/>
              <a:ext cx="2335184" cy="461665"/>
            </a:xfrm>
            <a:prstGeom prst="rect">
              <a:avLst/>
            </a:prstGeom>
            <a:noFill/>
          </p:spPr>
          <p:txBody>
            <a:bodyPr wrap="square">
              <a:spAutoFit/>
            </a:bodyPr>
            <a:lstStyle/>
            <a:p>
              <a:r>
                <a:rPr lang="zh-CN" altLang="en-US" sz="1200" dirty="0">
                  <a:solidFill>
                    <a:schemeClr val="tx1">
                      <a:lumMod val="50000"/>
                      <a:lumOff val="50000"/>
                    </a:schemeClr>
                  </a:solidFill>
                  <a:latin typeface="时尚中黑简体" panose="01010104010101010101" pitchFamily="2" charset="-122"/>
                  <a:ea typeface="时尚中黑简体" panose="01010104010101010101" pitchFamily="2" charset="-122"/>
                </a:rPr>
                <a:t>点击添加标题文字点击添加标题文字点击添加标题点击添加</a:t>
              </a:r>
            </a:p>
          </p:txBody>
        </p:sp>
        <p:sp>
          <p:nvSpPr>
            <p:cNvPr id="157" name="文本框 156"/>
            <p:cNvSpPr txBox="1"/>
            <p:nvPr/>
          </p:nvSpPr>
          <p:spPr bwMode="auto">
            <a:xfrm>
              <a:off x="3053108" y="4783304"/>
              <a:ext cx="1922797" cy="400863"/>
            </a:xfrm>
            <a:prstGeom prst="rect">
              <a:avLst/>
            </a:prstGeom>
            <a:noFill/>
          </p:spPr>
          <p:txBody>
            <a:bodyPr>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0" normalizeH="0" baseline="0" noProof="0" dirty="0">
                  <a:ln>
                    <a:noFill/>
                  </a:ln>
                  <a:solidFill>
                    <a:srgbClr val="01B3C5"/>
                  </a:solidFill>
                  <a:effectLst/>
                  <a:uLnTx/>
                  <a:uFillTx/>
                  <a:latin typeface="方正正黑简体" panose="02000000000000000000" pitchFamily="2" charset="-122"/>
                  <a:ea typeface="方正正黑简体" panose="02000000000000000000" pitchFamily="2" charset="-122"/>
                  <a:cs typeface="+mn-cs"/>
                </a:rPr>
                <a:t>在此添加标题</a:t>
              </a:r>
            </a:p>
          </p:txBody>
        </p:sp>
      </p:grpSp>
    </p:spTree>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p:cTn id="7" dur="500" fill="hold"/>
                                        <p:tgtEl>
                                          <p:spTgt spid="36"/>
                                        </p:tgtEl>
                                        <p:attrNameLst>
                                          <p:attrName>ppt_w</p:attrName>
                                        </p:attrNameLst>
                                      </p:cBhvr>
                                      <p:tavLst>
                                        <p:tav tm="0">
                                          <p:val>
                                            <p:fltVal val="0"/>
                                          </p:val>
                                        </p:tav>
                                        <p:tav tm="100000">
                                          <p:val>
                                            <p:strVal val="#ppt_w"/>
                                          </p:val>
                                        </p:tav>
                                      </p:tavLst>
                                    </p:anim>
                                    <p:anim calcmode="lin" valueType="num">
                                      <p:cBhvr>
                                        <p:cTn id="8" dur="500" fill="hold"/>
                                        <p:tgtEl>
                                          <p:spTgt spid="36"/>
                                        </p:tgtEl>
                                        <p:attrNameLst>
                                          <p:attrName>ppt_h</p:attrName>
                                        </p:attrNameLst>
                                      </p:cBhvr>
                                      <p:tavLst>
                                        <p:tav tm="0">
                                          <p:val>
                                            <p:fltVal val="0"/>
                                          </p:val>
                                        </p:tav>
                                        <p:tav tm="100000">
                                          <p:val>
                                            <p:strVal val="#ppt_h"/>
                                          </p:val>
                                        </p:tav>
                                      </p:tavLst>
                                    </p:anim>
                                    <p:animEffect transition="in" filter="fade">
                                      <p:cBhvr>
                                        <p:cTn id="9" dur="500"/>
                                        <p:tgtEl>
                                          <p:spTgt spid="36"/>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158"/>
                                        </p:tgtEl>
                                        <p:attrNameLst>
                                          <p:attrName>style.visibility</p:attrName>
                                        </p:attrNameLst>
                                      </p:cBhvr>
                                      <p:to>
                                        <p:strVal val="visible"/>
                                      </p:to>
                                    </p:set>
                                    <p:anim calcmode="lin" valueType="num">
                                      <p:cBhvr>
                                        <p:cTn id="14" dur="500" fill="hold"/>
                                        <p:tgtEl>
                                          <p:spTgt spid="158"/>
                                        </p:tgtEl>
                                        <p:attrNameLst>
                                          <p:attrName>ppt_w</p:attrName>
                                        </p:attrNameLst>
                                      </p:cBhvr>
                                      <p:tavLst>
                                        <p:tav tm="0">
                                          <p:val>
                                            <p:fltVal val="0"/>
                                          </p:val>
                                        </p:tav>
                                        <p:tav tm="100000">
                                          <p:val>
                                            <p:strVal val="#ppt_w"/>
                                          </p:val>
                                        </p:tav>
                                      </p:tavLst>
                                    </p:anim>
                                    <p:anim calcmode="lin" valueType="num">
                                      <p:cBhvr>
                                        <p:cTn id="15" dur="500" fill="hold"/>
                                        <p:tgtEl>
                                          <p:spTgt spid="158"/>
                                        </p:tgtEl>
                                        <p:attrNameLst>
                                          <p:attrName>ppt_h</p:attrName>
                                        </p:attrNameLst>
                                      </p:cBhvr>
                                      <p:tavLst>
                                        <p:tav tm="0">
                                          <p:val>
                                            <p:fltVal val="0"/>
                                          </p:val>
                                        </p:tav>
                                        <p:tav tm="100000">
                                          <p:val>
                                            <p:strVal val="#ppt_h"/>
                                          </p:val>
                                        </p:tav>
                                      </p:tavLst>
                                    </p:anim>
                                    <p:animEffect transition="in" filter="fade">
                                      <p:cBhvr>
                                        <p:cTn id="16" dur="500"/>
                                        <p:tgtEl>
                                          <p:spTgt spid="158"/>
                                        </p:tgtEl>
                                      </p:cBhvr>
                                    </p:animEffect>
                                  </p:childTnLst>
                                </p:cTn>
                              </p:par>
                            </p:childTnLst>
                          </p:cTn>
                        </p:par>
                      </p:childTnLst>
                    </p:cTn>
                  </p:par>
                  <p:par>
                    <p:cTn id="17" fill="hold">
                      <p:stCondLst>
                        <p:cond delay="indefinite"/>
                      </p:stCondLst>
                      <p:childTnLst>
                        <p:par>
                          <p:cTn id="18" fill="hold">
                            <p:stCondLst>
                              <p:cond delay="0"/>
                            </p:stCondLst>
                            <p:childTnLst>
                              <p:par>
                                <p:cTn id="19" presetID="49" presetClass="entr" presetSubtype="0" decel="100000" fill="hold" grpId="0" nodeType="clickEffect">
                                  <p:stCondLst>
                                    <p:cond delay="0"/>
                                  </p:stCondLst>
                                  <p:childTnLst>
                                    <p:set>
                                      <p:cBhvr>
                                        <p:cTn id="20" dur="1" fill="hold">
                                          <p:stCondLst>
                                            <p:cond delay="0"/>
                                          </p:stCondLst>
                                        </p:cTn>
                                        <p:tgtEl>
                                          <p:spTgt spid="50"/>
                                        </p:tgtEl>
                                        <p:attrNameLst>
                                          <p:attrName>style.visibility</p:attrName>
                                        </p:attrNameLst>
                                      </p:cBhvr>
                                      <p:to>
                                        <p:strVal val="visible"/>
                                      </p:to>
                                    </p:set>
                                    <p:anim calcmode="lin" valueType="num">
                                      <p:cBhvr>
                                        <p:cTn id="21" dur="500" fill="hold"/>
                                        <p:tgtEl>
                                          <p:spTgt spid="50"/>
                                        </p:tgtEl>
                                        <p:attrNameLst>
                                          <p:attrName>ppt_w</p:attrName>
                                        </p:attrNameLst>
                                      </p:cBhvr>
                                      <p:tavLst>
                                        <p:tav tm="0">
                                          <p:val>
                                            <p:fltVal val="0"/>
                                          </p:val>
                                        </p:tav>
                                        <p:tav tm="100000">
                                          <p:val>
                                            <p:strVal val="#ppt_w"/>
                                          </p:val>
                                        </p:tav>
                                      </p:tavLst>
                                    </p:anim>
                                    <p:anim calcmode="lin" valueType="num">
                                      <p:cBhvr>
                                        <p:cTn id="22" dur="500" fill="hold"/>
                                        <p:tgtEl>
                                          <p:spTgt spid="50"/>
                                        </p:tgtEl>
                                        <p:attrNameLst>
                                          <p:attrName>ppt_h</p:attrName>
                                        </p:attrNameLst>
                                      </p:cBhvr>
                                      <p:tavLst>
                                        <p:tav tm="0">
                                          <p:val>
                                            <p:fltVal val="0"/>
                                          </p:val>
                                        </p:tav>
                                        <p:tav tm="100000">
                                          <p:val>
                                            <p:strVal val="#ppt_h"/>
                                          </p:val>
                                        </p:tav>
                                      </p:tavLst>
                                    </p:anim>
                                    <p:anim calcmode="lin" valueType="num">
                                      <p:cBhvr>
                                        <p:cTn id="23" dur="500" fill="hold"/>
                                        <p:tgtEl>
                                          <p:spTgt spid="50"/>
                                        </p:tgtEl>
                                        <p:attrNameLst>
                                          <p:attrName>style.rotation</p:attrName>
                                        </p:attrNameLst>
                                      </p:cBhvr>
                                      <p:tavLst>
                                        <p:tav tm="0">
                                          <p:val>
                                            <p:fltVal val="360"/>
                                          </p:val>
                                        </p:tav>
                                        <p:tav tm="100000">
                                          <p:val>
                                            <p:fltVal val="0"/>
                                          </p:val>
                                        </p:tav>
                                      </p:tavLst>
                                    </p:anim>
                                    <p:animEffect transition="in" filter="fade">
                                      <p:cBhvr>
                                        <p:cTn id="24" dur="500"/>
                                        <p:tgtEl>
                                          <p:spTgt spid="50"/>
                                        </p:tgtEl>
                                      </p:cBhvr>
                                    </p:animEffect>
                                  </p:childTnLst>
                                </p:cTn>
                              </p:par>
                              <p:par>
                                <p:cTn id="25" presetID="49" presetClass="entr" presetSubtype="0" decel="100000" fill="hold" nodeType="withEffect">
                                  <p:stCondLst>
                                    <p:cond delay="0"/>
                                  </p:stCondLst>
                                  <p:childTnLst>
                                    <p:set>
                                      <p:cBhvr>
                                        <p:cTn id="26" dur="1" fill="hold">
                                          <p:stCondLst>
                                            <p:cond delay="0"/>
                                          </p:stCondLst>
                                        </p:cTn>
                                        <p:tgtEl>
                                          <p:spTgt spid="29"/>
                                        </p:tgtEl>
                                        <p:attrNameLst>
                                          <p:attrName>style.visibility</p:attrName>
                                        </p:attrNameLst>
                                      </p:cBhvr>
                                      <p:to>
                                        <p:strVal val="visible"/>
                                      </p:to>
                                    </p:set>
                                    <p:anim calcmode="lin" valueType="num">
                                      <p:cBhvr>
                                        <p:cTn id="27" dur="500" fill="hold"/>
                                        <p:tgtEl>
                                          <p:spTgt spid="29"/>
                                        </p:tgtEl>
                                        <p:attrNameLst>
                                          <p:attrName>ppt_w</p:attrName>
                                        </p:attrNameLst>
                                      </p:cBhvr>
                                      <p:tavLst>
                                        <p:tav tm="0">
                                          <p:val>
                                            <p:fltVal val="0"/>
                                          </p:val>
                                        </p:tav>
                                        <p:tav tm="100000">
                                          <p:val>
                                            <p:strVal val="#ppt_w"/>
                                          </p:val>
                                        </p:tav>
                                      </p:tavLst>
                                    </p:anim>
                                    <p:anim calcmode="lin" valueType="num">
                                      <p:cBhvr>
                                        <p:cTn id="28" dur="500" fill="hold"/>
                                        <p:tgtEl>
                                          <p:spTgt spid="29"/>
                                        </p:tgtEl>
                                        <p:attrNameLst>
                                          <p:attrName>ppt_h</p:attrName>
                                        </p:attrNameLst>
                                      </p:cBhvr>
                                      <p:tavLst>
                                        <p:tav tm="0">
                                          <p:val>
                                            <p:fltVal val="0"/>
                                          </p:val>
                                        </p:tav>
                                        <p:tav tm="100000">
                                          <p:val>
                                            <p:strVal val="#ppt_h"/>
                                          </p:val>
                                        </p:tav>
                                      </p:tavLst>
                                    </p:anim>
                                    <p:anim calcmode="lin" valueType="num">
                                      <p:cBhvr>
                                        <p:cTn id="29" dur="500" fill="hold"/>
                                        <p:tgtEl>
                                          <p:spTgt spid="29"/>
                                        </p:tgtEl>
                                        <p:attrNameLst>
                                          <p:attrName>style.rotation</p:attrName>
                                        </p:attrNameLst>
                                      </p:cBhvr>
                                      <p:tavLst>
                                        <p:tav tm="0">
                                          <p:val>
                                            <p:fltVal val="360"/>
                                          </p:val>
                                        </p:tav>
                                        <p:tav tm="100000">
                                          <p:val>
                                            <p:fltVal val="0"/>
                                          </p:val>
                                        </p:tav>
                                      </p:tavLst>
                                    </p:anim>
                                    <p:animEffect transition="in" filter="fade">
                                      <p:cBhvr>
                                        <p:cTn id="30" dur="500"/>
                                        <p:tgtEl>
                                          <p:spTgt spid="29"/>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grpId="0" nodeType="clickEffect">
                                  <p:stCondLst>
                                    <p:cond delay="0"/>
                                  </p:stCondLst>
                                  <p:childTnLst>
                                    <p:set>
                                      <p:cBhvr>
                                        <p:cTn id="34" dur="1" fill="hold">
                                          <p:stCondLst>
                                            <p:cond delay="0"/>
                                          </p:stCondLst>
                                        </p:cTn>
                                        <p:tgtEl>
                                          <p:spTgt spid="32"/>
                                        </p:tgtEl>
                                        <p:attrNameLst>
                                          <p:attrName>style.visibility</p:attrName>
                                        </p:attrNameLst>
                                      </p:cBhvr>
                                      <p:to>
                                        <p:strVal val="visible"/>
                                      </p:to>
                                    </p:set>
                                    <p:anim calcmode="lin" valueType="num">
                                      <p:cBhvr>
                                        <p:cTn id="35" dur="500" fill="hold"/>
                                        <p:tgtEl>
                                          <p:spTgt spid="32"/>
                                        </p:tgtEl>
                                        <p:attrNameLst>
                                          <p:attrName>ppt_w</p:attrName>
                                        </p:attrNameLst>
                                      </p:cBhvr>
                                      <p:tavLst>
                                        <p:tav tm="0">
                                          <p:val>
                                            <p:fltVal val="0"/>
                                          </p:val>
                                        </p:tav>
                                        <p:tav tm="100000">
                                          <p:val>
                                            <p:strVal val="#ppt_w"/>
                                          </p:val>
                                        </p:tav>
                                      </p:tavLst>
                                    </p:anim>
                                    <p:anim calcmode="lin" valueType="num">
                                      <p:cBhvr>
                                        <p:cTn id="36" dur="500" fill="hold"/>
                                        <p:tgtEl>
                                          <p:spTgt spid="32"/>
                                        </p:tgtEl>
                                        <p:attrNameLst>
                                          <p:attrName>ppt_h</p:attrName>
                                        </p:attrNameLst>
                                      </p:cBhvr>
                                      <p:tavLst>
                                        <p:tav tm="0">
                                          <p:val>
                                            <p:fltVal val="0"/>
                                          </p:val>
                                        </p:tav>
                                        <p:tav tm="100000">
                                          <p:val>
                                            <p:strVal val="#ppt_h"/>
                                          </p:val>
                                        </p:tav>
                                      </p:tavLst>
                                    </p:anim>
                                    <p:animEffect transition="in" filter="fade">
                                      <p:cBhvr>
                                        <p:cTn id="37" dur="500"/>
                                        <p:tgtEl>
                                          <p:spTgt spid="32"/>
                                        </p:tgtEl>
                                      </p:cBhvr>
                                    </p:animEffect>
                                  </p:childTnLst>
                                </p:cTn>
                              </p:par>
                              <p:par>
                                <p:cTn id="38" presetID="53" presetClass="entr" presetSubtype="16" fill="hold" nodeType="withEffect">
                                  <p:stCondLst>
                                    <p:cond delay="0"/>
                                  </p:stCondLst>
                                  <p:childTnLst>
                                    <p:set>
                                      <p:cBhvr>
                                        <p:cTn id="39" dur="1" fill="hold">
                                          <p:stCondLst>
                                            <p:cond delay="0"/>
                                          </p:stCondLst>
                                        </p:cTn>
                                        <p:tgtEl>
                                          <p:spTgt spid="44"/>
                                        </p:tgtEl>
                                        <p:attrNameLst>
                                          <p:attrName>style.visibility</p:attrName>
                                        </p:attrNameLst>
                                      </p:cBhvr>
                                      <p:to>
                                        <p:strVal val="visible"/>
                                      </p:to>
                                    </p:set>
                                    <p:anim calcmode="lin" valueType="num">
                                      <p:cBhvr>
                                        <p:cTn id="40" dur="500" fill="hold"/>
                                        <p:tgtEl>
                                          <p:spTgt spid="44"/>
                                        </p:tgtEl>
                                        <p:attrNameLst>
                                          <p:attrName>ppt_w</p:attrName>
                                        </p:attrNameLst>
                                      </p:cBhvr>
                                      <p:tavLst>
                                        <p:tav tm="0">
                                          <p:val>
                                            <p:fltVal val="0"/>
                                          </p:val>
                                        </p:tav>
                                        <p:tav tm="100000">
                                          <p:val>
                                            <p:strVal val="#ppt_w"/>
                                          </p:val>
                                        </p:tav>
                                      </p:tavLst>
                                    </p:anim>
                                    <p:anim calcmode="lin" valueType="num">
                                      <p:cBhvr>
                                        <p:cTn id="41" dur="500" fill="hold"/>
                                        <p:tgtEl>
                                          <p:spTgt spid="44"/>
                                        </p:tgtEl>
                                        <p:attrNameLst>
                                          <p:attrName>ppt_h</p:attrName>
                                        </p:attrNameLst>
                                      </p:cBhvr>
                                      <p:tavLst>
                                        <p:tav tm="0">
                                          <p:val>
                                            <p:fltVal val="0"/>
                                          </p:val>
                                        </p:tav>
                                        <p:tav tm="100000">
                                          <p:val>
                                            <p:strVal val="#ppt_h"/>
                                          </p:val>
                                        </p:tav>
                                      </p:tavLst>
                                    </p:anim>
                                    <p:animEffect transition="in" filter="fade">
                                      <p:cBhvr>
                                        <p:cTn id="42" dur="500"/>
                                        <p:tgtEl>
                                          <p:spTgt spid="44"/>
                                        </p:tgtEl>
                                      </p:cBhvr>
                                    </p:animEffect>
                                  </p:childTnLst>
                                </p:cTn>
                              </p:par>
                              <p:par>
                                <p:cTn id="43" presetID="53" presetClass="entr" presetSubtype="16" fill="hold" nodeType="withEffect">
                                  <p:stCondLst>
                                    <p:cond delay="0"/>
                                  </p:stCondLst>
                                  <p:childTnLst>
                                    <p:set>
                                      <p:cBhvr>
                                        <p:cTn id="44" dur="1" fill="hold">
                                          <p:stCondLst>
                                            <p:cond delay="0"/>
                                          </p:stCondLst>
                                        </p:cTn>
                                        <p:tgtEl>
                                          <p:spTgt spid="47"/>
                                        </p:tgtEl>
                                        <p:attrNameLst>
                                          <p:attrName>style.visibility</p:attrName>
                                        </p:attrNameLst>
                                      </p:cBhvr>
                                      <p:to>
                                        <p:strVal val="visible"/>
                                      </p:to>
                                    </p:set>
                                    <p:anim calcmode="lin" valueType="num">
                                      <p:cBhvr>
                                        <p:cTn id="45" dur="500" fill="hold"/>
                                        <p:tgtEl>
                                          <p:spTgt spid="47"/>
                                        </p:tgtEl>
                                        <p:attrNameLst>
                                          <p:attrName>ppt_w</p:attrName>
                                        </p:attrNameLst>
                                      </p:cBhvr>
                                      <p:tavLst>
                                        <p:tav tm="0">
                                          <p:val>
                                            <p:fltVal val="0"/>
                                          </p:val>
                                        </p:tav>
                                        <p:tav tm="100000">
                                          <p:val>
                                            <p:strVal val="#ppt_w"/>
                                          </p:val>
                                        </p:tav>
                                      </p:tavLst>
                                    </p:anim>
                                    <p:anim calcmode="lin" valueType="num">
                                      <p:cBhvr>
                                        <p:cTn id="46" dur="500" fill="hold"/>
                                        <p:tgtEl>
                                          <p:spTgt spid="47"/>
                                        </p:tgtEl>
                                        <p:attrNameLst>
                                          <p:attrName>ppt_h</p:attrName>
                                        </p:attrNameLst>
                                      </p:cBhvr>
                                      <p:tavLst>
                                        <p:tav tm="0">
                                          <p:val>
                                            <p:fltVal val="0"/>
                                          </p:val>
                                        </p:tav>
                                        <p:tav tm="100000">
                                          <p:val>
                                            <p:strVal val="#ppt_h"/>
                                          </p:val>
                                        </p:tav>
                                      </p:tavLst>
                                    </p:anim>
                                    <p:animEffect transition="in" filter="fade">
                                      <p:cBhvr>
                                        <p:cTn id="47" dur="500"/>
                                        <p:tgtEl>
                                          <p:spTgt spid="47"/>
                                        </p:tgtEl>
                                      </p:cBhvr>
                                    </p:animEffect>
                                  </p:childTnLst>
                                </p:cTn>
                              </p:par>
                              <p:par>
                                <p:cTn id="48" presetID="53" presetClass="entr" presetSubtype="16" fill="hold" grpId="0" nodeType="withEffect">
                                  <p:stCondLst>
                                    <p:cond delay="0"/>
                                  </p:stCondLst>
                                  <p:childTnLst>
                                    <p:set>
                                      <p:cBhvr>
                                        <p:cTn id="49" dur="1" fill="hold">
                                          <p:stCondLst>
                                            <p:cond delay="0"/>
                                          </p:stCondLst>
                                        </p:cTn>
                                        <p:tgtEl>
                                          <p:spTgt spid="33"/>
                                        </p:tgtEl>
                                        <p:attrNameLst>
                                          <p:attrName>style.visibility</p:attrName>
                                        </p:attrNameLst>
                                      </p:cBhvr>
                                      <p:to>
                                        <p:strVal val="visible"/>
                                      </p:to>
                                    </p:set>
                                    <p:anim calcmode="lin" valueType="num">
                                      <p:cBhvr>
                                        <p:cTn id="50" dur="500" fill="hold"/>
                                        <p:tgtEl>
                                          <p:spTgt spid="33"/>
                                        </p:tgtEl>
                                        <p:attrNameLst>
                                          <p:attrName>ppt_w</p:attrName>
                                        </p:attrNameLst>
                                      </p:cBhvr>
                                      <p:tavLst>
                                        <p:tav tm="0">
                                          <p:val>
                                            <p:fltVal val="0"/>
                                          </p:val>
                                        </p:tav>
                                        <p:tav tm="100000">
                                          <p:val>
                                            <p:strVal val="#ppt_w"/>
                                          </p:val>
                                        </p:tav>
                                      </p:tavLst>
                                    </p:anim>
                                    <p:anim calcmode="lin" valueType="num">
                                      <p:cBhvr>
                                        <p:cTn id="51" dur="500" fill="hold"/>
                                        <p:tgtEl>
                                          <p:spTgt spid="33"/>
                                        </p:tgtEl>
                                        <p:attrNameLst>
                                          <p:attrName>ppt_h</p:attrName>
                                        </p:attrNameLst>
                                      </p:cBhvr>
                                      <p:tavLst>
                                        <p:tav tm="0">
                                          <p:val>
                                            <p:fltVal val="0"/>
                                          </p:val>
                                        </p:tav>
                                        <p:tav tm="100000">
                                          <p:val>
                                            <p:strVal val="#ppt_h"/>
                                          </p:val>
                                        </p:tav>
                                      </p:tavLst>
                                    </p:anim>
                                    <p:animEffect transition="in" filter="fade">
                                      <p:cBhvr>
                                        <p:cTn id="52" dur="500"/>
                                        <p:tgtEl>
                                          <p:spTgt spid="33"/>
                                        </p:tgtEl>
                                      </p:cBhvr>
                                    </p:animEffect>
                                  </p:childTnLst>
                                </p:cTn>
                              </p:par>
                              <p:par>
                                <p:cTn id="53" presetID="53" presetClass="entr" presetSubtype="16" fill="hold" grpId="0" nodeType="withEffect">
                                  <p:stCondLst>
                                    <p:cond delay="0"/>
                                  </p:stCondLst>
                                  <p:childTnLst>
                                    <p:set>
                                      <p:cBhvr>
                                        <p:cTn id="54" dur="1" fill="hold">
                                          <p:stCondLst>
                                            <p:cond delay="0"/>
                                          </p:stCondLst>
                                        </p:cTn>
                                        <p:tgtEl>
                                          <p:spTgt spid="35"/>
                                        </p:tgtEl>
                                        <p:attrNameLst>
                                          <p:attrName>style.visibility</p:attrName>
                                        </p:attrNameLst>
                                      </p:cBhvr>
                                      <p:to>
                                        <p:strVal val="visible"/>
                                      </p:to>
                                    </p:set>
                                    <p:anim calcmode="lin" valueType="num">
                                      <p:cBhvr>
                                        <p:cTn id="55" dur="500" fill="hold"/>
                                        <p:tgtEl>
                                          <p:spTgt spid="35"/>
                                        </p:tgtEl>
                                        <p:attrNameLst>
                                          <p:attrName>ppt_w</p:attrName>
                                        </p:attrNameLst>
                                      </p:cBhvr>
                                      <p:tavLst>
                                        <p:tav tm="0">
                                          <p:val>
                                            <p:fltVal val="0"/>
                                          </p:val>
                                        </p:tav>
                                        <p:tav tm="100000">
                                          <p:val>
                                            <p:strVal val="#ppt_w"/>
                                          </p:val>
                                        </p:tav>
                                      </p:tavLst>
                                    </p:anim>
                                    <p:anim calcmode="lin" valueType="num">
                                      <p:cBhvr>
                                        <p:cTn id="56" dur="500" fill="hold"/>
                                        <p:tgtEl>
                                          <p:spTgt spid="35"/>
                                        </p:tgtEl>
                                        <p:attrNameLst>
                                          <p:attrName>ppt_h</p:attrName>
                                        </p:attrNameLst>
                                      </p:cBhvr>
                                      <p:tavLst>
                                        <p:tav tm="0">
                                          <p:val>
                                            <p:fltVal val="0"/>
                                          </p:val>
                                        </p:tav>
                                        <p:tav tm="100000">
                                          <p:val>
                                            <p:strVal val="#ppt_h"/>
                                          </p:val>
                                        </p:tav>
                                      </p:tavLst>
                                    </p:anim>
                                    <p:animEffect transition="in" filter="fade">
                                      <p:cBhvr>
                                        <p:cTn id="57" dur="500"/>
                                        <p:tgtEl>
                                          <p:spTgt spid="35"/>
                                        </p:tgtEl>
                                      </p:cBhvr>
                                    </p:animEffect>
                                  </p:childTnLst>
                                </p:cTn>
                              </p:par>
                              <p:par>
                                <p:cTn id="58" presetID="53" presetClass="entr" presetSubtype="16" fill="hold" nodeType="withEffect">
                                  <p:stCondLst>
                                    <p:cond delay="0"/>
                                  </p:stCondLst>
                                  <p:childTnLst>
                                    <p:set>
                                      <p:cBhvr>
                                        <p:cTn id="59" dur="1" fill="hold">
                                          <p:stCondLst>
                                            <p:cond delay="0"/>
                                          </p:stCondLst>
                                        </p:cTn>
                                        <p:tgtEl>
                                          <p:spTgt spid="41"/>
                                        </p:tgtEl>
                                        <p:attrNameLst>
                                          <p:attrName>style.visibility</p:attrName>
                                        </p:attrNameLst>
                                      </p:cBhvr>
                                      <p:to>
                                        <p:strVal val="visible"/>
                                      </p:to>
                                    </p:set>
                                    <p:anim calcmode="lin" valueType="num">
                                      <p:cBhvr>
                                        <p:cTn id="60" dur="500" fill="hold"/>
                                        <p:tgtEl>
                                          <p:spTgt spid="41"/>
                                        </p:tgtEl>
                                        <p:attrNameLst>
                                          <p:attrName>ppt_w</p:attrName>
                                        </p:attrNameLst>
                                      </p:cBhvr>
                                      <p:tavLst>
                                        <p:tav tm="0">
                                          <p:val>
                                            <p:fltVal val="0"/>
                                          </p:val>
                                        </p:tav>
                                        <p:tav tm="100000">
                                          <p:val>
                                            <p:strVal val="#ppt_w"/>
                                          </p:val>
                                        </p:tav>
                                      </p:tavLst>
                                    </p:anim>
                                    <p:anim calcmode="lin" valueType="num">
                                      <p:cBhvr>
                                        <p:cTn id="61" dur="500" fill="hold"/>
                                        <p:tgtEl>
                                          <p:spTgt spid="41"/>
                                        </p:tgtEl>
                                        <p:attrNameLst>
                                          <p:attrName>ppt_h</p:attrName>
                                        </p:attrNameLst>
                                      </p:cBhvr>
                                      <p:tavLst>
                                        <p:tav tm="0">
                                          <p:val>
                                            <p:fltVal val="0"/>
                                          </p:val>
                                        </p:tav>
                                        <p:tav tm="100000">
                                          <p:val>
                                            <p:strVal val="#ppt_h"/>
                                          </p:val>
                                        </p:tav>
                                      </p:tavLst>
                                    </p:anim>
                                    <p:animEffect transition="in" filter="fade">
                                      <p:cBhvr>
                                        <p:cTn id="62" dur="500"/>
                                        <p:tgtEl>
                                          <p:spTgt spid="41"/>
                                        </p:tgtEl>
                                      </p:cBhvr>
                                    </p:animEffect>
                                  </p:childTnLst>
                                </p:cTn>
                              </p:par>
                              <p:par>
                                <p:cTn id="63" presetID="49" presetClass="entr" presetSubtype="0" decel="100000" fill="hold" grpId="0" nodeType="withEffect">
                                  <p:stCondLst>
                                    <p:cond delay="0"/>
                                  </p:stCondLst>
                                  <p:childTnLst>
                                    <p:set>
                                      <p:cBhvr>
                                        <p:cTn id="64" dur="1" fill="hold">
                                          <p:stCondLst>
                                            <p:cond delay="0"/>
                                          </p:stCondLst>
                                        </p:cTn>
                                        <p:tgtEl>
                                          <p:spTgt spid="52"/>
                                        </p:tgtEl>
                                        <p:attrNameLst>
                                          <p:attrName>style.visibility</p:attrName>
                                        </p:attrNameLst>
                                      </p:cBhvr>
                                      <p:to>
                                        <p:strVal val="visible"/>
                                      </p:to>
                                    </p:set>
                                    <p:anim calcmode="lin" valueType="num">
                                      <p:cBhvr>
                                        <p:cTn id="65" dur="500" fill="hold"/>
                                        <p:tgtEl>
                                          <p:spTgt spid="52"/>
                                        </p:tgtEl>
                                        <p:attrNameLst>
                                          <p:attrName>ppt_w</p:attrName>
                                        </p:attrNameLst>
                                      </p:cBhvr>
                                      <p:tavLst>
                                        <p:tav tm="0">
                                          <p:val>
                                            <p:fltVal val="0"/>
                                          </p:val>
                                        </p:tav>
                                        <p:tav tm="100000">
                                          <p:val>
                                            <p:strVal val="#ppt_w"/>
                                          </p:val>
                                        </p:tav>
                                      </p:tavLst>
                                    </p:anim>
                                    <p:anim calcmode="lin" valueType="num">
                                      <p:cBhvr>
                                        <p:cTn id="66" dur="500" fill="hold"/>
                                        <p:tgtEl>
                                          <p:spTgt spid="52"/>
                                        </p:tgtEl>
                                        <p:attrNameLst>
                                          <p:attrName>ppt_h</p:attrName>
                                        </p:attrNameLst>
                                      </p:cBhvr>
                                      <p:tavLst>
                                        <p:tav tm="0">
                                          <p:val>
                                            <p:fltVal val="0"/>
                                          </p:val>
                                        </p:tav>
                                        <p:tav tm="100000">
                                          <p:val>
                                            <p:strVal val="#ppt_h"/>
                                          </p:val>
                                        </p:tav>
                                      </p:tavLst>
                                    </p:anim>
                                    <p:anim calcmode="lin" valueType="num">
                                      <p:cBhvr>
                                        <p:cTn id="67" dur="500" fill="hold"/>
                                        <p:tgtEl>
                                          <p:spTgt spid="52"/>
                                        </p:tgtEl>
                                        <p:attrNameLst>
                                          <p:attrName>style.rotation</p:attrName>
                                        </p:attrNameLst>
                                      </p:cBhvr>
                                      <p:tavLst>
                                        <p:tav tm="0">
                                          <p:val>
                                            <p:fltVal val="360"/>
                                          </p:val>
                                        </p:tav>
                                        <p:tav tm="100000">
                                          <p:val>
                                            <p:fltVal val="0"/>
                                          </p:val>
                                        </p:tav>
                                      </p:tavLst>
                                    </p:anim>
                                    <p:animEffect transition="in" filter="fade">
                                      <p:cBhvr>
                                        <p:cTn id="68" dur="500"/>
                                        <p:tgtEl>
                                          <p:spTgt spid="52"/>
                                        </p:tgtEl>
                                      </p:cBhvr>
                                    </p:animEffect>
                                  </p:childTnLst>
                                </p:cTn>
                              </p:par>
                              <p:par>
                                <p:cTn id="69" presetID="49" presetClass="entr" presetSubtype="0" decel="100000" fill="hold" grpId="0" nodeType="withEffect">
                                  <p:stCondLst>
                                    <p:cond delay="0"/>
                                  </p:stCondLst>
                                  <p:childTnLst>
                                    <p:set>
                                      <p:cBhvr>
                                        <p:cTn id="70" dur="1" fill="hold">
                                          <p:stCondLst>
                                            <p:cond delay="0"/>
                                          </p:stCondLst>
                                        </p:cTn>
                                        <p:tgtEl>
                                          <p:spTgt spid="51"/>
                                        </p:tgtEl>
                                        <p:attrNameLst>
                                          <p:attrName>style.visibility</p:attrName>
                                        </p:attrNameLst>
                                      </p:cBhvr>
                                      <p:to>
                                        <p:strVal val="visible"/>
                                      </p:to>
                                    </p:set>
                                    <p:anim calcmode="lin" valueType="num">
                                      <p:cBhvr>
                                        <p:cTn id="71" dur="500" fill="hold"/>
                                        <p:tgtEl>
                                          <p:spTgt spid="51"/>
                                        </p:tgtEl>
                                        <p:attrNameLst>
                                          <p:attrName>ppt_w</p:attrName>
                                        </p:attrNameLst>
                                      </p:cBhvr>
                                      <p:tavLst>
                                        <p:tav tm="0">
                                          <p:val>
                                            <p:fltVal val="0"/>
                                          </p:val>
                                        </p:tav>
                                        <p:tav tm="100000">
                                          <p:val>
                                            <p:strVal val="#ppt_w"/>
                                          </p:val>
                                        </p:tav>
                                      </p:tavLst>
                                    </p:anim>
                                    <p:anim calcmode="lin" valueType="num">
                                      <p:cBhvr>
                                        <p:cTn id="72" dur="500" fill="hold"/>
                                        <p:tgtEl>
                                          <p:spTgt spid="51"/>
                                        </p:tgtEl>
                                        <p:attrNameLst>
                                          <p:attrName>ppt_h</p:attrName>
                                        </p:attrNameLst>
                                      </p:cBhvr>
                                      <p:tavLst>
                                        <p:tav tm="0">
                                          <p:val>
                                            <p:fltVal val="0"/>
                                          </p:val>
                                        </p:tav>
                                        <p:tav tm="100000">
                                          <p:val>
                                            <p:strVal val="#ppt_h"/>
                                          </p:val>
                                        </p:tav>
                                      </p:tavLst>
                                    </p:anim>
                                    <p:anim calcmode="lin" valueType="num">
                                      <p:cBhvr>
                                        <p:cTn id="73" dur="500" fill="hold"/>
                                        <p:tgtEl>
                                          <p:spTgt spid="51"/>
                                        </p:tgtEl>
                                        <p:attrNameLst>
                                          <p:attrName>style.rotation</p:attrName>
                                        </p:attrNameLst>
                                      </p:cBhvr>
                                      <p:tavLst>
                                        <p:tav tm="0">
                                          <p:val>
                                            <p:fltVal val="360"/>
                                          </p:val>
                                        </p:tav>
                                        <p:tav tm="100000">
                                          <p:val>
                                            <p:fltVal val="0"/>
                                          </p:val>
                                        </p:tav>
                                      </p:tavLst>
                                    </p:anim>
                                    <p:animEffect transition="in" filter="fade">
                                      <p:cBhvr>
                                        <p:cTn id="74" dur="500"/>
                                        <p:tgtEl>
                                          <p:spTgt spid="51"/>
                                        </p:tgtEl>
                                      </p:cBhvr>
                                    </p:animEffect>
                                  </p:childTnLst>
                                </p:cTn>
                              </p:par>
                              <p:par>
                                <p:cTn id="75" presetID="49" presetClass="entr" presetSubtype="0" decel="100000" fill="hold" nodeType="withEffect">
                                  <p:stCondLst>
                                    <p:cond delay="0"/>
                                  </p:stCondLst>
                                  <p:childTnLst>
                                    <p:set>
                                      <p:cBhvr>
                                        <p:cTn id="76" dur="1" fill="hold">
                                          <p:stCondLst>
                                            <p:cond delay="0"/>
                                          </p:stCondLst>
                                        </p:cTn>
                                        <p:tgtEl>
                                          <p:spTgt spid="140"/>
                                        </p:tgtEl>
                                        <p:attrNameLst>
                                          <p:attrName>style.visibility</p:attrName>
                                        </p:attrNameLst>
                                      </p:cBhvr>
                                      <p:to>
                                        <p:strVal val="visible"/>
                                      </p:to>
                                    </p:set>
                                    <p:anim calcmode="lin" valueType="num">
                                      <p:cBhvr>
                                        <p:cTn id="77" dur="500" fill="hold"/>
                                        <p:tgtEl>
                                          <p:spTgt spid="140"/>
                                        </p:tgtEl>
                                        <p:attrNameLst>
                                          <p:attrName>ppt_w</p:attrName>
                                        </p:attrNameLst>
                                      </p:cBhvr>
                                      <p:tavLst>
                                        <p:tav tm="0">
                                          <p:val>
                                            <p:fltVal val="0"/>
                                          </p:val>
                                        </p:tav>
                                        <p:tav tm="100000">
                                          <p:val>
                                            <p:strVal val="#ppt_w"/>
                                          </p:val>
                                        </p:tav>
                                      </p:tavLst>
                                    </p:anim>
                                    <p:anim calcmode="lin" valueType="num">
                                      <p:cBhvr>
                                        <p:cTn id="78" dur="500" fill="hold"/>
                                        <p:tgtEl>
                                          <p:spTgt spid="140"/>
                                        </p:tgtEl>
                                        <p:attrNameLst>
                                          <p:attrName>ppt_h</p:attrName>
                                        </p:attrNameLst>
                                      </p:cBhvr>
                                      <p:tavLst>
                                        <p:tav tm="0">
                                          <p:val>
                                            <p:fltVal val="0"/>
                                          </p:val>
                                        </p:tav>
                                        <p:tav tm="100000">
                                          <p:val>
                                            <p:strVal val="#ppt_h"/>
                                          </p:val>
                                        </p:tav>
                                      </p:tavLst>
                                    </p:anim>
                                    <p:anim calcmode="lin" valueType="num">
                                      <p:cBhvr>
                                        <p:cTn id="79" dur="500" fill="hold"/>
                                        <p:tgtEl>
                                          <p:spTgt spid="140"/>
                                        </p:tgtEl>
                                        <p:attrNameLst>
                                          <p:attrName>style.rotation</p:attrName>
                                        </p:attrNameLst>
                                      </p:cBhvr>
                                      <p:tavLst>
                                        <p:tav tm="0">
                                          <p:val>
                                            <p:fltVal val="360"/>
                                          </p:val>
                                        </p:tav>
                                        <p:tav tm="100000">
                                          <p:val>
                                            <p:fltVal val="0"/>
                                          </p:val>
                                        </p:tav>
                                      </p:tavLst>
                                    </p:anim>
                                    <p:animEffect transition="in" filter="fade">
                                      <p:cBhvr>
                                        <p:cTn id="80" dur="500"/>
                                        <p:tgtEl>
                                          <p:spTgt spid="140"/>
                                        </p:tgtEl>
                                      </p:cBhvr>
                                    </p:animEffect>
                                  </p:childTnLst>
                                </p:cTn>
                              </p:par>
                              <p:par>
                                <p:cTn id="81" presetID="49" presetClass="entr" presetSubtype="0" decel="100000" fill="hold" nodeType="withEffect">
                                  <p:stCondLst>
                                    <p:cond delay="0"/>
                                  </p:stCondLst>
                                  <p:childTnLst>
                                    <p:set>
                                      <p:cBhvr>
                                        <p:cTn id="82" dur="1" fill="hold">
                                          <p:stCondLst>
                                            <p:cond delay="0"/>
                                          </p:stCondLst>
                                        </p:cTn>
                                        <p:tgtEl>
                                          <p:spTgt spid="141"/>
                                        </p:tgtEl>
                                        <p:attrNameLst>
                                          <p:attrName>style.visibility</p:attrName>
                                        </p:attrNameLst>
                                      </p:cBhvr>
                                      <p:to>
                                        <p:strVal val="visible"/>
                                      </p:to>
                                    </p:set>
                                    <p:anim calcmode="lin" valueType="num">
                                      <p:cBhvr>
                                        <p:cTn id="83" dur="500" fill="hold"/>
                                        <p:tgtEl>
                                          <p:spTgt spid="141"/>
                                        </p:tgtEl>
                                        <p:attrNameLst>
                                          <p:attrName>ppt_w</p:attrName>
                                        </p:attrNameLst>
                                      </p:cBhvr>
                                      <p:tavLst>
                                        <p:tav tm="0">
                                          <p:val>
                                            <p:fltVal val="0"/>
                                          </p:val>
                                        </p:tav>
                                        <p:tav tm="100000">
                                          <p:val>
                                            <p:strVal val="#ppt_w"/>
                                          </p:val>
                                        </p:tav>
                                      </p:tavLst>
                                    </p:anim>
                                    <p:anim calcmode="lin" valueType="num">
                                      <p:cBhvr>
                                        <p:cTn id="84" dur="500" fill="hold"/>
                                        <p:tgtEl>
                                          <p:spTgt spid="141"/>
                                        </p:tgtEl>
                                        <p:attrNameLst>
                                          <p:attrName>ppt_h</p:attrName>
                                        </p:attrNameLst>
                                      </p:cBhvr>
                                      <p:tavLst>
                                        <p:tav tm="0">
                                          <p:val>
                                            <p:fltVal val="0"/>
                                          </p:val>
                                        </p:tav>
                                        <p:tav tm="100000">
                                          <p:val>
                                            <p:strVal val="#ppt_h"/>
                                          </p:val>
                                        </p:tav>
                                      </p:tavLst>
                                    </p:anim>
                                    <p:anim calcmode="lin" valueType="num">
                                      <p:cBhvr>
                                        <p:cTn id="85" dur="500" fill="hold"/>
                                        <p:tgtEl>
                                          <p:spTgt spid="141"/>
                                        </p:tgtEl>
                                        <p:attrNameLst>
                                          <p:attrName>style.rotation</p:attrName>
                                        </p:attrNameLst>
                                      </p:cBhvr>
                                      <p:tavLst>
                                        <p:tav tm="0">
                                          <p:val>
                                            <p:fltVal val="360"/>
                                          </p:val>
                                        </p:tav>
                                        <p:tav tm="100000">
                                          <p:val>
                                            <p:fltVal val="0"/>
                                          </p:val>
                                        </p:tav>
                                      </p:tavLst>
                                    </p:anim>
                                    <p:animEffect transition="in" filter="fade">
                                      <p:cBhvr>
                                        <p:cTn id="86" dur="500"/>
                                        <p:tgtEl>
                                          <p:spTgt spid="141"/>
                                        </p:tgtEl>
                                      </p:cBhvr>
                                    </p:animEffect>
                                  </p:childTnLst>
                                </p:cTn>
                              </p:par>
                              <p:par>
                                <p:cTn id="87" presetID="49" presetClass="entr" presetSubtype="0" decel="100000" fill="hold" nodeType="withEffect">
                                  <p:stCondLst>
                                    <p:cond delay="0"/>
                                  </p:stCondLst>
                                  <p:childTnLst>
                                    <p:set>
                                      <p:cBhvr>
                                        <p:cTn id="88" dur="1" fill="hold">
                                          <p:stCondLst>
                                            <p:cond delay="0"/>
                                          </p:stCondLst>
                                        </p:cTn>
                                        <p:tgtEl>
                                          <p:spTgt spid="142"/>
                                        </p:tgtEl>
                                        <p:attrNameLst>
                                          <p:attrName>style.visibility</p:attrName>
                                        </p:attrNameLst>
                                      </p:cBhvr>
                                      <p:to>
                                        <p:strVal val="visible"/>
                                      </p:to>
                                    </p:set>
                                    <p:anim calcmode="lin" valueType="num">
                                      <p:cBhvr>
                                        <p:cTn id="89" dur="500" fill="hold"/>
                                        <p:tgtEl>
                                          <p:spTgt spid="142"/>
                                        </p:tgtEl>
                                        <p:attrNameLst>
                                          <p:attrName>ppt_w</p:attrName>
                                        </p:attrNameLst>
                                      </p:cBhvr>
                                      <p:tavLst>
                                        <p:tav tm="0">
                                          <p:val>
                                            <p:fltVal val="0"/>
                                          </p:val>
                                        </p:tav>
                                        <p:tav tm="100000">
                                          <p:val>
                                            <p:strVal val="#ppt_w"/>
                                          </p:val>
                                        </p:tav>
                                      </p:tavLst>
                                    </p:anim>
                                    <p:anim calcmode="lin" valueType="num">
                                      <p:cBhvr>
                                        <p:cTn id="90" dur="500" fill="hold"/>
                                        <p:tgtEl>
                                          <p:spTgt spid="142"/>
                                        </p:tgtEl>
                                        <p:attrNameLst>
                                          <p:attrName>ppt_h</p:attrName>
                                        </p:attrNameLst>
                                      </p:cBhvr>
                                      <p:tavLst>
                                        <p:tav tm="0">
                                          <p:val>
                                            <p:fltVal val="0"/>
                                          </p:val>
                                        </p:tav>
                                        <p:tav tm="100000">
                                          <p:val>
                                            <p:strVal val="#ppt_h"/>
                                          </p:val>
                                        </p:tav>
                                      </p:tavLst>
                                    </p:anim>
                                    <p:anim calcmode="lin" valueType="num">
                                      <p:cBhvr>
                                        <p:cTn id="91" dur="500" fill="hold"/>
                                        <p:tgtEl>
                                          <p:spTgt spid="142"/>
                                        </p:tgtEl>
                                        <p:attrNameLst>
                                          <p:attrName>style.rotation</p:attrName>
                                        </p:attrNameLst>
                                      </p:cBhvr>
                                      <p:tavLst>
                                        <p:tav tm="0">
                                          <p:val>
                                            <p:fltVal val="360"/>
                                          </p:val>
                                        </p:tav>
                                        <p:tav tm="100000">
                                          <p:val>
                                            <p:fltVal val="0"/>
                                          </p:val>
                                        </p:tav>
                                      </p:tavLst>
                                    </p:anim>
                                    <p:animEffect transition="in" filter="fade">
                                      <p:cBhvr>
                                        <p:cTn id="92" dur="500"/>
                                        <p:tgtEl>
                                          <p:spTgt spid="142"/>
                                        </p:tgtEl>
                                      </p:cBhvr>
                                    </p:animEffect>
                                  </p:childTnLst>
                                </p:cTn>
                              </p:par>
                            </p:childTnLst>
                          </p:cTn>
                        </p:par>
                      </p:childTnLst>
                    </p:cTn>
                  </p:par>
                  <p:par>
                    <p:cTn id="93" fill="hold">
                      <p:stCondLst>
                        <p:cond delay="indefinite"/>
                      </p:stCondLst>
                      <p:childTnLst>
                        <p:par>
                          <p:cTn id="94" fill="hold">
                            <p:stCondLst>
                              <p:cond delay="0"/>
                            </p:stCondLst>
                            <p:childTnLst>
                              <p:par>
                                <p:cTn id="95" presetID="16" presetClass="entr" presetSubtype="21" fill="hold" nodeType="clickEffect">
                                  <p:stCondLst>
                                    <p:cond delay="0"/>
                                  </p:stCondLst>
                                  <p:childTnLst>
                                    <p:set>
                                      <p:cBhvr>
                                        <p:cTn id="96" dur="1" fill="hold">
                                          <p:stCondLst>
                                            <p:cond delay="0"/>
                                          </p:stCondLst>
                                        </p:cTn>
                                        <p:tgtEl>
                                          <p:spTgt spid="149"/>
                                        </p:tgtEl>
                                        <p:attrNameLst>
                                          <p:attrName>style.visibility</p:attrName>
                                        </p:attrNameLst>
                                      </p:cBhvr>
                                      <p:to>
                                        <p:strVal val="visible"/>
                                      </p:to>
                                    </p:set>
                                    <p:animEffect transition="in" filter="barn(inVertical)">
                                      <p:cBhvr>
                                        <p:cTn id="97" dur="500"/>
                                        <p:tgtEl>
                                          <p:spTgt spid="149"/>
                                        </p:tgtEl>
                                      </p:cBhvr>
                                    </p:animEffect>
                                  </p:childTnLst>
                                </p:cTn>
                              </p:par>
                              <p:par>
                                <p:cTn id="98" presetID="16" presetClass="entr" presetSubtype="21" fill="hold" nodeType="withEffect">
                                  <p:stCondLst>
                                    <p:cond delay="0"/>
                                  </p:stCondLst>
                                  <p:childTnLst>
                                    <p:set>
                                      <p:cBhvr>
                                        <p:cTn id="99" dur="1" fill="hold">
                                          <p:stCondLst>
                                            <p:cond delay="0"/>
                                          </p:stCondLst>
                                        </p:cTn>
                                        <p:tgtEl>
                                          <p:spTgt spid="143"/>
                                        </p:tgtEl>
                                        <p:attrNameLst>
                                          <p:attrName>style.visibility</p:attrName>
                                        </p:attrNameLst>
                                      </p:cBhvr>
                                      <p:to>
                                        <p:strVal val="visible"/>
                                      </p:to>
                                    </p:set>
                                    <p:animEffect transition="in" filter="barn(inVertical)">
                                      <p:cBhvr>
                                        <p:cTn id="100" dur="500"/>
                                        <p:tgtEl>
                                          <p:spTgt spid="143"/>
                                        </p:tgtEl>
                                      </p:cBhvr>
                                    </p:animEffect>
                                  </p:childTnLst>
                                </p:cTn>
                              </p:par>
                              <p:par>
                                <p:cTn id="101" presetID="16" presetClass="entr" presetSubtype="21" fill="hold" nodeType="withEffect">
                                  <p:stCondLst>
                                    <p:cond delay="0"/>
                                  </p:stCondLst>
                                  <p:childTnLst>
                                    <p:set>
                                      <p:cBhvr>
                                        <p:cTn id="102" dur="1" fill="hold">
                                          <p:stCondLst>
                                            <p:cond delay="0"/>
                                          </p:stCondLst>
                                        </p:cTn>
                                        <p:tgtEl>
                                          <p:spTgt spid="155"/>
                                        </p:tgtEl>
                                        <p:attrNameLst>
                                          <p:attrName>style.visibility</p:attrName>
                                        </p:attrNameLst>
                                      </p:cBhvr>
                                      <p:to>
                                        <p:strVal val="visible"/>
                                      </p:to>
                                    </p:set>
                                    <p:animEffect transition="in" filter="barn(inVertical)">
                                      <p:cBhvr>
                                        <p:cTn id="103" dur="500"/>
                                        <p:tgtEl>
                                          <p:spTgt spid="1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animBg="1"/>
      <p:bldP spid="35" grpId="0" animBg="1"/>
      <p:bldP spid="36" grpId="0" animBg="1"/>
      <p:bldP spid="50" grpId="0" animBg="1"/>
      <p:bldP spid="51" grpId="0" animBg="1"/>
      <p:bldP spid="5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874370" y="3780188"/>
            <a:ext cx="4700931" cy="1244832"/>
            <a:chOff x="697218" y="2980373"/>
            <a:chExt cx="3748503" cy="992624"/>
          </a:xfrm>
        </p:grpSpPr>
        <p:sp>
          <p:nvSpPr>
            <p:cNvPr id="51" name="圆角矩形 50"/>
            <p:cNvSpPr/>
            <p:nvPr/>
          </p:nvSpPr>
          <p:spPr bwMode="auto">
            <a:xfrm>
              <a:off x="697218" y="3055300"/>
              <a:ext cx="3725262" cy="845267"/>
            </a:xfrm>
            <a:prstGeom prst="roundRect">
              <a:avLst>
                <a:gd name="adj" fmla="val 50000"/>
              </a:avLst>
            </a:prstGeom>
            <a:solidFill>
              <a:srgbClr val="F2EEDA"/>
            </a:solidFill>
            <a:ln w="15875" cap="flat">
              <a:gradFill flip="none" rotWithShape="1">
                <a:gsLst>
                  <a:gs pos="0">
                    <a:srgbClr val="FFFFFF"/>
                  </a:gs>
                  <a:gs pos="100000">
                    <a:srgbClr val="C9C2B3"/>
                  </a:gs>
                </a:gsLst>
                <a:lin ang="2700000" scaled="1"/>
                <a:tileRect/>
              </a:gradFill>
              <a:prstDash val="solid"/>
              <a:miter lim="800000"/>
            </a:ln>
            <a:effectLst>
              <a:outerShdw blurRad="279400" dist="152400" dir="2700000" sx="102000" sy="102000" algn="tl" rotWithShape="0">
                <a:prstClr val="black">
                  <a:alpha val="38000"/>
                </a:prstClr>
              </a:outerShdw>
            </a:effectLst>
          </p:spPr>
          <p:txBody>
            <a:bodyPr anchor="ctr"/>
            <a:lstStyle/>
            <a:p>
              <a:pPr algn="ctr">
                <a:defRPr/>
              </a:pPr>
              <a:endParaRPr lang="zh-CN" altLang="en-US" sz="2255">
                <a:solidFill>
                  <a:schemeClr val="tx1">
                    <a:lumMod val="65000"/>
                    <a:lumOff val="35000"/>
                  </a:schemeClr>
                </a:solidFill>
              </a:endParaRPr>
            </a:p>
          </p:txBody>
        </p:sp>
        <p:sp>
          <p:nvSpPr>
            <p:cNvPr id="52" name="圆角矩形 51"/>
            <p:cNvSpPr/>
            <p:nvPr/>
          </p:nvSpPr>
          <p:spPr bwMode="auto">
            <a:xfrm>
              <a:off x="789901" y="3132892"/>
              <a:ext cx="3520373" cy="687586"/>
            </a:xfrm>
            <a:prstGeom prst="roundRect">
              <a:avLst>
                <a:gd name="adj" fmla="val 50000"/>
              </a:avLst>
            </a:prstGeom>
            <a:solidFill>
              <a:schemeClr val="accent1"/>
            </a:solidFill>
            <a:ln w="2222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255"/>
            </a:p>
          </p:txBody>
        </p:sp>
        <p:pic>
          <p:nvPicPr>
            <p:cNvPr id="49" name="图片 48"/>
            <p:cNvPicPr>
              <a:picLocks noChangeAspect="1"/>
            </p:cNvPicPr>
            <p:nvPr/>
          </p:nvPicPr>
          <p:blipFill>
            <a:blip r:embed="rId3"/>
            <a:stretch>
              <a:fillRect/>
            </a:stretch>
          </p:blipFill>
          <p:spPr bwMode="auto">
            <a:xfrm>
              <a:off x="3440624" y="2980373"/>
              <a:ext cx="1005097" cy="992624"/>
            </a:xfrm>
            <a:prstGeom prst="rect">
              <a:avLst/>
            </a:prstGeom>
            <a:effectLst>
              <a:outerShdw blurRad="279400" dist="152400" dir="2700000" sx="102000" sy="102000" algn="tl" rotWithShape="0">
                <a:prstClr val="black">
                  <a:alpha val="28000"/>
                </a:prstClr>
              </a:outerShdw>
            </a:effectLst>
          </p:spPr>
        </p:pic>
        <p:sp>
          <p:nvSpPr>
            <p:cNvPr id="50" name="椭圆 49"/>
            <p:cNvSpPr/>
            <p:nvPr/>
          </p:nvSpPr>
          <p:spPr bwMode="auto">
            <a:xfrm>
              <a:off x="3544425" y="3082885"/>
              <a:ext cx="797495" cy="787599"/>
            </a:xfrm>
            <a:prstGeom prst="ellipse">
              <a:avLst/>
            </a:prstGeom>
            <a:solidFill>
              <a:schemeClr val="accent1"/>
            </a:solidFill>
            <a:ln w="2222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255"/>
            </a:p>
          </p:txBody>
        </p:sp>
        <p:grpSp>
          <p:nvGrpSpPr>
            <p:cNvPr id="65568" name="组合 23"/>
            <p:cNvGrpSpPr/>
            <p:nvPr/>
          </p:nvGrpSpPr>
          <p:grpSpPr bwMode="auto">
            <a:xfrm>
              <a:off x="3720435" y="3287935"/>
              <a:ext cx="720758" cy="641157"/>
              <a:chOff x="952501" y="6013451"/>
              <a:chExt cx="511175" cy="460375"/>
            </a:xfrm>
          </p:grpSpPr>
          <p:sp>
            <p:nvSpPr>
              <p:cNvPr id="25" name="Freeform 58"/>
              <p:cNvSpPr/>
              <p:nvPr/>
            </p:nvSpPr>
            <p:spPr bwMode="auto">
              <a:xfrm>
                <a:off x="971551" y="6021388"/>
                <a:ext cx="492125" cy="452438"/>
              </a:xfrm>
              <a:custGeom>
                <a:avLst/>
                <a:gdLst>
                  <a:gd name="T0" fmla="*/ 137 w 310"/>
                  <a:gd name="T1" fmla="*/ 285 h 285"/>
                  <a:gd name="T2" fmla="*/ 0 w 310"/>
                  <a:gd name="T3" fmla="*/ 171 h 285"/>
                  <a:gd name="T4" fmla="*/ 2 w 310"/>
                  <a:gd name="T5" fmla="*/ 12 h 285"/>
                  <a:gd name="T6" fmla="*/ 54 w 310"/>
                  <a:gd name="T7" fmla="*/ 7 h 285"/>
                  <a:gd name="T8" fmla="*/ 87 w 310"/>
                  <a:gd name="T9" fmla="*/ 40 h 285"/>
                  <a:gd name="T10" fmla="*/ 97 w 310"/>
                  <a:gd name="T11" fmla="*/ 7 h 285"/>
                  <a:gd name="T12" fmla="*/ 137 w 310"/>
                  <a:gd name="T13" fmla="*/ 0 h 285"/>
                  <a:gd name="T14" fmla="*/ 310 w 310"/>
                  <a:gd name="T15" fmla="*/ 150 h 285"/>
                  <a:gd name="T16" fmla="*/ 137 w 310"/>
                  <a:gd name="T17" fmla="*/ 285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0" h="285">
                    <a:moveTo>
                      <a:pt x="137" y="285"/>
                    </a:moveTo>
                    <a:lnTo>
                      <a:pt x="0" y="171"/>
                    </a:lnTo>
                    <a:lnTo>
                      <a:pt x="2" y="12"/>
                    </a:lnTo>
                    <a:lnTo>
                      <a:pt x="54" y="7"/>
                    </a:lnTo>
                    <a:lnTo>
                      <a:pt x="87" y="40"/>
                    </a:lnTo>
                    <a:lnTo>
                      <a:pt x="97" y="7"/>
                    </a:lnTo>
                    <a:lnTo>
                      <a:pt x="137" y="0"/>
                    </a:lnTo>
                    <a:lnTo>
                      <a:pt x="310" y="150"/>
                    </a:lnTo>
                    <a:lnTo>
                      <a:pt x="137" y="285"/>
                    </a:lnTo>
                    <a:close/>
                  </a:path>
                </a:pathLst>
              </a:custGeom>
              <a:gradFill flip="none" rotWithShape="1">
                <a:gsLst>
                  <a:gs pos="73000">
                    <a:srgbClr val="0D0D0D">
                      <a:alpha val="0"/>
                    </a:srgbClr>
                  </a:gs>
                  <a:gs pos="100000">
                    <a:schemeClr val="tx1">
                      <a:lumMod val="95000"/>
                      <a:lumOff val="5000"/>
                      <a:alpha val="0"/>
                    </a:schemeClr>
                  </a:gs>
                  <a:gs pos="0">
                    <a:schemeClr val="tx1">
                      <a:lumMod val="95000"/>
                      <a:lumOff val="5000"/>
                      <a:alpha val="55000"/>
                    </a:schemeClr>
                  </a:gs>
                </a:gsLst>
                <a:lin ang="2700000" scaled="1"/>
                <a:tileRect/>
              </a:gradFill>
              <a:ln>
                <a:noFill/>
              </a:ln>
            </p:spPr>
            <p:txBody>
              <a:bodyPr/>
              <a:lstStyle/>
              <a:p>
                <a:pPr>
                  <a:defRPr/>
                </a:pPr>
                <a:endParaRPr lang="zh-CN" altLang="en-US" sz="2255"/>
              </a:p>
            </p:txBody>
          </p:sp>
          <p:sp>
            <p:nvSpPr>
              <p:cNvPr id="65584" name="Freeform 59"/>
              <p:cNvSpPr>
                <a:spLocks noEditPoints="1"/>
              </p:cNvSpPr>
              <p:nvPr/>
            </p:nvSpPr>
            <p:spPr bwMode="auto">
              <a:xfrm>
                <a:off x="952501" y="6013451"/>
                <a:ext cx="115888" cy="290513"/>
              </a:xfrm>
              <a:custGeom>
                <a:avLst/>
                <a:gdLst>
                  <a:gd name="T0" fmla="*/ 63551 w 31"/>
                  <a:gd name="T1" fmla="*/ 0 h 77"/>
                  <a:gd name="T2" fmla="*/ 104673 w 31"/>
                  <a:gd name="T3" fmla="*/ 18864 h 77"/>
                  <a:gd name="T4" fmla="*/ 115888 w 31"/>
                  <a:gd name="T5" fmla="*/ 67912 h 77"/>
                  <a:gd name="T6" fmla="*/ 115888 w 31"/>
                  <a:gd name="T7" fmla="*/ 233920 h 77"/>
                  <a:gd name="T8" fmla="*/ 100935 w 31"/>
                  <a:gd name="T9" fmla="*/ 275421 h 77"/>
                  <a:gd name="T10" fmla="*/ 59813 w 31"/>
                  <a:gd name="T11" fmla="*/ 290513 h 77"/>
                  <a:gd name="T12" fmla="*/ 11215 w 31"/>
                  <a:gd name="T13" fmla="*/ 267876 h 77"/>
                  <a:gd name="T14" fmla="*/ 0 w 31"/>
                  <a:gd name="T15" fmla="*/ 211282 h 77"/>
                  <a:gd name="T16" fmla="*/ 0 w 31"/>
                  <a:gd name="T17" fmla="*/ 79231 h 77"/>
                  <a:gd name="T18" fmla="*/ 11215 w 31"/>
                  <a:gd name="T19" fmla="*/ 18864 h 77"/>
                  <a:gd name="T20" fmla="*/ 63551 w 31"/>
                  <a:gd name="T21" fmla="*/ 0 h 77"/>
                  <a:gd name="T22" fmla="*/ 59813 w 31"/>
                  <a:gd name="T23" fmla="*/ 264103 h 77"/>
                  <a:gd name="T24" fmla="*/ 82243 w 31"/>
                  <a:gd name="T25" fmla="*/ 222601 h 77"/>
                  <a:gd name="T26" fmla="*/ 82243 w 31"/>
                  <a:gd name="T27" fmla="*/ 64139 h 77"/>
                  <a:gd name="T28" fmla="*/ 59813 w 31"/>
                  <a:gd name="T29" fmla="*/ 26410 h 77"/>
                  <a:gd name="T30" fmla="*/ 33645 w 31"/>
                  <a:gd name="T31" fmla="*/ 64139 h 77"/>
                  <a:gd name="T32" fmla="*/ 33645 w 31"/>
                  <a:gd name="T33" fmla="*/ 75458 h 77"/>
                  <a:gd name="T34" fmla="*/ 33645 w 31"/>
                  <a:gd name="T35" fmla="*/ 86777 h 77"/>
                  <a:gd name="T36" fmla="*/ 33645 w 31"/>
                  <a:gd name="T37" fmla="*/ 132051 h 77"/>
                  <a:gd name="T38" fmla="*/ 33645 w 31"/>
                  <a:gd name="T39" fmla="*/ 181099 h 77"/>
                  <a:gd name="T40" fmla="*/ 33645 w 31"/>
                  <a:gd name="T41" fmla="*/ 222601 h 77"/>
                  <a:gd name="T42" fmla="*/ 59813 w 31"/>
                  <a:gd name="T43" fmla="*/ 264103 h 77"/>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31" h="77">
                    <a:moveTo>
                      <a:pt x="17" y="0"/>
                    </a:moveTo>
                    <a:cubicBezTo>
                      <a:pt x="22" y="0"/>
                      <a:pt x="26" y="1"/>
                      <a:pt x="28" y="5"/>
                    </a:cubicBezTo>
                    <a:cubicBezTo>
                      <a:pt x="30" y="8"/>
                      <a:pt x="31" y="12"/>
                      <a:pt x="31" y="18"/>
                    </a:cubicBezTo>
                    <a:cubicBezTo>
                      <a:pt x="31" y="62"/>
                      <a:pt x="31" y="62"/>
                      <a:pt x="31" y="62"/>
                    </a:cubicBezTo>
                    <a:cubicBezTo>
                      <a:pt x="31" y="67"/>
                      <a:pt x="30" y="71"/>
                      <a:pt x="27" y="73"/>
                    </a:cubicBezTo>
                    <a:cubicBezTo>
                      <a:pt x="25" y="76"/>
                      <a:pt x="21" y="77"/>
                      <a:pt x="16" y="77"/>
                    </a:cubicBezTo>
                    <a:cubicBezTo>
                      <a:pt x="9" y="77"/>
                      <a:pt x="5" y="75"/>
                      <a:pt x="3" y="71"/>
                    </a:cubicBezTo>
                    <a:cubicBezTo>
                      <a:pt x="1" y="69"/>
                      <a:pt x="0" y="64"/>
                      <a:pt x="0" y="56"/>
                    </a:cubicBezTo>
                    <a:cubicBezTo>
                      <a:pt x="0" y="21"/>
                      <a:pt x="0" y="21"/>
                      <a:pt x="0" y="21"/>
                    </a:cubicBezTo>
                    <a:cubicBezTo>
                      <a:pt x="0" y="13"/>
                      <a:pt x="1" y="8"/>
                      <a:pt x="3" y="5"/>
                    </a:cubicBezTo>
                    <a:cubicBezTo>
                      <a:pt x="5" y="2"/>
                      <a:pt x="10" y="0"/>
                      <a:pt x="17" y="0"/>
                    </a:cubicBezTo>
                    <a:close/>
                    <a:moveTo>
                      <a:pt x="16" y="70"/>
                    </a:moveTo>
                    <a:cubicBezTo>
                      <a:pt x="20" y="70"/>
                      <a:pt x="22" y="66"/>
                      <a:pt x="22" y="59"/>
                    </a:cubicBezTo>
                    <a:cubicBezTo>
                      <a:pt x="22" y="17"/>
                      <a:pt x="22" y="17"/>
                      <a:pt x="22" y="17"/>
                    </a:cubicBezTo>
                    <a:cubicBezTo>
                      <a:pt x="22" y="10"/>
                      <a:pt x="20" y="7"/>
                      <a:pt x="16" y="7"/>
                    </a:cubicBezTo>
                    <a:cubicBezTo>
                      <a:pt x="11" y="7"/>
                      <a:pt x="9" y="10"/>
                      <a:pt x="9" y="17"/>
                    </a:cubicBezTo>
                    <a:cubicBezTo>
                      <a:pt x="9" y="20"/>
                      <a:pt x="9" y="20"/>
                      <a:pt x="9" y="20"/>
                    </a:cubicBezTo>
                    <a:cubicBezTo>
                      <a:pt x="9" y="23"/>
                      <a:pt x="9" y="23"/>
                      <a:pt x="9" y="23"/>
                    </a:cubicBezTo>
                    <a:cubicBezTo>
                      <a:pt x="9" y="35"/>
                      <a:pt x="9" y="35"/>
                      <a:pt x="9" y="35"/>
                    </a:cubicBezTo>
                    <a:cubicBezTo>
                      <a:pt x="9" y="48"/>
                      <a:pt x="9" y="48"/>
                      <a:pt x="9" y="48"/>
                    </a:cubicBezTo>
                    <a:cubicBezTo>
                      <a:pt x="9" y="59"/>
                      <a:pt x="9" y="59"/>
                      <a:pt x="9" y="59"/>
                    </a:cubicBezTo>
                    <a:cubicBezTo>
                      <a:pt x="9" y="66"/>
                      <a:pt x="11" y="70"/>
                      <a:pt x="16" y="70"/>
                    </a:cubicBezTo>
                    <a:close/>
                  </a:path>
                </a:pathLst>
              </a:custGeom>
              <a:solidFill>
                <a:srgbClr val="FFFFFF"/>
              </a:solidFill>
              <a:ln>
                <a:noFill/>
              </a:ln>
              <a:extLst>
                <a:ext uri="{91240B29-F687-4F45-9708-019B960494DF}">
                  <a14:hiddenLine xmlns:a14="http://schemas.microsoft.com/office/drawing/2010/main" w="15875">
                    <a:solidFill>
                      <a:srgbClr val="000000"/>
                    </a:solidFill>
                    <a:prstDash val="solid"/>
                    <a:miter lim="800000"/>
                    <a:headEnd/>
                    <a:tailEnd/>
                  </a14:hiddenLine>
                </a:ext>
              </a:extLst>
            </p:spPr>
            <p:txBody>
              <a:bodyPr/>
              <a:lstStyle/>
              <a:p>
                <a:endParaRPr lang="zh-CN" altLang="en-US" sz="2255"/>
              </a:p>
            </p:txBody>
          </p:sp>
          <p:sp>
            <p:nvSpPr>
              <p:cNvPr id="65585" name="Freeform 60"/>
              <p:cNvSpPr/>
              <p:nvPr/>
            </p:nvSpPr>
            <p:spPr bwMode="auto">
              <a:xfrm>
                <a:off x="1090613" y="6013451"/>
                <a:ext cx="117475" cy="290513"/>
              </a:xfrm>
              <a:custGeom>
                <a:avLst/>
                <a:gdLst>
                  <a:gd name="T0" fmla="*/ 0 w 31"/>
                  <a:gd name="T1" fmla="*/ 60366 h 77"/>
                  <a:gd name="T2" fmla="*/ 15158 w 31"/>
                  <a:gd name="T3" fmla="*/ 15092 h 77"/>
                  <a:gd name="T4" fmla="*/ 60632 w 31"/>
                  <a:gd name="T5" fmla="*/ 0 h 77"/>
                  <a:gd name="T6" fmla="*/ 109896 w 31"/>
                  <a:gd name="T7" fmla="*/ 22637 h 77"/>
                  <a:gd name="T8" fmla="*/ 117475 w 31"/>
                  <a:gd name="T9" fmla="*/ 83004 h 77"/>
                  <a:gd name="T10" fmla="*/ 113685 w 31"/>
                  <a:gd name="T11" fmla="*/ 113187 h 77"/>
                  <a:gd name="T12" fmla="*/ 102317 w 31"/>
                  <a:gd name="T13" fmla="*/ 143370 h 77"/>
                  <a:gd name="T14" fmla="*/ 68211 w 31"/>
                  <a:gd name="T15" fmla="*/ 196191 h 77"/>
                  <a:gd name="T16" fmla="*/ 41685 w 31"/>
                  <a:gd name="T17" fmla="*/ 256557 h 77"/>
                  <a:gd name="T18" fmla="*/ 117475 w 31"/>
                  <a:gd name="T19" fmla="*/ 256557 h 77"/>
                  <a:gd name="T20" fmla="*/ 117475 w 31"/>
                  <a:gd name="T21" fmla="*/ 286740 h 77"/>
                  <a:gd name="T22" fmla="*/ 30316 w 31"/>
                  <a:gd name="T23" fmla="*/ 290513 h 77"/>
                  <a:gd name="T24" fmla="*/ 0 w 31"/>
                  <a:gd name="T25" fmla="*/ 286740 h 77"/>
                  <a:gd name="T26" fmla="*/ 0 w 31"/>
                  <a:gd name="T27" fmla="*/ 286740 h 77"/>
                  <a:gd name="T28" fmla="*/ 18948 w 31"/>
                  <a:gd name="T29" fmla="*/ 207509 h 77"/>
                  <a:gd name="T30" fmla="*/ 64422 w 31"/>
                  <a:gd name="T31" fmla="*/ 139597 h 77"/>
                  <a:gd name="T32" fmla="*/ 79580 w 31"/>
                  <a:gd name="T33" fmla="*/ 75458 h 77"/>
                  <a:gd name="T34" fmla="*/ 79580 w 31"/>
                  <a:gd name="T35" fmla="*/ 71685 h 77"/>
                  <a:gd name="T36" fmla="*/ 79580 w 31"/>
                  <a:gd name="T37" fmla="*/ 64139 h 77"/>
                  <a:gd name="T38" fmla="*/ 79580 w 31"/>
                  <a:gd name="T39" fmla="*/ 45275 h 77"/>
                  <a:gd name="T40" fmla="*/ 56843 w 31"/>
                  <a:gd name="T41" fmla="*/ 26410 h 77"/>
                  <a:gd name="T42" fmla="*/ 37895 w 31"/>
                  <a:gd name="T43" fmla="*/ 60366 h 77"/>
                  <a:gd name="T44" fmla="*/ 37895 w 31"/>
                  <a:gd name="T45" fmla="*/ 71685 h 77"/>
                  <a:gd name="T46" fmla="*/ 37895 w 31"/>
                  <a:gd name="T47" fmla="*/ 79231 h 77"/>
                  <a:gd name="T48" fmla="*/ 37895 w 31"/>
                  <a:gd name="T49" fmla="*/ 86777 h 77"/>
                  <a:gd name="T50" fmla="*/ 37895 w 31"/>
                  <a:gd name="T51" fmla="*/ 98095 h 77"/>
                  <a:gd name="T52" fmla="*/ 0 w 31"/>
                  <a:gd name="T53" fmla="*/ 98095 h 77"/>
                  <a:gd name="T54" fmla="*/ 0 w 31"/>
                  <a:gd name="T55" fmla="*/ 60366 h 77"/>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31" h="77">
                    <a:moveTo>
                      <a:pt x="0" y="16"/>
                    </a:moveTo>
                    <a:cubicBezTo>
                      <a:pt x="0" y="10"/>
                      <a:pt x="2" y="6"/>
                      <a:pt x="4" y="4"/>
                    </a:cubicBezTo>
                    <a:cubicBezTo>
                      <a:pt x="6" y="1"/>
                      <a:pt x="10" y="0"/>
                      <a:pt x="16" y="0"/>
                    </a:cubicBezTo>
                    <a:cubicBezTo>
                      <a:pt x="23" y="0"/>
                      <a:pt x="27" y="2"/>
                      <a:pt x="29" y="6"/>
                    </a:cubicBezTo>
                    <a:cubicBezTo>
                      <a:pt x="30" y="9"/>
                      <a:pt x="31" y="14"/>
                      <a:pt x="31" y="22"/>
                    </a:cubicBezTo>
                    <a:cubicBezTo>
                      <a:pt x="31" y="25"/>
                      <a:pt x="31" y="28"/>
                      <a:pt x="30" y="30"/>
                    </a:cubicBezTo>
                    <a:cubicBezTo>
                      <a:pt x="30" y="32"/>
                      <a:pt x="29" y="35"/>
                      <a:pt x="27" y="38"/>
                    </a:cubicBezTo>
                    <a:cubicBezTo>
                      <a:pt x="18" y="52"/>
                      <a:pt x="18" y="52"/>
                      <a:pt x="18" y="52"/>
                    </a:cubicBezTo>
                    <a:cubicBezTo>
                      <a:pt x="14" y="58"/>
                      <a:pt x="12" y="63"/>
                      <a:pt x="11" y="68"/>
                    </a:cubicBezTo>
                    <a:cubicBezTo>
                      <a:pt x="31" y="68"/>
                      <a:pt x="31" y="68"/>
                      <a:pt x="31" y="68"/>
                    </a:cubicBezTo>
                    <a:cubicBezTo>
                      <a:pt x="31" y="76"/>
                      <a:pt x="31" y="76"/>
                      <a:pt x="31" y="76"/>
                    </a:cubicBezTo>
                    <a:cubicBezTo>
                      <a:pt x="8" y="77"/>
                      <a:pt x="8" y="77"/>
                      <a:pt x="8" y="77"/>
                    </a:cubicBezTo>
                    <a:cubicBezTo>
                      <a:pt x="0" y="76"/>
                      <a:pt x="0" y="76"/>
                      <a:pt x="0" y="76"/>
                    </a:cubicBezTo>
                    <a:cubicBezTo>
                      <a:pt x="0" y="76"/>
                      <a:pt x="0" y="76"/>
                      <a:pt x="0" y="76"/>
                    </a:cubicBezTo>
                    <a:cubicBezTo>
                      <a:pt x="0" y="68"/>
                      <a:pt x="2" y="61"/>
                      <a:pt x="5" y="55"/>
                    </a:cubicBezTo>
                    <a:cubicBezTo>
                      <a:pt x="7" y="51"/>
                      <a:pt x="11" y="45"/>
                      <a:pt x="17" y="37"/>
                    </a:cubicBezTo>
                    <a:cubicBezTo>
                      <a:pt x="20" y="32"/>
                      <a:pt x="21" y="27"/>
                      <a:pt x="21" y="20"/>
                    </a:cubicBezTo>
                    <a:cubicBezTo>
                      <a:pt x="21" y="19"/>
                      <a:pt x="21" y="19"/>
                      <a:pt x="21" y="19"/>
                    </a:cubicBezTo>
                    <a:cubicBezTo>
                      <a:pt x="21" y="17"/>
                      <a:pt x="21" y="17"/>
                      <a:pt x="21" y="17"/>
                    </a:cubicBezTo>
                    <a:cubicBezTo>
                      <a:pt x="21" y="15"/>
                      <a:pt x="21" y="13"/>
                      <a:pt x="21" y="12"/>
                    </a:cubicBezTo>
                    <a:cubicBezTo>
                      <a:pt x="20" y="9"/>
                      <a:pt x="18" y="7"/>
                      <a:pt x="15" y="7"/>
                    </a:cubicBezTo>
                    <a:cubicBezTo>
                      <a:pt x="11" y="7"/>
                      <a:pt x="10" y="10"/>
                      <a:pt x="10" y="16"/>
                    </a:cubicBezTo>
                    <a:cubicBezTo>
                      <a:pt x="10" y="19"/>
                      <a:pt x="10" y="19"/>
                      <a:pt x="10" y="19"/>
                    </a:cubicBezTo>
                    <a:cubicBezTo>
                      <a:pt x="10" y="21"/>
                      <a:pt x="10" y="21"/>
                      <a:pt x="10" y="21"/>
                    </a:cubicBezTo>
                    <a:cubicBezTo>
                      <a:pt x="10" y="23"/>
                      <a:pt x="10" y="23"/>
                      <a:pt x="10" y="23"/>
                    </a:cubicBezTo>
                    <a:cubicBezTo>
                      <a:pt x="10" y="26"/>
                      <a:pt x="10" y="26"/>
                      <a:pt x="10" y="26"/>
                    </a:cubicBezTo>
                    <a:cubicBezTo>
                      <a:pt x="0" y="26"/>
                      <a:pt x="0" y="26"/>
                      <a:pt x="0" y="26"/>
                    </a:cubicBezTo>
                    <a:lnTo>
                      <a:pt x="0" y="16"/>
                    </a:lnTo>
                    <a:close/>
                  </a:path>
                </a:pathLst>
              </a:custGeom>
              <a:solidFill>
                <a:srgbClr val="FFFFFF"/>
              </a:solidFill>
              <a:ln>
                <a:noFill/>
              </a:ln>
              <a:extLst>
                <a:ext uri="{91240B29-F687-4F45-9708-019B960494DF}">
                  <a14:hiddenLine xmlns:a14="http://schemas.microsoft.com/office/drawing/2010/main" w="15875">
                    <a:solidFill>
                      <a:srgbClr val="000000"/>
                    </a:solidFill>
                    <a:prstDash val="solid"/>
                    <a:miter lim="800000"/>
                    <a:headEnd/>
                    <a:tailEnd/>
                  </a14:hiddenLine>
                </a:ext>
              </a:extLst>
            </p:spPr>
            <p:txBody>
              <a:bodyPr/>
              <a:lstStyle/>
              <a:p>
                <a:endParaRPr lang="zh-CN" altLang="en-US" sz="2255"/>
              </a:p>
            </p:txBody>
          </p:sp>
        </p:grpSp>
        <p:sp>
          <p:nvSpPr>
            <p:cNvPr id="65542" name="文本框 77"/>
            <p:cNvSpPr txBox="1">
              <a:spLocks noChangeArrowheads="1"/>
            </p:cNvSpPr>
            <p:nvPr/>
          </p:nvSpPr>
          <p:spPr bwMode="auto">
            <a:xfrm>
              <a:off x="1098362" y="3295412"/>
              <a:ext cx="1959116" cy="4118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028" tIns="45514" rIns="91028" bIns="45514">
              <a:spAutoFit/>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pPr algn="ctr"/>
              <a:r>
                <a:rPr lang="en-US" altLang="zh-CN" sz="2760">
                  <a:solidFill>
                    <a:schemeClr val="bg1"/>
                  </a:solidFill>
                  <a:latin typeface="Impact" panose="020B0806030902050204" pitchFamily="34" charset="0"/>
                </a:rPr>
                <a:t>Some Title Here</a:t>
              </a:r>
              <a:endParaRPr lang="zh-CN" altLang="en-US" sz="2760">
                <a:solidFill>
                  <a:schemeClr val="bg1"/>
                </a:solidFill>
                <a:latin typeface="Impact" panose="020B0806030902050204" pitchFamily="34" charset="0"/>
              </a:endParaRPr>
            </a:p>
          </p:txBody>
        </p:sp>
      </p:grpSp>
      <p:grpSp>
        <p:nvGrpSpPr>
          <p:cNvPr id="2" name="组合 1"/>
          <p:cNvGrpSpPr/>
          <p:nvPr/>
        </p:nvGrpSpPr>
        <p:grpSpPr>
          <a:xfrm>
            <a:off x="850902" y="2155949"/>
            <a:ext cx="4700758" cy="1244497"/>
            <a:chOff x="678505" y="1685211"/>
            <a:chExt cx="3748365" cy="992357"/>
          </a:xfrm>
        </p:grpSpPr>
        <p:grpSp>
          <p:nvGrpSpPr>
            <p:cNvPr id="65558" name="组合 44"/>
            <p:cNvGrpSpPr/>
            <p:nvPr/>
          </p:nvGrpSpPr>
          <p:grpSpPr bwMode="auto">
            <a:xfrm>
              <a:off x="678505" y="1685211"/>
              <a:ext cx="3748365" cy="992357"/>
              <a:chOff x="423507" y="1004527"/>
              <a:chExt cx="4700868" cy="1260000"/>
            </a:xfrm>
          </p:grpSpPr>
          <p:grpSp>
            <p:nvGrpSpPr>
              <p:cNvPr id="65605" name="组合 39"/>
              <p:cNvGrpSpPr/>
              <p:nvPr/>
            </p:nvGrpSpPr>
            <p:grpSpPr bwMode="auto">
              <a:xfrm>
                <a:off x="423507" y="1099323"/>
                <a:ext cx="4671894" cy="1073239"/>
                <a:chOff x="1427375" y="2999099"/>
                <a:chExt cx="7947212" cy="1691857"/>
              </a:xfrm>
            </p:grpSpPr>
            <p:sp>
              <p:nvSpPr>
                <p:cNvPr id="41" name="圆角矩形 40"/>
                <p:cNvSpPr/>
                <p:nvPr/>
              </p:nvSpPr>
              <p:spPr>
                <a:xfrm>
                  <a:off x="1427375" y="2999099"/>
                  <a:ext cx="7947212" cy="1691857"/>
                </a:xfrm>
                <a:prstGeom prst="roundRect">
                  <a:avLst>
                    <a:gd name="adj" fmla="val 50000"/>
                  </a:avLst>
                </a:prstGeom>
                <a:solidFill>
                  <a:srgbClr val="F2EEDA"/>
                </a:solidFill>
                <a:ln w="15875" cap="flat">
                  <a:gradFill flip="none" rotWithShape="1">
                    <a:gsLst>
                      <a:gs pos="0">
                        <a:srgbClr val="FFFFFF"/>
                      </a:gs>
                      <a:gs pos="100000">
                        <a:srgbClr val="C9C2B3"/>
                      </a:gs>
                    </a:gsLst>
                    <a:lin ang="2700000" scaled="1"/>
                    <a:tileRect/>
                  </a:gradFill>
                  <a:prstDash val="solid"/>
                  <a:miter lim="800000"/>
                </a:ln>
                <a:effectLst>
                  <a:outerShdw blurRad="279400" dist="152400" dir="2700000" sx="102000" sy="102000" algn="tl" rotWithShape="0">
                    <a:prstClr val="black">
                      <a:alpha val="38000"/>
                    </a:prstClr>
                  </a:outerShdw>
                </a:effectLst>
              </p:spPr>
              <p:txBody>
                <a:bodyPr anchor="ctr"/>
                <a:lstStyle/>
                <a:p>
                  <a:pPr algn="ctr">
                    <a:defRPr/>
                  </a:pPr>
                  <a:endParaRPr lang="zh-CN" altLang="en-US" sz="2255">
                    <a:solidFill>
                      <a:schemeClr val="tx1">
                        <a:lumMod val="65000"/>
                        <a:lumOff val="35000"/>
                      </a:schemeClr>
                    </a:solidFill>
                  </a:endParaRPr>
                </a:p>
              </p:txBody>
            </p:sp>
            <p:sp>
              <p:nvSpPr>
                <p:cNvPr id="42" name="圆角矩形 41"/>
                <p:cNvSpPr/>
                <p:nvPr/>
              </p:nvSpPr>
              <p:spPr>
                <a:xfrm>
                  <a:off x="1627213" y="3154940"/>
                  <a:ext cx="7510117" cy="1376249"/>
                </a:xfrm>
                <a:prstGeom prst="roundRect">
                  <a:avLst>
                    <a:gd name="adj" fmla="val 50000"/>
                  </a:avLst>
                </a:prstGeom>
                <a:solidFill>
                  <a:schemeClr val="accent3"/>
                </a:solidFill>
                <a:ln w="2222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255"/>
                </a:p>
              </p:txBody>
            </p:sp>
          </p:grpSp>
          <p:grpSp>
            <p:nvGrpSpPr>
              <p:cNvPr id="65606" name="组合 43"/>
              <p:cNvGrpSpPr/>
              <p:nvPr/>
            </p:nvGrpSpPr>
            <p:grpSpPr bwMode="auto">
              <a:xfrm>
                <a:off x="3864375" y="1004527"/>
                <a:ext cx="1260000" cy="1260000"/>
                <a:chOff x="4006193" y="973259"/>
                <a:chExt cx="1224129" cy="1224130"/>
              </a:xfrm>
            </p:grpSpPr>
            <p:pic>
              <p:nvPicPr>
                <p:cNvPr id="20" name="图片 19"/>
                <p:cNvPicPr>
                  <a:picLocks noChangeAspect="1"/>
                </p:cNvPicPr>
                <p:nvPr/>
              </p:nvPicPr>
              <p:blipFill>
                <a:blip r:embed="rId3"/>
                <a:stretch>
                  <a:fillRect/>
                </a:stretch>
              </p:blipFill>
              <p:spPr>
                <a:xfrm>
                  <a:off x="4005538" y="973259"/>
                  <a:ext cx="1224619" cy="1224460"/>
                </a:xfrm>
                <a:prstGeom prst="rect">
                  <a:avLst/>
                </a:prstGeom>
                <a:effectLst>
                  <a:outerShdw blurRad="279400" dist="152400" dir="2700000" sx="102000" sy="102000" algn="tl" rotWithShape="0">
                    <a:prstClr val="black">
                      <a:alpha val="28000"/>
                    </a:prstClr>
                  </a:outerShdw>
                </a:effectLst>
              </p:spPr>
            </p:pic>
            <p:sp>
              <p:nvSpPr>
                <p:cNvPr id="21" name="椭圆 20"/>
                <p:cNvSpPr/>
                <p:nvPr/>
              </p:nvSpPr>
              <p:spPr>
                <a:xfrm>
                  <a:off x="4132010" y="1099715"/>
                  <a:ext cx="971675" cy="971549"/>
                </a:xfrm>
                <a:prstGeom prst="ellipse">
                  <a:avLst/>
                </a:prstGeom>
                <a:solidFill>
                  <a:schemeClr val="accent3"/>
                </a:solidFill>
                <a:ln w="2222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255"/>
                </a:p>
              </p:txBody>
            </p:sp>
          </p:grpSp>
        </p:grpSp>
        <p:grpSp>
          <p:nvGrpSpPr>
            <p:cNvPr id="65559" name="组合 14"/>
            <p:cNvGrpSpPr/>
            <p:nvPr/>
          </p:nvGrpSpPr>
          <p:grpSpPr bwMode="auto">
            <a:xfrm>
              <a:off x="3710233" y="1945983"/>
              <a:ext cx="705086" cy="641161"/>
              <a:chOff x="5722963" y="2742166"/>
              <a:chExt cx="500062" cy="460378"/>
            </a:xfrm>
          </p:grpSpPr>
          <p:sp>
            <p:nvSpPr>
              <p:cNvPr id="16" name="Freeform 55"/>
              <p:cNvSpPr/>
              <p:nvPr/>
            </p:nvSpPr>
            <p:spPr bwMode="auto">
              <a:xfrm>
                <a:off x="5742012" y="2745343"/>
                <a:ext cx="481013" cy="457201"/>
              </a:xfrm>
              <a:custGeom>
                <a:avLst/>
                <a:gdLst>
                  <a:gd name="T0" fmla="*/ 137 w 303"/>
                  <a:gd name="T1" fmla="*/ 288 h 288"/>
                  <a:gd name="T2" fmla="*/ 0 w 303"/>
                  <a:gd name="T3" fmla="*/ 174 h 288"/>
                  <a:gd name="T4" fmla="*/ 2 w 303"/>
                  <a:gd name="T5" fmla="*/ 15 h 288"/>
                  <a:gd name="T6" fmla="*/ 54 w 303"/>
                  <a:gd name="T7" fmla="*/ 10 h 288"/>
                  <a:gd name="T8" fmla="*/ 85 w 303"/>
                  <a:gd name="T9" fmla="*/ 43 h 288"/>
                  <a:gd name="T10" fmla="*/ 106 w 303"/>
                  <a:gd name="T11" fmla="*/ 22 h 288"/>
                  <a:gd name="T12" fmla="*/ 128 w 303"/>
                  <a:gd name="T13" fmla="*/ 0 h 288"/>
                  <a:gd name="T14" fmla="*/ 303 w 303"/>
                  <a:gd name="T15" fmla="*/ 150 h 288"/>
                  <a:gd name="T16" fmla="*/ 137 w 303"/>
                  <a:gd name="T17" fmla="*/ 288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3" h="288">
                    <a:moveTo>
                      <a:pt x="137" y="288"/>
                    </a:moveTo>
                    <a:lnTo>
                      <a:pt x="0" y="174"/>
                    </a:lnTo>
                    <a:lnTo>
                      <a:pt x="2" y="15"/>
                    </a:lnTo>
                    <a:lnTo>
                      <a:pt x="54" y="10"/>
                    </a:lnTo>
                    <a:lnTo>
                      <a:pt x="85" y="43"/>
                    </a:lnTo>
                    <a:lnTo>
                      <a:pt x="106" y="22"/>
                    </a:lnTo>
                    <a:lnTo>
                      <a:pt x="128" y="0"/>
                    </a:lnTo>
                    <a:lnTo>
                      <a:pt x="303" y="150"/>
                    </a:lnTo>
                    <a:lnTo>
                      <a:pt x="137" y="288"/>
                    </a:lnTo>
                    <a:close/>
                  </a:path>
                </a:pathLst>
              </a:custGeom>
              <a:gradFill flip="none" rotWithShape="1">
                <a:gsLst>
                  <a:gs pos="73000">
                    <a:srgbClr val="0D0D0D">
                      <a:alpha val="0"/>
                    </a:srgbClr>
                  </a:gs>
                  <a:gs pos="100000">
                    <a:schemeClr val="tx1">
                      <a:lumMod val="95000"/>
                      <a:lumOff val="5000"/>
                      <a:alpha val="0"/>
                    </a:schemeClr>
                  </a:gs>
                  <a:gs pos="0">
                    <a:schemeClr val="tx1">
                      <a:lumMod val="95000"/>
                      <a:lumOff val="5000"/>
                      <a:alpha val="55000"/>
                    </a:schemeClr>
                  </a:gs>
                </a:gsLst>
                <a:lin ang="2700000" scaled="1"/>
                <a:tileRect/>
              </a:gradFill>
              <a:ln>
                <a:noFill/>
              </a:ln>
            </p:spPr>
            <p:txBody>
              <a:bodyPr/>
              <a:lstStyle/>
              <a:p>
                <a:pPr>
                  <a:defRPr/>
                </a:pPr>
                <a:endParaRPr lang="zh-CN" altLang="en-US" sz="2255"/>
              </a:p>
            </p:txBody>
          </p:sp>
          <p:sp>
            <p:nvSpPr>
              <p:cNvPr id="65603" name="Freeform 56"/>
              <p:cNvSpPr>
                <a:spLocks noEditPoints="1"/>
              </p:cNvSpPr>
              <p:nvPr/>
            </p:nvSpPr>
            <p:spPr bwMode="auto">
              <a:xfrm>
                <a:off x="5722963" y="2742166"/>
                <a:ext cx="115888" cy="290513"/>
              </a:xfrm>
              <a:custGeom>
                <a:avLst/>
                <a:gdLst>
                  <a:gd name="T0" fmla="*/ 63551 w 31"/>
                  <a:gd name="T1" fmla="*/ 0 h 77"/>
                  <a:gd name="T2" fmla="*/ 104673 w 31"/>
                  <a:gd name="T3" fmla="*/ 18864 h 77"/>
                  <a:gd name="T4" fmla="*/ 115888 w 31"/>
                  <a:gd name="T5" fmla="*/ 67912 h 77"/>
                  <a:gd name="T6" fmla="*/ 115888 w 31"/>
                  <a:gd name="T7" fmla="*/ 237692 h 77"/>
                  <a:gd name="T8" fmla="*/ 100935 w 31"/>
                  <a:gd name="T9" fmla="*/ 279194 h 77"/>
                  <a:gd name="T10" fmla="*/ 59813 w 31"/>
                  <a:gd name="T11" fmla="*/ 290513 h 77"/>
                  <a:gd name="T12" fmla="*/ 7477 w 31"/>
                  <a:gd name="T13" fmla="*/ 271649 h 77"/>
                  <a:gd name="T14" fmla="*/ 0 w 31"/>
                  <a:gd name="T15" fmla="*/ 215055 h 77"/>
                  <a:gd name="T16" fmla="*/ 0 w 31"/>
                  <a:gd name="T17" fmla="*/ 79231 h 77"/>
                  <a:gd name="T18" fmla="*/ 11215 w 31"/>
                  <a:gd name="T19" fmla="*/ 22637 h 77"/>
                  <a:gd name="T20" fmla="*/ 63551 w 31"/>
                  <a:gd name="T21" fmla="*/ 0 h 77"/>
                  <a:gd name="T22" fmla="*/ 59813 w 31"/>
                  <a:gd name="T23" fmla="*/ 264103 h 77"/>
                  <a:gd name="T24" fmla="*/ 82243 w 31"/>
                  <a:gd name="T25" fmla="*/ 222601 h 77"/>
                  <a:gd name="T26" fmla="*/ 82243 w 31"/>
                  <a:gd name="T27" fmla="*/ 64139 h 77"/>
                  <a:gd name="T28" fmla="*/ 59813 w 31"/>
                  <a:gd name="T29" fmla="*/ 26410 h 77"/>
                  <a:gd name="T30" fmla="*/ 33645 w 31"/>
                  <a:gd name="T31" fmla="*/ 64139 h 77"/>
                  <a:gd name="T32" fmla="*/ 33645 w 31"/>
                  <a:gd name="T33" fmla="*/ 75458 h 77"/>
                  <a:gd name="T34" fmla="*/ 33645 w 31"/>
                  <a:gd name="T35" fmla="*/ 86777 h 77"/>
                  <a:gd name="T36" fmla="*/ 33645 w 31"/>
                  <a:gd name="T37" fmla="*/ 132051 h 77"/>
                  <a:gd name="T38" fmla="*/ 33645 w 31"/>
                  <a:gd name="T39" fmla="*/ 181099 h 77"/>
                  <a:gd name="T40" fmla="*/ 33645 w 31"/>
                  <a:gd name="T41" fmla="*/ 222601 h 77"/>
                  <a:gd name="T42" fmla="*/ 59813 w 31"/>
                  <a:gd name="T43" fmla="*/ 264103 h 77"/>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31" h="77">
                    <a:moveTo>
                      <a:pt x="17" y="0"/>
                    </a:moveTo>
                    <a:cubicBezTo>
                      <a:pt x="22" y="0"/>
                      <a:pt x="26" y="2"/>
                      <a:pt x="28" y="5"/>
                    </a:cubicBezTo>
                    <a:cubicBezTo>
                      <a:pt x="30" y="8"/>
                      <a:pt x="31" y="12"/>
                      <a:pt x="31" y="18"/>
                    </a:cubicBezTo>
                    <a:cubicBezTo>
                      <a:pt x="31" y="63"/>
                      <a:pt x="31" y="63"/>
                      <a:pt x="31" y="63"/>
                    </a:cubicBezTo>
                    <a:cubicBezTo>
                      <a:pt x="31" y="67"/>
                      <a:pt x="30" y="71"/>
                      <a:pt x="27" y="74"/>
                    </a:cubicBezTo>
                    <a:cubicBezTo>
                      <a:pt x="24" y="76"/>
                      <a:pt x="21" y="77"/>
                      <a:pt x="16" y="77"/>
                    </a:cubicBezTo>
                    <a:cubicBezTo>
                      <a:pt x="9" y="77"/>
                      <a:pt x="5" y="76"/>
                      <a:pt x="2" y="72"/>
                    </a:cubicBezTo>
                    <a:cubicBezTo>
                      <a:pt x="1" y="69"/>
                      <a:pt x="0" y="64"/>
                      <a:pt x="0" y="57"/>
                    </a:cubicBezTo>
                    <a:cubicBezTo>
                      <a:pt x="0" y="21"/>
                      <a:pt x="0" y="21"/>
                      <a:pt x="0" y="21"/>
                    </a:cubicBezTo>
                    <a:cubicBezTo>
                      <a:pt x="0" y="14"/>
                      <a:pt x="1" y="8"/>
                      <a:pt x="3" y="6"/>
                    </a:cubicBezTo>
                    <a:cubicBezTo>
                      <a:pt x="5" y="2"/>
                      <a:pt x="10" y="0"/>
                      <a:pt x="17" y="0"/>
                    </a:cubicBezTo>
                    <a:close/>
                    <a:moveTo>
                      <a:pt x="16" y="70"/>
                    </a:moveTo>
                    <a:cubicBezTo>
                      <a:pt x="20" y="70"/>
                      <a:pt x="22" y="66"/>
                      <a:pt x="22" y="59"/>
                    </a:cubicBezTo>
                    <a:cubicBezTo>
                      <a:pt x="22" y="17"/>
                      <a:pt x="22" y="17"/>
                      <a:pt x="22" y="17"/>
                    </a:cubicBezTo>
                    <a:cubicBezTo>
                      <a:pt x="22" y="10"/>
                      <a:pt x="20" y="7"/>
                      <a:pt x="16" y="7"/>
                    </a:cubicBezTo>
                    <a:cubicBezTo>
                      <a:pt x="11" y="7"/>
                      <a:pt x="9" y="11"/>
                      <a:pt x="9" y="17"/>
                    </a:cubicBezTo>
                    <a:cubicBezTo>
                      <a:pt x="9" y="20"/>
                      <a:pt x="9" y="20"/>
                      <a:pt x="9" y="20"/>
                    </a:cubicBezTo>
                    <a:cubicBezTo>
                      <a:pt x="9" y="23"/>
                      <a:pt x="9" y="23"/>
                      <a:pt x="9" y="23"/>
                    </a:cubicBezTo>
                    <a:cubicBezTo>
                      <a:pt x="9" y="35"/>
                      <a:pt x="9" y="35"/>
                      <a:pt x="9" y="35"/>
                    </a:cubicBezTo>
                    <a:cubicBezTo>
                      <a:pt x="9" y="48"/>
                      <a:pt x="9" y="48"/>
                      <a:pt x="9" y="48"/>
                    </a:cubicBezTo>
                    <a:cubicBezTo>
                      <a:pt x="9" y="59"/>
                      <a:pt x="9" y="59"/>
                      <a:pt x="9" y="59"/>
                    </a:cubicBezTo>
                    <a:cubicBezTo>
                      <a:pt x="9" y="66"/>
                      <a:pt x="11" y="70"/>
                      <a:pt x="16" y="70"/>
                    </a:cubicBezTo>
                    <a:close/>
                  </a:path>
                </a:pathLst>
              </a:custGeom>
              <a:solidFill>
                <a:srgbClr val="FFFFFF"/>
              </a:solidFill>
              <a:ln>
                <a:noFill/>
              </a:ln>
              <a:extLst>
                <a:ext uri="{91240B29-F687-4F45-9708-019B960494DF}">
                  <a14:hiddenLine xmlns:a14="http://schemas.microsoft.com/office/drawing/2010/main" w="15875">
                    <a:solidFill>
                      <a:srgbClr val="000000"/>
                    </a:solidFill>
                    <a:prstDash val="solid"/>
                    <a:miter lim="800000"/>
                    <a:headEnd/>
                    <a:tailEnd/>
                  </a14:hiddenLine>
                </a:ext>
              </a:extLst>
            </p:spPr>
            <p:txBody>
              <a:bodyPr/>
              <a:lstStyle/>
              <a:p>
                <a:endParaRPr lang="zh-CN" altLang="en-US" sz="2255"/>
              </a:p>
            </p:txBody>
          </p:sp>
          <p:sp>
            <p:nvSpPr>
              <p:cNvPr id="65604" name="Freeform 57"/>
              <p:cNvSpPr/>
              <p:nvPr/>
            </p:nvSpPr>
            <p:spPr bwMode="auto">
              <a:xfrm>
                <a:off x="5876951" y="2745340"/>
                <a:ext cx="68263" cy="287338"/>
              </a:xfrm>
              <a:custGeom>
                <a:avLst/>
                <a:gdLst>
                  <a:gd name="T0" fmla="*/ 0 w 18"/>
                  <a:gd name="T1" fmla="*/ 41588 h 76"/>
                  <a:gd name="T2" fmla="*/ 41716 w 18"/>
                  <a:gd name="T3" fmla="*/ 0 h 76"/>
                  <a:gd name="T4" fmla="*/ 68263 w 18"/>
                  <a:gd name="T5" fmla="*/ 0 h 76"/>
                  <a:gd name="T6" fmla="*/ 68263 w 18"/>
                  <a:gd name="T7" fmla="*/ 287338 h 76"/>
                  <a:gd name="T8" fmla="*/ 30339 w 18"/>
                  <a:gd name="T9" fmla="*/ 287338 h 76"/>
                  <a:gd name="T10" fmla="*/ 30339 w 18"/>
                  <a:gd name="T11" fmla="*/ 71835 h 76"/>
                  <a:gd name="T12" fmla="*/ 0 w 18"/>
                  <a:gd name="T13" fmla="*/ 71835 h 76"/>
                  <a:gd name="T14" fmla="*/ 0 w 18"/>
                  <a:gd name="T15" fmla="*/ 41588 h 7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8" h="76">
                    <a:moveTo>
                      <a:pt x="0" y="11"/>
                    </a:moveTo>
                    <a:cubicBezTo>
                      <a:pt x="7" y="10"/>
                      <a:pt x="10" y="7"/>
                      <a:pt x="11" y="0"/>
                    </a:cubicBezTo>
                    <a:cubicBezTo>
                      <a:pt x="18" y="0"/>
                      <a:pt x="18" y="0"/>
                      <a:pt x="18" y="0"/>
                    </a:cubicBezTo>
                    <a:cubicBezTo>
                      <a:pt x="18" y="76"/>
                      <a:pt x="18" y="76"/>
                      <a:pt x="18" y="76"/>
                    </a:cubicBezTo>
                    <a:cubicBezTo>
                      <a:pt x="8" y="76"/>
                      <a:pt x="8" y="76"/>
                      <a:pt x="8" y="76"/>
                    </a:cubicBezTo>
                    <a:cubicBezTo>
                      <a:pt x="8" y="19"/>
                      <a:pt x="8" y="19"/>
                      <a:pt x="8" y="19"/>
                    </a:cubicBezTo>
                    <a:cubicBezTo>
                      <a:pt x="0" y="19"/>
                      <a:pt x="0" y="19"/>
                      <a:pt x="0" y="19"/>
                    </a:cubicBezTo>
                    <a:lnTo>
                      <a:pt x="0" y="11"/>
                    </a:lnTo>
                    <a:close/>
                  </a:path>
                </a:pathLst>
              </a:custGeom>
              <a:solidFill>
                <a:srgbClr val="FFFFFF"/>
              </a:solidFill>
              <a:ln>
                <a:noFill/>
              </a:ln>
              <a:extLst>
                <a:ext uri="{91240B29-F687-4F45-9708-019B960494DF}">
                  <a14:hiddenLine xmlns:a14="http://schemas.microsoft.com/office/drawing/2010/main" w="15875">
                    <a:solidFill>
                      <a:srgbClr val="000000"/>
                    </a:solidFill>
                    <a:prstDash val="solid"/>
                    <a:miter lim="800000"/>
                    <a:headEnd/>
                    <a:tailEnd/>
                  </a14:hiddenLine>
                </a:ext>
              </a:extLst>
            </p:spPr>
            <p:txBody>
              <a:bodyPr/>
              <a:lstStyle/>
              <a:p>
                <a:endParaRPr lang="zh-CN" altLang="en-US" sz="2255"/>
              </a:p>
            </p:txBody>
          </p:sp>
        </p:grpSp>
        <p:sp>
          <p:nvSpPr>
            <p:cNvPr id="65543" name="文本框 75"/>
            <p:cNvSpPr txBox="1">
              <a:spLocks noChangeArrowheads="1"/>
            </p:cNvSpPr>
            <p:nvPr/>
          </p:nvSpPr>
          <p:spPr bwMode="auto">
            <a:xfrm>
              <a:off x="1060386" y="1957745"/>
              <a:ext cx="1959116" cy="4118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028" tIns="45514" rIns="91028" bIns="45514">
              <a:spAutoFit/>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pPr algn="ctr"/>
              <a:r>
                <a:rPr lang="en-US" altLang="zh-CN" sz="2760">
                  <a:solidFill>
                    <a:schemeClr val="bg1"/>
                  </a:solidFill>
                  <a:latin typeface="Impact" panose="020B0806030902050204" pitchFamily="34" charset="0"/>
                </a:rPr>
                <a:t>Some Title Here</a:t>
              </a:r>
              <a:endParaRPr lang="zh-CN" altLang="en-US" sz="2760">
                <a:solidFill>
                  <a:schemeClr val="bg1"/>
                </a:solidFill>
                <a:latin typeface="Impact" panose="020B0806030902050204" pitchFamily="34" charset="0"/>
              </a:endParaRPr>
            </a:p>
          </p:txBody>
        </p:sp>
      </p:grpSp>
      <p:grpSp>
        <p:nvGrpSpPr>
          <p:cNvPr id="4" name="组合 3"/>
          <p:cNvGrpSpPr/>
          <p:nvPr/>
        </p:nvGrpSpPr>
        <p:grpSpPr>
          <a:xfrm>
            <a:off x="6398240" y="3780524"/>
            <a:ext cx="4711086" cy="1244497"/>
            <a:chOff x="5101930" y="2980640"/>
            <a:chExt cx="3756600" cy="992357"/>
          </a:xfrm>
        </p:grpSpPr>
        <p:grpSp>
          <p:nvGrpSpPr>
            <p:cNvPr id="65567" name="组合 68"/>
            <p:cNvGrpSpPr/>
            <p:nvPr/>
          </p:nvGrpSpPr>
          <p:grpSpPr bwMode="auto">
            <a:xfrm>
              <a:off x="5101930" y="2980640"/>
              <a:ext cx="3756600" cy="992357"/>
              <a:chOff x="454610" y="5938966"/>
              <a:chExt cx="4711195" cy="1260000"/>
            </a:xfrm>
          </p:grpSpPr>
          <p:sp>
            <p:nvSpPr>
              <p:cNvPr id="65" name="圆角矩形 64"/>
              <p:cNvSpPr/>
              <p:nvPr/>
            </p:nvSpPr>
            <p:spPr>
              <a:xfrm>
                <a:off x="493911" y="6033762"/>
                <a:ext cx="4671894" cy="1073239"/>
              </a:xfrm>
              <a:prstGeom prst="roundRect">
                <a:avLst>
                  <a:gd name="adj" fmla="val 50000"/>
                </a:avLst>
              </a:prstGeom>
              <a:solidFill>
                <a:srgbClr val="F2EEDA"/>
              </a:solidFill>
              <a:ln w="15875" cap="flat">
                <a:gradFill flip="none" rotWithShape="1">
                  <a:gsLst>
                    <a:gs pos="0">
                      <a:srgbClr val="FFFFFF"/>
                    </a:gs>
                    <a:gs pos="100000">
                      <a:srgbClr val="C9C2B3"/>
                    </a:gs>
                  </a:gsLst>
                  <a:lin ang="2700000" scaled="1"/>
                  <a:tileRect/>
                </a:gradFill>
                <a:prstDash val="solid"/>
                <a:miter lim="800000"/>
              </a:ln>
              <a:effectLst>
                <a:outerShdw blurRad="279400" dist="152400" dir="2700000" sx="102000" sy="102000" algn="tl" rotWithShape="0">
                  <a:prstClr val="black">
                    <a:alpha val="38000"/>
                  </a:prstClr>
                </a:outerShdw>
              </a:effectLst>
            </p:spPr>
            <p:txBody>
              <a:bodyPr anchor="ctr"/>
              <a:lstStyle/>
              <a:p>
                <a:pPr algn="ctr">
                  <a:defRPr/>
                </a:pPr>
                <a:endParaRPr lang="zh-CN" altLang="en-US" sz="2255">
                  <a:solidFill>
                    <a:schemeClr val="tx1">
                      <a:lumMod val="65000"/>
                      <a:lumOff val="35000"/>
                    </a:schemeClr>
                  </a:solidFill>
                </a:endParaRPr>
              </a:p>
            </p:txBody>
          </p:sp>
          <p:sp>
            <p:nvSpPr>
              <p:cNvPr id="66" name="圆角矩形 65"/>
              <p:cNvSpPr/>
              <p:nvPr/>
            </p:nvSpPr>
            <p:spPr>
              <a:xfrm>
                <a:off x="639737" y="6132280"/>
                <a:ext cx="4414940" cy="873031"/>
              </a:xfrm>
              <a:prstGeom prst="roundRect">
                <a:avLst>
                  <a:gd name="adj" fmla="val 50000"/>
                </a:avLst>
              </a:prstGeom>
              <a:solidFill>
                <a:schemeClr val="accent4"/>
              </a:solidFill>
              <a:ln w="2222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255"/>
              </a:p>
            </p:txBody>
          </p:sp>
          <p:grpSp>
            <p:nvGrpSpPr>
              <p:cNvPr id="65590" name="组合 67"/>
              <p:cNvGrpSpPr/>
              <p:nvPr/>
            </p:nvGrpSpPr>
            <p:grpSpPr bwMode="auto">
              <a:xfrm>
                <a:off x="454610" y="5938966"/>
                <a:ext cx="1260000" cy="1260000"/>
                <a:chOff x="3934779" y="5938966"/>
                <a:chExt cx="1260000" cy="1260000"/>
              </a:xfrm>
            </p:grpSpPr>
            <p:pic>
              <p:nvPicPr>
                <p:cNvPr id="63" name="图片 62"/>
                <p:cNvPicPr>
                  <a:picLocks noChangeAspect="1"/>
                </p:cNvPicPr>
                <p:nvPr/>
              </p:nvPicPr>
              <p:blipFill>
                <a:blip r:embed="rId3"/>
                <a:stretch>
                  <a:fillRect/>
                </a:stretch>
              </p:blipFill>
              <p:spPr>
                <a:xfrm>
                  <a:off x="3934164" y="5938626"/>
                  <a:ext cx="1260504" cy="1260340"/>
                </a:xfrm>
                <a:prstGeom prst="rect">
                  <a:avLst/>
                </a:prstGeom>
                <a:effectLst>
                  <a:outerShdw blurRad="279400" dist="152400" dir="2700000" sx="102000" sy="102000" algn="tl" rotWithShape="0">
                    <a:prstClr val="black">
                      <a:alpha val="28000"/>
                    </a:prstClr>
                  </a:outerShdw>
                </a:effectLst>
              </p:spPr>
            </p:pic>
            <p:sp>
              <p:nvSpPr>
                <p:cNvPr id="64" name="椭圆 63"/>
                <p:cNvSpPr/>
                <p:nvPr/>
              </p:nvSpPr>
              <p:spPr>
                <a:xfrm>
                  <a:off x="4064342" y="6068787"/>
                  <a:ext cx="1000148" cy="1000018"/>
                </a:xfrm>
                <a:prstGeom prst="ellipse">
                  <a:avLst/>
                </a:prstGeom>
                <a:solidFill>
                  <a:schemeClr val="accent4"/>
                </a:solidFill>
                <a:ln w="2222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255"/>
                </a:p>
              </p:txBody>
            </p:sp>
          </p:grpSp>
        </p:grpSp>
        <p:grpSp>
          <p:nvGrpSpPr>
            <p:cNvPr id="65570" name="组合 5"/>
            <p:cNvGrpSpPr/>
            <p:nvPr/>
          </p:nvGrpSpPr>
          <p:grpSpPr bwMode="auto">
            <a:xfrm>
              <a:off x="5394691" y="3252124"/>
              <a:ext cx="731948" cy="643369"/>
              <a:chOff x="688976" y="7240588"/>
              <a:chExt cx="519113" cy="461963"/>
            </a:xfrm>
          </p:grpSpPr>
          <p:sp>
            <p:nvSpPr>
              <p:cNvPr id="7" name="Freeform 64"/>
              <p:cNvSpPr/>
              <p:nvPr/>
            </p:nvSpPr>
            <p:spPr bwMode="auto">
              <a:xfrm>
                <a:off x="708026" y="7245351"/>
                <a:ext cx="500063" cy="457200"/>
              </a:xfrm>
              <a:custGeom>
                <a:avLst/>
                <a:gdLst>
                  <a:gd name="T0" fmla="*/ 140 w 315"/>
                  <a:gd name="T1" fmla="*/ 288 h 288"/>
                  <a:gd name="T2" fmla="*/ 0 w 315"/>
                  <a:gd name="T3" fmla="*/ 176 h 288"/>
                  <a:gd name="T4" fmla="*/ 2 w 315"/>
                  <a:gd name="T5" fmla="*/ 14 h 288"/>
                  <a:gd name="T6" fmla="*/ 57 w 315"/>
                  <a:gd name="T7" fmla="*/ 9 h 288"/>
                  <a:gd name="T8" fmla="*/ 97 w 315"/>
                  <a:gd name="T9" fmla="*/ 57 h 288"/>
                  <a:gd name="T10" fmla="*/ 113 w 315"/>
                  <a:gd name="T11" fmla="*/ 9 h 288"/>
                  <a:gd name="T12" fmla="*/ 140 w 315"/>
                  <a:gd name="T13" fmla="*/ 0 h 288"/>
                  <a:gd name="T14" fmla="*/ 315 w 315"/>
                  <a:gd name="T15" fmla="*/ 150 h 288"/>
                  <a:gd name="T16" fmla="*/ 140 w 315"/>
                  <a:gd name="T17" fmla="*/ 288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5" h="288">
                    <a:moveTo>
                      <a:pt x="140" y="288"/>
                    </a:moveTo>
                    <a:lnTo>
                      <a:pt x="0" y="176"/>
                    </a:lnTo>
                    <a:lnTo>
                      <a:pt x="2" y="14"/>
                    </a:lnTo>
                    <a:lnTo>
                      <a:pt x="57" y="9"/>
                    </a:lnTo>
                    <a:lnTo>
                      <a:pt x="97" y="57"/>
                    </a:lnTo>
                    <a:lnTo>
                      <a:pt x="113" y="9"/>
                    </a:lnTo>
                    <a:lnTo>
                      <a:pt x="140" y="0"/>
                    </a:lnTo>
                    <a:lnTo>
                      <a:pt x="315" y="150"/>
                    </a:lnTo>
                    <a:lnTo>
                      <a:pt x="140" y="288"/>
                    </a:lnTo>
                    <a:close/>
                  </a:path>
                </a:pathLst>
              </a:custGeom>
              <a:gradFill flip="none" rotWithShape="1">
                <a:gsLst>
                  <a:gs pos="73000">
                    <a:srgbClr val="0D0D0D">
                      <a:alpha val="0"/>
                    </a:srgbClr>
                  </a:gs>
                  <a:gs pos="100000">
                    <a:schemeClr val="tx1">
                      <a:lumMod val="95000"/>
                      <a:lumOff val="5000"/>
                      <a:alpha val="0"/>
                    </a:schemeClr>
                  </a:gs>
                  <a:gs pos="0">
                    <a:schemeClr val="tx1">
                      <a:lumMod val="95000"/>
                      <a:lumOff val="5000"/>
                      <a:alpha val="55000"/>
                    </a:schemeClr>
                  </a:gs>
                </a:gsLst>
                <a:lin ang="2700000" scaled="1"/>
                <a:tileRect/>
              </a:gradFill>
              <a:ln>
                <a:noFill/>
              </a:ln>
            </p:spPr>
            <p:txBody>
              <a:bodyPr/>
              <a:lstStyle/>
              <a:p>
                <a:pPr>
                  <a:defRPr/>
                </a:pPr>
                <a:endParaRPr lang="zh-CN" altLang="en-US" sz="2255"/>
              </a:p>
            </p:txBody>
          </p:sp>
          <p:sp>
            <p:nvSpPr>
              <p:cNvPr id="65574" name="Freeform 65"/>
              <p:cNvSpPr>
                <a:spLocks noEditPoints="1"/>
              </p:cNvSpPr>
              <p:nvPr/>
            </p:nvSpPr>
            <p:spPr bwMode="auto">
              <a:xfrm>
                <a:off x="688976" y="7240588"/>
                <a:ext cx="115888" cy="295275"/>
              </a:xfrm>
              <a:custGeom>
                <a:avLst/>
                <a:gdLst>
                  <a:gd name="T0" fmla="*/ 63551 w 31"/>
                  <a:gd name="T1" fmla="*/ 0 h 78"/>
                  <a:gd name="T2" fmla="*/ 108411 w 31"/>
                  <a:gd name="T3" fmla="*/ 18928 h 78"/>
                  <a:gd name="T4" fmla="*/ 115888 w 31"/>
                  <a:gd name="T5" fmla="*/ 68140 h 78"/>
                  <a:gd name="T6" fmla="*/ 115888 w 31"/>
                  <a:gd name="T7" fmla="*/ 238491 h 78"/>
                  <a:gd name="T8" fmla="*/ 100935 w 31"/>
                  <a:gd name="T9" fmla="*/ 280133 h 78"/>
                  <a:gd name="T10" fmla="*/ 59813 w 31"/>
                  <a:gd name="T11" fmla="*/ 295275 h 78"/>
                  <a:gd name="T12" fmla="*/ 11215 w 31"/>
                  <a:gd name="T13" fmla="*/ 272562 h 78"/>
                  <a:gd name="T14" fmla="*/ 0 w 31"/>
                  <a:gd name="T15" fmla="*/ 215778 h 78"/>
                  <a:gd name="T16" fmla="*/ 0 w 31"/>
                  <a:gd name="T17" fmla="*/ 79497 h 78"/>
                  <a:gd name="T18" fmla="*/ 11215 w 31"/>
                  <a:gd name="T19" fmla="*/ 22713 h 78"/>
                  <a:gd name="T20" fmla="*/ 63551 w 31"/>
                  <a:gd name="T21" fmla="*/ 0 h 78"/>
                  <a:gd name="T22" fmla="*/ 59813 w 31"/>
                  <a:gd name="T23" fmla="*/ 264990 h 78"/>
                  <a:gd name="T24" fmla="*/ 85981 w 31"/>
                  <a:gd name="T25" fmla="*/ 227135 h 78"/>
                  <a:gd name="T26" fmla="*/ 85981 w 31"/>
                  <a:gd name="T27" fmla="*/ 64355 h 78"/>
                  <a:gd name="T28" fmla="*/ 59813 w 31"/>
                  <a:gd name="T29" fmla="*/ 26499 h 78"/>
                  <a:gd name="T30" fmla="*/ 33645 w 31"/>
                  <a:gd name="T31" fmla="*/ 64355 h 78"/>
                  <a:gd name="T32" fmla="*/ 33645 w 31"/>
                  <a:gd name="T33" fmla="*/ 75712 h 78"/>
                  <a:gd name="T34" fmla="*/ 33645 w 31"/>
                  <a:gd name="T35" fmla="*/ 87068 h 78"/>
                  <a:gd name="T36" fmla="*/ 33645 w 31"/>
                  <a:gd name="T37" fmla="*/ 136281 h 78"/>
                  <a:gd name="T38" fmla="*/ 33645 w 31"/>
                  <a:gd name="T39" fmla="*/ 181708 h 78"/>
                  <a:gd name="T40" fmla="*/ 33645 w 31"/>
                  <a:gd name="T41" fmla="*/ 223349 h 78"/>
                  <a:gd name="T42" fmla="*/ 59813 w 31"/>
                  <a:gd name="T43" fmla="*/ 264990 h 78"/>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31" h="78">
                    <a:moveTo>
                      <a:pt x="17" y="0"/>
                    </a:moveTo>
                    <a:cubicBezTo>
                      <a:pt x="22" y="0"/>
                      <a:pt x="26" y="2"/>
                      <a:pt x="29" y="5"/>
                    </a:cubicBezTo>
                    <a:cubicBezTo>
                      <a:pt x="31" y="8"/>
                      <a:pt x="31" y="12"/>
                      <a:pt x="31" y="18"/>
                    </a:cubicBezTo>
                    <a:cubicBezTo>
                      <a:pt x="31" y="63"/>
                      <a:pt x="31" y="63"/>
                      <a:pt x="31" y="63"/>
                    </a:cubicBezTo>
                    <a:cubicBezTo>
                      <a:pt x="31" y="67"/>
                      <a:pt x="30" y="71"/>
                      <a:pt x="27" y="74"/>
                    </a:cubicBezTo>
                    <a:cubicBezTo>
                      <a:pt x="25" y="76"/>
                      <a:pt x="21" y="78"/>
                      <a:pt x="16" y="78"/>
                    </a:cubicBezTo>
                    <a:cubicBezTo>
                      <a:pt x="10" y="78"/>
                      <a:pt x="5" y="76"/>
                      <a:pt x="3" y="72"/>
                    </a:cubicBezTo>
                    <a:cubicBezTo>
                      <a:pt x="1" y="69"/>
                      <a:pt x="0" y="64"/>
                      <a:pt x="0" y="57"/>
                    </a:cubicBezTo>
                    <a:cubicBezTo>
                      <a:pt x="0" y="21"/>
                      <a:pt x="0" y="21"/>
                      <a:pt x="0" y="21"/>
                    </a:cubicBezTo>
                    <a:cubicBezTo>
                      <a:pt x="0" y="14"/>
                      <a:pt x="1" y="9"/>
                      <a:pt x="3" y="6"/>
                    </a:cubicBezTo>
                    <a:cubicBezTo>
                      <a:pt x="5" y="2"/>
                      <a:pt x="10" y="0"/>
                      <a:pt x="17" y="0"/>
                    </a:cubicBezTo>
                    <a:close/>
                    <a:moveTo>
                      <a:pt x="16" y="70"/>
                    </a:moveTo>
                    <a:cubicBezTo>
                      <a:pt x="20" y="70"/>
                      <a:pt x="23" y="67"/>
                      <a:pt x="23" y="60"/>
                    </a:cubicBezTo>
                    <a:cubicBezTo>
                      <a:pt x="23" y="17"/>
                      <a:pt x="23" y="17"/>
                      <a:pt x="23" y="17"/>
                    </a:cubicBezTo>
                    <a:cubicBezTo>
                      <a:pt x="23" y="11"/>
                      <a:pt x="20" y="7"/>
                      <a:pt x="16" y="7"/>
                    </a:cubicBezTo>
                    <a:cubicBezTo>
                      <a:pt x="12" y="7"/>
                      <a:pt x="9" y="11"/>
                      <a:pt x="9" y="17"/>
                    </a:cubicBezTo>
                    <a:cubicBezTo>
                      <a:pt x="9" y="20"/>
                      <a:pt x="9" y="20"/>
                      <a:pt x="9" y="20"/>
                    </a:cubicBezTo>
                    <a:cubicBezTo>
                      <a:pt x="9" y="23"/>
                      <a:pt x="9" y="23"/>
                      <a:pt x="9" y="23"/>
                    </a:cubicBezTo>
                    <a:cubicBezTo>
                      <a:pt x="9" y="36"/>
                      <a:pt x="9" y="36"/>
                      <a:pt x="9" y="36"/>
                    </a:cubicBezTo>
                    <a:cubicBezTo>
                      <a:pt x="9" y="48"/>
                      <a:pt x="9" y="48"/>
                      <a:pt x="9" y="48"/>
                    </a:cubicBezTo>
                    <a:cubicBezTo>
                      <a:pt x="9" y="59"/>
                      <a:pt x="9" y="59"/>
                      <a:pt x="9" y="59"/>
                    </a:cubicBezTo>
                    <a:cubicBezTo>
                      <a:pt x="9" y="67"/>
                      <a:pt x="12" y="70"/>
                      <a:pt x="16" y="70"/>
                    </a:cubicBezTo>
                    <a:close/>
                  </a:path>
                </a:pathLst>
              </a:custGeom>
              <a:solidFill>
                <a:srgbClr val="FFFFFF"/>
              </a:solidFill>
              <a:ln>
                <a:noFill/>
              </a:ln>
              <a:extLst>
                <a:ext uri="{91240B29-F687-4F45-9708-019B960494DF}">
                  <a14:hiddenLine xmlns:a14="http://schemas.microsoft.com/office/drawing/2010/main" w="15875">
                    <a:solidFill>
                      <a:srgbClr val="000000"/>
                    </a:solidFill>
                    <a:prstDash val="solid"/>
                    <a:miter lim="800000"/>
                    <a:headEnd/>
                    <a:tailEnd/>
                  </a14:hiddenLine>
                </a:ext>
              </a:extLst>
            </p:spPr>
            <p:txBody>
              <a:bodyPr/>
              <a:lstStyle/>
              <a:p>
                <a:endParaRPr lang="zh-CN" altLang="en-US" sz="2255"/>
              </a:p>
            </p:txBody>
          </p:sp>
          <p:sp>
            <p:nvSpPr>
              <p:cNvPr id="65575" name="Freeform 66"/>
              <p:cNvSpPr>
                <a:spLocks noEditPoints="1"/>
              </p:cNvSpPr>
              <p:nvPr/>
            </p:nvSpPr>
            <p:spPr bwMode="auto">
              <a:xfrm>
                <a:off x="817563" y="7245351"/>
                <a:ext cx="134938" cy="287338"/>
              </a:xfrm>
              <a:custGeom>
                <a:avLst/>
                <a:gdLst>
                  <a:gd name="T0" fmla="*/ 63721 w 36"/>
                  <a:gd name="T1" fmla="*/ 0 h 76"/>
                  <a:gd name="T2" fmla="*/ 112448 w 36"/>
                  <a:gd name="T3" fmla="*/ 0 h 76"/>
                  <a:gd name="T4" fmla="*/ 112448 w 36"/>
                  <a:gd name="T5" fmla="*/ 192819 h 76"/>
                  <a:gd name="T6" fmla="*/ 134938 w 36"/>
                  <a:gd name="T7" fmla="*/ 192819 h 76"/>
                  <a:gd name="T8" fmla="*/ 134938 w 36"/>
                  <a:gd name="T9" fmla="*/ 219284 h 76"/>
                  <a:gd name="T10" fmla="*/ 112448 w 36"/>
                  <a:gd name="T11" fmla="*/ 219284 h 76"/>
                  <a:gd name="T12" fmla="*/ 112448 w 36"/>
                  <a:gd name="T13" fmla="*/ 287338 h 76"/>
                  <a:gd name="T14" fmla="*/ 78714 w 36"/>
                  <a:gd name="T15" fmla="*/ 287338 h 76"/>
                  <a:gd name="T16" fmla="*/ 78714 w 36"/>
                  <a:gd name="T17" fmla="*/ 219284 h 76"/>
                  <a:gd name="T18" fmla="*/ 0 w 36"/>
                  <a:gd name="T19" fmla="*/ 219284 h 76"/>
                  <a:gd name="T20" fmla="*/ 0 w 36"/>
                  <a:gd name="T21" fmla="*/ 192819 h 76"/>
                  <a:gd name="T22" fmla="*/ 63721 w 36"/>
                  <a:gd name="T23" fmla="*/ 0 h 76"/>
                  <a:gd name="T24" fmla="*/ 78714 w 36"/>
                  <a:gd name="T25" fmla="*/ 192819 h 76"/>
                  <a:gd name="T26" fmla="*/ 78714 w 36"/>
                  <a:gd name="T27" fmla="*/ 41588 h 76"/>
                  <a:gd name="T28" fmla="*/ 56224 w 36"/>
                  <a:gd name="T29" fmla="*/ 117204 h 76"/>
                  <a:gd name="T30" fmla="*/ 33735 w 36"/>
                  <a:gd name="T31" fmla="*/ 192819 h 76"/>
                  <a:gd name="T32" fmla="*/ 78714 w 36"/>
                  <a:gd name="T33" fmla="*/ 192819 h 7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36" h="76">
                    <a:moveTo>
                      <a:pt x="17" y="0"/>
                    </a:moveTo>
                    <a:cubicBezTo>
                      <a:pt x="30" y="0"/>
                      <a:pt x="30" y="0"/>
                      <a:pt x="30" y="0"/>
                    </a:cubicBezTo>
                    <a:cubicBezTo>
                      <a:pt x="30" y="51"/>
                      <a:pt x="30" y="51"/>
                      <a:pt x="30" y="51"/>
                    </a:cubicBezTo>
                    <a:cubicBezTo>
                      <a:pt x="36" y="51"/>
                      <a:pt x="36" y="51"/>
                      <a:pt x="36" y="51"/>
                    </a:cubicBezTo>
                    <a:cubicBezTo>
                      <a:pt x="36" y="58"/>
                      <a:pt x="36" y="58"/>
                      <a:pt x="36" y="58"/>
                    </a:cubicBezTo>
                    <a:cubicBezTo>
                      <a:pt x="30" y="58"/>
                      <a:pt x="30" y="58"/>
                      <a:pt x="30" y="58"/>
                    </a:cubicBezTo>
                    <a:cubicBezTo>
                      <a:pt x="30" y="76"/>
                      <a:pt x="30" y="76"/>
                      <a:pt x="30" y="76"/>
                    </a:cubicBezTo>
                    <a:cubicBezTo>
                      <a:pt x="21" y="76"/>
                      <a:pt x="21" y="76"/>
                      <a:pt x="21" y="76"/>
                    </a:cubicBezTo>
                    <a:cubicBezTo>
                      <a:pt x="21" y="58"/>
                      <a:pt x="21" y="58"/>
                      <a:pt x="21" y="58"/>
                    </a:cubicBezTo>
                    <a:cubicBezTo>
                      <a:pt x="0" y="58"/>
                      <a:pt x="0" y="58"/>
                      <a:pt x="0" y="58"/>
                    </a:cubicBezTo>
                    <a:cubicBezTo>
                      <a:pt x="0" y="51"/>
                      <a:pt x="0" y="51"/>
                      <a:pt x="0" y="51"/>
                    </a:cubicBezTo>
                    <a:lnTo>
                      <a:pt x="17" y="0"/>
                    </a:lnTo>
                    <a:close/>
                    <a:moveTo>
                      <a:pt x="21" y="51"/>
                    </a:moveTo>
                    <a:cubicBezTo>
                      <a:pt x="21" y="11"/>
                      <a:pt x="21" y="11"/>
                      <a:pt x="21" y="11"/>
                    </a:cubicBezTo>
                    <a:cubicBezTo>
                      <a:pt x="20" y="15"/>
                      <a:pt x="17" y="22"/>
                      <a:pt x="15" y="31"/>
                    </a:cubicBezTo>
                    <a:cubicBezTo>
                      <a:pt x="12" y="40"/>
                      <a:pt x="10" y="47"/>
                      <a:pt x="9" y="51"/>
                    </a:cubicBezTo>
                    <a:lnTo>
                      <a:pt x="21" y="51"/>
                    </a:lnTo>
                    <a:close/>
                  </a:path>
                </a:pathLst>
              </a:custGeom>
              <a:solidFill>
                <a:srgbClr val="FFFFFF"/>
              </a:solidFill>
              <a:ln>
                <a:noFill/>
              </a:ln>
              <a:extLst>
                <a:ext uri="{91240B29-F687-4F45-9708-019B960494DF}">
                  <a14:hiddenLine xmlns:a14="http://schemas.microsoft.com/office/drawing/2010/main" w="15875">
                    <a:solidFill>
                      <a:srgbClr val="000000"/>
                    </a:solidFill>
                    <a:prstDash val="solid"/>
                    <a:miter lim="800000"/>
                    <a:headEnd/>
                    <a:tailEnd/>
                  </a14:hiddenLine>
                </a:ext>
              </a:extLst>
            </p:spPr>
            <p:txBody>
              <a:bodyPr/>
              <a:lstStyle/>
              <a:p>
                <a:endParaRPr lang="zh-CN" altLang="en-US" sz="2255"/>
              </a:p>
            </p:txBody>
          </p:sp>
        </p:grpSp>
        <p:sp>
          <p:nvSpPr>
            <p:cNvPr id="65544" name="文本框 79"/>
            <p:cNvSpPr txBox="1">
              <a:spLocks noChangeArrowheads="1"/>
            </p:cNvSpPr>
            <p:nvPr/>
          </p:nvSpPr>
          <p:spPr bwMode="auto">
            <a:xfrm>
              <a:off x="6482090" y="3295412"/>
              <a:ext cx="1959115" cy="4118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028" tIns="45514" rIns="91028" bIns="45514">
              <a:spAutoFit/>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pPr algn="ctr"/>
              <a:r>
                <a:rPr lang="en-US" altLang="zh-CN" sz="2760">
                  <a:solidFill>
                    <a:schemeClr val="bg1"/>
                  </a:solidFill>
                  <a:latin typeface="Impact" panose="020B0806030902050204" pitchFamily="34" charset="0"/>
                </a:rPr>
                <a:t>Some Title Here</a:t>
              </a:r>
              <a:endParaRPr lang="zh-CN" altLang="en-US" sz="2760">
                <a:solidFill>
                  <a:schemeClr val="bg1"/>
                </a:solidFill>
                <a:latin typeface="Impact" panose="020B0806030902050204" pitchFamily="34" charset="0"/>
              </a:endParaRPr>
            </a:p>
          </p:txBody>
        </p:sp>
      </p:grpSp>
      <p:grpSp>
        <p:nvGrpSpPr>
          <p:cNvPr id="3" name="组合 2"/>
          <p:cNvGrpSpPr/>
          <p:nvPr/>
        </p:nvGrpSpPr>
        <p:grpSpPr>
          <a:xfrm>
            <a:off x="6374773" y="2155949"/>
            <a:ext cx="4711086" cy="1244497"/>
            <a:chOff x="5083218" y="1685211"/>
            <a:chExt cx="3756600" cy="992357"/>
          </a:xfrm>
        </p:grpSpPr>
        <p:grpSp>
          <p:nvGrpSpPr>
            <p:cNvPr id="65566" name="组合 69"/>
            <p:cNvGrpSpPr/>
            <p:nvPr/>
          </p:nvGrpSpPr>
          <p:grpSpPr bwMode="auto">
            <a:xfrm>
              <a:off x="5083218" y="1685211"/>
              <a:ext cx="3756600" cy="992357"/>
              <a:chOff x="431142" y="4294153"/>
              <a:chExt cx="4711195" cy="1260000"/>
            </a:xfrm>
          </p:grpSpPr>
          <p:sp>
            <p:nvSpPr>
              <p:cNvPr id="58" name="圆角矩形 57"/>
              <p:cNvSpPr/>
              <p:nvPr/>
            </p:nvSpPr>
            <p:spPr>
              <a:xfrm>
                <a:off x="470443" y="4388949"/>
                <a:ext cx="4671894" cy="1073239"/>
              </a:xfrm>
              <a:prstGeom prst="roundRect">
                <a:avLst>
                  <a:gd name="adj" fmla="val 50000"/>
                </a:avLst>
              </a:prstGeom>
              <a:solidFill>
                <a:srgbClr val="F2EEDA"/>
              </a:solidFill>
              <a:ln w="15875" cap="flat">
                <a:gradFill flip="none" rotWithShape="1">
                  <a:gsLst>
                    <a:gs pos="0">
                      <a:srgbClr val="FFFFFF"/>
                    </a:gs>
                    <a:gs pos="100000">
                      <a:srgbClr val="C9C2B3"/>
                    </a:gs>
                  </a:gsLst>
                  <a:lin ang="2700000" scaled="1"/>
                  <a:tileRect/>
                </a:gradFill>
                <a:prstDash val="solid"/>
                <a:miter lim="800000"/>
              </a:ln>
              <a:effectLst>
                <a:outerShdw blurRad="279400" dist="152400" dir="2700000" sx="102000" sy="102000" algn="tl" rotWithShape="0">
                  <a:prstClr val="black">
                    <a:alpha val="38000"/>
                  </a:prstClr>
                </a:outerShdw>
              </a:effectLst>
            </p:spPr>
            <p:txBody>
              <a:bodyPr anchor="ctr"/>
              <a:lstStyle/>
              <a:p>
                <a:pPr algn="ctr">
                  <a:defRPr/>
                </a:pPr>
                <a:endParaRPr lang="zh-CN" altLang="en-US" sz="2255">
                  <a:solidFill>
                    <a:schemeClr val="tx1">
                      <a:lumMod val="65000"/>
                      <a:lumOff val="35000"/>
                    </a:schemeClr>
                  </a:solidFill>
                </a:endParaRPr>
              </a:p>
            </p:txBody>
          </p:sp>
          <p:sp>
            <p:nvSpPr>
              <p:cNvPr id="59" name="圆角矩形 58"/>
              <p:cNvSpPr/>
              <p:nvPr/>
            </p:nvSpPr>
            <p:spPr>
              <a:xfrm>
                <a:off x="617512" y="4487807"/>
                <a:ext cx="4413353" cy="873031"/>
              </a:xfrm>
              <a:prstGeom prst="roundRect">
                <a:avLst>
                  <a:gd name="adj" fmla="val 50000"/>
                </a:avLst>
              </a:prstGeom>
              <a:solidFill>
                <a:schemeClr val="accent2"/>
              </a:solidFill>
              <a:ln w="2222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255"/>
              </a:p>
            </p:txBody>
          </p:sp>
          <p:grpSp>
            <p:nvGrpSpPr>
              <p:cNvPr id="65597" name="组合 66"/>
              <p:cNvGrpSpPr/>
              <p:nvPr/>
            </p:nvGrpSpPr>
            <p:grpSpPr bwMode="auto">
              <a:xfrm>
                <a:off x="431142" y="4294153"/>
                <a:ext cx="1260000" cy="1260000"/>
                <a:chOff x="3911311" y="4294153"/>
                <a:chExt cx="1260000" cy="1260000"/>
              </a:xfrm>
            </p:grpSpPr>
            <p:pic>
              <p:nvPicPr>
                <p:cNvPr id="56" name="图片 55"/>
                <p:cNvPicPr>
                  <a:picLocks noChangeAspect="1"/>
                </p:cNvPicPr>
                <p:nvPr/>
              </p:nvPicPr>
              <p:blipFill>
                <a:blip r:embed="rId3"/>
                <a:stretch>
                  <a:fillRect/>
                </a:stretch>
              </p:blipFill>
              <p:spPr>
                <a:xfrm>
                  <a:off x="3911939" y="4294153"/>
                  <a:ext cx="1260504" cy="1260340"/>
                </a:xfrm>
                <a:prstGeom prst="rect">
                  <a:avLst/>
                </a:prstGeom>
                <a:effectLst>
                  <a:outerShdw blurRad="279400" dist="152400" dir="2700000" sx="102000" sy="102000" algn="tl" rotWithShape="0">
                    <a:prstClr val="black">
                      <a:alpha val="28000"/>
                    </a:prstClr>
                  </a:outerShdw>
                </a:effectLst>
              </p:spPr>
            </p:pic>
            <p:sp>
              <p:nvSpPr>
                <p:cNvPr id="57" name="椭圆 56"/>
                <p:cNvSpPr/>
                <p:nvPr/>
              </p:nvSpPr>
              <p:spPr>
                <a:xfrm>
                  <a:off x="4042117" y="4424314"/>
                  <a:ext cx="1000148" cy="1000018"/>
                </a:xfrm>
                <a:prstGeom prst="ellipse">
                  <a:avLst/>
                </a:prstGeom>
                <a:solidFill>
                  <a:schemeClr val="accent2"/>
                </a:solidFill>
                <a:ln w="2222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255"/>
                </a:p>
              </p:txBody>
            </p:sp>
          </p:grpSp>
        </p:grpSp>
        <p:grpSp>
          <p:nvGrpSpPr>
            <p:cNvPr id="65569" name="组合 34"/>
            <p:cNvGrpSpPr/>
            <p:nvPr/>
          </p:nvGrpSpPr>
          <p:grpSpPr bwMode="auto">
            <a:xfrm>
              <a:off x="5386857" y="1945983"/>
              <a:ext cx="720758" cy="641157"/>
              <a:chOff x="5405438" y="6815138"/>
              <a:chExt cx="511175" cy="460375"/>
            </a:xfrm>
          </p:grpSpPr>
          <p:sp>
            <p:nvSpPr>
              <p:cNvPr id="36" name="Freeform 61"/>
              <p:cNvSpPr/>
              <p:nvPr/>
            </p:nvSpPr>
            <p:spPr bwMode="auto">
              <a:xfrm>
                <a:off x="5424488" y="6821488"/>
                <a:ext cx="492125" cy="454025"/>
              </a:xfrm>
              <a:custGeom>
                <a:avLst/>
                <a:gdLst>
                  <a:gd name="T0" fmla="*/ 140 w 310"/>
                  <a:gd name="T1" fmla="*/ 286 h 286"/>
                  <a:gd name="T2" fmla="*/ 0 w 310"/>
                  <a:gd name="T3" fmla="*/ 172 h 286"/>
                  <a:gd name="T4" fmla="*/ 2 w 310"/>
                  <a:gd name="T5" fmla="*/ 12 h 286"/>
                  <a:gd name="T6" fmla="*/ 57 w 310"/>
                  <a:gd name="T7" fmla="*/ 7 h 286"/>
                  <a:gd name="T8" fmla="*/ 88 w 310"/>
                  <a:gd name="T9" fmla="*/ 41 h 286"/>
                  <a:gd name="T10" fmla="*/ 97 w 310"/>
                  <a:gd name="T11" fmla="*/ 7 h 286"/>
                  <a:gd name="T12" fmla="*/ 135 w 310"/>
                  <a:gd name="T13" fmla="*/ 0 h 286"/>
                  <a:gd name="T14" fmla="*/ 310 w 310"/>
                  <a:gd name="T15" fmla="*/ 150 h 286"/>
                  <a:gd name="T16" fmla="*/ 140 w 310"/>
                  <a:gd name="T17" fmla="*/ 286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0" h="286">
                    <a:moveTo>
                      <a:pt x="140" y="286"/>
                    </a:moveTo>
                    <a:lnTo>
                      <a:pt x="0" y="172"/>
                    </a:lnTo>
                    <a:lnTo>
                      <a:pt x="2" y="12"/>
                    </a:lnTo>
                    <a:lnTo>
                      <a:pt x="57" y="7"/>
                    </a:lnTo>
                    <a:lnTo>
                      <a:pt x="88" y="41"/>
                    </a:lnTo>
                    <a:lnTo>
                      <a:pt x="97" y="7"/>
                    </a:lnTo>
                    <a:lnTo>
                      <a:pt x="135" y="0"/>
                    </a:lnTo>
                    <a:lnTo>
                      <a:pt x="310" y="150"/>
                    </a:lnTo>
                    <a:lnTo>
                      <a:pt x="140" y="286"/>
                    </a:lnTo>
                    <a:close/>
                  </a:path>
                </a:pathLst>
              </a:custGeom>
              <a:gradFill flip="none" rotWithShape="1">
                <a:gsLst>
                  <a:gs pos="73000">
                    <a:srgbClr val="0D0D0D">
                      <a:alpha val="0"/>
                    </a:srgbClr>
                  </a:gs>
                  <a:gs pos="100000">
                    <a:schemeClr val="tx1">
                      <a:lumMod val="95000"/>
                      <a:lumOff val="5000"/>
                      <a:alpha val="0"/>
                    </a:schemeClr>
                  </a:gs>
                  <a:gs pos="0">
                    <a:schemeClr val="tx1">
                      <a:lumMod val="95000"/>
                      <a:lumOff val="5000"/>
                      <a:alpha val="55000"/>
                    </a:schemeClr>
                  </a:gs>
                </a:gsLst>
                <a:lin ang="2700000" scaled="1"/>
                <a:tileRect/>
              </a:gradFill>
              <a:ln>
                <a:noFill/>
              </a:ln>
            </p:spPr>
            <p:txBody>
              <a:bodyPr/>
              <a:lstStyle/>
              <a:p>
                <a:pPr>
                  <a:defRPr/>
                </a:pPr>
                <a:endParaRPr lang="zh-CN" altLang="en-US" sz="2255"/>
              </a:p>
            </p:txBody>
          </p:sp>
          <p:sp>
            <p:nvSpPr>
              <p:cNvPr id="65579" name="Freeform 62"/>
              <p:cNvSpPr>
                <a:spLocks noEditPoints="1"/>
              </p:cNvSpPr>
              <p:nvPr/>
            </p:nvSpPr>
            <p:spPr bwMode="auto">
              <a:xfrm>
                <a:off x="5405438" y="6815138"/>
                <a:ext cx="117475" cy="290513"/>
              </a:xfrm>
              <a:custGeom>
                <a:avLst/>
                <a:gdLst>
                  <a:gd name="T0" fmla="*/ 64422 w 31"/>
                  <a:gd name="T1" fmla="*/ 0 h 77"/>
                  <a:gd name="T2" fmla="*/ 109896 w 31"/>
                  <a:gd name="T3" fmla="*/ 18864 h 77"/>
                  <a:gd name="T4" fmla="*/ 117475 w 31"/>
                  <a:gd name="T5" fmla="*/ 67912 h 77"/>
                  <a:gd name="T6" fmla="*/ 117475 w 31"/>
                  <a:gd name="T7" fmla="*/ 233920 h 77"/>
                  <a:gd name="T8" fmla="*/ 102317 w 31"/>
                  <a:gd name="T9" fmla="*/ 275421 h 77"/>
                  <a:gd name="T10" fmla="*/ 60632 w 31"/>
                  <a:gd name="T11" fmla="*/ 290513 h 77"/>
                  <a:gd name="T12" fmla="*/ 11369 w 31"/>
                  <a:gd name="T13" fmla="*/ 271649 h 77"/>
                  <a:gd name="T14" fmla="*/ 0 w 31"/>
                  <a:gd name="T15" fmla="*/ 211282 h 77"/>
                  <a:gd name="T16" fmla="*/ 0 w 31"/>
                  <a:gd name="T17" fmla="*/ 79231 h 77"/>
                  <a:gd name="T18" fmla="*/ 11369 w 31"/>
                  <a:gd name="T19" fmla="*/ 18864 h 77"/>
                  <a:gd name="T20" fmla="*/ 64422 w 31"/>
                  <a:gd name="T21" fmla="*/ 0 h 77"/>
                  <a:gd name="T22" fmla="*/ 60632 w 31"/>
                  <a:gd name="T23" fmla="*/ 264103 h 77"/>
                  <a:gd name="T24" fmla="*/ 87159 w 31"/>
                  <a:gd name="T25" fmla="*/ 222601 h 77"/>
                  <a:gd name="T26" fmla="*/ 87159 w 31"/>
                  <a:gd name="T27" fmla="*/ 64139 h 77"/>
                  <a:gd name="T28" fmla="*/ 60632 w 31"/>
                  <a:gd name="T29" fmla="*/ 26410 h 77"/>
                  <a:gd name="T30" fmla="*/ 34106 w 31"/>
                  <a:gd name="T31" fmla="*/ 64139 h 77"/>
                  <a:gd name="T32" fmla="*/ 34106 w 31"/>
                  <a:gd name="T33" fmla="*/ 75458 h 77"/>
                  <a:gd name="T34" fmla="*/ 34106 w 31"/>
                  <a:gd name="T35" fmla="*/ 86777 h 77"/>
                  <a:gd name="T36" fmla="*/ 34106 w 31"/>
                  <a:gd name="T37" fmla="*/ 132051 h 77"/>
                  <a:gd name="T38" fmla="*/ 34106 w 31"/>
                  <a:gd name="T39" fmla="*/ 181099 h 77"/>
                  <a:gd name="T40" fmla="*/ 34106 w 31"/>
                  <a:gd name="T41" fmla="*/ 222601 h 77"/>
                  <a:gd name="T42" fmla="*/ 60632 w 31"/>
                  <a:gd name="T43" fmla="*/ 264103 h 77"/>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31" h="77">
                    <a:moveTo>
                      <a:pt x="17" y="0"/>
                    </a:moveTo>
                    <a:cubicBezTo>
                      <a:pt x="22" y="0"/>
                      <a:pt x="26" y="2"/>
                      <a:pt x="29" y="5"/>
                    </a:cubicBezTo>
                    <a:cubicBezTo>
                      <a:pt x="30" y="8"/>
                      <a:pt x="31" y="12"/>
                      <a:pt x="31" y="18"/>
                    </a:cubicBezTo>
                    <a:cubicBezTo>
                      <a:pt x="31" y="62"/>
                      <a:pt x="31" y="62"/>
                      <a:pt x="31" y="62"/>
                    </a:cubicBezTo>
                    <a:cubicBezTo>
                      <a:pt x="31" y="67"/>
                      <a:pt x="30" y="71"/>
                      <a:pt x="27" y="73"/>
                    </a:cubicBezTo>
                    <a:cubicBezTo>
                      <a:pt x="25" y="76"/>
                      <a:pt x="21" y="77"/>
                      <a:pt x="16" y="77"/>
                    </a:cubicBezTo>
                    <a:cubicBezTo>
                      <a:pt x="10" y="77"/>
                      <a:pt x="5" y="75"/>
                      <a:pt x="3" y="72"/>
                    </a:cubicBezTo>
                    <a:cubicBezTo>
                      <a:pt x="1" y="69"/>
                      <a:pt x="0" y="64"/>
                      <a:pt x="0" y="56"/>
                    </a:cubicBezTo>
                    <a:cubicBezTo>
                      <a:pt x="0" y="21"/>
                      <a:pt x="0" y="21"/>
                      <a:pt x="0" y="21"/>
                    </a:cubicBezTo>
                    <a:cubicBezTo>
                      <a:pt x="0" y="14"/>
                      <a:pt x="1" y="8"/>
                      <a:pt x="3" y="5"/>
                    </a:cubicBezTo>
                    <a:cubicBezTo>
                      <a:pt x="5" y="2"/>
                      <a:pt x="10" y="0"/>
                      <a:pt x="17" y="0"/>
                    </a:cubicBezTo>
                    <a:close/>
                    <a:moveTo>
                      <a:pt x="16" y="70"/>
                    </a:moveTo>
                    <a:cubicBezTo>
                      <a:pt x="20" y="70"/>
                      <a:pt x="23" y="66"/>
                      <a:pt x="23" y="59"/>
                    </a:cubicBezTo>
                    <a:cubicBezTo>
                      <a:pt x="23" y="17"/>
                      <a:pt x="23" y="17"/>
                      <a:pt x="23" y="17"/>
                    </a:cubicBezTo>
                    <a:cubicBezTo>
                      <a:pt x="23" y="10"/>
                      <a:pt x="20" y="7"/>
                      <a:pt x="16" y="7"/>
                    </a:cubicBezTo>
                    <a:cubicBezTo>
                      <a:pt x="12" y="7"/>
                      <a:pt x="9" y="10"/>
                      <a:pt x="9" y="17"/>
                    </a:cubicBezTo>
                    <a:cubicBezTo>
                      <a:pt x="9" y="20"/>
                      <a:pt x="9" y="20"/>
                      <a:pt x="9" y="20"/>
                    </a:cubicBezTo>
                    <a:cubicBezTo>
                      <a:pt x="9" y="23"/>
                      <a:pt x="9" y="23"/>
                      <a:pt x="9" y="23"/>
                    </a:cubicBezTo>
                    <a:cubicBezTo>
                      <a:pt x="9" y="35"/>
                      <a:pt x="9" y="35"/>
                      <a:pt x="9" y="35"/>
                    </a:cubicBezTo>
                    <a:cubicBezTo>
                      <a:pt x="9" y="48"/>
                      <a:pt x="9" y="48"/>
                      <a:pt x="9" y="48"/>
                    </a:cubicBezTo>
                    <a:cubicBezTo>
                      <a:pt x="9" y="59"/>
                      <a:pt x="9" y="59"/>
                      <a:pt x="9" y="59"/>
                    </a:cubicBezTo>
                    <a:cubicBezTo>
                      <a:pt x="9" y="66"/>
                      <a:pt x="12" y="70"/>
                      <a:pt x="16" y="70"/>
                    </a:cubicBezTo>
                    <a:close/>
                  </a:path>
                </a:pathLst>
              </a:custGeom>
              <a:solidFill>
                <a:srgbClr val="FFFFFF"/>
              </a:solidFill>
              <a:ln>
                <a:noFill/>
              </a:ln>
              <a:extLst>
                <a:ext uri="{91240B29-F687-4F45-9708-019B960494DF}">
                  <a14:hiddenLine xmlns:a14="http://schemas.microsoft.com/office/drawing/2010/main" w="15875">
                    <a:solidFill>
                      <a:srgbClr val="000000"/>
                    </a:solidFill>
                    <a:prstDash val="solid"/>
                    <a:miter lim="800000"/>
                    <a:headEnd/>
                    <a:tailEnd/>
                  </a14:hiddenLine>
                </a:ext>
              </a:extLst>
            </p:spPr>
            <p:txBody>
              <a:bodyPr/>
              <a:lstStyle/>
              <a:p>
                <a:endParaRPr lang="zh-CN" altLang="en-US" sz="2255"/>
              </a:p>
            </p:txBody>
          </p:sp>
          <p:sp>
            <p:nvSpPr>
              <p:cNvPr id="65580" name="Freeform 63"/>
              <p:cNvSpPr/>
              <p:nvPr/>
            </p:nvSpPr>
            <p:spPr bwMode="auto">
              <a:xfrm>
                <a:off x="5545138" y="6815138"/>
                <a:ext cx="112713" cy="290513"/>
              </a:xfrm>
              <a:custGeom>
                <a:avLst/>
                <a:gdLst>
                  <a:gd name="T0" fmla="*/ 33814 w 30"/>
                  <a:gd name="T1" fmla="*/ 203736 h 77"/>
                  <a:gd name="T2" fmla="*/ 33814 w 30"/>
                  <a:gd name="T3" fmla="*/ 233920 h 77"/>
                  <a:gd name="T4" fmla="*/ 37571 w 30"/>
                  <a:gd name="T5" fmla="*/ 256557 h 77"/>
                  <a:gd name="T6" fmla="*/ 60114 w 30"/>
                  <a:gd name="T7" fmla="*/ 264103 h 77"/>
                  <a:gd name="T8" fmla="*/ 78899 w 30"/>
                  <a:gd name="T9" fmla="*/ 245238 h 77"/>
                  <a:gd name="T10" fmla="*/ 78899 w 30"/>
                  <a:gd name="T11" fmla="*/ 218828 h 77"/>
                  <a:gd name="T12" fmla="*/ 78899 w 30"/>
                  <a:gd name="T13" fmla="*/ 196191 h 77"/>
                  <a:gd name="T14" fmla="*/ 75142 w 30"/>
                  <a:gd name="T15" fmla="*/ 162235 h 77"/>
                  <a:gd name="T16" fmla="*/ 45085 w 30"/>
                  <a:gd name="T17" fmla="*/ 147143 h 77"/>
                  <a:gd name="T18" fmla="*/ 37571 w 30"/>
                  <a:gd name="T19" fmla="*/ 147143 h 77"/>
                  <a:gd name="T20" fmla="*/ 26300 w 30"/>
                  <a:gd name="T21" fmla="*/ 150916 h 77"/>
                  <a:gd name="T22" fmla="*/ 26300 w 30"/>
                  <a:gd name="T23" fmla="*/ 116960 h 77"/>
                  <a:gd name="T24" fmla="*/ 33814 w 30"/>
                  <a:gd name="T25" fmla="*/ 116960 h 77"/>
                  <a:gd name="T26" fmla="*/ 71385 w 30"/>
                  <a:gd name="T27" fmla="*/ 83004 h 77"/>
                  <a:gd name="T28" fmla="*/ 71385 w 30"/>
                  <a:gd name="T29" fmla="*/ 52821 h 77"/>
                  <a:gd name="T30" fmla="*/ 52599 w 30"/>
                  <a:gd name="T31" fmla="*/ 26410 h 77"/>
                  <a:gd name="T32" fmla="*/ 33814 w 30"/>
                  <a:gd name="T33" fmla="*/ 56593 h 77"/>
                  <a:gd name="T34" fmla="*/ 33814 w 30"/>
                  <a:gd name="T35" fmla="*/ 64139 h 77"/>
                  <a:gd name="T36" fmla="*/ 33814 w 30"/>
                  <a:gd name="T37" fmla="*/ 71685 h 77"/>
                  <a:gd name="T38" fmla="*/ 0 w 30"/>
                  <a:gd name="T39" fmla="*/ 71685 h 77"/>
                  <a:gd name="T40" fmla="*/ 0 w 30"/>
                  <a:gd name="T41" fmla="*/ 45275 h 77"/>
                  <a:gd name="T42" fmla="*/ 56357 w 30"/>
                  <a:gd name="T43" fmla="*/ 0 h 77"/>
                  <a:gd name="T44" fmla="*/ 108956 w 30"/>
                  <a:gd name="T45" fmla="*/ 49048 h 77"/>
                  <a:gd name="T46" fmla="*/ 108956 w 30"/>
                  <a:gd name="T47" fmla="*/ 64139 h 77"/>
                  <a:gd name="T48" fmla="*/ 108956 w 30"/>
                  <a:gd name="T49" fmla="*/ 75458 h 77"/>
                  <a:gd name="T50" fmla="*/ 82656 w 30"/>
                  <a:gd name="T51" fmla="*/ 128278 h 77"/>
                  <a:gd name="T52" fmla="*/ 105199 w 30"/>
                  <a:gd name="T53" fmla="*/ 147143 h 77"/>
                  <a:gd name="T54" fmla="*/ 112713 w 30"/>
                  <a:gd name="T55" fmla="*/ 181099 h 77"/>
                  <a:gd name="T56" fmla="*/ 112713 w 30"/>
                  <a:gd name="T57" fmla="*/ 241465 h 77"/>
                  <a:gd name="T58" fmla="*/ 52599 w 30"/>
                  <a:gd name="T59" fmla="*/ 290513 h 77"/>
                  <a:gd name="T60" fmla="*/ 0 w 30"/>
                  <a:gd name="T61" fmla="*/ 241465 h 77"/>
                  <a:gd name="T62" fmla="*/ 0 w 30"/>
                  <a:gd name="T63" fmla="*/ 203736 h 77"/>
                  <a:gd name="T64" fmla="*/ 33814 w 30"/>
                  <a:gd name="T65" fmla="*/ 203736 h 7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30" h="77">
                    <a:moveTo>
                      <a:pt x="9" y="54"/>
                    </a:moveTo>
                    <a:cubicBezTo>
                      <a:pt x="9" y="62"/>
                      <a:pt x="9" y="62"/>
                      <a:pt x="9" y="62"/>
                    </a:cubicBezTo>
                    <a:cubicBezTo>
                      <a:pt x="9" y="65"/>
                      <a:pt x="9" y="67"/>
                      <a:pt x="10" y="68"/>
                    </a:cubicBezTo>
                    <a:cubicBezTo>
                      <a:pt x="11" y="69"/>
                      <a:pt x="13" y="70"/>
                      <a:pt x="16" y="70"/>
                    </a:cubicBezTo>
                    <a:cubicBezTo>
                      <a:pt x="18" y="70"/>
                      <a:pt x="20" y="68"/>
                      <a:pt x="21" y="65"/>
                    </a:cubicBezTo>
                    <a:cubicBezTo>
                      <a:pt x="21" y="64"/>
                      <a:pt x="21" y="62"/>
                      <a:pt x="21" y="58"/>
                    </a:cubicBezTo>
                    <a:cubicBezTo>
                      <a:pt x="21" y="52"/>
                      <a:pt x="21" y="52"/>
                      <a:pt x="21" y="52"/>
                    </a:cubicBezTo>
                    <a:cubicBezTo>
                      <a:pt x="21" y="48"/>
                      <a:pt x="21" y="45"/>
                      <a:pt x="20" y="43"/>
                    </a:cubicBezTo>
                    <a:cubicBezTo>
                      <a:pt x="18" y="41"/>
                      <a:pt x="16" y="39"/>
                      <a:pt x="12" y="39"/>
                    </a:cubicBezTo>
                    <a:cubicBezTo>
                      <a:pt x="11" y="39"/>
                      <a:pt x="11" y="39"/>
                      <a:pt x="10" y="39"/>
                    </a:cubicBezTo>
                    <a:cubicBezTo>
                      <a:pt x="9" y="39"/>
                      <a:pt x="8" y="40"/>
                      <a:pt x="7" y="40"/>
                    </a:cubicBezTo>
                    <a:cubicBezTo>
                      <a:pt x="7" y="31"/>
                      <a:pt x="7" y="31"/>
                      <a:pt x="7" y="31"/>
                    </a:cubicBezTo>
                    <a:cubicBezTo>
                      <a:pt x="9" y="31"/>
                      <a:pt x="9" y="31"/>
                      <a:pt x="9" y="31"/>
                    </a:cubicBezTo>
                    <a:cubicBezTo>
                      <a:pt x="16" y="31"/>
                      <a:pt x="19" y="28"/>
                      <a:pt x="19" y="22"/>
                    </a:cubicBezTo>
                    <a:cubicBezTo>
                      <a:pt x="19" y="14"/>
                      <a:pt x="19" y="14"/>
                      <a:pt x="19" y="14"/>
                    </a:cubicBezTo>
                    <a:cubicBezTo>
                      <a:pt x="19" y="9"/>
                      <a:pt x="18" y="7"/>
                      <a:pt x="14" y="7"/>
                    </a:cubicBezTo>
                    <a:cubicBezTo>
                      <a:pt x="11" y="7"/>
                      <a:pt x="9" y="10"/>
                      <a:pt x="9" y="15"/>
                    </a:cubicBezTo>
                    <a:cubicBezTo>
                      <a:pt x="9" y="17"/>
                      <a:pt x="9" y="17"/>
                      <a:pt x="9" y="17"/>
                    </a:cubicBezTo>
                    <a:cubicBezTo>
                      <a:pt x="9" y="19"/>
                      <a:pt x="9" y="19"/>
                      <a:pt x="9" y="19"/>
                    </a:cubicBezTo>
                    <a:cubicBezTo>
                      <a:pt x="0" y="19"/>
                      <a:pt x="0" y="19"/>
                      <a:pt x="0" y="19"/>
                    </a:cubicBezTo>
                    <a:cubicBezTo>
                      <a:pt x="0" y="12"/>
                      <a:pt x="0" y="12"/>
                      <a:pt x="0" y="12"/>
                    </a:cubicBezTo>
                    <a:cubicBezTo>
                      <a:pt x="0" y="4"/>
                      <a:pt x="5" y="0"/>
                      <a:pt x="15" y="0"/>
                    </a:cubicBezTo>
                    <a:cubicBezTo>
                      <a:pt x="24" y="0"/>
                      <a:pt x="29" y="4"/>
                      <a:pt x="29" y="13"/>
                    </a:cubicBezTo>
                    <a:cubicBezTo>
                      <a:pt x="29" y="17"/>
                      <a:pt x="29" y="17"/>
                      <a:pt x="29" y="17"/>
                    </a:cubicBezTo>
                    <a:cubicBezTo>
                      <a:pt x="29" y="20"/>
                      <a:pt x="29" y="20"/>
                      <a:pt x="29" y="20"/>
                    </a:cubicBezTo>
                    <a:cubicBezTo>
                      <a:pt x="29" y="27"/>
                      <a:pt x="26" y="31"/>
                      <a:pt x="22" y="34"/>
                    </a:cubicBezTo>
                    <a:cubicBezTo>
                      <a:pt x="25" y="35"/>
                      <a:pt x="27" y="36"/>
                      <a:pt x="28" y="39"/>
                    </a:cubicBezTo>
                    <a:cubicBezTo>
                      <a:pt x="29" y="41"/>
                      <a:pt x="30" y="44"/>
                      <a:pt x="30" y="48"/>
                    </a:cubicBezTo>
                    <a:cubicBezTo>
                      <a:pt x="30" y="64"/>
                      <a:pt x="30" y="64"/>
                      <a:pt x="30" y="64"/>
                    </a:cubicBezTo>
                    <a:cubicBezTo>
                      <a:pt x="30" y="73"/>
                      <a:pt x="25" y="77"/>
                      <a:pt x="14" y="77"/>
                    </a:cubicBezTo>
                    <a:cubicBezTo>
                      <a:pt x="5" y="77"/>
                      <a:pt x="0" y="73"/>
                      <a:pt x="0" y="64"/>
                    </a:cubicBezTo>
                    <a:cubicBezTo>
                      <a:pt x="0" y="54"/>
                      <a:pt x="0" y="54"/>
                      <a:pt x="0" y="54"/>
                    </a:cubicBezTo>
                    <a:lnTo>
                      <a:pt x="9" y="54"/>
                    </a:lnTo>
                    <a:close/>
                  </a:path>
                </a:pathLst>
              </a:custGeom>
              <a:solidFill>
                <a:srgbClr val="FFFFFF"/>
              </a:solidFill>
              <a:ln>
                <a:noFill/>
              </a:ln>
              <a:extLst>
                <a:ext uri="{91240B29-F687-4F45-9708-019B960494DF}">
                  <a14:hiddenLine xmlns:a14="http://schemas.microsoft.com/office/drawing/2010/main" w="15875">
                    <a:solidFill>
                      <a:srgbClr val="000000"/>
                    </a:solidFill>
                    <a:prstDash val="solid"/>
                    <a:miter lim="800000"/>
                    <a:headEnd/>
                    <a:tailEnd/>
                  </a14:hiddenLine>
                </a:ext>
              </a:extLst>
            </p:spPr>
            <p:txBody>
              <a:bodyPr/>
              <a:lstStyle/>
              <a:p>
                <a:endParaRPr lang="zh-CN" altLang="en-US" sz="2255"/>
              </a:p>
            </p:txBody>
          </p:sp>
        </p:grpSp>
        <p:sp>
          <p:nvSpPr>
            <p:cNvPr id="65545" name="文本框 78"/>
            <p:cNvSpPr txBox="1">
              <a:spLocks noChangeArrowheads="1"/>
            </p:cNvSpPr>
            <p:nvPr/>
          </p:nvSpPr>
          <p:spPr bwMode="auto">
            <a:xfrm>
              <a:off x="6482089" y="1957745"/>
              <a:ext cx="1959115" cy="4118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028" tIns="45514" rIns="91028" bIns="45514">
              <a:spAutoFit/>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pPr algn="ctr"/>
              <a:r>
                <a:rPr lang="en-US" altLang="zh-CN" sz="2760" dirty="0">
                  <a:solidFill>
                    <a:schemeClr val="bg1"/>
                  </a:solidFill>
                  <a:latin typeface="Impact" panose="020B0806030902050204" pitchFamily="34" charset="0"/>
                </a:rPr>
                <a:t>Some Title Here</a:t>
              </a:r>
              <a:endParaRPr lang="zh-CN" altLang="en-US" sz="2760" dirty="0">
                <a:solidFill>
                  <a:schemeClr val="bg1"/>
                </a:solidFill>
                <a:latin typeface="Impact" panose="020B0806030902050204" pitchFamily="34" charset="0"/>
              </a:endParaRPr>
            </a:p>
          </p:txBody>
        </p:sp>
      </p:grpSp>
    </p:spTree>
  </p:cSld>
  <p:clrMapOvr>
    <a:masterClrMapping/>
  </p:clrMapOvr>
  <mc:AlternateContent xmlns:mc="http://schemas.openxmlformats.org/markup-compatibility/2006" xmlns:p14="http://schemas.microsoft.com/office/powerpoint/2010/main">
    <mc:Choice Requires="p14">
      <p:transition spd="slow" p14:dur="1600" advClick="0" advTm="0">
        <p14:gallery dir="l"/>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250" fill="hold"/>
                                        <p:tgtEl>
                                          <p:spTgt spid="2"/>
                                        </p:tgtEl>
                                        <p:attrNameLst>
                                          <p:attrName>ppt_x</p:attrName>
                                        </p:attrNameLst>
                                      </p:cBhvr>
                                      <p:tavLst>
                                        <p:tav tm="0">
                                          <p:val>
                                            <p:strVal val="1+#ppt_w/2"/>
                                          </p:val>
                                        </p:tav>
                                        <p:tav tm="100000">
                                          <p:val>
                                            <p:strVal val="#ppt_x"/>
                                          </p:val>
                                        </p:tav>
                                      </p:tavLst>
                                    </p:anim>
                                    <p:anim calcmode="lin" valueType="num">
                                      <p:cBhvr additive="base">
                                        <p:cTn id="8" dur="250" fill="hold"/>
                                        <p:tgtEl>
                                          <p:spTgt spid="2"/>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250" fill="hold"/>
                                        <p:tgtEl>
                                          <p:spTgt spid="3"/>
                                        </p:tgtEl>
                                        <p:attrNameLst>
                                          <p:attrName>ppt_x</p:attrName>
                                        </p:attrNameLst>
                                      </p:cBhvr>
                                      <p:tavLst>
                                        <p:tav tm="0">
                                          <p:val>
                                            <p:strVal val="0-#ppt_w/2"/>
                                          </p:val>
                                        </p:tav>
                                        <p:tav tm="100000">
                                          <p:val>
                                            <p:strVal val="#ppt_x"/>
                                          </p:val>
                                        </p:tav>
                                      </p:tavLst>
                                    </p:anim>
                                    <p:anim calcmode="lin" valueType="num">
                                      <p:cBhvr additive="base">
                                        <p:cTn id="12" dur="250" fill="hold"/>
                                        <p:tgtEl>
                                          <p:spTgt spid="3"/>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250" fill="hold"/>
                                        <p:tgtEl>
                                          <p:spTgt spid="4"/>
                                        </p:tgtEl>
                                        <p:attrNameLst>
                                          <p:attrName>ppt_x</p:attrName>
                                        </p:attrNameLst>
                                      </p:cBhvr>
                                      <p:tavLst>
                                        <p:tav tm="0">
                                          <p:val>
                                            <p:strVal val="0-#ppt_w/2"/>
                                          </p:val>
                                        </p:tav>
                                        <p:tav tm="100000">
                                          <p:val>
                                            <p:strVal val="#ppt_x"/>
                                          </p:val>
                                        </p:tav>
                                      </p:tavLst>
                                    </p:anim>
                                    <p:anim calcmode="lin" valueType="num">
                                      <p:cBhvr additive="base">
                                        <p:cTn id="16" dur="250" fill="hold"/>
                                        <p:tgtEl>
                                          <p:spTgt spid="4"/>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250" fill="hold"/>
                                        <p:tgtEl>
                                          <p:spTgt spid="5"/>
                                        </p:tgtEl>
                                        <p:attrNameLst>
                                          <p:attrName>ppt_x</p:attrName>
                                        </p:attrNameLst>
                                      </p:cBhvr>
                                      <p:tavLst>
                                        <p:tav tm="0">
                                          <p:val>
                                            <p:strVal val="1+#ppt_w/2"/>
                                          </p:val>
                                        </p:tav>
                                        <p:tav tm="100000">
                                          <p:val>
                                            <p:strVal val="#ppt_x"/>
                                          </p:val>
                                        </p:tav>
                                      </p:tavLst>
                                    </p:anim>
                                    <p:anim calcmode="lin" valueType="num">
                                      <p:cBhvr additive="base">
                                        <p:cTn id="20" dur="25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cxnSp>
        <p:nvCxnSpPr>
          <p:cNvPr id="49" name="直接连接符 48"/>
          <p:cNvCxnSpPr/>
          <p:nvPr/>
        </p:nvCxnSpPr>
        <p:spPr>
          <a:xfrm flipH="1" flipV="1">
            <a:off x="7724310" y="5055140"/>
            <a:ext cx="526879" cy="526879"/>
          </a:xfrm>
          <a:prstGeom prst="line">
            <a:avLst/>
          </a:prstGeom>
          <a:ln w="508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flipV="1">
            <a:off x="3940007" y="5055140"/>
            <a:ext cx="526879" cy="526879"/>
          </a:xfrm>
          <a:prstGeom prst="line">
            <a:avLst/>
          </a:prstGeom>
          <a:ln w="508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flipH="1">
            <a:off x="7724310" y="1273006"/>
            <a:ext cx="526879" cy="526879"/>
          </a:xfrm>
          <a:prstGeom prst="line">
            <a:avLst/>
          </a:prstGeom>
          <a:ln w="508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a:stCxn id="25" idx="5"/>
          </p:cNvCxnSpPr>
          <p:nvPr/>
        </p:nvCxnSpPr>
        <p:spPr>
          <a:xfrm>
            <a:off x="3940007" y="1273006"/>
            <a:ext cx="526879" cy="526879"/>
          </a:xfrm>
          <a:prstGeom prst="line">
            <a:avLst/>
          </a:prstGeom>
          <a:ln w="508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43" name="组合 42"/>
          <p:cNvGrpSpPr/>
          <p:nvPr/>
        </p:nvGrpSpPr>
        <p:grpSpPr>
          <a:xfrm>
            <a:off x="4303067" y="1641504"/>
            <a:ext cx="3585867" cy="3574992"/>
            <a:chOff x="4002442" y="1341792"/>
            <a:chExt cx="4187117" cy="4174417"/>
          </a:xfrm>
        </p:grpSpPr>
        <p:grpSp>
          <p:nvGrpSpPr>
            <p:cNvPr id="9" name="组合 8"/>
            <p:cNvGrpSpPr/>
            <p:nvPr/>
          </p:nvGrpSpPr>
          <p:grpSpPr>
            <a:xfrm>
              <a:off x="4002442" y="1341792"/>
              <a:ext cx="1990017" cy="1990017"/>
              <a:chOff x="3845536" y="1830658"/>
              <a:chExt cx="1990017" cy="1990017"/>
            </a:xfrm>
          </p:grpSpPr>
          <p:sp>
            <p:nvSpPr>
              <p:cNvPr id="2" name="圆角矩形 1"/>
              <p:cNvSpPr/>
              <p:nvPr/>
            </p:nvSpPr>
            <p:spPr>
              <a:xfrm>
                <a:off x="3845536" y="1830658"/>
                <a:ext cx="1990017" cy="1990017"/>
              </a:xfrm>
              <a:prstGeom prst="roundRect">
                <a:avLst/>
              </a:prstGeom>
              <a:gradFill flip="none" rotWithShape="1">
                <a:gsLst>
                  <a:gs pos="50000">
                    <a:srgbClr val="F2F2F2"/>
                  </a:gs>
                  <a:gs pos="50000">
                    <a:schemeClr val="bg1"/>
                  </a:gs>
                </a:gsLst>
                <a:lin ang="13500000" scaled="1"/>
                <a:tileRect/>
              </a:gradFill>
              <a:ln>
                <a:noFill/>
              </a:ln>
              <a:effectLst>
                <a:outerShdw dist="1524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圆角矩形 6"/>
              <p:cNvSpPr/>
              <p:nvPr/>
            </p:nvSpPr>
            <p:spPr>
              <a:xfrm>
                <a:off x="4036823" y="2021945"/>
                <a:ext cx="1607443" cy="1607443"/>
              </a:xfrm>
              <a:prstGeom prst="roundRect">
                <a:avLst/>
              </a:prstGeom>
              <a:gradFill flip="none" rotWithShape="1">
                <a:gsLst>
                  <a:gs pos="50000">
                    <a:srgbClr val="F2F2F2"/>
                  </a:gs>
                  <a:gs pos="50000">
                    <a:schemeClr val="bg1"/>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圆角矩形 7"/>
              <p:cNvSpPr/>
              <p:nvPr/>
            </p:nvSpPr>
            <p:spPr>
              <a:xfrm>
                <a:off x="4280590" y="2265712"/>
                <a:ext cx="1119909" cy="1119909"/>
              </a:xfrm>
              <a:prstGeom prst="roundRect">
                <a:avLst>
                  <a:gd name="adj" fmla="val 0"/>
                </a:avLst>
              </a:prstGeom>
              <a:ln>
                <a:noFill/>
              </a:ln>
              <a:effectLst>
                <a:innerShdw dist="127000" dir="13500000">
                  <a:schemeClr val="accent1">
                    <a:lumMod val="50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 name="组合 9"/>
            <p:cNvGrpSpPr/>
            <p:nvPr/>
          </p:nvGrpSpPr>
          <p:grpSpPr>
            <a:xfrm>
              <a:off x="6199542" y="1341792"/>
              <a:ext cx="1990017" cy="1990017"/>
              <a:chOff x="3845536" y="1830658"/>
              <a:chExt cx="1990017" cy="1990017"/>
            </a:xfrm>
          </p:grpSpPr>
          <p:sp>
            <p:nvSpPr>
              <p:cNvPr id="11" name="圆角矩形 10"/>
              <p:cNvSpPr/>
              <p:nvPr/>
            </p:nvSpPr>
            <p:spPr>
              <a:xfrm>
                <a:off x="3845536" y="1830658"/>
                <a:ext cx="1990017" cy="1990017"/>
              </a:xfrm>
              <a:prstGeom prst="roundRect">
                <a:avLst/>
              </a:prstGeom>
              <a:gradFill flip="none" rotWithShape="1">
                <a:gsLst>
                  <a:gs pos="50000">
                    <a:srgbClr val="F2F2F2"/>
                  </a:gs>
                  <a:gs pos="50000">
                    <a:schemeClr val="bg1"/>
                  </a:gs>
                </a:gsLst>
                <a:lin ang="13500000" scaled="1"/>
                <a:tileRect/>
              </a:gradFill>
              <a:ln>
                <a:noFill/>
              </a:ln>
              <a:effectLst>
                <a:outerShdw dist="1524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圆角矩形 11"/>
              <p:cNvSpPr/>
              <p:nvPr/>
            </p:nvSpPr>
            <p:spPr>
              <a:xfrm>
                <a:off x="4036823" y="2021945"/>
                <a:ext cx="1607443" cy="1607443"/>
              </a:xfrm>
              <a:prstGeom prst="roundRect">
                <a:avLst/>
              </a:prstGeom>
              <a:gradFill flip="none" rotWithShape="1">
                <a:gsLst>
                  <a:gs pos="50000">
                    <a:srgbClr val="F2F2F2"/>
                  </a:gs>
                  <a:gs pos="50000">
                    <a:schemeClr val="bg1"/>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圆角矩形 12"/>
              <p:cNvSpPr/>
              <p:nvPr/>
            </p:nvSpPr>
            <p:spPr>
              <a:xfrm>
                <a:off x="4280590" y="2265712"/>
                <a:ext cx="1119909" cy="1119909"/>
              </a:xfrm>
              <a:prstGeom prst="roundRect">
                <a:avLst>
                  <a:gd name="adj" fmla="val 0"/>
                </a:avLst>
              </a:prstGeom>
              <a:solidFill>
                <a:schemeClr val="accent2"/>
              </a:solidFill>
              <a:ln>
                <a:noFill/>
              </a:ln>
              <a:effectLst>
                <a:innerShdw dist="127000" dir="13500000">
                  <a:schemeClr val="accent2">
                    <a:lumMod val="50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 name="组合 13"/>
            <p:cNvGrpSpPr/>
            <p:nvPr/>
          </p:nvGrpSpPr>
          <p:grpSpPr>
            <a:xfrm>
              <a:off x="4002442" y="3526192"/>
              <a:ext cx="1990017" cy="1990017"/>
              <a:chOff x="3845536" y="1830658"/>
              <a:chExt cx="1990017" cy="1990017"/>
            </a:xfrm>
          </p:grpSpPr>
          <p:sp>
            <p:nvSpPr>
              <p:cNvPr id="15" name="圆角矩形 14"/>
              <p:cNvSpPr/>
              <p:nvPr/>
            </p:nvSpPr>
            <p:spPr>
              <a:xfrm>
                <a:off x="3845536" y="1830658"/>
                <a:ext cx="1990017" cy="1990017"/>
              </a:xfrm>
              <a:prstGeom prst="roundRect">
                <a:avLst/>
              </a:prstGeom>
              <a:gradFill flip="none" rotWithShape="1">
                <a:gsLst>
                  <a:gs pos="50000">
                    <a:srgbClr val="F2F2F2"/>
                  </a:gs>
                  <a:gs pos="50000">
                    <a:schemeClr val="bg1"/>
                  </a:gs>
                </a:gsLst>
                <a:lin ang="13500000" scaled="1"/>
                <a:tileRect/>
              </a:gradFill>
              <a:ln>
                <a:noFill/>
              </a:ln>
              <a:effectLst>
                <a:outerShdw dist="1524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圆角矩形 15"/>
              <p:cNvSpPr/>
              <p:nvPr/>
            </p:nvSpPr>
            <p:spPr>
              <a:xfrm>
                <a:off x="4036823" y="2021945"/>
                <a:ext cx="1607443" cy="1607443"/>
              </a:xfrm>
              <a:prstGeom prst="roundRect">
                <a:avLst/>
              </a:prstGeom>
              <a:gradFill flip="none" rotWithShape="1">
                <a:gsLst>
                  <a:gs pos="50000">
                    <a:srgbClr val="F2F2F2"/>
                  </a:gs>
                  <a:gs pos="50000">
                    <a:schemeClr val="bg1"/>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圆角矩形 16"/>
              <p:cNvSpPr/>
              <p:nvPr/>
            </p:nvSpPr>
            <p:spPr>
              <a:xfrm>
                <a:off x="4280590" y="2265712"/>
                <a:ext cx="1119909" cy="1119909"/>
              </a:xfrm>
              <a:prstGeom prst="roundRect">
                <a:avLst>
                  <a:gd name="adj" fmla="val 0"/>
                </a:avLst>
              </a:prstGeom>
              <a:solidFill>
                <a:schemeClr val="accent3"/>
              </a:solidFill>
              <a:ln>
                <a:noFill/>
              </a:ln>
              <a:effectLst>
                <a:innerShdw dist="127000" dir="13500000">
                  <a:schemeClr val="accent3">
                    <a:lumMod val="50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8" name="组合 17"/>
            <p:cNvGrpSpPr/>
            <p:nvPr/>
          </p:nvGrpSpPr>
          <p:grpSpPr>
            <a:xfrm>
              <a:off x="6199542" y="3526192"/>
              <a:ext cx="1990017" cy="1990017"/>
              <a:chOff x="3845536" y="1830658"/>
              <a:chExt cx="1990017" cy="1990017"/>
            </a:xfrm>
          </p:grpSpPr>
          <p:sp>
            <p:nvSpPr>
              <p:cNvPr id="19" name="圆角矩形 18"/>
              <p:cNvSpPr/>
              <p:nvPr/>
            </p:nvSpPr>
            <p:spPr>
              <a:xfrm>
                <a:off x="3845536" y="1830658"/>
                <a:ext cx="1990017" cy="1990017"/>
              </a:xfrm>
              <a:prstGeom prst="roundRect">
                <a:avLst/>
              </a:prstGeom>
              <a:gradFill flip="none" rotWithShape="1">
                <a:gsLst>
                  <a:gs pos="50000">
                    <a:srgbClr val="F2F2F2"/>
                  </a:gs>
                  <a:gs pos="50000">
                    <a:schemeClr val="bg1"/>
                  </a:gs>
                </a:gsLst>
                <a:lin ang="13500000" scaled="1"/>
                <a:tileRect/>
              </a:gradFill>
              <a:ln>
                <a:noFill/>
              </a:ln>
              <a:effectLst>
                <a:outerShdw dist="1524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圆角矩形 19"/>
              <p:cNvSpPr/>
              <p:nvPr/>
            </p:nvSpPr>
            <p:spPr>
              <a:xfrm>
                <a:off x="4036823" y="2021945"/>
                <a:ext cx="1607443" cy="1607443"/>
              </a:xfrm>
              <a:prstGeom prst="roundRect">
                <a:avLst/>
              </a:prstGeom>
              <a:gradFill flip="none" rotWithShape="1">
                <a:gsLst>
                  <a:gs pos="50000">
                    <a:srgbClr val="F2F2F2"/>
                  </a:gs>
                  <a:gs pos="50000">
                    <a:schemeClr val="bg1"/>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圆角矩形 20"/>
              <p:cNvSpPr/>
              <p:nvPr/>
            </p:nvSpPr>
            <p:spPr>
              <a:xfrm>
                <a:off x="4280590" y="2265712"/>
                <a:ext cx="1119909" cy="1119909"/>
              </a:xfrm>
              <a:prstGeom prst="roundRect">
                <a:avLst>
                  <a:gd name="adj" fmla="val 0"/>
                </a:avLst>
              </a:prstGeom>
              <a:solidFill>
                <a:srgbClr val="7B448E"/>
              </a:solidFill>
              <a:ln>
                <a:noFill/>
              </a:ln>
              <a:effectLst>
                <a:innerShdw dist="127000" dir="13500000">
                  <a:schemeClr val="accent4">
                    <a:lumMod val="50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23" name="组合 22"/>
          <p:cNvGrpSpPr/>
          <p:nvPr/>
        </p:nvGrpSpPr>
        <p:grpSpPr>
          <a:xfrm>
            <a:off x="3669724" y="1002723"/>
            <a:ext cx="344053" cy="344053"/>
            <a:chOff x="3845536" y="1830658"/>
            <a:chExt cx="1990017" cy="1990017"/>
          </a:xfrm>
        </p:grpSpPr>
        <p:sp>
          <p:nvSpPr>
            <p:cNvPr id="24" name="圆角矩形 23"/>
            <p:cNvSpPr/>
            <p:nvPr/>
          </p:nvSpPr>
          <p:spPr>
            <a:xfrm>
              <a:off x="3845536" y="1830658"/>
              <a:ext cx="1990017" cy="1990017"/>
            </a:xfrm>
            <a:prstGeom prst="ellipse">
              <a:avLst/>
            </a:prstGeom>
            <a:gradFill flip="none" rotWithShape="1">
              <a:gsLst>
                <a:gs pos="50000">
                  <a:srgbClr val="F2F2F2"/>
                </a:gs>
                <a:gs pos="50000">
                  <a:schemeClr val="bg1"/>
                </a:gs>
              </a:gsLst>
              <a:lin ang="13500000" scaled="1"/>
              <a:tileRect/>
            </a:gradFill>
            <a:ln>
              <a:noFill/>
            </a:ln>
            <a:effectLst>
              <a:outerShdw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圆角矩形 24"/>
            <p:cNvSpPr/>
            <p:nvPr/>
          </p:nvSpPr>
          <p:spPr>
            <a:xfrm>
              <a:off x="4036823" y="2021945"/>
              <a:ext cx="1607443" cy="1607443"/>
            </a:xfrm>
            <a:prstGeom prst="ellipse">
              <a:avLst/>
            </a:prstGeom>
            <a:gradFill flip="none" rotWithShape="1">
              <a:gsLst>
                <a:gs pos="50000">
                  <a:srgbClr val="F2F2F2"/>
                </a:gs>
                <a:gs pos="50000">
                  <a:schemeClr val="bg1"/>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圆角矩形 25"/>
            <p:cNvSpPr/>
            <p:nvPr/>
          </p:nvSpPr>
          <p:spPr>
            <a:xfrm>
              <a:off x="4331496" y="2316618"/>
              <a:ext cx="1018097" cy="1018097"/>
            </a:xfrm>
            <a:prstGeom prst="ellipse">
              <a:avLst/>
            </a:prstGeom>
            <a:ln>
              <a:noFill/>
            </a:ln>
            <a:effectLst>
              <a:innerShdw dist="38100" dir="13500000">
                <a:schemeClr val="accent1">
                  <a:lumMod val="50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7" name="组合 26"/>
          <p:cNvGrpSpPr/>
          <p:nvPr/>
        </p:nvGrpSpPr>
        <p:grpSpPr>
          <a:xfrm>
            <a:off x="8178223" y="1002723"/>
            <a:ext cx="344053" cy="344053"/>
            <a:chOff x="3845536" y="1830658"/>
            <a:chExt cx="1990017" cy="1990017"/>
          </a:xfrm>
        </p:grpSpPr>
        <p:sp>
          <p:nvSpPr>
            <p:cNvPr id="28" name="圆角矩形 23"/>
            <p:cNvSpPr/>
            <p:nvPr/>
          </p:nvSpPr>
          <p:spPr>
            <a:xfrm>
              <a:off x="3845536" y="1830658"/>
              <a:ext cx="1990017" cy="1990017"/>
            </a:xfrm>
            <a:prstGeom prst="ellipse">
              <a:avLst/>
            </a:prstGeom>
            <a:gradFill flip="none" rotWithShape="1">
              <a:gsLst>
                <a:gs pos="50000">
                  <a:srgbClr val="F2F2F2"/>
                </a:gs>
                <a:gs pos="50000">
                  <a:schemeClr val="bg1"/>
                </a:gs>
              </a:gsLst>
              <a:lin ang="13500000" scaled="1"/>
              <a:tileRect/>
            </a:gradFill>
            <a:ln>
              <a:noFill/>
            </a:ln>
            <a:effectLst>
              <a:outerShdw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圆角矩形 24"/>
            <p:cNvSpPr/>
            <p:nvPr/>
          </p:nvSpPr>
          <p:spPr>
            <a:xfrm>
              <a:off x="4036823" y="2021945"/>
              <a:ext cx="1607443" cy="1607443"/>
            </a:xfrm>
            <a:prstGeom prst="ellipse">
              <a:avLst/>
            </a:prstGeom>
            <a:gradFill flip="none" rotWithShape="1">
              <a:gsLst>
                <a:gs pos="50000">
                  <a:srgbClr val="F2F2F2"/>
                </a:gs>
                <a:gs pos="50000">
                  <a:schemeClr val="bg1"/>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圆角矩形 25"/>
            <p:cNvSpPr/>
            <p:nvPr/>
          </p:nvSpPr>
          <p:spPr>
            <a:xfrm>
              <a:off x="4331496" y="2316618"/>
              <a:ext cx="1018097" cy="1018097"/>
            </a:xfrm>
            <a:prstGeom prst="ellipse">
              <a:avLst/>
            </a:prstGeom>
            <a:solidFill>
              <a:schemeClr val="accent2"/>
            </a:solidFill>
            <a:ln>
              <a:noFill/>
            </a:ln>
            <a:effectLst>
              <a:innerShdw dist="38100" dir="13500000">
                <a:schemeClr val="accent2">
                  <a:lumMod val="50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5" name="组合 34"/>
          <p:cNvGrpSpPr/>
          <p:nvPr/>
        </p:nvGrpSpPr>
        <p:grpSpPr>
          <a:xfrm>
            <a:off x="3669724" y="5511224"/>
            <a:ext cx="344053" cy="344053"/>
            <a:chOff x="3845536" y="1830658"/>
            <a:chExt cx="1990017" cy="1990017"/>
          </a:xfrm>
        </p:grpSpPr>
        <p:sp>
          <p:nvSpPr>
            <p:cNvPr id="36" name="圆角矩形 23"/>
            <p:cNvSpPr/>
            <p:nvPr/>
          </p:nvSpPr>
          <p:spPr>
            <a:xfrm>
              <a:off x="3845536" y="1830658"/>
              <a:ext cx="1990017" cy="1990017"/>
            </a:xfrm>
            <a:prstGeom prst="ellipse">
              <a:avLst/>
            </a:prstGeom>
            <a:gradFill flip="none" rotWithShape="1">
              <a:gsLst>
                <a:gs pos="50000">
                  <a:srgbClr val="F2F2F2"/>
                </a:gs>
                <a:gs pos="50000">
                  <a:schemeClr val="bg1"/>
                </a:gs>
              </a:gsLst>
              <a:lin ang="13500000" scaled="1"/>
              <a:tileRect/>
            </a:gradFill>
            <a:ln>
              <a:noFill/>
            </a:ln>
            <a:effectLst>
              <a:outerShdw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圆角矩形 24"/>
            <p:cNvSpPr/>
            <p:nvPr/>
          </p:nvSpPr>
          <p:spPr>
            <a:xfrm>
              <a:off x="4036823" y="2021945"/>
              <a:ext cx="1607443" cy="1607443"/>
            </a:xfrm>
            <a:prstGeom prst="ellipse">
              <a:avLst/>
            </a:prstGeom>
            <a:gradFill flip="none" rotWithShape="1">
              <a:gsLst>
                <a:gs pos="50000">
                  <a:srgbClr val="F2F2F2"/>
                </a:gs>
                <a:gs pos="50000">
                  <a:schemeClr val="bg1"/>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圆角矩形 25"/>
            <p:cNvSpPr/>
            <p:nvPr/>
          </p:nvSpPr>
          <p:spPr>
            <a:xfrm>
              <a:off x="4331496" y="2316618"/>
              <a:ext cx="1018097" cy="1018097"/>
            </a:xfrm>
            <a:prstGeom prst="ellipse">
              <a:avLst/>
            </a:prstGeom>
            <a:solidFill>
              <a:schemeClr val="accent3"/>
            </a:solidFill>
            <a:ln>
              <a:noFill/>
            </a:ln>
            <a:effectLst>
              <a:innerShdw dist="38100" dir="13500000">
                <a:schemeClr val="accent3">
                  <a:lumMod val="50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9" name="组合 38"/>
          <p:cNvGrpSpPr/>
          <p:nvPr/>
        </p:nvGrpSpPr>
        <p:grpSpPr>
          <a:xfrm>
            <a:off x="8178223" y="5511224"/>
            <a:ext cx="344053" cy="344053"/>
            <a:chOff x="3845536" y="1830658"/>
            <a:chExt cx="1990017" cy="1990017"/>
          </a:xfrm>
        </p:grpSpPr>
        <p:sp>
          <p:nvSpPr>
            <p:cNvPr id="40" name="圆角矩形 23"/>
            <p:cNvSpPr/>
            <p:nvPr/>
          </p:nvSpPr>
          <p:spPr>
            <a:xfrm>
              <a:off x="3845536" y="1830658"/>
              <a:ext cx="1990017" cy="1990017"/>
            </a:xfrm>
            <a:prstGeom prst="ellipse">
              <a:avLst/>
            </a:prstGeom>
            <a:gradFill flip="none" rotWithShape="1">
              <a:gsLst>
                <a:gs pos="50000">
                  <a:srgbClr val="F2F2F2"/>
                </a:gs>
                <a:gs pos="50000">
                  <a:schemeClr val="bg1"/>
                </a:gs>
              </a:gsLst>
              <a:lin ang="13500000" scaled="1"/>
              <a:tileRect/>
            </a:gradFill>
            <a:ln>
              <a:noFill/>
            </a:ln>
            <a:effectLst>
              <a:outerShdw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圆角矩形 24"/>
            <p:cNvSpPr/>
            <p:nvPr/>
          </p:nvSpPr>
          <p:spPr>
            <a:xfrm>
              <a:off x="4036823" y="2021945"/>
              <a:ext cx="1607443" cy="1607443"/>
            </a:xfrm>
            <a:prstGeom prst="ellipse">
              <a:avLst/>
            </a:prstGeom>
            <a:gradFill flip="none" rotWithShape="1">
              <a:gsLst>
                <a:gs pos="50000">
                  <a:srgbClr val="F2F2F2"/>
                </a:gs>
                <a:gs pos="50000">
                  <a:schemeClr val="bg1"/>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圆角矩形 25"/>
            <p:cNvSpPr/>
            <p:nvPr/>
          </p:nvSpPr>
          <p:spPr>
            <a:xfrm>
              <a:off x="4331496" y="2316618"/>
              <a:ext cx="1018097" cy="1018097"/>
            </a:xfrm>
            <a:prstGeom prst="ellipse">
              <a:avLst/>
            </a:prstGeom>
            <a:solidFill>
              <a:srgbClr val="7B448E"/>
            </a:solidFill>
            <a:ln>
              <a:noFill/>
            </a:ln>
            <a:effectLst>
              <a:innerShdw dist="38100" dir="13500000">
                <a:schemeClr val="accent4">
                  <a:lumMod val="50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6" name="组合 55"/>
          <p:cNvGrpSpPr/>
          <p:nvPr/>
        </p:nvGrpSpPr>
        <p:grpSpPr>
          <a:xfrm>
            <a:off x="1289013" y="886512"/>
            <a:ext cx="2611716" cy="938208"/>
            <a:chOff x="2716685" y="1142711"/>
            <a:chExt cx="2611716" cy="938208"/>
          </a:xfrm>
        </p:grpSpPr>
        <p:sp>
          <p:nvSpPr>
            <p:cNvPr id="57" name="文本框 56"/>
            <p:cNvSpPr txBox="1"/>
            <p:nvPr/>
          </p:nvSpPr>
          <p:spPr bwMode="auto">
            <a:xfrm>
              <a:off x="2922044" y="1619254"/>
              <a:ext cx="2406357" cy="461665"/>
            </a:xfrm>
            <a:prstGeom prst="rect">
              <a:avLst/>
            </a:prstGeom>
            <a:noFill/>
          </p:spPr>
          <p:txBody>
            <a:bodyPr wrap="square">
              <a:spAutoFit/>
            </a:bodyPr>
            <a:lstStyle/>
            <a:p>
              <a:r>
                <a:rPr lang="zh-CN" altLang="en-US" sz="1200" dirty="0">
                  <a:solidFill>
                    <a:schemeClr val="tx1">
                      <a:lumMod val="50000"/>
                      <a:lumOff val="50000"/>
                    </a:schemeClr>
                  </a:solidFill>
                  <a:latin typeface="时尚中黑简体" panose="01010104010101010101" pitchFamily="2" charset="-122"/>
                  <a:ea typeface="时尚中黑简体" panose="01010104010101010101" pitchFamily="2" charset="-122"/>
                </a:rPr>
                <a:t>点击添加标题文字点击添加标题文字点击添加标题</a:t>
              </a:r>
            </a:p>
          </p:txBody>
        </p:sp>
        <p:sp>
          <p:nvSpPr>
            <p:cNvPr id="58" name="文本框 57"/>
            <p:cNvSpPr txBox="1"/>
            <p:nvPr/>
          </p:nvSpPr>
          <p:spPr bwMode="auto">
            <a:xfrm>
              <a:off x="2716685" y="1221161"/>
              <a:ext cx="1922797" cy="400863"/>
            </a:xfrm>
            <a:prstGeom prst="rect">
              <a:avLst/>
            </a:prstGeom>
            <a:noFill/>
          </p:spPr>
          <p:txBody>
            <a:bodyPr>
              <a:spAutoFit/>
            </a:bodyPr>
            <a:lstStyle/>
            <a:p>
              <a:pPr algn="r">
                <a:defRPr/>
              </a:pPr>
              <a:r>
                <a:rPr lang="zh-CN" altLang="en-US" sz="2000" dirty="0">
                  <a:solidFill>
                    <a:schemeClr val="bg1">
                      <a:lumMod val="50000"/>
                    </a:schemeClr>
                  </a:solidFill>
                  <a:latin typeface="时尚中黑简体" panose="01010104010101010101" pitchFamily="2" charset="-122"/>
                  <a:ea typeface="时尚中黑简体" panose="01010104010101010101" pitchFamily="2" charset="-122"/>
                </a:rPr>
                <a:t>在此添加标题</a:t>
              </a:r>
            </a:p>
          </p:txBody>
        </p:sp>
        <p:sp>
          <p:nvSpPr>
            <p:cNvPr id="59" name="文本框 58"/>
            <p:cNvSpPr txBox="1"/>
            <p:nvPr/>
          </p:nvSpPr>
          <p:spPr>
            <a:xfrm>
              <a:off x="4477367" y="1142711"/>
              <a:ext cx="579636" cy="523220"/>
            </a:xfrm>
            <a:prstGeom prst="rect">
              <a:avLst/>
            </a:prstGeom>
            <a:noFill/>
          </p:spPr>
          <p:txBody>
            <a:bodyPr wrap="square" rtlCol="0">
              <a:spAutoFit/>
            </a:bodyPr>
            <a:lstStyle/>
            <a:p>
              <a:pPr algn="ctr"/>
              <a:r>
                <a:rPr lang="en-US" altLang="zh-CN" sz="2800" dirty="0">
                  <a:solidFill>
                    <a:schemeClr val="accent1"/>
                  </a:solidFill>
                  <a:latin typeface="Impact" panose="020B0806030902050204" pitchFamily="34" charset="0"/>
                </a:rPr>
                <a:t>01</a:t>
              </a:r>
              <a:endParaRPr lang="zh-CN" altLang="en-US" sz="2800" dirty="0">
                <a:solidFill>
                  <a:schemeClr val="accent1"/>
                </a:solidFill>
                <a:latin typeface="Impact" panose="020B0806030902050204" pitchFamily="34" charset="0"/>
              </a:endParaRPr>
            </a:p>
          </p:txBody>
        </p:sp>
      </p:grpSp>
      <p:grpSp>
        <p:nvGrpSpPr>
          <p:cNvPr id="60" name="组合 59"/>
          <p:cNvGrpSpPr/>
          <p:nvPr/>
        </p:nvGrpSpPr>
        <p:grpSpPr>
          <a:xfrm>
            <a:off x="1289013" y="5435311"/>
            <a:ext cx="2634018" cy="893602"/>
            <a:chOff x="2716685" y="1142711"/>
            <a:chExt cx="2634018" cy="893602"/>
          </a:xfrm>
        </p:grpSpPr>
        <p:sp>
          <p:nvSpPr>
            <p:cNvPr id="61" name="文本框 60"/>
            <p:cNvSpPr txBox="1"/>
            <p:nvPr/>
          </p:nvSpPr>
          <p:spPr bwMode="auto">
            <a:xfrm>
              <a:off x="2944346" y="1574648"/>
              <a:ext cx="2406357" cy="461665"/>
            </a:xfrm>
            <a:prstGeom prst="rect">
              <a:avLst/>
            </a:prstGeom>
            <a:noFill/>
          </p:spPr>
          <p:txBody>
            <a:bodyPr wrap="square">
              <a:spAutoFit/>
            </a:bodyPr>
            <a:lstStyle/>
            <a:p>
              <a:r>
                <a:rPr lang="zh-CN" altLang="en-US" sz="1200" dirty="0">
                  <a:solidFill>
                    <a:schemeClr val="tx1">
                      <a:lumMod val="50000"/>
                      <a:lumOff val="50000"/>
                    </a:schemeClr>
                  </a:solidFill>
                  <a:latin typeface="时尚中黑简体" panose="01010104010101010101" pitchFamily="2" charset="-122"/>
                  <a:ea typeface="时尚中黑简体" panose="01010104010101010101" pitchFamily="2" charset="-122"/>
                </a:rPr>
                <a:t>点击添加标题文字点击添加标题文字点击添加标题</a:t>
              </a:r>
            </a:p>
          </p:txBody>
        </p:sp>
        <p:sp>
          <p:nvSpPr>
            <p:cNvPr id="62" name="文本框 61"/>
            <p:cNvSpPr txBox="1"/>
            <p:nvPr/>
          </p:nvSpPr>
          <p:spPr bwMode="auto">
            <a:xfrm>
              <a:off x="2716685" y="1221161"/>
              <a:ext cx="1922797" cy="400863"/>
            </a:xfrm>
            <a:prstGeom prst="rect">
              <a:avLst/>
            </a:prstGeom>
            <a:noFill/>
          </p:spPr>
          <p:txBody>
            <a:bodyPr>
              <a:spAutoFit/>
            </a:bodyPr>
            <a:lstStyle/>
            <a:p>
              <a:pPr algn="r">
                <a:defRPr/>
              </a:pPr>
              <a:r>
                <a:rPr lang="zh-CN" altLang="en-US" sz="2000" dirty="0">
                  <a:solidFill>
                    <a:schemeClr val="bg1">
                      <a:lumMod val="50000"/>
                    </a:schemeClr>
                  </a:solidFill>
                  <a:latin typeface="时尚中黑简体" panose="01010104010101010101" pitchFamily="2" charset="-122"/>
                  <a:ea typeface="时尚中黑简体" panose="01010104010101010101" pitchFamily="2" charset="-122"/>
                </a:rPr>
                <a:t>在此添加标题</a:t>
              </a:r>
            </a:p>
          </p:txBody>
        </p:sp>
        <p:sp>
          <p:nvSpPr>
            <p:cNvPr id="63" name="文本框 62"/>
            <p:cNvSpPr txBox="1"/>
            <p:nvPr/>
          </p:nvSpPr>
          <p:spPr>
            <a:xfrm>
              <a:off x="4477367" y="1142711"/>
              <a:ext cx="579636" cy="523220"/>
            </a:xfrm>
            <a:prstGeom prst="rect">
              <a:avLst/>
            </a:prstGeom>
            <a:noFill/>
          </p:spPr>
          <p:txBody>
            <a:bodyPr wrap="square" rtlCol="0">
              <a:spAutoFit/>
            </a:bodyPr>
            <a:lstStyle/>
            <a:p>
              <a:pPr algn="ctr"/>
              <a:r>
                <a:rPr lang="en-US" altLang="zh-CN" sz="2800" dirty="0">
                  <a:solidFill>
                    <a:schemeClr val="accent3"/>
                  </a:solidFill>
                  <a:latin typeface="Impact" panose="020B0806030902050204" pitchFamily="34" charset="0"/>
                </a:rPr>
                <a:t>03</a:t>
              </a:r>
              <a:endParaRPr lang="zh-CN" altLang="en-US" sz="2800" dirty="0">
                <a:solidFill>
                  <a:schemeClr val="accent3"/>
                </a:solidFill>
                <a:latin typeface="Impact" panose="020B0806030902050204" pitchFamily="34" charset="0"/>
              </a:endParaRPr>
            </a:p>
          </p:txBody>
        </p:sp>
      </p:grpSp>
      <p:grpSp>
        <p:nvGrpSpPr>
          <p:cNvPr id="64" name="组合 63"/>
          <p:cNvGrpSpPr/>
          <p:nvPr/>
        </p:nvGrpSpPr>
        <p:grpSpPr>
          <a:xfrm flipH="1">
            <a:off x="8607611" y="886512"/>
            <a:ext cx="2804032" cy="960510"/>
            <a:chOff x="2252971" y="1142711"/>
            <a:chExt cx="2804032" cy="960510"/>
          </a:xfrm>
        </p:grpSpPr>
        <p:sp>
          <p:nvSpPr>
            <p:cNvPr id="65" name="文本框 64"/>
            <p:cNvSpPr txBox="1"/>
            <p:nvPr/>
          </p:nvSpPr>
          <p:spPr bwMode="auto">
            <a:xfrm>
              <a:off x="2252971" y="1641556"/>
              <a:ext cx="2406357" cy="461665"/>
            </a:xfrm>
            <a:prstGeom prst="rect">
              <a:avLst/>
            </a:prstGeom>
            <a:noFill/>
          </p:spPr>
          <p:txBody>
            <a:bodyPr wrap="square">
              <a:spAutoFit/>
            </a:bodyPr>
            <a:lstStyle/>
            <a:p>
              <a:r>
                <a:rPr lang="zh-CN" altLang="en-US" sz="1200" dirty="0">
                  <a:solidFill>
                    <a:schemeClr val="tx1">
                      <a:lumMod val="50000"/>
                      <a:lumOff val="50000"/>
                    </a:schemeClr>
                  </a:solidFill>
                  <a:latin typeface="时尚中黑简体" panose="01010104010101010101" pitchFamily="2" charset="-122"/>
                  <a:ea typeface="时尚中黑简体" panose="01010104010101010101" pitchFamily="2" charset="-122"/>
                </a:rPr>
                <a:t>点击添加标题文字点击添加标题文字点击添加标题</a:t>
              </a:r>
            </a:p>
          </p:txBody>
        </p:sp>
        <p:sp>
          <p:nvSpPr>
            <p:cNvPr id="66" name="文本框 65"/>
            <p:cNvSpPr txBox="1"/>
            <p:nvPr/>
          </p:nvSpPr>
          <p:spPr bwMode="auto">
            <a:xfrm>
              <a:off x="2716685" y="1221161"/>
              <a:ext cx="1922797" cy="400863"/>
            </a:xfrm>
            <a:prstGeom prst="rect">
              <a:avLst/>
            </a:prstGeom>
            <a:noFill/>
          </p:spPr>
          <p:txBody>
            <a:bodyPr>
              <a:spAutoFit/>
            </a:bodyPr>
            <a:lstStyle/>
            <a:p>
              <a:pPr>
                <a:defRPr/>
              </a:pPr>
              <a:r>
                <a:rPr lang="zh-CN" altLang="en-US" sz="2000" dirty="0">
                  <a:solidFill>
                    <a:schemeClr val="bg1">
                      <a:lumMod val="50000"/>
                    </a:schemeClr>
                  </a:solidFill>
                  <a:latin typeface="时尚中黑简体" panose="01010104010101010101" pitchFamily="2" charset="-122"/>
                  <a:ea typeface="时尚中黑简体" panose="01010104010101010101" pitchFamily="2" charset="-122"/>
                </a:rPr>
                <a:t>在此添加标题</a:t>
              </a:r>
            </a:p>
          </p:txBody>
        </p:sp>
        <p:sp>
          <p:nvSpPr>
            <p:cNvPr id="67" name="文本框 66"/>
            <p:cNvSpPr txBox="1"/>
            <p:nvPr/>
          </p:nvSpPr>
          <p:spPr>
            <a:xfrm>
              <a:off x="4477367" y="1142711"/>
              <a:ext cx="579636" cy="523220"/>
            </a:xfrm>
            <a:prstGeom prst="rect">
              <a:avLst/>
            </a:prstGeom>
            <a:noFill/>
          </p:spPr>
          <p:txBody>
            <a:bodyPr wrap="square" rtlCol="0">
              <a:spAutoFit/>
            </a:bodyPr>
            <a:lstStyle/>
            <a:p>
              <a:r>
                <a:rPr lang="en-US" altLang="zh-CN" sz="2800" dirty="0">
                  <a:solidFill>
                    <a:schemeClr val="accent2"/>
                  </a:solidFill>
                  <a:latin typeface="Impact" panose="020B0806030902050204" pitchFamily="34" charset="0"/>
                </a:rPr>
                <a:t>02</a:t>
              </a:r>
              <a:endParaRPr lang="zh-CN" altLang="en-US" sz="2800" dirty="0">
                <a:solidFill>
                  <a:schemeClr val="accent2"/>
                </a:solidFill>
                <a:latin typeface="Impact" panose="020B0806030902050204" pitchFamily="34" charset="0"/>
              </a:endParaRPr>
            </a:p>
          </p:txBody>
        </p:sp>
      </p:grpSp>
      <p:grpSp>
        <p:nvGrpSpPr>
          <p:cNvPr id="68" name="组合 67"/>
          <p:cNvGrpSpPr/>
          <p:nvPr/>
        </p:nvGrpSpPr>
        <p:grpSpPr>
          <a:xfrm flipH="1">
            <a:off x="8607611" y="5435311"/>
            <a:ext cx="2804032" cy="904754"/>
            <a:chOff x="2252971" y="1142711"/>
            <a:chExt cx="2804032" cy="904754"/>
          </a:xfrm>
        </p:grpSpPr>
        <p:sp>
          <p:nvSpPr>
            <p:cNvPr id="69" name="文本框 68"/>
            <p:cNvSpPr txBox="1"/>
            <p:nvPr/>
          </p:nvSpPr>
          <p:spPr bwMode="auto">
            <a:xfrm>
              <a:off x="2252971" y="1585800"/>
              <a:ext cx="2406357" cy="461665"/>
            </a:xfrm>
            <a:prstGeom prst="rect">
              <a:avLst/>
            </a:prstGeom>
            <a:noFill/>
          </p:spPr>
          <p:txBody>
            <a:bodyPr wrap="square">
              <a:spAutoFit/>
            </a:bodyPr>
            <a:lstStyle/>
            <a:p>
              <a:r>
                <a:rPr lang="zh-CN" altLang="en-US" sz="1200" dirty="0">
                  <a:solidFill>
                    <a:schemeClr val="tx1">
                      <a:lumMod val="50000"/>
                      <a:lumOff val="50000"/>
                    </a:schemeClr>
                  </a:solidFill>
                  <a:latin typeface="时尚中黑简体" panose="01010104010101010101" pitchFamily="2" charset="-122"/>
                  <a:ea typeface="时尚中黑简体" panose="01010104010101010101" pitchFamily="2" charset="-122"/>
                </a:rPr>
                <a:t>点击添加标题文字点击添加标题文字点击添加标题</a:t>
              </a:r>
            </a:p>
          </p:txBody>
        </p:sp>
        <p:sp>
          <p:nvSpPr>
            <p:cNvPr id="70" name="文本框 69"/>
            <p:cNvSpPr txBox="1"/>
            <p:nvPr/>
          </p:nvSpPr>
          <p:spPr bwMode="auto">
            <a:xfrm>
              <a:off x="2716685" y="1221161"/>
              <a:ext cx="1922797" cy="400863"/>
            </a:xfrm>
            <a:prstGeom prst="rect">
              <a:avLst/>
            </a:prstGeom>
            <a:noFill/>
          </p:spPr>
          <p:txBody>
            <a:bodyPr>
              <a:spAutoFit/>
            </a:bodyPr>
            <a:lstStyle/>
            <a:p>
              <a:pPr>
                <a:defRPr/>
              </a:pPr>
              <a:r>
                <a:rPr lang="zh-CN" altLang="en-US" sz="2000" dirty="0">
                  <a:solidFill>
                    <a:schemeClr val="bg1">
                      <a:lumMod val="50000"/>
                    </a:schemeClr>
                  </a:solidFill>
                  <a:latin typeface="时尚中黑简体" panose="01010104010101010101" pitchFamily="2" charset="-122"/>
                  <a:ea typeface="时尚中黑简体" panose="01010104010101010101" pitchFamily="2" charset="-122"/>
                </a:rPr>
                <a:t>在此添加标题</a:t>
              </a:r>
            </a:p>
          </p:txBody>
        </p:sp>
        <p:sp>
          <p:nvSpPr>
            <p:cNvPr id="71" name="文本框 70"/>
            <p:cNvSpPr txBox="1"/>
            <p:nvPr/>
          </p:nvSpPr>
          <p:spPr>
            <a:xfrm>
              <a:off x="4477367" y="1142711"/>
              <a:ext cx="579636" cy="523220"/>
            </a:xfrm>
            <a:prstGeom prst="rect">
              <a:avLst/>
            </a:prstGeom>
            <a:noFill/>
          </p:spPr>
          <p:txBody>
            <a:bodyPr wrap="square" rtlCol="0">
              <a:spAutoFit/>
            </a:bodyPr>
            <a:lstStyle/>
            <a:p>
              <a:r>
                <a:rPr lang="en-US" altLang="zh-CN" sz="2800" dirty="0">
                  <a:solidFill>
                    <a:schemeClr val="accent4"/>
                  </a:solidFill>
                  <a:latin typeface="Impact" panose="020B0806030902050204" pitchFamily="34" charset="0"/>
                </a:rPr>
                <a:t>04</a:t>
              </a:r>
              <a:endParaRPr lang="zh-CN" altLang="en-US" sz="2800" dirty="0">
                <a:solidFill>
                  <a:schemeClr val="accent4"/>
                </a:solidFill>
                <a:latin typeface="Impact" panose="020B0806030902050204" pitchFamily="34" charset="0"/>
              </a:endParaRPr>
            </a:p>
          </p:txBody>
        </p:sp>
      </p:grpSp>
      <p:grpSp>
        <p:nvGrpSpPr>
          <p:cNvPr id="72" name="组合 71"/>
          <p:cNvGrpSpPr/>
          <p:nvPr/>
        </p:nvGrpSpPr>
        <p:grpSpPr>
          <a:xfrm>
            <a:off x="4926385" y="2325973"/>
            <a:ext cx="485029" cy="402655"/>
            <a:chOff x="3132963" y="3140191"/>
            <a:chExt cx="645573" cy="535933"/>
          </a:xfrm>
          <a:solidFill>
            <a:schemeClr val="bg1"/>
          </a:solidFill>
        </p:grpSpPr>
        <p:sp>
          <p:nvSpPr>
            <p:cNvPr id="73" name="Freeform 226"/>
            <p:cNvSpPr/>
            <p:nvPr/>
          </p:nvSpPr>
          <p:spPr bwMode="auto">
            <a:xfrm>
              <a:off x="3421629" y="3217854"/>
              <a:ext cx="356907" cy="392027"/>
            </a:xfrm>
            <a:custGeom>
              <a:avLst/>
              <a:gdLst>
                <a:gd name="T0" fmla="*/ 0 w 529"/>
                <a:gd name="T1" fmla="*/ 0 h 581"/>
                <a:gd name="T2" fmla="*/ 2 w 529"/>
                <a:gd name="T3" fmla="*/ 11 h 581"/>
                <a:gd name="T4" fmla="*/ 25 w 529"/>
                <a:gd name="T5" fmla="*/ 56 h 581"/>
                <a:gd name="T6" fmla="*/ 473 w 529"/>
                <a:gd name="T7" fmla="*/ 56 h 581"/>
                <a:gd name="T8" fmla="*/ 473 w 529"/>
                <a:gd name="T9" fmla="*/ 525 h 581"/>
                <a:gd name="T10" fmla="*/ 127 w 529"/>
                <a:gd name="T11" fmla="*/ 525 h 581"/>
                <a:gd name="T12" fmla="*/ 127 w 529"/>
                <a:gd name="T13" fmla="*/ 581 h 581"/>
                <a:gd name="T14" fmla="*/ 529 w 529"/>
                <a:gd name="T15" fmla="*/ 581 h 581"/>
                <a:gd name="T16" fmla="*/ 529 w 529"/>
                <a:gd name="T17" fmla="*/ 0 h 581"/>
                <a:gd name="T18" fmla="*/ 0 w 529"/>
                <a:gd name="T19" fmla="*/ 0 h 5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9" h="581">
                  <a:moveTo>
                    <a:pt x="0" y="0"/>
                  </a:moveTo>
                  <a:cubicBezTo>
                    <a:pt x="1" y="4"/>
                    <a:pt x="2" y="7"/>
                    <a:pt x="2" y="11"/>
                  </a:cubicBezTo>
                  <a:cubicBezTo>
                    <a:pt x="14" y="22"/>
                    <a:pt x="22" y="38"/>
                    <a:pt x="25" y="56"/>
                  </a:cubicBezTo>
                  <a:cubicBezTo>
                    <a:pt x="473" y="56"/>
                    <a:pt x="473" y="56"/>
                    <a:pt x="473" y="56"/>
                  </a:cubicBezTo>
                  <a:cubicBezTo>
                    <a:pt x="473" y="525"/>
                    <a:pt x="473" y="525"/>
                    <a:pt x="473" y="525"/>
                  </a:cubicBezTo>
                  <a:cubicBezTo>
                    <a:pt x="127" y="525"/>
                    <a:pt x="127" y="525"/>
                    <a:pt x="127" y="525"/>
                  </a:cubicBezTo>
                  <a:cubicBezTo>
                    <a:pt x="127" y="581"/>
                    <a:pt x="127" y="581"/>
                    <a:pt x="127" y="581"/>
                  </a:cubicBezTo>
                  <a:cubicBezTo>
                    <a:pt x="529" y="581"/>
                    <a:pt x="529" y="581"/>
                    <a:pt x="529" y="581"/>
                  </a:cubicBezTo>
                  <a:cubicBezTo>
                    <a:pt x="529" y="0"/>
                    <a:pt x="529" y="0"/>
                    <a:pt x="529" y="0"/>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74" name="Freeform 227"/>
            <p:cNvSpPr/>
            <p:nvPr/>
          </p:nvSpPr>
          <p:spPr bwMode="auto">
            <a:xfrm>
              <a:off x="3198348" y="3140191"/>
              <a:ext cx="224709" cy="247551"/>
            </a:xfrm>
            <a:custGeom>
              <a:avLst/>
              <a:gdLst>
                <a:gd name="T0" fmla="*/ 45 w 333"/>
                <a:gd name="T1" fmla="*/ 243 h 367"/>
                <a:gd name="T2" fmla="*/ 170 w 333"/>
                <a:gd name="T3" fmla="*/ 367 h 367"/>
                <a:gd name="T4" fmla="*/ 289 w 333"/>
                <a:gd name="T5" fmla="*/ 243 h 367"/>
                <a:gd name="T6" fmla="*/ 326 w 333"/>
                <a:gd name="T7" fmla="*/ 203 h 367"/>
                <a:gd name="T8" fmla="*/ 306 w 333"/>
                <a:gd name="T9" fmla="*/ 142 h 367"/>
                <a:gd name="T10" fmla="*/ 166 w 333"/>
                <a:gd name="T11" fmla="*/ 0 h 367"/>
                <a:gd name="T12" fmla="*/ 26 w 333"/>
                <a:gd name="T13" fmla="*/ 142 h 367"/>
                <a:gd name="T14" fmla="*/ 7 w 333"/>
                <a:gd name="T15" fmla="*/ 203 h 367"/>
                <a:gd name="T16" fmla="*/ 45 w 333"/>
                <a:gd name="T17" fmla="*/ 243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3" h="367">
                  <a:moveTo>
                    <a:pt x="45" y="243"/>
                  </a:moveTo>
                  <a:cubicBezTo>
                    <a:pt x="71" y="308"/>
                    <a:pt x="118" y="367"/>
                    <a:pt x="170" y="367"/>
                  </a:cubicBezTo>
                  <a:cubicBezTo>
                    <a:pt x="222" y="367"/>
                    <a:pt x="266" y="308"/>
                    <a:pt x="289" y="243"/>
                  </a:cubicBezTo>
                  <a:cubicBezTo>
                    <a:pt x="305" y="242"/>
                    <a:pt x="320" y="226"/>
                    <a:pt x="326" y="203"/>
                  </a:cubicBezTo>
                  <a:cubicBezTo>
                    <a:pt x="333" y="176"/>
                    <a:pt x="324" y="149"/>
                    <a:pt x="306" y="142"/>
                  </a:cubicBezTo>
                  <a:cubicBezTo>
                    <a:pt x="302" y="63"/>
                    <a:pt x="241" y="0"/>
                    <a:pt x="166" y="0"/>
                  </a:cubicBezTo>
                  <a:cubicBezTo>
                    <a:pt x="92" y="0"/>
                    <a:pt x="31" y="63"/>
                    <a:pt x="26" y="142"/>
                  </a:cubicBezTo>
                  <a:cubicBezTo>
                    <a:pt x="9" y="149"/>
                    <a:pt x="0" y="176"/>
                    <a:pt x="7" y="203"/>
                  </a:cubicBezTo>
                  <a:cubicBezTo>
                    <a:pt x="13" y="227"/>
                    <a:pt x="29" y="243"/>
                    <a:pt x="45" y="24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75" name="Freeform 228"/>
            <p:cNvSpPr/>
            <p:nvPr/>
          </p:nvSpPr>
          <p:spPr bwMode="auto">
            <a:xfrm>
              <a:off x="3481875" y="3306367"/>
              <a:ext cx="233275" cy="180738"/>
            </a:xfrm>
            <a:custGeom>
              <a:avLst/>
              <a:gdLst>
                <a:gd name="T0" fmla="*/ 41 w 346"/>
                <a:gd name="T1" fmla="*/ 111 h 268"/>
                <a:gd name="T2" fmla="*/ 0 w 346"/>
                <a:gd name="T3" fmla="*/ 151 h 268"/>
                <a:gd name="T4" fmla="*/ 90 w 346"/>
                <a:gd name="T5" fmla="*/ 268 h 268"/>
                <a:gd name="T6" fmla="*/ 254 w 346"/>
                <a:gd name="T7" fmla="*/ 125 h 268"/>
                <a:gd name="T8" fmla="*/ 284 w 346"/>
                <a:gd name="T9" fmla="*/ 158 h 268"/>
                <a:gd name="T10" fmla="*/ 346 w 346"/>
                <a:gd name="T11" fmla="*/ 0 h 268"/>
                <a:gd name="T12" fmla="*/ 184 w 346"/>
                <a:gd name="T13" fmla="*/ 50 h 268"/>
                <a:gd name="T14" fmla="*/ 218 w 346"/>
                <a:gd name="T15" fmla="*/ 87 h 268"/>
                <a:gd name="T16" fmla="*/ 99 w 346"/>
                <a:gd name="T17" fmla="*/ 190 h 268"/>
                <a:gd name="T18" fmla="*/ 41 w 346"/>
                <a:gd name="T19" fmla="*/ 111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6" h="268">
                  <a:moveTo>
                    <a:pt x="41" y="111"/>
                  </a:moveTo>
                  <a:cubicBezTo>
                    <a:pt x="0" y="151"/>
                    <a:pt x="0" y="151"/>
                    <a:pt x="0" y="151"/>
                  </a:cubicBezTo>
                  <a:cubicBezTo>
                    <a:pt x="12" y="165"/>
                    <a:pt x="90" y="268"/>
                    <a:pt x="90" y="268"/>
                  </a:cubicBezTo>
                  <a:cubicBezTo>
                    <a:pt x="254" y="125"/>
                    <a:pt x="254" y="125"/>
                    <a:pt x="254" y="125"/>
                  </a:cubicBezTo>
                  <a:cubicBezTo>
                    <a:pt x="284" y="158"/>
                    <a:pt x="284" y="158"/>
                    <a:pt x="284" y="158"/>
                  </a:cubicBezTo>
                  <a:cubicBezTo>
                    <a:pt x="346" y="0"/>
                    <a:pt x="346" y="0"/>
                    <a:pt x="346" y="0"/>
                  </a:cubicBezTo>
                  <a:cubicBezTo>
                    <a:pt x="184" y="50"/>
                    <a:pt x="184" y="50"/>
                    <a:pt x="184" y="50"/>
                  </a:cubicBezTo>
                  <a:cubicBezTo>
                    <a:pt x="218" y="87"/>
                    <a:pt x="218" y="87"/>
                    <a:pt x="218" y="87"/>
                  </a:cubicBezTo>
                  <a:cubicBezTo>
                    <a:pt x="99" y="190"/>
                    <a:pt x="99" y="190"/>
                    <a:pt x="99" y="190"/>
                  </a:cubicBezTo>
                  <a:lnTo>
                    <a:pt x="41" y="11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76" name="Freeform 229"/>
            <p:cNvSpPr/>
            <p:nvPr/>
          </p:nvSpPr>
          <p:spPr bwMode="auto">
            <a:xfrm>
              <a:off x="3132963" y="3377178"/>
              <a:ext cx="355480" cy="298946"/>
            </a:xfrm>
            <a:custGeom>
              <a:avLst/>
              <a:gdLst>
                <a:gd name="T0" fmla="*/ 407 w 527"/>
                <a:gd name="T1" fmla="*/ 0 h 443"/>
                <a:gd name="T2" fmla="*/ 294 w 527"/>
                <a:gd name="T3" fmla="*/ 190 h 443"/>
                <a:gd name="T4" fmla="*/ 280 w 527"/>
                <a:gd name="T5" fmla="*/ 105 h 443"/>
                <a:gd name="T6" fmla="*/ 295 w 527"/>
                <a:gd name="T7" fmla="*/ 77 h 443"/>
                <a:gd name="T8" fmla="*/ 263 w 527"/>
                <a:gd name="T9" fmla="*/ 44 h 443"/>
                <a:gd name="T10" fmla="*/ 230 w 527"/>
                <a:gd name="T11" fmla="*/ 77 h 443"/>
                <a:gd name="T12" fmla="*/ 246 w 527"/>
                <a:gd name="T13" fmla="*/ 105 h 443"/>
                <a:gd name="T14" fmla="*/ 232 w 527"/>
                <a:gd name="T15" fmla="*/ 189 h 443"/>
                <a:gd name="T16" fmla="*/ 120 w 527"/>
                <a:gd name="T17" fmla="*/ 0 h 443"/>
                <a:gd name="T18" fmla="*/ 2 w 527"/>
                <a:gd name="T19" fmla="*/ 125 h 443"/>
                <a:gd name="T20" fmla="*/ 0 w 527"/>
                <a:gd name="T21" fmla="*/ 125 h 443"/>
                <a:gd name="T22" fmla="*/ 0 w 527"/>
                <a:gd name="T23" fmla="*/ 402 h 443"/>
                <a:gd name="T24" fmla="*/ 1 w 527"/>
                <a:gd name="T25" fmla="*/ 402 h 443"/>
                <a:gd name="T26" fmla="*/ 263 w 527"/>
                <a:gd name="T27" fmla="*/ 443 h 443"/>
                <a:gd name="T28" fmla="*/ 526 w 527"/>
                <a:gd name="T29" fmla="*/ 402 h 443"/>
                <a:gd name="T30" fmla="*/ 527 w 527"/>
                <a:gd name="T31" fmla="*/ 402 h 443"/>
                <a:gd name="T32" fmla="*/ 527 w 527"/>
                <a:gd name="T33" fmla="*/ 125 h 443"/>
                <a:gd name="T34" fmla="*/ 525 w 527"/>
                <a:gd name="T35" fmla="*/ 125 h 443"/>
                <a:gd name="T36" fmla="*/ 407 w 527"/>
                <a:gd name="T37" fmla="*/ 0 h 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27" h="443">
                  <a:moveTo>
                    <a:pt x="407" y="0"/>
                  </a:moveTo>
                  <a:cubicBezTo>
                    <a:pt x="294" y="190"/>
                    <a:pt x="294" y="190"/>
                    <a:pt x="294" y="190"/>
                  </a:cubicBezTo>
                  <a:cubicBezTo>
                    <a:pt x="280" y="105"/>
                    <a:pt x="280" y="105"/>
                    <a:pt x="280" y="105"/>
                  </a:cubicBezTo>
                  <a:cubicBezTo>
                    <a:pt x="289" y="99"/>
                    <a:pt x="295" y="89"/>
                    <a:pt x="295" y="77"/>
                  </a:cubicBezTo>
                  <a:cubicBezTo>
                    <a:pt x="295" y="59"/>
                    <a:pt x="281" y="44"/>
                    <a:pt x="263" y="44"/>
                  </a:cubicBezTo>
                  <a:cubicBezTo>
                    <a:pt x="245" y="44"/>
                    <a:pt x="230" y="59"/>
                    <a:pt x="230" y="77"/>
                  </a:cubicBezTo>
                  <a:cubicBezTo>
                    <a:pt x="230" y="89"/>
                    <a:pt x="237" y="99"/>
                    <a:pt x="246" y="105"/>
                  </a:cubicBezTo>
                  <a:cubicBezTo>
                    <a:pt x="232" y="189"/>
                    <a:pt x="232" y="189"/>
                    <a:pt x="232" y="189"/>
                  </a:cubicBezTo>
                  <a:cubicBezTo>
                    <a:pt x="120" y="0"/>
                    <a:pt x="120" y="0"/>
                    <a:pt x="120" y="0"/>
                  </a:cubicBezTo>
                  <a:cubicBezTo>
                    <a:pt x="56" y="27"/>
                    <a:pt x="12" y="72"/>
                    <a:pt x="2" y="125"/>
                  </a:cubicBezTo>
                  <a:cubicBezTo>
                    <a:pt x="0" y="125"/>
                    <a:pt x="0" y="125"/>
                    <a:pt x="0" y="125"/>
                  </a:cubicBezTo>
                  <a:cubicBezTo>
                    <a:pt x="0" y="402"/>
                    <a:pt x="0" y="402"/>
                    <a:pt x="0" y="402"/>
                  </a:cubicBezTo>
                  <a:cubicBezTo>
                    <a:pt x="1" y="402"/>
                    <a:pt x="1" y="402"/>
                    <a:pt x="1" y="402"/>
                  </a:cubicBezTo>
                  <a:cubicBezTo>
                    <a:pt x="14" y="425"/>
                    <a:pt x="126" y="443"/>
                    <a:pt x="263" y="443"/>
                  </a:cubicBezTo>
                  <a:cubicBezTo>
                    <a:pt x="401" y="443"/>
                    <a:pt x="513" y="425"/>
                    <a:pt x="526" y="402"/>
                  </a:cubicBezTo>
                  <a:cubicBezTo>
                    <a:pt x="527" y="402"/>
                    <a:pt x="527" y="402"/>
                    <a:pt x="527" y="402"/>
                  </a:cubicBezTo>
                  <a:cubicBezTo>
                    <a:pt x="527" y="125"/>
                    <a:pt x="527" y="125"/>
                    <a:pt x="527" y="125"/>
                  </a:cubicBezTo>
                  <a:cubicBezTo>
                    <a:pt x="525" y="125"/>
                    <a:pt x="525" y="125"/>
                    <a:pt x="525" y="125"/>
                  </a:cubicBezTo>
                  <a:cubicBezTo>
                    <a:pt x="515" y="72"/>
                    <a:pt x="471" y="27"/>
                    <a:pt x="40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77" name="Freeform 230"/>
            <p:cNvSpPr/>
            <p:nvPr/>
          </p:nvSpPr>
          <p:spPr bwMode="auto">
            <a:xfrm>
              <a:off x="3598655" y="3487105"/>
              <a:ext cx="54536" cy="68241"/>
            </a:xfrm>
            <a:custGeom>
              <a:avLst/>
              <a:gdLst>
                <a:gd name="T0" fmla="*/ 0 w 81"/>
                <a:gd name="T1" fmla="*/ 0 h 101"/>
                <a:gd name="T2" fmla="*/ 0 w 81"/>
                <a:gd name="T3" fmla="*/ 55 h 101"/>
                <a:gd name="T4" fmla="*/ 40 w 81"/>
                <a:gd name="T5" fmla="*/ 101 h 101"/>
                <a:gd name="T6" fmla="*/ 81 w 81"/>
                <a:gd name="T7" fmla="*/ 56 h 101"/>
                <a:gd name="T8" fmla="*/ 81 w 81"/>
                <a:gd name="T9" fmla="*/ 0 h 101"/>
                <a:gd name="T10" fmla="*/ 59 w 81"/>
                <a:gd name="T11" fmla="*/ 0 h 101"/>
                <a:gd name="T12" fmla="*/ 59 w 81"/>
                <a:gd name="T13" fmla="*/ 57 h 101"/>
                <a:gd name="T14" fmla="*/ 40 w 81"/>
                <a:gd name="T15" fmla="*/ 83 h 101"/>
                <a:gd name="T16" fmla="*/ 22 w 81"/>
                <a:gd name="T17" fmla="*/ 57 h 101"/>
                <a:gd name="T18" fmla="*/ 22 w 81"/>
                <a:gd name="T19" fmla="*/ 0 h 101"/>
                <a:gd name="T20" fmla="*/ 0 w 81"/>
                <a:gd name="T21"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1" h="101">
                  <a:moveTo>
                    <a:pt x="0" y="0"/>
                  </a:moveTo>
                  <a:cubicBezTo>
                    <a:pt x="0" y="55"/>
                    <a:pt x="0" y="55"/>
                    <a:pt x="0" y="55"/>
                  </a:cubicBezTo>
                  <a:cubicBezTo>
                    <a:pt x="0" y="87"/>
                    <a:pt x="15" y="101"/>
                    <a:pt x="40" y="101"/>
                  </a:cubicBezTo>
                  <a:cubicBezTo>
                    <a:pt x="65" y="101"/>
                    <a:pt x="81" y="86"/>
                    <a:pt x="81" y="56"/>
                  </a:cubicBezTo>
                  <a:cubicBezTo>
                    <a:pt x="81" y="0"/>
                    <a:pt x="81" y="0"/>
                    <a:pt x="81" y="0"/>
                  </a:cubicBezTo>
                  <a:cubicBezTo>
                    <a:pt x="59" y="0"/>
                    <a:pt x="59" y="0"/>
                    <a:pt x="59" y="0"/>
                  </a:cubicBezTo>
                  <a:cubicBezTo>
                    <a:pt x="59" y="57"/>
                    <a:pt x="59" y="57"/>
                    <a:pt x="59" y="57"/>
                  </a:cubicBezTo>
                  <a:cubicBezTo>
                    <a:pt x="59" y="75"/>
                    <a:pt x="52" y="83"/>
                    <a:pt x="40" y="83"/>
                  </a:cubicBezTo>
                  <a:cubicBezTo>
                    <a:pt x="29" y="83"/>
                    <a:pt x="22" y="74"/>
                    <a:pt x="22" y="57"/>
                  </a:cubicBezTo>
                  <a:cubicBezTo>
                    <a:pt x="22" y="0"/>
                    <a:pt x="22" y="0"/>
                    <a:pt x="22" y="0"/>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78" name="Freeform 231"/>
            <p:cNvSpPr>
              <a:spLocks noEditPoints="1"/>
            </p:cNvSpPr>
            <p:nvPr/>
          </p:nvSpPr>
          <p:spPr bwMode="auto">
            <a:xfrm>
              <a:off x="3666040" y="3486534"/>
              <a:ext cx="47968" cy="67384"/>
            </a:xfrm>
            <a:custGeom>
              <a:avLst/>
              <a:gdLst>
                <a:gd name="T0" fmla="*/ 31 w 71"/>
                <a:gd name="T1" fmla="*/ 0 h 100"/>
                <a:gd name="T2" fmla="*/ 0 w 71"/>
                <a:gd name="T3" fmla="*/ 2 h 100"/>
                <a:gd name="T4" fmla="*/ 0 w 71"/>
                <a:gd name="T5" fmla="*/ 100 h 100"/>
                <a:gd name="T6" fmla="*/ 23 w 71"/>
                <a:gd name="T7" fmla="*/ 100 h 100"/>
                <a:gd name="T8" fmla="*/ 23 w 71"/>
                <a:gd name="T9" fmla="*/ 65 h 100"/>
                <a:gd name="T10" fmla="*/ 30 w 71"/>
                <a:gd name="T11" fmla="*/ 65 h 100"/>
                <a:gd name="T12" fmla="*/ 62 w 71"/>
                <a:gd name="T13" fmla="*/ 55 h 100"/>
                <a:gd name="T14" fmla="*/ 71 w 71"/>
                <a:gd name="T15" fmla="*/ 31 h 100"/>
                <a:gd name="T16" fmla="*/ 61 w 71"/>
                <a:gd name="T17" fmla="*/ 8 h 100"/>
                <a:gd name="T18" fmla="*/ 31 w 71"/>
                <a:gd name="T19" fmla="*/ 0 h 100"/>
                <a:gd name="T20" fmla="*/ 30 w 71"/>
                <a:gd name="T21" fmla="*/ 48 h 100"/>
                <a:gd name="T22" fmla="*/ 23 w 71"/>
                <a:gd name="T23" fmla="*/ 47 h 100"/>
                <a:gd name="T24" fmla="*/ 23 w 71"/>
                <a:gd name="T25" fmla="*/ 18 h 100"/>
                <a:gd name="T26" fmla="*/ 32 w 71"/>
                <a:gd name="T27" fmla="*/ 17 h 100"/>
                <a:gd name="T28" fmla="*/ 49 w 71"/>
                <a:gd name="T29" fmla="*/ 32 h 100"/>
                <a:gd name="T30" fmla="*/ 30 w 71"/>
                <a:gd name="T31" fmla="*/ 48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1" h="100">
                  <a:moveTo>
                    <a:pt x="31" y="0"/>
                  </a:moveTo>
                  <a:cubicBezTo>
                    <a:pt x="17" y="0"/>
                    <a:pt x="7" y="1"/>
                    <a:pt x="0" y="2"/>
                  </a:cubicBezTo>
                  <a:cubicBezTo>
                    <a:pt x="0" y="100"/>
                    <a:pt x="0" y="100"/>
                    <a:pt x="0" y="100"/>
                  </a:cubicBezTo>
                  <a:cubicBezTo>
                    <a:pt x="23" y="100"/>
                    <a:pt x="23" y="100"/>
                    <a:pt x="23" y="100"/>
                  </a:cubicBezTo>
                  <a:cubicBezTo>
                    <a:pt x="23" y="65"/>
                    <a:pt x="23" y="65"/>
                    <a:pt x="23" y="65"/>
                  </a:cubicBezTo>
                  <a:cubicBezTo>
                    <a:pt x="25" y="65"/>
                    <a:pt x="27" y="65"/>
                    <a:pt x="30" y="65"/>
                  </a:cubicBezTo>
                  <a:cubicBezTo>
                    <a:pt x="43" y="65"/>
                    <a:pt x="55" y="62"/>
                    <a:pt x="62" y="55"/>
                  </a:cubicBezTo>
                  <a:cubicBezTo>
                    <a:pt x="68" y="49"/>
                    <a:pt x="71" y="41"/>
                    <a:pt x="71" y="31"/>
                  </a:cubicBezTo>
                  <a:cubicBezTo>
                    <a:pt x="71" y="22"/>
                    <a:pt x="67" y="13"/>
                    <a:pt x="61" y="8"/>
                  </a:cubicBezTo>
                  <a:cubicBezTo>
                    <a:pt x="54" y="3"/>
                    <a:pt x="44" y="0"/>
                    <a:pt x="31" y="0"/>
                  </a:cubicBezTo>
                  <a:close/>
                  <a:moveTo>
                    <a:pt x="30" y="48"/>
                  </a:moveTo>
                  <a:cubicBezTo>
                    <a:pt x="27" y="48"/>
                    <a:pt x="24" y="48"/>
                    <a:pt x="23" y="47"/>
                  </a:cubicBezTo>
                  <a:cubicBezTo>
                    <a:pt x="23" y="18"/>
                    <a:pt x="23" y="18"/>
                    <a:pt x="23" y="18"/>
                  </a:cubicBezTo>
                  <a:cubicBezTo>
                    <a:pt x="24" y="18"/>
                    <a:pt x="27" y="17"/>
                    <a:pt x="32" y="17"/>
                  </a:cubicBezTo>
                  <a:cubicBezTo>
                    <a:pt x="43" y="17"/>
                    <a:pt x="49" y="23"/>
                    <a:pt x="49" y="32"/>
                  </a:cubicBezTo>
                  <a:cubicBezTo>
                    <a:pt x="49" y="42"/>
                    <a:pt x="42" y="48"/>
                    <a:pt x="30" y="4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grpSp>
      <p:grpSp>
        <p:nvGrpSpPr>
          <p:cNvPr id="79" name="组合 78"/>
          <p:cNvGrpSpPr/>
          <p:nvPr/>
        </p:nvGrpSpPr>
        <p:grpSpPr>
          <a:xfrm>
            <a:off x="6818320" y="2292508"/>
            <a:ext cx="460359" cy="469584"/>
            <a:chOff x="5700126" y="3099646"/>
            <a:chExt cx="612739" cy="625016"/>
          </a:xfrm>
          <a:solidFill>
            <a:schemeClr val="bg1"/>
          </a:solidFill>
        </p:grpSpPr>
        <p:sp>
          <p:nvSpPr>
            <p:cNvPr id="80" name="Freeform 268"/>
            <p:cNvSpPr/>
            <p:nvPr/>
          </p:nvSpPr>
          <p:spPr bwMode="auto">
            <a:xfrm>
              <a:off x="6173813" y="3099646"/>
              <a:ext cx="81089" cy="89084"/>
            </a:xfrm>
            <a:custGeom>
              <a:avLst/>
              <a:gdLst>
                <a:gd name="T0" fmla="*/ 17 w 120"/>
                <a:gd name="T1" fmla="*/ 87 h 132"/>
                <a:gd name="T2" fmla="*/ 61 w 120"/>
                <a:gd name="T3" fmla="*/ 132 h 132"/>
                <a:gd name="T4" fmla="*/ 104 w 120"/>
                <a:gd name="T5" fmla="*/ 87 h 132"/>
                <a:gd name="T6" fmla="*/ 118 w 120"/>
                <a:gd name="T7" fmla="*/ 72 h 132"/>
                <a:gd name="T8" fmla="*/ 111 w 120"/>
                <a:gd name="T9" fmla="*/ 51 h 132"/>
                <a:gd name="T10" fmla="*/ 60 w 120"/>
                <a:gd name="T11" fmla="*/ 0 h 132"/>
                <a:gd name="T12" fmla="*/ 10 w 120"/>
                <a:gd name="T13" fmla="*/ 51 h 132"/>
                <a:gd name="T14" fmla="*/ 3 w 120"/>
                <a:gd name="T15" fmla="*/ 72 h 132"/>
                <a:gd name="T16" fmla="*/ 17 w 120"/>
                <a:gd name="T17" fmla="*/ 87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0" h="132">
                  <a:moveTo>
                    <a:pt x="17" y="87"/>
                  </a:moveTo>
                  <a:cubicBezTo>
                    <a:pt x="26" y="110"/>
                    <a:pt x="43" y="132"/>
                    <a:pt x="61" y="132"/>
                  </a:cubicBezTo>
                  <a:cubicBezTo>
                    <a:pt x="80" y="132"/>
                    <a:pt x="96" y="110"/>
                    <a:pt x="104" y="87"/>
                  </a:cubicBezTo>
                  <a:cubicBezTo>
                    <a:pt x="110" y="86"/>
                    <a:pt x="115" y="81"/>
                    <a:pt x="118" y="72"/>
                  </a:cubicBezTo>
                  <a:cubicBezTo>
                    <a:pt x="120" y="63"/>
                    <a:pt x="117" y="53"/>
                    <a:pt x="111" y="51"/>
                  </a:cubicBezTo>
                  <a:cubicBezTo>
                    <a:pt x="109" y="22"/>
                    <a:pt x="87" y="0"/>
                    <a:pt x="60" y="0"/>
                  </a:cubicBezTo>
                  <a:cubicBezTo>
                    <a:pt x="33" y="0"/>
                    <a:pt x="12" y="22"/>
                    <a:pt x="10" y="51"/>
                  </a:cubicBezTo>
                  <a:cubicBezTo>
                    <a:pt x="3" y="53"/>
                    <a:pt x="0" y="63"/>
                    <a:pt x="3" y="72"/>
                  </a:cubicBezTo>
                  <a:cubicBezTo>
                    <a:pt x="5" y="81"/>
                    <a:pt x="11" y="87"/>
                    <a:pt x="17"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81" name="Freeform 269"/>
            <p:cNvSpPr/>
            <p:nvPr/>
          </p:nvSpPr>
          <p:spPr bwMode="auto">
            <a:xfrm>
              <a:off x="6150115" y="3184733"/>
              <a:ext cx="128201" cy="479683"/>
            </a:xfrm>
            <a:custGeom>
              <a:avLst/>
              <a:gdLst>
                <a:gd name="T0" fmla="*/ 41 w 190"/>
                <a:gd name="T1" fmla="*/ 156 h 711"/>
                <a:gd name="T2" fmla="*/ 41 w 190"/>
                <a:gd name="T3" fmla="*/ 711 h 711"/>
                <a:gd name="T4" fmla="*/ 150 w 190"/>
                <a:gd name="T5" fmla="*/ 711 h 711"/>
                <a:gd name="T6" fmla="*/ 150 w 190"/>
                <a:gd name="T7" fmla="*/ 156 h 711"/>
                <a:gd name="T8" fmla="*/ 189 w 190"/>
                <a:gd name="T9" fmla="*/ 144 h 711"/>
                <a:gd name="T10" fmla="*/ 190 w 190"/>
                <a:gd name="T11" fmla="*/ 144 h 711"/>
                <a:gd name="T12" fmla="*/ 189 w 190"/>
                <a:gd name="T13" fmla="*/ 45 h 711"/>
                <a:gd name="T14" fmla="*/ 147 w 190"/>
                <a:gd name="T15" fmla="*/ 0 h 711"/>
                <a:gd name="T16" fmla="*/ 106 w 190"/>
                <a:gd name="T17" fmla="*/ 68 h 711"/>
                <a:gd name="T18" fmla="*/ 101 w 190"/>
                <a:gd name="T19" fmla="*/ 37 h 711"/>
                <a:gd name="T20" fmla="*/ 107 w 190"/>
                <a:gd name="T21" fmla="*/ 27 h 711"/>
                <a:gd name="T22" fmla="*/ 95 w 190"/>
                <a:gd name="T23" fmla="*/ 16 h 711"/>
                <a:gd name="T24" fmla="*/ 83 w 190"/>
                <a:gd name="T25" fmla="*/ 27 h 711"/>
                <a:gd name="T26" fmla="*/ 89 w 190"/>
                <a:gd name="T27" fmla="*/ 37 h 711"/>
                <a:gd name="T28" fmla="*/ 84 w 190"/>
                <a:gd name="T29" fmla="*/ 68 h 711"/>
                <a:gd name="T30" fmla="*/ 44 w 190"/>
                <a:gd name="T31" fmla="*/ 0 h 711"/>
                <a:gd name="T32" fmla="*/ 1 w 190"/>
                <a:gd name="T33" fmla="*/ 45 h 711"/>
                <a:gd name="T34" fmla="*/ 0 w 190"/>
                <a:gd name="T35" fmla="*/ 45 h 711"/>
                <a:gd name="T36" fmla="*/ 0 w 190"/>
                <a:gd name="T37" fmla="*/ 144 h 711"/>
                <a:gd name="T38" fmla="*/ 1 w 190"/>
                <a:gd name="T39" fmla="*/ 144 h 711"/>
                <a:gd name="T40" fmla="*/ 41 w 190"/>
                <a:gd name="T41" fmla="*/ 156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0" h="711">
                  <a:moveTo>
                    <a:pt x="41" y="156"/>
                  </a:moveTo>
                  <a:cubicBezTo>
                    <a:pt x="41" y="711"/>
                    <a:pt x="41" y="711"/>
                    <a:pt x="41" y="711"/>
                  </a:cubicBezTo>
                  <a:cubicBezTo>
                    <a:pt x="150" y="711"/>
                    <a:pt x="150" y="711"/>
                    <a:pt x="150" y="711"/>
                  </a:cubicBezTo>
                  <a:cubicBezTo>
                    <a:pt x="150" y="156"/>
                    <a:pt x="150" y="156"/>
                    <a:pt x="150" y="156"/>
                  </a:cubicBezTo>
                  <a:cubicBezTo>
                    <a:pt x="172" y="153"/>
                    <a:pt x="187" y="149"/>
                    <a:pt x="189" y="144"/>
                  </a:cubicBezTo>
                  <a:cubicBezTo>
                    <a:pt x="190" y="144"/>
                    <a:pt x="190" y="144"/>
                    <a:pt x="190" y="144"/>
                  </a:cubicBezTo>
                  <a:cubicBezTo>
                    <a:pt x="189" y="45"/>
                    <a:pt x="189" y="45"/>
                    <a:pt x="189" y="45"/>
                  </a:cubicBezTo>
                  <a:cubicBezTo>
                    <a:pt x="186" y="26"/>
                    <a:pt x="170" y="10"/>
                    <a:pt x="147" y="0"/>
                  </a:cubicBezTo>
                  <a:cubicBezTo>
                    <a:pt x="106" y="68"/>
                    <a:pt x="106" y="68"/>
                    <a:pt x="106" y="68"/>
                  </a:cubicBezTo>
                  <a:cubicBezTo>
                    <a:pt x="101" y="37"/>
                    <a:pt x="101" y="37"/>
                    <a:pt x="101" y="37"/>
                  </a:cubicBezTo>
                  <a:cubicBezTo>
                    <a:pt x="104" y="35"/>
                    <a:pt x="107" y="32"/>
                    <a:pt x="107" y="27"/>
                  </a:cubicBezTo>
                  <a:cubicBezTo>
                    <a:pt x="107" y="21"/>
                    <a:pt x="101" y="16"/>
                    <a:pt x="95" y="16"/>
                  </a:cubicBezTo>
                  <a:cubicBezTo>
                    <a:pt x="89" y="16"/>
                    <a:pt x="83" y="21"/>
                    <a:pt x="83" y="27"/>
                  </a:cubicBezTo>
                  <a:cubicBezTo>
                    <a:pt x="83" y="32"/>
                    <a:pt x="86" y="35"/>
                    <a:pt x="89" y="37"/>
                  </a:cubicBezTo>
                  <a:cubicBezTo>
                    <a:pt x="84" y="68"/>
                    <a:pt x="84" y="68"/>
                    <a:pt x="84" y="68"/>
                  </a:cubicBezTo>
                  <a:cubicBezTo>
                    <a:pt x="44" y="0"/>
                    <a:pt x="44" y="0"/>
                    <a:pt x="44" y="0"/>
                  </a:cubicBezTo>
                  <a:cubicBezTo>
                    <a:pt x="21" y="10"/>
                    <a:pt x="5" y="26"/>
                    <a:pt x="1" y="45"/>
                  </a:cubicBezTo>
                  <a:cubicBezTo>
                    <a:pt x="0" y="45"/>
                    <a:pt x="0" y="45"/>
                    <a:pt x="0" y="45"/>
                  </a:cubicBezTo>
                  <a:cubicBezTo>
                    <a:pt x="0" y="144"/>
                    <a:pt x="0" y="144"/>
                    <a:pt x="0" y="144"/>
                  </a:cubicBezTo>
                  <a:cubicBezTo>
                    <a:pt x="1" y="144"/>
                    <a:pt x="1" y="144"/>
                    <a:pt x="1" y="144"/>
                  </a:cubicBezTo>
                  <a:cubicBezTo>
                    <a:pt x="4" y="149"/>
                    <a:pt x="19" y="153"/>
                    <a:pt x="41" y="1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82" name="Freeform 270"/>
            <p:cNvSpPr/>
            <p:nvPr/>
          </p:nvSpPr>
          <p:spPr bwMode="auto">
            <a:xfrm>
              <a:off x="6051037" y="3188159"/>
              <a:ext cx="80804" cy="89084"/>
            </a:xfrm>
            <a:custGeom>
              <a:avLst/>
              <a:gdLst>
                <a:gd name="T0" fmla="*/ 16 w 120"/>
                <a:gd name="T1" fmla="*/ 87 h 132"/>
                <a:gd name="T2" fmla="*/ 61 w 120"/>
                <a:gd name="T3" fmla="*/ 132 h 132"/>
                <a:gd name="T4" fmla="*/ 104 w 120"/>
                <a:gd name="T5" fmla="*/ 87 h 132"/>
                <a:gd name="T6" fmla="*/ 117 w 120"/>
                <a:gd name="T7" fmla="*/ 73 h 132"/>
                <a:gd name="T8" fmla="*/ 110 w 120"/>
                <a:gd name="T9" fmla="*/ 51 h 132"/>
                <a:gd name="T10" fmla="*/ 60 w 120"/>
                <a:gd name="T11" fmla="*/ 0 h 132"/>
                <a:gd name="T12" fmla="*/ 10 w 120"/>
                <a:gd name="T13" fmla="*/ 51 h 132"/>
                <a:gd name="T14" fmla="*/ 3 w 120"/>
                <a:gd name="T15" fmla="*/ 73 h 132"/>
                <a:gd name="T16" fmla="*/ 16 w 120"/>
                <a:gd name="T17" fmla="*/ 87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0" h="132">
                  <a:moveTo>
                    <a:pt x="16" y="87"/>
                  </a:moveTo>
                  <a:cubicBezTo>
                    <a:pt x="26" y="110"/>
                    <a:pt x="42" y="132"/>
                    <a:pt x="61" y="132"/>
                  </a:cubicBezTo>
                  <a:cubicBezTo>
                    <a:pt x="80" y="132"/>
                    <a:pt x="96" y="110"/>
                    <a:pt x="104" y="87"/>
                  </a:cubicBezTo>
                  <a:cubicBezTo>
                    <a:pt x="110" y="87"/>
                    <a:pt x="115" y="81"/>
                    <a:pt x="117" y="73"/>
                  </a:cubicBezTo>
                  <a:cubicBezTo>
                    <a:pt x="120" y="63"/>
                    <a:pt x="117" y="53"/>
                    <a:pt x="110" y="51"/>
                  </a:cubicBezTo>
                  <a:cubicBezTo>
                    <a:pt x="109" y="23"/>
                    <a:pt x="87" y="0"/>
                    <a:pt x="60" y="0"/>
                  </a:cubicBezTo>
                  <a:cubicBezTo>
                    <a:pt x="33" y="0"/>
                    <a:pt x="11" y="23"/>
                    <a:pt x="10" y="51"/>
                  </a:cubicBezTo>
                  <a:cubicBezTo>
                    <a:pt x="3" y="53"/>
                    <a:pt x="0" y="63"/>
                    <a:pt x="3" y="73"/>
                  </a:cubicBezTo>
                  <a:cubicBezTo>
                    <a:pt x="5" y="81"/>
                    <a:pt x="11" y="87"/>
                    <a:pt x="16"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83" name="Freeform 271"/>
            <p:cNvSpPr/>
            <p:nvPr/>
          </p:nvSpPr>
          <p:spPr bwMode="auto">
            <a:xfrm>
              <a:off x="6027338" y="3273246"/>
              <a:ext cx="128201" cy="391170"/>
            </a:xfrm>
            <a:custGeom>
              <a:avLst/>
              <a:gdLst>
                <a:gd name="T0" fmla="*/ 49 w 190"/>
                <a:gd name="T1" fmla="*/ 157 h 580"/>
                <a:gd name="T2" fmla="*/ 39 w 190"/>
                <a:gd name="T3" fmla="*/ 157 h 580"/>
                <a:gd name="T4" fmla="*/ 39 w 190"/>
                <a:gd name="T5" fmla="*/ 580 h 580"/>
                <a:gd name="T6" fmla="*/ 148 w 190"/>
                <a:gd name="T7" fmla="*/ 580 h 580"/>
                <a:gd name="T8" fmla="*/ 148 w 190"/>
                <a:gd name="T9" fmla="*/ 157 h 580"/>
                <a:gd name="T10" fmla="*/ 141 w 190"/>
                <a:gd name="T11" fmla="*/ 157 h 580"/>
                <a:gd name="T12" fmla="*/ 189 w 190"/>
                <a:gd name="T13" fmla="*/ 145 h 580"/>
                <a:gd name="T14" fmla="*/ 190 w 190"/>
                <a:gd name="T15" fmla="*/ 145 h 580"/>
                <a:gd name="T16" fmla="*/ 189 w 190"/>
                <a:gd name="T17" fmla="*/ 45 h 580"/>
                <a:gd name="T18" fmla="*/ 146 w 190"/>
                <a:gd name="T19" fmla="*/ 0 h 580"/>
                <a:gd name="T20" fmla="*/ 106 w 190"/>
                <a:gd name="T21" fmla="*/ 68 h 580"/>
                <a:gd name="T22" fmla="*/ 101 w 190"/>
                <a:gd name="T23" fmla="*/ 38 h 580"/>
                <a:gd name="T24" fmla="*/ 106 w 190"/>
                <a:gd name="T25" fmla="*/ 28 h 580"/>
                <a:gd name="T26" fmla="*/ 95 w 190"/>
                <a:gd name="T27" fmla="*/ 16 h 580"/>
                <a:gd name="T28" fmla="*/ 83 w 190"/>
                <a:gd name="T29" fmla="*/ 28 h 580"/>
                <a:gd name="T30" fmla="*/ 89 w 190"/>
                <a:gd name="T31" fmla="*/ 38 h 580"/>
                <a:gd name="T32" fmla="*/ 84 w 190"/>
                <a:gd name="T33" fmla="*/ 68 h 580"/>
                <a:gd name="T34" fmla="*/ 43 w 190"/>
                <a:gd name="T35" fmla="*/ 0 h 580"/>
                <a:gd name="T36" fmla="*/ 1 w 190"/>
                <a:gd name="T37" fmla="*/ 45 h 580"/>
                <a:gd name="T38" fmla="*/ 0 w 190"/>
                <a:gd name="T39" fmla="*/ 45 h 580"/>
                <a:gd name="T40" fmla="*/ 0 w 190"/>
                <a:gd name="T41" fmla="*/ 145 h 580"/>
                <a:gd name="T42" fmla="*/ 1 w 190"/>
                <a:gd name="T43" fmla="*/ 145 h 580"/>
                <a:gd name="T44" fmla="*/ 49 w 190"/>
                <a:gd name="T45" fmla="*/ 157 h 5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90" h="580">
                  <a:moveTo>
                    <a:pt x="49" y="157"/>
                  </a:moveTo>
                  <a:cubicBezTo>
                    <a:pt x="39" y="157"/>
                    <a:pt x="39" y="157"/>
                    <a:pt x="39" y="157"/>
                  </a:cubicBezTo>
                  <a:cubicBezTo>
                    <a:pt x="39" y="580"/>
                    <a:pt x="39" y="580"/>
                    <a:pt x="39" y="580"/>
                  </a:cubicBezTo>
                  <a:cubicBezTo>
                    <a:pt x="148" y="580"/>
                    <a:pt x="148" y="580"/>
                    <a:pt x="148" y="580"/>
                  </a:cubicBezTo>
                  <a:cubicBezTo>
                    <a:pt x="148" y="157"/>
                    <a:pt x="148" y="157"/>
                    <a:pt x="148" y="157"/>
                  </a:cubicBezTo>
                  <a:cubicBezTo>
                    <a:pt x="141" y="157"/>
                    <a:pt x="141" y="157"/>
                    <a:pt x="141" y="157"/>
                  </a:cubicBezTo>
                  <a:cubicBezTo>
                    <a:pt x="168" y="155"/>
                    <a:pt x="186" y="150"/>
                    <a:pt x="189" y="145"/>
                  </a:cubicBezTo>
                  <a:cubicBezTo>
                    <a:pt x="190" y="145"/>
                    <a:pt x="190" y="145"/>
                    <a:pt x="190" y="145"/>
                  </a:cubicBezTo>
                  <a:cubicBezTo>
                    <a:pt x="189" y="45"/>
                    <a:pt x="189" y="45"/>
                    <a:pt x="189" y="45"/>
                  </a:cubicBezTo>
                  <a:cubicBezTo>
                    <a:pt x="185" y="26"/>
                    <a:pt x="169" y="10"/>
                    <a:pt x="146" y="0"/>
                  </a:cubicBezTo>
                  <a:cubicBezTo>
                    <a:pt x="106" y="68"/>
                    <a:pt x="106" y="68"/>
                    <a:pt x="106" y="68"/>
                  </a:cubicBezTo>
                  <a:cubicBezTo>
                    <a:pt x="101" y="38"/>
                    <a:pt x="101" y="38"/>
                    <a:pt x="101" y="38"/>
                  </a:cubicBezTo>
                  <a:cubicBezTo>
                    <a:pt x="104" y="36"/>
                    <a:pt x="106" y="32"/>
                    <a:pt x="106" y="28"/>
                  </a:cubicBezTo>
                  <a:cubicBezTo>
                    <a:pt x="106" y="21"/>
                    <a:pt x="101" y="16"/>
                    <a:pt x="95" y="16"/>
                  </a:cubicBezTo>
                  <a:cubicBezTo>
                    <a:pt x="88" y="16"/>
                    <a:pt x="83" y="21"/>
                    <a:pt x="83" y="28"/>
                  </a:cubicBezTo>
                  <a:cubicBezTo>
                    <a:pt x="83" y="32"/>
                    <a:pt x="85" y="36"/>
                    <a:pt x="89" y="38"/>
                  </a:cubicBezTo>
                  <a:cubicBezTo>
                    <a:pt x="84" y="68"/>
                    <a:pt x="84" y="68"/>
                    <a:pt x="84" y="68"/>
                  </a:cubicBezTo>
                  <a:cubicBezTo>
                    <a:pt x="43" y="0"/>
                    <a:pt x="43" y="0"/>
                    <a:pt x="43" y="0"/>
                  </a:cubicBezTo>
                  <a:cubicBezTo>
                    <a:pt x="20" y="10"/>
                    <a:pt x="4" y="26"/>
                    <a:pt x="1" y="45"/>
                  </a:cubicBezTo>
                  <a:cubicBezTo>
                    <a:pt x="0" y="45"/>
                    <a:pt x="0" y="45"/>
                    <a:pt x="0" y="45"/>
                  </a:cubicBezTo>
                  <a:cubicBezTo>
                    <a:pt x="0" y="145"/>
                    <a:pt x="0" y="145"/>
                    <a:pt x="0" y="145"/>
                  </a:cubicBezTo>
                  <a:cubicBezTo>
                    <a:pt x="1" y="145"/>
                    <a:pt x="1" y="145"/>
                    <a:pt x="1" y="145"/>
                  </a:cubicBezTo>
                  <a:cubicBezTo>
                    <a:pt x="4" y="150"/>
                    <a:pt x="22" y="155"/>
                    <a:pt x="49" y="1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84" name="Freeform 272"/>
            <p:cNvSpPr/>
            <p:nvPr/>
          </p:nvSpPr>
          <p:spPr bwMode="auto">
            <a:xfrm>
              <a:off x="5913414" y="3249548"/>
              <a:ext cx="80804" cy="89084"/>
            </a:xfrm>
            <a:custGeom>
              <a:avLst/>
              <a:gdLst>
                <a:gd name="T0" fmla="*/ 17 w 120"/>
                <a:gd name="T1" fmla="*/ 87 h 132"/>
                <a:gd name="T2" fmla="*/ 62 w 120"/>
                <a:gd name="T3" fmla="*/ 132 h 132"/>
                <a:gd name="T4" fmla="*/ 105 w 120"/>
                <a:gd name="T5" fmla="*/ 87 h 132"/>
                <a:gd name="T6" fmla="*/ 118 w 120"/>
                <a:gd name="T7" fmla="*/ 73 h 132"/>
                <a:gd name="T8" fmla="*/ 111 w 120"/>
                <a:gd name="T9" fmla="*/ 51 h 132"/>
                <a:gd name="T10" fmla="*/ 60 w 120"/>
                <a:gd name="T11" fmla="*/ 0 h 132"/>
                <a:gd name="T12" fmla="*/ 10 w 120"/>
                <a:gd name="T13" fmla="*/ 51 h 132"/>
                <a:gd name="T14" fmla="*/ 3 w 120"/>
                <a:gd name="T15" fmla="*/ 73 h 132"/>
                <a:gd name="T16" fmla="*/ 17 w 120"/>
                <a:gd name="T17" fmla="*/ 87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0" h="132">
                  <a:moveTo>
                    <a:pt x="17" y="87"/>
                  </a:moveTo>
                  <a:cubicBezTo>
                    <a:pt x="26" y="110"/>
                    <a:pt x="43" y="132"/>
                    <a:pt x="62" y="132"/>
                  </a:cubicBezTo>
                  <a:cubicBezTo>
                    <a:pt x="80" y="132"/>
                    <a:pt x="96" y="110"/>
                    <a:pt x="105" y="87"/>
                  </a:cubicBezTo>
                  <a:cubicBezTo>
                    <a:pt x="110" y="87"/>
                    <a:pt x="116" y="81"/>
                    <a:pt x="118" y="73"/>
                  </a:cubicBezTo>
                  <a:cubicBezTo>
                    <a:pt x="120" y="63"/>
                    <a:pt x="117" y="53"/>
                    <a:pt x="111" y="51"/>
                  </a:cubicBezTo>
                  <a:cubicBezTo>
                    <a:pt x="109" y="23"/>
                    <a:pt x="87" y="0"/>
                    <a:pt x="60" y="0"/>
                  </a:cubicBezTo>
                  <a:cubicBezTo>
                    <a:pt x="34" y="0"/>
                    <a:pt x="12" y="23"/>
                    <a:pt x="10" y="51"/>
                  </a:cubicBezTo>
                  <a:cubicBezTo>
                    <a:pt x="4" y="53"/>
                    <a:pt x="0" y="63"/>
                    <a:pt x="3" y="73"/>
                  </a:cubicBezTo>
                  <a:cubicBezTo>
                    <a:pt x="5" y="81"/>
                    <a:pt x="11" y="87"/>
                    <a:pt x="17"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85" name="Freeform 273"/>
            <p:cNvSpPr/>
            <p:nvPr/>
          </p:nvSpPr>
          <p:spPr bwMode="auto">
            <a:xfrm>
              <a:off x="5890572" y="3334634"/>
              <a:ext cx="127345" cy="329782"/>
            </a:xfrm>
            <a:custGeom>
              <a:avLst/>
              <a:gdLst>
                <a:gd name="T0" fmla="*/ 46 w 189"/>
                <a:gd name="T1" fmla="*/ 157 h 489"/>
                <a:gd name="T2" fmla="*/ 46 w 189"/>
                <a:gd name="T3" fmla="*/ 489 h 489"/>
                <a:gd name="T4" fmla="*/ 154 w 189"/>
                <a:gd name="T5" fmla="*/ 489 h 489"/>
                <a:gd name="T6" fmla="*/ 154 w 189"/>
                <a:gd name="T7" fmla="*/ 156 h 489"/>
                <a:gd name="T8" fmla="*/ 189 w 189"/>
                <a:gd name="T9" fmla="*/ 145 h 489"/>
                <a:gd name="T10" fmla="*/ 189 w 189"/>
                <a:gd name="T11" fmla="*/ 145 h 489"/>
                <a:gd name="T12" fmla="*/ 188 w 189"/>
                <a:gd name="T13" fmla="*/ 45 h 489"/>
                <a:gd name="T14" fmla="*/ 146 w 189"/>
                <a:gd name="T15" fmla="*/ 0 h 489"/>
                <a:gd name="T16" fmla="*/ 105 w 189"/>
                <a:gd name="T17" fmla="*/ 68 h 489"/>
                <a:gd name="T18" fmla="*/ 100 w 189"/>
                <a:gd name="T19" fmla="*/ 38 h 489"/>
                <a:gd name="T20" fmla="*/ 106 w 189"/>
                <a:gd name="T21" fmla="*/ 28 h 489"/>
                <a:gd name="T22" fmla="*/ 94 w 189"/>
                <a:gd name="T23" fmla="*/ 16 h 489"/>
                <a:gd name="T24" fmla="*/ 82 w 189"/>
                <a:gd name="T25" fmla="*/ 28 h 489"/>
                <a:gd name="T26" fmla="*/ 88 w 189"/>
                <a:gd name="T27" fmla="*/ 38 h 489"/>
                <a:gd name="T28" fmla="*/ 83 w 189"/>
                <a:gd name="T29" fmla="*/ 68 h 489"/>
                <a:gd name="T30" fmla="*/ 43 w 189"/>
                <a:gd name="T31" fmla="*/ 0 h 489"/>
                <a:gd name="T32" fmla="*/ 0 w 189"/>
                <a:gd name="T33" fmla="*/ 45 h 489"/>
                <a:gd name="T34" fmla="*/ 0 w 189"/>
                <a:gd name="T35" fmla="*/ 45 h 489"/>
                <a:gd name="T36" fmla="*/ 0 w 189"/>
                <a:gd name="T37" fmla="*/ 145 h 489"/>
                <a:gd name="T38" fmla="*/ 0 w 189"/>
                <a:gd name="T39" fmla="*/ 145 h 489"/>
                <a:gd name="T40" fmla="*/ 46 w 189"/>
                <a:gd name="T41" fmla="*/ 157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9" h="489">
                  <a:moveTo>
                    <a:pt x="46" y="157"/>
                  </a:moveTo>
                  <a:cubicBezTo>
                    <a:pt x="46" y="489"/>
                    <a:pt x="46" y="489"/>
                    <a:pt x="46" y="489"/>
                  </a:cubicBezTo>
                  <a:cubicBezTo>
                    <a:pt x="154" y="489"/>
                    <a:pt x="154" y="489"/>
                    <a:pt x="154" y="489"/>
                  </a:cubicBezTo>
                  <a:cubicBezTo>
                    <a:pt x="154" y="156"/>
                    <a:pt x="154" y="156"/>
                    <a:pt x="154" y="156"/>
                  </a:cubicBezTo>
                  <a:cubicBezTo>
                    <a:pt x="173" y="153"/>
                    <a:pt x="186" y="149"/>
                    <a:pt x="189" y="145"/>
                  </a:cubicBezTo>
                  <a:cubicBezTo>
                    <a:pt x="189" y="145"/>
                    <a:pt x="189" y="145"/>
                    <a:pt x="189" y="145"/>
                  </a:cubicBezTo>
                  <a:cubicBezTo>
                    <a:pt x="188" y="45"/>
                    <a:pt x="188" y="45"/>
                    <a:pt x="188" y="45"/>
                  </a:cubicBezTo>
                  <a:cubicBezTo>
                    <a:pt x="185" y="26"/>
                    <a:pt x="169" y="10"/>
                    <a:pt x="146" y="0"/>
                  </a:cubicBezTo>
                  <a:cubicBezTo>
                    <a:pt x="105" y="68"/>
                    <a:pt x="105" y="68"/>
                    <a:pt x="105" y="68"/>
                  </a:cubicBezTo>
                  <a:cubicBezTo>
                    <a:pt x="100" y="38"/>
                    <a:pt x="100" y="38"/>
                    <a:pt x="100" y="38"/>
                  </a:cubicBezTo>
                  <a:cubicBezTo>
                    <a:pt x="104" y="36"/>
                    <a:pt x="106" y="32"/>
                    <a:pt x="106" y="28"/>
                  </a:cubicBezTo>
                  <a:cubicBezTo>
                    <a:pt x="106" y="21"/>
                    <a:pt x="101" y="16"/>
                    <a:pt x="94" y="16"/>
                  </a:cubicBezTo>
                  <a:cubicBezTo>
                    <a:pt x="88" y="16"/>
                    <a:pt x="82" y="21"/>
                    <a:pt x="82" y="28"/>
                  </a:cubicBezTo>
                  <a:cubicBezTo>
                    <a:pt x="82" y="32"/>
                    <a:pt x="85" y="36"/>
                    <a:pt x="88" y="38"/>
                  </a:cubicBezTo>
                  <a:cubicBezTo>
                    <a:pt x="83" y="68"/>
                    <a:pt x="83" y="68"/>
                    <a:pt x="83" y="68"/>
                  </a:cubicBezTo>
                  <a:cubicBezTo>
                    <a:pt x="43" y="0"/>
                    <a:pt x="43" y="0"/>
                    <a:pt x="43" y="0"/>
                  </a:cubicBezTo>
                  <a:cubicBezTo>
                    <a:pt x="20" y="10"/>
                    <a:pt x="4" y="26"/>
                    <a:pt x="0" y="45"/>
                  </a:cubicBezTo>
                  <a:cubicBezTo>
                    <a:pt x="0" y="45"/>
                    <a:pt x="0" y="45"/>
                    <a:pt x="0" y="45"/>
                  </a:cubicBezTo>
                  <a:cubicBezTo>
                    <a:pt x="0" y="145"/>
                    <a:pt x="0" y="145"/>
                    <a:pt x="0" y="145"/>
                  </a:cubicBezTo>
                  <a:cubicBezTo>
                    <a:pt x="0" y="145"/>
                    <a:pt x="0" y="145"/>
                    <a:pt x="0" y="145"/>
                  </a:cubicBezTo>
                  <a:cubicBezTo>
                    <a:pt x="3" y="150"/>
                    <a:pt x="21" y="154"/>
                    <a:pt x="46" y="1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86" name="Freeform 274"/>
            <p:cNvSpPr/>
            <p:nvPr/>
          </p:nvSpPr>
          <p:spPr bwMode="auto">
            <a:xfrm>
              <a:off x="5786640" y="3363472"/>
              <a:ext cx="80804" cy="89084"/>
            </a:xfrm>
            <a:custGeom>
              <a:avLst/>
              <a:gdLst>
                <a:gd name="T0" fmla="*/ 17 w 120"/>
                <a:gd name="T1" fmla="*/ 88 h 132"/>
                <a:gd name="T2" fmla="*/ 62 w 120"/>
                <a:gd name="T3" fmla="*/ 132 h 132"/>
                <a:gd name="T4" fmla="*/ 104 w 120"/>
                <a:gd name="T5" fmla="*/ 88 h 132"/>
                <a:gd name="T6" fmla="*/ 118 w 120"/>
                <a:gd name="T7" fmla="*/ 73 h 132"/>
                <a:gd name="T8" fmla="*/ 111 w 120"/>
                <a:gd name="T9" fmla="*/ 51 h 132"/>
                <a:gd name="T10" fmla="*/ 60 w 120"/>
                <a:gd name="T11" fmla="*/ 0 h 132"/>
                <a:gd name="T12" fmla="*/ 10 w 120"/>
                <a:gd name="T13" fmla="*/ 51 h 132"/>
                <a:gd name="T14" fmla="*/ 3 w 120"/>
                <a:gd name="T15" fmla="*/ 73 h 132"/>
                <a:gd name="T16" fmla="*/ 17 w 120"/>
                <a:gd name="T17" fmla="*/ 88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0" h="132">
                  <a:moveTo>
                    <a:pt x="17" y="88"/>
                  </a:moveTo>
                  <a:cubicBezTo>
                    <a:pt x="26" y="111"/>
                    <a:pt x="43" y="132"/>
                    <a:pt x="62" y="132"/>
                  </a:cubicBezTo>
                  <a:cubicBezTo>
                    <a:pt x="80" y="132"/>
                    <a:pt x="96" y="111"/>
                    <a:pt x="104" y="88"/>
                  </a:cubicBezTo>
                  <a:cubicBezTo>
                    <a:pt x="110" y="87"/>
                    <a:pt x="116" y="81"/>
                    <a:pt x="118" y="73"/>
                  </a:cubicBezTo>
                  <a:cubicBezTo>
                    <a:pt x="120" y="63"/>
                    <a:pt x="117" y="54"/>
                    <a:pt x="111" y="51"/>
                  </a:cubicBezTo>
                  <a:cubicBezTo>
                    <a:pt x="109" y="23"/>
                    <a:pt x="87" y="0"/>
                    <a:pt x="60" y="0"/>
                  </a:cubicBezTo>
                  <a:cubicBezTo>
                    <a:pt x="33" y="0"/>
                    <a:pt x="12" y="23"/>
                    <a:pt x="10" y="51"/>
                  </a:cubicBezTo>
                  <a:cubicBezTo>
                    <a:pt x="4" y="54"/>
                    <a:pt x="0" y="63"/>
                    <a:pt x="3" y="73"/>
                  </a:cubicBezTo>
                  <a:cubicBezTo>
                    <a:pt x="5" y="82"/>
                    <a:pt x="11" y="87"/>
                    <a:pt x="17" y="8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87" name="Freeform 275"/>
            <p:cNvSpPr/>
            <p:nvPr/>
          </p:nvSpPr>
          <p:spPr bwMode="auto">
            <a:xfrm>
              <a:off x="5763513" y="3448559"/>
              <a:ext cx="127630" cy="215858"/>
            </a:xfrm>
            <a:custGeom>
              <a:avLst/>
              <a:gdLst>
                <a:gd name="T0" fmla="*/ 0 w 189"/>
                <a:gd name="T1" fmla="*/ 45 h 320"/>
                <a:gd name="T2" fmla="*/ 0 w 189"/>
                <a:gd name="T3" fmla="*/ 145 h 320"/>
                <a:gd name="T4" fmla="*/ 0 w 189"/>
                <a:gd name="T5" fmla="*/ 145 h 320"/>
                <a:gd name="T6" fmla="*/ 43 w 189"/>
                <a:gd name="T7" fmla="*/ 157 h 320"/>
                <a:gd name="T8" fmla="*/ 43 w 189"/>
                <a:gd name="T9" fmla="*/ 320 h 320"/>
                <a:gd name="T10" fmla="*/ 152 w 189"/>
                <a:gd name="T11" fmla="*/ 320 h 320"/>
                <a:gd name="T12" fmla="*/ 152 w 189"/>
                <a:gd name="T13" fmla="*/ 156 h 320"/>
                <a:gd name="T14" fmla="*/ 189 w 189"/>
                <a:gd name="T15" fmla="*/ 145 h 320"/>
                <a:gd name="T16" fmla="*/ 189 w 189"/>
                <a:gd name="T17" fmla="*/ 145 h 320"/>
                <a:gd name="T18" fmla="*/ 188 w 189"/>
                <a:gd name="T19" fmla="*/ 45 h 320"/>
                <a:gd name="T20" fmla="*/ 146 w 189"/>
                <a:gd name="T21" fmla="*/ 0 h 320"/>
                <a:gd name="T22" fmla="*/ 105 w 189"/>
                <a:gd name="T23" fmla="*/ 69 h 320"/>
                <a:gd name="T24" fmla="*/ 100 w 189"/>
                <a:gd name="T25" fmla="*/ 38 h 320"/>
                <a:gd name="T26" fmla="*/ 106 w 189"/>
                <a:gd name="T27" fmla="*/ 28 h 320"/>
                <a:gd name="T28" fmla="*/ 94 w 189"/>
                <a:gd name="T29" fmla="*/ 16 h 320"/>
                <a:gd name="T30" fmla="*/ 82 w 189"/>
                <a:gd name="T31" fmla="*/ 28 h 320"/>
                <a:gd name="T32" fmla="*/ 88 w 189"/>
                <a:gd name="T33" fmla="*/ 38 h 320"/>
                <a:gd name="T34" fmla="*/ 83 w 189"/>
                <a:gd name="T35" fmla="*/ 68 h 320"/>
                <a:gd name="T36" fmla="*/ 43 w 189"/>
                <a:gd name="T37" fmla="*/ 0 h 320"/>
                <a:gd name="T38" fmla="*/ 0 w 189"/>
                <a:gd name="T39" fmla="*/ 45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9" h="320">
                  <a:moveTo>
                    <a:pt x="0" y="45"/>
                  </a:moveTo>
                  <a:cubicBezTo>
                    <a:pt x="0" y="145"/>
                    <a:pt x="0" y="145"/>
                    <a:pt x="0" y="145"/>
                  </a:cubicBezTo>
                  <a:cubicBezTo>
                    <a:pt x="0" y="145"/>
                    <a:pt x="0" y="145"/>
                    <a:pt x="0" y="145"/>
                  </a:cubicBezTo>
                  <a:cubicBezTo>
                    <a:pt x="3" y="150"/>
                    <a:pt x="19" y="154"/>
                    <a:pt x="43" y="157"/>
                  </a:cubicBezTo>
                  <a:cubicBezTo>
                    <a:pt x="43" y="320"/>
                    <a:pt x="43" y="320"/>
                    <a:pt x="43" y="320"/>
                  </a:cubicBezTo>
                  <a:cubicBezTo>
                    <a:pt x="152" y="320"/>
                    <a:pt x="152" y="320"/>
                    <a:pt x="152" y="320"/>
                  </a:cubicBezTo>
                  <a:cubicBezTo>
                    <a:pt x="152" y="156"/>
                    <a:pt x="152" y="156"/>
                    <a:pt x="152" y="156"/>
                  </a:cubicBezTo>
                  <a:cubicBezTo>
                    <a:pt x="172" y="154"/>
                    <a:pt x="186" y="150"/>
                    <a:pt x="189" y="145"/>
                  </a:cubicBezTo>
                  <a:cubicBezTo>
                    <a:pt x="189" y="145"/>
                    <a:pt x="189" y="145"/>
                    <a:pt x="189" y="145"/>
                  </a:cubicBezTo>
                  <a:cubicBezTo>
                    <a:pt x="188" y="45"/>
                    <a:pt x="188" y="45"/>
                    <a:pt x="188" y="45"/>
                  </a:cubicBezTo>
                  <a:cubicBezTo>
                    <a:pt x="185" y="26"/>
                    <a:pt x="169" y="10"/>
                    <a:pt x="146" y="0"/>
                  </a:cubicBezTo>
                  <a:cubicBezTo>
                    <a:pt x="105" y="69"/>
                    <a:pt x="105" y="69"/>
                    <a:pt x="105" y="69"/>
                  </a:cubicBezTo>
                  <a:cubicBezTo>
                    <a:pt x="100" y="38"/>
                    <a:pt x="100" y="38"/>
                    <a:pt x="100" y="38"/>
                  </a:cubicBezTo>
                  <a:cubicBezTo>
                    <a:pt x="104" y="36"/>
                    <a:pt x="106" y="32"/>
                    <a:pt x="106" y="28"/>
                  </a:cubicBezTo>
                  <a:cubicBezTo>
                    <a:pt x="106" y="22"/>
                    <a:pt x="101" y="16"/>
                    <a:pt x="94" y="16"/>
                  </a:cubicBezTo>
                  <a:cubicBezTo>
                    <a:pt x="88" y="16"/>
                    <a:pt x="82" y="22"/>
                    <a:pt x="82" y="28"/>
                  </a:cubicBezTo>
                  <a:cubicBezTo>
                    <a:pt x="82" y="32"/>
                    <a:pt x="85" y="36"/>
                    <a:pt x="88" y="38"/>
                  </a:cubicBezTo>
                  <a:cubicBezTo>
                    <a:pt x="83" y="68"/>
                    <a:pt x="83" y="68"/>
                    <a:pt x="83" y="68"/>
                  </a:cubicBezTo>
                  <a:cubicBezTo>
                    <a:pt x="43" y="0"/>
                    <a:pt x="43" y="0"/>
                    <a:pt x="43" y="0"/>
                  </a:cubicBezTo>
                  <a:cubicBezTo>
                    <a:pt x="20" y="10"/>
                    <a:pt x="4" y="26"/>
                    <a:pt x="0" y="4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88" name="Freeform 276"/>
            <p:cNvSpPr/>
            <p:nvPr/>
          </p:nvSpPr>
          <p:spPr bwMode="auto">
            <a:xfrm>
              <a:off x="5700126" y="3151041"/>
              <a:ext cx="612739" cy="573621"/>
            </a:xfrm>
            <a:custGeom>
              <a:avLst/>
              <a:gdLst>
                <a:gd name="T0" fmla="*/ 875 w 908"/>
                <a:gd name="T1" fmla="*/ 762 h 850"/>
                <a:gd name="T2" fmla="*/ 843 w 908"/>
                <a:gd name="T3" fmla="*/ 787 h 850"/>
                <a:gd name="T4" fmla="*/ 72 w 908"/>
                <a:gd name="T5" fmla="*/ 787 h 850"/>
                <a:gd name="T6" fmla="*/ 72 w 908"/>
                <a:gd name="T7" fmla="*/ 64 h 850"/>
                <a:gd name="T8" fmla="*/ 96 w 908"/>
                <a:gd name="T9" fmla="*/ 33 h 850"/>
                <a:gd name="T10" fmla="*/ 63 w 908"/>
                <a:gd name="T11" fmla="*/ 0 h 850"/>
                <a:gd name="T12" fmla="*/ 31 w 908"/>
                <a:gd name="T13" fmla="*/ 33 h 850"/>
                <a:gd name="T14" fmla="*/ 55 w 908"/>
                <a:gd name="T15" fmla="*/ 64 h 850"/>
                <a:gd name="T16" fmla="*/ 55 w 908"/>
                <a:gd name="T17" fmla="*/ 787 h 850"/>
                <a:gd name="T18" fmla="*/ 0 w 908"/>
                <a:gd name="T19" fmla="*/ 787 h 850"/>
                <a:gd name="T20" fmla="*/ 0 w 908"/>
                <a:gd name="T21" fmla="*/ 804 h 850"/>
                <a:gd name="T22" fmla="*/ 55 w 908"/>
                <a:gd name="T23" fmla="*/ 804 h 850"/>
                <a:gd name="T24" fmla="*/ 55 w 908"/>
                <a:gd name="T25" fmla="*/ 850 h 850"/>
                <a:gd name="T26" fmla="*/ 72 w 908"/>
                <a:gd name="T27" fmla="*/ 850 h 850"/>
                <a:gd name="T28" fmla="*/ 72 w 908"/>
                <a:gd name="T29" fmla="*/ 804 h 850"/>
                <a:gd name="T30" fmla="*/ 844 w 908"/>
                <a:gd name="T31" fmla="*/ 804 h 850"/>
                <a:gd name="T32" fmla="*/ 875 w 908"/>
                <a:gd name="T33" fmla="*/ 827 h 850"/>
                <a:gd name="T34" fmla="*/ 908 w 908"/>
                <a:gd name="T35" fmla="*/ 794 h 850"/>
                <a:gd name="T36" fmla="*/ 875 w 908"/>
                <a:gd name="T37" fmla="*/ 762 h 8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08" h="850">
                  <a:moveTo>
                    <a:pt x="875" y="762"/>
                  </a:moveTo>
                  <a:cubicBezTo>
                    <a:pt x="860" y="762"/>
                    <a:pt x="847" y="773"/>
                    <a:pt x="843" y="787"/>
                  </a:cubicBezTo>
                  <a:cubicBezTo>
                    <a:pt x="72" y="787"/>
                    <a:pt x="72" y="787"/>
                    <a:pt x="72" y="787"/>
                  </a:cubicBezTo>
                  <a:cubicBezTo>
                    <a:pt x="72" y="64"/>
                    <a:pt x="72" y="64"/>
                    <a:pt x="72" y="64"/>
                  </a:cubicBezTo>
                  <a:cubicBezTo>
                    <a:pt x="86" y="60"/>
                    <a:pt x="96" y="48"/>
                    <a:pt x="96" y="33"/>
                  </a:cubicBezTo>
                  <a:cubicBezTo>
                    <a:pt x="96" y="15"/>
                    <a:pt x="81" y="0"/>
                    <a:pt x="63" y="0"/>
                  </a:cubicBezTo>
                  <a:cubicBezTo>
                    <a:pt x="45" y="0"/>
                    <a:pt x="31" y="15"/>
                    <a:pt x="31" y="33"/>
                  </a:cubicBezTo>
                  <a:cubicBezTo>
                    <a:pt x="31" y="48"/>
                    <a:pt x="41" y="60"/>
                    <a:pt x="55" y="64"/>
                  </a:cubicBezTo>
                  <a:cubicBezTo>
                    <a:pt x="55" y="787"/>
                    <a:pt x="55" y="787"/>
                    <a:pt x="55" y="787"/>
                  </a:cubicBezTo>
                  <a:cubicBezTo>
                    <a:pt x="0" y="787"/>
                    <a:pt x="0" y="787"/>
                    <a:pt x="0" y="787"/>
                  </a:cubicBezTo>
                  <a:cubicBezTo>
                    <a:pt x="0" y="804"/>
                    <a:pt x="0" y="804"/>
                    <a:pt x="0" y="804"/>
                  </a:cubicBezTo>
                  <a:cubicBezTo>
                    <a:pt x="55" y="804"/>
                    <a:pt x="55" y="804"/>
                    <a:pt x="55" y="804"/>
                  </a:cubicBezTo>
                  <a:cubicBezTo>
                    <a:pt x="55" y="850"/>
                    <a:pt x="55" y="850"/>
                    <a:pt x="55" y="850"/>
                  </a:cubicBezTo>
                  <a:cubicBezTo>
                    <a:pt x="72" y="850"/>
                    <a:pt x="72" y="850"/>
                    <a:pt x="72" y="850"/>
                  </a:cubicBezTo>
                  <a:cubicBezTo>
                    <a:pt x="72" y="804"/>
                    <a:pt x="72" y="804"/>
                    <a:pt x="72" y="804"/>
                  </a:cubicBezTo>
                  <a:cubicBezTo>
                    <a:pt x="844" y="804"/>
                    <a:pt x="844" y="804"/>
                    <a:pt x="844" y="804"/>
                  </a:cubicBezTo>
                  <a:cubicBezTo>
                    <a:pt x="848" y="817"/>
                    <a:pt x="861" y="827"/>
                    <a:pt x="875" y="827"/>
                  </a:cubicBezTo>
                  <a:cubicBezTo>
                    <a:pt x="893" y="827"/>
                    <a:pt x="908" y="812"/>
                    <a:pt x="908" y="794"/>
                  </a:cubicBezTo>
                  <a:cubicBezTo>
                    <a:pt x="908" y="776"/>
                    <a:pt x="893" y="762"/>
                    <a:pt x="875" y="76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grpSp>
      <p:grpSp>
        <p:nvGrpSpPr>
          <p:cNvPr id="89" name="组合 88"/>
          <p:cNvGrpSpPr/>
          <p:nvPr/>
        </p:nvGrpSpPr>
        <p:grpSpPr>
          <a:xfrm>
            <a:off x="4927672" y="4153895"/>
            <a:ext cx="482455" cy="455211"/>
            <a:chOff x="3098700" y="5569159"/>
            <a:chExt cx="642147" cy="605886"/>
          </a:xfrm>
          <a:solidFill>
            <a:schemeClr val="bg1"/>
          </a:solidFill>
        </p:grpSpPr>
        <p:sp>
          <p:nvSpPr>
            <p:cNvPr id="90" name="Freeform 349"/>
            <p:cNvSpPr/>
            <p:nvPr/>
          </p:nvSpPr>
          <p:spPr bwMode="auto">
            <a:xfrm>
              <a:off x="3119543" y="5569159"/>
              <a:ext cx="621304" cy="392027"/>
            </a:xfrm>
            <a:custGeom>
              <a:avLst/>
              <a:gdLst>
                <a:gd name="T0" fmla="*/ 880 w 921"/>
                <a:gd name="T1" fmla="*/ 447 h 581"/>
                <a:gd name="T2" fmla="*/ 879 w 921"/>
                <a:gd name="T3" fmla="*/ 427 h 581"/>
                <a:gd name="T4" fmla="*/ 431 w 921"/>
                <a:gd name="T5" fmla="*/ 0 h 581"/>
                <a:gd name="T6" fmla="*/ 3 w 921"/>
                <a:gd name="T7" fmla="*/ 317 h 581"/>
                <a:gd name="T8" fmla="*/ 0 w 921"/>
                <a:gd name="T9" fmla="*/ 326 h 581"/>
                <a:gd name="T10" fmla="*/ 108 w 921"/>
                <a:gd name="T11" fmla="*/ 326 h 581"/>
                <a:gd name="T12" fmla="*/ 109 w 921"/>
                <a:gd name="T13" fmla="*/ 322 h 581"/>
                <a:gd name="T14" fmla="*/ 431 w 921"/>
                <a:gd name="T15" fmla="*/ 102 h 581"/>
                <a:gd name="T16" fmla="*/ 776 w 921"/>
                <a:gd name="T17" fmla="*/ 424 h 581"/>
                <a:gd name="T18" fmla="*/ 778 w 921"/>
                <a:gd name="T19" fmla="*/ 447 h 581"/>
                <a:gd name="T20" fmla="*/ 729 w 921"/>
                <a:gd name="T21" fmla="*/ 447 h 581"/>
                <a:gd name="T22" fmla="*/ 826 w 921"/>
                <a:gd name="T23" fmla="*/ 581 h 581"/>
                <a:gd name="T24" fmla="*/ 921 w 921"/>
                <a:gd name="T25" fmla="*/ 447 h 581"/>
                <a:gd name="T26" fmla="*/ 880 w 921"/>
                <a:gd name="T27" fmla="*/ 447 h 5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21" h="581">
                  <a:moveTo>
                    <a:pt x="880" y="447"/>
                  </a:moveTo>
                  <a:cubicBezTo>
                    <a:pt x="879" y="427"/>
                    <a:pt x="879" y="427"/>
                    <a:pt x="879" y="427"/>
                  </a:cubicBezTo>
                  <a:cubicBezTo>
                    <a:pt x="867" y="187"/>
                    <a:pt x="670" y="0"/>
                    <a:pt x="431" y="0"/>
                  </a:cubicBezTo>
                  <a:cubicBezTo>
                    <a:pt x="236" y="0"/>
                    <a:pt x="60" y="130"/>
                    <a:pt x="3" y="317"/>
                  </a:cubicBezTo>
                  <a:cubicBezTo>
                    <a:pt x="0" y="326"/>
                    <a:pt x="0" y="326"/>
                    <a:pt x="0" y="326"/>
                  </a:cubicBezTo>
                  <a:cubicBezTo>
                    <a:pt x="108" y="326"/>
                    <a:pt x="108" y="326"/>
                    <a:pt x="108" y="326"/>
                  </a:cubicBezTo>
                  <a:cubicBezTo>
                    <a:pt x="109" y="322"/>
                    <a:pt x="109" y="322"/>
                    <a:pt x="109" y="322"/>
                  </a:cubicBezTo>
                  <a:cubicBezTo>
                    <a:pt x="162" y="188"/>
                    <a:pt x="288" y="102"/>
                    <a:pt x="431" y="102"/>
                  </a:cubicBezTo>
                  <a:cubicBezTo>
                    <a:pt x="612" y="102"/>
                    <a:pt x="763" y="244"/>
                    <a:pt x="776" y="424"/>
                  </a:cubicBezTo>
                  <a:cubicBezTo>
                    <a:pt x="778" y="447"/>
                    <a:pt x="778" y="447"/>
                    <a:pt x="778" y="447"/>
                  </a:cubicBezTo>
                  <a:cubicBezTo>
                    <a:pt x="729" y="447"/>
                    <a:pt x="729" y="447"/>
                    <a:pt x="729" y="447"/>
                  </a:cubicBezTo>
                  <a:cubicBezTo>
                    <a:pt x="826" y="581"/>
                    <a:pt x="826" y="581"/>
                    <a:pt x="826" y="581"/>
                  </a:cubicBezTo>
                  <a:cubicBezTo>
                    <a:pt x="921" y="447"/>
                    <a:pt x="921" y="447"/>
                    <a:pt x="921" y="447"/>
                  </a:cubicBezTo>
                  <a:lnTo>
                    <a:pt x="880" y="44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91" name="Freeform 350"/>
            <p:cNvSpPr/>
            <p:nvPr/>
          </p:nvSpPr>
          <p:spPr bwMode="auto">
            <a:xfrm>
              <a:off x="3098700" y="5880953"/>
              <a:ext cx="565341" cy="294092"/>
            </a:xfrm>
            <a:custGeom>
              <a:avLst/>
              <a:gdLst>
                <a:gd name="T0" fmla="*/ 704 w 838"/>
                <a:gd name="T1" fmla="*/ 235 h 436"/>
                <a:gd name="T2" fmla="*/ 462 w 838"/>
                <a:gd name="T3" fmla="*/ 334 h 436"/>
                <a:gd name="T4" fmla="*/ 166 w 838"/>
                <a:gd name="T5" fmla="*/ 166 h 436"/>
                <a:gd name="T6" fmla="*/ 147 w 838"/>
                <a:gd name="T7" fmla="*/ 134 h 436"/>
                <a:gd name="T8" fmla="*/ 192 w 838"/>
                <a:gd name="T9" fmla="*/ 134 h 436"/>
                <a:gd name="T10" fmla="*/ 95 w 838"/>
                <a:gd name="T11" fmla="*/ 0 h 436"/>
                <a:gd name="T12" fmla="*/ 0 w 838"/>
                <a:gd name="T13" fmla="*/ 134 h 436"/>
                <a:gd name="T14" fmla="*/ 38 w 838"/>
                <a:gd name="T15" fmla="*/ 134 h 436"/>
                <a:gd name="T16" fmla="*/ 43 w 838"/>
                <a:gd name="T17" fmla="*/ 147 h 436"/>
                <a:gd name="T18" fmla="*/ 462 w 838"/>
                <a:gd name="T19" fmla="*/ 436 h 436"/>
                <a:gd name="T20" fmla="*/ 830 w 838"/>
                <a:gd name="T21" fmla="*/ 244 h 436"/>
                <a:gd name="T22" fmla="*/ 838 w 838"/>
                <a:gd name="T23" fmla="*/ 233 h 436"/>
                <a:gd name="T24" fmla="*/ 706 w 838"/>
                <a:gd name="T25" fmla="*/ 233 h 436"/>
                <a:gd name="T26" fmla="*/ 704 w 838"/>
                <a:gd name="T27" fmla="*/ 235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38" h="436">
                  <a:moveTo>
                    <a:pt x="704" y="235"/>
                  </a:moveTo>
                  <a:cubicBezTo>
                    <a:pt x="640" y="298"/>
                    <a:pt x="551" y="334"/>
                    <a:pt x="462" y="334"/>
                  </a:cubicBezTo>
                  <a:cubicBezTo>
                    <a:pt x="342" y="334"/>
                    <a:pt x="228" y="270"/>
                    <a:pt x="166" y="166"/>
                  </a:cubicBezTo>
                  <a:cubicBezTo>
                    <a:pt x="147" y="134"/>
                    <a:pt x="147" y="134"/>
                    <a:pt x="147" y="134"/>
                  </a:cubicBezTo>
                  <a:cubicBezTo>
                    <a:pt x="192" y="134"/>
                    <a:pt x="192" y="134"/>
                    <a:pt x="192" y="134"/>
                  </a:cubicBezTo>
                  <a:cubicBezTo>
                    <a:pt x="95" y="0"/>
                    <a:pt x="95" y="0"/>
                    <a:pt x="95" y="0"/>
                  </a:cubicBezTo>
                  <a:cubicBezTo>
                    <a:pt x="0" y="134"/>
                    <a:pt x="0" y="134"/>
                    <a:pt x="0" y="134"/>
                  </a:cubicBezTo>
                  <a:cubicBezTo>
                    <a:pt x="38" y="134"/>
                    <a:pt x="38" y="134"/>
                    <a:pt x="38" y="134"/>
                  </a:cubicBezTo>
                  <a:cubicBezTo>
                    <a:pt x="43" y="147"/>
                    <a:pt x="43" y="147"/>
                    <a:pt x="43" y="147"/>
                  </a:cubicBezTo>
                  <a:cubicBezTo>
                    <a:pt x="109" y="320"/>
                    <a:pt x="278" y="436"/>
                    <a:pt x="462" y="436"/>
                  </a:cubicBezTo>
                  <a:cubicBezTo>
                    <a:pt x="609" y="436"/>
                    <a:pt x="746" y="364"/>
                    <a:pt x="830" y="244"/>
                  </a:cubicBezTo>
                  <a:cubicBezTo>
                    <a:pt x="838" y="233"/>
                    <a:pt x="838" y="233"/>
                    <a:pt x="838" y="233"/>
                  </a:cubicBezTo>
                  <a:cubicBezTo>
                    <a:pt x="706" y="233"/>
                    <a:pt x="706" y="233"/>
                    <a:pt x="706" y="233"/>
                  </a:cubicBezTo>
                  <a:lnTo>
                    <a:pt x="704" y="2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92" name="Freeform 351"/>
            <p:cNvSpPr>
              <a:spLocks noEditPoints="1"/>
            </p:cNvSpPr>
            <p:nvPr/>
          </p:nvSpPr>
          <p:spPr bwMode="auto">
            <a:xfrm>
              <a:off x="3217193" y="5689366"/>
              <a:ext cx="380606" cy="371184"/>
            </a:xfrm>
            <a:custGeom>
              <a:avLst/>
              <a:gdLst>
                <a:gd name="T0" fmla="*/ 0 w 564"/>
                <a:gd name="T1" fmla="*/ 227 h 550"/>
                <a:gd name="T2" fmla="*/ 0 w 564"/>
                <a:gd name="T3" fmla="*/ 327 h 550"/>
                <a:gd name="T4" fmla="*/ 46 w 564"/>
                <a:gd name="T5" fmla="*/ 327 h 550"/>
                <a:gd name="T6" fmla="*/ 80 w 564"/>
                <a:gd name="T7" fmla="*/ 407 h 550"/>
                <a:gd name="T8" fmla="*/ 48 w 564"/>
                <a:gd name="T9" fmla="*/ 439 h 550"/>
                <a:gd name="T10" fmla="*/ 119 w 564"/>
                <a:gd name="T11" fmla="*/ 510 h 550"/>
                <a:gd name="T12" fmla="*/ 151 w 564"/>
                <a:gd name="T13" fmla="*/ 478 h 550"/>
                <a:gd name="T14" fmla="*/ 230 w 564"/>
                <a:gd name="T15" fmla="*/ 511 h 550"/>
                <a:gd name="T16" fmla="*/ 230 w 564"/>
                <a:gd name="T17" fmla="*/ 550 h 550"/>
                <a:gd name="T18" fmla="*/ 330 w 564"/>
                <a:gd name="T19" fmla="*/ 550 h 550"/>
                <a:gd name="T20" fmla="*/ 330 w 564"/>
                <a:gd name="T21" fmla="*/ 512 h 550"/>
                <a:gd name="T22" fmla="*/ 414 w 564"/>
                <a:gd name="T23" fmla="*/ 478 h 550"/>
                <a:gd name="T24" fmla="*/ 444 w 564"/>
                <a:gd name="T25" fmla="*/ 509 h 550"/>
                <a:gd name="T26" fmla="*/ 515 w 564"/>
                <a:gd name="T27" fmla="*/ 438 h 550"/>
                <a:gd name="T28" fmla="*/ 485 w 564"/>
                <a:gd name="T29" fmla="*/ 408 h 550"/>
                <a:gd name="T30" fmla="*/ 520 w 564"/>
                <a:gd name="T31" fmla="*/ 327 h 550"/>
                <a:gd name="T32" fmla="*/ 564 w 564"/>
                <a:gd name="T33" fmla="*/ 327 h 550"/>
                <a:gd name="T34" fmla="*/ 564 w 564"/>
                <a:gd name="T35" fmla="*/ 227 h 550"/>
                <a:gd name="T36" fmla="*/ 521 w 564"/>
                <a:gd name="T37" fmla="*/ 227 h 550"/>
                <a:gd name="T38" fmla="*/ 486 w 564"/>
                <a:gd name="T39" fmla="*/ 143 h 550"/>
                <a:gd name="T40" fmla="*/ 518 w 564"/>
                <a:gd name="T41" fmla="*/ 111 h 550"/>
                <a:gd name="T42" fmla="*/ 447 w 564"/>
                <a:gd name="T43" fmla="*/ 40 h 550"/>
                <a:gd name="T44" fmla="*/ 415 w 564"/>
                <a:gd name="T45" fmla="*/ 72 h 550"/>
                <a:gd name="T46" fmla="*/ 330 w 564"/>
                <a:gd name="T47" fmla="*/ 38 h 550"/>
                <a:gd name="T48" fmla="*/ 330 w 564"/>
                <a:gd name="T49" fmla="*/ 0 h 550"/>
                <a:gd name="T50" fmla="*/ 230 w 564"/>
                <a:gd name="T51" fmla="*/ 0 h 550"/>
                <a:gd name="T52" fmla="*/ 230 w 564"/>
                <a:gd name="T53" fmla="*/ 39 h 550"/>
                <a:gd name="T54" fmla="*/ 150 w 564"/>
                <a:gd name="T55" fmla="*/ 73 h 550"/>
                <a:gd name="T56" fmla="*/ 116 w 564"/>
                <a:gd name="T57" fmla="*/ 39 h 550"/>
                <a:gd name="T58" fmla="*/ 45 w 564"/>
                <a:gd name="T59" fmla="*/ 110 h 550"/>
                <a:gd name="T60" fmla="*/ 79 w 564"/>
                <a:gd name="T61" fmla="*/ 144 h 550"/>
                <a:gd name="T62" fmla="*/ 45 w 564"/>
                <a:gd name="T63" fmla="*/ 227 h 550"/>
                <a:gd name="T64" fmla="*/ 0 w 564"/>
                <a:gd name="T65" fmla="*/ 227 h 550"/>
                <a:gd name="T66" fmla="*/ 283 w 564"/>
                <a:gd name="T67" fmla="*/ 104 h 550"/>
                <a:gd name="T68" fmla="*/ 456 w 564"/>
                <a:gd name="T69" fmla="*/ 275 h 550"/>
                <a:gd name="T70" fmla="*/ 283 w 564"/>
                <a:gd name="T71" fmla="*/ 446 h 550"/>
                <a:gd name="T72" fmla="*/ 110 w 564"/>
                <a:gd name="T73" fmla="*/ 275 h 550"/>
                <a:gd name="T74" fmla="*/ 283 w 564"/>
                <a:gd name="T75" fmla="*/ 104 h 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64" h="550">
                  <a:moveTo>
                    <a:pt x="0" y="227"/>
                  </a:moveTo>
                  <a:cubicBezTo>
                    <a:pt x="0" y="327"/>
                    <a:pt x="0" y="327"/>
                    <a:pt x="0" y="327"/>
                  </a:cubicBezTo>
                  <a:cubicBezTo>
                    <a:pt x="46" y="327"/>
                    <a:pt x="46" y="327"/>
                    <a:pt x="46" y="327"/>
                  </a:cubicBezTo>
                  <a:cubicBezTo>
                    <a:pt x="52" y="356"/>
                    <a:pt x="64" y="383"/>
                    <a:pt x="80" y="407"/>
                  </a:cubicBezTo>
                  <a:cubicBezTo>
                    <a:pt x="48" y="439"/>
                    <a:pt x="48" y="439"/>
                    <a:pt x="48" y="439"/>
                  </a:cubicBezTo>
                  <a:cubicBezTo>
                    <a:pt x="119" y="510"/>
                    <a:pt x="119" y="510"/>
                    <a:pt x="119" y="510"/>
                  </a:cubicBezTo>
                  <a:cubicBezTo>
                    <a:pt x="151" y="478"/>
                    <a:pt x="151" y="478"/>
                    <a:pt x="151" y="478"/>
                  </a:cubicBezTo>
                  <a:cubicBezTo>
                    <a:pt x="175" y="493"/>
                    <a:pt x="202" y="504"/>
                    <a:pt x="230" y="511"/>
                  </a:cubicBezTo>
                  <a:cubicBezTo>
                    <a:pt x="230" y="550"/>
                    <a:pt x="230" y="550"/>
                    <a:pt x="230" y="550"/>
                  </a:cubicBezTo>
                  <a:cubicBezTo>
                    <a:pt x="330" y="550"/>
                    <a:pt x="330" y="550"/>
                    <a:pt x="330" y="550"/>
                  </a:cubicBezTo>
                  <a:cubicBezTo>
                    <a:pt x="330" y="512"/>
                    <a:pt x="330" y="512"/>
                    <a:pt x="330" y="512"/>
                  </a:cubicBezTo>
                  <a:cubicBezTo>
                    <a:pt x="360" y="506"/>
                    <a:pt x="389" y="494"/>
                    <a:pt x="414" y="478"/>
                  </a:cubicBezTo>
                  <a:cubicBezTo>
                    <a:pt x="444" y="509"/>
                    <a:pt x="444" y="509"/>
                    <a:pt x="444" y="509"/>
                  </a:cubicBezTo>
                  <a:cubicBezTo>
                    <a:pt x="515" y="438"/>
                    <a:pt x="515" y="438"/>
                    <a:pt x="515" y="438"/>
                  </a:cubicBezTo>
                  <a:cubicBezTo>
                    <a:pt x="485" y="408"/>
                    <a:pt x="485" y="408"/>
                    <a:pt x="485" y="408"/>
                  </a:cubicBezTo>
                  <a:cubicBezTo>
                    <a:pt x="502" y="384"/>
                    <a:pt x="514" y="356"/>
                    <a:pt x="520" y="327"/>
                  </a:cubicBezTo>
                  <a:cubicBezTo>
                    <a:pt x="564" y="327"/>
                    <a:pt x="564" y="327"/>
                    <a:pt x="564" y="327"/>
                  </a:cubicBezTo>
                  <a:cubicBezTo>
                    <a:pt x="564" y="227"/>
                    <a:pt x="564" y="227"/>
                    <a:pt x="564" y="227"/>
                  </a:cubicBezTo>
                  <a:cubicBezTo>
                    <a:pt x="521" y="227"/>
                    <a:pt x="521" y="227"/>
                    <a:pt x="521" y="227"/>
                  </a:cubicBezTo>
                  <a:cubicBezTo>
                    <a:pt x="515" y="196"/>
                    <a:pt x="503" y="168"/>
                    <a:pt x="486" y="143"/>
                  </a:cubicBezTo>
                  <a:cubicBezTo>
                    <a:pt x="518" y="111"/>
                    <a:pt x="518" y="111"/>
                    <a:pt x="518" y="111"/>
                  </a:cubicBezTo>
                  <a:cubicBezTo>
                    <a:pt x="447" y="40"/>
                    <a:pt x="447" y="40"/>
                    <a:pt x="447" y="40"/>
                  </a:cubicBezTo>
                  <a:cubicBezTo>
                    <a:pt x="415" y="72"/>
                    <a:pt x="415" y="72"/>
                    <a:pt x="415" y="72"/>
                  </a:cubicBezTo>
                  <a:cubicBezTo>
                    <a:pt x="389" y="56"/>
                    <a:pt x="361" y="44"/>
                    <a:pt x="330" y="38"/>
                  </a:cubicBezTo>
                  <a:cubicBezTo>
                    <a:pt x="330" y="0"/>
                    <a:pt x="330" y="0"/>
                    <a:pt x="330" y="0"/>
                  </a:cubicBezTo>
                  <a:cubicBezTo>
                    <a:pt x="230" y="0"/>
                    <a:pt x="230" y="0"/>
                    <a:pt x="230" y="0"/>
                  </a:cubicBezTo>
                  <a:cubicBezTo>
                    <a:pt x="230" y="39"/>
                    <a:pt x="230" y="39"/>
                    <a:pt x="230" y="39"/>
                  </a:cubicBezTo>
                  <a:cubicBezTo>
                    <a:pt x="201" y="46"/>
                    <a:pt x="174" y="57"/>
                    <a:pt x="150" y="73"/>
                  </a:cubicBezTo>
                  <a:cubicBezTo>
                    <a:pt x="116" y="39"/>
                    <a:pt x="116" y="39"/>
                    <a:pt x="116" y="39"/>
                  </a:cubicBezTo>
                  <a:cubicBezTo>
                    <a:pt x="45" y="110"/>
                    <a:pt x="45" y="110"/>
                    <a:pt x="45" y="110"/>
                  </a:cubicBezTo>
                  <a:cubicBezTo>
                    <a:pt x="79" y="144"/>
                    <a:pt x="79" y="144"/>
                    <a:pt x="79" y="144"/>
                  </a:cubicBezTo>
                  <a:cubicBezTo>
                    <a:pt x="63" y="169"/>
                    <a:pt x="51" y="197"/>
                    <a:pt x="45" y="227"/>
                  </a:cubicBezTo>
                  <a:lnTo>
                    <a:pt x="0" y="227"/>
                  </a:lnTo>
                  <a:close/>
                  <a:moveTo>
                    <a:pt x="283" y="104"/>
                  </a:moveTo>
                  <a:cubicBezTo>
                    <a:pt x="378" y="104"/>
                    <a:pt x="456" y="181"/>
                    <a:pt x="456" y="275"/>
                  </a:cubicBezTo>
                  <a:cubicBezTo>
                    <a:pt x="456" y="369"/>
                    <a:pt x="378" y="446"/>
                    <a:pt x="283" y="446"/>
                  </a:cubicBezTo>
                  <a:cubicBezTo>
                    <a:pt x="188" y="446"/>
                    <a:pt x="110" y="369"/>
                    <a:pt x="110" y="275"/>
                  </a:cubicBezTo>
                  <a:cubicBezTo>
                    <a:pt x="110" y="181"/>
                    <a:pt x="188" y="104"/>
                    <a:pt x="283"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93" name="Freeform 352"/>
            <p:cNvSpPr>
              <a:spLocks noEditPoints="1"/>
            </p:cNvSpPr>
            <p:nvPr/>
          </p:nvSpPr>
          <p:spPr bwMode="auto">
            <a:xfrm>
              <a:off x="3319126" y="5787872"/>
              <a:ext cx="176170" cy="174742"/>
            </a:xfrm>
            <a:custGeom>
              <a:avLst/>
              <a:gdLst>
                <a:gd name="T0" fmla="*/ 131 w 261"/>
                <a:gd name="T1" fmla="*/ 259 h 259"/>
                <a:gd name="T2" fmla="*/ 261 w 261"/>
                <a:gd name="T3" fmla="*/ 129 h 259"/>
                <a:gd name="T4" fmla="*/ 131 w 261"/>
                <a:gd name="T5" fmla="*/ 0 h 259"/>
                <a:gd name="T6" fmla="*/ 0 w 261"/>
                <a:gd name="T7" fmla="*/ 129 h 259"/>
                <a:gd name="T8" fmla="*/ 131 w 261"/>
                <a:gd name="T9" fmla="*/ 259 h 259"/>
                <a:gd name="T10" fmla="*/ 131 w 261"/>
                <a:gd name="T11" fmla="*/ 42 h 259"/>
                <a:gd name="T12" fmla="*/ 219 w 261"/>
                <a:gd name="T13" fmla="*/ 129 h 259"/>
                <a:gd name="T14" fmla="*/ 131 w 261"/>
                <a:gd name="T15" fmla="*/ 217 h 259"/>
                <a:gd name="T16" fmla="*/ 42 w 261"/>
                <a:gd name="T17" fmla="*/ 129 h 259"/>
                <a:gd name="T18" fmla="*/ 131 w 261"/>
                <a:gd name="T19" fmla="*/ 42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1" h="259">
                  <a:moveTo>
                    <a:pt x="131" y="259"/>
                  </a:moveTo>
                  <a:cubicBezTo>
                    <a:pt x="203" y="259"/>
                    <a:pt x="261" y="201"/>
                    <a:pt x="261" y="129"/>
                  </a:cubicBezTo>
                  <a:cubicBezTo>
                    <a:pt x="261" y="58"/>
                    <a:pt x="203" y="0"/>
                    <a:pt x="131" y="0"/>
                  </a:cubicBezTo>
                  <a:cubicBezTo>
                    <a:pt x="58" y="0"/>
                    <a:pt x="0" y="58"/>
                    <a:pt x="0" y="129"/>
                  </a:cubicBezTo>
                  <a:cubicBezTo>
                    <a:pt x="0" y="201"/>
                    <a:pt x="58" y="259"/>
                    <a:pt x="131" y="259"/>
                  </a:cubicBezTo>
                  <a:close/>
                  <a:moveTo>
                    <a:pt x="131" y="42"/>
                  </a:moveTo>
                  <a:cubicBezTo>
                    <a:pt x="179" y="42"/>
                    <a:pt x="219" y="81"/>
                    <a:pt x="219" y="129"/>
                  </a:cubicBezTo>
                  <a:cubicBezTo>
                    <a:pt x="219" y="177"/>
                    <a:pt x="179" y="217"/>
                    <a:pt x="131" y="217"/>
                  </a:cubicBezTo>
                  <a:cubicBezTo>
                    <a:pt x="82" y="217"/>
                    <a:pt x="42" y="177"/>
                    <a:pt x="42" y="129"/>
                  </a:cubicBezTo>
                  <a:cubicBezTo>
                    <a:pt x="42" y="81"/>
                    <a:pt x="82" y="42"/>
                    <a:pt x="131" y="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94" name="Oval 353"/>
            <p:cNvSpPr>
              <a:spLocks noChangeArrowheads="1"/>
            </p:cNvSpPr>
            <p:nvPr/>
          </p:nvSpPr>
          <p:spPr bwMode="auto">
            <a:xfrm>
              <a:off x="3375945" y="5844406"/>
              <a:ext cx="62530" cy="6081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grpSp>
      <p:grpSp>
        <p:nvGrpSpPr>
          <p:cNvPr id="95" name="组合 94"/>
          <p:cNvGrpSpPr/>
          <p:nvPr/>
        </p:nvGrpSpPr>
        <p:grpSpPr>
          <a:xfrm>
            <a:off x="6817569" y="4151428"/>
            <a:ext cx="461862" cy="460145"/>
            <a:chOff x="6932170" y="3118777"/>
            <a:chExt cx="614738" cy="612452"/>
          </a:xfrm>
          <a:solidFill>
            <a:schemeClr val="bg1"/>
          </a:solidFill>
        </p:grpSpPr>
        <p:sp>
          <p:nvSpPr>
            <p:cNvPr id="96" name="Freeform 374"/>
            <p:cNvSpPr>
              <a:spLocks noEditPoints="1"/>
            </p:cNvSpPr>
            <p:nvPr/>
          </p:nvSpPr>
          <p:spPr bwMode="auto">
            <a:xfrm>
              <a:off x="7265379" y="3119348"/>
              <a:ext cx="281529" cy="285526"/>
            </a:xfrm>
            <a:custGeom>
              <a:avLst/>
              <a:gdLst>
                <a:gd name="T0" fmla="*/ 0 w 417"/>
                <a:gd name="T1" fmla="*/ 0 h 423"/>
                <a:gd name="T2" fmla="*/ 0 w 417"/>
                <a:gd name="T3" fmla="*/ 423 h 423"/>
                <a:gd name="T4" fmla="*/ 417 w 417"/>
                <a:gd name="T5" fmla="*/ 423 h 423"/>
                <a:gd name="T6" fmla="*/ 0 w 417"/>
                <a:gd name="T7" fmla="*/ 0 h 423"/>
                <a:gd name="T8" fmla="*/ 19 w 417"/>
                <a:gd name="T9" fmla="*/ 22 h 423"/>
                <a:gd name="T10" fmla="*/ 273 w 417"/>
                <a:gd name="T11" fmla="*/ 148 h 423"/>
                <a:gd name="T12" fmla="*/ 396 w 417"/>
                <a:gd name="T13" fmla="*/ 403 h 423"/>
                <a:gd name="T14" fmla="*/ 19 w 417"/>
                <a:gd name="T15" fmla="*/ 403 h 423"/>
                <a:gd name="T16" fmla="*/ 19 w 417"/>
                <a:gd name="T17" fmla="*/ 22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7" h="423">
                  <a:moveTo>
                    <a:pt x="0" y="0"/>
                  </a:moveTo>
                  <a:cubicBezTo>
                    <a:pt x="0" y="423"/>
                    <a:pt x="0" y="423"/>
                    <a:pt x="0" y="423"/>
                  </a:cubicBezTo>
                  <a:cubicBezTo>
                    <a:pt x="417" y="423"/>
                    <a:pt x="417" y="423"/>
                    <a:pt x="417" y="423"/>
                  </a:cubicBezTo>
                  <a:cubicBezTo>
                    <a:pt x="402" y="198"/>
                    <a:pt x="224" y="19"/>
                    <a:pt x="0" y="0"/>
                  </a:cubicBezTo>
                  <a:close/>
                  <a:moveTo>
                    <a:pt x="19" y="22"/>
                  </a:moveTo>
                  <a:cubicBezTo>
                    <a:pt x="115" y="35"/>
                    <a:pt x="205" y="79"/>
                    <a:pt x="273" y="148"/>
                  </a:cubicBezTo>
                  <a:cubicBezTo>
                    <a:pt x="341" y="217"/>
                    <a:pt x="385" y="307"/>
                    <a:pt x="396" y="403"/>
                  </a:cubicBezTo>
                  <a:cubicBezTo>
                    <a:pt x="19" y="403"/>
                    <a:pt x="19" y="403"/>
                    <a:pt x="19" y="403"/>
                  </a:cubicBezTo>
                  <a:lnTo>
                    <a:pt x="19" y="2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97" name="Freeform 375"/>
            <p:cNvSpPr>
              <a:spLocks noEditPoints="1"/>
            </p:cNvSpPr>
            <p:nvPr/>
          </p:nvSpPr>
          <p:spPr bwMode="auto">
            <a:xfrm>
              <a:off x="7365313" y="3533075"/>
              <a:ext cx="51395" cy="50538"/>
            </a:xfrm>
            <a:custGeom>
              <a:avLst/>
              <a:gdLst>
                <a:gd name="T0" fmla="*/ 38 w 76"/>
                <a:gd name="T1" fmla="*/ 0 h 75"/>
                <a:gd name="T2" fmla="*/ 0 w 76"/>
                <a:gd name="T3" fmla="*/ 38 h 75"/>
                <a:gd name="T4" fmla="*/ 38 w 76"/>
                <a:gd name="T5" fmla="*/ 75 h 75"/>
                <a:gd name="T6" fmla="*/ 76 w 76"/>
                <a:gd name="T7" fmla="*/ 38 h 75"/>
                <a:gd name="T8" fmla="*/ 38 w 76"/>
                <a:gd name="T9" fmla="*/ 0 h 75"/>
                <a:gd name="T10" fmla="*/ 38 w 76"/>
                <a:gd name="T11" fmla="*/ 57 h 75"/>
                <a:gd name="T12" fmla="*/ 18 w 76"/>
                <a:gd name="T13" fmla="*/ 38 h 75"/>
                <a:gd name="T14" fmla="*/ 38 w 76"/>
                <a:gd name="T15" fmla="*/ 18 h 75"/>
                <a:gd name="T16" fmla="*/ 58 w 76"/>
                <a:gd name="T17" fmla="*/ 38 h 75"/>
                <a:gd name="T18" fmla="*/ 38 w 76"/>
                <a:gd name="T19" fmla="*/ 57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6" h="75">
                  <a:moveTo>
                    <a:pt x="38" y="0"/>
                  </a:moveTo>
                  <a:cubicBezTo>
                    <a:pt x="17" y="0"/>
                    <a:pt x="0" y="17"/>
                    <a:pt x="0" y="38"/>
                  </a:cubicBezTo>
                  <a:cubicBezTo>
                    <a:pt x="0" y="58"/>
                    <a:pt x="17" y="75"/>
                    <a:pt x="38" y="75"/>
                  </a:cubicBezTo>
                  <a:cubicBezTo>
                    <a:pt x="59" y="75"/>
                    <a:pt x="76" y="58"/>
                    <a:pt x="76" y="38"/>
                  </a:cubicBezTo>
                  <a:cubicBezTo>
                    <a:pt x="76" y="17"/>
                    <a:pt x="59" y="0"/>
                    <a:pt x="38" y="0"/>
                  </a:cubicBezTo>
                  <a:close/>
                  <a:moveTo>
                    <a:pt x="38" y="57"/>
                  </a:moveTo>
                  <a:cubicBezTo>
                    <a:pt x="27" y="57"/>
                    <a:pt x="18" y="48"/>
                    <a:pt x="18" y="38"/>
                  </a:cubicBezTo>
                  <a:cubicBezTo>
                    <a:pt x="18" y="27"/>
                    <a:pt x="27" y="18"/>
                    <a:pt x="38" y="18"/>
                  </a:cubicBezTo>
                  <a:cubicBezTo>
                    <a:pt x="49" y="18"/>
                    <a:pt x="58" y="27"/>
                    <a:pt x="58" y="38"/>
                  </a:cubicBezTo>
                  <a:cubicBezTo>
                    <a:pt x="58" y="48"/>
                    <a:pt x="49" y="57"/>
                    <a:pt x="38"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98" name="Freeform 376"/>
            <p:cNvSpPr>
              <a:spLocks noEditPoints="1"/>
            </p:cNvSpPr>
            <p:nvPr/>
          </p:nvSpPr>
          <p:spPr bwMode="auto">
            <a:xfrm>
              <a:off x="7341614" y="3508519"/>
              <a:ext cx="99934" cy="99363"/>
            </a:xfrm>
            <a:custGeom>
              <a:avLst/>
              <a:gdLst>
                <a:gd name="T0" fmla="*/ 74 w 148"/>
                <a:gd name="T1" fmla="*/ 0 h 147"/>
                <a:gd name="T2" fmla="*/ 0 w 148"/>
                <a:gd name="T3" fmla="*/ 74 h 147"/>
                <a:gd name="T4" fmla="*/ 74 w 148"/>
                <a:gd name="T5" fmla="*/ 147 h 147"/>
                <a:gd name="T6" fmla="*/ 148 w 148"/>
                <a:gd name="T7" fmla="*/ 74 h 147"/>
                <a:gd name="T8" fmla="*/ 74 w 148"/>
                <a:gd name="T9" fmla="*/ 0 h 147"/>
                <a:gd name="T10" fmla="*/ 73 w 148"/>
                <a:gd name="T11" fmla="*/ 129 h 147"/>
                <a:gd name="T12" fmla="*/ 17 w 148"/>
                <a:gd name="T13" fmla="*/ 74 h 147"/>
                <a:gd name="T14" fmla="*/ 73 w 148"/>
                <a:gd name="T15" fmla="*/ 18 h 147"/>
                <a:gd name="T16" fmla="*/ 129 w 148"/>
                <a:gd name="T17" fmla="*/ 74 h 147"/>
                <a:gd name="T18" fmla="*/ 73 w 148"/>
                <a:gd name="T19" fmla="*/ 129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8" h="147">
                  <a:moveTo>
                    <a:pt x="74" y="0"/>
                  </a:moveTo>
                  <a:cubicBezTo>
                    <a:pt x="33" y="0"/>
                    <a:pt x="0" y="33"/>
                    <a:pt x="0" y="74"/>
                  </a:cubicBezTo>
                  <a:cubicBezTo>
                    <a:pt x="0" y="114"/>
                    <a:pt x="33" y="147"/>
                    <a:pt x="74" y="147"/>
                  </a:cubicBezTo>
                  <a:cubicBezTo>
                    <a:pt x="115" y="147"/>
                    <a:pt x="148" y="114"/>
                    <a:pt x="148" y="74"/>
                  </a:cubicBezTo>
                  <a:cubicBezTo>
                    <a:pt x="148" y="33"/>
                    <a:pt x="115" y="0"/>
                    <a:pt x="74" y="0"/>
                  </a:cubicBezTo>
                  <a:close/>
                  <a:moveTo>
                    <a:pt x="73" y="129"/>
                  </a:moveTo>
                  <a:cubicBezTo>
                    <a:pt x="42" y="129"/>
                    <a:pt x="17" y="104"/>
                    <a:pt x="17" y="74"/>
                  </a:cubicBezTo>
                  <a:cubicBezTo>
                    <a:pt x="17" y="43"/>
                    <a:pt x="42" y="18"/>
                    <a:pt x="73" y="18"/>
                  </a:cubicBezTo>
                  <a:cubicBezTo>
                    <a:pt x="104" y="18"/>
                    <a:pt x="129" y="43"/>
                    <a:pt x="129" y="74"/>
                  </a:cubicBezTo>
                  <a:cubicBezTo>
                    <a:pt x="129" y="104"/>
                    <a:pt x="104" y="129"/>
                    <a:pt x="73" y="1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99" name="Freeform 377"/>
            <p:cNvSpPr>
              <a:spLocks noEditPoints="1"/>
            </p:cNvSpPr>
            <p:nvPr/>
          </p:nvSpPr>
          <p:spPr bwMode="auto">
            <a:xfrm>
              <a:off x="7265379" y="3445989"/>
              <a:ext cx="281529" cy="284669"/>
            </a:xfrm>
            <a:custGeom>
              <a:avLst/>
              <a:gdLst>
                <a:gd name="T0" fmla="*/ 0 w 417"/>
                <a:gd name="T1" fmla="*/ 0 h 422"/>
                <a:gd name="T2" fmla="*/ 0 w 417"/>
                <a:gd name="T3" fmla="*/ 422 h 422"/>
                <a:gd name="T4" fmla="*/ 417 w 417"/>
                <a:gd name="T5" fmla="*/ 0 h 422"/>
                <a:gd name="T6" fmla="*/ 0 w 417"/>
                <a:gd name="T7" fmla="*/ 0 h 422"/>
                <a:gd name="T8" fmla="*/ 288 w 417"/>
                <a:gd name="T9" fmla="*/ 189 h 422"/>
                <a:gd name="T10" fmla="*/ 273 w 417"/>
                <a:gd name="T11" fmla="*/ 224 h 422"/>
                <a:gd name="T12" fmla="*/ 286 w 417"/>
                <a:gd name="T13" fmla="*/ 237 h 422"/>
                <a:gd name="T14" fmla="*/ 256 w 417"/>
                <a:gd name="T15" fmla="*/ 267 h 422"/>
                <a:gd name="T16" fmla="*/ 243 w 417"/>
                <a:gd name="T17" fmla="*/ 254 h 422"/>
                <a:gd name="T18" fmla="*/ 207 w 417"/>
                <a:gd name="T19" fmla="*/ 268 h 422"/>
                <a:gd name="T20" fmla="*/ 207 w 417"/>
                <a:gd name="T21" fmla="*/ 285 h 422"/>
                <a:gd name="T22" fmla="*/ 164 w 417"/>
                <a:gd name="T23" fmla="*/ 285 h 422"/>
                <a:gd name="T24" fmla="*/ 164 w 417"/>
                <a:gd name="T25" fmla="*/ 268 h 422"/>
                <a:gd name="T26" fmla="*/ 130 w 417"/>
                <a:gd name="T27" fmla="*/ 253 h 422"/>
                <a:gd name="T28" fmla="*/ 116 w 417"/>
                <a:gd name="T29" fmla="*/ 267 h 422"/>
                <a:gd name="T30" fmla="*/ 86 w 417"/>
                <a:gd name="T31" fmla="*/ 237 h 422"/>
                <a:gd name="T32" fmla="*/ 100 w 417"/>
                <a:gd name="T33" fmla="*/ 223 h 422"/>
                <a:gd name="T34" fmla="*/ 85 w 417"/>
                <a:gd name="T35" fmla="*/ 189 h 422"/>
                <a:gd name="T36" fmla="*/ 65 w 417"/>
                <a:gd name="T37" fmla="*/ 189 h 422"/>
                <a:gd name="T38" fmla="*/ 65 w 417"/>
                <a:gd name="T39" fmla="*/ 146 h 422"/>
                <a:gd name="T40" fmla="*/ 85 w 417"/>
                <a:gd name="T41" fmla="*/ 146 h 422"/>
                <a:gd name="T42" fmla="*/ 99 w 417"/>
                <a:gd name="T43" fmla="*/ 110 h 422"/>
                <a:gd name="T44" fmla="*/ 85 w 417"/>
                <a:gd name="T45" fmla="*/ 96 h 422"/>
                <a:gd name="T46" fmla="*/ 115 w 417"/>
                <a:gd name="T47" fmla="*/ 66 h 422"/>
                <a:gd name="T48" fmla="*/ 130 w 417"/>
                <a:gd name="T49" fmla="*/ 80 h 422"/>
                <a:gd name="T50" fmla="*/ 164 w 417"/>
                <a:gd name="T51" fmla="*/ 66 h 422"/>
                <a:gd name="T52" fmla="*/ 164 w 417"/>
                <a:gd name="T53" fmla="*/ 49 h 422"/>
                <a:gd name="T54" fmla="*/ 207 w 417"/>
                <a:gd name="T55" fmla="*/ 49 h 422"/>
                <a:gd name="T56" fmla="*/ 207 w 417"/>
                <a:gd name="T57" fmla="*/ 65 h 422"/>
                <a:gd name="T58" fmla="*/ 243 w 417"/>
                <a:gd name="T59" fmla="*/ 80 h 422"/>
                <a:gd name="T60" fmla="*/ 257 w 417"/>
                <a:gd name="T61" fmla="*/ 66 h 422"/>
                <a:gd name="T62" fmla="*/ 287 w 417"/>
                <a:gd name="T63" fmla="*/ 96 h 422"/>
                <a:gd name="T64" fmla="*/ 274 w 417"/>
                <a:gd name="T65" fmla="*/ 110 h 422"/>
                <a:gd name="T66" fmla="*/ 289 w 417"/>
                <a:gd name="T67" fmla="*/ 146 h 422"/>
                <a:gd name="T68" fmla="*/ 307 w 417"/>
                <a:gd name="T69" fmla="*/ 146 h 422"/>
                <a:gd name="T70" fmla="*/ 307 w 417"/>
                <a:gd name="T71" fmla="*/ 189 h 422"/>
                <a:gd name="T72" fmla="*/ 288 w 417"/>
                <a:gd name="T73" fmla="*/ 189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17" h="422">
                  <a:moveTo>
                    <a:pt x="0" y="0"/>
                  </a:moveTo>
                  <a:cubicBezTo>
                    <a:pt x="0" y="422"/>
                    <a:pt x="0" y="422"/>
                    <a:pt x="0" y="422"/>
                  </a:cubicBezTo>
                  <a:cubicBezTo>
                    <a:pt x="224" y="404"/>
                    <a:pt x="402" y="224"/>
                    <a:pt x="417" y="0"/>
                  </a:cubicBezTo>
                  <a:lnTo>
                    <a:pt x="0" y="0"/>
                  </a:lnTo>
                  <a:close/>
                  <a:moveTo>
                    <a:pt x="288" y="189"/>
                  </a:moveTo>
                  <a:cubicBezTo>
                    <a:pt x="286" y="202"/>
                    <a:pt x="280" y="213"/>
                    <a:pt x="273" y="224"/>
                  </a:cubicBezTo>
                  <a:cubicBezTo>
                    <a:pt x="286" y="237"/>
                    <a:pt x="286" y="237"/>
                    <a:pt x="286" y="237"/>
                  </a:cubicBezTo>
                  <a:cubicBezTo>
                    <a:pt x="256" y="267"/>
                    <a:pt x="256" y="267"/>
                    <a:pt x="256" y="267"/>
                  </a:cubicBezTo>
                  <a:cubicBezTo>
                    <a:pt x="243" y="254"/>
                    <a:pt x="243" y="254"/>
                    <a:pt x="243" y="254"/>
                  </a:cubicBezTo>
                  <a:cubicBezTo>
                    <a:pt x="232" y="261"/>
                    <a:pt x="220" y="266"/>
                    <a:pt x="207" y="268"/>
                  </a:cubicBezTo>
                  <a:cubicBezTo>
                    <a:pt x="207" y="285"/>
                    <a:pt x="207" y="285"/>
                    <a:pt x="207" y="285"/>
                  </a:cubicBezTo>
                  <a:cubicBezTo>
                    <a:pt x="164" y="285"/>
                    <a:pt x="164" y="285"/>
                    <a:pt x="164" y="285"/>
                  </a:cubicBezTo>
                  <a:cubicBezTo>
                    <a:pt x="164" y="268"/>
                    <a:pt x="164" y="268"/>
                    <a:pt x="164" y="268"/>
                  </a:cubicBezTo>
                  <a:cubicBezTo>
                    <a:pt x="152" y="265"/>
                    <a:pt x="140" y="260"/>
                    <a:pt x="130" y="253"/>
                  </a:cubicBezTo>
                  <a:cubicBezTo>
                    <a:pt x="116" y="267"/>
                    <a:pt x="116" y="267"/>
                    <a:pt x="116" y="267"/>
                  </a:cubicBezTo>
                  <a:cubicBezTo>
                    <a:pt x="86" y="237"/>
                    <a:pt x="86" y="237"/>
                    <a:pt x="86" y="237"/>
                  </a:cubicBezTo>
                  <a:cubicBezTo>
                    <a:pt x="100" y="223"/>
                    <a:pt x="100" y="223"/>
                    <a:pt x="100" y="223"/>
                  </a:cubicBezTo>
                  <a:cubicBezTo>
                    <a:pt x="93" y="213"/>
                    <a:pt x="88" y="201"/>
                    <a:pt x="85" y="189"/>
                  </a:cubicBezTo>
                  <a:cubicBezTo>
                    <a:pt x="65" y="189"/>
                    <a:pt x="65" y="189"/>
                    <a:pt x="65" y="189"/>
                  </a:cubicBezTo>
                  <a:cubicBezTo>
                    <a:pt x="65" y="146"/>
                    <a:pt x="65" y="146"/>
                    <a:pt x="65" y="146"/>
                  </a:cubicBezTo>
                  <a:cubicBezTo>
                    <a:pt x="85" y="146"/>
                    <a:pt x="85" y="146"/>
                    <a:pt x="85" y="146"/>
                  </a:cubicBezTo>
                  <a:cubicBezTo>
                    <a:pt x="87" y="133"/>
                    <a:pt x="92" y="121"/>
                    <a:pt x="99" y="110"/>
                  </a:cubicBezTo>
                  <a:cubicBezTo>
                    <a:pt x="85" y="96"/>
                    <a:pt x="85" y="96"/>
                    <a:pt x="85" y="96"/>
                  </a:cubicBezTo>
                  <a:cubicBezTo>
                    <a:pt x="115" y="66"/>
                    <a:pt x="115" y="66"/>
                    <a:pt x="115" y="66"/>
                  </a:cubicBezTo>
                  <a:cubicBezTo>
                    <a:pt x="130" y="80"/>
                    <a:pt x="130" y="80"/>
                    <a:pt x="130" y="80"/>
                  </a:cubicBezTo>
                  <a:cubicBezTo>
                    <a:pt x="140" y="73"/>
                    <a:pt x="152" y="68"/>
                    <a:pt x="164" y="66"/>
                  </a:cubicBezTo>
                  <a:cubicBezTo>
                    <a:pt x="164" y="49"/>
                    <a:pt x="164" y="49"/>
                    <a:pt x="164" y="49"/>
                  </a:cubicBezTo>
                  <a:cubicBezTo>
                    <a:pt x="207" y="49"/>
                    <a:pt x="207" y="49"/>
                    <a:pt x="207" y="49"/>
                  </a:cubicBezTo>
                  <a:cubicBezTo>
                    <a:pt x="207" y="65"/>
                    <a:pt x="207" y="65"/>
                    <a:pt x="207" y="65"/>
                  </a:cubicBezTo>
                  <a:cubicBezTo>
                    <a:pt x="220" y="68"/>
                    <a:pt x="232" y="73"/>
                    <a:pt x="243" y="80"/>
                  </a:cubicBezTo>
                  <a:cubicBezTo>
                    <a:pt x="257" y="66"/>
                    <a:pt x="257" y="66"/>
                    <a:pt x="257" y="66"/>
                  </a:cubicBezTo>
                  <a:cubicBezTo>
                    <a:pt x="287" y="96"/>
                    <a:pt x="287" y="96"/>
                    <a:pt x="287" y="96"/>
                  </a:cubicBezTo>
                  <a:cubicBezTo>
                    <a:pt x="274" y="110"/>
                    <a:pt x="274" y="110"/>
                    <a:pt x="274" y="110"/>
                  </a:cubicBezTo>
                  <a:cubicBezTo>
                    <a:pt x="281" y="121"/>
                    <a:pt x="286" y="133"/>
                    <a:pt x="289" y="146"/>
                  </a:cubicBezTo>
                  <a:cubicBezTo>
                    <a:pt x="307" y="146"/>
                    <a:pt x="307" y="146"/>
                    <a:pt x="307" y="146"/>
                  </a:cubicBezTo>
                  <a:cubicBezTo>
                    <a:pt x="307" y="189"/>
                    <a:pt x="307" y="189"/>
                    <a:pt x="307" y="189"/>
                  </a:cubicBezTo>
                  <a:lnTo>
                    <a:pt x="288" y="18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100" name="Freeform 378"/>
            <p:cNvSpPr>
              <a:spLocks noEditPoints="1"/>
            </p:cNvSpPr>
            <p:nvPr/>
          </p:nvSpPr>
          <p:spPr bwMode="auto">
            <a:xfrm>
              <a:off x="6932170" y="3118777"/>
              <a:ext cx="292093" cy="286097"/>
            </a:xfrm>
            <a:custGeom>
              <a:avLst/>
              <a:gdLst>
                <a:gd name="T0" fmla="*/ 0 w 433"/>
                <a:gd name="T1" fmla="*/ 424 h 424"/>
                <a:gd name="T2" fmla="*/ 433 w 433"/>
                <a:gd name="T3" fmla="*/ 424 h 424"/>
                <a:gd name="T4" fmla="*/ 433 w 433"/>
                <a:gd name="T5" fmla="*/ 0 h 424"/>
                <a:gd name="T6" fmla="*/ 0 w 433"/>
                <a:gd name="T7" fmla="*/ 424 h 424"/>
                <a:gd name="T8" fmla="*/ 225 w 433"/>
                <a:gd name="T9" fmla="*/ 154 h 424"/>
                <a:gd name="T10" fmla="*/ 272 w 433"/>
                <a:gd name="T11" fmla="*/ 106 h 424"/>
                <a:gd name="T12" fmla="*/ 319 w 433"/>
                <a:gd name="T13" fmla="*/ 154 h 424"/>
                <a:gd name="T14" fmla="*/ 325 w 433"/>
                <a:gd name="T15" fmla="*/ 174 h 424"/>
                <a:gd name="T16" fmla="*/ 313 w 433"/>
                <a:gd name="T17" fmla="*/ 187 h 424"/>
                <a:gd name="T18" fmla="*/ 273 w 433"/>
                <a:gd name="T19" fmla="*/ 229 h 424"/>
                <a:gd name="T20" fmla="*/ 232 w 433"/>
                <a:gd name="T21" fmla="*/ 187 h 424"/>
                <a:gd name="T22" fmla="*/ 219 w 433"/>
                <a:gd name="T23" fmla="*/ 174 h 424"/>
                <a:gd name="T24" fmla="*/ 225 w 433"/>
                <a:gd name="T25" fmla="*/ 154 h 424"/>
                <a:gd name="T26" fmla="*/ 184 w 433"/>
                <a:gd name="T27" fmla="*/ 265 h 424"/>
                <a:gd name="T28" fmla="*/ 185 w 433"/>
                <a:gd name="T29" fmla="*/ 265 h 424"/>
                <a:gd name="T30" fmla="*/ 224 w 433"/>
                <a:gd name="T31" fmla="*/ 223 h 424"/>
                <a:gd name="T32" fmla="*/ 262 w 433"/>
                <a:gd name="T33" fmla="*/ 287 h 424"/>
                <a:gd name="T34" fmla="*/ 266 w 433"/>
                <a:gd name="T35" fmla="*/ 259 h 424"/>
                <a:gd name="T36" fmla="*/ 261 w 433"/>
                <a:gd name="T37" fmla="*/ 249 h 424"/>
                <a:gd name="T38" fmla="*/ 272 w 433"/>
                <a:gd name="T39" fmla="*/ 238 h 424"/>
                <a:gd name="T40" fmla="*/ 283 w 433"/>
                <a:gd name="T41" fmla="*/ 249 h 424"/>
                <a:gd name="T42" fmla="*/ 278 w 433"/>
                <a:gd name="T43" fmla="*/ 259 h 424"/>
                <a:gd name="T44" fmla="*/ 282 w 433"/>
                <a:gd name="T45" fmla="*/ 287 h 424"/>
                <a:gd name="T46" fmla="*/ 320 w 433"/>
                <a:gd name="T47" fmla="*/ 223 h 424"/>
                <a:gd name="T48" fmla="*/ 360 w 433"/>
                <a:gd name="T49" fmla="*/ 265 h 424"/>
                <a:gd name="T50" fmla="*/ 360 w 433"/>
                <a:gd name="T51" fmla="*/ 358 h 424"/>
                <a:gd name="T52" fmla="*/ 360 w 433"/>
                <a:gd name="T53" fmla="*/ 358 h 424"/>
                <a:gd name="T54" fmla="*/ 272 w 433"/>
                <a:gd name="T55" fmla="*/ 372 h 424"/>
                <a:gd name="T56" fmla="*/ 184 w 433"/>
                <a:gd name="T57" fmla="*/ 358 h 424"/>
                <a:gd name="T58" fmla="*/ 184 w 433"/>
                <a:gd name="T59" fmla="*/ 358 h 424"/>
                <a:gd name="T60" fmla="*/ 184 w 433"/>
                <a:gd name="T61" fmla="*/ 265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33" h="424">
                  <a:moveTo>
                    <a:pt x="0" y="424"/>
                  </a:moveTo>
                  <a:cubicBezTo>
                    <a:pt x="433" y="424"/>
                    <a:pt x="433" y="424"/>
                    <a:pt x="433" y="424"/>
                  </a:cubicBezTo>
                  <a:cubicBezTo>
                    <a:pt x="433" y="0"/>
                    <a:pt x="433" y="0"/>
                    <a:pt x="433" y="0"/>
                  </a:cubicBezTo>
                  <a:cubicBezTo>
                    <a:pt x="201" y="11"/>
                    <a:pt x="15" y="194"/>
                    <a:pt x="0" y="424"/>
                  </a:cubicBezTo>
                  <a:close/>
                  <a:moveTo>
                    <a:pt x="225" y="154"/>
                  </a:moveTo>
                  <a:cubicBezTo>
                    <a:pt x="227" y="127"/>
                    <a:pt x="247" y="106"/>
                    <a:pt x="272" y="106"/>
                  </a:cubicBezTo>
                  <a:cubicBezTo>
                    <a:pt x="297" y="106"/>
                    <a:pt x="317" y="127"/>
                    <a:pt x="319" y="154"/>
                  </a:cubicBezTo>
                  <a:cubicBezTo>
                    <a:pt x="325" y="156"/>
                    <a:pt x="328" y="165"/>
                    <a:pt x="325" y="174"/>
                  </a:cubicBezTo>
                  <a:cubicBezTo>
                    <a:pt x="323" y="182"/>
                    <a:pt x="318" y="187"/>
                    <a:pt x="313" y="187"/>
                  </a:cubicBezTo>
                  <a:cubicBezTo>
                    <a:pt x="305" y="209"/>
                    <a:pt x="291" y="229"/>
                    <a:pt x="273" y="229"/>
                  </a:cubicBezTo>
                  <a:cubicBezTo>
                    <a:pt x="256" y="229"/>
                    <a:pt x="240" y="209"/>
                    <a:pt x="232" y="187"/>
                  </a:cubicBezTo>
                  <a:cubicBezTo>
                    <a:pt x="226" y="187"/>
                    <a:pt x="221" y="182"/>
                    <a:pt x="219" y="174"/>
                  </a:cubicBezTo>
                  <a:cubicBezTo>
                    <a:pt x="216" y="165"/>
                    <a:pt x="219" y="156"/>
                    <a:pt x="225" y="154"/>
                  </a:cubicBezTo>
                  <a:close/>
                  <a:moveTo>
                    <a:pt x="184" y="265"/>
                  </a:moveTo>
                  <a:cubicBezTo>
                    <a:pt x="185" y="265"/>
                    <a:pt x="185" y="265"/>
                    <a:pt x="185" y="265"/>
                  </a:cubicBezTo>
                  <a:cubicBezTo>
                    <a:pt x="188" y="248"/>
                    <a:pt x="203" y="233"/>
                    <a:pt x="224" y="223"/>
                  </a:cubicBezTo>
                  <a:cubicBezTo>
                    <a:pt x="262" y="287"/>
                    <a:pt x="262" y="287"/>
                    <a:pt x="262" y="287"/>
                  </a:cubicBezTo>
                  <a:cubicBezTo>
                    <a:pt x="266" y="259"/>
                    <a:pt x="266" y="259"/>
                    <a:pt x="266" y="259"/>
                  </a:cubicBezTo>
                  <a:cubicBezTo>
                    <a:pt x="263" y="257"/>
                    <a:pt x="261" y="253"/>
                    <a:pt x="261" y="249"/>
                  </a:cubicBezTo>
                  <a:cubicBezTo>
                    <a:pt x="261" y="243"/>
                    <a:pt x="266" y="238"/>
                    <a:pt x="272" y="238"/>
                  </a:cubicBezTo>
                  <a:cubicBezTo>
                    <a:pt x="278" y="238"/>
                    <a:pt x="283" y="243"/>
                    <a:pt x="283" y="249"/>
                  </a:cubicBezTo>
                  <a:cubicBezTo>
                    <a:pt x="283" y="253"/>
                    <a:pt x="281" y="257"/>
                    <a:pt x="278" y="259"/>
                  </a:cubicBezTo>
                  <a:cubicBezTo>
                    <a:pt x="282" y="287"/>
                    <a:pt x="282" y="287"/>
                    <a:pt x="282" y="287"/>
                  </a:cubicBezTo>
                  <a:cubicBezTo>
                    <a:pt x="320" y="223"/>
                    <a:pt x="320" y="223"/>
                    <a:pt x="320" y="223"/>
                  </a:cubicBezTo>
                  <a:cubicBezTo>
                    <a:pt x="341" y="233"/>
                    <a:pt x="356" y="248"/>
                    <a:pt x="360" y="265"/>
                  </a:cubicBezTo>
                  <a:cubicBezTo>
                    <a:pt x="360" y="358"/>
                    <a:pt x="360" y="358"/>
                    <a:pt x="360" y="358"/>
                  </a:cubicBezTo>
                  <a:cubicBezTo>
                    <a:pt x="360" y="358"/>
                    <a:pt x="360" y="358"/>
                    <a:pt x="360" y="358"/>
                  </a:cubicBezTo>
                  <a:cubicBezTo>
                    <a:pt x="356" y="366"/>
                    <a:pt x="318" y="372"/>
                    <a:pt x="272" y="372"/>
                  </a:cubicBezTo>
                  <a:cubicBezTo>
                    <a:pt x="226" y="372"/>
                    <a:pt x="188" y="366"/>
                    <a:pt x="184" y="358"/>
                  </a:cubicBezTo>
                  <a:cubicBezTo>
                    <a:pt x="184" y="358"/>
                    <a:pt x="184" y="358"/>
                    <a:pt x="184" y="358"/>
                  </a:cubicBezTo>
                  <a:lnTo>
                    <a:pt x="184" y="26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101" name="Freeform 379"/>
            <p:cNvSpPr>
              <a:spLocks noEditPoints="1"/>
            </p:cNvSpPr>
            <p:nvPr/>
          </p:nvSpPr>
          <p:spPr bwMode="auto">
            <a:xfrm>
              <a:off x="6932170" y="3445989"/>
              <a:ext cx="292093" cy="285240"/>
            </a:xfrm>
            <a:custGeom>
              <a:avLst/>
              <a:gdLst>
                <a:gd name="T0" fmla="*/ 433 w 433"/>
                <a:gd name="T1" fmla="*/ 423 h 423"/>
                <a:gd name="T2" fmla="*/ 433 w 433"/>
                <a:gd name="T3" fmla="*/ 0 h 423"/>
                <a:gd name="T4" fmla="*/ 0 w 433"/>
                <a:gd name="T5" fmla="*/ 0 h 423"/>
                <a:gd name="T6" fmla="*/ 433 w 433"/>
                <a:gd name="T7" fmla="*/ 423 h 423"/>
                <a:gd name="T8" fmla="*/ 266 w 433"/>
                <a:gd name="T9" fmla="*/ 58 h 423"/>
                <a:gd name="T10" fmla="*/ 387 w 433"/>
                <a:gd name="T11" fmla="*/ 180 h 423"/>
                <a:gd name="T12" fmla="*/ 266 w 433"/>
                <a:gd name="T13" fmla="*/ 302 h 423"/>
                <a:gd name="T14" fmla="*/ 144 w 433"/>
                <a:gd name="T15" fmla="*/ 180 h 423"/>
                <a:gd name="T16" fmla="*/ 266 w 433"/>
                <a:gd name="T17" fmla="*/ 58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3" h="423">
                  <a:moveTo>
                    <a:pt x="433" y="423"/>
                  </a:moveTo>
                  <a:cubicBezTo>
                    <a:pt x="433" y="0"/>
                    <a:pt x="433" y="0"/>
                    <a:pt x="433" y="0"/>
                  </a:cubicBezTo>
                  <a:cubicBezTo>
                    <a:pt x="0" y="0"/>
                    <a:pt x="0" y="0"/>
                    <a:pt x="0" y="0"/>
                  </a:cubicBezTo>
                  <a:cubicBezTo>
                    <a:pt x="15" y="229"/>
                    <a:pt x="201" y="412"/>
                    <a:pt x="433" y="423"/>
                  </a:cubicBezTo>
                  <a:close/>
                  <a:moveTo>
                    <a:pt x="266" y="58"/>
                  </a:moveTo>
                  <a:cubicBezTo>
                    <a:pt x="332" y="58"/>
                    <a:pt x="387" y="112"/>
                    <a:pt x="387" y="180"/>
                  </a:cubicBezTo>
                  <a:cubicBezTo>
                    <a:pt x="387" y="247"/>
                    <a:pt x="332" y="302"/>
                    <a:pt x="266" y="302"/>
                  </a:cubicBezTo>
                  <a:cubicBezTo>
                    <a:pt x="199" y="302"/>
                    <a:pt x="144" y="247"/>
                    <a:pt x="144" y="180"/>
                  </a:cubicBezTo>
                  <a:cubicBezTo>
                    <a:pt x="144" y="112"/>
                    <a:pt x="199" y="58"/>
                    <a:pt x="266"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102" name="Freeform 380"/>
            <p:cNvSpPr>
              <a:spLocks noEditPoints="1"/>
            </p:cNvSpPr>
            <p:nvPr/>
          </p:nvSpPr>
          <p:spPr bwMode="auto">
            <a:xfrm>
              <a:off x="7049521" y="3504522"/>
              <a:ext cx="124204" cy="125631"/>
            </a:xfrm>
            <a:custGeom>
              <a:avLst/>
              <a:gdLst>
                <a:gd name="T0" fmla="*/ 92 w 184"/>
                <a:gd name="T1" fmla="*/ 186 h 186"/>
                <a:gd name="T2" fmla="*/ 184 w 184"/>
                <a:gd name="T3" fmla="*/ 93 h 186"/>
                <a:gd name="T4" fmla="*/ 92 w 184"/>
                <a:gd name="T5" fmla="*/ 0 h 186"/>
                <a:gd name="T6" fmla="*/ 0 w 184"/>
                <a:gd name="T7" fmla="*/ 93 h 186"/>
                <a:gd name="T8" fmla="*/ 92 w 184"/>
                <a:gd name="T9" fmla="*/ 186 h 186"/>
                <a:gd name="T10" fmla="*/ 84 w 184"/>
                <a:gd name="T11" fmla="*/ 101 h 186"/>
                <a:gd name="T12" fmla="*/ 54 w 184"/>
                <a:gd name="T13" fmla="*/ 71 h 186"/>
                <a:gd name="T14" fmla="*/ 82 w 184"/>
                <a:gd name="T15" fmla="*/ 42 h 186"/>
                <a:gd name="T16" fmla="*/ 82 w 184"/>
                <a:gd name="T17" fmla="*/ 26 h 186"/>
                <a:gd name="T18" fmla="*/ 98 w 184"/>
                <a:gd name="T19" fmla="*/ 26 h 186"/>
                <a:gd name="T20" fmla="*/ 98 w 184"/>
                <a:gd name="T21" fmla="*/ 41 h 186"/>
                <a:gd name="T22" fmla="*/ 122 w 184"/>
                <a:gd name="T23" fmla="*/ 46 h 186"/>
                <a:gd name="T24" fmla="*/ 117 w 184"/>
                <a:gd name="T25" fmla="*/ 65 h 186"/>
                <a:gd name="T26" fmla="*/ 93 w 184"/>
                <a:gd name="T27" fmla="*/ 59 h 186"/>
                <a:gd name="T28" fmla="*/ 79 w 184"/>
                <a:gd name="T29" fmla="*/ 68 h 186"/>
                <a:gd name="T30" fmla="*/ 99 w 184"/>
                <a:gd name="T31" fmla="*/ 82 h 186"/>
                <a:gd name="T32" fmla="*/ 126 w 184"/>
                <a:gd name="T33" fmla="*/ 113 h 186"/>
                <a:gd name="T34" fmla="*/ 97 w 184"/>
                <a:gd name="T35" fmla="*/ 143 h 186"/>
                <a:gd name="T36" fmla="*/ 97 w 184"/>
                <a:gd name="T37" fmla="*/ 159 h 186"/>
                <a:gd name="T38" fmla="*/ 81 w 184"/>
                <a:gd name="T39" fmla="*/ 159 h 186"/>
                <a:gd name="T40" fmla="*/ 81 w 184"/>
                <a:gd name="T41" fmla="*/ 144 h 186"/>
                <a:gd name="T42" fmla="*/ 53 w 184"/>
                <a:gd name="T43" fmla="*/ 137 h 186"/>
                <a:gd name="T44" fmla="*/ 58 w 184"/>
                <a:gd name="T45" fmla="*/ 118 h 186"/>
                <a:gd name="T46" fmla="*/ 85 w 184"/>
                <a:gd name="T47" fmla="*/ 125 h 186"/>
                <a:gd name="T48" fmla="*/ 101 w 184"/>
                <a:gd name="T49" fmla="*/ 115 h 186"/>
                <a:gd name="T50" fmla="*/ 84 w 184"/>
                <a:gd name="T51" fmla="*/ 101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84" h="186">
                  <a:moveTo>
                    <a:pt x="92" y="186"/>
                  </a:moveTo>
                  <a:cubicBezTo>
                    <a:pt x="142" y="186"/>
                    <a:pt x="184" y="144"/>
                    <a:pt x="184" y="93"/>
                  </a:cubicBezTo>
                  <a:cubicBezTo>
                    <a:pt x="184" y="42"/>
                    <a:pt x="142" y="0"/>
                    <a:pt x="92" y="0"/>
                  </a:cubicBezTo>
                  <a:cubicBezTo>
                    <a:pt x="41" y="0"/>
                    <a:pt x="0" y="42"/>
                    <a:pt x="0" y="93"/>
                  </a:cubicBezTo>
                  <a:cubicBezTo>
                    <a:pt x="0" y="144"/>
                    <a:pt x="41" y="186"/>
                    <a:pt x="92" y="186"/>
                  </a:cubicBezTo>
                  <a:close/>
                  <a:moveTo>
                    <a:pt x="84" y="101"/>
                  </a:moveTo>
                  <a:cubicBezTo>
                    <a:pt x="66" y="95"/>
                    <a:pt x="54" y="87"/>
                    <a:pt x="54" y="71"/>
                  </a:cubicBezTo>
                  <a:cubicBezTo>
                    <a:pt x="54" y="56"/>
                    <a:pt x="65" y="45"/>
                    <a:pt x="82" y="42"/>
                  </a:cubicBezTo>
                  <a:cubicBezTo>
                    <a:pt x="82" y="26"/>
                    <a:pt x="82" y="26"/>
                    <a:pt x="82" y="26"/>
                  </a:cubicBezTo>
                  <a:cubicBezTo>
                    <a:pt x="98" y="26"/>
                    <a:pt x="98" y="26"/>
                    <a:pt x="98" y="26"/>
                  </a:cubicBezTo>
                  <a:cubicBezTo>
                    <a:pt x="98" y="41"/>
                    <a:pt x="98" y="41"/>
                    <a:pt x="98" y="41"/>
                  </a:cubicBezTo>
                  <a:cubicBezTo>
                    <a:pt x="109" y="41"/>
                    <a:pt x="116" y="43"/>
                    <a:pt x="122" y="46"/>
                  </a:cubicBezTo>
                  <a:cubicBezTo>
                    <a:pt x="117" y="65"/>
                    <a:pt x="117" y="65"/>
                    <a:pt x="117" y="65"/>
                  </a:cubicBezTo>
                  <a:cubicBezTo>
                    <a:pt x="113" y="63"/>
                    <a:pt x="105" y="59"/>
                    <a:pt x="93" y="59"/>
                  </a:cubicBezTo>
                  <a:cubicBezTo>
                    <a:pt x="83" y="59"/>
                    <a:pt x="79" y="64"/>
                    <a:pt x="79" y="68"/>
                  </a:cubicBezTo>
                  <a:cubicBezTo>
                    <a:pt x="79" y="73"/>
                    <a:pt x="85" y="77"/>
                    <a:pt x="99" y="82"/>
                  </a:cubicBezTo>
                  <a:cubicBezTo>
                    <a:pt x="119" y="89"/>
                    <a:pt x="126" y="98"/>
                    <a:pt x="126" y="113"/>
                  </a:cubicBezTo>
                  <a:cubicBezTo>
                    <a:pt x="126" y="127"/>
                    <a:pt x="116" y="139"/>
                    <a:pt x="97" y="143"/>
                  </a:cubicBezTo>
                  <a:cubicBezTo>
                    <a:pt x="97" y="159"/>
                    <a:pt x="97" y="159"/>
                    <a:pt x="97" y="159"/>
                  </a:cubicBezTo>
                  <a:cubicBezTo>
                    <a:pt x="81" y="159"/>
                    <a:pt x="81" y="159"/>
                    <a:pt x="81" y="159"/>
                  </a:cubicBezTo>
                  <a:cubicBezTo>
                    <a:pt x="81" y="144"/>
                    <a:pt x="81" y="144"/>
                    <a:pt x="81" y="144"/>
                  </a:cubicBezTo>
                  <a:cubicBezTo>
                    <a:pt x="70" y="143"/>
                    <a:pt x="60" y="140"/>
                    <a:pt x="53" y="137"/>
                  </a:cubicBezTo>
                  <a:cubicBezTo>
                    <a:pt x="58" y="118"/>
                    <a:pt x="58" y="118"/>
                    <a:pt x="58" y="118"/>
                  </a:cubicBezTo>
                  <a:cubicBezTo>
                    <a:pt x="65" y="122"/>
                    <a:pt x="75" y="125"/>
                    <a:pt x="85" y="125"/>
                  </a:cubicBezTo>
                  <a:cubicBezTo>
                    <a:pt x="95" y="125"/>
                    <a:pt x="101" y="121"/>
                    <a:pt x="101" y="115"/>
                  </a:cubicBezTo>
                  <a:cubicBezTo>
                    <a:pt x="101" y="109"/>
                    <a:pt x="96" y="105"/>
                    <a:pt x="84" y="10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103" name="Freeform 381"/>
            <p:cNvSpPr>
              <a:spLocks noEditPoints="1"/>
            </p:cNvSpPr>
            <p:nvPr/>
          </p:nvSpPr>
          <p:spPr bwMode="auto">
            <a:xfrm>
              <a:off x="7313918" y="3182735"/>
              <a:ext cx="120206" cy="150472"/>
            </a:xfrm>
            <a:custGeom>
              <a:avLst/>
              <a:gdLst>
                <a:gd name="T0" fmla="*/ 89 w 178"/>
                <a:gd name="T1" fmla="*/ 0 h 223"/>
                <a:gd name="T2" fmla="*/ 0 w 178"/>
                <a:gd name="T3" fmla="*/ 89 h 223"/>
                <a:gd name="T4" fmla="*/ 42 w 178"/>
                <a:gd name="T5" fmla="*/ 182 h 223"/>
                <a:gd name="T6" fmla="*/ 40 w 178"/>
                <a:gd name="T7" fmla="*/ 223 h 223"/>
                <a:gd name="T8" fmla="*/ 48 w 178"/>
                <a:gd name="T9" fmla="*/ 221 h 223"/>
                <a:gd name="T10" fmla="*/ 134 w 178"/>
                <a:gd name="T11" fmla="*/ 221 h 223"/>
                <a:gd name="T12" fmla="*/ 140 w 178"/>
                <a:gd name="T13" fmla="*/ 222 h 223"/>
                <a:gd name="T14" fmla="*/ 138 w 178"/>
                <a:gd name="T15" fmla="*/ 180 h 223"/>
                <a:gd name="T16" fmla="*/ 178 w 178"/>
                <a:gd name="T17" fmla="*/ 89 h 223"/>
                <a:gd name="T18" fmla="*/ 89 w 178"/>
                <a:gd name="T19" fmla="*/ 0 h 223"/>
                <a:gd name="T20" fmla="*/ 125 w 178"/>
                <a:gd name="T21" fmla="*/ 167 h 223"/>
                <a:gd name="T22" fmla="*/ 118 w 178"/>
                <a:gd name="T23" fmla="*/ 173 h 223"/>
                <a:gd name="T24" fmla="*/ 120 w 178"/>
                <a:gd name="T25" fmla="*/ 205 h 223"/>
                <a:gd name="T26" fmla="*/ 60 w 178"/>
                <a:gd name="T27" fmla="*/ 205 h 223"/>
                <a:gd name="T28" fmla="*/ 61 w 178"/>
                <a:gd name="T29" fmla="*/ 174 h 223"/>
                <a:gd name="T30" fmla="*/ 55 w 178"/>
                <a:gd name="T31" fmla="*/ 168 h 223"/>
                <a:gd name="T32" fmla="*/ 18 w 178"/>
                <a:gd name="T33" fmla="*/ 89 h 223"/>
                <a:gd name="T34" fmla="*/ 89 w 178"/>
                <a:gd name="T35" fmla="*/ 19 h 223"/>
                <a:gd name="T36" fmla="*/ 159 w 178"/>
                <a:gd name="T37" fmla="*/ 89 h 223"/>
                <a:gd name="T38" fmla="*/ 125 w 178"/>
                <a:gd name="T39" fmla="*/ 167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8" h="223">
                  <a:moveTo>
                    <a:pt x="89" y="0"/>
                  </a:moveTo>
                  <a:cubicBezTo>
                    <a:pt x="40" y="0"/>
                    <a:pt x="0" y="40"/>
                    <a:pt x="0" y="89"/>
                  </a:cubicBezTo>
                  <a:cubicBezTo>
                    <a:pt x="0" y="122"/>
                    <a:pt x="17" y="160"/>
                    <a:pt x="42" y="182"/>
                  </a:cubicBezTo>
                  <a:cubicBezTo>
                    <a:pt x="40" y="223"/>
                    <a:pt x="40" y="223"/>
                    <a:pt x="40" y="223"/>
                  </a:cubicBezTo>
                  <a:cubicBezTo>
                    <a:pt x="42" y="221"/>
                    <a:pt x="45" y="221"/>
                    <a:pt x="48" y="221"/>
                  </a:cubicBezTo>
                  <a:cubicBezTo>
                    <a:pt x="134" y="221"/>
                    <a:pt x="134" y="221"/>
                    <a:pt x="134" y="221"/>
                  </a:cubicBezTo>
                  <a:cubicBezTo>
                    <a:pt x="136" y="221"/>
                    <a:pt x="138" y="221"/>
                    <a:pt x="140" y="222"/>
                  </a:cubicBezTo>
                  <a:cubicBezTo>
                    <a:pt x="138" y="180"/>
                    <a:pt x="138" y="180"/>
                    <a:pt x="138" y="180"/>
                  </a:cubicBezTo>
                  <a:cubicBezTo>
                    <a:pt x="162" y="158"/>
                    <a:pt x="178" y="121"/>
                    <a:pt x="178" y="89"/>
                  </a:cubicBezTo>
                  <a:cubicBezTo>
                    <a:pt x="178" y="40"/>
                    <a:pt x="138" y="0"/>
                    <a:pt x="89" y="0"/>
                  </a:cubicBezTo>
                  <a:close/>
                  <a:moveTo>
                    <a:pt x="125" y="167"/>
                  </a:moveTo>
                  <a:cubicBezTo>
                    <a:pt x="118" y="173"/>
                    <a:pt x="118" y="173"/>
                    <a:pt x="118" y="173"/>
                  </a:cubicBezTo>
                  <a:cubicBezTo>
                    <a:pt x="120" y="205"/>
                    <a:pt x="120" y="205"/>
                    <a:pt x="120" y="205"/>
                  </a:cubicBezTo>
                  <a:cubicBezTo>
                    <a:pt x="60" y="205"/>
                    <a:pt x="60" y="205"/>
                    <a:pt x="60" y="205"/>
                  </a:cubicBezTo>
                  <a:cubicBezTo>
                    <a:pt x="61" y="174"/>
                    <a:pt x="61" y="174"/>
                    <a:pt x="61" y="174"/>
                  </a:cubicBezTo>
                  <a:cubicBezTo>
                    <a:pt x="55" y="168"/>
                    <a:pt x="55" y="168"/>
                    <a:pt x="55" y="168"/>
                  </a:cubicBezTo>
                  <a:cubicBezTo>
                    <a:pt x="33" y="149"/>
                    <a:pt x="18" y="117"/>
                    <a:pt x="18" y="89"/>
                  </a:cubicBezTo>
                  <a:cubicBezTo>
                    <a:pt x="18" y="50"/>
                    <a:pt x="50" y="19"/>
                    <a:pt x="89" y="19"/>
                  </a:cubicBezTo>
                  <a:cubicBezTo>
                    <a:pt x="128" y="19"/>
                    <a:pt x="159" y="50"/>
                    <a:pt x="159" y="89"/>
                  </a:cubicBezTo>
                  <a:cubicBezTo>
                    <a:pt x="159" y="116"/>
                    <a:pt x="145" y="148"/>
                    <a:pt x="125" y="16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104" name="Freeform 382"/>
            <p:cNvSpPr/>
            <p:nvPr/>
          </p:nvSpPr>
          <p:spPr bwMode="auto">
            <a:xfrm>
              <a:off x="7338188" y="3335205"/>
              <a:ext cx="73666" cy="14847"/>
            </a:xfrm>
            <a:custGeom>
              <a:avLst/>
              <a:gdLst>
                <a:gd name="T0" fmla="*/ 98 w 109"/>
                <a:gd name="T1" fmla="*/ 0 h 22"/>
                <a:gd name="T2" fmla="*/ 12 w 109"/>
                <a:gd name="T3" fmla="*/ 0 h 22"/>
                <a:gd name="T4" fmla="*/ 0 w 109"/>
                <a:gd name="T5" fmla="*/ 11 h 22"/>
                <a:gd name="T6" fmla="*/ 12 w 109"/>
                <a:gd name="T7" fmla="*/ 22 h 22"/>
                <a:gd name="T8" fmla="*/ 98 w 109"/>
                <a:gd name="T9" fmla="*/ 22 h 22"/>
                <a:gd name="T10" fmla="*/ 109 w 109"/>
                <a:gd name="T11" fmla="*/ 11 h 22"/>
                <a:gd name="T12" fmla="*/ 98 w 109"/>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109" h="22">
                  <a:moveTo>
                    <a:pt x="98" y="0"/>
                  </a:moveTo>
                  <a:cubicBezTo>
                    <a:pt x="12" y="0"/>
                    <a:pt x="12" y="0"/>
                    <a:pt x="12" y="0"/>
                  </a:cubicBezTo>
                  <a:cubicBezTo>
                    <a:pt x="5" y="0"/>
                    <a:pt x="0" y="5"/>
                    <a:pt x="0" y="11"/>
                  </a:cubicBezTo>
                  <a:cubicBezTo>
                    <a:pt x="0" y="17"/>
                    <a:pt x="5" y="22"/>
                    <a:pt x="12" y="22"/>
                  </a:cubicBezTo>
                  <a:cubicBezTo>
                    <a:pt x="98" y="22"/>
                    <a:pt x="98" y="22"/>
                    <a:pt x="98" y="22"/>
                  </a:cubicBezTo>
                  <a:cubicBezTo>
                    <a:pt x="104" y="22"/>
                    <a:pt x="109" y="17"/>
                    <a:pt x="109" y="11"/>
                  </a:cubicBezTo>
                  <a:cubicBezTo>
                    <a:pt x="109" y="5"/>
                    <a:pt x="104" y="0"/>
                    <a:pt x="9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105" name="Freeform 383"/>
            <p:cNvSpPr/>
            <p:nvPr/>
          </p:nvSpPr>
          <p:spPr bwMode="auto">
            <a:xfrm>
              <a:off x="7341043" y="3352908"/>
              <a:ext cx="67384" cy="14847"/>
            </a:xfrm>
            <a:custGeom>
              <a:avLst/>
              <a:gdLst>
                <a:gd name="T0" fmla="*/ 90 w 100"/>
                <a:gd name="T1" fmla="*/ 0 h 22"/>
                <a:gd name="T2" fmla="*/ 10 w 100"/>
                <a:gd name="T3" fmla="*/ 0 h 22"/>
                <a:gd name="T4" fmla="*/ 0 w 100"/>
                <a:gd name="T5" fmla="*/ 11 h 22"/>
                <a:gd name="T6" fmla="*/ 10 w 100"/>
                <a:gd name="T7" fmla="*/ 22 h 22"/>
                <a:gd name="T8" fmla="*/ 90 w 100"/>
                <a:gd name="T9" fmla="*/ 22 h 22"/>
                <a:gd name="T10" fmla="*/ 100 w 100"/>
                <a:gd name="T11" fmla="*/ 11 h 22"/>
                <a:gd name="T12" fmla="*/ 90 w 100"/>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100" h="22">
                  <a:moveTo>
                    <a:pt x="90" y="0"/>
                  </a:moveTo>
                  <a:cubicBezTo>
                    <a:pt x="10" y="0"/>
                    <a:pt x="10" y="0"/>
                    <a:pt x="10" y="0"/>
                  </a:cubicBezTo>
                  <a:cubicBezTo>
                    <a:pt x="5" y="0"/>
                    <a:pt x="0" y="5"/>
                    <a:pt x="0" y="11"/>
                  </a:cubicBezTo>
                  <a:cubicBezTo>
                    <a:pt x="0" y="17"/>
                    <a:pt x="5" y="22"/>
                    <a:pt x="10" y="22"/>
                  </a:cubicBezTo>
                  <a:cubicBezTo>
                    <a:pt x="90" y="22"/>
                    <a:pt x="90" y="22"/>
                    <a:pt x="90" y="22"/>
                  </a:cubicBezTo>
                  <a:cubicBezTo>
                    <a:pt x="95" y="22"/>
                    <a:pt x="100" y="17"/>
                    <a:pt x="100" y="11"/>
                  </a:cubicBezTo>
                  <a:cubicBezTo>
                    <a:pt x="100" y="5"/>
                    <a:pt x="95" y="0"/>
                    <a:pt x="9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106" name="Freeform 384"/>
            <p:cNvSpPr/>
            <p:nvPr/>
          </p:nvSpPr>
          <p:spPr bwMode="auto">
            <a:xfrm>
              <a:off x="7347039" y="3370325"/>
              <a:ext cx="55392" cy="15418"/>
            </a:xfrm>
            <a:custGeom>
              <a:avLst/>
              <a:gdLst>
                <a:gd name="T0" fmla="*/ 74 w 82"/>
                <a:gd name="T1" fmla="*/ 0 h 23"/>
                <a:gd name="T2" fmla="*/ 9 w 82"/>
                <a:gd name="T3" fmla="*/ 0 h 23"/>
                <a:gd name="T4" fmla="*/ 0 w 82"/>
                <a:gd name="T5" fmla="*/ 12 h 23"/>
                <a:gd name="T6" fmla="*/ 9 w 82"/>
                <a:gd name="T7" fmla="*/ 23 h 23"/>
                <a:gd name="T8" fmla="*/ 74 w 82"/>
                <a:gd name="T9" fmla="*/ 23 h 23"/>
                <a:gd name="T10" fmla="*/ 82 w 82"/>
                <a:gd name="T11" fmla="*/ 12 h 23"/>
                <a:gd name="T12" fmla="*/ 74 w 82"/>
                <a:gd name="T13" fmla="*/ 0 h 23"/>
              </a:gdLst>
              <a:ahLst/>
              <a:cxnLst>
                <a:cxn ang="0">
                  <a:pos x="T0" y="T1"/>
                </a:cxn>
                <a:cxn ang="0">
                  <a:pos x="T2" y="T3"/>
                </a:cxn>
                <a:cxn ang="0">
                  <a:pos x="T4" y="T5"/>
                </a:cxn>
                <a:cxn ang="0">
                  <a:pos x="T6" y="T7"/>
                </a:cxn>
                <a:cxn ang="0">
                  <a:pos x="T8" y="T9"/>
                </a:cxn>
                <a:cxn ang="0">
                  <a:pos x="T10" y="T11"/>
                </a:cxn>
                <a:cxn ang="0">
                  <a:pos x="T12" y="T13"/>
                </a:cxn>
              </a:cxnLst>
              <a:rect l="0" t="0" r="r" b="b"/>
              <a:pathLst>
                <a:path w="82" h="23">
                  <a:moveTo>
                    <a:pt x="74" y="0"/>
                  </a:moveTo>
                  <a:cubicBezTo>
                    <a:pt x="9" y="0"/>
                    <a:pt x="9" y="0"/>
                    <a:pt x="9" y="0"/>
                  </a:cubicBezTo>
                  <a:cubicBezTo>
                    <a:pt x="4" y="0"/>
                    <a:pt x="0" y="5"/>
                    <a:pt x="0" y="12"/>
                  </a:cubicBezTo>
                  <a:cubicBezTo>
                    <a:pt x="0" y="18"/>
                    <a:pt x="4" y="23"/>
                    <a:pt x="9" y="23"/>
                  </a:cubicBezTo>
                  <a:cubicBezTo>
                    <a:pt x="74" y="23"/>
                    <a:pt x="74" y="23"/>
                    <a:pt x="74" y="23"/>
                  </a:cubicBezTo>
                  <a:cubicBezTo>
                    <a:pt x="79" y="23"/>
                    <a:pt x="82" y="18"/>
                    <a:pt x="82" y="12"/>
                  </a:cubicBezTo>
                  <a:cubicBezTo>
                    <a:pt x="82" y="5"/>
                    <a:pt x="79" y="0"/>
                    <a:pt x="7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107" name="Freeform 385"/>
            <p:cNvSpPr/>
            <p:nvPr/>
          </p:nvSpPr>
          <p:spPr bwMode="auto">
            <a:xfrm>
              <a:off x="7347039" y="3209003"/>
              <a:ext cx="64243" cy="60817"/>
            </a:xfrm>
            <a:custGeom>
              <a:avLst/>
              <a:gdLst>
                <a:gd name="T0" fmla="*/ 42 w 95"/>
                <a:gd name="T1" fmla="*/ 0 h 90"/>
                <a:gd name="T2" fmla="*/ 0 w 95"/>
                <a:gd name="T3" fmla="*/ 21 h 90"/>
                <a:gd name="T4" fmla="*/ 35 w 95"/>
                <a:gd name="T5" fmla="*/ 8 h 90"/>
                <a:gd name="T6" fmla="*/ 87 w 95"/>
                <a:gd name="T7" fmla="*/ 60 h 90"/>
                <a:gd name="T8" fmla="*/ 77 w 95"/>
                <a:gd name="T9" fmla="*/ 90 h 90"/>
                <a:gd name="T10" fmla="*/ 95 w 95"/>
                <a:gd name="T11" fmla="*/ 51 h 90"/>
                <a:gd name="T12" fmla="*/ 42 w 95"/>
                <a:gd name="T13" fmla="*/ 0 h 90"/>
              </a:gdLst>
              <a:ahLst/>
              <a:cxnLst>
                <a:cxn ang="0">
                  <a:pos x="T0" y="T1"/>
                </a:cxn>
                <a:cxn ang="0">
                  <a:pos x="T2" y="T3"/>
                </a:cxn>
                <a:cxn ang="0">
                  <a:pos x="T4" y="T5"/>
                </a:cxn>
                <a:cxn ang="0">
                  <a:pos x="T6" y="T7"/>
                </a:cxn>
                <a:cxn ang="0">
                  <a:pos x="T8" y="T9"/>
                </a:cxn>
                <a:cxn ang="0">
                  <a:pos x="T10" y="T11"/>
                </a:cxn>
                <a:cxn ang="0">
                  <a:pos x="T12" y="T13"/>
                </a:cxn>
              </a:cxnLst>
              <a:rect l="0" t="0" r="r" b="b"/>
              <a:pathLst>
                <a:path w="95" h="90">
                  <a:moveTo>
                    <a:pt x="42" y="0"/>
                  </a:moveTo>
                  <a:cubicBezTo>
                    <a:pt x="25" y="0"/>
                    <a:pt x="9" y="8"/>
                    <a:pt x="0" y="21"/>
                  </a:cubicBezTo>
                  <a:cubicBezTo>
                    <a:pt x="9" y="13"/>
                    <a:pt x="21" y="8"/>
                    <a:pt x="35" y="8"/>
                  </a:cubicBezTo>
                  <a:cubicBezTo>
                    <a:pt x="64" y="8"/>
                    <a:pt x="87" y="31"/>
                    <a:pt x="87" y="60"/>
                  </a:cubicBezTo>
                  <a:cubicBezTo>
                    <a:pt x="87" y="71"/>
                    <a:pt x="84" y="81"/>
                    <a:pt x="77" y="90"/>
                  </a:cubicBezTo>
                  <a:cubicBezTo>
                    <a:pt x="88" y="80"/>
                    <a:pt x="95" y="67"/>
                    <a:pt x="95" y="51"/>
                  </a:cubicBezTo>
                  <a:cubicBezTo>
                    <a:pt x="95" y="23"/>
                    <a:pt x="71" y="0"/>
                    <a:pt x="4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grpSp>
    </p:spTree>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anim calcmode="lin" valueType="num">
                                      <p:cBhvr>
                                        <p:cTn id="7" dur="500" fill="hold"/>
                                        <p:tgtEl>
                                          <p:spTgt spid="43"/>
                                        </p:tgtEl>
                                        <p:attrNameLst>
                                          <p:attrName>ppt_w</p:attrName>
                                        </p:attrNameLst>
                                      </p:cBhvr>
                                      <p:tavLst>
                                        <p:tav tm="0">
                                          <p:val>
                                            <p:fltVal val="0"/>
                                          </p:val>
                                        </p:tav>
                                        <p:tav tm="100000">
                                          <p:val>
                                            <p:strVal val="#ppt_w"/>
                                          </p:val>
                                        </p:tav>
                                      </p:tavLst>
                                    </p:anim>
                                    <p:anim calcmode="lin" valueType="num">
                                      <p:cBhvr>
                                        <p:cTn id="8" dur="500" fill="hold"/>
                                        <p:tgtEl>
                                          <p:spTgt spid="43"/>
                                        </p:tgtEl>
                                        <p:attrNameLst>
                                          <p:attrName>ppt_h</p:attrName>
                                        </p:attrNameLst>
                                      </p:cBhvr>
                                      <p:tavLst>
                                        <p:tav tm="0">
                                          <p:val>
                                            <p:fltVal val="0"/>
                                          </p:val>
                                        </p:tav>
                                        <p:tav tm="100000">
                                          <p:val>
                                            <p:strVal val="#ppt_h"/>
                                          </p:val>
                                        </p:tav>
                                      </p:tavLst>
                                    </p:anim>
                                    <p:animEffect transition="in" filter="fade">
                                      <p:cBhvr>
                                        <p:cTn id="9" dur="500"/>
                                        <p:tgtEl>
                                          <p:spTgt spid="43"/>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72"/>
                                        </p:tgtEl>
                                        <p:attrNameLst>
                                          <p:attrName>style.visibility</p:attrName>
                                        </p:attrNameLst>
                                      </p:cBhvr>
                                      <p:to>
                                        <p:strVal val="visible"/>
                                      </p:to>
                                    </p:set>
                                    <p:anim calcmode="lin" valueType="num">
                                      <p:cBhvr>
                                        <p:cTn id="14" dur="500" fill="hold"/>
                                        <p:tgtEl>
                                          <p:spTgt spid="72"/>
                                        </p:tgtEl>
                                        <p:attrNameLst>
                                          <p:attrName>ppt_w</p:attrName>
                                        </p:attrNameLst>
                                      </p:cBhvr>
                                      <p:tavLst>
                                        <p:tav tm="0">
                                          <p:val>
                                            <p:fltVal val="0"/>
                                          </p:val>
                                        </p:tav>
                                        <p:tav tm="100000">
                                          <p:val>
                                            <p:strVal val="#ppt_w"/>
                                          </p:val>
                                        </p:tav>
                                      </p:tavLst>
                                    </p:anim>
                                    <p:anim calcmode="lin" valueType="num">
                                      <p:cBhvr>
                                        <p:cTn id="15" dur="500" fill="hold"/>
                                        <p:tgtEl>
                                          <p:spTgt spid="72"/>
                                        </p:tgtEl>
                                        <p:attrNameLst>
                                          <p:attrName>ppt_h</p:attrName>
                                        </p:attrNameLst>
                                      </p:cBhvr>
                                      <p:tavLst>
                                        <p:tav tm="0">
                                          <p:val>
                                            <p:fltVal val="0"/>
                                          </p:val>
                                        </p:tav>
                                        <p:tav tm="100000">
                                          <p:val>
                                            <p:strVal val="#ppt_h"/>
                                          </p:val>
                                        </p:tav>
                                      </p:tavLst>
                                    </p:anim>
                                    <p:animEffect transition="in" filter="fade">
                                      <p:cBhvr>
                                        <p:cTn id="16" dur="500"/>
                                        <p:tgtEl>
                                          <p:spTgt spid="72"/>
                                        </p:tgtEl>
                                      </p:cBhvr>
                                    </p:animEffect>
                                  </p:childTnLst>
                                </p:cTn>
                              </p:par>
                              <p:par>
                                <p:cTn id="17" presetID="53" presetClass="entr" presetSubtype="16" fill="hold" nodeType="withEffect">
                                  <p:stCondLst>
                                    <p:cond delay="0"/>
                                  </p:stCondLst>
                                  <p:childTnLst>
                                    <p:set>
                                      <p:cBhvr>
                                        <p:cTn id="18" dur="1" fill="hold">
                                          <p:stCondLst>
                                            <p:cond delay="0"/>
                                          </p:stCondLst>
                                        </p:cTn>
                                        <p:tgtEl>
                                          <p:spTgt spid="79"/>
                                        </p:tgtEl>
                                        <p:attrNameLst>
                                          <p:attrName>style.visibility</p:attrName>
                                        </p:attrNameLst>
                                      </p:cBhvr>
                                      <p:to>
                                        <p:strVal val="visible"/>
                                      </p:to>
                                    </p:set>
                                    <p:anim calcmode="lin" valueType="num">
                                      <p:cBhvr>
                                        <p:cTn id="19" dur="500" fill="hold"/>
                                        <p:tgtEl>
                                          <p:spTgt spid="79"/>
                                        </p:tgtEl>
                                        <p:attrNameLst>
                                          <p:attrName>ppt_w</p:attrName>
                                        </p:attrNameLst>
                                      </p:cBhvr>
                                      <p:tavLst>
                                        <p:tav tm="0">
                                          <p:val>
                                            <p:fltVal val="0"/>
                                          </p:val>
                                        </p:tav>
                                        <p:tav tm="100000">
                                          <p:val>
                                            <p:strVal val="#ppt_w"/>
                                          </p:val>
                                        </p:tav>
                                      </p:tavLst>
                                    </p:anim>
                                    <p:anim calcmode="lin" valueType="num">
                                      <p:cBhvr>
                                        <p:cTn id="20" dur="500" fill="hold"/>
                                        <p:tgtEl>
                                          <p:spTgt spid="79"/>
                                        </p:tgtEl>
                                        <p:attrNameLst>
                                          <p:attrName>ppt_h</p:attrName>
                                        </p:attrNameLst>
                                      </p:cBhvr>
                                      <p:tavLst>
                                        <p:tav tm="0">
                                          <p:val>
                                            <p:fltVal val="0"/>
                                          </p:val>
                                        </p:tav>
                                        <p:tav tm="100000">
                                          <p:val>
                                            <p:strVal val="#ppt_h"/>
                                          </p:val>
                                        </p:tav>
                                      </p:tavLst>
                                    </p:anim>
                                    <p:animEffect transition="in" filter="fade">
                                      <p:cBhvr>
                                        <p:cTn id="21" dur="500"/>
                                        <p:tgtEl>
                                          <p:spTgt spid="79"/>
                                        </p:tgtEl>
                                      </p:cBhvr>
                                    </p:animEffect>
                                  </p:childTnLst>
                                </p:cTn>
                              </p:par>
                              <p:par>
                                <p:cTn id="22" presetID="53" presetClass="entr" presetSubtype="16" fill="hold" nodeType="withEffect">
                                  <p:stCondLst>
                                    <p:cond delay="0"/>
                                  </p:stCondLst>
                                  <p:childTnLst>
                                    <p:set>
                                      <p:cBhvr>
                                        <p:cTn id="23" dur="1" fill="hold">
                                          <p:stCondLst>
                                            <p:cond delay="0"/>
                                          </p:stCondLst>
                                        </p:cTn>
                                        <p:tgtEl>
                                          <p:spTgt spid="89"/>
                                        </p:tgtEl>
                                        <p:attrNameLst>
                                          <p:attrName>style.visibility</p:attrName>
                                        </p:attrNameLst>
                                      </p:cBhvr>
                                      <p:to>
                                        <p:strVal val="visible"/>
                                      </p:to>
                                    </p:set>
                                    <p:anim calcmode="lin" valueType="num">
                                      <p:cBhvr>
                                        <p:cTn id="24" dur="500" fill="hold"/>
                                        <p:tgtEl>
                                          <p:spTgt spid="89"/>
                                        </p:tgtEl>
                                        <p:attrNameLst>
                                          <p:attrName>ppt_w</p:attrName>
                                        </p:attrNameLst>
                                      </p:cBhvr>
                                      <p:tavLst>
                                        <p:tav tm="0">
                                          <p:val>
                                            <p:fltVal val="0"/>
                                          </p:val>
                                        </p:tav>
                                        <p:tav tm="100000">
                                          <p:val>
                                            <p:strVal val="#ppt_w"/>
                                          </p:val>
                                        </p:tav>
                                      </p:tavLst>
                                    </p:anim>
                                    <p:anim calcmode="lin" valueType="num">
                                      <p:cBhvr>
                                        <p:cTn id="25" dur="500" fill="hold"/>
                                        <p:tgtEl>
                                          <p:spTgt spid="89"/>
                                        </p:tgtEl>
                                        <p:attrNameLst>
                                          <p:attrName>ppt_h</p:attrName>
                                        </p:attrNameLst>
                                      </p:cBhvr>
                                      <p:tavLst>
                                        <p:tav tm="0">
                                          <p:val>
                                            <p:fltVal val="0"/>
                                          </p:val>
                                        </p:tav>
                                        <p:tav tm="100000">
                                          <p:val>
                                            <p:strVal val="#ppt_h"/>
                                          </p:val>
                                        </p:tav>
                                      </p:tavLst>
                                    </p:anim>
                                    <p:animEffect transition="in" filter="fade">
                                      <p:cBhvr>
                                        <p:cTn id="26" dur="500"/>
                                        <p:tgtEl>
                                          <p:spTgt spid="89"/>
                                        </p:tgtEl>
                                      </p:cBhvr>
                                    </p:animEffect>
                                  </p:childTnLst>
                                </p:cTn>
                              </p:par>
                              <p:par>
                                <p:cTn id="27" presetID="53" presetClass="entr" presetSubtype="16" fill="hold" nodeType="withEffect">
                                  <p:stCondLst>
                                    <p:cond delay="0"/>
                                  </p:stCondLst>
                                  <p:childTnLst>
                                    <p:set>
                                      <p:cBhvr>
                                        <p:cTn id="28" dur="1" fill="hold">
                                          <p:stCondLst>
                                            <p:cond delay="0"/>
                                          </p:stCondLst>
                                        </p:cTn>
                                        <p:tgtEl>
                                          <p:spTgt spid="95"/>
                                        </p:tgtEl>
                                        <p:attrNameLst>
                                          <p:attrName>style.visibility</p:attrName>
                                        </p:attrNameLst>
                                      </p:cBhvr>
                                      <p:to>
                                        <p:strVal val="visible"/>
                                      </p:to>
                                    </p:set>
                                    <p:anim calcmode="lin" valueType="num">
                                      <p:cBhvr>
                                        <p:cTn id="29" dur="500" fill="hold"/>
                                        <p:tgtEl>
                                          <p:spTgt spid="95"/>
                                        </p:tgtEl>
                                        <p:attrNameLst>
                                          <p:attrName>ppt_w</p:attrName>
                                        </p:attrNameLst>
                                      </p:cBhvr>
                                      <p:tavLst>
                                        <p:tav tm="0">
                                          <p:val>
                                            <p:fltVal val="0"/>
                                          </p:val>
                                        </p:tav>
                                        <p:tav tm="100000">
                                          <p:val>
                                            <p:strVal val="#ppt_w"/>
                                          </p:val>
                                        </p:tav>
                                      </p:tavLst>
                                    </p:anim>
                                    <p:anim calcmode="lin" valueType="num">
                                      <p:cBhvr>
                                        <p:cTn id="30" dur="500" fill="hold"/>
                                        <p:tgtEl>
                                          <p:spTgt spid="95"/>
                                        </p:tgtEl>
                                        <p:attrNameLst>
                                          <p:attrName>ppt_h</p:attrName>
                                        </p:attrNameLst>
                                      </p:cBhvr>
                                      <p:tavLst>
                                        <p:tav tm="0">
                                          <p:val>
                                            <p:fltVal val="0"/>
                                          </p:val>
                                        </p:tav>
                                        <p:tav tm="100000">
                                          <p:val>
                                            <p:strVal val="#ppt_h"/>
                                          </p:val>
                                        </p:tav>
                                      </p:tavLst>
                                    </p:anim>
                                    <p:animEffect transition="in" filter="fade">
                                      <p:cBhvr>
                                        <p:cTn id="31" dur="500"/>
                                        <p:tgtEl>
                                          <p:spTgt spid="95"/>
                                        </p:tgtEl>
                                      </p:cBhvr>
                                    </p:animEffect>
                                  </p:childTnLst>
                                </p:cTn>
                              </p:par>
                            </p:childTnLst>
                          </p:cTn>
                        </p:par>
                      </p:childTnLst>
                    </p:cTn>
                  </p:par>
                  <p:par>
                    <p:cTn id="32" fill="hold">
                      <p:stCondLst>
                        <p:cond delay="indefinite"/>
                      </p:stCondLst>
                      <p:childTnLst>
                        <p:par>
                          <p:cTn id="33" fill="hold">
                            <p:stCondLst>
                              <p:cond delay="0"/>
                            </p:stCondLst>
                            <p:childTnLst>
                              <p:par>
                                <p:cTn id="34" presetID="16" presetClass="entr" presetSubtype="21" fill="hold" nodeType="clickEffect">
                                  <p:stCondLst>
                                    <p:cond delay="0"/>
                                  </p:stCondLst>
                                  <p:childTnLst>
                                    <p:set>
                                      <p:cBhvr>
                                        <p:cTn id="35" dur="1" fill="hold">
                                          <p:stCondLst>
                                            <p:cond delay="0"/>
                                          </p:stCondLst>
                                        </p:cTn>
                                        <p:tgtEl>
                                          <p:spTgt spid="47"/>
                                        </p:tgtEl>
                                        <p:attrNameLst>
                                          <p:attrName>style.visibility</p:attrName>
                                        </p:attrNameLst>
                                      </p:cBhvr>
                                      <p:to>
                                        <p:strVal val="visible"/>
                                      </p:to>
                                    </p:set>
                                    <p:animEffect transition="in" filter="barn(inVertical)">
                                      <p:cBhvr>
                                        <p:cTn id="36" dur="500"/>
                                        <p:tgtEl>
                                          <p:spTgt spid="47"/>
                                        </p:tgtEl>
                                      </p:cBhvr>
                                    </p:animEffect>
                                  </p:childTnLst>
                                </p:cTn>
                              </p:par>
                              <p:par>
                                <p:cTn id="37" presetID="16" presetClass="entr" presetSubtype="21" fill="hold" nodeType="withEffect">
                                  <p:stCondLst>
                                    <p:cond delay="0"/>
                                  </p:stCondLst>
                                  <p:childTnLst>
                                    <p:set>
                                      <p:cBhvr>
                                        <p:cTn id="38" dur="1" fill="hold">
                                          <p:stCondLst>
                                            <p:cond delay="0"/>
                                          </p:stCondLst>
                                        </p:cTn>
                                        <p:tgtEl>
                                          <p:spTgt spid="48"/>
                                        </p:tgtEl>
                                        <p:attrNameLst>
                                          <p:attrName>style.visibility</p:attrName>
                                        </p:attrNameLst>
                                      </p:cBhvr>
                                      <p:to>
                                        <p:strVal val="visible"/>
                                      </p:to>
                                    </p:set>
                                    <p:animEffect transition="in" filter="barn(inVertical)">
                                      <p:cBhvr>
                                        <p:cTn id="39" dur="500"/>
                                        <p:tgtEl>
                                          <p:spTgt spid="48"/>
                                        </p:tgtEl>
                                      </p:cBhvr>
                                    </p:animEffect>
                                  </p:childTnLst>
                                </p:cTn>
                              </p:par>
                              <p:par>
                                <p:cTn id="40" presetID="16" presetClass="entr" presetSubtype="21" fill="hold" nodeType="withEffect">
                                  <p:stCondLst>
                                    <p:cond delay="0"/>
                                  </p:stCondLst>
                                  <p:childTnLst>
                                    <p:set>
                                      <p:cBhvr>
                                        <p:cTn id="41" dur="1" fill="hold">
                                          <p:stCondLst>
                                            <p:cond delay="0"/>
                                          </p:stCondLst>
                                        </p:cTn>
                                        <p:tgtEl>
                                          <p:spTgt spid="50"/>
                                        </p:tgtEl>
                                        <p:attrNameLst>
                                          <p:attrName>style.visibility</p:attrName>
                                        </p:attrNameLst>
                                      </p:cBhvr>
                                      <p:to>
                                        <p:strVal val="visible"/>
                                      </p:to>
                                    </p:set>
                                    <p:animEffect transition="in" filter="barn(inVertical)">
                                      <p:cBhvr>
                                        <p:cTn id="42" dur="500"/>
                                        <p:tgtEl>
                                          <p:spTgt spid="50"/>
                                        </p:tgtEl>
                                      </p:cBhvr>
                                    </p:animEffect>
                                  </p:childTnLst>
                                </p:cTn>
                              </p:par>
                              <p:par>
                                <p:cTn id="43" presetID="16" presetClass="entr" presetSubtype="21" fill="hold" nodeType="withEffect">
                                  <p:stCondLst>
                                    <p:cond delay="0"/>
                                  </p:stCondLst>
                                  <p:childTnLst>
                                    <p:set>
                                      <p:cBhvr>
                                        <p:cTn id="44" dur="1" fill="hold">
                                          <p:stCondLst>
                                            <p:cond delay="0"/>
                                          </p:stCondLst>
                                        </p:cTn>
                                        <p:tgtEl>
                                          <p:spTgt spid="49"/>
                                        </p:tgtEl>
                                        <p:attrNameLst>
                                          <p:attrName>style.visibility</p:attrName>
                                        </p:attrNameLst>
                                      </p:cBhvr>
                                      <p:to>
                                        <p:strVal val="visible"/>
                                      </p:to>
                                    </p:set>
                                    <p:animEffect transition="in" filter="barn(inVertical)">
                                      <p:cBhvr>
                                        <p:cTn id="45" dur="500"/>
                                        <p:tgtEl>
                                          <p:spTgt spid="49"/>
                                        </p:tgtEl>
                                      </p:cBhvr>
                                    </p:animEffect>
                                  </p:childTnLst>
                                </p:cTn>
                              </p:par>
                            </p:childTnLst>
                          </p:cTn>
                        </p:par>
                      </p:childTnLst>
                    </p:cTn>
                  </p:par>
                  <p:par>
                    <p:cTn id="46" fill="hold">
                      <p:stCondLst>
                        <p:cond delay="indefinite"/>
                      </p:stCondLst>
                      <p:childTnLst>
                        <p:par>
                          <p:cTn id="47" fill="hold">
                            <p:stCondLst>
                              <p:cond delay="0"/>
                            </p:stCondLst>
                            <p:childTnLst>
                              <p:par>
                                <p:cTn id="48" presetID="31" presetClass="entr" presetSubtype="0" fill="hold" nodeType="clickEffect">
                                  <p:stCondLst>
                                    <p:cond delay="0"/>
                                  </p:stCondLst>
                                  <p:childTnLst>
                                    <p:set>
                                      <p:cBhvr>
                                        <p:cTn id="49" dur="1" fill="hold">
                                          <p:stCondLst>
                                            <p:cond delay="0"/>
                                          </p:stCondLst>
                                        </p:cTn>
                                        <p:tgtEl>
                                          <p:spTgt spid="23"/>
                                        </p:tgtEl>
                                        <p:attrNameLst>
                                          <p:attrName>style.visibility</p:attrName>
                                        </p:attrNameLst>
                                      </p:cBhvr>
                                      <p:to>
                                        <p:strVal val="visible"/>
                                      </p:to>
                                    </p:set>
                                    <p:anim calcmode="lin" valueType="num">
                                      <p:cBhvr>
                                        <p:cTn id="50" dur="1000" fill="hold"/>
                                        <p:tgtEl>
                                          <p:spTgt spid="23"/>
                                        </p:tgtEl>
                                        <p:attrNameLst>
                                          <p:attrName>ppt_w</p:attrName>
                                        </p:attrNameLst>
                                      </p:cBhvr>
                                      <p:tavLst>
                                        <p:tav tm="0">
                                          <p:val>
                                            <p:fltVal val="0"/>
                                          </p:val>
                                        </p:tav>
                                        <p:tav tm="100000">
                                          <p:val>
                                            <p:strVal val="#ppt_w"/>
                                          </p:val>
                                        </p:tav>
                                      </p:tavLst>
                                    </p:anim>
                                    <p:anim calcmode="lin" valueType="num">
                                      <p:cBhvr>
                                        <p:cTn id="51" dur="1000" fill="hold"/>
                                        <p:tgtEl>
                                          <p:spTgt spid="23"/>
                                        </p:tgtEl>
                                        <p:attrNameLst>
                                          <p:attrName>ppt_h</p:attrName>
                                        </p:attrNameLst>
                                      </p:cBhvr>
                                      <p:tavLst>
                                        <p:tav tm="0">
                                          <p:val>
                                            <p:fltVal val="0"/>
                                          </p:val>
                                        </p:tav>
                                        <p:tav tm="100000">
                                          <p:val>
                                            <p:strVal val="#ppt_h"/>
                                          </p:val>
                                        </p:tav>
                                      </p:tavLst>
                                    </p:anim>
                                    <p:anim calcmode="lin" valueType="num">
                                      <p:cBhvr>
                                        <p:cTn id="52" dur="1000" fill="hold"/>
                                        <p:tgtEl>
                                          <p:spTgt spid="23"/>
                                        </p:tgtEl>
                                        <p:attrNameLst>
                                          <p:attrName>style.rotation</p:attrName>
                                        </p:attrNameLst>
                                      </p:cBhvr>
                                      <p:tavLst>
                                        <p:tav tm="0">
                                          <p:val>
                                            <p:fltVal val="90"/>
                                          </p:val>
                                        </p:tav>
                                        <p:tav tm="100000">
                                          <p:val>
                                            <p:fltVal val="0"/>
                                          </p:val>
                                        </p:tav>
                                      </p:tavLst>
                                    </p:anim>
                                    <p:animEffect transition="in" filter="fade">
                                      <p:cBhvr>
                                        <p:cTn id="53" dur="1000"/>
                                        <p:tgtEl>
                                          <p:spTgt spid="23"/>
                                        </p:tgtEl>
                                      </p:cBhvr>
                                    </p:animEffect>
                                  </p:childTnLst>
                                </p:cTn>
                              </p:par>
                              <p:par>
                                <p:cTn id="54" presetID="31" presetClass="entr" presetSubtype="0" fill="hold" nodeType="withEffect">
                                  <p:stCondLst>
                                    <p:cond delay="0"/>
                                  </p:stCondLst>
                                  <p:childTnLst>
                                    <p:set>
                                      <p:cBhvr>
                                        <p:cTn id="55" dur="1" fill="hold">
                                          <p:stCondLst>
                                            <p:cond delay="0"/>
                                          </p:stCondLst>
                                        </p:cTn>
                                        <p:tgtEl>
                                          <p:spTgt spid="27"/>
                                        </p:tgtEl>
                                        <p:attrNameLst>
                                          <p:attrName>style.visibility</p:attrName>
                                        </p:attrNameLst>
                                      </p:cBhvr>
                                      <p:to>
                                        <p:strVal val="visible"/>
                                      </p:to>
                                    </p:set>
                                    <p:anim calcmode="lin" valueType="num">
                                      <p:cBhvr>
                                        <p:cTn id="56" dur="1000" fill="hold"/>
                                        <p:tgtEl>
                                          <p:spTgt spid="27"/>
                                        </p:tgtEl>
                                        <p:attrNameLst>
                                          <p:attrName>ppt_w</p:attrName>
                                        </p:attrNameLst>
                                      </p:cBhvr>
                                      <p:tavLst>
                                        <p:tav tm="0">
                                          <p:val>
                                            <p:fltVal val="0"/>
                                          </p:val>
                                        </p:tav>
                                        <p:tav tm="100000">
                                          <p:val>
                                            <p:strVal val="#ppt_w"/>
                                          </p:val>
                                        </p:tav>
                                      </p:tavLst>
                                    </p:anim>
                                    <p:anim calcmode="lin" valueType="num">
                                      <p:cBhvr>
                                        <p:cTn id="57" dur="1000" fill="hold"/>
                                        <p:tgtEl>
                                          <p:spTgt spid="27"/>
                                        </p:tgtEl>
                                        <p:attrNameLst>
                                          <p:attrName>ppt_h</p:attrName>
                                        </p:attrNameLst>
                                      </p:cBhvr>
                                      <p:tavLst>
                                        <p:tav tm="0">
                                          <p:val>
                                            <p:fltVal val="0"/>
                                          </p:val>
                                        </p:tav>
                                        <p:tav tm="100000">
                                          <p:val>
                                            <p:strVal val="#ppt_h"/>
                                          </p:val>
                                        </p:tav>
                                      </p:tavLst>
                                    </p:anim>
                                    <p:anim calcmode="lin" valueType="num">
                                      <p:cBhvr>
                                        <p:cTn id="58" dur="1000" fill="hold"/>
                                        <p:tgtEl>
                                          <p:spTgt spid="27"/>
                                        </p:tgtEl>
                                        <p:attrNameLst>
                                          <p:attrName>style.rotation</p:attrName>
                                        </p:attrNameLst>
                                      </p:cBhvr>
                                      <p:tavLst>
                                        <p:tav tm="0">
                                          <p:val>
                                            <p:fltVal val="90"/>
                                          </p:val>
                                        </p:tav>
                                        <p:tav tm="100000">
                                          <p:val>
                                            <p:fltVal val="0"/>
                                          </p:val>
                                        </p:tav>
                                      </p:tavLst>
                                    </p:anim>
                                    <p:animEffect transition="in" filter="fade">
                                      <p:cBhvr>
                                        <p:cTn id="59" dur="1000"/>
                                        <p:tgtEl>
                                          <p:spTgt spid="27"/>
                                        </p:tgtEl>
                                      </p:cBhvr>
                                    </p:animEffect>
                                  </p:childTnLst>
                                </p:cTn>
                              </p:par>
                              <p:par>
                                <p:cTn id="60" presetID="31" presetClass="entr" presetSubtype="0" fill="hold" nodeType="withEffect">
                                  <p:stCondLst>
                                    <p:cond delay="0"/>
                                  </p:stCondLst>
                                  <p:childTnLst>
                                    <p:set>
                                      <p:cBhvr>
                                        <p:cTn id="61" dur="1" fill="hold">
                                          <p:stCondLst>
                                            <p:cond delay="0"/>
                                          </p:stCondLst>
                                        </p:cTn>
                                        <p:tgtEl>
                                          <p:spTgt spid="35"/>
                                        </p:tgtEl>
                                        <p:attrNameLst>
                                          <p:attrName>style.visibility</p:attrName>
                                        </p:attrNameLst>
                                      </p:cBhvr>
                                      <p:to>
                                        <p:strVal val="visible"/>
                                      </p:to>
                                    </p:set>
                                    <p:anim calcmode="lin" valueType="num">
                                      <p:cBhvr>
                                        <p:cTn id="62" dur="1000" fill="hold"/>
                                        <p:tgtEl>
                                          <p:spTgt spid="35"/>
                                        </p:tgtEl>
                                        <p:attrNameLst>
                                          <p:attrName>ppt_w</p:attrName>
                                        </p:attrNameLst>
                                      </p:cBhvr>
                                      <p:tavLst>
                                        <p:tav tm="0">
                                          <p:val>
                                            <p:fltVal val="0"/>
                                          </p:val>
                                        </p:tav>
                                        <p:tav tm="100000">
                                          <p:val>
                                            <p:strVal val="#ppt_w"/>
                                          </p:val>
                                        </p:tav>
                                      </p:tavLst>
                                    </p:anim>
                                    <p:anim calcmode="lin" valueType="num">
                                      <p:cBhvr>
                                        <p:cTn id="63" dur="1000" fill="hold"/>
                                        <p:tgtEl>
                                          <p:spTgt spid="35"/>
                                        </p:tgtEl>
                                        <p:attrNameLst>
                                          <p:attrName>ppt_h</p:attrName>
                                        </p:attrNameLst>
                                      </p:cBhvr>
                                      <p:tavLst>
                                        <p:tav tm="0">
                                          <p:val>
                                            <p:fltVal val="0"/>
                                          </p:val>
                                        </p:tav>
                                        <p:tav tm="100000">
                                          <p:val>
                                            <p:strVal val="#ppt_h"/>
                                          </p:val>
                                        </p:tav>
                                      </p:tavLst>
                                    </p:anim>
                                    <p:anim calcmode="lin" valueType="num">
                                      <p:cBhvr>
                                        <p:cTn id="64" dur="1000" fill="hold"/>
                                        <p:tgtEl>
                                          <p:spTgt spid="35"/>
                                        </p:tgtEl>
                                        <p:attrNameLst>
                                          <p:attrName>style.rotation</p:attrName>
                                        </p:attrNameLst>
                                      </p:cBhvr>
                                      <p:tavLst>
                                        <p:tav tm="0">
                                          <p:val>
                                            <p:fltVal val="90"/>
                                          </p:val>
                                        </p:tav>
                                        <p:tav tm="100000">
                                          <p:val>
                                            <p:fltVal val="0"/>
                                          </p:val>
                                        </p:tav>
                                      </p:tavLst>
                                    </p:anim>
                                    <p:animEffect transition="in" filter="fade">
                                      <p:cBhvr>
                                        <p:cTn id="65" dur="1000"/>
                                        <p:tgtEl>
                                          <p:spTgt spid="35"/>
                                        </p:tgtEl>
                                      </p:cBhvr>
                                    </p:animEffect>
                                  </p:childTnLst>
                                </p:cTn>
                              </p:par>
                              <p:par>
                                <p:cTn id="66" presetID="31" presetClass="entr" presetSubtype="0" fill="hold" nodeType="withEffect">
                                  <p:stCondLst>
                                    <p:cond delay="0"/>
                                  </p:stCondLst>
                                  <p:childTnLst>
                                    <p:set>
                                      <p:cBhvr>
                                        <p:cTn id="67" dur="1" fill="hold">
                                          <p:stCondLst>
                                            <p:cond delay="0"/>
                                          </p:stCondLst>
                                        </p:cTn>
                                        <p:tgtEl>
                                          <p:spTgt spid="39"/>
                                        </p:tgtEl>
                                        <p:attrNameLst>
                                          <p:attrName>style.visibility</p:attrName>
                                        </p:attrNameLst>
                                      </p:cBhvr>
                                      <p:to>
                                        <p:strVal val="visible"/>
                                      </p:to>
                                    </p:set>
                                    <p:anim calcmode="lin" valueType="num">
                                      <p:cBhvr>
                                        <p:cTn id="68" dur="1000" fill="hold"/>
                                        <p:tgtEl>
                                          <p:spTgt spid="39"/>
                                        </p:tgtEl>
                                        <p:attrNameLst>
                                          <p:attrName>ppt_w</p:attrName>
                                        </p:attrNameLst>
                                      </p:cBhvr>
                                      <p:tavLst>
                                        <p:tav tm="0">
                                          <p:val>
                                            <p:fltVal val="0"/>
                                          </p:val>
                                        </p:tav>
                                        <p:tav tm="100000">
                                          <p:val>
                                            <p:strVal val="#ppt_w"/>
                                          </p:val>
                                        </p:tav>
                                      </p:tavLst>
                                    </p:anim>
                                    <p:anim calcmode="lin" valueType="num">
                                      <p:cBhvr>
                                        <p:cTn id="69" dur="1000" fill="hold"/>
                                        <p:tgtEl>
                                          <p:spTgt spid="39"/>
                                        </p:tgtEl>
                                        <p:attrNameLst>
                                          <p:attrName>ppt_h</p:attrName>
                                        </p:attrNameLst>
                                      </p:cBhvr>
                                      <p:tavLst>
                                        <p:tav tm="0">
                                          <p:val>
                                            <p:fltVal val="0"/>
                                          </p:val>
                                        </p:tav>
                                        <p:tav tm="100000">
                                          <p:val>
                                            <p:strVal val="#ppt_h"/>
                                          </p:val>
                                        </p:tav>
                                      </p:tavLst>
                                    </p:anim>
                                    <p:anim calcmode="lin" valueType="num">
                                      <p:cBhvr>
                                        <p:cTn id="70" dur="1000" fill="hold"/>
                                        <p:tgtEl>
                                          <p:spTgt spid="39"/>
                                        </p:tgtEl>
                                        <p:attrNameLst>
                                          <p:attrName>style.rotation</p:attrName>
                                        </p:attrNameLst>
                                      </p:cBhvr>
                                      <p:tavLst>
                                        <p:tav tm="0">
                                          <p:val>
                                            <p:fltVal val="90"/>
                                          </p:val>
                                        </p:tav>
                                        <p:tav tm="100000">
                                          <p:val>
                                            <p:fltVal val="0"/>
                                          </p:val>
                                        </p:tav>
                                      </p:tavLst>
                                    </p:anim>
                                    <p:animEffect transition="in" filter="fade">
                                      <p:cBhvr>
                                        <p:cTn id="71" dur="1000"/>
                                        <p:tgtEl>
                                          <p:spTgt spid="39"/>
                                        </p:tgtEl>
                                      </p:cBhvr>
                                    </p:animEffect>
                                  </p:childTnLst>
                                </p:cTn>
                              </p:par>
                            </p:childTnLst>
                          </p:cTn>
                        </p:par>
                      </p:childTnLst>
                    </p:cTn>
                  </p:par>
                  <p:par>
                    <p:cTn id="72" fill="hold">
                      <p:stCondLst>
                        <p:cond delay="indefinite"/>
                      </p:stCondLst>
                      <p:childTnLst>
                        <p:par>
                          <p:cTn id="73" fill="hold">
                            <p:stCondLst>
                              <p:cond delay="0"/>
                            </p:stCondLst>
                            <p:childTnLst>
                              <p:par>
                                <p:cTn id="74" presetID="16" presetClass="entr" presetSubtype="21" fill="hold" nodeType="clickEffect">
                                  <p:stCondLst>
                                    <p:cond delay="0"/>
                                  </p:stCondLst>
                                  <p:childTnLst>
                                    <p:set>
                                      <p:cBhvr>
                                        <p:cTn id="75" dur="1" fill="hold">
                                          <p:stCondLst>
                                            <p:cond delay="0"/>
                                          </p:stCondLst>
                                        </p:cTn>
                                        <p:tgtEl>
                                          <p:spTgt spid="56"/>
                                        </p:tgtEl>
                                        <p:attrNameLst>
                                          <p:attrName>style.visibility</p:attrName>
                                        </p:attrNameLst>
                                      </p:cBhvr>
                                      <p:to>
                                        <p:strVal val="visible"/>
                                      </p:to>
                                    </p:set>
                                    <p:animEffect transition="in" filter="barn(inVertical)">
                                      <p:cBhvr>
                                        <p:cTn id="76" dur="500"/>
                                        <p:tgtEl>
                                          <p:spTgt spid="56"/>
                                        </p:tgtEl>
                                      </p:cBhvr>
                                    </p:animEffect>
                                  </p:childTnLst>
                                </p:cTn>
                              </p:par>
                              <p:par>
                                <p:cTn id="77" presetID="16" presetClass="entr" presetSubtype="21" fill="hold" nodeType="withEffect">
                                  <p:stCondLst>
                                    <p:cond delay="0"/>
                                  </p:stCondLst>
                                  <p:childTnLst>
                                    <p:set>
                                      <p:cBhvr>
                                        <p:cTn id="78" dur="1" fill="hold">
                                          <p:stCondLst>
                                            <p:cond delay="0"/>
                                          </p:stCondLst>
                                        </p:cTn>
                                        <p:tgtEl>
                                          <p:spTgt spid="64"/>
                                        </p:tgtEl>
                                        <p:attrNameLst>
                                          <p:attrName>style.visibility</p:attrName>
                                        </p:attrNameLst>
                                      </p:cBhvr>
                                      <p:to>
                                        <p:strVal val="visible"/>
                                      </p:to>
                                    </p:set>
                                    <p:animEffect transition="in" filter="barn(inVertical)">
                                      <p:cBhvr>
                                        <p:cTn id="79" dur="500"/>
                                        <p:tgtEl>
                                          <p:spTgt spid="64"/>
                                        </p:tgtEl>
                                      </p:cBhvr>
                                    </p:animEffect>
                                  </p:childTnLst>
                                </p:cTn>
                              </p:par>
                              <p:par>
                                <p:cTn id="80" presetID="16" presetClass="entr" presetSubtype="21" fill="hold" nodeType="withEffect">
                                  <p:stCondLst>
                                    <p:cond delay="0"/>
                                  </p:stCondLst>
                                  <p:childTnLst>
                                    <p:set>
                                      <p:cBhvr>
                                        <p:cTn id="81" dur="1" fill="hold">
                                          <p:stCondLst>
                                            <p:cond delay="0"/>
                                          </p:stCondLst>
                                        </p:cTn>
                                        <p:tgtEl>
                                          <p:spTgt spid="68"/>
                                        </p:tgtEl>
                                        <p:attrNameLst>
                                          <p:attrName>style.visibility</p:attrName>
                                        </p:attrNameLst>
                                      </p:cBhvr>
                                      <p:to>
                                        <p:strVal val="visible"/>
                                      </p:to>
                                    </p:set>
                                    <p:animEffect transition="in" filter="barn(inVertical)">
                                      <p:cBhvr>
                                        <p:cTn id="82" dur="500"/>
                                        <p:tgtEl>
                                          <p:spTgt spid="68"/>
                                        </p:tgtEl>
                                      </p:cBhvr>
                                    </p:animEffect>
                                  </p:childTnLst>
                                </p:cTn>
                              </p:par>
                              <p:par>
                                <p:cTn id="83" presetID="16" presetClass="entr" presetSubtype="21" fill="hold" nodeType="withEffect">
                                  <p:stCondLst>
                                    <p:cond delay="0"/>
                                  </p:stCondLst>
                                  <p:childTnLst>
                                    <p:set>
                                      <p:cBhvr>
                                        <p:cTn id="84" dur="1" fill="hold">
                                          <p:stCondLst>
                                            <p:cond delay="0"/>
                                          </p:stCondLst>
                                        </p:cTn>
                                        <p:tgtEl>
                                          <p:spTgt spid="60"/>
                                        </p:tgtEl>
                                        <p:attrNameLst>
                                          <p:attrName>style.visibility</p:attrName>
                                        </p:attrNameLst>
                                      </p:cBhvr>
                                      <p:to>
                                        <p:strVal val="visible"/>
                                      </p:to>
                                    </p:set>
                                    <p:animEffect transition="in" filter="barn(inVertical)">
                                      <p:cBhvr>
                                        <p:cTn id="85"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椭圆 10"/>
          <p:cNvSpPr>
            <a:spLocks noChangeAspect="1"/>
          </p:cNvSpPr>
          <p:nvPr/>
        </p:nvSpPr>
        <p:spPr>
          <a:xfrm>
            <a:off x="2499313" y="3915389"/>
            <a:ext cx="1620000" cy="1620000"/>
          </a:xfrm>
          <a:prstGeom prst="ellipse">
            <a:avLst/>
          </a:prstGeom>
          <a:solidFill>
            <a:schemeClr val="bg1"/>
          </a:solidFill>
          <a:ln>
            <a:noFill/>
          </a:ln>
          <a:effectLst>
            <a:outerShdw blurRad="635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a:spLocks noChangeAspect="1"/>
          </p:cNvSpPr>
          <p:nvPr/>
        </p:nvSpPr>
        <p:spPr>
          <a:xfrm>
            <a:off x="2508643" y="3924719"/>
            <a:ext cx="1620000" cy="1620000"/>
          </a:xfrm>
          <a:prstGeom prst="ellipse">
            <a:avLst/>
          </a:prstGeom>
          <a:solidFill>
            <a:schemeClr val="accent5"/>
          </a:solidFill>
          <a:ln>
            <a:noFill/>
          </a:ln>
          <a:effectLst>
            <a:innerShdw blurRad="114300" dist="1143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a:spLocks noChangeAspect="1"/>
          </p:cNvSpPr>
          <p:nvPr/>
        </p:nvSpPr>
        <p:spPr>
          <a:xfrm>
            <a:off x="2679313" y="4095389"/>
            <a:ext cx="1260000" cy="1260000"/>
          </a:xfrm>
          <a:prstGeom prst="ellipse">
            <a:avLst/>
          </a:prstGeom>
          <a:gradFill flip="none" rotWithShape="1">
            <a:gsLst>
              <a:gs pos="0">
                <a:schemeClr val="accent6">
                  <a:lumMod val="5000"/>
                  <a:lumOff val="95000"/>
                </a:schemeClr>
              </a:gs>
              <a:gs pos="100000">
                <a:schemeClr val="bg1">
                  <a:lumMod val="65000"/>
                </a:schemeClr>
              </a:gs>
            </a:gsLst>
            <a:lin ang="2700000" scaled="1"/>
            <a:tileRect/>
          </a:gradFill>
          <a:ln w="25400">
            <a:gradFill flip="none" rotWithShape="1">
              <a:gsLst>
                <a:gs pos="0">
                  <a:schemeClr val="accent1">
                    <a:lumMod val="5000"/>
                    <a:lumOff val="95000"/>
                  </a:schemeClr>
                </a:gs>
                <a:gs pos="100000">
                  <a:schemeClr val="bg1">
                    <a:lumMod val="65000"/>
                  </a:schemeClr>
                </a:gs>
              </a:gsLst>
              <a:lin ang="135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任意多边形 13"/>
          <p:cNvSpPr/>
          <p:nvPr/>
        </p:nvSpPr>
        <p:spPr>
          <a:xfrm>
            <a:off x="3254789" y="4221389"/>
            <a:ext cx="2527652" cy="1008000"/>
          </a:xfrm>
          <a:custGeom>
            <a:avLst/>
            <a:gdLst>
              <a:gd name="connsiteX0" fmla="*/ 0 w 2527652"/>
              <a:gd name="connsiteY0" fmla="*/ 0 h 1008000"/>
              <a:gd name="connsiteX1" fmla="*/ 2023652 w 2527652"/>
              <a:gd name="connsiteY1" fmla="*/ 0 h 1008000"/>
              <a:gd name="connsiteX2" fmla="*/ 2527652 w 2527652"/>
              <a:gd name="connsiteY2" fmla="*/ 504000 h 1008000"/>
              <a:gd name="connsiteX3" fmla="*/ 2023652 w 2527652"/>
              <a:gd name="connsiteY3" fmla="*/ 1008000 h 1008000"/>
              <a:gd name="connsiteX4" fmla="*/ 0 w 2527652"/>
              <a:gd name="connsiteY4" fmla="*/ 1008000 h 100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7652" h="1008000">
                <a:moveTo>
                  <a:pt x="0" y="0"/>
                </a:moveTo>
                <a:lnTo>
                  <a:pt x="2023652" y="0"/>
                </a:lnTo>
                <a:cubicBezTo>
                  <a:pt x="2302004" y="0"/>
                  <a:pt x="2527652" y="225648"/>
                  <a:pt x="2527652" y="504000"/>
                </a:cubicBezTo>
                <a:cubicBezTo>
                  <a:pt x="2527652" y="782352"/>
                  <a:pt x="2302004" y="1008000"/>
                  <a:pt x="2023652" y="1008000"/>
                </a:cubicBezTo>
                <a:lnTo>
                  <a:pt x="0" y="1008000"/>
                </a:lnTo>
                <a:close/>
              </a:path>
            </a:pathLst>
          </a:custGeom>
          <a:gradFill flip="none" rotWithShape="1">
            <a:gsLst>
              <a:gs pos="0">
                <a:schemeClr val="accent6">
                  <a:lumMod val="5000"/>
                  <a:lumOff val="95000"/>
                </a:schemeClr>
              </a:gs>
              <a:gs pos="100000">
                <a:schemeClr val="bg1">
                  <a:lumMod val="65000"/>
                </a:schemeClr>
              </a:gs>
            </a:gsLst>
            <a:lin ang="13500000" scaled="1"/>
            <a:tileRect/>
          </a:gradFill>
          <a:ln w="25400">
            <a:gradFill flip="none" rotWithShape="1">
              <a:gsLst>
                <a:gs pos="0">
                  <a:schemeClr val="accent1">
                    <a:lumMod val="5000"/>
                    <a:lumOff val="95000"/>
                  </a:schemeClr>
                </a:gs>
                <a:gs pos="100000">
                  <a:schemeClr val="bg1">
                    <a:lumMod val="65000"/>
                  </a:schemeClr>
                </a:gs>
              </a:gsLst>
              <a:lin ang="2700000" scaled="1"/>
              <a:tileRect/>
            </a:gradFill>
          </a:ln>
          <a:effectLst>
            <a:outerShdw blurRad="508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a:spLocks noChangeAspect="1"/>
          </p:cNvSpPr>
          <p:nvPr/>
        </p:nvSpPr>
        <p:spPr>
          <a:xfrm>
            <a:off x="2805313" y="4221389"/>
            <a:ext cx="1008000" cy="1008000"/>
          </a:xfrm>
          <a:prstGeom prst="ellipse">
            <a:avLst/>
          </a:prstGeom>
          <a:gradFill flip="none" rotWithShape="1">
            <a:gsLst>
              <a:gs pos="0">
                <a:schemeClr val="bg1"/>
              </a:gs>
              <a:gs pos="100000">
                <a:schemeClr val="bg1">
                  <a:lumMod val="65000"/>
                </a:schemeClr>
              </a:gs>
            </a:gsLst>
            <a:lin ang="13500000" scaled="1"/>
            <a:tileRect/>
          </a:gradFill>
          <a:ln w="25400">
            <a:gradFill flip="none" rotWithShape="1">
              <a:gsLst>
                <a:gs pos="0">
                  <a:schemeClr val="bg1"/>
                </a:gs>
                <a:gs pos="100000">
                  <a:schemeClr val="tx1">
                    <a:lumMod val="65000"/>
                    <a:lumOff val="35000"/>
                  </a:schemeClr>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p:cNvSpPr txBox="1"/>
          <p:nvPr/>
        </p:nvSpPr>
        <p:spPr>
          <a:xfrm>
            <a:off x="2957294" y="4371446"/>
            <a:ext cx="704039" cy="707886"/>
          </a:xfrm>
          <a:prstGeom prst="rect">
            <a:avLst/>
          </a:prstGeom>
          <a:noFill/>
        </p:spPr>
        <p:txBody>
          <a:bodyPr wrap="none" rtlCol="0">
            <a:spAutoFit/>
          </a:bodyPr>
          <a:lstStyle/>
          <a:p>
            <a:r>
              <a:rPr lang="en-US" altLang="zh-CN" sz="4000" dirty="0">
                <a:solidFill>
                  <a:schemeClr val="bg2">
                    <a:lumMod val="50000"/>
                  </a:schemeClr>
                </a:solidFill>
              </a:rPr>
              <a:t>03</a:t>
            </a:r>
            <a:endParaRPr lang="zh-CN" altLang="en-US" sz="4000" dirty="0">
              <a:solidFill>
                <a:schemeClr val="bg2">
                  <a:lumMod val="50000"/>
                </a:schemeClr>
              </a:solidFill>
            </a:endParaRPr>
          </a:p>
        </p:txBody>
      </p:sp>
      <p:sp>
        <p:nvSpPr>
          <p:cNvPr id="17" name="文本框 16"/>
          <p:cNvSpPr txBox="1"/>
          <p:nvPr/>
        </p:nvSpPr>
        <p:spPr>
          <a:xfrm>
            <a:off x="3753407" y="4424466"/>
            <a:ext cx="1826141" cy="584775"/>
          </a:xfrm>
          <a:prstGeom prst="rect">
            <a:avLst/>
          </a:prstGeom>
          <a:noFill/>
        </p:spPr>
        <p:txBody>
          <a:bodyPr wrap="none" rtlCol="0">
            <a:spAutoFit/>
          </a:bodyPr>
          <a:lstStyle/>
          <a:p>
            <a:r>
              <a:rPr lang="zh-CN" altLang="en-US" sz="1600" dirty="0">
                <a:solidFill>
                  <a:schemeClr val="tx1">
                    <a:lumMod val="75000"/>
                    <a:lumOff val="25000"/>
                  </a:schemeClr>
                </a:solidFill>
                <a:latin typeface="时尚中黑简体" panose="01010104010101010101" pitchFamily="2" charset="-122"/>
                <a:ea typeface="时尚中黑简体" panose="01010104010101010101" pitchFamily="2" charset="-122"/>
              </a:rPr>
              <a:t>点击添加标题文字</a:t>
            </a:r>
            <a:endParaRPr lang="en-US" altLang="zh-CN" sz="1600" dirty="0">
              <a:solidFill>
                <a:schemeClr val="tx1">
                  <a:lumMod val="75000"/>
                  <a:lumOff val="25000"/>
                </a:schemeClr>
              </a:solidFill>
              <a:latin typeface="时尚中黑简体" panose="01010104010101010101" pitchFamily="2" charset="-122"/>
              <a:ea typeface="时尚中黑简体" panose="01010104010101010101" pitchFamily="2" charset="-122"/>
            </a:endParaRPr>
          </a:p>
          <a:p>
            <a:r>
              <a:rPr lang="zh-CN" altLang="en-US" sz="1600" dirty="0">
                <a:solidFill>
                  <a:schemeClr val="tx1">
                    <a:lumMod val="75000"/>
                    <a:lumOff val="25000"/>
                  </a:schemeClr>
                </a:solidFill>
                <a:latin typeface="时尚中黑简体" panose="01010104010101010101" pitchFamily="2" charset="-122"/>
                <a:ea typeface="时尚中黑简体" panose="01010104010101010101" pitchFamily="2" charset="-122"/>
              </a:rPr>
              <a:t>点击添加标题文字</a:t>
            </a:r>
          </a:p>
        </p:txBody>
      </p:sp>
      <p:sp>
        <p:nvSpPr>
          <p:cNvPr id="32" name="椭圆 31"/>
          <p:cNvSpPr>
            <a:spLocks noChangeAspect="1"/>
          </p:cNvSpPr>
          <p:nvPr/>
        </p:nvSpPr>
        <p:spPr>
          <a:xfrm>
            <a:off x="6527616" y="3915389"/>
            <a:ext cx="1620000" cy="1620000"/>
          </a:xfrm>
          <a:prstGeom prst="ellipse">
            <a:avLst/>
          </a:prstGeom>
          <a:solidFill>
            <a:schemeClr val="bg1"/>
          </a:solidFill>
          <a:ln>
            <a:noFill/>
          </a:ln>
          <a:effectLst>
            <a:outerShdw blurRad="635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p:cNvSpPr>
            <a:spLocks noChangeAspect="1"/>
          </p:cNvSpPr>
          <p:nvPr/>
        </p:nvSpPr>
        <p:spPr>
          <a:xfrm>
            <a:off x="6546278" y="3934050"/>
            <a:ext cx="1620000" cy="1620000"/>
          </a:xfrm>
          <a:prstGeom prst="ellipse">
            <a:avLst/>
          </a:prstGeom>
          <a:solidFill>
            <a:schemeClr val="accent6"/>
          </a:solidFill>
          <a:ln>
            <a:noFill/>
          </a:ln>
          <a:effectLst>
            <a:innerShdw blurRad="114300" dist="1143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a:spLocks noChangeAspect="1"/>
          </p:cNvSpPr>
          <p:nvPr/>
        </p:nvSpPr>
        <p:spPr>
          <a:xfrm>
            <a:off x="6707616" y="4095389"/>
            <a:ext cx="1260000" cy="1260000"/>
          </a:xfrm>
          <a:prstGeom prst="ellipse">
            <a:avLst/>
          </a:prstGeom>
          <a:gradFill flip="none" rotWithShape="1">
            <a:gsLst>
              <a:gs pos="0">
                <a:schemeClr val="accent6">
                  <a:lumMod val="5000"/>
                  <a:lumOff val="95000"/>
                </a:schemeClr>
              </a:gs>
              <a:gs pos="100000">
                <a:schemeClr val="bg1">
                  <a:lumMod val="65000"/>
                </a:schemeClr>
              </a:gs>
            </a:gsLst>
            <a:lin ang="2700000" scaled="1"/>
            <a:tileRect/>
          </a:gradFill>
          <a:ln w="25400">
            <a:gradFill flip="none" rotWithShape="1">
              <a:gsLst>
                <a:gs pos="0">
                  <a:schemeClr val="accent1">
                    <a:lumMod val="5000"/>
                    <a:lumOff val="95000"/>
                  </a:schemeClr>
                </a:gs>
                <a:gs pos="100000">
                  <a:schemeClr val="bg1">
                    <a:lumMod val="65000"/>
                  </a:schemeClr>
                </a:gs>
              </a:gsLst>
              <a:lin ang="135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任意多边形 34"/>
          <p:cNvSpPr/>
          <p:nvPr/>
        </p:nvSpPr>
        <p:spPr>
          <a:xfrm>
            <a:off x="7356357" y="4221389"/>
            <a:ext cx="2527652" cy="1008000"/>
          </a:xfrm>
          <a:custGeom>
            <a:avLst/>
            <a:gdLst>
              <a:gd name="connsiteX0" fmla="*/ 0 w 2527652"/>
              <a:gd name="connsiteY0" fmla="*/ 0 h 1008000"/>
              <a:gd name="connsiteX1" fmla="*/ 2023652 w 2527652"/>
              <a:gd name="connsiteY1" fmla="*/ 0 h 1008000"/>
              <a:gd name="connsiteX2" fmla="*/ 2527652 w 2527652"/>
              <a:gd name="connsiteY2" fmla="*/ 504000 h 1008000"/>
              <a:gd name="connsiteX3" fmla="*/ 2023652 w 2527652"/>
              <a:gd name="connsiteY3" fmla="*/ 1008000 h 1008000"/>
              <a:gd name="connsiteX4" fmla="*/ 0 w 2527652"/>
              <a:gd name="connsiteY4" fmla="*/ 1008000 h 100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7652" h="1008000">
                <a:moveTo>
                  <a:pt x="0" y="0"/>
                </a:moveTo>
                <a:lnTo>
                  <a:pt x="2023652" y="0"/>
                </a:lnTo>
                <a:cubicBezTo>
                  <a:pt x="2302004" y="0"/>
                  <a:pt x="2527652" y="225648"/>
                  <a:pt x="2527652" y="504000"/>
                </a:cubicBezTo>
                <a:cubicBezTo>
                  <a:pt x="2527652" y="782352"/>
                  <a:pt x="2302004" y="1008000"/>
                  <a:pt x="2023652" y="1008000"/>
                </a:cubicBezTo>
                <a:lnTo>
                  <a:pt x="0" y="1008000"/>
                </a:lnTo>
                <a:close/>
              </a:path>
            </a:pathLst>
          </a:custGeom>
          <a:gradFill flip="none" rotWithShape="1">
            <a:gsLst>
              <a:gs pos="0">
                <a:schemeClr val="accent6">
                  <a:lumMod val="5000"/>
                  <a:lumOff val="95000"/>
                </a:schemeClr>
              </a:gs>
              <a:gs pos="100000">
                <a:schemeClr val="bg1">
                  <a:lumMod val="65000"/>
                </a:schemeClr>
              </a:gs>
            </a:gsLst>
            <a:lin ang="13500000" scaled="1"/>
            <a:tileRect/>
          </a:gradFill>
          <a:ln w="25400">
            <a:gradFill flip="none" rotWithShape="1">
              <a:gsLst>
                <a:gs pos="0">
                  <a:schemeClr val="accent1">
                    <a:lumMod val="5000"/>
                    <a:lumOff val="95000"/>
                  </a:schemeClr>
                </a:gs>
                <a:gs pos="100000">
                  <a:schemeClr val="bg1">
                    <a:lumMod val="65000"/>
                  </a:schemeClr>
                </a:gs>
              </a:gsLst>
              <a:lin ang="2700000" scaled="1"/>
              <a:tileRect/>
            </a:gradFill>
          </a:ln>
          <a:effectLst>
            <a:outerShdw blurRad="508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a:spLocks noChangeAspect="1"/>
          </p:cNvSpPr>
          <p:nvPr/>
        </p:nvSpPr>
        <p:spPr>
          <a:xfrm>
            <a:off x="6833616" y="4221389"/>
            <a:ext cx="1008000" cy="1008000"/>
          </a:xfrm>
          <a:prstGeom prst="ellipse">
            <a:avLst/>
          </a:prstGeom>
          <a:gradFill flip="none" rotWithShape="1">
            <a:gsLst>
              <a:gs pos="0">
                <a:schemeClr val="bg1"/>
              </a:gs>
              <a:gs pos="100000">
                <a:schemeClr val="bg1">
                  <a:lumMod val="65000"/>
                </a:schemeClr>
              </a:gs>
            </a:gsLst>
            <a:lin ang="13500000" scaled="1"/>
            <a:tileRect/>
          </a:gradFill>
          <a:ln w="25400">
            <a:gradFill flip="none" rotWithShape="1">
              <a:gsLst>
                <a:gs pos="0">
                  <a:schemeClr val="bg1"/>
                </a:gs>
                <a:gs pos="100000">
                  <a:schemeClr val="tx1">
                    <a:lumMod val="65000"/>
                    <a:lumOff val="35000"/>
                  </a:schemeClr>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文本框 36"/>
          <p:cNvSpPr txBox="1"/>
          <p:nvPr/>
        </p:nvSpPr>
        <p:spPr>
          <a:xfrm>
            <a:off x="6985597" y="4371446"/>
            <a:ext cx="704039" cy="707886"/>
          </a:xfrm>
          <a:prstGeom prst="rect">
            <a:avLst/>
          </a:prstGeom>
          <a:noFill/>
        </p:spPr>
        <p:txBody>
          <a:bodyPr wrap="none" rtlCol="0">
            <a:spAutoFit/>
          </a:bodyPr>
          <a:lstStyle/>
          <a:p>
            <a:r>
              <a:rPr lang="en-US" altLang="zh-CN" sz="4000" dirty="0">
                <a:solidFill>
                  <a:schemeClr val="bg2">
                    <a:lumMod val="50000"/>
                  </a:schemeClr>
                </a:solidFill>
              </a:rPr>
              <a:t>04</a:t>
            </a:r>
            <a:endParaRPr lang="zh-CN" altLang="en-US" sz="4000" dirty="0">
              <a:solidFill>
                <a:schemeClr val="bg2">
                  <a:lumMod val="50000"/>
                </a:schemeClr>
              </a:solidFill>
            </a:endParaRPr>
          </a:p>
        </p:txBody>
      </p:sp>
      <p:sp>
        <p:nvSpPr>
          <p:cNvPr id="38" name="文本框 37"/>
          <p:cNvSpPr txBox="1"/>
          <p:nvPr/>
        </p:nvSpPr>
        <p:spPr>
          <a:xfrm>
            <a:off x="7781710" y="4424466"/>
            <a:ext cx="1826141" cy="584775"/>
          </a:xfrm>
          <a:prstGeom prst="rect">
            <a:avLst/>
          </a:prstGeom>
          <a:noFill/>
        </p:spPr>
        <p:txBody>
          <a:bodyPr wrap="none" rtlCol="0">
            <a:spAutoFit/>
          </a:bodyPr>
          <a:lstStyle/>
          <a:p>
            <a:r>
              <a:rPr lang="zh-CN" altLang="en-US" sz="1600" dirty="0">
                <a:solidFill>
                  <a:schemeClr val="tx1">
                    <a:lumMod val="75000"/>
                    <a:lumOff val="25000"/>
                  </a:schemeClr>
                </a:solidFill>
                <a:latin typeface="时尚中黑简体" panose="01010104010101010101" pitchFamily="2" charset="-122"/>
                <a:ea typeface="时尚中黑简体" panose="01010104010101010101" pitchFamily="2" charset="-122"/>
              </a:rPr>
              <a:t>点击添加标题文字</a:t>
            </a:r>
            <a:endParaRPr lang="en-US" altLang="zh-CN" sz="1600" dirty="0">
              <a:solidFill>
                <a:schemeClr val="tx1">
                  <a:lumMod val="75000"/>
                  <a:lumOff val="25000"/>
                </a:schemeClr>
              </a:solidFill>
              <a:latin typeface="时尚中黑简体" panose="01010104010101010101" pitchFamily="2" charset="-122"/>
              <a:ea typeface="时尚中黑简体" panose="01010104010101010101" pitchFamily="2" charset="-122"/>
            </a:endParaRPr>
          </a:p>
          <a:p>
            <a:r>
              <a:rPr lang="zh-CN" altLang="en-US" sz="1600" dirty="0">
                <a:solidFill>
                  <a:schemeClr val="tx1">
                    <a:lumMod val="75000"/>
                    <a:lumOff val="25000"/>
                  </a:schemeClr>
                </a:solidFill>
                <a:latin typeface="时尚中黑简体" panose="01010104010101010101" pitchFamily="2" charset="-122"/>
                <a:ea typeface="时尚中黑简体" panose="01010104010101010101" pitchFamily="2" charset="-122"/>
              </a:rPr>
              <a:t>点击添加标题文字</a:t>
            </a:r>
          </a:p>
        </p:txBody>
      </p:sp>
      <p:grpSp>
        <p:nvGrpSpPr>
          <p:cNvPr id="2" name="组合 1"/>
          <p:cNvGrpSpPr/>
          <p:nvPr/>
        </p:nvGrpSpPr>
        <p:grpSpPr>
          <a:xfrm>
            <a:off x="2443330" y="1663216"/>
            <a:ext cx="1657322" cy="1647990"/>
            <a:chOff x="2499313" y="1691209"/>
            <a:chExt cx="1657322" cy="1647990"/>
          </a:xfrm>
        </p:grpSpPr>
        <p:sp>
          <p:nvSpPr>
            <p:cNvPr id="39" name="椭圆 38"/>
            <p:cNvSpPr>
              <a:spLocks noChangeAspect="1"/>
            </p:cNvSpPr>
            <p:nvPr/>
          </p:nvSpPr>
          <p:spPr>
            <a:xfrm>
              <a:off x="2499313" y="1691209"/>
              <a:ext cx="1620000" cy="1620000"/>
            </a:xfrm>
            <a:prstGeom prst="ellipse">
              <a:avLst/>
            </a:prstGeom>
            <a:solidFill>
              <a:schemeClr val="bg1"/>
            </a:solidFill>
            <a:ln>
              <a:noFill/>
            </a:ln>
            <a:effectLst>
              <a:outerShdw blurRad="635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a:spLocks noChangeAspect="1"/>
            </p:cNvSpPr>
            <p:nvPr/>
          </p:nvSpPr>
          <p:spPr>
            <a:xfrm>
              <a:off x="2536635" y="1719199"/>
              <a:ext cx="1620000" cy="1620000"/>
            </a:xfrm>
            <a:prstGeom prst="ellipse">
              <a:avLst/>
            </a:prstGeom>
            <a:solidFill>
              <a:schemeClr val="accent2"/>
            </a:solidFill>
            <a:ln>
              <a:noFill/>
            </a:ln>
            <a:effectLst>
              <a:innerShdw blurRad="114300" dist="1143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1" name="椭圆 40"/>
          <p:cNvSpPr>
            <a:spLocks noChangeAspect="1"/>
          </p:cNvSpPr>
          <p:nvPr/>
        </p:nvSpPr>
        <p:spPr>
          <a:xfrm>
            <a:off x="2679313" y="1871209"/>
            <a:ext cx="1260000" cy="1260000"/>
          </a:xfrm>
          <a:prstGeom prst="ellipse">
            <a:avLst/>
          </a:prstGeom>
          <a:gradFill flip="none" rotWithShape="1">
            <a:gsLst>
              <a:gs pos="0">
                <a:schemeClr val="accent6">
                  <a:lumMod val="5000"/>
                  <a:lumOff val="95000"/>
                </a:schemeClr>
              </a:gs>
              <a:gs pos="100000">
                <a:schemeClr val="bg1">
                  <a:lumMod val="65000"/>
                </a:schemeClr>
              </a:gs>
            </a:gsLst>
            <a:lin ang="2700000" scaled="1"/>
            <a:tileRect/>
          </a:gradFill>
          <a:ln w="25400">
            <a:gradFill flip="none" rotWithShape="1">
              <a:gsLst>
                <a:gs pos="0">
                  <a:schemeClr val="accent1">
                    <a:lumMod val="5000"/>
                    <a:lumOff val="95000"/>
                  </a:schemeClr>
                </a:gs>
                <a:gs pos="100000">
                  <a:schemeClr val="bg1">
                    <a:lumMod val="65000"/>
                  </a:schemeClr>
                </a:gs>
              </a:gsLst>
              <a:lin ang="135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任意多边形 41"/>
          <p:cNvSpPr/>
          <p:nvPr/>
        </p:nvSpPr>
        <p:spPr>
          <a:xfrm>
            <a:off x="3254789" y="1997209"/>
            <a:ext cx="2527652" cy="999464"/>
          </a:xfrm>
          <a:custGeom>
            <a:avLst/>
            <a:gdLst>
              <a:gd name="connsiteX0" fmla="*/ 0 w 2527652"/>
              <a:gd name="connsiteY0" fmla="*/ 0 h 1008000"/>
              <a:gd name="connsiteX1" fmla="*/ 2023652 w 2527652"/>
              <a:gd name="connsiteY1" fmla="*/ 0 h 1008000"/>
              <a:gd name="connsiteX2" fmla="*/ 2527652 w 2527652"/>
              <a:gd name="connsiteY2" fmla="*/ 504000 h 1008000"/>
              <a:gd name="connsiteX3" fmla="*/ 2023652 w 2527652"/>
              <a:gd name="connsiteY3" fmla="*/ 1008000 h 1008000"/>
              <a:gd name="connsiteX4" fmla="*/ 0 w 2527652"/>
              <a:gd name="connsiteY4" fmla="*/ 1008000 h 100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7652" h="1008000">
                <a:moveTo>
                  <a:pt x="0" y="0"/>
                </a:moveTo>
                <a:lnTo>
                  <a:pt x="2023652" y="0"/>
                </a:lnTo>
                <a:cubicBezTo>
                  <a:pt x="2302004" y="0"/>
                  <a:pt x="2527652" y="225648"/>
                  <a:pt x="2527652" y="504000"/>
                </a:cubicBezTo>
                <a:cubicBezTo>
                  <a:pt x="2527652" y="782352"/>
                  <a:pt x="2302004" y="1008000"/>
                  <a:pt x="2023652" y="1008000"/>
                </a:cubicBezTo>
                <a:lnTo>
                  <a:pt x="0" y="1008000"/>
                </a:lnTo>
                <a:close/>
              </a:path>
            </a:pathLst>
          </a:custGeom>
          <a:gradFill flip="none" rotWithShape="1">
            <a:gsLst>
              <a:gs pos="0">
                <a:schemeClr val="accent6">
                  <a:lumMod val="5000"/>
                  <a:lumOff val="95000"/>
                </a:schemeClr>
              </a:gs>
              <a:gs pos="100000">
                <a:schemeClr val="bg1">
                  <a:lumMod val="65000"/>
                </a:schemeClr>
              </a:gs>
            </a:gsLst>
            <a:lin ang="13500000" scaled="1"/>
            <a:tileRect/>
          </a:gradFill>
          <a:ln w="25400">
            <a:gradFill flip="none" rotWithShape="1">
              <a:gsLst>
                <a:gs pos="0">
                  <a:schemeClr val="accent1">
                    <a:lumMod val="5000"/>
                    <a:lumOff val="95000"/>
                  </a:schemeClr>
                </a:gs>
                <a:gs pos="100000">
                  <a:schemeClr val="bg1">
                    <a:lumMod val="65000"/>
                  </a:schemeClr>
                </a:gs>
              </a:gsLst>
              <a:lin ang="2700000" scaled="1"/>
              <a:tileRect/>
            </a:gradFill>
          </a:ln>
          <a:effectLst>
            <a:outerShdw blurRad="508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a:spLocks noChangeAspect="1"/>
          </p:cNvSpPr>
          <p:nvPr/>
        </p:nvSpPr>
        <p:spPr>
          <a:xfrm>
            <a:off x="2805313" y="1997209"/>
            <a:ext cx="1008000" cy="1008000"/>
          </a:xfrm>
          <a:prstGeom prst="ellipse">
            <a:avLst/>
          </a:prstGeom>
          <a:gradFill flip="none" rotWithShape="1">
            <a:gsLst>
              <a:gs pos="0">
                <a:schemeClr val="bg1"/>
              </a:gs>
              <a:gs pos="100000">
                <a:schemeClr val="bg1">
                  <a:lumMod val="65000"/>
                </a:schemeClr>
              </a:gs>
            </a:gsLst>
            <a:lin ang="13500000" scaled="1"/>
            <a:tileRect/>
          </a:gradFill>
          <a:ln w="25400">
            <a:gradFill flip="none" rotWithShape="1">
              <a:gsLst>
                <a:gs pos="0">
                  <a:schemeClr val="bg1"/>
                </a:gs>
                <a:gs pos="100000">
                  <a:schemeClr val="tx1">
                    <a:lumMod val="65000"/>
                    <a:lumOff val="35000"/>
                  </a:schemeClr>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文本框 43"/>
          <p:cNvSpPr txBox="1"/>
          <p:nvPr/>
        </p:nvSpPr>
        <p:spPr>
          <a:xfrm>
            <a:off x="2957294" y="2147266"/>
            <a:ext cx="704039" cy="707886"/>
          </a:xfrm>
          <a:prstGeom prst="rect">
            <a:avLst/>
          </a:prstGeom>
          <a:noFill/>
        </p:spPr>
        <p:txBody>
          <a:bodyPr wrap="none" rtlCol="0">
            <a:spAutoFit/>
          </a:bodyPr>
          <a:lstStyle/>
          <a:p>
            <a:r>
              <a:rPr lang="en-US" altLang="zh-CN" sz="4000" dirty="0">
                <a:solidFill>
                  <a:schemeClr val="bg2">
                    <a:lumMod val="50000"/>
                  </a:schemeClr>
                </a:solidFill>
              </a:rPr>
              <a:t>01</a:t>
            </a:r>
            <a:endParaRPr lang="zh-CN" altLang="en-US" sz="4000" dirty="0">
              <a:solidFill>
                <a:schemeClr val="bg2">
                  <a:lumMod val="50000"/>
                </a:schemeClr>
              </a:solidFill>
            </a:endParaRPr>
          </a:p>
        </p:txBody>
      </p:sp>
      <p:sp>
        <p:nvSpPr>
          <p:cNvPr id="45" name="文本框 44"/>
          <p:cNvSpPr txBox="1"/>
          <p:nvPr/>
        </p:nvSpPr>
        <p:spPr>
          <a:xfrm>
            <a:off x="3753407" y="2200286"/>
            <a:ext cx="1826141" cy="584775"/>
          </a:xfrm>
          <a:prstGeom prst="rect">
            <a:avLst/>
          </a:prstGeom>
          <a:noFill/>
        </p:spPr>
        <p:txBody>
          <a:bodyPr wrap="none" rtlCol="0">
            <a:spAutoFit/>
          </a:bodyPr>
          <a:lstStyle/>
          <a:p>
            <a:r>
              <a:rPr lang="zh-CN" altLang="en-US" sz="1600" dirty="0">
                <a:solidFill>
                  <a:schemeClr val="tx1">
                    <a:lumMod val="75000"/>
                    <a:lumOff val="25000"/>
                  </a:schemeClr>
                </a:solidFill>
                <a:latin typeface="时尚中黑简体" panose="01010104010101010101" pitchFamily="2" charset="-122"/>
                <a:ea typeface="时尚中黑简体" panose="01010104010101010101" pitchFamily="2" charset="-122"/>
              </a:rPr>
              <a:t>点击添加标题文字</a:t>
            </a:r>
            <a:endParaRPr lang="en-US" altLang="zh-CN" sz="1600" dirty="0">
              <a:solidFill>
                <a:schemeClr val="tx1">
                  <a:lumMod val="75000"/>
                  <a:lumOff val="25000"/>
                </a:schemeClr>
              </a:solidFill>
              <a:latin typeface="时尚中黑简体" panose="01010104010101010101" pitchFamily="2" charset="-122"/>
              <a:ea typeface="时尚中黑简体" panose="01010104010101010101" pitchFamily="2" charset="-122"/>
            </a:endParaRPr>
          </a:p>
          <a:p>
            <a:r>
              <a:rPr lang="zh-CN" altLang="en-US" sz="1600" dirty="0">
                <a:solidFill>
                  <a:schemeClr val="tx1">
                    <a:lumMod val="75000"/>
                    <a:lumOff val="25000"/>
                  </a:schemeClr>
                </a:solidFill>
                <a:latin typeface="时尚中黑简体" panose="01010104010101010101" pitchFamily="2" charset="-122"/>
                <a:ea typeface="时尚中黑简体" panose="01010104010101010101" pitchFamily="2" charset="-122"/>
              </a:rPr>
              <a:t>点击添加标题文字</a:t>
            </a:r>
          </a:p>
        </p:txBody>
      </p:sp>
      <p:sp>
        <p:nvSpPr>
          <p:cNvPr id="46" name="椭圆 45"/>
          <p:cNvSpPr>
            <a:spLocks noChangeAspect="1"/>
          </p:cNvSpPr>
          <p:nvPr/>
        </p:nvSpPr>
        <p:spPr>
          <a:xfrm>
            <a:off x="6527616" y="1691209"/>
            <a:ext cx="1620000" cy="1620000"/>
          </a:xfrm>
          <a:prstGeom prst="ellipse">
            <a:avLst/>
          </a:prstGeom>
          <a:solidFill>
            <a:schemeClr val="bg1"/>
          </a:solidFill>
          <a:ln>
            <a:noFill/>
          </a:ln>
          <a:effectLst>
            <a:outerShdw blurRad="635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a:spLocks noChangeAspect="1"/>
          </p:cNvSpPr>
          <p:nvPr/>
        </p:nvSpPr>
        <p:spPr>
          <a:xfrm>
            <a:off x="6536947" y="1691210"/>
            <a:ext cx="1620000" cy="1620000"/>
          </a:xfrm>
          <a:prstGeom prst="ellipse">
            <a:avLst/>
          </a:prstGeom>
          <a:solidFill>
            <a:schemeClr val="accent3"/>
          </a:solidFill>
          <a:ln>
            <a:noFill/>
          </a:ln>
          <a:effectLst>
            <a:innerShdw blurRad="114300" dist="1143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a:spLocks noChangeAspect="1"/>
          </p:cNvSpPr>
          <p:nvPr/>
        </p:nvSpPr>
        <p:spPr>
          <a:xfrm>
            <a:off x="6707616" y="1871209"/>
            <a:ext cx="1260000" cy="1260000"/>
          </a:xfrm>
          <a:prstGeom prst="ellipse">
            <a:avLst/>
          </a:prstGeom>
          <a:gradFill flip="none" rotWithShape="1">
            <a:gsLst>
              <a:gs pos="0">
                <a:schemeClr val="accent6">
                  <a:lumMod val="5000"/>
                  <a:lumOff val="95000"/>
                </a:schemeClr>
              </a:gs>
              <a:gs pos="100000">
                <a:schemeClr val="bg1">
                  <a:lumMod val="65000"/>
                </a:schemeClr>
              </a:gs>
            </a:gsLst>
            <a:lin ang="2700000" scaled="1"/>
            <a:tileRect/>
          </a:gradFill>
          <a:ln w="25400">
            <a:gradFill flip="none" rotWithShape="1">
              <a:gsLst>
                <a:gs pos="0">
                  <a:schemeClr val="accent1">
                    <a:lumMod val="5000"/>
                    <a:lumOff val="95000"/>
                  </a:schemeClr>
                </a:gs>
                <a:gs pos="100000">
                  <a:schemeClr val="bg1">
                    <a:lumMod val="65000"/>
                  </a:schemeClr>
                </a:gs>
              </a:gsLst>
              <a:lin ang="135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任意多边形 48"/>
          <p:cNvSpPr/>
          <p:nvPr/>
        </p:nvSpPr>
        <p:spPr>
          <a:xfrm>
            <a:off x="7356357" y="1988673"/>
            <a:ext cx="2527652" cy="1008000"/>
          </a:xfrm>
          <a:custGeom>
            <a:avLst/>
            <a:gdLst>
              <a:gd name="connsiteX0" fmla="*/ 0 w 2527652"/>
              <a:gd name="connsiteY0" fmla="*/ 0 h 1008000"/>
              <a:gd name="connsiteX1" fmla="*/ 2023652 w 2527652"/>
              <a:gd name="connsiteY1" fmla="*/ 0 h 1008000"/>
              <a:gd name="connsiteX2" fmla="*/ 2527652 w 2527652"/>
              <a:gd name="connsiteY2" fmla="*/ 504000 h 1008000"/>
              <a:gd name="connsiteX3" fmla="*/ 2023652 w 2527652"/>
              <a:gd name="connsiteY3" fmla="*/ 1008000 h 1008000"/>
              <a:gd name="connsiteX4" fmla="*/ 0 w 2527652"/>
              <a:gd name="connsiteY4" fmla="*/ 1008000 h 100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7652" h="1008000">
                <a:moveTo>
                  <a:pt x="0" y="0"/>
                </a:moveTo>
                <a:lnTo>
                  <a:pt x="2023652" y="0"/>
                </a:lnTo>
                <a:cubicBezTo>
                  <a:pt x="2302004" y="0"/>
                  <a:pt x="2527652" y="225648"/>
                  <a:pt x="2527652" y="504000"/>
                </a:cubicBezTo>
                <a:cubicBezTo>
                  <a:pt x="2527652" y="782352"/>
                  <a:pt x="2302004" y="1008000"/>
                  <a:pt x="2023652" y="1008000"/>
                </a:cubicBezTo>
                <a:lnTo>
                  <a:pt x="0" y="1008000"/>
                </a:lnTo>
                <a:close/>
              </a:path>
            </a:pathLst>
          </a:custGeom>
          <a:gradFill flip="none" rotWithShape="1">
            <a:gsLst>
              <a:gs pos="0">
                <a:schemeClr val="accent6">
                  <a:lumMod val="5000"/>
                  <a:lumOff val="95000"/>
                </a:schemeClr>
              </a:gs>
              <a:gs pos="100000">
                <a:schemeClr val="bg1">
                  <a:lumMod val="65000"/>
                </a:schemeClr>
              </a:gs>
            </a:gsLst>
            <a:lin ang="13500000" scaled="1"/>
            <a:tileRect/>
          </a:gradFill>
          <a:ln w="25400">
            <a:gradFill flip="none" rotWithShape="1">
              <a:gsLst>
                <a:gs pos="0">
                  <a:schemeClr val="accent1">
                    <a:lumMod val="5000"/>
                    <a:lumOff val="95000"/>
                  </a:schemeClr>
                </a:gs>
                <a:gs pos="100000">
                  <a:schemeClr val="bg1">
                    <a:lumMod val="65000"/>
                  </a:schemeClr>
                </a:gs>
              </a:gsLst>
              <a:lin ang="2700000" scaled="1"/>
              <a:tileRect/>
            </a:gradFill>
          </a:ln>
          <a:effectLst>
            <a:outerShdw blurRad="508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a:spLocks noChangeAspect="1"/>
          </p:cNvSpPr>
          <p:nvPr/>
        </p:nvSpPr>
        <p:spPr>
          <a:xfrm>
            <a:off x="6833616" y="1997209"/>
            <a:ext cx="1008000" cy="1008000"/>
          </a:xfrm>
          <a:prstGeom prst="ellipse">
            <a:avLst/>
          </a:prstGeom>
          <a:gradFill flip="none" rotWithShape="1">
            <a:gsLst>
              <a:gs pos="0">
                <a:schemeClr val="bg1"/>
              </a:gs>
              <a:gs pos="100000">
                <a:schemeClr val="bg1">
                  <a:lumMod val="65000"/>
                </a:schemeClr>
              </a:gs>
            </a:gsLst>
            <a:lin ang="13500000" scaled="1"/>
            <a:tileRect/>
          </a:gradFill>
          <a:ln w="25400">
            <a:gradFill flip="none" rotWithShape="1">
              <a:gsLst>
                <a:gs pos="0">
                  <a:schemeClr val="bg1"/>
                </a:gs>
                <a:gs pos="100000">
                  <a:schemeClr val="tx1">
                    <a:lumMod val="65000"/>
                    <a:lumOff val="35000"/>
                  </a:schemeClr>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文本框 50"/>
          <p:cNvSpPr txBox="1"/>
          <p:nvPr/>
        </p:nvSpPr>
        <p:spPr>
          <a:xfrm>
            <a:off x="6985597" y="2147266"/>
            <a:ext cx="704039" cy="707886"/>
          </a:xfrm>
          <a:prstGeom prst="rect">
            <a:avLst/>
          </a:prstGeom>
          <a:noFill/>
        </p:spPr>
        <p:txBody>
          <a:bodyPr wrap="none" rtlCol="0">
            <a:spAutoFit/>
          </a:bodyPr>
          <a:lstStyle/>
          <a:p>
            <a:r>
              <a:rPr lang="en-US" altLang="zh-CN" sz="4000" dirty="0">
                <a:solidFill>
                  <a:schemeClr val="bg2">
                    <a:lumMod val="50000"/>
                  </a:schemeClr>
                </a:solidFill>
              </a:rPr>
              <a:t>02</a:t>
            </a:r>
            <a:endParaRPr lang="zh-CN" altLang="en-US" sz="4000" dirty="0">
              <a:solidFill>
                <a:schemeClr val="bg2">
                  <a:lumMod val="50000"/>
                </a:schemeClr>
              </a:solidFill>
            </a:endParaRPr>
          </a:p>
        </p:txBody>
      </p:sp>
      <p:sp>
        <p:nvSpPr>
          <p:cNvPr id="52" name="文本框 51"/>
          <p:cNvSpPr txBox="1"/>
          <p:nvPr/>
        </p:nvSpPr>
        <p:spPr>
          <a:xfrm>
            <a:off x="7781710" y="2200286"/>
            <a:ext cx="1826141" cy="584775"/>
          </a:xfrm>
          <a:prstGeom prst="rect">
            <a:avLst/>
          </a:prstGeom>
          <a:noFill/>
        </p:spPr>
        <p:txBody>
          <a:bodyPr wrap="none" rtlCol="0">
            <a:spAutoFit/>
          </a:bodyPr>
          <a:lstStyle/>
          <a:p>
            <a:r>
              <a:rPr lang="zh-CN" altLang="en-US" sz="1600" dirty="0">
                <a:solidFill>
                  <a:schemeClr val="tx1">
                    <a:lumMod val="75000"/>
                    <a:lumOff val="25000"/>
                  </a:schemeClr>
                </a:solidFill>
                <a:latin typeface="时尚中黑简体" panose="01010104010101010101" pitchFamily="2" charset="-122"/>
                <a:ea typeface="时尚中黑简体" panose="01010104010101010101" pitchFamily="2" charset="-122"/>
              </a:rPr>
              <a:t>点击添加标题文字</a:t>
            </a:r>
            <a:endParaRPr lang="en-US" altLang="zh-CN" sz="1600" dirty="0">
              <a:solidFill>
                <a:schemeClr val="tx1">
                  <a:lumMod val="75000"/>
                  <a:lumOff val="25000"/>
                </a:schemeClr>
              </a:solidFill>
              <a:latin typeface="时尚中黑简体" panose="01010104010101010101" pitchFamily="2" charset="-122"/>
              <a:ea typeface="时尚中黑简体" panose="01010104010101010101" pitchFamily="2" charset="-122"/>
            </a:endParaRPr>
          </a:p>
          <a:p>
            <a:r>
              <a:rPr lang="zh-CN" altLang="en-US" sz="1600" dirty="0">
                <a:solidFill>
                  <a:schemeClr val="tx1">
                    <a:lumMod val="75000"/>
                    <a:lumOff val="25000"/>
                  </a:schemeClr>
                </a:solidFill>
                <a:latin typeface="时尚中黑简体" panose="01010104010101010101" pitchFamily="2" charset="-122"/>
                <a:ea typeface="时尚中黑简体" panose="01010104010101010101" pitchFamily="2" charset="-122"/>
              </a:rPr>
              <a:t>点击添加标题文字</a:t>
            </a:r>
          </a:p>
        </p:txBody>
      </p:sp>
    </p:spTree>
  </p:cSld>
  <p:clrMapOvr>
    <a:masterClrMapping/>
  </p:clrMapOvr>
  <mc:AlternateContent xmlns:mc="http://schemas.openxmlformats.org/markup-compatibility/2006" xmlns:p14="http://schemas.microsoft.com/office/powerpoint/2010/main">
    <mc:Choice Requires="p14">
      <p:transition spd="slow" p14:dur="1600" advClick="0" advTm="0">
        <p14:gallery dir="l"/>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50" presetClass="entr" presetSubtype="0" decel="100000" fill="hold" nodeType="clickEffect">
                                  <p:stCondLst>
                                    <p:cond delay="0"/>
                                  </p:stCondLst>
                                  <p:childTnLst>
                                    <p:set>
                                      <p:cBhvr>
                                        <p:cTn id="13" dur="1" fill="hold">
                                          <p:stCondLst>
                                            <p:cond delay="0"/>
                                          </p:stCondLst>
                                        </p:cTn>
                                        <p:tgtEl>
                                          <p:spTgt spid="2"/>
                                        </p:tgtEl>
                                        <p:attrNameLst>
                                          <p:attrName>style.visibility</p:attrName>
                                        </p:attrNameLst>
                                      </p:cBhvr>
                                      <p:to>
                                        <p:strVal val="visible"/>
                                      </p:to>
                                    </p:set>
                                    <p:anim calcmode="lin" valueType="num">
                                      <p:cBhvr>
                                        <p:cTn id="14" dur="1000" fill="hold"/>
                                        <p:tgtEl>
                                          <p:spTgt spid="2"/>
                                        </p:tgtEl>
                                        <p:attrNameLst>
                                          <p:attrName>ppt_w</p:attrName>
                                        </p:attrNameLst>
                                      </p:cBhvr>
                                      <p:tavLst>
                                        <p:tav tm="0">
                                          <p:val>
                                            <p:strVal val="#ppt_w+.3"/>
                                          </p:val>
                                        </p:tav>
                                        <p:tav tm="100000">
                                          <p:val>
                                            <p:strVal val="#ppt_w"/>
                                          </p:val>
                                        </p:tav>
                                      </p:tavLst>
                                    </p:anim>
                                    <p:anim calcmode="lin" valueType="num">
                                      <p:cBhvr>
                                        <p:cTn id="15" dur="1000" fill="hold"/>
                                        <p:tgtEl>
                                          <p:spTgt spid="2"/>
                                        </p:tgtEl>
                                        <p:attrNameLst>
                                          <p:attrName>ppt_h</p:attrName>
                                        </p:attrNameLst>
                                      </p:cBhvr>
                                      <p:tavLst>
                                        <p:tav tm="0">
                                          <p:val>
                                            <p:strVal val="#ppt_h"/>
                                          </p:val>
                                        </p:tav>
                                        <p:tav tm="100000">
                                          <p:val>
                                            <p:strVal val="#ppt_h"/>
                                          </p:val>
                                        </p:tav>
                                      </p:tavLst>
                                    </p:anim>
                                    <p:animEffect transition="in" filter="fade">
                                      <p:cBhvr>
                                        <p:cTn id="16" dur="1000"/>
                                        <p:tgtEl>
                                          <p:spTgt spid="2"/>
                                        </p:tgtEl>
                                      </p:cBhvr>
                                    </p:animEffect>
                                  </p:childTnLst>
                                </p:cTn>
                              </p:par>
                              <p:par>
                                <p:cTn id="17" presetID="50" presetClass="entr" presetSubtype="0" decel="100000" fill="hold" grpId="0" nodeType="withEffect">
                                  <p:stCondLst>
                                    <p:cond delay="0"/>
                                  </p:stCondLst>
                                  <p:childTnLst>
                                    <p:set>
                                      <p:cBhvr>
                                        <p:cTn id="18" dur="1" fill="hold">
                                          <p:stCondLst>
                                            <p:cond delay="0"/>
                                          </p:stCondLst>
                                        </p:cTn>
                                        <p:tgtEl>
                                          <p:spTgt spid="41"/>
                                        </p:tgtEl>
                                        <p:attrNameLst>
                                          <p:attrName>style.visibility</p:attrName>
                                        </p:attrNameLst>
                                      </p:cBhvr>
                                      <p:to>
                                        <p:strVal val="visible"/>
                                      </p:to>
                                    </p:set>
                                    <p:anim calcmode="lin" valueType="num">
                                      <p:cBhvr>
                                        <p:cTn id="19" dur="1000" fill="hold"/>
                                        <p:tgtEl>
                                          <p:spTgt spid="41"/>
                                        </p:tgtEl>
                                        <p:attrNameLst>
                                          <p:attrName>ppt_w</p:attrName>
                                        </p:attrNameLst>
                                      </p:cBhvr>
                                      <p:tavLst>
                                        <p:tav tm="0">
                                          <p:val>
                                            <p:strVal val="#ppt_w+.3"/>
                                          </p:val>
                                        </p:tav>
                                        <p:tav tm="100000">
                                          <p:val>
                                            <p:strVal val="#ppt_w"/>
                                          </p:val>
                                        </p:tav>
                                      </p:tavLst>
                                    </p:anim>
                                    <p:anim calcmode="lin" valueType="num">
                                      <p:cBhvr>
                                        <p:cTn id="20" dur="1000" fill="hold"/>
                                        <p:tgtEl>
                                          <p:spTgt spid="41"/>
                                        </p:tgtEl>
                                        <p:attrNameLst>
                                          <p:attrName>ppt_h</p:attrName>
                                        </p:attrNameLst>
                                      </p:cBhvr>
                                      <p:tavLst>
                                        <p:tav tm="0">
                                          <p:val>
                                            <p:strVal val="#ppt_h"/>
                                          </p:val>
                                        </p:tav>
                                        <p:tav tm="100000">
                                          <p:val>
                                            <p:strVal val="#ppt_h"/>
                                          </p:val>
                                        </p:tav>
                                      </p:tavLst>
                                    </p:anim>
                                    <p:animEffect transition="in" filter="fade">
                                      <p:cBhvr>
                                        <p:cTn id="21" dur="1000"/>
                                        <p:tgtEl>
                                          <p:spTgt spid="41"/>
                                        </p:tgtEl>
                                      </p:cBhvr>
                                    </p:animEffect>
                                  </p:childTnLst>
                                </p:cTn>
                              </p:par>
                              <p:par>
                                <p:cTn id="22" presetID="50" presetClass="entr" presetSubtype="0" decel="100000" fill="hold" grpId="0" nodeType="withEffect">
                                  <p:stCondLst>
                                    <p:cond delay="0"/>
                                  </p:stCondLst>
                                  <p:childTnLst>
                                    <p:set>
                                      <p:cBhvr>
                                        <p:cTn id="23" dur="1" fill="hold">
                                          <p:stCondLst>
                                            <p:cond delay="0"/>
                                          </p:stCondLst>
                                        </p:cTn>
                                        <p:tgtEl>
                                          <p:spTgt spid="43"/>
                                        </p:tgtEl>
                                        <p:attrNameLst>
                                          <p:attrName>style.visibility</p:attrName>
                                        </p:attrNameLst>
                                      </p:cBhvr>
                                      <p:to>
                                        <p:strVal val="visible"/>
                                      </p:to>
                                    </p:set>
                                    <p:anim calcmode="lin" valueType="num">
                                      <p:cBhvr>
                                        <p:cTn id="24" dur="1000" fill="hold"/>
                                        <p:tgtEl>
                                          <p:spTgt spid="43"/>
                                        </p:tgtEl>
                                        <p:attrNameLst>
                                          <p:attrName>ppt_w</p:attrName>
                                        </p:attrNameLst>
                                      </p:cBhvr>
                                      <p:tavLst>
                                        <p:tav tm="0">
                                          <p:val>
                                            <p:strVal val="#ppt_w+.3"/>
                                          </p:val>
                                        </p:tav>
                                        <p:tav tm="100000">
                                          <p:val>
                                            <p:strVal val="#ppt_w"/>
                                          </p:val>
                                        </p:tav>
                                      </p:tavLst>
                                    </p:anim>
                                    <p:anim calcmode="lin" valueType="num">
                                      <p:cBhvr>
                                        <p:cTn id="25" dur="1000" fill="hold"/>
                                        <p:tgtEl>
                                          <p:spTgt spid="43"/>
                                        </p:tgtEl>
                                        <p:attrNameLst>
                                          <p:attrName>ppt_h</p:attrName>
                                        </p:attrNameLst>
                                      </p:cBhvr>
                                      <p:tavLst>
                                        <p:tav tm="0">
                                          <p:val>
                                            <p:strVal val="#ppt_h"/>
                                          </p:val>
                                        </p:tav>
                                        <p:tav tm="100000">
                                          <p:val>
                                            <p:strVal val="#ppt_h"/>
                                          </p:val>
                                        </p:tav>
                                      </p:tavLst>
                                    </p:anim>
                                    <p:animEffect transition="in" filter="fade">
                                      <p:cBhvr>
                                        <p:cTn id="26" dur="1000"/>
                                        <p:tgtEl>
                                          <p:spTgt spid="43"/>
                                        </p:tgtEl>
                                      </p:cBhvr>
                                    </p:animEffect>
                                  </p:childTnLst>
                                </p:cTn>
                              </p:par>
                              <p:par>
                                <p:cTn id="27" presetID="50" presetClass="entr" presetSubtype="0" decel="100000" fill="hold" grpId="0" nodeType="withEffect">
                                  <p:stCondLst>
                                    <p:cond delay="0"/>
                                  </p:stCondLst>
                                  <p:childTnLst>
                                    <p:set>
                                      <p:cBhvr>
                                        <p:cTn id="28" dur="1" fill="hold">
                                          <p:stCondLst>
                                            <p:cond delay="0"/>
                                          </p:stCondLst>
                                        </p:cTn>
                                        <p:tgtEl>
                                          <p:spTgt spid="45"/>
                                        </p:tgtEl>
                                        <p:attrNameLst>
                                          <p:attrName>style.visibility</p:attrName>
                                        </p:attrNameLst>
                                      </p:cBhvr>
                                      <p:to>
                                        <p:strVal val="visible"/>
                                      </p:to>
                                    </p:set>
                                    <p:anim calcmode="lin" valueType="num">
                                      <p:cBhvr>
                                        <p:cTn id="29" dur="1000" fill="hold"/>
                                        <p:tgtEl>
                                          <p:spTgt spid="45"/>
                                        </p:tgtEl>
                                        <p:attrNameLst>
                                          <p:attrName>ppt_w</p:attrName>
                                        </p:attrNameLst>
                                      </p:cBhvr>
                                      <p:tavLst>
                                        <p:tav tm="0">
                                          <p:val>
                                            <p:strVal val="#ppt_w+.3"/>
                                          </p:val>
                                        </p:tav>
                                        <p:tav tm="100000">
                                          <p:val>
                                            <p:strVal val="#ppt_w"/>
                                          </p:val>
                                        </p:tav>
                                      </p:tavLst>
                                    </p:anim>
                                    <p:anim calcmode="lin" valueType="num">
                                      <p:cBhvr>
                                        <p:cTn id="30" dur="1000" fill="hold"/>
                                        <p:tgtEl>
                                          <p:spTgt spid="45"/>
                                        </p:tgtEl>
                                        <p:attrNameLst>
                                          <p:attrName>ppt_h</p:attrName>
                                        </p:attrNameLst>
                                      </p:cBhvr>
                                      <p:tavLst>
                                        <p:tav tm="0">
                                          <p:val>
                                            <p:strVal val="#ppt_h"/>
                                          </p:val>
                                        </p:tav>
                                        <p:tav tm="100000">
                                          <p:val>
                                            <p:strVal val="#ppt_h"/>
                                          </p:val>
                                        </p:tav>
                                      </p:tavLst>
                                    </p:anim>
                                    <p:animEffect transition="in" filter="fade">
                                      <p:cBhvr>
                                        <p:cTn id="31" dur="1000"/>
                                        <p:tgtEl>
                                          <p:spTgt spid="45"/>
                                        </p:tgtEl>
                                      </p:cBhvr>
                                    </p:animEffect>
                                  </p:childTnLst>
                                </p:cTn>
                              </p:par>
                              <p:par>
                                <p:cTn id="32" presetID="50" presetClass="entr" presetSubtype="0" decel="100000" fill="hold" grpId="0" nodeType="withEffect">
                                  <p:stCondLst>
                                    <p:cond delay="0"/>
                                  </p:stCondLst>
                                  <p:childTnLst>
                                    <p:set>
                                      <p:cBhvr>
                                        <p:cTn id="33" dur="1" fill="hold">
                                          <p:stCondLst>
                                            <p:cond delay="0"/>
                                          </p:stCondLst>
                                        </p:cTn>
                                        <p:tgtEl>
                                          <p:spTgt spid="42"/>
                                        </p:tgtEl>
                                        <p:attrNameLst>
                                          <p:attrName>style.visibility</p:attrName>
                                        </p:attrNameLst>
                                      </p:cBhvr>
                                      <p:to>
                                        <p:strVal val="visible"/>
                                      </p:to>
                                    </p:set>
                                    <p:anim calcmode="lin" valueType="num">
                                      <p:cBhvr>
                                        <p:cTn id="34" dur="1000" fill="hold"/>
                                        <p:tgtEl>
                                          <p:spTgt spid="42"/>
                                        </p:tgtEl>
                                        <p:attrNameLst>
                                          <p:attrName>ppt_w</p:attrName>
                                        </p:attrNameLst>
                                      </p:cBhvr>
                                      <p:tavLst>
                                        <p:tav tm="0">
                                          <p:val>
                                            <p:strVal val="#ppt_w+.3"/>
                                          </p:val>
                                        </p:tav>
                                        <p:tav tm="100000">
                                          <p:val>
                                            <p:strVal val="#ppt_w"/>
                                          </p:val>
                                        </p:tav>
                                      </p:tavLst>
                                    </p:anim>
                                    <p:anim calcmode="lin" valueType="num">
                                      <p:cBhvr>
                                        <p:cTn id="35" dur="1000" fill="hold"/>
                                        <p:tgtEl>
                                          <p:spTgt spid="42"/>
                                        </p:tgtEl>
                                        <p:attrNameLst>
                                          <p:attrName>ppt_h</p:attrName>
                                        </p:attrNameLst>
                                      </p:cBhvr>
                                      <p:tavLst>
                                        <p:tav tm="0">
                                          <p:val>
                                            <p:strVal val="#ppt_h"/>
                                          </p:val>
                                        </p:tav>
                                        <p:tav tm="100000">
                                          <p:val>
                                            <p:strVal val="#ppt_h"/>
                                          </p:val>
                                        </p:tav>
                                      </p:tavLst>
                                    </p:anim>
                                    <p:animEffect transition="in" filter="fade">
                                      <p:cBhvr>
                                        <p:cTn id="36" dur="1000"/>
                                        <p:tgtEl>
                                          <p:spTgt spid="42"/>
                                        </p:tgtEl>
                                      </p:cBhvr>
                                    </p:animEffect>
                                  </p:childTnLst>
                                </p:cTn>
                              </p:par>
                              <p:par>
                                <p:cTn id="37" presetID="50" presetClass="entr" presetSubtype="0" decel="100000" fill="hold" grpId="0" nodeType="withEffect">
                                  <p:stCondLst>
                                    <p:cond delay="0"/>
                                  </p:stCondLst>
                                  <p:childTnLst>
                                    <p:set>
                                      <p:cBhvr>
                                        <p:cTn id="38" dur="1" fill="hold">
                                          <p:stCondLst>
                                            <p:cond delay="0"/>
                                          </p:stCondLst>
                                        </p:cTn>
                                        <p:tgtEl>
                                          <p:spTgt spid="44"/>
                                        </p:tgtEl>
                                        <p:attrNameLst>
                                          <p:attrName>style.visibility</p:attrName>
                                        </p:attrNameLst>
                                      </p:cBhvr>
                                      <p:to>
                                        <p:strVal val="visible"/>
                                      </p:to>
                                    </p:set>
                                    <p:anim calcmode="lin" valueType="num">
                                      <p:cBhvr>
                                        <p:cTn id="39" dur="1000" fill="hold"/>
                                        <p:tgtEl>
                                          <p:spTgt spid="44"/>
                                        </p:tgtEl>
                                        <p:attrNameLst>
                                          <p:attrName>ppt_w</p:attrName>
                                        </p:attrNameLst>
                                      </p:cBhvr>
                                      <p:tavLst>
                                        <p:tav tm="0">
                                          <p:val>
                                            <p:strVal val="#ppt_w+.3"/>
                                          </p:val>
                                        </p:tav>
                                        <p:tav tm="100000">
                                          <p:val>
                                            <p:strVal val="#ppt_w"/>
                                          </p:val>
                                        </p:tav>
                                      </p:tavLst>
                                    </p:anim>
                                    <p:anim calcmode="lin" valueType="num">
                                      <p:cBhvr>
                                        <p:cTn id="40" dur="1000" fill="hold"/>
                                        <p:tgtEl>
                                          <p:spTgt spid="44"/>
                                        </p:tgtEl>
                                        <p:attrNameLst>
                                          <p:attrName>ppt_h</p:attrName>
                                        </p:attrNameLst>
                                      </p:cBhvr>
                                      <p:tavLst>
                                        <p:tav tm="0">
                                          <p:val>
                                            <p:strVal val="#ppt_h"/>
                                          </p:val>
                                        </p:tav>
                                        <p:tav tm="100000">
                                          <p:val>
                                            <p:strVal val="#ppt_h"/>
                                          </p:val>
                                        </p:tav>
                                      </p:tavLst>
                                    </p:anim>
                                    <p:animEffect transition="in" filter="fade">
                                      <p:cBhvr>
                                        <p:cTn id="41" dur="1000"/>
                                        <p:tgtEl>
                                          <p:spTgt spid="44"/>
                                        </p:tgtEl>
                                      </p:cBhvr>
                                    </p:animEffect>
                                  </p:childTnLst>
                                </p:cTn>
                              </p:par>
                            </p:childTnLst>
                          </p:cTn>
                        </p:par>
                      </p:childTnLst>
                    </p:cTn>
                  </p:par>
                  <p:par>
                    <p:cTn id="42" fill="hold">
                      <p:stCondLst>
                        <p:cond delay="indefinite"/>
                      </p:stCondLst>
                      <p:childTnLst>
                        <p:par>
                          <p:cTn id="43" fill="hold">
                            <p:stCondLst>
                              <p:cond delay="0"/>
                            </p:stCondLst>
                            <p:childTnLst>
                              <p:par>
                                <p:cTn id="44" presetID="50" presetClass="entr" presetSubtype="0" decel="100000" fill="hold" grpId="0" nodeType="clickEffect">
                                  <p:stCondLst>
                                    <p:cond delay="0"/>
                                  </p:stCondLst>
                                  <p:childTnLst>
                                    <p:set>
                                      <p:cBhvr>
                                        <p:cTn id="45" dur="1" fill="hold">
                                          <p:stCondLst>
                                            <p:cond delay="0"/>
                                          </p:stCondLst>
                                        </p:cTn>
                                        <p:tgtEl>
                                          <p:spTgt spid="46"/>
                                        </p:tgtEl>
                                        <p:attrNameLst>
                                          <p:attrName>style.visibility</p:attrName>
                                        </p:attrNameLst>
                                      </p:cBhvr>
                                      <p:to>
                                        <p:strVal val="visible"/>
                                      </p:to>
                                    </p:set>
                                    <p:anim calcmode="lin" valueType="num">
                                      <p:cBhvr>
                                        <p:cTn id="46" dur="1000" fill="hold"/>
                                        <p:tgtEl>
                                          <p:spTgt spid="46"/>
                                        </p:tgtEl>
                                        <p:attrNameLst>
                                          <p:attrName>ppt_w</p:attrName>
                                        </p:attrNameLst>
                                      </p:cBhvr>
                                      <p:tavLst>
                                        <p:tav tm="0">
                                          <p:val>
                                            <p:strVal val="#ppt_w+.3"/>
                                          </p:val>
                                        </p:tav>
                                        <p:tav tm="100000">
                                          <p:val>
                                            <p:strVal val="#ppt_w"/>
                                          </p:val>
                                        </p:tav>
                                      </p:tavLst>
                                    </p:anim>
                                    <p:anim calcmode="lin" valueType="num">
                                      <p:cBhvr>
                                        <p:cTn id="47" dur="1000" fill="hold"/>
                                        <p:tgtEl>
                                          <p:spTgt spid="46"/>
                                        </p:tgtEl>
                                        <p:attrNameLst>
                                          <p:attrName>ppt_h</p:attrName>
                                        </p:attrNameLst>
                                      </p:cBhvr>
                                      <p:tavLst>
                                        <p:tav tm="0">
                                          <p:val>
                                            <p:strVal val="#ppt_h"/>
                                          </p:val>
                                        </p:tav>
                                        <p:tav tm="100000">
                                          <p:val>
                                            <p:strVal val="#ppt_h"/>
                                          </p:val>
                                        </p:tav>
                                      </p:tavLst>
                                    </p:anim>
                                    <p:animEffect transition="in" filter="fade">
                                      <p:cBhvr>
                                        <p:cTn id="48" dur="1000"/>
                                        <p:tgtEl>
                                          <p:spTgt spid="46"/>
                                        </p:tgtEl>
                                      </p:cBhvr>
                                    </p:animEffect>
                                  </p:childTnLst>
                                </p:cTn>
                              </p:par>
                              <p:par>
                                <p:cTn id="49" presetID="50" presetClass="entr" presetSubtype="0" decel="100000" fill="hold" grpId="0" nodeType="withEffect">
                                  <p:stCondLst>
                                    <p:cond delay="0"/>
                                  </p:stCondLst>
                                  <p:childTnLst>
                                    <p:set>
                                      <p:cBhvr>
                                        <p:cTn id="50" dur="1" fill="hold">
                                          <p:stCondLst>
                                            <p:cond delay="0"/>
                                          </p:stCondLst>
                                        </p:cTn>
                                        <p:tgtEl>
                                          <p:spTgt spid="47"/>
                                        </p:tgtEl>
                                        <p:attrNameLst>
                                          <p:attrName>style.visibility</p:attrName>
                                        </p:attrNameLst>
                                      </p:cBhvr>
                                      <p:to>
                                        <p:strVal val="visible"/>
                                      </p:to>
                                    </p:set>
                                    <p:anim calcmode="lin" valueType="num">
                                      <p:cBhvr>
                                        <p:cTn id="51" dur="1000" fill="hold"/>
                                        <p:tgtEl>
                                          <p:spTgt spid="47"/>
                                        </p:tgtEl>
                                        <p:attrNameLst>
                                          <p:attrName>ppt_w</p:attrName>
                                        </p:attrNameLst>
                                      </p:cBhvr>
                                      <p:tavLst>
                                        <p:tav tm="0">
                                          <p:val>
                                            <p:strVal val="#ppt_w+.3"/>
                                          </p:val>
                                        </p:tav>
                                        <p:tav tm="100000">
                                          <p:val>
                                            <p:strVal val="#ppt_w"/>
                                          </p:val>
                                        </p:tav>
                                      </p:tavLst>
                                    </p:anim>
                                    <p:anim calcmode="lin" valueType="num">
                                      <p:cBhvr>
                                        <p:cTn id="52" dur="1000" fill="hold"/>
                                        <p:tgtEl>
                                          <p:spTgt spid="47"/>
                                        </p:tgtEl>
                                        <p:attrNameLst>
                                          <p:attrName>ppt_h</p:attrName>
                                        </p:attrNameLst>
                                      </p:cBhvr>
                                      <p:tavLst>
                                        <p:tav tm="0">
                                          <p:val>
                                            <p:strVal val="#ppt_h"/>
                                          </p:val>
                                        </p:tav>
                                        <p:tav tm="100000">
                                          <p:val>
                                            <p:strVal val="#ppt_h"/>
                                          </p:val>
                                        </p:tav>
                                      </p:tavLst>
                                    </p:anim>
                                    <p:animEffect transition="in" filter="fade">
                                      <p:cBhvr>
                                        <p:cTn id="53" dur="1000"/>
                                        <p:tgtEl>
                                          <p:spTgt spid="47"/>
                                        </p:tgtEl>
                                      </p:cBhvr>
                                    </p:animEffect>
                                  </p:childTnLst>
                                </p:cTn>
                              </p:par>
                              <p:par>
                                <p:cTn id="54" presetID="50" presetClass="entr" presetSubtype="0" decel="100000" fill="hold" grpId="0" nodeType="withEffect">
                                  <p:stCondLst>
                                    <p:cond delay="0"/>
                                  </p:stCondLst>
                                  <p:childTnLst>
                                    <p:set>
                                      <p:cBhvr>
                                        <p:cTn id="55" dur="1" fill="hold">
                                          <p:stCondLst>
                                            <p:cond delay="0"/>
                                          </p:stCondLst>
                                        </p:cTn>
                                        <p:tgtEl>
                                          <p:spTgt spid="48"/>
                                        </p:tgtEl>
                                        <p:attrNameLst>
                                          <p:attrName>style.visibility</p:attrName>
                                        </p:attrNameLst>
                                      </p:cBhvr>
                                      <p:to>
                                        <p:strVal val="visible"/>
                                      </p:to>
                                    </p:set>
                                    <p:anim calcmode="lin" valueType="num">
                                      <p:cBhvr>
                                        <p:cTn id="56" dur="1000" fill="hold"/>
                                        <p:tgtEl>
                                          <p:spTgt spid="48"/>
                                        </p:tgtEl>
                                        <p:attrNameLst>
                                          <p:attrName>ppt_w</p:attrName>
                                        </p:attrNameLst>
                                      </p:cBhvr>
                                      <p:tavLst>
                                        <p:tav tm="0">
                                          <p:val>
                                            <p:strVal val="#ppt_w+.3"/>
                                          </p:val>
                                        </p:tav>
                                        <p:tav tm="100000">
                                          <p:val>
                                            <p:strVal val="#ppt_w"/>
                                          </p:val>
                                        </p:tav>
                                      </p:tavLst>
                                    </p:anim>
                                    <p:anim calcmode="lin" valueType="num">
                                      <p:cBhvr>
                                        <p:cTn id="57" dur="1000" fill="hold"/>
                                        <p:tgtEl>
                                          <p:spTgt spid="48"/>
                                        </p:tgtEl>
                                        <p:attrNameLst>
                                          <p:attrName>ppt_h</p:attrName>
                                        </p:attrNameLst>
                                      </p:cBhvr>
                                      <p:tavLst>
                                        <p:tav tm="0">
                                          <p:val>
                                            <p:strVal val="#ppt_h"/>
                                          </p:val>
                                        </p:tav>
                                        <p:tav tm="100000">
                                          <p:val>
                                            <p:strVal val="#ppt_h"/>
                                          </p:val>
                                        </p:tav>
                                      </p:tavLst>
                                    </p:anim>
                                    <p:animEffect transition="in" filter="fade">
                                      <p:cBhvr>
                                        <p:cTn id="58" dur="1000"/>
                                        <p:tgtEl>
                                          <p:spTgt spid="48"/>
                                        </p:tgtEl>
                                      </p:cBhvr>
                                    </p:animEffect>
                                  </p:childTnLst>
                                </p:cTn>
                              </p:par>
                              <p:par>
                                <p:cTn id="59" presetID="50" presetClass="entr" presetSubtype="0" decel="100000" fill="hold" grpId="0" nodeType="withEffect">
                                  <p:stCondLst>
                                    <p:cond delay="0"/>
                                  </p:stCondLst>
                                  <p:childTnLst>
                                    <p:set>
                                      <p:cBhvr>
                                        <p:cTn id="60" dur="1" fill="hold">
                                          <p:stCondLst>
                                            <p:cond delay="0"/>
                                          </p:stCondLst>
                                        </p:cTn>
                                        <p:tgtEl>
                                          <p:spTgt spid="51"/>
                                        </p:tgtEl>
                                        <p:attrNameLst>
                                          <p:attrName>style.visibility</p:attrName>
                                        </p:attrNameLst>
                                      </p:cBhvr>
                                      <p:to>
                                        <p:strVal val="visible"/>
                                      </p:to>
                                    </p:set>
                                    <p:anim calcmode="lin" valueType="num">
                                      <p:cBhvr>
                                        <p:cTn id="61" dur="1000" fill="hold"/>
                                        <p:tgtEl>
                                          <p:spTgt spid="51"/>
                                        </p:tgtEl>
                                        <p:attrNameLst>
                                          <p:attrName>ppt_w</p:attrName>
                                        </p:attrNameLst>
                                      </p:cBhvr>
                                      <p:tavLst>
                                        <p:tav tm="0">
                                          <p:val>
                                            <p:strVal val="#ppt_w+.3"/>
                                          </p:val>
                                        </p:tav>
                                        <p:tav tm="100000">
                                          <p:val>
                                            <p:strVal val="#ppt_w"/>
                                          </p:val>
                                        </p:tav>
                                      </p:tavLst>
                                    </p:anim>
                                    <p:anim calcmode="lin" valueType="num">
                                      <p:cBhvr>
                                        <p:cTn id="62" dur="1000" fill="hold"/>
                                        <p:tgtEl>
                                          <p:spTgt spid="51"/>
                                        </p:tgtEl>
                                        <p:attrNameLst>
                                          <p:attrName>ppt_h</p:attrName>
                                        </p:attrNameLst>
                                      </p:cBhvr>
                                      <p:tavLst>
                                        <p:tav tm="0">
                                          <p:val>
                                            <p:strVal val="#ppt_h"/>
                                          </p:val>
                                        </p:tav>
                                        <p:tav tm="100000">
                                          <p:val>
                                            <p:strVal val="#ppt_h"/>
                                          </p:val>
                                        </p:tav>
                                      </p:tavLst>
                                    </p:anim>
                                    <p:animEffect transition="in" filter="fade">
                                      <p:cBhvr>
                                        <p:cTn id="63" dur="1000"/>
                                        <p:tgtEl>
                                          <p:spTgt spid="51"/>
                                        </p:tgtEl>
                                      </p:cBhvr>
                                    </p:animEffect>
                                  </p:childTnLst>
                                </p:cTn>
                              </p:par>
                              <p:par>
                                <p:cTn id="64" presetID="50" presetClass="entr" presetSubtype="0" decel="100000" fill="hold" grpId="0" nodeType="withEffect">
                                  <p:stCondLst>
                                    <p:cond delay="0"/>
                                  </p:stCondLst>
                                  <p:childTnLst>
                                    <p:set>
                                      <p:cBhvr>
                                        <p:cTn id="65" dur="1" fill="hold">
                                          <p:stCondLst>
                                            <p:cond delay="0"/>
                                          </p:stCondLst>
                                        </p:cTn>
                                        <p:tgtEl>
                                          <p:spTgt spid="50"/>
                                        </p:tgtEl>
                                        <p:attrNameLst>
                                          <p:attrName>style.visibility</p:attrName>
                                        </p:attrNameLst>
                                      </p:cBhvr>
                                      <p:to>
                                        <p:strVal val="visible"/>
                                      </p:to>
                                    </p:set>
                                    <p:anim calcmode="lin" valueType="num">
                                      <p:cBhvr>
                                        <p:cTn id="66" dur="1000" fill="hold"/>
                                        <p:tgtEl>
                                          <p:spTgt spid="50"/>
                                        </p:tgtEl>
                                        <p:attrNameLst>
                                          <p:attrName>ppt_w</p:attrName>
                                        </p:attrNameLst>
                                      </p:cBhvr>
                                      <p:tavLst>
                                        <p:tav tm="0">
                                          <p:val>
                                            <p:strVal val="#ppt_w+.3"/>
                                          </p:val>
                                        </p:tav>
                                        <p:tav tm="100000">
                                          <p:val>
                                            <p:strVal val="#ppt_w"/>
                                          </p:val>
                                        </p:tav>
                                      </p:tavLst>
                                    </p:anim>
                                    <p:anim calcmode="lin" valueType="num">
                                      <p:cBhvr>
                                        <p:cTn id="67" dur="1000" fill="hold"/>
                                        <p:tgtEl>
                                          <p:spTgt spid="50"/>
                                        </p:tgtEl>
                                        <p:attrNameLst>
                                          <p:attrName>ppt_h</p:attrName>
                                        </p:attrNameLst>
                                      </p:cBhvr>
                                      <p:tavLst>
                                        <p:tav tm="0">
                                          <p:val>
                                            <p:strVal val="#ppt_h"/>
                                          </p:val>
                                        </p:tav>
                                        <p:tav tm="100000">
                                          <p:val>
                                            <p:strVal val="#ppt_h"/>
                                          </p:val>
                                        </p:tav>
                                      </p:tavLst>
                                    </p:anim>
                                    <p:animEffect transition="in" filter="fade">
                                      <p:cBhvr>
                                        <p:cTn id="68" dur="1000"/>
                                        <p:tgtEl>
                                          <p:spTgt spid="50"/>
                                        </p:tgtEl>
                                      </p:cBhvr>
                                    </p:animEffect>
                                  </p:childTnLst>
                                </p:cTn>
                              </p:par>
                              <p:par>
                                <p:cTn id="69" presetID="50" presetClass="entr" presetSubtype="0" decel="100000" fill="hold" grpId="0" nodeType="withEffect">
                                  <p:stCondLst>
                                    <p:cond delay="0"/>
                                  </p:stCondLst>
                                  <p:childTnLst>
                                    <p:set>
                                      <p:cBhvr>
                                        <p:cTn id="70" dur="1" fill="hold">
                                          <p:stCondLst>
                                            <p:cond delay="0"/>
                                          </p:stCondLst>
                                        </p:cTn>
                                        <p:tgtEl>
                                          <p:spTgt spid="52"/>
                                        </p:tgtEl>
                                        <p:attrNameLst>
                                          <p:attrName>style.visibility</p:attrName>
                                        </p:attrNameLst>
                                      </p:cBhvr>
                                      <p:to>
                                        <p:strVal val="visible"/>
                                      </p:to>
                                    </p:set>
                                    <p:anim calcmode="lin" valueType="num">
                                      <p:cBhvr>
                                        <p:cTn id="71" dur="1000" fill="hold"/>
                                        <p:tgtEl>
                                          <p:spTgt spid="52"/>
                                        </p:tgtEl>
                                        <p:attrNameLst>
                                          <p:attrName>ppt_w</p:attrName>
                                        </p:attrNameLst>
                                      </p:cBhvr>
                                      <p:tavLst>
                                        <p:tav tm="0">
                                          <p:val>
                                            <p:strVal val="#ppt_w+.3"/>
                                          </p:val>
                                        </p:tav>
                                        <p:tav tm="100000">
                                          <p:val>
                                            <p:strVal val="#ppt_w"/>
                                          </p:val>
                                        </p:tav>
                                      </p:tavLst>
                                    </p:anim>
                                    <p:anim calcmode="lin" valueType="num">
                                      <p:cBhvr>
                                        <p:cTn id="72" dur="1000" fill="hold"/>
                                        <p:tgtEl>
                                          <p:spTgt spid="52"/>
                                        </p:tgtEl>
                                        <p:attrNameLst>
                                          <p:attrName>ppt_h</p:attrName>
                                        </p:attrNameLst>
                                      </p:cBhvr>
                                      <p:tavLst>
                                        <p:tav tm="0">
                                          <p:val>
                                            <p:strVal val="#ppt_h"/>
                                          </p:val>
                                        </p:tav>
                                        <p:tav tm="100000">
                                          <p:val>
                                            <p:strVal val="#ppt_h"/>
                                          </p:val>
                                        </p:tav>
                                      </p:tavLst>
                                    </p:anim>
                                    <p:animEffect transition="in" filter="fade">
                                      <p:cBhvr>
                                        <p:cTn id="73" dur="1000"/>
                                        <p:tgtEl>
                                          <p:spTgt spid="52"/>
                                        </p:tgtEl>
                                      </p:cBhvr>
                                    </p:animEffect>
                                  </p:childTnLst>
                                </p:cTn>
                              </p:par>
                              <p:par>
                                <p:cTn id="74" presetID="50" presetClass="entr" presetSubtype="0" decel="100000" fill="hold" grpId="0" nodeType="withEffect">
                                  <p:stCondLst>
                                    <p:cond delay="0"/>
                                  </p:stCondLst>
                                  <p:childTnLst>
                                    <p:set>
                                      <p:cBhvr>
                                        <p:cTn id="75" dur="1" fill="hold">
                                          <p:stCondLst>
                                            <p:cond delay="0"/>
                                          </p:stCondLst>
                                        </p:cTn>
                                        <p:tgtEl>
                                          <p:spTgt spid="49"/>
                                        </p:tgtEl>
                                        <p:attrNameLst>
                                          <p:attrName>style.visibility</p:attrName>
                                        </p:attrNameLst>
                                      </p:cBhvr>
                                      <p:to>
                                        <p:strVal val="visible"/>
                                      </p:to>
                                    </p:set>
                                    <p:anim calcmode="lin" valueType="num">
                                      <p:cBhvr>
                                        <p:cTn id="76" dur="1000" fill="hold"/>
                                        <p:tgtEl>
                                          <p:spTgt spid="49"/>
                                        </p:tgtEl>
                                        <p:attrNameLst>
                                          <p:attrName>ppt_w</p:attrName>
                                        </p:attrNameLst>
                                      </p:cBhvr>
                                      <p:tavLst>
                                        <p:tav tm="0">
                                          <p:val>
                                            <p:strVal val="#ppt_w+.3"/>
                                          </p:val>
                                        </p:tav>
                                        <p:tav tm="100000">
                                          <p:val>
                                            <p:strVal val="#ppt_w"/>
                                          </p:val>
                                        </p:tav>
                                      </p:tavLst>
                                    </p:anim>
                                    <p:anim calcmode="lin" valueType="num">
                                      <p:cBhvr>
                                        <p:cTn id="77" dur="1000" fill="hold"/>
                                        <p:tgtEl>
                                          <p:spTgt spid="49"/>
                                        </p:tgtEl>
                                        <p:attrNameLst>
                                          <p:attrName>ppt_h</p:attrName>
                                        </p:attrNameLst>
                                      </p:cBhvr>
                                      <p:tavLst>
                                        <p:tav tm="0">
                                          <p:val>
                                            <p:strVal val="#ppt_h"/>
                                          </p:val>
                                        </p:tav>
                                        <p:tav tm="100000">
                                          <p:val>
                                            <p:strVal val="#ppt_h"/>
                                          </p:val>
                                        </p:tav>
                                      </p:tavLst>
                                    </p:anim>
                                    <p:animEffect transition="in" filter="fade">
                                      <p:cBhvr>
                                        <p:cTn id="78" dur="1000"/>
                                        <p:tgtEl>
                                          <p:spTgt spid="49"/>
                                        </p:tgtEl>
                                      </p:cBhvr>
                                    </p:animEffect>
                                  </p:childTnLst>
                                </p:cTn>
                              </p:par>
                            </p:childTnLst>
                          </p:cTn>
                        </p:par>
                      </p:childTnLst>
                    </p:cTn>
                  </p:par>
                  <p:par>
                    <p:cTn id="79" fill="hold">
                      <p:stCondLst>
                        <p:cond delay="indefinite"/>
                      </p:stCondLst>
                      <p:childTnLst>
                        <p:par>
                          <p:cTn id="80" fill="hold">
                            <p:stCondLst>
                              <p:cond delay="0"/>
                            </p:stCondLst>
                            <p:childTnLst>
                              <p:par>
                                <p:cTn id="81" presetID="50" presetClass="entr" presetSubtype="0" decel="100000" fill="hold" grpId="0" nodeType="clickEffect">
                                  <p:stCondLst>
                                    <p:cond delay="0"/>
                                  </p:stCondLst>
                                  <p:childTnLst>
                                    <p:set>
                                      <p:cBhvr>
                                        <p:cTn id="82" dur="1" fill="hold">
                                          <p:stCondLst>
                                            <p:cond delay="0"/>
                                          </p:stCondLst>
                                        </p:cTn>
                                        <p:tgtEl>
                                          <p:spTgt spid="11"/>
                                        </p:tgtEl>
                                        <p:attrNameLst>
                                          <p:attrName>style.visibility</p:attrName>
                                        </p:attrNameLst>
                                      </p:cBhvr>
                                      <p:to>
                                        <p:strVal val="visible"/>
                                      </p:to>
                                    </p:set>
                                    <p:anim calcmode="lin" valueType="num">
                                      <p:cBhvr>
                                        <p:cTn id="83" dur="1000" fill="hold"/>
                                        <p:tgtEl>
                                          <p:spTgt spid="11"/>
                                        </p:tgtEl>
                                        <p:attrNameLst>
                                          <p:attrName>ppt_w</p:attrName>
                                        </p:attrNameLst>
                                      </p:cBhvr>
                                      <p:tavLst>
                                        <p:tav tm="0">
                                          <p:val>
                                            <p:strVal val="#ppt_w+.3"/>
                                          </p:val>
                                        </p:tav>
                                        <p:tav tm="100000">
                                          <p:val>
                                            <p:strVal val="#ppt_w"/>
                                          </p:val>
                                        </p:tav>
                                      </p:tavLst>
                                    </p:anim>
                                    <p:anim calcmode="lin" valueType="num">
                                      <p:cBhvr>
                                        <p:cTn id="84" dur="1000" fill="hold"/>
                                        <p:tgtEl>
                                          <p:spTgt spid="11"/>
                                        </p:tgtEl>
                                        <p:attrNameLst>
                                          <p:attrName>ppt_h</p:attrName>
                                        </p:attrNameLst>
                                      </p:cBhvr>
                                      <p:tavLst>
                                        <p:tav tm="0">
                                          <p:val>
                                            <p:strVal val="#ppt_h"/>
                                          </p:val>
                                        </p:tav>
                                        <p:tav tm="100000">
                                          <p:val>
                                            <p:strVal val="#ppt_h"/>
                                          </p:val>
                                        </p:tav>
                                      </p:tavLst>
                                    </p:anim>
                                    <p:animEffect transition="in" filter="fade">
                                      <p:cBhvr>
                                        <p:cTn id="85" dur="1000"/>
                                        <p:tgtEl>
                                          <p:spTgt spid="11"/>
                                        </p:tgtEl>
                                      </p:cBhvr>
                                    </p:animEffect>
                                  </p:childTnLst>
                                </p:cTn>
                              </p:par>
                              <p:par>
                                <p:cTn id="86" presetID="50" presetClass="entr" presetSubtype="0" decel="100000" fill="hold" grpId="0" nodeType="withEffect">
                                  <p:stCondLst>
                                    <p:cond delay="0"/>
                                  </p:stCondLst>
                                  <p:childTnLst>
                                    <p:set>
                                      <p:cBhvr>
                                        <p:cTn id="87" dur="1" fill="hold">
                                          <p:stCondLst>
                                            <p:cond delay="0"/>
                                          </p:stCondLst>
                                        </p:cTn>
                                        <p:tgtEl>
                                          <p:spTgt spid="12"/>
                                        </p:tgtEl>
                                        <p:attrNameLst>
                                          <p:attrName>style.visibility</p:attrName>
                                        </p:attrNameLst>
                                      </p:cBhvr>
                                      <p:to>
                                        <p:strVal val="visible"/>
                                      </p:to>
                                    </p:set>
                                    <p:anim calcmode="lin" valueType="num">
                                      <p:cBhvr>
                                        <p:cTn id="88" dur="1000" fill="hold"/>
                                        <p:tgtEl>
                                          <p:spTgt spid="12"/>
                                        </p:tgtEl>
                                        <p:attrNameLst>
                                          <p:attrName>ppt_w</p:attrName>
                                        </p:attrNameLst>
                                      </p:cBhvr>
                                      <p:tavLst>
                                        <p:tav tm="0">
                                          <p:val>
                                            <p:strVal val="#ppt_w+.3"/>
                                          </p:val>
                                        </p:tav>
                                        <p:tav tm="100000">
                                          <p:val>
                                            <p:strVal val="#ppt_w"/>
                                          </p:val>
                                        </p:tav>
                                      </p:tavLst>
                                    </p:anim>
                                    <p:anim calcmode="lin" valueType="num">
                                      <p:cBhvr>
                                        <p:cTn id="89" dur="1000" fill="hold"/>
                                        <p:tgtEl>
                                          <p:spTgt spid="12"/>
                                        </p:tgtEl>
                                        <p:attrNameLst>
                                          <p:attrName>ppt_h</p:attrName>
                                        </p:attrNameLst>
                                      </p:cBhvr>
                                      <p:tavLst>
                                        <p:tav tm="0">
                                          <p:val>
                                            <p:strVal val="#ppt_h"/>
                                          </p:val>
                                        </p:tav>
                                        <p:tav tm="100000">
                                          <p:val>
                                            <p:strVal val="#ppt_h"/>
                                          </p:val>
                                        </p:tav>
                                      </p:tavLst>
                                    </p:anim>
                                    <p:animEffect transition="in" filter="fade">
                                      <p:cBhvr>
                                        <p:cTn id="90" dur="1000"/>
                                        <p:tgtEl>
                                          <p:spTgt spid="12"/>
                                        </p:tgtEl>
                                      </p:cBhvr>
                                    </p:animEffect>
                                  </p:childTnLst>
                                </p:cTn>
                              </p:par>
                              <p:par>
                                <p:cTn id="91" presetID="50" presetClass="entr" presetSubtype="0" decel="100000" fill="hold" grpId="0" nodeType="withEffect">
                                  <p:stCondLst>
                                    <p:cond delay="0"/>
                                  </p:stCondLst>
                                  <p:childTnLst>
                                    <p:set>
                                      <p:cBhvr>
                                        <p:cTn id="92" dur="1" fill="hold">
                                          <p:stCondLst>
                                            <p:cond delay="0"/>
                                          </p:stCondLst>
                                        </p:cTn>
                                        <p:tgtEl>
                                          <p:spTgt spid="13"/>
                                        </p:tgtEl>
                                        <p:attrNameLst>
                                          <p:attrName>style.visibility</p:attrName>
                                        </p:attrNameLst>
                                      </p:cBhvr>
                                      <p:to>
                                        <p:strVal val="visible"/>
                                      </p:to>
                                    </p:set>
                                    <p:anim calcmode="lin" valueType="num">
                                      <p:cBhvr>
                                        <p:cTn id="93" dur="1000" fill="hold"/>
                                        <p:tgtEl>
                                          <p:spTgt spid="13"/>
                                        </p:tgtEl>
                                        <p:attrNameLst>
                                          <p:attrName>ppt_w</p:attrName>
                                        </p:attrNameLst>
                                      </p:cBhvr>
                                      <p:tavLst>
                                        <p:tav tm="0">
                                          <p:val>
                                            <p:strVal val="#ppt_w+.3"/>
                                          </p:val>
                                        </p:tav>
                                        <p:tav tm="100000">
                                          <p:val>
                                            <p:strVal val="#ppt_w"/>
                                          </p:val>
                                        </p:tav>
                                      </p:tavLst>
                                    </p:anim>
                                    <p:anim calcmode="lin" valueType="num">
                                      <p:cBhvr>
                                        <p:cTn id="94" dur="1000" fill="hold"/>
                                        <p:tgtEl>
                                          <p:spTgt spid="13"/>
                                        </p:tgtEl>
                                        <p:attrNameLst>
                                          <p:attrName>ppt_h</p:attrName>
                                        </p:attrNameLst>
                                      </p:cBhvr>
                                      <p:tavLst>
                                        <p:tav tm="0">
                                          <p:val>
                                            <p:strVal val="#ppt_h"/>
                                          </p:val>
                                        </p:tav>
                                        <p:tav tm="100000">
                                          <p:val>
                                            <p:strVal val="#ppt_h"/>
                                          </p:val>
                                        </p:tav>
                                      </p:tavLst>
                                    </p:anim>
                                    <p:animEffect transition="in" filter="fade">
                                      <p:cBhvr>
                                        <p:cTn id="95" dur="1000"/>
                                        <p:tgtEl>
                                          <p:spTgt spid="13"/>
                                        </p:tgtEl>
                                      </p:cBhvr>
                                    </p:animEffect>
                                  </p:childTnLst>
                                </p:cTn>
                              </p:par>
                              <p:par>
                                <p:cTn id="96" presetID="50" presetClass="entr" presetSubtype="0" decel="100000" fill="hold" grpId="0" nodeType="withEffect">
                                  <p:stCondLst>
                                    <p:cond delay="0"/>
                                  </p:stCondLst>
                                  <p:childTnLst>
                                    <p:set>
                                      <p:cBhvr>
                                        <p:cTn id="97" dur="1" fill="hold">
                                          <p:stCondLst>
                                            <p:cond delay="0"/>
                                          </p:stCondLst>
                                        </p:cTn>
                                        <p:tgtEl>
                                          <p:spTgt spid="16"/>
                                        </p:tgtEl>
                                        <p:attrNameLst>
                                          <p:attrName>style.visibility</p:attrName>
                                        </p:attrNameLst>
                                      </p:cBhvr>
                                      <p:to>
                                        <p:strVal val="visible"/>
                                      </p:to>
                                    </p:set>
                                    <p:anim calcmode="lin" valueType="num">
                                      <p:cBhvr>
                                        <p:cTn id="98" dur="1000" fill="hold"/>
                                        <p:tgtEl>
                                          <p:spTgt spid="16"/>
                                        </p:tgtEl>
                                        <p:attrNameLst>
                                          <p:attrName>ppt_w</p:attrName>
                                        </p:attrNameLst>
                                      </p:cBhvr>
                                      <p:tavLst>
                                        <p:tav tm="0">
                                          <p:val>
                                            <p:strVal val="#ppt_w+.3"/>
                                          </p:val>
                                        </p:tav>
                                        <p:tav tm="100000">
                                          <p:val>
                                            <p:strVal val="#ppt_w"/>
                                          </p:val>
                                        </p:tav>
                                      </p:tavLst>
                                    </p:anim>
                                    <p:anim calcmode="lin" valueType="num">
                                      <p:cBhvr>
                                        <p:cTn id="99" dur="1000" fill="hold"/>
                                        <p:tgtEl>
                                          <p:spTgt spid="16"/>
                                        </p:tgtEl>
                                        <p:attrNameLst>
                                          <p:attrName>ppt_h</p:attrName>
                                        </p:attrNameLst>
                                      </p:cBhvr>
                                      <p:tavLst>
                                        <p:tav tm="0">
                                          <p:val>
                                            <p:strVal val="#ppt_h"/>
                                          </p:val>
                                        </p:tav>
                                        <p:tav tm="100000">
                                          <p:val>
                                            <p:strVal val="#ppt_h"/>
                                          </p:val>
                                        </p:tav>
                                      </p:tavLst>
                                    </p:anim>
                                    <p:animEffect transition="in" filter="fade">
                                      <p:cBhvr>
                                        <p:cTn id="100" dur="1000"/>
                                        <p:tgtEl>
                                          <p:spTgt spid="16"/>
                                        </p:tgtEl>
                                      </p:cBhvr>
                                    </p:animEffect>
                                  </p:childTnLst>
                                </p:cTn>
                              </p:par>
                              <p:par>
                                <p:cTn id="101" presetID="50" presetClass="entr" presetSubtype="0" decel="100000" fill="hold" grpId="0" nodeType="withEffect">
                                  <p:stCondLst>
                                    <p:cond delay="0"/>
                                  </p:stCondLst>
                                  <p:childTnLst>
                                    <p:set>
                                      <p:cBhvr>
                                        <p:cTn id="102" dur="1" fill="hold">
                                          <p:stCondLst>
                                            <p:cond delay="0"/>
                                          </p:stCondLst>
                                        </p:cTn>
                                        <p:tgtEl>
                                          <p:spTgt spid="15"/>
                                        </p:tgtEl>
                                        <p:attrNameLst>
                                          <p:attrName>style.visibility</p:attrName>
                                        </p:attrNameLst>
                                      </p:cBhvr>
                                      <p:to>
                                        <p:strVal val="visible"/>
                                      </p:to>
                                    </p:set>
                                    <p:anim calcmode="lin" valueType="num">
                                      <p:cBhvr>
                                        <p:cTn id="103" dur="1000" fill="hold"/>
                                        <p:tgtEl>
                                          <p:spTgt spid="15"/>
                                        </p:tgtEl>
                                        <p:attrNameLst>
                                          <p:attrName>ppt_w</p:attrName>
                                        </p:attrNameLst>
                                      </p:cBhvr>
                                      <p:tavLst>
                                        <p:tav tm="0">
                                          <p:val>
                                            <p:strVal val="#ppt_w+.3"/>
                                          </p:val>
                                        </p:tav>
                                        <p:tav tm="100000">
                                          <p:val>
                                            <p:strVal val="#ppt_w"/>
                                          </p:val>
                                        </p:tav>
                                      </p:tavLst>
                                    </p:anim>
                                    <p:anim calcmode="lin" valueType="num">
                                      <p:cBhvr>
                                        <p:cTn id="104" dur="1000" fill="hold"/>
                                        <p:tgtEl>
                                          <p:spTgt spid="15"/>
                                        </p:tgtEl>
                                        <p:attrNameLst>
                                          <p:attrName>ppt_h</p:attrName>
                                        </p:attrNameLst>
                                      </p:cBhvr>
                                      <p:tavLst>
                                        <p:tav tm="0">
                                          <p:val>
                                            <p:strVal val="#ppt_h"/>
                                          </p:val>
                                        </p:tav>
                                        <p:tav tm="100000">
                                          <p:val>
                                            <p:strVal val="#ppt_h"/>
                                          </p:val>
                                        </p:tav>
                                      </p:tavLst>
                                    </p:anim>
                                    <p:animEffect transition="in" filter="fade">
                                      <p:cBhvr>
                                        <p:cTn id="105" dur="1000"/>
                                        <p:tgtEl>
                                          <p:spTgt spid="15"/>
                                        </p:tgtEl>
                                      </p:cBhvr>
                                    </p:animEffect>
                                  </p:childTnLst>
                                </p:cTn>
                              </p:par>
                              <p:par>
                                <p:cTn id="106" presetID="50" presetClass="entr" presetSubtype="0" decel="100000" fill="hold" grpId="0" nodeType="withEffect">
                                  <p:stCondLst>
                                    <p:cond delay="0"/>
                                  </p:stCondLst>
                                  <p:childTnLst>
                                    <p:set>
                                      <p:cBhvr>
                                        <p:cTn id="107" dur="1" fill="hold">
                                          <p:stCondLst>
                                            <p:cond delay="0"/>
                                          </p:stCondLst>
                                        </p:cTn>
                                        <p:tgtEl>
                                          <p:spTgt spid="17"/>
                                        </p:tgtEl>
                                        <p:attrNameLst>
                                          <p:attrName>style.visibility</p:attrName>
                                        </p:attrNameLst>
                                      </p:cBhvr>
                                      <p:to>
                                        <p:strVal val="visible"/>
                                      </p:to>
                                    </p:set>
                                    <p:anim calcmode="lin" valueType="num">
                                      <p:cBhvr>
                                        <p:cTn id="108" dur="1000" fill="hold"/>
                                        <p:tgtEl>
                                          <p:spTgt spid="17"/>
                                        </p:tgtEl>
                                        <p:attrNameLst>
                                          <p:attrName>ppt_w</p:attrName>
                                        </p:attrNameLst>
                                      </p:cBhvr>
                                      <p:tavLst>
                                        <p:tav tm="0">
                                          <p:val>
                                            <p:strVal val="#ppt_w+.3"/>
                                          </p:val>
                                        </p:tav>
                                        <p:tav tm="100000">
                                          <p:val>
                                            <p:strVal val="#ppt_w"/>
                                          </p:val>
                                        </p:tav>
                                      </p:tavLst>
                                    </p:anim>
                                    <p:anim calcmode="lin" valueType="num">
                                      <p:cBhvr>
                                        <p:cTn id="109" dur="1000" fill="hold"/>
                                        <p:tgtEl>
                                          <p:spTgt spid="17"/>
                                        </p:tgtEl>
                                        <p:attrNameLst>
                                          <p:attrName>ppt_h</p:attrName>
                                        </p:attrNameLst>
                                      </p:cBhvr>
                                      <p:tavLst>
                                        <p:tav tm="0">
                                          <p:val>
                                            <p:strVal val="#ppt_h"/>
                                          </p:val>
                                        </p:tav>
                                        <p:tav tm="100000">
                                          <p:val>
                                            <p:strVal val="#ppt_h"/>
                                          </p:val>
                                        </p:tav>
                                      </p:tavLst>
                                    </p:anim>
                                    <p:animEffect transition="in" filter="fade">
                                      <p:cBhvr>
                                        <p:cTn id="110" dur="1000"/>
                                        <p:tgtEl>
                                          <p:spTgt spid="17"/>
                                        </p:tgtEl>
                                      </p:cBhvr>
                                    </p:animEffect>
                                  </p:childTnLst>
                                </p:cTn>
                              </p:par>
                              <p:par>
                                <p:cTn id="111" presetID="50" presetClass="entr" presetSubtype="0" decel="100000" fill="hold" grpId="0" nodeType="withEffect">
                                  <p:stCondLst>
                                    <p:cond delay="0"/>
                                  </p:stCondLst>
                                  <p:childTnLst>
                                    <p:set>
                                      <p:cBhvr>
                                        <p:cTn id="112" dur="1" fill="hold">
                                          <p:stCondLst>
                                            <p:cond delay="0"/>
                                          </p:stCondLst>
                                        </p:cTn>
                                        <p:tgtEl>
                                          <p:spTgt spid="14"/>
                                        </p:tgtEl>
                                        <p:attrNameLst>
                                          <p:attrName>style.visibility</p:attrName>
                                        </p:attrNameLst>
                                      </p:cBhvr>
                                      <p:to>
                                        <p:strVal val="visible"/>
                                      </p:to>
                                    </p:set>
                                    <p:anim calcmode="lin" valueType="num">
                                      <p:cBhvr>
                                        <p:cTn id="113" dur="1000" fill="hold"/>
                                        <p:tgtEl>
                                          <p:spTgt spid="14"/>
                                        </p:tgtEl>
                                        <p:attrNameLst>
                                          <p:attrName>ppt_w</p:attrName>
                                        </p:attrNameLst>
                                      </p:cBhvr>
                                      <p:tavLst>
                                        <p:tav tm="0">
                                          <p:val>
                                            <p:strVal val="#ppt_w+.3"/>
                                          </p:val>
                                        </p:tav>
                                        <p:tav tm="100000">
                                          <p:val>
                                            <p:strVal val="#ppt_w"/>
                                          </p:val>
                                        </p:tav>
                                      </p:tavLst>
                                    </p:anim>
                                    <p:anim calcmode="lin" valueType="num">
                                      <p:cBhvr>
                                        <p:cTn id="114" dur="1000" fill="hold"/>
                                        <p:tgtEl>
                                          <p:spTgt spid="14"/>
                                        </p:tgtEl>
                                        <p:attrNameLst>
                                          <p:attrName>ppt_h</p:attrName>
                                        </p:attrNameLst>
                                      </p:cBhvr>
                                      <p:tavLst>
                                        <p:tav tm="0">
                                          <p:val>
                                            <p:strVal val="#ppt_h"/>
                                          </p:val>
                                        </p:tav>
                                        <p:tav tm="100000">
                                          <p:val>
                                            <p:strVal val="#ppt_h"/>
                                          </p:val>
                                        </p:tav>
                                      </p:tavLst>
                                    </p:anim>
                                    <p:animEffect transition="in" filter="fade">
                                      <p:cBhvr>
                                        <p:cTn id="115" dur="1000"/>
                                        <p:tgtEl>
                                          <p:spTgt spid="14"/>
                                        </p:tgtEl>
                                      </p:cBhvr>
                                    </p:animEffect>
                                  </p:childTnLst>
                                </p:cTn>
                              </p:par>
                            </p:childTnLst>
                          </p:cTn>
                        </p:par>
                      </p:childTnLst>
                    </p:cTn>
                  </p:par>
                  <p:par>
                    <p:cTn id="116" fill="hold">
                      <p:stCondLst>
                        <p:cond delay="indefinite"/>
                      </p:stCondLst>
                      <p:childTnLst>
                        <p:par>
                          <p:cTn id="117" fill="hold">
                            <p:stCondLst>
                              <p:cond delay="0"/>
                            </p:stCondLst>
                            <p:childTnLst>
                              <p:par>
                                <p:cTn id="118" presetID="50" presetClass="entr" presetSubtype="0" decel="100000" fill="hold" grpId="0" nodeType="clickEffect">
                                  <p:stCondLst>
                                    <p:cond delay="0"/>
                                  </p:stCondLst>
                                  <p:childTnLst>
                                    <p:set>
                                      <p:cBhvr>
                                        <p:cTn id="119" dur="1" fill="hold">
                                          <p:stCondLst>
                                            <p:cond delay="0"/>
                                          </p:stCondLst>
                                        </p:cTn>
                                        <p:tgtEl>
                                          <p:spTgt spid="33"/>
                                        </p:tgtEl>
                                        <p:attrNameLst>
                                          <p:attrName>style.visibility</p:attrName>
                                        </p:attrNameLst>
                                      </p:cBhvr>
                                      <p:to>
                                        <p:strVal val="visible"/>
                                      </p:to>
                                    </p:set>
                                    <p:anim calcmode="lin" valueType="num">
                                      <p:cBhvr>
                                        <p:cTn id="120" dur="1000" fill="hold"/>
                                        <p:tgtEl>
                                          <p:spTgt spid="33"/>
                                        </p:tgtEl>
                                        <p:attrNameLst>
                                          <p:attrName>ppt_w</p:attrName>
                                        </p:attrNameLst>
                                      </p:cBhvr>
                                      <p:tavLst>
                                        <p:tav tm="0">
                                          <p:val>
                                            <p:strVal val="#ppt_w+.3"/>
                                          </p:val>
                                        </p:tav>
                                        <p:tav tm="100000">
                                          <p:val>
                                            <p:strVal val="#ppt_w"/>
                                          </p:val>
                                        </p:tav>
                                      </p:tavLst>
                                    </p:anim>
                                    <p:anim calcmode="lin" valueType="num">
                                      <p:cBhvr>
                                        <p:cTn id="121" dur="1000" fill="hold"/>
                                        <p:tgtEl>
                                          <p:spTgt spid="33"/>
                                        </p:tgtEl>
                                        <p:attrNameLst>
                                          <p:attrName>ppt_h</p:attrName>
                                        </p:attrNameLst>
                                      </p:cBhvr>
                                      <p:tavLst>
                                        <p:tav tm="0">
                                          <p:val>
                                            <p:strVal val="#ppt_h"/>
                                          </p:val>
                                        </p:tav>
                                        <p:tav tm="100000">
                                          <p:val>
                                            <p:strVal val="#ppt_h"/>
                                          </p:val>
                                        </p:tav>
                                      </p:tavLst>
                                    </p:anim>
                                    <p:animEffect transition="in" filter="fade">
                                      <p:cBhvr>
                                        <p:cTn id="122" dur="1000"/>
                                        <p:tgtEl>
                                          <p:spTgt spid="33"/>
                                        </p:tgtEl>
                                      </p:cBhvr>
                                    </p:animEffect>
                                  </p:childTnLst>
                                </p:cTn>
                              </p:par>
                              <p:par>
                                <p:cTn id="123" presetID="50" presetClass="entr" presetSubtype="0" decel="100000" fill="hold" grpId="0" nodeType="withEffect">
                                  <p:stCondLst>
                                    <p:cond delay="0"/>
                                  </p:stCondLst>
                                  <p:childTnLst>
                                    <p:set>
                                      <p:cBhvr>
                                        <p:cTn id="124" dur="1" fill="hold">
                                          <p:stCondLst>
                                            <p:cond delay="0"/>
                                          </p:stCondLst>
                                        </p:cTn>
                                        <p:tgtEl>
                                          <p:spTgt spid="32"/>
                                        </p:tgtEl>
                                        <p:attrNameLst>
                                          <p:attrName>style.visibility</p:attrName>
                                        </p:attrNameLst>
                                      </p:cBhvr>
                                      <p:to>
                                        <p:strVal val="visible"/>
                                      </p:to>
                                    </p:set>
                                    <p:anim calcmode="lin" valueType="num">
                                      <p:cBhvr>
                                        <p:cTn id="125" dur="1000" fill="hold"/>
                                        <p:tgtEl>
                                          <p:spTgt spid="32"/>
                                        </p:tgtEl>
                                        <p:attrNameLst>
                                          <p:attrName>ppt_w</p:attrName>
                                        </p:attrNameLst>
                                      </p:cBhvr>
                                      <p:tavLst>
                                        <p:tav tm="0">
                                          <p:val>
                                            <p:strVal val="#ppt_w+.3"/>
                                          </p:val>
                                        </p:tav>
                                        <p:tav tm="100000">
                                          <p:val>
                                            <p:strVal val="#ppt_w"/>
                                          </p:val>
                                        </p:tav>
                                      </p:tavLst>
                                    </p:anim>
                                    <p:anim calcmode="lin" valueType="num">
                                      <p:cBhvr>
                                        <p:cTn id="126" dur="1000" fill="hold"/>
                                        <p:tgtEl>
                                          <p:spTgt spid="32"/>
                                        </p:tgtEl>
                                        <p:attrNameLst>
                                          <p:attrName>ppt_h</p:attrName>
                                        </p:attrNameLst>
                                      </p:cBhvr>
                                      <p:tavLst>
                                        <p:tav tm="0">
                                          <p:val>
                                            <p:strVal val="#ppt_h"/>
                                          </p:val>
                                        </p:tav>
                                        <p:tav tm="100000">
                                          <p:val>
                                            <p:strVal val="#ppt_h"/>
                                          </p:val>
                                        </p:tav>
                                      </p:tavLst>
                                    </p:anim>
                                    <p:animEffect transition="in" filter="fade">
                                      <p:cBhvr>
                                        <p:cTn id="127" dur="1000"/>
                                        <p:tgtEl>
                                          <p:spTgt spid="32"/>
                                        </p:tgtEl>
                                      </p:cBhvr>
                                    </p:animEffect>
                                  </p:childTnLst>
                                </p:cTn>
                              </p:par>
                              <p:par>
                                <p:cTn id="128" presetID="50" presetClass="entr" presetSubtype="0" decel="100000" fill="hold" grpId="0" nodeType="withEffect">
                                  <p:stCondLst>
                                    <p:cond delay="0"/>
                                  </p:stCondLst>
                                  <p:childTnLst>
                                    <p:set>
                                      <p:cBhvr>
                                        <p:cTn id="129" dur="1" fill="hold">
                                          <p:stCondLst>
                                            <p:cond delay="0"/>
                                          </p:stCondLst>
                                        </p:cTn>
                                        <p:tgtEl>
                                          <p:spTgt spid="34"/>
                                        </p:tgtEl>
                                        <p:attrNameLst>
                                          <p:attrName>style.visibility</p:attrName>
                                        </p:attrNameLst>
                                      </p:cBhvr>
                                      <p:to>
                                        <p:strVal val="visible"/>
                                      </p:to>
                                    </p:set>
                                    <p:anim calcmode="lin" valueType="num">
                                      <p:cBhvr>
                                        <p:cTn id="130" dur="1000" fill="hold"/>
                                        <p:tgtEl>
                                          <p:spTgt spid="34"/>
                                        </p:tgtEl>
                                        <p:attrNameLst>
                                          <p:attrName>ppt_w</p:attrName>
                                        </p:attrNameLst>
                                      </p:cBhvr>
                                      <p:tavLst>
                                        <p:tav tm="0">
                                          <p:val>
                                            <p:strVal val="#ppt_w+.3"/>
                                          </p:val>
                                        </p:tav>
                                        <p:tav tm="100000">
                                          <p:val>
                                            <p:strVal val="#ppt_w"/>
                                          </p:val>
                                        </p:tav>
                                      </p:tavLst>
                                    </p:anim>
                                    <p:anim calcmode="lin" valueType="num">
                                      <p:cBhvr>
                                        <p:cTn id="131" dur="1000" fill="hold"/>
                                        <p:tgtEl>
                                          <p:spTgt spid="34"/>
                                        </p:tgtEl>
                                        <p:attrNameLst>
                                          <p:attrName>ppt_h</p:attrName>
                                        </p:attrNameLst>
                                      </p:cBhvr>
                                      <p:tavLst>
                                        <p:tav tm="0">
                                          <p:val>
                                            <p:strVal val="#ppt_h"/>
                                          </p:val>
                                        </p:tav>
                                        <p:tav tm="100000">
                                          <p:val>
                                            <p:strVal val="#ppt_h"/>
                                          </p:val>
                                        </p:tav>
                                      </p:tavLst>
                                    </p:anim>
                                    <p:animEffect transition="in" filter="fade">
                                      <p:cBhvr>
                                        <p:cTn id="132" dur="1000"/>
                                        <p:tgtEl>
                                          <p:spTgt spid="34"/>
                                        </p:tgtEl>
                                      </p:cBhvr>
                                    </p:animEffect>
                                  </p:childTnLst>
                                </p:cTn>
                              </p:par>
                              <p:par>
                                <p:cTn id="133" presetID="50" presetClass="entr" presetSubtype="0" decel="100000" fill="hold" grpId="0" nodeType="withEffect">
                                  <p:stCondLst>
                                    <p:cond delay="0"/>
                                  </p:stCondLst>
                                  <p:childTnLst>
                                    <p:set>
                                      <p:cBhvr>
                                        <p:cTn id="134" dur="1" fill="hold">
                                          <p:stCondLst>
                                            <p:cond delay="0"/>
                                          </p:stCondLst>
                                        </p:cTn>
                                        <p:tgtEl>
                                          <p:spTgt spid="37"/>
                                        </p:tgtEl>
                                        <p:attrNameLst>
                                          <p:attrName>style.visibility</p:attrName>
                                        </p:attrNameLst>
                                      </p:cBhvr>
                                      <p:to>
                                        <p:strVal val="visible"/>
                                      </p:to>
                                    </p:set>
                                    <p:anim calcmode="lin" valueType="num">
                                      <p:cBhvr>
                                        <p:cTn id="135" dur="1000" fill="hold"/>
                                        <p:tgtEl>
                                          <p:spTgt spid="37"/>
                                        </p:tgtEl>
                                        <p:attrNameLst>
                                          <p:attrName>ppt_w</p:attrName>
                                        </p:attrNameLst>
                                      </p:cBhvr>
                                      <p:tavLst>
                                        <p:tav tm="0">
                                          <p:val>
                                            <p:strVal val="#ppt_w+.3"/>
                                          </p:val>
                                        </p:tav>
                                        <p:tav tm="100000">
                                          <p:val>
                                            <p:strVal val="#ppt_w"/>
                                          </p:val>
                                        </p:tav>
                                      </p:tavLst>
                                    </p:anim>
                                    <p:anim calcmode="lin" valueType="num">
                                      <p:cBhvr>
                                        <p:cTn id="136" dur="1000" fill="hold"/>
                                        <p:tgtEl>
                                          <p:spTgt spid="37"/>
                                        </p:tgtEl>
                                        <p:attrNameLst>
                                          <p:attrName>ppt_h</p:attrName>
                                        </p:attrNameLst>
                                      </p:cBhvr>
                                      <p:tavLst>
                                        <p:tav tm="0">
                                          <p:val>
                                            <p:strVal val="#ppt_h"/>
                                          </p:val>
                                        </p:tav>
                                        <p:tav tm="100000">
                                          <p:val>
                                            <p:strVal val="#ppt_h"/>
                                          </p:val>
                                        </p:tav>
                                      </p:tavLst>
                                    </p:anim>
                                    <p:animEffect transition="in" filter="fade">
                                      <p:cBhvr>
                                        <p:cTn id="137" dur="1000"/>
                                        <p:tgtEl>
                                          <p:spTgt spid="37"/>
                                        </p:tgtEl>
                                      </p:cBhvr>
                                    </p:animEffect>
                                  </p:childTnLst>
                                </p:cTn>
                              </p:par>
                              <p:par>
                                <p:cTn id="138" presetID="50" presetClass="entr" presetSubtype="0" decel="100000" fill="hold" grpId="0" nodeType="withEffect">
                                  <p:stCondLst>
                                    <p:cond delay="0"/>
                                  </p:stCondLst>
                                  <p:childTnLst>
                                    <p:set>
                                      <p:cBhvr>
                                        <p:cTn id="139" dur="1" fill="hold">
                                          <p:stCondLst>
                                            <p:cond delay="0"/>
                                          </p:stCondLst>
                                        </p:cTn>
                                        <p:tgtEl>
                                          <p:spTgt spid="36"/>
                                        </p:tgtEl>
                                        <p:attrNameLst>
                                          <p:attrName>style.visibility</p:attrName>
                                        </p:attrNameLst>
                                      </p:cBhvr>
                                      <p:to>
                                        <p:strVal val="visible"/>
                                      </p:to>
                                    </p:set>
                                    <p:anim calcmode="lin" valueType="num">
                                      <p:cBhvr>
                                        <p:cTn id="140" dur="1000" fill="hold"/>
                                        <p:tgtEl>
                                          <p:spTgt spid="36"/>
                                        </p:tgtEl>
                                        <p:attrNameLst>
                                          <p:attrName>ppt_w</p:attrName>
                                        </p:attrNameLst>
                                      </p:cBhvr>
                                      <p:tavLst>
                                        <p:tav tm="0">
                                          <p:val>
                                            <p:strVal val="#ppt_w+.3"/>
                                          </p:val>
                                        </p:tav>
                                        <p:tav tm="100000">
                                          <p:val>
                                            <p:strVal val="#ppt_w"/>
                                          </p:val>
                                        </p:tav>
                                      </p:tavLst>
                                    </p:anim>
                                    <p:anim calcmode="lin" valueType="num">
                                      <p:cBhvr>
                                        <p:cTn id="141" dur="1000" fill="hold"/>
                                        <p:tgtEl>
                                          <p:spTgt spid="36"/>
                                        </p:tgtEl>
                                        <p:attrNameLst>
                                          <p:attrName>ppt_h</p:attrName>
                                        </p:attrNameLst>
                                      </p:cBhvr>
                                      <p:tavLst>
                                        <p:tav tm="0">
                                          <p:val>
                                            <p:strVal val="#ppt_h"/>
                                          </p:val>
                                        </p:tav>
                                        <p:tav tm="100000">
                                          <p:val>
                                            <p:strVal val="#ppt_h"/>
                                          </p:val>
                                        </p:tav>
                                      </p:tavLst>
                                    </p:anim>
                                    <p:animEffect transition="in" filter="fade">
                                      <p:cBhvr>
                                        <p:cTn id="142" dur="1000"/>
                                        <p:tgtEl>
                                          <p:spTgt spid="36"/>
                                        </p:tgtEl>
                                      </p:cBhvr>
                                    </p:animEffect>
                                  </p:childTnLst>
                                </p:cTn>
                              </p:par>
                              <p:par>
                                <p:cTn id="143" presetID="50" presetClass="entr" presetSubtype="0" decel="100000" fill="hold" grpId="0" nodeType="withEffect">
                                  <p:stCondLst>
                                    <p:cond delay="0"/>
                                  </p:stCondLst>
                                  <p:childTnLst>
                                    <p:set>
                                      <p:cBhvr>
                                        <p:cTn id="144" dur="1" fill="hold">
                                          <p:stCondLst>
                                            <p:cond delay="0"/>
                                          </p:stCondLst>
                                        </p:cTn>
                                        <p:tgtEl>
                                          <p:spTgt spid="35"/>
                                        </p:tgtEl>
                                        <p:attrNameLst>
                                          <p:attrName>style.visibility</p:attrName>
                                        </p:attrNameLst>
                                      </p:cBhvr>
                                      <p:to>
                                        <p:strVal val="visible"/>
                                      </p:to>
                                    </p:set>
                                    <p:anim calcmode="lin" valueType="num">
                                      <p:cBhvr>
                                        <p:cTn id="145" dur="1000" fill="hold"/>
                                        <p:tgtEl>
                                          <p:spTgt spid="35"/>
                                        </p:tgtEl>
                                        <p:attrNameLst>
                                          <p:attrName>ppt_w</p:attrName>
                                        </p:attrNameLst>
                                      </p:cBhvr>
                                      <p:tavLst>
                                        <p:tav tm="0">
                                          <p:val>
                                            <p:strVal val="#ppt_w+.3"/>
                                          </p:val>
                                        </p:tav>
                                        <p:tav tm="100000">
                                          <p:val>
                                            <p:strVal val="#ppt_w"/>
                                          </p:val>
                                        </p:tav>
                                      </p:tavLst>
                                    </p:anim>
                                    <p:anim calcmode="lin" valueType="num">
                                      <p:cBhvr>
                                        <p:cTn id="146" dur="1000" fill="hold"/>
                                        <p:tgtEl>
                                          <p:spTgt spid="35"/>
                                        </p:tgtEl>
                                        <p:attrNameLst>
                                          <p:attrName>ppt_h</p:attrName>
                                        </p:attrNameLst>
                                      </p:cBhvr>
                                      <p:tavLst>
                                        <p:tav tm="0">
                                          <p:val>
                                            <p:strVal val="#ppt_h"/>
                                          </p:val>
                                        </p:tav>
                                        <p:tav tm="100000">
                                          <p:val>
                                            <p:strVal val="#ppt_h"/>
                                          </p:val>
                                        </p:tav>
                                      </p:tavLst>
                                    </p:anim>
                                    <p:animEffect transition="in" filter="fade">
                                      <p:cBhvr>
                                        <p:cTn id="147" dur="1000"/>
                                        <p:tgtEl>
                                          <p:spTgt spid="35"/>
                                        </p:tgtEl>
                                      </p:cBhvr>
                                    </p:animEffect>
                                  </p:childTnLst>
                                </p:cTn>
                              </p:par>
                              <p:par>
                                <p:cTn id="148" presetID="50" presetClass="entr" presetSubtype="0" decel="100000" fill="hold" grpId="0" nodeType="withEffect">
                                  <p:stCondLst>
                                    <p:cond delay="0"/>
                                  </p:stCondLst>
                                  <p:childTnLst>
                                    <p:set>
                                      <p:cBhvr>
                                        <p:cTn id="149" dur="1" fill="hold">
                                          <p:stCondLst>
                                            <p:cond delay="0"/>
                                          </p:stCondLst>
                                        </p:cTn>
                                        <p:tgtEl>
                                          <p:spTgt spid="38"/>
                                        </p:tgtEl>
                                        <p:attrNameLst>
                                          <p:attrName>style.visibility</p:attrName>
                                        </p:attrNameLst>
                                      </p:cBhvr>
                                      <p:to>
                                        <p:strVal val="visible"/>
                                      </p:to>
                                    </p:set>
                                    <p:anim calcmode="lin" valueType="num">
                                      <p:cBhvr>
                                        <p:cTn id="150" dur="1000" fill="hold"/>
                                        <p:tgtEl>
                                          <p:spTgt spid="38"/>
                                        </p:tgtEl>
                                        <p:attrNameLst>
                                          <p:attrName>ppt_w</p:attrName>
                                        </p:attrNameLst>
                                      </p:cBhvr>
                                      <p:tavLst>
                                        <p:tav tm="0">
                                          <p:val>
                                            <p:strVal val="#ppt_w+.3"/>
                                          </p:val>
                                        </p:tav>
                                        <p:tav tm="100000">
                                          <p:val>
                                            <p:strVal val="#ppt_w"/>
                                          </p:val>
                                        </p:tav>
                                      </p:tavLst>
                                    </p:anim>
                                    <p:anim calcmode="lin" valueType="num">
                                      <p:cBhvr>
                                        <p:cTn id="151" dur="1000" fill="hold"/>
                                        <p:tgtEl>
                                          <p:spTgt spid="38"/>
                                        </p:tgtEl>
                                        <p:attrNameLst>
                                          <p:attrName>ppt_h</p:attrName>
                                        </p:attrNameLst>
                                      </p:cBhvr>
                                      <p:tavLst>
                                        <p:tav tm="0">
                                          <p:val>
                                            <p:strVal val="#ppt_h"/>
                                          </p:val>
                                        </p:tav>
                                        <p:tav tm="100000">
                                          <p:val>
                                            <p:strVal val="#ppt_h"/>
                                          </p:val>
                                        </p:tav>
                                      </p:tavLst>
                                    </p:anim>
                                    <p:animEffect transition="in" filter="fade">
                                      <p:cBhvr>
                                        <p:cTn id="152" dur="10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5" grpId="0" animBg="1"/>
      <p:bldP spid="16" grpId="0"/>
      <p:bldP spid="17" grpId="0"/>
      <p:bldP spid="32" grpId="0" animBg="1"/>
      <p:bldP spid="33" grpId="0" animBg="1"/>
      <p:bldP spid="34" grpId="0" animBg="1"/>
      <p:bldP spid="35" grpId="0" animBg="1"/>
      <p:bldP spid="36" grpId="0" animBg="1"/>
      <p:bldP spid="37" grpId="0"/>
      <p:bldP spid="38" grpId="0"/>
      <p:bldP spid="41" grpId="0" animBg="1"/>
      <p:bldP spid="42" grpId="0" animBg="1"/>
      <p:bldP spid="43" grpId="0" animBg="1"/>
      <p:bldP spid="44" grpId="0"/>
      <p:bldP spid="45" grpId="0"/>
      <p:bldP spid="46" grpId="0" animBg="1"/>
      <p:bldP spid="47" grpId="0" animBg="1"/>
      <p:bldP spid="48" grpId="0" animBg="1"/>
      <p:bldP spid="49" grpId="0" animBg="1"/>
      <p:bldP spid="50" grpId="0" animBg="1"/>
      <p:bldP spid="51" grpId="0"/>
      <p:bldP spid="52" grpId="0"/>
    </p:bldLst>
  </p:timing>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8" name="椭圆 37"/>
          <p:cNvSpPr/>
          <p:nvPr/>
        </p:nvSpPr>
        <p:spPr>
          <a:xfrm>
            <a:off x="3471993" y="4462978"/>
            <a:ext cx="1260000" cy="1260000"/>
          </a:xfrm>
          <a:prstGeom prst="ellipse">
            <a:avLst/>
          </a:prstGeom>
          <a:gradFill flip="none" rotWithShape="1">
            <a:gsLst>
              <a:gs pos="0">
                <a:schemeClr val="accent6">
                  <a:lumMod val="5000"/>
                  <a:lumOff val="95000"/>
                </a:schemeClr>
              </a:gs>
              <a:gs pos="100000">
                <a:schemeClr val="bg1">
                  <a:lumMod val="65000"/>
                </a:schemeClr>
              </a:gs>
            </a:gsLst>
            <a:lin ang="13500000" scaled="1"/>
            <a:tileRect/>
          </a:gradFill>
          <a:ln w="25400">
            <a:gradFill flip="none" rotWithShape="1">
              <a:gsLst>
                <a:gs pos="0">
                  <a:schemeClr val="accent1">
                    <a:lumMod val="5000"/>
                    <a:lumOff val="95000"/>
                  </a:schemeClr>
                </a:gs>
                <a:gs pos="100000">
                  <a:schemeClr val="bg1">
                    <a:lumMod val="65000"/>
                  </a:schemeClr>
                </a:gs>
              </a:gsLst>
              <a:lin ang="2700000" scaled="1"/>
              <a:tileRect/>
            </a:gradFill>
          </a:ln>
          <a:effectLst>
            <a:outerShdw blurRad="508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饼形 38"/>
          <p:cNvSpPr/>
          <p:nvPr/>
        </p:nvSpPr>
        <p:spPr>
          <a:xfrm rot="18900000">
            <a:off x="3640472" y="4631457"/>
            <a:ext cx="923043" cy="923043"/>
          </a:xfrm>
          <a:prstGeom prst="pie">
            <a:avLst>
              <a:gd name="adj1" fmla="val 0"/>
              <a:gd name="adj2" fmla="val 7482032"/>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6" name="椭圆 45"/>
          <p:cNvSpPr>
            <a:spLocks noChangeAspect="1"/>
          </p:cNvSpPr>
          <p:nvPr/>
        </p:nvSpPr>
        <p:spPr>
          <a:xfrm>
            <a:off x="3867993" y="4858978"/>
            <a:ext cx="468000" cy="468000"/>
          </a:xfrm>
          <a:prstGeom prst="ellipse">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p:nvPr/>
        </p:nvSpPr>
        <p:spPr>
          <a:xfrm>
            <a:off x="2133576" y="3089768"/>
            <a:ext cx="1747801" cy="1747801"/>
          </a:xfrm>
          <a:prstGeom prst="ellipse">
            <a:avLst/>
          </a:prstGeom>
          <a:gradFill flip="none" rotWithShape="1">
            <a:gsLst>
              <a:gs pos="0">
                <a:schemeClr val="accent6">
                  <a:lumMod val="5000"/>
                  <a:lumOff val="95000"/>
                </a:schemeClr>
              </a:gs>
              <a:gs pos="100000">
                <a:schemeClr val="bg1">
                  <a:lumMod val="65000"/>
                </a:schemeClr>
              </a:gs>
            </a:gsLst>
            <a:lin ang="13500000" scaled="1"/>
            <a:tileRect/>
          </a:gradFill>
          <a:ln w="25400">
            <a:gradFill flip="none" rotWithShape="1">
              <a:gsLst>
                <a:gs pos="0">
                  <a:schemeClr val="accent1">
                    <a:lumMod val="5000"/>
                    <a:lumOff val="95000"/>
                  </a:schemeClr>
                </a:gs>
                <a:gs pos="100000">
                  <a:schemeClr val="bg1">
                    <a:lumMod val="65000"/>
                  </a:schemeClr>
                </a:gs>
              </a:gsLst>
              <a:lin ang="2700000" scaled="1"/>
              <a:tileRect/>
            </a:gradFill>
          </a:ln>
          <a:effectLst>
            <a:outerShdw blurRad="508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椭圆 1"/>
          <p:cNvSpPr/>
          <p:nvPr/>
        </p:nvSpPr>
        <p:spPr>
          <a:xfrm>
            <a:off x="6312877" y="1811215"/>
            <a:ext cx="1477108" cy="1477108"/>
          </a:xfrm>
          <a:prstGeom prst="ellipse">
            <a:avLst/>
          </a:prstGeom>
          <a:gradFill flip="none" rotWithShape="1">
            <a:gsLst>
              <a:gs pos="0">
                <a:schemeClr val="accent6">
                  <a:lumMod val="5000"/>
                  <a:lumOff val="95000"/>
                </a:schemeClr>
              </a:gs>
              <a:gs pos="100000">
                <a:schemeClr val="bg1">
                  <a:lumMod val="65000"/>
                </a:schemeClr>
              </a:gs>
            </a:gsLst>
            <a:lin ang="13500000" scaled="1"/>
            <a:tileRect/>
          </a:gradFill>
          <a:ln w="25400">
            <a:gradFill flip="none" rotWithShape="1">
              <a:gsLst>
                <a:gs pos="0">
                  <a:schemeClr val="accent1">
                    <a:lumMod val="5000"/>
                    <a:lumOff val="95000"/>
                  </a:schemeClr>
                </a:gs>
                <a:gs pos="100000">
                  <a:schemeClr val="bg1">
                    <a:lumMod val="65000"/>
                  </a:schemeClr>
                </a:gs>
              </a:gsLst>
              <a:lin ang="2700000" scaled="1"/>
              <a:tileRect/>
            </a:gradFill>
          </a:ln>
          <a:effectLst>
            <a:outerShdw blurRad="508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a:spLocks noChangeAspect="1"/>
          </p:cNvSpPr>
          <p:nvPr/>
        </p:nvSpPr>
        <p:spPr>
          <a:xfrm>
            <a:off x="6511431" y="2009769"/>
            <a:ext cx="1080000" cy="1080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6676970" y="2165049"/>
            <a:ext cx="748923" cy="769441"/>
          </a:xfrm>
          <a:prstGeom prst="rect">
            <a:avLst/>
          </a:prstGeom>
          <a:noFill/>
        </p:spPr>
        <p:txBody>
          <a:bodyPr wrap="none" rtlCol="0">
            <a:spAutoFit/>
          </a:bodyPr>
          <a:lstStyle/>
          <a:p>
            <a:r>
              <a:rPr lang="en-US" altLang="zh-CN" sz="4400" dirty="0">
                <a:solidFill>
                  <a:schemeClr val="bg1"/>
                </a:solidFill>
                <a:latin typeface="时尚中黑简体" panose="01010104010101010101" pitchFamily="2" charset="-122"/>
                <a:ea typeface="时尚中黑简体" panose="01010104010101010101" pitchFamily="2" charset="-122"/>
              </a:rPr>
              <a:t>01</a:t>
            </a:r>
            <a:endParaRPr lang="zh-CN" altLang="en-US" sz="4400" dirty="0">
              <a:solidFill>
                <a:schemeClr val="bg1"/>
              </a:solidFill>
              <a:latin typeface="时尚中黑简体" panose="01010104010101010101" pitchFamily="2" charset="-122"/>
              <a:ea typeface="时尚中黑简体" panose="01010104010101010101" pitchFamily="2" charset="-122"/>
            </a:endParaRPr>
          </a:p>
        </p:txBody>
      </p:sp>
      <p:grpSp>
        <p:nvGrpSpPr>
          <p:cNvPr id="18" name="组合 17"/>
          <p:cNvGrpSpPr>
            <a:grpSpLocks noChangeAspect="1"/>
          </p:cNvGrpSpPr>
          <p:nvPr/>
        </p:nvGrpSpPr>
        <p:grpSpPr>
          <a:xfrm>
            <a:off x="7952666" y="1661049"/>
            <a:ext cx="488729" cy="504000"/>
            <a:chOff x="9405938" y="2763838"/>
            <a:chExt cx="1219201" cy="1257301"/>
          </a:xfrm>
          <a:solidFill>
            <a:schemeClr val="bg2">
              <a:lumMod val="50000"/>
            </a:schemeClr>
          </a:solidFill>
        </p:grpSpPr>
        <p:sp>
          <p:nvSpPr>
            <p:cNvPr id="8" name="Rectangle 5"/>
            <p:cNvSpPr>
              <a:spLocks noChangeArrowheads="1"/>
            </p:cNvSpPr>
            <p:nvPr/>
          </p:nvSpPr>
          <p:spPr bwMode="auto">
            <a:xfrm>
              <a:off x="9405938" y="3505201"/>
              <a:ext cx="166688" cy="5159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9" name="Rectangle 6"/>
            <p:cNvSpPr>
              <a:spLocks noChangeArrowheads="1"/>
            </p:cNvSpPr>
            <p:nvPr/>
          </p:nvSpPr>
          <p:spPr bwMode="auto">
            <a:xfrm>
              <a:off x="9405938" y="3505201"/>
              <a:ext cx="166688" cy="5159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0" name="Rectangle 7"/>
            <p:cNvSpPr>
              <a:spLocks noChangeArrowheads="1"/>
            </p:cNvSpPr>
            <p:nvPr/>
          </p:nvSpPr>
          <p:spPr bwMode="auto">
            <a:xfrm>
              <a:off x="9671051" y="3376613"/>
              <a:ext cx="166688" cy="6445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1" name="Rectangle 8"/>
            <p:cNvSpPr>
              <a:spLocks noChangeArrowheads="1"/>
            </p:cNvSpPr>
            <p:nvPr/>
          </p:nvSpPr>
          <p:spPr bwMode="auto">
            <a:xfrm>
              <a:off x="9671051" y="3376613"/>
              <a:ext cx="166688" cy="6445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2" name="Rectangle 9"/>
            <p:cNvSpPr>
              <a:spLocks noChangeArrowheads="1"/>
            </p:cNvSpPr>
            <p:nvPr/>
          </p:nvSpPr>
          <p:spPr bwMode="auto">
            <a:xfrm>
              <a:off x="9931401" y="2763838"/>
              <a:ext cx="166688" cy="12573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3" name="Rectangle 10"/>
            <p:cNvSpPr>
              <a:spLocks noChangeArrowheads="1"/>
            </p:cNvSpPr>
            <p:nvPr/>
          </p:nvSpPr>
          <p:spPr bwMode="auto">
            <a:xfrm>
              <a:off x="9931401" y="2763838"/>
              <a:ext cx="166688" cy="12573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4" name="Rectangle 11"/>
            <p:cNvSpPr>
              <a:spLocks noChangeArrowheads="1"/>
            </p:cNvSpPr>
            <p:nvPr/>
          </p:nvSpPr>
          <p:spPr bwMode="auto">
            <a:xfrm>
              <a:off x="10196513" y="3111501"/>
              <a:ext cx="166688" cy="9096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5" name="Rectangle 12"/>
            <p:cNvSpPr>
              <a:spLocks noChangeArrowheads="1"/>
            </p:cNvSpPr>
            <p:nvPr/>
          </p:nvSpPr>
          <p:spPr bwMode="auto">
            <a:xfrm>
              <a:off x="10196513" y="3111501"/>
              <a:ext cx="166688" cy="9096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6" name="Rectangle 13"/>
            <p:cNvSpPr>
              <a:spLocks noChangeArrowheads="1"/>
            </p:cNvSpPr>
            <p:nvPr/>
          </p:nvSpPr>
          <p:spPr bwMode="auto">
            <a:xfrm>
              <a:off x="10458451" y="3449638"/>
              <a:ext cx="166688" cy="5715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7" name="Rectangle 14"/>
            <p:cNvSpPr>
              <a:spLocks noChangeArrowheads="1"/>
            </p:cNvSpPr>
            <p:nvPr/>
          </p:nvSpPr>
          <p:spPr bwMode="auto">
            <a:xfrm>
              <a:off x="10458451" y="3449638"/>
              <a:ext cx="166688" cy="5715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grpSp>
      <p:cxnSp>
        <p:nvCxnSpPr>
          <p:cNvPr id="20" name="直接连接符 19"/>
          <p:cNvCxnSpPr/>
          <p:nvPr/>
        </p:nvCxnSpPr>
        <p:spPr>
          <a:xfrm>
            <a:off x="7952666" y="2321168"/>
            <a:ext cx="1823283" cy="0"/>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7952666" y="2477288"/>
            <a:ext cx="1826141" cy="584775"/>
          </a:xfrm>
          <a:prstGeom prst="rect">
            <a:avLst/>
          </a:prstGeom>
          <a:noFill/>
        </p:spPr>
        <p:txBody>
          <a:bodyPr wrap="none" rtlCol="0">
            <a:spAutoFit/>
          </a:bodyPr>
          <a:lstStyle/>
          <a:p>
            <a:r>
              <a:rPr lang="zh-CN" altLang="en-US" sz="1600" dirty="0">
                <a:solidFill>
                  <a:schemeClr val="tx1">
                    <a:lumMod val="75000"/>
                    <a:lumOff val="25000"/>
                  </a:schemeClr>
                </a:solidFill>
                <a:latin typeface="时尚中黑简体" panose="01010104010101010101" pitchFamily="2" charset="-122"/>
                <a:ea typeface="时尚中黑简体" panose="01010104010101010101" pitchFamily="2" charset="-122"/>
              </a:rPr>
              <a:t>点击添加标题文字</a:t>
            </a:r>
            <a:endParaRPr lang="en-US" altLang="zh-CN" sz="1600" dirty="0">
              <a:solidFill>
                <a:schemeClr val="tx1">
                  <a:lumMod val="75000"/>
                  <a:lumOff val="25000"/>
                </a:schemeClr>
              </a:solidFill>
              <a:latin typeface="时尚中黑简体" panose="01010104010101010101" pitchFamily="2" charset="-122"/>
              <a:ea typeface="时尚中黑简体" panose="01010104010101010101" pitchFamily="2" charset="-122"/>
            </a:endParaRPr>
          </a:p>
          <a:p>
            <a:r>
              <a:rPr lang="zh-CN" altLang="en-US" sz="1600" dirty="0">
                <a:solidFill>
                  <a:schemeClr val="tx1">
                    <a:lumMod val="75000"/>
                    <a:lumOff val="25000"/>
                  </a:schemeClr>
                </a:solidFill>
                <a:latin typeface="时尚中黑简体" panose="01010104010101010101" pitchFamily="2" charset="-122"/>
                <a:ea typeface="时尚中黑简体" panose="01010104010101010101" pitchFamily="2" charset="-122"/>
              </a:rPr>
              <a:t>点击添加标题文字</a:t>
            </a:r>
          </a:p>
        </p:txBody>
      </p:sp>
      <p:sp>
        <p:nvSpPr>
          <p:cNvPr id="22" name="椭圆 21"/>
          <p:cNvSpPr/>
          <p:nvPr/>
        </p:nvSpPr>
        <p:spPr>
          <a:xfrm>
            <a:off x="6983573" y="4384578"/>
            <a:ext cx="1477108" cy="1477108"/>
          </a:xfrm>
          <a:prstGeom prst="ellipse">
            <a:avLst/>
          </a:prstGeom>
          <a:gradFill flip="none" rotWithShape="1">
            <a:gsLst>
              <a:gs pos="0">
                <a:schemeClr val="accent6">
                  <a:lumMod val="5000"/>
                  <a:lumOff val="95000"/>
                </a:schemeClr>
              </a:gs>
              <a:gs pos="100000">
                <a:schemeClr val="bg1">
                  <a:lumMod val="65000"/>
                </a:schemeClr>
              </a:gs>
            </a:gsLst>
            <a:lin ang="13500000" scaled="1"/>
            <a:tileRect/>
          </a:gradFill>
          <a:ln w="25400">
            <a:gradFill flip="none" rotWithShape="1">
              <a:gsLst>
                <a:gs pos="0">
                  <a:schemeClr val="accent1">
                    <a:lumMod val="5000"/>
                    <a:lumOff val="95000"/>
                  </a:schemeClr>
                </a:gs>
                <a:gs pos="100000">
                  <a:schemeClr val="bg1">
                    <a:lumMod val="65000"/>
                  </a:schemeClr>
                </a:gs>
              </a:gsLst>
              <a:lin ang="2700000" scaled="1"/>
              <a:tileRect/>
            </a:gradFill>
          </a:ln>
          <a:effectLst>
            <a:outerShdw blurRad="508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a:spLocks noChangeAspect="1"/>
          </p:cNvSpPr>
          <p:nvPr/>
        </p:nvSpPr>
        <p:spPr>
          <a:xfrm>
            <a:off x="7182127" y="4583132"/>
            <a:ext cx="1080000" cy="10800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文本框 23"/>
          <p:cNvSpPr txBox="1"/>
          <p:nvPr/>
        </p:nvSpPr>
        <p:spPr>
          <a:xfrm>
            <a:off x="7347666" y="4738412"/>
            <a:ext cx="748923" cy="769441"/>
          </a:xfrm>
          <a:prstGeom prst="rect">
            <a:avLst/>
          </a:prstGeom>
          <a:noFill/>
        </p:spPr>
        <p:txBody>
          <a:bodyPr wrap="none" rtlCol="0">
            <a:spAutoFit/>
          </a:bodyPr>
          <a:lstStyle/>
          <a:p>
            <a:r>
              <a:rPr lang="en-US" altLang="zh-CN" sz="4400" dirty="0">
                <a:solidFill>
                  <a:schemeClr val="bg1"/>
                </a:solidFill>
                <a:latin typeface="时尚中黑简体" panose="01010104010101010101" pitchFamily="2" charset="-122"/>
                <a:ea typeface="时尚中黑简体" panose="01010104010101010101" pitchFamily="2" charset="-122"/>
              </a:rPr>
              <a:t>03</a:t>
            </a:r>
            <a:endParaRPr lang="zh-CN" altLang="en-US" sz="4400" dirty="0">
              <a:solidFill>
                <a:schemeClr val="bg1"/>
              </a:solidFill>
              <a:latin typeface="时尚中黑简体" panose="01010104010101010101" pitchFamily="2" charset="-122"/>
              <a:ea typeface="时尚中黑简体" panose="01010104010101010101" pitchFamily="2" charset="-122"/>
            </a:endParaRPr>
          </a:p>
        </p:txBody>
      </p:sp>
      <p:cxnSp>
        <p:nvCxnSpPr>
          <p:cNvPr id="25" name="直接连接符 24"/>
          <p:cNvCxnSpPr/>
          <p:nvPr/>
        </p:nvCxnSpPr>
        <p:spPr>
          <a:xfrm>
            <a:off x="8623362" y="4959746"/>
            <a:ext cx="1823283" cy="0"/>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6" name="文本框 25"/>
          <p:cNvSpPr txBox="1"/>
          <p:nvPr/>
        </p:nvSpPr>
        <p:spPr>
          <a:xfrm>
            <a:off x="8623362" y="5115866"/>
            <a:ext cx="1826141" cy="584775"/>
          </a:xfrm>
          <a:prstGeom prst="rect">
            <a:avLst/>
          </a:prstGeom>
          <a:noFill/>
        </p:spPr>
        <p:txBody>
          <a:bodyPr wrap="none" rtlCol="0">
            <a:spAutoFit/>
          </a:bodyPr>
          <a:lstStyle/>
          <a:p>
            <a:r>
              <a:rPr lang="zh-CN" altLang="en-US" sz="1600" dirty="0">
                <a:solidFill>
                  <a:schemeClr val="tx1">
                    <a:lumMod val="75000"/>
                    <a:lumOff val="25000"/>
                  </a:schemeClr>
                </a:solidFill>
                <a:latin typeface="时尚中黑简体" panose="01010104010101010101" pitchFamily="2" charset="-122"/>
                <a:ea typeface="时尚中黑简体" panose="01010104010101010101" pitchFamily="2" charset="-122"/>
              </a:rPr>
              <a:t>点击添加标题文字</a:t>
            </a:r>
            <a:endParaRPr lang="en-US" altLang="zh-CN" sz="1600" dirty="0">
              <a:solidFill>
                <a:schemeClr val="tx1">
                  <a:lumMod val="75000"/>
                  <a:lumOff val="25000"/>
                </a:schemeClr>
              </a:solidFill>
              <a:latin typeface="时尚中黑简体" panose="01010104010101010101" pitchFamily="2" charset="-122"/>
              <a:ea typeface="时尚中黑简体" panose="01010104010101010101" pitchFamily="2" charset="-122"/>
            </a:endParaRPr>
          </a:p>
          <a:p>
            <a:r>
              <a:rPr lang="zh-CN" altLang="en-US" sz="1600" dirty="0">
                <a:solidFill>
                  <a:schemeClr val="tx1">
                    <a:lumMod val="75000"/>
                    <a:lumOff val="25000"/>
                  </a:schemeClr>
                </a:solidFill>
                <a:latin typeface="时尚中黑简体" panose="01010104010101010101" pitchFamily="2" charset="-122"/>
                <a:ea typeface="时尚中黑简体" panose="01010104010101010101" pitchFamily="2" charset="-122"/>
              </a:rPr>
              <a:t>点击添加标题文字</a:t>
            </a:r>
          </a:p>
        </p:txBody>
      </p:sp>
      <p:sp>
        <p:nvSpPr>
          <p:cNvPr id="27" name="Freeform 148"/>
          <p:cNvSpPr>
            <a:spLocks noChangeAspect="1"/>
          </p:cNvSpPr>
          <p:nvPr/>
        </p:nvSpPr>
        <p:spPr bwMode="auto">
          <a:xfrm>
            <a:off x="8623362" y="4196854"/>
            <a:ext cx="733585" cy="576000"/>
          </a:xfrm>
          <a:custGeom>
            <a:avLst/>
            <a:gdLst>
              <a:gd name="T0" fmla="*/ 7 w 135"/>
              <a:gd name="T1" fmla="*/ 99 h 106"/>
              <a:gd name="T2" fmla="*/ 135 w 135"/>
              <a:gd name="T3" fmla="*/ 99 h 106"/>
              <a:gd name="T4" fmla="*/ 135 w 135"/>
              <a:gd name="T5" fmla="*/ 106 h 106"/>
              <a:gd name="T6" fmla="*/ 7 w 135"/>
              <a:gd name="T7" fmla="*/ 106 h 106"/>
              <a:gd name="T8" fmla="*/ 0 w 135"/>
              <a:gd name="T9" fmla="*/ 106 h 106"/>
              <a:gd name="T10" fmla="*/ 0 w 135"/>
              <a:gd name="T11" fmla="*/ 99 h 106"/>
              <a:gd name="T12" fmla="*/ 0 w 135"/>
              <a:gd name="T13" fmla="*/ 0 h 106"/>
              <a:gd name="T14" fmla="*/ 7 w 135"/>
              <a:gd name="T15" fmla="*/ 0 h 106"/>
              <a:gd name="T16" fmla="*/ 7 w 135"/>
              <a:gd name="T17" fmla="*/ 56 h 106"/>
              <a:gd name="T18" fmla="*/ 22 w 135"/>
              <a:gd name="T19" fmla="*/ 47 h 106"/>
              <a:gd name="T20" fmla="*/ 26 w 135"/>
              <a:gd name="T21" fmla="*/ 42 h 106"/>
              <a:gd name="T22" fmla="*/ 31 w 135"/>
              <a:gd name="T23" fmla="*/ 49 h 106"/>
              <a:gd name="T24" fmla="*/ 33 w 135"/>
              <a:gd name="T25" fmla="*/ 54 h 106"/>
              <a:gd name="T26" fmla="*/ 38 w 135"/>
              <a:gd name="T27" fmla="*/ 49 h 106"/>
              <a:gd name="T28" fmla="*/ 45 w 135"/>
              <a:gd name="T29" fmla="*/ 44 h 106"/>
              <a:gd name="T30" fmla="*/ 50 w 135"/>
              <a:gd name="T31" fmla="*/ 52 h 106"/>
              <a:gd name="T32" fmla="*/ 52 w 135"/>
              <a:gd name="T33" fmla="*/ 56 h 106"/>
              <a:gd name="T34" fmla="*/ 64 w 135"/>
              <a:gd name="T35" fmla="*/ 49 h 106"/>
              <a:gd name="T36" fmla="*/ 69 w 135"/>
              <a:gd name="T37" fmla="*/ 47 h 106"/>
              <a:gd name="T38" fmla="*/ 71 w 135"/>
              <a:gd name="T39" fmla="*/ 49 h 106"/>
              <a:gd name="T40" fmla="*/ 83 w 135"/>
              <a:gd name="T41" fmla="*/ 33 h 106"/>
              <a:gd name="T42" fmla="*/ 88 w 135"/>
              <a:gd name="T43" fmla="*/ 26 h 106"/>
              <a:gd name="T44" fmla="*/ 93 w 135"/>
              <a:gd name="T45" fmla="*/ 30 h 106"/>
              <a:gd name="T46" fmla="*/ 95 w 135"/>
              <a:gd name="T47" fmla="*/ 33 h 106"/>
              <a:gd name="T48" fmla="*/ 102 w 135"/>
              <a:gd name="T49" fmla="*/ 23 h 106"/>
              <a:gd name="T50" fmla="*/ 95 w 135"/>
              <a:gd name="T51" fmla="*/ 16 h 106"/>
              <a:gd name="T52" fmla="*/ 111 w 135"/>
              <a:gd name="T53" fmla="*/ 9 h 106"/>
              <a:gd name="T54" fmla="*/ 128 w 135"/>
              <a:gd name="T55" fmla="*/ 2 h 106"/>
              <a:gd name="T56" fmla="*/ 126 w 135"/>
              <a:gd name="T57" fmla="*/ 21 h 106"/>
              <a:gd name="T58" fmla="*/ 123 w 135"/>
              <a:gd name="T59" fmla="*/ 40 h 106"/>
              <a:gd name="T60" fmla="*/ 114 w 135"/>
              <a:gd name="T61" fmla="*/ 33 h 106"/>
              <a:gd name="T62" fmla="*/ 104 w 135"/>
              <a:gd name="T63" fmla="*/ 47 h 106"/>
              <a:gd name="T64" fmla="*/ 100 w 135"/>
              <a:gd name="T65" fmla="*/ 54 h 106"/>
              <a:gd name="T66" fmla="*/ 93 w 135"/>
              <a:gd name="T67" fmla="*/ 49 h 106"/>
              <a:gd name="T68" fmla="*/ 90 w 135"/>
              <a:gd name="T69" fmla="*/ 47 h 106"/>
              <a:gd name="T70" fmla="*/ 78 w 135"/>
              <a:gd name="T71" fmla="*/ 63 h 106"/>
              <a:gd name="T72" fmla="*/ 76 w 135"/>
              <a:gd name="T73" fmla="*/ 71 h 106"/>
              <a:gd name="T74" fmla="*/ 69 w 135"/>
              <a:gd name="T75" fmla="*/ 66 h 106"/>
              <a:gd name="T76" fmla="*/ 67 w 135"/>
              <a:gd name="T77" fmla="*/ 66 h 106"/>
              <a:gd name="T78" fmla="*/ 52 w 135"/>
              <a:gd name="T79" fmla="*/ 73 h 106"/>
              <a:gd name="T80" fmla="*/ 45 w 135"/>
              <a:gd name="T81" fmla="*/ 75 h 106"/>
              <a:gd name="T82" fmla="*/ 43 w 135"/>
              <a:gd name="T83" fmla="*/ 71 h 106"/>
              <a:gd name="T84" fmla="*/ 40 w 135"/>
              <a:gd name="T85" fmla="*/ 66 h 106"/>
              <a:gd name="T86" fmla="*/ 38 w 135"/>
              <a:gd name="T87" fmla="*/ 71 h 106"/>
              <a:gd name="T88" fmla="*/ 31 w 135"/>
              <a:gd name="T89" fmla="*/ 75 h 106"/>
              <a:gd name="T90" fmla="*/ 26 w 135"/>
              <a:gd name="T91" fmla="*/ 68 h 106"/>
              <a:gd name="T92" fmla="*/ 24 w 135"/>
              <a:gd name="T93" fmla="*/ 63 h 106"/>
              <a:gd name="T94" fmla="*/ 7 w 135"/>
              <a:gd name="T95" fmla="*/ 75 h 106"/>
              <a:gd name="T96" fmla="*/ 7 w 135"/>
              <a:gd name="T97" fmla="*/ 99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35" h="106">
                <a:moveTo>
                  <a:pt x="7" y="99"/>
                </a:moveTo>
                <a:lnTo>
                  <a:pt x="135" y="99"/>
                </a:lnTo>
                <a:lnTo>
                  <a:pt x="135" y="106"/>
                </a:lnTo>
                <a:lnTo>
                  <a:pt x="7" y="106"/>
                </a:lnTo>
                <a:lnTo>
                  <a:pt x="0" y="106"/>
                </a:lnTo>
                <a:lnTo>
                  <a:pt x="0" y="99"/>
                </a:lnTo>
                <a:lnTo>
                  <a:pt x="0" y="0"/>
                </a:lnTo>
                <a:lnTo>
                  <a:pt x="7" y="0"/>
                </a:lnTo>
                <a:lnTo>
                  <a:pt x="7" y="56"/>
                </a:lnTo>
                <a:lnTo>
                  <a:pt x="22" y="47"/>
                </a:lnTo>
                <a:lnTo>
                  <a:pt x="26" y="42"/>
                </a:lnTo>
                <a:lnTo>
                  <a:pt x="31" y="49"/>
                </a:lnTo>
                <a:lnTo>
                  <a:pt x="33" y="54"/>
                </a:lnTo>
                <a:lnTo>
                  <a:pt x="38" y="49"/>
                </a:lnTo>
                <a:lnTo>
                  <a:pt x="45" y="44"/>
                </a:lnTo>
                <a:lnTo>
                  <a:pt x="50" y="52"/>
                </a:lnTo>
                <a:lnTo>
                  <a:pt x="52" y="56"/>
                </a:lnTo>
                <a:lnTo>
                  <a:pt x="64" y="49"/>
                </a:lnTo>
                <a:lnTo>
                  <a:pt x="69" y="47"/>
                </a:lnTo>
                <a:lnTo>
                  <a:pt x="71" y="49"/>
                </a:lnTo>
                <a:lnTo>
                  <a:pt x="83" y="33"/>
                </a:lnTo>
                <a:lnTo>
                  <a:pt x="88" y="26"/>
                </a:lnTo>
                <a:lnTo>
                  <a:pt x="93" y="30"/>
                </a:lnTo>
                <a:lnTo>
                  <a:pt x="95" y="33"/>
                </a:lnTo>
                <a:lnTo>
                  <a:pt x="102" y="23"/>
                </a:lnTo>
                <a:lnTo>
                  <a:pt x="95" y="16"/>
                </a:lnTo>
                <a:lnTo>
                  <a:pt x="111" y="9"/>
                </a:lnTo>
                <a:lnTo>
                  <a:pt x="128" y="2"/>
                </a:lnTo>
                <a:lnTo>
                  <a:pt x="126" y="21"/>
                </a:lnTo>
                <a:lnTo>
                  <a:pt x="123" y="40"/>
                </a:lnTo>
                <a:lnTo>
                  <a:pt x="114" y="33"/>
                </a:lnTo>
                <a:lnTo>
                  <a:pt x="104" y="47"/>
                </a:lnTo>
                <a:lnTo>
                  <a:pt x="100" y="54"/>
                </a:lnTo>
                <a:lnTo>
                  <a:pt x="93" y="49"/>
                </a:lnTo>
                <a:lnTo>
                  <a:pt x="90" y="47"/>
                </a:lnTo>
                <a:lnTo>
                  <a:pt x="78" y="63"/>
                </a:lnTo>
                <a:lnTo>
                  <a:pt x="76" y="71"/>
                </a:lnTo>
                <a:lnTo>
                  <a:pt x="69" y="66"/>
                </a:lnTo>
                <a:lnTo>
                  <a:pt x="67" y="66"/>
                </a:lnTo>
                <a:lnTo>
                  <a:pt x="52" y="73"/>
                </a:lnTo>
                <a:lnTo>
                  <a:pt x="45" y="75"/>
                </a:lnTo>
                <a:lnTo>
                  <a:pt x="43" y="71"/>
                </a:lnTo>
                <a:lnTo>
                  <a:pt x="40" y="66"/>
                </a:lnTo>
                <a:lnTo>
                  <a:pt x="38" y="71"/>
                </a:lnTo>
                <a:lnTo>
                  <a:pt x="31" y="75"/>
                </a:lnTo>
                <a:lnTo>
                  <a:pt x="26" y="68"/>
                </a:lnTo>
                <a:lnTo>
                  <a:pt x="24" y="63"/>
                </a:lnTo>
                <a:lnTo>
                  <a:pt x="7" y="75"/>
                </a:lnTo>
                <a:lnTo>
                  <a:pt x="7" y="99"/>
                </a:lnTo>
                <a:close/>
              </a:path>
            </a:pathLst>
          </a:custGeom>
          <a:solidFill>
            <a:schemeClr val="bg2">
              <a:lumMod val="50000"/>
            </a:schemeClr>
          </a:solidFill>
          <a:ln>
            <a:noFill/>
          </a:ln>
        </p:spPr>
        <p:txBody>
          <a:bodyPr vert="horz" wrap="square" lIns="91440" tIns="45720" rIns="91440" bIns="45720" numCol="1" anchor="t" anchorCtr="0" compatLnSpc="1"/>
          <a:lstStyle/>
          <a:p>
            <a:endParaRPr lang="zh-CN" altLang="en-US"/>
          </a:p>
        </p:txBody>
      </p:sp>
      <p:sp>
        <p:nvSpPr>
          <p:cNvPr id="28" name="椭圆 27"/>
          <p:cNvSpPr/>
          <p:nvPr/>
        </p:nvSpPr>
        <p:spPr>
          <a:xfrm>
            <a:off x="3205151" y="1625877"/>
            <a:ext cx="1789579" cy="1789579"/>
          </a:xfrm>
          <a:prstGeom prst="ellipse">
            <a:avLst/>
          </a:prstGeom>
          <a:gradFill flip="none" rotWithShape="1">
            <a:gsLst>
              <a:gs pos="0">
                <a:schemeClr val="accent6">
                  <a:lumMod val="5000"/>
                  <a:lumOff val="95000"/>
                </a:schemeClr>
              </a:gs>
              <a:gs pos="100000">
                <a:schemeClr val="bg1">
                  <a:lumMod val="65000"/>
                </a:schemeClr>
              </a:gs>
            </a:gsLst>
            <a:lin ang="13500000" scaled="1"/>
            <a:tileRect/>
          </a:gradFill>
          <a:ln w="25400">
            <a:gradFill flip="none" rotWithShape="1">
              <a:gsLst>
                <a:gs pos="0">
                  <a:schemeClr val="accent1">
                    <a:lumMod val="5000"/>
                    <a:lumOff val="95000"/>
                  </a:schemeClr>
                </a:gs>
                <a:gs pos="100000">
                  <a:schemeClr val="bg1">
                    <a:lumMod val="65000"/>
                  </a:schemeClr>
                </a:gs>
              </a:gsLst>
              <a:lin ang="2700000" scaled="1"/>
              <a:tileRect/>
            </a:gradFill>
          </a:ln>
          <a:effectLst>
            <a:outerShdw blurRad="508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饼形 28"/>
          <p:cNvSpPr/>
          <p:nvPr/>
        </p:nvSpPr>
        <p:spPr>
          <a:xfrm rot="-2700000">
            <a:off x="3444441" y="1865167"/>
            <a:ext cx="1310999" cy="1310999"/>
          </a:xfrm>
          <a:prstGeom prst="pie">
            <a:avLst>
              <a:gd name="adj1" fmla="val 20720792"/>
              <a:gd name="adj2" fmla="val 1620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0" name="文本框 29"/>
          <p:cNvSpPr txBox="1"/>
          <p:nvPr/>
        </p:nvSpPr>
        <p:spPr>
          <a:xfrm>
            <a:off x="3636656" y="1725513"/>
            <a:ext cx="821059" cy="584775"/>
          </a:xfrm>
          <a:prstGeom prst="rect">
            <a:avLst/>
          </a:prstGeom>
          <a:noFill/>
        </p:spPr>
        <p:txBody>
          <a:bodyPr wrap="none" rtlCol="0">
            <a:spAutoFit/>
          </a:bodyPr>
          <a:lstStyle/>
          <a:p>
            <a:r>
              <a:rPr lang="en-US" altLang="zh-CN" sz="3200" dirty="0">
                <a:solidFill>
                  <a:schemeClr val="bg2">
                    <a:lumMod val="50000"/>
                  </a:schemeClr>
                </a:solidFill>
              </a:rPr>
              <a:t>20</a:t>
            </a:r>
            <a:r>
              <a:rPr lang="en-US" altLang="zh-CN" sz="2400" dirty="0">
                <a:solidFill>
                  <a:schemeClr val="bg2">
                    <a:lumMod val="50000"/>
                  </a:schemeClr>
                </a:solidFill>
              </a:rPr>
              <a:t>%</a:t>
            </a:r>
            <a:endParaRPr lang="zh-CN" altLang="en-US" sz="2400" dirty="0">
              <a:solidFill>
                <a:schemeClr val="bg2">
                  <a:lumMod val="50000"/>
                </a:schemeClr>
              </a:solidFill>
            </a:endParaRPr>
          </a:p>
        </p:txBody>
      </p:sp>
      <p:sp>
        <p:nvSpPr>
          <p:cNvPr id="31" name="椭圆 30"/>
          <p:cNvSpPr>
            <a:spLocks noChangeAspect="1"/>
          </p:cNvSpPr>
          <p:nvPr/>
        </p:nvSpPr>
        <p:spPr>
          <a:xfrm>
            <a:off x="3891423" y="2397515"/>
            <a:ext cx="2700000" cy="2700000"/>
          </a:xfrm>
          <a:prstGeom prst="ellipse">
            <a:avLst/>
          </a:prstGeom>
          <a:gradFill flip="none" rotWithShape="1">
            <a:gsLst>
              <a:gs pos="0">
                <a:schemeClr val="accent6">
                  <a:lumMod val="5000"/>
                  <a:lumOff val="95000"/>
                </a:schemeClr>
              </a:gs>
              <a:gs pos="100000">
                <a:schemeClr val="bg1">
                  <a:lumMod val="65000"/>
                </a:schemeClr>
              </a:gs>
            </a:gsLst>
            <a:lin ang="13500000" scaled="1"/>
            <a:tileRect/>
          </a:gradFill>
          <a:ln w="25400">
            <a:gradFill flip="none" rotWithShape="1">
              <a:gsLst>
                <a:gs pos="0">
                  <a:schemeClr val="accent1">
                    <a:lumMod val="5000"/>
                    <a:lumOff val="95000"/>
                  </a:schemeClr>
                </a:gs>
                <a:gs pos="100000">
                  <a:schemeClr val="bg1">
                    <a:lumMod val="65000"/>
                  </a:schemeClr>
                </a:gs>
              </a:gsLst>
              <a:lin ang="2700000" scaled="1"/>
              <a:tileRect/>
            </a:gradFill>
          </a:ln>
          <a:effectLst>
            <a:outerShdw blurRad="508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饼形 31"/>
          <p:cNvSpPr>
            <a:spLocks noChangeAspect="1"/>
          </p:cNvSpPr>
          <p:nvPr/>
        </p:nvSpPr>
        <p:spPr>
          <a:xfrm>
            <a:off x="4305423" y="2811515"/>
            <a:ext cx="1872000" cy="1872000"/>
          </a:xfrm>
          <a:prstGeom prst="pie">
            <a:avLst>
              <a:gd name="adj1" fmla="val 72813"/>
              <a:gd name="adj2" fmla="val 1620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3" name="文本框 32"/>
          <p:cNvSpPr txBox="1"/>
          <p:nvPr/>
        </p:nvSpPr>
        <p:spPr>
          <a:xfrm>
            <a:off x="5225511" y="3034506"/>
            <a:ext cx="997389" cy="707886"/>
          </a:xfrm>
          <a:prstGeom prst="rect">
            <a:avLst/>
          </a:prstGeom>
          <a:noFill/>
        </p:spPr>
        <p:txBody>
          <a:bodyPr wrap="none" rtlCol="0">
            <a:spAutoFit/>
          </a:bodyPr>
          <a:lstStyle/>
          <a:p>
            <a:r>
              <a:rPr lang="en-US" altLang="zh-CN" sz="4000" dirty="0">
                <a:solidFill>
                  <a:schemeClr val="bg2">
                    <a:lumMod val="50000"/>
                  </a:schemeClr>
                </a:solidFill>
              </a:rPr>
              <a:t>25</a:t>
            </a:r>
            <a:r>
              <a:rPr lang="en-US" altLang="zh-CN" sz="3200" dirty="0">
                <a:solidFill>
                  <a:schemeClr val="bg2">
                    <a:lumMod val="50000"/>
                  </a:schemeClr>
                </a:solidFill>
              </a:rPr>
              <a:t>%</a:t>
            </a:r>
            <a:endParaRPr lang="zh-CN" altLang="en-US" sz="3200" dirty="0">
              <a:solidFill>
                <a:schemeClr val="bg2">
                  <a:lumMod val="50000"/>
                </a:schemeClr>
              </a:solidFill>
            </a:endParaRPr>
          </a:p>
        </p:txBody>
      </p:sp>
      <p:sp>
        <p:nvSpPr>
          <p:cNvPr id="44" name="椭圆 43"/>
          <p:cNvSpPr/>
          <p:nvPr/>
        </p:nvSpPr>
        <p:spPr>
          <a:xfrm>
            <a:off x="4887406" y="3393498"/>
            <a:ext cx="708035" cy="708035"/>
          </a:xfrm>
          <a:prstGeom prst="ellipse">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p:cNvSpPr txBox="1"/>
          <p:nvPr/>
        </p:nvSpPr>
        <p:spPr>
          <a:xfrm>
            <a:off x="4374020" y="3810906"/>
            <a:ext cx="1826141" cy="338554"/>
          </a:xfrm>
          <a:prstGeom prst="rect">
            <a:avLst/>
          </a:prstGeom>
          <a:noFill/>
        </p:spPr>
        <p:txBody>
          <a:bodyPr wrap="none" rtlCol="0">
            <a:spAutoFit/>
          </a:bodyPr>
          <a:lstStyle/>
          <a:p>
            <a:r>
              <a:rPr lang="zh-CN" altLang="en-US" sz="1600" dirty="0">
                <a:solidFill>
                  <a:schemeClr val="bg1"/>
                </a:solidFill>
                <a:latin typeface="时尚中黑简体" panose="01010104010101010101" pitchFamily="2" charset="-122"/>
                <a:ea typeface="时尚中黑简体" panose="01010104010101010101" pitchFamily="2" charset="-122"/>
              </a:rPr>
              <a:t>点击添加标题文字</a:t>
            </a:r>
            <a:endParaRPr lang="en-US" altLang="zh-CN" sz="1600" dirty="0">
              <a:solidFill>
                <a:schemeClr val="bg1"/>
              </a:solidFill>
              <a:latin typeface="时尚中黑简体" panose="01010104010101010101" pitchFamily="2" charset="-122"/>
              <a:ea typeface="时尚中黑简体" panose="01010104010101010101" pitchFamily="2" charset="-122"/>
            </a:endParaRPr>
          </a:p>
        </p:txBody>
      </p:sp>
      <p:sp>
        <p:nvSpPr>
          <p:cNvPr id="45" name="椭圆 44"/>
          <p:cNvSpPr>
            <a:spLocks noChangeAspect="1"/>
          </p:cNvSpPr>
          <p:nvPr/>
        </p:nvSpPr>
        <p:spPr>
          <a:xfrm>
            <a:off x="3865940" y="2286666"/>
            <a:ext cx="468000" cy="468000"/>
          </a:xfrm>
          <a:prstGeom prst="ellipse">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Freeform 154"/>
          <p:cNvSpPr>
            <a:spLocks noChangeAspect="1"/>
          </p:cNvSpPr>
          <p:nvPr/>
        </p:nvSpPr>
        <p:spPr bwMode="auto">
          <a:xfrm>
            <a:off x="3937940" y="2394666"/>
            <a:ext cx="324000" cy="252000"/>
          </a:xfrm>
          <a:custGeom>
            <a:avLst/>
            <a:gdLst>
              <a:gd name="T0" fmla="*/ 6 w 65"/>
              <a:gd name="T1" fmla="*/ 47 h 50"/>
              <a:gd name="T2" fmla="*/ 8 w 65"/>
              <a:gd name="T3" fmla="*/ 25 h 50"/>
              <a:gd name="T4" fmla="*/ 10 w 65"/>
              <a:gd name="T5" fmla="*/ 47 h 50"/>
              <a:gd name="T6" fmla="*/ 12 w 65"/>
              <a:gd name="T7" fmla="*/ 27 h 50"/>
              <a:gd name="T8" fmla="*/ 13 w 65"/>
              <a:gd name="T9" fmla="*/ 47 h 50"/>
              <a:gd name="T10" fmla="*/ 15 w 65"/>
              <a:gd name="T11" fmla="*/ 29 h 50"/>
              <a:gd name="T12" fmla="*/ 16 w 65"/>
              <a:gd name="T13" fmla="*/ 47 h 50"/>
              <a:gd name="T14" fmla="*/ 18 w 65"/>
              <a:gd name="T15" fmla="*/ 27 h 50"/>
              <a:gd name="T16" fmla="*/ 19 w 65"/>
              <a:gd name="T17" fmla="*/ 47 h 50"/>
              <a:gd name="T18" fmla="*/ 21 w 65"/>
              <a:gd name="T19" fmla="*/ 20 h 50"/>
              <a:gd name="T20" fmla="*/ 23 w 65"/>
              <a:gd name="T21" fmla="*/ 47 h 50"/>
              <a:gd name="T22" fmla="*/ 25 w 65"/>
              <a:gd name="T23" fmla="*/ 15 h 50"/>
              <a:gd name="T24" fmla="*/ 26 w 65"/>
              <a:gd name="T25" fmla="*/ 47 h 50"/>
              <a:gd name="T26" fmla="*/ 28 w 65"/>
              <a:gd name="T27" fmla="*/ 21 h 50"/>
              <a:gd name="T28" fmla="*/ 29 w 65"/>
              <a:gd name="T29" fmla="*/ 47 h 50"/>
              <a:gd name="T30" fmla="*/ 31 w 65"/>
              <a:gd name="T31" fmla="*/ 28 h 50"/>
              <a:gd name="T32" fmla="*/ 33 w 65"/>
              <a:gd name="T33" fmla="*/ 47 h 50"/>
              <a:gd name="T34" fmla="*/ 35 w 65"/>
              <a:gd name="T35" fmla="*/ 34 h 50"/>
              <a:gd name="T36" fmla="*/ 36 w 65"/>
              <a:gd name="T37" fmla="*/ 47 h 50"/>
              <a:gd name="T38" fmla="*/ 38 w 65"/>
              <a:gd name="T39" fmla="*/ 31 h 50"/>
              <a:gd name="T40" fmla="*/ 39 w 65"/>
              <a:gd name="T41" fmla="*/ 47 h 50"/>
              <a:gd name="T42" fmla="*/ 41 w 65"/>
              <a:gd name="T43" fmla="*/ 27 h 50"/>
              <a:gd name="T44" fmla="*/ 42 w 65"/>
              <a:gd name="T45" fmla="*/ 47 h 50"/>
              <a:gd name="T46" fmla="*/ 44 w 65"/>
              <a:gd name="T47" fmla="*/ 29 h 50"/>
              <a:gd name="T48" fmla="*/ 46 w 65"/>
              <a:gd name="T49" fmla="*/ 47 h 50"/>
              <a:gd name="T50" fmla="*/ 48 w 65"/>
              <a:gd name="T51" fmla="*/ 32 h 50"/>
              <a:gd name="T52" fmla="*/ 49 w 65"/>
              <a:gd name="T53" fmla="*/ 47 h 50"/>
              <a:gd name="T54" fmla="*/ 51 w 65"/>
              <a:gd name="T55" fmla="*/ 36 h 50"/>
              <a:gd name="T56" fmla="*/ 52 w 65"/>
              <a:gd name="T57" fmla="*/ 47 h 50"/>
              <a:gd name="T58" fmla="*/ 54 w 65"/>
              <a:gd name="T59" fmla="*/ 18 h 50"/>
              <a:gd name="T60" fmla="*/ 56 w 65"/>
              <a:gd name="T61" fmla="*/ 47 h 50"/>
              <a:gd name="T62" fmla="*/ 58 w 65"/>
              <a:gd name="T63" fmla="*/ 13 h 50"/>
              <a:gd name="T64" fmla="*/ 59 w 65"/>
              <a:gd name="T65" fmla="*/ 47 h 50"/>
              <a:gd name="T66" fmla="*/ 61 w 65"/>
              <a:gd name="T67" fmla="*/ 8 h 50"/>
              <a:gd name="T68" fmla="*/ 65 w 65"/>
              <a:gd name="T69" fmla="*/ 47 h 50"/>
              <a:gd name="T70" fmla="*/ 4 w 65"/>
              <a:gd name="T71" fmla="*/ 50 h 50"/>
              <a:gd name="T72" fmla="*/ 0 w 65"/>
              <a:gd name="T73" fmla="*/ 47 h 50"/>
              <a:gd name="T74" fmla="*/ 4 w 65"/>
              <a:gd name="T75"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5" h="50">
                <a:moveTo>
                  <a:pt x="4" y="47"/>
                </a:moveTo>
                <a:cubicBezTo>
                  <a:pt x="6" y="47"/>
                  <a:pt x="6" y="47"/>
                  <a:pt x="6" y="47"/>
                </a:cubicBezTo>
                <a:cubicBezTo>
                  <a:pt x="6" y="25"/>
                  <a:pt x="6" y="25"/>
                  <a:pt x="6" y="25"/>
                </a:cubicBezTo>
                <a:cubicBezTo>
                  <a:pt x="8" y="25"/>
                  <a:pt x="8" y="25"/>
                  <a:pt x="8" y="25"/>
                </a:cubicBezTo>
                <a:cubicBezTo>
                  <a:pt x="8" y="47"/>
                  <a:pt x="8" y="47"/>
                  <a:pt x="8" y="47"/>
                </a:cubicBezTo>
                <a:cubicBezTo>
                  <a:pt x="10" y="47"/>
                  <a:pt x="10" y="47"/>
                  <a:pt x="10" y="47"/>
                </a:cubicBezTo>
                <a:cubicBezTo>
                  <a:pt x="10" y="27"/>
                  <a:pt x="10" y="27"/>
                  <a:pt x="10" y="27"/>
                </a:cubicBezTo>
                <a:cubicBezTo>
                  <a:pt x="10" y="27"/>
                  <a:pt x="11" y="27"/>
                  <a:pt x="12" y="27"/>
                </a:cubicBezTo>
                <a:cubicBezTo>
                  <a:pt x="12" y="47"/>
                  <a:pt x="12" y="47"/>
                  <a:pt x="12" y="47"/>
                </a:cubicBezTo>
                <a:cubicBezTo>
                  <a:pt x="13" y="47"/>
                  <a:pt x="13" y="47"/>
                  <a:pt x="13" y="47"/>
                </a:cubicBezTo>
                <a:cubicBezTo>
                  <a:pt x="13" y="29"/>
                  <a:pt x="13" y="29"/>
                  <a:pt x="13" y="29"/>
                </a:cubicBezTo>
                <a:cubicBezTo>
                  <a:pt x="14" y="29"/>
                  <a:pt x="14" y="29"/>
                  <a:pt x="15" y="29"/>
                </a:cubicBezTo>
                <a:cubicBezTo>
                  <a:pt x="15" y="47"/>
                  <a:pt x="15" y="47"/>
                  <a:pt x="15" y="47"/>
                </a:cubicBezTo>
                <a:cubicBezTo>
                  <a:pt x="16" y="47"/>
                  <a:pt x="16" y="47"/>
                  <a:pt x="16" y="47"/>
                </a:cubicBezTo>
                <a:cubicBezTo>
                  <a:pt x="16" y="27"/>
                  <a:pt x="16" y="27"/>
                  <a:pt x="16" y="27"/>
                </a:cubicBezTo>
                <a:cubicBezTo>
                  <a:pt x="17" y="27"/>
                  <a:pt x="18" y="27"/>
                  <a:pt x="18" y="27"/>
                </a:cubicBezTo>
                <a:cubicBezTo>
                  <a:pt x="18" y="47"/>
                  <a:pt x="18" y="47"/>
                  <a:pt x="18" y="47"/>
                </a:cubicBezTo>
                <a:cubicBezTo>
                  <a:pt x="19" y="47"/>
                  <a:pt x="19" y="47"/>
                  <a:pt x="19" y="47"/>
                </a:cubicBezTo>
                <a:cubicBezTo>
                  <a:pt x="19" y="20"/>
                  <a:pt x="19" y="20"/>
                  <a:pt x="19" y="20"/>
                </a:cubicBezTo>
                <a:cubicBezTo>
                  <a:pt x="20" y="20"/>
                  <a:pt x="21" y="20"/>
                  <a:pt x="21" y="20"/>
                </a:cubicBezTo>
                <a:cubicBezTo>
                  <a:pt x="21" y="47"/>
                  <a:pt x="21" y="47"/>
                  <a:pt x="21" y="47"/>
                </a:cubicBezTo>
                <a:cubicBezTo>
                  <a:pt x="23" y="47"/>
                  <a:pt x="23" y="47"/>
                  <a:pt x="23" y="47"/>
                </a:cubicBezTo>
                <a:cubicBezTo>
                  <a:pt x="23" y="15"/>
                  <a:pt x="23" y="15"/>
                  <a:pt x="23" y="15"/>
                </a:cubicBezTo>
                <a:cubicBezTo>
                  <a:pt x="23" y="15"/>
                  <a:pt x="24" y="15"/>
                  <a:pt x="25" y="15"/>
                </a:cubicBezTo>
                <a:cubicBezTo>
                  <a:pt x="25" y="47"/>
                  <a:pt x="25" y="47"/>
                  <a:pt x="25" y="47"/>
                </a:cubicBezTo>
                <a:cubicBezTo>
                  <a:pt x="26" y="47"/>
                  <a:pt x="26" y="47"/>
                  <a:pt x="26" y="47"/>
                </a:cubicBezTo>
                <a:cubicBezTo>
                  <a:pt x="26" y="21"/>
                  <a:pt x="26" y="21"/>
                  <a:pt x="26" y="21"/>
                </a:cubicBezTo>
                <a:cubicBezTo>
                  <a:pt x="27" y="21"/>
                  <a:pt x="27" y="21"/>
                  <a:pt x="28" y="21"/>
                </a:cubicBezTo>
                <a:cubicBezTo>
                  <a:pt x="28" y="47"/>
                  <a:pt x="28" y="47"/>
                  <a:pt x="28" y="47"/>
                </a:cubicBezTo>
                <a:cubicBezTo>
                  <a:pt x="29" y="47"/>
                  <a:pt x="29" y="47"/>
                  <a:pt x="29" y="47"/>
                </a:cubicBezTo>
                <a:cubicBezTo>
                  <a:pt x="29" y="28"/>
                  <a:pt x="29" y="28"/>
                  <a:pt x="29" y="28"/>
                </a:cubicBezTo>
                <a:cubicBezTo>
                  <a:pt x="30" y="28"/>
                  <a:pt x="31" y="28"/>
                  <a:pt x="31" y="28"/>
                </a:cubicBezTo>
                <a:cubicBezTo>
                  <a:pt x="31" y="47"/>
                  <a:pt x="31" y="47"/>
                  <a:pt x="31" y="47"/>
                </a:cubicBezTo>
                <a:cubicBezTo>
                  <a:pt x="33" y="47"/>
                  <a:pt x="33" y="47"/>
                  <a:pt x="33" y="47"/>
                </a:cubicBezTo>
                <a:cubicBezTo>
                  <a:pt x="33" y="34"/>
                  <a:pt x="33" y="34"/>
                  <a:pt x="33" y="34"/>
                </a:cubicBezTo>
                <a:cubicBezTo>
                  <a:pt x="33" y="34"/>
                  <a:pt x="34" y="34"/>
                  <a:pt x="35" y="34"/>
                </a:cubicBezTo>
                <a:cubicBezTo>
                  <a:pt x="35" y="47"/>
                  <a:pt x="35" y="47"/>
                  <a:pt x="35" y="47"/>
                </a:cubicBezTo>
                <a:cubicBezTo>
                  <a:pt x="36" y="47"/>
                  <a:pt x="36" y="47"/>
                  <a:pt x="36" y="47"/>
                </a:cubicBezTo>
                <a:cubicBezTo>
                  <a:pt x="36" y="31"/>
                  <a:pt x="36" y="31"/>
                  <a:pt x="36" y="31"/>
                </a:cubicBezTo>
                <a:cubicBezTo>
                  <a:pt x="37" y="31"/>
                  <a:pt x="37" y="31"/>
                  <a:pt x="38" y="31"/>
                </a:cubicBezTo>
                <a:cubicBezTo>
                  <a:pt x="38" y="47"/>
                  <a:pt x="38" y="47"/>
                  <a:pt x="38" y="47"/>
                </a:cubicBezTo>
                <a:cubicBezTo>
                  <a:pt x="39" y="47"/>
                  <a:pt x="39" y="47"/>
                  <a:pt x="39" y="47"/>
                </a:cubicBezTo>
                <a:cubicBezTo>
                  <a:pt x="39" y="27"/>
                  <a:pt x="39" y="27"/>
                  <a:pt x="39" y="27"/>
                </a:cubicBezTo>
                <a:cubicBezTo>
                  <a:pt x="40" y="27"/>
                  <a:pt x="41" y="27"/>
                  <a:pt x="41" y="27"/>
                </a:cubicBezTo>
                <a:cubicBezTo>
                  <a:pt x="41" y="47"/>
                  <a:pt x="41" y="47"/>
                  <a:pt x="41" y="47"/>
                </a:cubicBezTo>
                <a:cubicBezTo>
                  <a:pt x="42" y="47"/>
                  <a:pt x="42" y="47"/>
                  <a:pt x="42" y="47"/>
                </a:cubicBezTo>
                <a:cubicBezTo>
                  <a:pt x="42" y="29"/>
                  <a:pt x="42" y="29"/>
                  <a:pt x="42" y="29"/>
                </a:cubicBezTo>
                <a:cubicBezTo>
                  <a:pt x="43" y="29"/>
                  <a:pt x="44" y="29"/>
                  <a:pt x="44" y="29"/>
                </a:cubicBezTo>
                <a:cubicBezTo>
                  <a:pt x="44" y="47"/>
                  <a:pt x="44" y="47"/>
                  <a:pt x="44" y="47"/>
                </a:cubicBezTo>
                <a:cubicBezTo>
                  <a:pt x="46" y="47"/>
                  <a:pt x="46" y="47"/>
                  <a:pt x="46" y="47"/>
                </a:cubicBezTo>
                <a:cubicBezTo>
                  <a:pt x="46" y="32"/>
                  <a:pt x="46" y="32"/>
                  <a:pt x="46" y="32"/>
                </a:cubicBezTo>
                <a:cubicBezTo>
                  <a:pt x="46" y="32"/>
                  <a:pt x="47" y="32"/>
                  <a:pt x="48" y="32"/>
                </a:cubicBezTo>
                <a:cubicBezTo>
                  <a:pt x="48" y="47"/>
                  <a:pt x="48" y="47"/>
                  <a:pt x="48" y="47"/>
                </a:cubicBezTo>
                <a:cubicBezTo>
                  <a:pt x="49" y="47"/>
                  <a:pt x="49" y="47"/>
                  <a:pt x="49" y="47"/>
                </a:cubicBezTo>
                <a:cubicBezTo>
                  <a:pt x="49" y="36"/>
                  <a:pt x="49" y="36"/>
                  <a:pt x="49" y="36"/>
                </a:cubicBezTo>
                <a:cubicBezTo>
                  <a:pt x="50" y="36"/>
                  <a:pt x="50" y="36"/>
                  <a:pt x="51" y="36"/>
                </a:cubicBezTo>
                <a:cubicBezTo>
                  <a:pt x="51" y="47"/>
                  <a:pt x="51" y="47"/>
                  <a:pt x="51" y="47"/>
                </a:cubicBezTo>
                <a:cubicBezTo>
                  <a:pt x="52" y="47"/>
                  <a:pt x="52" y="47"/>
                  <a:pt x="52" y="47"/>
                </a:cubicBezTo>
                <a:cubicBezTo>
                  <a:pt x="52" y="18"/>
                  <a:pt x="52" y="18"/>
                  <a:pt x="52" y="18"/>
                </a:cubicBezTo>
                <a:cubicBezTo>
                  <a:pt x="53" y="18"/>
                  <a:pt x="54" y="18"/>
                  <a:pt x="54" y="18"/>
                </a:cubicBezTo>
                <a:cubicBezTo>
                  <a:pt x="54" y="47"/>
                  <a:pt x="54" y="47"/>
                  <a:pt x="54" y="47"/>
                </a:cubicBezTo>
                <a:cubicBezTo>
                  <a:pt x="56" y="47"/>
                  <a:pt x="56" y="47"/>
                  <a:pt x="56" y="47"/>
                </a:cubicBezTo>
                <a:cubicBezTo>
                  <a:pt x="56" y="13"/>
                  <a:pt x="56" y="13"/>
                  <a:pt x="56" y="13"/>
                </a:cubicBezTo>
                <a:cubicBezTo>
                  <a:pt x="56" y="13"/>
                  <a:pt x="57" y="13"/>
                  <a:pt x="58" y="13"/>
                </a:cubicBezTo>
                <a:cubicBezTo>
                  <a:pt x="58" y="47"/>
                  <a:pt x="58" y="47"/>
                  <a:pt x="58" y="47"/>
                </a:cubicBezTo>
                <a:cubicBezTo>
                  <a:pt x="59" y="47"/>
                  <a:pt x="59" y="47"/>
                  <a:pt x="59" y="47"/>
                </a:cubicBezTo>
                <a:cubicBezTo>
                  <a:pt x="59" y="8"/>
                  <a:pt x="59" y="8"/>
                  <a:pt x="59" y="8"/>
                </a:cubicBezTo>
                <a:cubicBezTo>
                  <a:pt x="61" y="8"/>
                  <a:pt x="61" y="8"/>
                  <a:pt x="61" y="8"/>
                </a:cubicBezTo>
                <a:cubicBezTo>
                  <a:pt x="61" y="47"/>
                  <a:pt x="61" y="47"/>
                  <a:pt x="61" y="47"/>
                </a:cubicBezTo>
                <a:cubicBezTo>
                  <a:pt x="65" y="47"/>
                  <a:pt x="65" y="47"/>
                  <a:pt x="65" y="47"/>
                </a:cubicBezTo>
                <a:cubicBezTo>
                  <a:pt x="65" y="50"/>
                  <a:pt x="65" y="50"/>
                  <a:pt x="65" y="50"/>
                </a:cubicBezTo>
                <a:cubicBezTo>
                  <a:pt x="4" y="50"/>
                  <a:pt x="4" y="50"/>
                  <a:pt x="4" y="50"/>
                </a:cubicBezTo>
                <a:cubicBezTo>
                  <a:pt x="0" y="50"/>
                  <a:pt x="0" y="50"/>
                  <a:pt x="0" y="50"/>
                </a:cubicBezTo>
                <a:cubicBezTo>
                  <a:pt x="0" y="47"/>
                  <a:pt x="0" y="47"/>
                  <a:pt x="0" y="47"/>
                </a:cubicBezTo>
                <a:cubicBezTo>
                  <a:pt x="0" y="0"/>
                  <a:pt x="0" y="0"/>
                  <a:pt x="0" y="0"/>
                </a:cubicBezTo>
                <a:cubicBezTo>
                  <a:pt x="4" y="0"/>
                  <a:pt x="4" y="0"/>
                  <a:pt x="4" y="0"/>
                </a:cubicBezTo>
                <a:lnTo>
                  <a:pt x="4" y="47"/>
                </a:lnTo>
                <a:close/>
              </a:path>
            </a:pathLst>
          </a:custGeom>
          <a:solidFill>
            <a:schemeClr val="bg2">
              <a:lumMod val="50000"/>
            </a:schemeClr>
          </a:solidFill>
          <a:ln>
            <a:noFill/>
          </a:ln>
        </p:spPr>
        <p:txBody>
          <a:bodyPr vert="horz" wrap="square" lIns="91440" tIns="45720" rIns="91440" bIns="45720" numCol="1" anchor="t" anchorCtr="0" compatLnSpc="1"/>
          <a:lstStyle/>
          <a:p>
            <a:endParaRPr lang="zh-CN" altLang="en-US"/>
          </a:p>
        </p:txBody>
      </p:sp>
      <p:sp>
        <p:nvSpPr>
          <p:cNvPr id="40" name="文本框 39"/>
          <p:cNvSpPr txBox="1"/>
          <p:nvPr/>
        </p:nvSpPr>
        <p:spPr>
          <a:xfrm>
            <a:off x="3548805" y="4844313"/>
            <a:ext cx="609462" cy="400110"/>
          </a:xfrm>
          <a:prstGeom prst="rect">
            <a:avLst/>
          </a:prstGeom>
          <a:noFill/>
        </p:spPr>
        <p:txBody>
          <a:bodyPr wrap="none" rtlCol="0">
            <a:spAutoFit/>
          </a:bodyPr>
          <a:lstStyle/>
          <a:p>
            <a:r>
              <a:rPr lang="en-US" altLang="zh-CN" sz="2000" dirty="0">
                <a:solidFill>
                  <a:schemeClr val="bg2">
                    <a:lumMod val="50000"/>
                  </a:schemeClr>
                </a:solidFill>
              </a:rPr>
              <a:t>75</a:t>
            </a:r>
            <a:r>
              <a:rPr lang="en-US" altLang="zh-CN" sz="1600" dirty="0">
                <a:solidFill>
                  <a:schemeClr val="bg2">
                    <a:lumMod val="50000"/>
                  </a:schemeClr>
                </a:solidFill>
              </a:rPr>
              <a:t>%</a:t>
            </a:r>
            <a:endParaRPr lang="zh-CN" altLang="en-US" sz="1600" dirty="0">
              <a:solidFill>
                <a:schemeClr val="bg2">
                  <a:lumMod val="50000"/>
                </a:schemeClr>
              </a:solidFill>
            </a:endParaRPr>
          </a:p>
        </p:txBody>
      </p:sp>
      <p:sp>
        <p:nvSpPr>
          <p:cNvPr id="5" name="椭圆 4"/>
          <p:cNvSpPr/>
          <p:nvPr/>
        </p:nvSpPr>
        <p:spPr>
          <a:xfrm>
            <a:off x="2435995" y="3392187"/>
            <a:ext cx="1142962" cy="114296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文本框 48"/>
          <p:cNvSpPr txBox="1"/>
          <p:nvPr/>
        </p:nvSpPr>
        <p:spPr>
          <a:xfrm>
            <a:off x="2633015" y="3578948"/>
            <a:ext cx="748923" cy="769441"/>
          </a:xfrm>
          <a:prstGeom prst="rect">
            <a:avLst/>
          </a:prstGeom>
          <a:noFill/>
        </p:spPr>
        <p:txBody>
          <a:bodyPr wrap="none" rtlCol="0">
            <a:spAutoFit/>
          </a:bodyPr>
          <a:lstStyle/>
          <a:p>
            <a:r>
              <a:rPr lang="en-US" altLang="zh-CN" sz="4400" dirty="0">
                <a:solidFill>
                  <a:schemeClr val="bg1"/>
                </a:solidFill>
                <a:latin typeface="时尚中黑简体" panose="01010104010101010101" pitchFamily="2" charset="-122"/>
                <a:ea typeface="时尚中黑简体" panose="01010104010101010101" pitchFamily="2" charset="-122"/>
              </a:rPr>
              <a:t>02</a:t>
            </a:r>
            <a:endParaRPr lang="zh-CN" altLang="en-US" sz="4400" dirty="0">
              <a:solidFill>
                <a:schemeClr val="bg1"/>
              </a:solidFill>
              <a:latin typeface="时尚中黑简体" panose="01010104010101010101" pitchFamily="2" charset="-122"/>
              <a:ea typeface="时尚中黑简体" panose="01010104010101010101" pitchFamily="2" charset="-122"/>
            </a:endParaRPr>
          </a:p>
        </p:txBody>
      </p:sp>
      <p:sp>
        <p:nvSpPr>
          <p:cNvPr id="50" name="文本框 49"/>
          <p:cNvSpPr txBox="1"/>
          <p:nvPr/>
        </p:nvSpPr>
        <p:spPr>
          <a:xfrm>
            <a:off x="1381868" y="5115866"/>
            <a:ext cx="1826141" cy="584775"/>
          </a:xfrm>
          <a:prstGeom prst="rect">
            <a:avLst/>
          </a:prstGeom>
          <a:noFill/>
        </p:spPr>
        <p:txBody>
          <a:bodyPr wrap="none" rtlCol="0">
            <a:spAutoFit/>
          </a:bodyPr>
          <a:lstStyle/>
          <a:p>
            <a:r>
              <a:rPr lang="zh-CN" altLang="en-US" sz="1600" dirty="0">
                <a:solidFill>
                  <a:schemeClr val="tx1">
                    <a:lumMod val="75000"/>
                    <a:lumOff val="25000"/>
                  </a:schemeClr>
                </a:solidFill>
                <a:latin typeface="时尚中黑简体" panose="01010104010101010101" pitchFamily="2" charset="-122"/>
                <a:ea typeface="时尚中黑简体" panose="01010104010101010101" pitchFamily="2" charset="-122"/>
              </a:rPr>
              <a:t>点击添加标题文字</a:t>
            </a:r>
            <a:endParaRPr lang="en-US" altLang="zh-CN" sz="1600" dirty="0">
              <a:solidFill>
                <a:schemeClr val="tx1">
                  <a:lumMod val="75000"/>
                  <a:lumOff val="25000"/>
                </a:schemeClr>
              </a:solidFill>
              <a:latin typeface="时尚中黑简体" panose="01010104010101010101" pitchFamily="2" charset="-122"/>
              <a:ea typeface="时尚中黑简体" panose="01010104010101010101" pitchFamily="2" charset="-122"/>
            </a:endParaRPr>
          </a:p>
          <a:p>
            <a:r>
              <a:rPr lang="zh-CN" altLang="en-US" sz="1600" dirty="0">
                <a:solidFill>
                  <a:schemeClr val="tx1">
                    <a:lumMod val="75000"/>
                    <a:lumOff val="25000"/>
                  </a:schemeClr>
                </a:solidFill>
                <a:latin typeface="时尚中黑简体" panose="01010104010101010101" pitchFamily="2" charset="-122"/>
                <a:ea typeface="时尚中黑简体" panose="01010104010101010101" pitchFamily="2" charset="-122"/>
              </a:rPr>
              <a:t>点击添加标题文字</a:t>
            </a:r>
          </a:p>
        </p:txBody>
      </p:sp>
      <p:cxnSp>
        <p:nvCxnSpPr>
          <p:cNvPr id="51" name="直接连接符 50"/>
          <p:cNvCxnSpPr/>
          <p:nvPr/>
        </p:nvCxnSpPr>
        <p:spPr>
          <a:xfrm>
            <a:off x="1381868" y="4959746"/>
            <a:ext cx="1823283" cy="0"/>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52" name="Freeform 13"/>
          <p:cNvSpPr>
            <a:spLocks noChangeAspect="1" noEditPoints="1"/>
          </p:cNvSpPr>
          <p:nvPr/>
        </p:nvSpPr>
        <p:spPr bwMode="auto">
          <a:xfrm>
            <a:off x="1381868" y="4350122"/>
            <a:ext cx="558310" cy="504000"/>
          </a:xfrm>
          <a:custGeom>
            <a:avLst/>
            <a:gdLst>
              <a:gd name="T0" fmla="*/ 52 w 106"/>
              <a:gd name="T1" fmla="*/ 61 h 95"/>
              <a:gd name="T2" fmla="*/ 37 w 106"/>
              <a:gd name="T3" fmla="*/ 72 h 95"/>
              <a:gd name="T4" fmla="*/ 37 w 106"/>
              <a:gd name="T5" fmla="*/ 56 h 95"/>
              <a:gd name="T6" fmla="*/ 20 w 106"/>
              <a:gd name="T7" fmla="*/ 31 h 95"/>
              <a:gd name="T8" fmla="*/ 0 w 106"/>
              <a:gd name="T9" fmla="*/ 55 h 95"/>
              <a:gd name="T10" fmla="*/ 40 w 106"/>
              <a:gd name="T11" fmla="*/ 82 h 95"/>
              <a:gd name="T12" fmla="*/ 53 w 106"/>
              <a:gd name="T13" fmla="*/ 81 h 95"/>
              <a:gd name="T14" fmla="*/ 67 w 106"/>
              <a:gd name="T15" fmla="*/ 95 h 95"/>
              <a:gd name="T16" fmla="*/ 63 w 106"/>
              <a:gd name="T17" fmla="*/ 78 h 95"/>
              <a:gd name="T18" fmla="*/ 80 w 106"/>
              <a:gd name="T19" fmla="*/ 60 h 95"/>
              <a:gd name="T20" fmla="*/ 64 w 106"/>
              <a:gd name="T21" fmla="*/ 62 h 95"/>
              <a:gd name="T22" fmla="*/ 52 w 106"/>
              <a:gd name="T23" fmla="*/ 61 h 95"/>
              <a:gd name="T24" fmla="*/ 66 w 106"/>
              <a:gd name="T25" fmla="*/ 0 h 95"/>
              <a:gd name="T26" fmla="*/ 26 w 106"/>
              <a:gd name="T27" fmla="*/ 27 h 95"/>
              <a:gd name="T28" fmla="*/ 43 w 106"/>
              <a:gd name="T29" fmla="*/ 50 h 95"/>
              <a:gd name="T30" fmla="*/ 43 w 106"/>
              <a:gd name="T31" fmla="*/ 61 h 95"/>
              <a:gd name="T32" fmla="*/ 54 w 106"/>
              <a:gd name="T33" fmla="*/ 53 h 95"/>
              <a:gd name="T34" fmla="*/ 66 w 106"/>
              <a:gd name="T35" fmla="*/ 55 h 95"/>
              <a:gd name="T36" fmla="*/ 106 w 106"/>
              <a:gd name="T37" fmla="*/ 27 h 95"/>
              <a:gd name="T38" fmla="*/ 66 w 106"/>
              <a:gd name="T39"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6" h="95">
                <a:moveTo>
                  <a:pt x="52" y="61"/>
                </a:moveTo>
                <a:cubicBezTo>
                  <a:pt x="50" y="62"/>
                  <a:pt x="37" y="72"/>
                  <a:pt x="37" y="72"/>
                </a:cubicBezTo>
                <a:cubicBezTo>
                  <a:pt x="37" y="72"/>
                  <a:pt x="37" y="59"/>
                  <a:pt x="37" y="56"/>
                </a:cubicBezTo>
                <a:cubicBezTo>
                  <a:pt x="26" y="50"/>
                  <a:pt x="20" y="41"/>
                  <a:pt x="20" y="31"/>
                </a:cubicBezTo>
                <a:cubicBezTo>
                  <a:pt x="8" y="36"/>
                  <a:pt x="0" y="45"/>
                  <a:pt x="0" y="55"/>
                </a:cubicBezTo>
                <a:cubicBezTo>
                  <a:pt x="0" y="70"/>
                  <a:pt x="18" y="82"/>
                  <a:pt x="40" y="82"/>
                </a:cubicBezTo>
                <a:cubicBezTo>
                  <a:pt x="45" y="82"/>
                  <a:pt x="49" y="82"/>
                  <a:pt x="53" y="81"/>
                </a:cubicBezTo>
                <a:cubicBezTo>
                  <a:pt x="67" y="95"/>
                  <a:pt x="67" y="95"/>
                  <a:pt x="67" y="95"/>
                </a:cubicBezTo>
                <a:cubicBezTo>
                  <a:pt x="63" y="78"/>
                  <a:pt x="63" y="78"/>
                  <a:pt x="63" y="78"/>
                </a:cubicBezTo>
                <a:cubicBezTo>
                  <a:pt x="72" y="74"/>
                  <a:pt x="78" y="67"/>
                  <a:pt x="80" y="60"/>
                </a:cubicBezTo>
                <a:cubicBezTo>
                  <a:pt x="75" y="61"/>
                  <a:pt x="69" y="62"/>
                  <a:pt x="64" y="62"/>
                </a:cubicBezTo>
                <a:cubicBezTo>
                  <a:pt x="60" y="62"/>
                  <a:pt x="56" y="62"/>
                  <a:pt x="52" y="61"/>
                </a:cubicBezTo>
                <a:close/>
                <a:moveTo>
                  <a:pt x="66" y="0"/>
                </a:moveTo>
                <a:cubicBezTo>
                  <a:pt x="44" y="0"/>
                  <a:pt x="26" y="12"/>
                  <a:pt x="26" y="27"/>
                </a:cubicBezTo>
                <a:cubicBezTo>
                  <a:pt x="26" y="36"/>
                  <a:pt x="33" y="45"/>
                  <a:pt x="43" y="50"/>
                </a:cubicBezTo>
                <a:cubicBezTo>
                  <a:pt x="43" y="61"/>
                  <a:pt x="43" y="61"/>
                  <a:pt x="43" y="61"/>
                </a:cubicBezTo>
                <a:cubicBezTo>
                  <a:pt x="54" y="53"/>
                  <a:pt x="54" y="53"/>
                  <a:pt x="54" y="53"/>
                </a:cubicBezTo>
                <a:cubicBezTo>
                  <a:pt x="57" y="54"/>
                  <a:pt x="62" y="55"/>
                  <a:pt x="66" y="55"/>
                </a:cubicBezTo>
                <a:cubicBezTo>
                  <a:pt x="88" y="55"/>
                  <a:pt x="106" y="42"/>
                  <a:pt x="106" y="27"/>
                </a:cubicBezTo>
                <a:cubicBezTo>
                  <a:pt x="106" y="12"/>
                  <a:pt x="88" y="0"/>
                  <a:pt x="66" y="0"/>
                </a:cubicBezTo>
                <a:close/>
              </a:path>
            </a:pathLst>
          </a:custGeom>
          <a:solidFill>
            <a:schemeClr val="bg2">
              <a:lumMod val="50000"/>
            </a:schemeClr>
          </a:solidFill>
          <a:ln>
            <a:noFill/>
          </a:ln>
        </p:spPr>
        <p:txBody>
          <a:bodyPr vert="horz" wrap="square" lIns="91440" tIns="45720" rIns="91440" bIns="45720" numCol="1" anchor="t" anchorCtr="0" compatLnSpc="1"/>
          <a:lstStyle/>
          <a:p>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600" advClick="0" advTm="0">
        <p14:gallery dir="l"/>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0" presetClass="entr" presetSubtype="0" decel="100000"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anim calcmode="lin" valueType="num">
                                      <p:cBhvr>
                                        <p:cTn id="7" dur="1000" fill="hold"/>
                                        <p:tgtEl>
                                          <p:spTgt spid="49"/>
                                        </p:tgtEl>
                                        <p:attrNameLst>
                                          <p:attrName>ppt_w</p:attrName>
                                        </p:attrNameLst>
                                      </p:cBhvr>
                                      <p:tavLst>
                                        <p:tav tm="0">
                                          <p:val>
                                            <p:strVal val="#ppt_w+.3"/>
                                          </p:val>
                                        </p:tav>
                                        <p:tav tm="100000">
                                          <p:val>
                                            <p:strVal val="#ppt_w"/>
                                          </p:val>
                                        </p:tav>
                                      </p:tavLst>
                                    </p:anim>
                                    <p:anim calcmode="lin" valueType="num">
                                      <p:cBhvr>
                                        <p:cTn id="8" dur="1000" fill="hold"/>
                                        <p:tgtEl>
                                          <p:spTgt spid="49"/>
                                        </p:tgtEl>
                                        <p:attrNameLst>
                                          <p:attrName>ppt_h</p:attrName>
                                        </p:attrNameLst>
                                      </p:cBhvr>
                                      <p:tavLst>
                                        <p:tav tm="0">
                                          <p:val>
                                            <p:strVal val="#ppt_h"/>
                                          </p:val>
                                        </p:tav>
                                        <p:tav tm="100000">
                                          <p:val>
                                            <p:strVal val="#ppt_h"/>
                                          </p:val>
                                        </p:tav>
                                      </p:tavLst>
                                    </p:anim>
                                    <p:animEffect transition="in" filter="fade">
                                      <p:cBhvr>
                                        <p:cTn id="9" dur="1000"/>
                                        <p:tgtEl>
                                          <p:spTgt spid="49"/>
                                        </p:tgtEl>
                                      </p:cBhvr>
                                    </p:animEffect>
                                  </p:childTnLst>
                                </p:cTn>
                              </p:par>
                              <p:par>
                                <p:cTn id="10" presetID="50" presetClass="entr" presetSubtype="0" decel="100000" fill="hold" grpId="0" nodeType="withEffect">
                                  <p:stCondLst>
                                    <p:cond delay="0"/>
                                  </p:stCondLst>
                                  <p:childTnLst>
                                    <p:set>
                                      <p:cBhvr>
                                        <p:cTn id="11" dur="1" fill="hold">
                                          <p:stCondLst>
                                            <p:cond delay="0"/>
                                          </p:stCondLst>
                                        </p:cTn>
                                        <p:tgtEl>
                                          <p:spTgt spid="34"/>
                                        </p:tgtEl>
                                        <p:attrNameLst>
                                          <p:attrName>style.visibility</p:attrName>
                                        </p:attrNameLst>
                                      </p:cBhvr>
                                      <p:to>
                                        <p:strVal val="visible"/>
                                      </p:to>
                                    </p:set>
                                    <p:anim calcmode="lin" valueType="num">
                                      <p:cBhvr>
                                        <p:cTn id="12" dur="1000" fill="hold"/>
                                        <p:tgtEl>
                                          <p:spTgt spid="34"/>
                                        </p:tgtEl>
                                        <p:attrNameLst>
                                          <p:attrName>ppt_w</p:attrName>
                                        </p:attrNameLst>
                                      </p:cBhvr>
                                      <p:tavLst>
                                        <p:tav tm="0">
                                          <p:val>
                                            <p:strVal val="#ppt_w+.3"/>
                                          </p:val>
                                        </p:tav>
                                        <p:tav tm="100000">
                                          <p:val>
                                            <p:strVal val="#ppt_w"/>
                                          </p:val>
                                        </p:tav>
                                      </p:tavLst>
                                    </p:anim>
                                    <p:anim calcmode="lin" valueType="num">
                                      <p:cBhvr>
                                        <p:cTn id="13" dur="1000" fill="hold"/>
                                        <p:tgtEl>
                                          <p:spTgt spid="34"/>
                                        </p:tgtEl>
                                        <p:attrNameLst>
                                          <p:attrName>ppt_h</p:attrName>
                                        </p:attrNameLst>
                                      </p:cBhvr>
                                      <p:tavLst>
                                        <p:tav tm="0">
                                          <p:val>
                                            <p:strVal val="#ppt_h"/>
                                          </p:val>
                                        </p:tav>
                                        <p:tav tm="100000">
                                          <p:val>
                                            <p:strVal val="#ppt_h"/>
                                          </p:val>
                                        </p:tav>
                                      </p:tavLst>
                                    </p:anim>
                                    <p:animEffect transition="in" filter="fade">
                                      <p:cBhvr>
                                        <p:cTn id="14" dur="1000"/>
                                        <p:tgtEl>
                                          <p:spTgt spid="34"/>
                                        </p:tgtEl>
                                      </p:cBhvr>
                                    </p:animEffect>
                                  </p:childTnLst>
                                </p:cTn>
                              </p:par>
                              <p:par>
                                <p:cTn id="15" presetID="50" presetClass="entr" presetSubtype="0" decel="10000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p:cTn id="17" dur="1000" fill="hold"/>
                                        <p:tgtEl>
                                          <p:spTgt spid="5"/>
                                        </p:tgtEl>
                                        <p:attrNameLst>
                                          <p:attrName>ppt_w</p:attrName>
                                        </p:attrNameLst>
                                      </p:cBhvr>
                                      <p:tavLst>
                                        <p:tav tm="0">
                                          <p:val>
                                            <p:strVal val="#ppt_w+.3"/>
                                          </p:val>
                                        </p:tav>
                                        <p:tav tm="100000">
                                          <p:val>
                                            <p:strVal val="#ppt_w"/>
                                          </p:val>
                                        </p:tav>
                                      </p:tavLst>
                                    </p:anim>
                                    <p:anim calcmode="lin" valueType="num">
                                      <p:cBhvr>
                                        <p:cTn id="18" dur="1000" fill="hold"/>
                                        <p:tgtEl>
                                          <p:spTgt spid="5"/>
                                        </p:tgtEl>
                                        <p:attrNameLst>
                                          <p:attrName>ppt_h</p:attrName>
                                        </p:attrNameLst>
                                      </p:cBhvr>
                                      <p:tavLst>
                                        <p:tav tm="0">
                                          <p:val>
                                            <p:strVal val="#ppt_h"/>
                                          </p:val>
                                        </p:tav>
                                        <p:tav tm="100000">
                                          <p:val>
                                            <p:strVal val="#ppt_h"/>
                                          </p:val>
                                        </p:tav>
                                      </p:tavLst>
                                    </p:anim>
                                    <p:animEffect transition="in" filter="fade">
                                      <p:cBhvr>
                                        <p:cTn id="19" dur="1000"/>
                                        <p:tgtEl>
                                          <p:spTgt spid="5"/>
                                        </p:tgtEl>
                                      </p:cBhvr>
                                    </p:animEffect>
                                  </p:childTnLst>
                                </p:cTn>
                              </p:par>
                              <p:par>
                                <p:cTn id="20" presetID="50" presetClass="entr" presetSubtype="0" decel="100000" fill="hold" grpId="0" nodeType="withEffect">
                                  <p:stCondLst>
                                    <p:cond delay="0"/>
                                  </p:stCondLst>
                                  <p:childTnLst>
                                    <p:set>
                                      <p:cBhvr>
                                        <p:cTn id="21" dur="1" fill="hold">
                                          <p:stCondLst>
                                            <p:cond delay="0"/>
                                          </p:stCondLst>
                                        </p:cTn>
                                        <p:tgtEl>
                                          <p:spTgt spid="40"/>
                                        </p:tgtEl>
                                        <p:attrNameLst>
                                          <p:attrName>style.visibility</p:attrName>
                                        </p:attrNameLst>
                                      </p:cBhvr>
                                      <p:to>
                                        <p:strVal val="visible"/>
                                      </p:to>
                                    </p:set>
                                    <p:anim calcmode="lin" valueType="num">
                                      <p:cBhvr>
                                        <p:cTn id="22" dur="1000" fill="hold"/>
                                        <p:tgtEl>
                                          <p:spTgt spid="40"/>
                                        </p:tgtEl>
                                        <p:attrNameLst>
                                          <p:attrName>ppt_w</p:attrName>
                                        </p:attrNameLst>
                                      </p:cBhvr>
                                      <p:tavLst>
                                        <p:tav tm="0">
                                          <p:val>
                                            <p:strVal val="#ppt_w+.3"/>
                                          </p:val>
                                        </p:tav>
                                        <p:tav tm="100000">
                                          <p:val>
                                            <p:strVal val="#ppt_w"/>
                                          </p:val>
                                        </p:tav>
                                      </p:tavLst>
                                    </p:anim>
                                    <p:anim calcmode="lin" valueType="num">
                                      <p:cBhvr>
                                        <p:cTn id="23" dur="1000" fill="hold"/>
                                        <p:tgtEl>
                                          <p:spTgt spid="40"/>
                                        </p:tgtEl>
                                        <p:attrNameLst>
                                          <p:attrName>ppt_h</p:attrName>
                                        </p:attrNameLst>
                                      </p:cBhvr>
                                      <p:tavLst>
                                        <p:tav tm="0">
                                          <p:val>
                                            <p:strVal val="#ppt_h"/>
                                          </p:val>
                                        </p:tav>
                                        <p:tav tm="100000">
                                          <p:val>
                                            <p:strVal val="#ppt_h"/>
                                          </p:val>
                                        </p:tav>
                                      </p:tavLst>
                                    </p:anim>
                                    <p:animEffect transition="in" filter="fade">
                                      <p:cBhvr>
                                        <p:cTn id="24" dur="1000"/>
                                        <p:tgtEl>
                                          <p:spTgt spid="40"/>
                                        </p:tgtEl>
                                      </p:cBhvr>
                                    </p:animEffect>
                                  </p:childTnLst>
                                </p:cTn>
                              </p:par>
                              <p:par>
                                <p:cTn id="25" presetID="50" presetClass="entr" presetSubtype="0" decel="100000" fill="hold" grpId="0" nodeType="withEffect">
                                  <p:stCondLst>
                                    <p:cond delay="0"/>
                                  </p:stCondLst>
                                  <p:childTnLst>
                                    <p:set>
                                      <p:cBhvr>
                                        <p:cTn id="26" dur="1" fill="hold">
                                          <p:stCondLst>
                                            <p:cond delay="0"/>
                                          </p:stCondLst>
                                        </p:cTn>
                                        <p:tgtEl>
                                          <p:spTgt spid="46"/>
                                        </p:tgtEl>
                                        <p:attrNameLst>
                                          <p:attrName>style.visibility</p:attrName>
                                        </p:attrNameLst>
                                      </p:cBhvr>
                                      <p:to>
                                        <p:strVal val="visible"/>
                                      </p:to>
                                    </p:set>
                                    <p:anim calcmode="lin" valueType="num">
                                      <p:cBhvr>
                                        <p:cTn id="27" dur="1000" fill="hold"/>
                                        <p:tgtEl>
                                          <p:spTgt spid="46"/>
                                        </p:tgtEl>
                                        <p:attrNameLst>
                                          <p:attrName>ppt_w</p:attrName>
                                        </p:attrNameLst>
                                      </p:cBhvr>
                                      <p:tavLst>
                                        <p:tav tm="0">
                                          <p:val>
                                            <p:strVal val="#ppt_w+.3"/>
                                          </p:val>
                                        </p:tav>
                                        <p:tav tm="100000">
                                          <p:val>
                                            <p:strVal val="#ppt_w"/>
                                          </p:val>
                                        </p:tav>
                                      </p:tavLst>
                                    </p:anim>
                                    <p:anim calcmode="lin" valueType="num">
                                      <p:cBhvr>
                                        <p:cTn id="28" dur="1000" fill="hold"/>
                                        <p:tgtEl>
                                          <p:spTgt spid="46"/>
                                        </p:tgtEl>
                                        <p:attrNameLst>
                                          <p:attrName>ppt_h</p:attrName>
                                        </p:attrNameLst>
                                      </p:cBhvr>
                                      <p:tavLst>
                                        <p:tav tm="0">
                                          <p:val>
                                            <p:strVal val="#ppt_h"/>
                                          </p:val>
                                        </p:tav>
                                        <p:tav tm="100000">
                                          <p:val>
                                            <p:strVal val="#ppt_h"/>
                                          </p:val>
                                        </p:tav>
                                      </p:tavLst>
                                    </p:anim>
                                    <p:animEffect transition="in" filter="fade">
                                      <p:cBhvr>
                                        <p:cTn id="29" dur="1000"/>
                                        <p:tgtEl>
                                          <p:spTgt spid="46"/>
                                        </p:tgtEl>
                                      </p:cBhvr>
                                    </p:animEffect>
                                  </p:childTnLst>
                                </p:cTn>
                              </p:par>
                              <p:par>
                                <p:cTn id="30" presetID="50" presetClass="entr" presetSubtype="0" decel="100000" fill="hold" grpId="0" nodeType="withEffect">
                                  <p:stCondLst>
                                    <p:cond delay="0"/>
                                  </p:stCondLst>
                                  <p:childTnLst>
                                    <p:set>
                                      <p:cBhvr>
                                        <p:cTn id="31" dur="1" fill="hold">
                                          <p:stCondLst>
                                            <p:cond delay="0"/>
                                          </p:stCondLst>
                                        </p:cTn>
                                        <p:tgtEl>
                                          <p:spTgt spid="39"/>
                                        </p:tgtEl>
                                        <p:attrNameLst>
                                          <p:attrName>style.visibility</p:attrName>
                                        </p:attrNameLst>
                                      </p:cBhvr>
                                      <p:to>
                                        <p:strVal val="visible"/>
                                      </p:to>
                                    </p:set>
                                    <p:anim calcmode="lin" valueType="num">
                                      <p:cBhvr>
                                        <p:cTn id="32" dur="1000" fill="hold"/>
                                        <p:tgtEl>
                                          <p:spTgt spid="39"/>
                                        </p:tgtEl>
                                        <p:attrNameLst>
                                          <p:attrName>ppt_w</p:attrName>
                                        </p:attrNameLst>
                                      </p:cBhvr>
                                      <p:tavLst>
                                        <p:tav tm="0">
                                          <p:val>
                                            <p:strVal val="#ppt_w+.3"/>
                                          </p:val>
                                        </p:tav>
                                        <p:tav tm="100000">
                                          <p:val>
                                            <p:strVal val="#ppt_w"/>
                                          </p:val>
                                        </p:tav>
                                      </p:tavLst>
                                    </p:anim>
                                    <p:anim calcmode="lin" valueType="num">
                                      <p:cBhvr>
                                        <p:cTn id="33" dur="1000" fill="hold"/>
                                        <p:tgtEl>
                                          <p:spTgt spid="39"/>
                                        </p:tgtEl>
                                        <p:attrNameLst>
                                          <p:attrName>ppt_h</p:attrName>
                                        </p:attrNameLst>
                                      </p:cBhvr>
                                      <p:tavLst>
                                        <p:tav tm="0">
                                          <p:val>
                                            <p:strVal val="#ppt_h"/>
                                          </p:val>
                                        </p:tav>
                                        <p:tav tm="100000">
                                          <p:val>
                                            <p:strVal val="#ppt_h"/>
                                          </p:val>
                                        </p:tav>
                                      </p:tavLst>
                                    </p:anim>
                                    <p:animEffect transition="in" filter="fade">
                                      <p:cBhvr>
                                        <p:cTn id="34" dur="1000"/>
                                        <p:tgtEl>
                                          <p:spTgt spid="39"/>
                                        </p:tgtEl>
                                      </p:cBhvr>
                                    </p:animEffect>
                                  </p:childTnLst>
                                </p:cTn>
                              </p:par>
                              <p:par>
                                <p:cTn id="35" presetID="50" presetClass="entr" presetSubtype="0" decel="100000" fill="hold" grpId="0" nodeType="withEffect">
                                  <p:stCondLst>
                                    <p:cond delay="0"/>
                                  </p:stCondLst>
                                  <p:childTnLst>
                                    <p:set>
                                      <p:cBhvr>
                                        <p:cTn id="36" dur="1" fill="hold">
                                          <p:stCondLst>
                                            <p:cond delay="0"/>
                                          </p:stCondLst>
                                        </p:cTn>
                                        <p:tgtEl>
                                          <p:spTgt spid="38"/>
                                        </p:tgtEl>
                                        <p:attrNameLst>
                                          <p:attrName>style.visibility</p:attrName>
                                        </p:attrNameLst>
                                      </p:cBhvr>
                                      <p:to>
                                        <p:strVal val="visible"/>
                                      </p:to>
                                    </p:set>
                                    <p:anim calcmode="lin" valueType="num">
                                      <p:cBhvr>
                                        <p:cTn id="37" dur="1000" fill="hold"/>
                                        <p:tgtEl>
                                          <p:spTgt spid="38"/>
                                        </p:tgtEl>
                                        <p:attrNameLst>
                                          <p:attrName>ppt_w</p:attrName>
                                        </p:attrNameLst>
                                      </p:cBhvr>
                                      <p:tavLst>
                                        <p:tav tm="0">
                                          <p:val>
                                            <p:strVal val="#ppt_w+.3"/>
                                          </p:val>
                                        </p:tav>
                                        <p:tav tm="100000">
                                          <p:val>
                                            <p:strVal val="#ppt_w"/>
                                          </p:val>
                                        </p:tav>
                                      </p:tavLst>
                                    </p:anim>
                                    <p:anim calcmode="lin" valueType="num">
                                      <p:cBhvr>
                                        <p:cTn id="38" dur="1000" fill="hold"/>
                                        <p:tgtEl>
                                          <p:spTgt spid="38"/>
                                        </p:tgtEl>
                                        <p:attrNameLst>
                                          <p:attrName>ppt_h</p:attrName>
                                        </p:attrNameLst>
                                      </p:cBhvr>
                                      <p:tavLst>
                                        <p:tav tm="0">
                                          <p:val>
                                            <p:strVal val="#ppt_h"/>
                                          </p:val>
                                        </p:tav>
                                        <p:tav tm="100000">
                                          <p:val>
                                            <p:strVal val="#ppt_h"/>
                                          </p:val>
                                        </p:tav>
                                      </p:tavLst>
                                    </p:anim>
                                    <p:animEffect transition="in" filter="fade">
                                      <p:cBhvr>
                                        <p:cTn id="39" dur="1000"/>
                                        <p:tgtEl>
                                          <p:spTgt spid="38"/>
                                        </p:tgtEl>
                                      </p:cBhvr>
                                    </p:animEffect>
                                  </p:childTnLst>
                                </p:cTn>
                              </p:par>
                              <p:par>
                                <p:cTn id="40" presetID="50" presetClass="entr" presetSubtype="0" decel="100000" fill="hold" grpId="0" nodeType="withEffect">
                                  <p:stCondLst>
                                    <p:cond delay="0"/>
                                  </p:stCondLst>
                                  <p:childTnLst>
                                    <p:set>
                                      <p:cBhvr>
                                        <p:cTn id="41" dur="1" fill="hold">
                                          <p:stCondLst>
                                            <p:cond delay="0"/>
                                          </p:stCondLst>
                                        </p:cTn>
                                        <p:tgtEl>
                                          <p:spTgt spid="31"/>
                                        </p:tgtEl>
                                        <p:attrNameLst>
                                          <p:attrName>style.visibility</p:attrName>
                                        </p:attrNameLst>
                                      </p:cBhvr>
                                      <p:to>
                                        <p:strVal val="visible"/>
                                      </p:to>
                                    </p:set>
                                    <p:anim calcmode="lin" valueType="num">
                                      <p:cBhvr>
                                        <p:cTn id="42" dur="1000" fill="hold"/>
                                        <p:tgtEl>
                                          <p:spTgt spid="31"/>
                                        </p:tgtEl>
                                        <p:attrNameLst>
                                          <p:attrName>ppt_w</p:attrName>
                                        </p:attrNameLst>
                                      </p:cBhvr>
                                      <p:tavLst>
                                        <p:tav tm="0">
                                          <p:val>
                                            <p:strVal val="#ppt_w+.3"/>
                                          </p:val>
                                        </p:tav>
                                        <p:tav tm="100000">
                                          <p:val>
                                            <p:strVal val="#ppt_w"/>
                                          </p:val>
                                        </p:tav>
                                      </p:tavLst>
                                    </p:anim>
                                    <p:anim calcmode="lin" valueType="num">
                                      <p:cBhvr>
                                        <p:cTn id="43" dur="1000" fill="hold"/>
                                        <p:tgtEl>
                                          <p:spTgt spid="31"/>
                                        </p:tgtEl>
                                        <p:attrNameLst>
                                          <p:attrName>ppt_h</p:attrName>
                                        </p:attrNameLst>
                                      </p:cBhvr>
                                      <p:tavLst>
                                        <p:tav tm="0">
                                          <p:val>
                                            <p:strVal val="#ppt_h"/>
                                          </p:val>
                                        </p:tav>
                                        <p:tav tm="100000">
                                          <p:val>
                                            <p:strVal val="#ppt_h"/>
                                          </p:val>
                                        </p:tav>
                                      </p:tavLst>
                                    </p:anim>
                                    <p:animEffect transition="in" filter="fade">
                                      <p:cBhvr>
                                        <p:cTn id="44" dur="1000"/>
                                        <p:tgtEl>
                                          <p:spTgt spid="31"/>
                                        </p:tgtEl>
                                      </p:cBhvr>
                                    </p:animEffect>
                                  </p:childTnLst>
                                </p:cTn>
                              </p:par>
                              <p:par>
                                <p:cTn id="45" presetID="50" presetClass="entr" presetSubtype="0" decel="100000" fill="hold" grpId="0" nodeType="withEffect">
                                  <p:stCondLst>
                                    <p:cond delay="0"/>
                                  </p:stCondLst>
                                  <p:childTnLst>
                                    <p:set>
                                      <p:cBhvr>
                                        <p:cTn id="46" dur="1" fill="hold">
                                          <p:stCondLst>
                                            <p:cond delay="0"/>
                                          </p:stCondLst>
                                        </p:cTn>
                                        <p:tgtEl>
                                          <p:spTgt spid="32"/>
                                        </p:tgtEl>
                                        <p:attrNameLst>
                                          <p:attrName>style.visibility</p:attrName>
                                        </p:attrNameLst>
                                      </p:cBhvr>
                                      <p:to>
                                        <p:strVal val="visible"/>
                                      </p:to>
                                    </p:set>
                                    <p:anim calcmode="lin" valueType="num">
                                      <p:cBhvr>
                                        <p:cTn id="47" dur="1000" fill="hold"/>
                                        <p:tgtEl>
                                          <p:spTgt spid="32"/>
                                        </p:tgtEl>
                                        <p:attrNameLst>
                                          <p:attrName>ppt_w</p:attrName>
                                        </p:attrNameLst>
                                      </p:cBhvr>
                                      <p:tavLst>
                                        <p:tav tm="0">
                                          <p:val>
                                            <p:strVal val="#ppt_w+.3"/>
                                          </p:val>
                                        </p:tav>
                                        <p:tav tm="100000">
                                          <p:val>
                                            <p:strVal val="#ppt_w"/>
                                          </p:val>
                                        </p:tav>
                                      </p:tavLst>
                                    </p:anim>
                                    <p:anim calcmode="lin" valueType="num">
                                      <p:cBhvr>
                                        <p:cTn id="48" dur="1000" fill="hold"/>
                                        <p:tgtEl>
                                          <p:spTgt spid="32"/>
                                        </p:tgtEl>
                                        <p:attrNameLst>
                                          <p:attrName>ppt_h</p:attrName>
                                        </p:attrNameLst>
                                      </p:cBhvr>
                                      <p:tavLst>
                                        <p:tav tm="0">
                                          <p:val>
                                            <p:strVal val="#ppt_h"/>
                                          </p:val>
                                        </p:tav>
                                        <p:tav tm="100000">
                                          <p:val>
                                            <p:strVal val="#ppt_h"/>
                                          </p:val>
                                        </p:tav>
                                      </p:tavLst>
                                    </p:anim>
                                    <p:animEffect transition="in" filter="fade">
                                      <p:cBhvr>
                                        <p:cTn id="49" dur="1000"/>
                                        <p:tgtEl>
                                          <p:spTgt spid="32"/>
                                        </p:tgtEl>
                                      </p:cBhvr>
                                    </p:animEffect>
                                  </p:childTnLst>
                                </p:cTn>
                              </p:par>
                              <p:par>
                                <p:cTn id="50" presetID="50" presetClass="entr" presetSubtype="0" decel="100000" fill="hold" grpId="0" nodeType="withEffect">
                                  <p:stCondLst>
                                    <p:cond delay="0"/>
                                  </p:stCondLst>
                                  <p:childTnLst>
                                    <p:set>
                                      <p:cBhvr>
                                        <p:cTn id="51" dur="1" fill="hold">
                                          <p:stCondLst>
                                            <p:cond delay="0"/>
                                          </p:stCondLst>
                                        </p:cTn>
                                        <p:tgtEl>
                                          <p:spTgt spid="42"/>
                                        </p:tgtEl>
                                        <p:attrNameLst>
                                          <p:attrName>style.visibility</p:attrName>
                                        </p:attrNameLst>
                                      </p:cBhvr>
                                      <p:to>
                                        <p:strVal val="visible"/>
                                      </p:to>
                                    </p:set>
                                    <p:anim calcmode="lin" valueType="num">
                                      <p:cBhvr>
                                        <p:cTn id="52" dur="1000" fill="hold"/>
                                        <p:tgtEl>
                                          <p:spTgt spid="42"/>
                                        </p:tgtEl>
                                        <p:attrNameLst>
                                          <p:attrName>ppt_w</p:attrName>
                                        </p:attrNameLst>
                                      </p:cBhvr>
                                      <p:tavLst>
                                        <p:tav tm="0">
                                          <p:val>
                                            <p:strVal val="#ppt_w+.3"/>
                                          </p:val>
                                        </p:tav>
                                        <p:tav tm="100000">
                                          <p:val>
                                            <p:strVal val="#ppt_w"/>
                                          </p:val>
                                        </p:tav>
                                      </p:tavLst>
                                    </p:anim>
                                    <p:anim calcmode="lin" valueType="num">
                                      <p:cBhvr>
                                        <p:cTn id="53" dur="1000" fill="hold"/>
                                        <p:tgtEl>
                                          <p:spTgt spid="42"/>
                                        </p:tgtEl>
                                        <p:attrNameLst>
                                          <p:attrName>ppt_h</p:attrName>
                                        </p:attrNameLst>
                                      </p:cBhvr>
                                      <p:tavLst>
                                        <p:tav tm="0">
                                          <p:val>
                                            <p:strVal val="#ppt_h"/>
                                          </p:val>
                                        </p:tav>
                                        <p:tav tm="100000">
                                          <p:val>
                                            <p:strVal val="#ppt_h"/>
                                          </p:val>
                                        </p:tav>
                                      </p:tavLst>
                                    </p:anim>
                                    <p:animEffect transition="in" filter="fade">
                                      <p:cBhvr>
                                        <p:cTn id="54" dur="1000"/>
                                        <p:tgtEl>
                                          <p:spTgt spid="42"/>
                                        </p:tgtEl>
                                      </p:cBhvr>
                                    </p:animEffect>
                                  </p:childTnLst>
                                </p:cTn>
                              </p:par>
                              <p:par>
                                <p:cTn id="55" presetID="50" presetClass="entr" presetSubtype="0" decel="100000" fill="hold" grpId="0" nodeType="withEffect">
                                  <p:stCondLst>
                                    <p:cond delay="0"/>
                                  </p:stCondLst>
                                  <p:childTnLst>
                                    <p:set>
                                      <p:cBhvr>
                                        <p:cTn id="56" dur="1" fill="hold">
                                          <p:stCondLst>
                                            <p:cond delay="0"/>
                                          </p:stCondLst>
                                        </p:cTn>
                                        <p:tgtEl>
                                          <p:spTgt spid="44"/>
                                        </p:tgtEl>
                                        <p:attrNameLst>
                                          <p:attrName>style.visibility</p:attrName>
                                        </p:attrNameLst>
                                      </p:cBhvr>
                                      <p:to>
                                        <p:strVal val="visible"/>
                                      </p:to>
                                    </p:set>
                                    <p:anim calcmode="lin" valueType="num">
                                      <p:cBhvr>
                                        <p:cTn id="57" dur="1000" fill="hold"/>
                                        <p:tgtEl>
                                          <p:spTgt spid="44"/>
                                        </p:tgtEl>
                                        <p:attrNameLst>
                                          <p:attrName>ppt_w</p:attrName>
                                        </p:attrNameLst>
                                      </p:cBhvr>
                                      <p:tavLst>
                                        <p:tav tm="0">
                                          <p:val>
                                            <p:strVal val="#ppt_w+.3"/>
                                          </p:val>
                                        </p:tav>
                                        <p:tav tm="100000">
                                          <p:val>
                                            <p:strVal val="#ppt_w"/>
                                          </p:val>
                                        </p:tav>
                                      </p:tavLst>
                                    </p:anim>
                                    <p:anim calcmode="lin" valueType="num">
                                      <p:cBhvr>
                                        <p:cTn id="58" dur="1000" fill="hold"/>
                                        <p:tgtEl>
                                          <p:spTgt spid="44"/>
                                        </p:tgtEl>
                                        <p:attrNameLst>
                                          <p:attrName>ppt_h</p:attrName>
                                        </p:attrNameLst>
                                      </p:cBhvr>
                                      <p:tavLst>
                                        <p:tav tm="0">
                                          <p:val>
                                            <p:strVal val="#ppt_h"/>
                                          </p:val>
                                        </p:tav>
                                        <p:tav tm="100000">
                                          <p:val>
                                            <p:strVal val="#ppt_h"/>
                                          </p:val>
                                        </p:tav>
                                      </p:tavLst>
                                    </p:anim>
                                    <p:animEffect transition="in" filter="fade">
                                      <p:cBhvr>
                                        <p:cTn id="59" dur="1000"/>
                                        <p:tgtEl>
                                          <p:spTgt spid="44"/>
                                        </p:tgtEl>
                                      </p:cBhvr>
                                    </p:animEffect>
                                  </p:childTnLst>
                                </p:cTn>
                              </p:par>
                              <p:par>
                                <p:cTn id="60" presetID="50" presetClass="entr" presetSubtype="0" decel="100000" fill="hold" grpId="0" nodeType="withEffect">
                                  <p:stCondLst>
                                    <p:cond delay="0"/>
                                  </p:stCondLst>
                                  <p:childTnLst>
                                    <p:set>
                                      <p:cBhvr>
                                        <p:cTn id="61" dur="1" fill="hold">
                                          <p:stCondLst>
                                            <p:cond delay="0"/>
                                          </p:stCondLst>
                                        </p:cTn>
                                        <p:tgtEl>
                                          <p:spTgt spid="33"/>
                                        </p:tgtEl>
                                        <p:attrNameLst>
                                          <p:attrName>style.visibility</p:attrName>
                                        </p:attrNameLst>
                                      </p:cBhvr>
                                      <p:to>
                                        <p:strVal val="visible"/>
                                      </p:to>
                                    </p:set>
                                    <p:anim calcmode="lin" valueType="num">
                                      <p:cBhvr>
                                        <p:cTn id="62" dur="1000" fill="hold"/>
                                        <p:tgtEl>
                                          <p:spTgt spid="33"/>
                                        </p:tgtEl>
                                        <p:attrNameLst>
                                          <p:attrName>ppt_w</p:attrName>
                                        </p:attrNameLst>
                                      </p:cBhvr>
                                      <p:tavLst>
                                        <p:tav tm="0">
                                          <p:val>
                                            <p:strVal val="#ppt_w+.3"/>
                                          </p:val>
                                        </p:tav>
                                        <p:tav tm="100000">
                                          <p:val>
                                            <p:strVal val="#ppt_w"/>
                                          </p:val>
                                        </p:tav>
                                      </p:tavLst>
                                    </p:anim>
                                    <p:anim calcmode="lin" valueType="num">
                                      <p:cBhvr>
                                        <p:cTn id="63" dur="1000" fill="hold"/>
                                        <p:tgtEl>
                                          <p:spTgt spid="33"/>
                                        </p:tgtEl>
                                        <p:attrNameLst>
                                          <p:attrName>ppt_h</p:attrName>
                                        </p:attrNameLst>
                                      </p:cBhvr>
                                      <p:tavLst>
                                        <p:tav tm="0">
                                          <p:val>
                                            <p:strVal val="#ppt_h"/>
                                          </p:val>
                                        </p:tav>
                                        <p:tav tm="100000">
                                          <p:val>
                                            <p:strVal val="#ppt_h"/>
                                          </p:val>
                                        </p:tav>
                                      </p:tavLst>
                                    </p:anim>
                                    <p:animEffect transition="in" filter="fade">
                                      <p:cBhvr>
                                        <p:cTn id="64" dur="1000"/>
                                        <p:tgtEl>
                                          <p:spTgt spid="33"/>
                                        </p:tgtEl>
                                      </p:cBhvr>
                                    </p:animEffect>
                                  </p:childTnLst>
                                </p:cTn>
                              </p:par>
                              <p:par>
                                <p:cTn id="65" presetID="50" presetClass="entr" presetSubtype="0" decel="100000" fill="hold" grpId="0" nodeType="withEffect">
                                  <p:stCondLst>
                                    <p:cond delay="0"/>
                                  </p:stCondLst>
                                  <p:childTnLst>
                                    <p:set>
                                      <p:cBhvr>
                                        <p:cTn id="66" dur="1" fill="hold">
                                          <p:stCondLst>
                                            <p:cond delay="0"/>
                                          </p:stCondLst>
                                        </p:cTn>
                                        <p:tgtEl>
                                          <p:spTgt spid="48"/>
                                        </p:tgtEl>
                                        <p:attrNameLst>
                                          <p:attrName>style.visibility</p:attrName>
                                        </p:attrNameLst>
                                      </p:cBhvr>
                                      <p:to>
                                        <p:strVal val="visible"/>
                                      </p:to>
                                    </p:set>
                                    <p:anim calcmode="lin" valueType="num">
                                      <p:cBhvr>
                                        <p:cTn id="67" dur="1000" fill="hold"/>
                                        <p:tgtEl>
                                          <p:spTgt spid="48"/>
                                        </p:tgtEl>
                                        <p:attrNameLst>
                                          <p:attrName>ppt_w</p:attrName>
                                        </p:attrNameLst>
                                      </p:cBhvr>
                                      <p:tavLst>
                                        <p:tav tm="0">
                                          <p:val>
                                            <p:strVal val="#ppt_w+.3"/>
                                          </p:val>
                                        </p:tav>
                                        <p:tav tm="100000">
                                          <p:val>
                                            <p:strVal val="#ppt_w"/>
                                          </p:val>
                                        </p:tav>
                                      </p:tavLst>
                                    </p:anim>
                                    <p:anim calcmode="lin" valueType="num">
                                      <p:cBhvr>
                                        <p:cTn id="68" dur="1000" fill="hold"/>
                                        <p:tgtEl>
                                          <p:spTgt spid="48"/>
                                        </p:tgtEl>
                                        <p:attrNameLst>
                                          <p:attrName>ppt_h</p:attrName>
                                        </p:attrNameLst>
                                      </p:cBhvr>
                                      <p:tavLst>
                                        <p:tav tm="0">
                                          <p:val>
                                            <p:strVal val="#ppt_h"/>
                                          </p:val>
                                        </p:tav>
                                        <p:tav tm="100000">
                                          <p:val>
                                            <p:strVal val="#ppt_h"/>
                                          </p:val>
                                        </p:tav>
                                      </p:tavLst>
                                    </p:anim>
                                    <p:animEffect transition="in" filter="fade">
                                      <p:cBhvr>
                                        <p:cTn id="69" dur="1000"/>
                                        <p:tgtEl>
                                          <p:spTgt spid="48"/>
                                        </p:tgtEl>
                                      </p:cBhvr>
                                    </p:animEffect>
                                  </p:childTnLst>
                                </p:cTn>
                              </p:par>
                              <p:par>
                                <p:cTn id="70" presetID="50" presetClass="entr" presetSubtype="0" decel="100000" fill="hold" grpId="0" nodeType="withEffect">
                                  <p:stCondLst>
                                    <p:cond delay="0"/>
                                  </p:stCondLst>
                                  <p:childTnLst>
                                    <p:set>
                                      <p:cBhvr>
                                        <p:cTn id="71" dur="1" fill="hold">
                                          <p:stCondLst>
                                            <p:cond delay="0"/>
                                          </p:stCondLst>
                                        </p:cTn>
                                        <p:tgtEl>
                                          <p:spTgt spid="29"/>
                                        </p:tgtEl>
                                        <p:attrNameLst>
                                          <p:attrName>style.visibility</p:attrName>
                                        </p:attrNameLst>
                                      </p:cBhvr>
                                      <p:to>
                                        <p:strVal val="visible"/>
                                      </p:to>
                                    </p:set>
                                    <p:anim calcmode="lin" valueType="num">
                                      <p:cBhvr>
                                        <p:cTn id="72" dur="1000" fill="hold"/>
                                        <p:tgtEl>
                                          <p:spTgt spid="29"/>
                                        </p:tgtEl>
                                        <p:attrNameLst>
                                          <p:attrName>ppt_w</p:attrName>
                                        </p:attrNameLst>
                                      </p:cBhvr>
                                      <p:tavLst>
                                        <p:tav tm="0">
                                          <p:val>
                                            <p:strVal val="#ppt_w+.3"/>
                                          </p:val>
                                        </p:tav>
                                        <p:tav tm="100000">
                                          <p:val>
                                            <p:strVal val="#ppt_w"/>
                                          </p:val>
                                        </p:tav>
                                      </p:tavLst>
                                    </p:anim>
                                    <p:anim calcmode="lin" valueType="num">
                                      <p:cBhvr>
                                        <p:cTn id="73" dur="1000" fill="hold"/>
                                        <p:tgtEl>
                                          <p:spTgt spid="29"/>
                                        </p:tgtEl>
                                        <p:attrNameLst>
                                          <p:attrName>ppt_h</p:attrName>
                                        </p:attrNameLst>
                                      </p:cBhvr>
                                      <p:tavLst>
                                        <p:tav tm="0">
                                          <p:val>
                                            <p:strVal val="#ppt_h"/>
                                          </p:val>
                                        </p:tav>
                                        <p:tav tm="100000">
                                          <p:val>
                                            <p:strVal val="#ppt_h"/>
                                          </p:val>
                                        </p:tav>
                                      </p:tavLst>
                                    </p:anim>
                                    <p:animEffect transition="in" filter="fade">
                                      <p:cBhvr>
                                        <p:cTn id="74" dur="1000"/>
                                        <p:tgtEl>
                                          <p:spTgt spid="29"/>
                                        </p:tgtEl>
                                      </p:cBhvr>
                                    </p:animEffect>
                                  </p:childTnLst>
                                </p:cTn>
                              </p:par>
                              <p:par>
                                <p:cTn id="75" presetID="50" presetClass="entr" presetSubtype="0" decel="100000" fill="hold" grpId="0" nodeType="withEffect">
                                  <p:stCondLst>
                                    <p:cond delay="0"/>
                                  </p:stCondLst>
                                  <p:childTnLst>
                                    <p:set>
                                      <p:cBhvr>
                                        <p:cTn id="76" dur="1" fill="hold">
                                          <p:stCondLst>
                                            <p:cond delay="0"/>
                                          </p:stCondLst>
                                        </p:cTn>
                                        <p:tgtEl>
                                          <p:spTgt spid="30"/>
                                        </p:tgtEl>
                                        <p:attrNameLst>
                                          <p:attrName>style.visibility</p:attrName>
                                        </p:attrNameLst>
                                      </p:cBhvr>
                                      <p:to>
                                        <p:strVal val="visible"/>
                                      </p:to>
                                    </p:set>
                                    <p:anim calcmode="lin" valueType="num">
                                      <p:cBhvr>
                                        <p:cTn id="77" dur="1000" fill="hold"/>
                                        <p:tgtEl>
                                          <p:spTgt spid="30"/>
                                        </p:tgtEl>
                                        <p:attrNameLst>
                                          <p:attrName>ppt_w</p:attrName>
                                        </p:attrNameLst>
                                      </p:cBhvr>
                                      <p:tavLst>
                                        <p:tav tm="0">
                                          <p:val>
                                            <p:strVal val="#ppt_w+.3"/>
                                          </p:val>
                                        </p:tav>
                                        <p:tav tm="100000">
                                          <p:val>
                                            <p:strVal val="#ppt_w"/>
                                          </p:val>
                                        </p:tav>
                                      </p:tavLst>
                                    </p:anim>
                                    <p:anim calcmode="lin" valueType="num">
                                      <p:cBhvr>
                                        <p:cTn id="78" dur="1000" fill="hold"/>
                                        <p:tgtEl>
                                          <p:spTgt spid="30"/>
                                        </p:tgtEl>
                                        <p:attrNameLst>
                                          <p:attrName>ppt_h</p:attrName>
                                        </p:attrNameLst>
                                      </p:cBhvr>
                                      <p:tavLst>
                                        <p:tav tm="0">
                                          <p:val>
                                            <p:strVal val="#ppt_h"/>
                                          </p:val>
                                        </p:tav>
                                        <p:tav tm="100000">
                                          <p:val>
                                            <p:strVal val="#ppt_h"/>
                                          </p:val>
                                        </p:tav>
                                      </p:tavLst>
                                    </p:anim>
                                    <p:animEffect transition="in" filter="fade">
                                      <p:cBhvr>
                                        <p:cTn id="79" dur="1000"/>
                                        <p:tgtEl>
                                          <p:spTgt spid="30"/>
                                        </p:tgtEl>
                                      </p:cBhvr>
                                    </p:animEffect>
                                  </p:childTnLst>
                                </p:cTn>
                              </p:par>
                              <p:par>
                                <p:cTn id="80" presetID="50" presetClass="entr" presetSubtype="0" decel="100000" fill="hold" grpId="0" nodeType="withEffect">
                                  <p:stCondLst>
                                    <p:cond delay="0"/>
                                  </p:stCondLst>
                                  <p:childTnLst>
                                    <p:set>
                                      <p:cBhvr>
                                        <p:cTn id="81" dur="1" fill="hold">
                                          <p:stCondLst>
                                            <p:cond delay="0"/>
                                          </p:stCondLst>
                                        </p:cTn>
                                        <p:tgtEl>
                                          <p:spTgt spid="28"/>
                                        </p:tgtEl>
                                        <p:attrNameLst>
                                          <p:attrName>style.visibility</p:attrName>
                                        </p:attrNameLst>
                                      </p:cBhvr>
                                      <p:to>
                                        <p:strVal val="visible"/>
                                      </p:to>
                                    </p:set>
                                    <p:anim calcmode="lin" valueType="num">
                                      <p:cBhvr>
                                        <p:cTn id="82" dur="1000" fill="hold"/>
                                        <p:tgtEl>
                                          <p:spTgt spid="28"/>
                                        </p:tgtEl>
                                        <p:attrNameLst>
                                          <p:attrName>ppt_w</p:attrName>
                                        </p:attrNameLst>
                                      </p:cBhvr>
                                      <p:tavLst>
                                        <p:tav tm="0">
                                          <p:val>
                                            <p:strVal val="#ppt_w+.3"/>
                                          </p:val>
                                        </p:tav>
                                        <p:tav tm="100000">
                                          <p:val>
                                            <p:strVal val="#ppt_w"/>
                                          </p:val>
                                        </p:tav>
                                      </p:tavLst>
                                    </p:anim>
                                    <p:anim calcmode="lin" valueType="num">
                                      <p:cBhvr>
                                        <p:cTn id="83" dur="1000" fill="hold"/>
                                        <p:tgtEl>
                                          <p:spTgt spid="28"/>
                                        </p:tgtEl>
                                        <p:attrNameLst>
                                          <p:attrName>ppt_h</p:attrName>
                                        </p:attrNameLst>
                                      </p:cBhvr>
                                      <p:tavLst>
                                        <p:tav tm="0">
                                          <p:val>
                                            <p:strVal val="#ppt_h"/>
                                          </p:val>
                                        </p:tav>
                                        <p:tav tm="100000">
                                          <p:val>
                                            <p:strVal val="#ppt_h"/>
                                          </p:val>
                                        </p:tav>
                                      </p:tavLst>
                                    </p:anim>
                                    <p:animEffect transition="in" filter="fade">
                                      <p:cBhvr>
                                        <p:cTn id="84" dur="1000"/>
                                        <p:tgtEl>
                                          <p:spTgt spid="28"/>
                                        </p:tgtEl>
                                      </p:cBhvr>
                                    </p:animEffect>
                                  </p:childTnLst>
                                </p:cTn>
                              </p:par>
                              <p:par>
                                <p:cTn id="85" presetID="50" presetClass="entr" presetSubtype="0" decel="100000" fill="hold" grpId="0" nodeType="withEffect">
                                  <p:stCondLst>
                                    <p:cond delay="0"/>
                                  </p:stCondLst>
                                  <p:childTnLst>
                                    <p:set>
                                      <p:cBhvr>
                                        <p:cTn id="86" dur="1" fill="hold">
                                          <p:stCondLst>
                                            <p:cond delay="0"/>
                                          </p:stCondLst>
                                        </p:cTn>
                                        <p:tgtEl>
                                          <p:spTgt spid="4"/>
                                        </p:tgtEl>
                                        <p:attrNameLst>
                                          <p:attrName>style.visibility</p:attrName>
                                        </p:attrNameLst>
                                      </p:cBhvr>
                                      <p:to>
                                        <p:strVal val="visible"/>
                                      </p:to>
                                    </p:set>
                                    <p:anim calcmode="lin" valueType="num">
                                      <p:cBhvr>
                                        <p:cTn id="87" dur="1000" fill="hold"/>
                                        <p:tgtEl>
                                          <p:spTgt spid="4"/>
                                        </p:tgtEl>
                                        <p:attrNameLst>
                                          <p:attrName>ppt_w</p:attrName>
                                        </p:attrNameLst>
                                      </p:cBhvr>
                                      <p:tavLst>
                                        <p:tav tm="0">
                                          <p:val>
                                            <p:strVal val="#ppt_w+.3"/>
                                          </p:val>
                                        </p:tav>
                                        <p:tav tm="100000">
                                          <p:val>
                                            <p:strVal val="#ppt_w"/>
                                          </p:val>
                                        </p:tav>
                                      </p:tavLst>
                                    </p:anim>
                                    <p:anim calcmode="lin" valueType="num">
                                      <p:cBhvr>
                                        <p:cTn id="88" dur="1000" fill="hold"/>
                                        <p:tgtEl>
                                          <p:spTgt spid="4"/>
                                        </p:tgtEl>
                                        <p:attrNameLst>
                                          <p:attrName>ppt_h</p:attrName>
                                        </p:attrNameLst>
                                      </p:cBhvr>
                                      <p:tavLst>
                                        <p:tav tm="0">
                                          <p:val>
                                            <p:strVal val="#ppt_h"/>
                                          </p:val>
                                        </p:tav>
                                        <p:tav tm="100000">
                                          <p:val>
                                            <p:strVal val="#ppt_h"/>
                                          </p:val>
                                        </p:tav>
                                      </p:tavLst>
                                    </p:anim>
                                    <p:animEffect transition="in" filter="fade">
                                      <p:cBhvr>
                                        <p:cTn id="89" dur="1000"/>
                                        <p:tgtEl>
                                          <p:spTgt spid="4"/>
                                        </p:tgtEl>
                                      </p:cBhvr>
                                    </p:animEffect>
                                  </p:childTnLst>
                                </p:cTn>
                              </p:par>
                              <p:par>
                                <p:cTn id="90" presetID="50" presetClass="entr" presetSubtype="0" decel="100000" fill="hold" grpId="0" nodeType="withEffect">
                                  <p:stCondLst>
                                    <p:cond delay="0"/>
                                  </p:stCondLst>
                                  <p:childTnLst>
                                    <p:set>
                                      <p:cBhvr>
                                        <p:cTn id="91" dur="1" fill="hold">
                                          <p:stCondLst>
                                            <p:cond delay="0"/>
                                          </p:stCondLst>
                                        </p:cTn>
                                        <p:tgtEl>
                                          <p:spTgt spid="3"/>
                                        </p:tgtEl>
                                        <p:attrNameLst>
                                          <p:attrName>style.visibility</p:attrName>
                                        </p:attrNameLst>
                                      </p:cBhvr>
                                      <p:to>
                                        <p:strVal val="visible"/>
                                      </p:to>
                                    </p:set>
                                    <p:anim calcmode="lin" valueType="num">
                                      <p:cBhvr>
                                        <p:cTn id="92" dur="1000" fill="hold"/>
                                        <p:tgtEl>
                                          <p:spTgt spid="3"/>
                                        </p:tgtEl>
                                        <p:attrNameLst>
                                          <p:attrName>ppt_w</p:attrName>
                                        </p:attrNameLst>
                                      </p:cBhvr>
                                      <p:tavLst>
                                        <p:tav tm="0">
                                          <p:val>
                                            <p:strVal val="#ppt_w+.3"/>
                                          </p:val>
                                        </p:tav>
                                        <p:tav tm="100000">
                                          <p:val>
                                            <p:strVal val="#ppt_w"/>
                                          </p:val>
                                        </p:tav>
                                      </p:tavLst>
                                    </p:anim>
                                    <p:anim calcmode="lin" valueType="num">
                                      <p:cBhvr>
                                        <p:cTn id="93" dur="1000" fill="hold"/>
                                        <p:tgtEl>
                                          <p:spTgt spid="3"/>
                                        </p:tgtEl>
                                        <p:attrNameLst>
                                          <p:attrName>ppt_h</p:attrName>
                                        </p:attrNameLst>
                                      </p:cBhvr>
                                      <p:tavLst>
                                        <p:tav tm="0">
                                          <p:val>
                                            <p:strVal val="#ppt_h"/>
                                          </p:val>
                                        </p:tav>
                                        <p:tav tm="100000">
                                          <p:val>
                                            <p:strVal val="#ppt_h"/>
                                          </p:val>
                                        </p:tav>
                                      </p:tavLst>
                                    </p:anim>
                                    <p:animEffect transition="in" filter="fade">
                                      <p:cBhvr>
                                        <p:cTn id="94" dur="1000"/>
                                        <p:tgtEl>
                                          <p:spTgt spid="3"/>
                                        </p:tgtEl>
                                      </p:cBhvr>
                                    </p:animEffect>
                                  </p:childTnLst>
                                </p:cTn>
                              </p:par>
                              <p:par>
                                <p:cTn id="95" presetID="50" presetClass="entr" presetSubtype="0" decel="100000" fill="hold" grpId="0" nodeType="withEffect">
                                  <p:stCondLst>
                                    <p:cond delay="0"/>
                                  </p:stCondLst>
                                  <p:childTnLst>
                                    <p:set>
                                      <p:cBhvr>
                                        <p:cTn id="96" dur="1" fill="hold">
                                          <p:stCondLst>
                                            <p:cond delay="0"/>
                                          </p:stCondLst>
                                        </p:cTn>
                                        <p:tgtEl>
                                          <p:spTgt spid="2"/>
                                        </p:tgtEl>
                                        <p:attrNameLst>
                                          <p:attrName>style.visibility</p:attrName>
                                        </p:attrNameLst>
                                      </p:cBhvr>
                                      <p:to>
                                        <p:strVal val="visible"/>
                                      </p:to>
                                    </p:set>
                                    <p:anim calcmode="lin" valueType="num">
                                      <p:cBhvr>
                                        <p:cTn id="97" dur="1000" fill="hold"/>
                                        <p:tgtEl>
                                          <p:spTgt spid="2"/>
                                        </p:tgtEl>
                                        <p:attrNameLst>
                                          <p:attrName>ppt_w</p:attrName>
                                        </p:attrNameLst>
                                      </p:cBhvr>
                                      <p:tavLst>
                                        <p:tav tm="0">
                                          <p:val>
                                            <p:strVal val="#ppt_w+.3"/>
                                          </p:val>
                                        </p:tav>
                                        <p:tav tm="100000">
                                          <p:val>
                                            <p:strVal val="#ppt_w"/>
                                          </p:val>
                                        </p:tav>
                                      </p:tavLst>
                                    </p:anim>
                                    <p:anim calcmode="lin" valueType="num">
                                      <p:cBhvr>
                                        <p:cTn id="98" dur="1000" fill="hold"/>
                                        <p:tgtEl>
                                          <p:spTgt spid="2"/>
                                        </p:tgtEl>
                                        <p:attrNameLst>
                                          <p:attrName>ppt_h</p:attrName>
                                        </p:attrNameLst>
                                      </p:cBhvr>
                                      <p:tavLst>
                                        <p:tav tm="0">
                                          <p:val>
                                            <p:strVal val="#ppt_h"/>
                                          </p:val>
                                        </p:tav>
                                        <p:tav tm="100000">
                                          <p:val>
                                            <p:strVal val="#ppt_h"/>
                                          </p:val>
                                        </p:tav>
                                      </p:tavLst>
                                    </p:anim>
                                    <p:animEffect transition="in" filter="fade">
                                      <p:cBhvr>
                                        <p:cTn id="99" dur="1000"/>
                                        <p:tgtEl>
                                          <p:spTgt spid="2"/>
                                        </p:tgtEl>
                                      </p:cBhvr>
                                    </p:animEffect>
                                  </p:childTnLst>
                                </p:cTn>
                              </p:par>
                              <p:par>
                                <p:cTn id="100" presetID="50" presetClass="entr" presetSubtype="0" decel="100000" fill="hold" nodeType="withEffect">
                                  <p:stCondLst>
                                    <p:cond delay="0"/>
                                  </p:stCondLst>
                                  <p:childTnLst>
                                    <p:set>
                                      <p:cBhvr>
                                        <p:cTn id="101" dur="1" fill="hold">
                                          <p:stCondLst>
                                            <p:cond delay="0"/>
                                          </p:stCondLst>
                                        </p:cTn>
                                        <p:tgtEl>
                                          <p:spTgt spid="18"/>
                                        </p:tgtEl>
                                        <p:attrNameLst>
                                          <p:attrName>style.visibility</p:attrName>
                                        </p:attrNameLst>
                                      </p:cBhvr>
                                      <p:to>
                                        <p:strVal val="visible"/>
                                      </p:to>
                                    </p:set>
                                    <p:anim calcmode="lin" valueType="num">
                                      <p:cBhvr>
                                        <p:cTn id="102" dur="1000" fill="hold"/>
                                        <p:tgtEl>
                                          <p:spTgt spid="18"/>
                                        </p:tgtEl>
                                        <p:attrNameLst>
                                          <p:attrName>ppt_w</p:attrName>
                                        </p:attrNameLst>
                                      </p:cBhvr>
                                      <p:tavLst>
                                        <p:tav tm="0">
                                          <p:val>
                                            <p:strVal val="#ppt_w+.3"/>
                                          </p:val>
                                        </p:tav>
                                        <p:tav tm="100000">
                                          <p:val>
                                            <p:strVal val="#ppt_w"/>
                                          </p:val>
                                        </p:tav>
                                      </p:tavLst>
                                    </p:anim>
                                    <p:anim calcmode="lin" valueType="num">
                                      <p:cBhvr>
                                        <p:cTn id="103" dur="1000" fill="hold"/>
                                        <p:tgtEl>
                                          <p:spTgt spid="18"/>
                                        </p:tgtEl>
                                        <p:attrNameLst>
                                          <p:attrName>ppt_h</p:attrName>
                                        </p:attrNameLst>
                                      </p:cBhvr>
                                      <p:tavLst>
                                        <p:tav tm="0">
                                          <p:val>
                                            <p:strVal val="#ppt_h"/>
                                          </p:val>
                                        </p:tav>
                                        <p:tav tm="100000">
                                          <p:val>
                                            <p:strVal val="#ppt_h"/>
                                          </p:val>
                                        </p:tav>
                                      </p:tavLst>
                                    </p:anim>
                                    <p:animEffect transition="in" filter="fade">
                                      <p:cBhvr>
                                        <p:cTn id="104" dur="1000"/>
                                        <p:tgtEl>
                                          <p:spTgt spid="18"/>
                                        </p:tgtEl>
                                      </p:cBhvr>
                                    </p:animEffect>
                                  </p:childTnLst>
                                </p:cTn>
                              </p:par>
                              <p:par>
                                <p:cTn id="105" presetID="50" presetClass="entr" presetSubtype="0" decel="100000" fill="hold" nodeType="withEffect">
                                  <p:stCondLst>
                                    <p:cond delay="0"/>
                                  </p:stCondLst>
                                  <p:childTnLst>
                                    <p:set>
                                      <p:cBhvr>
                                        <p:cTn id="106" dur="1" fill="hold">
                                          <p:stCondLst>
                                            <p:cond delay="0"/>
                                          </p:stCondLst>
                                        </p:cTn>
                                        <p:tgtEl>
                                          <p:spTgt spid="20"/>
                                        </p:tgtEl>
                                        <p:attrNameLst>
                                          <p:attrName>style.visibility</p:attrName>
                                        </p:attrNameLst>
                                      </p:cBhvr>
                                      <p:to>
                                        <p:strVal val="visible"/>
                                      </p:to>
                                    </p:set>
                                    <p:anim calcmode="lin" valueType="num">
                                      <p:cBhvr>
                                        <p:cTn id="107" dur="1000" fill="hold"/>
                                        <p:tgtEl>
                                          <p:spTgt spid="20"/>
                                        </p:tgtEl>
                                        <p:attrNameLst>
                                          <p:attrName>ppt_w</p:attrName>
                                        </p:attrNameLst>
                                      </p:cBhvr>
                                      <p:tavLst>
                                        <p:tav tm="0">
                                          <p:val>
                                            <p:strVal val="#ppt_w+.3"/>
                                          </p:val>
                                        </p:tav>
                                        <p:tav tm="100000">
                                          <p:val>
                                            <p:strVal val="#ppt_w"/>
                                          </p:val>
                                        </p:tav>
                                      </p:tavLst>
                                    </p:anim>
                                    <p:anim calcmode="lin" valueType="num">
                                      <p:cBhvr>
                                        <p:cTn id="108" dur="1000" fill="hold"/>
                                        <p:tgtEl>
                                          <p:spTgt spid="20"/>
                                        </p:tgtEl>
                                        <p:attrNameLst>
                                          <p:attrName>ppt_h</p:attrName>
                                        </p:attrNameLst>
                                      </p:cBhvr>
                                      <p:tavLst>
                                        <p:tav tm="0">
                                          <p:val>
                                            <p:strVal val="#ppt_h"/>
                                          </p:val>
                                        </p:tav>
                                        <p:tav tm="100000">
                                          <p:val>
                                            <p:strVal val="#ppt_h"/>
                                          </p:val>
                                        </p:tav>
                                      </p:tavLst>
                                    </p:anim>
                                    <p:animEffect transition="in" filter="fade">
                                      <p:cBhvr>
                                        <p:cTn id="109" dur="1000"/>
                                        <p:tgtEl>
                                          <p:spTgt spid="20"/>
                                        </p:tgtEl>
                                      </p:cBhvr>
                                    </p:animEffect>
                                  </p:childTnLst>
                                </p:cTn>
                              </p:par>
                              <p:par>
                                <p:cTn id="110" presetID="50" presetClass="entr" presetSubtype="0" decel="100000" fill="hold" grpId="0" nodeType="withEffect">
                                  <p:stCondLst>
                                    <p:cond delay="0"/>
                                  </p:stCondLst>
                                  <p:childTnLst>
                                    <p:set>
                                      <p:cBhvr>
                                        <p:cTn id="111" dur="1" fill="hold">
                                          <p:stCondLst>
                                            <p:cond delay="0"/>
                                          </p:stCondLst>
                                        </p:cTn>
                                        <p:tgtEl>
                                          <p:spTgt spid="21"/>
                                        </p:tgtEl>
                                        <p:attrNameLst>
                                          <p:attrName>style.visibility</p:attrName>
                                        </p:attrNameLst>
                                      </p:cBhvr>
                                      <p:to>
                                        <p:strVal val="visible"/>
                                      </p:to>
                                    </p:set>
                                    <p:anim calcmode="lin" valueType="num">
                                      <p:cBhvr>
                                        <p:cTn id="112" dur="1000" fill="hold"/>
                                        <p:tgtEl>
                                          <p:spTgt spid="21"/>
                                        </p:tgtEl>
                                        <p:attrNameLst>
                                          <p:attrName>ppt_w</p:attrName>
                                        </p:attrNameLst>
                                      </p:cBhvr>
                                      <p:tavLst>
                                        <p:tav tm="0">
                                          <p:val>
                                            <p:strVal val="#ppt_w+.3"/>
                                          </p:val>
                                        </p:tav>
                                        <p:tav tm="100000">
                                          <p:val>
                                            <p:strVal val="#ppt_w"/>
                                          </p:val>
                                        </p:tav>
                                      </p:tavLst>
                                    </p:anim>
                                    <p:anim calcmode="lin" valueType="num">
                                      <p:cBhvr>
                                        <p:cTn id="113" dur="1000" fill="hold"/>
                                        <p:tgtEl>
                                          <p:spTgt spid="21"/>
                                        </p:tgtEl>
                                        <p:attrNameLst>
                                          <p:attrName>ppt_h</p:attrName>
                                        </p:attrNameLst>
                                      </p:cBhvr>
                                      <p:tavLst>
                                        <p:tav tm="0">
                                          <p:val>
                                            <p:strVal val="#ppt_h"/>
                                          </p:val>
                                        </p:tav>
                                        <p:tav tm="100000">
                                          <p:val>
                                            <p:strVal val="#ppt_h"/>
                                          </p:val>
                                        </p:tav>
                                      </p:tavLst>
                                    </p:anim>
                                    <p:animEffect transition="in" filter="fade">
                                      <p:cBhvr>
                                        <p:cTn id="114" dur="1000"/>
                                        <p:tgtEl>
                                          <p:spTgt spid="21"/>
                                        </p:tgtEl>
                                      </p:cBhvr>
                                    </p:animEffect>
                                  </p:childTnLst>
                                </p:cTn>
                              </p:par>
                              <p:par>
                                <p:cTn id="115" presetID="50" presetClass="entr" presetSubtype="0" decel="100000" fill="hold" grpId="0" nodeType="withEffect">
                                  <p:stCondLst>
                                    <p:cond delay="0"/>
                                  </p:stCondLst>
                                  <p:childTnLst>
                                    <p:set>
                                      <p:cBhvr>
                                        <p:cTn id="116" dur="1" fill="hold">
                                          <p:stCondLst>
                                            <p:cond delay="0"/>
                                          </p:stCondLst>
                                        </p:cTn>
                                        <p:tgtEl>
                                          <p:spTgt spid="27"/>
                                        </p:tgtEl>
                                        <p:attrNameLst>
                                          <p:attrName>style.visibility</p:attrName>
                                        </p:attrNameLst>
                                      </p:cBhvr>
                                      <p:to>
                                        <p:strVal val="visible"/>
                                      </p:to>
                                    </p:set>
                                    <p:anim calcmode="lin" valueType="num">
                                      <p:cBhvr>
                                        <p:cTn id="117" dur="1000" fill="hold"/>
                                        <p:tgtEl>
                                          <p:spTgt spid="27"/>
                                        </p:tgtEl>
                                        <p:attrNameLst>
                                          <p:attrName>ppt_w</p:attrName>
                                        </p:attrNameLst>
                                      </p:cBhvr>
                                      <p:tavLst>
                                        <p:tav tm="0">
                                          <p:val>
                                            <p:strVal val="#ppt_w+.3"/>
                                          </p:val>
                                        </p:tav>
                                        <p:tav tm="100000">
                                          <p:val>
                                            <p:strVal val="#ppt_w"/>
                                          </p:val>
                                        </p:tav>
                                      </p:tavLst>
                                    </p:anim>
                                    <p:anim calcmode="lin" valueType="num">
                                      <p:cBhvr>
                                        <p:cTn id="118" dur="1000" fill="hold"/>
                                        <p:tgtEl>
                                          <p:spTgt spid="27"/>
                                        </p:tgtEl>
                                        <p:attrNameLst>
                                          <p:attrName>ppt_h</p:attrName>
                                        </p:attrNameLst>
                                      </p:cBhvr>
                                      <p:tavLst>
                                        <p:tav tm="0">
                                          <p:val>
                                            <p:strVal val="#ppt_h"/>
                                          </p:val>
                                        </p:tav>
                                        <p:tav tm="100000">
                                          <p:val>
                                            <p:strVal val="#ppt_h"/>
                                          </p:val>
                                        </p:tav>
                                      </p:tavLst>
                                    </p:anim>
                                    <p:animEffect transition="in" filter="fade">
                                      <p:cBhvr>
                                        <p:cTn id="119" dur="1000"/>
                                        <p:tgtEl>
                                          <p:spTgt spid="27"/>
                                        </p:tgtEl>
                                      </p:cBhvr>
                                    </p:animEffect>
                                  </p:childTnLst>
                                </p:cTn>
                              </p:par>
                              <p:par>
                                <p:cTn id="120" presetID="50" presetClass="entr" presetSubtype="0" decel="100000" fill="hold" nodeType="withEffect">
                                  <p:stCondLst>
                                    <p:cond delay="0"/>
                                  </p:stCondLst>
                                  <p:childTnLst>
                                    <p:set>
                                      <p:cBhvr>
                                        <p:cTn id="121" dur="1" fill="hold">
                                          <p:stCondLst>
                                            <p:cond delay="0"/>
                                          </p:stCondLst>
                                        </p:cTn>
                                        <p:tgtEl>
                                          <p:spTgt spid="25"/>
                                        </p:tgtEl>
                                        <p:attrNameLst>
                                          <p:attrName>style.visibility</p:attrName>
                                        </p:attrNameLst>
                                      </p:cBhvr>
                                      <p:to>
                                        <p:strVal val="visible"/>
                                      </p:to>
                                    </p:set>
                                    <p:anim calcmode="lin" valueType="num">
                                      <p:cBhvr>
                                        <p:cTn id="122" dur="1000" fill="hold"/>
                                        <p:tgtEl>
                                          <p:spTgt spid="25"/>
                                        </p:tgtEl>
                                        <p:attrNameLst>
                                          <p:attrName>ppt_w</p:attrName>
                                        </p:attrNameLst>
                                      </p:cBhvr>
                                      <p:tavLst>
                                        <p:tav tm="0">
                                          <p:val>
                                            <p:strVal val="#ppt_w+.3"/>
                                          </p:val>
                                        </p:tav>
                                        <p:tav tm="100000">
                                          <p:val>
                                            <p:strVal val="#ppt_w"/>
                                          </p:val>
                                        </p:tav>
                                      </p:tavLst>
                                    </p:anim>
                                    <p:anim calcmode="lin" valueType="num">
                                      <p:cBhvr>
                                        <p:cTn id="123" dur="1000" fill="hold"/>
                                        <p:tgtEl>
                                          <p:spTgt spid="25"/>
                                        </p:tgtEl>
                                        <p:attrNameLst>
                                          <p:attrName>ppt_h</p:attrName>
                                        </p:attrNameLst>
                                      </p:cBhvr>
                                      <p:tavLst>
                                        <p:tav tm="0">
                                          <p:val>
                                            <p:strVal val="#ppt_h"/>
                                          </p:val>
                                        </p:tav>
                                        <p:tav tm="100000">
                                          <p:val>
                                            <p:strVal val="#ppt_h"/>
                                          </p:val>
                                        </p:tav>
                                      </p:tavLst>
                                    </p:anim>
                                    <p:animEffect transition="in" filter="fade">
                                      <p:cBhvr>
                                        <p:cTn id="124" dur="1000"/>
                                        <p:tgtEl>
                                          <p:spTgt spid="25"/>
                                        </p:tgtEl>
                                      </p:cBhvr>
                                    </p:animEffect>
                                  </p:childTnLst>
                                </p:cTn>
                              </p:par>
                              <p:par>
                                <p:cTn id="125" presetID="50" presetClass="entr" presetSubtype="0" decel="100000" fill="hold" grpId="0" nodeType="withEffect">
                                  <p:stCondLst>
                                    <p:cond delay="0"/>
                                  </p:stCondLst>
                                  <p:childTnLst>
                                    <p:set>
                                      <p:cBhvr>
                                        <p:cTn id="126" dur="1" fill="hold">
                                          <p:stCondLst>
                                            <p:cond delay="0"/>
                                          </p:stCondLst>
                                        </p:cTn>
                                        <p:tgtEl>
                                          <p:spTgt spid="26"/>
                                        </p:tgtEl>
                                        <p:attrNameLst>
                                          <p:attrName>style.visibility</p:attrName>
                                        </p:attrNameLst>
                                      </p:cBhvr>
                                      <p:to>
                                        <p:strVal val="visible"/>
                                      </p:to>
                                    </p:set>
                                    <p:anim calcmode="lin" valueType="num">
                                      <p:cBhvr>
                                        <p:cTn id="127" dur="1000" fill="hold"/>
                                        <p:tgtEl>
                                          <p:spTgt spid="26"/>
                                        </p:tgtEl>
                                        <p:attrNameLst>
                                          <p:attrName>ppt_w</p:attrName>
                                        </p:attrNameLst>
                                      </p:cBhvr>
                                      <p:tavLst>
                                        <p:tav tm="0">
                                          <p:val>
                                            <p:strVal val="#ppt_w+.3"/>
                                          </p:val>
                                        </p:tav>
                                        <p:tav tm="100000">
                                          <p:val>
                                            <p:strVal val="#ppt_w"/>
                                          </p:val>
                                        </p:tav>
                                      </p:tavLst>
                                    </p:anim>
                                    <p:anim calcmode="lin" valueType="num">
                                      <p:cBhvr>
                                        <p:cTn id="128" dur="1000" fill="hold"/>
                                        <p:tgtEl>
                                          <p:spTgt spid="26"/>
                                        </p:tgtEl>
                                        <p:attrNameLst>
                                          <p:attrName>ppt_h</p:attrName>
                                        </p:attrNameLst>
                                      </p:cBhvr>
                                      <p:tavLst>
                                        <p:tav tm="0">
                                          <p:val>
                                            <p:strVal val="#ppt_h"/>
                                          </p:val>
                                        </p:tav>
                                        <p:tav tm="100000">
                                          <p:val>
                                            <p:strVal val="#ppt_h"/>
                                          </p:val>
                                        </p:tav>
                                      </p:tavLst>
                                    </p:anim>
                                    <p:animEffect transition="in" filter="fade">
                                      <p:cBhvr>
                                        <p:cTn id="129" dur="1000"/>
                                        <p:tgtEl>
                                          <p:spTgt spid="26"/>
                                        </p:tgtEl>
                                      </p:cBhvr>
                                    </p:animEffect>
                                  </p:childTnLst>
                                </p:cTn>
                              </p:par>
                              <p:par>
                                <p:cTn id="130" presetID="50" presetClass="entr" presetSubtype="0" decel="100000" fill="hold" grpId="0" nodeType="withEffect">
                                  <p:stCondLst>
                                    <p:cond delay="0"/>
                                  </p:stCondLst>
                                  <p:childTnLst>
                                    <p:set>
                                      <p:cBhvr>
                                        <p:cTn id="131" dur="1" fill="hold">
                                          <p:stCondLst>
                                            <p:cond delay="0"/>
                                          </p:stCondLst>
                                        </p:cTn>
                                        <p:tgtEl>
                                          <p:spTgt spid="24"/>
                                        </p:tgtEl>
                                        <p:attrNameLst>
                                          <p:attrName>style.visibility</p:attrName>
                                        </p:attrNameLst>
                                      </p:cBhvr>
                                      <p:to>
                                        <p:strVal val="visible"/>
                                      </p:to>
                                    </p:set>
                                    <p:anim calcmode="lin" valueType="num">
                                      <p:cBhvr>
                                        <p:cTn id="132" dur="1000" fill="hold"/>
                                        <p:tgtEl>
                                          <p:spTgt spid="24"/>
                                        </p:tgtEl>
                                        <p:attrNameLst>
                                          <p:attrName>ppt_w</p:attrName>
                                        </p:attrNameLst>
                                      </p:cBhvr>
                                      <p:tavLst>
                                        <p:tav tm="0">
                                          <p:val>
                                            <p:strVal val="#ppt_w+.3"/>
                                          </p:val>
                                        </p:tav>
                                        <p:tav tm="100000">
                                          <p:val>
                                            <p:strVal val="#ppt_w"/>
                                          </p:val>
                                        </p:tav>
                                      </p:tavLst>
                                    </p:anim>
                                    <p:anim calcmode="lin" valueType="num">
                                      <p:cBhvr>
                                        <p:cTn id="133" dur="1000" fill="hold"/>
                                        <p:tgtEl>
                                          <p:spTgt spid="24"/>
                                        </p:tgtEl>
                                        <p:attrNameLst>
                                          <p:attrName>ppt_h</p:attrName>
                                        </p:attrNameLst>
                                      </p:cBhvr>
                                      <p:tavLst>
                                        <p:tav tm="0">
                                          <p:val>
                                            <p:strVal val="#ppt_h"/>
                                          </p:val>
                                        </p:tav>
                                        <p:tav tm="100000">
                                          <p:val>
                                            <p:strVal val="#ppt_h"/>
                                          </p:val>
                                        </p:tav>
                                      </p:tavLst>
                                    </p:anim>
                                    <p:animEffect transition="in" filter="fade">
                                      <p:cBhvr>
                                        <p:cTn id="134" dur="1000"/>
                                        <p:tgtEl>
                                          <p:spTgt spid="24"/>
                                        </p:tgtEl>
                                      </p:cBhvr>
                                    </p:animEffect>
                                  </p:childTnLst>
                                </p:cTn>
                              </p:par>
                              <p:par>
                                <p:cTn id="135" presetID="50" presetClass="entr" presetSubtype="0" decel="100000" fill="hold" grpId="0" nodeType="withEffect">
                                  <p:stCondLst>
                                    <p:cond delay="0"/>
                                  </p:stCondLst>
                                  <p:childTnLst>
                                    <p:set>
                                      <p:cBhvr>
                                        <p:cTn id="136" dur="1" fill="hold">
                                          <p:stCondLst>
                                            <p:cond delay="0"/>
                                          </p:stCondLst>
                                        </p:cTn>
                                        <p:tgtEl>
                                          <p:spTgt spid="22"/>
                                        </p:tgtEl>
                                        <p:attrNameLst>
                                          <p:attrName>style.visibility</p:attrName>
                                        </p:attrNameLst>
                                      </p:cBhvr>
                                      <p:to>
                                        <p:strVal val="visible"/>
                                      </p:to>
                                    </p:set>
                                    <p:anim calcmode="lin" valueType="num">
                                      <p:cBhvr>
                                        <p:cTn id="137" dur="1000" fill="hold"/>
                                        <p:tgtEl>
                                          <p:spTgt spid="22"/>
                                        </p:tgtEl>
                                        <p:attrNameLst>
                                          <p:attrName>ppt_w</p:attrName>
                                        </p:attrNameLst>
                                      </p:cBhvr>
                                      <p:tavLst>
                                        <p:tav tm="0">
                                          <p:val>
                                            <p:strVal val="#ppt_w+.3"/>
                                          </p:val>
                                        </p:tav>
                                        <p:tav tm="100000">
                                          <p:val>
                                            <p:strVal val="#ppt_w"/>
                                          </p:val>
                                        </p:tav>
                                      </p:tavLst>
                                    </p:anim>
                                    <p:anim calcmode="lin" valueType="num">
                                      <p:cBhvr>
                                        <p:cTn id="138" dur="1000" fill="hold"/>
                                        <p:tgtEl>
                                          <p:spTgt spid="22"/>
                                        </p:tgtEl>
                                        <p:attrNameLst>
                                          <p:attrName>ppt_h</p:attrName>
                                        </p:attrNameLst>
                                      </p:cBhvr>
                                      <p:tavLst>
                                        <p:tav tm="0">
                                          <p:val>
                                            <p:strVal val="#ppt_h"/>
                                          </p:val>
                                        </p:tav>
                                        <p:tav tm="100000">
                                          <p:val>
                                            <p:strVal val="#ppt_h"/>
                                          </p:val>
                                        </p:tav>
                                      </p:tavLst>
                                    </p:anim>
                                    <p:animEffect transition="in" filter="fade">
                                      <p:cBhvr>
                                        <p:cTn id="139" dur="1000"/>
                                        <p:tgtEl>
                                          <p:spTgt spid="22"/>
                                        </p:tgtEl>
                                      </p:cBhvr>
                                    </p:animEffect>
                                  </p:childTnLst>
                                </p:cTn>
                              </p:par>
                              <p:par>
                                <p:cTn id="140" presetID="50" presetClass="entr" presetSubtype="0" decel="100000" fill="hold" grpId="0" nodeType="withEffect">
                                  <p:stCondLst>
                                    <p:cond delay="0"/>
                                  </p:stCondLst>
                                  <p:childTnLst>
                                    <p:set>
                                      <p:cBhvr>
                                        <p:cTn id="141" dur="1" fill="hold">
                                          <p:stCondLst>
                                            <p:cond delay="0"/>
                                          </p:stCondLst>
                                        </p:cTn>
                                        <p:tgtEl>
                                          <p:spTgt spid="23"/>
                                        </p:tgtEl>
                                        <p:attrNameLst>
                                          <p:attrName>style.visibility</p:attrName>
                                        </p:attrNameLst>
                                      </p:cBhvr>
                                      <p:to>
                                        <p:strVal val="visible"/>
                                      </p:to>
                                    </p:set>
                                    <p:anim calcmode="lin" valueType="num">
                                      <p:cBhvr>
                                        <p:cTn id="142" dur="1000" fill="hold"/>
                                        <p:tgtEl>
                                          <p:spTgt spid="23"/>
                                        </p:tgtEl>
                                        <p:attrNameLst>
                                          <p:attrName>ppt_w</p:attrName>
                                        </p:attrNameLst>
                                      </p:cBhvr>
                                      <p:tavLst>
                                        <p:tav tm="0">
                                          <p:val>
                                            <p:strVal val="#ppt_w+.3"/>
                                          </p:val>
                                        </p:tav>
                                        <p:tav tm="100000">
                                          <p:val>
                                            <p:strVal val="#ppt_w"/>
                                          </p:val>
                                        </p:tav>
                                      </p:tavLst>
                                    </p:anim>
                                    <p:anim calcmode="lin" valueType="num">
                                      <p:cBhvr>
                                        <p:cTn id="143" dur="1000" fill="hold"/>
                                        <p:tgtEl>
                                          <p:spTgt spid="23"/>
                                        </p:tgtEl>
                                        <p:attrNameLst>
                                          <p:attrName>ppt_h</p:attrName>
                                        </p:attrNameLst>
                                      </p:cBhvr>
                                      <p:tavLst>
                                        <p:tav tm="0">
                                          <p:val>
                                            <p:strVal val="#ppt_h"/>
                                          </p:val>
                                        </p:tav>
                                        <p:tav tm="100000">
                                          <p:val>
                                            <p:strVal val="#ppt_h"/>
                                          </p:val>
                                        </p:tav>
                                      </p:tavLst>
                                    </p:anim>
                                    <p:animEffect transition="in" filter="fade">
                                      <p:cBhvr>
                                        <p:cTn id="144" dur="1000"/>
                                        <p:tgtEl>
                                          <p:spTgt spid="23"/>
                                        </p:tgtEl>
                                      </p:cBhvr>
                                    </p:animEffect>
                                  </p:childTnLst>
                                </p:cTn>
                              </p:par>
                              <p:par>
                                <p:cTn id="145" presetID="50" presetClass="entr" presetSubtype="0" decel="100000" fill="hold" grpId="0" nodeType="withEffect">
                                  <p:stCondLst>
                                    <p:cond delay="0"/>
                                  </p:stCondLst>
                                  <p:childTnLst>
                                    <p:set>
                                      <p:cBhvr>
                                        <p:cTn id="146" dur="1" fill="hold">
                                          <p:stCondLst>
                                            <p:cond delay="0"/>
                                          </p:stCondLst>
                                        </p:cTn>
                                        <p:tgtEl>
                                          <p:spTgt spid="52"/>
                                        </p:tgtEl>
                                        <p:attrNameLst>
                                          <p:attrName>style.visibility</p:attrName>
                                        </p:attrNameLst>
                                      </p:cBhvr>
                                      <p:to>
                                        <p:strVal val="visible"/>
                                      </p:to>
                                    </p:set>
                                    <p:anim calcmode="lin" valueType="num">
                                      <p:cBhvr>
                                        <p:cTn id="147" dur="1000" fill="hold"/>
                                        <p:tgtEl>
                                          <p:spTgt spid="52"/>
                                        </p:tgtEl>
                                        <p:attrNameLst>
                                          <p:attrName>ppt_w</p:attrName>
                                        </p:attrNameLst>
                                      </p:cBhvr>
                                      <p:tavLst>
                                        <p:tav tm="0">
                                          <p:val>
                                            <p:strVal val="#ppt_w+.3"/>
                                          </p:val>
                                        </p:tav>
                                        <p:tav tm="100000">
                                          <p:val>
                                            <p:strVal val="#ppt_w"/>
                                          </p:val>
                                        </p:tav>
                                      </p:tavLst>
                                    </p:anim>
                                    <p:anim calcmode="lin" valueType="num">
                                      <p:cBhvr>
                                        <p:cTn id="148" dur="1000" fill="hold"/>
                                        <p:tgtEl>
                                          <p:spTgt spid="52"/>
                                        </p:tgtEl>
                                        <p:attrNameLst>
                                          <p:attrName>ppt_h</p:attrName>
                                        </p:attrNameLst>
                                      </p:cBhvr>
                                      <p:tavLst>
                                        <p:tav tm="0">
                                          <p:val>
                                            <p:strVal val="#ppt_h"/>
                                          </p:val>
                                        </p:tav>
                                        <p:tav tm="100000">
                                          <p:val>
                                            <p:strVal val="#ppt_h"/>
                                          </p:val>
                                        </p:tav>
                                      </p:tavLst>
                                    </p:anim>
                                    <p:animEffect transition="in" filter="fade">
                                      <p:cBhvr>
                                        <p:cTn id="149" dur="1000"/>
                                        <p:tgtEl>
                                          <p:spTgt spid="52"/>
                                        </p:tgtEl>
                                      </p:cBhvr>
                                    </p:animEffect>
                                  </p:childTnLst>
                                </p:cTn>
                              </p:par>
                              <p:par>
                                <p:cTn id="150" presetID="50" presetClass="entr" presetSubtype="0" decel="100000" fill="hold" nodeType="withEffect">
                                  <p:stCondLst>
                                    <p:cond delay="0"/>
                                  </p:stCondLst>
                                  <p:childTnLst>
                                    <p:set>
                                      <p:cBhvr>
                                        <p:cTn id="151" dur="1" fill="hold">
                                          <p:stCondLst>
                                            <p:cond delay="0"/>
                                          </p:stCondLst>
                                        </p:cTn>
                                        <p:tgtEl>
                                          <p:spTgt spid="51"/>
                                        </p:tgtEl>
                                        <p:attrNameLst>
                                          <p:attrName>style.visibility</p:attrName>
                                        </p:attrNameLst>
                                      </p:cBhvr>
                                      <p:to>
                                        <p:strVal val="visible"/>
                                      </p:to>
                                    </p:set>
                                    <p:anim calcmode="lin" valueType="num">
                                      <p:cBhvr>
                                        <p:cTn id="152" dur="1000" fill="hold"/>
                                        <p:tgtEl>
                                          <p:spTgt spid="51"/>
                                        </p:tgtEl>
                                        <p:attrNameLst>
                                          <p:attrName>ppt_w</p:attrName>
                                        </p:attrNameLst>
                                      </p:cBhvr>
                                      <p:tavLst>
                                        <p:tav tm="0">
                                          <p:val>
                                            <p:strVal val="#ppt_w+.3"/>
                                          </p:val>
                                        </p:tav>
                                        <p:tav tm="100000">
                                          <p:val>
                                            <p:strVal val="#ppt_w"/>
                                          </p:val>
                                        </p:tav>
                                      </p:tavLst>
                                    </p:anim>
                                    <p:anim calcmode="lin" valueType="num">
                                      <p:cBhvr>
                                        <p:cTn id="153" dur="1000" fill="hold"/>
                                        <p:tgtEl>
                                          <p:spTgt spid="51"/>
                                        </p:tgtEl>
                                        <p:attrNameLst>
                                          <p:attrName>ppt_h</p:attrName>
                                        </p:attrNameLst>
                                      </p:cBhvr>
                                      <p:tavLst>
                                        <p:tav tm="0">
                                          <p:val>
                                            <p:strVal val="#ppt_h"/>
                                          </p:val>
                                        </p:tav>
                                        <p:tav tm="100000">
                                          <p:val>
                                            <p:strVal val="#ppt_h"/>
                                          </p:val>
                                        </p:tav>
                                      </p:tavLst>
                                    </p:anim>
                                    <p:animEffect transition="in" filter="fade">
                                      <p:cBhvr>
                                        <p:cTn id="154" dur="1000"/>
                                        <p:tgtEl>
                                          <p:spTgt spid="51"/>
                                        </p:tgtEl>
                                      </p:cBhvr>
                                    </p:animEffect>
                                  </p:childTnLst>
                                </p:cTn>
                              </p:par>
                              <p:par>
                                <p:cTn id="155" presetID="50" presetClass="entr" presetSubtype="0" decel="100000" fill="hold" grpId="0" nodeType="withEffect">
                                  <p:stCondLst>
                                    <p:cond delay="0"/>
                                  </p:stCondLst>
                                  <p:childTnLst>
                                    <p:set>
                                      <p:cBhvr>
                                        <p:cTn id="156" dur="1" fill="hold">
                                          <p:stCondLst>
                                            <p:cond delay="0"/>
                                          </p:stCondLst>
                                        </p:cTn>
                                        <p:tgtEl>
                                          <p:spTgt spid="50"/>
                                        </p:tgtEl>
                                        <p:attrNameLst>
                                          <p:attrName>style.visibility</p:attrName>
                                        </p:attrNameLst>
                                      </p:cBhvr>
                                      <p:to>
                                        <p:strVal val="visible"/>
                                      </p:to>
                                    </p:set>
                                    <p:anim calcmode="lin" valueType="num">
                                      <p:cBhvr>
                                        <p:cTn id="157" dur="1000" fill="hold"/>
                                        <p:tgtEl>
                                          <p:spTgt spid="50"/>
                                        </p:tgtEl>
                                        <p:attrNameLst>
                                          <p:attrName>ppt_w</p:attrName>
                                        </p:attrNameLst>
                                      </p:cBhvr>
                                      <p:tavLst>
                                        <p:tav tm="0">
                                          <p:val>
                                            <p:strVal val="#ppt_w+.3"/>
                                          </p:val>
                                        </p:tav>
                                        <p:tav tm="100000">
                                          <p:val>
                                            <p:strVal val="#ppt_w"/>
                                          </p:val>
                                        </p:tav>
                                      </p:tavLst>
                                    </p:anim>
                                    <p:anim calcmode="lin" valueType="num">
                                      <p:cBhvr>
                                        <p:cTn id="158" dur="1000" fill="hold"/>
                                        <p:tgtEl>
                                          <p:spTgt spid="50"/>
                                        </p:tgtEl>
                                        <p:attrNameLst>
                                          <p:attrName>ppt_h</p:attrName>
                                        </p:attrNameLst>
                                      </p:cBhvr>
                                      <p:tavLst>
                                        <p:tav tm="0">
                                          <p:val>
                                            <p:strVal val="#ppt_h"/>
                                          </p:val>
                                        </p:tav>
                                        <p:tav tm="100000">
                                          <p:val>
                                            <p:strVal val="#ppt_h"/>
                                          </p:val>
                                        </p:tav>
                                      </p:tavLst>
                                    </p:anim>
                                    <p:animEffect transition="in" filter="fade">
                                      <p:cBhvr>
                                        <p:cTn id="159" dur="10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39" grpId="0" animBg="1"/>
      <p:bldP spid="46" grpId="0" animBg="1"/>
      <p:bldP spid="34" grpId="0" animBg="1"/>
      <p:bldP spid="2" grpId="0" animBg="1"/>
      <p:bldP spid="3" grpId="0" animBg="1"/>
      <p:bldP spid="4" grpId="0"/>
      <p:bldP spid="21" grpId="0"/>
      <p:bldP spid="22" grpId="0" animBg="1"/>
      <p:bldP spid="23" grpId="0" animBg="1"/>
      <p:bldP spid="24" grpId="0"/>
      <p:bldP spid="26" grpId="0"/>
      <p:bldP spid="27" grpId="0" animBg="1"/>
      <p:bldP spid="28" grpId="0" animBg="1"/>
      <p:bldP spid="29" grpId="0" animBg="1"/>
      <p:bldP spid="30" grpId="0"/>
      <p:bldP spid="31" grpId="0" animBg="1"/>
      <p:bldP spid="32" grpId="0" animBg="1"/>
      <p:bldP spid="33" grpId="0"/>
      <p:bldP spid="44" grpId="0" animBg="1"/>
      <p:bldP spid="42" grpId="0"/>
      <p:bldP spid="48" grpId="0" animBg="1"/>
      <p:bldP spid="40" grpId="0"/>
      <p:bldP spid="5" grpId="0" animBg="1"/>
      <p:bldP spid="49" grpId="0"/>
      <p:bldP spid="50" grpId="0"/>
      <p:bldP spid="52" grpId="0" animBg="1"/>
    </p:bldLst>
  </p:timing>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00" name="矩形 199"/>
          <p:cNvSpPr/>
          <p:nvPr/>
        </p:nvSpPr>
        <p:spPr>
          <a:xfrm>
            <a:off x="2867105" y="3319367"/>
            <a:ext cx="1072730" cy="461665"/>
          </a:xfrm>
          <a:prstGeom prst="rect">
            <a:avLst/>
          </a:prstGeom>
        </p:spPr>
        <p:txBody>
          <a:bodyPr wrap="none">
            <a:spAutoFit/>
          </a:bodyPr>
          <a:lstStyle/>
          <a:p>
            <a:r>
              <a:rPr lang="en-US" altLang="zh-CN" sz="2400" dirty="0">
                <a:solidFill>
                  <a:schemeClr val="accent1"/>
                </a:solidFill>
                <a:ea typeface="MEllan HK Xbold" panose="00000800000000000000" pitchFamily="2" charset="-120"/>
                <a:sym typeface="+mn-lt"/>
              </a:rPr>
              <a:t>OPTION</a:t>
            </a:r>
            <a:endParaRPr lang="zh-CN" altLang="en-US" sz="2400" dirty="0">
              <a:solidFill>
                <a:schemeClr val="accent1"/>
              </a:solidFill>
              <a:ea typeface="MEllan HK Xbold" panose="00000800000000000000" pitchFamily="2" charset="-120"/>
              <a:sym typeface="+mn-lt"/>
            </a:endParaRPr>
          </a:p>
        </p:txBody>
      </p:sp>
      <p:sp>
        <p:nvSpPr>
          <p:cNvPr id="201" name="文本框 200"/>
          <p:cNvSpPr txBox="1"/>
          <p:nvPr/>
        </p:nvSpPr>
        <p:spPr>
          <a:xfrm flipH="1">
            <a:off x="1982248" y="3675350"/>
            <a:ext cx="1980029" cy="523220"/>
          </a:xfrm>
          <a:prstGeom prst="rect">
            <a:avLst/>
          </a:prstGeom>
          <a:noFill/>
        </p:spPr>
        <p:txBody>
          <a:bodyPr wrap="none" rtlCol="0">
            <a:spAutoFit/>
          </a:bodyPr>
          <a:lstStyle/>
          <a:p>
            <a:r>
              <a:rPr lang="zh-CN" altLang="en-US" sz="1400" dirty="0">
                <a:solidFill>
                  <a:schemeClr val="tx1">
                    <a:lumMod val="75000"/>
                    <a:lumOff val="25000"/>
                  </a:schemeClr>
                </a:solidFill>
                <a:ea typeface="方正正中黑简体" panose="02000000000000000000" pitchFamily="2" charset="-122"/>
                <a:sym typeface="+mn-lt"/>
              </a:rPr>
              <a:t>点击添加标题文字添加</a:t>
            </a:r>
            <a:endParaRPr lang="en-US" altLang="zh-CN" sz="1400" dirty="0">
              <a:solidFill>
                <a:schemeClr val="tx1">
                  <a:lumMod val="75000"/>
                  <a:lumOff val="25000"/>
                </a:schemeClr>
              </a:solidFill>
              <a:ea typeface="方正正中黑简体" panose="02000000000000000000" pitchFamily="2" charset="-122"/>
              <a:sym typeface="+mn-lt"/>
            </a:endParaRPr>
          </a:p>
          <a:p>
            <a:r>
              <a:rPr lang="zh-CN" altLang="en-US" sz="1400" dirty="0">
                <a:solidFill>
                  <a:schemeClr val="tx1">
                    <a:lumMod val="75000"/>
                    <a:lumOff val="25000"/>
                  </a:schemeClr>
                </a:solidFill>
                <a:ea typeface="方正正中黑简体" panose="02000000000000000000" pitchFamily="2" charset="-122"/>
                <a:sym typeface="+mn-lt"/>
              </a:rPr>
              <a:t>点击添加标题文字添加</a:t>
            </a:r>
          </a:p>
        </p:txBody>
      </p:sp>
      <p:sp>
        <p:nvSpPr>
          <p:cNvPr id="202" name="矩形 201"/>
          <p:cNvSpPr/>
          <p:nvPr/>
        </p:nvSpPr>
        <p:spPr>
          <a:xfrm>
            <a:off x="3436687" y="1892193"/>
            <a:ext cx="1072730" cy="461665"/>
          </a:xfrm>
          <a:prstGeom prst="rect">
            <a:avLst/>
          </a:prstGeom>
        </p:spPr>
        <p:txBody>
          <a:bodyPr wrap="none">
            <a:spAutoFit/>
          </a:bodyPr>
          <a:lstStyle/>
          <a:p>
            <a:r>
              <a:rPr lang="en-US" altLang="zh-CN" sz="2400" dirty="0">
                <a:solidFill>
                  <a:schemeClr val="accent2"/>
                </a:solidFill>
                <a:ea typeface="MEllan HK Xbold" panose="00000800000000000000" pitchFamily="2" charset="-120"/>
                <a:sym typeface="+mn-lt"/>
              </a:rPr>
              <a:t>OPTION</a:t>
            </a:r>
            <a:endParaRPr lang="zh-CN" altLang="en-US" sz="2400" dirty="0">
              <a:solidFill>
                <a:schemeClr val="accent2"/>
              </a:solidFill>
              <a:ea typeface="MEllan HK Xbold" panose="00000800000000000000" pitchFamily="2" charset="-120"/>
              <a:sym typeface="+mn-lt"/>
            </a:endParaRPr>
          </a:p>
        </p:txBody>
      </p:sp>
      <p:sp>
        <p:nvSpPr>
          <p:cNvPr id="203" name="文本框 202"/>
          <p:cNvSpPr txBox="1"/>
          <p:nvPr/>
        </p:nvSpPr>
        <p:spPr>
          <a:xfrm flipH="1">
            <a:off x="2529388" y="2248176"/>
            <a:ext cx="1980029" cy="523220"/>
          </a:xfrm>
          <a:prstGeom prst="rect">
            <a:avLst/>
          </a:prstGeom>
          <a:noFill/>
        </p:spPr>
        <p:txBody>
          <a:bodyPr wrap="none" rtlCol="0">
            <a:spAutoFit/>
          </a:bodyPr>
          <a:lstStyle/>
          <a:p>
            <a:r>
              <a:rPr lang="zh-CN" altLang="en-US" sz="1400" dirty="0">
                <a:solidFill>
                  <a:schemeClr val="tx1">
                    <a:lumMod val="75000"/>
                    <a:lumOff val="25000"/>
                  </a:schemeClr>
                </a:solidFill>
                <a:ea typeface="方正正中黑简体" panose="02000000000000000000" pitchFamily="2" charset="-122"/>
                <a:sym typeface="+mn-lt"/>
              </a:rPr>
              <a:t>点击添加标题文字添加</a:t>
            </a:r>
            <a:endParaRPr lang="en-US" altLang="zh-CN" sz="1400" dirty="0">
              <a:solidFill>
                <a:schemeClr val="tx1">
                  <a:lumMod val="75000"/>
                  <a:lumOff val="25000"/>
                </a:schemeClr>
              </a:solidFill>
              <a:ea typeface="方正正中黑简体" panose="02000000000000000000" pitchFamily="2" charset="-122"/>
              <a:sym typeface="+mn-lt"/>
            </a:endParaRPr>
          </a:p>
          <a:p>
            <a:r>
              <a:rPr lang="zh-CN" altLang="en-US" sz="1400" dirty="0">
                <a:solidFill>
                  <a:schemeClr val="tx1">
                    <a:lumMod val="75000"/>
                    <a:lumOff val="25000"/>
                  </a:schemeClr>
                </a:solidFill>
                <a:ea typeface="方正正中黑简体" panose="02000000000000000000" pitchFamily="2" charset="-122"/>
                <a:sym typeface="+mn-lt"/>
              </a:rPr>
              <a:t>点击添加标题文字添加</a:t>
            </a:r>
          </a:p>
        </p:txBody>
      </p:sp>
      <p:sp>
        <p:nvSpPr>
          <p:cNvPr id="204" name="矩形 203"/>
          <p:cNvSpPr/>
          <p:nvPr/>
        </p:nvSpPr>
        <p:spPr>
          <a:xfrm>
            <a:off x="7703858" y="1892193"/>
            <a:ext cx="1072730" cy="461665"/>
          </a:xfrm>
          <a:prstGeom prst="rect">
            <a:avLst/>
          </a:prstGeom>
        </p:spPr>
        <p:txBody>
          <a:bodyPr wrap="none">
            <a:spAutoFit/>
          </a:bodyPr>
          <a:lstStyle/>
          <a:p>
            <a:r>
              <a:rPr lang="en-US" altLang="zh-CN" sz="2400" dirty="0">
                <a:solidFill>
                  <a:schemeClr val="accent3"/>
                </a:solidFill>
                <a:ea typeface="MEllan HK Xbold" panose="00000800000000000000" pitchFamily="2" charset="-120"/>
                <a:sym typeface="+mn-lt"/>
              </a:rPr>
              <a:t>OPTION</a:t>
            </a:r>
            <a:endParaRPr lang="zh-CN" altLang="en-US" sz="2400" dirty="0">
              <a:solidFill>
                <a:schemeClr val="accent3"/>
              </a:solidFill>
              <a:ea typeface="MEllan HK Xbold" panose="00000800000000000000" pitchFamily="2" charset="-120"/>
              <a:sym typeface="+mn-lt"/>
            </a:endParaRPr>
          </a:p>
        </p:txBody>
      </p:sp>
      <p:sp>
        <p:nvSpPr>
          <p:cNvPr id="205" name="文本框 204"/>
          <p:cNvSpPr txBox="1"/>
          <p:nvPr/>
        </p:nvSpPr>
        <p:spPr>
          <a:xfrm flipH="1">
            <a:off x="7703858" y="2248176"/>
            <a:ext cx="1980029" cy="523220"/>
          </a:xfrm>
          <a:prstGeom prst="rect">
            <a:avLst/>
          </a:prstGeom>
          <a:noFill/>
        </p:spPr>
        <p:txBody>
          <a:bodyPr wrap="none" rtlCol="0">
            <a:spAutoFit/>
          </a:bodyPr>
          <a:lstStyle/>
          <a:p>
            <a:r>
              <a:rPr lang="zh-CN" altLang="en-US" sz="1400" dirty="0">
                <a:solidFill>
                  <a:schemeClr val="tx1">
                    <a:lumMod val="75000"/>
                    <a:lumOff val="25000"/>
                  </a:schemeClr>
                </a:solidFill>
                <a:ea typeface="方正正中黑简体" panose="02000000000000000000" pitchFamily="2" charset="-122"/>
                <a:sym typeface="+mn-lt"/>
              </a:rPr>
              <a:t>点击添加标题文字添加</a:t>
            </a:r>
            <a:endParaRPr lang="en-US" altLang="zh-CN" sz="1400" dirty="0">
              <a:solidFill>
                <a:schemeClr val="tx1">
                  <a:lumMod val="75000"/>
                  <a:lumOff val="25000"/>
                </a:schemeClr>
              </a:solidFill>
              <a:ea typeface="方正正中黑简体" panose="02000000000000000000" pitchFamily="2" charset="-122"/>
              <a:sym typeface="+mn-lt"/>
            </a:endParaRPr>
          </a:p>
          <a:p>
            <a:r>
              <a:rPr lang="zh-CN" altLang="en-US" sz="1400" dirty="0">
                <a:solidFill>
                  <a:schemeClr val="tx1">
                    <a:lumMod val="75000"/>
                    <a:lumOff val="25000"/>
                  </a:schemeClr>
                </a:solidFill>
                <a:ea typeface="方正正中黑简体" panose="02000000000000000000" pitchFamily="2" charset="-122"/>
                <a:sym typeface="+mn-lt"/>
              </a:rPr>
              <a:t>点击添加标题文字添加</a:t>
            </a:r>
          </a:p>
        </p:txBody>
      </p:sp>
      <p:sp>
        <p:nvSpPr>
          <p:cNvPr id="206" name="矩形 205"/>
          <p:cNvSpPr/>
          <p:nvPr/>
        </p:nvSpPr>
        <p:spPr>
          <a:xfrm>
            <a:off x="7703858" y="4772433"/>
            <a:ext cx="1072730" cy="461665"/>
          </a:xfrm>
          <a:prstGeom prst="rect">
            <a:avLst/>
          </a:prstGeom>
        </p:spPr>
        <p:txBody>
          <a:bodyPr wrap="none">
            <a:spAutoFit/>
          </a:bodyPr>
          <a:lstStyle/>
          <a:p>
            <a:r>
              <a:rPr lang="en-US" altLang="zh-CN" sz="2400" dirty="0">
                <a:solidFill>
                  <a:schemeClr val="accent4"/>
                </a:solidFill>
                <a:ea typeface="MEllan HK Xbold" panose="00000800000000000000" pitchFamily="2" charset="-120"/>
                <a:sym typeface="+mn-lt"/>
              </a:rPr>
              <a:t>OPTION</a:t>
            </a:r>
            <a:endParaRPr lang="zh-CN" altLang="en-US" sz="2400" dirty="0">
              <a:solidFill>
                <a:schemeClr val="accent4"/>
              </a:solidFill>
              <a:ea typeface="MEllan HK Xbold" panose="00000800000000000000" pitchFamily="2" charset="-120"/>
              <a:sym typeface="+mn-lt"/>
            </a:endParaRPr>
          </a:p>
        </p:txBody>
      </p:sp>
      <p:sp>
        <p:nvSpPr>
          <p:cNvPr id="207" name="文本框 206"/>
          <p:cNvSpPr txBox="1"/>
          <p:nvPr/>
        </p:nvSpPr>
        <p:spPr>
          <a:xfrm flipH="1">
            <a:off x="7703858" y="5128416"/>
            <a:ext cx="1980029" cy="523220"/>
          </a:xfrm>
          <a:prstGeom prst="rect">
            <a:avLst/>
          </a:prstGeom>
          <a:noFill/>
        </p:spPr>
        <p:txBody>
          <a:bodyPr wrap="none" rtlCol="0">
            <a:spAutoFit/>
          </a:bodyPr>
          <a:lstStyle/>
          <a:p>
            <a:r>
              <a:rPr lang="zh-CN" altLang="en-US" sz="1400" dirty="0">
                <a:solidFill>
                  <a:schemeClr val="tx1">
                    <a:lumMod val="75000"/>
                    <a:lumOff val="25000"/>
                  </a:schemeClr>
                </a:solidFill>
                <a:ea typeface="方正正中黑简体" panose="02000000000000000000" pitchFamily="2" charset="-122"/>
                <a:sym typeface="+mn-lt"/>
              </a:rPr>
              <a:t>点击添加标题文字添加</a:t>
            </a:r>
            <a:endParaRPr lang="en-US" altLang="zh-CN" sz="1400" dirty="0">
              <a:solidFill>
                <a:schemeClr val="tx1">
                  <a:lumMod val="75000"/>
                  <a:lumOff val="25000"/>
                </a:schemeClr>
              </a:solidFill>
              <a:ea typeface="方正正中黑简体" panose="02000000000000000000" pitchFamily="2" charset="-122"/>
              <a:sym typeface="+mn-lt"/>
            </a:endParaRPr>
          </a:p>
          <a:p>
            <a:r>
              <a:rPr lang="zh-CN" altLang="en-US" sz="1400" dirty="0">
                <a:solidFill>
                  <a:schemeClr val="tx1">
                    <a:lumMod val="75000"/>
                    <a:lumOff val="25000"/>
                  </a:schemeClr>
                </a:solidFill>
                <a:ea typeface="方正正中黑简体" panose="02000000000000000000" pitchFamily="2" charset="-122"/>
                <a:sym typeface="+mn-lt"/>
              </a:rPr>
              <a:t>点击添加标题文字添加</a:t>
            </a:r>
          </a:p>
        </p:txBody>
      </p:sp>
      <p:sp>
        <p:nvSpPr>
          <p:cNvPr id="208" name="矩形 207"/>
          <p:cNvSpPr/>
          <p:nvPr/>
        </p:nvSpPr>
        <p:spPr>
          <a:xfrm>
            <a:off x="3907062" y="5033692"/>
            <a:ext cx="1072730" cy="461665"/>
          </a:xfrm>
          <a:prstGeom prst="rect">
            <a:avLst/>
          </a:prstGeom>
        </p:spPr>
        <p:txBody>
          <a:bodyPr wrap="none">
            <a:spAutoFit/>
          </a:bodyPr>
          <a:lstStyle/>
          <a:p>
            <a:r>
              <a:rPr lang="en-US" altLang="zh-CN" sz="2400" dirty="0">
                <a:solidFill>
                  <a:schemeClr val="accent5"/>
                </a:solidFill>
                <a:ea typeface="MEllan HK Xbold" panose="00000800000000000000" pitchFamily="2" charset="-120"/>
                <a:sym typeface="+mn-lt"/>
              </a:rPr>
              <a:t>OPTION</a:t>
            </a:r>
            <a:endParaRPr lang="zh-CN" altLang="en-US" sz="2400" dirty="0">
              <a:solidFill>
                <a:schemeClr val="accent5"/>
              </a:solidFill>
              <a:ea typeface="MEllan HK Xbold" panose="00000800000000000000" pitchFamily="2" charset="-120"/>
              <a:sym typeface="+mn-lt"/>
            </a:endParaRPr>
          </a:p>
        </p:txBody>
      </p:sp>
      <p:sp>
        <p:nvSpPr>
          <p:cNvPr id="209" name="文本框 208"/>
          <p:cNvSpPr txBox="1"/>
          <p:nvPr/>
        </p:nvSpPr>
        <p:spPr>
          <a:xfrm flipH="1">
            <a:off x="3022205" y="5389675"/>
            <a:ext cx="1980029" cy="523220"/>
          </a:xfrm>
          <a:prstGeom prst="rect">
            <a:avLst/>
          </a:prstGeom>
          <a:noFill/>
        </p:spPr>
        <p:txBody>
          <a:bodyPr wrap="none" rtlCol="0">
            <a:spAutoFit/>
          </a:bodyPr>
          <a:lstStyle/>
          <a:p>
            <a:r>
              <a:rPr lang="zh-CN" altLang="en-US" sz="1400" dirty="0">
                <a:solidFill>
                  <a:schemeClr val="tx1">
                    <a:lumMod val="75000"/>
                    <a:lumOff val="25000"/>
                  </a:schemeClr>
                </a:solidFill>
                <a:ea typeface="方正正中黑简体" panose="02000000000000000000" pitchFamily="2" charset="-122"/>
                <a:sym typeface="+mn-lt"/>
              </a:rPr>
              <a:t>点击添加标题文字添加</a:t>
            </a:r>
            <a:endParaRPr lang="en-US" altLang="zh-CN" sz="1400" dirty="0">
              <a:solidFill>
                <a:schemeClr val="tx1">
                  <a:lumMod val="75000"/>
                  <a:lumOff val="25000"/>
                </a:schemeClr>
              </a:solidFill>
              <a:ea typeface="方正正中黑简体" panose="02000000000000000000" pitchFamily="2" charset="-122"/>
              <a:sym typeface="+mn-lt"/>
            </a:endParaRPr>
          </a:p>
          <a:p>
            <a:r>
              <a:rPr lang="zh-CN" altLang="en-US" sz="1400" dirty="0">
                <a:solidFill>
                  <a:schemeClr val="tx1">
                    <a:lumMod val="75000"/>
                    <a:lumOff val="25000"/>
                  </a:schemeClr>
                </a:solidFill>
                <a:ea typeface="方正正中黑简体" panose="02000000000000000000" pitchFamily="2" charset="-122"/>
                <a:sym typeface="+mn-lt"/>
              </a:rPr>
              <a:t>点击添加标题文字添加</a:t>
            </a:r>
          </a:p>
        </p:txBody>
      </p:sp>
      <p:sp>
        <p:nvSpPr>
          <p:cNvPr id="57" name="Freeform 30"/>
          <p:cNvSpPr/>
          <p:nvPr/>
        </p:nvSpPr>
        <p:spPr bwMode="auto">
          <a:xfrm>
            <a:off x="4872086" y="2419759"/>
            <a:ext cx="998898" cy="719098"/>
          </a:xfrm>
          <a:custGeom>
            <a:avLst/>
            <a:gdLst>
              <a:gd name="T0" fmla="*/ 0 w 1096"/>
              <a:gd name="T1" fmla="*/ 789 h 789"/>
              <a:gd name="T2" fmla="*/ 258 w 1096"/>
              <a:gd name="T3" fmla="*/ 0 h 789"/>
              <a:gd name="T4" fmla="*/ 1096 w 1096"/>
              <a:gd name="T5" fmla="*/ 0 h 789"/>
              <a:gd name="T6" fmla="*/ 760 w 1096"/>
              <a:gd name="T7" fmla="*/ 670 h 789"/>
              <a:gd name="T8" fmla="*/ 0 w 1096"/>
              <a:gd name="T9" fmla="*/ 789 h 789"/>
            </a:gdLst>
            <a:ahLst/>
            <a:cxnLst>
              <a:cxn ang="0">
                <a:pos x="T0" y="T1"/>
              </a:cxn>
              <a:cxn ang="0">
                <a:pos x="T2" y="T3"/>
              </a:cxn>
              <a:cxn ang="0">
                <a:pos x="T4" y="T5"/>
              </a:cxn>
              <a:cxn ang="0">
                <a:pos x="T6" y="T7"/>
              </a:cxn>
              <a:cxn ang="0">
                <a:pos x="T8" y="T9"/>
              </a:cxn>
            </a:cxnLst>
            <a:rect l="0" t="0" r="r" b="b"/>
            <a:pathLst>
              <a:path w="1096" h="789">
                <a:moveTo>
                  <a:pt x="0" y="789"/>
                </a:moveTo>
                <a:lnTo>
                  <a:pt x="258" y="0"/>
                </a:lnTo>
                <a:lnTo>
                  <a:pt x="1096" y="0"/>
                </a:lnTo>
                <a:lnTo>
                  <a:pt x="760" y="670"/>
                </a:lnTo>
                <a:lnTo>
                  <a:pt x="0" y="789"/>
                </a:lnTo>
                <a:close/>
              </a:path>
            </a:pathLst>
          </a:custGeom>
          <a:gradFill flip="none" rotWithShape="1">
            <a:gsLst>
              <a:gs pos="51000">
                <a:schemeClr val="accent2"/>
              </a:gs>
              <a:gs pos="0">
                <a:schemeClr val="accent2">
                  <a:lumMod val="75000"/>
                  <a:lumOff val="25000"/>
                </a:schemeClr>
              </a:gs>
            </a:gsLst>
            <a:path path="circle">
              <a:fillToRect r="100000" b="100000"/>
            </a:path>
            <a:tileRect l="-100000" t="-100000"/>
          </a:gradFill>
          <a:ln>
            <a:noFill/>
          </a:ln>
          <a:effectLst>
            <a:outerShdw blurRad="254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lt1"/>
              </a:solidFill>
              <a:sym typeface="+mn-lt"/>
            </a:endParaRPr>
          </a:p>
        </p:txBody>
      </p:sp>
      <p:sp>
        <p:nvSpPr>
          <p:cNvPr id="58" name="Freeform 31"/>
          <p:cNvSpPr/>
          <p:nvPr/>
        </p:nvSpPr>
        <p:spPr bwMode="auto">
          <a:xfrm>
            <a:off x="6286770" y="2426705"/>
            <a:ext cx="992518" cy="714540"/>
          </a:xfrm>
          <a:custGeom>
            <a:avLst/>
            <a:gdLst>
              <a:gd name="T0" fmla="*/ 1089 w 1089"/>
              <a:gd name="T1" fmla="*/ 784 h 784"/>
              <a:gd name="T2" fmla="*/ 828 w 1089"/>
              <a:gd name="T3" fmla="*/ 0 h 784"/>
              <a:gd name="T4" fmla="*/ 0 w 1089"/>
              <a:gd name="T5" fmla="*/ 0 h 784"/>
              <a:gd name="T6" fmla="*/ 338 w 1089"/>
              <a:gd name="T7" fmla="*/ 670 h 784"/>
              <a:gd name="T8" fmla="*/ 1089 w 1089"/>
              <a:gd name="T9" fmla="*/ 784 h 784"/>
            </a:gdLst>
            <a:ahLst/>
            <a:cxnLst>
              <a:cxn ang="0">
                <a:pos x="T0" y="T1"/>
              </a:cxn>
              <a:cxn ang="0">
                <a:pos x="T2" y="T3"/>
              </a:cxn>
              <a:cxn ang="0">
                <a:pos x="T4" y="T5"/>
              </a:cxn>
              <a:cxn ang="0">
                <a:pos x="T6" y="T7"/>
              </a:cxn>
              <a:cxn ang="0">
                <a:pos x="T8" y="T9"/>
              </a:cxn>
            </a:cxnLst>
            <a:rect l="0" t="0" r="r" b="b"/>
            <a:pathLst>
              <a:path w="1089" h="784">
                <a:moveTo>
                  <a:pt x="1089" y="784"/>
                </a:moveTo>
                <a:lnTo>
                  <a:pt x="828" y="0"/>
                </a:lnTo>
                <a:lnTo>
                  <a:pt x="0" y="0"/>
                </a:lnTo>
                <a:lnTo>
                  <a:pt x="338" y="670"/>
                </a:lnTo>
                <a:lnTo>
                  <a:pt x="1089" y="784"/>
                </a:lnTo>
                <a:close/>
              </a:path>
            </a:pathLst>
          </a:custGeom>
          <a:gradFill flip="none" rotWithShape="1">
            <a:gsLst>
              <a:gs pos="51000">
                <a:schemeClr val="accent3"/>
              </a:gs>
              <a:gs pos="0">
                <a:schemeClr val="accent3">
                  <a:lumMod val="75000"/>
                  <a:lumOff val="25000"/>
                </a:schemeClr>
              </a:gs>
            </a:gsLst>
            <a:path path="circle">
              <a:fillToRect r="100000" b="100000"/>
            </a:path>
            <a:tileRect l="-100000" t="-100000"/>
          </a:gradFill>
          <a:ln>
            <a:noFill/>
          </a:ln>
          <a:effectLst>
            <a:outerShdw blurRad="254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lt1"/>
              </a:solidFill>
              <a:sym typeface="+mn-lt"/>
            </a:endParaRPr>
          </a:p>
        </p:txBody>
      </p:sp>
      <p:sp>
        <p:nvSpPr>
          <p:cNvPr id="59" name="Freeform 32"/>
          <p:cNvSpPr/>
          <p:nvPr/>
        </p:nvSpPr>
        <p:spPr bwMode="auto">
          <a:xfrm>
            <a:off x="6923486" y="3538923"/>
            <a:ext cx="720920" cy="1177533"/>
          </a:xfrm>
          <a:custGeom>
            <a:avLst/>
            <a:gdLst>
              <a:gd name="T0" fmla="*/ 121 w 791"/>
              <a:gd name="T1" fmla="*/ 1292 h 1292"/>
              <a:gd name="T2" fmla="*/ 791 w 791"/>
              <a:gd name="T3" fmla="*/ 802 h 1292"/>
              <a:gd name="T4" fmla="*/ 535 w 791"/>
              <a:gd name="T5" fmla="*/ 0 h 1292"/>
              <a:gd name="T6" fmla="*/ 0 w 791"/>
              <a:gd name="T7" fmla="*/ 532 h 1292"/>
              <a:gd name="T8" fmla="*/ 121 w 791"/>
              <a:gd name="T9" fmla="*/ 1292 h 1292"/>
            </a:gdLst>
            <a:ahLst/>
            <a:cxnLst>
              <a:cxn ang="0">
                <a:pos x="T0" y="T1"/>
              </a:cxn>
              <a:cxn ang="0">
                <a:pos x="T2" y="T3"/>
              </a:cxn>
              <a:cxn ang="0">
                <a:pos x="T4" y="T5"/>
              </a:cxn>
              <a:cxn ang="0">
                <a:pos x="T6" y="T7"/>
              </a:cxn>
              <a:cxn ang="0">
                <a:pos x="T8" y="T9"/>
              </a:cxn>
            </a:cxnLst>
            <a:rect l="0" t="0" r="r" b="b"/>
            <a:pathLst>
              <a:path w="791" h="1292">
                <a:moveTo>
                  <a:pt x="121" y="1292"/>
                </a:moveTo>
                <a:lnTo>
                  <a:pt x="791" y="802"/>
                </a:lnTo>
                <a:lnTo>
                  <a:pt x="535" y="0"/>
                </a:lnTo>
                <a:lnTo>
                  <a:pt x="0" y="532"/>
                </a:lnTo>
                <a:lnTo>
                  <a:pt x="121" y="1292"/>
                </a:lnTo>
                <a:close/>
              </a:path>
            </a:pathLst>
          </a:custGeom>
          <a:gradFill flip="none" rotWithShape="1">
            <a:gsLst>
              <a:gs pos="50000">
                <a:schemeClr val="accent4"/>
              </a:gs>
              <a:gs pos="0">
                <a:schemeClr val="accent4">
                  <a:lumMod val="75000"/>
                  <a:lumOff val="25000"/>
                </a:schemeClr>
              </a:gs>
            </a:gsLst>
            <a:path path="circle">
              <a:fillToRect r="100000" b="100000"/>
            </a:path>
            <a:tileRect l="-100000" t="-100000"/>
          </a:gradFill>
          <a:ln>
            <a:noFill/>
          </a:ln>
          <a:effectLst>
            <a:outerShdw blurRad="127000" dist="635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ym typeface="+mn-lt"/>
            </a:endParaRPr>
          </a:p>
        </p:txBody>
      </p:sp>
      <p:sp>
        <p:nvSpPr>
          <p:cNvPr id="60" name="Freeform 33"/>
          <p:cNvSpPr/>
          <p:nvPr/>
        </p:nvSpPr>
        <p:spPr bwMode="auto">
          <a:xfrm>
            <a:off x="5444830" y="4612758"/>
            <a:ext cx="1266851" cy="774693"/>
          </a:xfrm>
          <a:custGeom>
            <a:avLst/>
            <a:gdLst>
              <a:gd name="T0" fmla="*/ 0 w 1390"/>
              <a:gd name="T1" fmla="*/ 353 h 850"/>
              <a:gd name="T2" fmla="*/ 696 w 1390"/>
              <a:gd name="T3" fmla="*/ 850 h 850"/>
              <a:gd name="T4" fmla="*/ 1390 w 1390"/>
              <a:gd name="T5" fmla="*/ 348 h 850"/>
              <a:gd name="T6" fmla="*/ 698 w 1390"/>
              <a:gd name="T7" fmla="*/ 0 h 850"/>
              <a:gd name="T8" fmla="*/ 0 w 1390"/>
              <a:gd name="T9" fmla="*/ 353 h 850"/>
            </a:gdLst>
            <a:ahLst/>
            <a:cxnLst>
              <a:cxn ang="0">
                <a:pos x="T0" y="T1"/>
              </a:cxn>
              <a:cxn ang="0">
                <a:pos x="T2" y="T3"/>
              </a:cxn>
              <a:cxn ang="0">
                <a:pos x="T4" y="T5"/>
              </a:cxn>
              <a:cxn ang="0">
                <a:pos x="T6" y="T7"/>
              </a:cxn>
              <a:cxn ang="0">
                <a:pos x="T8" y="T9"/>
              </a:cxn>
            </a:cxnLst>
            <a:rect l="0" t="0" r="r" b="b"/>
            <a:pathLst>
              <a:path w="1390" h="850">
                <a:moveTo>
                  <a:pt x="0" y="353"/>
                </a:moveTo>
                <a:lnTo>
                  <a:pt x="696" y="850"/>
                </a:lnTo>
                <a:lnTo>
                  <a:pt x="1390" y="348"/>
                </a:lnTo>
                <a:lnTo>
                  <a:pt x="698" y="0"/>
                </a:lnTo>
                <a:lnTo>
                  <a:pt x="0" y="353"/>
                </a:lnTo>
                <a:close/>
              </a:path>
            </a:pathLst>
          </a:custGeom>
          <a:gradFill flip="none" rotWithShape="1">
            <a:gsLst>
              <a:gs pos="50000">
                <a:schemeClr val="accent5"/>
              </a:gs>
              <a:gs pos="0">
                <a:schemeClr val="accent5">
                  <a:lumMod val="60000"/>
                  <a:lumOff val="40000"/>
                </a:schemeClr>
              </a:gs>
            </a:gsLst>
            <a:path path="circle">
              <a:fillToRect r="100000" b="100000"/>
            </a:path>
            <a:tileRect l="-100000" t="-100000"/>
          </a:gradFill>
          <a:ln>
            <a:noFill/>
          </a:ln>
          <a:effectLst>
            <a:outerShdw blurRad="254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lt1"/>
              </a:solidFill>
              <a:sym typeface="+mn-lt"/>
            </a:endParaRPr>
          </a:p>
        </p:txBody>
      </p:sp>
      <p:sp>
        <p:nvSpPr>
          <p:cNvPr id="61" name="Freeform 34"/>
          <p:cNvSpPr/>
          <p:nvPr/>
        </p:nvSpPr>
        <p:spPr bwMode="auto">
          <a:xfrm>
            <a:off x="4511733" y="3526938"/>
            <a:ext cx="729123" cy="1195762"/>
          </a:xfrm>
          <a:custGeom>
            <a:avLst/>
            <a:gdLst>
              <a:gd name="T0" fmla="*/ 677 w 800"/>
              <a:gd name="T1" fmla="*/ 1312 h 1312"/>
              <a:gd name="T2" fmla="*/ 0 w 800"/>
              <a:gd name="T3" fmla="*/ 812 h 1312"/>
              <a:gd name="T4" fmla="*/ 263 w 800"/>
              <a:gd name="T5" fmla="*/ 0 h 1312"/>
              <a:gd name="T6" fmla="*/ 800 w 800"/>
              <a:gd name="T7" fmla="*/ 542 h 1312"/>
              <a:gd name="T8" fmla="*/ 677 w 800"/>
              <a:gd name="T9" fmla="*/ 1312 h 1312"/>
            </a:gdLst>
            <a:ahLst/>
            <a:cxnLst>
              <a:cxn ang="0">
                <a:pos x="T0" y="T1"/>
              </a:cxn>
              <a:cxn ang="0">
                <a:pos x="T2" y="T3"/>
              </a:cxn>
              <a:cxn ang="0">
                <a:pos x="T4" y="T5"/>
              </a:cxn>
              <a:cxn ang="0">
                <a:pos x="T6" y="T7"/>
              </a:cxn>
              <a:cxn ang="0">
                <a:pos x="T8" y="T9"/>
              </a:cxn>
            </a:cxnLst>
            <a:rect l="0" t="0" r="r" b="b"/>
            <a:pathLst>
              <a:path w="800" h="1312">
                <a:moveTo>
                  <a:pt x="677" y="1312"/>
                </a:moveTo>
                <a:lnTo>
                  <a:pt x="0" y="812"/>
                </a:lnTo>
                <a:lnTo>
                  <a:pt x="263" y="0"/>
                </a:lnTo>
                <a:lnTo>
                  <a:pt x="800" y="542"/>
                </a:lnTo>
                <a:lnTo>
                  <a:pt x="677" y="1312"/>
                </a:lnTo>
                <a:close/>
              </a:path>
            </a:pathLst>
          </a:custGeom>
          <a:gradFill flip="none" rotWithShape="1">
            <a:gsLst>
              <a:gs pos="50000">
                <a:schemeClr val="accent1"/>
              </a:gs>
              <a:gs pos="0">
                <a:schemeClr val="accent1">
                  <a:lumMod val="75000"/>
                  <a:lumOff val="25000"/>
                </a:schemeClr>
              </a:gs>
            </a:gsLst>
            <a:path path="circle">
              <a:fillToRect r="100000" b="100000"/>
            </a:path>
            <a:tileRect l="-100000" t="-100000"/>
          </a:gradFill>
          <a:ln>
            <a:noFill/>
          </a:ln>
          <a:effectLst>
            <a:outerShdw blurRad="127000" dist="635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lt1"/>
              </a:solidFill>
              <a:sym typeface="+mn-lt"/>
            </a:endParaRPr>
          </a:p>
        </p:txBody>
      </p:sp>
      <p:sp>
        <p:nvSpPr>
          <p:cNvPr id="72" name="AutoShape 44"/>
          <p:cNvSpPr>
            <a:spLocks noChangeAspect="1" noChangeArrowheads="1" noTextEdit="1"/>
          </p:cNvSpPr>
          <p:nvPr/>
        </p:nvSpPr>
        <p:spPr bwMode="auto">
          <a:xfrm>
            <a:off x="5394345" y="2936720"/>
            <a:ext cx="1556676" cy="1479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sz="1600">
              <a:sym typeface="+mn-lt"/>
            </a:endParaRPr>
          </a:p>
        </p:txBody>
      </p:sp>
      <p:grpSp>
        <p:nvGrpSpPr>
          <p:cNvPr id="9" name="组合 8"/>
          <p:cNvGrpSpPr/>
          <p:nvPr/>
        </p:nvGrpSpPr>
        <p:grpSpPr>
          <a:xfrm>
            <a:off x="4124610" y="3221755"/>
            <a:ext cx="1147211" cy="1868290"/>
            <a:chOff x="3946805" y="3112165"/>
            <a:chExt cx="1267149" cy="2063616"/>
          </a:xfrm>
          <a:effectLst>
            <a:outerShdw blurRad="25400" dist="12700" dir="5400000" algn="t" rotWithShape="0">
              <a:prstClr val="black">
                <a:alpha val="40000"/>
              </a:prstClr>
            </a:outerShdw>
          </a:effectLst>
        </p:grpSpPr>
        <p:sp>
          <p:nvSpPr>
            <p:cNvPr id="17" name="Freeform 5"/>
            <p:cNvSpPr/>
            <p:nvPr/>
          </p:nvSpPr>
          <p:spPr bwMode="auto">
            <a:xfrm>
              <a:off x="3946805" y="3112165"/>
              <a:ext cx="739916" cy="1286549"/>
            </a:xfrm>
            <a:custGeom>
              <a:avLst/>
              <a:gdLst>
                <a:gd name="T0" fmla="*/ 0 w 735"/>
                <a:gd name="T1" fmla="*/ 1278 h 1278"/>
                <a:gd name="T2" fmla="*/ 393 w 735"/>
                <a:gd name="T3" fmla="*/ 1150 h 1278"/>
                <a:gd name="T4" fmla="*/ 735 w 735"/>
                <a:gd name="T5" fmla="*/ 102 h 1278"/>
                <a:gd name="T6" fmla="*/ 417 w 735"/>
                <a:gd name="T7" fmla="*/ 0 h 1278"/>
                <a:gd name="T8" fmla="*/ 0 w 735"/>
                <a:gd name="T9" fmla="*/ 1278 h 1278"/>
              </a:gdLst>
              <a:ahLst/>
              <a:cxnLst>
                <a:cxn ang="0">
                  <a:pos x="T0" y="T1"/>
                </a:cxn>
                <a:cxn ang="0">
                  <a:pos x="T2" y="T3"/>
                </a:cxn>
                <a:cxn ang="0">
                  <a:pos x="T4" y="T5"/>
                </a:cxn>
                <a:cxn ang="0">
                  <a:pos x="T6" y="T7"/>
                </a:cxn>
                <a:cxn ang="0">
                  <a:pos x="T8" y="T9"/>
                </a:cxn>
              </a:cxnLst>
              <a:rect l="0" t="0" r="r" b="b"/>
              <a:pathLst>
                <a:path w="735" h="1278">
                  <a:moveTo>
                    <a:pt x="0" y="1278"/>
                  </a:moveTo>
                  <a:lnTo>
                    <a:pt x="393" y="1150"/>
                  </a:lnTo>
                  <a:lnTo>
                    <a:pt x="735" y="102"/>
                  </a:lnTo>
                  <a:lnTo>
                    <a:pt x="417" y="0"/>
                  </a:lnTo>
                  <a:lnTo>
                    <a:pt x="0" y="1278"/>
                  </a:lnTo>
                  <a:close/>
                </a:path>
              </a:pathLst>
            </a:custGeom>
            <a:gradFill flip="none" rotWithShape="1">
              <a:gsLst>
                <a:gs pos="50000">
                  <a:schemeClr val="accent1"/>
                </a:gs>
                <a:gs pos="0">
                  <a:schemeClr val="accent1">
                    <a:lumMod val="60000"/>
                    <a:lumOff val="4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lt1"/>
                </a:solidFill>
                <a:sym typeface="+mn-lt"/>
              </a:endParaRPr>
            </a:p>
          </p:txBody>
        </p:sp>
        <p:sp>
          <p:nvSpPr>
            <p:cNvPr id="47" name="Freeform 21"/>
            <p:cNvSpPr/>
            <p:nvPr/>
          </p:nvSpPr>
          <p:spPr bwMode="auto">
            <a:xfrm>
              <a:off x="3949554" y="4270768"/>
              <a:ext cx="1264400" cy="905013"/>
            </a:xfrm>
            <a:custGeom>
              <a:avLst/>
              <a:gdLst>
                <a:gd name="T0" fmla="*/ 388 w 1256"/>
                <a:gd name="T1" fmla="*/ 0 h 899"/>
                <a:gd name="T2" fmla="*/ 0 w 1256"/>
                <a:gd name="T3" fmla="*/ 128 h 899"/>
                <a:gd name="T4" fmla="*/ 1062 w 1256"/>
                <a:gd name="T5" fmla="*/ 899 h 899"/>
                <a:gd name="T6" fmla="*/ 1256 w 1256"/>
                <a:gd name="T7" fmla="*/ 632 h 899"/>
                <a:gd name="T8" fmla="*/ 388 w 1256"/>
                <a:gd name="T9" fmla="*/ 0 h 899"/>
              </a:gdLst>
              <a:ahLst/>
              <a:cxnLst>
                <a:cxn ang="0">
                  <a:pos x="T0" y="T1"/>
                </a:cxn>
                <a:cxn ang="0">
                  <a:pos x="T2" y="T3"/>
                </a:cxn>
                <a:cxn ang="0">
                  <a:pos x="T4" y="T5"/>
                </a:cxn>
                <a:cxn ang="0">
                  <a:pos x="T6" y="T7"/>
                </a:cxn>
                <a:cxn ang="0">
                  <a:pos x="T8" y="T9"/>
                </a:cxn>
              </a:cxnLst>
              <a:rect l="0" t="0" r="r" b="b"/>
              <a:pathLst>
                <a:path w="1256" h="899">
                  <a:moveTo>
                    <a:pt x="388" y="0"/>
                  </a:moveTo>
                  <a:lnTo>
                    <a:pt x="0" y="128"/>
                  </a:lnTo>
                  <a:lnTo>
                    <a:pt x="1062" y="899"/>
                  </a:lnTo>
                  <a:lnTo>
                    <a:pt x="1256" y="632"/>
                  </a:lnTo>
                  <a:lnTo>
                    <a:pt x="388" y="0"/>
                  </a:lnTo>
                  <a:close/>
                </a:path>
              </a:pathLst>
            </a:custGeom>
            <a:gradFill flip="none" rotWithShape="1">
              <a:gsLst>
                <a:gs pos="50000">
                  <a:schemeClr val="accent1"/>
                </a:gs>
                <a:gs pos="0">
                  <a:schemeClr val="accent1">
                    <a:lumMod val="60000"/>
                    <a:lumOff val="4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lt1"/>
                </a:solidFill>
                <a:sym typeface="+mn-lt"/>
              </a:endParaRPr>
            </a:p>
          </p:txBody>
        </p:sp>
        <p:sp>
          <p:nvSpPr>
            <p:cNvPr id="147" name="Freeform 5"/>
            <p:cNvSpPr/>
            <p:nvPr/>
          </p:nvSpPr>
          <p:spPr bwMode="auto">
            <a:xfrm>
              <a:off x="3946805" y="3112165"/>
              <a:ext cx="739916" cy="1286549"/>
            </a:xfrm>
            <a:custGeom>
              <a:avLst/>
              <a:gdLst>
                <a:gd name="T0" fmla="*/ 0 w 735"/>
                <a:gd name="T1" fmla="*/ 1278 h 1278"/>
                <a:gd name="T2" fmla="*/ 393 w 735"/>
                <a:gd name="T3" fmla="*/ 1150 h 1278"/>
                <a:gd name="T4" fmla="*/ 735 w 735"/>
                <a:gd name="T5" fmla="*/ 102 h 1278"/>
                <a:gd name="T6" fmla="*/ 417 w 735"/>
                <a:gd name="T7" fmla="*/ 0 h 1278"/>
                <a:gd name="T8" fmla="*/ 0 w 735"/>
                <a:gd name="T9" fmla="*/ 1278 h 1278"/>
              </a:gdLst>
              <a:ahLst/>
              <a:cxnLst>
                <a:cxn ang="0">
                  <a:pos x="T0" y="T1"/>
                </a:cxn>
                <a:cxn ang="0">
                  <a:pos x="T2" y="T3"/>
                </a:cxn>
                <a:cxn ang="0">
                  <a:pos x="T4" y="T5"/>
                </a:cxn>
                <a:cxn ang="0">
                  <a:pos x="T6" y="T7"/>
                </a:cxn>
                <a:cxn ang="0">
                  <a:pos x="T8" y="T9"/>
                </a:cxn>
              </a:cxnLst>
              <a:rect l="0" t="0" r="r" b="b"/>
              <a:pathLst>
                <a:path w="735" h="1278">
                  <a:moveTo>
                    <a:pt x="0" y="1278"/>
                  </a:moveTo>
                  <a:lnTo>
                    <a:pt x="393" y="1150"/>
                  </a:lnTo>
                  <a:lnTo>
                    <a:pt x="735" y="102"/>
                  </a:lnTo>
                  <a:lnTo>
                    <a:pt x="417" y="0"/>
                  </a:lnTo>
                  <a:lnTo>
                    <a:pt x="0" y="1278"/>
                  </a:lnTo>
                  <a:close/>
                </a:path>
              </a:pathLst>
            </a:custGeom>
            <a:gradFill flip="none" rotWithShape="1">
              <a:gsLst>
                <a:gs pos="50000">
                  <a:schemeClr val="accent1"/>
                </a:gs>
                <a:gs pos="100000">
                  <a:schemeClr val="accent1">
                    <a:lumMod val="75000"/>
                    <a:lumOff val="25000"/>
                  </a:schemeClr>
                </a:gs>
              </a:gsLst>
              <a:path path="circle">
                <a:fillToRect r="100000" b="100000"/>
              </a:path>
              <a:tileRect l="-100000" t="-100000"/>
            </a:gra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lt1"/>
                </a:solidFill>
                <a:sym typeface="+mn-lt"/>
              </a:endParaRPr>
            </a:p>
          </p:txBody>
        </p:sp>
        <p:sp>
          <p:nvSpPr>
            <p:cNvPr id="149" name="Freeform 21"/>
            <p:cNvSpPr/>
            <p:nvPr/>
          </p:nvSpPr>
          <p:spPr bwMode="auto">
            <a:xfrm>
              <a:off x="3949554" y="4270768"/>
              <a:ext cx="1264400" cy="905013"/>
            </a:xfrm>
            <a:custGeom>
              <a:avLst/>
              <a:gdLst>
                <a:gd name="T0" fmla="*/ 388 w 1256"/>
                <a:gd name="T1" fmla="*/ 0 h 899"/>
                <a:gd name="T2" fmla="*/ 0 w 1256"/>
                <a:gd name="T3" fmla="*/ 128 h 899"/>
                <a:gd name="T4" fmla="*/ 1062 w 1256"/>
                <a:gd name="T5" fmla="*/ 899 h 899"/>
                <a:gd name="T6" fmla="*/ 1256 w 1256"/>
                <a:gd name="T7" fmla="*/ 632 h 899"/>
                <a:gd name="T8" fmla="*/ 388 w 1256"/>
                <a:gd name="T9" fmla="*/ 0 h 899"/>
              </a:gdLst>
              <a:ahLst/>
              <a:cxnLst>
                <a:cxn ang="0">
                  <a:pos x="T0" y="T1"/>
                </a:cxn>
                <a:cxn ang="0">
                  <a:pos x="T2" y="T3"/>
                </a:cxn>
                <a:cxn ang="0">
                  <a:pos x="T4" y="T5"/>
                </a:cxn>
                <a:cxn ang="0">
                  <a:pos x="T6" y="T7"/>
                </a:cxn>
                <a:cxn ang="0">
                  <a:pos x="T8" y="T9"/>
                </a:cxn>
              </a:cxnLst>
              <a:rect l="0" t="0" r="r" b="b"/>
              <a:pathLst>
                <a:path w="1256" h="899">
                  <a:moveTo>
                    <a:pt x="388" y="0"/>
                  </a:moveTo>
                  <a:lnTo>
                    <a:pt x="0" y="128"/>
                  </a:lnTo>
                  <a:lnTo>
                    <a:pt x="1062" y="899"/>
                  </a:lnTo>
                  <a:lnTo>
                    <a:pt x="1256" y="632"/>
                  </a:lnTo>
                  <a:lnTo>
                    <a:pt x="388" y="0"/>
                  </a:lnTo>
                  <a:close/>
                </a:path>
              </a:pathLst>
            </a:custGeom>
            <a:gradFill flip="none" rotWithShape="1">
              <a:gsLst>
                <a:gs pos="50000">
                  <a:schemeClr val="accent1"/>
                </a:gs>
                <a:gs pos="100000">
                  <a:schemeClr val="accent1">
                    <a:lumMod val="75000"/>
                    <a:lumOff val="25000"/>
                  </a:schemeClr>
                </a:gs>
              </a:gsLst>
              <a:path path="circle">
                <a:fillToRect r="100000" b="100000"/>
              </a:path>
              <a:tileRect l="-100000" t="-100000"/>
            </a:gra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lt1"/>
                </a:solidFill>
                <a:sym typeface="+mn-lt"/>
              </a:endParaRPr>
            </a:p>
          </p:txBody>
        </p:sp>
      </p:grpSp>
      <p:grpSp>
        <p:nvGrpSpPr>
          <p:cNvPr id="5" name="组合 4"/>
          <p:cNvGrpSpPr/>
          <p:nvPr/>
        </p:nvGrpSpPr>
        <p:grpSpPr>
          <a:xfrm>
            <a:off x="4505721" y="2094054"/>
            <a:ext cx="1573197" cy="1223104"/>
            <a:chOff x="4367760" y="1866565"/>
            <a:chExt cx="1737671" cy="1350977"/>
          </a:xfrm>
          <a:effectLst>
            <a:outerShdw blurRad="25400" dist="12700" dir="5400000" algn="t" rotWithShape="0">
              <a:prstClr val="black">
                <a:alpha val="40000"/>
              </a:prstClr>
            </a:outerShdw>
          </a:effectLst>
        </p:grpSpPr>
        <p:sp>
          <p:nvSpPr>
            <p:cNvPr id="35" name="Freeform 9"/>
            <p:cNvSpPr/>
            <p:nvPr/>
          </p:nvSpPr>
          <p:spPr bwMode="auto">
            <a:xfrm>
              <a:off x="4367760" y="1866565"/>
              <a:ext cx="648307" cy="1350977"/>
            </a:xfrm>
            <a:custGeom>
              <a:avLst/>
              <a:gdLst>
                <a:gd name="T0" fmla="*/ 403 w 644"/>
                <a:gd name="T1" fmla="*/ 0 h 1342"/>
                <a:gd name="T2" fmla="*/ 0 w 644"/>
                <a:gd name="T3" fmla="*/ 1240 h 1342"/>
                <a:gd name="T4" fmla="*/ 318 w 644"/>
                <a:gd name="T5" fmla="*/ 1342 h 1342"/>
                <a:gd name="T6" fmla="*/ 644 w 644"/>
                <a:gd name="T7" fmla="*/ 333 h 1342"/>
                <a:gd name="T8" fmla="*/ 403 w 644"/>
                <a:gd name="T9" fmla="*/ 0 h 1342"/>
              </a:gdLst>
              <a:ahLst/>
              <a:cxnLst>
                <a:cxn ang="0">
                  <a:pos x="T0" y="T1"/>
                </a:cxn>
                <a:cxn ang="0">
                  <a:pos x="T2" y="T3"/>
                </a:cxn>
                <a:cxn ang="0">
                  <a:pos x="T4" y="T5"/>
                </a:cxn>
                <a:cxn ang="0">
                  <a:pos x="T6" y="T7"/>
                </a:cxn>
                <a:cxn ang="0">
                  <a:pos x="T8" y="T9"/>
                </a:cxn>
              </a:cxnLst>
              <a:rect l="0" t="0" r="r" b="b"/>
              <a:pathLst>
                <a:path w="644" h="1342">
                  <a:moveTo>
                    <a:pt x="403" y="0"/>
                  </a:moveTo>
                  <a:lnTo>
                    <a:pt x="0" y="1240"/>
                  </a:lnTo>
                  <a:lnTo>
                    <a:pt x="318" y="1342"/>
                  </a:lnTo>
                  <a:lnTo>
                    <a:pt x="644" y="333"/>
                  </a:lnTo>
                  <a:lnTo>
                    <a:pt x="403" y="0"/>
                  </a:lnTo>
                  <a:close/>
                </a:path>
              </a:pathLst>
            </a:custGeom>
            <a:gradFill flip="none" rotWithShape="1">
              <a:gsLst>
                <a:gs pos="50000">
                  <a:schemeClr val="accent2"/>
                </a:gs>
                <a:gs pos="0">
                  <a:schemeClr val="accent2">
                    <a:lumMod val="60000"/>
                    <a:lumOff val="4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lt1"/>
                </a:solidFill>
                <a:sym typeface="+mn-lt"/>
              </a:endParaRPr>
            </a:p>
          </p:txBody>
        </p:sp>
        <p:sp>
          <p:nvSpPr>
            <p:cNvPr id="39" name="Freeform 13"/>
            <p:cNvSpPr/>
            <p:nvPr/>
          </p:nvSpPr>
          <p:spPr bwMode="auto">
            <a:xfrm>
              <a:off x="4774589" y="1868787"/>
              <a:ext cx="1330842" cy="340261"/>
            </a:xfrm>
            <a:custGeom>
              <a:avLst/>
              <a:gdLst>
                <a:gd name="T0" fmla="*/ 0 w 1322"/>
                <a:gd name="T1" fmla="*/ 0 h 338"/>
                <a:gd name="T2" fmla="*/ 240 w 1322"/>
                <a:gd name="T3" fmla="*/ 338 h 338"/>
                <a:gd name="T4" fmla="*/ 1322 w 1322"/>
                <a:gd name="T5" fmla="*/ 338 h 338"/>
                <a:gd name="T6" fmla="*/ 1322 w 1322"/>
                <a:gd name="T7" fmla="*/ 0 h 338"/>
                <a:gd name="T8" fmla="*/ 0 w 1322"/>
                <a:gd name="T9" fmla="*/ 0 h 338"/>
              </a:gdLst>
              <a:ahLst/>
              <a:cxnLst>
                <a:cxn ang="0">
                  <a:pos x="T0" y="T1"/>
                </a:cxn>
                <a:cxn ang="0">
                  <a:pos x="T2" y="T3"/>
                </a:cxn>
                <a:cxn ang="0">
                  <a:pos x="T4" y="T5"/>
                </a:cxn>
                <a:cxn ang="0">
                  <a:pos x="T6" y="T7"/>
                </a:cxn>
                <a:cxn ang="0">
                  <a:pos x="T8" y="T9"/>
                </a:cxn>
              </a:cxnLst>
              <a:rect l="0" t="0" r="r" b="b"/>
              <a:pathLst>
                <a:path w="1322" h="338">
                  <a:moveTo>
                    <a:pt x="0" y="0"/>
                  </a:moveTo>
                  <a:lnTo>
                    <a:pt x="240" y="338"/>
                  </a:lnTo>
                  <a:lnTo>
                    <a:pt x="1322" y="338"/>
                  </a:lnTo>
                  <a:lnTo>
                    <a:pt x="1322" y="0"/>
                  </a:lnTo>
                  <a:lnTo>
                    <a:pt x="0" y="0"/>
                  </a:lnTo>
                  <a:close/>
                </a:path>
              </a:pathLst>
            </a:custGeom>
            <a:gradFill flip="none" rotWithShape="1">
              <a:gsLst>
                <a:gs pos="50000">
                  <a:schemeClr val="accent2"/>
                </a:gs>
                <a:gs pos="3000">
                  <a:schemeClr val="accent2">
                    <a:lumMod val="60000"/>
                    <a:lumOff val="4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lt1"/>
                </a:solidFill>
                <a:sym typeface="+mn-lt"/>
              </a:endParaRPr>
            </a:p>
          </p:txBody>
        </p:sp>
        <p:sp>
          <p:nvSpPr>
            <p:cNvPr id="151" name="Freeform 9"/>
            <p:cNvSpPr/>
            <p:nvPr/>
          </p:nvSpPr>
          <p:spPr bwMode="auto">
            <a:xfrm>
              <a:off x="4367760" y="1866565"/>
              <a:ext cx="648307" cy="1350977"/>
            </a:xfrm>
            <a:custGeom>
              <a:avLst/>
              <a:gdLst>
                <a:gd name="T0" fmla="*/ 403 w 644"/>
                <a:gd name="T1" fmla="*/ 0 h 1342"/>
                <a:gd name="T2" fmla="*/ 0 w 644"/>
                <a:gd name="T3" fmla="*/ 1240 h 1342"/>
                <a:gd name="T4" fmla="*/ 318 w 644"/>
                <a:gd name="T5" fmla="*/ 1342 h 1342"/>
                <a:gd name="T6" fmla="*/ 644 w 644"/>
                <a:gd name="T7" fmla="*/ 333 h 1342"/>
                <a:gd name="T8" fmla="*/ 403 w 644"/>
                <a:gd name="T9" fmla="*/ 0 h 1342"/>
              </a:gdLst>
              <a:ahLst/>
              <a:cxnLst>
                <a:cxn ang="0">
                  <a:pos x="T0" y="T1"/>
                </a:cxn>
                <a:cxn ang="0">
                  <a:pos x="T2" y="T3"/>
                </a:cxn>
                <a:cxn ang="0">
                  <a:pos x="T4" y="T5"/>
                </a:cxn>
                <a:cxn ang="0">
                  <a:pos x="T6" y="T7"/>
                </a:cxn>
                <a:cxn ang="0">
                  <a:pos x="T8" y="T9"/>
                </a:cxn>
              </a:cxnLst>
              <a:rect l="0" t="0" r="r" b="b"/>
              <a:pathLst>
                <a:path w="644" h="1342">
                  <a:moveTo>
                    <a:pt x="403" y="0"/>
                  </a:moveTo>
                  <a:lnTo>
                    <a:pt x="0" y="1240"/>
                  </a:lnTo>
                  <a:lnTo>
                    <a:pt x="318" y="1342"/>
                  </a:lnTo>
                  <a:lnTo>
                    <a:pt x="644" y="333"/>
                  </a:lnTo>
                  <a:lnTo>
                    <a:pt x="403" y="0"/>
                  </a:lnTo>
                  <a:close/>
                </a:path>
              </a:pathLst>
            </a:custGeom>
            <a:gradFill flip="none" rotWithShape="1">
              <a:gsLst>
                <a:gs pos="50000">
                  <a:schemeClr val="accent2"/>
                </a:gs>
                <a:gs pos="100000">
                  <a:schemeClr val="accent2">
                    <a:lumMod val="75000"/>
                    <a:lumOff val="25000"/>
                  </a:schemeClr>
                </a:gs>
              </a:gsLst>
              <a:path path="circle">
                <a:fillToRect r="100000" b="100000"/>
              </a:path>
              <a:tileRect l="-100000" t="-100000"/>
            </a:gra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lt1"/>
                </a:solidFill>
                <a:sym typeface="+mn-lt"/>
              </a:endParaRPr>
            </a:p>
          </p:txBody>
        </p:sp>
        <p:sp>
          <p:nvSpPr>
            <p:cNvPr id="153" name="Freeform 13"/>
            <p:cNvSpPr/>
            <p:nvPr/>
          </p:nvSpPr>
          <p:spPr bwMode="auto">
            <a:xfrm>
              <a:off x="4774589" y="1868787"/>
              <a:ext cx="1330842" cy="340261"/>
            </a:xfrm>
            <a:custGeom>
              <a:avLst/>
              <a:gdLst>
                <a:gd name="T0" fmla="*/ 0 w 1322"/>
                <a:gd name="T1" fmla="*/ 0 h 338"/>
                <a:gd name="T2" fmla="*/ 240 w 1322"/>
                <a:gd name="T3" fmla="*/ 338 h 338"/>
                <a:gd name="T4" fmla="*/ 1322 w 1322"/>
                <a:gd name="T5" fmla="*/ 338 h 338"/>
                <a:gd name="T6" fmla="*/ 1322 w 1322"/>
                <a:gd name="T7" fmla="*/ 0 h 338"/>
                <a:gd name="T8" fmla="*/ 0 w 1322"/>
                <a:gd name="T9" fmla="*/ 0 h 338"/>
              </a:gdLst>
              <a:ahLst/>
              <a:cxnLst>
                <a:cxn ang="0">
                  <a:pos x="T0" y="T1"/>
                </a:cxn>
                <a:cxn ang="0">
                  <a:pos x="T2" y="T3"/>
                </a:cxn>
                <a:cxn ang="0">
                  <a:pos x="T4" y="T5"/>
                </a:cxn>
                <a:cxn ang="0">
                  <a:pos x="T6" y="T7"/>
                </a:cxn>
                <a:cxn ang="0">
                  <a:pos x="T8" y="T9"/>
                </a:cxn>
              </a:cxnLst>
              <a:rect l="0" t="0" r="r" b="b"/>
              <a:pathLst>
                <a:path w="1322" h="338">
                  <a:moveTo>
                    <a:pt x="0" y="0"/>
                  </a:moveTo>
                  <a:lnTo>
                    <a:pt x="240" y="338"/>
                  </a:lnTo>
                  <a:lnTo>
                    <a:pt x="1322" y="338"/>
                  </a:lnTo>
                  <a:lnTo>
                    <a:pt x="1322" y="0"/>
                  </a:lnTo>
                  <a:lnTo>
                    <a:pt x="0" y="0"/>
                  </a:lnTo>
                  <a:close/>
                </a:path>
              </a:pathLst>
            </a:custGeom>
            <a:gradFill flip="none" rotWithShape="1">
              <a:gsLst>
                <a:gs pos="50000">
                  <a:schemeClr val="accent2"/>
                </a:gs>
                <a:gs pos="100000">
                  <a:schemeClr val="accent2">
                    <a:lumMod val="75000"/>
                    <a:lumOff val="25000"/>
                  </a:schemeClr>
                </a:gs>
              </a:gsLst>
              <a:path path="circle">
                <a:fillToRect r="100000" b="100000"/>
              </a:path>
              <a:tileRect l="-100000" t="-100000"/>
            </a:gra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lt1"/>
                </a:solidFill>
                <a:sym typeface="+mn-lt"/>
              </a:endParaRPr>
            </a:p>
          </p:txBody>
        </p:sp>
      </p:grpSp>
      <p:grpSp>
        <p:nvGrpSpPr>
          <p:cNvPr id="6" name="组合 5"/>
          <p:cNvGrpSpPr/>
          <p:nvPr/>
        </p:nvGrpSpPr>
        <p:grpSpPr>
          <a:xfrm>
            <a:off x="6078439" y="2095654"/>
            <a:ext cx="1564904" cy="1228259"/>
            <a:chOff x="6104902" y="1868332"/>
            <a:chExt cx="1728511" cy="1356671"/>
          </a:xfrm>
          <a:effectLst>
            <a:outerShdw blurRad="25400" dist="12700" dir="5400000" algn="t" rotWithShape="0">
              <a:prstClr val="black">
                <a:alpha val="40000"/>
              </a:prstClr>
            </a:outerShdw>
          </a:effectLst>
        </p:grpSpPr>
        <p:sp>
          <p:nvSpPr>
            <p:cNvPr id="43" name="Freeform 17"/>
            <p:cNvSpPr/>
            <p:nvPr/>
          </p:nvSpPr>
          <p:spPr bwMode="auto">
            <a:xfrm>
              <a:off x="6104902" y="1868332"/>
              <a:ext cx="1332855" cy="340261"/>
            </a:xfrm>
            <a:custGeom>
              <a:avLst/>
              <a:gdLst>
                <a:gd name="T0" fmla="*/ 1324 w 1324"/>
                <a:gd name="T1" fmla="*/ 0 h 338"/>
                <a:gd name="T2" fmla="*/ 0 w 1324"/>
                <a:gd name="T3" fmla="*/ 0 h 338"/>
                <a:gd name="T4" fmla="*/ 0 w 1324"/>
                <a:gd name="T5" fmla="*/ 338 h 338"/>
                <a:gd name="T6" fmla="*/ 1084 w 1324"/>
                <a:gd name="T7" fmla="*/ 338 h 338"/>
                <a:gd name="T8" fmla="*/ 1324 w 1324"/>
                <a:gd name="T9" fmla="*/ 0 h 338"/>
              </a:gdLst>
              <a:ahLst/>
              <a:cxnLst>
                <a:cxn ang="0">
                  <a:pos x="T0" y="T1"/>
                </a:cxn>
                <a:cxn ang="0">
                  <a:pos x="T2" y="T3"/>
                </a:cxn>
                <a:cxn ang="0">
                  <a:pos x="T4" y="T5"/>
                </a:cxn>
                <a:cxn ang="0">
                  <a:pos x="T6" y="T7"/>
                </a:cxn>
                <a:cxn ang="0">
                  <a:pos x="T8" y="T9"/>
                </a:cxn>
              </a:cxnLst>
              <a:rect l="0" t="0" r="r" b="b"/>
              <a:pathLst>
                <a:path w="1324" h="338">
                  <a:moveTo>
                    <a:pt x="1324" y="0"/>
                  </a:moveTo>
                  <a:lnTo>
                    <a:pt x="0" y="0"/>
                  </a:lnTo>
                  <a:lnTo>
                    <a:pt x="0" y="338"/>
                  </a:lnTo>
                  <a:lnTo>
                    <a:pt x="1084" y="338"/>
                  </a:lnTo>
                  <a:lnTo>
                    <a:pt x="1324" y="0"/>
                  </a:lnTo>
                  <a:close/>
                </a:path>
              </a:pathLst>
            </a:custGeom>
            <a:gradFill flip="none" rotWithShape="1">
              <a:gsLst>
                <a:gs pos="50000">
                  <a:schemeClr val="accent3"/>
                </a:gs>
                <a:gs pos="0">
                  <a:schemeClr val="accent3">
                    <a:lumMod val="60000"/>
                    <a:lumOff val="4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lt1"/>
                </a:solidFill>
                <a:sym typeface="+mn-lt"/>
              </a:endParaRPr>
            </a:p>
          </p:txBody>
        </p:sp>
        <p:sp>
          <p:nvSpPr>
            <p:cNvPr id="51" name="Freeform 25"/>
            <p:cNvSpPr/>
            <p:nvPr/>
          </p:nvSpPr>
          <p:spPr bwMode="auto">
            <a:xfrm>
              <a:off x="7188125" y="1879059"/>
              <a:ext cx="645288" cy="1345944"/>
            </a:xfrm>
            <a:custGeom>
              <a:avLst/>
              <a:gdLst>
                <a:gd name="T0" fmla="*/ 239 w 641"/>
                <a:gd name="T1" fmla="*/ 0 h 1337"/>
                <a:gd name="T2" fmla="*/ 0 w 641"/>
                <a:gd name="T3" fmla="*/ 331 h 1337"/>
                <a:gd name="T4" fmla="*/ 326 w 641"/>
                <a:gd name="T5" fmla="*/ 1337 h 1337"/>
                <a:gd name="T6" fmla="*/ 641 w 641"/>
                <a:gd name="T7" fmla="*/ 1235 h 1337"/>
                <a:gd name="T8" fmla="*/ 239 w 641"/>
                <a:gd name="T9" fmla="*/ 0 h 1337"/>
              </a:gdLst>
              <a:ahLst/>
              <a:cxnLst>
                <a:cxn ang="0">
                  <a:pos x="T0" y="T1"/>
                </a:cxn>
                <a:cxn ang="0">
                  <a:pos x="T2" y="T3"/>
                </a:cxn>
                <a:cxn ang="0">
                  <a:pos x="T4" y="T5"/>
                </a:cxn>
                <a:cxn ang="0">
                  <a:pos x="T6" y="T7"/>
                </a:cxn>
                <a:cxn ang="0">
                  <a:pos x="T8" y="T9"/>
                </a:cxn>
              </a:cxnLst>
              <a:rect l="0" t="0" r="r" b="b"/>
              <a:pathLst>
                <a:path w="641" h="1337">
                  <a:moveTo>
                    <a:pt x="239" y="0"/>
                  </a:moveTo>
                  <a:lnTo>
                    <a:pt x="0" y="331"/>
                  </a:lnTo>
                  <a:lnTo>
                    <a:pt x="326" y="1337"/>
                  </a:lnTo>
                  <a:lnTo>
                    <a:pt x="641" y="1235"/>
                  </a:lnTo>
                  <a:lnTo>
                    <a:pt x="239" y="0"/>
                  </a:lnTo>
                  <a:close/>
                </a:path>
              </a:pathLst>
            </a:custGeom>
            <a:gradFill flip="none" rotWithShape="1">
              <a:gsLst>
                <a:gs pos="50000">
                  <a:schemeClr val="accent3"/>
                </a:gs>
                <a:gs pos="5000">
                  <a:schemeClr val="accent3">
                    <a:lumMod val="60000"/>
                    <a:lumOff val="4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lt1"/>
                </a:solidFill>
                <a:sym typeface="+mn-lt"/>
              </a:endParaRPr>
            </a:p>
          </p:txBody>
        </p:sp>
        <p:sp>
          <p:nvSpPr>
            <p:cNvPr id="155" name="Freeform 17"/>
            <p:cNvSpPr/>
            <p:nvPr/>
          </p:nvSpPr>
          <p:spPr bwMode="auto">
            <a:xfrm>
              <a:off x="6104902" y="1868332"/>
              <a:ext cx="1332855" cy="340261"/>
            </a:xfrm>
            <a:custGeom>
              <a:avLst/>
              <a:gdLst>
                <a:gd name="T0" fmla="*/ 1324 w 1324"/>
                <a:gd name="T1" fmla="*/ 0 h 338"/>
                <a:gd name="T2" fmla="*/ 0 w 1324"/>
                <a:gd name="T3" fmla="*/ 0 h 338"/>
                <a:gd name="T4" fmla="*/ 0 w 1324"/>
                <a:gd name="T5" fmla="*/ 338 h 338"/>
                <a:gd name="T6" fmla="*/ 1084 w 1324"/>
                <a:gd name="T7" fmla="*/ 338 h 338"/>
                <a:gd name="T8" fmla="*/ 1324 w 1324"/>
                <a:gd name="T9" fmla="*/ 0 h 338"/>
              </a:gdLst>
              <a:ahLst/>
              <a:cxnLst>
                <a:cxn ang="0">
                  <a:pos x="T0" y="T1"/>
                </a:cxn>
                <a:cxn ang="0">
                  <a:pos x="T2" y="T3"/>
                </a:cxn>
                <a:cxn ang="0">
                  <a:pos x="T4" y="T5"/>
                </a:cxn>
                <a:cxn ang="0">
                  <a:pos x="T6" y="T7"/>
                </a:cxn>
                <a:cxn ang="0">
                  <a:pos x="T8" y="T9"/>
                </a:cxn>
              </a:cxnLst>
              <a:rect l="0" t="0" r="r" b="b"/>
              <a:pathLst>
                <a:path w="1324" h="338">
                  <a:moveTo>
                    <a:pt x="1324" y="0"/>
                  </a:moveTo>
                  <a:lnTo>
                    <a:pt x="0" y="0"/>
                  </a:lnTo>
                  <a:lnTo>
                    <a:pt x="0" y="338"/>
                  </a:lnTo>
                  <a:lnTo>
                    <a:pt x="1084" y="338"/>
                  </a:lnTo>
                  <a:lnTo>
                    <a:pt x="1324" y="0"/>
                  </a:lnTo>
                  <a:close/>
                </a:path>
              </a:pathLst>
            </a:custGeom>
            <a:gradFill flip="none" rotWithShape="1">
              <a:gsLst>
                <a:gs pos="50000">
                  <a:schemeClr val="accent3"/>
                </a:gs>
                <a:gs pos="100000">
                  <a:schemeClr val="accent3">
                    <a:lumMod val="75000"/>
                    <a:lumOff val="25000"/>
                  </a:schemeClr>
                </a:gs>
              </a:gsLst>
              <a:path path="circle">
                <a:fillToRect r="100000" b="100000"/>
              </a:path>
              <a:tileRect l="-100000" t="-100000"/>
            </a:gra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lt1"/>
                </a:solidFill>
                <a:sym typeface="+mn-lt"/>
              </a:endParaRPr>
            </a:p>
          </p:txBody>
        </p:sp>
        <p:sp>
          <p:nvSpPr>
            <p:cNvPr id="157" name="Freeform 25"/>
            <p:cNvSpPr/>
            <p:nvPr/>
          </p:nvSpPr>
          <p:spPr bwMode="auto">
            <a:xfrm>
              <a:off x="7188125" y="1879059"/>
              <a:ext cx="645288" cy="1345944"/>
            </a:xfrm>
            <a:custGeom>
              <a:avLst/>
              <a:gdLst>
                <a:gd name="T0" fmla="*/ 239 w 641"/>
                <a:gd name="T1" fmla="*/ 0 h 1337"/>
                <a:gd name="T2" fmla="*/ 0 w 641"/>
                <a:gd name="T3" fmla="*/ 331 h 1337"/>
                <a:gd name="T4" fmla="*/ 326 w 641"/>
                <a:gd name="T5" fmla="*/ 1337 h 1337"/>
                <a:gd name="T6" fmla="*/ 641 w 641"/>
                <a:gd name="T7" fmla="*/ 1235 h 1337"/>
                <a:gd name="T8" fmla="*/ 239 w 641"/>
                <a:gd name="T9" fmla="*/ 0 h 1337"/>
              </a:gdLst>
              <a:ahLst/>
              <a:cxnLst>
                <a:cxn ang="0">
                  <a:pos x="T0" y="T1"/>
                </a:cxn>
                <a:cxn ang="0">
                  <a:pos x="T2" y="T3"/>
                </a:cxn>
                <a:cxn ang="0">
                  <a:pos x="T4" y="T5"/>
                </a:cxn>
                <a:cxn ang="0">
                  <a:pos x="T6" y="T7"/>
                </a:cxn>
                <a:cxn ang="0">
                  <a:pos x="T8" y="T9"/>
                </a:cxn>
              </a:cxnLst>
              <a:rect l="0" t="0" r="r" b="b"/>
              <a:pathLst>
                <a:path w="641" h="1337">
                  <a:moveTo>
                    <a:pt x="239" y="0"/>
                  </a:moveTo>
                  <a:lnTo>
                    <a:pt x="0" y="331"/>
                  </a:lnTo>
                  <a:lnTo>
                    <a:pt x="326" y="1337"/>
                  </a:lnTo>
                  <a:lnTo>
                    <a:pt x="641" y="1235"/>
                  </a:lnTo>
                  <a:lnTo>
                    <a:pt x="239" y="0"/>
                  </a:lnTo>
                  <a:close/>
                </a:path>
              </a:pathLst>
            </a:custGeom>
            <a:gradFill flip="none" rotWithShape="1">
              <a:gsLst>
                <a:gs pos="50000">
                  <a:schemeClr val="accent3"/>
                </a:gs>
                <a:gs pos="100000">
                  <a:schemeClr val="accent3">
                    <a:lumMod val="75000"/>
                    <a:lumOff val="25000"/>
                  </a:schemeClr>
                </a:gs>
              </a:gsLst>
              <a:path path="circle">
                <a:fillToRect r="100000" b="100000"/>
              </a:path>
              <a:tileRect l="-100000" t="-100000"/>
            </a:gra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lt1"/>
                </a:solidFill>
                <a:sym typeface="+mn-lt"/>
              </a:endParaRPr>
            </a:p>
          </p:txBody>
        </p:sp>
      </p:grpSp>
      <p:grpSp>
        <p:nvGrpSpPr>
          <p:cNvPr id="7" name="组合 6"/>
          <p:cNvGrpSpPr/>
          <p:nvPr/>
        </p:nvGrpSpPr>
        <p:grpSpPr>
          <a:xfrm>
            <a:off x="6881240" y="3230155"/>
            <a:ext cx="1137966" cy="1854509"/>
            <a:chOff x="6991634" y="3121443"/>
            <a:chExt cx="1256938" cy="2048394"/>
          </a:xfrm>
          <a:effectLst>
            <a:outerShdw blurRad="25400" dist="12700" dir="5400000" algn="t" rotWithShape="0">
              <a:prstClr val="black">
                <a:alpha val="40000"/>
              </a:prstClr>
            </a:outerShdw>
          </a:effectLst>
        </p:grpSpPr>
        <p:sp>
          <p:nvSpPr>
            <p:cNvPr id="52" name="Freeform 26"/>
            <p:cNvSpPr/>
            <p:nvPr/>
          </p:nvSpPr>
          <p:spPr bwMode="auto">
            <a:xfrm>
              <a:off x="7516709" y="3121443"/>
              <a:ext cx="731863" cy="1281516"/>
            </a:xfrm>
            <a:custGeom>
              <a:avLst/>
              <a:gdLst>
                <a:gd name="T0" fmla="*/ 727 w 727"/>
                <a:gd name="T1" fmla="*/ 1273 h 1273"/>
                <a:gd name="T2" fmla="*/ 315 w 727"/>
                <a:gd name="T3" fmla="*/ 0 h 1273"/>
                <a:gd name="T4" fmla="*/ 0 w 727"/>
                <a:gd name="T5" fmla="*/ 102 h 1273"/>
                <a:gd name="T6" fmla="*/ 336 w 727"/>
                <a:gd name="T7" fmla="*/ 1148 h 1273"/>
                <a:gd name="T8" fmla="*/ 727 w 727"/>
                <a:gd name="T9" fmla="*/ 1273 h 1273"/>
              </a:gdLst>
              <a:ahLst/>
              <a:cxnLst>
                <a:cxn ang="0">
                  <a:pos x="T0" y="T1"/>
                </a:cxn>
                <a:cxn ang="0">
                  <a:pos x="T2" y="T3"/>
                </a:cxn>
                <a:cxn ang="0">
                  <a:pos x="T4" y="T5"/>
                </a:cxn>
                <a:cxn ang="0">
                  <a:pos x="T6" y="T7"/>
                </a:cxn>
                <a:cxn ang="0">
                  <a:pos x="T8" y="T9"/>
                </a:cxn>
              </a:cxnLst>
              <a:rect l="0" t="0" r="r" b="b"/>
              <a:pathLst>
                <a:path w="727" h="1273">
                  <a:moveTo>
                    <a:pt x="727" y="1273"/>
                  </a:moveTo>
                  <a:lnTo>
                    <a:pt x="315" y="0"/>
                  </a:lnTo>
                  <a:lnTo>
                    <a:pt x="0" y="102"/>
                  </a:lnTo>
                  <a:lnTo>
                    <a:pt x="336" y="1148"/>
                  </a:lnTo>
                  <a:lnTo>
                    <a:pt x="727" y="1273"/>
                  </a:lnTo>
                  <a:close/>
                </a:path>
              </a:pathLst>
            </a:custGeom>
            <a:gradFill flip="none" rotWithShape="1">
              <a:gsLst>
                <a:gs pos="50000">
                  <a:schemeClr val="accent4"/>
                </a:gs>
                <a:gs pos="0">
                  <a:schemeClr val="accent4">
                    <a:lumMod val="60000"/>
                    <a:lumOff val="4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lt1"/>
                </a:solidFill>
                <a:sym typeface="+mn-lt"/>
              </a:endParaRPr>
            </a:p>
          </p:txBody>
        </p:sp>
        <p:sp>
          <p:nvSpPr>
            <p:cNvPr id="49" name="Freeform 23"/>
            <p:cNvSpPr/>
            <p:nvPr/>
          </p:nvSpPr>
          <p:spPr bwMode="auto">
            <a:xfrm>
              <a:off x="6991634" y="4274890"/>
              <a:ext cx="1255340" cy="894947"/>
            </a:xfrm>
            <a:custGeom>
              <a:avLst/>
              <a:gdLst>
                <a:gd name="T0" fmla="*/ 856 w 1247"/>
                <a:gd name="T1" fmla="*/ 0 h 889"/>
                <a:gd name="T2" fmla="*/ 0 w 1247"/>
                <a:gd name="T3" fmla="*/ 622 h 889"/>
                <a:gd name="T4" fmla="*/ 194 w 1247"/>
                <a:gd name="T5" fmla="*/ 889 h 889"/>
                <a:gd name="T6" fmla="*/ 1247 w 1247"/>
                <a:gd name="T7" fmla="*/ 125 h 889"/>
                <a:gd name="T8" fmla="*/ 856 w 1247"/>
                <a:gd name="T9" fmla="*/ 0 h 889"/>
              </a:gdLst>
              <a:ahLst/>
              <a:cxnLst>
                <a:cxn ang="0">
                  <a:pos x="T0" y="T1"/>
                </a:cxn>
                <a:cxn ang="0">
                  <a:pos x="T2" y="T3"/>
                </a:cxn>
                <a:cxn ang="0">
                  <a:pos x="T4" y="T5"/>
                </a:cxn>
                <a:cxn ang="0">
                  <a:pos x="T6" y="T7"/>
                </a:cxn>
                <a:cxn ang="0">
                  <a:pos x="T8" y="T9"/>
                </a:cxn>
              </a:cxnLst>
              <a:rect l="0" t="0" r="r" b="b"/>
              <a:pathLst>
                <a:path w="1247" h="889">
                  <a:moveTo>
                    <a:pt x="856" y="0"/>
                  </a:moveTo>
                  <a:lnTo>
                    <a:pt x="0" y="622"/>
                  </a:lnTo>
                  <a:lnTo>
                    <a:pt x="194" y="889"/>
                  </a:lnTo>
                  <a:lnTo>
                    <a:pt x="1247" y="125"/>
                  </a:lnTo>
                  <a:lnTo>
                    <a:pt x="856" y="0"/>
                  </a:lnTo>
                  <a:close/>
                </a:path>
              </a:pathLst>
            </a:custGeom>
            <a:gradFill flip="none" rotWithShape="1">
              <a:gsLst>
                <a:gs pos="50000">
                  <a:schemeClr val="accent4"/>
                </a:gs>
                <a:gs pos="0">
                  <a:schemeClr val="accent4">
                    <a:lumMod val="60000"/>
                    <a:lumOff val="4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lt1"/>
                </a:solidFill>
                <a:sym typeface="+mn-lt"/>
              </a:endParaRPr>
            </a:p>
          </p:txBody>
        </p:sp>
        <p:sp>
          <p:nvSpPr>
            <p:cNvPr id="159" name="Freeform 26"/>
            <p:cNvSpPr/>
            <p:nvPr/>
          </p:nvSpPr>
          <p:spPr bwMode="auto">
            <a:xfrm>
              <a:off x="7516709" y="3121443"/>
              <a:ext cx="731863" cy="1281516"/>
            </a:xfrm>
            <a:custGeom>
              <a:avLst/>
              <a:gdLst>
                <a:gd name="T0" fmla="*/ 727 w 727"/>
                <a:gd name="T1" fmla="*/ 1273 h 1273"/>
                <a:gd name="T2" fmla="*/ 315 w 727"/>
                <a:gd name="T3" fmla="*/ 0 h 1273"/>
                <a:gd name="T4" fmla="*/ 0 w 727"/>
                <a:gd name="T5" fmla="*/ 102 h 1273"/>
                <a:gd name="T6" fmla="*/ 336 w 727"/>
                <a:gd name="T7" fmla="*/ 1148 h 1273"/>
                <a:gd name="T8" fmla="*/ 727 w 727"/>
                <a:gd name="T9" fmla="*/ 1273 h 1273"/>
              </a:gdLst>
              <a:ahLst/>
              <a:cxnLst>
                <a:cxn ang="0">
                  <a:pos x="T0" y="T1"/>
                </a:cxn>
                <a:cxn ang="0">
                  <a:pos x="T2" y="T3"/>
                </a:cxn>
                <a:cxn ang="0">
                  <a:pos x="T4" y="T5"/>
                </a:cxn>
                <a:cxn ang="0">
                  <a:pos x="T6" y="T7"/>
                </a:cxn>
                <a:cxn ang="0">
                  <a:pos x="T8" y="T9"/>
                </a:cxn>
              </a:cxnLst>
              <a:rect l="0" t="0" r="r" b="b"/>
              <a:pathLst>
                <a:path w="727" h="1273">
                  <a:moveTo>
                    <a:pt x="727" y="1273"/>
                  </a:moveTo>
                  <a:lnTo>
                    <a:pt x="315" y="0"/>
                  </a:lnTo>
                  <a:lnTo>
                    <a:pt x="0" y="102"/>
                  </a:lnTo>
                  <a:lnTo>
                    <a:pt x="336" y="1148"/>
                  </a:lnTo>
                  <a:lnTo>
                    <a:pt x="727" y="1273"/>
                  </a:lnTo>
                  <a:close/>
                </a:path>
              </a:pathLst>
            </a:custGeom>
            <a:gradFill flip="none" rotWithShape="1">
              <a:gsLst>
                <a:gs pos="50000">
                  <a:schemeClr val="accent4"/>
                </a:gs>
                <a:gs pos="100000">
                  <a:schemeClr val="accent4">
                    <a:lumMod val="75000"/>
                    <a:lumOff val="25000"/>
                  </a:schemeClr>
                </a:gs>
              </a:gsLst>
              <a:path path="circle">
                <a:fillToRect r="100000" b="100000"/>
              </a:path>
              <a:tileRect l="-100000" t="-100000"/>
            </a:gra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lt1"/>
                </a:solidFill>
                <a:sym typeface="+mn-lt"/>
              </a:endParaRPr>
            </a:p>
          </p:txBody>
        </p:sp>
        <p:sp>
          <p:nvSpPr>
            <p:cNvPr id="161" name="Freeform 23"/>
            <p:cNvSpPr/>
            <p:nvPr/>
          </p:nvSpPr>
          <p:spPr bwMode="auto">
            <a:xfrm>
              <a:off x="6991634" y="4274890"/>
              <a:ext cx="1255340" cy="894947"/>
            </a:xfrm>
            <a:custGeom>
              <a:avLst/>
              <a:gdLst>
                <a:gd name="T0" fmla="*/ 856 w 1247"/>
                <a:gd name="T1" fmla="*/ 0 h 889"/>
                <a:gd name="T2" fmla="*/ 0 w 1247"/>
                <a:gd name="T3" fmla="*/ 622 h 889"/>
                <a:gd name="T4" fmla="*/ 194 w 1247"/>
                <a:gd name="T5" fmla="*/ 889 h 889"/>
                <a:gd name="T6" fmla="*/ 1247 w 1247"/>
                <a:gd name="T7" fmla="*/ 125 h 889"/>
                <a:gd name="T8" fmla="*/ 856 w 1247"/>
                <a:gd name="T9" fmla="*/ 0 h 889"/>
              </a:gdLst>
              <a:ahLst/>
              <a:cxnLst>
                <a:cxn ang="0">
                  <a:pos x="T0" y="T1"/>
                </a:cxn>
                <a:cxn ang="0">
                  <a:pos x="T2" y="T3"/>
                </a:cxn>
                <a:cxn ang="0">
                  <a:pos x="T4" y="T5"/>
                </a:cxn>
                <a:cxn ang="0">
                  <a:pos x="T6" y="T7"/>
                </a:cxn>
                <a:cxn ang="0">
                  <a:pos x="T8" y="T9"/>
                </a:cxn>
              </a:cxnLst>
              <a:rect l="0" t="0" r="r" b="b"/>
              <a:pathLst>
                <a:path w="1247" h="889">
                  <a:moveTo>
                    <a:pt x="856" y="0"/>
                  </a:moveTo>
                  <a:lnTo>
                    <a:pt x="0" y="622"/>
                  </a:lnTo>
                  <a:lnTo>
                    <a:pt x="194" y="889"/>
                  </a:lnTo>
                  <a:lnTo>
                    <a:pt x="1247" y="125"/>
                  </a:lnTo>
                  <a:lnTo>
                    <a:pt x="856" y="0"/>
                  </a:lnTo>
                  <a:close/>
                </a:path>
              </a:pathLst>
            </a:custGeom>
            <a:gradFill flip="none" rotWithShape="1">
              <a:gsLst>
                <a:gs pos="50000">
                  <a:schemeClr val="accent4"/>
                </a:gs>
                <a:gs pos="100000">
                  <a:schemeClr val="accent4">
                    <a:lumMod val="75000"/>
                    <a:lumOff val="25000"/>
                  </a:schemeClr>
                </a:gs>
              </a:gsLst>
              <a:path path="circle">
                <a:fillToRect r="100000" b="100000"/>
              </a:path>
              <a:tileRect l="-100000" t="-100000"/>
            </a:gra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lt1"/>
                </a:solidFill>
                <a:sym typeface="+mn-lt"/>
              </a:endParaRPr>
            </a:p>
          </p:txBody>
        </p:sp>
      </p:grpSp>
      <p:grpSp>
        <p:nvGrpSpPr>
          <p:cNvPr id="8" name="组合 7"/>
          <p:cNvGrpSpPr/>
          <p:nvPr/>
        </p:nvGrpSpPr>
        <p:grpSpPr>
          <a:xfrm>
            <a:off x="5096773" y="4841932"/>
            <a:ext cx="1959894" cy="956974"/>
            <a:chOff x="5020605" y="4901728"/>
            <a:chExt cx="2164796" cy="1057024"/>
          </a:xfrm>
        </p:grpSpPr>
        <p:sp>
          <p:nvSpPr>
            <p:cNvPr id="50" name="Freeform 24"/>
            <p:cNvSpPr/>
            <p:nvPr/>
          </p:nvSpPr>
          <p:spPr bwMode="auto">
            <a:xfrm>
              <a:off x="6099184" y="4901728"/>
              <a:ext cx="1086217" cy="1057024"/>
            </a:xfrm>
            <a:custGeom>
              <a:avLst/>
              <a:gdLst>
                <a:gd name="T0" fmla="*/ 2 w 1079"/>
                <a:gd name="T1" fmla="*/ 643 h 1050"/>
                <a:gd name="T2" fmla="*/ 0 w 1079"/>
                <a:gd name="T3" fmla="*/ 1050 h 1050"/>
                <a:gd name="T4" fmla="*/ 1079 w 1079"/>
                <a:gd name="T5" fmla="*/ 267 h 1050"/>
                <a:gd name="T6" fmla="*/ 885 w 1079"/>
                <a:gd name="T7" fmla="*/ 0 h 1050"/>
                <a:gd name="T8" fmla="*/ 2 w 1079"/>
                <a:gd name="T9" fmla="*/ 643 h 1050"/>
              </a:gdLst>
              <a:ahLst/>
              <a:cxnLst>
                <a:cxn ang="0">
                  <a:pos x="T0" y="T1"/>
                </a:cxn>
                <a:cxn ang="0">
                  <a:pos x="T2" y="T3"/>
                </a:cxn>
                <a:cxn ang="0">
                  <a:pos x="T4" y="T5"/>
                </a:cxn>
                <a:cxn ang="0">
                  <a:pos x="T6" y="T7"/>
                </a:cxn>
                <a:cxn ang="0">
                  <a:pos x="T8" y="T9"/>
                </a:cxn>
              </a:cxnLst>
              <a:rect l="0" t="0" r="r" b="b"/>
              <a:pathLst>
                <a:path w="1079" h="1050">
                  <a:moveTo>
                    <a:pt x="2" y="643"/>
                  </a:moveTo>
                  <a:lnTo>
                    <a:pt x="0" y="1050"/>
                  </a:lnTo>
                  <a:lnTo>
                    <a:pt x="1079" y="267"/>
                  </a:lnTo>
                  <a:lnTo>
                    <a:pt x="885" y="0"/>
                  </a:lnTo>
                  <a:lnTo>
                    <a:pt x="2" y="643"/>
                  </a:lnTo>
                  <a:close/>
                </a:path>
              </a:pathLst>
            </a:custGeom>
            <a:gradFill flip="none" rotWithShape="1">
              <a:gsLst>
                <a:gs pos="86000">
                  <a:schemeClr val="accent5"/>
                </a:gs>
                <a:gs pos="29000">
                  <a:schemeClr val="accent5">
                    <a:lumMod val="60000"/>
                    <a:lumOff val="4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lt1"/>
                </a:solidFill>
                <a:sym typeface="+mn-lt"/>
              </a:endParaRPr>
            </a:p>
          </p:txBody>
        </p:sp>
        <p:sp>
          <p:nvSpPr>
            <p:cNvPr id="48" name="Freeform 22"/>
            <p:cNvSpPr/>
            <p:nvPr/>
          </p:nvSpPr>
          <p:spPr bwMode="auto">
            <a:xfrm>
              <a:off x="5020605" y="4907368"/>
              <a:ext cx="1079170" cy="1049977"/>
            </a:xfrm>
            <a:custGeom>
              <a:avLst/>
              <a:gdLst>
                <a:gd name="T0" fmla="*/ 1072 w 1072"/>
                <a:gd name="T1" fmla="*/ 636 h 1043"/>
                <a:gd name="T2" fmla="*/ 194 w 1072"/>
                <a:gd name="T3" fmla="*/ 0 h 1043"/>
                <a:gd name="T4" fmla="*/ 0 w 1072"/>
                <a:gd name="T5" fmla="*/ 267 h 1043"/>
                <a:gd name="T6" fmla="*/ 1069 w 1072"/>
                <a:gd name="T7" fmla="*/ 1043 h 1043"/>
                <a:gd name="T8" fmla="*/ 1072 w 1072"/>
                <a:gd name="T9" fmla="*/ 636 h 1043"/>
              </a:gdLst>
              <a:ahLst/>
              <a:cxnLst>
                <a:cxn ang="0">
                  <a:pos x="T0" y="T1"/>
                </a:cxn>
                <a:cxn ang="0">
                  <a:pos x="T2" y="T3"/>
                </a:cxn>
                <a:cxn ang="0">
                  <a:pos x="T4" y="T5"/>
                </a:cxn>
                <a:cxn ang="0">
                  <a:pos x="T6" y="T7"/>
                </a:cxn>
                <a:cxn ang="0">
                  <a:pos x="T8" y="T9"/>
                </a:cxn>
              </a:cxnLst>
              <a:rect l="0" t="0" r="r" b="b"/>
              <a:pathLst>
                <a:path w="1072" h="1043">
                  <a:moveTo>
                    <a:pt x="1072" y="636"/>
                  </a:moveTo>
                  <a:lnTo>
                    <a:pt x="194" y="0"/>
                  </a:lnTo>
                  <a:lnTo>
                    <a:pt x="0" y="267"/>
                  </a:lnTo>
                  <a:lnTo>
                    <a:pt x="1069" y="1043"/>
                  </a:lnTo>
                  <a:lnTo>
                    <a:pt x="1072" y="636"/>
                  </a:lnTo>
                  <a:close/>
                </a:path>
              </a:pathLst>
            </a:custGeom>
            <a:gradFill flip="none" rotWithShape="1">
              <a:gsLst>
                <a:gs pos="86000">
                  <a:schemeClr val="accent5"/>
                </a:gs>
                <a:gs pos="29000">
                  <a:schemeClr val="accent5">
                    <a:lumMod val="60000"/>
                    <a:lumOff val="4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lt1"/>
                </a:solidFill>
                <a:sym typeface="+mn-lt"/>
              </a:endParaRPr>
            </a:p>
          </p:txBody>
        </p:sp>
        <p:sp>
          <p:nvSpPr>
            <p:cNvPr id="163" name="Freeform 24"/>
            <p:cNvSpPr/>
            <p:nvPr/>
          </p:nvSpPr>
          <p:spPr bwMode="auto">
            <a:xfrm>
              <a:off x="6099184" y="4901728"/>
              <a:ext cx="1086217" cy="1057024"/>
            </a:xfrm>
            <a:custGeom>
              <a:avLst/>
              <a:gdLst>
                <a:gd name="T0" fmla="*/ 2 w 1079"/>
                <a:gd name="T1" fmla="*/ 643 h 1050"/>
                <a:gd name="T2" fmla="*/ 0 w 1079"/>
                <a:gd name="T3" fmla="*/ 1050 h 1050"/>
                <a:gd name="T4" fmla="*/ 1079 w 1079"/>
                <a:gd name="T5" fmla="*/ 267 h 1050"/>
                <a:gd name="T6" fmla="*/ 885 w 1079"/>
                <a:gd name="T7" fmla="*/ 0 h 1050"/>
                <a:gd name="T8" fmla="*/ 2 w 1079"/>
                <a:gd name="T9" fmla="*/ 643 h 1050"/>
              </a:gdLst>
              <a:ahLst/>
              <a:cxnLst>
                <a:cxn ang="0">
                  <a:pos x="T0" y="T1"/>
                </a:cxn>
                <a:cxn ang="0">
                  <a:pos x="T2" y="T3"/>
                </a:cxn>
                <a:cxn ang="0">
                  <a:pos x="T4" y="T5"/>
                </a:cxn>
                <a:cxn ang="0">
                  <a:pos x="T6" y="T7"/>
                </a:cxn>
                <a:cxn ang="0">
                  <a:pos x="T8" y="T9"/>
                </a:cxn>
              </a:cxnLst>
              <a:rect l="0" t="0" r="r" b="b"/>
              <a:pathLst>
                <a:path w="1079" h="1050">
                  <a:moveTo>
                    <a:pt x="2" y="643"/>
                  </a:moveTo>
                  <a:lnTo>
                    <a:pt x="0" y="1050"/>
                  </a:lnTo>
                  <a:lnTo>
                    <a:pt x="1079" y="267"/>
                  </a:lnTo>
                  <a:lnTo>
                    <a:pt x="885" y="0"/>
                  </a:lnTo>
                  <a:lnTo>
                    <a:pt x="2" y="643"/>
                  </a:lnTo>
                  <a:close/>
                </a:path>
              </a:pathLst>
            </a:custGeom>
            <a:gradFill flip="none" rotWithShape="1">
              <a:gsLst>
                <a:gs pos="50000">
                  <a:schemeClr val="accent5"/>
                </a:gs>
                <a:gs pos="100000">
                  <a:schemeClr val="accent5">
                    <a:lumMod val="75000"/>
                    <a:lumOff val="25000"/>
                  </a:schemeClr>
                </a:gs>
              </a:gsLst>
              <a:path path="circle">
                <a:fillToRect r="100000" b="100000"/>
              </a:path>
              <a:tileRect l="-100000" t="-100000"/>
            </a:gra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lt1"/>
                </a:solidFill>
                <a:sym typeface="+mn-lt"/>
              </a:endParaRPr>
            </a:p>
          </p:txBody>
        </p:sp>
        <p:sp>
          <p:nvSpPr>
            <p:cNvPr id="164" name="Freeform 22"/>
            <p:cNvSpPr/>
            <p:nvPr/>
          </p:nvSpPr>
          <p:spPr bwMode="auto">
            <a:xfrm>
              <a:off x="5020605" y="4907368"/>
              <a:ext cx="1079170" cy="1049977"/>
            </a:xfrm>
            <a:custGeom>
              <a:avLst/>
              <a:gdLst>
                <a:gd name="T0" fmla="*/ 1072 w 1072"/>
                <a:gd name="T1" fmla="*/ 636 h 1043"/>
                <a:gd name="T2" fmla="*/ 194 w 1072"/>
                <a:gd name="T3" fmla="*/ 0 h 1043"/>
                <a:gd name="T4" fmla="*/ 0 w 1072"/>
                <a:gd name="T5" fmla="*/ 267 h 1043"/>
                <a:gd name="T6" fmla="*/ 1069 w 1072"/>
                <a:gd name="T7" fmla="*/ 1043 h 1043"/>
                <a:gd name="T8" fmla="*/ 1072 w 1072"/>
                <a:gd name="T9" fmla="*/ 636 h 1043"/>
              </a:gdLst>
              <a:ahLst/>
              <a:cxnLst>
                <a:cxn ang="0">
                  <a:pos x="T0" y="T1"/>
                </a:cxn>
                <a:cxn ang="0">
                  <a:pos x="T2" y="T3"/>
                </a:cxn>
                <a:cxn ang="0">
                  <a:pos x="T4" y="T5"/>
                </a:cxn>
                <a:cxn ang="0">
                  <a:pos x="T6" y="T7"/>
                </a:cxn>
                <a:cxn ang="0">
                  <a:pos x="T8" y="T9"/>
                </a:cxn>
              </a:cxnLst>
              <a:rect l="0" t="0" r="r" b="b"/>
              <a:pathLst>
                <a:path w="1072" h="1043">
                  <a:moveTo>
                    <a:pt x="1072" y="636"/>
                  </a:moveTo>
                  <a:lnTo>
                    <a:pt x="194" y="0"/>
                  </a:lnTo>
                  <a:lnTo>
                    <a:pt x="0" y="267"/>
                  </a:lnTo>
                  <a:lnTo>
                    <a:pt x="1069" y="1043"/>
                  </a:lnTo>
                  <a:lnTo>
                    <a:pt x="1072" y="636"/>
                  </a:lnTo>
                  <a:close/>
                </a:path>
              </a:pathLst>
            </a:custGeom>
            <a:gradFill flip="none" rotWithShape="1">
              <a:gsLst>
                <a:gs pos="50000">
                  <a:schemeClr val="accent5"/>
                </a:gs>
                <a:gs pos="100000">
                  <a:schemeClr val="accent5">
                    <a:lumMod val="75000"/>
                    <a:lumOff val="25000"/>
                  </a:schemeClr>
                </a:gs>
              </a:gsLst>
              <a:path path="circle">
                <a:fillToRect r="100000" b="100000"/>
              </a:path>
              <a:tileRect l="-100000" t="-100000"/>
            </a:gra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lt1"/>
                </a:solidFill>
                <a:sym typeface="+mn-lt"/>
              </a:endParaRPr>
            </a:p>
          </p:txBody>
        </p:sp>
      </p:grpSp>
      <p:grpSp>
        <p:nvGrpSpPr>
          <p:cNvPr id="15" name="组合 14"/>
          <p:cNvGrpSpPr/>
          <p:nvPr/>
        </p:nvGrpSpPr>
        <p:grpSpPr>
          <a:xfrm>
            <a:off x="5343251" y="3143448"/>
            <a:ext cx="1467359" cy="1397182"/>
            <a:chOff x="5292852" y="3025671"/>
            <a:chExt cx="1620768" cy="1543255"/>
          </a:xfrm>
          <a:effectLst>
            <a:outerShdw blurRad="25400" dist="12700" dir="5400000" algn="t" rotWithShape="0">
              <a:prstClr val="black">
                <a:alpha val="40000"/>
              </a:prstClr>
            </a:outerShdw>
          </a:effectLst>
        </p:grpSpPr>
        <p:sp>
          <p:nvSpPr>
            <p:cNvPr id="146" name="Freeform 119"/>
            <p:cNvSpPr/>
            <p:nvPr/>
          </p:nvSpPr>
          <p:spPr bwMode="auto">
            <a:xfrm>
              <a:off x="5292852" y="3025671"/>
              <a:ext cx="1620768" cy="1543255"/>
            </a:xfrm>
            <a:custGeom>
              <a:avLst/>
              <a:gdLst>
                <a:gd name="T0" fmla="*/ 308 w 1610"/>
                <a:gd name="T1" fmla="*/ 0 h 1533"/>
                <a:gd name="T2" fmla="*/ 0 w 1610"/>
                <a:gd name="T3" fmla="*/ 947 h 1533"/>
                <a:gd name="T4" fmla="*/ 804 w 1610"/>
                <a:gd name="T5" fmla="*/ 1533 h 1533"/>
                <a:gd name="T6" fmla="*/ 1610 w 1610"/>
                <a:gd name="T7" fmla="*/ 947 h 1533"/>
                <a:gd name="T8" fmla="*/ 1302 w 1610"/>
                <a:gd name="T9" fmla="*/ 0 h 1533"/>
                <a:gd name="T10" fmla="*/ 308 w 1610"/>
                <a:gd name="T11" fmla="*/ 0 h 1533"/>
              </a:gdLst>
              <a:ahLst/>
              <a:cxnLst>
                <a:cxn ang="0">
                  <a:pos x="T0" y="T1"/>
                </a:cxn>
                <a:cxn ang="0">
                  <a:pos x="T2" y="T3"/>
                </a:cxn>
                <a:cxn ang="0">
                  <a:pos x="T4" y="T5"/>
                </a:cxn>
                <a:cxn ang="0">
                  <a:pos x="T6" y="T7"/>
                </a:cxn>
                <a:cxn ang="0">
                  <a:pos x="T8" y="T9"/>
                </a:cxn>
                <a:cxn ang="0">
                  <a:pos x="T10" y="T11"/>
                </a:cxn>
              </a:cxnLst>
              <a:rect l="0" t="0" r="r" b="b"/>
              <a:pathLst>
                <a:path w="1610" h="1533">
                  <a:moveTo>
                    <a:pt x="308" y="0"/>
                  </a:moveTo>
                  <a:lnTo>
                    <a:pt x="0" y="947"/>
                  </a:lnTo>
                  <a:lnTo>
                    <a:pt x="804" y="1533"/>
                  </a:lnTo>
                  <a:lnTo>
                    <a:pt x="1610" y="947"/>
                  </a:lnTo>
                  <a:lnTo>
                    <a:pt x="1302" y="0"/>
                  </a:lnTo>
                  <a:lnTo>
                    <a:pt x="308" y="0"/>
                  </a:lnTo>
                  <a:close/>
                </a:path>
              </a:pathLst>
            </a:custGeom>
            <a:gradFill flip="none" rotWithShape="1">
              <a:gsLst>
                <a:gs pos="86000">
                  <a:schemeClr val="bg1">
                    <a:lumMod val="75000"/>
                  </a:schemeClr>
                </a:gs>
                <a:gs pos="29000">
                  <a:schemeClr val="bg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lt1"/>
                </a:solidFill>
                <a:sym typeface="+mn-lt"/>
              </a:endParaRPr>
            </a:p>
          </p:txBody>
        </p:sp>
        <p:sp>
          <p:nvSpPr>
            <p:cNvPr id="167" name="Freeform 119"/>
            <p:cNvSpPr/>
            <p:nvPr/>
          </p:nvSpPr>
          <p:spPr bwMode="auto">
            <a:xfrm>
              <a:off x="5292852" y="3025671"/>
              <a:ext cx="1620768" cy="1543255"/>
            </a:xfrm>
            <a:custGeom>
              <a:avLst/>
              <a:gdLst>
                <a:gd name="T0" fmla="*/ 308 w 1610"/>
                <a:gd name="T1" fmla="*/ 0 h 1533"/>
                <a:gd name="T2" fmla="*/ 0 w 1610"/>
                <a:gd name="T3" fmla="*/ 947 h 1533"/>
                <a:gd name="T4" fmla="*/ 804 w 1610"/>
                <a:gd name="T5" fmla="*/ 1533 h 1533"/>
                <a:gd name="T6" fmla="*/ 1610 w 1610"/>
                <a:gd name="T7" fmla="*/ 947 h 1533"/>
                <a:gd name="T8" fmla="*/ 1302 w 1610"/>
                <a:gd name="T9" fmla="*/ 0 h 1533"/>
                <a:gd name="T10" fmla="*/ 308 w 1610"/>
                <a:gd name="T11" fmla="*/ 0 h 1533"/>
              </a:gdLst>
              <a:ahLst/>
              <a:cxnLst>
                <a:cxn ang="0">
                  <a:pos x="T0" y="T1"/>
                </a:cxn>
                <a:cxn ang="0">
                  <a:pos x="T2" y="T3"/>
                </a:cxn>
                <a:cxn ang="0">
                  <a:pos x="T4" y="T5"/>
                </a:cxn>
                <a:cxn ang="0">
                  <a:pos x="T6" y="T7"/>
                </a:cxn>
                <a:cxn ang="0">
                  <a:pos x="T8" y="T9"/>
                </a:cxn>
                <a:cxn ang="0">
                  <a:pos x="T10" y="T11"/>
                </a:cxn>
              </a:cxnLst>
              <a:rect l="0" t="0" r="r" b="b"/>
              <a:pathLst>
                <a:path w="1610" h="1533">
                  <a:moveTo>
                    <a:pt x="308" y="0"/>
                  </a:moveTo>
                  <a:lnTo>
                    <a:pt x="0" y="947"/>
                  </a:lnTo>
                  <a:lnTo>
                    <a:pt x="804" y="1533"/>
                  </a:lnTo>
                  <a:lnTo>
                    <a:pt x="1610" y="947"/>
                  </a:lnTo>
                  <a:lnTo>
                    <a:pt x="1302" y="0"/>
                  </a:lnTo>
                  <a:lnTo>
                    <a:pt x="308" y="0"/>
                  </a:lnTo>
                  <a:close/>
                </a:path>
              </a:pathLst>
            </a:custGeom>
            <a:gradFill flip="none" rotWithShape="1">
              <a:gsLst>
                <a:gs pos="0">
                  <a:schemeClr val="bg1">
                    <a:lumMod val="75000"/>
                  </a:schemeClr>
                </a:gs>
                <a:gs pos="100000">
                  <a:schemeClr val="bg1"/>
                </a:gs>
              </a:gsLst>
              <a:path path="circle">
                <a:fillToRect r="100000" b="100000"/>
              </a:path>
              <a:tileRect l="-100000" t="-100000"/>
            </a:gra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lt1"/>
                </a:solidFill>
                <a:sym typeface="+mn-lt"/>
              </a:endParaRPr>
            </a:p>
          </p:txBody>
        </p:sp>
      </p:grpSp>
      <p:grpSp>
        <p:nvGrpSpPr>
          <p:cNvPr id="10" name="组合 9"/>
          <p:cNvGrpSpPr/>
          <p:nvPr/>
        </p:nvGrpSpPr>
        <p:grpSpPr>
          <a:xfrm>
            <a:off x="5654762" y="2083359"/>
            <a:ext cx="852162" cy="861277"/>
            <a:chOff x="5636931" y="1854752"/>
            <a:chExt cx="941254" cy="951322"/>
          </a:xfrm>
          <a:effectLst>
            <a:outerShdw blurRad="25400" dist="12700" dir="5400000" algn="t" rotWithShape="0">
              <a:prstClr val="black">
                <a:alpha val="40000"/>
              </a:prstClr>
            </a:outerShdw>
          </a:effectLst>
        </p:grpSpPr>
        <p:sp>
          <p:nvSpPr>
            <p:cNvPr id="65" name="Freeform 38"/>
            <p:cNvSpPr/>
            <p:nvPr/>
          </p:nvSpPr>
          <p:spPr bwMode="auto">
            <a:xfrm>
              <a:off x="5636931" y="1854752"/>
              <a:ext cx="941254" cy="951322"/>
            </a:xfrm>
            <a:custGeom>
              <a:avLst/>
              <a:gdLst>
                <a:gd name="T0" fmla="*/ 0 w 935"/>
                <a:gd name="T1" fmla="*/ 945 h 945"/>
                <a:gd name="T2" fmla="*/ 468 w 935"/>
                <a:gd name="T3" fmla="*/ 0 h 945"/>
                <a:gd name="T4" fmla="*/ 935 w 935"/>
                <a:gd name="T5" fmla="*/ 945 h 945"/>
                <a:gd name="T6" fmla="*/ 0 w 935"/>
                <a:gd name="T7" fmla="*/ 945 h 945"/>
              </a:gdLst>
              <a:ahLst/>
              <a:cxnLst>
                <a:cxn ang="0">
                  <a:pos x="T0" y="T1"/>
                </a:cxn>
                <a:cxn ang="0">
                  <a:pos x="T2" y="T3"/>
                </a:cxn>
                <a:cxn ang="0">
                  <a:pos x="T4" y="T5"/>
                </a:cxn>
                <a:cxn ang="0">
                  <a:pos x="T6" y="T7"/>
                </a:cxn>
              </a:cxnLst>
              <a:rect l="0" t="0" r="r" b="b"/>
              <a:pathLst>
                <a:path w="935" h="945">
                  <a:moveTo>
                    <a:pt x="0" y="945"/>
                  </a:moveTo>
                  <a:lnTo>
                    <a:pt x="468" y="0"/>
                  </a:lnTo>
                  <a:lnTo>
                    <a:pt x="935" y="945"/>
                  </a:lnTo>
                  <a:lnTo>
                    <a:pt x="0" y="945"/>
                  </a:lnTo>
                  <a:close/>
                </a:path>
              </a:pathLst>
            </a:custGeom>
            <a:gradFill flip="none" rotWithShape="1">
              <a:gsLst>
                <a:gs pos="86000">
                  <a:schemeClr val="bg1">
                    <a:lumMod val="85000"/>
                  </a:schemeClr>
                </a:gs>
                <a:gs pos="29000">
                  <a:schemeClr val="bg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lt1"/>
                </a:solidFill>
                <a:sym typeface="+mn-lt"/>
              </a:endParaRPr>
            </a:p>
          </p:txBody>
        </p:sp>
        <p:sp>
          <p:nvSpPr>
            <p:cNvPr id="179" name="Freeform 38"/>
            <p:cNvSpPr/>
            <p:nvPr/>
          </p:nvSpPr>
          <p:spPr bwMode="auto">
            <a:xfrm>
              <a:off x="5636931" y="1854752"/>
              <a:ext cx="941254" cy="951322"/>
            </a:xfrm>
            <a:custGeom>
              <a:avLst/>
              <a:gdLst>
                <a:gd name="T0" fmla="*/ 0 w 935"/>
                <a:gd name="T1" fmla="*/ 945 h 945"/>
                <a:gd name="T2" fmla="*/ 468 w 935"/>
                <a:gd name="T3" fmla="*/ 0 h 945"/>
                <a:gd name="T4" fmla="*/ 935 w 935"/>
                <a:gd name="T5" fmla="*/ 945 h 945"/>
                <a:gd name="T6" fmla="*/ 0 w 935"/>
                <a:gd name="T7" fmla="*/ 945 h 945"/>
              </a:gdLst>
              <a:ahLst/>
              <a:cxnLst>
                <a:cxn ang="0">
                  <a:pos x="T0" y="T1"/>
                </a:cxn>
                <a:cxn ang="0">
                  <a:pos x="T2" y="T3"/>
                </a:cxn>
                <a:cxn ang="0">
                  <a:pos x="T4" y="T5"/>
                </a:cxn>
                <a:cxn ang="0">
                  <a:pos x="T6" y="T7"/>
                </a:cxn>
              </a:cxnLst>
              <a:rect l="0" t="0" r="r" b="b"/>
              <a:pathLst>
                <a:path w="935" h="945">
                  <a:moveTo>
                    <a:pt x="0" y="945"/>
                  </a:moveTo>
                  <a:lnTo>
                    <a:pt x="468" y="0"/>
                  </a:lnTo>
                  <a:lnTo>
                    <a:pt x="935" y="945"/>
                  </a:lnTo>
                  <a:lnTo>
                    <a:pt x="0" y="945"/>
                  </a:lnTo>
                  <a:close/>
                </a:path>
              </a:pathLst>
            </a:custGeom>
            <a:gradFill flip="none" rotWithShape="1">
              <a:gsLst>
                <a:gs pos="0">
                  <a:schemeClr val="bg1">
                    <a:lumMod val="85000"/>
                  </a:schemeClr>
                </a:gs>
                <a:gs pos="100000">
                  <a:schemeClr val="bg1"/>
                </a:gs>
              </a:gsLst>
              <a:path path="circle">
                <a:fillToRect r="100000" b="100000"/>
              </a:path>
              <a:tileRect l="-100000" t="-100000"/>
            </a:gra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lt1"/>
                </a:solidFill>
                <a:sym typeface="+mn-lt"/>
              </a:endParaRPr>
            </a:p>
          </p:txBody>
        </p:sp>
      </p:grpSp>
      <p:grpSp>
        <p:nvGrpSpPr>
          <p:cNvPr id="14" name="组合 13"/>
          <p:cNvGrpSpPr/>
          <p:nvPr/>
        </p:nvGrpSpPr>
        <p:grpSpPr>
          <a:xfrm>
            <a:off x="4513707" y="3089925"/>
            <a:ext cx="956063" cy="812971"/>
            <a:chOff x="4376581" y="2966552"/>
            <a:chExt cx="1056017" cy="897966"/>
          </a:xfrm>
          <a:effectLst>
            <a:outerShdw blurRad="25400" dist="12700" dir="5400000" algn="t" rotWithShape="0">
              <a:prstClr val="black">
                <a:alpha val="40000"/>
              </a:prstClr>
            </a:outerShdw>
          </a:effectLst>
        </p:grpSpPr>
        <p:sp>
          <p:nvSpPr>
            <p:cNvPr id="69" name="Freeform 42"/>
            <p:cNvSpPr/>
            <p:nvPr/>
          </p:nvSpPr>
          <p:spPr bwMode="auto">
            <a:xfrm>
              <a:off x="4376581" y="2966552"/>
              <a:ext cx="1056017" cy="897966"/>
            </a:xfrm>
            <a:custGeom>
              <a:avLst/>
              <a:gdLst>
                <a:gd name="T0" fmla="*/ 0 w 1049"/>
                <a:gd name="T1" fmla="*/ 154 h 892"/>
                <a:gd name="T2" fmla="*/ 1049 w 1049"/>
                <a:gd name="T3" fmla="*/ 0 h 892"/>
                <a:gd name="T4" fmla="*/ 758 w 1049"/>
                <a:gd name="T5" fmla="*/ 892 h 892"/>
                <a:gd name="T6" fmla="*/ 0 w 1049"/>
                <a:gd name="T7" fmla="*/ 154 h 892"/>
              </a:gdLst>
              <a:ahLst/>
              <a:cxnLst>
                <a:cxn ang="0">
                  <a:pos x="T0" y="T1"/>
                </a:cxn>
                <a:cxn ang="0">
                  <a:pos x="T2" y="T3"/>
                </a:cxn>
                <a:cxn ang="0">
                  <a:pos x="T4" y="T5"/>
                </a:cxn>
                <a:cxn ang="0">
                  <a:pos x="T6" y="T7"/>
                </a:cxn>
              </a:cxnLst>
              <a:rect l="0" t="0" r="r" b="b"/>
              <a:pathLst>
                <a:path w="1049" h="892">
                  <a:moveTo>
                    <a:pt x="0" y="154"/>
                  </a:moveTo>
                  <a:lnTo>
                    <a:pt x="1049" y="0"/>
                  </a:lnTo>
                  <a:lnTo>
                    <a:pt x="758" y="892"/>
                  </a:lnTo>
                  <a:lnTo>
                    <a:pt x="0" y="154"/>
                  </a:lnTo>
                  <a:close/>
                </a:path>
              </a:pathLst>
            </a:custGeom>
            <a:gradFill flip="none" rotWithShape="1">
              <a:gsLst>
                <a:gs pos="86000">
                  <a:schemeClr val="bg1">
                    <a:lumMod val="75000"/>
                  </a:schemeClr>
                </a:gs>
                <a:gs pos="29000">
                  <a:schemeClr val="bg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lt1"/>
                </a:solidFill>
                <a:sym typeface="+mn-lt"/>
              </a:endParaRPr>
            </a:p>
          </p:txBody>
        </p:sp>
        <p:sp>
          <p:nvSpPr>
            <p:cNvPr id="181" name="Freeform 42"/>
            <p:cNvSpPr/>
            <p:nvPr/>
          </p:nvSpPr>
          <p:spPr bwMode="auto">
            <a:xfrm>
              <a:off x="4376581" y="2966552"/>
              <a:ext cx="1056017" cy="897966"/>
            </a:xfrm>
            <a:custGeom>
              <a:avLst/>
              <a:gdLst>
                <a:gd name="T0" fmla="*/ 0 w 1049"/>
                <a:gd name="T1" fmla="*/ 154 h 892"/>
                <a:gd name="T2" fmla="*/ 1049 w 1049"/>
                <a:gd name="T3" fmla="*/ 0 h 892"/>
                <a:gd name="T4" fmla="*/ 758 w 1049"/>
                <a:gd name="T5" fmla="*/ 892 h 892"/>
                <a:gd name="T6" fmla="*/ 0 w 1049"/>
                <a:gd name="T7" fmla="*/ 154 h 892"/>
              </a:gdLst>
              <a:ahLst/>
              <a:cxnLst>
                <a:cxn ang="0">
                  <a:pos x="T0" y="T1"/>
                </a:cxn>
                <a:cxn ang="0">
                  <a:pos x="T2" y="T3"/>
                </a:cxn>
                <a:cxn ang="0">
                  <a:pos x="T4" y="T5"/>
                </a:cxn>
                <a:cxn ang="0">
                  <a:pos x="T6" y="T7"/>
                </a:cxn>
              </a:cxnLst>
              <a:rect l="0" t="0" r="r" b="b"/>
              <a:pathLst>
                <a:path w="1049" h="892">
                  <a:moveTo>
                    <a:pt x="0" y="154"/>
                  </a:moveTo>
                  <a:lnTo>
                    <a:pt x="1049" y="0"/>
                  </a:lnTo>
                  <a:lnTo>
                    <a:pt x="758" y="892"/>
                  </a:lnTo>
                  <a:lnTo>
                    <a:pt x="0" y="154"/>
                  </a:lnTo>
                  <a:close/>
                </a:path>
              </a:pathLst>
            </a:custGeom>
            <a:gradFill flip="none" rotWithShape="1">
              <a:gsLst>
                <a:gs pos="0">
                  <a:schemeClr val="bg1">
                    <a:lumMod val="75000"/>
                  </a:schemeClr>
                </a:gs>
                <a:gs pos="100000">
                  <a:schemeClr val="bg1"/>
                </a:gs>
              </a:gsLst>
              <a:path path="circle">
                <a:fillToRect r="100000" b="100000"/>
              </a:path>
              <a:tileRect l="-100000" t="-100000"/>
            </a:gra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lt1"/>
                </a:solidFill>
                <a:sym typeface="+mn-lt"/>
              </a:endParaRPr>
            </a:p>
          </p:txBody>
        </p:sp>
      </p:grpSp>
      <p:grpSp>
        <p:nvGrpSpPr>
          <p:cNvPr id="11" name="组合 10"/>
          <p:cNvGrpSpPr/>
          <p:nvPr/>
        </p:nvGrpSpPr>
        <p:grpSpPr>
          <a:xfrm>
            <a:off x="6694977" y="3097620"/>
            <a:ext cx="956063" cy="813884"/>
            <a:chOff x="6785898" y="2975052"/>
            <a:chExt cx="1056017" cy="898974"/>
          </a:xfrm>
          <a:effectLst>
            <a:outerShdw blurRad="25400" dist="12700" dir="5400000" algn="t" rotWithShape="0">
              <a:prstClr val="black">
                <a:alpha val="40000"/>
              </a:prstClr>
            </a:outerShdw>
          </a:effectLst>
        </p:grpSpPr>
        <p:sp>
          <p:nvSpPr>
            <p:cNvPr id="66" name="Freeform 39"/>
            <p:cNvSpPr/>
            <p:nvPr/>
          </p:nvSpPr>
          <p:spPr bwMode="auto">
            <a:xfrm>
              <a:off x="6785898" y="2975052"/>
              <a:ext cx="1056017" cy="898974"/>
            </a:xfrm>
            <a:custGeom>
              <a:avLst/>
              <a:gdLst>
                <a:gd name="T0" fmla="*/ 0 w 1049"/>
                <a:gd name="T1" fmla="*/ 0 h 893"/>
                <a:gd name="T2" fmla="*/ 1049 w 1049"/>
                <a:gd name="T3" fmla="*/ 152 h 893"/>
                <a:gd name="T4" fmla="*/ 289 w 1049"/>
                <a:gd name="T5" fmla="*/ 893 h 893"/>
                <a:gd name="T6" fmla="*/ 0 w 1049"/>
                <a:gd name="T7" fmla="*/ 0 h 893"/>
              </a:gdLst>
              <a:ahLst/>
              <a:cxnLst>
                <a:cxn ang="0">
                  <a:pos x="T0" y="T1"/>
                </a:cxn>
                <a:cxn ang="0">
                  <a:pos x="T2" y="T3"/>
                </a:cxn>
                <a:cxn ang="0">
                  <a:pos x="T4" y="T5"/>
                </a:cxn>
                <a:cxn ang="0">
                  <a:pos x="T6" y="T7"/>
                </a:cxn>
              </a:cxnLst>
              <a:rect l="0" t="0" r="r" b="b"/>
              <a:pathLst>
                <a:path w="1049" h="893">
                  <a:moveTo>
                    <a:pt x="0" y="0"/>
                  </a:moveTo>
                  <a:lnTo>
                    <a:pt x="1049" y="152"/>
                  </a:lnTo>
                  <a:lnTo>
                    <a:pt x="289" y="893"/>
                  </a:lnTo>
                  <a:lnTo>
                    <a:pt x="0" y="0"/>
                  </a:lnTo>
                  <a:close/>
                </a:path>
              </a:pathLst>
            </a:custGeom>
            <a:gradFill flip="none" rotWithShape="1">
              <a:gsLst>
                <a:gs pos="86000">
                  <a:schemeClr val="bg1">
                    <a:lumMod val="75000"/>
                  </a:schemeClr>
                </a:gs>
                <a:gs pos="29000">
                  <a:schemeClr val="bg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lt1"/>
                </a:solidFill>
                <a:sym typeface="+mn-lt"/>
              </a:endParaRPr>
            </a:p>
          </p:txBody>
        </p:sp>
        <p:sp>
          <p:nvSpPr>
            <p:cNvPr id="183" name="Freeform 39"/>
            <p:cNvSpPr/>
            <p:nvPr/>
          </p:nvSpPr>
          <p:spPr bwMode="auto">
            <a:xfrm>
              <a:off x="6785898" y="2975052"/>
              <a:ext cx="1056017" cy="898974"/>
            </a:xfrm>
            <a:custGeom>
              <a:avLst/>
              <a:gdLst>
                <a:gd name="T0" fmla="*/ 0 w 1049"/>
                <a:gd name="T1" fmla="*/ 0 h 893"/>
                <a:gd name="T2" fmla="*/ 1049 w 1049"/>
                <a:gd name="T3" fmla="*/ 152 h 893"/>
                <a:gd name="T4" fmla="*/ 289 w 1049"/>
                <a:gd name="T5" fmla="*/ 893 h 893"/>
                <a:gd name="T6" fmla="*/ 0 w 1049"/>
                <a:gd name="T7" fmla="*/ 0 h 893"/>
              </a:gdLst>
              <a:ahLst/>
              <a:cxnLst>
                <a:cxn ang="0">
                  <a:pos x="T0" y="T1"/>
                </a:cxn>
                <a:cxn ang="0">
                  <a:pos x="T2" y="T3"/>
                </a:cxn>
                <a:cxn ang="0">
                  <a:pos x="T4" y="T5"/>
                </a:cxn>
                <a:cxn ang="0">
                  <a:pos x="T6" y="T7"/>
                </a:cxn>
              </a:cxnLst>
              <a:rect l="0" t="0" r="r" b="b"/>
              <a:pathLst>
                <a:path w="1049" h="893">
                  <a:moveTo>
                    <a:pt x="0" y="0"/>
                  </a:moveTo>
                  <a:lnTo>
                    <a:pt x="1049" y="152"/>
                  </a:lnTo>
                  <a:lnTo>
                    <a:pt x="289" y="893"/>
                  </a:lnTo>
                  <a:lnTo>
                    <a:pt x="0" y="0"/>
                  </a:lnTo>
                  <a:close/>
                </a:path>
              </a:pathLst>
            </a:custGeom>
            <a:gradFill flip="none" rotWithShape="1">
              <a:gsLst>
                <a:gs pos="0">
                  <a:schemeClr val="bg1">
                    <a:lumMod val="75000"/>
                  </a:schemeClr>
                </a:gs>
                <a:gs pos="100000">
                  <a:schemeClr val="bg1"/>
                </a:gs>
              </a:gsLst>
              <a:path path="circle">
                <a:fillToRect r="100000" b="100000"/>
              </a:path>
              <a:tileRect l="-100000" t="-100000"/>
            </a:gra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lt1"/>
                </a:solidFill>
                <a:sym typeface="+mn-lt"/>
              </a:endParaRPr>
            </a:p>
          </p:txBody>
        </p:sp>
      </p:grpSp>
      <p:grpSp>
        <p:nvGrpSpPr>
          <p:cNvPr id="12" name="组合 11"/>
          <p:cNvGrpSpPr/>
          <p:nvPr/>
        </p:nvGrpSpPr>
        <p:grpSpPr>
          <a:xfrm>
            <a:off x="6194277" y="4143446"/>
            <a:ext cx="861277" cy="956063"/>
            <a:chOff x="6232851" y="4130217"/>
            <a:chExt cx="951321" cy="1056017"/>
          </a:xfrm>
          <a:effectLst>
            <a:outerShdw blurRad="25400" dist="12700" dir="5400000" algn="t" rotWithShape="0">
              <a:prstClr val="black">
                <a:alpha val="40000"/>
              </a:prstClr>
            </a:outerShdw>
          </a:effectLst>
        </p:grpSpPr>
        <p:sp>
          <p:nvSpPr>
            <p:cNvPr id="67" name="Freeform 40"/>
            <p:cNvSpPr/>
            <p:nvPr/>
          </p:nvSpPr>
          <p:spPr bwMode="auto">
            <a:xfrm>
              <a:off x="6232851" y="4130217"/>
              <a:ext cx="951321" cy="1056017"/>
            </a:xfrm>
            <a:custGeom>
              <a:avLst/>
              <a:gdLst>
                <a:gd name="T0" fmla="*/ 0 w 945"/>
                <a:gd name="T1" fmla="*/ 554 h 1049"/>
                <a:gd name="T2" fmla="*/ 765 w 945"/>
                <a:gd name="T3" fmla="*/ 0 h 1049"/>
                <a:gd name="T4" fmla="*/ 945 w 945"/>
                <a:gd name="T5" fmla="*/ 1049 h 1049"/>
                <a:gd name="T6" fmla="*/ 0 w 945"/>
                <a:gd name="T7" fmla="*/ 554 h 1049"/>
              </a:gdLst>
              <a:ahLst/>
              <a:cxnLst>
                <a:cxn ang="0">
                  <a:pos x="T0" y="T1"/>
                </a:cxn>
                <a:cxn ang="0">
                  <a:pos x="T2" y="T3"/>
                </a:cxn>
                <a:cxn ang="0">
                  <a:pos x="T4" y="T5"/>
                </a:cxn>
                <a:cxn ang="0">
                  <a:pos x="T6" y="T7"/>
                </a:cxn>
              </a:cxnLst>
              <a:rect l="0" t="0" r="r" b="b"/>
              <a:pathLst>
                <a:path w="945" h="1049">
                  <a:moveTo>
                    <a:pt x="0" y="554"/>
                  </a:moveTo>
                  <a:lnTo>
                    <a:pt x="765" y="0"/>
                  </a:lnTo>
                  <a:lnTo>
                    <a:pt x="945" y="1049"/>
                  </a:lnTo>
                  <a:lnTo>
                    <a:pt x="0" y="554"/>
                  </a:lnTo>
                  <a:close/>
                </a:path>
              </a:pathLst>
            </a:custGeom>
            <a:gradFill flip="none" rotWithShape="1">
              <a:gsLst>
                <a:gs pos="86000">
                  <a:schemeClr val="bg1">
                    <a:lumMod val="75000"/>
                  </a:schemeClr>
                </a:gs>
                <a:gs pos="29000">
                  <a:schemeClr val="bg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lt1"/>
                </a:solidFill>
                <a:sym typeface="+mn-lt"/>
              </a:endParaRPr>
            </a:p>
          </p:txBody>
        </p:sp>
        <p:sp>
          <p:nvSpPr>
            <p:cNvPr id="185" name="Freeform 40"/>
            <p:cNvSpPr/>
            <p:nvPr/>
          </p:nvSpPr>
          <p:spPr bwMode="auto">
            <a:xfrm>
              <a:off x="6232851" y="4130217"/>
              <a:ext cx="951321" cy="1056017"/>
            </a:xfrm>
            <a:custGeom>
              <a:avLst/>
              <a:gdLst>
                <a:gd name="T0" fmla="*/ 0 w 945"/>
                <a:gd name="T1" fmla="*/ 554 h 1049"/>
                <a:gd name="T2" fmla="*/ 765 w 945"/>
                <a:gd name="T3" fmla="*/ 0 h 1049"/>
                <a:gd name="T4" fmla="*/ 945 w 945"/>
                <a:gd name="T5" fmla="*/ 1049 h 1049"/>
                <a:gd name="T6" fmla="*/ 0 w 945"/>
                <a:gd name="T7" fmla="*/ 554 h 1049"/>
              </a:gdLst>
              <a:ahLst/>
              <a:cxnLst>
                <a:cxn ang="0">
                  <a:pos x="T0" y="T1"/>
                </a:cxn>
                <a:cxn ang="0">
                  <a:pos x="T2" y="T3"/>
                </a:cxn>
                <a:cxn ang="0">
                  <a:pos x="T4" y="T5"/>
                </a:cxn>
                <a:cxn ang="0">
                  <a:pos x="T6" y="T7"/>
                </a:cxn>
              </a:cxnLst>
              <a:rect l="0" t="0" r="r" b="b"/>
              <a:pathLst>
                <a:path w="945" h="1049">
                  <a:moveTo>
                    <a:pt x="0" y="554"/>
                  </a:moveTo>
                  <a:lnTo>
                    <a:pt x="765" y="0"/>
                  </a:lnTo>
                  <a:lnTo>
                    <a:pt x="945" y="1049"/>
                  </a:lnTo>
                  <a:lnTo>
                    <a:pt x="0" y="554"/>
                  </a:lnTo>
                  <a:close/>
                </a:path>
              </a:pathLst>
            </a:custGeom>
            <a:gradFill flip="none" rotWithShape="1">
              <a:gsLst>
                <a:gs pos="0">
                  <a:schemeClr val="bg1">
                    <a:lumMod val="75000"/>
                  </a:schemeClr>
                </a:gs>
                <a:gs pos="100000">
                  <a:schemeClr val="bg1"/>
                </a:gs>
              </a:gsLst>
              <a:path path="circle">
                <a:fillToRect r="100000" b="100000"/>
              </a:path>
              <a:tileRect l="-100000" t="-100000"/>
            </a:gra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lt1"/>
                </a:solidFill>
                <a:sym typeface="+mn-lt"/>
              </a:endParaRPr>
            </a:p>
          </p:txBody>
        </p:sp>
      </p:grpSp>
      <p:grpSp>
        <p:nvGrpSpPr>
          <p:cNvPr id="13" name="组合 12"/>
          <p:cNvGrpSpPr/>
          <p:nvPr/>
        </p:nvGrpSpPr>
        <p:grpSpPr>
          <a:xfrm>
            <a:off x="5102971" y="4127689"/>
            <a:ext cx="858542" cy="956063"/>
            <a:chOff x="5027451" y="4112813"/>
            <a:chExt cx="948301" cy="1056017"/>
          </a:xfrm>
          <a:effectLst>
            <a:outerShdw blurRad="25400" dist="12700" dir="5400000" algn="t" rotWithShape="0">
              <a:prstClr val="black">
                <a:alpha val="40000"/>
              </a:prstClr>
            </a:outerShdw>
          </a:effectLst>
        </p:grpSpPr>
        <p:sp>
          <p:nvSpPr>
            <p:cNvPr id="68" name="Freeform 41"/>
            <p:cNvSpPr/>
            <p:nvPr/>
          </p:nvSpPr>
          <p:spPr bwMode="auto">
            <a:xfrm>
              <a:off x="5027451" y="4112813"/>
              <a:ext cx="948301" cy="1056017"/>
            </a:xfrm>
            <a:custGeom>
              <a:avLst/>
              <a:gdLst>
                <a:gd name="T0" fmla="*/ 180 w 942"/>
                <a:gd name="T1" fmla="*/ 0 h 1049"/>
                <a:gd name="T2" fmla="*/ 942 w 942"/>
                <a:gd name="T3" fmla="*/ 554 h 1049"/>
                <a:gd name="T4" fmla="*/ 0 w 942"/>
                <a:gd name="T5" fmla="*/ 1049 h 1049"/>
                <a:gd name="T6" fmla="*/ 180 w 942"/>
                <a:gd name="T7" fmla="*/ 0 h 1049"/>
              </a:gdLst>
              <a:ahLst/>
              <a:cxnLst>
                <a:cxn ang="0">
                  <a:pos x="T0" y="T1"/>
                </a:cxn>
                <a:cxn ang="0">
                  <a:pos x="T2" y="T3"/>
                </a:cxn>
                <a:cxn ang="0">
                  <a:pos x="T4" y="T5"/>
                </a:cxn>
                <a:cxn ang="0">
                  <a:pos x="T6" y="T7"/>
                </a:cxn>
              </a:cxnLst>
              <a:rect l="0" t="0" r="r" b="b"/>
              <a:pathLst>
                <a:path w="942" h="1049">
                  <a:moveTo>
                    <a:pt x="180" y="0"/>
                  </a:moveTo>
                  <a:lnTo>
                    <a:pt x="942" y="554"/>
                  </a:lnTo>
                  <a:lnTo>
                    <a:pt x="0" y="1049"/>
                  </a:lnTo>
                  <a:lnTo>
                    <a:pt x="180" y="0"/>
                  </a:lnTo>
                  <a:close/>
                </a:path>
              </a:pathLst>
            </a:custGeom>
            <a:gradFill flip="none" rotWithShape="1">
              <a:gsLst>
                <a:gs pos="86000">
                  <a:schemeClr val="bg1">
                    <a:lumMod val="75000"/>
                  </a:schemeClr>
                </a:gs>
                <a:gs pos="29000">
                  <a:schemeClr val="bg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lt1"/>
                </a:solidFill>
                <a:sym typeface="+mn-lt"/>
              </a:endParaRPr>
            </a:p>
          </p:txBody>
        </p:sp>
        <p:sp>
          <p:nvSpPr>
            <p:cNvPr id="187" name="Freeform 41"/>
            <p:cNvSpPr/>
            <p:nvPr/>
          </p:nvSpPr>
          <p:spPr bwMode="auto">
            <a:xfrm>
              <a:off x="5027451" y="4112813"/>
              <a:ext cx="948301" cy="1056017"/>
            </a:xfrm>
            <a:custGeom>
              <a:avLst/>
              <a:gdLst>
                <a:gd name="T0" fmla="*/ 180 w 942"/>
                <a:gd name="T1" fmla="*/ 0 h 1049"/>
                <a:gd name="T2" fmla="*/ 942 w 942"/>
                <a:gd name="T3" fmla="*/ 554 h 1049"/>
                <a:gd name="T4" fmla="*/ 0 w 942"/>
                <a:gd name="T5" fmla="*/ 1049 h 1049"/>
                <a:gd name="T6" fmla="*/ 180 w 942"/>
                <a:gd name="T7" fmla="*/ 0 h 1049"/>
              </a:gdLst>
              <a:ahLst/>
              <a:cxnLst>
                <a:cxn ang="0">
                  <a:pos x="T0" y="T1"/>
                </a:cxn>
                <a:cxn ang="0">
                  <a:pos x="T2" y="T3"/>
                </a:cxn>
                <a:cxn ang="0">
                  <a:pos x="T4" y="T5"/>
                </a:cxn>
                <a:cxn ang="0">
                  <a:pos x="T6" y="T7"/>
                </a:cxn>
              </a:cxnLst>
              <a:rect l="0" t="0" r="r" b="b"/>
              <a:pathLst>
                <a:path w="942" h="1049">
                  <a:moveTo>
                    <a:pt x="180" y="0"/>
                  </a:moveTo>
                  <a:lnTo>
                    <a:pt x="942" y="554"/>
                  </a:lnTo>
                  <a:lnTo>
                    <a:pt x="0" y="1049"/>
                  </a:lnTo>
                  <a:lnTo>
                    <a:pt x="180" y="0"/>
                  </a:lnTo>
                  <a:close/>
                </a:path>
              </a:pathLst>
            </a:custGeom>
            <a:gradFill flip="none" rotWithShape="1">
              <a:gsLst>
                <a:gs pos="0">
                  <a:schemeClr val="bg1">
                    <a:lumMod val="75000"/>
                  </a:schemeClr>
                </a:gs>
                <a:gs pos="100000">
                  <a:schemeClr val="bg1"/>
                </a:gs>
              </a:gsLst>
              <a:path path="circle">
                <a:fillToRect r="100000" b="100000"/>
              </a:path>
              <a:tileRect l="-100000" t="-100000"/>
            </a:gra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lt1"/>
                </a:solidFill>
                <a:sym typeface="+mn-lt"/>
              </a:endParaRPr>
            </a:p>
          </p:txBody>
        </p:sp>
      </p:grpSp>
      <p:sp>
        <p:nvSpPr>
          <p:cNvPr id="190" name="KSO_Shape"/>
          <p:cNvSpPr>
            <a:spLocks noChangeAspect="1"/>
          </p:cNvSpPr>
          <p:nvPr/>
        </p:nvSpPr>
        <p:spPr>
          <a:xfrm>
            <a:off x="4707202" y="3970917"/>
            <a:ext cx="341868" cy="327622"/>
          </a:xfrm>
          <a:custGeom>
            <a:avLst/>
            <a:gdLst/>
            <a:ahLst/>
            <a:cxnLst/>
            <a:rect l="l" t="t" r="r" b="b"/>
            <a:pathLst>
              <a:path w="1889279" h="1810503">
                <a:moveTo>
                  <a:pt x="1408636" y="1462945"/>
                </a:moveTo>
                <a:cubicBezTo>
                  <a:pt x="1471912" y="1494489"/>
                  <a:pt x="1528819" y="1532588"/>
                  <a:pt x="1575786" y="1578162"/>
                </a:cubicBezTo>
                <a:cubicBezTo>
                  <a:pt x="1467281" y="1672800"/>
                  <a:pt x="1335058" y="1742507"/>
                  <a:pt x="1188886" y="1779443"/>
                </a:cubicBezTo>
                <a:cubicBezTo>
                  <a:pt x="1278166" y="1700386"/>
                  <a:pt x="1353810" y="1592053"/>
                  <a:pt x="1408636" y="1462945"/>
                </a:cubicBezTo>
                <a:close/>
                <a:moveTo>
                  <a:pt x="494888" y="1445849"/>
                </a:moveTo>
                <a:cubicBezTo>
                  <a:pt x="556747" y="1590569"/>
                  <a:pt x="643865" y="1709702"/>
                  <a:pt x="747068" y="1790925"/>
                </a:cubicBezTo>
                <a:cubicBezTo>
                  <a:pt x="576321" y="1756303"/>
                  <a:pt x="422614" y="1677538"/>
                  <a:pt x="300900" y="1566189"/>
                </a:cubicBezTo>
                <a:cubicBezTo>
                  <a:pt x="355309" y="1517036"/>
                  <a:pt x="421005" y="1476420"/>
                  <a:pt x="494888" y="1445849"/>
                </a:cubicBezTo>
                <a:close/>
                <a:moveTo>
                  <a:pt x="900586" y="1355871"/>
                </a:moveTo>
                <a:lnTo>
                  <a:pt x="900586" y="1808904"/>
                </a:lnTo>
                <a:lnTo>
                  <a:pt x="884222" y="1808113"/>
                </a:lnTo>
                <a:cubicBezTo>
                  <a:pt x="745280" y="1742581"/>
                  <a:pt x="627378" y="1604992"/>
                  <a:pt x="551037" y="1423344"/>
                </a:cubicBezTo>
                <a:cubicBezTo>
                  <a:pt x="655969" y="1381011"/>
                  <a:pt x="774745" y="1357337"/>
                  <a:pt x="900586" y="1355871"/>
                </a:cubicBezTo>
                <a:close/>
                <a:moveTo>
                  <a:pt x="953521" y="1355186"/>
                </a:moveTo>
                <a:cubicBezTo>
                  <a:pt x="1099660" y="1356509"/>
                  <a:pt x="1236550" y="1386650"/>
                  <a:pt x="1354036" y="1440083"/>
                </a:cubicBezTo>
                <a:cubicBezTo>
                  <a:pt x="1283551" y="1605630"/>
                  <a:pt x="1178611" y="1734316"/>
                  <a:pt x="1054486" y="1804443"/>
                </a:cubicBezTo>
                <a:lnTo>
                  <a:pt x="953521" y="1810503"/>
                </a:lnTo>
                <a:close/>
                <a:moveTo>
                  <a:pt x="1517159" y="931303"/>
                </a:moveTo>
                <a:lnTo>
                  <a:pt x="1889279" y="931303"/>
                </a:lnTo>
                <a:cubicBezTo>
                  <a:pt x="1883282" y="1167646"/>
                  <a:pt x="1781715" y="1381244"/>
                  <a:pt x="1618873" y="1536894"/>
                </a:cubicBezTo>
                <a:cubicBezTo>
                  <a:pt x="1566437" y="1485571"/>
                  <a:pt x="1502786" y="1442774"/>
                  <a:pt x="1431939" y="1407715"/>
                </a:cubicBezTo>
                <a:cubicBezTo>
                  <a:pt x="1485774" y="1266553"/>
                  <a:pt x="1516428" y="1104135"/>
                  <a:pt x="1517159" y="931303"/>
                </a:cubicBezTo>
                <a:close/>
                <a:moveTo>
                  <a:pt x="953521" y="931303"/>
                </a:moveTo>
                <a:lnTo>
                  <a:pt x="1456842" y="931303"/>
                </a:lnTo>
                <a:cubicBezTo>
                  <a:pt x="1456123" y="1096196"/>
                  <a:pt x="1427268" y="1250986"/>
                  <a:pt x="1375819" y="1384691"/>
                </a:cubicBezTo>
                <a:cubicBezTo>
                  <a:pt x="1251537" y="1327928"/>
                  <a:pt x="1107288" y="1296191"/>
                  <a:pt x="953521" y="1294902"/>
                </a:cubicBezTo>
                <a:close/>
                <a:moveTo>
                  <a:pt x="448568" y="931303"/>
                </a:moveTo>
                <a:lnTo>
                  <a:pt x="900586" y="931303"/>
                </a:lnTo>
                <a:lnTo>
                  <a:pt x="900586" y="1295603"/>
                </a:lnTo>
                <a:cubicBezTo>
                  <a:pt x="766605" y="1297053"/>
                  <a:pt x="640053" y="1322469"/>
                  <a:pt x="528061" y="1368046"/>
                </a:cubicBezTo>
                <a:cubicBezTo>
                  <a:pt x="478984" y="1238632"/>
                  <a:pt x="450499" y="1089843"/>
                  <a:pt x="448568" y="931303"/>
                </a:cubicBezTo>
                <a:close/>
                <a:moveTo>
                  <a:pt x="0" y="931303"/>
                </a:moveTo>
                <a:lnTo>
                  <a:pt x="388264" y="931303"/>
                </a:lnTo>
                <a:cubicBezTo>
                  <a:pt x="390220" y="1097785"/>
                  <a:pt x="420532" y="1254193"/>
                  <a:pt x="473139" y="1390578"/>
                </a:cubicBezTo>
                <a:cubicBezTo>
                  <a:pt x="391203" y="1423988"/>
                  <a:pt x="318506" y="1469260"/>
                  <a:pt x="258353" y="1524144"/>
                </a:cubicBezTo>
                <a:cubicBezTo>
                  <a:pt x="102364" y="1370026"/>
                  <a:pt x="5849" y="1161456"/>
                  <a:pt x="0" y="931303"/>
                </a:cubicBezTo>
                <a:close/>
                <a:moveTo>
                  <a:pt x="536834" y="421694"/>
                </a:moveTo>
                <a:cubicBezTo>
                  <a:pt x="646682" y="464986"/>
                  <a:pt x="770110" y="489176"/>
                  <a:pt x="900586" y="490537"/>
                </a:cubicBezTo>
                <a:lnTo>
                  <a:pt x="900586" y="875390"/>
                </a:lnTo>
                <a:lnTo>
                  <a:pt x="448805" y="875390"/>
                </a:lnTo>
                <a:cubicBezTo>
                  <a:pt x="451150" y="709592"/>
                  <a:pt x="482649" y="554587"/>
                  <a:pt x="536834" y="421694"/>
                </a:cubicBezTo>
                <a:close/>
                <a:moveTo>
                  <a:pt x="1356131" y="409527"/>
                </a:moveTo>
                <a:cubicBezTo>
                  <a:pt x="1415590" y="544412"/>
                  <a:pt x="1451132" y="703874"/>
                  <a:pt x="1455052" y="875390"/>
                </a:cubicBezTo>
                <a:lnTo>
                  <a:pt x="953521" y="875390"/>
                </a:lnTo>
                <a:lnTo>
                  <a:pt x="953521" y="491238"/>
                </a:lnTo>
                <a:cubicBezTo>
                  <a:pt x="1099303" y="490092"/>
                  <a:pt x="1236528" y="461431"/>
                  <a:pt x="1356131" y="409527"/>
                </a:cubicBezTo>
                <a:close/>
                <a:moveTo>
                  <a:pt x="271202" y="273767"/>
                </a:moveTo>
                <a:cubicBezTo>
                  <a:pt x="330895" y="324894"/>
                  <a:pt x="401533" y="367494"/>
                  <a:pt x="480768" y="398692"/>
                </a:cubicBezTo>
                <a:cubicBezTo>
                  <a:pt x="424147" y="539118"/>
                  <a:pt x="390867" y="701724"/>
                  <a:pt x="388496" y="875390"/>
                </a:cubicBezTo>
                <a:lnTo>
                  <a:pt x="238" y="875390"/>
                </a:lnTo>
                <a:cubicBezTo>
                  <a:pt x="7162" y="640451"/>
                  <a:pt x="108645" y="428248"/>
                  <a:pt x="271202" y="273767"/>
                </a:cubicBezTo>
                <a:close/>
                <a:moveTo>
                  <a:pt x="1605567" y="261436"/>
                </a:moveTo>
                <a:cubicBezTo>
                  <a:pt x="1775300" y="417133"/>
                  <a:pt x="1881942" y="634296"/>
                  <a:pt x="1889035" y="875390"/>
                </a:cubicBezTo>
                <a:lnTo>
                  <a:pt x="1515364" y="875390"/>
                </a:lnTo>
                <a:cubicBezTo>
                  <a:pt x="1511419" y="696081"/>
                  <a:pt x="1474168" y="529014"/>
                  <a:pt x="1413107" y="386152"/>
                </a:cubicBezTo>
                <a:cubicBezTo>
                  <a:pt x="1485941" y="353453"/>
                  <a:pt x="1551126" y="311628"/>
                  <a:pt x="1605567" y="261436"/>
                </a:cubicBezTo>
                <a:close/>
                <a:moveTo>
                  <a:pt x="748157" y="19413"/>
                </a:moveTo>
                <a:cubicBezTo>
                  <a:pt x="649482" y="96557"/>
                  <a:pt x="565491" y="208310"/>
                  <a:pt x="504779" y="344256"/>
                </a:cubicBezTo>
                <a:cubicBezTo>
                  <a:pt x="432706" y="315858"/>
                  <a:pt x="368354" y="277545"/>
                  <a:pt x="313920" y="231604"/>
                </a:cubicBezTo>
                <a:cubicBezTo>
                  <a:pt x="434240" y="127070"/>
                  <a:pt x="583275" y="52667"/>
                  <a:pt x="748157" y="19413"/>
                </a:cubicBezTo>
                <a:close/>
                <a:moveTo>
                  <a:pt x="1137621" y="18543"/>
                </a:moveTo>
                <a:cubicBezTo>
                  <a:pt x="1297904" y="50310"/>
                  <a:pt x="1443338" y="120918"/>
                  <a:pt x="1562575" y="219802"/>
                </a:cubicBezTo>
                <a:cubicBezTo>
                  <a:pt x="1512842" y="265093"/>
                  <a:pt x="1453308" y="302843"/>
                  <a:pt x="1386970" y="332857"/>
                </a:cubicBezTo>
                <a:cubicBezTo>
                  <a:pt x="1323718" y="199817"/>
                  <a:pt x="1237626" y="91674"/>
                  <a:pt x="1137621" y="18543"/>
                </a:cubicBezTo>
                <a:close/>
                <a:moveTo>
                  <a:pt x="900586" y="1702"/>
                </a:moveTo>
                <a:lnTo>
                  <a:pt x="900586" y="430269"/>
                </a:lnTo>
                <a:cubicBezTo>
                  <a:pt x="778345" y="428899"/>
                  <a:pt x="662774" y="406468"/>
                  <a:pt x="560047" y="366408"/>
                </a:cubicBezTo>
                <a:cubicBezTo>
                  <a:pt x="637783" y="193348"/>
                  <a:pt x="753999" y="63227"/>
                  <a:pt x="890213" y="2203"/>
                </a:cubicBezTo>
                <a:close/>
                <a:moveTo>
                  <a:pt x="953521" y="0"/>
                </a:moveTo>
                <a:lnTo>
                  <a:pt x="981035" y="1330"/>
                </a:lnTo>
                <a:cubicBezTo>
                  <a:pt x="1124068" y="53565"/>
                  <a:pt x="1247786" y="180867"/>
                  <a:pt x="1332000" y="354889"/>
                </a:cubicBezTo>
                <a:cubicBezTo>
                  <a:pt x="1219743" y="403080"/>
                  <a:pt x="1090709" y="429800"/>
                  <a:pt x="953521" y="430954"/>
                </a:cubicBezTo>
                <a:close/>
              </a:path>
            </a:pathLst>
          </a:custGeom>
          <a:solidFill>
            <a:schemeClr val="bg1"/>
          </a:solidFill>
          <a:ln w="12700">
            <a:noFill/>
          </a:ln>
          <a:effectLst>
            <a:innerShdw blurRad="254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1600">
              <a:sym typeface="+mn-lt"/>
            </a:endParaRPr>
          </a:p>
        </p:txBody>
      </p:sp>
      <p:sp>
        <p:nvSpPr>
          <p:cNvPr id="191" name="KSO_Shape"/>
          <p:cNvSpPr>
            <a:spLocks noChangeAspect="1"/>
          </p:cNvSpPr>
          <p:nvPr/>
        </p:nvSpPr>
        <p:spPr>
          <a:xfrm>
            <a:off x="5102557" y="2528115"/>
            <a:ext cx="367606" cy="380284"/>
          </a:xfrm>
          <a:custGeom>
            <a:avLst/>
            <a:gdLst/>
            <a:ahLst/>
            <a:cxnLst/>
            <a:rect l="l" t="t" r="r" b="b"/>
            <a:pathLst>
              <a:path w="1119349" h="1157433">
                <a:moveTo>
                  <a:pt x="135620" y="818456"/>
                </a:moveTo>
                <a:cubicBezTo>
                  <a:pt x="71450" y="948523"/>
                  <a:pt x="57484" y="1054732"/>
                  <a:pt x="108323" y="1103729"/>
                </a:cubicBezTo>
                <a:cubicBezTo>
                  <a:pt x="164989" y="1158341"/>
                  <a:pt x="289713" y="1129874"/>
                  <a:pt x="437069" y="1040437"/>
                </a:cubicBezTo>
                <a:cubicBezTo>
                  <a:pt x="307239" y="1007168"/>
                  <a:pt x="198946" y="926245"/>
                  <a:pt x="135620" y="818456"/>
                </a:cubicBezTo>
                <a:close/>
                <a:moveTo>
                  <a:pt x="582086" y="345816"/>
                </a:moveTo>
                <a:cubicBezTo>
                  <a:pt x="490772" y="345817"/>
                  <a:pt x="434615" y="407693"/>
                  <a:pt x="413811" y="495363"/>
                </a:cubicBezTo>
                <a:lnTo>
                  <a:pt x="750361" y="495364"/>
                </a:lnTo>
                <a:cubicBezTo>
                  <a:pt x="729557" y="407692"/>
                  <a:pt x="673401" y="345816"/>
                  <a:pt x="582086" y="345816"/>
                </a:cubicBezTo>
                <a:close/>
                <a:moveTo>
                  <a:pt x="954622" y="129"/>
                </a:moveTo>
                <a:cubicBezTo>
                  <a:pt x="1007406" y="-1466"/>
                  <a:pt x="1051113" y="11645"/>
                  <a:pt x="1081775" y="41196"/>
                </a:cubicBezTo>
                <a:cubicBezTo>
                  <a:pt x="1101805" y="60500"/>
                  <a:pt x="1115030" y="85625"/>
                  <a:pt x="1119349" y="116033"/>
                </a:cubicBezTo>
                <a:cubicBezTo>
                  <a:pt x="1112931" y="103633"/>
                  <a:pt x="1104158" y="92219"/>
                  <a:pt x="1093494" y="81508"/>
                </a:cubicBezTo>
                <a:cubicBezTo>
                  <a:pt x="1010899" y="-1451"/>
                  <a:pt x="882017" y="28786"/>
                  <a:pt x="737350" y="130602"/>
                </a:cubicBezTo>
                <a:cubicBezTo>
                  <a:pt x="943277" y="190863"/>
                  <a:pt x="1091569" y="370605"/>
                  <a:pt x="1091569" y="582598"/>
                </a:cubicBezTo>
                <a:lnTo>
                  <a:pt x="1085273" y="640757"/>
                </a:lnTo>
                <a:lnTo>
                  <a:pt x="755888" y="640756"/>
                </a:lnTo>
                <a:lnTo>
                  <a:pt x="719073" y="640757"/>
                </a:lnTo>
                <a:lnTo>
                  <a:pt x="408284" y="640757"/>
                </a:lnTo>
                <a:cubicBezTo>
                  <a:pt x="424002" y="743453"/>
                  <a:pt x="484447" y="819382"/>
                  <a:pt x="582086" y="819383"/>
                </a:cubicBezTo>
                <a:cubicBezTo>
                  <a:pt x="648673" y="819382"/>
                  <a:pt x="697960" y="784070"/>
                  <a:pt x="725617" y="727992"/>
                </a:cubicBezTo>
                <a:lnTo>
                  <a:pt x="1064773" y="727992"/>
                </a:lnTo>
                <a:cubicBezTo>
                  <a:pt x="1000780" y="921122"/>
                  <a:pt x="807116" y="1060320"/>
                  <a:pt x="578539" y="1060320"/>
                </a:cubicBezTo>
                <a:cubicBezTo>
                  <a:pt x="541437" y="1060319"/>
                  <a:pt x="505255" y="1056652"/>
                  <a:pt x="470646" y="1048435"/>
                </a:cubicBezTo>
                <a:cubicBezTo>
                  <a:pt x="288189" y="1159820"/>
                  <a:pt x="124174" y="1191927"/>
                  <a:pt x="45670" y="1116267"/>
                </a:cubicBezTo>
                <a:cubicBezTo>
                  <a:pt x="-38972" y="1034693"/>
                  <a:pt x="-2092" y="849162"/>
                  <a:pt x="124297" y="645271"/>
                </a:cubicBezTo>
                <a:cubicBezTo>
                  <a:pt x="126384" y="641564"/>
                  <a:pt x="128546" y="637931"/>
                  <a:pt x="130887" y="634433"/>
                </a:cubicBezTo>
                <a:cubicBezTo>
                  <a:pt x="140131" y="616742"/>
                  <a:pt x="151256" y="599735"/>
                  <a:pt x="163296" y="582889"/>
                </a:cubicBezTo>
                <a:cubicBezTo>
                  <a:pt x="171413" y="570408"/>
                  <a:pt x="179765" y="558285"/>
                  <a:pt x="189707" y="547372"/>
                </a:cubicBezTo>
                <a:cubicBezTo>
                  <a:pt x="207410" y="520542"/>
                  <a:pt x="227598" y="494496"/>
                  <a:pt x="249351" y="468810"/>
                </a:cubicBezTo>
                <a:cubicBezTo>
                  <a:pt x="261501" y="453873"/>
                  <a:pt x="274484" y="439223"/>
                  <a:pt x="288439" y="424719"/>
                </a:cubicBezTo>
                <a:cubicBezTo>
                  <a:pt x="304701" y="403895"/>
                  <a:pt x="322841" y="384213"/>
                  <a:pt x="341644" y="364703"/>
                </a:cubicBezTo>
                <a:cubicBezTo>
                  <a:pt x="392793" y="311630"/>
                  <a:pt x="445389" y="263415"/>
                  <a:pt x="498166" y="220924"/>
                </a:cubicBezTo>
                <a:cubicBezTo>
                  <a:pt x="310657" y="309270"/>
                  <a:pt x="183697" y="431706"/>
                  <a:pt x="65845" y="579499"/>
                </a:cubicBezTo>
                <a:cubicBezTo>
                  <a:pt x="67312" y="317087"/>
                  <a:pt x="296312" y="104878"/>
                  <a:pt x="578538" y="104878"/>
                </a:cubicBezTo>
                <a:lnTo>
                  <a:pt x="651994" y="111773"/>
                </a:lnTo>
                <a:cubicBezTo>
                  <a:pt x="764896" y="41979"/>
                  <a:pt x="871117" y="2651"/>
                  <a:pt x="954622" y="129"/>
                </a:cubicBezTo>
                <a:close/>
              </a:path>
            </a:pathLst>
          </a:custGeom>
          <a:solidFill>
            <a:schemeClr val="bg1"/>
          </a:solidFill>
          <a:ln w="12700">
            <a:noFill/>
          </a:ln>
          <a:effectLst>
            <a:innerShdw blurRad="254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1600">
              <a:sym typeface="+mn-lt"/>
            </a:endParaRPr>
          </a:p>
        </p:txBody>
      </p:sp>
      <p:sp>
        <p:nvSpPr>
          <p:cNvPr id="192" name="KSO_Shape"/>
          <p:cNvSpPr>
            <a:spLocks noChangeAspect="1"/>
          </p:cNvSpPr>
          <p:nvPr/>
        </p:nvSpPr>
        <p:spPr>
          <a:xfrm flipH="1">
            <a:off x="6660280" y="2535319"/>
            <a:ext cx="366915" cy="338175"/>
          </a:xfrm>
          <a:custGeom>
            <a:avLst/>
            <a:gdLst/>
            <a:ahLst/>
            <a:cxnLst/>
            <a:rect l="l" t="t" r="r" b="b"/>
            <a:pathLst>
              <a:path w="2922576" h="2692126">
                <a:moveTo>
                  <a:pt x="553896" y="1279436"/>
                </a:moveTo>
                <a:cubicBezTo>
                  <a:pt x="792021" y="1473111"/>
                  <a:pt x="992046" y="1742986"/>
                  <a:pt x="1211121" y="1974761"/>
                </a:cubicBezTo>
                <a:lnTo>
                  <a:pt x="1201596" y="2431961"/>
                </a:lnTo>
                <a:cubicBezTo>
                  <a:pt x="947596" y="2384336"/>
                  <a:pt x="769796" y="2336711"/>
                  <a:pt x="639621" y="2117636"/>
                </a:cubicBezTo>
                <a:cubicBezTo>
                  <a:pt x="509446" y="1898561"/>
                  <a:pt x="582471" y="1558836"/>
                  <a:pt x="553896" y="1279436"/>
                </a:cubicBezTo>
                <a:close/>
                <a:moveTo>
                  <a:pt x="1414250" y="349940"/>
                </a:moveTo>
                <a:lnTo>
                  <a:pt x="1576175" y="702365"/>
                </a:lnTo>
                <a:lnTo>
                  <a:pt x="1840671" y="351223"/>
                </a:lnTo>
                <a:cubicBezTo>
                  <a:pt x="1946050" y="474823"/>
                  <a:pt x="2011221" y="645739"/>
                  <a:pt x="2011221" y="834547"/>
                </a:cubicBezTo>
                <a:cubicBezTo>
                  <a:pt x="2019964" y="1198269"/>
                  <a:pt x="1873746" y="1469720"/>
                  <a:pt x="1527496" y="1508764"/>
                </a:cubicBezTo>
                <a:lnTo>
                  <a:pt x="1534971" y="2136686"/>
                </a:lnTo>
                <a:cubicBezTo>
                  <a:pt x="1804846" y="1854111"/>
                  <a:pt x="2036621" y="1552486"/>
                  <a:pt x="2344596" y="1288961"/>
                </a:cubicBezTo>
                <a:cubicBezTo>
                  <a:pt x="2347771" y="1504861"/>
                  <a:pt x="2350946" y="1939836"/>
                  <a:pt x="2192196" y="2193836"/>
                </a:cubicBezTo>
                <a:cubicBezTo>
                  <a:pt x="1995346" y="2466886"/>
                  <a:pt x="1623871" y="2444661"/>
                  <a:pt x="1344471" y="2441486"/>
                </a:cubicBezTo>
                <a:lnTo>
                  <a:pt x="1353780" y="1510652"/>
                </a:lnTo>
                <a:cubicBezTo>
                  <a:pt x="992542" y="1480514"/>
                  <a:pt x="840254" y="1205525"/>
                  <a:pt x="849171" y="834547"/>
                </a:cubicBezTo>
                <a:cubicBezTo>
                  <a:pt x="853745" y="644286"/>
                  <a:pt x="913894" y="479273"/>
                  <a:pt x="1011904" y="360081"/>
                </a:cubicBezTo>
                <a:lnTo>
                  <a:pt x="1014200" y="359465"/>
                </a:lnTo>
                <a:lnTo>
                  <a:pt x="1214225" y="683315"/>
                </a:lnTo>
                <a:close/>
                <a:moveTo>
                  <a:pt x="480281" y="174535"/>
                </a:moveTo>
                <a:cubicBezTo>
                  <a:pt x="324175" y="174535"/>
                  <a:pt x="197626" y="319405"/>
                  <a:pt x="197626" y="498111"/>
                </a:cubicBezTo>
                <a:lnTo>
                  <a:pt x="197626" y="2194015"/>
                </a:lnTo>
                <a:cubicBezTo>
                  <a:pt x="197626" y="2372721"/>
                  <a:pt x="324175" y="2517591"/>
                  <a:pt x="480281" y="2517591"/>
                </a:cubicBezTo>
                <a:lnTo>
                  <a:pt x="2458598" y="2517591"/>
                </a:lnTo>
                <a:cubicBezTo>
                  <a:pt x="2614704" y="2517591"/>
                  <a:pt x="2741253" y="2372721"/>
                  <a:pt x="2741253" y="2194015"/>
                </a:cubicBezTo>
                <a:lnTo>
                  <a:pt x="2741253" y="498111"/>
                </a:lnTo>
                <a:cubicBezTo>
                  <a:pt x="2741253" y="319405"/>
                  <a:pt x="2614704" y="174535"/>
                  <a:pt x="2458598" y="174535"/>
                </a:cubicBezTo>
                <a:close/>
                <a:moveTo>
                  <a:pt x="324765" y="0"/>
                </a:moveTo>
                <a:lnTo>
                  <a:pt x="2597811" y="0"/>
                </a:lnTo>
                <a:cubicBezTo>
                  <a:pt x="2777173" y="0"/>
                  <a:pt x="2922576" y="166453"/>
                  <a:pt x="2922576" y="371783"/>
                </a:cubicBezTo>
                <a:lnTo>
                  <a:pt x="2922576" y="2320344"/>
                </a:lnTo>
                <a:cubicBezTo>
                  <a:pt x="2922576" y="2525673"/>
                  <a:pt x="2777173" y="2692126"/>
                  <a:pt x="2597811" y="2692126"/>
                </a:cubicBezTo>
                <a:lnTo>
                  <a:pt x="324765" y="2692126"/>
                </a:lnTo>
                <a:cubicBezTo>
                  <a:pt x="145402" y="2692126"/>
                  <a:pt x="0" y="2525673"/>
                  <a:pt x="0" y="2320344"/>
                </a:cubicBezTo>
                <a:lnTo>
                  <a:pt x="0" y="371783"/>
                </a:lnTo>
                <a:cubicBezTo>
                  <a:pt x="0" y="166453"/>
                  <a:pt x="145402" y="0"/>
                  <a:pt x="324765" y="0"/>
                </a:cubicBezTo>
                <a:close/>
              </a:path>
            </a:pathLst>
          </a:custGeom>
          <a:solidFill>
            <a:schemeClr val="bg1"/>
          </a:solidFill>
          <a:ln w="12700">
            <a:noFill/>
          </a:ln>
          <a:effectLst>
            <a:innerShdw blurRad="254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1600">
              <a:sym typeface="+mn-lt"/>
            </a:endParaRPr>
          </a:p>
        </p:txBody>
      </p:sp>
      <p:sp>
        <p:nvSpPr>
          <p:cNvPr id="193" name="KSO_Shape"/>
          <p:cNvSpPr>
            <a:spLocks noChangeAspect="1"/>
          </p:cNvSpPr>
          <p:nvPr/>
        </p:nvSpPr>
        <p:spPr>
          <a:xfrm>
            <a:off x="7091575" y="3955975"/>
            <a:ext cx="387122" cy="258729"/>
          </a:xfrm>
          <a:custGeom>
            <a:avLst/>
            <a:gdLst/>
            <a:ahLst/>
            <a:cxnLst/>
            <a:rect l="l" t="t" r="r" b="b"/>
            <a:pathLst>
              <a:path w="4974795" h="3320682">
                <a:moveTo>
                  <a:pt x="1897867" y="1805825"/>
                </a:moveTo>
                <a:lnTo>
                  <a:pt x="2485737" y="2315734"/>
                </a:lnTo>
                <a:lnTo>
                  <a:pt x="3073607" y="1805825"/>
                </a:lnTo>
                <a:lnTo>
                  <a:pt x="4820061" y="3320682"/>
                </a:lnTo>
                <a:lnTo>
                  <a:pt x="151413" y="3320682"/>
                </a:lnTo>
                <a:close/>
                <a:moveTo>
                  <a:pt x="0" y="159634"/>
                </a:moveTo>
                <a:lnTo>
                  <a:pt x="1788328" y="1710812"/>
                </a:lnTo>
                <a:lnTo>
                  <a:pt x="0" y="3261996"/>
                </a:lnTo>
                <a:close/>
                <a:moveTo>
                  <a:pt x="4974795" y="156753"/>
                </a:moveTo>
                <a:lnTo>
                  <a:pt x="4974795" y="3264872"/>
                </a:lnTo>
                <a:lnTo>
                  <a:pt x="3183146" y="1710812"/>
                </a:lnTo>
                <a:close/>
                <a:moveTo>
                  <a:pt x="35040" y="0"/>
                </a:moveTo>
                <a:lnTo>
                  <a:pt x="4936434" y="0"/>
                </a:lnTo>
                <a:lnTo>
                  <a:pt x="2485737" y="2125709"/>
                </a:lnTo>
                <a:close/>
              </a:path>
            </a:pathLst>
          </a:custGeom>
          <a:solidFill>
            <a:schemeClr val="bg1"/>
          </a:solidFill>
          <a:ln w="12700">
            <a:noFill/>
          </a:ln>
          <a:effectLst>
            <a:innerShdw blurRad="254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sz="1600">
              <a:sym typeface="+mn-lt"/>
            </a:endParaRPr>
          </a:p>
        </p:txBody>
      </p:sp>
      <p:sp>
        <p:nvSpPr>
          <p:cNvPr id="194" name="KSO_Shape"/>
          <p:cNvSpPr>
            <a:spLocks noChangeAspect="1"/>
          </p:cNvSpPr>
          <p:nvPr/>
        </p:nvSpPr>
        <p:spPr>
          <a:xfrm>
            <a:off x="5912719" y="4796870"/>
            <a:ext cx="292247" cy="392283"/>
          </a:xfrm>
          <a:custGeom>
            <a:avLst/>
            <a:gdLst/>
            <a:ahLst/>
            <a:cxnLst/>
            <a:rect l="l" t="t" r="r" b="b"/>
            <a:pathLst>
              <a:path w="1171576" h="1571810">
                <a:moveTo>
                  <a:pt x="662070" y="927911"/>
                </a:moveTo>
                <a:lnTo>
                  <a:pt x="795754" y="1040206"/>
                </a:lnTo>
                <a:lnTo>
                  <a:pt x="662070" y="1184585"/>
                </a:lnTo>
                <a:close/>
                <a:moveTo>
                  <a:pt x="662070" y="398563"/>
                </a:moveTo>
                <a:lnTo>
                  <a:pt x="795754" y="510858"/>
                </a:lnTo>
                <a:lnTo>
                  <a:pt x="662070" y="655237"/>
                </a:lnTo>
                <a:close/>
                <a:moveTo>
                  <a:pt x="539081" y="115152"/>
                </a:moveTo>
                <a:cubicBezTo>
                  <a:pt x="540863" y="298745"/>
                  <a:pt x="542646" y="482338"/>
                  <a:pt x="544428" y="665931"/>
                </a:cubicBezTo>
                <a:lnTo>
                  <a:pt x="325186" y="430647"/>
                </a:lnTo>
                <a:lnTo>
                  <a:pt x="250323" y="510858"/>
                </a:lnTo>
                <a:lnTo>
                  <a:pt x="533733" y="788921"/>
                </a:lnTo>
                <a:lnTo>
                  <a:pt x="234281" y="1077679"/>
                </a:lnTo>
                <a:lnTo>
                  <a:pt x="309144" y="1152542"/>
                </a:lnTo>
                <a:lnTo>
                  <a:pt x="549775" y="922605"/>
                </a:lnTo>
                <a:cubicBezTo>
                  <a:pt x="547993" y="1102633"/>
                  <a:pt x="546210" y="1282661"/>
                  <a:pt x="544428" y="1462689"/>
                </a:cubicBezTo>
                <a:lnTo>
                  <a:pt x="950828" y="1066984"/>
                </a:lnTo>
                <a:lnTo>
                  <a:pt x="683460" y="783573"/>
                </a:lnTo>
                <a:lnTo>
                  <a:pt x="945481" y="516205"/>
                </a:lnTo>
                <a:close/>
                <a:moveTo>
                  <a:pt x="585788" y="184"/>
                </a:moveTo>
                <a:cubicBezTo>
                  <a:pt x="1023610" y="9709"/>
                  <a:pt x="1171576" y="352004"/>
                  <a:pt x="1171576" y="785997"/>
                </a:cubicBezTo>
                <a:cubicBezTo>
                  <a:pt x="1171576" y="1219990"/>
                  <a:pt x="1080760" y="1571810"/>
                  <a:pt x="585788" y="1571810"/>
                </a:cubicBezTo>
                <a:cubicBezTo>
                  <a:pt x="90816" y="1571810"/>
                  <a:pt x="0" y="1219990"/>
                  <a:pt x="0" y="785997"/>
                </a:cubicBezTo>
                <a:cubicBezTo>
                  <a:pt x="0" y="352004"/>
                  <a:pt x="147966" y="-9341"/>
                  <a:pt x="585788" y="184"/>
                </a:cubicBezTo>
                <a:close/>
              </a:path>
            </a:pathLst>
          </a:custGeom>
          <a:solidFill>
            <a:schemeClr val="bg1"/>
          </a:solidFill>
          <a:ln w="12700">
            <a:noFill/>
          </a:ln>
          <a:effectLst>
            <a:innerShdw blurRad="254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1600">
              <a:sym typeface="+mn-lt"/>
            </a:endParaRPr>
          </a:p>
        </p:txBody>
      </p:sp>
      <p:sp>
        <p:nvSpPr>
          <p:cNvPr id="195" name="文本框 194"/>
          <p:cNvSpPr txBox="1"/>
          <p:nvPr/>
        </p:nvSpPr>
        <p:spPr>
          <a:xfrm flipH="1">
            <a:off x="4805288" y="3180477"/>
            <a:ext cx="564412" cy="473696"/>
          </a:xfrm>
          <a:prstGeom prst="rect">
            <a:avLst/>
          </a:prstGeom>
          <a:noFill/>
        </p:spPr>
        <p:txBody>
          <a:bodyPr wrap="square" rtlCol="0">
            <a:spAutoFit/>
          </a:bodyPr>
          <a:lstStyle/>
          <a:p>
            <a:r>
              <a:rPr lang="en-US" altLang="zh-CN" sz="2400" dirty="0">
                <a:solidFill>
                  <a:schemeClr val="accent1"/>
                </a:solidFill>
                <a:effectLst>
                  <a:innerShdw blurRad="25400" dist="12700" dir="13500000">
                    <a:prstClr val="black">
                      <a:alpha val="50000"/>
                    </a:prstClr>
                  </a:innerShdw>
                </a:effectLst>
                <a:ea typeface="MEllan HK Xbold" panose="00000800000000000000" pitchFamily="2" charset="-120"/>
                <a:sym typeface="+mn-lt"/>
              </a:rPr>
              <a:t>01</a:t>
            </a:r>
            <a:endParaRPr lang="zh-CN" altLang="en-US" sz="2400" dirty="0">
              <a:solidFill>
                <a:schemeClr val="accent1"/>
              </a:solidFill>
              <a:effectLst>
                <a:innerShdw blurRad="25400" dist="12700" dir="13500000">
                  <a:prstClr val="black">
                    <a:alpha val="50000"/>
                  </a:prstClr>
                </a:innerShdw>
              </a:effectLst>
              <a:ea typeface="MEllan HK Xbold" panose="00000800000000000000" pitchFamily="2" charset="-120"/>
              <a:sym typeface="+mn-lt"/>
            </a:endParaRPr>
          </a:p>
        </p:txBody>
      </p:sp>
      <p:sp>
        <p:nvSpPr>
          <p:cNvPr id="196" name="文本框 195"/>
          <p:cNvSpPr txBox="1"/>
          <p:nvPr/>
        </p:nvSpPr>
        <p:spPr>
          <a:xfrm flipH="1">
            <a:off x="6845168" y="3180477"/>
            <a:ext cx="564412" cy="473696"/>
          </a:xfrm>
          <a:prstGeom prst="rect">
            <a:avLst/>
          </a:prstGeom>
          <a:noFill/>
          <a:effectLst>
            <a:outerShdw blurRad="25400" dist="12700" dir="5400000" algn="t" rotWithShape="0">
              <a:prstClr val="black">
                <a:alpha val="40000"/>
              </a:prstClr>
            </a:outerShdw>
          </a:effectLst>
        </p:spPr>
        <p:txBody>
          <a:bodyPr wrap="square" rtlCol="0">
            <a:spAutoFit/>
          </a:bodyPr>
          <a:lstStyle/>
          <a:p>
            <a:r>
              <a:rPr lang="en-US" altLang="zh-CN" sz="2400" dirty="0">
                <a:solidFill>
                  <a:schemeClr val="accent3"/>
                </a:solidFill>
                <a:effectLst>
                  <a:innerShdw blurRad="25400" dist="12700" dir="13500000">
                    <a:prstClr val="black">
                      <a:alpha val="50000"/>
                    </a:prstClr>
                  </a:innerShdw>
                </a:effectLst>
                <a:ea typeface="MEllan HK Xbold" panose="00000800000000000000" pitchFamily="2" charset="-120"/>
                <a:sym typeface="+mn-lt"/>
              </a:rPr>
              <a:t>03</a:t>
            </a:r>
            <a:endParaRPr lang="zh-CN" altLang="en-US" sz="2400" dirty="0">
              <a:solidFill>
                <a:schemeClr val="accent3"/>
              </a:solidFill>
              <a:effectLst>
                <a:innerShdw blurRad="25400" dist="12700" dir="13500000">
                  <a:prstClr val="black">
                    <a:alpha val="50000"/>
                  </a:prstClr>
                </a:innerShdw>
              </a:effectLst>
              <a:ea typeface="MEllan HK Xbold" panose="00000800000000000000" pitchFamily="2" charset="-120"/>
              <a:sym typeface="+mn-lt"/>
            </a:endParaRPr>
          </a:p>
        </p:txBody>
      </p:sp>
      <p:sp>
        <p:nvSpPr>
          <p:cNvPr id="197" name="文本框 196"/>
          <p:cNvSpPr txBox="1"/>
          <p:nvPr/>
        </p:nvSpPr>
        <p:spPr>
          <a:xfrm flipH="1">
            <a:off x="5813426" y="2384259"/>
            <a:ext cx="564412" cy="473696"/>
          </a:xfrm>
          <a:prstGeom prst="rect">
            <a:avLst/>
          </a:prstGeom>
          <a:noFill/>
        </p:spPr>
        <p:txBody>
          <a:bodyPr wrap="square" rtlCol="0">
            <a:spAutoFit/>
          </a:bodyPr>
          <a:lstStyle/>
          <a:p>
            <a:r>
              <a:rPr lang="en-US" altLang="zh-CN" sz="2400" dirty="0">
                <a:solidFill>
                  <a:schemeClr val="accent2"/>
                </a:solidFill>
                <a:effectLst>
                  <a:innerShdw blurRad="25400" dist="12700" dir="13500000">
                    <a:prstClr val="black">
                      <a:alpha val="50000"/>
                    </a:prstClr>
                  </a:innerShdw>
                </a:effectLst>
                <a:ea typeface="MEllan HK Xbold" panose="00000800000000000000" pitchFamily="2" charset="-120"/>
                <a:sym typeface="+mn-lt"/>
              </a:rPr>
              <a:t>02</a:t>
            </a:r>
            <a:endParaRPr lang="zh-CN" altLang="en-US" sz="2400" dirty="0">
              <a:solidFill>
                <a:schemeClr val="accent2"/>
              </a:solidFill>
              <a:effectLst>
                <a:innerShdw blurRad="25400" dist="12700" dir="13500000">
                  <a:prstClr val="black">
                    <a:alpha val="50000"/>
                  </a:prstClr>
                </a:innerShdw>
              </a:effectLst>
              <a:ea typeface="MEllan HK Xbold" panose="00000800000000000000" pitchFamily="2" charset="-120"/>
              <a:sym typeface="+mn-lt"/>
            </a:endParaRPr>
          </a:p>
        </p:txBody>
      </p:sp>
      <p:sp>
        <p:nvSpPr>
          <p:cNvPr id="198" name="文本框 197"/>
          <p:cNvSpPr txBox="1"/>
          <p:nvPr/>
        </p:nvSpPr>
        <p:spPr>
          <a:xfrm>
            <a:off x="5202442" y="4383221"/>
            <a:ext cx="564412" cy="473696"/>
          </a:xfrm>
          <a:prstGeom prst="rect">
            <a:avLst/>
          </a:prstGeom>
          <a:noFill/>
        </p:spPr>
        <p:txBody>
          <a:bodyPr wrap="square" rtlCol="0">
            <a:spAutoFit/>
          </a:bodyPr>
          <a:lstStyle/>
          <a:p>
            <a:r>
              <a:rPr lang="en-US" altLang="zh-CN" sz="2400" dirty="0">
                <a:solidFill>
                  <a:schemeClr val="accent5"/>
                </a:solidFill>
                <a:effectLst>
                  <a:innerShdw blurRad="25400" dist="12700" dir="13500000">
                    <a:prstClr val="black">
                      <a:alpha val="50000"/>
                    </a:prstClr>
                  </a:innerShdw>
                </a:effectLst>
                <a:ea typeface="MEllan HK Xbold" panose="00000800000000000000" pitchFamily="2" charset="-120"/>
                <a:sym typeface="+mn-lt"/>
              </a:rPr>
              <a:t>05</a:t>
            </a:r>
            <a:endParaRPr lang="zh-CN" altLang="en-US" sz="2400" dirty="0">
              <a:solidFill>
                <a:schemeClr val="accent5"/>
              </a:solidFill>
              <a:effectLst>
                <a:innerShdw blurRad="25400" dist="12700" dir="13500000">
                  <a:prstClr val="black">
                    <a:alpha val="50000"/>
                  </a:prstClr>
                </a:innerShdw>
              </a:effectLst>
              <a:ea typeface="MEllan HK Xbold" panose="00000800000000000000" pitchFamily="2" charset="-120"/>
              <a:sym typeface="+mn-lt"/>
            </a:endParaRPr>
          </a:p>
        </p:txBody>
      </p:sp>
      <p:sp>
        <p:nvSpPr>
          <p:cNvPr id="199" name="文本框 198"/>
          <p:cNvSpPr txBox="1"/>
          <p:nvPr/>
        </p:nvSpPr>
        <p:spPr>
          <a:xfrm>
            <a:off x="6449953" y="4376264"/>
            <a:ext cx="564412" cy="473696"/>
          </a:xfrm>
          <a:prstGeom prst="rect">
            <a:avLst/>
          </a:prstGeom>
          <a:noFill/>
        </p:spPr>
        <p:txBody>
          <a:bodyPr wrap="square" rtlCol="0">
            <a:spAutoFit/>
          </a:bodyPr>
          <a:lstStyle/>
          <a:p>
            <a:r>
              <a:rPr lang="en-US" altLang="zh-CN" sz="2400" dirty="0">
                <a:solidFill>
                  <a:schemeClr val="accent4"/>
                </a:solidFill>
                <a:effectLst>
                  <a:innerShdw blurRad="25400" dist="12700" dir="13500000">
                    <a:prstClr val="black">
                      <a:alpha val="50000"/>
                    </a:prstClr>
                  </a:innerShdw>
                </a:effectLst>
                <a:ea typeface="MEllan HK Xbold" panose="00000800000000000000" pitchFamily="2" charset="-120"/>
                <a:sym typeface="+mn-lt"/>
              </a:rPr>
              <a:t>04</a:t>
            </a:r>
            <a:endParaRPr lang="zh-CN" altLang="en-US" sz="2400" dirty="0">
              <a:solidFill>
                <a:schemeClr val="accent4"/>
              </a:solidFill>
              <a:effectLst>
                <a:innerShdw blurRad="25400" dist="12700" dir="13500000">
                  <a:prstClr val="black">
                    <a:alpha val="50000"/>
                  </a:prstClr>
                </a:innerShdw>
              </a:effectLst>
              <a:ea typeface="MEllan HK Xbold" panose="00000800000000000000" pitchFamily="2" charset="-120"/>
              <a:sym typeface="+mn-lt"/>
            </a:endParaRPr>
          </a:p>
        </p:txBody>
      </p:sp>
      <p:sp>
        <p:nvSpPr>
          <p:cNvPr id="80" name="KSO_Shape"/>
          <p:cNvSpPr/>
          <p:nvPr/>
        </p:nvSpPr>
        <p:spPr>
          <a:xfrm>
            <a:off x="5623264" y="3551329"/>
            <a:ext cx="873031" cy="369583"/>
          </a:xfrm>
          <a:custGeom>
            <a:avLst/>
            <a:gdLst>
              <a:gd name="connsiteX0" fmla="*/ 430390 w 520647"/>
              <a:gd name="connsiteY0" fmla="*/ 89306 h 220357"/>
              <a:gd name="connsiteX1" fmla="*/ 430390 w 520647"/>
              <a:gd name="connsiteY1" fmla="*/ 168043 h 220357"/>
              <a:gd name="connsiteX2" fmla="*/ 458474 w 520647"/>
              <a:gd name="connsiteY2" fmla="*/ 168043 h 220357"/>
              <a:gd name="connsiteX3" fmla="*/ 458474 w 520647"/>
              <a:gd name="connsiteY3" fmla="*/ 89306 h 220357"/>
              <a:gd name="connsiteX4" fmla="*/ 200913 w 520647"/>
              <a:gd name="connsiteY4" fmla="*/ 88360 h 220357"/>
              <a:gd name="connsiteX5" fmla="*/ 228998 w 520647"/>
              <a:gd name="connsiteY5" fmla="*/ 88360 h 220357"/>
              <a:gd name="connsiteX6" fmla="*/ 228998 w 520647"/>
              <a:gd name="connsiteY6" fmla="*/ 167097 h 220357"/>
              <a:gd name="connsiteX7" fmla="*/ 200913 w 520647"/>
              <a:gd name="connsiteY7" fmla="*/ 167097 h 220357"/>
              <a:gd name="connsiteX8" fmla="*/ 314333 w 520647"/>
              <a:gd name="connsiteY8" fmla="*/ 63603 h 220357"/>
              <a:gd name="connsiteX9" fmla="*/ 314333 w 520647"/>
              <a:gd name="connsiteY9" fmla="*/ 168270 h 220357"/>
              <a:gd name="connsiteX10" fmla="*/ 342417 w 520647"/>
              <a:gd name="connsiteY10" fmla="*/ 168270 h 220357"/>
              <a:gd name="connsiteX11" fmla="*/ 343497 w 520647"/>
              <a:gd name="connsiteY11" fmla="*/ 133729 h 220357"/>
              <a:gd name="connsiteX12" fmla="*/ 403988 w 520647"/>
              <a:gd name="connsiteY12" fmla="*/ 133729 h 220357"/>
              <a:gd name="connsiteX13" fmla="*/ 403988 w 520647"/>
              <a:gd name="connsiteY13" fmla="*/ 111749 h 220357"/>
              <a:gd name="connsiteX14" fmla="*/ 343497 w 520647"/>
              <a:gd name="connsiteY14" fmla="*/ 111749 h 220357"/>
              <a:gd name="connsiteX15" fmla="*/ 343497 w 520647"/>
              <a:gd name="connsiteY15" fmla="*/ 86629 h 220357"/>
              <a:gd name="connsiteX16" fmla="*/ 407228 w 520647"/>
              <a:gd name="connsiteY16" fmla="*/ 86629 h 220357"/>
              <a:gd name="connsiteX17" fmla="*/ 407228 w 520647"/>
              <a:gd name="connsiteY17" fmla="*/ 63603 h 220357"/>
              <a:gd name="connsiteX18" fmla="*/ 47878 w 520647"/>
              <a:gd name="connsiteY18" fmla="*/ 62543 h 220357"/>
              <a:gd name="connsiteX19" fmla="*/ 81509 w 520647"/>
              <a:gd name="connsiteY19" fmla="*/ 62543 h 220357"/>
              <a:gd name="connsiteX20" fmla="*/ 92720 w 520647"/>
              <a:gd name="connsiteY20" fmla="*/ 112783 h 220357"/>
              <a:gd name="connsiteX21" fmla="*/ 106733 w 520647"/>
              <a:gd name="connsiteY21" fmla="*/ 62543 h 220357"/>
              <a:gd name="connsiteX22" fmla="*/ 130555 w 520647"/>
              <a:gd name="connsiteY22" fmla="*/ 62543 h 220357"/>
              <a:gd name="connsiteX23" fmla="*/ 144569 w 520647"/>
              <a:gd name="connsiteY23" fmla="*/ 114141 h 220357"/>
              <a:gd name="connsiteX24" fmla="*/ 158582 w 520647"/>
              <a:gd name="connsiteY24" fmla="*/ 62543 h 220357"/>
              <a:gd name="connsiteX25" fmla="*/ 188009 w 520647"/>
              <a:gd name="connsiteY25" fmla="*/ 62543 h 220357"/>
              <a:gd name="connsiteX26" fmla="*/ 158582 w 520647"/>
              <a:gd name="connsiteY26" fmla="*/ 166786 h 220357"/>
              <a:gd name="connsiteX27" fmla="*/ 130555 w 520647"/>
              <a:gd name="connsiteY27" fmla="*/ 167097 h 220357"/>
              <a:gd name="connsiteX28" fmla="*/ 119345 w 520647"/>
              <a:gd name="connsiteY28" fmla="*/ 108710 h 220357"/>
              <a:gd name="connsiteX29" fmla="*/ 108134 w 520647"/>
              <a:gd name="connsiteY29" fmla="*/ 166786 h 220357"/>
              <a:gd name="connsiteX30" fmla="*/ 75904 w 520647"/>
              <a:gd name="connsiteY30" fmla="*/ 167097 h 220357"/>
              <a:gd name="connsiteX31" fmla="*/ 445129 w 520647"/>
              <a:gd name="connsiteY31" fmla="*/ 55732 h 220357"/>
              <a:gd name="connsiteX32" fmla="*/ 431784 w 520647"/>
              <a:gd name="connsiteY32" fmla="*/ 68663 h 220357"/>
              <a:gd name="connsiteX33" fmla="*/ 445129 w 520647"/>
              <a:gd name="connsiteY33" fmla="*/ 81594 h 220357"/>
              <a:gd name="connsiteX34" fmla="*/ 458474 w 520647"/>
              <a:gd name="connsiteY34" fmla="*/ 68663 h 220357"/>
              <a:gd name="connsiteX35" fmla="*/ 445129 w 520647"/>
              <a:gd name="connsiteY35" fmla="*/ 55732 h 220357"/>
              <a:gd name="connsiteX36" fmla="*/ 215653 w 520647"/>
              <a:gd name="connsiteY36" fmla="*/ 54786 h 220357"/>
              <a:gd name="connsiteX37" fmla="*/ 228998 w 520647"/>
              <a:gd name="connsiteY37" fmla="*/ 67717 h 220357"/>
              <a:gd name="connsiteX38" fmla="*/ 215653 w 520647"/>
              <a:gd name="connsiteY38" fmla="*/ 80648 h 220357"/>
              <a:gd name="connsiteX39" fmla="*/ 202308 w 520647"/>
              <a:gd name="connsiteY39" fmla="*/ 67717 h 220357"/>
              <a:gd name="connsiteX40" fmla="*/ 215653 w 520647"/>
              <a:gd name="connsiteY40" fmla="*/ 54786 h 220357"/>
              <a:gd name="connsiteX41" fmla="*/ 405451 w 520647"/>
              <a:gd name="connsiteY41" fmla="*/ 23682 h 220357"/>
              <a:gd name="connsiteX42" fmla="*/ 434092 w 520647"/>
              <a:gd name="connsiteY42" fmla="*/ 23829 h 220357"/>
              <a:gd name="connsiteX43" fmla="*/ 495663 w 520647"/>
              <a:gd name="connsiteY43" fmla="*/ 84536 h 220357"/>
              <a:gd name="connsiteX44" fmla="*/ 495663 w 520647"/>
              <a:gd name="connsiteY44" fmla="*/ 144196 h 220357"/>
              <a:gd name="connsiteX45" fmla="*/ 426531 w 520647"/>
              <a:gd name="connsiteY45" fmla="*/ 197576 h 220357"/>
              <a:gd name="connsiteX46" fmla="*/ 233179 w 520647"/>
              <a:gd name="connsiteY46" fmla="*/ 197576 h 220357"/>
              <a:gd name="connsiteX47" fmla="*/ 267745 w 520647"/>
              <a:gd name="connsiteY47" fmla="*/ 135823 h 220357"/>
              <a:gd name="connsiteX48" fmla="*/ 266665 w 520647"/>
              <a:gd name="connsiteY48" fmla="*/ 74069 h 220357"/>
              <a:gd name="connsiteX49" fmla="*/ 321754 w 520647"/>
              <a:gd name="connsiteY49" fmla="*/ 23829 h 220357"/>
              <a:gd name="connsiteX50" fmla="*/ 405451 w 520647"/>
              <a:gd name="connsiteY50" fmla="*/ 23682 h 220357"/>
              <a:gd name="connsiteX51" fmla="*/ 86856 w 520647"/>
              <a:gd name="connsiteY51" fmla="*/ 16233 h 220357"/>
              <a:gd name="connsiteX52" fmla="*/ 14590 w 520647"/>
              <a:gd name="connsiteY52" fmla="*/ 88500 h 220357"/>
              <a:gd name="connsiteX53" fmla="*/ 14590 w 520647"/>
              <a:gd name="connsiteY53" fmla="*/ 132968 h 220357"/>
              <a:gd name="connsiteX54" fmla="*/ 86856 w 520647"/>
              <a:gd name="connsiteY54" fmla="*/ 205235 h 220357"/>
              <a:gd name="connsiteX55" fmla="*/ 430588 w 520647"/>
              <a:gd name="connsiteY55" fmla="*/ 205235 h 220357"/>
              <a:gd name="connsiteX56" fmla="*/ 502855 w 520647"/>
              <a:gd name="connsiteY56" fmla="*/ 132968 h 220357"/>
              <a:gd name="connsiteX57" fmla="*/ 502855 w 520647"/>
              <a:gd name="connsiteY57" fmla="*/ 88500 h 220357"/>
              <a:gd name="connsiteX58" fmla="*/ 430588 w 520647"/>
              <a:gd name="connsiteY58" fmla="*/ 16233 h 220357"/>
              <a:gd name="connsiteX59" fmla="*/ 84256 w 520647"/>
              <a:gd name="connsiteY59" fmla="*/ 0 h 220357"/>
              <a:gd name="connsiteX60" fmla="*/ 436391 w 520647"/>
              <a:gd name="connsiteY60" fmla="*/ 0 h 220357"/>
              <a:gd name="connsiteX61" fmla="*/ 520647 w 520647"/>
              <a:gd name="connsiteY61" fmla="*/ 84256 h 220357"/>
              <a:gd name="connsiteX62" fmla="*/ 520647 w 520647"/>
              <a:gd name="connsiteY62" fmla="*/ 136101 h 220357"/>
              <a:gd name="connsiteX63" fmla="*/ 436391 w 520647"/>
              <a:gd name="connsiteY63" fmla="*/ 220357 h 220357"/>
              <a:gd name="connsiteX64" fmla="*/ 84256 w 520647"/>
              <a:gd name="connsiteY64" fmla="*/ 220357 h 220357"/>
              <a:gd name="connsiteX65" fmla="*/ 0 w 520647"/>
              <a:gd name="connsiteY65" fmla="*/ 136101 h 220357"/>
              <a:gd name="connsiteX66" fmla="*/ 0 w 520647"/>
              <a:gd name="connsiteY66" fmla="*/ 84256 h 220357"/>
              <a:gd name="connsiteX67" fmla="*/ 84256 w 520647"/>
              <a:gd name="connsiteY67" fmla="*/ 0 h 220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520647" h="220357">
                <a:moveTo>
                  <a:pt x="430390" y="89306"/>
                </a:moveTo>
                <a:lnTo>
                  <a:pt x="430390" y="168043"/>
                </a:lnTo>
                <a:lnTo>
                  <a:pt x="458474" y="168043"/>
                </a:lnTo>
                <a:lnTo>
                  <a:pt x="458474" y="89306"/>
                </a:lnTo>
                <a:close/>
                <a:moveTo>
                  <a:pt x="200913" y="88360"/>
                </a:moveTo>
                <a:lnTo>
                  <a:pt x="228998" y="88360"/>
                </a:lnTo>
                <a:lnTo>
                  <a:pt x="228998" y="167097"/>
                </a:lnTo>
                <a:lnTo>
                  <a:pt x="200913" y="167097"/>
                </a:lnTo>
                <a:close/>
                <a:moveTo>
                  <a:pt x="314333" y="63603"/>
                </a:moveTo>
                <a:lnTo>
                  <a:pt x="314333" y="168270"/>
                </a:lnTo>
                <a:lnTo>
                  <a:pt x="342417" y="168270"/>
                </a:lnTo>
                <a:lnTo>
                  <a:pt x="343497" y="133729"/>
                </a:lnTo>
                <a:lnTo>
                  <a:pt x="403988" y="133729"/>
                </a:lnTo>
                <a:lnTo>
                  <a:pt x="403988" y="111749"/>
                </a:lnTo>
                <a:lnTo>
                  <a:pt x="343497" y="111749"/>
                </a:lnTo>
                <a:lnTo>
                  <a:pt x="343497" y="86629"/>
                </a:lnTo>
                <a:lnTo>
                  <a:pt x="407228" y="86629"/>
                </a:lnTo>
                <a:lnTo>
                  <a:pt x="407228" y="63603"/>
                </a:lnTo>
                <a:close/>
                <a:moveTo>
                  <a:pt x="47878" y="62543"/>
                </a:moveTo>
                <a:lnTo>
                  <a:pt x="81509" y="62543"/>
                </a:lnTo>
                <a:lnTo>
                  <a:pt x="92720" y="112783"/>
                </a:lnTo>
                <a:lnTo>
                  <a:pt x="106733" y="62543"/>
                </a:lnTo>
                <a:lnTo>
                  <a:pt x="130555" y="62543"/>
                </a:lnTo>
                <a:lnTo>
                  <a:pt x="144569" y="114141"/>
                </a:lnTo>
                <a:lnTo>
                  <a:pt x="158582" y="62543"/>
                </a:lnTo>
                <a:lnTo>
                  <a:pt x="188009" y="62543"/>
                </a:lnTo>
                <a:lnTo>
                  <a:pt x="158582" y="166786"/>
                </a:lnTo>
                <a:lnTo>
                  <a:pt x="130555" y="167097"/>
                </a:lnTo>
                <a:lnTo>
                  <a:pt x="119345" y="108710"/>
                </a:lnTo>
                <a:lnTo>
                  <a:pt x="108134" y="166786"/>
                </a:lnTo>
                <a:lnTo>
                  <a:pt x="75904" y="167097"/>
                </a:lnTo>
                <a:close/>
                <a:moveTo>
                  <a:pt x="445129" y="55732"/>
                </a:moveTo>
                <a:cubicBezTo>
                  <a:pt x="437759" y="55732"/>
                  <a:pt x="431784" y="61522"/>
                  <a:pt x="431784" y="68663"/>
                </a:cubicBezTo>
                <a:cubicBezTo>
                  <a:pt x="431784" y="75805"/>
                  <a:pt x="437759" y="81594"/>
                  <a:pt x="445129" y="81594"/>
                </a:cubicBezTo>
                <a:cubicBezTo>
                  <a:pt x="452500" y="81594"/>
                  <a:pt x="458474" y="75805"/>
                  <a:pt x="458474" y="68663"/>
                </a:cubicBezTo>
                <a:cubicBezTo>
                  <a:pt x="458474" y="61522"/>
                  <a:pt x="452500" y="55732"/>
                  <a:pt x="445129" y="55732"/>
                </a:cubicBezTo>
                <a:close/>
                <a:moveTo>
                  <a:pt x="215653" y="54786"/>
                </a:moveTo>
                <a:cubicBezTo>
                  <a:pt x="223023" y="54786"/>
                  <a:pt x="228998" y="60576"/>
                  <a:pt x="228998" y="67717"/>
                </a:cubicBezTo>
                <a:cubicBezTo>
                  <a:pt x="228998" y="74859"/>
                  <a:pt x="223023" y="80648"/>
                  <a:pt x="215653" y="80648"/>
                </a:cubicBezTo>
                <a:cubicBezTo>
                  <a:pt x="208282" y="80648"/>
                  <a:pt x="202308" y="74859"/>
                  <a:pt x="202308" y="67717"/>
                </a:cubicBezTo>
                <a:cubicBezTo>
                  <a:pt x="202308" y="60576"/>
                  <a:pt x="208282" y="54786"/>
                  <a:pt x="215653" y="54786"/>
                </a:cubicBezTo>
                <a:close/>
                <a:moveTo>
                  <a:pt x="405451" y="23682"/>
                </a:moveTo>
                <a:cubicBezTo>
                  <a:pt x="415865" y="23698"/>
                  <a:pt x="425721" y="23742"/>
                  <a:pt x="434092" y="23829"/>
                </a:cubicBezTo>
                <a:cubicBezTo>
                  <a:pt x="467578" y="24178"/>
                  <a:pt x="494583" y="59067"/>
                  <a:pt x="495663" y="84536"/>
                </a:cubicBezTo>
                <a:cubicBezTo>
                  <a:pt x="496743" y="110005"/>
                  <a:pt x="496023" y="118029"/>
                  <a:pt x="495663" y="144196"/>
                </a:cubicBezTo>
                <a:cubicBezTo>
                  <a:pt x="495303" y="170363"/>
                  <a:pt x="463617" y="197576"/>
                  <a:pt x="426531" y="197576"/>
                </a:cubicBezTo>
                <a:lnTo>
                  <a:pt x="233179" y="197576"/>
                </a:lnTo>
                <a:cubicBezTo>
                  <a:pt x="267385" y="175945"/>
                  <a:pt x="268105" y="152220"/>
                  <a:pt x="267745" y="135823"/>
                </a:cubicBezTo>
                <a:cubicBezTo>
                  <a:pt x="267385" y="119425"/>
                  <a:pt x="267745" y="97096"/>
                  <a:pt x="266665" y="74069"/>
                </a:cubicBezTo>
                <a:cubicBezTo>
                  <a:pt x="265585" y="51043"/>
                  <a:pt x="300150" y="23829"/>
                  <a:pt x="321754" y="23829"/>
                </a:cubicBezTo>
                <a:cubicBezTo>
                  <a:pt x="337957" y="23829"/>
                  <a:pt x="374210" y="23633"/>
                  <a:pt x="405451" y="23682"/>
                </a:cubicBezTo>
                <a:close/>
                <a:moveTo>
                  <a:pt x="86856" y="16233"/>
                </a:moveTo>
                <a:cubicBezTo>
                  <a:pt x="46944" y="16233"/>
                  <a:pt x="14590" y="48588"/>
                  <a:pt x="14590" y="88500"/>
                </a:cubicBezTo>
                <a:lnTo>
                  <a:pt x="14590" y="132968"/>
                </a:lnTo>
                <a:cubicBezTo>
                  <a:pt x="14590" y="172880"/>
                  <a:pt x="46944" y="205235"/>
                  <a:pt x="86856" y="205235"/>
                </a:cubicBezTo>
                <a:lnTo>
                  <a:pt x="430588" y="205235"/>
                </a:lnTo>
                <a:cubicBezTo>
                  <a:pt x="470500" y="205235"/>
                  <a:pt x="502855" y="172880"/>
                  <a:pt x="502855" y="132968"/>
                </a:cubicBezTo>
                <a:lnTo>
                  <a:pt x="502855" y="88500"/>
                </a:lnTo>
                <a:cubicBezTo>
                  <a:pt x="502855" y="48588"/>
                  <a:pt x="470500" y="16233"/>
                  <a:pt x="430588" y="16233"/>
                </a:cubicBezTo>
                <a:close/>
                <a:moveTo>
                  <a:pt x="84256" y="0"/>
                </a:moveTo>
                <a:lnTo>
                  <a:pt x="436391" y="0"/>
                </a:lnTo>
                <a:cubicBezTo>
                  <a:pt x="482925" y="0"/>
                  <a:pt x="520647" y="37723"/>
                  <a:pt x="520647" y="84256"/>
                </a:cubicBezTo>
                <a:lnTo>
                  <a:pt x="520647" y="136101"/>
                </a:lnTo>
                <a:cubicBezTo>
                  <a:pt x="520647" y="182635"/>
                  <a:pt x="482925" y="220357"/>
                  <a:pt x="436391" y="220357"/>
                </a:cubicBezTo>
                <a:lnTo>
                  <a:pt x="84256" y="220357"/>
                </a:lnTo>
                <a:cubicBezTo>
                  <a:pt x="37722" y="220357"/>
                  <a:pt x="0" y="182635"/>
                  <a:pt x="0" y="136101"/>
                </a:cubicBezTo>
                <a:lnTo>
                  <a:pt x="0" y="84256"/>
                </a:lnTo>
                <a:cubicBezTo>
                  <a:pt x="0" y="37723"/>
                  <a:pt x="37722" y="0"/>
                  <a:pt x="84256" y="0"/>
                </a:cubicBezTo>
                <a:close/>
              </a:path>
            </a:pathLst>
          </a:custGeom>
          <a:solidFill>
            <a:schemeClr val="accent5"/>
          </a:solidFill>
          <a:ln>
            <a:noFill/>
          </a:ln>
          <a:effectLst>
            <a:innerShdw blurRad="25400" dist="12700" dir="13500000">
              <a:prstClr val="black">
                <a:alpha val="50000"/>
              </a:prstClr>
            </a:inn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dirty="0">
              <a:solidFill>
                <a:schemeClr val="tx1"/>
              </a:solidFill>
              <a:sym typeface="+mn-lt"/>
            </a:endParaRPr>
          </a:p>
        </p:txBody>
      </p:sp>
      <p:sp>
        <p:nvSpPr>
          <p:cNvPr id="75" name="椭圆 74"/>
          <p:cNvSpPr/>
          <p:nvPr/>
        </p:nvSpPr>
        <p:spPr bwMode="auto">
          <a:xfrm>
            <a:off x="4456542" y="5732264"/>
            <a:ext cx="3160682" cy="98916"/>
          </a:xfrm>
          <a:prstGeom prst="ellipse">
            <a:avLst/>
          </a:prstGeom>
          <a:gradFill flip="none" rotWithShape="1">
            <a:gsLst>
              <a:gs pos="100000">
                <a:schemeClr val="tx1">
                  <a:lumMod val="85000"/>
                  <a:lumOff val="15000"/>
                  <a:alpha val="0"/>
                </a:schemeClr>
              </a:gs>
              <a:gs pos="0">
                <a:schemeClr val="tx1">
                  <a:lumMod val="85000"/>
                  <a:lumOff val="15000"/>
                  <a:alpha val="7000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ym typeface="+mn-lt"/>
            </a:endParaRPr>
          </a:p>
        </p:txBody>
      </p:sp>
    </p:spTree>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900" decel="100000" fill="hold"/>
                                        <p:tgtEl>
                                          <p:spTgt spid="5"/>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5"/>
                                        </p:tgtEl>
                                        <p:attrNameLst>
                                          <p:attrName>ppt_y</p:attrName>
                                        </p:attrNameLst>
                                      </p:cBhvr>
                                      <p:tavLst>
                                        <p:tav tm="0">
                                          <p:val>
                                            <p:strVal val="#ppt_y-.03"/>
                                          </p:val>
                                        </p:tav>
                                        <p:tav tm="100000">
                                          <p:val>
                                            <p:strVal val="#ppt_y"/>
                                          </p:val>
                                        </p:tav>
                                      </p:tavLst>
                                    </p:anim>
                                  </p:childTnLst>
                                </p:cTn>
                              </p:par>
                              <p:par>
                                <p:cTn id="11" presetID="37"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1000"/>
                                        <p:tgtEl>
                                          <p:spTgt spid="6"/>
                                        </p:tgtEl>
                                      </p:cBhvr>
                                    </p:animEffect>
                                    <p:anim calcmode="lin" valueType="num">
                                      <p:cBhvr>
                                        <p:cTn id="14" dur="1000" fill="hold"/>
                                        <p:tgtEl>
                                          <p:spTgt spid="6"/>
                                        </p:tgtEl>
                                        <p:attrNameLst>
                                          <p:attrName>ppt_x</p:attrName>
                                        </p:attrNameLst>
                                      </p:cBhvr>
                                      <p:tavLst>
                                        <p:tav tm="0">
                                          <p:val>
                                            <p:strVal val="#ppt_x"/>
                                          </p:val>
                                        </p:tav>
                                        <p:tav tm="100000">
                                          <p:val>
                                            <p:strVal val="#ppt_x"/>
                                          </p:val>
                                        </p:tav>
                                      </p:tavLst>
                                    </p:anim>
                                    <p:anim calcmode="lin" valueType="num">
                                      <p:cBhvr>
                                        <p:cTn id="15" dur="900" decel="100000" fill="hold"/>
                                        <p:tgtEl>
                                          <p:spTgt spid="6"/>
                                        </p:tgtEl>
                                        <p:attrNameLst>
                                          <p:attrName>ppt_y</p:attrName>
                                        </p:attrNameLst>
                                      </p:cBhvr>
                                      <p:tavLst>
                                        <p:tav tm="0">
                                          <p:val>
                                            <p:strVal val="#ppt_y+1"/>
                                          </p:val>
                                        </p:tav>
                                        <p:tav tm="100000">
                                          <p:val>
                                            <p:strVal val="#ppt_y-.03"/>
                                          </p:val>
                                        </p:tav>
                                      </p:tavLst>
                                    </p:anim>
                                    <p:anim calcmode="lin" valueType="num">
                                      <p:cBhvr>
                                        <p:cTn id="16" dur="100" accel="100000" fill="hold">
                                          <p:stCondLst>
                                            <p:cond delay="900"/>
                                          </p:stCondLst>
                                        </p:cTn>
                                        <p:tgtEl>
                                          <p:spTgt spid="6"/>
                                        </p:tgtEl>
                                        <p:attrNameLst>
                                          <p:attrName>ppt_y</p:attrName>
                                        </p:attrNameLst>
                                      </p:cBhvr>
                                      <p:tavLst>
                                        <p:tav tm="0">
                                          <p:val>
                                            <p:strVal val="#ppt_y-.03"/>
                                          </p:val>
                                        </p:tav>
                                        <p:tav tm="100000">
                                          <p:val>
                                            <p:strVal val="#ppt_y"/>
                                          </p:val>
                                        </p:tav>
                                      </p:tavLst>
                                    </p:anim>
                                  </p:childTnLst>
                                </p:cTn>
                              </p:par>
                              <p:par>
                                <p:cTn id="17" presetID="37"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1000"/>
                                        <p:tgtEl>
                                          <p:spTgt spid="7"/>
                                        </p:tgtEl>
                                      </p:cBhvr>
                                    </p:animEffect>
                                    <p:anim calcmode="lin" valueType="num">
                                      <p:cBhvr>
                                        <p:cTn id="20" dur="1000" fill="hold"/>
                                        <p:tgtEl>
                                          <p:spTgt spid="7"/>
                                        </p:tgtEl>
                                        <p:attrNameLst>
                                          <p:attrName>ppt_x</p:attrName>
                                        </p:attrNameLst>
                                      </p:cBhvr>
                                      <p:tavLst>
                                        <p:tav tm="0">
                                          <p:val>
                                            <p:strVal val="#ppt_x"/>
                                          </p:val>
                                        </p:tav>
                                        <p:tav tm="100000">
                                          <p:val>
                                            <p:strVal val="#ppt_x"/>
                                          </p:val>
                                        </p:tav>
                                      </p:tavLst>
                                    </p:anim>
                                    <p:anim calcmode="lin" valueType="num">
                                      <p:cBhvr>
                                        <p:cTn id="21" dur="900" decel="100000" fill="hold"/>
                                        <p:tgtEl>
                                          <p:spTgt spid="7"/>
                                        </p:tgtEl>
                                        <p:attrNameLst>
                                          <p:attrName>ppt_y</p:attrName>
                                        </p:attrNameLst>
                                      </p:cBhvr>
                                      <p:tavLst>
                                        <p:tav tm="0">
                                          <p:val>
                                            <p:strVal val="#ppt_y+1"/>
                                          </p:val>
                                        </p:tav>
                                        <p:tav tm="100000">
                                          <p:val>
                                            <p:strVal val="#ppt_y-.03"/>
                                          </p:val>
                                        </p:tav>
                                      </p:tavLst>
                                    </p:anim>
                                    <p:anim calcmode="lin" valueType="num">
                                      <p:cBhvr>
                                        <p:cTn id="22" dur="100" accel="100000" fill="hold">
                                          <p:stCondLst>
                                            <p:cond delay="900"/>
                                          </p:stCondLst>
                                        </p:cTn>
                                        <p:tgtEl>
                                          <p:spTgt spid="7"/>
                                        </p:tgtEl>
                                        <p:attrNameLst>
                                          <p:attrName>ppt_y</p:attrName>
                                        </p:attrNameLst>
                                      </p:cBhvr>
                                      <p:tavLst>
                                        <p:tav tm="0">
                                          <p:val>
                                            <p:strVal val="#ppt_y-.03"/>
                                          </p:val>
                                        </p:tav>
                                        <p:tav tm="100000">
                                          <p:val>
                                            <p:strVal val="#ppt_y"/>
                                          </p:val>
                                        </p:tav>
                                      </p:tavLst>
                                    </p:anim>
                                  </p:childTnLst>
                                </p:cTn>
                              </p:par>
                              <p:par>
                                <p:cTn id="23" presetID="37" presetClass="entr" presetSubtype="0" fill="hold" nodeType="with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1000"/>
                                        <p:tgtEl>
                                          <p:spTgt spid="9"/>
                                        </p:tgtEl>
                                      </p:cBhvr>
                                    </p:animEffect>
                                    <p:anim calcmode="lin" valueType="num">
                                      <p:cBhvr>
                                        <p:cTn id="26" dur="1000" fill="hold"/>
                                        <p:tgtEl>
                                          <p:spTgt spid="9"/>
                                        </p:tgtEl>
                                        <p:attrNameLst>
                                          <p:attrName>ppt_x</p:attrName>
                                        </p:attrNameLst>
                                      </p:cBhvr>
                                      <p:tavLst>
                                        <p:tav tm="0">
                                          <p:val>
                                            <p:strVal val="#ppt_x"/>
                                          </p:val>
                                        </p:tav>
                                        <p:tav tm="100000">
                                          <p:val>
                                            <p:strVal val="#ppt_x"/>
                                          </p:val>
                                        </p:tav>
                                      </p:tavLst>
                                    </p:anim>
                                    <p:anim calcmode="lin" valueType="num">
                                      <p:cBhvr>
                                        <p:cTn id="27" dur="900" decel="100000" fill="hold"/>
                                        <p:tgtEl>
                                          <p:spTgt spid="9"/>
                                        </p:tgtEl>
                                        <p:attrNameLst>
                                          <p:attrName>ppt_y</p:attrName>
                                        </p:attrNameLst>
                                      </p:cBhvr>
                                      <p:tavLst>
                                        <p:tav tm="0">
                                          <p:val>
                                            <p:strVal val="#ppt_y+1"/>
                                          </p:val>
                                        </p:tav>
                                        <p:tav tm="100000">
                                          <p:val>
                                            <p:strVal val="#ppt_y-.03"/>
                                          </p:val>
                                        </p:tav>
                                      </p:tavLst>
                                    </p:anim>
                                    <p:anim calcmode="lin" valueType="num">
                                      <p:cBhvr>
                                        <p:cTn id="28" dur="100" accel="100000" fill="hold">
                                          <p:stCondLst>
                                            <p:cond delay="900"/>
                                          </p:stCondLst>
                                        </p:cTn>
                                        <p:tgtEl>
                                          <p:spTgt spid="9"/>
                                        </p:tgtEl>
                                        <p:attrNameLst>
                                          <p:attrName>ppt_y</p:attrName>
                                        </p:attrNameLst>
                                      </p:cBhvr>
                                      <p:tavLst>
                                        <p:tav tm="0">
                                          <p:val>
                                            <p:strVal val="#ppt_y-.03"/>
                                          </p:val>
                                        </p:tav>
                                        <p:tav tm="100000">
                                          <p:val>
                                            <p:strVal val="#ppt_y"/>
                                          </p:val>
                                        </p:tav>
                                      </p:tavLst>
                                    </p:anim>
                                  </p:childTnLst>
                                </p:cTn>
                              </p:par>
                              <p:par>
                                <p:cTn id="29" presetID="37" presetClass="entr" presetSubtype="0" fill="hold" nodeType="with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1000"/>
                                        <p:tgtEl>
                                          <p:spTgt spid="8"/>
                                        </p:tgtEl>
                                      </p:cBhvr>
                                    </p:animEffect>
                                    <p:anim calcmode="lin" valueType="num">
                                      <p:cBhvr>
                                        <p:cTn id="32" dur="1000" fill="hold"/>
                                        <p:tgtEl>
                                          <p:spTgt spid="8"/>
                                        </p:tgtEl>
                                        <p:attrNameLst>
                                          <p:attrName>ppt_x</p:attrName>
                                        </p:attrNameLst>
                                      </p:cBhvr>
                                      <p:tavLst>
                                        <p:tav tm="0">
                                          <p:val>
                                            <p:strVal val="#ppt_x"/>
                                          </p:val>
                                        </p:tav>
                                        <p:tav tm="100000">
                                          <p:val>
                                            <p:strVal val="#ppt_x"/>
                                          </p:val>
                                        </p:tav>
                                      </p:tavLst>
                                    </p:anim>
                                    <p:anim calcmode="lin" valueType="num">
                                      <p:cBhvr>
                                        <p:cTn id="33" dur="900" decel="100000" fill="hold"/>
                                        <p:tgtEl>
                                          <p:spTgt spid="8"/>
                                        </p:tgtEl>
                                        <p:attrNameLst>
                                          <p:attrName>ppt_y</p:attrName>
                                        </p:attrNameLst>
                                      </p:cBhvr>
                                      <p:tavLst>
                                        <p:tav tm="0">
                                          <p:val>
                                            <p:strVal val="#ppt_y+1"/>
                                          </p:val>
                                        </p:tav>
                                        <p:tav tm="100000">
                                          <p:val>
                                            <p:strVal val="#ppt_y-.03"/>
                                          </p:val>
                                        </p:tav>
                                      </p:tavLst>
                                    </p:anim>
                                    <p:anim calcmode="lin" valueType="num">
                                      <p:cBhvr>
                                        <p:cTn id="34" dur="100" accel="100000" fill="hold">
                                          <p:stCondLst>
                                            <p:cond delay="900"/>
                                          </p:stCondLst>
                                        </p:cTn>
                                        <p:tgtEl>
                                          <p:spTgt spid="8"/>
                                        </p:tgtEl>
                                        <p:attrNameLst>
                                          <p:attrName>ppt_y</p:attrName>
                                        </p:attrNameLst>
                                      </p:cBhvr>
                                      <p:tavLst>
                                        <p:tav tm="0">
                                          <p:val>
                                            <p:strVal val="#ppt_y-.03"/>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7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50" presetClass="entr" presetSubtype="0" decel="100000" fill="hold" grpId="0" nodeType="clickEffect">
                                  <p:stCondLst>
                                    <p:cond delay="0"/>
                                  </p:stCondLst>
                                  <p:childTnLst>
                                    <p:set>
                                      <p:cBhvr>
                                        <p:cTn id="42" dur="1" fill="hold">
                                          <p:stCondLst>
                                            <p:cond delay="0"/>
                                          </p:stCondLst>
                                        </p:cTn>
                                        <p:tgtEl>
                                          <p:spTgt spid="59"/>
                                        </p:tgtEl>
                                        <p:attrNameLst>
                                          <p:attrName>style.visibility</p:attrName>
                                        </p:attrNameLst>
                                      </p:cBhvr>
                                      <p:to>
                                        <p:strVal val="visible"/>
                                      </p:to>
                                    </p:set>
                                    <p:anim calcmode="lin" valueType="num">
                                      <p:cBhvr>
                                        <p:cTn id="43" dur="1000" fill="hold"/>
                                        <p:tgtEl>
                                          <p:spTgt spid="59"/>
                                        </p:tgtEl>
                                        <p:attrNameLst>
                                          <p:attrName>ppt_w</p:attrName>
                                        </p:attrNameLst>
                                      </p:cBhvr>
                                      <p:tavLst>
                                        <p:tav tm="0">
                                          <p:val>
                                            <p:strVal val="#ppt_w+.3"/>
                                          </p:val>
                                        </p:tav>
                                        <p:tav tm="100000">
                                          <p:val>
                                            <p:strVal val="#ppt_w"/>
                                          </p:val>
                                        </p:tav>
                                      </p:tavLst>
                                    </p:anim>
                                    <p:anim calcmode="lin" valueType="num">
                                      <p:cBhvr>
                                        <p:cTn id="44" dur="1000" fill="hold"/>
                                        <p:tgtEl>
                                          <p:spTgt spid="59"/>
                                        </p:tgtEl>
                                        <p:attrNameLst>
                                          <p:attrName>ppt_h</p:attrName>
                                        </p:attrNameLst>
                                      </p:cBhvr>
                                      <p:tavLst>
                                        <p:tav tm="0">
                                          <p:val>
                                            <p:strVal val="#ppt_h"/>
                                          </p:val>
                                        </p:tav>
                                        <p:tav tm="100000">
                                          <p:val>
                                            <p:strVal val="#ppt_h"/>
                                          </p:val>
                                        </p:tav>
                                      </p:tavLst>
                                    </p:anim>
                                    <p:animEffect transition="in" filter="fade">
                                      <p:cBhvr>
                                        <p:cTn id="45" dur="1000"/>
                                        <p:tgtEl>
                                          <p:spTgt spid="59"/>
                                        </p:tgtEl>
                                      </p:cBhvr>
                                    </p:animEffect>
                                  </p:childTnLst>
                                </p:cTn>
                              </p:par>
                              <p:par>
                                <p:cTn id="46" presetID="50" presetClass="entr" presetSubtype="0" decel="100000" fill="hold" grpId="0" nodeType="withEffect">
                                  <p:stCondLst>
                                    <p:cond delay="0"/>
                                  </p:stCondLst>
                                  <p:childTnLst>
                                    <p:set>
                                      <p:cBhvr>
                                        <p:cTn id="47" dur="1" fill="hold">
                                          <p:stCondLst>
                                            <p:cond delay="0"/>
                                          </p:stCondLst>
                                        </p:cTn>
                                        <p:tgtEl>
                                          <p:spTgt spid="58"/>
                                        </p:tgtEl>
                                        <p:attrNameLst>
                                          <p:attrName>style.visibility</p:attrName>
                                        </p:attrNameLst>
                                      </p:cBhvr>
                                      <p:to>
                                        <p:strVal val="visible"/>
                                      </p:to>
                                    </p:set>
                                    <p:anim calcmode="lin" valueType="num">
                                      <p:cBhvr>
                                        <p:cTn id="48" dur="1000" fill="hold"/>
                                        <p:tgtEl>
                                          <p:spTgt spid="58"/>
                                        </p:tgtEl>
                                        <p:attrNameLst>
                                          <p:attrName>ppt_w</p:attrName>
                                        </p:attrNameLst>
                                      </p:cBhvr>
                                      <p:tavLst>
                                        <p:tav tm="0">
                                          <p:val>
                                            <p:strVal val="#ppt_w+.3"/>
                                          </p:val>
                                        </p:tav>
                                        <p:tav tm="100000">
                                          <p:val>
                                            <p:strVal val="#ppt_w"/>
                                          </p:val>
                                        </p:tav>
                                      </p:tavLst>
                                    </p:anim>
                                    <p:anim calcmode="lin" valueType="num">
                                      <p:cBhvr>
                                        <p:cTn id="49" dur="1000" fill="hold"/>
                                        <p:tgtEl>
                                          <p:spTgt spid="58"/>
                                        </p:tgtEl>
                                        <p:attrNameLst>
                                          <p:attrName>ppt_h</p:attrName>
                                        </p:attrNameLst>
                                      </p:cBhvr>
                                      <p:tavLst>
                                        <p:tav tm="0">
                                          <p:val>
                                            <p:strVal val="#ppt_h"/>
                                          </p:val>
                                        </p:tav>
                                        <p:tav tm="100000">
                                          <p:val>
                                            <p:strVal val="#ppt_h"/>
                                          </p:val>
                                        </p:tav>
                                      </p:tavLst>
                                    </p:anim>
                                    <p:animEffect transition="in" filter="fade">
                                      <p:cBhvr>
                                        <p:cTn id="50" dur="1000"/>
                                        <p:tgtEl>
                                          <p:spTgt spid="58"/>
                                        </p:tgtEl>
                                      </p:cBhvr>
                                    </p:animEffect>
                                  </p:childTnLst>
                                </p:cTn>
                              </p:par>
                              <p:par>
                                <p:cTn id="51" presetID="50" presetClass="entr" presetSubtype="0" decel="100000" fill="hold" grpId="0" nodeType="withEffect">
                                  <p:stCondLst>
                                    <p:cond delay="0"/>
                                  </p:stCondLst>
                                  <p:childTnLst>
                                    <p:set>
                                      <p:cBhvr>
                                        <p:cTn id="52" dur="1" fill="hold">
                                          <p:stCondLst>
                                            <p:cond delay="0"/>
                                          </p:stCondLst>
                                        </p:cTn>
                                        <p:tgtEl>
                                          <p:spTgt spid="57"/>
                                        </p:tgtEl>
                                        <p:attrNameLst>
                                          <p:attrName>style.visibility</p:attrName>
                                        </p:attrNameLst>
                                      </p:cBhvr>
                                      <p:to>
                                        <p:strVal val="visible"/>
                                      </p:to>
                                    </p:set>
                                    <p:anim calcmode="lin" valueType="num">
                                      <p:cBhvr>
                                        <p:cTn id="53" dur="1000" fill="hold"/>
                                        <p:tgtEl>
                                          <p:spTgt spid="57"/>
                                        </p:tgtEl>
                                        <p:attrNameLst>
                                          <p:attrName>ppt_w</p:attrName>
                                        </p:attrNameLst>
                                      </p:cBhvr>
                                      <p:tavLst>
                                        <p:tav tm="0">
                                          <p:val>
                                            <p:strVal val="#ppt_w+.3"/>
                                          </p:val>
                                        </p:tav>
                                        <p:tav tm="100000">
                                          <p:val>
                                            <p:strVal val="#ppt_w"/>
                                          </p:val>
                                        </p:tav>
                                      </p:tavLst>
                                    </p:anim>
                                    <p:anim calcmode="lin" valueType="num">
                                      <p:cBhvr>
                                        <p:cTn id="54" dur="1000" fill="hold"/>
                                        <p:tgtEl>
                                          <p:spTgt spid="57"/>
                                        </p:tgtEl>
                                        <p:attrNameLst>
                                          <p:attrName>ppt_h</p:attrName>
                                        </p:attrNameLst>
                                      </p:cBhvr>
                                      <p:tavLst>
                                        <p:tav tm="0">
                                          <p:val>
                                            <p:strVal val="#ppt_h"/>
                                          </p:val>
                                        </p:tav>
                                        <p:tav tm="100000">
                                          <p:val>
                                            <p:strVal val="#ppt_h"/>
                                          </p:val>
                                        </p:tav>
                                      </p:tavLst>
                                    </p:anim>
                                    <p:animEffect transition="in" filter="fade">
                                      <p:cBhvr>
                                        <p:cTn id="55" dur="1000"/>
                                        <p:tgtEl>
                                          <p:spTgt spid="57"/>
                                        </p:tgtEl>
                                      </p:cBhvr>
                                    </p:animEffect>
                                  </p:childTnLst>
                                </p:cTn>
                              </p:par>
                              <p:par>
                                <p:cTn id="56" presetID="50" presetClass="entr" presetSubtype="0" decel="100000" fill="hold" grpId="0" nodeType="withEffect">
                                  <p:stCondLst>
                                    <p:cond delay="0"/>
                                  </p:stCondLst>
                                  <p:childTnLst>
                                    <p:set>
                                      <p:cBhvr>
                                        <p:cTn id="57" dur="1" fill="hold">
                                          <p:stCondLst>
                                            <p:cond delay="0"/>
                                          </p:stCondLst>
                                        </p:cTn>
                                        <p:tgtEl>
                                          <p:spTgt spid="61"/>
                                        </p:tgtEl>
                                        <p:attrNameLst>
                                          <p:attrName>style.visibility</p:attrName>
                                        </p:attrNameLst>
                                      </p:cBhvr>
                                      <p:to>
                                        <p:strVal val="visible"/>
                                      </p:to>
                                    </p:set>
                                    <p:anim calcmode="lin" valueType="num">
                                      <p:cBhvr>
                                        <p:cTn id="58" dur="1000" fill="hold"/>
                                        <p:tgtEl>
                                          <p:spTgt spid="61"/>
                                        </p:tgtEl>
                                        <p:attrNameLst>
                                          <p:attrName>ppt_w</p:attrName>
                                        </p:attrNameLst>
                                      </p:cBhvr>
                                      <p:tavLst>
                                        <p:tav tm="0">
                                          <p:val>
                                            <p:strVal val="#ppt_w+.3"/>
                                          </p:val>
                                        </p:tav>
                                        <p:tav tm="100000">
                                          <p:val>
                                            <p:strVal val="#ppt_w"/>
                                          </p:val>
                                        </p:tav>
                                      </p:tavLst>
                                    </p:anim>
                                    <p:anim calcmode="lin" valueType="num">
                                      <p:cBhvr>
                                        <p:cTn id="59" dur="1000" fill="hold"/>
                                        <p:tgtEl>
                                          <p:spTgt spid="61"/>
                                        </p:tgtEl>
                                        <p:attrNameLst>
                                          <p:attrName>ppt_h</p:attrName>
                                        </p:attrNameLst>
                                      </p:cBhvr>
                                      <p:tavLst>
                                        <p:tav tm="0">
                                          <p:val>
                                            <p:strVal val="#ppt_h"/>
                                          </p:val>
                                        </p:tav>
                                        <p:tav tm="100000">
                                          <p:val>
                                            <p:strVal val="#ppt_h"/>
                                          </p:val>
                                        </p:tav>
                                      </p:tavLst>
                                    </p:anim>
                                    <p:animEffect transition="in" filter="fade">
                                      <p:cBhvr>
                                        <p:cTn id="60" dur="1000"/>
                                        <p:tgtEl>
                                          <p:spTgt spid="61"/>
                                        </p:tgtEl>
                                      </p:cBhvr>
                                    </p:animEffect>
                                  </p:childTnLst>
                                </p:cTn>
                              </p:par>
                              <p:par>
                                <p:cTn id="61" presetID="50" presetClass="entr" presetSubtype="0" decel="100000" fill="hold" grpId="0" nodeType="withEffect">
                                  <p:stCondLst>
                                    <p:cond delay="0"/>
                                  </p:stCondLst>
                                  <p:childTnLst>
                                    <p:set>
                                      <p:cBhvr>
                                        <p:cTn id="62" dur="1" fill="hold">
                                          <p:stCondLst>
                                            <p:cond delay="0"/>
                                          </p:stCondLst>
                                        </p:cTn>
                                        <p:tgtEl>
                                          <p:spTgt spid="60"/>
                                        </p:tgtEl>
                                        <p:attrNameLst>
                                          <p:attrName>style.visibility</p:attrName>
                                        </p:attrNameLst>
                                      </p:cBhvr>
                                      <p:to>
                                        <p:strVal val="visible"/>
                                      </p:to>
                                    </p:set>
                                    <p:anim calcmode="lin" valueType="num">
                                      <p:cBhvr>
                                        <p:cTn id="63" dur="1000" fill="hold"/>
                                        <p:tgtEl>
                                          <p:spTgt spid="60"/>
                                        </p:tgtEl>
                                        <p:attrNameLst>
                                          <p:attrName>ppt_w</p:attrName>
                                        </p:attrNameLst>
                                      </p:cBhvr>
                                      <p:tavLst>
                                        <p:tav tm="0">
                                          <p:val>
                                            <p:strVal val="#ppt_w+.3"/>
                                          </p:val>
                                        </p:tav>
                                        <p:tav tm="100000">
                                          <p:val>
                                            <p:strVal val="#ppt_w"/>
                                          </p:val>
                                        </p:tav>
                                      </p:tavLst>
                                    </p:anim>
                                    <p:anim calcmode="lin" valueType="num">
                                      <p:cBhvr>
                                        <p:cTn id="64" dur="1000" fill="hold"/>
                                        <p:tgtEl>
                                          <p:spTgt spid="60"/>
                                        </p:tgtEl>
                                        <p:attrNameLst>
                                          <p:attrName>ppt_h</p:attrName>
                                        </p:attrNameLst>
                                      </p:cBhvr>
                                      <p:tavLst>
                                        <p:tav tm="0">
                                          <p:val>
                                            <p:strVal val="#ppt_h"/>
                                          </p:val>
                                        </p:tav>
                                        <p:tav tm="100000">
                                          <p:val>
                                            <p:strVal val="#ppt_h"/>
                                          </p:val>
                                        </p:tav>
                                      </p:tavLst>
                                    </p:anim>
                                    <p:animEffect transition="in" filter="fade">
                                      <p:cBhvr>
                                        <p:cTn id="65" dur="1000"/>
                                        <p:tgtEl>
                                          <p:spTgt spid="60"/>
                                        </p:tgtEl>
                                      </p:cBhvr>
                                    </p:animEffect>
                                  </p:childTnLst>
                                </p:cTn>
                              </p:par>
                              <p:par>
                                <p:cTn id="66" presetID="50" presetClass="entr" presetSubtype="0" decel="100000" fill="hold" grpId="0" nodeType="withEffect">
                                  <p:stCondLst>
                                    <p:cond delay="0"/>
                                  </p:stCondLst>
                                  <p:childTnLst>
                                    <p:set>
                                      <p:cBhvr>
                                        <p:cTn id="67" dur="1" fill="hold">
                                          <p:stCondLst>
                                            <p:cond delay="0"/>
                                          </p:stCondLst>
                                        </p:cTn>
                                        <p:tgtEl>
                                          <p:spTgt spid="190"/>
                                        </p:tgtEl>
                                        <p:attrNameLst>
                                          <p:attrName>style.visibility</p:attrName>
                                        </p:attrNameLst>
                                      </p:cBhvr>
                                      <p:to>
                                        <p:strVal val="visible"/>
                                      </p:to>
                                    </p:set>
                                    <p:anim calcmode="lin" valueType="num">
                                      <p:cBhvr>
                                        <p:cTn id="68" dur="1000" fill="hold"/>
                                        <p:tgtEl>
                                          <p:spTgt spid="190"/>
                                        </p:tgtEl>
                                        <p:attrNameLst>
                                          <p:attrName>ppt_w</p:attrName>
                                        </p:attrNameLst>
                                      </p:cBhvr>
                                      <p:tavLst>
                                        <p:tav tm="0">
                                          <p:val>
                                            <p:strVal val="#ppt_w+.3"/>
                                          </p:val>
                                        </p:tav>
                                        <p:tav tm="100000">
                                          <p:val>
                                            <p:strVal val="#ppt_w"/>
                                          </p:val>
                                        </p:tav>
                                      </p:tavLst>
                                    </p:anim>
                                    <p:anim calcmode="lin" valueType="num">
                                      <p:cBhvr>
                                        <p:cTn id="69" dur="1000" fill="hold"/>
                                        <p:tgtEl>
                                          <p:spTgt spid="190"/>
                                        </p:tgtEl>
                                        <p:attrNameLst>
                                          <p:attrName>ppt_h</p:attrName>
                                        </p:attrNameLst>
                                      </p:cBhvr>
                                      <p:tavLst>
                                        <p:tav tm="0">
                                          <p:val>
                                            <p:strVal val="#ppt_h"/>
                                          </p:val>
                                        </p:tav>
                                        <p:tav tm="100000">
                                          <p:val>
                                            <p:strVal val="#ppt_h"/>
                                          </p:val>
                                        </p:tav>
                                      </p:tavLst>
                                    </p:anim>
                                    <p:animEffect transition="in" filter="fade">
                                      <p:cBhvr>
                                        <p:cTn id="70" dur="1000"/>
                                        <p:tgtEl>
                                          <p:spTgt spid="190"/>
                                        </p:tgtEl>
                                      </p:cBhvr>
                                    </p:animEffect>
                                  </p:childTnLst>
                                </p:cTn>
                              </p:par>
                              <p:par>
                                <p:cTn id="71" presetID="50" presetClass="entr" presetSubtype="0" decel="100000" fill="hold" grpId="0" nodeType="withEffect">
                                  <p:stCondLst>
                                    <p:cond delay="0"/>
                                  </p:stCondLst>
                                  <p:childTnLst>
                                    <p:set>
                                      <p:cBhvr>
                                        <p:cTn id="72" dur="1" fill="hold">
                                          <p:stCondLst>
                                            <p:cond delay="0"/>
                                          </p:stCondLst>
                                        </p:cTn>
                                        <p:tgtEl>
                                          <p:spTgt spid="191"/>
                                        </p:tgtEl>
                                        <p:attrNameLst>
                                          <p:attrName>style.visibility</p:attrName>
                                        </p:attrNameLst>
                                      </p:cBhvr>
                                      <p:to>
                                        <p:strVal val="visible"/>
                                      </p:to>
                                    </p:set>
                                    <p:anim calcmode="lin" valueType="num">
                                      <p:cBhvr>
                                        <p:cTn id="73" dur="1000" fill="hold"/>
                                        <p:tgtEl>
                                          <p:spTgt spid="191"/>
                                        </p:tgtEl>
                                        <p:attrNameLst>
                                          <p:attrName>ppt_w</p:attrName>
                                        </p:attrNameLst>
                                      </p:cBhvr>
                                      <p:tavLst>
                                        <p:tav tm="0">
                                          <p:val>
                                            <p:strVal val="#ppt_w+.3"/>
                                          </p:val>
                                        </p:tav>
                                        <p:tav tm="100000">
                                          <p:val>
                                            <p:strVal val="#ppt_w"/>
                                          </p:val>
                                        </p:tav>
                                      </p:tavLst>
                                    </p:anim>
                                    <p:anim calcmode="lin" valueType="num">
                                      <p:cBhvr>
                                        <p:cTn id="74" dur="1000" fill="hold"/>
                                        <p:tgtEl>
                                          <p:spTgt spid="191"/>
                                        </p:tgtEl>
                                        <p:attrNameLst>
                                          <p:attrName>ppt_h</p:attrName>
                                        </p:attrNameLst>
                                      </p:cBhvr>
                                      <p:tavLst>
                                        <p:tav tm="0">
                                          <p:val>
                                            <p:strVal val="#ppt_h"/>
                                          </p:val>
                                        </p:tav>
                                        <p:tav tm="100000">
                                          <p:val>
                                            <p:strVal val="#ppt_h"/>
                                          </p:val>
                                        </p:tav>
                                      </p:tavLst>
                                    </p:anim>
                                    <p:animEffect transition="in" filter="fade">
                                      <p:cBhvr>
                                        <p:cTn id="75" dur="1000"/>
                                        <p:tgtEl>
                                          <p:spTgt spid="191"/>
                                        </p:tgtEl>
                                      </p:cBhvr>
                                    </p:animEffect>
                                  </p:childTnLst>
                                </p:cTn>
                              </p:par>
                              <p:par>
                                <p:cTn id="76" presetID="50" presetClass="entr" presetSubtype="0" decel="100000" fill="hold" grpId="0" nodeType="withEffect">
                                  <p:stCondLst>
                                    <p:cond delay="0"/>
                                  </p:stCondLst>
                                  <p:childTnLst>
                                    <p:set>
                                      <p:cBhvr>
                                        <p:cTn id="77" dur="1" fill="hold">
                                          <p:stCondLst>
                                            <p:cond delay="0"/>
                                          </p:stCondLst>
                                        </p:cTn>
                                        <p:tgtEl>
                                          <p:spTgt spid="192"/>
                                        </p:tgtEl>
                                        <p:attrNameLst>
                                          <p:attrName>style.visibility</p:attrName>
                                        </p:attrNameLst>
                                      </p:cBhvr>
                                      <p:to>
                                        <p:strVal val="visible"/>
                                      </p:to>
                                    </p:set>
                                    <p:anim calcmode="lin" valueType="num">
                                      <p:cBhvr>
                                        <p:cTn id="78" dur="1000" fill="hold"/>
                                        <p:tgtEl>
                                          <p:spTgt spid="192"/>
                                        </p:tgtEl>
                                        <p:attrNameLst>
                                          <p:attrName>ppt_w</p:attrName>
                                        </p:attrNameLst>
                                      </p:cBhvr>
                                      <p:tavLst>
                                        <p:tav tm="0">
                                          <p:val>
                                            <p:strVal val="#ppt_w+.3"/>
                                          </p:val>
                                        </p:tav>
                                        <p:tav tm="100000">
                                          <p:val>
                                            <p:strVal val="#ppt_w"/>
                                          </p:val>
                                        </p:tav>
                                      </p:tavLst>
                                    </p:anim>
                                    <p:anim calcmode="lin" valueType="num">
                                      <p:cBhvr>
                                        <p:cTn id="79" dur="1000" fill="hold"/>
                                        <p:tgtEl>
                                          <p:spTgt spid="192"/>
                                        </p:tgtEl>
                                        <p:attrNameLst>
                                          <p:attrName>ppt_h</p:attrName>
                                        </p:attrNameLst>
                                      </p:cBhvr>
                                      <p:tavLst>
                                        <p:tav tm="0">
                                          <p:val>
                                            <p:strVal val="#ppt_h"/>
                                          </p:val>
                                        </p:tav>
                                        <p:tav tm="100000">
                                          <p:val>
                                            <p:strVal val="#ppt_h"/>
                                          </p:val>
                                        </p:tav>
                                      </p:tavLst>
                                    </p:anim>
                                    <p:animEffect transition="in" filter="fade">
                                      <p:cBhvr>
                                        <p:cTn id="80" dur="1000"/>
                                        <p:tgtEl>
                                          <p:spTgt spid="192"/>
                                        </p:tgtEl>
                                      </p:cBhvr>
                                    </p:animEffect>
                                  </p:childTnLst>
                                </p:cTn>
                              </p:par>
                              <p:par>
                                <p:cTn id="81" presetID="50" presetClass="entr" presetSubtype="0" decel="100000" fill="hold" grpId="0" nodeType="withEffect">
                                  <p:stCondLst>
                                    <p:cond delay="0"/>
                                  </p:stCondLst>
                                  <p:childTnLst>
                                    <p:set>
                                      <p:cBhvr>
                                        <p:cTn id="82" dur="1" fill="hold">
                                          <p:stCondLst>
                                            <p:cond delay="0"/>
                                          </p:stCondLst>
                                        </p:cTn>
                                        <p:tgtEl>
                                          <p:spTgt spid="193"/>
                                        </p:tgtEl>
                                        <p:attrNameLst>
                                          <p:attrName>style.visibility</p:attrName>
                                        </p:attrNameLst>
                                      </p:cBhvr>
                                      <p:to>
                                        <p:strVal val="visible"/>
                                      </p:to>
                                    </p:set>
                                    <p:anim calcmode="lin" valueType="num">
                                      <p:cBhvr>
                                        <p:cTn id="83" dur="1000" fill="hold"/>
                                        <p:tgtEl>
                                          <p:spTgt spid="193"/>
                                        </p:tgtEl>
                                        <p:attrNameLst>
                                          <p:attrName>ppt_w</p:attrName>
                                        </p:attrNameLst>
                                      </p:cBhvr>
                                      <p:tavLst>
                                        <p:tav tm="0">
                                          <p:val>
                                            <p:strVal val="#ppt_w+.3"/>
                                          </p:val>
                                        </p:tav>
                                        <p:tav tm="100000">
                                          <p:val>
                                            <p:strVal val="#ppt_w"/>
                                          </p:val>
                                        </p:tav>
                                      </p:tavLst>
                                    </p:anim>
                                    <p:anim calcmode="lin" valueType="num">
                                      <p:cBhvr>
                                        <p:cTn id="84" dur="1000" fill="hold"/>
                                        <p:tgtEl>
                                          <p:spTgt spid="193"/>
                                        </p:tgtEl>
                                        <p:attrNameLst>
                                          <p:attrName>ppt_h</p:attrName>
                                        </p:attrNameLst>
                                      </p:cBhvr>
                                      <p:tavLst>
                                        <p:tav tm="0">
                                          <p:val>
                                            <p:strVal val="#ppt_h"/>
                                          </p:val>
                                        </p:tav>
                                        <p:tav tm="100000">
                                          <p:val>
                                            <p:strVal val="#ppt_h"/>
                                          </p:val>
                                        </p:tav>
                                      </p:tavLst>
                                    </p:anim>
                                    <p:animEffect transition="in" filter="fade">
                                      <p:cBhvr>
                                        <p:cTn id="85" dur="1000"/>
                                        <p:tgtEl>
                                          <p:spTgt spid="193"/>
                                        </p:tgtEl>
                                      </p:cBhvr>
                                    </p:animEffect>
                                  </p:childTnLst>
                                </p:cTn>
                              </p:par>
                              <p:par>
                                <p:cTn id="86" presetID="50" presetClass="entr" presetSubtype="0" decel="100000" fill="hold" grpId="0" nodeType="withEffect">
                                  <p:stCondLst>
                                    <p:cond delay="0"/>
                                  </p:stCondLst>
                                  <p:childTnLst>
                                    <p:set>
                                      <p:cBhvr>
                                        <p:cTn id="87" dur="1" fill="hold">
                                          <p:stCondLst>
                                            <p:cond delay="0"/>
                                          </p:stCondLst>
                                        </p:cTn>
                                        <p:tgtEl>
                                          <p:spTgt spid="194"/>
                                        </p:tgtEl>
                                        <p:attrNameLst>
                                          <p:attrName>style.visibility</p:attrName>
                                        </p:attrNameLst>
                                      </p:cBhvr>
                                      <p:to>
                                        <p:strVal val="visible"/>
                                      </p:to>
                                    </p:set>
                                    <p:anim calcmode="lin" valueType="num">
                                      <p:cBhvr>
                                        <p:cTn id="88" dur="1000" fill="hold"/>
                                        <p:tgtEl>
                                          <p:spTgt spid="194"/>
                                        </p:tgtEl>
                                        <p:attrNameLst>
                                          <p:attrName>ppt_w</p:attrName>
                                        </p:attrNameLst>
                                      </p:cBhvr>
                                      <p:tavLst>
                                        <p:tav tm="0">
                                          <p:val>
                                            <p:strVal val="#ppt_w+.3"/>
                                          </p:val>
                                        </p:tav>
                                        <p:tav tm="100000">
                                          <p:val>
                                            <p:strVal val="#ppt_w"/>
                                          </p:val>
                                        </p:tav>
                                      </p:tavLst>
                                    </p:anim>
                                    <p:anim calcmode="lin" valueType="num">
                                      <p:cBhvr>
                                        <p:cTn id="89" dur="1000" fill="hold"/>
                                        <p:tgtEl>
                                          <p:spTgt spid="194"/>
                                        </p:tgtEl>
                                        <p:attrNameLst>
                                          <p:attrName>ppt_h</p:attrName>
                                        </p:attrNameLst>
                                      </p:cBhvr>
                                      <p:tavLst>
                                        <p:tav tm="0">
                                          <p:val>
                                            <p:strVal val="#ppt_h"/>
                                          </p:val>
                                        </p:tav>
                                        <p:tav tm="100000">
                                          <p:val>
                                            <p:strVal val="#ppt_h"/>
                                          </p:val>
                                        </p:tav>
                                      </p:tavLst>
                                    </p:anim>
                                    <p:animEffect transition="in" filter="fade">
                                      <p:cBhvr>
                                        <p:cTn id="90" dur="1000"/>
                                        <p:tgtEl>
                                          <p:spTgt spid="194"/>
                                        </p:tgtEl>
                                      </p:cBhvr>
                                    </p:animEffect>
                                  </p:childTnLst>
                                </p:cTn>
                              </p:par>
                            </p:childTnLst>
                          </p:cTn>
                        </p:par>
                      </p:childTnLst>
                    </p:cTn>
                  </p:par>
                  <p:par>
                    <p:cTn id="91" fill="hold">
                      <p:stCondLst>
                        <p:cond delay="indefinite"/>
                      </p:stCondLst>
                      <p:childTnLst>
                        <p:par>
                          <p:cTn id="92" fill="hold">
                            <p:stCondLst>
                              <p:cond delay="0"/>
                            </p:stCondLst>
                            <p:childTnLst>
                              <p:par>
                                <p:cTn id="93" presetID="53" presetClass="entr" presetSubtype="16" fill="hold" nodeType="clickEffect">
                                  <p:stCondLst>
                                    <p:cond delay="0"/>
                                  </p:stCondLst>
                                  <p:childTnLst>
                                    <p:set>
                                      <p:cBhvr>
                                        <p:cTn id="94" dur="1" fill="hold">
                                          <p:stCondLst>
                                            <p:cond delay="0"/>
                                          </p:stCondLst>
                                        </p:cTn>
                                        <p:tgtEl>
                                          <p:spTgt spid="14"/>
                                        </p:tgtEl>
                                        <p:attrNameLst>
                                          <p:attrName>style.visibility</p:attrName>
                                        </p:attrNameLst>
                                      </p:cBhvr>
                                      <p:to>
                                        <p:strVal val="visible"/>
                                      </p:to>
                                    </p:set>
                                    <p:anim calcmode="lin" valueType="num">
                                      <p:cBhvr>
                                        <p:cTn id="95" dur="500" fill="hold"/>
                                        <p:tgtEl>
                                          <p:spTgt spid="14"/>
                                        </p:tgtEl>
                                        <p:attrNameLst>
                                          <p:attrName>ppt_w</p:attrName>
                                        </p:attrNameLst>
                                      </p:cBhvr>
                                      <p:tavLst>
                                        <p:tav tm="0">
                                          <p:val>
                                            <p:fltVal val="0"/>
                                          </p:val>
                                        </p:tav>
                                        <p:tav tm="100000">
                                          <p:val>
                                            <p:strVal val="#ppt_w"/>
                                          </p:val>
                                        </p:tav>
                                      </p:tavLst>
                                    </p:anim>
                                    <p:anim calcmode="lin" valueType="num">
                                      <p:cBhvr>
                                        <p:cTn id="96" dur="500" fill="hold"/>
                                        <p:tgtEl>
                                          <p:spTgt spid="14"/>
                                        </p:tgtEl>
                                        <p:attrNameLst>
                                          <p:attrName>ppt_h</p:attrName>
                                        </p:attrNameLst>
                                      </p:cBhvr>
                                      <p:tavLst>
                                        <p:tav tm="0">
                                          <p:val>
                                            <p:fltVal val="0"/>
                                          </p:val>
                                        </p:tav>
                                        <p:tav tm="100000">
                                          <p:val>
                                            <p:strVal val="#ppt_h"/>
                                          </p:val>
                                        </p:tav>
                                      </p:tavLst>
                                    </p:anim>
                                    <p:animEffect transition="in" filter="fade">
                                      <p:cBhvr>
                                        <p:cTn id="97" dur="500"/>
                                        <p:tgtEl>
                                          <p:spTgt spid="14"/>
                                        </p:tgtEl>
                                      </p:cBhvr>
                                    </p:animEffect>
                                  </p:childTnLst>
                                </p:cTn>
                              </p:par>
                              <p:par>
                                <p:cTn id="98" presetID="53" presetClass="entr" presetSubtype="16" fill="hold" grpId="0" nodeType="withEffect">
                                  <p:stCondLst>
                                    <p:cond delay="0"/>
                                  </p:stCondLst>
                                  <p:childTnLst>
                                    <p:set>
                                      <p:cBhvr>
                                        <p:cTn id="99" dur="1" fill="hold">
                                          <p:stCondLst>
                                            <p:cond delay="0"/>
                                          </p:stCondLst>
                                        </p:cTn>
                                        <p:tgtEl>
                                          <p:spTgt spid="197"/>
                                        </p:tgtEl>
                                        <p:attrNameLst>
                                          <p:attrName>style.visibility</p:attrName>
                                        </p:attrNameLst>
                                      </p:cBhvr>
                                      <p:to>
                                        <p:strVal val="visible"/>
                                      </p:to>
                                    </p:set>
                                    <p:anim calcmode="lin" valueType="num">
                                      <p:cBhvr>
                                        <p:cTn id="100" dur="500" fill="hold"/>
                                        <p:tgtEl>
                                          <p:spTgt spid="197"/>
                                        </p:tgtEl>
                                        <p:attrNameLst>
                                          <p:attrName>ppt_w</p:attrName>
                                        </p:attrNameLst>
                                      </p:cBhvr>
                                      <p:tavLst>
                                        <p:tav tm="0">
                                          <p:val>
                                            <p:fltVal val="0"/>
                                          </p:val>
                                        </p:tav>
                                        <p:tav tm="100000">
                                          <p:val>
                                            <p:strVal val="#ppt_w"/>
                                          </p:val>
                                        </p:tav>
                                      </p:tavLst>
                                    </p:anim>
                                    <p:anim calcmode="lin" valueType="num">
                                      <p:cBhvr>
                                        <p:cTn id="101" dur="500" fill="hold"/>
                                        <p:tgtEl>
                                          <p:spTgt spid="197"/>
                                        </p:tgtEl>
                                        <p:attrNameLst>
                                          <p:attrName>ppt_h</p:attrName>
                                        </p:attrNameLst>
                                      </p:cBhvr>
                                      <p:tavLst>
                                        <p:tav tm="0">
                                          <p:val>
                                            <p:fltVal val="0"/>
                                          </p:val>
                                        </p:tav>
                                        <p:tav tm="100000">
                                          <p:val>
                                            <p:strVal val="#ppt_h"/>
                                          </p:val>
                                        </p:tav>
                                      </p:tavLst>
                                    </p:anim>
                                    <p:animEffect transition="in" filter="fade">
                                      <p:cBhvr>
                                        <p:cTn id="102" dur="500"/>
                                        <p:tgtEl>
                                          <p:spTgt spid="197"/>
                                        </p:tgtEl>
                                      </p:cBhvr>
                                    </p:animEffect>
                                  </p:childTnLst>
                                </p:cTn>
                              </p:par>
                              <p:par>
                                <p:cTn id="103" presetID="53" presetClass="entr" presetSubtype="16" fill="hold" nodeType="withEffect">
                                  <p:stCondLst>
                                    <p:cond delay="0"/>
                                  </p:stCondLst>
                                  <p:childTnLst>
                                    <p:set>
                                      <p:cBhvr>
                                        <p:cTn id="104" dur="1" fill="hold">
                                          <p:stCondLst>
                                            <p:cond delay="0"/>
                                          </p:stCondLst>
                                        </p:cTn>
                                        <p:tgtEl>
                                          <p:spTgt spid="10"/>
                                        </p:tgtEl>
                                        <p:attrNameLst>
                                          <p:attrName>style.visibility</p:attrName>
                                        </p:attrNameLst>
                                      </p:cBhvr>
                                      <p:to>
                                        <p:strVal val="visible"/>
                                      </p:to>
                                    </p:set>
                                    <p:anim calcmode="lin" valueType="num">
                                      <p:cBhvr>
                                        <p:cTn id="105" dur="500" fill="hold"/>
                                        <p:tgtEl>
                                          <p:spTgt spid="10"/>
                                        </p:tgtEl>
                                        <p:attrNameLst>
                                          <p:attrName>ppt_w</p:attrName>
                                        </p:attrNameLst>
                                      </p:cBhvr>
                                      <p:tavLst>
                                        <p:tav tm="0">
                                          <p:val>
                                            <p:fltVal val="0"/>
                                          </p:val>
                                        </p:tav>
                                        <p:tav tm="100000">
                                          <p:val>
                                            <p:strVal val="#ppt_w"/>
                                          </p:val>
                                        </p:tav>
                                      </p:tavLst>
                                    </p:anim>
                                    <p:anim calcmode="lin" valueType="num">
                                      <p:cBhvr>
                                        <p:cTn id="106" dur="500" fill="hold"/>
                                        <p:tgtEl>
                                          <p:spTgt spid="10"/>
                                        </p:tgtEl>
                                        <p:attrNameLst>
                                          <p:attrName>ppt_h</p:attrName>
                                        </p:attrNameLst>
                                      </p:cBhvr>
                                      <p:tavLst>
                                        <p:tav tm="0">
                                          <p:val>
                                            <p:fltVal val="0"/>
                                          </p:val>
                                        </p:tav>
                                        <p:tav tm="100000">
                                          <p:val>
                                            <p:strVal val="#ppt_h"/>
                                          </p:val>
                                        </p:tav>
                                      </p:tavLst>
                                    </p:anim>
                                    <p:animEffect transition="in" filter="fade">
                                      <p:cBhvr>
                                        <p:cTn id="107" dur="500"/>
                                        <p:tgtEl>
                                          <p:spTgt spid="10"/>
                                        </p:tgtEl>
                                      </p:cBhvr>
                                    </p:animEffect>
                                  </p:childTnLst>
                                </p:cTn>
                              </p:par>
                              <p:par>
                                <p:cTn id="108" presetID="53" presetClass="entr" presetSubtype="16" fill="hold" grpId="0" nodeType="withEffect">
                                  <p:stCondLst>
                                    <p:cond delay="0"/>
                                  </p:stCondLst>
                                  <p:childTnLst>
                                    <p:set>
                                      <p:cBhvr>
                                        <p:cTn id="109" dur="1" fill="hold">
                                          <p:stCondLst>
                                            <p:cond delay="0"/>
                                          </p:stCondLst>
                                        </p:cTn>
                                        <p:tgtEl>
                                          <p:spTgt spid="195"/>
                                        </p:tgtEl>
                                        <p:attrNameLst>
                                          <p:attrName>style.visibility</p:attrName>
                                        </p:attrNameLst>
                                      </p:cBhvr>
                                      <p:to>
                                        <p:strVal val="visible"/>
                                      </p:to>
                                    </p:set>
                                    <p:anim calcmode="lin" valueType="num">
                                      <p:cBhvr>
                                        <p:cTn id="110" dur="500" fill="hold"/>
                                        <p:tgtEl>
                                          <p:spTgt spid="195"/>
                                        </p:tgtEl>
                                        <p:attrNameLst>
                                          <p:attrName>ppt_w</p:attrName>
                                        </p:attrNameLst>
                                      </p:cBhvr>
                                      <p:tavLst>
                                        <p:tav tm="0">
                                          <p:val>
                                            <p:fltVal val="0"/>
                                          </p:val>
                                        </p:tav>
                                        <p:tav tm="100000">
                                          <p:val>
                                            <p:strVal val="#ppt_w"/>
                                          </p:val>
                                        </p:tav>
                                      </p:tavLst>
                                    </p:anim>
                                    <p:anim calcmode="lin" valueType="num">
                                      <p:cBhvr>
                                        <p:cTn id="111" dur="500" fill="hold"/>
                                        <p:tgtEl>
                                          <p:spTgt spid="195"/>
                                        </p:tgtEl>
                                        <p:attrNameLst>
                                          <p:attrName>ppt_h</p:attrName>
                                        </p:attrNameLst>
                                      </p:cBhvr>
                                      <p:tavLst>
                                        <p:tav tm="0">
                                          <p:val>
                                            <p:fltVal val="0"/>
                                          </p:val>
                                        </p:tav>
                                        <p:tav tm="100000">
                                          <p:val>
                                            <p:strVal val="#ppt_h"/>
                                          </p:val>
                                        </p:tav>
                                      </p:tavLst>
                                    </p:anim>
                                    <p:animEffect transition="in" filter="fade">
                                      <p:cBhvr>
                                        <p:cTn id="112" dur="500"/>
                                        <p:tgtEl>
                                          <p:spTgt spid="195"/>
                                        </p:tgtEl>
                                      </p:cBhvr>
                                    </p:animEffect>
                                  </p:childTnLst>
                                </p:cTn>
                              </p:par>
                              <p:par>
                                <p:cTn id="113" presetID="53" presetClass="entr" presetSubtype="16" fill="hold" grpId="0" nodeType="withEffect">
                                  <p:stCondLst>
                                    <p:cond delay="0"/>
                                  </p:stCondLst>
                                  <p:childTnLst>
                                    <p:set>
                                      <p:cBhvr>
                                        <p:cTn id="114" dur="1" fill="hold">
                                          <p:stCondLst>
                                            <p:cond delay="0"/>
                                          </p:stCondLst>
                                        </p:cTn>
                                        <p:tgtEl>
                                          <p:spTgt spid="198"/>
                                        </p:tgtEl>
                                        <p:attrNameLst>
                                          <p:attrName>style.visibility</p:attrName>
                                        </p:attrNameLst>
                                      </p:cBhvr>
                                      <p:to>
                                        <p:strVal val="visible"/>
                                      </p:to>
                                    </p:set>
                                    <p:anim calcmode="lin" valueType="num">
                                      <p:cBhvr>
                                        <p:cTn id="115" dur="500" fill="hold"/>
                                        <p:tgtEl>
                                          <p:spTgt spid="198"/>
                                        </p:tgtEl>
                                        <p:attrNameLst>
                                          <p:attrName>ppt_w</p:attrName>
                                        </p:attrNameLst>
                                      </p:cBhvr>
                                      <p:tavLst>
                                        <p:tav tm="0">
                                          <p:val>
                                            <p:fltVal val="0"/>
                                          </p:val>
                                        </p:tav>
                                        <p:tav tm="100000">
                                          <p:val>
                                            <p:strVal val="#ppt_w"/>
                                          </p:val>
                                        </p:tav>
                                      </p:tavLst>
                                    </p:anim>
                                    <p:anim calcmode="lin" valueType="num">
                                      <p:cBhvr>
                                        <p:cTn id="116" dur="500" fill="hold"/>
                                        <p:tgtEl>
                                          <p:spTgt spid="198"/>
                                        </p:tgtEl>
                                        <p:attrNameLst>
                                          <p:attrName>ppt_h</p:attrName>
                                        </p:attrNameLst>
                                      </p:cBhvr>
                                      <p:tavLst>
                                        <p:tav tm="0">
                                          <p:val>
                                            <p:fltVal val="0"/>
                                          </p:val>
                                        </p:tav>
                                        <p:tav tm="100000">
                                          <p:val>
                                            <p:strVal val="#ppt_h"/>
                                          </p:val>
                                        </p:tav>
                                      </p:tavLst>
                                    </p:anim>
                                    <p:animEffect transition="in" filter="fade">
                                      <p:cBhvr>
                                        <p:cTn id="117" dur="500"/>
                                        <p:tgtEl>
                                          <p:spTgt spid="198"/>
                                        </p:tgtEl>
                                      </p:cBhvr>
                                    </p:animEffect>
                                  </p:childTnLst>
                                </p:cTn>
                              </p:par>
                              <p:par>
                                <p:cTn id="118" presetID="53" presetClass="entr" presetSubtype="16" fill="hold" nodeType="withEffect">
                                  <p:stCondLst>
                                    <p:cond delay="0"/>
                                  </p:stCondLst>
                                  <p:childTnLst>
                                    <p:set>
                                      <p:cBhvr>
                                        <p:cTn id="119" dur="1" fill="hold">
                                          <p:stCondLst>
                                            <p:cond delay="0"/>
                                          </p:stCondLst>
                                        </p:cTn>
                                        <p:tgtEl>
                                          <p:spTgt spid="13"/>
                                        </p:tgtEl>
                                        <p:attrNameLst>
                                          <p:attrName>style.visibility</p:attrName>
                                        </p:attrNameLst>
                                      </p:cBhvr>
                                      <p:to>
                                        <p:strVal val="visible"/>
                                      </p:to>
                                    </p:set>
                                    <p:anim calcmode="lin" valueType="num">
                                      <p:cBhvr>
                                        <p:cTn id="120" dur="500" fill="hold"/>
                                        <p:tgtEl>
                                          <p:spTgt spid="13"/>
                                        </p:tgtEl>
                                        <p:attrNameLst>
                                          <p:attrName>ppt_w</p:attrName>
                                        </p:attrNameLst>
                                      </p:cBhvr>
                                      <p:tavLst>
                                        <p:tav tm="0">
                                          <p:val>
                                            <p:fltVal val="0"/>
                                          </p:val>
                                        </p:tav>
                                        <p:tav tm="100000">
                                          <p:val>
                                            <p:strVal val="#ppt_w"/>
                                          </p:val>
                                        </p:tav>
                                      </p:tavLst>
                                    </p:anim>
                                    <p:anim calcmode="lin" valueType="num">
                                      <p:cBhvr>
                                        <p:cTn id="121" dur="500" fill="hold"/>
                                        <p:tgtEl>
                                          <p:spTgt spid="13"/>
                                        </p:tgtEl>
                                        <p:attrNameLst>
                                          <p:attrName>ppt_h</p:attrName>
                                        </p:attrNameLst>
                                      </p:cBhvr>
                                      <p:tavLst>
                                        <p:tav tm="0">
                                          <p:val>
                                            <p:fltVal val="0"/>
                                          </p:val>
                                        </p:tav>
                                        <p:tav tm="100000">
                                          <p:val>
                                            <p:strVal val="#ppt_h"/>
                                          </p:val>
                                        </p:tav>
                                      </p:tavLst>
                                    </p:anim>
                                    <p:animEffect transition="in" filter="fade">
                                      <p:cBhvr>
                                        <p:cTn id="122" dur="500"/>
                                        <p:tgtEl>
                                          <p:spTgt spid="13"/>
                                        </p:tgtEl>
                                      </p:cBhvr>
                                    </p:animEffect>
                                  </p:childTnLst>
                                </p:cTn>
                              </p:par>
                              <p:par>
                                <p:cTn id="123" presetID="53" presetClass="entr" presetSubtype="16" fill="hold" grpId="0" nodeType="withEffect">
                                  <p:stCondLst>
                                    <p:cond delay="0"/>
                                  </p:stCondLst>
                                  <p:childTnLst>
                                    <p:set>
                                      <p:cBhvr>
                                        <p:cTn id="124" dur="1" fill="hold">
                                          <p:stCondLst>
                                            <p:cond delay="0"/>
                                          </p:stCondLst>
                                        </p:cTn>
                                        <p:tgtEl>
                                          <p:spTgt spid="199"/>
                                        </p:tgtEl>
                                        <p:attrNameLst>
                                          <p:attrName>style.visibility</p:attrName>
                                        </p:attrNameLst>
                                      </p:cBhvr>
                                      <p:to>
                                        <p:strVal val="visible"/>
                                      </p:to>
                                    </p:set>
                                    <p:anim calcmode="lin" valueType="num">
                                      <p:cBhvr>
                                        <p:cTn id="125" dur="500" fill="hold"/>
                                        <p:tgtEl>
                                          <p:spTgt spid="199"/>
                                        </p:tgtEl>
                                        <p:attrNameLst>
                                          <p:attrName>ppt_w</p:attrName>
                                        </p:attrNameLst>
                                      </p:cBhvr>
                                      <p:tavLst>
                                        <p:tav tm="0">
                                          <p:val>
                                            <p:fltVal val="0"/>
                                          </p:val>
                                        </p:tav>
                                        <p:tav tm="100000">
                                          <p:val>
                                            <p:strVal val="#ppt_w"/>
                                          </p:val>
                                        </p:tav>
                                      </p:tavLst>
                                    </p:anim>
                                    <p:anim calcmode="lin" valueType="num">
                                      <p:cBhvr>
                                        <p:cTn id="126" dur="500" fill="hold"/>
                                        <p:tgtEl>
                                          <p:spTgt spid="199"/>
                                        </p:tgtEl>
                                        <p:attrNameLst>
                                          <p:attrName>ppt_h</p:attrName>
                                        </p:attrNameLst>
                                      </p:cBhvr>
                                      <p:tavLst>
                                        <p:tav tm="0">
                                          <p:val>
                                            <p:fltVal val="0"/>
                                          </p:val>
                                        </p:tav>
                                        <p:tav tm="100000">
                                          <p:val>
                                            <p:strVal val="#ppt_h"/>
                                          </p:val>
                                        </p:tav>
                                      </p:tavLst>
                                    </p:anim>
                                    <p:animEffect transition="in" filter="fade">
                                      <p:cBhvr>
                                        <p:cTn id="127" dur="500"/>
                                        <p:tgtEl>
                                          <p:spTgt spid="199"/>
                                        </p:tgtEl>
                                      </p:cBhvr>
                                    </p:animEffect>
                                  </p:childTnLst>
                                </p:cTn>
                              </p:par>
                              <p:par>
                                <p:cTn id="128" presetID="53" presetClass="entr" presetSubtype="16" fill="hold" nodeType="withEffect">
                                  <p:stCondLst>
                                    <p:cond delay="0"/>
                                  </p:stCondLst>
                                  <p:childTnLst>
                                    <p:set>
                                      <p:cBhvr>
                                        <p:cTn id="129" dur="1" fill="hold">
                                          <p:stCondLst>
                                            <p:cond delay="0"/>
                                          </p:stCondLst>
                                        </p:cTn>
                                        <p:tgtEl>
                                          <p:spTgt spid="12"/>
                                        </p:tgtEl>
                                        <p:attrNameLst>
                                          <p:attrName>style.visibility</p:attrName>
                                        </p:attrNameLst>
                                      </p:cBhvr>
                                      <p:to>
                                        <p:strVal val="visible"/>
                                      </p:to>
                                    </p:set>
                                    <p:anim calcmode="lin" valueType="num">
                                      <p:cBhvr>
                                        <p:cTn id="130" dur="500" fill="hold"/>
                                        <p:tgtEl>
                                          <p:spTgt spid="12"/>
                                        </p:tgtEl>
                                        <p:attrNameLst>
                                          <p:attrName>ppt_w</p:attrName>
                                        </p:attrNameLst>
                                      </p:cBhvr>
                                      <p:tavLst>
                                        <p:tav tm="0">
                                          <p:val>
                                            <p:fltVal val="0"/>
                                          </p:val>
                                        </p:tav>
                                        <p:tav tm="100000">
                                          <p:val>
                                            <p:strVal val="#ppt_w"/>
                                          </p:val>
                                        </p:tav>
                                      </p:tavLst>
                                    </p:anim>
                                    <p:anim calcmode="lin" valueType="num">
                                      <p:cBhvr>
                                        <p:cTn id="131" dur="500" fill="hold"/>
                                        <p:tgtEl>
                                          <p:spTgt spid="12"/>
                                        </p:tgtEl>
                                        <p:attrNameLst>
                                          <p:attrName>ppt_h</p:attrName>
                                        </p:attrNameLst>
                                      </p:cBhvr>
                                      <p:tavLst>
                                        <p:tav tm="0">
                                          <p:val>
                                            <p:fltVal val="0"/>
                                          </p:val>
                                        </p:tav>
                                        <p:tav tm="100000">
                                          <p:val>
                                            <p:strVal val="#ppt_h"/>
                                          </p:val>
                                        </p:tav>
                                      </p:tavLst>
                                    </p:anim>
                                    <p:animEffect transition="in" filter="fade">
                                      <p:cBhvr>
                                        <p:cTn id="132" dur="500"/>
                                        <p:tgtEl>
                                          <p:spTgt spid="12"/>
                                        </p:tgtEl>
                                      </p:cBhvr>
                                    </p:animEffect>
                                  </p:childTnLst>
                                </p:cTn>
                              </p:par>
                              <p:par>
                                <p:cTn id="133" presetID="53" presetClass="entr" presetSubtype="16" fill="hold" grpId="0" nodeType="withEffect">
                                  <p:stCondLst>
                                    <p:cond delay="0"/>
                                  </p:stCondLst>
                                  <p:childTnLst>
                                    <p:set>
                                      <p:cBhvr>
                                        <p:cTn id="134" dur="1" fill="hold">
                                          <p:stCondLst>
                                            <p:cond delay="0"/>
                                          </p:stCondLst>
                                        </p:cTn>
                                        <p:tgtEl>
                                          <p:spTgt spid="196"/>
                                        </p:tgtEl>
                                        <p:attrNameLst>
                                          <p:attrName>style.visibility</p:attrName>
                                        </p:attrNameLst>
                                      </p:cBhvr>
                                      <p:to>
                                        <p:strVal val="visible"/>
                                      </p:to>
                                    </p:set>
                                    <p:anim calcmode="lin" valueType="num">
                                      <p:cBhvr>
                                        <p:cTn id="135" dur="500" fill="hold"/>
                                        <p:tgtEl>
                                          <p:spTgt spid="196"/>
                                        </p:tgtEl>
                                        <p:attrNameLst>
                                          <p:attrName>ppt_w</p:attrName>
                                        </p:attrNameLst>
                                      </p:cBhvr>
                                      <p:tavLst>
                                        <p:tav tm="0">
                                          <p:val>
                                            <p:fltVal val="0"/>
                                          </p:val>
                                        </p:tav>
                                        <p:tav tm="100000">
                                          <p:val>
                                            <p:strVal val="#ppt_w"/>
                                          </p:val>
                                        </p:tav>
                                      </p:tavLst>
                                    </p:anim>
                                    <p:anim calcmode="lin" valueType="num">
                                      <p:cBhvr>
                                        <p:cTn id="136" dur="500" fill="hold"/>
                                        <p:tgtEl>
                                          <p:spTgt spid="196"/>
                                        </p:tgtEl>
                                        <p:attrNameLst>
                                          <p:attrName>ppt_h</p:attrName>
                                        </p:attrNameLst>
                                      </p:cBhvr>
                                      <p:tavLst>
                                        <p:tav tm="0">
                                          <p:val>
                                            <p:fltVal val="0"/>
                                          </p:val>
                                        </p:tav>
                                        <p:tav tm="100000">
                                          <p:val>
                                            <p:strVal val="#ppt_h"/>
                                          </p:val>
                                        </p:tav>
                                      </p:tavLst>
                                    </p:anim>
                                    <p:animEffect transition="in" filter="fade">
                                      <p:cBhvr>
                                        <p:cTn id="137" dur="500"/>
                                        <p:tgtEl>
                                          <p:spTgt spid="196"/>
                                        </p:tgtEl>
                                      </p:cBhvr>
                                    </p:animEffect>
                                  </p:childTnLst>
                                </p:cTn>
                              </p:par>
                              <p:par>
                                <p:cTn id="138" presetID="53" presetClass="entr" presetSubtype="16" fill="hold" nodeType="withEffect">
                                  <p:stCondLst>
                                    <p:cond delay="0"/>
                                  </p:stCondLst>
                                  <p:childTnLst>
                                    <p:set>
                                      <p:cBhvr>
                                        <p:cTn id="139" dur="1" fill="hold">
                                          <p:stCondLst>
                                            <p:cond delay="0"/>
                                          </p:stCondLst>
                                        </p:cTn>
                                        <p:tgtEl>
                                          <p:spTgt spid="11"/>
                                        </p:tgtEl>
                                        <p:attrNameLst>
                                          <p:attrName>style.visibility</p:attrName>
                                        </p:attrNameLst>
                                      </p:cBhvr>
                                      <p:to>
                                        <p:strVal val="visible"/>
                                      </p:to>
                                    </p:set>
                                    <p:anim calcmode="lin" valueType="num">
                                      <p:cBhvr>
                                        <p:cTn id="140" dur="500" fill="hold"/>
                                        <p:tgtEl>
                                          <p:spTgt spid="11"/>
                                        </p:tgtEl>
                                        <p:attrNameLst>
                                          <p:attrName>ppt_w</p:attrName>
                                        </p:attrNameLst>
                                      </p:cBhvr>
                                      <p:tavLst>
                                        <p:tav tm="0">
                                          <p:val>
                                            <p:fltVal val="0"/>
                                          </p:val>
                                        </p:tav>
                                        <p:tav tm="100000">
                                          <p:val>
                                            <p:strVal val="#ppt_w"/>
                                          </p:val>
                                        </p:tav>
                                      </p:tavLst>
                                    </p:anim>
                                    <p:anim calcmode="lin" valueType="num">
                                      <p:cBhvr>
                                        <p:cTn id="141" dur="500" fill="hold"/>
                                        <p:tgtEl>
                                          <p:spTgt spid="11"/>
                                        </p:tgtEl>
                                        <p:attrNameLst>
                                          <p:attrName>ppt_h</p:attrName>
                                        </p:attrNameLst>
                                      </p:cBhvr>
                                      <p:tavLst>
                                        <p:tav tm="0">
                                          <p:val>
                                            <p:fltVal val="0"/>
                                          </p:val>
                                        </p:tav>
                                        <p:tav tm="100000">
                                          <p:val>
                                            <p:strVal val="#ppt_h"/>
                                          </p:val>
                                        </p:tav>
                                      </p:tavLst>
                                    </p:anim>
                                    <p:animEffect transition="in" filter="fade">
                                      <p:cBhvr>
                                        <p:cTn id="142" dur="500"/>
                                        <p:tgtEl>
                                          <p:spTgt spid="11"/>
                                        </p:tgtEl>
                                      </p:cBhvr>
                                    </p:animEffect>
                                  </p:childTnLst>
                                </p:cTn>
                              </p:par>
                            </p:childTnLst>
                          </p:cTn>
                        </p:par>
                      </p:childTnLst>
                    </p:cTn>
                  </p:par>
                  <p:par>
                    <p:cTn id="143" fill="hold">
                      <p:stCondLst>
                        <p:cond delay="indefinite"/>
                      </p:stCondLst>
                      <p:childTnLst>
                        <p:par>
                          <p:cTn id="144" fill="hold">
                            <p:stCondLst>
                              <p:cond delay="0"/>
                            </p:stCondLst>
                            <p:childTnLst>
                              <p:par>
                                <p:cTn id="145" presetID="31" presetClass="entr" presetSubtype="0" fill="hold" grpId="0" nodeType="clickEffect">
                                  <p:stCondLst>
                                    <p:cond delay="0"/>
                                  </p:stCondLst>
                                  <p:childTnLst>
                                    <p:set>
                                      <p:cBhvr>
                                        <p:cTn id="146" dur="1" fill="hold">
                                          <p:stCondLst>
                                            <p:cond delay="0"/>
                                          </p:stCondLst>
                                        </p:cTn>
                                        <p:tgtEl>
                                          <p:spTgt spid="80"/>
                                        </p:tgtEl>
                                        <p:attrNameLst>
                                          <p:attrName>style.visibility</p:attrName>
                                        </p:attrNameLst>
                                      </p:cBhvr>
                                      <p:to>
                                        <p:strVal val="visible"/>
                                      </p:to>
                                    </p:set>
                                    <p:anim calcmode="lin" valueType="num">
                                      <p:cBhvr>
                                        <p:cTn id="147" dur="1000" fill="hold"/>
                                        <p:tgtEl>
                                          <p:spTgt spid="80"/>
                                        </p:tgtEl>
                                        <p:attrNameLst>
                                          <p:attrName>ppt_w</p:attrName>
                                        </p:attrNameLst>
                                      </p:cBhvr>
                                      <p:tavLst>
                                        <p:tav tm="0">
                                          <p:val>
                                            <p:fltVal val="0"/>
                                          </p:val>
                                        </p:tav>
                                        <p:tav tm="100000">
                                          <p:val>
                                            <p:strVal val="#ppt_w"/>
                                          </p:val>
                                        </p:tav>
                                      </p:tavLst>
                                    </p:anim>
                                    <p:anim calcmode="lin" valueType="num">
                                      <p:cBhvr>
                                        <p:cTn id="148" dur="1000" fill="hold"/>
                                        <p:tgtEl>
                                          <p:spTgt spid="80"/>
                                        </p:tgtEl>
                                        <p:attrNameLst>
                                          <p:attrName>ppt_h</p:attrName>
                                        </p:attrNameLst>
                                      </p:cBhvr>
                                      <p:tavLst>
                                        <p:tav tm="0">
                                          <p:val>
                                            <p:fltVal val="0"/>
                                          </p:val>
                                        </p:tav>
                                        <p:tav tm="100000">
                                          <p:val>
                                            <p:strVal val="#ppt_h"/>
                                          </p:val>
                                        </p:tav>
                                      </p:tavLst>
                                    </p:anim>
                                    <p:anim calcmode="lin" valueType="num">
                                      <p:cBhvr>
                                        <p:cTn id="149" dur="1000" fill="hold"/>
                                        <p:tgtEl>
                                          <p:spTgt spid="80"/>
                                        </p:tgtEl>
                                        <p:attrNameLst>
                                          <p:attrName>style.rotation</p:attrName>
                                        </p:attrNameLst>
                                      </p:cBhvr>
                                      <p:tavLst>
                                        <p:tav tm="0">
                                          <p:val>
                                            <p:fltVal val="90"/>
                                          </p:val>
                                        </p:tav>
                                        <p:tav tm="100000">
                                          <p:val>
                                            <p:fltVal val="0"/>
                                          </p:val>
                                        </p:tav>
                                      </p:tavLst>
                                    </p:anim>
                                    <p:animEffect transition="in" filter="fade">
                                      <p:cBhvr>
                                        <p:cTn id="150" dur="1000"/>
                                        <p:tgtEl>
                                          <p:spTgt spid="80"/>
                                        </p:tgtEl>
                                      </p:cBhvr>
                                    </p:animEffect>
                                  </p:childTnLst>
                                </p:cTn>
                              </p:par>
                              <p:par>
                                <p:cTn id="151" presetID="31" presetClass="entr" presetSubtype="0" fill="hold" nodeType="withEffect">
                                  <p:stCondLst>
                                    <p:cond delay="0"/>
                                  </p:stCondLst>
                                  <p:childTnLst>
                                    <p:set>
                                      <p:cBhvr>
                                        <p:cTn id="152" dur="1" fill="hold">
                                          <p:stCondLst>
                                            <p:cond delay="0"/>
                                          </p:stCondLst>
                                        </p:cTn>
                                        <p:tgtEl>
                                          <p:spTgt spid="15"/>
                                        </p:tgtEl>
                                        <p:attrNameLst>
                                          <p:attrName>style.visibility</p:attrName>
                                        </p:attrNameLst>
                                      </p:cBhvr>
                                      <p:to>
                                        <p:strVal val="visible"/>
                                      </p:to>
                                    </p:set>
                                    <p:anim calcmode="lin" valueType="num">
                                      <p:cBhvr>
                                        <p:cTn id="153" dur="1000" fill="hold"/>
                                        <p:tgtEl>
                                          <p:spTgt spid="15"/>
                                        </p:tgtEl>
                                        <p:attrNameLst>
                                          <p:attrName>ppt_w</p:attrName>
                                        </p:attrNameLst>
                                      </p:cBhvr>
                                      <p:tavLst>
                                        <p:tav tm="0">
                                          <p:val>
                                            <p:fltVal val="0"/>
                                          </p:val>
                                        </p:tav>
                                        <p:tav tm="100000">
                                          <p:val>
                                            <p:strVal val="#ppt_w"/>
                                          </p:val>
                                        </p:tav>
                                      </p:tavLst>
                                    </p:anim>
                                    <p:anim calcmode="lin" valueType="num">
                                      <p:cBhvr>
                                        <p:cTn id="154" dur="1000" fill="hold"/>
                                        <p:tgtEl>
                                          <p:spTgt spid="15"/>
                                        </p:tgtEl>
                                        <p:attrNameLst>
                                          <p:attrName>ppt_h</p:attrName>
                                        </p:attrNameLst>
                                      </p:cBhvr>
                                      <p:tavLst>
                                        <p:tav tm="0">
                                          <p:val>
                                            <p:fltVal val="0"/>
                                          </p:val>
                                        </p:tav>
                                        <p:tav tm="100000">
                                          <p:val>
                                            <p:strVal val="#ppt_h"/>
                                          </p:val>
                                        </p:tav>
                                      </p:tavLst>
                                    </p:anim>
                                    <p:anim calcmode="lin" valueType="num">
                                      <p:cBhvr>
                                        <p:cTn id="155" dur="1000" fill="hold"/>
                                        <p:tgtEl>
                                          <p:spTgt spid="15"/>
                                        </p:tgtEl>
                                        <p:attrNameLst>
                                          <p:attrName>style.rotation</p:attrName>
                                        </p:attrNameLst>
                                      </p:cBhvr>
                                      <p:tavLst>
                                        <p:tav tm="0">
                                          <p:val>
                                            <p:fltVal val="90"/>
                                          </p:val>
                                        </p:tav>
                                        <p:tav tm="100000">
                                          <p:val>
                                            <p:fltVal val="0"/>
                                          </p:val>
                                        </p:tav>
                                      </p:tavLst>
                                    </p:anim>
                                    <p:animEffect transition="in" filter="fade">
                                      <p:cBhvr>
                                        <p:cTn id="156" dur="1000"/>
                                        <p:tgtEl>
                                          <p:spTgt spid="15"/>
                                        </p:tgtEl>
                                      </p:cBhvr>
                                    </p:animEffect>
                                  </p:childTnLst>
                                </p:cTn>
                              </p:par>
                            </p:childTnLst>
                          </p:cTn>
                        </p:par>
                      </p:childTnLst>
                    </p:cTn>
                  </p:par>
                  <p:par>
                    <p:cTn id="157" fill="hold">
                      <p:stCondLst>
                        <p:cond delay="indefinite"/>
                      </p:stCondLst>
                      <p:childTnLst>
                        <p:par>
                          <p:cTn id="158" fill="hold">
                            <p:stCondLst>
                              <p:cond delay="0"/>
                            </p:stCondLst>
                            <p:childTnLst>
                              <p:par>
                                <p:cTn id="159" presetID="26" presetClass="emph" presetSubtype="0" fill="hold" grpId="1" nodeType="clickEffect">
                                  <p:stCondLst>
                                    <p:cond delay="0"/>
                                  </p:stCondLst>
                                  <p:childTnLst>
                                    <p:animEffect transition="out" filter="fade">
                                      <p:cBhvr>
                                        <p:cTn id="160" dur="500" tmFilter="0, 0; .2, .5; .8, .5; 1, 0"/>
                                        <p:tgtEl>
                                          <p:spTgt spid="80"/>
                                        </p:tgtEl>
                                      </p:cBhvr>
                                    </p:animEffect>
                                    <p:animScale>
                                      <p:cBhvr>
                                        <p:cTn id="161" dur="250" autoRev="1" fill="hold"/>
                                        <p:tgtEl>
                                          <p:spTgt spid="80"/>
                                        </p:tgtEl>
                                      </p:cBhvr>
                                      <p:by x="105000" y="105000"/>
                                    </p:animScale>
                                  </p:childTnLst>
                                </p:cTn>
                              </p:par>
                              <p:par>
                                <p:cTn id="162" presetID="26" presetClass="emph" presetSubtype="0" fill="hold" nodeType="withEffect">
                                  <p:stCondLst>
                                    <p:cond delay="0"/>
                                  </p:stCondLst>
                                  <p:childTnLst>
                                    <p:animEffect transition="out" filter="fade">
                                      <p:cBhvr>
                                        <p:cTn id="163" dur="500" tmFilter="0, 0; .2, .5; .8, .5; 1, 0"/>
                                        <p:tgtEl>
                                          <p:spTgt spid="15"/>
                                        </p:tgtEl>
                                      </p:cBhvr>
                                    </p:animEffect>
                                    <p:animScale>
                                      <p:cBhvr>
                                        <p:cTn id="164" dur="250" autoRev="1" fill="hold"/>
                                        <p:tgtEl>
                                          <p:spTgt spid="15"/>
                                        </p:tgtEl>
                                      </p:cBhvr>
                                      <p:by x="105000" y="105000"/>
                                    </p:animScale>
                                  </p:childTnLst>
                                </p:cTn>
                              </p:par>
                            </p:childTnLst>
                          </p:cTn>
                        </p:par>
                      </p:childTnLst>
                    </p:cTn>
                  </p:par>
                  <p:par>
                    <p:cTn id="165" fill="hold">
                      <p:stCondLst>
                        <p:cond delay="indefinite"/>
                      </p:stCondLst>
                      <p:childTnLst>
                        <p:par>
                          <p:cTn id="166" fill="hold">
                            <p:stCondLst>
                              <p:cond delay="0"/>
                            </p:stCondLst>
                            <p:childTnLst>
                              <p:par>
                                <p:cTn id="167" presetID="2" presetClass="entr" presetSubtype="4" fill="hold" grpId="0" nodeType="clickEffect">
                                  <p:stCondLst>
                                    <p:cond delay="0"/>
                                  </p:stCondLst>
                                  <p:childTnLst>
                                    <p:set>
                                      <p:cBhvr>
                                        <p:cTn id="168" dur="1" fill="hold">
                                          <p:stCondLst>
                                            <p:cond delay="0"/>
                                          </p:stCondLst>
                                        </p:cTn>
                                        <p:tgtEl>
                                          <p:spTgt spid="204"/>
                                        </p:tgtEl>
                                        <p:attrNameLst>
                                          <p:attrName>style.visibility</p:attrName>
                                        </p:attrNameLst>
                                      </p:cBhvr>
                                      <p:to>
                                        <p:strVal val="visible"/>
                                      </p:to>
                                    </p:set>
                                    <p:anim calcmode="lin" valueType="num">
                                      <p:cBhvr additive="base">
                                        <p:cTn id="169" dur="500" fill="hold"/>
                                        <p:tgtEl>
                                          <p:spTgt spid="204"/>
                                        </p:tgtEl>
                                        <p:attrNameLst>
                                          <p:attrName>ppt_x</p:attrName>
                                        </p:attrNameLst>
                                      </p:cBhvr>
                                      <p:tavLst>
                                        <p:tav tm="0">
                                          <p:val>
                                            <p:strVal val="#ppt_x"/>
                                          </p:val>
                                        </p:tav>
                                        <p:tav tm="100000">
                                          <p:val>
                                            <p:strVal val="#ppt_x"/>
                                          </p:val>
                                        </p:tav>
                                      </p:tavLst>
                                    </p:anim>
                                    <p:anim calcmode="lin" valueType="num">
                                      <p:cBhvr additive="base">
                                        <p:cTn id="170" dur="500" fill="hold"/>
                                        <p:tgtEl>
                                          <p:spTgt spid="204"/>
                                        </p:tgtEl>
                                        <p:attrNameLst>
                                          <p:attrName>ppt_y</p:attrName>
                                        </p:attrNameLst>
                                      </p:cBhvr>
                                      <p:tavLst>
                                        <p:tav tm="0">
                                          <p:val>
                                            <p:strVal val="1+#ppt_h/2"/>
                                          </p:val>
                                        </p:tav>
                                        <p:tav tm="100000">
                                          <p:val>
                                            <p:strVal val="#ppt_y"/>
                                          </p:val>
                                        </p:tav>
                                      </p:tavLst>
                                    </p:anim>
                                  </p:childTnLst>
                                </p:cTn>
                              </p:par>
                              <p:par>
                                <p:cTn id="171" presetID="2" presetClass="entr" presetSubtype="4" fill="hold" grpId="0" nodeType="withEffect">
                                  <p:stCondLst>
                                    <p:cond delay="0"/>
                                  </p:stCondLst>
                                  <p:childTnLst>
                                    <p:set>
                                      <p:cBhvr>
                                        <p:cTn id="172" dur="1" fill="hold">
                                          <p:stCondLst>
                                            <p:cond delay="0"/>
                                          </p:stCondLst>
                                        </p:cTn>
                                        <p:tgtEl>
                                          <p:spTgt spid="205"/>
                                        </p:tgtEl>
                                        <p:attrNameLst>
                                          <p:attrName>style.visibility</p:attrName>
                                        </p:attrNameLst>
                                      </p:cBhvr>
                                      <p:to>
                                        <p:strVal val="visible"/>
                                      </p:to>
                                    </p:set>
                                    <p:anim calcmode="lin" valueType="num">
                                      <p:cBhvr additive="base">
                                        <p:cTn id="173" dur="500" fill="hold"/>
                                        <p:tgtEl>
                                          <p:spTgt spid="205"/>
                                        </p:tgtEl>
                                        <p:attrNameLst>
                                          <p:attrName>ppt_x</p:attrName>
                                        </p:attrNameLst>
                                      </p:cBhvr>
                                      <p:tavLst>
                                        <p:tav tm="0">
                                          <p:val>
                                            <p:strVal val="#ppt_x"/>
                                          </p:val>
                                        </p:tav>
                                        <p:tav tm="100000">
                                          <p:val>
                                            <p:strVal val="#ppt_x"/>
                                          </p:val>
                                        </p:tav>
                                      </p:tavLst>
                                    </p:anim>
                                    <p:anim calcmode="lin" valueType="num">
                                      <p:cBhvr additive="base">
                                        <p:cTn id="174" dur="500" fill="hold"/>
                                        <p:tgtEl>
                                          <p:spTgt spid="205"/>
                                        </p:tgtEl>
                                        <p:attrNameLst>
                                          <p:attrName>ppt_y</p:attrName>
                                        </p:attrNameLst>
                                      </p:cBhvr>
                                      <p:tavLst>
                                        <p:tav tm="0">
                                          <p:val>
                                            <p:strVal val="1+#ppt_h/2"/>
                                          </p:val>
                                        </p:tav>
                                        <p:tav tm="100000">
                                          <p:val>
                                            <p:strVal val="#ppt_y"/>
                                          </p:val>
                                        </p:tav>
                                      </p:tavLst>
                                    </p:anim>
                                  </p:childTnLst>
                                </p:cTn>
                              </p:par>
                              <p:par>
                                <p:cTn id="175" presetID="2" presetClass="entr" presetSubtype="4" fill="hold" grpId="0" nodeType="withEffect">
                                  <p:stCondLst>
                                    <p:cond delay="0"/>
                                  </p:stCondLst>
                                  <p:childTnLst>
                                    <p:set>
                                      <p:cBhvr>
                                        <p:cTn id="176" dur="1" fill="hold">
                                          <p:stCondLst>
                                            <p:cond delay="0"/>
                                          </p:stCondLst>
                                        </p:cTn>
                                        <p:tgtEl>
                                          <p:spTgt spid="202"/>
                                        </p:tgtEl>
                                        <p:attrNameLst>
                                          <p:attrName>style.visibility</p:attrName>
                                        </p:attrNameLst>
                                      </p:cBhvr>
                                      <p:to>
                                        <p:strVal val="visible"/>
                                      </p:to>
                                    </p:set>
                                    <p:anim calcmode="lin" valueType="num">
                                      <p:cBhvr additive="base">
                                        <p:cTn id="177" dur="500" fill="hold"/>
                                        <p:tgtEl>
                                          <p:spTgt spid="202"/>
                                        </p:tgtEl>
                                        <p:attrNameLst>
                                          <p:attrName>ppt_x</p:attrName>
                                        </p:attrNameLst>
                                      </p:cBhvr>
                                      <p:tavLst>
                                        <p:tav tm="0">
                                          <p:val>
                                            <p:strVal val="#ppt_x"/>
                                          </p:val>
                                        </p:tav>
                                        <p:tav tm="100000">
                                          <p:val>
                                            <p:strVal val="#ppt_x"/>
                                          </p:val>
                                        </p:tav>
                                      </p:tavLst>
                                    </p:anim>
                                    <p:anim calcmode="lin" valueType="num">
                                      <p:cBhvr additive="base">
                                        <p:cTn id="178" dur="500" fill="hold"/>
                                        <p:tgtEl>
                                          <p:spTgt spid="202"/>
                                        </p:tgtEl>
                                        <p:attrNameLst>
                                          <p:attrName>ppt_y</p:attrName>
                                        </p:attrNameLst>
                                      </p:cBhvr>
                                      <p:tavLst>
                                        <p:tav tm="0">
                                          <p:val>
                                            <p:strVal val="1+#ppt_h/2"/>
                                          </p:val>
                                        </p:tav>
                                        <p:tav tm="100000">
                                          <p:val>
                                            <p:strVal val="#ppt_y"/>
                                          </p:val>
                                        </p:tav>
                                      </p:tavLst>
                                    </p:anim>
                                  </p:childTnLst>
                                </p:cTn>
                              </p:par>
                              <p:par>
                                <p:cTn id="179" presetID="2" presetClass="entr" presetSubtype="4" fill="hold" grpId="0" nodeType="withEffect">
                                  <p:stCondLst>
                                    <p:cond delay="0"/>
                                  </p:stCondLst>
                                  <p:childTnLst>
                                    <p:set>
                                      <p:cBhvr>
                                        <p:cTn id="180" dur="1" fill="hold">
                                          <p:stCondLst>
                                            <p:cond delay="0"/>
                                          </p:stCondLst>
                                        </p:cTn>
                                        <p:tgtEl>
                                          <p:spTgt spid="203"/>
                                        </p:tgtEl>
                                        <p:attrNameLst>
                                          <p:attrName>style.visibility</p:attrName>
                                        </p:attrNameLst>
                                      </p:cBhvr>
                                      <p:to>
                                        <p:strVal val="visible"/>
                                      </p:to>
                                    </p:set>
                                    <p:anim calcmode="lin" valueType="num">
                                      <p:cBhvr additive="base">
                                        <p:cTn id="181" dur="500" fill="hold"/>
                                        <p:tgtEl>
                                          <p:spTgt spid="203"/>
                                        </p:tgtEl>
                                        <p:attrNameLst>
                                          <p:attrName>ppt_x</p:attrName>
                                        </p:attrNameLst>
                                      </p:cBhvr>
                                      <p:tavLst>
                                        <p:tav tm="0">
                                          <p:val>
                                            <p:strVal val="#ppt_x"/>
                                          </p:val>
                                        </p:tav>
                                        <p:tav tm="100000">
                                          <p:val>
                                            <p:strVal val="#ppt_x"/>
                                          </p:val>
                                        </p:tav>
                                      </p:tavLst>
                                    </p:anim>
                                    <p:anim calcmode="lin" valueType="num">
                                      <p:cBhvr additive="base">
                                        <p:cTn id="182" dur="500" fill="hold"/>
                                        <p:tgtEl>
                                          <p:spTgt spid="203"/>
                                        </p:tgtEl>
                                        <p:attrNameLst>
                                          <p:attrName>ppt_y</p:attrName>
                                        </p:attrNameLst>
                                      </p:cBhvr>
                                      <p:tavLst>
                                        <p:tav tm="0">
                                          <p:val>
                                            <p:strVal val="1+#ppt_h/2"/>
                                          </p:val>
                                        </p:tav>
                                        <p:tav tm="100000">
                                          <p:val>
                                            <p:strVal val="#ppt_y"/>
                                          </p:val>
                                        </p:tav>
                                      </p:tavLst>
                                    </p:anim>
                                  </p:childTnLst>
                                </p:cTn>
                              </p:par>
                              <p:par>
                                <p:cTn id="183" presetID="2" presetClass="entr" presetSubtype="4" fill="hold" grpId="0" nodeType="withEffect">
                                  <p:stCondLst>
                                    <p:cond delay="0"/>
                                  </p:stCondLst>
                                  <p:childTnLst>
                                    <p:set>
                                      <p:cBhvr>
                                        <p:cTn id="184" dur="1" fill="hold">
                                          <p:stCondLst>
                                            <p:cond delay="0"/>
                                          </p:stCondLst>
                                        </p:cTn>
                                        <p:tgtEl>
                                          <p:spTgt spid="201"/>
                                        </p:tgtEl>
                                        <p:attrNameLst>
                                          <p:attrName>style.visibility</p:attrName>
                                        </p:attrNameLst>
                                      </p:cBhvr>
                                      <p:to>
                                        <p:strVal val="visible"/>
                                      </p:to>
                                    </p:set>
                                    <p:anim calcmode="lin" valueType="num">
                                      <p:cBhvr additive="base">
                                        <p:cTn id="185" dur="500" fill="hold"/>
                                        <p:tgtEl>
                                          <p:spTgt spid="201"/>
                                        </p:tgtEl>
                                        <p:attrNameLst>
                                          <p:attrName>ppt_x</p:attrName>
                                        </p:attrNameLst>
                                      </p:cBhvr>
                                      <p:tavLst>
                                        <p:tav tm="0">
                                          <p:val>
                                            <p:strVal val="#ppt_x"/>
                                          </p:val>
                                        </p:tav>
                                        <p:tav tm="100000">
                                          <p:val>
                                            <p:strVal val="#ppt_x"/>
                                          </p:val>
                                        </p:tav>
                                      </p:tavLst>
                                    </p:anim>
                                    <p:anim calcmode="lin" valueType="num">
                                      <p:cBhvr additive="base">
                                        <p:cTn id="186" dur="500" fill="hold"/>
                                        <p:tgtEl>
                                          <p:spTgt spid="201"/>
                                        </p:tgtEl>
                                        <p:attrNameLst>
                                          <p:attrName>ppt_y</p:attrName>
                                        </p:attrNameLst>
                                      </p:cBhvr>
                                      <p:tavLst>
                                        <p:tav tm="0">
                                          <p:val>
                                            <p:strVal val="1+#ppt_h/2"/>
                                          </p:val>
                                        </p:tav>
                                        <p:tav tm="100000">
                                          <p:val>
                                            <p:strVal val="#ppt_y"/>
                                          </p:val>
                                        </p:tav>
                                      </p:tavLst>
                                    </p:anim>
                                  </p:childTnLst>
                                </p:cTn>
                              </p:par>
                              <p:par>
                                <p:cTn id="187" presetID="2" presetClass="entr" presetSubtype="4" fill="hold" grpId="0" nodeType="withEffect">
                                  <p:stCondLst>
                                    <p:cond delay="0"/>
                                  </p:stCondLst>
                                  <p:childTnLst>
                                    <p:set>
                                      <p:cBhvr>
                                        <p:cTn id="188" dur="1" fill="hold">
                                          <p:stCondLst>
                                            <p:cond delay="0"/>
                                          </p:stCondLst>
                                        </p:cTn>
                                        <p:tgtEl>
                                          <p:spTgt spid="200"/>
                                        </p:tgtEl>
                                        <p:attrNameLst>
                                          <p:attrName>style.visibility</p:attrName>
                                        </p:attrNameLst>
                                      </p:cBhvr>
                                      <p:to>
                                        <p:strVal val="visible"/>
                                      </p:to>
                                    </p:set>
                                    <p:anim calcmode="lin" valueType="num">
                                      <p:cBhvr additive="base">
                                        <p:cTn id="189" dur="500" fill="hold"/>
                                        <p:tgtEl>
                                          <p:spTgt spid="200"/>
                                        </p:tgtEl>
                                        <p:attrNameLst>
                                          <p:attrName>ppt_x</p:attrName>
                                        </p:attrNameLst>
                                      </p:cBhvr>
                                      <p:tavLst>
                                        <p:tav tm="0">
                                          <p:val>
                                            <p:strVal val="#ppt_x"/>
                                          </p:val>
                                        </p:tav>
                                        <p:tav tm="100000">
                                          <p:val>
                                            <p:strVal val="#ppt_x"/>
                                          </p:val>
                                        </p:tav>
                                      </p:tavLst>
                                    </p:anim>
                                    <p:anim calcmode="lin" valueType="num">
                                      <p:cBhvr additive="base">
                                        <p:cTn id="190" dur="500" fill="hold"/>
                                        <p:tgtEl>
                                          <p:spTgt spid="200"/>
                                        </p:tgtEl>
                                        <p:attrNameLst>
                                          <p:attrName>ppt_y</p:attrName>
                                        </p:attrNameLst>
                                      </p:cBhvr>
                                      <p:tavLst>
                                        <p:tav tm="0">
                                          <p:val>
                                            <p:strVal val="1+#ppt_h/2"/>
                                          </p:val>
                                        </p:tav>
                                        <p:tav tm="100000">
                                          <p:val>
                                            <p:strVal val="#ppt_y"/>
                                          </p:val>
                                        </p:tav>
                                      </p:tavLst>
                                    </p:anim>
                                  </p:childTnLst>
                                </p:cTn>
                              </p:par>
                              <p:par>
                                <p:cTn id="191" presetID="2" presetClass="entr" presetSubtype="4" fill="hold" grpId="0" nodeType="withEffect">
                                  <p:stCondLst>
                                    <p:cond delay="0"/>
                                  </p:stCondLst>
                                  <p:childTnLst>
                                    <p:set>
                                      <p:cBhvr>
                                        <p:cTn id="192" dur="1" fill="hold">
                                          <p:stCondLst>
                                            <p:cond delay="0"/>
                                          </p:stCondLst>
                                        </p:cTn>
                                        <p:tgtEl>
                                          <p:spTgt spid="208"/>
                                        </p:tgtEl>
                                        <p:attrNameLst>
                                          <p:attrName>style.visibility</p:attrName>
                                        </p:attrNameLst>
                                      </p:cBhvr>
                                      <p:to>
                                        <p:strVal val="visible"/>
                                      </p:to>
                                    </p:set>
                                    <p:anim calcmode="lin" valueType="num">
                                      <p:cBhvr additive="base">
                                        <p:cTn id="193" dur="500" fill="hold"/>
                                        <p:tgtEl>
                                          <p:spTgt spid="208"/>
                                        </p:tgtEl>
                                        <p:attrNameLst>
                                          <p:attrName>ppt_x</p:attrName>
                                        </p:attrNameLst>
                                      </p:cBhvr>
                                      <p:tavLst>
                                        <p:tav tm="0">
                                          <p:val>
                                            <p:strVal val="#ppt_x"/>
                                          </p:val>
                                        </p:tav>
                                        <p:tav tm="100000">
                                          <p:val>
                                            <p:strVal val="#ppt_x"/>
                                          </p:val>
                                        </p:tav>
                                      </p:tavLst>
                                    </p:anim>
                                    <p:anim calcmode="lin" valueType="num">
                                      <p:cBhvr additive="base">
                                        <p:cTn id="194" dur="500" fill="hold"/>
                                        <p:tgtEl>
                                          <p:spTgt spid="208"/>
                                        </p:tgtEl>
                                        <p:attrNameLst>
                                          <p:attrName>ppt_y</p:attrName>
                                        </p:attrNameLst>
                                      </p:cBhvr>
                                      <p:tavLst>
                                        <p:tav tm="0">
                                          <p:val>
                                            <p:strVal val="1+#ppt_h/2"/>
                                          </p:val>
                                        </p:tav>
                                        <p:tav tm="100000">
                                          <p:val>
                                            <p:strVal val="#ppt_y"/>
                                          </p:val>
                                        </p:tav>
                                      </p:tavLst>
                                    </p:anim>
                                  </p:childTnLst>
                                </p:cTn>
                              </p:par>
                              <p:par>
                                <p:cTn id="195" presetID="2" presetClass="entr" presetSubtype="4" fill="hold" grpId="0" nodeType="withEffect">
                                  <p:stCondLst>
                                    <p:cond delay="0"/>
                                  </p:stCondLst>
                                  <p:childTnLst>
                                    <p:set>
                                      <p:cBhvr>
                                        <p:cTn id="196" dur="1" fill="hold">
                                          <p:stCondLst>
                                            <p:cond delay="0"/>
                                          </p:stCondLst>
                                        </p:cTn>
                                        <p:tgtEl>
                                          <p:spTgt spid="209"/>
                                        </p:tgtEl>
                                        <p:attrNameLst>
                                          <p:attrName>style.visibility</p:attrName>
                                        </p:attrNameLst>
                                      </p:cBhvr>
                                      <p:to>
                                        <p:strVal val="visible"/>
                                      </p:to>
                                    </p:set>
                                    <p:anim calcmode="lin" valueType="num">
                                      <p:cBhvr additive="base">
                                        <p:cTn id="197" dur="500" fill="hold"/>
                                        <p:tgtEl>
                                          <p:spTgt spid="209"/>
                                        </p:tgtEl>
                                        <p:attrNameLst>
                                          <p:attrName>ppt_x</p:attrName>
                                        </p:attrNameLst>
                                      </p:cBhvr>
                                      <p:tavLst>
                                        <p:tav tm="0">
                                          <p:val>
                                            <p:strVal val="#ppt_x"/>
                                          </p:val>
                                        </p:tav>
                                        <p:tav tm="100000">
                                          <p:val>
                                            <p:strVal val="#ppt_x"/>
                                          </p:val>
                                        </p:tav>
                                      </p:tavLst>
                                    </p:anim>
                                    <p:anim calcmode="lin" valueType="num">
                                      <p:cBhvr additive="base">
                                        <p:cTn id="198" dur="500" fill="hold"/>
                                        <p:tgtEl>
                                          <p:spTgt spid="209"/>
                                        </p:tgtEl>
                                        <p:attrNameLst>
                                          <p:attrName>ppt_y</p:attrName>
                                        </p:attrNameLst>
                                      </p:cBhvr>
                                      <p:tavLst>
                                        <p:tav tm="0">
                                          <p:val>
                                            <p:strVal val="1+#ppt_h/2"/>
                                          </p:val>
                                        </p:tav>
                                        <p:tav tm="100000">
                                          <p:val>
                                            <p:strVal val="#ppt_y"/>
                                          </p:val>
                                        </p:tav>
                                      </p:tavLst>
                                    </p:anim>
                                  </p:childTnLst>
                                </p:cTn>
                              </p:par>
                              <p:par>
                                <p:cTn id="199" presetID="2" presetClass="entr" presetSubtype="4" fill="hold" grpId="0" nodeType="withEffect">
                                  <p:stCondLst>
                                    <p:cond delay="0"/>
                                  </p:stCondLst>
                                  <p:childTnLst>
                                    <p:set>
                                      <p:cBhvr>
                                        <p:cTn id="200" dur="1" fill="hold">
                                          <p:stCondLst>
                                            <p:cond delay="0"/>
                                          </p:stCondLst>
                                        </p:cTn>
                                        <p:tgtEl>
                                          <p:spTgt spid="206"/>
                                        </p:tgtEl>
                                        <p:attrNameLst>
                                          <p:attrName>style.visibility</p:attrName>
                                        </p:attrNameLst>
                                      </p:cBhvr>
                                      <p:to>
                                        <p:strVal val="visible"/>
                                      </p:to>
                                    </p:set>
                                    <p:anim calcmode="lin" valueType="num">
                                      <p:cBhvr additive="base">
                                        <p:cTn id="201" dur="500" fill="hold"/>
                                        <p:tgtEl>
                                          <p:spTgt spid="206"/>
                                        </p:tgtEl>
                                        <p:attrNameLst>
                                          <p:attrName>ppt_x</p:attrName>
                                        </p:attrNameLst>
                                      </p:cBhvr>
                                      <p:tavLst>
                                        <p:tav tm="0">
                                          <p:val>
                                            <p:strVal val="#ppt_x"/>
                                          </p:val>
                                        </p:tav>
                                        <p:tav tm="100000">
                                          <p:val>
                                            <p:strVal val="#ppt_x"/>
                                          </p:val>
                                        </p:tav>
                                      </p:tavLst>
                                    </p:anim>
                                    <p:anim calcmode="lin" valueType="num">
                                      <p:cBhvr additive="base">
                                        <p:cTn id="202" dur="500" fill="hold"/>
                                        <p:tgtEl>
                                          <p:spTgt spid="206"/>
                                        </p:tgtEl>
                                        <p:attrNameLst>
                                          <p:attrName>ppt_y</p:attrName>
                                        </p:attrNameLst>
                                      </p:cBhvr>
                                      <p:tavLst>
                                        <p:tav tm="0">
                                          <p:val>
                                            <p:strVal val="1+#ppt_h/2"/>
                                          </p:val>
                                        </p:tav>
                                        <p:tav tm="100000">
                                          <p:val>
                                            <p:strVal val="#ppt_y"/>
                                          </p:val>
                                        </p:tav>
                                      </p:tavLst>
                                    </p:anim>
                                  </p:childTnLst>
                                </p:cTn>
                              </p:par>
                              <p:par>
                                <p:cTn id="203" presetID="2" presetClass="entr" presetSubtype="4" fill="hold" grpId="0" nodeType="withEffect">
                                  <p:stCondLst>
                                    <p:cond delay="0"/>
                                  </p:stCondLst>
                                  <p:childTnLst>
                                    <p:set>
                                      <p:cBhvr>
                                        <p:cTn id="204" dur="1" fill="hold">
                                          <p:stCondLst>
                                            <p:cond delay="0"/>
                                          </p:stCondLst>
                                        </p:cTn>
                                        <p:tgtEl>
                                          <p:spTgt spid="207"/>
                                        </p:tgtEl>
                                        <p:attrNameLst>
                                          <p:attrName>style.visibility</p:attrName>
                                        </p:attrNameLst>
                                      </p:cBhvr>
                                      <p:to>
                                        <p:strVal val="visible"/>
                                      </p:to>
                                    </p:set>
                                    <p:anim calcmode="lin" valueType="num">
                                      <p:cBhvr additive="base">
                                        <p:cTn id="205" dur="500" fill="hold"/>
                                        <p:tgtEl>
                                          <p:spTgt spid="207"/>
                                        </p:tgtEl>
                                        <p:attrNameLst>
                                          <p:attrName>ppt_x</p:attrName>
                                        </p:attrNameLst>
                                      </p:cBhvr>
                                      <p:tavLst>
                                        <p:tav tm="0">
                                          <p:val>
                                            <p:strVal val="#ppt_x"/>
                                          </p:val>
                                        </p:tav>
                                        <p:tav tm="100000">
                                          <p:val>
                                            <p:strVal val="#ppt_x"/>
                                          </p:val>
                                        </p:tav>
                                      </p:tavLst>
                                    </p:anim>
                                    <p:anim calcmode="lin" valueType="num">
                                      <p:cBhvr additive="base">
                                        <p:cTn id="206" dur="500" fill="hold"/>
                                        <p:tgtEl>
                                          <p:spTgt spid="20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0" grpId="0"/>
      <p:bldP spid="201" grpId="0"/>
      <p:bldP spid="202" grpId="0"/>
      <p:bldP spid="203" grpId="0"/>
      <p:bldP spid="204" grpId="0"/>
      <p:bldP spid="205" grpId="0"/>
      <p:bldP spid="206" grpId="0"/>
      <p:bldP spid="207" grpId="0"/>
      <p:bldP spid="208" grpId="0"/>
      <p:bldP spid="209" grpId="0"/>
      <p:bldP spid="57" grpId="0" animBg="1"/>
      <p:bldP spid="58" grpId="0" animBg="1"/>
      <p:bldP spid="59" grpId="0" animBg="1"/>
      <p:bldP spid="60" grpId="0" animBg="1"/>
      <p:bldP spid="61" grpId="0" animBg="1"/>
      <p:bldP spid="190" grpId="0" animBg="1"/>
      <p:bldP spid="191" grpId="0" animBg="1"/>
      <p:bldP spid="192" grpId="0" animBg="1"/>
      <p:bldP spid="193" grpId="0" animBg="1"/>
      <p:bldP spid="194" grpId="0" animBg="1"/>
      <p:bldP spid="195" grpId="0"/>
      <p:bldP spid="196" grpId="0"/>
      <p:bldP spid="197" grpId="0"/>
      <p:bldP spid="198" grpId="0"/>
      <p:bldP spid="199" grpId="0"/>
      <p:bldP spid="80" grpId="0" animBg="1"/>
      <p:bldP spid="80" grpId="1" animBg="1"/>
      <p:bldP spid="75" grpId="0" animBg="1"/>
    </p:bldLst>
  </p:timing>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9" name="矩形 38"/>
          <p:cNvSpPr/>
          <p:nvPr/>
        </p:nvSpPr>
        <p:spPr>
          <a:xfrm flipH="1">
            <a:off x="3117355" y="3159575"/>
            <a:ext cx="5040000" cy="157896"/>
          </a:xfrm>
          <a:prstGeom prst="rect">
            <a:avLst/>
          </a:prstGeom>
          <a:gradFill>
            <a:gsLst>
              <a:gs pos="0">
                <a:schemeClr val="bg1">
                  <a:alpha val="0"/>
                </a:schemeClr>
              </a:gs>
              <a:gs pos="40000">
                <a:schemeClr val="bg1"/>
              </a:gs>
            </a:gsLst>
            <a:lin ang="7200000" scaled="0"/>
          </a:gradFill>
          <a:ln>
            <a:noFill/>
          </a:ln>
          <a:effectLst>
            <a:outerShdw blurRad="177800" dist="1270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p:cNvSpPr/>
          <p:nvPr/>
        </p:nvSpPr>
        <p:spPr>
          <a:xfrm flipH="1">
            <a:off x="3117355" y="4369679"/>
            <a:ext cx="5040000" cy="157896"/>
          </a:xfrm>
          <a:prstGeom prst="rect">
            <a:avLst/>
          </a:prstGeom>
          <a:gradFill>
            <a:gsLst>
              <a:gs pos="0">
                <a:schemeClr val="bg1">
                  <a:alpha val="0"/>
                </a:schemeClr>
              </a:gs>
              <a:gs pos="40000">
                <a:schemeClr val="bg1"/>
              </a:gs>
            </a:gsLst>
            <a:lin ang="7200000" scaled="0"/>
          </a:gradFill>
          <a:ln>
            <a:noFill/>
          </a:ln>
          <a:effectLst>
            <a:outerShdw blurRad="177800" dist="1270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p:cNvSpPr txBox="1"/>
          <p:nvPr/>
        </p:nvSpPr>
        <p:spPr>
          <a:xfrm>
            <a:off x="3232908" y="3467917"/>
            <a:ext cx="800219" cy="830997"/>
          </a:xfrm>
          <a:prstGeom prst="rect">
            <a:avLst/>
          </a:prstGeom>
          <a:noFill/>
        </p:spPr>
        <p:txBody>
          <a:bodyPr wrap="none" rtlCol="0">
            <a:spAutoFit/>
          </a:bodyPr>
          <a:lstStyle/>
          <a:p>
            <a:r>
              <a:rPr lang="en-US" altLang="zh-CN" sz="4800" dirty="0">
                <a:solidFill>
                  <a:schemeClr val="accent5"/>
                </a:solidFill>
                <a:latin typeface="时尚中黑简体" panose="01010104010101010101" pitchFamily="2" charset="-122"/>
                <a:ea typeface="时尚中黑简体" panose="01010104010101010101" pitchFamily="2" charset="-122"/>
              </a:rPr>
              <a:t>02</a:t>
            </a:r>
            <a:endParaRPr lang="zh-CN" altLang="en-US" sz="4800" dirty="0">
              <a:solidFill>
                <a:schemeClr val="accent5"/>
              </a:solidFill>
              <a:latin typeface="时尚中黑简体" panose="01010104010101010101" pitchFamily="2" charset="-122"/>
              <a:ea typeface="时尚中黑简体" panose="01010104010101010101" pitchFamily="2" charset="-122"/>
            </a:endParaRPr>
          </a:p>
        </p:txBody>
      </p:sp>
      <p:cxnSp>
        <p:nvCxnSpPr>
          <p:cNvPr id="23" name="直接连接符 22"/>
          <p:cNvCxnSpPr/>
          <p:nvPr/>
        </p:nvCxnSpPr>
        <p:spPr>
          <a:xfrm>
            <a:off x="4271295" y="3631137"/>
            <a:ext cx="0" cy="504557"/>
          </a:xfrm>
          <a:prstGeom prst="line">
            <a:avLst/>
          </a:prstGeom>
          <a:gradFill flip="none" rotWithShape="1">
            <a:gsLst>
              <a:gs pos="0">
                <a:schemeClr val="bg1">
                  <a:alpha val="3000"/>
                </a:schemeClr>
              </a:gs>
              <a:gs pos="88000">
                <a:schemeClr val="bg1"/>
              </a:gs>
            </a:gsLst>
            <a:lin ang="10800000" scaled="1"/>
            <a:tileRect/>
          </a:gradFill>
          <a:ln w="25400">
            <a:solidFill>
              <a:schemeClr val="accent5"/>
            </a:solidFill>
          </a:ln>
          <a:effectLst>
            <a:outerShdw blurRad="50800" dist="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cxnSp>
      <p:sp>
        <p:nvSpPr>
          <p:cNvPr id="28" name="矩形 27"/>
          <p:cNvSpPr/>
          <p:nvPr/>
        </p:nvSpPr>
        <p:spPr>
          <a:xfrm>
            <a:off x="2899704" y="1582534"/>
            <a:ext cx="1493165" cy="1368000"/>
          </a:xfrm>
          <a:prstGeom prst="rect">
            <a:avLst/>
          </a:prstGeom>
          <a:solidFill>
            <a:schemeClr val="bg1"/>
          </a:solidFill>
          <a:ln>
            <a:noFill/>
          </a:ln>
          <a:effectLst>
            <a:outerShdw blurRad="177800" dist="1270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a:spLocks noChangeAspect="1"/>
          </p:cNvSpPr>
          <p:nvPr/>
        </p:nvSpPr>
        <p:spPr>
          <a:xfrm>
            <a:off x="3075211" y="1726534"/>
            <a:ext cx="1142150" cy="1080000"/>
          </a:xfrm>
          <a:prstGeom prst="rect">
            <a:avLst/>
          </a:prstGeom>
          <a:solidFill>
            <a:schemeClr val="accent3"/>
          </a:solidFill>
          <a:ln w="184150">
            <a:noFill/>
          </a:ln>
          <a:effectLst>
            <a:innerShdw blurRad="152400" dist="1651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4386259" y="2792638"/>
            <a:ext cx="5040000" cy="157896"/>
          </a:xfrm>
          <a:prstGeom prst="rect">
            <a:avLst/>
          </a:prstGeom>
          <a:gradFill>
            <a:gsLst>
              <a:gs pos="0">
                <a:schemeClr val="bg1">
                  <a:alpha val="0"/>
                </a:schemeClr>
              </a:gs>
              <a:gs pos="40000">
                <a:schemeClr val="bg1"/>
              </a:gs>
            </a:gsLst>
            <a:lin ang="7200000" scaled="0"/>
          </a:gradFill>
          <a:ln>
            <a:noFill/>
          </a:ln>
          <a:effectLst>
            <a:outerShdw blurRad="177800" dist="1270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4386259" y="1582534"/>
            <a:ext cx="5040000" cy="157896"/>
          </a:xfrm>
          <a:prstGeom prst="rect">
            <a:avLst/>
          </a:prstGeom>
          <a:gradFill>
            <a:gsLst>
              <a:gs pos="0">
                <a:schemeClr val="bg1">
                  <a:alpha val="0"/>
                </a:schemeClr>
              </a:gs>
              <a:gs pos="40000">
                <a:schemeClr val="bg1"/>
              </a:gs>
            </a:gsLst>
            <a:lin ang="7200000" scaled="0"/>
          </a:gradFill>
          <a:ln>
            <a:noFill/>
          </a:ln>
          <a:effectLst>
            <a:outerShdw blurRad="177800" dist="1270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p:cNvSpPr txBox="1"/>
          <p:nvPr/>
        </p:nvSpPr>
        <p:spPr>
          <a:xfrm>
            <a:off x="8497219" y="1852366"/>
            <a:ext cx="800219" cy="830997"/>
          </a:xfrm>
          <a:prstGeom prst="rect">
            <a:avLst/>
          </a:prstGeom>
          <a:noFill/>
        </p:spPr>
        <p:txBody>
          <a:bodyPr wrap="none" rtlCol="0">
            <a:spAutoFit/>
          </a:bodyPr>
          <a:lstStyle/>
          <a:p>
            <a:r>
              <a:rPr lang="en-US" altLang="zh-CN" sz="4800" dirty="0">
                <a:solidFill>
                  <a:schemeClr val="accent3"/>
                </a:solidFill>
                <a:latin typeface="时尚中黑简体" panose="01010104010101010101" pitchFamily="2" charset="-122"/>
                <a:ea typeface="时尚中黑简体" panose="01010104010101010101" pitchFamily="2" charset="-122"/>
              </a:rPr>
              <a:t>01</a:t>
            </a:r>
            <a:endParaRPr lang="zh-CN" altLang="en-US" sz="4800" dirty="0">
              <a:solidFill>
                <a:schemeClr val="accent3"/>
              </a:solidFill>
              <a:latin typeface="时尚中黑简体" panose="01010104010101010101" pitchFamily="2" charset="-122"/>
              <a:ea typeface="时尚中黑简体" panose="01010104010101010101" pitchFamily="2" charset="-122"/>
            </a:endParaRPr>
          </a:p>
        </p:txBody>
      </p:sp>
      <p:cxnSp>
        <p:nvCxnSpPr>
          <p:cNvPr id="17" name="直接连接符 16"/>
          <p:cNvCxnSpPr/>
          <p:nvPr/>
        </p:nvCxnSpPr>
        <p:spPr>
          <a:xfrm>
            <a:off x="8271758" y="2015586"/>
            <a:ext cx="0" cy="504557"/>
          </a:xfrm>
          <a:prstGeom prst="line">
            <a:avLst/>
          </a:prstGeom>
          <a:gradFill flip="none" rotWithShape="1">
            <a:gsLst>
              <a:gs pos="0">
                <a:schemeClr val="bg1">
                  <a:alpha val="3000"/>
                </a:schemeClr>
              </a:gs>
              <a:gs pos="88000">
                <a:schemeClr val="bg1"/>
              </a:gs>
            </a:gsLst>
            <a:lin ang="10800000" scaled="1"/>
            <a:tileRect/>
          </a:gradFill>
          <a:ln w="25400">
            <a:solidFill>
              <a:schemeClr val="accent3"/>
            </a:solidFill>
          </a:ln>
          <a:effectLst>
            <a:outerShdw blurRad="50800" dist="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cxnSp>
      <p:sp>
        <p:nvSpPr>
          <p:cNvPr id="27" name="Freeform 29"/>
          <p:cNvSpPr>
            <a:spLocks noChangeAspect="1" noEditPoints="1"/>
          </p:cNvSpPr>
          <p:nvPr/>
        </p:nvSpPr>
        <p:spPr bwMode="auto">
          <a:xfrm>
            <a:off x="3352281" y="2014534"/>
            <a:ext cx="561473" cy="504000"/>
          </a:xfrm>
          <a:custGeom>
            <a:avLst/>
            <a:gdLst>
              <a:gd name="T0" fmla="*/ 124 w 254"/>
              <a:gd name="T1" fmla="*/ 162 h 228"/>
              <a:gd name="T2" fmla="*/ 105 w 254"/>
              <a:gd name="T3" fmla="*/ 162 h 228"/>
              <a:gd name="T4" fmla="*/ 105 w 254"/>
              <a:gd name="T5" fmla="*/ 178 h 228"/>
              <a:gd name="T6" fmla="*/ 124 w 254"/>
              <a:gd name="T7" fmla="*/ 178 h 228"/>
              <a:gd name="T8" fmla="*/ 124 w 254"/>
              <a:gd name="T9" fmla="*/ 162 h 228"/>
              <a:gd name="T10" fmla="*/ 43 w 254"/>
              <a:gd name="T11" fmla="*/ 109 h 228"/>
              <a:gd name="T12" fmla="*/ 129 w 254"/>
              <a:gd name="T13" fmla="*/ 26 h 228"/>
              <a:gd name="T14" fmla="*/ 212 w 254"/>
              <a:gd name="T15" fmla="*/ 109 h 228"/>
              <a:gd name="T16" fmla="*/ 55 w 254"/>
              <a:gd name="T17" fmla="*/ 109 h 228"/>
              <a:gd name="T18" fmla="*/ 43 w 254"/>
              <a:gd name="T19" fmla="*/ 109 h 228"/>
              <a:gd name="T20" fmla="*/ 129 w 254"/>
              <a:gd name="T21" fmla="*/ 0 h 228"/>
              <a:gd name="T22" fmla="*/ 121 w 254"/>
              <a:gd name="T23" fmla="*/ 7 h 228"/>
              <a:gd name="T24" fmla="*/ 15 w 254"/>
              <a:gd name="T25" fmla="*/ 112 h 228"/>
              <a:gd name="T26" fmla="*/ 0 w 254"/>
              <a:gd name="T27" fmla="*/ 128 h 228"/>
              <a:gd name="T28" fmla="*/ 53 w 254"/>
              <a:gd name="T29" fmla="*/ 128 h 228"/>
              <a:gd name="T30" fmla="*/ 53 w 254"/>
              <a:gd name="T31" fmla="*/ 228 h 228"/>
              <a:gd name="T32" fmla="*/ 69 w 254"/>
              <a:gd name="T33" fmla="*/ 228 h 228"/>
              <a:gd name="T34" fmla="*/ 69 w 254"/>
              <a:gd name="T35" fmla="*/ 128 h 228"/>
              <a:gd name="T36" fmla="*/ 181 w 254"/>
              <a:gd name="T37" fmla="*/ 128 h 228"/>
              <a:gd name="T38" fmla="*/ 181 w 254"/>
              <a:gd name="T39" fmla="*/ 228 h 228"/>
              <a:gd name="T40" fmla="*/ 197 w 254"/>
              <a:gd name="T41" fmla="*/ 228 h 228"/>
              <a:gd name="T42" fmla="*/ 197 w 254"/>
              <a:gd name="T43" fmla="*/ 128 h 228"/>
              <a:gd name="T44" fmla="*/ 254 w 254"/>
              <a:gd name="T45" fmla="*/ 128 h 228"/>
              <a:gd name="T46" fmla="*/ 240 w 254"/>
              <a:gd name="T47" fmla="*/ 112 h 228"/>
              <a:gd name="T48" fmla="*/ 242 w 254"/>
              <a:gd name="T49" fmla="*/ 109 h 228"/>
              <a:gd name="T50" fmla="*/ 240 w 254"/>
              <a:gd name="T51" fmla="*/ 112 h 228"/>
              <a:gd name="T52" fmla="*/ 133 w 254"/>
              <a:gd name="T53" fmla="*/ 7 h 228"/>
              <a:gd name="T54" fmla="*/ 129 w 254"/>
              <a:gd name="T55" fmla="*/ 0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54" h="228">
                <a:moveTo>
                  <a:pt x="124" y="162"/>
                </a:moveTo>
                <a:lnTo>
                  <a:pt x="105" y="162"/>
                </a:lnTo>
                <a:lnTo>
                  <a:pt x="105" y="178"/>
                </a:lnTo>
                <a:lnTo>
                  <a:pt x="124" y="178"/>
                </a:lnTo>
                <a:lnTo>
                  <a:pt x="124" y="162"/>
                </a:lnTo>
                <a:close/>
                <a:moveTo>
                  <a:pt x="43" y="109"/>
                </a:moveTo>
                <a:lnTo>
                  <a:pt x="129" y="26"/>
                </a:lnTo>
                <a:lnTo>
                  <a:pt x="212" y="109"/>
                </a:lnTo>
                <a:lnTo>
                  <a:pt x="55" y="109"/>
                </a:lnTo>
                <a:lnTo>
                  <a:pt x="43" y="109"/>
                </a:lnTo>
                <a:close/>
                <a:moveTo>
                  <a:pt x="129" y="0"/>
                </a:moveTo>
                <a:lnTo>
                  <a:pt x="121" y="7"/>
                </a:lnTo>
                <a:lnTo>
                  <a:pt x="15" y="112"/>
                </a:lnTo>
                <a:lnTo>
                  <a:pt x="0" y="128"/>
                </a:lnTo>
                <a:lnTo>
                  <a:pt x="53" y="128"/>
                </a:lnTo>
                <a:lnTo>
                  <a:pt x="53" y="228"/>
                </a:lnTo>
                <a:lnTo>
                  <a:pt x="69" y="228"/>
                </a:lnTo>
                <a:lnTo>
                  <a:pt x="69" y="128"/>
                </a:lnTo>
                <a:lnTo>
                  <a:pt x="181" y="128"/>
                </a:lnTo>
                <a:lnTo>
                  <a:pt x="181" y="228"/>
                </a:lnTo>
                <a:lnTo>
                  <a:pt x="197" y="228"/>
                </a:lnTo>
                <a:lnTo>
                  <a:pt x="197" y="128"/>
                </a:lnTo>
                <a:lnTo>
                  <a:pt x="254" y="128"/>
                </a:lnTo>
                <a:lnTo>
                  <a:pt x="240" y="112"/>
                </a:lnTo>
                <a:lnTo>
                  <a:pt x="242" y="109"/>
                </a:lnTo>
                <a:lnTo>
                  <a:pt x="240" y="112"/>
                </a:lnTo>
                <a:lnTo>
                  <a:pt x="133" y="7"/>
                </a:lnTo>
                <a:lnTo>
                  <a:pt x="129" y="0"/>
                </a:lnTo>
                <a:close/>
              </a:path>
            </a:pathLst>
          </a:custGeom>
          <a:solidFill>
            <a:schemeClr val="bg1"/>
          </a:solidFill>
          <a:ln w="12700">
            <a:solidFill>
              <a:schemeClr val="bg1"/>
            </a:solidFill>
          </a:ln>
        </p:spPr>
        <p:txBody>
          <a:bodyPr vert="horz" wrap="square" lIns="91440" tIns="45720" rIns="91440" bIns="45720" numCol="1" anchor="t" anchorCtr="0" compatLnSpc="1"/>
          <a:lstStyle/>
          <a:p>
            <a:endParaRPr lang="zh-CN" altLang="en-US"/>
          </a:p>
        </p:txBody>
      </p:sp>
      <p:sp>
        <p:nvSpPr>
          <p:cNvPr id="19" name="文本框 18"/>
          <p:cNvSpPr txBox="1"/>
          <p:nvPr/>
        </p:nvSpPr>
        <p:spPr>
          <a:xfrm>
            <a:off x="8497219" y="5083468"/>
            <a:ext cx="800219" cy="830997"/>
          </a:xfrm>
          <a:prstGeom prst="rect">
            <a:avLst/>
          </a:prstGeom>
          <a:noFill/>
        </p:spPr>
        <p:txBody>
          <a:bodyPr wrap="none" rtlCol="0">
            <a:spAutoFit/>
          </a:bodyPr>
          <a:lstStyle/>
          <a:p>
            <a:r>
              <a:rPr lang="en-US" altLang="zh-CN" sz="4800" dirty="0">
                <a:solidFill>
                  <a:schemeClr val="accent6"/>
                </a:solidFill>
                <a:latin typeface="时尚中黑简体" panose="01010104010101010101" pitchFamily="2" charset="-122"/>
                <a:ea typeface="时尚中黑简体" panose="01010104010101010101" pitchFamily="2" charset="-122"/>
              </a:rPr>
              <a:t>03</a:t>
            </a:r>
            <a:endParaRPr lang="zh-CN" altLang="en-US" sz="4800" dirty="0">
              <a:solidFill>
                <a:schemeClr val="accent6"/>
              </a:solidFill>
              <a:latin typeface="时尚中黑简体" panose="01010104010101010101" pitchFamily="2" charset="-122"/>
              <a:ea typeface="时尚中黑简体" panose="01010104010101010101" pitchFamily="2" charset="-122"/>
            </a:endParaRPr>
          </a:p>
        </p:txBody>
      </p:sp>
      <p:cxnSp>
        <p:nvCxnSpPr>
          <p:cNvPr id="20" name="直接连接符 19"/>
          <p:cNvCxnSpPr/>
          <p:nvPr/>
        </p:nvCxnSpPr>
        <p:spPr>
          <a:xfrm>
            <a:off x="8271758" y="5246688"/>
            <a:ext cx="0" cy="504557"/>
          </a:xfrm>
          <a:prstGeom prst="line">
            <a:avLst/>
          </a:prstGeom>
          <a:gradFill flip="none" rotWithShape="1">
            <a:gsLst>
              <a:gs pos="0">
                <a:schemeClr val="bg1">
                  <a:alpha val="3000"/>
                </a:schemeClr>
              </a:gs>
              <a:gs pos="88000">
                <a:schemeClr val="bg1"/>
              </a:gs>
            </a:gsLst>
            <a:lin ang="10800000" scaled="1"/>
            <a:tileRect/>
          </a:gradFill>
          <a:ln w="25400">
            <a:solidFill>
              <a:schemeClr val="accent6"/>
            </a:solidFill>
          </a:ln>
          <a:effectLst>
            <a:outerShdw blurRad="50800" dist="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cxnSp>
      <p:sp>
        <p:nvSpPr>
          <p:cNvPr id="29" name="矩形 28"/>
          <p:cNvSpPr/>
          <p:nvPr/>
        </p:nvSpPr>
        <p:spPr>
          <a:xfrm>
            <a:off x="2899704" y="4764375"/>
            <a:ext cx="1493165" cy="1368000"/>
          </a:xfrm>
          <a:prstGeom prst="rect">
            <a:avLst/>
          </a:prstGeom>
          <a:solidFill>
            <a:schemeClr val="bg1"/>
          </a:solidFill>
          <a:ln>
            <a:noFill/>
          </a:ln>
          <a:effectLst>
            <a:outerShdw blurRad="177800" dist="1270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p:cNvSpPr>
            <a:spLocks noChangeAspect="1"/>
          </p:cNvSpPr>
          <p:nvPr/>
        </p:nvSpPr>
        <p:spPr>
          <a:xfrm>
            <a:off x="3075211" y="4908375"/>
            <a:ext cx="1142150" cy="1080000"/>
          </a:xfrm>
          <a:prstGeom prst="rect">
            <a:avLst/>
          </a:prstGeom>
          <a:solidFill>
            <a:schemeClr val="accent6"/>
          </a:solidFill>
          <a:ln w="184150">
            <a:noFill/>
          </a:ln>
          <a:effectLst>
            <a:innerShdw blurRad="152400" dist="1651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p:cNvSpPr/>
          <p:nvPr/>
        </p:nvSpPr>
        <p:spPr>
          <a:xfrm>
            <a:off x="4386259" y="5974479"/>
            <a:ext cx="5040000" cy="157896"/>
          </a:xfrm>
          <a:prstGeom prst="rect">
            <a:avLst/>
          </a:prstGeom>
          <a:gradFill>
            <a:gsLst>
              <a:gs pos="0">
                <a:schemeClr val="bg1">
                  <a:alpha val="0"/>
                </a:schemeClr>
              </a:gs>
              <a:gs pos="40000">
                <a:schemeClr val="bg1"/>
              </a:gs>
            </a:gsLst>
            <a:lin ang="7200000" scaled="0"/>
          </a:gradFill>
          <a:ln>
            <a:noFill/>
          </a:ln>
          <a:effectLst>
            <a:outerShdw blurRad="177800" dist="1270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p:cNvSpPr/>
          <p:nvPr/>
        </p:nvSpPr>
        <p:spPr>
          <a:xfrm>
            <a:off x="4386259" y="4764375"/>
            <a:ext cx="5040000" cy="157896"/>
          </a:xfrm>
          <a:prstGeom prst="rect">
            <a:avLst/>
          </a:prstGeom>
          <a:gradFill>
            <a:gsLst>
              <a:gs pos="0">
                <a:schemeClr val="bg1">
                  <a:alpha val="0"/>
                </a:schemeClr>
              </a:gs>
              <a:gs pos="40000">
                <a:schemeClr val="bg1"/>
              </a:gs>
            </a:gsLst>
            <a:lin ang="7200000" scaled="0"/>
          </a:gradFill>
          <a:ln>
            <a:noFill/>
          </a:ln>
          <a:effectLst>
            <a:outerShdw blurRad="177800" dist="1270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Freeform 27"/>
          <p:cNvSpPr>
            <a:spLocks noChangeAspect="1" noEditPoints="1"/>
          </p:cNvSpPr>
          <p:nvPr/>
        </p:nvSpPr>
        <p:spPr bwMode="auto">
          <a:xfrm>
            <a:off x="3384041" y="5250752"/>
            <a:ext cx="497953" cy="504000"/>
          </a:xfrm>
          <a:custGeom>
            <a:avLst/>
            <a:gdLst>
              <a:gd name="T0" fmla="*/ 59 w 104"/>
              <a:gd name="T1" fmla="*/ 46 h 105"/>
              <a:gd name="T2" fmla="*/ 59 w 104"/>
              <a:gd name="T3" fmla="*/ 23 h 105"/>
              <a:gd name="T4" fmla="*/ 46 w 104"/>
              <a:gd name="T5" fmla="*/ 23 h 105"/>
              <a:gd name="T6" fmla="*/ 46 w 104"/>
              <a:gd name="T7" fmla="*/ 46 h 105"/>
              <a:gd name="T8" fmla="*/ 24 w 104"/>
              <a:gd name="T9" fmla="*/ 46 h 105"/>
              <a:gd name="T10" fmla="*/ 24 w 104"/>
              <a:gd name="T11" fmla="*/ 59 h 105"/>
              <a:gd name="T12" fmla="*/ 46 w 104"/>
              <a:gd name="T13" fmla="*/ 59 h 105"/>
              <a:gd name="T14" fmla="*/ 46 w 104"/>
              <a:gd name="T15" fmla="*/ 82 h 105"/>
              <a:gd name="T16" fmla="*/ 59 w 104"/>
              <a:gd name="T17" fmla="*/ 82 h 105"/>
              <a:gd name="T18" fmla="*/ 59 w 104"/>
              <a:gd name="T19" fmla="*/ 59 h 105"/>
              <a:gd name="T20" fmla="*/ 81 w 104"/>
              <a:gd name="T21" fmla="*/ 59 h 105"/>
              <a:gd name="T22" fmla="*/ 81 w 104"/>
              <a:gd name="T23" fmla="*/ 46 h 105"/>
              <a:gd name="T24" fmla="*/ 59 w 104"/>
              <a:gd name="T25" fmla="*/ 46 h 105"/>
              <a:gd name="T26" fmla="*/ 52 w 104"/>
              <a:gd name="T27" fmla="*/ 0 h 105"/>
              <a:gd name="T28" fmla="*/ 0 w 104"/>
              <a:gd name="T29" fmla="*/ 53 h 105"/>
              <a:gd name="T30" fmla="*/ 52 w 104"/>
              <a:gd name="T31" fmla="*/ 105 h 105"/>
              <a:gd name="T32" fmla="*/ 104 w 104"/>
              <a:gd name="T33" fmla="*/ 53 h 105"/>
              <a:gd name="T34" fmla="*/ 52 w 104"/>
              <a:gd name="T35" fmla="*/ 0 h 105"/>
              <a:gd name="T36" fmla="*/ 52 w 104"/>
              <a:gd name="T37" fmla="*/ 93 h 105"/>
              <a:gd name="T38" fmla="*/ 12 w 104"/>
              <a:gd name="T39" fmla="*/ 53 h 105"/>
              <a:gd name="T40" fmla="*/ 52 w 104"/>
              <a:gd name="T41" fmla="*/ 12 h 105"/>
              <a:gd name="T42" fmla="*/ 93 w 104"/>
              <a:gd name="T43" fmla="*/ 53 h 105"/>
              <a:gd name="T44" fmla="*/ 52 w 104"/>
              <a:gd name="T45" fmla="*/ 93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4" h="105">
                <a:moveTo>
                  <a:pt x="59" y="46"/>
                </a:moveTo>
                <a:cubicBezTo>
                  <a:pt x="59" y="23"/>
                  <a:pt x="59" y="23"/>
                  <a:pt x="59" y="23"/>
                </a:cubicBezTo>
                <a:cubicBezTo>
                  <a:pt x="46" y="23"/>
                  <a:pt x="46" y="23"/>
                  <a:pt x="46" y="23"/>
                </a:cubicBezTo>
                <a:cubicBezTo>
                  <a:pt x="46" y="46"/>
                  <a:pt x="46" y="46"/>
                  <a:pt x="46" y="46"/>
                </a:cubicBezTo>
                <a:cubicBezTo>
                  <a:pt x="24" y="46"/>
                  <a:pt x="24" y="46"/>
                  <a:pt x="24" y="46"/>
                </a:cubicBezTo>
                <a:cubicBezTo>
                  <a:pt x="24" y="59"/>
                  <a:pt x="24" y="59"/>
                  <a:pt x="24" y="59"/>
                </a:cubicBezTo>
                <a:cubicBezTo>
                  <a:pt x="46" y="59"/>
                  <a:pt x="46" y="59"/>
                  <a:pt x="46" y="59"/>
                </a:cubicBezTo>
                <a:cubicBezTo>
                  <a:pt x="46" y="82"/>
                  <a:pt x="46" y="82"/>
                  <a:pt x="46" y="82"/>
                </a:cubicBezTo>
                <a:cubicBezTo>
                  <a:pt x="59" y="82"/>
                  <a:pt x="59" y="82"/>
                  <a:pt x="59" y="82"/>
                </a:cubicBezTo>
                <a:cubicBezTo>
                  <a:pt x="59" y="59"/>
                  <a:pt x="59" y="59"/>
                  <a:pt x="59" y="59"/>
                </a:cubicBezTo>
                <a:cubicBezTo>
                  <a:pt x="81" y="59"/>
                  <a:pt x="81" y="59"/>
                  <a:pt x="81" y="59"/>
                </a:cubicBezTo>
                <a:cubicBezTo>
                  <a:pt x="81" y="46"/>
                  <a:pt x="81" y="46"/>
                  <a:pt x="81" y="46"/>
                </a:cubicBezTo>
                <a:lnTo>
                  <a:pt x="59" y="46"/>
                </a:lnTo>
                <a:close/>
                <a:moveTo>
                  <a:pt x="52" y="0"/>
                </a:moveTo>
                <a:cubicBezTo>
                  <a:pt x="23" y="0"/>
                  <a:pt x="0" y="24"/>
                  <a:pt x="0" y="53"/>
                </a:cubicBezTo>
                <a:cubicBezTo>
                  <a:pt x="0" y="81"/>
                  <a:pt x="23" y="105"/>
                  <a:pt x="52" y="105"/>
                </a:cubicBezTo>
                <a:cubicBezTo>
                  <a:pt x="81" y="105"/>
                  <a:pt x="104" y="81"/>
                  <a:pt x="104" y="53"/>
                </a:cubicBezTo>
                <a:cubicBezTo>
                  <a:pt x="104" y="24"/>
                  <a:pt x="81" y="0"/>
                  <a:pt x="52" y="0"/>
                </a:cubicBezTo>
                <a:close/>
                <a:moveTo>
                  <a:pt x="52" y="93"/>
                </a:moveTo>
                <a:cubicBezTo>
                  <a:pt x="30" y="93"/>
                  <a:pt x="12" y="75"/>
                  <a:pt x="12" y="53"/>
                </a:cubicBezTo>
                <a:cubicBezTo>
                  <a:pt x="12" y="30"/>
                  <a:pt x="30" y="12"/>
                  <a:pt x="52" y="12"/>
                </a:cubicBezTo>
                <a:cubicBezTo>
                  <a:pt x="74" y="12"/>
                  <a:pt x="93" y="30"/>
                  <a:pt x="93" y="53"/>
                </a:cubicBezTo>
                <a:cubicBezTo>
                  <a:pt x="93" y="75"/>
                  <a:pt x="74" y="93"/>
                  <a:pt x="52" y="93"/>
                </a:cubicBezTo>
                <a:close/>
              </a:path>
            </a:pathLst>
          </a:custGeom>
          <a:solidFill>
            <a:schemeClr val="bg1">
              <a:alpha val="88000"/>
            </a:schemeClr>
          </a:solidFill>
          <a:ln>
            <a:noFill/>
          </a:ln>
        </p:spPr>
        <p:txBody>
          <a:bodyPr vert="horz" wrap="square" lIns="91440" tIns="45720" rIns="91440" bIns="45720" numCol="1" anchor="t" anchorCtr="0" compatLnSpc="1"/>
          <a:lstStyle/>
          <a:p>
            <a:endParaRPr lang="zh-CN" altLang="en-US"/>
          </a:p>
        </p:txBody>
      </p:sp>
      <p:sp>
        <p:nvSpPr>
          <p:cNvPr id="36" name="矩形 35"/>
          <p:cNvSpPr/>
          <p:nvPr/>
        </p:nvSpPr>
        <p:spPr>
          <a:xfrm flipH="1">
            <a:off x="8150745" y="3159575"/>
            <a:ext cx="1493165" cy="1368000"/>
          </a:xfrm>
          <a:prstGeom prst="rect">
            <a:avLst/>
          </a:prstGeom>
          <a:solidFill>
            <a:schemeClr val="bg1"/>
          </a:solidFill>
          <a:ln>
            <a:noFill/>
          </a:ln>
          <a:effectLst>
            <a:outerShdw blurRad="177800" dist="1270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36"/>
          <p:cNvSpPr>
            <a:spLocks noChangeAspect="1"/>
          </p:cNvSpPr>
          <p:nvPr/>
        </p:nvSpPr>
        <p:spPr>
          <a:xfrm flipH="1">
            <a:off x="8326253" y="3303575"/>
            <a:ext cx="1142150" cy="1080000"/>
          </a:xfrm>
          <a:prstGeom prst="rect">
            <a:avLst/>
          </a:prstGeom>
          <a:solidFill>
            <a:schemeClr val="accent5"/>
          </a:solidFill>
          <a:ln w="184150">
            <a:noFill/>
          </a:ln>
          <a:effectLst>
            <a:innerShdw blurRad="152400" dist="1651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Freeform 13"/>
          <p:cNvSpPr>
            <a:spLocks noChangeAspect="1" noEditPoints="1"/>
          </p:cNvSpPr>
          <p:nvPr/>
        </p:nvSpPr>
        <p:spPr bwMode="auto">
          <a:xfrm>
            <a:off x="8618173" y="3678493"/>
            <a:ext cx="558310" cy="504000"/>
          </a:xfrm>
          <a:custGeom>
            <a:avLst/>
            <a:gdLst>
              <a:gd name="T0" fmla="*/ 52 w 106"/>
              <a:gd name="T1" fmla="*/ 61 h 95"/>
              <a:gd name="T2" fmla="*/ 37 w 106"/>
              <a:gd name="T3" fmla="*/ 72 h 95"/>
              <a:gd name="T4" fmla="*/ 37 w 106"/>
              <a:gd name="T5" fmla="*/ 56 h 95"/>
              <a:gd name="T6" fmla="*/ 20 w 106"/>
              <a:gd name="T7" fmla="*/ 31 h 95"/>
              <a:gd name="T8" fmla="*/ 0 w 106"/>
              <a:gd name="T9" fmla="*/ 55 h 95"/>
              <a:gd name="T10" fmla="*/ 40 w 106"/>
              <a:gd name="T11" fmla="*/ 82 h 95"/>
              <a:gd name="T12" fmla="*/ 53 w 106"/>
              <a:gd name="T13" fmla="*/ 81 h 95"/>
              <a:gd name="T14" fmla="*/ 67 w 106"/>
              <a:gd name="T15" fmla="*/ 95 h 95"/>
              <a:gd name="T16" fmla="*/ 63 w 106"/>
              <a:gd name="T17" fmla="*/ 78 h 95"/>
              <a:gd name="T18" fmla="*/ 80 w 106"/>
              <a:gd name="T19" fmla="*/ 60 h 95"/>
              <a:gd name="T20" fmla="*/ 64 w 106"/>
              <a:gd name="T21" fmla="*/ 62 h 95"/>
              <a:gd name="T22" fmla="*/ 52 w 106"/>
              <a:gd name="T23" fmla="*/ 61 h 95"/>
              <a:gd name="T24" fmla="*/ 66 w 106"/>
              <a:gd name="T25" fmla="*/ 0 h 95"/>
              <a:gd name="T26" fmla="*/ 26 w 106"/>
              <a:gd name="T27" fmla="*/ 27 h 95"/>
              <a:gd name="T28" fmla="*/ 43 w 106"/>
              <a:gd name="T29" fmla="*/ 50 h 95"/>
              <a:gd name="T30" fmla="*/ 43 w 106"/>
              <a:gd name="T31" fmla="*/ 61 h 95"/>
              <a:gd name="T32" fmla="*/ 54 w 106"/>
              <a:gd name="T33" fmla="*/ 53 h 95"/>
              <a:gd name="T34" fmla="*/ 66 w 106"/>
              <a:gd name="T35" fmla="*/ 55 h 95"/>
              <a:gd name="T36" fmla="*/ 106 w 106"/>
              <a:gd name="T37" fmla="*/ 27 h 95"/>
              <a:gd name="T38" fmla="*/ 66 w 106"/>
              <a:gd name="T39"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6" h="95">
                <a:moveTo>
                  <a:pt x="52" y="61"/>
                </a:moveTo>
                <a:cubicBezTo>
                  <a:pt x="50" y="62"/>
                  <a:pt x="37" y="72"/>
                  <a:pt x="37" y="72"/>
                </a:cubicBezTo>
                <a:cubicBezTo>
                  <a:pt x="37" y="72"/>
                  <a:pt x="37" y="59"/>
                  <a:pt x="37" y="56"/>
                </a:cubicBezTo>
                <a:cubicBezTo>
                  <a:pt x="26" y="50"/>
                  <a:pt x="20" y="41"/>
                  <a:pt x="20" y="31"/>
                </a:cubicBezTo>
                <a:cubicBezTo>
                  <a:pt x="8" y="36"/>
                  <a:pt x="0" y="45"/>
                  <a:pt x="0" y="55"/>
                </a:cubicBezTo>
                <a:cubicBezTo>
                  <a:pt x="0" y="70"/>
                  <a:pt x="18" y="82"/>
                  <a:pt x="40" y="82"/>
                </a:cubicBezTo>
                <a:cubicBezTo>
                  <a:pt x="45" y="82"/>
                  <a:pt x="49" y="82"/>
                  <a:pt x="53" y="81"/>
                </a:cubicBezTo>
                <a:cubicBezTo>
                  <a:pt x="67" y="95"/>
                  <a:pt x="67" y="95"/>
                  <a:pt x="67" y="95"/>
                </a:cubicBezTo>
                <a:cubicBezTo>
                  <a:pt x="63" y="78"/>
                  <a:pt x="63" y="78"/>
                  <a:pt x="63" y="78"/>
                </a:cubicBezTo>
                <a:cubicBezTo>
                  <a:pt x="72" y="74"/>
                  <a:pt x="78" y="67"/>
                  <a:pt x="80" y="60"/>
                </a:cubicBezTo>
                <a:cubicBezTo>
                  <a:pt x="75" y="61"/>
                  <a:pt x="69" y="62"/>
                  <a:pt x="64" y="62"/>
                </a:cubicBezTo>
                <a:cubicBezTo>
                  <a:pt x="60" y="62"/>
                  <a:pt x="56" y="62"/>
                  <a:pt x="52" y="61"/>
                </a:cubicBezTo>
                <a:close/>
                <a:moveTo>
                  <a:pt x="66" y="0"/>
                </a:moveTo>
                <a:cubicBezTo>
                  <a:pt x="44" y="0"/>
                  <a:pt x="26" y="12"/>
                  <a:pt x="26" y="27"/>
                </a:cubicBezTo>
                <a:cubicBezTo>
                  <a:pt x="26" y="36"/>
                  <a:pt x="33" y="45"/>
                  <a:pt x="43" y="50"/>
                </a:cubicBezTo>
                <a:cubicBezTo>
                  <a:pt x="43" y="61"/>
                  <a:pt x="43" y="61"/>
                  <a:pt x="43" y="61"/>
                </a:cubicBezTo>
                <a:cubicBezTo>
                  <a:pt x="54" y="53"/>
                  <a:pt x="54" y="53"/>
                  <a:pt x="54" y="53"/>
                </a:cubicBezTo>
                <a:cubicBezTo>
                  <a:pt x="57" y="54"/>
                  <a:pt x="62" y="55"/>
                  <a:pt x="66" y="55"/>
                </a:cubicBezTo>
                <a:cubicBezTo>
                  <a:pt x="88" y="55"/>
                  <a:pt x="106" y="42"/>
                  <a:pt x="106" y="27"/>
                </a:cubicBezTo>
                <a:cubicBezTo>
                  <a:pt x="106" y="12"/>
                  <a:pt x="88" y="0"/>
                  <a:pt x="66" y="0"/>
                </a:cubicBezTo>
                <a:close/>
              </a:path>
            </a:pathLst>
          </a:custGeom>
          <a:solidFill>
            <a:schemeClr val="bg1">
              <a:alpha val="89000"/>
            </a:schemeClr>
          </a:solidFill>
          <a:ln>
            <a:noFill/>
          </a:ln>
        </p:spPr>
        <p:txBody>
          <a:bodyPr vert="horz" wrap="square" lIns="91440" tIns="45720" rIns="91440" bIns="45720" numCol="1" anchor="t" anchorCtr="0" compatLnSpc="1"/>
          <a:lstStyle/>
          <a:p>
            <a:endParaRPr lang="zh-CN" altLang="en-US"/>
          </a:p>
        </p:txBody>
      </p:sp>
      <p:sp>
        <p:nvSpPr>
          <p:cNvPr id="32" name="文本框 31"/>
          <p:cNvSpPr txBox="1"/>
          <p:nvPr/>
        </p:nvSpPr>
        <p:spPr>
          <a:xfrm>
            <a:off x="5074666" y="1884069"/>
            <a:ext cx="2646878" cy="830997"/>
          </a:xfrm>
          <a:prstGeom prst="rect">
            <a:avLst/>
          </a:prstGeom>
          <a:noFill/>
        </p:spPr>
        <p:txBody>
          <a:bodyPr wrap="none" rtlCol="0">
            <a:spAutoFit/>
          </a:bodyPr>
          <a:lstStyle/>
          <a:p>
            <a:r>
              <a:rPr lang="zh-CN" altLang="en-US" sz="2400" dirty="0">
                <a:solidFill>
                  <a:schemeClr val="tx1">
                    <a:lumMod val="75000"/>
                    <a:lumOff val="25000"/>
                  </a:schemeClr>
                </a:solidFill>
                <a:latin typeface="时尚中黑简体" panose="01010104010101010101" pitchFamily="2" charset="-122"/>
                <a:ea typeface="时尚中黑简体" panose="01010104010101010101" pitchFamily="2" charset="-122"/>
              </a:rPr>
              <a:t>点击添加标题文字</a:t>
            </a:r>
            <a:endParaRPr lang="en-US" altLang="zh-CN" sz="2400" dirty="0">
              <a:solidFill>
                <a:schemeClr val="tx1">
                  <a:lumMod val="75000"/>
                  <a:lumOff val="25000"/>
                </a:schemeClr>
              </a:solidFill>
              <a:latin typeface="时尚中黑简体" panose="01010104010101010101" pitchFamily="2" charset="-122"/>
              <a:ea typeface="时尚中黑简体" panose="01010104010101010101" pitchFamily="2" charset="-122"/>
            </a:endParaRPr>
          </a:p>
          <a:p>
            <a:r>
              <a:rPr lang="zh-CN" altLang="en-US" sz="2400" dirty="0">
                <a:solidFill>
                  <a:schemeClr val="tx1">
                    <a:lumMod val="75000"/>
                    <a:lumOff val="25000"/>
                  </a:schemeClr>
                </a:solidFill>
                <a:latin typeface="时尚中黑简体" panose="01010104010101010101" pitchFamily="2" charset="-122"/>
                <a:ea typeface="时尚中黑简体" panose="01010104010101010101" pitchFamily="2" charset="-122"/>
              </a:rPr>
              <a:t>点击添加标题文字</a:t>
            </a:r>
          </a:p>
        </p:txBody>
      </p:sp>
      <p:sp>
        <p:nvSpPr>
          <p:cNvPr id="34" name="文本框 33"/>
          <p:cNvSpPr txBox="1"/>
          <p:nvPr/>
        </p:nvSpPr>
        <p:spPr>
          <a:xfrm>
            <a:off x="5074666" y="3428076"/>
            <a:ext cx="2646878" cy="830997"/>
          </a:xfrm>
          <a:prstGeom prst="rect">
            <a:avLst/>
          </a:prstGeom>
          <a:noFill/>
        </p:spPr>
        <p:txBody>
          <a:bodyPr wrap="none" rtlCol="0">
            <a:spAutoFit/>
          </a:bodyPr>
          <a:lstStyle/>
          <a:p>
            <a:r>
              <a:rPr lang="zh-CN" altLang="en-US" sz="2400" dirty="0">
                <a:solidFill>
                  <a:schemeClr val="tx1">
                    <a:lumMod val="75000"/>
                    <a:lumOff val="25000"/>
                  </a:schemeClr>
                </a:solidFill>
                <a:latin typeface="时尚中黑简体" panose="01010104010101010101" pitchFamily="2" charset="-122"/>
                <a:ea typeface="时尚中黑简体" panose="01010104010101010101" pitchFamily="2" charset="-122"/>
              </a:rPr>
              <a:t>点击添加标题文字</a:t>
            </a:r>
            <a:endParaRPr lang="en-US" altLang="zh-CN" sz="2400" dirty="0">
              <a:solidFill>
                <a:schemeClr val="tx1">
                  <a:lumMod val="75000"/>
                  <a:lumOff val="25000"/>
                </a:schemeClr>
              </a:solidFill>
              <a:latin typeface="时尚中黑简体" panose="01010104010101010101" pitchFamily="2" charset="-122"/>
              <a:ea typeface="时尚中黑简体" panose="01010104010101010101" pitchFamily="2" charset="-122"/>
            </a:endParaRPr>
          </a:p>
          <a:p>
            <a:r>
              <a:rPr lang="zh-CN" altLang="en-US" sz="2400" dirty="0">
                <a:solidFill>
                  <a:schemeClr val="tx1">
                    <a:lumMod val="75000"/>
                    <a:lumOff val="25000"/>
                  </a:schemeClr>
                </a:solidFill>
                <a:latin typeface="时尚中黑简体" panose="01010104010101010101" pitchFamily="2" charset="-122"/>
                <a:ea typeface="时尚中黑简体" panose="01010104010101010101" pitchFamily="2" charset="-122"/>
              </a:rPr>
              <a:t>点击添加标题文字</a:t>
            </a:r>
          </a:p>
        </p:txBody>
      </p:sp>
      <p:sp>
        <p:nvSpPr>
          <p:cNvPr id="35" name="文本框 34"/>
          <p:cNvSpPr txBox="1"/>
          <p:nvPr/>
        </p:nvSpPr>
        <p:spPr>
          <a:xfrm>
            <a:off x="5074666" y="5034099"/>
            <a:ext cx="2646878" cy="830997"/>
          </a:xfrm>
          <a:prstGeom prst="rect">
            <a:avLst/>
          </a:prstGeom>
          <a:noFill/>
        </p:spPr>
        <p:txBody>
          <a:bodyPr wrap="none" rtlCol="0">
            <a:spAutoFit/>
          </a:bodyPr>
          <a:lstStyle/>
          <a:p>
            <a:r>
              <a:rPr lang="zh-CN" altLang="en-US" sz="2400" dirty="0">
                <a:solidFill>
                  <a:schemeClr val="tx1">
                    <a:lumMod val="75000"/>
                    <a:lumOff val="25000"/>
                  </a:schemeClr>
                </a:solidFill>
                <a:latin typeface="时尚中黑简体" panose="01010104010101010101" pitchFamily="2" charset="-122"/>
                <a:ea typeface="时尚中黑简体" panose="01010104010101010101" pitchFamily="2" charset="-122"/>
              </a:rPr>
              <a:t>点击添加标题文字</a:t>
            </a:r>
            <a:endParaRPr lang="en-US" altLang="zh-CN" sz="2400" dirty="0">
              <a:solidFill>
                <a:schemeClr val="tx1">
                  <a:lumMod val="75000"/>
                  <a:lumOff val="25000"/>
                </a:schemeClr>
              </a:solidFill>
              <a:latin typeface="时尚中黑简体" panose="01010104010101010101" pitchFamily="2" charset="-122"/>
              <a:ea typeface="时尚中黑简体" panose="01010104010101010101" pitchFamily="2" charset="-122"/>
            </a:endParaRPr>
          </a:p>
          <a:p>
            <a:r>
              <a:rPr lang="zh-CN" altLang="en-US" sz="2400" dirty="0">
                <a:solidFill>
                  <a:schemeClr val="tx1">
                    <a:lumMod val="75000"/>
                    <a:lumOff val="25000"/>
                  </a:schemeClr>
                </a:solidFill>
                <a:latin typeface="时尚中黑简体" panose="01010104010101010101" pitchFamily="2" charset="-122"/>
                <a:ea typeface="时尚中黑简体" panose="01010104010101010101" pitchFamily="2" charset="-122"/>
              </a:rPr>
              <a:t>点击添加标题文字</a:t>
            </a:r>
          </a:p>
        </p:txBody>
      </p:sp>
      <p:sp>
        <p:nvSpPr>
          <p:cNvPr id="40" name="文本框 39"/>
          <p:cNvSpPr txBox="1"/>
          <p:nvPr/>
        </p:nvSpPr>
        <p:spPr>
          <a:xfrm>
            <a:off x="8969537" y="418786"/>
            <a:ext cx="2954655" cy="646331"/>
          </a:xfrm>
          <a:prstGeom prst="rect">
            <a:avLst/>
          </a:prstGeom>
          <a:noFill/>
        </p:spPr>
        <p:txBody>
          <a:bodyPr wrap="none" rtlCol="0">
            <a:spAutoFit/>
          </a:bodyPr>
          <a:lstStyle/>
          <a:p>
            <a:pPr algn="r"/>
            <a:r>
              <a:rPr lang="zh-CN" altLang="en-US" sz="3600" dirty="0">
                <a:solidFill>
                  <a:schemeClr val="tx1">
                    <a:lumMod val="50000"/>
                    <a:lumOff val="50000"/>
                  </a:schemeClr>
                </a:solidFill>
                <a:latin typeface="方正粗活意简体" panose="03000509000000000000" pitchFamily="65" charset="-122"/>
                <a:ea typeface="方正粗活意简体" panose="03000509000000000000" pitchFamily="65" charset="-122"/>
              </a:rPr>
              <a:t>并列关系图表</a:t>
            </a:r>
          </a:p>
        </p:txBody>
      </p:sp>
    </p:spTree>
  </p:cSld>
  <p:clrMapOvr>
    <a:masterClrMapping/>
  </p:clrMapOvr>
  <mc:AlternateContent xmlns:mc="http://schemas.openxmlformats.org/markup-compatibility/2006" xmlns:p14="http://schemas.microsoft.com/office/powerpoint/2010/main">
    <mc:Choice Requires="p14">
      <p:transition spd="slow" p14:dur="1600" advClick="0" advTm="0">
        <p14:gallery dir="l"/>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0" presetClass="entr" presetSubtype="0" decel="10000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p:cTn id="7" dur="1000" fill="hold"/>
                                        <p:tgtEl>
                                          <p:spTgt spid="28"/>
                                        </p:tgtEl>
                                        <p:attrNameLst>
                                          <p:attrName>ppt_w</p:attrName>
                                        </p:attrNameLst>
                                      </p:cBhvr>
                                      <p:tavLst>
                                        <p:tav tm="0">
                                          <p:val>
                                            <p:strVal val="#ppt_w+.3"/>
                                          </p:val>
                                        </p:tav>
                                        <p:tav tm="100000">
                                          <p:val>
                                            <p:strVal val="#ppt_w"/>
                                          </p:val>
                                        </p:tav>
                                      </p:tavLst>
                                    </p:anim>
                                    <p:anim calcmode="lin" valueType="num">
                                      <p:cBhvr>
                                        <p:cTn id="8" dur="1000" fill="hold"/>
                                        <p:tgtEl>
                                          <p:spTgt spid="28"/>
                                        </p:tgtEl>
                                        <p:attrNameLst>
                                          <p:attrName>ppt_h</p:attrName>
                                        </p:attrNameLst>
                                      </p:cBhvr>
                                      <p:tavLst>
                                        <p:tav tm="0">
                                          <p:val>
                                            <p:strVal val="#ppt_h"/>
                                          </p:val>
                                        </p:tav>
                                        <p:tav tm="100000">
                                          <p:val>
                                            <p:strVal val="#ppt_h"/>
                                          </p:val>
                                        </p:tav>
                                      </p:tavLst>
                                    </p:anim>
                                    <p:animEffect transition="in" filter="fade">
                                      <p:cBhvr>
                                        <p:cTn id="9" dur="1000"/>
                                        <p:tgtEl>
                                          <p:spTgt spid="28"/>
                                        </p:tgtEl>
                                      </p:cBhvr>
                                    </p:animEffect>
                                  </p:childTnLst>
                                </p:cTn>
                              </p:par>
                              <p:par>
                                <p:cTn id="10" presetID="50" presetClass="entr" presetSubtype="0" decel="10000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p:cTn id="12" dur="1000" fill="hold"/>
                                        <p:tgtEl>
                                          <p:spTgt spid="4"/>
                                        </p:tgtEl>
                                        <p:attrNameLst>
                                          <p:attrName>ppt_w</p:attrName>
                                        </p:attrNameLst>
                                      </p:cBhvr>
                                      <p:tavLst>
                                        <p:tav tm="0">
                                          <p:val>
                                            <p:strVal val="#ppt_w+.3"/>
                                          </p:val>
                                        </p:tav>
                                        <p:tav tm="100000">
                                          <p:val>
                                            <p:strVal val="#ppt_w"/>
                                          </p:val>
                                        </p:tav>
                                      </p:tavLst>
                                    </p:anim>
                                    <p:anim calcmode="lin" valueType="num">
                                      <p:cBhvr>
                                        <p:cTn id="13" dur="1000" fill="hold"/>
                                        <p:tgtEl>
                                          <p:spTgt spid="4"/>
                                        </p:tgtEl>
                                        <p:attrNameLst>
                                          <p:attrName>ppt_h</p:attrName>
                                        </p:attrNameLst>
                                      </p:cBhvr>
                                      <p:tavLst>
                                        <p:tav tm="0">
                                          <p:val>
                                            <p:strVal val="#ppt_h"/>
                                          </p:val>
                                        </p:tav>
                                        <p:tav tm="100000">
                                          <p:val>
                                            <p:strVal val="#ppt_h"/>
                                          </p:val>
                                        </p:tav>
                                      </p:tavLst>
                                    </p:anim>
                                    <p:animEffect transition="in" filter="fade">
                                      <p:cBhvr>
                                        <p:cTn id="14" dur="1000"/>
                                        <p:tgtEl>
                                          <p:spTgt spid="4"/>
                                        </p:tgtEl>
                                      </p:cBhvr>
                                    </p:animEffect>
                                  </p:childTnLst>
                                </p:cTn>
                              </p:par>
                              <p:par>
                                <p:cTn id="15" presetID="50" presetClass="entr" presetSubtype="0" decel="10000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p:cTn id="17" dur="1000" fill="hold"/>
                                        <p:tgtEl>
                                          <p:spTgt spid="3"/>
                                        </p:tgtEl>
                                        <p:attrNameLst>
                                          <p:attrName>ppt_w</p:attrName>
                                        </p:attrNameLst>
                                      </p:cBhvr>
                                      <p:tavLst>
                                        <p:tav tm="0">
                                          <p:val>
                                            <p:strVal val="#ppt_w+.3"/>
                                          </p:val>
                                        </p:tav>
                                        <p:tav tm="100000">
                                          <p:val>
                                            <p:strVal val="#ppt_w"/>
                                          </p:val>
                                        </p:tav>
                                      </p:tavLst>
                                    </p:anim>
                                    <p:anim calcmode="lin" valueType="num">
                                      <p:cBhvr>
                                        <p:cTn id="18" dur="1000" fill="hold"/>
                                        <p:tgtEl>
                                          <p:spTgt spid="3"/>
                                        </p:tgtEl>
                                        <p:attrNameLst>
                                          <p:attrName>ppt_h</p:attrName>
                                        </p:attrNameLst>
                                      </p:cBhvr>
                                      <p:tavLst>
                                        <p:tav tm="0">
                                          <p:val>
                                            <p:strVal val="#ppt_h"/>
                                          </p:val>
                                        </p:tav>
                                        <p:tav tm="100000">
                                          <p:val>
                                            <p:strVal val="#ppt_h"/>
                                          </p:val>
                                        </p:tav>
                                      </p:tavLst>
                                    </p:anim>
                                    <p:animEffect transition="in" filter="fade">
                                      <p:cBhvr>
                                        <p:cTn id="19" dur="1000"/>
                                        <p:tgtEl>
                                          <p:spTgt spid="3"/>
                                        </p:tgtEl>
                                      </p:cBhvr>
                                    </p:animEffect>
                                  </p:childTnLst>
                                </p:cTn>
                              </p:par>
                              <p:par>
                                <p:cTn id="20" presetID="50" presetClass="entr" presetSubtype="0" decel="100000" fill="hold" grpId="0" nodeType="withEffect">
                                  <p:stCondLst>
                                    <p:cond delay="0"/>
                                  </p:stCondLst>
                                  <p:childTnLst>
                                    <p:set>
                                      <p:cBhvr>
                                        <p:cTn id="21" dur="1" fill="hold">
                                          <p:stCondLst>
                                            <p:cond delay="0"/>
                                          </p:stCondLst>
                                        </p:cTn>
                                        <p:tgtEl>
                                          <p:spTgt spid="2"/>
                                        </p:tgtEl>
                                        <p:attrNameLst>
                                          <p:attrName>style.visibility</p:attrName>
                                        </p:attrNameLst>
                                      </p:cBhvr>
                                      <p:to>
                                        <p:strVal val="visible"/>
                                      </p:to>
                                    </p:set>
                                    <p:anim calcmode="lin" valueType="num">
                                      <p:cBhvr>
                                        <p:cTn id="22" dur="1000" fill="hold"/>
                                        <p:tgtEl>
                                          <p:spTgt spid="2"/>
                                        </p:tgtEl>
                                        <p:attrNameLst>
                                          <p:attrName>ppt_w</p:attrName>
                                        </p:attrNameLst>
                                      </p:cBhvr>
                                      <p:tavLst>
                                        <p:tav tm="0">
                                          <p:val>
                                            <p:strVal val="#ppt_w+.3"/>
                                          </p:val>
                                        </p:tav>
                                        <p:tav tm="100000">
                                          <p:val>
                                            <p:strVal val="#ppt_w"/>
                                          </p:val>
                                        </p:tav>
                                      </p:tavLst>
                                    </p:anim>
                                    <p:anim calcmode="lin" valueType="num">
                                      <p:cBhvr>
                                        <p:cTn id="23" dur="1000" fill="hold"/>
                                        <p:tgtEl>
                                          <p:spTgt spid="2"/>
                                        </p:tgtEl>
                                        <p:attrNameLst>
                                          <p:attrName>ppt_h</p:attrName>
                                        </p:attrNameLst>
                                      </p:cBhvr>
                                      <p:tavLst>
                                        <p:tav tm="0">
                                          <p:val>
                                            <p:strVal val="#ppt_h"/>
                                          </p:val>
                                        </p:tav>
                                        <p:tav tm="100000">
                                          <p:val>
                                            <p:strVal val="#ppt_h"/>
                                          </p:val>
                                        </p:tav>
                                      </p:tavLst>
                                    </p:anim>
                                    <p:animEffect transition="in" filter="fade">
                                      <p:cBhvr>
                                        <p:cTn id="24" dur="1000"/>
                                        <p:tgtEl>
                                          <p:spTgt spid="2"/>
                                        </p:tgtEl>
                                      </p:cBhvr>
                                    </p:animEffect>
                                  </p:childTnLst>
                                </p:cTn>
                              </p:par>
                              <p:par>
                                <p:cTn id="25" presetID="50" presetClass="entr" presetSubtype="0" decel="100000" fill="hold" grpId="0" nodeType="withEffect">
                                  <p:stCondLst>
                                    <p:cond delay="0"/>
                                  </p:stCondLst>
                                  <p:childTnLst>
                                    <p:set>
                                      <p:cBhvr>
                                        <p:cTn id="26" dur="1" fill="hold">
                                          <p:stCondLst>
                                            <p:cond delay="0"/>
                                          </p:stCondLst>
                                        </p:cTn>
                                        <p:tgtEl>
                                          <p:spTgt spid="27"/>
                                        </p:tgtEl>
                                        <p:attrNameLst>
                                          <p:attrName>style.visibility</p:attrName>
                                        </p:attrNameLst>
                                      </p:cBhvr>
                                      <p:to>
                                        <p:strVal val="visible"/>
                                      </p:to>
                                    </p:set>
                                    <p:anim calcmode="lin" valueType="num">
                                      <p:cBhvr>
                                        <p:cTn id="27" dur="1000" fill="hold"/>
                                        <p:tgtEl>
                                          <p:spTgt spid="27"/>
                                        </p:tgtEl>
                                        <p:attrNameLst>
                                          <p:attrName>ppt_w</p:attrName>
                                        </p:attrNameLst>
                                      </p:cBhvr>
                                      <p:tavLst>
                                        <p:tav tm="0">
                                          <p:val>
                                            <p:strVal val="#ppt_w+.3"/>
                                          </p:val>
                                        </p:tav>
                                        <p:tav tm="100000">
                                          <p:val>
                                            <p:strVal val="#ppt_w"/>
                                          </p:val>
                                        </p:tav>
                                      </p:tavLst>
                                    </p:anim>
                                    <p:anim calcmode="lin" valueType="num">
                                      <p:cBhvr>
                                        <p:cTn id="28" dur="1000" fill="hold"/>
                                        <p:tgtEl>
                                          <p:spTgt spid="27"/>
                                        </p:tgtEl>
                                        <p:attrNameLst>
                                          <p:attrName>ppt_h</p:attrName>
                                        </p:attrNameLst>
                                      </p:cBhvr>
                                      <p:tavLst>
                                        <p:tav tm="0">
                                          <p:val>
                                            <p:strVal val="#ppt_h"/>
                                          </p:val>
                                        </p:tav>
                                        <p:tav tm="100000">
                                          <p:val>
                                            <p:strVal val="#ppt_h"/>
                                          </p:val>
                                        </p:tav>
                                      </p:tavLst>
                                    </p:anim>
                                    <p:animEffect transition="in" filter="fade">
                                      <p:cBhvr>
                                        <p:cTn id="29" dur="1000"/>
                                        <p:tgtEl>
                                          <p:spTgt spid="27"/>
                                        </p:tgtEl>
                                      </p:cBhvr>
                                    </p:animEffect>
                                  </p:childTnLst>
                                </p:cTn>
                              </p:par>
                              <p:par>
                                <p:cTn id="30" presetID="50" presetClass="entr" presetSubtype="0" decel="100000" fill="hold" grpId="0" nodeType="withEffect">
                                  <p:stCondLst>
                                    <p:cond delay="0"/>
                                  </p:stCondLst>
                                  <p:childTnLst>
                                    <p:set>
                                      <p:cBhvr>
                                        <p:cTn id="31" dur="1" fill="hold">
                                          <p:stCondLst>
                                            <p:cond delay="0"/>
                                          </p:stCondLst>
                                        </p:cTn>
                                        <p:tgtEl>
                                          <p:spTgt spid="32"/>
                                        </p:tgtEl>
                                        <p:attrNameLst>
                                          <p:attrName>style.visibility</p:attrName>
                                        </p:attrNameLst>
                                      </p:cBhvr>
                                      <p:to>
                                        <p:strVal val="visible"/>
                                      </p:to>
                                    </p:set>
                                    <p:anim calcmode="lin" valueType="num">
                                      <p:cBhvr>
                                        <p:cTn id="32" dur="1000" fill="hold"/>
                                        <p:tgtEl>
                                          <p:spTgt spid="32"/>
                                        </p:tgtEl>
                                        <p:attrNameLst>
                                          <p:attrName>ppt_w</p:attrName>
                                        </p:attrNameLst>
                                      </p:cBhvr>
                                      <p:tavLst>
                                        <p:tav tm="0">
                                          <p:val>
                                            <p:strVal val="#ppt_w+.3"/>
                                          </p:val>
                                        </p:tav>
                                        <p:tav tm="100000">
                                          <p:val>
                                            <p:strVal val="#ppt_w"/>
                                          </p:val>
                                        </p:tav>
                                      </p:tavLst>
                                    </p:anim>
                                    <p:anim calcmode="lin" valueType="num">
                                      <p:cBhvr>
                                        <p:cTn id="33" dur="1000" fill="hold"/>
                                        <p:tgtEl>
                                          <p:spTgt spid="32"/>
                                        </p:tgtEl>
                                        <p:attrNameLst>
                                          <p:attrName>ppt_h</p:attrName>
                                        </p:attrNameLst>
                                      </p:cBhvr>
                                      <p:tavLst>
                                        <p:tav tm="0">
                                          <p:val>
                                            <p:strVal val="#ppt_h"/>
                                          </p:val>
                                        </p:tav>
                                        <p:tav tm="100000">
                                          <p:val>
                                            <p:strVal val="#ppt_h"/>
                                          </p:val>
                                        </p:tav>
                                      </p:tavLst>
                                    </p:anim>
                                    <p:animEffect transition="in" filter="fade">
                                      <p:cBhvr>
                                        <p:cTn id="34" dur="1000"/>
                                        <p:tgtEl>
                                          <p:spTgt spid="32"/>
                                        </p:tgtEl>
                                      </p:cBhvr>
                                    </p:animEffect>
                                  </p:childTnLst>
                                </p:cTn>
                              </p:par>
                              <p:par>
                                <p:cTn id="35" presetID="50" presetClass="entr" presetSubtype="0" decel="100000"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anim calcmode="lin" valueType="num">
                                      <p:cBhvr>
                                        <p:cTn id="37" dur="1000" fill="hold"/>
                                        <p:tgtEl>
                                          <p:spTgt spid="16"/>
                                        </p:tgtEl>
                                        <p:attrNameLst>
                                          <p:attrName>ppt_w</p:attrName>
                                        </p:attrNameLst>
                                      </p:cBhvr>
                                      <p:tavLst>
                                        <p:tav tm="0">
                                          <p:val>
                                            <p:strVal val="#ppt_w+.3"/>
                                          </p:val>
                                        </p:tav>
                                        <p:tav tm="100000">
                                          <p:val>
                                            <p:strVal val="#ppt_w"/>
                                          </p:val>
                                        </p:tav>
                                      </p:tavLst>
                                    </p:anim>
                                    <p:anim calcmode="lin" valueType="num">
                                      <p:cBhvr>
                                        <p:cTn id="38" dur="1000" fill="hold"/>
                                        <p:tgtEl>
                                          <p:spTgt spid="16"/>
                                        </p:tgtEl>
                                        <p:attrNameLst>
                                          <p:attrName>ppt_h</p:attrName>
                                        </p:attrNameLst>
                                      </p:cBhvr>
                                      <p:tavLst>
                                        <p:tav tm="0">
                                          <p:val>
                                            <p:strVal val="#ppt_h"/>
                                          </p:val>
                                        </p:tav>
                                        <p:tav tm="100000">
                                          <p:val>
                                            <p:strVal val="#ppt_h"/>
                                          </p:val>
                                        </p:tav>
                                      </p:tavLst>
                                    </p:anim>
                                    <p:animEffect transition="in" filter="fade">
                                      <p:cBhvr>
                                        <p:cTn id="39" dur="1000"/>
                                        <p:tgtEl>
                                          <p:spTgt spid="16"/>
                                        </p:tgtEl>
                                      </p:cBhvr>
                                    </p:animEffect>
                                  </p:childTnLst>
                                </p:cTn>
                              </p:par>
                              <p:par>
                                <p:cTn id="40" presetID="50" presetClass="entr" presetSubtype="0" decel="100000" fill="hold" nodeType="withEffect">
                                  <p:stCondLst>
                                    <p:cond delay="0"/>
                                  </p:stCondLst>
                                  <p:childTnLst>
                                    <p:set>
                                      <p:cBhvr>
                                        <p:cTn id="41" dur="1" fill="hold">
                                          <p:stCondLst>
                                            <p:cond delay="0"/>
                                          </p:stCondLst>
                                        </p:cTn>
                                        <p:tgtEl>
                                          <p:spTgt spid="17"/>
                                        </p:tgtEl>
                                        <p:attrNameLst>
                                          <p:attrName>style.visibility</p:attrName>
                                        </p:attrNameLst>
                                      </p:cBhvr>
                                      <p:to>
                                        <p:strVal val="visible"/>
                                      </p:to>
                                    </p:set>
                                    <p:anim calcmode="lin" valueType="num">
                                      <p:cBhvr>
                                        <p:cTn id="42" dur="1000" fill="hold"/>
                                        <p:tgtEl>
                                          <p:spTgt spid="17"/>
                                        </p:tgtEl>
                                        <p:attrNameLst>
                                          <p:attrName>ppt_w</p:attrName>
                                        </p:attrNameLst>
                                      </p:cBhvr>
                                      <p:tavLst>
                                        <p:tav tm="0">
                                          <p:val>
                                            <p:strVal val="#ppt_w+.3"/>
                                          </p:val>
                                        </p:tav>
                                        <p:tav tm="100000">
                                          <p:val>
                                            <p:strVal val="#ppt_w"/>
                                          </p:val>
                                        </p:tav>
                                      </p:tavLst>
                                    </p:anim>
                                    <p:anim calcmode="lin" valueType="num">
                                      <p:cBhvr>
                                        <p:cTn id="43" dur="1000" fill="hold"/>
                                        <p:tgtEl>
                                          <p:spTgt spid="17"/>
                                        </p:tgtEl>
                                        <p:attrNameLst>
                                          <p:attrName>ppt_h</p:attrName>
                                        </p:attrNameLst>
                                      </p:cBhvr>
                                      <p:tavLst>
                                        <p:tav tm="0">
                                          <p:val>
                                            <p:strVal val="#ppt_h"/>
                                          </p:val>
                                        </p:tav>
                                        <p:tav tm="100000">
                                          <p:val>
                                            <p:strVal val="#ppt_h"/>
                                          </p:val>
                                        </p:tav>
                                      </p:tavLst>
                                    </p:anim>
                                    <p:animEffect transition="in" filter="fade">
                                      <p:cBhvr>
                                        <p:cTn id="44" dur="1000"/>
                                        <p:tgtEl>
                                          <p:spTgt spid="17"/>
                                        </p:tgtEl>
                                      </p:cBhvr>
                                    </p:animEffect>
                                  </p:childTnLst>
                                </p:cTn>
                              </p:par>
                            </p:childTnLst>
                          </p:cTn>
                        </p:par>
                      </p:childTnLst>
                    </p:cTn>
                  </p:par>
                  <p:par>
                    <p:cTn id="45" fill="hold">
                      <p:stCondLst>
                        <p:cond delay="indefinite"/>
                      </p:stCondLst>
                      <p:childTnLst>
                        <p:par>
                          <p:cTn id="46" fill="hold">
                            <p:stCondLst>
                              <p:cond delay="0"/>
                            </p:stCondLst>
                            <p:childTnLst>
                              <p:par>
                                <p:cTn id="47" presetID="50" presetClass="entr" presetSubtype="0" decel="100000" fill="hold" grpId="0" nodeType="clickEffect">
                                  <p:stCondLst>
                                    <p:cond delay="0"/>
                                  </p:stCondLst>
                                  <p:childTnLst>
                                    <p:set>
                                      <p:cBhvr>
                                        <p:cTn id="48" dur="1" fill="hold">
                                          <p:stCondLst>
                                            <p:cond delay="0"/>
                                          </p:stCondLst>
                                        </p:cTn>
                                        <p:tgtEl>
                                          <p:spTgt spid="22"/>
                                        </p:tgtEl>
                                        <p:attrNameLst>
                                          <p:attrName>style.visibility</p:attrName>
                                        </p:attrNameLst>
                                      </p:cBhvr>
                                      <p:to>
                                        <p:strVal val="visible"/>
                                      </p:to>
                                    </p:set>
                                    <p:anim calcmode="lin" valueType="num">
                                      <p:cBhvr>
                                        <p:cTn id="49" dur="1000" fill="hold"/>
                                        <p:tgtEl>
                                          <p:spTgt spid="22"/>
                                        </p:tgtEl>
                                        <p:attrNameLst>
                                          <p:attrName>ppt_w</p:attrName>
                                        </p:attrNameLst>
                                      </p:cBhvr>
                                      <p:tavLst>
                                        <p:tav tm="0">
                                          <p:val>
                                            <p:strVal val="#ppt_w+.3"/>
                                          </p:val>
                                        </p:tav>
                                        <p:tav tm="100000">
                                          <p:val>
                                            <p:strVal val="#ppt_w"/>
                                          </p:val>
                                        </p:tav>
                                      </p:tavLst>
                                    </p:anim>
                                    <p:anim calcmode="lin" valueType="num">
                                      <p:cBhvr>
                                        <p:cTn id="50" dur="1000" fill="hold"/>
                                        <p:tgtEl>
                                          <p:spTgt spid="22"/>
                                        </p:tgtEl>
                                        <p:attrNameLst>
                                          <p:attrName>ppt_h</p:attrName>
                                        </p:attrNameLst>
                                      </p:cBhvr>
                                      <p:tavLst>
                                        <p:tav tm="0">
                                          <p:val>
                                            <p:strVal val="#ppt_h"/>
                                          </p:val>
                                        </p:tav>
                                        <p:tav tm="100000">
                                          <p:val>
                                            <p:strVal val="#ppt_h"/>
                                          </p:val>
                                        </p:tav>
                                      </p:tavLst>
                                    </p:anim>
                                    <p:animEffect transition="in" filter="fade">
                                      <p:cBhvr>
                                        <p:cTn id="51" dur="1000"/>
                                        <p:tgtEl>
                                          <p:spTgt spid="22"/>
                                        </p:tgtEl>
                                      </p:cBhvr>
                                    </p:animEffect>
                                  </p:childTnLst>
                                </p:cTn>
                              </p:par>
                              <p:par>
                                <p:cTn id="52" presetID="50" presetClass="entr" presetSubtype="0" decel="100000" fill="hold" nodeType="withEffect">
                                  <p:stCondLst>
                                    <p:cond delay="0"/>
                                  </p:stCondLst>
                                  <p:childTnLst>
                                    <p:set>
                                      <p:cBhvr>
                                        <p:cTn id="53" dur="1" fill="hold">
                                          <p:stCondLst>
                                            <p:cond delay="0"/>
                                          </p:stCondLst>
                                        </p:cTn>
                                        <p:tgtEl>
                                          <p:spTgt spid="23"/>
                                        </p:tgtEl>
                                        <p:attrNameLst>
                                          <p:attrName>style.visibility</p:attrName>
                                        </p:attrNameLst>
                                      </p:cBhvr>
                                      <p:to>
                                        <p:strVal val="visible"/>
                                      </p:to>
                                    </p:set>
                                    <p:anim calcmode="lin" valueType="num">
                                      <p:cBhvr>
                                        <p:cTn id="54" dur="1000" fill="hold"/>
                                        <p:tgtEl>
                                          <p:spTgt spid="23"/>
                                        </p:tgtEl>
                                        <p:attrNameLst>
                                          <p:attrName>ppt_w</p:attrName>
                                        </p:attrNameLst>
                                      </p:cBhvr>
                                      <p:tavLst>
                                        <p:tav tm="0">
                                          <p:val>
                                            <p:strVal val="#ppt_w+.3"/>
                                          </p:val>
                                        </p:tav>
                                        <p:tav tm="100000">
                                          <p:val>
                                            <p:strVal val="#ppt_w"/>
                                          </p:val>
                                        </p:tav>
                                      </p:tavLst>
                                    </p:anim>
                                    <p:anim calcmode="lin" valueType="num">
                                      <p:cBhvr>
                                        <p:cTn id="55" dur="1000" fill="hold"/>
                                        <p:tgtEl>
                                          <p:spTgt spid="23"/>
                                        </p:tgtEl>
                                        <p:attrNameLst>
                                          <p:attrName>ppt_h</p:attrName>
                                        </p:attrNameLst>
                                      </p:cBhvr>
                                      <p:tavLst>
                                        <p:tav tm="0">
                                          <p:val>
                                            <p:strVal val="#ppt_h"/>
                                          </p:val>
                                        </p:tav>
                                        <p:tav tm="100000">
                                          <p:val>
                                            <p:strVal val="#ppt_h"/>
                                          </p:val>
                                        </p:tav>
                                      </p:tavLst>
                                    </p:anim>
                                    <p:animEffect transition="in" filter="fade">
                                      <p:cBhvr>
                                        <p:cTn id="56" dur="1000"/>
                                        <p:tgtEl>
                                          <p:spTgt spid="23"/>
                                        </p:tgtEl>
                                      </p:cBhvr>
                                    </p:animEffect>
                                  </p:childTnLst>
                                </p:cTn>
                              </p:par>
                              <p:par>
                                <p:cTn id="57" presetID="50" presetClass="entr" presetSubtype="0" decel="100000" fill="hold" grpId="0" nodeType="withEffect">
                                  <p:stCondLst>
                                    <p:cond delay="0"/>
                                  </p:stCondLst>
                                  <p:childTnLst>
                                    <p:set>
                                      <p:cBhvr>
                                        <p:cTn id="58" dur="1" fill="hold">
                                          <p:stCondLst>
                                            <p:cond delay="0"/>
                                          </p:stCondLst>
                                        </p:cTn>
                                        <p:tgtEl>
                                          <p:spTgt spid="39"/>
                                        </p:tgtEl>
                                        <p:attrNameLst>
                                          <p:attrName>style.visibility</p:attrName>
                                        </p:attrNameLst>
                                      </p:cBhvr>
                                      <p:to>
                                        <p:strVal val="visible"/>
                                      </p:to>
                                    </p:set>
                                    <p:anim calcmode="lin" valueType="num">
                                      <p:cBhvr>
                                        <p:cTn id="59" dur="1000" fill="hold"/>
                                        <p:tgtEl>
                                          <p:spTgt spid="39"/>
                                        </p:tgtEl>
                                        <p:attrNameLst>
                                          <p:attrName>ppt_w</p:attrName>
                                        </p:attrNameLst>
                                      </p:cBhvr>
                                      <p:tavLst>
                                        <p:tav tm="0">
                                          <p:val>
                                            <p:strVal val="#ppt_w+.3"/>
                                          </p:val>
                                        </p:tav>
                                        <p:tav tm="100000">
                                          <p:val>
                                            <p:strVal val="#ppt_w"/>
                                          </p:val>
                                        </p:tav>
                                      </p:tavLst>
                                    </p:anim>
                                    <p:anim calcmode="lin" valueType="num">
                                      <p:cBhvr>
                                        <p:cTn id="60" dur="1000" fill="hold"/>
                                        <p:tgtEl>
                                          <p:spTgt spid="39"/>
                                        </p:tgtEl>
                                        <p:attrNameLst>
                                          <p:attrName>ppt_h</p:attrName>
                                        </p:attrNameLst>
                                      </p:cBhvr>
                                      <p:tavLst>
                                        <p:tav tm="0">
                                          <p:val>
                                            <p:strVal val="#ppt_h"/>
                                          </p:val>
                                        </p:tav>
                                        <p:tav tm="100000">
                                          <p:val>
                                            <p:strVal val="#ppt_h"/>
                                          </p:val>
                                        </p:tav>
                                      </p:tavLst>
                                    </p:anim>
                                    <p:animEffect transition="in" filter="fade">
                                      <p:cBhvr>
                                        <p:cTn id="61" dur="1000"/>
                                        <p:tgtEl>
                                          <p:spTgt spid="39"/>
                                        </p:tgtEl>
                                      </p:cBhvr>
                                    </p:animEffect>
                                  </p:childTnLst>
                                </p:cTn>
                              </p:par>
                              <p:par>
                                <p:cTn id="62" presetID="50" presetClass="entr" presetSubtype="0" decel="100000" fill="hold" grpId="0" nodeType="withEffect">
                                  <p:stCondLst>
                                    <p:cond delay="0"/>
                                  </p:stCondLst>
                                  <p:childTnLst>
                                    <p:set>
                                      <p:cBhvr>
                                        <p:cTn id="63" dur="1" fill="hold">
                                          <p:stCondLst>
                                            <p:cond delay="0"/>
                                          </p:stCondLst>
                                        </p:cTn>
                                        <p:tgtEl>
                                          <p:spTgt spid="34"/>
                                        </p:tgtEl>
                                        <p:attrNameLst>
                                          <p:attrName>style.visibility</p:attrName>
                                        </p:attrNameLst>
                                      </p:cBhvr>
                                      <p:to>
                                        <p:strVal val="visible"/>
                                      </p:to>
                                    </p:set>
                                    <p:anim calcmode="lin" valueType="num">
                                      <p:cBhvr>
                                        <p:cTn id="64" dur="1000" fill="hold"/>
                                        <p:tgtEl>
                                          <p:spTgt spid="34"/>
                                        </p:tgtEl>
                                        <p:attrNameLst>
                                          <p:attrName>ppt_w</p:attrName>
                                        </p:attrNameLst>
                                      </p:cBhvr>
                                      <p:tavLst>
                                        <p:tav tm="0">
                                          <p:val>
                                            <p:strVal val="#ppt_w+.3"/>
                                          </p:val>
                                        </p:tav>
                                        <p:tav tm="100000">
                                          <p:val>
                                            <p:strVal val="#ppt_w"/>
                                          </p:val>
                                        </p:tav>
                                      </p:tavLst>
                                    </p:anim>
                                    <p:anim calcmode="lin" valueType="num">
                                      <p:cBhvr>
                                        <p:cTn id="65" dur="1000" fill="hold"/>
                                        <p:tgtEl>
                                          <p:spTgt spid="34"/>
                                        </p:tgtEl>
                                        <p:attrNameLst>
                                          <p:attrName>ppt_h</p:attrName>
                                        </p:attrNameLst>
                                      </p:cBhvr>
                                      <p:tavLst>
                                        <p:tav tm="0">
                                          <p:val>
                                            <p:strVal val="#ppt_h"/>
                                          </p:val>
                                        </p:tav>
                                        <p:tav tm="100000">
                                          <p:val>
                                            <p:strVal val="#ppt_h"/>
                                          </p:val>
                                        </p:tav>
                                      </p:tavLst>
                                    </p:anim>
                                    <p:animEffect transition="in" filter="fade">
                                      <p:cBhvr>
                                        <p:cTn id="66" dur="1000"/>
                                        <p:tgtEl>
                                          <p:spTgt spid="34"/>
                                        </p:tgtEl>
                                      </p:cBhvr>
                                    </p:animEffect>
                                  </p:childTnLst>
                                </p:cTn>
                              </p:par>
                              <p:par>
                                <p:cTn id="67" presetID="50" presetClass="entr" presetSubtype="0" decel="100000" fill="hold" grpId="0" nodeType="withEffect">
                                  <p:stCondLst>
                                    <p:cond delay="0"/>
                                  </p:stCondLst>
                                  <p:childTnLst>
                                    <p:set>
                                      <p:cBhvr>
                                        <p:cTn id="68" dur="1" fill="hold">
                                          <p:stCondLst>
                                            <p:cond delay="0"/>
                                          </p:stCondLst>
                                        </p:cTn>
                                        <p:tgtEl>
                                          <p:spTgt spid="38"/>
                                        </p:tgtEl>
                                        <p:attrNameLst>
                                          <p:attrName>style.visibility</p:attrName>
                                        </p:attrNameLst>
                                      </p:cBhvr>
                                      <p:to>
                                        <p:strVal val="visible"/>
                                      </p:to>
                                    </p:set>
                                    <p:anim calcmode="lin" valueType="num">
                                      <p:cBhvr>
                                        <p:cTn id="69" dur="1000" fill="hold"/>
                                        <p:tgtEl>
                                          <p:spTgt spid="38"/>
                                        </p:tgtEl>
                                        <p:attrNameLst>
                                          <p:attrName>ppt_w</p:attrName>
                                        </p:attrNameLst>
                                      </p:cBhvr>
                                      <p:tavLst>
                                        <p:tav tm="0">
                                          <p:val>
                                            <p:strVal val="#ppt_w+.3"/>
                                          </p:val>
                                        </p:tav>
                                        <p:tav tm="100000">
                                          <p:val>
                                            <p:strVal val="#ppt_w"/>
                                          </p:val>
                                        </p:tav>
                                      </p:tavLst>
                                    </p:anim>
                                    <p:anim calcmode="lin" valueType="num">
                                      <p:cBhvr>
                                        <p:cTn id="70" dur="1000" fill="hold"/>
                                        <p:tgtEl>
                                          <p:spTgt spid="38"/>
                                        </p:tgtEl>
                                        <p:attrNameLst>
                                          <p:attrName>ppt_h</p:attrName>
                                        </p:attrNameLst>
                                      </p:cBhvr>
                                      <p:tavLst>
                                        <p:tav tm="0">
                                          <p:val>
                                            <p:strVal val="#ppt_h"/>
                                          </p:val>
                                        </p:tav>
                                        <p:tav tm="100000">
                                          <p:val>
                                            <p:strVal val="#ppt_h"/>
                                          </p:val>
                                        </p:tav>
                                      </p:tavLst>
                                    </p:anim>
                                    <p:animEffect transition="in" filter="fade">
                                      <p:cBhvr>
                                        <p:cTn id="71" dur="1000"/>
                                        <p:tgtEl>
                                          <p:spTgt spid="38"/>
                                        </p:tgtEl>
                                      </p:cBhvr>
                                    </p:animEffect>
                                  </p:childTnLst>
                                </p:cTn>
                              </p:par>
                              <p:par>
                                <p:cTn id="72" presetID="50" presetClass="entr" presetSubtype="0" decel="100000" fill="hold" grpId="0" nodeType="withEffect">
                                  <p:stCondLst>
                                    <p:cond delay="0"/>
                                  </p:stCondLst>
                                  <p:childTnLst>
                                    <p:set>
                                      <p:cBhvr>
                                        <p:cTn id="73" dur="1" fill="hold">
                                          <p:stCondLst>
                                            <p:cond delay="0"/>
                                          </p:stCondLst>
                                        </p:cTn>
                                        <p:tgtEl>
                                          <p:spTgt spid="37"/>
                                        </p:tgtEl>
                                        <p:attrNameLst>
                                          <p:attrName>style.visibility</p:attrName>
                                        </p:attrNameLst>
                                      </p:cBhvr>
                                      <p:to>
                                        <p:strVal val="visible"/>
                                      </p:to>
                                    </p:set>
                                    <p:anim calcmode="lin" valueType="num">
                                      <p:cBhvr>
                                        <p:cTn id="74" dur="1000" fill="hold"/>
                                        <p:tgtEl>
                                          <p:spTgt spid="37"/>
                                        </p:tgtEl>
                                        <p:attrNameLst>
                                          <p:attrName>ppt_w</p:attrName>
                                        </p:attrNameLst>
                                      </p:cBhvr>
                                      <p:tavLst>
                                        <p:tav tm="0">
                                          <p:val>
                                            <p:strVal val="#ppt_w+.3"/>
                                          </p:val>
                                        </p:tav>
                                        <p:tav tm="100000">
                                          <p:val>
                                            <p:strVal val="#ppt_w"/>
                                          </p:val>
                                        </p:tav>
                                      </p:tavLst>
                                    </p:anim>
                                    <p:anim calcmode="lin" valueType="num">
                                      <p:cBhvr>
                                        <p:cTn id="75" dur="1000" fill="hold"/>
                                        <p:tgtEl>
                                          <p:spTgt spid="37"/>
                                        </p:tgtEl>
                                        <p:attrNameLst>
                                          <p:attrName>ppt_h</p:attrName>
                                        </p:attrNameLst>
                                      </p:cBhvr>
                                      <p:tavLst>
                                        <p:tav tm="0">
                                          <p:val>
                                            <p:strVal val="#ppt_h"/>
                                          </p:val>
                                        </p:tav>
                                        <p:tav tm="100000">
                                          <p:val>
                                            <p:strVal val="#ppt_h"/>
                                          </p:val>
                                        </p:tav>
                                      </p:tavLst>
                                    </p:anim>
                                    <p:animEffect transition="in" filter="fade">
                                      <p:cBhvr>
                                        <p:cTn id="76" dur="1000"/>
                                        <p:tgtEl>
                                          <p:spTgt spid="37"/>
                                        </p:tgtEl>
                                      </p:cBhvr>
                                    </p:animEffect>
                                  </p:childTnLst>
                                </p:cTn>
                              </p:par>
                              <p:par>
                                <p:cTn id="77" presetID="50" presetClass="entr" presetSubtype="0" decel="100000" fill="hold" grpId="0" nodeType="withEffect">
                                  <p:stCondLst>
                                    <p:cond delay="0"/>
                                  </p:stCondLst>
                                  <p:childTnLst>
                                    <p:set>
                                      <p:cBhvr>
                                        <p:cTn id="78" dur="1" fill="hold">
                                          <p:stCondLst>
                                            <p:cond delay="0"/>
                                          </p:stCondLst>
                                        </p:cTn>
                                        <p:tgtEl>
                                          <p:spTgt spid="26"/>
                                        </p:tgtEl>
                                        <p:attrNameLst>
                                          <p:attrName>style.visibility</p:attrName>
                                        </p:attrNameLst>
                                      </p:cBhvr>
                                      <p:to>
                                        <p:strVal val="visible"/>
                                      </p:to>
                                    </p:set>
                                    <p:anim calcmode="lin" valueType="num">
                                      <p:cBhvr>
                                        <p:cTn id="79" dur="1000" fill="hold"/>
                                        <p:tgtEl>
                                          <p:spTgt spid="26"/>
                                        </p:tgtEl>
                                        <p:attrNameLst>
                                          <p:attrName>ppt_w</p:attrName>
                                        </p:attrNameLst>
                                      </p:cBhvr>
                                      <p:tavLst>
                                        <p:tav tm="0">
                                          <p:val>
                                            <p:strVal val="#ppt_w+.3"/>
                                          </p:val>
                                        </p:tav>
                                        <p:tav tm="100000">
                                          <p:val>
                                            <p:strVal val="#ppt_w"/>
                                          </p:val>
                                        </p:tav>
                                      </p:tavLst>
                                    </p:anim>
                                    <p:anim calcmode="lin" valueType="num">
                                      <p:cBhvr>
                                        <p:cTn id="80" dur="1000" fill="hold"/>
                                        <p:tgtEl>
                                          <p:spTgt spid="26"/>
                                        </p:tgtEl>
                                        <p:attrNameLst>
                                          <p:attrName>ppt_h</p:attrName>
                                        </p:attrNameLst>
                                      </p:cBhvr>
                                      <p:tavLst>
                                        <p:tav tm="0">
                                          <p:val>
                                            <p:strVal val="#ppt_h"/>
                                          </p:val>
                                        </p:tav>
                                        <p:tav tm="100000">
                                          <p:val>
                                            <p:strVal val="#ppt_h"/>
                                          </p:val>
                                        </p:tav>
                                      </p:tavLst>
                                    </p:anim>
                                    <p:animEffect transition="in" filter="fade">
                                      <p:cBhvr>
                                        <p:cTn id="81" dur="1000"/>
                                        <p:tgtEl>
                                          <p:spTgt spid="26"/>
                                        </p:tgtEl>
                                      </p:cBhvr>
                                    </p:animEffect>
                                  </p:childTnLst>
                                </p:cTn>
                              </p:par>
                              <p:par>
                                <p:cTn id="82" presetID="50" presetClass="entr" presetSubtype="0" decel="100000" fill="hold" grpId="0" nodeType="withEffect">
                                  <p:stCondLst>
                                    <p:cond delay="0"/>
                                  </p:stCondLst>
                                  <p:childTnLst>
                                    <p:set>
                                      <p:cBhvr>
                                        <p:cTn id="83" dur="1" fill="hold">
                                          <p:stCondLst>
                                            <p:cond delay="0"/>
                                          </p:stCondLst>
                                        </p:cTn>
                                        <p:tgtEl>
                                          <p:spTgt spid="36"/>
                                        </p:tgtEl>
                                        <p:attrNameLst>
                                          <p:attrName>style.visibility</p:attrName>
                                        </p:attrNameLst>
                                      </p:cBhvr>
                                      <p:to>
                                        <p:strVal val="visible"/>
                                      </p:to>
                                    </p:set>
                                    <p:anim calcmode="lin" valueType="num">
                                      <p:cBhvr>
                                        <p:cTn id="84" dur="1000" fill="hold"/>
                                        <p:tgtEl>
                                          <p:spTgt spid="36"/>
                                        </p:tgtEl>
                                        <p:attrNameLst>
                                          <p:attrName>ppt_w</p:attrName>
                                        </p:attrNameLst>
                                      </p:cBhvr>
                                      <p:tavLst>
                                        <p:tav tm="0">
                                          <p:val>
                                            <p:strVal val="#ppt_w+.3"/>
                                          </p:val>
                                        </p:tav>
                                        <p:tav tm="100000">
                                          <p:val>
                                            <p:strVal val="#ppt_w"/>
                                          </p:val>
                                        </p:tav>
                                      </p:tavLst>
                                    </p:anim>
                                    <p:anim calcmode="lin" valueType="num">
                                      <p:cBhvr>
                                        <p:cTn id="85" dur="1000" fill="hold"/>
                                        <p:tgtEl>
                                          <p:spTgt spid="36"/>
                                        </p:tgtEl>
                                        <p:attrNameLst>
                                          <p:attrName>ppt_h</p:attrName>
                                        </p:attrNameLst>
                                      </p:cBhvr>
                                      <p:tavLst>
                                        <p:tav tm="0">
                                          <p:val>
                                            <p:strVal val="#ppt_h"/>
                                          </p:val>
                                        </p:tav>
                                        <p:tav tm="100000">
                                          <p:val>
                                            <p:strVal val="#ppt_h"/>
                                          </p:val>
                                        </p:tav>
                                      </p:tavLst>
                                    </p:anim>
                                    <p:animEffect transition="in" filter="fade">
                                      <p:cBhvr>
                                        <p:cTn id="86" dur="1000"/>
                                        <p:tgtEl>
                                          <p:spTgt spid="36"/>
                                        </p:tgtEl>
                                      </p:cBhvr>
                                    </p:animEffect>
                                  </p:childTnLst>
                                </p:cTn>
                              </p:par>
                            </p:childTnLst>
                          </p:cTn>
                        </p:par>
                      </p:childTnLst>
                    </p:cTn>
                  </p:par>
                  <p:par>
                    <p:cTn id="87" fill="hold">
                      <p:stCondLst>
                        <p:cond delay="indefinite"/>
                      </p:stCondLst>
                      <p:childTnLst>
                        <p:par>
                          <p:cTn id="88" fill="hold">
                            <p:stCondLst>
                              <p:cond delay="0"/>
                            </p:stCondLst>
                            <p:childTnLst>
                              <p:par>
                                <p:cTn id="89" presetID="50" presetClass="entr" presetSubtype="0" decel="100000" fill="hold" grpId="0" nodeType="clickEffect">
                                  <p:stCondLst>
                                    <p:cond delay="0"/>
                                  </p:stCondLst>
                                  <p:childTnLst>
                                    <p:set>
                                      <p:cBhvr>
                                        <p:cTn id="90" dur="1" fill="hold">
                                          <p:stCondLst>
                                            <p:cond delay="0"/>
                                          </p:stCondLst>
                                        </p:cTn>
                                        <p:tgtEl>
                                          <p:spTgt spid="35"/>
                                        </p:tgtEl>
                                        <p:attrNameLst>
                                          <p:attrName>style.visibility</p:attrName>
                                        </p:attrNameLst>
                                      </p:cBhvr>
                                      <p:to>
                                        <p:strVal val="visible"/>
                                      </p:to>
                                    </p:set>
                                    <p:anim calcmode="lin" valueType="num">
                                      <p:cBhvr>
                                        <p:cTn id="91" dur="1000" fill="hold"/>
                                        <p:tgtEl>
                                          <p:spTgt spid="35"/>
                                        </p:tgtEl>
                                        <p:attrNameLst>
                                          <p:attrName>ppt_w</p:attrName>
                                        </p:attrNameLst>
                                      </p:cBhvr>
                                      <p:tavLst>
                                        <p:tav tm="0">
                                          <p:val>
                                            <p:strVal val="#ppt_w+.3"/>
                                          </p:val>
                                        </p:tav>
                                        <p:tav tm="100000">
                                          <p:val>
                                            <p:strVal val="#ppt_w"/>
                                          </p:val>
                                        </p:tav>
                                      </p:tavLst>
                                    </p:anim>
                                    <p:anim calcmode="lin" valueType="num">
                                      <p:cBhvr>
                                        <p:cTn id="92" dur="1000" fill="hold"/>
                                        <p:tgtEl>
                                          <p:spTgt spid="35"/>
                                        </p:tgtEl>
                                        <p:attrNameLst>
                                          <p:attrName>ppt_h</p:attrName>
                                        </p:attrNameLst>
                                      </p:cBhvr>
                                      <p:tavLst>
                                        <p:tav tm="0">
                                          <p:val>
                                            <p:strVal val="#ppt_h"/>
                                          </p:val>
                                        </p:tav>
                                        <p:tav tm="100000">
                                          <p:val>
                                            <p:strVal val="#ppt_h"/>
                                          </p:val>
                                        </p:tav>
                                      </p:tavLst>
                                    </p:anim>
                                    <p:animEffect transition="in" filter="fade">
                                      <p:cBhvr>
                                        <p:cTn id="93" dur="1000"/>
                                        <p:tgtEl>
                                          <p:spTgt spid="35"/>
                                        </p:tgtEl>
                                      </p:cBhvr>
                                    </p:animEffect>
                                  </p:childTnLst>
                                </p:cTn>
                              </p:par>
                              <p:par>
                                <p:cTn id="94" presetID="50" presetClass="entr" presetSubtype="0" decel="100000" fill="hold" grpId="0" nodeType="withEffect">
                                  <p:stCondLst>
                                    <p:cond delay="0"/>
                                  </p:stCondLst>
                                  <p:childTnLst>
                                    <p:set>
                                      <p:cBhvr>
                                        <p:cTn id="95" dur="1" fill="hold">
                                          <p:stCondLst>
                                            <p:cond delay="0"/>
                                          </p:stCondLst>
                                        </p:cTn>
                                        <p:tgtEl>
                                          <p:spTgt spid="33"/>
                                        </p:tgtEl>
                                        <p:attrNameLst>
                                          <p:attrName>style.visibility</p:attrName>
                                        </p:attrNameLst>
                                      </p:cBhvr>
                                      <p:to>
                                        <p:strVal val="visible"/>
                                      </p:to>
                                    </p:set>
                                    <p:anim calcmode="lin" valueType="num">
                                      <p:cBhvr>
                                        <p:cTn id="96" dur="1000" fill="hold"/>
                                        <p:tgtEl>
                                          <p:spTgt spid="33"/>
                                        </p:tgtEl>
                                        <p:attrNameLst>
                                          <p:attrName>ppt_w</p:attrName>
                                        </p:attrNameLst>
                                      </p:cBhvr>
                                      <p:tavLst>
                                        <p:tav tm="0">
                                          <p:val>
                                            <p:strVal val="#ppt_w+.3"/>
                                          </p:val>
                                        </p:tav>
                                        <p:tav tm="100000">
                                          <p:val>
                                            <p:strVal val="#ppt_w"/>
                                          </p:val>
                                        </p:tav>
                                      </p:tavLst>
                                    </p:anim>
                                    <p:anim calcmode="lin" valueType="num">
                                      <p:cBhvr>
                                        <p:cTn id="97" dur="1000" fill="hold"/>
                                        <p:tgtEl>
                                          <p:spTgt spid="33"/>
                                        </p:tgtEl>
                                        <p:attrNameLst>
                                          <p:attrName>ppt_h</p:attrName>
                                        </p:attrNameLst>
                                      </p:cBhvr>
                                      <p:tavLst>
                                        <p:tav tm="0">
                                          <p:val>
                                            <p:strVal val="#ppt_h"/>
                                          </p:val>
                                        </p:tav>
                                        <p:tav tm="100000">
                                          <p:val>
                                            <p:strVal val="#ppt_h"/>
                                          </p:val>
                                        </p:tav>
                                      </p:tavLst>
                                    </p:anim>
                                    <p:animEffect transition="in" filter="fade">
                                      <p:cBhvr>
                                        <p:cTn id="98" dur="1000"/>
                                        <p:tgtEl>
                                          <p:spTgt spid="33"/>
                                        </p:tgtEl>
                                      </p:cBhvr>
                                    </p:animEffect>
                                  </p:childTnLst>
                                </p:cTn>
                              </p:par>
                              <p:par>
                                <p:cTn id="99" presetID="50" presetClass="entr" presetSubtype="0" decel="100000" fill="hold" grpId="0" nodeType="withEffect">
                                  <p:stCondLst>
                                    <p:cond delay="0"/>
                                  </p:stCondLst>
                                  <p:childTnLst>
                                    <p:set>
                                      <p:cBhvr>
                                        <p:cTn id="100" dur="1" fill="hold">
                                          <p:stCondLst>
                                            <p:cond delay="0"/>
                                          </p:stCondLst>
                                        </p:cTn>
                                        <p:tgtEl>
                                          <p:spTgt spid="31"/>
                                        </p:tgtEl>
                                        <p:attrNameLst>
                                          <p:attrName>style.visibility</p:attrName>
                                        </p:attrNameLst>
                                      </p:cBhvr>
                                      <p:to>
                                        <p:strVal val="visible"/>
                                      </p:to>
                                    </p:set>
                                    <p:anim calcmode="lin" valueType="num">
                                      <p:cBhvr>
                                        <p:cTn id="101" dur="1000" fill="hold"/>
                                        <p:tgtEl>
                                          <p:spTgt spid="31"/>
                                        </p:tgtEl>
                                        <p:attrNameLst>
                                          <p:attrName>ppt_w</p:attrName>
                                        </p:attrNameLst>
                                      </p:cBhvr>
                                      <p:tavLst>
                                        <p:tav tm="0">
                                          <p:val>
                                            <p:strVal val="#ppt_w+.3"/>
                                          </p:val>
                                        </p:tav>
                                        <p:tav tm="100000">
                                          <p:val>
                                            <p:strVal val="#ppt_w"/>
                                          </p:val>
                                        </p:tav>
                                      </p:tavLst>
                                    </p:anim>
                                    <p:anim calcmode="lin" valueType="num">
                                      <p:cBhvr>
                                        <p:cTn id="102" dur="1000" fill="hold"/>
                                        <p:tgtEl>
                                          <p:spTgt spid="31"/>
                                        </p:tgtEl>
                                        <p:attrNameLst>
                                          <p:attrName>ppt_h</p:attrName>
                                        </p:attrNameLst>
                                      </p:cBhvr>
                                      <p:tavLst>
                                        <p:tav tm="0">
                                          <p:val>
                                            <p:strVal val="#ppt_h"/>
                                          </p:val>
                                        </p:tav>
                                        <p:tav tm="100000">
                                          <p:val>
                                            <p:strVal val="#ppt_h"/>
                                          </p:val>
                                        </p:tav>
                                      </p:tavLst>
                                    </p:anim>
                                    <p:animEffect transition="in" filter="fade">
                                      <p:cBhvr>
                                        <p:cTn id="103" dur="1000"/>
                                        <p:tgtEl>
                                          <p:spTgt spid="31"/>
                                        </p:tgtEl>
                                      </p:cBhvr>
                                    </p:animEffect>
                                  </p:childTnLst>
                                </p:cTn>
                              </p:par>
                              <p:par>
                                <p:cTn id="104" presetID="50" presetClass="entr" presetSubtype="0" decel="100000" fill="hold" grpId="0" nodeType="withEffect">
                                  <p:stCondLst>
                                    <p:cond delay="0"/>
                                  </p:stCondLst>
                                  <p:childTnLst>
                                    <p:set>
                                      <p:cBhvr>
                                        <p:cTn id="105" dur="1" fill="hold">
                                          <p:stCondLst>
                                            <p:cond delay="0"/>
                                          </p:stCondLst>
                                        </p:cTn>
                                        <p:tgtEl>
                                          <p:spTgt spid="29"/>
                                        </p:tgtEl>
                                        <p:attrNameLst>
                                          <p:attrName>style.visibility</p:attrName>
                                        </p:attrNameLst>
                                      </p:cBhvr>
                                      <p:to>
                                        <p:strVal val="visible"/>
                                      </p:to>
                                    </p:set>
                                    <p:anim calcmode="lin" valueType="num">
                                      <p:cBhvr>
                                        <p:cTn id="106" dur="1000" fill="hold"/>
                                        <p:tgtEl>
                                          <p:spTgt spid="29"/>
                                        </p:tgtEl>
                                        <p:attrNameLst>
                                          <p:attrName>ppt_w</p:attrName>
                                        </p:attrNameLst>
                                      </p:cBhvr>
                                      <p:tavLst>
                                        <p:tav tm="0">
                                          <p:val>
                                            <p:strVal val="#ppt_w+.3"/>
                                          </p:val>
                                        </p:tav>
                                        <p:tav tm="100000">
                                          <p:val>
                                            <p:strVal val="#ppt_w"/>
                                          </p:val>
                                        </p:tav>
                                      </p:tavLst>
                                    </p:anim>
                                    <p:anim calcmode="lin" valueType="num">
                                      <p:cBhvr>
                                        <p:cTn id="107" dur="1000" fill="hold"/>
                                        <p:tgtEl>
                                          <p:spTgt spid="29"/>
                                        </p:tgtEl>
                                        <p:attrNameLst>
                                          <p:attrName>ppt_h</p:attrName>
                                        </p:attrNameLst>
                                      </p:cBhvr>
                                      <p:tavLst>
                                        <p:tav tm="0">
                                          <p:val>
                                            <p:strVal val="#ppt_h"/>
                                          </p:val>
                                        </p:tav>
                                        <p:tav tm="100000">
                                          <p:val>
                                            <p:strVal val="#ppt_h"/>
                                          </p:val>
                                        </p:tav>
                                      </p:tavLst>
                                    </p:anim>
                                    <p:animEffect transition="in" filter="fade">
                                      <p:cBhvr>
                                        <p:cTn id="108" dur="1000"/>
                                        <p:tgtEl>
                                          <p:spTgt spid="29"/>
                                        </p:tgtEl>
                                      </p:cBhvr>
                                    </p:animEffect>
                                  </p:childTnLst>
                                </p:cTn>
                              </p:par>
                              <p:par>
                                <p:cTn id="109" presetID="50" presetClass="entr" presetSubtype="0" decel="100000" fill="hold" grpId="0" nodeType="withEffect">
                                  <p:stCondLst>
                                    <p:cond delay="0"/>
                                  </p:stCondLst>
                                  <p:childTnLst>
                                    <p:set>
                                      <p:cBhvr>
                                        <p:cTn id="110" dur="1" fill="hold">
                                          <p:stCondLst>
                                            <p:cond delay="0"/>
                                          </p:stCondLst>
                                        </p:cTn>
                                        <p:tgtEl>
                                          <p:spTgt spid="30"/>
                                        </p:tgtEl>
                                        <p:attrNameLst>
                                          <p:attrName>style.visibility</p:attrName>
                                        </p:attrNameLst>
                                      </p:cBhvr>
                                      <p:to>
                                        <p:strVal val="visible"/>
                                      </p:to>
                                    </p:set>
                                    <p:anim calcmode="lin" valueType="num">
                                      <p:cBhvr>
                                        <p:cTn id="111" dur="1000" fill="hold"/>
                                        <p:tgtEl>
                                          <p:spTgt spid="30"/>
                                        </p:tgtEl>
                                        <p:attrNameLst>
                                          <p:attrName>ppt_w</p:attrName>
                                        </p:attrNameLst>
                                      </p:cBhvr>
                                      <p:tavLst>
                                        <p:tav tm="0">
                                          <p:val>
                                            <p:strVal val="#ppt_w+.3"/>
                                          </p:val>
                                        </p:tav>
                                        <p:tav tm="100000">
                                          <p:val>
                                            <p:strVal val="#ppt_w"/>
                                          </p:val>
                                        </p:tav>
                                      </p:tavLst>
                                    </p:anim>
                                    <p:anim calcmode="lin" valueType="num">
                                      <p:cBhvr>
                                        <p:cTn id="112" dur="1000" fill="hold"/>
                                        <p:tgtEl>
                                          <p:spTgt spid="30"/>
                                        </p:tgtEl>
                                        <p:attrNameLst>
                                          <p:attrName>ppt_h</p:attrName>
                                        </p:attrNameLst>
                                      </p:cBhvr>
                                      <p:tavLst>
                                        <p:tav tm="0">
                                          <p:val>
                                            <p:strVal val="#ppt_h"/>
                                          </p:val>
                                        </p:tav>
                                        <p:tav tm="100000">
                                          <p:val>
                                            <p:strVal val="#ppt_h"/>
                                          </p:val>
                                        </p:tav>
                                      </p:tavLst>
                                    </p:anim>
                                    <p:animEffect transition="in" filter="fade">
                                      <p:cBhvr>
                                        <p:cTn id="113" dur="1000"/>
                                        <p:tgtEl>
                                          <p:spTgt spid="30"/>
                                        </p:tgtEl>
                                      </p:cBhvr>
                                    </p:animEffect>
                                  </p:childTnLst>
                                </p:cTn>
                              </p:par>
                              <p:par>
                                <p:cTn id="114" presetID="50" presetClass="entr" presetSubtype="0" decel="100000" fill="hold" grpId="0" nodeType="withEffect">
                                  <p:stCondLst>
                                    <p:cond delay="0"/>
                                  </p:stCondLst>
                                  <p:childTnLst>
                                    <p:set>
                                      <p:cBhvr>
                                        <p:cTn id="115" dur="1" fill="hold">
                                          <p:stCondLst>
                                            <p:cond delay="0"/>
                                          </p:stCondLst>
                                        </p:cTn>
                                        <p:tgtEl>
                                          <p:spTgt spid="25"/>
                                        </p:tgtEl>
                                        <p:attrNameLst>
                                          <p:attrName>style.visibility</p:attrName>
                                        </p:attrNameLst>
                                      </p:cBhvr>
                                      <p:to>
                                        <p:strVal val="visible"/>
                                      </p:to>
                                    </p:set>
                                    <p:anim calcmode="lin" valueType="num">
                                      <p:cBhvr>
                                        <p:cTn id="116" dur="1000" fill="hold"/>
                                        <p:tgtEl>
                                          <p:spTgt spid="25"/>
                                        </p:tgtEl>
                                        <p:attrNameLst>
                                          <p:attrName>ppt_w</p:attrName>
                                        </p:attrNameLst>
                                      </p:cBhvr>
                                      <p:tavLst>
                                        <p:tav tm="0">
                                          <p:val>
                                            <p:strVal val="#ppt_w+.3"/>
                                          </p:val>
                                        </p:tav>
                                        <p:tav tm="100000">
                                          <p:val>
                                            <p:strVal val="#ppt_w"/>
                                          </p:val>
                                        </p:tav>
                                      </p:tavLst>
                                    </p:anim>
                                    <p:anim calcmode="lin" valueType="num">
                                      <p:cBhvr>
                                        <p:cTn id="117" dur="1000" fill="hold"/>
                                        <p:tgtEl>
                                          <p:spTgt spid="25"/>
                                        </p:tgtEl>
                                        <p:attrNameLst>
                                          <p:attrName>ppt_h</p:attrName>
                                        </p:attrNameLst>
                                      </p:cBhvr>
                                      <p:tavLst>
                                        <p:tav tm="0">
                                          <p:val>
                                            <p:strVal val="#ppt_h"/>
                                          </p:val>
                                        </p:tav>
                                        <p:tav tm="100000">
                                          <p:val>
                                            <p:strVal val="#ppt_h"/>
                                          </p:val>
                                        </p:tav>
                                      </p:tavLst>
                                    </p:anim>
                                    <p:animEffect transition="in" filter="fade">
                                      <p:cBhvr>
                                        <p:cTn id="118" dur="1000"/>
                                        <p:tgtEl>
                                          <p:spTgt spid="25"/>
                                        </p:tgtEl>
                                      </p:cBhvr>
                                    </p:animEffect>
                                  </p:childTnLst>
                                </p:cTn>
                              </p:par>
                              <p:par>
                                <p:cTn id="119" presetID="50" presetClass="entr" presetSubtype="0" decel="100000" fill="hold" grpId="0" nodeType="withEffect">
                                  <p:stCondLst>
                                    <p:cond delay="0"/>
                                  </p:stCondLst>
                                  <p:childTnLst>
                                    <p:set>
                                      <p:cBhvr>
                                        <p:cTn id="120" dur="1" fill="hold">
                                          <p:stCondLst>
                                            <p:cond delay="0"/>
                                          </p:stCondLst>
                                        </p:cTn>
                                        <p:tgtEl>
                                          <p:spTgt spid="19"/>
                                        </p:tgtEl>
                                        <p:attrNameLst>
                                          <p:attrName>style.visibility</p:attrName>
                                        </p:attrNameLst>
                                      </p:cBhvr>
                                      <p:to>
                                        <p:strVal val="visible"/>
                                      </p:to>
                                    </p:set>
                                    <p:anim calcmode="lin" valueType="num">
                                      <p:cBhvr>
                                        <p:cTn id="121" dur="1000" fill="hold"/>
                                        <p:tgtEl>
                                          <p:spTgt spid="19"/>
                                        </p:tgtEl>
                                        <p:attrNameLst>
                                          <p:attrName>ppt_w</p:attrName>
                                        </p:attrNameLst>
                                      </p:cBhvr>
                                      <p:tavLst>
                                        <p:tav tm="0">
                                          <p:val>
                                            <p:strVal val="#ppt_w+.3"/>
                                          </p:val>
                                        </p:tav>
                                        <p:tav tm="100000">
                                          <p:val>
                                            <p:strVal val="#ppt_w"/>
                                          </p:val>
                                        </p:tav>
                                      </p:tavLst>
                                    </p:anim>
                                    <p:anim calcmode="lin" valueType="num">
                                      <p:cBhvr>
                                        <p:cTn id="122" dur="1000" fill="hold"/>
                                        <p:tgtEl>
                                          <p:spTgt spid="19"/>
                                        </p:tgtEl>
                                        <p:attrNameLst>
                                          <p:attrName>ppt_h</p:attrName>
                                        </p:attrNameLst>
                                      </p:cBhvr>
                                      <p:tavLst>
                                        <p:tav tm="0">
                                          <p:val>
                                            <p:strVal val="#ppt_h"/>
                                          </p:val>
                                        </p:tav>
                                        <p:tav tm="100000">
                                          <p:val>
                                            <p:strVal val="#ppt_h"/>
                                          </p:val>
                                        </p:tav>
                                      </p:tavLst>
                                    </p:anim>
                                    <p:animEffect transition="in" filter="fade">
                                      <p:cBhvr>
                                        <p:cTn id="123" dur="1000"/>
                                        <p:tgtEl>
                                          <p:spTgt spid="19"/>
                                        </p:tgtEl>
                                      </p:cBhvr>
                                    </p:animEffect>
                                  </p:childTnLst>
                                </p:cTn>
                              </p:par>
                              <p:par>
                                <p:cTn id="124" presetID="50" presetClass="entr" presetSubtype="0" decel="100000" fill="hold" nodeType="withEffect">
                                  <p:stCondLst>
                                    <p:cond delay="0"/>
                                  </p:stCondLst>
                                  <p:childTnLst>
                                    <p:set>
                                      <p:cBhvr>
                                        <p:cTn id="125" dur="1" fill="hold">
                                          <p:stCondLst>
                                            <p:cond delay="0"/>
                                          </p:stCondLst>
                                        </p:cTn>
                                        <p:tgtEl>
                                          <p:spTgt spid="20"/>
                                        </p:tgtEl>
                                        <p:attrNameLst>
                                          <p:attrName>style.visibility</p:attrName>
                                        </p:attrNameLst>
                                      </p:cBhvr>
                                      <p:to>
                                        <p:strVal val="visible"/>
                                      </p:to>
                                    </p:set>
                                    <p:anim calcmode="lin" valueType="num">
                                      <p:cBhvr>
                                        <p:cTn id="126" dur="1000" fill="hold"/>
                                        <p:tgtEl>
                                          <p:spTgt spid="20"/>
                                        </p:tgtEl>
                                        <p:attrNameLst>
                                          <p:attrName>ppt_w</p:attrName>
                                        </p:attrNameLst>
                                      </p:cBhvr>
                                      <p:tavLst>
                                        <p:tav tm="0">
                                          <p:val>
                                            <p:strVal val="#ppt_w+.3"/>
                                          </p:val>
                                        </p:tav>
                                        <p:tav tm="100000">
                                          <p:val>
                                            <p:strVal val="#ppt_w"/>
                                          </p:val>
                                        </p:tav>
                                      </p:tavLst>
                                    </p:anim>
                                    <p:anim calcmode="lin" valueType="num">
                                      <p:cBhvr>
                                        <p:cTn id="127" dur="1000" fill="hold"/>
                                        <p:tgtEl>
                                          <p:spTgt spid="20"/>
                                        </p:tgtEl>
                                        <p:attrNameLst>
                                          <p:attrName>ppt_h</p:attrName>
                                        </p:attrNameLst>
                                      </p:cBhvr>
                                      <p:tavLst>
                                        <p:tav tm="0">
                                          <p:val>
                                            <p:strVal val="#ppt_h"/>
                                          </p:val>
                                        </p:tav>
                                        <p:tav tm="100000">
                                          <p:val>
                                            <p:strVal val="#ppt_h"/>
                                          </p:val>
                                        </p:tav>
                                      </p:tavLst>
                                    </p:anim>
                                    <p:animEffect transition="in" filter="fade">
                                      <p:cBhvr>
                                        <p:cTn id="128" dur="1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38" grpId="0" animBg="1"/>
      <p:bldP spid="22" grpId="0"/>
      <p:bldP spid="28" grpId="0" animBg="1"/>
      <p:bldP spid="2" grpId="0" animBg="1"/>
      <p:bldP spid="4" grpId="0" animBg="1"/>
      <p:bldP spid="3" grpId="0" animBg="1"/>
      <p:bldP spid="16" grpId="0"/>
      <p:bldP spid="27" grpId="0" animBg="1"/>
      <p:bldP spid="19" grpId="0"/>
      <p:bldP spid="29" grpId="0" animBg="1"/>
      <p:bldP spid="30" grpId="0" animBg="1"/>
      <p:bldP spid="31" grpId="0" animBg="1"/>
      <p:bldP spid="33" grpId="0" animBg="1"/>
      <p:bldP spid="25" grpId="0" animBg="1"/>
      <p:bldP spid="36" grpId="0" animBg="1"/>
      <p:bldP spid="37" grpId="0" animBg="1"/>
      <p:bldP spid="26" grpId="0" animBg="1"/>
      <p:bldP spid="32" grpId="0"/>
      <p:bldP spid="34" grpId="0"/>
      <p:bldP spid="35" grpId="0"/>
    </p:bldLst>
  </p:timing>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2" name="矩形 91"/>
          <p:cNvSpPr/>
          <p:nvPr/>
        </p:nvSpPr>
        <p:spPr>
          <a:xfrm>
            <a:off x="0" y="4141971"/>
            <a:ext cx="12192000" cy="2041286"/>
          </a:xfrm>
          <a:prstGeom prst="rect">
            <a:avLst/>
          </a:prstGeom>
          <a:gradFill>
            <a:gsLst>
              <a:gs pos="0">
                <a:schemeClr val="bg1">
                  <a:lumMod val="75000"/>
                  <a:alpha val="51000"/>
                </a:schemeClr>
              </a:gs>
              <a:gs pos="100000">
                <a:srgbClr val="F4F3F2">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3" name="灯片编号占位符 2"/>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fld id="{857B18ED-D931-45F4-8873-1BEDAB4DC03E}" type="slidenum">
              <a:rPr kumimoji="0" lang="en-US" sz="1400" b="0" i="0" u="none" strike="noStrike" kern="1200" cap="none" spc="0" normalizeH="0" baseline="0" noProof="0" smtClean="0">
                <a:ln>
                  <a:noFill/>
                </a:ln>
                <a:solidFill>
                  <a:prstClr val="black">
                    <a:lumMod val="50000"/>
                    <a:lumOff val="50000"/>
                  </a:prstClr>
                </a:solidFill>
                <a:effectLst/>
                <a:uLnTx/>
                <a:uFillTx/>
                <a:latin typeface="Impact" panose="020B0806030902050204" pitchFamily="34" charset="0"/>
              </a:rPr>
              <a:t>19</a:t>
            </a:fld>
            <a:endParaRPr kumimoji="0" lang="en-US" sz="1400" b="0" i="0" u="none" strike="noStrike" kern="1200" cap="none" spc="0" normalizeH="0" baseline="0" noProof="0" dirty="0">
              <a:ln>
                <a:noFill/>
              </a:ln>
              <a:solidFill>
                <a:prstClr val="black">
                  <a:lumMod val="50000"/>
                  <a:lumOff val="50000"/>
                </a:prstClr>
              </a:solidFill>
              <a:effectLst/>
              <a:uLnTx/>
              <a:uFillTx/>
              <a:latin typeface="Impact" panose="020B0806030902050204" pitchFamily="34" charset="0"/>
            </a:endParaRPr>
          </a:p>
        </p:txBody>
      </p:sp>
      <p:sp>
        <p:nvSpPr>
          <p:cNvPr id="4" name="标题 3"/>
          <p:cNvSpPr>
            <a:spLocks noGrp="1"/>
          </p:cNvSpPr>
          <p:nvPr>
            <p:ph type="title"/>
          </p:nvPr>
        </p:nvSpPr>
        <p:spPr/>
        <p:txBody>
          <a:bodyPr/>
          <a:lstStyle/>
          <a:p>
            <a:r>
              <a:rPr lang="zh-CN" altLang="en-US" dirty="0"/>
              <a:t>质感多边形并列关系图表</a:t>
            </a:r>
          </a:p>
        </p:txBody>
      </p:sp>
      <p:grpSp>
        <p:nvGrpSpPr>
          <p:cNvPr id="28" name="组合 27"/>
          <p:cNvGrpSpPr/>
          <p:nvPr/>
        </p:nvGrpSpPr>
        <p:grpSpPr>
          <a:xfrm>
            <a:off x="1720674" y="2752955"/>
            <a:ext cx="1968852" cy="2283874"/>
            <a:chOff x="4298179" y="1526584"/>
            <a:chExt cx="3595642" cy="4170954"/>
          </a:xfrm>
          <a:effectLst/>
        </p:grpSpPr>
        <p:sp>
          <p:nvSpPr>
            <p:cNvPr id="12" name="六边形 11"/>
            <p:cNvSpPr/>
            <p:nvPr/>
          </p:nvSpPr>
          <p:spPr>
            <a:xfrm rot="5400000">
              <a:off x="5646544" y="3450262"/>
              <a:ext cx="898911" cy="3595642"/>
            </a:xfrm>
            <a:custGeom>
              <a:avLst/>
              <a:gdLst>
                <a:gd name="connsiteX0" fmla="*/ 0 w 4170946"/>
                <a:gd name="connsiteY0" fmla="*/ 1797822 h 3595644"/>
                <a:gd name="connsiteX1" fmla="*/ 898911 w 4170946"/>
                <a:gd name="connsiteY1" fmla="*/ 1 h 3595644"/>
                <a:gd name="connsiteX2" fmla="*/ 3272035 w 4170946"/>
                <a:gd name="connsiteY2" fmla="*/ 1 h 3595644"/>
                <a:gd name="connsiteX3" fmla="*/ 4170946 w 4170946"/>
                <a:gd name="connsiteY3" fmla="*/ 1797822 h 3595644"/>
                <a:gd name="connsiteX4" fmla="*/ 3272035 w 4170946"/>
                <a:gd name="connsiteY4" fmla="*/ 3595643 h 3595644"/>
                <a:gd name="connsiteX5" fmla="*/ 898911 w 4170946"/>
                <a:gd name="connsiteY5" fmla="*/ 3595643 h 3595644"/>
                <a:gd name="connsiteX6" fmla="*/ 0 w 4170946"/>
                <a:gd name="connsiteY6" fmla="*/ 1797822 h 3595644"/>
                <a:gd name="connsiteX0-1" fmla="*/ 0 w 3272035"/>
                <a:gd name="connsiteY0-2" fmla="*/ 3595642 h 3595642"/>
                <a:gd name="connsiteX1-3" fmla="*/ 0 w 3272035"/>
                <a:gd name="connsiteY1-4" fmla="*/ 0 h 3595642"/>
                <a:gd name="connsiteX2-5" fmla="*/ 2373124 w 3272035"/>
                <a:gd name="connsiteY2-6" fmla="*/ 0 h 3595642"/>
                <a:gd name="connsiteX3-7" fmla="*/ 3272035 w 3272035"/>
                <a:gd name="connsiteY3-8" fmla="*/ 1797821 h 3595642"/>
                <a:gd name="connsiteX4-9" fmla="*/ 2373124 w 3272035"/>
                <a:gd name="connsiteY4-10" fmla="*/ 3595642 h 3595642"/>
                <a:gd name="connsiteX5-11" fmla="*/ 0 w 3272035"/>
                <a:gd name="connsiteY5-12" fmla="*/ 3595642 h 3595642"/>
                <a:gd name="connsiteX0-13" fmla="*/ 2373124 w 3272035"/>
                <a:gd name="connsiteY0-14" fmla="*/ 3595642 h 3595642"/>
                <a:gd name="connsiteX1-15" fmla="*/ 0 w 3272035"/>
                <a:gd name="connsiteY1-16" fmla="*/ 0 h 3595642"/>
                <a:gd name="connsiteX2-17" fmla="*/ 2373124 w 3272035"/>
                <a:gd name="connsiteY2-18" fmla="*/ 0 h 3595642"/>
                <a:gd name="connsiteX3-19" fmla="*/ 3272035 w 3272035"/>
                <a:gd name="connsiteY3-20" fmla="*/ 1797821 h 3595642"/>
                <a:gd name="connsiteX4-21" fmla="*/ 2373124 w 3272035"/>
                <a:gd name="connsiteY4-22" fmla="*/ 3595642 h 3595642"/>
                <a:gd name="connsiteX0-23" fmla="*/ 0 w 898911"/>
                <a:gd name="connsiteY0-24" fmla="*/ 3595642 h 3595642"/>
                <a:gd name="connsiteX1-25" fmla="*/ 0 w 898911"/>
                <a:gd name="connsiteY1-26" fmla="*/ 0 h 3595642"/>
                <a:gd name="connsiteX2-27" fmla="*/ 898911 w 898911"/>
                <a:gd name="connsiteY2-28" fmla="*/ 1797821 h 3595642"/>
                <a:gd name="connsiteX3-29" fmla="*/ 0 w 898911"/>
                <a:gd name="connsiteY3-30" fmla="*/ 3595642 h 3595642"/>
              </a:gdLst>
              <a:ahLst/>
              <a:cxnLst>
                <a:cxn ang="0">
                  <a:pos x="connsiteX0-1" y="connsiteY0-2"/>
                </a:cxn>
                <a:cxn ang="0">
                  <a:pos x="connsiteX1-3" y="connsiteY1-4"/>
                </a:cxn>
                <a:cxn ang="0">
                  <a:pos x="connsiteX2-5" y="connsiteY2-6"/>
                </a:cxn>
                <a:cxn ang="0">
                  <a:pos x="connsiteX3-7" y="connsiteY3-8"/>
                </a:cxn>
              </a:cxnLst>
              <a:rect l="l" t="t" r="r" b="b"/>
              <a:pathLst>
                <a:path w="898911" h="3595642">
                  <a:moveTo>
                    <a:pt x="0" y="3595642"/>
                  </a:moveTo>
                  <a:lnTo>
                    <a:pt x="0" y="0"/>
                  </a:lnTo>
                  <a:lnTo>
                    <a:pt x="898911" y="1797821"/>
                  </a:lnTo>
                  <a:lnTo>
                    <a:pt x="0" y="3595642"/>
                  </a:lnTo>
                  <a:close/>
                </a:path>
              </a:pathLst>
            </a:custGeom>
            <a:gradFill>
              <a:gsLst>
                <a:gs pos="50000">
                  <a:srgbClr val="A26000"/>
                </a:gs>
                <a:gs pos="50000">
                  <a:srgbClr val="E28700"/>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3" name="六边形 12"/>
            <p:cNvSpPr/>
            <p:nvPr/>
          </p:nvSpPr>
          <p:spPr>
            <a:xfrm rot="5400000">
              <a:off x="3573931" y="2263695"/>
              <a:ext cx="3272035" cy="1797821"/>
            </a:xfrm>
            <a:custGeom>
              <a:avLst/>
              <a:gdLst>
                <a:gd name="connsiteX0" fmla="*/ 0 w 4170946"/>
                <a:gd name="connsiteY0" fmla="*/ 1797822 h 3595644"/>
                <a:gd name="connsiteX1" fmla="*/ 898911 w 4170946"/>
                <a:gd name="connsiteY1" fmla="*/ 1 h 3595644"/>
                <a:gd name="connsiteX2" fmla="*/ 3272035 w 4170946"/>
                <a:gd name="connsiteY2" fmla="*/ 1 h 3595644"/>
                <a:gd name="connsiteX3" fmla="*/ 4170946 w 4170946"/>
                <a:gd name="connsiteY3" fmla="*/ 1797822 h 3595644"/>
                <a:gd name="connsiteX4" fmla="*/ 3272035 w 4170946"/>
                <a:gd name="connsiteY4" fmla="*/ 3595643 h 3595644"/>
                <a:gd name="connsiteX5" fmla="*/ 898911 w 4170946"/>
                <a:gd name="connsiteY5" fmla="*/ 3595643 h 3595644"/>
                <a:gd name="connsiteX6" fmla="*/ 0 w 4170946"/>
                <a:gd name="connsiteY6" fmla="*/ 1797822 h 3595644"/>
                <a:gd name="connsiteX0-1" fmla="*/ 0 w 4170946"/>
                <a:gd name="connsiteY0-2" fmla="*/ 1797821 h 3595642"/>
                <a:gd name="connsiteX1-3" fmla="*/ 3272035 w 4170946"/>
                <a:gd name="connsiteY1-4" fmla="*/ 0 h 3595642"/>
                <a:gd name="connsiteX2-5" fmla="*/ 4170946 w 4170946"/>
                <a:gd name="connsiteY2-6" fmla="*/ 1797821 h 3595642"/>
                <a:gd name="connsiteX3-7" fmla="*/ 3272035 w 4170946"/>
                <a:gd name="connsiteY3-8" fmla="*/ 3595642 h 3595642"/>
                <a:gd name="connsiteX4-9" fmla="*/ 898911 w 4170946"/>
                <a:gd name="connsiteY4-10" fmla="*/ 3595642 h 3595642"/>
                <a:gd name="connsiteX5-11" fmla="*/ 0 w 4170946"/>
                <a:gd name="connsiteY5-12" fmla="*/ 1797821 h 3595642"/>
                <a:gd name="connsiteX0-13" fmla="*/ 0 w 4170946"/>
                <a:gd name="connsiteY0-14" fmla="*/ 0 h 1797821"/>
                <a:gd name="connsiteX1-15" fmla="*/ 4170946 w 4170946"/>
                <a:gd name="connsiteY1-16" fmla="*/ 0 h 1797821"/>
                <a:gd name="connsiteX2-17" fmla="*/ 3272035 w 4170946"/>
                <a:gd name="connsiteY2-18" fmla="*/ 1797821 h 1797821"/>
                <a:gd name="connsiteX3-19" fmla="*/ 898911 w 4170946"/>
                <a:gd name="connsiteY3-20" fmla="*/ 1797821 h 1797821"/>
                <a:gd name="connsiteX4-21" fmla="*/ 0 w 4170946"/>
                <a:gd name="connsiteY4-22" fmla="*/ 0 h 1797821"/>
                <a:gd name="connsiteX0-23" fmla="*/ 0 w 3272035"/>
                <a:gd name="connsiteY0-24" fmla="*/ 0 h 1797821"/>
                <a:gd name="connsiteX1-25" fmla="*/ 3272035 w 3272035"/>
                <a:gd name="connsiteY1-26" fmla="*/ 1797821 h 1797821"/>
                <a:gd name="connsiteX2-27" fmla="*/ 898911 w 3272035"/>
                <a:gd name="connsiteY2-28" fmla="*/ 1797821 h 1797821"/>
                <a:gd name="connsiteX3-29" fmla="*/ 0 w 3272035"/>
                <a:gd name="connsiteY3-30" fmla="*/ 0 h 1797821"/>
              </a:gdLst>
              <a:ahLst/>
              <a:cxnLst>
                <a:cxn ang="0">
                  <a:pos x="connsiteX0-1" y="connsiteY0-2"/>
                </a:cxn>
                <a:cxn ang="0">
                  <a:pos x="connsiteX1-3" y="connsiteY1-4"/>
                </a:cxn>
                <a:cxn ang="0">
                  <a:pos x="connsiteX2-5" y="connsiteY2-6"/>
                </a:cxn>
                <a:cxn ang="0">
                  <a:pos x="connsiteX3-7" y="connsiteY3-8"/>
                </a:cxn>
              </a:cxnLst>
              <a:rect l="l" t="t" r="r" b="b"/>
              <a:pathLst>
                <a:path w="3272035" h="1797821">
                  <a:moveTo>
                    <a:pt x="0" y="0"/>
                  </a:moveTo>
                  <a:lnTo>
                    <a:pt x="3272035" y="1797821"/>
                  </a:lnTo>
                  <a:lnTo>
                    <a:pt x="898911" y="1797821"/>
                  </a:lnTo>
                  <a:lnTo>
                    <a:pt x="0" y="0"/>
                  </a:lnTo>
                  <a:close/>
                </a:path>
              </a:pathLst>
            </a:custGeom>
            <a:gradFill>
              <a:gsLst>
                <a:gs pos="50000">
                  <a:srgbClr val="FFBD5B"/>
                </a:gs>
                <a:gs pos="50000">
                  <a:srgbClr val="FFCC81"/>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4" name="六边形 13"/>
            <p:cNvSpPr/>
            <p:nvPr/>
          </p:nvSpPr>
          <p:spPr>
            <a:xfrm rot="5400000">
              <a:off x="5346828" y="2263691"/>
              <a:ext cx="3272035" cy="1797821"/>
            </a:xfrm>
            <a:custGeom>
              <a:avLst/>
              <a:gdLst>
                <a:gd name="connsiteX0" fmla="*/ 0 w 4170946"/>
                <a:gd name="connsiteY0" fmla="*/ 1797822 h 3595644"/>
                <a:gd name="connsiteX1" fmla="*/ 898911 w 4170946"/>
                <a:gd name="connsiteY1" fmla="*/ 1 h 3595644"/>
                <a:gd name="connsiteX2" fmla="*/ 3272035 w 4170946"/>
                <a:gd name="connsiteY2" fmla="*/ 1 h 3595644"/>
                <a:gd name="connsiteX3" fmla="*/ 4170946 w 4170946"/>
                <a:gd name="connsiteY3" fmla="*/ 1797822 h 3595644"/>
                <a:gd name="connsiteX4" fmla="*/ 3272035 w 4170946"/>
                <a:gd name="connsiteY4" fmla="*/ 3595643 h 3595644"/>
                <a:gd name="connsiteX5" fmla="*/ 898911 w 4170946"/>
                <a:gd name="connsiteY5" fmla="*/ 3595643 h 3595644"/>
                <a:gd name="connsiteX6" fmla="*/ 0 w 4170946"/>
                <a:gd name="connsiteY6" fmla="*/ 1797822 h 3595644"/>
                <a:gd name="connsiteX0-1" fmla="*/ 0 w 3272035"/>
                <a:gd name="connsiteY0-2" fmla="*/ 1797821 h 3595642"/>
                <a:gd name="connsiteX1-3" fmla="*/ 898911 w 3272035"/>
                <a:gd name="connsiteY1-4" fmla="*/ 0 h 3595642"/>
                <a:gd name="connsiteX2-5" fmla="*/ 3272035 w 3272035"/>
                <a:gd name="connsiteY2-6" fmla="*/ 0 h 3595642"/>
                <a:gd name="connsiteX3-7" fmla="*/ 3272035 w 3272035"/>
                <a:gd name="connsiteY3-8" fmla="*/ 3595642 h 3595642"/>
                <a:gd name="connsiteX4-9" fmla="*/ 898911 w 3272035"/>
                <a:gd name="connsiteY4-10" fmla="*/ 3595642 h 3595642"/>
                <a:gd name="connsiteX5-11" fmla="*/ 0 w 3272035"/>
                <a:gd name="connsiteY5-12" fmla="*/ 1797821 h 3595642"/>
                <a:gd name="connsiteX0-13" fmla="*/ 0 w 3272035"/>
                <a:gd name="connsiteY0-14" fmla="*/ 1797821 h 3595642"/>
                <a:gd name="connsiteX1-15" fmla="*/ 898911 w 3272035"/>
                <a:gd name="connsiteY1-16" fmla="*/ 0 h 3595642"/>
                <a:gd name="connsiteX2-17" fmla="*/ 3272035 w 3272035"/>
                <a:gd name="connsiteY2-18" fmla="*/ 0 h 3595642"/>
                <a:gd name="connsiteX3-19" fmla="*/ 898911 w 3272035"/>
                <a:gd name="connsiteY3-20" fmla="*/ 3595642 h 3595642"/>
                <a:gd name="connsiteX4-21" fmla="*/ 0 w 3272035"/>
                <a:gd name="connsiteY4-22" fmla="*/ 1797821 h 3595642"/>
                <a:gd name="connsiteX0-23" fmla="*/ 0 w 3272035"/>
                <a:gd name="connsiteY0-24" fmla="*/ 1797821 h 3595642"/>
                <a:gd name="connsiteX1-25" fmla="*/ 898911 w 3272035"/>
                <a:gd name="connsiteY1-26" fmla="*/ 0 h 3595642"/>
                <a:gd name="connsiteX2-27" fmla="*/ 3272035 w 3272035"/>
                <a:gd name="connsiteY2-28" fmla="*/ 0 h 3595642"/>
                <a:gd name="connsiteX3-29" fmla="*/ 968958 w 3272035"/>
                <a:gd name="connsiteY3-30" fmla="*/ 3436980 h 3595642"/>
                <a:gd name="connsiteX4-31" fmla="*/ 898911 w 3272035"/>
                <a:gd name="connsiteY4-32" fmla="*/ 3595642 h 3595642"/>
                <a:gd name="connsiteX5-33" fmla="*/ 0 w 3272035"/>
                <a:gd name="connsiteY5-34" fmla="*/ 1797821 h 3595642"/>
                <a:gd name="connsiteX0-35" fmla="*/ 0 w 3272035"/>
                <a:gd name="connsiteY0-36" fmla="*/ 1797821 h 3595642"/>
                <a:gd name="connsiteX1-37" fmla="*/ 898911 w 3272035"/>
                <a:gd name="connsiteY1-38" fmla="*/ 0 h 3595642"/>
                <a:gd name="connsiteX2-39" fmla="*/ 3272035 w 3272035"/>
                <a:gd name="connsiteY2-40" fmla="*/ 0 h 3595642"/>
                <a:gd name="connsiteX3-41" fmla="*/ 898911 w 3272035"/>
                <a:gd name="connsiteY3-42" fmla="*/ 3595642 h 3595642"/>
                <a:gd name="connsiteX4-43" fmla="*/ 0 w 3272035"/>
                <a:gd name="connsiteY4-44" fmla="*/ 1797821 h 3595642"/>
                <a:gd name="connsiteX0-45" fmla="*/ 0 w 3272035"/>
                <a:gd name="connsiteY0-46" fmla="*/ 1797821 h 1797821"/>
                <a:gd name="connsiteX1-47" fmla="*/ 898911 w 3272035"/>
                <a:gd name="connsiteY1-48" fmla="*/ 0 h 1797821"/>
                <a:gd name="connsiteX2-49" fmla="*/ 3272035 w 3272035"/>
                <a:gd name="connsiteY2-50" fmla="*/ 0 h 1797821"/>
                <a:gd name="connsiteX3-51" fmla="*/ 0 w 3272035"/>
                <a:gd name="connsiteY3-52" fmla="*/ 1797821 h 1797821"/>
              </a:gdLst>
              <a:ahLst/>
              <a:cxnLst>
                <a:cxn ang="0">
                  <a:pos x="connsiteX0-1" y="connsiteY0-2"/>
                </a:cxn>
                <a:cxn ang="0">
                  <a:pos x="connsiteX1-3" y="connsiteY1-4"/>
                </a:cxn>
                <a:cxn ang="0">
                  <a:pos x="connsiteX2-5" y="connsiteY2-6"/>
                </a:cxn>
                <a:cxn ang="0">
                  <a:pos x="connsiteX3-7" y="connsiteY3-8"/>
                </a:cxn>
              </a:cxnLst>
              <a:rect l="l" t="t" r="r" b="b"/>
              <a:pathLst>
                <a:path w="3272035" h="1797821">
                  <a:moveTo>
                    <a:pt x="0" y="1797821"/>
                  </a:moveTo>
                  <a:lnTo>
                    <a:pt x="898911" y="0"/>
                  </a:lnTo>
                  <a:lnTo>
                    <a:pt x="3272035" y="0"/>
                  </a:lnTo>
                  <a:lnTo>
                    <a:pt x="0" y="1797821"/>
                  </a:lnTo>
                  <a:close/>
                </a:path>
              </a:pathLst>
            </a:custGeom>
            <a:gradFill>
              <a:gsLst>
                <a:gs pos="50000">
                  <a:srgbClr val="D07C00"/>
                </a:gs>
                <a:gs pos="50000">
                  <a:srgbClr val="FFAA2D"/>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21" name="任意多边形 20"/>
            <p:cNvSpPr/>
            <p:nvPr/>
          </p:nvSpPr>
          <p:spPr>
            <a:xfrm rot="5400000">
              <a:off x="5276801" y="1458066"/>
              <a:ext cx="1636018" cy="1797821"/>
            </a:xfrm>
            <a:custGeom>
              <a:avLst/>
              <a:gdLst>
                <a:gd name="connsiteX0" fmla="*/ 0 w 1636018"/>
                <a:gd name="connsiteY0" fmla="*/ 898910 h 1797821"/>
                <a:gd name="connsiteX1" fmla="*/ 1636018 w 1636018"/>
                <a:gd name="connsiteY1" fmla="*/ 0 h 1797821"/>
                <a:gd name="connsiteX2" fmla="*/ 1636018 w 1636018"/>
                <a:gd name="connsiteY2" fmla="*/ 1797821 h 1797821"/>
              </a:gdLst>
              <a:ahLst/>
              <a:cxnLst>
                <a:cxn ang="0">
                  <a:pos x="connsiteX0" y="connsiteY0"/>
                </a:cxn>
                <a:cxn ang="0">
                  <a:pos x="connsiteX1" y="connsiteY1"/>
                </a:cxn>
                <a:cxn ang="0">
                  <a:pos x="connsiteX2" y="connsiteY2"/>
                </a:cxn>
              </a:cxnLst>
              <a:rect l="l" t="t" r="r" b="b"/>
              <a:pathLst>
                <a:path w="1636018" h="1797821">
                  <a:moveTo>
                    <a:pt x="0" y="898910"/>
                  </a:moveTo>
                  <a:lnTo>
                    <a:pt x="1636018" y="0"/>
                  </a:lnTo>
                  <a:lnTo>
                    <a:pt x="1636018" y="1797821"/>
                  </a:lnTo>
                  <a:close/>
                </a:path>
              </a:pathLst>
            </a:custGeom>
            <a:solidFill>
              <a:srgbClr val="FFBD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22" name="任意多边形 21"/>
            <p:cNvSpPr/>
            <p:nvPr/>
          </p:nvSpPr>
          <p:spPr>
            <a:xfrm rot="16200000" flipV="1">
              <a:off x="5276802" y="3094084"/>
              <a:ext cx="1636018" cy="1797821"/>
            </a:xfrm>
            <a:custGeom>
              <a:avLst/>
              <a:gdLst>
                <a:gd name="connsiteX0" fmla="*/ 0 w 1636018"/>
                <a:gd name="connsiteY0" fmla="*/ 898910 h 1797821"/>
                <a:gd name="connsiteX1" fmla="*/ 1636018 w 1636018"/>
                <a:gd name="connsiteY1" fmla="*/ 0 h 1797821"/>
                <a:gd name="connsiteX2" fmla="*/ 1636018 w 1636018"/>
                <a:gd name="connsiteY2" fmla="*/ 1797821 h 1797821"/>
              </a:gdLst>
              <a:ahLst/>
              <a:cxnLst>
                <a:cxn ang="0">
                  <a:pos x="connsiteX0" y="connsiteY0"/>
                </a:cxn>
                <a:cxn ang="0">
                  <a:pos x="connsiteX1" y="connsiteY1"/>
                </a:cxn>
                <a:cxn ang="0">
                  <a:pos x="connsiteX2" y="connsiteY2"/>
                </a:cxn>
              </a:cxnLst>
              <a:rect l="l" t="t" r="r" b="b"/>
              <a:pathLst>
                <a:path w="1636018" h="1797821">
                  <a:moveTo>
                    <a:pt x="0" y="898910"/>
                  </a:moveTo>
                  <a:lnTo>
                    <a:pt x="1636018" y="0"/>
                  </a:lnTo>
                  <a:lnTo>
                    <a:pt x="1636018" y="1797821"/>
                  </a:lnTo>
                  <a:close/>
                </a:path>
              </a:pathLst>
            </a:custGeom>
            <a:solidFill>
              <a:srgbClr val="FFAA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24" name="任意多边形 23"/>
            <p:cNvSpPr/>
            <p:nvPr/>
          </p:nvSpPr>
          <p:spPr>
            <a:xfrm rot="5400000">
              <a:off x="4385034" y="3081702"/>
              <a:ext cx="1636018" cy="1797821"/>
            </a:xfrm>
            <a:custGeom>
              <a:avLst/>
              <a:gdLst>
                <a:gd name="connsiteX0" fmla="*/ 0 w 1636018"/>
                <a:gd name="connsiteY0" fmla="*/ 898910 h 1797821"/>
                <a:gd name="connsiteX1" fmla="*/ 1636018 w 1636018"/>
                <a:gd name="connsiteY1" fmla="*/ 0 h 1797821"/>
                <a:gd name="connsiteX2" fmla="*/ 1636018 w 1636018"/>
                <a:gd name="connsiteY2" fmla="*/ 1797821 h 1797821"/>
              </a:gdLst>
              <a:ahLst/>
              <a:cxnLst>
                <a:cxn ang="0">
                  <a:pos x="connsiteX0" y="connsiteY0"/>
                </a:cxn>
                <a:cxn ang="0">
                  <a:pos x="connsiteX1" y="connsiteY1"/>
                </a:cxn>
                <a:cxn ang="0">
                  <a:pos x="connsiteX2" y="connsiteY2"/>
                </a:cxn>
              </a:cxnLst>
              <a:rect l="l" t="t" r="r" b="b"/>
              <a:pathLst>
                <a:path w="1636018" h="1797821">
                  <a:moveTo>
                    <a:pt x="0" y="898910"/>
                  </a:moveTo>
                  <a:lnTo>
                    <a:pt x="1636018" y="0"/>
                  </a:lnTo>
                  <a:lnTo>
                    <a:pt x="1636018" y="1797821"/>
                  </a:lnTo>
                  <a:close/>
                </a:path>
              </a:pathLst>
            </a:custGeom>
            <a:solidFill>
              <a:srgbClr val="FFB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25" name="任意多边形 24"/>
            <p:cNvSpPr/>
            <p:nvPr/>
          </p:nvSpPr>
          <p:spPr>
            <a:xfrm rot="5400000">
              <a:off x="6170950" y="3081702"/>
              <a:ext cx="1636018" cy="1797821"/>
            </a:xfrm>
            <a:custGeom>
              <a:avLst/>
              <a:gdLst>
                <a:gd name="connsiteX0" fmla="*/ 0 w 1636018"/>
                <a:gd name="connsiteY0" fmla="*/ 898910 h 1797821"/>
                <a:gd name="connsiteX1" fmla="*/ 1636018 w 1636018"/>
                <a:gd name="connsiteY1" fmla="*/ 0 h 1797821"/>
                <a:gd name="connsiteX2" fmla="*/ 1636018 w 1636018"/>
                <a:gd name="connsiteY2" fmla="*/ 1797821 h 1797821"/>
              </a:gdLst>
              <a:ahLst/>
              <a:cxnLst>
                <a:cxn ang="0">
                  <a:pos x="connsiteX0" y="connsiteY0"/>
                </a:cxn>
                <a:cxn ang="0">
                  <a:pos x="connsiteX1" y="connsiteY1"/>
                </a:cxn>
                <a:cxn ang="0">
                  <a:pos x="connsiteX2" y="connsiteY2"/>
                </a:cxn>
              </a:cxnLst>
              <a:rect l="l" t="t" r="r" b="b"/>
              <a:pathLst>
                <a:path w="1636018" h="1797821">
                  <a:moveTo>
                    <a:pt x="0" y="898910"/>
                  </a:moveTo>
                  <a:lnTo>
                    <a:pt x="1636018" y="0"/>
                  </a:lnTo>
                  <a:lnTo>
                    <a:pt x="1636018" y="1797821"/>
                  </a:lnTo>
                  <a:close/>
                </a:path>
              </a:pathLst>
            </a:custGeom>
            <a:solidFill>
              <a:srgbClr val="F29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grpSp>
        <p:nvGrpSpPr>
          <p:cNvPr id="29" name="组合 28"/>
          <p:cNvGrpSpPr/>
          <p:nvPr/>
        </p:nvGrpSpPr>
        <p:grpSpPr>
          <a:xfrm>
            <a:off x="3998208" y="2752955"/>
            <a:ext cx="1968852" cy="2283874"/>
            <a:chOff x="4298179" y="1526584"/>
            <a:chExt cx="3595642" cy="4170954"/>
          </a:xfrm>
          <a:solidFill>
            <a:srgbClr val="01ACBE"/>
          </a:solidFill>
        </p:grpSpPr>
        <p:sp>
          <p:nvSpPr>
            <p:cNvPr id="30" name="六边形 11"/>
            <p:cNvSpPr/>
            <p:nvPr/>
          </p:nvSpPr>
          <p:spPr>
            <a:xfrm rot="5400000">
              <a:off x="5646544" y="3450262"/>
              <a:ext cx="898911" cy="3595642"/>
            </a:xfrm>
            <a:custGeom>
              <a:avLst/>
              <a:gdLst>
                <a:gd name="connsiteX0" fmla="*/ 0 w 4170946"/>
                <a:gd name="connsiteY0" fmla="*/ 1797822 h 3595644"/>
                <a:gd name="connsiteX1" fmla="*/ 898911 w 4170946"/>
                <a:gd name="connsiteY1" fmla="*/ 1 h 3595644"/>
                <a:gd name="connsiteX2" fmla="*/ 3272035 w 4170946"/>
                <a:gd name="connsiteY2" fmla="*/ 1 h 3595644"/>
                <a:gd name="connsiteX3" fmla="*/ 4170946 w 4170946"/>
                <a:gd name="connsiteY3" fmla="*/ 1797822 h 3595644"/>
                <a:gd name="connsiteX4" fmla="*/ 3272035 w 4170946"/>
                <a:gd name="connsiteY4" fmla="*/ 3595643 h 3595644"/>
                <a:gd name="connsiteX5" fmla="*/ 898911 w 4170946"/>
                <a:gd name="connsiteY5" fmla="*/ 3595643 h 3595644"/>
                <a:gd name="connsiteX6" fmla="*/ 0 w 4170946"/>
                <a:gd name="connsiteY6" fmla="*/ 1797822 h 3595644"/>
                <a:gd name="connsiteX0-1" fmla="*/ 0 w 3272035"/>
                <a:gd name="connsiteY0-2" fmla="*/ 3595642 h 3595642"/>
                <a:gd name="connsiteX1-3" fmla="*/ 0 w 3272035"/>
                <a:gd name="connsiteY1-4" fmla="*/ 0 h 3595642"/>
                <a:gd name="connsiteX2-5" fmla="*/ 2373124 w 3272035"/>
                <a:gd name="connsiteY2-6" fmla="*/ 0 h 3595642"/>
                <a:gd name="connsiteX3-7" fmla="*/ 3272035 w 3272035"/>
                <a:gd name="connsiteY3-8" fmla="*/ 1797821 h 3595642"/>
                <a:gd name="connsiteX4-9" fmla="*/ 2373124 w 3272035"/>
                <a:gd name="connsiteY4-10" fmla="*/ 3595642 h 3595642"/>
                <a:gd name="connsiteX5-11" fmla="*/ 0 w 3272035"/>
                <a:gd name="connsiteY5-12" fmla="*/ 3595642 h 3595642"/>
                <a:gd name="connsiteX0-13" fmla="*/ 2373124 w 3272035"/>
                <a:gd name="connsiteY0-14" fmla="*/ 3595642 h 3595642"/>
                <a:gd name="connsiteX1-15" fmla="*/ 0 w 3272035"/>
                <a:gd name="connsiteY1-16" fmla="*/ 0 h 3595642"/>
                <a:gd name="connsiteX2-17" fmla="*/ 2373124 w 3272035"/>
                <a:gd name="connsiteY2-18" fmla="*/ 0 h 3595642"/>
                <a:gd name="connsiteX3-19" fmla="*/ 3272035 w 3272035"/>
                <a:gd name="connsiteY3-20" fmla="*/ 1797821 h 3595642"/>
                <a:gd name="connsiteX4-21" fmla="*/ 2373124 w 3272035"/>
                <a:gd name="connsiteY4-22" fmla="*/ 3595642 h 3595642"/>
                <a:gd name="connsiteX0-23" fmla="*/ 0 w 898911"/>
                <a:gd name="connsiteY0-24" fmla="*/ 3595642 h 3595642"/>
                <a:gd name="connsiteX1-25" fmla="*/ 0 w 898911"/>
                <a:gd name="connsiteY1-26" fmla="*/ 0 h 3595642"/>
                <a:gd name="connsiteX2-27" fmla="*/ 898911 w 898911"/>
                <a:gd name="connsiteY2-28" fmla="*/ 1797821 h 3595642"/>
                <a:gd name="connsiteX3-29" fmla="*/ 0 w 898911"/>
                <a:gd name="connsiteY3-30" fmla="*/ 3595642 h 3595642"/>
              </a:gdLst>
              <a:ahLst/>
              <a:cxnLst>
                <a:cxn ang="0">
                  <a:pos x="connsiteX0-1" y="connsiteY0-2"/>
                </a:cxn>
                <a:cxn ang="0">
                  <a:pos x="connsiteX1-3" y="connsiteY1-4"/>
                </a:cxn>
                <a:cxn ang="0">
                  <a:pos x="connsiteX2-5" y="connsiteY2-6"/>
                </a:cxn>
                <a:cxn ang="0">
                  <a:pos x="connsiteX3-7" y="connsiteY3-8"/>
                </a:cxn>
              </a:cxnLst>
              <a:rect l="l" t="t" r="r" b="b"/>
              <a:pathLst>
                <a:path w="898911" h="3595642">
                  <a:moveTo>
                    <a:pt x="0" y="3595642"/>
                  </a:moveTo>
                  <a:lnTo>
                    <a:pt x="0" y="0"/>
                  </a:lnTo>
                  <a:lnTo>
                    <a:pt x="898911" y="1797821"/>
                  </a:lnTo>
                  <a:lnTo>
                    <a:pt x="0" y="3595642"/>
                  </a:lnTo>
                  <a:close/>
                </a:path>
              </a:pathLst>
            </a:custGeom>
            <a:gradFill>
              <a:gsLst>
                <a:gs pos="50000">
                  <a:srgbClr val="018B99"/>
                </a:gs>
                <a:gs pos="50000">
                  <a:srgbClr val="01A9BB"/>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31" name="六边形 12"/>
            <p:cNvSpPr/>
            <p:nvPr/>
          </p:nvSpPr>
          <p:spPr>
            <a:xfrm rot="5400000">
              <a:off x="3573931" y="2263695"/>
              <a:ext cx="3272035" cy="1797821"/>
            </a:xfrm>
            <a:custGeom>
              <a:avLst/>
              <a:gdLst>
                <a:gd name="connsiteX0" fmla="*/ 0 w 4170946"/>
                <a:gd name="connsiteY0" fmla="*/ 1797822 h 3595644"/>
                <a:gd name="connsiteX1" fmla="*/ 898911 w 4170946"/>
                <a:gd name="connsiteY1" fmla="*/ 1 h 3595644"/>
                <a:gd name="connsiteX2" fmla="*/ 3272035 w 4170946"/>
                <a:gd name="connsiteY2" fmla="*/ 1 h 3595644"/>
                <a:gd name="connsiteX3" fmla="*/ 4170946 w 4170946"/>
                <a:gd name="connsiteY3" fmla="*/ 1797822 h 3595644"/>
                <a:gd name="connsiteX4" fmla="*/ 3272035 w 4170946"/>
                <a:gd name="connsiteY4" fmla="*/ 3595643 h 3595644"/>
                <a:gd name="connsiteX5" fmla="*/ 898911 w 4170946"/>
                <a:gd name="connsiteY5" fmla="*/ 3595643 h 3595644"/>
                <a:gd name="connsiteX6" fmla="*/ 0 w 4170946"/>
                <a:gd name="connsiteY6" fmla="*/ 1797822 h 3595644"/>
                <a:gd name="connsiteX0-1" fmla="*/ 0 w 4170946"/>
                <a:gd name="connsiteY0-2" fmla="*/ 1797821 h 3595642"/>
                <a:gd name="connsiteX1-3" fmla="*/ 3272035 w 4170946"/>
                <a:gd name="connsiteY1-4" fmla="*/ 0 h 3595642"/>
                <a:gd name="connsiteX2-5" fmla="*/ 4170946 w 4170946"/>
                <a:gd name="connsiteY2-6" fmla="*/ 1797821 h 3595642"/>
                <a:gd name="connsiteX3-7" fmla="*/ 3272035 w 4170946"/>
                <a:gd name="connsiteY3-8" fmla="*/ 3595642 h 3595642"/>
                <a:gd name="connsiteX4-9" fmla="*/ 898911 w 4170946"/>
                <a:gd name="connsiteY4-10" fmla="*/ 3595642 h 3595642"/>
                <a:gd name="connsiteX5-11" fmla="*/ 0 w 4170946"/>
                <a:gd name="connsiteY5-12" fmla="*/ 1797821 h 3595642"/>
                <a:gd name="connsiteX0-13" fmla="*/ 0 w 4170946"/>
                <a:gd name="connsiteY0-14" fmla="*/ 0 h 1797821"/>
                <a:gd name="connsiteX1-15" fmla="*/ 4170946 w 4170946"/>
                <a:gd name="connsiteY1-16" fmla="*/ 0 h 1797821"/>
                <a:gd name="connsiteX2-17" fmla="*/ 3272035 w 4170946"/>
                <a:gd name="connsiteY2-18" fmla="*/ 1797821 h 1797821"/>
                <a:gd name="connsiteX3-19" fmla="*/ 898911 w 4170946"/>
                <a:gd name="connsiteY3-20" fmla="*/ 1797821 h 1797821"/>
                <a:gd name="connsiteX4-21" fmla="*/ 0 w 4170946"/>
                <a:gd name="connsiteY4-22" fmla="*/ 0 h 1797821"/>
                <a:gd name="connsiteX0-23" fmla="*/ 0 w 3272035"/>
                <a:gd name="connsiteY0-24" fmla="*/ 0 h 1797821"/>
                <a:gd name="connsiteX1-25" fmla="*/ 3272035 w 3272035"/>
                <a:gd name="connsiteY1-26" fmla="*/ 1797821 h 1797821"/>
                <a:gd name="connsiteX2-27" fmla="*/ 898911 w 3272035"/>
                <a:gd name="connsiteY2-28" fmla="*/ 1797821 h 1797821"/>
                <a:gd name="connsiteX3-29" fmla="*/ 0 w 3272035"/>
                <a:gd name="connsiteY3-30" fmla="*/ 0 h 1797821"/>
              </a:gdLst>
              <a:ahLst/>
              <a:cxnLst>
                <a:cxn ang="0">
                  <a:pos x="connsiteX0-1" y="connsiteY0-2"/>
                </a:cxn>
                <a:cxn ang="0">
                  <a:pos x="connsiteX1-3" y="connsiteY1-4"/>
                </a:cxn>
                <a:cxn ang="0">
                  <a:pos x="connsiteX2-5" y="connsiteY2-6"/>
                </a:cxn>
                <a:cxn ang="0">
                  <a:pos x="connsiteX3-7" y="connsiteY3-8"/>
                </a:cxn>
              </a:cxnLst>
              <a:rect l="l" t="t" r="r" b="b"/>
              <a:pathLst>
                <a:path w="3272035" h="1797821">
                  <a:moveTo>
                    <a:pt x="0" y="0"/>
                  </a:moveTo>
                  <a:lnTo>
                    <a:pt x="3272035" y="1797821"/>
                  </a:lnTo>
                  <a:lnTo>
                    <a:pt x="898911" y="1797821"/>
                  </a:lnTo>
                  <a:lnTo>
                    <a:pt x="0" y="0"/>
                  </a:lnTo>
                  <a:close/>
                </a:path>
              </a:pathLst>
            </a:custGeom>
            <a:gradFill>
              <a:gsLst>
                <a:gs pos="50000">
                  <a:srgbClr val="01E1F9"/>
                </a:gs>
                <a:gs pos="50000">
                  <a:srgbClr val="30EAFE"/>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32" name="六边形 13"/>
            <p:cNvSpPr/>
            <p:nvPr/>
          </p:nvSpPr>
          <p:spPr>
            <a:xfrm rot="5400000">
              <a:off x="5346828" y="2263691"/>
              <a:ext cx="3272035" cy="1797821"/>
            </a:xfrm>
            <a:custGeom>
              <a:avLst/>
              <a:gdLst>
                <a:gd name="connsiteX0" fmla="*/ 0 w 4170946"/>
                <a:gd name="connsiteY0" fmla="*/ 1797822 h 3595644"/>
                <a:gd name="connsiteX1" fmla="*/ 898911 w 4170946"/>
                <a:gd name="connsiteY1" fmla="*/ 1 h 3595644"/>
                <a:gd name="connsiteX2" fmla="*/ 3272035 w 4170946"/>
                <a:gd name="connsiteY2" fmla="*/ 1 h 3595644"/>
                <a:gd name="connsiteX3" fmla="*/ 4170946 w 4170946"/>
                <a:gd name="connsiteY3" fmla="*/ 1797822 h 3595644"/>
                <a:gd name="connsiteX4" fmla="*/ 3272035 w 4170946"/>
                <a:gd name="connsiteY4" fmla="*/ 3595643 h 3595644"/>
                <a:gd name="connsiteX5" fmla="*/ 898911 w 4170946"/>
                <a:gd name="connsiteY5" fmla="*/ 3595643 h 3595644"/>
                <a:gd name="connsiteX6" fmla="*/ 0 w 4170946"/>
                <a:gd name="connsiteY6" fmla="*/ 1797822 h 3595644"/>
                <a:gd name="connsiteX0-1" fmla="*/ 0 w 3272035"/>
                <a:gd name="connsiteY0-2" fmla="*/ 1797821 h 3595642"/>
                <a:gd name="connsiteX1-3" fmla="*/ 898911 w 3272035"/>
                <a:gd name="connsiteY1-4" fmla="*/ 0 h 3595642"/>
                <a:gd name="connsiteX2-5" fmla="*/ 3272035 w 3272035"/>
                <a:gd name="connsiteY2-6" fmla="*/ 0 h 3595642"/>
                <a:gd name="connsiteX3-7" fmla="*/ 3272035 w 3272035"/>
                <a:gd name="connsiteY3-8" fmla="*/ 3595642 h 3595642"/>
                <a:gd name="connsiteX4-9" fmla="*/ 898911 w 3272035"/>
                <a:gd name="connsiteY4-10" fmla="*/ 3595642 h 3595642"/>
                <a:gd name="connsiteX5-11" fmla="*/ 0 w 3272035"/>
                <a:gd name="connsiteY5-12" fmla="*/ 1797821 h 3595642"/>
                <a:gd name="connsiteX0-13" fmla="*/ 0 w 3272035"/>
                <a:gd name="connsiteY0-14" fmla="*/ 1797821 h 3595642"/>
                <a:gd name="connsiteX1-15" fmla="*/ 898911 w 3272035"/>
                <a:gd name="connsiteY1-16" fmla="*/ 0 h 3595642"/>
                <a:gd name="connsiteX2-17" fmla="*/ 3272035 w 3272035"/>
                <a:gd name="connsiteY2-18" fmla="*/ 0 h 3595642"/>
                <a:gd name="connsiteX3-19" fmla="*/ 898911 w 3272035"/>
                <a:gd name="connsiteY3-20" fmla="*/ 3595642 h 3595642"/>
                <a:gd name="connsiteX4-21" fmla="*/ 0 w 3272035"/>
                <a:gd name="connsiteY4-22" fmla="*/ 1797821 h 3595642"/>
                <a:gd name="connsiteX0-23" fmla="*/ 0 w 3272035"/>
                <a:gd name="connsiteY0-24" fmla="*/ 1797821 h 3595642"/>
                <a:gd name="connsiteX1-25" fmla="*/ 898911 w 3272035"/>
                <a:gd name="connsiteY1-26" fmla="*/ 0 h 3595642"/>
                <a:gd name="connsiteX2-27" fmla="*/ 3272035 w 3272035"/>
                <a:gd name="connsiteY2-28" fmla="*/ 0 h 3595642"/>
                <a:gd name="connsiteX3-29" fmla="*/ 968958 w 3272035"/>
                <a:gd name="connsiteY3-30" fmla="*/ 3436980 h 3595642"/>
                <a:gd name="connsiteX4-31" fmla="*/ 898911 w 3272035"/>
                <a:gd name="connsiteY4-32" fmla="*/ 3595642 h 3595642"/>
                <a:gd name="connsiteX5-33" fmla="*/ 0 w 3272035"/>
                <a:gd name="connsiteY5-34" fmla="*/ 1797821 h 3595642"/>
                <a:gd name="connsiteX0-35" fmla="*/ 0 w 3272035"/>
                <a:gd name="connsiteY0-36" fmla="*/ 1797821 h 3595642"/>
                <a:gd name="connsiteX1-37" fmla="*/ 898911 w 3272035"/>
                <a:gd name="connsiteY1-38" fmla="*/ 0 h 3595642"/>
                <a:gd name="connsiteX2-39" fmla="*/ 3272035 w 3272035"/>
                <a:gd name="connsiteY2-40" fmla="*/ 0 h 3595642"/>
                <a:gd name="connsiteX3-41" fmla="*/ 898911 w 3272035"/>
                <a:gd name="connsiteY3-42" fmla="*/ 3595642 h 3595642"/>
                <a:gd name="connsiteX4-43" fmla="*/ 0 w 3272035"/>
                <a:gd name="connsiteY4-44" fmla="*/ 1797821 h 3595642"/>
                <a:gd name="connsiteX0-45" fmla="*/ 0 w 3272035"/>
                <a:gd name="connsiteY0-46" fmla="*/ 1797821 h 1797821"/>
                <a:gd name="connsiteX1-47" fmla="*/ 898911 w 3272035"/>
                <a:gd name="connsiteY1-48" fmla="*/ 0 h 1797821"/>
                <a:gd name="connsiteX2-49" fmla="*/ 3272035 w 3272035"/>
                <a:gd name="connsiteY2-50" fmla="*/ 0 h 1797821"/>
                <a:gd name="connsiteX3-51" fmla="*/ 0 w 3272035"/>
                <a:gd name="connsiteY3-52" fmla="*/ 1797821 h 1797821"/>
              </a:gdLst>
              <a:ahLst/>
              <a:cxnLst>
                <a:cxn ang="0">
                  <a:pos x="connsiteX0-1" y="connsiteY0-2"/>
                </a:cxn>
                <a:cxn ang="0">
                  <a:pos x="connsiteX1-3" y="connsiteY1-4"/>
                </a:cxn>
                <a:cxn ang="0">
                  <a:pos x="connsiteX2-5" y="connsiteY2-6"/>
                </a:cxn>
                <a:cxn ang="0">
                  <a:pos x="connsiteX3-7" y="connsiteY3-8"/>
                </a:cxn>
              </a:cxnLst>
              <a:rect l="l" t="t" r="r" b="b"/>
              <a:pathLst>
                <a:path w="3272035" h="1797821">
                  <a:moveTo>
                    <a:pt x="0" y="1797821"/>
                  </a:moveTo>
                  <a:lnTo>
                    <a:pt x="898911" y="0"/>
                  </a:lnTo>
                  <a:lnTo>
                    <a:pt x="3272035" y="0"/>
                  </a:lnTo>
                  <a:lnTo>
                    <a:pt x="0" y="1797821"/>
                  </a:lnTo>
                  <a:close/>
                </a:path>
              </a:pathLst>
            </a:custGeom>
            <a:gradFill>
              <a:gsLst>
                <a:gs pos="50000">
                  <a:srgbClr val="01A6B7"/>
                </a:gs>
                <a:gs pos="50000">
                  <a:srgbClr val="01C1D5"/>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33" name="任意多边形 32"/>
            <p:cNvSpPr/>
            <p:nvPr/>
          </p:nvSpPr>
          <p:spPr>
            <a:xfrm rot="5400000">
              <a:off x="5276801" y="1458066"/>
              <a:ext cx="1636018" cy="1797821"/>
            </a:xfrm>
            <a:custGeom>
              <a:avLst/>
              <a:gdLst>
                <a:gd name="connsiteX0" fmla="*/ 0 w 1636018"/>
                <a:gd name="connsiteY0" fmla="*/ 898910 h 1797821"/>
                <a:gd name="connsiteX1" fmla="*/ 1636018 w 1636018"/>
                <a:gd name="connsiteY1" fmla="*/ 0 h 1797821"/>
                <a:gd name="connsiteX2" fmla="*/ 1636018 w 1636018"/>
                <a:gd name="connsiteY2" fmla="*/ 1797821 h 1797821"/>
              </a:gdLst>
              <a:ahLst/>
              <a:cxnLst>
                <a:cxn ang="0">
                  <a:pos x="connsiteX0" y="connsiteY0"/>
                </a:cxn>
                <a:cxn ang="0">
                  <a:pos x="connsiteX1" y="connsiteY1"/>
                </a:cxn>
                <a:cxn ang="0">
                  <a:pos x="connsiteX2" y="connsiteY2"/>
                </a:cxn>
              </a:cxnLst>
              <a:rect l="l" t="t" r="r" b="b"/>
              <a:pathLst>
                <a:path w="1636018" h="1797821">
                  <a:moveTo>
                    <a:pt x="0" y="898910"/>
                  </a:moveTo>
                  <a:lnTo>
                    <a:pt x="1636018" y="0"/>
                  </a:lnTo>
                  <a:lnTo>
                    <a:pt x="1636018" y="1797821"/>
                  </a:lnTo>
                  <a:close/>
                </a:path>
              </a:pathLst>
            </a:custGeom>
            <a:solidFill>
              <a:srgbClr val="01DE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34" name="任意多边形 33"/>
            <p:cNvSpPr/>
            <p:nvPr/>
          </p:nvSpPr>
          <p:spPr>
            <a:xfrm rot="16200000" flipV="1">
              <a:off x="5276802" y="3094084"/>
              <a:ext cx="1636018" cy="1797821"/>
            </a:xfrm>
            <a:custGeom>
              <a:avLst/>
              <a:gdLst>
                <a:gd name="connsiteX0" fmla="*/ 0 w 1636018"/>
                <a:gd name="connsiteY0" fmla="*/ 898910 h 1797821"/>
                <a:gd name="connsiteX1" fmla="*/ 1636018 w 1636018"/>
                <a:gd name="connsiteY1" fmla="*/ 0 h 1797821"/>
                <a:gd name="connsiteX2" fmla="*/ 1636018 w 1636018"/>
                <a:gd name="connsiteY2" fmla="*/ 1797821 h 1797821"/>
              </a:gdLst>
              <a:ahLst/>
              <a:cxnLst>
                <a:cxn ang="0">
                  <a:pos x="connsiteX0" y="connsiteY0"/>
                </a:cxn>
                <a:cxn ang="0">
                  <a:pos x="connsiteX1" y="connsiteY1"/>
                </a:cxn>
                <a:cxn ang="0">
                  <a:pos x="connsiteX2" y="connsiteY2"/>
                </a:cxn>
              </a:cxnLst>
              <a:rect l="l" t="t" r="r" b="b"/>
              <a:pathLst>
                <a:path w="1636018" h="1797821">
                  <a:moveTo>
                    <a:pt x="0" y="898910"/>
                  </a:moveTo>
                  <a:lnTo>
                    <a:pt x="1636018" y="0"/>
                  </a:lnTo>
                  <a:lnTo>
                    <a:pt x="1636018" y="1797821"/>
                  </a:lnTo>
                  <a:close/>
                </a:path>
              </a:pathLst>
            </a:custGeom>
            <a:solidFill>
              <a:srgbClr val="01C8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35" name="任意多边形 34"/>
            <p:cNvSpPr/>
            <p:nvPr/>
          </p:nvSpPr>
          <p:spPr>
            <a:xfrm rot="5400000">
              <a:off x="4385034" y="3081702"/>
              <a:ext cx="1636018" cy="1797821"/>
            </a:xfrm>
            <a:custGeom>
              <a:avLst/>
              <a:gdLst>
                <a:gd name="connsiteX0" fmla="*/ 0 w 1636018"/>
                <a:gd name="connsiteY0" fmla="*/ 898910 h 1797821"/>
                <a:gd name="connsiteX1" fmla="*/ 1636018 w 1636018"/>
                <a:gd name="connsiteY1" fmla="*/ 0 h 1797821"/>
                <a:gd name="connsiteX2" fmla="*/ 1636018 w 1636018"/>
                <a:gd name="connsiteY2" fmla="*/ 1797821 h 1797821"/>
              </a:gdLst>
              <a:ahLst/>
              <a:cxnLst>
                <a:cxn ang="0">
                  <a:pos x="connsiteX0" y="connsiteY0"/>
                </a:cxn>
                <a:cxn ang="0">
                  <a:pos x="connsiteX1" y="connsiteY1"/>
                </a:cxn>
                <a:cxn ang="0">
                  <a:pos x="connsiteX2" y="connsiteY2"/>
                </a:cxn>
              </a:cxnLst>
              <a:rect l="l" t="t" r="r" b="b"/>
              <a:pathLst>
                <a:path w="1636018" h="1797821">
                  <a:moveTo>
                    <a:pt x="0" y="898910"/>
                  </a:moveTo>
                  <a:lnTo>
                    <a:pt x="1636018" y="0"/>
                  </a:lnTo>
                  <a:lnTo>
                    <a:pt x="1636018" y="1797821"/>
                  </a:lnTo>
                  <a:close/>
                </a:path>
              </a:pathLst>
            </a:custGeom>
            <a:solidFill>
              <a:srgbClr val="01CF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36" name="任意多边形 35"/>
            <p:cNvSpPr/>
            <p:nvPr/>
          </p:nvSpPr>
          <p:spPr>
            <a:xfrm rot="5400000">
              <a:off x="6170950" y="3081702"/>
              <a:ext cx="1636018" cy="1797821"/>
            </a:xfrm>
            <a:custGeom>
              <a:avLst/>
              <a:gdLst>
                <a:gd name="connsiteX0" fmla="*/ 0 w 1636018"/>
                <a:gd name="connsiteY0" fmla="*/ 898910 h 1797821"/>
                <a:gd name="connsiteX1" fmla="*/ 1636018 w 1636018"/>
                <a:gd name="connsiteY1" fmla="*/ 0 h 1797821"/>
                <a:gd name="connsiteX2" fmla="*/ 1636018 w 1636018"/>
                <a:gd name="connsiteY2" fmla="*/ 1797821 h 1797821"/>
              </a:gdLst>
              <a:ahLst/>
              <a:cxnLst>
                <a:cxn ang="0">
                  <a:pos x="connsiteX0" y="connsiteY0"/>
                </a:cxn>
                <a:cxn ang="0">
                  <a:pos x="connsiteX1" y="connsiteY1"/>
                </a:cxn>
                <a:cxn ang="0">
                  <a:pos x="connsiteX2" y="connsiteY2"/>
                </a:cxn>
              </a:cxnLst>
              <a:rect l="l" t="t" r="r" b="b"/>
              <a:pathLst>
                <a:path w="1636018" h="1797821">
                  <a:moveTo>
                    <a:pt x="0" y="898910"/>
                  </a:moveTo>
                  <a:lnTo>
                    <a:pt x="1636018" y="0"/>
                  </a:lnTo>
                  <a:lnTo>
                    <a:pt x="1636018" y="1797821"/>
                  </a:lnTo>
                  <a:close/>
                </a:path>
              </a:pathLst>
            </a:custGeom>
            <a:solidFill>
              <a:srgbClr val="01B4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grpSp>
        <p:nvGrpSpPr>
          <p:cNvPr id="37" name="组合 36"/>
          <p:cNvGrpSpPr/>
          <p:nvPr/>
        </p:nvGrpSpPr>
        <p:grpSpPr>
          <a:xfrm>
            <a:off x="6275741" y="2752955"/>
            <a:ext cx="1968852" cy="2283874"/>
            <a:chOff x="4298179" y="1526584"/>
            <a:chExt cx="3595642" cy="4170954"/>
          </a:xfrm>
          <a:solidFill>
            <a:srgbClr val="E87071"/>
          </a:solidFill>
        </p:grpSpPr>
        <p:sp>
          <p:nvSpPr>
            <p:cNvPr id="38" name="六边形 11"/>
            <p:cNvSpPr/>
            <p:nvPr/>
          </p:nvSpPr>
          <p:spPr>
            <a:xfrm rot="5400000">
              <a:off x="5646544" y="3450262"/>
              <a:ext cx="898911" cy="3595642"/>
            </a:xfrm>
            <a:custGeom>
              <a:avLst/>
              <a:gdLst>
                <a:gd name="connsiteX0" fmla="*/ 0 w 4170946"/>
                <a:gd name="connsiteY0" fmla="*/ 1797822 h 3595644"/>
                <a:gd name="connsiteX1" fmla="*/ 898911 w 4170946"/>
                <a:gd name="connsiteY1" fmla="*/ 1 h 3595644"/>
                <a:gd name="connsiteX2" fmla="*/ 3272035 w 4170946"/>
                <a:gd name="connsiteY2" fmla="*/ 1 h 3595644"/>
                <a:gd name="connsiteX3" fmla="*/ 4170946 w 4170946"/>
                <a:gd name="connsiteY3" fmla="*/ 1797822 h 3595644"/>
                <a:gd name="connsiteX4" fmla="*/ 3272035 w 4170946"/>
                <a:gd name="connsiteY4" fmla="*/ 3595643 h 3595644"/>
                <a:gd name="connsiteX5" fmla="*/ 898911 w 4170946"/>
                <a:gd name="connsiteY5" fmla="*/ 3595643 h 3595644"/>
                <a:gd name="connsiteX6" fmla="*/ 0 w 4170946"/>
                <a:gd name="connsiteY6" fmla="*/ 1797822 h 3595644"/>
                <a:gd name="connsiteX0-1" fmla="*/ 0 w 3272035"/>
                <a:gd name="connsiteY0-2" fmla="*/ 3595642 h 3595642"/>
                <a:gd name="connsiteX1-3" fmla="*/ 0 w 3272035"/>
                <a:gd name="connsiteY1-4" fmla="*/ 0 h 3595642"/>
                <a:gd name="connsiteX2-5" fmla="*/ 2373124 w 3272035"/>
                <a:gd name="connsiteY2-6" fmla="*/ 0 h 3595642"/>
                <a:gd name="connsiteX3-7" fmla="*/ 3272035 w 3272035"/>
                <a:gd name="connsiteY3-8" fmla="*/ 1797821 h 3595642"/>
                <a:gd name="connsiteX4-9" fmla="*/ 2373124 w 3272035"/>
                <a:gd name="connsiteY4-10" fmla="*/ 3595642 h 3595642"/>
                <a:gd name="connsiteX5-11" fmla="*/ 0 w 3272035"/>
                <a:gd name="connsiteY5-12" fmla="*/ 3595642 h 3595642"/>
                <a:gd name="connsiteX0-13" fmla="*/ 2373124 w 3272035"/>
                <a:gd name="connsiteY0-14" fmla="*/ 3595642 h 3595642"/>
                <a:gd name="connsiteX1-15" fmla="*/ 0 w 3272035"/>
                <a:gd name="connsiteY1-16" fmla="*/ 0 h 3595642"/>
                <a:gd name="connsiteX2-17" fmla="*/ 2373124 w 3272035"/>
                <a:gd name="connsiteY2-18" fmla="*/ 0 h 3595642"/>
                <a:gd name="connsiteX3-19" fmla="*/ 3272035 w 3272035"/>
                <a:gd name="connsiteY3-20" fmla="*/ 1797821 h 3595642"/>
                <a:gd name="connsiteX4-21" fmla="*/ 2373124 w 3272035"/>
                <a:gd name="connsiteY4-22" fmla="*/ 3595642 h 3595642"/>
                <a:gd name="connsiteX0-23" fmla="*/ 0 w 898911"/>
                <a:gd name="connsiteY0-24" fmla="*/ 3595642 h 3595642"/>
                <a:gd name="connsiteX1-25" fmla="*/ 0 w 898911"/>
                <a:gd name="connsiteY1-26" fmla="*/ 0 h 3595642"/>
                <a:gd name="connsiteX2-27" fmla="*/ 898911 w 898911"/>
                <a:gd name="connsiteY2-28" fmla="*/ 1797821 h 3595642"/>
                <a:gd name="connsiteX3-29" fmla="*/ 0 w 898911"/>
                <a:gd name="connsiteY3-30" fmla="*/ 3595642 h 3595642"/>
              </a:gdLst>
              <a:ahLst/>
              <a:cxnLst>
                <a:cxn ang="0">
                  <a:pos x="connsiteX0-1" y="connsiteY0-2"/>
                </a:cxn>
                <a:cxn ang="0">
                  <a:pos x="connsiteX1-3" y="connsiteY1-4"/>
                </a:cxn>
                <a:cxn ang="0">
                  <a:pos x="connsiteX2-5" y="connsiteY2-6"/>
                </a:cxn>
                <a:cxn ang="0">
                  <a:pos x="connsiteX3-7" y="connsiteY3-8"/>
                </a:cxn>
              </a:cxnLst>
              <a:rect l="l" t="t" r="r" b="b"/>
              <a:pathLst>
                <a:path w="898911" h="3595642">
                  <a:moveTo>
                    <a:pt x="0" y="3595642"/>
                  </a:moveTo>
                  <a:lnTo>
                    <a:pt x="0" y="0"/>
                  </a:lnTo>
                  <a:lnTo>
                    <a:pt x="898911" y="1797821"/>
                  </a:lnTo>
                  <a:lnTo>
                    <a:pt x="0" y="3595642"/>
                  </a:lnTo>
                  <a:close/>
                </a:path>
              </a:pathLst>
            </a:custGeom>
            <a:gradFill>
              <a:gsLst>
                <a:gs pos="50000">
                  <a:srgbClr val="CE2424"/>
                </a:gs>
                <a:gs pos="50000">
                  <a:srgbClr val="E04C4C"/>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39" name="六边形 12"/>
            <p:cNvSpPr/>
            <p:nvPr/>
          </p:nvSpPr>
          <p:spPr>
            <a:xfrm rot="5400000">
              <a:off x="3573931" y="2263695"/>
              <a:ext cx="3272035" cy="1797821"/>
            </a:xfrm>
            <a:custGeom>
              <a:avLst/>
              <a:gdLst>
                <a:gd name="connsiteX0" fmla="*/ 0 w 4170946"/>
                <a:gd name="connsiteY0" fmla="*/ 1797822 h 3595644"/>
                <a:gd name="connsiteX1" fmla="*/ 898911 w 4170946"/>
                <a:gd name="connsiteY1" fmla="*/ 1 h 3595644"/>
                <a:gd name="connsiteX2" fmla="*/ 3272035 w 4170946"/>
                <a:gd name="connsiteY2" fmla="*/ 1 h 3595644"/>
                <a:gd name="connsiteX3" fmla="*/ 4170946 w 4170946"/>
                <a:gd name="connsiteY3" fmla="*/ 1797822 h 3595644"/>
                <a:gd name="connsiteX4" fmla="*/ 3272035 w 4170946"/>
                <a:gd name="connsiteY4" fmla="*/ 3595643 h 3595644"/>
                <a:gd name="connsiteX5" fmla="*/ 898911 w 4170946"/>
                <a:gd name="connsiteY5" fmla="*/ 3595643 h 3595644"/>
                <a:gd name="connsiteX6" fmla="*/ 0 w 4170946"/>
                <a:gd name="connsiteY6" fmla="*/ 1797822 h 3595644"/>
                <a:gd name="connsiteX0-1" fmla="*/ 0 w 4170946"/>
                <a:gd name="connsiteY0-2" fmla="*/ 1797821 h 3595642"/>
                <a:gd name="connsiteX1-3" fmla="*/ 3272035 w 4170946"/>
                <a:gd name="connsiteY1-4" fmla="*/ 0 h 3595642"/>
                <a:gd name="connsiteX2-5" fmla="*/ 4170946 w 4170946"/>
                <a:gd name="connsiteY2-6" fmla="*/ 1797821 h 3595642"/>
                <a:gd name="connsiteX3-7" fmla="*/ 3272035 w 4170946"/>
                <a:gd name="connsiteY3-8" fmla="*/ 3595642 h 3595642"/>
                <a:gd name="connsiteX4-9" fmla="*/ 898911 w 4170946"/>
                <a:gd name="connsiteY4-10" fmla="*/ 3595642 h 3595642"/>
                <a:gd name="connsiteX5-11" fmla="*/ 0 w 4170946"/>
                <a:gd name="connsiteY5-12" fmla="*/ 1797821 h 3595642"/>
                <a:gd name="connsiteX0-13" fmla="*/ 0 w 4170946"/>
                <a:gd name="connsiteY0-14" fmla="*/ 0 h 1797821"/>
                <a:gd name="connsiteX1-15" fmla="*/ 4170946 w 4170946"/>
                <a:gd name="connsiteY1-16" fmla="*/ 0 h 1797821"/>
                <a:gd name="connsiteX2-17" fmla="*/ 3272035 w 4170946"/>
                <a:gd name="connsiteY2-18" fmla="*/ 1797821 h 1797821"/>
                <a:gd name="connsiteX3-19" fmla="*/ 898911 w 4170946"/>
                <a:gd name="connsiteY3-20" fmla="*/ 1797821 h 1797821"/>
                <a:gd name="connsiteX4-21" fmla="*/ 0 w 4170946"/>
                <a:gd name="connsiteY4-22" fmla="*/ 0 h 1797821"/>
                <a:gd name="connsiteX0-23" fmla="*/ 0 w 3272035"/>
                <a:gd name="connsiteY0-24" fmla="*/ 0 h 1797821"/>
                <a:gd name="connsiteX1-25" fmla="*/ 3272035 w 3272035"/>
                <a:gd name="connsiteY1-26" fmla="*/ 1797821 h 1797821"/>
                <a:gd name="connsiteX2-27" fmla="*/ 898911 w 3272035"/>
                <a:gd name="connsiteY2-28" fmla="*/ 1797821 h 1797821"/>
                <a:gd name="connsiteX3-29" fmla="*/ 0 w 3272035"/>
                <a:gd name="connsiteY3-30" fmla="*/ 0 h 1797821"/>
              </a:gdLst>
              <a:ahLst/>
              <a:cxnLst>
                <a:cxn ang="0">
                  <a:pos x="connsiteX0-1" y="connsiteY0-2"/>
                </a:cxn>
                <a:cxn ang="0">
                  <a:pos x="connsiteX1-3" y="connsiteY1-4"/>
                </a:cxn>
                <a:cxn ang="0">
                  <a:pos x="connsiteX2-5" y="connsiteY2-6"/>
                </a:cxn>
                <a:cxn ang="0">
                  <a:pos x="connsiteX3-7" y="connsiteY3-8"/>
                </a:cxn>
              </a:cxnLst>
              <a:rect l="l" t="t" r="r" b="b"/>
              <a:pathLst>
                <a:path w="3272035" h="1797821">
                  <a:moveTo>
                    <a:pt x="0" y="0"/>
                  </a:moveTo>
                  <a:lnTo>
                    <a:pt x="3272035" y="1797821"/>
                  </a:lnTo>
                  <a:lnTo>
                    <a:pt x="898911" y="1797821"/>
                  </a:lnTo>
                  <a:lnTo>
                    <a:pt x="0" y="0"/>
                  </a:lnTo>
                  <a:close/>
                </a:path>
              </a:pathLst>
            </a:custGeom>
            <a:gradFill>
              <a:gsLst>
                <a:gs pos="50000">
                  <a:srgbClr val="ED9797"/>
                </a:gs>
                <a:gs pos="50000">
                  <a:srgbClr val="F0A6A6"/>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40" name="六边形 13"/>
            <p:cNvSpPr/>
            <p:nvPr/>
          </p:nvSpPr>
          <p:spPr>
            <a:xfrm rot="5400000">
              <a:off x="5346828" y="2263691"/>
              <a:ext cx="3272035" cy="1797821"/>
            </a:xfrm>
            <a:custGeom>
              <a:avLst/>
              <a:gdLst>
                <a:gd name="connsiteX0" fmla="*/ 0 w 4170946"/>
                <a:gd name="connsiteY0" fmla="*/ 1797822 h 3595644"/>
                <a:gd name="connsiteX1" fmla="*/ 898911 w 4170946"/>
                <a:gd name="connsiteY1" fmla="*/ 1 h 3595644"/>
                <a:gd name="connsiteX2" fmla="*/ 3272035 w 4170946"/>
                <a:gd name="connsiteY2" fmla="*/ 1 h 3595644"/>
                <a:gd name="connsiteX3" fmla="*/ 4170946 w 4170946"/>
                <a:gd name="connsiteY3" fmla="*/ 1797822 h 3595644"/>
                <a:gd name="connsiteX4" fmla="*/ 3272035 w 4170946"/>
                <a:gd name="connsiteY4" fmla="*/ 3595643 h 3595644"/>
                <a:gd name="connsiteX5" fmla="*/ 898911 w 4170946"/>
                <a:gd name="connsiteY5" fmla="*/ 3595643 h 3595644"/>
                <a:gd name="connsiteX6" fmla="*/ 0 w 4170946"/>
                <a:gd name="connsiteY6" fmla="*/ 1797822 h 3595644"/>
                <a:gd name="connsiteX0-1" fmla="*/ 0 w 3272035"/>
                <a:gd name="connsiteY0-2" fmla="*/ 1797821 h 3595642"/>
                <a:gd name="connsiteX1-3" fmla="*/ 898911 w 3272035"/>
                <a:gd name="connsiteY1-4" fmla="*/ 0 h 3595642"/>
                <a:gd name="connsiteX2-5" fmla="*/ 3272035 w 3272035"/>
                <a:gd name="connsiteY2-6" fmla="*/ 0 h 3595642"/>
                <a:gd name="connsiteX3-7" fmla="*/ 3272035 w 3272035"/>
                <a:gd name="connsiteY3-8" fmla="*/ 3595642 h 3595642"/>
                <a:gd name="connsiteX4-9" fmla="*/ 898911 w 3272035"/>
                <a:gd name="connsiteY4-10" fmla="*/ 3595642 h 3595642"/>
                <a:gd name="connsiteX5-11" fmla="*/ 0 w 3272035"/>
                <a:gd name="connsiteY5-12" fmla="*/ 1797821 h 3595642"/>
                <a:gd name="connsiteX0-13" fmla="*/ 0 w 3272035"/>
                <a:gd name="connsiteY0-14" fmla="*/ 1797821 h 3595642"/>
                <a:gd name="connsiteX1-15" fmla="*/ 898911 w 3272035"/>
                <a:gd name="connsiteY1-16" fmla="*/ 0 h 3595642"/>
                <a:gd name="connsiteX2-17" fmla="*/ 3272035 w 3272035"/>
                <a:gd name="connsiteY2-18" fmla="*/ 0 h 3595642"/>
                <a:gd name="connsiteX3-19" fmla="*/ 898911 w 3272035"/>
                <a:gd name="connsiteY3-20" fmla="*/ 3595642 h 3595642"/>
                <a:gd name="connsiteX4-21" fmla="*/ 0 w 3272035"/>
                <a:gd name="connsiteY4-22" fmla="*/ 1797821 h 3595642"/>
                <a:gd name="connsiteX0-23" fmla="*/ 0 w 3272035"/>
                <a:gd name="connsiteY0-24" fmla="*/ 1797821 h 3595642"/>
                <a:gd name="connsiteX1-25" fmla="*/ 898911 w 3272035"/>
                <a:gd name="connsiteY1-26" fmla="*/ 0 h 3595642"/>
                <a:gd name="connsiteX2-27" fmla="*/ 3272035 w 3272035"/>
                <a:gd name="connsiteY2-28" fmla="*/ 0 h 3595642"/>
                <a:gd name="connsiteX3-29" fmla="*/ 968958 w 3272035"/>
                <a:gd name="connsiteY3-30" fmla="*/ 3436980 h 3595642"/>
                <a:gd name="connsiteX4-31" fmla="*/ 898911 w 3272035"/>
                <a:gd name="connsiteY4-32" fmla="*/ 3595642 h 3595642"/>
                <a:gd name="connsiteX5-33" fmla="*/ 0 w 3272035"/>
                <a:gd name="connsiteY5-34" fmla="*/ 1797821 h 3595642"/>
                <a:gd name="connsiteX0-35" fmla="*/ 0 w 3272035"/>
                <a:gd name="connsiteY0-36" fmla="*/ 1797821 h 3595642"/>
                <a:gd name="connsiteX1-37" fmla="*/ 898911 w 3272035"/>
                <a:gd name="connsiteY1-38" fmla="*/ 0 h 3595642"/>
                <a:gd name="connsiteX2-39" fmla="*/ 3272035 w 3272035"/>
                <a:gd name="connsiteY2-40" fmla="*/ 0 h 3595642"/>
                <a:gd name="connsiteX3-41" fmla="*/ 898911 w 3272035"/>
                <a:gd name="connsiteY3-42" fmla="*/ 3595642 h 3595642"/>
                <a:gd name="connsiteX4-43" fmla="*/ 0 w 3272035"/>
                <a:gd name="connsiteY4-44" fmla="*/ 1797821 h 3595642"/>
                <a:gd name="connsiteX0-45" fmla="*/ 0 w 3272035"/>
                <a:gd name="connsiteY0-46" fmla="*/ 1797821 h 1797821"/>
                <a:gd name="connsiteX1-47" fmla="*/ 898911 w 3272035"/>
                <a:gd name="connsiteY1-48" fmla="*/ 0 h 1797821"/>
                <a:gd name="connsiteX2-49" fmla="*/ 3272035 w 3272035"/>
                <a:gd name="connsiteY2-50" fmla="*/ 0 h 1797821"/>
                <a:gd name="connsiteX3-51" fmla="*/ 0 w 3272035"/>
                <a:gd name="connsiteY3-52" fmla="*/ 1797821 h 1797821"/>
              </a:gdLst>
              <a:ahLst/>
              <a:cxnLst>
                <a:cxn ang="0">
                  <a:pos x="connsiteX0-1" y="connsiteY0-2"/>
                </a:cxn>
                <a:cxn ang="0">
                  <a:pos x="connsiteX1-3" y="connsiteY1-4"/>
                </a:cxn>
                <a:cxn ang="0">
                  <a:pos x="connsiteX2-5" y="connsiteY2-6"/>
                </a:cxn>
                <a:cxn ang="0">
                  <a:pos x="connsiteX3-7" y="connsiteY3-8"/>
                </a:cxn>
              </a:cxnLst>
              <a:rect l="l" t="t" r="r" b="b"/>
              <a:pathLst>
                <a:path w="3272035" h="1797821">
                  <a:moveTo>
                    <a:pt x="0" y="1797821"/>
                  </a:moveTo>
                  <a:lnTo>
                    <a:pt x="898911" y="0"/>
                  </a:lnTo>
                  <a:lnTo>
                    <a:pt x="3272035" y="0"/>
                  </a:lnTo>
                  <a:lnTo>
                    <a:pt x="0" y="1797821"/>
                  </a:lnTo>
                  <a:close/>
                </a:path>
              </a:pathLst>
            </a:custGeom>
            <a:gradFill>
              <a:gsLst>
                <a:gs pos="50000">
                  <a:srgbClr val="E04C4C"/>
                </a:gs>
                <a:gs pos="50000">
                  <a:srgbClr val="E87C7C"/>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endParaRPr>
            </a:p>
          </p:txBody>
        </p:sp>
        <p:sp>
          <p:nvSpPr>
            <p:cNvPr id="41" name="任意多边形 40"/>
            <p:cNvSpPr/>
            <p:nvPr/>
          </p:nvSpPr>
          <p:spPr>
            <a:xfrm rot="5400000">
              <a:off x="5276801" y="1458066"/>
              <a:ext cx="1636018" cy="1797821"/>
            </a:xfrm>
            <a:custGeom>
              <a:avLst/>
              <a:gdLst>
                <a:gd name="connsiteX0" fmla="*/ 0 w 1636018"/>
                <a:gd name="connsiteY0" fmla="*/ 898910 h 1797821"/>
                <a:gd name="connsiteX1" fmla="*/ 1636018 w 1636018"/>
                <a:gd name="connsiteY1" fmla="*/ 0 h 1797821"/>
                <a:gd name="connsiteX2" fmla="*/ 1636018 w 1636018"/>
                <a:gd name="connsiteY2" fmla="*/ 1797821 h 1797821"/>
              </a:gdLst>
              <a:ahLst/>
              <a:cxnLst>
                <a:cxn ang="0">
                  <a:pos x="connsiteX0" y="connsiteY0"/>
                </a:cxn>
                <a:cxn ang="0">
                  <a:pos x="connsiteX1" y="connsiteY1"/>
                </a:cxn>
                <a:cxn ang="0">
                  <a:pos x="connsiteX2" y="connsiteY2"/>
                </a:cxn>
              </a:cxnLst>
              <a:rect l="l" t="t" r="r" b="b"/>
              <a:pathLst>
                <a:path w="1636018" h="1797821">
                  <a:moveTo>
                    <a:pt x="0" y="898910"/>
                  </a:moveTo>
                  <a:lnTo>
                    <a:pt x="1636018" y="0"/>
                  </a:lnTo>
                  <a:lnTo>
                    <a:pt x="1636018" y="1797821"/>
                  </a:lnTo>
                  <a:close/>
                </a:path>
              </a:pathLst>
            </a:custGeom>
            <a:solidFill>
              <a:srgbClr val="EF9F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42" name="任意多边形 41"/>
            <p:cNvSpPr/>
            <p:nvPr/>
          </p:nvSpPr>
          <p:spPr>
            <a:xfrm rot="16200000" flipV="1">
              <a:off x="5276802" y="3094084"/>
              <a:ext cx="1636018" cy="1797821"/>
            </a:xfrm>
            <a:custGeom>
              <a:avLst/>
              <a:gdLst>
                <a:gd name="connsiteX0" fmla="*/ 0 w 1636018"/>
                <a:gd name="connsiteY0" fmla="*/ 898910 h 1797821"/>
                <a:gd name="connsiteX1" fmla="*/ 1636018 w 1636018"/>
                <a:gd name="connsiteY1" fmla="*/ 0 h 1797821"/>
                <a:gd name="connsiteX2" fmla="*/ 1636018 w 1636018"/>
                <a:gd name="connsiteY2" fmla="*/ 1797821 h 1797821"/>
              </a:gdLst>
              <a:ahLst/>
              <a:cxnLst>
                <a:cxn ang="0">
                  <a:pos x="connsiteX0" y="connsiteY0"/>
                </a:cxn>
                <a:cxn ang="0">
                  <a:pos x="connsiteX1" y="connsiteY1"/>
                </a:cxn>
                <a:cxn ang="0">
                  <a:pos x="connsiteX2" y="connsiteY2"/>
                </a:cxn>
              </a:cxnLst>
              <a:rect l="l" t="t" r="r" b="b"/>
              <a:pathLst>
                <a:path w="1636018" h="1797821">
                  <a:moveTo>
                    <a:pt x="0" y="898910"/>
                  </a:moveTo>
                  <a:lnTo>
                    <a:pt x="1636018" y="0"/>
                  </a:lnTo>
                  <a:lnTo>
                    <a:pt x="1636018" y="1797821"/>
                  </a:lnTo>
                  <a:close/>
                </a:path>
              </a:pathLst>
            </a:custGeom>
            <a:solidFill>
              <a:srgbClr val="E87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43" name="任意多边形 42"/>
            <p:cNvSpPr/>
            <p:nvPr/>
          </p:nvSpPr>
          <p:spPr>
            <a:xfrm rot="5400000">
              <a:off x="4385034" y="3081702"/>
              <a:ext cx="1636018" cy="1797821"/>
            </a:xfrm>
            <a:custGeom>
              <a:avLst/>
              <a:gdLst>
                <a:gd name="connsiteX0" fmla="*/ 0 w 1636018"/>
                <a:gd name="connsiteY0" fmla="*/ 898910 h 1797821"/>
                <a:gd name="connsiteX1" fmla="*/ 1636018 w 1636018"/>
                <a:gd name="connsiteY1" fmla="*/ 0 h 1797821"/>
                <a:gd name="connsiteX2" fmla="*/ 1636018 w 1636018"/>
                <a:gd name="connsiteY2" fmla="*/ 1797821 h 1797821"/>
              </a:gdLst>
              <a:ahLst/>
              <a:cxnLst>
                <a:cxn ang="0">
                  <a:pos x="connsiteX0" y="connsiteY0"/>
                </a:cxn>
                <a:cxn ang="0">
                  <a:pos x="connsiteX1" y="connsiteY1"/>
                </a:cxn>
                <a:cxn ang="0">
                  <a:pos x="connsiteX2" y="connsiteY2"/>
                </a:cxn>
              </a:cxnLst>
              <a:rect l="l" t="t" r="r" b="b"/>
              <a:pathLst>
                <a:path w="1636018" h="1797821">
                  <a:moveTo>
                    <a:pt x="0" y="898910"/>
                  </a:moveTo>
                  <a:lnTo>
                    <a:pt x="1636018" y="0"/>
                  </a:lnTo>
                  <a:lnTo>
                    <a:pt x="1636018" y="1797821"/>
                  </a:lnTo>
                  <a:close/>
                </a:path>
              </a:pathLst>
            </a:custGeom>
            <a:solidFill>
              <a:srgbClr val="EB81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44" name="任意多边形 43"/>
            <p:cNvSpPr/>
            <p:nvPr/>
          </p:nvSpPr>
          <p:spPr>
            <a:xfrm rot="5400000">
              <a:off x="6170950" y="3081702"/>
              <a:ext cx="1636018" cy="1797821"/>
            </a:xfrm>
            <a:custGeom>
              <a:avLst/>
              <a:gdLst>
                <a:gd name="connsiteX0" fmla="*/ 0 w 1636018"/>
                <a:gd name="connsiteY0" fmla="*/ 898910 h 1797821"/>
                <a:gd name="connsiteX1" fmla="*/ 1636018 w 1636018"/>
                <a:gd name="connsiteY1" fmla="*/ 0 h 1797821"/>
                <a:gd name="connsiteX2" fmla="*/ 1636018 w 1636018"/>
                <a:gd name="connsiteY2" fmla="*/ 1797821 h 1797821"/>
              </a:gdLst>
              <a:ahLst/>
              <a:cxnLst>
                <a:cxn ang="0">
                  <a:pos x="connsiteX0" y="connsiteY0"/>
                </a:cxn>
                <a:cxn ang="0">
                  <a:pos x="connsiteX1" y="connsiteY1"/>
                </a:cxn>
                <a:cxn ang="0">
                  <a:pos x="connsiteX2" y="connsiteY2"/>
                </a:cxn>
              </a:cxnLst>
              <a:rect l="l" t="t" r="r" b="b"/>
              <a:pathLst>
                <a:path w="1636018" h="1797821">
                  <a:moveTo>
                    <a:pt x="0" y="898910"/>
                  </a:moveTo>
                  <a:lnTo>
                    <a:pt x="1636018" y="0"/>
                  </a:lnTo>
                  <a:lnTo>
                    <a:pt x="1636018" y="1797821"/>
                  </a:lnTo>
                  <a:close/>
                </a:path>
              </a:pathLst>
            </a:custGeom>
            <a:solidFill>
              <a:srgbClr val="E45E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grpSp>
        <p:nvGrpSpPr>
          <p:cNvPr id="45" name="组合 44"/>
          <p:cNvGrpSpPr/>
          <p:nvPr/>
        </p:nvGrpSpPr>
        <p:grpSpPr>
          <a:xfrm>
            <a:off x="8553274" y="2752955"/>
            <a:ext cx="1968852" cy="2283874"/>
            <a:chOff x="4298179" y="1526584"/>
            <a:chExt cx="3595642" cy="4170954"/>
          </a:xfrm>
          <a:solidFill>
            <a:srgbClr val="663A77"/>
          </a:solidFill>
        </p:grpSpPr>
        <p:sp>
          <p:nvSpPr>
            <p:cNvPr id="46" name="六边形 11"/>
            <p:cNvSpPr/>
            <p:nvPr/>
          </p:nvSpPr>
          <p:spPr>
            <a:xfrm rot="5400000">
              <a:off x="5646544" y="3450262"/>
              <a:ext cx="898911" cy="3595642"/>
            </a:xfrm>
            <a:custGeom>
              <a:avLst/>
              <a:gdLst>
                <a:gd name="connsiteX0" fmla="*/ 0 w 4170946"/>
                <a:gd name="connsiteY0" fmla="*/ 1797822 h 3595644"/>
                <a:gd name="connsiteX1" fmla="*/ 898911 w 4170946"/>
                <a:gd name="connsiteY1" fmla="*/ 1 h 3595644"/>
                <a:gd name="connsiteX2" fmla="*/ 3272035 w 4170946"/>
                <a:gd name="connsiteY2" fmla="*/ 1 h 3595644"/>
                <a:gd name="connsiteX3" fmla="*/ 4170946 w 4170946"/>
                <a:gd name="connsiteY3" fmla="*/ 1797822 h 3595644"/>
                <a:gd name="connsiteX4" fmla="*/ 3272035 w 4170946"/>
                <a:gd name="connsiteY4" fmla="*/ 3595643 h 3595644"/>
                <a:gd name="connsiteX5" fmla="*/ 898911 w 4170946"/>
                <a:gd name="connsiteY5" fmla="*/ 3595643 h 3595644"/>
                <a:gd name="connsiteX6" fmla="*/ 0 w 4170946"/>
                <a:gd name="connsiteY6" fmla="*/ 1797822 h 3595644"/>
                <a:gd name="connsiteX0-1" fmla="*/ 0 w 3272035"/>
                <a:gd name="connsiteY0-2" fmla="*/ 3595642 h 3595642"/>
                <a:gd name="connsiteX1-3" fmla="*/ 0 w 3272035"/>
                <a:gd name="connsiteY1-4" fmla="*/ 0 h 3595642"/>
                <a:gd name="connsiteX2-5" fmla="*/ 2373124 w 3272035"/>
                <a:gd name="connsiteY2-6" fmla="*/ 0 h 3595642"/>
                <a:gd name="connsiteX3-7" fmla="*/ 3272035 w 3272035"/>
                <a:gd name="connsiteY3-8" fmla="*/ 1797821 h 3595642"/>
                <a:gd name="connsiteX4-9" fmla="*/ 2373124 w 3272035"/>
                <a:gd name="connsiteY4-10" fmla="*/ 3595642 h 3595642"/>
                <a:gd name="connsiteX5-11" fmla="*/ 0 w 3272035"/>
                <a:gd name="connsiteY5-12" fmla="*/ 3595642 h 3595642"/>
                <a:gd name="connsiteX0-13" fmla="*/ 2373124 w 3272035"/>
                <a:gd name="connsiteY0-14" fmla="*/ 3595642 h 3595642"/>
                <a:gd name="connsiteX1-15" fmla="*/ 0 w 3272035"/>
                <a:gd name="connsiteY1-16" fmla="*/ 0 h 3595642"/>
                <a:gd name="connsiteX2-17" fmla="*/ 2373124 w 3272035"/>
                <a:gd name="connsiteY2-18" fmla="*/ 0 h 3595642"/>
                <a:gd name="connsiteX3-19" fmla="*/ 3272035 w 3272035"/>
                <a:gd name="connsiteY3-20" fmla="*/ 1797821 h 3595642"/>
                <a:gd name="connsiteX4-21" fmla="*/ 2373124 w 3272035"/>
                <a:gd name="connsiteY4-22" fmla="*/ 3595642 h 3595642"/>
                <a:gd name="connsiteX0-23" fmla="*/ 0 w 898911"/>
                <a:gd name="connsiteY0-24" fmla="*/ 3595642 h 3595642"/>
                <a:gd name="connsiteX1-25" fmla="*/ 0 w 898911"/>
                <a:gd name="connsiteY1-26" fmla="*/ 0 h 3595642"/>
                <a:gd name="connsiteX2-27" fmla="*/ 898911 w 898911"/>
                <a:gd name="connsiteY2-28" fmla="*/ 1797821 h 3595642"/>
                <a:gd name="connsiteX3-29" fmla="*/ 0 w 898911"/>
                <a:gd name="connsiteY3-30" fmla="*/ 3595642 h 3595642"/>
              </a:gdLst>
              <a:ahLst/>
              <a:cxnLst>
                <a:cxn ang="0">
                  <a:pos x="connsiteX0-1" y="connsiteY0-2"/>
                </a:cxn>
                <a:cxn ang="0">
                  <a:pos x="connsiteX1-3" y="connsiteY1-4"/>
                </a:cxn>
                <a:cxn ang="0">
                  <a:pos x="connsiteX2-5" y="connsiteY2-6"/>
                </a:cxn>
                <a:cxn ang="0">
                  <a:pos x="connsiteX3-7" y="connsiteY3-8"/>
                </a:cxn>
              </a:cxnLst>
              <a:rect l="l" t="t" r="r" b="b"/>
              <a:pathLst>
                <a:path w="898911" h="3595642">
                  <a:moveTo>
                    <a:pt x="0" y="3595642"/>
                  </a:moveTo>
                  <a:lnTo>
                    <a:pt x="0" y="0"/>
                  </a:lnTo>
                  <a:lnTo>
                    <a:pt x="898911" y="1797821"/>
                  </a:lnTo>
                  <a:lnTo>
                    <a:pt x="0" y="3595642"/>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47" name="六边形 12"/>
            <p:cNvSpPr/>
            <p:nvPr/>
          </p:nvSpPr>
          <p:spPr>
            <a:xfrm rot="5400000">
              <a:off x="3573931" y="2263695"/>
              <a:ext cx="3272035" cy="1797821"/>
            </a:xfrm>
            <a:custGeom>
              <a:avLst/>
              <a:gdLst>
                <a:gd name="connsiteX0" fmla="*/ 0 w 4170946"/>
                <a:gd name="connsiteY0" fmla="*/ 1797822 h 3595644"/>
                <a:gd name="connsiteX1" fmla="*/ 898911 w 4170946"/>
                <a:gd name="connsiteY1" fmla="*/ 1 h 3595644"/>
                <a:gd name="connsiteX2" fmla="*/ 3272035 w 4170946"/>
                <a:gd name="connsiteY2" fmla="*/ 1 h 3595644"/>
                <a:gd name="connsiteX3" fmla="*/ 4170946 w 4170946"/>
                <a:gd name="connsiteY3" fmla="*/ 1797822 h 3595644"/>
                <a:gd name="connsiteX4" fmla="*/ 3272035 w 4170946"/>
                <a:gd name="connsiteY4" fmla="*/ 3595643 h 3595644"/>
                <a:gd name="connsiteX5" fmla="*/ 898911 w 4170946"/>
                <a:gd name="connsiteY5" fmla="*/ 3595643 h 3595644"/>
                <a:gd name="connsiteX6" fmla="*/ 0 w 4170946"/>
                <a:gd name="connsiteY6" fmla="*/ 1797822 h 3595644"/>
                <a:gd name="connsiteX0-1" fmla="*/ 0 w 4170946"/>
                <a:gd name="connsiteY0-2" fmla="*/ 1797821 h 3595642"/>
                <a:gd name="connsiteX1-3" fmla="*/ 3272035 w 4170946"/>
                <a:gd name="connsiteY1-4" fmla="*/ 0 h 3595642"/>
                <a:gd name="connsiteX2-5" fmla="*/ 4170946 w 4170946"/>
                <a:gd name="connsiteY2-6" fmla="*/ 1797821 h 3595642"/>
                <a:gd name="connsiteX3-7" fmla="*/ 3272035 w 4170946"/>
                <a:gd name="connsiteY3-8" fmla="*/ 3595642 h 3595642"/>
                <a:gd name="connsiteX4-9" fmla="*/ 898911 w 4170946"/>
                <a:gd name="connsiteY4-10" fmla="*/ 3595642 h 3595642"/>
                <a:gd name="connsiteX5-11" fmla="*/ 0 w 4170946"/>
                <a:gd name="connsiteY5-12" fmla="*/ 1797821 h 3595642"/>
                <a:gd name="connsiteX0-13" fmla="*/ 0 w 4170946"/>
                <a:gd name="connsiteY0-14" fmla="*/ 0 h 1797821"/>
                <a:gd name="connsiteX1-15" fmla="*/ 4170946 w 4170946"/>
                <a:gd name="connsiteY1-16" fmla="*/ 0 h 1797821"/>
                <a:gd name="connsiteX2-17" fmla="*/ 3272035 w 4170946"/>
                <a:gd name="connsiteY2-18" fmla="*/ 1797821 h 1797821"/>
                <a:gd name="connsiteX3-19" fmla="*/ 898911 w 4170946"/>
                <a:gd name="connsiteY3-20" fmla="*/ 1797821 h 1797821"/>
                <a:gd name="connsiteX4-21" fmla="*/ 0 w 4170946"/>
                <a:gd name="connsiteY4-22" fmla="*/ 0 h 1797821"/>
                <a:gd name="connsiteX0-23" fmla="*/ 0 w 3272035"/>
                <a:gd name="connsiteY0-24" fmla="*/ 0 h 1797821"/>
                <a:gd name="connsiteX1-25" fmla="*/ 3272035 w 3272035"/>
                <a:gd name="connsiteY1-26" fmla="*/ 1797821 h 1797821"/>
                <a:gd name="connsiteX2-27" fmla="*/ 898911 w 3272035"/>
                <a:gd name="connsiteY2-28" fmla="*/ 1797821 h 1797821"/>
                <a:gd name="connsiteX3-29" fmla="*/ 0 w 3272035"/>
                <a:gd name="connsiteY3-30" fmla="*/ 0 h 1797821"/>
              </a:gdLst>
              <a:ahLst/>
              <a:cxnLst>
                <a:cxn ang="0">
                  <a:pos x="connsiteX0-1" y="connsiteY0-2"/>
                </a:cxn>
                <a:cxn ang="0">
                  <a:pos x="connsiteX1-3" y="connsiteY1-4"/>
                </a:cxn>
                <a:cxn ang="0">
                  <a:pos x="connsiteX2-5" y="connsiteY2-6"/>
                </a:cxn>
                <a:cxn ang="0">
                  <a:pos x="connsiteX3-7" y="connsiteY3-8"/>
                </a:cxn>
              </a:cxnLst>
              <a:rect l="l" t="t" r="r" b="b"/>
              <a:pathLst>
                <a:path w="3272035" h="1797821">
                  <a:moveTo>
                    <a:pt x="0" y="0"/>
                  </a:moveTo>
                  <a:lnTo>
                    <a:pt x="3272035" y="1797821"/>
                  </a:lnTo>
                  <a:lnTo>
                    <a:pt x="898911" y="1797821"/>
                  </a:lnTo>
                  <a:lnTo>
                    <a:pt x="0" y="0"/>
                  </a:lnTo>
                  <a:close/>
                </a:path>
              </a:pathLst>
            </a:custGeom>
            <a:gradFill>
              <a:gsLst>
                <a:gs pos="50000">
                  <a:srgbClr val="BC95CB"/>
                </a:gs>
                <a:gs pos="50000">
                  <a:srgbClr val="C2A0D0"/>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48" name="六边形 13"/>
            <p:cNvSpPr/>
            <p:nvPr/>
          </p:nvSpPr>
          <p:spPr>
            <a:xfrm rot="5400000">
              <a:off x="5346828" y="2263691"/>
              <a:ext cx="3272035" cy="1797821"/>
            </a:xfrm>
            <a:custGeom>
              <a:avLst/>
              <a:gdLst>
                <a:gd name="connsiteX0" fmla="*/ 0 w 4170946"/>
                <a:gd name="connsiteY0" fmla="*/ 1797822 h 3595644"/>
                <a:gd name="connsiteX1" fmla="*/ 898911 w 4170946"/>
                <a:gd name="connsiteY1" fmla="*/ 1 h 3595644"/>
                <a:gd name="connsiteX2" fmla="*/ 3272035 w 4170946"/>
                <a:gd name="connsiteY2" fmla="*/ 1 h 3595644"/>
                <a:gd name="connsiteX3" fmla="*/ 4170946 w 4170946"/>
                <a:gd name="connsiteY3" fmla="*/ 1797822 h 3595644"/>
                <a:gd name="connsiteX4" fmla="*/ 3272035 w 4170946"/>
                <a:gd name="connsiteY4" fmla="*/ 3595643 h 3595644"/>
                <a:gd name="connsiteX5" fmla="*/ 898911 w 4170946"/>
                <a:gd name="connsiteY5" fmla="*/ 3595643 h 3595644"/>
                <a:gd name="connsiteX6" fmla="*/ 0 w 4170946"/>
                <a:gd name="connsiteY6" fmla="*/ 1797822 h 3595644"/>
                <a:gd name="connsiteX0-1" fmla="*/ 0 w 3272035"/>
                <a:gd name="connsiteY0-2" fmla="*/ 1797821 h 3595642"/>
                <a:gd name="connsiteX1-3" fmla="*/ 898911 w 3272035"/>
                <a:gd name="connsiteY1-4" fmla="*/ 0 h 3595642"/>
                <a:gd name="connsiteX2-5" fmla="*/ 3272035 w 3272035"/>
                <a:gd name="connsiteY2-6" fmla="*/ 0 h 3595642"/>
                <a:gd name="connsiteX3-7" fmla="*/ 3272035 w 3272035"/>
                <a:gd name="connsiteY3-8" fmla="*/ 3595642 h 3595642"/>
                <a:gd name="connsiteX4-9" fmla="*/ 898911 w 3272035"/>
                <a:gd name="connsiteY4-10" fmla="*/ 3595642 h 3595642"/>
                <a:gd name="connsiteX5-11" fmla="*/ 0 w 3272035"/>
                <a:gd name="connsiteY5-12" fmla="*/ 1797821 h 3595642"/>
                <a:gd name="connsiteX0-13" fmla="*/ 0 w 3272035"/>
                <a:gd name="connsiteY0-14" fmla="*/ 1797821 h 3595642"/>
                <a:gd name="connsiteX1-15" fmla="*/ 898911 w 3272035"/>
                <a:gd name="connsiteY1-16" fmla="*/ 0 h 3595642"/>
                <a:gd name="connsiteX2-17" fmla="*/ 3272035 w 3272035"/>
                <a:gd name="connsiteY2-18" fmla="*/ 0 h 3595642"/>
                <a:gd name="connsiteX3-19" fmla="*/ 898911 w 3272035"/>
                <a:gd name="connsiteY3-20" fmla="*/ 3595642 h 3595642"/>
                <a:gd name="connsiteX4-21" fmla="*/ 0 w 3272035"/>
                <a:gd name="connsiteY4-22" fmla="*/ 1797821 h 3595642"/>
                <a:gd name="connsiteX0-23" fmla="*/ 0 w 3272035"/>
                <a:gd name="connsiteY0-24" fmla="*/ 1797821 h 3595642"/>
                <a:gd name="connsiteX1-25" fmla="*/ 898911 w 3272035"/>
                <a:gd name="connsiteY1-26" fmla="*/ 0 h 3595642"/>
                <a:gd name="connsiteX2-27" fmla="*/ 3272035 w 3272035"/>
                <a:gd name="connsiteY2-28" fmla="*/ 0 h 3595642"/>
                <a:gd name="connsiteX3-29" fmla="*/ 968958 w 3272035"/>
                <a:gd name="connsiteY3-30" fmla="*/ 3436980 h 3595642"/>
                <a:gd name="connsiteX4-31" fmla="*/ 898911 w 3272035"/>
                <a:gd name="connsiteY4-32" fmla="*/ 3595642 h 3595642"/>
                <a:gd name="connsiteX5-33" fmla="*/ 0 w 3272035"/>
                <a:gd name="connsiteY5-34" fmla="*/ 1797821 h 3595642"/>
                <a:gd name="connsiteX0-35" fmla="*/ 0 w 3272035"/>
                <a:gd name="connsiteY0-36" fmla="*/ 1797821 h 3595642"/>
                <a:gd name="connsiteX1-37" fmla="*/ 898911 w 3272035"/>
                <a:gd name="connsiteY1-38" fmla="*/ 0 h 3595642"/>
                <a:gd name="connsiteX2-39" fmla="*/ 3272035 w 3272035"/>
                <a:gd name="connsiteY2-40" fmla="*/ 0 h 3595642"/>
                <a:gd name="connsiteX3-41" fmla="*/ 898911 w 3272035"/>
                <a:gd name="connsiteY3-42" fmla="*/ 3595642 h 3595642"/>
                <a:gd name="connsiteX4-43" fmla="*/ 0 w 3272035"/>
                <a:gd name="connsiteY4-44" fmla="*/ 1797821 h 3595642"/>
                <a:gd name="connsiteX0-45" fmla="*/ 0 w 3272035"/>
                <a:gd name="connsiteY0-46" fmla="*/ 1797821 h 1797821"/>
                <a:gd name="connsiteX1-47" fmla="*/ 898911 w 3272035"/>
                <a:gd name="connsiteY1-48" fmla="*/ 0 h 1797821"/>
                <a:gd name="connsiteX2-49" fmla="*/ 3272035 w 3272035"/>
                <a:gd name="connsiteY2-50" fmla="*/ 0 h 1797821"/>
                <a:gd name="connsiteX3-51" fmla="*/ 0 w 3272035"/>
                <a:gd name="connsiteY3-52" fmla="*/ 1797821 h 1797821"/>
              </a:gdLst>
              <a:ahLst/>
              <a:cxnLst>
                <a:cxn ang="0">
                  <a:pos x="connsiteX0-1" y="connsiteY0-2"/>
                </a:cxn>
                <a:cxn ang="0">
                  <a:pos x="connsiteX1-3" y="connsiteY1-4"/>
                </a:cxn>
                <a:cxn ang="0">
                  <a:pos x="connsiteX2-5" y="connsiteY2-6"/>
                </a:cxn>
                <a:cxn ang="0">
                  <a:pos x="connsiteX3-7" y="connsiteY3-8"/>
                </a:cxn>
              </a:cxnLst>
              <a:rect l="l" t="t" r="r" b="b"/>
              <a:pathLst>
                <a:path w="3272035" h="1797821">
                  <a:moveTo>
                    <a:pt x="0" y="1797821"/>
                  </a:moveTo>
                  <a:lnTo>
                    <a:pt x="898911" y="0"/>
                  </a:lnTo>
                  <a:lnTo>
                    <a:pt x="3272035" y="0"/>
                  </a:lnTo>
                  <a:lnTo>
                    <a:pt x="0" y="1797821"/>
                  </a:lnTo>
                  <a:close/>
                </a:path>
              </a:pathLst>
            </a:custGeom>
            <a:gradFill>
              <a:gsLst>
                <a:gs pos="50000">
                  <a:srgbClr val="7D4793"/>
                </a:gs>
                <a:gs pos="50000">
                  <a:srgbClr val="A26DB7"/>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49" name="任意多边形 48"/>
            <p:cNvSpPr/>
            <p:nvPr/>
          </p:nvSpPr>
          <p:spPr>
            <a:xfrm rot="5400000">
              <a:off x="5276801" y="1458066"/>
              <a:ext cx="1636018" cy="1797821"/>
            </a:xfrm>
            <a:custGeom>
              <a:avLst/>
              <a:gdLst>
                <a:gd name="connsiteX0" fmla="*/ 0 w 1636018"/>
                <a:gd name="connsiteY0" fmla="*/ 898910 h 1797821"/>
                <a:gd name="connsiteX1" fmla="*/ 1636018 w 1636018"/>
                <a:gd name="connsiteY1" fmla="*/ 0 h 1797821"/>
                <a:gd name="connsiteX2" fmla="*/ 1636018 w 1636018"/>
                <a:gd name="connsiteY2" fmla="*/ 1797821 h 1797821"/>
              </a:gdLst>
              <a:ahLst/>
              <a:cxnLst>
                <a:cxn ang="0">
                  <a:pos x="connsiteX0" y="connsiteY0"/>
                </a:cxn>
                <a:cxn ang="0">
                  <a:pos x="connsiteX1" y="connsiteY1"/>
                </a:cxn>
                <a:cxn ang="0">
                  <a:pos x="connsiteX2" y="connsiteY2"/>
                </a:cxn>
              </a:cxnLst>
              <a:rect l="l" t="t" r="r" b="b"/>
              <a:pathLst>
                <a:path w="1636018" h="1797821">
                  <a:moveTo>
                    <a:pt x="0" y="898910"/>
                  </a:moveTo>
                  <a:lnTo>
                    <a:pt x="1636018" y="0"/>
                  </a:lnTo>
                  <a:lnTo>
                    <a:pt x="1636018" y="1797821"/>
                  </a:lnTo>
                  <a:close/>
                </a:path>
              </a:pathLst>
            </a:custGeom>
            <a:solidFill>
              <a:srgbClr val="BA92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50" name="任意多边形 49"/>
            <p:cNvSpPr/>
            <p:nvPr/>
          </p:nvSpPr>
          <p:spPr>
            <a:xfrm rot="16200000" flipV="1">
              <a:off x="5276802" y="3094084"/>
              <a:ext cx="1636018" cy="1797821"/>
            </a:xfrm>
            <a:custGeom>
              <a:avLst/>
              <a:gdLst>
                <a:gd name="connsiteX0" fmla="*/ 0 w 1636018"/>
                <a:gd name="connsiteY0" fmla="*/ 898910 h 1797821"/>
                <a:gd name="connsiteX1" fmla="*/ 1636018 w 1636018"/>
                <a:gd name="connsiteY1" fmla="*/ 0 h 1797821"/>
                <a:gd name="connsiteX2" fmla="*/ 1636018 w 1636018"/>
                <a:gd name="connsiteY2" fmla="*/ 1797821 h 1797821"/>
              </a:gdLst>
              <a:ahLst/>
              <a:cxnLst>
                <a:cxn ang="0">
                  <a:pos x="connsiteX0" y="connsiteY0"/>
                </a:cxn>
                <a:cxn ang="0">
                  <a:pos x="connsiteX1" y="connsiteY1"/>
                </a:cxn>
                <a:cxn ang="0">
                  <a:pos x="connsiteX2" y="connsiteY2"/>
                </a:cxn>
              </a:cxnLst>
              <a:rect l="l" t="t" r="r" b="b"/>
              <a:pathLst>
                <a:path w="1636018" h="1797821">
                  <a:moveTo>
                    <a:pt x="0" y="898910"/>
                  </a:moveTo>
                  <a:lnTo>
                    <a:pt x="1636018" y="0"/>
                  </a:lnTo>
                  <a:lnTo>
                    <a:pt x="1636018" y="1797821"/>
                  </a:lnTo>
                  <a:close/>
                </a:path>
              </a:pathLst>
            </a:custGeom>
            <a:solidFill>
              <a:srgbClr val="AA79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51" name="任意多边形 50"/>
            <p:cNvSpPr/>
            <p:nvPr/>
          </p:nvSpPr>
          <p:spPr>
            <a:xfrm rot="5400000">
              <a:off x="4385034" y="3081702"/>
              <a:ext cx="1636018" cy="1797821"/>
            </a:xfrm>
            <a:custGeom>
              <a:avLst/>
              <a:gdLst>
                <a:gd name="connsiteX0" fmla="*/ 0 w 1636018"/>
                <a:gd name="connsiteY0" fmla="*/ 898910 h 1797821"/>
                <a:gd name="connsiteX1" fmla="*/ 1636018 w 1636018"/>
                <a:gd name="connsiteY1" fmla="*/ 0 h 1797821"/>
                <a:gd name="connsiteX2" fmla="*/ 1636018 w 1636018"/>
                <a:gd name="connsiteY2" fmla="*/ 1797821 h 1797821"/>
              </a:gdLst>
              <a:ahLst/>
              <a:cxnLst>
                <a:cxn ang="0">
                  <a:pos x="connsiteX0" y="connsiteY0"/>
                </a:cxn>
                <a:cxn ang="0">
                  <a:pos x="connsiteX1" y="connsiteY1"/>
                </a:cxn>
                <a:cxn ang="0">
                  <a:pos x="connsiteX2" y="connsiteY2"/>
                </a:cxn>
              </a:cxnLst>
              <a:rect l="l" t="t" r="r" b="b"/>
              <a:pathLst>
                <a:path w="1636018" h="1797821">
                  <a:moveTo>
                    <a:pt x="0" y="898910"/>
                  </a:moveTo>
                  <a:lnTo>
                    <a:pt x="1636018" y="0"/>
                  </a:lnTo>
                  <a:lnTo>
                    <a:pt x="1636018" y="1797821"/>
                  </a:lnTo>
                  <a:close/>
                </a:path>
              </a:pathLst>
            </a:custGeom>
            <a:solidFill>
              <a:srgbClr val="B084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52" name="任意多边形 51"/>
            <p:cNvSpPr/>
            <p:nvPr/>
          </p:nvSpPr>
          <p:spPr>
            <a:xfrm rot="5400000">
              <a:off x="6170950" y="3081702"/>
              <a:ext cx="1636018" cy="1797821"/>
            </a:xfrm>
            <a:custGeom>
              <a:avLst/>
              <a:gdLst>
                <a:gd name="connsiteX0" fmla="*/ 0 w 1636018"/>
                <a:gd name="connsiteY0" fmla="*/ 898910 h 1797821"/>
                <a:gd name="connsiteX1" fmla="*/ 1636018 w 1636018"/>
                <a:gd name="connsiteY1" fmla="*/ 0 h 1797821"/>
                <a:gd name="connsiteX2" fmla="*/ 1636018 w 1636018"/>
                <a:gd name="connsiteY2" fmla="*/ 1797821 h 1797821"/>
              </a:gdLst>
              <a:ahLst/>
              <a:cxnLst>
                <a:cxn ang="0">
                  <a:pos x="connsiteX0" y="connsiteY0"/>
                </a:cxn>
                <a:cxn ang="0">
                  <a:pos x="connsiteX1" y="connsiteY1"/>
                </a:cxn>
                <a:cxn ang="0">
                  <a:pos x="connsiteX2" y="connsiteY2"/>
                </a:cxn>
              </a:cxnLst>
              <a:rect l="l" t="t" r="r" b="b"/>
              <a:pathLst>
                <a:path w="1636018" h="1797821">
                  <a:moveTo>
                    <a:pt x="0" y="898910"/>
                  </a:moveTo>
                  <a:lnTo>
                    <a:pt x="1636018" y="0"/>
                  </a:lnTo>
                  <a:lnTo>
                    <a:pt x="1636018" y="1797821"/>
                  </a:lnTo>
                  <a:close/>
                </a:path>
              </a:pathLst>
            </a:custGeom>
            <a:solidFill>
              <a:srgbClr val="9A5F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sp>
        <p:nvSpPr>
          <p:cNvPr id="55" name="椭圆 54"/>
          <p:cNvSpPr/>
          <p:nvPr/>
        </p:nvSpPr>
        <p:spPr>
          <a:xfrm>
            <a:off x="1486974" y="5167260"/>
            <a:ext cx="2450333" cy="511528"/>
          </a:xfrm>
          <a:prstGeom prst="ellipse">
            <a:avLst/>
          </a:prstGeom>
          <a:gradFill flip="none" rotWithShape="1">
            <a:gsLst>
              <a:gs pos="100000">
                <a:srgbClr val="F3F3F3">
                  <a:alpha val="0"/>
                </a:srgbClr>
              </a:gs>
              <a:gs pos="42000">
                <a:srgbClr val="7A7A7A">
                  <a:alpha val="15000"/>
                </a:srgbClr>
              </a:gs>
              <a:gs pos="0">
                <a:schemeClr val="tx1">
                  <a:alpha val="2000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56" name="椭圆 55"/>
          <p:cNvSpPr/>
          <p:nvPr/>
        </p:nvSpPr>
        <p:spPr>
          <a:xfrm>
            <a:off x="3757466" y="5167260"/>
            <a:ext cx="2450333" cy="511528"/>
          </a:xfrm>
          <a:prstGeom prst="ellipse">
            <a:avLst/>
          </a:prstGeom>
          <a:gradFill flip="none" rotWithShape="1">
            <a:gsLst>
              <a:gs pos="100000">
                <a:srgbClr val="F3F3F3">
                  <a:alpha val="0"/>
                </a:srgbClr>
              </a:gs>
              <a:gs pos="42000">
                <a:srgbClr val="7A7A7A">
                  <a:alpha val="15000"/>
                </a:srgbClr>
              </a:gs>
              <a:gs pos="0">
                <a:schemeClr val="tx1">
                  <a:alpha val="2000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57" name="椭圆 56"/>
          <p:cNvSpPr/>
          <p:nvPr/>
        </p:nvSpPr>
        <p:spPr>
          <a:xfrm>
            <a:off x="6034999" y="5167260"/>
            <a:ext cx="2450333" cy="511528"/>
          </a:xfrm>
          <a:prstGeom prst="ellipse">
            <a:avLst/>
          </a:prstGeom>
          <a:gradFill flip="none" rotWithShape="1">
            <a:gsLst>
              <a:gs pos="100000">
                <a:srgbClr val="F3F3F3">
                  <a:alpha val="0"/>
                </a:srgbClr>
              </a:gs>
              <a:gs pos="42000">
                <a:srgbClr val="7A7A7A">
                  <a:alpha val="15000"/>
                </a:srgbClr>
              </a:gs>
              <a:gs pos="0">
                <a:schemeClr val="tx1">
                  <a:alpha val="2000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59" name="椭圆 58"/>
          <p:cNvSpPr/>
          <p:nvPr/>
        </p:nvSpPr>
        <p:spPr>
          <a:xfrm>
            <a:off x="8312532" y="5167260"/>
            <a:ext cx="2450333" cy="511528"/>
          </a:xfrm>
          <a:prstGeom prst="ellipse">
            <a:avLst/>
          </a:prstGeom>
          <a:gradFill flip="none" rotWithShape="1">
            <a:gsLst>
              <a:gs pos="100000">
                <a:srgbClr val="F3F3F3">
                  <a:alpha val="0"/>
                </a:srgbClr>
              </a:gs>
              <a:gs pos="42000">
                <a:srgbClr val="7A7A7A">
                  <a:alpha val="15000"/>
                </a:srgbClr>
              </a:gs>
              <a:gs pos="0">
                <a:schemeClr val="tx1">
                  <a:alpha val="2000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nvGrpSpPr>
          <p:cNvPr id="60" name="组合 59"/>
          <p:cNvGrpSpPr/>
          <p:nvPr/>
        </p:nvGrpSpPr>
        <p:grpSpPr>
          <a:xfrm>
            <a:off x="2372379" y="3669877"/>
            <a:ext cx="651018" cy="539038"/>
            <a:chOff x="1460111" y="2419508"/>
            <a:chExt cx="1048472" cy="539038"/>
          </a:xfrm>
        </p:grpSpPr>
        <p:sp>
          <p:nvSpPr>
            <p:cNvPr id="61" name="文本框 60"/>
            <p:cNvSpPr txBox="1"/>
            <p:nvPr/>
          </p:nvSpPr>
          <p:spPr>
            <a:xfrm>
              <a:off x="1460111" y="2419508"/>
              <a:ext cx="1030514"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1200" cap="none" spc="0" normalizeH="0" baseline="0" noProof="0" dirty="0">
                  <a:ln>
                    <a:noFill/>
                  </a:ln>
                  <a:solidFill>
                    <a:prstClr val="white"/>
                  </a:solidFill>
                  <a:effectLst/>
                  <a:uLnTx/>
                  <a:uFillTx/>
                  <a:latin typeface="Impact" panose="020B0806030902050204" pitchFamily="34" charset="0"/>
                  <a:ea typeface="宋体" panose="02010600030101010101" pitchFamily="2" charset="-122"/>
                  <a:cs typeface="+mn-cs"/>
                </a:rPr>
                <a:t>01</a:t>
              </a:r>
              <a:endParaRPr kumimoji="0" lang="zh-CN" altLang="en-US" sz="2400" b="0" i="0" u="none" strike="noStrike" kern="1200" cap="none" spc="0" normalizeH="0" baseline="0" noProof="0" dirty="0">
                <a:ln>
                  <a:noFill/>
                </a:ln>
                <a:solidFill>
                  <a:prstClr val="white"/>
                </a:solidFill>
                <a:effectLst/>
                <a:uLnTx/>
                <a:uFillTx/>
                <a:latin typeface="Impact" panose="020B0806030902050204" pitchFamily="34" charset="0"/>
                <a:ea typeface="宋体" panose="02010600030101010101" pitchFamily="2" charset="-122"/>
                <a:cs typeface="+mn-cs"/>
              </a:endParaRPr>
            </a:p>
          </p:txBody>
        </p:sp>
        <p:sp>
          <p:nvSpPr>
            <p:cNvPr id="62" name="文本框 61"/>
            <p:cNvSpPr txBox="1"/>
            <p:nvPr/>
          </p:nvSpPr>
          <p:spPr>
            <a:xfrm>
              <a:off x="1478069" y="2727714"/>
              <a:ext cx="1030514" cy="2308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900" b="0" i="0" u="none" strike="noStrike" kern="1200" cap="none" spc="0" normalizeH="0" baseline="0" noProof="0" dirty="0">
                  <a:ln>
                    <a:noFill/>
                  </a:ln>
                  <a:solidFill>
                    <a:prstClr val="white"/>
                  </a:solidFill>
                  <a:effectLst/>
                  <a:uLnTx/>
                  <a:uFillTx/>
                  <a:latin typeface="LiHei Pro" panose="020B0500000000000000" pitchFamily="34" charset="-122"/>
                  <a:ea typeface="LiHei Pro" panose="020B0500000000000000" pitchFamily="34" charset="-122"/>
                  <a:cs typeface="+mn-cs"/>
                </a:rPr>
                <a:t>OPTION</a:t>
              </a:r>
              <a:endParaRPr kumimoji="0" lang="zh-CN" altLang="en-US" sz="900" b="0" i="0" u="none" strike="noStrike" kern="1200" cap="none" spc="0" normalizeH="0" baseline="0" noProof="0" dirty="0">
                <a:ln>
                  <a:noFill/>
                </a:ln>
                <a:solidFill>
                  <a:prstClr val="white"/>
                </a:solidFill>
                <a:effectLst/>
                <a:uLnTx/>
                <a:uFillTx/>
                <a:latin typeface="LiHei Pro" panose="020B0500000000000000" pitchFamily="34" charset="-122"/>
                <a:ea typeface="LiHei Pro" panose="020B0500000000000000" pitchFamily="34" charset="-122"/>
                <a:cs typeface="+mn-cs"/>
              </a:endParaRPr>
            </a:p>
          </p:txBody>
        </p:sp>
      </p:grpSp>
      <p:grpSp>
        <p:nvGrpSpPr>
          <p:cNvPr id="63" name="组合 62"/>
          <p:cNvGrpSpPr/>
          <p:nvPr/>
        </p:nvGrpSpPr>
        <p:grpSpPr>
          <a:xfrm>
            <a:off x="4658434" y="3669877"/>
            <a:ext cx="651018" cy="539038"/>
            <a:chOff x="1460111" y="2419508"/>
            <a:chExt cx="1048472" cy="539038"/>
          </a:xfrm>
        </p:grpSpPr>
        <p:sp>
          <p:nvSpPr>
            <p:cNvPr id="64" name="文本框 63"/>
            <p:cNvSpPr txBox="1"/>
            <p:nvPr/>
          </p:nvSpPr>
          <p:spPr>
            <a:xfrm>
              <a:off x="1460111" y="2419508"/>
              <a:ext cx="1030514"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1200" cap="none" spc="0" normalizeH="0" baseline="0" noProof="0" dirty="0">
                  <a:ln>
                    <a:noFill/>
                  </a:ln>
                  <a:solidFill>
                    <a:prstClr val="white"/>
                  </a:solidFill>
                  <a:effectLst/>
                  <a:uLnTx/>
                  <a:uFillTx/>
                  <a:latin typeface="Impact" panose="020B0806030902050204" pitchFamily="34" charset="0"/>
                  <a:ea typeface="宋体" panose="02010600030101010101" pitchFamily="2" charset="-122"/>
                  <a:cs typeface="+mn-cs"/>
                </a:rPr>
                <a:t>02</a:t>
              </a:r>
              <a:endParaRPr kumimoji="0" lang="zh-CN" altLang="en-US" sz="2400" b="0" i="0" u="none" strike="noStrike" kern="1200" cap="none" spc="0" normalizeH="0" baseline="0" noProof="0" dirty="0">
                <a:ln>
                  <a:noFill/>
                </a:ln>
                <a:solidFill>
                  <a:prstClr val="white"/>
                </a:solidFill>
                <a:effectLst/>
                <a:uLnTx/>
                <a:uFillTx/>
                <a:latin typeface="Impact" panose="020B0806030902050204" pitchFamily="34" charset="0"/>
                <a:ea typeface="宋体" panose="02010600030101010101" pitchFamily="2" charset="-122"/>
                <a:cs typeface="+mn-cs"/>
              </a:endParaRPr>
            </a:p>
          </p:txBody>
        </p:sp>
        <p:sp>
          <p:nvSpPr>
            <p:cNvPr id="65" name="文本框 64"/>
            <p:cNvSpPr txBox="1"/>
            <p:nvPr/>
          </p:nvSpPr>
          <p:spPr>
            <a:xfrm>
              <a:off x="1478069" y="2727714"/>
              <a:ext cx="1030514" cy="2308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900" b="0" i="0" u="none" strike="noStrike" kern="1200" cap="none" spc="0" normalizeH="0" baseline="0" noProof="0" dirty="0">
                  <a:ln>
                    <a:noFill/>
                  </a:ln>
                  <a:solidFill>
                    <a:prstClr val="white"/>
                  </a:solidFill>
                  <a:effectLst/>
                  <a:uLnTx/>
                  <a:uFillTx/>
                  <a:latin typeface="LiHei Pro" panose="020B0500000000000000" pitchFamily="34" charset="-122"/>
                  <a:ea typeface="LiHei Pro" panose="020B0500000000000000" pitchFamily="34" charset="-122"/>
                  <a:cs typeface="+mn-cs"/>
                </a:rPr>
                <a:t>OPTION</a:t>
              </a:r>
              <a:endParaRPr kumimoji="0" lang="zh-CN" altLang="en-US" sz="900" b="0" i="0" u="none" strike="noStrike" kern="1200" cap="none" spc="0" normalizeH="0" baseline="0" noProof="0" dirty="0">
                <a:ln>
                  <a:noFill/>
                </a:ln>
                <a:solidFill>
                  <a:prstClr val="white"/>
                </a:solidFill>
                <a:effectLst/>
                <a:uLnTx/>
                <a:uFillTx/>
                <a:latin typeface="LiHei Pro" panose="020B0500000000000000" pitchFamily="34" charset="-122"/>
                <a:ea typeface="LiHei Pro" panose="020B0500000000000000" pitchFamily="34" charset="-122"/>
                <a:cs typeface="+mn-cs"/>
              </a:endParaRPr>
            </a:p>
          </p:txBody>
        </p:sp>
      </p:grpSp>
      <p:grpSp>
        <p:nvGrpSpPr>
          <p:cNvPr id="66" name="组合 65"/>
          <p:cNvGrpSpPr/>
          <p:nvPr/>
        </p:nvGrpSpPr>
        <p:grpSpPr>
          <a:xfrm>
            <a:off x="6931399" y="3669877"/>
            <a:ext cx="651018" cy="539038"/>
            <a:chOff x="1460111" y="2419508"/>
            <a:chExt cx="1048472" cy="539038"/>
          </a:xfrm>
        </p:grpSpPr>
        <p:sp>
          <p:nvSpPr>
            <p:cNvPr id="67" name="文本框 66"/>
            <p:cNvSpPr txBox="1"/>
            <p:nvPr/>
          </p:nvSpPr>
          <p:spPr>
            <a:xfrm>
              <a:off x="1460111" y="2419508"/>
              <a:ext cx="1030514"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1200" cap="none" spc="0" normalizeH="0" baseline="0" noProof="0" dirty="0">
                  <a:ln>
                    <a:noFill/>
                  </a:ln>
                  <a:solidFill>
                    <a:prstClr val="white"/>
                  </a:solidFill>
                  <a:effectLst/>
                  <a:uLnTx/>
                  <a:uFillTx/>
                  <a:latin typeface="Impact" panose="020B0806030902050204" pitchFamily="34" charset="0"/>
                  <a:ea typeface="宋体" panose="02010600030101010101" pitchFamily="2" charset="-122"/>
                  <a:cs typeface="+mn-cs"/>
                </a:rPr>
                <a:t>03</a:t>
              </a:r>
              <a:endParaRPr kumimoji="0" lang="zh-CN" altLang="en-US" sz="2400" b="0" i="0" u="none" strike="noStrike" kern="1200" cap="none" spc="0" normalizeH="0" baseline="0" noProof="0" dirty="0">
                <a:ln>
                  <a:noFill/>
                </a:ln>
                <a:solidFill>
                  <a:prstClr val="white"/>
                </a:solidFill>
                <a:effectLst/>
                <a:uLnTx/>
                <a:uFillTx/>
                <a:latin typeface="Impact" panose="020B0806030902050204" pitchFamily="34" charset="0"/>
                <a:ea typeface="宋体" panose="02010600030101010101" pitchFamily="2" charset="-122"/>
                <a:cs typeface="+mn-cs"/>
              </a:endParaRPr>
            </a:p>
          </p:txBody>
        </p:sp>
        <p:sp>
          <p:nvSpPr>
            <p:cNvPr id="68" name="文本框 67"/>
            <p:cNvSpPr txBox="1"/>
            <p:nvPr/>
          </p:nvSpPr>
          <p:spPr>
            <a:xfrm>
              <a:off x="1478069" y="2727714"/>
              <a:ext cx="1030514" cy="2308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900" b="0" i="0" u="none" strike="noStrike" kern="1200" cap="none" spc="0" normalizeH="0" baseline="0" noProof="0" dirty="0">
                  <a:ln>
                    <a:noFill/>
                  </a:ln>
                  <a:solidFill>
                    <a:prstClr val="white"/>
                  </a:solidFill>
                  <a:effectLst/>
                  <a:uLnTx/>
                  <a:uFillTx/>
                  <a:latin typeface="LiHei Pro" panose="020B0500000000000000" pitchFamily="34" charset="-122"/>
                  <a:ea typeface="LiHei Pro" panose="020B0500000000000000" pitchFamily="34" charset="-122"/>
                  <a:cs typeface="+mn-cs"/>
                </a:rPr>
                <a:t>OPTION</a:t>
              </a:r>
              <a:endParaRPr kumimoji="0" lang="zh-CN" altLang="en-US" sz="900" b="0" i="0" u="none" strike="noStrike" kern="1200" cap="none" spc="0" normalizeH="0" baseline="0" noProof="0" dirty="0">
                <a:ln>
                  <a:noFill/>
                </a:ln>
                <a:solidFill>
                  <a:prstClr val="white"/>
                </a:solidFill>
                <a:effectLst/>
                <a:uLnTx/>
                <a:uFillTx/>
                <a:latin typeface="LiHei Pro" panose="020B0500000000000000" pitchFamily="34" charset="-122"/>
                <a:ea typeface="LiHei Pro" panose="020B0500000000000000" pitchFamily="34" charset="-122"/>
                <a:cs typeface="+mn-cs"/>
              </a:endParaRPr>
            </a:p>
          </p:txBody>
        </p:sp>
      </p:grpSp>
      <p:grpSp>
        <p:nvGrpSpPr>
          <p:cNvPr id="69" name="组合 68"/>
          <p:cNvGrpSpPr/>
          <p:nvPr/>
        </p:nvGrpSpPr>
        <p:grpSpPr>
          <a:xfrm>
            <a:off x="9208932" y="3669877"/>
            <a:ext cx="651018" cy="539038"/>
            <a:chOff x="1460111" y="2419508"/>
            <a:chExt cx="1048472" cy="539038"/>
          </a:xfrm>
        </p:grpSpPr>
        <p:sp>
          <p:nvSpPr>
            <p:cNvPr id="70" name="文本框 69"/>
            <p:cNvSpPr txBox="1"/>
            <p:nvPr/>
          </p:nvSpPr>
          <p:spPr>
            <a:xfrm>
              <a:off x="1460111" y="2419508"/>
              <a:ext cx="1030514"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1200" cap="none" spc="0" normalizeH="0" baseline="0" noProof="0" dirty="0">
                  <a:ln>
                    <a:noFill/>
                  </a:ln>
                  <a:solidFill>
                    <a:prstClr val="white"/>
                  </a:solidFill>
                  <a:effectLst/>
                  <a:uLnTx/>
                  <a:uFillTx/>
                  <a:latin typeface="Impact" panose="020B0806030902050204" pitchFamily="34" charset="0"/>
                  <a:ea typeface="宋体" panose="02010600030101010101" pitchFamily="2" charset="-122"/>
                  <a:cs typeface="+mn-cs"/>
                </a:rPr>
                <a:t>04</a:t>
              </a:r>
              <a:endParaRPr kumimoji="0" lang="zh-CN" altLang="en-US" sz="2400" b="0" i="0" u="none" strike="noStrike" kern="1200" cap="none" spc="0" normalizeH="0" baseline="0" noProof="0" dirty="0">
                <a:ln>
                  <a:noFill/>
                </a:ln>
                <a:solidFill>
                  <a:prstClr val="white"/>
                </a:solidFill>
                <a:effectLst/>
                <a:uLnTx/>
                <a:uFillTx/>
                <a:latin typeface="Impact" panose="020B0806030902050204" pitchFamily="34" charset="0"/>
                <a:ea typeface="宋体" panose="02010600030101010101" pitchFamily="2" charset="-122"/>
                <a:cs typeface="+mn-cs"/>
              </a:endParaRPr>
            </a:p>
          </p:txBody>
        </p:sp>
        <p:sp>
          <p:nvSpPr>
            <p:cNvPr id="71" name="文本框 70"/>
            <p:cNvSpPr txBox="1"/>
            <p:nvPr/>
          </p:nvSpPr>
          <p:spPr>
            <a:xfrm>
              <a:off x="1478069" y="2727714"/>
              <a:ext cx="1030514" cy="2308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900" b="0" i="0" u="none" strike="noStrike" kern="1200" cap="none" spc="0" normalizeH="0" baseline="0" noProof="0" dirty="0">
                  <a:ln>
                    <a:noFill/>
                  </a:ln>
                  <a:solidFill>
                    <a:prstClr val="white"/>
                  </a:solidFill>
                  <a:effectLst/>
                  <a:uLnTx/>
                  <a:uFillTx/>
                  <a:latin typeface="LiHei Pro" panose="020B0500000000000000" pitchFamily="34" charset="-122"/>
                  <a:ea typeface="LiHei Pro" panose="020B0500000000000000" pitchFamily="34" charset="-122"/>
                  <a:cs typeface="+mn-cs"/>
                </a:rPr>
                <a:t>OPTION</a:t>
              </a:r>
              <a:endParaRPr kumimoji="0" lang="zh-CN" altLang="en-US" sz="900" b="0" i="0" u="none" strike="noStrike" kern="1200" cap="none" spc="0" normalizeH="0" baseline="0" noProof="0" dirty="0">
                <a:ln>
                  <a:noFill/>
                </a:ln>
                <a:solidFill>
                  <a:prstClr val="white"/>
                </a:solidFill>
                <a:effectLst/>
                <a:uLnTx/>
                <a:uFillTx/>
                <a:latin typeface="LiHei Pro" panose="020B0500000000000000" pitchFamily="34" charset="-122"/>
                <a:ea typeface="LiHei Pro" panose="020B0500000000000000" pitchFamily="34" charset="-122"/>
                <a:cs typeface="+mn-cs"/>
              </a:endParaRPr>
            </a:p>
          </p:txBody>
        </p:sp>
      </p:grpSp>
      <p:grpSp>
        <p:nvGrpSpPr>
          <p:cNvPr id="72" name="Group 8"/>
          <p:cNvGrpSpPr>
            <a:grpSpLocks noChangeAspect="1"/>
          </p:cNvGrpSpPr>
          <p:nvPr/>
        </p:nvGrpSpPr>
        <p:grpSpPr bwMode="auto">
          <a:xfrm>
            <a:off x="2549548" y="3248779"/>
            <a:ext cx="298404" cy="301626"/>
            <a:chOff x="4313" y="1262"/>
            <a:chExt cx="463" cy="468"/>
          </a:xfrm>
          <a:solidFill>
            <a:schemeClr val="bg1"/>
          </a:solidFill>
        </p:grpSpPr>
        <p:sp>
          <p:nvSpPr>
            <p:cNvPr id="73" name="Rectangle 9"/>
            <p:cNvSpPr>
              <a:spLocks noChangeArrowheads="1"/>
            </p:cNvSpPr>
            <p:nvPr/>
          </p:nvSpPr>
          <p:spPr bwMode="auto">
            <a:xfrm>
              <a:off x="4603" y="1387"/>
              <a:ext cx="77" cy="34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74" name="Rectangle 10"/>
            <p:cNvSpPr>
              <a:spLocks noChangeArrowheads="1"/>
            </p:cNvSpPr>
            <p:nvPr/>
          </p:nvSpPr>
          <p:spPr bwMode="auto">
            <a:xfrm>
              <a:off x="4699" y="1349"/>
              <a:ext cx="77" cy="38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75" name="Rectangle 11"/>
            <p:cNvSpPr>
              <a:spLocks noChangeArrowheads="1"/>
            </p:cNvSpPr>
            <p:nvPr/>
          </p:nvSpPr>
          <p:spPr bwMode="auto">
            <a:xfrm>
              <a:off x="4515" y="1447"/>
              <a:ext cx="76" cy="28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76" name="Rectangle 12"/>
            <p:cNvSpPr>
              <a:spLocks noChangeArrowheads="1"/>
            </p:cNvSpPr>
            <p:nvPr/>
          </p:nvSpPr>
          <p:spPr bwMode="auto">
            <a:xfrm>
              <a:off x="4423" y="1486"/>
              <a:ext cx="80" cy="24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77" name="Rectangle 13"/>
            <p:cNvSpPr>
              <a:spLocks noChangeArrowheads="1"/>
            </p:cNvSpPr>
            <p:nvPr/>
          </p:nvSpPr>
          <p:spPr bwMode="auto">
            <a:xfrm>
              <a:off x="4335" y="1565"/>
              <a:ext cx="76" cy="16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78" name="Freeform 14"/>
            <p:cNvSpPr/>
            <p:nvPr/>
          </p:nvSpPr>
          <p:spPr bwMode="auto">
            <a:xfrm>
              <a:off x="4313" y="1277"/>
              <a:ext cx="298" cy="247"/>
            </a:xfrm>
            <a:custGeom>
              <a:avLst/>
              <a:gdLst>
                <a:gd name="T0" fmla="*/ 0 w 298"/>
                <a:gd name="T1" fmla="*/ 240 h 247"/>
                <a:gd name="T2" fmla="*/ 290 w 298"/>
                <a:gd name="T3" fmla="*/ 0 h 247"/>
                <a:gd name="T4" fmla="*/ 298 w 298"/>
                <a:gd name="T5" fmla="*/ 7 h 247"/>
                <a:gd name="T6" fmla="*/ 7 w 298"/>
                <a:gd name="T7" fmla="*/ 247 h 247"/>
                <a:gd name="T8" fmla="*/ 0 w 298"/>
                <a:gd name="T9" fmla="*/ 240 h 247"/>
                <a:gd name="T10" fmla="*/ 0 w 298"/>
                <a:gd name="T11" fmla="*/ 240 h 247"/>
              </a:gdLst>
              <a:ahLst/>
              <a:cxnLst>
                <a:cxn ang="0">
                  <a:pos x="T0" y="T1"/>
                </a:cxn>
                <a:cxn ang="0">
                  <a:pos x="T2" y="T3"/>
                </a:cxn>
                <a:cxn ang="0">
                  <a:pos x="T4" y="T5"/>
                </a:cxn>
                <a:cxn ang="0">
                  <a:pos x="T6" y="T7"/>
                </a:cxn>
                <a:cxn ang="0">
                  <a:pos x="T8" y="T9"/>
                </a:cxn>
                <a:cxn ang="0">
                  <a:pos x="T10" y="T11"/>
                </a:cxn>
              </a:cxnLst>
              <a:rect l="0" t="0" r="r" b="b"/>
              <a:pathLst>
                <a:path w="298" h="247">
                  <a:moveTo>
                    <a:pt x="0" y="240"/>
                  </a:moveTo>
                  <a:lnTo>
                    <a:pt x="290" y="0"/>
                  </a:lnTo>
                  <a:lnTo>
                    <a:pt x="298" y="7"/>
                  </a:lnTo>
                  <a:lnTo>
                    <a:pt x="7" y="247"/>
                  </a:lnTo>
                  <a:lnTo>
                    <a:pt x="0" y="240"/>
                  </a:lnTo>
                  <a:lnTo>
                    <a:pt x="0" y="24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79" name="Freeform 15"/>
            <p:cNvSpPr/>
            <p:nvPr/>
          </p:nvSpPr>
          <p:spPr bwMode="auto">
            <a:xfrm>
              <a:off x="4567" y="1262"/>
              <a:ext cx="65" cy="58"/>
            </a:xfrm>
            <a:custGeom>
              <a:avLst/>
              <a:gdLst>
                <a:gd name="T0" fmla="*/ 0 w 65"/>
                <a:gd name="T1" fmla="*/ 3 h 58"/>
                <a:gd name="T2" fmla="*/ 65 w 65"/>
                <a:gd name="T3" fmla="*/ 0 h 58"/>
                <a:gd name="T4" fmla="*/ 36 w 65"/>
                <a:gd name="T5" fmla="*/ 58 h 58"/>
                <a:gd name="T6" fmla="*/ 0 w 65"/>
                <a:gd name="T7" fmla="*/ 3 h 58"/>
              </a:gdLst>
              <a:ahLst/>
              <a:cxnLst>
                <a:cxn ang="0">
                  <a:pos x="T0" y="T1"/>
                </a:cxn>
                <a:cxn ang="0">
                  <a:pos x="T2" y="T3"/>
                </a:cxn>
                <a:cxn ang="0">
                  <a:pos x="T4" y="T5"/>
                </a:cxn>
                <a:cxn ang="0">
                  <a:pos x="T6" y="T7"/>
                </a:cxn>
              </a:cxnLst>
              <a:rect l="0" t="0" r="r" b="b"/>
              <a:pathLst>
                <a:path w="65" h="58">
                  <a:moveTo>
                    <a:pt x="0" y="3"/>
                  </a:moveTo>
                  <a:lnTo>
                    <a:pt x="65" y="0"/>
                  </a:lnTo>
                  <a:lnTo>
                    <a:pt x="36" y="58"/>
                  </a:lnTo>
                  <a:lnTo>
                    <a:pt x="0"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grpSp>
      <p:sp>
        <p:nvSpPr>
          <p:cNvPr id="80" name="Freeform 19"/>
          <p:cNvSpPr/>
          <p:nvPr/>
        </p:nvSpPr>
        <p:spPr bwMode="auto">
          <a:xfrm>
            <a:off x="4890733" y="3203148"/>
            <a:ext cx="200734" cy="392888"/>
          </a:xfrm>
          <a:custGeom>
            <a:avLst/>
            <a:gdLst>
              <a:gd name="T0" fmla="*/ 38 w 96"/>
              <a:gd name="T1" fmla="*/ 191 h 191"/>
              <a:gd name="T2" fmla="*/ 38 w 96"/>
              <a:gd name="T3" fmla="*/ 168 h 191"/>
              <a:gd name="T4" fmla="*/ 0 w 96"/>
              <a:gd name="T5" fmla="*/ 158 h 191"/>
              <a:gd name="T6" fmla="*/ 6 w 96"/>
              <a:gd name="T7" fmla="*/ 136 h 191"/>
              <a:gd name="T8" fmla="*/ 43 w 96"/>
              <a:gd name="T9" fmla="*/ 146 h 191"/>
              <a:gd name="T10" fmla="*/ 67 w 96"/>
              <a:gd name="T11" fmla="*/ 128 h 191"/>
              <a:gd name="T12" fmla="*/ 42 w 96"/>
              <a:gd name="T13" fmla="*/ 104 h 191"/>
              <a:gd name="T14" fmla="*/ 2 w 96"/>
              <a:gd name="T15" fmla="*/ 63 h 191"/>
              <a:gd name="T16" fmla="*/ 39 w 96"/>
              <a:gd name="T17" fmla="*/ 23 h 191"/>
              <a:gd name="T18" fmla="*/ 39 w 96"/>
              <a:gd name="T19" fmla="*/ 0 h 191"/>
              <a:gd name="T20" fmla="*/ 58 w 96"/>
              <a:gd name="T21" fmla="*/ 0 h 191"/>
              <a:gd name="T22" fmla="*/ 58 w 96"/>
              <a:gd name="T23" fmla="*/ 22 h 191"/>
              <a:gd name="T24" fmla="*/ 90 w 96"/>
              <a:gd name="T25" fmla="*/ 30 h 191"/>
              <a:gd name="T26" fmla="*/ 84 w 96"/>
              <a:gd name="T27" fmla="*/ 51 h 191"/>
              <a:gd name="T28" fmla="*/ 52 w 96"/>
              <a:gd name="T29" fmla="*/ 43 h 191"/>
              <a:gd name="T30" fmla="*/ 30 w 96"/>
              <a:gd name="T31" fmla="*/ 59 h 191"/>
              <a:gd name="T32" fmla="*/ 59 w 96"/>
              <a:gd name="T33" fmla="*/ 82 h 191"/>
              <a:gd name="T34" fmla="*/ 96 w 96"/>
              <a:gd name="T35" fmla="*/ 125 h 191"/>
              <a:gd name="T36" fmla="*/ 57 w 96"/>
              <a:gd name="T37" fmla="*/ 167 h 191"/>
              <a:gd name="T38" fmla="*/ 57 w 96"/>
              <a:gd name="T39" fmla="*/ 191 h 191"/>
              <a:gd name="T40" fmla="*/ 38 w 96"/>
              <a:gd name="T41" fmla="*/ 191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6" h="191">
                <a:moveTo>
                  <a:pt x="38" y="191"/>
                </a:moveTo>
                <a:cubicBezTo>
                  <a:pt x="38" y="168"/>
                  <a:pt x="38" y="168"/>
                  <a:pt x="38" y="168"/>
                </a:cubicBezTo>
                <a:cubicBezTo>
                  <a:pt x="23" y="168"/>
                  <a:pt x="9" y="163"/>
                  <a:pt x="0" y="158"/>
                </a:cubicBezTo>
                <a:cubicBezTo>
                  <a:pt x="6" y="136"/>
                  <a:pt x="6" y="136"/>
                  <a:pt x="6" y="136"/>
                </a:cubicBezTo>
                <a:cubicBezTo>
                  <a:pt x="16" y="141"/>
                  <a:pt x="29" y="146"/>
                  <a:pt x="43" y="146"/>
                </a:cubicBezTo>
                <a:cubicBezTo>
                  <a:pt x="57" y="146"/>
                  <a:pt x="67" y="139"/>
                  <a:pt x="67" y="128"/>
                </a:cubicBezTo>
                <a:cubicBezTo>
                  <a:pt x="67" y="117"/>
                  <a:pt x="59" y="111"/>
                  <a:pt x="42" y="104"/>
                </a:cubicBezTo>
                <a:cubicBezTo>
                  <a:pt x="18" y="95"/>
                  <a:pt x="2" y="84"/>
                  <a:pt x="2" y="63"/>
                </a:cubicBezTo>
                <a:cubicBezTo>
                  <a:pt x="2" y="43"/>
                  <a:pt x="16" y="27"/>
                  <a:pt x="39" y="23"/>
                </a:cubicBezTo>
                <a:cubicBezTo>
                  <a:pt x="39" y="0"/>
                  <a:pt x="39" y="0"/>
                  <a:pt x="39" y="0"/>
                </a:cubicBezTo>
                <a:cubicBezTo>
                  <a:pt x="58" y="0"/>
                  <a:pt x="58" y="0"/>
                  <a:pt x="58" y="0"/>
                </a:cubicBezTo>
                <a:cubicBezTo>
                  <a:pt x="58" y="22"/>
                  <a:pt x="58" y="22"/>
                  <a:pt x="58" y="22"/>
                </a:cubicBezTo>
                <a:cubicBezTo>
                  <a:pt x="73" y="22"/>
                  <a:pt x="83" y="26"/>
                  <a:pt x="90" y="30"/>
                </a:cubicBezTo>
                <a:cubicBezTo>
                  <a:pt x="84" y="51"/>
                  <a:pt x="84" y="51"/>
                  <a:pt x="84" y="51"/>
                </a:cubicBezTo>
                <a:cubicBezTo>
                  <a:pt x="79" y="49"/>
                  <a:pt x="68" y="43"/>
                  <a:pt x="52" y="43"/>
                </a:cubicBezTo>
                <a:cubicBezTo>
                  <a:pt x="36" y="43"/>
                  <a:pt x="30" y="52"/>
                  <a:pt x="30" y="59"/>
                </a:cubicBezTo>
                <a:cubicBezTo>
                  <a:pt x="30" y="69"/>
                  <a:pt x="39" y="74"/>
                  <a:pt x="59" y="82"/>
                </a:cubicBezTo>
                <a:cubicBezTo>
                  <a:pt x="85" y="92"/>
                  <a:pt x="96" y="105"/>
                  <a:pt x="96" y="125"/>
                </a:cubicBezTo>
                <a:cubicBezTo>
                  <a:pt x="96" y="145"/>
                  <a:pt x="83" y="162"/>
                  <a:pt x="57" y="167"/>
                </a:cubicBezTo>
                <a:cubicBezTo>
                  <a:pt x="57" y="191"/>
                  <a:pt x="57" y="191"/>
                  <a:pt x="57" y="191"/>
                </a:cubicBezTo>
                <a:lnTo>
                  <a:pt x="38" y="191"/>
                </a:lnTo>
                <a:close/>
              </a:path>
            </a:pathLst>
          </a:custGeom>
          <a:solidFill>
            <a:schemeClr val="bg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grpSp>
        <p:nvGrpSpPr>
          <p:cNvPr id="81" name="Group 22"/>
          <p:cNvGrpSpPr>
            <a:grpSpLocks noChangeAspect="1"/>
          </p:cNvGrpSpPr>
          <p:nvPr/>
        </p:nvGrpSpPr>
        <p:grpSpPr bwMode="auto">
          <a:xfrm>
            <a:off x="7120676" y="3255868"/>
            <a:ext cx="287448" cy="287448"/>
            <a:chOff x="3617" y="1935"/>
            <a:chExt cx="446" cy="446"/>
          </a:xfrm>
          <a:solidFill>
            <a:schemeClr val="bg1"/>
          </a:solidFill>
        </p:grpSpPr>
        <p:sp>
          <p:nvSpPr>
            <p:cNvPr id="82" name="Freeform 23"/>
            <p:cNvSpPr>
              <a:spLocks noEditPoints="1"/>
            </p:cNvSpPr>
            <p:nvPr/>
          </p:nvSpPr>
          <p:spPr bwMode="auto">
            <a:xfrm>
              <a:off x="3617" y="1935"/>
              <a:ext cx="446" cy="446"/>
            </a:xfrm>
            <a:custGeom>
              <a:avLst/>
              <a:gdLst>
                <a:gd name="T0" fmla="*/ 93 w 186"/>
                <a:gd name="T1" fmla="*/ 0 h 186"/>
                <a:gd name="T2" fmla="*/ 0 w 186"/>
                <a:gd name="T3" fmla="*/ 93 h 186"/>
                <a:gd name="T4" fmla="*/ 93 w 186"/>
                <a:gd name="T5" fmla="*/ 186 h 186"/>
                <a:gd name="T6" fmla="*/ 186 w 186"/>
                <a:gd name="T7" fmla="*/ 93 h 186"/>
                <a:gd name="T8" fmla="*/ 93 w 186"/>
                <a:gd name="T9" fmla="*/ 0 h 186"/>
                <a:gd name="T10" fmla="*/ 93 w 186"/>
                <a:gd name="T11" fmla="*/ 169 h 186"/>
                <a:gd name="T12" fmla="*/ 18 w 186"/>
                <a:gd name="T13" fmla="*/ 93 h 186"/>
                <a:gd name="T14" fmla="*/ 93 w 186"/>
                <a:gd name="T15" fmla="*/ 18 h 186"/>
                <a:gd name="T16" fmla="*/ 169 w 186"/>
                <a:gd name="T17" fmla="*/ 93 h 186"/>
                <a:gd name="T18" fmla="*/ 93 w 186"/>
                <a:gd name="T19" fmla="*/ 169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6" h="186">
                  <a:moveTo>
                    <a:pt x="93" y="0"/>
                  </a:moveTo>
                  <a:cubicBezTo>
                    <a:pt x="42" y="0"/>
                    <a:pt x="0" y="42"/>
                    <a:pt x="0" y="93"/>
                  </a:cubicBezTo>
                  <a:cubicBezTo>
                    <a:pt x="0" y="145"/>
                    <a:pt x="42" y="186"/>
                    <a:pt x="93" y="186"/>
                  </a:cubicBezTo>
                  <a:cubicBezTo>
                    <a:pt x="144" y="186"/>
                    <a:pt x="186" y="145"/>
                    <a:pt x="186" y="93"/>
                  </a:cubicBezTo>
                  <a:cubicBezTo>
                    <a:pt x="186" y="42"/>
                    <a:pt x="144" y="0"/>
                    <a:pt x="93" y="0"/>
                  </a:cubicBezTo>
                  <a:close/>
                  <a:moveTo>
                    <a:pt x="93" y="169"/>
                  </a:moveTo>
                  <a:cubicBezTo>
                    <a:pt x="52" y="169"/>
                    <a:pt x="18" y="135"/>
                    <a:pt x="18" y="93"/>
                  </a:cubicBezTo>
                  <a:cubicBezTo>
                    <a:pt x="18" y="52"/>
                    <a:pt x="52" y="18"/>
                    <a:pt x="93" y="18"/>
                  </a:cubicBezTo>
                  <a:cubicBezTo>
                    <a:pt x="135" y="18"/>
                    <a:pt x="169" y="52"/>
                    <a:pt x="169" y="93"/>
                  </a:cubicBezTo>
                  <a:cubicBezTo>
                    <a:pt x="169" y="135"/>
                    <a:pt x="135" y="169"/>
                    <a:pt x="93" y="16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83" name="Freeform 24"/>
            <p:cNvSpPr/>
            <p:nvPr/>
          </p:nvSpPr>
          <p:spPr bwMode="auto">
            <a:xfrm>
              <a:off x="3823" y="1990"/>
              <a:ext cx="175" cy="184"/>
            </a:xfrm>
            <a:custGeom>
              <a:avLst/>
              <a:gdLst>
                <a:gd name="T0" fmla="*/ 34 w 175"/>
                <a:gd name="T1" fmla="*/ 151 h 184"/>
                <a:gd name="T2" fmla="*/ 34 w 175"/>
                <a:gd name="T3" fmla="*/ 0 h 184"/>
                <a:gd name="T4" fmla="*/ 0 w 175"/>
                <a:gd name="T5" fmla="*/ 0 h 184"/>
                <a:gd name="T6" fmla="*/ 0 w 175"/>
                <a:gd name="T7" fmla="*/ 184 h 184"/>
                <a:gd name="T8" fmla="*/ 22 w 175"/>
                <a:gd name="T9" fmla="*/ 184 h 184"/>
                <a:gd name="T10" fmla="*/ 34 w 175"/>
                <a:gd name="T11" fmla="*/ 184 h 184"/>
                <a:gd name="T12" fmla="*/ 175 w 175"/>
                <a:gd name="T13" fmla="*/ 184 h 184"/>
                <a:gd name="T14" fmla="*/ 175 w 175"/>
                <a:gd name="T15" fmla="*/ 151 h 184"/>
                <a:gd name="T16" fmla="*/ 34 w 175"/>
                <a:gd name="T17" fmla="*/ 151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5" h="184">
                  <a:moveTo>
                    <a:pt x="34" y="151"/>
                  </a:moveTo>
                  <a:lnTo>
                    <a:pt x="34" y="0"/>
                  </a:lnTo>
                  <a:lnTo>
                    <a:pt x="0" y="0"/>
                  </a:lnTo>
                  <a:lnTo>
                    <a:pt x="0" y="184"/>
                  </a:lnTo>
                  <a:lnTo>
                    <a:pt x="22" y="184"/>
                  </a:lnTo>
                  <a:lnTo>
                    <a:pt x="34" y="184"/>
                  </a:lnTo>
                  <a:lnTo>
                    <a:pt x="175" y="184"/>
                  </a:lnTo>
                  <a:lnTo>
                    <a:pt x="175" y="151"/>
                  </a:lnTo>
                  <a:lnTo>
                    <a:pt x="34" y="15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grpSp>
      <p:sp>
        <p:nvSpPr>
          <p:cNvPr id="84" name="Freeform 28"/>
          <p:cNvSpPr>
            <a:spLocks noEditPoints="1"/>
          </p:cNvSpPr>
          <p:nvPr/>
        </p:nvSpPr>
        <p:spPr bwMode="auto">
          <a:xfrm>
            <a:off x="9332250" y="3233174"/>
            <a:ext cx="410900" cy="332836"/>
          </a:xfrm>
          <a:custGeom>
            <a:avLst/>
            <a:gdLst>
              <a:gd name="T0" fmla="*/ 114 w 200"/>
              <a:gd name="T1" fmla="*/ 17 h 161"/>
              <a:gd name="T2" fmla="*/ 18 w 200"/>
              <a:gd name="T3" fmla="*/ 50 h 161"/>
              <a:gd name="T4" fmla="*/ 51 w 200"/>
              <a:gd name="T5" fmla="*/ 146 h 161"/>
              <a:gd name="T6" fmla="*/ 138 w 200"/>
              <a:gd name="T7" fmla="*/ 127 h 161"/>
              <a:gd name="T8" fmla="*/ 186 w 200"/>
              <a:gd name="T9" fmla="*/ 150 h 161"/>
              <a:gd name="T10" fmla="*/ 200 w 200"/>
              <a:gd name="T11" fmla="*/ 122 h 161"/>
              <a:gd name="T12" fmla="*/ 152 w 200"/>
              <a:gd name="T13" fmla="*/ 98 h 161"/>
              <a:gd name="T14" fmla="*/ 114 w 200"/>
              <a:gd name="T15" fmla="*/ 17 h 161"/>
              <a:gd name="T16" fmla="*/ 127 w 200"/>
              <a:gd name="T17" fmla="*/ 103 h 161"/>
              <a:gd name="T18" fmla="*/ 61 w 200"/>
              <a:gd name="T19" fmla="*/ 126 h 161"/>
              <a:gd name="T20" fmla="*/ 38 w 200"/>
              <a:gd name="T21" fmla="*/ 60 h 161"/>
              <a:gd name="T22" fmla="*/ 104 w 200"/>
              <a:gd name="T23" fmla="*/ 37 h 161"/>
              <a:gd name="T24" fmla="*/ 127 w 200"/>
              <a:gd name="T25" fmla="*/ 103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0" h="161">
                <a:moveTo>
                  <a:pt x="114" y="17"/>
                </a:moveTo>
                <a:cubicBezTo>
                  <a:pt x="78" y="0"/>
                  <a:pt x="35" y="15"/>
                  <a:pt x="18" y="50"/>
                </a:cubicBezTo>
                <a:cubicBezTo>
                  <a:pt x="0" y="86"/>
                  <a:pt x="15" y="129"/>
                  <a:pt x="51" y="146"/>
                </a:cubicBezTo>
                <a:cubicBezTo>
                  <a:pt x="81" y="161"/>
                  <a:pt x="118" y="152"/>
                  <a:pt x="138" y="127"/>
                </a:cubicBezTo>
                <a:cubicBezTo>
                  <a:pt x="186" y="150"/>
                  <a:pt x="186" y="150"/>
                  <a:pt x="186" y="150"/>
                </a:cubicBezTo>
                <a:cubicBezTo>
                  <a:pt x="200" y="122"/>
                  <a:pt x="200" y="122"/>
                  <a:pt x="200" y="122"/>
                </a:cubicBezTo>
                <a:cubicBezTo>
                  <a:pt x="152" y="98"/>
                  <a:pt x="152" y="98"/>
                  <a:pt x="152" y="98"/>
                </a:cubicBezTo>
                <a:cubicBezTo>
                  <a:pt x="160" y="66"/>
                  <a:pt x="145" y="32"/>
                  <a:pt x="114" y="17"/>
                </a:cubicBezTo>
                <a:close/>
                <a:moveTo>
                  <a:pt x="127" y="103"/>
                </a:moveTo>
                <a:cubicBezTo>
                  <a:pt x="115" y="128"/>
                  <a:pt x="85" y="138"/>
                  <a:pt x="61" y="126"/>
                </a:cubicBezTo>
                <a:cubicBezTo>
                  <a:pt x="36" y="114"/>
                  <a:pt x="26" y="84"/>
                  <a:pt x="38" y="60"/>
                </a:cubicBezTo>
                <a:cubicBezTo>
                  <a:pt x="50" y="35"/>
                  <a:pt x="80" y="25"/>
                  <a:pt x="104" y="37"/>
                </a:cubicBezTo>
                <a:cubicBezTo>
                  <a:pt x="129" y="49"/>
                  <a:pt x="139" y="79"/>
                  <a:pt x="127" y="103"/>
                </a:cubicBezTo>
                <a:close/>
              </a:path>
            </a:pathLst>
          </a:custGeom>
          <a:solidFill>
            <a:schemeClr val="bg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85" name="矩形 84"/>
          <p:cNvSpPr/>
          <p:nvPr/>
        </p:nvSpPr>
        <p:spPr>
          <a:xfrm>
            <a:off x="1878294" y="2568665"/>
            <a:ext cx="1660131" cy="36083"/>
          </a:xfrm>
          <a:prstGeom prst="rect">
            <a:avLst/>
          </a:prstGeom>
          <a:gradFill>
            <a:gsLst>
              <a:gs pos="0">
                <a:srgbClr val="D3D3D3"/>
              </a:gs>
              <a:gs pos="100000">
                <a:schemeClr val="bg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nvGrpSpPr>
          <p:cNvPr id="89" name="组合 88"/>
          <p:cNvGrpSpPr/>
          <p:nvPr/>
        </p:nvGrpSpPr>
        <p:grpSpPr>
          <a:xfrm>
            <a:off x="1889121" y="1621135"/>
            <a:ext cx="1780467" cy="965571"/>
            <a:chOff x="223455" y="2735579"/>
            <a:chExt cx="1780467" cy="965571"/>
          </a:xfrm>
        </p:grpSpPr>
        <p:sp>
          <p:nvSpPr>
            <p:cNvPr id="90" name="文本框 89"/>
            <p:cNvSpPr txBox="1"/>
            <p:nvPr/>
          </p:nvSpPr>
          <p:spPr>
            <a:xfrm>
              <a:off x="223455" y="2735579"/>
              <a:ext cx="1780467"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0" normalizeH="0" baseline="0" noProof="0" dirty="0">
                  <a:ln>
                    <a:noFill/>
                  </a:ln>
                  <a:solidFill>
                    <a:srgbClr val="FFB850"/>
                  </a:solidFill>
                  <a:effectLst/>
                  <a:uLnTx/>
                  <a:uFillTx/>
                  <a:latin typeface="时尚中黑简体" panose="01010104010101010101" pitchFamily="2" charset="-122"/>
                  <a:ea typeface="时尚中黑简体" panose="01010104010101010101" pitchFamily="2" charset="-122"/>
                  <a:cs typeface="+mn-cs"/>
                </a:rPr>
                <a:t>在此添加标题</a:t>
              </a:r>
            </a:p>
          </p:txBody>
        </p:sp>
        <p:sp>
          <p:nvSpPr>
            <p:cNvPr id="91" name="文本框 90"/>
            <p:cNvSpPr txBox="1"/>
            <p:nvPr/>
          </p:nvSpPr>
          <p:spPr>
            <a:xfrm>
              <a:off x="241791" y="3054819"/>
              <a:ext cx="1686321" cy="646331"/>
            </a:xfrm>
            <a:prstGeom prst="rect">
              <a:avLst/>
            </a:prstGeom>
            <a:noFill/>
          </p:spPr>
          <p:txBody>
            <a:bodyPr wrap="square" rtlCol="0">
              <a:spAutoFit/>
            </a:bodyPr>
            <a:lstStyle/>
            <a:p>
              <a:r>
                <a:rPr lang="zh-CN" altLang="en-US" sz="1200" dirty="0">
                  <a:solidFill>
                    <a:schemeClr val="tx1">
                      <a:lumMod val="50000"/>
                      <a:lumOff val="50000"/>
                    </a:schemeClr>
                  </a:solidFill>
                  <a:latin typeface="时尚中黑简体" panose="01010104010101010101" pitchFamily="2" charset="-122"/>
                  <a:ea typeface="时尚中黑简体" panose="01010104010101010101" pitchFamily="2" charset="-122"/>
                </a:rPr>
                <a:t>点击添加标题文字点击添加标题文字点击添加标题点击添加</a:t>
              </a:r>
            </a:p>
          </p:txBody>
        </p:sp>
      </p:grpSp>
      <p:sp>
        <p:nvSpPr>
          <p:cNvPr id="95" name="矩形 94"/>
          <p:cNvSpPr/>
          <p:nvPr/>
        </p:nvSpPr>
        <p:spPr>
          <a:xfrm>
            <a:off x="4159453" y="2568665"/>
            <a:ext cx="1660131" cy="36083"/>
          </a:xfrm>
          <a:prstGeom prst="rect">
            <a:avLst/>
          </a:prstGeom>
          <a:gradFill>
            <a:gsLst>
              <a:gs pos="0">
                <a:srgbClr val="D3D3D3"/>
              </a:gs>
              <a:gs pos="100000">
                <a:schemeClr val="bg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nvGrpSpPr>
          <p:cNvPr id="96" name="组合 95"/>
          <p:cNvGrpSpPr/>
          <p:nvPr/>
        </p:nvGrpSpPr>
        <p:grpSpPr>
          <a:xfrm>
            <a:off x="4099284" y="1596183"/>
            <a:ext cx="1780467" cy="965571"/>
            <a:chOff x="223455" y="2735579"/>
            <a:chExt cx="1780467" cy="965571"/>
          </a:xfrm>
        </p:grpSpPr>
        <p:sp>
          <p:nvSpPr>
            <p:cNvPr id="97" name="文本框 96"/>
            <p:cNvSpPr txBox="1"/>
            <p:nvPr/>
          </p:nvSpPr>
          <p:spPr>
            <a:xfrm>
              <a:off x="223455" y="2735579"/>
              <a:ext cx="1780467"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0" normalizeH="0" baseline="0" noProof="0" dirty="0">
                  <a:ln>
                    <a:noFill/>
                  </a:ln>
                  <a:solidFill>
                    <a:srgbClr val="01ACBE"/>
                  </a:solidFill>
                  <a:effectLst/>
                  <a:uLnTx/>
                  <a:uFillTx/>
                  <a:latin typeface="时尚中黑简体" panose="01010104010101010101" pitchFamily="2" charset="-122"/>
                  <a:ea typeface="时尚中黑简体" panose="01010104010101010101" pitchFamily="2" charset="-122"/>
                  <a:cs typeface="+mn-cs"/>
                </a:rPr>
                <a:t>在此添加标题</a:t>
              </a:r>
            </a:p>
          </p:txBody>
        </p:sp>
        <p:sp>
          <p:nvSpPr>
            <p:cNvPr id="98" name="文本框 97"/>
            <p:cNvSpPr txBox="1"/>
            <p:nvPr/>
          </p:nvSpPr>
          <p:spPr>
            <a:xfrm>
              <a:off x="241791" y="3054819"/>
              <a:ext cx="1686321" cy="646331"/>
            </a:xfrm>
            <a:prstGeom prst="rect">
              <a:avLst/>
            </a:prstGeom>
            <a:noFill/>
          </p:spPr>
          <p:txBody>
            <a:bodyPr wrap="square" rtlCol="0">
              <a:spAutoFit/>
            </a:bodyPr>
            <a:lstStyle/>
            <a:p>
              <a:r>
                <a:rPr lang="zh-CN" altLang="en-US" sz="1200" dirty="0">
                  <a:solidFill>
                    <a:schemeClr val="tx1">
                      <a:lumMod val="50000"/>
                      <a:lumOff val="50000"/>
                    </a:schemeClr>
                  </a:solidFill>
                  <a:latin typeface="时尚中黑简体" panose="01010104010101010101" pitchFamily="2" charset="-122"/>
                  <a:ea typeface="时尚中黑简体" panose="01010104010101010101" pitchFamily="2" charset="-122"/>
                </a:rPr>
                <a:t>点击添加标题文字点击添加标题文字点击添加标题点击添加</a:t>
              </a:r>
            </a:p>
          </p:txBody>
        </p:sp>
      </p:grpSp>
      <p:sp>
        <p:nvSpPr>
          <p:cNvPr id="100" name="矩形 99"/>
          <p:cNvSpPr/>
          <p:nvPr/>
        </p:nvSpPr>
        <p:spPr>
          <a:xfrm>
            <a:off x="6421268" y="2568665"/>
            <a:ext cx="1660131" cy="36083"/>
          </a:xfrm>
          <a:prstGeom prst="rect">
            <a:avLst/>
          </a:prstGeom>
          <a:gradFill>
            <a:gsLst>
              <a:gs pos="0">
                <a:srgbClr val="D3D3D3"/>
              </a:gs>
              <a:gs pos="100000">
                <a:schemeClr val="bg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nvGrpSpPr>
          <p:cNvPr id="101" name="组合 100"/>
          <p:cNvGrpSpPr/>
          <p:nvPr/>
        </p:nvGrpSpPr>
        <p:grpSpPr>
          <a:xfrm>
            <a:off x="6361099" y="1596183"/>
            <a:ext cx="1780467" cy="965571"/>
            <a:chOff x="223455" y="2735579"/>
            <a:chExt cx="1780467" cy="965571"/>
          </a:xfrm>
        </p:grpSpPr>
        <p:sp>
          <p:nvSpPr>
            <p:cNvPr id="102" name="文本框 101"/>
            <p:cNvSpPr txBox="1"/>
            <p:nvPr/>
          </p:nvSpPr>
          <p:spPr>
            <a:xfrm>
              <a:off x="223455" y="2735579"/>
              <a:ext cx="1780467"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0" normalizeH="0" baseline="0" noProof="0" dirty="0">
                  <a:ln>
                    <a:noFill/>
                  </a:ln>
                  <a:solidFill>
                    <a:srgbClr val="E87071"/>
                  </a:solidFill>
                  <a:effectLst/>
                  <a:uLnTx/>
                  <a:uFillTx/>
                  <a:latin typeface="时尚中黑简体" panose="01010104010101010101" pitchFamily="2" charset="-122"/>
                  <a:ea typeface="时尚中黑简体" panose="01010104010101010101" pitchFamily="2" charset="-122"/>
                  <a:cs typeface="+mn-cs"/>
                </a:rPr>
                <a:t>在此添加标题</a:t>
              </a:r>
            </a:p>
          </p:txBody>
        </p:sp>
        <p:sp>
          <p:nvSpPr>
            <p:cNvPr id="103" name="文本框 102"/>
            <p:cNvSpPr txBox="1"/>
            <p:nvPr/>
          </p:nvSpPr>
          <p:spPr>
            <a:xfrm>
              <a:off x="241791" y="3054819"/>
              <a:ext cx="1686321" cy="646331"/>
            </a:xfrm>
            <a:prstGeom prst="rect">
              <a:avLst/>
            </a:prstGeom>
            <a:noFill/>
          </p:spPr>
          <p:txBody>
            <a:bodyPr wrap="square" rtlCol="0">
              <a:spAutoFit/>
            </a:bodyPr>
            <a:lstStyle/>
            <a:p>
              <a:r>
                <a:rPr lang="zh-CN" altLang="en-US" sz="1200" dirty="0">
                  <a:solidFill>
                    <a:schemeClr val="tx1">
                      <a:lumMod val="50000"/>
                      <a:lumOff val="50000"/>
                    </a:schemeClr>
                  </a:solidFill>
                  <a:latin typeface="时尚中黑简体" panose="01010104010101010101" pitchFamily="2" charset="-122"/>
                  <a:ea typeface="时尚中黑简体" panose="01010104010101010101" pitchFamily="2" charset="-122"/>
                </a:rPr>
                <a:t>点击添加标题文字点击添加标题文字点击添加标题点击添加</a:t>
              </a:r>
            </a:p>
          </p:txBody>
        </p:sp>
      </p:grpSp>
      <p:sp>
        <p:nvSpPr>
          <p:cNvPr id="105" name="矩形 104"/>
          <p:cNvSpPr/>
          <p:nvPr/>
        </p:nvSpPr>
        <p:spPr>
          <a:xfrm>
            <a:off x="8714676" y="2568665"/>
            <a:ext cx="1660131" cy="36083"/>
          </a:xfrm>
          <a:prstGeom prst="rect">
            <a:avLst/>
          </a:prstGeom>
          <a:gradFill>
            <a:gsLst>
              <a:gs pos="0">
                <a:srgbClr val="D3D3D3"/>
              </a:gs>
              <a:gs pos="100000">
                <a:schemeClr val="bg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nvGrpSpPr>
          <p:cNvPr id="106" name="组合 105"/>
          <p:cNvGrpSpPr/>
          <p:nvPr/>
        </p:nvGrpSpPr>
        <p:grpSpPr>
          <a:xfrm>
            <a:off x="8654507" y="1596183"/>
            <a:ext cx="1780467" cy="965571"/>
            <a:chOff x="223455" y="2735579"/>
            <a:chExt cx="1780467" cy="965571"/>
          </a:xfrm>
        </p:grpSpPr>
        <p:sp>
          <p:nvSpPr>
            <p:cNvPr id="107" name="文本框 106"/>
            <p:cNvSpPr txBox="1"/>
            <p:nvPr/>
          </p:nvSpPr>
          <p:spPr>
            <a:xfrm>
              <a:off x="223455" y="2735579"/>
              <a:ext cx="1780467"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0" normalizeH="0" baseline="0" noProof="0" dirty="0">
                  <a:ln>
                    <a:noFill/>
                  </a:ln>
                  <a:solidFill>
                    <a:srgbClr val="663A77"/>
                  </a:solidFill>
                  <a:effectLst/>
                  <a:uLnTx/>
                  <a:uFillTx/>
                  <a:latin typeface="时尚中黑简体" panose="01010104010101010101" pitchFamily="2" charset="-122"/>
                  <a:ea typeface="时尚中黑简体" panose="01010104010101010101" pitchFamily="2" charset="-122"/>
                  <a:cs typeface="+mn-cs"/>
                </a:rPr>
                <a:t>在此添加标题</a:t>
              </a:r>
            </a:p>
          </p:txBody>
        </p:sp>
        <p:sp>
          <p:nvSpPr>
            <p:cNvPr id="108" name="文本框 107"/>
            <p:cNvSpPr txBox="1"/>
            <p:nvPr/>
          </p:nvSpPr>
          <p:spPr>
            <a:xfrm>
              <a:off x="241791" y="3054819"/>
              <a:ext cx="1686321" cy="646331"/>
            </a:xfrm>
            <a:prstGeom prst="rect">
              <a:avLst/>
            </a:prstGeom>
            <a:noFill/>
          </p:spPr>
          <p:txBody>
            <a:bodyPr wrap="square" rtlCol="0">
              <a:spAutoFit/>
            </a:bodyPr>
            <a:lstStyle/>
            <a:p>
              <a:r>
                <a:rPr lang="zh-CN" altLang="en-US" sz="1200" dirty="0">
                  <a:solidFill>
                    <a:schemeClr val="tx1">
                      <a:lumMod val="50000"/>
                      <a:lumOff val="50000"/>
                    </a:schemeClr>
                  </a:solidFill>
                  <a:latin typeface="时尚中黑简体" panose="01010104010101010101" pitchFamily="2" charset="-122"/>
                  <a:ea typeface="时尚中黑简体" panose="01010104010101010101" pitchFamily="2" charset="-122"/>
                </a:rPr>
                <a:t>点击添加标题文字点击添加标题文字点击添加标题点击添加</a:t>
              </a:r>
            </a:p>
          </p:txBody>
        </p:sp>
      </p:grpSp>
    </p:spTree>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椭圆 4"/>
          <p:cNvSpPr>
            <a:spLocks noChangeAspect="1"/>
          </p:cNvSpPr>
          <p:nvPr/>
        </p:nvSpPr>
        <p:spPr>
          <a:xfrm>
            <a:off x="6925793" y="4044712"/>
            <a:ext cx="1296000" cy="1296000"/>
          </a:xfrm>
          <a:prstGeom prst="ellipse">
            <a:avLst/>
          </a:prstGeom>
          <a:gradFill flip="none" rotWithShape="1">
            <a:gsLst>
              <a:gs pos="0">
                <a:schemeClr val="bg1"/>
              </a:gs>
              <a:gs pos="100000">
                <a:schemeClr val="bg1">
                  <a:lumMod val="50000"/>
                </a:schemeClr>
              </a:gs>
            </a:gsLst>
            <a:lin ang="13500000" scaled="1"/>
            <a:tileRect/>
          </a:gradFill>
          <a:ln w="19050">
            <a:gradFill flip="none" rotWithShape="1">
              <a:gsLst>
                <a:gs pos="0">
                  <a:schemeClr val="accent1">
                    <a:lumMod val="5000"/>
                    <a:lumOff val="95000"/>
                  </a:schemeClr>
                </a:gs>
                <a:gs pos="100000">
                  <a:schemeClr val="bg2">
                    <a:lumMod val="75000"/>
                  </a:schemeClr>
                </a:gs>
              </a:gsLst>
              <a:lin ang="2700000" scaled="1"/>
              <a:tileRect/>
            </a:gradFill>
          </a:ln>
          <a:effectLst>
            <a:outerShdw blurRad="88900" dist="1016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p:cNvSpPr>
            <a:spLocks noChangeAspect="1"/>
          </p:cNvSpPr>
          <p:nvPr/>
        </p:nvSpPr>
        <p:spPr>
          <a:xfrm>
            <a:off x="5642969" y="3320093"/>
            <a:ext cx="1584000" cy="1584000"/>
          </a:xfrm>
          <a:prstGeom prst="ellipse">
            <a:avLst/>
          </a:prstGeom>
          <a:gradFill flip="none" rotWithShape="1">
            <a:gsLst>
              <a:gs pos="0">
                <a:schemeClr val="bg1"/>
              </a:gs>
              <a:gs pos="100000">
                <a:schemeClr val="bg1">
                  <a:lumMod val="50000"/>
                </a:schemeClr>
              </a:gs>
            </a:gsLst>
            <a:lin ang="13500000" scaled="1"/>
            <a:tileRect/>
          </a:gradFill>
          <a:ln w="19050">
            <a:gradFill flip="none" rotWithShape="1">
              <a:gsLst>
                <a:gs pos="0">
                  <a:schemeClr val="accent1">
                    <a:lumMod val="5000"/>
                    <a:lumOff val="95000"/>
                  </a:schemeClr>
                </a:gs>
                <a:gs pos="100000">
                  <a:schemeClr val="bg2">
                    <a:lumMod val="75000"/>
                  </a:schemeClr>
                </a:gs>
              </a:gsLst>
              <a:lin ang="2700000" scaled="1"/>
              <a:tileRect/>
            </a:gradFill>
          </a:ln>
          <a:effectLst>
            <a:outerShdw blurRad="88900" dist="1016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a:spLocks noChangeAspect="1"/>
          </p:cNvSpPr>
          <p:nvPr/>
        </p:nvSpPr>
        <p:spPr>
          <a:xfrm>
            <a:off x="4098294" y="2562045"/>
            <a:ext cx="1872000" cy="1872000"/>
          </a:xfrm>
          <a:prstGeom prst="ellipse">
            <a:avLst/>
          </a:prstGeom>
          <a:gradFill flip="none" rotWithShape="1">
            <a:gsLst>
              <a:gs pos="0">
                <a:schemeClr val="bg1"/>
              </a:gs>
              <a:gs pos="100000">
                <a:schemeClr val="bg1">
                  <a:lumMod val="50000"/>
                </a:schemeClr>
              </a:gs>
            </a:gsLst>
            <a:lin ang="13500000" scaled="1"/>
            <a:tileRect/>
          </a:gradFill>
          <a:ln w="19050">
            <a:gradFill flip="none" rotWithShape="1">
              <a:gsLst>
                <a:gs pos="0">
                  <a:schemeClr val="accent1">
                    <a:lumMod val="5000"/>
                    <a:lumOff val="95000"/>
                  </a:schemeClr>
                </a:gs>
                <a:gs pos="100000">
                  <a:schemeClr val="bg2">
                    <a:lumMod val="75000"/>
                  </a:schemeClr>
                </a:gs>
              </a:gsLst>
              <a:lin ang="2700000" scaled="1"/>
              <a:tileRect/>
            </a:gradFill>
          </a:ln>
          <a:effectLst>
            <a:outerShdw blurRad="88900" dist="1016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椭圆 1"/>
          <p:cNvSpPr/>
          <p:nvPr/>
        </p:nvSpPr>
        <p:spPr>
          <a:xfrm>
            <a:off x="2352315" y="1644949"/>
            <a:ext cx="2087592" cy="2087592"/>
          </a:xfrm>
          <a:prstGeom prst="ellipse">
            <a:avLst/>
          </a:prstGeom>
          <a:gradFill flip="none" rotWithShape="1">
            <a:gsLst>
              <a:gs pos="0">
                <a:schemeClr val="bg1"/>
              </a:gs>
              <a:gs pos="100000">
                <a:schemeClr val="bg1">
                  <a:lumMod val="50000"/>
                </a:schemeClr>
              </a:gs>
            </a:gsLst>
            <a:lin ang="13500000" scaled="1"/>
            <a:tileRect/>
          </a:gradFill>
          <a:ln w="19050">
            <a:gradFill flip="none" rotWithShape="1">
              <a:gsLst>
                <a:gs pos="0">
                  <a:schemeClr val="accent1">
                    <a:lumMod val="5000"/>
                    <a:lumOff val="95000"/>
                  </a:schemeClr>
                </a:gs>
                <a:gs pos="100000">
                  <a:schemeClr val="bg2">
                    <a:lumMod val="75000"/>
                  </a:schemeClr>
                </a:gs>
              </a:gsLst>
              <a:lin ang="2700000" scaled="1"/>
              <a:tileRect/>
            </a:gradFill>
          </a:ln>
          <a:effectLst>
            <a:outerShdw blurRad="88900" dist="1016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2537410" y="1830044"/>
            <a:ext cx="1717403" cy="1717403"/>
          </a:xfrm>
          <a:prstGeom prst="ellipse">
            <a:avLst/>
          </a:prstGeom>
          <a:solidFill>
            <a:schemeClr val="accent2"/>
          </a:solidFill>
          <a:ln>
            <a:noFill/>
          </a:ln>
          <a:effectLst>
            <a:innerShdw blurRad="114300" dist="177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a:spLocks noChangeAspect="1"/>
          </p:cNvSpPr>
          <p:nvPr/>
        </p:nvSpPr>
        <p:spPr>
          <a:xfrm>
            <a:off x="4278294" y="2742045"/>
            <a:ext cx="1512000" cy="1512000"/>
          </a:xfrm>
          <a:prstGeom prst="ellipse">
            <a:avLst/>
          </a:prstGeom>
          <a:solidFill>
            <a:schemeClr val="accent3"/>
          </a:solidFill>
          <a:ln>
            <a:noFill/>
          </a:ln>
          <a:effectLst>
            <a:innerShdw blurRad="114300" dist="177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a:spLocks noChangeAspect="1"/>
          </p:cNvSpPr>
          <p:nvPr/>
        </p:nvSpPr>
        <p:spPr>
          <a:xfrm>
            <a:off x="5858969" y="3536093"/>
            <a:ext cx="1152000" cy="1152000"/>
          </a:xfrm>
          <a:prstGeom prst="ellipse">
            <a:avLst/>
          </a:prstGeom>
          <a:solidFill>
            <a:schemeClr val="accent5"/>
          </a:solidFill>
          <a:ln>
            <a:noFill/>
          </a:ln>
          <a:effectLst>
            <a:innerShdw blurRad="114300" dist="177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a:spLocks noChangeAspect="1"/>
          </p:cNvSpPr>
          <p:nvPr/>
        </p:nvSpPr>
        <p:spPr>
          <a:xfrm>
            <a:off x="7105793" y="4224712"/>
            <a:ext cx="936000" cy="936000"/>
          </a:xfrm>
          <a:prstGeom prst="ellipse">
            <a:avLst/>
          </a:prstGeom>
          <a:solidFill>
            <a:schemeClr val="accent6"/>
          </a:solidFill>
          <a:ln>
            <a:noFill/>
          </a:ln>
          <a:effectLst>
            <a:innerShdw blurRad="114300" dist="177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Freeform 27"/>
          <p:cNvSpPr>
            <a:spLocks noChangeAspect="1" noEditPoints="1"/>
          </p:cNvSpPr>
          <p:nvPr/>
        </p:nvSpPr>
        <p:spPr bwMode="auto">
          <a:xfrm>
            <a:off x="7324817" y="4440712"/>
            <a:ext cx="497953" cy="504000"/>
          </a:xfrm>
          <a:custGeom>
            <a:avLst/>
            <a:gdLst>
              <a:gd name="T0" fmla="*/ 59 w 104"/>
              <a:gd name="T1" fmla="*/ 46 h 105"/>
              <a:gd name="T2" fmla="*/ 59 w 104"/>
              <a:gd name="T3" fmla="*/ 23 h 105"/>
              <a:gd name="T4" fmla="*/ 46 w 104"/>
              <a:gd name="T5" fmla="*/ 23 h 105"/>
              <a:gd name="T6" fmla="*/ 46 w 104"/>
              <a:gd name="T7" fmla="*/ 46 h 105"/>
              <a:gd name="T8" fmla="*/ 24 w 104"/>
              <a:gd name="T9" fmla="*/ 46 h 105"/>
              <a:gd name="T10" fmla="*/ 24 w 104"/>
              <a:gd name="T11" fmla="*/ 59 h 105"/>
              <a:gd name="T12" fmla="*/ 46 w 104"/>
              <a:gd name="T13" fmla="*/ 59 h 105"/>
              <a:gd name="T14" fmla="*/ 46 w 104"/>
              <a:gd name="T15" fmla="*/ 82 h 105"/>
              <a:gd name="T16" fmla="*/ 59 w 104"/>
              <a:gd name="T17" fmla="*/ 82 h 105"/>
              <a:gd name="T18" fmla="*/ 59 w 104"/>
              <a:gd name="T19" fmla="*/ 59 h 105"/>
              <a:gd name="T20" fmla="*/ 81 w 104"/>
              <a:gd name="T21" fmla="*/ 59 h 105"/>
              <a:gd name="T22" fmla="*/ 81 w 104"/>
              <a:gd name="T23" fmla="*/ 46 h 105"/>
              <a:gd name="T24" fmla="*/ 59 w 104"/>
              <a:gd name="T25" fmla="*/ 46 h 105"/>
              <a:gd name="T26" fmla="*/ 52 w 104"/>
              <a:gd name="T27" fmla="*/ 0 h 105"/>
              <a:gd name="T28" fmla="*/ 0 w 104"/>
              <a:gd name="T29" fmla="*/ 53 h 105"/>
              <a:gd name="T30" fmla="*/ 52 w 104"/>
              <a:gd name="T31" fmla="*/ 105 h 105"/>
              <a:gd name="T32" fmla="*/ 104 w 104"/>
              <a:gd name="T33" fmla="*/ 53 h 105"/>
              <a:gd name="T34" fmla="*/ 52 w 104"/>
              <a:gd name="T35" fmla="*/ 0 h 105"/>
              <a:gd name="T36" fmla="*/ 52 w 104"/>
              <a:gd name="T37" fmla="*/ 93 h 105"/>
              <a:gd name="T38" fmla="*/ 12 w 104"/>
              <a:gd name="T39" fmla="*/ 53 h 105"/>
              <a:gd name="T40" fmla="*/ 52 w 104"/>
              <a:gd name="T41" fmla="*/ 12 h 105"/>
              <a:gd name="T42" fmla="*/ 93 w 104"/>
              <a:gd name="T43" fmla="*/ 53 h 105"/>
              <a:gd name="T44" fmla="*/ 52 w 104"/>
              <a:gd name="T45" fmla="*/ 93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4" h="105">
                <a:moveTo>
                  <a:pt x="59" y="46"/>
                </a:moveTo>
                <a:cubicBezTo>
                  <a:pt x="59" y="23"/>
                  <a:pt x="59" y="23"/>
                  <a:pt x="59" y="23"/>
                </a:cubicBezTo>
                <a:cubicBezTo>
                  <a:pt x="46" y="23"/>
                  <a:pt x="46" y="23"/>
                  <a:pt x="46" y="23"/>
                </a:cubicBezTo>
                <a:cubicBezTo>
                  <a:pt x="46" y="46"/>
                  <a:pt x="46" y="46"/>
                  <a:pt x="46" y="46"/>
                </a:cubicBezTo>
                <a:cubicBezTo>
                  <a:pt x="24" y="46"/>
                  <a:pt x="24" y="46"/>
                  <a:pt x="24" y="46"/>
                </a:cubicBezTo>
                <a:cubicBezTo>
                  <a:pt x="24" y="59"/>
                  <a:pt x="24" y="59"/>
                  <a:pt x="24" y="59"/>
                </a:cubicBezTo>
                <a:cubicBezTo>
                  <a:pt x="46" y="59"/>
                  <a:pt x="46" y="59"/>
                  <a:pt x="46" y="59"/>
                </a:cubicBezTo>
                <a:cubicBezTo>
                  <a:pt x="46" y="82"/>
                  <a:pt x="46" y="82"/>
                  <a:pt x="46" y="82"/>
                </a:cubicBezTo>
                <a:cubicBezTo>
                  <a:pt x="59" y="82"/>
                  <a:pt x="59" y="82"/>
                  <a:pt x="59" y="82"/>
                </a:cubicBezTo>
                <a:cubicBezTo>
                  <a:pt x="59" y="59"/>
                  <a:pt x="59" y="59"/>
                  <a:pt x="59" y="59"/>
                </a:cubicBezTo>
                <a:cubicBezTo>
                  <a:pt x="81" y="59"/>
                  <a:pt x="81" y="59"/>
                  <a:pt x="81" y="59"/>
                </a:cubicBezTo>
                <a:cubicBezTo>
                  <a:pt x="81" y="46"/>
                  <a:pt x="81" y="46"/>
                  <a:pt x="81" y="46"/>
                </a:cubicBezTo>
                <a:lnTo>
                  <a:pt x="59" y="46"/>
                </a:lnTo>
                <a:close/>
                <a:moveTo>
                  <a:pt x="52" y="0"/>
                </a:moveTo>
                <a:cubicBezTo>
                  <a:pt x="23" y="0"/>
                  <a:pt x="0" y="24"/>
                  <a:pt x="0" y="53"/>
                </a:cubicBezTo>
                <a:cubicBezTo>
                  <a:pt x="0" y="81"/>
                  <a:pt x="23" y="105"/>
                  <a:pt x="52" y="105"/>
                </a:cubicBezTo>
                <a:cubicBezTo>
                  <a:pt x="81" y="105"/>
                  <a:pt x="104" y="81"/>
                  <a:pt x="104" y="53"/>
                </a:cubicBezTo>
                <a:cubicBezTo>
                  <a:pt x="104" y="24"/>
                  <a:pt x="81" y="0"/>
                  <a:pt x="52" y="0"/>
                </a:cubicBezTo>
                <a:close/>
                <a:moveTo>
                  <a:pt x="52" y="93"/>
                </a:moveTo>
                <a:cubicBezTo>
                  <a:pt x="30" y="93"/>
                  <a:pt x="12" y="75"/>
                  <a:pt x="12" y="53"/>
                </a:cubicBezTo>
                <a:cubicBezTo>
                  <a:pt x="12" y="30"/>
                  <a:pt x="30" y="12"/>
                  <a:pt x="52" y="12"/>
                </a:cubicBezTo>
                <a:cubicBezTo>
                  <a:pt x="74" y="12"/>
                  <a:pt x="93" y="30"/>
                  <a:pt x="93" y="53"/>
                </a:cubicBezTo>
                <a:cubicBezTo>
                  <a:pt x="93" y="75"/>
                  <a:pt x="74" y="93"/>
                  <a:pt x="52" y="93"/>
                </a:cubicBezTo>
                <a:close/>
              </a:path>
            </a:pathLst>
          </a:custGeom>
          <a:solidFill>
            <a:schemeClr val="bg1">
              <a:alpha val="88000"/>
            </a:schemeClr>
          </a:solidFill>
          <a:ln>
            <a:noFill/>
          </a:ln>
        </p:spPr>
        <p:txBody>
          <a:bodyPr vert="horz" wrap="square" lIns="91440" tIns="45720" rIns="91440" bIns="45720" numCol="1" anchor="t" anchorCtr="0" compatLnSpc="1"/>
          <a:lstStyle/>
          <a:p>
            <a:endParaRPr lang="zh-CN" altLang="en-US"/>
          </a:p>
        </p:txBody>
      </p:sp>
      <p:sp>
        <p:nvSpPr>
          <p:cNvPr id="11" name="Freeform 13"/>
          <p:cNvSpPr>
            <a:spLocks noChangeAspect="1" noEditPoints="1"/>
          </p:cNvSpPr>
          <p:nvPr/>
        </p:nvSpPr>
        <p:spPr bwMode="auto">
          <a:xfrm>
            <a:off x="6155814" y="3860093"/>
            <a:ext cx="558310" cy="504000"/>
          </a:xfrm>
          <a:custGeom>
            <a:avLst/>
            <a:gdLst>
              <a:gd name="T0" fmla="*/ 52 w 106"/>
              <a:gd name="T1" fmla="*/ 61 h 95"/>
              <a:gd name="T2" fmla="*/ 37 w 106"/>
              <a:gd name="T3" fmla="*/ 72 h 95"/>
              <a:gd name="T4" fmla="*/ 37 w 106"/>
              <a:gd name="T5" fmla="*/ 56 h 95"/>
              <a:gd name="T6" fmla="*/ 20 w 106"/>
              <a:gd name="T7" fmla="*/ 31 h 95"/>
              <a:gd name="T8" fmla="*/ 0 w 106"/>
              <a:gd name="T9" fmla="*/ 55 h 95"/>
              <a:gd name="T10" fmla="*/ 40 w 106"/>
              <a:gd name="T11" fmla="*/ 82 h 95"/>
              <a:gd name="T12" fmla="*/ 53 w 106"/>
              <a:gd name="T13" fmla="*/ 81 h 95"/>
              <a:gd name="T14" fmla="*/ 67 w 106"/>
              <a:gd name="T15" fmla="*/ 95 h 95"/>
              <a:gd name="T16" fmla="*/ 63 w 106"/>
              <a:gd name="T17" fmla="*/ 78 h 95"/>
              <a:gd name="T18" fmla="*/ 80 w 106"/>
              <a:gd name="T19" fmla="*/ 60 h 95"/>
              <a:gd name="T20" fmla="*/ 64 w 106"/>
              <a:gd name="T21" fmla="*/ 62 h 95"/>
              <a:gd name="T22" fmla="*/ 52 w 106"/>
              <a:gd name="T23" fmla="*/ 61 h 95"/>
              <a:gd name="T24" fmla="*/ 66 w 106"/>
              <a:gd name="T25" fmla="*/ 0 h 95"/>
              <a:gd name="T26" fmla="*/ 26 w 106"/>
              <a:gd name="T27" fmla="*/ 27 h 95"/>
              <a:gd name="T28" fmla="*/ 43 w 106"/>
              <a:gd name="T29" fmla="*/ 50 h 95"/>
              <a:gd name="T30" fmla="*/ 43 w 106"/>
              <a:gd name="T31" fmla="*/ 61 h 95"/>
              <a:gd name="T32" fmla="*/ 54 w 106"/>
              <a:gd name="T33" fmla="*/ 53 h 95"/>
              <a:gd name="T34" fmla="*/ 66 w 106"/>
              <a:gd name="T35" fmla="*/ 55 h 95"/>
              <a:gd name="T36" fmla="*/ 106 w 106"/>
              <a:gd name="T37" fmla="*/ 27 h 95"/>
              <a:gd name="T38" fmla="*/ 66 w 106"/>
              <a:gd name="T39"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6" h="95">
                <a:moveTo>
                  <a:pt x="52" y="61"/>
                </a:moveTo>
                <a:cubicBezTo>
                  <a:pt x="50" y="62"/>
                  <a:pt x="37" y="72"/>
                  <a:pt x="37" y="72"/>
                </a:cubicBezTo>
                <a:cubicBezTo>
                  <a:pt x="37" y="72"/>
                  <a:pt x="37" y="59"/>
                  <a:pt x="37" y="56"/>
                </a:cubicBezTo>
                <a:cubicBezTo>
                  <a:pt x="26" y="50"/>
                  <a:pt x="20" y="41"/>
                  <a:pt x="20" y="31"/>
                </a:cubicBezTo>
                <a:cubicBezTo>
                  <a:pt x="8" y="36"/>
                  <a:pt x="0" y="45"/>
                  <a:pt x="0" y="55"/>
                </a:cubicBezTo>
                <a:cubicBezTo>
                  <a:pt x="0" y="70"/>
                  <a:pt x="18" y="82"/>
                  <a:pt x="40" y="82"/>
                </a:cubicBezTo>
                <a:cubicBezTo>
                  <a:pt x="45" y="82"/>
                  <a:pt x="49" y="82"/>
                  <a:pt x="53" y="81"/>
                </a:cubicBezTo>
                <a:cubicBezTo>
                  <a:pt x="67" y="95"/>
                  <a:pt x="67" y="95"/>
                  <a:pt x="67" y="95"/>
                </a:cubicBezTo>
                <a:cubicBezTo>
                  <a:pt x="63" y="78"/>
                  <a:pt x="63" y="78"/>
                  <a:pt x="63" y="78"/>
                </a:cubicBezTo>
                <a:cubicBezTo>
                  <a:pt x="72" y="74"/>
                  <a:pt x="78" y="67"/>
                  <a:pt x="80" y="60"/>
                </a:cubicBezTo>
                <a:cubicBezTo>
                  <a:pt x="75" y="61"/>
                  <a:pt x="69" y="62"/>
                  <a:pt x="64" y="62"/>
                </a:cubicBezTo>
                <a:cubicBezTo>
                  <a:pt x="60" y="62"/>
                  <a:pt x="56" y="62"/>
                  <a:pt x="52" y="61"/>
                </a:cubicBezTo>
                <a:close/>
                <a:moveTo>
                  <a:pt x="66" y="0"/>
                </a:moveTo>
                <a:cubicBezTo>
                  <a:pt x="44" y="0"/>
                  <a:pt x="26" y="12"/>
                  <a:pt x="26" y="27"/>
                </a:cubicBezTo>
                <a:cubicBezTo>
                  <a:pt x="26" y="36"/>
                  <a:pt x="33" y="45"/>
                  <a:pt x="43" y="50"/>
                </a:cubicBezTo>
                <a:cubicBezTo>
                  <a:pt x="43" y="61"/>
                  <a:pt x="43" y="61"/>
                  <a:pt x="43" y="61"/>
                </a:cubicBezTo>
                <a:cubicBezTo>
                  <a:pt x="54" y="53"/>
                  <a:pt x="54" y="53"/>
                  <a:pt x="54" y="53"/>
                </a:cubicBezTo>
                <a:cubicBezTo>
                  <a:pt x="57" y="54"/>
                  <a:pt x="62" y="55"/>
                  <a:pt x="66" y="55"/>
                </a:cubicBezTo>
                <a:cubicBezTo>
                  <a:pt x="88" y="55"/>
                  <a:pt x="106" y="42"/>
                  <a:pt x="106" y="27"/>
                </a:cubicBezTo>
                <a:cubicBezTo>
                  <a:pt x="106" y="12"/>
                  <a:pt x="88" y="0"/>
                  <a:pt x="66" y="0"/>
                </a:cubicBezTo>
                <a:close/>
              </a:path>
            </a:pathLst>
          </a:custGeom>
          <a:solidFill>
            <a:schemeClr val="bg1">
              <a:alpha val="89000"/>
            </a:schemeClr>
          </a:solidFill>
          <a:ln>
            <a:noFill/>
          </a:ln>
        </p:spPr>
        <p:txBody>
          <a:bodyPr vert="horz" wrap="square" lIns="91440" tIns="45720" rIns="91440" bIns="45720" numCol="1" anchor="t" anchorCtr="0" compatLnSpc="1"/>
          <a:lstStyle/>
          <a:p>
            <a:endParaRPr lang="zh-CN" altLang="en-US"/>
          </a:p>
        </p:txBody>
      </p:sp>
      <p:sp>
        <p:nvSpPr>
          <p:cNvPr id="12" name="Freeform 9"/>
          <p:cNvSpPr>
            <a:spLocks noChangeAspect="1" noEditPoints="1"/>
          </p:cNvSpPr>
          <p:nvPr/>
        </p:nvSpPr>
        <p:spPr bwMode="auto">
          <a:xfrm>
            <a:off x="4616695" y="3255834"/>
            <a:ext cx="835199" cy="484422"/>
          </a:xfrm>
          <a:custGeom>
            <a:avLst/>
            <a:gdLst>
              <a:gd name="T0" fmla="*/ 114 w 132"/>
              <a:gd name="T1" fmla="*/ 26 h 67"/>
              <a:gd name="T2" fmla="*/ 108 w 132"/>
              <a:gd name="T3" fmla="*/ 32 h 67"/>
              <a:gd name="T4" fmla="*/ 110 w 132"/>
              <a:gd name="T5" fmla="*/ 37 h 67"/>
              <a:gd name="T6" fmla="*/ 99 w 132"/>
              <a:gd name="T7" fmla="*/ 55 h 67"/>
              <a:gd name="T8" fmla="*/ 100 w 132"/>
              <a:gd name="T9" fmla="*/ 55 h 67"/>
              <a:gd name="T10" fmla="*/ 107 w 132"/>
              <a:gd name="T11" fmla="*/ 49 h 67"/>
              <a:gd name="T12" fmla="*/ 104 w 132"/>
              <a:gd name="T13" fmla="*/ 67 h 67"/>
              <a:gd name="T14" fmla="*/ 110 w 132"/>
              <a:gd name="T15" fmla="*/ 67 h 67"/>
              <a:gd name="T16" fmla="*/ 114 w 132"/>
              <a:gd name="T17" fmla="*/ 60 h 67"/>
              <a:gd name="T18" fmla="*/ 119 w 132"/>
              <a:gd name="T19" fmla="*/ 67 h 67"/>
              <a:gd name="T20" fmla="*/ 124 w 132"/>
              <a:gd name="T21" fmla="*/ 67 h 67"/>
              <a:gd name="T22" fmla="*/ 121 w 132"/>
              <a:gd name="T23" fmla="*/ 49 h 67"/>
              <a:gd name="T24" fmla="*/ 128 w 132"/>
              <a:gd name="T25" fmla="*/ 55 h 67"/>
              <a:gd name="T26" fmla="*/ 130 w 132"/>
              <a:gd name="T27" fmla="*/ 55 h 67"/>
              <a:gd name="T28" fmla="*/ 118 w 132"/>
              <a:gd name="T29" fmla="*/ 37 h 67"/>
              <a:gd name="T30" fmla="*/ 121 w 132"/>
              <a:gd name="T31" fmla="*/ 32 h 67"/>
              <a:gd name="T32" fmla="*/ 114 w 132"/>
              <a:gd name="T33" fmla="*/ 26 h 67"/>
              <a:gd name="T34" fmla="*/ 18 w 132"/>
              <a:gd name="T35" fmla="*/ 26 h 67"/>
              <a:gd name="T36" fmla="*/ 11 w 132"/>
              <a:gd name="T37" fmla="*/ 32 h 67"/>
              <a:gd name="T38" fmla="*/ 13 w 132"/>
              <a:gd name="T39" fmla="*/ 37 h 67"/>
              <a:gd name="T40" fmla="*/ 2 w 132"/>
              <a:gd name="T41" fmla="*/ 55 h 67"/>
              <a:gd name="T42" fmla="*/ 3 w 132"/>
              <a:gd name="T43" fmla="*/ 55 h 67"/>
              <a:gd name="T44" fmla="*/ 11 w 132"/>
              <a:gd name="T45" fmla="*/ 49 h 67"/>
              <a:gd name="T46" fmla="*/ 7 w 132"/>
              <a:gd name="T47" fmla="*/ 67 h 67"/>
              <a:gd name="T48" fmla="*/ 13 w 132"/>
              <a:gd name="T49" fmla="*/ 67 h 67"/>
              <a:gd name="T50" fmla="*/ 18 w 132"/>
              <a:gd name="T51" fmla="*/ 60 h 67"/>
              <a:gd name="T52" fmla="*/ 22 w 132"/>
              <a:gd name="T53" fmla="*/ 67 h 67"/>
              <a:gd name="T54" fmla="*/ 28 w 132"/>
              <a:gd name="T55" fmla="*/ 67 h 67"/>
              <a:gd name="T56" fmla="*/ 24 w 132"/>
              <a:gd name="T57" fmla="*/ 49 h 67"/>
              <a:gd name="T58" fmla="*/ 32 w 132"/>
              <a:gd name="T59" fmla="*/ 55 h 67"/>
              <a:gd name="T60" fmla="*/ 33 w 132"/>
              <a:gd name="T61" fmla="*/ 55 h 67"/>
              <a:gd name="T62" fmla="*/ 22 w 132"/>
              <a:gd name="T63" fmla="*/ 37 h 67"/>
              <a:gd name="T64" fmla="*/ 24 w 132"/>
              <a:gd name="T65" fmla="*/ 32 h 67"/>
              <a:gd name="T66" fmla="*/ 18 w 132"/>
              <a:gd name="T67" fmla="*/ 26 h 67"/>
              <a:gd name="T68" fmla="*/ 67 w 132"/>
              <a:gd name="T69" fmla="*/ 0 h 67"/>
              <a:gd name="T70" fmla="*/ 57 w 132"/>
              <a:gd name="T71" fmla="*/ 10 h 67"/>
              <a:gd name="T72" fmla="*/ 60 w 132"/>
              <a:gd name="T73" fmla="*/ 18 h 67"/>
              <a:gd name="T74" fmla="*/ 42 w 132"/>
              <a:gd name="T75" fmla="*/ 47 h 67"/>
              <a:gd name="T76" fmla="*/ 44 w 132"/>
              <a:gd name="T77" fmla="*/ 48 h 67"/>
              <a:gd name="T78" fmla="*/ 56 w 132"/>
              <a:gd name="T79" fmla="*/ 38 h 67"/>
              <a:gd name="T80" fmla="*/ 50 w 132"/>
              <a:gd name="T81" fmla="*/ 67 h 67"/>
              <a:gd name="T82" fmla="*/ 60 w 132"/>
              <a:gd name="T83" fmla="*/ 67 h 67"/>
              <a:gd name="T84" fmla="*/ 67 w 132"/>
              <a:gd name="T85" fmla="*/ 55 h 67"/>
              <a:gd name="T86" fmla="*/ 74 w 132"/>
              <a:gd name="T87" fmla="*/ 67 h 67"/>
              <a:gd name="T88" fmla="*/ 84 w 132"/>
              <a:gd name="T89" fmla="*/ 67 h 67"/>
              <a:gd name="T90" fmla="*/ 78 w 132"/>
              <a:gd name="T91" fmla="*/ 38 h 67"/>
              <a:gd name="T92" fmla="*/ 90 w 132"/>
              <a:gd name="T93" fmla="*/ 48 h 67"/>
              <a:gd name="T94" fmla="*/ 92 w 132"/>
              <a:gd name="T95" fmla="*/ 47 h 67"/>
              <a:gd name="T96" fmla="*/ 74 w 132"/>
              <a:gd name="T97" fmla="*/ 18 h 67"/>
              <a:gd name="T98" fmla="*/ 77 w 132"/>
              <a:gd name="T99" fmla="*/ 10 h 67"/>
              <a:gd name="T100" fmla="*/ 67 w 132"/>
              <a:gd name="T101"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2" h="67">
                <a:moveTo>
                  <a:pt x="114" y="26"/>
                </a:moveTo>
                <a:cubicBezTo>
                  <a:pt x="111" y="26"/>
                  <a:pt x="108" y="29"/>
                  <a:pt x="108" y="32"/>
                </a:cubicBezTo>
                <a:cubicBezTo>
                  <a:pt x="108" y="34"/>
                  <a:pt x="109" y="36"/>
                  <a:pt x="110" y="37"/>
                </a:cubicBezTo>
                <a:cubicBezTo>
                  <a:pt x="104" y="40"/>
                  <a:pt x="96" y="53"/>
                  <a:pt x="99" y="55"/>
                </a:cubicBezTo>
                <a:cubicBezTo>
                  <a:pt x="99" y="55"/>
                  <a:pt x="100" y="55"/>
                  <a:pt x="100" y="55"/>
                </a:cubicBezTo>
                <a:cubicBezTo>
                  <a:pt x="102" y="55"/>
                  <a:pt x="105" y="52"/>
                  <a:pt x="107" y="49"/>
                </a:cubicBezTo>
                <a:cubicBezTo>
                  <a:pt x="106" y="55"/>
                  <a:pt x="105" y="62"/>
                  <a:pt x="104" y="67"/>
                </a:cubicBezTo>
                <a:cubicBezTo>
                  <a:pt x="110" y="67"/>
                  <a:pt x="110" y="67"/>
                  <a:pt x="110" y="67"/>
                </a:cubicBezTo>
                <a:cubicBezTo>
                  <a:pt x="110" y="64"/>
                  <a:pt x="112" y="60"/>
                  <a:pt x="114" y="60"/>
                </a:cubicBezTo>
                <a:cubicBezTo>
                  <a:pt x="116" y="60"/>
                  <a:pt x="119" y="64"/>
                  <a:pt x="119" y="67"/>
                </a:cubicBezTo>
                <a:cubicBezTo>
                  <a:pt x="124" y="67"/>
                  <a:pt x="124" y="67"/>
                  <a:pt x="124" y="67"/>
                </a:cubicBezTo>
                <a:cubicBezTo>
                  <a:pt x="124" y="62"/>
                  <a:pt x="123" y="55"/>
                  <a:pt x="121" y="49"/>
                </a:cubicBezTo>
                <a:cubicBezTo>
                  <a:pt x="123" y="52"/>
                  <a:pt x="126" y="55"/>
                  <a:pt x="128" y="55"/>
                </a:cubicBezTo>
                <a:cubicBezTo>
                  <a:pt x="129" y="55"/>
                  <a:pt x="129" y="55"/>
                  <a:pt x="130" y="55"/>
                </a:cubicBezTo>
                <a:cubicBezTo>
                  <a:pt x="132" y="53"/>
                  <a:pt x="125" y="40"/>
                  <a:pt x="118" y="37"/>
                </a:cubicBezTo>
                <a:cubicBezTo>
                  <a:pt x="120" y="36"/>
                  <a:pt x="121" y="34"/>
                  <a:pt x="121" y="32"/>
                </a:cubicBezTo>
                <a:cubicBezTo>
                  <a:pt x="121" y="29"/>
                  <a:pt x="118" y="26"/>
                  <a:pt x="114" y="26"/>
                </a:cubicBezTo>
                <a:moveTo>
                  <a:pt x="18" y="26"/>
                </a:moveTo>
                <a:cubicBezTo>
                  <a:pt x="14" y="26"/>
                  <a:pt x="11" y="29"/>
                  <a:pt x="11" y="32"/>
                </a:cubicBezTo>
                <a:cubicBezTo>
                  <a:pt x="11" y="34"/>
                  <a:pt x="12" y="36"/>
                  <a:pt x="13" y="37"/>
                </a:cubicBezTo>
                <a:cubicBezTo>
                  <a:pt x="7" y="40"/>
                  <a:pt x="0" y="53"/>
                  <a:pt x="2" y="55"/>
                </a:cubicBezTo>
                <a:cubicBezTo>
                  <a:pt x="3" y="55"/>
                  <a:pt x="3" y="55"/>
                  <a:pt x="3" y="55"/>
                </a:cubicBezTo>
                <a:cubicBezTo>
                  <a:pt x="6" y="55"/>
                  <a:pt x="8" y="52"/>
                  <a:pt x="11" y="49"/>
                </a:cubicBezTo>
                <a:cubicBezTo>
                  <a:pt x="9" y="55"/>
                  <a:pt x="8" y="62"/>
                  <a:pt x="7" y="67"/>
                </a:cubicBezTo>
                <a:cubicBezTo>
                  <a:pt x="13" y="67"/>
                  <a:pt x="13" y="67"/>
                  <a:pt x="13" y="67"/>
                </a:cubicBezTo>
                <a:cubicBezTo>
                  <a:pt x="13" y="64"/>
                  <a:pt x="15" y="60"/>
                  <a:pt x="18" y="60"/>
                </a:cubicBezTo>
                <a:cubicBezTo>
                  <a:pt x="20" y="60"/>
                  <a:pt x="22" y="64"/>
                  <a:pt x="22" y="67"/>
                </a:cubicBezTo>
                <a:cubicBezTo>
                  <a:pt x="28" y="67"/>
                  <a:pt x="28" y="67"/>
                  <a:pt x="28" y="67"/>
                </a:cubicBezTo>
                <a:cubicBezTo>
                  <a:pt x="27" y="62"/>
                  <a:pt x="26" y="55"/>
                  <a:pt x="24" y="49"/>
                </a:cubicBezTo>
                <a:cubicBezTo>
                  <a:pt x="27" y="52"/>
                  <a:pt x="29" y="55"/>
                  <a:pt x="32" y="55"/>
                </a:cubicBezTo>
                <a:cubicBezTo>
                  <a:pt x="32" y="55"/>
                  <a:pt x="33" y="55"/>
                  <a:pt x="33" y="55"/>
                </a:cubicBezTo>
                <a:cubicBezTo>
                  <a:pt x="35" y="53"/>
                  <a:pt x="28" y="40"/>
                  <a:pt x="22" y="37"/>
                </a:cubicBezTo>
                <a:cubicBezTo>
                  <a:pt x="23" y="36"/>
                  <a:pt x="24" y="34"/>
                  <a:pt x="24" y="32"/>
                </a:cubicBezTo>
                <a:cubicBezTo>
                  <a:pt x="24" y="29"/>
                  <a:pt x="21" y="26"/>
                  <a:pt x="18" y="26"/>
                </a:cubicBezTo>
                <a:moveTo>
                  <a:pt x="67" y="0"/>
                </a:moveTo>
                <a:cubicBezTo>
                  <a:pt x="61" y="0"/>
                  <a:pt x="57" y="5"/>
                  <a:pt x="57" y="10"/>
                </a:cubicBezTo>
                <a:cubicBezTo>
                  <a:pt x="57" y="14"/>
                  <a:pt x="58" y="17"/>
                  <a:pt x="60" y="18"/>
                </a:cubicBezTo>
                <a:cubicBezTo>
                  <a:pt x="50" y="22"/>
                  <a:pt x="38" y="43"/>
                  <a:pt x="42" y="47"/>
                </a:cubicBezTo>
                <a:cubicBezTo>
                  <a:pt x="43" y="48"/>
                  <a:pt x="43" y="48"/>
                  <a:pt x="44" y="48"/>
                </a:cubicBezTo>
                <a:cubicBezTo>
                  <a:pt x="48" y="48"/>
                  <a:pt x="52" y="43"/>
                  <a:pt x="56" y="38"/>
                </a:cubicBezTo>
                <a:cubicBezTo>
                  <a:pt x="53" y="47"/>
                  <a:pt x="51" y="58"/>
                  <a:pt x="50" y="67"/>
                </a:cubicBezTo>
                <a:cubicBezTo>
                  <a:pt x="60" y="67"/>
                  <a:pt x="60" y="67"/>
                  <a:pt x="60" y="67"/>
                </a:cubicBezTo>
                <a:cubicBezTo>
                  <a:pt x="60" y="62"/>
                  <a:pt x="63" y="55"/>
                  <a:pt x="67" y="55"/>
                </a:cubicBezTo>
                <a:cubicBezTo>
                  <a:pt x="71" y="55"/>
                  <a:pt x="74" y="62"/>
                  <a:pt x="74" y="67"/>
                </a:cubicBezTo>
                <a:cubicBezTo>
                  <a:pt x="84" y="67"/>
                  <a:pt x="84" y="67"/>
                  <a:pt x="84" y="67"/>
                </a:cubicBezTo>
                <a:cubicBezTo>
                  <a:pt x="83" y="58"/>
                  <a:pt x="81" y="47"/>
                  <a:pt x="78" y="38"/>
                </a:cubicBezTo>
                <a:cubicBezTo>
                  <a:pt x="82" y="43"/>
                  <a:pt x="87" y="48"/>
                  <a:pt x="90" y="48"/>
                </a:cubicBezTo>
                <a:cubicBezTo>
                  <a:pt x="91" y="48"/>
                  <a:pt x="91" y="48"/>
                  <a:pt x="92" y="47"/>
                </a:cubicBezTo>
                <a:cubicBezTo>
                  <a:pt x="96" y="43"/>
                  <a:pt x="84" y="22"/>
                  <a:pt x="74" y="18"/>
                </a:cubicBezTo>
                <a:cubicBezTo>
                  <a:pt x="76" y="17"/>
                  <a:pt x="77" y="14"/>
                  <a:pt x="77" y="10"/>
                </a:cubicBezTo>
                <a:cubicBezTo>
                  <a:pt x="77" y="5"/>
                  <a:pt x="73" y="0"/>
                  <a:pt x="67" y="0"/>
                </a:cubicBezTo>
              </a:path>
            </a:pathLst>
          </a:custGeom>
          <a:solidFill>
            <a:schemeClr val="bg1">
              <a:alpha val="88000"/>
            </a:schemeClr>
          </a:solidFill>
          <a:ln>
            <a:noFill/>
          </a:ln>
        </p:spPr>
        <p:txBody>
          <a:bodyPr vert="horz" wrap="square" lIns="91440" tIns="45720" rIns="91440" bIns="45720" numCol="1" anchor="t" anchorCtr="0" compatLnSpc="1"/>
          <a:lstStyle/>
          <a:p>
            <a:endParaRPr lang="zh-CN" altLang="en-US"/>
          </a:p>
        </p:txBody>
      </p:sp>
      <p:sp>
        <p:nvSpPr>
          <p:cNvPr id="13" name="Freeform 29"/>
          <p:cNvSpPr>
            <a:spLocks noChangeAspect="1" noEditPoints="1"/>
          </p:cNvSpPr>
          <p:nvPr/>
        </p:nvSpPr>
        <p:spPr bwMode="auto">
          <a:xfrm>
            <a:off x="3115375" y="2436745"/>
            <a:ext cx="561473" cy="504000"/>
          </a:xfrm>
          <a:custGeom>
            <a:avLst/>
            <a:gdLst>
              <a:gd name="T0" fmla="*/ 124 w 254"/>
              <a:gd name="T1" fmla="*/ 162 h 228"/>
              <a:gd name="T2" fmla="*/ 105 w 254"/>
              <a:gd name="T3" fmla="*/ 162 h 228"/>
              <a:gd name="T4" fmla="*/ 105 w 254"/>
              <a:gd name="T5" fmla="*/ 178 h 228"/>
              <a:gd name="T6" fmla="*/ 124 w 254"/>
              <a:gd name="T7" fmla="*/ 178 h 228"/>
              <a:gd name="T8" fmla="*/ 124 w 254"/>
              <a:gd name="T9" fmla="*/ 162 h 228"/>
              <a:gd name="T10" fmla="*/ 43 w 254"/>
              <a:gd name="T11" fmla="*/ 109 h 228"/>
              <a:gd name="T12" fmla="*/ 129 w 254"/>
              <a:gd name="T13" fmla="*/ 26 h 228"/>
              <a:gd name="T14" fmla="*/ 212 w 254"/>
              <a:gd name="T15" fmla="*/ 109 h 228"/>
              <a:gd name="T16" fmla="*/ 55 w 254"/>
              <a:gd name="T17" fmla="*/ 109 h 228"/>
              <a:gd name="T18" fmla="*/ 43 w 254"/>
              <a:gd name="T19" fmla="*/ 109 h 228"/>
              <a:gd name="T20" fmla="*/ 129 w 254"/>
              <a:gd name="T21" fmla="*/ 0 h 228"/>
              <a:gd name="T22" fmla="*/ 121 w 254"/>
              <a:gd name="T23" fmla="*/ 7 h 228"/>
              <a:gd name="T24" fmla="*/ 15 w 254"/>
              <a:gd name="T25" fmla="*/ 112 h 228"/>
              <a:gd name="T26" fmla="*/ 0 w 254"/>
              <a:gd name="T27" fmla="*/ 128 h 228"/>
              <a:gd name="T28" fmla="*/ 53 w 254"/>
              <a:gd name="T29" fmla="*/ 128 h 228"/>
              <a:gd name="T30" fmla="*/ 53 w 254"/>
              <a:gd name="T31" fmla="*/ 228 h 228"/>
              <a:gd name="T32" fmla="*/ 69 w 254"/>
              <a:gd name="T33" fmla="*/ 228 h 228"/>
              <a:gd name="T34" fmla="*/ 69 w 254"/>
              <a:gd name="T35" fmla="*/ 128 h 228"/>
              <a:gd name="T36" fmla="*/ 181 w 254"/>
              <a:gd name="T37" fmla="*/ 128 h 228"/>
              <a:gd name="T38" fmla="*/ 181 w 254"/>
              <a:gd name="T39" fmla="*/ 228 h 228"/>
              <a:gd name="T40" fmla="*/ 197 w 254"/>
              <a:gd name="T41" fmla="*/ 228 h 228"/>
              <a:gd name="T42" fmla="*/ 197 w 254"/>
              <a:gd name="T43" fmla="*/ 128 h 228"/>
              <a:gd name="T44" fmla="*/ 254 w 254"/>
              <a:gd name="T45" fmla="*/ 128 h 228"/>
              <a:gd name="T46" fmla="*/ 240 w 254"/>
              <a:gd name="T47" fmla="*/ 112 h 228"/>
              <a:gd name="T48" fmla="*/ 242 w 254"/>
              <a:gd name="T49" fmla="*/ 109 h 228"/>
              <a:gd name="T50" fmla="*/ 240 w 254"/>
              <a:gd name="T51" fmla="*/ 112 h 228"/>
              <a:gd name="T52" fmla="*/ 133 w 254"/>
              <a:gd name="T53" fmla="*/ 7 h 228"/>
              <a:gd name="T54" fmla="*/ 129 w 254"/>
              <a:gd name="T55" fmla="*/ 0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54" h="228">
                <a:moveTo>
                  <a:pt x="124" y="162"/>
                </a:moveTo>
                <a:lnTo>
                  <a:pt x="105" y="162"/>
                </a:lnTo>
                <a:lnTo>
                  <a:pt x="105" y="178"/>
                </a:lnTo>
                <a:lnTo>
                  <a:pt x="124" y="178"/>
                </a:lnTo>
                <a:lnTo>
                  <a:pt x="124" y="162"/>
                </a:lnTo>
                <a:close/>
                <a:moveTo>
                  <a:pt x="43" y="109"/>
                </a:moveTo>
                <a:lnTo>
                  <a:pt x="129" y="26"/>
                </a:lnTo>
                <a:lnTo>
                  <a:pt x="212" y="109"/>
                </a:lnTo>
                <a:lnTo>
                  <a:pt x="55" y="109"/>
                </a:lnTo>
                <a:lnTo>
                  <a:pt x="43" y="109"/>
                </a:lnTo>
                <a:close/>
                <a:moveTo>
                  <a:pt x="129" y="0"/>
                </a:moveTo>
                <a:lnTo>
                  <a:pt x="121" y="7"/>
                </a:lnTo>
                <a:lnTo>
                  <a:pt x="15" y="112"/>
                </a:lnTo>
                <a:lnTo>
                  <a:pt x="0" y="128"/>
                </a:lnTo>
                <a:lnTo>
                  <a:pt x="53" y="128"/>
                </a:lnTo>
                <a:lnTo>
                  <a:pt x="53" y="228"/>
                </a:lnTo>
                <a:lnTo>
                  <a:pt x="69" y="228"/>
                </a:lnTo>
                <a:lnTo>
                  <a:pt x="69" y="128"/>
                </a:lnTo>
                <a:lnTo>
                  <a:pt x="181" y="128"/>
                </a:lnTo>
                <a:lnTo>
                  <a:pt x="181" y="228"/>
                </a:lnTo>
                <a:lnTo>
                  <a:pt x="197" y="228"/>
                </a:lnTo>
                <a:lnTo>
                  <a:pt x="197" y="128"/>
                </a:lnTo>
                <a:lnTo>
                  <a:pt x="254" y="128"/>
                </a:lnTo>
                <a:lnTo>
                  <a:pt x="240" y="112"/>
                </a:lnTo>
                <a:lnTo>
                  <a:pt x="242" y="109"/>
                </a:lnTo>
                <a:lnTo>
                  <a:pt x="240" y="112"/>
                </a:lnTo>
                <a:lnTo>
                  <a:pt x="133" y="7"/>
                </a:lnTo>
                <a:lnTo>
                  <a:pt x="129" y="0"/>
                </a:lnTo>
                <a:close/>
              </a:path>
            </a:pathLst>
          </a:custGeom>
          <a:solidFill>
            <a:schemeClr val="bg1"/>
          </a:solidFill>
          <a:ln>
            <a:solidFill>
              <a:schemeClr val="bg1"/>
            </a:solidFill>
          </a:ln>
        </p:spPr>
        <p:txBody>
          <a:bodyPr vert="horz" wrap="square" lIns="91440" tIns="45720" rIns="91440" bIns="45720" numCol="1" anchor="t" anchorCtr="0" compatLnSpc="1"/>
          <a:lstStyle/>
          <a:p>
            <a:endParaRPr lang="zh-CN" altLang="en-US"/>
          </a:p>
        </p:txBody>
      </p:sp>
      <p:sp>
        <p:nvSpPr>
          <p:cNvPr id="14" name="文本框 13"/>
          <p:cNvSpPr txBox="1"/>
          <p:nvPr/>
        </p:nvSpPr>
        <p:spPr>
          <a:xfrm>
            <a:off x="5097287" y="1572009"/>
            <a:ext cx="2031325" cy="646331"/>
          </a:xfrm>
          <a:prstGeom prst="rect">
            <a:avLst/>
          </a:prstGeom>
          <a:noFill/>
        </p:spPr>
        <p:txBody>
          <a:bodyPr wrap="none" rtlCol="0">
            <a:spAutoFit/>
          </a:bodyPr>
          <a:lstStyle/>
          <a:p>
            <a:r>
              <a:rPr lang="zh-CN" altLang="en-US" dirty="0">
                <a:solidFill>
                  <a:schemeClr val="tx1">
                    <a:lumMod val="75000"/>
                    <a:lumOff val="25000"/>
                  </a:schemeClr>
                </a:solidFill>
                <a:latin typeface="时尚中黑简体" panose="01010104010101010101" pitchFamily="2" charset="-122"/>
                <a:ea typeface="时尚中黑简体" panose="01010104010101010101" pitchFamily="2" charset="-122"/>
              </a:rPr>
              <a:t>点击添加标题文字</a:t>
            </a:r>
            <a:endParaRPr lang="en-US" altLang="zh-CN" dirty="0">
              <a:solidFill>
                <a:schemeClr val="tx1">
                  <a:lumMod val="75000"/>
                  <a:lumOff val="25000"/>
                </a:schemeClr>
              </a:solidFill>
              <a:latin typeface="时尚中黑简体" panose="01010104010101010101" pitchFamily="2" charset="-122"/>
              <a:ea typeface="时尚中黑简体" panose="01010104010101010101" pitchFamily="2" charset="-122"/>
            </a:endParaRPr>
          </a:p>
          <a:p>
            <a:r>
              <a:rPr lang="zh-CN" altLang="en-US" dirty="0">
                <a:solidFill>
                  <a:schemeClr val="tx1">
                    <a:lumMod val="75000"/>
                    <a:lumOff val="25000"/>
                  </a:schemeClr>
                </a:solidFill>
                <a:latin typeface="时尚中黑简体" panose="01010104010101010101" pitchFamily="2" charset="-122"/>
                <a:ea typeface="时尚中黑简体" panose="01010104010101010101" pitchFamily="2" charset="-122"/>
              </a:rPr>
              <a:t>点击添加标题文字</a:t>
            </a:r>
          </a:p>
        </p:txBody>
      </p:sp>
      <p:sp>
        <p:nvSpPr>
          <p:cNvPr id="15" name="文本框 14"/>
          <p:cNvSpPr txBox="1"/>
          <p:nvPr/>
        </p:nvSpPr>
        <p:spPr>
          <a:xfrm>
            <a:off x="4340241" y="1541231"/>
            <a:ext cx="704039" cy="707886"/>
          </a:xfrm>
          <a:prstGeom prst="rect">
            <a:avLst/>
          </a:prstGeom>
          <a:noFill/>
        </p:spPr>
        <p:txBody>
          <a:bodyPr wrap="none" rtlCol="0">
            <a:spAutoFit/>
          </a:bodyPr>
          <a:lstStyle/>
          <a:p>
            <a:r>
              <a:rPr lang="en-US" altLang="zh-CN" sz="4000" dirty="0">
                <a:solidFill>
                  <a:schemeClr val="accent2"/>
                </a:solidFill>
              </a:rPr>
              <a:t>01</a:t>
            </a:r>
            <a:endParaRPr lang="zh-CN" altLang="en-US" sz="4000" dirty="0">
              <a:solidFill>
                <a:schemeClr val="accent2"/>
              </a:solidFill>
            </a:endParaRPr>
          </a:p>
        </p:txBody>
      </p:sp>
      <p:sp>
        <p:nvSpPr>
          <p:cNvPr id="16" name="文本框 15"/>
          <p:cNvSpPr txBox="1"/>
          <p:nvPr/>
        </p:nvSpPr>
        <p:spPr>
          <a:xfrm>
            <a:off x="2195465" y="3859558"/>
            <a:ext cx="2031325" cy="646331"/>
          </a:xfrm>
          <a:prstGeom prst="rect">
            <a:avLst/>
          </a:prstGeom>
          <a:noFill/>
        </p:spPr>
        <p:txBody>
          <a:bodyPr wrap="none" rtlCol="0">
            <a:spAutoFit/>
          </a:bodyPr>
          <a:lstStyle/>
          <a:p>
            <a:r>
              <a:rPr lang="zh-CN" altLang="en-US" dirty="0">
                <a:solidFill>
                  <a:schemeClr val="tx1">
                    <a:lumMod val="75000"/>
                    <a:lumOff val="25000"/>
                  </a:schemeClr>
                </a:solidFill>
                <a:latin typeface="时尚中黑简体" panose="01010104010101010101" pitchFamily="2" charset="-122"/>
                <a:ea typeface="时尚中黑简体" panose="01010104010101010101" pitchFamily="2" charset="-122"/>
              </a:rPr>
              <a:t>点击添加标题文字</a:t>
            </a:r>
            <a:endParaRPr lang="en-US" altLang="zh-CN" dirty="0">
              <a:solidFill>
                <a:schemeClr val="tx1">
                  <a:lumMod val="75000"/>
                  <a:lumOff val="25000"/>
                </a:schemeClr>
              </a:solidFill>
              <a:latin typeface="时尚中黑简体" panose="01010104010101010101" pitchFamily="2" charset="-122"/>
              <a:ea typeface="时尚中黑简体" panose="01010104010101010101" pitchFamily="2" charset="-122"/>
            </a:endParaRPr>
          </a:p>
          <a:p>
            <a:r>
              <a:rPr lang="zh-CN" altLang="en-US" dirty="0">
                <a:solidFill>
                  <a:schemeClr val="tx1">
                    <a:lumMod val="75000"/>
                    <a:lumOff val="25000"/>
                  </a:schemeClr>
                </a:solidFill>
                <a:latin typeface="时尚中黑简体" panose="01010104010101010101" pitchFamily="2" charset="-122"/>
                <a:ea typeface="时尚中黑简体" panose="01010104010101010101" pitchFamily="2" charset="-122"/>
              </a:rPr>
              <a:t>点击添加标题文字</a:t>
            </a:r>
          </a:p>
        </p:txBody>
      </p:sp>
      <p:sp>
        <p:nvSpPr>
          <p:cNvPr id="17" name="文本框 16"/>
          <p:cNvSpPr txBox="1"/>
          <p:nvPr/>
        </p:nvSpPr>
        <p:spPr>
          <a:xfrm>
            <a:off x="1438419" y="3828780"/>
            <a:ext cx="757046" cy="707886"/>
          </a:xfrm>
          <a:prstGeom prst="rect">
            <a:avLst/>
          </a:prstGeom>
          <a:noFill/>
        </p:spPr>
        <p:txBody>
          <a:bodyPr wrap="square" rtlCol="0">
            <a:spAutoFit/>
          </a:bodyPr>
          <a:lstStyle/>
          <a:p>
            <a:r>
              <a:rPr lang="en-US" altLang="zh-CN" sz="4000" dirty="0">
                <a:solidFill>
                  <a:schemeClr val="accent3"/>
                </a:solidFill>
              </a:rPr>
              <a:t>02</a:t>
            </a:r>
            <a:endParaRPr lang="zh-CN" altLang="en-US" sz="4000" dirty="0">
              <a:solidFill>
                <a:schemeClr val="accent3"/>
              </a:solidFill>
            </a:endParaRPr>
          </a:p>
        </p:txBody>
      </p:sp>
      <p:sp>
        <p:nvSpPr>
          <p:cNvPr id="18" name="文本框 17"/>
          <p:cNvSpPr txBox="1"/>
          <p:nvPr/>
        </p:nvSpPr>
        <p:spPr>
          <a:xfrm>
            <a:off x="7954084" y="3384093"/>
            <a:ext cx="2031325" cy="646331"/>
          </a:xfrm>
          <a:prstGeom prst="rect">
            <a:avLst/>
          </a:prstGeom>
          <a:noFill/>
        </p:spPr>
        <p:txBody>
          <a:bodyPr wrap="none" rtlCol="0">
            <a:spAutoFit/>
          </a:bodyPr>
          <a:lstStyle/>
          <a:p>
            <a:r>
              <a:rPr lang="zh-CN" altLang="en-US" dirty="0">
                <a:solidFill>
                  <a:schemeClr val="tx1">
                    <a:lumMod val="75000"/>
                    <a:lumOff val="25000"/>
                  </a:schemeClr>
                </a:solidFill>
                <a:latin typeface="时尚中黑简体" panose="01010104010101010101" pitchFamily="2" charset="-122"/>
                <a:ea typeface="时尚中黑简体" panose="01010104010101010101" pitchFamily="2" charset="-122"/>
              </a:rPr>
              <a:t>点击添加标题文字</a:t>
            </a:r>
            <a:endParaRPr lang="en-US" altLang="zh-CN" dirty="0">
              <a:solidFill>
                <a:schemeClr val="tx1">
                  <a:lumMod val="75000"/>
                  <a:lumOff val="25000"/>
                </a:schemeClr>
              </a:solidFill>
              <a:latin typeface="时尚中黑简体" panose="01010104010101010101" pitchFamily="2" charset="-122"/>
              <a:ea typeface="时尚中黑简体" panose="01010104010101010101" pitchFamily="2" charset="-122"/>
            </a:endParaRPr>
          </a:p>
          <a:p>
            <a:r>
              <a:rPr lang="zh-CN" altLang="en-US" dirty="0">
                <a:solidFill>
                  <a:schemeClr val="tx1">
                    <a:lumMod val="75000"/>
                    <a:lumOff val="25000"/>
                  </a:schemeClr>
                </a:solidFill>
                <a:latin typeface="时尚中黑简体" panose="01010104010101010101" pitchFamily="2" charset="-122"/>
                <a:ea typeface="时尚中黑简体" panose="01010104010101010101" pitchFamily="2" charset="-122"/>
              </a:rPr>
              <a:t>点击添加标题文字</a:t>
            </a:r>
          </a:p>
        </p:txBody>
      </p:sp>
      <p:sp>
        <p:nvSpPr>
          <p:cNvPr id="19" name="文本框 18"/>
          <p:cNvSpPr txBox="1"/>
          <p:nvPr/>
        </p:nvSpPr>
        <p:spPr>
          <a:xfrm>
            <a:off x="7197038" y="3353315"/>
            <a:ext cx="704039" cy="707886"/>
          </a:xfrm>
          <a:prstGeom prst="rect">
            <a:avLst/>
          </a:prstGeom>
          <a:noFill/>
        </p:spPr>
        <p:txBody>
          <a:bodyPr wrap="none" rtlCol="0">
            <a:spAutoFit/>
          </a:bodyPr>
          <a:lstStyle/>
          <a:p>
            <a:r>
              <a:rPr lang="en-US" altLang="zh-CN" sz="4000" dirty="0">
                <a:solidFill>
                  <a:schemeClr val="accent5"/>
                </a:solidFill>
              </a:rPr>
              <a:t>03</a:t>
            </a:r>
            <a:endParaRPr lang="zh-CN" altLang="en-US" sz="4000" dirty="0">
              <a:solidFill>
                <a:schemeClr val="accent5"/>
              </a:solidFill>
            </a:endParaRPr>
          </a:p>
        </p:txBody>
      </p:sp>
      <p:sp>
        <p:nvSpPr>
          <p:cNvPr id="20" name="文本框 19"/>
          <p:cNvSpPr txBox="1"/>
          <p:nvPr/>
        </p:nvSpPr>
        <p:spPr>
          <a:xfrm>
            <a:off x="4936780" y="5047444"/>
            <a:ext cx="2031325" cy="646331"/>
          </a:xfrm>
          <a:prstGeom prst="rect">
            <a:avLst/>
          </a:prstGeom>
          <a:noFill/>
        </p:spPr>
        <p:txBody>
          <a:bodyPr wrap="none" rtlCol="0">
            <a:spAutoFit/>
          </a:bodyPr>
          <a:lstStyle/>
          <a:p>
            <a:r>
              <a:rPr lang="zh-CN" altLang="en-US" dirty="0">
                <a:solidFill>
                  <a:schemeClr val="tx1">
                    <a:lumMod val="75000"/>
                    <a:lumOff val="25000"/>
                  </a:schemeClr>
                </a:solidFill>
                <a:latin typeface="时尚中黑简体" panose="01010104010101010101" pitchFamily="2" charset="-122"/>
                <a:ea typeface="时尚中黑简体" panose="01010104010101010101" pitchFamily="2" charset="-122"/>
              </a:rPr>
              <a:t>点击添加标题文字</a:t>
            </a:r>
            <a:endParaRPr lang="en-US" altLang="zh-CN" dirty="0">
              <a:solidFill>
                <a:schemeClr val="tx1">
                  <a:lumMod val="75000"/>
                  <a:lumOff val="25000"/>
                </a:schemeClr>
              </a:solidFill>
              <a:latin typeface="时尚中黑简体" panose="01010104010101010101" pitchFamily="2" charset="-122"/>
              <a:ea typeface="时尚中黑简体" panose="01010104010101010101" pitchFamily="2" charset="-122"/>
            </a:endParaRPr>
          </a:p>
          <a:p>
            <a:r>
              <a:rPr lang="zh-CN" altLang="en-US" dirty="0">
                <a:solidFill>
                  <a:schemeClr val="tx1">
                    <a:lumMod val="75000"/>
                    <a:lumOff val="25000"/>
                  </a:schemeClr>
                </a:solidFill>
                <a:latin typeface="时尚中黑简体" panose="01010104010101010101" pitchFamily="2" charset="-122"/>
                <a:ea typeface="时尚中黑简体" panose="01010104010101010101" pitchFamily="2" charset="-122"/>
              </a:rPr>
              <a:t>点击添加标题文字</a:t>
            </a:r>
          </a:p>
        </p:txBody>
      </p:sp>
      <p:sp>
        <p:nvSpPr>
          <p:cNvPr id="21" name="文本框 20"/>
          <p:cNvSpPr txBox="1"/>
          <p:nvPr/>
        </p:nvSpPr>
        <p:spPr>
          <a:xfrm>
            <a:off x="4179734" y="5016666"/>
            <a:ext cx="704039" cy="707886"/>
          </a:xfrm>
          <a:prstGeom prst="rect">
            <a:avLst/>
          </a:prstGeom>
          <a:noFill/>
        </p:spPr>
        <p:txBody>
          <a:bodyPr wrap="none" rtlCol="0">
            <a:spAutoFit/>
          </a:bodyPr>
          <a:lstStyle/>
          <a:p>
            <a:r>
              <a:rPr lang="en-US" altLang="zh-CN" sz="4000" dirty="0">
                <a:solidFill>
                  <a:schemeClr val="accent6"/>
                </a:solidFill>
              </a:rPr>
              <a:t>04</a:t>
            </a:r>
            <a:endParaRPr lang="zh-CN" altLang="en-US" sz="4000" dirty="0">
              <a:solidFill>
                <a:schemeClr val="accent6"/>
              </a:solidFill>
            </a:endParaRPr>
          </a:p>
        </p:txBody>
      </p:sp>
    </p:spTree>
  </p:cSld>
  <p:clrMapOvr>
    <a:masterClrMapping/>
  </p:clrMapOvr>
  <mc:AlternateContent xmlns:mc="http://schemas.openxmlformats.org/markup-compatibility/2006" xmlns:p14="http://schemas.microsoft.com/office/powerpoint/2010/main">
    <mc:Choice Requires="p14">
      <p:transition spd="slow" p14:dur="1600" advClick="0" advTm="0">
        <p14:gallery dir="l"/>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2"/>
                                        </p:tgtEl>
                                        <p:attrNameLst>
                                          <p:attrName>style.visibility</p:attrName>
                                        </p:attrNameLst>
                                      </p:cBhvr>
                                      <p:to>
                                        <p:strVal val="visible"/>
                                      </p:to>
                                    </p:set>
                                    <p:anim calcmode="lin" valueType="num">
                                      <p:cBhvr additive="base">
                                        <p:cTn id="15" dur="500" fill="hold"/>
                                        <p:tgtEl>
                                          <p:spTgt spid="2"/>
                                        </p:tgtEl>
                                        <p:attrNameLst>
                                          <p:attrName>ppt_x</p:attrName>
                                        </p:attrNameLst>
                                      </p:cBhvr>
                                      <p:tavLst>
                                        <p:tav tm="0">
                                          <p:val>
                                            <p:strVal val="#ppt_x"/>
                                          </p:val>
                                        </p:tav>
                                        <p:tav tm="100000">
                                          <p:val>
                                            <p:strVal val="#ppt_x"/>
                                          </p:val>
                                        </p:tav>
                                      </p:tavLst>
                                    </p:anim>
                                    <p:anim calcmode="lin" valueType="num">
                                      <p:cBhvr additive="base">
                                        <p:cTn id="16"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anim calcmode="lin" valueType="num">
                                      <p:cBhvr additive="base">
                                        <p:cTn id="21" dur="500" fill="hold"/>
                                        <p:tgtEl>
                                          <p:spTgt spid="12"/>
                                        </p:tgtEl>
                                        <p:attrNameLst>
                                          <p:attrName>ppt_x</p:attrName>
                                        </p:attrNameLst>
                                      </p:cBhvr>
                                      <p:tavLst>
                                        <p:tav tm="0">
                                          <p:val>
                                            <p:strVal val="#ppt_x"/>
                                          </p:val>
                                        </p:tav>
                                        <p:tav tm="100000">
                                          <p:val>
                                            <p:strVal val="#ppt_x"/>
                                          </p:val>
                                        </p:tav>
                                      </p:tavLst>
                                    </p:anim>
                                    <p:anim calcmode="lin" valueType="num">
                                      <p:cBhvr additive="base">
                                        <p:cTn id="22" dur="500" fill="hold"/>
                                        <p:tgtEl>
                                          <p:spTgt spid="12"/>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ppt_x"/>
                                          </p:val>
                                        </p:tav>
                                        <p:tav tm="100000">
                                          <p:val>
                                            <p:strVal val="#ppt_x"/>
                                          </p:val>
                                        </p:tav>
                                      </p:tavLst>
                                    </p:anim>
                                    <p:anim calcmode="lin" valueType="num">
                                      <p:cBhvr additive="base">
                                        <p:cTn id="26" dur="500" fill="hold"/>
                                        <p:tgtEl>
                                          <p:spTgt spid="7"/>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3"/>
                                        </p:tgtEl>
                                        <p:attrNameLst>
                                          <p:attrName>style.visibility</p:attrName>
                                        </p:attrNameLst>
                                      </p:cBhvr>
                                      <p:to>
                                        <p:strVal val="visible"/>
                                      </p:to>
                                    </p:set>
                                    <p:anim calcmode="lin" valueType="num">
                                      <p:cBhvr additive="base">
                                        <p:cTn id="29" dur="500" fill="hold"/>
                                        <p:tgtEl>
                                          <p:spTgt spid="3"/>
                                        </p:tgtEl>
                                        <p:attrNameLst>
                                          <p:attrName>ppt_x</p:attrName>
                                        </p:attrNameLst>
                                      </p:cBhvr>
                                      <p:tavLst>
                                        <p:tav tm="0">
                                          <p:val>
                                            <p:strVal val="#ppt_x"/>
                                          </p:val>
                                        </p:tav>
                                        <p:tav tm="100000">
                                          <p:val>
                                            <p:strVal val="#ppt_x"/>
                                          </p:val>
                                        </p:tav>
                                      </p:tavLst>
                                    </p:anim>
                                    <p:anim calcmode="lin" valueType="num">
                                      <p:cBhvr additive="base">
                                        <p:cTn id="30"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anim calcmode="lin" valueType="num">
                                      <p:cBhvr additive="base">
                                        <p:cTn id="35" dur="500" fill="hold"/>
                                        <p:tgtEl>
                                          <p:spTgt spid="11"/>
                                        </p:tgtEl>
                                        <p:attrNameLst>
                                          <p:attrName>ppt_x</p:attrName>
                                        </p:attrNameLst>
                                      </p:cBhvr>
                                      <p:tavLst>
                                        <p:tav tm="0">
                                          <p:val>
                                            <p:strVal val="#ppt_x"/>
                                          </p:val>
                                        </p:tav>
                                        <p:tav tm="100000">
                                          <p:val>
                                            <p:strVal val="#ppt_x"/>
                                          </p:val>
                                        </p:tav>
                                      </p:tavLst>
                                    </p:anim>
                                    <p:anim calcmode="lin" valueType="num">
                                      <p:cBhvr additive="base">
                                        <p:cTn id="36" dur="500" fill="hold"/>
                                        <p:tgtEl>
                                          <p:spTgt spid="11"/>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8"/>
                                        </p:tgtEl>
                                        <p:attrNameLst>
                                          <p:attrName>style.visibility</p:attrName>
                                        </p:attrNameLst>
                                      </p:cBhvr>
                                      <p:to>
                                        <p:strVal val="visible"/>
                                      </p:to>
                                    </p:set>
                                    <p:anim calcmode="lin" valueType="num">
                                      <p:cBhvr additive="base">
                                        <p:cTn id="39" dur="500" fill="hold"/>
                                        <p:tgtEl>
                                          <p:spTgt spid="8"/>
                                        </p:tgtEl>
                                        <p:attrNameLst>
                                          <p:attrName>ppt_x</p:attrName>
                                        </p:attrNameLst>
                                      </p:cBhvr>
                                      <p:tavLst>
                                        <p:tav tm="0">
                                          <p:val>
                                            <p:strVal val="#ppt_x"/>
                                          </p:val>
                                        </p:tav>
                                        <p:tav tm="100000">
                                          <p:val>
                                            <p:strVal val="#ppt_x"/>
                                          </p:val>
                                        </p:tav>
                                      </p:tavLst>
                                    </p:anim>
                                    <p:anim calcmode="lin" valueType="num">
                                      <p:cBhvr additive="base">
                                        <p:cTn id="40" dur="500" fill="hold"/>
                                        <p:tgtEl>
                                          <p:spTgt spid="8"/>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4"/>
                                        </p:tgtEl>
                                        <p:attrNameLst>
                                          <p:attrName>style.visibility</p:attrName>
                                        </p:attrNameLst>
                                      </p:cBhvr>
                                      <p:to>
                                        <p:strVal val="visible"/>
                                      </p:to>
                                    </p:set>
                                    <p:anim calcmode="lin" valueType="num">
                                      <p:cBhvr additive="base">
                                        <p:cTn id="43" dur="500" fill="hold"/>
                                        <p:tgtEl>
                                          <p:spTgt spid="4"/>
                                        </p:tgtEl>
                                        <p:attrNameLst>
                                          <p:attrName>ppt_x</p:attrName>
                                        </p:attrNameLst>
                                      </p:cBhvr>
                                      <p:tavLst>
                                        <p:tav tm="0">
                                          <p:val>
                                            <p:strVal val="#ppt_x"/>
                                          </p:val>
                                        </p:tav>
                                        <p:tav tm="100000">
                                          <p:val>
                                            <p:strVal val="#ppt_x"/>
                                          </p:val>
                                        </p:tav>
                                      </p:tavLst>
                                    </p:anim>
                                    <p:anim calcmode="lin" valueType="num">
                                      <p:cBhvr additive="base">
                                        <p:cTn id="4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10"/>
                                        </p:tgtEl>
                                        <p:attrNameLst>
                                          <p:attrName>style.visibility</p:attrName>
                                        </p:attrNameLst>
                                      </p:cBhvr>
                                      <p:to>
                                        <p:strVal val="visible"/>
                                      </p:to>
                                    </p:set>
                                    <p:anim calcmode="lin" valueType="num">
                                      <p:cBhvr additive="base">
                                        <p:cTn id="49" dur="500" fill="hold"/>
                                        <p:tgtEl>
                                          <p:spTgt spid="10"/>
                                        </p:tgtEl>
                                        <p:attrNameLst>
                                          <p:attrName>ppt_x</p:attrName>
                                        </p:attrNameLst>
                                      </p:cBhvr>
                                      <p:tavLst>
                                        <p:tav tm="0">
                                          <p:val>
                                            <p:strVal val="#ppt_x"/>
                                          </p:val>
                                        </p:tav>
                                        <p:tav tm="100000">
                                          <p:val>
                                            <p:strVal val="#ppt_x"/>
                                          </p:val>
                                        </p:tav>
                                      </p:tavLst>
                                    </p:anim>
                                    <p:anim calcmode="lin" valueType="num">
                                      <p:cBhvr additive="base">
                                        <p:cTn id="50" dur="500" fill="hold"/>
                                        <p:tgtEl>
                                          <p:spTgt spid="10"/>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9"/>
                                        </p:tgtEl>
                                        <p:attrNameLst>
                                          <p:attrName>style.visibility</p:attrName>
                                        </p:attrNameLst>
                                      </p:cBhvr>
                                      <p:to>
                                        <p:strVal val="visible"/>
                                      </p:to>
                                    </p:set>
                                    <p:anim calcmode="lin" valueType="num">
                                      <p:cBhvr additive="base">
                                        <p:cTn id="53" dur="500" fill="hold"/>
                                        <p:tgtEl>
                                          <p:spTgt spid="9"/>
                                        </p:tgtEl>
                                        <p:attrNameLst>
                                          <p:attrName>ppt_x</p:attrName>
                                        </p:attrNameLst>
                                      </p:cBhvr>
                                      <p:tavLst>
                                        <p:tav tm="0">
                                          <p:val>
                                            <p:strVal val="#ppt_x"/>
                                          </p:val>
                                        </p:tav>
                                        <p:tav tm="100000">
                                          <p:val>
                                            <p:strVal val="#ppt_x"/>
                                          </p:val>
                                        </p:tav>
                                      </p:tavLst>
                                    </p:anim>
                                    <p:anim calcmode="lin" valueType="num">
                                      <p:cBhvr additive="base">
                                        <p:cTn id="54" dur="500" fill="hold"/>
                                        <p:tgtEl>
                                          <p:spTgt spid="9"/>
                                        </p:tgtEl>
                                        <p:attrNameLst>
                                          <p:attrName>ppt_y</p:attrName>
                                        </p:attrNameLst>
                                      </p:cBhvr>
                                      <p:tavLst>
                                        <p:tav tm="0">
                                          <p:val>
                                            <p:strVal val="1+#ppt_h/2"/>
                                          </p:val>
                                        </p:tav>
                                        <p:tav tm="100000">
                                          <p:val>
                                            <p:strVal val="#ppt_y"/>
                                          </p:val>
                                        </p:tav>
                                      </p:tavLst>
                                    </p:anim>
                                  </p:childTnLst>
                                </p:cTn>
                              </p:par>
                              <p:par>
                                <p:cTn id="55" presetID="2" presetClass="entr" presetSubtype="4" fill="hold" grpId="0" nodeType="withEffect">
                                  <p:stCondLst>
                                    <p:cond delay="0"/>
                                  </p:stCondLst>
                                  <p:childTnLst>
                                    <p:set>
                                      <p:cBhvr>
                                        <p:cTn id="56" dur="1" fill="hold">
                                          <p:stCondLst>
                                            <p:cond delay="0"/>
                                          </p:stCondLst>
                                        </p:cTn>
                                        <p:tgtEl>
                                          <p:spTgt spid="5"/>
                                        </p:tgtEl>
                                        <p:attrNameLst>
                                          <p:attrName>style.visibility</p:attrName>
                                        </p:attrNameLst>
                                      </p:cBhvr>
                                      <p:to>
                                        <p:strVal val="visible"/>
                                      </p:to>
                                    </p:set>
                                    <p:anim calcmode="lin" valueType="num">
                                      <p:cBhvr additive="base">
                                        <p:cTn id="57" dur="500" fill="hold"/>
                                        <p:tgtEl>
                                          <p:spTgt spid="5"/>
                                        </p:tgtEl>
                                        <p:attrNameLst>
                                          <p:attrName>ppt_x</p:attrName>
                                        </p:attrNameLst>
                                      </p:cBhvr>
                                      <p:tavLst>
                                        <p:tav tm="0">
                                          <p:val>
                                            <p:strVal val="#ppt_x"/>
                                          </p:val>
                                        </p:tav>
                                        <p:tav tm="100000">
                                          <p:val>
                                            <p:strVal val="#ppt_x"/>
                                          </p:val>
                                        </p:tav>
                                      </p:tavLst>
                                    </p:anim>
                                    <p:anim calcmode="lin" valueType="num">
                                      <p:cBhvr additive="base">
                                        <p:cTn id="5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1" presetClass="entr" presetSubtype="0" fill="hold" grpId="0" nodeType="clickEffect">
                                  <p:stCondLst>
                                    <p:cond delay="0"/>
                                  </p:stCondLst>
                                  <p:iterate type="lt">
                                    <p:tmPct val="10000"/>
                                  </p:iterate>
                                  <p:childTnLst>
                                    <p:set>
                                      <p:cBhvr>
                                        <p:cTn id="62" dur="1" fill="hold">
                                          <p:stCondLst>
                                            <p:cond delay="0"/>
                                          </p:stCondLst>
                                        </p:cTn>
                                        <p:tgtEl>
                                          <p:spTgt spid="16"/>
                                        </p:tgtEl>
                                        <p:attrNameLst>
                                          <p:attrName>style.visibility</p:attrName>
                                        </p:attrNameLst>
                                      </p:cBhvr>
                                      <p:to>
                                        <p:strVal val="visible"/>
                                      </p:to>
                                    </p:set>
                                    <p:anim calcmode="lin" valueType="num">
                                      <p:cBhvr>
                                        <p:cTn id="63" dur="500" fill="hold"/>
                                        <p:tgtEl>
                                          <p:spTgt spid="16"/>
                                        </p:tgtEl>
                                        <p:attrNameLst>
                                          <p:attrName>ppt_x</p:attrName>
                                        </p:attrNameLst>
                                      </p:cBhvr>
                                      <p:tavLst>
                                        <p:tav tm="0">
                                          <p:val>
                                            <p:strVal val="#ppt_x"/>
                                          </p:val>
                                        </p:tav>
                                        <p:tav tm="50000">
                                          <p:val>
                                            <p:strVal val="#ppt_x+.1"/>
                                          </p:val>
                                        </p:tav>
                                        <p:tav tm="100000">
                                          <p:val>
                                            <p:strVal val="#ppt_x"/>
                                          </p:val>
                                        </p:tav>
                                      </p:tavLst>
                                    </p:anim>
                                    <p:anim calcmode="lin" valueType="num">
                                      <p:cBhvr>
                                        <p:cTn id="64" dur="500" fill="hold"/>
                                        <p:tgtEl>
                                          <p:spTgt spid="16"/>
                                        </p:tgtEl>
                                        <p:attrNameLst>
                                          <p:attrName>ppt_y</p:attrName>
                                        </p:attrNameLst>
                                      </p:cBhvr>
                                      <p:tavLst>
                                        <p:tav tm="0">
                                          <p:val>
                                            <p:strVal val="#ppt_y"/>
                                          </p:val>
                                        </p:tav>
                                        <p:tav tm="100000">
                                          <p:val>
                                            <p:strVal val="#ppt_y"/>
                                          </p:val>
                                        </p:tav>
                                      </p:tavLst>
                                    </p:anim>
                                    <p:anim calcmode="lin" valueType="num">
                                      <p:cBhvr>
                                        <p:cTn id="65" dur="500" fill="hold"/>
                                        <p:tgtEl>
                                          <p:spTgt spid="16"/>
                                        </p:tgtEl>
                                        <p:attrNameLst>
                                          <p:attrName>ppt_h</p:attrName>
                                        </p:attrNameLst>
                                      </p:cBhvr>
                                      <p:tavLst>
                                        <p:tav tm="0">
                                          <p:val>
                                            <p:strVal val="#ppt_h/10"/>
                                          </p:val>
                                        </p:tav>
                                        <p:tav tm="50000">
                                          <p:val>
                                            <p:strVal val="#ppt_h+.01"/>
                                          </p:val>
                                        </p:tav>
                                        <p:tav tm="100000">
                                          <p:val>
                                            <p:strVal val="#ppt_h"/>
                                          </p:val>
                                        </p:tav>
                                      </p:tavLst>
                                    </p:anim>
                                    <p:anim calcmode="lin" valueType="num">
                                      <p:cBhvr>
                                        <p:cTn id="66" dur="500" fill="hold"/>
                                        <p:tgtEl>
                                          <p:spTgt spid="16"/>
                                        </p:tgtEl>
                                        <p:attrNameLst>
                                          <p:attrName>ppt_w</p:attrName>
                                        </p:attrNameLst>
                                      </p:cBhvr>
                                      <p:tavLst>
                                        <p:tav tm="0">
                                          <p:val>
                                            <p:strVal val="#ppt_w/10"/>
                                          </p:val>
                                        </p:tav>
                                        <p:tav tm="50000">
                                          <p:val>
                                            <p:strVal val="#ppt_w+.01"/>
                                          </p:val>
                                        </p:tav>
                                        <p:tav tm="100000">
                                          <p:val>
                                            <p:strVal val="#ppt_w"/>
                                          </p:val>
                                        </p:tav>
                                      </p:tavLst>
                                    </p:anim>
                                    <p:animEffect transition="in" filter="fade">
                                      <p:cBhvr>
                                        <p:cTn id="67" dur="500" tmFilter="0,0; .5, 1; 1, 1"/>
                                        <p:tgtEl>
                                          <p:spTgt spid="16"/>
                                        </p:tgtEl>
                                      </p:cBhvr>
                                    </p:animEffect>
                                  </p:childTnLst>
                                </p:cTn>
                              </p:par>
                              <p:par>
                                <p:cTn id="68" presetID="41" presetClass="entr" presetSubtype="0" fill="hold" grpId="0" nodeType="withEffect">
                                  <p:stCondLst>
                                    <p:cond delay="0"/>
                                  </p:stCondLst>
                                  <p:iterate type="lt">
                                    <p:tmPct val="10000"/>
                                  </p:iterate>
                                  <p:childTnLst>
                                    <p:set>
                                      <p:cBhvr>
                                        <p:cTn id="69" dur="1" fill="hold">
                                          <p:stCondLst>
                                            <p:cond delay="0"/>
                                          </p:stCondLst>
                                        </p:cTn>
                                        <p:tgtEl>
                                          <p:spTgt spid="17"/>
                                        </p:tgtEl>
                                        <p:attrNameLst>
                                          <p:attrName>style.visibility</p:attrName>
                                        </p:attrNameLst>
                                      </p:cBhvr>
                                      <p:to>
                                        <p:strVal val="visible"/>
                                      </p:to>
                                    </p:set>
                                    <p:anim calcmode="lin" valueType="num">
                                      <p:cBhvr>
                                        <p:cTn id="70" dur="500" fill="hold"/>
                                        <p:tgtEl>
                                          <p:spTgt spid="17"/>
                                        </p:tgtEl>
                                        <p:attrNameLst>
                                          <p:attrName>ppt_x</p:attrName>
                                        </p:attrNameLst>
                                      </p:cBhvr>
                                      <p:tavLst>
                                        <p:tav tm="0">
                                          <p:val>
                                            <p:strVal val="#ppt_x"/>
                                          </p:val>
                                        </p:tav>
                                        <p:tav tm="50000">
                                          <p:val>
                                            <p:strVal val="#ppt_x+.1"/>
                                          </p:val>
                                        </p:tav>
                                        <p:tav tm="100000">
                                          <p:val>
                                            <p:strVal val="#ppt_x"/>
                                          </p:val>
                                        </p:tav>
                                      </p:tavLst>
                                    </p:anim>
                                    <p:anim calcmode="lin" valueType="num">
                                      <p:cBhvr>
                                        <p:cTn id="71" dur="500" fill="hold"/>
                                        <p:tgtEl>
                                          <p:spTgt spid="17"/>
                                        </p:tgtEl>
                                        <p:attrNameLst>
                                          <p:attrName>ppt_y</p:attrName>
                                        </p:attrNameLst>
                                      </p:cBhvr>
                                      <p:tavLst>
                                        <p:tav tm="0">
                                          <p:val>
                                            <p:strVal val="#ppt_y"/>
                                          </p:val>
                                        </p:tav>
                                        <p:tav tm="100000">
                                          <p:val>
                                            <p:strVal val="#ppt_y"/>
                                          </p:val>
                                        </p:tav>
                                      </p:tavLst>
                                    </p:anim>
                                    <p:anim calcmode="lin" valueType="num">
                                      <p:cBhvr>
                                        <p:cTn id="72" dur="500" fill="hold"/>
                                        <p:tgtEl>
                                          <p:spTgt spid="17"/>
                                        </p:tgtEl>
                                        <p:attrNameLst>
                                          <p:attrName>ppt_h</p:attrName>
                                        </p:attrNameLst>
                                      </p:cBhvr>
                                      <p:tavLst>
                                        <p:tav tm="0">
                                          <p:val>
                                            <p:strVal val="#ppt_h/10"/>
                                          </p:val>
                                        </p:tav>
                                        <p:tav tm="50000">
                                          <p:val>
                                            <p:strVal val="#ppt_h+.01"/>
                                          </p:val>
                                        </p:tav>
                                        <p:tav tm="100000">
                                          <p:val>
                                            <p:strVal val="#ppt_h"/>
                                          </p:val>
                                        </p:tav>
                                      </p:tavLst>
                                    </p:anim>
                                    <p:anim calcmode="lin" valueType="num">
                                      <p:cBhvr>
                                        <p:cTn id="73" dur="500" fill="hold"/>
                                        <p:tgtEl>
                                          <p:spTgt spid="17"/>
                                        </p:tgtEl>
                                        <p:attrNameLst>
                                          <p:attrName>ppt_w</p:attrName>
                                        </p:attrNameLst>
                                      </p:cBhvr>
                                      <p:tavLst>
                                        <p:tav tm="0">
                                          <p:val>
                                            <p:strVal val="#ppt_w/10"/>
                                          </p:val>
                                        </p:tav>
                                        <p:tav tm="50000">
                                          <p:val>
                                            <p:strVal val="#ppt_w+.01"/>
                                          </p:val>
                                        </p:tav>
                                        <p:tav tm="100000">
                                          <p:val>
                                            <p:strVal val="#ppt_w"/>
                                          </p:val>
                                        </p:tav>
                                      </p:tavLst>
                                    </p:anim>
                                    <p:animEffect transition="in" filter="fade">
                                      <p:cBhvr>
                                        <p:cTn id="74" dur="500" tmFilter="0,0; .5, 1; 1, 1"/>
                                        <p:tgtEl>
                                          <p:spTgt spid="17"/>
                                        </p:tgtEl>
                                      </p:cBhvr>
                                    </p:animEffect>
                                  </p:childTnLst>
                                </p:cTn>
                              </p:par>
                              <p:par>
                                <p:cTn id="75" presetID="41" presetClass="entr" presetSubtype="0" fill="hold" grpId="0" nodeType="withEffect">
                                  <p:stCondLst>
                                    <p:cond delay="0"/>
                                  </p:stCondLst>
                                  <p:iterate type="lt">
                                    <p:tmPct val="10000"/>
                                  </p:iterate>
                                  <p:childTnLst>
                                    <p:set>
                                      <p:cBhvr>
                                        <p:cTn id="76" dur="1" fill="hold">
                                          <p:stCondLst>
                                            <p:cond delay="0"/>
                                          </p:stCondLst>
                                        </p:cTn>
                                        <p:tgtEl>
                                          <p:spTgt spid="14"/>
                                        </p:tgtEl>
                                        <p:attrNameLst>
                                          <p:attrName>style.visibility</p:attrName>
                                        </p:attrNameLst>
                                      </p:cBhvr>
                                      <p:to>
                                        <p:strVal val="visible"/>
                                      </p:to>
                                    </p:set>
                                    <p:anim calcmode="lin" valueType="num">
                                      <p:cBhvr>
                                        <p:cTn id="77" dur="500" fill="hold"/>
                                        <p:tgtEl>
                                          <p:spTgt spid="14"/>
                                        </p:tgtEl>
                                        <p:attrNameLst>
                                          <p:attrName>ppt_x</p:attrName>
                                        </p:attrNameLst>
                                      </p:cBhvr>
                                      <p:tavLst>
                                        <p:tav tm="0">
                                          <p:val>
                                            <p:strVal val="#ppt_x"/>
                                          </p:val>
                                        </p:tav>
                                        <p:tav tm="50000">
                                          <p:val>
                                            <p:strVal val="#ppt_x+.1"/>
                                          </p:val>
                                        </p:tav>
                                        <p:tav tm="100000">
                                          <p:val>
                                            <p:strVal val="#ppt_x"/>
                                          </p:val>
                                        </p:tav>
                                      </p:tavLst>
                                    </p:anim>
                                    <p:anim calcmode="lin" valueType="num">
                                      <p:cBhvr>
                                        <p:cTn id="78" dur="500" fill="hold"/>
                                        <p:tgtEl>
                                          <p:spTgt spid="14"/>
                                        </p:tgtEl>
                                        <p:attrNameLst>
                                          <p:attrName>ppt_y</p:attrName>
                                        </p:attrNameLst>
                                      </p:cBhvr>
                                      <p:tavLst>
                                        <p:tav tm="0">
                                          <p:val>
                                            <p:strVal val="#ppt_y"/>
                                          </p:val>
                                        </p:tav>
                                        <p:tav tm="100000">
                                          <p:val>
                                            <p:strVal val="#ppt_y"/>
                                          </p:val>
                                        </p:tav>
                                      </p:tavLst>
                                    </p:anim>
                                    <p:anim calcmode="lin" valueType="num">
                                      <p:cBhvr>
                                        <p:cTn id="79" dur="500" fill="hold"/>
                                        <p:tgtEl>
                                          <p:spTgt spid="14"/>
                                        </p:tgtEl>
                                        <p:attrNameLst>
                                          <p:attrName>ppt_h</p:attrName>
                                        </p:attrNameLst>
                                      </p:cBhvr>
                                      <p:tavLst>
                                        <p:tav tm="0">
                                          <p:val>
                                            <p:strVal val="#ppt_h/10"/>
                                          </p:val>
                                        </p:tav>
                                        <p:tav tm="50000">
                                          <p:val>
                                            <p:strVal val="#ppt_h+.01"/>
                                          </p:val>
                                        </p:tav>
                                        <p:tav tm="100000">
                                          <p:val>
                                            <p:strVal val="#ppt_h"/>
                                          </p:val>
                                        </p:tav>
                                      </p:tavLst>
                                    </p:anim>
                                    <p:anim calcmode="lin" valueType="num">
                                      <p:cBhvr>
                                        <p:cTn id="80" dur="500" fill="hold"/>
                                        <p:tgtEl>
                                          <p:spTgt spid="14"/>
                                        </p:tgtEl>
                                        <p:attrNameLst>
                                          <p:attrName>ppt_w</p:attrName>
                                        </p:attrNameLst>
                                      </p:cBhvr>
                                      <p:tavLst>
                                        <p:tav tm="0">
                                          <p:val>
                                            <p:strVal val="#ppt_w/10"/>
                                          </p:val>
                                        </p:tav>
                                        <p:tav tm="50000">
                                          <p:val>
                                            <p:strVal val="#ppt_w+.01"/>
                                          </p:val>
                                        </p:tav>
                                        <p:tav tm="100000">
                                          <p:val>
                                            <p:strVal val="#ppt_w"/>
                                          </p:val>
                                        </p:tav>
                                      </p:tavLst>
                                    </p:anim>
                                    <p:animEffect transition="in" filter="fade">
                                      <p:cBhvr>
                                        <p:cTn id="81" dur="500" tmFilter="0,0; .5, 1; 1, 1"/>
                                        <p:tgtEl>
                                          <p:spTgt spid="14"/>
                                        </p:tgtEl>
                                      </p:cBhvr>
                                    </p:animEffect>
                                  </p:childTnLst>
                                </p:cTn>
                              </p:par>
                              <p:par>
                                <p:cTn id="82" presetID="41" presetClass="entr" presetSubtype="0" fill="hold" grpId="0" nodeType="withEffect">
                                  <p:stCondLst>
                                    <p:cond delay="0"/>
                                  </p:stCondLst>
                                  <p:iterate type="lt">
                                    <p:tmPct val="10000"/>
                                  </p:iterate>
                                  <p:childTnLst>
                                    <p:set>
                                      <p:cBhvr>
                                        <p:cTn id="83" dur="1" fill="hold">
                                          <p:stCondLst>
                                            <p:cond delay="0"/>
                                          </p:stCondLst>
                                        </p:cTn>
                                        <p:tgtEl>
                                          <p:spTgt spid="20"/>
                                        </p:tgtEl>
                                        <p:attrNameLst>
                                          <p:attrName>style.visibility</p:attrName>
                                        </p:attrNameLst>
                                      </p:cBhvr>
                                      <p:to>
                                        <p:strVal val="visible"/>
                                      </p:to>
                                    </p:set>
                                    <p:anim calcmode="lin" valueType="num">
                                      <p:cBhvr>
                                        <p:cTn id="84" dur="500" fill="hold"/>
                                        <p:tgtEl>
                                          <p:spTgt spid="20"/>
                                        </p:tgtEl>
                                        <p:attrNameLst>
                                          <p:attrName>ppt_x</p:attrName>
                                        </p:attrNameLst>
                                      </p:cBhvr>
                                      <p:tavLst>
                                        <p:tav tm="0">
                                          <p:val>
                                            <p:strVal val="#ppt_x"/>
                                          </p:val>
                                        </p:tav>
                                        <p:tav tm="50000">
                                          <p:val>
                                            <p:strVal val="#ppt_x+.1"/>
                                          </p:val>
                                        </p:tav>
                                        <p:tav tm="100000">
                                          <p:val>
                                            <p:strVal val="#ppt_x"/>
                                          </p:val>
                                        </p:tav>
                                      </p:tavLst>
                                    </p:anim>
                                    <p:anim calcmode="lin" valueType="num">
                                      <p:cBhvr>
                                        <p:cTn id="85" dur="500" fill="hold"/>
                                        <p:tgtEl>
                                          <p:spTgt spid="20"/>
                                        </p:tgtEl>
                                        <p:attrNameLst>
                                          <p:attrName>ppt_y</p:attrName>
                                        </p:attrNameLst>
                                      </p:cBhvr>
                                      <p:tavLst>
                                        <p:tav tm="0">
                                          <p:val>
                                            <p:strVal val="#ppt_y"/>
                                          </p:val>
                                        </p:tav>
                                        <p:tav tm="100000">
                                          <p:val>
                                            <p:strVal val="#ppt_y"/>
                                          </p:val>
                                        </p:tav>
                                      </p:tavLst>
                                    </p:anim>
                                    <p:anim calcmode="lin" valueType="num">
                                      <p:cBhvr>
                                        <p:cTn id="86" dur="500" fill="hold"/>
                                        <p:tgtEl>
                                          <p:spTgt spid="20"/>
                                        </p:tgtEl>
                                        <p:attrNameLst>
                                          <p:attrName>ppt_h</p:attrName>
                                        </p:attrNameLst>
                                      </p:cBhvr>
                                      <p:tavLst>
                                        <p:tav tm="0">
                                          <p:val>
                                            <p:strVal val="#ppt_h/10"/>
                                          </p:val>
                                        </p:tav>
                                        <p:tav tm="50000">
                                          <p:val>
                                            <p:strVal val="#ppt_h+.01"/>
                                          </p:val>
                                        </p:tav>
                                        <p:tav tm="100000">
                                          <p:val>
                                            <p:strVal val="#ppt_h"/>
                                          </p:val>
                                        </p:tav>
                                      </p:tavLst>
                                    </p:anim>
                                    <p:anim calcmode="lin" valueType="num">
                                      <p:cBhvr>
                                        <p:cTn id="87" dur="500" fill="hold"/>
                                        <p:tgtEl>
                                          <p:spTgt spid="20"/>
                                        </p:tgtEl>
                                        <p:attrNameLst>
                                          <p:attrName>ppt_w</p:attrName>
                                        </p:attrNameLst>
                                      </p:cBhvr>
                                      <p:tavLst>
                                        <p:tav tm="0">
                                          <p:val>
                                            <p:strVal val="#ppt_w/10"/>
                                          </p:val>
                                        </p:tav>
                                        <p:tav tm="50000">
                                          <p:val>
                                            <p:strVal val="#ppt_w+.01"/>
                                          </p:val>
                                        </p:tav>
                                        <p:tav tm="100000">
                                          <p:val>
                                            <p:strVal val="#ppt_w"/>
                                          </p:val>
                                        </p:tav>
                                      </p:tavLst>
                                    </p:anim>
                                    <p:animEffect transition="in" filter="fade">
                                      <p:cBhvr>
                                        <p:cTn id="88" dur="500" tmFilter="0,0; .5, 1; 1, 1"/>
                                        <p:tgtEl>
                                          <p:spTgt spid="20"/>
                                        </p:tgtEl>
                                      </p:cBhvr>
                                    </p:animEffect>
                                  </p:childTnLst>
                                </p:cTn>
                              </p:par>
                              <p:par>
                                <p:cTn id="89" presetID="41" presetClass="entr" presetSubtype="0" fill="hold" grpId="0" nodeType="withEffect">
                                  <p:stCondLst>
                                    <p:cond delay="0"/>
                                  </p:stCondLst>
                                  <p:iterate type="lt">
                                    <p:tmPct val="10000"/>
                                  </p:iterate>
                                  <p:childTnLst>
                                    <p:set>
                                      <p:cBhvr>
                                        <p:cTn id="90" dur="1" fill="hold">
                                          <p:stCondLst>
                                            <p:cond delay="0"/>
                                          </p:stCondLst>
                                        </p:cTn>
                                        <p:tgtEl>
                                          <p:spTgt spid="18"/>
                                        </p:tgtEl>
                                        <p:attrNameLst>
                                          <p:attrName>style.visibility</p:attrName>
                                        </p:attrNameLst>
                                      </p:cBhvr>
                                      <p:to>
                                        <p:strVal val="visible"/>
                                      </p:to>
                                    </p:set>
                                    <p:anim calcmode="lin" valueType="num">
                                      <p:cBhvr>
                                        <p:cTn id="91" dur="500" fill="hold"/>
                                        <p:tgtEl>
                                          <p:spTgt spid="18"/>
                                        </p:tgtEl>
                                        <p:attrNameLst>
                                          <p:attrName>ppt_x</p:attrName>
                                        </p:attrNameLst>
                                      </p:cBhvr>
                                      <p:tavLst>
                                        <p:tav tm="0">
                                          <p:val>
                                            <p:strVal val="#ppt_x"/>
                                          </p:val>
                                        </p:tav>
                                        <p:tav tm="50000">
                                          <p:val>
                                            <p:strVal val="#ppt_x+.1"/>
                                          </p:val>
                                        </p:tav>
                                        <p:tav tm="100000">
                                          <p:val>
                                            <p:strVal val="#ppt_x"/>
                                          </p:val>
                                        </p:tav>
                                      </p:tavLst>
                                    </p:anim>
                                    <p:anim calcmode="lin" valueType="num">
                                      <p:cBhvr>
                                        <p:cTn id="92" dur="500" fill="hold"/>
                                        <p:tgtEl>
                                          <p:spTgt spid="18"/>
                                        </p:tgtEl>
                                        <p:attrNameLst>
                                          <p:attrName>ppt_y</p:attrName>
                                        </p:attrNameLst>
                                      </p:cBhvr>
                                      <p:tavLst>
                                        <p:tav tm="0">
                                          <p:val>
                                            <p:strVal val="#ppt_y"/>
                                          </p:val>
                                        </p:tav>
                                        <p:tav tm="100000">
                                          <p:val>
                                            <p:strVal val="#ppt_y"/>
                                          </p:val>
                                        </p:tav>
                                      </p:tavLst>
                                    </p:anim>
                                    <p:anim calcmode="lin" valueType="num">
                                      <p:cBhvr>
                                        <p:cTn id="93" dur="500" fill="hold"/>
                                        <p:tgtEl>
                                          <p:spTgt spid="18"/>
                                        </p:tgtEl>
                                        <p:attrNameLst>
                                          <p:attrName>ppt_h</p:attrName>
                                        </p:attrNameLst>
                                      </p:cBhvr>
                                      <p:tavLst>
                                        <p:tav tm="0">
                                          <p:val>
                                            <p:strVal val="#ppt_h/10"/>
                                          </p:val>
                                        </p:tav>
                                        <p:tav tm="50000">
                                          <p:val>
                                            <p:strVal val="#ppt_h+.01"/>
                                          </p:val>
                                        </p:tav>
                                        <p:tav tm="100000">
                                          <p:val>
                                            <p:strVal val="#ppt_h"/>
                                          </p:val>
                                        </p:tav>
                                      </p:tavLst>
                                    </p:anim>
                                    <p:anim calcmode="lin" valueType="num">
                                      <p:cBhvr>
                                        <p:cTn id="94" dur="500" fill="hold"/>
                                        <p:tgtEl>
                                          <p:spTgt spid="18"/>
                                        </p:tgtEl>
                                        <p:attrNameLst>
                                          <p:attrName>ppt_w</p:attrName>
                                        </p:attrNameLst>
                                      </p:cBhvr>
                                      <p:tavLst>
                                        <p:tav tm="0">
                                          <p:val>
                                            <p:strVal val="#ppt_w/10"/>
                                          </p:val>
                                        </p:tav>
                                        <p:tav tm="50000">
                                          <p:val>
                                            <p:strVal val="#ppt_w+.01"/>
                                          </p:val>
                                        </p:tav>
                                        <p:tav tm="100000">
                                          <p:val>
                                            <p:strVal val="#ppt_w"/>
                                          </p:val>
                                        </p:tav>
                                      </p:tavLst>
                                    </p:anim>
                                    <p:animEffect transition="in" filter="fade">
                                      <p:cBhvr>
                                        <p:cTn id="95" dur="500" tmFilter="0,0; .5, 1; 1, 1"/>
                                        <p:tgtEl>
                                          <p:spTgt spid="18"/>
                                        </p:tgtEl>
                                      </p:cBhvr>
                                    </p:animEffect>
                                  </p:childTnLst>
                                </p:cTn>
                              </p:par>
                              <p:par>
                                <p:cTn id="96" presetID="41" presetClass="entr" presetSubtype="0" fill="hold" grpId="0" nodeType="withEffect">
                                  <p:stCondLst>
                                    <p:cond delay="0"/>
                                  </p:stCondLst>
                                  <p:iterate type="lt">
                                    <p:tmPct val="10000"/>
                                  </p:iterate>
                                  <p:childTnLst>
                                    <p:set>
                                      <p:cBhvr>
                                        <p:cTn id="97" dur="1" fill="hold">
                                          <p:stCondLst>
                                            <p:cond delay="0"/>
                                          </p:stCondLst>
                                        </p:cTn>
                                        <p:tgtEl>
                                          <p:spTgt spid="19"/>
                                        </p:tgtEl>
                                        <p:attrNameLst>
                                          <p:attrName>style.visibility</p:attrName>
                                        </p:attrNameLst>
                                      </p:cBhvr>
                                      <p:to>
                                        <p:strVal val="visible"/>
                                      </p:to>
                                    </p:set>
                                    <p:anim calcmode="lin" valueType="num">
                                      <p:cBhvr>
                                        <p:cTn id="98" dur="500" fill="hold"/>
                                        <p:tgtEl>
                                          <p:spTgt spid="19"/>
                                        </p:tgtEl>
                                        <p:attrNameLst>
                                          <p:attrName>ppt_x</p:attrName>
                                        </p:attrNameLst>
                                      </p:cBhvr>
                                      <p:tavLst>
                                        <p:tav tm="0">
                                          <p:val>
                                            <p:strVal val="#ppt_x"/>
                                          </p:val>
                                        </p:tav>
                                        <p:tav tm="50000">
                                          <p:val>
                                            <p:strVal val="#ppt_x+.1"/>
                                          </p:val>
                                        </p:tav>
                                        <p:tav tm="100000">
                                          <p:val>
                                            <p:strVal val="#ppt_x"/>
                                          </p:val>
                                        </p:tav>
                                      </p:tavLst>
                                    </p:anim>
                                    <p:anim calcmode="lin" valueType="num">
                                      <p:cBhvr>
                                        <p:cTn id="99" dur="500" fill="hold"/>
                                        <p:tgtEl>
                                          <p:spTgt spid="19"/>
                                        </p:tgtEl>
                                        <p:attrNameLst>
                                          <p:attrName>ppt_y</p:attrName>
                                        </p:attrNameLst>
                                      </p:cBhvr>
                                      <p:tavLst>
                                        <p:tav tm="0">
                                          <p:val>
                                            <p:strVal val="#ppt_y"/>
                                          </p:val>
                                        </p:tav>
                                        <p:tav tm="100000">
                                          <p:val>
                                            <p:strVal val="#ppt_y"/>
                                          </p:val>
                                        </p:tav>
                                      </p:tavLst>
                                    </p:anim>
                                    <p:anim calcmode="lin" valueType="num">
                                      <p:cBhvr>
                                        <p:cTn id="100" dur="500" fill="hold"/>
                                        <p:tgtEl>
                                          <p:spTgt spid="19"/>
                                        </p:tgtEl>
                                        <p:attrNameLst>
                                          <p:attrName>ppt_h</p:attrName>
                                        </p:attrNameLst>
                                      </p:cBhvr>
                                      <p:tavLst>
                                        <p:tav tm="0">
                                          <p:val>
                                            <p:strVal val="#ppt_h/10"/>
                                          </p:val>
                                        </p:tav>
                                        <p:tav tm="50000">
                                          <p:val>
                                            <p:strVal val="#ppt_h+.01"/>
                                          </p:val>
                                        </p:tav>
                                        <p:tav tm="100000">
                                          <p:val>
                                            <p:strVal val="#ppt_h"/>
                                          </p:val>
                                        </p:tav>
                                      </p:tavLst>
                                    </p:anim>
                                    <p:anim calcmode="lin" valueType="num">
                                      <p:cBhvr>
                                        <p:cTn id="101" dur="500" fill="hold"/>
                                        <p:tgtEl>
                                          <p:spTgt spid="19"/>
                                        </p:tgtEl>
                                        <p:attrNameLst>
                                          <p:attrName>ppt_w</p:attrName>
                                        </p:attrNameLst>
                                      </p:cBhvr>
                                      <p:tavLst>
                                        <p:tav tm="0">
                                          <p:val>
                                            <p:strVal val="#ppt_w/10"/>
                                          </p:val>
                                        </p:tav>
                                        <p:tav tm="50000">
                                          <p:val>
                                            <p:strVal val="#ppt_w+.01"/>
                                          </p:val>
                                        </p:tav>
                                        <p:tav tm="100000">
                                          <p:val>
                                            <p:strVal val="#ppt_w"/>
                                          </p:val>
                                        </p:tav>
                                      </p:tavLst>
                                    </p:anim>
                                    <p:animEffect transition="in" filter="fade">
                                      <p:cBhvr>
                                        <p:cTn id="102" dur="500" tmFilter="0,0; .5, 1; 1, 1"/>
                                        <p:tgtEl>
                                          <p:spTgt spid="19"/>
                                        </p:tgtEl>
                                      </p:cBhvr>
                                    </p:animEffect>
                                  </p:childTnLst>
                                </p:cTn>
                              </p:par>
                              <p:par>
                                <p:cTn id="103" presetID="41" presetClass="entr" presetSubtype="0" fill="hold" grpId="0" nodeType="withEffect">
                                  <p:stCondLst>
                                    <p:cond delay="0"/>
                                  </p:stCondLst>
                                  <p:iterate type="lt">
                                    <p:tmPct val="10000"/>
                                  </p:iterate>
                                  <p:childTnLst>
                                    <p:set>
                                      <p:cBhvr>
                                        <p:cTn id="104" dur="1" fill="hold">
                                          <p:stCondLst>
                                            <p:cond delay="0"/>
                                          </p:stCondLst>
                                        </p:cTn>
                                        <p:tgtEl>
                                          <p:spTgt spid="15"/>
                                        </p:tgtEl>
                                        <p:attrNameLst>
                                          <p:attrName>style.visibility</p:attrName>
                                        </p:attrNameLst>
                                      </p:cBhvr>
                                      <p:to>
                                        <p:strVal val="visible"/>
                                      </p:to>
                                    </p:set>
                                    <p:anim calcmode="lin" valueType="num">
                                      <p:cBhvr>
                                        <p:cTn id="105" dur="500" fill="hold"/>
                                        <p:tgtEl>
                                          <p:spTgt spid="15"/>
                                        </p:tgtEl>
                                        <p:attrNameLst>
                                          <p:attrName>ppt_x</p:attrName>
                                        </p:attrNameLst>
                                      </p:cBhvr>
                                      <p:tavLst>
                                        <p:tav tm="0">
                                          <p:val>
                                            <p:strVal val="#ppt_x"/>
                                          </p:val>
                                        </p:tav>
                                        <p:tav tm="50000">
                                          <p:val>
                                            <p:strVal val="#ppt_x+.1"/>
                                          </p:val>
                                        </p:tav>
                                        <p:tav tm="100000">
                                          <p:val>
                                            <p:strVal val="#ppt_x"/>
                                          </p:val>
                                        </p:tav>
                                      </p:tavLst>
                                    </p:anim>
                                    <p:anim calcmode="lin" valueType="num">
                                      <p:cBhvr>
                                        <p:cTn id="106" dur="500" fill="hold"/>
                                        <p:tgtEl>
                                          <p:spTgt spid="15"/>
                                        </p:tgtEl>
                                        <p:attrNameLst>
                                          <p:attrName>ppt_y</p:attrName>
                                        </p:attrNameLst>
                                      </p:cBhvr>
                                      <p:tavLst>
                                        <p:tav tm="0">
                                          <p:val>
                                            <p:strVal val="#ppt_y"/>
                                          </p:val>
                                        </p:tav>
                                        <p:tav tm="100000">
                                          <p:val>
                                            <p:strVal val="#ppt_y"/>
                                          </p:val>
                                        </p:tav>
                                      </p:tavLst>
                                    </p:anim>
                                    <p:anim calcmode="lin" valueType="num">
                                      <p:cBhvr>
                                        <p:cTn id="107" dur="500" fill="hold"/>
                                        <p:tgtEl>
                                          <p:spTgt spid="15"/>
                                        </p:tgtEl>
                                        <p:attrNameLst>
                                          <p:attrName>ppt_h</p:attrName>
                                        </p:attrNameLst>
                                      </p:cBhvr>
                                      <p:tavLst>
                                        <p:tav tm="0">
                                          <p:val>
                                            <p:strVal val="#ppt_h/10"/>
                                          </p:val>
                                        </p:tav>
                                        <p:tav tm="50000">
                                          <p:val>
                                            <p:strVal val="#ppt_h+.01"/>
                                          </p:val>
                                        </p:tav>
                                        <p:tav tm="100000">
                                          <p:val>
                                            <p:strVal val="#ppt_h"/>
                                          </p:val>
                                        </p:tav>
                                      </p:tavLst>
                                    </p:anim>
                                    <p:anim calcmode="lin" valueType="num">
                                      <p:cBhvr>
                                        <p:cTn id="108" dur="500" fill="hold"/>
                                        <p:tgtEl>
                                          <p:spTgt spid="15"/>
                                        </p:tgtEl>
                                        <p:attrNameLst>
                                          <p:attrName>ppt_w</p:attrName>
                                        </p:attrNameLst>
                                      </p:cBhvr>
                                      <p:tavLst>
                                        <p:tav tm="0">
                                          <p:val>
                                            <p:strVal val="#ppt_w/10"/>
                                          </p:val>
                                        </p:tav>
                                        <p:tav tm="50000">
                                          <p:val>
                                            <p:strVal val="#ppt_w+.01"/>
                                          </p:val>
                                        </p:tav>
                                        <p:tav tm="100000">
                                          <p:val>
                                            <p:strVal val="#ppt_w"/>
                                          </p:val>
                                        </p:tav>
                                      </p:tavLst>
                                    </p:anim>
                                    <p:animEffect transition="in" filter="fade">
                                      <p:cBhvr>
                                        <p:cTn id="109" dur="500" tmFilter="0,0; .5, 1; 1, 1"/>
                                        <p:tgtEl>
                                          <p:spTgt spid="15"/>
                                        </p:tgtEl>
                                      </p:cBhvr>
                                    </p:animEffect>
                                  </p:childTnLst>
                                </p:cTn>
                              </p:par>
                              <p:par>
                                <p:cTn id="110" presetID="41" presetClass="entr" presetSubtype="0" fill="hold" grpId="0" nodeType="withEffect">
                                  <p:stCondLst>
                                    <p:cond delay="0"/>
                                  </p:stCondLst>
                                  <p:iterate type="lt">
                                    <p:tmPct val="10000"/>
                                  </p:iterate>
                                  <p:childTnLst>
                                    <p:set>
                                      <p:cBhvr>
                                        <p:cTn id="111" dur="1" fill="hold">
                                          <p:stCondLst>
                                            <p:cond delay="0"/>
                                          </p:stCondLst>
                                        </p:cTn>
                                        <p:tgtEl>
                                          <p:spTgt spid="21"/>
                                        </p:tgtEl>
                                        <p:attrNameLst>
                                          <p:attrName>style.visibility</p:attrName>
                                        </p:attrNameLst>
                                      </p:cBhvr>
                                      <p:to>
                                        <p:strVal val="visible"/>
                                      </p:to>
                                    </p:set>
                                    <p:anim calcmode="lin" valueType="num">
                                      <p:cBhvr>
                                        <p:cTn id="112" dur="500" fill="hold"/>
                                        <p:tgtEl>
                                          <p:spTgt spid="21"/>
                                        </p:tgtEl>
                                        <p:attrNameLst>
                                          <p:attrName>ppt_x</p:attrName>
                                        </p:attrNameLst>
                                      </p:cBhvr>
                                      <p:tavLst>
                                        <p:tav tm="0">
                                          <p:val>
                                            <p:strVal val="#ppt_x"/>
                                          </p:val>
                                        </p:tav>
                                        <p:tav tm="50000">
                                          <p:val>
                                            <p:strVal val="#ppt_x+.1"/>
                                          </p:val>
                                        </p:tav>
                                        <p:tav tm="100000">
                                          <p:val>
                                            <p:strVal val="#ppt_x"/>
                                          </p:val>
                                        </p:tav>
                                      </p:tavLst>
                                    </p:anim>
                                    <p:anim calcmode="lin" valueType="num">
                                      <p:cBhvr>
                                        <p:cTn id="113" dur="500" fill="hold"/>
                                        <p:tgtEl>
                                          <p:spTgt spid="21"/>
                                        </p:tgtEl>
                                        <p:attrNameLst>
                                          <p:attrName>ppt_y</p:attrName>
                                        </p:attrNameLst>
                                      </p:cBhvr>
                                      <p:tavLst>
                                        <p:tav tm="0">
                                          <p:val>
                                            <p:strVal val="#ppt_y"/>
                                          </p:val>
                                        </p:tav>
                                        <p:tav tm="100000">
                                          <p:val>
                                            <p:strVal val="#ppt_y"/>
                                          </p:val>
                                        </p:tav>
                                      </p:tavLst>
                                    </p:anim>
                                    <p:anim calcmode="lin" valueType="num">
                                      <p:cBhvr>
                                        <p:cTn id="114" dur="500" fill="hold"/>
                                        <p:tgtEl>
                                          <p:spTgt spid="21"/>
                                        </p:tgtEl>
                                        <p:attrNameLst>
                                          <p:attrName>ppt_h</p:attrName>
                                        </p:attrNameLst>
                                      </p:cBhvr>
                                      <p:tavLst>
                                        <p:tav tm="0">
                                          <p:val>
                                            <p:strVal val="#ppt_h/10"/>
                                          </p:val>
                                        </p:tav>
                                        <p:tav tm="50000">
                                          <p:val>
                                            <p:strVal val="#ppt_h+.01"/>
                                          </p:val>
                                        </p:tav>
                                        <p:tav tm="100000">
                                          <p:val>
                                            <p:strVal val="#ppt_h"/>
                                          </p:val>
                                        </p:tav>
                                      </p:tavLst>
                                    </p:anim>
                                    <p:anim calcmode="lin" valueType="num">
                                      <p:cBhvr>
                                        <p:cTn id="115" dur="500" fill="hold"/>
                                        <p:tgtEl>
                                          <p:spTgt spid="21"/>
                                        </p:tgtEl>
                                        <p:attrNameLst>
                                          <p:attrName>ppt_w</p:attrName>
                                        </p:attrNameLst>
                                      </p:cBhvr>
                                      <p:tavLst>
                                        <p:tav tm="0">
                                          <p:val>
                                            <p:strVal val="#ppt_w/10"/>
                                          </p:val>
                                        </p:tav>
                                        <p:tav tm="50000">
                                          <p:val>
                                            <p:strVal val="#ppt_w+.01"/>
                                          </p:val>
                                        </p:tav>
                                        <p:tav tm="100000">
                                          <p:val>
                                            <p:strVal val="#ppt_w"/>
                                          </p:val>
                                        </p:tav>
                                      </p:tavLst>
                                    </p:anim>
                                    <p:animEffect transition="in" filter="fade">
                                      <p:cBhvr>
                                        <p:cTn id="116" dur="500" tmFilter="0,0; .5, 1; 1, 1"/>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4" grpId="0" animBg="1"/>
      <p:bldP spid="3" grpId="0" animBg="1"/>
      <p:bldP spid="2" grpId="0" animBg="1"/>
      <p:bldP spid="6" grpId="0" animBg="1"/>
      <p:bldP spid="7" grpId="0" animBg="1"/>
      <p:bldP spid="8" grpId="0" animBg="1"/>
      <p:bldP spid="9" grpId="0" animBg="1"/>
      <p:bldP spid="10" grpId="0" animBg="1"/>
      <p:bldP spid="11" grpId="0" animBg="1"/>
      <p:bldP spid="12" grpId="0" animBg="1"/>
      <p:bldP spid="13" grpId="0" animBg="1"/>
      <p:bldP spid="14" grpId="0"/>
      <p:bldP spid="15" grpId="0"/>
      <p:bldP spid="16" grpId="0"/>
      <p:bldP spid="17" grpId="0"/>
      <p:bldP spid="18" grpId="0"/>
      <p:bldP spid="19" grpId="0"/>
      <p:bldP spid="20" grpId="0"/>
      <p:bldP spid="21"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空心弧 2"/>
          <p:cNvSpPr/>
          <p:nvPr/>
        </p:nvSpPr>
        <p:spPr>
          <a:xfrm>
            <a:off x="4419346" y="2964133"/>
            <a:ext cx="3349846" cy="3349847"/>
          </a:xfrm>
          <a:prstGeom prst="blockArc">
            <a:avLst>
              <a:gd name="adj1" fmla="val 10800000"/>
              <a:gd name="adj2" fmla="val 0"/>
              <a:gd name="adj3" fmla="val 4000"/>
            </a:avLst>
          </a:prstGeom>
          <a:solidFill>
            <a:srgbClr val="ECEC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nvGrpSpPr>
          <p:cNvPr id="6" name="组合 5"/>
          <p:cNvGrpSpPr/>
          <p:nvPr/>
        </p:nvGrpSpPr>
        <p:grpSpPr>
          <a:xfrm>
            <a:off x="3385285" y="4065981"/>
            <a:ext cx="661240" cy="661240"/>
            <a:chOff x="3092450" y="4083050"/>
            <a:chExt cx="800100" cy="800100"/>
          </a:xfrm>
        </p:grpSpPr>
        <p:sp>
          <p:nvSpPr>
            <p:cNvPr id="4" name="椭圆 3"/>
            <p:cNvSpPr/>
            <p:nvPr/>
          </p:nvSpPr>
          <p:spPr>
            <a:xfrm>
              <a:off x="3092450" y="4083050"/>
              <a:ext cx="800100" cy="800100"/>
            </a:xfrm>
            <a:prstGeom prst="ellipse">
              <a:avLst/>
            </a:prstGeom>
            <a:solidFill>
              <a:srgbClr val="F9F9F9"/>
            </a:solidFill>
            <a:ln w="19050">
              <a:gradFill flip="none" rotWithShape="1">
                <a:gsLst>
                  <a:gs pos="0">
                    <a:schemeClr val="bg1"/>
                  </a:gs>
                  <a:gs pos="100000">
                    <a:srgbClr val="ECECEC"/>
                  </a:gs>
                </a:gsLst>
                <a:lin ang="2700000" scaled="1"/>
                <a:tileRect/>
              </a:gradFill>
            </a:ln>
            <a:effectLst>
              <a:outerShdw dist="508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3187082" y="4177682"/>
              <a:ext cx="610837" cy="610837"/>
            </a:xfrm>
            <a:prstGeom prst="ellipse">
              <a:avLst/>
            </a:prstGeom>
            <a:ln w="19050">
              <a:gradFill flip="none" rotWithShape="1">
                <a:gsLst>
                  <a:gs pos="0">
                    <a:srgbClr val="DCDCDC"/>
                  </a:gs>
                  <a:gs pos="100000">
                    <a:schemeClr val="bg1"/>
                  </a:gs>
                </a:gsLst>
                <a:lin ang="2700000" scaled="1"/>
                <a:tileRect/>
              </a:gradFill>
            </a:ln>
            <a:effectLst>
              <a:innerShdw dist="76200" dir="13500000">
                <a:schemeClr val="accent1">
                  <a:lumMod val="50000"/>
                  <a:alpha val="5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 name="组合 6"/>
          <p:cNvGrpSpPr/>
          <p:nvPr/>
        </p:nvGrpSpPr>
        <p:grpSpPr>
          <a:xfrm>
            <a:off x="4632194" y="2146239"/>
            <a:ext cx="661240" cy="661240"/>
            <a:chOff x="3092450" y="4083050"/>
            <a:chExt cx="800100" cy="800100"/>
          </a:xfrm>
        </p:grpSpPr>
        <p:sp>
          <p:nvSpPr>
            <p:cNvPr id="8" name="椭圆 7"/>
            <p:cNvSpPr/>
            <p:nvPr/>
          </p:nvSpPr>
          <p:spPr>
            <a:xfrm>
              <a:off x="3092450" y="4083050"/>
              <a:ext cx="800100" cy="800100"/>
            </a:xfrm>
            <a:prstGeom prst="ellipse">
              <a:avLst/>
            </a:prstGeom>
            <a:solidFill>
              <a:srgbClr val="F9F9F9"/>
            </a:solidFill>
            <a:ln w="19050">
              <a:gradFill flip="none" rotWithShape="1">
                <a:gsLst>
                  <a:gs pos="0">
                    <a:schemeClr val="bg1"/>
                  </a:gs>
                  <a:gs pos="100000">
                    <a:srgbClr val="ECECEC"/>
                  </a:gs>
                </a:gsLst>
                <a:lin ang="2700000" scaled="1"/>
                <a:tileRect/>
              </a:gradFill>
            </a:ln>
            <a:effectLst>
              <a:outerShdw dist="635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3187082" y="4177682"/>
              <a:ext cx="610837" cy="610837"/>
            </a:xfrm>
            <a:prstGeom prst="ellipse">
              <a:avLst/>
            </a:prstGeom>
            <a:solidFill>
              <a:schemeClr val="accent3"/>
            </a:solidFill>
            <a:ln w="19050">
              <a:gradFill flip="none" rotWithShape="1">
                <a:gsLst>
                  <a:gs pos="0">
                    <a:srgbClr val="DCDCDC"/>
                  </a:gs>
                  <a:gs pos="100000">
                    <a:schemeClr val="bg1"/>
                  </a:gs>
                </a:gsLst>
                <a:lin ang="2700000" scaled="1"/>
                <a:tileRect/>
              </a:gradFill>
            </a:ln>
            <a:effectLst>
              <a:innerShdw dist="76200" dir="13500000">
                <a:schemeClr val="accent3">
                  <a:lumMod val="50000"/>
                  <a:alpha val="5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 name="组合 9"/>
          <p:cNvGrpSpPr/>
          <p:nvPr/>
        </p:nvGrpSpPr>
        <p:grpSpPr>
          <a:xfrm>
            <a:off x="6848921" y="2146239"/>
            <a:ext cx="661240" cy="661240"/>
            <a:chOff x="3092450" y="4083050"/>
            <a:chExt cx="800100" cy="800100"/>
          </a:xfrm>
        </p:grpSpPr>
        <p:sp>
          <p:nvSpPr>
            <p:cNvPr id="11" name="椭圆 10"/>
            <p:cNvSpPr/>
            <p:nvPr/>
          </p:nvSpPr>
          <p:spPr>
            <a:xfrm>
              <a:off x="3092450" y="4083050"/>
              <a:ext cx="800100" cy="800100"/>
            </a:xfrm>
            <a:prstGeom prst="ellipse">
              <a:avLst/>
            </a:prstGeom>
            <a:solidFill>
              <a:srgbClr val="F9F9F9"/>
            </a:solidFill>
            <a:ln w="19050">
              <a:gradFill flip="none" rotWithShape="1">
                <a:gsLst>
                  <a:gs pos="0">
                    <a:schemeClr val="bg1"/>
                  </a:gs>
                  <a:gs pos="100000">
                    <a:srgbClr val="ECECEC"/>
                  </a:gs>
                </a:gsLst>
                <a:lin ang="2700000" scaled="1"/>
                <a:tileRect/>
              </a:gradFill>
            </a:ln>
            <a:effectLst>
              <a:outerShdw dist="635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3187082" y="4177682"/>
              <a:ext cx="610837" cy="610837"/>
            </a:xfrm>
            <a:prstGeom prst="ellipse">
              <a:avLst/>
            </a:prstGeom>
            <a:solidFill>
              <a:schemeClr val="accent2"/>
            </a:solidFill>
            <a:ln w="19050">
              <a:gradFill flip="none" rotWithShape="1">
                <a:gsLst>
                  <a:gs pos="0">
                    <a:srgbClr val="DCDCDC"/>
                  </a:gs>
                  <a:gs pos="100000">
                    <a:schemeClr val="bg1"/>
                  </a:gs>
                </a:gsLst>
                <a:lin ang="2700000" scaled="1"/>
                <a:tileRect/>
              </a:gradFill>
            </a:ln>
            <a:effectLst>
              <a:innerShdw dist="76200" dir="13500000">
                <a:schemeClr val="accent2">
                  <a:lumMod val="50000"/>
                  <a:alpha val="5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3" name="组合 12"/>
          <p:cNvGrpSpPr/>
          <p:nvPr/>
        </p:nvGrpSpPr>
        <p:grpSpPr>
          <a:xfrm>
            <a:off x="8107376" y="4065981"/>
            <a:ext cx="661240" cy="661240"/>
            <a:chOff x="3092450" y="4083050"/>
            <a:chExt cx="800100" cy="800100"/>
          </a:xfrm>
        </p:grpSpPr>
        <p:sp>
          <p:nvSpPr>
            <p:cNvPr id="14" name="椭圆 13"/>
            <p:cNvSpPr/>
            <p:nvPr/>
          </p:nvSpPr>
          <p:spPr>
            <a:xfrm>
              <a:off x="3092450" y="4083050"/>
              <a:ext cx="800100" cy="800100"/>
            </a:xfrm>
            <a:prstGeom prst="ellipse">
              <a:avLst/>
            </a:prstGeom>
            <a:solidFill>
              <a:srgbClr val="F9F9F9"/>
            </a:solidFill>
            <a:ln w="19050">
              <a:gradFill flip="none" rotWithShape="1">
                <a:gsLst>
                  <a:gs pos="0">
                    <a:schemeClr val="bg1"/>
                  </a:gs>
                  <a:gs pos="100000">
                    <a:srgbClr val="ECECEC"/>
                  </a:gs>
                </a:gsLst>
                <a:lin ang="2700000" scaled="1"/>
                <a:tileRect/>
              </a:gradFill>
            </a:ln>
            <a:effectLst>
              <a:outerShdw dist="635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3187082" y="4177682"/>
              <a:ext cx="610837" cy="610837"/>
            </a:xfrm>
            <a:prstGeom prst="ellipse">
              <a:avLst/>
            </a:prstGeom>
            <a:solidFill>
              <a:schemeClr val="accent4"/>
            </a:solidFill>
            <a:ln w="19050">
              <a:gradFill flip="none" rotWithShape="1">
                <a:gsLst>
                  <a:gs pos="0">
                    <a:srgbClr val="DCDCDC"/>
                  </a:gs>
                  <a:gs pos="100000">
                    <a:schemeClr val="bg1"/>
                  </a:gs>
                </a:gsLst>
                <a:lin ang="2700000" scaled="1"/>
                <a:tileRect/>
              </a:gradFill>
            </a:ln>
            <a:effectLst>
              <a:innerShdw dist="63500" dir="13500000">
                <a:schemeClr val="accent4">
                  <a:lumMod val="50000"/>
                  <a:alpha val="5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8" name="等腰三角形 17"/>
          <p:cNvSpPr/>
          <p:nvPr/>
        </p:nvSpPr>
        <p:spPr>
          <a:xfrm rot="16200000">
            <a:off x="4125216" y="4400703"/>
            <a:ext cx="151197" cy="130342"/>
          </a:xfrm>
          <a:prstGeom prst="triangl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等腰三角形 18"/>
          <p:cNvSpPr/>
          <p:nvPr/>
        </p:nvSpPr>
        <p:spPr>
          <a:xfrm rot="19800000">
            <a:off x="5095034" y="2878642"/>
            <a:ext cx="151197" cy="130342"/>
          </a:xfrm>
          <a:prstGeom prst="triangl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等腰三角形 19"/>
          <p:cNvSpPr/>
          <p:nvPr/>
        </p:nvSpPr>
        <p:spPr>
          <a:xfrm rot="1800000">
            <a:off x="6919216" y="2878642"/>
            <a:ext cx="151197" cy="130342"/>
          </a:xfrm>
          <a:prstGeom prst="triangl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等腰三角形 20"/>
          <p:cNvSpPr/>
          <p:nvPr/>
        </p:nvSpPr>
        <p:spPr>
          <a:xfrm rot="5400000">
            <a:off x="7877489" y="4400703"/>
            <a:ext cx="151197" cy="130342"/>
          </a:xfrm>
          <a:prstGeom prst="triangl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3" name="组合 22"/>
          <p:cNvGrpSpPr/>
          <p:nvPr/>
        </p:nvGrpSpPr>
        <p:grpSpPr>
          <a:xfrm>
            <a:off x="4847136" y="2361793"/>
            <a:ext cx="231355" cy="230132"/>
            <a:chOff x="3856417" y="4248125"/>
            <a:chExt cx="409860" cy="407692"/>
          </a:xfrm>
          <a:solidFill>
            <a:schemeClr val="bg1"/>
          </a:solidFill>
        </p:grpSpPr>
        <p:sp>
          <p:nvSpPr>
            <p:cNvPr id="24" name="Freeform 187"/>
            <p:cNvSpPr/>
            <p:nvPr/>
          </p:nvSpPr>
          <p:spPr bwMode="auto">
            <a:xfrm>
              <a:off x="3969183" y="4489921"/>
              <a:ext cx="279745" cy="165896"/>
            </a:xfrm>
            <a:custGeom>
              <a:avLst/>
              <a:gdLst>
                <a:gd name="T0" fmla="*/ 76 w 109"/>
                <a:gd name="T1" fmla="*/ 0 h 65"/>
                <a:gd name="T2" fmla="*/ 54 w 109"/>
                <a:gd name="T3" fmla="*/ 0 h 65"/>
                <a:gd name="T4" fmla="*/ 69 w 109"/>
                <a:gd name="T5" fmla="*/ 17 h 65"/>
                <a:gd name="T6" fmla="*/ 76 w 109"/>
                <a:gd name="T7" fmla="*/ 17 h 65"/>
                <a:gd name="T8" fmla="*/ 91 w 109"/>
                <a:gd name="T9" fmla="*/ 32 h 65"/>
                <a:gd name="T10" fmla="*/ 76 w 109"/>
                <a:gd name="T11" fmla="*/ 48 h 65"/>
                <a:gd name="T12" fmla="*/ 32 w 109"/>
                <a:gd name="T13" fmla="*/ 48 h 65"/>
                <a:gd name="T14" fmla="*/ 17 w 109"/>
                <a:gd name="T15" fmla="*/ 32 h 65"/>
                <a:gd name="T16" fmla="*/ 20 w 109"/>
                <a:gd name="T17" fmla="*/ 24 h 65"/>
                <a:gd name="T18" fmla="*/ 1 w 109"/>
                <a:gd name="T19" fmla="*/ 24 h 65"/>
                <a:gd name="T20" fmla="*/ 0 w 109"/>
                <a:gd name="T21" fmla="*/ 32 h 65"/>
                <a:gd name="T22" fmla="*/ 32 w 109"/>
                <a:gd name="T23" fmla="*/ 65 h 65"/>
                <a:gd name="T24" fmla="*/ 76 w 109"/>
                <a:gd name="T25" fmla="*/ 65 h 65"/>
                <a:gd name="T26" fmla="*/ 109 w 109"/>
                <a:gd name="T27" fmla="*/ 32 h 65"/>
                <a:gd name="T28" fmla="*/ 76 w 109"/>
                <a:gd name="T29"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9" h="65">
                  <a:moveTo>
                    <a:pt x="76" y="0"/>
                  </a:moveTo>
                  <a:cubicBezTo>
                    <a:pt x="54" y="0"/>
                    <a:pt x="54" y="0"/>
                    <a:pt x="54" y="0"/>
                  </a:cubicBezTo>
                  <a:cubicBezTo>
                    <a:pt x="61" y="4"/>
                    <a:pt x="66" y="10"/>
                    <a:pt x="69" y="17"/>
                  </a:cubicBezTo>
                  <a:cubicBezTo>
                    <a:pt x="76" y="17"/>
                    <a:pt x="76" y="17"/>
                    <a:pt x="76" y="17"/>
                  </a:cubicBezTo>
                  <a:cubicBezTo>
                    <a:pt x="85" y="17"/>
                    <a:pt x="91" y="24"/>
                    <a:pt x="91" y="32"/>
                  </a:cubicBezTo>
                  <a:cubicBezTo>
                    <a:pt x="91" y="41"/>
                    <a:pt x="85" y="48"/>
                    <a:pt x="76" y="48"/>
                  </a:cubicBezTo>
                  <a:cubicBezTo>
                    <a:pt x="32" y="48"/>
                    <a:pt x="32" y="48"/>
                    <a:pt x="32" y="48"/>
                  </a:cubicBezTo>
                  <a:cubicBezTo>
                    <a:pt x="24" y="48"/>
                    <a:pt x="17" y="41"/>
                    <a:pt x="17" y="32"/>
                  </a:cubicBezTo>
                  <a:cubicBezTo>
                    <a:pt x="17" y="29"/>
                    <a:pt x="18" y="26"/>
                    <a:pt x="20" y="24"/>
                  </a:cubicBezTo>
                  <a:cubicBezTo>
                    <a:pt x="1" y="24"/>
                    <a:pt x="1" y="24"/>
                    <a:pt x="1" y="24"/>
                  </a:cubicBezTo>
                  <a:cubicBezTo>
                    <a:pt x="0" y="27"/>
                    <a:pt x="0" y="30"/>
                    <a:pt x="0" y="32"/>
                  </a:cubicBezTo>
                  <a:cubicBezTo>
                    <a:pt x="0" y="50"/>
                    <a:pt x="14" y="65"/>
                    <a:pt x="32" y="65"/>
                  </a:cubicBezTo>
                  <a:cubicBezTo>
                    <a:pt x="76" y="65"/>
                    <a:pt x="76" y="65"/>
                    <a:pt x="76" y="65"/>
                  </a:cubicBezTo>
                  <a:cubicBezTo>
                    <a:pt x="94" y="65"/>
                    <a:pt x="109" y="50"/>
                    <a:pt x="109" y="32"/>
                  </a:cubicBezTo>
                  <a:cubicBezTo>
                    <a:pt x="109" y="15"/>
                    <a:pt x="94" y="0"/>
                    <a:pt x="7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25" name="Freeform 188"/>
            <p:cNvSpPr/>
            <p:nvPr/>
          </p:nvSpPr>
          <p:spPr bwMode="auto">
            <a:xfrm>
              <a:off x="3856417" y="4489921"/>
              <a:ext cx="279745" cy="165896"/>
            </a:xfrm>
            <a:custGeom>
              <a:avLst/>
              <a:gdLst>
                <a:gd name="T0" fmla="*/ 41 w 109"/>
                <a:gd name="T1" fmla="*/ 48 h 65"/>
                <a:gd name="T2" fmla="*/ 33 w 109"/>
                <a:gd name="T3" fmla="*/ 48 h 65"/>
                <a:gd name="T4" fmla="*/ 18 w 109"/>
                <a:gd name="T5" fmla="*/ 32 h 65"/>
                <a:gd name="T6" fmla="*/ 33 w 109"/>
                <a:gd name="T7" fmla="*/ 17 h 65"/>
                <a:gd name="T8" fmla="*/ 37 w 109"/>
                <a:gd name="T9" fmla="*/ 17 h 65"/>
                <a:gd name="T10" fmla="*/ 77 w 109"/>
                <a:gd name="T11" fmla="*/ 17 h 65"/>
                <a:gd name="T12" fmla="*/ 92 w 109"/>
                <a:gd name="T13" fmla="*/ 32 h 65"/>
                <a:gd name="T14" fmla="*/ 92 w 109"/>
                <a:gd name="T15" fmla="*/ 35 h 65"/>
                <a:gd name="T16" fmla="*/ 89 w 109"/>
                <a:gd name="T17" fmla="*/ 42 h 65"/>
                <a:gd name="T18" fmla="*/ 108 w 109"/>
                <a:gd name="T19" fmla="*/ 42 h 65"/>
                <a:gd name="T20" fmla="*/ 109 w 109"/>
                <a:gd name="T21" fmla="*/ 35 h 65"/>
                <a:gd name="T22" fmla="*/ 109 w 109"/>
                <a:gd name="T23" fmla="*/ 35 h 65"/>
                <a:gd name="T24" fmla="*/ 109 w 109"/>
                <a:gd name="T25" fmla="*/ 32 h 65"/>
                <a:gd name="T26" fmla="*/ 77 w 109"/>
                <a:gd name="T27" fmla="*/ 0 h 65"/>
                <a:gd name="T28" fmla="*/ 37 w 109"/>
                <a:gd name="T29" fmla="*/ 0 h 65"/>
                <a:gd name="T30" fmla="*/ 33 w 109"/>
                <a:gd name="T31" fmla="*/ 0 h 65"/>
                <a:gd name="T32" fmla="*/ 0 w 109"/>
                <a:gd name="T33" fmla="*/ 32 h 65"/>
                <a:gd name="T34" fmla="*/ 33 w 109"/>
                <a:gd name="T35" fmla="*/ 65 h 65"/>
                <a:gd name="T36" fmla="*/ 56 w 109"/>
                <a:gd name="T37" fmla="*/ 65 h 65"/>
                <a:gd name="T38" fmla="*/ 41 w 109"/>
                <a:gd name="T39" fmla="*/ 4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9" h="65">
                  <a:moveTo>
                    <a:pt x="41" y="48"/>
                  </a:moveTo>
                  <a:cubicBezTo>
                    <a:pt x="33" y="48"/>
                    <a:pt x="33" y="48"/>
                    <a:pt x="33" y="48"/>
                  </a:cubicBezTo>
                  <a:cubicBezTo>
                    <a:pt x="24" y="48"/>
                    <a:pt x="18" y="41"/>
                    <a:pt x="18" y="32"/>
                  </a:cubicBezTo>
                  <a:cubicBezTo>
                    <a:pt x="18" y="24"/>
                    <a:pt x="24" y="17"/>
                    <a:pt x="33" y="17"/>
                  </a:cubicBezTo>
                  <a:cubicBezTo>
                    <a:pt x="37" y="17"/>
                    <a:pt x="37" y="17"/>
                    <a:pt x="37" y="17"/>
                  </a:cubicBezTo>
                  <a:cubicBezTo>
                    <a:pt x="77" y="17"/>
                    <a:pt x="77" y="17"/>
                    <a:pt x="77" y="17"/>
                  </a:cubicBezTo>
                  <a:cubicBezTo>
                    <a:pt x="85" y="17"/>
                    <a:pt x="92" y="24"/>
                    <a:pt x="92" y="32"/>
                  </a:cubicBezTo>
                  <a:cubicBezTo>
                    <a:pt x="92" y="33"/>
                    <a:pt x="92" y="34"/>
                    <a:pt x="92" y="35"/>
                  </a:cubicBezTo>
                  <a:cubicBezTo>
                    <a:pt x="91" y="38"/>
                    <a:pt x="90" y="40"/>
                    <a:pt x="89" y="42"/>
                  </a:cubicBezTo>
                  <a:cubicBezTo>
                    <a:pt x="108" y="42"/>
                    <a:pt x="108" y="42"/>
                    <a:pt x="108" y="42"/>
                  </a:cubicBezTo>
                  <a:cubicBezTo>
                    <a:pt x="108" y="40"/>
                    <a:pt x="109" y="38"/>
                    <a:pt x="109" y="35"/>
                  </a:cubicBezTo>
                  <a:cubicBezTo>
                    <a:pt x="109" y="35"/>
                    <a:pt x="109" y="35"/>
                    <a:pt x="109" y="35"/>
                  </a:cubicBezTo>
                  <a:cubicBezTo>
                    <a:pt x="109" y="34"/>
                    <a:pt x="109" y="33"/>
                    <a:pt x="109" y="32"/>
                  </a:cubicBezTo>
                  <a:cubicBezTo>
                    <a:pt x="109" y="15"/>
                    <a:pt x="95" y="0"/>
                    <a:pt x="77" y="0"/>
                  </a:cubicBezTo>
                  <a:cubicBezTo>
                    <a:pt x="37" y="0"/>
                    <a:pt x="37" y="0"/>
                    <a:pt x="37" y="0"/>
                  </a:cubicBezTo>
                  <a:cubicBezTo>
                    <a:pt x="33" y="0"/>
                    <a:pt x="33" y="0"/>
                    <a:pt x="33" y="0"/>
                  </a:cubicBezTo>
                  <a:cubicBezTo>
                    <a:pt x="15" y="0"/>
                    <a:pt x="0" y="15"/>
                    <a:pt x="0" y="32"/>
                  </a:cubicBezTo>
                  <a:cubicBezTo>
                    <a:pt x="0" y="50"/>
                    <a:pt x="15" y="65"/>
                    <a:pt x="33" y="65"/>
                  </a:cubicBezTo>
                  <a:cubicBezTo>
                    <a:pt x="56" y="65"/>
                    <a:pt x="56" y="65"/>
                    <a:pt x="56" y="65"/>
                  </a:cubicBezTo>
                  <a:cubicBezTo>
                    <a:pt x="50" y="61"/>
                    <a:pt x="44" y="55"/>
                    <a:pt x="41" y="4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26" name="Freeform 189"/>
            <p:cNvSpPr>
              <a:spLocks noEditPoints="1"/>
            </p:cNvSpPr>
            <p:nvPr/>
          </p:nvSpPr>
          <p:spPr bwMode="auto">
            <a:xfrm>
              <a:off x="3950749" y="4248125"/>
              <a:ext cx="202761" cy="204930"/>
            </a:xfrm>
            <a:custGeom>
              <a:avLst/>
              <a:gdLst>
                <a:gd name="T0" fmla="*/ 40 w 79"/>
                <a:gd name="T1" fmla="*/ 0 h 80"/>
                <a:gd name="T2" fmla="*/ 0 w 79"/>
                <a:gd name="T3" fmla="*/ 40 h 80"/>
                <a:gd name="T4" fmla="*/ 40 w 79"/>
                <a:gd name="T5" fmla="*/ 80 h 80"/>
                <a:gd name="T6" fmla="*/ 79 w 79"/>
                <a:gd name="T7" fmla="*/ 40 h 80"/>
                <a:gd name="T8" fmla="*/ 40 w 79"/>
                <a:gd name="T9" fmla="*/ 0 h 80"/>
                <a:gd name="T10" fmla="*/ 63 w 79"/>
                <a:gd name="T11" fmla="*/ 46 h 80"/>
                <a:gd name="T12" fmla="*/ 46 w 79"/>
                <a:gd name="T13" fmla="*/ 46 h 80"/>
                <a:gd name="T14" fmla="*/ 46 w 79"/>
                <a:gd name="T15" fmla="*/ 63 h 80"/>
                <a:gd name="T16" fmla="*/ 33 w 79"/>
                <a:gd name="T17" fmla="*/ 63 h 80"/>
                <a:gd name="T18" fmla="*/ 33 w 79"/>
                <a:gd name="T19" fmla="*/ 46 h 80"/>
                <a:gd name="T20" fmla="*/ 17 w 79"/>
                <a:gd name="T21" fmla="*/ 46 h 80"/>
                <a:gd name="T22" fmla="*/ 17 w 79"/>
                <a:gd name="T23" fmla="*/ 34 h 80"/>
                <a:gd name="T24" fmla="*/ 33 w 79"/>
                <a:gd name="T25" fmla="*/ 34 h 80"/>
                <a:gd name="T26" fmla="*/ 33 w 79"/>
                <a:gd name="T27" fmla="*/ 17 h 80"/>
                <a:gd name="T28" fmla="*/ 46 w 79"/>
                <a:gd name="T29" fmla="*/ 17 h 80"/>
                <a:gd name="T30" fmla="*/ 46 w 79"/>
                <a:gd name="T31" fmla="*/ 34 h 80"/>
                <a:gd name="T32" fmla="*/ 63 w 79"/>
                <a:gd name="T33" fmla="*/ 34 h 80"/>
                <a:gd name="T34" fmla="*/ 63 w 79"/>
                <a:gd name="T35" fmla="*/ 46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9" h="80">
                  <a:moveTo>
                    <a:pt x="40" y="0"/>
                  </a:moveTo>
                  <a:cubicBezTo>
                    <a:pt x="18" y="0"/>
                    <a:pt x="0" y="18"/>
                    <a:pt x="0" y="40"/>
                  </a:cubicBezTo>
                  <a:cubicBezTo>
                    <a:pt x="0" y="62"/>
                    <a:pt x="18" y="80"/>
                    <a:pt x="40" y="80"/>
                  </a:cubicBezTo>
                  <a:cubicBezTo>
                    <a:pt x="62" y="80"/>
                    <a:pt x="79" y="62"/>
                    <a:pt x="79" y="40"/>
                  </a:cubicBezTo>
                  <a:cubicBezTo>
                    <a:pt x="79" y="18"/>
                    <a:pt x="62" y="0"/>
                    <a:pt x="40" y="0"/>
                  </a:cubicBezTo>
                  <a:close/>
                  <a:moveTo>
                    <a:pt x="63" y="46"/>
                  </a:moveTo>
                  <a:cubicBezTo>
                    <a:pt x="46" y="46"/>
                    <a:pt x="46" y="46"/>
                    <a:pt x="46" y="46"/>
                  </a:cubicBezTo>
                  <a:cubicBezTo>
                    <a:pt x="46" y="63"/>
                    <a:pt x="46" y="63"/>
                    <a:pt x="46" y="63"/>
                  </a:cubicBezTo>
                  <a:cubicBezTo>
                    <a:pt x="33" y="63"/>
                    <a:pt x="33" y="63"/>
                    <a:pt x="33" y="63"/>
                  </a:cubicBezTo>
                  <a:cubicBezTo>
                    <a:pt x="33" y="46"/>
                    <a:pt x="33" y="46"/>
                    <a:pt x="33" y="46"/>
                  </a:cubicBezTo>
                  <a:cubicBezTo>
                    <a:pt x="17" y="46"/>
                    <a:pt x="17" y="46"/>
                    <a:pt x="17" y="46"/>
                  </a:cubicBezTo>
                  <a:cubicBezTo>
                    <a:pt x="17" y="34"/>
                    <a:pt x="17" y="34"/>
                    <a:pt x="17" y="34"/>
                  </a:cubicBezTo>
                  <a:cubicBezTo>
                    <a:pt x="33" y="34"/>
                    <a:pt x="33" y="34"/>
                    <a:pt x="33" y="34"/>
                  </a:cubicBezTo>
                  <a:cubicBezTo>
                    <a:pt x="33" y="17"/>
                    <a:pt x="33" y="17"/>
                    <a:pt x="33" y="17"/>
                  </a:cubicBezTo>
                  <a:cubicBezTo>
                    <a:pt x="46" y="17"/>
                    <a:pt x="46" y="17"/>
                    <a:pt x="46" y="17"/>
                  </a:cubicBezTo>
                  <a:cubicBezTo>
                    <a:pt x="46" y="34"/>
                    <a:pt x="46" y="34"/>
                    <a:pt x="46" y="34"/>
                  </a:cubicBezTo>
                  <a:cubicBezTo>
                    <a:pt x="63" y="34"/>
                    <a:pt x="63" y="34"/>
                    <a:pt x="63" y="34"/>
                  </a:cubicBezTo>
                  <a:lnTo>
                    <a:pt x="63" y="4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27" name="Rectangle 190"/>
            <p:cNvSpPr>
              <a:spLocks noChangeArrowheads="1"/>
            </p:cNvSpPr>
            <p:nvPr/>
          </p:nvSpPr>
          <p:spPr bwMode="auto">
            <a:xfrm>
              <a:off x="4200135" y="4356553"/>
              <a:ext cx="30360" cy="10192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28" name="Rectangle 191"/>
            <p:cNvSpPr>
              <a:spLocks noChangeArrowheads="1"/>
            </p:cNvSpPr>
            <p:nvPr/>
          </p:nvSpPr>
          <p:spPr bwMode="auto">
            <a:xfrm>
              <a:off x="4164354" y="4392335"/>
              <a:ext cx="101923" cy="3036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29" name="Rectangle 192"/>
            <p:cNvSpPr>
              <a:spLocks noChangeArrowheads="1"/>
            </p:cNvSpPr>
            <p:nvPr/>
          </p:nvSpPr>
          <p:spPr bwMode="auto">
            <a:xfrm>
              <a:off x="3879187" y="4386913"/>
              <a:ext cx="18433" cy="618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30" name="Rectangle 193"/>
            <p:cNvSpPr>
              <a:spLocks noChangeArrowheads="1"/>
            </p:cNvSpPr>
            <p:nvPr/>
          </p:nvSpPr>
          <p:spPr bwMode="auto">
            <a:xfrm>
              <a:off x="3858586" y="4407515"/>
              <a:ext cx="61805" cy="1734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endParaRPr>
            </a:p>
          </p:txBody>
        </p:sp>
      </p:grpSp>
      <p:grpSp>
        <p:nvGrpSpPr>
          <p:cNvPr id="31" name="组合 30"/>
          <p:cNvGrpSpPr/>
          <p:nvPr/>
        </p:nvGrpSpPr>
        <p:grpSpPr>
          <a:xfrm>
            <a:off x="3615394" y="4272610"/>
            <a:ext cx="226105" cy="259489"/>
            <a:chOff x="2733098" y="4187405"/>
            <a:chExt cx="484675" cy="556238"/>
          </a:xfrm>
          <a:solidFill>
            <a:schemeClr val="bg1"/>
          </a:solidFill>
        </p:grpSpPr>
        <p:sp>
          <p:nvSpPr>
            <p:cNvPr id="32" name="Oval 302"/>
            <p:cNvSpPr>
              <a:spLocks noChangeArrowheads="1"/>
            </p:cNvSpPr>
            <p:nvPr/>
          </p:nvSpPr>
          <p:spPr bwMode="auto">
            <a:xfrm>
              <a:off x="2849117" y="4187405"/>
              <a:ext cx="84574" cy="107344"/>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33" name="Freeform 303"/>
            <p:cNvSpPr>
              <a:spLocks noEditPoints="1"/>
            </p:cNvSpPr>
            <p:nvPr/>
          </p:nvSpPr>
          <p:spPr bwMode="auto">
            <a:xfrm>
              <a:off x="2733098" y="4304508"/>
              <a:ext cx="310105" cy="439135"/>
            </a:xfrm>
            <a:custGeom>
              <a:avLst/>
              <a:gdLst>
                <a:gd name="T0" fmla="*/ 121 w 121"/>
                <a:gd name="T1" fmla="*/ 26 h 171"/>
                <a:gd name="T2" fmla="*/ 120 w 121"/>
                <a:gd name="T3" fmla="*/ 26 h 171"/>
                <a:gd name="T4" fmla="*/ 114 w 121"/>
                <a:gd name="T5" fmla="*/ 21 h 171"/>
                <a:gd name="T6" fmla="*/ 90 w 121"/>
                <a:gd name="T7" fmla="*/ 3 h 171"/>
                <a:gd name="T8" fmla="*/ 84 w 121"/>
                <a:gd name="T9" fmla="*/ 1 h 171"/>
                <a:gd name="T10" fmla="*/ 76 w 121"/>
                <a:gd name="T11" fmla="*/ 1 h 171"/>
                <a:gd name="T12" fmla="*/ 74 w 121"/>
                <a:gd name="T13" fmla="*/ 11 h 171"/>
                <a:gd name="T14" fmla="*/ 67 w 121"/>
                <a:gd name="T15" fmla="*/ 42 h 171"/>
                <a:gd name="T16" fmla="*/ 67 w 121"/>
                <a:gd name="T17" fmla="*/ 7 h 171"/>
                <a:gd name="T18" fmla="*/ 58 w 121"/>
                <a:gd name="T19" fmla="*/ 0 h 171"/>
                <a:gd name="T20" fmla="*/ 58 w 121"/>
                <a:gd name="T21" fmla="*/ 9 h 171"/>
                <a:gd name="T22" fmla="*/ 45 w 121"/>
                <a:gd name="T23" fmla="*/ 18 h 171"/>
                <a:gd name="T24" fmla="*/ 40 w 121"/>
                <a:gd name="T25" fmla="*/ 7 h 171"/>
                <a:gd name="T26" fmla="*/ 47 w 121"/>
                <a:gd name="T27" fmla="*/ 0 h 171"/>
                <a:gd name="T28" fmla="*/ 38 w 121"/>
                <a:gd name="T29" fmla="*/ 1 h 171"/>
                <a:gd name="T30" fmla="*/ 3 w 121"/>
                <a:gd name="T31" fmla="*/ 35 h 171"/>
                <a:gd name="T32" fmla="*/ 3 w 121"/>
                <a:gd name="T33" fmla="*/ 36 h 171"/>
                <a:gd name="T34" fmla="*/ 1 w 121"/>
                <a:gd name="T35" fmla="*/ 48 h 171"/>
                <a:gd name="T36" fmla="*/ 2 w 121"/>
                <a:gd name="T37" fmla="*/ 48 h 171"/>
                <a:gd name="T38" fmla="*/ 2 w 121"/>
                <a:gd name="T39" fmla="*/ 50 h 171"/>
                <a:gd name="T40" fmla="*/ 6 w 121"/>
                <a:gd name="T41" fmla="*/ 57 h 171"/>
                <a:gd name="T42" fmla="*/ 20 w 121"/>
                <a:gd name="T43" fmla="*/ 85 h 171"/>
                <a:gd name="T44" fmla="*/ 33 w 121"/>
                <a:gd name="T45" fmla="*/ 90 h 171"/>
                <a:gd name="T46" fmla="*/ 35 w 121"/>
                <a:gd name="T47" fmla="*/ 90 h 171"/>
                <a:gd name="T48" fmla="*/ 60 w 121"/>
                <a:gd name="T49" fmla="*/ 171 h 171"/>
                <a:gd name="T50" fmla="*/ 56 w 121"/>
                <a:gd name="T51" fmla="*/ 110 h 171"/>
                <a:gd name="T52" fmla="*/ 89 w 121"/>
                <a:gd name="T53" fmla="*/ 33 h 171"/>
                <a:gd name="T54" fmla="*/ 93 w 121"/>
                <a:gd name="T55" fmla="*/ 31 h 171"/>
                <a:gd name="T56" fmla="*/ 75 w 121"/>
                <a:gd name="T57" fmla="*/ 45 h 171"/>
                <a:gd name="T58" fmla="*/ 89 w 121"/>
                <a:gd name="T59" fmla="*/ 33 h 171"/>
                <a:gd name="T60" fmla="*/ 30 w 121"/>
                <a:gd name="T61" fmla="*/ 55 h 171"/>
                <a:gd name="T62" fmla="*/ 24 w 121"/>
                <a:gd name="T63" fmla="*/ 44 h 171"/>
                <a:gd name="T64" fmla="*/ 33 w 121"/>
                <a:gd name="T65" fmla="*/ 60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1" h="171">
                  <a:moveTo>
                    <a:pt x="120" y="42"/>
                  </a:moveTo>
                  <a:cubicBezTo>
                    <a:pt x="120" y="35"/>
                    <a:pt x="121" y="24"/>
                    <a:pt x="121" y="26"/>
                  </a:cubicBezTo>
                  <a:cubicBezTo>
                    <a:pt x="121" y="26"/>
                    <a:pt x="121" y="26"/>
                    <a:pt x="121" y="26"/>
                  </a:cubicBezTo>
                  <a:cubicBezTo>
                    <a:pt x="120" y="26"/>
                    <a:pt x="120" y="26"/>
                    <a:pt x="120" y="26"/>
                  </a:cubicBezTo>
                  <a:cubicBezTo>
                    <a:pt x="118" y="24"/>
                    <a:pt x="118" y="24"/>
                    <a:pt x="118" y="24"/>
                  </a:cubicBezTo>
                  <a:cubicBezTo>
                    <a:pt x="114" y="21"/>
                    <a:pt x="114" y="21"/>
                    <a:pt x="114" y="21"/>
                  </a:cubicBezTo>
                  <a:cubicBezTo>
                    <a:pt x="106" y="15"/>
                    <a:pt x="106" y="15"/>
                    <a:pt x="106" y="15"/>
                  </a:cubicBezTo>
                  <a:cubicBezTo>
                    <a:pt x="90" y="3"/>
                    <a:pt x="90" y="3"/>
                    <a:pt x="90" y="3"/>
                  </a:cubicBezTo>
                  <a:cubicBezTo>
                    <a:pt x="88" y="2"/>
                    <a:pt x="86" y="1"/>
                    <a:pt x="84" y="1"/>
                  </a:cubicBezTo>
                  <a:cubicBezTo>
                    <a:pt x="84" y="1"/>
                    <a:pt x="84" y="1"/>
                    <a:pt x="84" y="1"/>
                  </a:cubicBezTo>
                  <a:cubicBezTo>
                    <a:pt x="81" y="1"/>
                    <a:pt x="78" y="1"/>
                    <a:pt x="76" y="0"/>
                  </a:cubicBezTo>
                  <a:cubicBezTo>
                    <a:pt x="76" y="1"/>
                    <a:pt x="76" y="1"/>
                    <a:pt x="76" y="1"/>
                  </a:cubicBezTo>
                  <a:cubicBezTo>
                    <a:pt x="83" y="7"/>
                    <a:pt x="83" y="7"/>
                    <a:pt x="83" y="7"/>
                  </a:cubicBezTo>
                  <a:cubicBezTo>
                    <a:pt x="74" y="11"/>
                    <a:pt x="74" y="11"/>
                    <a:pt x="74" y="11"/>
                  </a:cubicBezTo>
                  <a:cubicBezTo>
                    <a:pt x="78" y="18"/>
                    <a:pt x="78" y="18"/>
                    <a:pt x="78" y="18"/>
                  </a:cubicBezTo>
                  <a:cubicBezTo>
                    <a:pt x="67" y="42"/>
                    <a:pt x="67" y="42"/>
                    <a:pt x="67" y="42"/>
                  </a:cubicBezTo>
                  <a:cubicBezTo>
                    <a:pt x="65" y="9"/>
                    <a:pt x="65" y="9"/>
                    <a:pt x="65" y="9"/>
                  </a:cubicBezTo>
                  <a:cubicBezTo>
                    <a:pt x="67" y="7"/>
                    <a:pt x="67" y="7"/>
                    <a:pt x="67" y="7"/>
                  </a:cubicBezTo>
                  <a:cubicBezTo>
                    <a:pt x="65" y="0"/>
                    <a:pt x="65" y="0"/>
                    <a:pt x="65" y="0"/>
                  </a:cubicBezTo>
                  <a:cubicBezTo>
                    <a:pt x="58" y="0"/>
                    <a:pt x="58" y="0"/>
                    <a:pt x="58" y="0"/>
                  </a:cubicBezTo>
                  <a:cubicBezTo>
                    <a:pt x="56" y="7"/>
                    <a:pt x="56" y="7"/>
                    <a:pt x="56" y="7"/>
                  </a:cubicBezTo>
                  <a:cubicBezTo>
                    <a:pt x="58" y="9"/>
                    <a:pt x="58" y="9"/>
                    <a:pt x="58" y="9"/>
                  </a:cubicBezTo>
                  <a:cubicBezTo>
                    <a:pt x="56" y="42"/>
                    <a:pt x="56" y="42"/>
                    <a:pt x="56" y="42"/>
                  </a:cubicBezTo>
                  <a:cubicBezTo>
                    <a:pt x="45" y="18"/>
                    <a:pt x="45" y="18"/>
                    <a:pt x="45" y="18"/>
                  </a:cubicBezTo>
                  <a:cubicBezTo>
                    <a:pt x="49" y="11"/>
                    <a:pt x="49" y="11"/>
                    <a:pt x="49" y="11"/>
                  </a:cubicBezTo>
                  <a:cubicBezTo>
                    <a:pt x="40" y="7"/>
                    <a:pt x="40" y="7"/>
                    <a:pt x="40" y="7"/>
                  </a:cubicBezTo>
                  <a:cubicBezTo>
                    <a:pt x="47" y="1"/>
                    <a:pt x="47" y="1"/>
                    <a:pt x="47" y="1"/>
                  </a:cubicBezTo>
                  <a:cubicBezTo>
                    <a:pt x="47" y="0"/>
                    <a:pt x="47" y="0"/>
                    <a:pt x="47" y="0"/>
                  </a:cubicBezTo>
                  <a:cubicBezTo>
                    <a:pt x="45" y="1"/>
                    <a:pt x="42" y="1"/>
                    <a:pt x="39" y="1"/>
                  </a:cubicBezTo>
                  <a:cubicBezTo>
                    <a:pt x="39" y="1"/>
                    <a:pt x="39" y="1"/>
                    <a:pt x="38" y="1"/>
                  </a:cubicBezTo>
                  <a:cubicBezTo>
                    <a:pt x="36" y="2"/>
                    <a:pt x="33" y="3"/>
                    <a:pt x="31" y="5"/>
                  </a:cubicBezTo>
                  <a:cubicBezTo>
                    <a:pt x="3" y="35"/>
                    <a:pt x="3" y="35"/>
                    <a:pt x="3" y="35"/>
                  </a:cubicBezTo>
                  <a:cubicBezTo>
                    <a:pt x="3" y="36"/>
                    <a:pt x="3" y="36"/>
                    <a:pt x="3" y="36"/>
                  </a:cubicBezTo>
                  <a:cubicBezTo>
                    <a:pt x="3" y="36"/>
                    <a:pt x="3" y="36"/>
                    <a:pt x="3" y="36"/>
                  </a:cubicBezTo>
                  <a:cubicBezTo>
                    <a:pt x="0" y="60"/>
                    <a:pt x="2" y="42"/>
                    <a:pt x="1" y="48"/>
                  </a:cubicBezTo>
                  <a:cubicBezTo>
                    <a:pt x="1" y="48"/>
                    <a:pt x="1" y="48"/>
                    <a:pt x="1" y="48"/>
                  </a:cubicBezTo>
                  <a:cubicBezTo>
                    <a:pt x="1" y="48"/>
                    <a:pt x="1" y="48"/>
                    <a:pt x="1" y="48"/>
                  </a:cubicBezTo>
                  <a:cubicBezTo>
                    <a:pt x="2" y="48"/>
                    <a:pt x="2" y="48"/>
                    <a:pt x="2" y="48"/>
                  </a:cubicBezTo>
                  <a:cubicBezTo>
                    <a:pt x="2" y="49"/>
                    <a:pt x="2" y="49"/>
                    <a:pt x="2" y="49"/>
                  </a:cubicBezTo>
                  <a:cubicBezTo>
                    <a:pt x="2" y="50"/>
                    <a:pt x="2" y="50"/>
                    <a:pt x="2" y="50"/>
                  </a:cubicBezTo>
                  <a:cubicBezTo>
                    <a:pt x="4" y="52"/>
                    <a:pt x="4" y="52"/>
                    <a:pt x="4" y="52"/>
                  </a:cubicBezTo>
                  <a:cubicBezTo>
                    <a:pt x="6" y="57"/>
                    <a:pt x="6" y="57"/>
                    <a:pt x="6" y="57"/>
                  </a:cubicBezTo>
                  <a:cubicBezTo>
                    <a:pt x="11" y="66"/>
                    <a:pt x="11" y="66"/>
                    <a:pt x="11" y="66"/>
                  </a:cubicBezTo>
                  <a:cubicBezTo>
                    <a:pt x="20" y="85"/>
                    <a:pt x="20" y="85"/>
                    <a:pt x="20" y="85"/>
                  </a:cubicBezTo>
                  <a:cubicBezTo>
                    <a:pt x="24" y="82"/>
                    <a:pt x="29" y="80"/>
                    <a:pt x="33" y="78"/>
                  </a:cubicBezTo>
                  <a:cubicBezTo>
                    <a:pt x="33" y="82"/>
                    <a:pt x="33" y="86"/>
                    <a:pt x="33" y="90"/>
                  </a:cubicBezTo>
                  <a:cubicBezTo>
                    <a:pt x="33" y="90"/>
                    <a:pt x="33" y="90"/>
                    <a:pt x="33" y="90"/>
                  </a:cubicBezTo>
                  <a:cubicBezTo>
                    <a:pt x="33" y="90"/>
                    <a:pt x="34" y="90"/>
                    <a:pt x="35" y="90"/>
                  </a:cubicBezTo>
                  <a:cubicBezTo>
                    <a:pt x="37" y="171"/>
                    <a:pt x="37" y="171"/>
                    <a:pt x="37" y="171"/>
                  </a:cubicBezTo>
                  <a:cubicBezTo>
                    <a:pt x="60" y="171"/>
                    <a:pt x="60" y="171"/>
                    <a:pt x="60" y="171"/>
                  </a:cubicBezTo>
                  <a:cubicBezTo>
                    <a:pt x="61" y="161"/>
                    <a:pt x="61" y="148"/>
                    <a:pt x="61" y="134"/>
                  </a:cubicBezTo>
                  <a:cubicBezTo>
                    <a:pt x="58" y="127"/>
                    <a:pt x="56" y="118"/>
                    <a:pt x="56" y="110"/>
                  </a:cubicBezTo>
                  <a:cubicBezTo>
                    <a:pt x="56" y="74"/>
                    <a:pt x="84" y="44"/>
                    <a:pt x="120" y="42"/>
                  </a:cubicBezTo>
                  <a:close/>
                  <a:moveTo>
                    <a:pt x="89" y="33"/>
                  </a:moveTo>
                  <a:cubicBezTo>
                    <a:pt x="89" y="31"/>
                    <a:pt x="89" y="29"/>
                    <a:pt x="89" y="27"/>
                  </a:cubicBezTo>
                  <a:cubicBezTo>
                    <a:pt x="93" y="31"/>
                    <a:pt x="93" y="31"/>
                    <a:pt x="93" y="31"/>
                  </a:cubicBezTo>
                  <a:cubicBezTo>
                    <a:pt x="96" y="33"/>
                    <a:pt x="96" y="33"/>
                    <a:pt x="96" y="33"/>
                  </a:cubicBezTo>
                  <a:cubicBezTo>
                    <a:pt x="75" y="45"/>
                    <a:pt x="75" y="45"/>
                    <a:pt x="75" y="45"/>
                  </a:cubicBezTo>
                  <a:cubicBezTo>
                    <a:pt x="74" y="42"/>
                    <a:pt x="74" y="42"/>
                    <a:pt x="74" y="42"/>
                  </a:cubicBezTo>
                  <a:lnTo>
                    <a:pt x="89" y="33"/>
                  </a:lnTo>
                  <a:close/>
                  <a:moveTo>
                    <a:pt x="33" y="60"/>
                  </a:moveTo>
                  <a:cubicBezTo>
                    <a:pt x="30" y="55"/>
                    <a:pt x="30" y="55"/>
                    <a:pt x="30" y="55"/>
                  </a:cubicBezTo>
                  <a:cubicBezTo>
                    <a:pt x="25" y="46"/>
                    <a:pt x="25" y="46"/>
                    <a:pt x="25" y="46"/>
                  </a:cubicBezTo>
                  <a:cubicBezTo>
                    <a:pt x="24" y="44"/>
                    <a:pt x="24" y="44"/>
                    <a:pt x="24" y="44"/>
                  </a:cubicBezTo>
                  <a:cubicBezTo>
                    <a:pt x="34" y="31"/>
                    <a:pt x="34" y="31"/>
                    <a:pt x="34" y="31"/>
                  </a:cubicBezTo>
                  <a:cubicBezTo>
                    <a:pt x="34" y="41"/>
                    <a:pt x="33" y="50"/>
                    <a:pt x="33"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34" name="Freeform 304"/>
            <p:cNvSpPr/>
            <p:nvPr/>
          </p:nvSpPr>
          <p:spPr bwMode="auto">
            <a:xfrm>
              <a:off x="2897909" y="4668827"/>
              <a:ext cx="60720" cy="74816"/>
            </a:xfrm>
            <a:custGeom>
              <a:avLst/>
              <a:gdLst>
                <a:gd name="T0" fmla="*/ 0 w 24"/>
                <a:gd name="T1" fmla="*/ 0 h 29"/>
                <a:gd name="T2" fmla="*/ 1 w 24"/>
                <a:gd name="T3" fmla="*/ 29 h 29"/>
                <a:gd name="T4" fmla="*/ 24 w 24"/>
                <a:gd name="T5" fmla="*/ 29 h 29"/>
                <a:gd name="T6" fmla="*/ 24 w 24"/>
                <a:gd name="T7" fmla="*/ 26 h 29"/>
                <a:gd name="T8" fmla="*/ 0 w 24"/>
                <a:gd name="T9" fmla="*/ 0 h 29"/>
              </a:gdLst>
              <a:ahLst/>
              <a:cxnLst>
                <a:cxn ang="0">
                  <a:pos x="T0" y="T1"/>
                </a:cxn>
                <a:cxn ang="0">
                  <a:pos x="T2" y="T3"/>
                </a:cxn>
                <a:cxn ang="0">
                  <a:pos x="T4" y="T5"/>
                </a:cxn>
                <a:cxn ang="0">
                  <a:pos x="T6" y="T7"/>
                </a:cxn>
                <a:cxn ang="0">
                  <a:pos x="T8" y="T9"/>
                </a:cxn>
              </a:cxnLst>
              <a:rect l="0" t="0" r="r" b="b"/>
              <a:pathLst>
                <a:path w="24" h="29">
                  <a:moveTo>
                    <a:pt x="0" y="0"/>
                  </a:moveTo>
                  <a:cubicBezTo>
                    <a:pt x="1" y="29"/>
                    <a:pt x="1" y="29"/>
                    <a:pt x="1" y="29"/>
                  </a:cubicBezTo>
                  <a:cubicBezTo>
                    <a:pt x="24" y="29"/>
                    <a:pt x="24" y="29"/>
                    <a:pt x="24" y="29"/>
                  </a:cubicBezTo>
                  <a:cubicBezTo>
                    <a:pt x="24" y="28"/>
                    <a:pt x="24" y="27"/>
                    <a:pt x="24" y="26"/>
                  </a:cubicBezTo>
                  <a:cubicBezTo>
                    <a:pt x="14" y="19"/>
                    <a:pt x="6" y="1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35" name="Freeform 305"/>
            <p:cNvSpPr/>
            <p:nvPr/>
          </p:nvSpPr>
          <p:spPr bwMode="auto">
            <a:xfrm>
              <a:off x="3035614" y="4422694"/>
              <a:ext cx="54214" cy="41203"/>
            </a:xfrm>
            <a:custGeom>
              <a:avLst/>
              <a:gdLst>
                <a:gd name="T0" fmla="*/ 43 w 50"/>
                <a:gd name="T1" fmla="*/ 0 h 38"/>
                <a:gd name="T2" fmla="*/ 36 w 50"/>
                <a:gd name="T3" fmla="*/ 0 h 38"/>
                <a:gd name="T4" fmla="*/ 14 w 50"/>
                <a:gd name="T5" fmla="*/ 0 h 38"/>
                <a:gd name="T6" fmla="*/ 7 w 50"/>
                <a:gd name="T7" fmla="*/ 0 h 38"/>
                <a:gd name="T8" fmla="*/ 0 w 50"/>
                <a:gd name="T9" fmla="*/ 38 h 38"/>
                <a:gd name="T10" fmla="*/ 14 w 50"/>
                <a:gd name="T11" fmla="*/ 38 h 38"/>
                <a:gd name="T12" fmla="*/ 36 w 50"/>
                <a:gd name="T13" fmla="*/ 38 h 38"/>
                <a:gd name="T14" fmla="*/ 50 w 50"/>
                <a:gd name="T15" fmla="*/ 38 h 38"/>
                <a:gd name="T16" fmla="*/ 43 w 50"/>
                <a:gd name="T17"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38">
                  <a:moveTo>
                    <a:pt x="43" y="0"/>
                  </a:moveTo>
                  <a:lnTo>
                    <a:pt x="36" y="0"/>
                  </a:lnTo>
                  <a:lnTo>
                    <a:pt x="14" y="0"/>
                  </a:lnTo>
                  <a:lnTo>
                    <a:pt x="7" y="0"/>
                  </a:lnTo>
                  <a:lnTo>
                    <a:pt x="0" y="38"/>
                  </a:lnTo>
                  <a:lnTo>
                    <a:pt x="14" y="38"/>
                  </a:lnTo>
                  <a:lnTo>
                    <a:pt x="36" y="38"/>
                  </a:lnTo>
                  <a:lnTo>
                    <a:pt x="50" y="38"/>
                  </a:lnTo>
                  <a:lnTo>
                    <a:pt x="4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36" name="Freeform 306"/>
            <p:cNvSpPr/>
            <p:nvPr/>
          </p:nvSpPr>
          <p:spPr bwMode="auto">
            <a:xfrm>
              <a:off x="2964051" y="4430285"/>
              <a:ext cx="61805" cy="59636"/>
            </a:xfrm>
            <a:custGeom>
              <a:avLst/>
              <a:gdLst>
                <a:gd name="T0" fmla="*/ 33 w 57"/>
                <a:gd name="T1" fmla="*/ 0 h 55"/>
                <a:gd name="T2" fmla="*/ 26 w 57"/>
                <a:gd name="T3" fmla="*/ 5 h 55"/>
                <a:gd name="T4" fmla="*/ 7 w 57"/>
                <a:gd name="T5" fmla="*/ 14 h 55"/>
                <a:gd name="T6" fmla="*/ 0 w 57"/>
                <a:gd name="T7" fmla="*/ 19 h 55"/>
                <a:gd name="T8" fmla="*/ 14 w 57"/>
                <a:gd name="T9" fmla="*/ 55 h 55"/>
                <a:gd name="T10" fmla="*/ 28 w 57"/>
                <a:gd name="T11" fmla="*/ 47 h 55"/>
                <a:gd name="T12" fmla="*/ 45 w 57"/>
                <a:gd name="T13" fmla="*/ 38 h 55"/>
                <a:gd name="T14" fmla="*/ 57 w 57"/>
                <a:gd name="T15" fmla="*/ 31 h 55"/>
                <a:gd name="T16" fmla="*/ 33 w 57"/>
                <a:gd name="T17"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 h="55">
                  <a:moveTo>
                    <a:pt x="33" y="0"/>
                  </a:moveTo>
                  <a:lnTo>
                    <a:pt x="26" y="5"/>
                  </a:lnTo>
                  <a:lnTo>
                    <a:pt x="7" y="14"/>
                  </a:lnTo>
                  <a:lnTo>
                    <a:pt x="0" y="19"/>
                  </a:lnTo>
                  <a:lnTo>
                    <a:pt x="14" y="55"/>
                  </a:lnTo>
                  <a:lnTo>
                    <a:pt x="28" y="47"/>
                  </a:lnTo>
                  <a:lnTo>
                    <a:pt x="45" y="38"/>
                  </a:lnTo>
                  <a:lnTo>
                    <a:pt x="57" y="31"/>
                  </a:lnTo>
                  <a:lnTo>
                    <a:pt x="3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37" name="Freeform 307"/>
            <p:cNvSpPr/>
            <p:nvPr/>
          </p:nvSpPr>
          <p:spPr bwMode="auto">
            <a:xfrm>
              <a:off x="2909837" y="4479077"/>
              <a:ext cx="61805" cy="61805"/>
            </a:xfrm>
            <a:custGeom>
              <a:avLst/>
              <a:gdLst>
                <a:gd name="T0" fmla="*/ 19 w 57"/>
                <a:gd name="T1" fmla="*/ 0 h 57"/>
                <a:gd name="T2" fmla="*/ 15 w 57"/>
                <a:gd name="T3" fmla="*/ 7 h 57"/>
                <a:gd name="T4" fmla="*/ 5 w 57"/>
                <a:gd name="T5" fmla="*/ 26 h 57"/>
                <a:gd name="T6" fmla="*/ 0 w 57"/>
                <a:gd name="T7" fmla="*/ 33 h 57"/>
                <a:gd name="T8" fmla="*/ 31 w 57"/>
                <a:gd name="T9" fmla="*/ 57 h 57"/>
                <a:gd name="T10" fmla="*/ 38 w 57"/>
                <a:gd name="T11" fmla="*/ 45 h 57"/>
                <a:gd name="T12" fmla="*/ 50 w 57"/>
                <a:gd name="T13" fmla="*/ 26 h 57"/>
                <a:gd name="T14" fmla="*/ 57 w 57"/>
                <a:gd name="T15" fmla="*/ 14 h 57"/>
                <a:gd name="T16" fmla="*/ 19 w 57"/>
                <a:gd name="T17"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 h="57">
                  <a:moveTo>
                    <a:pt x="19" y="0"/>
                  </a:moveTo>
                  <a:lnTo>
                    <a:pt x="15" y="7"/>
                  </a:lnTo>
                  <a:lnTo>
                    <a:pt x="5" y="26"/>
                  </a:lnTo>
                  <a:lnTo>
                    <a:pt x="0" y="33"/>
                  </a:lnTo>
                  <a:lnTo>
                    <a:pt x="31" y="57"/>
                  </a:lnTo>
                  <a:lnTo>
                    <a:pt x="38" y="45"/>
                  </a:lnTo>
                  <a:lnTo>
                    <a:pt x="50" y="26"/>
                  </a:lnTo>
                  <a:lnTo>
                    <a:pt x="57" y="14"/>
                  </a:lnTo>
                  <a:lnTo>
                    <a:pt x="19"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38" name="Freeform 308"/>
            <p:cNvSpPr/>
            <p:nvPr/>
          </p:nvSpPr>
          <p:spPr bwMode="auto">
            <a:xfrm>
              <a:off x="2897909" y="4550640"/>
              <a:ext cx="40119" cy="52046"/>
            </a:xfrm>
            <a:custGeom>
              <a:avLst/>
              <a:gdLst>
                <a:gd name="T0" fmla="*/ 0 w 37"/>
                <a:gd name="T1" fmla="*/ 5 h 48"/>
                <a:gd name="T2" fmla="*/ 0 w 37"/>
                <a:gd name="T3" fmla="*/ 14 h 48"/>
                <a:gd name="T4" fmla="*/ 0 w 37"/>
                <a:gd name="T5" fmla="*/ 33 h 48"/>
                <a:gd name="T6" fmla="*/ 0 w 37"/>
                <a:gd name="T7" fmla="*/ 43 h 48"/>
                <a:gd name="T8" fmla="*/ 37 w 37"/>
                <a:gd name="T9" fmla="*/ 48 h 48"/>
                <a:gd name="T10" fmla="*/ 37 w 37"/>
                <a:gd name="T11" fmla="*/ 33 h 48"/>
                <a:gd name="T12" fmla="*/ 37 w 37"/>
                <a:gd name="T13" fmla="*/ 14 h 48"/>
                <a:gd name="T14" fmla="*/ 37 w 37"/>
                <a:gd name="T15" fmla="*/ 0 h 48"/>
                <a:gd name="T16" fmla="*/ 0 w 37"/>
                <a:gd name="T17" fmla="*/ 5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48">
                  <a:moveTo>
                    <a:pt x="0" y="5"/>
                  </a:moveTo>
                  <a:lnTo>
                    <a:pt x="0" y="14"/>
                  </a:lnTo>
                  <a:lnTo>
                    <a:pt x="0" y="33"/>
                  </a:lnTo>
                  <a:lnTo>
                    <a:pt x="0" y="43"/>
                  </a:lnTo>
                  <a:lnTo>
                    <a:pt x="37" y="48"/>
                  </a:lnTo>
                  <a:lnTo>
                    <a:pt x="37" y="33"/>
                  </a:lnTo>
                  <a:lnTo>
                    <a:pt x="37" y="14"/>
                  </a:lnTo>
                  <a:lnTo>
                    <a:pt x="37" y="0"/>
                  </a:lnTo>
                  <a:lnTo>
                    <a:pt x="0"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39" name="Freeform 309"/>
            <p:cNvSpPr/>
            <p:nvPr/>
          </p:nvSpPr>
          <p:spPr bwMode="auto">
            <a:xfrm>
              <a:off x="2905500" y="4612444"/>
              <a:ext cx="58551" cy="61805"/>
            </a:xfrm>
            <a:custGeom>
              <a:avLst/>
              <a:gdLst>
                <a:gd name="T0" fmla="*/ 0 w 54"/>
                <a:gd name="T1" fmla="*/ 26 h 57"/>
                <a:gd name="T2" fmla="*/ 4 w 54"/>
                <a:gd name="T3" fmla="*/ 33 h 57"/>
                <a:gd name="T4" fmla="*/ 14 w 54"/>
                <a:gd name="T5" fmla="*/ 50 h 57"/>
                <a:gd name="T6" fmla="*/ 19 w 54"/>
                <a:gd name="T7" fmla="*/ 57 h 57"/>
                <a:gd name="T8" fmla="*/ 54 w 54"/>
                <a:gd name="T9" fmla="*/ 43 h 57"/>
                <a:gd name="T10" fmla="*/ 47 w 54"/>
                <a:gd name="T11" fmla="*/ 31 h 57"/>
                <a:gd name="T12" fmla="*/ 37 w 54"/>
                <a:gd name="T13" fmla="*/ 14 h 57"/>
                <a:gd name="T14" fmla="*/ 30 w 54"/>
                <a:gd name="T15" fmla="*/ 0 h 57"/>
                <a:gd name="T16" fmla="*/ 0 w 54"/>
                <a:gd name="T17" fmla="*/ 26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57">
                  <a:moveTo>
                    <a:pt x="0" y="26"/>
                  </a:moveTo>
                  <a:lnTo>
                    <a:pt x="4" y="33"/>
                  </a:lnTo>
                  <a:lnTo>
                    <a:pt x="14" y="50"/>
                  </a:lnTo>
                  <a:lnTo>
                    <a:pt x="19" y="57"/>
                  </a:lnTo>
                  <a:lnTo>
                    <a:pt x="54" y="43"/>
                  </a:lnTo>
                  <a:lnTo>
                    <a:pt x="47" y="31"/>
                  </a:lnTo>
                  <a:lnTo>
                    <a:pt x="37" y="14"/>
                  </a:lnTo>
                  <a:lnTo>
                    <a:pt x="30" y="0"/>
                  </a:lnTo>
                  <a:lnTo>
                    <a:pt x="0" y="2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40" name="Freeform 310"/>
            <p:cNvSpPr/>
            <p:nvPr/>
          </p:nvSpPr>
          <p:spPr bwMode="auto">
            <a:xfrm>
              <a:off x="2954292" y="4668827"/>
              <a:ext cx="60720" cy="58551"/>
            </a:xfrm>
            <a:custGeom>
              <a:avLst/>
              <a:gdLst>
                <a:gd name="T0" fmla="*/ 0 w 56"/>
                <a:gd name="T1" fmla="*/ 35 h 54"/>
                <a:gd name="T2" fmla="*/ 7 w 56"/>
                <a:gd name="T3" fmla="*/ 40 h 54"/>
                <a:gd name="T4" fmla="*/ 26 w 56"/>
                <a:gd name="T5" fmla="*/ 50 h 54"/>
                <a:gd name="T6" fmla="*/ 30 w 56"/>
                <a:gd name="T7" fmla="*/ 54 h 54"/>
                <a:gd name="T8" fmla="*/ 56 w 56"/>
                <a:gd name="T9" fmla="*/ 24 h 54"/>
                <a:gd name="T10" fmla="*/ 45 w 56"/>
                <a:gd name="T11" fmla="*/ 17 h 54"/>
                <a:gd name="T12" fmla="*/ 26 w 56"/>
                <a:gd name="T13" fmla="*/ 7 h 54"/>
                <a:gd name="T14" fmla="*/ 14 w 56"/>
                <a:gd name="T15" fmla="*/ 0 h 54"/>
                <a:gd name="T16" fmla="*/ 0 w 56"/>
                <a:gd name="T17" fmla="*/ 35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54">
                  <a:moveTo>
                    <a:pt x="0" y="35"/>
                  </a:moveTo>
                  <a:lnTo>
                    <a:pt x="7" y="40"/>
                  </a:lnTo>
                  <a:lnTo>
                    <a:pt x="26" y="50"/>
                  </a:lnTo>
                  <a:lnTo>
                    <a:pt x="30" y="54"/>
                  </a:lnTo>
                  <a:lnTo>
                    <a:pt x="56" y="24"/>
                  </a:lnTo>
                  <a:lnTo>
                    <a:pt x="45" y="17"/>
                  </a:lnTo>
                  <a:lnTo>
                    <a:pt x="26" y="7"/>
                  </a:lnTo>
                  <a:lnTo>
                    <a:pt x="14" y="0"/>
                  </a:lnTo>
                  <a:lnTo>
                    <a:pt x="0"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41" name="Freeform 311"/>
            <p:cNvSpPr/>
            <p:nvPr/>
          </p:nvSpPr>
          <p:spPr bwMode="auto">
            <a:xfrm>
              <a:off x="3022602" y="4699187"/>
              <a:ext cx="54214" cy="44456"/>
            </a:xfrm>
            <a:custGeom>
              <a:avLst/>
              <a:gdLst>
                <a:gd name="T0" fmla="*/ 8 w 50"/>
                <a:gd name="T1" fmla="*/ 41 h 41"/>
                <a:gd name="T2" fmla="*/ 15 w 50"/>
                <a:gd name="T3" fmla="*/ 41 h 41"/>
                <a:gd name="T4" fmla="*/ 36 w 50"/>
                <a:gd name="T5" fmla="*/ 41 h 41"/>
                <a:gd name="T6" fmla="*/ 43 w 50"/>
                <a:gd name="T7" fmla="*/ 41 h 41"/>
                <a:gd name="T8" fmla="*/ 50 w 50"/>
                <a:gd name="T9" fmla="*/ 0 h 41"/>
                <a:gd name="T10" fmla="*/ 36 w 50"/>
                <a:gd name="T11" fmla="*/ 0 h 41"/>
                <a:gd name="T12" fmla="*/ 15 w 50"/>
                <a:gd name="T13" fmla="*/ 0 h 41"/>
                <a:gd name="T14" fmla="*/ 0 w 50"/>
                <a:gd name="T15" fmla="*/ 0 h 41"/>
                <a:gd name="T16" fmla="*/ 8 w 50"/>
                <a:gd name="T17" fmla="*/ 4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41">
                  <a:moveTo>
                    <a:pt x="8" y="41"/>
                  </a:moveTo>
                  <a:lnTo>
                    <a:pt x="15" y="41"/>
                  </a:lnTo>
                  <a:lnTo>
                    <a:pt x="36" y="41"/>
                  </a:lnTo>
                  <a:lnTo>
                    <a:pt x="43" y="41"/>
                  </a:lnTo>
                  <a:lnTo>
                    <a:pt x="50" y="0"/>
                  </a:lnTo>
                  <a:lnTo>
                    <a:pt x="36" y="0"/>
                  </a:lnTo>
                  <a:lnTo>
                    <a:pt x="15" y="0"/>
                  </a:lnTo>
                  <a:lnTo>
                    <a:pt x="0" y="0"/>
                  </a:lnTo>
                  <a:lnTo>
                    <a:pt x="8" y="4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42" name="Freeform 312"/>
            <p:cNvSpPr/>
            <p:nvPr/>
          </p:nvSpPr>
          <p:spPr bwMode="auto">
            <a:xfrm>
              <a:off x="3087659" y="4674248"/>
              <a:ext cx="60720" cy="58551"/>
            </a:xfrm>
            <a:custGeom>
              <a:avLst/>
              <a:gdLst>
                <a:gd name="T0" fmla="*/ 26 w 56"/>
                <a:gd name="T1" fmla="*/ 54 h 54"/>
                <a:gd name="T2" fmla="*/ 30 w 56"/>
                <a:gd name="T3" fmla="*/ 52 h 54"/>
                <a:gd name="T4" fmla="*/ 49 w 56"/>
                <a:gd name="T5" fmla="*/ 40 h 54"/>
                <a:gd name="T6" fmla="*/ 56 w 56"/>
                <a:gd name="T7" fmla="*/ 38 h 54"/>
                <a:gd name="T8" fmla="*/ 42 w 56"/>
                <a:gd name="T9" fmla="*/ 0 h 54"/>
                <a:gd name="T10" fmla="*/ 30 w 56"/>
                <a:gd name="T11" fmla="*/ 7 h 54"/>
                <a:gd name="T12" fmla="*/ 11 w 56"/>
                <a:gd name="T13" fmla="*/ 19 h 54"/>
                <a:gd name="T14" fmla="*/ 0 w 56"/>
                <a:gd name="T15" fmla="*/ 26 h 54"/>
                <a:gd name="T16" fmla="*/ 26 w 56"/>
                <a:gd name="T17"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54">
                  <a:moveTo>
                    <a:pt x="26" y="54"/>
                  </a:moveTo>
                  <a:lnTo>
                    <a:pt x="30" y="52"/>
                  </a:lnTo>
                  <a:lnTo>
                    <a:pt x="49" y="40"/>
                  </a:lnTo>
                  <a:lnTo>
                    <a:pt x="56" y="38"/>
                  </a:lnTo>
                  <a:lnTo>
                    <a:pt x="42" y="0"/>
                  </a:lnTo>
                  <a:lnTo>
                    <a:pt x="30" y="7"/>
                  </a:lnTo>
                  <a:lnTo>
                    <a:pt x="11" y="19"/>
                  </a:lnTo>
                  <a:lnTo>
                    <a:pt x="0" y="26"/>
                  </a:lnTo>
                  <a:lnTo>
                    <a:pt x="26" y="5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43" name="Freeform 313"/>
            <p:cNvSpPr/>
            <p:nvPr/>
          </p:nvSpPr>
          <p:spPr bwMode="auto">
            <a:xfrm>
              <a:off x="3144042" y="4625456"/>
              <a:ext cx="58551" cy="58551"/>
            </a:xfrm>
            <a:custGeom>
              <a:avLst/>
              <a:gdLst>
                <a:gd name="T0" fmla="*/ 35 w 54"/>
                <a:gd name="T1" fmla="*/ 54 h 54"/>
                <a:gd name="T2" fmla="*/ 40 w 54"/>
                <a:gd name="T3" fmla="*/ 47 h 54"/>
                <a:gd name="T4" fmla="*/ 49 w 54"/>
                <a:gd name="T5" fmla="*/ 31 h 54"/>
                <a:gd name="T6" fmla="*/ 54 w 54"/>
                <a:gd name="T7" fmla="*/ 23 h 54"/>
                <a:gd name="T8" fmla="*/ 23 w 54"/>
                <a:gd name="T9" fmla="*/ 0 h 54"/>
                <a:gd name="T10" fmla="*/ 16 w 54"/>
                <a:gd name="T11" fmla="*/ 12 h 54"/>
                <a:gd name="T12" fmla="*/ 7 w 54"/>
                <a:gd name="T13" fmla="*/ 28 h 54"/>
                <a:gd name="T14" fmla="*/ 0 w 54"/>
                <a:gd name="T15" fmla="*/ 40 h 54"/>
                <a:gd name="T16" fmla="*/ 35 w 54"/>
                <a:gd name="T17"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54">
                  <a:moveTo>
                    <a:pt x="35" y="54"/>
                  </a:moveTo>
                  <a:lnTo>
                    <a:pt x="40" y="47"/>
                  </a:lnTo>
                  <a:lnTo>
                    <a:pt x="49" y="31"/>
                  </a:lnTo>
                  <a:lnTo>
                    <a:pt x="54" y="23"/>
                  </a:lnTo>
                  <a:lnTo>
                    <a:pt x="23" y="0"/>
                  </a:lnTo>
                  <a:lnTo>
                    <a:pt x="16" y="12"/>
                  </a:lnTo>
                  <a:lnTo>
                    <a:pt x="7" y="28"/>
                  </a:lnTo>
                  <a:lnTo>
                    <a:pt x="0" y="40"/>
                  </a:lnTo>
                  <a:lnTo>
                    <a:pt x="35" y="5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44" name="Freeform 314"/>
            <p:cNvSpPr/>
            <p:nvPr/>
          </p:nvSpPr>
          <p:spPr bwMode="auto">
            <a:xfrm>
              <a:off x="3174402" y="4563651"/>
              <a:ext cx="43371" cy="50962"/>
            </a:xfrm>
            <a:custGeom>
              <a:avLst/>
              <a:gdLst>
                <a:gd name="T0" fmla="*/ 40 w 40"/>
                <a:gd name="T1" fmla="*/ 43 h 47"/>
                <a:gd name="T2" fmla="*/ 40 w 40"/>
                <a:gd name="T3" fmla="*/ 33 h 47"/>
                <a:gd name="T4" fmla="*/ 40 w 40"/>
                <a:gd name="T5" fmla="*/ 14 h 47"/>
                <a:gd name="T6" fmla="*/ 40 w 40"/>
                <a:gd name="T7" fmla="*/ 5 h 47"/>
                <a:gd name="T8" fmla="*/ 0 w 40"/>
                <a:gd name="T9" fmla="*/ 0 h 47"/>
                <a:gd name="T10" fmla="*/ 0 w 40"/>
                <a:gd name="T11" fmla="*/ 14 h 47"/>
                <a:gd name="T12" fmla="*/ 0 w 40"/>
                <a:gd name="T13" fmla="*/ 33 h 47"/>
                <a:gd name="T14" fmla="*/ 0 w 40"/>
                <a:gd name="T15" fmla="*/ 47 h 47"/>
                <a:gd name="T16" fmla="*/ 40 w 40"/>
                <a:gd name="T17" fmla="*/ 43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 h="47">
                  <a:moveTo>
                    <a:pt x="40" y="43"/>
                  </a:moveTo>
                  <a:lnTo>
                    <a:pt x="40" y="33"/>
                  </a:lnTo>
                  <a:lnTo>
                    <a:pt x="40" y="14"/>
                  </a:lnTo>
                  <a:lnTo>
                    <a:pt x="40" y="5"/>
                  </a:lnTo>
                  <a:lnTo>
                    <a:pt x="0" y="0"/>
                  </a:lnTo>
                  <a:lnTo>
                    <a:pt x="0" y="14"/>
                  </a:lnTo>
                  <a:lnTo>
                    <a:pt x="0" y="33"/>
                  </a:lnTo>
                  <a:lnTo>
                    <a:pt x="0" y="47"/>
                  </a:lnTo>
                  <a:lnTo>
                    <a:pt x="40" y="4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45" name="Freeform 315"/>
            <p:cNvSpPr/>
            <p:nvPr/>
          </p:nvSpPr>
          <p:spPr bwMode="auto">
            <a:xfrm>
              <a:off x="3148379" y="4492088"/>
              <a:ext cx="59636" cy="58551"/>
            </a:xfrm>
            <a:custGeom>
              <a:avLst/>
              <a:gdLst>
                <a:gd name="T0" fmla="*/ 55 w 55"/>
                <a:gd name="T1" fmla="*/ 31 h 54"/>
                <a:gd name="T2" fmla="*/ 52 w 55"/>
                <a:gd name="T3" fmla="*/ 24 h 54"/>
                <a:gd name="T4" fmla="*/ 40 w 55"/>
                <a:gd name="T5" fmla="*/ 7 h 54"/>
                <a:gd name="T6" fmla="*/ 38 w 55"/>
                <a:gd name="T7" fmla="*/ 0 h 54"/>
                <a:gd name="T8" fmla="*/ 0 w 55"/>
                <a:gd name="T9" fmla="*/ 14 h 54"/>
                <a:gd name="T10" fmla="*/ 7 w 55"/>
                <a:gd name="T11" fmla="*/ 26 h 54"/>
                <a:gd name="T12" fmla="*/ 17 w 55"/>
                <a:gd name="T13" fmla="*/ 42 h 54"/>
                <a:gd name="T14" fmla="*/ 24 w 55"/>
                <a:gd name="T15" fmla="*/ 54 h 54"/>
                <a:gd name="T16" fmla="*/ 55 w 55"/>
                <a:gd name="T17" fmla="*/ 31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 h="54">
                  <a:moveTo>
                    <a:pt x="55" y="31"/>
                  </a:moveTo>
                  <a:lnTo>
                    <a:pt x="52" y="24"/>
                  </a:lnTo>
                  <a:lnTo>
                    <a:pt x="40" y="7"/>
                  </a:lnTo>
                  <a:lnTo>
                    <a:pt x="38" y="0"/>
                  </a:lnTo>
                  <a:lnTo>
                    <a:pt x="0" y="14"/>
                  </a:lnTo>
                  <a:lnTo>
                    <a:pt x="7" y="26"/>
                  </a:lnTo>
                  <a:lnTo>
                    <a:pt x="17" y="42"/>
                  </a:lnTo>
                  <a:lnTo>
                    <a:pt x="24" y="54"/>
                  </a:lnTo>
                  <a:lnTo>
                    <a:pt x="55" y="3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46" name="Freeform 316"/>
            <p:cNvSpPr/>
            <p:nvPr/>
          </p:nvSpPr>
          <p:spPr bwMode="auto">
            <a:xfrm>
              <a:off x="3097418" y="4437874"/>
              <a:ext cx="61805" cy="59636"/>
            </a:xfrm>
            <a:custGeom>
              <a:avLst/>
              <a:gdLst>
                <a:gd name="T0" fmla="*/ 57 w 57"/>
                <a:gd name="T1" fmla="*/ 17 h 55"/>
                <a:gd name="T2" fmla="*/ 50 w 57"/>
                <a:gd name="T3" fmla="*/ 14 h 55"/>
                <a:gd name="T4" fmla="*/ 33 w 57"/>
                <a:gd name="T5" fmla="*/ 3 h 55"/>
                <a:gd name="T6" fmla="*/ 26 w 57"/>
                <a:gd name="T7" fmla="*/ 0 h 55"/>
                <a:gd name="T8" fmla="*/ 0 w 57"/>
                <a:gd name="T9" fmla="*/ 31 h 55"/>
                <a:gd name="T10" fmla="*/ 14 w 57"/>
                <a:gd name="T11" fmla="*/ 38 h 55"/>
                <a:gd name="T12" fmla="*/ 31 w 57"/>
                <a:gd name="T13" fmla="*/ 48 h 55"/>
                <a:gd name="T14" fmla="*/ 43 w 57"/>
                <a:gd name="T15" fmla="*/ 55 h 55"/>
                <a:gd name="T16" fmla="*/ 57 w 57"/>
                <a:gd name="T17" fmla="*/ 17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 h="55">
                  <a:moveTo>
                    <a:pt x="57" y="17"/>
                  </a:moveTo>
                  <a:lnTo>
                    <a:pt x="50" y="14"/>
                  </a:lnTo>
                  <a:lnTo>
                    <a:pt x="33" y="3"/>
                  </a:lnTo>
                  <a:lnTo>
                    <a:pt x="26" y="0"/>
                  </a:lnTo>
                  <a:lnTo>
                    <a:pt x="0" y="31"/>
                  </a:lnTo>
                  <a:lnTo>
                    <a:pt x="14" y="38"/>
                  </a:lnTo>
                  <a:lnTo>
                    <a:pt x="31" y="48"/>
                  </a:lnTo>
                  <a:lnTo>
                    <a:pt x="43" y="55"/>
                  </a:lnTo>
                  <a:lnTo>
                    <a:pt x="57" y="1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47" name="Freeform 317"/>
            <p:cNvSpPr>
              <a:spLocks noEditPoints="1"/>
            </p:cNvSpPr>
            <p:nvPr/>
          </p:nvSpPr>
          <p:spPr bwMode="auto">
            <a:xfrm>
              <a:off x="2926101" y="4448717"/>
              <a:ext cx="263481" cy="266734"/>
            </a:xfrm>
            <a:custGeom>
              <a:avLst/>
              <a:gdLst>
                <a:gd name="T0" fmla="*/ 51 w 103"/>
                <a:gd name="T1" fmla="*/ 104 h 104"/>
                <a:gd name="T2" fmla="*/ 0 w 103"/>
                <a:gd name="T3" fmla="*/ 52 h 104"/>
                <a:gd name="T4" fmla="*/ 51 w 103"/>
                <a:gd name="T5" fmla="*/ 0 h 104"/>
                <a:gd name="T6" fmla="*/ 103 w 103"/>
                <a:gd name="T7" fmla="*/ 52 h 104"/>
                <a:gd name="T8" fmla="*/ 51 w 103"/>
                <a:gd name="T9" fmla="*/ 104 h 104"/>
                <a:gd name="T10" fmla="*/ 51 w 103"/>
                <a:gd name="T11" fmla="*/ 16 h 104"/>
                <a:gd name="T12" fmla="*/ 15 w 103"/>
                <a:gd name="T13" fmla="*/ 52 h 104"/>
                <a:gd name="T14" fmla="*/ 51 w 103"/>
                <a:gd name="T15" fmla="*/ 89 h 104"/>
                <a:gd name="T16" fmla="*/ 87 w 103"/>
                <a:gd name="T17" fmla="*/ 52 h 104"/>
                <a:gd name="T18" fmla="*/ 51 w 103"/>
                <a:gd name="T19" fmla="*/ 16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3" h="104">
                  <a:moveTo>
                    <a:pt x="51" y="104"/>
                  </a:moveTo>
                  <a:cubicBezTo>
                    <a:pt x="23" y="104"/>
                    <a:pt x="0" y="81"/>
                    <a:pt x="0" y="52"/>
                  </a:cubicBezTo>
                  <a:cubicBezTo>
                    <a:pt x="0" y="24"/>
                    <a:pt x="23" y="0"/>
                    <a:pt x="51" y="0"/>
                  </a:cubicBezTo>
                  <a:cubicBezTo>
                    <a:pt x="80" y="0"/>
                    <a:pt x="103" y="24"/>
                    <a:pt x="103" y="52"/>
                  </a:cubicBezTo>
                  <a:cubicBezTo>
                    <a:pt x="103" y="81"/>
                    <a:pt x="80" y="104"/>
                    <a:pt x="51" y="104"/>
                  </a:cubicBezTo>
                  <a:close/>
                  <a:moveTo>
                    <a:pt x="51" y="16"/>
                  </a:moveTo>
                  <a:cubicBezTo>
                    <a:pt x="31" y="16"/>
                    <a:pt x="15" y="32"/>
                    <a:pt x="15" y="52"/>
                  </a:cubicBezTo>
                  <a:cubicBezTo>
                    <a:pt x="15" y="73"/>
                    <a:pt x="31" y="89"/>
                    <a:pt x="51" y="89"/>
                  </a:cubicBezTo>
                  <a:cubicBezTo>
                    <a:pt x="71" y="89"/>
                    <a:pt x="87" y="73"/>
                    <a:pt x="87" y="52"/>
                  </a:cubicBezTo>
                  <a:cubicBezTo>
                    <a:pt x="87" y="32"/>
                    <a:pt x="71" y="16"/>
                    <a:pt x="51"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48" name="Oval 318"/>
            <p:cNvSpPr>
              <a:spLocks noChangeArrowheads="1"/>
            </p:cNvSpPr>
            <p:nvPr/>
          </p:nvSpPr>
          <p:spPr bwMode="auto">
            <a:xfrm>
              <a:off x="2999832" y="4525702"/>
              <a:ext cx="112766" cy="112766"/>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grpSp>
      <p:grpSp>
        <p:nvGrpSpPr>
          <p:cNvPr id="49" name="组合 48"/>
          <p:cNvGrpSpPr/>
          <p:nvPr/>
        </p:nvGrpSpPr>
        <p:grpSpPr>
          <a:xfrm>
            <a:off x="7044472" y="2382997"/>
            <a:ext cx="293227" cy="199750"/>
            <a:chOff x="4895160" y="4287159"/>
            <a:chExt cx="571418" cy="389258"/>
          </a:xfrm>
          <a:solidFill>
            <a:schemeClr val="bg1"/>
          </a:solidFill>
        </p:grpSpPr>
        <p:sp>
          <p:nvSpPr>
            <p:cNvPr id="50" name="Freeform 327"/>
            <p:cNvSpPr>
              <a:spLocks noEditPoints="1"/>
            </p:cNvSpPr>
            <p:nvPr/>
          </p:nvSpPr>
          <p:spPr bwMode="auto">
            <a:xfrm>
              <a:off x="4895160" y="4287159"/>
              <a:ext cx="438051" cy="389258"/>
            </a:xfrm>
            <a:custGeom>
              <a:avLst/>
              <a:gdLst>
                <a:gd name="T0" fmla="*/ 166 w 171"/>
                <a:gd name="T1" fmla="*/ 0 h 152"/>
                <a:gd name="T2" fmla="*/ 5 w 171"/>
                <a:gd name="T3" fmla="*/ 0 h 152"/>
                <a:gd name="T4" fmla="*/ 0 w 171"/>
                <a:gd name="T5" fmla="*/ 5 h 152"/>
                <a:gd name="T6" fmla="*/ 0 w 171"/>
                <a:gd name="T7" fmla="*/ 146 h 152"/>
                <a:gd name="T8" fmla="*/ 5 w 171"/>
                <a:gd name="T9" fmla="*/ 152 h 152"/>
                <a:gd name="T10" fmla="*/ 166 w 171"/>
                <a:gd name="T11" fmla="*/ 152 h 152"/>
                <a:gd name="T12" fmla="*/ 171 w 171"/>
                <a:gd name="T13" fmla="*/ 146 h 152"/>
                <a:gd name="T14" fmla="*/ 171 w 171"/>
                <a:gd name="T15" fmla="*/ 5 h 152"/>
                <a:gd name="T16" fmla="*/ 166 w 171"/>
                <a:gd name="T17" fmla="*/ 0 h 152"/>
                <a:gd name="T18" fmla="*/ 132 w 171"/>
                <a:gd name="T19" fmla="*/ 12 h 152"/>
                <a:gd name="T20" fmla="*/ 139 w 171"/>
                <a:gd name="T21" fmla="*/ 19 h 152"/>
                <a:gd name="T22" fmla="*/ 132 w 171"/>
                <a:gd name="T23" fmla="*/ 26 h 152"/>
                <a:gd name="T24" fmla="*/ 124 w 171"/>
                <a:gd name="T25" fmla="*/ 19 h 152"/>
                <a:gd name="T26" fmla="*/ 132 w 171"/>
                <a:gd name="T27" fmla="*/ 12 h 152"/>
                <a:gd name="T28" fmla="*/ 110 w 171"/>
                <a:gd name="T29" fmla="*/ 12 h 152"/>
                <a:gd name="T30" fmla="*/ 118 w 171"/>
                <a:gd name="T31" fmla="*/ 19 h 152"/>
                <a:gd name="T32" fmla="*/ 110 w 171"/>
                <a:gd name="T33" fmla="*/ 26 h 152"/>
                <a:gd name="T34" fmla="*/ 103 w 171"/>
                <a:gd name="T35" fmla="*/ 19 h 152"/>
                <a:gd name="T36" fmla="*/ 110 w 171"/>
                <a:gd name="T37" fmla="*/ 12 h 152"/>
                <a:gd name="T38" fmla="*/ 160 w 171"/>
                <a:gd name="T39" fmla="*/ 141 h 152"/>
                <a:gd name="T40" fmla="*/ 11 w 171"/>
                <a:gd name="T41" fmla="*/ 141 h 152"/>
                <a:gd name="T42" fmla="*/ 11 w 171"/>
                <a:gd name="T43" fmla="*/ 38 h 152"/>
                <a:gd name="T44" fmla="*/ 160 w 171"/>
                <a:gd name="T45" fmla="*/ 38 h 152"/>
                <a:gd name="T46" fmla="*/ 160 w 171"/>
                <a:gd name="T47" fmla="*/ 141 h 152"/>
                <a:gd name="T48" fmla="*/ 153 w 171"/>
                <a:gd name="T49" fmla="*/ 26 h 152"/>
                <a:gd name="T50" fmla="*/ 146 w 171"/>
                <a:gd name="T51" fmla="*/ 19 h 152"/>
                <a:gd name="T52" fmla="*/ 153 w 171"/>
                <a:gd name="T53" fmla="*/ 12 h 152"/>
                <a:gd name="T54" fmla="*/ 160 w 171"/>
                <a:gd name="T55" fmla="*/ 19 h 152"/>
                <a:gd name="T56" fmla="*/ 153 w 171"/>
                <a:gd name="T57" fmla="*/ 26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71" h="152">
                  <a:moveTo>
                    <a:pt x="166" y="0"/>
                  </a:moveTo>
                  <a:cubicBezTo>
                    <a:pt x="5" y="0"/>
                    <a:pt x="5" y="0"/>
                    <a:pt x="5" y="0"/>
                  </a:cubicBezTo>
                  <a:cubicBezTo>
                    <a:pt x="2" y="0"/>
                    <a:pt x="0" y="2"/>
                    <a:pt x="0" y="5"/>
                  </a:cubicBezTo>
                  <a:cubicBezTo>
                    <a:pt x="0" y="146"/>
                    <a:pt x="0" y="146"/>
                    <a:pt x="0" y="146"/>
                  </a:cubicBezTo>
                  <a:cubicBezTo>
                    <a:pt x="0" y="149"/>
                    <a:pt x="2" y="152"/>
                    <a:pt x="5" y="152"/>
                  </a:cubicBezTo>
                  <a:cubicBezTo>
                    <a:pt x="166" y="152"/>
                    <a:pt x="166" y="152"/>
                    <a:pt x="166" y="152"/>
                  </a:cubicBezTo>
                  <a:cubicBezTo>
                    <a:pt x="169" y="152"/>
                    <a:pt x="171" y="149"/>
                    <a:pt x="171" y="146"/>
                  </a:cubicBezTo>
                  <a:cubicBezTo>
                    <a:pt x="171" y="5"/>
                    <a:pt x="171" y="5"/>
                    <a:pt x="171" y="5"/>
                  </a:cubicBezTo>
                  <a:cubicBezTo>
                    <a:pt x="171" y="2"/>
                    <a:pt x="169" y="0"/>
                    <a:pt x="166" y="0"/>
                  </a:cubicBezTo>
                  <a:close/>
                  <a:moveTo>
                    <a:pt x="132" y="12"/>
                  </a:moveTo>
                  <a:cubicBezTo>
                    <a:pt x="136" y="12"/>
                    <a:pt x="139" y="15"/>
                    <a:pt x="139" y="19"/>
                  </a:cubicBezTo>
                  <a:cubicBezTo>
                    <a:pt x="139" y="23"/>
                    <a:pt x="136" y="26"/>
                    <a:pt x="132" y="26"/>
                  </a:cubicBezTo>
                  <a:cubicBezTo>
                    <a:pt x="128" y="26"/>
                    <a:pt x="124" y="23"/>
                    <a:pt x="124" y="19"/>
                  </a:cubicBezTo>
                  <a:cubicBezTo>
                    <a:pt x="124" y="15"/>
                    <a:pt x="128" y="12"/>
                    <a:pt x="132" y="12"/>
                  </a:cubicBezTo>
                  <a:close/>
                  <a:moveTo>
                    <a:pt x="110" y="12"/>
                  </a:moveTo>
                  <a:cubicBezTo>
                    <a:pt x="114" y="12"/>
                    <a:pt x="118" y="15"/>
                    <a:pt x="118" y="19"/>
                  </a:cubicBezTo>
                  <a:cubicBezTo>
                    <a:pt x="118" y="23"/>
                    <a:pt x="114" y="26"/>
                    <a:pt x="110" y="26"/>
                  </a:cubicBezTo>
                  <a:cubicBezTo>
                    <a:pt x="106" y="26"/>
                    <a:pt x="103" y="23"/>
                    <a:pt x="103" y="19"/>
                  </a:cubicBezTo>
                  <a:cubicBezTo>
                    <a:pt x="103" y="15"/>
                    <a:pt x="106" y="12"/>
                    <a:pt x="110" y="12"/>
                  </a:cubicBezTo>
                  <a:close/>
                  <a:moveTo>
                    <a:pt x="160" y="141"/>
                  </a:moveTo>
                  <a:cubicBezTo>
                    <a:pt x="11" y="141"/>
                    <a:pt x="11" y="141"/>
                    <a:pt x="11" y="141"/>
                  </a:cubicBezTo>
                  <a:cubicBezTo>
                    <a:pt x="11" y="38"/>
                    <a:pt x="11" y="38"/>
                    <a:pt x="11" y="38"/>
                  </a:cubicBezTo>
                  <a:cubicBezTo>
                    <a:pt x="160" y="38"/>
                    <a:pt x="160" y="38"/>
                    <a:pt x="160" y="38"/>
                  </a:cubicBezTo>
                  <a:lnTo>
                    <a:pt x="160" y="141"/>
                  </a:lnTo>
                  <a:close/>
                  <a:moveTo>
                    <a:pt x="153" y="26"/>
                  </a:moveTo>
                  <a:cubicBezTo>
                    <a:pt x="149" y="26"/>
                    <a:pt x="146" y="23"/>
                    <a:pt x="146" y="19"/>
                  </a:cubicBezTo>
                  <a:cubicBezTo>
                    <a:pt x="146" y="15"/>
                    <a:pt x="149" y="12"/>
                    <a:pt x="153" y="12"/>
                  </a:cubicBezTo>
                  <a:cubicBezTo>
                    <a:pt x="157" y="12"/>
                    <a:pt x="160" y="15"/>
                    <a:pt x="160" y="19"/>
                  </a:cubicBezTo>
                  <a:cubicBezTo>
                    <a:pt x="160" y="23"/>
                    <a:pt x="157" y="26"/>
                    <a:pt x="153"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51" name="Rectangle 328"/>
            <p:cNvSpPr>
              <a:spLocks noChangeArrowheads="1"/>
            </p:cNvSpPr>
            <p:nvPr/>
          </p:nvSpPr>
          <p:spPr bwMode="auto">
            <a:xfrm>
              <a:off x="4953712" y="4417273"/>
              <a:ext cx="315527" cy="5963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52" name="Rectangle 329"/>
            <p:cNvSpPr>
              <a:spLocks noChangeArrowheads="1"/>
            </p:cNvSpPr>
            <p:nvPr/>
          </p:nvSpPr>
          <p:spPr bwMode="auto">
            <a:xfrm>
              <a:off x="4953712" y="4501847"/>
              <a:ext cx="99754" cy="10517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53" name="Rectangle 330"/>
            <p:cNvSpPr>
              <a:spLocks noChangeArrowheads="1"/>
            </p:cNvSpPr>
            <p:nvPr/>
          </p:nvSpPr>
          <p:spPr bwMode="auto">
            <a:xfrm>
              <a:off x="5071899" y="4505100"/>
              <a:ext cx="107344" cy="130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54" name="Rectangle 331"/>
            <p:cNvSpPr>
              <a:spLocks noChangeArrowheads="1"/>
            </p:cNvSpPr>
            <p:nvPr/>
          </p:nvSpPr>
          <p:spPr bwMode="auto">
            <a:xfrm>
              <a:off x="5071899" y="4548471"/>
              <a:ext cx="107344" cy="130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55" name="Rectangle 332"/>
            <p:cNvSpPr>
              <a:spLocks noChangeArrowheads="1"/>
            </p:cNvSpPr>
            <p:nvPr/>
          </p:nvSpPr>
          <p:spPr bwMode="auto">
            <a:xfrm>
              <a:off x="5071899" y="4589674"/>
              <a:ext cx="107344" cy="1518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56" name="Freeform 333"/>
            <p:cNvSpPr/>
            <p:nvPr/>
          </p:nvSpPr>
          <p:spPr bwMode="auto">
            <a:xfrm>
              <a:off x="5225867" y="4569073"/>
              <a:ext cx="40119" cy="41203"/>
            </a:xfrm>
            <a:custGeom>
              <a:avLst/>
              <a:gdLst>
                <a:gd name="T0" fmla="*/ 11 w 37"/>
                <a:gd name="T1" fmla="*/ 0 h 38"/>
                <a:gd name="T2" fmla="*/ 11 w 37"/>
                <a:gd name="T3" fmla="*/ 2 h 38"/>
                <a:gd name="T4" fmla="*/ 0 w 37"/>
                <a:gd name="T5" fmla="*/ 38 h 38"/>
                <a:gd name="T6" fmla="*/ 35 w 37"/>
                <a:gd name="T7" fmla="*/ 26 h 38"/>
                <a:gd name="T8" fmla="*/ 37 w 37"/>
                <a:gd name="T9" fmla="*/ 26 h 38"/>
                <a:gd name="T10" fmla="*/ 11 w 37"/>
                <a:gd name="T11" fmla="*/ 0 h 38"/>
              </a:gdLst>
              <a:ahLst/>
              <a:cxnLst>
                <a:cxn ang="0">
                  <a:pos x="T0" y="T1"/>
                </a:cxn>
                <a:cxn ang="0">
                  <a:pos x="T2" y="T3"/>
                </a:cxn>
                <a:cxn ang="0">
                  <a:pos x="T4" y="T5"/>
                </a:cxn>
                <a:cxn ang="0">
                  <a:pos x="T6" y="T7"/>
                </a:cxn>
                <a:cxn ang="0">
                  <a:pos x="T8" y="T9"/>
                </a:cxn>
                <a:cxn ang="0">
                  <a:pos x="T10" y="T11"/>
                </a:cxn>
              </a:cxnLst>
              <a:rect l="0" t="0" r="r" b="b"/>
              <a:pathLst>
                <a:path w="37" h="38">
                  <a:moveTo>
                    <a:pt x="11" y="0"/>
                  </a:moveTo>
                  <a:lnTo>
                    <a:pt x="11" y="2"/>
                  </a:lnTo>
                  <a:lnTo>
                    <a:pt x="0" y="38"/>
                  </a:lnTo>
                  <a:lnTo>
                    <a:pt x="35" y="26"/>
                  </a:lnTo>
                  <a:lnTo>
                    <a:pt x="37" y="26"/>
                  </a:lnTo>
                  <a:lnTo>
                    <a:pt x="1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57" name="Freeform 334"/>
            <p:cNvSpPr/>
            <p:nvPr/>
          </p:nvSpPr>
          <p:spPr bwMode="auto">
            <a:xfrm>
              <a:off x="5389594" y="4366311"/>
              <a:ext cx="76984" cy="79153"/>
            </a:xfrm>
            <a:custGeom>
              <a:avLst/>
              <a:gdLst>
                <a:gd name="T0" fmla="*/ 23 w 30"/>
                <a:gd name="T1" fmla="*/ 31 h 31"/>
                <a:gd name="T2" fmla="*/ 28 w 30"/>
                <a:gd name="T3" fmla="*/ 25 h 31"/>
                <a:gd name="T4" fmla="*/ 28 w 30"/>
                <a:gd name="T5" fmla="*/ 18 h 31"/>
                <a:gd name="T6" fmla="*/ 13 w 30"/>
                <a:gd name="T7" fmla="*/ 2 h 31"/>
                <a:gd name="T8" fmla="*/ 6 w 30"/>
                <a:gd name="T9" fmla="*/ 2 h 31"/>
                <a:gd name="T10" fmla="*/ 0 w 30"/>
                <a:gd name="T11" fmla="*/ 8 h 31"/>
                <a:gd name="T12" fmla="*/ 23 w 30"/>
                <a:gd name="T13" fmla="*/ 31 h 31"/>
              </a:gdLst>
              <a:ahLst/>
              <a:cxnLst>
                <a:cxn ang="0">
                  <a:pos x="T0" y="T1"/>
                </a:cxn>
                <a:cxn ang="0">
                  <a:pos x="T2" y="T3"/>
                </a:cxn>
                <a:cxn ang="0">
                  <a:pos x="T4" y="T5"/>
                </a:cxn>
                <a:cxn ang="0">
                  <a:pos x="T6" y="T7"/>
                </a:cxn>
                <a:cxn ang="0">
                  <a:pos x="T8" y="T9"/>
                </a:cxn>
                <a:cxn ang="0">
                  <a:pos x="T10" y="T11"/>
                </a:cxn>
                <a:cxn ang="0">
                  <a:pos x="T12" y="T13"/>
                </a:cxn>
              </a:cxnLst>
              <a:rect l="0" t="0" r="r" b="b"/>
              <a:pathLst>
                <a:path w="30" h="31">
                  <a:moveTo>
                    <a:pt x="23" y="31"/>
                  </a:moveTo>
                  <a:cubicBezTo>
                    <a:pt x="28" y="25"/>
                    <a:pt x="28" y="25"/>
                    <a:pt x="28" y="25"/>
                  </a:cubicBezTo>
                  <a:cubicBezTo>
                    <a:pt x="30" y="23"/>
                    <a:pt x="30" y="20"/>
                    <a:pt x="28" y="18"/>
                  </a:cubicBezTo>
                  <a:cubicBezTo>
                    <a:pt x="13" y="2"/>
                    <a:pt x="13" y="2"/>
                    <a:pt x="13" y="2"/>
                  </a:cubicBezTo>
                  <a:cubicBezTo>
                    <a:pt x="11" y="0"/>
                    <a:pt x="8" y="0"/>
                    <a:pt x="6" y="2"/>
                  </a:cubicBezTo>
                  <a:cubicBezTo>
                    <a:pt x="0" y="8"/>
                    <a:pt x="0" y="8"/>
                    <a:pt x="0" y="8"/>
                  </a:cubicBezTo>
                  <a:lnTo>
                    <a:pt x="23" y="3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58" name="Freeform 335"/>
            <p:cNvSpPr/>
            <p:nvPr/>
          </p:nvSpPr>
          <p:spPr bwMode="auto">
            <a:xfrm>
              <a:off x="5258396" y="4394503"/>
              <a:ext cx="182160" cy="182160"/>
            </a:xfrm>
            <a:custGeom>
              <a:avLst/>
              <a:gdLst>
                <a:gd name="T0" fmla="*/ 49 w 71"/>
                <a:gd name="T1" fmla="*/ 0 h 71"/>
                <a:gd name="T2" fmla="*/ 48 w 71"/>
                <a:gd name="T3" fmla="*/ 0 h 71"/>
                <a:gd name="T4" fmla="*/ 2 w 71"/>
                <a:gd name="T5" fmla="*/ 47 h 71"/>
                <a:gd name="T6" fmla="*/ 2 w 71"/>
                <a:gd name="T7" fmla="*/ 54 h 71"/>
                <a:gd name="T8" fmla="*/ 2 w 71"/>
                <a:gd name="T9" fmla="*/ 55 h 71"/>
                <a:gd name="T10" fmla="*/ 8 w 71"/>
                <a:gd name="T11" fmla="*/ 56 h 71"/>
                <a:gd name="T12" fmla="*/ 9 w 71"/>
                <a:gd name="T13" fmla="*/ 62 h 71"/>
                <a:gd name="T14" fmla="*/ 9 w 71"/>
                <a:gd name="T15" fmla="*/ 62 h 71"/>
                <a:gd name="T16" fmla="*/ 15 w 71"/>
                <a:gd name="T17" fmla="*/ 63 h 71"/>
                <a:gd name="T18" fmla="*/ 16 w 71"/>
                <a:gd name="T19" fmla="*/ 69 h 71"/>
                <a:gd name="T20" fmla="*/ 17 w 71"/>
                <a:gd name="T21" fmla="*/ 69 h 71"/>
                <a:gd name="T22" fmla="*/ 24 w 71"/>
                <a:gd name="T23" fmla="*/ 69 h 71"/>
                <a:gd name="T24" fmla="*/ 71 w 71"/>
                <a:gd name="T25" fmla="*/ 23 h 71"/>
                <a:gd name="T26" fmla="*/ 71 w 71"/>
                <a:gd name="T27" fmla="*/ 22 h 71"/>
                <a:gd name="T28" fmla="*/ 49 w 71"/>
                <a:gd name="T29"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71">
                  <a:moveTo>
                    <a:pt x="49" y="0"/>
                  </a:moveTo>
                  <a:cubicBezTo>
                    <a:pt x="49" y="0"/>
                    <a:pt x="48" y="0"/>
                    <a:pt x="48" y="0"/>
                  </a:cubicBezTo>
                  <a:cubicBezTo>
                    <a:pt x="2" y="47"/>
                    <a:pt x="2" y="47"/>
                    <a:pt x="2" y="47"/>
                  </a:cubicBezTo>
                  <a:cubicBezTo>
                    <a:pt x="0" y="49"/>
                    <a:pt x="0" y="52"/>
                    <a:pt x="2" y="54"/>
                  </a:cubicBezTo>
                  <a:cubicBezTo>
                    <a:pt x="2" y="55"/>
                    <a:pt x="2" y="55"/>
                    <a:pt x="2" y="55"/>
                  </a:cubicBezTo>
                  <a:cubicBezTo>
                    <a:pt x="4" y="56"/>
                    <a:pt x="6" y="57"/>
                    <a:pt x="8" y="56"/>
                  </a:cubicBezTo>
                  <a:cubicBezTo>
                    <a:pt x="7" y="58"/>
                    <a:pt x="7" y="60"/>
                    <a:pt x="9" y="62"/>
                  </a:cubicBezTo>
                  <a:cubicBezTo>
                    <a:pt x="9" y="62"/>
                    <a:pt x="9" y="62"/>
                    <a:pt x="9" y="62"/>
                  </a:cubicBezTo>
                  <a:cubicBezTo>
                    <a:pt x="11" y="64"/>
                    <a:pt x="13" y="64"/>
                    <a:pt x="15" y="63"/>
                  </a:cubicBezTo>
                  <a:cubicBezTo>
                    <a:pt x="14" y="65"/>
                    <a:pt x="15" y="67"/>
                    <a:pt x="16" y="69"/>
                  </a:cubicBezTo>
                  <a:cubicBezTo>
                    <a:pt x="17" y="69"/>
                    <a:pt x="17" y="69"/>
                    <a:pt x="17" y="69"/>
                  </a:cubicBezTo>
                  <a:cubicBezTo>
                    <a:pt x="19" y="71"/>
                    <a:pt x="22" y="71"/>
                    <a:pt x="24" y="69"/>
                  </a:cubicBezTo>
                  <a:cubicBezTo>
                    <a:pt x="71" y="23"/>
                    <a:pt x="71" y="23"/>
                    <a:pt x="71" y="23"/>
                  </a:cubicBezTo>
                  <a:cubicBezTo>
                    <a:pt x="71" y="23"/>
                    <a:pt x="71" y="22"/>
                    <a:pt x="71" y="22"/>
                  </a:cubicBezTo>
                  <a:lnTo>
                    <a:pt x="49"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grpSp>
      <p:grpSp>
        <p:nvGrpSpPr>
          <p:cNvPr id="59" name="组合 58"/>
          <p:cNvGrpSpPr/>
          <p:nvPr/>
        </p:nvGrpSpPr>
        <p:grpSpPr>
          <a:xfrm>
            <a:off x="8343452" y="4311276"/>
            <a:ext cx="204354" cy="181591"/>
            <a:chOff x="6007636" y="4287159"/>
            <a:chExt cx="438051" cy="389258"/>
          </a:xfrm>
          <a:solidFill>
            <a:schemeClr val="bg1"/>
          </a:solidFill>
        </p:grpSpPr>
        <p:sp>
          <p:nvSpPr>
            <p:cNvPr id="60" name="Freeform 824"/>
            <p:cNvSpPr>
              <a:spLocks noEditPoints="1"/>
            </p:cNvSpPr>
            <p:nvPr/>
          </p:nvSpPr>
          <p:spPr bwMode="auto">
            <a:xfrm>
              <a:off x="6007636" y="4287159"/>
              <a:ext cx="438051" cy="389258"/>
            </a:xfrm>
            <a:custGeom>
              <a:avLst/>
              <a:gdLst>
                <a:gd name="T0" fmla="*/ 166 w 171"/>
                <a:gd name="T1" fmla="*/ 0 h 152"/>
                <a:gd name="T2" fmla="*/ 6 w 171"/>
                <a:gd name="T3" fmla="*/ 0 h 152"/>
                <a:gd name="T4" fmla="*/ 0 w 171"/>
                <a:gd name="T5" fmla="*/ 5 h 152"/>
                <a:gd name="T6" fmla="*/ 0 w 171"/>
                <a:gd name="T7" fmla="*/ 146 h 152"/>
                <a:gd name="T8" fmla="*/ 6 w 171"/>
                <a:gd name="T9" fmla="*/ 152 h 152"/>
                <a:gd name="T10" fmla="*/ 166 w 171"/>
                <a:gd name="T11" fmla="*/ 152 h 152"/>
                <a:gd name="T12" fmla="*/ 171 w 171"/>
                <a:gd name="T13" fmla="*/ 146 h 152"/>
                <a:gd name="T14" fmla="*/ 171 w 171"/>
                <a:gd name="T15" fmla="*/ 5 h 152"/>
                <a:gd name="T16" fmla="*/ 166 w 171"/>
                <a:gd name="T17" fmla="*/ 0 h 152"/>
                <a:gd name="T18" fmla="*/ 132 w 171"/>
                <a:gd name="T19" fmla="*/ 12 h 152"/>
                <a:gd name="T20" fmla="*/ 139 w 171"/>
                <a:gd name="T21" fmla="*/ 19 h 152"/>
                <a:gd name="T22" fmla="*/ 132 w 171"/>
                <a:gd name="T23" fmla="*/ 26 h 152"/>
                <a:gd name="T24" fmla="*/ 125 w 171"/>
                <a:gd name="T25" fmla="*/ 19 h 152"/>
                <a:gd name="T26" fmla="*/ 132 w 171"/>
                <a:gd name="T27" fmla="*/ 12 h 152"/>
                <a:gd name="T28" fmla="*/ 111 w 171"/>
                <a:gd name="T29" fmla="*/ 12 h 152"/>
                <a:gd name="T30" fmla="*/ 118 w 171"/>
                <a:gd name="T31" fmla="*/ 19 h 152"/>
                <a:gd name="T32" fmla="*/ 111 w 171"/>
                <a:gd name="T33" fmla="*/ 26 h 152"/>
                <a:gd name="T34" fmla="*/ 103 w 171"/>
                <a:gd name="T35" fmla="*/ 19 h 152"/>
                <a:gd name="T36" fmla="*/ 111 w 171"/>
                <a:gd name="T37" fmla="*/ 12 h 152"/>
                <a:gd name="T38" fmla="*/ 160 w 171"/>
                <a:gd name="T39" fmla="*/ 141 h 152"/>
                <a:gd name="T40" fmla="*/ 11 w 171"/>
                <a:gd name="T41" fmla="*/ 141 h 152"/>
                <a:gd name="T42" fmla="*/ 11 w 171"/>
                <a:gd name="T43" fmla="*/ 38 h 152"/>
                <a:gd name="T44" fmla="*/ 160 w 171"/>
                <a:gd name="T45" fmla="*/ 38 h 152"/>
                <a:gd name="T46" fmla="*/ 160 w 171"/>
                <a:gd name="T47" fmla="*/ 141 h 152"/>
                <a:gd name="T48" fmla="*/ 153 w 171"/>
                <a:gd name="T49" fmla="*/ 26 h 152"/>
                <a:gd name="T50" fmla="*/ 146 w 171"/>
                <a:gd name="T51" fmla="*/ 19 h 152"/>
                <a:gd name="T52" fmla="*/ 153 w 171"/>
                <a:gd name="T53" fmla="*/ 12 h 152"/>
                <a:gd name="T54" fmla="*/ 160 w 171"/>
                <a:gd name="T55" fmla="*/ 19 h 152"/>
                <a:gd name="T56" fmla="*/ 153 w 171"/>
                <a:gd name="T57" fmla="*/ 26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71" h="152">
                  <a:moveTo>
                    <a:pt x="166" y="0"/>
                  </a:moveTo>
                  <a:cubicBezTo>
                    <a:pt x="6" y="0"/>
                    <a:pt x="6" y="0"/>
                    <a:pt x="6" y="0"/>
                  </a:cubicBezTo>
                  <a:cubicBezTo>
                    <a:pt x="3" y="0"/>
                    <a:pt x="0" y="2"/>
                    <a:pt x="0" y="5"/>
                  </a:cubicBezTo>
                  <a:cubicBezTo>
                    <a:pt x="0" y="146"/>
                    <a:pt x="0" y="146"/>
                    <a:pt x="0" y="146"/>
                  </a:cubicBezTo>
                  <a:cubicBezTo>
                    <a:pt x="0" y="149"/>
                    <a:pt x="3" y="152"/>
                    <a:pt x="6" y="152"/>
                  </a:cubicBezTo>
                  <a:cubicBezTo>
                    <a:pt x="166" y="152"/>
                    <a:pt x="166" y="152"/>
                    <a:pt x="166" y="152"/>
                  </a:cubicBezTo>
                  <a:cubicBezTo>
                    <a:pt x="169" y="152"/>
                    <a:pt x="171" y="149"/>
                    <a:pt x="171" y="146"/>
                  </a:cubicBezTo>
                  <a:cubicBezTo>
                    <a:pt x="171" y="5"/>
                    <a:pt x="171" y="5"/>
                    <a:pt x="171" y="5"/>
                  </a:cubicBezTo>
                  <a:cubicBezTo>
                    <a:pt x="171" y="2"/>
                    <a:pt x="169" y="0"/>
                    <a:pt x="166" y="0"/>
                  </a:cubicBezTo>
                  <a:close/>
                  <a:moveTo>
                    <a:pt x="132" y="12"/>
                  </a:moveTo>
                  <a:cubicBezTo>
                    <a:pt x="136" y="12"/>
                    <a:pt x="139" y="15"/>
                    <a:pt x="139" y="19"/>
                  </a:cubicBezTo>
                  <a:cubicBezTo>
                    <a:pt x="139" y="23"/>
                    <a:pt x="136" y="26"/>
                    <a:pt x="132" y="26"/>
                  </a:cubicBezTo>
                  <a:cubicBezTo>
                    <a:pt x="128" y="26"/>
                    <a:pt x="125" y="23"/>
                    <a:pt x="125" y="19"/>
                  </a:cubicBezTo>
                  <a:cubicBezTo>
                    <a:pt x="125" y="15"/>
                    <a:pt x="128" y="12"/>
                    <a:pt x="132" y="12"/>
                  </a:cubicBezTo>
                  <a:close/>
                  <a:moveTo>
                    <a:pt x="111" y="12"/>
                  </a:moveTo>
                  <a:cubicBezTo>
                    <a:pt x="115" y="12"/>
                    <a:pt x="118" y="15"/>
                    <a:pt x="118" y="19"/>
                  </a:cubicBezTo>
                  <a:cubicBezTo>
                    <a:pt x="118" y="23"/>
                    <a:pt x="115" y="26"/>
                    <a:pt x="111" y="26"/>
                  </a:cubicBezTo>
                  <a:cubicBezTo>
                    <a:pt x="107" y="26"/>
                    <a:pt x="103" y="23"/>
                    <a:pt x="103" y="19"/>
                  </a:cubicBezTo>
                  <a:cubicBezTo>
                    <a:pt x="103" y="15"/>
                    <a:pt x="107" y="12"/>
                    <a:pt x="111" y="12"/>
                  </a:cubicBezTo>
                  <a:close/>
                  <a:moveTo>
                    <a:pt x="160" y="141"/>
                  </a:moveTo>
                  <a:cubicBezTo>
                    <a:pt x="11" y="141"/>
                    <a:pt x="11" y="141"/>
                    <a:pt x="11" y="141"/>
                  </a:cubicBezTo>
                  <a:cubicBezTo>
                    <a:pt x="11" y="38"/>
                    <a:pt x="11" y="38"/>
                    <a:pt x="11" y="38"/>
                  </a:cubicBezTo>
                  <a:cubicBezTo>
                    <a:pt x="160" y="38"/>
                    <a:pt x="160" y="38"/>
                    <a:pt x="160" y="38"/>
                  </a:cubicBezTo>
                  <a:lnTo>
                    <a:pt x="160" y="141"/>
                  </a:lnTo>
                  <a:close/>
                  <a:moveTo>
                    <a:pt x="153" y="26"/>
                  </a:moveTo>
                  <a:cubicBezTo>
                    <a:pt x="149" y="26"/>
                    <a:pt x="146" y="23"/>
                    <a:pt x="146" y="19"/>
                  </a:cubicBezTo>
                  <a:cubicBezTo>
                    <a:pt x="146" y="15"/>
                    <a:pt x="149" y="12"/>
                    <a:pt x="153" y="12"/>
                  </a:cubicBezTo>
                  <a:cubicBezTo>
                    <a:pt x="157" y="12"/>
                    <a:pt x="160" y="15"/>
                    <a:pt x="160" y="19"/>
                  </a:cubicBezTo>
                  <a:cubicBezTo>
                    <a:pt x="160" y="23"/>
                    <a:pt x="157" y="26"/>
                    <a:pt x="153"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61" name="Freeform 825"/>
            <p:cNvSpPr/>
            <p:nvPr/>
          </p:nvSpPr>
          <p:spPr bwMode="auto">
            <a:xfrm>
              <a:off x="6287381" y="4404262"/>
              <a:ext cx="40119" cy="33613"/>
            </a:xfrm>
            <a:custGeom>
              <a:avLst/>
              <a:gdLst>
                <a:gd name="T0" fmla="*/ 16 w 16"/>
                <a:gd name="T1" fmla="*/ 11 h 13"/>
                <a:gd name="T2" fmla="*/ 13 w 16"/>
                <a:gd name="T3" fmla="*/ 13 h 13"/>
                <a:gd name="T4" fmla="*/ 2 w 16"/>
                <a:gd name="T5" fmla="*/ 13 h 13"/>
                <a:gd name="T6" fmla="*/ 0 w 16"/>
                <a:gd name="T7" fmla="*/ 11 h 13"/>
                <a:gd name="T8" fmla="*/ 0 w 16"/>
                <a:gd name="T9" fmla="*/ 2 h 13"/>
                <a:gd name="T10" fmla="*/ 2 w 16"/>
                <a:gd name="T11" fmla="*/ 0 h 13"/>
                <a:gd name="T12" fmla="*/ 13 w 16"/>
                <a:gd name="T13" fmla="*/ 0 h 13"/>
                <a:gd name="T14" fmla="*/ 16 w 16"/>
                <a:gd name="T15" fmla="*/ 2 h 13"/>
                <a:gd name="T16" fmla="*/ 16 w 16"/>
                <a:gd name="T17" fmla="*/ 1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13">
                  <a:moveTo>
                    <a:pt x="16" y="11"/>
                  </a:moveTo>
                  <a:cubicBezTo>
                    <a:pt x="16" y="12"/>
                    <a:pt x="15" y="13"/>
                    <a:pt x="13" y="13"/>
                  </a:cubicBezTo>
                  <a:cubicBezTo>
                    <a:pt x="2" y="13"/>
                    <a:pt x="2" y="13"/>
                    <a:pt x="2" y="13"/>
                  </a:cubicBezTo>
                  <a:cubicBezTo>
                    <a:pt x="1" y="13"/>
                    <a:pt x="0" y="12"/>
                    <a:pt x="0" y="11"/>
                  </a:cubicBezTo>
                  <a:cubicBezTo>
                    <a:pt x="0" y="2"/>
                    <a:pt x="0" y="2"/>
                    <a:pt x="0" y="2"/>
                  </a:cubicBezTo>
                  <a:cubicBezTo>
                    <a:pt x="0" y="1"/>
                    <a:pt x="1" y="0"/>
                    <a:pt x="2" y="0"/>
                  </a:cubicBezTo>
                  <a:cubicBezTo>
                    <a:pt x="13" y="0"/>
                    <a:pt x="13" y="0"/>
                    <a:pt x="13" y="0"/>
                  </a:cubicBezTo>
                  <a:cubicBezTo>
                    <a:pt x="15" y="0"/>
                    <a:pt x="16" y="1"/>
                    <a:pt x="16" y="2"/>
                  </a:cubicBezTo>
                  <a:lnTo>
                    <a:pt x="16" y="1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62" name="Freeform 826"/>
            <p:cNvSpPr/>
            <p:nvPr/>
          </p:nvSpPr>
          <p:spPr bwMode="auto">
            <a:xfrm>
              <a:off x="6222324" y="4435706"/>
              <a:ext cx="46625" cy="48793"/>
            </a:xfrm>
            <a:custGeom>
              <a:avLst/>
              <a:gdLst>
                <a:gd name="T0" fmla="*/ 17 w 18"/>
                <a:gd name="T1" fmla="*/ 4 h 19"/>
                <a:gd name="T2" fmla="*/ 18 w 18"/>
                <a:gd name="T3" fmla="*/ 8 h 19"/>
                <a:gd name="T4" fmla="*/ 12 w 18"/>
                <a:gd name="T5" fmla="*/ 17 h 19"/>
                <a:gd name="T6" fmla="*/ 9 w 18"/>
                <a:gd name="T7" fmla="*/ 18 h 19"/>
                <a:gd name="T8" fmla="*/ 1 w 18"/>
                <a:gd name="T9" fmla="*/ 14 h 19"/>
                <a:gd name="T10" fmla="*/ 0 w 18"/>
                <a:gd name="T11" fmla="*/ 11 h 19"/>
                <a:gd name="T12" fmla="*/ 6 w 18"/>
                <a:gd name="T13" fmla="*/ 1 h 19"/>
                <a:gd name="T14" fmla="*/ 9 w 18"/>
                <a:gd name="T15" fmla="*/ 0 h 19"/>
                <a:gd name="T16" fmla="*/ 17 w 18"/>
                <a:gd name="T17" fmla="*/ 4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19">
                  <a:moveTo>
                    <a:pt x="17" y="4"/>
                  </a:moveTo>
                  <a:cubicBezTo>
                    <a:pt x="18" y="5"/>
                    <a:pt x="18" y="7"/>
                    <a:pt x="18" y="8"/>
                  </a:cubicBezTo>
                  <a:cubicBezTo>
                    <a:pt x="12" y="17"/>
                    <a:pt x="12" y="17"/>
                    <a:pt x="12" y="17"/>
                  </a:cubicBezTo>
                  <a:cubicBezTo>
                    <a:pt x="11" y="19"/>
                    <a:pt x="10" y="19"/>
                    <a:pt x="9" y="18"/>
                  </a:cubicBezTo>
                  <a:cubicBezTo>
                    <a:pt x="1" y="14"/>
                    <a:pt x="1" y="14"/>
                    <a:pt x="1" y="14"/>
                  </a:cubicBezTo>
                  <a:cubicBezTo>
                    <a:pt x="0" y="14"/>
                    <a:pt x="0" y="12"/>
                    <a:pt x="0" y="11"/>
                  </a:cubicBezTo>
                  <a:cubicBezTo>
                    <a:pt x="6" y="1"/>
                    <a:pt x="6" y="1"/>
                    <a:pt x="6" y="1"/>
                  </a:cubicBezTo>
                  <a:cubicBezTo>
                    <a:pt x="7" y="0"/>
                    <a:pt x="8" y="0"/>
                    <a:pt x="9" y="0"/>
                  </a:cubicBezTo>
                  <a:lnTo>
                    <a:pt x="17"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63" name="Freeform 827"/>
            <p:cNvSpPr/>
            <p:nvPr/>
          </p:nvSpPr>
          <p:spPr bwMode="auto">
            <a:xfrm>
              <a:off x="6225577" y="4505100"/>
              <a:ext cx="45540" cy="50962"/>
            </a:xfrm>
            <a:custGeom>
              <a:avLst/>
              <a:gdLst>
                <a:gd name="T0" fmla="*/ 9 w 18"/>
                <a:gd name="T1" fmla="*/ 1 h 20"/>
                <a:gd name="T2" fmla="*/ 12 w 18"/>
                <a:gd name="T3" fmla="*/ 2 h 20"/>
                <a:gd name="T4" fmla="*/ 18 w 18"/>
                <a:gd name="T5" fmla="*/ 12 h 20"/>
                <a:gd name="T6" fmla="*/ 17 w 18"/>
                <a:gd name="T7" fmla="*/ 15 h 20"/>
                <a:gd name="T8" fmla="*/ 9 w 18"/>
                <a:gd name="T9" fmla="*/ 19 h 20"/>
                <a:gd name="T10" fmla="*/ 6 w 18"/>
                <a:gd name="T11" fmla="*/ 18 h 20"/>
                <a:gd name="T12" fmla="*/ 0 w 18"/>
                <a:gd name="T13" fmla="*/ 9 h 20"/>
                <a:gd name="T14" fmla="*/ 1 w 18"/>
                <a:gd name="T15" fmla="*/ 5 h 20"/>
                <a:gd name="T16" fmla="*/ 9 w 18"/>
                <a:gd name="T17" fmla="*/ 1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20">
                  <a:moveTo>
                    <a:pt x="9" y="1"/>
                  </a:moveTo>
                  <a:cubicBezTo>
                    <a:pt x="10" y="0"/>
                    <a:pt x="11" y="1"/>
                    <a:pt x="12" y="2"/>
                  </a:cubicBezTo>
                  <a:cubicBezTo>
                    <a:pt x="18" y="12"/>
                    <a:pt x="18" y="12"/>
                    <a:pt x="18" y="12"/>
                  </a:cubicBezTo>
                  <a:cubicBezTo>
                    <a:pt x="18" y="13"/>
                    <a:pt x="18" y="14"/>
                    <a:pt x="17" y="15"/>
                  </a:cubicBezTo>
                  <a:cubicBezTo>
                    <a:pt x="9" y="19"/>
                    <a:pt x="9" y="19"/>
                    <a:pt x="9" y="19"/>
                  </a:cubicBezTo>
                  <a:cubicBezTo>
                    <a:pt x="8" y="20"/>
                    <a:pt x="7" y="20"/>
                    <a:pt x="6" y="18"/>
                  </a:cubicBezTo>
                  <a:cubicBezTo>
                    <a:pt x="0" y="9"/>
                    <a:pt x="0" y="9"/>
                    <a:pt x="0" y="9"/>
                  </a:cubicBezTo>
                  <a:cubicBezTo>
                    <a:pt x="0" y="8"/>
                    <a:pt x="0" y="6"/>
                    <a:pt x="1" y="5"/>
                  </a:cubicBezTo>
                  <a:lnTo>
                    <a:pt x="9"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64" name="Freeform 828"/>
            <p:cNvSpPr/>
            <p:nvPr/>
          </p:nvSpPr>
          <p:spPr bwMode="auto">
            <a:xfrm>
              <a:off x="6291718" y="4548471"/>
              <a:ext cx="41203" cy="33613"/>
            </a:xfrm>
            <a:custGeom>
              <a:avLst/>
              <a:gdLst>
                <a:gd name="T0" fmla="*/ 0 w 16"/>
                <a:gd name="T1" fmla="*/ 2 h 13"/>
                <a:gd name="T2" fmla="*/ 2 w 16"/>
                <a:gd name="T3" fmla="*/ 0 h 13"/>
                <a:gd name="T4" fmla="*/ 13 w 16"/>
                <a:gd name="T5" fmla="*/ 0 h 13"/>
                <a:gd name="T6" fmla="*/ 16 w 16"/>
                <a:gd name="T7" fmla="*/ 2 h 13"/>
                <a:gd name="T8" fmla="*/ 16 w 16"/>
                <a:gd name="T9" fmla="*/ 10 h 13"/>
                <a:gd name="T10" fmla="*/ 13 w 16"/>
                <a:gd name="T11" fmla="*/ 13 h 13"/>
                <a:gd name="T12" fmla="*/ 2 w 16"/>
                <a:gd name="T13" fmla="*/ 13 h 13"/>
                <a:gd name="T14" fmla="*/ 0 w 16"/>
                <a:gd name="T15" fmla="*/ 10 h 13"/>
                <a:gd name="T16" fmla="*/ 0 w 16"/>
                <a:gd name="T17"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13">
                  <a:moveTo>
                    <a:pt x="0" y="2"/>
                  </a:moveTo>
                  <a:cubicBezTo>
                    <a:pt x="0" y="1"/>
                    <a:pt x="1" y="0"/>
                    <a:pt x="2" y="0"/>
                  </a:cubicBezTo>
                  <a:cubicBezTo>
                    <a:pt x="13" y="0"/>
                    <a:pt x="13" y="0"/>
                    <a:pt x="13" y="0"/>
                  </a:cubicBezTo>
                  <a:cubicBezTo>
                    <a:pt x="15" y="0"/>
                    <a:pt x="16" y="1"/>
                    <a:pt x="16" y="2"/>
                  </a:cubicBezTo>
                  <a:cubicBezTo>
                    <a:pt x="16" y="10"/>
                    <a:pt x="16" y="10"/>
                    <a:pt x="16" y="10"/>
                  </a:cubicBezTo>
                  <a:cubicBezTo>
                    <a:pt x="16" y="12"/>
                    <a:pt x="15" y="13"/>
                    <a:pt x="13" y="13"/>
                  </a:cubicBezTo>
                  <a:cubicBezTo>
                    <a:pt x="2" y="13"/>
                    <a:pt x="2" y="13"/>
                    <a:pt x="2" y="13"/>
                  </a:cubicBezTo>
                  <a:cubicBezTo>
                    <a:pt x="1" y="13"/>
                    <a:pt x="0" y="12"/>
                    <a:pt x="0" y="10"/>
                  </a:cubicBez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65" name="Freeform 829"/>
            <p:cNvSpPr/>
            <p:nvPr/>
          </p:nvSpPr>
          <p:spPr bwMode="auto">
            <a:xfrm>
              <a:off x="6348101" y="4501847"/>
              <a:ext cx="48793" cy="48793"/>
            </a:xfrm>
            <a:custGeom>
              <a:avLst/>
              <a:gdLst>
                <a:gd name="T0" fmla="*/ 2 w 19"/>
                <a:gd name="T1" fmla="*/ 14 h 19"/>
                <a:gd name="T2" fmla="*/ 1 w 19"/>
                <a:gd name="T3" fmla="*/ 11 h 19"/>
                <a:gd name="T4" fmla="*/ 6 w 19"/>
                <a:gd name="T5" fmla="*/ 1 h 19"/>
                <a:gd name="T6" fmla="*/ 10 w 19"/>
                <a:gd name="T7" fmla="*/ 0 h 19"/>
                <a:gd name="T8" fmla="*/ 17 w 19"/>
                <a:gd name="T9" fmla="*/ 5 h 19"/>
                <a:gd name="T10" fmla="*/ 18 w 19"/>
                <a:gd name="T11" fmla="*/ 8 h 19"/>
                <a:gd name="T12" fmla="*/ 12 w 19"/>
                <a:gd name="T13" fmla="*/ 18 h 19"/>
                <a:gd name="T14" fmla="*/ 9 w 19"/>
                <a:gd name="T15" fmla="*/ 19 h 19"/>
                <a:gd name="T16" fmla="*/ 2 w 19"/>
                <a:gd name="T17" fmla="*/ 14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19">
                  <a:moveTo>
                    <a:pt x="2" y="14"/>
                  </a:moveTo>
                  <a:cubicBezTo>
                    <a:pt x="1" y="14"/>
                    <a:pt x="0" y="12"/>
                    <a:pt x="1" y="11"/>
                  </a:cubicBezTo>
                  <a:cubicBezTo>
                    <a:pt x="6" y="1"/>
                    <a:pt x="6" y="1"/>
                    <a:pt x="6" y="1"/>
                  </a:cubicBezTo>
                  <a:cubicBezTo>
                    <a:pt x="7" y="0"/>
                    <a:pt x="9" y="0"/>
                    <a:pt x="10" y="0"/>
                  </a:cubicBezTo>
                  <a:cubicBezTo>
                    <a:pt x="17" y="5"/>
                    <a:pt x="17" y="5"/>
                    <a:pt x="17" y="5"/>
                  </a:cubicBezTo>
                  <a:cubicBezTo>
                    <a:pt x="18" y="5"/>
                    <a:pt x="19" y="7"/>
                    <a:pt x="18" y="8"/>
                  </a:cubicBezTo>
                  <a:cubicBezTo>
                    <a:pt x="12" y="18"/>
                    <a:pt x="12" y="18"/>
                    <a:pt x="12" y="18"/>
                  </a:cubicBezTo>
                  <a:cubicBezTo>
                    <a:pt x="12" y="19"/>
                    <a:pt x="10" y="19"/>
                    <a:pt x="9" y="19"/>
                  </a:cubicBezTo>
                  <a:lnTo>
                    <a:pt x="2" y="1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66" name="Freeform 830"/>
            <p:cNvSpPr/>
            <p:nvPr/>
          </p:nvSpPr>
          <p:spPr bwMode="auto">
            <a:xfrm>
              <a:off x="6345932" y="4430285"/>
              <a:ext cx="48793" cy="48793"/>
            </a:xfrm>
            <a:custGeom>
              <a:avLst/>
              <a:gdLst>
                <a:gd name="T0" fmla="*/ 10 w 19"/>
                <a:gd name="T1" fmla="*/ 19 h 19"/>
                <a:gd name="T2" fmla="*/ 6 w 19"/>
                <a:gd name="T3" fmla="*/ 18 h 19"/>
                <a:gd name="T4" fmla="*/ 1 w 19"/>
                <a:gd name="T5" fmla="*/ 8 h 19"/>
                <a:gd name="T6" fmla="*/ 2 w 19"/>
                <a:gd name="T7" fmla="*/ 5 h 19"/>
                <a:gd name="T8" fmla="*/ 9 w 19"/>
                <a:gd name="T9" fmla="*/ 1 h 19"/>
                <a:gd name="T10" fmla="*/ 12 w 19"/>
                <a:gd name="T11" fmla="*/ 2 h 19"/>
                <a:gd name="T12" fmla="*/ 18 w 19"/>
                <a:gd name="T13" fmla="*/ 11 h 19"/>
                <a:gd name="T14" fmla="*/ 17 w 19"/>
                <a:gd name="T15" fmla="*/ 14 h 19"/>
                <a:gd name="T16" fmla="*/ 10 w 19"/>
                <a:gd name="T17"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19">
                  <a:moveTo>
                    <a:pt x="10" y="19"/>
                  </a:moveTo>
                  <a:cubicBezTo>
                    <a:pt x="9" y="19"/>
                    <a:pt x="7" y="19"/>
                    <a:pt x="6" y="18"/>
                  </a:cubicBezTo>
                  <a:cubicBezTo>
                    <a:pt x="1" y="8"/>
                    <a:pt x="1" y="8"/>
                    <a:pt x="1" y="8"/>
                  </a:cubicBezTo>
                  <a:cubicBezTo>
                    <a:pt x="0" y="7"/>
                    <a:pt x="0" y="5"/>
                    <a:pt x="2" y="5"/>
                  </a:cubicBezTo>
                  <a:cubicBezTo>
                    <a:pt x="9" y="1"/>
                    <a:pt x="9" y="1"/>
                    <a:pt x="9" y="1"/>
                  </a:cubicBezTo>
                  <a:cubicBezTo>
                    <a:pt x="10" y="0"/>
                    <a:pt x="12" y="0"/>
                    <a:pt x="12" y="2"/>
                  </a:cubicBezTo>
                  <a:cubicBezTo>
                    <a:pt x="18" y="11"/>
                    <a:pt x="18" y="11"/>
                    <a:pt x="18" y="11"/>
                  </a:cubicBezTo>
                  <a:cubicBezTo>
                    <a:pt x="19" y="12"/>
                    <a:pt x="18" y="14"/>
                    <a:pt x="17" y="14"/>
                  </a:cubicBezTo>
                  <a:lnTo>
                    <a:pt x="10" y="1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67" name="Freeform 831"/>
            <p:cNvSpPr>
              <a:spLocks noEditPoints="1"/>
            </p:cNvSpPr>
            <p:nvPr/>
          </p:nvSpPr>
          <p:spPr bwMode="auto">
            <a:xfrm>
              <a:off x="6246178" y="4428116"/>
              <a:ext cx="127945" cy="127945"/>
            </a:xfrm>
            <a:custGeom>
              <a:avLst/>
              <a:gdLst>
                <a:gd name="T0" fmla="*/ 25 w 50"/>
                <a:gd name="T1" fmla="*/ 0 h 50"/>
                <a:gd name="T2" fmla="*/ 0 w 50"/>
                <a:gd name="T3" fmla="*/ 25 h 50"/>
                <a:gd name="T4" fmla="*/ 25 w 50"/>
                <a:gd name="T5" fmla="*/ 50 h 50"/>
                <a:gd name="T6" fmla="*/ 50 w 50"/>
                <a:gd name="T7" fmla="*/ 25 h 50"/>
                <a:gd name="T8" fmla="*/ 25 w 50"/>
                <a:gd name="T9" fmla="*/ 0 h 50"/>
                <a:gd name="T10" fmla="*/ 25 w 50"/>
                <a:gd name="T11" fmla="*/ 37 h 50"/>
                <a:gd name="T12" fmla="*/ 13 w 50"/>
                <a:gd name="T13" fmla="*/ 25 h 50"/>
                <a:gd name="T14" fmla="*/ 25 w 50"/>
                <a:gd name="T15" fmla="*/ 13 h 50"/>
                <a:gd name="T16" fmla="*/ 37 w 50"/>
                <a:gd name="T17" fmla="*/ 25 h 50"/>
                <a:gd name="T18" fmla="*/ 25 w 50"/>
                <a:gd name="T19" fmla="*/ 37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50">
                  <a:moveTo>
                    <a:pt x="25" y="0"/>
                  </a:moveTo>
                  <a:cubicBezTo>
                    <a:pt x="11" y="0"/>
                    <a:pt x="0" y="12"/>
                    <a:pt x="0" y="25"/>
                  </a:cubicBezTo>
                  <a:cubicBezTo>
                    <a:pt x="0" y="39"/>
                    <a:pt x="11" y="50"/>
                    <a:pt x="25" y="50"/>
                  </a:cubicBezTo>
                  <a:cubicBezTo>
                    <a:pt x="39" y="50"/>
                    <a:pt x="50" y="39"/>
                    <a:pt x="50" y="25"/>
                  </a:cubicBezTo>
                  <a:cubicBezTo>
                    <a:pt x="50" y="12"/>
                    <a:pt x="39" y="0"/>
                    <a:pt x="25" y="0"/>
                  </a:cubicBezTo>
                  <a:close/>
                  <a:moveTo>
                    <a:pt x="25" y="37"/>
                  </a:moveTo>
                  <a:cubicBezTo>
                    <a:pt x="18" y="37"/>
                    <a:pt x="13" y="32"/>
                    <a:pt x="13" y="25"/>
                  </a:cubicBezTo>
                  <a:cubicBezTo>
                    <a:pt x="13" y="19"/>
                    <a:pt x="18" y="13"/>
                    <a:pt x="25" y="13"/>
                  </a:cubicBezTo>
                  <a:cubicBezTo>
                    <a:pt x="31" y="13"/>
                    <a:pt x="37" y="19"/>
                    <a:pt x="37" y="25"/>
                  </a:cubicBezTo>
                  <a:cubicBezTo>
                    <a:pt x="37" y="32"/>
                    <a:pt x="31" y="37"/>
                    <a:pt x="25" y="3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68" name="Freeform 832"/>
            <p:cNvSpPr/>
            <p:nvPr/>
          </p:nvSpPr>
          <p:spPr bwMode="auto">
            <a:xfrm>
              <a:off x="6058597" y="4412936"/>
              <a:ext cx="161559" cy="201677"/>
            </a:xfrm>
            <a:custGeom>
              <a:avLst/>
              <a:gdLst>
                <a:gd name="T0" fmla="*/ 27 w 63"/>
                <a:gd name="T1" fmla="*/ 78 h 79"/>
                <a:gd name="T2" fmla="*/ 28 w 63"/>
                <a:gd name="T3" fmla="*/ 78 h 79"/>
                <a:gd name="T4" fmla="*/ 29 w 63"/>
                <a:gd name="T5" fmla="*/ 78 h 79"/>
                <a:gd name="T6" fmla="*/ 30 w 63"/>
                <a:gd name="T7" fmla="*/ 78 h 79"/>
                <a:gd name="T8" fmla="*/ 30 w 63"/>
                <a:gd name="T9" fmla="*/ 79 h 79"/>
                <a:gd name="T10" fmla="*/ 31 w 63"/>
                <a:gd name="T11" fmla="*/ 79 h 79"/>
                <a:gd name="T12" fmla="*/ 31 w 63"/>
                <a:gd name="T13" fmla="*/ 79 h 79"/>
                <a:gd name="T14" fmla="*/ 31 w 63"/>
                <a:gd name="T15" fmla="*/ 79 h 79"/>
                <a:gd name="T16" fmla="*/ 33 w 63"/>
                <a:gd name="T17" fmla="*/ 79 h 79"/>
                <a:gd name="T18" fmla="*/ 33 w 63"/>
                <a:gd name="T19" fmla="*/ 78 h 79"/>
                <a:gd name="T20" fmla="*/ 34 w 63"/>
                <a:gd name="T21" fmla="*/ 78 h 79"/>
                <a:gd name="T22" fmla="*/ 35 w 63"/>
                <a:gd name="T23" fmla="*/ 78 h 79"/>
                <a:gd name="T24" fmla="*/ 35 w 63"/>
                <a:gd name="T25" fmla="*/ 78 h 79"/>
                <a:gd name="T26" fmla="*/ 36 w 63"/>
                <a:gd name="T27" fmla="*/ 77 h 79"/>
                <a:gd name="T28" fmla="*/ 36 w 63"/>
                <a:gd name="T29" fmla="*/ 77 h 79"/>
                <a:gd name="T30" fmla="*/ 59 w 63"/>
                <a:gd name="T31" fmla="*/ 60 h 79"/>
                <a:gd name="T32" fmla="*/ 61 w 63"/>
                <a:gd name="T33" fmla="*/ 50 h 79"/>
                <a:gd name="T34" fmla="*/ 50 w 63"/>
                <a:gd name="T35" fmla="*/ 48 h 79"/>
                <a:gd name="T36" fmla="*/ 39 w 63"/>
                <a:gd name="T37" fmla="*/ 56 h 79"/>
                <a:gd name="T38" fmla="*/ 39 w 63"/>
                <a:gd name="T39" fmla="*/ 7 h 79"/>
                <a:gd name="T40" fmla="*/ 31 w 63"/>
                <a:gd name="T41" fmla="*/ 0 h 79"/>
                <a:gd name="T42" fmla="*/ 24 w 63"/>
                <a:gd name="T43" fmla="*/ 7 h 79"/>
                <a:gd name="T44" fmla="*/ 24 w 63"/>
                <a:gd name="T45" fmla="*/ 56 h 79"/>
                <a:gd name="T46" fmla="*/ 13 w 63"/>
                <a:gd name="T47" fmla="*/ 48 h 79"/>
                <a:gd name="T48" fmla="*/ 2 w 63"/>
                <a:gd name="T49" fmla="*/ 50 h 79"/>
                <a:gd name="T50" fmla="*/ 0 w 63"/>
                <a:gd name="T51" fmla="*/ 54 h 79"/>
                <a:gd name="T52" fmla="*/ 4 w 63"/>
                <a:gd name="T53" fmla="*/ 60 h 79"/>
                <a:gd name="T54" fmla="*/ 27 w 63"/>
                <a:gd name="T55" fmla="*/ 77 h 79"/>
                <a:gd name="T56" fmla="*/ 27 w 63"/>
                <a:gd name="T57" fmla="*/ 77 h 79"/>
                <a:gd name="T58" fmla="*/ 27 w 63"/>
                <a:gd name="T59" fmla="*/ 78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3" h="79">
                  <a:moveTo>
                    <a:pt x="27" y="78"/>
                  </a:moveTo>
                  <a:cubicBezTo>
                    <a:pt x="28" y="78"/>
                    <a:pt x="28" y="78"/>
                    <a:pt x="28" y="78"/>
                  </a:cubicBezTo>
                  <a:cubicBezTo>
                    <a:pt x="28" y="78"/>
                    <a:pt x="29" y="78"/>
                    <a:pt x="29" y="78"/>
                  </a:cubicBezTo>
                  <a:cubicBezTo>
                    <a:pt x="29" y="78"/>
                    <a:pt x="29" y="78"/>
                    <a:pt x="30" y="78"/>
                  </a:cubicBezTo>
                  <a:cubicBezTo>
                    <a:pt x="30" y="79"/>
                    <a:pt x="30" y="79"/>
                    <a:pt x="30" y="79"/>
                  </a:cubicBezTo>
                  <a:cubicBezTo>
                    <a:pt x="30" y="79"/>
                    <a:pt x="31" y="79"/>
                    <a:pt x="31" y="79"/>
                  </a:cubicBezTo>
                  <a:cubicBezTo>
                    <a:pt x="31" y="79"/>
                    <a:pt x="31" y="79"/>
                    <a:pt x="31" y="79"/>
                  </a:cubicBezTo>
                  <a:cubicBezTo>
                    <a:pt x="31" y="79"/>
                    <a:pt x="31" y="79"/>
                    <a:pt x="31" y="79"/>
                  </a:cubicBezTo>
                  <a:cubicBezTo>
                    <a:pt x="32" y="79"/>
                    <a:pt x="32" y="79"/>
                    <a:pt x="33" y="79"/>
                  </a:cubicBezTo>
                  <a:cubicBezTo>
                    <a:pt x="33" y="79"/>
                    <a:pt x="33" y="79"/>
                    <a:pt x="33" y="78"/>
                  </a:cubicBezTo>
                  <a:cubicBezTo>
                    <a:pt x="34" y="78"/>
                    <a:pt x="34" y="78"/>
                    <a:pt x="34" y="78"/>
                  </a:cubicBezTo>
                  <a:cubicBezTo>
                    <a:pt x="34" y="78"/>
                    <a:pt x="34" y="78"/>
                    <a:pt x="35" y="78"/>
                  </a:cubicBezTo>
                  <a:cubicBezTo>
                    <a:pt x="35" y="78"/>
                    <a:pt x="35" y="78"/>
                    <a:pt x="35" y="78"/>
                  </a:cubicBezTo>
                  <a:cubicBezTo>
                    <a:pt x="36" y="78"/>
                    <a:pt x="36" y="77"/>
                    <a:pt x="36" y="77"/>
                  </a:cubicBezTo>
                  <a:cubicBezTo>
                    <a:pt x="36" y="77"/>
                    <a:pt x="36" y="77"/>
                    <a:pt x="36" y="77"/>
                  </a:cubicBezTo>
                  <a:cubicBezTo>
                    <a:pt x="59" y="60"/>
                    <a:pt x="59" y="60"/>
                    <a:pt x="59" y="60"/>
                  </a:cubicBezTo>
                  <a:cubicBezTo>
                    <a:pt x="63" y="58"/>
                    <a:pt x="63" y="53"/>
                    <a:pt x="61" y="50"/>
                  </a:cubicBezTo>
                  <a:cubicBezTo>
                    <a:pt x="59" y="46"/>
                    <a:pt x="54" y="45"/>
                    <a:pt x="50" y="48"/>
                  </a:cubicBezTo>
                  <a:cubicBezTo>
                    <a:pt x="39" y="56"/>
                    <a:pt x="39" y="56"/>
                    <a:pt x="39" y="56"/>
                  </a:cubicBezTo>
                  <a:cubicBezTo>
                    <a:pt x="39" y="7"/>
                    <a:pt x="39" y="7"/>
                    <a:pt x="39" y="7"/>
                  </a:cubicBezTo>
                  <a:cubicBezTo>
                    <a:pt x="39" y="3"/>
                    <a:pt x="36" y="0"/>
                    <a:pt x="31" y="0"/>
                  </a:cubicBezTo>
                  <a:cubicBezTo>
                    <a:pt x="27" y="0"/>
                    <a:pt x="24" y="3"/>
                    <a:pt x="24" y="7"/>
                  </a:cubicBezTo>
                  <a:cubicBezTo>
                    <a:pt x="24" y="56"/>
                    <a:pt x="24" y="56"/>
                    <a:pt x="24" y="56"/>
                  </a:cubicBezTo>
                  <a:cubicBezTo>
                    <a:pt x="13" y="48"/>
                    <a:pt x="13" y="48"/>
                    <a:pt x="13" y="48"/>
                  </a:cubicBezTo>
                  <a:cubicBezTo>
                    <a:pt x="9" y="45"/>
                    <a:pt x="4" y="46"/>
                    <a:pt x="2" y="50"/>
                  </a:cubicBezTo>
                  <a:cubicBezTo>
                    <a:pt x="1" y="51"/>
                    <a:pt x="0" y="53"/>
                    <a:pt x="0" y="54"/>
                  </a:cubicBezTo>
                  <a:cubicBezTo>
                    <a:pt x="0" y="56"/>
                    <a:pt x="1" y="59"/>
                    <a:pt x="4" y="60"/>
                  </a:cubicBezTo>
                  <a:cubicBezTo>
                    <a:pt x="27" y="77"/>
                    <a:pt x="27" y="77"/>
                    <a:pt x="27" y="77"/>
                  </a:cubicBezTo>
                  <a:cubicBezTo>
                    <a:pt x="27" y="77"/>
                    <a:pt x="27" y="77"/>
                    <a:pt x="27" y="77"/>
                  </a:cubicBezTo>
                  <a:cubicBezTo>
                    <a:pt x="27" y="77"/>
                    <a:pt x="27" y="78"/>
                    <a:pt x="27" y="7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grpSp>
      <p:grpSp>
        <p:nvGrpSpPr>
          <p:cNvPr id="79" name="组合 78"/>
          <p:cNvGrpSpPr/>
          <p:nvPr/>
        </p:nvGrpSpPr>
        <p:grpSpPr>
          <a:xfrm>
            <a:off x="8677631" y="3218774"/>
            <a:ext cx="2406357" cy="810274"/>
            <a:chOff x="8824460" y="1140028"/>
            <a:chExt cx="2406357" cy="810274"/>
          </a:xfrm>
        </p:grpSpPr>
        <p:sp>
          <p:nvSpPr>
            <p:cNvPr id="80" name="文本框 79"/>
            <p:cNvSpPr txBox="1"/>
            <p:nvPr/>
          </p:nvSpPr>
          <p:spPr bwMode="auto">
            <a:xfrm flipH="1">
              <a:off x="8824460" y="1488637"/>
              <a:ext cx="2406357" cy="461665"/>
            </a:xfrm>
            <a:prstGeom prst="rect">
              <a:avLst/>
            </a:prstGeom>
            <a:noFill/>
          </p:spPr>
          <p:txBody>
            <a:bodyPr wrap="square">
              <a:spAutoFit/>
            </a:bodyPr>
            <a:lstStyle/>
            <a:p>
              <a:r>
                <a:rPr lang="zh-CN" altLang="en-US" sz="1200" dirty="0">
                  <a:solidFill>
                    <a:schemeClr val="tx1">
                      <a:lumMod val="50000"/>
                      <a:lumOff val="50000"/>
                    </a:schemeClr>
                  </a:solidFill>
                  <a:latin typeface="时尚中黑简体" panose="01010104010101010101" pitchFamily="2" charset="-122"/>
                  <a:ea typeface="时尚中黑简体" panose="01010104010101010101" pitchFamily="2" charset="-122"/>
                </a:rPr>
                <a:t>点击添加标题文字点击添加标题文字点击添加标题</a:t>
              </a:r>
            </a:p>
          </p:txBody>
        </p:sp>
        <p:sp>
          <p:nvSpPr>
            <p:cNvPr id="81" name="文本框 80"/>
            <p:cNvSpPr txBox="1"/>
            <p:nvPr/>
          </p:nvSpPr>
          <p:spPr bwMode="auto">
            <a:xfrm flipH="1">
              <a:off x="8824460" y="1140028"/>
              <a:ext cx="1922797" cy="400863"/>
            </a:xfrm>
            <a:prstGeom prst="rect">
              <a:avLst/>
            </a:prstGeom>
            <a:noFill/>
          </p:spPr>
          <p:txBody>
            <a:bodyPr>
              <a:spAutoFit/>
            </a:bodyPr>
            <a:lstStyle/>
            <a:p>
              <a:pPr>
                <a:defRPr/>
              </a:pPr>
              <a:r>
                <a:rPr lang="zh-CN" altLang="en-US" sz="2000" dirty="0">
                  <a:solidFill>
                    <a:schemeClr val="bg1">
                      <a:lumMod val="50000"/>
                    </a:schemeClr>
                  </a:solidFill>
                  <a:latin typeface="时尚中黑简体" panose="01010104010101010101" pitchFamily="2" charset="-122"/>
                  <a:ea typeface="时尚中黑简体" panose="01010104010101010101" pitchFamily="2" charset="-122"/>
                </a:rPr>
                <a:t>在此添加标题</a:t>
              </a:r>
            </a:p>
          </p:txBody>
        </p:sp>
      </p:grpSp>
      <p:grpSp>
        <p:nvGrpSpPr>
          <p:cNvPr id="89" name="组合 88"/>
          <p:cNvGrpSpPr/>
          <p:nvPr/>
        </p:nvGrpSpPr>
        <p:grpSpPr>
          <a:xfrm>
            <a:off x="1108012" y="3186789"/>
            <a:ext cx="2406357" cy="810274"/>
            <a:chOff x="1366097" y="3361760"/>
            <a:chExt cx="2406357" cy="810274"/>
          </a:xfrm>
        </p:grpSpPr>
        <p:sp>
          <p:nvSpPr>
            <p:cNvPr id="83" name="文本框 82"/>
            <p:cNvSpPr txBox="1"/>
            <p:nvPr/>
          </p:nvSpPr>
          <p:spPr bwMode="auto">
            <a:xfrm flipH="1">
              <a:off x="1366097" y="3710369"/>
              <a:ext cx="2406357" cy="461665"/>
            </a:xfrm>
            <a:prstGeom prst="rect">
              <a:avLst/>
            </a:prstGeom>
            <a:noFill/>
          </p:spPr>
          <p:txBody>
            <a:bodyPr wrap="square">
              <a:spAutoFit/>
            </a:bodyPr>
            <a:lstStyle/>
            <a:p>
              <a:r>
                <a:rPr lang="zh-CN" altLang="en-US" sz="1200" dirty="0">
                  <a:solidFill>
                    <a:schemeClr val="tx1">
                      <a:lumMod val="50000"/>
                      <a:lumOff val="50000"/>
                    </a:schemeClr>
                  </a:solidFill>
                  <a:latin typeface="时尚中黑简体" panose="01010104010101010101" pitchFamily="2" charset="-122"/>
                  <a:ea typeface="时尚中黑简体" panose="01010104010101010101" pitchFamily="2" charset="-122"/>
                </a:rPr>
                <a:t>点击添加标题文字点击添加标题文字点击添加标题</a:t>
              </a:r>
            </a:p>
          </p:txBody>
        </p:sp>
        <p:sp>
          <p:nvSpPr>
            <p:cNvPr id="84" name="文本框 83"/>
            <p:cNvSpPr txBox="1"/>
            <p:nvPr/>
          </p:nvSpPr>
          <p:spPr bwMode="auto">
            <a:xfrm flipH="1">
              <a:off x="1849657" y="3361760"/>
              <a:ext cx="1922797" cy="400863"/>
            </a:xfrm>
            <a:prstGeom prst="rect">
              <a:avLst/>
            </a:prstGeom>
            <a:noFill/>
          </p:spPr>
          <p:txBody>
            <a:bodyPr>
              <a:spAutoFit/>
            </a:bodyPr>
            <a:lstStyle/>
            <a:p>
              <a:pPr algn="r">
                <a:defRPr/>
              </a:pPr>
              <a:r>
                <a:rPr lang="zh-CN" altLang="en-US" sz="2000" dirty="0">
                  <a:solidFill>
                    <a:schemeClr val="bg1">
                      <a:lumMod val="50000"/>
                    </a:schemeClr>
                  </a:solidFill>
                  <a:latin typeface="时尚中黑简体" panose="01010104010101010101" pitchFamily="2" charset="-122"/>
                  <a:ea typeface="时尚中黑简体" panose="01010104010101010101" pitchFamily="2" charset="-122"/>
                </a:rPr>
                <a:t>在此添加标题</a:t>
              </a:r>
            </a:p>
          </p:txBody>
        </p:sp>
      </p:grpSp>
      <p:grpSp>
        <p:nvGrpSpPr>
          <p:cNvPr id="78" name="组合 77"/>
          <p:cNvGrpSpPr/>
          <p:nvPr/>
        </p:nvGrpSpPr>
        <p:grpSpPr>
          <a:xfrm>
            <a:off x="7479976" y="1299032"/>
            <a:ext cx="2406357" cy="810274"/>
            <a:chOff x="8824460" y="1140028"/>
            <a:chExt cx="2406357" cy="810274"/>
          </a:xfrm>
        </p:grpSpPr>
        <p:sp>
          <p:nvSpPr>
            <p:cNvPr id="76" name="文本框 75"/>
            <p:cNvSpPr txBox="1"/>
            <p:nvPr/>
          </p:nvSpPr>
          <p:spPr bwMode="auto">
            <a:xfrm flipH="1">
              <a:off x="8824460" y="1488637"/>
              <a:ext cx="2406357" cy="461665"/>
            </a:xfrm>
            <a:prstGeom prst="rect">
              <a:avLst/>
            </a:prstGeom>
            <a:noFill/>
          </p:spPr>
          <p:txBody>
            <a:bodyPr wrap="square">
              <a:spAutoFit/>
            </a:bodyPr>
            <a:lstStyle/>
            <a:p>
              <a:r>
                <a:rPr lang="zh-CN" altLang="en-US" sz="1200" dirty="0">
                  <a:solidFill>
                    <a:schemeClr val="tx1">
                      <a:lumMod val="50000"/>
                      <a:lumOff val="50000"/>
                    </a:schemeClr>
                  </a:solidFill>
                  <a:latin typeface="时尚中黑简体" panose="01010104010101010101" pitchFamily="2" charset="-122"/>
                  <a:ea typeface="时尚中黑简体" panose="01010104010101010101" pitchFamily="2" charset="-122"/>
                </a:rPr>
                <a:t>点击添加标题文字点击添加标题文字点击添加标题</a:t>
              </a:r>
            </a:p>
          </p:txBody>
        </p:sp>
        <p:sp>
          <p:nvSpPr>
            <p:cNvPr id="77" name="文本框 76"/>
            <p:cNvSpPr txBox="1"/>
            <p:nvPr/>
          </p:nvSpPr>
          <p:spPr bwMode="auto">
            <a:xfrm flipH="1">
              <a:off x="8824460" y="1140028"/>
              <a:ext cx="1922797" cy="400863"/>
            </a:xfrm>
            <a:prstGeom prst="rect">
              <a:avLst/>
            </a:prstGeom>
            <a:noFill/>
          </p:spPr>
          <p:txBody>
            <a:bodyPr>
              <a:spAutoFit/>
            </a:bodyPr>
            <a:lstStyle/>
            <a:p>
              <a:pPr>
                <a:defRPr/>
              </a:pPr>
              <a:r>
                <a:rPr lang="zh-CN" altLang="en-US" sz="2000" dirty="0">
                  <a:solidFill>
                    <a:schemeClr val="bg1">
                      <a:lumMod val="50000"/>
                    </a:schemeClr>
                  </a:solidFill>
                  <a:latin typeface="时尚中黑简体" panose="01010104010101010101" pitchFamily="2" charset="-122"/>
                  <a:ea typeface="时尚中黑简体" panose="01010104010101010101" pitchFamily="2" charset="-122"/>
                </a:rPr>
                <a:t>在此添加标题</a:t>
              </a:r>
            </a:p>
          </p:txBody>
        </p:sp>
      </p:grpSp>
      <p:grpSp>
        <p:nvGrpSpPr>
          <p:cNvPr id="88" name="组合 87"/>
          <p:cNvGrpSpPr/>
          <p:nvPr/>
        </p:nvGrpSpPr>
        <p:grpSpPr>
          <a:xfrm>
            <a:off x="2262126" y="1288899"/>
            <a:ext cx="2406357" cy="810274"/>
            <a:chOff x="1366097" y="1324538"/>
            <a:chExt cx="2406357" cy="810274"/>
          </a:xfrm>
        </p:grpSpPr>
        <p:sp>
          <p:nvSpPr>
            <p:cNvPr id="86" name="文本框 85"/>
            <p:cNvSpPr txBox="1"/>
            <p:nvPr/>
          </p:nvSpPr>
          <p:spPr bwMode="auto">
            <a:xfrm flipH="1">
              <a:off x="1366097" y="1673147"/>
              <a:ext cx="2406357" cy="461665"/>
            </a:xfrm>
            <a:prstGeom prst="rect">
              <a:avLst/>
            </a:prstGeom>
            <a:noFill/>
          </p:spPr>
          <p:txBody>
            <a:bodyPr wrap="square">
              <a:spAutoFit/>
            </a:bodyPr>
            <a:lstStyle/>
            <a:p>
              <a:r>
                <a:rPr lang="zh-CN" altLang="en-US" sz="1200" dirty="0">
                  <a:solidFill>
                    <a:schemeClr val="tx1">
                      <a:lumMod val="50000"/>
                      <a:lumOff val="50000"/>
                    </a:schemeClr>
                  </a:solidFill>
                  <a:latin typeface="时尚中黑简体" panose="01010104010101010101" pitchFamily="2" charset="-122"/>
                  <a:ea typeface="时尚中黑简体" panose="01010104010101010101" pitchFamily="2" charset="-122"/>
                </a:rPr>
                <a:t>点击添加标题文字点击添加标题文字点击添加标题</a:t>
              </a:r>
            </a:p>
          </p:txBody>
        </p:sp>
        <p:sp>
          <p:nvSpPr>
            <p:cNvPr id="87" name="文本框 86"/>
            <p:cNvSpPr txBox="1"/>
            <p:nvPr/>
          </p:nvSpPr>
          <p:spPr bwMode="auto">
            <a:xfrm flipH="1">
              <a:off x="1849657" y="1324538"/>
              <a:ext cx="1922797" cy="400863"/>
            </a:xfrm>
            <a:prstGeom prst="rect">
              <a:avLst/>
            </a:prstGeom>
            <a:noFill/>
          </p:spPr>
          <p:txBody>
            <a:bodyPr>
              <a:spAutoFit/>
            </a:bodyPr>
            <a:lstStyle/>
            <a:p>
              <a:pPr algn="r">
                <a:defRPr/>
              </a:pPr>
              <a:r>
                <a:rPr lang="zh-CN" altLang="en-US" sz="2000" dirty="0">
                  <a:solidFill>
                    <a:schemeClr val="bg1">
                      <a:lumMod val="50000"/>
                    </a:schemeClr>
                  </a:solidFill>
                  <a:latin typeface="时尚中黑简体" panose="01010104010101010101" pitchFamily="2" charset="-122"/>
                  <a:ea typeface="时尚中黑简体" panose="01010104010101010101" pitchFamily="2" charset="-122"/>
                </a:rPr>
                <a:t>在此添加标题</a:t>
              </a:r>
            </a:p>
          </p:txBody>
        </p:sp>
      </p:grpSp>
      <p:grpSp>
        <p:nvGrpSpPr>
          <p:cNvPr id="93" name="Group 4"/>
          <p:cNvGrpSpPr>
            <a:grpSpLocks noChangeAspect="1"/>
          </p:cNvGrpSpPr>
          <p:nvPr/>
        </p:nvGrpSpPr>
        <p:grpSpPr bwMode="auto">
          <a:xfrm>
            <a:off x="5265107" y="3509763"/>
            <a:ext cx="1777898" cy="3522021"/>
            <a:chOff x="2310" y="-864"/>
            <a:chExt cx="3053" cy="6048"/>
          </a:xfrm>
        </p:grpSpPr>
        <p:sp>
          <p:nvSpPr>
            <p:cNvPr id="95" name="Freeform 5"/>
            <p:cNvSpPr/>
            <p:nvPr/>
          </p:nvSpPr>
          <p:spPr bwMode="auto">
            <a:xfrm>
              <a:off x="2672" y="2679"/>
              <a:ext cx="1437" cy="1798"/>
            </a:xfrm>
            <a:custGeom>
              <a:avLst/>
              <a:gdLst>
                <a:gd name="T0" fmla="*/ 607 w 607"/>
                <a:gd name="T1" fmla="*/ 748 h 760"/>
                <a:gd name="T2" fmla="*/ 595 w 607"/>
                <a:gd name="T3" fmla="*/ 760 h 760"/>
                <a:gd name="T4" fmla="*/ 13 w 607"/>
                <a:gd name="T5" fmla="*/ 760 h 760"/>
                <a:gd name="T6" fmla="*/ 0 w 607"/>
                <a:gd name="T7" fmla="*/ 748 h 760"/>
                <a:gd name="T8" fmla="*/ 0 w 607"/>
                <a:gd name="T9" fmla="*/ 11 h 760"/>
                <a:gd name="T10" fmla="*/ 13 w 607"/>
                <a:gd name="T11" fmla="*/ 0 h 760"/>
                <a:gd name="T12" fmla="*/ 595 w 607"/>
                <a:gd name="T13" fmla="*/ 0 h 760"/>
                <a:gd name="T14" fmla="*/ 607 w 607"/>
                <a:gd name="T15" fmla="*/ 11 h 760"/>
                <a:gd name="T16" fmla="*/ 607 w 607"/>
                <a:gd name="T17" fmla="*/ 748 h 7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7" h="760">
                  <a:moveTo>
                    <a:pt x="607" y="748"/>
                  </a:moveTo>
                  <a:cubicBezTo>
                    <a:pt x="607" y="755"/>
                    <a:pt x="602" y="760"/>
                    <a:pt x="595" y="760"/>
                  </a:cubicBezTo>
                  <a:cubicBezTo>
                    <a:pt x="13" y="760"/>
                    <a:pt x="13" y="760"/>
                    <a:pt x="13" y="760"/>
                  </a:cubicBezTo>
                  <a:cubicBezTo>
                    <a:pt x="6" y="760"/>
                    <a:pt x="0" y="755"/>
                    <a:pt x="0" y="748"/>
                  </a:cubicBezTo>
                  <a:cubicBezTo>
                    <a:pt x="0" y="11"/>
                    <a:pt x="0" y="11"/>
                    <a:pt x="0" y="11"/>
                  </a:cubicBezTo>
                  <a:cubicBezTo>
                    <a:pt x="0" y="5"/>
                    <a:pt x="6" y="0"/>
                    <a:pt x="13" y="0"/>
                  </a:cubicBezTo>
                  <a:cubicBezTo>
                    <a:pt x="595" y="0"/>
                    <a:pt x="595" y="0"/>
                    <a:pt x="595" y="0"/>
                  </a:cubicBezTo>
                  <a:cubicBezTo>
                    <a:pt x="602" y="0"/>
                    <a:pt x="607" y="5"/>
                    <a:pt x="607" y="11"/>
                  </a:cubicBezTo>
                  <a:lnTo>
                    <a:pt x="607" y="748"/>
                  </a:lnTo>
                  <a:close/>
                </a:path>
              </a:pathLst>
            </a:custGeom>
            <a:solidFill>
              <a:srgbClr val="F4C09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6" name="Freeform 6"/>
            <p:cNvSpPr/>
            <p:nvPr/>
          </p:nvSpPr>
          <p:spPr bwMode="auto">
            <a:xfrm>
              <a:off x="2310" y="1437"/>
              <a:ext cx="2166" cy="2164"/>
            </a:xfrm>
            <a:custGeom>
              <a:avLst/>
              <a:gdLst>
                <a:gd name="T0" fmla="*/ 359 w 915"/>
                <a:gd name="T1" fmla="*/ 0 h 915"/>
                <a:gd name="T2" fmla="*/ 54 w 915"/>
                <a:gd name="T3" fmla="*/ 305 h 915"/>
                <a:gd name="T4" fmla="*/ 54 w 915"/>
                <a:gd name="T5" fmla="*/ 502 h 915"/>
                <a:gd name="T6" fmla="*/ 413 w 915"/>
                <a:gd name="T7" fmla="*/ 860 h 915"/>
                <a:gd name="T8" fmla="*/ 610 w 915"/>
                <a:gd name="T9" fmla="*/ 861 h 915"/>
                <a:gd name="T10" fmla="*/ 915 w 915"/>
                <a:gd name="T11" fmla="*/ 556 h 915"/>
                <a:gd name="T12" fmla="*/ 359 w 915"/>
                <a:gd name="T13" fmla="*/ 0 h 915"/>
              </a:gdLst>
              <a:ahLst/>
              <a:cxnLst>
                <a:cxn ang="0">
                  <a:pos x="T0" y="T1"/>
                </a:cxn>
                <a:cxn ang="0">
                  <a:pos x="T2" y="T3"/>
                </a:cxn>
                <a:cxn ang="0">
                  <a:pos x="T4" y="T5"/>
                </a:cxn>
                <a:cxn ang="0">
                  <a:pos x="T6" y="T7"/>
                </a:cxn>
                <a:cxn ang="0">
                  <a:pos x="T8" y="T9"/>
                </a:cxn>
                <a:cxn ang="0">
                  <a:pos x="T10" y="T11"/>
                </a:cxn>
                <a:cxn ang="0">
                  <a:pos x="T12" y="T13"/>
                </a:cxn>
              </a:cxnLst>
              <a:rect l="0" t="0" r="r" b="b"/>
              <a:pathLst>
                <a:path w="915" h="915">
                  <a:moveTo>
                    <a:pt x="359" y="0"/>
                  </a:moveTo>
                  <a:cubicBezTo>
                    <a:pt x="54" y="305"/>
                    <a:pt x="54" y="305"/>
                    <a:pt x="54" y="305"/>
                  </a:cubicBezTo>
                  <a:cubicBezTo>
                    <a:pt x="0" y="359"/>
                    <a:pt x="0" y="448"/>
                    <a:pt x="54" y="502"/>
                  </a:cubicBezTo>
                  <a:cubicBezTo>
                    <a:pt x="413" y="860"/>
                    <a:pt x="413" y="860"/>
                    <a:pt x="413" y="860"/>
                  </a:cubicBezTo>
                  <a:cubicBezTo>
                    <a:pt x="467" y="915"/>
                    <a:pt x="555" y="915"/>
                    <a:pt x="610" y="861"/>
                  </a:cubicBezTo>
                  <a:cubicBezTo>
                    <a:pt x="915" y="556"/>
                    <a:pt x="915" y="556"/>
                    <a:pt x="915" y="556"/>
                  </a:cubicBezTo>
                  <a:lnTo>
                    <a:pt x="359" y="0"/>
                  </a:lnTo>
                  <a:close/>
                </a:path>
              </a:pathLst>
            </a:custGeom>
            <a:solidFill>
              <a:srgbClr val="F4C09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7" name="Freeform 7"/>
            <p:cNvSpPr/>
            <p:nvPr/>
          </p:nvSpPr>
          <p:spPr bwMode="auto">
            <a:xfrm>
              <a:off x="3796" y="-107"/>
              <a:ext cx="1567" cy="1566"/>
            </a:xfrm>
            <a:custGeom>
              <a:avLst/>
              <a:gdLst>
                <a:gd name="T0" fmla="*/ 171 w 662"/>
                <a:gd name="T1" fmla="*/ 630 h 662"/>
                <a:gd name="T2" fmla="*/ 55 w 662"/>
                <a:gd name="T3" fmla="*/ 630 h 662"/>
                <a:gd name="T4" fmla="*/ 32 w 662"/>
                <a:gd name="T5" fmla="*/ 607 h 662"/>
                <a:gd name="T6" fmla="*/ 32 w 662"/>
                <a:gd name="T7" fmla="*/ 491 h 662"/>
                <a:gd name="T8" fmla="*/ 491 w 662"/>
                <a:gd name="T9" fmla="*/ 31 h 662"/>
                <a:gd name="T10" fmla="*/ 607 w 662"/>
                <a:gd name="T11" fmla="*/ 32 h 662"/>
                <a:gd name="T12" fmla="*/ 630 w 662"/>
                <a:gd name="T13" fmla="*/ 55 h 662"/>
                <a:gd name="T14" fmla="*/ 631 w 662"/>
                <a:gd name="T15" fmla="*/ 171 h 662"/>
                <a:gd name="T16" fmla="*/ 171 w 662"/>
                <a:gd name="T17" fmla="*/ 630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2" h="662">
                  <a:moveTo>
                    <a:pt x="171" y="630"/>
                  </a:moveTo>
                  <a:cubicBezTo>
                    <a:pt x="140" y="662"/>
                    <a:pt x="88" y="662"/>
                    <a:pt x="55" y="630"/>
                  </a:cubicBezTo>
                  <a:cubicBezTo>
                    <a:pt x="32" y="607"/>
                    <a:pt x="32" y="607"/>
                    <a:pt x="32" y="607"/>
                  </a:cubicBezTo>
                  <a:cubicBezTo>
                    <a:pt x="0" y="574"/>
                    <a:pt x="0" y="522"/>
                    <a:pt x="32" y="491"/>
                  </a:cubicBezTo>
                  <a:cubicBezTo>
                    <a:pt x="491" y="31"/>
                    <a:pt x="491" y="31"/>
                    <a:pt x="491" y="31"/>
                  </a:cubicBezTo>
                  <a:cubicBezTo>
                    <a:pt x="523" y="0"/>
                    <a:pt x="575" y="0"/>
                    <a:pt x="607" y="32"/>
                  </a:cubicBezTo>
                  <a:cubicBezTo>
                    <a:pt x="630" y="55"/>
                    <a:pt x="630" y="55"/>
                    <a:pt x="630" y="55"/>
                  </a:cubicBezTo>
                  <a:cubicBezTo>
                    <a:pt x="662" y="87"/>
                    <a:pt x="662" y="139"/>
                    <a:pt x="631" y="171"/>
                  </a:cubicBezTo>
                  <a:lnTo>
                    <a:pt x="171" y="630"/>
                  </a:lnTo>
                  <a:close/>
                </a:path>
              </a:pathLst>
            </a:custGeom>
            <a:solidFill>
              <a:srgbClr val="F4C09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 name="Freeform 8"/>
            <p:cNvSpPr/>
            <p:nvPr/>
          </p:nvSpPr>
          <p:spPr bwMode="auto">
            <a:xfrm>
              <a:off x="2729" y="-864"/>
              <a:ext cx="2038" cy="3645"/>
            </a:xfrm>
            <a:custGeom>
              <a:avLst/>
              <a:gdLst>
                <a:gd name="T0" fmla="*/ 861 w 861"/>
                <a:gd name="T1" fmla="*/ 1503 h 1541"/>
                <a:gd name="T2" fmla="*/ 823 w 861"/>
                <a:gd name="T3" fmla="*/ 1541 h 1541"/>
                <a:gd name="T4" fmla="*/ 38 w 861"/>
                <a:gd name="T5" fmla="*/ 1541 h 1541"/>
                <a:gd name="T6" fmla="*/ 0 w 861"/>
                <a:gd name="T7" fmla="*/ 1503 h 1541"/>
                <a:gd name="T8" fmla="*/ 0 w 861"/>
                <a:gd name="T9" fmla="*/ 39 h 1541"/>
                <a:gd name="T10" fmla="*/ 38 w 861"/>
                <a:gd name="T11" fmla="*/ 0 h 1541"/>
                <a:gd name="T12" fmla="*/ 823 w 861"/>
                <a:gd name="T13" fmla="*/ 0 h 1541"/>
                <a:gd name="T14" fmla="*/ 861 w 861"/>
                <a:gd name="T15" fmla="*/ 39 h 1541"/>
                <a:gd name="T16" fmla="*/ 861 w 861"/>
                <a:gd name="T17" fmla="*/ 1503 h 1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1" h="1541">
                  <a:moveTo>
                    <a:pt x="861" y="1503"/>
                  </a:moveTo>
                  <a:cubicBezTo>
                    <a:pt x="861" y="1524"/>
                    <a:pt x="844" y="1541"/>
                    <a:pt x="823" y="1541"/>
                  </a:cubicBezTo>
                  <a:cubicBezTo>
                    <a:pt x="38" y="1541"/>
                    <a:pt x="38" y="1541"/>
                    <a:pt x="38" y="1541"/>
                  </a:cubicBezTo>
                  <a:cubicBezTo>
                    <a:pt x="17" y="1541"/>
                    <a:pt x="0" y="1524"/>
                    <a:pt x="0" y="1503"/>
                  </a:cubicBezTo>
                  <a:cubicBezTo>
                    <a:pt x="0" y="39"/>
                    <a:pt x="0" y="39"/>
                    <a:pt x="0" y="39"/>
                  </a:cubicBezTo>
                  <a:cubicBezTo>
                    <a:pt x="0" y="17"/>
                    <a:pt x="17" y="0"/>
                    <a:pt x="38" y="0"/>
                  </a:cubicBezTo>
                  <a:cubicBezTo>
                    <a:pt x="823" y="0"/>
                    <a:pt x="823" y="0"/>
                    <a:pt x="823" y="0"/>
                  </a:cubicBezTo>
                  <a:cubicBezTo>
                    <a:pt x="844" y="0"/>
                    <a:pt x="861" y="17"/>
                    <a:pt x="861" y="39"/>
                  </a:cubicBezTo>
                  <a:lnTo>
                    <a:pt x="861" y="1503"/>
                  </a:lnTo>
                  <a:close/>
                </a:path>
              </a:pathLst>
            </a:custGeom>
            <a:solidFill>
              <a:srgbClr val="04394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9" name="Rectangle 9"/>
            <p:cNvSpPr>
              <a:spLocks noChangeArrowheads="1"/>
            </p:cNvSpPr>
            <p:nvPr/>
          </p:nvSpPr>
          <p:spPr bwMode="auto">
            <a:xfrm>
              <a:off x="2892" y="-601"/>
              <a:ext cx="1711" cy="28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00" name="Freeform 10"/>
            <p:cNvSpPr/>
            <p:nvPr/>
          </p:nvSpPr>
          <p:spPr bwMode="auto">
            <a:xfrm>
              <a:off x="4490" y="681"/>
              <a:ext cx="708" cy="707"/>
            </a:xfrm>
            <a:custGeom>
              <a:avLst/>
              <a:gdLst>
                <a:gd name="T0" fmla="*/ 172 w 299"/>
                <a:gd name="T1" fmla="*/ 267 h 299"/>
                <a:gd name="T2" fmla="*/ 56 w 299"/>
                <a:gd name="T3" fmla="*/ 266 h 299"/>
                <a:gd name="T4" fmla="*/ 33 w 299"/>
                <a:gd name="T5" fmla="*/ 243 h 299"/>
                <a:gd name="T6" fmla="*/ 32 w 299"/>
                <a:gd name="T7" fmla="*/ 127 h 299"/>
                <a:gd name="T8" fmla="*/ 127 w 299"/>
                <a:gd name="T9" fmla="*/ 31 h 299"/>
                <a:gd name="T10" fmla="*/ 244 w 299"/>
                <a:gd name="T11" fmla="*/ 32 h 299"/>
                <a:gd name="T12" fmla="*/ 267 w 299"/>
                <a:gd name="T13" fmla="*/ 55 h 299"/>
                <a:gd name="T14" fmla="*/ 267 w 299"/>
                <a:gd name="T15" fmla="*/ 171 h 299"/>
                <a:gd name="T16" fmla="*/ 172 w 299"/>
                <a:gd name="T17" fmla="*/ 267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9" h="299">
                  <a:moveTo>
                    <a:pt x="172" y="267"/>
                  </a:moveTo>
                  <a:cubicBezTo>
                    <a:pt x="140" y="299"/>
                    <a:pt x="88" y="298"/>
                    <a:pt x="56" y="266"/>
                  </a:cubicBezTo>
                  <a:cubicBezTo>
                    <a:pt x="33" y="243"/>
                    <a:pt x="33" y="243"/>
                    <a:pt x="33" y="243"/>
                  </a:cubicBezTo>
                  <a:cubicBezTo>
                    <a:pt x="0" y="211"/>
                    <a:pt x="0" y="159"/>
                    <a:pt x="32" y="127"/>
                  </a:cubicBezTo>
                  <a:cubicBezTo>
                    <a:pt x="127" y="31"/>
                    <a:pt x="127" y="31"/>
                    <a:pt x="127" y="31"/>
                  </a:cubicBezTo>
                  <a:cubicBezTo>
                    <a:pt x="159" y="0"/>
                    <a:pt x="211" y="0"/>
                    <a:pt x="244" y="32"/>
                  </a:cubicBezTo>
                  <a:cubicBezTo>
                    <a:pt x="267" y="55"/>
                    <a:pt x="267" y="55"/>
                    <a:pt x="267" y="55"/>
                  </a:cubicBezTo>
                  <a:cubicBezTo>
                    <a:pt x="299" y="87"/>
                    <a:pt x="299" y="139"/>
                    <a:pt x="267" y="171"/>
                  </a:cubicBezTo>
                  <a:lnTo>
                    <a:pt x="172" y="267"/>
                  </a:lnTo>
                  <a:close/>
                </a:path>
              </a:pathLst>
            </a:custGeom>
            <a:solidFill>
              <a:srgbClr val="F4C09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1" name="Freeform 11"/>
            <p:cNvSpPr/>
            <p:nvPr/>
          </p:nvSpPr>
          <p:spPr bwMode="auto">
            <a:xfrm>
              <a:off x="4568" y="983"/>
              <a:ext cx="331" cy="334"/>
            </a:xfrm>
            <a:custGeom>
              <a:avLst/>
              <a:gdLst>
                <a:gd name="T0" fmla="*/ 40 w 140"/>
                <a:gd name="T1" fmla="*/ 0 h 141"/>
                <a:gd name="T2" fmla="*/ 25 w 140"/>
                <a:gd name="T3" fmla="*/ 16 h 141"/>
                <a:gd name="T4" fmla="*/ 23 w 140"/>
                <a:gd name="T5" fmla="*/ 102 h 141"/>
                <a:gd name="T6" fmla="*/ 39 w 140"/>
                <a:gd name="T7" fmla="*/ 118 h 141"/>
                <a:gd name="T8" fmla="*/ 125 w 140"/>
                <a:gd name="T9" fmla="*/ 116 h 141"/>
                <a:gd name="T10" fmla="*/ 140 w 140"/>
                <a:gd name="T11" fmla="*/ 101 h 141"/>
                <a:gd name="T12" fmla="*/ 40 w 140"/>
                <a:gd name="T13" fmla="*/ 0 h 141"/>
              </a:gdLst>
              <a:ahLst/>
              <a:cxnLst>
                <a:cxn ang="0">
                  <a:pos x="T0" y="T1"/>
                </a:cxn>
                <a:cxn ang="0">
                  <a:pos x="T2" y="T3"/>
                </a:cxn>
                <a:cxn ang="0">
                  <a:pos x="T4" y="T5"/>
                </a:cxn>
                <a:cxn ang="0">
                  <a:pos x="T6" y="T7"/>
                </a:cxn>
                <a:cxn ang="0">
                  <a:pos x="T8" y="T9"/>
                </a:cxn>
                <a:cxn ang="0">
                  <a:pos x="T10" y="T11"/>
                </a:cxn>
                <a:cxn ang="0">
                  <a:pos x="T12" y="T13"/>
                </a:cxn>
              </a:cxnLst>
              <a:rect l="0" t="0" r="r" b="b"/>
              <a:pathLst>
                <a:path w="140" h="141">
                  <a:moveTo>
                    <a:pt x="40" y="0"/>
                  </a:moveTo>
                  <a:cubicBezTo>
                    <a:pt x="25" y="16"/>
                    <a:pt x="25" y="16"/>
                    <a:pt x="25" y="16"/>
                  </a:cubicBezTo>
                  <a:cubicBezTo>
                    <a:pt x="0" y="40"/>
                    <a:pt x="0" y="79"/>
                    <a:pt x="23" y="102"/>
                  </a:cubicBezTo>
                  <a:cubicBezTo>
                    <a:pt x="39" y="118"/>
                    <a:pt x="39" y="118"/>
                    <a:pt x="39" y="118"/>
                  </a:cubicBezTo>
                  <a:cubicBezTo>
                    <a:pt x="62" y="141"/>
                    <a:pt x="101" y="140"/>
                    <a:pt x="125" y="116"/>
                  </a:cubicBezTo>
                  <a:cubicBezTo>
                    <a:pt x="140" y="101"/>
                    <a:pt x="140" y="101"/>
                    <a:pt x="140" y="101"/>
                  </a:cubicBezTo>
                  <a:lnTo>
                    <a:pt x="40" y="0"/>
                  </a:lnTo>
                  <a:close/>
                </a:path>
              </a:pathLst>
            </a:custGeom>
            <a:solidFill>
              <a:srgbClr val="F4D9C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2" name="Freeform 12"/>
            <p:cNvSpPr/>
            <p:nvPr/>
          </p:nvSpPr>
          <p:spPr bwMode="auto">
            <a:xfrm>
              <a:off x="4490" y="1272"/>
              <a:ext cx="708" cy="707"/>
            </a:xfrm>
            <a:custGeom>
              <a:avLst/>
              <a:gdLst>
                <a:gd name="T0" fmla="*/ 172 w 299"/>
                <a:gd name="T1" fmla="*/ 267 h 299"/>
                <a:gd name="T2" fmla="*/ 56 w 299"/>
                <a:gd name="T3" fmla="*/ 266 h 299"/>
                <a:gd name="T4" fmla="*/ 33 w 299"/>
                <a:gd name="T5" fmla="*/ 243 h 299"/>
                <a:gd name="T6" fmla="*/ 32 w 299"/>
                <a:gd name="T7" fmla="*/ 127 h 299"/>
                <a:gd name="T8" fmla="*/ 127 w 299"/>
                <a:gd name="T9" fmla="*/ 32 h 299"/>
                <a:gd name="T10" fmla="*/ 244 w 299"/>
                <a:gd name="T11" fmla="*/ 32 h 299"/>
                <a:gd name="T12" fmla="*/ 267 w 299"/>
                <a:gd name="T13" fmla="*/ 55 h 299"/>
                <a:gd name="T14" fmla="*/ 267 w 299"/>
                <a:gd name="T15" fmla="*/ 171 h 299"/>
                <a:gd name="T16" fmla="*/ 172 w 299"/>
                <a:gd name="T17" fmla="*/ 267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9" h="299">
                  <a:moveTo>
                    <a:pt x="172" y="267"/>
                  </a:moveTo>
                  <a:cubicBezTo>
                    <a:pt x="140" y="299"/>
                    <a:pt x="88" y="299"/>
                    <a:pt x="56" y="266"/>
                  </a:cubicBezTo>
                  <a:cubicBezTo>
                    <a:pt x="33" y="243"/>
                    <a:pt x="33" y="243"/>
                    <a:pt x="33" y="243"/>
                  </a:cubicBezTo>
                  <a:cubicBezTo>
                    <a:pt x="0" y="211"/>
                    <a:pt x="0" y="159"/>
                    <a:pt x="32" y="127"/>
                  </a:cubicBezTo>
                  <a:cubicBezTo>
                    <a:pt x="127" y="32"/>
                    <a:pt x="127" y="32"/>
                    <a:pt x="127" y="32"/>
                  </a:cubicBezTo>
                  <a:cubicBezTo>
                    <a:pt x="159" y="0"/>
                    <a:pt x="211" y="0"/>
                    <a:pt x="244" y="32"/>
                  </a:cubicBezTo>
                  <a:cubicBezTo>
                    <a:pt x="267" y="55"/>
                    <a:pt x="267" y="55"/>
                    <a:pt x="267" y="55"/>
                  </a:cubicBezTo>
                  <a:cubicBezTo>
                    <a:pt x="299" y="88"/>
                    <a:pt x="299" y="140"/>
                    <a:pt x="267" y="171"/>
                  </a:cubicBezTo>
                  <a:lnTo>
                    <a:pt x="172" y="267"/>
                  </a:lnTo>
                  <a:close/>
                </a:path>
              </a:pathLst>
            </a:custGeom>
            <a:solidFill>
              <a:srgbClr val="F4C09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3" name="Freeform 13"/>
            <p:cNvSpPr/>
            <p:nvPr/>
          </p:nvSpPr>
          <p:spPr bwMode="auto">
            <a:xfrm>
              <a:off x="4568" y="1577"/>
              <a:ext cx="331" cy="333"/>
            </a:xfrm>
            <a:custGeom>
              <a:avLst/>
              <a:gdLst>
                <a:gd name="T0" fmla="*/ 40 w 140"/>
                <a:gd name="T1" fmla="*/ 0 h 141"/>
                <a:gd name="T2" fmla="*/ 25 w 140"/>
                <a:gd name="T3" fmla="*/ 15 h 141"/>
                <a:gd name="T4" fmla="*/ 23 w 140"/>
                <a:gd name="T5" fmla="*/ 101 h 141"/>
                <a:gd name="T6" fmla="*/ 39 w 140"/>
                <a:gd name="T7" fmla="*/ 118 h 141"/>
                <a:gd name="T8" fmla="*/ 125 w 140"/>
                <a:gd name="T9" fmla="*/ 116 h 141"/>
                <a:gd name="T10" fmla="*/ 140 w 140"/>
                <a:gd name="T11" fmla="*/ 100 h 141"/>
                <a:gd name="T12" fmla="*/ 40 w 140"/>
                <a:gd name="T13" fmla="*/ 0 h 141"/>
              </a:gdLst>
              <a:ahLst/>
              <a:cxnLst>
                <a:cxn ang="0">
                  <a:pos x="T0" y="T1"/>
                </a:cxn>
                <a:cxn ang="0">
                  <a:pos x="T2" y="T3"/>
                </a:cxn>
                <a:cxn ang="0">
                  <a:pos x="T4" y="T5"/>
                </a:cxn>
                <a:cxn ang="0">
                  <a:pos x="T6" y="T7"/>
                </a:cxn>
                <a:cxn ang="0">
                  <a:pos x="T8" y="T9"/>
                </a:cxn>
                <a:cxn ang="0">
                  <a:pos x="T10" y="T11"/>
                </a:cxn>
                <a:cxn ang="0">
                  <a:pos x="T12" y="T13"/>
                </a:cxn>
              </a:cxnLst>
              <a:rect l="0" t="0" r="r" b="b"/>
              <a:pathLst>
                <a:path w="140" h="141">
                  <a:moveTo>
                    <a:pt x="40" y="0"/>
                  </a:moveTo>
                  <a:cubicBezTo>
                    <a:pt x="25" y="15"/>
                    <a:pt x="25" y="15"/>
                    <a:pt x="25" y="15"/>
                  </a:cubicBezTo>
                  <a:cubicBezTo>
                    <a:pt x="0" y="39"/>
                    <a:pt x="0" y="78"/>
                    <a:pt x="23" y="101"/>
                  </a:cubicBezTo>
                  <a:cubicBezTo>
                    <a:pt x="39" y="118"/>
                    <a:pt x="39" y="118"/>
                    <a:pt x="39" y="118"/>
                  </a:cubicBezTo>
                  <a:cubicBezTo>
                    <a:pt x="62" y="141"/>
                    <a:pt x="101" y="140"/>
                    <a:pt x="125" y="116"/>
                  </a:cubicBezTo>
                  <a:cubicBezTo>
                    <a:pt x="140" y="100"/>
                    <a:pt x="140" y="100"/>
                    <a:pt x="140" y="100"/>
                  </a:cubicBezTo>
                  <a:lnTo>
                    <a:pt x="40" y="0"/>
                  </a:lnTo>
                  <a:close/>
                </a:path>
              </a:pathLst>
            </a:custGeom>
            <a:solidFill>
              <a:srgbClr val="F4D9C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4" name="Freeform 14"/>
            <p:cNvSpPr/>
            <p:nvPr/>
          </p:nvSpPr>
          <p:spPr bwMode="auto">
            <a:xfrm>
              <a:off x="4490" y="1863"/>
              <a:ext cx="708" cy="707"/>
            </a:xfrm>
            <a:custGeom>
              <a:avLst/>
              <a:gdLst>
                <a:gd name="T0" fmla="*/ 172 w 299"/>
                <a:gd name="T1" fmla="*/ 267 h 299"/>
                <a:gd name="T2" fmla="*/ 56 w 299"/>
                <a:gd name="T3" fmla="*/ 267 h 299"/>
                <a:gd name="T4" fmla="*/ 33 w 299"/>
                <a:gd name="T5" fmla="*/ 244 h 299"/>
                <a:gd name="T6" fmla="*/ 32 w 299"/>
                <a:gd name="T7" fmla="*/ 127 h 299"/>
                <a:gd name="T8" fmla="*/ 127 w 299"/>
                <a:gd name="T9" fmla="*/ 32 h 299"/>
                <a:gd name="T10" fmla="*/ 244 w 299"/>
                <a:gd name="T11" fmla="*/ 33 h 299"/>
                <a:gd name="T12" fmla="*/ 267 w 299"/>
                <a:gd name="T13" fmla="*/ 56 h 299"/>
                <a:gd name="T14" fmla="*/ 267 w 299"/>
                <a:gd name="T15" fmla="*/ 172 h 299"/>
                <a:gd name="T16" fmla="*/ 172 w 299"/>
                <a:gd name="T17" fmla="*/ 267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9" h="299">
                  <a:moveTo>
                    <a:pt x="172" y="267"/>
                  </a:moveTo>
                  <a:cubicBezTo>
                    <a:pt x="140" y="299"/>
                    <a:pt x="88" y="299"/>
                    <a:pt x="56" y="267"/>
                  </a:cubicBezTo>
                  <a:cubicBezTo>
                    <a:pt x="33" y="244"/>
                    <a:pt x="33" y="244"/>
                    <a:pt x="33" y="244"/>
                  </a:cubicBezTo>
                  <a:cubicBezTo>
                    <a:pt x="0" y="211"/>
                    <a:pt x="0" y="159"/>
                    <a:pt x="32" y="127"/>
                  </a:cubicBezTo>
                  <a:cubicBezTo>
                    <a:pt x="127" y="32"/>
                    <a:pt x="127" y="32"/>
                    <a:pt x="127" y="32"/>
                  </a:cubicBezTo>
                  <a:cubicBezTo>
                    <a:pt x="159" y="0"/>
                    <a:pt x="211" y="0"/>
                    <a:pt x="244" y="33"/>
                  </a:cubicBezTo>
                  <a:cubicBezTo>
                    <a:pt x="267" y="56"/>
                    <a:pt x="267" y="56"/>
                    <a:pt x="267" y="56"/>
                  </a:cubicBezTo>
                  <a:cubicBezTo>
                    <a:pt x="299" y="88"/>
                    <a:pt x="299" y="140"/>
                    <a:pt x="267" y="172"/>
                  </a:cubicBezTo>
                  <a:lnTo>
                    <a:pt x="172" y="267"/>
                  </a:lnTo>
                  <a:close/>
                </a:path>
              </a:pathLst>
            </a:custGeom>
            <a:solidFill>
              <a:srgbClr val="F4C09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5" name="Freeform 15"/>
            <p:cNvSpPr/>
            <p:nvPr/>
          </p:nvSpPr>
          <p:spPr bwMode="auto">
            <a:xfrm>
              <a:off x="4568" y="2168"/>
              <a:ext cx="331" cy="334"/>
            </a:xfrm>
            <a:custGeom>
              <a:avLst/>
              <a:gdLst>
                <a:gd name="T0" fmla="*/ 40 w 140"/>
                <a:gd name="T1" fmla="*/ 0 h 141"/>
                <a:gd name="T2" fmla="*/ 25 w 140"/>
                <a:gd name="T3" fmla="*/ 16 h 141"/>
                <a:gd name="T4" fmla="*/ 23 w 140"/>
                <a:gd name="T5" fmla="*/ 101 h 141"/>
                <a:gd name="T6" fmla="*/ 39 w 140"/>
                <a:gd name="T7" fmla="*/ 118 h 141"/>
                <a:gd name="T8" fmla="*/ 125 w 140"/>
                <a:gd name="T9" fmla="*/ 116 h 141"/>
                <a:gd name="T10" fmla="*/ 140 w 140"/>
                <a:gd name="T11" fmla="*/ 100 h 141"/>
                <a:gd name="T12" fmla="*/ 40 w 140"/>
                <a:gd name="T13" fmla="*/ 0 h 141"/>
              </a:gdLst>
              <a:ahLst/>
              <a:cxnLst>
                <a:cxn ang="0">
                  <a:pos x="T0" y="T1"/>
                </a:cxn>
                <a:cxn ang="0">
                  <a:pos x="T2" y="T3"/>
                </a:cxn>
                <a:cxn ang="0">
                  <a:pos x="T4" y="T5"/>
                </a:cxn>
                <a:cxn ang="0">
                  <a:pos x="T6" y="T7"/>
                </a:cxn>
                <a:cxn ang="0">
                  <a:pos x="T8" y="T9"/>
                </a:cxn>
                <a:cxn ang="0">
                  <a:pos x="T10" y="T11"/>
                </a:cxn>
                <a:cxn ang="0">
                  <a:pos x="T12" y="T13"/>
                </a:cxn>
              </a:cxnLst>
              <a:rect l="0" t="0" r="r" b="b"/>
              <a:pathLst>
                <a:path w="140" h="141">
                  <a:moveTo>
                    <a:pt x="40" y="0"/>
                  </a:moveTo>
                  <a:cubicBezTo>
                    <a:pt x="25" y="16"/>
                    <a:pt x="25" y="16"/>
                    <a:pt x="25" y="16"/>
                  </a:cubicBezTo>
                  <a:cubicBezTo>
                    <a:pt x="0" y="40"/>
                    <a:pt x="0" y="78"/>
                    <a:pt x="23" y="101"/>
                  </a:cubicBezTo>
                  <a:cubicBezTo>
                    <a:pt x="39" y="118"/>
                    <a:pt x="39" y="118"/>
                    <a:pt x="39" y="118"/>
                  </a:cubicBezTo>
                  <a:cubicBezTo>
                    <a:pt x="62" y="141"/>
                    <a:pt x="101" y="140"/>
                    <a:pt x="125" y="116"/>
                  </a:cubicBezTo>
                  <a:cubicBezTo>
                    <a:pt x="140" y="100"/>
                    <a:pt x="140" y="100"/>
                    <a:pt x="140" y="100"/>
                  </a:cubicBezTo>
                  <a:lnTo>
                    <a:pt x="40" y="0"/>
                  </a:lnTo>
                  <a:close/>
                </a:path>
              </a:pathLst>
            </a:custGeom>
            <a:solidFill>
              <a:srgbClr val="F4D9C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6" name="Freeform 16"/>
            <p:cNvSpPr/>
            <p:nvPr/>
          </p:nvSpPr>
          <p:spPr bwMode="auto">
            <a:xfrm>
              <a:off x="2336" y="156"/>
              <a:ext cx="390" cy="2391"/>
            </a:xfrm>
            <a:custGeom>
              <a:avLst/>
              <a:gdLst>
                <a:gd name="T0" fmla="*/ 102 w 165"/>
                <a:gd name="T1" fmla="*/ 1 h 1011"/>
                <a:gd name="T2" fmla="*/ 99 w 165"/>
                <a:gd name="T3" fmla="*/ 0 h 1011"/>
                <a:gd name="T4" fmla="*/ 12 w 165"/>
                <a:gd name="T5" fmla="*/ 0 h 1011"/>
                <a:gd name="T6" fmla="*/ 0 w 165"/>
                <a:gd name="T7" fmla="*/ 12 h 1011"/>
                <a:gd name="T8" fmla="*/ 0 w 165"/>
                <a:gd name="T9" fmla="*/ 128 h 1011"/>
                <a:gd name="T10" fmla="*/ 0 w 165"/>
                <a:gd name="T11" fmla="*/ 130 h 1011"/>
                <a:gd name="T12" fmla="*/ 0 w 165"/>
                <a:gd name="T13" fmla="*/ 942 h 1011"/>
                <a:gd name="T14" fmla="*/ 69 w 165"/>
                <a:gd name="T15" fmla="*/ 1011 h 1011"/>
                <a:gd name="T16" fmla="*/ 96 w 165"/>
                <a:gd name="T17" fmla="*/ 1011 h 1011"/>
                <a:gd name="T18" fmla="*/ 165 w 165"/>
                <a:gd name="T19" fmla="*/ 942 h 1011"/>
                <a:gd name="T20" fmla="*/ 165 w 165"/>
                <a:gd name="T21" fmla="*/ 69 h 1011"/>
                <a:gd name="T22" fmla="*/ 102 w 165"/>
                <a:gd name="T23" fmla="*/ 1 h 1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5" h="1011">
                  <a:moveTo>
                    <a:pt x="102" y="1"/>
                  </a:moveTo>
                  <a:cubicBezTo>
                    <a:pt x="101" y="1"/>
                    <a:pt x="100" y="0"/>
                    <a:pt x="99" y="0"/>
                  </a:cubicBezTo>
                  <a:cubicBezTo>
                    <a:pt x="12" y="0"/>
                    <a:pt x="12" y="0"/>
                    <a:pt x="12" y="0"/>
                  </a:cubicBezTo>
                  <a:cubicBezTo>
                    <a:pt x="5" y="0"/>
                    <a:pt x="0" y="6"/>
                    <a:pt x="0" y="12"/>
                  </a:cubicBezTo>
                  <a:cubicBezTo>
                    <a:pt x="0" y="128"/>
                    <a:pt x="0" y="128"/>
                    <a:pt x="0" y="128"/>
                  </a:cubicBezTo>
                  <a:cubicBezTo>
                    <a:pt x="0" y="129"/>
                    <a:pt x="0" y="130"/>
                    <a:pt x="0" y="130"/>
                  </a:cubicBezTo>
                  <a:cubicBezTo>
                    <a:pt x="0" y="942"/>
                    <a:pt x="0" y="942"/>
                    <a:pt x="0" y="942"/>
                  </a:cubicBezTo>
                  <a:cubicBezTo>
                    <a:pt x="0" y="980"/>
                    <a:pt x="31" y="1011"/>
                    <a:pt x="69" y="1011"/>
                  </a:cubicBezTo>
                  <a:cubicBezTo>
                    <a:pt x="96" y="1011"/>
                    <a:pt x="96" y="1011"/>
                    <a:pt x="96" y="1011"/>
                  </a:cubicBezTo>
                  <a:cubicBezTo>
                    <a:pt x="134" y="1011"/>
                    <a:pt x="165" y="980"/>
                    <a:pt x="165" y="942"/>
                  </a:cubicBezTo>
                  <a:cubicBezTo>
                    <a:pt x="165" y="69"/>
                    <a:pt x="165" y="69"/>
                    <a:pt x="165" y="69"/>
                  </a:cubicBezTo>
                  <a:cubicBezTo>
                    <a:pt x="165" y="33"/>
                    <a:pt x="137" y="3"/>
                    <a:pt x="102" y="1"/>
                  </a:cubicBezTo>
                  <a:close/>
                </a:path>
              </a:pathLst>
            </a:custGeom>
            <a:solidFill>
              <a:srgbClr val="F4C09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7" name="Freeform 17"/>
            <p:cNvSpPr/>
            <p:nvPr/>
          </p:nvSpPr>
          <p:spPr bwMode="auto">
            <a:xfrm>
              <a:off x="2336" y="217"/>
              <a:ext cx="180" cy="371"/>
            </a:xfrm>
            <a:custGeom>
              <a:avLst/>
              <a:gdLst>
                <a:gd name="T0" fmla="*/ 0 w 76"/>
                <a:gd name="T1" fmla="*/ 0 h 157"/>
                <a:gd name="T2" fmla="*/ 0 w 76"/>
                <a:gd name="T3" fmla="*/ 112 h 157"/>
                <a:gd name="T4" fmla="*/ 0 w 76"/>
                <a:gd name="T5" fmla="*/ 115 h 157"/>
                <a:gd name="T6" fmla="*/ 0 w 76"/>
                <a:gd name="T7" fmla="*/ 157 h 157"/>
                <a:gd name="T8" fmla="*/ 45 w 76"/>
                <a:gd name="T9" fmla="*/ 157 h 157"/>
                <a:gd name="T10" fmla="*/ 76 w 76"/>
                <a:gd name="T11" fmla="*/ 126 h 157"/>
                <a:gd name="T12" fmla="*/ 76 w 76"/>
                <a:gd name="T13" fmla="*/ 0 h 157"/>
                <a:gd name="T14" fmla="*/ 0 w 76"/>
                <a:gd name="T15" fmla="*/ 0 h 1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157">
                  <a:moveTo>
                    <a:pt x="0" y="0"/>
                  </a:moveTo>
                  <a:cubicBezTo>
                    <a:pt x="0" y="112"/>
                    <a:pt x="0" y="112"/>
                    <a:pt x="0" y="112"/>
                  </a:cubicBezTo>
                  <a:cubicBezTo>
                    <a:pt x="0" y="113"/>
                    <a:pt x="0" y="114"/>
                    <a:pt x="0" y="115"/>
                  </a:cubicBezTo>
                  <a:cubicBezTo>
                    <a:pt x="0" y="157"/>
                    <a:pt x="0" y="157"/>
                    <a:pt x="0" y="157"/>
                  </a:cubicBezTo>
                  <a:cubicBezTo>
                    <a:pt x="45" y="157"/>
                    <a:pt x="45" y="157"/>
                    <a:pt x="45" y="157"/>
                  </a:cubicBezTo>
                  <a:cubicBezTo>
                    <a:pt x="62" y="157"/>
                    <a:pt x="76" y="143"/>
                    <a:pt x="76" y="126"/>
                  </a:cubicBezTo>
                  <a:cubicBezTo>
                    <a:pt x="76" y="0"/>
                    <a:pt x="76" y="0"/>
                    <a:pt x="76" y="0"/>
                  </a:cubicBezTo>
                  <a:lnTo>
                    <a:pt x="0" y="0"/>
                  </a:lnTo>
                  <a:close/>
                </a:path>
              </a:pathLst>
            </a:custGeom>
            <a:solidFill>
              <a:srgbClr val="F4D9C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8" name="Freeform 18"/>
            <p:cNvSpPr>
              <a:spLocks noEditPoints="1"/>
            </p:cNvSpPr>
            <p:nvPr/>
          </p:nvSpPr>
          <p:spPr bwMode="auto">
            <a:xfrm>
              <a:off x="3119" y="2376"/>
              <a:ext cx="384" cy="194"/>
            </a:xfrm>
            <a:custGeom>
              <a:avLst/>
              <a:gdLst>
                <a:gd name="T0" fmla="*/ 142 w 162"/>
                <a:gd name="T1" fmla="*/ 82 h 82"/>
                <a:gd name="T2" fmla="*/ 20 w 162"/>
                <a:gd name="T3" fmla="*/ 82 h 82"/>
                <a:gd name="T4" fmla="*/ 0 w 162"/>
                <a:gd name="T5" fmla="*/ 61 h 82"/>
                <a:gd name="T6" fmla="*/ 0 w 162"/>
                <a:gd name="T7" fmla="*/ 21 h 82"/>
                <a:gd name="T8" fmla="*/ 20 w 162"/>
                <a:gd name="T9" fmla="*/ 0 h 82"/>
                <a:gd name="T10" fmla="*/ 142 w 162"/>
                <a:gd name="T11" fmla="*/ 0 h 82"/>
                <a:gd name="T12" fmla="*/ 162 w 162"/>
                <a:gd name="T13" fmla="*/ 21 h 82"/>
                <a:gd name="T14" fmla="*/ 162 w 162"/>
                <a:gd name="T15" fmla="*/ 61 h 82"/>
                <a:gd name="T16" fmla="*/ 142 w 162"/>
                <a:gd name="T17" fmla="*/ 82 h 82"/>
                <a:gd name="T18" fmla="*/ 20 w 162"/>
                <a:gd name="T19" fmla="*/ 13 h 82"/>
                <a:gd name="T20" fmla="*/ 12 w 162"/>
                <a:gd name="T21" fmla="*/ 21 h 82"/>
                <a:gd name="T22" fmla="*/ 12 w 162"/>
                <a:gd name="T23" fmla="*/ 61 h 82"/>
                <a:gd name="T24" fmla="*/ 20 w 162"/>
                <a:gd name="T25" fmla="*/ 69 h 82"/>
                <a:gd name="T26" fmla="*/ 142 w 162"/>
                <a:gd name="T27" fmla="*/ 69 h 82"/>
                <a:gd name="T28" fmla="*/ 149 w 162"/>
                <a:gd name="T29" fmla="*/ 61 h 82"/>
                <a:gd name="T30" fmla="*/ 149 w 162"/>
                <a:gd name="T31" fmla="*/ 21 h 82"/>
                <a:gd name="T32" fmla="*/ 142 w 162"/>
                <a:gd name="T33" fmla="*/ 13 h 82"/>
                <a:gd name="T34" fmla="*/ 20 w 162"/>
                <a:gd name="T35" fmla="*/ 13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2" h="82">
                  <a:moveTo>
                    <a:pt x="142" y="82"/>
                  </a:moveTo>
                  <a:cubicBezTo>
                    <a:pt x="20" y="82"/>
                    <a:pt x="20" y="82"/>
                    <a:pt x="20" y="82"/>
                  </a:cubicBezTo>
                  <a:cubicBezTo>
                    <a:pt x="9" y="82"/>
                    <a:pt x="0" y="72"/>
                    <a:pt x="0" y="61"/>
                  </a:cubicBezTo>
                  <a:cubicBezTo>
                    <a:pt x="0" y="21"/>
                    <a:pt x="0" y="21"/>
                    <a:pt x="0" y="21"/>
                  </a:cubicBezTo>
                  <a:cubicBezTo>
                    <a:pt x="0" y="10"/>
                    <a:pt x="9" y="0"/>
                    <a:pt x="20" y="0"/>
                  </a:cubicBezTo>
                  <a:cubicBezTo>
                    <a:pt x="142" y="0"/>
                    <a:pt x="142" y="0"/>
                    <a:pt x="142" y="0"/>
                  </a:cubicBezTo>
                  <a:cubicBezTo>
                    <a:pt x="153" y="0"/>
                    <a:pt x="162" y="10"/>
                    <a:pt x="162" y="21"/>
                  </a:cubicBezTo>
                  <a:cubicBezTo>
                    <a:pt x="162" y="61"/>
                    <a:pt x="162" y="61"/>
                    <a:pt x="162" y="61"/>
                  </a:cubicBezTo>
                  <a:cubicBezTo>
                    <a:pt x="162" y="72"/>
                    <a:pt x="153" y="82"/>
                    <a:pt x="142" y="82"/>
                  </a:cubicBezTo>
                  <a:close/>
                  <a:moveTo>
                    <a:pt x="20" y="13"/>
                  </a:moveTo>
                  <a:cubicBezTo>
                    <a:pt x="16" y="13"/>
                    <a:pt x="12" y="17"/>
                    <a:pt x="12" y="21"/>
                  </a:cubicBezTo>
                  <a:cubicBezTo>
                    <a:pt x="12" y="61"/>
                    <a:pt x="12" y="61"/>
                    <a:pt x="12" y="61"/>
                  </a:cubicBezTo>
                  <a:cubicBezTo>
                    <a:pt x="12" y="65"/>
                    <a:pt x="16" y="69"/>
                    <a:pt x="20" y="69"/>
                  </a:cubicBezTo>
                  <a:cubicBezTo>
                    <a:pt x="142" y="69"/>
                    <a:pt x="142" y="69"/>
                    <a:pt x="142" y="69"/>
                  </a:cubicBezTo>
                  <a:cubicBezTo>
                    <a:pt x="146" y="69"/>
                    <a:pt x="149" y="65"/>
                    <a:pt x="149" y="61"/>
                  </a:cubicBezTo>
                  <a:cubicBezTo>
                    <a:pt x="149" y="21"/>
                    <a:pt x="149" y="21"/>
                    <a:pt x="149" y="21"/>
                  </a:cubicBezTo>
                  <a:cubicBezTo>
                    <a:pt x="149" y="17"/>
                    <a:pt x="146" y="13"/>
                    <a:pt x="142" y="13"/>
                  </a:cubicBezTo>
                  <a:lnTo>
                    <a:pt x="20" y="13"/>
                  </a:lnTo>
                  <a:close/>
                </a:path>
              </a:pathLst>
            </a:custGeom>
            <a:solidFill>
              <a:srgbClr val="406C7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9" name="Freeform 19"/>
            <p:cNvSpPr>
              <a:spLocks noEditPoints="1"/>
            </p:cNvSpPr>
            <p:nvPr/>
          </p:nvSpPr>
          <p:spPr bwMode="auto">
            <a:xfrm>
              <a:off x="4021" y="2376"/>
              <a:ext cx="384" cy="194"/>
            </a:xfrm>
            <a:custGeom>
              <a:avLst/>
              <a:gdLst>
                <a:gd name="T0" fmla="*/ 141 w 162"/>
                <a:gd name="T1" fmla="*/ 82 h 82"/>
                <a:gd name="T2" fmla="*/ 20 w 162"/>
                <a:gd name="T3" fmla="*/ 82 h 82"/>
                <a:gd name="T4" fmla="*/ 0 w 162"/>
                <a:gd name="T5" fmla="*/ 61 h 82"/>
                <a:gd name="T6" fmla="*/ 0 w 162"/>
                <a:gd name="T7" fmla="*/ 21 h 82"/>
                <a:gd name="T8" fmla="*/ 20 w 162"/>
                <a:gd name="T9" fmla="*/ 0 h 82"/>
                <a:gd name="T10" fmla="*/ 141 w 162"/>
                <a:gd name="T11" fmla="*/ 0 h 82"/>
                <a:gd name="T12" fmla="*/ 162 w 162"/>
                <a:gd name="T13" fmla="*/ 21 h 82"/>
                <a:gd name="T14" fmla="*/ 162 w 162"/>
                <a:gd name="T15" fmla="*/ 61 h 82"/>
                <a:gd name="T16" fmla="*/ 141 w 162"/>
                <a:gd name="T17" fmla="*/ 82 h 82"/>
                <a:gd name="T18" fmla="*/ 20 w 162"/>
                <a:gd name="T19" fmla="*/ 13 h 82"/>
                <a:gd name="T20" fmla="*/ 12 w 162"/>
                <a:gd name="T21" fmla="*/ 21 h 82"/>
                <a:gd name="T22" fmla="*/ 12 w 162"/>
                <a:gd name="T23" fmla="*/ 61 h 82"/>
                <a:gd name="T24" fmla="*/ 20 w 162"/>
                <a:gd name="T25" fmla="*/ 69 h 82"/>
                <a:gd name="T26" fmla="*/ 141 w 162"/>
                <a:gd name="T27" fmla="*/ 69 h 82"/>
                <a:gd name="T28" fmla="*/ 149 w 162"/>
                <a:gd name="T29" fmla="*/ 61 h 82"/>
                <a:gd name="T30" fmla="*/ 149 w 162"/>
                <a:gd name="T31" fmla="*/ 21 h 82"/>
                <a:gd name="T32" fmla="*/ 141 w 162"/>
                <a:gd name="T33" fmla="*/ 13 h 82"/>
                <a:gd name="T34" fmla="*/ 20 w 162"/>
                <a:gd name="T35" fmla="*/ 13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2" h="82">
                  <a:moveTo>
                    <a:pt x="141" y="82"/>
                  </a:moveTo>
                  <a:cubicBezTo>
                    <a:pt x="20" y="82"/>
                    <a:pt x="20" y="82"/>
                    <a:pt x="20" y="82"/>
                  </a:cubicBezTo>
                  <a:cubicBezTo>
                    <a:pt x="9" y="82"/>
                    <a:pt x="0" y="72"/>
                    <a:pt x="0" y="61"/>
                  </a:cubicBezTo>
                  <a:cubicBezTo>
                    <a:pt x="0" y="21"/>
                    <a:pt x="0" y="21"/>
                    <a:pt x="0" y="21"/>
                  </a:cubicBezTo>
                  <a:cubicBezTo>
                    <a:pt x="0" y="10"/>
                    <a:pt x="9" y="0"/>
                    <a:pt x="20" y="0"/>
                  </a:cubicBezTo>
                  <a:cubicBezTo>
                    <a:pt x="141" y="0"/>
                    <a:pt x="141" y="0"/>
                    <a:pt x="141" y="0"/>
                  </a:cubicBezTo>
                  <a:cubicBezTo>
                    <a:pt x="153" y="0"/>
                    <a:pt x="162" y="10"/>
                    <a:pt x="162" y="21"/>
                  </a:cubicBezTo>
                  <a:cubicBezTo>
                    <a:pt x="162" y="61"/>
                    <a:pt x="162" y="61"/>
                    <a:pt x="162" y="61"/>
                  </a:cubicBezTo>
                  <a:cubicBezTo>
                    <a:pt x="162" y="72"/>
                    <a:pt x="153" y="82"/>
                    <a:pt x="141" y="82"/>
                  </a:cubicBezTo>
                  <a:close/>
                  <a:moveTo>
                    <a:pt x="20" y="13"/>
                  </a:moveTo>
                  <a:cubicBezTo>
                    <a:pt x="16" y="13"/>
                    <a:pt x="12" y="17"/>
                    <a:pt x="12" y="21"/>
                  </a:cubicBezTo>
                  <a:cubicBezTo>
                    <a:pt x="12" y="61"/>
                    <a:pt x="12" y="61"/>
                    <a:pt x="12" y="61"/>
                  </a:cubicBezTo>
                  <a:cubicBezTo>
                    <a:pt x="12" y="65"/>
                    <a:pt x="16" y="69"/>
                    <a:pt x="20" y="69"/>
                  </a:cubicBezTo>
                  <a:cubicBezTo>
                    <a:pt x="141" y="69"/>
                    <a:pt x="141" y="69"/>
                    <a:pt x="141" y="69"/>
                  </a:cubicBezTo>
                  <a:cubicBezTo>
                    <a:pt x="146" y="69"/>
                    <a:pt x="149" y="65"/>
                    <a:pt x="149" y="61"/>
                  </a:cubicBezTo>
                  <a:cubicBezTo>
                    <a:pt x="149" y="21"/>
                    <a:pt x="149" y="21"/>
                    <a:pt x="149" y="21"/>
                  </a:cubicBezTo>
                  <a:cubicBezTo>
                    <a:pt x="149" y="17"/>
                    <a:pt x="146" y="13"/>
                    <a:pt x="141" y="13"/>
                  </a:cubicBezTo>
                  <a:lnTo>
                    <a:pt x="20" y="13"/>
                  </a:lnTo>
                  <a:close/>
                </a:path>
              </a:pathLst>
            </a:custGeom>
            <a:solidFill>
              <a:srgbClr val="406C7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0" name="Freeform 20"/>
            <p:cNvSpPr>
              <a:spLocks noEditPoints="1"/>
            </p:cNvSpPr>
            <p:nvPr/>
          </p:nvSpPr>
          <p:spPr bwMode="auto">
            <a:xfrm>
              <a:off x="3569" y="2376"/>
              <a:ext cx="383" cy="194"/>
            </a:xfrm>
            <a:custGeom>
              <a:avLst/>
              <a:gdLst>
                <a:gd name="T0" fmla="*/ 142 w 162"/>
                <a:gd name="T1" fmla="*/ 82 h 82"/>
                <a:gd name="T2" fmla="*/ 21 w 162"/>
                <a:gd name="T3" fmla="*/ 82 h 82"/>
                <a:gd name="T4" fmla="*/ 0 w 162"/>
                <a:gd name="T5" fmla="*/ 61 h 82"/>
                <a:gd name="T6" fmla="*/ 0 w 162"/>
                <a:gd name="T7" fmla="*/ 21 h 82"/>
                <a:gd name="T8" fmla="*/ 21 w 162"/>
                <a:gd name="T9" fmla="*/ 0 h 82"/>
                <a:gd name="T10" fmla="*/ 142 w 162"/>
                <a:gd name="T11" fmla="*/ 0 h 82"/>
                <a:gd name="T12" fmla="*/ 162 w 162"/>
                <a:gd name="T13" fmla="*/ 21 h 82"/>
                <a:gd name="T14" fmla="*/ 162 w 162"/>
                <a:gd name="T15" fmla="*/ 61 h 82"/>
                <a:gd name="T16" fmla="*/ 142 w 162"/>
                <a:gd name="T17" fmla="*/ 82 h 82"/>
                <a:gd name="T18" fmla="*/ 21 w 162"/>
                <a:gd name="T19" fmla="*/ 13 h 82"/>
                <a:gd name="T20" fmla="*/ 13 w 162"/>
                <a:gd name="T21" fmla="*/ 21 h 82"/>
                <a:gd name="T22" fmla="*/ 13 w 162"/>
                <a:gd name="T23" fmla="*/ 61 h 82"/>
                <a:gd name="T24" fmla="*/ 21 w 162"/>
                <a:gd name="T25" fmla="*/ 69 h 82"/>
                <a:gd name="T26" fmla="*/ 142 w 162"/>
                <a:gd name="T27" fmla="*/ 69 h 82"/>
                <a:gd name="T28" fmla="*/ 150 w 162"/>
                <a:gd name="T29" fmla="*/ 61 h 82"/>
                <a:gd name="T30" fmla="*/ 150 w 162"/>
                <a:gd name="T31" fmla="*/ 21 h 82"/>
                <a:gd name="T32" fmla="*/ 142 w 162"/>
                <a:gd name="T33" fmla="*/ 13 h 82"/>
                <a:gd name="T34" fmla="*/ 21 w 162"/>
                <a:gd name="T35" fmla="*/ 13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2" h="82">
                  <a:moveTo>
                    <a:pt x="142" y="82"/>
                  </a:moveTo>
                  <a:cubicBezTo>
                    <a:pt x="21" y="82"/>
                    <a:pt x="21" y="82"/>
                    <a:pt x="21" y="82"/>
                  </a:cubicBezTo>
                  <a:cubicBezTo>
                    <a:pt x="9" y="82"/>
                    <a:pt x="0" y="72"/>
                    <a:pt x="0" y="61"/>
                  </a:cubicBezTo>
                  <a:cubicBezTo>
                    <a:pt x="0" y="21"/>
                    <a:pt x="0" y="21"/>
                    <a:pt x="0" y="21"/>
                  </a:cubicBezTo>
                  <a:cubicBezTo>
                    <a:pt x="0" y="10"/>
                    <a:pt x="9" y="0"/>
                    <a:pt x="21" y="0"/>
                  </a:cubicBezTo>
                  <a:cubicBezTo>
                    <a:pt x="142" y="0"/>
                    <a:pt x="142" y="0"/>
                    <a:pt x="142" y="0"/>
                  </a:cubicBezTo>
                  <a:cubicBezTo>
                    <a:pt x="153" y="0"/>
                    <a:pt x="162" y="10"/>
                    <a:pt x="162" y="21"/>
                  </a:cubicBezTo>
                  <a:cubicBezTo>
                    <a:pt x="162" y="61"/>
                    <a:pt x="162" y="61"/>
                    <a:pt x="162" y="61"/>
                  </a:cubicBezTo>
                  <a:cubicBezTo>
                    <a:pt x="162" y="72"/>
                    <a:pt x="153" y="82"/>
                    <a:pt x="142" y="82"/>
                  </a:cubicBezTo>
                  <a:close/>
                  <a:moveTo>
                    <a:pt x="21" y="13"/>
                  </a:moveTo>
                  <a:cubicBezTo>
                    <a:pt x="16" y="13"/>
                    <a:pt x="13" y="17"/>
                    <a:pt x="13" y="21"/>
                  </a:cubicBezTo>
                  <a:cubicBezTo>
                    <a:pt x="13" y="61"/>
                    <a:pt x="13" y="61"/>
                    <a:pt x="13" y="61"/>
                  </a:cubicBezTo>
                  <a:cubicBezTo>
                    <a:pt x="13" y="65"/>
                    <a:pt x="16" y="69"/>
                    <a:pt x="21" y="69"/>
                  </a:cubicBezTo>
                  <a:cubicBezTo>
                    <a:pt x="142" y="69"/>
                    <a:pt x="142" y="69"/>
                    <a:pt x="142" y="69"/>
                  </a:cubicBezTo>
                  <a:cubicBezTo>
                    <a:pt x="146" y="69"/>
                    <a:pt x="150" y="65"/>
                    <a:pt x="150" y="61"/>
                  </a:cubicBezTo>
                  <a:cubicBezTo>
                    <a:pt x="150" y="21"/>
                    <a:pt x="150" y="21"/>
                    <a:pt x="150" y="21"/>
                  </a:cubicBezTo>
                  <a:cubicBezTo>
                    <a:pt x="150" y="17"/>
                    <a:pt x="146" y="13"/>
                    <a:pt x="142" y="13"/>
                  </a:cubicBezTo>
                  <a:lnTo>
                    <a:pt x="21" y="13"/>
                  </a:lnTo>
                  <a:close/>
                </a:path>
              </a:pathLst>
            </a:custGeom>
            <a:solidFill>
              <a:srgbClr val="406C7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1" name="Rectangle 21"/>
            <p:cNvSpPr>
              <a:spLocks noChangeArrowheads="1"/>
            </p:cNvSpPr>
            <p:nvPr/>
          </p:nvSpPr>
          <p:spPr bwMode="auto">
            <a:xfrm>
              <a:off x="2565" y="3549"/>
              <a:ext cx="1626" cy="1635"/>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12" name="Rectangle 22"/>
            <p:cNvSpPr>
              <a:spLocks noChangeArrowheads="1"/>
            </p:cNvSpPr>
            <p:nvPr/>
          </p:nvSpPr>
          <p:spPr bwMode="auto">
            <a:xfrm>
              <a:off x="2454" y="3899"/>
              <a:ext cx="1849" cy="1285"/>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grpSp>
      <p:grpSp>
        <p:nvGrpSpPr>
          <p:cNvPr id="114" name="Group 25"/>
          <p:cNvGrpSpPr>
            <a:grpSpLocks noChangeAspect="1"/>
          </p:cNvGrpSpPr>
          <p:nvPr/>
        </p:nvGrpSpPr>
        <p:grpSpPr bwMode="auto">
          <a:xfrm>
            <a:off x="5665617" y="4236699"/>
            <a:ext cx="859818" cy="563022"/>
            <a:chOff x="3165" y="1719"/>
            <a:chExt cx="1350" cy="884"/>
          </a:xfrm>
          <a:solidFill>
            <a:schemeClr val="accent2"/>
          </a:solidFill>
        </p:grpSpPr>
        <p:sp>
          <p:nvSpPr>
            <p:cNvPr id="116" name="Freeform 26"/>
            <p:cNvSpPr/>
            <p:nvPr/>
          </p:nvSpPr>
          <p:spPr bwMode="auto">
            <a:xfrm>
              <a:off x="3165" y="1719"/>
              <a:ext cx="414" cy="884"/>
            </a:xfrm>
            <a:custGeom>
              <a:avLst/>
              <a:gdLst>
                <a:gd name="T0" fmla="*/ 108 w 174"/>
                <a:gd name="T1" fmla="*/ 165 h 371"/>
                <a:gd name="T2" fmla="*/ 58 w 174"/>
                <a:gd name="T3" fmla="*/ 93 h 371"/>
                <a:gd name="T4" fmla="*/ 88 w 174"/>
                <a:gd name="T5" fmla="*/ 53 h 371"/>
                <a:gd name="T6" fmla="*/ 119 w 174"/>
                <a:gd name="T7" fmla="*/ 94 h 371"/>
                <a:gd name="T8" fmla="*/ 119 w 174"/>
                <a:gd name="T9" fmla="*/ 106 h 371"/>
                <a:gd name="T10" fmla="*/ 174 w 174"/>
                <a:gd name="T11" fmla="*/ 106 h 371"/>
                <a:gd name="T12" fmla="*/ 174 w 174"/>
                <a:gd name="T13" fmla="*/ 95 h 371"/>
                <a:gd name="T14" fmla="*/ 87 w 174"/>
                <a:gd name="T15" fmla="*/ 0 h 371"/>
                <a:gd name="T16" fmla="*/ 2 w 174"/>
                <a:gd name="T17" fmla="*/ 95 h 371"/>
                <a:gd name="T18" fmla="*/ 68 w 174"/>
                <a:gd name="T19" fmla="*/ 205 h 371"/>
                <a:gd name="T20" fmla="*/ 117 w 174"/>
                <a:gd name="T21" fmla="*/ 277 h 371"/>
                <a:gd name="T22" fmla="*/ 86 w 174"/>
                <a:gd name="T23" fmla="*/ 317 h 371"/>
                <a:gd name="T24" fmla="*/ 55 w 174"/>
                <a:gd name="T25" fmla="*/ 277 h 371"/>
                <a:gd name="T26" fmla="*/ 55 w 174"/>
                <a:gd name="T27" fmla="*/ 246 h 371"/>
                <a:gd name="T28" fmla="*/ 0 w 174"/>
                <a:gd name="T29" fmla="*/ 246 h 371"/>
                <a:gd name="T30" fmla="*/ 0 w 174"/>
                <a:gd name="T31" fmla="*/ 275 h 371"/>
                <a:gd name="T32" fmla="*/ 87 w 174"/>
                <a:gd name="T33" fmla="*/ 371 h 371"/>
                <a:gd name="T34" fmla="*/ 174 w 174"/>
                <a:gd name="T35" fmla="*/ 275 h 371"/>
                <a:gd name="T36" fmla="*/ 108 w 174"/>
                <a:gd name="T37" fmla="*/ 165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74" h="371">
                  <a:moveTo>
                    <a:pt x="108" y="165"/>
                  </a:moveTo>
                  <a:cubicBezTo>
                    <a:pt x="81" y="144"/>
                    <a:pt x="58" y="125"/>
                    <a:pt x="58" y="93"/>
                  </a:cubicBezTo>
                  <a:cubicBezTo>
                    <a:pt x="58" y="58"/>
                    <a:pt x="74" y="53"/>
                    <a:pt x="88" y="53"/>
                  </a:cubicBezTo>
                  <a:cubicBezTo>
                    <a:pt x="103" y="53"/>
                    <a:pt x="119" y="58"/>
                    <a:pt x="119" y="94"/>
                  </a:cubicBezTo>
                  <a:cubicBezTo>
                    <a:pt x="119" y="106"/>
                    <a:pt x="119" y="106"/>
                    <a:pt x="119" y="106"/>
                  </a:cubicBezTo>
                  <a:cubicBezTo>
                    <a:pt x="174" y="106"/>
                    <a:pt x="174" y="106"/>
                    <a:pt x="174" y="106"/>
                  </a:cubicBezTo>
                  <a:cubicBezTo>
                    <a:pt x="174" y="95"/>
                    <a:pt x="174" y="95"/>
                    <a:pt x="174" y="95"/>
                  </a:cubicBezTo>
                  <a:cubicBezTo>
                    <a:pt x="174" y="35"/>
                    <a:pt x="142" y="0"/>
                    <a:pt x="87" y="0"/>
                  </a:cubicBezTo>
                  <a:cubicBezTo>
                    <a:pt x="33" y="0"/>
                    <a:pt x="2" y="35"/>
                    <a:pt x="2" y="95"/>
                  </a:cubicBezTo>
                  <a:cubicBezTo>
                    <a:pt x="2" y="151"/>
                    <a:pt x="37" y="180"/>
                    <a:pt x="68" y="205"/>
                  </a:cubicBezTo>
                  <a:cubicBezTo>
                    <a:pt x="94" y="227"/>
                    <a:pt x="117" y="245"/>
                    <a:pt x="117" y="277"/>
                  </a:cubicBezTo>
                  <a:cubicBezTo>
                    <a:pt x="117" y="313"/>
                    <a:pt x="99" y="317"/>
                    <a:pt x="86" y="317"/>
                  </a:cubicBezTo>
                  <a:cubicBezTo>
                    <a:pt x="73" y="317"/>
                    <a:pt x="55" y="313"/>
                    <a:pt x="55" y="277"/>
                  </a:cubicBezTo>
                  <a:cubicBezTo>
                    <a:pt x="55" y="246"/>
                    <a:pt x="55" y="246"/>
                    <a:pt x="55" y="246"/>
                  </a:cubicBezTo>
                  <a:cubicBezTo>
                    <a:pt x="0" y="246"/>
                    <a:pt x="0" y="246"/>
                    <a:pt x="0" y="246"/>
                  </a:cubicBezTo>
                  <a:cubicBezTo>
                    <a:pt x="0" y="275"/>
                    <a:pt x="0" y="275"/>
                    <a:pt x="0" y="275"/>
                  </a:cubicBezTo>
                  <a:cubicBezTo>
                    <a:pt x="0" y="336"/>
                    <a:pt x="32" y="371"/>
                    <a:pt x="87" y="371"/>
                  </a:cubicBezTo>
                  <a:cubicBezTo>
                    <a:pt x="142" y="371"/>
                    <a:pt x="174" y="336"/>
                    <a:pt x="174" y="275"/>
                  </a:cubicBezTo>
                  <a:cubicBezTo>
                    <a:pt x="174" y="219"/>
                    <a:pt x="139" y="191"/>
                    <a:pt x="108" y="16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7" name="Freeform 27"/>
            <p:cNvSpPr/>
            <p:nvPr/>
          </p:nvSpPr>
          <p:spPr bwMode="auto">
            <a:xfrm>
              <a:off x="3648" y="1727"/>
              <a:ext cx="382" cy="867"/>
            </a:xfrm>
            <a:custGeom>
              <a:avLst/>
              <a:gdLst>
                <a:gd name="T0" fmla="*/ 0 w 382"/>
                <a:gd name="T1" fmla="*/ 867 h 867"/>
                <a:gd name="T2" fmla="*/ 382 w 382"/>
                <a:gd name="T3" fmla="*/ 867 h 867"/>
                <a:gd name="T4" fmla="*/ 382 w 382"/>
                <a:gd name="T5" fmla="*/ 740 h 867"/>
                <a:gd name="T6" fmla="*/ 135 w 382"/>
                <a:gd name="T7" fmla="*/ 740 h 867"/>
                <a:gd name="T8" fmla="*/ 135 w 382"/>
                <a:gd name="T9" fmla="*/ 490 h 867"/>
                <a:gd name="T10" fmla="*/ 335 w 382"/>
                <a:gd name="T11" fmla="*/ 490 h 867"/>
                <a:gd name="T12" fmla="*/ 335 w 382"/>
                <a:gd name="T13" fmla="*/ 364 h 867"/>
                <a:gd name="T14" fmla="*/ 135 w 382"/>
                <a:gd name="T15" fmla="*/ 364 h 867"/>
                <a:gd name="T16" fmla="*/ 135 w 382"/>
                <a:gd name="T17" fmla="*/ 128 h 867"/>
                <a:gd name="T18" fmla="*/ 363 w 382"/>
                <a:gd name="T19" fmla="*/ 128 h 867"/>
                <a:gd name="T20" fmla="*/ 363 w 382"/>
                <a:gd name="T21" fmla="*/ 0 h 867"/>
                <a:gd name="T22" fmla="*/ 0 w 382"/>
                <a:gd name="T23" fmla="*/ 0 h 867"/>
                <a:gd name="T24" fmla="*/ 0 w 382"/>
                <a:gd name="T25" fmla="*/ 867 h 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2" h="867">
                  <a:moveTo>
                    <a:pt x="0" y="867"/>
                  </a:moveTo>
                  <a:lnTo>
                    <a:pt x="382" y="867"/>
                  </a:lnTo>
                  <a:lnTo>
                    <a:pt x="382" y="740"/>
                  </a:lnTo>
                  <a:lnTo>
                    <a:pt x="135" y="740"/>
                  </a:lnTo>
                  <a:lnTo>
                    <a:pt x="135" y="490"/>
                  </a:lnTo>
                  <a:lnTo>
                    <a:pt x="335" y="490"/>
                  </a:lnTo>
                  <a:lnTo>
                    <a:pt x="335" y="364"/>
                  </a:lnTo>
                  <a:lnTo>
                    <a:pt x="135" y="364"/>
                  </a:lnTo>
                  <a:lnTo>
                    <a:pt x="135" y="128"/>
                  </a:lnTo>
                  <a:lnTo>
                    <a:pt x="363" y="128"/>
                  </a:lnTo>
                  <a:lnTo>
                    <a:pt x="363" y="0"/>
                  </a:lnTo>
                  <a:lnTo>
                    <a:pt x="0" y="0"/>
                  </a:lnTo>
                  <a:lnTo>
                    <a:pt x="0" y="8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8" name="Freeform 28"/>
            <p:cNvSpPr>
              <a:spLocks noEditPoints="1"/>
            </p:cNvSpPr>
            <p:nvPr/>
          </p:nvSpPr>
          <p:spPr bwMode="auto">
            <a:xfrm>
              <a:off x="4094" y="1719"/>
              <a:ext cx="421" cy="884"/>
            </a:xfrm>
            <a:custGeom>
              <a:avLst/>
              <a:gdLst>
                <a:gd name="T0" fmla="*/ 88 w 177"/>
                <a:gd name="T1" fmla="*/ 0 h 371"/>
                <a:gd name="T2" fmla="*/ 0 w 177"/>
                <a:gd name="T3" fmla="*/ 96 h 371"/>
                <a:gd name="T4" fmla="*/ 0 w 177"/>
                <a:gd name="T5" fmla="*/ 275 h 371"/>
                <a:gd name="T6" fmla="*/ 88 w 177"/>
                <a:gd name="T7" fmla="*/ 371 h 371"/>
                <a:gd name="T8" fmla="*/ 177 w 177"/>
                <a:gd name="T9" fmla="*/ 275 h 371"/>
                <a:gd name="T10" fmla="*/ 177 w 177"/>
                <a:gd name="T11" fmla="*/ 96 h 371"/>
                <a:gd name="T12" fmla="*/ 88 w 177"/>
                <a:gd name="T13" fmla="*/ 0 h 371"/>
                <a:gd name="T14" fmla="*/ 88 w 177"/>
                <a:gd name="T15" fmla="*/ 317 h 371"/>
                <a:gd name="T16" fmla="*/ 57 w 177"/>
                <a:gd name="T17" fmla="*/ 277 h 371"/>
                <a:gd name="T18" fmla="*/ 57 w 177"/>
                <a:gd name="T19" fmla="*/ 94 h 371"/>
                <a:gd name="T20" fmla="*/ 88 w 177"/>
                <a:gd name="T21" fmla="*/ 53 h 371"/>
                <a:gd name="T22" fmla="*/ 120 w 177"/>
                <a:gd name="T23" fmla="*/ 94 h 371"/>
                <a:gd name="T24" fmla="*/ 120 w 177"/>
                <a:gd name="T25" fmla="*/ 277 h 371"/>
                <a:gd name="T26" fmla="*/ 88 w 177"/>
                <a:gd name="T27" fmla="*/ 317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7" h="371">
                  <a:moveTo>
                    <a:pt x="88" y="0"/>
                  </a:moveTo>
                  <a:cubicBezTo>
                    <a:pt x="33" y="0"/>
                    <a:pt x="0" y="36"/>
                    <a:pt x="0" y="96"/>
                  </a:cubicBezTo>
                  <a:cubicBezTo>
                    <a:pt x="0" y="275"/>
                    <a:pt x="0" y="275"/>
                    <a:pt x="0" y="275"/>
                  </a:cubicBezTo>
                  <a:cubicBezTo>
                    <a:pt x="0" y="335"/>
                    <a:pt x="33" y="371"/>
                    <a:pt x="88" y="371"/>
                  </a:cubicBezTo>
                  <a:cubicBezTo>
                    <a:pt x="144" y="371"/>
                    <a:pt x="177" y="335"/>
                    <a:pt x="177" y="275"/>
                  </a:cubicBezTo>
                  <a:cubicBezTo>
                    <a:pt x="177" y="96"/>
                    <a:pt x="177" y="96"/>
                    <a:pt x="177" y="96"/>
                  </a:cubicBezTo>
                  <a:cubicBezTo>
                    <a:pt x="177" y="35"/>
                    <a:pt x="145" y="0"/>
                    <a:pt x="88" y="0"/>
                  </a:cubicBezTo>
                  <a:close/>
                  <a:moveTo>
                    <a:pt x="88" y="317"/>
                  </a:moveTo>
                  <a:cubicBezTo>
                    <a:pt x="75" y="317"/>
                    <a:pt x="57" y="313"/>
                    <a:pt x="57" y="277"/>
                  </a:cubicBezTo>
                  <a:cubicBezTo>
                    <a:pt x="57" y="94"/>
                    <a:pt x="57" y="94"/>
                    <a:pt x="57" y="94"/>
                  </a:cubicBezTo>
                  <a:cubicBezTo>
                    <a:pt x="57" y="53"/>
                    <a:pt x="81" y="53"/>
                    <a:pt x="88" y="53"/>
                  </a:cubicBezTo>
                  <a:cubicBezTo>
                    <a:pt x="102" y="53"/>
                    <a:pt x="120" y="58"/>
                    <a:pt x="120" y="94"/>
                  </a:cubicBezTo>
                  <a:cubicBezTo>
                    <a:pt x="120" y="277"/>
                    <a:pt x="120" y="277"/>
                    <a:pt x="120" y="277"/>
                  </a:cubicBezTo>
                  <a:cubicBezTo>
                    <a:pt x="120" y="313"/>
                    <a:pt x="102" y="317"/>
                    <a:pt x="88" y="3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93"/>
                                        </p:tgtEl>
                                        <p:attrNameLst>
                                          <p:attrName>style.visibility</p:attrName>
                                        </p:attrNameLst>
                                      </p:cBhvr>
                                      <p:to>
                                        <p:strVal val="visible"/>
                                      </p:to>
                                    </p:set>
                                    <p:animEffect transition="in" filter="fade">
                                      <p:cBhvr>
                                        <p:cTn id="7" dur="1000"/>
                                        <p:tgtEl>
                                          <p:spTgt spid="93"/>
                                        </p:tgtEl>
                                      </p:cBhvr>
                                    </p:animEffect>
                                    <p:anim calcmode="lin" valueType="num">
                                      <p:cBhvr>
                                        <p:cTn id="8" dur="1000" fill="hold"/>
                                        <p:tgtEl>
                                          <p:spTgt spid="93"/>
                                        </p:tgtEl>
                                        <p:attrNameLst>
                                          <p:attrName>ppt_x</p:attrName>
                                        </p:attrNameLst>
                                      </p:cBhvr>
                                      <p:tavLst>
                                        <p:tav tm="0">
                                          <p:val>
                                            <p:strVal val="#ppt_x"/>
                                          </p:val>
                                        </p:tav>
                                        <p:tav tm="100000">
                                          <p:val>
                                            <p:strVal val="#ppt_x"/>
                                          </p:val>
                                        </p:tav>
                                      </p:tavLst>
                                    </p:anim>
                                    <p:anim calcmode="lin" valueType="num">
                                      <p:cBhvr>
                                        <p:cTn id="9" dur="1000" fill="hold"/>
                                        <p:tgtEl>
                                          <p:spTgt spid="9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114"/>
                                        </p:tgtEl>
                                        <p:attrNameLst>
                                          <p:attrName>style.visibility</p:attrName>
                                        </p:attrNameLst>
                                      </p:cBhvr>
                                      <p:to>
                                        <p:strVal val="visible"/>
                                      </p:to>
                                    </p:set>
                                    <p:anim calcmode="lin" valueType="num">
                                      <p:cBhvr>
                                        <p:cTn id="14" dur="500" fill="hold"/>
                                        <p:tgtEl>
                                          <p:spTgt spid="114"/>
                                        </p:tgtEl>
                                        <p:attrNameLst>
                                          <p:attrName>ppt_w</p:attrName>
                                        </p:attrNameLst>
                                      </p:cBhvr>
                                      <p:tavLst>
                                        <p:tav tm="0">
                                          <p:val>
                                            <p:fltVal val="0"/>
                                          </p:val>
                                        </p:tav>
                                        <p:tav tm="100000">
                                          <p:val>
                                            <p:strVal val="#ppt_w"/>
                                          </p:val>
                                        </p:tav>
                                      </p:tavLst>
                                    </p:anim>
                                    <p:anim calcmode="lin" valueType="num">
                                      <p:cBhvr>
                                        <p:cTn id="15" dur="500" fill="hold"/>
                                        <p:tgtEl>
                                          <p:spTgt spid="114"/>
                                        </p:tgtEl>
                                        <p:attrNameLst>
                                          <p:attrName>ppt_h</p:attrName>
                                        </p:attrNameLst>
                                      </p:cBhvr>
                                      <p:tavLst>
                                        <p:tav tm="0">
                                          <p:val>
                                            <p:fltVal val="0"/>
                                          </p:val>
                                        </p:tav>
                                        <p:tav tm="100000">
                                          <p:val>
                                            <p:strVal val="#ppt_h"/>
                                          </p:val>
                                        </p:tav>
                                      </p:tavLst>
                                    </p:anim>
                                    <p:animEffect transition="in" filter="fade">
                                      <p:cBhvr>
                                        <p:cTn id="16" dur="500"/>
                                        <p:tgtEl>
                                          <p:spTgt spid="114"/>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3"/>
                                        </p:tgtEl>
                                        <p:attrNameLst>
                                          <p:attrName>style.visibility</p:attrName>
                                        </p:attrNameLst>
                                      </p:cBhvr>
                                      <p:to>
                                        <p:strVal val="visible"/>
                                      </p:to>
                                    </p:set>
                                    <p:anim calcmode="lin" valueType="num">
                                      <p:cBhvr>
                                        <p:cTn id="21" dur="500" fill="hold"/>
                                        <p:tgtEl>
                                          <p:spTgt spid="3"/>
                                        </p:tgtEl>
                                        <p:attrNameLst>
                                          <p:attrName>ppt_w</p:attrName>
                                        </p:attrNameLst>
                                      </p:cBhvr>
                                      <p:tavLst>
                                        <p:tav tm="0">
                                          <p:val>
                                            <p:fltVal val="0"/>
                                          </p:val>
                                        </p:tav>
                                        <p:tav tm="100000">
                                          <p:val>
                                            <p:strVal val="#ppt_w"/>
                                          </p:val>
                                        </p:tav>
                                      </p:tavLst>
                                    </p:anim>
                                    <p:anim calcmode="lin" valueType="num">
                                      <p:cBhvr>
                                        <p:cTn id="22" dur="500" fill="hold"/>
                                        <p:tgtEl>
                                          <p:spTgt spid="3"/>
                                        </p:tgtEl>
                                        <p:attrNameLst>
                                          <p:attrName>ppt_h</p:attrName>
                                        </p:attrNameLst>
                                      </p:cBhvr>
                                      <p:tavLst>
                                        <p:tav tm="0">
                                          <p:val>
                                            <p:fltVal val="0"/>
                                          </p:val>
                                        </p:tav>
                                        <p:tav tm="100000">
                                          <p:val>
                                            <p:strVal val="#ppt_h"/>
                                          </p:val>
                                        </p:tav>
                                      </p:tavLst>
                                    </p:anim>
                                    <p:animEffect transition="in" filter="fade">
                                      <p:cBhvr>
                                        <p:cTn id="23" dur="500"/>
                                        <p:tgtEl>
                                          <p:spTgt spid="3"/>
                                        </p:tgtEl>
                                      </p:cBhvr>
                                    </p:animEffect>
                                  </p:childTnLst>
                                </p:cTn>
                              </p:par>
                            </p:childTnLst>
                          </p:cTn>
                        </p:par>
                      </p:childTnLst>
                    </p:cTn>
                  </p:par>
                  <p:par>
                    <p:cTn id="24" fill="hold">
                      <p:stCondLst>
                        <p:cond delay="indefinite"/>
                      </p:stCondLst>
                      <p:childTnLst>
                        <p:par>
                          <p:cTn id="25" fill="hold">
                            <p:stCondLst>
                              <p:cond delay="0"/>
                            </p:stCondLst>
                            <p:childTnLst>
                              <p:par>
                                <p:cTn id="26" presetID="16" presetClass="entr" presetSubtype="21" fill="hold" grpId="0" nodeType="click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barn(inVertical)">
                                      <p:cBhvr>
                                        <p:cTn id="28" dur="500"/>
                                        <p:tgtEl>
                                          <p:spTgt spid="18"/>
                                        </p:tgtEl>
                                      </p:cBhvr>
                                    </p:animEffect>
                                  </p:childTnLst>
                                </p:cTn>
                              </p:par>
                            </p:childTnLst>
                          </p:cTn>
                        </p:par>
                      </p:childTnLst>
                    </p:cTn>
                  </p:par>
                  <p:par>
                    <p:cTn id="29" fill="hold">
                      <p:stCondLst>
                        <p:cond delay="indefinite"/>
                      </p:stCondLst>
                      <p:childTnLst>
                        <p:par>
                          <p:cTn id="30" fill="hold">
                            <p:stCondLst>
                              <p:cond delay="0"/>
                            </p:stCondLst>
                            <p:childTnLst>
                              <p:par>
                                <p:cTn id="31" presetID="53" presetClass="entr" presetSubtype="16" fill="hold" nodeType="clickEffect">
                                  <p:stCondLst>
                                    <p:cond delay="0"/>
                                  </p:stCondLst>
                                  <p:childTnLst>
                                    <p:set>
                                      <p:cBhvr>
                                        <p:cTn id="32" dur="1" fill="hold">
                                          <p:stCondLst>
                                            <p:cond delay="0"/>
                                          </p:stCondLst>
                                        </p:cTn>
                                        <p:tgtEl>
                                          <p:spTgt spid="6"/>
                                        </p:tgtEl>
                                        <p:attrNameLst>
                                          <p:attrName>style.visibility</p:attrName>
                                        </p:attrNameLst>
                                      </p:cBhvr>
                                      <p:to>
                                        <p:strVal val="visible"/>
                                      </p:to>
                                    </p:set>
                                    <p:anim calcmode="lin" valueType="num">
                                      <p:cBhvr>
                                        <p:cTn id="33" dur="500" fill="hold"/>
                                        <p:tgtEl>
                                          <p:spTgt spid="6"/>
                                        </p:tgtEl>
                                        <p:attrNameLst>
                                          <p:attrName>ppt_w</p:attrName>
                                        </p:attrNameLst>
                                      </p:cBhvr>
                                      <p:tavLst>
                                        <p:tav tm="0">
                                          <p:val>
                                            <p:fltVal val="0"/>
                                          </p:val>
                                        </p:tav>
                                        <p:tav tm="100000">
                                          <p:val>
                                            <p:strVal val="#ppt_w"/>
                                          </p:val>
                                        </p:tav>
                                      </p:tavLst>
                                    </p:anim>
                                    <p:anim calcmode="lin" valueType="num">
                                      <p:cBhvr>
                                        <p:cTn id="34" dur="500" fill="hold"/>
                                        <p:tgtEl>
                                          <p:spTgt spid="6"/>
                                        </p:tgtEl>
                                        <p:attrNameLst>
                                          <p:attrName>ppt_h</p:attrName>
                                        </p:attrNameLst>
                                      </p:cBhvr>
                                      <p:tavLst>
                                        <p:tav tm="0">
                                          <p:val>
                                            <p:fltVal val="0"/>
                                          </p:val>
                                        </p:tav>
                                        <p:tav tm="100000">
                                          <p:val>
                                            <p:strVal val="#ppt_h"/>
                                          </p:val>
                                        </p:tav>
                                      </p:tavLst>
                                    </p:anim>
                                    <p:animEffect transition="in" filter="fade">
                                      <p:cBhvr>
                                        <p:cTn id="35" dur="500"/>
                                        <p:tgtEl>
                                          <p:spTgt spid="6"/>
                                        </p:tgtEl>
                                      </p:cBhvr>
                                    </p:animEffect>
                                  </p:childTnLst>
                                </p:cTn>
                              </p:par>
                              <p:par>
                                <p:cTn id="36" presetID="53" presetClass="entr" presetSubtype="16" fill="hold" nodeType="withEffect">
                                  <p:stCondLst>
                                    <p:cond delay="0"/>
                                  </p:stCondLst>
                                  <p:childTnLst>
                                    <p:set>
                                      <p:cBhvr>
                                        <p:cTn id="37" dur="1" fill="hold">
                                          <p:stCondLst>
                                            <p:cond delay="0"/>
                                          </p:stCondLst>
                                        </p:cTn>
                                        <p:tgtEl>
                                          <p:spTgt spid="31"/>
                                        </p:tgtEl>
                                        <p:attrNameLst>
                                          <p:attrName>style.visibility</p:attrName>
                                        </p:attrNameLst>
                                      </p:cBhvr>
                                      <p:to>
                                        <p:strVal val="visible"/>
                                      </p:to>
                                    </p:set>
                                    <p:anim calcmode="lin" valueType="num">
                                      <p:cBhvr>
                                        <p:cTn id="38" dur="500" fill="hold"/>
                                        <p:tgtEl>
                                          <p:spTgt spid="31"/>
                                        </p:tgtEl>
                                        <p:attrNameLst>
                                          <p:attrName>ppt_w</p:attrName>
                                        </p:attrNameLst>
                                      </p:cBhvr>
                                      <p:tavLst>
                                        <p:tav tm="0">
                                          <p:val>
                                            <p:fltVal val="0"/>
                                          </p:val>
                                        </p:tav>
                                        <p:tav tm="100000">
                                          <p:val>
                                            <p:strVal val="#ppt_w"/>
                                          </p:val>
                                        </p:tav>
                                      </p:tavLst>
                                    </p:anim>
                                    <p:anim calcmode="lin" valueType="num">
                                      <p:cBhvr>
                                        <p:cTn id="39" dur="500" fill="hold"/>
                                        <p:tgtEl>
                                          <p:spTgt spid="31"/>
                                        </p:tgtEl>
                                        <p:attrNameLst>
                                          <p:attrName>ppt_h</p:attrName>
                                        </p:attrNameLst>
                                      </p:cBhvr>
                                      <p:tavLst>
                                        <p:tav tm="0">
                                          <p:val>
                                            <p:fltVal val="0"/>
                                          </p:val>
                                        </p:tav>
                                        <p:tav tm="100000">
                                          <p:val>
                                            <p:strVal val="#ppt_h"/>
                                          </p:val>
                                        </p:tav>
                                      </p:tavLst>
                                    </p:anim>
                                    <p:animEffect transition="in" filter="fade">
                                      <p:cBhvr>
                                        <p:cTn id="40" dur="500"/>
                                        <p:tgtEl>
                                          <p:spTgt spid="31"/>
                                        </p:tgtEl>
                                      </p:cBhvr>
                                    </p:animEffect>
                                  </p:childTnLst>
                                </p:cTn>
                              </p:par>
                            </p:childTnLst>
                          </p:cTn>
                        </p:par>
                      </p:childTnLst>
                    </p:cTn>
                  </p:par>
                  <p:par>
                    <p:cTn id="41" fill="hold">
                      <p:stCondLst>
                        <p:cond delay="indefinite"/>
                      </p:stCondLst>
                      <p:childTnLst>
                        <p:par>
                          <p:cTn id="42" fill="hold">
                            <p:stCondLst>
                              <p:cond delay="0"/>
                            </p:stCondLst>
                            <p:childTnLst>
                              <p:par>
                                <p:cTn id="43" presetID="16" presetClass="entr" presetSubtype="21" fill="hold" nodeType="clickEffect">
                                  <p:stCondLst>
                                    <p:cond delay="0"/>
                                  </p:stCondLst>
                                  <p:childTnLst>
                                    <p:set>
                                      <p:cBhvr>
                                        <p:cTn id="44" dur="1" fill="hold">
                                          <p:stCondLst>
                                            <p:cond delay="0"/>
                                          </p:stCondLst>
                                        </p:cTn>
                                        <p:tgtEl>
                                          <p:spTgt spid="89"/>
                                        </p:tgtEl>
                                        <p:attrNameLst>
                                          <p:attrName>style.visibility</p:attrName>
                                        </p:attrNameLst>
                                      </p:cBhvr>
                                      <p:to>
                                        <p:strVal val="visible"/>
                                      </p:to>
                                    </p:set>
                                    <p:animEffect transition="in" filter="barn(inVertical)">
                                      <p:cBhvr>
                                        <p:cTn id="45" dur="500"/>
                                        <p:tgtEl>
                                          <p:spTgt spid="89"/>
                                        </p:tgtEl>
                                      </p:cBhvr>
                                    </p:animEffect>
                                  </p:childTnLst>
                                </p:cTn>
                              </p:par>
                            </p:childTnLst>
                          </p:cTn>
                        </p:par>
                      </p:childTnLst>
                    </p:cTn>
                  </p:par>
                  <p:par>
                    <p:cTn id="46" fill="hold">
                      <p:stCondLst>
                        <p:cond delay="indefinite"/>
                      </p:stCondLst>
                      <p:childTnLst>
                        <p:par>
                          <p:cTn id="47" fill="hold">
                            <p:stCondLst>
                              <p:cond delay="0"/>
                            </p:stCondLst>
                            <p:childTnLst>
                              <p:par>
                                <p:cTn id="48" presetID="16" presetClass="entr" presetSubtype="21" fill="hold" grpId="0" nodeType="clickEffect">
                                  <p:stCondLst>
                                    <p:cond delay="0"/>
                                  </p:stCondLst>
                                  <p:childTnLst>
                                    <p:set>
                                      <p:cBhvr>
                                        <p:cTn id="49" dur="1" fill="hold">
                                          <p:stCondLst>
                                            <p:cond delay="0"/>
                                          </p:stCondLst>
                                        </p:cTn>
                                        <p:tgtEl>
                                          <p:spTgt spid="19"/>
                                        </p:tgtEl>
                                        <p:attrNameLst>
                                          <p:attrName>style.visibility</p:attrName>
                                        </p:attrNameLst>
                                      </p:cBhvr>
                                      <p:to>
                                        <p:strVal val="visible"/>
                                      </p:to>
                                    </p:set>
                                    <p:animEffect transition="in" filter="barn(inVertical)">
                                      <p:cBhvr>
                                        <p:cTn id="50" dur="500"/>
                                        <p:tgtEl>
                                          <p:spTgt spid="19"/>
                                        </p:tgtEl>
                                      </p:cBhvr>
                                    </p:animEffect>
                                  </p:childTnLst>
                                </p:cTn>
                              </p:par>
                            </p:childTnLst>
                          </p:cTn>
                        </p:par>
                      </p:childTnLst>
                    </p:cTn>
                  </p:par>
                  <p:par>
                    <p:cTn id="51" fill="hold">
                      <p:stCondLst>
                        <p:cond delay="indefinite"/>
                      </p:stCondLst>
                      <p:childTnLst>
                        <p:par>
                          <p:cTn id="52" fill="hold">
                            <p:stCondLst>
                              <p:cond delay="0"/>
                            </p:stCondLst>
                            <p:childTnLst>
                              <p:par>
                                <p:cTn id="53" presetID="53" presetClass="entr" presetSubtype="16" fill="hold" nodeType="clickEffect">
                                  <p:stCondLst>
                                    <p:cond delay="0"/>
                                  </p:stCondLst>
                                  <p:childTnLst>
                                    <p:set>
                                      <p:cBhvr>
                                        <p:cTn id="54" dur="1" fill="hold">
                                          <p:stCondLst>
                                            <p:cond delay="0"/>
                                          </p:stCondLst>
                                        </p:cTn>
                                        <p:tgtEl>
                                          <p:spTgt spid="7"/>
                                        </p:tgtEl>
                                        <p:attrNameLst>
                                          <p:attrName>style.visibility</p:attrName>
                                        </p:attrNameLst>
                                      </p:cBhvr>
                                      <p:to>
                                        <p:strVal val="visible"/>
                                      </p:to>
                                    </p:set>
                                    <p:anim calcmode="lin" valueType="num">
                                      <p:cBhvr>
                                        <p:cTn id="55" dur="500" fill="hold"/>
                                        <p:tgtEl>
                                          <p:spTgt spid="7"/>
                                        </p:tgtEl>
                                        <p:attrNameLst>
                                          <p:attrName>ppt_w</p:attrName>
                                        </p:attrNameLst>
                                      </p:cBhvr>
                                      <p:tavLst>
                                        <p:tav tm="0">
                                          <p:val>
                                            <p:fltVal val="0"/>
                                          </p:val>
                                        </p:tav>
                                        <p:tav tm="100000">
                                          <p:val>
                                            <p:strVal val="#ppt_w"/>
                                          </p:val>
                                        </p:tav>
                                      </p:tavLst>
                                    </p:anim>
                                    <p:anim calcmode="lin" valueType="num">
                                      <p:cBhvr>
                                        <p:cTn id="56" dur="500" fill="hold"/>
                                        <p:tgtEl>
                                          <p:spTgt spid="7"/>
                                        </p:tgtEl>
                                        <p:attrNameLst>
                                          <p:attrName>ppt_h</p:attrName>
                                        </p:attrNameLst>
                                      </p:cBhvr>
                                      <p:tavLst>
                                        <p:tav tm="0">
                                          <p:val>
                                            <p:fltVal val="0"/>
                                          </p:val>
                                        </p:tav>
                                        <p:tav tm="100000">
                                          <p:val>
                                            <p:strVal val="#ppt_h"/>
                                          </p:val>
                                        </p:tav>
                                      </p:tavLst>
                                    </p:anim>
                                    <p:animEffect transition="in" filter="fade">
                                      <p:cBhvr>
                                        <p:cTn id="57" dur="500"/>
                                        <p:tgtEl>
                                          <p:spTgt spid="7"/>
                                        </p:tgtEl>
                                      </p:cBhvr>
                                    </p:animEffect>
                                  </p:childTnLst>
                                </p:cTn>
                              </p:par>
                              <p:par>
                                <p:cTn id="58" presetID="53" presetClass="entr" presetSubtype="16" fill="hold" nodeType="withEffect">
                                  <p:stCondLst>
                                    <p:cond delay="0"/>
                                  </p:stCondLst>
                                  <p:childTnLst>
                                    <p:set>
                                      <p:cBhvr>
                                        <p:cTn id="59" dur="1" fill="hold">
                                          <p:stCondLst>
                                            <p:cond delay="0"/>
                                          </p:stCondLst>
                                        </p:cTn>
                                        <p:tgtEl>
                                          <p:spTgt spid="23"/>
                                        </p:tgtEl>
                                        <p:attrNameLst>
                                          <p:attrName>style.visibility</p:attrName>
                                        </p:attrNameLst>
                                      </p:cBhvr>
                                      <p:to>
                                        <p:strVal val="visible"/>
                                      </p:to>
                                    </p:set>
                                    <p:anim calcmode="lin" valueType="num">
                                      <p:cBhvr>
                                        <p:cTn id="60" dur="500" fill="hold"/>
                                        <p:tgtEl>
                                          <p:spTgt spid="23"/>
                                        </p:tgtEl>
                                        <p:attrNameLst>
                                          <p:attrName>ppt_w</p:attrName>
                                        </p:attrNameLst>
                                      </p:cBhvr>
                                      <p:tavLst>
                                        <p:tav tm="0">
                                          <p:val>
                                            <p:fltVal val="0"/>
                                          </p:val>
                                        </p:tav>
                                        <p:tav tm="100000">
                                          <p:val>
                                            <p:strVal val="#ppt_w"/>
                                          </p:val>
                                        </p:tav>
                                      </p:tavLst>
                                    </p:anim>
                                    <p:anim calcmode="lin" valueType="num">
                                      <p:cBhvr>
                                        <p:cTn id="61" dur="500" fill="hold"/>
                                        <p:tgtEl>
                                          <p:spTgt spid="23"/>
                                        </p:tgtEl>
                                        <p:attrNameLst>
                                          <p:attrName>ppt_h</p:attrName>
                                        </p:attrNameLst>
                                      </p:cBhvr>
                                      <p:tavLst>
                                        <p:tav tm="0">
                                          <p:val>
                                            <p:fltVal val="0"/>
                                          </p:val>
                                        </p:tav>
                                        <p:tav tm="100000">
                                          <p:val>
                                            <p:strVal val="#ppt_h"/>
                                          </p:val>
                                        </p:tav>
                                      </p:tavLst>
                                    </p:anim>
                                    <p:animEffect transition="in" filter="fade">
                                      <p:cBhvr>
                                        <p:cTn id="62" dur="500"/>
                                        <p:tgtEl>
                                          <p:spTgt spid="23"/>
                                        </p:tgtEl>
                                      </p:cBhvr>
                                    </p:animEffect>
                                  </p:childTnLst>
                                </p:cTn>
                              </p:par>
                            </p:childTnLst>
                          </p:cTn>
                        </p:par>
                      </p:childTnLst>
                    </p:cTn>
                  </p:par>
                  <p:par>
                    <p:cTn id="63" fill="hold">
                      <p:stCondLst>
                        <p:cond delay="indefinite"/>
                      </p:stCondLst>
                      <p:childTnLst>
                        <p:par>
                          <p:cTn id="64" fill="hold">
                            <p:stCondLst>
                              <p:cond delay="0"/>
                            </p:stCondLst>
                            <p:childTnLst>
                              <p:par>
                                <p:cTn id="65" presetID="16" presetClass="entr" presetSubtype="21" fill="hold" nodeType="clickEffect">
                                  <p:stCondLst>
                                    <p:cond delay="0"/>
                                  </p:stCondLst>
                                  <p:childTnLst>
                                    <p:set>
                                      <p:cBhvr>
                                        <p:cTn id="66" dur="1" fill="hold">
                                          <p:stCondLst>
                                            <p:cond delay="0"/>
                                          </p:stCondLst>
                                        </p:cTn>
                                        <p:tgtEl>
                                          <p:spTgt spid="88"/>
                                        </p:tgtEl>
                                        <p:attrNameLst>
                                          <p:attrName>style.visibility</p:attrName>
                                        </p:attrNameLst>
                                      </p:cBhvr>
                                      <p:to>
                                        <p:strVal val="visible"/>
                                      </p:to>
                                    </p:set>
                                    <p:animEffect transition="in" filter="barn(inVertical)">
                                      <p:cBhvr>
                                        <p:cTn id="67" dur="500"/>
                                        <p:tgtEl>
                                          <p:spTgt spid="88"/>
                                        </p:tgtEl>
                                      </p:cBhvr>
                                    </p:animEffect>
                                  </p:childTnLst>
                                </p:cTn>
                              </p:par>
                            </p:childTnLst>
                          </p:cTn>
                        </p:par>
                      </p:childTnLst>
                    </p:cTn>
                  </p:par>
                  <p:par>
                    <p:cTn id="68" fill="hold">
                      <p:stCondLst>
                        <p:cond delay="indefinite"/>
                      </p:stCondLst>
                      <p:childTnLst>
                        <p:par>
                          <p:cTn id="69" fill="hold">
                            <p:stCondLst>
                              <p:cond delay="0"/>
                            </p:stCondLst>
                            <p:childTnLst>
                              <p:par>
                                <p:cTn id="70" presetID="16" presetClass="entr" presetSubtype="21" fill="hold" grpId="0" nodeType="clickEffect">
                                  <p:stCondLst>
                                    <p:cond delay="0"/>
                                  </p:stCondLst>
                                  <p:childTnLst>
                                    <p:set>
                                      <p:cBhvr>
                                        <p:cTn id="71" dur="1" fill="hold">
                                          <p:stCondLst>
                                            <p:cond delay="0"/>
                                          </p:stCondLst>
                                        </p:cTn>
                                        <p:tgtEl>
                                          <p:spTgt spid="20"/>
                                        </p:tgtEl>
                                        <p:attrNameLst>
                                          <p:attrName>style.visibility</p:attrName>
                                        </p:attrNameLst>
                                      </p:cBhvr>
                                      <p:to>
                                        <p:strVal val="visible"/>
                                      </p:to>
                                    </p:set>
                                    <p:animEffect transition="in" filter="barn(inVertical)">
                                      <p:cBhvr>
                                        <p:cTn id="72" dur="500"/>
                                        <p:tgtEl>
                                          <p:spTgt spid="20"/>
                                        </p:tgtEl>
                                      </p:cBhvr>
                                    </p:animEffect>
                                  </p:childTnLst>
                                </p:cTn>
                              </p:par>
                            </p:childTnLst>
                          </p:cTn>
                        </p:par>
                      </p:childTnLst>
                    </p:cTn>
                  </p:par>
                  <p:par>
                    <p:cTn id="73" fill="hold">
                      <p:stCondLst>
                        <p:cond delay="indefinite"/>
                      </p:stCondLst>
                      <p:childTnLst>
                        <p:par>
                          <p:cTn id="74" fill="hold">
                            <p:stCondLst>
                              <p:cond delay="0"/>
                            </p:stCondLst>
                            <p:childTnLst>
                              <p:par>
                                <p:cTn id="75" presetID="53" presetClass="entr" presetSubtype="16" fill="hold" nodeType="clickEffect">
                                  <p:stCondLst>
                                    <p:cond delay="0"/>
                                  </p:stCondLst>
                                  <p:childTnLst>
                                    <p:set>
                                      <p:cBhvr>
                                        <p:cTn id="76" dur="1" fill="hold">
                                          <p:stCondLst>
                                            <p:cond delay="0"/>
                                          </p:stCondLst>
                                        </p:cTn>
                                        <p:tgtEl>
                                          <p:spTgt spid="10"/>
                                        </p:tgtEl>
                                        <p:attrNameLst>
                                          <p:attrName>style.visibility</p:attrName>
                                        </p:attrNameLst>
                                      </p:cBhvr>
                                      <p:to>
                                        <p:strVal val="visible"/>
                                      </p:to>
                                    </p:set>
                                    <p:anim calcmode="lin" valueType="num">
                                      <p:cBhvr>
                                        <p:cTn id="77" dur="500" fill="hold"/>
                                        <p:tgtEl>
                                          <p:spTgt spid="10"/>
                                        </p:tgtEl>
                                        <p:attrNameLst>
                                          <p:attrName>ppt_w</p:attrName>
                                        </p:attrNameLst>
                                      </p:cBhvr>
                                      <p:tavLst>
                                        <p:tav tm="0">
                                          <p:val>
                                            <p:fltVal val="0"/>
                                          </p:val>
                                        </p:tav>
                                        <p:tav tm="100000">
                                          <p:val>
                                            <p:strVal val="#ppt_w"/>
                                          </p:val>
                                        </p:tav>
                                      </p:tavLst>
                                    </p:anim>
                                    <p:anim calcmode="lin" valueType="num">
                                      <p:cBhvr>
                                        <p:cTn id="78" dur="500" fill="hold"/>
                                        <p:tgtEl>
                                          <p:spTgt spid="10"/>
                                        </p:tgtEl>
                                        <p:attrNameLst>
                                          <p:attrName>ppt_h</p:attrName>
                                        </p:attrNameLst>
                                      </p:cBhvr>
                                      <p:tavLst>
                                        <p:tav tm="0">
                                          <p:val>
                                            <p:fltVal val="0"/>
                                          </p:val>
                                        </p:tav>
                                        <p:tav tm="100000">
                                          <p:val>
                                            <p:strVal val="#ppt_h"/>
                                          </p:val>
                                        </p:tav>
                                      </p:tavLst>
                                    </p:anim>
                                    <p:animEffect transition="in" filter="fade">
                                      <p:cBhvr>
                                        <p:cTn id="79" dur="500"/>
                                        <p:tgtEl>
                                          <p:spTgt spid="10"/>
                                        </p:tgtEl>
                                      </p:cBhvr>
                                    </p:animEffect>
                                  </p:childTnLst>
                                </p:cTn>
                              </p:par>
                              <p:par>
                                <p:cTn id="80" presetID="53" presetClass="entr" presetSubtype="16" fill="hold" nodeType="withEffect">
                                  <p:stCondLst>
                                    <p:cond delay="0"/>
                                  </p:stCondLst>
                                  <p:childTnLst>
                                    <p:set>
                                      <p:cBhvr>
                                        <p:cTn id="81" dur="1" fill="hold">
                                          <p:stCondLst>
                                            <p:cond delay="0"/>
                                          </p:stCondLst>
                                        </p:cTn>
                                        <p:tgtEl>
                                          <p:spTgt spid="49"/>
                                        </p:tgtEl>
                                        <p:attrNameLst>
                                          <p:attrName>style.visibility</p:attrName>
                                        </p:attrNameLst>
                                      </p:cBhvr>
                                      <p:to>
                                        <p:strVal val="visible"/>
                                      </p:to>
                                    </p:set>
                                    <p:anim calcmode="lin" valueType="num">
                                      <p:cBhvr>
                                        <p:cTn id="82" dur="500" fill="hold"/>
                                        <p:tgtEl>
                                          <p:spTgt spid="49"/>
                                        </p:tgtEl>
                                        <p:attrNameLst>
                                          <p:attrName>ppt_w</p:attrName>
                                        </p:attrNameLst>
                                      </p:cBhvr>
                                      <p:tavLst>
                                        <p:tav tm="0">
                                          <p:val>
                                            <p:fltVal val="0"/>
                                          </p:val>
                                        </p:tav>
                                        <p:tav tm="100000">
                                          <p:val>
                                            <p:strVal val="#ppt_w"/>
                                          </p:val>
                                        </p:tav>
                                      </p:tavLst>
                                    </p:anim>
                                    <p:anim calcmode="lin" valueType="num">
                                      <p:cBhvr>
                                        <p:cTn id="83" dur="500" fill="hold"/>
                                        <p:tgtEl>
                                          <p:spTgt spid="49"/>
                                        </p:tgtEl>
                                        <p:attrNameLst>
                                          <p:attrName>ppt_h</p:attrName>
                                        </p:attrNameLst>
                                      </p:cBhvr>
                                      <p:tavLst>
                                        <p:tav tm="0">
                                          <p:val>
                                            <p:fltVal val="0"/>
                                          </p:val>
                                        </p:tav>
                                        <p:tav tm="100000">
                                          <p:val>
                                            <p:strVal val="#ppt_h"/>
                                          </p:val>
                                        </p:tav>
                                      </p:tavLst>
                                    </p:anim>
                                    <p:animEffect transition="in" filter="fade">
                                      <p:cBhvr>
                                        <p:cTn id="84" dur="500"/>
                                        <p:tgtEl>
                                          <p:spTgt spid="49"/>
                                        </p:tgtEl>
                                      </p:cBhvr>
                                    </p:animEffect>
                                  </p:childTnLst>
                                </p:cTn>
                              </p:par>
                            </p:childTnLst>
                          </p:cTn>
                        </p:par>
                      </p:childTnLst>
                    </p:cTn>
                  </p:par>
                  <p:par>
                    <p:cTn id="85" fill="hold">
                      <p:stCondLst>
                        <p:cond delay="indefinite"/>
                      </p:stCondLst>
                      <p:childTnLst>
                        <p:par>
                          <p:cTn id="86" fill="hold">
                            <p:stCondLst>
                              <p:cond delay="0"/>
                            </p:stCondLst>
                            <p:childTnLst>
                              <p:par>
                                <p:cTn id="87" presetID="16" presetClass="entr" presetSubtype="21" fill="hold" nodeType="clickEffect">
                                  <p:stCondLst>
                                    <p:cond delay="0"/>
                                  </p:stCondLst>
                                  <p:childTnLst>
                                    <p:set>
                                      <p:cBhvr>
                                        <p:cTn id="88" dur="1" fill="hold">
                                          <p:stCondLst>
                                            <p:cond delay="0"/>
                                          </p:stCondLst>
                                        </p:cTn>
                                        <p:tgtEl>
                                          <p:spTgt spid="78"/>
                                        </p:tgtEl>
                                        <p:attrNameLst>
                                          <p:attrName>style.visibility</p:attrName>
                                        </p:attrNameLst>
                                      </p:cBhvr>
                                      <p:to>
                                        <p:strVal val="visible"/>
                                      </p:to>
                                    </p:set>
                                    <p:animEffect transition="in" filter="barn(inVertical)">
                                      <p:cBhvr>
                                        <p:cTn id="89" dur="500"/>
                                        <p:tgtEl>
                                          <p:spTgt spid="78"/>
                                        </p:tgtEl>
                                      </p:cBhvr>
                                    </p:animEffect>
                                  </p:childTnLst>
                                </p:cTn>
                              </p:par>
                            </p:childTnLst>
                          </p:cTn>
                        </p:par>
                      </p:childTnLst>
                    </p:cTn>
                  </p:par>
                  <p:par>
                    <p:cTn id="90" fill="hold">
                      <p:stCondLst>
                        <p:cond delay="indefinite"/>
                      </p:stCondLst>
                      <p:childTnLst>
                        <p:par>
                          <p:cTn id="91" fill="hold">
                            <p:stCondLst>
                              <p:cond delay="0"/>
                            </p:stCondLst>
                            <p:childTnLst>
                              <p:par>
                                <p:cTn id="92" presetID="16" presetClass="entr" presetSubtype="21" fill="hold" grpId="0" nodeType="clickEffect">
                                  <p:stCondLst>
                                    <p:cond delay="0"/>
                                  </p:stCondLst>
                                  <p:childTnLst>
                                    <p:set>
                                      <p:cBhvr>
                                        <p:cTn id="93" dur="1" fill="hold">
                                          <p:stCondLst>
                                            <p:cond delay="0"/>
                                          </p:stCondLst>
                                        </p:cTn>
                                        <p:tgtEl>
                                          <p:spTgt spid="21"/>
                                        </p:tgtEl>
                                        <p:attrNameLst>
                                          <p:attrName>style.visibility</p:attrName>
                                        </p:attrNameLst>
                                      </p:cBhvr>
                                      <p:to>
                                        <p:strVal val="visible"/>
                                      </p:to>
                                    </p:set>
                                    <p:animEffect transition="in" filter="barn(inVertical)">
                                      <p:cBhvr>
                                        <p:cTn id="94" dur="500"/>
                                        <p:tgtEl>
                                          <p:spTgt spid="21"/>
                                        </p:tgtEl>
                                      </p:cBhvr>
                                    </p:animEffect>
                                  </p:childTnLst>
                                </p:cTn>
                              </p:par>
                            </p:childTnLst>
                          </p:cTn>
                        </p:par>
                      </p:childTnLst>
                    </p:cTn>
                  </p:par>
                  <p:par>
                    <p:cTn id="95" fill="hold">
                      <p:stCondLst>
                        <p:cond delay="indefinite"/>
                      </p:stCondLst>
                      <p:childTnLst>
                        <p:par>
                          <p:cTn id="96" fill="hold">
                            <p:stCondLst>
                              <p:cond delay="0"/>
                            </p:stCondLst>
                            <p:childTnLst>
                              <p:par>
                                <p:cTn id="97" presetID="53" presetClass="entr" presetSubtype="16" fill="hold" nodeType="clickEffect">
                                  <p:stCondLst>
                                    <p:cond delay="0"/>
                                  </p:stCondLst>
                                  <p:childTnLst>
                                    <p:set>
                                      <p:cBhvr>
                                        <p:cTn id="98" dur="1" fill="hold">
                                          <p:stCondLst>
                                            <p:cond delay="0"/>
                                          </p:stCondLst>
                                        </p:cTn>
                                        <p:tgtEl>
                                          <p:spTgt spid="13"/>
                                        </p:tgtEl>
                                        <p:attrNameLst>
                                          <p:attrName>style.visibility</p:attrName>
                                        </p:attrNameLst>
                                      </p:cBhvr>
                                      <p:to>
                                        <p:strVal val="visible"/>
                                      </p:to>
                                    </p:set>
                                    <p:anim calcmode="lin" valueType="num">
                                      <p:cBhvr>
                                        <p:cTn id="99" dur="500" fill="hold"/>
                                        <p:tgtEl>
                                          <p:spTgt spid="13"/>
                                        </p:tgtEl>
                                        <p:attrNameLst>
                                          <p:attrName>ppt_w</p:attrName>
                                        </p:attrNameLst>
                                      </p:cBhvr>
                                      <p:tavLst>
                                        <p:tav tm="0">
                                          <p:val>
                                            <p:fltVal val="0"/>
                                          </p:val>
                                        </p:tav>
                                        <p:tav tm="100000">
                                          <p:val>
                                            <p:strVal val="#ppt_w"/>
                                          </p:val>
                                        </p:tav>
                                      </p:tavLst>
                                    </p:anim>
                                    <p:anim calcmode="lin" valueType="num">
                                      <p:cBhvr>
                                        <p:cTn id="100" dur="500" fill="hold"/>
                                        <p:tgtEl>
                                          <p:spTgt spid="13"/>
                                        </p:tgtEl>
                                        <p:attrNameLst>
                                          <p:attrName>ppt_h</p:attrName>
                                        </p:attrNameLst>
                                      </p:cBhvr>
                                      <p:tavLst>
                                        <p:tav tm="0">
                                          <p:val>
                                            <p:fltVal val="0"/>
                                          </p:val>
                                        </p:tav>
                                        <p:tav tm="100000">
                                          <p:val>
                                            <p:strVal val="#ppt_h"/>
                                          </p:val>
                                        </p:tav>
                                      </p:tavLst>
                                    </p:anim>
                                    <p:animEffect transition="in" filter="fade">
                                      <p:cBhvr>
                                        <p:cTn id="101" dur="500"/>
                                        <p:tgtEl>
                                          <p:spTgt spid="13"/>
                                        </p:tgtEl>
                                      </p:cBhvr>
                                    </p:animEffect>
                                  </p:childTnLst>
                                </p:cTn>
                              </p:par>
                              <p:par>
                                <p:cTn id="102" presetID="53" presetClass="entr" presetSubtype="16" fill="hold" nodeType="withEffect">
                                  <p:stCondLst>
                                    <p:cond delay="0"/>
                                  </p:stCondLst>
                                  <p:childTnLst>
                                    <p:set>
                                      <p:cBhvr>
                                        <p:cTn id="103" dur="1" fill="hold">
                                          <p:stCondLst>
                                            <p:cond delay="0"/>
                                          </p:stCondLst>
                                        </p:cTn>
                                        <p:tgtEl>
                                          <p:spTgt spid="59"/>
                                        </p:tgtEl>
                                        <p:attrNameLst>
                                          <p:attrName>style.visibility</p:attrName>
                                        </p:attrNameLst>
                                      </p:cBhvr>
                                      <p:to>
                                        <p:strVal val="visible"/>
                                      </p:to>
                                    </p:set>
                                    <p:anim calcmode="lin" valueType="num">
                                      <p:cBhvr>
                                        <p:cTn id="104" dur="500" fill="hold"/>
                                        <p:tgtEl>
                                          <p:spTgt spid="59"/>
                                        </p:tgtEl>
                                        <p:attrNameLst>
                                          <p:attrName>ppt_w</p:attrName>
                                        </p:attrNameLst>
                                      </p:cBhvr>
                                      <p:tavLst>
                                        <p:tav tm="0">
                                          <p:val>
                                            <p:fltVal val="0"/>
                                          </p:val>
                                        </p:tav>
                                        <p:tav tm="100000">
                                          <p:val>
                                            <p:strVal val="#ppt_w"/>
                                          </p:val>
                                        </p:tav>
                                      </p:tavLst>
                                    </p:anim>
                                    <p:anim calcmode="lin" valueType="num">
                                      <p:cBhvr>
                                        <p:cTn id="105" dur="500" fill="hold"/>
                                        <p:tgtEl>
                                          <p:spTgt spid="59"/>
                                        </p:tgtEl>
                                        <p:attrNameLst>
                                          <p:attrName>ppt_h</p:attrName>
                                        </p:attrNameLst>
                                      </p:cBhvr>
                                      <p:tavLst>
                                        <p:tav tm="0">
                                          <p:val>
                                            <p:fltVal val="0"/>
                                          </p:val>
                                        </p:tav>
                                        <p:tav tm="100000">
                                          <p:val>
                                            <p:strVal val="#ppt_h"/>
                                          </p:val>
                                        </p:tav>
                                      </p:tavLst>
                                    </p:anim>
                                    <p:animEffect transition="in" filter="fade">
                                      <p:cBhvr>
                                        <p:cTn id="106" dur="500"/>
                                        <p:tgtEl>
                                          <p:spTgt spid="59"/>
                                        </p:tgtEl>
                                      </p:cBhvr>
                                    </p:animEffect>
                                  </p:childTnLst>
                                </p:cTn>
                              </p:par>
                            </p:childTnLst>
                          </p:cTn>
                        </p:par>
                      </p:childTnLst>
                    </p:cTn>
                  </p:par>
                  <p:par>
                    <p:cTn id="107" fill="hold">
                      <p:stCondLst>
                        <p:cond delay="indefinite"/>
                      </p:stCondLst>
                      <p:childTnLst>
                        <p:par>
                          <p:cTn id="108" fill="hold">
                            <p:stCondLst>
                              <p:cond delay="0"/>
                            </p:stCondLst>
                            <p:childTnLst>
                              <p:par>
                                <p:cTn id="109" presetID="16" presetClass="entr" presetSubtype="21" fill="hold" nodeType="clickEffect">
                                  <p:stCondLst>
                                    <p:cond delay="0"/>
                                  </p:stCondLst>
                                  <p:childTnLst>
                                    <p:set>
                                      <p:cBhvr>
                                        <p:cTn id="110" dur="1" fill="hold">
                                          <p:stCondLst>
                                            <p:cond delay="0"/>
                                          </p:stCondLst>
                                        </p:cTn>
                                        <p:tgtEl>
                                          <p:spTgt spid="79"/>
                                        </p:tgtEl>
                                        <p:attrNameLst>
                                          <p:attrName>style.visibility</p:attrName>
                                        </p:attrNameLst>
                                      </p:cBhvr>
                                      <p:to>
                                        <p:strVal val="visible"/>
                                      </p:to>
                                    </p:set>
                                    <p:animEffect transition="in" filter="barn(inVertical)">
                                      <p:cBhvr>
                                        <p:cTn id="111" dur="50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8" grpId="0" animBg="1"/>
      <p:bldP spid="19" grpId="0" animBg="1"/>
      <p:bldP spid="20" grpId="0" animBg="1"/>
      <p:bldP spid="21" grpId="0" animBg="1"/>
    </p:bldLst>
  </p:timing>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3" name="TextBox 22"/>
          <p:cNvSpPr txBox="1"/>
          <p:nvPr/>
        </p:nvSpPr>
        <p:spPr>
          <a:xfrm>
            <a:off x="1097763" y="274165"/>
            <a:ext cx="2916183" cy="502766"/>
          </a:xfrm>
          <a:prstGeom prst="rect">
            <a:avLst/>
          </a:prstGeom>
          <a:noFill/>
        </p:spPr>
        <p:txBody>
          <a:bodyPr wrap="none" rtlCol="0">
            <a:spAutoFit/>
          </a:bodyPr>
          <a:lstStyle/>
          <a:p>
            <a:r>
              <a:rPr lang="zh-CN" altLang="en-US" sz="2665" b="1" dirty="0">
                <a:solidFill>
                  <a:schemeClr val="tx1">
                    <a:lumMod val="75000"/>
                    <a:lumOff val="25000"/>
                  </a:schemeClr>
                </a:solidFill>
                <a:latin typeface="微软雅黑" panose="020B0503020204020204" pitchFamily="34" charset="-122"/>
                <a:ea typeface="微软雅黑" panose="020B0503020204020204" pitchFamily="34" charset="-122"/>
              </a:rPr>
              <a:t>点击添加标题文本</a:t>
            </a:r>
          </a:p>
        </p:txBody>
      </p:sp>
      <p:sp>
        <p:nvSpPr>
          <p:cNvPr id="3" name="Shape 5166"/>
          <p:cNvSpPr/>
          <p:nvPr/>
        </p:nvSpPr>
        <p:spPr>
          <a:xfrm>
            <a:off x="2592459" y="1876576"/>
            <a:ext cx="1624076" cy="1438817"/>
          </a:xfrm>
          <a:custGeom>
            <a:avLst/>
            <a:gdLst/>
            <a:ahLst/>
            <a:cxnLst>
              <a:cxn ang="0">
                <a:pos x="wd2" y="hd2"/>
              </a:cxn>
              <a:cxn ang="5400000">
                <a:pos x="wd2" y="hd2"/>
              </a:cxn>
              <a:cxn ang="10800000">
                <a:pos x="wd2" y="hd2"/>
              </a:cxn>
              <a:cxn ang="16200000">
                <a:pos x="wd2" y="hd2"/>
              </a:cxn>
            </a:cxnLst>
            <a:rect l="0" t="0" r="r" b="b"/>
            <a:pathLst>
              <a:path w="21600" h="21600" extrusionOk="0">
                <a:moveTo>
                  <a:pt x="17131" y="0"/>
                </a:moveTo>
                <a:lnTo>
                  <a:pt x="4125" y="12945"/>
                </a:lnTo>
                <a:lnTo>
                  <a:pt x="0" y="21600"/>
                </a:lnTo>
                <a:lnTo>
                  <a:pt x="21600" y="7769"/>
                </a:lnTo>
                <a:lnTo>
                  <a:pt x="17131" y="0"/>
                </a:lnTo>
                <a:close/>
              </a:path>
            </a:pathLst>
          </a:custGeom>
          <a:solidFill>
            <a:schemeClr val="bg1">
              <a:lumMod val="85000"/>
            </a:schemeClr>
          </a:solidFill>
          <a:ln w="12700" cap="flat">
            <a:noFill/>
            <a:miter lim="400000"/>
          </a:ln>
          <a:effectLst/>
        </p:spPr>
        <p:txBody>
          <a:bodyPr wrap="square" lIns="50800" tIns="50800" rIns="50800" bIns="50800" numCol="1" anchor="ctr">
            <a:noAutofit/>
          </a:bodyPr>
          <a:lstStyle/>
          <a:p>
            <a:pPr algn="ctr">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lang="en-US" sz="1600" dirty="0">
              <a:solidFill>
                <a:schemeClr val="bg1"/>
              </a:solidFill>
              <a:latin typeface="微软雅黑" panose="020B0503020204020204" pitchFamily="34" charset="-122"/>
              <a:ea typeface="微软雅黑" panose="020B0503020204020204" pitchFamily="34" charset="-122"/>
              <a:cs typeface="Lato Light"/>
            </a:endParaRPr>
          </a:p>
        </p:txBody>
      </p:sp>
      <p:sp>
        <p:nvSpPr>
          <p:cNvPr id="4" name="Shape 5167"/>
          <p:cNvSpPr/>
          <p:nvPr/>
        </p:nvSpPr>
        <p:spPr>
          <a:xfrm>
            <a:off x="2099939" y="2729598"/>
            <a:ext cx="2615245" cy="1497889"/>
          </a:xfrm>
          <a:custGeom>
            <a:avLst/>
            <a:gdLst/>
            <a:ahLst/>
            <a:cxnLst>
              <a:cxn ang="0">
                <a:pos x="wd2" y="hd2"/>
              </a:cxn>
              <a:cxn ang="5400000">
                <a:pos x="wd2" y="hd2"/>
              </a:cxn>
              <a:cxn ang="10800000">
                <a:pos x="wd2" y="hd2"/>
              </a:cxn>
              <a:cxn ang="16200000">
                <a:pos x="wd2" y="hd2"/>
              </a:cxn>
            </a:cxnLst>
            <a:rect l="0" t="0" r="r" b="b"/>
            <a:pathLst>
              <a:path w="21600" h="21600" extrusionOk="0">
                <a:moveTo>
                  <a:pt x="19039" y="0"/>
                </a:moveTo>
                <a:lnTo>
                  <a:pt x="2561" y="13286"/>
                </a:lnTo>
                <a:lnTo>
                  <a:pt x="0" y="21600"/>
                </a:lnTo>
                <a:lnTo>
                  <a:pt x="21600" y="8314"/>
                </a:lnTo>
                <a:cubicBezTo>
                  <a:pt x="21600" y="8314"/>
                  <a:pt x="19039" y="0"/>
                  <a:pt x="19039" y="0"/>
                </a:cubicBezTo>
                <a:close/>
              </a:path>
            </a:pathLst>
          </a:custGeom>
          <a:solidFill>
            <a:schemeClr val="bg1">
              <a:lumMod val="85000"/>
            </a:schemeClr>
          </a:solidFill>
          <a:ln w="12700" cap="flat">
            <a:noFill/>
            <a:miter lim="400000"/>
          </a:ln>
          <a:effectLst/>
        </p:spPr>
        <p:txBody>
          <a:bodyPr wrap="square" lIns="50800" tIns="50800" rIns="50800" bIns="50800" numCol="1" anchor="ctr">
            <a:noAutofit/>
          </a:bodyPr>
          <a:lstStyle/>
          <a:p>
            <a:pPr algn="ctr">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lang="en-US" sz="1600" dirty="0">
              <a:solidFill>
                <a:schemeClr val="bg1"/>
              </a:solidFill>
              <a:latin typeface="微软雅黑" panose="020B0503020204020204" pitchFamily="34" charset="-122"/>
              <a:ea typeface="微软雅黑" panose="020B0503020204020204" pitchFamily="34" charset="-122"/>
              <a:cs typeface="Lato Light"/>
            </a:endParaRPr>
          </a:p>
        </p:txBody>
      </p:sp>
      <p:sp>
        <p:nvSpPr>
          <p:cNvPr id="5" name="Shape 5168"/>
          <p:cNvSpPr/>
          <p:nvPr/>
        </p:nvSpPr>
        <p:spPr>
          <a:xfrm>
            <a:off x="1607419" y="3654532"/>
            <a:ext cx="3606415" cy="1497883"/>
          </a:xfrm>
          <a:custGeom>
            <a:avLst/>
            <a:gdLst/>
            <a:ahLst/>
            <a:cxnLst>
              <a:cxn ang="0">
                <a:pos x="wd2" y="hd2"/>
              </a:cxn>
              <a:cxn ang="5400000">
                <a:pos x="wd2" y="hd2"/>
              </a:cxn>
              <a:cxn ang="10800000">
                <a:pos x="wd2" y="hd2"/>
              </a:cxn>
              <a:cxn ang="16200000">
                <a:pos x="wd2" y="hd2"/>
              </a:cxn>
            </a:cxnLst>
            <a:rect l="0" t="0" r="r" b="b"/>
            <a:pathLst>
              <a:path w="21600" h="21600" extrusionOk="0">
                <a:moveTo>
                  <a:pt x="19743" y="0"/>
                </a:moveTo>
                <a:lnTo>
                  <a:pt x="1857" y="13286"/>
                </a:lnTo>
                <a:lnTo>
                  <a:pt x="0" y="21600"/>
                </a:lnTo>
                <a:lnTo>
                  <a:pt x="21600" y="8314"/>
                </a:lnTo>
                <a:cubicBezTo>
                  <a:pt x="21600" y="8314"/>
                  <a:pt x="19743" y="0"/>
                  <a:pt x="19743" y="0"/>
                </a:cubicBezTo>
                <a:close/>
              </a:path>
            </a:pathLst>
          </a:custGeom>
          <a:solidFill>
            <a:schemeClr val="bg1">
              <a:lumMod val="85000"/>
            </a:schemeClr>
          </a:solidFill>
          <a:ln w="12700" cap="flat">
            <a:noFill/>
            <a:miter lim="400000"/>
          </a:ln>
          <a:effectLst/>
        </p:spPr>
        <p:txBody>
          <a:bodyPr wrap="square" lIns="50800" tIns="50800" rIns="50800" bIns="50800" numCol="1" anchor="ctr">
            <a:noAutofit/>
          </a:bodyPr>
          <a:lstStyle/>
          <a:p>
            <a:pPr algn="ctr">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lang="en-US" sz="1600" dirty="0">
              <a:solidFill>
                <a:schemeClr val="bg1"/>
              </a:solidFill>
              <a:latin typeface="微软雅黑" panose="020B0503020204020204" pitchFamily="34" charset="-122"/>
              <a:ea typeface="微软雅黑" panose="020B0503020204020204" pitchFamily="34" charset="-122"/>
              <a:cs typeface="Lato Light"/>
            </a:endParaRPr>
          </a:p>
        </p:txBody>
      </p:sp>
      <p:sp>
        <p:nvSpPr>
          <p:cNvPr id="6" name="Shape 5169"/>
          <p:cNvSpPr/>
          <p:nvPr/>
        </p:nvSpPr>
        <p:spPr>
          <a:xfrm>
            <a:off x="1103446" y="4579466"/>
            <a:ext cx="4597575" cy="1497876"/>
          </a:xfrm>
          <a:custGeom>
            <a:avLst/>
            <a:gdLst/>
            <a:ahLst/>
            <a:cxnLst>
              <a:cxn ang="0">
                <a:pos x="wd2" y="hd2"/>
              </a:cxn>
              <a:cxn ang="5400000">
                <a:pos x="wd2" y="hd2"/>
              </a:cxn>
              <a:cxn ang="10800000">
                <a:pos x="wd2" y="hd2"/>
              </a:cxn>
              <a:cxn ang="16200000">
                <a:pos x="wd2" y="hd2"/>
              </a:cxn>
            </a:cxnLst>
            <a:rect l="0" t="0" r="r" b="b"/>
            <a:pathLst>
              <a:path w="21600" h="21600" extrusionOk="0">
                <a:moveTo>
                  <a:pt x="1457" y="13286"/>
                </a:moveTo>
                <a:lnTo>
                  <a:pt x="0" y="21600"/>
                </a:lnTo>
                <a:lnTo>
                  <a:pt x="21600" y="8314"/>
                </a:lnTo>
                <a:lnTo>
                  <a:pt x="20143" y="0"/>
                </a:lnTo>
                <a:cubicBezTo>
                  <a:pt x="20143" y="0"/>
                  <a:pt x="1457" y="13286"/>
                  <a:pt x="1457" y="13286"/>
                </a:cubicBezTo>
                <a:close/>
              </a:path>
            </a:pathLst>
          </a:custGeom>
          <a:solidFill>
            <a:schemeClr val="bg1">
              <a:lumMod val="85000"/>
            </a:schemeClr>
          </a:solidFill>
          <a:ln w="12700" cap="flat">
            <a:noFill/>
            <a:miter lim="400000"/>
          </a:ln>
          <a:effectLst/>
        </p:spPr>
        <p:txBody>
          <a:bodyPr wrap="square" lIns="50800" tIns="50800" rIns="50800" bIns="50800" numCol="1" anchor="ctr">
            <a:noAutofit/>
          </a:bodyPr>
          <a:lstStyle/>
          <a:p>
            <a:pPr algn="ctr">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lang="en-US" sz="1600" dirty="0">
              <a:solidFill>
                <a:schemeClr val="bg1"/>
              </a:solidFill>
              <a:latin typeface="微软雅黑" panose="020B0503020204020204" pitchFamily="34" charset="-122"/>
              <a:ea typeface="微软雅黑" panose="020B0503020204020204" pitchFamily="34" charset="-122"/>
              <a:cs typeface="Lato Light"/>
            </a:endParaRPr>
          </a:p>
        </p:txBody>
      </p:sp>
      <p:grpSp>
        <p:nvGrpSpPr>
          <p:cNvPr id="7" name="组合 6"/>
          <p:cNvGrpSpPr/>
          <p:nvPr/>
        </p:nvGrpSpPr>
        <p:grpSpPr>
          <a:xfrm>
            <a:off x="3084981" y="1477975"/>
            <a:ext cx="1143841" cy="980623"/>
            <a:chOff x="2313735" y="1108481"/>
            <a:chExt cx="857881" cy="735467"/>
          </a:xfrm>
          <a:effectLst>
            <a:outerShdw blurRad="127000" dist="38100" dir="5400000" algn="t" rotWithShape="0">
              <a:prstClr val="black">
                <a:alpha val="40000"/>
              </a:prstClr>
            </a:outerShdw>
          </a:effectLst>
        </p:grpSpPr>
        <p:sp>
          <p:nvSpPr>
            <p:cNvPr id="8" name="Shape 5171"/>
            <p:cNvSpPr/>
            <p:nvPr/>
          </p:nvSpPr>
          <p:spPr>
            <a:xfrm>
              <a:off x="2313735" y="1108481"/>
              <a:ext cx="849654" cy="68705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chemeClr val="accent1"/>
            </a:solidFill>
            <a:ln w="25400" cap="flat">
              <a:solidFill>
                <a:schemeClr val="bg1"/>
              </a:solidFill>
              <a:miter lim="400000"/>
            </a:ln>
            <a:effectLst/>
          </p:spPr>
          <p:txBody>
            <a:bodyPr wrap="square" lIns="0" tIns="0" rIns="0" bIns="0" numCol="1" anchor="t">
              <a:noAutofit/>
            </a:bodyPr>
            <a:lstStyle/>
            <a:p>
              <a:pPr lvl="0" algn="ctr">
                <a:defRPr>
                  <a:solidFill>
                    <a:srgbClr val="4C4C4C"/>
                  </a:solidFill>
                </a:defRPr>
              </a:pPr>
              <a:endParaRPr lang="en-US" sz="1600" dirty="0">
                <a:solidFill>
                  <a:schemeClr val="bg1"/>
                </a:solidFill>
                <a:latin typeface="微软雅黑" panose="020B0503020204020204" pitchFamily="34" charset="-122"/>
                <a:ea typeface="微软雅黑" panose="020B0503020204020204" pitchFamily="34" charset="-122"/>
                <a:cs typeface="Lato Light"/>
              </a:endParaRPr>
            </a:p>
          </p:txBody>
        </p:sp>
        <p:sp>
          <p:nvSpPr>
            <p:cNvPr id="9" name="Shape 5176"/>
            <p:cNvSpPr/>
            <p:nvPr/>
          </p:nvSpPr>
          <p:spPr>
            <a:xfrm>
              <a:off x="2329102" y="1491630"/>
              <a:ext cx="842514" cy="352318"/>
            </a:xfrm>
            <a:prstGeom prst="rect">
              <a:avLst/>
            </a:prstGeom>
            <a:noFill/>
            <a:ln w="25400" cap="flat">
              <a:noFill/>
              <a:miter lim="400000"/>
            </a:ln>
            <a:effectLst/>
          </p:spPr>
          <p:txBody>
            <a:bodyPr wrap="square" lIns="0" tIns="0" rIns="0" bIns="0" numCol="1" anchor="ctr">
              <a:noAutofit/>
            </a:bodyPr>
            <a:lstStyle>
              <a:lvl1pPr defTabSz="584200">
                <a:lnSpc>
                  <a:spcPct val="100000"/>
                </a:lnSpc>
                <a:spcBef>
                  <a:spcPts val="0"/>
                </a:spcBef>
                <a:defRPr sz="1500" cap="all">
                  <a:solidFill>
                    <a:srgbClr val="FFFFFF"/>
                  </a:solidFill>
                  <a:latin typeface="Helvetica Neue"/>
                  <a:ea typeface="Helvetica Neue"/>
                  <a:cs typeface="Helvetica Neue"/>
                  <a:sym typeface="Helvetica Neue"/>
                </a:defRPr>
              </a:lvl1pPr>
            </a:lstStyle>
            <a:p>
              <a:pPr algn="ctr"/>
              <a:r>
                <a:rPr lang="zh-CN" altLang="en-US" sz="1600" b="1" dirty="0">
                  <a:solidFill>
                    <a:schemeClr val="bg1"/>
                  </a:solidFill>
                  <a:latin typeface="微软雅黑" panose="020B0503020204020204" pitchFamily="34" charset="-122"/>
                  <a:ea typeface="微软雅黑" panose="020B0503020204020204" pitchFamily="34" charset="-122"/>
                </a:rPr>
                <a:t>输入文本</a:t>
              </a:r>
            </a:p>
          </p:txBody>
        </p:sp>
      </p:grpSp>
      <p:grpSp>
        <p:nvGrpSpPr>
          <p:cNvPr id="10" name="组合 9"/>
          <p:cNvGrpSpPr/>
          <p:nvPr/>
        </p:nvGrpSpPr>
        <p:grpSpPr>
          <a:xfrm>
            <a:off x="2592459" y="2729598"/>
            <a:ext cx="2119660" cy="576548"/>
            <a:chOff x="1944344" y="2047198"/>
            <a:chExt cx="1589745" cy="432411"/>
          </a:xfrm>
          <a:effectLst>
            <a:outerShdw blurRad="127000" dist="38100" dir="5400000" algn="t" rotWithShape="0">
              <a:prstClr val="black">
                <a:alpha val="40000"/>
              </a:prstClr>
            </a:outerShdw>
          </a:effectLst>
        </p:grpSpPr>
        <p:sp>
          <p:nvSpPr>
            <p:cNvPr id="11" name="Shape 5173"/>
            <p:cNvSpPr/>
            <p:nvPr/>
          </p:nvSpPr>
          <p:spPr>
            <a:xfrm>
              <a:off x="1944344" y="2047198"/>
              <a:ext cx="1589745" cy="432411"/>
            </a:xfrm>
            <a:custGeom>
              <a:avLst/>
              <a:gdLst/>
              <a:ahLst/>
              <a:cxnLst>
                <a:cxn ang="0">
                  <a:pos x="wd2" y="hd2"/>
                </a:cxn>
                <a:cxn ang="5400000">
                  <a:pos x="wd2" y="hd2"/>
                </a:cxn>
                <a:cxn ang="10800000">
                  <a:pos x="wd2" y="hd2"/>
                </a:cxn>
                <a:cxn ang="16200000">
                  <a:pos x="wd2" y="hd2"/>
                </a:cxn>
              </a:cxnLst>
              <a:rect l="0" t="0" r="r" b="b"/>
              <a:pathLst>
                <a:path w="21600" h="21600" extrusionOk="0">
                  <a:moveTo>
                    <a:pt x="3160" y="0"/>
                  </a:moveTo>
                  <a:lnTo>
                    <a:pt x="0" y="21600"/>
                  </a:lnTo>
                  <a:lnTo>
                    <a:pt x="21600" y="21600"/>
                  </a:lnTo>
                  <a:lnTo>
                    <a:pt x="18440" y="0"/>
                  </a:lnTo>
                  <a:cubicBezTo>
                    <a:pt x="18440" y="0"/>
                    <a:pt x="3160" y="0"/>
                    <a:pt x="3160" y="0"/>
                  </a:cubicBezTo>
                  <a:close/>
                </a:path>
              </a:pathLst>
            </a:custGeom>
            <a:solidFill>
              <a:schemeClr val="accent4"/>
            </a:solidFill>
            <a:ln w="25400" cap="flat">
              <a:solidFill>
                <a:schemeClr val="bg1"/>
              </a:solidFill>
              <a:miter lim="400000"/>
            </a:ln>
            <a:effectLst/>
          </p:spPr>
          <p:txBody>
            <a:bodyPr wrap="square" lIns="50800" tIns="50800" rIns="50800" bIns="50800" numCol="1" anchor="ctr">
              <a:noAutofit/>
            </a:bodyPr>
            <a:lstStyle/>
            <a:p>
              <a:pPr lvl="0" algn="ctr">
                <a:defRPr>
                  <a:solidFill>
                    <a:srgbClr val="4C4C4C"/>
                  </a:solidFill>
                </a:defRPr>
              </a:pPr>
              <a:endParaRPr lang="en-US" sz="1600" dirty="0">
                <a:solidFill>
                  <a:schemeClr val="bg1"/>
                </a:solidFill>
                <a:latin typeface="微软雅黑" panose="020B0503020204020204" pitchFamily="34" charset="-122"/>
                <a:ea typeface="微软雅黑" panose="020B0503020204020204" pitchFamily="34" charset="-122"/>
                <a:cs typeface="Lato Light"/>
              </a:endParaRPr>
            </a:p>
          </p:txBody>
        </p:sp>
        <p:sp>
          <p:nvSpPr>
            <p:cNvPr id="12" name="Shape 5177"/>
            <p:cNvSpPr/>
            <p:nvPr/>
          </p:nvSpPr>
          <p:spPr>
            <a:xfrm>
              <a:off x="2191740" y="2087244"/>
              <a:ext cx="1099552" cy="352318"/>
            </a:xfrm>
            <a:prstGeom prst="rect">
              <a:avLst/>
            </a:prstGeom>
            <a:noFill/>
            <a:ln w="25400" cap="flat">
              <a:noFill/>
              <a:miter lim="400000"/>
            </a:ln>
            <a:effectLst/>
          </p:spPr>
          <p:txBody>
            <a:bodyPr wrap="square" lIns="0" tIns="0" rIns="0" bIns="0" numCol="1" anchor="ctr">
              <a:noAutofit/>
            </a:bodyPr>
            <a:lstStyle>
              <a:lvl1pPr defTabSz="584200">
                <a:lnSpc>
                  <a:spcPct val="100000"/>
                </a:lnSpc>
                <a:spcBef>
                  <a:spcPts val="0"/>
                </a:spcBef>
                <a:defRPr sz="1500" cap="all">
                  <a:solidFill>
                    <a:srgbClr val="FFFFFF"/>
                  </a:solidFill>
                  <a:latin typeface="Helvetica Neue"/>
                  <a:ea typeface="Helvetica Neue"/>
                  <a:cs typeface="Helvetica Neue"/>
                  <a:sym typeface="Helvetica Neue"/>
                </a:defRPr>
              </a:lvl1pPr>
            </a:lstStyle>
            <a:p>
              <a:pPr algn="ctr"/>
              <a:r>
                <a:rPr lang="zh-CN" altLang="en-US" sz="1600" b="1" dirty="0">
                  <a:solidFill>
                    <a:schemeClr val="bg1"/>
                  </a:solidFill>
                  <a:latin typeface="微软雅黑" panose="020B0503020204020204" pitchFamily="34" charset="-122"/>
                  <a:ea typeface="微软雅黑" panose="020B0503020204020204" pitchFamily="34" charset="-122"/>
                </a:rPr>
                <a:t>点击输入文本</a:t>
              </a:r>
            </a:p>
          </p:txBody>
        </p:sp>
      </p:grpSp>
      <p:grpSp>
        <p:nvGrpSpPr>
          <p:cNvPr id="13" name="组合 12"/>
          <p:cNvGrpSpPr/>
          <p:nvPr/>
        </p:nvGrpSpPr>
        <p:grpSpPr>
          <a:xfrm>
            <a:off x="2099941" y="3654531"/>
            <a:ext cx="3110828" cy="576549"/>
            <a:chOff x="1574955" y="2740898"/>
            <a:chExt cx="2333121" cy="432412"/>
          </a:xfrm>
          <a:effectLst>
            <a:outerShdw blurRad="127000" dist="38100" dir="5400000" algn="t" rotWithShape="0">
              <a:prstClr val="black">
                <a:alpha val="40000"/>
              </a:prstClr>
            </a:outerShdw>
          </a:effectLst>
        </p:grpSpPr>
        <p:sp>
          <p:nvSpPr>
            <p:cNvPr id="14" name="Shape 5172"/>
            <p:cNvSpPr/>
            <p:nvPr/>
          </p:nvSpPr>
          <p:spPr>
            <a:xfrm>
              <a:off x="1574955" y="2740898"/>
              <a:ext cx="2333121" cy="432412"/>
            </a:xfrm>
            <a:custGeom>
              <a:avLst/>
              <a:gdLst/>
              <a:ahLst/>
              <a:cxnLst>
                <a:cxn ang="0">
                  <a:pos x="wd2" y="hd2"/>
                </a:cxn>
                <a:cxn ang="5400000">
                  <a:pos x="wd2" y="hd2"/>
                </a:cxn>
                <a:cxn ang="10800000">
                  <a:pos x="wd2" y="hd2"/>
                </a:cxn>
                <a:cxn ang="16200000">
                  <a:pos x="wd2" y="hd2"/>
                </a:cxn>
              </a:cxnLst>
              <a:rect l="0" t="0" r="r" b="b"/>
              <a:pathLst>
                <a:path w="21600" h="21600" extrusionOk="0">
                  <a:moveTo>
                    <a:pt x="2153" y="0"/>
                  </a:moveTo>
                  <a:lnTo>
                    <a:pt x="0" y="21600"/>
                  </a:lnTo>
                  <a:lnTo>
                    <a:pt x="21600" y="21600"/>
                  </a:lnTo>
                  <a:lnTo>
                    <a:pt x="19447" y="0"/>
                  </a:lnTo>
                  <a:cubicBezTo>
                    <a:pt x="19447" y="0"/>
                    <a:pt x="2153" y="0"/>
                    <a:pt x="2153" y="0"/>
                  </a:cubicBezTo>
                  <a:close/>
                </a:path>
              </a:pathLst>
            </a:custGeom>
            <a:solidFill>
              <a:schemeClr val="accent3"/>
            </a:solidFill>
            <a:ln w="25400" cap="flat">
              <a:solidFill>
                <a:schemeClr val="bg1"/>
              </a:solidFill>
              <a:miter lim="400000"/>
            </a:ln>
            <a:effectLst/>
          </p:spPr>
          <p:txBody>
            <a:bodyPr wrap="square" lIns="50800" tIns="50800" rIns="50800" bIns="50800" numCol="1" anchor="ctr">
              <a:noAutofit/>
            </a:bodyPr>
            <a:lstStyle/>
            <a:p>
              <a:pPr lvl="0" algn="ctr">
                <a:defRPr>
                  <a:solidFill>
                    <a:srgbClr val="4C4C4C"/>
                  </a:solidFill>
                </a:defRPr>
              </a:pPr>
              <a:endParaRPr lang="en-US" sz="1600" dirty="0">
                <a:solidFill>
                  <a:schemeClr val="bg1"/>
                </a:solidFill>
                <a:latin typeface="微软雅黑" panose="020B0503020204020204" pitchFamily="34" charset="-122"/>
                <a:ea typeface="微软雅黑" panose="020B0503020204020204" pitchFamily="34" charset="-122"/>
                <a:cs typeface="Lato Light"/>
              </a:endParaRPr>
            </a:p>
          </p:txBody>
        </p:sp>
        <p:sp>
          <p:nvSpPr>
            <p:cNvPr id="15" name="Shape 5178"/>
            <p:cNvSpPr/>
            <p:nvPr/>
          </p:nvSpPr>
          <p:spPr>
            <a:xfrm>
              <a:off x="1815028" y="2780945"/>
              <a:ext cx="1849246" cy="352318"/>
            </a:xfrm>
            <a:prstGeom prst="rect">
              <a:avLst/>
            </a:prstGeom>
            <a:noFill/>
            <a:ln w="25400" cap="flat">
              <a:noFill/>
              <a:miter lim="400000"/>
            </a:ln>
            <a:effectLst/>
          </p:spPr>
          <p:txBody>
            <a:bodyPr wrap="square" lIns="0" tIns="0" rIns="0" bIns="0" numCol="1" anchor="ctr">
              <a:noAutofit/>
            </a:bodyPr>
            <a:lstStyle>
              <a:lvl1pPr defTabSz="584200">
                <a:lnSpc>
                  <a:spcPct val="100000"/>
                </a:lnSpc>
                <a:spcBef>
                  <a:spcPts val="0"/>
                </a:spcBef>
                <a:defRPr sz="1500" cap="all">
                  <a:solidFill>
                    <a:srgbClr val="FFFFFF"/>
                  </a:solidFill>
                  <a:latin typeface="Helvetica Neue"/>
                  <a:ea typeface="Helvetica Neue"/>
                  <a:cs typeface="Helvetica Neue"/>
                  <a:sym typeface="Helvetica Neue"/>
                </a:defRPr>
              </a:lvl1pPr>
            </a:lstStyle>
            <a:p>
              <a:pPr algn="ctr"/>
              <a:r>
                <a:rPr lang="zh-CN" altLang="en-US" sz="1600" b="1" dirty="0">
                  <a:solidFill>
                    <a:schemeClr val="bg1"/>
                  </a:solidFill>
                  <a:latin typeface="微软雅黑" panose="020B0503020204020204" pitchFamily="34" charset="-122"/>
                  <a:ea typeface="微软雅黑" panose="020B0503020204020204" pitchFamily="34" charset="-122"/>
                </a:rPr>
                <a:t>点击输入标题文本</a:t>
              </a:r>
            </a:p>
          </p:txBody>
        </p:sp>
      </p:grpSp>
      <p:grpSp>
        <p:nvGrpSpPr>
          <p:cNvPr id="16" name="组合 15"/>
          <p:cNvGrpSpPr/>
          <p:nvPr/>
        </p:nvGrpSpPr>
        <p:grpSpPr>
          <a:xfrm>
            <a:off x="1607420" y="4579465"/>
            <a:ext cx="4101987" cy="576543"/>
            <a:chOff x="1205565" y="3434598"/>
            <a:chExt cx="3076490" cy="432407"/>
          </a:xfrm>
          <a:effectLst>
            <a:outerShdw blurRad="127000" dist="38100" dir="5400000" algn="t" rotWithShape="0">
              <a:prstClr val="black">
                <a:alpha val="40000"/>
              </a:prstClr>
            </a:outerShdw>
          </a:effectLst>
        </p:grpSpPr>
        <p:sp>
          <p:nvSpPr>
            <p:cNvPr id="17" name="Shape 5174"/>
            <p:cNvSpPr/>
            <p:nvPr/>
          </p:nvSpPr>
          <p:spPr>
            <a:xfrm>
              <a:off x="1205565" y="3434598"/>
              <a:ext cx="3076490" cy="432407"/>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9967" y="0"/>
                  </a:lnTo>
                  <a:lnTo>
                    <a:pt x="1633" y="0"/>
                  </a:lnTo>
                  <a:lnTo>
                    <a:pt x="0" y="21600"/>
                  </a:lnTo>
                  <a:cubicBezTo>
                    <a:pt x="0" y="21600"/>
                    <a:pt x="21600" y="21600"/>
                    <a:pt x="21600" y="21600"/>
                  </a:cubicBezTo>
                  <a:close/>
                </a:path>
              </a:pathLst>
            </a:custGeom>
            <a:solidFill>
              <a:schemeClr val="accent2"/>
            </a:solidFill>
            <a:ln w="25400" cap="flat">
              <a:solidFill>
                <a:schemeClr val="bg1"/>
              </a:solidFill>
              <a:miter lim="400000"/>
            </a:ln>
            <a:effectLst/>
          </p:spPr>
          <p:txBody>
            <a:bodyPr wrap="square" lIns="50800" tIns="50800" rIns="50800" bIns="50800" numCol="1" anchor="ctr">
              <a:noAutofit/>
            </a:bodyPr>
            <a:lstStyle/>
            <a:p>
              <a:pPr lvl="0" algn="ctr">
                <a:defRPr>
                  <a:solidFill>
                    <a:srgbClr val="4C4C4C"/>
                  </a:solidFill>
                </a:defRPr>
              </a:pPr>
              <a:endParaRPr lang="en-US" sz="1600" dirty="0">
                <a:solidFill>
                  <a:schemeClr val="bg1"/>
                </a:solidFill>
                <a:latin typeface="微软雅黑" panose="020B0503020204020204" pitchFamily="34" charset="-122"/>
                <a:ea typeface="微软雅黑" panose="020B0503020204020204" pitchFamily="34" charset="-122"/>
                <a:cs typeface="Lato Light"/>
              </a:endParaRPr>
            </a:p>
          </p:txBody>
        </p:sp>
        <p:sp>
          <p:nvSpPr>
            <p:cNvPr id="18" name="Shape 5179"/>
            <p:cNvSpPr/>
            <p:nvPr/>
          </p:nvSpPr>
          <p:spPr>
            <a:xfrm>
              <a:off x="1422332" y="3474643"/>
              <a:ext cx="2634639" cy="352318"/>
            </a:xfrm>
            <a:prstGeom prst="rect">
              <a:avLst/>
            </a:prstGeom>
            <a:noFill/>
            <a:ln w="25400" cap="flat">
              <a:noFill/>
              <a:miter lim="400000"/>
            </a:ln>
            <a:effectLst/>
          </p:spPr>
          <p:txBody>
            <a:bodyPr wrap="square" lIns="0" tIns="0" rIns="0" bIns="0" numCol="1" anchor="ctr">
              <a:noAutofit/>
            </a:bodyPr>
            <a:lstStyle>
              <a:lvl1pPr defTabSz="584200">
                <a:lnSpc>
                  <a:spcPct val="100000"/>
                </a:lnSpc>
                <a:spcBef>
                  <a:spcPts val="0"/>
                </a:spcBef>
                <a:defRPr sz="1500" cap="all">
                  <a:solidFill>
                    <a:srgbClr val="FFFFFF"/>
                  </a:solidFill>
                  <a:latin typeface="Helvetica Neue"/>
                  <a:ea typeface="Helvetica Neue"/>
                  <a:cs typeface="Helvetica Neue"/>
                  <a:sym typeface="Helvetica Neue"/>
                </a:defRPr>
              </a:lvl1pPr>
            </a:lstStyle>
            <a:p>
              <a:pPr algn="ctr"/>
              <a:r>
                <a:rPr lang="zh-CN" altLang="en-US" sz="1600" b="1" dirty="0">
                  <a:solidFill>
                    <a:schemeClr val="bg1"/>
                  </a:solidFill>
                  <a:latin typeface="微软雅黑" panose="020B0503020204020204" pitchFamily="34" charset="-122"/>
                  <a:ea typeface="微软雅黑" panose="020B0503020204020204" pitchFamily="34" charset="-122"/>
                </a:rPr>
                <a:t>点击输入标题文本</a:t>
              </a:r>
            </a:p>
          </p:txBody>
        </p:sp>
      </p:grpSp>
      <p:grpSp>
        <p:nvGrpSpPr>
          <p:cNvPr id="19" name="组合 18"/>
          <p:cNvGrpSpPr/>
          <p:nvPr/>
        </p:nvGrpSpPr>
        <p:grpSpPr>
          <a:xfrm>
            <a:off x="1103447" y="5491554"/>
            <a:ext cx="5093160" cy="576543"/>
            <a:chOff x="827585" y="4118665"/>
            <a:chExt cx="3819870" cy="432407"/>
          </a:xfrm>
          <a:effectLst>
            <a:outerShdw blurRad="127000" dist="38100" dir="5400000" algn="t" rotWithShape="0">
              <a:prstClr val="black">
                <a:alpha val="40000"/>
              </a:prstClr>
            </a:outerShdw>
          </a:effectLst>
        </p:grpSpPr>
        <p:sp>
          <p:nvSpPr>
            <p:cNvPr id="20" name="Shape 5175"/>
            <p:cNvSpPr/>
            <p:nvPr/>
          </p:nvSpPr>
          <p:spPr>
            <a:xfrm>
              <a:off x="827585" y="4118665"/>
              <a:ext cx="3819870" cy="432407"/>
            </a:xfrm>
            <a:custGeom>
              <a:avLst/>
              <a:gdLst/>
              <a:ahLst/>
              <a:cxnLst>
                <a:cxn ang="0">
                  <a:pos x="wd2" y="hd2"/>
                </a:cxn>
                <a:cxn ang="5400000">
                  <a:pos x="wd2" y="hd2"/>
                </a:cxn>
                <a:cxn ang="10800000">
                  <a:pos x="wd2" y="hd2"/>
                </a:cxn>
                <a:cxn ang="16200000">
                  <a:pos x="wd2" y="hd2"/>
                </a:cxn>
              </a:cxnLst>
              <a:rect l="0" t="0" r="r" b="b"/>
              <a:pathLst>
                <a:path w="21600" h="21600" extrusionOk="0">
                  <a:moveTo>
                    <a:pt x="1315" y="0"/>
                  </a:moveTo>
                  <a:lnTo>
                    <a:pt x="0" y="21600"/>
                  </a:lnTo>
                  <a:lnTo>
                    <a:pt x="21600" y="21600"/>
                  </a:lnTo>
                  <a:lnTo>
                    <a:pt x="20285" y="0"/>
                  </a:lnTo>
                  <a:cubicBezTo>
                    <a:pt x="20285" y="0"/>
                    <a:pt x="1315" y="0"/>
                    <a:pt x="1315" y="0"/>
                  </a:cubicBezTo>
                  <a:close/>
                </a:path>
              </a:pathLst>
            </a:custGeom>
            <a:solidFill>
              <a:schemeClr val="accent1"/>
            </a:solidFill>
            <a:ln w="25400" cap="flat">
              <a:solidFill>
                <a:schemeClr val="bg1"/>
              </a:solidFill>
              <a:miter lim="400000"/>
            </a:ln>
            <a:effectLst/>
          </p:spPr>
          <p:txBody>
            <a:bodyPr wrap="square" lIns="50800" tIns="50800" rIns="50800" bIns="50800" numCol="1" anchor="ctr">
              <a:noAutofit/>
            </a:bodyPr>
            <a:lstStyle/>
            <a:p>
              <a:pPr lvl="0" algn="ctr">
                <a:defRPr>
                  <a:solidFill>
                    <a:srgbClr val="4C4C4C"/>
                  </a:solidFill>
                </a:defRPr>
              </a:pPr>
              <a:endParaRPr lang="en-US" sz="1600" dirty="0">
                <a:solidFill>
                  <a:schemeClr val="bg1"/>
                </a:solidFill>
                <a:latin typeface="微软雅黑" panose="020B0503020204020204" pitchFamily="34" charset="-122"/>
                <a:ea typeface="微软雅黑" panose="020B0503020204020204" pitchFamily="34" charset="-122"/>
                <a:cs typeface="Lato Light"/>
              </a:endParaRPr>
            </a:p>
          </p:txBody>
        </p:sp>
        <p:sp>
          <p:nvSpPr>
            <p:cNvPr id="21" name="Shape 5180"/>
            <p:cNvSpPr/>
            <p:nvPr/>
          </p:nvSpPr>
          <p:spPr>
            <a:xfrm>
              <a:off x="1072475" y="4158709"/>
              <a:ext cx="3334354" cy="352318"/>
            </a:xfrm>
            <a:prstGeom prst="rect">
              <a:avLst/>
            </a:prstGeom>
            <a:noFill/>
            <a:ln w="25400" cap="flat">
              <a:noFill/>
              <a:miter lim="400000"/>
            </a:ln>
            <a:effectLst/>
          </p:spPr>
          <p:txBody>
            <a:bodyPr wrap="square" lIns="0" tIns="0" rIns="0" bIns="0" numCol="1" anchor="ctr">
              <a:noAutofit/>
            </a:bodyPr>
            <a:lstStyle>
              <a:lvl1pPr defTabSz="584200">
                <a:lnSpc>
                  <a:spcPct val="100000"/>
                </a:lnSpc>
                <a:spcBef>
                  <a:spcPts val="0"/>
                </a:spcBef>
                <a:defRPr sz="1500" cap="all">
                  <a:solidFill>
                    <a:srgbClr val="FFFFFF"/>
                  </a:solidFill>
                  <a:latin typeface="Helvetica Neue"/>
                  <a:ea typeface="Helvetica Neue"/>
                  <a:cs typeface="Helvetica Neue"/>
                  <a:sym typeface="Helvetica Neue"/>
                </a:defRPr>
              </a:lvl1pPr>
            </a:lstStyle>
            <a:p>
              <a:pPr algn="ctr"/>
              <a:r>
                <a:rPr lang="zh-CN" altLang="en-US" sz="1600" b="1" dirty="0">
                  <a:solidFill>
                    <a:schemeClr val="bg1"/>
                  </a:solidFill>
                  <a:latin typeface="微软雅黑" panose="020B0503020204020204" pitchFamily="34" charset="-122"/>
                  <a:ea typeface="微软雅黑" panose="020B0503020204020204" pitchFamily="34" charset="-122"/>
                </a:rPr>
                <a:t>点击输入标题文本</a:t>
              </a:r>
            </a:p>
          </p:txBody>
        </p:sp>
      </p:grpSp>
      <p:sp>
        <p:nvSpPr>
          <p:cNvPr id="22" name="Round Same Side Corner Rectangle 67"/>
          <p:cNvSpPr/>
          <p:nvPr/>
        </p:nvSpPr>
        <p:spPr>
          <a:xfrm rot="10800000" flipH="1">
            <a:off x="6788284" y="1495892"/>
            <a:ext cx="66537" cy="685392"/>
          </a:xfrm>
          <a:prstGeom prst="round2SameRect">
            <a:avLst>
              <a:gd name="adj1" fmla="val 50000"/>
              <a:gd name="adj2"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09709" tIns="54855" rIns="109709" bIns="54855" rtlCol="0" anchor="ctr"/>
          <a:lstStyle/>
          <a:p>
            <a:pPr algn="ctr"/>
            <a:endParaRPr lang="bg-BG" sz="2400" dirty="0">
              <a:latin typeface="Calibri Light"/>
            </a:endParaRPr>
          </a:p>
        </p:txBody>
      </p:sp>
      <p:sp>
        <p:nvSpPr>
          <p:cNvPr id="24" name="Round Same Side Corner Rectangle 68"/>
          <p:cNvSpPr/>
          <p:nvPr/>
        </p:nvSpPr>
        <p:spPr>
          <a:xfrm rot="10800000" flipH="1">
            <a:off x="6786097" y="2537612"/>
            <a:ext cx="66537" cy="685392"/>
          </a:xfrm>
          <a:prstGeom prst="round2SameRect">
            <a:avLst>
              <a:gd name="adj1" fmla="val 50000"/>
              <a:gd name="adj2"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109709" tIns="54855" rIns="109709" bIns="54855" rtlCol="0" anchor="ctr"/>
          <a:lstStyle/>
          <a:p>
            <a:pPr algn="ctr"/>
            <a:endParaRPr lang="bg-BG" sz="2400" dirty="0">
              <a:latin typeface="Calibri Light"/>
            </a:endParaRPr>
          </a:p>
        </p:txBody>
      </p:sp>
      <p:sp>
        <p:nvSpPr>
          <p:cNvPr id="25" name="Round Same Side Corner Rectangle 69"/>
          <p:cNvSpPr/>
          <p:nvPr/>
        </p:nvSpPr>
        <p:spPr>
          <a:xfrm rot="10800000" flipH="1">
            <a:off x="6788284" y="3484455"/>
            <a:ext cx="66537" cy="685392"/>
          </a:xfrm>
          <a:prstGeom prst="round2SameRect">
            <a:avLst>
              <a:gd name="adj1" fmla="val 50000"/>
              <a:gd name="adj2"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09709" tIns="54855" rIns="109709" bIns="54855" rtlCol="0" anchor="ctr"/>
          <a:lstStyle/>
          <a:p>
            <a:pPr algn="ctr"/>
            <a:endParaRPr lang="bg-BG" sz="2400" dirty="0">
              <a:latin typeface="Calibri Light"/>
            </a:endParaRPr>
          </a:p>
        </p:txBody>
      </p:sp>
      <p:grpSp>
        <p:nvGrpSpPr>
          <p:cNvPr id="26" name="组合 25"/>
          <p:cNvGrpSpPr/>
          <p:nvPr/>
        </p:nvGrpSpPr>
        <p:grpSpPr>
          <a:xfrm>
            <a:off x="6971350" y="1479024"/>
            <a:ext cx="3829173" cy="796925"/>
            <a:chOff x="5228512" y="1109269"/>
            <a:chExt cx="2871880" cy="597694"/>
          </a:xfrm>
        </p:grpSpPr>
        <p:sp>
          <p:nvSpPr>
            <p:cNvPr id="27" name="TextBox 26"/>
            <p:cNvSpPr txBox="1"/>
            <p:nvPr/>
          </p:nvSpPr>
          <p:spPr>
            <a:xfrm>
              <a:off x="5228512" y="1303102"/>
              <a:ext cx="2871880" cy="403861"/>
            </a:xfrm>
            <a:prstGeom prst="rect">
              <a:avLst/>
            </a:prstGeom>
            <a:noFill/>
          </p:spPr>
          <p:txBody>
            <a:bodyPr wrap="square" lIns="45720" tIns="22860" rIns="45720" bIns="22860" rtlCol="0">
              <a:spAutoFit/>
            </a:bodyPr>
            <a:lstStyle/>
            <a:p>
              <a:pPr algn="just">
                <a:lnSpc>
                  <a:spcPct val="120000"/>
                </a:lnSpc>
              </a:pPr>
              <a:r>
                <a:rPr lang="zh-CN" altLang="en-US" sz="1335" dirty="0">
                  <a:solidFill>
                    <a:schemeClr val="tx1">
                      <a:lumMod val="75000"/>
                      <a:lumOff val="25000"/>
                    </a:schemeClr>
                  </a:solidFill>
                  <a:latin typeface="微软雅黑" panose="020B0503020204020204" pitchFamily="34" charset="-122"/>
                  <a:ea typeface="微软雅黑" panose="020B0503020204020204" pitchFamily="34" charset="-122"/>
                </a:rPr>
                <a:t>点击输入本栏的具体文字，简明扼要的说明分项内容，此为概念图解，请根据您的具体内容酌情修改。</a:t>
              </a:r>
              <a:endParaRPr lang="en-US" altLang="zh-CN" sz="1335"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8" name="Rectangle 71"/>
            <p:cNvSpPr/>
            <p:nvPr/>
          </p:nvSpPr>
          <p:spPr>
            <a:xfrm>
              <a:off x="5228513" y="1109269"/>
              <a:ext cx="1300356" cy="219291"/>
            </a:xfrm>
            <a:prstGeom prst="rect">
              <a:avLst/>
            </a:prstGeom>
          </p:spPr>
          <p:txBody>
            <a:bodyPr wrap="none" lIns="45720" tIns="22860" rIns="45720" bIns="22860">
              <a:spAutoFit/>
            </a:bodyPr>
            <a:lstStyle/>
            <a:p>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点击输入标题文本</a:t>
              </a:r>
            </a:p>
          </p:txBody>
        </p:sp>
      </p:grpSp>
      <p:grpSp>
        <p:nvGrpSpPr>
          <p:cNvPr id="29" name="组合 28"/>
          <p:cNvGrpSpPr/>
          <p:nvPr/>
        </p:nvGrpSpPr>
        <p:grpSpPr>
          <a:xfrm>
            <a:off x="6971350" y="2492240"/>
            <a:ext cx="3829173" cy="796924"/>
            <a:chOff x="5228512" y="1869180"/>
            <a:chExt cx="2871880" cy="597693"/>
          </a:xfrm>
        </p:grpSpPr>
        <p:sp>
          <p:nvSpPr>
            <p:cNvPr id="30" name="TextBox 29"/>
            <p:cNvSpPr txBox="1"/>
            <p:nvPr/>
          </p:nvSpPr>
          <p:spPr>
            <a:xfrm>
              <a:off x="5228512" y="2063012"/>
              <a:ext cx="2871880" cy="403861"/>
            </a:xfrm>
            <a:prstGeom prst="rect">
              <a:avLst/>
            </a:prstGeom>
            <a:noFill/>
          </p:spPr>
          <p:txBody>
            <a:bodyPr wrap="square" lIns="45720" tIns="22860" rIns="45720" bIns="22860" rtlCol="0">
              <a:spAutoFit/>
            </a:bodyPr>
            <a:lstStyle/>
            <a:p>
              <a:pPr algn="just">
                <a:lnSpc>
                  <a:spcPct val="120000"/>
                </a:lnSpc>
              </a:pPr>
              <a:r>
                <a:rPr lang="zh-CN" altLang="en-US" sz="1335" dirty="0">
                  <a:solidFill>
                    <a:schemeClr val="tx1">
                      <a:lumMod val="75000"/>
                      <a:lumOff val="25000"/>
                    </a:schemeClr>
                  </a:solidFill>
                  <a:latin typeface="微软雅黑" panose="020B0503020204020204" pitchFamily="34" charset="-122"/>
                  <a:ea typeface="微软雅黑" panose="020B0503020204020204" pitchFamily="34" charset="-122"/>
                </a:rPr>
                <a:t>点击输入本栏的具体文字，简明扼要的说明分项内容，此为概念图解，请根据您的具体内容酌情修改。</a:t>
              </a:r>
              <a:endParaRPr lang="en-US" altLang="zh-CN" sz="1335"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1" name="Rectangle 73"/>
            <p:cNvSpPr/>
            <p:nvPr/>
          </p:nvSpPr>
          <p:spPr>
            <a:xfrm>
              <a:off x="5228513" y="1869180"/>
              <a:ext cx="1300356" cy="219291"/>
            </a:xfrm>
            <a:prstGeom prst="rect">
              <a:avLst/>
            </a:prstGeom>
          </p:spPr>
          <p:txBody>
            <a:bodyPr wrap="none" lIns="45720" tIns="22860" rIns="45720" bIns="22860">
              <a:spAutoFit/>
            </a:bodyPr>
            <a:lstStyle/>
            <a:p>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点击输入标题文本</a:t>
              </a:r>
            </a:p>
          </p:txBody>
        </p:sp>
      </p:grpSp>
      <p:grpSp>
        <p:nvGrpSpPr>
          <p:cNvPr id="32" name="组合 31"/>
          <p:cNvGrpSpPr/>
          <p:nvPr/>
        </p:nvGrpSpPr>
        <p:grpSpPr>
          <a:xfrm>
            <a:off x="6971350" y="3505454"/>
            <a:ext cx="3829173" cy="796925"/>
            <a:chOff x="5228512" y="2629091"/>
            <a:chExt cx="2871880" cy="597694"/>
          </a:xfrm>
        </p:grpSpPr>
        <p:sp>
          <p:nvSpPr>
            <p:cNvPr id="33" name="TextBox 32"/>
            <p:cNvSpPr txBox="1"/>
            <p:nvPr/>
          </p:nvSpPr>
          <p:spPr>
            <a:xfrm>
              <a:off x="5228512" y="2822924"/>
              <a:ext cx="2871880" cy="403861"/>
            </a:xfrm>
            <a:prstGeom prst="rect">
              <a:avLst/>
            </a:prstGeom>
            <a:noFill/>
          </p:spPr>
          <p:txBody>
            <a:bodyPr wrap="square" lIns="45720" tIns="22860" rIns="45720" bIns="22860" rtlCol="0">
              <a:spAutoFit/>
            </a:bodyPr>
            <a:lstStyle/>
            <a:p>
              <a:pPr algn="just">
                <a:lnSpc>
                  <a:spcPct val="120000"/>
                </a:lnSpc>
              </a:pPr>
              <a:r>
                <a:rPr lang="zh-CN" altLang="en-US" sz="1335" dirty="0">
                  <a:solidFill>
                    <a:schemeClr val="tx1">
                      <a:lumMod val="75000"/>
                      <a:lumOff val="25000"/>
                    </a:schemeClr>
                  </a:solidFill>
                  <a:latin typeface="微软雅黑" panose="020B0503020204020204" pitchFamily="34" charset="-122"/>
                  <a:ea typeface="微软雅黑" panose="020B0503020204020204" pitchFamily="34" charset="-122"/>
                </a:rPr>
                <a:t>点击输入本栏的具体文字，简明扼要的说明分项内容，此为概念图解，请根据您的具体内容酌情修改。</a:t>
              </a:r>
              <a:endParaRPr lang="en-US" altLang="zh-CN" sz="1335"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4" name="Rectangle 75"/>
            <p:cNvSpPr/>
            <p:nvPr/>
          </p:nvSpPr>
          <p:spPr>
            <a:xfrm>
              <a:off x="5228513" y="2629091"/>
              <a:ext cx="1300356" cy="219291"/>
            </a:xfrm>
            <a:prstGeom prst="rect">
              <a:avLst/>
            </a:prstGeom>
          </p:spPr>
          <p:txBody>
            <a:bodyPr wrap="none" lIns="45720" tIns="22860" rIns="45720" bIns="22860">
              <a:spAutoFit/>
            </a:bodyPr>
            <a:lstStyle/>
            <a:p>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点击输入标题文本</a:t>
              </a:r>
            </a:p>
          </p:txBody>
        </p:sp>
      </p:grpSp>
      <p:sp>
        <p:nvSpPr>
          <p:cNvPr id="35" name="Round Same Side Corner Rectangle 76"/>
          <p:cNvSpPr/>
          <p:nvPr/>
        </p:nvSpPr>
        <p:spPr>
          <a:xfrm rot="10800000" flipH="1">
            <a:off x="6786097" y="4445105"/>
            <a:ext cx="66537" cy="685392"/>
          </a:xfrm>
          <a:prstGeom prst="round2SameRect">
            <a:avLst>
              <a:gd name="adj1" fmla="val 50000"/>
              <a:gd name="adj2"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09709" tIns="54855" rIns="109709" bIns="54855" rtlCol="0" anchor="ctr"/>
          <a:lstStyle/>
          <a:p>
            <a:pPr algn="ctr"/>
            <a:endParaRPr lang="bg-BG" sz="2400" dirty="0">
              <a:latin typeface="Calibri Light"/>
            </a:endParaRPr>
          </a:p>
        </p:txBody>
      </p:sp>
      <p:sp>
        <p:nvSpPr>
          <p:cNvPr id="36" name="Round Same Side Corner Rectangle 77"/>
          <p:cNvSpPr/>
          <p:nvPr/>
        </p:nvSpPr>
        <p:spPr>
          <a:xfrm rot="10800000" flipH="1">
            <a:off x="6788284" y="5391948"/>
            <a:ext cx="66537" cy="685392"/>
          </a:xfrm>
          <a:prstGeom prst="round2SameRect">
            <a:avLst>
              <a:gd name="adj1" fmla="val 50000"/>
              <a:gd name="adj2"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09709" tIns="54855" rIns="109709" bIns="54855" rtlCol="0" anchor="ctr"/>
          <a:lstStyle/>
          <a:p>
            <a:pPr algn="ctr"/>
            <a:endParaRPr lang="bg-BG" sz="2400" dirty="0">
              <a:latin typeface="Calibri Light"/>
            </a:endParaRPr>
          </a:p>
        </p:txBody>
      </p:sp>
      <p:grpSp>
        <p:nvGrpSpPr>
          <p:cNvPr id="37" name="组合 36"/>
          <p:cNvGrpSpPr/>
          <p:nvPr/>
        </p:nvGrpSpPr>
        <p:grpSpPr>
          <a:xfrm>
            <a:off x="6971350" y="4399731"/>
            <a:ext cx="3829173" cy="796925"/>
            <a:chOff x="5228512" y="3299800"/>
            <a:chExt cx="2871880" cy="597694"/>
          </a:xfrm>
        </p:grpSpPr>
        <p:sp>
          <p:nvSpPr>
            <p:cNvPr id="38" name="TextBox 37"/>
            <p:cNvSpPr txBox="1"/>
            <p:nvPr/>
          </p:nvSpPr>
          <p:spPr>
            <a:xfrm>
              <a:off x="5228512" y="3493633"/>
              <a:ext cx="2871880" cy="403861"/>
            </a:xfrm>
            <a:prstGeom prst="rect">
              <a:avLst/>
            </a:prstGeom>
            <a:noFill/>
          </p:spPr>
          <p:txBody>
            <a:bodyPr wrap="square" lIns="45720" tIns="22860" rIns="45720" bIns="22860" rtlCol="0">
              <a:spAutoFit/>
            </a:bodyPr>
            <a:lstStyle/>
            <a:p>
              <a:pPr algn="just">
                <a:lnSpc>
                  <a:spcPct val="120000"/>
                </a:lnSpc>
              </a:pPr>
              <a:r>
                <a:rPr lang="zh-CN" altLang="en-US" sz="1335" dirty="0">
                  <a:solidFill>
                    <a:schemeClr val="tx1">
                      <a:lumMod val="75000"/>
                      <a:lumOff val="25000"/>
                    </a:schemeClr>
                  </a:solidFill>
                  <a:latin typeface="微软雅黑" panose="020B0503020204020204" pitchFamily="34" charset="-122"/>
                  <a:ea typeface="微软雅黑" panose="020B0503020204020204" pitchFamily="34" charset="-122"/>
                </a:rPr>
                <a:t>点击输入本栏的具体文字，简明扼要的说明分项内容，此为概念图解，请根据您的具体内容酌情修改。</a:t>
              </a:r>
              <a:endParaRPr lang="en-US" altLang="zh-CN" sz="1335"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9" name="Rectangle 79"/>
            <p:cNvSpPr/>
            <p:nvPr/>
          </p:nvSpPr>
          <p:spPr>
            <a:xfrm>
              <a:off x="5228513" y="3299800"/>
              <a:ext cx="1300356" cy="219291"/>
            </a:xfrm>
            <a:prstGeom prst="rect">
              <a:avLst/>
            </a:prstGeom>
          </p:spPr>
          <p:txBody>
            <a:bodyPr wrap="none" lIns="45720" tIns="22860" rIns="45720" bIns="22860">
              <a:spAutoFit/>
            </a:bodyPr>
            <a:lstStyle/>
            <a:p>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点击输入标题文本</a:t>
              </a:r>
            </a:p>
          </p:txBody>
        </p:sp>
      </p:grpSp>
      <p:grpSp>
        <p:nvGrpSpPr>
          <p:cNvPr id="40" name="组合 39"/>
          <p:cNvGrpSpPr/>
          <p:nvPr/>
        </p:nvGrpSpPr>
        <p:grpSpPr>
          <a:xfrm>
            <a:off x="6971350" y="5412946"/>
            <a:ext cx="3829173" cy="796925"/>
            <a:chOff x="5228512" y="4059711"/>
            <a:chExt cx="2871880" cy="597694"/>
          </a:xfrm>
        </p:grpSpPr>
        <p:sp>
          <p:nvSpPr>
            <p:cNvPr id="41" name="TextBox 40"/>
            <p:cNvSpPr txBox="1"/>
            <p:nvPr/>
          </p:nvSpPr>
          <p:spPr>
            <a:xfrm>
              <a:off x="5228512" y="4253544"/>
              <a:ext cx="2871880" cy="403861"/>
            </a:xfrm>
            <a:prstGeom prst="rect">
              <a:avLst/>
            </a:prstGeom>
            <a:noFill/>
          </p:spPr>
          <p:txBody>
            <a:bodyPr wrap="square" lIns="45720" tIns="22860" rIns="45720" bIns="22860" rtlCol="0">
              <a:spAutoFit/>
            </a:bodyPr>
            <a:lstStyle/>
            <a:p>
              <a:pPr algn="just">
                <a:lnSpc>
                  <a:spcPct val="120000"/>
                </a:lnSpc>
              </a:pPr>
              <a:r>
                <a:rPr lang="zh-CN" altLang="en-US" sz="1335" dirty="0">
                  <a:solidFill>
                    <a:schemeClr val="tx1">
                      <a:lumMod val="75000"/>
                      <a:lumOff val="25000"/>
                    </a:schemeClr>
                  </a:solidFill>
                  <a:latin typeface="微软雅黑" panose="020B0503020204020204" pitchFamily="34" charset="-122"/>
                  <a:ea typeface="微软雅黑" panose="020B0503020204020204" pitchFamily="34" charset="-122"/>
                </a:rPr>
                <a:t>点击输入本栏的具体文字，简明扼要的说明分项内容，此为概念图解，请根据您的具体内容酌情修改。</a:t>
              </a:r>
              <a:endParaRPr lang="en-US" altLang="zh-CN" sz="1335"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42" name="Rectangle 81"/>
            <p:cNvSpPr/>
            <p:nvPr/>
          </p:nvSpPr>
          <p:spPr>
            <a:xfrm>
              <a:off x="5228513" y="4059711"/>
              <a:ext cx="1300356" cy="219291"/>
            </a:xfrm>
            <a:prstGeom prst="rect">
              <a:avLst/>
            </a:prstGeom>
          </p:spPr>
          <p:txBody>
            <a:bodyPr wrap="none" lIns="45720" tIns="22860" rIns="45720" bIns="22860">
              <a:spAutoFit/>
            </a:bodyPr>
            <a:lstStyle/>
            <a:p>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点击输入标题文本</a:t>
              </a:r>
            </a:p>
          </p:txBody>
        </p:sp>
      </p:grpSp>
    </p:spTree>
  </p:cSld>
  <p:clrMapOvr>
    <a:masterClrMapping/>
  </p:clrMapOvr>
  <p:transition spd="slow" advClick="0" advTm="0">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right)">
                                      <p:cBhvr>
                                        <p:cTn id="7" dur="500"/>
                                        <p:tgtEl>
                                          <p:spTgt spid="19"/>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500"/>
                                        <p:tgtEl>
                                          <p:spTgt spid="6"/>
                                        </p:tgtEl>
                                      </p:cBhvr>
                                    </p:animEffect>
                                  </p:childTnLst>
                                </p:cTn>
                              </p:par>
                            </p:childTnLst>
                          </p:cTn>
                        </p:par>
                        <p:par>
                          <p:cTn id="12" fill="hold">
                            <p:stCondLst>
                              <p:cond delay="1000"/>
                            </p:stCondLst>
                            <p:childTnLst>
                              <p:par>
                                <p:cTn id="13" presetID="22" presetClass="entr" presetSubtype="2" fill="hold"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wipe(right)">
                                      <p:cBhvr>
                                        <p:cTn id="15" dur="500"/>
                                        <p:tgtEl>
                                          <p:spTgt spid="16"/>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wipe(left)">
                                      <p:cBhvr>
                                        <p:cTn id="19" dur="500"/>
                                        <p:tgtEl>
                                          <p:spTgt spid="5"/>
                                        </p:tgtEl>
                                      </p:cBhvr>
                                    </p:animEffect>
                                  </p:childTnLst>
                                </p:cTn>
                              </p:par>
                            </p:childTnLst>
                          </p:cTn>
                        </p:par>
                        <p:par>
                          <p:cTn id="20" fill="hold">
                            <p:stCondLst>
                              <p:cond delay="2000"/>
                            </p:stCondLst>
                            <p:childTnLst>
                              <p:par>
                                <p:cTn id="21" presetID="22" presetClass="entr" presetSubtype="2" fill="hold" nodeType="after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wipe(right)">
                                      <p:cBhvr>
                                        <p:cTn id="23" dur="500"/>
                                        <p:tgtEl>
                                          <p:spTgt spid="13"/>
                                        </p:tgtEl>
                                      </p:cBhvr>
                                    </p:animEffect>
                                  </p:childTnLst>
                                </p:cTn>
                              </p:par>
                            </p:childTnLst>
                          </p:cTn>
                        </p:par>
                        <p:par>
                          <p:cTn id="24" fill="hold">
                            <p:stCondLst>
                              <p:cond delay="2500"/>
                            </p:stCondLst>
                            <p:childTnLst>
                              <p:par>
                                <p:cTn id="25" presetID="22" presetClass="entr" presetSubtype="8" fill="hold" grpId="0" nodeType="after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wipe(left)">
                                      <p:cBhvr>
                                        <p:cTn id="27" dur="500"/>
                                        <p:tgtEl>
                                          <p:spTgt spid="4"/>
                                        </p:tgtEl>
                                      </p:cBhvr>
                                    </p:animEffect>
                                  </p:childTnLst>
                                </p:cTn>
                              </p:par>
                            </p:childTnLst>
                          </p:cTn>
                        </p:par>
                        <p:par>
                          <p:cTn id="28" fill="hold">
                            <p:stCondLst>
                              <p:cond delay="3000"/>
                            </p:stCondLst>
                            <p:childTnLst>
                              <p:par>
                                <p:cTn id="29" presetID="22" presetClass="entr" presetSubtype="2" fill="hold" nodeType="after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wipe(right)">
                                      <p:cBhvr>
                                        <p:cTn id="31" dur="500"/>
                                        <p:tgtEl>
                                          <p:spTgt spid="10"/>
                                        </p:tgtEl>
                                      </p:cBhvr>
                                    </p:animEffect>
                                  </p:childTnLst>
                                </p:cTn>
                              </p:par>
                            </p:childTnLst>
                          </p:cTn>
                        </p:par>
                        <p:par>
                          <p:cTn id="32" fill="hold">
                            <p:stCondLst>
                              <p:cond delay="3500"/>
                            </p:stCondLst>
                            <p:childTnLst>
                              <p:par>
                                <p:cTn id="33" presetID="22" presetClass="entr" presetSubtype="8" fill="hold" grpId="0" nodeType="afterEffect">
                                  <p:stCondLst>
                                    <p:cond delay="0"/>
                                  </p:stCondLst>
                                  <p:childTnLst>
                                    <p:set>
                                      <p:cBhvr>
                                        <p:cTn id="34" dur="1" fill="hold">
                                          <p:stCondLst>
                                            <p:cond delay="0"/>
                                          </p:stCondLst>
                                        </p:cTn>
                                        <p:tgtEl>
                                          <p:spTgt spid="3"/>
                                        </p:tgtEl>
                                        <p:attrNameLst>
                                          <p:attrName>style.visibility</p:attrName>
                                        </p:attrNameLst>
                                      </p:cBhvr>
                                      <p:to>
                                        <p:strVal val="visible"/>
                                      </p:to>
                                    </p:set>
                                    <p:animEffect transition="in" filter="wipe(left)">
                                      <p:cBhvr>
                                        <p:cTn id="35" dur="500"/>
                                        <p:tgtEl>
                                          <p:spTgt spid="3"/>
                                        </p:tgtEl>
                                      </p:cBhvr>
                                    </p:animEffect>
                                  </p:childTnLst>
                                </p:cTn>
                              </p:par>
                            </p:childTnLst>
                          </p:cTn>
                        </p:par>
                        <p:par>
                          <p:cTn id="36" fill="hold">
                            <p:stCondLst>
                              <p:cond delay="4000"/>
                            </p:stCondLst>
                            <p:childTnLst>
                              <p:par>
                                <p:cTn id="37" presetID="22" presetClass="entr" presetSubtype="4" fill="hold" nodeType="afterEffect">
                                  <p:stCondLst>
                                    <p:cond delay="0"/>
                                  </p:stCondLst>
                                  <p:childTnLst>
                                    <p:set>
                                      <p:cBhvr>
                                        <p:cTn id="38" dur="1" fill="hold">
                                          <p:stCondLst>
                                            <p:cond delay="0"/>
                                          </p:stCondLst>
                                        </p:cTn>
                                        <p:tgtEl>
                                          <p:spTgt spid="7"/>
                                        </p:tgtEl>
                                        <p:attrNameLst>
                                          <p:attrName>style.visibility</p:attrName>
                                        </p:attrNameLst>
                                      </p:cBhvr>
                                      <p:to>
                                        <p:strVal val="visible"/>
                                      </p:to>
                                    </p:set>
                                    <p:animEffect transition="in" filter="wipe(down)">
                                      <p:cBhvr>
                                        <p:cTn id="39" dur="500"/>
                                        <p:tgtEl>
                                          <p:spTgt spid="7"/>
                                        </p:tgtEl>
                                      </p:cBhvr>
                                    </p:animEffect>
                                  </p:childTnLst>
                                </p:cTn>
                              </p:par>
                            </p:childTnLst>
                          </p:cTn>
                        </p:par>
                        <p:par>
                          <p:cTn id="40" fill="hold">
                            <p:stCondLst>
                              <p:cond delay="4500"/>
                            </p:stCondLst>
                            <p:childTnLst>
                              <p:par>
                                <p:cTn id="41" presetID="22" presetClass="entr" presetSubtype="1" fill="hold" grpId="0" nodeType="afterEffect">
                                  <p:stCondLst>
                                    <p:cond delay="0"/>
                                  </p:stCondLst>
                                  <p:childTnLst>
                                    <p:set>
                                      <p:cBhvr>
                                        <p:cTn id="42" dur="1" fill="hold">
                                          <p:stCondLst>
                                            <p:cond delay="0"/>
                                          </p:stCondLst>
                                        </p:cTn>
                                        <p:tgtEl>
                                          <p:spTgt spid="22"/>
                                        </p:tgtEl>
                                        <p:attrNameLst>
                                          <p:attrName>style.visibility</p:attrName>
                                        </p:attrNameLst>
                                      </p:cBhvr>
                                      <p:to>
                                        <p:strVal val="visible"/>
                                      </p:to>
                                    </p:set>
                                    <p:animEffect transition="in" filter="wipe(up)">
                                      <p:cBhvr>
                                        <p:cTn id="43" dur="500"/>
                                        <p:tgtEl>
                                          <p:spTgt spid="22"/>
                                        </p:tgtEl>
                                      </p:cBhvr>
                                    </p:animEffect>
                                  </p:childTnLst>
                                </p:cTn>
                              </p:par>
                            </p:childTnLst>
                          </p:cTn>
                        </p:par>
                        <p:par>
                          <p:cTn id="44" fill="hold">
                            <p:stCondLst>
                              <p:cond delay="5000"/>
                            </p:stCondLst>
                            <p:childTnLst>
                              <p:par>
                                <p:cTn id="45" presetID="22" presetClass="entr" presetSubtype="8" fill="hold" nodeType="afterEffect">
                                  <p:stCondLst>
                                    <p:cond delay="0"/>
                                  </p:stCondLst>
                                  <p:childTnLst>
                                    <p:set>
                                      <p:cBhvr>
                                        <p:cTn id="46" dur="1" fill="hold">
                                          <p:stCondLst>
                                            <p:cond delay="0"/>
                                          </p:stCondLst>
                                        </p:cTn>
                                        <p:tgtEl>
                                          <p:spTgt spid="26"/>
                                        </p:tgtEl>
                                        <p:attrNameLst>
                                          <p:attrName>style.visibility</p:attrName>
                                        </p:attrNameLst>
                                      </p:cBhvr>
                                      <p:to>
                                        <p:strVal val="visible"/>
                                      </p:to>
                                    </p:set>
                                    <p:animEffect transition="in" filter="wipe(left)">
                                      <p:cBhvr>
                                        <p:cTn id="47" dur="500"/>
                                        <p:tgtEl>
                                          <p:spTgt spid="26"/>
                                        </p:tgtEl>
                                      </p:cBhvr>
                                    </p:animEffect>
                                  </p:childTnLst>
                                </p:cTn>
                              </p:par>
                            </p:childTnLst>
                          </p:cTn>
                        </p:par>
                        <p:par>
                          <p:cTn id="48" fill="hold">
                            <p:stCondLst>
                              <p:cond delay="5500"/>
                            </p:stCondLst>
                            <p:childTnLst>
                              <p:par>
                                <p:cTn id="49" presetID="22" presetClass="entr" presetSubtype="1" fill="hold" grpId="0" nodeType="afterEffect">
                                  <p:stCondLst>
                                    <p:cond delay="0"/>
                                  </p:stCondLst>
                                  <p:childTnLst>
                                    <p:set>
                                      <p:cBhvr>
                                        <p:cTn id="50" dur="1" fill="hold">
                                          <p:stCondLst>
                                            <p:cond delay="0"/>
                                          </p:stCondLst>
                                        </p:cTn>
                                        <p:tgtEl>
                                          <p:spTgt spid="24"/>
                                        </p:tgtEl>
                                        <p:attrNameLst>
                                          <p:attrName>style.visibility</p:attrName>
                                        </p:attrNameLst>
                                      </p:cBhvr>
                                      <p:to>
                                        <p:strVal val="visible"/>
                                      </p:to>
                                    </p:set>
                                    <p:animEffect transition="in" filter="wipe(up)">
                                      <p:cBhvr>
                                        <p:cTn id="51" dur="500"/>
                                        <p:tgtEl>
                                          <p:spTgt spid="24"/>
                                        </p:tgtEl>
                                      </p:cBhvr>
                                    </p:animEffect>
                                  </p:childTnLst>
                                </p:cTn>
                              </p:par>
                            </p:childTnLst>
                          </p:cTn>
                        </p:par>
                        <p:par>
                          <p:cTn id="52" fill="hold">
                            <p:stCondLst>
                              <p:cond delay="6000"/>
                            </p:stCondLst>
                            <p:childTnLst>
                              <p:par>
                                <p:cTn id="53" presetID="22" presetClass="entr" presetSubtype="8" fill="hold" nodeType="afterEffect">
                                  <p:stCondLst>
                                    <p:cond delay="0"/>
                                  </p:stCondLst>
                                  <p:childTnLst>
                                    <p:set>
                                      <p:cBhvr>
                                        <p:cTn id="54" dur="1" fill="hold">
                                          <p:stCondLst>
                                            <p:cond delay="0"/>
                                          </p:stCondLst>
                                        </p:cTn>
                                        <p:tgtEl>
                                          <p:spTgt spid="29"/>
                                        </p:tgtEl>
                                        <p:attrNameLst>
                                          <p:attrName>style.visibility</p:attrName>
                                        </p:attrNameLst>
                                      </p:cBhvr>
                                      <p:to>
                                        <p:strVal val="visible"/>
                                      </p:to>
                                    </p:set>
                                    <p:animEffect transition="in" filter="wipe(left)">
                                      <p:cBhvr>
                                        <p:cTn id="55" dur="500"/>
                                        <p:tgtEl>
                                          <p:spTgt spid="29"/>
                                        </p:tgtEl>
                                      </p:cBhvr>
                                    </p:animEffect>
                                  </p:childTnLst>
                                </p:cTn>
                              </p:par>
                            </p:childTnLst>
                          </p:cTn>
                        </p:par>
                        <p:par>
                          <p:cTn id="56" fill="hold">
                            <p:stCondLst>
                              <p:cond delay="6500"/>
                            </p:stCondLst>
                            <p:childTnLst>
                              <p:par>
                                <p:cTn id="57" presetID="22" presetClass="entr" presetSubtype="1" fill="hold" grpId="0" nodeType="afterEffect">
                                  <p:stCondLst>
                                    <p:cond delay="0"/>
                                  </p:stCondLst>
                                  <p:childTnLst>
                                    <p:set>
                                      <p:cBhvr>
                                        <p:cTn id="58" dur="1" fill="hold">
                                          <p:stCondLst>
                                            <p:cond delay="0"/>
                                          </p:stCondLst>
                                        </p:cTn>
                                        <p:tgtEl>
                                          <p:spTgt spid="25"/>
                                        </p:tgtEl>
                                        <p:attrNameLst>
                                          <p:attrName>style.visibility</p:attrName>
                                        </p:attrNameLst>
                                      </p:cBhvr>
                                      <p:to>
                                        <p:strVal val="visible"/>
                                      </p:to>
                                    </p:set>
                                    <p:animEffect transition="in" filter="wipe(up)">
                                      <p:cBhvr>
                                        <p:cTn id="59" dur="500"/>
                                        <p:tgtEl>
                                          <p:spTgt spid="25"/>
                                        </p:tgtEl>
                                      </p:cBhvr>
                                    </p:animEffect>
                                  </p:childTnLst>
                                </p:cTn>
                              </p:par>
                            </p:childTnLst>
                          </p:cTn>
                        </p:par>
                        <p:par>
                          <p:cTn id="60" fill="hold">
                            <p:stCondLst>
                              <p:cond delay="7000"/>
                            </p:stCondLst>
                            <p:childTnLst>
                              <p:par>
                                <p:cTn id="61" presetID="22" presetClass="entr" presetSubtype="8" fill="hold" nodeType="afterEffect">
                                  <p:stCondLst>
                                    <p:cond delay="0"/>
                                  </p:stCondLst>
                                  <p:childTnLst>
                                    <p:set>
                                      <p:cBhvr>
                                        <p:cTn id="62" dur="1" fill="hold">
                                          <p:stCondLst>
                                            <p:cond delay="0"/>
                                          </p:stCondLst>
                                        </p:cTn>
                                        <p:tgtEl>
                                          <p:spTgt spid="32"/>
                                        </p:tgtEl>
                                        <p:attrNameLst>
                                          <p:attrName>style.visibility</p:attrName>
                                        </p:attrNameLst>
                                      </p:cBhvr>
                                      <p:to>
                                        <p:strVal val="visible"/>
                                      </p:to>
                                    </p:set>
                                    <p:animEffect transition="in" filter="wipe(left)">
                                      <p:cBhvr>
                                        <p:cTn id="63" dur="500"/>
                                        <p:tgtEl>
                                          <p:spTgt spid="32"/>
                                        </p:tgtEl>
                                      </p:cBhvr>
                                    </p:animEffect>
                                  </p:childTnLst>
                                </p:cTn>
                              </p:par>
                            </p:childTnLst>
                          </p:cTn>
                        </p:par>
                        <p:par>
                          <p:cTn id="64" fill="hold">
                            <p:stCondLst>
                              <p:cond delay="7500"/>
                            </p:stCondLst>
                            <p:childTnLst>
                              <p:par>
                                <p:cTn id="65" presetID="22" presetClass="entr" presetSubtype="1" fill="hold" grpId="0" nodeType="afterEffect">
                                  <p:stCondLst>
                                    <p:cond delay="0"/>
                                  </p:stCondLst>
                                  <p:childTnLst>
                                    <p:set>
                                      <p:cBhvr>
                                        <p:cTn id="66" dur="1" fill="hold">
                                          <p:stCondLst>
                                            <p:cond delay="0"/>
                                          </p:stCondLst>
                                        </p:cTn>
                                        <p:tgtEl>
                                          <p:spTgt spid="35"/>
                                        </p:tgtEl>
                                        <p:attrNameLst>
                                          <p:attrName>style.visibility</p:attrName>
                                        </p:attrNameLst>
                                      </p:cBhvr>
                                      <p:to>
                                        <p:strVal val="visible"/>
                                      </p:to>
                                    </p:set>
                                    <p:animEffect transition="in" filter="wipe(up)">
                                      <p:cBhvr>
                                        <p:cTn id="67" dur="500"/>
                                        <p:tgtEl>
                                          <p:spTgt spid="35"/>
                                        </p:tgtEl>
                                      </p:cBhvr>
                                    </p:animEffect>
                                  </p:childTnLst>
                                </p:cTn>
                              </p:par>
                            </p:childTnLst>
                          </p:cTn>
                        </p:par>
                        <p:par>
                          <p:cTn id="68" fill="hold">
                            <p:stCondLst>
                              <p:cond delay="8000"/>
                            </p:stCondLst>
                            <p:childTnLst>
                              <p:par>
                                <p:cTn id="69" presetID="22" presetClass="entr" presetSubtype="8" fill="hold" nodeType="afterEffect">
                                  <p:stCondLst>
                                    <p:cond delay="0"/>
                                  </p:stCondLst>
                                  <p:childTnLst>
                                    <p:set>
                                      <p:cBhvr>
                                        <p:cTn id="70" dur="1" fill="hold">
                                          <p:stCondLst>
                                            <p:cond delay="0"/>
                                          </p:stCondLst>
                                        </p:cTn>
                                        <p:tgtEl>
                                          <p:spTgt spid="37"/>
                                        </p:tgtEl>
                                        <p:attrNameLst>
                                          <p:attrName>style.visibility</p:attrName>
                                        </p:attrNameLst>
                                      </p:cBhvr>
                                      <p:to>
                                        <p:strVal val="visible"/>
                                      </p:to>
                                    </p:set>
                                    <p:animEffect transition="in" filter="wipe(left)">
                                      <p:cBhvr>
                                        <p:cTn id="71" dur="500"/>
                                        <p:tgtEl>
                                          <p:spTgt spid="37"/>
                                        </p:tgtEl>
                                      </p:cBhvr>
                                    </p:animEffect>
                                  </p:childTnLst>
                                </p:cTn>
                              </p:par>
                            </p:childTnLst>
                          </p:cTn>
                        </p:par>
                        <p:par>
                          <p:cTn id="72" fill="hold">
                            <p:stCondLst>
                              <p:cond delay="8500"/>
                            </p:stCondLst>
                            <p:childTnLst>
                              <p:par>
                                <p:cTn id="73" presetID="22" presetClass="entr" presetSubtype="1" fill="hold" grpId="0" nodeType="afterEffect">
                                  <p:stCondLst>
                                    <p:cond delay="0"/>
                                  </p:stCondLst>
                                  <p:childTnLst>
                                    <p:set>
                                      <p:cBhvr>
                                        <p:cTn id="74" dur="1" fill="hold">
                                          <p:stCondLst>
                                            <p:cond delay="0"/>
                                          </p:stCondLst>
                                        </p:cTn>
                                        <p:tgtEl>
                                          <p:spTgt spid="36"/>
                                        </p:tgtEl>
                                        <p:attrNameLst>
                                          <p:attrName>style.visibility</p:attrName>
                                        </p:attrNameLst>
                                      </p:cBhvr>
                                      <p:to>
                                        <p:strVal val="visible"/>
                                      </p:to>
                                    </p:set>
                                    <p:animEffect transition="in" filter="wipe(up)">
                                      <p:cBhvr>
                                        <p:cTn id="75" dur="500"/>
                                        <p:tgtEl>
                                          <p:spTgt spid="36"/>
                                        </p:tgtEl>
                                      </p:cBhvr>
                                    </p:animEffect>
                                  </p:childTnLst>
                                </p:cTn>
                              </p:par>
                            </p:childTnLst>
                          </p:cTn>
                        </p:par>
                        <p:par>
                          <p:cTn id="76" fill="hold">
                            <p:stCondLst>
                              <p:cond delay="9000"/>
                            </p:stCondLst>
                            <p:childTnLst>
                              <p:par>
                                <p:cTn id="77" presetID="22" presetClass="entr" presetSubtype="8" fill="hold" nodeType="afterEffect">
                                  <p:stCondLst>
                                    <p:cond delay="0"/>
                                  </p:stCondLst>
                                  <p:childTnLst>
                                    <p:set>
                                      <p:cBhvr>
                                        <p:cTn id="78" dur="1" fill="hold">
                                          <p:stCondLst>
                                            <p:cond delay="0"/>
                                          </p:stCondLst>
                                        </p:cTn>
                                        <p:tgtEl>
                                          <p:spTgt spid="40"/>
                                        </p:tgtEl>
                                        <p:attrNameLst>
                                          <p:attrName>style.visibility</p:attrName>
                                        </p:attrNameLst>
                                      </p:cBhvr>
                                      <p:to>
                                        <p:strVal val="visible"/>
                                      </p:to>
                                    </p:set>
                                    <p:animEffect transition="in" filter="wipe(left)">
                                      <p:cBhvr>
                                        <p:cTn id="79"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22" grpId="0" animBg="1"/>
      <p:bldP spid="24" grpId="0" animBg="1"/>
      <p:bldP spid="25" grpId="0" animBg="1"/>
      <p:bldP spid="35" grpId="0" animBg="1"/>
      <p:bldP spid="36" grpId="0" animBg="1"/>
    </p:bldLst>
  </p:timing>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0" name="任意多边形 99"/>
          <p:cNvSpPr/>
          <p:nvPr/>
        </p:nvSpPr>
        <p:spPr>
          <a:xfrm>
            <a:off x="3640718" y="1409202"/>
            <a:ext cx="6460402" cy="4978287"/>
          </a:xfrm>
          <a:custGeom>
            <a:avLst/>
            <a:gdLst>
              <a:gd name="connsiteX0" fmla="*/ 6128642 w 6460402"/>
              <a:gd name="connsiteY0" fmla="*/ 2544539 h 4978287"/>
              <a:gd name="connsiteX1" fmla="*/ 6128642 w 6460402"/>
              <a:gd name="connsiteY1" fmla="*/ 2578165 h 4978287"/>
              <a:gd name="connsiteX2" fmla="*/ 6205767 w 6460402"/>
              <a:gd name="connsiteY2" fmla="*/ 2578165 h 4978287"/>
              <a:gd name="connsiteX3" fmla="*/ 6205767 w 6460402"/>
              <a:gd name="connsiteY3" fmla="*/ 2544539 h 4978287"/>
              <a:gd name="connsiteX4" fmla="*/ 6128642 w 6460402"/>
              <a:gd name="connsiteY4" fmla="*/ 2359082 h 4978287"/>
              <a:gd name="connsiteX5" fmla="*/ 6128642 w 6460402"/>
              <a:gd name="connsiteY5" fmla="*/ 2374918 h 4978287"/>
              <a:gd name="connsiteX6" fmla="*/ 6205767 w 6460402"/>
              <a:gd name="connsiteY6" fmla="*/ 2374918 h 4978287"/>
              <a:gd name="connsiteX7" fmla="*/ 6205767 w 6460402"/>
              <a:gd name="connsiteY7" fmla="*/ 2359082 h 4978287"/>
              <a:gd name="connsiteX8" fmla="*/ 6128642 w 6460402"/>
              <a:gd name="connsiteY8" fmla="*/ 2175435 h 4978287"/>
              <a:gd name="connsiteX9" fmla="*/ 6128642 w 6460402"/>
              <a:gd name="connsiteY9" fmla="*/ 2189461 h 4978287"/>
              <a:gd name="connsiteX10" fmla="*/ 6205767 w 6460402"/>
              <a:gd name="connsiteY10" fmla="*/ 2189461 h 4978287"/>
              <a:gd name="connsiteX11" fmla="*/ 6205767 w 6460402"/>
              <a:gd name="connsiteY11" fmla="*/ 2175435 h 4978287"/>
              <a:gd name="connsiteX12" fmla="*/ 550566 w 6460402"/>
              <a:gd name="connsiteY12" fmla="*/ 0 h 4978287"/>
              <a:gd name="connsiteX13" fmla="*/ 1089947 w 6460402"/>
              <a:gd name="connsiteY13" fmla="*/ 439608 h 4978287"/>
              <a:gd name="connsiteX14" fmla="*/ 1094328 w 6460402"/>
              <a:gd name="connsiteY14" fmla="*/ 483067 h 4978287"/>
              <a:gd name="connsiteX15" fmla="*/ 3355244 w 6460402"/>
              <a:gd name="connsiteY15" fmla="*/ 483067 h 4978287"/>
              <a:gd name="connsiteX16" fmla="*/ 3774352 w 6460402"/>
              <a:gd name="connsiteY16" fmla="*/ 902175 h 4978287"/>
              <a:gd name="connsiteX17" fmla="*/ 3774352 w 6460402"/>
              <a:gd name="connsiteY17" fmla="*/ 1433662 h 4978287"/>
              <a:gd name="connsiteX18" fmla="*/ 3776218 w 6460402"/>
              <a:gd name="connsiteY18" fmla="*/ 1433662 h 4978287"/>
              <a:gd name="connsiteX19" fmla="*/ 3776218 w 6460402"/>
              <a:gd name="connsiteY19" fmla="*/ 1732154 h 4978287"/>
              <a:gd name="connsiteX20" fmla="*/ 4049878 w 6460402"/>
              <a:gd name="connsiteY20" fmla="*/ 2005814 h 4978287"/>
              <a:gd name="connsiteX21" fmla="*/ 5752319 w 6460402"/>
              <a:gd name="connsiteY21" fmla="*/ 2005814 h 4978287"/>
              <a:gd name="connsiteX22" fmla="*/ 5752319 w 6460402"/>
              <a:gd name="connsiteY22" fmla="*/ 1999666 h 4978287"/>
              <a:gd name="connsiteX23" fmla="*/ 6128642 w 6460402"/>
              <a:gd name="connsiteY23" fmla="*/ 1999666 h 4978287"/>
              <a:gd name="connsiteX24" fmla="*/ 6128642 w 6460402"/>
              <a:gd name="connsiteY24" fmla="*/ 2005814 h 4978287"/>
              <a:gd name="connsiteX25" fmla="*/ 6205767 w 6460402"/>
              <a:gd name="connsiteY25" fmla="*/ 2005814 h 4978287"/>
              <a:gd name="connsiteX26" fmla="*/ 6205767 w 6460402"/>
              <a:gd name="connsiteY26" fmla="*/ 2005162 h 4978287"/>
              <a:gd name="connsiteX27" fmla="*/ 6460402 w 6460402"/>
              <a:gd name="connsiteY27" fmla="*/ 2005162 h 4978287"/>
              <a:gd name="connsiteX28" fmla="*/ 6460402 w 6460402"/>
              <a:gd name="connsiteY28" fmla="*/ 2740090 h 4978287"/>
              <a:gd name="connsiteX29" fmla="*/ 6227992 w 6460402"/>
              <a:gd name="connsiteY29" fmla="*/ 2740090 h 4978287"/>
              <a:gd name="connsiteX30" fmla="*/ 4948699 w 6460402"/>
              <a:gd name="connsiteY30" fmla="*/ 2747786 h 4978287"/>
              <a:gd name="connsiteX31" fmla="*/ 4699917 w 6460402"/>
              <a:gd name="connsiteY31" fmla="*/ 3021446 h 4978287"/>
              <a:gd name="connsiteX32" fmla="*/ 4699917 w 6460402"/>
              <a:gd name="connsiteY32" fmla="*/ 3886050 h 4978287"/>
              <a:gd name="connsiteX33" fmla="*/ 4722636 w 6460402"/>
              <a:gd name="connsiteY33" fmla="*/ 3888341 h 4978287"/>
              <a:gd name="connsiteX34" fmla="*/ 5162244 w 6460402"/>
              <a:gd name="connsiteY34" fmla="*/ 4427721 h 4978287"/>
              <a:gd name="connsiteX35" fmla="*/ 4611678 w 6460402"/>
              <a:gd name="connsiteY35" fmla="*/ 4978287 h 4978287"/>
              <a:gd name="connsiteX36" fmla="*/ 4061112 w 6460402"/>
              <a:gd name="connsiteY36" fmla="*/ 4427721 h 4978287"/>
              <a:gd name="connsiteX37" fmla="*/ 4500720 w 6460402"/>
              <a:gd name="connsiteY37" fmla="*/ 3888341 h 4978287"/>
              <a:gd name="connsiteX38" fmla="*/ 4525038 w 6460402"/>
              <a:gd name="connsiteY38" fmla="*/ 3885889 h 4978287"/>
              <a:gd name="connsiteX39" fmla="*/ 4525038 w 6460402"/>
              <a:gd name="connsiteY39" fmla="*/ 2997273 h 4978287"/>
              <a:gd name="connsiteX40" fmla="*/ 4906045 w 6460402"/>
              <a:gd name="connsiteY40" fmla="*/ 2578165 h 4978287"/>
              <a:gd name="connsiteX41" fmla="*/ 5752319 w 6460402"/>
              <a:gd name="connsiteY41" fmla="*/ 2578165 h 4978287"/>
              <a:gd name="connsiteX42" fmla="*/ 5752319 w 6460402"/>
              <a:gd name="connsiteY42" fmla="*/ 2544539 h 4978287"/>
              <a:gd name="connsiteX43" fmla="*/ 4621379 w 6460402"/>
              <a:gd name="connsiteY43" fmla="*/ 2544539 h 4978287"/>
              <a:gd name="connsiteX44" fmla="*/ 4347719 w 6460402"/>
              <a:gd name="connsiteY44" fmla="*/ 2818199 h 4978287"/>
              <a:gd name="connsiteX45" fmla="*/ 4347719 w 6460402"/>
              <a:gd name="connsiteY45" fmla="*/ 3200314 h 4978287"/>
              <a:gd name="connsiteX46" fmla="*/ 4345853 w 6460402"/>
              <a:gd name="connsiteY46" fmla="*/ 3200314 h 4978287"/>
              <a:gd name="connsiteX47" fmla="*/ 4345853 w 6460402"/>
              <a:gd name="connsiteY47" fmla="*/ 3217647 h 4978287"/>
              <a:gd name="connsiteX48" fmla="*/ 3926745 w 6460402"/>
              <a:gd name="connsiteY48" fmla="*/ 3636755 h 4978287"/>
              <a:gd name="connsiteX49" fmla="*/ 1502623 w 6460402"/>
              <a:gd name="connsiteY49" fmla="*/ 3636755 h 4978287"/>
              <a:gd name="connsiteX50" fmla="*/ 1500080 w 6460402"/>
              <a:gd name="connsiteY50" fmla="*/ 3661988 h 4978287"/>
              <a:gd name="connsiteX51" fmla="*/ 960699 w 6460402"/>
              <a:gd name="connsiteY51" fmla="*/ 4101596 h 4978287"/>
              <a:gd name="connsiteX52" fmla="*/ 410133 w 6460402"/>
              <a:gd name="connsiteY52" fmla="*/ 3551030 h 4978287"/>
              <a:gd name="connsiteX53" fmla="*/ 960699 w 6460402"/>
              <a:gd name="connsiteY53" fmla="*/ 3000464 h 4978287"/>
              <a:gd name="connsiteX54" fmla="*/ 1500080 w 6460402"/>
              <a:gd name="connsiteY54" fmla="*/ 3440072 h 4978287"/>
              <a:gd name="connsiteX55" fmla="*/ 1502808 w 6460402"/>
              <a:gd name="connsiteY55" fmla="*/ 3467134 h 4978287"/>
              <a:gd name="connsiteX56" fmla="*/ 3879826 w 6460402"/>
              <a:gd name="connsiteY56" fmla="*/ 3467134 h 4978287"/>
              <a:gd name="connsiteX57" fmla="*/ 4153486 w 6460402"/>
              <a:gd name="connsiteY57" fmla="*/ 3193474 h 4978287"/>
              <a:gd name="connsiteX58" fmla="*/ 4153486 w 6460402"/>
              <a:gd name="connsiteY58" fmla="*/ 2935531 h 4978287"/>
              <a:gd name="connsiteX59" fmla="*/ 4155352 w 6460402"/>
              <a:gd name="connsiteY59" fmla="*/ 2935531 h 4978287"/>
              <a:gd name="connsiteX60" fmla="*/ 4155352 w 6460402"/>
              <a:gd name="connsiteY60" fmla="*/ 2794026 h 4978287"/>
              <a:gd name="connsiteX61" fmla="*/ 4574460 w 6460402"/>
              <a:gd name="connsiteY61" fmla="*/ 2374918 h 4978287"/>
              <a:gd name="connsiteX62" fmla="*/ 5752319 w 6460402"/>
              <a:gd name="connsiteY62" fmla="*/ 2374918 h 4978287"/>
              <a:gd name="connsiteX63" fmla="*/ 5752319 w 6460402"/>
              <a:gd name="connsiteY63" fmla="*/ 2359082 h 4978287"/>
              <a:gd name="connsiteX64" fmla="*/ 2802547 w 6460402"/>
              <a:gd name="connsiteY64" fmla="*/ 2359082 h 4978287"/>
              <a:gd name="connsiteX65" fmla="*/ 2799911 w 6460402"/>
              <a:gd name="connsiteY65" fmla="*/ 2385229 h 4978287"/>
              <a:gd name="connsiteX66" fmla="*/ 2260530 w 6460402"/>
              <a:gd name="connsiteY66" fmla="*/ 2824837 h 4978287"/>
              <a:gd name="connsiteX67" fmla="*/ 1709964 w 6460402"/>
              <a:gd name="connsiteY67" fmla="*/ 2274271 h 4978287"/>
              <a:gd name="connsiteX68" fmla="*/ 2260530 w 6460402"/>
              <a:gd name="connsiteY68" fmla="*/ 1723705 h 4978287"/>
              <a:gd name="connsiteX69" fmla="*/ 2799911 w 6460402"/>
              <a:gd name="connsiteY69" fmla="*/ 2163313 h 4978287"/>
              <a:gd name="connsiteX70" fmla="*/ 2802547 w 6460402"/>
              <a:gd name="connsiteY70" fmla="*/ 2189461 h 4978287"/>
              <a:gd name="connsiteX71" fmla="*/ 5752319 w 6460402"/>
              <a:gd name="connsiteY71" fmla="*/ 2189461 h 4978287"/>
              <a:gd name="connsiteX72" fmla="*/ 5752319 w 6460402"/>
              <a:gd name="connsiteY72" fmla="*/ 2175435 h 4978287"/>
              <a:gd name="connsiteX73" fmla="*/ 4002959 w 6460402"/>
              <a:gd name="connsiteY73" fmla="*/ 2175435 h 4978287"/>
              <a:gd name="connsiteX74" fmla="*/ 3583851 w 6460402"/>
              <a:gd name="connsiteY74" fmla="*/ 1756327 h 4978287"/>
              <a:gd name="connsiteX75" fmla="*/ 3583851 w 6460402"/>
              <a:gd name="connsiteY75" fmla="*/ 1605112 h 4978287"/>
              <a:gd name="connsiteX76" fmla="*/ 3581985 w 6460402"/>
              <a:gd name="connsiteY76" fmla="*/ 1605112 h 4978287"/>
              <a:gd name="connsiteX77" fmla="*/ 3581985 w 6460402"/>
              <a:gd name="connsiteY77" fmla="*/ 926348 h 4978287"/>
              <a:gd name="connsiteX78" fmla="*/ 3308325 w 6460402"/>
              <a:gd name="connsiteY78" fmla="*/ 652688 h 4978287"/>
              <a:gd name="connsiteX79" fmla="*/ 1090838 w 6460402"/>
              <a:gd name="connsiteY79" fmla="*/ 652688 h 4978287"/>
              <a:gd name="connsiteX80" fmla="*/ 1089947 w 6460402"/>
              <a:gd name="connsiteY80" fmla="*/ 661524 h 4978287"/>
              <a:gd name="connsiteX81" fmla="*/ 550566 w 6460402"/>
              <a:gd name="connsiteY81" fmla="*/ 1101132 h 4978287"/>
              <a:gd name="connsiteX82" fmla="*/ 0 w 6460402"/>
              <a:gd name="connsiteY82" fmla="*/ 550566 h 4978287"/>
              <a:gd name="connsiteX83" fmla="*/ 550566 w 6460402"/>
              <a:gd name="connsiteY83" fmla="*/ 0 h 4978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6460402" h="4978287">
                <a:moveTo>
                  <a:pt x="6128642" y="2544539"/>
                </a:moveTo>
                <a:lnTo>
                  <a:pt x="6128642" y="2578165"/>
                </a:lnTo>
                <a:lnTo>
                  <a:pt x="6205767" y="2578165"/>
                </a:lnTo>
                <a:lnTo>
                  <a:pt x="6205767" y="2544539"/>
                </a:lnTo>
                <a:close/>
                <a:moveTo>
                  <a:pt x="6128642" y="2359082"/>
                </a:moveTo>
                <a:lnTo>
                  <a:pt x="6128642" y="2374918"/>
                </a:lnTo>
                <a:lnTo>
                  <a:pt x="6205767" y="2374918"/>
                </a:lnTo>
                <a:lnTo>
                  <a:pt x="6205767" y="2359082"/>
                </a:lnTo>
                <a:close/>
                <a:moveTo>
                  <a:pt x="6128642" y="2175435"/>
                </a:moveTo>
                <a:lnTo>
                  <a:pt x="6128642" y="2189461"/>
                </a:lnTo>
                <a:lnTo>
                  <a:pt x="6205767" y="2189461"/>
                </a:lnTo>
                <a:lnTo>
                  <a:pt x="6205767" y="2175435"/>
                </a:lnTo>
                <a:close/>
                <a:moveTo>
                  <a:pt x="550566" y="0"/>
                </a:moveTo>
                <a:cubicBezTo>
                  <a:pt x="816627" y="0"/>
                  <a:pt x="1038609" y="188724"/>
                  <a:pt x="1089947" y="439608"/>
                </a:cubicBezTo>
                <a:lnTo>
                  <a:pt x="1094328" y="483067"/>
                </a:lnTo>
                <a:lnTo>
                  <a:pt x="3355244" y="483067"/>
                </a:lnTo>
                <a:cubicBezTo>
                  <a:pt x="3586711" y="483067"/>
                  <a:pt x="3774352" y="670708"/>
                  <a:pt x="3774352" y="902175"/>
                </a:cubicBezTo>
                <a:lnTo>
                  <a:pt x="3774352" y="1433662"/>
                </a:lnTo>
                <a:lnTo>
                  <a:pt x="3776218" y="1433662"/>
                </a:lnTo>
                <a:lnTo>
                  <a:pt x="3776218" y="1732154"/>
                </a:lnTo>
                <a:cubicBezTo>
                  <a:pt x="3776218" y="1883292"/>
                  <a:pt x="3898740" y="2005814"/>
                  <a:pt x="4049878" y="2005814"/>
                </a:cubicBezTo>
                <a:lnTo>
                  <a:pt x="5752319" y="2005814"/>
                </a:lnTo>
                <a:lnTo>
                  <a:pt x="5752319" y="1999666"/>
                </a:lnTo>
                <a:lnTo>
                  <a:pt x="6128642" y="1999666"/>
                </a:lnTo>
                <a:lnTo>
                  <a:pt x="6128642" y="2005814"/>
                </a:lnTo>
                <a:lnTo>
                  <a:pt x="6205767" y="2005814"/>
                </a:lnTo>
                <a:lnTo>
                  <a:pt x="6205767" y="2005162"/>
                </a:lnTo>
                <a:lnTo>
                  <a:pt x="6460402" y="2005162"/>
                </a:lnTo>
                <a:lnTo>
                  <a:pt x="6460402" y="2740090"/>
                </a:lnTo>
                <a:lnTo>
                  <a:pt x="6227992" y="2740090"/>
                </a:lnTo>
                <a:lnTo>
                  <a:pt x="4948699" y="2747786"/>
                </a:lnTo>
                <a:cubicBezTo>
                  <a:pt x="4811301" y="2747786"/>
                  <a:pt x="4699917" y="2870308"/>
                  <a:pt x="4699917" y="3021446"/>
                </a:cubicBezTo>
                <a:lnTo>
                  <a:pt x="4699917" y="3886050"/>
                </a:lnTo>
                <a:lnTo>
                  <a:pt x="4722636" y="3888341"/>
                </a:lnTo>
                <a:cubicBezTo>
                  <a:pt x="4973520" y="3939679"/>
                  <a:pt x="5162244" y="4161661"/>
                  <a:pt x="5162244" y="4427721"/>
                </a:cubicBezTo>
                <a:cubicBezTo>
                  <a:pt x="5162244" y="4731790"/>
                  <a:pt x="4915747" y="4978287"/>
                  <a:pt x="4611678" y="4978287"/>
                </a:cubicBezTo>
                <a:cubicBezTo>
                  <a:pt x="4307609" y="4978287"/>
                  <a:pt x="4061112" y="4731790"/>
                  <a:pt x="4061112" y="4427721"/>
                </a:cubicBezTo>
                <a:cubicBezTo>
                  <a:pt x="4061112" y="4161661"/>
                  <a:pt x="4249837" y="3939679"/>
                  <a:pt x="4500720" y="3888341"/>
                </a:cubicBezTo>
                <a:lnTo>
                  <a:pt x="4525038" y="3885889"/>
                </a:lnTo>
                <a:lnTo>
                  <a:pt x="4525038" y="2997273"/>
                </a:lnTo>
                <a:cubicBezTo>
                  <a:pt x="4525038" y="2765806"/>
                  <a:pt x="4695621" y="2578165"/>
                  <a:pt x="4906045" y="2578165"/>
                </a:cubicBezTo>
                <a:lnTo>
                  <a:pt x="5752319" y="2578165"/>
                </a:lnTo>
                <a:lnTo>
                  <a:pt x="5752319" y="2544539"/>
                </a:lnTo>
                <a:lnTo>
                  <a:pt x="4621379" y="2544539"/>
                </a:lnTo>
                <a:cubicBezTo>
                  <a:pt x="4470241" y="2544539"/>
                  <a:pt x="4347719" y="2667061"/>
                  <a:pt x="4347719" y="2818199"/>
                </a:cubicBezTo>
                <a:lnTo>
                  <a:pt x="4347719" y="3200314"/>
                </a:lnTo>
                <a:lnTo>
                  <a:pt x="4345853" y="3200314"/>
                </a:lnTo>
                <a:lnTo>
                  <a:pt x="4345853" y="3217647"/>
                </a:lnTo>
                <a:cubicBezTo>
                  <a:pt x="4345853" y="3449114"/>
                  <a:pt x="4158212" y="3636755"/>
                  <a:pt x="3926745" y="3636755"/>
                </a:cubicBezTo>
                <a:lnTo>
                  <a:pt x="1502623" y="3636755"/>
                </a:lnTo>
                <a:lnTo>
                  <a:pt x="1500080" y="3661988"/>
                </a:lnTo>
                <a:cubicBezTo>
                  <a:pt x="1448742" y="3912872"/>
                  <a:pt x="1226760" y="4101596"/>
                  <a:pt x="960699" y="4101596"/>
                </a:cubicBezTo>
                <a:cubicBezTo>
                  <a:pt x="656630" y="4101596"/>
                  <a:pt x="410133" y="3855099"/>
                  <a:pt x="410133" y="3551030"/>
                </a:cubicBezTo>
                <a:cubicBezTo>
                  <a:pt x="410133" y="3246961"/>
                  <a:pt x="656630" y="3000464"/>
                  <a:pt x="960699" y="3000464"/>
                </a:cubicBezTo>
                <a:cubicBezTo>
                  <a:pt x="1226760" y="3000464"/>
                  <a:pt x="1448742" y="3189188"/>
                  <a:pt x="1500080" y="3440072"/>
                </a:cubicBezTo>
                <a:lnTo>
                  <a:pt x="1502808" y="3467134"/>
                </a:lnTo>
                <a:lnTo>
                  <a:pt x="3879826" y="3467134"/>
                </a:lnTo>
                <a:cubicBezTo>
                  <a:pt x="4030964" y="3467134"/>
                  <a:pt x="4153486" y="3344612"/>
                  <a:pt x="4153486" y="3193474"/>
                </a:cubicBezTo>
                <a:lnTo>
                  <a:pt x="4153486" y="2935531"/>
                </a:lnTo>
                <a:lnTo>
                  <a:pt x="4155352" y="2935531"/>
                </a:lnTo>
                <a:lnTo>
                  <a:pt x="4155352" y="2794026"/>
                </a:lnTo>
                <a:cubicBezTo>
                  <a:pt x="4155352" y="2562559"/>
                  <a:pt x="4342993" y="2374918"/>
                  <a:pt x="4574460" y="2374918"/>
                </a:cubicBezTo>
                <a:lnTo>
                  <a:pt x="5752319" y="2374918"/>
                </a:lnTo>
                <a:lnTo>
                  <a:pt x="5752319" y="2359082"/>
                </a:lnTo>
                <a:lnTo>
                  <a:pt x="2802547" y="2359082"/>
                </a:lnTo>
                <a:lnTo>
                  <a:pt x="2799911" y="2385229"/>
                </a:lnTo>
                <a:cubicBezTo>
                  <a:pt x="2748573" y="2636113"/>
                  <a:pt x="2526591" y="2824837"/>
                  <a:pt x="2260530" y="2824837"/>
                </a:cubicBezTo>
                <a:cubicBezTo>
                  <a:pt x="1956461" y="2824837"/>
                  <a:pt x="1709964" y="2578340"/>
                  <a:pt x="1709964" y="2274271"/>
                </a:cubicBezTo>
                <a:cubicBezTo>
                  <a:pt x="1709964" y="1970202"/>
                  <a:pt x="1956461" y="1723705"/>
                  <a:pt x="2260530" y="1723705"/>
                </a:cubicBezTo>
                <a:cubicBezTo>
                  <a:pt x="2526591" y="1723705"/>
                  <a:pt x="2748573" y="1912429"/>
                  <a:pt x="2799911" y="2163313"/>
                </a:cubicBezTo>
                <a:lnTo>
                  <a:pt x="2802547" y="2189461"/>
                </a:lnTo>
                <a:lnTo>
                  <a:pt x="5752319" y="2189461"/>
                </a:lnTo>
                <a:lnTo>
                  <a:pt x="5752319" y="2175435"/>
                </a:lnTo>
                <a:lnTo>
                  <a:pt x="4002959" y="2175435"/>
                </a:lnTo>
                <a:cubicBezTo>
                  <a:pt x="3771492" y="2175435"/>
                  <a:pt x="3583851" y="1987794"/>
                  <a:pt x="3583851" y="1756327"/>
                </a:cubicBezTo>
                <a:lnTo>
                  <a:pt x="3583851" y="1605112"/>
                </a:lnTo>
                <a:lnTo>
                  <a:pt x="3581985" y="1605112"/>
                </a:lnTo>
                <a:lnTo>
                  <a:pt x="3581985" y="926348"/>
                </a:lnTo>
                <a:cubicBezTo>
                  <a:pt x="3581985" y="775210"/>
                  <a:pt x="3459463" y="652688"/>
                  <a:pt x="3308325" y="652688"/>
                </a:cubicBezTo>
                <a:lnTo>
                  <a:pt x="1090838" y="652688"/>
                </a:lnTo>
                <a:lnTo>
                  <a:pt x="1089947" y="661524"/>
                </a:lnTo>
                <a:cubicBezTo>
                  <a:pt x="1038609" y="912408"/>
                  <a:pt x="816627" y="1101132"/>
                  <a:pt x="550566" y="1101132"/>
                </a:cubicBezTo>
                <a:cubicBezTo>
                  <a:pt x="246497" y="1101132"/>
                  <a:pt x="0" y="854635"/>
                  <a:pt x="0" y="550566"/>
                </a:cubicBezTo>
                <a:cubicBezTo>
                  <a:pt x="0" y="246497"/>
                  <a:pt x="246497" y="0"/>
                  <a:pt x="550566" y="0"/>
                </a:cubicBezTo>
                <a:close/>
              </a:path>
            </a:pathLst>
          </a:custGeom>
          <a:solidFill>
            <a:schemeClr val="bg1"/>
          </a:solidFill>
          <a:ln>
            <a:noFill/>
          </a:ln>
          <a:effectLst>
            <a:outerShdw dist="1270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a:off x="3736616" y="1460496"/>
            <a:ext cx="931637" cy="931637"/>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椭圆 59"/>
          <p:cNvSpPr/>
          <p:nvPr/>
        </p:nvSpPr>
        <p:spPr>
          <a:xfrm>
            <a:off x="4146750" y="4505565"/>
            <a:ext cx="931637" cy="931637"/>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椭圆 64"/>
          <p:cNvSpPr/>
          <p:nvPr/>
        </p:nvSpPr>
        <p:spPr>
          <a:xfrm>
            <a:off x="7764275" y="5337651"/>
            <a:ext cx="931637" cy="931637"/>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1" name="组合 30"/>
          <p:cNvGrpSpPr/>
          <p:nvPr/>
        </p:nvGrpSpPr>
        <p:grpSpPr>
          <a:xfrm>
            <a:off x="816149" y="1608917"/>
            <a:ext cx="2406357" cy="860149"/>
            <a:chOff x="2665566" y="1142711"/>
            <a:chExt cx="2406357" cy="860149"/>
          </a:xfrm>
        </p:grpSpPr>
        <p:sp>
          <p:nvSpPr>
            <p:cNvPr id="32" name="文本框 31"/>
            <p:cNvSpPr txBox="1"/>
            <p:nvPr/>
          </p:nvSpPr>
          <p:spPr bwMode="auto">
            <a:xfrm>
              <a:off x="2665566" y="1541195"/>
              <a:ext cx="2406357" cy="461665"/>
            </a:xfrm>
            <a:prstGeom prst="rect">
              <a:avLst/>
            </a:prstGeom>
            <a:noFill/>
          </p:spPr>
          <p:txBody>
            <a:bodyPr wrap="square">
              <a:spAutoFit/>
            </a:bodyPr>
            <a:lstStyle/>
            <a:p>
              <a:r>
                <a:rPr lang="zh-CN" altLang="en-US" sz="1200" dirty="0">
                  <a:solidFill>
                    <a:schemeClr val="tx1">
                      <a:lumMod val="50000"/>
                      <a:lumOff val="50000"/>
                    </a:schemeClr>
                  </a:solidFill>
                  <a:latin typeface="时尚中黑简体" panose="01010104010101010101" pitchFamily="2" charset="-122"/>
                  <a:ea typeface="时尚中黑简体" panose="01010104010101010101" pitchFamily="2" charset="-122"/>
                </a:rPr>
                <a:t>点击添加标题文字点击添加标题文字点击添加标题</a:t>
              </a:r>
            </a:p>
          </p:txBody>
        </p:sp>
        <p:sp>
          <p:nvSpPr>
            <p:cNvPr id="33" name="文本框 32"/>
            <p:cNvSpPr txBox="1"/>
            <p:nvPr/>
          </p:nvSpPr>
          <p:spPr bwMode="auto">
            <a:xfrm>
              <a:off x="2716685" y="1221161"/>
              <a:ext cx="1922797" cy="400863"/>
            </a:xfrm>
            <a:prstGeom prst="rect">
              <a:avLst/>
            </a:prstGeom>
            <a:noFill/>
          </p:spPr>
          <p:txBody>
            <a:bodyPr>
              <a:spAutoFit/>
            </a:bodyPr>
            <a:lstStyle/>
            <a:p>
              <a:pPr algn="r">
                <a:defRPr/>
              </a:pPr>
              <a:r>
                <a:rPr lang="zh-CN" altLang="en-US" sz="2000" dirty="0">
                  <a:solidFill>
                    <a:schemeClr val="bg1">
                      <a:lumMod val="50000"/>
                    </a:schemeClr>
                  </a:solidFill>
                  <a:latin typeface="时尚中黑简体" panose="01010104010101010101" pitchFamily="2" charset="-122"/>
                  <a:ea typeface="时尚中黑简体" panose="01010104010101010101" pitchFamily="2" charset="-122"/>
                </a:rPr>
                <a:t>在此添加标题</a:t>
              </a:r>
            </a:p>
          </p:txBody>
        </p:sp>
        <p:sp>
          <p:nvSpPr>
            <p:cNvPr id="34" name="文本框 33"/>
            <p:cNvSpPr txBox="1"/>
            <p:nvPr/>
          </p:nvSpPr>
          <p:spPr>
            <a:xfrm>
              <a:off x="4477367" y="1142711"/>
              <a:ext cx="579636" cy="523220"/>
            </a:xfrm>
            <a:prstGeom prst="rect">
              <a:avLst/>
            </a:prstGeom>
            <a:noFill/>
          </p:spPr>
          <p:txBody>
            <a:bodyPr wrap="square" rtlCol="0">
              <a:spAutoFit/>
            </a:bodyPr>
            <a:lstStyle/>
            <a:p>
              <a:pPr algn="ctr"/>
              <a:r>
                <a:rPr lang="en-US" altLang="zh-CN" sz="2800" dirty="0">
                  <a:solidFill>
                    <a:schemeClr val="accent1"/>
                  </a:solidFill>
                  <a:latin typeface="Impact" panose="020B0806030902050204" pitchFamily="34" charset="0"/>
                </a:rPr>
                <a:t>01</a:t>
              </a:r>
              <a:endParaRPr lang="zh-CN" altLang="en-US" sz="2800" dirty="0">
                <a:solidFill>
                  <a:schemeClr val="accent1"/>
                </a:solidFill>
                <a:latin typeface="Impact" panose="020B0806030902050204" pitchFamily="34" charset="0"/>
              </a:endParaRPr>
            </a:p>
          </p:txBody>
        </p:sp>
      </p:grpSp>
      <p:sp>
        <p:nvSpPr>
          <p:cNvPr id="48" name="椭圆 47"/>
          <p:cNvSpPr/>
          <p:nvPr/>
        </p:nvSpPr>
        <p:spPr>
          <a:xfrm>
            <a:off x="3854329" y="1555907"/>
            <a:ext cx="763118" cy="763118"/>
          </a:xfrm>
          <a:prstGeom prst="ellipse">
            <a:avLst/>
          </a:prstGeom>
          <a:ln>
            <a:noFill/>
          </a:ln>
          <a:effectLst>
            <a:innerShdw dist="88900" dir="13500000">
              <a:schemeClr val="accent1">
                <a:lumMod val="50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p:cNvSpPr/>
          <p:nvPr/>
        </p:nvSpPr>
        <p:spPr>
          <a:xfrm>
            <a:off x="5435429" y="3217655"/>
            <a:ext cx="931637" cy="931637"/>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p:cNvSpPr/>
          <p:nvPr/>
        </p:nvSpPr>
        <p:spPr>
          <a:xfrm>
            <a:off x="5530838" y="3324216"/>
            <a:ext cx="763118" cy="763118"/>
          </a:xfrm>
          <a:prstGeom prst="ellipse">
            <a:avLst/>
          </a:prstGeom>
          <a:solidFill>
            <a:schemeClr val="accent3"/>
          </a:solidFill>
          <a:ln>
            <a:noFill/>
          </a:ln>
          <a:effectLst>
            <a:innerShdw dist="88900" dir="13500000">
              <a:schemeClr val="accent3">
                <a:lumMod val="50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p:cNvSpPr/>
          <p:nvPr/>
        </p:nvSpPr>
        <p:spPr>
          <a:xfrm>
            <a:off x="4231008" y="4600975"/>
            <a:ext cx="763118" cy="763118"/>
          </a:xfrm>
          <a:prstGeom prst="ellipse">
            <a:avLst/>
          </a:prstGeom>
          <a:solidFill>
            <a:schemeClr val="accent2"/>
          </a:solidFill>
          <a:ln>
            <a:noFill/>
          </a:ln>
          <a:effectLst>
            <a:innerShdw dist="88900" dir="13500000">
              <a:schemeClr val="accent2">
                <a:lumMod val="50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椭圆 62"/>
          <p:cNvSpPr/>
          <p:nvPr/>
        </p:nvSpPr>
        <p:spPr>
          <a:xfrm>
            <a:off x="7904289" y="5488817"/>
            <a:ext cx="763118" cy="763118"/>
          </a:xfrm>
          <a:prstGeom prst="ellipse">
            <a:avLst/>
          </a:prstGeom>
          <a:solidFill>
            <a:schemeClr val="accent4"/>
          </a:solidFill>
          <a:ln>
            <a:noFill/>
          </a:ln>
          <a:effectLst>
            <a:innerShdw dist="88900" dir="13500000">
              <a:schemeClr val="accent4">
                <a:lumMod val="50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等腰三角形 76"/>
          <p:cNvSpPr/>
          <p:nvPr/>
        </p:nvSpPr>
        <p:spPr>
          <a:xfrm rot="5400000">
            <a:off x="9584260" y="3232526"/>
            <a:ext cx="1390407" cy="1198626"/>
          </a:xfrm>
          <a:prstGeom prst="triangle">
            <a:avLst/>
          </a:prstGeom>
          <a:gradFill>
            <a:gsLst>
              <a:gs pos="50000">
                <a:schemeClr val="bg1"/>
              </a:gs>
              <a:gs pos="50000">
                <a:srgbClr val="E8E8E8"/>
              </a:gs>
            </a:gsLst>
            <a:lin ang="0" scaled="0"/>
          </a:gradFill>
          <a:ln>
            <a:noFill/>
          </a:ln>
          <a:effectLst>
            <a:outerShdw dist="1016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4" name="组合 83"/>
          <p:cNvGrpSpPr/>
          <p:nvPr/>
        </p:nvGrpSpPr>
        <p:grpSpPr>
          <a:xfrm>
            <a:off x="9428515" y="3397717"/>
            <a:ext cx="109487" cy="744415"/>
            <a:chOff x="7917305" y="1679687"/>
            <a:chExt cx="213360" cy="853440"/>
          </a:xfrm>
        </p:grpSpPr>
        <p:sp>
          <p:nvSpPr>
            <p:cNvPr id="78" name="矩形 77"/>
            <p:cNvSpPr/>
            <p:nvPr/>
          </p:nvSpPr>
          <p:spPr>
            <a:xfrm>
              <a:off x="7917305" y="1679687"/>
              <a:ext cx="213360" cy="2133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矩形 80"/>
            <p:cNvSpPr/>
            <p:nvPr/>
          </p:nvSpPr>
          <p:spPr>
            <a:xfrm>
              <a:off x="7917305" y="1893047"/>
              <a:ext cx="213360" cy="2133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矩形 81"/>
            <p:cNvSpPr/>
            <p:nvPr/>
          </p:nvSpPr>
          <p:spPr>
            <a:xfrm>
              <a:off x="7917305" y="2106407"/>
              <a:ext cx="213360" cy="2133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矩形 82"/>
            <p:cNvSpPr/>
            <p:nvPr/>
          </p:nvSpPr>
          <p:spPr>
            <a:xfrm>
              <a:off x="7917305" y="2319767"/>
              <a:ext cx="213360" cy="2133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5" name="组合 84"/>
          <p:cNvGrpSpPr/>
          <p:nvPr/>
        </p:nvGrpSpPr>
        <p:grpSpPr>
          <a:xfrm rot="16200000" flipH="1">
            <a:off x="3459014" y="4544840"/>
            <a:ext cx="1202003" cy="919989"/>
            <a:chOff x="911201" y="1622002"/>
            <a:chExt cx="2283025" cy="1747386"/>
          </a:xfrm>
        </p:grpSpPr>
        <p:sp>
          <p:nvSpPr>
            <p:cNvPr id="86" name="矩形 85"/>
            <p:cNvSpPr/>
            <p:nvPr/>
          </p:nvSpPr>
          <p:spPr>
            <a:xfrm>
              <a:off x="2026099" y="1679379"/>
              <a:ext cx="60759" cy="48962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任意多边形 86"/>
            <p:cNvSpPr/>
            <p:nvPr/>
          </p:nvSpPr>
          <p:spPr>
            <a:xfrm rot="-2700000" flipV="1">
              <a:off x="1283460" y="1824478"/>
              <a:ext cx="1547880" cy="1544910"/>
            </a:xfrm>
            <a:custGeom>
              <a:avLst/>
              <a:gdLst>
                <a:gd name="connsiteX0" fmla="*/ 871669 w 901730"/>
                <a:gd name="connsiteY0" fmla="*/ 0 h 900000"/>
                <a:gd name="connsiteX1" fmla="*/ 901730 w 901730"/>
                <a:gd name="connsiteY1" fmla="*/ 0 h 900000"/>
                <a:gd name="connsiteX2" fmla="*/ 1730 w 901730"/>
                <a:gd name="connsiteY2" fmla="*/ 900000 h 900000"/>
                <a:gd name="connsiteX3" fmla="*/ 0 w 901730"/>
                <a:gd name="connsiteY3" fmla="*/ 899913 h 900000"/>
                <a:gd name="connsiteX4" fmla="*/ 0 w 901730"/>
                <a:gd name="connsiteY4" fmla="*/ 869852 h 900000"/>
                <a:gd name="connsiteX5" fmla="*/ 1731 w 901730"/>
                <a:gd name="connsiteY5" fmla="*/ 869939 h 900000"/>
                <a:gd name="connsiteX6" fmla="*/ 871669 w 901730"/>
                <a:gd name="connsiteY6" fmla="*/ 1 h 9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01730" h="900000">
                  <a:moveTo>
                    <a:pt x="871669" y="0"/>
                  </a:moveTo>
                  <a:lnTo>
                    <a:pt x="901730" y="0"/>
                  </a:lnTo>
                  <a:cubicBezTo>
                    <a:pt x="901730" y="497056"/>
                    <a:pt x="498786" y="900000"/>
                    <a:pt x="1730" y="900000"/>
                  </a:cubicBezTo>
                  <a:lnTo>
                    <a:pt x="0" y="899913"/>
                  </a:lnTo>
                  <a:lnTo>
                    <a:pt x="0" y="869852"/>
                  </a:lnTo>
                  <a:lnTo>
                    <a:pt x="1731" y="869939"/>
                  </a:lnTo>
                  <a:cubicBezTo>
                    <a:pt x="482184" y="869939"/>
                    <a:pt x="871669" y="480454"/>
                    <a:pt x="871669" y="1"/>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椭圆 87"/>
            <p:cNvSpPr/>
            <p:nvPr/>
          </p:nvSpPr>
          <p:spPr>
            <a:xfrm>
              <a:off x="911201" y="2587444"/>
              <a:ext cx="98933" cy="9893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椭圆 88"/>
            <p:cNvSpPr/>
            <p:nvPr/>
          </p:nvSpPr>
          <p:spPr>
            <a:xfrm>
              <a:off x="3095293" y="2587444"/>
              <a:ext cx="98933" cy="9893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椭圆 89"/>
            <p:cNvSpPr/>
            <p:nvPr/>
          </p:nvSpPr>
          <p:spPr>
            <a:xfrm>
              <a:off x="1952570" y="2048530"/>
              <a:ext cx="209661" cy="209661"/>
            </a:xfrm>
            <a:prstGeom prst="ellipse">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椭圆 90"/>
            <p:cNvSpPr/>
            <p:nvPr/>
          </p:nvSpPr>
          <p:spPr>
            <a:xfrm>
              <a:off x="2007933" y="2106832"/>
              <a:ext cx="98933" cy="9893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椭圆 91"/>
            <p:cNvSpPr/>
            <p:nvPr/>
          </p:nvSpPr>
          <p:spPr>
            <a:xfrm>
              <a:off x="2007011" y="1622002"/>
              <a:ext cx="98933" cy="9893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3" name="组合 92"/>
          <p:cNvGrpSpPr/>
          <p:nvPr/>
        </p:nvGrpSpPr>
        <p:grpSpPr>
          <a:xfrm flipH="1">
            <a:off x="1369909" y="4484519"/>
            <a:ext cx="2406357" cy="860149"/>
            <a:chOff x="2665566" y="1142711"/>
            <a:chExt cx="2406357" cy="860149"/>
          </a:xfrm>
        </p:grpSpPr>
        <p:sp>
          <p:nvSpPr>
            <p:cNvPr id="94" name="文本框 93"/>
            <p:cNvSpPr txBox="1"/>
            <p:nvPr/>
          </p:nvSpPr>
          <p:spPr bwMode="auto">
            <a:xfrm>
              <a:off x="2665566" y="1541195"/>
              <a:ext cx="2406357" cy="461665"/>
            </a:xfrm>
            <a:prstGeom prst="rect">
              <a:avLst/>
            </a:prstGeom>
            <a:noFill/>
          </p:spPr>
          <p:txBody>
            <a:bodyPr wrap="square">
              <a:spAutoFit/>
            </a:bodyPr>
            <a:lstStyle/>
            <a:p>
              <a:r>
                <a:rPr lang="zh-CN" altLang="en-US" sz="1200" dirty="0">
                  <a:solidFill>
                    <a:schemeClr val="tx1">
                      <a:lumMod val="50000"/>
                      <a:lumOff val="50000"/>
                    </a:schemeClr>
                  </a:solidFill>
                  <a:latin typeface="时尚中黑简体" panose="01010104010101010101" pitchFamily="2" charset="-122"/>
                  <a:ea typeface="时尚中黑简体" panose="01010104010101010101" pitchFamily="2" charset="-122"/>
                </a:rPr>
                <a:t>点击添加标题文字点击添加标题文字点击添加标题</a:t>
              </a:r>
            </a:p>
          </p:txBody>
        </p:sp>
        <p:sp>
          <p:nvSpPr>
            <p:cNvPr id="95" name="文本框 94"/>
            <p:cNvSpPr txBox="1"/>
            <p:nvPr/>
          </p:nvSpPr>
          <p:spPr bwMode="auto">
            <a:xfrm>
              <a:off x="2716685" y="1221161"/>
              <a:ext cx="1922797" cy="400863"/>
            </a:xfrm>
            <a:prstGeom prst="rect">
              <a:avLst/>
            </a:prstGeom>
            <a:noFill/>
          </p:spPr>
          <p:txBody>
            <a:bodyPr>
              <a:spAutoFit/>
            </a:bodyPr>
            <a:lstStyle/>
            <a:p>
              <a:pPr>
                <a:defRPr/>
              </a:pPr>
              <a:r>
                <a:rPr lang="zh-CN" altLang="en-US" sz="2000" dirty="0">
                  <a:solidFill>
                    <a:schemeClr val="bg1">
                      <a:lumMod val="50000"/>
                    </a:schemeClr>
                  </a:solidFill>
                  <a:latin typeface="时尚中黑简体" panose="01010104010101010101" pitchFamily="2" charset="-122"/>
                  <a:ea typeface="时尚中黑简体" panose="01010104010101010101" pitchFamily="2" charset="-122"/>
                </a:rPr>
                <a:t>在此添加标题</a:t>
              </a:r>
            </a:p>
          </p:txBody>
        </p:sp>
        <p:sp>
          <p:nvSpPr>
            <p:cNvPr id="96" name="文本框 95"/>
            <p:cNvSpPr txBox="1"/>
            <p:nvPr/>
          </p:nvSpPr>
          <p:spPr>
            <a:xfrm>
              <a:off x="4477367" y="1142711"/>
              <a:ext cx="579636" cy="523220"/>
            </a:xfrm>
            <a:prstGeom prst="rect">
              <a:avLst/>
            </a:prstGeom>
            <a:noFill/>
          </p:spPr>
          <p:txBody>
            <a:bodyPr wrap="square" rtlCol="0">
              <a:spAutoFit/>
            </a:bodyPr>
            <a:lstStyle/>
            <a:p>
              <a:r>
                <a:rPr lang="en-US" altLang="zh-CN" sz="2800" dirty="0">
                  <a:solidFill>
                    <a:schemeClr val="accent2"/>
                  </a:solidFill>
                  <a:latin typeface="Impact" panose="020B0806030902050204" pitchFamily="34" charset="0"/>
                </a:rPr>
                <a:t>03</a:t>
              </a:r>
              <a:endParaRPr lang="zh-CN" altLang="en-US" sz="2800" dirty="0">
                <a:solidFill>
                  <a:schemeClr val="accent2"/>
                </a:solidFill>
                <a:latin typeface="Impact" panose="020B0806030902050204" pitchFamily="34" charset="0"/>
              </a:endParaRPr>
            </a:p>
          </p:txBody>
        </p:sp>
      </p:grpSp>
      <p:grpSp>
        <p:nvGrpSpPr>
          <p:cNvPr id="102" name="组合 101"/>
          <p:cNvGrpSpPr/>
          <p:nvPr/>
        </p:nvGrpSpPr>
        <p:grpSpPr>
          <a:xfrm rot="16200000" flipH="1">
            <a:off x="7058787" y="5356173"/>
            <a:ext cx="1202003" cy="919989"/>
            <a:chOff x="911201" y="1622002"/>
            <a:chExt cx="2283025" cy="1747386"/>
          </a:xfrm>
        </p:grpSpPr>
        <p:sp>
          <p:nvSpPr>
            <p:cNvPr id="103" name="矩形 102"/>
            <p:cNvSpPr/>
            <p:nvPr/>
          </p:nvSpPr>
          <p:spPr>
            <a:xfrm>
              <a:off x="2026099" y="1679379"/>
              <a:ext cx="60759" cy="48962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 name="任意多边形 103"/>
            <p:cNvSpPr/>
            <p:nvPr/>
          </p:nvSpPr>
          <p:spPr>
            <a:xfrm rot="-2700000" flipV="1">
              <a:off x="1283460" y="1824478"/>
              <a:ext cx="1547880" cy="1544910"/>
            </a:xfrm>
            <a:custGeom>
              <a:avLst/>
              <a:gdLst>
                <a:gd name="connsiteX0" fmla="*/ 871669 w 901730"/>
                <a:gd name="connsiteY0" fmla="*/ 0 h 900000"/>
                <a:gd name="connsiteX1" fmla="*/ 901730 w 901730"/>
                <a:gd name="connsiteY1" fmla="*/ 0 h 900000"/>
                <a:gd name="connsiteX2" fmla="*/ 1730 w 901730"/>
                <a:gd name="connsiteY2" fmla="*/ 900000 h 900000"/>
                <a:gd name="connsiteX3" fmla="*/ 0 w 901730"/>
                <a:gd name="connsiteY3" fmla="*/ 899913 h 900000"/>
                <a:gd name="connsiteX4" fmla="*/ 0 w 901730"/>
                <a:gd name="connsiteY4" fmla="*/ 869852 h 900000"/>
                <a:gd name="connsiteX5" fmla="*/ 1731 w 901730"/>
                <a:gd name="connsiteY5" fmla="*/ 869939 h 900000"/>
                <a:gd name="connsiteX6" fmla="*/ 871669 w 901730"/>
                <a:gd name="connsiteY6" fmla="*/ 1 h 9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01730" h="900000">
                  <a:moveTo>
                    <a:pt x="871669" y="0"/>
                  </a:moveTo>
                  <a:lnTo>
                    <a:pt x="901730" y="0"/>
                  </a:lnTo>
                  <a:cubicBezTo>
                    <a:pt x="901730" y="497056"/>
                    <a:pt x="498786" y="900000"/>
                    <a:pt x="1730" y="900000"/>
                  </a:cubicBezTo>
                  <a:lnTo>
                    <a:pt x="0" y="899913"/>
                  </a:lnTo>
                  <a:lnTo>
                    <a:pt x="0" y="869852"/>
                  </a:lnTo>
                  <a:lnTo>
                    <a:pt x="1731" y="869939"/>
                  </a:lnTo>
                  <a:cubicBezTo>
                    <a:pt x="482184" y="869939"/>
                    <a:pt x="871669" y="480454"/>
                    <a:pt x="871669" y="1"/>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椭圆 104"/>
            <p:cNvSpPr/>
            <p:nvPr/>
          </p:nvSpPr>
          <p:spPr>
            <a:xfrm>
              <a:off x="911201" y="2587444"/>
              <a:ext cx="98933" cy="9893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椭圆 105"/>
            <p:cNvSpPr/>
            <p:nvPr/>
          </p:nvSpPr>
          <p:spPr>
            <a:xfrm>
              <a:off x="3095293" y="2587444"/>
              <a:ext cx="98933" cy="9893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椭圆 106"/>
            <p:cNvSpPr/>
            <p:nvPr/>
          </p:nvSpPr>
          <p:spPr>
            <a:xfrm>
              <a:off x="1952570" y="2048530"/>
              <a:ext cx="209661" cy="209661"/>
            </a:xfrm>
            <a:prstGeom prst="ellipse">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椭圆 107"/>
            <p:cNvSpPr/>
            <p:nvPr/>
          </p:nvSpPr>
          <p:spPr>
            <a:xfrm>
              <a:off x="2007933" y="2106832"/>
              <a:ext cx="98933" cy="9893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椭圆 108"/>
            <p:cNvSpPr/>
            <p:nvPr/>
          </p:nvSpPr>
          <p:spPr>
            <a:xfrm>
              <a:off x="2007011" y="1622002"/>
              <a:ext cx="98933" cy="9893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0" name="组合 109"/>
          <p:cNvGrpSpPr/>
          <p:nvPr/>
        </p:nvGrpSpPr>
        <p:grpSpPr>
          <a:xfrm flipH="1">
            <a:off x="4989689" y="5418817"/>
            <a:ext cx="2406357" cy="860149"/>
            <a:chOff x="2665566" y="1142711"/>
            <a:chExt cx="2406357" cy="860149"/>
          </a:xfrm>
        </p:grpSpPr>
        <p:sp>
          <p:nvSpPr>
            <p:cNvPr id="111" name="文本框 110"/>
            <p:cNvSpPr txBox="1"/>
            <p:nvPr/>
          </p:nvSpPr>
          <p:spPr bwMode="auto">
            <a:xfrm>
              <a:off x="2665566" y="1541195"/>
              <a:ext cx="2406357" cy="461665"/>
            </a:xfrm>
            <a:prstGeom prst="rect">
              <a:avLst/>
            </a:prstGeom>
            <a:noFill/>
          </p:spPr>
          <p:txBody>
            <a:bodyPr wrap="square">
              <a:spAutoFit/>
            </a:bodyPr>
            <a:lstStyle/>
            <a:p>
              <a:r>
                <a:rPr lang="zh-CN" altLang="en-US" sz="1200" dirty="0">
                  <a:solidFill>
                    <a:schemeClr val="tx1">
                      <a:lumMod val="50000"/>
                      <a:lumOff val="50000"/>
                    </a:schemeClr>
                  </a:solidFill>
                  <a:latin typeface="时尚中黑简体" panose="01010104010101010101" pitchFamily="2" charset="-122"/>
                  <a:ea typeface="时尚中黑简体" panose="01010104010101010101" pitchFamily="2" charset="-122"/>
                </a:rPr>
                <a:t>点击添加标题文字点击添加标题文字点击添加标题</a:t>
              </a:r>
            </a:p>
          </p:txBody>
        </p:sp>
        <p:sp>
          <p:nvSpPr>
            <p:cNvPr id="112" name="文本框 111"/>
            <p:cNvSpPr txBox="1"/>
            <p:nvPr/>
          </p:nvSpPr>
          <p:spPr bwMode="auto">
            <a:xfrm>
              <a:off x="2716685" y="1221161"/>
              <a:ext cx="1922797" cy="400863"/>
            </a:xfrm>
            <a:prstGeom prst="rect">
              <a:avLst/>
            </a:prstGeom>
            <a:noFill/>
          </p:spPr>
          <p:txBody>
            <a:bodyPr>
              <a:spAutoFit/>
            </a:bodyPr>
            <a:lstStyle/>
            <a:p>
              <a:pPr>
                <a:defRPr/>
              </a:pPr>
              <a:r>
                <a:rPr lang="zh-CN" altLang="en-US" sz="2000" dirty="0">
                  <a:solidFill>
                    <a:schemeClr val="bg1">
                      <a:lumMod val="50000"/>
                    </a:schemeClr>
                  </a:solidFill>
                  <a:latin typeface="时尚中黑简体" panose="01010104010101010101" pitchFamily="2" charset="-122"/>
                  <a:ea typeface="时尚中黑简体" panose="01010104010101010101" pitchFamily="2" charset="-122"/>
                </a:rPr>
                <a:t>在此添加标题</a:t>
              </a:r>
            </a:p>
          </p:txBody>
        </p:sp>
        <p:sp>
          <p:nvSpPr>
            <p:cNvPr id="113" name="文本框 112"/>
            <p:cNvSpPr txBox="1"/>
            <p:nvPr/>
          </p:nvSpPr>
          <p:spPr>
            <a:xfrm>
              <a:off x="4477367" y="1142711"/>
              <a:ext cx="579636" cy="523220"/>
            </a:xfrm>
            <a:prstGeom prst="rect">
              <a:avLst/>
            </a:prstGeom>
            <a:noFill/>
          </p:spPr>
          <p:txBody>
            <a:bodyPr wrap="square" rtlCol="0">
              <a:spAutoFit/>
            </a:bodyPr>
            <a:lstStyle/>
            <a:p>
              <a:r>
                <a:rPr lang="en-US" altLang="zh-CN" sz="2800" dirty="0">
                  <a:solidFill>
                    <a:schemeClr val="accent4"/>
                  </a:solidFill>
                  <a:latin typeface="Impact" panose="020B0806030902050204" pitchFamily="34" charset="0"/>
                </a:rPr>
                <a:t>04</a:t>
              </a:r>
              <a:endParaRPr lang="zh-CN" altLang="en-US" sz="2800" dirty="0">
                <a:solidFill>
                  <a:schemeClr val="accent4"/>
                </a:solidFill>
                <a:latin typeface="Impact" panose="020B0806030902050204" pitchFamily="34" charset="0"/>
              </a:endParaRPr>
            </a:p>
          </p:txBody>
        </p:sp>
      </p:grpSp>
      <p:grpSp>
        <p:nvGrpSpPr>
          <p:cNvPr id="114" name="组合 113"/>
          <p:cNvGrpSpPr/>
          <p:nvPr/>
        </p:nvGrpSpPr>
        <p:grpSpPr>
          <a:xfrm rot="16200000" flipH="1">
            <a:off x="4797318" y="3251352"/>
            <a:ext cx="1202003" cy="919989"/>
            <a:chOff x="911201" y="1622002"/>
            <a:chExt cx="2283025" cy="1747386"/>
          </a:xfrm>
        </p:grpSpPr>
        <p:sp>
          <p:nvSpPr>
            <p:cNvPr id="115" name="矩形 114"/>
            <p:cNvSpPr/>
            <p:nvPr/>
          </p:nvSpPr>
          <p:spPr>
            <a:xfrm>
              <a:off x="2026099" y="1679379"/>
              <a:ext cx="60759" cy="48962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6" name="任意多边形 115"/>
            <p:cNvSpPr/>
            <p:nvPr/>
          </p:nvSpPr>
          <p:spPr>
            <a:xfrm rot="-2700000" flipV="1">
              <a:off x="1283460" y="1824478"/>
              <a:ext cx="1547880" cy="1544910"/>
            </a:xfrm>
            <a:custGeom>
              <a:avLst/>
              <a:gdLst>
                <a:gd name="connsiteX0" fmla="*/ 871669 w 901730"/>
                <a:gd name="connsiteY0" fmla="*/ 0 h 900000"/>
                <a:gd name="connsiteX1" fmla="*/ 901730 w 901730"/>
                <a:gd name="connsiteY1" fmla="*/ 0 h 900000"/>
                <a:gd name="connsiteX2" fmla="*/ 1730 w 901730"/>
                <a:gd name="connsiteY2" fmla="*/ 900000 h 900000"/>
                <a:gd name="connsiteX3" fmla="*/ 0 w 901730"/>
                <a:gd name="connsiteY3" fmla="*/ 899913 h 900000"/>
                <a:gd name="connsiteX4" fmla="*/ 0 w 901730"/>
                <a:gd name="connsiteY4" fmla="*/ 869852 h 900000"/>
                <a:gd name="connsiteX5" fmla="*/ 1731 w 901730"/>
                <a:gd name="connsiteY5" fmla="*/ 869939 h 900000"/>
                <a:gd name="connsiteX6" fmla="*/ 871669 w 901730"/>
                <a:gd name="connsiteY6" fmla="*/ 1 h 9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01730" h="900000">
                  <a:moveTo>
                    <a:pt x="871669" y="0"/>
                  </a:moveTo>
                  <a:lnTo>
                    <a:pt x="901730" y="0"/>
                  </a:lnTo>
                  <a:cubicBezTo>
                    <a:pt x="901730" y="497056"/>
                    <a:pt x="498786" y="900000"/>
                    <a:pt x="1730" y="900000"/>
                  </a:cubicBezTo>
                  <a:lnTo>
                    <a:pt x="0" y="899913"/>
                  </a:lnTo>
                  <a:lnTo>
                    <a:pt x="0" y="869852"/>
                  </a:lnTo>
                  <a:lnTo>
                    <a:pt x="1731" y="869939"/>
                  </a:lnTo>
                  <a:cubicBezTo>
                    <a:pt x="482184" y="869939"/>
                    <a:pt x="871669" y="480454"/>
                    <a:pt x="871669" y="1"/>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7" name="椭圆 116"/>
            <p:cNvSpPr/>
            <p:nvPr/>
          </p:nvSpPr>
          <p:spPr>
            <a:xfrm>
              <a:off x="911201" y="2587444"/>
              <a:ext cx="98933" cy="9893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8" name="椭圆 117"/>
            <p:cNvSpPr/>
            <p:nvPr/>
          </p:nvSpPr>
          <p:spPr>
            <a:xfrm>
              <a:off x="3095293" y="2587444"/>
              <a:ext cx="98933" cy="9893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9" name="椭圆 118"/>
            <p:cNvSpPr/>
            <p:nvPr/>
          </p:nvSpPr>
          <p:spPr>
            <a:xfrm>
              <a:off x="1952570" y="2048530"/>
              <a:ext cx="209661" cy="209661"/>
            </a:xfrm>
            <a:prstGeom prst="ellipse">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0" name="椭圆 119"/>
            <p:cNvSpPr/>
            <p:nvPr/>
          </p:nvSpPr>
          <p:spPr>
            <a:xfrm>
              <a:off x="2007933" y="2106832"/>
              <a:ext cx="98933" cy="9893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1" name="椭圆 120"/>
            <p:cNvSpPr/>
            <p:nvPr/>
          </p:nvSpPr>
          <p:spPr>
            <a:xfrm>
              <a:off x="2007011" y="1622002"/>
              <a:ext cx="98933" cy="9893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2" name="组合 121"/>
          <p:cNvGrpSpPr/>
          <p:nvPr/>
        </p:nvGrpSpPr>
        <p:grpSpPr>
          <a:xfrm flipH="1">
            <a:off x="2619589" y="3209615"/>
            <a:ext cx="2406357" cy="860149"/>
            <a:chOff x="2665566" y="1142711"/>
            <a:chExt cx="2406357" cy="860149"/>
          </a:xfrm>
        </p:grpSpPr>
        <p:sp>
          <p:nvSpPr>
            <p:cNvPr id="123" name="文本框 122"/>
            <p:cNvSpPr txBox="1"/>
            <p:nvPr/>
          </p:nvSpPr>
          <p:spPr bwMode="auto">
            <a:xfrm>
              <a:off x="2665566" y="1541195"/>
              <a:ext cx="2406357" cy="461665"/>
            </a:xfrm>
            <a:prstGeom prst="rect">
              <a:avLst/>
            </a:prstGeom>
            <a:noFill/>
          </p:spPr>
          <p:txBody>
            <a:bodyPr wrap="square">
              <a:spAutoFit/>
            </a:bodyPr>
            <a:lstStyle/>
            <a:p>
              <a:r>
                <a:rPr lang="zh-CN" altLang="en-US" sz="1200" dirty="0">
                  <a:solidFill>
                    <a:schemeClr val="tx1">
                      <a:lumMod val="50000"/>
                      <a:lumOff val="50000"/>
                    </a:schemeClr>
                  </a:solidFill>
                  <a:latin typeface="时尚中黑简体" panose="01010104010101010101" pitchFamily="2" charset="-122"/>
                  <a:ea typeface="时尚中黑简体" panose="01010104010101010101" pitchFamily="2" charset="-122"/>
                </a:rPr>
                <a:t>点击添加标题文字点击添加标题文字点击添加标题</a:t>
              </a:r>
            </a:p>
          </p:txBody>
        </p:sp>
        <p:sp>
          <p:nvSpPr>
            <p:cNvPr id="124" name="文本框 123"/>
            <p:cNvSpPr txBox="1"/>
            <p:nvPr/>
          </p:nvSpPr>
          <p:spPr bwMode="auto">
            <a:xfrm>
              <a:off x="2716685" y="1221161"/>
              <a:ext cx="1922797" cy="400863"/>
            </a:xfrm>
            <a:prstGeom prst="rect">
              <a:avLst/>
            </a:prstGeom>
            <a:noFill/>
          </p:spPr>
          <p:txBody>
            <a:bodyPr>
              <a:spAutoFit/>
            </a:bodyPr>
            <a:lstStyle/>
            <a:p>
              <a:pPr>
                <a:defRPr/>
              </a:pPr>
              <a:r>
                <a:rPr lang="zh-CN" altLang="en-US" sz="2000" dirty="0">
                  <a:solidFill>
                    <a:schemeClr val="bg1">
                      <a:lumMod val="50000"/>
                    </a:schemeClr>
                  </a:solidFill>
                  <a:latin typeface="时尚中黑简体" panose="01010104010101010101" pitchFamily="2" charset="-122"/>
                  <a:ea typeface="时尚中黑简体" panose="01010104010101010101" pitchFamily="2" charset="-122"/>
                </a:rPr>
                <a:t>在此添加标题</a:t>
              </a:r>
            </a:p>
          </p:txBody>
        </p:sp>
        <p:sp>
          <p:nvSpPr>
            <p:cNvPr id="125" name="文本框 124"/>
            <p:cNvSpPr txBox="1"/>
            <p:nvPr/>
          </p:nvSpPr>
          <p:spPr>
            <a:xfrm>
              <a:off x="4477367" y="1142711"/>
              <a:ext cx="579636" cy="523220"/>
            </a:xfrm>
            <a:prstGeom prst="rect">
              <a:avLst/>
            </a:prstGeom>
            <a:noFill/>
          </p:spPr>
          <p:txBody>
            <a:bodyPr wrap="square" rtlCol="0">
              <a:spAutoFit/>
            </a:bodyPr>
            <a:lstStyle/>
            <a:p>
              <a:r>
                <a:rPr lang="en-US" altLang="zh-CN" sz="2800" dirty="0">
                  <a:solidFill>
                    <a:schemeClr val="accent3"/>
                  </a:solidFill>
                  <a:latin typeface="Impact" panose="020B0806030902050204" pitchFamily="34" charset="0"/>
                </a:rPr>
                <a:t>02</a:t>
              </a:r>
              <a:endParaRPr lang="zh-CN" altLang="en-US" sz="2800" dirty="0">
                <a:solidFill>
                  <a:schemeClr val="accent3"/>
                </a:solidFill>
                <a:latin typeface="Impact" panose="020B0806030902050204" pitchFamily="34" charset="0"/>
              </a:endParaRPr>
            </a:p>
          </p:txBody>
        </p:sp>
      </p:grpSp>
      <p:grpSp>
        <p:nvGrpSpPr>
          <p:cNvPr id="126" name="组合 125"/>
          <p:cNvGrpSpPr/>
          <p:nvPr/>
        </p:nvGrpSpPr>
        <p:grpSpPr>
          <a:xfrm rot="14947608" flipH="1">
            <a:off x="3045340" y="1732065"/>
            <a:ext cx="1202003" cy="813387"/>
            <a:chOff x="911201" y="1824478"/>
            <a:chExt cx="2283025" cy="1544910"/>
          </a:xfrm>
        </p:grpSpPr>
        <p:sp>
          <p:nvSpPr>
            <p:cNvPr id="127" name="矩形 126"/>
            <p:cNvSpPr/>
            <p:nvPr/>
          </p:nvSpPr>
          <p:spPr>
            <a:xfrm rot="17400000">
              <a:off x="1340906" y="1872051"/>
              <a:ext cx="60758" cy="48962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 name="任意多边形 127"/>
            <p:cNvSpPr/>
            <p:nvPr/>
          </p:nvSpPr>
          <p:spPr>
            <a:xfrm rot="-2700000" flipV="1">
              <a:off x="1283460" y="1824478"/>
              <a:ext cx="1547880" cy="1544910"/>
            </a:xfrm>
            <a:custGeom>
              <a:avLst/>
              <a:gdLst>
                <a:gd name="connsiteX0" fmla="*/ 871669 w 901730"/>
                <a:gd name="connsiteY0" fmla="*/ 0 h 900000"/>
                <a:gd name="connsiteX1" fmla="*/ 901730 w 901730"/>
                <a:gd name="connsiteY1" fmla="*/ 0 h 900000"/>
                <a:gd name="connsiteX2" fmla="*/ 1730 w 901730"/>
                <a:gd name="connsiteY2" fmla="*/ 900000 h 900000"/>
                <a:gd name="connsiteX3" fmla="*/ 0 w 901730"/>
                <a:gd name="connsiteY3" fmla="*/ 899913 h 900000"/>
                <a:gd name="connsiteX4" fmla="*/ 0 w 901730"/>
                <a:gd name="connsiteY4" fmla="*/ 869852 h 900000"/>
                <a:gd name="connsiteX5" fmla="*/ 1731 w 901730"/>
                <a:gd name="connsiteY5" fmla="*/ 869939 h 900000"/>
                <a:gd name="connsiteX6" fmla="*/ 871669 w 901730"/>
                <a:gd name="connsiteY6" fmla="*/ 1 h 9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01730" h="900000">
                  <a:moveTo>
                    <a:pt x="871669" y="0"/>
                  </a:moveTo>
                  <a:lnTo>
                    <a:pt x="901730" y="0"/>
                  </a:lnTo>
                  <a:cubicBezTo>
                    <a:pt x="901730" y="497056"/>
                    <a:pt x="498786" y="900000"/>
                    <a:pt x="1730" y="900000"/>
                  </a:cubicBezTo>
                  <a:lnTo>
                    <a:pt x="0" y="899913"/>
                  </a:lnTo>
                  <a:lnTo>
                    <a:pt x="0" y="869852"/>
                  </a:lnTo>
                  <a:lnTo>
                    <a:pt x="1731" y="869939"/>
                  </a:lnTo>
                  <a:cubicBezTo>
                    <a:pt x="482184" y="869939"/>
                    <a:pt x="871669" y="480454"/>
                    <a:pt x="871669" y="1"/>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9" name="椭圆 128"/>
            <p:cNvSpPr/>
            <p:nvPr/>
          </p:nvSpPr>
          <p:spPr>
            <a:xfrm>
              <a:off x="911201" y="2587444"/>
              <a:ext cx="98933" cy="9893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0" name="椭圆 129"/>
            <p:cNvSpPr/>
            <p:nvPr/>
          </p:nvSpPr>
          <p:spPr>
            <a:xfrm>
              <a:off x="3095293" y="2587444"/>
              <a:ext cx="98933" cy="9893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1" name="椭圆 130"/>
            <p:cNvSpPr/>
            <p:nvPr/>
          </p:nvSpPr>
          <p:spPr>
            <a:xfrm>
              <a:off x="1526843" y="2124151"/>
              <a:ext cx="209662" cy="209660"/>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2" name="椭圆 131"/>
            <p:cNvSpPr/>
            <p:nvPr/>
          </p:nvSpPr>
          <p:spPr>
            <a:xfrm>
              <a:off x="1582206" y="2182455"/>
              <a:ext cx="98933" cy="9893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3" name="椭圆 132"/>
            <p:cNvSpPr/>
            <p:nvPr/>
          </p:nvSpPr>
          <p:spPr>
            <a:xfrm>
              <a:off x="1062963" y="1964312"/>
              <a:ext cx="98933" cy="98934"/>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35" name="组合 134"/>
          <p:cNvGrpSpPr/>
          <p:nvPr/>
        </p:nvGrpSpPr>
        <p:grpSpPr>
          <a:xfrm>
            <a:off x="8139621" y="5722468"/>
            <a:ext cx="292455" cy="308081"/>
            <a:chOff x="6596990" y="5657399"/>
            <a:chExt cx="428184" cy="496168"/>
          </a:xfrm>
          <a:solidFill>
            <a:schemeClr val="bg1"/>
          </a:solidFill>
        </p:grpSpPr>
        <p:sp>
          <p:nvSpPr>
            <p:cNvPr id="136" name="Freeform 25"/>
            <p:cNvSpPr/>
            <p:nvPr/>
          </p:nvSpPr>
          <p:spPr bwMode="auto">
            <a:xfrm>
              <a:off x="6678095" y="6064113"/>
              <a:ext cx="265975" cy="89454"/>
            </a:xfrm>
            <a:custGeom>
              <a:avLst/>
              <a:gdLst>
                <a:gd name="T0" fmla="*/ 86 w 94"/>
                <a:gd name="T1" fmla="*/ 22 h 32"/>
                <a:gd name="T2" fmla="*/ 64 w 94"/>
                <a:gd name="T3" fmla="*/ 22 h 32"/>
                <a:gd name="T4" fmla="*/ 64 w 94"/>
                <a:gd name="T5" fmla="*/ 0 h 32"/>
                <a:gd name="T6" fmla="*/ 31 w 94"/>
                <a:gd name="T7" fmla="*/ 0 h 32"/>
                <a:gd name="T8" fmla="*/ 31 w 94"/>
                <a:gd name="T9" fmla="*/ 22 h 32"/>
                <a:gd name="T10" fmla="*/ 8 w 94"/>
                <a:gd name="T11" fmla="*/ 22 h 32"/>
                <a:gd name="T12" fmla="*/ 0 w 94"/>
                <a:gd name="T13" fmla="*/ 27 h 32"/>
                <a:gd name="T14" fmla="*/ 0 w 94"/>
                <a:gd name="T15" fmla="*/ 32 h 32"/>
                <a:gd name="T16" fmla="*/ 94 w 94"/>
                <a:gd name="T17" fmla="*/ 32 h 32"/>
                <a:gd name="T18" fmla="*/ 94 w 94"/>
                <a:gd name="T19" fmla="*/ 27 h 32"/>
                <a:gd name="T20" fmla="*/ 86 w 94"/>
                <a:gd name="T21" fmla="*/ 2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4" h="32">
                  <a:moveTo>
                    <a:pt x="86" y="22"/>
                  </a:moveTo>
                  <a:cubicBezTo>
                    <a:pt x="64" y="22"/>
                    <a:pt x="64" y="22"/>
                    <a:pt x="64" y="22"/>
                  </a:cubicBezTo>
                  <a:cubicBezTo>
                    <a:pt x="64" y="0"/>
                    <a:pt x="64" y="0"/>
                    <a:pt x="64" y="0"/>
                  </a:cubicBezTo>
                  <a:cubicBezTo>
                    <a:pt x="31" y="0"/>
                    <a:pt x="31" y="0"/>
                    <a:pt x="31" y="0"/>
                  </a:cubicBezTo>
                  <a:cubicBezTo>
                    <a:pt x="31" y="22"/>
                    <a:pt x="31" y="22"/>
                    <a:pt x="31" y="22"/>
                  </a:cubicBezTo>
                  <a:cubicBezTo>
                    <a:pt x="8" y="22"/>
                    <a:pt x="8" y="22"/>
                    <a:pt x="8" y="22"/>
                  </a:cubicBezTo>
                  <a:cubicBezTo>
                    <a:pt x="4" y="22"/>
                    <a:pt x="0" y="24"/>
                    <a:pt x="0" y="27"/>
                  </a:cubicBezTo>
                  <a:cubicBezTo>
                    <a:pt x="0" y="32"/>
                    <a:pt x="0" y="32"/>
                    <a:pt x="0" y="32"/>
                  </a:cubicBezTo>
                  <a:cubicBezTo>
                    <a:pt x="94" y="32"/>
                    <a:pt x="94" y="32"/>
                    <a:pt x="94" y="32"/>
                  </a:cubicBezTo>
                  <a:cubicBezTo>
                    <a:pt x="94" y="27"/>
                    <a:pt x="94" y="27"/>
                    <a:pt x="94" y="27"/>
                  </a:cubicBezTo>
                  <a:cubicBezTo>
                    <a:pt x="94" y="24"/>
                    <a:pt x="90" y="22"/>
                    <a:pt x="86"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137" name="Freeform 26"/>
            <p:cNvSpPr/>
            <p:nvPr/>
          </p:nvSpPr>
          <p:spPr bwMode="auto">
            <a:xfrm>
              <a:off x="6718647" y="5789789"/>
              <a:ext cx="66792" cy="124042"/>
            </a:xfrm>
            <a:custGeom>
              <a:avLst/>
              <a:gdLst>
                <a:gd name="T0" fmla="*/ 15 w 24"/>
                <a:gd name="T1" fmla="*/ 18 h 44"/>
                <a:gd name="T2" fmla="*/ 9 w 24"/>
                <a:gd name="T3" fmla="*/ 14 h 44"/>
                <a:gd name="T4" fmla="*/ 13 w 24"/>
                <a:gd name="T5" fmla="*/ 11 h 44"/>
                <a:gd name="T6" fmla="*/ 21 w 24"/>
                <a:gd name="T7" fmla="*/ 13 h 44"/>
                <a:gd name="T8" fmla="*/ 23 w 24"/>
                <a:gd name="T9" fmla="*/ 6 h 44"/>
                <a:gd name="T10" fmla="*/ 15 w 24"/>
                <a:gd name="T11" fmla="*/ 5 h 44"/>
                <a:gd name="T12" fmla="*/ 15 w 24"/>
                <a:gd name="T13" fmla="*/ 0 h 44"/>
                <a:gd name="T14" fmla="*/ 9 w 24"/>
                <a:gd name="T15" fmla="*/ 0 h 44"/>
                <a:gd name="T16" fmla="*/ 9 w 24"/>
                <a:gd name="T17" fmla="*/ 5 h 44"/>
                <a:gd name="T18" fmla="*/ 0 w 24"/>
                <a:gd name="T19" fmla="*/ 15 h 44"/>
                <a:gd name="T20" fmla="*/ 10 w 24"/>
                <a:gd name="T21" fmla="*/ 25 h 44"/>
                <a:gd name="T22" fmla="*/ 16 w 24"/>
                <a:gd name="T23" fmla="*/ 29 h 44"/>
                <a:gd name="T24" fmla="*/ 11 w 24"/>
                <a:gd name="T25" fmla="*/ 33 h 44"/>
                <a:gd name="T26" fmla="*/ 2 w 24"/>
                <a:gd name="T27" fmla="*/ 30 h 44"/>
                <a:gd name="T28" fmla="*/ 0 w 24"/>
                <a:gd name="T29" fmla="*/ 37 h 44"/>
                <a:gd name="T30" fmla="*/ 9 w 24"/>
                <a:gd name="T31" fmla="*/ 39 h 44"/>
                <a:gd name="T32" fmla="*/ 9 w 24"/>
                <a:gd name="T33" fmla="*/ 44 h 44"/>
                <a:gd name="T34" fmla="*/ 15 w 24"/>
                <a:gd name="T35" fmla="*/ 44 h 44"/>
                <a:gd name="T36" fmla="*/ 15 w 24"/>
                <a:gd name="T37" fmla="*/ 38 h 44"/>
                <a:gd name="T38" fmla="*/ 24 w 24"/>
                <a:gd name="T39" fmla="*/ 29 h 44"/>
                <a:gd name="T40" fmla="*/ 15 w 24"/>
                <a:gd name="T41" fmla="*/ 18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 h="44">
                  <a:moveTo>
                    <a:pt x="15" y="18"/>
                  </a:moveTo>
                  <a:cubicBezTo>
                    <a:pt x="10" y="17"/>
                    <a:pt x="9" y="15"/>
                    <a:pt x="9" y="14"/>
                  </a:cubicBezTo>
                  <a:cubicBezTo>
                    <a:pt x="9" y="12"/>
                    <a:pt x="10" y="11"/>
                    <a:pt x="13" y="11"/>
                  </a:cubicBezTo>
                  <a:cubicBezTo>
                    <a:pt x="17" y="11"/>
                    <a:pt x="20" y="12"/>
                    <a:pt x="21" y="13"/>
                  </a:cubicBezTo>
                  <a:cubicBezTo>
                    <a:pt x="23" y="6"/>
                    <a:pt x="23" y="6"/>
                    <a:pt x="23" y="6"/>
                  </a:cubicBezTo>
                  <a:cubicBezTo>
                    <a:pt x="21" y="6"/>
                    <a:pt x="18" y="5"/>
                    <a:pt x="15" y="5"/>
                  </a:cubicBezTo>
                  <a:cubicBezTo>
                    <a:pt x="15" y="0"/>
                    <a:pt x="15" y="0"/>
                    <a:pt x="15" y="0"/>
                  </a:cubicBezTo>
                  <a:cubicBezTo>
                    <a:pt x="9" y="0"/>
                    <a:pt x="9" y="0"/>
                    <a:pt x="9" y="0"/>
                  </a:cubicBezTo>
                  <a:cubicBezTo>
                    <a:pt x="9" y="5"/>
                    <a:pt x="9" y="5"/>
                    <a:pt x="9" y="5"/>
                  </a:cubicBezTo>
                  <a:cubicBezTo>
                    <a:pt x="4" y="6"/>
                    <a:pt x="0" y="10"/>
                    <a:pt x="0" y="15"/>
                  </a:cubicBezTo>
                  <a:cubicBezTo>
                    <a:pt x="0" y="20"/>
                    <a:pt x="4" y="23"/>
                    <a:pt x="10" y="25"/>
                  </a:cubicBezTo>
                  <a:cubicBezTo>
                    <a:pt x="14" y="26"/>
                    <a:pt x="16" y="27"/>
                    <a:pt x="16" y="29"/>
                  </a:cubicBezTo>
                  <a:cubicBezTo>
                    <a:pt x="16" y="31"/>
                    <a:pt x="14" y="33"/>
                    <a:pt x="11" y="33"/>
                  </a:cubicBezTo>
                  <a:cubicBezTo>
                    <a:pt x="7" y="33"/>
                    <a:pt x="4" y="32"/>
                    <a:pt x="2" y="30"/>
                  </a:cubicBezTo>
                  <a:cubicBezTo>
                    <a:pt x="0" y="37"/>
                    <a:pt x="0" y="37"/>
                    <a:pt x="0" y="37"/>
                  </a:cubicBezTo>
                  <a:cubicBezTo>
                    <a:pt x="2" y="38"/>
                    <a:pt x="6" y="39"/>
                    <a:pt x="9" y="39"/>
                  </a:cubicBezTo>
                  <a:cubicBezTo>
                    <a:pt x="9" y="44"/>
                    <a:pt x="9" y="44"/>
                    <a:pt x="9" y="44"/>
                  </a:cubicBezTo>
                  <a:cubicBezTo>
                    <a:pt x="15" y="44"/>
                    <a:pt x="15" y="44"/>
                    <a:pt x="15" y="44"/>
                  </a:cubicBezTo>
                  <a:cubicBezTo>
                    <a:pt x="15" y="38"/>
                    <a:pt x="15" y="38"/>
                    <a:pt x="15" y="38"/>
                  </a:cubicBezTo>
                  <a:cubicBezTo>
                    <a:pt x="21" y="37"/>
                    <a:pt x="24" y="33"/>
                    <a:pt x="24" y="29"/>
                  </a:cubicBezTo>
                  <a:cubicBezTo>
                    <a:pt x="24" y="24"/>
                    <a:pt x="22" y="21"/>
                    <a:pt x="15"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138" name="Freeform 27"/>
            <p:cNvSpPr>
              <a:spLocks noEditPoints="1"/>
            </p:cNvSpPr>
            <p:nvPr/>
          </p:nvSpPr>
          <p:spPr bwMode="auto">
            <a:xfrm>
              <a:off x="6655434" y="5758779"/>
              <a:ext cx="192027" cy="186063"/>
            </a:xfrm>
            <a:custGeom>
              <a:avLst/>
              <a:gdLst>
                <a:gd name="T0" fmla="*/ 34 w 68"/>
                <a:gd name="T1" fmla="*/ 0 h 66"/>
                <a:gd name="T2" fmla="*/ 0 w 68"/>
                <a:gd name="T3" fmla="*/ 33 h 66"/>
                <a:gd name="T4" fmla="*/ 34 w 68"/>
                <a:gd name="T5" fmla="*/ 66 h 66"/>
                <a:gd name="T6" fmla="*/ 68 w 68"/>
                <a:gd name="T7" fmla="*/ 33 h 66"/>
                <a:gd name="T8" fmla="*/ 34 w 68"/>
                <a:gd name="T9" fmla="*/ 0 h 66"/>
                <a:gd name="T10" fmla="*/ 34 w 68"/>
                <a:gd name="T11" fmla="*/ 59 h 66"/>
                <a:gd name="T12" fmla="*/ 7 w 68"/>
                <a:gd name="T13" fmla="*/ 33 h 66"/>
                <a:gd name="T14" fmla="*/ 34 w 68"/>
                <a:gd name="T15" fmla="*/ 7 h 66"/>
                <a:gd name="T16" fmla="*/ 60 w 68"/>
                <a:gd name="T17" fmla="*/ 33 h 66"/>
                <a:gd name="T18" fmla="*/ 34 w 68"/>
                <a:gd name="T19" fmla="*/ 5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 h="66">
                  <a:moveTo>
                    <a:pt x="34" y="0"/>
                  </a:moveTo>
                  <a:cubicBezTo>
                    <a:pt x="15" y="0"/>
                    <a:pt x="0" y="15"/>
                    <a:pt x="0" y="33"/>
                  </a:cubicBezTo>
                  <a:cubicBezTo>
                    <a:pt x="0" y="51"/>
                    <a:pt x="15" y="66"/>
                    <a:pt x="34" y="66"/>
                  </a:cubicBezTo>
                  <a:cubicBezTo>
                    <a:pt x="53" y="66"/>
                    <a:pt x="68" y="51"/>
                    <a:pt x="68" y="33"/>
                  </a:cubicBezTo>
                  <a:cubicBezTo>
                    <a:pt x="68" y="15"/>
                    <a:pt x="53" y="0"/>
                    <a:pt x="34" y="0"/>
                  </a:cubicBezTo>
                  <a:close/>
                  <a:moveTo>
                    <a:pt x="34" y="59"/>
                  </a:moveTo>
                  <a:cubicBezTo>
                    <a:pt x="19" y="59"/>
                    <a:pt x="7" y="47"/>
                    <a:pt x="7" y="33"/>
                  </a:cubicBezTo>
                  <a:cubicBezTo>
                    <a:pt x="7" y="19"/>
                    <a:pt x="19" y="7"/>
                    <a:pt x="34" y="7"/>
                  </a:cubicBezTo>
                  <a:cubicBezTo>
                    <a:pt x="49" y="7"/>
                    <a:pt x="60" y="19"/>
                    <a:pt x="60" y="33"/>
                  </a:cubicBezTo>
                  <a:cubicBezTo>
                    <a:pt x="60" y="47"/>
                    <a:pt x="49" y="59"/>
                    <a:pt x="34" y="5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139" name="Freeform 28"/>
            <p:cNvSpPr/>
            <p:nvPr/>
          </p:nvSpPr>
          <p:spPr bwMode="auto">
            <a:xfrm>
              <a:off x="6876085" y="5680060"/>
              <a:ext cx="53672" cy="98995"/>
            </a:xfrm>
            <a:custGeom>
              <a:avLst/>
              <a:gdLst>
                <a:gd name="T0" fmla="*/ 8 w 19"/>
                <a:gd name="T1" fmla="*/ 26 h 35"/>
                <a:gd name="T2" fmla="*/ 1 w 19"/>
                <a:gd name="T3" fmla="*/ 24 h 35"/>
                <a:gd name="T4" fmla="*/ 0 w 19"/>
                <a:gd name="T5" fmla="*/ 29 h 35"/>
                <a:gd name="T6" fmla="*/ 7 w 19"/>
                <a:gd name="T7" fmla="*/ 31 h 35"/>
                <a:gd name="T8" fmla="*/ 7 w 19"/>
                <a:gd name="T9" fmla="*/ 35 h 35"/>
                <a:gd name="T10" fmla="*/ 11 w 19"/>
                <a:gd name="T11" fmla="*/ 35 h 35"/>
                <a:gd name="T12" fmla="*/ 11 w 19"/>
                <a:gd name="T13" fmla="*/ 30 h 35"/>
                <a:gd name="T14" fmla="*/ 19 w 19"/>
                <a:gd name="T15" fmla="*/ 23 h 35"/>
                <a:gd name="T16" fmla="*/ 12 w 19"/>
                <a:gd name="T17" fmla="*/ 15 h 35"/>
                <a:gd name="T18" fmla="*/ 7 w 19"/>
                <a:gd name="T19" fmla="*/ 11 h 35"/>
                <a:gd name="T20" fmla="*/ 10 w 19"/>
                <a:gd name="T21" fmla="*/ 9 h 35"/>
                <a:gd name="T22" fmla="*/ 16 w 19"/>
                <a:gd name="T23" fmla="*/ 10 h 35"/>
                <a:gd name="T24" fmla="*/ 18 w 19"/>
                <a:gd name="T25" fmla="*/ 5 h 35"/>
                <a:gd name="T26" fmla="*/ 12 w 19"/>
                <a:gd name="T27" fmla="*/ 4 h 35"/>
                <a:gd name="T28" fmla="*/ 12 w 19"/>
                <a:gd name="T29" fmla="*/ 0 h 35"/>
                <a:gd name="T30" fmla="*/ 7 w 19"/>
                <a:gd name="T31" fmla="*/ 0 h 35"/>
                <a:gd name="T32" fmla="*/ 7 w 19"/>
                <a:gd name="T33" fmla="*/ 4 h 35"/>
                <a:gd name="T34" fmla="*/ 0 w 19"/>
                <a:gd name="T35" fmla="*/ 12 h 35"/>
                <a:gd name="T36" fmla="*/ 8 w 19"/>
                <a:gd name="T37" fmla="*/ 19 h 35"/>
                <a:gd name="T38" fmla="*/ 12 w 19"/>
                <a:gd name="T39" fmla="*/ 23 h 35"/>
                <a:gd name="T40" fmla="*/ 8 w 19"/>
                <a:gd name="T41" fmla="*/ 2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35">
                  <a:moveTo>
                    <a:pt x="8" y="26"/>
                  </a:moveTo>
                  <a:cubicBezTo>
                    <a:pt x="6" y="26"/>
                    <a:pt x="3" y="25"/>
                    <a:pt x="1" y="24"/>
                  </a:cubicBezTo>
                  <a:cubicBezTo>
                    <a:pt x="0" y="29"/>
                    <a:pt x="0" y="29"/>
                    <a:pt x="0" y="29"/>
                  </a:cubicBezTo>
                  <a:cubicBezTo>
                    <a:pt x="2" y="30"/>
                    <a:pt x="4" y="31"/>
                    <a:pt x="7" y="31"/>
                  </a:cubicBezTo>
                  <a:cubicBezTo>
                    <a:pt x="7" y="35"/>
                    <a:pt x="7" y="35"/>
                    <a:pt x="7" y="35"/>
                  </a:cubicBezTo>
                  <a:cubicBezTo>
                    <a:pt x="11" y="35"/>
                    <a:pt x="11" y="35"/>
                    <a:pt x="11" y="35"/>
                  </a:cubicBezTo>
                  <a:cubicBezTo>
                    <a:pt x="11" y="30"/>
                    <a:pt x="11" y="30"/>
                    <a:pt x="11" y="30"/>
                  </a:cubicBezTo>
                  <a:cubicBezTo>
                    <a:pt x="16" y="30"/>
                    <a:pt x="19" y="26"/>
                    <a:pt x="19" y="23"/>
                  </a:cubicBezTo>
                  <a:cubicBezTo>
                    <a:pt x="19" y="19"/>
                    <a:pt x="17" y="16"/>
                    <a:pt x="12" y="15"/>
                  </a:cubicBezTo>
                  <a:cubicBezTo>
                    <a:pt x="8" y="13"/>
                    <a:pt x="7" y="12"/>
                    <a:pt x="7" y="11"/>
                  </a:cubicBezTo>
                  <a:cubicBezTo>
                    <a:pt x="7" y="10"/>
                    <a:pt x="8" y="9"/>
                    <a:pt x="10" y="9"/>
                  </a:cubicBezTo>
                  <a:cubicBezTo>
                    <a:pt x="13" y="9"/>
                    <a:pt x="15" y="10"/>
                    <a:pt x="16" y="10"/>
                  </a:cubicBezTo>
                  <a:cubicBezTo>
                    <a:pt x="18" y="5"/>
                    <a:pt x="18" y="5"/>
                    <a:pt x="18" y="5"/>
                  </a:cubicBezTo>
                  <a:cubicBezTo>
                    <a:pt x="16" y="5"/>
                    <a:pt x="14" y="4"/>
                    <a:pt x="12" y="4"/>
                  </a:cubicBezTo>
                  <a:cubicBezTo>
                    <a:pt x="12" y="0"/>
                    <a:pt x="12" y="0"/>
                    <a:pt x="12" y="0"/>
                  </a:cubicBezTo>
                  <a:cubicBezTo>
                    <a:pt x="7" y="0"/>
                    <a:pt x="7" y="0"/>
                    <a:pt x="7" y="0"/>
                  </a:cubicBezTo>
                  <a:cubicBezTo>
                    <a:pt x="7" y="4"/>
                    <a:pt x="7" y="4"/>
                    <a:pt x="7" y="4"/>
                  </a:cubicBezTo>
                  <a:cubicBezTo>
                    <a:pt x="3" y="5"/>
                    <a:pt x="0" y="8"/>
                    <a:pt x="0" y="12"/>
                  </a:cubicBezTo>
                  <a:cubicBezTo>
                    <a:pt x="0" y="16"/>
                    <a:pt x="3" y="18"/>
                    <a:pt x="8" y="19"/>
                  </a:cubicBezTo>
                  <a:cubicBezTo>
                    <a:pt x="11" y="21"/>
                    <a:pt x="12" y="22"/>
                    <a:pt x="12" y="23"/>
                  </a:cubicBezTo>
                  <a:cubicBezTo>
                    <a:pt x="12" y="25"/>
                    <a:pt x="11" y="26"/>
                    <a:pt x="8"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140" name="Freeform 29"/>
            <p:cNvSpPr>
              <a:spLocks noEditPoints="1"/>
            </p:cNvSpPr>
            <p:nvPr/>
          </p:nvSpPr>
          <p:spPr bwMode="auto">
            <a:xfrm>
              <a:off x="6596990" y="5700336"/>
              <a:ext cx="428184" cy="357814"/>
            </a:xfrm>
            <a:custGeom>
              <a:avLst/>
              <a:gdLst>
                <a:gd name="T0" fmla="*/ 143 w 152"/>
                <a:gd name="T1" fmla="*/ 0 h 127"/>
                <a:gd name="T2" fmla="*/ 136 w 152"/>
                <a:gd name="T3" fmla="*/ 0 h 127"/>
                <a:gd name="T4" fmla="*/ 138 w 152"/>
                <a:gd name="T5" fmla="*/ 9 h 127"/>
                <a:gd name="T6" fmla="*/ 143 w 152"/>
                <a:gd name="T7" fmla="*/ 9 h 127"/>
                <a:gd name="T8" fmla="*/ 143 w 152"/>
                <a:gd name="T9" fmla="*/ 101 h 127"/>
                <a:gd name="T10" fmla="*/ 9 w 152"/>
                <a:gd name="T11" fmla="*/ 101 h 127"/>
                <a:gd name="T12" fmla="*/ 9 w 152"/>
                <a:gd name="T13" fmla="*/ 9 h 127"/>
                <a:gd name="T14" fmla="*/ 79 w 152"/>
                <a:gd name="T15" fmla="*/ 9 h 127"/>
                <a:gd name="T16" fmla="*/ 81 w 152"/>
                <a:gd name="T17" fmla="*/ 0 h 127"/>
                <a:gd name="T18" fmla="*/ 9 w 152"/>
                <a:gd name="T19" fmla="*/ 0 h 127"/>
                <a:gd name="T20" fmla="*/ 0 w 152"/>
                <a:gd name="T21" fmla="*/ 9 h 127"/>
                <a:gd name="T22" fmla="*/ 0 w 152"/>
                <a:gd name="T23" fmla="*/ 118 h 127"/>
                <a:gd name="T24" fmla="*/ 9 w 152"/>
                <a:gd name="T25" fmla="*/ 127 h 127"/>
                <a:gd name="T26" fmla="*/ 143 w 152"/>
                <a:gd name="T27" fmla="*/ 127 h 127"/>
                <a:gd name="T28" fmla="*/ 152 w 152"/>
                <a:gd name="T29" fmla="*/ 118 h 127"/>
                <a:gd name="T30" fmla="*/ 152 w 152"/>
                <a:gd name="T31" fmla="*/ 9 h 127"/>
                <a:gd name="T32" fmla="*/ 143 w 152"/>
                <a:gd name="T33" fmla="*/ 0 h 127"/>
                <a:gd name="T34" fmla="*/ 76 w 152"/>
                <a:gd name="T35" fmla="*/ 120 h 127"/>
                <a:gd name="T36" fmla="*/ 70 w 152"/>
                <a:gd name="T37" fmla="*/ 114 h 127"/>
                <a:gd name="T38" fmla="*/ 76 w 152"/>
                <a:gd name="T39" fmla="*/ 107 h 127"/>
                <a:gd name="T40" fmla="*/ 83 w 152"/>
                <a:gd name="T41" fmla="*/ 114 h 127"/>
                <a:gd name="T42" fmla="*/ 76 w 152"/>
                <a:gd name="T43" fmla="*/ 120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52" h="127">
                  <a:moveTo>
                    <a:pt x="143" y="0"/>
                  </a:moveTo>
                  <a:cubicBezTo>
                    <a:pt x="136" y="0"/>
                    <a:pt x="136" y="0"/>
                    <a:pt x="136" y="0"/>
                  </a:cubicBezTo>
                  <a:cubicBezTo>
                    <a:pt x="137" y="3"/>
                    <a:pt x="138" y="6"/>
                    <a:pt x="138" y="9"/>
                  </a:cubicBezTo>
                  <a:cubicBezTo>
                    <a:pt x="143" y="9"/>
                    <a:pt x="143" y="9"/>
                    <a:pt x="143" y="9"/>
                  </a:cubicBezTo>
                  <a:cubicBezTo>
                    <a:pt x="143" y="101"/>
                    <a:pt x="143" y="101"/>
                    <a:pt x="143" y="101"/>
                  </a:cubicBezTo>
                  <a:cubicBezTo>
                    <a:pt x="9" y="101"/>
                    <a:pt x="9" y="101"/>
                    <a:pt x="9" y="101"/>
                  </a:cubicBezTo>
                  <a:cubicBezTo>
                    <a:pt x="9" y="9"/>
                    <a:pt x="9" y="9"/>
                    <a:pt x="9" y="9"/>
                  </a:cubicBezTo>
                  <a:cubicBezTo>
                    <a:pt x="79" y="9"/>
                    <a:pt x="79" y="9"/>
                    <a:pt x="79" y="9"/>
                  </a:cubicBezTo>
                  <a:cubicBezTo>
                    <a:pt x="79" y="6"/>
                    <a:pt x="80" y="3"/>
                    <a:pt x="81" y="0"/>
                  </a:cubicBezTo>
                  <a:cubicBezTo>
                    <a:pt x="9" y="0"/>
                    <a:pt x="9" y="0"/>
                    <a:pt x="9" y="0"/>
                  </a:cubicBezTo>
                  <a:cubicBezTo>
                    <a:pt x="4" y="0"/>
                    <a:pt x="0" y="4"/>
                    <a:pt x="0" y="9"/>
                  </a:cubicBezTo>
                  <a:cubicBezTo>
                    <a:pt x="0" y="118"/>
                    <a:pt x="0" y="118"/>
                    <a:pt x="0" y="118"/>
                  </a:cubicBezTo>
                  <a:cubicBezTo>
                    <a:pt x="0" y="123"/>
                    <a:pt x="4" y="127"/>
                    <a:pt x="9" y="127"/>
                  </a:cubicBezTo>
                  <a:cubicBezTo>
                    <a:pt x="143" y="127"/>
                    <a:pt x="143" y="127"/>
                    <a:pt x="143" y="127"/>
                  </a:cubicBezTo>
                  <a:cubicBezTo>
                    <a:pt x="148" y="127"/>
                    <a:pt x="152" y="123"/>
                    <a:pt x="152" y="118"/>
                  </a:cubicBezTo>
                  <a:cubicBezTo>
                    <a:pt x="152" y="9"/>
                    <a:pt x="152" y="9"/>
                    <a:pt x="152" y="9"/>
                  </a:cubicBezTo>
                  <a:cubicBezTo>
                    <a:pt x="152" y="4"/>
                    <a:pt x="148" y="0"/>
                    <a:pt x="143" y="0"/>
                  </a:cubicBezTo>
                  <a:close/>
                  <a:moveTo>
                    <a:pt x="76" y="120"/>
                  </a:moveTo>
                  <a:cubicBezTo>
                    <a:pt x="73" y="120"/>
                    <a:pt x="70" y="117"/>
                    <a:pt x="70" y="114"/>
                  </a:cubicBezTo>
                  <a:cubicBezTo>
                    <a:pt x="70" y="110"/>
                    <a:pt x="73" y="107"/>
                    <a:pt x="76" y="107"/>
                  </a:cubicBezTo>
                  <a:cubicBezTo>
                    <a:pt x="80" y="107"/>
                    <a:pt x="83" y="110"/>
                    <a:pt x="83" y="114"/>
                  </a:cubicBezTo>
                  <a:cubicBezTo>
                    <a:pt x="83" y="117"/>
                    <a:pt x="80" y="120"/>
                    <a:pt x="76" y="1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141" name="Freeform 30"/>
            <p:cNvSpPr>
              <a:spLocks noEditPoints="1"/>
            </p:cNvSpPr>
            <p:nvPr/>
          </p:nvSpPr>
          <p:spPr bwMode="auto">
            <a:xfrm>
              <a:off x="6828377" y="5657399"/>
              <a:ext cx="149089" cy="144319"/>
            </a:xfrm>
            <a:custGeom>
              <a:avLst/>
              <a:gdLst>
                <a:gd name="T0" fmla="*/ 26 w 53"/>
                <a:gd name="T1" fmla="*/ 51 h 51"/>
                <a:gd name="T2" fmla="*/ 53 w 53"/>
                <a:gd name="T3" fmla="*/ 25 h 51"/>
                <a:gd name="T4" fmla="*/ 26 w 53"/>
                <a:gd name="T5" fmla="*/ 0 h 51"/>
                <a:gd name="T6" fmla="*/ 0 w 53"/>
                <a:gd name="T7" fmla="*/ 25 h 51"/>
                <a:gd name="T8" fmla="*/ 26 w 53"/>
                <a:gd name="T9" fmla="*/ 51 h 51"/>
                <a:gd name="T10" fmla="*/ 26 w 53"/>
                <a:gd name="T11" fmla="*/ 5 h 51"/>
                <a:gd name="T12" fmla="*/ 47 w 53"/>
                <a:gd name="T13" fmla="*/ 25 h 51"/>
                <a:gd name="T14" fmla="*/ 26 w 53"/>
                <a:gd name="T15" fmla="*/ 46 h 51"/>
                <a:gd name="T16" fmla="*/ 6 w 53"/>
                <a:gd name="T17" fmla="*/ 25 h 51"/>
                <a:gd name="T18" fmla="*/ 26 w 53"/>
                <a:gd name="T19" fmla="*/ 5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 h="51">
                  <a:moveTo>
                    <a:pt x="26" y="51"/>
                  </a:moveTo>
                  <a:cubicBezTo>
                    <a:pt x="41" y="51"/>
                    <a:pt x="53" y="40"/>
                    <a:pt x="53" y="25"/>
                  </a:cubicBezTo>
                  <a:cubicBezTo>
                    <a:pt x="53" y="11"/>
                    <a:pt x="41" y="0"/>
                    <a:pt x="26" y="0"/>
                  </a:cubicBezTo>
                  <a:cubicBezTo>
                    <a:pt x="12" y="0"/>
                    <a:pt x="0" y="11"/>
                    <a:pt x="0" y="25"/>
                  </a:cubicBezTo>
                  <a:cubicBezTo>
                    <a:pt x="0" y="40"/>
                    <a:pt x="12" y="51"/>
                    <a:pt x="26" y="51"/>
                  </a:cubicBezTo>
                  <a:close/>
                  <a:moveTo>
                    <a:pt x="26" y="5"/>
                  </a:moveTo>
                  <a:cubicBezTo>
                    <a:pt x="38" y="5"/>
                    <a:pt x="47" y="14"/>
                    <a:pt x="47" y="25"/>
                  </a:cubicBezTo>
                  <a:cubicBezTo>
                    <a:pt x="47" y="37"/>
                    <a:pt x="38" y="46"/>
                    <a:pt x="26" y="46"/>
                  </a:cubicBezTo>
                  <a:cubicBezTo>
                    <a:pt x="15" y="46"/>
                    <a:pt x="6" y="37"/>
                    <a:pt x="6" y="25"/>
                  </a:cubicBezTo>
                  <a:cubicBezTo>
                    <a:pt x="6" y="14"/>
                    <a:pt x="15" y="5"/>
                    <a:pt x="26"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142" name="Freeform 31"/>
            <p:cNvSpPr/>
            <p:nvPr/>
          </p:nvSpPr>
          <p:spPr bwMode="auto">
            <a:xfrm>
              <a:off x="6898747" y="5855389"/>
              <a:ext cx="41745" cy="78719"/>
            </a:xfrm>
            <a:custGeom>
              <a:avLst/>
              <a:gdLst>
                <a:gd name="T0" fmla="*/ 9 w 15"/>
                <a:gd name="T1" fmla="*/ 11 h 28"/>
                <a:gd name="T2" fmla="*/ 5 w 15"/>
                <a:gd name="T3" fmla="*/ 8 h 28"/>
                <a:gd name="T4" fmla="*/ 8 w 15"/>
                <a:gd name="T5" fmla="*/ 6 h 28"/>
                <a:gd name="T6" fmla="*/ 13 w 15"/>
                <a:gd name="T7" fmla="*/ 8 h 28"/>
                <a:gd name="T8" fmla="*/ 14 w 15"/>
                <a:gd name="T9" fmla="*/ 4 h 28"/>
                <a:gd name="T10" fmla="*/ 9 w 15"/>
                <a:gd name="T11" fmla="*/ 3 h 28"/>
                <a:gd name="T12" fmla="*/ 9 w 15"/>
                <a:gd name="T13" fmla="*/ 0 h 28"/>
                <a:gd name="T14" fmla="*/ 6 w 15"/>
                <a:gd name="T15" fmla="*/ 0 h 28"/>
                <a:gd name="T16" fmla="*/ 6 w 15"/>
                <a:gd name="T17" fmla="*/ 3 h 28"/>
                <a:gd name="T18" fmla="*/ 0 w 15"/>
                <a:gd name="T19" fmla="*/ 9 h 28"/>
                <a:gd name="T20" fmla="*/ 6 w 15"/>
                <a:gd name="T21" fmla="*/ 15 h 28"/>
                <a:gd name="T22" fmla="*/ 10 w 15"/>
                <a:gd name="T23" fmla="*/ 18 h 28"/>
                <a:gd name="T24" fmla="*/ 7 w 15"/>
                <a:gd name="T25" fmla="*/ 20 h 28"/>
                <a:gd name="T26" fmla="*/ 1 w 15"/>
                <a:gd name="T27" fmla="*/ 19 h 28"/>
                <a:gd name="T28" fmla="*/ 0 w 15"/>
                <a:gd name="T29" fmla="*/ 23 h 28"/>
                <a:gd name="T30" fmla="*/ 6 w 15"/>
                <a:gd name="T31" fmla="*/ 24 h 28"/>
                <a:gd name="T32" fmla="*/ 6 w 15"/>
                <a:gd name="T33" fmla="*/ 28 h 28"/>
                <a:gd name="T34" fmla="*/ 9 w 15"/>
                <a:gd name="T35" fmla="*/ 28 h 28"/>
                <a:gd name="T36" fmla="*/ 9 w 15"/>
                <a:gd name="T37" fmla="*/ 24 h 28"/>
                <a:gd name="T38" fmla="*/ 15 w 15"/>
                <a:gd name="T39" fmla="*/ 18 h 28"/>
                <a:gd name="T40" fmla="*/ 9 w 15"/>
                <a:gd name="T41" fmla="*/ 11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 h="28">
                  <a:moveTo>
                    <a:pt x="9" y="11"/>
                  </a:moveTo>
                  <a:cubicBezTo>
                    <a:pt x="6" y="10"/>
                    <a:pt x="5" y="10"/>
                    <a:pt x="5" y="8"/>
                  </a:cubicBezTo>
                  <a:cubicBezTo>
                    <a:pt x="5" y="7"/>
                    <a:pt x="6" y="6"/>
                    <a:pt x="8" y="6"/>
                  </a:cubicBezTo>
                  <a:cubicBezTo>
                    <a:pt x="11" y="6"/>
                    <a:pt x="12" y="7"/>
                    <a:pt x="13" y="8"/>
                  </a:cubicBezTo>
                  <a:cubicBezTo>
                    <a:pt x="14" y="4"/>
                    <a:pt x="14" y="4"/>
                    <a:pt x="14" y="4"/>
                  </a:cubicBezTo>
                  <a:cubicBezTo>
                    <a:pt x="13" y="3"/>
                    <a:pt x="11" y="3"/>
                    <a:pt x="9" y="3"/>
                  </a:cubicBezTo>
                  <a:cubicBezTo>
                    <a:pt x="9" y="0"/>
                    <a:pt x="9" y="0"/>
                    <a:pt x="9" y="0"/>
                  </a:cubicBezTo>
                  <a:cubicBezTo>
                    <a:pt x="6" y="0"/>
                    <a:pt x="6" y="0"/>
                    <a:pt x="6" y="0"/>
                  </a:cubicBezTo>
                  <a:cubicBezTo>
                    <a:pt x="6" y="3"/>
                    <a:pt x="6" y="3"/>
                    <a:pt x="6" y="3"/>
                  </a:cubicBezTo>
                  <a:cubicBezTo>
                    <a:pt x="2" y="4"/>
                    <a:pt x="0" y="6"/>
                    <a:pt x="0" y="9"/>
                  </a:cubicBezTo>
                  <a:cubicBezTo>
                    <a:pt x="0" y="12"/>
                    <a:pt x="3" y="14"/>
                    <a:pt x="6" y="15"/>
                  </a:cubicBezTo>
                  <a:cubicBezTo>
                    <a:pt x="9" y="16"/>
                    <a:pt x="10" y="17"/>
                    <a:pt x="10" y="18"/>
                  </a:cubicBezTo>
                  <a:cubicBezTo>
                    <a:pt x="10" y="20"/>
                    <a:pt x="9" y="20"/>
                    <a:pt x="7" y="20"/>
                  </a:cubicBezTo>
                  <a:cubicBezTo>
                    <a:pt x="4" y="20"/>
                    <a:pt x="2" y="20"/>
                    <a:pt x="1" y="19"/>
                  </a:cubicBezTo>
                  <a:cubicBezTo>
                    <a:pt x="0" y="23"/>
                    <a:pt x="0" y="23"/>
                    <a:pt x="0" y="23"/>
                  </a:cubicBezTo>
                  <a:cubicBezTo>
                    <a:pt x="1" y="24"/>
                    <a:pt x="3" y="24"/>
                    <a:pt x="6" y="24"/>
                  </a:cubicBezTo>
                  <a:cubicBezTo>
                    <a:pt x="6" y="28"/>
                    <a:pt x="6" y="28"/>
                    <a:pt x="6" y="28"/>
                  </a:cubicBezTo>
                  <a:cubicBezTo>
                    <a:pt x="9" y="28"/>
                    <a:pt x="9" y="28"/>
                    <a:pt x="9" y="28"/>
                  </a:cubicBezTo>
                  <a:cubicBezTo>
                    <a:pt x="9" y="24"/>
                    <a:pt x="9" y="24"/>
                    <a:pt x="9" y="24"/>
                  </a:cubicBezTo>
                  <a:cubicBezTo>
                    <a:pt x="13" y="23"/>
                    <a:pt x="15" y="21"/>
                    <a:pt x="15" y="18"/>
                  </a:cubicBezTo>
                  <a:cubicBezTo>
                    <a:pt x="15" y="15"/>
                    <a:pt x="13" y="13"/>
                    <a:pt x="9"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143" name="Freeform 32"/>
            <p:cNvSpPr>
              <a:spLocks noEditPoints="1"/>
            </p:cNvSpPr>
            <p:nvPr/>
          </p:nvSpPr>
          <p:spPr bwMode="auto">
            <a:xfrm>
              <a:off x="6859387" y="5835112"/>
              <a:ext cx="121657" cy="118079"/>
            </a:xfrm>
            <a:custGeom>
              <a:avLst/>
              <a:gdLst>
                <a:gd name="T0" fmla="*/ 21 w 43"/>
                <a:gd name="T1" fmla="*/ 0 h 42"/>
                <a:gd name="T2" fmla="*/ 0 w 43"/>
                <a:gd name="T3" fmla="*/ 21 h 42"/>
                <a:gd name="T4" fmla="*/ 21 w 43"/>
                <a:gd name="T5" fmla="*/ 42 h 42"/>
                <a:gd name="T6" fmla="*/ 43 w 43"/>
                <a:gd name="T7" fmla="*/ 21 h 42"/>
                <a:gd name="T8" fmla="*/ 21 w 43"/>
                <a:gd name="T9" fmla="*/ 0 h 42"/>
                <a:gd name="T10" fmla="*/ 21 w 43"/>
                <a:gd name="T11" fmla="*/ 37 h 42"/>
                <a:gd name="T12" fmla="*/ 5 w 43"/>
                <a:gd name="T13" fmla="*/ 21 h 42"/>
                <a:gd name="T14" fmla="*/ 21 w 43"/>
                <a:gd name="T15" fmla="*/ 4 h 42"/>
                <a:gd name="T16" fmla="*/ 38 w 43"/>
                <a:gd name="T17" fmla="*/ 21 h 42"/>
                <a:gd name="T18" fmla="*/ 21 w 43"/>
                <a:gd name="T19" fmla="*/ 37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42">
                  <a:moveTo>
                    <a:pt x="21" y="0"/>
                  </a:moveTo>
                  <a:cubicBezTo>
                    <a:pt x="10" y="0"/>
                    <a:pt x="0" y="9"/>
                    <a:pt x="0" y="21"/>
                  </a:cubicBezTo>
                  <a:cubicBezTo>
                    <a:pt x="0" y="32"/>
                    <a:pt x="10" y="42"/>
                    <a:pt x="21" y="42"/>
                  </a:cubicBezTo>
                  <a:cubicBezTo>
                    <a:pt x="33" y="42"/>
                    <a:pt x="43" y="32"/>
                    <a:pt x="43" y="21"/>
                  </a:cubicBezTo>
                  <a:cubicBezTo>
                    <a:pt x="43" y="9"/>
                    <a:pt x="33" y="0"/>
                    <a:pt x="21" y="0"/>
                  </a:cubicBezTo>
                  <a:close/>
                  <a:moveTo>
                    <a:pt x="21" y="37"/>
                  </a:moveTo>
                  <a:cubicBezTo>
                    <a:pt x="12" y="37"/>
                    <a:pt x="5" y="30"/>
                    <a:pt x="5" y="21"/>
                  </a:cubicBezTo>
                  <a:cubicBezTo>
                    <a:pt x="5" y="12"/>
                    <a:pt x="12" y="4"/>
                    <a:pt x="21" y="4"/>
                  </a:cubicBezTo>
                  <a:cubicBezTo>
                    <a:pt x="31" y="4"/>
                    <a:pt x="38" y="12"/>
                    <a:pt x="38" y="21"/>
                  </a:cubicBezTo>
                  <a:cubicBezTo>
                    <a:pt x="38" y="30"/>
                    <a:pt x="31" y="37"/>
                    <a:pt x="21" y="3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grpSp>
      <p:grpSp>
        <p:nvGrpSpPr>
          <p:cNvPr id="144" name="组合 143"/>
          <p:cNvGrpSpPr/>
          <p:nvPr/>
        </p:nvGrpSpPr>
        <p:grpSpPr>
          <a:xfrm>
            <a:off x="4504215" y="4831192"/>
            <a:ext cx="280881" cy="344039"/>
            <a:chOff x="6605340" y="4486155"/>
            <a:chExt cx="403136" cy="493783"/>
          </a:xfrm>
          <a:solidFill>
            <a:schemeClr val="bg1"/>
          </a:solidFill>
        </p:grpSpPr>
        <p:sp>
          <p:nvSpPr>
            <p:cNvPr id="145" name="Freeform 115"/>
            <p:cNvSpPr/>
            <p:nvPr/>
          </p:nvSpPr>
          <p:spPr bwMode="auto">
            <a:xfrm>
              <a:off x="6743694" y="4903605"/>
              <a:ext cx="47708" cy="48902"/>
            </a:xfrm>
            <a:custGeom>
              <a:avLst/>
              <a:gdLst>
                <a:gd name="T0" fmla="*/ 12 w 17"/>
                <a:gd name="T1" fmla="*/ 0 h 17"/>
                <a:gd name="T2" fmla="*/ 12 w 17"/>
                <a:gd name="T3" fmla="*/ 4 h 17"/>
                <a:gd name="T4" fmla="*/ 15 w 17"/>
                <a:gd name="T5" fmla="*/ 9 h 17"/>
                <a:gd name="T6" fmla="*/ 8 w 17"/>
                <a:gd name="T7" fmla="*/ 14 h 17"/>
                <a:gd name="T8" fmla="*/ 3 w 17"/>
                <a:gd name="T9" fmla="*/ 7 h 17"/>
                <a:gd name="T10" fmla="*/ 5 w 17"/>
                <a:gd name="T11" fmla="*/ 4 h 17"/>
                <a:gd name="T12" fmla="*/ 5 w 17"/>
                <a:gd name="T13" fmla="*/ 1 h 17"/>
                <a:gd name="T14" fmla="*/ 0 w 17"/>
                <a:gd name="T15" fmla="*/ 8 h 17"/>
                <a:gd name="T16" fmla="*/ 9 w 17"/>
                <a:gd name="T17" fmla="*/ 17 h 17"/>
                <a:gd name="T18" fmla="*/ 17 w 17"/>
                <a:gd name="T19" fmla="*/ 8 h 17"/>
                <a:gd name="T20" fmla="*/ 12 w 17"/>
                <a:gd name="T21"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 h="17">
                  <a:moveTo>
                    <a:pt x="12" y="0"/>
                  </a:moveTo>
                  <a:cubicBezTo>
                    <a:pt x="12" y="4"/>
                    <a:pt x="12" y="4"/>
                    <a:pt x="12" y="4"/>
                  </a:cubicBezTo>
                  <a:cubicBezTo>
                    <a:pt x="14" y="5"/>
                    <a:pt x="15" y="7"/>
                    <a:pt x="15" y="9"/>
                  </a:cubicBezTo>
                  <a:cubicBezTo>
                    <a:pt x="14" y="12"/>
                    <a:pt x="11" y="14"/>
                    <a:pt x="8" y="14"/>
                  </a:cubicBezTo>
                  <a:cubicBezTo>
                    <a:pt x="5" y="14"/>
                    <a:pt x="3" y="11"/>
                    <a:pt x="3" y="7"/>
                  </a:cubicBezTo>
                  <a:cubicBezTo>
                    <a:pt x="3" y="6"/>
                    <a:pt x="4" y="5"/>
                    <a:pt x="5" y="4"/>
                  </a:cubicBezTo>
                  <a:cubicBezTo>
                    <a:pt x="5" y="1"/>
                    <a:pt x="5" y="1"/>
                    <a:pt x="5" y="1"/>
                  </a:cubicBezTo>
                  <a:cubicBezTo>
                    <a:pt x="2" y="2"/>
                    <a:pt x="0" y="5"/>
                    <a:pt x="0" y="8"/>
                  </a:cubicBezTo>
                  <a:cubicBezTo>
                    <a:pt x="0" y="13"/>
                    <a:pt x="4" y="17"/>
                    <a:pt x="9" y="17"/>
                  </a:cubicBezTo>
                  <a:cubicBezTo>
                    <a:pt x="14" y="17"/>
                    <a:pt x="17" y="13"/>
                    <a:pt x="17" y="8"/>
                  </a:cubicBezTo>
                  <a:cubicBezTo>
                    <a:pt x="17" y="5"/>
                    <a:pt x="15" y="2"/>
                    <a:pt x="1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146" name="Rectangle 116"/>
            <p:cNvSpPr>
              <a:spLocks noChangeArrowheads="1"/>
            </p:cNvSpPr>
            <p:nvPr/>
          </p:nvSpPr>
          <p:spPr bwMode="auto">
            <a:xfrm>
              <a:off x="6762778" y="4895255"/>
              <a:ext cx="8349" cy="3458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147" name="Freeform 117"/>
            <p:cNvSpPr/>
            <p:nvPr/>
          </p:nvSpPr>
          <p:spPr bwMode="auto">
            <a:xfrm>
              <a:off x="6754428" y="4684146"/>
              <a:ext cx="51287" cy="134777"/>
            </a:xfrm>
            <a:custGeom>
              <a:avLst/>
              <a:gdLst>
                <a:gd name="T0" fmla="*/ 22 w 43"/>
                <a:gd name="T1" fmla="*/ 0 h 113"/>
                <a:gd name="T2" fmla="*/ 0 w 43"/>
                <a:gd name="T3" fmla="*/ 16 h 113"/>
                <a:gd name="T4" fmla="*/ 0 w 43"/>
                <a:gd name="T5" fmla="*/ 113 h 113"/>
                <a:gd name="T6" fmla="*/ 43 w 43"/>
                <a:gd name="T7" fmla="*/ 113 h 113"/>
                <a:gd name="T8" fmla="*/ 43 w 43"/>
                <a:gd name="T9" fmla="*/ 19 h 113"/>
                <a:gd name="T10" fmla="*/ 22 w 43"/>
                <a:gd name="T11" fmla="*/ 0 h 113"/>
              </a:gdLst>
              <a:ahLst/>
              <a:cxnLst>
                <a:cxn ang="0">
                  <a:pos x="T0" y="T1"/>
                </a:cxn>
                <a:cxn ang="0">
                  <a:pos x="T2" y="T3"/>
                </a:cxn>
                <a:cxn ang="0">
                  <a:pos x="T4" y="T5"/>
                </a:cxn>
                <a:cxn ang="0">
                  <a:pos x="T6" y="T7"/>
                </a:cxn>
                <a:cxn ang="0">
                  <a:pos x="T8" y="T9"/>
                </a:cxn>
                <a:cxn ang="0">
                  <a:pos x="T10" y="T11"/>
                </a:cxn>
              </a:cxnLst>
              <a:rect l="0" t="0" r="r" b="b"/>
              <a:pathLst>
                <a:path w="43" h="113">
                  <a:moveTo>
                    <a:pt x="22" y="0"/>
                  </a:moveTo>
                  <a:lnTo>
                    <a:pt x="0" y="16"/>
                  </a:lnTo>
                  <a:lnTo>
                    <a:pt x="0" y="113"/>
                  </a:lnTo>
                  <a:lnTo>
                    <a:pt x="43" y="113"/>
                  </a:lnTo>
                  <a:lnTo>
                    <a:pt x="43" y="19"/>
                  </a:lnTo>
                  <a:lnTo>
                    <a:pt x="2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148" name="Freeform 118"/>
            <p:cNvSpPr/>
            <p:nvPr/>
          </p:nvSpPr>
          <p:spPr bwMode="auto">
            <a:xfrm>
              <a:off x="6839111" y="4709192"/>
              <a:ext cx="51287" cy="109730"/>
            </a:xfrm>
            <a:custGeom>
              <a:avLst/>
              <a:gdLst>
                <a:gd name="T0" fmla="*/ 10 w 43"/>
                <a:gd name="T1" fmla="*/ 29 h 92"/>
                <a:gd name="T2" fmla="*/ 0 w 43"/>
                <a:gd name="T3" fmla="*/ 21 h 92"/>
                <a:gd name="T4" fmla="*/ 0 w 43"/>
                <a:gd name="T5" fmla="*/ 92 h 92"/>
                <a:gd name="T6" fmla="*/ 43 w 43"/>
                <a:gd name="T7" fmla="*/ 92 h 92"/>
                <a:gd name="T8" fmla="*/ 43 w 43"/>
                <a:gd name="T9" fmla="*/ 0 h 92"/>
                <a:gd name="T10" fmla="*/ 10 w 43"/>
                <a:gd name="T11" fmla="*/ 29 h 92"/>
              </a:gdLst>
              <a:ahLst/>
              <a:cxnLst>
                <a:cxn ang="0">
                  <a:pos x="T0" y="T1"/>
                </a:cxn>
                <a:cxn ang="0">
                  <a:pos x="T2" y="T3"/>
                </a:cxn>
                <a:cxn ang="0">
                  <a:pos x="T4" y="T5"/>
                </a:cxn>
                <a:cxn ang="0">
                  <a:pos x="T6" y="T7"/>
                </a:cxn>
                <a:cxn ang="0">
                  <a:pos x="T8" y="T9"/>
                </a:cxn>
                <a:cxn ang="0">
                  <a:pos x="T10" y="T11"/>
                </a:cxn>
              </a:cxnLst>
              <a:rect l="0" t="0" r="r" b="b"/>
              <a:pathLst>
                <a:path w="43" h="92">
                  <a:moveTo>
                    <a:pt x="10" y="29"/>
                  </a:moveTo>
                  <a:lnTo>
                    <a:pt x="0" y="21"/>
                  </a:lnTo>
                  <a:lnTo>
                    <a:pt x="0" y="92"/>
                  </a:lnTo>
                  <a:lnTo>
                    <a:pt x="43" y="92"/>
                  </a:lnTo>
                  <a:lnTo>
                    <a:pt x="43" y="0"/>
                  </a:lnTo>
                  <a:lnTo>
                    <a:pt x="10" y="2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149" name="Freeform 119"/>
            <p:cNvSpPr/>
            <p:nvPr/>
          </p:nvSpPr>
          <p:spPr bwMode="auto">
            <a:xfrm>
              <a:off x="6669746" y="4731854"/>
              <a:ext cx="51287" cy="87068"/>
            </a:xfrm>
            <a:custGeom>
              <a:avLst/>
              <a:gdLst>
                <a:gd name="T0" fmla="*/ 0 w 43"/>
                <a:gd name="T1" fmla="*/ 36 h 73"/>
                <a:gd name="T2" fmla="*/ 0 w 43"/>
                <a:gd name="T3" fmla="*/ 73 h 73"/>
                <a:gd name="T4" fmla="*/ 43 w 43"/>
                <a:gd name="T5" fmla="*/ 73 h 73"/>
                <a:gd name="T6" fmla="*/ 43 w 43"/>
                <a:gd name="T7" fmla="*/ 0 h 73"/>
                <a:gd name="T8" fmla="*/ 0 w 43"/>
                <a:gd name="T9" fmla="*/ 36 h 73"/>
              </a:gdLst>
              <a:ahLst/>
              <a:cxnLst>
                <a:cxn ang="0">
                  <a:pos x="T0" y="T1"/>
                </a:cxn>
                <a:cxn ang="0">
                  <a:pos x="T2" y="T3"/>
                </a:cxn>
                <a:cxn ang="0">
                  <a:pos x="T4" y="T5"/>
                </a:cxn>
                <a:cxn ang="0">
                  <a:pos x="T6" y="T7"/>
                </a:cxn>
                <a:cxn ang="0">
                  <a:pos x="T8" y="T9"/>
                </a:cxn>
              </a:cxnLst>
              <a:rect l="0" t="0" r="r" b="b"/>
              <a:pathLst>
                <a:path w="43" h="73">
                  <a:moveTo>
                    <a:pt x="0" y="36"/>
                  </a:moveTo>
                  <a:lnTo>
                    <a:pt x="0" y="73"/>
                  </a:lnTo>
                  <a:lnTo>
                    <a:pt x="43" y="73"/>
                  </a:lnTo>
                  <a:lnTo>
                    <a:pt x="43" y="0"/>
                  </a:lnTo>
                  <a:lnTo>
                    <a:pt x="0" y="3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150" name="Freeform 120"/>
            <p:cNvSpPr/>
            <p:nvPr/>
          </p:nvSpPr>
          <p:spPr bwMode="auto">
            <a:xfrm>
              <a:off x="6927372" y="4636437"/>
              <a:ext cx="50094" cy="182485"/>
            </a:xfrm>
            <a:custGeom>
              <a:avLst/>
              <a:gdLst>
                <a:gd name="T0" fmla="*/ 0 w 42"/>
                <a:gd name="T1" fmla="*/ 153 h 153"/>
                <a:gd name="T2" fmla="*/ 42 w 42"/>
                <a:gd name="T3" fmla="*/ 153 h 153"/>
                <a:gd name="T4" fmla="*/ 42 w 42"/>
                <a:gd name="T5" fmla="*/ 0 h 153"/>
                <a:gd name="T6" fmla="*/ 0 w 42"/>
                <a:gd name="T7" fmla="*/ 35 h 153"/>
                <a:gd name="T8" fmla="*/ 0 w 42"/>
                <a:gd name="T9" fmla="*/ 153 h 153"/>
              </a:gdLst>
              <a:ahLst/>
              <a:cxnLst>
                <a:cxn ang="0">
                  <a:pos x="T0" y="T1"/>
                </a:cxn>
                <a:cxn ang="0">
                  <a:pos x="T2" y="T3"/>
                </a:cxn>
                <a:cxn ang="0">
                  <a:pos x="T4" y="T5"/>
                </a:cxn>
                <a:cxn ang="0">
                  <a:pos x="T6" y="T7"/>
                </a:cxn>
                <a:cxn ang="0">
                  <a:pos x="T8" y="T9"/>
                </a:cxn>
              </a:cxnLst>
              <a:rect l="0" t="0" r="r" b="b"/>
              <a:pathLst>
                <a:path w="42" h="153">
                  <a:moveTo>
                    <a:pt x="0" y="153"/>
                  </a:moveTo>
                  <a:lnTo>
                    <a:pt x="42" y="153"/>
                  </a:lnTo>
                  <a:lnTo>
                    <a:pt x="42" y="0"/>
                  </a:lnTo>
                  <a:lnTo>
                    <a:pt x="0" y="35"/>
                  </a:lnTo>
                  <a:lnTo>
                    <a:pt x="0" y="15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151" name="Freeform 121"/>
            <p:cNvSpPr/>
            <p:nvPr/>
          </p:nvSpPr>
          <p:spPr bwMode="auto">
            <a:xfrm>
              <a:off x="6904710" y="4556525"/>
              <a:ext cx="25047" cy="51287"/>
            </a:xfrm>
            <a:custGeom>
              <a:avLst/>
              <a:gdLst>
                <a:gd name="T0" fmla="*/ 21 w 21"/>
                <a:gd name="T1" fmla="*/ 22 h 43"/>
                <a:gd name="T2" fmla="*/ 0 w 21"/>
                <a:gd name="T3" fmla="*/ 0 h 43"/>
                <a:gd name="T4" fmla="*/ 0 w 21"/>
                <a:gd name="T5" fmla="*/ 43 h 43"/>
                <a:gd name="T6" fmla="*/ 21 w 21"/>
                <a:gd name="T7" fmla="*/ 22 h 43"/>
              </a:gdLst>
              <a:ahLst/>
              <a:cxnLst>
                <a:cxn ang="0">
                  <a:pos x="T0" y="T1"/>
                </a:cxn>
                <a:cxn ang="0">
                  <a:pos x="T2" y="T3"/>
                </a:cxn>
                <a:cxn ang="0">
                  <a:pos x="T4" y="T5"/>
                </a:cxn>
                <a:cxn ang="0">
                  <a:pos x="T6" y="T7"/>
                </a:cxn>
              </a:cxnLst>
              <a:rect l="0" t="0" r="r" b="b"/>
              <a:pathLst>
                <a:path w="21" h="43">
                  <a:moveTo>
                    <a:pt x="21" y="22"/>
                  </a:moveTo>
                  <a:lnTo>
                    <a:pt x="0" y="0"/>
                  </a:lnTo>
                  <a:lnTo>
                    <a:pt x="0" y="43"/>
                  </a:lnTo>
                  <a:lnTo>
                    <a:pt x="21" y="2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152" name="Freeform 122"/>
            <p:cNvSpPr>
              <a:spLocks noEditPoints="1"/>
            </p:cNvSpPr>
            <p:nvPr/>
          </p:nvSpPr>
          <p:spPr bwMode="auto">
            <a:xfrm>
              <a:off x="6605340" y="4486155"/>
              <a:ext cx="332767" cy="493783"/>
            </a:xfrm>
            <a:custGeom>
              <a:avLst/>
              <a:gdLst>
                <a:gd name="T0" fmla="*/ 108 w 118"/>
                <a:gd name="T1" fmla="*/ 69 h 175"/>
                <a:gd name="T2" fmla="*/ 107 w 118"/>
                <a:gd name="T3" fmla="*/ 70 h 175"/>
                <a:gd name="T4" fmla="*/ 107 w 118"/>
                <a:gd name="T5" fmla="*/ 123 h 175"/>
                <a:gd name="T6" fmla="*/ 106 w 118"/>
                <a:gd name="T7" fmla="*/ 123 h 175"/>
                <a:gd name="T8" fmla="*/ 106 w 118"/>
                <a:gd name="T9" fmla="*/ 136 h 175"/>
                <a:gd name="T10" fmla="*/ 12 w 118"/>
                <a:gd name="T11" fmla="*/ 136 h 175"/>
                <a:gd name="T12" fmla="*/ 12 w 118"/>
                <a:gd name="T13" fmla="*/ 12 h 175"/>
                <a:gd name="T14" fmla="*/ 106 w 118"/>
                <a:gd name="T15" fmla="*/ 12 h 175"/>
                <a:gd name="T16" fmla="*/ 106 w 118"/>
                <a:gd name="T17" fmla="*/ 15 h 175"/>
                <a:gd name="T18" fmla="*/ 118 w 118"/>
                <a:gd name="T19" fmla="*/ 15 h 175"/>
                <a:gd name="T20" fmla="*/ 118 w 118"/>
                <a:gd name="T21" fmla="*/ 10 h 175"/>
                <a:gd name="T22" fmla="*/ 108 w 118"/>
                <a:gd name="T23" fmla="*/ 0 h 175"/>
                <a:gd name="T24" fmla="*/ 9 w 118"/>
                <a:gd name="T25" fmla="*/ 0 h 175"/>
                <a:gd name="T26" fmla="*/ 0 w 118"/>
                <a:gd name="T27" fmla="*/ 10 h 175"/>
                <a:gd name="T28" fmla="*/ 0 w 118"/>
                <a:gd name="T29" fmla="*/ 165 h 175"/>
                <a:gd name="T30" fmla="*/ 9 w 118"/>
                <a:gd name="T31" fmla="*/ 175 h 175"/>
                <a:gd name="T32" fmla="*/ 108 w 118"/>
                <a:gd name="T33" fmla="*/ 175 h 175"/>
                <a:gd name="T34" fmla="*/ 118 w 118"/>
                <a:gd name="T35" fmla="*/ 165 h 175"/>
                <a:gd name="T36" fmla="*/ 118 w 118"/>
                <a:gd name="T37" fmla="*/ 123 h 175"/>
                <a:gd name="T38" fmla="*/ 108 w 118"/>
                <a:gd name="T39" fmla="*/ 123 h 175"/>
                <a:gd name="T40" fmla="*/ 108 w 118"/>
                <a:gd name="T41" fmla="*/ 69 h 175"/>
                <a:gd name="T42" fmla="*/ 58 w 118"/>
                <a:gd name="T43" fmla="*/ 170 h 175"/>
                <a:gd name="T44" fmla="*/ 43 w 118"/>
                <a:gd name="T45" fmla="*/ 155 h 175"/>
                <a:gd name="T46" fmla="*/ 58 w 118"/>
                <a:gd name="T47" fmla="*/ 140 h 175"/>
                <a:gd name="T48" fmla="*/ 73 w 118"/>
                <a:gd name="T49" fmla="*/ 155 h 175"/>
                <a:gd name="T50" fmla="*/ 58 w 118"/>
                <a:gd name="T51" fmla="*/ 170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8" h="175">
                  <a:moveTo>
                    <a:pt x="108" y="69"/>
                  </a:moveTo>
                  <a:cubicBezTo>
                    <a:pt x="107" y="70"/>
                    <a:pt x="107" y="70"/>
                    <a:pt x="107" y="70"/>
                  </a:cubicBezTo>
                  <a:cubicBezTo>
                    <a:pt x="107" y="123"/>
                    <a:pt x="107" y="123"/>
                    <a:pt x="107" y="123"/>
                  </a:cubicBezTo>
                  <a:cubicBezTo>
                    <a:pt x="106" y="123"/>
                    <a:pt x="106" y="123"/>
                    <a:pt x="106" y="123"/>
                  </a:cubicBezTo>
                  <a:cubicBezTo>
                    <a:pt x="106" y="136"/>
                    <a:pt x="106" y="136"/>
                    <a:pt x="106" y="136"/>
                  </a:cubicBezTo>
                  <a:cubicBezTo>
                    <a:pt x="12" y="136"/>
                    <a:pt x="12" y="136"/>
                    <a:pt x="12" y="136"/>
                  </a:cubicBezTo>
                  <a:cubicBezTo>
                    <a:pt x="12" y="12"/>
                    <a:pt x="12" y="12"/>
                    <a:pt x="12" y="12"/>
                  </a:cubicBezTo>
                  <a:cubicBezTo>
                    <a:pt x="106" y="12"/>
                    <a:pt x="106" y="12"/>
                    <a:pt x="106" y="12"/>
                  </a:cubicBezTo>
                  <a:cubicBezTo>
                    <a:pt x="106" y="15"/>
                    <a:pt x="106" y="15"/>
                    <a:pt x="106" y="15"/>
                  </a:cubicBezTo>
                  <a:cubicBezTo>
                    <a:pt x="118" y="15"/>
                    <a:pt x="118" y="15"/>
                    <a:pt x="118" y="15"/>
                  </a:cubicBezTo>
                  <a:cubicBezTo>
                    <a:pt x="118" y="10"/>
                    <a:pt x="118" y="10"/>
                    <a:pt x="118" y="10"/>
                  </a:cubicBezTo>
                  <a:cubicBezTo>
                    <a:pt x="118" y="4"/>
                    <a:pt x="114" y="0"/>
                    <a:pt x="108" y="0"/>
                  </a:cubicBezTo>
                  <a:cubicBezTo>
                    <a:pt x="9" y="0"/>
                    <a:pt x="9" y="0"/>
                    <a:pt x="9" y="0"/>
                  </a:cubicBezTo>
                  <a:cubicBezTo>
                    <a:pt x="4" y="0"/>
                    <a:pt x="0" y="4"/>
                    <a:pt x="0" y="10"/>
                  </a:cubicBezTo>
                  <a:cubicBezTo>
                    <a:pt x="0" y="165"/>
                    <a:pt x="0" y="165"/>
                    <a:pt x="0" y="165"/>
                  </a:cubicBezTo>
                  <a:cubicBezTo>
                    <a:pt x="0" y="171"/>
                    <a:pt x="4" y="175"/>
                    <a:pt x="9" y="175"/>
                  </a:cubicBezTo>
                  <a:cubicBezTo>
                    <a:pt x="108" y="175"/>
                    <a:pt x="108" y="175"/>
                    <a:pt x="108" y="175"/>
                  </a:cubicBezTo>
                  <a:cubicBezTo>
                    <a:pt x="114" y="175"/>
                    <a:pt x="118" y="171"/>
                    <a:pt x="118" y="165"/>
                  </a:cubicBezTo>
                  <a:cubicBezTo>
                    <a:pt x="118" y="123"/>
                    <a:pt x="118" y="123"/>
                    <a:pt x="118" y="123"/>
                  </a:cubicBezTo>
                  <a:cubicBezTo>
                    <a:pt x="108" y="123"/>
                    <a:pt x="108" y="123"/>
                    <a:pt x="108" y="123"/>
                  </a:cubicBezTo>
                  <a:lnTo>
                    <a:pt x="108" y="69"/>
                  </a:lnTo>
                  <a:close/>
                  <a:moveTo>
                    <a:pt x="58" y="170"/>
                  </a:moveTo>
                  <a:cubicBezTo>
                    <a:pt x="50" y="170"/>
                    <a:pt x="43" y="163"/>
                    <a:pt x="43" y="155"/>
                  </a:cubicBezTo>
                  <a:cubicBezTo>
                    <a:pt x="43" y="147"/>
                    <a:pt x="50" y="140"/>
                    <a:pt x="58" y="140"/>
                  </a:cubicBezTo>
                  <a:cubicBezTo>
                    <a:pt x="66" y="140"/>
                    <a:pt x="73" y="147"/>
                    <a:pt x="73" y="155"/>
                  </a:cubicBezTo>
                  <a:cubicBezTo>
                    <a:pt x="73" y="163"/>
                    <a:pt x="66" y="170"/>
                    <a:pt x="58" y="1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153" name="Freeform 123"/>
            <p:cNvSpPr/>
            <p:nvPr/>
          </p:nvSpPr>
          <p:spPr bwMode="auto">
            <a:xfrm>
              <a:off x="6669746" y="4543406"/>
              <a:ext cx="338730" cy="200376"/>
            </a:xfrm>
            <a:custGeom>
              <a:avLst/>
              <a:gdLst>
                <a:gd name="T0" fmla="*/ 204 w 284"/>
                <a:gd name="T1" fmla="*/ 0 h 168"/>
                <a:gd name="T2" fmla="*/ 239 w 284"/>
                <a:gd name="T3" fmla="*/ 35 h 168"/>
                <a:gd name="T4" fmla="*/ 152 w 284"/>
                <a:gd name="T5" fmla="*/ 108 h 168"/>
                <a:gd name="T6" fmla="*/ 93 w 284"/>
                <a:gd name="T7" fmla="*/ 59 h 168"/>
                <a:gd name="T8" fmla="*/ 0 w 284"/>
                <a:gd name="T9" fmla="*/ 134 h 168"/>
                <a:gd name="T10" fmla="*/ 0 w 284"/>
                <a:gd name="T11" fmla="*/ 168 h 168"/>
                <a:gd name="T12" fmla="*/ 93 w 284"/>
                <a:gd name="T13" fmla="*/ 92 h 168"/>
                <a:gd name="T14" fmla="*/ 152 w 284"/>
                <a:gd name="T15" fmla="*/ 142 h 168"/>
                <a:gd name="T16" fmla="*/ 256 w 284"/>
                <a:gd name="T17" fmla="*/ 52 h 168"/>
                <a:gd name="T18" fmla="*/ 284 w 284"/>
                <a:gd name="T19" fmla="*/ 80 h 168"/>
                <a:gd name="T20" fmla="*/ 284 w 284"/>
                <a:gd name="T21" fmla="*/ 0 h 168"/>
                <a:gd name="T22" fmla="*/ 204 w 284"/>
                <a:gd name="T23"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4" h="168">
                  <a:moveTo>
                    <a:pt x="204" y="0"/>
                  </a:moveTo>
                  <a:lnTo>
                    <a:pt x="239" y="35"/>
                  </a:lnTo>
                  <a:lnTo>
                    <a:pt x="152" y="108"/>
                  </a:lnTo>
                  <a:lnTo>
                    <a:pt x="93" y="59"/>
                  </a:lnTo>
                  <a:lnTo>
                    <a:pt x="0" y="134"/>
                  </a:lnTo>
                  <a:lnTo>
                    <a:pt x="0" y="168"/>
                  </a:lnTo>
                  <a:lnTo>
                    <a:pt x="93" y="92"/>
                  </a:lnTo>
                  <a:lnTo>
                    <a:pt x="152" y="142"/>
                  </a:lnTo>
                  <a:lnTo>
                    <a:pt x="256" y="52"/>
                  </a:lnTo>
                  <a:lnTo>
                    <a:pt x="284" y="80"/>
                  </a:lnTo>
                  <a:lnTo>
                    <a:pt x="284" y="0"/>
                  </a:lnTo>
                  <a:lnTo>
                    <a:pt x="20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grpSp>
      <p:grpSp>
        <p:nvGrpSpPr>
          <p:cNvPr id="154" name="组合 153"/>
          <p:cNvGrpSpPr/>
          <p:nvPr/>
        </p:nvGrpSpPr>
        <p:grpSpPr>
          <a:xfrm>
            <a:off x="5789674" y="3541884"/>
            <a:ext cx="364366" cy="342888"/>
            <a:chOff x="5067933" y="4413400"/>
            <a:chExt cx="586815" cy="552226"/>
          </a:xfrm>
          <a:solidFill>
            <a:schemeClr val="bg1"/>
          </a:solidFill>
        </p:grpSpPr>
        <p:sp>
          <p:nvSpPr>
            <p:cNvPr id="155" name="Freeform 124"/>
            <p:cNvSpPr>
              <a:spLocks noEditPoints="1"/>
            </p:cNvSpPr>
            <p:nvPr/>
          </p:nvSpPr>
          <p:spPr bwMode="auto">
            <a:xfrm>
              <a:off x="5121606" y="4413400"/>
              <a:ext cx="242121" cy="304142"/>
            </a:xfrm>
            <a:custGeom>
              <a:avLst/>
              <a:gdLst>
                <a:gd name="T0" fmla="*/ 6 w 86"/>
                <a:gd name="T1" fmla="*/ 68 h 108"/>
                <a:gd name="T2" fmla="*/ 14 w 86"/>
                <a:gd name="T3" fmla="*/ 77 h 108"/>
                <a:gd name="T4" fmla="*/ 45 w 86"/>
                <a:gd name="T5" fmla="*/ 108 h 108"/>
                <a:gd name="T6" fmla="*/ 76 w 86"/>
                <a:gd name="T7" fmla="*/ 77 h 108"/>
                <a:gd name="T8" fmla="*/ 76 w 86"/>
                <a:gd name="T9" fmla="*/ 77 h 108"/>
                <a:gd name="T10" fmla="*/ 84 w 86"/>
                <a:gd name="T11" fmla="*/ 68 h 108"/>
                <a:gd name="T12" fmla="*/ 78 w 86"/>
                <a:gd name="T13" fmla="*/ 59 h 108"/>
                <a:gd name="T14" fmla="*/ 78 w 86"/>
                <a:gd name="T15" fmla="*/ 59 h 108"/>
                <a:gd name="T16" fmla="*/ 68 w 86"/>
                <a:gd name="T17" fmla="*/ 24 h 108"/>
                <a:gd name="T18" fmla="*/ 22 w 86"/>
                <a:gd name="T19" fmla="*/ 19 h 108"/>
                <a:gd name="T20" fmla="*/ 11 w 86"/>
                <a:gd name="T21" fmla="*/ 59 h 108"/>
                <a:gd name="T22" fmla="*/ 11 w 86"/>
                <a:gd name="T23" fmla="*/ 59 h 108"/>
                <a:gd name="T24" fmla="*/ 6 w 86"/>
                <a:gd name="T25" fmla="*/ 68 h 108"/>
                <a:gd name="T26" fmla="*/ 14 w 86"/>
                <a:gd name="T27" fmla="*/ 60 h 108"/>
                <a:gd name="T28" fmla="*/ 14 w 86"/>
                <a:gd name="T29" fmla="*/ 60 h 108"/>
                <a:gd name="T30" fmla="*/ 15 w 86"/>
                <a:gd name="T31" fmla="*/ 60 h 108"/>
                <a:gd name="T32" fmla="*/ 15 w 86"/>
                <a:gd name="T33" fmla="*/ 58 h 108"/>
                <a:gd name="T34" fmla="*/ 17 w 86"/>
                <a:gd name="T35" fmla="*/ 46 h 108"/>
                <a:gd name="T36" fmla="*/ 20 w 86"/>
                <a:gd name="T37" fmla="*/ 42 h 108"/>
                <a:gd name="T38" fmla="*/ 56 w 86"/>
                <a:gd name="T39" fmla="*/ 34 h 108"/>
                <a:gd name="T40" fmla="*/ 73 w 86"/>
                <a:gd name="T41" fmla="*/ 61 h 108"/>
                <a:gd name="T42" fmla="*/ 74 w 86"/>
                <a:gd name="T43" fmla="*/ 61 h 108"/>
                <a:gd name="T44" fmla="*/ 75 w 86"/>
                <a:gd name="T45" fmla="*/ 61 h 108"/>
                <a:gd name="T46" fmla="*/ 76 w 86"/>
                <a:gd name="T47" fmla="*/ 60 h 108"/>
                <a:gd name="T48" fmla="*/ 80 w 86"/>
                <a:gd name="T49" fmla="*/ 62 h 108"/>
                <a:gd name="T50" fmla="*/ 82 w 86"/>
                <a:gd name="T51" fmla="*/ 68 h 108"/>
                <a:gd name="T52" fmla="*/ 80 w 86"/>
                <a:gd name="T53" fmla="*/ 73 h 108"/>
                <a:gd name="T54" fmla="*/ 76 w 86"/>
                <a:gd name="T55" fmla="*/ 75 h 108"/>
                <a:gd name="T56" fmla="*/ 76 w 86"/>
                <a:gd name="T57" fmla="*/ 75 h 108"/>
                <a:gd name="T58" fmla="*/ 74 w 86"/>
                <a:gd name="T59" fmla="*/ 75 h 108"/>
                <a:gd name="T60" fmla="*/ 74 w 86"/>
                <a:gd name="T61" fmla="*/ 77 h 108"/>
                <a:gd name="T62" fmla="*/ 63 w 86"/>
                <a:gd name="T63" fmla="*/ 98 h 108"/>
                <a:gd name="T64" fmla="*/ 55 w 86"/>
                <a:gd name="T65" fmla="*/ 104 h 108"/>
                <a:gd name="T66" fmla="*/ 45 w 86"/>
                <a:gd name="T67" fmla="*/ 106 h 108"/>
                <a:gd name="T68" fmla="*/ 35 w 86"/>
                <a:gd name="T69" fmla="*/ 104 h 108"/>
                <a:gd name="T70" fmla="*/ 26 w 86"/>
                <a:gd name="T71" fmla="*/ 98 h 108"/>
                <a:gd name="T72" fmla="*/ 16 w 86"/>
                <a:gd name="T73" fmla="*/ 77 h 108"/>
                <a:gd name="T74" fmla="*/ 15 w 86"/>
                <a:gd name="T75" fmla="*/ 75 h 108"/>
                <a:gd name="T76" fmla="*/ 14 w 86"/>
                <a:gd name="T77" fmla="*/ 75 h 108"/>
                <a:gd name="T78" fmla="*/ 8 w 86"/>
                <a:gd name="T79" fmla="*/ 68 h 108"/>
                <a:gd name="T80" fmla="*/ 10 w 86"/>
                <a:gd name="T81" fmla="*/ 62 h 108"/>
                <a:gd name="T82" fmla="*/ 14 w 86"/>
                <a:gd name="T83" fmla="*/ 6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6" h="108">
                  <a:moveTo>
                    <a:pt x="6" y="68"/>
                  </a:moveTo>
                  <a:cubicBezTo>
                    <a:pt x="6" y="73"/>
                    <a:pt x="9" y="77"/>
                    <a:pt x="14" y="77"/>
                  </a:cubicBezTo>
                  <a:cubicBezTo>
                    <a:pt x="17" y="95"/>
                    <a:pt x="29" y="108"/>
                    <a:pt x="45" y="108"/>
                  </a:cubicBezTo>
                  <a:cubicBezTo>
                    <a:pt x="60" y="108"/>
                    <a:pt x="73" y="95"/>
                    <a:pt x="76" y="77"/>
                  </a:cubicBezTo>
                  <a:cubicBezTo>
                    <a:pt x="76" y="77"/>
                    <a:pt x="76" y="77"/>
                    <a:pt x="76" y="77"/>
                  </a:cubicBezTo>
                  <a:cubicBezTo>
                    <a:pt x="81" y="77"/>
                    <a:pt x="84" y="73"/>
                    <a:pt x="84" y="68"/>
                  </a:cubicBezTo>
                  <a:cubicBezTo>
                    <a:pt x="84" y="63"/>
                    <a:pt x="81" y="59"/>
                    <a:pt x="78" y="59"/>
                  </a:cubicBezTo>
                  <a:cubicBezTo>
                    <a:pt x="78" y="59"/>
                    <a:pt x="78" y="59"/>
                    <a:pt x="78" y="59"/>
                  </a:cubicBezTo>
                  <a:cubicBezTo>
                    <a:pt x="78" y="59"/>
                    <a:pt x="86" y="31"/>
                    <a:pt x="68" y="24"/>
                  </a:cubicBezTo>
                  <a:cubicBezTo>
                    <a:pt x="66" y="0"/>
                    <a:pt x="22" y="19"/>
                    <a:pt x="22" y="19"/>
                  </a:cubicBezTo>
                  <a:cubicBezTo>
                    <a:pt x="0" y="30"/>
                    <a:pt x="11" y="59"/>
                    <a:pt x="11" y="59"/>
                  </a:cubicBezTo>
                  <a:cubicBezTo>
                    <a:pt x="11" y="59"/>
                    <a:pt x="11" y="59"/>
                    <a:pt x="11" y="59"/>
                  </a:cubicBezTo>
                  <a:cubicBezTo>
                    <a:pt x="8" y="61"/>
                    <a:pt x="6" y="64"/>
                    <a:pt x="6" y="68"/>
                  </a:cubicBezTo>
                  <a:close/>
                  <a:moveTo>
                    <a:pt x="14" y="60"/>
                  </a:moveTo>
                  <a:cubicBezTo>
                    <a:pt x="14" y="60"/>
                    <a:pt x="14" y="60"/>
                    <a:pt x="14" y="60"/>
                  </a:cubicBezTo>
                  <a:cubicBezTo>
                    <a:pt x="15" y="60"/>
                    <a:pt x="15" y="60"/>
                    <a:pt x="15" y="60"/>
                  </a:cubicBezTo>
                  <a:cubicBezTo>
                    <a:pt x="15" y="58"/>
                    <a:pt x="15" y="58"/>
                    <a:pt x="15" y="58"/>
                  </a:cubicBezTo>
                  <a:cubicBezTo>
                    <a:pt x="17" y="46"/>
                    <a:pt x="17" y="46"/>
                    <a:pt x="17" y="46"/>
                  </a:cubicBezTo>
                  <a:cubicBezTo>
                    <a:pt x="19" y="44"/>
                    <a:pt x="20" y="42"/>
                    <a:pt x="20" y="42"/>
                  </a:cubicBezTo>
                  <a:cubicBezTo>
                    <a:pt x="40" y="43"/>
                    <a:pt x="56" y="34"/>
                    <a:pt x="56" y="34"/>
                  </a:cubicBezTo>
                  <a:cubicBezTo>
                    <a:pt x="69" y="24"/>
                    <a:pt x="73" y="61"/>
                    <a:pt x="73" y="61"/>
                  </a:cubicBezTo>
                  <a:cubicBezTo>
                    <a:pt x="74" y="61"/>
                    <a:pt x="74" y="61"/>
                    <a:pt x="74" y="61"/>
                  </a:cubicBezTo>
                  <a:cubicBezTo>
                    <a:pt x="75" y="61"/>
                    <a:pt x="75" y="61"/>
                    <a:pt x="75" y="61"/>
                  </a:cubicBezTo>
                  <a:cubicBezTo>
                    <a:pt x="76" y="60"/>
                    <a:pt x="76" y="60"/>
                    <a:pt x="76" y="60"/>
                  </a:cubicBezTo>
                  <a:cubicBezTo>
                    <a:pt x="78" y="60"/>
                    <a:pt x="79" y="61"/>
                    <a:pt x="80" y="62"/>
                  </a:cubicBezTo>
                  <a:cubicBezTo>
                    <a:pt x="81" y="64"/>
                    <a:pt x="82" y="66"/>
                    <a:pt x="82" y="68"/>
                  </a:cubicBezTo>
                  <a:cubicBezTo>
                    <a:pt x="82" y="70"/>
                    <a:pt x="81" y="72"/>
                    <a:pt x="80" y="73"/>
                  </a:cubicBezTo>
                  <a:cubicBezTo>
                    <a:pt x="79" y="75"/>
                    <a:pt x="78" y="75"/>
                    <a:pt x="76" y="75"/>
                  </a:cubicBezTo>
                  <a:cubicBezTo>
                    <a:pt x="76" y="75"/>
                    <a:pt x="76" y="75"/>
                    <a:pt x="76" y="75"/>
                  </a:cubicBezTo>
                  <a:cubicBezTo>
                    <a:pt x="74" y="75"/>
                    <a:pt x="74" y="75"/>
                    <a:pt x="74" y="75"/>
                  </a:cubicBezTo>
                  <a:cubicBezTo>
                    <a:pt x="74" y="77"/>
                    <a:pt x="74" y="77"/>
                    <a:pt x="74" y="77"/>
                  </a:cubicBezTo>
                  <a:cubicBezTo>
                    <a:pt x="72" y="85"/>
                    <a:pt x="69" y="92"/>
                    <a:pt x="63" y="98"/>
                  </a:cubicBezTo>
                  <a:cubicBezTo>
                    <a:pt x="61" y="100"/>
                    <a:pt x="58" y="102"/>
                    <a:pt x="55" y="104"/>
                  </a:cubicBezTo>
                  <a:cubicBezTo>
                    <a:pt x="51" y="105"/>
                    <a:pt x="48" y="106"/>
                    <a:pt x="45" y="106"/>
                  </a:cubicBezTo>
                  <a:cubicBezTo>
                    <a:pt x="41" y="106"/>
                    <a:pt x="38" y="105"/>
                    <a:pt x="35" y="104"/>
                  </a:cubicBezTo>
                  <a:cubicBezTo>
                    <a:pt x="32" y="102"/>
                    <a:pt x="29" y="100"/>
                    <a:pt x="26" y="98"/>
                  </a:cubicBezTo>
                  <a:cubicBezTo>
                    <a:pt x="21" y="93"/>
                    <a:pt x="17" y="85"/>
                    <a:pt x="16" y="77"/>
                  </a:cubicBezTo>
                  <a:cubicBezTo>
                    <a:pt x="15" y="75"/>
                    <a:pt x="15" y="75"/>
                    <a:pt x="15" y="75"/>
                  </a:cubicBezTo>
                  <a:cubicBezTo>
                    <a:pt x="14" y="75"/>
                    <a:pt x="14" y="75"/>
                    <a:pt x="14" y="75"/>
                  </a:cubicBezTo>
                  <a:cubicBezTo>
                    <a:pt x="11" y="75"/>
                    <a:pt x="8" y="72"/>
                    <a:pt x="8" y="68"/>
                  </a:cubicBezTo>
                  <a:cubicBezTo>
                    <a:pt x="8" y="66"/>
                    <a:pt x="9" y="64"/>
                    <a:pt x="10" y="62"/>
                  </a:cubicBezTo>
                  <a:cubicBezTo>
                    <a:pt x="11" y="61"/>
                    <a:pt x="13" y="60"/>
                    <a:pt x="14"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156" name="Freeform 125"/>
            <p:cNvSpPr/>
            <p:nvPr/>
          </p:nvSpPr>
          <p:spPr bwMode="auto">
            <a:xfrm>
              <a:off x="5067933" y="4717542"/>
              <a:ext cx="361392" cy="248084"/>
            </a:xfrm>
            <a:custGeom>
              <a:avLst/>
              <a:gdLst>
                <a:gd name="T0" fmla="*/ 126 w 128"/>
                <a:gd name="T1" fmla="*/ 61 h 88"/>
                <a:gd name="T2" fmla="*/ 113 w 128"/>
                <a:gd name="T3" fmla="*/ 64 h 88"/>
                <a:gd name="T4" fmla="*/ 99 w 128"/>
                <a:gd name="T5" fmla="*/ 70 h 88"/>
                <a:gd name="T6" fmla="*/ 83 w 128"/>
                <a:gd name="T7" fmla="*/ 33 h 88"/>
                <a:gd name="T8" fmla="*/ 94 w 128"/>
                <a:gd name="T9" fmla="*/ 28 h 88"/>
                <a:gd name="T10" fmla="*/ 119 w 128"/>
                <a:gd name="T11" fmla="*/ 12 h 88"/>
                <a:gd name="T12" fmla="*/ 99 w 128"/>
                <a:gd name="T13" fmla="*/ 0 h 88"/>
                <a:gd name="T14" fmla="*/ 72 w 128"/>
                <a:gd name="T15" fmla="*/ 43 h 88"/>
                <a:gd name="T16" fmla="*/ 68 w 128"/>
                <a:gd name="T17" fmla="*/ 23 h 88"/>
                <a:gd name="T18" fmla="*/ 72 w 128"/>
                <a:gd name="T19" fmla="*/ 17 h 88"/>
                <a:gd name="T20" fmla="*/ 64 w 128"/>
                <a:gd name="T21" fmla="*/ 10 h 88"/>
                <a:gd name="T22" fmla="*/ 56 w 128"/>
                <a:gd name="T23" fmla="*/ 17 h 88"/>
                <a:gd name="T24" fmla="*/ 60 w 128"/>
                <a:gd name="T25" fmla="*/ 23 h 88"/>
                <a:gd name="T26" fmla="*/ 57 w 128"/>
                <a:gd name="T27" fmla="*/ 43 h 88"/>
                <a:gd name="T28" fmla="*/ 29 w 128"/>
                <a:gd name="T29" fmla="*/ 0 h 88"/>
                <a:gd name="T30" fmla="*/ 0 w 128"/>
                <a:gd name="T31" fmla="*/ 28 h 88"/>
                <a:gd name="T32" fmla="*/ 0 w 128"/>
                <a:gd name="T33" fmla="*/ 82 h 88"/>
                <a:gd name="T34" fmla="*/ 64 w 128"/>
                <a:gd name="T35" fmla="*/ 88 h 88"/>
                <a:gd name="T36" fmla="*/ 128 w 128"/>
                <a:gd name="T37" fmla="*/ 82 h 88"/>
                <a:gd name="T38" fmla="*/ 128 w 128"/>
                <a:gd name="T39" fmla="*/ 65 h 88"/>
                <a:gd name="T40" fmla="*/ 126 w 128"/>
                <a:gd name="T41" fmla="*/ 61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8" h="88">
                  <a:moveTo>
                    <a:pt x="126" y="61"/>
                  </a:moveTo>
                  <a:cubicBezTo>
                    <a:pt x="113" y="64"/>
                    <a:pt x="113" y="64"/>
                    <a:pt x="113" y="64"/>
                  </a:cubicBezTo>
                  <a:cubicBezTo>
                    <a:pt x="99" y="70"/>
                    <a:pt x="99" y="70"/>
                    <a:pt x="99" y="70"/>
                  </a:cubicBezTo>
                  <a:cubicBezTo>
                    <a:pt x="83" y="33"/>
                    <a:pt x="83" y="33"/>
                    <a:pt x="83" y="33"/>
                  </a:cubicBezTo>
                  <a:cubicBezTo>
                    <a:pt x="94" y="28"/>
                    <a:pt x="94" y="28"/>
                    <a:pt x="94" y="28"/>
                  </a:cubicBezTo>
                  <a:cubicBezTo>
                    <a:pt x="119" y="12"/>
                    <a:pt x="119" y="12"/>
                    <a:pt x="119" y="12"/>
                  </a:cubicBezTo>
                  <a:cubicBezTo>
                    <a:pt x="114" y="7"/>
                    <a:pt x="107" y="3"/>
                    <a:pt x="99" y="0"/>
                  </a:cubicBezTo>
                  <a:cubicBezTo>
                    <a:pt x="72" y="43"/>
                    <a:pt x="72" y="43"/>
                    <a:pt x="72" y="43"/>
                  </a:cubicBezTo>
                  <a:cubicBezTo>
                    <a:pt x="68" y="23"/>
                    <a:pt x="68" y="23"/>
                    <a:pt x="68" y="23"/>
                  </a:cubicBezTo>
                  <a:cubicBezTo>
                    <a:pt x="70" y="22"/>
                    <a:pt x="72" y="20"/>
                    <a:pt x="72" y="17"/>
                  </a:cubicBezTo>
                  <a:cubicBezTo>
                    <a:pt x="72" y="13"/>
                    <a:pt x="68" y="10"/>
                    <a:pt x="64" y="10"/>
                  </a:cubicBezTo>
                  <a:cubicBezTo>
                    <a:pt x="60" y="10"/>
                    <a:pt x="56" y="13"/>
                    <a:pt x="56" y="17"/>
                  </a:cubicBezTo>
                  <a:cubicBezTo>
                    <a:pt x="56" y="20"/>
                    <a:pt x="58" y="22"/>
                    <a:pt x="60" y="23"/>
                  </a:cubicBezTo>
                  <a:cubicBezTo>
                    <a:pt x="57" y="43"/>
                    <a:pt x="57" y="43"/>
                    <a:pt x="57" y="43"/>
                  </a:cubicBezTo>
                  <a:cubicBezTo>
                    <a:pt x="29" y="0"/>
                    <a:pt x="29" y="0"/>
                    <a:pt x="29" y="0"/>
                  </a:cubicBezTo>
                  <a:cubicBezTo>
                    <a:pt x="14" y="6"/>
                    <a:pt x="3" y="16"/>
                    <a:pt x="0" y="28"/>
                  </a:cubicBezTo>
                  <a:cubicBezTo>
                    <a:pt x="0" y="82"/>
                    <a:pt x="0" y="82"/>
                    <a:pt x="0" y="82"/>
                  </a:cubicBezTo>
                  <a:cubicBezTo>
                    <a:pt x="0" y="82"/>
                    <a:pt x="33" y="88"/>
                    <a:pt x="64" y="88"/>
                  </a:cubicBezTo>
                  <a:cubicBezTo>
                    <a:pt x="95" y="88"/>
                    <a:pt x="128" y="82"/>
                    <a:pt x="128" y="82"/>
                  </a:cubicBezTo>
                  <a:cubicBezTo>
                    <a:pt x="128" y="65"/>
                    <a:pt x="128" y="65"/>
                    <a:pt x="128" y="65"/>
                  </a:cubicBezTo>
                  <a:cubicBezTo>
                    <a:pt x="127" y="64"/>
                    <a:pt x="126" y="62"/>
                    <a:pt x="126" y="6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157" name="Freeform 126"/>
            <p:cNvSpPr>
              <a:spLocks noEditPoints="1"/>
            </p:cNvSpPr>
            <p:nvPr/>
          </p:nvSpPr>
          <p:spPr bwMode="auto">
            <a:xfrm>
              <a:off x="5321981" y="4644786"/>
              <a:ext cx="332767" cy="273131"/>
            </a:xfrm>
            <a:custGeom>
              <a:avLst/>
              <a:gdLst>
                <a:gd name="T0" fmla="*/ 117 w 118"/>
                <a:gd name="T1" fmla="*/ 60 h 97"/>
                <a:gd name="T2" fmla="*/ 93 w 118"/>
                <a:gd name="T3" fmla="*/ 4 h 97"/>
                <a:gd name="T4" fmla="*/ 87 w 118"/>
                <a:gd name="T5" fmla="*/ 1 h 97"/>
                <a:gd name="T6" fmla="*/ 84 w 118"/>
                <a:gd name="T7" fmla="*/ 7 h 97"/>
                <a:gd name="T8" fmla="*/ 6 w 118"/>
                <a:gd name="T9" fmla="*/ 59 h 97"/>
                <a:gd name="T10" fmla="*/ 0 w 118"/>
                <a:gd name="T11" fmla="*/ 61 h 97"/>
                <a:gd name="T12" fmla="*/ 11 w 118"/>
                <a:gd name="T13" fmla="*/ 89 h 97"/>
                <a:gd name="T14" fmla="*/ 17 w 118"/>
                <a:gd name="T15" fmla="*/ 86 h 97"/>
                <a:gd name="T16" fmla="*/ 13 w 118"/>
                <a:gd name="T17" fmla="*/ 76 h 97"/>
                <a:gd name="T18" fmla="*/ 15 w 118"/>
                <a:gd name="T19" fmla="*/ 75 h 97"/>
                <a:gd name="T20" fmla="*/ 19 w 118"/>
                <a:gd name="T21" fmla="*/ 85 h 97"/>
                <a:gd name="T22" fmla="*/ 39 w 118"/>
                <a:gd name="T23" fmla="*/ 81 h 97"/>
                <a:gd name="T24" fmla="*/ 40 w 118"/>
                <a:gd name="T25" fmla="*/ 84 h 97"/>
                <a:gd name="T26" fmla="*/ 62 w 118"/>
                <a:gd name="T27" fmla="*/ 94 h 97"/>
                <a:gd name="T28" fmla="*/ 71 w 118"/>
                <a:gd name="T29" fmla="*/ 74 h 97"/>
                <a:gd name="T30" fmla="*/ 108 w 118"/>
                <a:gd name="T31" fmla="*/ 65 h 97"/>
                <a:gd name="T32" fmla="*/ 89 w 118"/>
                <a:gd name="T33" fmla="*/ 23 h 97"/>
                <a:gd name="T34" fmla="*/ 91 w 118"/>
                <a:gd name="T35" fmla="*/ 22 h 97"/>
                <a:gd name="T36" fmla="*/ 110 w 118"/>
                <a:gd name="T37" fmla="*/ 66 h 97"/>
                <a:gd name="T38" fmla="*/ 114 w 118"/>
                <a:gd name="T39" fmla="*/ 66 h 97"/>
                <a:gd name="T40" fmla="*/ 117 w 118"/>
                <a:gd name="T41" fmla="*/ 60 h 97"/>
                <a:gd name="T42" fmla="*/ 59 w 118"/>
                <a:gd name="T43" fmla="*/ 87 h 97"/>
                <a:gd name="T44" fmla="*/ 46 w 118"/>
                <a:gd name="T45" fmla="*/ 82 h 97"/>
                <a:gd name="T46" fmla="*/ 46 w 118"/>
                <a:gd name="T47" fmla="*/ 79 h 97"/>
                <a:gd name="T48" fmla="*/ 64 w 118"/>
                <a:gd name="T49" fmla="*/ 75 h 97"/>
                <a:gd name="T50" fmla="*/ 59 w 118"/>
                <a:gd name="T51" fmla="*/ 87 h 97"/>
                <a:gd name="T52" fmla="*/ 79 w 118"/>
                <a:gd name="T53" fmla="*/ 23 h 97"/>
                <a:gd name="T54" fmla="*/ 18 w 118"/>
                <a:gd name="T55" fmla="*/ 64 h 97"/>
                <a:gd name="T56" fmla="*/ 13 w 118"/>
                <a:gd name="T57" fmla="*/ 63 h 97"/>
                <a:gd name="T58" fmla="*/ 14 w 118"/>
                <a:gd name="T59" fmla="*/ 58 h 97"/>
                <a:gd name="T60" fmla="*/ 75 w 118"/>
                <a:gd name="T61" fmla="*/ 17 h 97"/>
                <a:gd name="T62" fmla="*/ 80 w 118"/>
                <a:gd name="T63" fmla="*/ 18 h 97"/>
                <a:gd name="T64" fmla="*/ 79 w 118"/>
                <a:gd name="T65" fmla="*/ 23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8" h="97">
                  <a:moveTo>
                    <a:pt x="117" y="60"/>
                  </a:moveTo>
                  <a:cubicBezTo>
                    <a:pt x="93" y="4"/>
                    <a:pt x="93" y="4"/>
                    <a:pt x="93" y="4"/>
                  </a:cubicBezTo>
                  <a:cubicBezTo>
                    <a:pt x="92" y="1"/>
                    <a:pt x="89" y="0"/>
                    <a:pt x="87" y="1"/>
                  </a:cubicBezTo>
                  <a:cubicBezTo>
                    <a:pt x="85" y="2"/>
                    <a:pt x="83" y="5"/>
                    <a:pt x="84" y="7"/>
                  </a:cubicBezTo>
                  <a:cubicBezTo>
                    <a:pt x="6" y="59"/>
                    <a:pt x="6" y="59"/>
                    <a:pt x="6" y="59"/>
                  </a:cubicBezTo>
                  <a:cubicBezTo>
                    <a:pt x="0" y="61"/>
                    <a:pt x="0" y="61"/>
                    <a:pt x="0" y="61"/>
                  </a:cubicBezTo>
                  <a:cubicBezTo>
                    <a:pt x="11" y="89"/>
                    <a:pt x="11" y="89"/>
                    <a:pt x="11" y="89"/>
                  </a:cubicBezTo>
                  <a:cubicBezTo>
                    <a:pt x="17" y="86"/>
                    <a:pt x="17" y="86"/>
                    <a:pt x="17" y="86"/>
                  </a:cubicBezTo>
                  <a:cubicBezTo>
                    <a:pt x="13" y="76"/>
                    <a:pt x="13" y="76"/>
                    <a:pt x="13" y="76"/>
                  </a:cubicBezTo>
                  <a:cubicBezTo>
                    <a:pt x="15" y="75"/>
                    <a:pt x="15" y="75"/>
                    <a:pt x="15" y="75"/>
                  </a:cubicBezTo>
                  <a:cubicBezTo>
                    <a:pt x="19" y="85"/>
                    <a:pt x="19" y="85"/>
                    <a:pt x="19" y="85"/>
                  </a:cubicBezTo>
                  <a:cubicBezTo>
                    <a:pt x="39" y="81"/>
                    <a:pt x="39" y="81"/>
                    <a:pt x="39" y="81"/>
                  </a:cubicBezTo>
                  <a:cubicBezTo>
                    <a:pt x="39" y="82"/>
                    <a:pt x="40" y="83"/>
                    <a:pt x="40" y="84"/>
                  </a:cubicBezTo>
                  <a:cubicBezTo>
                    <a:pt x="44" y="93"/>
                    <a:pt x="54" y="97"/>
                    <a:pt x="62" y="94"/>
                  </a:cubicBezTo>
                  <a:cubicBezTo>
                    <a:pt x="69" y="90"/>
                    <a:pt x="73" y="82"/>
                    <a:pt x="71" y="74"/>
                  </a:cubicBezTo>
                  <a:cubicBezTo>
                    <a:pt x="108" y="65"/>
                    <a:pt x="108" y="65"/>
                    <a:pt x="108" y="65"/>
                  </a:cubicBezTo>
                  <a:cubicBezTo>
                    <a:pt x="89" y="23"/>
                    <a:pt x="89" y="23"/>
                    <a:pt x="89" y="23"/>
                  </a:cubicBezTo>
                  <a:cubicBezTo>
                    <a:pt x="91" y="22"/>
                    <a:pt x="91" y="22"/>
                    <a:pt x="91" y="22"/>
                  </a:cubicBezTo>
                  <a:cubicBezTo>
                    <a:pt x="110" y="66"/>
                    <a:pt x="110" y="66"/>
                    <a:pt x="110" y="66"/>
                  </a:cubicBezTo>
                  <a:cubicBezTo>
                    <a:pt x="111" y="67"/>
                    <a:pt x="113" y="67"/>
                    <a:pt x="114" y="66"/>
                  </a:cubicBezTo>
                  <a:cubicBezTo>
                    <a:pt x="117" y="65"/>
                    <a:pt x="118" y="63"/>
                    <a:pt x="117" y="60"/>
                  </a:cubicBezTo>
                  <a:close/>
                  <a:moveTo>
                    <a:pt x="59" y="87"/>
                  </a:moveTo>
                  <a:cubicBezTo>
                    <a:pt x="54" y="89"/>
                    <a:pt x="48" y="87"/>
                    <a:pt x="46" y="82"/>
                  </a:cubicBezTo>
                  <a:cubicBezTo>
                    <a:pt x="46" y="81"/>
                    <a:pt x="46" y="80"/>
                    <a:pt x="46" y="79"/>
                  </a:cubicBezTo>
                  <a:cubicBezTo>
                    <a:pt x="64" y="75"/>
                    <a:pt x="64" y="75"/>
                    <a:pt x="64" y="75"/>
                  </a:cubicBezTo>
                  <a:cubicBezTo>
                    <a:pt x="65" y="80"/>
                    <a:pt x="63" y="85"/>
                    <a:pt x="59" y="87"/>
                  </a:cubicBezTo>
                  <a:close/>
                  <a:moveTo>
                    <a:pt x="79" y="23"/>
                  </a:moveTo>
                  <a:cubicBezTo>
                    <a:pt x="18" y="64"/>
                    <a:pt x="18" y="64"/>
                    <a:pt x="18" y="64"/>
                  </a:cubicBezTo>
                  <a:cubicBezTo>
                    <a:pt x="17" y="66"/>
                    <a:pt x="14" y="65"/>
                    <a:pt x="13" y="63"/>
                  </a:cubicBezTo>
                  <a:cubicBezTo>
                    <a:pt x="12" y="62"/>
                    <a:pt x="12" y="59"/>
                    <a:pt x="14" y="58"/>
                  </a:cubicBezTo>
                  <a:cubicBezTo>
                    <a:pt x="75" y="17"/>
                    <a:pt x="75" y="17"/>
                    <a:pt x="75" y="17"/>
                  </a:cubicBezTo>
                  <a:cubicBezTo>
                    <a:pt x="77" y="15"/>
                    <a:pt x="79" y="16"/>
                    <a:pt x="80" y="18"/>
                  </a:cubicBezTo>
                  <a:cubicBezTo>
                    <a:pt x="81" y="19"/>
                    <a:pt x="81" y="22"/>
                    <a:pt x="79" y="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grpSp>
      <p:grpSp>
        <p:nvGrpSpPr>
          <p:cNvPr id="158" name="组合 157"/>
          <p:cNvGrpSpPr/>
          <p:nvPr/>
        </p:nvGrpSpPr>
        <p:grpSpPr>
          <a:xfrm>
            <a:off x="4035821" y="1768892"/>
            <a:ext cx="352516" cy="331040"/>
            <a:chOff x="3411256" y="4486155"/>
            <a:chExt cx="567731" cy="533142"/>
          </a:xfrm>
          <a:solidFill>
            <a:schemeClr val="bg1"/>
          </a:solidFill>
        </p:grpSpPr>
        <p:sp>
          <p:nvSpPr>
            <p:cNvPr id="159" name="Freeform 156"/>
            <p:cNvSpPr/>
            <p:nvPr/>
          </p:nvSpPr>
          <p:spPr bwMode="auto">
            <a:xfrm>
              <a:off x="3411256" y="4486155"/>
              <a:ext cx="363778" cy="435340"/>
            </a:xfrm>
            <a:custGeom>
              <a:avLst/>
              <a:gdLst>
                <a:gd name="T0" fmla="*/ 11 w 129"/>
                <a:gd name="T1" fmla="*/ 12 h 154"/>
                <a:gd name="T2" fmla="*/ 118 w 129"/>
                <a:gd name="T3" fmla="*/ 12 h 154"/>
                <a:gd name="T4" fmla="*/ 118 w 129"/>
                <a:gd name="T5" fmla="*/ 31 h 154"/>
                <a:gd name="T6" fmla="*/ 129 w 129"/>
                <a:gd name="T7" fmla="*/ 31 h 154"/>
                <a:gd name="T8" fmla="*/ 129 w 129"/>
                <a:gd name="T9" fmla="*/ 10 h 154"/>
                <a:gd name="T10" fmla="*/ 120 w 129"/>
                <a:gd name="T11" fmla="*/ 0 h 154"/>
                <a:gd name="T12" fmla="*/ 10 w 129"/>
                <a:gd name="T13" fmla="*/ 0 h 154"/>
                <a:gd name="T14" fmla="*/ 0 w 129"/>
                <a:gd name="T15" fmla="*/ 10 h 154"/>
                <a:gd name="T16" fmla="*/ 0 w 129"/>
                <a:gd name="T17" fmla="*/ 144 h 154"/>
                <a:gd name="T18" fmla="*/ 10 w 129"/>
                <a:gd name="T19" fmla="*/ 154 h 154"/>
                <a:gd name="T20" fmla="*/ 69 w 129"/>
                <a:gd name="T21" fmla="*/ 154 h 154"/>
                <a:gd name="T22" fmla="*/ 69 w 129"/>
                <a:gd name="T23" fmla="*/ 143 h 154"/>
                <a:gd name="T24" fmla="*/ 11 w 129"/>
                <a:gd name="T25" fmla="*/ 143 h 154"/>
                <a:gd name="T26" fmla="*/ 11 w 129"/>
                <a:gd name="T27" fmla="*/ 12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9" h="154">
                  <a:moveTo>
                    <a:pt x="11" y="12"/>
                  </a:moveTo>
                  <a:cubicBezTo>
                    <a:pt x="118" y="12"/>
                    <a:pt x="118" y="12"/>
                    <a:pt x="118" y="12"/>
                  </a:cubicBezTo>
                  <a:cubicBezTo>
                    <a:pt x="118" y="31"/>
                    <a:pt x="118" y="31"/>
                    <a:pt x="118" y="31"/>
                  </a:cubicBezTo>
                  <a:cubicBezTo>
                    <a:pt x="129" y="31"/>
                    <a:pt x="129" y="31"/>
                    <a:pt x="129" y="31"/>
                  </a:cubicBezTo>
                  <a:cubicBezTo>
                    <a:pt x="129" y="10"/>
                    <a:pt x="129" y="10"/>
                    <a:pt x="129" y="10"/>
                  </a:cubicBezTo>
                  <a:cubicBezTo>
                    <a:pt x="129" y="5"/>
                    <a:pt x="125" y="0"/>
                    <a:pt x="120" y="0"/>
                  </a:cubicBezTo>
                  <a:cubicBezTo>
                    <a:pt x="10" y="0"/>
                    <a:pt x="10" y="0"/>
                    <a:pt x="10" y="0"/>
                  </a:cubicBezTo>
                  <a:cubicBezTo>
                    <a:pt x="5" y="0"/>
                    <a:pt x="0" y="5"/>
                    <a:pt x="0" y="10"/>
                  </a:cubicBezTo>
                  <a:cubicBezTo>
                    <a:pt x="0" y="144"/>
                    <a:pt x="0" y="144"/>
                    <a:pt x="0" y="144"/>
                  </a:cubicBezTo>
                  <a:cubicBezTo>
                    <a:pt x="0" y="150"/>
                    <a:pt x="5" y="154"/>
                    <a:pt x="10" y="154"/>
                  </a:cubicBezTo>
                  <a:cubicBezTo>
                    <a:pt x="69" y="154"/>
                    <a:pt x="69" y="154"/>
                    <a:pt x="69" y="154"/>
                  </a:cubicBezTo>
                  <a:cubicBezTo>
                    <a:pt x="69" y="143"/>
                    <a:pt x="69" y="143"/>
                    <a:pt x="69" y="143"/>
                  </a:cubicBezTo>
                  <a:cubicBezTo>
                    <a:pt x="11" y="143"/>
                    <a:pt x="11" y="143"/>
                    <a:pt x="11" y="143"/>
                  </a:cubicBezTo>
                  <a:lnTo>
                    <a:pt x="11" y="1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160" name="Freeform 157"/>
            <p:cNvSpPr>
              <a:spLocks noEditPoints="1"/>
            </p:cNvSpPr>
            <p:nvPr/>
          </p:nvSpPr>
          <p:spPr bwMode="auto">
            <a:xfrm>
              <a:off x="3617595" y="4585150"/>
              <a:ext cx="361392" cy="434147"/>
            </a:xfrm>
            <a:custGeom>
              <a:avLst/>
              <a:gdLst>
                <a:gd name="T0" fmla="*/ 119 w 128"/>
                <a:gd name="T1" fmla="*/ 0 h 154"/>
                <a:gd name="T2" fmla="*/ 9 w 128"/>
                <a:gd name="T3" fmla="*/ 0 h 154"/>
                <a:gd name="T4" fmla="*/ 0 w 128"/>
                <a:gd name="T5" fmla="*/ 10 h 154"/>
                <a:gd name="T6" fmla="*/ 0 w 128"/>
                <a:gd name="T7" fmla="*/ 144 h 154"/>
                <a:gd name="T8" fmla="*/ 9 w 128"/>
                <a:gd name="T9" fmla="*/ 154 h 154"/>
                <a:gd name="T10" fmla="*/ 119 w 128"/>
                <a:gd name="T11" fmla="*/ 154 h 154"/>
                <a:gd name="T12" fmla="*/ 128 w 128"/>
                <a:gd name="T13" fmla="*/ 144 h 154"/>
                <a:gd name="T14" fmla="*/ 128 w 128"/>
                <a:gd name="T15" fmla="*/ 10 h 154"/>
                <a:gd name="T16" fmla="*/ 119 w 128"/>
                <a:gd name="T17" fmla="*/ 0 h 154"/>
                <a:gd name="T18" fmla="*/ 117 w 128"/>
                <a:gd name="T19" fmla="*/ 142 h 154"/>
                <a:gd name="T20" fmla="*/ 10 w 128"/>
                <a:gd name="T21" fmla="*/ 142 h 154"/>
                <a:gd name="T22" fmla="*/ 10 w 128"/>
                <a:gd name="T23" fmla="*/ 12 h 154"/>
                <a:gd name="T24" fmla="*/ 117 w 128"/>
                <a:gd name="T25" fmla="*/ 12 h 154"/>
                <a:gd name="T26" fmla="*/ 117 w 128"/>
                <a:gd name="T27" fmla="*/ 142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8" h="154">
                  <a:moveTo>
                    <a:pt x="119" y="0"/>
                  </a:moveTo>
                  <a:cubicBezTo>
                    <a:pt x="9" y="0"/>
                    <a:pt x="9" y="0"/>
                    <a:pt x="9" y="0"/>
                  </a:cubicBezTo>
                  <a:cubicBezTo>
                    <a:pt x="4" y="0"/>
                    <a:pt x="0" y="5"/>
                    <a:pt x="0" y="10"/>
                  </a:cubicBezTo>
                  <a:cubicBezTo>
                    <a:pt x="0" y="144"/>
                    <a:pt x="0" y="144"/>
                    <a:pt x="0" y="144"/>
                  </a:cubicBezTo>
                  <a:cubicBezTo>
                    <a:pt x="0" y="150"/>
                    <a:pt x="4" y="154"/>
                    <a:pt x="9" y="154"/>
                  </a:cubicBezTo>
                  <a:cubicBezTo>
                    <a:pt x="119" y="154"/>
                    <a:pt x="119" y="154"/>
                    <a:pt x="119" y="154"/>
                  </a:cubicBezTo>
                  <a:cubicBezTo>
                    <a:pt x="124" y="154"/>
                    <a:pt x="128" y="150"/>
                    <a:pt x="128" y="144"/>
                  </a:cubicBezTo>
                  <a:cubicBezTo>
                    <a:pt x="128" y="10"/>
                    <a:pt x="128" y="10"/>
                    <a:pt x="128" y="10"/>
                  </a:cubicBezTo>
                  <a:cubicBezTo>
                    <a:pt x="128" y="5"/>
                    <a:pt x="124" y="0"/>
                    <a:pt x="119" y="0"/>
                  </a:cubicBezTo>
                  <a:close/>
                  <a:moveTo>
                    <a:pt x="117" y="142"/>
                  </a:moveTo>
                  <a:cubicBezTo>
                    <a:pt x="10" y="142"/>
                    <a:pt x="10" y="142"/>
                    <a:pt x="10" y="142"/>
                  </a:cubicBezTo>
                  <a:cubicBezTo>
                    <a:pt x="10" y="12"/>
                    <a:pt x="10" y="12"/>
                    <a:pt x="10" y="12"/>
                  </a:cubicBezTo>
                  <a:cubicBezTo>
                    <a:pt x="117" y="12"/>
                    <a:pt x="117" y="12"/>
                    <a:pt x="117" y="12"/>
                  </a:cubicBezTo>
                  <a:lnTo>
                    <a:pt x="117" y="14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161" name="Rectangle 158"/>
            <p:cNvSpPr>
              <a:spLocks noChangeArrowheads="1"/>
            </p:cNvSpPr>
            <p:nvPr/>
          </p:nvSpPr>
          <p:spPr bwMode="auto">
            <a:xfrm>
              <a:off x="3671267" y="4692494"/>
              <a:ext cx="256434" cy="2504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162" name="Rectangle 159"/>
            <p:cNvSpPr>
              <a:spLocks noChangeArrowheads="1"/>
            </p:cNvSpPr>
            <p:nvPr/>
          </p:nvSpPr>
          <p:spPr bwMode="auto">
            <a:xfrm>
              <a:off x="3671267" y="4760479"/>
              <a:ext cx="256434" cy="2504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163" name="Rectangle 160"/>
            <p:cNvSpPr>
              <a:spLocks noChangeArrowheads="1"/>
            </p:cNvSpPr>
            <p:nvPr/>
          </p:nvSpPr>
          <p:spPr bwMode="auto">
            <a:xfrm>
              <a:off x="3671267" y="4828463"/>
              <a:ext cx="256434" cy="2146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164" name="Rectangle 161"/>
            <p:cNvSpPr>
              <a:spLocks noChangeArrowheads="1"/>
            </p:cNvSpPr>
            <p:nvPr/>
          </p:nvSpPr>
          <p:spPr bwMode="auto">
            <a:xfrm>
              <a:off x="3671267" y="4895255"/>
              <a:ext cx="256434" cy="2266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165" name="Freeform 162"/>
            <p:cNvSpPr/>
            <p:nvPr/>
          </p:nvSpPr>
          <p:spPr bwMode="auto">
            <a:xfrm>
              <a:off x="3468506" y="4597077"/>
              <a:ext cx="132391" cy="273131"/>
            </a:xfrm>
            <a:custGeom>
              <a:avLst/>
              <a:gdLst>
                <a:gd name="T0" fmla="*/ 47 w 47"/>
                <a:gd name="T1" fmla="*/ 97 h 97"/>
                <a:gd name="T2" fmla="*/ 47 w 47"/>
                <a:gd name="T3" fmla="*/ 78 h 97"/>
                <a:gd name="T4" fmla="*/ 47 w 47"/>
                <a:gd name="T5" fmla="*/ 78 h 97"/>
                <a:gd name="T6" fmla="*/ 17 w 47"/>
                <a:gd name="T7" fmla="*/ 48 h 97"/>
                <a:gd name="T8" fmla="*/ 47 w 47"/>
                <a:gd name="T9" fmla="*/ 19 h 97"/>
                <a:gd name="T10" fmla="*/ 47 w 47"/>
                <a:gd name="T11" fmla="*/ 19 h 97"/>
                <a:gd name="T12" fmla="*/ 47 w 47"/>
                <a:gd name="T13" fmla="*/ 0 h 97"/>
                <a:gd name="T14" fmla="*/ 38 w 47"/>
                <a:gd name="T15" fmla="*/ 0 h 97"/>
                <a:gd name="T16" fmla="*/ 38 w 47"/>
                <a:gd name="T17" fmla="*/ 8 h 97"/>
                <a:gd name="T18" fmla="*/ 24 w 47"/>
                <a:gd name="T19" fmla="*/ 14 h 97"/>
                <a:gd name="T20" fmla="*/ 19 w 47"/>
                <a:gd name="T21" fmla="*/ 8 h 97"/>
                <a:gd name="T22" fmla="*/ 6 w 47"/>
                <a:gd name="T23" fmla="*/ 20 h 97"/>
                <a:gd name="T24" fmla="*/ 12 w 47"/>
                <a:gd name="T25" fmla="*/ 26 h 97"/>
                <a:gd name="T26" fmla="*/ 6 w 47"/>
                <a:gd name="T27" fmla="*/ 40 h 97"/>
                <a:gd name="T28" fmla="*/ 0 w 47"/>
                <a:gd name="T29" fmla="*/ 40 h 97"/>
                <a:gd name="T30" fmla="*/ 0 w 47"/>
                <a:gd name="T31" fmla="*/ 57 h 97"/>
                <a:gd name="T32" fmla="*/ 6 w 47"/>
                <a:gd name="T33" fmla="*/ 57 h 97"/>
                <a:gd name="T34" fmla="*/ 12 w 47"/>
                <a:gd name="T35" fmla="*/ 71 h 97"/>
                <a:gd name="T36" fmla="*/ 6 w 47"/>
                <a:gd name="T37" fmla="*/ 77 h 97"/>
                <a:gd name="T38" fmla="*/ 18 w 47"/>
                <a:gd name="T39" fmla="*/ 89 h 97"/>
                <a:gd name="T40" fmla="*/ 24 w 47"/>
                <a:gd name="T41" fmla="*/ 83 h 97"/>
                <a:gd name="T42" fmla="*/ 38 w 47"/>
                <a:gd name="T43" fmla="*/ 89 h 97"/>
                <a:gd name="T44" fmla="*/ 38 w 47"/>
                <a:gd name="T45" fmla="*/ 97 h 97"/>
                <a:gd name="T46" fmla="*/ 47 w 47"/>
                <a:gd name="T47" fmla="*/ 9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7" h="97">
                  <a:moveTo>
                    <a:pt x="47" y="97"/>
                  </a:moveTo>
                  <a:cubicBezTo>
                    <a:pt x="47" y="78"/>
                    <a:pt x="47" y="78"/>
                    <a:pt x="47" y="78"/>
                  </a:cubicBezTo>
                  <a:cubicBezTo>
                    <a:pt x="47" y="78"/>
                    <a:pt x="47" y="78"/>
                    <a:pt x="47" y="78"/>
                  </a:cubicBezTo>
                  <a:cubicBezTo>
                    <a:pt x="30" y="78"/>
                    <a:pt x="17" y="64"/>
                    <a:pt x="17" y="48"/>
                  </a:cubicBezTo>
                  <a:cubicBezTo>
                    <a:pt x="17" y="32"/>
                    <a:pt x="30" y="19"/>
                    <a:pt x="47" y="19"/>
                  </a:cubicBezTo>
                  <a:cubicBezTo>
                    <a:pt x="47" y="19"/>
                    <a:pt x="47" y="19"/>
                    <a:pt x="47" y="19"/>
                  </a:cubicBezTo>
                  <a:cubicBezTo>
                    <a:pt x="47" y="0"/>
                    <a:pt x="47" y="0"/>
                    <a:pt x="47" y="0"/>
                  </a:cubicBezTo>
                  <a:cubicBezTo>
                    <a:pt x="38" y="0"/>
                    <a:pt x="38" y="0"/>
                    <a:pt x="38" y="0"/>
                  </a:cubicBezTo>
                  <a:cubicBezTo>
                    <a:pt x="38" y="8"/>
                    <a:pt x="38" y="8"/>
                    <a:pt x="38" y="8"/>
                  </a:cubicBezTo>
                  <a:cubicBezTo>
                    <a:pt x="33" y="9"/>
                    <a:pt x="28" y="11"/>
                    <a:pt x="24" y="14"/>
                  </a:cubicBezTo>
                  <a:cubicBezTo>
                    <a:pt x="19" y="8"/>
                    <a:pt x="19" y="8"/>
                    <a:pt x="19" y="8"/>
                  </a:cubicBezTo>
                  <a:cubicBezTo>
                    <a:pt x="6" y="20"/>
                    <a:pt x="6" y="20"/>
                    <a:pt x="6" y="20"/>
                  </a:cubicBezTo>
                  <a:cubicBezTo>
                    <a:pt x="12" y="26"/>
                    <a:pt x="12" y="26"/>
                    <a:pt x="12" y="26"/>
                  </a:cubicBezTo>
                  <a:cubicBezTo>
                    <a:pt x="9" y="30"/>
                    <a:pt x="7" y="35"/>
                    <a:pt x="6" y="40"/>
                  </a:cubicBezTo>
                  <a:cubicBezTo>
                    <a:pt x="0" y="40"/>
                    <a:pt x="0" y="40"/>
                    <a:pt x="0" y="40"/>
                  </a:cubicBezTo>
                  <a:cubicBezTo>
                    <a:pt x="0" y="57"/>
                    <a:pt x="0" y="57"/>
                    <a:pt x="0" y="57"/>
                  </a:cubicBezTo>
                  <a:cubicBezTo>
                    <a:pt x="6" y="57"/>
                    <a:pt x="6" y="57"/>
                    <a:pt x="6" y="57"/>
                  </a:cubicBezTo>
                  <a:cubicBezTo>
                    <a:pt x="7" y="62"/>
                    <a:pt x="9" y="67"/>
                    <a:pt x="12" y="71"/>
                  </a:cubicBezTo>
                  <a:cubicBezTo>
                    <a:pt x="6" y="77"/>
                    <a:pt x="6" y="77"/>
                    <a:pt x="6" y="77"/>
                  </a:cubicBezTo>
                  <a:cubicBezTo>
                    <a:pt x="18" y="89"/>
                    <a:pt x="18" y="89"/>
                    <a:pt x="18" y="89"/>
                  </a:cubicBezTo>
                  <a:cubicBezTo>
                    <a:pt x="24" y="83"/>
                    <a:pt x="24" y="83"/>
                    <a:pt x="24" y="83"/>
                  </a:cubicBezTo>
                  <a:cubicBezTo>
                    <a:pt x="28" y="86"/>
                    <a:pt x="33" y="88"/>
                    <a:pt x="38" y="89"/>
                  </a:cubicBezTo>
                  <a:cubicBezTo>
                    <a:pt x="38" y="97"/>
                    <a:pt x="38" y="97"/>
                    <a:pt x="38" y="97"/>
                  </a:cubicBezTo>
                  <a:lnTo>
                    <a:pt x="47" y="9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166" name="Freeform 163"/>
            <p:cNvSpPr/>
            <p:nvPr/>
          </p:nvSpPr>
          <p:spPr bwMode="auto">
            <a:xfrm>
              <a:off x="3538876" y="4669833"/>
              <a:ext cx="62021" cy="127621"/>
            </a:xfrm>
            <a:custGeom>
              <a:avLst/>
              <a:gdLst>
                <a:gd name="T0" fmla="*/ 22 w 22"/>
                <a:gd name="T1" fmla="*/ 7 h 45"/>
                <a:gd name="T2" fmla="*/ 22 w 22"/>
                <a:gd name="T3" fmla="*/ 0 h 45"/>
                <a:gd name="T4" fmla="*/ 22 w 22"/>
                <a:gd name="T5" fmla="*/ 0 h 45"/>
                <a:gd name="T6" fmla="*/ 0 w 22"/>
                <a:gd name="T7" fmla="*/ 22 h 45"/>
                <a:gd name="T8" fmla="*/ 22 w 22"/>
                <a:gd name="T9" fmla="*/ 45 h 45"/>
                <a:gd name="T10" fmla="*/ 22 w 22"/>
                <a:gd name="T11" fmla="*/ 45 h 45"/>
                <a:gd name="T12" fmla="*/ 22 w 22"/>
                <a:gd name="T13" fmla="*/ 38 h 45"/>
                <a:gd name="T14" fmla="*/ 22 w 22"/>
                <a:gd name="T15" fmla="*/ 38 h 45"/>
                <a:gd name="T16" fmla="*/ 7 w 22"/>
                <a:gd name="T17" fmla="*/ 22 h 45"/>
                <a:gd name="T18" fmla="*/ 22 w 22"/>
                <a:gd name="T19" fmla="*/ 7 h 45"/>
                <a:gd name="T20" fmla="*/ 22 w 22"/>
                <a:gd name="T21" fmla="*/ 7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 h="45">
                  <a:moveTo>
                    <a:pt x="22" y="7"/>
                  </a:moveTo>
                  <a:cubicBezTo>
                    <a:pt x="22" y="0"/>
                    <a:pt x="22" y="0"/>
                    <a:pt x="22" y="0"/>
                  </a:cubicBezTo>
                  <a:cubicBezTo>
                    <a:pt x="22" y="0"/>
                    <a:pt x="22" y="0"/>
                    <a:pt x="22" y="0"/>
                  </a:cubicBezTo>
                  <a:cubicBezTo>
                    <a:pt x="9" y="0"/>
                    <a:pt x="0" y="10"/>
                    <a:pt x="0" y="22"/>
                  </a:cubicBezTo>
                  <a:cubicBezTo>
                    <a:pt x="0" y="35"/>
                    <a:pt x="9" y="45"/>
                    <a:pt x="22" y="45"/>
                  </a:cubicBezTo>
                  <a:cubicBezTo>
                    <a:pt x="22" y="45"/>
                    <a:pt x="22" y="45"/>
                    <a:pt x="22" y="45"/>
                  </a:cubicBezTo>
                  <a:cubicBezTo>
                    <a:pt x="22" y="38"/>
                    <a:pt x="22" y="38"/>
                    <a:pt x="22" y="38"/>
                  </a:cubicBezTo>
                  <a:cubicBezTo>
                    <a:pt x="22" y="38"/>
                    <a:pt x="22" y="38"/>
                    <a:pt x="22" y="38"/>
                  </a:cubicBezTo>
                  <a:cubicBezTo>
                    <a:pt x="13" y="38"/>
                    <a:pt x="7" y="31"/>
                    <a:pt x="7" y="22"/>
                  </a:cubicBezTo>
                  <a:cubicBezTo>
                    <a:pt x="7" y="14"/>
                    <a:pt x="13" y="7"/>
                    <a:pt x="22" y="7"/>
                  </a:cubicBezTo>
                  <a:cubicBezTo>
                    <a:pt x="22" y="7"/>
                    <a:pt x="22" y="7"/>
                    <a:pt x="22"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167" name="Freeform 164"/>
            <p:cNvSpPr/>
            <p:nvPr/>
          </p:nvSpPr>
          <p:spPr bwMode="auto">
            <a:xfrm>
              <a:off x="3578236" y="4709192"/>
              <a:ext cx="22662" cy="45323"/>
            </a:xfrm>
            <a:custGeom>
              <a:avLst/>
              <a:gdLst>
                <a:gd name="T0" fmla="*/ 8 w 8"/>
                <a:gd name="T1" fmla="*/ 16 h 16"/>
                <a:gd name="T2" fmla="*/ 8 w 8"/>
                <a:gd name="T3" fmla="*/ 0 h 16"/>
                <a:gd name="T4" fmla="*/ 0 w 8"/>
                <a:gd name="T5" fmla="*/ 8 h 16"/>
                <a:gd name="T6" fmla="*/ 8 w 8"/>
                <a:gd name="T7" fmla="*/ 16 h 16"/>
              </a:gdLst>
              <a:ahLst/>
              <a:cxnLst>
                <a:cxn ang="0">
                  <a:pos x="T0" y="T1"/>
                </a:cxn>
                <a:cxn ang="0">
                  <a:pos x="T2" y="T3"/>
                </a:cxn>
                <a:cxn ang="0">
                  <a:pos x="T4" y="T5"/>
                </a:cxn>
                <a:cxn ang="0">
                  <a:pos x="T6" y="T7"/>
                </a:cxn>
              </a:cxnLst>
              <a:rect l="0" t="0" r="r" b="b"/>
              <a:pathLst>
                <a:path w="8" h="16">
                  <a:moveTo>
                    <a:pt x="8" y="16"/>
                  </a:moveTo>
                  <a:cubicBezTo>
                    <a:pt x="8" y="0"/>
                    <a:pt x="8" y="0"/>
                    <a:pt x="8" y="0"/>
                  </a:cubicBezTo>
                  <a:cubicBezTo>
                    <a:pt x="3" y="0"/>
                    <a:pt x="0" y="4"/>
                    <a:pt x="0" y="8"/>
                  </a:cubicBezTo>
                  <a:cubicBezTo>
                    <a:pt x="0" y="13"/>
                    <a:pt x="3" y="16"/>
                    <a:pt x="8"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grpSp>
    </p:spTree>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0" presetClass="entr" presetSubtype="0" decel="100000" fill="hold" nodeType="clickEffect">
                                  <p:stCondLst>
                                    <p:cond delay="0"/>
                                  </p:stCondLst>
                                  <p:childTnLst>
                                    <p:set>
                                      <p:cBhvr>
                                        <p:cTn id="6" dur="1" fill="hold">
                                          <p:stCondLst>
                                            <p:cond delay="0"/>
                                          </p:stCondLst>
                                        </p:cTn>
                                        <p:tgtEl>
                                          <p:spTgt spid="126"/>
                                        </p:tgtEl>
                                        <p:attrNameLst>
                                          <p:attrName>style.visibility</p:attrName>
                                        </p:attrNameLst>
                                      </p:cBhvr>
                                      <p:to>
                                        <p:strVal val="visible"/>
                                      </p:to>
                                    </p:set>
                                    <p:anim calcmode="lin" valueType="num">
                                      <p:cBhvr>
                                        <p:cTn id="7" dur="1000" fill="hold"/>
                                        <p:tgtEl>
                                          <p:spTgt spid="126"/>
                                        </p:tgtEl>
                                        <p:attrNameLst>
                                          <p:attrName>ppt_w</p:attrName>
                                        </p:attrNameLst>
                                      </p:cBhvr>
                                      <p:tavLst>
                                        <p:tav tm="0">
                                          <p:val>
                                            <p:strVal val="#ppt_w+.3"/>
                                          </p:val>
                                        </p:tav>
                                        <p:tav tm="100000">
                                          <p:val>
                                            <p:strVal val="#ppt_w"/>
                                          </p:val>
                                        </p:tav>
                                      </p:tavLst>
                                    </p:anim>
                                    <p:anim calcmode="lin" valueType="num">
                                      <p:cBhvr>
                                        <p:cTn id="8" dur="1000" fill="hold"/>
                                        <p:tgtEl>
                                          <p:spTgt spid="126"/>
                                        </p:tgtEl>
                                        <p:attrNameLst>
                                          <p:attrName>ppt_h</p:attrName>
                                        </p:attrNameLst>
                                      </p:cBhvr>
                                      <p:tavLst>
                                        <p:tav tm="0">
                                          <p:val>
                                            <p:strVal val="#ppt_h"/>
                                          </p:val>
                                        </p:tav>
                                        <p:tav tm="100000">
                                          <p:val>
                                            <p:strVal val="#ppt_h"/>
                                          </p:val>
                                        </p:tav>
                                      </p:tavLst>
                                    </p:anim>
                                    <p:animEffect transition="in" filter="fade">
                                      <p:cBhvr>
                                        <p:cTn id="9" dur="1000"/>
                                        <p:tgtEl>
                                          <p:spTgt spid="126"/>
                                        </p:tgtEl>
                                      </p:cBhvr>
                                    </p:animEffect>
                                  </p:childTnLst>
                                </p:cTn>
                              </p:par>
                              <p:par>
                                <p:cTn id="10" presetID="50" presetClass="entr" presetSubtype="0" decel="100000" fill="hold" grpId="0" nodeType="withEffect">
                                  <p:stCondLst>
                                    <p:cond delay="0"/>
                                  </p:stCondLst>
                                  <p:childTnLst>
                                    <p:set>
                                      <p:cBhvr>
                                        <p:cTn id="11" dur="1" fill="hold">
                                          <p:stCondLst>
                                            <p:cond delay="0"/>
                                          </p:stCondLst>
                                        </p:cTn>
                                        <p:tgtEl>
                                          <p:spTgt spid="77"/>
                                        </p:tgtEl>
                                        <p:attrNameLst>
                                          <p:attrName>style.visibility</p:attrName>
                                        </p:attrNameLst>
                                      </p:cBhvr>
                                      <p:to>
                                        <p:strVal val="visible"/>
                                      </p:to>
                                    </p:set>
                                    <p:anim calcmode="lin" valueType="num">
                                      <p:cBhvr>
                                        <p:cTn id="12" dur="1000" fill="hold"/>
                                        <p:tgtEl>
                                          <p:spTgt spid="77"/>
                                        </p:tgtEl>
                                        <p:attrNameLst>
                                          <p:attrName>ppt_w</p:attrName>
                                        </p:attrNameLst>
                                      </p:cBhvr>
                                      <p:tavLst>
                                        <p:tav tm="0">
                                          <p:val>
                                            <p:strVal val="#ppt_w+.3"/>
                                          </p:val>
                                        </p:tav>
                                        <p:tav tm="100000">
                                          <p:val>
                                            <p:strVal val="#ppt_w"/>
                                          </p:val>
                                        </p:tav>
                                      </p:tavLst>
                                    </p:anim>
                                    <p:anim calcmode="lin" valueType="num">
                                      <p:cBhvr>
                                        <p:cTn id="13" dur="1000" fill="hold"/>
                                        <p:tgtEl>
                                          <p:spTgt spid="77"/>
                                        </p:tgtEl>
                                        <p:attrNameLst>
                                          <p:attrName>ppt_h</p:attrName>
                                        </p:attrNameLst>
                                      </p:cBhvr>
                                      <p:tavLst>
                                        <p:tav tm="0">
                                          <p:val>
                                            <p:strVal val="#ppt_h"/>
                                          </p:val>
                                        </p:tav>
                                        <p:tav tm="100000">
                                          <p:val>
                                            <p:strVal val="#ppt_h"/>
                                          </p:val>
                                        </p:tav>
                                      </p:tavLst>
                                    </p:anim>
                                    <p:animEffect transition="in" filter="fade">
                                      <p:cBhvr>
                                        <p:cTn id="14" dur="1000"/>
                                        <p:tgtEl>
                                          <p:spTgt spid="77"/>
                                        </p:tgtEl>
                                      </p:cBhvr>
                                    </p:animEffect>
                                  </p:childTnLst>
                                </p:cTn>
                              </p:par>
                              <p:par>
                                <p:cTn id="15" presetID="50" presetClass="entr" presetSubtype="0" decel="100000" fill="hold" grpId="0" nodeType="withEffect">
                                  <p:stCondLst>
                                    <p:cond delay="0"/>
                                  </p:stCondLst>
                                  <p:childTnLst>
                                    <p:set>
                                      <p:cBhvr>
                                        <p:cTn id="16" dur="1" fill="hold">
                                          <p:stCondLst>
                                            <p:cond delay="0"/>
                                          </p:stCondLst>
                                        </p:cTn>
                                        <p:tgtEl>
                                          <p:spTgt spid="100"/>
                                        </p:tgtEl>
                                        <p:attrNameLst>
                                          <p:attrName>style.visibility</p:attrName>
                                        </p:attrNameLst>
                                      </p:cBhvr>
                                      <p:to>
                                        <p:strVal val="visible"/>
                                      </p:to>
                                    </p:set>
                                    <p:anim calcmode="lin" valueType="num">
                                      <p:cBhvr>
                                        <p:cTn id="17" dur="1000" fill="hold"/>
                                        <p:tgtEl>
                                          <p:spTgt spid="100"/>
                                        </p:tgtEl>
                                        <p:attrNameLst>
                                          <p:attrName>ppt_w</p:attrName>
                                        </p:attrNameLst>
                                      </p:cBhvr>
                                      <p:tavLst>
                                        <p:tav tm="0">
                                          <p:val>
                                            <p:strVal val="#ppt_w+.3"/>
                                          </p:val>
                                        </p:tav>
                                        <p:tav tm="100000">
                                          <p:val>
                                            <p:strVal val="#ppt_w"/>
                                          </p:val>
                                        </p:tav>
                                      </p:tavLst>
                                    </p:anim>
                                    <p:anim calcmode="lin" valueType="num">
                                      <p:cBhvr>
                                        <p:cTn id="18" dur="1000" fill="hold"/>
                                        <p:tgtEl>
                                          <p:spTgt spid="100"/>
                                        </p:tgtEl>
                                        <p:attrNameLst>
                                          <p:attrName>ppt_h</p:attrName>
                                        </p:attrNameLst>
                                      </p:cBhvr>
                                      <p:tavLst>
                                        <p:tav tm="0">
                                          <p:val>
                                            <p:strVal val="#ppt_h"/>
                                          </p:val>
                                        </p:tav>
                                        <p:tav tm="100000">
                                          <p:val>
                                            <p:strVal val="#ppt_h"/>
                                          </p:val>
                                        </p:tav>
                                      </p:tavLst>
                                    </p:anim>
                                    <p:animEffect transition="in" filter="fade">
                                      <p:cBhvr>
                                        <p:cTn id="19" dur="1000"/>
                                        <p:tgtEl>
                                          <p:spTgt spid="100"/>
                                        </p:tgtEl>
                                      </p:cBhvr>
                                    </p:animEffect>
                                  </p:childTnLst>
                                </p:cTn>
                              </p:par>
                              <p:par>
                                <p:cTn id="20" presetID="50" presetClass="entr" presetSubtype="0" decel="100000" fill="hold" nodeType="withEffect">
                                  <p:stCondLst>
                                    <p:cond delay="0"/>
                                  </p:stCondLst>
                                  <p:childTnLst>
                                    <p:set>
                                      <p:cBhvr>
                                        <p:cTn id="21" dur="1" fill="hold">
                                          <p:stCondLst>
                                            <p:cond delay="0"/>
                                          </p:stCondLst>
                                        </p:cTn>
                                        <p:tgtEl>
                                          <p:spTgt spid="85"/>
                                        </p:tgtEl>
                                        <p:attrNameLst>
                                          <p:attrName>style.visibility</p:attrName>
                                        </p:attrNameLst>
                                      </p:cBhvr>
                                      <p:to>
                                        <p:strVal val="visible"/>
                                      </p:to>
                                    </p:set>
                                    <p:anim calcmode="lin" valueType="num">
                                      <p:cBhvr>
                                        <p:cTn id="22" dur="1000" fill="hold"/>
                                        <p:tgtEl>
                                          <p:spTgt spid="85"/>
                                        </p:tgtEl>
                                        <p:attrNameLst>
                                          <p:attrName>ppt_w</p:attrName>
                                        </p:attrNameLst>
                                      </p:cBhvr>
                                      <p:tavLst>
                                        <p:tav tm="0">
                                          <p:val>
                                            <p:strVal val="#ppt_w+.3"/>
                                          </p:val>
                                        </p:tav>
                                        <p:tav tm="100000">
                                          <p:val>
                                            <p:strVal val="#ppt_w"/>
                                          </p:val>
                                        </p:tav>
                                      </p:tavLst>
                                    </p:anim>
                                    <p:anim calcmode="lin" valueType="num">
                                      <p:cBhvr>
                                        <p:cTn id="23" dur="1000" fill="hold"/>
                                        <p:tgtEl>
                                          <p:spTgt spid="85"/>
                                        </p:tgtEl>
                                        <p:attrNameLst>
                                          <p:attrName>ppt_h</p:attrName>
                                        </p:attrNameLst>
                                      </p:cBhvr>
                                      <p:tavLst>
                                        <p:tav tm="0">
                                          <p:val>
                                            <p:strVal val="#ppt_h"/>
                                          </p:val>
                                        </p:tav>
                                        <p:tav tm="100000">
                                          <p:val>
                                            <p:strVal val="#ppt_h"/>
                                          </p:val>
                                        </p:tav>
                                      </p:tavLst>
                                    </p:anim>
                                    <p:animEffect transition="in" filter="fade">
                                      <p:cBhvr>
                                        <p:cTn id="24" dur="1000"/>
                                        <p:tgtEl>
                                          <p:spTgt spid="85"/>
                                        </p:tgtEl>
                                      </p:cBhvr>
                                    </p:animEffect>
                                  </p:childTnLst>
                                </p:cTn>
                              </p:par>
                              <p:par>
                                <p:cTn id="25" presetID="50" presetClass="entr" presetSubtype="0" decel="100000" fill="hold" nodeType="withEffect">
                                  <p:stCondLst>
                                    <p:cond delay="0"/>
                                  </p:stCondLst>
                                  <p:childTnLst>
                                    <p:set>
                                      <p:cBhvr>
                                        <p:cTn id="26" dur="1" fill="hold">
                                          <p:stCondLst>
                                            <p:cond delay="0"/>
                                          </p:stCondLst>
                                        </p:cTn>
                                        <p:tgtEl>
                                          <p:spTgt spid="114"/>
                                        </p:tgtEl>
                                        <p:attrNameLst>
                                          <p:attrName>style.visibility</p:attrName>
                                        </p:attrNameLst>
                                      </p:cBhvr>
                                      <p:to>
                                        <p:strVal val="visible"/>
                                      </p:to>
                                    </p:set>
                                    <p:anim calcmode="lin" valueType="num">
                                      <p:cBhvr>
                                        <p:cTn id="27" dur="1000" fill="hold"/>
                                        <p:tgtEl>
                                          <p:spTgt spid="114"/>
                                        </p:tgtEl>
                                        <p:attrNameLst>
                                          <p:attrName>ppt_w</p:attrName>
                                        </p:attrNameLst>
                                      </p:cBhvr>
                                      <p:tavLst>
                                        <p:tav tm="0">
                                          <p:val>
                                            <p:strVal val="#ppt_w+.3"/>
                                          </p:val>
                                        </p:tav>
                                        <p:tav tm="100000">
                                          <p:val>
                                            <p:strVal val="#ppt_w"/>
                                          </p:val>
                                        </p:tav>
                                      </p:tavLst>
                                    </p:anim>
                                    <p:anim calcmode="lin" valueType="num">
                                      <p:cBhvr>
                                        <p:cTn id="28" dur="1000" fill="hold"/>
                                        <p:tgtEl>
                                          <p:spTgt spid="114"/>
                                        </p:tgtEl>
                                        <p:attrNameLst>
                                          <p:attrName>ppt_h</p:attrName>
                                        </p:attrNameLst>
                                      </p:cBhvr>
                                      <p:tavLst>
                                        <p:tav tm="0">
                                          <p:val>
                                            <p:strVal val="#ppt_h"/>
                                          </p:val>
                                        </p:tav>
                                        <p:tav tm="100000">
                                          <p:val>
                                            <p:strVal val="#ppt_h"/>
                                          </p:val>
                                        </p:tav>
                                      </p:tavLst>
                                    </p:anim>
                                    <p:animEffect transition="in" filter="fade">
                                      <p:cBhvr>
                                        <p:cTn id="29" dur="1000"/>
                                        <p:tgtEl>
                                          <p:spTgt spid="114"/>
                                        </p:tgtEl>
                                      </p:cBhvr>
                                    </p:animEffect>
                                  </p:childTnLst>
                                </p:cTn>
                              </p:par>
                              <p:par>
                                <p:cTn id="30" presetID="50" presetClass="entr" presetSubtype="0" decel="100000" fill="hold" nodeType="withEffect">
                                  <p:stCondLst>
                                    <p:cond delay="0"/>
                                  </p:stCondLst>
                                  <p:childTnLst>
                                    <p:set>
                                      <p:cBhvr>
                                        <p:cTn id="31" dur="1" fill="hold">
                                          <p:stCondLst>
                                            <p:cond delay="0"/>
                                          </p:stCondLst>
                                        </p:cTn>
                                        <p:tgtEl>
                                          <p:spTgt spid="102"/>
                                        </p:tgtEl>
                                        <p:attrNameLst>
                                          <p:attrName>style.visibility</p:attrName>
                                        </p:attrNameLst>
                                      </p:cBhvr>
                                      <p:to>
                                        <p:strVal val="visible"/>
                                      </p:to>
                                    </p:set>
                                    <p:anim calcmode="lin" valueType="num">
                                      <p:cBhvr>
                                        <p:cTn id="32" dur="1000" fill="hold"/>
                                        <p:tgtEl>
                                          <p:spTgt spid="102"/>
                                        </p:tgtEl>
                                        <p:attrNameLst>
                                          <p:attrName>ppt_w</p:attrName>
                                        </p:attrNameLst>
                                      </p:cBhvr>
                                      <p:tavLst>
                                        <p:tav tm="0">
                                          <p:val>
                                            <p:strVal val="#ppt_w+.3"/>
                                          </p:val>
                                        </p:tav>
                                        <p:tav tm="100000">
                                          <p:val>
                                            <p:strVal val="#ppt_w"/>
                                          </p:val>
                                        </p:tav>
                                      </p:tavLst>
                                    </p:anim>
                                    <p:anim calcmode="lin" valueType="num">
                                      <p:cBhvr>
                                        <p:cTn id="33" dur="1000" fill="hold"/>
                                        <p:tgtEl>
                                          <p:spTgt spid="102"/>
                                        </p:tgtEl>
                                        <p:attrNameLst>
                                          <p:attrName>ppt_h</p:attrName>
                                        </p:attrNameLst>
                                      </p:cBhvr>
                                      <p:tavLst>
                                        <p:tav tm="0">
                                          <p:val>
                                            <p:strVal val="#ppt_h"/>
                                          </p:val>
                                        </p:tav>
                                        <p:tav tm="100000">
                                          <p:val>
                                            <p:strVal val="#ppt_h"/>
                                          </p:val>
                                        </p:tav>
                                      </p:tavLst>
                                    </p:anim>
                                    <p:animEffect transition="in" filter="fade">
                                      <p:cBhvr>
                                        <p:cTn id="34" dur="1000"/>
                                        <p:tgtEl>
                                          <p:spTgt spid="102"/>
                                        </p:tgtEl>
                                      </p:cBhvr>
                                    </p:animEffect>
                                  </p:childTnLst>
                                </p:cTn>
                              </p:par>
                            </p:childTnLst>
                          </p:cTn>
                        </p:par>
                      </p:childTnLst>
                    </p:cTn>
                  </p:par>
                  <p:par>
                    <p:cTn id="35" fill="hold">
                      <p:stCondLst>
                        <p:cond delay="indefinite"/>
                      </p:stCondLst>
                      <p:childTnLst>
                        <p:par>
                          <p:cTn id="36" fill="hold">
                            <p:stCondLst>
                              <p:cond delay="0"/>
                            </p:stCondLst>
                            <p:childTnLst>
                              <p:par>
                                <p:cTn id="37" presetID="53" presetClass="entr" presetSubtype="16" fill="hold" nodeType="clickEffect">
                                  <p:stCondLst>
                                    <p:cond delay="0"/>
                                  </p:stCondLst>
                                  <p:childTnLst>
                                    <p:set>
                                      <p:cBhvr>
                                        <p:cTn id="38" dur="1" fill="hold">
                                          <p:stCondLst>
                                            <p:cond delay="0"/>
                                          </p:stCondLst>
                                        </p:cTn>
                                        <p:tgtEl>
                                          <p:spTgt spid="158"/>
                                        </p:tgtEl>
                                        <p:attrNameLst>
                                          <p:attrName>style.visibility</p:attrName>
                                        </p:attrNameLst>
                                      </p:cBhvr>
                                      <p:to>
                                        <p:strVal val="visible"/>
                                      </p:to>
                                    </p:set>
                                    <p:anim calcmode="lin" valueType="num">
                                      <p:cBhvr>
                                        <p:cTn id="39" dur="500" fill="hold"/>
                                        <p:tgtEl>
                                          <p:spTgt spid="158"/>
                                        </p:tgtEl>
                                        <p:attrNameLst>
                                          <p:attrName>ppt_w</p:attrName>
                                        </p:attrNameLst>
                                      </p:cBhvr>
                                      <p:tavLst>
                                        <p:tav tm="0">
                                          <p:val>
                                            <p:fltVal val="0"/>
                                          </p:val>
                                        </p:tav>
                                        <p:tav tm="100000">
                                          <p:val>
                                            <p:strVal val="#ppt_w"/>
                                          </p:val>
                                        </p:tav>
                                      </p:tavLst>
                                    </p:anim>
                                    <p:anim calcmode="lin" valueType="num">
                                      <p:cBhvr>
                                        <p:cTn id="40" dur="500" fill="hold"/>
                                        <p:tgtEl>
                                          <p:spTgt spid="158"/>
                                        </p:tgtEl>
                                        <p:attrNameLst>
                                          <p:attrName>ppt_h</p:attrName>
                                        </p:attrNameLst>
                                      </p:cBhvr>
                                      <p:tavLst>
                                        <p:tav tm="0">
                                          <p:val>
                                            <p:fltVal val="0"/>
                                          </p:val>
                                        </p:tav>
                                        <p:tav tm="100000">
                                          <p:val>
                                            <p:strVal val="#ppt_h"/>
                                          </p:val>
                                        </p:tav>
                                      </p:tavLst>
                                    </p:anim>
                                    <p:animEffect transition="in" filter="fade">
                                      <p:cBhvr>
                                        <p:cTn id="41" dur="500"/>
                                        <p:tgtEl>
                                          <p:spTgt spid="158"/>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grpId="0" nodeType="clickEffect">
                                  <p:stCondLst>
                                    <p:cond delay="0"/>
                                  </p:stCondLst>
                                  <p:childTnLst>
                                    <p:set>
                                      <p:cBhvr>
                                        <p:cTn id="45" dur="1" fill="hold">
                                          <p:stCondLst>
                                            <p:cond delay="0"/>
                                          </p:stCondLst>
                                        </p:cTn>
                                        <p:tgtEl>
                                          <p:spTgt spid="48"/>
                                        </p:tgtEl>
                                        <p:attrNameLst>
                                          <p:attrName>style.visibility</p:attrName>
                                        </p:attrNameLst>
                                      </p:cBhvr>
                                      <p:to>
                                        <p:strVal val="visible"/>
                                      </p:to>
                                    </p:set>
                                    <p:anim calcmode="lin" valueType="num">
                                      <p:cBhvr>
                                        <p:cTn id="46" dur="500" fill="hold"/>
                                        <p:tgtEl>
                                          <p:spTgt spid="48"/>
                                        </p:tgtEl>
                                        <p:attrNameLst>
                                          <p:attrName>ppt_w</p:attrName>
                                        </p:attrNameLst>
                                      </p:cBhvr>
                                      <p:tavLst>
                                        <p:tav tm="0">
                                          <p:val>
                                            <p:fltVal val="0"/>
                                          </p:val>
                                        </p:tav>
                                        <p:tav tm="100000">
                                          <p:val>
                                            <p:strVal val="#ppt_w"/>
                                          </p:val>
                                        </p:tav>
                                      </p:tavLst>
                                    </p:anim>
                                    <p:anim calcmode="lin" valueType="num">
                                      <p:cBhvr>
                                        <p:cTn id="47" dur="500" fill="hold"/>
                                        <p:tgtEl>
                                          <p:spTgt spid="48"/>
                                        </p:tgtEl>
                                        <p:attrNameLst>
                                          <p:attrName>ppt_h</p:attrName>
                                        </p:attrNameLst>
                                      </p:cBhvr>
                                      <p:tavLst>
                                        <p:tav tm="0">
                                          <p:val>
                                            <p:fltVal val="0"/>
                                          </p:val>
                                        </p:tav>
                                        <p:tav tm="100000">
                                          <p:val>
                                            <p:strVal val="#ppt_h"/>
                                          </p:val>
                                        </p:tav>
                                      </p:tavLst>
                                    </p:anim>
                                    <p:animEffect transition="in" filter="fade">
                                      <p:cBhvr>
                                        <p:cTn id="48" dur="500"/>
                                        <p:tgtEl>
                                          <p:spTgt spid="48"/>
                                        </p:tgtEl>
                                      </p:cBhvr>
                                    </p:animEffect>
                                  </p:childTnLst>
                                </p:cTn>
                              </p:par>
                            </p:childTnLst>
                          </p:cTn>
                        </p:par>
                      </p:childTnLst>
                    </p:cTn>
                  </p:par>
                  <p:par>
                    <p:cTn id="49" fill="hold">
                      <p:stCondLst>
                        <p:cond delay="indefinite"/>
                      </p:stCondLst>
                      <p:childTnLst>
                        <p:par>
                          <p:cTn id="50" fill="hold">
                            <p:stCondLst>
                              <p:cond delay="0"/>
                            </p:stCondLst>
                            <p:childTnLst>
                              <p:par>
                                <p:cTn id="51" presetID="16" presetClass="entr" presetSubtype="21" fill="hold" nodeType="clickEffect">
                                  <p:stCondLst>
                                    <p:cond delay="0"/>
                                  </p:stCondLst>
                                  <p:childTnLst>
                                    <p:set>
                                      <p:cBhvr>
                                        <p:cTn id="52" dur="1" fill="hold">
                                          <p:stCondLst>
                                            <p:cond delay="0"/>
                                          </p:stCondLst>
                                        </p:cTn>
                                        <p:tgtEl>
                                          <p:spTgt spid="31"/>
                                        </p:tgtEl>
                                        <p:attrNameLst>
                                          <p:attrName>style.visibility</p:attrName>
                                        </p:attrNameLst>
                                      </p:cBhvr>
                                      <p:to>
                                        <p:strVal val="visible"/>
                                      </p:to>
                                    </p:set>
                                    <p:animEffect transition="in" filter="barn(inVertical)">
                                      <p:cBhvr>
                                        <p:cTn id="53" dur="500"/>
                                        <p:tgtEl>
                                          <p:spTgt spid="31"/>
                                        </p:tgtEl>
                                      </p:cBhvr>
                                    </p:animEffect>
                                  </p:childTnLst>
                                </p:cTn>
                              </p:par>
                              <p:par>
                                <p:cTn id="54" presetID="53" presetClass="entr" presetSubtype="16" fill="hold" grpId="0" nodeType="withEffect">
                                  <p:stCondLst>
                                    <p:cond delay="0"/>
                                  </p:stCondLst>
                                  <p:childTnLst>
                                    <p:set>
                                      <p:cBhvr>
                                        <p:cTn id="55" dur="1" fill="hold">
                                          <p:stCondLst>
                                            <p:cond delay="0"/>
                                          </p:stCondLst>
                                        </p:cTn>
                                        <p:tgtEl>
                                          <p:spTgt spid="50"/>
                                        </p:tgtEl>
                                        <p:attrNameLst>
                                          <p:attrName>style.visibility</p:attrName>
                                        </p:attrNameLst>
                                      </p:cBhvr>
                                      <p:to>
                                        <p:strVal val="visible"/>
                                      </p:to>
                                    </p:set>
                                    <p:anim calcmode="lin" valueType="num">
                                      <p:cBhvr>
                                        <p:cTn id="56" dur="500" fill="hold"/>
                                        <p:tgtEl>
                                          <p:spTgt spid="50"/>
                                        </p:tgtEl>
                                        <p:attrNameLst>
                                          <p:attrName>ppt_w</p:attrName>
                                        </p:attrNameLst>
                                      </p:cBhvr>
                                      <p:tavLst>
                                        <p:tav tm="0">
                                          <p:val>
                                            <p:fltVal val="0"/>
                                          </p:val>
                                        </p:tav>
                                        <p:tav tm="100000">
                                          <p:val>
                                            <p:strVal val="#ppt_w"/>
                                          </p:val>
                                        </p:tav>
                                      </p:tavLst>
                                    </p:anim>
                                    <p:anim calcmode="lin" valueType="num">
                                      <p:cBhvr>
                                        <p:cTn id="57" dur="500" fill="hold"/>
                                        <p:tgtEl>
                                          <p:spTgt spid="50"/>
                                        </p:tgtEl>
                                        <p:attrNameLst>
                                          <p:attrName>ppt_h</p:attrName>
                                        </p:attrNameLst>
                                      </p:cBhvr>
                                      <p:tavLst>
                                        <p:tav tm="0">
                                          <p:val>
                                            <p:fltVal val="0"/>
                                          </p:val>
                                        </p:tav>
                                        <p:tav tm="100000">
                                          <p:val>
                                            <p:strVal val="#ppt_h"/>
                                          </p:val>
                                        </p:tav>
                                      </p:tavLst>
                                    </p:anim>
                                    <p:animEffect transition="in" filter="fade">
                                      <p:cBhvr>
                                        <p:cTn id="58" dur="500"/>
                                        <p:tgtEl>
                                          <p:spTgt spid="50"/>
                                        </p:tgtEl>
                                      </p:cBhvr>
                                    </p:animEffect>
                                  </p:childTnLst>
                                </p:cTn>
                              </p:par>
                            </p:childTnLst>
                          </p:cTn>
                        </p:par>
                      </p:childTnLst>
                    </p:cTn>
                  </p:par>
                  <p:par>
                    <p:cTn id="59" fill="hold">
                      <p:stCondLst>
                        <p:cond delay="indefinite"/>
                      </p:stCondLst>
                      <p:childTnLst>
                        <p:par>
                          <p:cTn id="60" fill="hold">
                            <p:stCondLst>
                              <p:cond delay="0"/>
                            </p:stCondLst>
                            <p:childTnLst>
                              <p:par>
                                <p:cTn id="61" presetID="53" presetClass="entr" presetSubtype="16" fill="hold" nodeType="clickEffect">
                                  <p:stCondLst>
                                    <p:cond delay="0"/>
                                  </p:stCondLst>
                                  <p:childTnLst>
                                    <p:set>
                                      <p:cBhvr>
                                        <p:cTn id="62" dur="1" fill="hold">
                                          <p:stCondLst>
                                            <p:cond delay="0"/>
                                          </p:stCondLst>
                                        </p:cTn>
                                        <p:tgtEl>
                                          <p:spTgt spid="154"/>
                                        </p:tgtEl>
                                        <p:attrNameLst>
                                          <p:attrName>style.visibility</p:attrName>
                                        </p:attrNameLst>
                                      </p:cBhvr>
                                      <p:to>
                                        <p:strVal val="visible"/>
                                      </p:to>
                                    </p:set>
                                    <p:anim calcmode="lin" valueType="num">
                                      <p:cBhvr>
                                        <p:cTn id="63" dur="500" fill="hold"/>
                                        <p:tgtEl>
                                          <p:spTgt spid="154"/>
                                        </p:tgtEl>
                                        <p:attrNameLst>
                                          <p:attrName>ppt_w</p:attrName>
                                        </p:attrNameLst>
                                      </p:cBhvr>
                                      <p:tavLst>
                                        <p:tav tm="0">
                                          <p:val>
                                            <p:fltVal val="0"/>
                                          </p:val>
                                        </p:tav>
                                        <p:tav tm="100000">
                                          <p:val>
                                            <p:strVal val="#ppt_w"/>
                                          </p:val>
                                        </p:tav>
                                      </p:tavLst>
                                    </p:anim>
                                    <p:anim calcmode="lin" valueType="num">
                                      <p:cBhvr>
                                        <p:cTn id="64" dur="500" fill="hold"/>
                                        <p:tgtEl>
                                          <p:spTgt spid="154"/>
                                        </p:tgtEl>
                                        <p:attrNameLst>
                                          <p:attrName>ppt_h</p:attrName>
                                        </p:attrNameLst>
                                      </p:cBhvr>
                                      <p:tavLst>
                                        <p:tav tm="0">
                                          <p:val>
                                            <p:fltVal val="0"/>
                                          </p:val>
                                        </p:tav>
                                        <p:tav tm="100000">
                                          <p:val>
                                            <p:strVal val="#ppt_h"/>
                                          </p:val>
                                        </p:tav>
                                      </p:tavLst>
                                    </p:anim>
                                    <p:animEffect transition="in" filter="fade">
                                      <p:cBhvr>
                                        <p:cTn id="65" dur="500"/>
                                        <p:tgtEl>
                                          <p:spTgt spid="154"/>
                                        </p:tgtEl>
                                      </p:cBhvr>
                                    </p:animEffect>
                                  </p:childTnLst>
                                </p:cTn>
                              </p:par>
                              <p:par>
                                <p:cTn id="66" presetID="53" presetClass="entr" presetSubtype="16" fill="hold" grpId="0" nodeType="withEffect">
                                  <p:stCondLst>
                                    <p:cond delay="0"/>
                                  </p:stCondLst>
                                  <p:childTnLst>
                                    <p:set>
                                      <p:cBhvr>
                                        <p:cTn id="67" dur="1" fill="hold">
                                          <p:stCondLst>
                                            <p:cond delay="0"/>
                                          </p:stCondLst>
                                        </p:cTn>
                                        <p:tgtEl>
                                          <p:spTgt spid="53"/>
                                        </p:tgtEl>
                                        <p:attrNameLst>
                                          <p:attrName>style.visibility</p:attrName>
                                        </p:attrNameLst>
                                      </p:cBhvr>
                                      <p:to>
                                        <p:strVal val="visible"/>
                                      </p:to>
                                    </p:set>
                                    <p:anim calcmode="lin" valueType="num">
                                      <p:cBhvr>
                                        <p:cTn id="68" dur="500" fill="hold"/>
                                        <p:tgtEl>
                                          <p:spTgt spid="53"/>
                                        </p:tgtEl>
                                        <p:attrNameLst>
                                          <p:attrName>ppt_w</p:attrName>
                                        </p:attrNameLst>
                                      </p:cBhvr>
                                      <p:tavLst>
                                        <p:tav tm="0">
                                          <p:val>
                                            <p:fltVal val="0"/>
                                          </p:val>
                                        </p:tav>
                                        <p:tav tm="100000">
                                          <p:val>
                                            <p:strVal val="#ppt_w"/>
                                          </p:val>
                                        </p:tav>
                                      </p:tavLst>
                                    </p:anim>
                                    <p:anim calcmode="lin" valueType="num">
                                      <p:cBhvr>
                                        <p:cTn id="69" dur="500" fill="hold"/>
                                        <p:tgtEl>
                                          <p:spTgt spid="53"/>
                                        </p:tgtEl>
                                        <p:attrNameLst>
                                          <p:attrName>ppt_h</p:attrName>
                                        </p:attrNameLst>
                                      </p:cBhvr>
                                      <p:tavLst>
                                        <p:tav tm="0">
                                          <p:val>
                                            <p:fltVal val="0"/>
                                          </p:val>
                                        </p:tav>
                                        <p:tav tm="100000">
                                          <p:val>
                                            <p:strVal val="#ppt_h"/>
                                          </p:val>
                                        </p:tav>
                                      </p:tavLst>
                                    </p:anim>
                                    <p:animEffect transition="in" filter="fade">
                                      <p:cBhvr>
                                        <p:cTn id="70" dur="500"/>
                                        <p:tgtEl>
                                          <p:spTgt spid="53"/>
                                        </p:tgtEl>
                                      </p:cBhvr>
                                    </p:animEffect>
                                  </p:childTnLst>
                                </p:cTn>
                              </p:par>
                            </p:childTnLst>
                          </p:cTn>
                        </p:par>
                      </p:childTnLst>
                    </p:cTn>
                  </p:par>
                  <p:par>
                    <p:cTn id="71" fill="hold">
                      <p:stCondLst>
                        <p:cond delay="indefinite"/>
                      </p:stCondLst>
                      <p:childTnLst>
                        <p:par>
                          <p:cTn id="72" fill="hold">
                            <p:stCondLst>
                              <p:cond delay="0"/>
                            </p:stCondLst>
                            <p:childTnLst>
                              <p:par>
                                <p:cTn id="73" presetID="16" presetClass="entr" presetSubtype="21" fill="hold" nodeType="clickEffect">
                                  <p:stCondLst>
                                    <p:cond delay="0"/>
                                  </p:stCondLst>
                                  <p:childTnLst>
                                    <p:set>
                                      <p:cBhvr>
                                        <p:cTn id="74" dur="1" fill="hold">
                                          <p:stCondLst>
                                            <p:cond delay="0"/>
                                          </p:stCondLst>
                                        </p:cTn>
                                        <p:tgtEl>
                                          <p:spTgt spid="122"/>
                                        </p:tgtEl>
                                        <p:attrNameLst>
                                          <p:attrName>style.visibility</p:attrName>
                                        </p:attrNameLst>
                                      </p:cBhvr>
                                      <p:to>
                                        <p:strVal val="visible"/>
                                      </p:to>
                                    </p:set>
                                    <p:animEffect transition="in" filter="barn(inVertical)">
                                      <p:cBhvr>
                                        <p:cTn id="75" dur="500"/>
                                        <p:tgtEl>
                                          <p:spTgt spid="122"/>
                                        </p:tgtEl>
                                      </p:cBhvr>
                                    </p:animEffect>
                                  </p:childTnLst>
                                </p:cTn>
                              </p:par>
                            </p:childTnLst>
                          </p:cTn>
                        </p:par>
                      </p:childTnLst>
                    </p:cTn>
                  </p:par>
                  <p:par>
                    <p:cTn id="76" fill="hold">
                      <p:stCondLst>
                        <p:cond delay="indefinite"/>
                      </p:stCondLst>
                      <p:childTnLst>
                        <p:par>
                          <p:cTn id="77" fill="hold">
                            <p:stCondLst>
                              <p:cond delay="0"/>
                            </p:stCondLst>
                            <p:childTnLst>
                              <p:par>
                                <p:cTn id="78" presetID="53" presetClass="entr" presetSubtype="16" fill="hold" nodeType="clickEffect">
                                  <p:stCondLst>
                                    <p:cond delay="0"/>
                                  </p:stCondLst>
                                  <p:childTnLst>
                                    <p:set>
                                      <p:cBhvr>
                                        <p:cTn id="79" dur="1" fill="hold">
                                          <p:stCondLst>
                                            <p:cond delay="0"/>
                                          </p:stCondLst>
                                        </p:cTn>
                                        <p:tgtEl>
                                          <p:spTgt spid="144"/>
                                        </p:tgtEl>
                                        <p:attrNameLst>
                                          <p:attrName>style.visibility</p:attrName>
                                        </p:attrNameLst>
                                      </p:cBhvr>
                                      <p:to>
                                        <p:strVal val="visible"/>
                                      </p:to>
                                    </p:set>
                                    <p:anim calcmode="lin" valueType="num">
                                      <p:cBhvr>
                                        <p:cTn id="80" dur="500" fill="hold"/>
                                        <p:tgtEl>
                                          <p:spTgt spid="144"/>
                                        </p:tgtEl>
                                        <p:attrNameLst>
                                          <p:attrName>ppt_w</p:attrName>
                                        </p:attrNameLst>
                                      </p:cBhvr>
                                      <p:tavLst>
                                        <p:tav tm="0">
                                          <p:val>
                                            <p:fltVal val="0"/>
                                          </p:val>
                                        </p:tav>
                                        <p:tav tm="100000">
                                          <p:val>
                                            <p:strVal val="#ppt_w"/>
                                          </p:val>
                                        </p:tav>
                                      </p:tavLst>
                                    </p:anim>
                                    <p:anim calcmode="lin" valueType="num">
                                      <p:cBhvr>
                                        <p:cTn id="81" dur="500" fill="hold"/>
                                        <p:tgtEl>
                                          <p:spTgt spid="144"/>
                                        </p:tgtEl>
                                        <p:attrNameLst>
                                          <p:attrName>ppt_h</p:attrName>
                                        </p:attrNameLst>
                                      </p:cBhvr>
                                      <p:tavLst>
                                        <p:tav tm="0">
                                          <p:val>
                                            <p:fltVal val="0"/>
                                          </p:val>
                                        </p:tav>
                                        <p:tav tm="100000">
                                          <p:val>
                                            <p:strVal val="#ppt_h"/>
                                          </p:val>
                                        </p:tav>
                                      </p:tavLst>
                                    </p:anim>
                                    <p:animEffect transition="in" filter="fade">
                                      <p:cBhvr>
                                        <p:cTn id="82" dur="500"/>
                                        <p:tgtEl>
                                          <p:spTgt spid="144"/>
                                        </p:tgtEl>
                                      </p:cBhvr>
                                    </p:animEffect>
                                  </p:childTnLst>
                                </p:cTn>
                              </p:par>
                              <p:par>
                                <p:cTn id="83" presetID="53" presetClass="entr" presetSubtype="16" fill="hold" grpId="0" nodeType="withEffect">
                                  <p:stCondLst>
                                    <p:cond delay="0"/>
                                  </p:stCondLst>
                                  <p:childTnLst>
                                    <p:set>
                                      <p:cBhvr>
                                        <p:cTn id="84" dur="1" fill="hold">
                                          <p:stCondLst>
                                            <p:cond delay="0"/>
                                          </p:stCondLst>
                                        </p:cTn>
                                        <p:tgtEl>
                                          <p:spTgt spid="58"/>
                                        </p:tgtEl>
                                        <p:attrNameLst>
                                          <p:attrName>style.visibility</p:attrName>
                                        </p:attrNameLst>
                                      </p:cBhvr>
                                      <p:to>
                                        <p:strVal val="visible"/>
                                      </p:to>
                                    </p:set>
                                    <p:anim calcmode="lin" valueType="num">
                                      <p:cBhvr>
                                        <p:cTn id="85" dur="500" fill="hold"/>
                                        <p:tgtEl>
                                          <p:spTgt spid="58"/>
                                        </p:tgtEl>
                                        <p:attrNameLst>
                                          <p:attrName>ppt_w</p:attrName>
                                        </p:attrNameLst>
                                      </p:cBhvr>
                                      <p:tavLst>
                                        <p:tav tm="0">
                                          <p:val>
                                            <p:fltVal val="0"/>
                                          </p:val>
                                        </p:tav>
                                        <p:tav tm="100000">
                                          <p:val>
                                            <p:strVal val="#ppt_w"/>
                                          </p:val>
                                        </p:tav>
                                      </p:tavLst>
                                    </p:anim>
                                    <p:anim calcmode="lin" valueType="num">
                                      <p:cBhvr>
                                        <p:cTn id="86" dur="500" fill="hold"/>
                                        <p:tgtEl>
                                          <p:spTgt spid="58"/>
                                        </p:tgtEl>
                                        <p:attrNameLst>
                                          <p:attrName>ppt_h</p:attrName>
                                        </p:attrNameLst>
                                      </p:cBhvr>
                                      <p:tavLst>
                                        <p:tav tm="0">
                                          <p:val>
                                            <p:fltVal val="0"/>
                                          </p:val>
                                        </p:tav>
                                        <p:tav tm="100000">
                                          <p:val>
                                            <p:strVal val="#ppt_h"/>
                                          </p:val>
                                        </p:tav>
                                      </p:tavLst>
                                    </p:anim>
                                    <p:animEffect transition="in" filter="fade">
                                      <p:cBhvr>
                                        <p:cTn id="87" dur="500"/>
                                        <p:tgtEl>
                                          <p:spTgt spid="58"/>
                                        </p:tgtEl>
                                      </p:cBhvr>
                                    </p:animEffect>
                                  </p:childTnLst>
                                </p:cTn>
                              </p:par>
                            </p:childTnLst>
                          </p:cTn>
                        </p:par>
                      </p:childTnLst>
                    </p:cTn>
                  </p:par>
                  <p:par>
                    <p:cTn id="88" fill="hold">
                      <p:stCondLst>
                        <p:cond delay="indefinite"/>
                      </p:stCondLst>
                      <p:childTnLst>
                        <p:par>
                          <p:cTn id="89" fill="hold">
                            <p:stCondLst>
                              <p:cond delay="0"/>
                            </p:stCondLst>
                            <p:childTnLst>
                              <p:par>
                                <p:cTn id="90" presetID="16" presetClass="entr" presetSubtype="21" fill="hold" nodeType="clickEffect">
                                  <p:stCondLst>
                                    <p:cond delay="0"/>
                                  </p:stCondLst>
                                  <p:childTnLst>
                                    <p:set>
                                      <p:cBhvr>
                                        <p:cTn id="91" dur="1" fill="hold">
                                          <p:stCondLst>
                                            <p:cond delay="0"/>
                                          </p:stCondLst>
                                        </p:cTn>
                                        <p:tgtEl>
                                          <p:spTgt spid="93"/>
                                        </p:tgtEl>
                                        <p:attrNameLst>
                                          <p:attrName>style.visibility</p:attrName>
                                        </p:attrNameLst>
                                      </p:cBhvr>
                                      <p:to>
                                        <p:strVal val="visible"/>
                                      </p:to>
                                    </p:set>
                                    <p:animEffect transition="in" filter="barn(inVertical)">
                                      <p:cBhvr>
                                        <p:cTn id="92" dur="500"/>
                                        <p:tgtEl>
                                          <p:spTgt spid="93"/>
                                        </p:tgtEl>
                                      </p:cBhvr>
                                    </p:animEffect>
                                  </p:childTnLst>
                                </p:cTn>
                              </p:par>
                            </p:childTnLst>
                          </p:cTn>
                        </p:par>
                      </p:childTnLst>
                    </p:cTn>
                  </p:par>
                  <p:par>
                    <p:cTn id="93" fill="hold">
                      <p:stCondLst>
                        <p:cond delay="indefinite"/>
                      </p:stCondLst>
                      <p:childTnLst>
                        <p:par>
                          <p:cTn id="94" fill="hold">
                            <p:stCondLst>
                              <p:cond delay="0"/>
                            </p:stCondLst>
                            <p:childTnLst>
                              <p:par>
                                <p:cTn id="95" presetID="53" presetClass="entr" presetSubtype="16" fill="hold" nodeType="clickEffect">
                                  <p:stCondLst>
                                    <p:cond delay="0"/>
                                  </p:stCondLst>
                                  <p:childTnLst>
                                    <p:set>
                                      <p:cBhvr>
                                        <p:cTn id="96" dur="1" fill="hold">
                                          <p:stCondLst>
                                            <p:cond delay="0"/>
                                          </p:stCondLst>
                                        </p:cTn>
                                        <p:tgtEl>
                                          <p:spTgt spid="135"/>
                                        </p:tgtEl>
                                        <p:attrNameLst>
                                          <p:attrName>style.visibility</p:attrName>
                                        </p:attrNameLst>
                                      </p:cBhvr>
                                      <p:to>
                                        <p:strVal val="visible"/>
                                      </p:to>
                                    </p:set>
                                    <p:anim calcmode="lin" valueType="num">
                                      <p:cBhvr>
                                        <p:cTn id="97" dur="500" fill="hold"/>
                                        <p:tgtEl>
                                          <p:spTgt spid="135"/>
                                        </p:tgtEl>
                                        <p:attrNameLst>
                                          <p:attrName>ppt_w</p:attrName>
                                        </p:attrNameLst>
                                      </p:cBhvr>
                                      <p:tavLst>
                                        <p:tav tm="0">
                                          <p:val>
                                            <p:fltVal val="0"/>
                                          </p:val>
                                        </p:tav>
                                        <p:tav tm="100000">
                                          <p:val>
                                            <p:strVal val="#ppt_w"/>
                                          </p:val>
                                        </p:tav>
                                      </p:tavLst>
                                    </p:anim>
                                    <p:anim calcmode="lin" valueType="num">
                                      <p:cBhvr>
                                        <p:cTn id="98" dur="500" fill="hold"/>
                                        <p:tgtEl>
                                          <p:spTgt spid="135"/>
                                        </p:tgtEl>
                                        <p:attrNameLst>
                                          <p:attrName>ppt_h</p:attrName>
                                        </p:attrNameLst>
                                      </p:cBhvr>
                                      <p:tavLst>
                                        <p:tav tm="0">
                                          <p:val>
                                            <p:fltVal val="0"/>
                                          </p:val>
                                        </p:tav>
                                        <p:tav tm="100000">
                                          <p:val>
                                            <p:strVal val="#ppt_h"/>
                                          </p:val>
                                        </p:tav>
                                      </p:tavLst>
                                    </p:anim>
                                    <p:animEffect transition="in" filter="fade">
                                      <p:cBhvr>
                                        <p:cTn id="99" dur="500"/>
                                        <p:tgtEl>
                                          <p:spTgt spid="135"/>
                                        </p:tgtEl>
                                      </p:cBhvr>
                                    </p:animEffect>
                                  </p:childTnLst>
                                </p:cTn>
                              </p:par>
                              <p:par>
                                <p:cTn id="100" presetID="53" presetClass="entr" presetSubtype="16" fill="hold" grpId="0" nodeType="withEffect">
                                  <p:stCondLst>
                                    <p:cond delay="0"/>
                                  </p:stCondLst>
                                  <p:childTnLst>
                                    <p:set>
                                      <p:cBhvr>
                                        <p:cTn id="101" dur="1" fill="hold">
                                          <p:stCondLst>
                                            <p:cond delay="0"/>
                                          </p:stCondLst>
                                        </p:cTn>
                                        <p:tgtEl>
                                          <p:spTgt spid="63"/>
                                        </p:tgtEl>
                                        <p:attrNameLst>
                                          <p:attrName>style.visibility</p:attrName>
                                        </p:attrNameLst>
                                      </p:cBhvr>
                                      <p:to>
                                        <p:strVal val="visible"/>
                                      </p:to>
                                    </p:set>
                                    <p:anim calcmode="lin" valueType="num">
                                      <p:cBhvr>
                                        <p:cTn id="102" dur="500" fill="hold"/>
                                        <p:tgtEl>
                                          <p:spTgt spid="63"/>
                                        </p:tgtEl>
                                        <p:attrNameLst>
                                          <p:attrName>ppt_w</p:attrName>
                                        </p:attrNameLst>
                                      </p:cBhvr>
                                      <p:tavLst>
                                        <p:tav tm="0">
                                          <p:val>
                                            <p:fltVal val="0"/>
                                          </p:val>
                                        </p:tav>
                                        <p:tav tm="100000">
                                          <p:val>
                                            <p:strVal val="#ppt_w"/>
                                          </p:val>
                                        </p:tav>
                                      </p:tavLst>
                                    </p:anim>
                                    <p:anim calcmode="lin" valueType="num">
                                      <p:cBhvr>
                                        <p:cTn id="103" dur="500" fill="hold"/>
                                        <p:tgtEl>
                                          <p:spTgt spid="63"/>
                                        </p:tgtEl>
                                        <p:attrNameLst>
                                          <p:attrName>ppt_h</p:attrName>
                                        </p:attrNameLst>
                                      </p:cBhvr>
                                      <p:tavLst>
                                        <p:tav tm="0">
                                          <p:val>
                                            <p:fltVal val="0"/>
                                          </p:val>
                                        </p:tav>
                                        <p:tav tm="100000">
                                          <p:val>
                                            <p:strVal val="#ppt_h"/>
                                          </p:val>
                                        </p:tav>
                                      </p:tavLst>
                                    </p:anim>
                                    <p:animEffect transition="in" filter="fade">
                                      <p:cBhvr>
                                        <p:cTn id="104" dur="500"/>
                                        <p:tgtEl>
                                          <p:spTgt spid="63"/>
                                        </p:tgtEl>
                                      </p:cBhvr>
                                    </p:animEffect>
                                  </p:childTnLst>
                                </p:cTn>
                              </p:par>
                            </p:childTnLst>
                          </p:cTn>
                        </p:par>
                      </p:childTnLst>
                    </p:cTn>
                  </p:par>
                  <p:par>
                    <p:cTn id="105" fill="hold">
                      <p:stCondLst>
                        <p:cond delay="indefinite"/>
                      </p:stCondLst>
                      <p:childTnLst>
                        <p:par>
                          <p:cTn id="106" fill="hold">
                            <p:stCondLst>
                              <p:cond delay="0"/>
                            </p:stCondLst>
                            <p:childTnLst>
                              <p:par>
                                <p:cTn id="107" presetID="16" presetClass="entr" presetSubtype="21" fill="hold" nodeType="clickEffect">
                                  <p:stCondLst>
                                    <p:cond delay="0"/>
                                  </p:stCondLst>
                                  <p:childTnLst>
                                    <p:set>
                                      <p:cBhvr>
                                        <p:cTn id="108" dur="1" fill="hold">
                                          <p:stCondLst>
                                            <p:cond delay="0"/>
                                          </p:stCondLst>
                                        </p:cTn>
                                        <p:tgtEl>
                                          <p:spTgt spid="110"/>
                                        </p:tgtEl>
                                        <p:attrNameLst>
                                          <p:attrName>style.visibility</p:attrName>
                                        </p:attrNameLst>
                                      </p:cBhvr>
                                      <p:to>
                                        <p:strVal val="visible"/>
                                      </p:to>
                                    </p:set>
                                    <p:animEffect transition="in" filter="barn(inVertical)">
                                      <p:cBhvr>
                                        <p:cTn id="109" dur="500"/>
                                        <p:tgtEl>
                                          <p:spTgt spid="1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 grpId="0" animBg="1"/>
      <p:bldP spid="50" grpId="0" animBg="1"/>
      <p:bldP spid="48" grpId="0" animBg="1"/>
      <p:bldP spid="53" grpId="0" animBg="1"/>
      <p:bldP spid="58" grpId="0" animBg="1"/>
      <p:bldP spid="63" grpId="0" animBg="1"/>
      <p:bldP spid="77" grpId="0" animBg="1"/>
    </p:bldLst>
  </p:timing>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94" name="组合 193"/>
          <p:cNvGrpSpPr/>
          <p:nvPr/>
        </p:nvGrpSpPr>
        <p:grpSpPr>
          <a:xfrm>
            <a:off x="7264831" y="1129344"/>
            <a:ext cx="860661" cy="1640723"/>
            <a:chOff x="5537459" y="941354"/>
            <a:chExt cx="946727" cy="1804795"/>
          </a:xfrm>
          <a:scene3d>
            <a:camera prst="orthographicFront">
              <a:rot lat="20967539" lon="19191102" rev="113251"/>
            </a:camera>
            <a:lightRig rig="threePt" dir="t"/>
          </a:scene3d>
        </p:grpSpPr>
        <p:sp>
          <p:nvSpPr>
            <p:cNvPr id="195" name="圆角矩形 194"/>
            <p:cNvSpPr/>
            <p:nvPr/>
          </p:nvSpPr>
          <p:spPr>
            <a:xfrm rot="5400000">
              <a:off x="5108425" y="1370388"/>
              <a:ext cx="1804795" cy="946727"/>
            </a:xfrm>
            <a:prstGeom prst="roundRect">
              <a:avLst>
                <a:gd name="adj" fmla="val 19898"/>
              </a:avLst>
            </a:prstGeom>
            <a:solidFill>
              <a:srgbClr val="E049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196" name="圆角矩形 195"/>
            <p:cNvSpPr/>
            <p:nvPr/>
          </p:nvSpPr>
          <p:spPr>
            <a:xfrm rot="5400000">
              <a:off x="5222427" y="1446913"/>
              <a:ext cx="1579634" cy="753287"/>
            </a:xfrm>
            <a:prstGeom prst="roundRect">
              <a:avLst>
                <a:gd name="adj" fmla="val 15457"/>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grpSp>
      <p:grpSp>
        <p:nvGrpSpPr>
          <p:cNvPr id="188" name="组合 187"/>
          <p:cNvGrpSpPr/>
          <p:nvPr/>
        </p:nvGrpSpPr>
        <p:grpSpPr>
          <a:xfrm>
            <a:off x="8910113" y="1110294"/>
            <a:ext cx="860661" cy="1640723"/>
            <a:chOff x="5537459" y="941354"/>
            <a:chExt cx="946727" cy="1804795"/>
          </a:xfrm>
          <a:scene3d>
            <a:camera prst="orthographicFront">
              <a:rot lat="600000" lon="20399993" rev="0"/>
            </a:camera>
            <a:lightRig rig="threePt" dir="t"/>
          </a:scene3d>
        </p:grpSpPr>
        <p:sp>
          <p:nvSpPr>
            <p:cNvPr id="189" name="圆角矩形 188"/>
            <p:cNvSpPr/>
            <p:nvPr/>
          </p:nvSpPr>
          <p:spPr>
            <a:xfrm rot="5400000">
              <a:off x="5108425" y="1370388"/>
              <a:ext cx="1804795" cy="946727"/>
            </a:xfrm>
            <a:prstGeom prst="roundRect">
              <a:avLst>
                <a:gd name="adj" fmla="val 19898"/>
              </a:avLst>
            </a:prstGeom>
            <a:solidFill>
              <a:srgbClr val="F491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190" name="圆角矩形 189"/>
            <p:cNvSpPr/>
            <p:nvPr/>
          </p:nvSpPr>
          <p:spPr>
            <a:xfrm rot="5400000">
              <a:off x="5222427" y="1446913"/>
              <a:ext cx="1579634" cy="753287"/>
            </a:xfrm>
            <a:prstGeom prst="roundRect">
              <a:avLst>
                <a:gd name="adj" fmla="val 15457"/>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grpSp>
      <p:grpSp>
        <p:nvGrpSpPr>
          <p:cNvPr id="186" name="组合 185"/>
          <p:cNvGrpSpPr/>
          <p:nvPr/>
        </p:nvGrpSpPr>
        <p:grpSpPr>
          <a:xfrm>
            <a:off x="5624034" y="1101404"/>
            <a:ext cx="860661" cy="1640723"/>
            <a:chOff x="5537459" y="941354"/>
            <a:chExt cx="946727" cy="1804795"/>
          </a:xfrm>
          <a:scene3d>
            <a:camera prst="orthographicFront">
              <a:rot lat="600000" lon="20399993" rev="0"/>
            </a:camera>
            <a:lightRig rig="threePt" dir="t"/>
          </a:scene3d>
        </p:grpSpPr>
        <p:sp>
          <p:nvSpPr>
            <p:cNvPr id="12" name="圆角矩形 11"/>
            <p:cNvSpPr/>
            <p:nvPr/>
          </p:nvSpPr>
          <p:spPr>
            <a:xfrm rot="5400000">
              <a:off x="5108425" y="1370388"/>
              <a:ext cx="1804795" cy="946727"/>
            </a:xfrm>
            <a:prstGeom prst="roundRect">
              <a:avLst>
                <a:gd name="adj" fmla="val 19898"/>
              </a:avLst>
            </a:prstGeom>
            <a:gradFill>
              <a:gsLst>
                <a:gs pos="45000">
                  <a:srgbClr val="01A9BB"/>
                </a:gs>
                <a:gs pos="100000">
                  <a:srgbClr val="01C1D5"/>
                </a:gs>
                <a:gs pos="0">
                  <a:srgbClr val="01808D"/>
                </a:gs>
              </a:gsLs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13" name="圆角矩形 12"/>
            <p:cNvSpPr/>
            <p:nvPr/>
          </p:nvSpPr>
          <p:spPr>
            <a:xfrm rot="5400000">
              <a:off x="5222427" y="1446913"/>
              <a:ext cx="1579634" cy="753287"/>
            </a:xfrm>
            <a:prstGeom prst="roundRect">
              <a:avLst>
                <a:gd name="adj" fmla="val 15457"/>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grpSp>
      <p:sp>
        <p:nvSpPr>
          <p:cNvPr id="176" name="椭圆 175"/>
          <p:cNvSpPr/>
          <p:nvPr/>
        </p:nvSpPr>
        <p:spPr>
          <a:xfrm>
            <a:off x="5086687" y="761248"/>
            <a:ext cx="3807013" cy="1179734"/>
          </a:xfrm>
          <a:prstGeom prst="ellipse">
            <a:avLst/>
          </a:prstGeom>
          <a:gradFill flip="none" rotWithShape="1">
            <a:gsLst>
              <a:gs pos="47000">
                <a:srgbClr val="747474">
                  <a:alpha val="15000"/>
                </a:srgbClr>
              </a:gs>
              <a:gs pos="0">
                <a:schemeClr val="tx1">
                  <a:alpha val="23000"/>
                </a:schemeClr>
              </a:gs>
              <a:gs pos="100000">
                <a:srgbClr val="E8E8E8">
                  <a:alpha val="0"/>
                </a:srgbClr>
              </a:gs>
            </a:gsLst>
            <a:path path="shape">
              <a:fillToRect l="50000" t="50000" r="50000" b="50000"/>
            </a:path>
            <a:tileRect/>
          </a:gra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77" name="椭圆 176"/>
          <p:cNvSpPr/>
          <p:nvPr/>
        </p:nvSpPr>
        <p:spPr>
          <a:xfrm rot="5400000">
            <a:off x="7505773" y="2830722"/>
            <a:ext cx="5067134" cy="974986"/>
          </a:xfrm>
          <a:prstGeom prst="ellipse">
            <a:avLst/>
          </a:prstGeom>
          <a:gradFill flip="none" rotWithShape="1">
            <a:gsLst>
              <a:gs pos="47000">
                <a:srgbClr val="747474">
                  <a:alpha val="15000"/>
                </a:srgbClr>
              </a:gs>
              <a:gs pos="0">
                <a:schemeClr val="tx1">
                  <a:alpha val="23000"/>
                </a:schemeClr>
              </a:gs>
              <a:gs pos="100000">
                <a:srgbClr val="E8E8E8">
                  <a:alpha val="0"/>
                </a:srgbClr>
              </a:gs>
            </a:gsLst>
            <a:path path="shape">
              <a:fillToRect l="50000" t="50000" r="50000" b="50000"/>
            </a:path>
            <a:tileRect/>
          </a:gra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75" name="椭圆 174"/>
          <p:cNvSpPr/>
          <p:nvPr/>
        </p:nvSpPr>
        <p:spPr>
          <a:xfrm>
            <a:off x="4927572" y="4856632"/>
            <a:ext cx="3807013" cy="1179734"/>
          </a:xfrm>
          <a:prstGeom prst="ellipse">
            <a:avLst/>
          </a:prstGeom>
          <a:gradFill flip="none" rotWithShape="1">
            <a:gsLst>
              <a:gs pos="47000">
                <a:srgbClr val="747474">
                  <a:alpha val="15000"/>
                </a:srgbClr>
              </a:gs>
              <a:gs pos="0">
                <a:schemeClr val="tx1">
                  <a:alpha val="23000"/>
                </a:schemeClr>
              </a:gs>
              <a:gs pos="100000">
                <a:srgbClr val="E8E8E8">
                  <a:alpha val="0"/>
                </a:srgbClr>
              </a:gs>
            </a:gsLst>
            <a:path path="shape">
              <a:fillToRect l="50000" t="50000" r="50000" b="50000"/>
            </a:path>
            <a:tileRect/>
          </a:gra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4" name="圆角矩形 13"/>
          <p:cNvSpPr/>
          <p:nvPr/>
        </p:nvSpPr>
        <p:spPr>
          <a:xfrm>
            <a:off x="1665167" y="1190610"/>
            <a:ext cx="3769590" cy="4655127"/>
          </a:xfrm>
          <a:prstGeom prst="roundRect">
            <a:avLst>
              <a:gd name="adj" fmla="val 4670"/>
            </a:avLst>
          </a:prstGeom>
          <a:gradFill flip="none" rotWithShape="1">
            <a:gsLst>
              <a:gs pos="0">
                <a:schemeClr val="bg1">
                  <a:lumMod val="50000"/>
                </a:schemeClr>
              </a:gs>
              <a:gs pos="100000">
                <a:schemeClr val="tx1">
                  <a:lumMod val="75000"/>
                  <a:lumOff val="25000"/>
                </a:schemeClr>
              </a:gs>
            </a:gsLst>
            <a:lin ang="2700000" scaled="1"/>
            <a:tileRect/>
          </a:gradFill>
          <a:ln w="22225">
            <a:gradFill flip="none" rotWithShape="1">
              <a:gsLst>
                <a:gs pos="0">
                  <a:schemeClr val="bg1">
                    <a:lumMod val="65000"/>
                  </a:schemeClr>
                </a:gs>
                <a:gs pos="100000">
                  <a:schemeClr val="tx1">
                    <a:lumMod val="85000"/>
                    <a:lumOff val="15000"/>
                  </a:schemeClr>
                </a:gs>
              </a:gsLst>
              <a:lin ang="2700000" scaled="1"/>
              <a:tileRect/>
            </a:gradFill>
          </a:ln>
          <a:effectLst>
            <a:outerShdw blurRad="1397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15" name="圆角矩形 14"/>
          <p:cNvSpPr/>
          <p:nvPr/>
        </p:nvSpPr>
        <p:spPr>
          <a:xfrm>
            <a:off x="1884385" y="1360824"/>
            <a:ext cx="3331153" cy="4156364"/>
          </a:xfrm>
          <a:prstGeom prst="roundRect">
            <a:avLst>
              <a:gd name="adj" fmla="val 0"/>
            </a:avLst>
          </a:prstGeom>
          <a:gradFill>
            <a:gsLst>
              <a:gs pos="52000">
                <a:srgbClr val="F4F4F4"/>
              </a:gs>
              <a:gs pos="0">
                <a:schemeClr val="bg1"/>
              </a:gs>
              <a:gs pos="100000">
                <a:srgbClr val="E2E2E2"/>
              </a:gs>
            </a:gsLst>
            <a:lin ang="0" scaled="0"/>
          </a:gradFill>
          <a:ln w="25400">
            <a:noFill/>
          </a:ln>
          <a:effectLst>
            <a:outerShdw blurRad="177800" dist="88900" dir="27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grpSp>
        <p:nvGrpSpPr>
          <p:cNvPr id="17" name="组合 16"/>
          <p:cNvGrpSpPr/>
          <p:nvPr/>
        </p:nvGrpSpPr>
        <p:grpSpPr>
          <a:xfrm>
            <a:off x="1956783" y="1425605"/>
            <a:ext cx="3168938" cy="213302"/>
            <a:chOff x="2149634" y="1165384"/>
            <a:chExt cx="3485832" cy="234632"/>
          </a:xfrm>
        </p:grpSpPr>
        <p:grpSp>
          <p:nvGrpSpPr>
            <p:cNvPr id="18" name="组合 17"/>
            <p:cNvGrpSpPr/>
            <p:nvPr/>
          </p:nvGrpSpPr>
          <p:grpSpPr>
            <a:xfrm>
              <a:off x="2149634" y="1165384"/>
              <a:ext cx="234632" cy="234632"/>
              <a:chOff x="2483009" y="1114425"/>
              <a:chExt cx="209550" cy="209550"/>
            </a:xfrm>
          </p:grpSpPr>
          <p:sp>
            <p:nvSpPr>
              <p:cNvPr id="46" name="椭圆 45"/>
              <p:cNvSpPr/>
              <p:nvPr/>
            </p:nvSpPr>
            <p:spPr>
              <a:xfrm>
                <a:off x="2483009" y="1114425"/>
                <a:ext cx="209550" cy="209550"/>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47" name="椭圆 46"/>
              <p:cNvSpPr/>
              <p:nvPr/>
            </p:nvSpPr>
            <p:spPr>
              <a:xfrm>
                <a:off x="2502059" y="1133475"/>
                <a:ext cx="171450" cy="171450"/>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grpSp>
        <p:grpSp>
          <p:nvGrpSpPr>
            <p:cNvPr id="19" name="组合 18"/>
            <p:cNvGrpSpPr/>
            <p:nvPr/>
          </p:nvGrpSpPr>
          <p:grpSpPr>
            <a:xfrm>
              <a:off x="2510879" y="1165384"/>
              <a:ext cx="234632" cy="234632"/>
              <a:chOff x="2483009" y="1114425"/>
              <a:chExt cx="209550" cy="209550"/>
            </a:xfrm>
          </p:grpSpPr>
          <p:sp>
            <p:nvSpPr>
              <p:cNvPr id="44" name="椭圆 43"/>
              <p:cNvSpPr/>
              <p:nvPr/>
            </p:nvSpPr>
            <p:spPr>
              <a:xfrm>
                <a:off x="2483009" y="1114425"/>
                <a:ext cx="209550" cy="209550"/>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45" name="椭圆 44"/>
              <p:cNvSpPr/>
              <p:nvPr/>
            </p:nvSpPr>
            <p:spPr>
              <a:xfrm>
                <a:off x="2502059" y="1133475"/>
                <a:ext cx="171450" cy="171450"/>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grpSp>
        <p:grpSp>
          <p:nvGrpSpPr>
            <p:cNvPr id="20" name="组合 19"/>
            <p:cNvGrpSpPr/>
            <p:nvPr/>
          </p:nvGrpSpPr>
          <p:grpSpPr>
            <a:xfrm>
              <a:off x="2872123" y="1165384"/>
              <a:ext cx="234632" cy="234632"/>
              <a:chOff x="2483009" y="1114425"/>
              <a:chExt cx="209550" cy="209550"/>
            </a:xfrm>
          </p:grpSpPr>
          <p:sp>
            <p:nvSpPr>
              <p:cNvPr id="42" name="椭圆 41"/>
              <p:cNvSpPr/>
              <p:nvPr/>
            </p:nvSpPr>
            <p:spPr>
              <a:xfrm>
                <a:off x="2483009" y="1114425"/>
                <a:ext cx="209550" cy="209550"/>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43" name="椭圆 42"/>
              <p:cNvSpPr/>
              <p:nvPr/>
            </p:nvSpPr>
            <p:spPr>
              <a:xfrm>
                <a:off x="2502059" y="1133475"/>
                <a:ext cx="171450" cy="171450"/>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grpSp>
        <p:grpSp>
          <p:nvGrpSpPr>
            <p:cNvPr id="21" name="组合 20"/>
            <p:cNvGrpSpPr/>
            <p:nvPr/>
          </p:nvGrpSpPr>
          <p:grpSpPr>
            <a:xfrm>
              <a:off x="3233367" y="1165384"/>
              <a:ext cx="234632" cy="234632"/>
              <a:chOff x="2483009" y="1114425"/>
              <a:chExt cx="209550" cy="209550"/>
            </a:xfrm>
          </p:grpSpPr>
          <p:sp>
            <p:nvSpPr>
              <p:cNvPr id="40" name="椭圆 39"/>
              <p:cNvSpPr/>
              <p:nvPr/>
            </p:nvSpPr>
            <p:spPr>
              <a:xfrm>
                <a:off x="2483009" y="1114425"/>
                <a:ext cx="209550" cy="209550"/>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41" name="椭圆 40"/>
              <p:cNvSpPr/>
              <p:nvPr/>
            </p:nvSpPr>
            <p:spPr>
              <a:xfrm>
                <a:off x="2502059" y="1133475"/>
                <a:ext cx="171450" cy="171450"/>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grpSp>
        <p:grpSp>
          <p:nvGrpSpPr>
            <p:cNvPr id="22" name="组合 21"/>
            <p:cNvGrpSpPr/>
            <p:nvPr/>
          </p:nvGrpSpPr>
          <p:grpSpPr>
            <a:xfrm>
              <a:off x="3594612" y="1165384"/>
              <a:ext cx="234632" cy="234632"/>
              <a:chOff x="2483009" y="1114425"/>
              <a:chExt cx="209550" cy="209550"/>
            </a:xfrm>
          </p:grpSpPr>
          <p:sp>
            <p:nvSpPr>
              <p:cNvPr id="38" name="椭圆 37"/>
              <p:cNvSpPr/>
              <p:nvPr/>
            </p:nvSpPr>
            <p:spPr>
              <a:xfrm>
                <a:off x="2483009" y="1114425"/>
                <a:ext cx="209550" cy="209550"/>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39" name="椭圆 38"/>
              <p:cNvSpPr/>
              <p:nvPr/>
            </p:nvSpPr>
            <p:spPr>
              <a:xfrm>
                <a:off x="2502059" y="1133475"/>
                <a:ext cx="171450" cy="171450"/>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grpSp>
        <p:grpSp>
          <p:nvGrpSpPr>
            <p:cNvPr id="23" name="组合 22"/>
            <p:cNvGrpSpPr/>
            <p:nvPr/>
          </p:nvGrpSpPr>
          <p:grpSpPr>
            <a:xfrm>
              <a:off x="3955856" y="1165384"/>
              <a:ext cx="234632" cy="234632"/>
              <a:chOff x="2483009" y="1114425"/>
              <a:chExt cx="209550" cy="209550"/>
            </a:xfrm>
          </p:grpSpPr>
          <p:sp>
            <p:nvSpPr>
              <p:cNvPr id="36" name="椭圆 35"/>
              <p:cNvSpPr/>
              <p:nvPr/>
            </p:nvSpPr>
            <p:spPr>
              <a:xfrm>
                <a:off x="2483009" y="1114425"/>
                <a:ext cx="209550" cy="209550"/>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37" name="椭圆 36"/>
              <p:cNvSpPr/>
              <p:nvPr/>
            </p:nvSpPr>
            <p:spPr>
              <a:xfrm>
                <a:off x="2502059" y="1133475"/>
                <a:ext cx="171450" cy="171450"/>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grpSp>
        <p:grpSp>
          <p:nvGrpSpPr>
            <p:cNvPr id="24" name="组合 23"/>
            <p:cNvGrpSpPr/>
            <p:nvPr/>
          </p:nvGrpSpPr>
          <p:grpSpPr>
            <a:xfrm>
              <a:off x="4317101" y="1165384"/>
              <a:ext cx="234632" cy="234632"/>
              <a:chOff x="2483009" y="1114425"/>
              <a:chExt cx="209550" cy="209550"/>
            </a:xfrm>
          </p:grpSpPr>
          <p:sp>
            <p:nvSpPr>
              <p:cNvPr id="34" name="椭圆 33"/>
              <p:cNvSpPr/>
              <p:nvPr/>
            </p:nvSpPr>
            <p:spPr>
              <a:xfrm>
                <a:off x="2483009" y="1114425"/>
                <a:ext cx="209550" cy="209550"/>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35" name="椭圆 34"/>
              <p:cNvSpPr/>
              <p:nvPr/>
            </p:nvSpPr>
            <p:spPr>
              <a:xfrm>
                <a:off x="2502059" y="1133475"/>
                <a:ext cx="171450" cy="171450"/>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grpSp>
        <p:grpSp>
          <p:nvGrpSpPr>
            <p:cNvPr id="25" name="组合 24"/>
            <p:cNvGrpSpPr/>
            <p:nvPr/>
          </p:nvGrpSpPr>
          <p:grpSpPr>
            <a:xfrm>
              <a:off x="4678345" y="1165384"/>
              <a:ext cx="234632" cy="234632"/>
              <a:chOff x="2483009" y="1114425"/>
              <a:chExt cx="209550" cy="209550"/>
            </a:xfrm>
          </p:grpSpPr>
          <p:sp>
            <p:nvSpPr>
              <p:cNvPr id="32" name="椭圆 31"/>
              <p:cNvSpPr/>
              <p:nvPr/>
            </p:nvSpPr>
            <p:spPr>
              <a:xfrm>
                <a:off x="2483009" y="1114425"/>
                <a:ext cx="209550" cy="209550"/>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33" name="椭圆 32"/>
              <p:cNvSpPr/>
              <p:nvPr/>
            </p:nvSpPr>
            <p:spPr>
              <a:xfrm>
                <a:off x="2502059" y="1133475"/>
                <a:ext cx="171450" cy="171450"/>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grpSp>
        <p:grpSp>
          <p:nvGrpSpPr>
            <p:cNvPr id="26" name="组合 25"/>
            <p:cNvGrpSpPr/>
            <p:nvPr/>
          </p:nvGrpSpPr>
          <p:grpSpPr>
            <a:xfrm>
              <a:off x="5039590" y="1165384"/>
              <a:ext cx="234632" cy="234632"/>
              <a:chOff x="2483009" y="1114425"/>
              <a:chExt cx="209550" cy="209550"/>
            </a:xfrm>
          </p:grpSpPr>
          <p:sp>
            <p:nvSpPr>
              <p:cNvPr id="30" name="椭圆 29"/>
              <p:cNvSpPr/>
              <p:nvPr/>
            </p:nvSpPr>
            <p:spPr>
              <a:xfrm>
                <a:off x="2483009" y="1114425"/>
                <a:ext cx="209550" cy="209550"/>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31" name="椭圆 30"/>
              <p:cNvSpPr/>
              <p:nvPr/>
            </p:nvSpPr>
            <p:spPr>
              <a:xfrm>
                <a:off x="2502059" y="1133475"/>
                <a:ext cx="171450" cy="171450"/>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grpSp>
        <p:grpSp>
          <p:nvGrpSpPr>
            <p:cNvPr id="27" name="组合 26"/>
            <p:cNvGrpSpPr/>
            <p:nvPr/>
          </p:nvGrpSpPr>
          <p:grpSpPr>
            <a:xfrm>
              <a:off x="5400834" y="1165384"/>
              <a:ext cx="234632" cy="234632"/>
              <a:chOff x="2483009" y="1114425"/>
              <a:chExt cx="209550" cy="209550"/>
            </a:xfrm>
          </p:grpSpPr>
          <p:sp>
            <p:nvSpPr>
              <p:cNvPr id="28" name="椭圆 27"/>
              <p:cNvSpPr/>
              <p:nvPr/>
            </p:nvSpPr>
            <p:spPr>
              <a:xfrm>
                <a:off x="2483009" y="1114425"/>
                <a:ext cx="209550" cy="209550"/>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29" name="椭圆 28"/>
              <p:cNvSpPr/>
              <p:nvPr/>
            </p:nvSpPr>
            <p:spPr>
              <a:xfrm>
                <a:off x="2502059" y="1133475"/>
                <a:ext cx="171450" cy="171450"/>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grpSp>
      </p:grpSp>
      <p:grpSp>
        <p:nvGrpSpPr>
          <p:cNvPr id="48" name="组合 47"/>
          <p:cNvGrpSpPr/>
          <p:nvPr/>
        </p:nvGrpSpPr>
        <p:grpSpPr>
          <a:xfrm>
            <a:off x="2020452" y="1115627"/>
            <a:ext cx="86065" cy="440911"/>
            <a:chOff x="2244442" y="772895"/>
            <a:chExt cx="94671" cy="485002"/>
          </a:xfrm>
        </p:grpSpPr>
        <p:sp>
          <p:nvSpPr>
            <p:cNvPr id="49" name="圆角矩形 48"/>
            <p:cNvSpPr/>
            <p:nvPr/>
          </p:nvSpPr>
          <p:spPr>
            <a:xfrm>
              <a:off x="2244442" y="772895"/>
              <a:ext cx="25706" cy="48500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905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50" name="圆角矩形 49"/>
            <p:cNvSpPr/>
            <p:nvPr/>
          </p:nvSpPr>
          <p:spPr>
            <a:xfrm>
              <a:off x="2313407" y="772895"/>
              <a:ext cx="25706" cy="48500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905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grpSp>
      <p:grpSp>
        <p:nvGrpSpPr>
          <p:cNvPr id="51" name="组合 50"/>
          <p:cNvGrpSpPr/>
          <p:nvPr/>
        </p:nvGrpSpPr>
        <p:grpSpPr>
          <a:xfrm>
            <a:off x="2350139" y="1115627"/>
            <a:ext cx="86065" cy="440911"/>
            <a:chOff x="2244442" y="772895"/>
            <a:chExt cx="94671" cy="485002"/>
          </a:xfrm>
        </p:grpSpPr>
        <p:sp>
          <p:nvSpPr>
            <p:cNvPr id="52" name="圆角矩形 51"/>
            <p:cNvSpPr/>
            <p:nvPr/>
          </p:nvSpPr>
          <p:spPr>
            <a:xfrm>
              <a:off x="2244442" y="772895"/>
              <a:ext cx="25706" cy="48500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905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53" name="圆角矩形 52"/>
            <p:cNvSpPr/>
            <p:nvPr/>
          </p:nvSpPr>
          <p:spPr>
            <a:xfrm>
              <a:off x="2313407" y="772895"/>
              <a:ext cx="25706" cy="48500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905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grpSp>
      <p:grpSp>
        <p:nvGrpSpPr>
          <p:cNvPr id="54" name="组合 53"/>
          <p:cNvGrpSpPr/>
          <p:nvPr/>
        </p:nvGrpSpPr>
        <p:grpSpPr>
          <a:xfrm>
            <a:off x="2679826" y="1115627"/>
            <a:ext cx="86065" cy="440911"/>
            <a:chOff x="2244442" y="772895"/>
            <a:chExt cx="94671" cy="485002"/>
          </a:xfrm>
        </p:grpSpPr>
        <p:sp>
          <p:nvSpPr>
            <p:cNvPr id="55" name="圆角矩形 54"/>
            <p:cNvSpPr/>
            <p:nvPr/>
          </p:nvSpPr>
          <p:spPr>
            <a:xfrm>
              <a:off x="2244442" y="772895"/>
              <a:ext cx="25706" cy="48500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905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56" name="圆角矩形 55"/>
            <p:cNvSpPr/>
            <p:nvPr/>
          </p:nvSpPr>
          <p:spPr>
            <a:xfrm>
              <a:off x="2313407" y="772895"/>
              <a:ext cx="25706" cy="48500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905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grpSp>
      <p:grpSp>
        <p:nvGrpSpPr>
          <p:cNvPr id="57" name="组合 56"/>
          <p:cNvGrpSpPr/>
          <p:nvPr/>
        </p:nvGrpSpPr>
        <p:grpSpPr>
          <a:xfrm>
            <a:off x="3009512" y="1115627"/>
            <a:ext cx="86065" cy="440911"/>
            <a:chOff x="2244442" y="772895"/>
            <a:chExt cx="94671" cy="485002"/>
          </a:xfrm>
        </p:grpSpPr>
        <p:sp>
          <p:nvSpPr>
            <p:cNvPr id="58" name="圆角矩形 57"/>
            <p:cNvSpPr/>
            <p:nvPr/>
          </p:nvSpPr>
          <p:spPr>
            <a:xfrm>
              <a:off x="2244442" y="772895"/>
              <a:ext cx="25706" cy="48500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905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59" name="圆角矩形 58"/>
            <p:cNvSpPr/>
            <p:nvPr/>
          </p:nvSpPr>
          <p:spPr>
            <a:xfrm>
              <a:off x="2313407" y="772895"/>
              <a:ext cx="25706" cy="48500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905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grpSp>
      <p:grpSp>
        <p:nvGrpSpPr>
          <p:cNvPr id="60" name="组合 59"/>
          <p:cNvGrpSpPr/>
          <p:nvPr/>
        </p:nvGrpSpPr>
        <p:grpSpPr>
          <a:xfrm>
            <a:off x="3339200" y="1115627"/>
            <a:ext cx="86065" cy="440911"/>
            <a:chOff x="2244442" y="772895"/>
            <a:chExt cx="94671" cy="485002"/>
          </a:xfrm>
        </p:grpSpPr>
        <p:sp>
          <p:nvSpPr>
            <p:cNvPr id="61" name="圆角矩形 60"/>
            <p:cNvSpPr/>
            <p:nvPr/>
          </p:nvSpPr>
          <p:spPr>
            <a:xfrm>
              <a:off x="2244442" y="772895"/>
              <a:ext cx="25706" cy="48500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905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62" name="圆角矩形 61"/>
            <p:cNvSpPr/>
            <p:nvPr/>
          </p:nvSpPr>
          <p:spPr>
            <a:xfrm>
              <a:off x="2313407" y="772895"/>
              <a:ext cx="25706" cy="48500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905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grpSp>
      <p:grpSp>
        <p:nvGrpSpPr>
          <p:cNvPr id="63" name="组合 62"/>
          <p:cNvGrpSpPr/>
          <p:nvPr/>
        </p:nvGrpSpPr>
        <p:grpSpPr>
          <a:xfrm>
            <a:off x="3668886" y="1115627"/>
            <a:ext cx="86065" cy="440911"/>
            <a:chOff x="2244442" y="772895"/>
            <a:chExt cx="94671" cy="485002"/>
          </a:xfrm>
        </p:grpSpPr>
        <p:sp>
          <p:nvSpPr>
            <p:cNvPr id="64" name="圆角矩形 63"/>
            <p:cNvSpPr/>
            <p:nvPr/>
          </p:nvSpPr>
          <p:spPr>
            <a:xfrm>
              <a:off x="2244442" y="772895"/>
              <a:ext cx="25706" cy="48500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905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65" name="圆角矩形 64"/>
            <p:cNvSpPr/>
            <p:nvPr/>
          </p:nvSpPr>
          <p:spPr>
            <a:xfrm>
              <a:off x="2313407" y="772895"/>
              <a:ext cx="25706" cy="48500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905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grpSp>
      <p:grpSp>
        <p:nvGrpSpPr>
          <p:cNvPr id="66" name="组合 65"/>
          <p:cNvGrpSpPr/>
          <p:nvPr/>
        </p:nvGrpSpPr>
        <p:grpSpPr>
          <a:xfrm>
            <a:off x="3998573" y="1115627"/>
            <a:ext cx="86065" cy="440911"/>
            <a:chOff x="2244442" y="772895"/>
            <a:chExt cx="94671" cy="485002"/>
          </a:xfrm>
        </p:grpSpPr>
        <p:sp>
          <p:nvSpPr>
            <p:cNvPr id="67" name="圆角矩形 66"/>
            <p:cNvSpPr/>
            <p:nvPr/>
          </p:nvSpPr>
          <p:spPr>
            <a:xfrm>
              <a:off x="2244442" y="772895"/>
              <a:ext cx="25706" cy="48500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905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68" name="圆角矩形 67"/>
            <p:cNvSpPr/>
            <p:nvPr/>
          </p:nvSpPr>
          <p:spPr>
            <a:xfrm>
              <a:off x="2313407" y="772895"/>
              <a:ext cx="25706" cy="48500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905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grpSp>
      <p:grpSp>
        <p:nvGrpSpPr>
          <p:cNvPr id="69" name="组合 68"/>
          <p:cNvGrpSpPr/>
          <p:nvPr/>
        </p:nvGrpSpPr>
        <p:grpSpPr>
          <a:xfrm>
            <a:off x="4328260" y="1115627"/>
            <a:ext cx="86065" cy="440911"/>
            <a:chOff x="2244442" y="772895"/>
            <a:chExt cx="94671" cy="485002"/>
          </a:xfrm>
        </p:grpSpPr>
        <p:sp>
          <p:nvSpPr>
            <p:cNvPr id="70" name="圆角矩形 69"/>
            <p:cNvSpPr/>
            <p:nvPr/>
          </p:nvSpPr>
          <p:spPr>
            <a:xfrm>
              <a:off x="2244442" y="772895"/>
              <a:ext cx="25706" cy="48500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905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71" name="圆角矩形 70"/>
            <p:cNvSpPr/>
            <p:nvPr/>
          </p:nvSpPr>
          <p:spPr>
            <a:xfrm>
              <a:off x="2313407" y="772895"/>
              <a:ext cx="25706" cy="48500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905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grpSp>
      <p:grpSp>
        <p:nvGrpSpPr>
          <p:cNvPr id="72" name="组合 71"/>
          <p:cNvGrpSpPr/>
          <p:nvPr/>
        </p:nvGrpSpPr>
        <p:grpSpPr>
          <a:xfrm>
            <a:off x="4657947" y="1115627"/>
            <a:ext cx="86065" cy="440911"/>
            <a:chOff x="2244442" y="772895"/>
            <a:chExt cx="94671" cy="485002"/>
          </a:xfrm>
        </p:grpSpPr>
        <p:sp>
          <p:nvSpPr>
            <p:cNvPr id="73" name="圆角矩形 72"/>
            <p:cNvSpPr/>
            <p:nvPr/>
          </p:nvSpPr>
          <p:spPr>
            <a:xfrm>
              <a:off x="2244442" y="772895"/>
              <a:ext cx="25706" cy="48500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905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74" name="圆角矩形 73"/>
            <p:cNvSpPr/>
            <p:nvPr/>
          </p:nvSpPr>
          <p:spPr>
            <a:xfrm>
              <a:off x="2313407" y="772895"/>
              <a:ext cx="25706" cy="48500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905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grpSp>
      <p:grpSp>
        <p:nvGrpSpPr>
          <p:cNvPr id="88" name="组合 87"/>
          <p:cNvGrpSpPr/>
          <p:nvPr/>
        </p:nvGrpSpPr>
        <p:grpSpPr>
          <a:xfrm>
            <a:off x="4987634" y="1115627"/>
            <a:ext cx="86065" cy="440911"/>
            <a:chOff x="2244442" y="772895"/>
            <a:chExt cx="94671" cy="485002"/>
          </a:xfrm>
        </p:grpSpPr>
        <p:sp>
          <p:nvSpPr>
            <p:cNvPr id="89" name="圆角矩形 88"/>
            <p:cNvSpPr/>
            <p:nvPr/>
          </p:nvSpPr>
          <p:spPr>
            <a:xfrm>
              <a:off x="2244442" y="772895"/>
              <a:ext cx="25706" cy="48500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905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90" name="圆角矩形 89"/>
            <p:cNvSpPr/>
            <p:nvPr/>
          </p:nvSpPr>
          <p:spPr>
            <a:xfrm>
              <a:off x="2313407" y="772895"/>
              <a:ext cx="25706" cy="48500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905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grpSp>
      <p:grpSp>
        <p:nvGrpSpPr>
          <p:cNvPr id="174" name="组合 173"/>
          <p:cNvGrpSpPr/>
          <p:nvPr/>
        </p:nvGrpSpPr>
        <p:grpSpPr>
          <a:xfrm>
            <a:off x="5206230" y="1183776"/>
            <a:ext cx="4939582" cy="4506279"/>
            <a:chOff x="6199676" y="1161244"/>
            <a:chExt cx="5433540" cy="4551342"/>
          </a:xfrm>
        </p:grpSpPr>
        <p:sp>
          <p:nvSpPr>
            <p:cNvPr id="171" name="梯形 170"/>
            <p:cNvSpPr/>
            <p:nvPr/>
          </p:nvSpPr>
          <p:spPr>
            <a:xfrm rot="16200000">
              <a:off x="4829748" y="2531173"/>
              <a:ext cx="4551341" cy="1811485"/>
            </a:xfrm>
            <a:prstGeom prst="trapezoid">
              <a:avLst>
                <a:gd name="adj" fmla="val 9948"/>
              </a:avLst>
            </a:prstGeom>
            <a:solidFill>
              <a:srgbClr val="FDFD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72" name="梯形 171"/>
            <p:cNvSpPr/>
            <p:nvPr/>
          </p:nvSpPr>
          <p:spPr>
            <a:xfrm rot="5400000" flipH="1">
              <a:off x="6640318" y="2531172"/>
              <a:ext cx="4551341" cy="1811485"/>
            </a:xfrm>
            <a:prstGeom prst="trapezoid">
              <a:avLst>
                <a:gd name="adj" fmla="val 11105"/>
              </a:avLst>
            </a:prstGeom>
            <a:solidFill>
              <a:srgbClr val="E8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73" name="梯形 172"/>
            <p:cNvSpPr/>
            <p:nvPr/>
          </p:nvSpPr>
          <p:spPr>
            <a:xfrm rot="16200000">
              <a:off x="8451803" y="2531172"/>
              <a:ext cx="4551341" cy="1811485"/>
            </a:xfrm>
            <a:prstGeom prst="trapezoid">
              <a:avLst>
                <a:gd name="adj" fmla="val 11105"/>
              </a:avLst>
            </a:prstGeom>
            <a:solidFill>
              <a:srgbClr val="FDFD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grpSp>
        <p:nvGrpSpPr>
          <p:cNvPr id="187" name="组合 186"/>
          <p:cNvGrpSpPr/>
          <p:nvPr/>
        </p:nvGrpSpPr>
        <p:grpSpPr>
          <a:xfrm>
            <a:off x="5767215" y="1136749"/>
            <a:ext cx="568651" cy="996955"/>
            <a:chOff x="5695240" y="977137"/>
            <a:chExt cx="625516" cy="1096651"/>
          </a:xfrm>
          <a:scene3d>
            <a:camera prst="orthographicFront">
              <a:rot lat="600000" lon="20399993" rev="0"/>
            </a:camera>
            <a:lightRig rig="threePt" dir="t"/>
          </a:scene3d>
        </p:grpSpPr>
        <p:sp>
          <p:nvSpPr>
            <p:cNvPr id="16" name="任意多边形 15"/>
            <p:cNvSpPr/>
            <p:nvPr/>
          </p:nvSpPr>
          <p:spPr bwMode="auto">
            <a:xfrm rot="5400000">
              <a:off x="5533884" y="1302921"/>
              <a:ext cx="923924" cy="527529"/>
            </a:xfrm>
            <a:custGeom>
              <a:avLst/>
              <a:gdLst>
                <a:gd name="connsiteX0" fmla="*/ 0 w 1232570"/>
                <a:gd name="connsiteY0" fmla="*/ 0 h 1080876"/>
                <a:gd name="connsiteX1" fmla="*/ 13985 w 1232570"/>
                <a:gd name="connsiteY1" fmla="*/ 0 h 1080876"/>
                <a:gd name="connsiteX2" fmla="*/ 90502 w 1232570"/>
                <a:gd name="connsiteY2" fmla="*/ 0 h 1080876"/>
                <a:gd name="connsiteX3" fmla="*/ 150524 w 1232570"/>
                <a:gd name="connsiteY3" fmla="*/ 0 h 1080876"/>
                <a:gd name="connsiteX4" fmla="*/ 156832 w 1232570"/>
                <a:gd name="connsiteY4" fmla="*/ 0 h 1080876"/>
                <a:gd name="connsiteX5" fmla="*/ 213704 w 1232570"/>
                <a:gd name="connsiteY5" fmla="*/ 0 h 1080876"/>
                <a:gd name="connsiteX6" fmla="*/ 237954 w 1232570"/>
                <a:gd name="connsiteY6" fmla="*/ 0 h 1080876"/>
                <a:gd name="connsiteX7" fmla="*/ 261845 w 1232570"/>
                <a:gd name="connsiteY7" fmla="*/ 0 h 1080876"/>
                <a:gd name="connsiteX8" fmla="*/ 301983 w 1232570"/>
                <a:gd name="connsiteY8" fmla="*/ 0 h 1080876"/>
                <a:gd name="connsiteX9" fmla="*/ 314471 w 1232570"/>
                <a:gd name="connsiteY9" fmla="*/ 0 h 1080876"/>
                <a:gd name="connsiteX10" fmla="*/ 361158 w 1232570"/>
                <a:gd name="connsiteY10" fmla="*/ 0 h 1080876"/>
                <a:gd name="connsiteX11" fmla="*/ 378443 w 1232570"/>
                <a:gd name="connsiteY11" fmla="*/ 0 h 1080876"/>
                <a:gd name="connsiteX12" fmla="*/ 380801 w 1232570"/>
                <a:gd name="connsiteY12" fmla="*/ 0 h 1080876"/>
                <a:gd name="connsiteX13" fmla="*/ 397052 w 1232570"/>
                <a:gd name="connsiteY13" fmla="*/ 0 h 1080876"/>
                <a:gd name="connsiteX14" fmla="*/ 423245 w 1232570"/>
                <a:gd name="connsiteY14" fmla="*/ 0 h 1080876"/>
                <a:gd name="connsiteX15" fmla="*/ 437673 w 1232570"/>
                <a:gd name="connsiteY15" fmla="*/ 0 h 1080876"/>
                <a:gd name="connsiteX16" fmla="*/ 465873 w 1232570"/>
                <a:gd name="connsiteY16" fmla="*/ 0 h 1080876"/>
                <a:gd name="connsiteX17" fmla="*/ 506837 w 1232570"/>
                <a:gd name="connsiteY17" fmla="*/ 0 h 1080876"/>
                <a:gd name="connsiteX18" fmla="*/ 542389 w 1232570"/>
                <a:gd name="connsiteY18" fmla="*/ 0 h 1080876"/>
                <a:gd name="connsiteX19" fmla="*/ 558813 w 1232570"/>
                <a:gd name="connsiteY19" fmla="*/ 0 h 1080876"/>
                <a:gd name="connsiteX20" fmla="*/ 596056 w 1232570"/>
                <a:gd name="connsiteY20" fmla="*/ 0 h 1080876"/>
                <a:gd name="connsiteX21" fmla="*/ 608720 w 1232570"/>
                <a:gd name="connsiteY21" fmla="*/ 0 h 1080876"/>
                <a:gd name="connsiteX22" fmla="*/ 621020 w 1232570"/>
                <a:gd name="connsiteY22" fmla="*/ 0 h 1080876"/>
                <a:gd name="connsiteX23" fmla="*/ 647214 w 1232570"/>
                <a:gd name="connsiteY23" fmla="*/ 0 h 1080876"/>
                <a:gd name="connsiteX24" fmla="*/ 665591 w 1232570"/>
                <a:gd name="connsiteY24" fmla="*/ 0 h 1080876"/>
                <a:gd name="connsiteX25" fmla="*/ 875132 w 1232570"/>
                <a:gd name="connsiteY25" fmla="*/ 0 h 1080876"/>
                <a:gd name="connsiteX26" fmla="*/ 970922 w 1232570"/>
                <a:gd name="connsiteY26" fmla="*/ 55020 h 1080876"/>
                <a:gd name="connsiteX27" fmla="*/ 1219266 w 1232570"/>
                <a:gd name="connsiteY27" fmla="*/ 485418 h 1080876"/>
                <a:gd name="connsiteX28" fmla="*/ 1219266 w 1232570"/>
                <a:gd name="connsiteY28" fmla="*/ 595458 h 1080876"/>
                <a:gd name="connsiteX29" fmla="*/ 970922 w 1232570"/>
                <a:gd name="connsiteY29" fmla="*/ 1025856 h 1080876"/>
                <a:gd name="connsiteX30" fmla="*/ 875132 w 1232570"/>
                <a:gd name="connsiteY30" fmla="*/ 1080876 h 1080876"/>
                <a:gd name="connsiteX31" fmla="*/ 647214 w 1232570"/>
                <a:gd name="connsiteY31" fmla="*/ 1080876 h 1080876"/>
                <a:gd name="connsiteX32" fmla="*/ 423245 w 1232570"/>
                <a:gd name="connsiteY32" fmla="*/ 1080876 h 1080876"/>
                <a:gd name="connsiteX33" fmla="*/ 378443 w 1232570"/>
                <a:gd name="connsiteY33" fmla="*/ 1080876 h 1080876"/>
                <a:gd name="connsiteX34" fmla="*/ 150524 w 1232570"/>
                <a:gd name="connsiteY34" fmla="*/ 1080876 h 1080876"/>
                <a:gd name="connsiteX35" fmla="*/ 0 w 1232570"/>
                <a:gd name="connsiteY35" fmla="*/ 1080876 h 1080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232570" h="1080876">
                  <a:moveTo>
                    <a:pt x="0" y="0"/>
                  </a:moveTo>
                  <a:lnTo>
                    <a:pt x="13985" y="0"/>
                  </a:lnTo>
                  <a:cubicBezTo>
                    <a:pt x="41269" y="0"/>
                    <a:pt x="66735" y="0"/>
                    <a:pt x="90502" y="0"/>
                  </a:cubicBezTo>
                  <a:lnTo>
                    <a:pt x="150524" y="0"/>
                  </a:lnTo>
                  <a:lnTo>
                    <a:pt x="156832" y="0"/>
                  </a:lnTo>
                  <a:cubicBezTo>
                    <a:pt x="177325" y="0"/>
                    <a:pt x="196242" y="0"/>
                    <a:pt x="213704" y="0"/>
                  </a:cubicBezTo>
                  <a:lnTo>
                    <a:pt x="237954" y="0"/>
                  </a:lnTo>
                  <a:lnTo>
                    <a:pt x="261845" y="0"/>
                  </a:lnTo>
                  <a:cubicBezTo>
                    <a:pt x="276518" y="0"/>
                    <a:pt x="289856" y="0"/>
                    <a:pt x="301983" y="0"/>
                  </a:cubicBezTo>
                  <a:lnTo>
                    <a:pt x="314471" y="0"/>
                  </a:lnTo>
                  <a:lnTo>
                    <a:pt x="361158" y="0"/>
                  </a:lnTo>
                  <a:lnTo>
                    <a:pt x="378443" y="0"/>
                  </a:lnTo>
                  <a:lnTo>
                    <a:pt x="380801" y="0"/>
                  </a:lnTo>
                  <a:lnTo>
                    <a:pt x="397052" y="0"/>
                  </a:lnTo>
                  <a:cubicBezTo>
                    <a:pt x="423245" y="0"/>
                    <a:pt x="423245" y="0"/>
                    <a:pt x="423245" y="0"/>
                  </a:cubicBezTo>
                  <a:lnTo>
                    <a:pt x="437673" y="0"/>
                  </a:lnTo>
                  <a:lnTo>
                    <a:pt x="465873" y="0"/>
                  </a:lnTo>
                  <a:lnTo>
                    <a:pt x="506837" y="0"/>
                  </a:lnTo>
                  <a:lnTo>
                    <a:pt x="542389" y="0"/>
                  </a:lnTo>
                  <a:lnTo>
                    <a:pt x="558813" y="0"/>
                  </a:lnTo>
                  <a:cubicBezTo>
                    <a:pt x="573547" y="0"/>
                    <a:pt x="585824" y="0"/>
                    <a:pt x="596056" y="0"/>
                  </a:cubicBezTo>
                  <a:lnTo>
                    <a:pt x="608720" y="0"/>
                  </a:lnTo>
                  <a:lnTo>
                    <a:pt x="621020" y="0"/>
                  </a:lnTo>
                  <a:cubicBezTo>
                    <a:pt x="647214" y="0"/>
                    <a:pt x="647214" y="0"/>
                    <a:pt x="647214" y="0"/>
                  </a:cubicBezTo>
                  <a:lnTo>
                    <a:pt x="665591" y="0"/>
                  </a:lnTo>
                  <a:cubicBezTo>
                    <a:pt x="875132" y="0"/>
                    <a:pt x="875132" y="0"/>
                    <a:pt x="875132" y="0"/>
                  </a:cubicBezTo>
                  <a:cubicBezTo>
                    <a:pt x="910609" y="0"/>
                    <a:pt x="953183" y="24848"/>
                    <a:pt x="970922" y="55020"/>
                  </a:cubicBezTo>
                  <a:cubicBezTo>
                    <a:pt x="1219266" y="485418"/>
                    <a:pt x="1219266" y="485418"/>
                    <a:pt x="1219266" y="485418"/>
                  </a:cubicBezTo>
                  <a:cubicBezTo>
                    <a:pt x="1237005" y="515590"/>
                    <a:pt x="1237005" y="565286"/>
                    <a:pt x="1219266" y="595458"/>
                  </a:cubicBezTo>
                  <a:cubicBezTo>
                    <a:pt x="970922" y="1025856"/>
                    <a:pt x="970922" y="1025856"/>
                    <a:pt x="970922" y="1025856"/>
                  </a:cubicBezTo>
                  <a:cubicBezTo>
                    <a:pt x="953183" y="1056029"/>
                    <a:pt x="910609" y="1080876"/>
                    <a:pt x="875132" y="1080876"/>
                  </a:cubicBezTo>
                  <a:lnTo>
                    <a:pt x="647214" y="1080876"/>
                  </a:lnTo>
                  <a:lnTo>
                    <a:pt x="423245" y="1080876"/>
                  </a:lnTo>
                  <a:lnTo>
                    <a:pt x="378443" y="1080876"/>
                  </a:lnTo>
                  <a:lnTo>
                    <a:pt x="150524" y="1080876"/>
                  </a:lnTo>
                  <a:lnTo>
                    <a:pt x="0" y="1080876"/>
                  </a:lnTo>
                  <a:close/>
                </a:path>
              </a:pathLst>
            </a:custGeom>
            <a:solidFill>
              <a:srgbClr val="01A9BB"/>
            </a:solidFill>
            <a:ln w="25400">
              <a:noFill/>
            </a:ln>
            <a:effectLst>
              <a:outerShdw blurRad="215900" dist="76200" dir="2700000" algn="tl" rotWithShape="0">
                <a:prstClr val="black">
                  <a:alpha val="37000"/>
                </a:prstClr>
              </a:outerShdw>
            </a:effectLst>
          </p:spPr>
          <p:txBody>
            <a:bodyPr vert="horz" wrap="square" lIns="91440" tIns="45720" rIns="91440" bIns="45720" numCol="1" anchor="t" anchorCtr="0" compatLnSpc="1">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91" name="任意多边形 90"/>
            <p:cNvSpPr/>
            <p:nvPr/>
          </p:nvSpPr>
          <p:spPr bwMode="auto">
            <a:xfrm rot="5400000">
              <a:off x="5459672" y="1212705"/>
              <a:ext cx="1096651" cy="625516"/>
            </a:xfrm>
            <a:custGeom>
              <a:avLst/>
              <a:gdLst>
                <a:gd name="connsiteX0" fmla="*/ 0 w 1232570"/>
                <a:gd name="connsiteY0" fmla="*/ 0 h 1080876"/>
                <a:gd name="connsiteX1" fmla="*/ 13985 w 1232570"/>
                <a:gd name="connsiteY1" fmla="*/ 0 h 1080876"/>
                <a:gd name="connsiteX2" fmla="*/ 90502 w 1232570"/>
                <a:gd name="connsiteY2" fmla="*/ 0 h 1080876"/>
                <a:gd name="connsiteX3" fmla="*/ 150524 w 1232570"/>
                <a:gd name="connsiteY3" fmla="*/ 0 h 1080876"/>
                <a:gd name="connsiteX4" fmla="*/ 156832 w 1232570"/>
                <a:gd name="connsiteY4" fmla="*/ 0 h 1080876"/>
                <a:gd name="connsiteX5" fmla="*/ 213704 w 1232570"/>
                <a:gd name="connsiteY5" fmla="*/ 0 h 1080876"/>
                <a:gd name="connsiteX6" fmla="*/ 237954 w 1232570"/>
                <a:gd name="connsiteY6" fmla="*/ 0 h 1080876"/>
                <a:gd name="connsiteX7" fmla="*/ 261845 w 1232570"/>
                <a:gd name="connsiteY7" fmla="*/ 0 h 1080876"/>
                <a:gd name="connsiteX8" fmla="*/ 301983 w 1232570"/>
                <a:gd name="connsiteY8" fmla="*/ 0 h 1080876"/>
                <a:gd name="connsiteX9" fmla="*/ 314471 w 1232570"/>
                <a:gd name="connsiteY9" fmla="*/ 0 h 1080876"/>
                <a:gd name="connsiteX10" fmla="*/ 361158 w 1232570"/>
                <a:gd name="connsiteY10" fmla="*/ 0 h 1080876"/>
                <a:gd name="connsiteX11" fmla="*/ 378443 w 1232570"/>
                <a:gd name="connsiteY11" fmla="*/ 0 h 1080876"/>
                <a:gd name="connsiteX12" fmla="*/ 380801 w 1232570"/>
                <a:gd name="connsiteY12" fmla="*/ 0 h 1080876"/>
                <a:gd name="connsiteX13" fmla="*/ 397052 w 1232570"/>
                <a:gd name="connsiteY13" fmla="*/ 0 h 1080876"/>
                <a:gd name="connsiteX14" fmla="*/ 423245 w 1232570"/>
                <a:gd name="connsiteY14" fmla="*/ 0 h 1080876"/>
                <a:gd name="connsiteX15" fmla="*/ 437673 w 1232570"/>
                <a:gd name="connsiteY15" fmla="*/ 0 h 1080876"/>
                <a:gd name="connsiteX16" fmla="*/ 465873 w 1232570"/>
                <a:gd name="connsiteY16" fmla="*/ 0 h 1080876"/>
                <a:gd name="connsiteX17" fmla="*/ 506837 w 1232570"/>
                <a:gd name="connsiteY17" fmla="*/ 0 h 1080876"/>
                <a:gd name="connsiteX18" fmla="*/ 542389 w 1232570"/>
                <a:gd name="connsiteY18" fmla="*/ 0 h 1080876"/>
                <a:gd name="connsiteX19" fmla="*/ 558813 w 1232570"/>
                <a:gd name="connsiteY19" fmla="*/ 0 h 1080876"/>
                <a:gd name="connsiteX20" fmla="*/ 596056 w 1232570"/>
                <a:gd name="connsiteY20" fmla="*/ 0 h 1080876"/>
                <a:gd name="connsiteX21" fmla="*/ 608720 w 1232570"/>
                <a:gd name="connsiteY21" fmla="*/ 0 h 1080876"/>
                <a:gd name="connsiteX22" fmla="*/ 621020 w 1232570"/>
                <a:gd name="connsiteY22" fmla="*/ 0 h 1080876"/>
                <a:gd name="connsiteX23" fmla="*/ 647214 w 1232570"/>
                <a:gd name="connsiteY23" fmla="*/ 0 h 1080876"/>
                <a:gd name="connsiteX24" fmla="*/ 665591 w 1232570"/>
                <a:gd name="connsiteY24" fmla="*/ 0 h 1080876"/>
                <a:gd name="connsiteX25" fmla="*/ 875132 w 1232570"/>
                <a:gd name="connsiteY25" fmla="*/ 0 h 1080876"/>
                <a:gd name="connsiteX26" fmla="*/ 970922 w 1232570"/>
                <a:gd name="connsiteY26" fmla="*/ 55020 h 1080876"/>
                <a:gd name="connsiteX27" fmla="*/ 1219266 w 1232570"/>
                <a:gd name="connsiteY27" fmla="*/ 485418 h 1080876"/>
                <a:gd name="connsiteX28" fmla="*/ 1219266 w 1232570"/>
                <a:gd name="connsiteY28" fmla="*/ 595458 h 1080876"/>
                <a:gd name="connsiteX29" fmla="*/ 970922 w 1232570"/>
                <a:gd name="connsiteY29" fmla="*/ 1025856 h 1080876"/>
                <a:gd name="connsiteX30" fmla="*/ 875132 w 1232570"/>
                <a:gd name="connsiteY30" fmla="*/ 1080876 h 1080876"/>
                <a:gd name="connsiteX31" fmla="*/ 647214 w 1232570"/>
                <a:gd name="connsiteY31" fmla="*/ 1080876 h 1080876"/>
                <a:gd name="connsiteX32" fmla="*/ 423245 w 1232570"/>
                <a:gd name="connsiteY32" fmla="*/ 1080876 h 1080876"/>
                <a:gd name="connsiteX33" fmla="*/ 378443 w 1232570"/>
                <a:gd name="connsiteY33" fmla="*/ 1080876 h 1080876"/>
                <a:gd name="connsiteX34" fmla="*/ 150524 w 1232570"/>
                <a:gd name="connsiteY34" fmla="*/ 1080876 h 1080876"/>
                <a:gd name="connsiteX35" fmla="*/ 0 w 1232570"/>
                <a:gd name="connsiteY35" fmla="*/ 1080876 h 1080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232570" h="1080876">
                  <a:moveTo>
                    <a:pt x="0" y="0"/>
                  </a:moveTo>
                  <a:lnTo>
                    <a:pt x="13985" y="0"/>
                  </a:lnTo>
                  <a:cubicBezTo>
                    <a:pt x="41269" y="0"/>
                    <a:pt x="66735" y="0"/>
                    <a:pt x="90502" y="0"/>
                  </a:cubicBezTo>
                  <a:lnTo>
                    <a:pt x="150524" y="0"/>
                  </a:lnTo>
                  <a:lnTo>
                    <a:pt x="156832" y="0"/>
                  </a:lnTo>
                  <a:cubicBezTo>
                    <a:pt x="177325" y="0"/>
                    <a:pt x="196242" y="0"/>
                    <a:pt x="213704" y="0"/>
                  </a:cubicBezTo>
                  <a:lnTo>
                    <a:pt x="237954" y="0"/>
                  </a:lnTo>
                  <a:lnTo>
                    <a:pt x="261845" y="0"/>
                  </a:lnTo>
                  <a:cubicBezTo>
                    <a:pt x="276518" y="0"/>
                    <a:pt x="289856" y="0"/>
                    <a:pt x="301983" y="0"/>
                  </a:cubicBezTo>
                  <a:lnTo>
                    <a:pt x="314471" y="0"/>
                  </a:lnTo>
                  <a:lnTo>
                    <a:pt x="361158" y="0"/>
                  </a:lnTo>
                  <a:lnTo>
                    <a:pt x="378443" y="0"/>
                  </a:lnTo>
                  <a:lnTo>
                    <a:pt x="380801" y="0"/>
                  </a:lnTo>
                  <a:lnTo>
                    <a:pt x="397052" y="0"/>
                  </a:lnTo>
                  <a:cubicBezTo>
                    <a:pt x="423245" y="0"/>
                    <a:pt x="423245" y="0"/>
                    <a:pt x="423245" y="0"/>
                  </a:cubicBezTo>
                  <a:lnTo>
                    <a:pt x="437673" y="0"/>
                  </a:lnTo>
                  <a:lnTo>
                    <a:pt x="465873" y="0"/>
                  </a:lnTo>
                  <a:lnTo>
                    <a:pt x="506837" y="0"/>
                  </a:lnTo>
                  <a:lnTo>
                    <a:pt x="542389" y="0"/>
                  </a:lnTo>
                  <a:lnTo>
                    <a:pt x="558813" y="0"/>
                  </a:lnTo>
                  <a:cubicBezTo>
                    <a:pt x="573547" y="0"/>
                    <a:pt x="585824" y="0"/>
                    <a:pt x="596056" y="0"/>
                  </a:cubicBezTo>
                  <a:lnTo>
                    <a:pt x="608720" y="0"/>
                  </a:lnTo>
                  <a:lnTo>
                    <a:pt x="621020" y="0"/>
                  </a:lnTo>
                  <a:cubicBezTo>
                    <a:pt x="647214" y="0"/>
                    <a:pt x="647214" y="0"/>
                    <a:pt x="647214" y="0"/>
                  </a:cubicBezTo>
                  <a:lnTo>
                    <a:pt x="665591" y="0"/>
                  </a:lnTo>
                  <a:cubicBezTo>
                    <a:pt x="875132" y="0"/>
                    <a:pt x="875132" y="0"/>
                    <a:pt x="875132" y="0"/>
                  </a:cubicBezTo>
                  <a:cubicBezTo>
                    <a:pt x="910609" y="0"/>
                    <a:pt x="953183" y="24848"/>
                    <a:pt x="970922" y="55020"/>
                  </a:cubicBezTo>
                  <a:cubicBezTo>
                    <a:pt x="1219266" y="485418"/>
                    <a:pt x="1219266" y="485418"/>
                    <a:pt x="1219266" y="485418"/>
                  </a:cubicBezTo>
                  <a:cubicBezTo>
                    <a:pt x="1237005" y="515590"/>
                    <a:pt x="1237005" y="565286"/>
                    <a:pt x="1219266" y="595458"/>
                  </a:cubicBezTo>
                  <a:cubicBezTo>
                    <a:pt x="970922" y="1025856"/>
                    <a:pt x="970922" y="1025856"/>
                    <a:pt x="970922" y="1025856"/>
                  </a:cubicBezTo>
                  <a:cubicBezTo>
                    <a:pt x="953183" y="1056029"/>
                    <a:pt x="910609" y="1080876"/>
                    <a:pt x="875132" y="1080876"/>
                  </a:cubicBezTo>
                  <a:lnTo>
                    <a:pt x="647214" y="1080876"/>
                  </a:lnTo>
                  <a:lnTo>
                    <a:pt x="423245" y="1080876"/>
                  </a:lnTo>
                  <a:lnTo>
                    <a:pt x="378443" y="1080876"/>
                  </a:lnTo>
                  <a:lnTo>
                    <a:pt x="150524" y="1080876"/>
                  </a:lnTo>
                  <a:lnTo>
                    <a:pt x="0" y="1080876"/>
                  </a:lnTo>
                  <a:close/>
                </a:path>
              </a:pathLst>
            </a:custGeom>
            <a:gradFill>
              <a:gsLst>
                <a:gs pos="29000">
                  <a:srgbClr val="01A2B3"/>
                </a:gs>
                <a:gs pos="100000">
                  <a:srgbClr val="01C1D5"/>
                </a:gs>
                <a:gs pos="0">
                  <a:srgbClr val="01808D"/>
                </a:gs>
              </a:gsLst>
              <a:lin ang="0" scaled="0"/>
            </a:gradFill>
            <a:ln w="25400">
              <a:gradFill>
                <a:gsLst>
                  <a:gs pos="38000">
                    <a:srgbClr val="01A6B7"/>
                  </a:gs>
                  <a:gs pos="3000">
                    <a:srgbClr val="01808D"/>
                  </a:gs>
                  <a:gs pos="100000">
                    <a:srgbClr val="01CCE1"/>
                  </a:gs>
                </a:gsLst>
                <a:lin ang="0" scaled="0"/>
              </a:gradFill>
            </a:ln>
            <a:effectLst/>
          </p:spPr>
          <p:txBody>
            <a:bodyPr vert="horz" wrap="square" lIns="91440" tIns="45720" rIns="91440" bIns="45720" numCol="1" anchor="t" anchorCtr="0" compatLnSpc="1">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grpSp>
      <p:grpSp>
        <p:nvGrpSpPr>
          <p:cNvPr id="191" name="组合 190"/>
          <p:cNvGrpSpPr/>
          <p:nvPr/>
        </p:nvGrpSpPr>
        <p:grpSpPr>
          <a:xfrm>
            <a:off x="9053294" y="1145639"/>
            <a:ext cx="568651" cy="996955"/>
            <a:chOff x="5695240" y="977137"/>
            <a:chExt cx="625516" cy="1096651"/>
          </a:xfrm>
          <a:scene3d>
            <a:camera prst="orthographicFront">
              <a:rot lat="600000" lon="20399993" rev="0"/>
            </a:camera>
            <a:lightRig rig="threePt" dir="t"/>
          </a:scene3d>
        </p:grpSpPr>
        <p:sp>
          <p:nvSpPr>
            <p:cNvPr id="192" name="任意多边形 191"/>
            <p:cNvSpPr/>
            <p:nvPr/>
          </p:nvSpPr>
          <p:spPr bwMode="auto">
            <a:xfrm rot="5400000">
              <a:off x="5533884" y="1302921"/>
              <a:ext cx="923924" cy="527529"/>
            </a:xfrm>
            <a:custGeom>
              <a:avLst/>
              <a:gdLst>
                <a:gd name="connsiteX0" fmla="*/ 0 w 1232570"/>
                <a:gd name="connsiteY0" fmla="*/ 0 h 1080876"/>
                <a:gd name="connsiteX1" fmla="*/ 13985 w 1232570"/>
                <a:gd name="connsiteY1" fmla="*/ 0 h 1080876"/>
                <a:gd name="connsiteX2" fmla="*/ 90502 w 1232570"/>
                <a:gd name="connsiteY2" fmla="*/ 0 h 1080876"/>
                <a:gd name="connsiteX3" fmla="*/ 150524 w 1232570"/>
                <a:gd name="connsiteY3" fmla="*/ 0 h 1080876"/>
                <a:gd name="connsiteX4" fmla="*/ 156832 w 1232570"/>
                <a:gd name="connsiteY4" fmla="*/ 0 h 1080876"/>
                <a:gd name="connsiteX5" fmla="*/ 213704 w 1232570"/>
                <a:gd name="connsiteY5" fmla="*/ 0 h 1080876"/>
                <a:gd name="connsiteX6" fmla="*/ 237954 w 1232570"/>
                <a:gd name="connsiteY6" fmla="*/ 0 h 1080876"/>
                <a:gd name="connsiteX7" fmla="*/ 261845 w 1232570"/>
                <a:gd name="connsiteY7" fmla="*/ 0 h 1080876"/>
                <a:gd name="connsiteX8" fmla="*/ 301983 w 1232570"/>
                <a:gd name="connsiteY8" fmla="*/ 0 h 1080876"/>
                <a:gd name="connsiteX9" fmla="*/ 314471 w 1232570"/>
                <a:gd name="connsiteY9" fmla="*/ 0 h 1080876"/>
                <a:gd name="connsiteX10" fmla="*/ 361158 w 1232570"/>
                <a:gd name="connsiteY10" fmla="*/ 0 h 1080876"/>
                <a:gd name="connsiteX11" fmla="*/ 378443 w 1232570"/>
                <a:gd name="connsiteY11" fmla="*/ 0 h 1080876"/>
                <a:gd name="connsiteX12" fmla="*/ 380801 w 1232570"/>
                <a:gd name="connsiteY12" fmla="*/ 0 h 1080876"/>
                <a:gd name="connsiteX13" fmla="*/ 397052 w 1232570"/>
                <a:gd name="connsiteY13" fmla="*/ 0 h 1080876"/>
                <a:gd name="connsiteX14" fmla="*/ 423245 w 1232570"/>
                <a:gd name="connsiteY14" fmla="*/ 0 h 1080876"/>
                <a:gd name="connsiteX15" fmla="*/ 437673 w 1232570"/>
                <a:gd name="connsiteY15" fmla="*/ 0 h 1080876"/>
                <a:gd name="connsiteX16" fmla="*/ 465873 w 1232570"/>
                <a:gd name="connsiteY16" fmla="*/ 0 h 1080876"/>
                <a:gd name="connsiteX17" fmla="*/ 506837 w 1232570"/>
                <a:gd name="connsiteY17" fmla="*/ 0 h 1080876"/>
                <a:gd name="connsiteX18" fmla="*/ 542389 w 1232570"/>
                <a:gd name="connsiteY18" fmla="*/ 0 h 1080876"/>
                <a:gd name="connsiteX19" fmla="*/ 558813 w 1232570"/>
                <a:gd name="connsiteY19" fmla="*/ 0 h 1080876"/>
                <a:gd name="connsiteX20" fmla="*/ 596056 w 1232570"/>
                <a:gd name="connsiteY20" fmla="*/ 0 h 1080876"/>
                <a:gd name="connsiteX21" fmla="*/ 608720 w 1232570"/>
                <a:gd name="connsiteY21" fmla="*/ 0 h 1080876"/>
                <a:gd name="connsiteX22" fmla="*/ 621020 w 1232570"/>
                <a:gd name="connsiteY22" fmla="*/ 0 h 1080876"/>
                <a:gd name="connsiteX23" fmla="*/ 647214 w 1232570"/>
                <a:gd name="connsiteY23" fmla="*/ 0 h 1080876"/>
                <a:gd name="connsiteX24" fmla="*/ 665591 w 1232570"/>
                <a:gd name="connsiteY24" fmla="*/ 0 h 1080876"/>
                <a:gd name="connsiteX25" fmla="*/ 875132 w 1232570"/>
                <a:gd name="connsiteY25" fmla="*/ 0 h 1080876"/>
                <a:gd name="connsiteX26" fmla="*/ 970922 w 1232570"/>
                <a:gd name="connsiteY26" fmla="*/ 55020 h 1080876"/>
                <a:gd name="connsiteX27" fmla="*/ 1219266 w 1232570"/>
                <a:gd name="connsiteY27" fmla="*/ 485418 h 1080876"/>
                <a:gd name="connsiteX28" fmla="*/ 1219266 w 1232570"/>
                <a:gd name="connsiteY28" fmla="*/ 595458 h 1080876"/>
                <a:gd name="connsiteX29" fmla="*/ 970922 w 1232570"/>
                <a:gd name="connsiteY29" fmla="*/ 1025856 h 1080876"/>
                <a:gd name="connsiteX30" fmla="*/ 875132 w 1232570"/>
                <a:gd name="connsiteY30" fmla="*/ 1080876 h 1080876"/>
                <a:gd name="connsiteX31" fmla="*/ 647214 w 1232570"/>
                <a:gd name="connsiteY31" fmla="*/ 1080876 h 1080876"/>
                <a:gd name="connsiteX32" fmla="*/ 423245 w 1232570"/>
                <a:gd name="connsiteY32" fmla="*/ 1080876 h 1080876"/>
                <a:gd name="connsiteX33" fmla="*/ 378443 w 1232570"/>
                <a:gd name="connsiteY33" fmla="*/ 1080876 h 1080876"/>
                <a:gd name="connsiteX34" fmla="*/ 150524 w 1232570"/>
                <a:gd name="connsiteY34" fmla="*/ 1080876 h 1080876"/>
                <a:gd name="connsiteX35" fmla="*/ 0 w 1232570"/>
                <a:gd name="connsiteY35" fmla="*/ 1080876 h 1080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232570" h="1080876">
                  <a:moveTo>
                    <a:pt x="0" y="0"/>
                  </a:moveTo>
                  <a:lnTo>
                    <a:pt x="13985" y="0"/>
                  </a:lnTo>
                  <a:cubicBezTo>
                    <a:pt x="41269" y="0"/>
                    <a:pt x="66735" y="0"/>
                    <a:pt x="90502" y="0"/>
                  </a:cubicBezTo>
                  <a:lnTo>
                    <a:pt x="150524" y="0"/>
                  </a:lnTo>
                  <a:lnTo>
                    <a:pt x="156832" y="0"/>
                  </a:lnTo>
                  <a:cubicBezTo>
                    <a:pt x="177325" y="0"/>
                    <a:pt x="196242" y="0"/>
                    <a:pt x="213704" y="0"/>
                  </a:cubicBezTo>
                  <a:lnTo>
                    <a:pt x="237954" y="0"/>
                  </a:lnTo>
                  <a:lnTo>
                    <a:pt x="261845" y="0"/>
                  </a:lnTo>
                  <a:cubicBezTo>
                    <a:pt x="276518" y="0"/>
                    <a:pt x="289856" y="0"/>
                    <a:pt x="301983" y="0"/>
                  </a:cubicBezTo>
                  <a:lnTo>
                    <a:pt x="314471" y="0"/>
                  </a:lnTo>
                  <a:lnTo>
                    <a:pt x="361158" y="0"/>
                  </a:lnTo>
                  <a:lnTo>
                    <a:pt x="378443" y="0"/>
                  </a:lnTo>
                  <a:lnTo>
                    <a:pt x="380801" y="0"/>
                  </a:lnTo>
                  <a:lnTo>
                    <a:pt x="397052" y="0"/>
                  </a:lnTo>
                  <a:cubicBezTo>
                    <a:pt x="423245" y="0"/>
                    <a:pt x="423245" y="0"/>
                    <a:pt x="423245" y="0"/>
                  </a:cubicBezTo>
                  <a:lnTo>
                    <a:pt x="437673" y="0"/>
                  </a:lnTo>
                  <a:lnTo>
                    <a:pt x="465873" y="0"/>
                  </a:lnTo>
                  <a:lnTo>
                    <a:pt x="506837" y="0"/>
                  </a:lnTo>
                  <a:lnTo>
                    <a:pt x="542389" y="0"/>
                  </a:lnTo>
                  <a:lnTo>
                    <a:pt x="558813" y="0"/>
                  </a:lnTo>
                  <a:cubicBezTo>
                    <a:pt x="573547" y="0"/>
                    <a:pt x="585824" y="0"/>
                    <a:pt x="596056" y="0"/>
                  </a:cubicBezTo>
                  <a:lnTo>
                    <a:pt x="608720" y="0"/>
                  </a:lnTo>
                  <a:lnTo>
                    <a:pt x="621020" y="0"/>
                  </a:lnTo>
                  <a:cubicBezTo>
                    <a:pt x="647214" y="0"/>
                    <a:pt x="647214" y="0"/>
                    <a:pt x="647214" y="0"/>
                  </a:cubicBezTo>
                  <a:lnTo>
                    <a:pt x="665591" y="0"/>
                  </a:lnTo>
                  <a:cubicBezTo>
                    <a:pt x="875132" y="0"/>
                    <a:pt x="875132" y="0"/>
                    <a:pt x="875132" y="0"/>
                  </a:cubicBezTo>
                  <a:cubicBezTo>
                    <a:pt x="910609" y="0"/>
                    <a:pt x="953183" y="24848"/>
                    <a:pt x="970922" y="55020"/>
                  </a:cubicBezTo>
                  <a:cubicBezTo>
                    <a:pt x="1219266" y="485418"/>
                    <a:pt x="1219266" y="485418"/>
                    <a:pt x="1219266" y="485418"/>
                  </a:cubicBezTo>
                  <a:cubicBezTo>
                    <a:pt x="1237005" y="515590"/>
                    <a:pt x="1237005" y="565286"/>
                    <a:pt x="1219266" y="595458"/>
                  </a:cubicBezTo>
                  <a:cubicBezTo>
                    <a:pt x="970922" y="1025856"/>
                    <a:pt x="970922" y="1025856"/>
                    <a:pt x="970922" y="1025856"/>
                  </a:cubicBezTo>
                  <a:cubicBezTo>
                    <a:pt x="953183" y="1056029"/>
                    <a:pt x="910609" y="1080876"/>
                    <a:pt x="875132" y="1080876"/>
                  </a:cubicBezTo>
                  <a:lnTo>
                    <a:pt x="647214" y="1080876"/>
                  </a:lnTo>
                  <a:lnTo>
                    <a:pt x="423245" y="1080876"/>
                  </a:lnTo>
                  <a:lnTo>
                    <a:pt x="378443" y="1080876"/>
                  </a:lnTo>
                  <a:lnTo>
                    <a:pt x="150524" y="1080876"/>
                  </a:lnTo>
                  <a:lnTo>
                    <a:pt x="0" y="1080876"/>
                  </a:lnTo>
                  <a:close/>
                </a:path>
              </a:pathLst>
            </a:custGeom>
            <a:solidFill>
              <a:srgbClr val="01A9BB"/>
            </a:solidFill>
            <a:ln w="25400">
              <a:noFill/>
            </a:ln>
            <a:effectLst>
              <a:outerShdw blurRad="215900" dist="76200" dir="2700000" algn="tl" rotWithShape="0">
                <a:prstClr val="black">
                  <a:alpha val="37000"/>
                </a:prstClr>
              </a:outerShdw>
            </a:effectLst>
          </p:spPr>
          <p:txBody>
            <a:bodyPr vert="horz" wrap="square" lIns="91440" tIns="45720" rIns="91440" bIns="45720" numCol="1" anchor="t" anchorCtr="0" compatLnSpc="1">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193" name="任意多边形 192"/>
            <p:cNvSpPr/>
            <p:nvPr/>
          </p:nvSpPr>
          <p:spPr bwMode="auto">
            <a:xfrm rot="5400000">
              <a:off x="5459672" y="1212705"/>
              <a:ext cx="1096651" cy="625516"/>
            </a:xfrm>
            <a:custGeom>
              <a:avLst/>
              <a:gdLst>
                <a:gd name="connsiteX0" fmla="*/ 0 w 1232570"/>
                <a:gd name="connsiteY0" fmla="*/ 0 h 1080876"/>
                <a:gd name="connsiteX1" fmla="*/ 13985 w 1232570"/>
                <a:gd name="connsiteY1" fmla="*/ 0 h 1080876"/>
                <a:gd name="connsiteX2" fmla="*/ 90502 w 1232570"/>
                <a:gd name="connsiteY2" fmla="*/ 0 h 1080876"/>
                <a:gd name="connsiteX3" fmla="*/ 150524 w 1232570"/>
                <a:gd name="connsiteY3" fmla="*/ 0 h 1080876"/>
                <a:gd name="connsiteX4" fmla="*/ 156832 w 1232570"/>
                <a:gd name="connsiteY4" fmla="*/ 0 h 1080876"/>
                <a:gd name="connsiteX5" fmla="*/ 213704 w 1232570"/>
                <a:gd name="connsiteY5" fmla="*/ 0 h 1080876"/>
                <a:gd name="connsiteX6" fmla="*/ 237954 w 1232570"/>
                <a:gd name="connsiteY6" fmla="*/ 0 h 1080876"/>
                <a:gd name="connsiteX7" fmla="*/ 261845 w 1232570"/>
                <a:gd name="connsiteY7" fmla="*/ 0 h 1080876"/>
                <a:gd name="connsiteX8" fmla="*/ 301983 w 1232570"/>
                <a:gd name="connsiteY8" fmla="*/ 0 h 1080876"/>
                <a:gd name="connsiteX9" fmla="*/ 314471 w 1232570"/>
                <a:gd name="connsiteY9" fmla="*/ 0 h 1080876"/>
                <a:gd name="connsiteX10" fmla="*/ 361158 w 1232570"/>
                <a:gd name="connsiteY10" fmla="*/ 0 h 1080876"/>
                <a:gd name="connsiteX11" fmla="*/ 378443 w 1232570"/>
                <a:gd name="connsiteY11" fmla="*/ 0 h 1080876"/>
                <a:gd name="connsiteX12" fmla="*/ 380801 w 1232570"/>
                <a:gd name="connsiteY12" fmla="*/ 0 h 1080876"/>
                <a:gd name="connsiteX13" fmla="*/ 397052 w 1232570"/>
                <a:gd name="connsiteY13" fmla="*/ 0 h 1080876"/>
                <a:gd name="connsiteX14" fmla="*/ 423245 w 1232570"/>
                <a:gd name="connsiteY14" fmla="*/ 0 h 1080876"/>
                <a:gd name="connsiteX15" fmla="*/ 437673 w 1232570"/>
                <a:gd name="connsiteY15" fmla="*/ 0 h 1080876"/>
                <a:gd name="connsiteX16" fmla="*/ 465873 w 1232570"/>
                <a:gd name="connsiteY16" fmla="*/ 0 h 1080876"/>
                <a:gd name="connsiteX17" fmla="*/ 506837 w 1232570"/>
                <a:gd name="connsiteY17" fmla="*/ 0 h 1080876"/>
                <a:gd name="connsiteX18" fmla="*/ 542389 w 1232570"/>
                <a:gd name="connsiteY18" fmla="*/ 0 h 1080876"/>
                <a:gd name="connsiteX19" fmla="*/ 558813 w 1232570"/>
                <a:gd name="connsiteY19" fmla="*/ 0 h 1080876"/>
                <a:gd name="connsiteX20" fmla="*/ 596056 w 1232570"/>
                <a:gd name="connsiteY20" fmla="*/ 0 h 1080876"/>
                <a:gd name="connsiteX21" fmla="*/ 608720 w 1232570"/>
                <a:gd name="connsiteY21" fmla="*/ 0 h 1080876"/>
                <a:gd name="connsiteX22" fmla="*/ 621020 w 1232570"/>
                <a:gd name="connsiteY22" fmla="*/ 0 h 1080876"/>
                <a:gd name="connsiteX23" fmla="*/ 647214 w 1232570"/>
                <a:gd name="connsiteY23" fmla="*/ 0 h 1080876"/>
                <a:gd name="connsiteX24" fmla="*/ 665591 w 1232570"/>
                <a:gd name="connsiteY24" fmla="*/ 0 h 1080876"/>
                <a:gd name="connsiteX25" fmla="*/ 875132 w 1232570"/>
                <a:gd name="connsiteY25" fmla="*/ 0 h 1080876"/>
                <a:gd name="connsiteX26" fmla="*/ 970922 w 1232570"/>
                <a:gd name="connsiteY26" fmla="*/ 55020 h 1080876"/>
                <a:gd name="connsiteX27" fmla="*/ 1219266 w 1232570"/>
                <a:gd name="connsiteY27" fmla="*/ 485418 h 1080876"/>
                <a:gd name="connsiteX28" fmla="*/ 1219266 w 1232570"/>
                <a:gd name="connsiteY28" fmla="*/ 595458 h 1080876"/>
                <a:gd name="connsiteX29" fmla="*/ 970922 w 1232570"/>
                <a:gd name="connsiteY29" fmla="*/ 1025856 h 1080876"/>
                <a:gd name="connsiteX30" fmla="*/ 875132 w 1232570"/>
                <a:gd name="connsiteY30" fmla="*/ 1080876 h 1080876"/>
                <a:gd name="connsiteX31" fmla="*/ 647214 w 1232570"/>
                <a:gd name="connsiteY31" fmla="*/ 1080876 h 1080876"/>
                <a:gd name="connsiteX32" fmla="*/ 423245 w 1232570"/>
                <a:gd name="connsiteY32" fmla="*/ 1080876 h 1080876"/>
                <a:gd name="connsiteX33" fmla="*/ 378443 w 1232570"/>
                <a:gd name="connsiteY33" fmla="*/ 1080876 h 1080876"/>
                <a:gd name="connsiteX34" fmla="*/ 150524 w 1232570"/>
                <a:gd name="connsiteY34" fmla="*/ 1080876 h 1080876"/>
                <a:gd name="connsiteX35" fmla="*/ 0 w 1232570"/>
                <a:gd name="connsiteY35" fmla="*/ 1080876 h 1080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232570" h="1080876">
                  <a:moveTo>
                    <a:pt x="0" y="0"/>
                  </a:moveTo>
                  <a:lnTo>
                    <a:pt x="13985" y="0"/>
                  </a:lnTo>
                  <a:cubicBezTo>
                    <a:pt x="41269" y="0"/>
                    <a:pt x="66735" y="0"/>
                    <a:pt x="90502" y="0"/>
                  </a:cubicBezTo>
                  <a:lnTo>
                    <a:pt x="150524" y="0"/>
                  </a:lnTo>
                  <a:lnTo>
                    <a:pt x="156832" y="0"/>
                  </a:lnTo>
                  <a:cubicBezTo>
                    <a:pt x="177325" y="0"/>
                    <a:pt x="196242" y="0"/>
                    <a:pt x="213704" y="0"/>
                  </a:cubicBezTo>
                  <a:lnTo>
                    <a:pt x="237954" y="0"/>
                  </a:lnTo>
                  <a:lnTo>
                    <a:pt x="261845" y="0"/>
                  </a:lnTo>
                  <a:cubicBezTo>
                    <a:pt x="276518" y="0"/>
                    <a:pt x="289856" y="0"/>
                    <a:pt x="301983" y="0"/>
                  </a:cubicBezTo>
                  <a:lnTo>
                    <a:pt x="314471" y="0"/>
                  </a:lnTo>
                  <a:lnTo>
                    <a:pt x="361158" y="0"/>
                  </a:lnTo>
                  <a:lnTo>
                    <a:pt x="378443" y="0"/>
                  </a:lnTo>
                  <a:lnTo>
                    <a:pt x="380801" y="0"/>
                  </a:lnTo>
                  <a:lnTo>
                    <a:pt x="397052" y="0"/>
                  </a:lnTo>
                  <a:cubicBezTo>
                    <a:pt x="423245" y="0"/>
                    <a:pt x="423245" y="0"/>
                    <a:pt x="423245" y="0"/>
                  </a:cubicBezTo>
                  <a:lnTo>
                    <a:pt x="437673" y="0"/>
                  </a:lnTo>
                  <a:lnTo>
                    <a:pt x="465873" y="0"/>
                  </a:lnTo>
                  <a:lnTo>
                    <a:pt x="506837" y="0"/>
                  </a:lnTo>
                  <a:lnTo>
                    <a:pt x="542389" y="0"/>
                  </a:lnTo>
                  <a:lnTo>
                    <a:pt x="558813" y="0"/>
                  </a:lnTo>
                  <a:cubicBezTo>
                    <a:pt x="573547" y="0"/>
                    <a:pt x="585824" y="0"/>
                    <a:pt x="596056" y="0"/>
                  </a:cubicBezTo>
                  <a:lnTo>
                    <a:pt x="608720" y="0"/>
                  </a:lnTo>
                  <a:lnTo>
                    <a:pt x="621020" y="0"/>
                  </a:lnTo>
                  <a:cubicBezTo>
                    <a:pt x="647214" y="0"/>
                    <a:pt x="647214" y="0"/>
                    <a:pt x="647214" y="0"/>
                  </a:cubicBezTo>
                  <a:lnTo>
                    <a:pt x="665591" y="0"/>
                  </a:lnTo>
                  <a:cubicBezTo>
                    <a:pt x="875132" y="0"/>
                    <a:pt x="875132" y="0"/>
                    <a:pt x="875132" y="0"/>
                  </a:cubicBezTo>
                  <a:cubicBezTo>
                    <a:pt x="910609" y="0"/>
                    <a:pt x="953183" y="24848"/>
                    <a:pt x="970922" y="55020"/>
                  </a:cubicBezTo>
                  <a:cubicBezTo>
                    <a:pt x="1219266" y="485418"/>
                    <a:pt x="1219266" y="485418"/>
                    <a:pt x="1219266" y="485418"/>
                  </a:cubicBezTo>
                  <a:cubicBezTo>
                    <a:pt x="1237005" y="515590"/>
                    <a:pt x="1237005" y="565286"/>
                    <a:pt x="1219266" y="595458"/>
                  </a:cubicBezTo>
                  <a:cubicBezTo>
                    <a:pt x="970922" y="1025856"/>
                    <a:pt x="970922" y="1025856"/>
                    <a:pt x="970922" y="1025856"/>
                  </a:cubicBezTo>
                  <a:cubicBezTo>
                    <a:pt x="953183" y="1056029"/>
                    <a:pt x="910609" y="1080876"/>
                    <a:pt x="875132" y="1080876"/>
                  </a:cubicBezTo>
                  <a:lnTo>
                    <a:pt x="647214" y="1080876"/>
                  </a:lnTo>
                  <a:lnTo>
                    <a:pt x="423245" y="1080876"/>
                  </a:lnTo>
                  <a:lnTo>
                    <a:pt x="378443" y="1080876"/>
                  </a:lnTo>
                  <a:lnTo>
                    <a:pt x="150524" y="1080876"/>
                  </a:lnTo>
                  <a:lnTo>
                    <a:pt x="0" y="1080876"/>
                  </a:lnTo>
                  <a:close/>
                </a:path>
              </a:pathLst>
            </a:custGeom>
            <a:gradFill>
              <a:gsLst>
                <a:gs pos="29000">
                  <a:srgbClr val="FB9E14"/>
                </a:gs>
                <a:gs pos="100000">
                  <a:srgbClr val="FEB243"/>
                </a:gs>
                <a:gs pos="0">
                  <a:srgbClr val="F49100"/>
                </a:gs>
              </a:gsLst>
              <a:lin ang="0" scaled="0"/>
            </a:gradFill>
            <a:ln w="25400">
              <a:gradFill>
                <a:gsLst>
                  <a:gs pos="38000">
                    <a:srgbClr val="FB9E14"/>
                  </a:gs>
                  <a:gs pos="0">
                    <a:srgbClr val="F69200"/>
                  </a:gs>
                  <a:gs pos="100000">
                    <a:srgbClr val="FEC26A"/>
                  </a:gs>
                </a:gsLst>
                <a:lin ang="0" scaled="0"/>
              </a:gradFill>
            </a:ln>
            <a:effectLst/>
          </p:spPr>
          <p:txBody>
            <a:bodyPr vert="horz" wrap="square" lIns="91440" tIns="45720" rIns="91440" bIns="45720" numCol="1" anchor="t" anchorCtr="0" compatLnSpc="1">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grpSp>
      <p:grpSp>
        <p:nvGrpSpPr>
          <p:cNvPr id="197" name="组合 196"/>
          <p:cNvGrpSpPr/>
          <p:nvPr/>
        </p:nvGrpSpPr>
        <p:grpSpPr>
          <a:xfrm>
            <a:off x="7411034" y="1166629"/>
            <a:ext cx="568651" cy="996956"/>
            <a:chOff x="5695240" y="977137"/>
            <a:chExt cx="625516" cy="1096651"/>
          </a:xfrm>
          <a:scene3d>
            <a:camera prst="orthographicFront">
              <a:rot lat="20944032" lon="19239453" rev="161931"/>
            </a:camera>
            <a:lightRig rig="threePt" dir="t"/>
          </a:scene3d>
        </p:grpSpPr>
        <p:sp>
          <p:nvSpPr>
            <p:cNvPr id="198" name="任意多边形 197"/>
            <p:cNvSpPr/>
            <p:nvPr/>
          </p:nvSpPr>
          <p:spPr bwMode="auto">
            <a:xfrm rot="5400000">
              <a:off x="5533885" y="1302922"/>
              <a:ext cx="923924" cy="527529"/>
            </a:xfrm>
            <a:custGeom>
              <a:avLst/>
              <a:gdLst>
                <a:gd name="connsiteX0" fmla="*/ 0 w 1232570"/>
                <a:gd name="connsiteY0" fmla="*/ 0 h 1080876"/>
                <a:gd name="connsiteX1" fmla="*/ 13985 w 1232570"/>
                <a:gd name="connsiteY1" fmla="*/ 0 h 1080876"/>
                <a:gd name="connsiteX2" fmla="*/ 90502 w 1232570"/>
                <a:gd name="connsiteY2" fmla="*/ 0 h 1080876"/>
                <a:gd name="connsiteX3" fmla="*/ 150524 w 1232570"/>
                <a:gd name="connsiteY3" fmla="*/ 0 h 1080876"/>
                <a:gd name="connsiteX4" fmla="*/ 156832 w 1232570"/>
                <a:gd name="connsiteY4" fmla="*/ 0 h 1080876"/>
                <a:gd name="connsiteX5" fmla="*/ 213704 w 1232570"/>
                <a:gd name="connsiteY5" fmla="*/ 0 h 1080876"/>
                <a:gd name="connsiteX6" fmla="*/ 237954 w 1232570"/>
                <a:gd name="connsiteY6" fmla="*/ 0 h 1080876"/>
                <a:gd name="connsiteX7" fmla="*/ 261845 w 1232570"/>
                <a:gd name="connsiteY7" fmla="*/ 0 h 1080876"/>
                <a:gd name="connsiteX8" fmla="*/ 301983 w 1232570"/>
                <a:gd name="connsiteY8" fmla="*/ 0 h 1080876"/>
                <a:gd name="connsiteX9" fmla="*/ 314471 w 1232570"/>
                <a:gd name="connsiteY9" fmla="*/ 0 h 1080876"/>
                <a:gd name="connsiteX10" fmla="*/ 361158 w 1232570"/>
                <a:gd name="connsiteY10" fmla="*/ 0 h 1080876"/>
                <a:gd name="connsiteX11" fmla="*/ 378443 w 1232570"/>
                <a:gd name="connsiteY11" fmla="*/ 0 h 1080876"/>
                <a:gd name="connsiteX12" fmla="*/ 380801 w 1232570"/>
                <a:gd name="connsiteY12" fmla="*/ 0 h 1080876"/>
                <a:gd name="connsiteX13" fmla="*/ 397052 w 1232570"/>
                <a:gd name="connsiteY13" fmla="*/ 0 h 1080876"/>
                <a:gd name="connsiteX14" fmla="*/ 423245 w 1232570"/>
                <a:gd name="connsiteY14" fmla="*/ 0 h 1080876"/>
                <a:gd name="connsiteX15" fmla="*/ 437673 w 1232570"/>
                <a:gd name="connsiteY15" fmla="*/ 0 h 1080876"/>
                <a:gd name="connsiteX16" fmla="*/ 465873 w 1232570"/>
                <a:gd name="connsiteY16" fmla="*/ 0 h 1080876"/>
                <a:gd name="connsiteX17" fmla="*/ 506837 w 1232570"/>
                <a:gd name="connsiteY17" fmla="*/ 0 h 1080876"/>
                <a:gd name="connsiteX18" fmla="*/ 542389 w 1232570"/>
                <a:gd name="connsiteY18" fmla="*/ 0 h 1080876"/>
                <a:gd name="connsiteX19" fmla="*/ 558813 w 1232570"/>
                <a:gd name="connsiteY19" fmla="*/ 0 h 1080876"/>
                <a:gd name="connsiteX20" fmla="*/ 596056 w 1232570"/>
                <a:gd name="connsiteY20" fmla="*/ 0 h 1080876"/>
                <a:gd name="connsiteX21" fmla="*/ 608720 w 1232570"/>
                <a:gd name="connsiteY21" fmla="*/ 0 h 1080876"/>
                <a:gd name="connsiteX22" fmla="*/ 621020 w 1232570"/>
                <a:gd name="connsiteY22" fmla="*/ 0 h 1080876"/>
                <a:gd name="connsiteX23" fmla="*/ 647214 w 1232570"/>
                <a:gd name="connsiteY23" fmla="*/ 0 h 1080876"/>
                <a:gd name="connsiteX24" fmla="*/ 665591 w 1232570"/>
                <a:gd name="connsiteY24" fmla="*/ 0 h 1080876"/>
                <a:gd name="connsiteX25" fmla="*/ 875132 w 1232570"/>
                <a:gd name="connsiteY25" fmla="*/ 0 h 1080876"/>
                <a:gd name="connsiteX26" fmla="*/ 970922 w 1232570"/>
                <a:gd name="connsiteY26" fmla="*/ 55020 h 1080876"/>
                <a:gd name="connsiteX27" fmla="*/ 1219266 w 1232570"/>
                <a:gd name="connsiteY27" fmla="*/ 485418 h 1080876"/>
                <a:gd name="connsiteX28" fmla="*/ 1219266 w 1232570"/>
                <a:gd name="connsiteY28" fmla="*/ 595458 h 1080876"/>
                <a:gd name="connsiteX29" fmla="*/ 970922 w 1232570"/>
                <a:gd name="connsiteY29" fmla="*/ 1025856 h 1080876"/>
                <a:gd name="connsiteX30" fmla="*/ 875132 w 1232570"/>
                <a:gd name="connsiteY30" fmla="*/ 1080876 h 1080876"/>
                <a:gd name="connsiteX31" fmla="*/ 647214 w 1232570"/>
                <a:gd name="connsiteY31" fmla="*/ 1080876 h 1080876"/>
                <a:gd name="connsiteX32" fmla="*/ 423245 w 1232570"/>
                <a:gd name="connsiteY32" fmla="*/ 1080876 h 1080876"/>
                <a:gd name="connsiteX33" fmla="*/ 378443 w 1232570"/>
                <a:gd name="connsiteY33" fmla="*/ 1080876 h 1080876"/>
                <a:gd name="connsiteX34" fmla="*/ 150524 w 1232570"/>
                <a:gd name="connsiteY34" fmla="*/ 1080876 h 1080876"/>
                <a:gd name="connsiteX35" fmla="*/ 0 w 1232570"/>
                <a:gd name="connsiteY35" fmla="*/ 1080876 h 1080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232570" h="1080876">
                  <a:moveTo>
                    <a:pt x="0" y="0"/>
                  </a:moveTo>
                  <a:lnTo>
                    <a:pt x="13985" y="0"/>
                  </a:lnTo>
                  <a:cubicBezTo>
                    <a:pt x="41269" y="0"/>
                    <a:pt x="66735" y="0"/>
                    <a:pt x="90502" y="0"/>
                  </a:cubicBezTo>
                  <a:lnTo>
                    <a:pt x="150524" y="0"/>
                  </a:lnTo>
                  <a:lnTo>
                    <a:pt x="156832" y="0"/>
                  </a:lnTo>
                  <a:cubicBezTo>
                    <a:pt x="177325" y="0"/>
                    <a:pt x="196242" y="0"/>
                    <a:pt x="213704" y="0"/>
                  </a:cubicBezTo>
                  <a:lnTo>
                    <a:pt x="237954" y="0"/>
                  </a:lnTo>
                  <a:lnTo>
                    <a:pt x="261845" y="0"/>
                  </a:lnTo>
                  <a:cubicBezTo>
                    <a:pt x="276518" y="0"/>
                    <a:pt x="289856" y="0"/>
                    <a:pt x="301983" y="0"/>
                  </a:cubicBezTo>
                  <a:lnTo>
                    <a:pt x="314471" y="0"/>
                  </a:lnTo>
                  <a:lnTo>
                    <a:pt x="361158" y="0"/>
                  </a:lnTo>
                  <a:lnTo>
                    <a:pt x="378443" y="0"/>
                  </a:lnTo>
                  <a:lnTo>
                    <a:pt x="380801" y="0"/>
                  </a:lnTo>
                  <a:lnTo>
                    <a:pt x="397052" y="0"/>
                  </a:lnTo>
                  <a:cubicBezTo>
                    <a:pt x="423245" y="0"/>
                    <a:pt x="423245" y="0"/>
                    <a:pt x="423245" y="0"/>
                  </a:cubicBezTo>
                  <a:lnTo>
                    <a:pt x="437673" y="0"/>
                  </a:lnTo>
                  <a:lnTo>
                    <a:pt x="465873" y="0"/>
                  </a:lnTo>
                  <a:lnTo>
                    <a:pt x="506837" y="0"/>
                  </a:lnTo>
                  <a:lnTo>
                    <a:pt x="542389" y="0"/>
                  </a:lnTo>
                  <a:lnTo>
                    <a:pt x="558813" y="0"/>
                  </a:lnTo>
                  <a:cubicBezTo>
                    <a:pt x="573547" y="0"/>
                    <a:pt x="585824" y="0"/>
                    <a:pt x="596056" y="0"/>
                  </a:cubicBezTo>
                  <a:lnTo>
                    <a:pt x="608720" y="0"/>
                  </a:lnTo>
                  <a:lnTo>
                    <a:pt x="621020" y="0"/>
                  </a:lnTo>
                  <a:cubicBezTo>
                    <a:pt x="647214" y="0"/>
                    <a:pt x="647214" y="0"/>
                    <a:pt x="647214" y="0"/>
                  </a:cubicBezTo>
                  <a:lnTo>
                    <a:pt x="665591" y="0"/>
                  </a:lnTo>
                  <a:cubicBezTo>
                    <a:pt x="875132" y="0"/>
                    <a:pt x="875132" y="0"/>
                    <a:pt x="875132" y="0"/>
                  </a:cubicBezTo>
                  <a:cubicBezTo>
                    <a:pt x="910609" y="0"/>
                    <a:pt x="953183" y="24848"/>
                    <a:pt x="970922" y="55020"/>
                  </a:cubicBezTo>
                  <a:cubicBezTo>
                    <a:pt x="1219266" y="485418"/>
                    <a:pt x="1219266" y="485418"/>
                    <a:pt x="1219266" y="485418"/>
                  </a:cubicBezTo>
                  <a:cubicBezTo>
                    <a:pt x="1237005" y="515590"/>
                    <a:pt x="1237005" y="565286"/>
                    <a:pt x="1219266" y="595458"/>
                  </a:cubicBezTo>
                  <a:cubicBezTo>
                    <a:pt x="970922" y="1025856"/>
                    <a:pt x="970922" y="1025856"/>
                    <a:pt x="970922" y="1025856"/>
                  </a:cubicBezTo>
                  <a:cubicBezTo>
                    <a:pt x="953183" y="1056029"/>
                    <a:pt x="910609" y="1080876"/>
                    <a:pt x="875132" y="1080876"/>
                  </a:cubicBezTo>
                  <a:lnTo>
                    <a:pt x="647214" y="1080876"/>
                  </a:lnTo>
                  <a:lnTo>
                    <a:pt x="423245" y="1080876"/>
                  </a:lnTo>
                  <a:lnTo>
                    <a:pt x="378443" y="1080876"/>
                  </a:lnTo>
                  <a:lnTo>
                    <a:pt x="150524" y="1080876"/>
                  </a:lnTo>
                  <a:lnTo>
                    <a:pt x="0" y="1080876"/>
                  </a:lnTo>
                  <a:close/>
                </a:path>
              </a:pathLst>
            </a:custGeom>
            <a:gradFill>
              <a:gsLst>
                <a:gs pos="38000">
                  <a:srgbClr val="E04949"/>
                </a:gs>
                <a:gs pos="0">
                  <a:srgbClr val="E04949"/>
                </a:gs>
                <a:gs pos="100000">
                  <a:srgbClr val="E04949"/>
                </a:gs>
              </a:gsLst>
              <a:lin ang="0" scaled="0"/>
            </a:gradFill>
            <a:ln w="25400">
              <a:noFill/>
            </a:ln>
            <a:effectLst>
              <a:outerShdw blurRad="215900" dist="76200" dir="2700000" algn="tl" rotWithShape="0">
                <a:prstClr val="black">
                  <a:alpha val="37000"/>
                </a:prstClr>
              </a:outerShdw>
            </a:effectLst>
          </p:spPr>
          <p:txBody>
            <a:bodyPr vert="horz" wrap="square" lIns="91440" tIns="45720" rIns="91440" bIns="45720" numCol="1" anchor="t" anchorCtr="0" compatLnSpc="1">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199" name="任意多边形 198"/>
            <p:cNvSpPr/>
            <p:nvPr/>
          </p:nvSpPr>
          <p:spPr bwMode="auto">
            <a:xfrm rot="5400000">
              <a:off x="5459672" y="1212705"/>
              <a:ext cx="1096651" cy="625516"/>
            </a:xfrm>
            <a:custGeom>
              <a:avLst/>
              <a:gdLst>
                <a:gd name="connsiteX0" fmla="*/ 0 w 1232570"/>
                <a:gd name="connsiteY0" fmla="*/ 0 h 1080876"/>
                <a:gd name="connsiteX1" fmla="*/ 13985 w 1232570"/>
                <a:gd name="connsiteY1" fmla="*/ 0 h 1080876"/>
                <a:gd name="connsiteX2" fmla="*/ 90502 w 1232570"/>
                <a:gd name="connsiteY2" fmla="*/ 0 h 1080876"/>
                <a:gd name="connsiteX3" fmla="*/ 150524 w 1232570"/>
                <a:gd name="connsiteY3" fmla="*/ 0 h 1080876"/>
                <a:gd name="connsiteX4" fmla="*/ 156832 w 1232570"/>
                <a:gd name="connsiteY4" fmla="*/ 0 h 1080876"/>
                <a:gd name="connsiteX5" fmla="*/ 213704 w 1232570"/>
                <a:gd name="connsiteY5" fmla="*/ 0 h 1080876"/>
                <a:gd name="connsiteX6" fmla="*/ 237954 w 1232570"/>
                <a:gd name="connsiteY6" fmla="*/ 0 h 1080876"/>
                <a:gd name="connsiteX7" fmla="*/ 261845 w 1232570"/>
                <a:gd name="connsiteY7" fmla="*/ 0 h 1080876"/>
                <a:gd name="connsiteX8" fmla="*/ 301983 w 1232570"/>
                <a:gd name="connsiteY8" fmla="*/ 0 h 1080876"/>
                <a:gd name="connsiteX9" fmla="*/ 314471 w 1232570"/>
                <a:gd name="connsiteY9" fmla="*/ 0 h 1080876"/>
                <a:gd name="connsiteX10" fmla="*/ 361158 w 1232570"/>
                <a:gd name="connsiteY10" fmla="*/ 0 h 1080876"/>
                <a:gd name="connsiteX11" fmla="*/ 378443 w 1232570"/>
                <a:gd name="connsiteY11" fmla="*/ 0 h 1080876"/>
                <a:gd name="connsiteX12" fmla="*/ 380801 w 1232570"/>
                <a:gd name="connsiteY12" fmla="*/ 0 h 1080876"/>
                <a:gd name="connsiteX13" fmla="*/ 397052 w 1232570"/>
                <a:gd name="connsiteY13" fmla="*/ 0 h 1080876"/>
                <a:gd name="connsiteX14" fmla="*/ 423245 w 1232570"/>
                <a:gd name="connsiteY14" fmla="*/ 0 h 1080876"/>
                <a:gd name="connsiteX15" fmla="*/ 437673 w 1232570"/>
                <a:gd name="connsiteY15" fmla="*/ 0 h 1080876"/>
                <a:gd name="connsiteX16" fmla="*/ 465873 w 1232570"/>
                <a:gd name="connsiteY16" fmla="*/ 0 h 1080876"/>
                <a:gd name="connsiteX17" fmla="*/ 506837 w 1232570"/>
                <a:gd name="connsiteY17" fmla="*/ 0 h 1080876"/>
                <a:gd name="connsiteX18" fmla="*/ 542389 w 1232570"/>
                <a:gd name="connsiteY18" fmla="*/ 0 h 1080876"/>
                <a:gd name="connsiteX19" fmla="*/ 558813 w 1232570"/>
                <a:gd name="connsiteY19" fmla="*/ 0 h 1080876"/>
                <a:gd name="connsiteX20" fmla="*/ 596056 w 1232570"/>
                <a:gd name="connsiteY20" fmla="*/ 0 h 1080876"/>
                <a:gd name="connsiteX21" fmla="*/ 608720 w 1232570"/>
                <a:gd name="connsiteY21" fmla="*/ 0 h 1080876"/>
                <a:gd name="connsiteX22" fmla="*/ 621020 w 1232570"/>
                <a:gd name="connsiteY22" fmla="*/ 0 h 1080876"/>
                <a:gd name="connsiteX23" fmla="*/ 647214 w 1232570"/>
                <a:gd name="connsiteY23" fmla="*/ 0 h 1080876"/>
                <a:gd name="connsiteX24" fmla="*/ 665591 w 1232570"/>
                <a:gd name="connsiteY24" fmla="*/ 0 h 1080876"/>
                <a:gd name="connsiteX25" fmla="*/ 875132 w 1232570"/>
                <a:gd name="connsiteY25" fmla="*/ 0 h 1080876"/>
                <a:gd name="connsiteX26" fmla="*/ 970922 w 1232570"/>
                <a:gd name="connsiteY26" fmla="*/ 55020 h 1080876"/>
                <a:gd name="connsiteX27" fmla="*/ 1219266 w 1232570"/>
                <a:gd name="connsiteY27" fmla="*/ 485418 h 1080876"/>
                <a:gd name="connsiteX28" fmla="*/ 1219266 w 1232570"/>
                <a:gd name="connsiteY28" fmla="*/ 595458 h 1080876"/>
                <a:gd name="connsiteX29" fmla="*/ 970922 w 1232570"/>
                <a:gd name="connsiteY29" fmla="*/ 1025856 h 1080876"/>
                <a:gd name="connsiteX30" fmla="*/ 875132 w 1232570"/>
                <a:gd name="connsiteY30" fmla="*/ 1080876 h 1080876"/>
                <a:gd name="connsiteX31" fmla="*/ 647214 w 1232570"/>
                <a:gd name="connsiteY31" fmla="*/ 1080876 h 1080876"/>
                <a:gd name="connsiteX32" fmla="*/ 423245 w 1232570"/>
                <a:gd name="connsiteY32" fmla="*/ 1080876 h 1080876"/>
                <a:gd name="connsiteX33" fmla="*/ 378443 w 1232570"/>
                <a:gd name="connsiteY33" fmla="*/ 1080876 h 1080876"/>
                <a:gd name="connsiteX34" fmla="*/ 150524 w 1232570"/>
                <a:gd name="connsiteY34" fmla="*/ 1080876 h 1080876"/>
                <a:gd name="connsiteX35" fmla="*/ 0 w 1232570"/>
                <a:gd name="connsiteY35" fmla="*/ 1080876 h 1080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232570" h="1080876">
                  <a:moveTo>
                    <a:pt x="0" y="0"/>
                  </a:moveTo>
                  <a:lnTo>
                    <a:pt x="13985" y="0"/>
                  </a:lnTo>
                  <a:cubicBezTo>
                    <a:pt x="41269" y="0"/>
                    <a:pt x="66735" y="0"/>
                    <a:pt x="90502" y="0"/>
                  </a:cubicBezTo>
                  <a:lnTo>
                    <a:pt x="150524" y="0"/>
                  </a:lnTo>
                  <a:lnTo>
                    <a:pt x="156832" y="0"/>
                  </a:lnTo>
                  <a:cubicBezTo>
                    <a:pt x="177325" y="0"/>
                    <a:pt x="196242" y="0"/>
                    <a:pt x="213704" y="0"/>
                  </a:cubicBezTo>
                  <a:lnTo>
                    <a:pt x="237954" y="0"/>
                  </a:lnTo>
                  <a:lnTo>
                    <a:pt x="261845" y="0"/>
                  </a:lnTo>
                  <a:cubicBezTo>
                    <a:pt x="276518" y="0"/>
                    <a:pt x="289856" y="0"/>
                    <a:pt x="301983" y="0"/>
                  </a:cubicBezTo>
                  <a:lnTo>
                    <a:pt x="314471" y="0"/>
                  </a:lnTo>
                  <a:lnTo>
                    <a:pt x="361158" y="0"/>
                  </a:lnTo>
                  <a:lnTo>
                    <a:pt x="378443" y="0"/>
                  </a:lnTo>
                  <a:lnTo>
                    <a:pt x="380801" y="0"/>
                  </a:lnTo>
                  <a:lnTo>
                    <a:pt x="397052" y="0"/>
                  </a:lnTo>
                  <a:cubicBezTo>
                    <a:pt x="423245" y="0"/>
                    <a:pt x="423245" y="0"/>
                    <a:pt x="423245" y="0"/>
                  </a:cubicBezTo>
                  <a:lnTo>
                    <a:pt x="437673" y="0"/>
                  </a:lnTo>
                  <a:lnTo>
                    <a:pt x="465873" y="0"/>
                  </a:lnTo>
                  <a:lnTo>
                    <a:pt x="506837" y="0"/>
                  </a:lnTo>
                  <a:lnTo>
                    <a:pt x="542389" y="0"/>
                  </a:lnTo>
                  <a:lnTo>
                    <a:pt x="558813" y="0"/>
                  </a:lnTo>
                  <a:cubicBezTo>
                    <a:pt x="573547" y="0"/>
                    <a:pt x="585824" y="0"/>
                    <a:pt x="596056" y="0"/>
                  </a:cubicBezTo>
                  <a:lnTo>
                    <a:pt x="608720" y="0"/>
                  </a:lnTo>
                  <a:lnTo>
                    <a:pt x="621020" y="0"/>
                  </a:lnTo>
                  <a:cubicBezTo>
                    <a:pt x="647214" y="0"/>
                    <a:pt x="647214" y="0"/>
                    <a:pt x="647214" y="0"/>
                  </a:cubicBezTo>
                  <a:lnTo>
                    <a:pt x="665591" y="0"/>
                  </a:lnTo>
                  <a:cubicBezTo>
                    <a:pt x="875132" y="0"/>
                    <a:pt x="875132" y="0"/>
                    <a:pt x="875132" y="0"/>
                  </a:cubicBezTo>
                  <a:cubicBezTo>
                    <a:pt x="910609" y="0"/>
                    <a:pt x="953183" y="24848"/>
                    <a:pt x="970922" y="55020"/>
                  </a:cubicBezTo>
                  <a:cubicBezTo>
                    <a:pt x="1219266" y="485418"/>
                    <a:pt x="1219266" y="485418"/>
                    <a:pt x="1219266" y="485418"/>
                  </a:cubicBezTo>
                  <a:cubicBezTo>
                    <a:pt x="1237005" y="515590"/>
                    <a:pt x="1237005" y="565286"/>
                    <a:pt x="1219266" y="595458"/>
                  </a:cubicBezTo>
                  <a:cubicBezTo>
                    <a:pt x="970922" y="1025856"/>
                    <a:pt x="970922" y="1025856"/>
                    <a:pt x="970922" y="1025856"/>
                  </a:cubicBezTo>
                  <a:cubicBezTo>
                    <a:pt x="953183" y="1056029"/>
                    <a:pt x="910609" y="1080876"/>
                    <a:pt x="875132" y="1080876"/>
                  </a:cubicBezTo>
                  <a:lnTo>
                    <a:pt x="647214" y="1080876"/>
                  </a:lnTo>
                  <a:lnTo>
                    <a:pt x="423245" y="1080876"/>
                  </a:lnTo>
                  <a:lnTo>
                    <a:pt x="378443" y="1080876"/>
                  </a:lnTo>
                  <a:lnTo>
                    <a:pt x="150524" y="1080876"/>
                  </a:lnTo>
                  <a:lnTo>
                    <a:pt x="0" y="1080876"/>
                  </a:lnTo>
                  <a:close/>
                </a:path>
              </a:pathLst>
            </a:custGeom>
            <a:gradFill>
              <a:gsLst>
                <a:gs pos="29000">
                  <a:srgbClr val="E04949"/>
                </a:gs>
                <a:gs pos="100000">
                  <a:srgbClr val="E04949"/>
                </a:gs>
                <a:gs pos="0">
                  <a:srgbClr val="E04949"/>
                </a:gs>
              </a:gsLst>
              <a:lin ang="0" scaled="0"/>
            </a:gradFill>
            <a:ln w="25400">
              <a:gradFill>
                <a:gsLst>
                  <a:gs pos="38000">
                    <a:srgbClr val="E04949"/>
                  </a:gs>
                  <a:gs pos="0">
                    <a:srgbClr val="E04949"/>
                  </a:gs>
                  <a:gs pos="100000">
                    <a:srgbClr val="EB8585"/>
                  </a:gs>
                </a:gsLst>
                <a:lin ang="0" scaled="0"/>
              </a:gradFill>
            </a:ln>
            <a:effectLst/>
          </p:spPr>
          <p:txBody>
            <a:bodyPr vert="horz" wrap="square" lIns="91440" tIns="45720" rIns="91440" bIns="45720" numCol="1" anchor="t" anchorCtr="0" compatLnSpc="1">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grpSp>
      <p:grpSp>
        <p:nvGrpSpPr>
          <p:cNvPr id="200" name="组合 199"/>
          <p:cNvGrpSpPr/>
          <p:nvPr/>
        </p:nvGrpSpPr>
        <p:grpSpPr>
          <a:xfrm>
            <a:off x="5542590" y="2593211"/>
            <a:ext cx="1000117" cy="996286"/>
            <a:chOff x="4123036" y="1134371"/>
            <a:chExt cx="1000117" cy="996286"/>
          </a:xfrm>
          <a:scene3d>
            <a:camera prst="perspectiveFront">
              <a:rot lat="0" lon="1799981" rev="0"/>
            </a:camera>
            <a:lightRig rig="threePt" dir="t"/>
          </a:scene3d>
        </p:grpSpPr>
        <p:sp>
          <p:nvSpPr>
            <p:cNvPr id="201" name="文本框 200"/>
            <p:cNvSpPr txBox="1"/>
            <p:nvPr/>
          </p:nvSpPr>
          <p:spPr>
            <a:xfrm>
              <a:off x="4123036" y="1134371"/>
              <a:ext cx="1000117"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4800" b="0" i="0" u="none" strike="noStrike" kern="1200" cap="none" spc="0" normalizeH="0" baseline="0" noProof="0" dirty="0">
                  <a:ln>
                    <a:noFill/>
                  </a:ln>
                  <a:solidFill>
                    <a:srgbClr val="01ACBE"/>
                  </a:solidFill>
                  <a:effectLst/>
                  <a:uLnTx/>
                  <a:uFillTx/>
                  <a:latin typeface="Impact" panose="020B0806030902050204" pitchFamily="34" charset="0"/>
                  <a:ea typeface="宋体" panose="02010600030101010101" pitchFamily="2" charset="-122"/>
                  <a:cs typeface="+mn-cs"/>
                </a:rPr>
                <a:t>01</a:t>
              </a:r>
              <a:endParaRPr kumimoji="0" lang="zh-CN" altLang="en-US" sz="4800" b="0" i="0" u="none" strike="noStrike" kern="1200" cap="none" spc="0" normalizeH="0" baseline="0" noProof="0" dirty="0">
                <a:ln>
                  <a:noFill/>
                </a:ln>
                <a:solidFill>
                  <a:srgbClr val="01ACBE"/>
                </a:solidFill>
                <a:effectLst/>
                <a:uLnTx/>
                <a:uFillTx/>
                <a:latin typeface="Impact" panose="020B0806030902050204" pitchFamily="34" charset="0"/>
                <a:ea typeface="宋体" panose="02010600030101010101" pitchFamily="2" charset="-122"/>
                <a:cs typeface="+mn-cs"/>
              </a:endParaRPr>
            </a:p>
          </p:txBody>
        </p:sp>
        <p:sp>
          <p:nvSpPr>
            <p:cNvPr id="202" name="文本框 201"/>
            <p:cNvSpPr txBox="1"/>
            <p:nvPr/>
          </p:nvSpPr>
          <p:spPr>
            <a:xfrm>
              <a:off x="4188958" y="1731248"/>
              <a:ext cx="895896" cy="39940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dirty="0">
                  <a:ln>
                    <a:noFill/>
                  </a:ln>
                  <a:solidFill>
                    <a:prstClr val="black">
                      <a:lumMod val="50000"/>
                      <a:lumOff val="50000"/>
                    </a:prstClr>
                  </a:solidFill>
                  <a:effectLst/>
                  <a:uLnTx/>
                  <a:uFillTx/>
                  <a:latin typeface="LiHei Pro" panose="020B0500000000000000" pitchFamily="34" charset="-122"/>
                  <a:ea typeface="LiHei Pro" panose="020B0500000000000000" pitchFamily="34" charset="-122"/>
                  <a:cs typeface="+mn-cs"/>
                </a:rPr>
                <a:t>OPTION</a:t>
              </a:r>
              <a:endParaRPr kumimoji="0" lang="zh-CN" altLang="en-US" sz="1600" b="0" i="0" u="none" strike="noStrike" kern="1200" cap="none" spc="0" normalizeH="0" baseline="0" noProof="0" dirty="0">
                <a:ln>
                  <a:noFill/>
                </a:ln>
                <a:solidFill>
                  <a:prstClr val="black">
                    <a:lumMod val="50000"/>
                    <a:lumOff val="50000"/>
                  </a:prstClr>
                </a:solidFill>
                <a:effectLst/>
                <a:uLnTx/>
                <a:uFillTx/>
                <a:latin typeface="LiHei Pro" panose="020B0500000000000000" pitchFamily="34" charset="-122"/>
                <a:ea typeface="LiHei Pro" panose="020B0500000000000000" pitchFamily="34" charset="-122"/>
                <a:cs typeface="+mn-cs"/>
              </a:endParaRPr>
            </a:p>
          </p:txBody>
        </p:sp>
      </p:grpSp>
      <p:grpSp>
        <p:nvGrpSpPr>
          <p:cNvPr id="203" name="组合 202"/>
          <p:cNvGrpSpPr/>
          <p:nvPr/>
        </p:nvGrpSpPr>
        <p:grpSpPr>
          <a:xfrm>
            <a:off x="7162891" y="2593211"/>
            <a:ext cx="1000117" cy="996286"/>
            <a:chOff x="4123036" y="1134371"/>
            <a:chExt cx="1000117" cy="996286"/>
          </a:xfrm>
          <a:scene3d>
            <a:camera prst="perspectiveFront">
              <a:rot lat="0" lon="19799991" rev="0"/>
            </a:camera>
            <a:lightRig rig="threePt" dir="t"/>
          </a:scene3d>
        </p:grpSpPr>
        <p:sp>
          <p:nvSpPr>
            <p:cNvPr id="204" name="文本框 203"/>
            <p:cNvSpPr txBox="1"/>
            <p:nvPr/>
          </p:nvSpPr>
          <p:spPr>
            <a:xfrm>
              <a:off x="4123036" y="1134371"/>
              <a:ext cx="1000117"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4800" b="0" i="0" u="none" strike="noStrike" kern="1200" cap="none" spc="0" normalizeH="0" baseline="0" noProof="0" dirty="0">
                  <a:ln>
                    <a:noFill/>
                  </a:ln>
                  <a:solidFill>
                    <a:srgbClr val="E87071"/>
                  </a:solidFill>
                  <a:effectLst/>
                  <a:uLnTx/>
                  <a:uFillTx/>
                  <a:latin typeface="Impact" panose="020B0806030902050204" pitchFamily="34" charset="0"/>
                  <a:ea typeface="宋体" panose="02010600030101010101" pitchFamily="2" charset="-122"/>
                  <a:cs typeface="+mn-cs"/>
                </a:rPr>
                <a:t>02</a:t>
              </a:r>
              <a:endParaRPr kumimoji="0" lang="zh-CN" altLang="en-US" sz="4800" b="0" i="0" u="none" strike="noStrike" kern="1200" cap="none" spc="0" normalizeH="0" baseline="0" noProof="0" dirty="0">
                <a:ln>
                  <a:noFill/>
                </a:ln>
                <a:solidFill>
                  <a:srgbClr val="E87071"/>
                </a:solidFill>
                <a:effectLst/>
                <a:uLnTx/>
                <a:uFillTx/>
                <a:latin typeface="Impact" panose="020B0806030902050204" pitchFamily="34" charset="0"/>
                <a:ea typeface="宋体" panose="02010600030101010101" pitchFamily="2" charset="-122"/>
                <a:cs typeface="+mn-cs"/>
              </a:endParaRPr>
            </a:p>
          </p:txBody>
        </p:sp>
        <p:sp>
          <p:nvSpPr>
            <p:cNvPr id="205" name="文本框 204"/>
            <p:cNvSpPr txBox="1"/>
            <p:nvPr/>
          </p:nvSpPr>
          <p:spPr>
            <a:xfrm>
              <a:off x="4188958" y="1731248"/>
              <a:ext cx="895896" cy="39940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dirty="0">
                  <a:ln>
                    <a:noFill/>
                  </a:ln>
                  <a:solidFill>
                    <a:prstClr val="black">
                      <a:lumMod val="50000"/>
                      <a:lumOff val="50000"/>
                    </a:prstClr>
                  </a:solidFill>
                  <a:effectLst/>
                  <a:uLnTx/>
                  <a:uFillTx/>
                  <a:latin typeface="LiHei Pro" panose="020B0500000000000000" pitchFamily="34" charset="-122"/>
                  <a:ea typeface="LiHei Pro" panose="020B0500000000000000" pitchFamily="34" charset="-122"/>
                  <a:cs typeface="+mn-cs"/>
                </a:rPr>
                <a:t>OPTION</a:t>
              </a:r>
              <a:endParaRPr kumimoji="0" lang="zh-CN" altLang="en-US" sz="1600" b="0" i="0" u="none" strike="noStrike" kern="1200" cap="none" spc="0" normalizeH="0" baseline="0" noProof="0" dirty="0">
                <a:ln>
                  <a:noFill/>
                </a:ln>
                <a:solidFill>
                  <a:prstClr val="black">
                    <a:lumMod val="50000"/>
                    <a:lumOff val="50000"/>
                  </a:prstClr>
                </a:solidFill>
                <a:effectLst/>
                <a:uLnTx/>
                <a:uFillTx/>
                <a:latin typeface="LiHei Pro" panose="020B0500000000000000" pitchFamily="34" charset="-122"/>
                <a:ea typeface="LiHei Pro" panose="020B0500000000000000" pitchFamily="34" charset="-122"/>
                <a:cs typeface="+mn-cs"/>
              </a:endParaRPr>
            </a:p>
          </p:txBody>
        </p:sp>
      </p:grpSp>
      <p:grpSp>
        <p:nvGrpSpPr>
          <p:cNvPr id="206" name="组合 205"/>
          <p:cNvGrpSpPr/>
          <p:nvPr/>
        </p:nvGrpSpPr>
        <p:grpSpPr>
          <a:xfrm>
            <a:off x="8846802" y="2593211"/>
            <a:ext cx="1000117" cy="996286"/>
            <a:chOff x="4123036" y="1134371"/>
            <a:chExt cx="1000117" cy="996286"/>
          </a:xfrm>
          <a:scene3d>
            <a:camera prst="perspectiveFront">
              <a:rot lat="0" lon="1800000" rev="0"/>
            </a:camera>
            <a:lightRig rig="threePt" dir="t"/>
          </a:scene3d>
        </p:grpSpPr>
        <p:sp>
          <p:nvSpPr>
            <p:cNvPr id="207" name="文本框 206"/>
            <p:cNvSpPr txBox="1"/>
            <p:nvPr/>
          </p:nvSpPr>
          <p:spPr>
            <a:xfrm>
              <a:off x="4123036" y="1134371"/>
              <a:ext cx="1000117"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4800" b="0" i="0" u="none" strike="noStrike" kern="1200" cap="none" spc="0" normalizeH="0" baseline="0" noProof="0" dirty="0">
                  <a:ln>
                    <a:noFill/>
                  </a:ln>
                  <a:solidFill>
                    <a:srgbClr val="FFB850"/>
                  </a:solidFill>
                  <a:effectLst/>
                  <a:uLnTx/>
                  <a:uFillTx/>
                  <a:latin typeface="Impact" panose="020B0806030902050204" pitchFamily="34" charset="0"/>
                  <a:ea typeface="宋体" panose="02010600030101010101" pitchFamily="2" charset="-122"/>
                  <a:cs typeface="+mn-cs"/>
                </a:rPr>
                <a:t>03</a:t>
              </a:r>
              <a:endParaRPr kumimoji="0" lang="zh-CN" altLang="en-US" sz="4800" b="0" i="0" u="none" strike="noStrike" kern="1200" cap="none" spc="0" normalizeH="0" baseline="0" noProof="0" dirty="0">
                <a:ln>
                  <a:noFill/>
                </a:ln>
                <a:solidFill>
                  <a:srgbClr val="FFB850"/>
                </a:solidFill>
                <a:effectLst/>
                <a:uLnTx/>
                <a:uFillTx/>
                <a:latin typeface="Impact" panose="020B0806030902050204" pitchFamily="34" charset="0"/>
                <a:ea typeface="宋体" panose="02010600030101010101" pitchFamily="2" charset="-122"/>
                <a:cs typeface="+mn-cs"/>
              </a:endParaRPr>
            </a:p>
          </p:txBody>
        </p:sp>
        <p:sp>
          <p:nvSpPr>
            <p:cNvPr id="208" name="文本框 207"/>
            <p:cNvSpPr txBox="1"/>
            <p:nvPr/>
          </p:nvSpPr>
          <p:spPr>
            <a:xfrm>
              <a:off x="4188958" y="1731248"/>
              <a:ext cx="895896" cy="39940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dirty="0">
                  <a:ln>
                    <a:noFill/>
                  </a:ln>
                  <a:solidFill>
                    <a:prstClr val="black">
                      <a:lumMod val="50000"/>
                      <a:lumOff val="50000"/>
                    </a:prstClr>
                  </a:solidFill>
                  <a:effectLst/>
                  <a:uLnTx/>
                  <a:uFillTx/>
                  <a:latin typeface="LiHei Pro" panose="020B0500000000000000" pitchFamily="34" charset="-122"/>
                  <a:ea typeface="LiHei Pro" panose="020B0500000000000000" pitchFamily="34" charset="-122"/>
                  <a:cs typeface="+mn-cs"/>
                </a:rPr>
                <a:t>OPTION</a:t>
              </a:r>
              <a:endParaRPr kumimoji="0" lang="zh-CN" altLang="en-US" sz="1600" b="0" i="0" u="none" strike="noStrike" kern="1200" cap="none" spc="0" normalizeH="0" baseline="0" noProof="0" dirty="0">
                <a:ln>
                  <a:noFill/>
                </a:ln>
                <a:solidFill>
                  <a:prstClr val="black">
                    <a:lumMod val="50000"/>
                    <a:lumOff val="50000"/>
                  </a:prstClr>
                </a:solidFill>
                <a:effectLst/>
                <a:uLnTx/>
                <a:uFillTx/>
                <a:latin typeface="LiHei Pro" panose="020B0500000000000000" pitchFamily="34" charset="-122"/>
                <a:ea typeface="LiHei Pro" panose="020B0500000000000000" pitchFamily="34" charset="-122"/>
                <a:cs typeface="+mn-cs"/>
              </a:endParaRPr>
            </a:p>
          </p:txBody>
        </p:sp>
      </p:grpSp>
      <p:grpSp>
        <p:nvGrpSpPr>
          <p:cNvPr id="209" name="组合 208"/>
          <p:cNvGrpSpPr/>
          <p:nvPr/>
        </p:nvGrpSpPr>
        <p:grpSpPr>
          <a:xfrm>
            <a:off x="5248720" y="3608720"/>
            <a:ext cx="1780467" cy="1209961"/>
            <a:chOff x="7488048" y="2621083"/>
            <a:chExt cx="1780467" cy="1209961"/>
          </a:xfrm>
          <a:scene3d>
            <a:camera prst="perspectiveFront">
              <a:rot lat="0" lon="2099990" rev="0"/>
            </a:camera>
            <a:lightRig rig="threePt" dir="t"/>
          </a:scene3d>
        </p:grpSpPr>
        <p:sp>
          <p:nvSpPr>
            <p:cNvPr id="210" name="文本框 209"/>
            <p:cNvSpPr txBox="1"/>
            <p:nvPr/>
          </p:nvSpPr>
          <p:spPr>
            <a:xfrm>
              <a:off x="7488048" y="2621083"/>
              <a:ext cx="178046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srgbClr val="01ACBE"/>
                  </a:solidFill>
                  <a:effectLst/>
                  <a:uLnTx/>
                  <a:uFillTx/>
                  <a:latin typeface="时尚中黑简体" panose="01010104010101010101" pitchFamily="2" charset="-122"/>
                  <a:ea typeface="时尚中黑简体" panose="01010104010101010101" pitchFamily="2" charset="-122"/>
                  <a:cs typeface="+mn-cs"/>
                </a:rPr>
                <a:t>在此添加标题</a:t>
              </a:r>
            </a:p>
          </p:txBody>
        </p:sp>
        <p:sp>
          <p:nvSpPr>
            <p:cNvPr id="211" name="文本框 210"/>
            <p:cNvSpPr txBox="1"/>
            <p:nvPr/>
          </p:nvSpPr>
          <p:spPr>
            <a:xfrm>
              <a:off x="7492053" y="2930798"/>
              <a:ext cx="1571977" cy="900246"/>
            </a:xfrm>
            <a:prstGeom prst="rect">
              <a:avLst/>
            </a:prstGeom>
            <a:noFill/>
          </p:spPr>
          <p:txBody>
            <a:bodyPr wrap="square" rtlCol="0">
              <a:spAutoFit/>
            </a:bodyPr>
            <a:lstStyle/>
            <a:p>
              <a:pPr algn="just">
                <a:defRPr/>
              </a:pPr>
              <a:r>
                <a:rPr kumimoji="0" lang="zh-CN" altLang="en-US" sz="1050" b="0" i="0" u="none" strike="noStrike" kern="1200" cap="none" spc="0" normalizeH="0" baseline="0" noProof="0" dirty="0">
                  <a:ln>
                    <a:noFill/>
                  </a:ln>
                  <a:solidFill>
                    <a:prstClr val="black">
                      <a:lumMod val="50000"/>
                      <a:lumOff val="50000"/>
                    </a:prstClr>
                  </a:solidFill>
                  <a:effectLst/>
                  <a:uLnTx/>
                  <a:uFillTx/>
                  <a:latin typeface="微软雅黑" panose="020B0503020204020204" pitchFamily="34" charset="-122"/>
                  <a:ea typeface="微软雅黑" panose="020B0503020204020204" pitchFamily="34" charset="-122"/>
                  <a:cs typeface="+mn-cs"/>
                </a:rPr>
                <a:t>锐普有中国最大的原创</a:t>
              </a:r>
              <a:r>
                <a:rPr kumimoji="0" lang="en-US" altLang="zh-CN" sz="1050" b="0" i="0" u="none" strike="noStrike" kern="1200" cap="none" spc="0" normalizeH="0" baseline="0" noProof="0" dirty="0">
                  <a:ln>
                    <a:noFill/>
                  </a:ln>
                  <a:solidFill>
                    <a:prstClr val="black">
                      <a:lumMod val="50000"/>
                      <a:lumOff val="50000"/>
                    </a:prstClr>
                  </a:solidFill>
                  <a:effectLst/>
                  <a:uLnTx/>
                  <a:uFillTx/>
                  <a:latin typeface="微软雅黑" panose="020B0503020204020204" pitchFamily="34" charset="-122"/>
                  <a:ea typeface="微软雅黑" panose="020B0503020204020204" pitchFamily="34" charset="-122"/>
                  <a:cs typeface="+mn-cs"/>
                </a:rPr>
                <a:t>PPT</a:t>
              </a:r>
              <a:r>
                <a:rPr kumimoji="0" lang="zh-CN" altLang="en-US" sz="1050" b="0" i="0" u="none" strike="noStrike" kern="1200" cap="none" spc="0" normalizeH="0" baseline="0" noProof="0" dirty="0">
                  <a:ln>
                    <a:noFill/>
                  </a:ln>
                  <a:solidFill>
                    <a:prstClr val="black">
                      <a:lumMod val="50000"/>
                      <a:lumOff val="50000"/>
                    </a:prstClr>
                  </a:solidFill>
                  <a:effectLst/>
                  <a:uLnTx/>
                  <a:uFillTx/>
                  <a:latin typeface="微软雅黑" panose="020B0503020204020204" pitchFamily="34" charset="-122"/>
                  <a:ea typeface="微软雅黑" panose="020B0503020204020204" pitchFamily="34" charset="-122"/>
                  <a:cs typeface="+mn-cs"/>
                </a:rPr>
                <a:t>素材站</a:t>
              </a:r>
              <a:r>
                <a:rPr lang="zh-CN" altLang="en-US" sz="1050" dirty="0">
                  <a:solidFill>
                    <a:schemeClr val="tx1">
                      <a:lumMod val="50000"/>
                      <a:lumOff val="50000"/>
                    </a:schemeClr>
                  </a:solidFill>
                  <a:latin typeface="时尚中黑简体" panose="01010104010101010101" pitchFamily="2" charset="-122"/>
                  <a:ea typeface="时尚中黑简体" panose="01010104010101010101" pitchFamily="2" charset="-122"/>
                </a:rPr>
                <a:t>点击添加标题文字点击添加标题文字点击添加标题点击添加</a:t>
              </a:r>
            </a:p>
          </p:txBody>
        </p:sp>
      </p:grpSp>
      <p:grpSp>
        <p:nvGrpSpPr>
          <p:cNvPr id="212" name="组合 211"/>
          <p:cNvGrpSpPr/>
          <p:nvPr/>
        </p:nvGrpSpPr>
        <p:grpSpPr>
          <a:xfrm>
            <a:off x="6886973" y="3608720"/>
            <a:ext cx="1780467" cy="1209961"/>
            <a:chOff x="7488048" y="2621083"/>
            <a:chExt cx="1780467" cy="1209961"/>
          </a:xfrm>
          <a:scene3d>
            <a:camera prst="perspectiveFront">
              <a:rot lat="0" lon="19799991" rev="0"/>
            </a:camera>
            <a:lightRig rig="threePt" dir="t"/>
          </a:scene3d>
        </p:grpSpPr>
        <p:sp>
          <p:nvSpPr>
            <p:cNvPr id="213" name="文本框 212"/>
            <p:cNvSpPr txBox="1"/>
            <p:nvPr/>
          </p:nvSpPr>
          <p:spPr>
            <a:xfrm>
              <a:off x="7488048" y="2621083"/>
              <a:ext cx="178046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srgbClr val="E87071"/>
                  </a:solidFill>
                  <a:effectLst/>
                  <a:uLnTx/>
                  <a:uFillTx/>
                  <a:latin typeface="时尚中黑简体" panose="01010104010101010101" pitchFamily="2" charset="-122"/>
                  <a:ea typeface="时尚中黑简体" panose="01010104010101010101" pitchFamily="2" charset="-122"/>
                  <a:cs typeface="+mn-cs"/>
                </a:rPr>
                <a:t>在此添加标题</a:t>
              </a:r>
            </a:p>
          </p:txBody>
        </p:sp>
        <p:sp>
          <p:nvSpPr>
            <p:cNvPr id="214" name="文本框 213"/>
            <p:cNvSpPr txBox="1"/>
            <p:nvPr/>
          </p:nvSpPr>
          <p:spPr>
            <a:xfrm>
              <a:off x="7492053" y="2930798"/>
              <a:ext cx="1571977" cy="900246"/>
            </a:xfrm>
            <a:prstGeom prst="rect">
              <a:avLst/>
            </a:prstGeom>
            <a:noFill/>
          </p:spPr>
          <p:txBody>
            <a:bodyPr wrap="square" rtlCol="0">
              <a:spAutoFit/>
            </a:bodyPr>
            <a:lstStyle/>
            <a:p>
              <a:pPr algn="just">
                <a:defRPr/>
              </a:pPr>
              <a:r>
                <a:rPr kumimoji="0" lang="zh-CN" altLang="en-US" sz="1050" b="0" i="0" u="none" strike="noStrike" kern="1200" cap="none" spc="0" normalizeH="0" baseline="0" noProof="0" dirty="0">
                  <a:ln>
                    <a:noFill/>
                  </a:ln>
                  <a:solidFill>
                    <a:prstClr val="black">
                      <a:lumMod val="50000"/>
                      <a:lumOff val="50000"/>
                    </a:prstClr>
                  </a:solidFill>
                  <a:effectLst/>
                  <a:uLnTx/>
                  <a:uFillTx/>
                  <a:latin typeface="微软雅黑" panose="020B0503020204020204" pitchFamily="34" charset="-122"/>
                  <a:ea typeface="微软雅黑" panose="020B0503020204020204" pitchFamily="34" charset="-122"/>
                  <a:cs typeface="+mn-cs"/>
                </a:rPr>
                <a:t>锐普有中国最大的原创</a:t>
              </a:r>
              <a:r>
                <a:rPr kumimoji="0" lang="en-US" altLang="zh-CN" sz="1050" b="0" i="0" u="none" strike="noStrike" kern="1200" cap="none" spc="0" normalizeH="0" baseline="0" noProof="0" dirty="0">
                  <a:ln>
                    <a:noFill/>
                  </a:ln>
                  <a:solidFill>
                    <a:prstClr val="black">
                      <a:lumMod val="50000"/>
                      <a:lumOff val="50000"/>
                    </a:prstClr>
                  </a:solidFill>
                  <a:effectLst/>
                  <a:uLnTx/>
                  <a:uFillTx/>
                  <a:latin typeface="微软雅黑" panose="020B0503020204020204" pitchFamily="34" charset="-122"/>
                  <a:ea typeface="微软雅黑" panose="020B0503020204020204" pitchFamily="34" charset="-122"/>
                  <a:cs typeface="+mn-cs"/>
                </a:rPr>
                <a:t>PPT</a:t>
              </a:r>
              <a:r>
                <a:rPr kumimoji="0" lang="zh-CN" altLang="en-US" sz="1050" b="0" i="0" u="none" strike="noStrike" kern="1200" cap="none" spc="0" normalizeH="0" baseline="0" noProof="0" dirty="0">
                  <a:ln>
                    <a:noFill/>
                  </a:ln>
                  <a:solidFill>
                    <a:prstClr val="black">
                      <a:lumMod val="50000"/>
                      <a:lumOff val="50000"/>
                    </a:prstClr>
                  </a:solidFill>
                  <a:effectLst/>
                  <a:uLnTx/>
                  <a:uFillTx/>
                  <a:latin typeface="微软雅黑" panose="020B0503020204020204" pitchFamily="34" charset="-122"/>
                  <a:ea typeface="微软雅黑" panose="020B0503020204020204" pitchFamily="34" charset="-122"/>
                  <a:cs typeface="+mn-cs"/>
                </a:rPr>
                <a:t>素材站</a:t>
              </a:r>
              <a:r>
                <a:rPr lang="zh-CN" altLang="en-US" sz="1050" dirty="0">
                  <a:solidFill>
                    <a:schemeClr val="tx1">
                      <a:lumMod val="50000"/>
                      <a:lumOff val="50000"/>
                    </a:schemeClr>
                  </a:solidFill>
                  <a:latin typeface="时尚中黑简体" panose="01010104010101010101" pitchFamily="2" charset="-122"/>
                  <a:ea typeface="时尚中黑简体" panose="01010104010101010101" pitchFamily="2" charset="-122"/>
                </a:rPr>
                <a:t>点击添加标题文字点击添加标题文字点击添加标题点击添加</a:t>
              </a:r>
            </a:p>
          </p:txBody>
        </p:sp>
      </p:grpSp>
      <p:grpSp>
        <p:nvGrpSpPr>
          <p:cNvPr id="215" name="组合 214"/>
          <p:cNvGrpSpPr/>
          <p:nvPr/>
        </p:nvGrpSpPr>
        <p:grpSpPr>
          <a:xfrm>
            <a:off x="8500750" y="3608720"/>
            <a:ext cx="1780467" cy="886796"/>
            <a:chOff x="7488048" y="2621083"/>
            <a:chExt cx="1780467" cy="886796"/>
          </a:xfrm>
          <a:scene3d>
            <a:camera prst="perspectiveFront">
              <a:rot lat="0" lon="1800000" rev="0"/>
            </a:camera>
            <a:lightRig rig="threePt" dir="t"/>
          </a:scene3d>
        </p:grpSpPr>
        <p:sp>
          <p:nvSpPr>
            <p:cNvPr id="216" name="文本框 215"/>
            <p:cNvSpPr txBox="1"/>
            <p:nvPr/>
          </p:nvSpPr>
          <p:spPr>
            <a:xfrm>
              <a:off x="7488048" y="2621083"/>
              <a:ext cx="178046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srgbClr val="FDB851"/>
                  </a:solidFill>
                  <a:effectLst/>
                  <a:uLnTx/>
                  <a:uFillTx/>
                  <a:latin typeface="时尚中黑简体" panose="01010104010101010101" pitchFamily="2" charset="-122"/>
                  <a:ea typeface="时尚中黑简体" panose="01010104010101010101" pitchFamily="2" charset="-122"/>
                  <a:cs typeface="+mn-cs"/>
                </a:rPr>
                <a:t>在此添加标题</a:t>
              </a:r>
            </a:p>
          </p:txBody>
        </p:sp>
        <p:sp>
          <p:nvSpPr>
            <p:cNvPr id="217" name="文本框 216"/>
            <p:cNvSpPr txBox="1"/>
            <p:nvPr/>
          </p:nvSpPr>
          <p:spPr>
            <a:xfrm>
              <a:off x="7492053" y="2930798"/>
              <a:ext cx="1571977" cy="577081"/>
            </a:xfrm>
            <a:prstGeom prst="rect">
              <a:avLst/>
            </a:prstGeom>
            <a:noFill/>
          </p:spPr>
          <p:txBody>
            <a:bodyPr wrap="square" rtlCol="0">
              <a:spAutoFit/>
            </a:bodyPr>
            <a:lstStyle/>
            <a:p>
              <a:pPr algn="just">
                <a:defRPr/>
              </a:pPr>
              <a:r>
                <a:rPr kumimoji="0" lang="zh-CN" altLang="en-US" sz="1050" b="0" i="0" u="none" strike="noStrike" kern="1200" cap="none" spc="0" normalizeH="0" baseline="0" noProof="0" dirty="0">
                  <a:ln>
                    <a:noFill/>
                  </a:ln>
                  <a:solidFill>
                    <a:prstClr val="black">
                      <a:lumMod val="50000"/>
                      <a:lumOff val="50000"/>
                    </a:prstClr>
                  </a:solidFill>
                  <a:effectLst/>
                  <a:uLnTx/>
                  <a:uFillTx/>
                  <a:latin typeface="微软雅黑" panose="020B0503020204020204" pitchFamily="34" charset="-122"/>
                  <a:ea typeface="微软雅黑" panose="020B0503020204020204" pitchFamily="34" charset="-122"/>
                  <a:cs typeface="+mn-cs"/>
                </a:rPr>
                <a:t>锐</a:t>
              </a:r>
              <a:r>
                <a:rPr lang="zh-CN" altLang="en-US" sz="1050" dirty="0">
                  <a:solidFill>
                    <a:schemeClr val="tx1">
                      <a:lumMod val="50000"/>
                      <a:lumOff val="50000"/>
                    </a:schemeClr>
                  </a:solidFill>
                  <a:latin typeface="时尚中黑简体" panose="01010104010101010101" pitchFamily="2" charset="-122"/>
                  <a:ea typeface="时尚中黑简体" panose="01010104010101010101" pitchFamily="2" charset="-122"/>
                </a:rPr>
                <a:t>点击添加标题文字点击添加标题文字点击添加标题点击添加</a:t>
              </a:r>
            </a:p>
          </p:txBody>
        </p:sp>
      </p:grpSp>
      <p:grpSp>
        <p:nvGrpSpPr>
          <p:cNvPr id="134" name="Group 4"/>
          <p:cNvGrpSpPr>
            <a:grpSpLocks noChangeAspect="1"/>
          </p:cNvGrpSpPr>
          <p:nvPr/>
        </p:nvGrpSpPr>
        <p:grpSpPr bwMode="auto">
          <a:xfrm>
            <a:off x="6321857" y="5034452"/>
            <a:ext cx="347592" cy="407338"/>
            <a:chOff x="1776" y="1776"/>
            <a:chExt cx="64" cy="75"/>
          </a:xfrm>
          <a:solidFill>
            <a:schemeClr val="tx1">
              <a:lumMod val="50000"/>
              <a:lumOff val="50000"/>
            </a:schemeClr>
          </a:solidFill>
          <a:scene3d>
            <a:camera prst="perspectiveFront">
              <a:rot lat="0" lon="1799990" rev="0"/>
            </a:camera>
            <a:lightRig rig="threePt" dir="t"/>
          </a:scene3d>
        </p:grpSpPr>
        <p:sp>
          <p:nvSpPr>
            <p:cNvPr id="135" name="Freeform 5"/>
            <p:cNvSpPr/>
            <p:nvPr/>
          </p:nvSpPr>
          <p:spPr bwMode="auto">
            <a:xfrm>
              <a:off x="1795" y="1779"/>
              <a:ext cx="29" cy="26"/>
            </a:xfrm>
            <a:custGeom>
              <a:avLst/>
              <a:gdLst>
                <a:gd name="T0" fmla="*/ 5 w 11"/>
                <a:gd name="T1" fmla="*/ 10 h 10"/>
                <a:gd name="T2" fmla="*/ 5 w 11"/>
                <a:gd name="T3" fmla="*/ 10 h 10"/>
                <a:gd name="T4" fmla="*/ 11 w 11"/>
                <a:gd name="T5" fmla="*/ 5 h 10"/>
                <a:gd name="T6" fmla="*/ 5 w 11"/>
                <a:gd name="T7" fmla="*/ 0 h 10"/>
                <a:gd name="T8" fmla="*/ 5 w 11"/>
                <a:gd name="T9" fmla="*/ 0 h 10"/>
                <a:gd name="T10" fmla="*/ 0 w 11"/>
                <a:gd name="T11" fmla="*/ 5 h 10"/>
                <a:gd name="T12" fmla="*/ 5 w 11"/>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1" h="10">
                  <a:moveTo>
                    <a:pt x="5" y="10"/>
                  </a:moveTo>
                  <a:cubicBezTo>
                    <a:pt x="5" y="10"/>
                    <a:pt x="5" y="10"/>
                    <a:pt x="5" y="10"/>
                  </a:cubicBezTo>
                  <a:cubicBezTo>
                    <a:pt x="8" y="10"/>
                    <a:pt x="11" y="8"/>
                    <a:pt x="11" y="5"/>
                  </a:cubicBezTo>
                  <a:cubicBezTo>
                    <a:pt x="11" y="2"/>
                    <a:pt x="8" y="0"/>
                    <a:pt x="5" y="0"/>
                  </a:cubicBezTo>
                  <a:cubicBezTo>
                    <a:pt x="5" y="0"/>
                    <a:pt x="5" y="0"/>
                    <a:pt x="5" y="0"/>
                  </a:cubicBezTo>
                  <a:cubicBezTo>
                    <a:pt x="2" y="1"/>
                    <a:pt x="0" y="3"/>
                    <a:pt x="0" y="5"/>
                  </a:cubicBezTo>
                  <a:cubicBezTo>
                    <a:pt x="0" y="8"/>
                    <a:pt x="2" y="10"/>
                    <a:pt x="5"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136" name="Freeform 6"/>
            <p:cNvSpPr/>
            <p:nvPr/>
          </p:nvSpPr>
          <p:spPr bwMode="auto">
            <a:xfrm>
              <a:off x="1776" y="1810"/>
              <a:ext cx="64" cy="41"/>
            </a:xfrm>
            <a:custGeom>
              <a:avLst/>
              <a:gdLst>
                <a:gd name="T0" fmla="*/ 23 w 24"/>
                <a:gd name="T1" fmla="*/ 3 h 16"/>
                <a:gd name="T2" fmla="*/ 19 w 24"/>
                <a:gd name="T3" fmla="*/ 0 h 16"/>
                <a:gd name="T4" fmla="*/ 19 w 24"/>
                <a:gd name="T5" fmla="*/ 0 h 16"/>
                <a:gd name="T6" fmla="*/ 17 w 24"/>
                <a:gd name="T7" fmla="*/ 0 h 16"/>
                <a:gd name="T8" fmla="*/ 15 w 24"/>
                <a:gd name="T9" fmla="*/ 5 h 16"/>
                <a:gd name="T10" fmla="*/ 12 w 24"/>
                <a:gd name="T11" fmla="*/ 11 h 16"/>
                <a:gd name="T12" fmla="*/ 14 w 24"/>
                <a:gd name="T13" fmla="*/ 7 h 16"/>
                <a:gd name="T14" fmla="*/ 13 w 24"/>
                <a:gd name="T15" fmla="*/ 1 h 16"/>
                <a:gd name="T16" fmla="*/ 13 w 24"/>
                <a:gd name="T17" fmla="*/ 1 h 16"/>
                <a:gd name="T18" fmla="*/ 12 w 24"/>
                <a:gd name="T19" fmla="*/ 0 h 16"/>
                <a:gd name="T20" fmla="*/ 12 w 24"/>
                <a:gd name="T21" fmla="*/ 0 h 16"/>
                <a:gd name="T22" fmla="*/ 12 w 24"/>
                <a:gd name="T23" fmla="*/ 1 h 16"/>
                <a:gd name="T24" fmla="*/ 12 w 24"/>
                <a:gd name="T25" fmla="*/ 1 h 16"/>
                <a:gd name="T26" fmla="*/ 11 w 24"/>
                <a:gd name="T27" fmla="*/ 7 h 16"/>
                <a:gd name="T28" fmla="*/ 10 w 24"/>
                <a:gd name="T29" fmla="*/ 5 h 16"/>
                <a:gd name="T30" fmla="*/ 8 w 24"/>
                <a:gd name="T31" fmla="*/ 0 h 16"/>
                <a:gd name="T32" fmla="*/ 5 w 24"/>
                <a:gd name="T33" fmla="*/ 0 h 16"/>
                <a:gd name="T34" fmla="*/ 5 w 24"/>
                <a:gd name="T35" fmla="*/ 0 h 16"/>
                <a:gd name="T36" fmla="*/ 1 w 24"/>
                <a:gd name="T37" fmla="*/ 3 h 16"/>
                <a:gd name="T38" fmla="*/ 0 w 24"/>
                <a:gd name="T39" fmla="*/ 16 h 16"/>
                <a:gd name="T40" fmla="*/ 4 w 24"/>
                <a:gd name="T41" fmla="*/ 16 h 16"/>
                <a:gd name="T42" fmla="*/ 4 w 24"/>
                <a:gd name="T43" fmla="*/ 6 h 16"/>
                <a:gd name="T44" fmla="*/ 5 w 24"/>
                <a:gd name="T45" fmla="*/ 6 h 16"/>
                <a:gd name="T46" fmla="*/ 5 w 24"/>
                <a:gd name="T47" fmla="*/ 16 h 16"/>
                <a:gd name="T48" fmla="*/ 12 w 24"/>
                <a:gd name="T49" fmla="*/ 16 h 16"/>
                <a:gd name="T50" fmla="*/ 19 w 24"/>
                <a:gd name="T51" fmla="*/ 16 h 16"/>
                <a:gd name="T52" fmla="*/ 19 w 24"/>
                <a:gd name="T53" fmla="*/ 6 h 16"/>
                <a:gd name="T54" fmla="*/ 19 w 24"/>
                <a:gd name="T55" fmla="*/ 6 h 16"/>
                <a:gd name="T56" fmla="*/ 20 w 24"/>
                <a:gd name="T57" fmla="*/ 6 h 16"/>
                <a:gd name="T58" fmla="*/ 20 w 24"/>
                <a:gd name="T59" fmla="*/ 16 h 16"/>
                <a:gd name="T60" fmla="*/ 23 w 24"/>
                <a:gd name="T61" fmla="*/ 16 h 16"/>
                <a:gd name="T62" fmla="*/ 23 w 24"/>
                <a:gd name="T63" fmla="*/ 3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4" h="16">
                  <a:moveTo>
                    <a:pt x="23" y="3"/>
                  </a:moveTo>
                  <a:cubicBezTo>
                    <a:pt x="22" y="1"/>
                    <a:pt x="20" y="0"/>
                    <a:pt x="19" y="0"/>
                  </a:cubicBezTo>
                  <a:cubicBezTo>
                    <a:pt x="19" y="0"/>
                    <a:pt x="19" y="0"/>
                    <a:pt x="19" y="0"/>
                  </a:cubicBezTo>
                  <a:cubicBezTo>
                    <a:pt x="17" y="0"/>
                    <a:pt x="17" y="0"/>
                    <a:pt x="17" y="0"/>
                  </a:cubicBezTo>
                  <a:cubicBezTo>
                    <a:pt x="15" y="5"/>
                    <a:pt x="15" y="5"/>
                    <a:pt x="15" y="5"/>
                  </a:cubicBezTo>
                  <a:cubicBezTo>
                    <a:pt x="12" y="11"/>
                    <a:pt x="12" y="11"/>
                    <a:pt x="12" y="11"/>
                  </a:cubicBezTo>
                  <a:cubicBezTo>
                    <a:pt x="14" y="7"/>
                    <a:pt x="14" y="7"/>
                    <a:pt x="14" y="7"/>
                  </a:cubicBezTo>
                  <a:cubicBezTo>
                    <a:pt x="13" y="1"/>
                    <a:pt x="13" y="1"/>
                    <a:pt x="13" y="1"/>
                  </a:cubicBezTo>
                  <a:cubicBezTo>
                    <a:pt x="13" y="1"/>
                    <a:pt x="13" y="1"/>
                    <a:pt x="13" y="1"/>
                  </a:cubicBezTo>
                  <a:cubicBezTo>
                    <a:pt x="13" y="0"/>
                    <a:pt x="13" y="0"/>
                    <a:pt x="12" y="0"/>
                  </a:cubicBezTo>
                  <a:cubicBezTo>
                    <a:pt x="12" y="0"/>
                    <a:pt x="12" y="0"/>
                    <a:pt x="12" y="0"/>
                  </a:cubicBezTo>
                  <a:cubicBezTo>
                    <a:pt x="12" y="0"/>
                    <a:pt x="12" y="0"/>
                    <a:pt x="12" y="1"/>
                  </a:cubicBezTo>
                  <a:cubicBezTo>
                    <a:pt x="12" y="1"/>
                    <a:pt x="12" y="1"/>
                    <a:pt x="12" y="1"/>
                  </a:cubicBezTo>
                  <a:cubicBezTo>
                    <a:pt x="11" y="7"/>
                    <a:pt x="11" y="7"/>
                    <a:pt x="11" y="7"/>
                  </a:cubicBezTo>
                  <a:cubicBezTo>
                    <a:pt x="10" y="5"/>
                    <a:pt x="10" y="5"/>
                    <a:pt x="10" y="5"/>
                  </a:cubicBezTo>
                  <a:cubicBezTo>
                    <a:pt x="8" y="0"/>
                    <a:pt x="8" y="0"/>
                    <a:pt x="8" y="0"/>
                  </a:cubicBezTo>
                  <a:cubicBezTo>
                    <a:pt x="5" y="0"/>
                    <a:pt x="5" y="0"/>
                    <a:pt x="5" y="0"/>
                  </a:cubicBezTo>
                  <a:cubicBezTo>
                    <a:pt x="5" y="0"/>
                    <a:pt x="5" y="0"/>
                    <a:pt x="5" y="0"/>
                  </a:cubicBezTo>
                  <a:cubicBezTo>
                    <a:pt x="3" y="0"/>
                    <a:pt x="2" y="1"/>
                    <a:pt x="1" y="3"/>
                  </a:cubicBezTo>
                  <a:cubicBezTo>
                    <a:pt x="0" y="5"/>
                    <a:pt x="0" y="11"/>
                    <a:pt x="0" y="16"/>
                  </a:cubicBezTo>
                  <a:cubicBezTo>
                    <a:pt x="4" y="16"/>
                    <a:pt x="4" y="16"/>
                    <a:pt x="4" y="16"/>
                  </a:cubicBezTo>
                  <a:cubicBezTo>
                    <a:pt x="4" y="6"/>
                    <a:pt x="4" y="6"/>
                    <a:pt x="4" y="6"/>
                  </a:cubicBezTo>
                  <a:cubicBezTo>
                    <a:pt x="4" y="6"/>
                    <a:pt x="4" y="6"/>
                    <a:pt x="5" y="6"/>
                  </a:cubicBezTo>
                  <a:cubicBezTo>
                    <a:pt x="5" y="16"/>
                    <a:pt x="5" y="16"/>
                    <a:pt x="5" y="16"/>
                  </a:cubicBezTo>
                  <a:cubicBezTo>
                    <a:pt x="12" y="16"/>
                    <a:pt x="12" y="16"/>
                    <a:pt x="12" y="16"/>
                  </a:cubicBezTo>
                  <a:cubicBezTo>
                    <a:pt x="19" y="16"/>
                    <a:pt x="19" y="16"/>
                    <a:pt x="19" y="16"/>
                  </a:cubicBezTo>
                  <a:cubicBezTo>
                    <a:pt x="19" y="6"/>
                    <a:pt x="19" y="6"/>
                    <a:pt x="19" y="6"/>
                  </a:cubicBezTo>
                  <a:cubicBezTo>
                    <a:pt x="19" y="6"/>
                    <a:pt x="19" y="6"/>
                    <a:pt x="19" y="6"/>
                  </a:cubicBezTo>
                  <a:cubicBezTo>
                    <a:pt x="19" y="6"/>
                    <a:pt x="20" y="6"/>
                    <a:pt x="20" y="6"/>
                  </a:cubicBezTo>
                  <a:cubicBezTo>
                    <a:pt x="20" y="16"/>
                    <a:pt x="20" y="16"/>
                    <a:pt x="20" y="16"/>
                  </a:cubicBezTo>
                  <a:cubicBezTo>
                    <a:pt x="23" y="16"/>
                    <a:pt x="23" y="16"/>
                    <a:pt x="23" y="16"/>
                  </a:cubicBezTo>
                  <a:cubicBezTo>
                    <a:pt x="24" y="11"/>
                    <a:pt x="24" y="5"/>
                    <a:pt x="23"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137" name="Freeform 7"/>
            <p:cNvSpPr/>
            <p:nvPr/>
          </p:nvSpPr>
          <p:spPr bwMode="auto">
            <a:xfrm>
              <a:off x="1795" y="1776"/>
              <a:ext cx="29" cy="26"/>
            </a:xfrm>
            <a:custGeom>
              <a:avLst/>
              <a:gdLst>
                <a:gd name="T0" fmla="*/ 5 w 11"/>
                <a:gd name="T1" fmla="*/ 10 h 10"/>
                <a:gd name="T2" fmla="*/ 5 w 11"/>
                <a:gd name="T3" fmla="*/ 10 h 10"/>
                <a:gd name="T4" fmla="*/ 11 w 11"/>
                <a:gd name="T5" fmla="*/ 5 h 10"/>
                <a:gd name="T6" fmla="*/ 5 w 11"/>
                <a:gd name="T7" fmla="*/ 0 h 10"/>
                <a:gd name="T8" fmla="*/ 5 w 11"/>
                <a:gd name="T9" fmla="*/ 0 h 10"/>
                <a:gd name="T10" fmla="*/ 0 w 11"/>
                <a:gd name="T11" fmla="*/ 5 h 10"/>
                <a:gd name="T12" fmla="*/ 5 w 11"/>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1" h="10">
                  <a:moveTo>
                    <a:pt x="5" y="10"/>
                  </a:moveTo>
                  <a:cubicBezTo>
                    <a:pt x="5" y="10"/>
                    <a:pt x="5" y="10"/>
                    <a:pt x="5" y="10"/>
                  </a:cubicBezTo>
                  <a:cubicBezTo>
                    <a:pt x="8" y="10"/>
                    <a:pt x="11" y="8"/>
                    <a:pt x="11" y="5"/>
                  </a:cubicBezTo>
                  <a:cubicBezTo>
                    <a:pt x="11" y="2"/>
                    <a:pt x="8" y="0"/>
                    <a:pt x="5" y="0"/>
                  </a:cubicBezTo>
                  <a:cubicBezTo>
                    <a:pt x="5" y="0"/>
                    <a:pt x="5" y="0"/>
                    <a:pt x="5" y="0"/>
                  </a:cubicBezTo>
                  <a:cubicBezTo>
                    <a:pt x="2" y="1"/>
                    <a:pt x="0" y="3"/>
                    <a:pt x="0" y="5"/>
                  </a:cubicBezTo>
                  <a:cubicBezTo>
                    <a:pt x="0" y="8"/>
                    <a:pt x="2" y="10"/>
                    <a:pt x="5"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138" name="Freeform 8"/>
            <p:cNvSpPr/>
            <p:nvPr/>
          </p:nvSpPr>
          <p:spPr bwMode="auto">
            <a:xfrm>
              <a:off x="1776" y="1807"/>
              <a:ext cx="64" cy="42"/>
            </a:xfrm>
            <a:custGeom>
              <a:avLst/>
              <a:gdLst>
                <a:gd name="T0" fmla="*/ 23 w 24"/>
                <a:gd name="T1" fmla="*/ 3 h 16"/>
                <a:gd name="T2" fmla="*/ 19 w 24"/>
                <a:gd name="T3" fmla="*/ 0 h 16"/>
                <a:gd name="T4" fmla="*/ 19 w 24"/>
                <a:gd name="T5" fmla="*/ 0 h 16"/>
                <a:gd name="T6" fmla="*/ 17 w 24"/>
                <a:gd name="T7" fmla="*/ 0 h 16"/>
                <a:gd name="T8" fmla="*/ 15 w 24"/>
                <a:gd name="T9" fmla="*/ 5 h 16"/>
                <a:gd name="T10" fmla="*/ 12 w 24"/>
                <a:gd name="T11" fmla="*/ 11 h 16"/>
                <a:gd name="T12" fmla="*/ 14 w 24"/>
                <a:gd name="T13" fmla="*/ 7 h 16"/>
                <a:gd name="T14" fmla="*/ 13 w 24"/>
                <a:gd name="T15" fmla="*/ 1 h 16"/>
                <a:gd name="T16" fmla="*/ 13 w 24"/>
                <a:gd name="T17" fmla="*/ 1 h 16"/>
                <a:gd name="T18" fmla="*/ 12 w 24"/>
                <a:gd name="T19" fmla="*/ 0 h 16"/>
                <a:gd name="T20" fmla="*/ 12 w 24"/>
                <a:gd name="T21" fmla="*/ 0 h 16"/>
                <a:gd name="T22" fmla="*/ 12 w 24"/>
                <a:gd name="T23" fmla="*/ 1 h 16"/>
                <a:gd name="T24" fmla="*/ 12 w 24"/>
                <a:gd name="T25" fmla="*/ 1 h 16"/>
                <a:gd name="T26" fmla="*/ 11 w 24"/>
                <a:gd name="T27" fmla="*/ 7 h 16"/>
                <a:gd name="T28" fmla="*/ 10 w 24"/>
                <a:gd name="T29" fmla="*/ 5 h 16"/>
                <a:gd name="T30" fmla="*/ 8 w 24"/>
                <a:gd name="T31" fmla="*/ 0 h 16"/>
                <a:gd name="T32" fmla="*/ 5 w 24"/>
                <a:gd name="T33" fmla="*/ 0 h 16"/>
                <a:gd name="T34" fmla="*/ 5 w 24"/>
                <a:gd name="T35" fmla="*/ 0 h 16"/>
                <a:gd name="T36" fmla="*/ 1 w 24"/>
                <a:gd name="T37" fmla="*/ 3 h 16"/>
                <a:gd name="T38" fmla="*/ 0 w 24"/>
                <a:gd name="T39" fmla="*/ 16 h 16"/>
                <a:gd name="T40" fmla="*/ 4 w 24"/>
                <a:gd name="T41" fmla="*/ 16 h 16"/>
                <a:gd name="T42" fmla="*/ 4 w 24"/>
                <a:gd name="T43" fmla="*/ 6 h 16"/>
                <a:gd name="T44" fmla="*/ 5 w 24"/>
                <a:gd name="T45" fmla="*/ 6 h 16"/>
                <a:gd name="T46" fmla="*/ 5 w 24"/>
                <a:gd name="T47" fmla="*/ 16 h 16"/>
                <a:gd name="T48" fmla="*/ 12 w 24"/>
                <a:gd name="T49" fmla="*/ 16 h 16"/>
                <a:gd name="T50" fmla="*/ 19 w 24"/>
                <a:gd name="T51" fmla="*/ 16 h 16"/>
                <a:gd name="T52" fmla="*/ 19 w 24"/>
                <a:gd name="T53" fmla="*/ 6 h 16"/>
                <a:gd name="T54" fmla="*/ 19 w 24"/>
                <a:gd name="T55" fmla="*/ 6 h 16"/>
                <a:gd name="T56" fmla="*/ 20 w 24"/>
                <a:gd name="T57" fmla="*/ 6 h 16"/>
                <a:gd name="T58" fmla="*/ 20 w 24"/>
                <a:gd name="T59" fmla="*/ 16 h 16"/>
                <a:gd name="T60" fmla="*/ 23 w 24"/>
                <a:gd name="T61" fmla="*/ 16 h 16"/>
                <a:gd name="T62" fmla="*/ 23 w 24"/>
                <a:gd name="T63" fmla="*/ 3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4" h="16">
                  <a:moveTo>
                    <a:pt x="23" y="3"/>
                  </a:moveTo>
                  <a:cubicBezTo>
                    <a:pt x="22" y="1"/>
                    <a:pt x="20" y="0"/>
                    <a:pt x="19" y="0"/>
                  </a:cubicBezTo>
                  <a:cubicBezTo>
                    <a:pt x="19" y="0"/>
                    <a:pt x="19" y="0"/>
                    <a:pt x="19" y="0"/>
                  </a:cubicBezTo>
                  <a:cubicBezTo>
                    <a:pt x="17" y="0"/>
                    <a:pt x="17" y="0"/>
                    <a:pt x="17" y="0"/>
                  </a:cubicBezTo>
                  <a:cubicBezTo>
                    <a:pt x="15" y="5"/>
                    <a:pt x="15" y="5"/>
                    <a:pt x="15" y="5"/>
                  </a:cubicBezTo>
                  <a:cubicBezTo>
                    <a:pt x="12" y="11"/>
                    <a:pt x="12" y="11"/>
                    <a:pt x="12" y="11"/>
                  </a:cubicBezTo>
                  <a:cubicBezTo>
                    <a:pt x="14" y="7"/>
                    <a:pt x="14" y="7"/>
                    <a:pt x="14" y="7"/>
                  </a:cubicBezTo>
                  <a:cubicBezTo>
                    <a:pt x="13" y="1"/>
                    <a:pt x="13" y="1"/>
                    <a:pt x="13" y="1"/>
                  </a:cubicBezTo>
                  <a:cubicBezTo>
                    <a:pt x="13" y="1"/>
                    <a:pt x="13" y="1"/>
                    <a:pt x="13" y="1"/>
                  </a:cubicBezTo>
                  <a:cubicBezTo>
                    <a:pt x="13" y="0"/>
                    <a:pt x="13" y="0"/>
                    <a:pt x="12" y="0"/>
                  </a:cubicBezTo>
                  <a:cubicBezTo>
                    <a:pt x="12" y="0"/>
                    <a:pt x="12" y="0"/>
                    <a:pt x="12" y="0"/>
                  </a:cubicBezTo>
                  <a:cubicBezTo>
                    <a:pt x="12" y="0"/>
                    <a:pt x="12" y="0"/>
                    <a:pt x="12" y="1"/>
                  </a:cubicBezTo>
                  <a:cubicBezTo>
                    <a:pt x="12" y="1"/>
                    <a:pt x="12" y="1"/>
                    <a:pt x="12" y="1"/>
                  </a:cubicBezTo>
                  <a:cubicBezTo>
                    <a:pt x="11" y="7"/>
                    <a:pt x="11" y="7"/>
                    <a:pt x="11" y="7"/>
                  </a:cubicBezTo>
                  <a:cubicBezTo>
                    <a:pt x="10" y="5"/>
                    <a:pt x="10" y="5"/>
                    <a:pt x="10" y="5"/>
                  </a:cubicBezTo>
                  <a:cubicBezTo>
                    <a:pt x="8" y="0"/>
                    <a:pt x="8" y="0"/>
                    <a:pt x="8" y="0"/>
                  </a:cubicBezTo>
                  <a:cubicBezTo>
                    <a:pt x="5" y="0"/>
                    <a:pt x="5" y="0"/>
                    <a:pt x="5" y="0"/>
                  </a:cubicBezTo>
                  <a:cubicBezTo>
                    <a:pt x="5" y="0"/>
                    <a:pt x="5" y="0"/>
                    <a:pt x="5" y="0"/>
                  </a:cubicBezTo>
                  <a:cubicBezTo>
                    <a:pt x="3" y="0"/>
                    <a:pt x="2" y="1"/>
                    <a:pt x="1" y="3"/>
                  </a:cubicBezTo>
                  <a:cubicBezTo>
                    <a:pt x="0" y="5"/>
                    <a:pt x="0" y="11"/>
                    <a:pt x="0" y="16"/>
                  </a:cubicBezTo>
                  <a:cubicBezTo>
                    <a:pt x="4" y="16"/>
                    <a:pt x="4" y="16"/>
                    <a:pt x="4" y="16"/>
                  </a:cubicBezTo>
                  <a:cubicBezTo>
                    <a:pt x="4" y="6"/>
                    <a:pt x="4" y="6"/>
                    <a:pt x="4" y="6"/>
                  </a:cubicBezTo>
                  <a:cubicBezTo>
                    <a:pt x="4" y="6"/>
                    <a:pt x="4" y="6"/>
                    <a:pt x="5" y="6"/>
                  </a:cubicBezTo>
                  <a:cubicBezTo>
                    <a:pt x="5" y="16"/>
                    <a:pt x="5" y="16"/>
                    <a:pt x="5" y="16"/>
                  </a:cubicBezTo>
                  <a:cubicBezTo>
                    <a:pt x="12" y="16"/>
                    <a:pt x="12" y="16"/>
                    <a:pt x="12" y="16"/>
                  </a:cubicBezTo>
                  <a:cubicBezTo>
                    <a:pt x="19" y="16"/>
                    <a:pt x="19" y="16"/>
                    <a:pt x="19" y="16"/>
                  </a:cubicBezTo>
                  <a:cubicBezTo>
                    <a:pt x="19" y="6"/>
                    <a:pt x="19" y="6"/>
                    <a:pt x="19" y="6"/>
                  </a:cubicBezTo>
                  <a:cubicBezTo>
                    <a:pt x="19" y="6"/>
                    <a:pt x="19" y="6"/>
                    <a:pt x="19" y="6"/>
                  </a:cubicBezTo>
                  <a:cubicBezTo>
                    <a:pt x="19" y="6"/>
                    <a:pt x="20" y="6"/>
                    <a:pt x="20" y="6"/>
                  </a:cubicBezTo>
                  <a:cubicBezTo>
                    <a:pt x="20" y="16"/>
                    <a:pt x="20" y="16"/>
                    <a:pt x="20" y="16"/>
                  </a:cubicBezTo>
                  <a:cubicBezTo>
                    <a:pt x="23" y="16"/>
                    <a:pt x="23" y="16"/>
                    <a:pt x="23" y="16"/>
                  </a:cubicBezTo>
                  <a:cubicBezTo>
                    <a:pt x="24" y="11"/>
                    <a:pt x="24" y="5"/>
                    <a:pt x="23"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grpSp>
      <p:grpSp>
        <p:nvGrpSpPr>
          <p:cNvPr id="139" name="Group 13"/>
          <p:cNvGrpSpPr>
            <a:grpSpLocks noChangeAspect="1"/>
          </p:cNvGrpSpPr>
          <p:nvPr/>
        </p:nvGrpSpPr>
        <p:grpSpPr bwMode="auto">
          <a:xfrm>
            <a:off x="7975650" y="4994409"/>
            <a:ext cx="423877" cy="428882"/>
            <a:chOff x="2426" y="2781"/>
            <a:chExt cx="593" cy="600"/>
          </a:xfrm>
          <a:solidFill>
            <a:schemeClr val="tx1">
              <a:lumMod val="50000"/>
              <a:lumOff val="50000"/>
            </a:schemeClr>
          </a:solidFill>
          <a:scene3d>
            <a:camera prst="perspectiveFront">
              <a:rot lat="0" lon="19799991" rev="0"/>
            </a:camera>
            <a:lightRig rig="threePt" dir="t"/>
          </a:scene3d>
        </p:grpSpPr>
        <p:sp>
          <p:nvSpPr>
            <p:cNvPr id="140" name="Freeform 14"/>
            <p:cNvSpPr/>
            <p:nvPr/>
          </p:nvSpPr>
          <p:spPr bwMode="auto">
            <a:xfrm>
              <a:off x="2442" y="2805"/>
              <a:ext cx="577" cy="576"/>
            </a:xfrm>
            <a:custGeom>
              <a:avLst/>
              <a:gdLst>
                <a:gd name="T0" fmla="*/ 0 w 241"/>
                <a:gd name="T1" fmla="*/ 115 h 241"/>
                <a:gd name="T2" fmla="*/ 0 w 241"/>
                <a:gd name="T3" fmla="*/ 121 h 241"/>
                <a:gd name="T4" fmla="*/ 121 w 241"/>
                <a:gd name="T5" fmla="*/ 241 h 241"/>
                <a:gd name="T6" fmla="*/ 241 w 241"/>
                <a:gd name="T7" fmla="*/ 121 h 241"/>
                <a:gd name="T8" fmla="*/ 121 w 241"/>
                <a:gd name="T9" fmla="*/ 0 h 241"/>
                <a:gd name="T10" fmla="*/ 121 w 241"/>
                <a:gd name="T11" fmla="*/ 115 h 241"/>
                <a:gd name="T12" fmla="*/ 0 w 241"/>
                <a:gd name="T13" fmla="*/ 115 h 241"/>
              </a:gdLst>
              <a:ahLst/>
              <a:cxnLst>
                <a:cxn ang="0">
                  <a:pos x="T0" y="T1"/>
                </a:cxn>
                <a:cxn ang="0">
                  <a:pos x="T2" y="T3"/>
                </a:cxn>
                <a:cxn ang="0">
                  <a:pos x="T4" y="T5"/>
                </a:cxn>
                <a:cxn ang="0">
                  <a:pos x="T6" y="T7"/>
                </a:cxn>
                <a:cxn ang="0">
                  <a:pos x="T8" y="T9"/>
                </a:cxn>
                <a:cxn ang="0">
                  <a:pos x="T10" y="T11"/>
                </a:cxn>
                <a:cxn ang="0">
                  <a:pos x="T12" y="T13"/>
                </a:cxn>
              </a:cxnLst>
              <a:rect l="0" t="0" r="r" b="b"/>
              <a:pathLst>
                <a:path w="241" h="241">
                  <a:moveTo>
                    <a:pt x="0" y="115"/>
                  </a:moveTo>
                  <a:cubicBezTo>
                    <a:pt x="0" y="117"/>
                    <a:pt x="0" y="119"/>
                    <a:pt x="0" y="121"/>
                  </a:cubicBezTo>
                  <a:cubicBezTo>
                    <a:pt x="0" y="187"/>
                    <a:pt x="54" y="241"/>
                    <a:pt x="121" y="241"/>
                  </a:cubicBezTo>
                  <a:cubicBezTo>
                    <a:pt x="187" y="241"/>
                    <a:pt x="241" y="187"/>
                    <a:pt x="241" y="121"/>
                  </a:cubicBezTo>
                  <a:cubicBezTo>
                    <a:pt x="241" y="54"/>
                    <a:pt x="187" y="0"/>
                    <a:pt x="121" y="0"/>
                  </a:cubicBezTo>
                  <a:cubicBezTo>
                    <a:pt x="121" y="115"/>
                    <a:pt x="121" y="115"/>
                    <a:pt x="121" y="115"/>
                  </a:cubicBezTo>
                  <a:lnTo>
                    <a:pt x="0" y="11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141" name="Freeform 15"/>
            <p:cNvSpPr>
              <a:spLocks noEditPoints="1"/>
            </p:cNvSpPr>
            <p:nvPr/>
          </p:nvSpPr>
          <p:spPr bwMode="auto">
            <a:xfrm>
              <a:off x="2426" y="2781"/>
              <a:ext cx="275" cy="273"/>
            </a:xfrm>
            <a:custGeom>
              <a:avLst/>
              <a:gdLst>
                <a:gd name="T0" fmla="*/ 0 w 115"/>
                <a:gd name="T1" fmla="*/ 114 h 114"/>
                <a:gd name="T2" fmla="*/ 115 w 115"/>
                <a:gd name="T3" fmla="*/ 114 h 114"/>
                <a:gd name="T4" fmla="*/ 115 w 115"/>
                <a:gd name="T5" fmla="*/ 0 h 114"/>
                <a:gd name="T6" fmla="*/ 0 w 115"/>
                <a:gd name="T7" fmla="*/ 114 h 114"/>
                <a:gd name="T8" fmla="*/ 15 w 115"/>
                <a:gd name="T9" fmla="*/ 104 h 114"/>
                <a:gd name="T10" fmla="*/ 104 w 115"/>
                <a:gd name="T11" fmla="*/ 14 h 114"/>
                <a:gd name="T12" fmla="*/ 104 w 115"/>
                <a:gd name="T13" fmla="*/ 104 h 114"/>
                <a:gd name="T14" fmla="*/ 15 w 115"/>
                <a:gd name="T15" fmla="*/ 104 h 1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5" h="114">
                  <a:moveTo>
                    <a:pt x="0" y="114"/>
                  </a:moveTo>
                  <a:cubicBezTo>
                    <a:pt x="115" y="114"/>
                    <a:pt x="115" y="114"/>
                    <a:pt x="115" y="114"/>
                  </a:cubicBezTo>
                  <a:cubicBezTo>
                    <a:pt x="115" y="0"/>
                    <a:pt x="115" y="0"/>
                    <a:pt x="115" y="0"/>
                  </a:cubicBezTo>
                  <a:cubicBezTo>
                    <a:pt x="51" y="0"/>
                    <a:pt x="0" y="51"/>
                    <a:pt x="0" y="114"/>
                  </a:cubicBezTo>
                  <a:close/>
                  <a:moveTo>
                    <a:pt x="15" y="104"/>
                  </a:moveTo>
                  <a:cubicBezTo>
                    <a:pt x="15" y="54"/>
                    <a:pt x="55" y="14"/>
                    <a:pt x="104" y="14"/>
                  </a:cubicBezTo>
                  <a:cubicBezTo>
                    <a:pt x="104" y="104"/>
                    <a:pt x="104" y="104"/>
                    <a:pt x="104" y="104"/>
                  </a:cubicBezTo>
                  <a:lnTo>
                    <a:pt x="15" y="10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grpSp>
      <p:grpSp>
        <p:nvGrpSpPr>
          <p:cNvPr id="142" name="组合 141"/>
          <p:cNvGrpSpPr/>
          <p:nvPr/>
        </p:nvGrpSpPr>
        <p:grpSpPr>
          <a:xfrm>
            <a:off x="9546100" y="5045457"/>
            <a:ext cx="400684" cy="436036"/>
            <a:chOff x="4873626" y="1965325"/>
            <a:chExt cx="269876" cy="293688"/>
          </a:xfrm>
          <a:solidFill>
            <a:schemeClr val="tx1">
              <a:lumMod val="50000"/>
              <a:lumOff val="50000"/>
            </a:schemeClr>
          </a:solidFill>
          <a:scene3d>
            <a:camera prst="perspectiveFront">
              <a:rot lat="0" lon="1799990" rev="0"/>
            </a:camera>
            <a:lightRig rig="threePt" dir="t"/>
          </a:scene3d>
        </p:grpSpPr>
        <p:sp>
          <p:nvSpPr>
            <p:cNvPr id="143" name="Freeform 502"/>
            <p:cNvSpPr/>
            <p:nvPr/>
          </p:nvSpPr>
          <p:spPr bwMode="auto">
            <a:xfrm>
              <a:off x="4873626" y="2127250"/>
              <a:ext cx="112713" cy="131763"/>
            </a:xfrm>
            <a:custGeom>
              <a:avLst/>
              <a:gdLst>
                <a:gd name="T0" fmla="*/ 2 w 30"/>
                <a:gd name="T1" fmla="*/ 0 h 35"/>
                <a:gd name="T2" fmla="*/ 28 w 30"/>
                <a:gd name="T3" fmla="*/ 0 h 35"/>
                <a:gd name="T4" fmla="*/ 30 w 30"/>
                <a:gd name="T5" fmla="*/ 1 h 35"/>
                <a:gd name="T6" fmla="*/ 28 w 30"/>
                <a:gd name="T7" fmla="*/ 3 h 35"/>
                <a:gd name="T8" fmla="*/ 3 w 30"/>
                <a:gd name="T9" fmla="*/ 3 h 35"/>
                <a:gd name="T10" fmla="*/ 3 w 30"/>
                <a:gd name="T11" fmla="*/ 33 h 35"/>
                <a:gd name="T12" fmla="*/ 2 w 30"/>
                <a:gd name="T13" fmla="*/ 35 h 35"/>
                <a:gd name="T14" fmla="*/ 0 w 30"/>
                <a:gd name="T15" fmla="*/ 33 h 35"/>
                <a:gd name="T16" fmla="*/ 0 w 30"/>
                <a:gd name="T17" fmla="*/ 1 h 35"/>
                <a:gd name="T18" fmla="*/ 2 w 30"/>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35">
                  <a:moveTo>
                    <a:pt x="2" y="0"/>
                  </a:moveTo>
                  <a:cubicBezTo>
                    <a:pt x="28" y="0"/>
                    <a:pt x="28" y="0"/>
                    <a:pt x="28" y="0"/>
                  </a:cubicBezTo>
                  <a:cubicBezTo>
                    <a:pt x="29" y="0"/>
                    <a:pt x="30" y="1"/>
                    <a:pt x="30" y="1"/>
                  </a:cubicBezTo>
                  <a:cubicBezTo>
                    <a:pt x="30" y="2"/>
                    <a:pt x="29" y="3"/>
                    <a:pt x="28" y="3"/>
                  </a:cubicBezTo>
                  <a:cubicBezTo>
                    <a:pt x="3" y="3"/>
                    <a:pt x="3" y="3"/>
                    <a:pt x="3" y="3"/>
                  </a:cubicBezTo>
                  <a:cubicBezTo>
                    <a:pt x="3" y="33"/>
                    <a:pt x="3" y="33"/>
                    <a:pt x="3" y="33"/>
                  </a:cubicBezTo>
                  <a:cubicBezTo>
                    <a:pt x="3" y="34"/>
                    <a:pt x="3" y="35"/>
                    <a:pt x="2" y="35"/>
                  </a:cubicBezTo>
                  <a:cubicBezTo>
                    <a:pt x="1" y="35"/>
                    <a:pt x="0" y="34"/>
                    <a:pt x="0" y="33"/>
                  </a:cubicBezTo>
                  <a:cubicBezTo>
                    <a:pt x="0" y="1"/>
                    <a:pt x="0" y="1"/>
                    <a:pt x="0" y="1"/>
                  </a:cubicBezTo>
                  <a:cubicBezTo>
                    <a:pt x="0" y="1"/>
                    <a:pt x="1" y="0"/>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144" name="Freeform 503"/>
            <p:cNvSpPr/>
            <p:nvPr/>
          </p:nvSpPr>
          <p:spPr bwMode="auto">
            <a:xfrm>
              <a:off x="4884739" y="1973263"/>
              <a:ext cx="41275" cy="146050"/>
            </a:xfrm>
            <a:custGeom>
              <a:avLst/>
              <a:gdLst>
                <a:gd name="T0" fmla="*/ 11 w 11"/>
                <a:gd name="T1" fmla="*/ 34 h 39"/>
                <a:gd name="T2" fmla="*/ 11 w 11"/>
                <a:gd name="T3" fmla="*/ 6 h 39"/>
                <a:gd name="T4" fmla="*/ 5 w 11"/>
                <a:gd name="T5" fmla="*/ 0 h 39"/>
                <a:gd name="T6" fmla="*/ 0 w 11"/>
                <a:gd name="T7" fmla="*/ 6 h 39"/>
                <a:gd name="T8" fmla="*/ 0 w 11"/>
                <a:gd name="T9" fmla="*/ 34 h 39"/>
                <a:gd name="T10" fmla="*/ 5 w 11"/>
                <a:gd name="T11" fmla="*/ 39 h 39"/>
                <a:gd name="T12" fmla="*/ 11 w 11"/>
                <a:gd name="T13" fmla="*/ 34 h 39"/>
              </a:gdLst>
              <a:ahLst/>
              <a:cxnLst>
                <a:cxn ang="0">
                  <a:pos x="T0" y="T1"/>
                </a:cxn>
                <a:cxn ang="0">
                  <a:pos x="T2" y="T3"/>
                </a:cxn>
                <a:cxn ang="0">
                  <a:pos x="T4" y="T5"/>
                </a:cxn>
                <a:cxn ang="0">
                  <a:pos x="T6" y="T7"/>
                </a:cxn>
                <a:cxn ang="0">
                  <a:pos x="T8" y="T9"/>
                </a:cxn>
                <a:cxn ang="0">
                  <a:pos x="T10" y="T11"/>
                </a:cxn>
                <a:cxn ang="0">
                  <a:pos x="T12" y="T13"/>
                </a:cxn>
              </a:cxnLst>
              <a:rect l="0" t="0" r="r" b="b"/>
              <a:pathLst>
                <a:path w="11" h="39">
                  <a:moveTo>
                    <a:pt x="11" y="34"/>
                  </a:moveTo>
                  <a:cubicBezTo>
                    <a:pt x="11" y="6"/>
                    <a:pt x="11" y="6"/>
                    <a:pt x="11" y="6"/>
                  </a:cubicBezTo>
                  <a:cubicBezTo>
                    <a:pt x="11" y="3"/>
                    <a:pt x="9" y="0"/>
                    <a:pt x="5" y="0"/>
                  </a:cubicBezTo>
                  <a:cubicBezTo>
                    <a:pt x="2" y="0"/>
                    <a:pt x="0" y="3"/>
                    <a:pt x="0" y="6"/>
                  </a:cubicBezTo>
                  <a:cubicBezTo>
                    <a:pt x="0" y="34"/>
                    <a:pt x="0" y="34"/>
                    <a:pt x="0" y="34"/>
                  </a:cubicBezTo>
                  <a:cubicBezTo>
                    <a:pt x="0" y="37"/>
                    <a:pt x="2" y="39"/>
                    <a:pt x="5" y="39"/>
                  </a:cubicBezTo>
                  <a:cubicBezTo>
                    <a:pt x="9" y="39"/>
                    <a:pt x="11" y="37"/>
                    <a:pt x="11"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145" name="Freeform 504"/>
            <p:cNvSpPr/>
            <p:nvPr/>
          </p:nvSpPr>
          <p:spPr bwMode="auto">
            <a:xfrm>
              <a:off x="4940301" y="1965325"/>
              <a:ext cx="177800" cy="293688"/>
            </a:xfrm>
            <a:custGeom>
              <a:avLst/>
              <a:gdLst>
                <a:gd name="T0" fmla="*/ 5 w 47"/>
                <a:gd name="T1" fmla="*/ 69 h 78"/>
                <a:gd name="T2" fmla="*/ 6 w 47"/>
                <a:gd name="T3" fmla="*/ 77 h 78"/>
                <a:gd name="T4" fmla="*/ 9 w 47"/>
                <a:gd name="T5" fmla="*/ 78 h 78"/>
                <a:gd name="T6" fmla="*/ 14 w 47"/>
                <a:gd name="T7" fmla="*/ 76 h 78"/>
                <a:gd name="T8" fmla="*/ 26 w 47"/>
                <a:gd name="T9" fmla="*/ 57 h 78"/>
                <a:gd name="T10" fmla="*/ 46 w 47"/>
                <a:gd name="T11" fmla="*/ 57 h 78"/>
                <a:gd name="T12" fmla="*/ 47 w 47"/>
                <a:gd name="T13" fmla="*/ 56 h 78"/>
                <a:gd name="T14" fmla="*/ 47 w 47"/>
                <a:gd name="T15" fmla="*/ 42 h 78"/>
                <a:gd name="T16" fmla="*/ 32 w 47"/>
                <a:gd name="T17" fmla="*/ 19 h 78"/>
                <a:gd name="T18" fmla="*/ 30 w 47"/>
                <a:gd name="T19" fmla="*/ 20 h 78"/>
                <a:gd name="T20" fmla="*/ 35 w 47"/>
                <a:gd name="T21" fmla="*/ 10 h 78"/>
                <a:gd name="T22" fmla="*/ 24 w 47"/>
                <a:gd name="T23" fmla="*/ 0 h 78"/>
                <a:gd name="T24" fmla="*/ 14 w 47"/>
                <a:gd name="T25" fmla="*/ 10 h 78"/>
                <a:gd name="T26" fmla="*/ 24 w 47"/>
                <a:gd name="T27" fmla="*/ 21 h 78"/>
                <a:gd name="T28" fmla="*/ 27 w 47"/>
                <a:gd name="T29" fmla="*/ 20 h 78"/>
                <a:gd name="T30" fmla="*/ 21 w 47"/>
                <a:gd name="T31" fmla="*/ 27 h 78"/>
                <a:gd name="T32" fmla="*/ 5 w 47"/>
                <a:gd name="T33" fmla="*/ 31 h 78"/>
                <a:gd name="T34" fmla="*/ 1 w 47"/>
                <a:gd name="T35" fmla="*/ 34 h 78"/>
                <a:gd name="T36" fmla="*/ 1 w 47"/>
                <a:gd name="T37" fmla="*/ 38 h 78"/>
                <a:gd name="T38" fmla="*/ 6 w 47"/>
                <a:gd name="T39" fmla="*/ 42 h 78"/>
                <a:gd name="T40" fmla="*/ 8 w 47"/>
                <a:gd name="T41" fmla="*/ 42 h 78"/>
                <a:gd name="T42" fmla="*/ 17 w 47"/>
                <a:gd name="T43" fmla="*/ 40 h 78"/>
                <a:gd name="T44" fmla="*/ 17 w 47"/>
                <a:gd name="T45" fmla="*/ 43 h 78"/>
                <a:gd name="T46" fmla="*/ 17 w 47"/>
                <a:gd name="T47" fmla="*/ 47 h 78"/>
                <a:gd name="T48" fmla="*/ 5 w 47"/>
                <a:gd name="T49" fmla="*/ 69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7" h="78">
                  <a:moveTo>
                    <a:pt x="5" y="69"/>
                  </a:moveTo>
                  <a:cubicBezTo>
                    <a:pt x="3" y="72"/>
                    <a:pt x="3" y="76"/>
                    <a:pt x="6" y="77"/>
                  </a:cubicBezTo>
                  <a:cubicBezTo>
                    <a:pt x="7" y="78"/>
                    <a:pt x="8" y="78"/>
                    <a:pt x="9" y="78"/>
                  </a:cubicBezTo>
                  <a:cubicBezTo>
                    <a:pt x="11" y="78"/>
                    <a:pt x="13" y="77"/>
                    <a:pt x="14" y="76"/>
                  </a:cubicBezTo>
                  <a:cubicBezTo>
                    <a:pt x="26" y="57"/>
                    <a:pt x="26" y="57"/>
                    <a:pt x="26" y="57"/>
                  </a:cubicBezTo>
                  <a:cubicBezTo>
                    <a:pt x="46" y="57"/>
                    <a:pt x="46" y="57"/>
                    <a:pt x="46" y="57"/>
                  </a:cubicBezTo>
                  <a:cubicBezTo>
                    <a:pt x="47" y="57"/>
                    <a:pt x="47" y="57"/>
                    <a:pt x="47" y="56"/>
                  </a:cubicBezTo>
                  <a:cubicBezTo>
                    <a:pt x="47" y="42"/>
                    <a:pt x="47" y="42"/>
                    <a:pt x="47" y="42"/>
                  </a:cubicBezTo>
                  <a:cubicBezTo>
                    <a:pt x="47" y="29"/>
                    <a:pt x="41" y="19"/>
                    <a:pt x="32" y="19"/>
                  </a:cubicBezTo>
                  <a:cubicBezTo>
                    <a:pt x="31" y="19"/>
                    <a:pt x="30" y="19"/>
                    <a:pt x="30" y="20"/>
                  </a:cubicBezTo>
                  <a:cubicBezTo>
                    <a:pt x="33" y="18"/>
                    <a:pt x="35" y="14"/>
                    <a:pt x="35" y="10"/>
                  </a:cubicBezTo>
                  <a:cubicBezTo>
                    <a:pt x="35" y="5"/>
                    <a:pt x="30" y="0"/>
                    <a:pt x="24" y="0"/>
                  </a:cubicBezTo>
                  <a:cubicBezTo>
                    <a:pt x="19" y="0"/>
                    <a:pt x="14" y="5"/>
                    <a:pt x="14" y="10"/>
                  </a:cubicBezTo>
                  <a:cubicBezTo>
                    <a:pt x="14" y="16"/>
                    <a:pt x="19" y="21"/>
                    <a:pt x="24" y="21"/>
                  </a:cubicBezTo>
                  <a:cubicBezTo>
                    <a:pt x="25" y="21"/>
                    <a:pt x="26" y="21"/>
                    <a:pt x="27" y="20"/>
                  </a:cubicBezTo>
                  <a:cubicBezTo>
                    <a:pt x="25" y="22"/>
                    <a:pt x="23" y="24"/>
                    <a:pt x="21" y="27"/>
                  </a:cubicBezTo>
                  <a:cubicBezTo>
                    <a:pt x="5" y="31"/>
                    <a:pt x="5" y="31"/>
                    <a:pt x="5" y="31"/>
                  </a:cubicBezTo>
                  <a:cubicBezTo>
                    <a:pt x="3" y="32"/>
                    <a:pt x="2" y="32"/>
                    <a:pt x="1" y="34"/>
                  </a:cubicBezTo>
                  <a:cubicBezTo>
                    <a:pt x="1" y="35"/>
                    <a:pt x="0" y="37"/>
                    <a:pt x="1" y="38"/>
                  </a:cubicBezTo>
                  <a:cubicBezTo>
                    <a:pt x="1" y="41"/>
                    <a:pt x="4" y="42"/>
                    <a:pt x="6" y="42"/>
                  </a:cubicBezTo>
                  <a:cubicBezTo>
                    <a:pt x="7" y="42"/>
                    <a:pt x="7" y="42"/>
                    <a:pt x="8" y="42"/>
                  </a:cubicBezTo>
                  <a:cubicBezTo>
                    <a:pt x="17" y="40"/>
                    <a:pt x="17" y="40"/>
                    <a:pt x="17" y="40"/>
                  </a:cubicBezTo>
                  <a:cubicBezTo>
                    <a:pt x="17" y="41"/>
                    <a:pt x="17" y="42"/>
                    <a:pt x="17" y="43"/>
                  </a:cubicBezTo>
                  <a:cubicBezTo>
                    <a:pt x="17" y="47"/>
                    <a:pt x="17" y="47"/>
                    <a:pt x="17" y="47"/>
                  </a:cubicBezTo>
                  <a:lnTo>
                    <a:pt x="5" y="6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146" name="Freeform 505"/>
            <p:cNvSpPr/>
            <p:nvPr/>
          </p:nvSpPr>
          <p:spPr bwMode="auto">
            <a:xfrm>
              <a:off x="5046664" y="2093913"/>
              <a:ext cx="96838" cy="112713"/>
            </a:xfrm>
            <a:custGeom>
              <a:avLst/>
              <a:gdLst>
                <a:gd name="T0" fmla="*/ 1 w 26"/>
                <a:gd name="T1" fmla="*/ 27 h 30"/>
                <a:gd name="T2" fmla="*/ 23 w 26"/>
                <a:gd name="T3" fmla="*/ 27 h 30"/>
                <a:gd name="T4" fmla="*/ 23 w 26"/>
                <a:gd name="T5" fmla="*/ 2 h 30"/>
                <a:gd name="T6" fmla="*/ 24 w 26"/>
                <a:gd name="T7" fmla="*/ 0 h 30"/>
                <a:gd name="T8" fmla="*/ 26 w 26"/>
                <a:gd name="T9" fmla="*/ 2 h 30"/>
                <a:gd name="T10" fmla="*/ 26 w 26"/>
                <a:gd name="T11" fmla="*/ 28 h 30"/>
                <a:gd name="T12" fmla="*/ 24 w 26"/>
                <a:gd name="T13" fmla="*/ 30 h 30"/>
                <a:gd name="T14" fmla="*/ 1 w 26"/>
                <a:gd name="T15" fmla="*/ 30 h 30"/>
                <a:gd name="T16" fmla="*/ 0 w 26"/>
                <a:gd name="T17" fmla="*/ 28 h 30"/>
                <a:gd name="T18" fmla="*/ 1 w 26"/>
                <a:gd name="T19" fmla="*/ 27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 h="30">
                  <a:moveTo>
                    <a:pt x="1" y="27"/>
                  </a:moveTo>
                  <a:cubicBezTo>
                    <a:pt x="23" y="27"/>
                    <a:pt x="23" y="27"/>
                    <a:pt x="23" y="27"/>
                  </a:cubicBezTo>
                  <a:cubicBezTo>
                    <a:pt x="23" y="2"/>
                    <a:pt x="23" y="2"/>
                    <a:pt x="23" y="2"/>
                  </a:cubicBezTo>
                  <a:cubicBezTo>
                    <a:pt x="23" y="1"/>
                    <a:pt x="23" y="0"/>
                    <a:pt x="24" y="0"/>
                  </a:cubicBezTo>
                  <a:cubicBezTo>
                    <a:pt x="25" y="0"/>
                    <a:pt x="26" y="1"/>
                    <a:pt x="26" y="2"/>
                  </a:cubicBezTo>
                  <a:cubicBezTo>
                    <a:pt x="26" y="28"/>
                    <a:pt x="26" y="28"/>
                    <a:pt x="26" y="28"/>
                  </a:cubicBezTo>
                  <a:cubicBezTo>
                    <a:pt x="26" y="29"/>
                    <a:pt x="25" y="30"/>
                    <a:pt x="24" y="30"/>
                  </a:cubicBezTo>
                  <a:cubicBezTo>
                    <a:pt x="1" y="30"/>
                    <a:pt x="1" y="30"/>
                    <a:pt x="1" y="30"/>
                  </a:cubicBezTo>
                  <a:cubicBezTo>
                    <a:pt x="0" y="30"/>
                    <a:pt x="0" y="29"/>
                    <a:pt x="0" y="28"/>
                  </a:cubicBezTo>
                  <a:cubicBezTo>
                    <a:pt x="0" y="27"/>
                    <a:pt x="0" y="27"/>
                    <a:pt x="1"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grpSp>
      <p:grpSp>
        <p:nvGrpSpPr>
          <p:cNvPr id="435" name="组合 434"/>
          <p:cNvGrpSpPr/>
          <p:nvPr/>
        </p:nvGrpSpPr>
        <p:grpSpPr>
          <a:xfrm>
            <a:off x="2716614" y="4436659"/>
            <a:ext cx="2369802" cy="725213"/>
            <a:chOff x="7488048" y="2621083"/>
            <a:chExt cx="1780467" cy="725213"/>
          </a:xfrm>
        </p:grpSpPr>
        <p:sp>
          <p:nvSpPr>
            <p:cNvPr id="436" name="文本框 435"/>
            <p:cNvSpPr txBox="1"/>
            <p:nvPr/>
          </p:nvSpPr>
          <p:spPr>
            <a:xfrm>
              <a:off x="7488048" y="2621083"/>
              <a:ext cx="178046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black">
                      <a:lumMod val="50000"/>
                      <a:lumOff val="50000"/>
                    </a:prstClr>
                  </a:solidFill>
                  <a:effectLst/>
                  <a:uLnTx/>
                  <a:uFillTx/>
                  <a:latin typeface="时尚中黑简体" panose="01010104010101010101" pitchFamily="2" charset="-122"/>
                  <a:ea typeface="时尚中黑简体" panose="01010104010101010101" pitchFamily="2" charset="-122"/>
                  <a:cs typeface="+mn-cs"/>
                </a:rPr>
                <a:t>在此添加标题</a:t>
              </a:r>
            </a:p>
          </p:txBody>
        </p:sp>
        <p:sp>
          <p:nvSpPr>
            <p:cNvPr id="437" name="文本框 436"/>
            <p:cNvSpPr txBox="1"/>
            <p:nvPr/>
          </p:nvSpPr>
          <p:spPr>
            <a:xfrm>
              <a:off x="7492053" y="2930798"/>
              <a:ext cx="1542303" cy="415498"/>
            </a:xfrm>
            <a:prstGeom prst="rect">
              <a:avLst/>
            </a:prstGeom>
            <a:noFill/>
          </p:spPr>
          <p:txBody>
            <a:bodyPr wrap="square" rtlCol="0">
              <a:spAutoFit/>
            </a:bodyPr>
            <a:lstStyle/>
            <a:p>
              <a:r>
                <a:rPr lang="zh-CN" altLang="en-US" sz="1050" dirty="0">
                  <a:solidFill>
                    <a:schemeClr val="tx1">
                      <a:lumMod val="50000"/>
                      <a:lumOff val="50000"/>
                    </a:schemeClr>
                  </a:solidFill>
                  <a:latin typeface="时尚中黑简体" panose="01010104010101010101" pitchFamily="2" charset="-122"/>
                  <a:ea typeface="时尚中黑简体" panose="01010104010101010101" pitchFamily="2" charset="-122"/>
                </a:rPr>
                <a:t>点击添加标题文字点击添加标题文字点击添加标题点击添加</a:t>
              </a:r>
            </a:p>
          </p:txBody>
        </p:sp>
      </p:grpSp>
      <p:pic>
        <p:nvPicPr>
          <p:cNvPr id="438" name="图片 437"/>
          <p:cNvPicPr>
            <a:picLocks noChangeAspect="1"/>
          </p:cNvPicPr>
          <p:nvPr/>
        </p:nvPicPr>
        <p:blipFill>
          <a:blip r:embed="rId3"/>
          <a:stretch>
            <a:fillRect/>
          </a:stretch>
        </p:blipFill>
        <p:spPr>
          <a:xfrm>
            <a:off x="2628253" y="1855911"/>
            <a:ext cx="1830787" cy="262882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1000"/>
                                        <p:tgtEl>
                                          <p:spTgt spid="15"/>
                                        </p:tgtEl>
                                      </p:cBhvr>
                                    </p:animEffect>
                                    <p:anim calcmode="lin" valueType="num">
                                      <p:cBhvr>
                                        <p:cTn id="8" dur="1000" fill="hold"/>
                                        <p:tgtEl>
                                          <p:spTgt spid="15"/>
                                        </p:tgtEl>
                                        <p:attrNameLst>
                                          <p:attrName>ppt_x</p:attrName>
                                        </p:attrNameLst>
                                      </p:cBhvr>
                                      <p:tavLst>
                                        <p:tav tm="0">
                                          <p:val>
                                            <p:strVal val="#ppt_x"/>
                                          </p:val>
                                        </p:tav>
                                        <p:tav tm="100000">
                                          <p:val>
                                            <p:strVal val="#ppt_x"/>
                                          </p:val>
                                        </p:tav>
                                      </p:tavLst>
                                    </p:anim>
                                    <p:anim calcmode="lin" valueType="num">
                                      <p:cBhvr>
                                        <p:cTn id="9"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50" presetClass="entr" presetSubtype="0" decel="100000" fill="hold" grpId="1" nodeType="clickEffect">
                                  <p:stCondLst>
                                    <p:cond delay="0"/>
                                  </p:stCondLst>
                                  <p:childTnLst>
                                    <p:set>
                                      <p:cBhvr>
                                        <p:cTn id="13" dur="1" fill="hold">
                                          <p:stCondLst>
                                            <p:cond delay="0"/>
                                          </p:stCondLst>
                                        </p:cTn>
                                        <p:tgtEl>
                                          <p:spTgt spid="15"/>
                                        </p:tgtEl>
                                        <p:attrNameLst>
                                          <p:attrName>style.visibility</p:attrName>
                                        </p:attrNameLst>
                                      </p:cBhvr>
                                      <p:to>
                                        <p:strVal val="visible"/>
                                      </p:to>
                                    </p:set>
                                    <p:anim calcmode="lin" valueType="num">
                                      <p:cBhvr>
                                        <p:cTn id="14" dur="1000" fill="hold"/>
                                        <p:tgtEl>
                                          <p:spTgt spid="15"/>
                                        </p:tgtEl>
                                        <p:attrNameLst>
                                          <p:attrName>ppt_w</p:attrName>
                                        </p:attrNameLst>
                                      </p:cBhvr>
                                      <p:tavLst>
                                        <p:tav tm="0">
                                          <p:val>
                                            <p:strVal val="#ppt_w+.3"/>
                                          </p:val>
                                        </p:tav>
                                        <p:tav tm="100000">
                                          <p:val>
                                            <p:strVal val="#ppt_w"/>
                                          </p:val>
                                        </p:tav>
                                      </p:tavLst>
                                    </p:anim>
                                    <p:anim calcmode="lin" valueType="num">
                                      <p:cBhvr>
                                        <p:cTn id="15" dur="1000" fill="hold"/>
                                        <p:tgtEl>
                                          <p:spTgt spid="15"/>
                                        </p:tgtEl>
                                        <p:attrNameLst>
                                          <p:attrName>ppt_h</p:attrName>
                                        </p:attrNameLst>
                                      </p:cBhvr>
                                      <p:tavLst>
                                        <p:tav tm="0">
                                          <p:val>
                                            <p:strVal val="#ppt_h"/>
                                          </p:val>
                                        </p:tav>
                                        <p:tav tm="100000">
                                          <p:val>
                                            <p:strVal val="#ppt_h"/>
                                          </p:val>
                                        </p:tav>
                                      </p:tavLst>
                                    </p:anim>
                                    <p:animEffect transition="in" filter="fade">
                                      <p:cBhvr>
                                        <p:cTn id="16" dur="1000"/>
                                        <p:tgtEl>
                                          <p:spTgt spid="15"/>
                                        </p:tgtEl>
                                      </p:cBhvr>
                                    </p:animEffect>
                                  </p:childTnLst>
                                </p:cTn>
                              </p:par>
                            </p:childTnLst>
                          </p:cTn>
                        </p:par>
                      </p:childTnLst>
                    </p:cTn>
                  </p:par>
                  <p:par>
                    <p:cTn id="17" fill="hold">
                      <p:stCondLst>
                        <p:cond delay="indefinite"/>
                      </p:stCondLst>
                      <p:childTnLst>
                        <p:par>
                          <p:cTn id="18" fill="hold">
                            <p:stCondLst>
                              <p:cond delay="0"/>
                            </p:stCondLst>
                            <p:childTnLst>
                              <p:par>
                                <p:cTn id="19" presetID="50" presetClass="entr" presetSubtype="0" decel="100000" fill="hold" nodeType="clickEffect">
                                  <p:stCondLst>
                                    <p:cond delay="0"/>
                                  </p:stCondLst>
                                  <p:childTnLst>
                                    <p:set>
                                      <p:cBhvr>
                                        <p:cTn id="20" dur="1" fill="hold">
                                          <p:stCondLst>
                                            <p:cond delay="0"/>
                                          </p:stCondLst>
                                        </p:cTn>
                                        <p:tgtEl>
                                          <p:spTgt spid="174"/>
                                        </p:tgtEl>
                                        <p:attrNameLst>
                                          <p:attrName>style.visibility</p:attrName>
                                        </p:attrNameLst>
                                      </p:cBhvr>
                                      <p:to>
                                        <p:strVal val="visible"/>
                                      </p:to>
                                    </p:set>
                                    <p:anim calcmode="lin" valueType="num">
                                      <p:cBhvr>
                                        <p:cTn id="21" dur="1000" fill="hold"/>
                                        <p:tgtEl>
                                          <p:spTgt spid="174"/>
                                        </p:tgtEl>
                                        <p:attrNameLst>
                                          <p:attrName>ppt_w</p:attrName>
                                        </p:attrNameLst>
                                      </p:cBhvr>
                                      <p:tavLst>
                                        <p:tav tm="0">
                                          <p:val>
                                            <p:strVal val="#ppt_w+.3"/>
                                          </p:val>
                                        </p:tav>
                                        <p:tav tm="100000">
                                          <p:val>
                                            <p:strVal val="#ppt_w"/>
                                          </p:val>
                                        </p:tav>
                                      </p:tavLst>
                                    </p:anim>
                                    <p:anim calcmode="lin" valueType="num">
                                      <p:cBhvr>
                                        <p:cTn id="22" dur="1000" fill="hold"/>
                                        <p:tgtEl>
                                          <p:spTgt spid="174"/>
                                        </p:tgtEl>
                                        <p:attrNameLst>
                                          <p:attrName>ppt_h</p:attrName>
                                        </p:attrNameLst>
                                      </p:cBhvr>
                                      <p:tavLst>
                                        <p:tav tm="0">
                                          <p:val>
                                            <p:strVal val="#ppt_h"/>
                                          </p:val>
                                        </p:tav>
                                        <p:tav tm="100000">
                                          <p:val>
                                            <p:strVal val="#ppt_h"/>
                                          </p:val>
                                        </p:tav>
                                      </p:tavLst>
                                    </p:anim>
                                    <p:animEffect transition="in" filter="fade">
                                      <p:cBhvr>
                                        <p:cTn id="23" dur="1000"/>
                                        <p:tgtEl>
                                          <p:spTgt spid="174"/>
                                        </p:tgtEl>
                                      </p:cBhvr>
                                    </p:animEffect>
                                  </p:childTnLst>
                                </p:cTn>
                              </p:par>
                              <p:par>
                                <p:cTn id="24" presetID="50" presetClass="entr" presetSubtype="0" decel="100000" fill="hold" nodeType="withEffect">
                                  <p:stCondLst>
                                    <p:cond delay="0"/>
                                  </p:stCondLst>
                                  <p:childTnLst>
                                    <p:set>
                                      <p:cBhvr>
                                        <p:cTn id="25" dur="1" fill="hold">
                                          <p:stCondLst>
                                            <p:cond delay="0"/>
                                          </p:stCondLst>
                                        </p:cTn>
                                        <p:tgtEl>
                                          <p:spTgt spid="174"/>
                                        </p:tgtEl>
                                        <p:attrNameLst>
                                          <p:attrName>style.visibility</p:attrName>
                                        </p:attrNameLst>
                                      </p:cBhvr>
                                      <p:to>
                                        <p:strVal val="visible"/>
                                      </p:to>
                                    </p:set>
                                    <p:anim calcmode="lin" valueType="num">
                                      <p:cBhvr>
                                        <p:cTn id="26" dur="1000" fill="hold"/>
                                        <p:tgtEl>
                                          <p:spTgt spid="174"/>
                                        </p:tgtEl>
                                        <p:attrNameLst>
                                          <p:attrName>ppt_w</p:attrName>
                                        </p:attrNameLst>
                                      </p:cBhvr>
                                      <p:tavLst>
                                        <p:tav tm="0">
                                          <p:val>
                                            <p:strVal val="#ppt_w+.3"/>
                                          </p:val>
                                        </p:tav>
                                        <p:tav tm="100000">
                                          <p:val>
                                            <p:strVal val="#ppt_w"/>
                                          </p:val>
                                        </p:tav>
                                      </p:tavLst>
                                    </p:anim>
                                    <p:anim calcmode="lin" valueType="num">
                                      <p:cBhvr>
                                        <p:cTn id="27" dur="1000" fill="hold"/>
                                        <p:tgtEl>
                                          <p:spTgt spid="174"/>
                                        </p:tgtEl>
                                        <p:attrNameLst>
                                          <p:attrName>ppt_h</p:attrName>
                                        </p:attrNameLst>
                                      </p:cBhvr>
                                      <p:tavLst>
                                        <p:tav tm="0">
                                          <p:val>
                                            <p:strVal val="#ppt_h"/>
                                          </p:val>
                                        </p:tav>
                                        <p:tav tm="100000">
                                          <p:val>
                                            <p:strVal val="#ppt_h"/>
                                          </p:val>
                                        </p:tav>
                                      </p:tavLst>
                                    </p:anim>
                                    <p:animEffect transition="in" filter="fade">
                                      <p:cBhvr>
                                        <p:cTn id="28" dur="1000"/>
                                        <p:tgtEl>
                                          <p:spTgt spid="174"/>
                                        </p:tgtEl>
                                      </p:cBhvr>
                                    </p:animEffect>
                                  </p:childTnLst>
                                </p:cTn>
                              </p:par>
                              <p:par>
                                <p:cTn id="29" presetID="42" presetClass="entr" presetSubtype="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fade">
                                      <p:cBhvr>
                                        <p:cTn id="31" dur="1000"/>
                                        <p:tgtEl>
                                          <p:spTgt spid="14"/>
                                        </p:tgtEl>
                                      </p:cBhvr>
                                    </p:animEffect>
                                    <p:anim calcmode="lin" valueType="num">
                                      <p:cBhvr>
                                        <p:cTn id="32" dur="1000" fill="hold"/>
                                        <p:tgtEl>
                                          <p:spTgt spid="14"/>
                                        </p:tgtEl>
                                        <p:attrNameLst>
                                          <p:attrName>ppt_x</p:attrName>
                                        </p:attrNameLst>
                                      </p:cBhvr>
                                      <p:tavLst>
                                        <p:tav tm="0">
                                          <p:val>
                                            <p:strVal val="#ppt_x"/>
                                          </p:val>
                                        </p:tav>
                                        <p:tav tm="100000">
                                          <p:val>
                                            <p:strVal val="#ppt_x"/>
                                          </p:val>
                                        </p:tav>
                                      </p:tavLst>
                                    </p:anim>
                                    <p:anim calcmode="lin" valueType="num">
                                      <p:cBhvr>
                                        <p:cTn id="33" dur="1000" fill="hold"/>
                                        <p:tgtEl>
                                          <p:spTgt spid="14"/>
                                        </p:tgtEl>
                                        <p:attrNameLst>
                                          <p:attrName>ppt_y</p:attrName>
                                        </p:attrNameLst>
                                      </p:cBhvr>
                                      <p:tavLst>
                                        <p:tav tm="0">
                                          <p:val>
                                            <p:strVal val="#ppt_y+.1"/>
                                          </p:val>
                                        </p:tav>
                                        <p:tav tm="100000">
                                          <p:val>
                                            <p:strVal val="#ppt_y"/>
                                          </p:val>
                                        </p:tav>
                                      </p:tavLst>
                                    </p:anim>
                                  </p:childTnLst>
                                </p:cTn>
                              </p:par>
                              <p:par>
                                <p:cTn id="34" presetID="42" presetClass="entr" presetSubtype="0" fill="hold" nodeType="withEffect">
                                  <p:stCondLst>
                                    <p:cond delay="0"/>
                                  </p:stCondLst>
                                  <p:childTnLst>
                                    <p:set>
                                      <p:cBhvr>
                                        <p:cTn id="35" dur="1" fill="hold">
                                          <p:stCondLst>
                                            <p:cond delay="0"/>
                                          </p:stCondLst>
                                        </p:cTn>
                                        <p:tgtEl>
                                          <p:spTgt spid="51"/>
                                        </p:tgtEl>
                                        <p:attrNameLst>
                                          <p:attrName>style.visibility</p:attrName>
                                        </p:attrNameLst>
                                      </p:cBhvr>
                                      <p:to>
                                        <p:strVal val="visible"/>
                                      </p:to>
                                    </p:set>
                                    <p:animEffect transition="in" filter="fade">
                                      <p:cBhvr>
                                        <p:cTn id="36" dur="1000"/>
                                        <p:tgtEl>
                                          <p:spTgt spid="51"/>
                                        </p:tgtEl>
                                      </p:cBhvr>
                                    </p:animEffect>
                                    <p:anim calcmode="lin" valueType="num">
                                      <p:cBhvr>
                                        <p:cTn id="37" dur="1000" fill="hold"/>
                                        <p:tgtEl>
                                          <p:spTgt spid="51"/>
                                        </p:tgtEl>
                                        <p:attrNameLst>
                                          <p:attrName>ppt_x</p:attrName>
                                        </p:attrNameLst>
                                      </p:cBhvr>
                                      <p:tavLst>
                                        <p:tav tm="0">
                                          <p:val>
                                            <p:strVal val="#ppt_x"/>
                                          </p:val>
                                        </p:tav>
                                        <p:tav tm="100000">
                                          <p:val>
                                            <p:strVal val="#ppt_x"/>
                                          </p:val>
                                        </p:tav>
                                      </p:tavLst>
                                    </p:anim>
                                    <p:anim calcmode="lin" valueType="num">
                                      <p:cBhvr>
                                        <p:cTn id="38" dur="1000" fill="hold"/>
                                        <p:tgtEl>
                                          <p:spTgt spid="51"/>
                                        </p:tgtEl>
                                        <p:attrNameLst>
                                          <p:attrName>ppt_y</p:attrName>
                                        </p:attrNameLst>
                                      </p:cBhvr>
                                      <p:tavLst>
                                        <p:tav tm="0">
                                          <p:val>
                                            <p:strVal val="#ppt_y+.1"/>
                                          </p:val>
                                        </p:tav>
                                        <p:tav tm="100000">
                                          <p:val>
                                            <p:strVal val="#ppt_y"/>
                                          </p:val>
                                        </p:tav>
                                      </p:tavLst>
                                    </p:anim>
                                  </p:childTnLst>
                                </p:cTn>
                              </p:par>
                              <p:par>
                                <p:cTn id="39" presetID="42" presetClass="entr" presetSubtype="0" fill="hold" nodeType="withEffect">
                                  <p:stCondLst>
                                    <p:cond delay="0"/>
                                  </p:stCondLst>
                                  <p:childTnLst>
                                    <p:set>
                                      <p:cBhvr>
                                        <p:cTn id="40" dur="1" fill="hold">
                                          <p:stCondLst>
                                            <p:cond delay="0"/>
                                          </p:stCondLst>
                                        </p:cTn>
                                        <p:tgtEl>
                                          <p:spTgt spid="48"/>
                                        </p:tgtEl>
                                        <p:attrNameLst>
                                          <p:attrName>style.visibility</p:attrName>
                                        </p:attrNameLst>
                                      </p:cBhvr>
                                      <p:to>
                                        <p:strVal val="visible"/>
                                      </p:to>
                                    </p:set>
                                    <p:animEffect transition="in" filter="fade">
                                      <p:cBhvr>
                                        <p:cTn id="41" dur="1000"/>
                                        <p:tgtEl>
                                          <p:spTgt spid="48"/>
                                        </p:tgtEl>
                                      </p:cBhvr>
                                    </p:animEffect>
                                    <p:anim calcmode="lin" valueType="num">
                                      <p:cBhvr>
                                        <p:cTn id="42" dur="1000" fill="hold"/>
                                        <p:tgtEl>
                                          <p:spTgt spid="48"/>
                                        </p:tgtEl>
                                        <p:attrNameLst>
                                          <p:attrName>ppt_x</p:attrName>
                                        </p:attrNameLst>
                                      </p:cBhvr>
                                      <p:tavLst>
                                        <p:tav tm="0">
                                          <p:val>
                                            <p:strVal val="#ppt_x"/>
                                          </p:val>
                                        </p:tav>
                                        <p:tav tm="100000">
                                          <p:val>
                                            <p:strVal val="#ppt_x"/>
                                          </p:val>
                                        </p:tav>
                                      </p:tavLst>
                                    </p:anim>
                                    <p:anim calcmode="lin" valueType="num">
                                      <p:cBhvr>
                                        <p:cTn id="43" dur="1000" fill="hold"/>
                                        <p:tgtEl>
                                          <p:spTgt spid="48"/>
                                        </p:tgtEl>
                                        <p:attrNameLst>
                                          <p:attrName>ppt_y</p:attrName>
                                        </p:attrNameLst>
                                      </p:cBhvr>
                                      <p:tavLst>
                                        <p:tav tm="0">
                                          <p:val>
                                            <p:strVal val="#ppt_y+.1"/>
                                          </p:val>
                                        </p:tav>
                                        <p:tav tm="100000">
                                          <p:val>
                                            <p:strVal val="#ppt_y"/>
                                          </p:val>
                                        </p:tav>
                                      </p:tavLst>
                                    </p:anim>
                                  </p:childTnLst>
                                </p:cTn>
                              </p:par>
                              <p:par>
                                <p:cTn id="44" presetID="42" presetClass="entr" presetSubtype="0" fill="hold" nodeType="withEffect">
                                  <p:stCondLst>
                                    <p:cond delay="0"/>
                                  </p:stCondLst>
                                  <p:childTnLst>
                                    <p:set>
                                      <p:cBhvr>
                                        <p:cTn id="45" dur="1" fill="hold">
                                          <p:stCondLst>
                                            <p:cond delay="0"/>
                                          </p:stCondLst>
                                        </p:cTn>
                                        <p:tgtEl>
                                          <p:spTgt spid="54"/>
                                        </p:tgtEl>
                                        <p:attrNameLst>
                                          <p:attrName>style.visibility</p:attrName>
                                        </p:attrNameLst>
                                      </p:cBhvr>
                                      <p:to>
                                        <p:strVal val="visible"/>
                                      </p:to>
                                    </p:set>
                                    <p:animEffect transition="in" filter="fade">
                                      <p:cBhvr>
                                        <p:cTn id="46" dur="1000"/>
                                        <p:tgtEl>
                                          <p:spTgt spid="54"/>
                                        </p:tgtEl>
                                      </p:cBhvr>
                                    </p:animEffect>
                                    <p:anim calcmode="lin" valueType="num">
                                      <p:cBhvr>
                                        <p:cTn id="47" dur="1000" fill="hold"/>
                                        <p:tgtEl>
                                          <p:spTgt spid="54"/>
                                        </p:tgtEl>
                                        <p:attrNameLst>
                                          <p:attrName>ppt_x</p:attrName>
                                        </p:attrNameLst>
                                      </p:cBhvr>
                                      <p:tavLst>
                                        <p:tav tm="0">
                                          <p:val>
                                            <p:strVal val="#ppt_x"/>
                                          </p:val>
                                        </p:tav>
                                        <p:tav tm="100000">
                                          <p:val>
                                            <p:strVal val="#ppt_x"/>
                                          </p:val>
                                        </p:tav>
                                      </p:tavLst>
                                    </p:anim>
                                    <p:anim calcmode="lin" valueType="num">
                                      <p:cBhvr>
                                        <p:cTn id="48" dur="1000" fill="hold"/>
                                        <p:tgtEl>
                                          <p:spTgt spid="54"/>
                                        </p:tgtEl>
                                        <p:attrNameLst>
                                          <p:attrName>ppt_y</p:attrName>
                                        </p:attrNameLst>
                                      </p:cBhvr>
                                      <p:tavLst>
                                        <p:tav tm="0">
                                          <p:val>
                                            <p:strVal val="#ppt_y+.1"/>
                                          </p:val>
                                        </p:tav>
                                        <p:tav tm="100000">
                                          <p:val>
                                            <p:strVal val="#ppt_y"/>
                                          </p:val>
                                        </p:tav>
                                      </p:tavLst>
                                    </p:anim>
                                  </p:childTnLst>
                                </p:cTn>
                              </p:par>
                              <p:par>
                                <p:cTn id="49" presetID="42" presetClass="entr" presetSubtype="0" fill="hold" nodeType="withEffect">
                                  <p:stCondLst>
                                    <p:cond delay="0"/>
                                  </p:stCondLst>
                                  <p:childTnLst>
                                    <p:set>
                                      <p:cBhvr>
                                        <p:cTn id="50" dur="1" fill="hold">
                                          <p:stCondLst>
                                            <p:cond delay="0"/>
                                          </p:stCondLst>
                                        </p:cTn>
                                        <p:tgtEl>
                                          <p:spTgt spid="57"/>
                                        </p:tgtEl>
                                        <p:attrNameLst>
                                          <p:attrName>style.visibility</p:attrName>
                                        </p:attrNameLst>
                                      </p:cBhvr>
                                      <p:to>
                                        <p:strVal val="visible"/>
                                      </p:to>
                                    </p:set>
                                    <p:animEffect transition="in" filter="fade">
                                      <p:cBhvr>
                                        <p:cTn id="51" dur="1000"/>
                                        <p:tgtEl>
                                          <p:spTgt spid="57"/>
                                        </p:tgtEl>
                                      </p:cBhvr>
                                    </p:animEffect>
                                    <p:anim calcmode="lin" valueType="num">
                                      <p:cBhvr>
                                        <p:cTn id="52" dur="1000" fill="hold"/>
                                        <p:tgtEl>
                                          <p:spTgt spid="57"/>
                                        </p:tgtEl>
                                        <p:attrNameLst>
                                          <p:attrName>ppt_x</p:attrName>
                                        </p:attrNameLst>
                                      </p:cBhvr>
                                      <p:tavLst>
                                        <p:tav tm="0">
                                          <p:val>
                                            <p:strVal val="#ppt_x"/>
                                          </p:val>
                                        </p:tav>
                                        <p:tav tm="100000">
                                          <p:val>
                                            <p:strVal val="#ppt_x"/>
                                          </p:val>
                                        </p:tav>
                                      </p:tavLst>
                                    </p:anim>
                                    <p:anim calcmode="lin" valueType="num">
                                      <p:cBhvr>
                                        <p:cTn id="53" dur="1000" fill="hold"/>
                                        <p:tgtEl>
                                          <p:spTgt spid="57"/>
                                        </p:tgtEl>
                                        <p:attrNameLst>
                                          <p:attrName>ppt_y</p:attrName>
                                        </p:attrNameLst>
                                      </p:cBhvr>
                                      <p:tavLst>
                                        <p:tav tm="0">
                                          <p:val>
                                            <p:strVal val="#ppt_y+.1"/>
                                          </p:val>
                                        </p:tav>
                                        <p:tav tm="100000">
                                          <p:val>
                                            <p:strVal val="#ppt_y"/>
                                          </p:val>
                                        </p:tav>
                                      </p:tavLst>
                                    </p:anim>
                                  </p:childTnLst>
                                </p:cTn>
                              </p:par>
                              <p:par>
                                <p:cTn id="54" presetID="42" presetClass="entr" presetSubtype="0" fill="hold" nodeType="withEffect">
                                  <p:stCondLst>
                                    <p:cond delay="0"/>
                                  </p:stCondLst>
                                  <p:childTnLst>
                                    <p:set>
                                      <p:cBhvr>
                                        <p:cTn id="55" dur="1" fill="hold">
                                          <p:stCondLst>
                                            <p:cond delay="0"/>
                                          </p:stCondLst>
                                        </p:cTn>
                                        <p:tgtEl>
                                          <p:spTgt spid="60"/>
                                        </p:tgtEl>
                                        <p:attrNameLst>
                                          <p:attrName>style.visibility</p:attrName>
                                        </p:attrNameLst>
                                      </p:cBhvr>
                                      <p:to>
                                        <p:strVal val="visible"/>
                                      </p:to>
                                    </p:set>
                                    <p:animEffect transition="in" filter="fade">
                                      <p:cBhvr>
                                        <p:cTn id="56" dur="1000"/>
                                        <p:tgtEl>
                                          <p:spTgt spid="60"/>
                                        </p:tgtEl>
                                      </p:cBhvr>
                                    </p:animEffect>
                                    <p:anim calcmode="lin" valueType="num">
                                      <p:cBhvr>
                                        <p:cTn id="57" dur="1000" fill="hold"/>
                                        <p:tgtEl>
                                          <p:spTgt spid="60"/>
                                        </p:tgtEl>
                                        <p:attrNameLst>
                                          <p:attrName>ppt_x</p:attrName>
                                        </p:attrNameLst>
                                      </p:cBhvr>
                                      <p:tavLst>
                                        <p:tav tm="0">
                                          <p:val>
                                            <p:strVal val="#ppt_x"/>
                                          </p:val>
                                        </p:tav>
                                        <p:tav tm="100000">
                                          <p:val>
                                            <p:strVal val="#ppt_x"/>
                                          </p:val>
                                        </p:tav>
                                      </p:tavLst>
                                    </p:anim>
                                    <p:anim calcmode="lin" valueType="num">
                                      <p:cBhvr>
                                        <p:cTn id="58" dur="1000" fill="hold"/>
                                        <p:tgtEl>
                                          <p:spTgt spid="60"/>
                                        </p:tgtEl>
                                        <p:attrNameLst>
                                          <p:attrName>ppt_y</p:attrName>
                                        </p:attrNameLst>
                                      </p:cBhvr>
                                      <p:tavLst>
                                        <p:tav tm="0">
                                          <p:val>
                                            <p:strVal val="#ppt_y+.1"/>
                                          </p:val>
                                        </p:tav>
                                        <p:tav tm="100000">
                                          <p:val>
                                            <p:strVal val="#ppt_y"/>
                                          </p:val>
                                        </p:tav>
                                      </p:tavLst>
                                    </p:anim>
                                  </p:childTnLst>
                                </p:cTn>
                              </p:par>
                              <p:par>
                                <p:cTn id="59" presetID="42" presetClass="entr" presetSubtype="0" fill="hold" nodeType="withEffect">
                                  <p:stCondLst>
                                    <p:cond delay="0"/>
                                  </p:stCondLst>
                                  <p:childTnLst>
                                    <p:set>
                                      <p:cBhvr>
                                        <p:cTn id="60" dur="1" fill="hold">
                                          <p:stCondLst>
                                            <p:cond delay="0"/>
                                          </p:stCondLst>
                                        </p:cTn>
                                        <p:tgtEl>
                                          <p:spTgt spid="63"/>
                                        </p:tgtEl>
                                        <p:attrNameLst>
                                          <p:attrName>style.visibility</p:attrName>
                                        </p:attrNameLst>
                                      </p:cBhvr>
                                      <p:to>
                                        <p:strVal val="visible"/>
                                      </p:to>
                                    </p:set>
                                    <p:animEffect transition="in" filter="fade">
                                      <p:cBhvr>
                                        <p:cTn id="61" dur="1000"/>
                                        <p:tgtEl>
                                          <p:spTgt spid="63"/>
                                        </p:tgtEl>
                                      </p:cBhvr>
                                    </p:animEffect>
                                    <p:anim calcmode="lin" valueType="num">
                                      <p:cBhvr>
                                        <p:cTn id="62" dur="1000" fill="hold"/>
                                        <p:tgtEl>
                                          <p:spTgt spid="63"/>
                                        </p:tgtEl>
                                        <p:attrNameLst>
                                          <p:attrName>ppt_x</p:attrName>
                                        </p:attrNameLst>
                                      </p:cBhvr>
                                      <p:tavLst>
                                        <p:tav tm="0">
                                          <p:val>
                                            <p:strVal val="#ppt_x"/>
                                          </p:val>
                                        </p:tav>
                                        <p:tav tm="100000">
                                          <p:val>
                                            <p:strVal val="#ppt_x"/>
                                          </p:val>
                                        </p:tav>
                                      </p:tavLst>
                                    </p:anim>
                                    <p:anim calcmode="lin" valueType="num">
                                      <p:cBhvr>
                                        <p:cTn id="63" dur="1000" fill="hold"/>
                                        <p:tgtEl>
                                          <p:spTgt spid="63"/>
                                        </p:tgtEl>
                                        <p:attrNameLst>
                                          <p:attrName>ppt_y</p:attrName>
                                        </p:attrNameLst>
                                      </p:cBhvr>
                                      <p:tavLst>
                                        <p:tav tm="0">
                                          <p:val>
                                            <p:strVal val="#ppt_y+.1"/>
                                          </p:val>
                                        </p:tav>
                                        <p:tav tm="100000">
                                          <p:val>
                                            <p:strVal val="#ppt_y"/>
                                          </p:val>
                                        </p:tav>
                                      </p:tavLst>
                                    </p:anim>
                                  </p:childTnLst>
                                </p:cTn>
                              </p:par>
                              <p:par>
                                <p:cTn id="64" presetID="42" presetClass="entr" presetSubtype="0" fill="hold" nodeType="withEffect">
                                  <p:stCondLst>
                                    <p:cond delay="0"/>
                                  </p:stCondLst>
                                  <p:childTnLst>
                                    <p:set>
                                      <p:cBhvr>
                                        <p:cTn id="65" dur="1" fill="hold">
                                          <p:stCondLst>
                                            <p:cond delay="0"/>
                                          </p:stCondLst>
                                        </p:cTn>
                                        <p:tgtEl>
                                          <p:spTgt spid="66"/>
                                        </p:tgtEl>
                                        <p:attrNameLst>
                                          <p:attrName>style.visibility</p:attrName>
                                        </p:attrNameLst>
                                      </p:cBhvr>
                                      <p:to>
                                        <p:strVal val="visible"/>
                                      </p:to>
                                    </p:set>
                                    <p:animEffect transition="in" filter="fade">
                                      <p:cBhvr>
                                        <p:cTn id="66" dur="1000"/>
                                        <p:tgtEl>
                                          <p:spTgt spid="66"/>
                                        </p:tgtEl>
                                      </p:cBhvr>
                                    </p:animEffect>
                                    <p:anim calcmode="lin" valueType="num">
                                      <p:cBhvr>
                                        <p:cTn id="67" dur="1000" fill="hold"/>
                                        <p:tgtEl>
                                          <p:spTgt spid="66"/>
                                        </p:tgtEl>
                                        <p:attrNameLst>
                                          <p:attrName>ppt_x</p:attrName>
                                        </p:attrNameLst>
                                      </p:cBhvr>
                                      <p:tavLst>
                                        <p:tav tm="0">
                                          <p:val>
                                            <p:strVal val="#ppt_x"/>
                                          </p:val>
                                        </p:tav>
                                        <p:tav tm="100000">
                                          <p:val>
                                            <p:strVal val="#ppt_x"/>
                                          </p:val>
                                        </p:tav>
                                      </p:tavLst>
                                    </p:anim>
                                    <p:anim calcmode="lin" valueType="num">
                                      <p:cBhvr>
                                        <p:cTn id="68" dur="1000" fill="hold"/>
                                        <p:tgtEl>
                                          <p:spTgt spid="66"/>
                                        </p:tgtEl>
                                        <p:attrNameLst>
                                          <p:attrName>ppt_y</p:attrName>
                                        </p:attrNameLst>
                                      </p:cBhvr>
                                      <p:tavLst>
                                        <p:tav tm="0">
                                          <p:val>
                                            <p:strVal val="#ppt_y+.1"/>
                                          </p:val>
                                        </p:tav>
                                        <p:tav tm="100000">
                                          <p:val>
                                            <p:strVal val="#ppt_y"/>
                                          </p:val>
                                        </p:tav>
                                      </p:tavLst>
                                    </p:anim>
                                  </p:childTnLst>
                                </p:cTn>
                              </p:par>
                              <p:par>
                                <p:cTn id="69" presetID="42" presetClass="entr" presetSubtype="0" fill="hold" nodeType="withEffect">
                                  <p:stCondLst>
                                    <p:cond delay="0"/>
                                  </p:stCondLst>
                                  <p:childTnLst>
                                    <p:set>
                                      <p:cBhvr>
                                        <p:cTn id="70" dur="1" fill="hold">
                                          <p:stCondLst>
                                            <p:cond delay="0"/>
                                          </p:stCondLst>
                                        </p:cTn>
                                        <p:tgtEl>
                                          <p:spTgt spid="69"/>
                                        </p:tgtEl>
                                        <p:attrNameLst>
                                          <p:attrName>style.visibility</p:attrName>
                                        </p:attrNameLst>
                                      </p:cBhvr>
                                      <p:to>
                                        <p:strVal val="visible"/>
                                      </p:to>
                                    </p:set>
                                    <p:animEffect transition="in" filter="fade">
                                      <p:cBhvr>
                                        <p:cTn id="71" dur="1000"/>
                                        <p:tgtEl>
                                          <p:spTgt spid="69"/>
                                        </p:tgtEl>
                                      </p:cBhvr>
                                    </p:animEffect>
                                    <p:anim calcmode="lin" valueType="num">
                                      <p:cBhvr>
                                        <p:cTn id="72" dur="1000" fill="hold"/>
                                        <p:tgtEl>
                                          <p:spTgt spid="69"/>
                                        </p:tgtEl>
                                        <p:attrNameLst>
                                          <p:attrName>ppt_x</p:attrName>
                                        </p:attrNameLst>
                                      </p:cBhvr>
                                      <p:tavLst>
                                        <p:tav tm="0">
                                          <p:val>
                                            <p:strVal val="#ppt_x"/>
                                          </p:val>
                                        </p:tav>
                                        <p:tav tm="100000">
                                          <p:val>
                                            <p:strVal val="#ppt_x"/>
                                          </p:val>
                                        </p:tav>
                                      </p:tavLst>
                                    </p:anim>
                                    <p:anim calcmode="lin" valueType="num">
                                      <p:cBhvr>
                                        <p:cTn id="73" dur="1000" fill="hold"/>
                                        <p:tgtEl>
                                          <p:spTgt spid="69"/>
                                        </p:tgtEl>
                                        <p:attrNameLst>
                                          <p:attrName>ppt_y</p:attrName>
                                        </p:attrNameLst>
                                      </p:cBhvr>
                                      <p:tavLst>
                                        <p:tav tm="0">
                                          <p:val>
                                            <p:strVal val="#ppt_y+.1"/>
                                          </p:val>
                                        </p:tav>
                                        <p:tav tm="100000">
                                          <p:val>
                                            <p:strVal val="#ppt_y"/>
                                          </p:val>
                                        </p:tav>
                                      </p:tavLst>
                                    </p:anim>
                                  </p:childTnLst>
                                </p:cTn>
                              </p:par>
                              <p:par>
                                <p:cTn id="74" presetID="42" presetClass="entr" presetSubtype="0" fill="hold" nodeType="withEffect">
                                  <p:stCondLst>
                                    <p:cond delay="0"/>
                                  </p:stCondLst>
                                  <p:childTnLst>
                                    <p:set>
                                      <p:cBhvr>
                                        <p:cTn id="75" dur="1" fill="hold">
                                          <p:stCondLst>
                                            <p:cond delay="0"/>
                                          </p:stCondLst>
                                        </p:cTn>
                                        <p:tgtEl>
                                          <p:spTgt spid="72"/>
                                        </p:tgtEl>
                                        <p:attrNameLst>
                                          <p:attrName>style.visibility</p:attrName>
                                        </p:attrNameLst>
                                      </p:cBhvr>
                                      <p:to>
                                        <p:strVal val="visible"/>
                                      </p:to>
                                    </p:set>
                                    <p:animEffect transition="in" filter="fade">
                                      <p:cBhvr>
                                        <p:cTn id="76" dur="1000"/>
                                        <p:tgtEl>
                                          <p:spTgt spid="72"/>
                                        </p:tgtEl>
                                      </p:cBhvr>
                                    </p:animEffect>
                                    <p:anim calcmode="lin" valueType="num">
                                      <p:cBhvr>
                                        <p:cTn id="77" dur="1000" fill="hold"/>
                                        <p:tgtEl>
                                          <p:spTgt spid="72"/>
                                        </p:tgtEl>
                                        <p:attrNameLst>
                                          <p:attrName>ppt_x</p:attrName>
                                        </p:attrNameLst>
                                      </p:cBhvr>
                                      <p:tavLst>
                                        <p:tav tm="0">
                                          <p:val>
                                            <p:strVal val="#ppt_x"/>
                                          </p:val>
                                        </p:tav>
                                        <p:tav tm="100000">
                                          <p:val>
                                            <p:strVal val="#ppt_x"/>
                                          </p:val>
                                        </p:tav>
                                      </p:tavLst>
                                    </p:anim>
                                    <p:anim calcmode="lin" valueType="num">
                                      <p:cBhvr>
                                        <p:cTn id="78" dur="1000" fill="hold"/>
                                        <p:tgtEl>
                                          <p:spTgt spid="72"/>
                                        </p:tgtEl>
                                        <p:attrNameLst>
                                          <p:attrName>ppt_y</p:attrName>
                                        </p:attrNameLst>
                                      </p:cBhvr>
                                      <p:tavLst>
                                        <p:tav tm="0">
                                          <p:val>
                                            <p:strVal val="#ppt_y+.1"/>
                                          </p:val>
                                        </p:tav>
                                        <p:tav tm="100000">
                                          <p:val>
                                            <p:strVal val="#ppt_y"/>
                                          </p:val>
                                        </p:tav>
                                      </p:tavLst>
                                    </p:anim>
                                  </p:childTnLst>
                                </p:cTn>
                              </p:par>
                              <p:par>
                                <p:cTn id="79" presetID="42" presetClass="entr" presetSubtype="0" fill="hold" nodeType="withEffect">
                                  <p:stCondLst>
                                    <p:cond delay="0"/>
                                  </p:stCondLst>
                                  <p:childTnLst>
                                    <p:set>
                                      <p:cBhvr>
                                        <p:cTn id="80" dur="1" fill="hold">
                                          <p:stCondLst>
                                            <p:cond delay="0"/>
                                          </p:stCondLst>
                                        </p:cTn>
                                        <p:tgtEl>
                                          <p:spTgt spid="88"/>
                                        </p:tgtEl>
                                        <p:attrNameLst>
                                          <p:attrName>style.visibility</p:attrName>
                                        </p:attrNameLst>
                                      </p:cBhvr>
                                      <p:to>
                                        <p:strVal val="visible"/>
                                      </p:to>
                                    </p:set>
                                    <p:animEffect transition="in" filter="fade">
                                      <p:cBhvr>
                                        <p:cTn id="81" dur="1000"/>
                                        <p:tgtEl>
                                          <p:spTgt spid="88"/>
                                        </p:tgtEl>
                                      </p:cBhvr>
                                    </p:animEffect>
                                    <p:anim calcmode="lin" valueType="num">
                                      <p:cBhvr>
                                        <p:cTn id="82" dur="1000" fill="hold"/>
                                        <p:tgtEl>
                                          <p:spTgt spid="88"/>
                                        </p:tgtEl>
                                        <p:attrNameLst>
                                          <p:attrName>ppt_x</p:attrName>
                                        </p:attrNameLst>
                                      </p:cBhvr>
                                      <p:tavLst>
                                        <p:tav tm="0">
                                          <p:val>
                                            <p:strVal val="#ppt_x"/>
                                          </p:val>
                                        </p:tav>
                                        <p:tav tm="100000">
                                          <p:val>
                                            <p:strVal val="#ppt_x"/>
                                          </p:val>
                                        </p:tav>
                                      </p:tavLst>
                                    </p:anim>
                                    <p:anim calcmode="lin" valueType="num">
                                      <p:cBhvr>
                                        <p:cTn id="83" dur="1000" fill="hold"/>
                                        <p:tgtEl>
                                          <p:spTgt spid="88"/>
                                        </p:tgtEl>
                                        <p:attrNameLst>
                                          <p:attrName>ppt_y</p:attrName>
                                        </p:attrNameLst>
                                      </p:cBhvr>
                                      <p:tavLst>
                                        <p:tav tm="0">
                                          <p:val>
                                            <p:strVal val="#ppt_y+.1"/>
                                          </p:val>
                                        </p:tav>
                                        <p:tav tm="100000">
                                          <p:val>
                                            <p:strVal val="#ppt_y"/>
                                          </p:val>
                                        </p:tav>
                                      </p:tavLst>
                                    </p:anim>
                                  </p:childTnLst>
                                </p:cTn>
                              </p:par>
                              <p:par>
                                <p:cTn id="84" presetID="42" presetClass="entr" presetSubtype="0" fill="hold" nodeType="withEffect">
                                  <p:stCondLst>
                                    <p:cond delay="0"/>
                                  </p:stCondLst>
                                  <p:childTnLst>
                                    <p:set>
                                      <p:cBhvr>
                                        <p:cTn id="85" dur="1" fill="hold">
                                          <p:stCondLst>
                                            <p:cond delay="0"/>
                                          </p:stCondLst>
                                        </p:cTn>
                                        <p:tgtEl>
                                          <p:spTgt spid="17"/>
                                        </p:tgtEl>
                                        <p:attrNameLst>
                                          <p:attrName>style.visibility</p:attrName>
                                        </p:attrNameLst>
                                      </p:cBhvr>
                                      <p:to>
                                        <p:strVal val="visible"/>
                                      </p:to>
                                    </p:set>
                                    <p:animEffect transition="in" filter="fade">
                                      <p:cBhvr>
                                        <p:cTn id="86" dur="1000"/>
                                        <p:tgtEl>
                                          <p:spTgt spid="17"/>
                                        </p:tgtEl>
                                      </p:cBhvr>
                                    </p:animEffect>
                                    <p:anim calcmode="lin" valueType="num">
                                      <p:cBhvr>
                                        <p:cTn id="87" dur="1000" fill="hold"/>
                                        <p:tgtEl>
                                          <p:spTgt spid="17"/>
                                        </p:tgtEl>
                                        <p:attrNameLst>
                                          <p:attrName>ppt_x</p:attrName>
                                        </p:attrNameLst>
                                      </p:cBhvr>
                                      <p:tavLst>
                                        <p:tav tm="0">
                                          <p:val>
                                            <p:strVal val="#ppt_x"/>
                                          </p:val>
                                        </p:tav>
                                        <p:tav tm="100000">
                                          <p:val>
                                            <p:strVal val="#ppt_x"/>
                                          </p:val>
                                        </p:tav>
                                      </p:tavLst>
                                    </p:anim>
                                    <p:anim calcmode="lin" valueType="num">
                                      <p:cBhvr>
                                        <p:cTn id="88"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89" fill="hold">
                      <p:stCondLst>
                        <p:cond delay="indefinite"/>
                      </p:stCondLst>
                      <p:childTnLst>
                        <p:par>
                          <p:cTn id="90" fill="hold">
                            <p:stCondLst>
                              <p:cond delay="0"/>
                            </p:stCondLst>
                            <p:childTnLst>
                              <p:par>
                                <p:cTn id="91" presetID="53" presetClass="entr" presetSubtype="16" fill="hold" nodeType="clickEffect">
                                  <p:stCondLst>
                                    <p:cond delay="0"/>
                                  </p:stCondLst>
                                  <p:childTnLst>
                                    <p:set>
                                      <p:cBhvr>
                                        <p:cTn id="92" dur="1" fill="hold">
                                          <p:stCondLst>
                                            <p:cond delay="0"/>
                                          </p:stCondLst>
                                        </p:cTn>
                                        <p:tgtEl>
                                          <p:spTgt spid="438"/>
                                        </p:tgtEl>
                                        <p:attrNameLst>
                                          <p:attrName>style.visibility</p:attrName>
                                        </p:attrNameLst>
                                      </p:cBhvr>
                                      <p:to>
                                        <p:strVal val="visible"/>
                                      </p:to>
                                    </p:set>
                                    <p:anim calcmode="lin" valueType="num">
                                      <p:cBhvr>
                                        <p:cTn id="93" dur="500" fill="hold"/>
                                        <p:tgtEl>
                                          <p:spTgt spid="438"/>
                                        </p:tgtEl>
                                        <p:attrNameLst>
                                          <p:attrName>ppt_w</p:attrName>
                                        </p:attrNameLst>
                                      </p:cBhvr>
                                      <p:tavLst>
                                        <p:tav tm="0">
                                          <p:val>
                                            <p:fltVal val="0"/>
                                          </p:val>
                                        </p:tav>
                                        <p:tav tm="100000">
                                          <p:val>
                                            <p:strVal val="#ppt_w"/>
                                          </p:val>
                                        </p:tav>
                                      </p:tavLst>
                                    </p:anim>
                                    <p:anim calcmode="lin" valueType="num">
                                      <p:cBhvr>
                                        <p:cTn id="94" dur="500" fill="hold"/>
                                        <p:tgtEl>
                                          <p:spTgt spid="438"/>
                                        </p:tgtEl>
                                        <p:attrNameLst>
                                          <p:attrName>ppt_h</p:attrName>
                                        </p:attrNameLst>
                                      </p:cBhvr>
                                      <p:tavLst>
                                        <p:tav tm="0">
                                          <p:val>
                                            <p:fltVal val="0"/>
                                          </p:val>
                                        </p:tav>
                                        <p:tav tm="100000">
                                          <p:val>
                                            <p:strVal val="#ppt_h"/>
                                          </p:val>
                                        </p:tav>
                                      </p:tavLst>
                                    </p:anim>
                                    <p:animEffect transition="in" filter="fade">
                                      <p:cBhvr>
                                        <p:cTn id="95" dur="500"/>
                                        <p:tgtEl>
                                          <p:spTgt spid="438"/>
                                        </p:tgtEl>
                                      </p:cBhvr>
                                    </p:animEffect>
                                  </p:childTnLst>
                                </p:cTn>
                              </p:par>
                            </p:childTnLst>
                          </p:cTn>
                        </p:par>
                      </p:childTnLst>
                    </p:cTn>
                  </p:par>
                  <p:par>
                    <p:cTn id="96" fill="hold">
                      <p:stCondLst>
                        <p:cond delay="indefinite"/>
                      </p:stCondLst>
                      <p:childTnLst>
                        <p:par>
                          <p:cTn id="97" fill="hold">
                            <p:stCondLst>
                              <p:cond delay="0"/>
                            </p:stCondLst>
                            <p:childTnLst>
                              <p:par>
                                <p:cTn id="98" presetID="16" presetClass="entr" presetSubtype="21" fill="hold" nodeType="clickEffect">
                                  <p:stCondLst>
                                    <p:cond delay="0"/>
                                  </p:stCondLst>
                                  <p:childTnLst>
                                    <p:set>
                                      <p:cBhvr>
                                        <p:cTn id="99" dur="1" fill="hold">
                                          <p:stCondLst>
                                            <p:cond delay="0"/>
                                          </p:stCondLst>
                                        </p:cTn>
                                        <p:tgtEl>
                                          <p:spTgt spid="435"/>
                                        </p:tgtEl>
                                        <p:attrNameLst>
                                          <p:attrName>style.visibility</p:attrName>
                                        </p:attrNameLst>
                                      </p:cBhvr>
                                      <p:to>
                                        <p:strVal val="visible"/>
                                      </p:to>
                                    </p:set>
                                    <p:animEffect transition="in" filter="barn(inVertical)">
                                      <p:cBhvr>
                                        <p:cTn id="100" dur="500"/>
                                        <p:tgtEl>
                                          <p:spTgt spid="435"/>
                                        </p:tgtEl>
                                      </p:cBhvr>
                                    </p:animEffect>
                                  </p:childTnLst>
                                </p:cTn>
                              </p:par>
                            </p:childTnLst>
                          </p:cTn>
                        </p:par>
                      </p:childTnLst>
                    </p:cTn>
                  </p:par>
                  <p:par>
                    <p:cTn id="101" fill="hold">
                      <p:stCondLst>
                        <p:cond delay="indefinite"/>
                      </p:stCondLst>
                      <p:childTnLst>
                        <p:par>
                          <p:cTn id="102" fill="hold">
                            <p:stCondLst>
                              <p:cond delay="0"/>
                            </p:stCondLst>
                            <p:childTnLst>
                              <p:par>
                                <p:cTn id="103" presetID="42" presetClass="entr" presetSubtype="0" fill="hold" nodeType="clickEffect">
                                  <p:stCondLst>
                                    <p:cond delay="0"/>
                                  </p:stCondLst>
                                  <p:childTnLst>
                                    <p:set>
                                      <p:cBhvr>
                                        <p:cTn id="104" dur="1" fill="hold">
                                          <p:stCondLst>
                                            <p:cond delay="0"/>
                                          </p:stCondLst>
                                        </p:cTn>
                                        <p:tgtEl>
                                          <p:spTgt spid="186"/>
                                        </p:tgtEl>
                                        <p:attrNameLst>
                                          <p:attrName>style.visibility</p:attrName>
                                        </p:attrNameLst>
                                      </p:cBhvr>
                                      <p:to>
                                        <p:strVal val="visible"/>
                                      </p:to>
                                    </p:set>
                                    <p:animEffect transition="in" filter="fade">
                                      <p:cBhvr>
                                        <p:cTn id="105" dur="1000"/>
                                        <p:tgtEl>
                                          <p:spTgt spid="186"/>
                                        </p:tgtEl>
                                      </p:cBhvr>
                                    </p:animEffect>
                                    <p:anim calcmode="lin" valueType="num">
                                      <p:cBhvr>
                                        <p:cTn id="106" dur="1000" fill="hold"/>
                                        <p:tgtEl>
                                          <p:spTgt spid="186"/>
                                        </p:tgtEl>
                                        <p:attrNameLst>
                                          <p:attrName>ppt_x</p:attrName>
                                        </p:attrNameLst>
                                      </p:cBhvr>
                                      <p:tavLst>
                                        <p:tav tm="0">
                                          <p:val>
                                            <p:strVal val="#ppt_x"/>
                                          </p:val>
                                        </p:tav>
                                        <p:tav tm="100000">
                                          <p:val>
                                            <p:strVal val="#ppt_x"/>
                                          </p:val>
                                        </p:tav>
                                      </p:tavLst>
                                    </p:anim>
                                    <p:anim calcmode="lin" valueType="num">
                                      <p:cBhvr>
                                        <p:cTn id="107" dur="1000" fill="hold"/>
                                        <p:tgtEl>
                                          <p:spTgt spid="186"/>
                                        </p:tgtEl>
                                        <p:attrNameLst>
                                          <p:attrName>ppt_y</p:attrName>
                                        </p:attrNameLst>
                                      </p:cBhvr>
                                      <p:tavLst>
                                        <p:tav tm="0">
                                          <p:val>
                                            <p:strVal val="#ppt_y+.1"/>
                                          </p:val>
                                        </p:tav>
                                        <p:tav tm="100000">
                                          <p:val>
                                            <p:strVal val="#ppt_y"/>
                                          </p:val>
                                        </p:tav>
                                      </p:tavLst>
                                    </p:anim>
                                  </p:childTnLst>
                                </p:cTn>
                              </p:par>
                              <p:par>
                                <p:cTn id="108" presetID="42" presetClass="entr" presetSubtype="0" fill="hold" nodeType="withEffect">
                                  <p:stCondLst>
                                    <p:cond delay="0"/>
                                  </p:stCondLst>
                                  <p:childTnLst>
                                    <p:set>
                                      <p:cBhvr>
                                        <p:cTn id="109" dur="1" fill="hold">
                                          <p:stCondLst>
                                            <p:cond delay="0"/>
                                          </p:stCondLst>
                                        </p:cTn>
                                        <p:tgtEl>
                                          <p:spTgt spid="187"/>
                                        </p:tgtEl>
                                        <p:attrNameLst>
                                          <p:attrName>style.visibility</p:attrName>
                                        </p:attrNameLst>
                                      </p:cBhvr>
                                      <p:to>
                                        <p:strVal val="visible"/>
                                      </p:to>
                                    </p:set>
                                    <p:animEffect transition="in" filter="fade">
                                      <p:cBhvr>
                                        <p:cTn id="110" dur="1000"/>
                                        <p:tgtEl>
                                          <p:spTgt spid="187"/>
                                        </p:tgtEl>
                                      </p:cBhvr>
                                    </p:animEffect>
                                    <p:anim calcmode="lin" valueType="num">
                                      <p:cBhvr>
                                        <p:cTn id="111" dur="1000" fill="hold"/>
                                        <p:tgtEl>
                                          <p:spTgt spid="187"/>
                                        </p:tgtEl>
                                        <p:attrNameLst>
                                          <p:attrName>ppt_x</p:attrName>
                                        </p:attrNameLst>
                                      </p:cBhvr>
                                      <p:tavLst>
                                        <p:tav tm="0">
                                          <p:val>
                                            <p:strVal val="#ppt_x"/>
                                          </p:val>
                                        </p:tav>
                                        <p:tav tm="100000">
                                          <p:val>
                                            <p:strVal val="#ppt_x"/>
                                          </p:val>
                                        </p:tav>
                                      </p:tavLst>
                                    </p:anim>
                                    <p:anim calcmode="lin" valueType="num">
                                      <p:cBhvr>
                                        <p:cTn id="112" dur="1000" fill="hold"/>
                                        <p:tgtEl>
                                          <p:spTgt spid="187"/>
                                        </p:tgtEl>
                                        <p:attrNameLst>
                                          <p:attrName>ppt_y</p:attrName>
                                        </p:attrNameLst>
                                      </p:cBhvr>
                                      <p:tavLst>
                                        <p:tav tm="0">
                                          <p:val>
                                            <p:strVal val="#ppt_y+.1"/>
                                          </p:val>
                                        </p:tav>
                                        <p:tav tm="100000">
                                          <p:val>
                                            <p:strVal val="#ppt_y"/>
                                          </p:val>
                                        </p:tav>
                                      </p:tavLst>
                                    </p:anim>
                                  </p:childTnLst>
                                </p:cTn>
                              </p:par>
                            </p:childTnLst>
                          </p:cTn>
                        </p:par>
                      </p:childTnLst>
                    </p:cTn>
                  </p:par>
                  <p:par>
                    <p:cTn id="113" fill="hold">
                      <p:stCondLst>
                        <p:cond delay="indefinite"/>
                      </p:stCondLst>
                      <p:childTnLst>
                        <p:par>
                          <p:cTn id="114" fill="hold">
                            <p:stCondLst>
                              <p:cond delay="0"/>
                            </p:stCondLst>
                            <p:childTnLst>
                              <p:par>
                                <p:cTn id="115" presetID="53" presetClass="entr" presetSubtype="16" fill="hold" nodeType="clickEffect">
                                  <p:stCondLst>
                                    <p:cond delay="0"/>
                                  </p:stCondLst>
                                  <p:childTnLst>
                                    <p:set>
                                      <p:cBhvr>
                                        <p:cTn id="116" dur="1" fill="hold">
                                          <p:stCondLst>
                                            <p:cond delay="0"/>
                                          </p:stCondLst>
                                        </p:cTn>
                                        <p:tgtEl>
                                          <p:spTgt spid="200"/>
                                        </p:tgtEl>
                                        <p:attrNameLst>
                                          <p:attrName>style.visibility</p:attrName>
                                        </p:attrNameLst>
                                      </p:cBhvr>
                                      <p:to>
                                        <p:strVal val="visible"/>
                                      </p:to>
                                    </p:set>
                                    <p:anim calcmode="lin" valueType="num">
                                      <p:cBhvr>
                                        <p:cTn id="117" dur="500" fill="hold"/>
                                        <p:tgtEl>
                                          <p:spTgt spid="200"/>
                                        </p:tgtEl>
                                        <p:attrNameLst>
                                          <p:attrName>ppt_w</p:attrName>
                                        </p:attrNameLst>
                                      </p:cBhvr>
                                      <p:tavLst>
                                        <p:tav tm="0">
                                          <p:val>
                                            <p:fltVal val="0"/>
                                          </p:val>
                                        </p:tav>
                                        <p:tav tm="100000">
                                          <p:val>
                                            <p:strVal val="#ppt_w"/>
                                          </p:val>
                                        </p:tav>
                                      </p:tavLst>
                                    </p:anim>
                                    <p:anim calcmode="lin" valueType="num">
                                      <p:cBhvr>
                                        <p:cTn id="118" dur="500" fill="hold"/>
                                        <p:tgtEl>
                                          <p:spTgt spid="200"/>
                                        </p:tgtEl>
                                        <p:attrNameLst>
                                          <p:attrName>ppt_h</p:attrName>
                                        </p:attrNameLst>
                                      </p:cBhvr>
                                      <p:tavLst>
                                        <p:tav tm="0">
                                          <p:val>
                                            <p:fltVal val="0"/>
                                          </p:val>
                                        </p:tav>
                                        <p:tav tm="100000">
                                          <p:val>
                                            <p:strVal val="#ppt_h"/>
                                          </p:val>
                                        </p:tav>
                                      </p:tavLst>
                                    </p:anim>
                                    <p:animEffect transition="in" filter="fade">
                                      <p:cBhvr>
                                        <p:cTn id="119" dur="500"/>
                                        <p:tgtEl>
                                          <p:spTgt spid="200"/>
                                        </p:tgtEl>
                                      </p:cBhvr>
                                    </p:animEffect>
                                  </p:childTnLst>
                                </p:cTn>
                              </p:par>
                              <p:par>
                                <p:cTn id="120" presetID="53" presetClass="entr" presetSubtype="16" fill="hold" nodeType="withEffect">
                                  <p:stCondLst>
                                    <p:cond delay="0"/>
                                  </p:stCondLst>
                                  <p:childTnLst>
                                    <p:set>
                                      <p:cBhvr>
                                        <p:cTn id="121" dur="1" fill="hold">
                                          <p:stCondLst>
                                            <p:cond delay="0"/>
                                          </p:stCondLst>
                                        </p:cTn>
                                        <p:tgtEl>
                                          <p:spTgt spid="209"/>
                                        </p:tgtEl>
                                        <p:attrNameLst>
                                          <p:attrName>style.visibility</p:attrName>
                                        </p:attrNameLst>
                                      </p:cBhvr>
                                      <p:to>
                                        <p:strVal val="visible"/>
                                      </p:to>
                                    </p:set>
                                    <p:anim calcmode="lin" valueType="num">
                                      <p:cBhvr>
                                        <p:cTn id="122" dur="500" fill="hold"/>
                                        <p:tgtEl>
                                          <p:spTgt spid="209"/>
                                        </p:tgtEl>
                                        <p:attrNameLst>
                                          <p:attrName>ppt_w</p:attrName>
                                        </p:attrNameLst>
                                      </p:cBhvr>
                                      <p:tavLst>
                                        <p:tav tm="0">
                                          <p:val>
                                            <p:fltVal val="0"/>
                                          </p:val>
                                        </p:tav>
                                        <p:tav tm="100000">
                                          <p:val>
                                            <p:strVal val="#ppt_w"/>
                                          </p:val>
                                        </p:tav>
                                      </p:tavLst>
                                    </p:anim>
                                    <p:anim calcmode="lin" valueType="num">
                                      <p:cBhvr>
                                        <p:cTn id="123" dur="500" fill="hold"/>
                                        <p:tgtEl>
                                          <p:spTgt spid="209"/>
                                        </p:tgtEl>
                                        <p:attrNameLst>
                                          <p:attrName>ppt_h</p:attrName>
                                        </p:attrNameLst>
                                      </p:cBhvr>
                                      <p:tavLst>
                                        <p:tav tm="0">
                                          <p:val>
                                            <p:fltVal val="0"/>
                                          </p:val>
                                        </p:tav>
                                        <p:tav tm="100000">
                                          <p:val>
                                            <p:strVal val="#ppt_h"/>
                                          </p:val>
                                        </p:tav>
                                      </p:tavLst>
                                    </p:anim>
                                    <p:animEffect transition="in" filter="fade">
                                      <p:cBhvr>
                                        <p:cTn id="124" dur="500"/>
                                        <p:tgtEl>
                                          <p:spTgt spid="209"/>
                                        </p:tgtEl>
                                      </p:cBhvr>
                                    </p:animEffect>
                                  </p:childTnLst>
                                </p:cTn>
                              </p:par>
                              <p:par>
                                <p:cTn id="125" presetID="53" presetClass="entr" presetSubtype="16" fill="hold" nodeType="withEffect">
                                  <p:stCondLst>
                                    <p:cond delay="0"/>
                                  </p:stCondLst>
                                  <p:childTnLst>
                                    <p:set>
                                      <p:cBhvr>
                                        <p:cTn id="126" dur="1" fill="hold">
                                          <p:stCondLst>
                                            <p:cond delay="0"/>
                                          </p:stCondLst>
                                        </p:cTn>
                                        <p:tgtEl>
                                          <p:spTgt spid="134"/>
                                        </p:tgtEl>
                                        <p:attrNameLst>
                                          <p:attrName>style.visibility</p:attrName>
                                        </p:attrNameLst>
                                      </p:cBhvr>
                                      <p:to>
                                        <p:strVal val="visible"/>
                                      </p:to>
                                    </p:set>
                                    <p:anim calcmode="lin" valueType="num">
                                      <p:cBhvr>
                                        <p:cTn id="127" dur="500" fill="hold"/>
                                        <p:tgtEl>
                                          <p:spTgt spid="134"/>
                                        </p:tgtEl>
                                        <p:attrNameLst>
                                          <p:attrName>ppt_w</p:attrName>
                                        </p:attrNameLst>
                                      </p:cBhvr>
                                      <p:tavLst>
                                        <p:tav tm="0">
                                          <p:val>
                                            <p:fltVal val="0"/>
                                          </p:val>
                                        </p:tav>
                                        <p:tav tm="100000">
                                          <p:val>
                                            <p:strVal val="#ppt_w"/>
                                          </p:val>
                                        </p:tav>
                                      </p:tavLst>
                                    </p:anim>
                                    <p:anim calcmode="lin" valueType="num">
                                      <p:cBhvr>
                                        <p:cTn id="128" dur="500" fill="hold"/>
                                        <p:tgtEl>
                                          <p:spTgt spid="134"/>
                                        </p:tgtEl>
                                        <p:attrNameLst>
                                          <p:attrName>ppt_h</p:attrName>
                                        </p:attrNameLst>
                                      </p:cBhvr>
                                      <p:tavLst>
                                        <p:tav tm="0">
                                          <p:val>
                                            <p:fltVal val="0"/>
                                          </p:val>
                                        </p:tav>
                                        <p:tav tm="100000">
                                          <p:val>
                                            <p:strVal val="#ppt_h"/>
                                          </p:val>
                                        </p:tav>
                                      </p:tavLst>
                                    </p:anim>
                                    <p:animEffect transition="in" filter="fade">
                                      <p:cBhvr>
                                        <p:cTn id="129" dur="500"/>
                                        <p:tgtEl>
                                          <p:spTgt spid="134"/>
                                        </p:tgtEl>
                                      </p:cBhvr>
                                    </p:animEffect>
                                  </p:childTnLst>
                                </p:cTn>
                              </p:par>
                            </p:childTnLst>
                          </p:cTn>
                        </p:par>
                      </p:childTnLst>
                    </p:cTn>
                  </p:par>
                  <p:par>
                    <p:cTn id="130" fill="hold">
                      <p:stCondLst>
                        <p:cond delay="indefinite"/>
                      </p:stCondLst>
                      <p:childTnLst>
                        <p:par>
                          <p:cTn id="131" fill="hold">
                            <p:stCondLst>
                              <p:cond delay="0"/>
                            </p:stCondLst>
                            <p:childTnLst>
                              <p:par>
                                <p:cTn id="132" presetID="42" presetClass="entr" presetSubtype="0" fill="hold" nodeType="clickEffect">
                                  <p:stCondLst>
                                    <p:cond delay="0"/>
                                  </p:stCondLst>
                                  <p:childTnLst>
                                    <p:set>
                                      <p:cBhvr>
                                        <p:cTn id="133" dur="1" fill="hold">
                                          <p:stCondLst>
                                            <p:cond delay="0"/>
                                          </p:stCondLst>
                                        </p:cTn>
                                        <p:tgtEl>
                                          <p:spTgt spid="197"/>
                                        </p:tgtEl>
                                        <p:attrNameLst>
                                          <p:attrName>style.visibility</p:attrName>
                                        </p:attrNameLst>
                                      </p:cBhvr>
                                      <p:to>
                                        <p:strVal val="visible"/>
                                      </p:to>
                                    </p:set>
                                    <p:animEffect transition="in" filter="fade">
                                      <p:cBhvr>
                                        <p:cTn id="134" dur="1000"/>
                                        <p:tgtEl>
                                          <p:spTgt spid="197"/>
                                        </p:tgtEl>
                                      </p:cBhvr>
                                    </p:animEffect>
                                    <p:anim calcmode="lin" valueType="num">
                                      <p:cBhvr>
                                        <p:cTn id="135" dur="1000" fill="hold"/>
                                        <p:tgtEl>
                                          <p:spTgt spid="197"/>
                                        </p:tgtEl>
                                        <p:attrNameLst>
                                          <p:attrName>ppt_x</p:attrName>
                                        </p:attrNameLst>
                                      </p:cBhvr>
                                      <p:tavLst>
                                        <p:tav tm="0">
                                          <p:val>
                                            <p:strVal val="#ppt_x"/>
                                          </p:val>
                                        </p:tav>
                                        <p:tav tm="100000">
                                          <p:val>
                                            <p:strVal val="#ppt_x"/>
                                          </p:val>
                                        </p:tav>
                                      </p:tavLst>
                                    </p:anim>
                                    <p:anim calcmode="lin" valueType="num">
                                      <p:cBhvr>
                                        <p:cTn id="136" dur="1000" fill="hold"/>
                                        <p:tgtEl>
                                          <p:spTgt spid="197"/>
                                        </p:tgtEl>
                                        <p:attrNameLst>
                                          <p:attrName>ppt_y</p:attrName>
                                        </p:attrNameLst>
                                      </p:cBhvr>
                                      <p:tavLst>
                                        <p:tav tm="0">
                                          <p:val>
                                            <p:strVal val="#ppt_y+.1"/>
                                          </p:val>
                                        </p:tav>
                                        <p:tav tm="100000">
                                          <p:val>
                                            <p:strVal val="#ppt_y"/>
                                          </p:val>
                                        </p:tav>
                                      </p:tavLst>
                                    </p:anim>
                                  </p:childTnLst>
                                </p:cTn>
                              </p:par>
                              <p:par>
                                <p:cTn id="137" presetID="42" presetClass="entr" presetSubtype="0" fill="hold" nodeType="withEffect">
                                  <p:stCondLst>
                                    <p:cond delay="0"/>
                                  </p:stCondLst>
                                  <p:childTnLst>
                                    <p:set>
                                      <p:cBhvr>
                                        <p:cTn id="138" dur="1" fill="hold">
                                          <p:stCondLst>
                                            <p:cond delay="0"/>
                                          </p:stCondLst>
                                        </p:cTn>
                                        <p:tgtEl>
                                          <p:spTgt spid="194"/>
                                        </p:tgtEl>
                                        <p:attrNameLst>
                                          <p:attrName>style.visibility</p:attrName>
                                        </p:attrNameLst>
                                      </p:cBhvr>
                                      <p:to>
                                        <p:strVal val="visible"/>
                                      </p:to>
                                    </p:set>
                                    <p:animEffect transition="in" filter="fade">
                                      <p:cBhvr>
                                        <p:cTn id="139" dur="1000"/>
                                        <p:tgtEl>
                                          <p:spTgt spid="194"/>
                                        </p:tgtEl>
                                      </p:cBhvr>
                                    </p:animEffect>
                                    <p:anim calcmode="lin" valueType="num">
                                      <p:cBhvr>
                                        <p:cTn id="140" dur="1000" fill="hold"/>
                                        <p:tgtEl>
                                          <p:spTgt spid="194"/>
                                        </p:tgtEl>
                                        <p:attrNameLst>
                                          <p:attrName>ppt_x</p:attrName>
                                        </p:attrNameLst>
                                      </p:cBhvr>
                                      <p:tavLst>
                                        <p:tav tm="0">
                                          <p:val>
                                            <p:strVal val="#ppt_x"/>
                                          </p:val>
                                        </p:tav>
                                        <p:tav tm="100000">
                                          <p:val>
                                            <p:strVal val="#ppt_x"/>
                                          </p:val>
                                        </p:tav>
                                      </p:tavLst>
                                    </p:anim>
                                    <p:anim calcmode="lin" valueType="num">
                                      <p:cBhvr>
                                        <p:cTn id="141" dur="1000" fill="hold"/>
                                        <p:tgtEl>
                                          <p:spTgt spid="194"/>
                                        </p:tgtEl>
                                        <p:attrNameLst>
                                          <p:attrName>ppt_y</p:attrName>
                                        </p:attrNameLst>
                                      </p:cBhvr>
                                      <p:tavLst>
                                        <p:tav tm="0">
                                          <p:val>
                                            <p:strVal val="#ppt_y+.1"/>
                                          </p:val>
                                        </p:tav>
                                        <p:tav tm="100000">
                                          <p:val>
                                            <p:strVal val="#ppt_y"/>
                                          </p:val>
                                        </p:tav>
                                      </p:tavLst>
                                    </p:anim>
                                  </p:childTnLst>
                                </p:cTn>
                              </p:par>
                            </p:childTnLst>
                          </p:cTn>
                        </p:par>
                      </p:childTnLst>
                    </p:cTn>
                  </p:par>
                  <p:par>
                    <p:cTn id="142" fill="hold">
                      <p:stCondLst>
                        <p:cond delay="indefinite"/>
                      </p:stCondLst>
                      <p:childTnLst>
                        <p:par>
                          <p:cTn id="143" fill="hold">
                            <p:stCondLst>
                              <p:cond delay="0"/>
                            </p:stCondLst>
                            <p:childTnLst>
                              <p:par>
                                <p:cTn id="144" presetID="53" presetClass="entr" presetSubtype="16" fill="hold" nodeType="clickEffect">
                                  <p:stCondLst>
                                    <p:cond delay="0"/>
                                  </p:stCondLst>
                                  <p:childTnLst>
                                    <p:set>
                                      <p:cBhvr>
                                        <p:cTn id="145" dur="1" fill="hold">
                                          <p:stCondLst>
                                            <p:cond delay="0"/>
                                          </p:stCondLst>
                                        </p:cTn>
                                        <p:tgtEl>
                                          <p:spTgt spid="203"/>
                                        </p:tgtEl>
                                        <p:attrNameLst>
                                          <p:attrName>style.visibility</p:attrName>
                                        </p:attrNameLst>
                                      </p:cBhvr>
                                      <p:to>
                                        <p:strVal val="visible"/>
                                      </p:to>
                                    </p:set>
                                    <p:anim calcmode="lin" valueType="num">
                                      <p:cBhvr>
                                        <p:cTn id="146" dur="500" fill="hold"/>
                                        <p:tgtEl>
                                          <p:spTgt spid="203"/>
                                        </p:tgtEl>
                                        <p:attrNameLst>
                                          <p:attrName>ppt_w</p:attrName>
                                        </p:attrNameLst>
                                      </p:cBhvr>
                                      <p:tavLst>
                                        <p:tav tm="0">
                                          <p:val>
                                            <p:fltVal val="0"/>
                                          </p:val>
                                        </p:tav>
                                        <p:tav tm="100000">
                                          <p:val>
                                            <p:strVal val="#ppt_w"/>
                                          </p:val>
                                        </p:tav>
                                      </p:tavLst>
                                    </p:anim>
                                    <p:anim calcmode="lin" valueType="num">
                                      <p:cBhvr>
                                        <p:cTn id="147" dur="500" fill="hold"/>
                                        <p:tgtEl>
                                          <p:spTgt spid="203"/>
                                        </p:tgtEl>
                                        <p:attrNameLst>
                                          <p:attrName>ppt_h</p:attrName>
                                        </p:attrNameLst>
                                      </p:cBhvr>
                                      <p:tavLst>
                                        <p:tav tm="0">
                                          <p:val>
                                            <p:fltVal val="0"/>
                                          </p:val>
                                        </p:tav>
                                        <p:tav tm="100000">
                                          <p:val>
                                            <p:strVal val="#ppt_h"/>
                                          </p:val>
                                        </p:tav>
                                      </p:tavLst>
                                    </p:anim>
                                    <p:animEffect transition="in" filter="fade">
                                      <p:cBhvr>
                                        <p:cTn id="148" dur="500"/>
                                        <p:tgtEl>
                                          <p:spTgt spid="203"/>
                                        </p:tgtEl>
                                      </p:cBhvr>
                                    </p:animEffect>
                                  </p:childTnLst>
                                </p:cTn>
                              </p:par>
                              <p:par>
                                <p:cTn id="149" presetID="53" presetClass="entr" presetSubtype="16" fill="hold" nodeType="withEffect">
                                  <p:stCondLst>
                                    <p:cond delay="0"/>
                                  </p:stCondLst>
                                  <p:childTnLst>
                                    <p:set>
                                      <p:cBhvr>
                                        <p:cTn id="150" dur="1" fill="hold">
                                          <p:stCondLst>
                                            <p:cond delay="0"/>
                                          </p:stCondLst>
                                        </p:cTn>
                                        <p:tgtEl>
                                          <p:spTgt spid="212"/>
                                        </p:tgtEl>
                                        <p:attrNameLst>
                                          <p:attrName>style.visibility</p:attrName>
                                        </p:attrNameLst>
                                      </p:cBhvr>
                                      <p:to>
                                        <p:strVal val="visible"/>
                                      </p:to>
                                    </p:set>
                                    <p:anim calcmode="lin" valueType="num">
                                      <p:cBhvr>
                                        <p:cTn id="151" dur="500" fill="hold"/>
                                        <p:tgtEl>
                                          <p:spTgt spid="212"/>
                                        </p:tgtEl>
                                        <p:attrNameLst>
                                          <p:attrName>ppt_w</p:attrName>
                                        </p:attrNameLst>
                                      </p:cBhvr>
                                      <p:tavLst>
                                        <p:tav tm="0">
                                          <p:val>
                                            <p:fltVal val="0"/>
                                          </p:val>
                                        </p:tav>
                                        <p:tav tm="100000">
                                          <p:val>
                                            <p:strVal val="#ppt_w"/>
                                          </p:val>
                                        </p:tav>
                                      </p:tavLst>
                                    </p:anim>
                                    <p:anim calcmode="lin" valueType="num">
                                      <p:cBhvr>
                                        <p:cTn id="152" dur="500" fill="hold"/>
                                        <p:tgtEl>
                                          <p:spTgt spid="212"/>
                                        </p:tgtEl>
                                        <p:attrNameLst>
                                          <p:attrName>ppt_h</p:attrName>
                                        </p:attrNameLst>
                                      </p:cBhvr>
                                      <p:tavLst>
                                        <p:tav tm="0">
                                          <p:val>
                                            <p:fltVal val="0"/>
                                          </p:val>
                                        </p:tav>
                                        <p:tav tm="100000">
                                          <p:val>
                                            <p:strVal val="#ppt_h"/>
                                          </p:val>
                                        </p:tav>
                                      </p:tavLst>
                                    </p:anim>
                                    <p:animEffect transition="in" filter="fade">
                                      <p:cBhvr>
                                        <p:cTn id="153" dur="500"/>
                                        <p:tgtEl>
                                          <p:spTgt spid="212"/>
                                        </p:tgtEl>
                                      </p:cBhvr>
                                    </p:animEffect>
                                  </p:childTnLst>
                                </p:cTn>
                              </p:par>
                              <p:par>
                                <p:cTn id="154" presetID="53" presetClass="entr" presetSubtype="16" fill="hold" nodeType="withEffect">
                                  <p:stCondLst>
                                    <p:cond delay="0"/>
                                  </p:stCondLst>
                                  <p:childTnLst>
                                    <p:set>
                                      <p:cBhvr>
                                        <p:cTn id="155" dur="1" fill="hold">
                                          <p:stCondLst>
                                            <p:cond delay="0"/>
                                          </p:stCondLst>
                                        </p:cTn>
                                        <p:tgtEl>
                                          <p:spTgt spid="139"/>
                                        </p:tgtEl>
                                        <p:attrNameLst>
                                          <p:attrName>style.visibility</p:attrName>
                                        </p:attrNameLst>
                                      </p:cBhvr>
                                      <p:to>
                                        <p:strVal val="visible"/>
                                      </p:to>
                                    </p:set>
                                    <p:anim calcmode="lin" valueType="num">
                                      <p:cBhvr>
                                        <p:cTn id="156" dur="500" fill="hold"/>
                                        <p:tgtEl>
                                          <p:spTgt spid="139"/>
                                        </p:tgtEl>
                                        <p:attrNameLst>
                                          <p:attrName>ppt_w</p:attrName>
                                        </p:attrNameLst>
                                      </p:cBhvr>
                                      <p:tavLst>
                                        <p:tav tm="0">
                                          <p:val>
                                            <p:fltVal val="0"/>
                                          </p:val>
                                        </p:tav>
                                        <p:tav tm="100000">
                                          <p:val>
                                            <p:strVal val="#ppt_w"/>
                                          </p:val>
                                        </p:tav>
                                      </p:tavLst>
                                    </p:anim>
                                    <p:anim calcmode="lin" valueType="num">
                                      <p:cBhvr>
                                        <p:cTn id="157" dur="500" fill="hold"/>
                                        <p:tgtEl>
                                          <p:spTgt spid="139"/>
                                        </p:tgtEl>
                                        <p:attrNameLst>
                                          <p:attrName>ppt_h</p:attrName>
                                        </p:attrNameLst>
                                      </p:cBhvr>
                                      <p:tavLst>
                                        <p:tav tm="0">
                                          <p:val>
                                            <p:fltVal val="0"/>
                                          </p:val>
                                        </p:tav>
                                        <p:tav tm="100000">
                                          <p:val>
                                            <p:strVal val="#ppt_h"/>
                                          </p:val>
                                        </p:tav>
                                      </p:tavLst>
                                    </p:anim>
                                    <p:animEffect transition="in" filter="fade">
                                      <p:cBhvr>
                                        <p:cTn id="158" dur="500"/>
                                        <p:tgtEl>
                                          <p:spTgt spid="139"/>
                                        </p:tgtEl>
                                      </p:cBhvr>
                                    </p:animEffect>
                                  </p:childTnLst>
                                </p:cTn>
                              </p:par>
                            </p:childTnLst>
                          </p:cTn>
                        </p:par>
                      </p:childTnLst>
                    </p:cTn>
                  </p:par>
                  <p:par>
                    <p:cTn id="159" fill="hold">
                      <p:stCondLst>
                        <p:cond delay="indefinite"/>
                      </p:stCondLst>
                      <p:childTnLst>
                        <p:par>
                          <p:cTn id="160" fill="hold">
                            <p:stCondLst>
                              <p:cond delay="0"/>
                            </p:stCondLst>
                            <p:childTnLst>
                              <p:par>
                                <p:cTn id="161" presetID="42" presetClass="entr" presetSubtype="0" fill="hold" nodeType="clickEffect">
                                  <p:stCondLst>
                                    <p:cond delay="0"/>
                                  </p:stCondLst>
                                  <p:childTnLst>
                                    <p:set>
                                      <p:cBhvr>
                                        <p:cTn id="162" dur="1" fill="hold">
                                          <p:stCondLst>
                                            <p:cond delay="0"/>
                                          </p:stCondLst>
                                        </p:cTn>
                                        <p:tgtEl>
                                          <p:spTgt spid="191"/>
                                        </p:tgtEl>
                                        <p:attrNameLst>
                                          <p:attrName>style.visibility</p:attrName>
                                        </p:attrNameLst>
                                      </p:cBhvr>
                                      <p:to>
                                        <p:strVal val="visible"/>
                                      </p:to>
                                    </p:set>
                                    <p:animEffect transition="in" filter="fade">
                                      <p:cBhvr>
                                        <p:cTn id="163" dur="1000"/>
                                        <p:tgtEl>
                                          <p:spTgt spid="191"/>
                                        </p:tgtEl>
                                      </p:cBhvr>
                                    </p:animEffect>
                                    <p:anim calcmode="lin" valueType="num">
                                      <p:cBhvr>
                                        <p:cTn id="164" dur="1000" fill="hold"/>
                                        <p:tgtEl>
                                          <p:spTgt spid="191"/>
                                        </p:tgtEl>
                                        <p:attrNameLst>
                                          <p:attrName>ppt_x</p:attrName>
                                        </p:attrNameLst>
                                      </p:cBhvr>
                                      <p:tavLst>
                                        <p:tav tm="0">
                                          <p:val>
                                            <p:strVal val="#ppt_x"/>
                                          </p:val>
                                        </p:tav>
                                        <p:tav tm="100000">
                                          <p:val>
                                            <p:strVal val="#ppt_x"/>
                                          </p:val>
                                        </p:tav>
                                      </p:tavLst>
                                    </p:anim>
                                    <p:anim calcmode="lin" valueType="num">
                                      <p:cBhvr>
                                        <p:cTn id="165" dur="1000" fill="hold"/>
                                        <p:tgtEl>
                                          <p:spTgt spid="191"/>
                                        </p:tgtEl>
                                        <p:attrNameLst>
                                          <p:attrName>ppt_y</p:attrName>
                                        </p:attrNameLst>
                                      </p:cBhvr>
                                      <p:tavLst>
                                        <p:tav tm="0">
                                          <p:val>
                                            <p:strVal val="#ppt_y+.1"/>
                                          </p:val>
                                        </p:tav>
                                        <p:tav tm="100000">
                                          <p:val>
                                            <p:strVal val="#ppt_y"/>
                                          </p:val>
                                        </p:tav>
                                      </p:tavLst>
                                    </p:anim>
                                  </p:childTnLst>
                                </p:cTn>
                              </p:par>
                              <p:par>
                                <p:cTn id="166" presetID="42" presetClass="entr" presetSubtype="0" fill="hold" nodeType="withEffect">
                                  <p:stCondLst>
                                    <p:cond delay="0"/>
                                  </p:stCondLst>
                                  <p:childTnLst>
                                    <p:set>
                                      <p:cBhvr>
                                        <p:cTn id="167" dur="1" fill="hold">
                                          <p:stCondLst>
                                            <p:cond delay="0"/>
                                          </p:stCondLst>
                                        </p:cTn>
                                        <p:tgtEl>
                                          <p:spTgt spid="188"/>
                                        </p:tgtEl>
                                        <p:attrNameLst>
                                          <p:attrName>style.visibility</p:attrName>
                                        </p:attrNameLst>
                                      </p:cBhvr>
                                      <p:to>
                                        <p:strVal val="visible"/>
                                      </p:to>
                                    </p:set>
                                    <p:animEffect transition="in" filter="fade">
                                      <p:cBhvr>
                                        <p:cTn id="168" dur="1000"/>
                                        <p:tgtEl>
                                          <p:spTgt spid="188"/>
                                        </p:tgtEl>
                                      </p:cBhvr>
                                    </p:animEffect>
                                    <p:anim calcmode="lin" valueType="num">
                                      <p:cBhvr>
                                        <p:cTn id="169" dur="1000" fill="hold"/>
                                        <p:tgtEl>
                                          <p:spTgt spid="188"/>
                                        </p:tgtEl>
                                        <p:attrNameLst>
                                          <p:attrName>ppt_x</p:attrName>
                                        </p:attrNameLst>
                                      </p:cBhvr>
                                      <p:tavLst>
                                        <p:tav tm="0">
                                          <p:val>
                                            <p:strVal val="#ppt_x"/>
                                          </p:val>
                                        </p:tav>
                                        <p:tav tm="100000">
                                          <p:val>
                                            <p:strVal val="#ppt_x"/>
                                          </p:val>
                                        </p:tav>
                                      </p:tavLst>
                                    </p:anim>
                                    <p:anim calcmode="lin" valueType="num">
                                      <p:cBhvr>
                                        <p:cTn id="170" dur="1000" fill="hold"/>
                                        <p:tgtEl>
                                          <p:spTgt spid="188"/>
                                        </p:tgtEl>
                                        <p:attrNameLst>
                                          <p:attrName>ppt_y</p:attrName>
                                        </p:attrNameLst>
                                      </p:cBhvr>
                                      <p:tavLst>
                                        <p:tav tm="0">
                                          <p:val>
                                            <p:strVal val="#ppt_y+.1"/>
                                          </p:val>
                                        </p:tav>
                                        <p:tav tm="100000">
                                          <p:val>
                                            <p:strVal val="#ppt_y"/>
                                          </p:val>
                                        </p:tav>
                                      </p:tavLst>
                                    </p:anim>
                                  </p:childTnLst>
                                </p:cTn>
                              </p:par>
                            </p:childTnLst>
                          </p:cTn>
                        </p:par>
                      </p:childTnLst>
                    </p:cTn>
                  </p:par>
                  <p:par>
                    <p:cTn id="171" fill="hold">
                      <p:stCondLst>
                        <p:cond delay="indefinite"/>
                      </p:stCondLst>
                      <p:childTnLst>
                        <p:par>
                          <p:cTn id="172" fill="hold">
                            <p:stCondLst>
                              <p:cond delay="0"/>
                            </p:stCondLst>
                            <p:childTnLst>
                              <p:par>
                                <p:cTn id="173" presetID="53" presetClass="entr" presetSubtype="16" fill="hold" nodeType="clickEffect">
                                  <p:stCondLst>
                                    <p:cond delay="0"/>
                                  </p:stCondLst>
                                  <p:childTnLst>
                                    <p:set>
                                      <p:cBhvr>
                                        <p:cTn id="174" dur="1" fill="hold">
                                          <p:stCondLst>
                                            <p:cond delay="0"/>
                                          </p:stCondLst>
                                        </p:cTn>
                                        <p:tgtEl>
                                          <p:spTgt spid="206"/>
                                        </p:tgtEl>
                                        <p:attrNameLst>
                                          <p:attrName>style.visibility</p:attrName>
                                        </p:attrNameLst>
                                      </p:cBhvr>
                                      <p:to>
                                        <p:strVal val="visible"/>
                                      </p:to>
                                    </p:set>
                                    <p:anim calcmode="lin" valueType="num">
                                      <p:cBhvr>
                                        <p:cTn id="175" dur="500" fill="hold"/>
                                        <p:tgtEl>
                                          <p:spTgt spid="206"/>
                                        </p:tgtEl>
                                        <p:attrNameLst>
                                          <p:attrName>ppt_w</p:attrName>
                                        </p:attrNameLst>
                                      </p:cBhvr>
                                      <p:tavLst>
                                        <p:tav tm="0">
                                          <p:val>
                                            <p:fltVal val="0"/>
                                          </p:val>
                                        </p:tav>
                                        <p:tav tm="100000">
                                          <p:val>
                                            <p:strVal val="#ppt_w"/>
                                          </p:val>
                                        </p:tav>
                                      </p:tavLst>
                                    </p:anim>
                                    <p:anim calcmode="lin" valueType="num">
                                      <p:cBhvr>
                                        <p:cTn id="176" dur="500" fill="hold"/>
                                        <p:tgtEl>
                                          <p:spTgt spid="206"/>
                                        </p:tgtEl>
                                        <p:attrNameLst>
                                          <p:attrName>ppt_h</p:attrName>
                                        </p:attrNameLst>
                                      </p:cBhvr>
                                      <p:tavLst>
                                        <p:tav tm="0">
                                          <p:val>
                                            <p:fltVal val="0"/>
                                          </p:val>
                                        </p:tav>
                                        <p:tav tm="100000">
                                          <p:val>
                                            <p:strVal val="#ppt_h"/>
                                          </p:val>
                                        </p:tav>
                                      </p:tavLst>
                                    </p:anim>
                                    <p:animEffect transition="in" filter="fade">
                                      <p:cBhvr>
                                        <p:cTn id="177" dur="500"/>
                                        <p:tgtEl>
                                          <p:spTgt spid="206"/>
                                        </p:tgtEl>
                                      </p:cBhvr>
                                    </p:animEffect>
                                  </p:childTnLst>
                                </p:cTn>
                              </p:par>
                              <p:par>
                                <p:cTn id="178" presetID="53" presetClass="entr" presetSubtype="16" fill="hold" nodeType="withEffect">
                                  <p:stCondLst>
                                    <p:cond delay="0"/>
                                  </p:stCondLst>
                                  <p:childTnLst>
                                    <p:set>
                                      <p:cBhvr>
                                        <p:cTn id="179" dur="1" fill="hold">
                                          <p:stCondLst>
                                            <p:cond delay="0"/>
                                          </p:stCondLst>
                                        </p:cTn>
                                        <p:tgtEl>
                                          <p:spTgt spid="215"/>
                                        </p:tgtEl>
                                        <p:attrNameLst>
                                          <p:attrName>style.visibility</p:attrName>
                                        </p:attrNameLst>
                                      </p:cBhvr>
                                      <p:to>
                                        <p:strVal val="visible"/>
                                      </p:to>
                                    </p:set>
                                    <p:anim calcmode="lin" valueType="num">
                                      <p:cBhvr>
                                        <p:cTn id="180" dur="500" fill="hold"/>
                                        <p:tgtEl>
                                          <p:spTgt spid="215"/>
                                        </p:tgtEl>
                                        <p:attrNameLst>
                                          <p:attrName>ppt_w</p:attrName>
                                        </p:attrNameLst>
                                      </p:cBhvr>
                                      <p:tavLst>
                                        <p:tav tm="0">
                                          <p:val>
                                            <p:fltVal val="0"/>
                                          </p:val>
                                        </p:tav>
                                        <p:tav tm="100000">
                                          <p:val>
                                            <p:strVal val="#ppt_w"/>
                                          </p:val>
                                        </p:tav>
                                      </p:tavLst>
                                    </p:anim>
                                    <p:anim calcmode="lin" valueType="num">
                                      <p:cBhvr>
                                        <p:cTn id="181" dur="500" fill="hold"/>
                                        <p:tgtEl>
                                          <p:spTgt spid="215"/>
                                        </p:tgtEl>
                                        <p:attrNameLst>
                                          <p:attrName>ppt_h</p:attrName>
                                        </p:attrNameLst>
                                      </p:cBhvr>
                                      <p:tavLst>
                                        <p:tav tm="0">
                                          <p:val>
                                            <p:fltVal val="0"/>
                                          </p:val>
                                        </p:tav>
                                        <p:tav tm="100000">
                                          <p:val>
                                            <p:strVal val="#ppt_h"/>
                                          </p:val>
                                        </p:tav>
                                      </p:tavLst>
                                    </p:anim>
                                    <p:animEffect transition="in" filter="fade">
                                      <p:cBhvr>
                                        <p:cTn id="182" dur="500"/>
                                        <p:tgtEl>
                                          <p:spTgt spid="215"/>
                                        </p:tgtEl>
                                      </p:cBhvr>
                                    </p:animEffect>
                                  </p:childTnLst>
                                </p:cTn>
                              </p:par>
                              <p:par>
                                <p:cTn id="183" presetID="53" presetClass="entr" presetSubtype="16" fill="hold" nodeType="withEffect">
                                  <p:stCondLst>
                                    <p:cond delay="0"/>
                                  </p:stCondLst>
                                  <p:childTnLst>
                                    <p:set>
                                      <p:cBhvr>
                                        <p:cTn id="184" dur="1" fill="hold">
                                          <p:stCondLst>
                                            <p:cond delay="0"/>
                                          </p:stCondLst>
                                        </p:cTn>
                                        <p:tgtEl>
                                          <p:spTgt spid="142"/>
                                        </p:tgtEl>
                                        <p:attrNameLst>
                                          <p:attrName>style.visibility</p:attrName>
                                        </p:attrNameLst>
                                      </p:cBhvr>
                                      <p:to>
                                        <p:strVal val="visible"/>
                                      </p:to>
                                    </p:set>
                                    <p:anim calcmode="lin" valueType="num">
                                      <p:cBhvr>
                                        <p:cTn id="185" dur="500" fill="hold"/>
                                        <p:tgtEl>
                                          <p:spTgt spid="142"/>
                                        </p:tgtEl>
                                        <p:attrNameLst>
                                          <p:attrName>ppt_w</p:attrName>
                                        </p:attrNameLst>
                                      </p:cBhvr>
                                      <p:tavLst>
                                        <p:tav tm="0">
                                          <p:val>
                                            <p:fltVal val="0"/>
                                          </p:val>
                                        </p:tav>
                                        <p:tav tm="100000">
                                          <p:val>
                                            <p:strVal val="#ppt_w"/>
                                          </p:val>
                                        </p:tav>
                                      </p:tavLst>
                                    </p:anim>
                                    <p:anim calcmode="lin" valueType="num">
                                      <p:cBhvr>
                                        <p:cTn id="186" dur="500" fill="hold"/>
                                        <p:tgtEl>
                                          <p:spTgt spid="142"/>
                                        </p:tgtEl>
                                        <p:attrNameLst>
                                          <p:attrName>ppt_h</p:attrName>
                                        </p:attrNameLst>
                                      </p:cBhvr>
                                      <p:tavLst>
                                        <p:tav tm="0">
                                          <p:val>
                                            <p:fltVal val="0"/>
                                          </p:val>
                                        </p:tav>
                                        <p:tav tm="100000">
                                          <p:val>
                                            <p:strVal val="#ppt_h"/>
                                          </p:val>
                                        </p:tav>
                                      </p:tavLst>
                                    </p:anim>
                                    <p:animEffect transition="in" filter="fade">
                                      <p:cBhvr>
                                        <p:cTn id="187" dur="500"/>
                                        <p:tgtEl>
                                          <p:spTgt spid="142"/>
                                        </p:tgtEl>
                                      </p:cBhvr>
                                    </p:animEffect>
                                  </p:childTnLst>
                                </p:cTn>
                              </p:par>
                            </p:childTnLst>
                          </p:cTn>
                        </p:par>
                      </p:childTnLst>
                    </p:cTn>
                  </p:par>
                  <p:par>
                    <p:cTn id="188" fill="hold">
                      <p:stCondLst>
                        <p:cond delay="indefinite"/>
                      </p:stCondLst>
                      <p:childTnLst>
                        <p:par>
                          <p:cTn id="189" fill="hold">
                            <p:stCondLst>
                              <p:cond delay="0"/>
                            </p:stCondLst>
                            <p:childTnLst>
                              <p:par>
                                <p:cTn id="190" presetID="1" presetClass="entr" presetSubtype="0" fill="hold" grpId="0" nodeType="clickEffect">
                                  <p:stCondLst>
                                    <p:cond delay="0"/>
                                  </p:stCondLst>
                                  <p:childTnLst>
                                    <p:set>
                                      <p:cBhvr>
                                        <p:cTn id="191" dur="1" fill="hold">
                                          <p:stCondLst>
                                            <p:cond delay="0"/>
                                          </p:stCondLst>
                                        </p:cTn>
                                        <p:tgtEl>
                                          <p:spTgt spid="175"/>
                                        </p:tgtEl>
                                        <p:attrNameLst>
                                          <p:attrName>style.visibility</p:attrName>
                                        </p:attrNameLst>
                                      </p:cBhvr>
                                      <p:to>
                                        <p:strVal val="visible"/>
                                      </p:to>
                                    </p:set>
                                  </p:childTnLst>
                                </p:cTn>
                              </p:par>
                              <p:par>
                                <p:cTn id="192" presetID="1" presetClass="entr" presetSubtype="0" fill="hold" grpId="0" nodeType="withEffect">
                                  <p:stCondLst>
                                    <p:cond delay="0"/>
                                  </p:stCondLst>
                                  <p:childTnLst>
                                    <p:set>
                                      <p:cBhvr>
                                        <p:cTn id="193" dur="1" fill="hold">
                                          <p:stCondLst>
                                            <p:cond delay="0"/>
                                          </p:stCondLst>
                                        </p:cTn>
                                        <p:tgtEl>
                                          <p:spTgt spid="177"/>
                                        </p:tgtEl>
                                        <p:attrNameLst>
                                          <p:attrName>style.visibility</p:attrName>
                                        </p:attrNameLst>
                                      </p:cBhvr>
                                      <p:to>
                                        <p:strVal val="visible"/>
                                      </p:to>
                                    </p:set>
                                  </p:childTnLst>
                                </p:cTn>
                              </p:par>
                              <p:par>
                                <p:cTn id="194" presetID="1" presetClass="entr" presetSubtype="0" fill="hold" grpId="0" nodeType="withEffect">
                                  <p:stCondLst>
                                    <p:cond delay="0"/>
                                  </p:stCondLst>
                                  <p:childTnLst>
                                    <p:set>
                                      <p:cBhvr>
                                        <p:cTn id="195" dur="1" fill="hold">
                                          <p:stCondLst>
                                            <p:cond delay="0"/>
                                          </p:stCondLst>
                                        </p:cTn>
                                        <p:tgtEl>
                                          <p:spTgt spid="1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6" grpId="0" animBg="1"/>
      <p:bldP spid="177" grpId="0" animBg="1"/>
      <p:bldP spid="175" grpId="0" animBg="1"/>
      <p:bldP spid="14" grpId="0" animBg="1"/>
      <p:bldP spid="15" grpId="0" animBg="1"/>
      <p:bldP spid="15" grpId="1"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339" name="组合 74"/>
          <p:cNvGrpSpPr/>
          <p:nvPr/>
        </p:nvGrpSpPr>
        <p:grpSpPr bwMode="auto">
          <a:xfrm>
            <a:off x="6015039" y="2551034"/>
            <a:ext cx="1317625" cy="1146062"/>
            <a:chOff x="7562320" y="897326"/>
            <a:chExt cx="2164994" cy="1905223"/>
          </a:xfrm>
        </p:grpSpPr>
        <p:sp>
          <p:nvSpPr>
            <p:cNvPr id="76" name="Freeform 5"/>
            <p:cNvSpPr/>
            <p:nvPr/>
          </p:nvSpPr>
          <p:spPr bwMode="auto">
            <a:xfrm>
              <a:off x="7562320" y="897326"/>
              <a:ext cx="2164994" cy="1905223"/>
            </a:xfrm>
            <a:custGeom>
              <a:avLst/>
              <a:gdLst>
                <a:gd name="T0" fmla="*/ 365 w 1306"/>
                <a:gd name="T1" fmla="*/ 1149 h 1149"/>
                <a:gd name="T2" fmla="*/ 300 w 1306"/>
                <a:gd name="T3" fmla="*/ 1111 h 1149"/>
                <a:gd name="T4" fmla="*/ 12 w 1306"/>
                <a:gd name="T5" fmla="*/ 613 h 1149"/>
                <a:gd name="T6" fmla="*/ 12 w 1306"/>
                <a:gd name="T7" fmla="*/ 537 h 1149"/>
                <a:gd name="T8" fmla="*/ 300 w 1306"/>
                <a:gd name="T9" fmla="*/ 38 h 1149"/>
                <a:gd name="T10" fmla="*/ 365 w 1306"/>
                <a:gd name="T11" fmla="*/ 0 h 1149"/>
                <a:gd name="T12" fmla="*/ 941 w 1306"/>
                <a:gd name="T13" fmla="*/ 0 h 1149"/>
                <a:gd name="T14" fmla="*/ 1006 w 1306"/>
                <a:gd name="T15" fmla="*/ 38 h 1149"/>
                <a:gd name="T16" fmla="*/ 1294 w 1306"/>
                <a:gd name="T17" fmla="*/ 537 h 1149"/>
                <a:gd name="T18" fmla="*/ 1294 w 1306"/>
                <a:gd name="T19" fmla="*/ 613 h 1149"/>
                <a:gd name="T20" fmla="*/ 1006 w 1306"/>
                <a:gd name="T21" fmla="*/ 1111 h 1149"/>
                <a:gd name="T22" fmla="*/ 941 w 1306"/>
                <a:gd name="T23" fmla="*/ 1149 h 1149"/>
                <a:gd name="T24" fmla="*/ 365 w 1306"/>
                <a:gd name="T25" fmla="*/ 1149 h 1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06" h="1149">
                  <a:moveTo>
                    <a:pt x="365" y="1149"/>
                  </a:moveTo>
                  <a:cubicBezTo>
                    <a:pt x="341" y="1149"/>
                    <a:pt x="312" y="1132"/>
                    <a:pt x="300" y="1111"/>
                  </a:cubicBezTo>
                  <a:cubicBezTo>
                    <a:pt x="12" y="613"/>
                    <a:pt x="12" y="613"/>
                    <a:pt x="12" y="613"/>
                  </a:cubicBezTo>
                  <a:cubicBezTo>
                    <a:pt x="0" y="592"/>
                    <a:pt x="0" y="558"/>
                    <a:pt x="12" y="537"/>
                  </a:cubicBezTo>
                  <a:cubicBezTo>
                    <a:pt x="300" y="38"/>
                    <a:pt x="300" y="38"/>
                    <a:pt x="300" y="38"/>
                  </a:cubicBezTo>
                  <a:cubicBezTo>
                    <a:pt x="312" y="17"/>
                    <a:pt x="341" y="0"/>
                    <a:pt x="365" y="0"/>
                  </a:cubicBezTo>
                  <a:cubicBezTo>
                    <a:pt x="941" y="0"/>
                    <a:pt x="941" y="0"/>
                    <a:pt x="941" y="0"/>
                  </a:cubicBezTo>
                  <a:cubicBezTo>
                    <a:pt x="965" y="0"/>
                    <a:pt x="994" y="17"/>
                    <a:pt x="1006" y="38"/>
                  </a:cubicBezTo>
                  <a:cubicBezTo>
                    <a:pt x="1294" y="537"/>
                    <a:pt x="1294" y="537"/>
                    <a:pt x="1294" y="537"/>
                  </a:cubicBezTo>
                  <a:cubicBezTo>
                    <a:pt x="1306" y="558"/>
                    <a:pt x="1306" y="592"/>
                    <a:pt x="1294" y="613"/>
                  </a:cubicBezTo>
                  <a:cubicBezTo>
                    <a:pt x="1006" y="1111"/>
                    <a:pt x="1006" y="1111"/>
                    <a:pt x="1006" y="1111"/>
                  </a:cubicBezTo>
                  <a:cubicBezTo>
                    <a:pt x="994" y="1132"/>
                    <a:pt x="965" y="1149"/>
                    <a:pt x="941" y="1149"/>
                  </a:cubicBezTo>
                  <a:lnTo>
                    <a:pt x="365" y="1149"/>
                  </a:lnTo>
                  <a:close/>
                </a:path>
              </a:pathLst>
            </a:custGeom>
            <a:gradFill flip="none" rotWithShape="1">
              <a:gsLst>
                <a:gs pos="100000">
                  <a:srgbClr val="FFFFFF">
                    <a:lumMod val="100000"/>
                  </a:srgbClr>
                </a:gs>
                <a:gs pos="0">
                  <a:srgbClr val="D9D9DA"/>
                </a:gs>
              </a:gsLst>
              <a:lin ang="2700000" scaled="1"/>
              <a:tileRect/>
            </a:gradFill>
            <a:ln w="28575" cap="flat" cmpd="sng" algn="ctr">
              <a:gradFill flip="none" rotWithShape="1">
                <a:gsLst>
                  <a:gs pos="100000">
                    <a:srgbClr val="FFFFFF"/>
                  </a:gs>
                  <a:gs pos="0">
                    <a:srgbClr val="D9D9DA"/>
                  </a:gs>
                </a:gsLst>
                <a:lin ang="13500000" scaled="1"/>
                <a:tileRect/>
              </a:gradFill>
              <a:prstDash val="solid"/>
              <a:miter lim="800000"/>
            </a:ln>
            <a:effectLst>
              <a:outerShdw blurRad="279400" dist="165100" dir="2700000" algn="t" rotWithShape="0">
                <a:prstClr val="black">
                  <a:alpha val="35000"/>
                </a:prstClr>
              </a:outerShdw>
            </a:effectLst>
          </p:spPr>
          <p:txBody>
            <a:bodyPr anchor="ctr"/>
            <a:lstStyle/>
            <a:p>
              <a:pPr algn="ctr">
                <a:defRPr/>
              </a:pPr>
              <a:endParaRPr lang="zh-CN" altLang="en-US" sz="2255" kern="0">
                <a:solidFill>
                  <a:prstClr val="white"/>
                </a:solidFill>
                <a:latin typeface="Calibri" panose="020F0502020204030204"/>
              </a:endParaRPr>
            </a:p>
          </p:txBody>
        </p:sp>
        <p:sp>
          <p:nvSpPr>
            <p:cNvPr id="77" name="Freeform 5"/>
            <p:cNvSpPr/>
            <p:nvPr/>
          </p:nvSpPr>
          <p:spPr bwMode="auto">
            <a:xfrm>
              <a:off x="7708467" y="1025939"/>
              <a:ext cx="1872695" cy="1647997"/>
            </a:xfrm>
            <a:custGeom>
              <a:avLst/>
              <a:gdLst>
                <a:gd name="T0" fmla="*/ 365 w 1306"/>
                <a:gd name="T1" fmla="*/ 1149 h 1149"/>
                <a:gd name="T2" fmla="*/ 300 w 1306"/>
                <a:gd name="T3" fmla="*/ 1111 h 1149"/>
                <a:gd name="T4" fmla="*/ 12 w 1306"/>
                <a:gd name="T5" fmla="*/ 613 h 1149"/>
                <a:gd name="T6" fmla="*/ 12 w 1306"/>
                <a:gd name="T7" fmla="*/ 537 h 1149"/>
                <a:gd name="T8" fmla="*/ 300 w 1306"/>
                <a:gd name="T9" fmla="*/ 38 h 1149"/>
                <a:gd name="T10" fmla="*/ 365 w 1306"/>
                <a:gd name="T11" fmla="*/ 0 h 1149"/>
                <a:gd name="T12" fmla="*/ 941 w 1306"/>
                <a:gd name="T13" fmla="*/ 0 h 1149"/>
                <a:gd name="T14" fmla="*/ 1006 w 1306"/>
                <a:gd name="T15" fmla="*/ 38 h 1149"/>
                <a:gd name="T16" fmla="*/ 1294 w 1306"/>
                <a:gd name="T17" fmla="*/ 537 h 1149"/>
                <a:gd name="T18" fmla="*/ 1294 w 1306"/>
                <a:gd name="T19" fmla="*/ 613 h 1149"/>
                <a:gd name="T20" fmla="*/ 1006 w 1306"/>
                <a:gd name="T21" fmla="*/ 1111 h 1149"/>
                <a:gd name="T22" fmla="*/ 941 w 1306"/>
                <a:gd name="T23" fmla="*/ 1149 h 1149"/>
                <a:gd name="T24" fmla="*/ 365 w 1306"/>
                <a:gd name="T25" fmla="*/ 1149 h 1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06" h="1149">
                  <a:moveTo>
                    <a:pt x="365" y="1149"/>
                  </a:moveTo>
                  <a:cubicBezTo>
                    <a:pt x="341" y="1149"/>
                    <a:pt x="312" y="1132"/>
                    <a:pt x="300" y="1111"/>
                  </a:cubicBezTo>
                  <a:cubicBezTo>
                    <a:pt x="12" y="613"/>
                    <a:pt x="12" y="613"/>
                    <a:pt x="12" y="613"/>
                  </a:cubicBezTo>
                  <a:cubicBezTo>
                    <a:pt x="0" y="592"/>
                    <a:pt x="0" y="558"/>
                    <a:pt x="12" y="537"/>
                  </a:cubicBezTo>
                  <a:cubicBezTo>
                    <a:pt x="300" y="38"/>
                    <a:pt x="300" y="38"/>
                    <a:pt x="300" y="38"/>
                  </a:cubicBezTo>
                  <a:cubicBezTo>
                    <a:pt x="312" y="17"/>
                    <a:pt x="341" y="0"/>
                    <a:pt x="365" y="0"/>
                  </a:cubicBezTo>
                  <a:cubicBezTo>
                    <a:pt x="941" y="0"/>
                    <a:pt x="941" y="0"/>
                    <a:pt x="941" y="0"/>
                  </a:cubicBezTo>
                  <a:cubicBezTo>
                    <a:pt x="965" y="0"/>
                    <a:pt x="994" y="17"/>
                    <a:pt x="1006" y="38"/>
                  </a:cubicBezTo>
                  <a:cubicBezTo>
                    <a:pt x="1294" y="537"/>
                    <a:pt x="1294" y="537"/>
                    <a:pt x="1294" y="537"/>
                  </a:cubicBezTo>
                  <a:cubicBezTo>
                    <a:pt x="1306" y="558"/>
                    <a:pt x="1306" y="592"/>
                    <a:pt x="1294" y="613"/>
                  </a:cubicBezTo>
                  <a:cubicBezTo>
                    <a:pt x="1006" y="1111"/>
                    <a:pt x="1006" y="1111"/>
                    <a:pt x="1006" y="1111"/>
                  </a:cubicBezTo>
                  <a:cubicBezTo>
                    <a:pt x="994" y="1132"/>
                    <a:pt x="965" y="1149"/>
                    <a:pt x="941" y="1149"/>
                  </a:cubicBezTo>
                  <a:lnTo>
                    <a:pt x="365" y="1149"/>
                  </a:lnTo>
                  <a:close/>
                </a:path>
              </a:pathLst>
            </a:custGeom>
            <a:solidFill>
              <a:schemeClr val="accent1"/>
            </a:solidFill>
            <a:ln w="28575">
              <a:noFill/>
            </a:ln>
            <a:effectLst>
              <a:outerShdw blurRad="279400" dist="76200" dir="2700000" sx="101000" sy="101000" algn="tl"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255"/>
            </a:p>
          </p:txBody>
        </p:sp>
        <p:grpSp>
          <p:nvGrpSpPr>
            <p:cNvPr id="14382" name="组合 77"/>
            <p:cNvGrpSpPr/>
            <p:nvPr/>
          </p:nvGrpSpPr>
          <p:grpSpPr bwMode="auto">
            <a:xfrm>
              <a:off x="8227424" y="1384273"/>
              <a:ext cx="1328649" cy="1223201"/>
              <a:chOff x="5722963" y="2742165"/>
              <a:chExt cx="500063" cy="460375"/>
            </a:xfrm>
          </p:grpSpPr>
          <p:sp>
            <p:nvSpPr>
              <p:cNvPr id="79" name="Freeform 55"/>
              <p:cNvSpPr/>
              <p:nvPr/>
            </p:nvSpPr>
            <p:spPr bwMode="auto">
              <a:xfrm>
                <a:off x="5742013" y="2745340"/>
                <a:ext cx="481013" cy="457200"/>
              </a:xfrm>
              <a:custGeom>
                <a:avLst/>
                <a:gdLst>
                  <a:gd name="T0" fmla="*/ 137 w 303"/>
                  <a:gd name="T1" fmla="*/ 288 h 288"/>
                  <a:gd name="T2" fmla="*/ 0 w 303"/>
                  <a:gd name="T3" fmla="*/ 174 h 288"/>
                  <a:gd name="T4" fmla="*/ 2 w 303"/>
                  <a:gd name="T5" fmla="*/ 15 h 288"/>
                  <a:gd name="T6" fmla="*/ 54 w 303"/>
                  <a:gd name="T7" fmla="*/ 10 h 288"/>
                  <a:gd name="T8" fmla="*/ 85 w 303"/>
                  <a:gd name="T9" fmla="*/ 43 h 288"/>
                  <a:gd name="T10" fmla="*/ 106 w 303"/>
                  <a:gd name="T11" fmla="*/ 22 h 288"/>
                  <a:gd name="T12" fmla="*/ 128 w 303"/>
                  <a:gd name="T13" fmla="*/ 0 h 288"/>
                  <a:gd name="T14" fmla="*/ 303 w 303"/>
                  <a:gd name="T15" fmla="*/ 150 h 288"/>
                  <a:gd name="T16" fmla="*/ 137 w 303"/>
                  <a:gd name="T17" fmla="*/ 288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3" h="288">
                    <a:moveTo>
                      <a:pt x="137" y="288"/>
                    </a:moveTo>
                    <a:lnTo>
                      <a:pt x="0" y="174"/>
                    </a:lnTo>
                    <a:lnTo>
                      <a:pt x="2" y="15"/>
                    </a:lnTo>
                    <a:lnTo>
                      <a:pt x="54" y="10"/>
                    </a:lnTo>
                    <a:lnTo>
                      <a:pt x="85" y="43"/>
                    </a:lnTo>
                    <a:lnTo>
                      <a:pt x="106" y="22"/>
                    </a:lnTo>
                    <a:lnTo>
                      <a:pt x="128" y="0"/>
                    </a:lnTo>
                    <a:lnTo>
                      <a:pt x="303" y="150"/>
                    </a:lnTo>
                    <a:lnTo>
                      <a:pt x="137" y="288"/>
                    </a:lnTo>
                    <a:close/>
                  </a:path>
                </a:pathLst>
              </a:custGeom>
              <a:gradFill flip="none" rotWithShape="1">
                <a:gsLst>
                  <a:gs pos="73000">
                    <a:srgbClr val="0D0D0D">
                      <a:alpha val="0"/>
                    </a:srgbClr>
                  </a:gs>
                  <a:gs pos="100000">
                    <a:schemeClr val="tx1">
                      <a:lumMod val="95000"/>
                      <a:lumOff val="5000"/>
                      <a:alpha val="0"/>
                    </a:schemeClr>
                  </a:gs>
                  <a:gs pos="0">
                    <a:schemeClr val="tx1">
                      <a:lumMod val="95000"/>
                      <a:lumOff val="5000"/>
                      <a:alpha val="55000"/>
                    </a:schemeClr>
                  </a:gs>
                </a:gsLst>
                <a:lin ang="2700000" scaled="1"/>
                <a:tileRect/>
              </a:gradFill>
              <a:ln>
                <a:noFill/>
              </a:ln>
            </p:spPr>
            <p:txBody>
              <a:bodyPr/>
              <a:lstStyle/>
              <a:p>
                <a:pPr>
                  <a:defRPr/>
                </a:pPr>
                <a:endParaRPr lang="zh-CN" altLang="en-US" sz="2255"/>
              </a:p>
            </p:txBody>
          </p:sp>
          <p:sp>
            <p:nvSpPr>
              <p:cNvPr id="14386" name="Freeform 56"/>
              <p:cNvSpPr>
                <a:spLocks noEditPoints="1"/>
              </p:cNvSpPr>
              <p:nvPr/>
            </p:nvSpPr>
            <p:spPr bwMode="auto">
              <a:xfrm>
                <a:off x="5722963" y="2742165"/>
                <a:ext cx="115888" cy="290513"/>
              </a:xfrm>
              <a:custGeom>
                <a:avLst/>
                <a:gdLst>
                  <a:gd name="T0" fmla="*/ 63551 w 31"/>
                  <a:gd name="T1" fmla="*/ 0 h 77"/>
                  <a:gd name="T2" fmla="*/ 104673 w 31"/>
                  <a:gd name="T3" fmla="*/ 18864 h 77"/>
                  <a:gd name="T4" fmla="*/ 115888 w 31"/>
                  <a:gd name="T5" fmla="*/ 67912 h 77"/>
                  <a:gd name="T6" fmla="*/ 115888 w 31"/>
                  <a:gd name="T7" fmla="*/ 237692 h 77"/>
                  <a:gd name="T8" fmla="*/ 100935 w 31"/>
                  <a:gd name="T9" fmla="*/ 279194 h 77"/>
                  <a:gd name="T10" fmla="*/ 59813 w 31"/>
                  <a:gd name="T11" fmla="*/ 290513 h 77"/>
                  <a:gd name="T12" fmla="*/ 7477 w 31"/>
                  <a:gd name="T13" fmla="*/ 271649 h 77"/>
                  <a:gd name="T14" fmla="*/ 0 w 31"/>
                  <a:gd name="T15" fmla="*/ 215055 h 77"/>
                  <a:gd name="T16" fmla="*/ 0 w 31"/>
                  <a:gd name="T17" fmla="*/ 79231 h 77"/>
                  <a:gd name="T18" fmla="*/ 11215 w 31"/>
                  <a:gd name="T19" fmla="*/ 22637 h 77"/>
                  <a:gd name="T20" fmla="*/ 63551 w 31"/>
                  <a:gd name="T21" fmla="*/ 0 h 77"/>
                  <a:gd name="T22" fmla="*/ 59813 w 31"/>
                  <a:gd name="T23" fmla="*/ 264103 h 77"/>
                  <a:gd name="T24" fmla="*/ 82243 w 31"/>
                  <a:gd name="T25" fmla="*/ 222601 h 77"/>
                  <a:gd name="T26" fmla="*/ 82243 w 31"/>
                  <a:gd name="T27" fmla="*/ 64139 h 77"/>
                  <a:gd name="T28" fmla="*/ 59813 w 31"/>
                  <a:gd name="T29" fmla="*/ 26410 h 77"/>
                  <a:gd name="T30" fmla="*/ 33645 w 31"/>
                  <a:gd name="T31" fmla="*/ 64139 h 77"/>
                  <a:gd name="T32" fmla="*/ 33645 w 31"/>
                  <a:gd name="T33" fmla="*/ 75458 h 77"/>
                  <a:gd name="T34" fmla="*/ 33645 w 31"/>
                  <a:gd name="T35" fmla="*/ 86777 h 77"/>
                  <a:gd name="T36" fmla="*/ 33645 w 31"/>
                  <a:gd name="T37" fmla="*/ 132051 h 77"/>
                  <a:gd name="T38" fmla="*/ 33645 w 31"/>
                  <a:gd name="T39" fmla="*/ 181099 h 77"/>
                  <a:gd name="T40" fmla="*/ 33645 w 31"/>
                  <a:gd name="T41" fmla="*/ 222601 h 77"/>
                  <a:gd name="T42" fmla="*/ 59813 w 31"/>
                  <a:gd name="T43" fmla="*/ 264103 h 77"/>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31" h="77">
                    <a:moveTo>
                      <a:pt x="17" y="0"/>
                    </a:moveTo>
                    <a:cubicBezTo>
                      <a:pt x="22" y="0"/>
                      <a:pt x="26" y="2"/>
                      <a:pt x="28" y="5"/>
                    </a:cubicBezTo>
                    <a:cubicBezTo>
                      <a:pt x="30" y="8"/>
                      <a:pt x="31" y="12"/>
                      <a:pt x="31" y="18"/>
                    </a:cubicBezTo>
                    <a:cubicBezTo>
                      <a:pt x="31" y="63"/>
                      <a:pt x="31" y="63"/>
                      <a:pt x="31" y="63"/>
                    </a:cubicBezTo>
                    <a:cubicBezTo>
                      <a:pt x="31" y="67"/>
                      <a:pt x="30" y="71"/>
                      <a:pt x="27" y="74"/>
                    </a:cubicBezTo>
                    <a:cubicBezTo>
                      <a:pt x="24" y="76"/>
                      <a:pt x="21" y="77"/>
                      <a:pt x="16" y="77"/>
                    </a:cubicBezTo>
                    <a:cubicBezTo>
                      <a:pt x="9" y="77"/>
                      <a:pt x="5" y="76"/>
                      <a:pt x="2" y="72"/>
                    </a:cubicBezTo>
                    <a:cubicBezTo>
                      <a:pt x="1" y="69"/>
                      <a:pt x="0" y="64"/>
                      <a:pt x="0" y="57"/>
                    </a:cubicBezTo>
                    <a:cubicBezTo>
                      <a:pt x="0" y="21"/>
                      <a:pt x="0" y="21"/>
                      <a:pt x="0" y="21"/>
                    </a:cubicBezTo>
                    <a:cubicBezTo>
                      <a:pt x="0" y="14"/>
                      <a:pt x="1" y="8"/>
                      <a:pt x="3" y="6"/>
                    </a:cubicBezTo>
                    <a:cubicBezTo>
                      <a:pt x="5" y="2"/>
                      <a:pt x="10" y="0"/>
                      <a:pt x="17" y="0"/>
                    </a:cubicBezTo>
                    <a:close/>
                    <a:moveTo>
                      <a:pt x="16" y="70"/>
                    </a:moveTo>
                    <a:cubicBezTo>
                      <a:pt x="20" y="70"/>
                      <a:pt x="22" y="66"/>
                      <a:pt x="22" y="59"/>
                    </a:cubicBezTo>
                    <a:cubicBezTo>
                      <a:pt x="22" y="17"/>
                      <a:pt x="22" y="17"/>
                      <a:pt x="22" y="17"/>
                    </a:cubicBezTo>
                    <a:cubicBezTo>
                      <a:pt x="22" y="10"/>
                      <a:pt x="20" y="7"/>
                      <a:pt x="16" y="7"/>
                    </a:cubicBezTo>
                    <a:cubicBezTo>
                      <a:pt x="11" y="7"/>
                      <a:pt x="9" y="11"/>
                      <a:pt x="9" y="17"/>
                    </a:cubicBezTo>
                    <a:cubicBezTo>
                      <a:pt x="9" y="20"/>
                      <a:pt x="9" y="20"/>
                      <a:pt x="9" y="20"/>
                    </a:cubicBezTo>
                    <a:cubicBezTo>
                      <a:pt x="9" y="23"/>
                      <a:pt x="9" y="23"/>
                      <a:pt x="9" y="23"/>
                    </a:cubicBezTo>
                    <a:cubicBezTo>
                      <a:pt x="9" y="35"/>
                      <a:pt x="9" y="35"/>
                      <a:pt x="9" y="35"/>
                    </a:cubicBezTo>
                    <a:cubicBezTo>
                      <a:pt x="9" y="48"/>
                      <a:pt x="9" y="48"/>
                      <a:pt x="9" y="48"/>
                    </a:cubicBezTo>
                    <a:cubicBezTo>
                      <a:pt x="9" y="59"/>
                      <a:pt x="9" y="59"/>
                      <a:pt x="9" y="59"/>
                    </a:cubicBezTo>
                    <a:cubicBezTo>
                      <a:pt x="9" y="66"/>
                      <a:pt x="11" y="70"/>
                      <a:pt x="16" y="70"/>
                    </a:cubicBezTo>
                    <a:close/>
                  </a:path>
                </a:pathLst>
              </a:custGeom>
              <a:solidFill>
                <a:srgbClr val="FFFFFF"/>
              </a:solidFill>
              <a:ln>
                <a:noFill/>
              </a:ln>
              <a:extLst>
                <a:ext uri="{91240B29-F687-4F45-9708-019B960494DF}">
                  <a14:hiddenLine xmlns:a14="http://schemas.microsoft.com/office/drawing/2010/main" w="15875">
                    <a:solidFill>
                      <a:srgbClr val="000000"/>
                    </a:solidFill>
                    <a:prstDash val="solid"/>
                    <a:miter lim="800000"/>
                    <a:headEnd/>
                    <a:tailEnd/>
                  </a14:hiddenLine>
                </a:ext>
              </a:extLst>
            </p:spPr>
            <p:txBody>
              <a:bodyPr/>
              <a:lstStyle/>
              <a:p>
                <a:endParaRPr lang="zh-CN" altLang="en-US" sz="2255"/>
              </a:p>
            </p:txBody>
          </p:sp>
          <p:sp>
            <p:nvSpPr>
              <p:cNvPr id="14387" name="Freeform 57"/>
              <p:cNvSpPr/>
              <p:nvPr/>
            </p:nvSpPr>
            <p:spPr bwMode="auto">
              <a:xfrm>
                <a:off x="5876951" y="2745340"/>
                <a:ext cx="68263" cy="287338"/>
              </a:xfrm>
              <a:custGeom>
                <a:avLst/>
                <a:gdLst>
                  <a:gd name="T0" fmla="*/ 0 w 18"/>
                  <a:gd name="T1" fmla="*/ 41588 h 76"/>
                  <a:gd name="T2" fmla="*/ 41716 w 18"/>
                  <a:gd name="T3" fmla="*/ 0 h 76"/>
                  <a:gd name="T4" fmla="*/ 68263 w 18"/>
                  <a:gd name="T5" fmla="*/ 0 h 76"/>
                  <a:gd name="T6" fmla="*/ 68263 w 18"/>
                  <a:gd name="T7" fmla="*/ 287338 h 76"/>
                  <a:gd name="T8" fmla="*/ 30339 w 18"/>
                  <a:gd name="T9" fmla="*/ 287338 h 76"/>
                  <a:gd name="T10" fmla="*/ 30339 w 18"/>
                  <a:gd name="T11" fmla="*/ 71835 h 76"/>
                  <a:gd name="T12" fmla="*/ 0 w 18"/>
                  <a:gd name="T13" fmla="*/ 71835 h 76"/>
                  <a:gd name="T14" fmla="*/ 0 w 18"/>
                  <a:gd name="T15" fmla="*/ 41588 h 7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8" h="76">
                    <a:moveTo>
                      <a:pt x="0" y="11"/>
                    </a:moveTo>
                    <a:cubicBezTo>
                      <a:pt x="7" y="10"/>
                      <a:pt x="10" y="7"/>
                      <a:pt x="11" y="0"/>
                    </a:cubicBezTo>
                    <a:cubicBezTo>
                      <a:pt x="18" y="0"/>
                      <a:pt x="18" y="0"/>
                      <a:pt x="18" y="0"/>
                    </a:cubicBezTo>
                    <a:cubicBezTo>
                      <a:pt x="18" y="76"/>
                      <a:pt x="18" y="76"/>
                      <a:pt x="18" y="76"/>
                    </a:cubicBezTo>
                    <a:cubicBezTo>
                      <a:pt x="8" y="76"/>
                      <a:pt x="8" y="76"/>
                      <a:pt x="8" y="76"/>
                    </a:cubicBezTo>
                    <a:cubicBezTo>
                      <a:pt x="8" y="19"/>
                      <a:pt x="8" y="19"/>
                      <a:pt x="8" y="19"/>
                    </a:cubicBezTo>
                    <a:cubicBezTo>
                      <a:pt x="0" y="19"/>
                      <a:pt x="0" y="19"/>
                      <a:pt x="0" y="19"/>
                    </a:cubicBezTo>
                    <a:lnTo>
                      <a:pt x="0" y="11"/>
                    </a:lnTo>
                    <a:close/>
                  </a:path>
                </a:pathLst>
              </a:custGeom>
              <a:solidFill>
                <a:srgbClr val="FFFFFF"/>
              </a:solidFill>
              <a:ln>
                <a:noFill/>
              </a:ln>
              <a:extLst>
                <a:ext uri="{91240B29-F687-4F45-9708-019B960494DF}">
                  <a14:hiddenLine xmlns:a14="http://schemas.microsoft.com/office/drawing/2010/main" w="15875">
                    <a:solidFill>
                      <a:srgbClr val="000000"/>
                    </a:solidFill>
                    <a:prstDash val="solid"/>
                    <a:miter lim="800000"/>
                    <a:headEnd/>
                    <a:tailEnd/>
                  </a14:hiddenLine>
                </a:ext>
              </a:extLst>
            </p:spPr>
            <p:txBody>
              <a:bodyPr/>
              <a:lstStyle/>
              <a:p>
                <a:endParaRPr lang="zh-CN" altLang="en-US" sz="2255"/>
              </a:p>
            </p:txBody>
          </p:sp>
        </p:grpSp>
      </p:grpSp>
      <p:grpSp>
        <p:nvGrpSpPr>
          <p:cNvPr id="14340" name="组合 81"/>
          <p:cNvGrpSpPr/>
          <p:nvPr/>
        </p:nvGrpSpPr>
        <p:grpSpPr bwMode="auto">
          <a:xfrm>
            <a:off x="6015039" y="3744128"/>
            <a:ext cx="1317625" cy="1146061"/>
            <a:chOff x="5803300" y="1948400"/>
            <a:chExt cx="2164994" cy="1905223"/>
          </a:xfrm>
        </p:grpSpPr>
        <p:sp>
          <p:nvSpPr>
            <p:cNvPr id="83" name="Freeform 5"/>
            <p:cNvSpPr/>
            <p:nvPr/>
          </p:nvSpPr>
          <p:spPr bwMode="auto">
            <a:xfrm>
              <a:off x="5803300" y="1948400"/>
              <a:ext cx="2164994" cy="1905223"/>
            </a:xfrm>
            <a:custGeom>
              <a:avLst/>
              <a:gdLst>
                <a:gd name="T0" fmla="*/ 365 w 1306"/>
                <a:gd name="T1" fmla="*/ 1149 h 1149"/>
                <a:gd name="T2" fmla="*/ 300 w 1306"/>
                <a:gd name="T3" fmla="*/ 1111 h 1149"/>
                <a:gd name="T4" fmla="*/ 12 w 1306"/>
                <a:gd name="T5" fmla="*/ 613 h 1149"/>
                <a:gd name="T6" fmla="*/ 12 w 1306"/>
                <a:gd name="T7" fmla="*/ 537 h 1149"/>
                <a:gd name="T8" fmla="*/ 300 w 1306"/>
                <a:gd name="T9" fmla="*/ 38 h 1149"/>
                <a:gd name="T10" fmla="*/ 365 w 1306"/>
                <a:gd name="T11" fmla="*/ 0 h 1149"/>
                <a:gd name="T12" fmla="*/ 941 w 1306"/>
                <a:gd name="T13" fmla="*/ 0 h 1149"/>
                <a:gd name="T14" fmla="*/ 1006 w 1306"/>
                <a:gd name="T15" fmla="*/ 38 h 1149"/>
                <a:gd name="T16" fmla="*/ 1294 w 1306"/>
                <a:gd name="T17" fmla="*/ 537 h 1149"/>
                <a:gd name="T18" fmla="*/ 1294 w 1306"/>
                <a:gd name="T19" fmla="*/ 613 h 1149"/>
                <a:gd name="T20" fmla="*/ 1006 w 1306"/>
                <a:gd name="T21" fmla="*/ 1111 h 1149"/>
                <a:gd name="T22" fmla="*/ 941 w 1306"/>
                <a:gd name="T23" fmla="*/ 1149 h 1149"/>
                <a:gd name="T24" fmla="*/ 365 w 1306"/>
                <a:gd name="T25" fmla="*/ 1149 h 1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06" h="1149">
                  <a:moveTo>
                    <a:pt x="365" y="1149"/>
                  </a:moveTo>
                  <a:cubicBezTo>
                    <a:pt x="341" y="1149"/>
                    <a:pt x="312" y="1132"/>
                    <a:pt x="300" y="1111"/>
                  </a:cubicBezTo>
                  <a:cubicBezTo>
                    <a:pt x="12" y="613"/>
                    <a:pt x="12" y="613"/>
                    <a:pt x="12" y="613"/>
                  </a:cubicBezTo>
                  <a:cubicBezTo>
                    <a:pt x="0" y="592"/>
                    <a:pt x="0" y="558"/>
                    <a:pt x="12" y="537"/>
                  </a:cubicBezTo>
                  <a:cubicBezTo>
                    <a:pt x="300" y="38"/>
                    <a:pt x="300" y="38"/>
                    <a:pt x="300" y="38"/>
                  </a:cubicBezTo>
                  <a:cubicBezTo>
                    <a:pt x="312" y="17"/>
                    <a:pt x="341" y="0"/>
                    <a:pt x="365" y="0"/>
                  </a:cubicBezTo>
                  <a:cubicBezTo>
                    <a:pt x="941" y="0"/>
                    <a:pt x="941" y="0"/>
                    <a:pt x="941" y="0"/>
                  </a:cubicBezTo>
                  <a:cubicBezTo>
                    <a:pt x="965" y="0"/>
                    <a:pt x="994" y="17"/>
                    <a:pt x="1006" y="38"/>
                  </a:cubicBezTo>
                  <a:cubicBezTo>
                    <a:pt x="1294" y="537"/>
                    <a:pt x="1294" y="537"/>
                    <a:pt x="1294" y="537"/>
                  </a:cubicBezTo>
                  <a:cubicBezTo>
                    <a:pt x="1306" y="558"/>
                    <a:pt x="1306" y="592"/>
                    <a:pt x="1294" y="613"/>
                  </a:cubicBezTo>
                  <a:cubicBezTo>
                    <a:pt x="1006" y="1111"/>
                    <a:pt x="1006" y="1111"/>
                    <a:pt x="1006" y="1111"/>
                  </a:cubicBezTo>
                  <a:cubicBezTo>
                    <a:pt x="994" y="1132"/>
                    <a:pt x="965" y="1149"/>
                    <a:pt x="941" y="1149"/>
                  </a:cubicBezTo>
                  <a:lnTo>
                    <a:pt x="365" y="1149"/>
                  </a:lnTo>
                  <a:close/>
                </a:path>
              </a:pathLst>
            </a:custGeom>
            <a:gradFill flip="none" rotWithShape="1">
              <a:gsLst>
                <a:gs pos="100000">
                  <a:srgbClr val="FFFFFF">
                    <a:lumMod val="100000"/>
                  </a:srgbClr>
                </a:gs>
                <a:gs pos="0">
                  <a:srgbClr val="D9D9DA"/>
                </a:gs>
              </a:gsLst>
              <a:lin ang="2700000" scaled="1"/>
              <a:tileRect/>
            </a:gradFill>
            <a:ln w="28575" cap="flat" cmpd="sng" algn="ctr">
              <a:gradFill flip="none" rotWithShape="1">
                <a:gsLst>
                  <a:gs pos="100000">
                    <a:srgbClr val="FFFFFF"/>
                  </a:gs>
                  <a:gs pos="0">
                    <a:srgbClr val="D9D9DA"/>
                  </a:gs>
                </a:gsLst>
                <a:lin ang="13500000" scaled="1"/>
                <a:tileRect/>
              </a:gradFill>
              <a:prstDash val="solid"/>
              <a:miter lim="800000"/>
            </a:ln>
            <a:effectLst>
              <a:outerShdw blurRad="279400" dist="165100" dir="2700000" algn="t" rotWithShape="0">
                <a:prstClr val="black">
                  <a:alpha val="35000"/>
                </a:prstClr>
              </a:outerShdw>
            </a:effectLst>
          </p:spPr>
          <p:txBody>
            <a:bodyPr anchor="ctr"/>
            <a:lstStyle/>
            <a:p>
              <a:pPr algn="ctr">
                <a:defRPr/>
              </a:pPr>
              <a:endParaRPr lang="zh-CN" altLang="en-US" sz="2255" kern="0">
                <a:solidFill>
                  <a:prstClr val="white"/>
                </a:solidFill>
                <a:latin typeface="Calibri" panose="020F0502020204030204"/>
              </a:endParaRPr>
            </a:p>
          </p:txBody>
        </p:sp>
        <p:sp>
          <p:nvSpPr>
            <p:cNvPr id="84" name="Freeform 5"/>
            <p:cNvSpPr/>
            <p:nvPr/>
          </p:nvSpPr>
          <p:spPr bwMode="auto">
            <a:xfrm>
              <a:off x="5948780" y="2078346"/>
              <a:ext cx="1846429" cy="1624882"/>
            </a:xfrm>
            <a:custGeom>
              <a:avLst/>
              <a:gdLst>
                <a:gd name="T0" fmla="*/ 365 w 1306"/>
                <a:gd name="T1" fmla="*/ 1149 h 1149"/>
                <a:gd name="T2" fmla="*/ 300 w 1306"/>
                <a:gd name="T3" fmla="*/ 1111 h 1149"/>
                <a:gd name="T4" fmla="*/ 12 w 1306"/>
                <a:gd name="T5" fmla="*/ 613 h 1149"/>
                <a:gd name="T6" fmla="*/ 12 w 1306"/>
                <a:gd name="T7" fmla="*/ 537 h 1149"/>
                <a:gd name="T8" fmla="*/ 300 w 1306"/>
                <a:gd name="T9" fmla="*/ 38 h 1149"/>
                <a:gd name="T10" fmla="*/ 365 w 1306"/>
                <a:gd name="T11" fmla="*/ 0 h 1149"/>
                <a:gd name="T12" fmla="*/ 941 w 1306"/>
                <a:gd name="T13" fmla="*/ 0 h 1149"/>
                <a:gd name="T14" fmla="*/ 1006 w 1306"/>
                <a:gd name="T15" fmla="*/ 38 h 1149"/>
                <a:gd name="T16" fmla="*/ 1294 w 1306"/>
                <a:gd name="T17" fmla="*/ 537 h 1149"/>
                <a:gd name="T18" fmla="*/ 1294 w 1306"/>
                <a:gd name="T19" fmla="*/ 613 h 1149"/>
                <a:gd name="T20" fmla="*/ 1006 w 1306"/>
                <a:gd name="T21" fmla="*/ 1111 h 1149"/>
                <a:gd name="T22" fmla="*/ 941 w 1306"/>
                <a:gd name="T23" fmla="*/ 1149 h 1149"/>
                <a:gd name="T24" fmla="*/ 365 w 1306"/>
                <a:gd name="T25" fmla="*/ 1149 h 1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06" h="1149">
                  <a:moveTo>
                    <a:pt x="365" y="1149"/>
                  </a:moveTo>
                  <a:cubicBezTo>
                    <a:pt x="341" y="1149"/>
                    <a:pt x="312" y="1132"/>
                    <a:pt x="300" y="1111"/>
                  </a:cubicBezTo>
                  <a:cubicBezTo>
                    <a:pt x="12" y="613"/>
                    <a:pt x="12" y="613"/>
                    <a:pt x="12" y="613"/>
                  </a:cubicBezTo>
                  <a:cubicBezTo>
                    <a:pt x="0" y="592"/>
                    <a:pt x="0" y="558"/>
                    <a:pt x="12" y="537"/>
                  </a:cubicBezTo>
                  <a:cubicBezTo>
                    <a:pt x="300" y="38"/>
                    <a:pt x="300" y="38"/>
                    <a:pt x="300" y="38"/>
                  </a:cubicBezTo>
                  <a:cubicBezTo>
                    <a:pt x="312" y="17"/>
                    <a:pt x="341" y="0"/>
                    <a:pt x="365" y="0"/>
                  </a:cubicBezTo>
                  <a:cubicBezTo>
                    <a:pt x="941" y="0"/>
                    <a:pt x="941" y="0"/>
                    <a:pt x="941" y="0"/>
                  </a:cubicBezTo>
                  <a:cubicBezTo>
                    <a:pt x="965" y="0"/>
                    <a:pt x="994" y="17"/>
                    <a:pt x="1006" y="38"/>
                  </a:cubicBezTo>
                  <a:cubicBezTo>
                    <a:pt x="1294" y="537"/>
                    <a:pt x="1294" y="537"/>
                    <a:pt x="1294" y="537"/>
                  </a:cubicBezTo>
                  <a:cubicBezTo>
                    <a:pt x="1306" y="558"/>
                    <a:pt x="1306" y="592"/>
                    <a:pt x="1294" y="613"/>
                  </a:cubicBezTo>
                  <a:cubicBezTo>
                    <a:pt x="1006" y="1111"/>
                    <a:pt x="1006" y="1111"/>
                    <a:pt x="1006" y="1111"/>
                  </a:cubicBezTo>
                  <a:cubicBezTo>
                    <a:pt x="994" y="1132"/>
                    <a:pt x="965" y="1149"/>
                    <a:pt x="941" y="1149"/>
                  </a:cubicBezTo>
                  <a:lnTo>
                    <a:pt x="365" y="1149"/>
                  </a:lnTo>
                  <a:close/>
                </a:path>
              </a:pathLst>
            </a:custGeom>
            <a:solidFill>
              <a:schemeClr val="accent2"/>
            </a:solidFill>
            <a:ln w="28575" cap="flat">
              <a:noFill/>
              <a:prstDash val="solid"/>
              <a:miter lim="800000"/>
            </a:ln>
          </p:spPr>
          <p:txBody>
            <a:bodyPr/>
            <a:lstStyle/>
            <a:p>
              <a:pPr>
                <a:defRPr/>
              </a:pPr>
              <a:endParaRPr lang="zh-CN" altLang="en-US" sz="2255"/>
            </a:p>
          </p:txBody>
        </p:sp>
        <p:grpSp>
          <p:nvGrpSpPr>
            <p:cNvPr id="14370" name="组合 84"/>
            <p:cNvGrpSpPr/>
            <p:nvPr/>
          </p:nvGrpSpPr>
          <p:grpSpPr bwMode="auto">
            <a:xfrm>
              <a:off x="6481655" y="2517630"/>
              <a:ext cx="1339125" cy="1206045"/>
              <a:chOff x="952501" y="6013451"/>
              <a:chExt cx="511175" cy="460375"/>
            </a:xfrm>
          </p:grpSpPr>
          <p:sp>
            <p:nvSpPr>
              <p:cNvPr id="86" name="Freeform 58"/>
              <p:cNvSpPr/>
              <p:nvPr/>
            </p:nvSpPr>
            <p:spPr bwMode="auto">
              <a:xfrm>
                <a:off x="971551" y="6021388"/>
                <a:ext cx="492125" cy="452438"/>
              </a:xfrm>
              <a:custGeom>
                <a:avLst/>
                <a:gdLst>
                  <a:gd name="T0" fmla="*/ 137 w 310"/>
                  <a:gd name="T1" fmla="*/ 285 h 285"/>
                  <a:gd name="T2" fmla="*/ 0 w 310"/>
                  <a:gd name="T3" fmla="*/ 171 h 285"/>
                  <a:gd name="T4" fmla="*/ 2 w 310"/>
                  <a:gd name="T5" fmla="*/ 12 h 285"/>
                  <a:gd name="T6" fmla="*/ 54 w 310"/>
                  <a:gd name="T7" fmla="*/ 7 h 285"/>
                  <a:gd name="T8" fmla="*/ 87 w 310"/>
                  <a:gd name="T9" fmla="*/ 40 h 285"/>
                  <a:gd name="T10" fmla="*/ 97 w 310"/>
                  <a:gd name="T11" fmla="*/ 7 h 285"/>
                  <a:gd name="T12" fmla="*/ 137 w 310"/>
                  <a:gd name="T13" fmla="*/ 0 h 285"/>
                  <a:gd name="T14" fmla="*/ 310 w 310"/>
                  <a:gd name="T15" fmla="*/ 150 h 285"/>
                  <a:gd name="T16" fmla="*/ 137 w 310"/>
                  <a:gd name="T17" fmla="*/ 285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0" h="285">
                    <a:moveTo>
                      <a:pt x="137" y="285"/>
                    </a:moveTo>
                    <a:lnTo>
                      <a:pt x="0" y="171"/>
                    </a:lnTo>
                    <a:lnTo>
                      <a:pt x="2" y="12"/>
                    </a:lnTo>
                    <a:lnTo>
                      <a:pt x="54" y="7"/>
                    </a:lnTo>
                    <a:lnTo>
                      <a:pt x="87" y="40"/>
                    </a:lnTo>
                    <a:lnTo>
                      <a:pt x="97" y="7"/>
                    </a:lnTo>
                    <a:lnTo>
                      <a:pt x="137" y="0"/>
                    </a:lnTo>
                    <a:lnTo>
                      <a:pt x="310" y="150"/>
                    </a:lnTo>
                    <a:lnTo>
                      <a:pt x="137" y="285"/>
                    </a:lnTo>
                    <a:close/>
                  </a:path>
                </a:pathLst>
              </a:custGeom>
              <a:gradFill flip="none" rotWithShape="1">
                <a:gsLst>
                  <a:gs pos="73000">
                    <a:srgbClr val="0D0D0D">
                      <a:alpha val="0"/>
                    </a:srgbClr>
                  </a:gs>
                  <a:gs pos="100000">
                    <a:schemeClr val="tx1">
                      <a:lumMod val="95000"/>
                      <a:lumOff val="5000"/>
                      <a:alpha val="0"/>
                    </a:schemeClr>
                  </a:gs>
                  <a:gs pos="0">
                    <a:schemeClr val="tx1">
                      <a:lumMod val="95000"/>
                      <a:lumOff val="5000"/>
                      <a:alpha val="55000"/>
                    </a:schemeClr>
                  </a:gs>
                </a:gsLst>
                <a:lin ang="2700000" scaled="1"/>
                <a:tileRect/>
              </a:gradFill>
              <a:ln>
                <a:noFill/>
              </a:ln>
            </p:spPr>
            <p:txBody>
              <a:bodyPr/>
              <a:lstStyle/>
              <a:p>
                <a:pPr>
                  <a:defRPr/>
                </a:pPr>
                <a:endParaRPr lang="zh-CN" altLang="en-US" sz="2255"/>
              </a:p>
            </p:txBody>
          </p:sp>
          <p:sp>
            <p:nvSpPr>
              <p:cNvPr id="14374" name="Freeform 59"/>
              <p:cNvSpPr>
                <a:spLocks noEditPoints="1"/>
              </p:cNvSpPr>
              <p:nvPr/>
            </p:nvSpPr>
            <p:spPr bwMode="auto">
              <a:xfrm>
                <a:off x="952501" y="6013451"/>
                <a:ext cx="115888" cy="290513"/>
              </a:xfrm>
              <a:custGeom>
                <a:avLst/>
                <a:gdLst>
                  <a:gd name="T0" fmla="*/ 63551 w 31"/>
                  <a:gd name="T1" fmla="*/ 0 h 77"/>
                  <a:gd name="T2" fmla="*/ 104673 w 31"/>
                  <a:gd name="T3" fmla="*/ 18864 h 77"/>
                  <a:gd name="T4" fmla="*/ 115888 w 31"/>
                  <a:gd name="T5" fmla="*/ 67912 h 77"/>
                  <a:gd name="T6" fmla="*/ 115888 w 31"/>
                  <a:gd name="T7" fmla="*/ 233920 h 77"/>
                  <a:gd name="T8" fmla="*/ 100935 w 31"/>
                  <a:gd name="T9" fmla="*/ 275421 h 77"/>
                  <a:gd name="T10" fmla="*/ 59813 w 31"/>
                  <a:gd name="T11" fmla="*/ 290513 h 77"/>
                  <a:gd name="T12" fmla="*/ 11215 w 31"/>
                  <a:gd name="T13" fmla="*/ 267876 h 77"/>
                  <a:gd name="T14" fmla="*/ 0 w 31"/>
                  <a:gd name="T15" fmla="*/ 211282 h 77"/>
                  <a:gd name="T16" fmla="*/ 0 w 31"/>
                  <a:gd name="T17" fmla="*/ 79231 h 77"/>
                  <a:gd name="T18" fmla="*/ 11215 w 31"/>
                  <a:gd name="T19" fmla="*/ 18864 h 77"/>
                  <a:gd name="T20" fmla="*/ 63551 w 31"/>
                  <a:gd name="T21" fmla="*/ 0 h 77"/>
                  <a:gd name="T22" fmla="*/ 59813 w 31"/>
                  <a:gd name="T23" fmla="*/ 264103 h 77"/>
                  <a:gd name="T24" fmla="*/ 82243 w 31"/>
                  <a:gd name="T25" fmla="*/ 222601 h 77"/>
                  <a:gd name="T26" fmla="*/ 82243 w 31"/>
                  <a:gd name="T27" fmla="*/ 64139 h 77"/>
                  <a:gd name="T28" fmla="*/ 59813 w 31"/>
                  <a:gd name="T29" fmla="*/ 26410 h 77"/>
                  <a:gd name="T30" fmla="*/ 33645 w 31"/>
                  <a:gd name="T31" fmla="*/ 64139 h 77"/>
                  <a:gd name="T32" fmla="*/ 33645 w 31"/>
                  <a:gd name="T33" fmla="*/ 75458 h 77"/>
                  <a:gd name="T34" fmla="*/ 33645 w 31"/>
                  <a:gd name="T35" fmla="*/ 86777 h 77"/>
                  <a:gd name="T36" fmla="*/ 33645 w 31"/>
                  <a:gd name="T37" fmla="*/ 132051 h 77"/>
                  <a:gd name="T38" fmla="*/ 33645 w 31"/>
                  <a:gd name="T39" fmla="*/ 181099 h 77"/>
                  <a:gd name="T40" fmla="*/ 33645 w 31"/>
                  <a:gd name="T41" fmla="*/ 222601 h 77"/>
                  <a:gd name="T42" fmla="*/ 59813 w 31"/>
                  <a:gd name="T43" fmla="*/ 264103 h 77"/>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31" h="77">
                    <a:moveTo>
                      <a:pt x="17" y="0"/>
                    </a:moveTo>
                    <a:cubicBezTo>
                      <a:pt x="22" y="0"/>
                      <a:pt x="26" y="1"/>
                      <a:pt x="28" y="5"/>
                    </a:cubicBezTo>
                    <a:cubicBezTo>
                      <a:pt x="30" y="8"/>
                      <a:pt x="31" y="12"/>
                      <a:pt x="31" y="18"/>
                    </a:cubicBezTo>
                    <a:cubicBezTo>
                      <a:pt x="31" y="62"/>
                      <a:pt x="31" y="62"/>
                      <a:pt x="31" y="62"/>
                    </a:cubicBezTo>
                    <a:cubicBezTo>
                      <a:pt x="31" y="67"/>
                      <a:pt x="30" y="71"/>
                      <a:pt x="27" y="73"/>
                    </a:cubicBezTo>
                    <a:cubicBezTo>
                      <a:pt x="25" y="76"/>
                      <a:pt x="21" y="77"/>
                      <a:pt x="16" y="77"/>
                    </a:cubicBezTo>
                    <a:cubicBezTo>
                      <a:pt x="9" y="77"/>
                      <a:pt x="5" y="75"/>
                      <a:pt x="3" y="71"/>
                    </a:cubicBezTo>
                    <a:cubicBezTo>
                      <a:pt x="1" y="69"/>
                      <a:pt x="0" y="64"/>
                      <a:pt x="0" y="56"/>
                    </a:cubicBezTo>
                    <a:cubicBezTo>
                      <a:pt x="0" y="21"/>
                      <a:pt x="0" y="21"/>
                      <a:pt x="0" y="21"/>
                    </a:cubicBezTo>
                    <a:cubicBezTo>
                      <a:pt x="0" y="13"/>
                      <a:pt x="1" y="8"/>
                      <a:pt x="3" y="5"/>
                    </a:cubicBezTo>
                    <a:cubicBezTo>
                      <a:pt x="5" y="2"/>
                      <a:pt x="10" y="0"/>
                      <a:pt x="17" y="0"/>
                    </a:cubicBezTo>
                    <a:close/>
                    <a:moveTo>
                      <a:pt x="16" y="70"/>
                    </a:moveTo>
                    <a:cubicBezTo>
                      <a:pt x="20" y="70"/>
                      <a:pt x="22" y="66"/>
                      <a:pt x="22" y="59"/>
                    </a:cubicBezTo>
                    <a:cubicBezTo>
                      <a:pt x="22" y="17"/>
                      <a:pt x="22" y="17"/>
                      <a:pt x="22" y="17"/>
                    </a:cubicBezTo>
                    <a:cubicBezTo>
                      <a:pt x="22" y="10"/>
                      <a:pt x="20" y="7"/>
                      <a:pt x="16" y="7"/>
                    </a:cubicBezTo>
                    <a:cubicBezTo>
                      <a:pt x="11" y="7"/>
                      <a:pt x="9" y="10"/>
                      <a:pt x="9" y="17"/>
                    </a:cubicBezTo>
                    <a:cubicBezTo>
                      <a:pt x="9" y="20"/>
                      <a:pt x="9" y="20"/>
                      <a:pt x="9" y="20"/>
                    </a:cubicBezTo>
                    <a:cubicBezTo>
                      <a:pt x="9" y="23"/>
                      <a:pt x="9" y="23"/>
                      <a:pt x="9" y="23"/>
                    </a:cubicBezTo>
                    <a:cubicBezTo>
                      <a:pt x="9" y="35"/>
                      <a:pt x="9" y="35"/>
                      <a:pt x="9" y="35"/>
                    </a:cubicBezTo>
                    <a:cubicBezTo>
                      <a:pt x="9" y="48"/>
                      <a:pt x="9" y="48"/>
                      <a:pt x="9" y="48"/>
                    </a:cubicBezTo>
                    <a:cubicBezTo>
                      <a:pt x="9" y="59"/>
                      <a:pt x="9" y="59"/>
                      <a:pt x="9" y="59"/>
                    </a:cubicBezTo>
                    <a:cubicBezTo>
                      <a:pt x="9" y="66"/>
                      <a:pt x="11" y="70"/>
                      <a:pt x="16" y="70"/>
                    </a:cubicBezTo>
                    <a:close/>
                  </a:path>
                </a:pathLst>
              </a:custGeom>
              <a:solidFill>
                <a:srgbClr val="FFFFFF"/>
              </a:solidFill>
              <a:ln>
                <a:noFill/>
              </a:ln>
              <a:extLst>
                <a:ext uri="{91240B29-F687-4F45-9708-019B960494DF}">
                  <a14:hiddenLine xmlns:a14="http://schemas.microsoft.com/office/drawing/2010/main" w="15875">
                    <a:solidFill>
                      <a:srgbClr val="000000"/>
                    </a:solidFill>
                    <a:prstDash val="solid"/>
                    <a:miter lim="800000"/>
                    <a:headEnd/>
                    <a:tailEnd/>
                  </a14:hiddenLine>
                </a:ext>
              </a:extLst>
            </p:spPr>
            <p:txBody>
              <a:bodyPr/>
              <a:lstStyle/>
              <a:p>
                <a:endParaRPr lang="zh-CN" altLang="en-US" sz="2255"/>
              </a:p>
            </p:txBody>
          </p:sp>
          <p:sp>
            <p:nvSpPr>
              <p:cNvPr id="14375" name="Freeform 60"/>
              <p:cNvSpPr/>
              <p:nvPr/>
            </p:nvSpPr>
            <p:spPr bwMode="auto">
              <a:xfrm>
                <a:off x="1090613" y="6013451"/>
                <a:ext cx="117475" cy="290513"/>
              </a:xfrm>
              <a:custGeom>
                <a:avLst/>
                <a:gdLst>
                  <a:gd name="T0" fmla="*/ 0 w 31"/>
                  <a:gd name="T1" fmla="*/ 60366 h 77"/>
                  <a:gd name="T2" fmla="*/ 15158 w 31"/>
                  <a:gd name="T3" fmla="*/ 15092 h 77"/>
                  <a:gd name="T4" fmla="*/ 60632 w 31"/>
                  <a:gd name="T5" fmla="*/ 0 h 77"/>
                  <a:gd name="T6" fmla="*/ 109896 w 31"/>
                  <a:gd name="T7" fmla="*/ 22637 h 77"/>
                  <a:gd name="T8" fmla="*/ 117475 w 31"/>
                  <a:gd name="T9" fmla="*/ 83004 h 77"/>
                  <a:gd name="T10" fmla="*/ 113685 w 31"/>
                  <a:gd name="T11" fmla="*/ 113187 h 77"/>
                  <a:gd name="T12" fmla="*/ 102317 w 31"/>
                  <a:gd name="T13" fmla="*/ 143370 h 77"/>
                  <a:gd name="T14" fmla="*/ 68211 w 31"/>
                  <a:gd name="T15" fmla="*/ 196191 h 77"/>
                  <a:gd name="T16" fmla="*/ 41685 w 31"/>
                  <a:gd name="T17" fmla="*/ 256557 h 77"/>
                  <a:gd name="T18" fmla="*/ 117475 w 31"/>
                  <a:gd name="T19" fmla="*/ 256557 h 77"/>
                  <a:gd name="T20" fmla="*/ 117475 w 31"/>
                  <a:gd name="T21" fmla="*/ 286740 h 77"/>
                  <a:gd name="T22" fmla="*/ 30316 w 31"/>
                  <a:gd name="T23" fmla="*/ 290513 h 77"/>
                  <a:gd name="T24" fmla="*/ 0 w 31"/>
                  <a:gd name="T25" fmla="*/ 286740 h 77"/>
                  <a:gd name="T26" fmla="*/ 0 w 31"/>
                  <a:gd name="T27" fmla="*/ 286740 h 77"/>
                  <a:gd name="T28" fmla="*/ 18948 w 31"/>
                  <a:gd name="T29" fmla="*/ 207509 h 77"/>
                  <a:gd name="T30" fmla="*/ 64422 w 31"/>
                  <a:gd name="T31" fmla="*/ 139597 h 77"/>
                  <a:gd name="T32" fmla="*/ 79580 w 31"/>
                  <a:gd name="T33" fmla="*/ 75458 h 77"/>
                  <a:gd name="T34" fmla="*/ 79580 w 31"/>
                  <a:gd name="T35" fmla="*/ 71685 h 77"/>
                  <a:gd name="T36" fmla="*/ 79580 w 31"/>
                  <a:gd name="T37" fmla="*/ 64139 h 77"/>
                  <a:gd name="T38" fmla="*/ 79580 w 31"/>
                  <a:gd name="T39" fmla="*/ 45275 h 77"/>
                  <a:gd name="T40" fmla="*/ 56843 w 31"/>
                  <a:gd name="T41" fmla="*/ 26410 h 77"/>
                  <a:gd name="T42" fmla="*/ 37895 w 31"/>
                  <a:gd name="T43" fmla="*/ 60366 h 77"/>
                  <a:gd name="T44" fmla="*/ 37895 w 31"/>
                  <a:gd name="T45" fmla="*/ 71685 h 77"/>
                  <a:gd name="T46" fmla="*/ 37895 w 31"/>
                  <a:gd name="T47" fmla="*/ 79231 h 77"/>
                  <a:gd name="T48" fmla="*/ 37895 w 31"/>
                  <a:gd name="T49" fmla="*/ 86777 h 77"/>
                  <a:gd name="T50" fmla="*/ 37895 w 31"/>
                  <a:gd name="T51" fmla="*/ 98095 h 77"/>
                  <a:gd name="T52" fmla="*/ 0 w 31"/>
                  <a:gd name="T53" fmla="*/ 98095 h 77"/>
                  <a:gd name="T54" fmla="*/ 0 w 31"/>
                  <a:gd name="T55" fmla="*/ 60366 h 77"/>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31" h="77">
                    <a:moveTo>
                      <a:pt x="0" y="16"/>
                    </a:moveTo>
                    <a:cubicBezTo>
                      <a:pt x="0" y="10"/>
                      <a:pt x="2" y="6"/>
                      <a:pt x="4" y="4"/>
                    </a:cubicBezTo>
                    <a:cubicBezTo>
                      <a:pt x="6" y="1"/>
                      <a:pt x="10" y="0"/>
                      <a:pt x="16" y="0"/>
                    </a:cubicBezTo>
                    <a:cubicBezTo>
                      <a:pt x="23" y="0"/>
                      <a:pt x="27" y="2"/>
                      <a:pt x="29" y="6"/>
                    </a:cubicBezTo>
                    <a:cubicBezTo>
                      <a:pt x="30" y="9"/>
                      <a:pt x="31" y="14"/>
                      <a:pt x="31" y="22"/>
                    </a:cubicBezTo>
                    <a:cubicBezTo>
                      <a:pt x="31" y="25"/>
                      <a:pt x="31" y="28"/>
                      <a:pt x="30" y="30"/>
                    </a:cubicBezTo>
                    <a:cubicBezTo>
                      <a:pt x="30" y="32"/>
                      <a:pt x="29" y="35"/>
                      <a:pt x="27" y="38"/>
                    </a:cubicBezTo>
                    <a:cubicBezTo>
                      <a:pt x="18" y="52"/>
                      <a:pt x="18" y="52"/>
                      <a:pt x="18" y="52"/>
                    </a:cubicBezTo>
                    <a:cubicBezTo>
                      <a:pt x="14" y="58"/>
                      <a:pt x="12" y="63"/>
                      <a:pt x="11" y="68"/>
                    </a:cubicBezTo>
                    <a:cubicBezTo>
                      <a:pt x="31" y="68"/>
                      <a:pt x="31" y="68"/>
                      <a:pt x="31" y="68"/>
                    </a:cubicBezTo>
                    <a:cubicBezTo>
                      <a:pt x="31" y="76"/>
                      <a:pt x="31" y="76"/>
                      <a:pt x="31" y="76"/>
                    </a:cubicBezTo>
                    <a:cubicBezTo>
                      <a:pt x="8" y="77"/>
                      <a:pt x="8" y="77"/>
                      <a:pt x="8" y="77"/>
                    </a:cubicBezTo>
                    <a:cubicBezTo>
                      <a:pt x="0" y="76"/>
                      <a:pt x="0" y="76"/>
                      <a:pt x="0" y="76"/>
                    </a:cubicBezTo>
                    <a:cubicBezTo>
                      <a:pt x="0" y="76"/>
                      <a:pt x="0" y="76"/>
                      <a:pt x="0" y="76"/>
                    </a:cubicBezTo>
                    <a:cubicBezTo>
                      <a:pt x="0" y="68"/>
                      <a:pt x="2" y="61"/>
                      <a:pt x="5" y="55"/>
                    </a:cubicBezTo>
                    <a:cubicBezTo>
                      <a:pt x="7" y="51"/>
                      <a:pt x="11" y="45"/>
                      <a:pt x="17" y="37"/>
                    </a:cubicBezTo>
                    <a:cubicBezTo>
                      <a:pt x="20" y="32"/>
                      <a:pt x="21" y="27"/>
                      <a:pt x="21" y="20"/>
                    </a:cubicBezTo>
                    <a:cubicBezTo>
                      <a:pt x="21" y="19"/>
                      <a:pt x="21" y="19"/>
                      <a:pt x="21" y="19"/>
                    </a:cubicBezTo>
                    <a:cubicBezTo>
                      <a:pt x="21" y="17"/>
                      <a:pt x="21" y="17"/>
                      <a:pt x="21" y="17"/>
                    </a:cubicBezTo>
                    <a:cubicBezTo>
                      <a:pt x="21" y="15"/>
                      <a:pt x="21" y="13"/>
                      <a:pt x="21" y="12"/>
                    </a:cubicBezTo>
                    <a:cubicBezTo>
                      <a:pt x="20" y="9"/>
                      <a:pt x="18" y="7"/>
                      <a:pt x="15" y="7"/>
                    </a:cubicBezTo>
                    <a:cubicBezTo>
                      <a:pt x="11" y="7"/>
                      <a:pt x="10" y="10"/>
                      <a:pt x="10" y="16"/>
                    </a:cubicBezTo>
                    <a:cubicBezTo>
                      <a:pt x="10" y="19"/>
                      <a:pt x="10" y="19"/>
                      <a:pt x="10" y="19"/>
                    </a:cubicBezTo>
                    <a:cubicBezTo>
                      <a:pt x="10" y="21"/>
                      <a:pt x="10" y="21"/>
                      <a:pt x="10" y="21"/>
                    </a:cubicBezTo>
                    <a:cubicBezTo>
                      <a:pt x="10" y="23"/>
                      <a:pt x="10" y="23"/>
                      <a:pt x="10" y="23"/>
                    </a:cubicBezTo>
                    <a:cubicBezTo>
                      <a:pt x="10" y="26"/>
                      <a:pt x="10" y="26"/>
                      <a:pt x="10" y="26"/>
                    </a:cubicBezTo>
                    <a:cubicBezTo>
                      <a:pt x="0" y="26"/>
                      <a:pt x="0" y="26"/>
                      <a:pt x="0" y="26"/>
                    </a:cubicBezTo>
                    <a:lnTo>
                      <a:pt x="0" y="16"/>
                    </a:lnTo>
                    <a:close/>
                  </a:path>
                </a:pathLst>
              </a:custGeom>
              <a:solidFill>
                <a:srgbClr val="FFFFFF"/>
              </a:solidFill>
              <a:ln>
                <a:noFill/>
              </a:ln>
              <a:extLst>
                <a:ext uri="{91240B29-F687-4F45-9708-019B960494DF}">
                  <a14:hiddenLine xmlns:a14="http://schemas.microsoft.com/office/drawing/2010/main" w="15875">
                    <a:solidFill>
                      <a:srgbClr val="000000"/>
                    </a:solidFill>
                    <a:prstDash val="solid"/>
                    <a:miter lim="800000"/>
                    <a:headEnd/>
                    <a:tailEnd/>
                  </a14:hiddenLine>
                </a:ext>
              </a:extLst>
            </p:spPr>
            <p:txBody>
              <a:bodyPr/>
              <a:lstStyle/>
              <a:p>
                <a:endParaRPr lang="zh-CN" altLang="en-US" sz="2255"/>
              </a:p>
            </p:txBody>
          </p:sp>
        </p:grpSp>
      </p:grpSp>
      <p:grpSp>
        <p:nvGrpSpPr>
          <p:cNvPr id="3" name="组合 2"/>
          <p:cNvGrpSpPr/>
          <p:nvPr/>
        </p:nvGrpSpPr>
        <p:grpSpPr>
          <a:xfrm>
            <a:off x="6014811" y="4937737"/>
            <a:ext cx="1317752" cy="1145249"/>
            <a:chOff x="4796185" y="3903397"/>
            <a:chExt cx="1050770" cy="913217"/>
          </a:xfrm>
        </p:grpSpPr>
        <p:sp>
          <p:nvSpPr>
            <p:cNvPr id="90" name="Freeform 5"/>
            <p:cNvSpPr/>
            <p:nvPr/>
          </p:nvSpPr>
          <p:spPr bwMode="auto">
            <a:xfrm>
              <a:off x="4796185" y="3903397"/>
              <a:ext cx="1050770" cy="913217"/>
            </a:xfrm>
            <a:custGeom>
              <a:avLst/>
              <a:gdLst>
                <a:gd name="T0" fmla="*/ 365 w 1306"/>
                <a:gd name="T1" fmla="*/ 1149 h 1149"/>
                <a:gd name="T2" fmla="*/ 300 w 1306"/>
                <a:gd name="T3" fmla="*/ 1111 h 1149"/>
                <a:gd name="T4" fmla="*/ 12 w 1306"/>
                <a:gd name="T5" fmla="*/ 613 h 1149"/>
                <a:gd name="T6" fmla="*/ 12 w 1306"/>
                <a:gd name="T7" fmla="*/ 537 h 1149"/>
                <a:gd name="T8" fmla="*/ 300 w 1306"/>
                <a:gd name="T9" fmla="*/ 38 h 1149"/>
                <a:gd name="T10" fmla="*/ 365 w 1306"/>
                <a:gd name="T11" fmla="*/ 0 h 1149"/>
                <a:gd name="T12" fmla="*/ 941 w 1306"/>
                <a:gd name="T13" fmla="*/ 0 h 1149"/>
                <a:gd name="T14" fmla="*/ 1006 w 1306"/>
                <a:gd name="T15" fmla="*/ 38 h 1149"/>
                <a:gd name="T16" fmla="*/ 1294 w 1306"/>
                <a:gd name="T17" fmla="*/ 537 h 1149"/>
                <a:gd name="T18" fmla="*/ 1294 w 1306"/>
                <a:gd name="T19" fmla="*/ 613 h 1149"/>
                <a:gd name="T20" fmla="*/ 1006 w 1306"/>
                <a:gd name="T21" fmla="*/ 1111 h 1149"/>
                <a:gd name="T22" fmla="*/ 941 w 1306"/>
                <a:gd name="T23" fmla="*/ 1149 h 1149"/>
                <a:gd name="T24" fmla="*/ 365 w 1306"/>
                <a:gd name="T25" fmla="*/ 1149 h 1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06" h="1149">
                  <a:moveTo>
                    <a:pt x="365" y="1149"/>
                  </a:moveTo>
                  <a:cubicBezTo>
                    <a:pt x="341" y="1149"/>
                    <a:pt x="312" y="1132"/>
                    <a:pt x="300" y="1111"/>
                  </a:cubicBezTo>
                  <a:cubicBezTo>
                    <a:pt x="12" y="613"/>
                    <a:pt x="12" y="613"/>
                    <a:pt x="12" y="613"/>
                  </a:cubicBezTo>
                  <a:cubicBezTo>
                    <a:pt x="0" y="592"/>
                    <a:pt x="0" y="558"/>
                    <a:pt x="12" y="537"/>
                  </a:cubicBezTo>
                  <a:cubicBezTo>
                    <a:pt x="300" y="38"/>
                    <a:pt x="300" y="38"/>
                    <a:pt x="300" y="38"/>
                  </a:cubicBezTo>
                  <a:cubicBezTo>
                    <a:pt x="312" y="17"/>
                    <a:pt x="341" y="0"/>
                    <a:pt x="365" y="0"/>
                  </a:cubicBezTo>
                  <a:cubicBezTo>
                    <a:pt x="941" y="0"/>
                    <a:pt x="941" y="0"/>
                    <a:pt x="941" y="0"/>
                  </a:cubicBezTo>
                  <a:cubicBezTo>
                    <a:pt x="965" y="0"/>
                    <a:pt x="994" y="17"/>
                    <a:pt x="1006" y="38"/>
                  </a:cubicBezTo>
                  <a:cubicBezTo>
                    <a:pt x="1294" y="537"/>
                    <a:pt x="1294" y="537"/>
                    <a:pt x="1294" y="537"/>
                  </a:cubicBezTo>
                  <a:cubicBezTo>
                    <a:pt x="1306" y="558"/>
                    <a:pt x="1306" y="592"/>
                    <a:pt x="1294" y="613"/>
                  </a:cubicBezTo>
                  <a:cubicBezTo>
                    <a:pt x="1006" y="1111"/>
                    <a:pt x="1006" y="1111"/>
                    <a:pt x="1006" y="1111"/>
                  </a:cubicBezTo>
                  <a:cubicBezTo>
                    <a:pt x="994" y="1132"/>
                    <a:pt x="965" y="1149"/>
                    <a:pt x="941" y="1149"/>
                  </a:cubicBezTo>
                  <a:lnTo>
                    <a:pt x="365" y="1149"/>
                  </a:lnTo>
                  <a:close/>
                </a:path>
              </a:pathLst>
            </a:custGeom>
            <a:gradFill flip="none" rotWithShape="1">
              <a:gsLst>
                <a:gs pos="100000">
                  <a:srgbClr val="FFFFFF">
                    <a:lumMod val="100000"/>
                  </a:srgbClr>
                </a:gs>
                <a:gs pos="0">
                  <a:srgbClr val="D9D9DA"/>
                </a:gs>
              </a:gsLst>
              <a:lin ang="2700000" scaled="1"/>
              <a:tileRect/>
            </a:gradFill>
            <a:ln w="28575" cap="flat" cmpd="sng" algn="ctr">
              <a:gradFill flip="none" rotWithShape="1">
                <a:gsLst>
                  <a:gs pos="100000">
                    <a:srgbClr val="FFFFFF"/>
                  </a:gs>
                  <a:gs pos="0">
                    <a:srgbClr val="D9D9DA"/>
                  </a:gs>
                </a:gsLst>
                <a:lin ang="13500000" scaled="1"/>
                <a:tileRect/>
              </a:gradFill>
              <a:prstDash val="solid"/>
              <a:miter lim="800000"/>
            </a:ln>
            <a:effectLst>
              <a:outerShdw blurRad="279400" dist="165100" dir="2700000" algn="t" rotWithShape="0">
                <a:prstClr val="black">
                  <a:alpha val="35000"/>
                </a:prstClr>
              </a:outerShdw>
            </a:effectLst>
          </p:spPr>
          <p:txBody>
            <a:bodyPr lIns="91028" tIns="45514" rIns="91028" bIns="45514" anchor="ctr"/>
            <a:lstStyle/>
            <a:p>
              <a:pPr algn="ctr">
                <a:defRPr/>
              </a:pPr>
              <a:endParaRPr lang="zh-CN" altLang="en-US" sz="2255" kern="0">
                <a:solidFill>
                  <a:prstClr val="white"/>
                </a:solidFill>
                <a:latin typeface="Calibri" panose="020F0502020204030204"/>
              </a:endParaRPr>
            </a:p>
          </p:txBody>
        </p:sp>
        <p:sp>
          <p:nvSpPr>
            <p:cNvPr id="91" name="Freeform 5"/>
            <p:cNvSpPr/>
            <p:nvPr/>
          </p:nvSpPr>
          <p:spPr bwMode="auto">
            <a:xfrm>
              <a:off x="4871852" y="3980987"/>
              <a:ext cx="889825" cy="773341"/>
            </a:xfrm>
            <a:custGeom>
              <a:avLst/>
              <a:gdLst>
                <a:gd name="T0" fmla="*/ 365 w 1306"/>
                <a:gd name="T1" fmla="*/ 1149 h 1149"/>
                <a:gd name="T2" fmla="*/ 300 w 1306"/>
                <a:gd name="T3" fmla="*/ 1111 h 1149"/>
                <a:gd name="T4" fmla="*/ 12 w 1306"/>
                <a:gd name="T5" fmla="*/ 613 h 1149"/>
                <a:gd name="T6" fmla="*/ 12 w 1306"/>
                <a:gd name="T7" fmla="*/ 537 h 1149"/>
                <a:gd name="T8" fmla="*/ 300 w 1306"/>
                <a:gd name="T9" fmla="*/ 38 h 1149"/>
                <a:gd name="T10" fmla="*/ 365 w 1306"/>
                <a:gd name="T11" fmla="*/ 0 h 1149"/>
                <a:gd name="T12" fmla="*/ 941 w 1306"/>
                <a:gd name="T13" fmla="*/ 0 h 1149"/>
                <a:gd name="T14" fmla="*/ 1006 w 1306"/>
                <a:gd name="T15" fmla="*/ 38 h 1149"/>
                <a:gd name="T16" fmla="*/ 1294 w 1306"/>
                <a:gd name="T17" fmla="*/ 537 h 1149"/>
                <a:gd name="T18" fmla="*/ 1294 w 1306"/>
                <a:gd name="T19" fmla="*/ 613 h 1149"/>
                <a:gd name="T20" fmla="*/ 1006 w 1306"/>
                <a:gd name="T21" fmla="*/ 1111 h 1149"/>
                <a:gd name="T22" fmla="*/ 941 w 1306"/>
                <a:gd name="T23" fmla="*/ 1149 h 1149"/>
                <a:gd name="T24" fmla="*/ 365 w 1306"/>
                <a:gd name="T25" fmla="*/ 1149 h 1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06" h="1149">
                  <a:moveTo>
                    <a:pt x="365" y="1149"/>
                  </a:moveTo>
                  <a:cubicBezTo>
                    <a:pt x="341" y="1149"/>
                    <a:pt x="312" y="1132"/>
                    <a:pt x="300" y="1111"/>
                  </a:cubicBezTo>
                  <a:cubicBezTo>
                    <a:pt x="12" y="613"/>
                    <a:pt x="12" y="613"/>
                    <a:pt x="12" y="613"/>
                  </a:cubicBezTo>
                  <a:cubicBezTo>
                    <a:pt x="0" y="592"/>
                    <a:pt x="0" y="558"/>
                    <a:pt x="12" y="537"/>
                  </a:cubicBezTo>
                  <a:cubicBezTo>
                    <a:pt x="300" y="38"/>
                    <a:pt x="300" y="38"/>
                    <a:pt x="300" y="38"/>
                  </a:cubicBezTo>
                  <a:cubicBezTo>
                    <a:pt x="312" y="17"/>
                    <a:pt x="341" y="0"/>
                    <a:pt x="365" y="0"/>
                  </a:cubicBezTo>
                  <a:cubicBezTo>
                    <a:pt x="941" y="0"/>
                    <a:pt x="941" y="0"/>
                    <a:pt x="941" y="0"/>
                  </a:cubicBezTo>
                  <a:cubicBezTo>
                    <a:pt x="965" y="0"/>
                    <a:pt x="994" y="17"/>
                    <a:pt x="1006" y="38"/>
                  </a:cubicBezTo>
                  <a:cubicBezTo>
                    <a:pt x="1294" y="537"/>
                    <a:pt x="1294" y="537"/>
                    <a:pt x="1294" y="537"/>
                  </a:cubicBezTo>
                  <a:cubicBezTo>
                    <a:pt x="1306" y="558"/>
                    <a:pt x="1306" y="592"/>
                    <a:pt x="1294" y="613"/>
                  </a:cubicBezTo>
                  <a:cubicBezTo>
                    <a:pt x="1006" y="1111"/>
                    <a:pt x="1006" y="1111"/>
                    <a:pt x="1006" y="1111"/>
                  </a:cubicBezTo>
                  <a:cubicBezTo>
                    <a:pt x="994" y="1132"/>
                    <a:pt x="965" y="1149"/>
                    <a:pt x="941" y="1149"/>
                  </a:cubicBezTo>
                  <a:lnTo>
                    <a:pt x="365" y="1149"/>
                  </a:lnTo>
                  <a:close/>
                </a:path>
              </a:pathLst>
            </a:custGeom>
            <a:solidFill>
              <a:schemeClr val="accent3"/>
            </a:solidFill>
            <a:ln w="28575">
              <a:noFill/>
            </a:ln>
            <a:effectLst>
              <a:outerShdw blurRad="279400" dist="76200" dir="2700000" sx="101000" sy="101000" algn="tl"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028" tIns="45514" rIns="91028" bIns="45514" anchor="ctr"/>
            <a:lstStyle/>
            <a:p>
              <a:pPr algn="ctr">
                <a:defRPr/>
              </a:pPr>
              <a:endParaRPr lang="zh-CN" altLang="en-US" sz="2255"/>
            </a:p>
          </p:txBody>
        </p:sp>
        <p:grpSp>
          <p:nvGrpSpPr>
            <p:cNvPr id="14347" name="组合 91"/>
            <p:cNvGrpSpPr/>
            <p:nvPr/>
          </p:nvGrpSpPr>
          <p:grpSpPr bwMode="auto">
            <a:xfrm>
              <a:off x="5135619" y="4178023"/>
              <a:ext cx="644325" cy="573822"/>
              <a:chOff x="5405438" y="6815138"/>
              <a:chExt cx="511175" cy="460375"/>
            </a:xfrm>
          </p:grpSpPr>
          <p:sp>
            <p:nvSpPr>
              <p:cNvPr id="93" name="Freeform 61"/>
              <p:cNvSpPr/>
              <p:nvPr/>
            </p:nvSpPr>
            <p:spPr bwMode="auto">
              <a:xfrm>
                <a:off x="5424488" y="6821488"/>
                <a:ext cx="492125" cy="454025"/>
              </a:xfrm>
              <a:custGeom>
                <a:avLst/>
                <a:gdLst>
                  <a:gd name="T0" fmla="*/ 140 w 310"/>
                  <a:gd name="T1" fmla="*/ 286 h 286"/>
                  <a:gd name="T2" fmla="*/ 0 w 310"/>
                  <a:gd name="T3" fmla="*/ 172 h 286"/>
                  <a:gd name="T4" fmla="*/ 2 w 310"/>
                  <a:gd name="T5" fmla="*/ 12 h 286"/>
                  <a:gd name="T6" fmla="*/ 57 w 310"/>
                  <a:gd name="T7" fmla="*/ 7 h 286"/>
                  <a:gd name="T8" fmla="*/ 88 w 310"/>
                  <a:gd name="T9" fmla="*/ 41 h 286"/>
                  <a:gd name="T10" fmla="*/ 97 w 310"/>
                  <a:gd name="T11" fmla="*/ 7 h 286"/>
                  <a:gd name="T12" fmla="*/ 135 w 310"/>
                  <a:gd name="T13" fmla="*/ 0 h 286"/>
                  <a:gd name="T14" fmla="*/ 310 w 310"/>
                  <a:gd name="T15" fmla="*/ 150 h 286"/>
                  <a:gd name="T16" fmla="*/ 140 w 310"/>
                  <a:gd name="T17" fmla="*/ 286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0" h="286">
                    <a:moveTo>
                      <a:pt x="140" y="286"/>
                    </a:moveTo>
                    <a:lnTo>
                      <a:pt x="0" y="172"/>
                    </a:lnTo>
                    <a:lnTo>
                      <a:pt x="2" y="12"/>
                    </a:lnTo>
                    <a:lnTo>
                      <a:pt x="57" y="7"/>
                    </a:lnTo>
                    <a:lnTo>
                      <a:pt x="88" y="41"/>
                    </a:lnTo>
                    <a:lnTo>
                      <a:pt x="97" y="7"/>
                    </a:lnTo>
                    <a:lnTo>
                      <a:pt x="135" y="0"/>
                    </a:lnTo>
                    <a:lnTo>
                      <a:pt x="310" y="150"/>
                    </a:lnTo>
                    <a:lnTo>
                      <a:pt x="140" y="286"/>
                    </a:lnTo>
                    <a:close/>
                  </a:path>
                </a:pathLst>
              </a:custGeom>
              <a:gradFill flip="none" rotWithShape="1">
                <a:gsLst>
                  <a:gs pos="73000">
                    <a:srgbClr val="0D0D0D">
                      <a:alpha val="0"/>
                    </a:srgbClr>
                  </a:gs>
                  <a:gs pos="100000">
                    <a:schemeClr val="tx1">
                      <a:lumMod val="95000"/>
                      <a:lumOff val="5000"/>
                      <a:alpha val="0"/>
                    </a:schemeClr>
                  </a:gs>
                  <a:gs pos="0">
                    <a:schemeClr val="tx1">
                      <a:lumMod val="95000"/>
                      <a:lumOff val="5000"/>
                      <a:alpha val="55000"/>
                    </a:schemeClr>
                  </a:gs>
                </a:gsLst>
                <a:lin ang="2700000" scaled="1"/>
                <a:tileRect/>
              </a:gradFill>
              <a:ln>
                <a:noFill/>
              </a:ln>
            </p:spPr>
            <p:txBody>
              <a:bodyPr/>
              <a:lstStyle/>
              <a:p>
                <a:pPr>
                  <a:defRPr/>
                </a:pPr>
                <a:endParaRPr lang="zh-CN" altLang="en-US" sz="2255"/>
              </a:p>
            </p:txBody>
          </p:sp>
          <p:sp>
            <p:nvSpPr>
              <p:cNvPr id="14362" name="Freeform 62"/>
              <p:cNvSpPr>
                <a:spLocks noEditPoints="1"/>
              </p:cNvSpPr>
              <p:nvPr/>
            </p:nvSpPr>
            <p:spPr bwMode="auto">
              <a:xfrm>
                <a:off x="5405438" y="6815138"/>
                <a:ext cx="117475" cy="290513"/>
              </a:xfrm>
              <a:custGeom>
                <a:avLst/>
                <a:gdLst>
                  <a:gd name="T0" fmla="*/ 64422 w 31"/>
                  <a:gd name="T1" fmla="*/ 0 h 77"/>
                  <a:gd name="T2" fmla="*/ 109896 w 31"/>
                  <a:gd name="T3" fmla="*/ 18864 h 77"/>
                  <a:gd name="T4" fmla="*/ 117475 w 31"/>
                  <a:gd name="T5" fmla="*/ 67912 h 77"/>
                  <a:gd name="T6" fmla="*/ 117475 w 31"/>
                  <a:gd name="T7" fmla="*/ 233920 h 77"/>
                  <a:gd name="T8" fmla="*/ 102317 w 31"/>
                  <a:gd name="T9" fmla="*/ 275421 h 77"/>
                  <a:gd name="T10" fmla="*/ 60632 w 31"/>
                  <a:gd name="T11" fmla="*/ 290513 h 77"/>
                  <a:gd name="T12" fmla="*/ 11369 w 31"/>
                  <a:gd name="T13" fmla="*/ 271649 h 77"/>
                  <a:gd name="T14" fmla="*/ 0 w 31"/>
                  <a:gd name="T15" fmla="*/ 211282 h 77"/>
                  <a:gd name="T16" fmla="*/ 0 w 31"/>
                  <a:gd name="T17" fmla="*/ 79231 h 77"/>
                  <a:gd name="T18" fmla="*/ 11369 w 31"/>
                  <a:gd name="T19" fmla="*/ 18864 h 77"/>
                  <a:gd name="T20" fmla="*/ 64422 w 31"/>
                  <a:gd name="T21" fmla="*/ 0 h 77"/>
                  <a:gd name="T22" fmla="*/ 60632 w 31"/>
                  <a:gd name="T23" fmla="*/ 264103 h 77"/>
                  <a:gd name="T24" fmla="*/ 87159 w 31"/>
                  <a:gd name="T25" fmla="*/ 222601 h 77"/>
                  <a:gd name="T26" fmla="*/ 87159 w 31"/>
                  <a:gd name="T27" fmla="*/ 64139 h 77"/>
                  <a:gd name="T28" fmla="*/ 60632 w 31"/>
                  <a:gd name="T29" fmla="*/ 26410 h 77"/>
                  <a:gd name="T30" fmla="*/ 34106 w 31"/>
                  <a:gd name="T31" fmla="*/ 64139 h 77"/>
                  <a:gd name="T32" fmla="*/ 34106 w 31"/>
                  <a:gd name="T33" fmla="*/ 75458 h 77"/>
                  <a:gd name="T34" fmla="*/ 34106 w 31"/>
                  <a:gd name="T35" fmla="*/ 86777 h 77"/>
                  <a:gd name="T36" fmla="*/ 34106 w 31"/>
                  <a:gd name="T37" fmla="*/ 132051 h 77"/>
                  <a:gd name="T38" fmla="*/ 34106 w 31"/>
                  <a:gd name="T39" fmla="*/ 181099 h 77"/>
                  <a:gd name="T40" fmla="*/ 34106 w 31"/>
                  <a:gd name="T41" fmla="*/ 222601 h 77"/>
                  <a:gd name="T42" fmla="*/ 60632 w 31"/>
                  <a:gd name="T43" fmla="*/ 264103 h 77"/>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31" h="77">
                    <a:moveTo>
                      <a:pt x="17" y="0"/>
                    </a:moveTo>
                    <a:cubicBezTo>
                      <a:pt x="22" y="0"/>
                      <a:pt x="26" y="2"/>
                      <a:pt x="29" y="5"/>
                    </a:cubicBezTo>
                    <a:cubicBezTo>
                      <a:pt x="30" y="8"/>
                      <a:pt x="31" y="12"/>
                      <a:pt x="31" y="18"/>
                    </a:cubicBezTo>
                    <a:cubicBezTo>
                      <a:pt x="31" y="62"/>
                      <a:pt x="31" y="62"/>
                      <a:pt x="31" y="62"/>
                    </a:cubicBezTo>
                    <a:cubicBezTo>
                      <a:pt x="31" y="67"/>
                      <a:pt x="30" y="71"/>
                      <a:pt x="27" y="73"/>
                    </a:cubicBezTo>
                    <a:cubicBezTo>
                      <a:pt x="25" y="76"/>
                      <a:pt x="21" y="77"/>
                      <a:pt x="16" y="77"/>
                    </a:cubicBezTo>
                    <a:cubicBezTo>
                      <a:pt x="10" y="77"/>
                      <a:pt x="5" y="75"/>
                      <a:pt x="3" y="72"/>
                    </a:cubicBezTo>
                    <a:cubicBezTo>
                      <a:pt x="1" y="69"/>
                      <a:pt x="0" y="64"/>
                      <a:pt x="0" y="56"/>
                    </a:cubicBezTo>
                    <a:cubicBezTo>
                      <a:pt x="0" y="21"/>
                      <a:pt x="0" y="21"/>
                      <a:pt x="0" y="21"/>
                    </a:cubicBezTo>
                    <a:cubicBezTo>
                      <a:pt x="0" y="14"/>
                      <a:pt x="1" y="8"/>
                      <a:pt x="3" y="5"/>
                    </a:cubicBezTo>
                    <a:cubicBezTo>
                      <a:pt x="5" y="2"/>
                      <a:pt x="10" y="0"/>
                      <a:pt x="17" y="0"/>
                    </a:cubicBezTo>
                    <a:close/>
                    <a:moveTo>
                      <a:pt x="16" y="70"/>
                    </a:moveTo>
                    <a:cubicBezTo>
                      <a:pt x="20" y="70"/>
                      <a:pt x="23" y="66"/>
                      <a:pt x="23" y="59"/>
                    </a:cubicBezTo>
                    <a:cubicBezTo>
                      <a:pt x="23" y="17"/>
                      <a:pt x="23" y="17"/>
                      <a:pt x="23" y="17"/>
                    </a:cubicBezTo>
                    <a:cubicBezTo>
                      <a:pt x="23" y="10"/>
                      <a:pt x="20" y="7"/>
                      <a:pt x="16" y="7"/>
                    </a:cubicBezTo>
                    <a:cubicBezTo>
                      <a:pt x="12" y="7"/>
                      <a:pt x="9" y="10"/>
                      <a:pt x="9" y="17"/>
                    </a:cubicBezTo>
                    <a:cubicBezTo>
                      <a:pt x="9" y="20"/>
                      <a:pt x="9" y="20"/>
                      <a:pt x="9" y="20"/>
                    </a:cubicBezTo>
                    <a:cubicBezTo>
                      <a:pt x="9" y="23"/>
                      <a:pt x="9" y="23"/>
                      <a:pt x="9" y="23"/>
                    </a:cubicBezTo>
                    <a:cubicBezTo>
                      <a:pt x="9" y="35"/>
                      <a:pt x="9" y="35"/>
                      <a:pt x="9" y="35"/>
                    </a:cubicBezTo>
                    <a:cubicBezTo>
                      <a:pt x="9" y="48"/>
                      <a:pt x="9" y="48"/>
                      <a:pt x="9" y="48"/>
                    </a:cubicBezTo>
                    <a:cubicBezTo>
                      <a:pt x="9" y="59"/>
                      <a:pt x="9" y="59"/>
                      <a:pt x="9" y="59"/>
                    </a:cubicBezTo>
                    <a:cubicBezTo>
                      <a:pt x="9" y="66"/>
                      <a:pt x="12" y="70"/>
                      <a:pt x="16" y="70"/>
                    </a:cubicBezTo>
                    <a:close/>
                  </a:path>
                </a:pathLst>
              </a:custGeom>
              <a:solidFill>
                <a:srgbClr val="FFFFFF"/>
              </a:solidFill>
              <a:ln>
                <a:noFill/>
              </a:ln>
              <a:extLst>
                <a:ext uri="{91240B29-F687-4F45-9708-019B960494DF}">
                  <a14:hiddenLine xmlns:a14="http://schemas.microsoft.com/office/drawing/2010/main" w="15875">
                    <a:solidFill>
                      <a:srgbClr val="000000"/>
                    </a:solidFill>
                    <a:prstDash val="solid"/>
                    <a:miter lim="800000"/>
                    <a:headEnd/>
                    <a:tailEnd/>
                  </a14:hiddenLine>
                </a:ext>
              </a:extLst>
            </p:spPr>
            <p:txBody>
              <a:bodyPr/>
              <a:lstStyle/>
              <a:p>
                <a:endParaRPr lang="zh-CN" altLang="en-US" sz="2255"/>
              </a:p>
            </p:txBody>
          </p:sp>
          <p:sp>
            <p:nvSpPr>
              <p:cNvPr id="14363" name="Freeform 63"/>
              <p:cNvSpPr/>
              <p:nvPr/>
            </p:nvSpPr>
            <p:spPr bwMode="auto">
              <a:xfrm>
                <a:off x="5545138" y="6815138"/>
                <a:ext cx="112713" cy="290513"/>
              </a:xfrm>
              <a:custGeom>
                <a:avLst/>
                <a:gdLst>
                  <a:gd name="T0" fmla="*/ 33814 w 30"/>
                  <a:gd name="T1" fmla="*/ 203736 h 77"/>
                  <a:gd name="T2" fmla="*/ 33814 w 30"/>
                  <a:gd name="T3" fmla="*/ 233920 h 77"/>
                  <a:gd name="T4" fmla="*/ 37571 w 30"/>
                  <a:gd name="T5" fmla="*/ 256557 h 77"/>
                  <a:gd name="T6" fmla="*/ 60114 w 30"/>
                  <a:gd name="T7" fmla="*/ 264103 h 77"/>
                  <a:gd name="T8" fmla="*/ 78899 w 30"/>
                  <a:gd name="T9" fmla="*/ 245238 h 77"/>
                  <a:gd name="T10" fmla="*/ 78899 w 30"/>
                  <a:gd name="T11" fmla="*/ 218828 h 77"/>
                  <a:gd name="T12" fmla="*/ 78899 w 30"/>
                  <a:gd name="T13" fmla="*/ 196191 h 77"/>
                  <a:gd name="T14" fmla="*/ 75142 w 30"/>
                  <a:gd name="T15" fmla="*/ 162235 h 77"/>
                  <a:gd name="T16" fmla="*/ 45085 w 30"/>
                  <a:gd name="T17" fmla="*/ 147143 h 77"/>
                  <a:gd name="T18" fmla="*/ 37571 w 30"/>
                  <a:gd name="T19" fmla="*/ 147143 h 77"/>
                  <a:gd name="T20" fmla="*/ 26300 w 30"/>
                  <a:gd name="T21" fmla="*/ 150916 h 77"/>
                  <a:gd name="T22" fmla="*/ 26300 w 30"/>
                  <a:gd name="T23" fmla="*/ 116960 h 77"/>
                  <a:gd name="T24" fmla="*/ 33814 w 30"/>
                  <a:gd name="T25" fmla="*/ 116960 h 77"/>
                  <a:gd name="T26" fmla="*/ 71385 w 30"/>
                  <a:gd name="T27" fmla="*/ 83004 h 77"/>
                  <a:gd name="T28" fmla="*/ 71385 w 30"/>
                  <a:gd name="T29" fmla="*/ 52821 h 77"/>
                  <a:gd name="T30" fmla="*/ 52599 w 30"/>
                  <a:gd name="T31" fmla="*/ 26410 h 77"/>
                  <a:gd name="T32" fmla="*/ 33814 w 30"/>
                  <a:gd name="T33" fmla="*/ 56593 h 77"/>
                  <a:gd name="T34" fmla="*/ 33814 w 30"/>
                  <a:gd name="T35" fmla="*/ 64139 h 77"/>
                  <a:gd name="T36" fmla="*/ 33814 w 30"/>
                  <a:gd name="T37" fmla="*/ 71685 h 77"/>
                  <a:gd name="T38" fmla="*/ 0 w 30"/>
                  <a:gd name="T39" fmla="*/ 71685 h 77"/>
                  <a:gd name="T40" fmla="*/ 0 w 30"/>
                  <a:gd name="T41" fmla="*/ 45275 h 77"/>
                  <a:gd name="T42" fmla="*/ 56357 w 30"/>
                  <a:gd name="T43" fmla="*/ 0 h 77"/>
                  <a:gd name="T44" fmla="*/ 108956 w 30"/>
                  <a:gd name="T45" fmla="*/ 49048 h 77"/>
                  <a:gd name="T46" fmla="*/ 108956 w 30"/>
                  <a:gd name="T47" fmla="*/ 64139 h 77"/>
                  <a:gd name="T48" fmla="*/ 108956 w 30"/>
                  <a:gd name="T49" fmla="*/ 75458 h 77"/>
                  <a:gd name="T50" fmla="*/ 82656 w 30"/>
                  <a:gd name="T51" fmla="*/ 128278 h 77"/>
                  <a:gd name="T52" fmla="*/ 105199 w 30"/>
                  <a:gd name="T53" fmla="*/ 147143 h 77"/>
                  <a:gd name="T54" fmla="*/ 112713 w 30"/>
                  <a:gd name="T55" fmla="*/ 181099 h 77"/>
                  <a:gd name="T56" fmla="*/ 112713 w 30"/>
                  <a:gd name="T57" fmla="*/ 241465 h 77"/>
                  <a:gd name="T58" fmla="*/ 52599 w 30"/>
                  <a:gd name="T59" fmla="*/ 290513 h 77"/>
                  <a:gd name="T60" fmla="*/ 0 w 30"/>
                  <a:gd name="T61" fmla="*/ 241465 h 77"/>
                  <a:gd name="T62" fmla="*/ 0 w 30"/>
                  <a:gd name="T63" fmla="*/ 203736 h 77"/>
                  <a:gd name="T64" fmla="*/ 33814 w 30"/>
                  <a:gd name="T65" fmla="*/ 203736 h 7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30" h="77">
                    <a:moveTo>
                      <a:pt x="9" y="54"/>
                    </a:moveTo>
                    <a:cubicBezTo>
                      <a:pt x="9" y="62"/>
                      <a:pt x="9" y="62"/>
                      <a:pt x="9" y="62"/>
                    </a:cubicBezTo>
                    <a:cubicBezTo>
                      <a:pt x="9" y="65"/>
                      <a:pt x="9" y="67"/>
                      <a:pt x="10" y="68"/>
                    </a:cubicBezTo>
                    <a:cubicBezTo>
                      <a:pt x="11" y="69"/>
                      <a:pt x="13" y="70"/>
                      <a:pt x="16" y="70"/>
                    </a:cubicBezTo>
                    <a:cubicBezTo>
                      <a:pt x="18" y="70"/>
                      <a:pt x="20" y="68"/>
                      <a:pt x="21" y="65"/>
                    </a:cubicBezTo>
                    <a:cubicBezTo>
                      <a:pt x="21" y="64"/>
                      <a:pt x="21" y="62"/>
                      <a:pt x="21" y="58"/>
                    </a:cubicBezTo>
                    <a:cubicBezTo>
                      <a:pt x="21" y="52"/>
                      <a:pt x="21" y="52"/>
                      <a:pt x="21" y="52"/>
                    </a:cubicBezTo>
                    <a:cubicBezTo>
                      <a:pt x="21" y="48"/>
                      <a:pt x="21" y="45"/>
                      <a:pt x="20" y="43"/>
                    </a:cubicBezTo>
                    <a:cubicBezTo>
                      <a:pt x="18" y="41"/>
                      <a:pt x="16" y="39"/>
                      <a:pt x="12" y="39"/>
                    </a:cubicBezTo>
                    <a:cubicBezTo>
                      <a:pt x="11" y="39"/>
                      <a:pt x="11" y="39"/>
                      <a:pt x="10" y="39"/>
                    </a:cubicBezTo>
                    <a:cubicBezTo>
                      <a:pt x="9" y="39"/>
                      <a:pt x="8" y="40"/>
                      <a:pt x="7" y="40"/>
                    </a:cubicBezTo>
                    <a:cubicBezTo>
                      <a:pt x="7" y="31"/>
                      <a:pt x="7" y="31"/>
                      <a:pt x="7" y="31"/>
                    </a:cubicBezTo>
                    <a:cubicBezTo>
                      <a:pt x="9" y="31"/>
                      <a:pt x="9" y="31"/>
                      <a:pt x="9" y="31"/>
                    </a:cubicBezTo>
                    <a:cubicBezTo>
                      <a:pt x="16" y="31"/>
                      <a:pt x="19" y="28"/>
                      <a:pt x="19" y="22"/>
                    </a:cubicBezTo>
                    <a:cubicBezTo>
                      <a:pt x="19" y="14"/>
                      <a:pt x="19" y="14"/>
                      <a:pt x="19" y="14"/>
                    </a:cubicBezTo>
                    <a:cubicBezTo>
                      <a:pt x="19" y="9"/>
                      <a:pt x="18" y="7"/>
                      <a:pt x="14" y="7"/>
                    </a:cubicBezTo>
                    <a:cubicBezTo>
                      <a:pt x="11" y="7"/>
                      <a:pt x="9" y="10"/>
                      <a:pt x="9" y="15"/>
                    </a:cubicBezTo>
                    <a:cubicBezTo>
                      <a:pt x="9" y="17"/>
                      <a:pt x="9" y="17"/>
                      <a:pt x="9" y="17"/>
                    </a:cubicBezTo>
                    <a:cubicBezTo>
                      <a:pt x="9" y="19"/>
                      <a:pt x="9" y="19"/>
                      <a:pt x="9" y="19"/>
                    </a:cubicBezTo>
                    <a:cubicBezTo>
                      <a:pt x="0" y="19"/>
                      <a:pt x="0" y="19"/>
                      <a:pt x="0" y="19"/>
                    </a:cubicBezTo>
                    <a:cubicBezTo>
                      <a:pt x="0" y="12"/>
                      <a:pt x="0" y="12"/>
                      <a:pt x="0" y="12"/>
                    </a:cubicBezTo>
                    <a:cubicBezTo>
                      <a:pt x="0" y="4"/>
                      <a:pt x="5" y="0"/>
                      <a:pt x="15" y="0"/>
                    </a:cubicBezTo>
                    <a:cubicBezTo>
                      <a:pt x="24" y="0"/>
                      <a:pt x="29" y="4"/>
                      <a:pt x="29" y="13"/>
                    </a:cubicBezTo>
                    <a:cubicBezTo>
                      <a:pt x="29" y="17"/>
                      <a:pt x="29" y="17"/>
                      <a:pt x="29" y="17"/>
                    </a:cubicBezTo>
                    <a:cubicBezTo>
                      <a:pt x="29" y="20"/>
                      <a:pt x="29" y="20"/>
                      <a:pt x="29" y="20"/>
                    </a:cubicBezTo>
                    <a:cubicBezTo>
                      <a:pt x="29" y="27"/>
                      <a:pt x="26" y="31"/>
                      <a:pt x="22" y="34"/>
                    </a:cubicBezTo>
                    <a:cubicBezTo>
                      <a:pt x="25" y="35"/>
                      <a:pt x="27" y="36"/>
                      <a:pt x="28" y="39"/>
                    </a:cubicBezTo>
                    <a:cubicBezTo>
                      <a:pt x="29" y="41"/>
                      <a:pt x="30" y="44"/>
                      <a:pt x="30" y="48"/>
                    </a:cubicBezTo>
                    <a:cubicBezTo>
                      <a:pt x="30" y="64"/>
                      <a:pt x="30" y="64"/>
                      <a:pt x="30" y="64"/>
                    </a:cubicBezTo>
                    <a:cubicBezTo>
                      <a:pt x="30" y="73"/>
                      <a:pt x="25" y="77"/>
                      <a:pt x="14" y="77"/>
                    </a:cubicBezTo>
                    <a:cubicBezTo>
                      <a:pt x="5" y="77"/>
                      <a:pt x="0" y="73"/>
                      <a:pt x="0" y="64"/>
                    </a:cubicBezTo>
                    <a:cubicBezTo>
                      <a:pt x="0" y="54"/>
                      <a:pt x="0" y="54"/>
                      <a:pt x="0" y="54"/>
                    </a:cubicBezTo>
                    <a:lnTo>
                      <a:pt x="9" y="54"/>
                    </a:lnTo>
                    <a:close/>
                  </a:path>
                </a:pathLst>
              </a:custGeom>
              <a:solidFill>
                <a:srgbClr val="FFFFFF"/>
              </a:solidFill>
              <a:ln>
                <a:noFill/>
              </a:ln>
              <a:extLst>
                <a:ext uri="{91240B29-F687-4F45-9708-019B960494DF}">
                  <a14:hiddenLine xmlns:a14="http://schemas.microsoft.com/office/drawing/2010/main" w="15875">
                    <a:solidFill>
                      <a:srgbClr val="000000"/>
                    </a:solidFill>
                    <a:prstDash val="solid"/>
                    <a:miter lim="800000"/>
                    <a:headEnd/>
                    <a:tailEnd/>
                  </a14:hiddenLine>
                </a:ext>
              </a:extLst>
            </p:spPr>
            <p:txBody>
              <a:bodyPr/>
              <a:lstStyle/>
              <a:p>
                <a:endParaRPr lang="zh-CN" altLang="en-US" sz="2255"/>
              </a:p>
            </p:txBody>
          </p:sp>
        </p:grpSp>
      </p:grpSp>
      <p:sp>
        <p:nvSpPr>
          <p:cNvPr id="104" name="文本框 103"/>
          <p:cNvSpPr txBox="1"/>
          <p:nvPr/>
        </p:nvSpPr>
        <p:spPr>
          <a:xfrm>
            <a:off x="7648575" y="2803450"/>
            <a:ext cx="874729" cy="439256"/>
          </a:xfrm>
          <a:prstGeom prst="rect">
            <a:avLst/>
          </a:prstGeom>
          <a:noFill/>
        </p:spPr>
        <p:txBody>
          <a:bodyPr wrap="none" lIns="91028" tIns="45514" rIns="91028" bIns="45514">
            <a:spAutoFit/>
          </a:bodyPr>
          <a:lstStyle/>
          <a:p>
            <a:pPr>
              <a:defRPr/>
            </a:pPr>
            <a:r>
              <a:rPr lang="zh-CN" altLang="en-US" sz="2255" dirty="0">
                <a:solidFill>
                  <a:schemeClr val="tx1">
                    <a:lumMod val="65000"/>
                    <a:lumOff val="35000"/>
                  </a:schemeClr>
                </a:solidFill>
                <a:latin typeface="Impact" panose="020B0806030902050204" pitchFamily="34" charset="0"/>
              </a:rPr>
              <a:t>标题</a:t>
            </a:r>
            <a:r>
              <a:rPr lang="en-US" altLang="zh-CN" sz="2255" dirty="0">
                <a:solidFill>
                  <a:schemeClr val="tx1">
                    <a:lumMod val="65000"/>
                    <a:lumOff val="35000"/>
                  </a:schemeClr>
                </a:solidFill>
                <a:latin typeface="Impact" panose="020B0806030902050204" pitchFamily="34" charset="0"/>
              </a:rPr>
              <a:t>1</a:t>
            </a:r>
            <a:endParaRPr lang="zh-CN" altLang="en-US" sz="2255" dirty="0">
              <a:solidFill>
                <a:schemeClr val="tx1">
                  <a:lumMod val="65000"/>
                  <a:lumOff val="35000"/>
                </a:schemeClr>
              </a:solidFill>
              <a:latin typeface="Impact" panose="020B0806030902050204" pitchFamily="34" charset="0"/>
            </a:endParaRPr>
          </a:p>
        </p:txBody>
      </p:sp>
      <p:sp>
        <p:nvSpPr>
          <p:cNvPr id="105" name="TextBox 49"/>
          <p:cNvSpPr txBox="1"/>
          <p:nvPr/>
        </p:nvSpPr>
        <p:spPr>
          <a:xfrm>
            <a:off x="7648576" y="3184424"/>
            <a:ext cx="4367212" cy="400784"/>
          </a:xfrm>
          <a:prstGeom prst="rect">
            <a:avLst/>
          </a:prstGeom>
          <a:noFill/>
          <a:ln w="3175">
            <a:noFill/>
          </a:ln>
        </p:spPr>
        <p:txBody>
          <a:bodyPr lIns="91028" tIns="45514" rIns="91028" bIns="45514">
            <a:spAutoFit/>
          </a:bodyPr>
          <a:lstStyle/>
          <a:p>
            <a:pPr>
              <a:defRPr/>
            </a:pPr>
            <a:r>
              <a:rPr lang="en-US" altLang="zh-CN" sz="2005" dirty="0">
                <a:solidFill>
                  <a:schemeClr val="tx1">
                    <a:lumMod val="65000"/>
                    <a:lumOff val="35000"/>
                  </a:schemeClr>
                </a:solidFill>
                <a:latin typeface="Arial Unicode MS" panose="020B0604020202020204" pitchFamily="34" charset="-122"/>
                <a:ea typeface="Arial Unicode MS" panose="020B0604020202020204" pitchFamily="34" charset="-122"/>
                <a:cs typeface="Arial Unicode MS" panose="020B0604020202020204" pitchFamily="34" charset="-122"/>
                <a:sym typeface="Batang" panose="02030600000101010101" charset="-127"/>
              </a:rPr>
              <a:t>Click here to add your text.</a:t>
            </a:r>
          </a:p>
        </p:txBody>
      </p:sp>
      <p:sp>
        <p:nvSpPr>
          <p:cNvPr id="106" name="文本框 105"/>
          <p:cNvSpPr txBox="1"/>
          <p:nvPr/>
        </p:nvSpPr>
        <p:spPr>
          <a:xfrm>
            <a:off x="7648575" y="3947943"/>
            <a:ext cx="874729" cy="439256"/>
          </a:xfrm>
          <a:prstGeom prst="rect">
            <a:avLst/>
          </a:prstGeom>
          <a:noFill/>
        </p:spPr>
        <p:txBody>
          <a:bodyPr wrap="none" lIns="91028" tIns="45514" rIns="91028" bIns="45514">
            <a:spAutoFit/>
          </a:bodyPr>
          <a:lstStyle/>
          <a:p>
            <a:pPr>
              <a:defRPr/>
            </a:pPr>
            <a:r>
              <a:rPr lang="zh-CN" altLang="en-US" sz="2255" dirty="0">
                <a:solidFill>
                  <a:schemeClr val="tx1">
                    <a:lumMod val="65000"/>
                    <a:lumOff val="35000"/>
                  </a:schemeClr>
                </a:solidFill>
                <a:latin typeface="Impact" panose="020B0806030902050204" pitchFamily="34" charset="0"/>
              </a:rPr>
              <a:t>标题</a:t>
            </a:r>
            <a:r>
              <a:rPr lang="en-US" altLang="zh-CN" sz="2255" dirty="0">
                <a:solidFill>
                  <a:schemeClr val="tx1">
                    <a:lumMod val="65000"/>
                    <a:lumOff val="35000"/>
                  </a:schemeClr>
                </a:solidFill>
                <a:latin typeface="Impact" panose="020B0806030902050204" pitchFamily="34" charset="0"/>
              </a:rPr>
              <a:t>1</a:t>
            </a:r>
            <a:endParaRPr lang="zh-CN" altLang="en-US" sz="2255" dirty="0">
              <a:solidFill>
                <a:schemeClr val="tx1">
                  <a:lumMod val="65000"/>
                  <a:lumOff val="35000"/>
                </a:schemeClr>
              </a:solidFill>
              <a:latin typeface="Impact" panose="020B0806030902050204" pitchFamily="34" charset="0"/>
            </a:endParaRPr>
          </a:p>
        </p:txBody>
      </p:sp>
      <p:sp>
        <p:nvSpPr>
          <p:cNvPr id="107" name="TextBox 49"/>
          <p:cNvSpPr txBox="1"/>
          <p:nvPr/>
        </p:nvSpPr>
        <p:spPr>
          <a:xfrm>
            <a:off x="7648576" y="4328917"/>
            <a:ext cx="4367212" cy="400784"/>
          </a:xfrm>
          <a:prstGeom prst="rect">
            <a:avLst/>
          </a:prstGeom>
          <a:noFill/>
          <a:ln w="3175">
            <a:noFill/>
          </a:ln>
        </p:spPr>
        <p:txBody>
          <a:bodyPr lIns="91028" tIns="45514" rIns="91028" bIns="45514">
            <a:spAutoFit/>
          </a:bodyPr>
          <a:lstStyle/>
          <a:p>
            <a:pPr>
              <a:defRPr/>
            </a:pPr>
            <a:r>
              <a:rPr lang="en-US" altLang="zh-CN" sz="2005" dirty="0">
                <a:solidFill>
                  <a:schemeClr val="tx1">
                    <a:lumMod val="65000"/>
                    <a:lumOff val="35000"/>
                  </a:schemeClr>
                </a:solidFill>
                <a:latin typeface="Arial Unicode MS" panose="020B0604020202020204" pitchFamily="34" charset="-122"/>
                <a:ea typeface="Arial Unicode MS" panose="020B0604020202020204" pitchFamily="34" charset="-122"/>
                <a:cs typeface="Arial Unicode MS" panose="020B0604020202020204" pitchFamily="34" charset="-122"/>
                <a:sym typeface="Batang" panose="02030600000101010101" charset="-127"/>
              </a:rPr>
              <a:t>Click here to add your text.</a:t>
            </a:r>
          </a:p>
        </p:txBody>
      </p:sp>
      <p:sp>
        <p:nvSpPr>
          <p:cNvPr id="108" name="文本框 107"/>
          <p:cNvSpPr txBox="1"/>
          <p:nvPr/>
        </p:nvSpPr>
        <p:spPr>
          <a:xfrm>
            <a:off x="7648575" y="5092436"/>
            <a:ext cx="874729" cy="439256"/>
          </a:xfrm>
          <a:prstGeom prst="rect">
            <a:avLst/>
          </a:prstGeom>
          <a:noFill/>
        </p:spPr>
        <p:txBody>
          <a:bodyPr wrap="none" lIns="91028" tIns="45514" rIns="91028" bIns="45514">
            <a:spAutoFit/>
          </a:bodyPr>
          <a:lstStyle/>
          <a:p>
            <a:pPr>
              <a:defRPr/>
            </a:pPr>
            <a:r>
              <a:rPr lang="zh-CN" altLang="en-US" sz="2255" dirty="0">
                <a:solidFill>
                  <a:schemeClr val="tx1">
                    <a:lumMod val="65000"/>
                    <a:lumOff val="35000"/>
                  </a:schemeClr>
                </a:solidFill>
                <a:latin typeface="Impact" panose="020B0806030902050204" pitchFamily="34" charset="0"/>
              </a:rPr>
              <a:t>标题</a:t>
            </a:r>
            <a:r>
              <a:rPr lang="en-US" altLang="zh-CN" sz="2255" dirty="0">
                <a:solidFill>
                  <a:schemeClr val="tx1">
                    <a:lumMod val="65000"/>
                    <a:lumOff val="35000"/>
                  </a:schemeClr>
                </a:solidFill>
                <a:latin typeface="Impact" panose="020B0806030902050204" pitchFamily="34" charset="0"/>
              </a:rPr>
              <a:t>1</a:t>
            </a:r>
            <a:endParaRPr lang="zh-CN" altLang="en-US" sz="2255" dirty="0">
              <a:solidFill>
                <a:schemeClr val="tx1">
                  <a:lumMod val="65000"/>
                  <a:lumOff val="35000"/>
                </a:schemeClr>
              </a:solidFill>
              <a:latin typeface="Impact" panose="020B0806030902050204" pitchFamily="34" charset="0"/>
            </a:endParaRPr>
          </a:p>
        </p:txBody>
      </p:sp>
      <p:sp>
        <p:nvSpPr>
          <p:cNvPr id="109" name="TextBox 49"/>
          <p:cNvSpPr txBox="1"/>
          <p:nvPr/>
        </p:nvSpPr>
        <p:spPr>
          <a:xfrm>
            <a:off x="7648576" y="5471843"/>
            <a:ext cx="4367212" cy="400784"/>
          </a:xfrm>
          <a:prstGeom prst="rect">
            <a:avLst/>
          </a:prstGeom>
          <a:noFill/>
          <a:ln w="3175">
            <a:noFill/>
          </a:ln>
        </p:spPr>
        <p:txBody>
          <a:bodyPr lIns="91028" tIns="45514" rIns="91028" bIns="45514">
            <a:spAutoFit/>
          </a:bodyPr>
          <a:lstStyle/>
          <a:p>
            <a:pPr>
              <a:defRPr/>
            </a:pPr>
            <a:r>
              <a:rPr lang="en-US" altLang="zh-CN" sz="2005" dirty="0">
                <a:solidFill>
                  <a:schemeClr val="tx1">
                    <a:lumMod val="65000"/>
                    <a:lumOff val="35000"/>
                  </a:schemeClr>
                </a:solidFill>
                <a:latin typeface="Arial Unicode MS" panose="020B0604020202020204" pitchFamily="34" charset="-122"/>
                <a:ea typeface="Arial Unicode MS" panose="020B0604020202020204" pitchFamily="34" charset="-122"/>
                <a:cs typeface="Arial Unicode MS" panose="020B0604020202020204" pitchFamily="34" charset="-122"/>
                <a:sym typeface="Batang" panose="02030600000101010101" charset="-127"/>
              </a:rPr>
              <a:t>Click here to add your text.</a:t>
            </a:r>
          </a:p>
        </p:txBody>
      </p:sp>
      <p:grpSp>
        <p:nvGrpSpPr>
          <p:cNvPr id="2" name="组合 1"/>
          <p:cNvGrpSpPr/>
          <p:nvPr/>
        </p:nvGrpSpPr>
        <p:grpSpPr>
          <a:xfrm>
            <a:off x="747714" y="2560441"/>
            <a:ext cx="4217987" cy="3665513"/>
            <a:chOff x="596224" y="2007751"/>
            <a:chExt cx="3363405" cy="2922865"/>
          </a:xfrm>
        </p:grpSpPr>
        <p:grpSp>
          <p:nvGrpSpPr>
            <p:cNvPr id="14338" name="组合 56"/>
            <p:cNvGrpSpPr/>
            <p:nvPr/>
          </p:nvGrpSpPr>
          <p:grpSpPr bwMode="auto">
            <a:xfrm>
              <a:off x="596224" y="2007751"/>
              <a:ext cx="3363405" cy="2922865"/>
              <a:chOff x="2408238" y="642938"/>
              <a:chExt cx="6537042" cy="5753101"/>
            </a:xfrm>
          </p:grpSpPr>
          <p:sp>
            <p:nvSpPr>
              <p:cNvPr id="14388" name="任意多边形 57"/>
              <p:cNvSpPr/>
              <p:nvPr/>
            </p:nvSpPr>
            <p:spPr bwMode="auto">
              <a:xfrm>
                <a:off x="4849814" y="854077"/>
                <a:ext cx="4095466" cy="5541962"/>
              </a:xfrm>
              <a:custGeom>
                <a:avLst/>
                <a:gdLst>
                  <a:gd name="T0" fmla="*/ 1781131 w 4095466"/>
                  <a:gd name="T1" fmla="*/ 2874962 h 5541962"/>
                  <a:gd name="T2" fmla="*/ 3038475 w 4095466"/>
                  <a:gd name="T3" fmla="*/ 3601170 h 5541962"/>
                  <a:gd name="T4" fmla="*/ 2039211 w 4095466"/>
                  <a:gd name="T5" fmla="*/ 5332112 h 5541962"/>
                  <a:gd name="T6" fmla="*/ 1676882 w 4095466"/>
                  <a:gd name="T7" fmla="*/ 5541962 h 5541962"/>
                  <a:gd name="T8" fmla="*/ 0 w 4095466"/>
                  <a:gd name="T9" fmla="*/ 5541962 h 5541962"/>
                  <a:gd name="T10" fmla="*/ 363600 w 4095466"/>
                  <a:gd name="T11" fmla="*/ 5332112 h 5541962"/>
                  <a:gd name="T12" fmla="*/ 1781131 w 4095466"/>
                  <a:gd name="T13" fmla="*/ 2874962 h 5541962"/>
                  <a:gd name="T14" fmla="*/ 3200230 w 4095466"/>
                  <a:gd name="T15" fmla="*/ 0 h 5541962"/>
                  <a:gd name="T16" fmla="*/ 4038183 w 4095466"/>
                  <a:gd name="T17" fmla="*/ 1451364 h 5541962"/>
                  <a:gd name="T18" fmla="*/ 4038183 w 4095466"/>
                  <a:gd name="T19" fmla="*/ 1869489 h 5541962"/>
                  <a:gd name="T20" fmla="*/ 3038742 w 4095466"/>
                  <a:gd name="T21" fmla="*/ 3600450 h 5541962"/>
                  <a:gd name="T22" fmla="*/ 1781175 w 4095466"/>
                  <a:gd name="T23" fmla="*/ 2874768 h 5541962"/>
                  <a:gd name="T24" fmla="*/ 3200230 w 4095466"/>
                  <a:gd name="T25" fmla="*/ 418125 h 5541962"/>
                  <a:gd name="T26" fmla="*/ 3200230 w 4095466"/>
                  <a:gd name="T27" fmla="*/ 0 h 554196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4095466" h="5541962">
                    <a:moveTo>
                      <a:pt x="1781131" y="2874962"/>
                    </a:moveTo>
                    <a:cubicBezTo>
                      <a:pt x="3038475" y="3601170"/>
                      <a:pt x="3038475" y="3601170"/>
                      <a:pt x="3038475" y="3601170"/>
                    </a:cubicBezTo>
                    <a:cubicBezTo>
                      <a:pt x="2039211" y="5332112"/>
                      <a:pt x="2039211" y="5332112"/>
                      <a:pt x="2039211" y="5332112"/>
                    </a:cubicBezTo>
                    <a:cubicBezTo>
                      <a:pt x="1959117" y="5472012"/>
                      <a:pt x="1818000" y="5541962"/>
                      <a:pt x="1676882" y="5541962"/>
                    </a:cubicBezTo>
                    <a:cubicBezTo>
                      <a:pt x="0" y="5541962"/>
                      <a:pt x="0" y="5541962"/>
                      <a:pt x="0" y="5541962"/>
                    </a:cubicBezTo>
                    <a:cubicBezTo>
                      <a:pt x="141117" y="5541962"/>
                      <a:pt x="282235" y="5472012"/>
                      <a:pt x="363600" y="5332112"/>
                    </a:cubicBezTo>
                    <a:cubicBezTo>
                      <a:pt x="1781131" y="2874962"/>
                      <a:pt x="1781131" y="2874962"/>
                      <a:pt x="1781131" y="2874962"/>
                    </a:cubicBezTo>
                    <a:close/>
                    <a:moveTo>
                      <a:pt x="3200230" y="0"/>
                    </a:moveTo>
                    <a:cubicBezTo>
                      <a:pt x="4038183" y="1451364"/>
                      <a:pt x="4038183" y="1451364"/>
                      <a:pt x="4038183" y="1451364"/>
                    </a:cubicBezTo>
                    <a:cubicBezTo>
                      <a:pt x="4109391" y="1573370"/>
                      <a:pt x="4119563" y="1730961"/>
                      <a:pt x="4038183" y="1869489"/>
                    </a:cubicBezTo>
                    <a:cubicBezTo>
                      <a:pt x="3038742" y="3600450"/>
                      <a:pt x="3038742" y="3600450"/>
                      <a:pt x="3038742" y="3600450"/>
                    </a:cubicBezTo>
                    <a:cubicBezTo>
                      <a:pt x="1781175" y="2874768"/>
                      <a:pt x="1781175" y="2874768"/>
                      <a:pt x="1781175" y="2874768"/>
                    </a:cubicBezTo>
                    <a:lnTo>
                      <a:pt x="3200230" y="418125"/>
                    </a:lnTo>
                    <a:cubicBezTo>
                      <a:pt x="3280337" y="279597"/>
                      <a:pt x="3270165" y="122006"/>
                      <a:pt x="3200230" y="0"/>
                    </a:cubicBezTo>
                    <a:close/>
                  </a:path>
                </a:pathLst>
              </a:custGeom>
              <a:solidFill>
                <a:schemeClr val="accent2"/>
              </a:solidFill>
              <a:ln>
                <a:noFill/>
              </a:ln>
              <a:extLst>
                <a:ext uri="{91240B29-F687-4F45-9708-019B960494DF}">
                  <a14:hiddenLine xmlns:a14="http://schemas.microsoft.com/office/drawing/2010/main" w="4763">
                    <a:solidFill>
                      <a:srgbClr val="000000"/>
                    </a:solidFill>
                    <a:prstDash val="solid"/>
                    <a:miter lim="800000"/>
                    <a:headEnd/>
                    <a:tailEnd/>
                  </a14:hiddenLine>
                </a:ext>
              </a:extLst>
            </p:spPr>
            <p:txBody>
              <a:bodyPr/>
              <a:lstStyle/>
              <a:p>
                <a:endParaRPr lang="zh-CN" altLang="en-US" sz="2255"/>
              </a:p>
            </p:txBody>
          </p:sp>
          <p:sp>
            <p:nvSpPr>
              <p:cNvPr id="14389" name="Freeform 7"/>
              <p:cNvSpPr/>
              <p:nvPr/>
            </p:nvSpPr>
            <p:spPr bwMode="auto">
              <a:xfrm>
                <a:off x="2489202" y="642938"/>
                <a:ext cx="6399212" cy="1662113"/>
              </a:xfrm>
              <a:custGeom>
                <a:avLst/>
                <a:gdLst>
                  <a:gd name="T0" fmla="*/ 837886 w 5033"/>
                  <a:gd name="T1" fmla="*/ 209831 h 1307"/>
                  <a:gd name="T2" fmla="*/ 1200250 w 5033"/>
                  <a:gd name="T3" fmla="*/ 0 h 1307"/>
                  <a:gd name="T4" fmla="*/ 5197692 w 5033"/>
                  <a:gd name="T5" fmla="*/ 0 h 1307"/>
                  <a:gd name="T6" fmla="*/ 5561327 w 5033"/>
                  <a:gd name="T7" fmla="*/ 209831 h 1307"/>
                  <a:gd name="T8" fmla="*/ 6399213 w 5033"/>
                  <a:gd name="T9" fmla="*/ 1662113 h 1307"/>
                  <a:gd name="T10" fmla="*/ 6036849 w 5033"/>
                  <a:gd name="T11" fmla="*/ 1452282 h 1307"/>
                  <a:gd name="T12" fmla="*/ 362364 w 5033"/>
                  <a:gd name="T13" fmla="*/ 1452282 h 1307"/>
                  <a:gd name="T14" fmla="*/ 0 w 5033"/>
                  <a:gd name="T15" fmla="*/ 1662113 h 1307"/>
                  <a:gd name="T16" fmla="*/ 837886 w 5033"/>
                  <a:gd name="T17" fmla="*/ 209831 h 130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033" h="1307">
                    <a:moveTo>
                      <a:pt x="659" y="165"/>
                    </a:moveTo>
                    <a:cubicBezTo>
                      <a:pt x="714" y="69"/>
                      <a:pt x="818" y="0"/>
                      <a:pt x="944" y="0"/>
                    </a:cubicBezTo>
                    <a:cubicBezTo>
                      <a:pt x="4088" y="0"/>
                      <a:pt x="4088" y="0"/>
                      <a:pt x="4088" y="0"/>
                    </a:cubicBezTo>
                    <a:cubicBezTo>
                      <a:pt x="4215" y="0"/>
                      <a:pt x="4318" y="69"/>
                      <a:pt x="4374" y="165"/>
                    </a:cubicBezTo>
                    <a:cubicBezTo>
                      <a:pt x="5033" y="1307"/>
                      <a:pt x="5033" y="1307"/>
                      <a:pt x="5033" y="1307"/>
                    </a:cubicBezTo>
                    <a:cubicBezTo>
                      <a:pt x="4978" y="1211"/>
                      <a:pt x="4874" y="1142"/>
                      <a:pt x="4748" y="1142"/>
                    </a:cubicBezTo>
                    <a:cubicBezTo>
                      <a:pt x="285" y="1142"/>
                      <a:pt x="285" y="1142"/>
                      <a:pt x="285" y="1142"/>
                    </a:cubicBezTo>
                    <a:cubicBezTo>
                      <a:pt x="158" y="1142"/>
                      <a:pt x="55" y="1211"/>
                      <a:pt x="0" y="1307"/>
                    </a:cubicBezTo>
                    <a:lnTo>
                      <a:pt x="659" y="165"/>
                    </a:lnTo>
                    <a:close/>
                  </a:path>
                </a:pathLst>
              </a:custGeom>
              <a:solidFill>
                <a:schemeClr val="accent1"/>
              </a:solidFill>
              <a:ln>
                <a:noFill/>
              </a:ln>
              <a:extLst>
                <a:ext uri="{91240B29-F687-4F45-9708-019B960494DF}">
                  <a14:hiddenLine xmlns:a14="http://schemas.microsoft.com/office/drawing/2010/main" w="4763">
                    <a:solidFill>
                      <a:srgbClr val="000000"/>
                    </a:solidFill>
                    <a:prstDash val="solid"/>
                    <a:miter lim="800000"/>
                    <a:headEnd/>
                    <a:tailEnd/>
                  </a14:hiddenLine>
                </a:ext>
              </a:extLst>
            </p:spPr>
            <p:txBody>
              <a:bodyPr/>
              <a:lstStyle/>
              <a:p>
                <a:endParaRPr lang="zh-CN" altLang="en-US" sz="2255"/>
              </a:p>
            </p:txBody>
          </p:sp>
          <p:sp>
            <p:nvSpPr>
              <p:cNvPr id="14390" name="Freeform 9"/>
              <p:cNvSpPr/>
              <p:nvPr/>
            </p:nvSpPr>
            <p:spPr bwMode="auto">
              <a:xfrm>
                <a:off x="2408238" y="854076"/>
                <a:ext cx="4117975" cy="5541963"/>
              </a:xfrm>
              <a:custGeom>
                <a:avLst/>
                <a:gdLst>
                  <a:gd name="T0" fmla="*/ 81343 w 3240"/>
                  <a:gd name="T1" fmla="*/ 1451921 h 4359"/>
                  <a:gd name="T2" fmla="*/ 918918 w 3240"/>
                  <a:gd name="T3" fmla="*/ 0 h 4359"/>
                  <a:gd name="T4" fmla="*/ 918918 w 3240"/>
                  <a:gd name="T5" fmla="*/ 418285 h 4359"/>
                  <a:gd name="T6" fmla="*/ 3754475 w 3240"/>
                  <a:gd name="T7" fmla="*/ 5332185 h 4359"/>
                  <a:gd name="T8" fmla="*/ 4117975 w 3240"/>
                  <a:gd name="T9" fmla="*/ 5541963 h 4359"/>
                  <a:gd name="T10" fmla="*/ 2441552 w 3240"/>
                  <a:gd name="T11" fmla="*/ 5541963 h 4359"/>
                  <a:gd name="T12" fmla="*/ 2078052 w 3240"/>
                  <a:gd name="T13" fmla="*/ 5332185 h 4359"/>
                  <a:gd name="T14" fmla="*/ 81343 w 3240"/>
                  <a:gd name="T15" fmla="*/ 1870206 h 4359"/>
                  <a:gd name="T16" fmla="*/ 81343 w 3240"/>
                  <a:gd name="T17" fmla="*/ 1451921 h 435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240" h="4359">
                    <a:moveTo>
                      <a:pt x="64" y="1142"/>
                    </a:moveTo>
                    <a:cubicBezTo>
                      <a:pt x="723" y="0"/>
                      <a:pt x="723" y="0"/>
                      <a:pt x="723" y="0"/>
                    </a:cubicBezTo>
                    <a:cubicBezTo>
                      <a:pt x="667" y="96"/>
                      <a:pt x="660" y="220"/>
                      <a:pt x="723" y="329"/>
                    </a:cubicBezTo>
                    <a:cubicBezTo>
                      <a:pt x="2954" y="4194"/>
                      <a:pt x="2954" y="4194"/>
                      <a:pt x="2954" y="4194"/>
                    </a:cubicBezTo>
                    <a:cubicBezTo>
                      <a:pt x="3018" y="4304"/>
                      <a:pt x="3129" y="4359"/>
                      <a:pt x="3240" y="4359"/>
                    </a:cubicBezTo>
                    <a:cubicBezTo>
                      <a:pt x="1921" y="4359"/>
                      <a:pt x="1921" y="4359"/>
                      <a:pt x="1921" y="4359"/>
                    </a:cubicBezTo>
                    <a:cubicBezTo>
                      <a:pt x="1810" y="4359"/>
                      <a:pt x="1699" y="4304"/>
                      <a:pt x="1635" y="4194"/>
                    </a:cubicBezTo>
                    <a:cubicBezTo>
                      <a:pt x="64" y="1471"/>
                      <a:pt x="64" y="1471"/>
                      <a:pt x="64" y="1471"/>
                    </a:cubicBezTo>
                    <a:cubicBezTo>
                      <a:pt x="0" y="1362"/>
                      <a:pt x="8" y="1238"/>
                      <a:pt x="64" y="1142"/>
                    </a:cubicBezTo>
                    <a:close/>
                  </a:path>
                </a:pathLst>
              </a:custGeom>
              <a:solidFill>
                <a:schemeClr val="accent3"/>
              </a:solidFill>
              <a:ln>
                <a:noFill/>
              </a:ln>
              <a:extLst>
                <a:ext uri="{91240B29-F687-4F45-9708-019B960494DF}">
                  <a14:hiddenLine xmlns:a14="http://schemas.microsoft.com/office/drawing/2010/main" w="4763">
                    <a:solidFill>
                      <a:srgbClr val="000000"/>
                    </a:solidFill>
                    <a:prstDash val="solid"/>
                    <a:miter lim="800000"/>
                    <a:headEnd/>
                    <a:tailEnd/>
                  </a14:hiddenLine>
                </a:ext>
              </a:extLst>
            </p:spPr>
            <p:txBody>
              <a:bodyPr/>
              <a:lstStyle/>
              <a:p>
                <a:endParaRPr lang="zh-CN" altLang="en-US" sz="2255"/>
              </a:p>
            </p:txBody>
          </p:sp>
          <p:sp>
            <p:nvSpPr>
              <p:cNvPr id="14391" name="Freeform 11"/>
              <p:cNvSpPr/>
              <p:nvPr/>
            </p:nvSpPr>
            <p:spPr bwMode="auto">
              <a:xfrm>
                <a:off x="4849813" y="3729039"/>
                <a:ext cx="3038475" cy="2667000"/>
              </a:xfrm>
              <a:custGeom>
                <a:avLst/>
                <a:gdLst>
                  <a:gd name="T0" fmla="*/ 363600 w 2390"/>
                  <a:gd name="T1" fmla="*/ 2457150 h 2097"/>
                  <a:gd name="T2" fmla="*/ 1781131 w 2390"/>
                  <a:gd name="T3" fmla="*/ 0 h 2097"/>
                  <a:gd name="T4" fmla="*/ 3038475 w 2390"/>
                  <a:gd name="T5" fmla="*/ 726207 h 2097"/>
                  <a:gd name="T6" fmla="*/ 2039211 w 2390"/>
                  <a:gd name="T7" fmla="*/ 2457150 h 2097"/>
                  <a:gd name="T8" fmla="*/ 1676882 w 2390"/>
                  <a:gd name="T9" fmla="*/ 2667000 h 2097"/>
                  <a:gd name="T10" fmla="*/ 0 w 2390"/>
                  <a:gd name="T11" fmla="*/ 2667000 h 2097"/>
                  <a:gd name="T12" fmla="*/ 363600 w 2390"/>
                  <a:gd name="T13" fmla="*/ 2457150 h 209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390" h="2097">
                    <a:moveTo>
                      <a:pt x="286" y="1932"/>
                    </a:moveTo>
                    <a:cubicBezTo>
                      <a:pt x="1401" y="0"/>
                      <a:pt x="1401" y="0"/>
                      <a:pt x="1401" y="0"/>
                    </a:cubicBezTo>
                    <a:cubicBezTo>
                      <a:pt x="2390" y="571"/>
                      <a:pt x="2390" y="571"/>
                      <a:pt x="2390" y="571"/>
                    </a:cubicBezTo>
                    <a:cubicBezTo>
                      <a:pt x="1604" y="1932"/>
                      <a:pt x="1604" y="1932"/>
                      <a:pt x="1604" y="1932"/>
                    </a:cubicBezTo>
                    <a:cubicBezTo>
                      <a:pt x="1541" y="2042"/>
                      <a:pt x="1430" y="2097"/>
                      <a:pt x="1319" y="2097"/>
                    </a:cubicBezTo>
                    <a:cubicBezTo>
                      <a:pt x="0" y="2097"/>
                      <a:pt x="0" y="2097"/>
                      <a:pt x="0" y="2097"/>
                    </a:cubicBezTo>
                    <a:cubicBezTo>
                      <a:pt x="111" y="2097"/>
                      <a:pt x="222" y="2042"/>
                      <a:pt x="286" y="1932"/>
                    </a:cubicBezTo>
                    <a:close/>
                  </a:path>
                </a:pathLst>
              </a:custGeom>
              <a:solidFill>
                <a:schemeClr val="accent2"/>
              </a:solidFill>
              <a:ln>
                <a:noFill/>
              </a:ln>
              <a:extLst>
                <a:ext uri="{91240B29-F687-4F45-9708-019B960494DF}">
                  <a14:hiddenLine xmlns:a14="http://schemas.microsoft.com/office/drawing/2010/main" w="4763">
                    <a:solidFill>
                      <a:srgbClr val="000000"/>
                    </a:solidFill>
                    <a:prstDash val="solid"/>
                    <a:miter lim="800000"/>
                    <a:headEnd/>
                    <a:tailEnd/>
                  </a14:hiddenLine>
                </a:ext>
              </a:extLst>
            </p:spPr>
            <p:txBody>
              <a:bodyPr/>
              <a:lstStyle/>
              <a:p>
                <a:endParaRPr lang="zh-CN" altLang="en-US" sz="2255"/>
              </a:p>
            </p:txBody>
          </p:sp>
        </p:grpSp>
        <p:sp>
          <p:nvSpPr>
            <p:cNvPr id="14354" name="Freeform 43"/>
            <p:cNvSpPr>
              <a:spLocks noEditPoints="1"/>
            </p:cNvSpPr>
            <p:nvPr/>
          </p:nvSpPr>
          <p:spPr bwMode="auto">
            <a:xfrm>
              <a:off x="1151938" y="3424178"/>
              <a:ext cx="406343" cy="360045"/>
            </a:xfrm>
            <a:custGeom>
              <a:avLst/>
              <a:gdLst>
                <a:gd name="T0" fmla="*/ 355833 w 116"/>
                <a:gd name="T1" fmla="*/ 307731 h 104"/>
                <a:gd name="T2" fmla="*/ 285545 w 116"/>
                <a:gd name="T3" fmla="*/ 364881 h 104"/>
                <a:gd name="T4" fmla="*/ 487623 w 116"/>
                <a:gd name="T5" fmla="*/ 457200 h 104"/>
                <a:gd name="T6" fmla="*/ 509588 w 116"/>
                <a:gd name="T7" fmla="*/ 373673 h 104"/>
                <a:gd name="T8" fmla="*/ 355833 w 116"/>
                <a:gd name="T9" fmla="*/ 307731 h 104"/>
                <a:gd name="T10" fmla="*/ 487623 w 116"/>
                <a:gd name="T11" fmla="*/ 8792 h 104"/>
                <a:gd name="T12" fmla="*/ 285545 w 116"/>
                <a:gd name="T13" fmla="*/ 105508 h 104"/>
                <a:gd name="T14" fmla="*/ 338261 w 116"/>
                <a:gd name="T15" fmla="*/ 140677 h 104"/>
                <a:gd name="T16" fmla="*/ 0 w 116"/>
                <a:gd name="T17" fmla="*/ 364881 h 104"/>
                <a:gd name="T18" fmla="*/ 13179 w 116"/>
                <a:gd name="T19" fmla="*/ 448408 h 104"/>
                <a:gd name="T20" fmla="*/ 408549 w 116"/>
                <a:gd name="T21" fmla="*/ 193431 h 104"/>
                <a:gd name="T22" fmla="*/ 465658 w 116"/>
                <a:gd name="T23" fmla="*/ 228600 h 104"/>
                <a:gd name="T24" fmla="*/ 487623 w 116"/>
                <a:gd name="T25" fmla="*/ 8792 h 104"/>
                <a:gd name="T26" fmla="*/ 30751 w 116"/>
                <a:gd name="T27" fmla="*/ 0 h 104"/>
                <a:gd name="T28" fmla="*/ 48323 w 116"/>
                <a:gd name="T29" fmla="*/ 224204 h 104"/>
                <a:gd name="T30" fmla="*/ 105432 w 116"/>
                <a:gd name="T31" fmla="*/ 184638 h 104"/>
                <a:gd name="T32" fmla="*/ 158148 w 116"/>
                <a:gd name="T33" fmla="*/ 254977 h 104"/>
                <a:gd name="T34" fmla="*/ 228436 w 116"/>
                <a:gd name="T35" fmla="*/ 206619 h 104"/>
                <a:gd name="T36" fmla="*/ 175720 w 116"/>
                <a:gd name="T37" fmla="*/ 140677 h 104"/>
                <a:gd name="T38" fmla="*/ 232829 w 116"/>
                <a:gd name="T39" fmla="*/ 105508 h 104"/>
                <a:gd name="T40" fmla="*/ 30751 w 116"/>
                <a:gd name="T41" fmla="*/ 0 h 10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16" h="104">
                  <a:moveTo>
                    <a:pt x="81" y="70"/>
                  </a:moveTo>
                  <a:cubicBezTo>
                    <a:pt x="76" y="75"/>
                    <a:pt x="70" y="79"/>
                    <a:pt x="65" y="83"/>
                  </a:cubicBezTo>
                  <a:cubicBezTo>
                    <a:pt x="88" y="99"/>
                    <a:pt x="110" y="104"/>
                    <a:pt x="111" y="104"/>
                  </a:cubicBezTo>
                  <a:cubicBezTo>
                    <a:pt x="116" y="85"/>
                    <a:pt x="116" y="85"/>
                    <a:pt x="116" y="85"/>
                  </a:cubicBezTo>
                  <a:cubicBezTo>
                    <a:pt x="115" y="85"/>
                    <a:pt x="100" y="81"/>
                    <a:pt x="81" y="70"/>
                  </a:cubicBezTo>
                  <a:moveTo>
                    <a:pt x="111" y="2"/>
                  </a:moveTo>
                  <a:cubicBezTo>
                    <a:pt x="65" y="24"/>
                    <a:pt x="65" y="24"/>
                    <a:pt x="65" y="24"/>
                  </a:cubicBezTo>
                  <a:cubicBezTo>
                    <a:pt x="77" y="32"/>
                    <a:pt x="77" y="32"/>
                    <a:pt x="77" y="32"/>
                  </a:cubicBezTo>
                  <a:cubicBezTo>
                    <a:pt x="49" y="72"/>
                    <a:pt x="0" y="83"/>
                    <a:pt x="0" y="83"/>
                  </a:cubicBezTo>
                  <a:cubicBezTo>
                    <a:pt x="3" y="102"/>
                    <a:pt x="3" y="102"/>
                    <a:pt x="3" y="102"/>
                  </a:cubicBezTo>
                  <a:cubicBezTo>
                    <a:pt x="6" y="102"/>
                    <a:pt x="60" y="90"/>
                    <a:pt x="93" y="44"/>
                  </a:cubicBezTo>
                  <a:cubicBezTo>
                    <a:pt x="106" y="52"/>
                    <a:pt x="106" y="52"/>
                    <a:pt x="106" y="52"/>
                  </a:cubicBezTo>
                  <a:cubicBezTo>
                    <a:pt x="111" y="2"/>
                    <a:pt x="111" y="2"/>
                    <a:pt x="111" y="2"/>
                  </a:cubicBezTo>
                  <a:moveTo>
                    <a:pt x="7" y="0"/>
                  </a:moveTo>
                  <a:cubicBezTo>
                    <a:pt x="11" y="51"/>
                    <a:pt x="11" y="51"/>
                    <a:pt x="11" y="51"/>
                  </a:cubicBezTo>
                  <a:cubicBezTo>
                    <a:pt x="24" y="42"/>
                    <a:pt x="24" y="42"/>
                    <a:pt x="24" y="42"/>
                  </a:cubicBezTo>
                  <a:cubicBezTo>
                    <a:pt x="28" y="48"/>
                    <a:pt x="32" y="54"/>
                    <a:pt x="36" y="58"/>
                  </a:cubicBezTo>
                  <a:cubicBezTo>
                    <a:pt x="41" y="55"/>
                    <a:pt x="47" y="51"/>
                    <a:pt x="52" y="47"/>
                  </a:cubicBezTo>
                  <a:cubicBezTo>
                    <a:pt x="48" y="42"/>
                    <a:pt x="44" y="37"/>
                    <a:pt x="40" y="32"/>
                  </a:cubicBezTo>
                  <a:cubicBezTo>
                    <a:pt x="53" y="24"/>
                    <a:pt x="53" y="24"/>
                    <a:pt x="53" y="24"/>
                  </a:cubicBezTo>
                  <a:cubicBezTo>
                    <a:pt x="7" y="0"/>
                    <a:pt x="7" y="0"/>
                    <a:pt x="7" y="0"/>
                  </a:cubicBez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lIns="91028" tIns="45514" rIns="91028" bIns="45514"/>
            <a:lstStyle/>
            <a:p>
              <a:endParaRPr lang="zh-CN" altLang="en-US" sz="2255"/>
            </a:p>
          </p:txBody>
        </p:sp>
        <p:sp>
          <p:nvSpPr>
            <p:cNvPr id="14355" name="Freeform 45"/>
            <p:cNvSpPr>
              <a:spLocks noEditPoints="1"/>
            </p:cNvSpPr>
            <p:nvPr/>
          </p:nvSpPr>
          <p:spPr bwMode="auto">
            <a:xfrm>
              <a:off x="1959561" y="2184023"/>
              <a:ext cx="767115" cy="388798"/>
            </a:xfrm>
            <a:custGeom>
              <a:avLst/>
              <a:gdLst>
                <a:gd name="T0" fmla="*/ 127391 w 219"/>
                <a:gd name="T1" fmla="*/ 189551 h 112"/>
                <a:gd name="T2" fmla="*/ 83463 w 219"/>
                <a:gd name="T3" fmla="*/ 238040 h 112"/>
                <a:gd name="T4" fmla="*/ 101035 w 219"/>
                <a:gd name="T5" fmla="*/ 273305 h 112"/>
                <a:gd name="T6" fmla="*/ 17571 w 219"/>
                <a:gd name="T7" fmla="*/ 401142 h 112"/>
                <a:gd name="T8" fmla="*/ 26357 w 219"/>
                <a:gd name="T9" fmla="*/ 405550 h 112"/>
                <a:gd name="T10" fmla="*/ 79071 w 219"/>
                <a:gd name="T11" fmla="*/ 357060 h 112"/>
                <a:gd name="T12" fmla="*/ 52714 w 219"/>
                <a:gd name="T13" fmla="*/ 493713 h 112"/>
                <a:gd name="T14" fmla="*/ 96642 w 219"/>
                <a:gd name="T15" fmla="*/ 493713 h 112"/>
                <a:gd name="T16" fmla="*/ 127391 w 219"/>
                <a:gd name="T17" fmla="*/ 436407 h 112"/>
                <a:gd name="T18" fmla="*/ 158141 w 219"/>
                <a:gd name="T19" fmla="*/ 493713 h 112"/>
                <a:gd name="T20" fmla="*/ 202069 w 219"/>
                <a:gd name="T21" fmla="*/ 493713 h 112"/>
                <a:gd name="T22" fmla="*/ 180105 w 219"/>
                <a:gd name="T23" fmla="*/ 357060 h 112"/>
                <a:gd name="T24" fmla="*/ 228426 w 219"/>
                <a:gd name="T25" fmla="*/ 405550 h 112"/>
                <a:gd name="T26" fmla="*/ 241604 w 219"/>
                <a:gd name="T27" fmla="*/ 401142 h 112"/>
                <a:gd name="T28" fmla="*/ 158141 w 219"/>
                <a:gd name="T29" fmla="*/ 273305 h 112"/>
                <a:gd name="T30" fmla="*/ 175712 w 219"/>
                <a:gd name="T31" fmla="*/ 238040 h 112"/>
                <a:gd name="T32" fmla="*/ 127391 w 219"/>
                <a:gd name="T33" fmla="*/ 189551 h 112"/>
                <a:gd name="T34" fmla="*/ 830241 w 219"/>
                <a:gd name="T35" fmla="*/ 189551 h 112"/>
                <a:gd name="T36" fmla="*/ 786313 w 219"/>
                <a:gd name="T37" fmla="*/ 238040 h 112"/>
                <a:gd name="T38" fmla="*/ 803884 w 219"/>
                <a:gd name="T39" fmla="*/ 273305 h 112"/>
                <a:gd name="T40" fmla="*/ 720421 w 219"/>
                <a:gd name="T41" fmla="*/ 401142 h 112"/>
                <a:gd name="T42" fmla="*/ 729206 w 219"/>
                <a:gd name="T43" fmla="*/ 405550 h 112"/>
                <a:gd name="T44" fmla="*/ 781920 w 219"/>
                <a:gd name="T45" fmla="*/ 357060 h 112"/>
                <a:gd name="T46" fmla="*/ 755563 w 219"/>
                <a:gd name="T47" fmla="*/ 493713 h 112"/>
                <a:gd name="T48" fmla="*/ 799491 w 219"/>
                <a:gd name="T49" fmla="*/ 493713 h 112"/>
                <a:gd name="T50" fmla="*/ 830241 w 219"/>
                <a:gd name="T51" fmla="*/ 436407 h 112"/>
                <a:gd name="T52" fmla="*/ 865383 w 219"/>
                <a:gd name="T53" fmla="*/ 493713 h 112"/>
                <a:gd name="T54" fmla="*/ 904918 w 219"/>
                <a:gd name="T55" fmla="*/ 493713 h 112"/>
                <a:gd name="T56" fmla="*/ 882954 w 219"/>
                <a:gd name="T57" fmla="*/ 357060 h 112"/>
                <a:gd name="T58" fmla="*/ 935668 w 219"/>
                <a:gd name="T59" fmla="*/ 405550 h 112"/>
                <a:gd name="T60" fmla="*/ 944454 w 219"/>
                <a:gd name="T61" fmla="*/ 401142 h 112"/>
                <a:gd name="T62" fmla="*/ 860990 w 219"/>
                <a:gd name="T63" fmla="*/ 273305 h 112"/>
                <a:gd name="T64" fmla="*/ 878562 w 219"/>
                <a:gd name="T65" fmla="*/ 238040 h 112"/>
                <a:gd name="T66" fmla="*/ 830241 w 219"/>
                <a:gd name="T67" fmla="*/ 189551 h 112"/>
                <a:gd name="T68" fmla="*/ 487602 w 219"/>
                <a:gd name="T69" fmla="*/ 0 h 112"/>
                <a:gd name="T70" fmla="*/ 412924 w 219"/>
                <a:gd name="T71" fmla="*/ 74939 h 112"/>
                <a:gd name="T72" fmla="*/ 439281 w 219"/>
                <a:gd name="T73" fmla="*/ 136653 h 112"/>
                <a:gd name="T74" fmla="*/ 307497 w 219"/>
                <a:gd name="T75" fmla="*/ 343836 h 112"/>
                <a:gd name="T76" fmla="*/ 320675 w 219"/>
                <a:gd name="T77" fmla="*/ 352652 h 112"/>
                <a:gd name="T78" fmla="*/ 404138 w 219"/>
                <a:gd name="T79" fmla="*/ 273305 h 112"/>
                <a:gd name="T80" fmla="*/ 368996 w 219"/>
                <a:gd name="T81" fmla="*/ 493713 h 112"/>
                <a:gd name="T82" fmla="*/ 434888 w 219"/>
                <a:gd name="T83" fmla="*/ 493713 h 112"/>
                <a:gd name="T84" fmla="*/ 487602 w 219"/>
                <a:gd name="T85" fmla="*/ 401142 h 112"/>
                <a:gd name="T86" fmla="*/ 540315 w 219"/>
                <a:gd name="T87" fmla="*/ 493713 h 112"/>
                <a:gd name="T88" fmla="*/ 610600 w 219"/>
                <a:gd name="T89" fmla="*/ 493713 h 112"/>
                <a:gd name="T90" fmla="*/ 571065 w 219"/>
                <a:gd name="T91" fmla="*/ 273305 h 112"/>
                <a:gd name="T92" fmla="*/ 654528 w 219"/>
                <a:gd name="T93" fmla="*/ 352652 h 112"/>
                <a:gd name="T94" fmla="*/ 672100 w 219"/>
                <a:gd name="T95" fmla="*/ 343836 h 112"/>
                <a:gd name="T96" fmla="*/ 535923 w 219"/>
                <a:gd name="T97" fmla="*/ 136653 h 112"/>
                <a:gd name="T98" fmla="*/ 562279 w 219"/>
                <a:gd name="T99" fmla="*/ 74939 h 112"/>
                <a:gd name="T100" fmla="*/ 487602 w 219"/>
                <a:gd name="T101" fmla="*/ 0 h 11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219" h="112">
                  <a:moveTo>
                    <a:pt x="29" y="43"/>
                  </a:moveTo>
                  <a:cubicBezTo>
                    <a:pt x="23" y="43"/>
                    <a:pt x="19" y="48"/>
                    <a:pt x="19" y="54"/>
                  </a:cubicBezTo>
                  <a:cubicBezTo>
                    <a:pt x="19" y="57"/>
                    <a:pt x="20" y="60"/>
                    <a:pt x="23" y="62"/>
                  </a:cubicBezTo>
                  <a:cubicBezTo>
                    <a:pt x="12" y="66"/>
                    <a:pt x="0" y="87"/>
                    <a:pt x="4" y="91"/>
                  </a:cubicBezTo>
                  <a:cubicBezTo>
                    <a:pt x="4" y="92"/>
                    <a:pt x="5" y="92"/>
                    <a:pt x="6" y="92"/>
                  </a:cubicBezTo>
                  <a:cubicBezTo>
                    <a:pt x="9" y="92"/>
                    <a:pt x="14" y="87"/>
                    <a:pt x="18" y="81"/>
                  </a:cubicBezTo>
                  <a:cubicBezTo>
                    <a:pt x="15" y="91"/>
                    <a:pt x="13" y="102"/>
                    <a:pt x="12" y="112"/>
                  </a:cubicBezTo>
                  <a:cubicBezTo>
                    <a:pt x="22" y="112"/>
                    <a:pt x="22" y="112"/>
                    <a:pt x="22" y="112"/>
                  </a:cubicBezTo>
                  <a:cubicBezTo>
                    <a:pt x="22" y="106"/>
                    <a:pt x="25" y="99"/>
                    <a:pt x="29" y="99"/>
                  </a:cubicBezTo>
                  <a:cubicBezTo>
                    <a:pt x="33" y="99"/>
                    <a:pt x="36" y="106"/>
                    <a:pt x="36" y="112"/>
                  </a:cubicBezTo>
                  <a:cubicBezTo>
                    <a:pt x="46" y="112"/>
                    <a:pt x="46" y="112"/>
                    <a:pt x="46" y="112"/>
                  </a:cubicBezTo>
                  <a:cubicBezTo>
                    <a:pt x="45" y="102"/>
                    <a:pt x="43" y="91"/>
                    <a:pt x="41" y="81"/>
                  </a:cubicBezTo>
                  <a:cubicBezTo>
                    <a:pt x="44" y="87"/>
                    <a:pt x="49" y="92"/>
                    <a:pt x="52" y="92"/>
                  </a:cubicBezTo>
                  <a:cubicBezTo>
                    <a:pt x="53" y="92"/>
                    <a:pt x="54" y="92"/>
                    <a:pt x="55" y="91"/>
                  </a:cubicBezTo>
                  <a:cubicBezTo>
                    <a:pt x="59" y="87"/>
                    <a:pt x="47" y="66"/>
                    <a:pt x="36" y="62"/>
                  </a:cubicBezTo>
                  <a:cubicBezTo>
                    <a:pt x="38" y="60"/>
                    <a:pt x="40" y="57"/>
                    <a:pt x="40" y="54"/>
                  </a:cubicBezTo>
                  <a:cubicBezTo>
                    <a:pt x="40" y="48"/>
                    <a:pt x="35" y="43"/>
                    <a:pt x="29" y="43"/>
                  </a:cubicBezTo>
                  <a:moveTo>
                    <a:pt x="189" y="43"/>
                  </a:moveTo>
                  <a:cubicBezTo>
                    <a:pt x="184" y="43"/>
                    <a:pt x="179" y="48"/>
                    <a:pt x="179" y="54"/>
                  </a:cubicBezTo>
                  <a:cubicBezTo>
                    <a:pt x="179" y="57"/>
                    <a:pt x="180" y="60"/>
                    <a:pt x="183" y="62"/>
                  </a:cubicBezTo>
                  <a:cubicBezTo>
                    <a:pt x="172" y="66"/>
                    <a:pt x="160" y="87"/>
                    <a:pt x="164" y="91"/>
                  </a:cubicBezTo>
                  <a:cubicBezTo>
                    <a:pt x="165" y="92"/>
                    <a:pt x="165" y="92"/>
                    <a:pt x="166" y="92"/>
                  </a:cubicBezTo>
                  <a:cubicBezTo>
                    <a:pt x="170" y="92"/>
                    <a:pt x="174" y="87"/>
                    <a:pt x="178" y="81"/>
                  </a:cubicBezTo>
                  <a:cubicBezTo>
                    <a:pt x="175" y="91"/>
                    <a:pt x="173" y="102"/>
                    <a:pt x="172" y="112"/>
                  </a:cubicBezTo>
                  <a:cubicBezTo>
                    <a:pt x="182" y="112"/>
                    <a:pt x="182" y="112"/>
                    <a:pt x="182" y="112"/>
                  </a:cubicBezTo>
                  <a:cubicBezTo>
                    <a:pt x="182" y="106"/>
                    <a:pt x="186" y="99"/>
                    <a:pt x="189" y="99"/>
                  </a:cubicBezTo>
                  <a:cubicBezTo>
                    <a:pt x="193" y="99"/>
                    <a:pt x="196" y="106"/>
                    <a:pt x="197" y="112"/>
                  </a:cubicBezTo>
                  <a:cubicBezTo>
                    <a:pt x="206" y="112"/>
                    <a:pt x="206" y="112"/>
                    <a:pt x="206" y="112"/>
                  </a:cubicBezTo>
                  <a:cubicBezTo>
                    <a:pt x="205" y="102"/>
                    <a:pt x="203" y="91"/>
                    <a:pt x="201" y="81"/>
                  </a:cubicBezTo>
                  <a:cubicBezTo>
                    <a:pt x="205" y="87"/>
                    <a:pt x="209" y="92"/>
                    <a:pt x="213" y="92"/>
                  </a:cubicBezTo>
                  <a:cubicBezTo>
                    <a:pt x="213" y="92"/>
                    <a:pt x="214" y="92"/>
                    <a:pt x="215" y="91"/>
                  </a:cubicBezTo>
                  <a:cubicBezTo>
                    <a:pt x="219" y="87"/>
                    <a:pt x="207" y="66"/>
                    <a:pt x="196" y="62"/>
                  </a:cubicBezTo>
                  <a:cubicBezTo>
                    <a:pt x="198" y="60"/>
                    <a:pt x="200" y="57"/>
                    <a:pt x="200" y="54"/>
                  </a:cubicBezTo>
                  <a:cubicBezTo>
                    <a:pt x="200" y="48"/>
                    <a:pt x="195" y="43"/>
                    <a:pt x="189" y="43"/>
                  </a:cubicBezTo>
                  <a:moveTo>
                    <a:pt x="111" y="0"/>
                  </a:moveTo>
                  <a:cubicBezTo>
                    <a:pt x="102" y="0"/>
                    <a:pt x="94" y="8"/>
                    <a:pt x="94" y="17"/>
                  </a:cubicBezTo>
                  <a:cubicBezTo>
                    <a:pt x="94" y="23"/>
                    <a:pt x="96" y="28"/>
                    <a:pt x="100" y="31"/>
                  </a:cubicBezTo>
                  <a:cubicBezTo>
                    <a:pt x="83" y="37"/>
                    <a:pt x="63" y="72"/>
                    <a:pt x="70" y="78"/>
                  </a:cubicBezTo>
                  <a:cubicBezTo>
                    <a:pt x="71" y="79"/>
                    <a:pt x="72" y="80"/>
                    <a:pt x="73" y="80"/>
                  </a:cubicBezTo>
                  <a:cubicBezTo>
                    <a:pt x="79" y="80"/>
                    <a:pt x="86" y="71"/>
                    <a:pt x="92" y="62"/>
                  </a:cubicBezTo>
                  <a:cubicBezTo>
                    <a:pt x="88" y="78"/>
                    <a:pt x="85" y="96"/>
                    <a:pt x="84" y="112"/>
                  </a:cubicBezTo>
                  <a:cubicBezTo>
                    <a:pt x="99" y="112"/>
                    <a:pt x="99" y="112"/>
                    <a:pt x="99" y="112"/>
                  </a:cubicBezTo>
                  <a:cubicBezTo>
                    <a:pt x="100" y="103"/>
                    <a:pt x="105" y="91"/>
                    <a:pt x="111" y="91"/>
                  </a:cubicBezTo>
                  <a:cubicBezTo>
                    <a:pt x="117" y="91"/>
                    <a:pt x="123" y="103"/>
                    <a:pt x="123" y="112"/>
                  </a:cubicBezTo>
                  <a:cubicBezTo>
                    <a:pt x="139" y="112"/>
                    <a:pt x="139" y="112"/>
                    <a:pt x="139" y="112"/>
                  </a:cubicBezTo>
                  <a:cubicBezTo>
                    <a:pt x="137" y="96"/>
                    <a:pt x="134" y="78"/>
                    <a:pt x="130" y="62"/>
                  </a:cubicBezTo>
                  <a:cubicBezTo>
                    <a:pt x="136" y="71"/>
                    <a:pt x="143" y="80"/>
                    <a:pt x="149" y="80"/>
                  </a:cubicBezTo>
                  <a:cubicBezTo>
                    <a:pt x="150" y="80"/>
                    <a:pt x="152" y="79"/>
                    <a:pt x="153" y="78"/>
                  </a:cubicBezTo>
                  <a:cubicBezTo>
                    <a:pt x="159" y="72"/>
                    <a:pt x="140" y="37"/>
                    <a:pt x="122" y="31"/>
                  </a:cubicBezTo>
                  <a:cubicBezTo>
                    <a:pt x="126" y="28"/>
                    <a:pt x="128" y="23"/>
                    <a:pt x="128" y="17"/>
                  </a:cubicBezTo>
                  <a:cubicBezTo>
                    <a:pt x="128" y="8"/>
                    <a:pt x="121" y="0"/>
                    <a:pt x="111" y="0"/>
                  </a:cubicBez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lIns="91028" tIns="45514" rIns="91028" bIns="45514"/>
            <a:lstStyle/>
            <a:p>
              <a:endParaRPr lang="zh-CN" altLang="en-US" sz="2255"/>
            </a:p>
          </p:txBody>
        </p:sp>
        <p:sp>
          <p:nvSpPr>
            <p:cNvPr id="14356" name="Freeform 46"/>
            <p:cNvSpPr>
              <a:spLocks noEditPoints="1"/>
            </p:cNvSpPr>
            <p:nvPr/>
          </p:nvSpPr>
          <p:spPr bwMode="auto">
            <a:xfrm>
              <a:off x="2931746" y="3337917"/>
              <a:ext cx="540525" cy="532567"/>
            </a:xfrm>
            <a:custGeom>
              <a:avLst/>
              <a:gdLst>
                <a:gd name="T0" fmla="*/ 303718 w 154"/>
                <a:gd name="T1" fmla="*/ 623578 h 154"/>
                <a:gd name="T2" fmla="*/ 374145 w 154"/>
                <a:gd name="T3" fmla="*/ 623578 h 154"/>
                <a:gd name="T4" fmla="*/ 101239 w 154"/>
                <a:gd name="T5" fmla="*/ 575273 h 154"/>
                <a:gd name="T6" fmla="*/ 110043 w 154"/>
                <a:gd name="T7" fmla="*/ 513793 h 154"/>
                <a:gd name="T8" fmla="*/ 515000 w 154"/>
                <a:gd name="T9" fmla="*/ 566490 h 154"/>
                <a:gd name="T10" fmla="*/ 563419 w 154"/>
                <a:gd name="T11" fmla="*/ 513793 h 154"/>
                <a:gd name="T12" fmla="*/ 0 w 154"/>
                <a:gd name="T13" fmla="*/ 338138 h 154"/>
                <a:gd name="T14" fmla="*/ 52820 w 154"/>
                <a:gd name="T15" fmla="*/ 303006 h 154"/>
                <a:gd name="T16" fmla="*/ 625043 w 154"/>
                <a:gd name="T17" fmla="*/ 373269 h 154"/>
                <a:gd name="T18" fmla="*/ 625043 w 154"/>
                <a:gd name="T19" fmla="*/ 303006 h 154"/>
                <a:gd name="T20" fmla="*/ 321325 w 154"/>
                <a:gd name="T21" fmla="*/ 149307 h 154"/>
                <a:gd name="T22" fmla="*/ 246496 w 154"/>
                <a:gd name="T23" fmla="*/ 250310 h 154"/>
                <a:gd name="T24" fmla="*/ 303718 w 154"/>
                <a:gd name="T25" fmla="*/ 333746 h 154"/>
                <a:gd name="T26" fmla="*/ 356538 w 154"/>
                <a:gd name="T27" fmla="*/ 404008 h 154"/>
                <a:gd name="T28" fmla="*/ 356538 w 154"/>
                <a:gd name="T29" fmla="*/ 417183 h 154"/>
                <a:gd name="T30" fmla="*/ 312521 w 154"/>
                <a:gd name="T31" fmla="*/ 399617 h 154"/>
                <a:gd name="T32" fmla="*/ 312521 w 154"/>
                <a:gd name="T33" fmla="*/ 377660 h 154"/>
                <a:gd name="T34" fmla="*/ 316923 w 154"/>
                <a:gd name="T35" fmla="*/ 360094 h 154"/>
                <a:gd name="T36" fmla="*/ 246496 w 154"/>
                <a:gd name="T37" fmla="*/ 368877 h 154"/>
                <a:gd name="T38" fmla="*/ 246496 w 154"/>
                <a:gd name="T39" fmla="*/ 395226 h 154"/>
                <a:gd name="T40" fmla="*/ 264102 w 154"/>
                <a:gd name="T41" fmla="*/ 456705 h 154"/>
                <a:gd name="T42" fmla="*/ 321325 w 154"/>
                <a:gd name="T43" fmla="*/ 518185 h 154"/>
                <a:gd name="T44" fmla="*/ 352137 w 154"/>
                <a:gd name="T45" fmla="*/ 474271 h 154"/>
                <a:gd name="T46" fmla="*/ 431367 w 154"/>
                <a:gd name="T47" fmla="*/ 408400 h 154"/>
                <a:gd name="T48" fmla="*/ 374145 w 154"/>
                <a:gd name="T49" fmla="*/ 324963 h 154"/>
                <a:gd name="T50" fmla="*/ 321325 w 154"/>
                <a:gd name="T51" fmla="*/ 250310 h 154"/>
                <a:gd name="T52" fmla="*/ 356538 w 154"/>
                <a:gd name="T53" fmla="*/ 223961 h 154"/>
                <a:gd name="T54" fmla="*/ 360940 w 154"/>
                <a:gd name="T55" fmla="*/ 298615 h 154"/>
                <a:gd name="T56" fmla="*/ 431367 w 154"/>
                <a:gd name="T57" fmla="*/ 289832 h 154"/>
                <a:gd name="T58" fmla="*/ 431367 w 154"/>
                <a:gd name="T59" fmla="*/ 263484 h 154"/>
                <a:gd name="T60" fmla="*/ 409359 w 154"/>
                <a:gd name="T61" fmla="*/ 202004 h 154"/>
                <a:gd name="T62" fmla="*/ 352137 w 154"/>
                <a:gd name="T63" fmla="*/ 149307 h 154"/>
                <a:gd name="T64" fmla="*/ 110043 w 154"/>
                <a:gd name="T65" fmla="*/ 162482 h 154"/>
                <a:gd name="T66" fmla="*/ 101239 w 154"/>
                <a:gd name="T67" fmla="*/ 101002 h 154"/>
                <a:gd name="T68" fmla="*/ 515000 w 154"/>
                <a:gd name="T69" fmla="*/ 114176 h 154"/>
                <a:gd name="T70" fmla="*/ 576624 w 154"/>
                <a:gd name="T71" fmla="*/ 101002 h 154"/>
                <a:gd name="T72" fmla="*/ 136453 w 154"/>
                <a:gd name="T73" fmla="*/ 338138 h 154"/>
                <a:gd name="T74" fmla="*/ 541410 w 154"/>
                <a:gd name="T75" fmla="*/ 338138 h 154"/>
                <a:gd name="T76" fmla="*/ 338932 w 154"/>
                <a:gd name="T77" fmla="*/ 74654 h 154"/>
                <a:gd name="T78" fmla="*/ 338932 w 154"/>
                <a:gd name="T79" fmla="*/ 601621 h 154"/>
                <a:gd name="T80" fmla="*/ 338932 w 154"/>
                <a:gd name="T81" fmla="*/ 74654 h 154"/>
                <a:gd name="T82" fmla="*/ 303718 w 154"/>
                <a:gd name="T83" fmla="*/ 52697 h 154"/>
                <a:gd name="T84" fmla="*/ 338932 w 154"/>
                <a:gd name="T85" fmla="*/ 0 h 154"/>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154" h="154">
                  <a:moveTo>
                    <a:pt x="85" y="142"/>
                  </a:moveTo>
                  <a:cubicBezTo>
                    <a:pt x="69" y="142"/>
                    <a:pt x="69" y="142"/>
                    <a:pt x="69" y="142"/>
                  </a:cubicBezTo>
                  <a:cubicBezTo>
                    <a:pt x="77" y="154"/>
                    <a:pt x="77" y="154"/>
                    <a:pt x="77" y="154"/>
                  </a:cubicBezTo>
                  <a:cubicBezTo>
                    <a:pt x="85" y="142"/>
                    <a:pt x="85" y="142"/>
                    <a:pt x="85" y="142"/>
                  </a:cubicBezTo>
                  <a:moveTo>
                    <a:pt x="25" y="117"/>
                  </a:moveTo>
                  <a:cubicBezTo>
                    <a:pt x="23" y="131"/>
                    <a:pt x="23" y="131"/>
                    <a:pt x="23" y="131"/>
                  </a:cubicBezTo>
                  <a:cubicBezTo>
                    <a:pt x="37" y="129"/>
                    <a:pt x="37" y="129"/>
                    <a:pt x="37" y="129"/>
                  </a:cubicBezTo>
                  <a:cubicBezTo>
                    <a:pt x="25" y="117"/>
                    <a:pt x="25" y="117"/>
                    <a:pt x="25" y="117"/>
                  </a:cubicBezTo>
                  <a:moveTo>
                    <a:pt x="128" y="117"/>
                  </a:moveTo>
                  <a:cubicBezTo>
                    <a:pt x="117" y="129"/>
                    <a:pt x="117" y="129"/>
                    <a:pt x="117" y="129"/>
                  </a:cubicBezTo>
                  <a:cubicBezTo>
                    <a:pt x="131" y="131"/>
                    <a:pt x="131" y="131"/>
                    <a:pt x="131" y="131"/>
                  </a:cubicBezTo>
                  <a:cubicBezTo>
                    <a:pt x="128" y="117"/>
                    <a:pt x="128" y="117"/>
                    <a:pt x="128" y="117"/>
                  </a:cubicBezTo>
                  <a:moveTo>
                    <a:pt x="12" y="69"/>
                  </a:moveTo>
                  <a:cubicBezTo>
                    <a:pt x="0" y="77"/>
                    <a:pt x="0" y="77"/>
                    <a:pt x="0" y="77"/>
                  </a:cubicBezTo>
                  <a:cubicBezTo>
                    <a:pt x="12" y="85"/>
                    <a:pt x="12" y="85"/>
                    <a:pt x="12" y="85"/>
                  </a:cubicBezTo>
                  <a:cubicBezTo>
                    <a:pt x="12" y="69"/>
                    <a:pt x="12" y="69"/>
                    <a:pt x="12" y="69"/>
                  </a:cubicBezTo>
                  <a:moveTo>
                    <a:pt x="142" y="69"/>
                  </a:moveTo>
                  <a:cubicBezTo>
                    <a:pt x="142" y="85"/>
                    <a:pt x="142" y="85"/>
                    <a:pt x="142" y="85"/>
                  </a:cubicBezTo>
                  <a:cubicBezTo>
                    <a:pt x="154" y="77"/>
                    <a:pt x="154" y="77"/>
                    <a:pt x="154" y="77"/>
                  </a:cubicBezTo>
                  <a:cubicBezTo>
                    <a:pt x="142" y="69"/>
                    <a:pt x="142" y="69"/>
                    <a:pt x="142" y="69"/>
                  </a:cubicBezTo>
                  <a:moveTo>
                    <a:pt x="80" y="34"/>
                  </a:moveTo>
                  <a:cubicBezTo>
                    <a:pt x="73" y="34"/>
                    <a:pt x="73" y="34"/>
                    <a:pt x="73" y="34"/>
                  </a:cubicBezTo>
                  <a:cubicBezTo>
                    <a:pt x="73" y="42"/>
                    <a:pt x="73" y="42"/>
                    <a:pt x="73" y="42"/>
                  </a:cubicBezTo>
                  <a:cubicBezTo>
                    <a:pt x="62" y="43"/>
                    <a:pt x="56" y="48"/>
                    <a:pt x="56" y="57"/>
                  </a:cubicBezTo>
                  <a:cubicBezTo>
                    <a:pt x="56" y="61"/>
                    <a:pt x="58" y="66"/>
                    <a:pt x="63" y="71"/>
                  </a:cubicBezTo>
                  <a:cubicBezTo>
                    <a:pt x="65" y="72"/>
                    <a:pt x="67" y="74"/>
                    <a:pt x="69" y="76"/>
                  </a:cubicBezTo>
                  <a:cubicBezTo>
                    <a:pt x="71" y="78"/>
                    <a:pt x="73" y="80"/>
                    <a:pt x="75" y="81"/>
                  </a:cubicBezTo>
                  <a:cubicBezTo>
                    <a:pt x="79" y="85"/>
                    <a:pt x="81" y="89"/>
                    <a:pt x="81" y="92"/>
                  </a:cubicBezTo>
                  <a:cubicBezTo>
                    <a:pt x="81" y="92"/>
                    <a:pt x="81" y="93"/>
                    <a:pt x="81" y="93"/>
                  </a:cubicBezTo>
                  <a:cubicBezTo>
                    <a:pt x="81" y="94"/>
                    <a:pt x="81" y="95"/>
                    <a:pt x="81" y="95"/>
                  </a:cubicBezTo>
                  <a:cubicBezTo>
                    <a:pt x="81" y="98"/>
                    <a:pt x="80" y="100"/>
                    <a:pt x="76" y="100"/>
                  </a:cubicBezTo>
                  <a:cubicBezTo>
                    <a:pt x="73" y="100"/>
                    <a:pt x="71" y="97"/>
                    <a:pt x="71" y="91"/>
                  </a:cubicBezTo>
                  <a:cubicBezTo>
                    <a:pt x="71" y="90"/>
                    <a:pt x="71" y="90"/>
                    <a:pt x="71" y="89"/>
                  </a:cubicBezTo>
                  <a:cubicBezTo>
                    <a:pt x="71" y="88"/>
                    <a:pt x="71" y="87"/>
                    <a:pt x="71" y="86"/>
                  </a:cubicBezTo>
                  <a:cubicBezTo>
                    <a:pt x="71" y="85"/>
                    <a:pt x="72" y="84"/>
                    <a:pt x="72" y="84"/>
                  </a:cubicBezTo>
                  <a:cubicBezTo>
                    <a:pt x="72" y="83"/>
                    <a:pt x="72" y="82"/>
                    <a:pt x="72" y="82"/>
                  </a:cubicBezTo>
                  <a:cubicBezTo>
                    <a:pt x="56" y="82"/>
                    <a:pt x="56" y="82"/>
                    <a:pt x="56" y="82"/>
                  </a:cubicBezTo>
                  <a:cubicBezTo>
                    <a:pt x="56" y="83"/>
                    <a:pt x="56" y="83"/>
                    <a:pt x="56" y="84"/>
                  </a:cubicBezTo>
                  <a:cubicBezTo>
                    <a:pt x="56" y="85"/>
                    <a:pt x="56" y="86"/>
                    <a:pt x="56" y="87"/>
                  </a:cubicBezTo>
                  <a:cubicBezTo>
                    <a:pt x="56" y="88"/>
                    <a:pt x="56" y="89"/>
                    <a:pt x="56" y="90"/>
                  </a:cubicBezTo>
                  <a:cubicBezTo>
                    <a:pt x="56" y="91"/>
                    <a:pt x="56" y="92"/>
                    <a:pt x="56" y="92"/>
                  </a:cubicBezTo>
                  <a:cubicBezTo>
                    <a:pt x="56" y="98"/>
                    <a:pt x="57" y="102"/>
                    <a:pt x="60" y="104"/>
                  </a:cubicBezTo>
                  <a:cubicBezTo>
                    <a:pt x="63" y="106"/>
                    <a:pt x="67" y="108"/>
                    <a:pt x="73" y="108"/>
                  </a:cubicBezTo>
                  <a:cubicBezTo>
                    <a:pt x="73" y="118"/>
                    <a:pt x="73" y="118"/>
                    <a:pt x="73" y="118"/>
                  </a:cubicBezTo>
                  <a:cubicBezTo>
                    <a:pt x="80" y="118"/>
                    <a:pt x="80" y="118"/>
                    <a:pt x="80" y="118"/>
                  </a:cubicBezTo>
                  <a:cubicBezTo>
                    <a:pt x="80" y="108"/>
                    <a:pt x="80" y="108"/>
                    <a:pt x="80" y="108"/>
                  </a:cubicBezTo>
                  <a:cubicBezTo>
                    <a:pt x="86" y="108"/>
                    <a:pt x="90" y="106"/>
                    <a:pt x="93" y="104"/>
                  </a:cubicBezTo>
                  <a:cubicBezTo>
                    <a:pt x="96" y="102"/>
                    <a:pt x="98" y="98"/>
                    <a:pt x="98" y="93"/>
                  </a:cubicBezTo>
                  <a:cubicBezTo>
                    <a:pt x="98" y="88"/>
                    <a:pt x="96" y="84"/>
                    <a:pt x="91" y="79"/>
                  </a:cubicBezTo>
                  <a:cubicBezTo>
                    <a:pt x="89" y="77"/>
                    <a:pt x="87" y="76"/>
                    <a:pt x="85" y="74"/>
                  </a:cubicBezTo>
                  <a:cubicBezTo>
                    <a:pt x="83" y="72"/>
                    <a:pt x="81" y="70"/>
                    <a:pt x="79" y="68"/>
                  </a:cubicBezTo>
                  <a:cubicBezTo>
                    <a:pt x="75" y="64"/>
                    <a:pt x="73" y="61"/>
                    <a:pt x="73" y="57"/>
                  </a:cubicBezTo>
                  <a:cubicBezTo>
                    <a:pt x="73" y="52"/>
                    <a:pt x="74" y="50"/>
                    <a:pt x="78" y="50"/>
                  </a:cubicBezTo>
                  <a:cubicBezTo>
                    <a:pt x="79" y="50"/>
                    <a:pt x="80" y="50"/>
                    <a:pt x="81" y="51"/>
                  </a:cubicBezTo>
                  <a:cubicBezTo>
                    <a:pt x="82" y="52"/>
                    <a:pt x="82" y="54"/>
                    <a:pt x="82" y="55"/>
                  </a:cubicBezTo>
                  <a:cubicBezTo>
                    <a:pt x="82" y="68"/>
                    <a:pt x="82" y="68"/>
                    <a:pt x="82" y="68"/>
                  </a:cubicBezTo>
                  <a:cubicBezTo>
                    <a:pt x="98" y="68"/>
                    <a:pt x="98" y="68"/>
                    <a:pt x="98" y="68"/>
                  </a:cubicBezTo>
                  <a:cubicBezTo>
                    <a:pt x="98" y="67"/>
                    <a:pt x="98" y="67"/>
                    <a:pt x="98" y="66"/>
                  </a:cubicBezTo>
                  <a:cubicBezTo>
                    <a:pt x="98" y="65"/>
                    <a:pt x="98" y="64"/>
                    <a:pt x="98" y="63"/>
                  </a:cubicBezTo>
                  <a:cubicBezTo>
                    <a:pt x="98" y="62"/>
                    <a:pt x="98" y="61"/>
                    <a:pt x="98" y="60"/>
                  </a:cubicBezTo>
                  <a:cubicBezTo>
                    <a:pt x="98" y="59"/>
                    <a:pt x="98" y="58"/>
                    <a:pt x="98" y="58"/>
                  </a:cubicBezTo>
                  <a:cubicBezTo>
                    <a:pt x="98" y="52"/>
                    <a:pt x="97" y="48"/>
                    <a:pt x="93" y="46"/>
                  </a:cubicBezTo>
                  <a:cubicBezTo>
                    <a:pt x="91" y="44"/>
                    <a:pt x="86" y="42"/>
                    <a:pt x="80" y="42"/>
                  </a:cubicBezTo>
                  <a:cubicBezTo>
                    <a:pt x="80" y="34"/>
                    <a:pt x="80" y="34"/>
                    <a:pt x="80" y="34"/>
                  </a:cubicBezTo>
                  <a:moveTo>
                    <a:pt x="23" y="23"/>
                  </a:moveTo>
                  <a:cubicBezTo>
                    <a:pt x="25" y="37"/>
                    <a:pt x="25" y="37"/>
                    <a:pt x="25" y="37"/>
                  </a:cubicBezTo>
                  <a:cubicBezTo>
                    <a:pt x="37" y="26"/>
                    <a:pt x="37" y="26"/>
                    <a:pt x="37" y="26"/>
                  </a:cubicBezTo>
                  <a:cubicBezTo>
                    <a:pt x="23" y="23"/>
                    <a:pt x="23" y="23"/>
                    <a:pt x="23" y="23"/>
                  </a:cubicBezTo>
                  <a:moveTo>
                    <a:pt x="131" y="23"/>
                  </a:moveTo>
                  <a:cubicBezTo>
                    <a:pt x="117" y="26"/>
                    <a:pt x="117" y="26"/>
                    <a:pt x="117" y="26"/>
                  </a:cubicBezTo>
                  <a:cubicBezTo>
                    <a:pt x="128" y="37"/>
                    <a:pt x="128" y="37"/>
                    <a:pt x="128" y="37"/>
                  </a:cubicBezTo>
                  <a:cubicBezTo>
                    <a:pt x="131" y="23"/>
                    <a:pt x="131" y="23"/>
                    <a:pt x="131" y="23"/>
                  </a:cubicBezTo>
                  <a:moveTo>
                    <a:pt x="77" y="123"/>
                  </a:moveTo>
                  <a:cubicBezTo>
                    <a:pt x="51" y="123"/>
                    <a:pt x="31" y="103"/>
                    <a:pt x="31" y="77"/>
                  </a:cubicBezTo>
                  <a:cubicBezTo>
                    <a:pt x="31" y="52"/>
                    <a:pt x="51" y="31"/>
                    <a:pt x="77" y="31"/>
                  </a:cubicBezTo>
                  <a:cubicBezTo>
                    <a:pt x="102" y="31"/>
                    <a:pt x="123" y="52"/>
                    <a:pt x="123" y="77"/>
                  </a:cubicBezTo>
                  <a:cubicBezTo>
                    <a:pt x="123" y="103"/>
                    <a:pt x="102" y="123"/>
                    <a:pt x="77" y="123"/>
                  </a:cubicBezTo>
                  <a:moveTo>
                    <a:pt x="77" y="17"/>
                  </a:moveTo>
                  <a:cubicBezTo>
                    <a:pt x="44" y="17"/>
                    <a:pt x="17" y="44"/>
                    <a:pt x="17" y="77"/>
                  </a:cubicBezTo>
                  <a:cubicBezTo>
                    <a:pt x="17" y="110"/>
                    <a:pt x="44" y="137"/>
                    <a:pt x="77" y="137"/>
                  </a:cubicBezTo>
                  <a:cubicBezTo>
                    <a:pt x="110" y="137"/>
                    <a:pt x="137" y="110"/>
                    <a:pt x="137" y="77"/>
                  </a:cubicBezTo>
                  <a:cubicBezTo>
                    <a:pt x="137" y="44"/>
                    <a:pt x="110" y="17"/>
                    <a:pt x="77" y="17"/>
                  </a:cubicBezTo>
                  <a:moveTo>
                    <a:pt x="77" y="0"/>
                  </a:moveTo>
                  <a:cubicBezTo>
                    <a:pt x="69" y="12"/>
                    <a:pt x="69" y="12"/>
                    <a:pt x="69" y="12"/>
                  </a:cubicBezTo>
                  <a:cubicBezTo>
                    <a:pt x="85" y="12"/>
                    <a:pt x="85" y="12"/>
                    <a:pt x="85" y="12"/>
                  </a:cubicBezTo>
                  <a:cubicBezTo>
                    <a:pt x="77" y="0"/>
                    <a:pt x="77" y="0"/>
                    <a:pt x="77" y="0"/>
                  </a:cubicBez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lIns="91028" tIns="45514" rIns="91028" bIns="45514"/>
            <a:lstStyle/>
            <a:p>
              <a:endParaRPr lang="zh-CN" altLang="en-US" sz="2255"/>
            </a:p>
          </p:txBody>
        </p:sp>
        <p:sp>
          <p:nvSpPr>
            <p:cNvPr id="117" name="文本框 116"/>
            <p:cNvSpPr txBox="1"/>
            <p:nvPr/>
          </p:nvSpPr>
          <p:spPr>
            <a:xfrm>
              <a:off x="1866536" y="2896490"/>
              <a:ext cx="762694" cy="812007"/>
            </a:xfrm>
            <a:prstGeom prst="rect">
              <a:avLst/>
            </a:prstGeom>
            <a:noFill/>
          </p:spPr>
          <p:txBody>
            <a:bodyPr wrap="none" lIns="91028" tIns="45514" rIns="91028" bIns="45514">
              <a:spAutoFit/>
            </a:bodyPr>
            <a:lstStyle/>
            <a:p>
              <a:pPr>
                <a:defRPr/>
              </a:pPr>
              <a:r>
                <a:rPr lang="zh-CN" altLang="en-US" sz="3010" dirty="0">
                  <a:solidFill>
                    <a:schemeClr val="tx1">
                      <a:lumMod val="65000"/>
                      <a:lumOff val="35000"/>
                    </a:schemeClr>
                  </a:solidFill>
                  <a:latin typeface="Impact" panose="020B0806030902050204" pitchFamily="34" charset="0"/>
                </a:rPr>
                <a:t>标题</a:t>
              </a:r>
              <a:endParaRPr lang="en-US" altLang="zh-CN" sz="3010" dirty="0">
                <a:solidFill>
                  <a:schemeClr val="tx1">
                    <a:lumMod val="65000"/>
                    <a:lumOff val="35000"/>
                  </a:schemeClr>
                </a:solidFill>
                <a:latin typeface="Impact" panose="020B0806030902050204" pitchFamily="34" charset="0"/>
              </a:endParaRPr>
            </a:p>
            <a:p>
              <a:pPr>
                <a:defRPr/>
              </a:pPr>
              <a:r>
                <a:rPr lang="zh-CN" altLang="en-US" sz="3010" dirty="0">
                  <a:solidFill>
                    <a:schemeClr val="tx1">
                      <a:lumMod val="65000"/>
                      <a:lumOff val="35000"/>
                    </a:schemeClr>
                  </a:solidFill>
                  <a:latin typeface="Impact" panose="020B0806030902050204" pitchFamily="34" charset="0"/>
                </a:rPr>
                <a:t>文字</a:t>
              </a:r>
            </a:p>
          </p:txBody>
        </p:sp>
      </p:grpSp>
    </p:spTree>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42" presetClass="entr" presetSubtype="0" fill="hold" nodeType="afterEffect">
                                  <p:stCondLst>
                                    <p:cond delay="0"/>
                                  </p:stCondLst>
                                  <p:childTnLst>
                                    <p:set>
                                      <p:cBhvr>
                                        <p:cTn id="12" dur="1" fill="hold">
                                          <p:stCondLst>
                                            <p:cond delay="0"/>
                                          </p:stCondLst>
                                        </p:cTn>
                                        <p:tgtEl>
                                          <p:spTgt spid="14339"/>
                                        </p:tgtEl>
                                        <p:attrNameLst>
                                          <p:attrName>style.visibility</p:attrName>
                                        </p:attrNameLst>
                                      </p:cBhvr>
                                      <p:to>
                                        <p:strVal val="visible"/>
                                      </p:to>
                                    </p:set>
                                    <p:animEffect transition="in" filter="fade">
                                      <p:cBhvr>
                                        <p:cTn id="13" dur="1000"/>
                                        <p:tgtEl>
                                          <p:spTgt spid="14339"/>
                                        </p:tgtEl>
                                      </p:cBhvr>
                                    </p:animEffect>
                                    <p:anim calcmode="lin" valueType="num">
                                      <p:cBhvr>
                                        <p:cTn id="14" dur="1000" fill="hold"/>
                                        <p:tgtEl>
                                          <p:spTgt spid="14339"/>
                                        </p:tgtEl>
                                        <p:attrNameLst>
                                          <p:attrName>ppt_x</p:attrName>
                                        </p:attrNameLst>
                                      </p:cBhvr>
                                      <p:tavLst>
                                        <p:tav tm="0">
                                          <p:val>
                                            <p:strVal val="#ppt_x"/>
                                          </p:val>
                                        </p:tav>
                                        <p:tav tm="100000">
                                          <p:val>
                                            <p:strVal val="#ppt_x"/>
                                          </p:val>
                                        </p:tav>
                                      </p:tavLst>
                                    </p:anim>
                                    <p:anim calcmode="lin" valueType="num">
                                      <p:cBhvr>
                                        <p:cTn id="15" dur="1000" fill="hold"/>
                                        <p:tgtEl>
                                          <p:spTgt spid="14339"/>
                                        </p:tgtEl>
                                        <p:attrNameLst>
                                          <p:attrName>ppt_y</p:attrName>
                                        </p:attrNameLst>
                                      </p:cBhvr>
                                      <p:tavLst>
                                        <p:tav tm="0">
                                          <p:val>
                                            <p:strVal val="#ppt_y+.1"/>
                                          </p:val>
                                        </p:tav>
                                        <p:tav tm="100000">
                                          <p:val>
                                            <p:strVal val="#ppt_y"/>
                                          </p:val>
                                        </p:tav>
                                      </p:tavLst>
                                    </p:anim>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104"/>
                                        </p:tgtEl>
                                        <p:attrNameLst>
                                          <p:attrName>style.visibility</p:attrName>
                                        </p:attrNameLst>
                                      </p:cBhvr>
                                      <p:to>
                                        <p:strVal val="visible"/>
                                      </p:to>
                                    </p:set>
                                    <p:animEffect transition="in" filter="wipe(left)">
                                      <p:cBhvr>
                                        <p:cTn id="19" dur="500"/>
                                        <p:tgtEl>
                                          <p:spTgt spid="104"/>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105"/>
                                        </p:tgtEl>
                                        <p:attrNameLst>
                                          <p:attrName>style.visibility</p:attrName>
                                        </p:attrNameLst>
                                      </p:cBhvr>
                                      <p:to>
                                        <p:strVal val="visible"/>
                                      </p:to>
                                    </p:set>
                                    <p:animEffect transition="in" filter="wipe(left)">
                                      <p:cBhvr>
                                        <p:cTn id="22" dur="500"/>
                                        <p:tgtEl>
                                          <p:spTgt spid="105"/>
                                        </p:tgtEl>
                                      </p:cBhvr>
                                    </p:animEffect>
                                  </p:childTnLst>
                                </p:cTn>
                              </p:par>
                            </p:childTnLst>
                          </p:cTn>
                        </p:par>
                        <p:par>
                          <p:cTn id="23" fill="hold">
                            <p:stCondLst>
                              <p:cond delay="2000"/>
                            </p:stCondLst>
                            <p:childTnLst>
                              <p:par>
                                <p:cTn id="24" presetID="42" presetClass="entr" presetSubtype="0" fill="hold" nodeType="afterEffect">
                                  <p:stCondLst>
                                    <p:cond delay="0"/>
                                  </p:stCondLst>
                                  <p:childTnLst>
                                    <p:set>
                                      <p:cBhvr>
                                        <p:cTn id="25" dur="1" fill="hold">
                                          <p:stCondLst>
                                            <p:cond delay="0"/>
                                          </p:stCondLst>
                                        </p:cTn>
                                        <p:tgtEl>
                                          <p:spTgt spid="14340"/>
                                        </p:tgtEl>
                                        <p:attrNameLst>
                                          <p:attrName>style.visibility</p:attrName>
                                        </p:attrNameLst>
                                      </p:cBhvr>
                                      <p:to>
                                        <p:strVal val="visible"/>
                                      </p:to>
                                    </p:set>
                                    <p:animEffect transition="in" filter="fade">
                                      <p:cBhvr>
                                        <p:cTn id="26" dur="1000"/>
                                        <p:tgtEl>
                                          <p:spTgt spid="14340"/>
                                        </p:tgtEl>
                                      </p:cBhvr>
                                    </p:animEffect>
                                    <p:anim calcmode="lin" valueType="num">
                                      <p:cBhvr>
                                        <p:cTn id="27" dur="1000" fill="hold"/>
                                        <p:tgtEl>
                                          <p:spTgt spid="14340"/>
                                        </p:tgtEl>
                                        <p:attrNameLst>
                                          <p:attrName>ppt_x</p:attrName>
                                        </p:attrNameLst>
                                      </p:cBhvr>
                                      <p:tavLst>
                                        <p:tav tm="0">
                                          <p:val>
                                            <p:strVal val="#ppt_x"/>
                                          </p:val>
                                        </p:tav>
                                        <p:tav tm="100000">
                                          <p:val>
                                            <p:strVal val="#ppt_x"/>
                                          </p:val>
                                        </p:tav>
                                      </p:tavLst>
                                    </p:anim>
                                    <p:anim calcmode="lin" valueType="num">
                                      <p:cBhvr>
                                        <p:cTn id="28" dur="1000" fill="hold"/>
                                        <p:tgtEl>
                                          <p:spTgt spid="14340"/>
                                        </p:tgtEl>
                                        <p:attrNameLst>
                                          <p:attrName>ppt_y</p:attrName>
                                        </p:attrNameLst>
                                      </p:cBhvr>
                                      <p:tavLst>
                                        <p:tav tm="0">
                                          <p:val>
                                            <p:strVal val="#ppt_y+.1"/>
                                          </p:val>
                                        </p:tav>
                                        <p:tav tm="100000">
                                          <p:val>
                                            <p:strVal val="#ppt_y"/>
                                          </p:val>
                                        </p:tav>
                                      </p:tavLst>
                                    </p:anim>
                                  </p:childTnLst>
                                </p:cTn>
                              </p:par>
                            </p:childTnLst>
                          </p:cTn>
                        </p:par>
                        <p:par>
                          <p:cTn id="29" fill="hold">
                            <p:stCondLst>
                              <p:cond delay="3000"/>
                            </p:stCondLst>
                            <p:childTnLst>
                              <p:par>
                                <p:cTn id="30" presetID="22" presetClass="entr" presetSubtype="8" fill="hold" grpId="0" nodeType="afterEffect">
                                  <p:stCondLst>
                                    <p:cond delay="0"/>
                                  </p:stCondLst>
                                  <p:childTnLst>
                                    <p:set>
                                      <p:cBhvr>
                                        <p:cTn id="31" dur="1" fill="hold">
                                          <p:stCondLst>
                                            <p:cond delay="0"/>
                                          </p:stCondLst>
                                        </p:cTn>
                                        <p:tgtEl>
                                          <p:spTgt spid="106"/>
                                        </p:tgtEl>
                                        <p:attrNameLst>
                                          <p:attrName>style.visibility</p:attrName>
                                        </p:attrNameLst>
                                      </p:cBhvr>
                                      <p:to>
                                        <p:strVal val="visible"/>
                                      </p:to>
                                    </p:set>
                                    <p:animEffect transition="in" filter="wipe(left)">
                                      <p:cBhvr>
                                        <p:cTn id="32" dur="500"/>
                                        <p:tgtEl>
                                          <p:spTgt spid="106"/>
                                        </p:tgtEl>
                                      </p:cBhvr>
                                    </p:animEffect>
                                  </p:childTnLst>
                                </p:cTn>
                              </p:par>
                              <p:par>
                                <p:cTn id="33" presetID="22" presetClass="entr" presetSubtype="8" fill="hold" grpId="0" nodeType="withEffect">
                                  <p:stCondLst>
                                    <p:cond delay="0"/>
                                  </p:stCondLst>
                                  <p:childTnLst>
                                    <p:set>
                                      <p:cBhvr>
                                        <p:cTn id="34" dur="1" fill="hold">
                                          <p:stCondLst>
                                            <p:cond delay="0"/>
                                          </p:stCondLst>
                                        </p:cTn>
                                        <p:tgtEl>
                                          <p:spTgt spid="107"/>
                                        </p:tgtEl>
                                        <p:attrNameLst>
                                          <p:attrName>style.visibility</p:attrName>
                                        </p:attrNameLst>
                                      </p:cBhvr>
                                      <p:to>
                                        <p:strVal val="visible"/>
                                      </p:to>
                                    </p:set>
                                    <p:animEffect transition="in" filter="wipe(left)">
                                      <p:cBhvr>
                                        <p:cTn id="35" dur="500"/>
                                        <p:tgtEl>
                                          <p:spTgt spid="107"/>
                                        </p:tgtEl>
                                      </p:cBhvr>
                                    </p:animEffect>
                                  </p:childTnLst>
                                </p:cTn>
                              </p:par>
                            </p:childTnLst>
                          </p:cTn>
                        </p:par>
                        <p:par>
                          <p:cTn id="36" fill="hold">
                            <p:stCondLst>
                              <p:cond delay="3500"/>
                            </p:stCondLst>
                            <p:childTnLst>
                              <p:par>
                                <p:cTn id="37" presetID="42" presetClass="entr" presetSubtype="0" fill="hold" nodeType="afterEffect">
                                  <p:stCondLst>
                                    <p:cond delay="0"/>
                                  </p:stCondLst>
                                  <p:childTnLst>
                                    <p:set>
                                      <p:cBhvr>
                                        <p:cTn id="38" dur="1" fill="hold">
                                          <p:stCondLst>
                                            <p:cond delay="0"/>
                                          </p:stCondLst>
                                        </p:cTn>
                                        <p:tgtEl>
                                          <p:spTgt spid="3"/>
                                        </p:tgtEl>
                                        <p:attrNameLst>
                                          <p:attrName>style.visibility</p:attrName>
                                        </p:attrNameLst>
                                      </p:cBhvr>
                                      <p:to>
                                        <p:strVal val="visible"/>
                                      </p:to>
                                    </p:set>
                                    <p:animEffect transition="in" filter="fade">
                                      <p:cBhvr>
                                        <p:cTn id="39" dur="1000"/>
                                        <p:tgtEl>
                                          <p:spTgt spid="3"/>
                                        </p:tgtEl>
                                      </p:cBhvr>
                                    </p:animEffect>
                                    <p:anim calcmode="lin" valueType="num">
                                      <p:cBhvr>
                                        <p:cTn id="40" dur="1000" fill="hold"/>
                                        <p:tgtEl>
                                          <p:spTgt spid="3"/>
                                        </p:tgtEl>
                                        <p:attrNameLst>
                                          <p:attrName>ppt_x</p:attrName>
                                        </p:attrNameLst>
                                      </p:cBhvr>
                                      <p:tavLst>
                                        <p:tav tm="0">
                                          <p:val>
                                            <p:strVal val="#ppt_x"/>
                                          </p:val>
                                        </p:tav>
                                        <p:tav tm="100000">
                                          <p:val>
                                            <p:strVal val="#ppt_x"/>
                                          </p:val>
                                        </p:tav>
                                      </p:tavLst>
                                    </p:anim>
                                    <p:anim calcmode="lin" valueType="num">
                                      <p:cBhvr>
                                        <p:cTn id="41" dur="1000" fill="hold"/>
                                        <p:tgtEl>
                                          <p:spTgt spid="3"/>
                                        </p:tgtEl>
                                        <p:attrNameLst>
                                          <p:attrName>ppt_y</p:attrName>
                                        </p:attrNameLst>
                                      </p:cBhvr>
                                      <p:tavLst>
                                        <p:tav tm="0">
                                          <p:val>
                                            <p:strVal val="#ppt_y+.1"/>
                                          </p:val>
                                        </p:tav>
                                        <p:tav tm="100000">
                                          <p:val>
                                            <p:strVal val="#ppt_y"/>
                                          </p:val>
                                        </p:tav>
                                      </p:tavLst>
                                    </p:anim>
                                  </p:childTnLst>
                                </p:cTn>
                              </p:par>
                            </p:childTnLst>
                          </p:cTn>
                        </p:par>
                        <p:par>
                          <p:cTn id="42" fill="hold">
                            <p:stCondLst>
                              <p:cond delay="4500"/>
                            </p:stCondLst>
                            <p:childTnLst>
                              <p:par>
                                <p:cTn id="43" presetID="22" presetClass="entr" presetSubtype="8" fill="hold" grpId="0" nodeType="afterEffect">
                                  <p:stCondLst>
                                    <p:cond delay="0"/>
                                  </p:stCondLst>
                                  <p:childTnLst>
                                    <p:set>
                                      <p:cBhvr>
                                        <p:cTn id="44" dur="1" fill="hold">
                                          <p:stCondLst>
                                            <p:cond delay="0"/>
                                          </p:stCondLst>
                                        </p:cTn>
                                        <p:tgtEl>
                                          <p:spTgt spid="108"/>
                                        </p:tgtEl>
                                        <p:attrNameLst>
                                          <p:attrName>style.visibility</p:attrName>
                                        </p:attrNameLst>
                                      </p:cBhvr>
                                      <p:to>
                                        <p:strVal val="visible"/>
                                      </p:to>
                                    </p:set>
                                    <p:animEffect transition="in" filter="wipe(left)">
                                      <p:cBhvr>
                                        <p:cTn id="45" dur="500"/>
                                        <p:tgtEl>
                                          <p:spTgt spid="108"/>
                                        </p:tgtEl>
                                      </p:cBhvr>
                                    </p:animEffect>
                                  </p:childTnLst>
                                </p:cTn>
                              </p:par>
                              <p:par>
                                <p:cTn id="46" presetID="22" presetClass="entr" presetSubtype="8" fill="hold" grpId="0" nodeType="withEffect">
                                  <p:stCondLst>
                                    <p:cond delay="0"/>
                                  </p:stCondLst>
                                  <p:childTnLst>
                                    <p:set>
                                      <p:cBhvr>
                                        <p:cTn id="47" dur="1" fill="hold">
                                          <p:stCondLst>
                                            <p:cond delay="0"/>
                                          </p:stCondLst>
                                        </p:cTn>
                                        <p:tgtEl>
                                          <p:spTgt spid="109"/>
                                        </p:tgtEl>
                                        <p:attrNameLst>
                                          <p:attrName>style.visibility</p:attrName>
                                        </p:attrNameLst>
                                      </p:cBhvr>
                                      <p:to>
                                        <p:strVal val="visible"/>
                                      </p:to>
                                    </p:set>
                                    <p:animEffect transition="in" filter="wipe(left)">
                                      <p:cBhvr>
                                        <p:cTn id="48" dur="500"/>
                                        <p:tgtEl>
                                          <p:spTgt spid="1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 grpId="0"/>
      <p:bldP spid="105" grpId="0"/>
      <p:bldP spid="106" grpId="0"/>
      <p:bldP spid="107" grpId="0"/>
      <p:bldP spid="108" grpId="0"/>
      <p:bldP spid="109" grpId="0"/>
    </p:bldLst>
  </p:timing>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78" name="组合 77"/>
          <p:cNvGrpSpPr/>
          <p:nvPr/>
        </p:nvGrpSpPr>
        <p:grpSpPr>
          <a:xfrm>
            <a:off x="3978462" y="2312928"/>
            <a:ext cx="1505319" cy="1297689"/>
            <a:chOff x="2030922" y="2327368"/>
            <a:chExt cx="1528342" cy="1317536"/>
          </a:xfrm>
        </p:grpSpPr>
        <p:sp>
          <p:nvSpPr>
            <p:cNvPr id="79" name="六边形 78"/>
            <p:cNvSpPr/>
            <p:nvPr/>
          </p:nvSpPr>
          <p:spPr>
            <a:xfrm>
              <a:off x="2030922" y="2327368"/>
              <a:ext cx="1528342" cy="1317536"/>
            </a:xfrm>
            <a:prstGeom prst="hexagon">
              <a:avLst/>
            </a:prstGeom>
            <a:gradFill flip="none" rotWithShape="1">
              <a:gsLst>
                <a:gs pos="61000">
                  <a:srgbClr val="F6F6F6"/>
                </a:gs>
                <a:gs pos="37000">
                  <a:srgbClr val="E0E0E0"/>
                </a:gs>
                <a:gs pos="17000">
                  <a:srgbClr val="DEDEDE"/>
                </a:gs>
                <a:gs pos="100000">
                  <a:schemeClr val="bg1"/>
                </a:gs>
              </a:gsLst>
              <a:lin ang="13500000" scaled="1"/>
              <a:tileRect/>
            </a:gradFill>
            <a:ln w="19050">
              <a:noFill/>
            </a:ln>
            <a:effectLst>
              <a:outerShdw blurRad="381000" dist="127000" dir="2400000" algn="tl" rotWithShape="0">
                <a:srgbClr val="696969">
                  <a:alpha val="4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80" name="任意多边形 79"/>
            <p:cNvSpPr/>
            <p:nvPr/>
          </p:nvSpPr>
          <p:spPr>
            <a:xfrm>
              <a:off x="2105578" y="2390868"/>
              <a:ext cx="1381022" cy="1190535"/>
            </a:xfrm>
            <a:custGeom>
              <a:avLst/>
              <a:gdLst>
                <a:gd name="connsiteX0" fmla="*/ 407876 w 1381020"/>
                <a:gd name="connsiteY0" fmla="*/ 167033 h 1190534"/>
                <a:gd name="connsiteX1" fmla="*/ 193759 w 1381020"/>
                <a:gd name="connsiteY1" fmla="*/ 595266 h 1190534"/>
                <a:gd name="connsiteX2" fmla="*/ 407876 w 1381020"/>
                <a:gd name="connsiteY2" fmla="*/ 1023499 h 1190534"/>
                <a:gd name="connsiteX3" fmla="*/ 973145 w 1381020"/>
                <a:gd name="connsiteY3" fmla="*/ 1023499 h 1190534"/>
                <a:gd name="connsiteX4" fmla="*/ 1187261 w 1381020"/>
                <a:gd name="connsiteY4" fmla="*/ 595266 h 1190534"/>
                <a:gd name="connsiteX5" fmla="*/ 973145 w 1381020"/>
                <a:gd name="connsiteY5" fmla="*/ 167033 h 1190534"/>
                <a:gd name="connsiteX6" fmla="*/ 297634 w 1381020"/>
                <a:gd name="connsiteY6" fmla="*/ 0 h 1190534"/>
                <a:gd name="connsiteX7" fmla="*/ 1083387 w 1381020"/>
                <a:gd name="connsiteY7" fmla="*/ 0 h 1190534"/>
                <a:gd name="connsiteX8" fmla="*/ 1381020 w 1381020"/>
                <a:gd name="connsiteY8" fmla="*/ 595267 h 1190534"/>
                <a:gd name="connsiteX9" fmla="*/ 1083387 w 1381020"/>
                <a:gd name="connsiteY9" fmla="*/ 1190534 h 1190534"/>
                <a:gd name="connsiteX10" fmla="*/ 297634 w 1381020"/>
                <a:gd name="connsiteY10" fmla="*/ 1190534 h 1190534"/>
                <a:gd name="connsiteX11" fmla="*/ 0 w 1381020"/>
                <a:gd name="connsiteY11" fmla="*/ 595267 h 1190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1020" h="1190534">
                  <a:moveTo>
                    <a:pt x="407876" y="167033"/>
                  </a:moveTo>
                  <a:lnTo>
                    <a:pt x="193759" y="595266"/>
                  </a:lnTo>
                  <a:lnTo>
                    <a:pt x="407876" y="1023499"/>
                  </a:lnTo>
                  <a:lnTo>
                    <a:pt x="973145" y="1023499"/>
                  </a:lnTo>
                  <a:lnTo>
                    <a:pt x="1187261" y="595266"/>
                  </a:lnTo>
                  <a:lnTo>
                    <a:pt x="973145" y="167033"/>
                  </a:lnTo>
                  <a:close/>
                  <a:moveTo>
                    <a:pt x="297634" y="0"/>
                  </a:moveTo>
                  <a:lnTo>
                    <a:pt x="1083387" y="0"/>
                  </a:lnTo>
                  <a:lnTo>
                    <a:pt x="1381020" y="595267"/>
                  </a:lnTo>
                  <a:lnTo>
                    <a:pt x="1083387" y="1190534"/>
                  </a:lnTo>
                  <a:lnTo>
                    <a:pt x="297634" y="1190534"/>
                  </a:lnTo>
                  <a:lnTo>
                    <a:pt x="0" y="595267"/>
                  </a:lnTo>
                  <a:close/>
                </a:path>
              </a:pathLst>
            </a:custGeom>
            <a:gradFill>
              <a:gsLst>
                <a:gs pos="57000">
                  <a:srgbClr val="F5F5F5"/>
                </a:gs>
                <a:gs pos="32000">
                  <a:srgbClr val="DEDEDE"/>
                </a:gs>
                <a:gs pos="0">
                  <a:srgbClr val="CBCBCB"/>
                </a:gs>
                <a:gs pos="100000">
                  <a:schemeClr val="bg1"/>
                </a:gs>
              </a:gsLst>
              <a:lin ang="2700000" scaled="1"/>
            </a:gradFill>
            <a:ln w="19050">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400">
                <a:solidFill>
                  <a:prstClr val="white"/>
                </a:solidFill>
              </a:endParaRPr>
            </a:p>
          </p:txBody>
        </p:sp>
        <p:sp>
          <p:nvSpPr>
            <p:cNvPr id="81" name="六边形 80"/>
            <p:cNvSpPr/>
            <p:nvPr/>
          </p:nvSpPr>
          <p:spPr>
            <a:xfrm>
              <a:off x="2298341" y="2557901"/>
              <a:ext cx="993503" cy="856467"/>
            </a:xfrm>
            <a:prstGeom prst="hexagon">
              <a:avLst/>
            </a:prstGeom>
            <a:solidFill>
              <a:srgbClr val="01ACBE"/>
            </a:solidFill>
            <a:ln w="19050">
              <a:noFill/>
            </a:ln>
            <a:effectLst>
              <a:innerShdw blurRad="76200" dist="63500" dir="13500000">
                <a:prstClr val="black">
                  <a:alpha val="46000"/>
                </a:prst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82" name="梯形 81"/>
            <p:cNvSpPr/>
            <p:nvPr/>
          </p:nvSpPr>
          <p:spPr>
            <a:xfrm>
              <a:off x="2402684" y="3414367"/>
              <a:ext cx="785815" cy="167035"/>
            </a:xfrm>
            <a:prstGeom prst="trapezoid">
              <a:avLst>
                <a:gd name="adj" fmla="val 66343"/>
              </a:avLst>
            </a:prstGeom>
            <a:gradFill>
              <a:gsLst>
                <a:gs pos="0">
                  <a:srgbClr val="E6E6E6"/>
                </a:gs>
                <a:gs pos="100000">
                  <a:srgbClr val="F7F7F7"/>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83" name="梯形 71"/>
            <p:cNvSpPr/>
            <p:nvPr/>
          </p:nvSpPr>
          <p:spPr>
            <a:xfrm rot="14580000" flipH="1">
              <a:off x="2925227" y="2640055"/>
              <a:ext cx="667005" cy="171628"/>
            </a:xfrm>
            <a:custGeom>
              <a:avLst/>
              <a:gdLst>
                <a:gd name="connsiteX0" fmla="*/ 0 w 667005"/>
                <a:gd name="connsiteY0" fmla="*/ 171628 h 171628"/>
                <a:gd name="connsiteX1" fmla="*/ 85140 w 667005"/>
                <a:gd name="connsiteY1" fmla="*/ 0 h 171628"/>
                <a:gd name="connsiteX2" fmla="*/ 581865 w 667005"/>
                <a:gd name="connsiteY2" fmla="*/ 0 h 171628"/>
                <a:gd name="connsiteX3" fmla="*/ 667005 w 667005"/>
                <a:gd name="connsiteY3" fmla="*/ 171628 h 171628"/>
                <a:gd name="connsiteX4" fmla="*/ 0 w 667005"/>
                <a:gd name="connsiteY4" fmla="*/ 171628 h 171628"/>
                <a:gd name="connsiteX0-1" fmla="*/ 0 w 667005"/>
                <a:gd name="connsiteY0-2" fmla="*/ 171737 h 171737"/>
                <a:gd name="connsiteX1-3" fmla="*/ 99339 w 667005"/>
                <a:gd name="connsiteY1-4" fmla="*/ 0 h 171737"/>
                <a:gd name="connsiteX2-5" fmla="*/ 581865 w 667005"/>
                <a:gd name="connsiteY2-6" fmla="*/ 109 h 171737"/>
                <a:gd name="connsiteX3-7" fmla="*/ 667005 w 667005"/>
                <a:gd name="connsiteY3-8" fmla="*/ 171737 h 171737"/>
                <a:gd name="connsiteX4-9" fmla="*/ 0 w 667005"/>
                <a:gd name="connsiteY4-10" fmla="*/ 171737 h 171737"/>
                <a:gd name="connsiteX0-11" fmla="*/ 0 w 667005"/>
                <a:gd name="connsiteY0-12" fmla="*/ 171628 h 171628"/>
                <a:gd name="connsiteX1-13" fmla="*/ 140601 w 667005"/>
                <a:gd name="connsiteY1-14" fmla="*/ 10938 h 171628"/>
                <a:gd name="connsiteX2-15" fmla="*/ 581865 w 667005"/>
                <a:gd name="connsiteY2-16" fmla="*/ 0 h 171628"/>
                <a:gd name="connsiteX3-17" fmla="*/ 667005 w 667005"/>
                <a:gd name="connsiteY3-18" fmla="*/ 171628 h 171628"/>
                <a:gd name="connsiteX4-19" fmla="*/ 0 w 667005"/>
                <a:gd name="connsiteY4-20" fmla="*/ 171628 h 171628"/>
                <a:gd name="connsiteX0-21" fmla="*/ 0 w 667005"/>
                <a:gd name="connsiteY0-22" fmla="*/ 171628 h 171628"/>
                <a:gd name="connsiteX1-23" fmla="*/ 103609 w 667005"/>
                <a:gd name="connsiteY1-24" fmla="*/ 1280 h 171628"/>
                <a:gd name="connsiteX2-25" fmla="*/ 581865 w 667005"/>
                <a:gd name="connsiteY2-26" fmla="*/ 0 h 171628"/>
                <a:gd name="connsiteX3-27" fmla="*/ 667005 w 667005"/>
                <a:gd name="connsiteY3-28" fmla="*/ 171628 h 171628"/>
                <a:gd name="connsiteX4-29" fmla="*/ 0 w 667005"/>
                <a:gd name="connsiteY4-30" fmla="*/ 171628 h 17162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67005" h="171628">
                  <a:moveTo>
                    <a:pt x="0" y="171628"/>
                  </a:moveTo>
                  <a:lnTo>
                    <a:pt x="103609" y="1280"/>
                  </a:lnTo>
                  <a:lnTo>
                    <a:pt x="581865" y="0"/>
                  </a:lnTo>
                  <a:lnTo>
                    <a:pt x="667005" y="171628"/>
                  </a:lnTo>
                  <a:lnTo>
                    <a:pt x="0" y="171628"/>
                  </a:lnTo>
                  <a:close/>
                </a:path>
              </a:pathLst>
            </a:custGeom>
            <a:gradFill>
              <a:gsLst>
                <a:gs pos="0">
                  <a:srgbClr val="DEDEDE"/>
                </a:gs>
                <a:gs pos="100000">
                  <a:srgbClr val="F4F4F4"/>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84" name="任意多边形 83"/>
            <p:cNvSpPr/>
            <p:nvPr/>
          </p:nvSpPr>
          <p:spPr>
            <a:xfrm>
              <a:off x="2105964" y="2395147"/>
              <a:ext cx="413216" cy="595267"/>
            </a:xfrm>
            <a:custGeom>
              <a:avLst/>
              <a:gdLst>
                <a:gd name="connsiteX0" fmla="*/ 297634 w 413216"/>
                <a:gd name="connsiteY0" fmla="*/ 0 h 595267"/>
                <a:gd name="connsiteX1" fmla="*/ 302996 w 413216"/>
                <a:gd name="connsiteY1" fmla="*/ 0 h 595267"/>
                <a:gd name="connsiteX2" fmla="*/ 413216 w 413216"/>
                <a:gd name="connsiteY2" fmla="*/ 167033 h 595267"/>
                <a:gd name="connsiteX3" fmla="*/ 407876 w 413216"/>
                <a:gd name="connsiteY3" fmla="*/ 167033 h 595267"/>
                <a:gd name="connsiteX4" fmla="*/ 193759 w 413216"/>
                <a:gd name="connsiteY4" fmla="*/ 595266 h 595267"/>
                <a:gd name="connsiteX5" fmla="*/ 193760 w 413216"/>
                <a:gd name="connsiteY5" fmla="*/ 595267 h 595267"/>
                <a:gd name="connsiteX6" fmla="*/ 0 w 413216"/>
                <a:gd name="connsiteY6" fmla="*/ 595267 h 595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3216" h="595267">
                  <a:moveTo>
                    <a:pt x="297634" y="0"/>
                  </a:moveTo>
                  <a:lnTo>
                    <a:pt x="302996" y="0"/>
                  </a:lnTo>
                  <a:lnTo>
                    <a:pt x="413216" y="167033"/>
                  </a:lnTo>
                  <a:lnTo>
                    <a:pt x="407876" y="167033"/>
                  </a:lnTo>
                  <a:lnTo>
                    <a:pt x="193759" y="595266"/>
                  </a:lnTo>
                  <a:lnTo>
                    <a:pt x="193760" y="595267"/>
                  </a:lnTo>
                  <a:lnTo>
                    <a:pt x="0" y="595267"/>
                  </a:lnTo>
                  <a:close/>
                </a:path>
              </a:pathLst>
            </a:custGeom>
            <a:gradFill>
              <a:gsLst>
                <a:gs pos="100000">
                  <a:srgbClr val="DFDFDF"/>
                </a:gs>
                <a:gs pos="0">
                  <a:srgbClr val="B4B4B4"/>
                </a:gs>
              </a:gsLst>
              <a:lin ang="2700000" scaled="0"/>
            </a:gradFill>
            <a:ln w="19050">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400">
                <a:solidFill>
                  <a:prstClr val="white"/>
                </a:solidFill>
              </a:endParaRPr>
            </a:p>
          </p:txBody>
        </p:sp>
        <p:sp>
          <p:nvSpPr>
            <p:cNvPr id="85" name="梯形 84"/>
            <p:cNvSpPr/>
            <p:nvPr/>
          </p:nvSpPr>
          <p:spPr>
            <a:xfrm flipV="1">
              <a:off x="2402681" y="2390864"/>
              <a:ext cx="785814" cy="167035"/>
            </a:xfrm>
            <a:prstGeom prst="trapezoid">
              <a:avLst>
                <a:gd name="adj" fmla="val 66343"/>
              </a:avLst>
            </a:prstGeom>
            <a:gradFill>
              <a:gsLst>
                <a:gs pos="100000">
                  <a:srgbClr val="DFDFDF"/>
                </a:gs>
                <a:gs pos="0">
                  <a:srgbClr val="B4B4B4"/>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grpSp>
      <p:grpSp>
        <p:nvGrpSpPr>
          <p:cNvPr id="49" name="组合 48"/>
          <p:cNvGrpSpPr/>
          <p:nvPr/>
        </p:nvGrpSpPr>
        <p:grpSpPr>
          <a:xfrm>
            <a:off x="5164629" y="1664781"/>
            <a:ext cx="1505319" cy="1297689"/>
            <a:chOff x="2030922" y="2327368"/>
            <a:chExt cx="1528342" cy="1317536"/>
          </a:xfrm>
        </p:grpSpPr>
        <p:sp>
          <p:nvSpPr>
            <p:cNvPr id="57" name="六边形 56"/>
            <p:cNvSpPr/>
            <p:nvPr/>
          </p:nvSpPr>
          <p:spPr>
            <a:xfrm>
              <a:off x="2030922" y="2327368"/>
              <a:ext cx="1528342" cy="1317536"/>
            </a:xfrm>
            <a:prstGeom prst="hexagon">
              <a:avLst/>
            </a:prstGeom>
            <a:gradFill flip="none" rotWithShape="1">
              <a:gsLst>
                <a:gs pos="61000">
                  <a:srgbClr val="F6F6F6"/>
                </a:gs>
                <a:gs pos="37000">
                  <a:srgbClr val="E0E0E0"/>
                </a:gs>
                <a:gs pos="17000">
                  <a:srgbClr val="DEDEDE"/>
                </a:gs>
                <a:gs pos="100000">
                  <a:schemeClr val="bg1"/>
                </a:gs>
              </a:gsLst>
              <a:lin ang="13500000" scaled="1"/>
              <a:tileRect/>
            </a:gradFill>
            <a:ln w="19050">
              <a:noFill/>
            </a:ln>
            <a:effectLst>
              <a:outerShdw blurRad="381000" dist="127000" dir="2400000" algn="tl" rotWithShape="0">
                <a:srgbClr val="696969">
                  <a:alpha val="4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58" name="任意多边形 57"/>
            <p:cNvSpPr/>
            <p:nvPr/>
          </p:nvSpPr>
          <p:spPr>
            <a:xfrm>
              <a:off x="2105578" y="2390868"/>
              <a:ext cx="1381022" cy="1190535"/>
            </a:xfrm>
            <a:custGeom>
              <a:avLst/>
              <a:gdLst>
                <a:gd name="connsiteX0" fmla="*/ 407876 w 1381020"/>
                <a:gd name="connsiteY0" fmla="*/ 167033 h 1190534"/>
                <a:gd name="connsiteX1" fmla="*/ 193759 w 1381020"/>
                <a:gd name="connsiteY1" fmla="*/ 595266 h 1190534"/>
                <a:gd name="connsiteX2" fmla="*/ 407876 w 1381020"/>
                <a:gd name="connsiteY2" fmla="*/ 1023499 h 1190534"/>
                <a:gd name="connsiteX3" fmla="*/ 973145 w 1381020"/>
                <a:gd name="connsiteY3" fmla="*/ 1023499 h 1190534"/>
                <a:gd name="connsiteX4" fmla="*/ 1187261 w 1381020"/>
                <a:gd name="connsiteY4" fmla="*/ 595266 h 1190534"/>
                <a:gd name="connsiteX5" fmla="*/ 973145 w 1381020"/>
                <a:gd name="connsiteY5" fmla="*/ 167033 h 1190534"/>
                <a:gd name="connsiteX6" fmla="*/ 297634 w 1381020"/>
                <a:gd name="connsiteY6" fmla="*/ 0 h 1190534"/>
                <a:gd name="connsiteX7" fmla="*/ 1083387 w 1381020"/>
                <a:gd name="connsiteY7" fmla="*/ 0 h 1190534"/>
                <a:gd name="connsiteX8" fmla="*/ 1381020 w 1381020"/>
                <a:gd name="connsiteY8" fmla="*/ 595267 h 1190534"/>
                <a:gd name="connsiteX9" fmla="*/ 1083387 w 1381020"/>
                <a:gd name="connsiteY9" fmla="*/ 1190534 h 1190534"/>
                <a:gd name="connsiteX10" fmla="*/ 297634 w 1381020"/>
                <a:gd name="connsiteY10" fmla="*/ 1190534 h 1190534"/>
                <a:gd name="connsiteX11" fmla="*/ 0 w 1381020"/>
                <a:gd name="connsiteY11" fmla="*/ 595267 h 1190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1020" h="1190534">
                  <a:moveTo>
                    <a:pt x="407876" y="167033"/>
                  </a:moveTo>
                  <a:lnTo>
                    <a:pt x="193759" y="595266"/>
                  </a:lnTo>
                  <a:lnTo>
                    <a:pt x="407876" y="1023499"/>
                  </a:lnTo>
                  <a:lnTo>
                    <a:pt x="973145" y="1023499"/>
                  </a:lnTo>
                  <a:lnTo>
                    <a:pt x="1187261" y="595266"/>
                  </a:lnTo>
                  <a:lnTo>
                    <a:pt x="973145" y="167033"/>
                  </a:lnTo>
                  <a:close/>
                  <a:moveTo>
                    <a:pt x="297634" y="0"/>
                  </a:moveTo>
                  <a:lnTo>
                    <a:pt x="1083387" y="0"/>
                  </a:lnTo>
                  <a:lnTo>
                    <a:pt x="1381020" y="595267"/>
                  </a:lnTo>
                  <a:lnTo>
                    <a:pt x="1083387" y="1190534"/>
                  </a:lnTo>
                  <a:lnTo>
                    <a:pt x="297634" y="1190534"/>
                  </a:lnTo>
                  <a:lnTo>
                    <a:pt x="0" y="595267"/>
                  </a:lnTo>
                  <a:close/>
                </a:path>
              </a:pathLst>
            </a:custGeom>
            <a:gradFill>
              <a:gsLst>
                <a:gs pos="57000">
                  <a:srgbClr val="F5F5F5"/>
                </a:gs>
                <a:gs pos="32000">
                  <a:srgbClr val="DEDEDE"/>
                </a:gs>
                <a:gs pos="0">
                  <a:srgbClr val="CBCBCB"/>
                </a:gs>
                <a:gs pos="100000">
                  <a:schemeClr val="bg1"/>
                </a:gs>
              </a:gsLst>
              <a:lin ang="2700000" scaled="1"/>
            </a:gradFill>
            <a:ln w="19050">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400">
                <a:solidFill>
                  <a:prstClr val="white"/>
                </a:solidFill>
              </a:endParaRPr>
            </a:p>
          </p:txBody>
        </p:sp>
        <p:sp>
          <p:nvSpPr>
            <p:cNvPr id="59" name="六边形 58"/>
            <p:cNvSpPr/>
            <p:nvPr/>
          </p:nvSpPr>
          <p:spPr>
            <a:xfrm>
              <a:off x="2298341" y="2557901"/>
              <a:ext cx="993503" cy="856467"/>
            </a:xfrm>
            <a:prstGeom prst="hexagon">
              <a:avLst/>
            </a:prstGeom>
            <a:solidFill>
              <a:srgbClr val="FFB850"/>
            </a:solidFill>
            <a:ln w="19050">
              <a:noFill/>
            </a:ln>
            <a:effectLst>
              <a:innerShdw blurRad="76200" dist="63500" dir="13500000">
                <a:prstClr val="black">
                  <a:alpha val="46000"/>
                </a:prst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60" name="梯形 59"/>
            <p:cNvSpPr/>
            <p:nvPr/>
          </p:nvSpPr>
          <p:spPr>
            <a:xfrm>
              <a:off x="2402684" y="3414367"/>
              <a:ext cx="785815" cy="167035"/>
            </a:xfrm>
            <a:prstGeom prst="trapezoid">
              <a:avLst>
                <a:gd name="adj" fmla="val 66343"/>
              </a:avLst>
            </a:prstGeom>
            <a:gradFill>
              <a:gsLst>
                <a:gs pos="0">
                  <a:srgbClr val="E6E6E6"/>
                </a:gs>
                <a:gs pos="100000">
                  <a:srgbClr val="F7F7F7"/>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61" name="梯形 71"/>
            <p:cNvSpPr/>
            <p:nvPr/>
          </p:nvSpPr>
          <p:spPr>
            <a:xfrm rot="14580000" flipH="1">
              <a:off x="2925227" y="2640055"/>
              <a:ext cx="667005" cy="171628"/>
            </a:xfrm>
            <a:custGeom>
              <a:avLst/>
              <a:gdLst>
                <a:gd name="connsiteX0" fmla="*/ 0 w 667005"/>
                <a:gd name="connsiteY0" fmla="*/ 171628 h 171628"/>
                <a:gd name="connsiteX1" fmla="*/ 85140 w 667005"/>
                <a:gd name="connsiteY1" fmla="*/ 0 h 171628"/>
                <a:gd name="connsiteX2" fmla="*/ 581865 w 667005"/>
                <a:gd name="connsiteY2" fmla="*/ 0 h 171628"/>
                <a:gd name="connsiteX3" fmla="*/ 667005 w 667005"/>
                <a:gd name="connsiteY3" fmla="*/ 171628 h 171628"/>
                <a:gd name="connsiteX4" fmla="*/ 0 w 667005"/>
                <a:gd name="connsiteY4" fmla="*/ 171628 h 171628"/>
                <a:gd name="connsiteX0-1" fmla="*/ 0 w 667005"/>
                <a:gd name="connsiteY0-2" fmla="*/ 171737 h 171737"/>
                <a:gd name="connsiteX1-3" fmla="*/ 99339 w 667005"/>
                <a:gd name="connsiteY1-4" fmla="*/ 0 h 171737"/>
                <a:gd name="connsiteX2-5" fmla="*/ 581865 w 667005"/>
                <a:gd name="connsiteY2-6" fmla="*/ 109 h 171737"/>
                <a:gd name="connsiteX3-7" fmla="*/ 667005 w 667005"/>
                <a:gd name="connsiteY3-8" fmla="*/ 171737 h 171737"/>
                <a:gd name="connsiteX4-9" fmla="*/ 0 w 667005"/>
                <a:gd name="connsiteY4-10" fmla="*/ 171737 h 171737"/>
                <a:gd name="connsiteX0-11" fmla="*/ 0 w 667005"/>
                <a:gd name="connsiteY0-12" fmla="*/ 171628 h 171628"/>
                <a:gd name="connsiteX1-13" fmla="*/ 140601 w 667005"/>
                <a:gd name="connsiteY1-14" fmla="*/ 10938 h 171628"/>
                <a:gd name="connsiteX2-15" fmla="*/ 581865 w 667005"/>
                <a:gd name="connsiteY2-16" fmla="*/ 0 h 171628"/>
                <a:gd name="connsiteX3-17" fmla="*/ 667005 w 667005"/>
                <a:gd name="connsiteY3-18" fmla="*/ 171628 h 171628"/>
                <a:gd name="connsiteX4-19" fmla="*/ 0 w 667005"/>
                <a:gd name="connsiteY4-20" fmla="*/ 171628 h 171628"/>
                <a:gd name="connsiteX0-21" fmla="*/ 0 w 667005"/>
                <a:gd name="connsiteY0-22" fmla="*/ 171628 h 171628"/>
                <a:gd name="connsiteX1-23" fmla="*/ 103609 w 667005"/>
                <a:gd name="connsiteY1-24" fmla="*/ 1280 h 171628"/>
                <a:gd name="connsiteX2-25" fmla="*/ 581865 w 667005"/>
                <a:gd name="connsiteY2-26" fmla="*/ 0 h 171628"/>
                <a:gd name="connsiteX3-27" fmla="*/ 667005 w 667005"/>
                <a:gd name="connsiteY3-28" fmla="*/ 171628 h 171628"/>
                <a:gd name="connsiteX4-29" fmla="*/ 0 w 667005"/>
                <a:gd name="connsiteY4-30" fmla="*/ 171628 h 17162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67005" h="171628">
                  <a:moveTo>
                    <a:pt x="0" y="171628"/>
                  </a:moveTo>
                  <a:lnTo>
                    <a:pt x="103609" y="1280"/>
                  </a:lnTo>
                  <a:lnTo>
                    <a:pt x="581865" y="0"/>
                  </a:lnTo>
                  <a:lnTo>
                    <a:pt x="667005" y="171628"/>
                  </a:lnTo>
                  <a:lnTo>
                    <a:pt x="0" y="171628"/>
                  </a:lnTo>
                  <a:close/>
                </a:path>
              </a:pathLst>
            </a:custGeom>
            <a:gradFill>
              <a:gsLst>
                <a:gs pos="0">
                  <a:srgbClr val="DEDEDE"/>
                </a:gs>
                <a:gs pos="100000">
                  <a:srgbClr val="F4F4F4"/>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62" name="任意多边形 61"/>
            <p:cNvSpPr/>
            <p:nvPr/>
          </p:nvSpPr>
          <p:spPr>
            <a:xfrm>
              <a:off x="2105964" y="2395147"/>
              <a:ext cx="413216" cy="595267"/>
            </a:xfrm>
            <a:custGeom>
              <a:avLst/>
              <a:gdLst>
                <a:gd name="connsiteX0" fmla="*/ 297634 w 413216"/>
                <a:gd name="connsiteY0" fmla="*/ 0 h 595267"/>
                <a:gd name="connsiteX1" fmla="*/ 302996 w 413216"/>
                <a:gd name="connsiteY1" fmla="*/ 0 h 595267"/>
                <a:gd name="connsiteX2" fmla="*/ 413216 w 413216"/>
                <a:gd name="connsiteY2" fmla="*/ 167033 h 595267"/>
                <a:gd name="connsiteX3" fmla="*/ 407876 w 413216"/>
                <a:gd name="connsiteY3" fmla="*/ 167033 h 595267"/>
                <a:gd name="connsiteX4" fmla="*/ 193759 w 413216"/>
                <a:gd name="connsiteY4" fmla="*/ 595266 h 595267"/>
                <a:gd name="connsiteX5" fmla="*/ 193760 w 413216"/>
                <a:gd name="connsiteY5" fmla="*/ 595267 h 595267"/>
                <a:gd name="connsiteX6" fmla="*/ 0 w 413216"/>
                <a:gd name="connsiteY6" fmla="*/ 595267 h 595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3216" h="595267">
                  <a:moveTo>
                    <a:pt x="297634" y="0"/>
                  </a:moveTo>
                  <a:lnTo>
                    <a:pt x="302996" y="0"/>
                  </a:lnTo>
                  <a:lnTo>
                    <a:pt x="413216" y="167033"/>
                  </a:lnTo>
                  <a:lnTo>
                    <a:pt x="407876" y="167033"/>
                  </a:lnTo>
                  <a:lnTo>
                    <a:pt x="193759" y="595266"/>
                  </a:lnTo>
                  <a:lnTo>
                    <a:pt x="193760" y="595267"/>
                  </a:lnTo>
                  <a:lnTo>
                    <a:pt x="0" y="595267"/>
                  </a:lnTo>
                  <a:close/>
                </a:path>
              </a:pathLst>
            </a:custGeom>
            <a:gradFill>
              <a:gsLst>
                <a:gs pos="100000">
                  <a:srgbClr val="DFDFDF"/>
                </a:gs>
                <a:gs pos="0">
                  <a:srgbClr val="B4B4B4"/>
                </a:gs>
              </a:gsLst>
              <a:lin ang="2700000" scaled="0"/>
            </a:gradFill>
            <a:ln w="19050">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400">
                <a:solidFill>
                  <a:prstClr val="white"/>
                </a:solidFill>
              </a:endParaRPr>
            </a:p>
          </p:txBody>
        </p:sp>
        <p:sp>
          <p:nvSpPr>
            <p:cNvPr id="69" name="梯形 68"/>
            <p:cNvSpPr/>
            <p:nvPr/>
          </p:nvSpPr>
          <p:spPr>
            <a:xfrm flipV="1">
              <a:off x="2402681" y="2390864"/>
              <a:ext cx="785814" cy="167035"/>
            </a:xfrm>
            <a:prstGeom prst="trapezoid">
              <a:avLst>
                <a:gd name="adj" fmla="val 66343"/>
              </a:avLst>
            </a:prstGeom>
            <a:gradFill>
              <a:gsLst>
                <a:gs pos="100000">
                  <a:srgbClr val="DFDFDF"/>
                </a:gs>
                <a:gs pos="0">
                  <a:srgbClr val="B4B4B4"/>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grpSp>
      <p:grpSp>
        <p:nvGrpSpPr>
          <p:cNvPr id="94" name="组合 93"/>
          <p:cNvGrpSpPr/>
          <p:nvPr/>
        </p:nvGrpSpPr>
        <p:grpSpPr>
          <a:xfrm>
            <a:off x="3978462" y="3607605"/>
            <a:ext cx="1505319" cy="1297689"/>
            <a:chOff x="2030922" y="2327368"/>
            <a:chExt cx="1528342" cy="1317536"/>
          </a:xfrm>
        </p:grpSpPr>
        <p:sp>
          <p:nvSpPr>
            <p:cNvPr id="95" name="六边形 94"/>
            <p:cNvSpPr/>
            <p:nvPr/>
          </p:nvSpPr>
          <p:spPr>
            <a:xfrm>
              <a:off x="2030922" y="2327368"/>
              <a:ext cx="1528342" cy="1317536"/>
            </a:xfrm>
            <a:prstGeom prst="hexagon">
              <a:avLst/>
            </a:prstGeom>
            <a:gradFill flip="none" rotWithShape="1">
              <a:gsLst>
                <a:gs pos="61000">
                  <a:srgbClr val="F6F6F6"/>
                </a:gs>
                <a:gs pos="37000">
                  <a:srgbClr val="E0E0E0"/>
                </a:gs>
                <a:gs pos="17000">
                  <a:srgbClr val="DEDEDE"/>
                </a:gs>
                <a:gs pos="100000">
                  <a:schemeClr val="bg1"/>
                </a:gs>
              </a:gsLst>
              <a:lin ang="13500000" scaled="1"/>
              <a:tileRect/>
            </a:gradFill>
            <a:ln w="19050">
              <a:noFill/>
            </a:ln>
            <a:effectLst>
              <a:outerShdw blurRad="381000" dist="127000" dir="2400000" algn="tl" rotWithShape="0">
                <a:srgbClr val="696969">
                  <a:alpha val="4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96" name="任意多边形 95"/>
            <p:cNvSpPr/>
            <p:nvPr/>
          </p:nvSpPr>
          <p:spPr>
            <a:xfrm>
              <a:off x="2105578" y="2390868"/>
              <a:ext cx="1381022" cy="1190535"/>
            </a:xfrm>
            <a:custGeom>
              <a:avLst/>
              <a:gdLst>
                <a:gd name="connsiteX0" fmla="*/ 407876 w 1381020"/>
                <a:gd name="connsiteY0" fmla="*/ 167033 h 1190534"/>
                <a:gd name="connsiteX1" fmla="*/ 193759 w 1381020"/>
                <a:gd name="connsiteY1" fmla="*/ 595266 h 1190534"/>
                <a:gd name="connsiteX2" fmla="*/ 407876 w 1381020"/>
                <a:gd name="connsiteY2" fmla="*/ 1023499 h 1190534"/>
                <a:gd name="connsiteX3" fmla="*/ 973145 w 1381020"/>
                <a:gd name="connsiteY3" fmla="*/ 1023499 h 1190534"/>
                <a:gd name="connsiteX4" fmla="*/ 1187261 w 1381020"/>
                <a:gd name="connsiteY4" fmla="*/ 595266 h 1190534"/>
                <a:gd name="connsiteX5" fmla="*/ 973145 w 1381020"/>
                <a:gd name="connsiteY5" fmla="*/ 167033 h 1190534"/>
                <a:gd name="connsiteX6" fmla="*/ 297634 w 1381020"/>
                <a:gd name="connsiteY6" fmla="*/ 0 h 1190534"/>
                <a:gd name="connsiteX7" fmla="*/ 1083387 w 1381020"/>
                <a:gd name="connsiteY7" fmla="*/ 0 h 1190534"/>
                <a:gd name="connsiteX8" fmla="*/ 1381020 w 1381020"/>
                <a:gd name="connsiteY8" fmla="*/ 595267 h 1190534"/>
                <a:gd name="connsiteX9" fmla="*/ 1083387 w 1381020"/>
                <a:gd name="connsiteY9" fmla="*/ 1190534 h 1190534"/>
                <a:gd name="connsiteX10" fmla="*/ 297634 w 1381020"/>
                <a:gd name="connsiteY10" fmla="*/ 1190534 h 1190534"/>
                <a:gd name="connsiteX11" fmla="*/ 0 w 1381020"/>
                <a:gd name="connsiteY11" fmla="*/ 595267 h 1190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1020" h="1190534">
                  <a:moveTo>
                    <a:pt x="407876" y="167033"/>
                  </a:moveTo>
                  <a:lnTo>
                    <a:pt x="193759" y="595266"/>
                  </a:lnTo>
                  <a:lnTo>
                    <a:pt x="407876" y="1023499"/>
                  </a:lnTo>
                  <a:lnTo>
                    <a:pt x="973145" y="1023499"/>
                  </a:lnTo>
                  <a:lnTo>
                    <a:pt x="1187261" y="595266"/>
                  </a:lnTo>
                  <a:lnTo>
                    <a:pt x="973145" y="167033"/>
                  </a:lnTo>
                  <a:close/>
                  <a:moveTo>
                    <a:pt x="297634" y="0"/>
                  </a:moveTo>
                  <a:lnTo>
                    <a:pt x="1083387" y="0"/>
                  </a:lnTo>
                  <a:lnTo>
                    <a:pt x="1381020" y="595267"/>
                  </a:lnTo>
                  <a:lnTo>
                    <a:pt x="1083387" y="1190534"/>
                  </a:lnTo>
                  <a:lnTo>
                    <a:pt x="297634" y="1190534"/>
                  </a:lnTo>
                  <a:lnTo>
                    <a:pt x="0" y="595267"/>
                  </a:lnTo>
                  <a:close/>
                </a:path>
              </a:pathLst>
            </a:custGeom>
            <a:gradFill>
              <a:gsLst>
                <a:gs pos="57000">
                  <a:srgbClr val="F5F5F5"/>
                </a:gs>
                <a:gs pos="32000">
                  <a:srgbClr val="DEDEDE"/>
                </a:gs>
                <a:gs pos="0">
                  <a:srgbClr val="CBCBCB"/>
                </a:gs>
                <a:gs pos="100000">
                  <a:schemeClr val="bg1"/>
                </a:gs>
              </a:gsLst>
              <a:lin ang="2700000" scaled="1"/>
            </a:gradFill>
            <a:ln w="19050">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400">
                <a:solidFill>
                  <a:prstClr val="white"/>
                </a:solidFill>
              </a:endParaRPr>
            </a:p>
          </p:txBody>
        </p:sp>
        <p:sp>
          <p:nvSpPr>
            <p:cNvPr id="97" name="六边形 96"/>
            <p:cNvSpPr/>
            <p:nvPr/>
          </p:nvSpPr>
          <p:spPr>
            <a:xfrm>
              <a:off x="2298341" y="2557901"/>
              <a:ext cx="993503" cy="856467"/>
            </a:xfrm>
            <a:prstGeom prst="hexagon">
              <a:avLst/>
            </a:prstGeom>
            <a:solidFill>
              <a:srgbClr val="E87071"/>
            </a:solidFill>
            <a:ln w="19050">
              <a:noFill/>
            </a:ln>
            <a:effectLst>
              <a:innerShdw blurRad="76200" dist="63500" dir="13500000">
                <a:prstClr val="black">
                  <a:alpha val="46000"/>
                </a:prst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98" name="梯形 97"/>
            <p:cNvSpPr/>
            <p:nvPr/>
          </p:nvSpPr>
          <p:spPr>
            <a:xfrm>
              <a:off x="2402684" y="3414367"/>
              <a:ext cx="785815" cy="167035"/>
            </a:xfrm>
            <a:prstGeom prst="trapezoid">
              <a:avLst>
                <a:gd name="adj" fmla="val 66343"/>
              </a:avLst>
            </a:prstGeom>
            <a:gradFill>
              <a:gsLst>
                <a:gs pos="0">
                  <a:srgbClr val="E6E6E6"/>
                </a:gs>
                <a:gs pos="100000">
                  <a:srgbClr val="F7F7F7"/>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99" name="梯形 71"/>
            <p:cNvSpPr/>
            <p:nvPr/>
          </p:nvSpPr>
          <p:spPr>
            <a:xfrm rot="14580000" flipH="1">
              <a:off x="2925227" y="2640055"/>
              <a:ext cx="667005" cy="171628"/>
            </a:xfrm>
            <a:custGeom>
              <a:avLst/>
              <a:gdLst>
                <a:gd name="connsiteX0" fmla="*/ 0 w 667005"/>
                <a:gd name="connsiteY0" fmla="*/ 171628 h 171628"/>
                <a:gd name="connsiteX1" fmla="*/ 85140 w 667005"/>
                <a:gd name="connsiteY1" fmla="*/ 0 h 171628"/>
                <a:gd name="connsiteX2" fmla="*/ 581865 w 667005"/>
                <a:gd name="connsiteY2" fmla="*/ 0 h 171628"/>
                <a:gd name="connsiteX3" fmla="*/ 667005 w 667005"/>
                <a:gd name="connsiteY3" fmla="*/ 171628 h 171628"/>
                <a:gd name="connsiteX4" fmla="*/ 0 w 667005"/>
                <a:gd name="connsiteY4" fmla="*/ 171628 h 171628"/>
                <a:gd name="connsiteX0-1" fmla="*/ 0 w 667005"/>
                <a:gd name="connsiteY0-2" fmla="*/ 171737 h 171737"/>
                <a:gd name="connsiteX1-3" fmla="*/ 99339 w 667005"/>
                <a:gd name="connsiteY1-4" fmla="*/ 0 h 171737"/>
                <a:gd name="connsiteX2-5" fmla="*/ 581865 w 667005"/>
                <a:gd name="connsiteY2-6" fmla="*/ 109 h 171737"/>
                <a:gd name="connsiteX3-7" fmla="*/ 667005 w 667005"/>
                <a:gd name="connsiteY3-8" fmla="*/ 171737 h 171737"/>
                <a:gd name="connsiteX4-9" fmla="*/ 0 w 667005"/>
                <a:gd name="connsiteY4-10" fmla="*/ 171737 h 171737"/>
                <a:gd name="connsiteX0-11" fmla="*/ 0 w 667005"/>
                <a:gd name="connsiteY0-12" fmla="*/ 171628 h 171628"/>
                <a:gd name="connsiteX1-13" fmla="*/ 140601 w 667005"/>
                <a:gd name="connsiteY1-14" fmla="*/ 10938 h 171628"/>
                <a:gd name="connsiteX2-15" fmla="*/ 581865 w 667005"/>
                <a:gd name="connsiteY2-16" fmla="*/ 0 h 171628"/>
                <a:gd name="connsiteX3-17" fmla="*/ 667005 w 667005"/>
                <a:gd name="connsiteY3-18" fmla="*/ 171628 h 171628"/>
                <a:gd name="connsiteX4-19" fmla="*/ 0 w 667005"/>
                <a:gd name="connsiteY4-20" fmla="*/ 171628 h 171628"/>
                <a:gd name="connsiteX0-21" fmla="*/ 0 w 667005"/>
                <a:gd name="connsiteY0-22" fmla="*/ 171628 h 171628"/>
                <a:gd name="connsiteX1-23" fmla="*/ 103609 w 667005"/>
                <a:gd name="connsiteY1-24" fmla="*/ 1280 h 171628"/>
                <a:gd name="connsiteX2-25" fmla="*/ 581865 w 667005"/>
                <a:gd name="connsiteY2-26" fmla="*/ 0 h 171628"/>
                <a:gd name="connsiteX3-27" fmla="*/ 667005 w 667005"/>
                <a:gd name="connsiteY3-28" fmla="*/ 171628 h 171628"/>
                <a:gd name="connsiteX4-29" fmla="*/ 0 w 667005"/>
                <a:gd name="connsiteY4-30" fmla="*/ 171628 h 17162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67005" h="171628">
                  <a:moveTo>
                    <a:pt x="0" y="171628"/>
                  </a:moveTo>
                  <a:lnTo>
                    <a:pt x="103609" y="1280"/>
                  </a:lnTo>
                  <a:lnTo>
                    <a:pt x="581865" y="0"/>
                  </a:lnTo>
                  <a:lnTo>
                    <a:pt x="667005" y="171628"/>
                  </a:lnTo>
                  <a:lnTo>
                    <a:pt x="0" y="171628"/>
                  </a:lnTo>
                  <a:close/>
                </a:path>
              </a:pathLst>
            </a:custGeom>
            <a:gradFill>
              <a:gsLst>
                <a:gs pos="0">
                  <a:srgbClr val="DEDEDE"/>
                </a:gs>
                <a:gs pos="100000">
                  <a:srgbClr val="F4F4F4"/>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100" name="任意多边形 99"/>
            <p:cNvSpPr/>
            <p:nvPr/>
          </p:nvSpPr>
          <p:spPr>
            <a:xfrm>
              <a:off x="2105964" y="2395147"/>
              <a:ext cx="413216" cy="595267"/>
            </a:xfrm>
            <a:custGeom>
              <a:avLst/>
              <a:gdLst>
                <a:gd name="connsiteX0" fmla="*/ 297634 w 413216"/>
                <a:gd name="connsiteY0" fmla="*/ 0 h 595267"/>
                <a:gd name="connsiteX1" fmla="*/ 302996 w 413216"/>
                <a:gd name="connsiteY1" fmla="*/ 0 h 595267"/>
                <a:gd name="connsiteX2" fmla="*/ 413216 w 413216"/>
                <a:gd name="connsiteY2" fmla="*/ 167033 h 595267"/>
                <a:gd name="connsiteX3" fmla="*/ 407876 w 413216"/>
                <a:gd name="connsiteY3" fmla="*/ 167033 h 595267"/>
                <a:gd name="connsiteX4" fmla="*/ 193759 w 413216"/>
                <a:gd name="connsiteY4" fmla="*/ 595266 h 595267"/>
                <a:gd name="connsiteX5" fmla="*/ 193760 w 413216"/>
                <a:gd name="connsiteY5" fmla="*/ 595267 h 595267"/>
                <a:gd name="connsiteX6" fmla="*/ 0 w 413216"/>
                <a:gd name="connsiteY6" fmla="*/ 595267 h 595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3216" h="595267">
                  <a:moveTo>
                    <a:pt x="297634" y="0"/>
                  </a:moveTo>
                  <a:lnTo>
                    <a:pt x="302996" y="0"/>
                  </a:lnTo>
                  <a:lnTo>
                    <a:pt x="413216" y="167033"/>
                  </a:lnTo>
                  <a:lnTo>
                    <a:pt x="407876" y="167033"/>
                  </a:lnTo>
                  <a:lnTo>
                    <a:pt x="193759" y="595266"/>
                  </a:lnTo>
                  <a:lnTo>
                    <a:pt x="193760" y="595267"/>
                  </a:lnTo>
                  <a:lnTo>
                    <a:pt x="0" y="595267"/>
                  </a:lnTo>
                  <a:close/>
                </a:path>
              </a:pathLst>
            </a:custGeom>
            <a:gradFill>
              <a:gsLst>
                <a:gs pos="100000">
                  <a:srgbClr val="DFDFDF"/>
                </a:gs>
                <a:gs pos="0">
                  <a:srgbClr val="B4B4B4"/>
                </a:gs>
              </a:gsLst>
              <a:lin ang="2700000" scaled="0"/>
            </a:gradFill>
            <a:ln w="19050">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400">
                <a:solidFill>
                  <a:prstClr val="white"/>
                </a:solidFill>
              </a:endParaRPr>
            </a:p>
          </p:txBody>
        </p:sp>
        <p:sp>
          <p:nvSpPr>
            <p:cNvPr id="101" name="梯形 100"/>
            <p:cNvSpPr/>
            <p:nvPr/>
          </p:nvSpPr>
          <p:spPr>
            <a:xfrm flipV="1">
              <a:off x="2402681" y="2390864"/>
              <a:ext cx="785814" cy="167035"/>
            </a:xfrm>
            <a:prstGeom prst="trapezoid">
              <a:avLst>
                <a:gd name="adj" fmla="val 66343"/>
              </a:avLst>
            </a:prstGeom>
            <a:gradFill>
              <a:gsLst>
                <a:gs pos="100000">
                  <a:srgbClr val="DFDFDF"/>
                </a:gs>
                <a:gs pos="0">
                  <a:srgbClr val="B4B4B4"/>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grpSp>
      <p:grpSp>
        <p:nvGrpSpPr>
          <p:cNvPr id="102" name="组合 101"/>
          <p:cNvGrpSpPr/>
          <p:nvPr/>
        </p:nvGrpSpPr>
        <p:grpSpPr>
          <a:xfrm>
            <a:off x="6350841" y="2312928"/>
            <a:ext cx="1505319" cy="1297689"/>
            <a:chOff x="2030922" y="2327368"/>
            <a:chExt cx="1528342" cy="1317536"/>
          </a:xfrm>
        </p:grpSpPr>
        <p:sp>
          <p:nvSpPr>
            <p:cNvPr id="103" name="六边形 102"/>
            <p:cNvSpPr/>
            <p:nvPr/>
          </p:nvSpPr>
          <p:spPr>
            <a:xfrm>
              <a:off x="2030922" y="2327368"/>
              <a:ext cx="1528342" cy="1317536"/>
            </a:xfrm>
            <a:prstGeom prst="hexagon">
              <a:avLst/>
            </a:prstGeom>
            <a:gradFill flip="none" rotWithShape="1">
              <a:gsLst>
                <a:gs pos="61000">
                  <a:srgbClr val="F6F6F6"/>
                </a:gs>
                <a:gs pos="37000">
                  <a:srgbClr val="E0E0E0"/>
                </a:gs>
                <a:gs pos="17000">
                  <a:srgbClr val="DEDEDE"/>
                </a:gs>
                <a:gs pos="100000">
                  <a:schemeClr val="bg1"/>
                </a:gs>
              </a:gsLst>
              <a:lin ang="13500000" scaled="1"/>
              <a:tileRect/>
            </a:gradFill>
            <a:ln w="19050">
              <a:noFill/>
            </a:ln>
            <a:effectLst>
              <a:outerShdw blurRad="381000" dist="127000" dir="2400000" algn="tl" rotWithShape="0">
                <a:srgbClr val="696969">
                  <a:alpha val="4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104" name="任意多边形 103"/>
            <p:cNvSpPr/>
            <p:nvPr/>
          </p:nvSpPr>
          <p:spPr>
            <a:xfrm>
              <a:off x="2105578" y="2390868"/>
              <a:ext cx="1381022" cy="1190535"/>
            </a:xfrm>
            <a:custGeom>
              <a:avLst/>
              <a:gdLst>
                <a:gd name="connsiteX0" fmla="*/ 407876 w 1381020"/>
                <a:gd name="connsiteY0" fmla="*/ 167033 h 1190534"/>
                <a:gd name="connsiteX1" fmla="*/ 193759 w 1381020"/>
                <a:gd name="connsiteY1" fmla="*/ 595266 h 1190534"/>
                <a:gd name="connsiteX2" fmla="*/ 407876 w 1381020"/>
                <a:gd name="connsiteY2" fmla="*/ 1023499 h 1190534"/>
                <a:gd name="connsiteX3" fmla="*/ 973145 w 1381020"/>
                <a:gd name="connsiteY3" fmla="*/ 1023499 h 1190534"/>
                <a:gd name="connsiteX4" fmla="*/ 1187261 w 1381020"/>
                <a:gd name="connsiteY4" fmla="*/ 595266 h 1190534"/>
                <a:gd name="connsiteX5" fmla="*/ 973145 w 1381020"/>
                <a:gd name="connsiteY5" fmla="*/ 167033 h 1190534"/>
                <a:gd name="connsiteX6" fmla="*/ 297634 w 1381020"/>
                <a:gd name="connsiteY6" fmla="*/ 0 h 1190534"/>
                <a:gd name="connsiteX7" fmla="*/ 1083387 w 1381020"/>
                <a:gd name="connsiteY7" fmla="*/ 0 h 1190534"/>
                <a:gd name="connsiteX8" fmla="*/ 1381020 w 1381020"/>
                <a:gd name="connsiteY8" fmla="*/ 595267 h 1190534"/>
                <a:gd name="connsiteX9" fmla="*/ 1083387 w 1381020"/>
                <a:gd name="connsiteY9" fmla="*/ 1190534 h 1190534"/>
                <a:gd name="connsiteX10" fmla="*/ 297634 w 1381020"/>
                <a:gd name="connsiteY10" fmla="*/ 1190534 h 1190534"/>
                <a:gd name="connsiteX11" fmla="*/ 0 w 1381020"/>
                <a:gd name="connsiteY11" fmla="*/ 595267 h 1190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1020" h="1190534">
                  <a:moveTo>
                    <a:pt x="407876" y="167033"/>
                  </a:moveTo>
                  <a:lnTo>
                    <a:pt x="193759" y="595266"/>
                  </a:lnTo>
                  <a:lnTo>
                    <a:pt x="407876" y="1023499"/>
                  </a:lnTo>
                  <a:lnTo>
                    <a:pt x="973145" y="1023499"/>
                  </a:lnTo>
                  <a:lnTo>
                    <a:pt x="1187261" y="595266"/>
                  </a:lnTo>
                  <a:lnTo>
                    <a:pt x="973145" y="167033"/>
                  </a:lnTo>
                  <a:close/>
                  <a:moveTo>
                    <a:pt x="297634" y="0"/>
                  </a:moveTo>
                  <a:lnTo>
                    <a:pt x="1083387" y="0"/>
                  </a:lnTo>
                  <a:lnTo>
                    <a:pt x="1381020" y="595267"/>
                  </a:lnTo>
                  <a:lnTo>
                    <a:pt x="1083387" y="1190534"/>
                  </a:lnTo>
                  <a:lnTo>
                    <a:pt x="297634" y="1190534"/>
                  </a:lnTo>
                  <a:lnTo>
                    <a:pt x="0" y="595267"/>
                  </a:lnTo>
                  <a:close/>
                </a:path>
              </a:pathLst>
            </a:custGeom>
            <a:gradFill>
              <a:gsLst>
                <a:gs pos="57000">
                  <a:srgbClr val="F5F5F5"/>
                </a:gs>
                <a:gs pos="32000">
                  <a:srgbClr val="DEDEDE"/>
                </a:gs>
                <a:gs pos="0">
                  <a:srgbClr val="CBCBCB"/>
                </a:gs>
                <a:gs pos="100000">
                  <a:schemeClr val="bg1"/>
                </a:gs>
              </a:gsLst>
              <a:lin ang="2700000" scaled="1"/>
            </a:gradFill>
            <a:ln w="19050">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400">
                <a:solidFill>
                  <a:prstClr val="white"/>
                </a:solidFill>
              </a:endParaRPr>
            </a:p>
          </p:txBody>
        </p:sp>
        <p:sp>
          <p:nvSpPr>
            <p:cNvPr id="105" name="六边形 104"/>
            <p:cNvSpPr/>
            <p:nvPr/>
          </p:nvSpPr>
          <p:spPr>
            <a:xfrm>
              <a:off x="2298341" y="2557901"/>
              <a:ext cx="993503" cy="856467"/>
            </a:xfrm>
            <a:prstGeom prst="hexagon">
              <a:avLst/>
            </a:prstGeom>
            <a:solidFill>
              <a:srgbClr val="663A77"/>
            </a:solidFill>
            <a:ln w="19050">
              <a:noFill/>
            </a:ln>
            <a:effectLst>
              <a:innerShdw blurRad="76200" dist="63500" dir="13500000">
                <a:prstClr val="black">
                  <a:alpha val="46000"/>
                </a:prst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106" name="梯形 105"/>
            <p:cNvSpPr/>
            <p:nvPr/>
          </p:nvSpPr>
          <p:spPr>
            <a:xfrm>
              <a:off x="2402684" y="3414367"/>
              <a:ext cx="785815" cy="167035"/>
            </a:xfrm>
            <a:prstGeom prst="trapezoid">
              <a:avLst>
                <a:gd name="adj" fmla="val 66343"/>
              </a:avLst>
            </a:prstGeom>
            <a:gradFill>
              <a:gsLst>
                <a:gs pos="0">
                  <a:srgbClr val="E6E6E6"/>
                </a:gs>
                <a:gs pos="100000">
                  <a:srgbClr val="F7F7F7"/>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107" name="梯形 71"/>
            <p:cNvSpPr/>
            <p:nvPr/>
          </p:nvSpPr>
          <p:spPr>
            <a:xfrm rot="14580000" flipH="1">
              <a:off x="2925227" y="2640055"/>
              <a:ext cx="667005" cy="171628"/>
            </a:xfrm>
            <a:custGeom>
              <a:avLst/>
              <a:gdLst>
                <a:gd name="connsiteX0" fmla="*/ 0 w 667005"/>
                <a:gd name="connsiteY0" fmla="*/ 171628 h 171628"/>
                <a:gd name="connsiteX1" fmla="*/ 85140 w 667005"/>
                <a:gd name="connsiteY1" fmla="*/ 0 h 171628"/>
                <a:gd name="connsiteX2" fmla="*/ 581865 w 667005"/>
                <a:gd name="connsiteY2" fmla="*/ 0 h 171628"/>
                <a:gd name="connsiteX3" fmla="*/ 667005 w 667005"/>
                <a:gd name="connsiteY3" fmla="*/ 171628 h 171628"/>
                <a:gd name="connsiteX4" fmla="*/ 0 w 667005"/>
                <a:gd name="connsiteY4" fmla="*/ 171628 h 171628"/>
                <a:gd name="connsiteX0-1" fmla="*/ 0 w 667005"/>
                <a:gd name="connsiteY0-2" fmla="*/ 171737 h 171737"/>
                <a:gd name="connsiteX1-3" fmla="*/ 99339 w 667005"/>
                <a:gd name="connsiteY1-4" fmla="*/ 0 h 171737"/>
                <a:gd name="connsiteX2-5" fmla="*/ 581865 w 667005"/>
                <a:gd name="connsiteY2-6" fmla="*/ 109 h 171737"/>
                <a:gd name="connsiteX3-7" fmla="*/ 667005 w 667005"/>
                <a:gd name="connsiteY3-8" fmla="*/ 171737 h 171737"/>
                <a:gd name="connsiteX4-9" fmla="*/ 0 w 667005"/>
                <a:gd name="connsiteY4-10" fmla="*/ 171737 h 171737"/>
                <a:gd name="connsiteX0-11" fmla="*/ 0 w 667005"/>
                <a:gd name="connsiteY0-12" fmla="*/ 171628 h 171628"/>
                <a:gd name="connsiteX1-13" fmla="*/ 140601 w 667005"/>
                <a:gd name="connsiteY1-14" fmla="*/ 10938 h 171628"/>
                <a:gd name="connsiteX2-15" fmla="*/ 581865 w 667005"/>
                <a:gd name="connsiteY2-16" fmla="*/ 0 h 171628"/>
                <a:gd name="connsiteX3-17" fmla="*/ 667005 w 667005"/>
                <a:gd name="connsiteY3-18" fmla="*/ 171628 h 171628"/>
                <a:gd name="connsiteX4-19" fmla="*/ 0 w 667005"/>
                <a:gd name="connsiteY4-20" fmla="*/ 171628 h 171628"/>
                <a:gd name="connsiteX0-21" fmla="*/ 0 w 667005"/>
                <a:gd name="connsiteY0-22" fmla="*/ 171628 h 171628"/>
                <a:gd name="connsiteX1-23" fmla="*/ 103609 w 667005"/>
                <a:gd name="connsiteY1-24" fmla="*/ 1280 h 171628"/>
                <a:gd name="connsiteX2-25" fmla="*/ 581865 w 667005"/>
                <a:gd name="connsiteY2-26" fmla="*/ 0 h 171628"/>
                <a:gd name="connsiteX3-27" fmla="*/ 667005 w 667005"/>
                <a:gd name="connsiteY3-28" fmla="*/ 171628 h 171628"/>
                <a:gd name="connsiteX4-29" fmla="*/ 0 w 667005"/>
                <a:gd name="connsiteY4-30" fmla="*/ 171628 h 17162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67005" h="171628">
                  <a:moveTo>
                    <a:pt x="0" y="171628"/>
                  </a:moveTo>
                  <a:lnTo>
                    <a:pt x="103609" y="1280"/>
                  </a:lnTo>
                  <a:lnTo>
                    <a:pt x="581865" y="0"/>
                  </a:lnTo>
                  <a:lnTo>
                    <a:pt x="667005" y="171628"/>
                  </a:lnTo>
                  <a:lnTo>
                    <a:pt x="0" y="171628"/>
                  </a:lnTo>
                  <a:close/>
                </a:path>
              </a:pathLst>
            </a:custGeom>
            <a:gradFill>
              <a:gsLst>
                <a:gs pos="0">
                  <a:srgbClr val="DEDEDE"/>
                </a:gs>
                <a:gs pos="100000">
                  <a:srgbClr val="F4F4F4"/>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108" name="任意多边形 107"/>
            <p:cNvSpPr/>
            <p:nvPr/>
          </p:nvSpPr>
          <p:spPr>
            <a:xfrm>
              <a:off x="2105964" y="2395147"/>
              <a:ext cx="413216" cy="595267"/>
            </a:xfrm>
            <a:custGeom>
              <a:avLst/>
              <a:gdLst>
                <a:gd name="connsiteX0" fmla="*/ 297634 w 413216"/>
                <a:gd name="connsiteY0" fmla="*/ 0 h 595267"/>
                <a:gd name="connsiteX1" fmla="*/ 302996 w 413216"/>
                <a:gd name="connsiteY1" fmla="*/ 0 h 595267"/>
                <a:gd name="connsiteX2" fmla="*/ 413216 w 413216"/>
                <a:gd name="connsiteY2" fmla="*/ 167033 h 595267"/>
                <a:gd name="connsiteX3" fmla="*/ 407876 w 413216"/>
                <a:gd name="connsiteY3" fmla="*/ 167033 h 595267"/>
                <a:gd name="connsiteX4" fmla="*/ 193759 w 413216"/>
                <a:gd name="connsiteY4" fmla="*/ 595266 h 595267"/>
                <a:gd name="connsiteX5" fmla="*/ 193760 w 413216"/>
                <a:gd name="connsiteY5" fmla="*/ 595267 h 595267"/>
                <a:gd name="connsiteX6" fmla="*/ 0 w 413216"/>
                <a:gd name="connsiteY6" fmla="*/ 595267 h 595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3216" h="595267">
                  <a:moveTo>
                    <a:pt x="297634" y="0"/>
                  </a:moveTo>
                  <a:lnTo>
                    <a:pt x="302996" y="0"/>
                  </a:lnTo>
                  <a:lnTo>
                    <a:pt x="413216" y="167033"/>
                  </a:lnTo>
                  <a:lnTo>
                    <a:pt x="407876" y="167033"/>
                  </a:lnTo>
                  <a:lnTo>
                    <a:pt x="193759" y="595266"/>
                  </a:lnTo>
                  <a:lnTo>
                    <a:pt x="193760" y="595267"/>
                  </a:lnTo>
                  <a:lnTo>
                    <a:pt x="0" y="595267"/>
                  </a:lnTo>
                  <a:close/>
                </a:path>
              </a:pathLst>
            </a:custGeom>
            <a:gradFill>
              <a:gsLst>
                <a:gs pos="100000">
                  <a:srgbClr val="DFDFDF"/>
                </a:gs>
                <a:gs pos="0">
                  <a:srgbClr val="B4B4B4"/>
                </a:gs>
              </a:gsLst>
              <a:lin ang="2700000" scaled="0"/>
            </a:gradFill>
            <a:ln w="19050">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400">
                <a:solidFill>
                  <a:prstClr val="white"/>
                </a:solidFill>
              </a:endParaRPr>
            </a:p>
          </p:txBody>
        </p:sp>
        <p:sp>
          <p:nvSpPr>
            <p:cNvPr id="109" name="梯形 108"/>
            <p:cNvSpPr/>
            <p:nvPr/>
          </p:nvSpPr>
          <p:spPr>
            <a:xfrm flipV="1">
              <a:off x="2402681" y="2390864"/>
              <a:ext cx="785814" cy="167035"/>
            </a:xfrm>
            <a:prstGeom prst="trapezoid">
              <a:avLst>
                <a:gd name="adj" fmla="val 66343"/>
              </a:avLst>
            </a:prstGeom>
            <a:gradFill>
              <a:gsLst>
                <a:gs pos="100000">
                  <a:srgbClr val="DFDFDF"/>
                </a:gs>
                <a:gs pos="0">
                  <a:srgbClr val="B4B4B4"/>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grpSp>
      <p:grpSp>
        <p:nvGrpSpPr>
          <p:cNvPr id="70" name="组合 69"/>
          <p:cNvGrpSpPr/>
          <p:nvPr/>
        </p:nvGrpSpPr>
        <p:grpSpPr>
          <a:xfrm>
            <a:off x="5164629" y="4243364"/>
            <a:ext cx="1505319" cy="1297689"/>
            <a:chOff x="2030922" y="2327368"/>
            <a:chExt cx="1528342" cy="1317536"/>
          </a:xfrm>
        </p:grpSpPr>
        <p:sp>
          <p:nvSpPr>
            <p:cNvPr id="71" name="六边形 70"/>
            <p:cNvSpPr/>
            <p:nvPr/>
          </p:nvSpPr>
          <p:spPr>
            <a:xfrm>
              <a:off x="2030922" y="2327368"/>
              <a:ext cx="1528342" cy="1317536"/>
            </a:xfrm>
            <a:prstGeom prst="hexagon">
              <a:avLst/>
            </a:prstGeom>
            <a:gradFill flip="none" rotWithShape="1">
              <a:gsLst>
                <a:gs pos="61000">
                  <a:srgbClr val="F6F6F6"/>
                </a:gs>
                <a:gs pos="37000">
                  <a:srgbClr val="E0E0E0"/>
                </a:gs>
                <a:gs pos="17000">
                  <a:srgbClr val="DEDEDE"/>
                </a:gs>
                <a:gs pos="100000">
                  <a:schemeClr val="bg1"/>
                </a:gs>
              </a:gsLst>
              <a:lin ang="13500000" scaled="1"/>
              <a:tileRect/>
            </a:gradFill>
            <a:ln w="19050">
              <a:noFill/>
            </a:ln>
            <a:effectLst>
              <a:outerShdw blurRad="381000" dist="127000" dir="2400000" algn="tl" rotWithShape="0">
                <a:srgbClr val="696969">
                  <a:alpha val="4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72" name="任意多边形 71"/>
            <p:cNvSpPr/>
            <p:nvPr/>
          </p:nvSpPr>
          <p:spPr>
            <a:xfrm>
              <a:off x="2105578" y="2390868"/>
              <a:ext cx="1381022" cy="1190535"/>
            </a:xfrm>
            <a:custGeom>
              <a:avLst/>
              <a:gdLst>
                <a:gd name="connsiteX0" fmla="*/ 407876 w 1381020"/>
                <a:gd name="connsiteY0" fmla="*/ 167033 h 1190534"/>
                <a:gd name="connsiteX1" fmla="*/ 193759 w 1381020"/>
                <a:gd name="connsiteY1" fmla="*/ 595266 h 1190534"/>
                <a:gd name="connsiteX2" fmla="*/ 407876 w 1381020"/>
                <a:gd name="connsiteY2" fmla="*/ 1023499 h 1190534"/>
                <a:gd name="connsiteX3" fmla="*/ 973145 w 1381020"/>
                <a:gd name="connsiteY3" fmla="*/ 1023499 h 1190534"/>
                <a:gd name="connsiteX4" fmla="*/ 1187261 w 1381020"/>
                <a:gd name="connsiteY4" fmla="*/ 595266 h 1190534"/>
                <a:gd name="connsiteX5" fmla="*/ 973145 w 1381020"/>
                <a:gd name="connsiteY5" fmla="*/ 167033 h 1190534"/>
                <a:gd name="connsiteX6" fmla="*/ 297634 w 1381020"/>
                <a:gd name="connsiteY6" fmla="*/ 0 h 1190534"/>
                <a:gd name="connsiteX7" fmla="*/ 1083387 w 1381020"/>
                <a:gd name="connsiteY7" fmla="*/ 0 h 1190534"/>
                <a:gd name="connsiteX8" fmla="*/ 1381020 w 1381020"/>
                <a:gd name="connsiteY8" fmla="*/ 595267 h 1190534"/>
                <a:gd name="connsiteX9" fmla="*/ 1083387 w 1381020"/>
                <a:gd name="connsiteY9" fmla="*/ 1190534 h 1190534"/>
                <a:gd name="connsiteX10" fmla="*/ 297634 w 1381020"/>
                <a:gd name="connsiteY10" fmla="*/ 1190534 h 1190534"/>
                <a:gd name="connsiteX11" fmla="*/ 0 w 1381020"/>
                <a:gd name="connsiteY11" fmla="*/ 595267 h 1190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1020" h="1190534">
                  <a:moveTo>
                    <a:pt x="407876" y="167033"/>
                  </a:moveTo>
                  <a:lnTo>
                    <a:pt x="193759" y="595266"/>
                  </a:lnTo>
                  <a:lnTo>
                    <a:pt x="407876" y="1023499"/>
                  </a:lnTo>
                  <a:lnTo>
                    <a:pt x="973145" y="1023499"/>
                  </a:lnTo>
                  <a:lnTo>
                    <a:pt x="1187261" y="595266"/>
                  </a:lnTo>
                  <a:lnTo>
                    <a:pt x="973145" y="167033"/>
                  </a:lnTo>
                  <a:close/>
                  <a:moveTo>
                    <a:pt x="297634" y="0"/>
                  </a:moveTo>
                  <a:lnTo>
                    <a:pt x="1083387" y="0"/>
                  </a:lnTo>
                  <a:lnTo>
                    <a:pt x="1381020" y="595267"/>
                  </a:lnTo>
                  <a:lnTo>
                    <a:pt x="1083387" y="1190534"/>
                  </a:lnTo>
                  <a:lnTo>
                    <a:pt x="297634" y="1190534"/>
                  </a:lnTo>
                  <a:lnTo>
                    <a:pt x="0" y="595267"/>
                  </a:lnTo>
                  <a:close/>
                </a:path>
              </a:pathLst>
            </a:custGeom>
            <a:gradFill>
              <a:gsLst>
                <a:gs pos="57000">
                  <a:srgbClr val="F5F5F5"/>
                </a:gs>
                <a:gs pos="32000">
                  <a:srgbClr val="DEDEDE"/>
                </a:gs>
                <a:gs pos="0">
                  <a:srgbClr val="CBCBCB"/>
                </a:gs>
                <a:gs pos="100000">
                  <a:schemeClr val="bg1"/>
                </a:gs>
              </a:gsLst>
              <a:lin ang="2700000" scaled="1"/>
            </a:gradFill>
            <a:ln w="19050">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400">
                <a:solidFill>
                  <a:prstClr val="white"/>
                </a:solidFill>
              </a:endParaRPr>
            </a:p>
          </p:txBody>
        </p:sp>
        <p:sp>
          <p:nvSpPr>
            <p:cNvPr id="73" name="六边形 72"/>
            <p:cNvSpPr/>
            <p:nvPr/>
          </p:nvSpPr>
          <p:spPr>
            <a:xfrm>
              <a:off x="2298341" y="2557901"/>
              <a:ext cx="993503" cy="856467"/>
            </a:xfrm>
            <a:prstGeom prst="hexagon">
              <a:avLst/>
            </a:prstGeom>
            <a:solidFill>
              <a:srgbClr val="00AF92"/>
            </a:solidFill>
            <a:ln w="19050">
              <a:noFill/>
            </a:ln>
            <a:effectLst>
              <a:innerShdw blurRad="76200" dist="63500" dir="13500000">
                <a:prstClr val="black">
                  <a:alpha val="46000"/>
                </a:prst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74" name="梯形 73"/>
            <p:cNvSpPr/>
            <p:nvPr/>
          </p:nvSpPr>
          <p:spPr>
            <a:xfrm>
              <a:off x="2402684" y="3414367"/>
              <a:ext cx="785815" cy="167035"/>
            </a:xfrm>
            <a:prstGeom prst="trapezoid">
              <a:avLst>
                <a:gd name="adj" fmla="val 66343"/>
              </a:avLst>
            </a:prstGeom>
            <a:gradFill>
              <a:gsLst>
                <a:gs pos="0">
                  <a:srgbClr val="E6E6E6"/>
                </a:gs>
                <a:gs pos="100000">
                  <a:srgbClr val="F7F7F7"/>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75" name="梯形 71"/>
            <p:cNvSpPr/>
            <p:nvPr/>
          </p:nvSpPr>
          <p:spPr>
            <a:xfrm rot="14580000" flipH="1">
              <a:off x="2925227" y="2640055"/>
              <a:ext cx="667005" cy="171628"/>
            </a:xfrm>
            <a:custGeom>
              <a:avLst/>
              <a:gdLst>
                <a:gd name="connsiteX0" fmla="*/ 0 w 667005"/>
                <a:gd name="connsiteY0" fmla="*/ 171628 h 171628"/>
                <a:gd name="connsiteX1" fmla="*/ 85140 w 667005"/>
                <a:gd name="connsiteY1" fmla="*/ 0 h 171628"/>
                <a:gd name="connsiteX2" fmla="*/ 581865 w 667005"/>
                <a:gd name="connsiteY2" fmla="*/ 0 h 171628"/>
                <a:gd name="connsiteX3" fmla="*/ 667005 w 667005"/>
                <a:gd name="connsiteY3" fmla="*/ 171628 h 171628"/>
                <a:gd name="connsiteX4" fmla="*/ 0 w 667005"/>
                <a:gd name="connsiteY4" fmla="*/ 171628 h 171628"/>
                <a:gd name="connsiteX0-1" fmla="*/ 0 w 667005"/>
                <a:gd name="connsiteY0-2" fmla="*/ 171737 h 171737"/>
                <a:gd name="connsiteX1-3" fmla="*/ 99339 w 667005"/>
                <a:gd name="connsiteY1-4" fmla="*/ 0 h 171737"/>
                <a:gd name="connsiteX2-5" fmla="*/ 581865 w 667005"/>
                <a:gd name="connsiteY2-6" fmla="*/ 109 h 171737"/>
                <a:gd name="connsiteX3-7" fmla="*/ 667005 w 667005"/>
                <a:gd name="connsiteY3-8" fmla="*/ 171737 h 171737"/>
                <a:gd name="connsiteX4-9" fmla="*/ 0 w 667005"/>
                <a:gd name="connsiteY4-10" fmla="*/ 171737 h 171737"/>
                <a:gd name="connsiteX0-11" fmla="*/ 0 w 667005"/>
                <a:gd name="connsiteY0-12" fmla="*/ 171628 h 171628"/>
                <a:gd name="connsiteX1-13" fmla="*/ 140601 w 667005"/>
                <a:gd name="connsiteY1-14" fmla="*/ 10938 h 171628"/>
                <a:gd name="connsiteX2-15" fmla="*/ 581865 w 667005"/>
                <a:gd name="connsiteY2-16" fmla="*/ 0 h 171628"/>
                <a:gd name="connsiteX3-17" fmla="*/ 667005 w 667005"/>
                <a:gd name="connsiteY3-18" fmla="*/ 171628 h 171628"/>
                <a:gd name="connsiteX4-19" fmla="*/ 0 w 667005"/>
                <a:gd name="connsiteY4-20" fmla="*/ 171628 h 171628"/>
                <a:gd name="connsiteX0-21" fmla="*/ 0 w 667005"/>
                <a:gd name="connsiteY0-22" fmla="*/ 171628 h 171628"/>
                <a:gd name="connsiteX1-23" fmla="*/ 103609 w 667005"/>
                <a:gd name="connsiteY1-24" fmla="*/ 1280 h 171628"/>
                <a:gd name="connsiteX2-25" fmla="*/ 581865 w 667005"/>
                <a:gd name="connsiteY2-26" fmla="*/ 0 h 171628"/>
                <a:gd name="connsiteX3-27" fmla="*/ 667005 w 667005"/>
                <a:gd name="connsiteY3-28" fmla="*/ 171628 h 171628"/>
                <a:gd name="connsiteX4-29" fmla="*/ 0 w 667005"/>
                <a:gd name="connsiteY4-30" fmla="*/ 171628 h 17162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67005" h="171628">
                  <a:moveTo>
                    <a:pt x="0" y="171628"/>
                  </a:moveTo>
                  <a:lnTo>
                    <a:pt x="103609" y="1280"/>
                  </a:lnTo>
                  <a:lnTo>
                    <a:pt x="581865" y="0"/>
                  </a:lnTo>
                  <a:lnTo>
                    <a:pt x="667005" y="171628"/>
                  </a:lnTo>
                  <a:lnTo>
                    <a:pt x="0" y="171628"/>
                  </a:lnTo>
                  <a:close/>
                </a:path>
              </a:pathLst>
            </a:custGeom>
            <a:gradFill>
              <a:gsLst>
                <a:gs pos="0">
                  <a:srgbClr val="DEDEDE"/>
                </a:gs>
                <a:gs pos="100000">
                  <a:srgbClr val="F4F4F4"/>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76" name="任意多边形 75"/>
            <p:cNvSpPr/>
            <p:nvPr/>
          </p:nvSpPr>
          <p:spPr>
            <a:xfrm>
              <a:off x="2105964" y="2395147"/>
              <a:ext cx="413216" cy="595267"/>
            </a:xfrm>
            <a:custGeom>
              <a:avLst/>
              <a:gdLst>
                <a:gd name="connsiteX0" fmla="*/ 297634 w 413216"/>
                <a:gd name="connsiteY0" fmla="*/ 0 h 595267"/>
                <a:gd name="connsiteX1" fmla="*/ 302996 w 413216"/>
                <a:gd name="connsiteY1" fmla="*/ 0 h 595267"/>
                <a:gd name="connsiteX2" fmla="*/ 413216 w 413216"/>
                <a:gd name="connsiteY2" fmla="*/ 167033 h 595267"/>
                <a:gd name="connsiteX3" fmla="*/ 407876 w 413216"/>
                <a:gd name="connsiteY3" fmla="*/ 167033 h 595267"/>
                <a:gd name="connsiteX4" fmla="*/ 193759 w 413216"/>
                <a:gd name="connsiteY4" fmla="*/ 595266 h 595267"/>
                <a:gd name="connsiteX5" fmla="*/ 193760 w 413216"/>
                <a:gd name="connsiteY5" fmla="*/ 595267 h 595267"/>
                <a:gd name="connsiteX6" fmla="*/ 0 w 413216"/>
                <a:gd name="connsiteY6" fmla="*/ 595267 h 595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3216" h="595267">
                  <a:moveTo>
                    <a:pt x="297634" y="0"/>
                  </a:moveTo>
                  <a:lnTo>
                    <a:pt x="302996" y="0"/>
                  </a:lnTo>
                  <a:lnTo>
                    <a:pt x="413216" y="167033"/>
                  </a:lnTo>
                  <a:lnTo>
                    <a:pt x="407876" y="167033"/>
                  </a:lnTo>
                  <a:lnTo>
                    <a:pt x="193759" y="595266"/>
                  </a:lnTo>
                  <a:lnTo>
                    <a:pt x="193760" y="595267"/>
                  </a:lnTo>
                  <a:lnTo>
                    <a:pt x="0" y="595267"/>
                  </a:lnTo>
                  <a:close/>
                </a:path>
              </a:pathLst>
            </a:custGeom>
            <a:gradFill>
              <a:gsLst>
                <a:gs pos="100000">
                  <a:srgbClr val="DFDFDF"/>
                </a:gs>
                <a:gs pos="0">
                  <a:srgbClr val="B4B4B4"/>
                </a:gs>
              </a:gsLst>
              <a:lin ang="2700000" scaled="0"/>
            </a:gradFill>
            <a:ln w="19050">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400">
                <a:solidFill>
                  <a:prstClr val="white"/>
                </a:solidFill>
              </a:endParaRPr>
            </a:p>
          </p:txBody>
        </p:sp>
        <p:sp>
          <p:nvSpPr>
            <p:cNvPr id="77" name="梯形 76"/>
            <p:cNvSpPr/>
            <p:nvPr/>
          </p:nvSpPr>
          <p:spPr>
            <a:xfrm flipV="1">
              <a:off x="2402681" y="2390864"/>
              <a:ext cx="785814" cy="167035"/>
            </a:xfrm>
            <a:prstGeom prst="trapezoid">
              <a:avLst>
                <a:gd name="adj" fmla="val 66343"/>
              </a:avLst>
            </a:prstGeom>
            <a:gradFill>
              <a:gsLst>
                <a:gs pos="100000">
                  <a:srgbClr val="DFDFDF"/>
                </a:gs>
                <a:gs pos="0">
                  <a:srgbClr val="B4B4B4"/>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grpSp>
      <p:grpSp>
        <p:nvGrpSpPr>
          <p:cNvPr id="110" name="组合 109"/>
          <p:cNvGrpSpPr/>
          <p:nvPr/>
        </p:nvGrpSpPr>
        <p:grpSpPr>
          <a:xfrm>
            <a:off x="6350841" y="3607605"/>
            <a:ext cx="1505319" cy="1297689"/>
            <a:chOff x="2030922" y="2327368"/>
            <a:chExt cx="1528342" cy="1317536"/>
          </a:xfrm>
        </p:grpSpPr>
        <p:sp>
          <p:nvSpPr>
            <p:cNvPr id="111" name="六边形 110"/>
            <p:cNvSpPr/>
            <p:nvPr/>
          </p:nvSpPr>
          <p:spPr>
            <a:xfrm>
              <a:off x="2030922" y="2327368"/>
              <a:ext cx="1528342" cy="1317536"/>
            </a:xfrm>
            <a:prstGeom prst="hexagon">
              <a:avLst/>
            </a:prstGeom>
            <a:gradFill flip="none" rotWithShape="1">
              <a:gsLst>
                <a:gs pos="61000">
                  <a:srgbClr val="F6F6F6"/>
                </a:gs>
                <a:gs pos="37000">
                  <a:srgbClr val="E0E0E0"/>
                </a:gs>
                <a:gs pos="17000">
                  <a:srgbClr val="DEDEDE"/>
                </a:gs>
                <a:gs pos="100000">
                  <a:schemeClr val="bg1"/>
                </a:gs>
              </a:gsLst>
              <a:lin ang="13500000" scaled="1"/>
              <a:tileRect/>
            </a:gradFill>
            <a:ln w="19050">
              <a:noFill/>
            </a:ln>
            <a:effectLst>
              <a:outerShdw blurRad="381000" dist="127000" dir="2400000" algn="tl" rotWithShape="0">
                <a:srgbClr val="696969">
                  <a:alpha val="4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112" name="任意多边形 111"/>
            <p:cNvSpPr/>
            <p:nvPr/>
          </p:nvSpPr>
          <p:spPr>
            <a:xfrm>
              <a:off x="2105578" y="2390868"/>
              <a:ext cx="1381022" cy="1190535"/>
            </a:xfrm>
            <a:custGeom>
              <a:avLst/>
              <a:gdLst>
                <a:gd name="connsiteX0" fmla="*/ 407876 w 1381020"/>
                <a:gd name="connsiteY0" fmla="*/ 167033 h 1190534"/>
                <a:gd name="connsiteX1" fmla="*/ 193759 w 1381020"/>
                <a:gd name="connsiteY1" fmla="*/ 595266 h 1190534"/>
                <a:gd name="connsiteX2" fmla="*/ 407876 w 1381020"/>
                <a:gd name="connsiteY2" fmla="*/ 1023499 h 1190534"/>
                <a:gd name="connsiteX3" fmla="*/ 973145 w 1381020"/>
                <a:gd name="connsiteY3" fmla="*/ 1023499 h 1190534"/>
                <a:gd name="connsiteX4" fmla="*/ 1187261 w 1381020"/>
                <a:gd name="connsiteY4" fmla="*/ 595266 h 1190534"/>
                <a:gd name="connsiteX5" fmla="*/ 973145 w 1381020"/>
                <a:gd name="connsiteY5" fmla="*/ 167033 h 1190534"/>
                <a:gd name="connsiteX6" fmla="*/ 297634 w 1381020"/>
                <a:gd name="connsiteY6" fmla="*/ 0 h 1190534"/>
                <a:gd name="connsiteX7" fmla="*/ 1083387 w 1381020"/>
                <a:gd name="connsiteY7" fmla="*/ 0 h 1190534"/>
                <a:gd name="connsiteX8" fmla="*/ 1381020 w 1381020"/>
                <a:gd name="connsiteY8" fmla="*/ 595267 h 1190534"/>
                <a:gd name="connsiteX9" fmla="*/ 1083387 w 1381020"/>
                <a:gd name="connsiteY9" fmla="*/ 1190534 h 1190534"/>
                <a:gd name="connsiteX10" fmla="*/ 297634 w 1381020"/>
                <a:gd name="connsiteY10" fmla="*/ 1190534 h 1190534"/>
                <a:gd name="connsiteX11" fmla="*/ 0 w 1381020"/>
                <a:gd name="connsiteY11" fmla="*/ 595267 h 1190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1020" h="1190534">
                  <a:moveTo>
                    <a:pt x="407876" y="167033"/>
                  </a:moveTo>
                  <a:lnTo>
                    <a:pt x="193759" y="595266"/>
                  </a:lnTo>
                  <a:lnTo>
                    <a:pt x="407876" y="1023499"/>
                  </a:lnTo>
                  <a:lnTo>
                    <a:pt x="973145" y="1023499"/>
                  </a:lnTo>
                  <a:lnTo>
                    <a:pt x="1187261" y="595266"/>
                  </a:lnTo>
                  <a:lnTo>
                    <a:pt x="973145" y="167033"/>
                  </a:lnTo>
                  <a:close/>
                  <a:moveTo>
                    <a:pt x="297634" y="0"/>
                  </a:moveTo>
                  <a:lnTo>
                    <a:pt x="1083387" y="0"/>
                  </a:lnTo>
                  <a:lnTo>
                    <a:pt x="1381020" y="595267"/>
                  </a:lnTo>
                  <a:lnTo>
                    <a:pt x="1083387" y="1190534"/>
                  </a:lnTo>
                  <a:lnTo>
                    <a:pt x="297634" y="1190534"/>
                  </a:lnTo>
                  <a:lnTo>
                    <a:pt x="0" y="595267"/>
                  </a:lnTo>
                  <a:close/>
                </a:path>
              </a:pathLst>
            </a:custGeom>
            <a:gradFill>
              <a:gsLst>
                <a:gs pos="57000">
                  <a:srgbClr val="F5F5F5"/>
                </a:gs>
                <a:gs pos="32000">
                  <a:srgbClr val="DEDEDE"/>
                </a:gs>
                <a:gs pos="0">
                  <a:srgbClr val="CBCBCB"/>
                </a:gs>
                <a:gs pos="100000">
                  <a:schemeClr val="bg1"/>
                </a:gs>
              </a:gsLst>
              <a:lin ang="2700000" scaled="1"/>
            </a:gradFill>
            <a:ln w="19050">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400">
                <a:solidFill>
                  <a:prstClr val="white"/>
                </a:solidFill>
              </a:endParaRPr>
            </a:p>
          </p:txBody>
        </p:sp>
        <p:sp>
          <p:nvSpPr>
            <p:cNvPr id="113" name="六边形 112"/>
            <p:cNvSpPr/>
            <p:nvPr/>
          </p:nvSpPr>
          <p:spPr>
            <a:xfrm>
              <a:off x="2298341" y="2557901"/>
              <a:ext cx="993503" cy="856467"/>
            </a:xfrm>
            <a:prstGeom prst="hexagon">
              <a:avLst/>
            </a:prstGeom>
            <a:solidFill>
              <a:srgbClr val="C65885"/>
            </a:solidFill>
            <a:ln w="19050">
              <a:noFill/>
            </a:ln>
            <a:effectLst>
              <a:innerShdw blurRad="76200" dist="63500" dir="13500000">
                <a:prstClr val="black">
                  <a:alpha val="46000"/>
                </a:prst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114" name="梯形 113"/>
            <p:cNvSpPr/>
            <p:nvPr/>
          </p:nvSpPr>
          <p:spPr>
            <a:xfrm>
              <a:off x="2402684" y="3414367"/>
              <a:ext cx="785815" cy="167035"/>
            </a:xfrm>
            <a:prstGeom prst="trapezoid">
              <a:avLst>
                <a:gd name="adj" fmla="val 66343"/>
              </a:avLst>
            </a:prstGeom>
            <a:gradFill>
              <a:gsLst>
                <a:gs pos="0">
                  <a:srgbClr val="E6E6E6"/>
                </a:gs>
                <a:gs pos="100000">
                  <a:srgbClr val="F7F7F7"/>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115" name="梯形 71"/>
            <p:cNvSpPr/>
            <p:nvPr/>
          </p:nvSpPr>
          <p:spPr>
            <a:xfrm rot="14580000" flipH="1">
              <a:off x="2925227" y="2640055"/>
              <a:ext cx="667005" cy="171628"/>
            </a:xfrm>
            <a:custGeom>
              <a:avLst/>
              <a:gdLst>
                <a:gd name="connsiteX0" fmla="*/ 0 w 667005"/>
                <a:gd name="connsiteY0" fmla="*/ 171628 h 171628"/>
                <a:gd name="connsiteX1" fmla="*/ 85140 w 667005"/>
                <a:gd name="connsiteY1" fmla="*/ 0 h 171628"/>
                <a:gd name="connsiteX2" fmla="*/ 581865 w 667005"/>
                <a:gd name="connsiteY2" fmla="*/ 0 h 171628"/>
                <a:gd name="connsiteX3" fmla="*/ 667005 w 667005"/>
                <a:gd name="connsiteY3" fmla="*/ 171628 h 171628"/>
                <a:gd name="connsiteX4" fmla="*/ 0 w 667005"/>
                <a:gd name="connsiteY4" fmla="*/ 171628 h 171628"/>
                <a:gd name="connsiteX0-1" fmla="*/ 0 w 667005"/>
                <a:gd name="connsiteY0-2" fmla="*/ 171737 h 171737"/>
                <a:gd name="connsiteX1-3" fmla="*/ 99339 w 667005"/>
                <a:gd name="connsiteY1-4" fmla="*/ 0 h 171737"/>
                <a:gd name="connsiteX2-5" fmla="*/ 581865 w 667005"/>
                <a:gd name="connsiteY2-6" fmla="*/ 109 h 171737"/>
                <a:gd name="connsiteX3-7" fmla="*/ 667005 w 667005"/>
                <a:gd name="connsiteY3-8" fmla="*/ 171737 h 171737"/>
                <a:gd name="connsiteX4-9" fmla="*/ 0 w 667005"/>
                <a:gd name="connsiteY4-10" fmla="*/ 171737 h 171737"/>
                <a:gd name="connsiteX0-11" fmla="*/ 0 w 667005"/>
                <a:gd name="connsiteY0-12" fmla="*/ 171628 h 171628"/>
                <a:gd name="connsiteX1-13" fmla="*/ 140601 w 667005"/>
                <a:gd name="connsiteY1-14" fmla="*/ 10938 h 171628"/>
                <a:gd name="connsiteX2-15" fmla="*/ 581865 w 667005"/>
                <a:gd name="connsiteY2-16" fmla="*/ 0 h 171628"/>
                <a:gd name="connsiteX3-17" fmla="*/ 667005 w 667005"/>
                <a:gd name="connsiteY3-18" fmla="*/ 171628 h 171628"/>
                <a:gd name="connsiteX4-19" fmla="*/ 0 w 667005"/>
                <a:gd name="connsiteY4-20" fmla="*/ 171628 h 171628"/>
                <a:gd name="connsiteX0-21" fmla="*/ 0 w 667005"/>
                <a:gd name="connsiteY0-22" fmla="*/ 171628 h 171628"/>
                <a:gd name="connsiteX1-23" fmla="*/ 103609 w 667005"/>
                <a:gd name="connsiteY1-24" fmla="*/ 1280 h 171628"/>
                <a:gd name="connsiteX2-25" fmla="*/ 581865 w 667005"/>
                <a:gd name="connsiteY2-26" fmla="*/ 0 h 171628"/>
                <a:gd name="connsiteX3-27" fmla="*/ 667005 w 667005"/>
                <a:gd name="connsiteY3-28" fmla="*/ 171628 h 171628"/>
                <a:gd name="connsiteX4-29" fmla="*/ 0 w 667005"/>
                <a:gd name="connsiteY4-30" fmla="*/ 171628 h 17162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67005" h="171628">
                  <a:moveTo>
                    <a:pt x="0" y="171628"/>
                  </a:moveTo>
                  <a:lnTo>
                    <a:pt x="103609" y="1280"/>
                  </a:lnTo>
                  <a:lnTo>
                    <a:pt x="581865" y="0"/>
                  </a:lnTo>
                  <a:lnTo>
                    <a:pt x="667005" y="171628"/>
                  </a:lnTo>
                  <a:lnTo>
                    <a:pt x="0" y="171628"/>
                  </a:lnTo>
                  <a:close/>
                </a:path>
              </a:pathLst>
            </a:custGeom>
            <a:gradFill>
              <a:gsLst>
                <a:gs pos="0">
                  <a:srgbClr val="DEDEDE"/>
                </a:gs>
                <a:gs pos="100000">
                  <a:srgbClr val="F4F4F4"/>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116" name="任意多边形 115"/>
            <p:cNvSpPr/>
            <p:nvPr/>
          </p:nvSpPr>
          <p:spPr>
            <a:xfrm>
              <a:off x="2105964" y="2395147"/>
              <a:ext cx="413216" cy="595267"/>
            </a:xfrm>
            <a:custGeom>
              <a:avLst/>
              <a:gdLst>
                <a:gd name="connsiteX0" fmla="*/ 297634 w 413216"/>
                <a:gd name="connsiteY0" fmla="*/ 0 h 595267"/>
                <a:gd name="connsiteX1" fmla="*/ 302996 w 413216"/>
                <a:gd name="connsiteY1" fmla="*/ 0 h 595267"/>
                <a:gd name="connsiteX2" fmla="*/ 413216 w 413216"/>
                <a:gd name="connsiteY2" fmla="*/ 167033 h 595267"/>
                <a:gd name="connsiteX3" fmla="*/ 407876 w 413216"/>
                <a:gd name="connsiteY3" fmla="*/ 167033 h 595267"/>
                <a:gd name="connsiteX4" fmla="*/ 193759 w 413216"/>
                <a:gd name="connsiteY4" fmla="*/ 595266 h 595267"/>
                <a:gd name="connsiteX5" fmla="*/ 193760 w 413216"/>
                <a:gd name="connsiteY5" fmla="*/ 595267 h 595267"/>
                <a:gd name="connsiteX6" fmla="*/ 0 w 413216"/>
                <a:gd name="connsiteY6" fmla="*/ 595267 h 595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3216" h="595267">
                  <a:moveTo>
                    <a:pt x="297634" y="0"/>
                  </a:moveTo>
                  <a:lnTo>
                    <a:pt x="302996" y="0"/>
                  </a:lnTo>
                  <a:lnTo>
                    <a:pt x="413216" y="167033"/>
                  </a:lnTo>
                  <a:lnTo>
                    <a:pt x="407876" y="167033"/>
                  </a:lnTo>
                  <a:lnTo>
                    <a:pt x="193759" y="595266"/>
                  </a:lnTo>
                  <a:lnTo>
                    <a:pt x="193760" y="595267"/>
                  </a:lnTo>
                  <a:lnTo>
                    <a:pt x="0" y="595267"/>
                  </a:lnTo>
                  <a:close/>
                </a:path>
              </a:pathLst>
            </a:custGeom>
            <a:gradFill>
              <a:gsLst>
                <a:gs pos="100000">
                  <a:srgbClr val="DFDFDF"/>
                </a:gs>
                <a:gs pos="0">
                  <a:srgbClr val="B4B4B4"/>
                </a:gs>
              </a:gsLst>
              <a:lin ang="2700000" scaled="0"/>
            </a:gradFill>
            <a:ln w="19050">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400">
                <a:solidFill>
                  <a:prstClr val="white"/>
                </a:solidFill>
              </a:endParaRPr>
            </a:p>
          </p:txBody>
        </p:sp>
        <p:sp>
          <p:nvSpPr>
            <p:cNvPr id="117" name="梯形 116"/>
            <p:cNvSpPr/>
            <p:nvPr/>
          </p:nvSpPr>
          <p:spPr>
            <a:xfrm flipV="1">
              <a:off x="2402681" y="2390864"/>
              <a:ext cx="785814" cy="167035"/>
            </a:xfrm>
            <a:prstGeom prst="trapezoid">
              <a:avLst>
                <a:gd name="adj" fmla="val 66343"/>
              </a:avLst>
            </a:prstGeom>
            <a:gradFill>
              <a:gsLst>
                <a:gs pos="100000">
                  <a:srgbClr val="DFDFDF"/>
                </a:gs>
                <a:gs pos="0">
                  <a:srgbClr val="B4B4B4"/>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grpSp>
      <p:sp>
        <p:nvSpPr>
          <p:cNvPr id="3" name="文本框 2"/>
          <p:cNvSpPr txBox="1"/>
          <p:nvPr/>
        </p:nvSpPr>
        <p:spPr>
          <a:xfrm>
            <a:off x="5456862" y="3145226"/>
            <a:ext cx="919535" cy="954107"/>
          </a:xfrm>
          <a:prstGeom prst="rect">
            <a:avLst/>
          </a:prstGeom>
          <a:noFill/>
        </p:spPr>
        <p:txBody>
          <a:bodyPr wrap="square" lIns="91440" tIns="45720" rIns="91440" bIns="45720" rtlCol="0">
            <a:spAutoFit/>
          </a:bodyPr>
          <a:lstStyle/>
          <a:p>
            <a:pPr algn="ctr"/>
            <a:r>
              <a:rPr lang="zh-CN" altLang="en-US" sz="2800" dirty="0">
                <a:solidFill>
                  <a:prstClr val="black">
                    <a:lumMod val="50000"/>
                    <a:lumOff val="50000"/>
                  </a:prstClr>
                </a:solidFill>
                <a:latin typeface="方正正中黑简体" panose="02000000000000000000" pitchFamily="2" charset="-122"/>
                <a:ea typeface="方正正中黑简体" panose="02000000000000000000" pitchFamily="2" charset="-122"/>
              </a:rPr>
              <a:t>添加标题</a:t>
            </a:r>
          </a:p>
        </p:txBody>
      </p:sp>
      <p:sp>
        <p:nvSpPr>
          <p:cNvPr id="2" name="文本框 1"/>
          <p:cNvSpPr txBox="1"/>
          <p:nvPr/>
        </p:nvSpPr>
        <p:spPr>
          <a:xfrm>
            <a:off x="4228234" y="2702748"/>
            <a:ext cx="1010967" cy="523220"/>
          </a:xfrm>
          <a:prstGeom prst="rect">
            <a:avLst/>
          </a:prstGeom>
          <a:noFill/>
        </p:spPr>
        <p:txBody>
          <a:bodyPr wrap="square" lIns="91440" tIns="45720" rIns="91440" bIns="45720" rtlCol="0">
            <a:spAutoFit/>
          </a:bodyPr>
          <a:lstStyle/>
          <a:p>
            <a:pPr algn="ctr"/>
            <a:r>
              <a:rPr lang="en-US" altLang="zh-CN" sz="2800" dirty="0">
                <a:solidFill>
                  <a:prstClr val="white"/>
                </a:solidFill>
                <a:latin typeface="Impact" panose="020B0806030902050204" pitchFamily="34" charset="0"/>
                <a:ea typeface="时尚中黑简体" panose="01010104010101010101" pitchFamily="2" charset="-122"/>
              </a:rPr>
              <a:t>01</a:t>
            </a:r>
            <a:endParaRPr lang="zh-CN" altLang="en-US" sz="2800" dirty="0">
              <a:solidFill>
                <a:prstClr val="white"/>
              </a:solidFill>
              <a:latin typeface="Impact" panose="020B0806030902050204" pitchFamily="34" charset="0"/>
              <a:ea typeface="时尚中黑简体" panose="01010104010101010101" pitchFamily="2" charset="-122"/>
            </a:endParaRPr>
          </a:p>
        </p:txBody>
      </p:sp>
      <p:sp>
        <p:nvSpPr>
          <p:cNvPr id="27" name="文本框 26"/>
          <p:cNvSpPr txBox="1"/>
          <p:nvPr/>
        </p:nvSpPr>
        <p:spPr>
          <a:xfrm>
            <a:off x="4228234" y="3978934"/>
            <a:ext cx="1010967" cy="523220"/>
          </a:xfrm>
          <a:prstGeom prst="rect">
            <a:avLst/>
          </a:prstGeom>
          <a:noFill/>
        </p:spPr>
        <p:txBody>
          <a:bodyPr wrap="square" lIns="91440" tIns="45720" rIns="91440" bIns="45720" rtlCol="0">
            <a:spAutoFit/>
          </a:bodyPr>
          <a:lstStyle/>
          <a:p>
            <a:pPr algn="ctr"/>
            <a:r>
              <a:rPr lang="en-US" altLang="zh-CN" sz="2800" dirty="0">
                <a:solidFill>
                  <a:prstClr val="white"/>
                </a:solidFill>
                <a:latin typeface="Impact" panose="020B0806030902050204" pitchFamily="34" charset="0"/>
                <a:ea typeface="时尚中黑简体" panose="01010104010101010101" pitchFamily="2" charset="-122"/>
              </a:rPr>
              <a:t>02</a:t>
            </a:r>
            <a:endParaRPr lang="zh-CN" altLang="en-US" sz="2800" dirty="0">
              <a:solidFill>
                <a:prstClr val="white"/>
              </a:solidFill>
              <a:latin typeface="Impact" panose="020B0806030902050204" pitchFamily="34" charset="0"/>
              <a:ea typeface="时尚中黑简体" panose="01010104010101010101" pitchFamily="2" charset="-122"/>
            </a:endParaRPr>
          </a:p>
        </p:txBody>
      </p:sp>
      <p:sp>
        <p:nvSpPr>
          <p:cNvPr id="48" name="文本框 47"/>
          <p:cNvSpPr txBox="1"/>
          <p:nvPr/>
        </p:nvSpPr>
        <p:spPr>
          <a:xfrm>
            <a:off x="6586906" y="2702748"/>
            <a:ext cx="1010967" cy="523220"/>
          </a:xfrm>
          <a:prstGeom prst="rect">
            <a:avLst/>
          </a:prstGeom>
          <a:noFill/>
        </p:spPr>
        <p:txBody>
          <a:bodyPr wrap="square" lIns="91440" tIns="45720" rIns="91440" bIns="45720" rtlCol="0">
            <a:spAutoFit/>
          </a:bodyPr>
          <a:lstStyle/>
          <a:p>
            <a:pPr algn="ctr"/>
            <a:r>
              <a:rPr lang="en-US" altLang="zh-CN" sz="2800" dirty="0">
                <a:solidFill>
                  <a:prstClr val="white"/>
                </a:solidFill>
                <a:latin typeface="Impact" panose="020B0806030902050204" pitchFamily="34" charset="0"/>
                <a:ea typeface="时尚中黑简体" panose="01010104010101010101" pitchFamily="2" charset="-122"/>
              </a:rPr>
              <a:t>05</a:t>
            </a:r>
            <a:endParaRPr lang="zh-CN" altLang="en-US" sz="2800" dirty="0">
              <a:solidFill>
                <a:prstClr val="white"/>
              </a:solidFill>
              <a:latin typeface="Impact" panose="020B0806030902050204" pitchFamily="34" charset="0"/>
              <a:ea typeface="时尚中黑简体" panose="01010104010101010101" pitchFamily="2" charset="-122"/>
            </a:endParaRPr>
          </a:p>
        </p:txBody>
      </p:sp>
      <p:sp>
        <p:nvSpPr>
          <p:cNvPr id="51" name="文本框 50"/>
          <p:cNvSpPr txBox="1"/>
          <p:nvPr/>
        </p:nvSpPr>
        <p:spPr>
          <a:xfrm>
            <a:off x="6586906" y="3978934"/>
            <a:ext cx="1010967" cy="523220"/>
          </a:xfrm>
          <a:prstGeom prst="rect">
            <a:avLst/>
          </a:prstGeom>
          <a:noFill/>
        </p:spPr>
        <p:txBody>
          <a:bodyPr wrap="square" lIns="91440" tIns="45720" rIns="91440" bIns="45720" rtlCol="0">
            <a:spAutoFit/>
          </a:bodyPr>
          <a:lstStyle/>
          <a:p>
            <a:pPr algn="ctr"/>
            <a:r>
              <a:rPr lang="en-US" altLang="zh-CN" sz="2800" dirty="0">
                <a:solidFill>
                  <a:prstClr val="white"/>
                </a:solidFill>
                <a:latin typeface="Impact" panose="020B0806030902050204" pitchFamily="34" charset="0"/>
                <a:ea typeface="时尚中黑简体" panose="01010104010101010101" pitchFamily="2" charset="-122"/>
              </a:rPr>
              <a:t>04</a:t>
            </a:r>
            <a:endParaRPr lang="zh-CN" altLang="en-US" sz="2800" dirty="0">
              <a:solidFill>
                <a:prstClr val="white"/>
              </a:solidFill>
              <a:latin typeface="Impact" panose="020B0806030902050204" pitchFamily="34" charset="0"/>
              <a:ea typeface="时尚中黑简体" panose="01010104010101010101" pitchFamily="2" charset="-122"/>
            </a:endParaRPr>
          </a:p>
        </p:txBody>
      </p:sp>
      <p:sp>
        <p:nvSpPr>
          <p:cNvPr id="53" name="文本框 52"/>
          <p:cNvSpPr txBox="1"/>
          <p:nvPr/>
        </p:nvSpPr>
        <p:spPr>
          <a:xfrm>
            <a:off x="5392706" y="4631653"/>
            <a:ext cx="1010967" cy="523220"/>
          </a:xfrm>
          <a:prstGeom prst="rect">
            <a:avLst/>
          </a:prstGeom>
          <a:noFill/>
        </p:spPr>
        <p:txBody>
          <a:bodyPr wrap="square" lIns="91440" tIns="45720" rIns="91440" bIns="45720" rtlCol="0">
            <a:spAutoFit/>
          </a:bodyPr>
          <a:lstStyle/>
          <a:p>
            <a:pPr algn="ctr"/>
            <a:r>
              <a:rPr lang="en-US" altLang="zh-CN" sz="2800" dirty="0">
                <a:solidFill>
                  <a:prstClr val="white"/>
                </a:solidFill>
                <a:latin typeface="Impact" panose="020B0806030902050204" pitchFamily="34" charset="0"/>
                <a:ea typeface="时尚中黑简体" panose="01010104010101010101" pitchFamily="2" charset="-122"/>
              </a:rPr>
              <a:t>03</a:t>
            </a:r>
            <a:endParaRPr lang="zh-CN" altLang="en-US" sz="2800" dirty="0">
              <a:solidFill>
                <a:prstClr val="white"/>
              </a:solidFill>
              <a:latin typeface="Impact" panose="020B0806030902050204" pitchFamily="34" charset="0"/>
              <a:ea typeface="时尚中黑简体" panose="01010104010101010101" pitchFamily="2" charset="-122"/>
            </a:endParaRPr>
          </a:p>
        </p:txBody>
      </p:sp>
      <p:sp>
        <p:nvSpPr>
          <p:cNvPr id="55" name="文本框 54"/>
          <p:cNvSpPr txBox="1"/>
          <p:nvPr/>
        </p:nvSpPr>
        <p:spPr>
          <a:xfrm>
            <a:off x="5392706" y="2060478"/>
            <a:ext cx="1010967" cy="523220"/>
          </a:xfrm>
          <a:prstGeom prst="rect">
            <a:avLst/>
          </a:prstGeom>
          <a:noFill/>
        </p:spPr>
        <p:txBody>
          <a:bodyPr wrap="square" lIns="91440" tIns="45720" rIns="91440" bIns="45720" rtlCol="0">
            <a:spAutoFit/>
          </a:bodyPr>
          <a:lstStyle/>
          <a:p>
            <a:pPr algn="ctr"/>
            <a:r>
              <a:rPr lang="en-US" altLang="zh-CN" sz="2800" dirty="0">
                <a:solidFill>
                  <a:prstClr val="white"/>
                </a:solidFill>
                <a:latin typeface="Impact" panose="020B0806030902050204" pitchFamily="34" charset="0"/>
                <a:ea typeface="时尚中黑简体" panose="01010104010101010101" pitchFamily="2" charset="-122"/>
              </a:rPr>
              <a:t>06</a:t>
            </a:r>
            <a:endParaRPr lang="zh-CN" altLang="en-US" sz="2800" dirty="0">
              <a:solidFill>
                <a:prstClr val="white"/>
              </a:solidFill>
              <a:latin typeface="Impact" panose="020B0806030902050204" pitchFamily="34" charset="0"/>
              <a:ea typeface="时尚中黑简体" panose="01010104010101010101" pitchFamily="2" charset="-122"/>
            </a:endParaRPr>
          </a:p>
        </p:txBody>
      </p:sp>
      <p:sp>
        <p:nvSpPr>
          <p:cNvPr id="118" name="文本框 117"/>
          <p:cNvSpPr txBox="1"/>
          <p:nvPr/>
        </p:nvSpPr>
        <p:spPr>
          <a:xfrm>
            <a:off x="8840809" y="2217340"/>
            <a:ext cx="1645308" cy="318100"/>
          </a:xfrm>
          <a:prstGeom prst="rect">
            <a:avLst/>
          </a:prstGeom>
          <a:noFill/>
        </p:spPr>
        <p:txBody>
          <a:bodyPr wrap="square" lIns="91440" tIns="45720" rIns="91440" bIns="45720" rtlCol="0">
            <a:spAutoFit/>
          </a:bodyPr>
          <a:lstStyle/>
          <a:p>
            <a:r>
              <a:rPr lang="zh-CN" altLang="en-US" sz="1465" dirty="0">
                <a:solidFill>
                  <a:prstClr val="black">
                    <a:lumMod val="65000"/>
                    <a:lumOff val="35000"/>
                  </a:prstClr>
                </a:solidFill>
                <a:latin typeface="时尚中黑简体" panose="01010104010101010101" pitchFamily="2" charset="-122"/>
                <a:ea typeface="时尚中黑简体" panose="01010104010101010101" pitchFamily="2" charset="-122"/>
              </a:rPr>
              <a:t>在此添加标题</a:t>
            </a:r>
          </a:p>
        </p:txBody>
      </p:sp>
      <p:sp>
        <p:nvSpPr>
          <p:cNvPr id="119" name="文本框 118"/>
          <p:cNvSpPr txBox="1"/>
          <p:nvPr/>
        </p:nvSpPr>
        <p:spPr>
          <a:xfrm>
            <a:off x="8463815" y="2460999"/>
            <a:ext cx="1641303" cy="749179"/>
          </a:xfrm>
          <a:prstGeom prst="rect">
            <a:avLst/>
          </a:prstGeom>
          <a:noFill/>
        </p:spPr>
        <p:txBody>
          <a:bodyPr wrap="square" lIns="91440" tIns="45720" rIns="91440" bIns="45720" rtlCol="0">
            <a:spAutoFit/>
          </a:bodyPr>
          <a:lstStyle/>
          <a:p>
            <a:pPr algn="just"/>
            <a:r>
              <a:rPr lang="zh-CN" altLang="en-US" sz="1065" dirty="0">
                <a:solidFill>
                  <a:prstClr val="black">
                    <a:lumMod val="50000"/>
                    <a:lumOff val="50000"/>
                  </a:prstClr>
                </a:solidFill>
                <a:latin typeface="微软雅黑" panose="020B0503020204020204" pitchFamily="34" charset="-122"/>
                <a:ea typeface="微软雅黑" panose="020B0503020204020204" pitchFamily="34" charset="-122"/>
              </a:rPr>
              <a:t>替换你的文字替换你的文字替换你的文字替换你的文字</a:t>
            </a:r>
          </a:p>
          <a:p>
            <a:pPr algn="just"/>
            <a:endParaRPr lang="zh-CN" altLang="en-US" sz="1065" dirty="0">
              <a:solidFill>
                <a:prstClr val="black">
                  <a:lumMod val="50000"/>
                  <a:lumOff val="50000"/>
                </a:prstClr>
              </a:solidFill>
              <a:latin typeface="微软雅黑" panose="020B0503020204020204" pitchFamily="34" charset="-122"/>
              <a:ea typeface="微软雅黑" panose="020B0503020204020204" pitchFamily="34" charset="-122"/>
            </a:endParaRPr>
          </a:p>
        </p:txBody>
      </p:sp>
      <p:grpSp>
        <p:nvGrpSpPr>
          <p:cNvPr id="120" name="组合 119"/>
          <p:cNvGrpSpPr/>
          <p:nvPr/>
        </p:nvGrpSpPr>
        <p:grpSpPr>
          <a:xfrm>
            <a:off x="6594639" y="1884300"/>
            <a:ext cx="2600904" cy="359339"/>
            <a:chOff x="5415884" y="5002052"/>
            <a:chExt cx="2972275" cy="359338"/>
          </a:xfrm>
        </p:grpSpPr>
        <p:sp>
          <p:nvSpPr>
            <p:cNvPr id="121" name="任意多边形 120"/>
            <p:cNvSpPr/>
            <p:nvPr/>
          </p:nvSpPr>
          <p:spPr>
            <a:xfrm flipH="1">
              <a:off x="5487686" y="5063233"/>
              <a:ext cx="2900473" cy="298157"/>
            </a:xfrm>
            <a:custGeom>
              <a:avLst/>
              <a:gdLst>
                <a:gd name="connsiteX0" fmla="*/ 1054100 w 1054100"/>
                <a:gd name="connsiteY0" fmla="*/ 0 h 488950"/>
                <a:gd name="connsiteX1" fmla="*/ 0 w 1054100"/>
                <a:gd name="connsiteY1" fmla="*/ 0 h 488950"/>
                <a:gd name="connsiteX2" fmla="*/ 0 w 1054100"/>
                <a:gd name="connsiteY2" fmla="*/ 488950 h 488950"/>
              </a:gdLst>
              <a:ahLst/>
              <a:cxnLst>
                <a:cxn ang="0">
                  <a:pos x="connsiteX0" y="connsiteY0"/>
                </a:cxn>
                <a:cxn ang="0">
                  <a:pos x="connsiteX1" y="connsiteY1"/>
                </a:cxn>
                <a:cxn ang="0">
                  <a:pos x="connsiteX2" y="connsiteY2"/>
                </a:cxn>
              </a:cxnLst>
              <a:rect l="l" t="t" r="r" b="b"/>
              <a:pathLst>
                <a:path w="1054100" h="488950">
                  <a:moveTo>
                    <a:pt x="1054100" y="0"/>
                  </a:moveTo>
                  <a:lnTo>
                    <a:pt x="0" y="0"/>
                  </a:lnTo>
                  <a:lnTo>
                    <a:pt x="0" y="488950"/>
                  </a:lnTo>
                </a:path>
              </a:pathLst>
            </a:custGeom>
            <a:noFill/>
            <a:ln w="19050">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122" name="椭圆 121"/>
            <p:cNvSpPr/>
            <p:nvPr/>
          </p:nvSpPr>
          <p:spPr>
            <a:xfrm flipH="1">
              <a:off x="5415884" y="5002052"/>
              <a:ext cx="118316" cy="12254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grpSp>
      <p:sp>
        <p:nvSpPr>
          <p:cNvPr id="123" name="文本框 122"/>
          <p:cNvSpPr txBox="1"/>
          <p:nvPr/>
        </p:nvSpPr>
        <p:spPr>
          <a:xfrm>
            <a:off x="8840809" y="3552643"/>
            <a:ext cx="1645308" cy="318100"/>
          </a:xfrm>
          <a:prstGeom prst="rect">
            <a:avLst/>
          </a:prstGeom>
          <a:noFill/>
        </p:spPr>
        <p:txBody>
          <a:bodyPr wrap="square" lIns="91440" tIns="45720" rIns="91440" bIns="45720" rtlCol="0">
            <a:spAutoFit/>
          </a:bodyPr>
          <a:lstStyle/>
          <a:p>
            <a:r>
              <a:rPr lang="zh-CN" altLang="en-US" sz="1465" dirty="0">
                <a:solidFill>
                  <a:prstClr val="black">
                    <a:lumMod val="65000"/>
                    <a:lumOff val="35000"/>
                  </a:prstClr>
                </a:solidFill>
                <a:latin typeface="时尚中黑简体" panose="01010104010101010101" pitchFamily="2" charset="-122"/>
                <a:ea typeface="时尚中黑简体" panose="01010104010101010101" pitchFamily="2" charset="-122"/>
              </a:rPr>
              <a:t>在此添加标题</a:t>
            </a:r>
          </a:p>
        </p:txBody>
      </p:sp>
      <p:sp>
        <p:nvSpPr>
          <p:cNvPr id="124" name="文本框 123"/>
          <p:cNvSpPr txBox="1"/>
          <p:nvPr/>
        </p:nvSpPr>
        <p:spPr>
          <a:xfrm>
            <a:off x="8463815" y="3796300"/>
            <a:ext cx="1641303" cy="749179"/>
          </a:xfrm>
          <a:prstGeom prst="rect">
            <a:avLst/>
          </a:prstGeom>
          <a:noFill/>
        </p:spPr>
        <p:txBody>
          <a:bodyPr wrap="square" lIns="91440" tIns="45720" rIns="91440" bIns="45720" rtlCol="0">
            <a:spAutoFit/>
          </a:bodyPr>
          <a:lstStyle/>
          <a:p>
            <a:pPr algn="just"/>
            <a:r>
              <a:rPr lang="zh-CN" altLang="en-US" sz="1065" dirty="0">
                <a:solidFill>
                  <a:prstClr val="black">
                    <a:lumMod val="50000"/>
                    <a:lumOff val="50000"/>
                  </a:prstClr>
                </a:solidFill>
                <a:latin typeface="微软雅黑" panose="020B0503020204020204" pitchFamily="34" charset="-122"/>
                <a:ea typeface="微软雅黑" panose="020B0503020204020204" pitchFamily="34" charset="-122"/>
              </a:rPr>
              <a:t>替换你的文字替换你的文字替换你的文字替换你的文字</a:t>
            </a:r>
          </a:p>
          <a:p>
            <a:pPr algn="just"/>
            <a:endParaRPr lang="zh-CN" altLang="en-US" sz="1065" dirty="0">
              <a:solidFill>
                <a:prstClr val="black">
                  <a:lumMod val="50000"/>
                  <a:lumOff val="50000"/>
                </a:prstClr>
              </a:solidFill>
              <a:latin typeface="微软雅黑" panose="020B0503020204020204" pitchFamily="34" charset="-122"/>
              <a:ea typeface="微软雅黑" panose="020B0503020204020204" pitchFamily="34" charset="-122"/>
            </a:endParaRPr>
          </a:p>
        </p:txBody>
      </p:sp>
      <p:grpSp>
        <p:nvGrpSpPr>
          <p:cNvPr id="125" name="组合 124"/>
          <p:cNvGrpSpPr/>
          <p:nvPr/>
        </p:nvGrpSpPr>
        <p:grpSpPr>
          <a:xfrm>
            <a:off x="7766214" y="3219601"/>
            <a:ext cx="1429327" cy="359339"/>
            <a:chOff x="5415884" y="5002052"/>
            <a:chExt cx="1633413" cy="359338"/>
          </a:xfrm>
        </p:grpSpPr>
        <p:sp>
          <p:nvSpPr>
            <p:cNvPr id="126" name="任意多边形 125"/>
            <p:cNvSpPr/>
            <p:nvPr/>
          </p:nvSpPr>
          <p:spPr>
            <a:xfrm flipH="1">
              <a:off x="5487682" y="5063233"/>
              <a:ext cx="1561615" cy="298157"/>
            </a:xfrm>
            <a:custGeom>
              <a:avLst/>
              <a:gdLst>
                <a:gd name="connsiteX0" fmla="*/ 1054100 w 1054100"/>
                <a:gd name="connsiteY0" fmla="*/ 0 h 488950"/>
                <a:gd name="connsiteX1" fmla="*/ 0 w 1054100"/>
                <a:gd name="connsiteY1" fmla="*/ 0 h 488950"/>
                <a:gd name="connsiteX2" fmla="*/ 0 w 1054100"/>
                <a:gd name="connsiteY2" fmla="*/ 488950 h 488950"/>
              </a:gdLst>
              <a:ahLst/>
              <a:cxnLst>
                <a:cxn ang="0">
                  <a:pos x="connsiteX0" y="connsiteY0"/>
                </a:cxn>
                <a:cxn ang="0">
                  <a:pos x="connsiteX1" y="connsiteY1"/>
                </a:cxn>
                <a:cxn ang="0">
                  <a:pos x="connsiteX2" y="connsiteY2"/>
                </a:cxn>
              </a:cxnLst>
              <a:rect l="l" t="t" r="r" b="b"/>
              <a:pathLst>
                <a:path w="1054100" h="488950">
                  <a:moveTo>
                    <a:pt x="1054100" y="0"/>
                  </a:moveTo>
                  <a:lnTo>
                    <a:pt x="0" y="0"/>
                  </a:lnTo>
                  <a:lnTo>
                    <a:pt x="0" y="488950"/>
                  </a:lnTo>
                </a:path>
              </a:pathLst>
            </a:custGeom>
            <a:noFill/>
            <a:ln w="19050">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127" name="椭圆 126"/>
            <p:cNvSpPr/>
            <p:nvPr/>
          </p:nvSpPr>
          <p:spPr>
            <a:xfrm flipH="1">
              <a:off x="5415884" y="5002052"/>
              <a:ext cx="118316" cy="12254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grpSp>
      <p:sp>
        <p:nvSpPr>
          <p:cNvPr id="128" name="文本框 127"/>
          <p:cNvSpPr txBox="1"/>
          <p:nvPr/>
        </p:nvSpPr>
        <p:spPr>
          <a:xfrm>
            <a:off x="8840809" y="4872553"/>
            <a:ext cx="1645308" cy="318100"/>
          </a:xfrm>
          <a:prstGeom prst="rect">
            <a:avLst/>
          </a:prstGeom>
          <a:noFill/>
        </p:spPr>
        <p:txBody>
          <a:bodyPr wrap="square" lIns="91440" tIns="45720" rIns="91440" bIns="45720" rtlCol="0">
            <a:spAutoFit/>
          </a:bodyPr>
          <a:lstStyle/>
          <a:p>
            <a:r>
              <a:rPr lang="zh-CN" altLang="en-US" sz="1465" dirty="0">
                <a:solidFill>
                  <a:prstClr val="black">
                    <a:lumMod val="65000"/>
                    <a:lumOff val="35000"/>
                  </a:prstClr>
                </a:solidFill>
                <a:latin typeface="时尚中黑简体" panose="01010104010101010101" pitchFamily="2" charset="-122"/>
                <a:ea typeface="时尚中黑简体" panose="01010104010101010101" pitchFamily="2" charset="-122"/>
              </a:rPr>
              <a:t>在此添加标题</a:t>
            </a:r>
          </a:p>
        </p:txBody>
      </p:sp>
      <p:sp>
        <p:nvSpPr>
          <p:cNvPr id="129" name="文本框 128"/>
          <p:cNvSpPr txBox="1"/>
          <p:nvPr/>
        </p:nvSpPr>
        <p:spPr>
          <a:xfrm>
            <a:off x="8463815" y="5116212"/>
            <a:ext cx="1641303" cy="749179"/>
          </a:xfrm>
          <a:prstGeom prst="rect">
            <a:avLst/>
          </a:prstGeom>
          <a:noFill/>
        </p:spPr>
        <p:txBody>
          <a:bodyPr wrap="square" lIns="91440" tIns="45720" rIns="91440" bIns="45720" rtlCol="0">
            <a:spAutoFit/>
          </a:bodyPr>
          <a:lstStyle/>
          <a:p>
            <a:pPr algn="just"/>
            <a:r>
              <a:rPr lang="zh-CN" altLang="en-US" sz="1065" dirty="0">
                <a:solidFill>
                  <a:prstClr val="black">
                    <a:lumMod val="50000"/>
                    <a:lumOff val="50000"/>
                  </a:prstClr>
                </a:solidFill>
                <a:latin typeface="微软雅黑" panose="020B0503020204020204" pitchFamily="34" charset="-122"/>
                <a:ea typeface="微软雅黑" panose="020B0503020204020204" pitchFamily="34" charset="-122"/>
              </a:rPr>
              <a:t>替换你的文字替换你的文字替换你的文字替换你的文字</a:t>
            </a:r>
          </a:p>
          <a:p>
            <a:pPr algn="just"/>
            <a:endParaRPr lang="zh-CN" altLang="en-US" sz="1065" dirty="0">
              <a:solidFill>
                <a:prstClr val="black">
                  <a:lumMod val="50000"/>
                  <a:lumOff val="50000"/>
                </a:prstClr>
              </a:solidFill>
              <a:latin typeface="微软雅黑" panose="020B0503020204020204" pitchFamily="34" charset="-122"/>
              <a:ea typeface="微软雅黑" panose="020B0503020204020204" pitchFamily="34" charset="-122"/>
            </a:endParaRPr>
          </a:p>
        </p:txBody>
      </p:sp>
      <p:grpSp>
        <p:nvGrpSpPr>
          <p:cNvPr id="130" name="组合 129"/>
          <p:cNvGrpSpPr/>
          <p:nvPr/>
        </p:nvGrpSpPr>
        <p:grpSpPr>
          <a:xfrm>
            <a:off x="7766214" y="4539513"/>
            <a:ext cx="1429327" cy="359339"/>
            <a:chOff x="5415884" y="5002052"/>
            <a:chExt cx="1633413" cy="359338"/>
          </a:xfrm>
        </p:grpSpPr>
        <p:sp>
          <p:nvSpPr>
            <p:cNvPr id="131" name="任意多边形 130"/>
            <p:cNvSpPr/>
            <p:nvPr/>
          </p:nvSpPr>
          <p:spPr>
            <a:xfrm flipH="1">
              <a:off x="5487682" y="5063233"/>
              <a:ext cx="1561615" cy="298157"/>
            </a:xfrm>
            <a:custGeom>
              <a:avLst/>
              <a:gdLst>
                <a:gd name="connsiteX0" fmla="*/ 1054100 w 1054100"/>
                <a:gd name="connsiteY0" fmla="*/ 0 h 488950"/>
                <a:gd name="connsiteX1" fmla="*/ 0 w 1054100"/>
                <a:gd name="connsiteY1" fmla="*/ 0 h 488950"/>
                <a:gd name="connsiteX2" fmla="*/ 0 w 1054100"/>
                <a:gd name="connsiteY2" fmla="*/ 488950 h 488950"/>
              </a:gdLst>
              <a:ahLst/>
              <a:cxnLst>
                <a:cxn ang="0">
                  <a:pos x="connsiteX0" y="connsiteY0"/>
                </a:cxn>
                <a:cxn ang="0">
                  <a:pos x="connsiteX1" y="connsiteY1"/>
                </a:cxn>
                <a:cxn ang="0">
                  <a:pos x="connsiteX2" y="connsiteY2"/>
                </a:cxn>
              </a:cxnLst>
              <a:rect l="l" t="t" r="r" b="b"/>
              <a:pathLst>
                <a:path w="1054100" h="488950">
                  <a:moveTo>
                    <a:pt x="1054100" y="0"/>
                  </a:moveTo>
                  <a:lnTo>
                    <a:pt x="0" y="0"/>
                  </a:lnTo>
                  <a:lnTo>
                    <a:pt x="0" y="488950"/>
                  </a:lnTo>
                </a:path>
              </a:pathLst>
            </a:custGeom>
            <a:noFill/>
            <a:ln w="19050">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132" name="椭圆 131"/>
            <p:cNvSpPr/>
            <p:nvPr/>
          </p:nvSpPr>
          <p:spPr>
            <a:xfrm flipH="1">
              <a:off x="5415884" y="5002052"/>
              <a:ext cx="118316" cy="12254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grpSp>
      <p:grpSp>
        <p:nvGrpSpPr>
          <p:cNvPr id="133" name="组合 132"/>
          <p:cNvGrpSpPr/>
          <p:nvPr/>
        </p:nvGrpSpPr>
        <p:grpSpPr>
          <a:xfrm flipH="1" flipV="1">
            <a:off x="2626477" y="4953360"/>
            <a:ext cx="2630721" cy="353769"/>
            <a:chOff x="5415884" y="5007622"/>
            <a:chExt cx="3006353" cy="353769"/>
          </a:xfrm>
        </p:grpSpPr>
        <p:sp>
          <p:nvSpPr>
            <p:cNvPr id="134" name="任意多边形 133"/>
            <p:cNvSpPr/>
            <p:nvPr/>
          </p:nvSpPr>
          <p:spPr>
            <a:xfrm flipH="1">
              <a:off x="5521848" y="5063234"/>
              <a:ext cx="2900389" cy="298157"/>
            </a:xfrm>
            <a:custGeom>
              <a:avLst/>
              <a:gdLst>
                <a:gd name="connsiteX0" fmla="*/ 1054100 w 1054100"/>
                <a:gd name="connsiteY0" fmla="*/ 0 h 488950"/>
                <a:gd name="connsiteX1" fmla="*/ 0 w 1054100"/>
                <a:gd name="connsiteY1" fmla="*/ 0 h 488950"/>
                <a:gd name="connsiteX2" fmla="*/ 0 w 1054100"/>
                <a:gd name="connsiteY2" fmla="*/ 488950 h 488950"/>
              </a:gdLst>
              <a:ahLst/>
              <a:cxnLst>
                <a:cxn ang="0">
                  <a:pos x="connsiteX0" y="connsiteY0"/>
                </a:cxn>
                <a:cxn ang="0">
                  <a:pos x="connsiteX1" y="connsiteY1"/>
                </a:cxn>
                <a:cxn ang="0">
                  <a:pos x="connsiteX2" y="connsiteY2"/>
                </a:cxn>
              </a:cxnLst>
              <a:rect l="l" t="t" r="r" b="b"/>
              <a:pathLst>
                <a:path w="1054100" h="488950">
                  <a:moveTo>
                    <a:pt x="1054100" y="0"/>
                  </a:moveTo>
                  <a:lnTo>
                    <a:pt x="0" y="0"/>
                  </a:lnTo>
                  <a:lnTo>
                    <a:pt x="0" y="488950"/>
                  </a:lnTo>
                </a:path>
              </a:pathLst>
            </a:custGeom>
            <a:noFill/>
            <a:ln w="19050">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135" name="椭圆 134"/>
            <p:cNvSpPr/>
            <p:nvPr/>
          </p:nvSpPr>
          <p:spPr>
            <a:xfrm flipH="1">
              <a:off x="5415884" y="5007622"/>
              <a:ext cx="118315" cy="1114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grpSp>
      <p:grpSp>
        <p:nvGrpSpPr>
          <p:cNvPr id="138" name="Group 11"/>
          <p:cNvGrpSpPr>
            <a:grpSpLocks noChangeAspect="1"/>
          </p:cNvGrpSpPr>
          <p:nvPr/>
        </p:nvGrpSpPr>
        <p:grpSpPr bwMode="auto">
          <a:xfrm>
            <a:off x="8573243" y="2240825"/>
            <a:ext cx="307453" cy="267243"/>
            <a:chOff x="4838" y="1902"/>
            <a:chExt cx="497" cy="432"/>
          </a:xfrm>
          <a:solidFill>
            <a:srgbClr val="FFB850"/>
          </a:solidFill>
        </p:grpSpPr>
        <p:sp>
          <p:nvSpPr>
            <p:cNvPr id="139" name="Freeform 12"/>
            <p:cNvSpPr>
              <a:spLocks noEditPoints="1"/>
            </p:cNvSpPr>
            <p:nvPr/>
          </p:nvSpPr>
          <p:spPr bwMode="auto">
            <a:xfrm>
              <a:off x="5001" y="1999"/>
              <a:ext cx="334" cy="335"/>
            </a:xfrm>
            <a:custGeom>
              <a:avLst/>
              <a:gdLst>
                <a:gd name="T0" fmla="*/ 9 w 80"/>
                <a:gd name="T1" fmla="*/ 19 h 80"/>
                <a:gd name="T2" fmla="*/ 10 w 80"/>
                <a:gd name="T3" fmla="*/ 26 h 80"/>
                <a:gd name="T4" fmla="*/ 5 w 80"/>
                <a:gd name="T5" fmla="*/ 27 h 80"/>
                <a:gd name="T6" fmla="*/ 0 w 80"/>
                <a:gd name="T7" fmla="*/ 31 h 80"/>
                <a:gd name="T8" fmla="*/ 3 w 80"/>
                <a:gd name="T9" fmla="*/ 37 h 80"/>
                <a:gd name="T10" fmla="*/ 7 w 80"/>
                <a:gd name="T11" fmla="*/ 42 h 80"/>
                <a:gd name="T12" fmla="*/ 3 w 80"/>
                <a:gd name="T13" fmla="*/ 46 h 80"/>
                <a:gd name="T14" fmla="*/ 1 w 80"/>
                <a:gd name="T15" fmla="*/ 52 h 80"/>
                <a:gd name="T16" fmla="*/ 7 w 80"/>
                <a:gd name="T17" fmla="*/ 56 h 80"/>
                <a:gd name="T18" fmla="*/ 11 w 80"/>
                <a:gd name="T19" fmla="*/ 57 h 80"/>
                <a:gd name="T20" fmla="*/ 11 w 80"/>
                <a:gd name="T21" fmla="*/ 63 h 80"/>
                <a:gd name="T22" fmla="*/ 13 w 80"/>
                <a:gd name="T23" fmla="*/ 70 h 80"/>
                <a:gd name="T24" fmla="*/ 19 w 80"/>
                <a:gd name="T25" fmla="*/ 70 h 80"/>
                <a:gd name="T26" fmla="*/ 25 w 80"/>
                <a:gd name="T27" fmla="*/ 70 h 80"/>
                <a:gd name="T28" fmla="*/ 27 w 80"/>
                <a:gd name="T29" fmla="*/ 74 h 80"/>
                <a:gd name="T30" fmla="*/ 31 w 80"/>
                <a:gd name="T31" fmla="*/ 79 h 80"/>
                <a:gd name="T32" fmla="*/ 37 w 80"/>
                <a:gd name="T33" fmla="*/ 76 h 80"/>
                <a:gd name="T34" fmla="*/ 42 w 80"/>
                <a:gd name="T35" fmla="*/ 73 h 80"/>
                <a:gd name="T36" fmla="*/ 46 w 80"/>
                <a:gd name="T37" fmla="*/ 76 h 80"/>
                <a:gd name="T38" fmla="*/ 52 w 80"/>
                <a:gd name="T39" fmla="*/ 78 h 80"/>
                <a:gd name="T40" fmla="*/ 56 w 80"/>
                <a:gd name="T41" fmla="*/ 73 h 80"/>
                <a:gd name="T42" fmla="*/ 58 w 80"/>
                <a:gd name="T43" fmla="*/ 67 h 80"/>
                <a:gd name="T44" fmla="*/ 63 w 80"/>
                <a:gd name="T45" fmla="*/ 68 h 80"/>
                <a:gd name="T46" fmla="*/ 69 w 80"/>
                <a:gd name="T47" fmla="*/ 67 h 80"/>
                <a:gd name="T48" fmla="*/ 70 w 80"/>
                <a:gd name="T49" fmla="*/ 60 h 80"/>
                <a:gd name="T50" fmla="*/ 69 w 80"/>
                <a:gd name="T51" fmla="*/ 54 h 80"/>
                <a:gd name="T52" fmla="*/ 74 w 80"/>
                <a:gd name="T53" fmla="*/ 53 h 80"/>
                <a:gd name="T54" fmla="*/ 79 w 80"/>
                <a:gd name="T55" fmla="*/ 48 h 80"/>
                <a:gd name="T56" fmla="*/ 76 w 80"/>
                <a:gd name="T57" fmla="*/ 42 h 80"/>
                <a:gd name="T58" fmla="*/ 72 w 80"/>
                <a:gd name="T59" fmla="*/ 37 h 80"/>
                <a:gd name="T60" fmla="*/ 76 w 80"/>
                <a:gd name="T61" fmla="*/ 34 h 80"/>
                <a:gd name="T62" fmla="*/ 78 w 80"/>
                <a:gd name="T63" fmla="*/ 27 h 80"/>
                <a:gd name="T64" fmla="*/ 73 w 80"/>
                <a:gd name="T65" fmla="*/ 24 h 80"/>
                <a:gd name="T66" fmla="*/ 67 w 80"/>
                <a:gd name="T67" fmla="*/ 21 h 80"/>
                <a:gd name="T68" fmla="*/ 68 w 80"/>
                <a:gd name="T69" fmla="*/ 16 h 80"/>
                <a:gd name="T70" fmla="*/ 67 w 80"/>
                <a:gd name="T71" fmla="*/ 10 h 80"/>
                <a:gd name="T72" fmla="*/ 60 w 80"/>
                <a:gd name="T73" fmla="*/ 9 h 80"/>
                <a:gd name="T74" fmla="*/ 54 w 80"/>
                <a:gd name="T75" fmla="*/ 10 h 80"/>
                <a:gd name="T76" fmla="*/ 52 w 80"/>
                <a:gd name="T77" fmla="*/ 5 h 80"/>
                <a:gd name="T78" fmla="*/ 48 w 80"/>
                <a:gd name="T79" fmla="*/ 0 h 80"/>
                <a:gd name="T80" fmla="*/ 42 w 80"/>
                <a:gd name="T81" fmla="*/ 3 h 80"/>
                <a:gd name="T82" fmla="*/ 37 w 80"/>
                <a:gd name="T83" fmla="*/ 7 h 80"/>
                <a:gd name="T84" fmla="*/ 33 w 80"/>
                <a:gd name="T85" fmla="*/ 3 h 80"/>
                <a:gd name="T86" fmla="*/ 27 w 80"/>
                <a:gd name="T87" fmla="*/ 1 h 80"/>
                <a:gd name="T88" fmla="*/ 23 w 80"/>
                <a:gd name="T89" fmla="*/ 7 h 80"/>
                <a:gd name="T90" fmla="*/ 21 w 80"/>
                <a:gd name="T91" fmla="*/ 13 h 80"/>
                <a:gd name="T92" fmla="*/ 16 w 80"/>
                <a:gd name="T93" fmla="*/ 11 h 80"/>
                <a:gd name="T94" fmla="*/ 10 w 80"/>
                <a:gd name="T95" fmla="*/ 13 h 80"/>
                <a:gd name="T96" fmla="*/ 9 w 80"/>
                <a:gd name="T97" fmla="*/ 19 h 80"/>
                <a:gd name="T98" fmla="*/ 32 w 80"/>
                <a:gd name="T99" fmla="*/ 18 h 80"/>
                <a:gd name="T100" fmla="*/ 62 w 80"/>
                <a:gd name="T101" fmla="*/ 33 h 80"/>
                <a:gd name="T102" fmla="*/ 47 w 80"/>
                <a:gd name="T103" fmla="*/ 62 h 80"/>
                <a:gd name="T104" fmla="*/ 18 w 80"/>
                <a:gd name="T105" fmla="*/ 47 h 80"/>
                <a:gd name="T106" fmla="*/ 32 w 80"/>
                <a:gd name="T107" fmla="*/ 1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0" h="80">
                  <a:moveTo>
                    <a:pt x="9" y="19"/>
                  </a:moveTo>
                  <a:cubicBezTo>
                    <a:pt x="11" y="21"/>
                    <a:pt x="10" y="25"/>
                    <a:pt x="10" y="26"/>
                  </a:cubicBezTo>
                  <a:cubicBezTo>
                    <a:pt x="9" y="27"/>
                    <a:pt x="7" y="27"/>
                    <a:pt x="5" y="27"/>
                  </a:cubicBezTo>
                  <a:cubicBezTo>
                    <a:pt x="3" y="26"/>
                    <a:pt x="1" y="28"/>
                    <a:pt x="0" y="31"/>
                  </a:cubicBezTo>
                  <a:cubicBezTo>
                    <a:pt x="0" y="34"/>
                    <a:pt x="1" y="37"/>
                    <a:pt x="3" y="37"/>
                  </a:cubicBezTo>
                  <a:cubicBezTo>
                    <a:pt x="5" y="38"/>
                    <a:pt x="7" y="41"/>
                    <a:pt x="7" y="42"/>
                  </a:cubicBezTo>
                  <a:cubicBezTo>
                    <a:pt x="7" y="44"/>
                    <a:pt x="5" y="45"/>
                    <a:pt x="3" y="46"/>
                  </a:cubicBezTo>
                  <a:cubicBezTo>
                    <a:pt x="1" y="47"/>
                    <a:pt x="0" y="49"/>
                    <a:pt x="1" y="52"/>
                  </a:cubicBezTo>
                  <a:cubicBezTo>
                    <a:pt x="2" y="55"/>
                    <a:pt x="4" y="57"/>
                    <a:pt x="7" y="56"/>
                  </a:cubicBezTo>
                  <a:cubicBezTo>
                    <a:pt x="9" y="55"/>
                    <a:pt x="11" y="56"/>
                    <a:pt x="11" y="57"/>
                  </a:cubicBezTo>
                  <a:cubicBezTo>
                    <a:pt x="12" y="58"/>
                    <a:pt x="13" y="62"/>
                    <a:pt x="11" y="63"/>
                  </a:cubicBezTo>
                  <a:cubicBezTo>
                    <a:pt x="10" y="65"/>
                    <a:pt x="10" y="68"/>
                    <a:pt x="13" y="70"/>
                  </a:cubicBezTo>
                  <a:cubicBezTo>
                    <a:pt x="15" y="72"/>
                    <a:pt x="18" y="72"/>
                    <a:pt x="19" y="70"/>
                  </a:cubicBezTo>
                  <a:cubicBezTo>
                    <a:pt x="20" y="69"/>
                    <a:pt x="24" y="69"/>
                    <a:pt x="25" y="70"/>
                  </a:cubicBezTo>
                  <a:cubicBezTo>
                    <a:pt x="27" y="70"/>
                    <a:pt x="27" y="72"/>
                    <a:pt x="27" y="74"/>
                  </a:cubicBezTo>
                  <a:cubicBezTo>
                    <a:pt x="26" y="76"/>
                    <a:pt x="28" y="78"/>
                    <a:pt x="31" y="79"/>
                  </a:cubicBezTo>
                  <a:cubicBezTo>
                    <a:pt x="34" y="80"/>
                    <a:pt x="37" y="79"/>
                    <a:pt x="37" y="76"/>
                  </a:cubicBezTo>
                  <a:cubicBezTo>
                    <a:pt x="37" y="74"/>
                    <a:pt x="41" y="73"/>
                    <a:pt x="42" y="73"/>
                  </a:cubicBezTo>
                  <a:cubicBezTo>
                    <a:pt x="43" y="72"/>
                    <a:pt x="45" y="74"/>
                    <a:pt x="46" y="76"/>
                  </a:cubicBezTo>
                  <a:cubicBezTo>
                    <a:pt x="46" y="78"/>
                    <a:pt x="49" y="79"/>
                    <a:pt x="52" y="78"/>
                  </a:cubicBezTo>
                  <a:cubicBezTo>
                    <a:pt x="55" y="77"/>
                    <a:pt x="56" y="75"/>
                    <a:pt x="56" y="73"/>
                  </a:cubicBezTo>
                  <a:cubicBezTo>
                    <a:pt x="55" y="71"/>
                    <a:pt x="57" y="68"/>
                    <a:pt x="58" y="67"/>
                  </a:cubicBezTo>
                  <a:cubicBezTo>
                    <a:pt x="59" y="66"/>
                    <a:pt x="61" y="67"/>
                    <a:pt x="63" y="68"/>
                  </a:cubicBezTo>
                  <a:cubicBezTo>
                    <a:pt x="65" y="70"/>
                    <a:pt x="67" y="69"/>
                    <a:pt x="69" y="67"/>
                  </a:cubicBezTo>
                  <a:cubicBezTo>
                    <a:pt x="71" y="65"/>
                    <a:pt x="72" y="62"/>
                    <a:pt x="70" y="60"/>
                  </a:cubicBezTo>
                  <a:cubicBezTo>
                    <a:pt x="69" y="59"/>
                    <a:pt x="69" y="55"/>
                    <a:pt x="69" y="54"/>
                  </a:cubicBezTo>
                  <a:cubicBezTo>
                    <a:pt x="70" y="53"/>
                    <a:pt x="72" y="52"/>
                    <a:pt x="74" y="53"/>
                  </a:cubicBezTo>
                  <a:cubicBezTo>
                    <a:pt x="76" y="53"/>
                    <a:pt x="78" y="51"/>
                    <a:pt x="79" y="48"/>
                  </a:cubicBezTo>
                  <a:cubicBezTo>
                    <a:pt x="80" y="45"/>
                    <a:pt x="78" y="43"/>
                    <a:pt x="76" y="42"/>
                  </a:cubicBezTo>
                  <a:cubicBezTo>
                    <a:pt x="74" y="42"/>
                    <a:pt x="72" y="38"/>
                    <a:pt x="72" y="37"/>
                  </a:cubicBezTo>
                  <a:cubicBezTo>
                    <a:pt x="72" y="36"/>
                    <a:pt x="74" y="34"/>
                    <a:pt x="76" y="34"/>
                  </a:cubicBezTo>
                  <a:cubicBezTo>
                    <a:pt x="78" y="33"/>
                    <a:pt x="79" y="30"/>
                    <a:pt x="78" y="27"/>
                  </a:cubicBezTo>
                  <a:cubicBezTo>
                    <a:pt x="77" y="25"/>
                    <a:pt x="75" y="23"/>
                    <a:pt x="73" y="24"/>
                  </a:cubicBezTo>
                  <a:cubicBezTo>
                    <a:pt x="71" y="24"/>
                    <a:pt x="67" y="22"/>
                    <a:pt x="67" y="21"/>
                  </a:cubicBezTo>
                  <a:cubicBezTo>
                    <a:pt x="66" y="20"/>
                    <a:pt x="66" y="18"/>
                    <a:pt x="68" y="16"/>
                  </a:cubicBezTo>
                  <a:cubicBezTo>
                    <a:pt x="69" y="15"/>
                    <a:pt x="69" y="12"/>
                    <a:pt x="67" y="10"/>
                  </a:cubicBezTo>
                  <a:cubicBezTo>
                    <a:pt x="64" y="8"/>
                    <a:pt x="61" y="8"/>
                    <a:pt x="60" y="9"/>
                  </a:cubicBezTo>
                  <a:cubicBezTo>
                    <a:pt x="59" y="11"/>
                    <a:pt x="55" y="10"/>
                    <a:pt x="54" y="10"/>
                  </a:cubicBezTo>
                  <a:cubicBezTo>
                    <a:pt x="52" y="9"/>
                    <a:pt x="52" y="7"/>
                    <a:pt x="52" y="5"/>
                  </a:cubicBezTo>
                  <a:cubicBezTo>
                    <a:pt x="53" y="3"/>
                    <a:pt x="51" y="1"/>
                    <a:pt x="48" y="0"/>
                  </a:cubicBezTo>
                  <a:cubicBezTo>
                    <a:pt x="45" y="0"/>
                    <a:pt x="42" y="1"/>
                    <a:pt x="42" y="3"/>
                  </a:cubicBezTo>
                  <a:cubicBezTo>
                    <a:pt x="42" y="5"/>
                    <a:pt x="38" y="7"/>
                    <a:pt x="37" y="7"/>
                  </a:cubicBezTo>
                  <a:cubicBezTo>
                    <a:pt x="36" y="7"/>
                    <a:pt x="34" y="5"/>
                    <a:pt x="33" y="3"/>
                  </a:cubicBezTo>
                  <a:cubicBezTo>
                    <a:pt x="33" y="1"/>
                    <a:pt x="30" y="1"/>
                    <a:pt x="27" y="1"/>
                  </a:cubicBezTo>
                  <a:cubicBezTo>
                    <a:pt x="24" y="2"/>
                    <a:pt x="23" y="5"/>
                    <a:pt x="23" y="7"/>
                  </a:cubicBezTo>
                  <a:cubicBezTo>
                    <a:pt x="24" y="9"/>
                    <a:pt x="22" y="12"/>
                    <a:pt x="21" y="13"/>
                  </a:cubicBezTo>
                  <a:cubicBezTo>
                    <a:pt x="20" y="13"/>
                    <a:pt x="18" y="13"/>
                    <a:pt x="16" y="11"/>
                  </a:cubicBezTo>
                  <a:cubicBezTo>
                    <a:pt x="15" y="10"/>
                    <a:pt x="12" y="11"/>
                    <a:pt x="10" y="13"/>
                  </a:cubicBezTo>
                  <a:cubicBezTo>
                    <a:pt x="8" y="15"/>
                    <a:pt x="7" y="18"/>
                    <a:pt x="9" y="19"/>
                  </a:cubicBezTo>
                  <a:close/>
                  <a:moveTo>
                    <a:pt x="32" y="18"/>
                  </a:moveTo>
                  <a:cubicBezTo>
                    <a:pt x="45" y="14"/>
                    <a:pt x="58" y="21"/>
                    <a:pt x="62" y="33"/>
                  </a:cubicBezTo>
                  <a:cubicBezTo>
                    <a:pt x="65" y="45"/>
                    <a:pt x="59" y="58"/>
                    <a:pt x="47" y="62"/>
                  </a:cubicBezTo>
                  <a:cubicBezTo>
                    <a:pt x="34" y="66"/>
                    <a:pt x="21" y="59"/>
                    <a:pt x="18" y="47"/>
                  </a:cubicBezTo>
                  <a:cubicBezTo>
                    <a:pt x="14" y="35"/>
                    <a:pt x="20" y="22"/>
                    <a:pt x="32"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140" name="Freeform 13"/>
            <p:cNvSpPr>
              <a:spLocks noEditPoints="1"/>
            </p:cNvSpPr>
            <p:nvPr/>
          </p:nvSpPr>
          <p:spPr bwMode="auto">
            <a:xfrm>
              <a:off x="4838" y="1902"/>
              <a:ext cx="217" cy="214"/>
            </a:xfrm>
            <a:custGeom>
              <a:avLst/>
              <a:gdLst>
                <a:gd name="T0" fmla="*/ 6 w 52"/>
                <a:gd name="T1" fmla="*/ 12 h 51"/>
                <a:gd name="T2" fmla="*/ 7 w 52"/>
                <a:gd name="T3" fmla="*/ 16 h 51"/>
                <a:gd name="T4" fmla="*/ 4 w 52"/>
                <a:gd name="T5" fmla="*/ 17 h 51"/>
                <a:gd name="T6" fmla="*/ 1 w 52"/>
                <a:gd name="T7" fmla="*/ 20 h 51"/>
                <a:gd name="T8" fmla="*/ 3 w 52"/>
                <a:gd name="T9" fmla="*/ 24 h 51"/>
                <a:gd name="T10" fmla="*/ 5 w 52"/>
                <a:gd name="T11" fmla="*/ 27 h 51"/>
                <a:gd name="T12" fmla="*/ 3 w 52"/>
                <a:gd name="T13" fmla="*/ 29 h 51"/>
                <a:gd name="T14" fmla="*/ 1 w 52"/>
                <a:gd name="T15" fmla="*/ 33 h 51"/>
                <a:gd name="T16" fmla="*/ 5 w 52"/>
                <a:gd name="T17" fmla="*/ 36 h 51"/>
                <a:gd name="T18" fmla="*/ 8 w 52"/>
                <a:gd name="T19" fmla="*/ 36 h 51"/>
                <a:gd name="T20" fmla="*/ 8 w 52"/>
                <a:gd name="T21" fmla="*/ 41 h 51"/>
                <a:gd name="T22" fmla="*/ 9 w 52"/>
                <a:gd name="T23" fmla="*/ 45 h 51"/>
                <a:gd name="T24" fmla="*/ 13 w 52"/>
                <a:gd name="T25" fmla="*/ 45 h 51"/>
                <a:gd name="T26" fmla="*/ 17 w 52"/>
                <a:gd name="T27" fmla="*/ 45 h 51"/>
                <a:gd name="T28" fmla="*/ 18 w 52"/>
                <a:gd name="T29" fmla="*/ 48 h 51"/>
                <a:gd name="T30" fmla="*/ 21 w 52"/>
                <a:gd name="T31" fmla="*/ 51 h 51"/>
                <a:gd name="T32" fmla="*/ 25 w 52"/>
                <a:gd name="T33" fmla="*/ 49 h 51"/>
                <a:gd name="T34" fmla="*/ 28 w 52"/>
                <a:gd name="T35" fmla="*/ 47 h 51"/>
                <a:gd name="T36" fmla="*/ 30 w 52"/>
                <a:gd name="T37" fmla="*/ 49 h 51"/>
                <a:gd name="T38" fmla="*/ 34 w 52"/>
                <a:gd name="T39" fmla="*/ 50 h 51"/>
                <a:gd name="T40" fmla="*/ 37 w 52"/>
                <a:gd name="T41" fmla="*/ 47 h 51"/>
                <a:gd name="T42" fmla="*/ 38 w 52"/>
                <a:gd name="T43" fmla="*/ 43 h 51"/>
                <a:gd name="T44" fmla="*/ 41 w 52"/>
                <a:gd name="T45" fmla="*/ 44 h 51"/>
                <a:gd name="T46" fmla="*/ 45 w 52"/>
                <a:gd name="T47" fmla="*/ 43 h 51"/>
                <a:gd name="T48" fmla="*/ 46 w 52"/>
                <a:gd name="T49" fmla="*/ 39 h 51"/>
                <a:gd name="T50" fmla="*/ 45 w 52"/>
                <a:gd name="T51" fmla="*/ 35 h 51"/>
                <a:gd name="T52" fmla="*/ 48 w 52"/>
                <a:gd name="T53" fmla="*/ 34 h 51"/>
                <a:gd name="T54" fmla="*/ 51 w 52"/>
                <a:gd name="T55" fmla="*/ 31 h 51"/>
                <a:gd name="T56" fmla="*/ 50 w 52"/>
                <a:gd name="T57" fmla="*/ 27 h 51"/>
                <a:gd name="T58" fmla="*/ 47 w 52"/>
                <a:gd name="T59" fmla="*/ 24 h 51"/>
                <a:gd name="T60" fmla="*/ 49 w 52"/>
                <a:gd name="T61" fmla="*/ 22 h 51"/>
                <a:gd name="T62" fmla="*/ 51 w 52"/>
                <a:gd name="T63" fmla="*/ 18 h 51"/>
                <a:gd name="T64" fmla="*/ 47 w 52"/>
                <a:gd name="T65" fmla="*/ 15 h 51"/>
                <a:gd name="T66" fmla="*/ 44 w 52"/>
                <a:gd name="T67" fmla="*/ 13 h 51"/>
                <a:gd name="T68" fmla="*/ 44 w 52"/>
                <a:gd name="T69" fmla="*/ 10 h 51"/>
                <a:gd name="T70" fmla="*/ 43 w 52"/>
                <a:gd name="T71" fmla="*/ 6 h 51"/>
                <a:gd name="T72" fmla="*/ 39 w 52"/>
                <a:gd name="T73" fmla="*/ 6 h 51"/>
                <a:gd name="T74" fmla="*/ 35 w 52"/>
                <a:gd name="T75" fmla="*/ 6 h 51"/>
                <a:gd name="T76" fmla="*/ 34 w 52"/>
                <a:gd name="T77" fmla="*/ 3 h 51"/>
                <a:gd name="T78" fmla="*/ 32 w 52"/>
                <a:gd name="T79" fmla="*/ 0 h 51"/>
                <a:gd name="T80" fmla="*/ 28 w 52"/>
                <a:gd name="T81" fmla="*/ 2 h 51"/>
                <a:gd name="T82" fmla="*/ 24 w 52"/>
                <a:gd name="T83" fmla="*/ 4 h 51"/>
                <a:gd name="T84" fmla="*/ 22 w 52"/>
                <a:gd name="T85" fmla="*/ 2 h 51"/>
                <a:gd name="T86" fmla="*/ 18 w 52"/>
                <a:gd name="T87" fmla="*/ 1 h 51"/>
                <a:gd name="T88" fmla="*/ 16 w 52"/>
                <a:gd name="T89" fmla="*/ 4 h 51"/>
                <a:gd name="T90" fmla="*/ 14 w 52"/>
                <a:gd name="T91" fmla="*/ 8 h 51"/>
                <a:gd name="T92" fmla="*/ 11 w 52"/>
                <a:gd name="T93" fmla="*/ 7 h 51"/>
                <a:gd name="T94" fmla="*/ 7 w 52"/>
                <a:gd name="T95" fmla="*/ 8 h 51"/>
                <a:gd name="T96" fmla="*/ 6 w 52"/>
                <a:gd name="T97" fmla="*/ 12 h 51"/>
                <a:gd name="T98" fmla="*/ 22 w 52"/>
                <a:gd name="T99" fmla="*/ 11 h 51"/>
                <a:gd name="T100" fmla="*/ 40 w 52"/>
                <a:gd name="T101" fmla="*/ 21 h 51"/>
                <a:gd name="T102" fmla="*/ 31 w 52"/>
                <a:gd name="T103" fmla="*/ 40 h 51"/>
                <a:gd name="T104" fmla="*/ 12 w 52"/>
                <a:gd name="T105" fmla="*/ 30 h 51"/>
                <a:gd name="T106" fmla="*/ 22 w 52"/>
                <a:gd name="T107" fmla="*/ 1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2" h="51">
                  <a:moveTo>
                    <a:pt x="6" y="12"/>
                  </a:moveTo>
                  <a:cubicBezTo>
                    <a:pt x="7" y="13"/>
                    <a:pt x="7" y="16"/>
                    <a:pt x="7" y="16"/>
                  </a:cubicBezTo>
                  <a:cubicBezTo>
                    <a:pt x="7" y="17"/>
                    <a:pt x="5" y="18"/>
                    <a:pt x="4" y="17"/>
                  </a:cubicBezTo>
                  <a:cubicBezTo>
                    <a:pt x="3" y="17"/>
                    <a:pt x="1" y="18"/>
                    <a:pt x="1" y="20"/>
                  </a:cubicBezTo>
                  <a:cubicBezTo>
                    <a:pt x="0" y="22"/>
                    <a:pt x="1" y="24"/>
                    <a:pt x="3" y="24"/>
                  </a:cubicBezTo>
                  <a:cubicBezTo>
                    <a:pt x="4" y="24"/>
                    <a:pt x="5" y="26"/>
                    <a:pt x="5" y="27"/>
                  </a:cubicBezTo>
                  <a:cubicBezTo>
                    <a:pt x="5" y="28"/>
                    <a:pt x="4" y="29"/>
                    <a:pt x="3" y="29"/>
                  </a:cubicBezTo>
                  <a:cubicBezTo>
                    <a:pt x="1" y="30"/>
                    <a:pt x="1" y="32"/>
                    <a:pt x="1" y="33"/>
                  </a:cubicBezTo>
                  <a:cubicBezTo>
                    <a:pt x="2" y="35"/>
                    <a:pt x="4" y="36"/>
                    <a:pt x="5" y="36"/>
                  </a:cubicBezTo>
                  <a:cubicBezTo>
                    <a:pt x="6" y="36"/>
                    <a:pt x="8" y="36"/>
                    <a:pt x="8" y="36"/>
                  </a:cubicBezTo>
                  <a:cubicBezTo>
                    <a:pt x="8" y="37"/>
                    <a:pt x="9" y="40"/>
                    <a:pt x="8" y="41"/>
                  </a:cubicBezTo>
                  <a:cubicBezTo>
                    <a:pt x="7" y="42"/>
                    <a:pt x="7" y="43"/>
                    <a:pt x="9" y="45"/>
                  </a:cubicBezTo>
                  <a:cubicBezTo>
                    <a:pt x="10" y="46"/>
                    <a:pt x="12" y="46"/>
                    <a:pt x="13" y="45"/>
                  </a:cubicBezTo>
                  <a:cubicBezTo>
                    <a:pt x="14" y="44"/>
                    <a:pt x="16" y="44"/>
                    <a:pt x="17" y="45"/>
                  </a:cubicBezTo>
                  <a:cubicBezTo>
                    <a:pt x="18" y="45"/>
                    <a:pt x="18" y="46"/>
                    <a:pt x="18" y="48"/>
                  </a:cubicBezTo>
                  <a:cubicBezTo>
                    <a:pt x="18" y="49"/>
                    <a:pt x="19" y="50"/>
                    <a:pt x="21" y="51"/>
                  </a:cubicBezTo>
                  <a:cubicBezTo>
                    <a:pt x="22" y="51"/>
                    <a:pt x="24" y="50"/>
                    <a:pt x="25" y="49"/>
                  </a:cubicBezTo>
                  <a:cubicBezTo>
                    <a:pt x="25" y="48"/>
                    <a:pt x="27" y="47"/>
                    <a:pt x="28" y="47"/>
                  </a:cubicBezTo>
                  <a:cubicBezTo>
                    <a:pt x="29" y="47"/>
                    <a:pt x="30" y="48"/>
                    <a:pt x="30" y="49"/>
                  </a:cubicBezTo>
                  <a:cubicBezTo>
                    <a:pt x="30" y="50"/>
                    <a:pt x="32" y="51"/>
                    <a:pt x="34" y="50"/>
                  </a:cubicBezTo>
                  <a:cubicBezTo>
                    <a:pt x="36" y="50"/>
                    <a:pt x="37" y="48"/>
                    <a:pt x="37" y="47"/>
                  </a:cubicBezTo>
                  <a:cubicBezTo>
                    <a:pt x="36" y="45"/>
                    <a:pt x="38" y="43"/>
                    <a:pt x="38" y="43"/>
                  </a:cubicBezTo>
                  <a:cubicBezTo>
                    <a:pt x="39" y="42"/>
                    <a:pt x="40" y="43"/>
                    <a:pt x="41" y="44"/>
                  </a:cubicBezTo>
                  <a:cubicBezTo>
                    <a:pt x="42" y="45"/>
                    <a:pt x="44" y="44"/>
                    <a:pt x="45" y="43"/>
                  </a:cubicBezTo>
                  <a:cubicBezTo>
                    <a:pt x="47" y="42"/>
                    <a:pt x="47" y="40"/>
                    <a:pt x="46" y="39"/>
                  </a:cubicBezTo>
                  <a:cubicBezTo>
                    <a:pt x="45" y="38"/>
                    <a:pt x="45" y="35"/>
                    <a:pt x="45" y="35"/>
                  </a:cubicBezTo>
                  <a:cubicBezTo>
                    <a:pt x="46" y="34"/>
                    <a:pt x="47" y="34"/>
                    <a:pt x="48" y="34"/>
                  </a:cubicBezTo>
                  <a:cubicBezTo>
                    <a:pt x="50" y="34"/>
                    <a:pt x="51" y="33"/>
                    <a:pt x="51" y="31"/>
                  </a:cubicBezTo>
                  <a:cubicBezTo>
                    <a:pt x="52" y="29"/>
                    <a:pt x="51" y="27"/>
                    <a:pt x="50" y="27"/>
                  </a:cubicBezTo>
                  <a:cubicBezTo>
                    <a:pt x="48" y="27"/>
                    <a:pt x="47" y="25"/>
                    <a:pt x="47" y="24"/>
                  </a:cubicBezTo>
                  <a:cubicBezTo>
                    <a:pt x="47" y="23"/>
                    <a:pt x="48" y="22"/>
                    <a:pt x="49" y="22"/>
                  </a:cubicBezTo>
                  <a:cubicBezTo>
                    <a:pt x="51" y="21"/>
                    <a:pt x="51" y="19"/>
                    <a:pt x="51" y="18"/>
                  </a:cubicBezTo>
                  <a:cubicBezTo>
                    <a:pt x="50" y="16"/>
                    <a:pt x="49" y="15"/>
                    <a:pt x="47" y="15"/>
                  </a:cubicBezTo>
                  <a:cubicBezTo>
                    <a:pt x="46" y="16"/>
                    <a:pt x="44" y="14"/>
                    <a:pt x="44" y="13"/>
                  </a:cubicBezTo>
                  <a:cubicBezTo>
                    <a:pt x="43" y="13"/>
                    <a:pt x="43" y="11"/>
                    <a:pt x="44" y="10"/>
                  </a:cubicBezTo>
                  <a:cubicBezTo>
                    <a:pt x="45" y="9"/>
                    <a:pt x="45" y="8"/>
                    <a:pt x="43" y="6"/>
                  </a:cubicBezTo>
                  <a:cubicBezTo>
                    <a:pt x="42" y="5"/>
                    <a:pt x="40" y="5"/>
                    <a:pt x="39" y="6"/>
                  </a:cubicBezTo>
                  <a:cubicBezTo>
                    <a:pt x="38" y="7"/>
                    <a:pt x="36" y="7"/>
                    <a:pt x="35" y="6"/>
                  </a:cubicBezTo>
                  <a:cubicBezTo>
                    <a:pt x="34" y="6"/>
                    <a:pt x="34" y="5"/>
                    <a:pt x="34" y="3"/>
                  </a:cubicBezTo>
                  <a:cubicBezTo>
                    <a:pt x="35" y="2"/>
                    <a:pt x="33" y="1"/>
                    <a:pt x="32" y="0"/>
                  </a:cubicBezTo>
                  <a:cubicBezTo>
                    <a:pt x="30" y="0"/>
                    <a:pt x="28" y="1"/>
                    <a:pt x="28" y="2"/>
                  </a:cubicBezTo>
                  <a:cubicBezTo>
                    <a:pt x="27" y="3"/>
                    <a:pt x="25" y="4"/>
                    <a:pt x="24" y="4"/>
                  </a:cubicBezTo>
                  <a:cubicBezTo>
                    <a:pt x="24" y="4"/>
                    <a:pt x="23" y="3"/>
                    <a:pt x="22" y="2"/>
                  </a:cubicBezTo>
                  <a:cubicBezTo>
                    <a:pt x="22" y="1"/>
                    <a:pt x="20" y="0"/>
                    <a:pt x="18" y="1"/>
                  </a:cubicBezTo>
                  <a:cubicBezTo>
                    <a:pt x="16" y="1"/>
                    <a:pt x="15" y="3"/>
                    <a:pt x="16" y="4"/>
                  </a:cubicBezTo>
                  <a:cubicBezTo>
                    <a:pt x="16" y="6"/>
                    <a:pt x="15" y="8"/>
                    <a:pt x="14" y="8"/>
                  </a:cubicBezTo>
                  <a:cubicBezTo>
                    <a:pt x="13" y="9"/>
                    <a:pt x="12" y="8"/>
                    <a:pt x="11" y="7"/>
                  </a:cubicBezTo>
                  <a:cubicBezTo>
                    <a:pt x="10" y="6"/>
                    <a:pt x="8" y="7"/>
                    <a:pt x="7" y="8"/>
                  </a:cubicBezTo>
                  <a:cubicBezTo>
                    <a:pt x="6" y="10"/>
                    <a:pt x="5" y="11"/>
                    <a:pt x="6" y="12"/>
                  </a:cubicBezTo>
                  <a:close/>
                  <a:moveTo>
                    <a:pt x="22" y="11"/>
                  </a:moveTo>
                  <a:cubicBezTo>
                    <a:pt x="29" y="9"/>
                    <a:pt x="38" y="13"/>
                    <a:pt x="40" y="21"/>
                  </a:cubicBezTo>
                  <a:cubicBezTo>
                    <a:pt x="43" y="29"/>
                    <a:pt x="38" y="37"/>
                    <a:pt x="31" y="40"/>
                  </a:cubicBezTo>
                  <a:cubicBezTo>
                    <a:pt x="23" y="42"/>
                    <a:pt x="14" y="38"/>
                    <a:pt x="12" y="30"/>
                  </a:cubicBezTo>
                  <a:cubicBezTo>
                    <a:pt x="9" y="22"/>
                    <a:pt x="14" y="14"/>
                    <a:pt x="22"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141" name="Freeform 14"/>
            <p:cNvSpPr>
              <a:spLocks noEditPoints="1"/>
            </p:cNvSpPr>
            <p:nvPr/>
          </p:nvSpPr>
          <p:spPr bwMode="auto">
            <a:xfrm>
              <a:off x="4842" y="2116"/>
              <a:ext cx="163" cy="168"/>
            </a:xfrm>
            <a:custGeom>
              <a:avLst/>
              <a:gdLst>
                <a:gd name="T0" fmla="*/ 4 w 39"/>
                <a:gd name="T1" fmla="*/ 10 h 40"/>
                <a:gd name="T2" fmla="*/ 5 w 39"/>
                <a:gd name="T3" fmla="*/ 13 h 40"/>
                <a:gd name="T4" fmla="*/ 2 w 39"/>
                <a:gd name="T5" fmla="*/ 13 h 40"/>
                <a:gd name="T6" fmla="*/ 0 w 39"/>
                <a:gd name="T7" fmla="*/ 16 h 40"/>
                <a:gd name="T8" fmla="*/ 1 w 39"/>
                <a:gd name="T9" fmla="*/ 19 h 40"/>
                <a:gd name="T10" fmla="*/ 3 w 39"/>
                <a:gd name="T11" fmla="*/ 21 h 40"/>
                <a:gd name="T12" fmla="*/ 2 w 39"/>
                <a:gd name="T13" fmla="*/ 23 h 40"/>
                <a:gd name="T14" fmla="*/ 1 w 39"/>
                <a:gd name="T15" fmla="*/ 26 h 40"/>
                <a:gd name="T16" fmla="*/ 3 w 39"/>
                <a:gd name="T17" fmla="*/ 28 h 40"/>
                <a:gd name="T18" fmla="*/ 5 w 39"/>
                <a:gd name="T19" fmla="*/ 28 h 40"/>
                <a:gd name="T20" fmla="*/ 5 w 39"/>
                <a:gd name="T21" fmla="*/ 31 h 40"/>
                <a:gd name="T22" fmla="*/ 6 w 39"/>
                <a:gd name="T23" fmla="*/ 35 h 40"/>
                <a:gd name="T24" fmla="*/ 9 w 39"/>
                <a:gd name="T25" fmla="*/ 35 h 40"/>
                <a:gd name="T26" fmla="*/ 13 w 39"/>
                <a:gd name="T27" fmla="*/ 34 h 40"/>
                <a:gd name="T28" fmla="*/ 13 w 39"/>
                <a:gd name="T29" fmla="*/ 37 h 40"/>
                <a:gd name="T30" fmla="*/ 15 w 39"/>
                <a:gd name="T31" fmla="*/ 39 h 40"/>
                <a:gd name="T32" fmla="*/ 18 w 39"/>
                <a:gd name="T33" fmla="*/ 38 h 40"/>
                <a:gd name="T34" fmla="*/ 21 w 39"/>
                <a:gd name="T35" fmla="*/ 36 h 40"/>
                <a:gd name="T36" fmla="*/ 22 w 39"/>
                <a:gd name="T37" fmla="*/ 38 h 40"/>
                <a:gd name="T38" fmla="*/ 26 w 39"/>
                <a:gd name="T39" fmla="*/ 39 h 40"/>
                <a:gd name="T40" fmla="*/ 27 w 39"/>
                <a:gd name="T41" fmla="*/ 36 h 40"/>
                <a:gd name="T42" fmla="*/ 29 w 39"/>
                <a:gd name="T43" fmla="*/ 33 h 40"/>
                <a:gd name="T44" fmla="*/ 31 w 39"/>
                <a:gd name="T45" fmla="*/ 34 h 40"/>
                <a:gd name="T46" fmla="*/ 34 w 39"/>
                <a:gd name="T47" fmla="*/ 33 h 40"/>
                <a:gd name="T48" fmla="*/ 35 w 39"/>
                <a:gd name="T49" fmla="*/ 30 h 40"/>
                <a:gd name="T50" fmla="*/ 34 w 39"/>
                <a:gd name="T51" fmla="*/ 27 h 40"/>
                <a:gd name="T52" fmla="*/ 36 w 39"/>
                <a:gd name="T53" fmla="*/ 26 h 40"/>
                <a:gd name="T54" fmla="*/ 39 w 39"/>
                <a:gd name="T55" fmla="*/ 24 h 40"/>
                <a:gd name="T56" fmla="*/ 38 w 39"/>
                <a:gd name="T57" fmla="*/ 21 h 40"/>
                <a:gd name="T58" fmla="*/ 36 w 39"/>
                <a:gd name="T59" fmla="*/ 18 h 40"/>
                <a:gd name="T60" fmla="*/ 37 w 39"/>
                <a:gd name="T61" fmla="*/ 17 h 40"/>
                <a:gd name="T62" fmla="*/ 38 w 39"/>
                <a:gd name="T63" fmla="*/ 14 h 40"/>
                <a:gd name="T64" fmla="*/ 36 w 39"/>
                <a:gd name="T65" fmla="*/ 12 h 40"/>
                <a:gd name="T66" fmla="*/ 33 w 39"/>
                <a:gd name="T67" fmla="*/ 10 h 40"/>
                <a:gd name="T68" fmla="*/ 33 w 39"/>
                <a:gd name="T69" fmla="*/ 8 h 40"/>
                <a:gd name="T70" fmla="*/ 33 w 39"/>
                <a:gd name="T71" fmla="*/ 5 h 40"/>
                <a:gd name="T72" fmla="*/ 30 w 39"/>
                <a:gd name="T73" fmla="*/ 5 h 40"/>
                <a:gd name="T74" fmla="*/ 26 w 39"/>
                <a:gd name="T75" fmla="*/ 5 h 40"/>
                <a:gd name="T76" fmla="*/ 26 w 39"/>
                <a:gd name="T77" fmla="*/ 3 h 40"/>
                <a:gd name="T78" fmla="*/ 24 w 39"/>
                <a:gd name="T79" fmla="*/ 0 h 40"/>
                <a:gd name="T80" fmla="*/ 21 w 39"/>
                <a:gd name="T81" fmla="*/ 2 h 40"/>
                <a:gd name="T82" fmla="*/ 18 w 39"/>
                <a:gd name="T83" fmla="*/ 4 h 40"/>
                <a:gd name="T84" fmla="*/ 16 w 39"/>
                <a:gd name="T85" fmla="*/ 2 h 40"/>
                <a:gd name="T86" fmla="*/ 13 w 39"/>
                <a:gd name="T87" fmla="*/ 1 h 40"/>
                <a:gd name="T88" fmla="*/ 11 w 39"/>
                <a:gd name="T89" fmla="*/ 3 h 40"/>
                <a:gd name="T90" fmla="*/ 10 w 39"/>
                <a:gd name="T91" fmla="*/ 6 h 40"/>
                <a:gd name="T92" fmla="*/ 8 w 39"/>
                <a:gd name="T93" fmla="*/ 6 h 40"/>
                <a:gd name="T94" fmla="*/ 5 w 39"/>
                <a:gd name="T95" fmla="*/ 6 h 40"/>
                <a:gd name="T96" fmla="*/ 4 w 39"/>
                <a:gd name="T97" fmla="*/ 10 h 40"/>
                <a:gd name="T98" fmla="*/ 16 w 39"/>
                <a:gd name="T99" fmla="*/ 9 h 40"/>
                <a:gd name="T100" fmla="*/ 30 w 39"/>
                <a:gd name="T101" fmla="*/ 16 h 40"/>
                <a:gd name="T102" fmla="*/ 23 w 39"/>
                <a:gd name="T103" fmla="*/ 31 h 40"/>
                <a:gd name="T104" fmla="*/ 9 w 39"/>
                <a:gd name="T105" fmla="*/ 23 h 40"/>
                <a:gd name="T106" fmla="*/ 16 w 39"/>
                <a:gd name="T107" fmla="*/ 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9" h="40">
                  <a:moveTo>
                    <a:pt x="4" y="10"/>
                  </a:moveTo>
                  <a:cubicBezTo>
                    <a:pt x="5" y="10"/>
                    <a:pt x="5" y="12"/>
                    <a:pt x="5" y="13"/>
                  </a:cubicBezTo>
                  <a:cubicBezTo>
                    <a:pt x="4" y="13"/>
                    <a:pt x="3" y="14"/>
                    <a:pt x="2" y="13"/>
                  </a:cubicBezTo>
                  <a:cubicBezTo>
                    <a:pt x="1" y="13"/>
                    <a:pt x="0" y="14"/>
                    <a:pt x="0" y="16"/>
                  </a:cubicBezTo>
                  <a:cubicBezTo>
                    <a:pt x="0" y="17"/>
                    <a:pt x="0" y="18"/>
                    <a:pt x="1" y="19"/>
                  </a:cubicBezTo>
                  <a:cubicBezTo>
                    <a:pt x="2" y="19"/>
                    <a:pt x="3" y="20"/>
                    <a:pt x="3" y="21"/>
                  </a:cubicBezTo>
                  <a:cubicBezTo>
                    <a:pt x="3" y="22"/>
                    <a:pt x="3" y="22"/>
                    <a:pt x="2" y="23"/>
                  </a:cubicBezTo>
                  <a:cubicBezTo>
                    <a:pt x="1" y="23"/>
                    <a:pt x="0" y="24"/>
                    <a:pt x="1" y="26"/>
                  </a:cubicBezTo>
                  <a:cubicBezTo>
                    <a:pt x="1" y="27"/>
                    <a:pt x="2" y="28"/>
                    <a:pt x="3" y="28"/>
                  </a:cubicBezTo>
                  <a:cubicBezTo>
                    <a:pt x="4" y="27"/>
                    <a:pt x="5" y="28"/>
                    <a:pt x="5" y="28"/>
                  </a:cubicBezTo>
                  <a:cubicBezTo>
                    <a:pt x="6" y="29"/>
                    <a:pt x="6" y="31"/>
                    <a:pt x="5" y="31"/>
                  </a:cubicBezTo>
                  <a:cubicBezTo>
                    <a:pt x="5" y="32"/>
                    <a:pt x="5" y="34"/>
                    <a:pt x="6" y="35"/>
                  </a:cubicBezTo>
                  <a:cubicBezTo>
                    <a:pt x="7" y="35"/>
                    <a:pt x="9" y="36"/>
                    <a:pt x="9" y="35"/>
                  </a:cubicBezTo>
                  <a:cubicBezTo>
                    <a:pt x="10" y="34"/>
                    <a:pt x="12" y="34"/>
                    <a:pt x="13" y="34"/>
                  </a:cubicBezTo>
                  <a:cubicBezTo>
                    <a:pt x="13" y="35"/>
                    <a:pt x="13" y="36"/>
                    <a:pt x="13" y="37"/>
                  </a:cubicBezTo>
                  <a:cubicBezTo>
                    <a:pt x="13" y="38"/>
                    <a:pt x="14" y="39"/>
                    <a:pt x="15" y="39"/>
                  </a:cubicBezTo>
                  <a:cubicBezTo>
                    <a:pt x="17" y="40"/>
                    <a:pt x="18" y="39"/>
                    <a:pt x="18" y="38"/>
                  </a:cubicBezTo>
                  <a:cubicBezTo>
                    <a:pt x="18" y="37"/>
                    <a:pt x="20" y="36"/>
                    <a:pt x="21" y="36"/>
                  </a:cubicBezTo>
                  <a:cubicBezTo>
                    <a:pt x="21" y="36"/>
                    <a:pt x="22" y="37"/>
                    <a:pt x="22" y="38"/>
                  </a:cubicBezTo>
                  <a:cubicBezTo>
                    <a:pt x="23" y="39"/>
                    <a:pt x="24" y="39"/>
                    <a:pt x="26" y="39"/>
                  </a:cubicBezTo>
                  <a:cubicBezTo>
                    <a:pt x="27" y="38"/>
                    <a:pt x="28" y="37"/>
                    <a:pt x="27" y="36"/>
                  </a:cubicBezTo>
                  <a:cubicBezTo>
                    <a:pt x="27" y="35"/>
                    <a:pt x="28" y="33"/>
                    <a:pt x="29" y="33"/>
                  </a:cubicBezTo>
                  <a:cubicBezTo>
                    <a:pt x="29" y="33"/>
                    <a:pt x="30" y="33"/>
                    <a:pt x="31" y="34"/>
                  </a:cubicBezTo>
                  <a:cubicBezTo>
                    <a:pt x="32" y="34"/>
                    <a:pt x="33" y="34"/>
                    <a:pt x="34" y="33"/>
                  </a:cubicBezTo>
                  <a:cubicBezTo>
                    <a:pt x="35" y="32"/>
                    <a:pt x="35" y="31"/>
                    <a:pt x="35" y="30"/>
                  </a:cubicBezTo>
                  <a:cubicBezTo>
                    <a:pt x="34" y="29"/>
                    <a:pt x="34" y="27"/>
                    <a:pt x="34" y="27"/>
                  </a:cubicBezTo>
                  <a:cubicBezTo>
                    <a:pt x="34" y="26"/>
                    <a:pt x="35" y="26"/>
                    <a:pt x="36" y="26"/>
                  </a:cubicBezTo>
                  <a:cubicBezTo>
                    <a:pt x="38" y="26"/>
                    <a:pt x="39" y="25"/>
                    <a:pt x="39" y="24"/>
                  </a:cubicBezTo>
                  <a:cubicBezTo>
                    <a:pt x="39" y="23"/>
                    <a:pt x="39" y="21"/>
                    <a:pt x="38" y="21"/>
                  </a:cubicBezTo>
                  <a:cubicBezTo>
                    <a:pt x="37" y="21"/>
                    <a:pt x="36" y="19"/>
                    <a:pt x="36" y="18"/>
                  </a:cubicBezTo>
                  <a:cubicBezTo>
                    <a:pt x="36" y="18"/>
                    <a:pt x="36" y="17"/>
                    <a:pt x="37" y="17"/>
                  </a:cubicBezTo>
                  <a:cubicBezTo>
                    <a:pt x="38" y="16"/>
                    <a:pt x="39" y="15"/>
                    <a:pt x="38" y="14"/>
                  </a:cubicBezTo>
                  <a:cubicBezTo>
                    <a:pt x="38" y="12"/>
                    <a:pt x="37" y="11"/>
                    <a:pt x="36" y="12"/>
                  </a:cubicBezTo>
                  <a:cubicBezTo>
                    <a:pt x="35" y="12"/>
                    <a:pt x="33" y="11"/>
                    <a:pt x="33" y="10"/>
                  </a:cubicBezTo>
                  <a:cubicBezTo>
                    <a:pt x="32" y="10"/>
                    <a:pt x="33" y="9"/>
                    <a:pt x="33" y="8"/>
                  </a:cubicBezTo>
                  <a:cubicBezTo>
                    <a:pt x="34" y="7"/>
                    <a:pt x="34" y="6"/>
                    <a:pt x="33" y="5"/>
                  </a:cubicBezTo>
                  <a:cubicBezTo>
                    <a:pt x="32" y="4"/>
                    <a:pt x="30" y="4"/>
                    <a:pt x="30" y="5"/>
                  </a:cubicBezTo>
                  <a:cubicBezTo>
                    <a:pt x="29" y="5"/>
                    <a:pt x="27" y="5"/>
                    <a:pt x="26" y="5"/>
                  </a:cubicBezTo>
                  <a:cubicBezTo>
                    <a:pt x="26" y="5"/>
                    <a:pt x="26" y="4"/>
                    <a:pt x="26" y="3"/>
                  </a:cubicBezTo>
                  <a:cubicBezTo>
                    <a:pt x="26" y="2"/>
                    <a:pt x="25" y="1"/>
                    <a:pt x="24" y="0"/>
                  </a:cubicBezTo>
                  <a:cubicBezTo>
                    <a:pt x="22" y="0"/>
                    <a:pt x="21" y="1"/>
                    <a:pt x="21" y="2"/>
                  </a:cubicBezTo>
                  <a:cubicBezTo>
                    <a:pt x="20" y="3"/>
                    <a:pt x="19" y="3"/>
                    <a:pt x="18" y="4"/>
                  </a:cubicBezTo>
                  <a:cubicBezTo>
                    <a:pt x="18" y="4"/>
                    <a:pt x="17" y="3"/>
                    <a:pt x="16" y="2"/>
                  </a:cubicBezTo>
                  <a:cubicBezTo>
                    <a:pt x="16" y="1"/>
                    <a:pt x="15" y="0"/>
                    <a:pt x="13" y="1"/>
                  </a:cubicBezTo>
                  <a:cubicBezTo>
                    <a:pt x="12" y="1"/>
                    <a:pt x="11" y="2"/>
                    <a:pt x="11" y="3"/>
                  </a:cubicBezTo>
                  <a:cubicBezTo>
                    <a:pt x="12" y="4"/>
                    <a:pt x="11" y="6"/>
                    <a:pt x="10" y="6"/>
                  </a:cubicBezTo>
                  <a:cubicBezTo>
                    <a:pt x="10" y="7"/>
                    <a:pt x="9" y="6"/>
                    <a:pt x="8" y="6"/>
                  </a:cubicBezTo>
                  <a:cubicBezTo>
                    <a:pt x="7" y="5"/>
                    <a:pt x="6" y="5"/>
                    <a:pt x="5" y="6"/>
                  </a:cubicBezTo>
                  <a:cubicBezTo>
                    <a:pt x="4" y="7"/>
                    <a:pt x="4" y="9"/>
                    <a:pt x="4" y="10"/>
                  </a:cubicBezTo>
                  <a:close/>
                  <a:moveTo>
                    <a:pt x="16" y="9"/>
                  </a:moveTo>
                  <a:cubicBezTo>
                    <a:pt x="22" y="7"/>
                    <a:pt x="28" y="10"/>
                    <a:pt x="30" y="16"/>
                  </a:cubicBezTo>
                  <a:cubicBezTo>
                    <a:pt x="32" y="22"/>
                    <a:pt x="29" y="29"/>
                    <a:pt x="23" y="31"/>
                  </a:cubicBezTo>
                  <a:cubicBezTo>
                    <a:pt x="17" y="33"/>
                    <a:pt x="11" y="29"/>
                    <a:pt x="9" y="23"/>
                  </a:cubicBezTo>
                  <a:cubicBezTo>
                    <a:pt x="7" y="17"/>
                    <a:pt x="10" y="11"/>
                    <a:pt x="16"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grpSp>
      <p:sp>
        <p:nvSpPr>
          <p:cNvPr id="142" name="Freeform 18"/>
          <p:cNvSpPr>
            <a:spLocks noEditPoints="1"/>
          </p:cNvSpPr>
          <p:nvPr/>
        </p:nvSpPr>
        <p:spPr bwMode="auto">
          <a:xfrm>
            <a:off x="8565431" y="3592656"/>
            <a:ext cx="303924" cy="226825"/>
          </a:xfrm>
          <a:custGeom>
            <a:avLst/>
            <a:gdLst>
              <a:gd name="T0" fmla="*/ 82 w 112"/>
              <a:gd name="T1" fmla="*/ 53 h 83"/>
              <a:gd name="T2" fmla="*/ 99 w 112"/>
              <a:gd name="T3" fmla="*/ 36 h 83"/>
              <a:gd name="T4" fmla="*/ 104 w 112"/>
              <a:gd name="T5" fmla="*/ 37 h 83"/>
              <a:gd name="T6" fmla="*/ 104 w 112"/>
              <a:gd name="T7" fmla="*/ 24 h 83"/>
              <a:gd name="T8" fmla="*/ 92 w 112"/>
              <a:gd name="T9" fmla="*/ 12 h 83"/>
              <a:gd name="T10" fmla="*/ 49 w 112"/>
              <a:gd name="T11" fmla="*/ 12 h 83"/>
              <a:gd name="T12" fmla="*/ 39 w 112"/>
              <a:gd name="T13" fmla="*/ 0 h 83"/>
              <a:gd name="T14" fmla="*/ 14 w 112"/>
              <a:gd name="T15" fmla="*/ 0 h 83"/>
              <a:gd name="T16" fmla="*/ 2 w 112"/>
              <a:gd name="T17" fmla="*/ 6 h 83"/>
              <a:gd name="T18" fmla="*/ 0 w 112"/>
              <a:gd name="T19" fmla="*/ 13 h 83"/>
              <a:gd name="T20" fmla="*/ 0 w 112"/>
              <a:gd name="T21" fmla="*/ 13 h 83"/>
              <a:gd name="T22" fmla="*/ 0 w 112"/>
              <a:gd name="T23" fmla="*/ 14 h 83"/>
              <a:gd name="T24" fmla="*/ 0 w 112"/>
              <a:gd name="T25" fmla="*/ 16 h 83"/>
              <a:gd name="T26" fmla="*/ 0 w 112"/>
              <a:gd name="T27" fmla="*/ 34 h 83"/>
              <a:gd name="T28" fmla="*/ 0 w 112"/>
              <a:gd name="T29" fmla="*/ 71 h 83"/>
              <a:gd name="T30" fmla="*/ 12 w 112"/>
              <a:gd name="T31" fmla="*/ 83 h 83"/>
              <a:gd name="T32" fmla="*/ 92 w 112"/>
              <a:gd name="T33" fmla="*/ 83 h 83"/>
              <a:gd name="T34" fmla="*/ 104 w 112"/>
              <a:gd name="T35" fmla="*/ 71 h 83"/>
              <a:gd name="T36" fmla="*/ 104 w 112"/>
              <a:gd name="T37" fmla="*/ 69 h 83"/>
              <a:gd name="T38" fmla="*/ 99 w 112"/>
              <a:gd name="T39" fmla="*/ 69 h 83"/>
              <a:gd name="T40" fmla="*/ 82 w 112"/>
              <a:gd name="T41" fmla="*/ 53 h 83"/>
              <a:gd name="T42" fmla="*/ 104 w 112"/>
              <a:gd name="T43" fmla="*/ 40 h 83"/>
              <a:gd name="T44" fmla="*/ 99 w 112"/>
              <a:gd name="T45" fmla="*/ 39 h 83"/>
              <a:gd name="T46" fmla="*/ 85 w 112"/>
              <a:gd name="T47" fmla="*/ 53 h 83"/>
              <a:gd name="T48" fmla="*/ 99 w 112"/>
              <a:gd name="T49" fmla="*/ 66 h 83"/>
              <a:gd name="T50" fmla="*/ 104 w 112"/>
              <a:gd name="T51" fmla="*/ 65 h 83"/>
              <a:gd name="T52" fmla="*/ 112 w 112"/>
              <a:gd name="T53" fmla="*/ 53 h 83"/>
              <a:gd name="T54" fmla="*/ 104 w 112"/>
              <a:gd name="T55" fmla="*/ 40 h 83"/>
              <a:gd name="T56" fmla="*/ 104 w 112"/>
              <a:gd name="T57" fmla="*/ 56 h 83"/>
              <a:gd name="T58" fmla="*/ 99 w 112"/>
              <a:gd name="T59" fmla="*/ 63 h 83"/>
              <a:gd name="T60" fmla="*/ 98 w 112"/>
              <a:gd name="T61" fmla="*/ 64 h 83"/>
              <a:gd name="T62" fmla="*/ 98 w 112"/>
              <a:gd name="T63" fmla="*/ 64 h 83"/>
              <a:gd name="T64" fmla="*/ 97 w 112"/>
              <a:gd name="T65" fmla="*/ 63 h 83"/>
              <a:gd name="T66" fmla="*/ 89 w 112"/>
              <a:gd name="T67" fmla="*/ 53 h 83"/>
              <a:gd name="T68" fmla="*/ 89 w 112"/>
              <a:gd name="T69" fmla="*/ 53 h 83"/>
              <a:gd name="T70" fmla="*/ 93 w 112"/>
              <a:gd name="T71" fmla="*/ 53 h 83"/>
              <a:gd name="T72" fmla="*/ 98 w 112"/>
              <a:gd name="T73" fmla="*/ 59 h 83"/>
              <a:gd name="T74" fmla="*/ 104 w 112"/>
              <a:gd name="T75" fmla="*/ 50 h 83"/>
              <a:gd name="T76" fmla="*/ 107 w 112"/>
              <a:gd name="T77" fmla="*/ 45 h 83"/>
              <a:gd name="T78" fmla="*/ 109 w 112"/>
              <a:gd name="T79" fmla="*/ 45 h 83"/>
              <a:gd name="T80" fmla="*/ 110 w 112"/>
              <a:gd name="T81" fmla="*/ 47 h 83"/>
              <a:gd name="T82" fmla="*/ 104 w 112"/>
              <a:gd name="T83" fmla="*/ 56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12" h="83">
                <a:moveTo>
                  <a:pt x="82" y="53"/>
                </a:moveTo>
                <a:cubicBezTo>
                  <a:pt x="82" y="44"/>
                  <a:pt x="90" y="36"/>
                  <a:pt x="99" y="36"/>
                </a:cubicBezTo>
                <a:cubicBezTo>
                  <a:pt x="100" y="36"/>
                  <a:pt x="102" y="37"/>
                  <a:pt x="104" y="37"/>
                </a:cubicBezTo>
                <a:cubicBezTo>
                  <a:pt x="104" y="24"/>
                  <a:pt x="104" y="24"/>
                  <a:pt x="104" y="24"/>
                </a:cubicBezTo>
                <a:cubicBezTo>
                  <a:pt x="104" y="17"/>
                  <a:pt x="99" y="12"/>
                  <a:pt x="92" y="12"/>
                </a:cubicBezTo>
                <a:cubicBezTo>
                  <a:pt x="49" y="12"/>
                  <a:pt x="49" y="12"/>
                  <a:pt x="49" y="12"/>
                </a:cubicBezTo>
                <a:cubicBezTo>
                  <a:pt x="48" y="5"/>
                  <a:pt x="43" y="0"/>
                  <a:pt x="39" y="0"/>
                </a:cubicBezTo>
                <a:cubicBezTo>
                  <a:pt x="14" y="0"/>
                  <a:pt x="14" y="0"/>
                  <a:pt x="14" y="0"/>
                </a:cubicBezTo>
                <a:cubicBezTo>
                  <a:pt x="8" y="0"/>
                  <a:pt x="4" y="2"/>
                  <a:pt x="2" y="6"/>
                </a:cubicBezTo>
                <a:cubicBezTo>
                  <a:pt x="1" y="8"/>
                  <a:pt x="0" y="10"/>
                  <a:pt x="0" y="13"/>
                </a:cubicBezTo>
                <a:cubicBezTo>
                  <a:pt x="0" y="13"/>
                  <a:pt x="0" y="13"/>
                  <a:pt x="0" y="13"/>
                </a:cubicBezTo>
                <a:cubicBezTo>
                  <a:pt x="0" y="14"/>
                  <a:pt x="0" y="14"/>
                  <a:pt x="0" y="14"/>
                </a:cubicBezTo>
                <a:cubicBezTo>
                  <a:pt x="0" y="16"/>
                  <a:pt x="0" y="16"/>
                  <a:pt x="0" y="16"/>
                </a:cubicBezTo>
                <a:cubicBezTo>
                  <a:pt x="0" y="34"/>
                  <a:pt x="0" y="34"/>
                  <a:pt x="0" y="34"/>
                </a:cubicBezTo>
                <a:cubicBezTo>
                  <a:pt x="0" y="71"/>
                  <a:pt x="0" y="71"/>
                  <a:pt x="0" y="71"/>
                </a:cubicBezTo>
                <a:cubicBezTo>
                  <a:pt x="0" y="78"/>
                  <a:pt x="5" y="83"/>
                  <a:pt x="12" y="83"/>
                </a:cubicBezTo>
                <a:cubicBezTo>
                  <a:pt x="92" y="83"/>
                  <a:pt x="92" y="83"/>
                  <a:pt x="92" y="83"/>
                </a:cubicBezTo>
                <a:cubicBezTo>
                  <a:pt x="99" y="83"/>
                  <a:pt x="104" y="78"/>
                  <a:pt x="104" y="71"/>
                </a:cubicBezTo>
                <a:cubicBezTo>
                  <a:pt x="104" y="69"/>
                  <a:pt x="104" y="69"/>
                  <a:pt x="104" y="69"/>
                </a:cubicBezTo>
                <a:cubicBezTo>
                  <a:pt x="102" y="69"/>
                  <a:pt x="100" y="69"/>
                  <a:pt x="99" y="69"/>
                </a:cubicBezTo>
                <a:cubicBezTo>
                  <a:pt x="90" y="69"/>
                  <a:pt x="82" y="62"/>
                  <a:pt x="82" y="53"/>
                </a:cubicBezTo>
                <a:close/>
                <a:moveTo>
                  <a:pt x="104" y="40"/>
                </a:moveTo>
                <a:cubicBezTo>
                  <a:pt x="102" y="40"/>
                  <a:pt x="101" y="39"/>
                  <a:pt x="99" y="39"/>
                </a:cubicBezTo>
                <a:cubicBezTo>
                  <a:pt x="91" y="39"/>
                  <a:pt x="85" y="45"/>
                  <a:pt x="85" y="53"/>
                </a:cubicBezTo>
                <a:cubicBezTo>
                  <a:pt x="85" y="60"/>
                  <a:pt x="91" y="66"/>
                  <a:pt x="99" y="66"/>
                </a:cubicBezTo>
                <a:cubicBezTo>
                  <a:pt x="101" y="66"/>
                  <a:pt x="102" y="66"/>
                  <a:pt x="104" y="65"/>
                </a:cubicBezTo>
                <a:cubicBezTo>
                  <a:pt x="109" y="63"/>
                  <a:pt x="112" y="59"/>
                  <a:pt x="112" y="53"/>
                </a:cubicBezTo>
                <a:cubicBezTo>
                  <a:pt x="112" y="47"/>
                  <a:pt x="109" y="42"/>
                  <a:pt x="104" y="40"/>
                </a:cubicBezTo>
                <a:close/>
                <a:moveTo>
                  <a:pt x="104" y="56"/>
                </a:moveTo>
                <a:cubicBezTo>
                  <a:pt x="99" y="63"/>
                  <a:pt x="99" y="63"/>
                  <a:pt x="99" y="63"/>
                </a:cubicBezTo>
                <a:cubicBezTo>
                  <a:pt x="99" y="63"/>
                  <a:pt x="99" y="64"/>
                  <a:pt x="98" y="64"/>
                </a:cubicBezTo>
                <a:cubicBezTo>
                  <a:pt x="98" y="64"/>
                  <a:pt x="98" y="64"/>
                  <a:pt x="98" y="64"/>
                </a:cubicBezTo>
                <a:cubicBezTo>
                  <a:pt x="97" y="64"/>
                  <a:pt x="97" y="63"/>
                  <a:pt x="97" y="63"/>
                </a:cubicBezTo>
                <a:cubicBezTo>
                  <a:pt x="89" y="53"/>
                  <a:pt x="89" y="53"/>
                  <a:pt x="89" y="53"/>
                </a:cubicBezTo>
                <a:cubicBezTo>
                  <a:pt x="89" y="53"/>
                  <a:pt x="89" y="53"/>
                  <a:pt x="89" y="53"/>
                </a:cubicBezTo>
                <a:cubicBezTo>
                  <a:pt x="93" y="53"/>
                  <a:pt x="93" y="53"/>
                  <a:pt x="93" y="53"/>
                </a:cubicBezTo>
                <a:cubicBezTo>
                  <a:pt x="98" y="59"/>
                  <a:pt x="98" y="59"/>
                  <a:pt x="98" y="59"/>
                </a:cubicBezTo>
                <a:cubicBezTo>
                  <a:pt x="104" y="50"/>
                  <a:pt x="104" y="50"/>
                  <a:pt x="104" y="50"/>
                </a:cubicBezTo>
                <a:cubicBezTo>
                  <a:pt x="107" y="45"/>
                  <a:pt x="107" y="45"/>
                  <a:pt x="107" y="45"/>
                </a:cubicBezTo>
                <a:cubicBezTo>
                  <a:pt x="107" y="44"/>
                  <a:pt x="108" y="44"/>
                  <a:pt x="109" y="45"/>
                </a:cubicBezTo>
                <a:cubicBezTo>
                  <a:pt x="110" y="45"/>
                  <a:pt x="110" y="46"/>
                  <a:pt x="110" y="47"/>
                </a:cubicBezTo>
                <a:lnTo>
                  <a:pt x="104" y="56"/>
                </a:lnTo>
                <a:close/>
              </a:path>
            </a:pathLst>
          </a:custGeom>
          <a:solidFill>
            <a:srgbClr val="663A77"/>
          </a:solidFill>
          <a:ln>
            <a:noFill/>
          </a:ln>
        </p:spPr>
        <p:txBody>
          <a:bodyPr vert="horz" wrap="square" lIns="91440" tIns="45720" rIns="91440" bIns="45720" numCol="1" anchor="t" anchorCtr="0" compatLnSpc="1"/>
          <a:lstStyle/>
          <a:p>
            <a:endParaRPr lang="zh-CN" altLang="en-US" sz="2400">
              <a:solidFill>
                <a:prstClr val="black"/>
              </a:solidFill>
            </a:endParaRPr>
          </a:p>
        </p:txBody>
      </p:sp>
      <p:grpSp>
        <p:nvGrpSpPr>
          <p:cNvPr id="143" name="Group 4"/>
          <p:cNvGrpSpPr>
            <a:grpSpLocks noChangeAspect="1"/>
          </p:cNvGrpSpPr>
          <p:nvPr/>
        </p:nvGrpSpPr>
        <p:grpSpPr bwMode="auto">
          <a:xfrm>
            <a:off x="8582495" y="4839958"/>
            <a:ext cx="215856" cy="316961"/>
            <a:chOff x="3540" y="531"/>
            <a:chExt cx="348" cy="511"/>
          </a:xfrm>
          <a:solidFill>
            <a:srgbClr val="C65885"/>
          </a:solidFill>
        </p:grpSpPr>
        <p:sp>
          <p:nvSpPr>
            <p:cNvPr id="144" name="Freeform 5"/>
            <p:cNvSpPr/>
            <p:nvPr/>
          </p:nvSpPr>
          <p:spPr bwMode="auto">
            <a:xfrm>
              <a:off x="3540" y="801"/>
              <a:ext cx="348" cy="241"/>
            </a:xfrm>
            <a:custGeom>
              <a:avLst/>
              <a:gdLst>
                <a:gd name="T0" fmla="*/ 78 w 97"/>
                <a:gd name="T1" fmla="*/ 0 h 68"/>
                <a:gd name="T2" fmla="*/ 70 w 97"/>
                <a:gd name="T3" fmla="*/ 20 h 68"/>
                <a:gd name="T4" fmla="*/ 49 w 97"/>
                <a:gd name="T5" fmla="*/ 66 h 68"/>
                <a:gd name="T6" fmla="*/ 29 w 97"/>
                <a:gd name="T7" fmla="*/ 20 h 68"/>
                <a:gd name="T8" fmla="*/ 20 w 97"/>
                <a:gd name="T9" fmla="*/ 0 h 68"/>
                <a:gd name="T10" fmla="*/ 0 w 97"/>
                <a:gd name="T11" fmla="*/ 39 h 68"/>
                <a:gd name="T12" fmla="*/ 0 w 97"/>
                <a:gd name="T13" fmla="*/ 50 h 68"/>
                <a:gd name="T14" fmla="*/ 49 w 97"/>
                <a:gd name="T15" fmla="*/ 68 h 68"/>
                <a:gd name="T16" fmla="*/ 97 w 97"/>
                <a:gd name="T17" fmla="*/ 50 h 68"/>
                <a:gd name="T18" fmla="*/ 97 w 97"/>
                <a:gd name="T19" fmla="*/ 39 h 68"/>
                <a:gd name="T20" fmla="*/ 78 w 97"/>
                <a:gd name="T21"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7" h="68">
                  <a:moveTo>
                    <a:pt x="78" y="0"/>
                  </a:moveTo>
                  <a:cubicBezTo>
                    <a:pt x="70" y="20"/>
                    <a:pt x="70" y="20"/>
                    <a:pt x="70" y="20"/>
                  </a:cubicBezTo>
                  <a:cubicBezTo>
                    <a:pt x="49" y="66"/>
                    <a:pt x="49" y="66"/>
                    <a:pt x="49" y="66"/>
                  </a:cubicBezTo>
                  <a:cubicBezTo>
                    <a:pt x="29" y="20"/>
                    <a:pt x="29" y="20"/>
                    <a:pt x="29" y="20"/>
                  </a:cubicBezTo>
                  <a:cubicBezTo>
                    <a:pt x="20" y="0"/>
                    <a:pt x="20" y="0"/>
                    <a:pt x="20" y="0"/>
                  </a:cubicBezTo>
                  <a:cubicBezTo>
                    <a:pt x="8" y="8"/>
                    <a:pt x="0" y="23"/>
                    <a:pt x="0" y="39"/>
                  </a:cubicBezTo>
                  <a:cubicBezTo>
                    <a:pt x="0" y="50"/>
                    <a:pt x="0" y="50"/>
                    <a:pt x="0" y="50"/>
                  </a:cubicBezTo>
                  <a:cubicBezTo>
                    <a:pt x="13" y="61"/>
                    <a:pt x="30" y="68"/>
                    <a:pt x="49" y="68"/>
                  </a:cubicBezTo>
                  <a:cubicBezTo>
                    <a:pt x="67" y="68"/>
                    <a:pt x="84" y="61"/>
                    <a:pt x="97" y="50"/>
                  </a:cubicBezTo>
                  <a:cubicBezTo>
                    <a:pt x="97" y="39"/>
                    <a:pt x="97" y="39"/>
                    <a:pt x="97" y="39"/>
                  </a:cubicBezTo>
                  <a:cubicBezTo>
                    <a:pt x="97" y="23"/>
                    <a:pt x="90" y="9"/>
                    <a:pt x="7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145" name="Freeform 6"/>
            <p:cNvSpPr/>
            <p:nvPr/>
          </p:nvSpPr>
          <p:spPr bwMode="auto">
            <a:xfrm>
              <a:off x="3687" y="833"/>
              <a:ext cx="58" cy="156"/>
            </a:xfrm>
            <a:custGeom>
              <a:avLst/>
              <a:gdLst>
                <a:gd name="T0" fmla="*/ 0 w 16"/>
                <a:gd name="T1" fmla="*/ 0 h 44"/>
                <a:gd name="T2" fmla="*/ 3 w 16"/>
                <a:gd name="T3" fmla="*/ 7 h 44"/>
                <a:gd name="T4" fmla="*/ 0 w 16"/>
                <a:gd name="T5" fmla="*/ 36 h 44"/>
                <a:gd name="T6" fmla="*/ 8 w 16"/>
                <a:gd name="T7" fmla="*/ 44 h 44"/>
                <a:gd name="T8" fmla="*/ 15 w 16"/>
                <a:gd name="T9" fmla="*/ 36 h 44"/>
                <a:gd name="T10" fmla="*/ 12 w 16"/>
                <a:gd name="T11" fmla="*/ 7 h 44"/>
                <a:gd name="T12" fmla="*/ 16 w 16"/>
                <a:gd name="T13" fmla="*/ 0 h 44"/>
                <a:gd name="T14" fmla="*/ 8 w 16"/>
                <a:gd name="T15" fmla="*/ 1 h 44"/>
                <a:gd name="T16" fmla="*/ 0 w 16"/>
                <a:gd name="T17"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44">
                  <a:moveTo>
                    <a:pt x="0" y="0"/>
                  </a:moveTo>
                  <a:cubicBezTo>
                    <a:pt x="0" y="3"/>
                    <a:pt x="1" y="5"/>
                    <a:pt x="3" y="7"/>
                  </a:cubicBezTo>
                  <a:cubicBezTo>
                    <a:pt x="0" y="36"/>
                    <a:pt x="0" y="36"/>
                    <a:pt x="0" y="36"/>
                  </a:cubicBezTo>
                  <a:cubicBezTo>
                    <a:pt x="8" y="44"/>
                    <a:pt x="8" y="44"/>
                    <a:pt x="8" y="44"/>
                  </a:cubicBezTo>
                  <a:cubicBezTo>
                    <a:pt x="15" y="36"/>
                    <a:pt x="15" y="36"/>
                    <a:pt x="15" y="36"/>
                  </a:cubicBezTo>
                  <a:cubicBezTo>
                    <a:pt x="12" y="7"/>
                    <a:pt x="12" y="7"/>
                    <a:pt x="12" y="7"/>
                  </a:cubicBezTo>
                  <a:cubicBezTo>
                    <a:pt x="14" y="5"/>
                    <a:pt x="15" y="3"/>
                    <a:pt x="16" y="0"/>
                  </a:cubicBezTo>
                  <a:cubicBezTo>
                    <a:pt x="13" y="1"/>
                    <a:pt x="10" y="1"/>
                    <a:pt x="8" y="1"/>
                  </a:cubicBezTo>
                  <a:cubicBezTo>
                    <a:pt x="5" y="1"/>
                    <a:pt x="2"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146" name="Freeform 7"/>
            <p:cNvSpPr/>
            <p:nvPr/>
          </p:nvSpPr>
          <p:spPr bwMode="auto">
            <a:xfrm>
              <a:off x="3609" y="652"/>
              <a:ext cx="215" cy="181"/>
            </a:xfrm>
            <a:custGeom>
              <a:avLst/>
              <a:gdLst>
                <a:gd name="T0" fmla="*/ 30 w 60"/>
                <a:gd name="T1" fmla="*/ 5 h 51"/>
                <a:gd name="T2" fmla="*/ 13 w 60"/>
                <a:gd name="T3" fmla="*/ 0 h 51"/>
                <a:gd name="T4" fmla="*/ 1 w 60"/>
                <a:gd name="T5" fmla="*/ 0 h 51"/>
                <a:gd name="T6" fmla="*/ 0 w 60"/>
                <a:gd name="T7" fmla="*/ 0 h 51"/>
                <a:gd name="T8" fmla="*/ 0 w 60"/>
                <a:gd name="T9" fmla="*/ 6 h 51"/>
                <a:gd name="T10" fmla="*/ 0 w 60"/>
                <a:gd name="T11" fmla="*/ 24 h 51"/>
                <a:gd name="T12" fmla="*/ 22 w 60"/>
                <a:gd name="T13" fmla="*/ 50 h 51"/>
                <a:gd name="T14" fmla="*/ 30 w 60"/>
                <a:gd name="T15" fmla="*/ 51 h 51"/>
                <a:gd name="T16" fmla="*/ 38 w 60"/>
                <a:gd name="T17" fmla="*/ 50 h 51"/>
                <a:gd name="T18" fmla="*/ 60 w 60"/>
                <a:gd name="T19" fmla="*/ 24 h 51"/>
                <a:gd name="T20" fmla="*/ 60 w 60"/>
                <a:gd name="T21" fmla="*/ 6 h 51"/>
                <a:gd name="T22" fmla="*/ 59 w 60"/>
                <a:gd name="T23" fmla="*/ 0 h 51"/>
                <a:gd name="T24" fmla="*/ 47 w 60"/>
                <a:gd name="T25" fmla="*/ 0 h 51"/>
                <a:gd name="T26" fmla="*/ 30 w 60"/>
                <a:gd name="T27" fmla="*/ 5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51">
                  <a:moveTo>
                    <a:pt x="30" y="5"/>
                  </a:moveTo>
                  <a:cubicBezTo>
                    <a:pt x="22" y="5"/>
                    <a:pt x="15" y="3"/>
                    <a:pt x="13" y="0"/>
                  </a:cubicBezTo>
                  <a:cubicBezTo>
                    <a:pt x="1" y="0"/>
                    <a:pt x="1" y="0"/>
                    <a:pt x="1" y="0"/>
                  </a:cubicBezTo>
                  <a:cubicBezTo>
                    <a:pt x="0" y="0"/>
                    <a:pt x="0" y="0"/>
                    <a:pt x="0" y="0"/>
                  </a:cubicBezTo>
                  <a:cubicBezTo>
                    <a:pt x="0" y="2"/>
                    <a:pt x="0" y="4"/>
                    <a:pt x="0" y="6"/>
                  </a:cubicBezTo>
                  <a:cubicBezTo>
                    <a:pt x="0" y="24"/>
                    <a:pt x="0" y="24"/>
                    <a:pt x="0" y="24"/>
                  </a:cubicBezTo>
                  <a:cubicBezTo>
                    <a:pt x="0" y="36"/>
                    <a:pt x="9" y="47"/>
                    <a:pt x="22" y="50"/>
                  </a:cubicBezTo>
                  <a:cubicBezTo>
                    <a:pt x="24" y="51"/>
                    <a:pt x="27" y="51"/>
                    <a:pt x="30" y="51"/>
                  </a:cubicBezTo>
                  <a:cubicBezTo>
                    <a:pt x="32" y="51"/>
                    <a:pt x="35" y="51"/>
                    <a:pt x="38" y="50"/>
                  </a:cubicBezTo>
                  <a:cubicBezTo>
                    <a:pt x="50" y="47"/>
                    <a:pt x="60" y="36"/>
                    <a:pt x="60" y="24"/>
                  </a:cubicBezTo>
                  <a:cubicBezTo>
                    <a:pt x="60" y="6"/>
                    <a:pt x="60" y="6"/>
                    <a:pt x="60" y="6"/>
                  </a:cubicBezTo>
                  <a:cubicBezTo>
                    <a:pt x="60" y="4"/>
                    <a:pt x="59" y="2"/>
                    <a:pt x="59" y="0"/>
                  </a:cubicBezTo>
                  <a:cubicBezTo>
                    <a:pt x="47" y="0"/>
                    <a:pt x="47" y="0"/>
                    <a:pt x="47" y="0"/>
                  </a:cubicBezTo>
                  <a:cubicBezTo>
                    <a:pt x="46" y="3"/>
                    <a:pt x="38" y="5"/>
                    <a:pt x="30"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147" name="Freeform 8"/>
            <p:cNvSpPr>
              <a:spLocks noEditPoints="1"/>
            </p:cNvSpPr>
            <p:nvPr/>
          </p:nvSpPr>
          <p:spPr bwMode="auto">
            <a:xfrm>
              <a:off x="3598" y="531"/>
              <a:ext cx="240" cy="128"/>
            </a:xfrm>
            <a:custGeom>
              <a:avLst/>
              <a:gdLst>
                <a:gd name="T0" fmla="*/ 33 w 67"/>
                <a:gd name="T1" fmla="*/ 0 h 36"/>
                <a:gd name="T2" fmla="*/ 0 w 67"/>
                <a:gd name="T3" fmla="*/ 31 h 36"/>
                <a:gd name="T4" fmla="*/ 4 w 67"/>
                <a:gd name="T5" fmla="*/ 31 h 36"/>
                <a:gd name="T6" fmla="*/ 4 w 67"/>
                <a:gd name="T7" fmla="*/ 31 h 36"/>
                <a:gd name="T8" fmla="*/ 16 w 67"/>
                <a:gd name="T9" fmla="*/ 31 h 36"/>
                <a:gd name="T10" fmla="*/ 33 w 67"/>
                <a:gd name="T11" fmla="*/ 36 h 36"/>
                <a:gd name="T12" fmla="*/ 51 w 67"/>
                <a:gd name="T13" fmla="*/ 31 h 36"/>
                <a:gd name="T14" fmla="*/ 62 w 67"/>
                <a:gd name="T15" fmla="*/ 31 h 36"/>
                <a:gd name="T16" fmla="*/ 64 w 67"/>
                <a:gd name="T17" fmla="*/ 31 h 36"/>
                <a:gd name="T18" fmla="*/ 67 w 67"/>
                <a:gd name="T19" fmla="*/ 31 h 36"/>
                <a:gd name="T20" fmla="*/ 33 w 67"/>
                <a:gd name="T21" fmla="*/ 0 h 36"/>
                <a:gd name="T22" fmla="*/ 33 w 67"/>
                <a:gd name="T23" fmla="*/ 26 h 36"/>
                <a:gd name="T24" fmla="*/ 27 w 67"/>
                <a:gd name="T25" fmla="*/ 20 h 36"/>
                <a:gd name="T26" fmla="*/ 33 w 67"/>
                <a:gd name="T27" fmla="*/ 14 h 36"/>
                <a:gd name="T28" fmla="*/ 40 w 67"/>
                <a:gd name="T29" fmla="*/ 20 h 36"/>
                <a:gd name="T30" fmla="*/ 33 w 67"/>
                <a:gd name="T31" fmla="*/ 2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7" h="36">
                  <a:moveTo>
                    <a:pt x="33" y="0"/>
                  </a:moveTo>
                  <a:cubicBezTo>
                    <a:pt x="15" y="0"/>
                    <a:pt x="1" y="14"/>
                    <a:pt x="0" y="31"/>
                  </a:cubicBezTo>
                  <a:cubicBezTo>
                    <a:pt x="4" y="31"/>
                    <a:pt x="4" y="31"/>
                    <a:pt x="4" y="31"/>
                  </a:cubicBezTo>
                  <a:cubicBezTo>
                    <a:pt x="4" y="31"/>
                    <a:pt x="4" y="31"/>
                    <a:pt x="4" y="31"/>
                  </a:cubicBezTo>
                  <a:cubicBezTo>
                    <a:pt x="16" y="31"/>
                    <a:pt x="16" y="31"/>
                    <a:pt x="16" y="31"/>
                  </a:cubicBezTo>
                  <a:cubicBezTo>
                    <a:pt x="18" y="34"/>
                    <a:pt x="25" y="36"/>
                    <a:pt x="33" y="36"/>
                  </a:cubicBezTo>
                  <a:cubicBezTo>
                    <a:pt x="42" y="36"/>
                    <a:pt x="49" y="34"/>
                    <a:pt x="51" y="31"/>
                  </a:cubicBezTo>
                  <a:cubicBezTo>
                    <a:pt x="62" y="31"/>
                    <a:pt x="62" y="31"/>
                    <a:pt x="62" y="31"/>
                  </a:cubicBezTo>
                  <a:cubicBezTo>
                    <a:pt x="64" y="31"/>
                    <a:pt x="64" y="31"/>
                    <a:pt x="64" y="31"/>
                  </a:cubicBezTo>
                  <a:cubicBezTo>
                    <a:pt x="67" y="31"/>
                    <a:pt x="67" y="31"/>
                    <a:pt x="67" y="31"/>
                  </a:cubicBezTo>
                  <a:cubicBezTo>
                    <a:pt x="66" y="14"/>
                    <a:pt x="51" y="0"/>
                    <a:pt x="33" y="0"/>
                  </a:cubicBezTo>
                  <a:close/>
                  <a:moveTo>
                    <a:pt x="33" y="26"/>
                  </a:moveTo>
                  <a:cubicBezTo>
                    <a:pt x="30" y="26"/>
                    <a:pt x="27" y="24"/>
                    <a:pt x="27" y="20"/>
                  </a:cubicBezTo>
                  <a:cubicBezTo>
                    <a:pt x="27" y="17"/>
                    <a:pt x="30" y="14"/>
                    <a:pt x="33" y="14"/>
                  </a:cubicBezTo>
                  <a:cubicBezTo>
                    <a:pt x="37" y="14"/>
                    <a:pt x="40" y="17"/>
                    <a:pt x="40" y="20"/>
                  </a:cubicBezTo>
                  <a:cubicBezTo>
                    <a:pt x="40" y="24"/>
                    <a:pt x="37" y="26"/>
                    <a:pt x="33"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grpSp>
      <p:grpSp>
        <p:nvGrpSpPr>
          <p:cNvPr id="148" name="组合 147"/>
          <p:cNvGrpSpPr/>
          <p:nvPr/>
        </p:nvGrpSpPr>
        <p:grpSpPr>
          <a:xfrm>
            <a:off x="1816006" y="2888340"/>
            <a:ext cx="281615" cy="254819"/>
            <a:chOff x="8578847" y="285750"/>
            <a:chExt cx="817566" cy="739775"/>
          </a:xfrm>
          <a:solidFill>
            <a:srgbClr val="E87071"/>
          </a:solidFill>
        </p:grpSpPr>
        <p:sp>
          <p:nvSpPr>
            <p:cNvPr id="149" name="Freeform 35"/>
            <p:cNvSpPr/>
            <p:nvPr/>
          </p:nvSpPr>
          <p:spPr bwMode="auto">
            <a:xfrm>
              <a:off x="8578847" y="530226"/>
              <a:ext cx="615949" cy="495299"/>
            </a:xfrm>
            <a:custGeom>
              <a:avLst/>
              <a:gdLst>
                <a:gd name="T0" fmla="*/ 164 w 164"/>
                <a:gd name="T1" fmla="*/ 59 h 132"/>
                <a:gd name="T2" fmla="*/ 131 w 164"/>
                <a:gd name="T3" fmla="*/ 63 h 132"/>
                <a:gd name="T4" fmla="*/ 108 w 164"/>
                <a:gd name="T5" fmla="*/ 61 h 132"/>
                <a:gd name="T6" fmla="*/ 76 w 164"/>
                <a:gd name="T7" fmla="*/ 83 h 132"/>
                <a:gd name="T8" fmla="*/ 77 w 164"/>
                <a:gd name="T9" fmla="*/ 50 h 132"/>
                <a:gd name="T10" fmla="*/ 41 w 164"/>
                <a:gd name="T11" fmla="*/ 0 h 132"/>
                <a:gd name="T12" fmla="*/ 0 w 164"/>
                <a:gd name="T13" fmla="*/ 48 h 132"/>
                <a:gd name="T14" fmla="*/ 83 w 164"/>
                <a:gd name="T15" fmla="*/ 105 h 132"/>
                <a:gd name="T16" fmla="*/ 108 w 164"/>
                <a:gd name="T17" fmla="*/ 102 h 132"/>
                <a:gd name="T18" fmla="*/ 138 w 164"/>
                <a:gd name="T19" fmla="*/ 132 h 132"/>
                <a:gd name="T20" fmla="*/ 130 w 164"/>
                <a:gd name="T21" fmla="*/ 95 h 132"/>
                <a:gd name="T22" fmla="*/ 164 w 164"/>
                <a:gd name="T23" fmla="*/ 59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132">
                  <a:moveTo>
                    <a:pt x="164" y="59"/>
                  </a:moveTo>
                  <a:cubicBezTo>
                    <a:pt x="154" y="62"/>
                    <a:pt x="143" y="63"/>
                    <a:pt x="131" y="63"/>
                  </a:cubicBezTo>
                  <a:cubicBezTo>
                    <a:pt x="123" y="63"/>
                    <a:pt x="115" y="62"/>
                    <a:pt x="108" y="61"/>
                  </a:cubicBezTo>
                  <a:cubicBezTo>
                    <a:pt x="104" y="64"/>
                    <a:pt x="76" y="83"/>
                    <a:pt x="76" y="83"/>
                  </a:cubicBezTo>
                  <a:cubicBezTo>
                    <a:pt x="76" y="83"/>
                    <a:pt x="76" y="56"/>
                    <a:pt x="77" y="50"/>
                  </a:cubicBezTo>
                  <a:cubicBezTo>
                    <a:pt x="55" y="38"/>
                    <a:pt x="41" y="20"/>
                    <a:pt x="41" y="0"/>
                  </a:cubicBezTo>
                  <a:cubicBezTo>
                    <a:pt x="17" y="10"/>
                    <a:pt x="0" y="28"/>
                    <a:pt x="0" y="48"/>
                  </a:cubicBezTo>
                  <a:cubicBezTo>
                    <a:pt x="0" y="80"/>
                    <a:pt x="37" y="105"/>
                    <a:pt x="83" y="105"/>
                  </a:cubicBezTo>
                  <a:cubicBezTo>
                    <a:pt x="92" y="105"/>
                    <a:pt x="100" y="104"/>
                    <a:pt x="108" y="102"/>
                  </a:cubicBezTo>
                  <a:cubicBezTo>
                    <a:pt x="138" y="132"/>
                    <a:pt x="138" y="132"/>
                    <a:pt x="138" y="132"/>
                  </a:cubicBezTo>
                  <a:cubicBezTo>
                    <a:pt x="130" y="95"/>
                    <a:pt x="130" y="95"/>
                    <a:pt x="130" y="95"/>
                  </a:cubicBezTo>
                  <a:cubicBezTo>
                    <a:pt x="148" y="87"/>
                    <a:pt x="160" y="74"/>
                    <a:pt x="164" y="5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150" name="Freeform 36"/>
            <p:cNvSpPr/>
            <p:nvPr/>
          </p:nvSpPr>
          <p:spPr bwMode="auto">
            <a:xfrm>
              <a:off x="8777288" y="285750"/>
              <a:ext cx="619125" cy="469899"/>
            </a:xfrm>
            <a:custGeom>
              <a:avLst/>
              <a:gdLst>
                <a:gd name="T0" fmla="*/ 83 w 165"/>
                <a:gd name="T1" fmla="*/ 0 h 125"/>
                <a:gd name="T2" fmla="*/ 0 w 165"/>
                <a:gd name="T3" fmla="*/ 56 h 125"/>
                <a:gd name="T4" fmla="*/ 36 w 165"/>
                <a:gd name="T5" fmla="*/ 102 h 125"/>
                <a:gd name="T6" fmla="*/ 35 w 165"/>
                <a:gd name="T7" fmla="*/ 125 h 125"/>
                <a:gd name="T8" fmla="*/ 57 w 165"/>
                <a:gd name="T9" fmla="*/ 110 h 125"/>
                <a:gd name="T10" fmla="*/ 83 w 165"/>
                <a:gd name="T11" fmla="*/ 113 h 125"/>
                <a:gd name="T12" fmla="*/ 165 w 165"/>
                <a:gd name="T13" fmla="*/ 56 h 125"/>
                <a:gd name="T14" fmla="*/ 83 w 165"/>
                <a:gd name="T15" fmla="*/ 0 h 1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5" h="125">
                  <a:moveTo>
                    <a:pt x="83" y="0"/>
                  </a:moveTo>
                  <a:cubicBezTo>
                    <a:pt x="37" y="0"/>
                    <a:pt x="0" y="25"/>
                    <a:pt x="0" y="56"/>
                  </a:cubicBezTo>
                  <a:cubicBezTo>
                    <a:pt x="0" y="75"/>
                    <a:pt x="14" y="92"/>
                    <a:pt x="36" y="102"/>
                  </a:cubicBezTo>
                  <a:cubicBezTo>
                    <a:pt x="35" y="125"/>
                    <a:pt x="35" y="125"/>
                    <a:pt x="35" y="125"/>
                  </a:cubicBezTo>
                  <a:cubicBezTo>
                    <a:pt x="57" y="110"/>
                    <a:pt x="57" y="110"/>
                    <a:pt x="57" y="110"/>
                  </a:cubicBezTo>
                  <a:cubicBezTo>
                    <a:pt x="65" y="112"/>
                    <a:pt x="74" y="113"/>
                    <a:pt x="83" y="113"/>
                  </a:cubicBezTo>
                  <a:cubicBezTo>
                    <a:pt x="128" y="113"/>
                    <a:pt x="165" y="87"/>
                    <a:pt x="165" y="56"/>
                  </a:cubicBezTo>
                  <a:cubicBezTo>
                    <a:pt x="165" y="25"/>
                    <a:pt x="128" y="0"/>
                    <a:pt x="8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grpSp>
      <p:sp>
        <p:nvSpPr>
          <p:cNvPr id="151" name="Freeform 32"/>
          <p:cNvSpPr>
            <a:spLocks noEditPoints="1"/>
          </p:cNvSpPr>
          <p:nvPr/>
        </p:nvSpPr>
        <p:spPr bwMode="auto">
          <a:xfrm>
            <a:off x="1798061" y="1570171"/>
            <a:ext cx="346328" cy="247893"/>
          </a:xfrm>
          <a:custGeom>
            <a:avLst/>
            <a:gdLst>
              <a:gd name="T0" fmla="*/ 92 w 244"/>
              <a:gd name="T1" fmla="*/ 48 h 175"/>
              <a:gd name="T2" fmla="*/ 102 w 244"/>
              <a:gd name="T3" fmla="*/ 27 h 175"/>
              <a:gd name="T4" fmla="*/ 75 w 244"/>
              <a:gd name="T5" fmla="*/ 0 h 175"/>
              <a:gd name="T6" fmla="*/ 48 w 244"/>
              <a:gd name="T7" fmla="*/ 27 h 175"/>
              <a:gd name="T8" fmla="*/ 58 w 244"/>
              <a:gd name="T9" fmla="*/ 48 h 175"/>
              <a:gd name="T10" fmla="*/ 10 w 244"/>
              <a:gd name="T11" fmla="*/ 123 h 175"/>
              <a:gd name="T12" fmla="*/ 46 w 244"/>
              <a:gd name="T13" fmla="*/ 97 h 175"/>
              <a:gd name="T14" fmla="*/ 32 w 244"/>
              <a:gd name="T15" fmla="*/ 175 h 175"/>
              <a:gd name="T16" fmla="*/ 57 w 244"/>
              <a:gd name="T17" fmla="*/ 175 h 175"/>
              <a:gd name="T18" fmla="*/ 75 w 244"/>
              <a:gd name="T19" fmla="*/ 142 h 175"/>
              <a:gd name="T20" fmla="*/ 93 w 244"/>
              <a:gd name="T21" fmla="*/ 175 h 175"/>
              <a:gd name="T22" fmla="*/ 118 w 244"/>
              <a:gd name="T23" fmla="*/ 175 h 175"/>
              <a:gd name="T24" fmla="*/ 104 w 244"/>
              <a:gd name="T25" fmla="*/ 97 h 175"/>
              <a:gd name="T26" fmla="*/ 140 w 244"/>
              <a:gd name="T27" fmla="*/ 123 h 175"/>
              <a:gd name="T28" fmla="*/ 92 w 244"/>
              <a:gd name="T29" fmla="*/ 48 h 175"/>
              <a:gd name="T30" fmla="*/ 208 w 244"/>
              <a:gd name="T31" fmla="*/ 97 h 175"/>
              <a:gd name="T32" fmla="*/ 214 w 244"/>
              <a:gd name="T33" fmla="*/ 84 h 175"/>
              <a:gd name="T34" fmla="*/ 198 w 244"/>
              <a:gd name="T35" fmla="*/ 68 h 175"/>
              <a:gd name="T36" fmla="*/ 181 w 244"/>
              <a:gd name="T37" fmla="*/ 84 h 175"/>
              <a:gd name="T38" fmla="*/ 187 w 244"/>
              <a:gd name="T39" fmla="*/ 97 h 175"/>
              <a:gd name="T40" fmla="*/ 158 w 244"/>
              <a:gd name="T41" fmla="*/ 143 h 175"/>
              <a:gd name="T42" fmla="*/ 180 w 244"/>
              <a:gd name="T43" fmla="*/ 127 h 175"/>
              <a:gd name="T44" fmla="*/ 171 w 244"/>
              <a:gd name="T45" fmla="*/ 175 h 175"/>
              <a:gd name="T46" fmla="*/ 186 w 244"/>
              <a:gd name="T47" fmla="*/ 175 h 175"/>
              <a:gd name="T48" fmla="*/ 198 w 244"/>
              <a:gd name="T49" fmla="*/ 155 h 175"/>
              <a:gd name="T50" fmla="*/ 209 w 244"/>
              <a:gd name="T51" fmla="*/ 175 h 175"/>
              <a:gd name="T52" fmla="*/ 224 w 244"/>
              <a:gd name="T53" fmla="*/ 175 h 175"/>
              <a:gd name="T54" fmla="*/ 216 w 244"/>
              <a:gd name="T55" fmla="*/ 127 h 175"/>
              <a:gd name="T56" fmla="*/ 237 w 244"/>
              <a:gd name="T57" fmla="*/ 143 h 175"/>
              <a:gd name="T58" fmla="*/ 208 w 244"/>
              <a:gd name="T59" fmla="*/ 9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44" h="175">
                <a:moveTo>
                  <a:pt x="92" y="48"/>
                </a:moveTo>
                <a:cubicBezTo>
                  <a:pt x="98" y="43"/>
                  <a:pt x="102" y="36"/>
                  <a:pt x="102" y="27"/>
                </a:cubicBezTo>
                <a:cubicBezTo>
                  <a:pt x="102" y="12"/>
                  <a:pt x="90" y="0"/>
                  <a:pt x="75" y="0"/>
                </a:cubicBezTo>
                <a:cubicBezTo>
                  <a:pt x="60" y="0"/>
                  <a:pt x="48" y="12"/>
                  <a:pt x="48" y="27"/>
                </a:cubicBezTo>
                <a:cubicBezTo>
                  <a:pt x="48" y="36"/>
                  <a:pt x="52" y="43"/>
                  <a:pt x="58" y="48"/>
                </a:cubicBezTo>
                <a:cubicBezTo>
                  <a:pt x="31" y="58"/>
                  <a:pt x="0" y="113"/>
                  <a:pt x="10" y="123"/>
                </a:cubicBezTo>
                <a:cubicBezTo>
                  <a:pt x="19" y="131"/>
                  <a:pt x="34" y="114"/>
                  <a:pt x="46" y="97"/>
                </a:cubicBezTo>
                <a:cubicBezTo>
                  <a:pt x="39" y="123"/>
                  <a:pt x="34" y="151"/>
                  <a:pt x="32" y="175"/>
                </a:cubicBezTo>
                <a:cubicBezTo>
                  <a:pt x="57" y="175"/>
                  <a:pt x="57" y="175"/>
                  <a:pt x="57" y="175"/>
                </a:cubicBezTo>
                <a:cubicBezTo>
                  <a:pt x="57" y="161"/>
                  <a:pt x="66" y="142"/>
                  <a:pt x="75" y="142"/>
                </a:cubicBezTo>
                <a:cubicBezTo>
                  <a:pt x="84" y="142"/>
                  <a:pt x="93" y="161"/>
                  <a:pt x="93" y="175"/>
                </a:cubicBezTo>
                <a:cubicBezTo>
                  <a:pt x="118" y="175"/>
                  <a:pt x="118" y="175"/>
                  <a:pt x="118" y="175"/>
                </a:cubicBezTo>
                <a:cubicBezTo>
                  <a:pt x="116" y="151"/>
                  <a:pt x="111" y="123"/>
                  <a:pt x="104" y="97"/>
                </a:cubicBezTo>
                <a:cubicBezTo>
                  <a:pt x="116" y="114"/>
                  <a:pt x="131" y="131"/>
                  <a:pt x="140" y="123"/>
                </a:cubicBezTo>
                <a:cubicBezTo>
                  <a:pt x="150" y="113"/>
                  <a:pt x="119" y="58"/>
                  <a:pt x="92" y="48"/>
                </a:cubicBezTo>
                <a:close/>
                <a:moveTo>
                  <a:pt x="208" y="97"/>
                </a:moveTo>
                <a:cubicBezTo>
                  <a:pt x="212" y="94"/>
                  <a:pt x="214" y="89"/>
                  <a:pt x="214" y="84"/>
                </a:cubicBezTo>
                <a:cubicBezTo>
                  <a:pt x="214" y="75"/>
                  <a:pt x="207" y="68"/>
                  <a:pt x="198" y="68"/>
                </a:cubicBezTo>
                <a:cubicBezTo>
                  <a:pt x="188" y="68"/>
                  <a:pt x="181" y="75"/>
                  <a:pt x="181" y="84"/>
                </a:cubicBezTo>
                <a:cubicBezTo>
                  <a:pt x="181" y="89"/>
                  <a:pt x="183" y="94"/>
                  <a:pt x="187" y="97"/>
                </a:cubicBezTo>
                <a:cubicBezTo>
                  <a:pt x="170" y="103"/>
                  <a:pt x="151" y="137"/>
                  <a:pt x="158" y="143"/>
                </a:cubicBezTo>
                <a:cubicBezTo>
                  <a:pt x="163" y="148"/>
                  <a:pt x="172" y="137"/>
                  <a:pt x="180" y="127"/>
                </a:cubicBezTo>
                <a:cubicBezTo>
                  <a:pt x="176" y="143"/>
                  <a:pt x="173" y="160"/>
                  <a:pt x="171" y="175"/>
                </a:cubicBezTo>
                <a:cubicBezTo>
                  <a:pt x="186" y="175"/>
                  <a:pt x="186" y="175"/>
                  <a:pt x="186" y="175"/>
                </a:cubicBezTo>
                <a:cubicBezTo>
                  <a:pt x="186" y="167"/>
                  <a:pt x="192" y="155"/>
                  <a:pt x="198" y="155"/>
                </a:cubicBezTo>
                <a:cubicBezTo>
                  <a:pt x="203" y="155"/>
                  <a:pt x="209" y="167"/>
                  <a:pt x="209" y="175"/>
                </a:cubicBezTo>
                <a:cubicBezTo>
                  <a:pt x="224" y="175"/>
                  <a:pt x="224" y="175"/>
                  <a:pt x="224" y="175"/>
                </a:cubicBezTo>
                <a:cubicBezTo>
                  <a:pt x="223" y="160"/>
                  <a:pt x="219" y="143"/>
                  <a:pt x="216" y="127"/>
                </a:cubicBezTo>
                <a:cubicBezTo>
                  <a:pt x="223" y="137"/>
                  <a:pt x="232" y="148"/>
                  <a:pt x="237" y="143"/>
                </a:cubicBezTo>
                <a:cubicBezTo>
                  <a:pt x="244" y="137"/>
                  <a:pt x="225" y="103"/>
                  <a:pt x="208" y="97"/>
                </a:cubicBezTo>
                <a:close/>
              </a:path>
            </a:pathLst>
          </a:custGeom>
          <a:solidFill>
            <a:srgbClr val="01ACBE"/>
          </a:solidFill>
          <a:ln>
            <a:noFill/>
          </a:ln>
        </p:spPr>
        <p:txBody>
          <a:bodyPr vert="horz" wrap="square" lIns="91440" tIns="45720" rIns="91440" bIns="45720" numCol="1" anchor="t" anchorCtr="0" compatLnSpc="1"/>
          <a:lstStyle/>
          <a:p>
            <a:endParaRPr lang="zh-CN" altLang="en-US" sz="2400">
              <a:solidFill>
                <a:prstClr val="black"/>
              </a:solidFill>
            </a:endParaRPr>
          </a:p>
        </p:txBody>
      </p:sp>
      <p:grpSp>
        <p:nvGrpSpPr>
          <p:cNvPr id="152" name="组合 151"/>
          <p:cNvGrpSpPr/>
          <p:nvPr/>
        </p:nvGrpSpPr>
        <p:grpSpPr>
          <a:xfrm>
            <a:off x="1811448" y="4132575"/>
            <a:ext cx="270029" cy="304739"/>
            <a:chOff x="10815622" y="1174752"/>
            <a:chExt cx="728662" cy="822326"/>
          </a:xfrm>
          <a:solidFill>
            <a:srgbClr val="00AF92"/>
          </a:solidFill>
        </p:grpSpPr>
        <p:sp>
          <p:nvSpPr>
            <p:cNvPr id="153" name="Freeform 33"/>
            <p:cNvSpPr>
              <a:spLocks noEditPoints="1"/>
            </p:cNvSpPr>
            <p:nvPr/>
          </p:nvSpPr>
          <p:spPr bwMode="auto">
            <a:xfrm>
              <a:off x="10815622" y="1174752"/>
              <a:ext cx="728662" cy="822326"/>
            </a:xfrm>
            <a:custGeom>
              <a:avLst/>
              <a:gdLst>
                <a:gd name="T0" fmla="*/ 103 w 194"/>
                <a:gd name="T1" fmla="*/ 26 h 219"/>
                <a:gd name="T2" fmla="*/ 103 w 194"/>
                <a:gd name="T3" fmla="*/ 18 h 219"/>
                <a:gd name="T4" fmla="*/ 120 w 194"/>
                <a:gd name="T5" fmla="*/ 18 h 219"/>
                <a:gd name="T6" fmla="*/ 120 w 194"/>
                <a:gd name="T7" fmla="*/ 0 h 219"/>
                <a:gd name="T8" fmla="*/ 74 w 194"/>
                <a:gd name="T9" fmla="*/ 0 h 219"/>
                <a:gd name="T10" fmla="*/ 74 w 194"/>
                <a:gd name="T11" fmla="*/ 18 h 219"/>
                <a:gd name="T12" fmla="*/ 91 w 194"/>
                <a:gd name="T13" fmla="*/ 18 h 219"/>
                <a:gd name="T14" fmla="*/ 91 w 194"/>
                <a:gd name="T15" fmla="*/ 26 h 219"/>
                <a:gd name="T16" fmla="*/ 0 w 194"/>
                <a:gd name="T17" fmla="*/ 122 h 219"/>
                <a:gd name="T18" fmla="*/ 97 w 194"/>
                <a:gd name="T19" fmla="*/ 219 h 219"/>
                <a:gd name="T20" fmla="*/ 194 w 194"/>
                <a:gd name="T21" fmla="*/ 122 h 219"/>
                <a:gd name="T22" fmla="*/ 103 w 194"/>
                <a:gd name="T23" fmla="*/ 26 h 219"/>
                <a:gd name="T24" fmla="*/ 158 w 194"/>
                <a:gd name="T25" fmla="*/ 180 h 219"/>
                <a:gd name="T26" fmla="*/ 145 w 194"/>
                <a:gd name="T27" fmla="*/ 167 h 219"/>
                <a:gd name="T28" fmla="*/ 142 w 194"/>
                <a:gd name="T29" fmla="*/ 171 h 219"/>
                <a:gd name="T30" fmla="*/ 154 w 194"/>
                <a:gd name="T31" fmla="*/ 183 h 219"/>
                <a:gd name="T32" fmla="*/ 100 w 194"/>
                <a:gd name="T33" fmla="*/ 206 h 219"/>
                <a:gd name="T34" fmla="*/ 100 w 194"/>
                <a:gd name="T35" fmla="*/ 188 h 219"/>
                <a:gd name="T36" fmla="*/ 95 w 194"/>
                <a:gd name="T37" fmla="*/ 188 h 219"/>
                <a:gd name="T38" fmla="*/ 95 w 194"/>
                <a:gd name="T39" fmla="*/ 206 h 219"/>
                <a:gd name="T40" fmla="*/ 40 w 194"/>
                <a:gd name="T41" fmla="*/ 183 h 219"/>
                <a:gd name="T42" fmla="*/ 52 w 194"/>
                <a:gd name="T43" fmla="*/ 171 h 219"/>
                <a:gd name="T44" fmla="*/ 49 w 194"/>
                <a:gd name="T45" fmla="*/ 167 h 219"/>
                <a:gd name="T46" fmla="*/ 36 w 194"/>
                <a:gd name="T47" fmla="*/ 180 h 219"/>
                <a:gd name="T48" fmla="*/ 14 w 194"/>
                <a:gd name="T49" fmla="*/ 125 h 219"/>
                <a:gd name="T50" fmla="*/ 31 w 194"/>
                <a:gd name="T51" fmla="*/ 125 h 219"/>
                <a:gd name="T52" fmla="*/ 31 w 194"/>
                <a:gd name="T53" fmla="*/ 120 h 219"/>
                <a:gd name="T54" fmla="*/ 14 w 194"/>
                <a:gd name="T55" fmla="*/ 120 h 219"/>
                <a:gd name="T56" fmla="*/ 36 w 194"/>
                <a:gd name="T57" fmla="*/ 65 h 219"/>
                <a:gd name="T58" fmla="*/ 49 w 194"/>
                <a:gd name="T59" fmla="*/ 78 h 219"/>
                <a:gd name="T60" fmla="*/ 52 w 194"/>
                <a:gd name="T61" fmla="*/ 74 h 219"/>
                <a:gd name="T62" fmla="*/ 40 w 194"/>
                <a:gd name="T63" fmla="*/ 62 h 219"/>
                <a:gd name="T64" fmla="*/ 95 w 194"/>
                <a:gd name="T65" fmla="*/ 39 h 219"/>
                <a:gd name="T66" fmla="*/ 95 w 194"/>
                <a:gd name="T67" fmla="*/ 56 h 219"/>
                <a:gd name="T68" fmla="*/ 100 w 194"/>
                <a:gd name="T69" fmla="*/ 56 h 219"/>
                <a:gd name="T70" fmla="*/ 100 w 194"/>
                <a:gd name="T71" fmla="*/ 39 h 219"/>
                <a:gd name="T72" fmla="*/ 154 w 194"/>
                <a:gd name="T73" fmla="*/ 62 h 219"/>
                <a:gd name="T74" fmla="*/ 142 w 194"/>
                <a:gd name="T75" fmla="*/ 74 h 219"/>
                <a:gd name="T76" fmla="*/ 145 w 194"/>
                <a:gd name="T77" fmla="*/ 78 h 219"/>
                <a:gd name="T78" fmla="*/ 158 w 194"/>
                <a:gd name="T79" fmla="*/ 65 h 219"/>
                <a:gd name="T80" fmla="*/ 180 w 194"/>
                <a:gd name="T81" fmla="*/ 120 h 219"/>
                <a:gd name="T82" fmla="*/ 163 w 194"/>
                <a:gd name="T83" fmla="*/ 120 h 219"/>
                <a:gd name="T84" fmla="*/ 163 w 194"/>
                <a:gd name="T85" fmla="*/ 125 h 219"/>
                <a:gd name="T86" fmla="*/ 180 w 194"/>
                <a:gd name="T87" fmla="*/ 125 h 219"/>
                <a:gd name="T88" fmla="*/ 158 w 194"/>
                <a:gd name="T89" fmla="*/ 18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4" h="219">
                  <a:moveTo>
                    <a:pt x="103" y="26"/>
                  </a:moveTo>
                  <a:cubicBezTo>
                    <a:pt x="103" y="18"/>
                    <a:pt x="103" y="18"/>
                    <a:pt x="103" y="18"/>
                  </a:cubicBezTo>
                  <a:cubicBezTo>
                    <a:pt x="120" y="18"/>
                    <a:pt x="120" y="18"/>
                    <a:pt x="120" y="18"/>
                  </a:cubicBezTo>
                  <a:cubicBezTo>
                    <a:pt x="120" y="0"/>
                    <a:pt x="120" y="0"/>
                    <a:pt x="120" y="0"/>
                  </a:cubicBezTo>
                  <a:cubicBezTo>
                    <a:pt x="74" y="0"/>
                    <a:pt x="74" y="0"/>
                    <a:pt x="74" y="0"/>
                  </a:cubicBezTo>
                  <a:cubicBezTo>
                    <a:pt x="74" y="18"/>
                    <a:pt x="74" y="18"/>
                    <a:pt x="74" y="18"/>
                  </a:cubicBezTo>
                  <a:cubicBezTo>
                    <a:pt x="91" y="18"/>
                    <a:pt x="91" y="18"/>
                    <a:pt x="91" y="18"/>
                  </a:cubicBezTo>
                  <a:cubicBezTo>
                    <a:pt x="91" y="26"/>
                    <a:pt x="91" y="26"/>
                    <a:pt x="91" y="26"/>
                  </a:cubicBezTo>
                  <a:cubicBezTo>
                    <a:pt x="41" y="29"/>
                    <a:pt x="0" y="71"/>
                    <a:pt x="0" y="122"/>
                  </a:cubicBezTo>
                  <a:cubicBezTo>
                    <a:pt x="0" y="176"/>
                    <a:pt x="44" y="219"/>
                    <a:pt x="97" y="219"/>
                  </a:cubicBezTo>
                  <a:cubicBezTo>
                    <a:pt x="150" y="219"/>
                    <a:pt x="194" y="176"/>
                    <a:pt x="194" y="122"/>
                  </a:cubicBezTo>
                  <a:cubicBezTo>
                    <a:pt x="194" y="71"/>
                    <a:pt x="154" y="29"/>
                    <a:pt x="103" y="26"/>
                  </a:cubicBezTo>
                  <a:close/>
                  <a:moveTo>
                    <a:pt x="158" y="180"/>
                  </a:moveTo>
                  <a:cubicBezTo>
                    <a:pt x="145" y="167"/>
                    <a:pt x="145" y="167"/>
                    <a:pt x="145" y="167"/>
                  </a:cubicBezTo>
                  <a:cubicBezTo>
                    <a:pt x="142" y="171"/>
                    <a:pt x="142" y="171"/>
                    <a:pt x="142" y="171"/>
                  </a:cubicBezTo>
                  <a:cubicBezTo>
                    <a:pt x="154" y="183"/>
                    <a:pt x="154" y="183"/>
                    <a:pt x="154" y="183"/>
                  </a:cubicBezTo>
                  <a:cubicBezTo>
                    <a:pt x="140" y="197"/>
                    <a:pt x="121" y="205"/>
                    <a:pt x="100" y="206"/>
                  </a:cubicBezTo>
                  <a:cubicBezTo>
                    <a:pt x="100" y="188"/>
                    <a:pt x="100" y="188"/>
                    <a:pt x="100" y="188"/>
                  </a:cubicBezTo>
                  <a:cubicBezTo>
                    <a:pt x="95" y="188"/>
                    <a:pt x="95" y="188"/>
                    <a:pt x="95" y="188"/>
                  </a:cubicBezTo>
                  <a:cubicBezTo>
                    <a:pt x="95" y="206"/>
                    <a:pt x="95" y="206"/>
                    <a:pt x="95" y="206"/>
                  </a:cubicBezTo>
                  <a:cubicBezTo>
                    <a:pt x="73" y="205"/>
                    <a:pt x="54" y="197"/>
                    <a:pt x="40" y="183"/>
                  </a:cubicBezTo>
                  <a:cubicBezTo>
                    <a:pt x="52" y="171"/>
                    <a:pt x="52" y="171"/>
                    <a:pt x="52" y="171"/>
                  </a:cubicBezTo>
                  <a:cubicBezTo>
                    <a:pt x="49" y="167"/>
                    <a:pt x="49" y="167"/>
                    <a:pt x="49" y="167"/>
                  </a:cubicBezTo>
                  <a:cubicBezTo>
                    <a:pt x="36" y="180"/>
                    <a:pt x="36" y="180"/>
                    <a:pt x="36" y="180"/>
                  </a:cubicBezTo>
                  <a:cubicBezTo>
                    <a:pt x="23" y="165"/>
                    <a:pt x="14" y="146"/>
                    <a:pt x="14" y="125"/>
                  </a:cubicBezTo>
                  <a:cubicBezTo>
                    <a:pt x="31" y="125"/>
                    <a:pt x="31" y="125"/>
                    <a:pt x="31" y="125"/>
                  </a:cubicBezTo>
                  <a:cubicBezTo>
                    <a:pt x="31" y="120"/>
                    <a:pt x="31" y="120"/>
                    <a:pt x="31" y="120"/>
                  </a:cubicBezTo>
                  <a:cubicBezTo>
                    <a:pt x="14" y="120"/>
                    <a:pt x="14" y="120"/>
                    <a:pt x="14" y="120"/>
                  </a:cubicBezTo>
                  <a:cubicBezTo>
                    <a:pt x="14" y="99"/>
                    <a:pt x="23" y="80"/>
                    <a:pt x="36" y="65"/>
                  </a:cubicBezTo>
                  <a:cubicBezTo>
                    <a:pt x="49" y="78"/>
                    <a:pt x="49" y="78"/>
                    <a:pt x="49" y="78"/>
                  </a:cubicBezTo>
                  <a:cubicBezTo>
                    <a:pt x="52" y="74"/>
                    <a:pt x="52" y="74"/>
                    <a:pt x="52" y="74"/>
                  </a:cubicBezTo>
                  <a:cubicBezTo>
                    <a:pt x="40" y="62"/>
                    <a:pt x="40" y="62"/>
                    <a:pt x="40" y="62"/>
                  </a:cubicBezTo>
                  <a:cubicBezTo>
                    <a:pt x="54" y="48"/>
                    <a:pt x="73" y="40"/>
                    <a:pt x="95" y="39"/>
                  </a:cubicBezTo>
                  <a:cubicBezTo>
                    <a:pt x="95" y="56"/>
                    <a:pt x="95" y="56"/>
                    <a:pt x="95" y="56"/>
                  </a:cubicBezTo>
                  <a:cubicBezTo>
                    <a:pt x="100" y="56"/>
                    <a:pt x="100" y="56"/>
                    <a:pt x="100" y="56"/>
                  </a:cubicBezTo>
                  <a:cubicBezTo>
                    <a:pt x="100" y="39"/>
                    <a:pt x="100" y="39"/>
                    <a:pt x="100" y="39"/>
                  </a:cubicBezTo>
                  <a:cubicBezTo>
                    <a:pt x="121" y="40"/>
                    <a:pt x="140" y="48"/>
                    <a:pt x="154" y="62"/>
                  </a:cubicBezTo>
                  <a:cubicBezTo>
                    <a:pt x="142" y="74"/>
                    <a:pt x="142" y="74"/>
                    <a:pt x="142" y="74"/>
                  </a:cubicBezTo>
                  <a:cubicBezTo>
                    <a:pt x="145" y="78"/>
                    <a:pt x="145" y="78"/>
                    <a:pt x="145" y="78"/>
                  </a:cubicBezTo>
                  <a:cubicBezTo>
                    <a:pt x="158" y="65"/>
                    <a:pt x="158" y="65"/>
                    <a:pt x="158" y="65"/>
                  </a:cubicBezTo>
                  <a:cubicBezTo>
                    <a:pt x="171" y="80"/>
                    <a:pt x="180" y="99"/>
                    <a:pt x="180" y="120"/>
                  </a:cubicBezTo>
                  <a:cubicBezTo>
                    <a:pt x="163" y="120"/>
                    <a:pt x="163" y="120"/>
                    <a:pt x="163" y="120"/>
                  </a:cubicBezTo>
                  <a:cubicBezTo>
                    <a:pt x="163" y="125"/>
                    <a:pt x="163" y="125"/>
                    <a:pt x="163" y="125"/>
                  </a:cubicBezTo>
                  <a:cubicBezTo>
                    <a:pt x="180" y="125"/>
                    <a:pt x="180" y="125"/>
                    <a:pt x="180" y="125"/>
                  </a:cubicBezTo>
                  <a:cubicBezTo>
                    <a:pt x="180" y="146"/>
                    <a:pt x="171" y="165"/>
                    <a:pt x="158" y="18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154" name="Freeform 34"/>
            <p:cNvSpPr/>
            <p:nvPr/>
          </p:nvSpPr>
          <p:spPr bwMode="auto">
            <a:xfrm>
              <a:off x="11153774" y="1404936"/>
              <a:ext cx="160337" cy="273049"/>
            </a:xfrm>
            <a:custGeom>
              <a:avLst/>
              <a:gdLst>
                <a:gd name="T0" fmla="*/ 101 w 101"/>
                <a:gd name="T1" fmla="*/ 66 h 172"/>
                <a:gd name="T2" fmla="*/ 94 w 101"/>
                <a:gd name="T3" fmla="*/ 59 h 172"/>
                <a:gd name="T4" fmla="*/ 21 w 101"/>
                <a:gd name="T5" fmla="*/ 132 h 172"/>
                <a:gd name="T6" fmla="*/ 21 w 101"/>
                <a:gd name="T7" fmla="*/ 0 h 172"/>
                <a:gd name="T8" fmla="*/ 11 w 101"/>
                <a:gd name="T9" fmla="*/ 0 h 172"/>
                <a:gd name="T10" fmla="*/ 11 w 101"/>
                <a:gd name="T11" fmla="*/ 141 h 172"/>
                <a:gd name="T12" fmla="*/ 0 w 101"/>
                <a:gd name="T13" fmla="*/ 153 h 172"/>
                <a:gd name="T14" fmla="*/ 7 w 101"/>
                <a:gd name="T15" fmla="*/ 163 h 172"/>
                <a:gd name="T16" fmla="*/ 11 w 101"/>
                <a:gd name="T17" fmla="*/ 158 h 172"/>
                <a:gd name="T18" fmla="*/ 11 w 101"/>
                <a:gd name="T19" fmla="*/ 172 h 172"/>
                <a:gd name="T20" fmla="*/ 21 w 101"/>
                <a:gd name="T21" fmla="*/ 172 h 172"/>
                <a:gd name="T22" fmla="*/ 21 w 101"/>
                <a:gd name="T23" fmla="*/ 146 h 172"/>
                <a:gd name="T24" fmla="*/ 101 w 101"/>
                <a:gd name="T25" fmla="*/ 66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1" h="172">
                  <a:moveTo>
                    <a:pt x="101" y="66"/>
                  </a:moveTo>
                  <a:lnTo>
                    <a:pt x="94" y="59"/>
                  </a:lnTo>
                  <a:lnTo>
                    <a:pt x="21" y="132"/>
                  </a:lnTo>
                  <a:lnTo>
                    <a:pt x="21" y="0"/>
                  </a:lnTo>
                  <a:lnTo>
                    <a:pt x="11" y="0"/>
                  </a:lnTo>
                  <a:lnTo>
                    <a:pt x="11" y="141"/>
                  </a:lnTo>
                  <a:lnTo>
                    <a:pt x="0" y="153"/>
                  </a:lnTo>
                  <a:lnTo>
                    <a:pt x="7" y="163"/>
                  </a:lnTo>
                  <a:lnTo>
                    <a:pt x="11" y="158"/>
                  </a:lnTo>
                  <a:lnTo>
                    <a:pt x="11" y="172"/>
                  </a:lnTo>
                  <a:lnTo>
                    <a:pt x="21" y="172"/>
                  </a:lnTo>
                  <a:lnTo>
                    <a:pt x="21" y="146"/>
                  </a:lnTo>
                  <a:lnTo>
                    <a:pt x="101" y="6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grpSp>
      <p:sp>
        <p:nvSpPr>
          <p:cNvPr id="155" name="文本框 154"/>
          <p:cNvSpPr txBox="1"/>
          <p:nvPr/>
        </p:nvSpPr>
        <p:spPr>
          <a:xfrm>
            <a:off x="2082879" y="4166684"/>
            <a:ext cx="1612855" cy="318100"/>
          </a:xfrm>
          <a:prstGeom prst="rect">
            <a:avLst/>
          </a:prstGeom>
          <a:noFill/>
        </p:spPr>
        <p:txBody>
          <a:bodyPr wrap="square" lIns="91440" tIns="45720" rIns="91440" bIns="45720" rtlCol="0">
            <a:spAutoFit/>
          </a:bodyPr>
          <a:lstStyle/>
          <a:p>
            <a:r>
              <a:rPr lang="zh-CN" altLang="en-US" sz="1465" dirty="0">
                <a:solidFill>
                  <a:prstClr val="black">
                    <a:lumMod val="65000"/>
                    <a:lumOff val="35000"/>
                  </a:prstClr>
                </a:solidFill>
                <a:latin typeface="时尚中黑简体" panose="01010104010101010101" pitchFamily="2" charset="-122"/>
                <a:ea typeface="时尚中黑简体" panose="01010104010101010101" pitchFamily="2" charset="-122"/>
              </a:rPr>
              <a:t>在此添加标题</a:t>
            </a:r>
          </a:p>
        </p:txBody>
      </p:sp>
      <p:sp>
        <p:nvSpPr>
          <p:cNvPr id="156" name="文本框 155"/>
          <p:cNvSpPr txBox="1"/>
          <p:nvPr/>
        </p:nvSpPr>
        <p:spPr>
          <a:xfrm>
            <a:off x="1705886" y="4410341"/>
            <a:ext cx="1641303" cy="749179"/>
          </a:xfrm>
          <a:prstGeom prst="rect">
            <a:avLst/>
          </a:prstGeom>
          <a:noFill/>
        </p:spPr>
        <p:txBody>
          <a:bodyPr wrap="square" lIns="91440" tIns="45720" rIns="91440" bIns="45720" rtlCol="0">
            <a:spAutoFit/>
          </a:bodyPr>
          <a:lstStyle/>
          <a:p>
            <a:pPr algn="just"/>
            <a:r>
              <a:rPr lang="zh-CN" altLang="en-US" sz="1065" dirty="0">
                <a:solidFill>
                  <a:prstClr val="black">
                    <a:lumMod val="50000"/>
                    <a:lumOff val="50000"/>
                  </a:prstClr>
                </a:solidFill>
                <a:latin typeface="微软雅黑" panose="020B0503020204020204" pitchFamily="34" charset="-122"/>
                <a:ea typeface="微软雅黑" panose="020B0503020204020204" pitchFamily="34" charset="-122"/>
              </a:rPr>
              <a:t>替换你的文字替换你的文字替换你的文字替换你的文字</a:t>
            </a:r>
          </a:p>
          <a:p>
            <a:pPr algn="just"/>
            <a:endParaRPr lang="zh-CN" altLang="en-US" sz="1065" dirty="0">
              <a:solidFill>
                <a:prstClr val="black">
                  <a:lumMod val="50000"/>
                  <a:lumOff val="50000"/>
                </a:prstClr>
              </a:solidFill>
              <a:latin typeface="微软雅黑" panose="020B0503020204020204" pitchFamily="34" charset="-122"/>
              <a:ea typeface="微软雅黑" panose="020B0503020204020204" pitchFamily="34" charset="-122"/>
            </a:endParaRPr>
          </a:p>
        </p:txBody>
      </p:sp>
      <p:grpSp>
        <p:nvGrpSpPr>
          <p:cNvPr id="157" name="组合 156"/>
          <p:cNvGrpSpPr/>
          <p:nvPr/>
        </p:nvGrpSpPr>
        <p:grpSpPr>
          <a:xfrm flipH="1" flipV="1">
            <a:off x="2610345" y="3656217"/>
            <a:ext cx="1442935" cy="353771"/>
            <a:chOff x="5415884" y="5007622"/>
            <a:chExt cx="1648980" cy="353770"/>
          </a:xfrm>
        </p:grpSpPr>
        <p:sp>
          <p:nvSpPr>
            <p:cNvPr id="158" name="任意多边形 157"/>
            <p:cNvSpPr/>
            <p:nvPr/>
          </p:nvSpPr>
          <p:spPr>
            <a:xfrm flipH="1">
              <a:off x="5521893" y="5063235"/>
              <a:ext cx="1542971" cy="298157"/>
            </a:xfrm>
            <a:custGeom>
              <a:avLst/>
              <a:gdLst>
                <a:gd name="connsiteX0" fmla="*/ 1054100 w 1054100"/>
                <a:gd name="connsiteY0" fmla="*/ 0 h 488950"/>
                <a:gd name="connsiteX1" fmla="*/ 0 w 1054100"/>
                <a:gd name="connsiteY1" fmla="*/ 0 h 488950"/>
                <a:gd name="connsiteX2" fmla="*/ 0 w 1054100"/>
                <a:gd name="connsiteY2" fmla="*/ 488950 h 488950"/>
              </a:gdLst>
              <a:ahLst/>
              <a:cxnLst>
                <a:cxn ang="0">
                  <a:pos x="connsiteX0" y="connsiteY0"/>
                </a:cxn>
                <a:cxn ang="0">
                  <a:pos x="connsiteX1" y="connsiteY1"/>
                </a:cxn>
                <a:cxn ang="0">
                  <a:pos x="connsiteX2" y="connsiteY2"/>
                </a:cxn>
              </a:cxnLst>
              <a:rect l="l" t="t" r="r" b="b"/>
              <a:pathLst>
                <a:path w="1054100" h="488950">
                  <a:moveTo>
                    <a:pt x="1054100" y="0"/>
                  </a:moveTo>
                  <a:lnTo>
                    <a:pt x="0" y="0"/>
                  </a:lnTo>
                  <a:lnTo>
                    <a:pt x="0" y="488950"/>
                  </a:lnTo>
                </a:path>
              </a:pathLst>
            </a:custGeom>
            <a:noFill/>
            <a:ln w="19050">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159" name="椭圆 158"/>
            <p:cNvSpPr/>
            <p:nvPr/>
          </p:nvSpPr>
          <p:spPr>
            <a:xfrm flipH="1">
              <a:off x="5415884" y="5007622"/>
              <a:ext cx="118316" cy="1114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grpSp>
      <p:sp>
        <p:nvSpPr>
          <p:cNvPr id="160" name="文本框 159"/>
          <p:cNvSpPr txBox="1"/>
          <p:nvPr/>
        </p:nvSpPr>
        <p:spPr>
          <a:xfrm>
            <a:off x="2082879" y="2869545"/>
            <a:ext cx="1812596" cy="318100"/>
          </a:xfrm>
          <a:prstGeom prst="rect">
            <a:avLst/>
          </a:prstGeom>
          <a:noFill/>
        </p:spPr>
        <p:txBody>
          <a:bodyPr wrap="square" lIns="91440" tIns="45720" rIns="91440" bIns="45720" rtlCol="0">
            <a:spAutoFit/>
          </a:bodyPr>
          <a:lstStyle/>
          <a:p>
            <a:r>
              <a:rPr lang="zh-CN" altLang="en-US" sz="1465" dirty="0">
                <a:solidFill>
                  <a:prstClr val="black">
                    <a:lumMod val="65000"/>
                    <a:lumOff val="35000"/>
                  </a:prstClr>
                </a:solidFill>
                <a:latin typeface="时尚中黑简体" panose="01010104010101010101" pitchFamily="2" charset="-122"/>
                <a:ea typeface="时尚中黑简体" panose="01010104010101010101" pitchFamily="2" charset="-122"/>
              </a:rPr>
              <a:t>在此添加标题</a:t>
            </a:r>
          </a:p>
        </p:txBody>
      </p:sp>
      <p:sp>
        <p:nvSpPr>
          <p:cNvPr id="161" name="文本框 160"/>
          <p:cNvSpPr txBox="1"/>
          <p:nvPr/>
        </p:nvSpPr>
        <p:spPr>
          <a:xfrm>
            <a:off x="1705886" y="3113201"/>
            <a:ext cx="1641303" cy="749179"/>
          </a:xfrm>
          <a:prstGeom prst="rect">
            <a:avLst/>
          </a:prstGeom>
          <a:noFill/>
        </p:spPr>
        <p:txBody>
          <a:bodyPr wrap="square" lIns="91440" tIns="45720" rIns="91440" bIns="45720" rtlCol="0">
            <a:spAutoFit/>
          </a:bodyPr>
          <a:lstStyle/>
          <a:p>
            <a:pPr algn="just"/>
            <a:r>
              <a:rPr lang="zh-CN" altLang="en-US" sz="1065" dirty="0">
                <a:solidFill>
                  <a:prstClr val="black">
                    <a:lumMod val="50000"/>
                    <a:lumOff val="50000"/>
                  </a:prstClr>
                </a:solidFill>
                <a:latin typeface="微软雅黑" panose="020B0503020204020204" pitchFamily="34" charset="-122"/>
                <a:ea typeface="微软雅黑" panose="020B0503020204020204" pitchFamily="34" charset="-122"/>
              </a:rPr>
              <a:t>替换你的文字替换你的文字替换你的文字替换你的文字</a:t>
            </a:r>
          </a:p>
          <a:p>
            <a:pPr algn="just"/>
            <a:endParaRPr lang="zh-CN" altLang="en-US" sz="1065" dirty="0">
              <a:solidFill>
                <a:prstClr val="black">
                  <a:lumMod val="50000"/>
                  <a:lumOff val="50000"/>
                </a:prstClr>
              </a:solidFill>
              <a:latin typeface="微软雅黑" panose="020B0503020204020204" pitchFamily="34" charset="-122"/>
              <a:ea typeface="微软雅黑" panose="020B0503020204020204" pitchFamily="34" charset="-122"/>
            </a:endParaRPr>
          </a:p>
        </p:txBody>
      </p:sp>
      <p:grpSp>
        <p:nvGrpSpPr>
          <p:cNvPr id="162" name="组合 161"/>
          <p:cNvGrpSpPr/>
          <p:nvPr/>
        </p:nvGrpSpPr>
        <p:grpSpPr>
          <a:xfrm flipH="1" flipV="1">
            <a:off x="2610345" y="2355241"/>
            <a:ext cx="1442935" cy="353771"/>
            <a:chOff x="5415884" y="5007622"/>
            <a:chExt cx="1648980" cy="353770"/>
          </a:xfrm>
        </p:grpSpPr>
        <p:sp>
          <p:nvSpPr>
            <p:cNvPr id="163" name="任意多边形 162"/>
            <p:cNvSpPr/>
            <p:nvPr/>
          </p:nvSpPr>
          <p:spPr>
            <a:xfrm flipH="1">
              <a:off x="5521893" y="5063235"/>
              <a:ext cx="1542971" cy="298157"/>
            </a:xfrm>
            <a:custGeom>
              <a:avLst/>
              <a:gdLst>
                <a:gd name="connsiteX0" fmla="*/ 1054100 w 1054100"/>
                <a:gd name="connsiteY0" fmla="*/ 0 h 488950"/>
                <a:gd name="connsiteX1" fmla="*/ 0 w 1054100"/>
                <a:gd name="connsiteY1" fmla="*/ 0 h 488950"/>
                <a:gd name="connsiteX2" fmla="*/ 0 w 1054100"/>
                <a:gd name="connsiteY2" fmla="*/ 488950 h 488950"/>
              </a:gdLst>
              <a:ahLst/>
              <a:cxnLst>
                <a:cxn ang="0">
                  <a:pos x="connsiteX0" y="connsiteY0"/>
                </a:cxn>
                <a:cxn ang="0">
                  <a:pos x="connsiteX1" y="connsiteY1"/>
                </a:cxn>
                <a:cxn ang="0">
                  <a:pos x="connsiteX2" y="connsiteY2"/>
                </a:cxn>
              </a:cxnLst>
              <a:rect l="l" t="t" r="r" b="b"/>
              <a:pathLst>
                <a:path w="1054100" h="488950">
                  <a:moveTo>
                    <a:pt x="1054100" y="0"/>
                  </a:moveTo>
                  <a:lnTo>
                    <a:pt x="0" y="0"/>
                  </a:lnTo>
                  <a:lnTo>
                    <a:pt x="0" y="488950"/>
                  </a:lnTo>
                </a:path>
              </a:pathLst>
            </a:custGeom>
            <a:noFill/>
            <a:ln w="19050">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164" name="椭圆 163"/>
            <p:cNvSpPr/>
            <p:nvPr/>
          </p:nvSpPr>
          <p:spPr>
            <a:xfrm flipH="1">
              <a:off x="5415884" y="5007622"/>
              <a:ext cx="118316" cy="1114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grpSp>
      <p:sp>
        <p:nvSpPr>
          <p:cNvPr id="165" name="文本框 164"/>
          <p:cNvSpPr txBox="1"/>
          <p:nvPr/>
        </p:nvSpPr>
        <p:spPr>
          <a:xfrm>
            <a:off x="2082879" y="1568568"/>
            <a:ext cx="1612855" cy="318100"/>
          </a:xfrm>
          <a:prstGeom prst="rect">
            <a:avLst/>
          </a:prstGeom>
          <a:noFill/>
        </p:spPr>
        <p:txBody>
          <a:bodyPr wrap="square" lIns="91440" tIns="45720" rIns="91440" bIns="45720" rtlCol="0">
            <a:spAutoFit/>
          </a:bodyPr>
          <a:lstStyle/>
          <a:p>
            <a:r>
              <a:rPr lang="zh-CN" altLang="en-US" sz="1465" dirty="0">
                <a:solidFill>
                  <a:prstClr val="black">
                    <a:lumMod val="65000"/>
                    <a:lumOff val="35000"/>
                  </a:prstClr>
                </a:solidFill>
                <a:latin typeface="时尚中黑简体" panose="01010104010101010101" pitchFamily="2" charset="-122"/>
                <a:ea typeface="时尚中黑简体" panose="01010104010101010101" pitchFamily="2" charset="-122"/>
              </a:rPr>
              <a:t>在此添加标题</a:t>
            </a:r>
          </a:p>
        </p:txBody>
      </p:sp>
      <p:sp>
        <p:nvSpPr>
          <p:cNvPr id="166" name="文本框 165"/>
          <p:cNvSpPr txBox="1"/>
          <p:nvPr/>
        </p:nvSpPr>
        <p:spPr>
          <a:xfrm>
            <a:off x="1705886" y="1812227"/>
            <a:ext cx="1641303" cy="749179"/>
          </a:xfrm>
          <a:prstGeom prst="rect">
            <a:avLst/>
          </a:prstGeom>
          <a:noFill/>
        </p:spPr>
        <p:txBody>
          <a:bodyPr wrap="square" lIns="91440" tIns="45720" rIns="91440" bIns="45720" rtlCol="0">
            <a:spAutoFit/>
          </a:bodyPr>
          <a:lstStyle/>
          <a:p>
            <a:pPr algn="just"/>
            <a:r>
              <a:rPr lang="zh-CN" altLang="en-US" sz="1065" dirty="0">
                <a:solidFill>
                  <a:prstClr val="black">
                    <a:lumMod val="50000"/>
                    <a:lumOff val="50000"/>
                  </a:prstClr>
                </a:solidFill>
                <a:latin typeface="微软雅黑" panose="020B0503020204020204" pitchFamily="34" charset="-122"/>
                <a:ea typeface="微软雅黑" panose="020B0503020204020204" pitchFamily="34" charset="-122"/>
              </a:rPr>
              <a:t>替换你的文字替换你的文字替换你的文字替换你的文字</a:t>
            </a:r>
          </a:p>
          <a:p>
            <a:pPr algn="just"/>
            <a:endParaRPr lang="zh-CN" altLang="en-US" sz="1065" dirty="0">
              <a:solidFill>
                <a:prstClr val="black">
                  <a:lumMod val="50000"/>
                  <a:lumOff val="50000"/>
                </a:prstClr>
              </a:solidFill>
              <a:latin typeface="微软雅黑" panose="020B0503020204020204" pitchFamily="34" charset="-122"/>
              <a:ea typeface="微软雅黑" panose="020B0503020204020204" pitchFamily="34" charset="-122"/>
            </a:endParaRPr>
          </a:p>
        </p:txBody>
      </p:sp>
      <p:sp>
        <p:nvSpPr>
          <p:cNvPr id="136" name="文本框 135"/>
          <p:cNvSpPr txBox="1"/>
          <p:nvPr/>
        </p:nvSpPr>
        <p:spPr>
          <a:xfrm>
            <a:off x="392249" y="296455"/>
            <a:ext cx="2620035" cy="461665"/>
          </a:xfrm>
          <a:prstGeom prst="rect">
            <a:avLst/>
          </a:prstGeom>
          <a:noFill/>
        </p:spPr>
        <p:txBody>
          <a:bodyPr wrap="square" lIns="91440" tIns="45720" rIns="91440" bIns="45720" rtlCol="0">
            <a:spAutoFit/>
          </a:bodyPr>
          <a:lstStyle/>
          <a:p>
            <a:r>
              <a:rPr lang="zh-CN" altLang="en-US" sz="2400" dirty="0">
                <a:solidFill>
                  <a:schemeClr val="bg1"/>
                </a:solidFill>
                <a:latin typeface="迷你简汉真广标" panose="02010609000101010101" pitchFamily="49" charset="-122"/>
                <a:ea typeface="迷你简汉真广标" panose="02010609000101010101" pitchFamily="49" charset="-122"/>
              </a:rPr>
              <a:t>推广方案</a:t>
            </a:r>
          </a:p>
        </p:txBody>
      </p:sp>
    </p:spTree>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8"/>
                                        </p:tgtEl>
                                        <p:attrNameLst>
                                          <p:attrName>style.visibility</p:attrName>
                                        </p:attrNameLst>
                                      </p:cBhvr>
                                      <p:to>
                                        <p:strVal val="visible"/>
                                      </p:to>
                                    </p:set>
                                    <p:animEffect transition="in" filter="fade">
                                      <p:cBhvr>
                                        <p:cTn id="7" dur="500"/>
                                        <p:tgtEl>
                                          <p:spTgt spid="7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5"/>
                                        </p:tgtEl>
                                        <p:attrNameLst>
                                          <p:attrName>style.visibility</p:attrName>
                                        </p:attrNameLst>
                                      </p:cBhvr>
                                      <p:to>
                                        <p:strVal val="visible"/>
                                      </p:to>
                                    </p:set>
                                    <p:animEffect transition="in" filter="fade">
                                      <p:cBhvr>
                                        <p:cTn id="13" dur="500"/>
                                        <p:tgtEl>
                                          <p:spTgt spid="55"/>
                                        </p:tgtEl>
                                      </p:cBhvr>
                                    </p:animEffect>
                                  </p:childTnLst>
                                </p:cTn>
                              </p:par>
                              <p:par>
                                <p:cTn id="14" presetID="10" presetClass="entr" presetSubtype="0" fill="hold" nodeType="withEffect">
                                  <p:stCondLst>
                                    <p:cond delay="100"/>
                                  </p:stCondLst>
                                  <p:childTnLst>
                                    <p:set>
                                      <p:cBhvr>
                                        <p:cTn id="15" dur="1" fill="hold">
                                          <p:stCondLst>
                                            <p:cond delay="0"/>
                                          </p:stCondLst>
                                        </p:cTn>
                                        <p:tgtEl>
                                          <p:spTgt spid="49"/>
                                        </p:tgtEl>
                                        <p:attrNameLst>
                                          <p:attrName>style.visibility</p:attrName>
                                        </p:attrNameLst>
                                      </p:cBhvr>
                                      <p:to>
                                        <p:strVal val="visible"/>
                                      </p:to>
                                    </p:set>
                                    <p:animEffect transition="in" filter="fade">
                                      <p:cBhvr>
                                        <p:cTn id="16" dur="500"/>
                                        <p:tgtEl>
                                          <p:spTgt spid="49"/>
                                        </p:tgtEl>
                                      </p:cBhvr>
                                    </p:animEffect>
                                  </p:childTnLst>
                                </p:cTn>
                              </p:par>
                              <p:par>
                                <p:cTn id="17" presetID="10" presetClass="entr" presetSubtype="0" fill="hold" grpId="0" nodeType="withEffect">
                                  <p:stCondLst>
                                    <p:cond delay="100"/>
                                  </p:stCondLst>
                                  <p:childTnLst>
                                    <p:set>
                                      <p:cBhvr>
                                        <p:cTn id="18" dur="1" fill="hold">
                                          <p:stCondLst>
                                            <p:cond delay="0"/>
                                          </p:stCondLst>
                                        </p:cTn>
                                        <p:tgtEl>
                                          <p:spTgt spid="48"/>
                                        </p:tgtEl>
                                        <p:attrNameLst>
                                          <p:attrName>style.visibility</p:attrName>
                                        </p:attrNameLst>
                                      </p:cBhvr>
                                      <p:to>
                                        <p:strVal val="visible"/>
                                      </p:to>
                                    </p:set>
                                    <p:animEffect transition="in" filter="fade">
                                      <p:cBhvr>
                                        <p:cTn id="19" dur="500"/>
                                        <p:tgtEl>
                                          <p:spTgt spid="48"/>
                                        </p:tgtEl>
                                      </p:cBhvr>
                                    </p:animEffect>
                                  </p:childTnLst>
                                </p:cTn>
                              </p:par>
                              <p:par>
                                <p:cTn id="20" presetID="10" presetClass="entr" presetSubtype="0" fill="hold" nodeType="withEffect">
                                  <p:stCondLst>
                                    <p:cond delay="200"/>
                                  </p:stCondLst>
                                  <p:childTnLst>
                                    <p:set>
                                      <p:cBhvr>
                                        <p:cTn id="21" dur="1" fill="hold">
                                          <p:stCondLst>
                                            <p:cond delay="0"/>
                                          </p:stCondLst>
                                        </p:cTn>
                                        <p:tgtEl>
                                          <p:spTgt spid="102"/>
                                        </p:tgtEl>
                                        <p:attrNameLst>
                                          <p:attrName>style.visibility</p:attrName>
                                        </p:attrNameLst>
                                      </p:cBhvr>
                                      <p:to>
                                        <p:strVal val="visible"/>
                                      </p:to>
                                    </p:set>
                                    <p:animEffect transition="in" filter="fade">
                                      <p:cBhvr>
                                        <p:cTn id="22" dur="500"/>
                                        <p:tgtEl>
                                          <p:spTgt spid="102"/>
                                        </p:tgtEl>
                                      </p:cBhvr>
                                    </p:animEffect>
                                  </p:childTnLst>
                                </p:cTn>
                              </p:par>
                              <p:par>
                                <p:cTn id="23" presetID="10" presetClass="entr" presetSubtype="0" fill="hold" grpId="0" nodeType="withEffect">
                                  <p:stCondLst>
                                    <p:cond delay="200"/>
                                  </p:stCondLst>
                                  <p:childTnLst>
                                    <p:set>
                                      <p:cBhvr>
                                        <p:cTn id="24" dur="1" fill="hold">
                                          <p:stCondLst>
                                            <p:cond delay="0"/>
                                          </p:stCondLst>
                                        </p:cTn>
                                        <p:tgtEl>
                                          <p:spTgt spid="51"/>
                                        </p:tgtEl>
                                        <p:attrNameLst>
                                          <p:attrName>style.visibility</p:attrName>
                                        </p:attrNameLst>
                                      </p:cBhvr>
                                      <p:to>
                                        <p:strVal val="visible"/>
                                      </p:to>
                                    </p:set>
                                    <p:animEffect transition="in" filter="fade">
                                      <p:cBhvr>
                                        <p:cTn id="25" dur="500"/>
                                        <p:tgtEl>
                                          <p:spTgt spid="51"/>
                                        </p:tgtEl>
                                      </p:cBhvr>
                                    </p:animEffect>
                                  </p:childTnLst>
                                </p:cTn>
                              </p:par>
                              <p:par>
                                <p:cTn id="26" presetID="10" presetClass="entr" presetSubtype="0" fill="hold" nodeType="withEffect">
                                  <p:stCondLst>
                                    <p:cond delay="300"/>
                                  </p:stCondLst>
                                  <p:childTnLst>
                                    <p:set>
                                      <p:cBhvr>
                                        <p:cTn id="27" dur="1" fill="hold">
                                          <p:stCondLst>
                                            <p:cond delay="0"/>
                                          </p:stCondLst>
                                        </p:cTn>
                                        <p:tgtEl>
                                          <p:spTgt spid="110"/>
                                        </p:tgtEl>
                                        <p:attrNameLst>
                                          <p:attrName>style.visibility</p:attrName>
                                        </p:attrNameLst>
                                      </p:cBhvr>
                                      <p:to>
                                        <p:strVal val="visible"/>
                                      </p:to>
                                    </p:set>
                                    <p:animEffect transition="in" filter="fade">
                                      <p:cBhvr>
                                        <p:cTn id="28" dur="500"/>
                                        <p:tgtEl>
                                          <p:spTgt spid="110"/>
                                        </p:tgtEl>
                                      </p:cBhvr>
                                    </p:animEffect>
                                  </p:childTnLst>
                                </p:cTn>
                              </p:par>
                              <p:par>
                                <p:cTn id="29" presetID="10" presetClass="entr" presetSubtype="0" fill="hold" grpId="0" nodeType="withEffect">
                                  <p:stCondLst>
                                    <p:cond delay="300"/>
                                  </p:stCondLst>
                                  <p:childTnLst>
                                    <p:set>
                                      <p:cBhvr>
                                        <p:cTn id="30" dur="1" fill="hold">
                                          <p:stCondLst>
                                            <p:cond delay="0"/>
                                          </p:stCondLst>
                                        </p:cTn>
                                        <p:tgtEl>
                                          <p:spTgt spid="53"/>
                                        </p:tgtEl>
                                        <p:attrNameLst>
                                          <p:attrName>style.visibility</p:attrName>
                                        </p:attrNameLst>
                                      </p:cBhvr>
                                      <p:to>
                                        <p:strVal val="visible"/>
                                      </p:to>
                                    </p:set>
                                    <p:animEffect transition="in" filter="fade">
                                      <p:cBhvr>
                                        <p:cTn id="31" dur="500"/>
                                        <p:tgtEl>
                                          <p:spTgt spid="53"/>
                                        </p:tgtEl>
                                      </p:cBhvr>
                                    </p:animEffect>
                                  </p:childTnLst>
                                </p:cTn>
                              </p:par>
                              <p:par>
                                <p:cTn id="32" presetID="10" presetClass="entr" presetSubtype="0" fill="hold" nodeType="withEffect">
                                  <p:stCondLst>
                                    <p:cond delay="400"/>
                                  </p:stCondLst>
                                  <p:childTnLst>
                                    <p:set>
                                      <p:cBhvr>
                                        <p:cTn id="33" dur="1" fill="hold">
                                          <p:stCondLst>
                                            <p:cond delay="0"/>
                                          </p:stCondLst>
                                        </p:cTn>
                                        <p:tgtEl>
                                          <p:spTgt spid="70"/>
                                        </p:tgtEl>
                                        <p:attrNameLst>
                                          <p:attrName>style.visibility</p:attrName>
                                        </p:attrNameLst>
                                      </p:cBhvr>
                                      <p:to>
                                        <p:strVal val="visible"/>
                                      </p:to>
                                    </p:set>
                                    <p:animEffect transition="in" filter="fade">
                                      <p:cBhvr>
                                        <p:cTn id="34" dur="500"/>
                                        <p:tgtEl>
                                          <p:spTgt spid="70"/>
                                        </p:tgtEl>
                                      </p:cBhvr>
                                    </p:animEffect>
                                  </p:childTnLst>
                                </p:cTn>
                              </p:par>
                              <p:par>
                                <p:cTn id="35" presetID="10" presetClass="entr" presetSubtype="0" fill="hold" grpId="0" nodeType="withEffect">
                                  <p:stCondLst>
                                    <p:cond delay="400"/>
                                  </p:stCondLst>
                                  <p:childTnLst>
                                    <p:set>
                                      <p:cBhvr>
                                        <p:cTn id="36" dur="1" fill="hold">
                                          <p:stCondLst>
                                            <p:cond delay="0"/>
                                          </p:stCondLst>
                                        </p:cTn>
                                        <p:tgtEl>
                                          <p:spTgt spid="27"/>
                                        </p:tgtEl>
                                        <p:attrNameLst>
                                          <p:attrName>style.visibility</p:attrName>
                                        </p:attrNameLst>
                                      </p:cBhvr>
                                      <p:to>
                                        <p:strVal val="visible"/>
                                      </p:to>
                                    </p:set>
                                    <p:animEffect transition="in" filter="fade">
                                      <p:cBhvr>
                                        <p:cTn id="37" dur="500"/>
                                        <p:tgtEl>
                                          <p:spTgt spid="27"/>
                                        </p:tgtEl>
                                      </p:cBhvr>
                                    </p:animEffect>
                                  </p:childTnLst>
                                </p:cTn>
                              </p:par>
                              <p:par>
                                <p:cTn id="38" presetID="10" presetClass="entr" presetSubtype="0" fill="hold" nodeType="withEffect">
                                  <p:stCondLst>
                                    <p:cond delay="500"/>
                                  </p:stCondLst>
                                  <p:childTnLst>
                                    <p:set>
                                      <p:cBhvr>
                                        <p:cTn id="39" dur="1" fill="hold">
                                          <p:stCondLst>
                                            <p:cond delay="0"/>
                                          </p:stCondLst>
                                        </p:cTn>
                                        <p:tgtEl>
                                          <p:spTgt spid="94"/>
                                        </p:tgtEl>
                                        <p:attrNameLst>
                                          <p:attrName>style.visibility</p:attrName>
                                        </p:attrNameLst>
                                      </p:cBhvr>
                                      <p:to>
                                        <p:strVal val="visible"/>
                                      </p:to>
                                    </p:set>
                                    <p:animEffect transition="in" filter="fade">
                                      <p:cBhvr>
                                        <p:cTn id="40" dur="500"/>
                                        <p:tgtEl>
                                          <p:spTgt spid="94"/>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3"/>
                                        </p:tgtEl>
                                        <p:attrNameLst>
                                          <p:attrName>style.visibility</p:attrName>
                                        </p:attrNameLst>
                                      </p:cBhvr>
                                      <p:to>
                                        <p:strVal val="visible"/>
                                      </p:to>
                                    </p:set>
                                    <p:animEffect transition="in" filter="fade">
                                      <p:cBhvr>
                                        <p:cTn id="45" dur="500"/>
                                        <p:tgtEl>
                                          <p:spTgt spid="3"/>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nodeType="clickEffect">
                                  <p:stCondLst>
                                    <p:cond delay="0"/>
                                  </p:stCondLst>
                                  <p:childTnLst>
                                    <p:set>
                                      <p:cBhvr>
                                        <p:cTn id="49" dur="1" fill="hold">
                                          <p:stCondLst>
                                            <p:cond delay="0"/>
                                          </p:stCondLst>
                                        </p:cTn>
                                        <p:tgtEl>
                                          <p:spTgt spid="120"/>
                                        </p:tgtEl>
                                        <p:attrNameLst>
                                          <p:attrName>style.visibility</p:attrName>
                                        </p:attrNameLst>
                                      </p:cBhvr>
                                      <p:to>
                                        <p:strVal val="visible"/>
                                      </p:to>
                                    </p:set>
                                    <p:animEffect transition="in" filter="wipe(left)">
                                      <p:cBhvr>
                                        <p:cTn id="50" dur="500"/>
                                        <p:tgtEl>
                                          <p:spTgt spid="120"/>
                                        </p:tgtEl>
                                      </p:cBhvr>
                                    </p:animEffect>
                                  </p:childTnLst>
                                </p:cTn>
                              </p:par>
                              <p:par>
                                <p:cTn id="51" presetID="22" presetClass="entr" presetSubtype="8" fill="hold" nodeType="withEffect">
                                  <p:stCondLst>
                                    <p:cond delay="0"/>
                                  </p:stCondLst>
                                  <p:childTnLst>
                                    <p:set>
                                      <p:cBhvr>
                                        <p:cTn id="52" dur="1" fill="hold">
                                          <p:stCondLst>
                                            <p:cond delay="0"/>
                                          </p:stCondLst>
                                        </p:cTn>
                                        <p:tgtEl>
                                          <p:spTgt spid="125"/>
                                        </p:tgtEl>
                                        <p:attrNameLst>
                                          <p:attrName>style.visibility</p:attrName>
                                        </p:attrNameLst>
                                      </p:cBhvr>
                                      <p:to>
                                        <p:strVal val="visible"/>
                                      </p:to>
                                    </p:set>
                                    <p:animEffect transition="in" filter="wipe(left)">
                                      <p:cBhvr>
                                        <p:cTn id="53" dur="500"/>
                                        <p:tgtEl>
                                          <p:spTgt spid="125"/>
                                        </p:tgtEl>
                                      </p:cBhvr>
                                    </p:animEffect>
                                  </p:childTnLst>
                                </p:cTn>
                              </p:par>
                              <p:par>
                                <p:cTn id="54" presetID="22" presetClass="entr" presetSubtype="8" fill="hold" nodeType="withEffect">
                                  <p:stCondLst>
                                    <p:cond delay="0"/>
                                  </p:stCondLst>
                                  <p:childTnLst>
                                    <p:set>
                                      <p:cBhvr>
                                        <p:cTn id="55" dur="1" fill="hold">
                                          <p:stCondLst>
                                            <p:cond delay="0"/>
                                          </p:stCondLst>
                                        </p:cTn>
                                        <p:tgtEl>
                                          <p:spTgt spid="130"/>
                                        </p:tgtEl>
                                        <p:attrNameLst>
                                          <p:attrName>style.visibility</p:attrName>
                                        </p:attrNameLst>
                                      </p:cBhvr>
                                      <p:to>
                                        <p:strVal val="visible"/>
                                      </p:to>
                                    </p:set>
                                    <p:animEffect transition="in" filter="wipe(left)">
                                      <p:cBhvr>
                                        <p:cTn id="56" dur="500"/>
                                        <p:tgtEl>
                                          <p:spTgt spid="130"/>
                                        </p:tgtEl>
                                      </p:cBhvr>
                                    </p:animEffect>
                                  </p:childTnLst>
                                </p:cTn>
                              </p:par>
                            </p:childTnLst>
                          </p:cTn>
                        </p:par>
                        <p:par>
                          <p:cTn id="57" fill="hold">
                            <p:stCondLst>
                              <p:cond delay="500"/>
                            </p:stCondLst>
                            <p:childTnLst>
                              <p:par>
                                <p:cTn id="58" presetID="10" presetClass="entr" presetSubtype="0" fill="hold" grpId="0" nodeType="afterEffect">
                                  <p:stCondLst>
                                    <p:cond delay="0"/>
                                  </p:stCondLst>
                                  <p:childTnLst>
                                    <p:set>
                                      <p:cBhvr>
                                        <p:cTn id="59" dur="1" fill="hold">
                                          <p:stCondLst>
                                            <p:cond delay="0"/>
                                          </p:stCondLst>
                                        </p:cTn>
                                        <p:tgtEl>
                                          <p:spTgt spid="119"/>
                                        </p:tgtEl>
                                        <p:attrNameLst>
                                          <p:attrName>style.visibility</p:attrName>
                                        </p:attrNameLst>
                                      </p:cBhvr>
                                      <p:to>
                                        <p:strVal val="visible"/>
                                      </p:to>
                                    </p:set>
                                    <p:animEffect transition="in" filter="fade">
                                      <p:cBhvr>
                                        <p:cTn id="60" dur="500"/>
                                        <p:tgtEl>
                                          <p:spTgt spid="119"/>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118"/>
                                        </p:tgtEl>
                                        <p:attrNameLst>
                                          <p:attrName>style.visibility</p:attrName>
                                        </p:attrNameLst>
                                      </p:cBhvr>
                                      <p:to>
                                        <p:strVal val="visible"/>
                                      </p:to>
                                    </p:set>
                                    <p:animEffect transition="in" filter="fade">
                                      <p:cBhvr>
                                        <p:cTn id="63" dur="500"/>
                                        <p:tgtEl>
                                          <p:spTgt spid="118"/>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124"/>
                                        </p:tgtEl>
                                        <p:attrNameLst>
                                          <p:attrName>style.visibility</p:attrName>
                                        </p:attrNameLst>
                                      </p:cBhvr>
                                      <p:to>
                                        <p:strVal val="visible"/>
                                      </p:to>
                                    </p:set>
                                    <p:animEffect transition="in" filter="fade">
                                      <p:cBhvr>
                                        <p:cTn id="66" dur="500"/>
                                        <p:tgtEl>
                                          <p:spTgt spid="124"/>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123"/>
                                        </p:tgtEl>
                                        <p:attrNameLst>
                                          <p:attrName>style.visibility</p:attrName>
                                        </p:attrNameLst>
                                      </p:cBhvr>
                                      <p:to>
                                        <p:strVal val="visible"/>
                                      </p:to>
                                    </p:set>
                                    <p:animEffect transition="in" filter="fade">
                                      <p:cBhvr>
                                        <p:cTn id="69" dur="500"/>
                                        <p:tgtEl>
                                          <p:spTgt spid="123"/>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128"/>
                                        </p:tgtEl>
                                        <p:attrNameLst>
                                          <p:attrName>style.visibility</p:attrName>
                                        </p:attrNameLst>
                                      </p:cBhvr>
                                      <p:to>
                                        <p:strVal val="visible"/>
                                      </p:to>
                                    </p:set>
                                    <p:animEffect transition="in" filter="fade">
                                      <p:cBhvr>
                                        <p:cTn id="72" dur="500"/>
                                        <p:tgtEl>
                                          <p:spTgt spid="128"/>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129"/>
                                        </p:tgtEl>
                                        <p:attrNameLst>
                                          <p:attrName>style.visibility</p:attrName>
                                        </p:attrNameLst>
                                      </p:cBhvr>
                                      <p:to>
                                        <p:strVal val="visible"/>
                                      </p:to>
                                    </p:set>
                                    <p:animEffect transition="in" filter="fade">
                                      <p:cBhvr>
                                        <p:cTn id="75" dur="500"/>
                                        <p:tgtEl>
                                          <p:spTgt spid="129"/>
                                        </p:tgtEl>
                                      </p:cBhvr>
                                    </p:animEffect>
                                  </p:childTnLst>
                                </p:cTn>
                              </p:par>
                            </p:childTnLst>
                          </p:cTn>
                        </p:par>
                      </p:childTnLst>
                    </p:cTn>
                  </p:par>
                  <p:par>
                    <p:cTn id="76" fill="hold">
                      <p:stCondLst>
                        <p:cond delay="indefinite"/>
                      </p:stCondLst>
                      <p:childTnLst>
                        <p:par>
                          <p:cTn id="77" fill="hold">
                            <p:stCondLst>
                              <p:cond delay="0"/>
                            </p:stCondLst>
                            <p:childTnLst>
                              <p:par>
                                <p:cTn id="78" presetID="22" presetClass="entr" presetSubtype="2" fill="hold" nodeType="clickEffect">
                                  <p:stCondLst>
                                    <p:cond delay="0"/>
                                  </p:stCondLst>
                                  <p:childTnLst>
                                    <p:set>
                                      <p:cBhvr>
                                        <p:cTn id="79" dur="1" fill="hold">
                                          <p:stCondLst>
                                            <p:cond delay="0"/>
                                          </p:stCondLst>
                                        </p:cTn>
                                        <p:tgtEl>
                                          <p:spTgt spid="162"/>
                                        </p:tgtEl>
                                        <p:attrNameLst>
                                          <p:attrName>style.visibility</p:attrName>
                                        </p:attrNameLst>
                                      </p:cBhvr>
                                      <p:to>
                                        <p:strVal val="visible"/>
                                      </p:to>
                                    </p:set>
                                    <p:animEffect transition="in" filter="wipe(right)">
                                      <p:cBhvr>
                                        <p:cTn id="80" dur="500"/>
                                        <p:tgtEl>
                                          <p:spTgt spid="162"/>
                                        </p:tgtEl>
                                      </p:cBhvr>
                                    </p:animEffect>
                                  </p:childTnLst>
                                </p:cTn>
                              </p:par>
                              <p:par>
                                <p:cTn id="81" presetID="22" presetClass="entr" presetSubtype="2" fill="hold" nodeType="withEffect">
                                  <p:stCondLst>
                                    <p:cond delay="0"/>
                                  </p:stCondLst>
                                  <p:childTnLst>
                                    <p:set>
                                      <p:cBhvr>
                                        <p:cTn id="82" dur="1" fill="hold">
                                          <p:stCondLst>
                                            <p:cond delay="0"/>
                                          </p:stCondLst>
                                        </p:cTn>
                                        <p:tgtEl>
                                          <p:spTgt spid="157"/>
                                        </p:tgtEl>
                                        <p:attrNameLst>
                                          <p:attrName>style.visibility</p:attrName>
                                        </p:attrNameLst>
                                      </p:cBhvr>
                                      <p:to>
                                        <p:strVal val="visible"/>
                                      </p:to>
                                    </p:set>
                                    <p:animEffect transition="in" filter="wipe(right)">
                                      <p:cBhvr>
                                        <p:cTn id="83" dur="500"/>
                                        <p:tgtEl>
                                          <p:spTgt spid="157"/>
                                        </p:tgtEl>
                                      </p:cBhvr>
                                    </p:animEffect>
                                  </p:childTnLst>
                                </p:cTn>
                              </p:par>
                              <p:par>
                                <p:cTn id="84" presetID="22" presetClass="entr" presetSubtype="2" fill="hold" nodeType="withEffect">
                                  <p:stCondLst>
                                    <p:cond delay="0"/>
                                  </p:stCondLst>
                                  <p:childTnLst>
                                    <p:set>
                                      <p:cBhvr>
                                        <p:cTn id="85" dur="1" fill="hold">
                                          <p:stCondLst>
                                            <p:cond delay="0"/>
                                          </p:stCondLst>
                                        </p:cTn>
                                        <p:tgtEl>
                                          <p:spTgt spid="133"/>
                                        </p:tgtEl>
                                        <p:attrNameLst>
                                          <p:attrName>style.visibility</p:attrName>
                                        </p:attrNameLst>
                                      </p:cBhvr>
                                      <p:to>
                                        <p:strVal val="visible"/>
                                      </p:to>
                                    </p:set>
                                    <p:animEffect transition="in" filter="wipe(right)">
                                      <p:cBhvr>
                                        <p:cTn id="86" dur="500"/>
                                        <p:tgtEl>
                                          <p:spTgt spid="133"/>
                                        </p:tgtEl>
                                      </p:cBhvr>
                                    </p:animEffect>
                                  </p:childTnLst>
                                </p:cTn>
                              </p:par>
                            </p:childTnLst>
                          </p:cTn>
                        </p:par>
                        <p:par>
                          <p:cTn id="87" fill="hold">
                            <p:stCondLst>
                              <p:cond delay="500"/>
                            </p:stCondLst>
                            <p:childTnLst>
                              <p:par>
                                <p:cTn id="88" presetID="10" presetClass="entr" presetSubtype="0" fill="hold" grpId="0" nodeType="afterEffect">
                                  <p:stCondLst>
                                    <p:cond delay="0"/>
                                  </p:stCondLst>
                                  <p:childTnLst>
                                    <p:set>
                                      <p:cBhvr>
                                        <p:cTn id="89" dur="1" fill="hold">
                                          <p:stCondLst>
                                            <p:cond delay="0"/>
                                          </p:stCondLst>
                                        </p:cTn>
                                        <p:tgtEl>
                                          <p:spTgt spid="165"/>
                                        </p:tgtEl>
                                        <p:attrNameLst>
                                          <p:attrName>style.visibility</p:attrName>
                                        </p:attrNameLst>
                                      </p:cBhvr>
                                      <p:to>
                                        <p:strVal val="visible"/>
                                      </p:to>
                                    </p:set>
                                    <p:animEffect transition="in" filter="fade">
                                      <p:cBhvr>
                                        <p:cTn id="90" dur="500"/>
                                        <p:tgtEl>
                                          <p:spTgt spid="165"/>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151"/>
                                        </p:tgtEl>
                                        <p:attrNameLst>
                                          <p:attrName>style.visibility</p:attrName>
                                        </p:attrNameLst>
                                      </p:cBhvr>
                                      <p:to>
                                        <p:strVal val="visible"/>
                                      </p:to>
                                    </p:set>
                                    <p:animEffect transition="in" filter="fade">
                                      <p:cBhvr>
                                        <p:cTn id="93" dur="500"/>
                                        <p:tgtEl>
                                          <p:spTgt spid="151"/>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166"/>
                                        </p:tgtEl>
                                        <p:attrNameLst>
                                          <p:attrName>style.visibility</p:attrName>
                                        </p:attrNameLst>
                                      </p:cBhvr>
                                      <p:to>
                                        <p:strVal val="visible"/>
                                      </p:to>
                                    </p:set>
                                    <p:animEffect transition="in" filter="fade">
                                      <p:cBhvr>
                                        <p:cTn id="96" dur="500"/>
                                        <p:tgtEl>
                                          <p:spTgt spid="166"/>
                                        </p:tgtEl>
                                      </p:cBhvr>
                                    </p:animEffect>
                                  </p:childTnLst>
                                </p:cTn>
                              </p:par>
                              <p:par>
                                <p:cTn id="97" presetID="10" presetClass="entr" presetSubtype="0" fill="hold" nodeType="withEffect">
                                  <p:stCondLst>
                                    <p:cond delay="0"/>
                                  </p:stCondLst>
                                  <p:childTnLst>
                                    <p:set>
                                      <p:cBhvr>
                                        <p:cTn id="98" dur="1" fill="hold">
                                          <p:stCondLst>
                                            <p:cond delay="0"/>
                                          </p:stCondLst>
                                        </p:cTn>
                                        <p:tgtEl>
                                          <p:spTgt spid="148"/>
                                        </p:tgtEl>
                                        <p:attrNameLst>
                                          <p:attrName>style.visibility</p:attrName>
                                        </p:attrNameLst>
                                      </p:cBhvr>
                                      <p:to>
                                        <p:strVal val="visible"/>
                                      </p:to>
                                    </p:set>
                                    <p:animEffect transition="in" filter="fade">
                                      <p:cBhvr>
                                        <p:cTn id="99" dur="500"/>
                                        <p:tgtEl>
                                          <p:spTgt spid="148"/>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160"/>
                                        </p:tgtEl>
                                        <p:attrNameLst>
                                          <p:attrName>style.visibility</p:attrName>
                                        </p:attrNameLst>
                                      </p:cBhvr>
                                      <p:to>
                                        <p:strVal val="visible"/>
                                      </p:to>
                                    </p:set>
                                    <p:animEffect transition="in" filter="fade">
                                      <p:cBhvr>
                                        <p:cTn id="102" dur="500"/>
                                        <p:tgtEl>
                                          <p:spTgt spid="160"/>
                                        </p:tgtEl>
                                      </p:cBhvr>
                                    </p:animEffect>
                                  </p:childTnLst>
                                </p:cTn>
                              </p:par>
                              <p:par>
                                <p:cTn id="103" presetID="10" presetClass="entr" presetSubtype="0" fill="hold" grpId="0" nodeType="withEffect">
                                  <p:stCondLst>
                                    <p:cond delay="0"/>
                                  </p:stCondLst>
                                  <p:childTnLst>
                                    <p:set>
                                      <p:cBhvr>
                                        <p:cTn id="104" dur="1" fill="hold">
                                          <p:stCondLst>
                                            <p:cond delay="0"/>
                                          </p:stCondLst>
                                        </p:cTn>
                                        <p:tgtEl>
                                          <p:spTgt spid="161"/>
                                        </p:tgtEl>
                                        <p:attrNameLst>
                                          <p:attrName>style.visibility</p:attrName>
                                        </p:attrNameLst>
                                      </p:cBhvr>
                                      <p:to>
                                        <p:strVal val="visible"/>
                                      </p:to>
                                    </p:set>
                                    <p:animEffect transition="in" filter="fade">
                                      <p:cBhvr>
                                        <p:cTn id="105" dur="500"/>
                                        <p:tgtEl>
                                          <p:spTgt spid="161"/>
                                        </p:tgtEl>
                                      </p:cBhvr>
                                    </p:animEffect>
                                  </p:childTnLst>
                                </p:cTn>
                              </p:par>
                              <p:par>
                                <p:cTn id="106" presetID="10" presetClass="entr" presetSubtype="0" fill="hold" nodeType="withEffect">
                                  <p:stCondLst>
                                    <p:cond delay="0"/>
                                  </p:stCondLst>
                                  <p:childTnLst>
                                    <p:set>
                                      <p:cBhvr>
                                        <p:cTn id="107" dur="1" fill="hold">
                                          <p:stCondLst>
                                            <p:cond delay="0"/>
                                          </p:stCondLst>
                                        </p:cTn>
                                        <p:tgtEl>
                                          <p:spTgt spid="152"/>
                                        </p:tgtEl>
                                        <p:attrNameLst>
                                          <p:attrName>style.visibility</p:attrName>
                                        </p:attrNameLst>
                                      </p:cBhvr>
                                      <p:to>
                                        <p:strVal val="visible"/>
                                      </p:to>
                                    </p:set>
                                    <p:animEffect transition="in" filter="fade">
                                      <p:cBhvr>
                                        <p:cTn id="108" dur="500"/>
                                        <p:tgtEl>
                                          <p:spTgt spid="152"/>
                                        </p:tgtEl>
                                      </p:cBhvr>
                                    </p:animEffect>
                                  </p:childTnLst>
                                </p:cTn>
                              </p:par>
                              <p:par>
                                <p:cTn id="109" presetID="10" presetClass="entr" presetSubtype="0" fill="hold" grpId="0" nodeType="withEffect">
                                  <p:stCondLst>
                                    <p:cond delay="0"/>
                                  </p:stCondLst>
                                  <p:childTnLst>
                                    <p:set>
                                      <p:cBhvr>
                                        <p:cTn id="110" dur="1" fill="hold">
                                          <p:stCondLst>
                                            <p:cond delay="0"/>
                                          </p:stCondLst>
                                        </p:cTn>
                                        <p:tgtEl>
                                          <p:spTgt spid="155"/>
                                        </p:tgtEl>
                                        <p:attrNameLst>
                                          <p:attrName>style.visibility</p:attrName>
                                        </p:attrNameLst>
                                      </p:cBhvr>
                                      <p:to>
                                        <p:strVal val="visible"/>
                                      </p:to>
                                    </p:set>
                                    <p:animEffect transition="in" filter="fade">
                                      <p:cBhvr>
                                        <p:cTn id="111" dur="500"/>
                                        <p:tgtEl>
                                          <p:spTgt spid="155"/>
                                        </p:tgtEl>
                                      </p:cBhvr>
                                    </p:animEffect>
                                  </p:childTnLst>
                                </p:cTn>
                              </p:par>
                              <p:par>
                                <p:cTn id="112" presetID="10" presetClass="entr" presetSubtype="0" fill="hold" grpId="0" nodeType="withEffect">
                                  <p:stCondLst>
                                    <p:cond delay="0"/>
                                  </p:stCondLst>
                                  <p:childTnLst>
                                    <p:set>
                                      <p:cBhvr>
                                        <p:cTn id="113" dur="1" fill="hold">
                                          <p:stCondLst>
                                            <p:cond delay="0"/>
                                          </p:stCondLst>
                                        </p:cTn>
                                        <p:tgtEl>
                                          <p:spTgt spid="156"/>
                                        </p:tgtEl>
                                        <p:attrNameLst>
                                          <p:attrName>style.visibility</p:attrName>
                                        </p:attrNameLst>
                                      </p:cBhvr>
                                      <p:to>
                                        <p:strVal val="visible"/>
                                      </p:to>
                                    </p:set>
                                    <p:animEffect transition="in" filter="fade">
                                      <p:cBhvr>
                                        <p:cTn id="114" dur="500"/>
                                        <p:tgtEl>
                                          <p:spTgt spid="1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 grpId="0"/>
      <p:bldP spid="27" grpId="0"/>
      <p:bldP spid="48" grpId="0"/>
      <p:bldP spid="51" grpId="0"/>
      <p:bldP spid="53" grpId="0"/>
      <p:bldP spid="55" grpId="0"/>
      <p:bldP spid="118" grpId="0"/>
      <p:bldP spid="119" grpId="0"/>
      <p:bldP spid="123" grpId="0"/>
      <p:bldP spid="124" grpId="0"/>
      <p:bldP spid="128" grpId="0"/>
      <p:bldP spid="129" grpId="0"/>
      <p:bldP spid="151" grpId="0" animBg="1"/>
      <p:bldP spid="155" grpId="0"/>
      <p:bldP spid="156" grpId="0"/>
      <p:bldP spid="160" grpId="0"/>
      <p:bldP spid="161" grpId="0"/>
      <p:bldP spid="165" grpId="0"/>
      <p:bldP spid="166" grpId="0"/>
    </p:bldLst>
  </p:timing>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1" name="Freeform 5"/>
          <p:cNvSpPr/>
          <p:nvPr/>
        </p:nvSpPr>
        <p:spPr bwMode="auto">
          <a:xfrm>
            <a:off x="5756276" y="4278392"/>
            <a:ext cx="2452688" cy="2130639"/>
          </a:xfrm>
          <a:custGeom>
            <a:avLst/>
            <a:gdLst>
              <a:gd name="T0" fmla="*/ 365 w 1306"/>
              <a:gd name="T1" fmla="*/ 1149 h 1149"/>
              <a:gd name="T2" fmla="*/ 300 w 1306"/>
              <a:gd name="T3" fmla="*/ 1111 h 1149"/>
              <a:gd name="T4" fmla="*/ 12 w 1306"/>
              <a:gd name="T5" fmla="*/ 613 h 1149"/>
              <a:gd name="T6" fmla="*/ 12 w 1306"/>
              <a:gd name="T7" fmla="*/ 537 h 1149"/>
              <a:gd name="T8" fmla="*/ 300 w 1306"/>
              <a:gd name="T9" fmla="*/ 38 h 1149"/>
              <a:gd name="T10" fmla="*/ 365 w 1306"/>
              <a:gd name="T11" fmla="*/ 0 h 1149"/>
              <a:gd name="T12" fmla="*/ 941 w 1306"/>
              <a:gd name="T13" fmla="*/ 0 h 1149"/>
              <a:gd name="T14" fmla="*/ 1006 w 1306"/>
              <a:gd name="T15" fmla="*/ 38 h 1149"/>
              <a:gd name="T16" fmla="*/ 1294 w 1306"/>
              <a:gd name="T17" fmla="*/ 537 h 1149"/>
              <a:gd name="T18" fmla="*/ 1294 w 1306"/>
              <a:gd name="T19" fmla="*/ 613 h 1149"/>
              <a:gd name="T20" fmla="*/ 1006 w 1306"/>
              <a:gd name="T21" fmla="*/ 1111 h 1149"/>
              <a:gd name="T22" fmla="*/ 941 w 1306"/>
              <a:gd name="T23" fmla="*/ 1149 h 1149"/>
              <a:gd name="T24" fmla="*/ 365 w 1306"/>
              <a:gd name="T25" fmla="*/ 1149 h 1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06" h="1149">
                <a:moveTo>
                  <a:pt x="365" y="1149"/>
                </a:moveTo>
                <a:cubicBezTo>
                  <a:pt x="341" y="1149"/>
                  <a:pt x="312" y="1132"/>
                  <a:pt x="300" y="1111"/>
                </a:cubicBezTo>
                <a:cubicBezTo>
                  <a:pt x="12" y="613"/>
                  <a:pt x="12" y="613"/>
                  <a:pt x="12" y="613"/>
                </a:cubicBezTo>
                <a:cubicBezTo>
                  <a:pt x="0" y="592"/>
                  <a:pt x="0" y="558"/>
                  <a:pt x="12" y="537"/>
                </a:cubicBezTo>
                <a:cubicBezTo>
                  <a:pt x="300" y="38"/>
                  <a:pt x="300" y="38"/>
                  <a:pt x="300" y="38"/>
                </a:cubicBezTo>
                <a:cubicBezTo>
                  <a:pt x="312" y="17"/>
                  <a:pt x="341" y="0"/>
                  <a:pt x="365" y="0"/>
                </a:cubicBezTo>
                <a:cubicBezTo>
                  <a:pt x="941" y="0"/>
                  <a:pt x="941" y="0"/>
                  <a:pt x="941" y="0"/>
                </a:cubicBezTo>
                <a:cubicBezTo>
                  <a:pt x="965" y="0"/>
                  <a:pt x="994" y="17"/>
                  <a:pt x="1006" y="38"/>
                </a:cubicBezTo>
                <a:cubicBezTo>
                  <a:pt x="1294" y="537"/>
                  <a:pt x="1294" y="537"/>
                  <a:pt x="1294" y="537"/>
                </a:cubicBezTo>
                <a:cubicBezTo>
                  <a:pt x="1306" y="558"/>
                  <a:pt x="1306" y="592"/>
                  <a:pt x="1294" y="613"/>
                </a:cubicBezTo>
                <a:cubicBezTo>
                  <a:pt x="1006" y="1111"/>
                  <a:pt x="1006" y="1111"/>
                  <a:pt x="1006" y="1111"/>
                </a:cubicBezTo>
                <a:cubicBezTo>
                  <a:pt x="994" y="1132"/>
                  <a:pt x="965" y="1149"/>
                  <a:pt x="941" y="1149"/>
                </a:cubicBezTo>
                <a:lnTo>
                  <a:pt x="365" y="1149"/>
                </a:lnTo>
                <a:close/>
              </a:path>
            </a:pathLst>
          </a:custGeom>
          <a:gradFill>
            <a:gsLst>
              <a:gs pos="0">
                <a:srgbClr val="FFFFFF">
                  <a:alpha val="15000"/>
                </a:srgbClr>
              </a:gs>
              <a:gs pos="100000">
                <a:srgbClr val="B8BBBC">
                  <a:alpha val="15000"/>
                </a:srgbClr>
              </a:gs>
            </a:gsLst>
            <a:lin ang="2700000" scaled="0"/>
          </a:gradFill>
          <a:ln w="2222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028" tIns="45514" rIns="91028" bIns="45514" anchor="ctr"/>
          <a:lstStyle/>
          <a:p>
            <a:pPr algn="ctr">
              <a:defRPr/>
            </a:pPr>
            <a:endParaRPr lang="zh-CN" altLang="en-US" sz="2255"/>
          </a:p>
        </p:txBody>
      </p:sp>
      <p:sp>
        <p:nvSpPr>
          <p:cNvPr id="52" name="Freeform 5"/>
          <p:cNvSpPr/>
          <p:nvPr/>
        </p:nvSpPr>
        <p:spPr bwMode="auto">
          <a:xfrm>
            <a:off x="3873501" y="1064403"/>
            <a:ext cx="2246313" cy="1951910"/>
          </a:xfrm>
          <a:custGeom>
            <a:avLst/>
            <a:gdLst>
              <a:gd name="T0" fmla="*/ 365 w 1306"/>
              <a:gd name="T1" fmla="*/ 1149 h 1149"/>
              <a:gd name="T2" fmla="*/ 300 w 1306"/>
              <a:gd name="T3" fmla="*/ 1111 h 1149"/>
              <a:gd name="T4" fmla="*/ 12 w 1306"/>
              <a:gd name="T5" fmla="*/ 613 h 1149"/>
              <a:gd name="T6" fmla="*/ 12 w 1306"/>
              <a:gd name="T7" fmla="*/ 537 h 1149"/>
              <a:gd name="T8" fmla="*/ 300 w 1306"/>
              <a:gd name="T9" fmla="*/ 38 h 1149"/>
              <a:gd name="T10" fmla="*/ 365 w 1306"/>
              <a:gd name="T11" fmla="*/ 0 h 1149"/>
              <a:gd name="T12" fmla="*/ 941 w 1306"/>
              <a:gd name="T13" fmla="*/ 0 h 1149"/>
              <a:gd name="T14" fmla="*/ 1006 w 1306"/>
              <a:gd name="T15" fmla="*/ 38 h 1149"/>
              <a:gd name="T16" fmla="*/ 1294 w 1306"/>
              <a:gd name="T17" fmla="*/ 537 h 1149"/>
              <a:gd name="T18" fmla="*/ 1294 w 1306"/>
              <a:gd name="T19" fmla="*/ 613 h 1149"/>
              <a:gd name="T20" fmla="*/ 1006 w 1306"/>
              <a:gd name="T21" fmla="*/ 1111 h 1149"/>
              <a:gd name="T22" fmla="*/ 941 w 1306"/>
              <a:gd name="T23" fmla="*/ 1149 h 1149"/>
              <a:gd name="T24" fmla="*/ 365 w 1306"/>
              <a:gd name="T25" fmla="*/ 1149 h 1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06" h="1149">
                <a:moveTo>
                  <a:pt x="365" y="1149"/>
                </a:moveTo>
                <a:cubicBezTo>
                  <a:pt x="341" y="1149"/>
                  <a:pt x="312" y="1132"/>
                  <a:pt x="300" y="1111"/>
                </a:cubicBezTo>
                <a:cubicBezTo>
                  <a:pt x="12" y="613"/>
                  <a:pt x="12" y="613"/>
                  <a:pt x="12" y="613"/>
                </a:cubicBezTo>
                <a:cubicBezTo>
                  <a:pt x="0" y="592"/>
                  <a:pt x="0" y="558"/>
                  <a:pt x="12" y="537"/>
                </a:cubicBezTo>
                <a:cubicBezTo>
                  <a:pt x="300" y="38"/>
                  <a:pt x="300" y="38"/>
                  <a:pt x="300" y="38"/>
                </a:cubicBezTo>
                <a:cubicBezTo>
                  <a:pt x="312" y="17"/>
                  <a:pt x="341" y="0"/>
                  <a:pt x="365" y="0"/>
                </a:cubicBezTo>
                <a:cubicBezTo>
                  <a:pt x="941" y="0"/>
                  <a:pt x="941" y="0"/>
                  <a:pt x="941" y="0"/>
                </a:cubicBezTo>
                <a:cubicBezTo>
                  <a:pt x="965" y="0"/>
                  <a:pt x="994" y="17"/>
                  <a:pt x="1006" y="38"/>
                </a:cubicBezTo>
                <a:cubicBezTo>
                  <a:pt x="1294" y="537"/>
                  <a:pt x="1294" y="537"/>
                  <a:pt x="1294" y="537"/>
                </a:cubicBezTo>
                <a:cubicBezTo>
                  <a:pt x="1306" y="558"/>
                  <a:pt x="1306" y="592"/>
                  <a:pt x="1294" y="613"/>
                </a:cubicBezTo>
                <a:cubicBezTo>
                  <a:pt x="1006" y="1111"/>
                  <a:pt x="1006" y="1111"/>
                  <a:pt x="1006" y="1111"/>
                </a:cubicBezTo>
                <a:cubicBezTo>
                  <a:pt x="994" y="1132"/>
                  <a:pt x="965" y="1149"/>
                  <a:pt x="941" y="1149"/>
                </a:cubicBezTo>
                <a:lnTo>
                  <a:pt x="365" y="1149"/>
                </a:lnTo>
                <a:close/>
              </a:path>
            </a:pathLst>
          </a:custGeom>
          <a:gradFill>
            <a:gsLst>
              <a:gs pos="0">
                <a:srgbClr val="FFFFFF">
                  <a:alpha val="15000"/>
                </a:srgbClr>
              </a:gs>
              <a:gs pos="100000">
                <a:srgbClr val="B8BBBC">
                  <a:alpha val="15000"/>
                </a:srgbClr>
              </a:gs>
            </a:gsLst>
            <a:lin ang="2700000" scaled="0"/>
          </a:gradFill>
          <a:ln w="2222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028" tIns="45514" rIns="91028" bIns="45514" anchor="ctr"/>
          <a:lstStyle/>
          <a:p>
            <a:pPr algn="ctr">
              <a:defRPr/>
            </a:pPr>
            <a:endParaRPr lang="zh-CN" altLang="en-US" sz="2255"/>
          </a:p>
        </p:txBody>
      </p:sp>
      <p:grpSp>
        <p:nvGrpSpPr>
          <p:cNvPr id="40964" name="组合 1"/>
          <p:cNvGrpSpPr/>
          <p:nvPr/>
        </p:nvGrpSpPr>
        <p:grpSpPr bwMode="auto">
          <a:xfrm>
            <a:off x="7562850" y="1163174"/>
            <a:ext cx="2163764" cy="1881359"/>
            <a:chOff x="7562320" y="897326"/>
            <a:chExt cx="2164994" cy="1905223"/>
          </a:xfrm>
        </p:grpSpPr>
        <p:sp>
          <p:nvSpPr>
            <p:cNvPr id="110" name="Freeform 5"/>
            <p:cNvSpPr/>
            <p:nvPr/>
          </p:nvSpPr>
          <p:spPr bwMode="auto">
            <a:xfrm>
              <a:off x="7562320" y="897326"/>
              <a:ext cx="2164994" cy="1905223"/>
            </a:xfrm>
            <a:custGeom>
              <a:avLst/>
              <a:gdLst>
                <a:gd name="T0" fmla="*/ 365 w 1306"/>
                <a:gd name="T1" fmla="*/ 1149 h 1149"/>
                <a:gd name="T2" fmla="*/ 300 w 1306"/>
                <a:gd name="T3" fmla="*/ 1111 h 1149"/>
                <a:gd name="T4" fmla="*/ 12 w 1306"/>
                <a:gd name="T5" fmla="*/ 613 h 1149"/>
                <a:gd name="T6" fmla="*/ 12 w 1306"/>
                <a:gd name="T7" fmla="*/ 537 h 1149"/>
                <a:gd name="T8" fmla="*/ 300 w 1306"/>
                <a:gd name="T9" fmla="*/ 38 h 1149"/>
                <a:gd name="T10" fmla="*/ 365 w 1306"/>
                <a:gd name="T11" fmla="*/ 0 h 1149"/>
                <a:gd name="T12" fmla="*/ 941 w 1306"/>
                <a:gd name="T13" fmla="*/ 0 h 1149"/>
                <a:gd name="T14" fmla="*/ 1006 w 1306"/>
                <a:gd name="T15" fmla="*/ 38 h 1149"/>
                <a:gd name="T16" fmla="*/ 1294 w 1306"/>
                <a:gd name="T17" fmla="*/ 537 h 1149"/>
                <a:gd name="T18" fmla="*/ 1294 w 1306"/>
                <a:gd name="T19" fmla="*/ 613 h 1149"/>
                <a:gd name="T20" fmla="*/ 1006 w 1306"/>
                <a:gd name="T21" fmla="*/ 1111 h 1149"/>
                <a:gd name="T22" fmla="*/ 941 w 1306"/>
                <a:gd name="T23" fmla="*/ 1149 h 1149"/>
                <a:gd name="T24" fmla="*/ 365 w 1306"/>
                <a:gd name="T25" fmla="*/ 1149 h 1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06" h="1149">
                  <a:moveTo>
                    <a:pt x="365" y="1149"/>
                  </a:moveTo>
                  <a:cubicBezTo>
                    <a:pt x="341" y="1149"/>
                    <a:pt x="312" y="1132"/>
                    <a:pt x="300" y="1111"/>
                  </a:cubicBezTo>
                  <a:cubicBezTo>
                    <a:pt x="12" y="613"/>
                    <a:pt x="12" y="613"/>
                    <a:pt x="12" y="613"/>
                  </a:cubicBezTo>
                  <a:cubicBezTo>
                    <a:pt x="0" y="592"/>
                    <a:pt x="0" y="558"/>
                    <a:pt x="12" y="537"/>
                  </a:cubicBezTo>
                  <a:cubicBezTo>
                    <a:pt x="300" y="38"/>
                    <a:pt x="300" y="38"/>
                    <a:pt x="300" y="38"/>
                  </a:cubicBezTo>
                  <a:cubicBezTo>
                    <a:pt x="312" y="17"/>
                    <a:pt x="341" y="0"/>
                    <a:pt x="365" y="0"/>
                  </a:cubicBezTo>
                  <a:cubicBezTo>
                    <a:pt x="941" y="0"/>
                    <a:pt x="941" y="0"/>
                    <a:pt x="941" y="0"/>
                  </a:cubicBezTo>
                  <a:cubicBezTo>
                    <a:pt x="965" y="0"/>
                    <a:pt x="994" y="17"/>
                    <a:pt x="1006" y="38"/>
                  </a:cubicBezTo>
                  <a:cubicBezTo>
                    <a:pt x="1294" y="537"/>
                    <a:pt x="1294" y="537"/>
                    <a:pt x="1294" y="537"/>
                  </a:cubicBezTo>
                  <a:cubicBezTo>
                    <a:pt x="1306" y="558"/>
                    <a:pt x="1306" y="592"/>
                    <a:pt x="1294" y="613"/>
                  </a:cubicBezTo>
                  <a:cubicBezTo>
                    <a:pt x="1006" y="1111"/>
                    <a:pt x="1006" y="1111"/>
                    <a:pt x="1006" y="1111"/>
                  </a:cubicBezTo>
                  <a:cubicBezTo>
                    <a:pt x="994" y="1132"/>
                    <a:pt x="965" y="1149"/>
                    <a:pt x="941" y="1149"/>
                  </a:cubicBezTo>
                  <a:lnTo>
                    <a:pt x="365" y="1149"/>
                  </a:lnTo>
                  <a:close/>
                </a:path>
              </a:pathLst>
            </a:custGeom>
            <a:gradFill flip="none" rotWithShape="1">
              <a:gsLst>
                <a:gs pos="100000">
                  <a:srgbClr val="FFFFFF">
                    <a:lumMod val="100000"/>
                  </a:srgbClr>
                </a:gs>
                <a:gs pos="0">
                  <a:srgbClr val="D9D9DA"/>
                </a:gs>
              </a:gsLst>
              <a:lin ang="2700000" scaled="1"/>
              <a:tileRect/>
            </a:gradFill>
            <a:ln w="28575" cap="flat" cmpd="sng" algn="ctr">
              <a:gradFill flip="none" rotWithShape="1">
                <a:gsLst>
                  <a:gs pos="100000">
                    <a:srgbClr val="FFFFFF"/>
                  </a:gs>
                  <a:gs pos="0">
                    <a:srgbClr val="D9D9DA"/>
                  </a:gs>
                </a:gsLst>
                <a:lin ang="13500000" scaled="1"/>
                <a:tileRect/>
              </a:gradFill>
              <a:prstDash val="solid"/>
              <a:miter lim="800000"/>
            </a:ln>
            <a:effectLst>
              <a:outerShdw blurRad="279400" dist="165100" dir="2700000" algn="t" rotWithShape="0">
                <a:prstClr val="black">
                  <a:alpha val="35000"/>
                </a:prstClr>
              </a:outerShdw>
            </a:effectLst>
          </p:spPr>
          <p:txBody>
            <a:bodyPr anchor="ctr"/>
            <a:lstStyle/>
            <a:p>
              <a:pPr algn="ctr">
                <a:defRPr/>
              </a:pPr>
              <a:endParaRPr lang="zh-CN" altLang="en-US" sz="2255" kern="0">
                <a:solidFill>
                  <a:prstClr val="white"/>
                </a:solidFill>
                <a:latin typeface="Calibri" panose="020F0502020204030204"/>
              </a:endParaRPr>
            </a:p>
          </p:txBody>
        </p:sp>
        <p:sp>
          <p:nvSpPr>
            <p:cNvPr id="103" name="Freeform 5"/>
            <p:cNvSpPr/>
            <p:nvPr/>
          </p:nvSpPr>
          <p:spPr bwMode="auto">
            <a:xfrm>
              <a:off x="7708469" y="1025939"/>
              <a:ext cx="1872694" cy="1647996"/>
            </a:xfrm>
            <a:custGeom>
              <a:avLst/>
              <a:gdLst>
                <a:gd name="T0" fmla="*/ 365 w 1306"/>
                <a:gd name="T1" fmla="*/ 1149 h 1149"/>
                <a:gd name="T2" fmla="*/ 300 w 1306"/>
                <a:gd name="T3" fmla="*/ 1111 h 1149"/>
                <a:gd name="T4" fmla="*/ 12 w 1306"/>
                <a:gd name="T5" fmla="*/ 613 h 1149"/>
                <a:gd name="T6" fmla="*/ 12 w 1306"/>
                <a:gd name="T7" fmla="*/ 537 h 1149"/>
                <a:gd name="T8" fmla="*/ 300 w 1306"/>
                <a:gd name="T9" fmla="*/ 38 h 1149"/>
                <a:gd name="T10" fmla="*/ 365 w 1306"/>
                <a:gd name="T11" fmla="*/ 0 h 1149"/>
                <a:gd name="T12" fmla="*/ 941 w 1306"/>
                <a:gd name="T13" fmla="*/ 0 h 1149"/>
                <a:gd name="T14" fmla="*/ 1006 w 1306"/>
                <a:gd name="T15" fmla="*/ 38 h 1149"/>
                <a:gd name="T16" fmla="*/ 1294 w 1306"/>
                <a:gd name="T17" fmla="*/ 537 h 1149"/>
                <a:gd name="T18" fmla="*/ 1294 w 1306"/>
                <a:gd name="T19" fmla="*/ 613 h 1149"/>
                <a:gd name="T20" fmla="*/ 1006 w 1306"/>
                <a:gd name="T21" fmla="*/ 1111 h 1149"/>
                <a:gd name="T22" fmla="*/ 941 w 1306"/>
                <a:gd name="T23" fmla="*/ 1149 h 1149"/>
                <a:gd name="T24" fmla="*/ 365 w 1306"/>
                <a:gd name="T25" fmla="*/ 1149 h 1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06" h="1149">
                  <a:moveTo>
                    <a:pt x="365" y="1149"/>
                  </a:moveTo>
                  <a:cubicBezTo>
                    <a:pt x="341" y="1149"/>
                    <a:pt x="312" y="1132"/>
                    <a:pt x="300" y="1111"/>
                  </a:cubicBezTo>
                  <a:cubicBezTo>
                    <a:pt x="12" y="613"/>
                    <a:pt x="12" y="613"/>
                    <a:pt x="12" y="613"/>
                  </a:cubicBezTo>
                  <a:cubicBezTo>
                    <a:pt x="0" y="592"/>
                    <a:pt x="0" y="558"/>
                    <a:pt x="12" y="537"/>
                  </a:cubicBezTo>
                  <a:cubicBezTo>
                    <a:pt x="300" y="38"/>
                    <a:pt x="300" y="38"/>
                    <a:pt x="300" y="38"/>
                  </a:cubicBezTo>
                  <a:cubicBezTo>
                    <a:pt x="312" y="17"/>
                    <a:pt x="341" y="0"/>
                    <a:pt x="365" y="0"/>
                  </a:cubicBezTo>
                  <a:cubicBezTo>
                    <a:pt x="941" y="0"/>
                    <a:pt x="941" y="0"/>
                    <a:pt x="941" y="0"/>
                  </a:cubicBezTo>
                  <a:cubicBezTo>
                    <a:pt x="965" y="0"/>
                    <a:pt x="994" y="17"/>
                    <a:pt x="1006" y="38"/>
                  </a:cubicBezTo>
                  <a:cubicBezTo>
                    <a:pt x="1294" y="537"/>
                    <a:pt x="1294" y="537"/>
                    <a:pt x="1294" y="537"/>
                  </a:cubicBezTo>
                  <a:cubicBezTo>
                    <a:pt x="1306" y="558"/>
                    <a:pt x="1306" y="592"/>
                    <a:pt x="1294" y="613"/>
                  </a:cubicBezTo>
                  <a:cubicBezTo>
                    <a:pt x="1006" y="1111"/>
                    <a:pt x="1006" y="1111"/>
                    <a:pt x="1006" y="1111"/>
                  </a:cubicBezTo>
                  <a:cubicBezTo>
                    <a:pt x="994" y="1132"/>
                    <a:pt x="965" y="1149"/>
                    <a:pt x="941" y="1149"/>
                  </a:cubicBezTo>
                  <a:lnTo>
                    <a:pt x="365" y="1149"/>
                  </a:lnTo>
                  <a:close/>
                </a:path>
              </a:pathLst>
            </a:custGeom>
            <a:solidFill>
              <a:schemeClr val="accent3"/>
            </a:solidFill>
            <a:ln w="28575">
              <a:solidFill>
                <a:schemeClr val="bg2">
                  <a:lumMod val="60000"/>
                  <a:lumOff val="40000"/>
                </a:schemeClr>
              </a:solidFill>
            </a:ln>
            <a:effectLst>
              <a:outerShdw blurRad="279400" dist="76200" dir="2700000" sx="101000" sy="101000" algn="tl"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255"/>
            </a:p>
          </p:txBody>
        </p:sp>
        <p:grpSp>
          <p:nvGrpSpPr>
            <p:cNvPr id="41024" name="组合 72"/>
            <p:cNvGrpSpPr/>
            <p:nvPr/>
          </p:nvGrpSpPr>
          <p:grpSpPr bwMode="auto">
            <a:xfrm>
              <a:off x="8227424" y="1384273"/>
              <a:ext cx="1328649" cy="1223201"/>
              <a:chOff x="5722963" y="2742165"/>
              <a:chExt cx="500063" cy="460375"/>
            </a:xfrm>
          </p:grpSpPr>
          <p:sp>
            <p:nvSpPr>
              <p:cNvPr id="86" name="Freeform 55"/>
              <p:cNvSpPr/>
              <p:nvPr/>
            </p:nvSpPr>
            <p:spPr bwMode="auto">
              <a:xfrm>
                <a:off x="5742013" y="2745340"/>
                <a:ext cx="481013" cy="457200"/>
              </a:xfrm>
              <a:custGeom>
                <a:avLst/>
                <a:gdLst>
                  <a:gd name="T0" fmla="*/ 137 w 303"/>
                  <a:gd name="T1" fmla="*/ 288 h 288"/>
                  <a:gd name="T2" fmla="*/ 0 w 303"/>
                  <a:gd name="T3" fmla="*/ 174 h 288"/>
                  <a:gd name="T4" fmla="*/ 2 w 303"/>
                  <a:gd name="T5" fmla="*/ 15 h 288"/>
                  <a:gd name="T6" fmla="*/ 54 w 303"/>
                  <a:gd name="T7" fmla="*/ 10 h 288"/>
                  <a:gd name="T8" fmla="*/ 85 w 303"/>
                  <a:gd name="T9" fmla="*/ 43 h 288"/>
                  <a:gd name="T10" fmla="*/ 106 w 303"/>
                  <a:gd name="T11" fmla="*/ 22 h 288"/>
                  <a:gd name="T12" fmla="*/ 128 w 303"/>
                  <a:gd name="T13" fmla="*/ 0 h 288"/>
                  <a:gd name="T14" fmla="*/ 303 w 303"/>
                  <a:gd name="T15" fmla="*/ 150 h 288"/>
                  <a:gd name="T16" fmla="*/ 137 w 303"/>
                  <a:gd name="T17" fmla="*/ 288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3" h="288">
                    <a:moveTo>
                      <a:pt x="137" y="288"/>
                    </a:moveTo>
                    <a:lnTo>
                      <a:pt x="0" y="174"/>
                    </a:lnTo>
                    <a:lnTo>
                      <a:pt x="2" y="15"/>
                    </a:lnTo>
                    <a:lnTo>
                      <a:pt x="54" y="10"/>
                    </a:lnTo>
                    <a:lnTo>
                      <a:pt x="85" y="43"/>
                    </a:lnTo>
                    <a:lnTo>
                      <a:pt x="106" y="22"/>
                    </a:lnTo>
                    <a:lnTo>
                      <a:pt x="128" y="0"/>
                    </a:lnTo>
                    <a:lnTo>
                      <a:pt x="303" y="150"/>
                    </a:lnTo>
                    <a:lnTo>
                      <a:pt x="137" y="288"/>
                    </a:lnTo>
                    <a:close/>
                  </a:path>
                </a:pathLst>
              </a:custGeom>
              <a:gradFill flip="none" rotWithShape="1">
                <a:gsLst>
                  <a:gs pos="73000">
                    <a:srgbClr val="0D0D0D">
                      <a:alpha val="0"/>
                    </a:srgbClr>
                  </a:gs>
                  <a:gs pos="100000">
                    <a:schemeClr val="tx1">
                      <a:lumMod val="95000"/>
                      <a:lumOff val="5000"/>
                      <a:alpha val="0"/>
                    </a:schemeClr>
                  </a:gs>
                  <a:gs pos="0">
                    <a:schemeClr val="tx1">
                      <a:lumMod val="95000"/>
                      <a:lumOff val="5000"/>
                      <a:alpha val="55000"/>
                    </a:schemeClr>
                  </a:gs>
                </a:gsLst>
                <a:lin ang="2700000" scaled="1"/>
                <a:tileRect/>
              </a:gradFill>
              <a:ln>
                <a:noFill/>
              </a:ln>
            </p:spPr>
            <p:txBody>
              <a:bodyPr/>
              <a:lstStyle/>
              <a:p>
                <a:pPr>
                  <a:defRPr/>
                </a:pPr>
                <a:endParaRPr lang="zh-CN" altLang="en-US" sz="2255"/>
              </a:p>
            </p:txBody>
          </p:sp>
          <p:sp>
            <p:nvSpPr>
              <p:cNvPr id="41028" name="Freeform 56"/>
              <p:cNvSpPr>
                <a:spLocks noEditPoints="1"/>
              </p:cNvSpPr>
              <p:nvPr/>
            </p:nvSpPr>
            <p:spPr bwMode="auto">
              <a:xfrm>
                <a:off x="5722963" y="2742165"/>
                <a:ext cx="115888" cy="290513"/>
              </a:xfrm>
              <a:custGeom>
                <a:avLst/>
                <a:gdLst>
                  <a:gd name="T0" fmla="*/ 63551 w 31"/>
                  <a:gd name="T1" fmla="*/ 0 h 77"/>
                  <a:gd name="T2" fmla="*/ 104673 w 31"/>
                  <a:gd name="T3" fmla="*/ 18864 h 77"/>
                  <a:gd name="T4" fmla="*/ 115888 w 31"/>
                  <a:gd name="T5" fmla="*/ 67912 h 77"/>
                  <a:gd name="T6" fmla="*/ 115888 w 31"/>
                  <a:gd name="T7" fmla="*/ 237692 h 77"/>
                  <a:gd name="T8" fmla="*/ 100935 w 31"/>
                  <a:gd name="T9" fmla="*/ 279194 h 77"/>
                  <a:gd name="T10" fmla="*/ 59813 w 31"/>
                  <a:gd name="T11" fmla="*/ 290513 h 77"/>
                  <a:gd name="T12" fmla="*/ 7477 w 31"/>
                  <a:gd name="T13" fmla="*/ 271649 h 77"/>
                  <a:gd name="T14" fmla="*/ 0 w 31"/>
                  <a:gd name="T15" fmla="*/ 215055 h 77"/>
                  <a:gd name="T16" fmla="*/ 0 w 31"/>
                  <a:gd name="T17" fmla="*/ 79231 h 77"/>
                  <a:gd name="T18" fmla="*/ 11215 w 31"/>
                  <a:gd name="T19" fmla="*/ 22637 h 77"/>
                  <a:gd name="T20" fmla="*/ 63551 w 31"/>
                  <a:gd name="T21" fmla="*/ 0 h 77"/>
                  <a:gd name="T22" fmla="*/ 59813 w 31"/>
                  <a:gd name="T23" fmla="*/ 264103 h 77"/>
                  <a:gd name="T24" fmla="*/ 82243 w 31"/>
                  <a:gd name="T25" fmla="*/ 222601 h 77"/>
                  <a:gd name="T26" fmla="*/ 82243 w 31"/>
                  <a:gd name="T27" fmla="*/ 64139 h 77"/>
                  <a:gd name="T28" fmla="*/ 59813 w 31"/>
                  <a:gd name="T29" fmla="*/ 26410 h 77"/>
                  <a:gd name="T30" fmla="*/ 33645 w 31"/>
                  <a:gd name="T31" fmla="*/ 64139 h 77"/>
                  <a:gd name="T32" fmla="*/ 33645 w 31"/>
                  <a:gd name="T33" fmla="*/ 75458 h 77"/>
                  <a:gd name="T34" fmla="*/ 33645 w 31"/>
                  <a:gd name="T35" fmla="*/ 86777 h 77"/>
                  <a:gd name="T36" fmla="*/ 33645 w 31"/>
                  <a:gd name="T37" fmla="*/ 132051 h 77"/>
                  <a:gd name="T38" fmla="*/ 33645 w 31"/>
                  <a:gd name="T39" fmla="*/ 181099 h 77"/>
                  <a:gd name="T40" fmla="*/ 33645 w 31"/>
                  <a:gd name="T41" fmla="*/ 222601 h 77"/>
                  <a:gd name="T42" fmla="*/ 59813 w 31"/>
                  <a:gd name="T43" fmla="*/ 264103 h 77"/>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31" h="77">
                    <a:moveTo>
                      <a:pt x="17" y="0"/>
                    </a:moveTo>
                    <a:cubicBezTo>
                      <a:pt x="22" y="0"/>
                      <a:pt x="26" y="2"/>
                      <a:pt x="28" y="5"/>
                    </a:cubicBezTo>
                    <a:cubicBezTo>
                      <a:pt x="30" y="8"/>
                      <a:pt x="31" y="12"/>
                      <a:pt x="31" y="18"/>
                    </a:cubicBezTo>
                    <a:cubicBezTo>
                      <a:pt x="31" y="63"/>
                      <a:pt x="31" y="63"/>
                      <a:pt x="31" y="63"/>
                    </a:cubicBezTo>
                    <a:cubicBezTo>
                      <a:pt x="31" y="67"/>
                      <a:pt x="30" y="71"/>
                      <a:pt x="27" y="74"/>
                    </a:cubicBezTo>
                    <a:cubicBezTo>
                      <a:pt x="24" y="76"/>
                      <a:pt x="21" y="77"/>
                      <a:pt x="16" y="77"/>
                    </a:cubicBezTo>
                    <a:cubicBezTo>
                      <a:pt x="9" y="77"/>
                      <a:pt x="5" y="76"/>
                      <a:pt x="2" y="72"/>
                    </a:cubicBezTo>
                    <a:cubicBezTo>
                      <a:pt x="1" y="69"/>
                      <a:pt x="0" y="64"/>
                      <a:pt x="0" y="57"/>
                    </a:cubicBezTo>
                    <a:cubicBezTo>
                      <a:pt x="0" y="21"/>
                      <a:pt x="0" y="21"/>
                      <a:pt x="0" y="21"/>
                    </a:cubicBezTo>
                    <a:cubicBezTo>
                      <a:pt x="0" y="14"/>
                      <a:pt x="1" y="8"/>
                      <a:pt x="3" y="6"/>
                    </a:cubicBezTo>
                    <a:cubicBezTo>
                      <a:pt x="5" y="2"/>
                      <a:pt x="10" y="0"/>
                      <a:pt x="17" y="0"/>
                    </a:cubicBezTo>
                    <a:close/>
                    <a:moveTo>
                      <a:pt x="16" y="70"/>
                    </a:moveTo>
                    <a:cubicBezTo>
                      <a:pt x="20" y="70"/>
                      <a:pt x="22" y="66"/>
                      <a:pt x="22" y="59"/>
                    </a:cubicBezTo>
                    <a:cubicBezTo>
                      <a:pt x="22" y="17"/>
                      <a:pt x="22" y="17"/>
                      <a:pt x="22" y="17"/>
                    </a:cubicBezTo>
                    <a:cubicBezTo>
                      <a:pt x="22" y="10"/>
                      <a:pt x="20" y="7"/>
                      <a:pt x="16" y="7"/>
                    </a:cubicBezTo>
                    <a:cubicBezTo>
                      <a:pt x="11" y="7"/>
                      <a:pt x="9" y="11"/>
                      <a:pt x="9" y="17"/>
                    </a:cubicBezTo>
                    <a:cubicBezTo>
                      <a:pt x="9" y="20"/>
                      <a:pt x="9" y="20"/>
                      <a:pt x="9" y="20"/>
                    </a:cubicBezTo>
                    <a:cubicBezTo>
                      <a:pt x="9" y="23"/>
                      <a:pt x="9" y="23"/>
                      <a:pt x="9" y="23"/>
                    </a:cubicBezTo>
                    <a:cubicBezTo>
                      <a:pt x="9" y="35"/>
                      <a:pt x="9" y="35"/>
                      <a:pt x="9" y="35"/>
                    </a:cubicBezTo>
                    <a:cubicBezTo>
                      <a:pt x="9" y="48"/>
                      <a:pt x="9" y="48"/>
                      <a:pt x="9" y="48"/>
                    </a:cubicBezTo>
                    <a:cubicBezTo>
                      <a:pt x="9" y="59"/>
                      <a:pt x="9" y="59"/>
                      <a:pt x="9" y="59"/>
                    </a:cubicBezTo>
                    <a:cubicBezTo>
                      <a:pt x="9" y="66"/>
                      <a:pt x="11" y="70"/>
                      <a:pt x="16" y="70"/>
                    </a:cubicBezTo>
                    <a:close/>
                  </a:path>
                </a:pathLst>
              </a:custGeom>
              <a:solidFill>
                <a:srgbClr val="FFFFFF"/>
              </a:solidFill>
              <a:ln>
                <a:noFill/>
              </a:ln>
              <a:extLst>
                <a:ext uri="{91240B29-F687-4F45-9708-019B960494DF}">
                  <a14:hiddenLine xmlns:a14="http://schemas.microsoft.com/office/drawing/2010/main" w="15875">
                    <a:solidFill>
                      <a:srgbClr val="000000"/>
                    </a:solidFill>
                    <a:prstDash val="solid"/>
                    <a:miter lim="800000"/>
                    <a:headEnd/>
                    <a:tailEnd/>
                  </a14:hiddenLine>
                </a:ext>
              </a:extLst>
            </p:spPr>
            <p:txBody>
              <a:bodyPr/>
              <a:lstStyle/>
              <a:p>
                <a:endParaRPr lang="zh-CN" altLang="en-US" sz="2255"/>
              </a:p>
            </p:txBody>
          </p:sp>
          <p:sp>
            <p:nvSpPr>
              <p:cNvPr id="41029" name="Freeform 57"/>
              <p:cNvSpPr/>
              <p:nvPr/>
            </p:nvSpPr>
            <p:spPr bwMode="auto">
              <a:xfrm>
                <a:off x="5876951" y="2745340"/>
                <a:ext cx="68263" cy="287338"/>
              </a:xfrm>
              <a:custGeom>
                <a:avLst/>
                <a:gdLst>
                  <a:gd name="T0" fmla="*/ 0 w 18"/>
                  <a:gd name="T1" fmla="*/ 41588 h 76"/>
                  <a:gd name="T2" fmla="*/ 41716 w 18"/>
                  <a:gd name="T3" fmla="*/ 0 h 76"/>
                  <a:gd name="T4" fmla="*/ 68263 w 18"/>
                  <a:gd name="T5" fmla="*/ 0 h 76"/>
                  <a:gd name="T6" fmla="*/ 68263 w 18"/>
                  <a:gd name="T7" fmla="*/ 287338 h 76"/>
                  <a:gd name="T8" fmla="*/ 30339 w 18"/>
                  <a:gd name="T9" fmla="*/ 287338 h 76"/>
                  <a:gd name="T10" fmla="*/ 30339 w 18"/>
                  <a:gd name="T11" fmla="*/ 71835 h 76"/>
                  <a:gd name="T12" fmla="*/ 0 w 18"/>
                  <a:gd name="T13" fmla="*/ 71835 h 76"/>
                  <a:gd name="T14" fmla="*/ 0 w 18"/>
                  <a:gd name="T15" fmla="*/ 41588 h 7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8" h="76">
                    <a:moveTo>
                      <a:pt x="0" y="11"/>
                    </a:moveTo>
                    <a:cubicBezTo>
                      <a:pt x="7" y="10"/>
                      <a:pt x="10" y="7"/>
                      <a:pt x="11" y="0"/>
                    </a:cubicBezTo>
                    <a:cubicBezTo>
                      <a:pt x="18" y="0"/>
                      <a:pt x="18" y="0"/>
                      <a:pt x="18" y="0"/>
                    </a:cubicBezTo>
                    <a:cubicBezTo>
                      <a:pt x="18" y="76"/>
                      <a:pt x="18" y="76"/>
                      <a:pt x="18" y="76"/>
                    </a:cubicBezTo>
                    <a:cubicBezTo>
                      <a:pt x="8" y="76"/>
                      <a:pt x="8" y="76"/>
                      <a:pt x="8" y="76"/>
                    </a:cubicBezTo>
                    <a:cubicBezTo>
                      <a:pt x="8" y="19"/>
                      <a:pt x="8" y="19"/>
                      <a:pt x="8" y="19"/>
                    </a:cubicBezTo>
                    <a:cubicBezTo>
                      <a:pt x="0" y="19"/>
                      <a:pt x="0" y="19"/>
                      <a:pt x="0" y="19"/>
                    </a:cubicBezTo>
                    <a:lnTo>
                      <a:pt x="0" y="11"/>
                    </a:lnTo>
                    <a:close/>
                  </a:path>
                </a:pathLst>
              </a:custGeom>
              <a:solidFill>
                <a:srgbClr val="FFFFFF"/>
              </a:solidFill>
              <a:ln>
                <a:noFill/>
              </a:ln>
              <a:extLst>
                <a:ext uri="{91240B29-F687-4F45-9708-019B960494DF}">
                  <a14:hiddenLine xmlns:a14="http://schemas.microsoft.com/office/drawing/2010/main" w="15875">
                    <a:solidFill>
                      <a:srgbClr val="000000"/>
                    </a:solidFill>
                    <a:prstDash val="solid"/>
                    <a:miter lim="800000"/>
                    <a:headEnd/>
                    <a:tailEnd/>
                  </a14:hiddenLine>
                </a:ext>
              </a:extLst>
            </p:spPr>
            <p:txBody>
              <a:bodyPr/>
              <a:lstStyle/>
              <a:p>
                <a:endParaRPr lang="zh-CN" altLang="en-US" sz="2255"/>
              </a:p>
            </p:txBody>
          </p:sp>
        </p:grpSp>
      </p:grpSp>
      <p:grpSp>
        <p:nvGrpSpPr>
          <p:cNvPr id="40965" name="组合 2"/>
          <p:cNvGrpSpPr/>
          <p:nvPr/>
        </p:nvGrpSpPr>
        <p:grpSpPr bwMode="auto">
          <a:xfrm>
            <a:off x="5803900" y="2201058"/>
            <a:ext cx="2163764" cy="1881359"/>
            <a:chOff x="5803300" y="1948400"/>
            <a:chExt cx="2164994" cy="1905223"/>
          </a:xfrm>
        </p:grpSpPr>
        <p:sp>
          <p:nvSpPr>
            <p:cNvPr id="111" name="Freeform 5"/>
            <p:cNvSpPr/>
            <p:nvPr/>
          </p:nvSpPr>
          <p:spPr bwMode="auto">
            <a:xfrm>
              <a:off x="5803300" y="1948400"/>
              <a:ext cx="2164994" cy="1905223"/>
            </a:xfrm>
            <a:custGeom>
              <a:avLst/>
              <a:gdLst>
                <a:gd name="T0" fmla="*/ 365 w 1306"/>
                <a:gd name="T1" fmla="*/ 1149 h 1149"/>
                <a:gd name="T2" fmla="*/ 300 w 1306"/>
                <a:gd name="T3" fmla="*/ 1111 h 1149"/>
                <a:gd name="T4" fmla="*/ 12 w 1306"/>
                <a:gd name="T5" fmla="*/ 613 h 1149"/>
                <a:gd name="T6" fmla="*/ 12 w 1306"/>
                <a:gd name="T7" fmla="*/ 537 h 1149"/>
                <a:gd name="T8" fmla="*/ 300 w 1306"/>
                <a:gd name="T9" fmla="*/ 38 h 1149"/>
                <a:gd name="T10" fmla="*/ 365 w 1306"/>
                <a:gd name="T11" fmla="*/ 0 h 1149"/>
                <a:gd name="T12" fmla="*/ 941 w 1306"/>
                <a:gd name="T13" fmla="*/ 0 h 1149"/>
                <a:gd name="T14" fmla="*/ 1006 w 1306"/>
                <a:gd name="T15" fmla="*/ 38 h 1149"/>
                <a:gd name="T16" fmla="*/ 1294 w 1306"/>
                <a:gd name="T17" fmla="*/ 537 h 1149"/>
                <a:gd name="T18" fmla="*/ 1294 w 1306"/>
                <a:gd name="T19" fmla="*/ 613 h 1149"/>
                <a:gd name="T20" fmla="*/ 1006 w 1306"/>
                <a:gd name="T21" fmla="*/ 1111 h 1149"/>
                <a:gd name="T22" fmla="*/ 941 w 1306"/>
                <a:gd name="T23" fmla="*/ 1149 h 1149"/>
                <a:gd name="T24" fmla="*/ 365 w 1306"/>
                <a:gd name="T25" fmla="*/ 1149 h 1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06" h="1149">
                  <a:moveTo>
                    <a:pt x="365" y="1149"/>
                  </a:moveTo>
                  <a:cubicBezTo>
                    <a:pt x="341" y="1149"/>
                    <a:pt x="312" y="1132"/>
                    <a:pt x="300" y="1111"/>
                  </a:cubicBezTo>
                  <a:cubicBezTo>
                    <a:pt x="12" y="613"/>
                    <a:pt x="12" y="613"/>
                    <a:pt x="12" y="613"/>
                  </a:cubicBezTo>
                  <a:cubicBezTo>
                    <a:pt x="0" y="592"/>
                    <a:pt x="0" y="558"/>
                    <a:pt x="12" y="537"/>
                  </a:cubicBezTo>
                  <a:cubicBezTo>
                    <a:pt x="300" y="38"/>
                    <a:pt x="300" y="38"/>
                    <a:pt x="300" y="38"/>
                  </a:cubicBezTo>
                  <a:cubicBezTo>
                    <a:pt x="312" y="17"/>
                    <a:pt x="341" y="0"/>
                    <a:pt x="365" y="0"/>
                  </a:cubicBezTo>
                  <a:cubicBezTo>
                    <a:pt x="941" y="0"/>
                    <a:pt x="941" y="0"/>
                    <a:pt x="941" y="0"/>
                  </a:cubicBezTo>
                  <a:cubicBezTo>
                    <a:pt x="965" y="0"/>
                    <a:pt x="994" y="17"/>
                    <a:pt x="1006" y="38"/>
                  </a:cubicBezTo>
                  <a:cubicBezTo>
                    <a:pt x="1294" y="537"/>
                    <a:pt x="1294" y="537"/>
                    <a:pt x="1294" y="537"/>
                  </a:cubicBezTo>
                  <a:cubicBezTo>
                    <a:pt x="1306" y="558"/>
                    <a:pt x="1306" y="592"/>
                    <a:pt x="1294" y="613"/>
                  </a:cubicBezTo>
                  <a:cubicBezTo>
                    <a:pt x="1006" y="1111"/>
                    <a:pt x="1006" y="1111"/>
                    <a:pt x="1006" y="1111"/>
                  </a:cubicBezTo>
                  <a:cubicBezTo>
                    <a:pt x="994" y="1132"/>
                    <a:pt x="965" y="1149"/>
                    <a:pt x="941" y="1149"/>
                  </a:cubicBezTo>
                  <a:lnTo>
                    <a:pt x="365" y="1149"/>
                  </a:lnTo>
                  <a:close/>
                </a:path>
              </a:pathLst>
            </a:custGeom>
            <a:gradFill flip="none" rotWithShape="1">
              <a:gsLst>
                <a:gs pos="100000">
                  <a:srgbClr val="FFFFFF">
                    <a:lumMod val="100000"/>
                  </a:srgbClr>
                </a:gs>
                <a:gs pos="0">
                  <a:srgbClr val="D9D9DA"/>
                </a:gs>
              </a:gsLst>
              <a:lin ang="2700000" scaled="1"/>
              <a:tileRect/>
            </a:gradFill>
            <a:ln w="28575" cap="flat" cmpd="sng" algn="ctr">
              <a:gradFill flip="none" rotWithShape="1">
                <a:gsLst>
                  <a:gs pos="100000">
                    <a:srgbClr val="FFFFFF"/>
                  </a:gs>
                  <a:gs pos="0">
                    <a:srgbClr val="D9D9DA"/>
                  </a:gs>
                </a:gsLst>
                <a:lin ang="13500000" scaled="1"/>
                <a:tileRect/>
              </a:gradFill>
              <a:prstDash val="solid"/>
              <a:miter lim="800000"/>
            </a:ln>
            <a:effectLst>
              <a:outerShdw blurRad="279400" dist="165100" dir="2700000" algn="t" rotWithShape="0">
                <a:prstClr val="black">
                  <a:alpha val="35000"/>
                </a:prstClr>
              </a:outerShdw>
            </a:effectLst>
          </p:spPr>
          <p:txBody>
            <a:bodyPr anchor="ctr"/>
            <a:lstStyle/>
            <a:p>
              <a:pPr algn="ctr">
                <a:defRPr/>
              </a:pPr>
              <a:endParaRPr lang="zh-CN" altLang="en-US" sz="2255" kern="0">
                <a:solidFill>
                  <a:prstClr val="white"/>
                </a:solidFill>
                <a:latin typeface="Calibri" panose="020F0502020204030204"/>
              </a:endParaRPr>
            </a:p>
          </p:txBody>
        </p:sp>
        <p:sp>
          <p:nvSpPr>
            <p:cNvPr id="102" name="Freeform 5"/>
            <p:cNvSpPr/>
            <p:nvPr/>
          </p:nvSpPr>
          <p:spPr bwMode="auto">
            <a:xfrm>
              <a:off x="5948780" y="2078346"/>
              <a:ext cx="1846429" cy="1624882"/>
            </a:xfrm>
            <a:custGeom>
              <a:avLst/>
              <a:gdLst>
                <a:gd name="T0" fmla="*/ 365 w 1306"/>
                <a:gd name="T1" fmla="*/ 1149 h 1149"/>
                <a:gd name="T2" fmla="*/ 300 w 1306"/>
                <a:gd name="T3" fmla="*/ 1111 h 1149"/>
                <a:gd name="T4" fmla="*/ 12 w 1306"/>
                <a:gd name="T5" fmla="*/ 613 h 1149"/>
                <a:gd name="T6" fmla="*/ 12 w 1306"/>
                <a:gd name="T7" fmla="*/ 537 h 1149"/>
                <a:gd name="T8" fmla="*/ 300 w 1306"/>
                <a:gd name="T9" fmla="*/ 38 h 1149"/>
                <a:gd name="T10" fmla="*/ 365 w 1306"/>
                <a:gd name="T11" fmla="*/ 0 h 1149"/>
                <a:gd name="T12" fmla="*/ 941 w 1306"/>
                <a:gd name="T13" fmla="*/ 0 h 1149"/>
                <a:gd name="T14" fmla="*/ 1006 w 1306"/>
                <a:gd name="T15" fmla="*/ 38 h 1149"/>
                <a:gd name="T16" fmla="*/ 1294 w 1306"/>
                <a:gd name="T17" fmla="*/ 537 h 1149"/>
                <a:gd name="T18" fmla="*/ 1294 w 1306"/>
                <a:gd name="T19" fmla="*/ 613 h 1149"/>
                <a:gd name="T20" fmla="*/ 1006 w 1306"/>
                <a:gd name="T21" fmla="*/ 1111 h 1149"/>
                <a:gd name="T22" fmla="*/ 941 w 1306"/>
                <a:gd name="T23" fmla="*/ 1149 h 1149"/>
                <a:gd name="T24" fmla="*/ 365 w 1306"/>
                <a:gd name="T25" fmla="*/ 1149 h 1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06" h="1149">
                  <a:moveTo>
                    <a:pt x="365" y="1149"/>
                  </a:moveTo>
                  <a:cubicBezTo>
                    <a:pt x="341" y="1149"/>
                    <a:pt x="312" y="1132"/>
                    <a:pt x="300" y="1111"/>
                  </a:cubicBezTo>
                  <a:cubicBezTo>
                    <a:pt x="12" y="613"/>
                    <a:pt x="12" y="613"/>
                    <a:pt x="12" y="613"/>
                  </a:cubicBezTo>
                  <a:cubicBezTo>
                    <a:pt x="0" y="592"/>
                    <a:pt x="0" y="558"/>
                    <a:pt x="12" y="537"/>
                  </a:cubicBezTo>
                  <a:cubicBezTo>
                    <a:pt x="300" y="38"/>
                    <a:pt x="300" y="38"/>
                    <a:pt x="300" y="38"/>
                  </a:cubicBezTo>
                  <a:cubicBezTo>
                    <a:pt x="312" y="17"/>
                    <a:pt x="341" y="0"/>
                    <a:pt x="365" y="0"/>
                  </a:cubicBezTo>
                  <a:cubicBezTo>
                    <a:pt x="941" y="0"/>
                    <a:pt x="941" y="0"/>
                    <a:pt x="941" y="0"/>
                  </a:cubicBezTo>
                  <a:cubicBezTo>
                    <a:pt x="965" y="0"/>
                    <a:pt x="994" y="17"/>
                    <a:pt x="1006" y="38"/>
                  </a:cubicBezTo>
                  <a:cubicBezTo>
                    <a:pt x="1294" y="537"/>
                    <a:pt x="1294" y="537"/>
                    <a:pt x="1294" y="537"/>
                  </a:cubicBezTo>
                  <a:cubicBezTo>
                    <a:pt x="1306" y="558"/>
                    <a:pt x="1306" y="592"/>
                    <a:pt x="1294" y="613"/>
                  </a:cubicBezTo>
                  <a:cubicBezTo>
                    <a:pt x="1006" y="1111"/>
                    <a:pt x="1006" y="1111"/>
                    <a:pt x="1006" y="1111"/>
                  </a:cubicBezTo>
                  <a:cubicBezTo>
                    <a:pt x="994" y="1132"/>
                    <a:pt x="965" y="1149"/>
                    <a:pt x="941" y="1149"/>
                  </a:cubicBezTo>
                  <a:lnTo>
                    <a:pt x="365" y="1149"/>
                  </a:lnTo>
                  <a:close/>
                </a:path>
              </a:pathLst>
            </a:custGeom>
            <a:solidFill>
              <a:schemeClr val="accent1"/>
            </a:solidFill>
            <a:ln w="28575" cap="flat">
              <a:solidFill>
                <a:schemeClr val="accent1">
                  <a:lumMod val="75000"/>
                </a:schemeClr>
              </a:solidFill>
              <a:prstDash val="solid"/>
              <a:miter lim="800000"/>
            </a:ln>
          </p:spPr>
          <p:txBody>
            <a:bodyPr/>
            <a:lstStyle/>
            <a:p>
              <a:pPr>
                <a:defRPr/>
              </a:pPr>
              <a:endParaRPr lang="zh-CN" altLang="en-US" sz="2255"/>
            </a:p>
          </p:txBody>
        </p:sp>
        <p:grpSp>
          <p:nvGrpSpPr>
            <p:cNvPr id="41012" name="组合 73"/>
            <p:cNvGrpSpPr/>
            <p:nvPr/>
          </p:nvGrpSpPr>
          <p:grpSpPr bwMode="auto">
            <a:xfrm>
              <a:off x="6481655" y="2517630"/>
              <a:ext cx="1339125" cy="1206045"/>
              <a:chOff x="952501" y="6013451"/>
              <a:chExt cx="511175" cy="460375"/>
            </a:xfrm>
          </p:grpSpPr>
          <p:sp>
            <p:nvSpPr>
              <p:cNvPr id="83" name="Freeform 58"/>
              <p:cNvSpPr/>
              <p:nvPr/>
            </p:nvSpPr>
            <p:spPr bwMode="auto">
              <a:xfrm>
                <a:off x="971551" y="6021388"/>
                <a:ext cx="492125" cy="452438"/>
              </a:xfrm>
              <a:custGeom>
                <a:avLst/>
                <a:gdLst>
                  <a:gd name="T0" fmla="*/ 137 w 310"/>
                  <a:gd name="T1" fmla="*/ 285 h 285"/>
                  <a:gd name="T2" fmla="*/ 0 w 310"/>
                  <a:gd name="T3" fmla="*/ 171 h 285"/>
                  <a:gd name="T4" fmla="*/ 2 w 310"/>
                  <a:gd name="T5" fmla="*/ 12 h 285"/>
                  <a:gd name="T6" fmla="*/ 54 w 310"/>
                  <a:gd name="T7" fmla="*/ 7 h 285"/>
                  <a:gd name="T8" fmla="*/ 87 w 310"/>
                  <a:gd name="T9" fmla="*/ 40 h 285"/>
                  <a:gd name="T10" fmla="*/ 97 w 310"/>
                  <a:gd name="T11" fmla="*/ 7 h 285"/>
                  <a:gd name="T12" fmla="*/ 137 w 310"/>
                  <a:gd name="T13" fmla="*/ 0 h 285"/>
                  <a:gd name="T14" fmla="*/ 310 w 310"/>
                  <a:gd name="T15" fmla="*/ 150 h 285"/>
                  <a:gd name="T16" fmla="*/ 137 w 310"/>
                  <a:gd name="T17" fmla="*/ 285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0" h="285">
                    <a:moveTo>
                      <a:pt x="137" y="285"/>
                    </a:moveTo>
                    <a:lnTo>
                      <a:pt x="0" y="171"/>
                    </a:lnTo>
                    <a:lnTo>
                      <a:pt x="2" y="12"/>
                    </a:lnTo>
                    <a:lnTo>
                      <a:pt x="54" y="7"/>
                    </a:lnTo>
                    <a:lnTo>
                      <a:pt x="87" y="40"/>
                    </a:lnTo>
                    <a:lnTo>
                      <a:pt x="97" y="7"/>
                    </a:lnTo>
                    <a:lnTo>
                      <a:pt x="137" y="0"/>
                    </a:lnTo>
                    <a:lnTo>
                      <a:pt x="310" y="150"/>
                    </a:lnTo>
                    <a:lnTo>
                      <a:pt x="137" y="285"/>
                    </a:lnTo>
                    <a:close/>
                  </a:path>
                </a:pathLst>
              </a:custGeom>
              <a:gradFill flip="none" rotWithShape="1">
                <a:gsLst>
                  <a:gs pos="73000">
                    <a:srgbClr val="0D0D0D">
                      <a:alpha val="0"/>
                    </a:srgbClr>
                  </a:gs>
                  <a:gs pos="100000">
                    <a:schemeClr val="tx1">
                      <a:lumMod val="95000"/>
                      <a:lumOff val="5000"/>
                      <a:alpha val="0"/>
                    </a:schemeClr>
                  </a:gs>
                  <a:gs pos="0">
                    <a:schemeClr val="tx1">
                      <a:lumMod val="95000"/>
                      <a:lumOff val="5000"/>
                      <a:alpha val="55000"/>
                    </a:schemeClr>
                  </a:gs>
                </a:gsLst>
                <a:lin ang="2700000" scaled="1"/>
                <a:tileRect/>
              </a:gradFill>
              <a:ln>
                <a:noFill/>
              </a:ln>
            </p:spPr>
            <p:txBody>
              <a:bodyPr/>
              <a:lstStyle/>
              <a:p>
                <a:pPr>
                  <a:defRPr/>
                </a:pPr>
                <a:endParaRPr lang="zh-CN" altLang="en-US" sz="2255"/>
              </a:p>
            </p:txBody>
          </p:sp>
          <p:sp>
            <p:nvSpPr>
              <p:cNvPr id="41016" name="Freeform 59"/>
              <p:cNvSpPr>
                <a:spLocks noEditPoints="1"/>
              </p:cNvSpPr>
              <p:nvPr/>
            </p:nvSpPr>
            <p:spPr bwMode="auto">
              <a:xfrm>
                <a:off x="952501" y="6013451"/>
                <a:ext cx="115888" cy="290513"/>
              </a:xfrm>
              <a:custGeom>
                <a:avLst/>
                <a:gdLst>
                  <a:gd name="T0" fmla="*/ 63551 w 31"/>
                  <a:gd name="T1" fmla="*/ 0 h 77"/>
                  <a:gd name="T2" fmla="*/ 104673 w 31"/>
                  <a:gd name="T3" fmla="*/ 18864 h 77"/>
                  <a:gd name="T4" fmla="*/ 115888 w 31"/>
                  <a:gd name="T5" fmla="*/ 67912 h 77"/>
                  <a:gd name="T6" fmla="*/ 115888 w 31"/>
                  <a:gd name="T7" fmla="*/ 233920 h 77"/>
                  <a:gd name="T8" fmla="*/ 100935 w 31"/>
                  <a:gd name="T9" fmla="*/ 275421 h 77"/>
                  <a:gd name="T10" fmla="*/ 59813 w 31"/>
                  <a:gd name="T11" fmla="*/ 290513 h 77"/>
                  <a:gd name="T12" fmla="*/ 11215 w 31"/>
                  <a:gd name="T13" fmla="*/ 267876 h 77"/>
                  <a:gd name="T14" fmla="*/ 0 w 31"/>
                  <a:gd name="T15" fmla="*/ 211282 h 77"/>
                  <a:gd name="T16" fmla="*/ 0 w 31"/>
                  <a:gd name="T17" fmla="*/ 79231 h 77"/>
                  <a:gd name="T18" fmla="*/ 11215 w 31"/>
                  <a:gd name="T19" fmla="*/ 18864 h 77"/>
                  <a:gd name="T20" fmla="*/ 63551 w 31"/>
                  <a:gd name="T21" fmla="*/ 0 h 77"/>
                  <a:gd name="T22" fmla="*/ 59813 w 31"/>
                  <a:gd name="T23" fmla="*/ 264103 h 77"/>
                  <a:gd name="T24" fmla="*/ 82243 w 31"/>
                  <a:gd name="T25" fmla="*/ 222601 h 77"/>
                  <a:gd name="T26" fmla="*/ 82243 w 31"/>
                  <a:gd name="T27" fmla="*/ 64139 h 77"/>
                  <a:gd name="T28" fmla="*/ 59813 w 31"/>
                  <a:gd name="T29" fmla="*/ 26410 h 77"/>
                  <a:gd name="T30" fmla="*/ 33645 w 31"/>
                  <a:gd name="T31" fmla="*/ 64139 h 77"/>
                  <a:gd name="T32" fmla="*/ 33645 w 31"/>
                  <a:gd name="T33" fmla="*/ 75458 h 77"/>
                  <a:gd name="T34" fmla="*/ 33645 w 31"/>
                  <a:gd name="T35" fmla="*/ 86777 h 77"/>
                  <a:gd name="T36" fmla="*/ 33645 w 31"/>
                  <a:gd name="T37" fmla="*/ 132051 h 77"/>
                  <a:gd name="T38" fmla="*/ 33645 w 31"/>
                  <a:gd name="T39" fmla="*/ 181099 h 77"/>
                  <a:gd name="T40" fmla="*/ 33645 w 31"/>
                  <a:gd name="T41" fmla="*/ 222601 h 77"/>
                  <a:gd name="T42" fmla="*/ 59813 w 31"/>
                  <a:gd name="T43" fmla="*/ 264103 h 77"/>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31" h="77">
                    <a:moveTo>
                      <a:pt x="17" y="0"/>
                    </a:moveTo>
                    <a:cubicBezTo>
                      <a:pt x="22" y="0"/>
                      <a:pt x="26" y="1"/>
                      <a:pt x="28" y="5"/>
                    </a:cubicBezTo>
                    <a:cubicBezTo>
                      <a:pt x="30" y="8"/>
                      <a:pt x="31" y="12"/>
                      <a:pt x="31" y="18"/>
                    </a:cubicBezTo>
                    <a:cubicBezTo>
                      <a:pt x="31" y="62"/>
                      <a:pt x="31" y="62"/>
                      <a:pt x="31" y="62"/>
                    </a:cubicBezTo>
                    <a:cubicBezTo>
                      <a:pt x="31" y="67"/>
                      <a:pt x="30" y="71"/>
                      <a:pt x="27" y="73"/>
                    </a:cubicBezTo>
                    <a:cubicBezTo>
                      <a:pt x="25" y="76"/>
                      <a:pt x="21" y="77"/>
                      <a:pt x="16" y="77"/>
                    </a:cubicBezTo>
                    <a:cubicBezTo>
                      <a:pt x="9" y="77"/>
                      <a:pt x="5" y="75"/>
                      <a:pt x="3" y="71"/>
                    </a:cubicBezTo>
                    <a:cubicBezTo>
                      <a:pt x="1" y="69"/>
                      <a:pt x="0" y="64"/>
                      <a:pt x="0" y="56"/>
                    </a:cubicBezTo>
                    <a:cubicBezTo>
                      <a:pt x="0" y="21"/>
                      <a:pt x="0" y="21"/>
                      <a:pt x="0" y="21"/>
                    </a:cubicBezTo>
                    <a:cubicBezTo>
                      <a:pt x="0" y="13"/>
                      <a:pt x="1" y="8"/>
                      <a:pt x="3" y="5"/>
                    </a:cubicBezTo>
                    <a:cubicBezTo>
                      <a:pt x="5" y="2"/>
                      <a:pt x="10" y="0"/>
                      <a:pt x="17" y="0"/>
                    </a:cubicBezTo>
                    <a:close/>
                    <a:moveTo>
                      <a:pt x="16" y="70"/>
                    </a:moveTo>
                    <a:cubicBezTo>
                      <a:pt x="20" y="70"/>
                      <a:pt x="22" y="66"/>
                      <a:pt x="22" y="59"/>
                    </a:cubicBezTo>
                    <a:cubicBezTo>
                      <a:pt x="22" y="17"/>
                      <a:pt x="22" y="17"/>
                      <a:pt x="22" y="17"/>
                    </a:cubicBezTo>
                    <a:cubicBezTo>
                      <a:pt x="22" y="10"/>
                      <a:pt x="20" y="7"/>
                      <a:pt x="16" y="7"/>
                    </a:cubicBezTo>
                    <a:cubicBezTo>
                      <a:pt x="11" y="7"/>
                      <a:pt x="9" y="10"/>
                      <a:pt x="9" y="17"/>
                    </a:cubicBezTo>
                    <a:cubicBezTo>
                      <a:pt x="9" y="20"/>
                      <a:pt x="9" y="20"/>
                      <a:pt x="9" y="20"/>
                    </a:cubicBezTo>
                    <a:cubicBezTo>
                      <a:pt x="9" y="23"/>
                      <a:pt x="9" y="23"/>
                      <a:pt x="9" y="23"/>
                    </a:cubicBezTo>
                    <a:cubicBezTo>
                      <a:pt x="9" y="35"/>
                      <a:pt x="9" y="35"/>
                      <a:pt x="9" y="35"/>
                    </a:cubicBezTo>
                    <a:cubicBezTo>
                      <a:pt x="9" y="48"/>
                      <a:pt x="9" y="48"/>
                      <a:pt x="9" y="48"/>
                    </a:cubicBezTo>
                    <a:cubicBezTo>
                      <a:pt x="9" y="59"/>
                      <a:pt x="9" y="59"/>
                      <a:pt x="9" y="59"/>
                    </a:cubicBezTo>
                    <a:cubicBezTo>
                      <a:pt x="9" y="66"/>
                      <a:pt x="11" y="70"/>
                      <a:pt x="16" y="70"/>
                    </a:cubicBezTo>
                    <a:close/>
                  </a:path>
                </a:pathLst>
              </a:custGeom>
              <a:solidFill>
                <a:srgbClr val="FFFFFF"/>
              </a:solidFill>
              <a:ln>
                <a:noFill/>
              </a:ln>
              <a:extLst>
                <a:ext uri="{91240B29-F687-4F45-9708-019B960494DF}">
                  <a14:hiddenLine xmlns:a14="http://schemas.microsoft.com/office/drawing/2010/main" w="15875">
                    <a:solidFill>
                      <a:srgbClr val="000000"/>
                    </a:solidFill>
                    <a:prstDash val="solid"/>
                    <a:miter lim="800000"/>
                    <a:headEnd/>
                    <a:tailEnd/>
                  </a14:hiddenLine>
                </a:ext>
              </a:extLst>
            </p:spPr>
            <p:txBody>
              <a:bodyPr/>
              <a:lstStyle/>
              <a:p>
                <a:endParaRPr lang="zh-CN" altLang="en-US" sz="2255"/>
              </a:p>
            </p:txBody>
          </p:sp>
          <p:sp>
            <p:nvSpPr>
              <p:cNvPr id="41017" name="Freeform 60"/>
              <p:cNvSpPr/>
              <p:nvPr/>
            </p:nvSpPr>
            <p:spPr bwMode="auto">
              <a:xfrm>
                <a:off x="1090613" y="6013451"/>
                <a:ext cx="117475" cy="290513"/>
              </a:xfrm>
              <a:custGeom>
                <a:avLst/>
                <a:gdLst>
                  <a:gd name="T0" fmla="*/ 0 w 31"/>
                  <a:gd name="T1" fmla="*/ 60366 h 77"/>
                  <a:gd name="T2" fmla="*/ 15158 w 31"/>
                  <a:gd name="T3" fmla="*/ 15092 h 77"/>
                  <a:gd name="T4" fmla="*/ 60632 w 31"/>
                  <a:gd name="T5" fmla="*/ 0 h 77"/>
                  <a:gd name="T6" fmla="*/ 109896 w 31"/>
                  <a:gd name="T7" fmla="*/ 22637 h 77"/>
                  <a:gd name="T8" fmla="*/ 117475 w 31"/>
                  <a:gd name="T9" fmla="*/ 83004 h 77"/>
                  <a:gd name="T10" fmla="*/ 113685 w 31"/>
                  <a:gd name="T11" fmla="*/ 113187 h 77"/>
                  <a:gd name="T12" fmla="*/ 102317 w 31"/>
                  <a:gd name="T13" fmla="*/ 143370 h 77"/>
                  <a:gd name="T14" fmla="*/ 68211 w 31"/>
                  <a:gd name="T15" fmla="*/ 196191 h 77"/>
                  <a:gd name="T16" fmla="*/ 41685 w 31"/>
                  <a:gd name="T17" fmla="*/ 256557 h 77"/>
                  <a:gd name="T18" fmla="*/ 117475 w 31"/>
                  <a:gd name="T19" fmla="*/ 256557 h 77"/>
                  <a:gd name="T20" fmla="*/ 117475 w 31"/>
                  <a:gd name="T21" fmla="*/ 286740 h 77"/>
                  <a:gd name="T22" fmla="*/ 30316 w 31"/>
                  <a:gd name="T23" fmla="*/ 290513 h 77"/>
                  <a:gd name="T24" fmla="*/ 0 w 31"/>
                  <a:gd name="T25" fmla="*/ 286740 h 77"/>
                  <a:gd name="T26" fmla="*/ 0 w 31"/>
                  <a:gd name="T27" fmla="*/ 286740 h 77"/>
                  <a:gd name="T28" fmla="*/ 18948 w 31"/>
                  <a:gd name="T29" fmla="*/ 207509 h 77"/>
                  <a:gd name="T30" fmla="*/ 64422 w 31"/>
                  <a:gd name="T31" fmla="*/ 139597 h 77"/>
                  <a:gd name="T32" fmla="*/ 79580 w 31"/>
                  <a:gd name="T33" fmla="*/ 75458 h 77"/>
                  <a:gd name="T34" fmla="*/ 79580 w 31"/>
                  <a:gd name="T35" fmla="*/ 71685 h 77"/>
                  <a:gd name="T36" fmla="*/ 79580 w 31"/>
                  <a:gd name="T37" fmla="*/ 64139 h 77"/>
                  <a:gd name="T38" fmla="*/ 79580 w 31"/>
                  <a:gd name="T39" fmla="*/ 45275 h 77"/>
                  <a:gd name="T40" fmla="*/ 56843 w 31"/>
                  <a:gd name="T41" fmla="*/ 26410 h 77"/>
                  <a:gd name="T42" fmla="*/ 37895 w 31"/>
                  <a:gd name="T43" fmla="*/ 60366 h 77"/>
                  <a:gd name="T44" fmla="*/ 37895 w 31"/>
                  <a:gd name="T45" fmla="*/ 71685 h 77"/>
                  <a:gd name="T46" fmla="*/ 37895 w 31"/>
                  <a:gd name="T47" fmla="*/ 79231 h 77"/>
                  <a:gd name="T48" fmla="*/ 37895 w 31"/>
                  <a:gd name="T49" fmla="*/ 86777 h 77"/>
                  <a:gd name="T50" fmla="*/ 37895 w 31"/>
                  <a:gd name="T51" fmla="*/ 98095 h 77"/>
                  <a:gd name="T52" fmla="*/ 0 w 31"/>
                  <a:gd name="T53" fmla="*/ 98095 h 77"/>
                  <a:gd name="T54" fmla="*/ 0 w 31"/>
                  <a:gd name="T55" fmla="*/ 60366 h 77"/>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31" h="77">
                    <a:moveTo>
                      <a:pt x="0" y="16"/>
                    </a:moveTo>
                    <a:cubicBezTo>
                      <a:pt x="0" y="10"/>
                      <a:pt x="2" y="6"/>
                      <a:pt x="4" y="4"/>
                    </a:cubicBezTo>
                    <a:cubicBezTo>
                      <a:pt x="6" y="1"/>
                      <a:pt x="10" y="0"/>
                      <a:pt x="16" y="0"/>
                    </a:cubicBezTo>
                    <a:cubicBezTo>
                      <a:pt x="23" y="0"/>
                      <a:pt x="27" y="2"/>
                      <a:pt x="29" y="6"/>
                    </a:cubicBezTo>
                    <a:cubicBezTo>
                      <a:pt x="30" y="9"/>
                      <a:pt x="31" y="14"/>
                      <a:pt x="31" y="22"/>
                    </a:cubicBezTo>
                    <a:cubicBezTo>
                      <a:pt x="31" y="25"/>
                      <a:pt x="31" y="28"/>
                      <a:pt x="30" y="30"/>
                    </a:cubicBezTo>
                    <a:cubicBezTo>
                      <a:pt x="30" y="32"/>
                      <a:pt x="29" y="35"/>
                      <a:pt x="27" y="38"/>
                    </a:cubicBezTo>
                    <a:cubicBezTo>
                      <a:pt x="18" y="52"/>
                      <a:pt x="18" y="52"/>
                      <a:pt x="18" y="52"/>
                    </a:cubicBezTo>
                    <a:cubicBezTo>
                      <a:pt x="14" y="58"/>
                      <a:pt x="12" y="63"/>
                      <a:pt x="11" y="68"/>
                    </a:cubicBezTo>
                    <a:cubicBezTo>
                      <a:pt x="31" y="68"/>
                      <a:pt x="31" y="68"/>
                      <a:pt x="31" y="68"/>
                    </a:cubicBezTo>
                    <a:cubicBezTo>
                      <a:pt x="31" y="76"/>
                      <a:pt x="31" y="76"/>
                      <a:pt x="31" y="76"/>
                    </a:cubicBezTo>
                    <a:cubicBezTo>
                      <a:pt x="8" y="77"/>
                      <a:pt x="8" y="77"/>
                      <a:pt x="8" y="77"/>
                    </a:cubicBezTo>
                    <a:cubicBezTo>
                      <a:pt x="0" y="76"/>
                      <a:pt x="0" y="76"/>
                      <a:pt x="0" y="76"/>
                    </a:cubicBezTo>
                    <a:cubicBezTo>
                      <a:pt x="0" y="76"/>
                      <a:pt x="0" y="76"/>
                      <a:pt x="0" y="76"/>
                    </a:cubicBezTo>
                    <a:cubicBezTo>
                      <a:pt x="0" y="68"/>
                      <a:pt x="2" y="61"/>
                      <a:pt x="5" y="55"/>
                    </a:cubicBezTo>
                    <a:cubicBezTo>
                      <a:pt x="7" y="51"/>
                      <a:pt x="11" y="45"/>
                      <a:pt x="17" y="37"/>
                    </a:cubicBezTo>
                    <a:cubicBezTo>
                      <a:pt x="20" y="32"/>
                      <a:pt x="21" y="27"/>
                      <a:pt x="21" y="20"/>
                    </a:cubicBezTo>
                    <a:cubicBezTo>
                      <a:pt x="21" y="19"/>
                      <a:pt x="21" y="19"/>
                      <a:pt x="21" y="19"/>
                    </a:cubicBezTo>
                    <a:cubicBezTo>
                      <a:pt x="21" y="17"/>
                      <a:pt x="21" y="17"/>
                      <a:pt x="21" y="17"/>
                    </a:cubicBezTo>
                    <a:cubicBezTo>
                      <a:pt x="21" y="15"/>
                      <a:pt x="21" y="13"/>
                      <a:pt x="21" y="12"/>
                    </a:cubicBezTo>
                    <a:cubicBezTo>
                      <a:pt x="20" y="9"/>
                      <a:pt x="18" y="7"/>
                      <a:pt x="15" y="7"/>
                    </a:cubicBezTo>
                    <a:cubicBezTo>
                      <a:pt x="11" y="7"/>
                      <a:pt x="10" y="10"/>
                      <a:pt x="10" y="16"/>
                    </a:cubicBezTo>
                    <a:cubicBezTo>
                      <a:pt x="10" y="19"/>
                      <a:pt x="10" y="19"/>
                      <a:pt x="10" y="19"/>
                    </a:cubicBezTo>
                    <a:cubicBezTo>
                      <a:pt x="10" y="21"/>
                      <a:pt x="10" y="21"/>
                      <a:pt x="10" y="21"/>
                    </a:cubicBezTo>
                    <a:cubicBezTo>
                      <a:pt x="10" y="23"/>
                      <a:pt x="10" y="23"/>
                      <a:pt x="10" y="23"/>
                    </a:cubicBezTo>
                    <a:cubicBezTo>
                      <a:pt x="10" y="26"/>
                      <a:pt x="10" y="26"/>
                      <a:pt x="10" y="26"/>
                    </a:cubicBezTo>
                    <a:cubicBezTo>
                      <a:pt x="0" y="26"/>
                      <a:pt x="0" y="26"/>
                      <a:pt x="0" y="26"/>
                    </a:cubicBezTo>
                    <a:lnTo>
                      <a:pt x="0" y="16"/>
                    </a:lnTo>
                    <a:close/>
                  </a:path>
                </a:pathLst>
              </a:custGeom>
              <a:solidFill>
                <a:srgbClr val="FFFFFF"/>
              </a:solidFill>
              <a:ln>
                <a:noFill/>
              </a:ln>
              <a:extLst>
                <a:ext uri="{91240B29-F687-4F45-9708-019B960494DF}">
                  <a14:hiddenLine xmlns:a14="http://schemas.microsoft.com/office/drawing/2010/main" w="15875">
                    <a:solidFill>
                      <a:srgbClr val="000000"/>
                    </a:solidFill>
                    <a:prstDash val="solid"/>
                    <a:miter lim="800000"/>
                    <a:headEnd/>
                    <a:tailEnd/>
                  </a14:hiddenLine>
                </a:ext>
              </a:extLst>
            </p:spPr>
            <p:txBody>
              <a:bodyPr/>
              <a:lstStyle/>
              <a:p>
                <a:endParaRPr lang="zh-CN" altLang="en-US" sz="2255"/>
              </a:p>
            </p:txBody>
          </p:sp>
        </p:grpSp>
      </p:grpSp>
      <p:grpSp>
        <p:nvGrpSpPr>
          <p:cNvPr id="40966" name="组合 3"/>
          <p:cNvGrpSpPr/>
          <p:nvPr/>
        </p:nvGrpSpPr>
        <p:grpSpPr bwMode="auto">
          <a:xfrm>
            <a:off x="4044949" y="3238942"/>
            <a:ext cx="2163764" cy="1882926"/>
            <a:chOff x="4044280" y="2999474"/>
            <a:chExt cx="2164994" cy="1905223"/>
          </a:xfrm>
        </p:grpSpPr>
        <p:sp>
          <p:nvSpPr>
            <p:cNvPr id="112" name="Freeform 5"/>
            <p:cNvSpPr/>
            <p:nvPr/>
          </p:nvSpPr>
          <p:spPr bwMode="auto">
            <a:xfrm>
              <a:off x="4044280" y="2999474"/>
              <a:ext cx="2164994" cy="1905223"/>
            </a:xfrm>
            <a:custGeom>
              <a:avLst/>
              <a:gdLst>
                <a:gd name="T0" fmla="*/ 365 w 1306"/>
                <a:gd name="T1" fmla="*/ 1149 h 1149"/>
                <a:gd name="T2" fmla="*/ 300 w 1306"/>
                <a:gd name="T3" fmla="*/ 1111 h 1149"/>
                <a:gd name="T4" fmla="*/ 12 w 1306"/>
                <a:gd name="T5" fmla="*/ 613 h 1149"/>
                <a:gd name="T6" fmla="*/ 12 w 1306"/>
                <a:gd name="T7" fmla="*/ 537 h 1149"/>
                <a:gd name="T8" fmla="*/ 300 w 1306"/>
                <a:gd name="T9" fmla="*/ 38 h 1149"/>
                <a:gd name="T10" fmla="*/ 365 w 1306"/>
                <a:gd name="T11" fmla="*/ 0 h 1149"/>
                <a:gd name="T12" fmla="*/ 941 w 1306"/>
                <a:gd name="T13" fmla="*/ 0 h 1149"/>
                <a:gd name="T14" fmla="*/ 1006 w 1306"/>
                <a:gd name="T15" fmla="*/ 38 h 1149"/>
                <a:gd name="T16" fmla="*/ 1294 w 1306"/>
                <a:gd name="T17" fmla="*/ 537 h 1149"/>
                <a:gd name="T18" fmla="*/ 1294 w 1306"/>
                <a:gd name="T19" fmla="*/ 613 h 1149"/>
                <a:gd name="T20" fmla="*/ 1006 w 1306"/>
                <a:gd name="T21" fmla="*/ 1111 h 1149"/>
                <a:gd name="T22" fmla="*/ 941 w 1306"/>
                <a:gd name="T23" fmla="*/ 1149 h 1149"/>
                <a:gd name="T24" fmla="*/ 365 w 1306"/>
                <a:gd name="T25" fmla="*/ 1149 h 1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06" h="1149">
                  <a:moveTo>
                    <a:pt x="365" y="1149"/>
                  </a:moveTo>
                  <a:cubicBezTo>
                    <a:pt x="341" y="1149"/>
                    <a:pt x="312" y="1132"/>
                    <a:pt x="300" y="1111"/>
                  </a:cubicBezTo>
                  <a:cubicBezTo>
                    <a:pt x="12" y="613"/>
                    <a:pt x="12" y="613"/>
                    <a:pt x="12" y="613"/>
                  </a:cubicBezTo>
                  <a:cubicBezTo>
                    <a:pt x="0" y="592"/>
                    <a:pt x="0" y="558"/>
                    <a:pt x="12" y="537"/>
                  </a:cubicBezTo>
                  <a:cubicBezTo>
                    <a:pt x="300" y="38"/>
                    <a:pt x="300" y="38"/>
                    <a:pt x="300" y="38"/>
                  </a:cubicBezTo>
                  <a:cubicBezTo>
                    <a:pt x="312" y="17"/>
                    <a:pt x="341" y="0"/>
                    <a:pt x="365" y="0"/>
                  </a:cubicBezTo>
                  <a:cubicBezTo>
                    <a:pt x="941" y="0"/>
                    <a:pt x="941" y="0"/>
                    <a:pt x="941" y="0"/>
                  </a:cubicBezTo>
                  <a:cubicBezTo>
                    <a:pt x="965" y="0"/>
                    <a:pt x="994" y="17"/>
                    <a:pt x="1006" y="38"/>
                  </a:cubicBezTo>
                  <a:cubicBezTo>
                    <a:pt x="1294" y="537"/>
                    <a:pt x="1294" y="537"/>
                    <a:pt x="1294" y="537"/>
                  </a:cubicBezTo>
                  <a:cubicBezTo>
                    <a:pt x="1306" y="558"/>
                    <a:pt x="1306" y="592"/>
                    <a:pt x="1294" y="613"/>
                  </a:cubicBezTo>
                  <a:cubicBezTo>
                    <a:pt x="1006" y="1111"/>
                    <a:pt x="1006" y="1111"/>
                    <a:pt x="1006" y="1111"/>
                  </a:cubicBezTo>
                  <a:cubicBezTo>
                    <a:pt x="994" y="1132"/>
                    <a:pt x="965" y="1149"/>
                    <a:pt x="941" y="1149"/>
                  </a:cubicBezTo>
                  <a:lnTo>
                    <a:pt x="365" y="1149"/>
                  </a:lnTo>
                  <a:close/>
                </a:path>
              </a:pathLst>
            </a:custGeom>
            <a:gradFill flip="none" rotWithShape="1">
              <a:gsLst>
                <a:gs pos="100000">
                  <a:srgbClr val="FFFFFF">
                    <a:lumMod val="100000"/>
                  </a:srgbClr>
                </a:gs>
                <a:gs pos="0">
                  <a:srgbClr val="D9D9DA"/>
                </a:gs>
              </a:gsLst>
              <a:lin ang="2700000" scaled="1"/>
              <a:tileRect/>
            </a:gradFill>
            <a:ln w="28575" cap="flat" cmpd="sng" algn="ctr">
              <a:gradFill flip="none" rotWithShape="1">
                <a:gsLst>
                  <a:gs pos="100000">
                    <a:srgbClr val="FFFFFF"/>
                  </a:gs>
                  <a:gs pos="0">
                    <a:srgbClr val="D9D9DA"/>
                  </a:gs>
                </a:gsLst>
                <a:lin ang="13500000" scaled="1"/>
                <a:tileRect/>
              </a:gradFill>
              <a:prstDash val="solid"/>
              <a:miter lim="800000"/>
            </a:ln>
            <a:effectLst>
              <a:outerShdw blurRad="279400" dist="165100" dir="2700000" algn="t" rotWithShape="0">
                <a:prstClr val="black">
                  <a:alpha val="35000"/>
                </a:prstClr>
              </a:outerShdw>
            </a:effectLst>
          </p:spPr>
          <p:txBody>
            <a:bodyPr anchor="ctr"/>
            <a:lstStyle/>
            <a:p>
              <a:pPr algn="ctr">
                <a:defRPr/>
              </a:pPr>
              <a:endParaRPr lang="zh-CN" altLang="en-US" sz="2255" kern="0">
                <a:solidFill>
                  <a:prstClr val="white"/>
                </a:solidFill>
                <a:latin typeface="Calibri" panose="020F0502020204030204"/>
              </a:endParaRPr>
            </a:p>
          </p:txBody>
        </p:sp>
        <p:sp>
          <p:nvSpPr>
            <p:cNvPr id="104" name="Freeform 5"/>
            <p:cNvSpPr/>
            <p:nvPr/>
          </p:nvSpPr>
          <p:spPr bwMode="auto">
            <a:xfrm>
              <a:off x="4200183" y="3161348"/>
              <a:ext cx="1833385" cy="1613403"/>
            </a:xfrm>
            <a:custGeom>
              <a:avLst/>
              <a:gdLst>
                <a:gd name="T0" fmla="*/ 365 w 1306"/>
                <a:gd name="T1" fmla="*/ 1149 h 1149"/>
                <a:gd name="T2" fmla="*/ 300 w 1306"/>
                <a:gd name="T3" fmla="*/ 1111 h 1149"/>
                <a:gd name="T4" fmla="*/ 12 w 1306"/>
                <a:gd name="T5" fmla="*/ 613 h 1149"/>
                <a:gd name="T6" fmla="*/ 12 w 1306"/>
                <a:gd name="T7" fmla="*/ 537 h 1149"/>
                <a:gd name="T8" fmla="*/ 300 w 1306"/>
                <a:gd name="T9" fmla="*/ 38 h 1149"/>
                <a:gd name="T10" fmla="*/ 365 w 1306"/>
                <a:gd name="T11" fmla="*/ 0 h 1149"/>
                <a:gd name="T12" fmla="*/ 941 w 1306"/>
                <a:gd name="T13" fmla="*/ 0 h 1149"/>
                <a:gd name="T14" fmla="*/ 1006 w 1306"/>
                <a:gd name="T15" fmla="*/ 38 h 1149"/>
                <a:gd name="T16" fmla="*/ 1294 w 1306"/>
                <a:gd name="T17" fmla="*/ 537 h 1149"/>
                <a:gd name="T18" fmla="*/ 1294 w 1306"/>
                <a:gd name="T19" fmla="*/ 613 h 1149"/>
                <a:gd name="T20" fmla="*/ 1006 w 1306"/>
                <a:gd name="T21" fmla="*/ 1111 h 1149"/>
                <a:gd name="T22" fmla="*/ 941 w 1306"/>
                <a:gd name="T23" fmla="*/ 1149 h 1149"/>
                <a:gd name="T24" fmla="*/ 365 w 1306"/>
                <a:gd name="T25" fmla="*/ 1149 h 1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06" h="1149">
                  <a:moveTo>
                    <a:pt x="365" y="1149"/>
                  </a:moveTo>
                  <a:cubicBezTo>
                    <a:pt x="341" y="1149"/>
                    <a:pt x="312" y="1132"/>
                    <a:pt x="300" y="1111"/>
                  </a:cubicBezTo>
                  <a:cubicBezTo>
                    <a:pt x="12" y="613"/>
                    <a:pt x="12" y="613"/>
                    <a:pt x="12" y="613"/>
                  </a:cubicBezTo>
                  <a:cubicBezTo>
                    <a:pt x="0" y="592"/>
                    <a:pt x="0" y="558"/>
                    <a:pt x="12" y="537"/>
                  </a:cubicBezTo>
                  <a:cubicBezTo>
                    <a:pt x="300" y="38"/>
                    <a:pt x="300" y="38"/>
                    <a:pt x="300" y="38"/>
                  </a:cubicBezTo>
                  <a:cubicBezTo>
                    <a:pt x="312" y="17"/>
                    <a:pt x="341" y="0"/>
                    <a:pt x="365" y="0"/>
                  </a:cubicBezTo>
                  <a:cubicBezTo>
                    <a:pt x="941" y="0"/>
                    <a:pt x="941" y="0"/>
                    <a:pt x="941" y="0"/>
                  </a:cubicBezTo>
                  <a:cubicBezTo>
                    <a:pt x="965" y="0"/>
                    <a:pt x="994" y="17"/>
                    <a:pt x="1006" y="38"/>
                  </a:cubicBezTo>
                  <a:cubicBezTo>
                    <a:pt x="1294" y="537"/>
                    <a:pt x="1294" y="537"/>
                    <a:pt x="1294" y="537"/>
                  </a:cubicBezTo>
                  <a:cubicBezTo>
                    <a:pt x="1306" y="558"/>
                    <a:pt x="1306" y="592"/>
                    <a:pt x="1294" y="613"/>
                  </a:cubicBezTo>
                  <a:cubicBezTo>
                    <a:pt x="1006" y="1111"/>
                    <a:pt x="1006" y="1111"/>
                    <a:pt x="1006" y="1111"/>
                  </a:cubicBezTo>
                  <a:cubicBezTo>
                    <a:pt x="994" y="1132"/>
                    <a:pt x="965" y="1149"/>
                    <a:pt x="941" y="1149"/>
                  </a:cubicBezTo>
                  <a:lnTo>
                    <a:pt x="365" y="1149"/>
                  </a:lnTo>
                  <a:close/>
                </a:path>
              </a:pathLst>
            </a:custGeom>
            <a:solidFill>
              <a:schemeClr val="accent2"/>
            </a:solidFill>
            <a:ln w="28575" cap="flat">
              <a:solidFill>
                <a:schemeClr val="accent2">
                  <a:lumMod val="60000"/>
                  <a:lumOff val="40000"/>
                </a:schemeClr>
              </a:solidFill>
              <a:prstDash val="solid"/>
              <a:miter lim="800000"/>
            </a:ln>
          </p:spPr>
          <p:txBody>
            <a:bodyPr/>
            <a:lstStyle/>
            <a:p>
              <a:pPr>
                <a:defRPr/>
              </a:pPr>
              <a:endParaRPr lang="zh-CN" altLang="en-US" sz="2255"/>
            </a:p>
          </p:txBody>
        </p:sp>
        <p:grpSp>
          <p:nvGrpSpPr>
            <p:cNvPr id="41000" name="组合 74"/>
            <p:cNvGrpSpPr/>
            <p:nvPr/>
          </p:nvGrpSpPr>
          <p:grpSpPr bwMode="auto">
            <a:xfrm>
              <a:off x="4742518" y="3572999"/>
              <a:ext cx="1329665" cy="1197525"/>
              <a:chOff x="5405438" y="6815138"/>
              <a:chExt cx="511175" cy="460375"/>
            </a:xfrm>
          </p:grpSpPr>
          <p:sp>
            <p:nvSpPr>
              <p:cNvPr id="80" name="Freeform 61"/>
              <p:cNvSpPr/>
              <p:nvPr/>
            </p:nvSpPr>
            <p:spPr bwMode="auto">
              <a:xfrm>
                <a:off x="5424488" y="6821488"/>
                <a:ext cx="492125" cy="454025"/>
              </a:xfrm>
              <a:custGeom>
                <a:avLst/>
                <a:gdLst>
                  <a:gd name="T0" fmla="*/ 140 w 310"/>
                  <a:gd name="T1" fmla="*/ 286 h 286"/>
                  <a:gd name="T2" fmla="*/ 0 w 310"/>
                  <a:gd name="T3" fmla="*/ 172 h 286"/>
                  <a:gd name="T4" fmla="*/ 2 w 310"/>
                  <a:gd name="T5" fmla="*/ 12 h 286"/>
                  <a:gd name="T6" fmla="*/ 57 w 310"/>
                  <a:gd name="T7" fmla="*/ 7 h 286"/>
                  <a:gd name="T8" fmla="*/ 88 w 310"/>
                  <a:gd name="T9" fmla="*/ 41 h 286"/>
                  <a:gd name="T10" fmla="*/ 97 w 310"/>
                  <a:gd name="T11" fmla="*/ 7 h 286"/>
                  <a:gd name="T12" fmla="*/ 135 w 310"/>
                  <a:gd name="T13" fmla="*/ 0 h 286"/>
                  <a:gd name="T14" fmla="*/ 310 w 310"/>
                  <a:gd name="T15" fmla="*/ 150 h 286"/>
                  <a:gd name="T16" fmla="*/ 140 w 310"/>
                  <a:gd name="T17" fmla="*/ 286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0" h="286">
                    <a:moveTo>
                      <a:pt x="140" y="286"/>
                    </a:moveTo>
                    <a:lnTo>
                      <a:pt x="0" y="172"/>
                    </a:lnTo>
                    <a:lnTo>
                      <a:pt x="2" y="12"/>
                    </a:lnTo>
                    <a:lnTo>
                      <a:pt x="57" y="7"/>
                    </a:lnTo>
                    <a:lnTo>
                      <a:pt x="88" y="41"/>
                    </a:lnTo>
                    <a:lnTo>
                      <a:pt x="97" y="7"/>
                    </a:lnTo>
                    <a:lnTo>
                      <a:pt x="135" y="0"/>
                    </a:lnTo>
                    <a:lnTo>
                      <a:pt x="310" y="150"/>
                    </a:lnTo>
                    <a:lnTo>
                      <a:pt x="140" y="286"/>
                    </a:lnTo>
                    <a:close/>
                  </a:path>
                </a:pathLst>
              </a:custGeom>
              <a:gradFill flip="none" rotWithShape="1">
                <a:gsLst>
                  <a:gs pos="73000">
                    <a:srgbClr val="0D0D0D">
                      <a:alpha val="0"/>
                    </a:srgbClr>
                  </a:gs>
                  <a:gs pos="100000">
                    <a:schemeClr val="tx1">
                      <a:lumMod val="95000"/>
                      <a:lumOff val="5000"/>
                      <a:alpha val="0"/>
                    </a:schemeClr>
                  </a:gs>
                  <a:gs pos="0">
                    <a:schemeClr val="tx1">
                      <a:lumMod val="95000"/>
                      <a:lumOff val="5000"/>
                      <a:alpha val="55000"/>
                    </a:schemeClr>
                  </a:gs>
                </a:gsLst>
                <a:lin ang="2700000" scaled="1"/>
                <a:tileRect/>
              </a:gradFill>
              <a:ln>
                <a:noFill/>
              </a:ln>
            </p:spPr>
            <p:txBody>
              <a:bodyPr/>
              <a:lstStyle/>
              <a:p>
                <a:pPr>
                  <a:defRPr/>
                </a:pPr>
                <a:endParaRPr lang="zh-CN" altLang="en-US" sz="2255"/>
              </a:p>
            </p:txBody>
          </p:sp>
          <p:sp>
            <p:nvSpPr>
              <p:cNvPr id="41004" name="Freeform 62"/>
              <p:cNvSpPr>
                <a:spLocks noEditPoints="1"/>
              </p:cNvSpPr>
              <p:nvPr/>
            </p:nvSpPr>
            <p:spPr bwMode="auto">
              <a:xfrm>
                <a:off x="5405438" y="6815138"/>
                <a:ext cx="117475" cy="290513"/>
              </a:xfrm>
              <a:custGeom>
                <a:avLst/>
                <a:gdLst>
                  <a:gd name="T0" fmla="*/ 64422 w 31"/>
                  <a:gd name="T1" fmla="*/ 0 h 77"/>
                  <a:gd name="T2" fmla="*/ 109896 w 31"/>
                  <a:gd name="T3" fmla="*/ 18864 h 77"/>
                  <a:gd name="T4" fmla="*/ 117475 w 31"/>
                  <a:gd name="T5" fmla="*/ 67912 h 77"/>
                  <a:gd name="T6" fmla="*/ 117475 w 31"/>
                  <a:gd name="T7" fmla="*/ 233920 h 77"/>
                  <a:gd name="T8" fmla="*/ 102317 w 31"/>
                  <a:gd name="T9" fmla="*/ 275421 h 77"/>
                  <a:gd name="T10" fmla="*/ 60632 w 31"/>
                  <a:gd name="T11" fmla="*/ 290513 h 77"/>
                  <a:gd name="T12" fmla="*/ 11369 w 31"/>
                  <a:gd name="T13" fmla="*/ 271649 h 77"/>
                  <a:gd name="T14" fmla="*/ 0 w 31"/>
                  <a:gd name="T15" fmla="*/ 211282 h 77"/>
                  <a:gd name="T16" fmla="*/ 0 w 31"/>
                  <a:gd name="T17" fmla="*/ 79231 h 77"/>
                  <a:gd name="T18" fmla="*/ 11369 w 31"/>
                  <a:gd name="T19" fmla="*/ 18864 h 77"/>
                  <a:gd name="T20" fmla="*/ 64422 w 31"/>
                  <a:gd name="T21" fmla="*/ 0 h 77"/>
                  <a:gd name="T22" fmla="*/ 60632 w 31"/>
                  <a:gd name="T23" fmla="*/ 264103 h 77"/>
                  <a:gd name="T24" fmla="*/ 87159 w 31"/>
                  <a:gd name="T25" fmla="*/ 222601 h 77"/>
                  <a:gd name="T26" fmla="*/ 87159 w 31"/>
                  <a:gd name="T27" fmla="*/ 64139 h 77"/>
                  <a:gd name="T28" fmla="*/ 60632 w 31"/>
                  <a:gd name="T29" fmla="*/ 26410 h 77"/>
                  <a:gd name="T30" fmla="*/ 34106 w 31"/>
                  <a:gd name="T31" fmla="*/ 64139 h 77"/>
                  <a:gd name="T32" fmla="*/ 34106 w 31"/>
                  <a:gd name="T33" fmla="*/ 75458 h 77"/>
                  <a:gd name="T34" fmla="*/ 34106 w 31"/>
                  <a:gd name="T35" fmla="*/ 86777 h 77"/>
                  <a:gd name="T36" fmla="*/ 34106 w 31"/>
                  <a:gd name="T37" fmla="*/ 132051 h 77"/>
                  <a:gd name="T38" fmla="*/ 34106 w 31"/>
                  <a:gd name="T39" fmla="*/ 181099 h 77"/>
                  <a:gd name="T40" fmla="*/ 34106 w 31"/>
                  <a:gd name="T41" fmla="*/ 222601 h 77"/>
                  <a:gd name="T42" fmla="*/ 60632 w 31"/>
                  <a:gd name="T43" fmla="*/ 264103 h 77"/>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31" h="77">
                    <a:moveTo>
                      <a:pt x="17" y="0"/>
                    </a:moveTo>
                    <a:cubicBezTo>
                      <a:pt x="22" y="0"/>
                      <a:pt x="26" y="2"/>
                      <a:pt x="29" y="5"/>
                    </a:cubicBezTo>
                    <a:cubicBezTo>
                      <a:pt x="30" y="8"/>
                      <a:pt x="31" y="12"/>
                      <a:pt x="31" y="18"/>
                    </a:cubicBezTo>
                    <a:cubicBezTo>
                      <a:pt x="31" y="62"/>
                      <a:pt x="31" y="62"/>
                      <a:pt x="31" y="62"/>
                    </a:cubicBezTo>
                    <a:cubicBezTo>
                      <a:pt x="31" y="67"/>
                      <a:pt x="30" y="71"/>
                      <a:pt x="27" y="73"/>
                    </a:cubicBezTo>
                    <a:cubicBezTo>
                      <a:pt x="25" y="76"/>
                      <a:pt x="21" y="77"/>
                      <a:pt x="16" y="77"/>
                    </a:cubicBezTo>
                    <a:cubicBezTo>
                      <a:pt x="10" y="77"/>
                      <a:pt x="5" y="75"/>
                      <a:pt x="3" y="72"/>
                    </a:cubicBezTo>
                    <a:cubicBezTo>
                      <a:pt x="1" y="69"/>
                      <a:pt x="0" y="64"/>
                      <a:pt x="0" y="56"/>
                    </a:cubicBezTo>
                    <a:cubicBezTo>
                      <a:pt x="0" y="21"/>
                      <a:pt x="0" y="21"/>
                      <a:pt x="0" y="21"/>
                    </a:cubicBezTo>
                    <a:cubicBezTo>
                      <a:pt x="0" y="14"/>
                      <a:pt x="1" y="8"/>
                      <a:pt x="3" y="5"/>
                    </a:cubicBezTo>
                    <a:cubicBezTo>
                      <a:pt x="5" y="2"/>
                      <a:pt x="10" y="0"/>
                      <a:pt x="17" y="0"/>
                    </a:cubicBezTo>
                    <a:close/>
                    <a:moveTo>
                      <a:pt x="16" y="70"/>
                    </a:moveTo>
                    <a:cubicBezTo>
                      <a:pt x="20" y="70"/>
                      <a:pt x="23" y="66"/>
                      <a:pt x="23" y="59"/>
                    </a:cubicBezTo>
                    <a:cubicBezTo>
                      <a:pt x="23" y="17"/>
                      <a:pt x="23" y="17"/>
                      <a:pt x="23" y="17"/>
                    </a:cubicBezTo>
                    <a:cubicBezTo>
                      <a:pt x="23" y="10"/>
                      <a:pt x="20" y="7"/>
                      <a:pt x="16" y="7"/>
                    </a:cubicBezTo>
                    <a:cubicBezTo>
                      <a:pt x="12" y="7"/>
                      <a:pt x="9" y="10"/>
                      <a:pt x="9" y="17"/>
                    </a:cubicBezTo>
                    <a:cubicBezTo>
                      <a:pt x="9" y="20"/>
                      <a:pt x="9" y="20"/>
                      <a:pt x="9" y="20"/>
                    </a:cubicBezTo>
                    <a:cubicBezTo>
                      <a:pt x="9" y="23"/>
                      <a:pt x="9" y="23"/>
                      <a:pt x="9" y="23"/>
                    </a:cubicBezTo>
                    <a:cubicBezTo>
                      <a:pt x="9" y="35"/>
                      <a:pt x="9" y="35"/>
                      <a:pt x="9" y="35"/>
                    </a:cubicBezTo>
                    <a:cubicBezTo>
                      <a:pt x="9" y="48"/>
                      <a:pt x="9" y="48"/>
                      <a:pt x="9" y="48"/>
                    </a:cubicBezTo>
                    <a:cubicBezTo>
                      <a:pt x="9" y="59"/>
                      <a:pt x="9" y="59"/>
                      <a:pt x="9" y="59"/>
                    </a:cubicBezTo>
                    <a:cubicBezTo>
                      <a:pt x="9" y="66"/>
                      <a:pt x="12" y="70"/>
                      <a:pt x="16" y="70"/>
                    </a:cubicBezTo>
                    <a:close/>
                  </a:path>
                </a:pathLst>
              </a:custGeom>
              <a:solidFill>
                <a:srgbClr val="FFFFFF"/>
              </a:solidFill>
              <a:ln>
                <a:noFill/>
              </a:ln>
              <a:extLst>
                <a:ext uri="{91240B29-F687-4F45-9708-019B960494DF}">
                  <a14:hiddenLine xmlns:a14="http://schemas.microsoft.com/office/drawing/2010/main" w="15875">
                    <a:solidFill>
                      <a:srgbClr val="000000"/>
                    </a:solidFill>
                    <a:prstDash val="solid"/>
                    <a:miter lim="800000"/>
                    <a:headEnd/>
                    <a:tailEnd/>
                  </a14:hiddenLine>
                </a:ext>
              </a:extLst>
            </p:spPr>
            <p:txBody>
              <a:bodyPr/>
              <a:lstStyle/>
              <a:p>
                <a:endParaRPr lang="zh-CN" altLang="en-US" sz="2255"/>
              </a:p>
            </p:txBody>
          </p:sp>
          <p:sp>
            <p:nvSpPr>
              <p:cNvPr id="41005" name="Freeform 63"/>
              <p:cNvSpPr/>
              <p:nvPr/>
            </p:nvSpPr>
            <p:spPr bwMode="auto">
              <a:xfrm>
                <a:off x="5545138" y="6815138"/>
                <a:ext cx="112713" cy="290513"/>
              </a:xfrm>
              <a:custGeom>
                <a:avLst/>
                <a:gdLst>
                  <a:gd name="T0" fmla="*/ 33814 w 30"/>
                  <a:gd name="T1" fmla="*/ 203736 h 77"/>
                  <a:gd name="T2" fmla="*/ 33814 w 30"/>
                  <a:gd name="T3" fmla="*/ 233920 h 77"/>
                  <a:gd name="T4" fmla="*/ 37571 w 30"/>
                  <a:gd name="T5" fmla="*/ 256557 h 77"/>
                  <a:gd name="T6" fmla="*/ 60114 w 30"/>
                  <a:gd name="T7" fmla="*/ 264103 h 77"/>
                  <a:gd name="T8" fmla="*/ 78899 w 30"/>
                  <a:gd name="T9" fmla="*/ 245238 h 77"/>
                  <a:gd name="T10" fmla="*/ 78899 w 30"/>
                  <a:gd name="T11" fmla="*/ 218828 h 77"/>
                  <a:gd name="T12" fmla="*/ 78899 w 30"/>
                  <a:gd name="T13" fmla="*/ 196191 h 77"/>
                  <a:gd name="T14" fmla="*/ 75142 w 30"/>
                  <a:gd name="T15" fmla="*/ 162235 h 77"/>
                  <a:gd name="T16" fmla="*/ 45085 w 30"/>
                  <a:gd name="T17" fmla="*/ 147143 h 77"/>
                  <a:gd name="T18" fmla="*/ 37571 w 30"/>
                  <a:gd name="T19" fmla="*/ 147143 h 77"/>
                  <a:gd name="T20" fmla="*/ 26300 w 30"/>
                  <a:gd name="T21" fmla="*/ 150916 h 77"/>
                  <a:gd name="T22" fmla="*/ 26300 w 30"/>
                  <a:gd name="T23" fmla="*/ 116960 h 77"/>
                  <a:gd name="T24" fmla="*/ 33814 w 30"/>
                  <a:gd name="T25" fmla="*/ 116960 h 77"/>
                  <a:gd name="T26" fmla="*/ 71385 w 30"/>
                  <a:gd name="T27" fmla="*/ 83004 h 77"/>
                  <a:gd name="T28" fmla="*/ 71385 w 30"/>
                  <a:gd name="T29" fmla="*/ 52821 h 77"/>
                  <a:gd name="T30" fmla="*/ 52599 w 30"/>
                  <a:gd name="T31" fmla="*/ 26410 h 77"/>
                  <a:gd name="T32" fmla="*/ 33814 w 30"/>
                  <a:gd name="T33" fmla="*/ 56593 h 77"/>
                  <a:gd name="T34" fmla="*/ 33814 w 30"/>
                  <a:gd name="T35" fmla="*/ 64139 h 77"/>
                  <a:gd name="T36" fmla="*/ 33814 w 30"/>
                  <a:gd name="T37" fmla="*/ 71685 h 77"/>
                  <a:gd name="T38" fmla="*/ 0 w 30"/>
                  <a:gd name="T39" fmla="*/ 71685 h 77"/>
                  <a:gd name="T40" fmla="*/ 0 w 30"/>
                  <a:gd name="T41" fmla="*/ 45275 h 77"/>
                  <a:gd name="T42" fmla="*/ 56357 w 30"/>
                  <a:gd name="T43" fmla="*/ 0 h 77"/>
                  <a:gd name="T44" fmla="*/ 108956 w 30"/>
                  <a:gd name="T45" fmla="*/ 49048 h 77"/>
                  <a:gd name="T46" fmla="*/ 108956 w 30"/>
                  <a:gd name="T47" fmla="*/ 64139 h 77"/>
                  <a:gd name="T48" fmla="*/ 108956 w 30"/>
                  <a:gd name="T49" fmla="*/ 75458 h 77"/>
                  <a:gd name="T50" fmla="*/ 82656 w 30"/>
                  <a:gd name="T51" fmla="*/ 128278 h 77"/>
                  <a:gd name="T52" fmla="*/ 105199 w 30"/>
                  <a:gd name="T53" fmla="*/ 147143 h 77"/>
                  <a:gd name="T54" fmla="*/ 112713 w 30"/>
                  <a:gd name="T55" fmla="*/ 181099 h 77"/>
                  <a:gd name="T56" fmla="*/ 112713 w 30"/>
                  <a:gd name="T57" fmla="*/ 241465 h 77"/>
                  <a:gd name="T58" fmla="*/ 52599 w 30"/>
                  <a:gd name="T59" fmla="*/ 290513 h 77"/>
                  <a:gd name="T60" fmla="*/ 0 w 30"/>
                  <a:gd name="T61" fmla="*/ 241465 h 77"/>
                  <a:gd name="T62" fmla="*/ 0 w 30"/>
                  <a:gd name="T63" fmla="*/ 203736 h 77"/>
                  <a:gd name="T64" fmla="*/ 33814 w 30"/>
                  <a:gd name="T65" fmla="*/ 203736 h 7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30" h="77">
                    <a:moveTo>
                      <a:pt x="9" y="54"/>
                    </a:moveTo>
                    <a:cubicBezTo>
                      <a:pt x="9" y="62"/>
                      <a:pt x="9" y="62"/>
                      <a:pt x="9" y="62"/>
                    </a:cubicBezTo>
                    <a:cubicBezTo>
                      <a:pt x="9" y="65"/>
                      <a:pt x="9" y="67"/>
                      <a:pt x="10" y="68"/>
                    </a:cubicBezTo>
                    <a:cubicBezTo>
                      <a:pt x="11" y="69"/>
                      <a:pt x="13" y="70"/>
                      <a:pt x="16" y="70"/>
                    </a:cubicBezTo>
                    <a:cubicBezTo>
                      <a:pt x="18" y="70"/>
                      <a:pt x="20" y="68"/>
                      <a:pt x="21" y="65"/>
                    </a:cubicBezTo>
                    <a:cubicBezTo>
                      <a:pt x="21" y="64"/>
                      <a:pt x="21" y="62"/>
                      <a:pt x="21" y="58"/>
                    </a:cubicBezTo>
                    <a:cubicBezTo>
                      <a:pt x="21" y="52"/>
                      <a:pt x="21" y="52"/>
                      <a:pt x="21" y="52"/>
                    </a:cubicBezTo>
                    <a:cubicBezTo>
                      <a:pt x="21" y="48"/>
                      <a:pt x="21" y="45"/>
                      <a:pt x="20" y="43"/>
                    </a:cubicBezTo>
                    <a:cubicBezTo>
                      <a:pt x="18" y="41"/>
                      <a:pt x="16" y="39"/>
                      <a:pt x="12" y="39"/>
                    </a:cubicBezTo>
                    <a:cubicBezTo>
                      <a:pt x="11" y="39"/>
                      <a:pt x="11" y="39"/>
                      <a:pt x="10" y="39"/>
                    </a:cubicBezTo>
                    <a:cubicBezTo>
                      <a:pt x="9" y="39"/>
                      <a:pt x="8" y="40"/>
                      <a:pt x="7" y="40"/>
                    </a:cubicBezTo>
                    <a:cubicBezTo>
                      <a:pt x="7" y="31"/>
                      <a:pt x="7" y="31"/>
                      <a:pt x="7" y="31"/>
                    </a:cubicBezTo>
                    <a:cubicBezTo>
                      <a:pt x="9" y="31"/>
                      <a:pt x="9" y="31"/>
                      <a:pt x="9" y="31"/>
                    </a:cubicBezTo>
                    <a:cubicBezTo>
                      <a:pt x="16" y="31"/>
                      <a:pt x="19" y="28"/>
                      <a:pt x="19" y="22"/>
                    </a:cubicBezTo>
                    <a:cubicBezTo>
                      <a:pt x="19" y="14"/>
                      <a:pt x="19" y="14"/>
                      <a:pt x="19" y="14"/>
                    </a:cubicBezTo>
                    <a:cubicBezTo>
                      <a:pt x="19" y="9"/>
                      <a:pt x="18" y="7"/>
                      <a:pt x="14" y="7"/>
                    </a:cubicBezTo>
                    <a:cubicBezTo>
                      <a:pt x="11" y="7"/>
                      <a:pt x="9" y="10"/>
                      <a:pt x="9" y="15"/>
                    </a:cubicBezTo>
                    <a:cubicBezTo>
                      <a:pt x="9" y="17"/>
                      <a:pt x="9" y="17"/>
                      <a:pt x="9" y="17"/>
                    </a:cubicBezTo>
                    <a:cubicBezTo>
                      <a:pt x="9" y="19"/>
                      <a:pt x="9" y="19"/>
                      <a:pt x="9" y="19"/>
                    </a:cubicBezTo>
                    <a:cubicBezTo>
                      <a:pt x="0" y="19"/>
                      <a:pt x="0" y="19"/>
                      <a:pt x="0" y="19"/>
                    </a:cubicBezTo>
                    <a:cubicBezTo>
                      <a:pt x="0" y="12"/>
                      <a:pt x="0" y="12"/>
                      <a:pt x="0" y="12"/>
                    </a:cubicBezTo>
                    <a:cubicBezTo>
                      <a:pt x="0" y="4"/>
                      <a:pt x="5" y="0"/>
                      <a:pt x="15" y="0"/>
                    </a:cubicBezTo>
                    <a:cubicBezTo>
                      <a:pt x="24" y="0"/>
                      <a:pt x="29" y="4"/>
                      <a:pt x="29" y="13"/>
                    </a:cubicBezTo>
                    <a:cubicBezTo>
                      <a:pt x="29" y="17"/>
                      <a:pt x="29" y="17"/>
                      <a:pt x="29" y="17"/>
                    </a:cubicBezTo>
                    <a:cubicBezTo>
                      <a:pt x="29" y="20"/>
                      <a:pt x="29" y="20"/>
                      <a:pt x="29" y="20"/>
                    </a:cubicBezTo>
                    <a:cubicBezTo>
                      <a:pt x="29" y="27"/>
                      <a:pt x="26" y="31"/>
                      <a:pt x="22" y="34"/>
                    </a:cubicBezTo>
                    <a:cubicBezTo>
                      <a:pt x="25" y="35"/>
                      <a:pt x="27" y="36"/>
                      <a:pt x="28" y="39"/>
                    </a:cubicBezTo>
                    <a:cubicBezTo>
                      <a:pt x="29" y="41"/>
                      <a:pt x="30" y="44"/>
                      <a:pt x="30" y="48"/>
                    </a:cubicBezTo>
                    <a:cubicBezTo>
                      <a:pt x="30" y="64"/>
                      <a:pt x="30" y="64"/>
                      <a:pt x="30" y="64"/>
                    </a:cubicBezTo>
                    <a:cubicBezTo>
                      <a:pt x="30" y="73"/>
                      <a:pt x="25" y="77"/>
                      <a:pt x="14" y="77"/>
                    </a:cubicBezTo>
                    <a:cubicBezTo>
                      <a:pt x="5" y="77"/>
                      <a:pt x="0" y="73"/>
                      <a:pt x="0" y="64"/>
                    </a:cubicBezTo>
                    <a:cubicBezTo>
                      <a:pt x="0" y="54"/>
                      <a:pt x="0" y="54"/>
                      <a:pt x="0" y="54"/>
                    </a:cubicBezTo>
                    <a:lnTo>
                      <a:pt x="9" y="54"/>
                    </a:lnTo>
                    <a:close/>
                  </a:path>
                </a:pathLst>
              </a:custGeom>
              <a:solidFill>
                <a:srgbClr val="FFFFFF"/>
              </a:solidFill>
              <a:ln>
                <a:noFill/>
              </a:ln>
              <a:extLst>
                <a:ext uri="{91240B29-F687-4F45-9708-019B960494DF}">
                  <a14:hiddenLine xmlns:a14="http://schemas.microsoft.com/office/drawing/2010/main" w="15875">
                    <a:solidFill>
                      <a:srgbClr val="000000"/>
                    </a:solidFill>
                    <a:prstDash val="solid"/>
                    <a:miter lim="800000"/>
                    <a:headEnd/>
                    <a:tailEnd/>
                  </a14:hiddenLine>
                </a:ext>
              </a:extLst>
            </p:spPr>
            <p:txBody>
              <a:bodyPr/>
              <a:lstStyle/>
              <a:p>
                <a:endParaRPr lang="zh-CN" altLang="en-US" sz="2255"/>
              </a:p>
            </p:txBody>
          </p:sp>
        </p:grpSp>
      </p:grpSp>
      <p:grpSp>
        <p:nvGrpSpPr>
          <p:cNvPr id="40967" name="组合 4"/>
          <p:cNvGrpSpPr/>
          <p:nvPr/>
        </p:nvGrpSpPr>
        <p:grpSpPr bwMode="auto">
          <a:xfrm>
            <a:off x="2286000" y="4278391"/>
            <a:ext cx="2163764" cy="1881359"/>
            <a:chOff x="2285260" y="4050548"/>
            <a:chExt cx="2164994" cy="1905223"/>
          </a:xfrm>
        </p:grpSpPr>
        <p:sp>
          <p:nvSpPr>
            <p:cNvPr id="113" name="Freeform 5"/>
            <p:cNvSpPr/>
            <p:nvPr/>
          </p:nvSpPr>
          <p:spPr bwMode="auto">
            <a:xfrm>
              <a:off x="2285260" y="4050548"/>
              <a:ext cx="2164994" cy="1905223"/>
            </a:xfrm>
            <a:custGeom>
              <a:avLst/>
              <a:gdLst>
                <a:gd name="T0" fmla="*/ 365 w 1306"/>
                <a:gd name="T1" fmla="*/ 1149 h 1149"/>
                <a:gd name="T2" fmla="*/ 300 w 1306"/>
                <a:gd name="T3" fmla="*/ 1111 h 1149"/>
                <a:gd name="T4" fmla="*/ 12 w 1306"/>
                <a:gd name="T5" fmla="*/ 613 h 1149"/>
                <a:gd name="T6" fmla="*/ 12 w 1306"/>
                <a:gd name="T7" fmla="*/ 537 h 1149"/>
                <a:gd name="T8" fmla="*/ 300 w 1306"/>
                <a:gd name="T9" fmla="*/ 38 h 1149"/>
                <a:gd name="T10" fmla="*/ 365 w 1306"/>
                <a:gd name="T11" fmla="*/ 0 h 1149"/>
                <a:gd name="T12" fmla="*/ 941 w 1306"/>
                <a:gd name="T13" fmla="*/ 0 h 1149"/>
                <a:gd name="T14" fmla="*/ 1006 w 1306"/>
                <a:gd name="T15" fmla="*/ 38 h 1149"/>
                <a:gd name="T16" fmla="*/ 1294 w 1306"/>
                <a:gd name="T17" fmla="*/ 537 h 1149"/>
                <a:gd name="T18" fmla="*/ 1294 w 1306"/>
                <a:gd name="T19" fmla="*/ 613 h 1149"/>
                <a:gd name="T20" fmla="*/ 1006 w 1306"/>
                <a:gd name="T21" fmla="*/ 1111 h 1149"/>
                <a:gd name="T22" fmla="*/ 941 w 1306"/>
                <a:gd name="T23" fmla="*/ 1149 h 1149"/>
                <a:gd name="T24" fmla="*/ 365 w 1306"/>
                <a:gd name="T25" fmla="*/ 1149 h 1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06" h="1149">
                  <a:moveTo>
                    <a:pt x="365" y="1149"/>
                  </a:moveTo>
                  <a:cubicBezTo>
                    <a:pt x="341" y="1149"/>
                    <a:pt x="312" y="1132"/>
                    <a:pt x="300" y="1111"/>
                  </a:cubicBezTo>
                  <a:cubicBezTo>
                    <a:pt x="12" y="613"/>
                    <a:pt x="12" y="613"/>
                    <a:pt x="12" y="613"/>
                  </a:cubicBezTo>
                  <a:cubicBezTo>
                    <a:pt x="0" y="592"/>
                    <a:pt x="0" y="558"/>
                    <a:pt x="12" y="537"/>
                  </a:cubicBezTo>
                  <a:cubicBezTo>
                    <a:pt x="300" y="38"/>
                    <a:pt x="300" y="38"/>
                    <a:pt x="300" y="38"/>
                  </a:cubicBezTo>
                  <a:cubicBezTo>
                    <a:pt x="312" y="17"/>
                    <a:pt x="341" y="0"/>
                    <a:pt x="365" y="0"/>
                  </a:cubicBezTo>
                  <a:cubicBezTo>
                    <a:pt x="941" y="0"/>
                    <a:pt x="941" y="0"/>
                    <a:pt x="941" y="0"/>
                  </a:cubicBezTo>
                  <a:cubicBezTo>
                    <a:pt x="965" y="0"/>
                    <a:pt x="994" y="17"/>
                    <a:pt x="1006" y="38"/>
                  </a:cubicBezTo>
                  <a:cubicBezTo>
                    <a:pt x="1294" y="537"/>
                    <a:pt x="1294" y="537"/>
                    <a:pt x="1294" y="537"/>
                  </a:cubicBezTo>
                  <a:cubicBezTo>
                    <a:pt x="1306" y="558"/>
                    <a:pt x="1306" y="592"/>
                    <a:pt x="1294" y="613"/>
                  </a:cubicBezTo>
                  <a:cubicBezTo>
                    <a:pt x="1006" y="1111"/>
                    <a:pt x="1006" y="1111"/>
                    <a:pt x="1006" y="1111"/>
                  </a:cubicBezTo>
                  <a:cubicBezTo>
                    <a:pt x="994" y="1132"/>
                    <a:pt x="965" y="1149"/>
                    <a:pt x="941" y="1149"/>
                  </a:cubicBezTo>
                  <a:lnTo>
                    <a:pt x="365" y="1149"/>
                  </a:lnTo>
                  <a:close/>
                </a:path>
              </a:pathLst>
            </a:custGeom>
            <a:gradFill flip="none" rotWithShape="1">
              <a:gsLst>
                <a:gs pos="100000">
                  <a:srgbClr val="FFFFFF">
                    <a:lumMod val="100000"/>
                  </a:srgbClr>
                </a:gs>
                <a:gs pos="0">
                  <a:srgbClr val="D9D9DA"/>
                </a:gs>
              </a:gsLst>
              <a:lin ang="2700000" scaled="1"/>
              <a:tileRect/>
            </a:gradFill>
            <a:ln w="28575" cap="flat" cmpd="sng" algn="ctr">
              <a:gradFill flip="none" rotWithShape="1">
                <a:gsLst>
                  <a:gs pos="100000">
                    <a:srgbClr val="FFFFFF"/>
                  </a:gs>
                  <a:gs pos="0">
                    <a:srgbClr val="D9D9DA"/>
                  </a:gs>
                </a:gsLst>
                <a:lin ang="13500000" scaled="1"/>
                <a:tileRect/>
              </a:gradFill>
              <a:prstDash val="solid"/>
              <a:miter lim="800000"/>
            </a:ln>
            <a:effectLst>
              <a:outerShdw blurRad="279400" dist="165100" dir="2700000" algn="t" rotWithShape="0">
                <a:prstClr val="black">
                  <a:alpha val="35000"/>
                </a:prstClr>
              </a:outerShdw>
            </a:effectLst>
          </p:spPr>
          <p:txBody>
            <a:bodyPr anchor="ctr"/>
            <a:lstStyle/>
            <a:p>
              <a:pPr algn="ctr">
                <a:defRPr/>
              </a:pPr>
              <a:endParaRPr lang="zh-CN" altLang="en-US" sz="2255" kern="0">
                <a:solidFill>
                  <a:prstClr val="white"/>
                </a:solidFill>
                <a:latin typeface="Calibri" panose="020F0502020204030204"/>
              </a:endParaRPr>
            </a:p>
          </p:txBody>
        </p:sp>
        <p:sp>
          <p:nvSpPr>
            <p:cNvPr id="105" name="Freeform 5"/>
            <p:cNvSpPr/>
            <p:nvPr/>
          </p:nvSpPr>
          <p:spPr bwMode="auto">
            <a:xfrm>
              <a:off x="2446237" y="4201094"/>
              <a:ext cx="1830374" cy="1610752"/>
            </a:xfrm>
            <a:custGeom>
              <a:avLst/>
              <a:gdLst>
                <a:gd name="T0" fmla="*/ 365 w 1306"/>
                <a:gd name="T1" fmla="*/ 1149 h 1149"/>
                <a:gd name="T2" fmla="*/ 300 w 1306"/>
                <a:gd name="T3" fmla="*/ 1111 h 1149"/>
                <a:gd name="T4" fmla="*/ 12 w 1306"/>
                <a:gd name="T5" fmla="*/ 613 h 1149"/>
                <a:gd name="T6" fmla="*/ 12 w 1306"/>
                <a:gd name="T7" fmla="*/ 537 h 1149"/>
                <a:gd name="T8" fmla="*/ 300 w 1306"/>
                <a:gd name="T9" fmla="*/ 38 h 1149"/>
                <a:gd name="T10" fmla="*/ 365 w 1306"/>
                <a:gd name="T11" fmla="*/ 0 h 1149"/>
                <a:gd name="T12" fmla="*/ 941 w 1306"/>
                <a:gd name="T13" fmla="*/ 0 h 1149"/>
                <a:gd name="T14" fmla="*/ 1006 w 1306"/>
                <a:gd name="T15" fmla="*/ 38 h 1149"/>
                <a:gd name="T16" fmla="*/ 1294 w 1306"/>
                <a:gd name="T17" fmla="*/ 537 h 1149"/>
                <a:gd name="T18" fmla="*/ 1294 w 1306"/>
                <a:gd name="T19" fmla="*/ 613 h 1149"/>
                <a:gd name="T20" fmla="*/ 1006 w 1306"/>
                <a:gd name="T21" fmla="*/ 1111 h 1149"/>
                <a:gd name="T22" fmla="*/ 941 w 1306"/>
                <a:gd name="T23" fmla="*/ 1149 h 1149"/>
                <a:gd name="T24" fmla="*/ 365 w 1306"/>
                <a:gd name="T25" fmla="*/ 1149 h 1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06" h="1149">
                  <a:moveTo>
                    <a:pt x="365" y="1149"/>
                  </a:moveTo>
                  <a:cubicBezTo>
                    <a:pt x="341" y="1149"/>
                    <a:pt x="312" y="1132"/>
                    <a:pt x="300" y="1111"/>
                  </a:cubicBezTo>
                  <a:cubicBezTo>
                    <a:pt x="12" y="613"/>
                    <a:pt x="12" y="613"/>
                    <a:pt x="12" y="613"/>
                  </a:cubicBezTo>
                  <a:cubicBezTo>
                    <a:pt x="0" y="592"/>
                    <a:pt x="0" y="558"/>
                    <a:pt x="12" y="537"/>
                  </a:cubicBezTo>
                  <a:cubicBezTo>
                    <a:pt x="300" y="38"/>
                    <a:pt x="300" y="38"/>
                    <a:pt x="300" y="38"/>
                  </a:cubicBezTo>
                  <a:cubicBezTo>
                    <a:pt x="312" y="17"/>
                    <a:pt x="341" y="0"/>
                    <a:pt x="365" y="0"/>
                  </a:cubicBezTo>
                  <a:cubicBezTo>
                    <a:pt x="941" y="0"/>
                    <a:pt x="941" y="0"/>
                    <a:pt x="941" y="0"/>
                  </a:cubicBezTo>
                  <a:cubicBezTo>
                    <a:pt x="965" y="0"/>
                    <a:pt x="994" y="17"/>
                    <a:pt x="1006" y="38"/>
                  </a:cubicBezTo>
                  <a:cubicBezTo>
                    <a:pt x="1294" y="537"/>
                    <a:pt x="1294" y="537"/>
                    <a:pt x="1294" y="537"/>
                  </a:cubicBezTo>
                  <a:cubicBezTo>
                    <a:pt x="1306" y="558"/>
                    <a:pt x="1306" y="592"/>
                    <a:pt x="1294" y="613"/>
                  </a:cubicBezTo>
                  <a:cubicBezTo>
                    <a:pt x="1006" y="1111"/>
                    <a:pt x="1006" y="1111"/>
                    <a:pt x="1006" y="1111"/>
                  </a:cubicBezTo>
                  <a:cubicBezTo>
                    <a:pt x="994" y="1132"/>
                    <a:pt x="965" y="1149"/>
                    <a:pt x="941" y="1149"/>
                  </a:cubicBezTo>
                  <a:lnTo>
                    <a:pt x="365" y="1149"/>
                  </a:lnTo>
                  <a:close/>
                </a:path>
              </a:pathLst>
            </a:custGeom>
            <a:solidFill>
              <a:schemeClr val="accent4"/>
            </a:solidFill>
            <a:ln w="28575">
              <a:solidFill>
                <a:schemeClr val="accent4">
                  <a:lumMod val="60000"/>
                  <a:lumOff val="40000"/>
                </a:schemeClr>
              </a:solidFill>
            </a:ln>
            <a:effectLst>
              <a:outerShdw blurRad="279400" dist="76200" dir="2700000" sx="101000" sy="101000" algn="tl"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255"/>
            </a:p>
          </p:txBody>
        </p:sp>
        <p:grpSp>
          <p:nvGrpSpPr>
            <p:cNvPr id="40988" name="组合 75"/>
            <p:cNvGrpSpPr/>
            <p:nvPr/>
          </p:nvGrpSpPr>
          <p:grpSpPr bwMode="auto">
            <a:xfrm>
              <a:off x="2970142" y="4598630"/>
              <a:ext cx="1348095" cy="1199681"/>
              <a:chOff x="688976" y="7240588"/>
              <a:chExt cx="519113" cy="461963"/>
            </a:xfrm>
          </p:grpSpPr>
          <p:sp>
            <p:nvSpPr>
              <p:cNvPr id="77" name="Freeform 64"/>
              <p:cNvSpPr/>
              <p:nvPr/>
            </p:nvSpPr>
            <p:spPr bwMode="auto">
              <a:xfrm>
                <a:off x="708026" y="7245351"/>
                <a:ext cx="500063" cy="457200"/>
              </a:xfrm>
              <a:custGeom>
                <a:avLst/>
                <a:gdLst>
                  <a:gd name="T0" fmla="*/ 140 w 315"/>
                  <a:gd name="T1" fmla="*/ 288 h 288"/>
                  <a:gd name="T2" fmla="*/ 0 w 315"/>
                  <a:gd name="T3" fmla="*/ 176 h 288"/>
                  <a:gd name="T4" fmla="*/ 2 w 315"/>
                  <a:gd name="T5" fmla="*/ 14 h 288"/>
                  <a:gd name="T6" fmla="*/ 57 w 315"/>
                  <a:gd name="T7" fmla="*/ 9 h 288"/>
                  <a:gd name="T8" fmla="*/ 97 w 315"/>
                  <a:gd name="T9" fmla="*/ 57 h 288"/>
                  <a:gd name="T10" fmla="*/ 113 w 315"/>
                  <a:gd name="T11" fmla="*/ 9 h 288"/>
                  <a:gd name="T12" fmla="*/ 140 w 315"/>
                  <a:gd name="T13" fmla="*/ 0 h 288"/>
                  <a:gd name="T14" fmla="*/ 315 w 315"/>
                  <a:gd name="T15" fmla="*/ 150 h 288"/>
                  <a:gd name="T16" fmla="*/ 140 w 315"/>
                  <a:gd name="T17" fmla="*/ 288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5" h="288">
                    <a:moveTo>
                      <a:pt x="140" y="288"/>
                    </a:moveTo>
                    <a:lnTo>
                      <a:pt x="0" y="176"/>
                    </a:lnTo>
                    <a:lnTo>
                      <a:pt x="2" y="14"/>
                    </a:lnTo>
                    <a:lnTo>
                      <a:pt x="57" y="9"/>
                    </a:lnTo>
                    <a:lnTo>
                      <a:pt x="97" y="57"/>
                    </a:lnTo>
                    <a:lnTo>
                      <a:pt x="113" y="9"/>
                    </a:lnTo>
                    <a:lnTo>
                      <a:pt x="140" y="0"/>
                    </a:lnTo>
                    <a:lnTo>
                      <a:pt x="315" y="150"/>
                    </a:lnTo>
                    <a:lnTo>
                      <a:pt x="140" y="288"/>
                    </a:lnTo>
                    <a:close/>
                  </a:path>
                </a:pathLst>
              </a:custGeom>
              <a:gradFill flip="none" rotWithShape="1">
                <a:gsLst>
                  <a:gs pos="73000">
                    <a:srgbClr val="0D0D0D">
                      <a:alpha val="0"/>
                    </a:srgbClr>
                  </a:gs>
                  <a:gs pos="100000">
                    <a:schemeClr val="tx1">
                      <a:lumMod val="95000"/>
                      <a:lumOff val="5000"/>
                      <a:alpha val="0"/>
                    </a:schemeClr>
                  </a:gs>
                  <a:gs pos="0">
                    <a:schemeClr val="tx1">
                      <a:lumMod val="95000"/>
                      <a:lumOff val="5000"/>
                      <a:alpha val="55000"/>
                    </a:schemeClr>
                  </a:gs>
                </a:gsLst>
                <a:lin ang="2700000" scaled="1"/>
                <a:tileRect/>
              </a:gradFill>
              <a:ln>
                <a:noFill/>
              </a:ln>
            </p:spPr>
            <p:txBody>
              <a:bodyPr/>
              <a:lstStyle/>
              <a:p>
                <a:pPr>
                  <a:defRPr/>
                </a:pPr>
                <a:endParaRPr lang="zh-CN" altLang="en-US" sz="2255"/>
              </a:p>
            </p:txBody>
          </p:sp>
          <p:sp>
            <p:nvSpPr>
              <p:cNvPr id="40992" name="Freeform 65"/>
              <p:cNvSpPr>
                <a:spLocks noEditPoints="1"/>
              </p:cNvSpPr>
              <p:nvPr/>
            </p:nvSpPr>
            <p:spPr bwMode="auto">
              <a:xfrm>
                <a:off x="688976" y="7240588"/>
                <a:ext cx="115888" cy="295275"/>
              </a:xfrm>
              <a:custGeom>
                <a:avLst/>
                <a:gdLst>
                  <a:gd name="T0" fmla="*/ 63551 w 31"/>
                  <a:gd name="T1" fmla="*/ 0 h 78"/>
                  <a:gd name="T2" fmla="*/ 108411 w 31"/>
                  <a:gd name="T3" fmla="*/ 18928 h 78"/>
                  <a:gd name="T4" fmla="*/ 115888 w 31"/>
                  <a:gd name="T5" fmla="*/ 68140 h 78"/>
                  <a:gd name="T6" fmla="*/ 115888 w 31"/>
                  <a:gd name="T7" fmla="*/ 238491 h 78"/>
                  <a:gd name="T8" fmla="*/ 100935 w 31"/>
                  <a:gd name="T9" fmla="*/ 280133 h 78"/>
                  <a:gd name="T10" fmla="*/ 59813 w 31"/>
                  <a:gd name="T11" fmla="*/ 295275 h 78"/>
                  <a:gd name="T12" fmla="*/ 11215 w 31"/>
                  <a:gd name="T13" fmla="*/ 272562 h 78"/>
                  <a:gd name="T14" fmla="*/ 0 w 31"/>
                  <a:gd name="T15" fmla="*/ 215778 h 78"/>
                  <a:gd name="T16" fmla="*/ 0 w 31"/>
                  <a:gd name="T17" fmla="*/ 79497 h 78"/>
                  <a:gd name="T18" fmla="*/ 11215 w 31"/>
                  <a:gd name="T19" fmla="*/ 22713 h 78"/>
                  <a:gd name="T20" fmla="*/ 63551 w 31"/>
                  <a:gd name="T21" fmla="*/ 0 h 78"/>
                  <a:gd name="T22" fmla="*/ 59813 w 31"/>
                  <a:gd name="T23" fmla="*/ 264990 h 78"/>
                  <a:gd name="T24" fmla="*/ 85981 w 31"/>
                  <a:gd name="T25" fmla="*/ 227135 h 78"/>
                  <a:gd name="T26" fmla="*/ 85981 w 31"/>
                  <a:gd name="T27" fmla="*/ 64355 h 78"/>
                  <a:gd name="T28" fmla="*/ 59813 w 31"/>
                  <a:gd name="T29" fmla="*/ 26499 h 78"/>
                  <a:gd name="T30" fmla="*/ 33645 w 31"/>
                  <a:gd name="T31" fmla="*/ 64355 h 78"/>
                  <a:gd name="T32" fmla="*/ 33645 w 31"/>
                  <a:gd name="T33" fmla="*/ 75712 h 78"/>
                  <a:gd name="T34" fmla="*/ 33645 w 31"/>
                  <a:gd name="T35" fmla="*/ 87068 h 78"/>
                  <a:gd name="T36" fmla="*/ 33645 w 31"/>
                  <a:gd name="T37" fmla="*/ 136281 h 78"/>
                  <a:gd name="T38" fmla="*/ 33645 w 31"/>
                  <a:gd name="T39" fmla="*/ 181708 h 78"/>
                  <a:gd name="T40" fmla="*/ 33645 w 31"/>
                  <a:gd name="T41" fmla="*/ 223349 h 78"/>
                  <a:gd name="T42" fmla="*/ 59813 w 31"/>
                  <a:gd name="T43" fmla="*/ 264990 h 78"/>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31" h="78">
                    <a:moveTo>
                      <a:pt x="17" y="0"/>
                    </a:moveTo>
                    <a:cubicBezTo>
                      <a:pt x="22" y="0"/>
                      <a:pt x="26" y="2"/>
                      <a:pt x="29" y="5"/>
                    </a:cubicBezTo>
                    <a:cubicBezTo>
                      <a:pt x="31" y="8"/>
                      <a:pt x="31" y="12"/>
                      <a:pt x="31" y="18"/>
                    </a:cubicBezTo>
                    <a:cubicBezTo>
                      <a:pt x="31" y="63"/>
                      <a:pt x="31" y="63"/>
                      <a:pt x="31" y="63"/>
                    </a:cubicBezTo>
                    <a:cubicBezTo>
                      <a:pt x="31" y="67"/>
                      <a:pt x="30" y="71"/>
                      <a:pt x="27" y="74"/>
                    </a:cubicBezTo>
                    <a:cubicBezTo>
                      <a:pt x="25" y="76"/>
                      <a:pt x="21" y="78"/>
                      <a:pt x="16" y="78"/>
                    </a:cubicBezTo>
                    <a:cubicBezTo>
                      <a:pt x="10" y="78"/>
                      <a:pt x="5" y="76"/>
                      <a:pt x="3" y="72"/>
                    </a:cubicBezTo>
                    <a:cubicBezTo>
                      <a:pt x="1" y="69"/>
                      <a:pt x="0" y="64"/>
                      <a:pt x="0" y="57"/>
                    </a:cubicBezTo>
                    <a:cubicBezTo>
                      <a:pt x="0" y="21"/>
                      <a:pt x="0" y="21"/>
                      <a:pt x="0" y="21"/>
                    </a:cubicBezTo>
                    <a:cubicBezTo>
                      <a:pt x="0" y="14"/>
                      <a:pt x="1" y="9"/>
                      <a:pt x="3" y="6"/>
                    </a:cubicBezTo>
                    <a:cubicBezTo>
                      <a:pt x="5" y="2"/>
                      <a:pt x="10" y="0"/>
                      <a:pt x="17" y="0"/>
                    </a:cubicBezTo>
                    <a:close/>
                    <a:moveTo>
                      <a:pt x="16" y="70"/>
                    </a:moveTo>
                    <a:cubicBezTo>
                      <a:pt x="20" y="70"/>
                      <a:pt x="23" y="67"/>
                      <a:pt x="23" y="60"/>
                    </a:cubicBezTo>
                    <a:cubicBezTo>
                      <a:pt x="23" y="17"/>
                      <a:pt x="23" y="17"/>
                      <a:pt x="23" y="17"/>
                    </a:cubicBezTo>
                    <a:cubicBezTo>
                      <a:pt x="23" y="11"/>
                      <a:pt x="20" y="7"/>
                      <a:pt x="16" y="7"/>
                    </a:cubicBezTo>
                    <a:cubicBezTo>
                      <a:pt x="12" y="7"/>
                      <a:pt x="9" y="11"/>
                      <a:pt x="9" y="17"/>
                    </a:cubicBezTo>
                    <a:cubicBezTo>
                      <a:pt x="9" y="20"/>
                      <a:pt x="9" y="20"/>
                      <a:pt x="9" y="20"/>
                    </a:cubicBezTo>
                    <a:cubicBezTo>
                      <a:pt x="9" y="23"/>
                      <a:pt x="9" y="23"/>
                      <a:pt x="9" y="23"/>
                    </a:cubicBezTo>
                    <a:cubicBezTo>
                      <a:pt x="9" y="36"/>
                      <a:pt x="9" y="36"/>
                      <a:pt x="9" y="36"/>
                    </a:cubicBezTo>
                    <a:cubicBezTo>
                      <a:pt x="9" y="48"/>
                      <a:pt x="9" y="48"/>
                      <a:pt x="9" y="48"/>
                    </a:cubicBezTo>
                    <a:cubicBezTo>
                      <a:pt x="9" y="59"/>
                      <a:pt x="9" y="59"/>
                      <a:pt x="9" y="59"/>
                    </a:cubicBezTo>
                    <a:cubicBezTo>
                      <a:pt x="9" y="67"/>
                      <a:pt x="12" y="70"/>
                      <a:pt x="16" y="70"/>
                    </a:cubicBezTo>
                    <a:close/>
                  </a:path>
                </a:pathLst>
              </a:custGeom>
              <a:solidFill>
                <a:srgbClr val="FFFFFF"/>
              </a:solidFill>
              <a:ln>
                <a:noFill/>
              </a:ln>
              <a:extLst>
                <a:ext uri="{91240B29-F687-4F45-9708-019B960494DF}">
                  <a14:hiddenLine xmlns:a14="http://schemas.microsoft.com/office/drawing/2010/main" w="15875">
                    <a:solidFill>
                      <a:srgbClr val="000000"/>
                    </a:solidFill>
                    <a:prstDash val="solid"/>
                    <a:miter lim="800000"/>
                    <a:headEnd/>
                    <a:tailEnd/>
                  </a14:hiddenLine>
                </a:ext>
              </a:extLst>
            </p:spPr>
            <p:txBody>
              <a:bodyPr/>
              <a:lstStyle/>
              <a:p>
                <a:endParaRPr lang="zh-CN" altLang="en-US" sz="2255"/>
              </a:p>
            </p:txBody>
          </p:sp>
          <p:sp>
            <p:nvSpPr>
              <p:cNvPr id="40993" name="Freeform 66"/>
              <p:cNvSpPr>
                <a:spLocks noEditPoints="1"/>
              </p:cNvSpPr>
              <p:nvPr/>
            </p:nvSpPr>
            <p:spPr bwMode="auto">
              <a:xfrm>
                <a:off x="817563" y="7245351"/>
                <a:ext cx="134938" cy="287338"/>
              </a:xfrm>
              <a:custGeom>
                <a:avLst/>
                <a:gdLst>
                  <a:gd name="T0" fmla="*/ 63721 w 36"/>
                  <a:gd name="T1" fmla="*/ 0 h 76"/>
                  <a:gd name="T2" fmla="*/ 112448 w 36"/>
                  <a:gd name="T3" fmla="*/ 0 h 76"/>
                  <a:gd name="T4" fmla="*/ 112448 w 36"/>
                  <a:gd name="T5" fmla="*/ 192819 h 76"/>
                  <a:gd name="T6" fmla="*/ 134938 w 36"/>
                  <a:gd name="T7" fmla="*/ 192819 h 76"/>
                  <a:gd name="T8" fmla="*/ 134938 w 36"/>
                  <a:gd name="T9" fmla="*/ 219284 h 76"/>
                  <a:gd name="T10" fmla="*/ 112448 w 36"/>
                  <a:gd name="T11" fmla="*/ 219284 h 76"/>
                  <a:gd name="T12" fmla="*/ 112448 w 36"/>
                  <a:gd name="T13" fmla="*/ 287338 h 76"/>
                  <a:gd name="T14" fmla="*/ 78714 w 36"/>
                  <a:gd name="T15" fmla="*/ 287338 h 76"/>
                  <a:gd name="T16" fmla="*/ 78714 w 36"/>
                  <a:gd name="T17" fmla="*/ 219284 h 76"/>
                  <a:gd name="T18" fmla="*/ 0 w 36"/>
                  <a:gd name="T19" fmla="*/ 219284 h 76"/>
                  <a:gd name="T20" fmla="*/ 0 w 36"/>
                  <a:gd name="T21" fmla="*/ 192819 h 76"/>
                  <a:gd name="T22" fmla="*/ 63721 w 36"/>
                  <a:gd name="T23" fmla="*/ 0 h 76"/>
                  <a:gd name="T24" fmla="*/ 78714 w 36"/>
                  <a:gd name="T25" fmla="*/ 192819 h 76"/>
                  <a:gd name="T26" fmla="*/ 78714 w 36"/>
                  <a:gd name="T27" fmla="*/ 41588 h 76"/>
                  <a:gd name="T28" fmla="*/ 56224 w 36"/>
                  <a:gd name="T29" fmla="*/ 117204 h 76"/>
                  <a:gd name="T30" fmla="*/ 33735 w 36"/>
                  <a:gd name="T31" fmla="*/ 192819 h 76"/>
                  <a:gd name="T32" fmla="*/ 78714 w 36"/>
                  <a:gd name="T33" fmla="*/ 192819 h 7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36" h="76">
                    <a:moveTo>
                      <a:pt x="17" y="0"/>
                    </a:moveTo>
                    <a:cubicBezTo>
                      <a:pt x="30" y="0"/>
                      <a:pt x="30" y="0"/>
                      <a:pt x="30" y="0"/>
                    </a:cubicBezTo>
                    <a:cubicBezTo>
                      <a:pt x="30" y="51"/>
                      <a:pt x="30" y="51"/>
                      <a:pt x="30" y="51"/>
                    </a:cubicBezTo>
                    <a:cubicBezTo>
                      <a:pt x="36" y="51"/>
                      <a:pt x="36" y="51"/>
                      <a:pt x="36" y="51"/>
                    </a:cubicBezTo>
                    <a:cubicBezTo>
                      <a:pt x="36" y="58"/>
                      <a:pt x="36" y="58"/>
                      <a:pt x="36" y="58"/>
                    </a:cubicBezTo>
                    <a:cubicBezTo>
                      <a:pt x="30" y="58"/>
                      <a:pt x="30" y="58"/>
                      <a:pt x="30" y="58"/>
                    </a:cubicBezTo>
                    <a:cubicBezTo>
                      <a:pt x="30" y="76"/>
                      <a:pt x="30" y="76"/>
                      <a:pt x="30" y="76"/>
                    </a:cubicBezTo>
                    <a:cubicBezTo>
                      <a:pt x="21" y="76"/>
                      <a:pt x="21" y="76"/>
                      <a:pt x="21" y="76"/>
                    </a:cubicBezTo>
                    <a:cubicBezTo>
                      <a:pt x="21" y="58"/>
                      <a:pt x="21" y="58"/>
                      <a:pt x="21" y="58"/>
                    </a:cubicBezTo>
                    <a:cubicBezTo>
                      <a:pt x="0" y="58"/>
                      <a:pt x="0" y="58"/>
                      <a:pt x="0" y="58"/>
                    </a:cubicBezTo>
                    <a:cubicBezTo>
                      <a:pt x="0" y="51"/>
                      <a:pt x="0" y="51"/>
                      <a:pt x="0" y="51"/>
                    </a:cubicBezTo>
                    <a:lnTo>
                      <a:pt x="17" y="0"/>
                    </a:lnTo>
                    <a:close/>
                    <a:moveTo>
                      <a:pt x="21" y="51"/>
                    </a:moveTo>
                    <a:cubicBezTo>
                      <a:pt x="21" y="11"/>
                      <a:pt x="21" y="11"/>
                      <a:pt x="21" y="11"/>
                    </a:cubicBezTo>
                    <a:cubicBezTo>
                      <a:pt x="20" y="15"/>
                      <a:pt x="17" y="22"/>
                      <a:pt x="15" y="31"/>
                    </a:cubicBezTo>
                    <a:cubicBezTo>
                      <a:pt x="12" y="40"/>
                      <a:pt x="10" y="47"/>
                      <a:pt x="9" y="51"/>
                    </a:cubicBezTo>
                    <a:lnTo>
                      <a:pt x="21" y="51"/>
                    </a:lnTo>
                    <a:close/>
                  </a:path>
                </a:pathLst>
              </a:custGeom>
              <a:solidFill>
                <a:srgbClr val="FFFFFF"/>
              </a:solidFill>
              <a:ln>
                <a:noFill/>
              </a:ln>
              <a:extLst>
                <a:ext uri="{91240B29-F687-4F45-9708-019B960494DF}">
                  <a14:hiddenLine xmlns:a14="http://schemas.microsoft.com/office/drawing/2010/main" w="15875">
                    <a:solidFill>
                      <a:srgbClr val="000000"/>
                    </a:solidFill>
                    <a:prstDash val="solid"/>
                    <a:miter lim="800000"/>
                    <a:headEnd/>
                    <a:tailEnd/>
                  </a14:hiddenLine>
                </a:ext>
              </a:extLst>
            </p:spPr>
            <p:txBody>
              <a:bodyPr/>
              <a:lstStyle/>
              <a:p>
                <a:endParaRPr lang="zh-CN" altLang="en-US" sz="2255"/>
              </a:p>
            </p:txBody>
          </p:sp>
        </p:grpSp>
      </p:grpSp>
      <p:sp>
        <p:nvSpPr>
          <p:cNvPr id="114" name="Freeform 5"/>
          <p:cNvSpPr/>
          <p:nvPr/>
        </p:nvSpPr>
        <p:spPr bwMode="auto">
          <a:xfrm>
            <a:off x="4362451" y="5281783"/>
            <a:ext cx="1298575" cy="1127248"/>
          </a:xfrm>
          <a:custGeom>
            <a:avLst/>
            <a:gdLst>
              <a:gd name="T0" fmla="*/ 365 w 1306"/>
              <a:gd name="T1" fmla="*/ 1149 h 1149"/>
              <a:gd name="T2" fmla="*/ 300 w 1306"/>
              <a:gd name="T3" fmla="*/ 1111 h 1149"/>
              <a:gd name="T4" fmla="*/ 12 w 1306"/>
              <a:gd name="T5" fmla="*/ 613 h 1149"/>
              <a:gd name="T6" fmla="*/ 12 w 1306"/>
              <a:gd name="T7" fmla="*/ 537 h 1149"/>
              <a:gd name="T8" fmla="*/ 300 w 1306"/>
              <a:gd name="T9" fmla="*/ 38 h 1149"/>
              <a:gd name="T10" fmla="*/ 365 w 1306"/>
              <a:gd name="T11" fmla="*/ 0 h 1149"/>
              <a:gd name="T12" fmla="*/ 941 w 1306"/>
              <a:gd name="T13" fmla="*/ 0 h 1149"/>
              <a:gd name="T14" fmla="*/ 1006 w 1306"/>
              <a:gd name="T15" fmla="*/ 38 h 1149"/>
              <a:gd name="T16" fmla="*/ 1294 w 1306"/>
              <a:gd name="T17" fmla="*/ 537 h 1149"/>
              <a:gd name="T18" fmla="*/ 1294 w 1306"/>
              <a:gd name="T19" fmla="*/ 613 h 1149"/>
              <a:gd name="T20" fmla="*/ 1006 w 1306"/>
              <a:gd name="T21" fmla="*/ 1111 h 1149"/>
              <a:gd name="T22" fmla="*/ 941 w 1306"/>
              <a:gd name="T23" fmla="*/ 1149 h 1149"/>
              <a:gd name="T24" fmla="*/ 365 w 1306"/>
              <a:gd name="T25" fmla="*/ 1149 h 1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06" h="1149">
                <a:moveTo>
                  <a:pt x="365" y="1149"/>
                </a:moveTo>
                <a:cubicBezTo>
                  <a:pt x="341" y="1149"/>
                  <a:pt x="312" y="1132"/>
                  <a:pt x="300" y="1111"/>
                </a:cubicBezTo>
                <a:cubicBezTo>
                  <a:pt x="12" y="613"/>
                  <a:pt x="12" y="613"/>
                  <a:pt x="12" y="613"/>
                </a:cubicBezTo>
                <a:cubicBezTo>
                  <a:pt x="0" y="592"/>
                  <a:pt x="0" y="558"/>
                  <a:pt x="12" y="537"/>
                </a:cubicBezTo>
                <a:cubicBezTo>
                  <a:pt x="300" y="38"/>
                  <a:pt x="300" y="38"/>
                  <a:pt x="300" y="38"/>
                </a:cubicBezTo>
                <a:cubicBezTo>
                  <a:pt x="312" y="17"/>
                  <a:pt x="341" y="0"/>
                  <a:pt x="365" y="0"/>
                </a:cubicBezTo>
                <a:cubicBezTo>
                  <a:pt x="941" y="0"/>
                  <a:pt x="941" y="0"/>
                  <a:pt x="941" y="0"/>
                </a:cubicBezTo>
                <a:cubicBezTo>
                  <a:pt x="965" y="0"/>
                  <a:pt x="994" y="17"/>
                  <a:pt x="1006" y="38"/>
                </a:cubicBezTo>
                <a:cubicBezTo>
                  <a:pt x="1294" y="537"/>
                  <a:pt x="1294" y="537"/>
                  <a:pt x="1294" y="537"/>
                </a:cubicBezTo>
                <a:cubicBezTo>
                  <a:pt x="1306" y="558"/>
                  <a:pt x="1306" y="592"/>
                  <a:pt x="1294" y="613"/>
                </a:cubicBezTo>
                <a:cubicBezTo>
                  <a:pt x="1006" y="1111"/>
                  <a:pt x="1006" y="1111"/>
                  <a:pt x="1006" y="1111"/>
                </a:cubicBezTo>
                <a:cubicBezTo>
                  <a:pt x="994" y="1132"/>
                  <a:pt x="965" y="1149"/>
                  <a:pt x="941" y="1149"/>
                </a:cubicBezTo>
                <a:lnTo>
                  <a:pt x="365" y="1149"/>
                </a:lnTo>
                <a:close/>
              </a:path>
            </a:pathLst>
          </a:custGeom>
          <a:gradFill>
            <a:gsLst>
              <a:gs pos="0">
                <a:srgbClr val="FFFFFF">
                  <a:alpha val="15000"/>
                </a:srgbClr>
              </a:gs>
              <a:gs pos="100000">
                <a:srgbClr val="B8BBBC">
                  <a:alpha val="15000"/>
                </a:srgbClr>
              </a:gs>
            </a:gsLst>
            <a:lin ang="2700000" scaled="0"/>
          </a:gradFill>
          <a:ln w="2222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028" tIns="45514" rIns="91028" bIns="45514" anchor="ctr"/>
          <a:lstStyle/>
          <a:p>
            <a:pPr algn="ctr">
              <a:defRPr/>
            </a:pPr>
            <a:endParaRPr lang="zh-CN" altLang="en-US" sz="2255"/>
          </a:p>
        </p:txBody>
      </p:sp>
      <p:sp>
        <p:nvSpPr>
          <p:cNvPr id="115" name="Freeform 5"/>
          <p:cNvSpPr/>
          <p:nvPr/>
        </p:nvSpPr>
        <p:spPr bwMode="auto">
          <a:xfrm>
            <a:off x="6575426" y="1098895"/>
            <a:ext cx="1098550" cy="954791"/>
          </a:xfrm>
          <a:custGeom>
            <a:avLst/>
            <a:gdLst>
              <a:gd name="T0" fmla="*/ 365 w 1306"/>
              <a:gd name="T1" fmla="*/ 1149 h 1149"/>
              <a:gd name="T2" fmla="*/ 300 w 1306"/>
              <a:gd name="T3" fmla="*/ 1111 h 1149"/>
              <a:gd name="T4" fmla="*/ 12 w 1306"/>
              <a:gd name="T5" fmla="*/ 613 h 1149"/>
              <a:gd name="T6" fmla="*/ 12 w 1306"/>
              <a:gd name="T7" fmla="*/ 537 h 1149"/>
              <a:gd name="T8" fmla="*/ 300 w 1306"/>
              <a:gd name="T9" fmla="*/ 38 h 1149"/>
              <a:gd name="T10" fmla="*/ 365 w 1306"/>
              <a:gd name="T11" fmla="*/ 0 h 1149"/>
              <a:gd name="T12" fmla="*/ 941 w 1306"/>
              <a:gd name="T13" fmla="*/ 0 h 1149"/>
              <a:gd name="T14" fmla="*/ 1006 w 1306"/>
              <a:gd name="T15" fmla="*/ 38 h 1149"/>
              <a:gd name="T16" fmla="*/ 1294 w 1306"/>
              <a:gd name="T17" fmla="*/ 537 h 1149"/>
              <a:gd name="T18" fmla="*/ 1294 w 1306"/>
              <a:gd name="T19" fmla="*/ 613 h 1149"/>
              <a:gd name="T20" fmla="*/ 1006 w 1306"/>
              <a:gd name="T21" fmla="*/ 1111 h 1149"/>
              <a:gd name="T22" fmla="*/ 941 w 1306"/>
              <a:gd name="T23" fmla="*/ 1149 h 1149"/>
              <a:gd name="T24" fmla="*/ 365 w 1306"/>
              <a:gd name="T25" fmla="*/ 1149 h 1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06" h="1149">
                <a:moveTo>
                  <a:pt x="365" y="1149"/>
                </a:moveTo>
                <a:cubicBezTo>
                  <a:pt x="341" y="1149"/>
                  <a:pt x="312" y="1132"/>
                  <a:pt x="300" y="1111"/>
                </a:cubicBezTo>
                <a:cubicBezTo>
                  <a:pt x="12" y="613"/>
                  <a:pt x="12" y="613"/>
                  <a:pt x="12" y="613"/>
                </a:cubicBezTo>
                <a:cubicBezTo>
                  <a:pt x="0" y="592"/>
                  <a:pt x="0" y="558"/>
                  <a:pt x="12" y="537"/>
                </a:cubicBezTo>
                <a:cubicBezTo>
                  <a:pt x="300" y="38"/>
                  <a:pt x="300" y="38"/>
                  <a:pt x="300" y="38"/>
                </a:cubicBezTo>
                <a:cubicBezTo>
                  <a:pt x="312" y="17"/>
                  <a:pt x="341" y="0"/>
                  <a:pt x="365" y="0"/>
                </a:cubicBezTo>
                <a:cubicBezTo>
                  <a:pt x="941" y="0"/>
                  <a:pt x="941" y="0"/>
                  <a:pt x="941" y="0"/>
                </a:cubicBezTo>
                <a:cubicBezTo>
                  <a:pt x="965" y="0"/>
                  <a:pt x="994" y="17"/>
                  <a:pt x="1006" y="38"/>
                </a:cubicBezTo>
                <a:cubicBezTo>
                  <a:pt x="1294" y="537"/>
                  <a:pt x="1294" y="537"/>
                  <a:pt x="1294" y="537"/>
                </a:cubicBezTo>
                <a:cubicBezTo>
                  <a:pt x="1306" y="558"/>
                  <a:pt x="1306" y="592"/>
                  <a:pt x="1294" y="613"/>
                </a:cubicBezTo>
                <a:cubicBezTo>
                  <a:pt x="1006" y="1111"/>
                  <a:pt x="1006" y="1111"/>
                  <a:pt x="1006" y="1111"/>
                </a:cubicBezTo>
                <a:cubicBezTo>
                  <a:pt x="994" y="1132"/>
                  <a:pt x="965" y="1149"/>
                  <a:pt x="941" y="1149"/>
                </a:cubicBezTo>
                <a:lnTo>
                  <a:pt x="365" y="1149"/>
                </a:lnTo>
                <a:close/>
              </a:path>
            </a:pathLst>
          </a:custGeom>
          <a:gradFill>
            <a:gsLst>
              <a:gs pos="0">
                <a:srgbClr val="FFFFFF">
                  <a:alpha val="15000"/>
                </a:srgbClr>
              </a:gs>
              <a:gs pos="100000">
                <a:srgbClr val="B8BBBC">
                  <a:alpha val="15000"/>
                </a:srgbClr>
              </a:gs>
            </a:gsLst>
            <a:lin ang="2700000" scaled="0"/>
          </a:gradFill>
          <a:ln w="2222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028" tIns="45514" rIns="91028" bIns="45514" anchor="ctr"/>
          <a:lstStyle/>
          <a:p>
            <a:pPr algn="ctr">
              <a:defRPr/>
            </a:pPr>
            <a:endParaRPr lang="zh-CN" altLang="en-US" sz="2255"/>
          </a:p>
        </p:txBody>
      </p:sp>
      <p:sp>
        <p:nvSpPr>
          <p:cNvPr id="119" name="矩形 47"/>
          <p:cNvSpPr>
            <a:spLocks noChangeArrowheads="1"/>
          </p:cNvSpPr>
          <p:nvPr/>
        </p:nvSpPr>
        <p:spPr bwMode="auto">
          <a:xfrm>
            <a:off x="1676400" y="3063348"/>
            <a:ext cx="2660650" cy="5935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028" tIns="45514" rIns="91028" bIns="45514">
            <a:spAutoFit/>
          </a:bodyPr>
          <a:lstStyle/>
          <a:p>
            <a:pPr algn="r">
              <a:defRPr/>
            </a:pPr>
            <a:r>
              <a:rPr lang="zh-CN" altLang="en-US" sz="1630" dirty="0">
                <a:solidFill>
                  <a:schemeClr val="tx1">
                    <a:lumMod val="65000"/>
                    <a:lumOff val="35000"/>
                  </a:schemeClr>
                </a:solidFill>
                <a:latin typeface="微软雅黑" panose="020B0503020204020204" pitchFamily="34" charset="-122"/>
                <a:ea typeface="微软雅黑" panose="020B0503020204020204" pitchFamily="34" charset="-122"/>
                <a:cs typeface="Arial Unicode MS" panose="020B0604020202020204" pitchFamily="34" charset="-122"/>
                <a:sym typeface="Calibri" panose="020F0502020204030204" pitchFamily="34" charset="0"/>
              </a:rPr>
              <a:t>点击这里更改文字内容</a:t>
            </a:r>
            <a:endParaRPr lang="en-US" altLang="zh-CN" sz="1630" dirty="0">
              <a:solidFill>
                <a:schemeClr val="tx1">
                  <a:lumMod val="65000"/>
                  <a:lumOff val="35000"/>
                </a:schemeClr>
              </a:solidFill>
              <a:latin typeface="微软雅黑" panose="020B0503020204020204" pitchFamily="34" charset="-122"/>
              <a:ea typeface="微软雅黑" panose="020B0503020204020204" pitchFamily="34" charset="-122"/>
              <a:cs typeface="Arial Unicode MS" panose="020B0604020202020204" pitchFamily="34" charset="-122"/>
              <a:sym typeface="Calibri" panose="020F0502020204030204" pitchFamily="34" charset="0"/>
            </a:endParaRPr>
          </a:p>
          <a:p>
            <a:pPr algn="r">
              <a:defRPr/>
            </a:pPr>
            <a:r>
              <a:rPr lang="zh-CN" altLang="en-US" sz="1630" dirty="0">
                <a:solidFill>
                  <a:schemeClr val="tx1">
                    <a:lumMod val="65000"/>
                    <a:lumOff val="35000"/>
                  </a:schemeClr>
                </a:solidFill>
                <a:latin typeface="微软雅黑" panose="020B0503020204020204" pitchFamily="34" charset="-122"/>
                <a:ea typeface="微软雅黑" panose="020B0503020204020204" pitchFamily="34" charset="-122"/>
                <a:cs typeface="Arial Unicode MS" panose="020B0604020202020204" pitchFamily="34" charset="-122"/>
                <a:sym typeface="Calibri" panose="020F0502020204030204" pitchFamily="34" charset="0"/>
              </a:rPr>
              <a:t>以上文字没有实际意义</a:t>
            </a:r>
            <a:endParaRPr lang="en-US" sz="1630" dirty="0">
              <a:solidFill>
                <a:schemeClr val="tx1">
                  <a:lumMod val="65000"/>
                  <a:lumOff val="35000"/>
                </a:schemeClr>
              </a:solidFill>
              <a:latin typeface="微软雅黑" panose="020B0503020204020204" pitchFamily="34" charset="-122"/>
              <a:ea typeface="微软雅黑" panose="020B0503020204020204" pitchFamily="34" charset="-122"/>
              <a:cs typeface="Arial Unicode MS" panose="020B0604020202020204" pitchFamily="34" charset="-122"/>
              <a:sym typeface="Calibri" panose="020F0502020204030204" pitchFamily="34" charset="0"/>
            </a:endParaRPr>
          </a:p>
        </p:txBody>
      </p:sp>
      <p:sp>
        <p:nvSpPr>
          <p:cNvPr id="120" name="文本框 48"/>
          <p:cNvSpPr>
            <a:spLocks noChangeArrowheads="1"/>
          </p:cNvSpPr>
          <p:nvPr/>
        </p:nvSpPr>
        <p:spPr bwMode="auto">
          <a:xfrm>
            <a:off x="1695450" y="2630986"/>
            <a:ext cx="2530475" cy="4007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028" tIns="45514" rIns="91028" bIns="45514">
            <a:spAutoFit/>
          </a:bodyPr>
          <a:lstStyle/>
          <a:p>
            <a:pPr algn="r">
              <a:defRPr/>
            </a:pPr>
            <a:r>
              <a:rPr lang="zh-CN" altLang="en-US" sz="2005" dirty="0">
                <a:solidFill>
                  <a:schemeClr val="tx1">
                    <a:lumMod val="65000"/>
                    <a:lumOff val="35000"/>
                  </a:schemeClr>
                </a:solidFill>
                <a:sym typeface="宋体" panose="02010600030101010101" pitchFamily="2" charset="-122"/>
              </a:rPr>
              <a:t>添加标题</a:t>
            </a:r>
          </a:p>
        </p:txBody>
      </p:sp>
      <p:sp>
        <p:nvSpPr>
          <p:cNvPr id="121" name="Freeform 21"/>
          <p:cNvSpPr/>
          <p:nvPr/>
        </p:nvSpPr>
        <p:spPr bwMode="auto">
          <a:xfrm flipH="1" flipV="1">
            <a:off x="2268538" y="3024152"/>
            <a:ext cx="2595562" cy="620848"/>
          </a:xfrm>
          <a:custGeom>
            <a:avLst/>
            <a:gdLst>
              <a:gd name="T0" fmla="*/ 280 w 1249"/>
              <a:gd name="T1" fmla="*/ 303 h 303"/>
              <a:gd name="T2" fmla="*/ 54 w 1249"/>
              <a:gd name="T3" fmla="*/ 73 h 303"/>
              <a:gd name="T4" fmla="*/ 38 w 1249"/>
              <a:gd name="T5" fmla="*/ 76 h 303"/>
              <a:gd name="T6" fmla="*/ 0 w 1249"/>
              <a:gd name="T7" fmla="*/ 38 h 303"/>
              <a:gd name="T8" fmla="*/ 38 w 1249"/>
              <a:gd name="T9" fmla="*/ 0 h 303"/>
              <a:gd name="T10" fmla="*/ 77 w 1249"/>
              <a:gd name="T11" fmla="*/ 38 h 303"/>
              <a:gd name="T12" fmla="*/ 64 w 1249"/>
              <a:gd name="T13" fmla="*/ 67 h 303"/>
              <a:gd name="T14" fmla="*/ 287 w 1249"/>
              <a:gd name="T15" fmla="*/ 291 h 303"/>
              <a:gd name="T16" fmla="*/ 1249 w 1249"/>
              <a:gd name="T17" fmla="*/ 291 h 303"/>
              <a:gd name="T18" fmla="*/ 1249 w 1249"/>
              <a:gd name="T19" fmla="*/ 303 h 303"/>
              <a:gd name="T20" fmla="*/ 280 w 1249"/>
              <a:gd name="T21" fmla="*/ 303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49" h="303">
                <a:moveTo>
                  <a:pt x="280" y="303"/>
                </a:moveTo>
                <a:cubicBezTo>
                  <a:pt x="54" y="73"/>
                  <a:pt x="54" y="73"/>
                  <a:pt x="54" y="73"/>
                </a:cubicBezTo>
                <a:cubicBezTo>
                  <a:pt x="49" y="75"/>
                  <a:pt x="44" y="76"/>
                  <a:pt x="38" y="76"/>
                </a:cubicBezTo>
                <a:cubicBezTo>
                  <a:pt x="17" y="76"/>
                  <a:pt x="0" y="59"/>
                  <a:pt x="0" y="38"/>
                </a:cubicBezTo>
                <a:cubicBezTo>
                  <a:pt x="0" y="17"/>
                  <a:pt x="17" y="0"/>
                  <a:pt x="38" y="0"/>
                </a:cubicBezTo>
                <a:cubicBezTo>
                  <a:pt x="59" y="0"/>
                  <a:pt x="77" y="17"/>
                  <a:pt x="77" y="38"/>
                </a:cubicBezTo>
                <a:cubicBezTo>
                  <a:pt x="77" y="49"/>
                  <a:pt x="72" y="60"/>
                  <a:pt x="64" y="67"/>
                </a:cubicBezTo>
                <a:cubicBezTo>
                  <a:pt x="287" y="291"/>
                  <a:pt x="287" y="291"/>
                  <a:pt x="287" y="291"/>
                </a:cubicBezTo>
                <a:cubicBezTo>
                  <a:pt x="1249" y="291"/>
                  <a:pt x="1249" y="291"/>
                  <a:pt x="1249" y="291"/>
                </a:cubicBezTo>
                <a:cubicBezTo>
                  <a:pt x="1249" y="303"/>
                  <a:pt x="1249" y="303"/>
                  <a:pt x="1249" y="303"/>
                </a:cubicBezTo>
                <a:lnTo>
                  <a:pt x="280" y="303"/>
                </a:lnTo>
                <a:close/>
              </a:path>
            </a:pathLst>
          </a:custGeom>
          <a:solidFill>
            <a:schemeClr val="bg1">
              <a:lumMod val="50000"/>
            </a:schemeClr>
          </a:solidFill>
          <a:ln>
            <a:noFill/>
          </a:ln>
        </p:spPr>
        <p:txBody>
          <a:bodyPr lIns="91028" tIns="45514" rIns="91028" bIns="45514"/>
          <a:lstStyle/>
          <a:p>
            <a:pPr>
              <a:defRPr/>
            </a:pPr>
            <a:endParaRPr lang="zh-CN" altLang="en-US" sz="2255"/>
          </a:p>
        </p:txBody>
      </p:sp>
      <p:sp>
        <p:nvSpPr>
          <p:cNvPr id="122" name="矩形 47"/>
          <p:cNvSpPr>
            <a:spLocks noChangeArrowheads="1"/>
          </p:cNvSpPr>
          <p:nvPr/>
        </p:nvSpPr>
        <p:spPr bwMode="auto">
          <a:xfrm>
            <a:off x="95251" y="4196864"/>
            <a:ext cx="2660650" cy="5935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028" tIns="45514" rIns="91028" bIns="45514">
            <a:spAutoFit/>
          </a:bodyPr>
          <a:lstStyle/>
          <a:p>
            <a:pPr algn="r">
              <a:defRPr/>
            </a:pPr>
            <a:r>
              <a:rPr lang="zh-CN" altLang="en-US" sz="1630" dirty="0">
                <a:solidFill>
                  <a:schemeClr val="tx1">
                    <a:lumMod val="65000"/>
                    <a:lumOff val="35000"/>
                  </a:schemeClr>
                </a:solidFill>
                <a:latin typeface="微软雅黑" panose="020B0503020204020204" pitchFamily="34" charset="-122"/>
                <a:ea typeface="微软雅黑" panose="020B0503020204020204" pitchFamily="34" charset="-122"/>
                <a:cs typeface="Arial Unicode MS" panose="020B0604020202020204" pitchFamily="34" charset="-122"/>
                <a:sym typeface="Calibri" panose="020F0502020204030204" pitchFamily="34" charset="0"/>
              </a:rPr>
              <a:t>点击这里更改文字内容</a:t>
            </a:r>
            <a:endParaRPr lang="en-US" altLang="zh-CN" sz="1630" dirty="0">
              <a:solidFill>
                <a:schemeClr val="tx1">
                  <a:lumMod val="65000"/>
                  <a:lumOff val="35000"/>
                </a:schemeClr>
              </a:solidFill>
              <a:latin typeface="微软雅黑" panose="020B0503020204020204" pitchFamily="34" charset="-122"/>
              <a:ea typeface="微软雅黑" panose="020B0503020204020204" pitchFamily="34" charset="-122"/>
              <a:cs typeface="Arial Unicode MS" panose="020B0604020202020204" pitchFamily="34" charset="-122"/>
              <a:sym typeface="Calibri" panose="020F0502020204030204" pitchFamily="34" charset="0"/>
            </a:endParaRPr>
          </a:p>
          <a:p>
            <a:pPr algn="r">
              <a:defRPr/>
            </a:pPr>
            <a:r>
              <a:rPr lang="zh-CN" altLang="en-US" sz="1630" dirty="0">
                <a:solidFill>
                  <a:schemeClr val="tx1">
                    <a:lumMod val="65000"/>
                    <a:lumOff val="35000"/>
                  </a:schemeClr>
                </a:solidFill>
                <a:latin typeface="微软雅黑" panose="020B0503020204020204" pitchFamily="34" charset="-122"/>
                <a:ea typeface="微软雅黑" panose="020B0503020204020204" pitchFamily="34" charset="-122"/>
                <a:cs typeface="Arial Unicode MS" panose="020B0604020202020204" pitchFamily="34" charset="-122"/>
                <a:sym typeface="Calibri" panose="020F0502020204030204" pitchFamily="34" charset="0"/>
              </a:rPr>
              <a:t>以上文字没有实际意义</a:t>
            </a:r>
            <a:endParaRPr lang="en-US" altLang="zh-CN" sz="1630" dirty="0">
              <a:solidFill>
                <a:schemeClr val="tx1">
                  <a:lumMod val="65000"/>
                  <a:lumOff val="35000"/>
                </a:schemeClr>
              </a:solidFill>
              <a:latin typeface="微软雅黑" panose="020B0503020204020204" pitchFamily="34" charset="-122"/>
              <a:ea typeface="微软雅黑" panose="020B0503020204020204" pitchFamily="34" charset="-122"/>
              <a:cs typeface="Arial Unicode MS" panose="020B0604020202020204" pitchFamily="34" charset="-122"/>
              <a:sym typeface="Calibri" panose="020F0502020204030204" pitchFamily="34" charset="0"/>
            </a:endParaRPr>
          </a:p>
        </p:txBody>
      </p:sp>
      <p:sp>
        <p:nvSpPr>
          <p:cNvPr id="123" name="文本框 48"/>
          <p:cNvSpPr>
            <a:spLocks noChangeArrowheads="1"/>
          </p:cNvSpPr>
          <p:nvPr/>
        </p:nvSpPr>
        <p:spPr bwMode="auto">
          <a:xfrm>
            <a:off x="112713" y="3804937"/>
            <a:ext cx="2532062" cy="4007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028" tIns="45514" rIns="91028" bIns="45514">
            <a:spAutoFit/>
          </a:bodyPr>
          <a:lstStyle/>
          <a:p>
            <a:pPr algn="r">
              <a:defRPr/>
            </a:pPr>
            <a:r>
              <a:rPr lang="zh-CN" altLang="en-US" sz="2005" dirty="0">
                <a:solidFill>
                  <a:schemeClr val="tx1">
                    <a:lumMod val="65000"/>
                    <a:lumOff val="35000"/>
                  </a:schemeClr>
                </a:solidFill>
                <a:latin typeface="微软雅黑" panose="020B0503020204020204" pitchFamily="34" charset="-122"/>
                <a:ea typeface="微软雅黑" panose="020B0503020204020204" pitchFamily="34" charset="-122"/>
                <a:sym typeface="宋体" panose="02010600030101010101" pitchFamily="2" charset="-122"/>
              </a:rPr>
              <a:t>添加标题</a:t>
            </a:r>
          </a:p>
        </p:txBody>
      </p:sp>
      <p:sp>
        <p:nvSpPr>
          <p:cNvPr id="124" name="Freeform 21"/>
          <p:cNvSpPr/>
          <p:nvPr/>
        </p:nvSpPr>
        <p:spPr bwMode="auto">
          <a:xfrm flipH="1" flipV="1">
            <a:off x="685802" y="4157671"/>
            <a:ext cx="2595563" cy="620848"/>
          </a:xfrm>
          <a:custGeom>
            <a:avLst/>
            <a:gdLst>
              <a:gd name="T0" fmla="*/ 280 w 1249"/>
              <a:gd name="T1" fmla="*/ 303 h 303"/>
              <a:gd name="T2" fmla="*/ 54 w 1249"/>
              <a:gd name="T3" fmla="*/ 73 h 303"/>
              <a:gd name="T4" fmla="*/ 38 w 1249"/>
              <a:gd name="T5" fmla="*/ 76 h 303"/>
              <a:gd name="T6" fmla="*/ 0 w 1249"/>
              <a:gd name="T7" fmla="*/ 38 h 303"/>
              <a:gd name="T8" fmla="*/ 38 w 1249"/>
              <a:gd name="T9" fmla="*/ 0 h 303"/>
              <a:gd name="T10" fmla="*/ 77 w 1249"/>
              <a:gd name="T11" fmla="*/ 38 h 303"/>
              <a:gd name="T12" fmla="*/ 64 w 1249"/>
              <a:gd name="T13" fmla="*/ 67 h 303"/>
              <a:gd name="T14" fmla="*/ 287 w 1249"/>
              <a:gd name="T15" fmla="*/ 291 h 303"/>
              <a:gd name="T16" fmla="*/ 1249 w 1249"/>
              <a:gd name="T17" fmla="*/ 291 h 303"/>
              <a:gd name="T18" fmla="*/ 1249 w 1249"/>
              <a:gd name="T19" fmla="*/ 303 h 303"/>
              <a:gd name="T20" fmla="*/ 280 w 1249"/>
              <a:gd name="T21" fmla="*/ 303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49" h="303">
                <a:moveTo>
                  <a:pt x="280" y="303"/>
                </a:moveTo>
                <a:cubicBezTo>
                  <a:pt x="54" y="73"/>
                  <a:pt x="54" y="73"/>
                  <a:pt x="54" y="73"/>
                </a:cubicBezTo>
                <a:cubicBezTo>
                  <a:pt x="49" y="75"/>
                  <a:pt x="44" y="76"/>
                  <a:pt x="38" y="76"/>
                </a:cubicBezTo>
                <a:cubicBezTo>
                  <a:pt x="17" y="76"/>
                  <a:pt x="0" y="59"/>
                  <a:pt x="0" y="38"/>
                </a:cubicBezTo>
                <a:cubicBezTo>
                  <a:pt x="0" y="17"/>
                  <a:pt x="17" y="0"/>
                  <a:pt x="38" y="0"/>
                </a:cubicBezTo>
                <a:cubicBezTo>
                  <a:pt x="59" y="0"/>
                  <a:pt x="77" y="17"/>
                  <a:pt x="77" y="38"/>
                </a:cubicBezTo>
                <a:cubicBezTo>
                  <a:pt x="77" y="49"/>
                  <a:pt x="72" y="60"/>
                  <a:pt x="64" y="67"/>
                </a:cubicBezTo>
                <a:cubicBezTo>
                  <a:pt x="287" y="291"/>
                  <a:pt x="287" y="291"/>
                  <a:pt x="287" y="291"/>
                </a:cubicBezTo>
                <a:cubicBezTo>
                  <a:pt x="1249" y="291"/>
                  <a:pt x="1249" y="291"/>
                  <a:pt x="1249" y="291"/>
                </a:cubicBezTo>
                <a:cubicBezTo>
                  <a:pt x="1249" y="303"/>
                  <a:pt x="1249" y="303"/>
                  <a:pt x="1249" y="303"/>
                </a:cubicBezTo>
                <a:lnTo>
                  <a:pt x="280" y="303"/>
                </a:lnTo>
                <a:close/>
              </a:path>
            </a:pathLst>
          </a:custGeom>
          <a:solidFill>
            <a:schemeClr val="bg1">
              <a:lumMod val="50000"/>
            </a:schemeClr>
          </a:solidFill>
          <a:ln>
            <a:noFill/>
          </a:ln>
        </p:spPr>
        <p:txBody>
          <a:bodyPr lIns="91028" tIns="45514" rIns="91028" bIns="45514"/>
          <a:lstStyle/>
          <a:p>
            <a:pPr>
              <a:defRPr/>
            </a:pPr>
            <a:endParaRPr lang="zh-CN" altLang="en-US" sz="2255"/>
          </a:p>
        </p:txBody>
      </p:sp>
      <p:sp>
        <p:nvSpPr>
          <p:cNvPr id="125" name="矩形 47"/>
          <p:cNvSpPr>
            <a:spLocks noChangeArrowheads="1"/>
          </p:cNvSpPr>
          <p:nvPr/>
        </p:nvSpPr>
        <p:spPr bwMode="auto">
          <a:xfrm>
            <a:off x="9412288" y="3253051"/>
            <a:ext cx="2660650" cy="5935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028" tIns="45514" rIns="91028" bIns="45514">
            <a:spAutoFit/>
          </a:bodyPr>
          <a:lstStyle/>
          <a:p>
            <a:pPr>
              <a:defRPr/>
            </a:pPr>
            <a:r>
              <a:rPr lang="zh-CN" altLang="en-US" sz="1630" dirty="0">
                <a:solidFill>
                  <a:schemeClr val="tx1">
                    <a:lumMod val="65000"/>
                    <a:lumOff val="35000"/>
                  </a:schemeClr>
                </a:solidFill>
                <a:latin typeface="微软雅黑" panose="020B0503020204020204" pitchFamily="34" charset="-122"/>
                <a:ea typeface="微软雅黑" panose="020B0503020204020204" pitchFamily="34" charset="-122"/>
                <a:cs typeface="Arial Unicode MS" panose="020B0604020202020204" pitchFamily="34" charset="-122"/>
                <a:sym typeface="Calibri" panose="020F0502020204030204" pitchFamily="34" charset="0"/>
              </a:rPr>
              <a:t>点击这里更改文字内容</a:t>
            </a:r>
            <a:endParaRPr lang="en-US" altLang="zh-CN" sz="1630" dirty="0">
              <a:solidFill>
                <a:schemeClr val="tx1">
                  <a:lumMod val="65000"/>
                  <a:lumOff val="35000"/>
                </a:schemeClr>
              </a:solidFill>
              <a:latin typeface="微软雅黑" panose="020B0503020204020204" pitchFamily="34" charset="-122"/>
              <a:ea typeface="微软雅黑" panose="020B0503020204020204" pitchFamily="34" charset="-122"/>
              <a:cs typeface="Arial Unicode MS" panose="020B0604020202020204" pitchFamily="34" charset="-122"/>
              <a:sym typeface="Calibri" panose="020F0502020204030204" pitchFamily="34" charset="0"/>
            </a:endParaRPr>
          </a:p>
          <a:p>
            <a:pPr>
              <a:defRPr/>
            </a:pPr>
            <a:r>
              <a:rPr lang="zh-CN" altLang="en-US" sz="1630" dirty="0">
                <a:solidFill>
                  <a:schemeClr val="tx1">
                    <a:lumMod val="65000"/>
                    <a:lumOff val="35000"/>
                  </a:schemeClr>
                </a:solidFill>
                <a:latin typeface="微软雅黑" panose="020B0503020204020204" pitchFamily="34" charset="-122"/>
                <a:ea typeface="微软雅黑" panose="020B0503020204020204" pitchFamily="34" charset="-122"/>
                <a:cs typeface="Arial Unicode MS" panose="020B0604020202020204" pitchFamily="34" charset="-122"/>
                <a:sym typeface="Calibri" panose="020F0502020204030204" pitchFamily="34" charset="0"/>
              </a:rPr>
              <a:t>以上文字没有实际意义</a:t>
            </a:r>
            <a:endParaRPr lang="en-US" altLang="zh-CN" sz="1630" dirty="0">
              <a:solidFill>
                <a:schemeClr val="tx1">
                  <a:lumMod val="65000"/>
                  <a:lumOff val="35000"/>
                </a:schemeClr>
              </a:solidFill>
              <a:latin typeface="微软雅黑" panose="020B0503020204020204" pitchFamily="34" charset="-122"/>
              <a:ea typeface="微软雅黑" panose="020B0503020204020204" pitchFamily="34" charset="-122"/>
              <a:cs typeface="Arial Unicode MS" panose="020B0604020202020204" pitchFamily="34" charset="-122"/>
              <a:sym typeface="Calibri" panose="020F0502020204030204" pitchFamily="34" charset="0"/>
            </a:endParaRPr>
          </a:p>
        </p:txBody>
      </p:sp>
      <p:sp>
        <p:nvSpPr>
          <p:cNvPr id="126" name="文本框 48"/>
          <p:cNvSpPr>
            <a:spLocks noChangeArrowheads="1"/>
          </p:cNvSpPr>
          <p:nvPr/>
        </p:nvSpPr>
        <p:spPr bwMode="auto">
          <a:xfrm>
            <a:off x="9431338" y="2811594"/>
            <a:ext cx="2530475" cy="4007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028" tIns="45514" rIns="91028" bIns="45514">
            <a:spAutoFit/>
          </a:bodyPr>
          <a:lstStyle/>
          <a:p>
            <a:pPr>
              <a:defRPr/>
            </a:pPr>
            <a:r>
              <a:rPr lang="zh-CN" altLang="en-US" sz="2005" dirty="0">
                <a:solidFill>
                  <a:schemeClr val="tx1">
                    <a:lumMod val="65000"/>
                    <a:lumOff val="35000"/>
                  </a:schemeClr>
                </a:solidFill>
                <a:latin typeface="微软雅黑" panose="020B0503020204020204" pitchFamily="34" charset="-122"/>
                <a:ea typeface="微软雅黑" panose="020B0503020204020204" pitchFamily="34" charset="-122"/>
                <a:sym typeface="宋体" panose="02010600030101010101" pitchFamily="2" charset="-122"/>
              </a:rPr>
              <a:t>添加标题</a:t>
            </a:r>
          </a:p>
        </p:txBody>
      </p:sp>
      <p:sp>
        <p:nvSpPr>
          <p:cNvPr id="127" name="Freeform 23"/>
          <p:cNvSpPr/>
          <p:nvPr/>
        </p:nvSpPr>
        <p:spPr bwMode="auto">
          <a:xfrm flipV="1">
            <a:off x="8818564" y="2635338"/>
            <a:ext cx="2595562" cy="620848"/>
          </a:xfrm>
          <a:custGeom>
            <a:avLst/>
            <a:gdLst>
              <a:gd name="T0" fmla="*/ 280 w 1249"/>
              <a:gd name="T1" fmla="*/ 0 h 303"/>
              <a:gd name="T2" fmla="*/ 54 w 1249"/>
              <a:gd name="T3" fmla="*/ 229 h 303"/>
              <a:gd name="T4" fmla="*/ 38 w 1249"/>
              <a:gd name="T5" fmla="*/ 226 h 303"/>
              <a:gd name="T6" fmla="*/ 0 w 1249"/>
              <a:gd name="T7" fmla="*/ 264 h 303"/>
              <a:gd name="T8" fmla="*/ 38 w 1249"/>
              <a:gd name="T9" fmla="*/ 303 h 303"/>
              <a:gd name="T10" fmla="*/ 77 w 1249"/>
              <a:gd name="T11" fmla="*/ 264 h 303"/>
              <a:gd name="T12" fmla="*/ 64 w 1249"/>
              <a:gd name="T13" fmla="*/ 236 h 303"/>
              <a:gd name="T14" fmla="*/ 287 w 1249"/>
              <a:gd name="T15" fmla="*/ 12 h 303"/>
              <a:gd name="T16" fmla="*/ 1249 w 1249"/>
              <a:gd name="T17" fmla="*/ 12 h 303"/>
              <a:gd name="T18" fmla="*/ 1249 w 1249"/>
              <a:gd name="T19" fmla="*/ 0 h 303"/>
              <a:gd name="T20" fmla="*/ 280 w 1249"/>
              <a:gd name="T21" fmla="*/ 0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49" h="303">
                <a:moveTo>
                  <a:pt x="280" y="0"/>
                </a:moveTo>
                <a:cubicBezTo>
                  <a:pt x="54" y="229"/>
                  <a:pt x="54" y="229"/>
                  <a:pt x="54" y="229"/>
                </a:cubicBezTo>
                <a:cubicBezTo>
                  <a:pt x="49" y="227"/>
                  <a:pt x="44" y="226"/>
                  <a:pt x="38" y="226"/>
                </a:cubicBezTo>
                <a:cubicBezTo>
                  <a:pt x="17" y="226"/>
                  <a:pt x="0" y="243"/>
                  <a:pt x="0" y="264"/>
                </a:cubicBezTo>
                <a:cubicBezTo>
                  <a:pt x="0" y="286"/>
                  <a:pt x="17" y="303"/>
                  <a:pt x="38" y="303"/>
                </a:cubicBezTo>
                <a:cubicBezTo>
                  <a:pt x="59" y="303"/>
                  <a:pt x="77" y="286"/>
                  <a:pt x="77" y="264"/>
                </a:cubicBezTo>
                <a:cubicBezTo>
                  <a:pt x="77" y="253"/>
                  <a:pt x="72" y="243"/>
                  <a:pt x="64" y="236"/>
                </a:cubicBezTo>
                <a:cubicBezTo>
                  <a:pt x="287" y="12"/>
                  <a:pt x="287" y="12"/>
                  <a:pt x="287" y="12"/>
                </a:cubicBezTo>
                <a:cubicBezTo>
                  <a:pt x="1249" y="12"/>
                  <a:pt x="1249" y="12"/>
                  <a:pt x="1249" y="12"/>
                </a:cubicBezTo>
                <a:cubicBezTo>
                  <a:pt x="1249" y="0"/>
                  <a:pt x="1249" y="0"/>
                  <a:pt x="1249" y="0"/>
                </a:cubicBezTo>
                <a:lnTo>
                  <a:pt x="280" y="0"/>
                </a:lnTo>
                <a:close/>
              </a:path>
            </a:pathLst>
          </a:custGeom>
          <a:solidFill>
            <a:schemeClr val="bg1">
              <a:lumMod val="50000"/>
            </a:schemeClr>
          </a:solidFill>
          <a:ln>
            <a:noFill/>
          </a:ln>
        </p:spPr>
        <p:txBody>
          <a:bodyPr lIns="91028" tIns="45514" rIns="91028" bIns="45514"/>
          <a:lstStyle/>
          <a:p>
            <a:pPr>
              <a:defRPr/>
            </a:pPr>
            <a:endParaRPr lang="zh-CN" altLang="en-US" sz="2255"/>
          </a:p>
        </p:txBody>
      </p:sp>
      <p:sp>
        <p:nvSpPr>
          <p:cNvPr id="128" name="矩形 47"/>
          <p:cNvSpPr>
            <a:spLocks noChangeArrowheads="1"/>
          </p:cNvSpPr>
          <p:nvPr/>
        </p:nvSpPr>
        <p:spPr bwMode="auto">
          <a:xfrm>
            <a:off x="7888289" y="4225085"/>
            <a:ext cx="2660650" cy="5935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028" tIns="45514" rIns="91028" bIns="45514">
            <a:spAutoFit/>
          </a:bodyPr>
          <a:lstStyle/>
          <a:p>
            <a:pPr>
              <a:defRPr/>
            </a:pPr>
            <a:r>
              <a:rPr lang="zh-CN" altLang="en-US" sz="1630" dirty="0">
                <a:solidFill>
                  <a:schemeClr val="tx1">
                    <a:lumMod val="65000"/>
                    <a:lumOff val="35000"/>
                  </a:schemeClr>
                </a:solidFill>
                <a:latin typeface="微软雅黑" panose="020B0503020204020204" pitchFamily="34" charset="-122"/>
                <a:ea typeface="微软雅黑" panose="020B0503020204020204" pitchFamily="34" charset="-122"/>
                <a:cs typeface="Arial Unicode MS" panose="020B0604020202020204" pitchFamily="34" charset="-122"/>
                <a:sym typeface="Calibri" panose="020F0502020204030204" pitchFamily="34" charset="0"/>
              </a:rPr>
              <a:t>点击这里更改文字内容</a:t>
            </a:r>
            <a:endParaRPr lang="en-US" altLang="zh-CN" sz="1630" dirty="0">
              <a:solidFill>
                <a:schemeClr val="tx1">
                  <a:lumMod val="65000"/>
                  <a:lumOff val="35000"/>
                </a:schemeClr>
              </a:solidFill>
              <a:latin typeface="微软雅黑" panose="020B0503020204020204" pitchFamily="34" charset="-122"/>
              <a:ea typeface="微软雅黑" panose="020B0503020204020204" pitchFamily="34" charset="-122"/>
              <a:cs typeface="Arial Unicode MS" panose="020B0604020202020204" pitchFamily="34" charset="-122"/>
              <a:sym typeface="Calibri" panose="020F0502020204030204" pitchFamily="34" charset="0"/>
            </a:endParaRPr>
          </a:p>
          <a:p>
            <a:pPr>
              <a:defRPr/>
            </a:pPr>
            <a:r>
              <a:rPr lang="zh-CN" altLang="en-US" sz="1630" dirty="0">
                <a:solidFill>
                  <a:schemeClr val="tx1">
                    <a:lumMod val="65000"/>
                    <a:lumOff val="35000"/>
                  </a:schemeClr>
                </a:solidFill>
                <a:latin typeface="微软雅黑" panose="020B0503020204020204" pitchFamily="34" charset="-122"/>
                <a:ea typeface="微软雅黑" panose="020B0503020204020204" pitchFamily="34" charset="-122"/>
                <a:cs typeface="Arial Unicode MS" panose="020B0604020202020204" pitchFamily="34" charset="-122"/>
                <a:sym typeface="Calibri" panose="020F0502020204030204" pitchFamily="34" charset="0"/>
              </a:rPr>
              <a:t>以上文字没有实际意义</a:t>
            </a:r>
            <a:endParaRPr lang="en-US" altLang="zh-CN" sz="1630" dirty="0">
              <a:solidFill>
                <a:schemeClr val="tx1">
                  <a:lumMod val="65000"/>
                  <a:lumOff val="35000"/>
                </a:schemeClr>
              </a:solidFill>
              <a:latin typeface="微软雅黑" panose="020B0503020204020204" pitchFamily="34" charset="-122"/>
              <a:ea typeface="微软雅黑" panose="020B0503020204020204" pitchFamily="34" charset="-122"/>
              <a:cs typeface="Arial Unicode MS" panose="020B0604020202020204" pitchFamily="34" charset="-122"/>
              <a:sym typeface="Calibri" panose="020F0502020204030204" pitchFamily="34" charset="0"/>
            </a:endParaRPr>
          </a:p>
        </p:txBody>
      </p:sp>
      <p:sp>
        <p:nvSpPr>
          <p:cNvPr id="129" name="文本框 48"/>
          <p:cNvSpPr>
            <a:spLocks noChangeArrowheads="1"/>
          </p:cNvSpPr>
          <p:nvPr/>
        </p:nvSpPr>
        <p:spPr bwMode="auto">
          <a:xfrm>
            <a:off x="7907339" y="3804937"/>
            <a:ext cx="2530475" cy="4007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028" tIns="45514" rIns="91028" bIns="45514">
            <a:spAutoFit/>
          </a:bodyPr>
          <a:lstStyle/>
          <a:p>
            <a:pPr>
              <a:defRPr/>
            </a:pPr>
            <a:r>
              <a:rPr lang="zh-CN" altLang="en-US" sz="2005" dirty="0">
                <a:solidFill>
                  <a:schemeClr val="tx1">
                    <a:lumMod val="65000"/>
                    <a:lumOff val="35000"/>
                  </a:schemeClr>
                </a:solidFill>
                <a:latin typeface="微软雅黑" panose="020B0503020204020204" pitchFamily="34" charset="-122"/>
                <a:ea typeface="微软雅黑" panose="020B0503020204020204" pitchFamily="34" charset="-122"/>
                <a:sym typeface="宋体" panose="02010600030101010101" pitchFamily="2" charset="-122"/>
              </a:rPr>
              <a:t>添加标题</a:t>
            </a:r>
          </a:p>
        </p:txBody>
      </p:sp>
      <p:sp>
        <p:nvSpPr>
          <p:cNvPr id="130" name="Freeform 23"/>
          <p:cNvSpPr/>
          <p:nvPr/>
        </p:nvSpPr>
        <p:spPr bwMode="auto">
          <a:xfrm flipV="1">
            <a:off x="7294563" y="3605806"/>
            <a:ext cx="2595562" cy="620848"/>
          </a:xfrm>
          <a:custGeom>
            <a:avLst/>
            <a:gdLst>
              <a:gd name="T0" fmla="*/ 280 w 1249"/>
              <a:gd name="T1" fmla="*/ 0 h 303"/>
              <a:gd name="T2" fmla="*/ 54 w 1249"/>
              <a:gd name="T3" fmla="*/ 229 h 303"/>
              <a:gd name="T4" fmla="*/ 38 w 1249"/>
              <a:gd name="T5" fmla="*/ 226 h 303"/>
              <a:gd name="T6" fmla="*/ 0 w 1249"/>
              <a:gd name="T7" fmla="*/ 264 h 303"/>
              <a:gd name="T8" fmla="*/ 38 w 1249"/>
              <a:gd name="T9" fmla="*/ 303 h 303"/>
              <a:gd name="T10" fmla="*/ 77 w 1249"/>
              <a:gd name="T11" fmla="*/ 264 h 303"/>
              <a:gd name="T12" fmla="*/ 64 w 1249"/>
              <a:gd name="T13" fmla="*/ 236 h 303"/>
              <a:gd name="T14" fmla="*/ 287 w 1249"/>
              <a:gd name="T15" fmla="*/ 12 h 303"/>
              <a:gd name="T16" fmla="*/ 1249 w 1249"/>
              <a:gd name="T17" fmla="*/ 12 h 303"/>
              <a:gd name="T18" fmla="*/ 1249 w 1249"/>
              <a:gd name="T19" fmla="*/ 0 h 303"/>
              <a:gd name="T20" fmla="*/ 280 w 1249"/>
              <a:gd name="T21" fmla="*/ 0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49" h="303">
                <a:moveTo>
                  <a:pt x="280" y="0"/>
                </a:moveTo>
                <a:cubicBezTo>
                  <a:pt x="54" y="229"/>
                  <a:pt x="54" y="229"/>
                  <a:pt x="54" y="229"/>
                </a:cubicBezTo>
                <a:cubicBezTo>
                  <a:pt x="49" y="227"/>
                  <a:pt x="44" y="226"/>
                  <a:pt x="38" y="226"/>
                </a:cubicBezTo>
                <a:cubicBezTo>
                  <a:pt x="17" y="226"/>
                  <a:pt x="0" y="243"/>
                  <a:pt x="0" y="264"/>
                </a:cubicBezTo>
                <a:cubicBezTo>
                  <a:pt x="0" y="286"/>
                  <a:pt x="17" y="303"/>
                  <a:pt x="38" y="303"/>
                </a:cubicBezTo>
                <a:cubicBezTo>
                  <a:pt x="59" y="303"/>
                  <a:pt x="77" y="286"/>
                  <a:pt x="77" y="264"/>
                </a:cubicBezTo>
                <a:cubicBezTo>
                  <a:pt x="77" y="253"/>
                  <a:pt x="72" y="243"/>
                  <a:pt x="64" y="236"/>
                </a:cubicBezTo>
                <a:cubicBezTo>
                  <a:pt x="287" y="12"/>
                  <a:pt x="287" y="12"/>
                  <a:pt x="287" y="12"/>
                </a:cubicBezTo>
                <a:cubicBezTo>
                  <a:pt x="1249" y="12"/>
                  <a:pt x="1249" y="12"/>
                  <a:pt x="1249" y="12"/>
                </a:cubicBezTo>
                <a:cubicBezTo>
                  <a:pt x="1249" y="0"/>
                  <a:pt x="1249" y="0"/>
                  <a:pt x="1249" y="0"/>
                </a:cubicBezTo>
                <a:lnTo>
                  <a:pt x="280" y="0"/>
                </a:lnTo>
                <a:close/>
              </a:path>
            </a:pathLst>
          </a:custGeom>
          <a:solidFill>
            <a:schemeClr val="bg1">
              <a:lumMod val="50000"/>
            </a:schemeClr>
          </a:solidFill>
          <a:ln>
            <a:noFill/>
          </a:ln>
        </p:spPr>
        <p:txBody>
          <a:bodyPr lIns="91028" tIns="45514" rIns="91028" bIns="45514"/>
          <a:lstStyle/>
          <a:p>
            <a:pPr>
              <a:defRPr/>
            </a:pPr>
            <a:endParaRPr lang="zh-CN" altLang="en-US" sz="2255"/>
          </a:p>
        </p:txBody>
      </p:sp>
    </p:spTree>
  </p:cSld>
  <p:clrMapOvr>
    <a:masterClrMapping/>
  </p:clrMapOvr>
  <mc:AlternateContent xmlns:mc="http://schemas.openxmlformats.org/markup-compatibility/2006" xmlns:p14="http://schemas.microsoft.com/office/powerpoint/2010/main">
    <mc:Choice Requires="p14">
      <p:transition spd="slow" p14:dur="1200" advClick="0" advTm="0">
        <p14:flip dir="r"/>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40964"/>
                                        </p:tgtEl>
                                        <p:attrNameLst>
                                          <p:attrName>style.visibility</p:attrName>
                                        </p:attrNameLst>
                                      </p:cBhvr>
                                      <p:to>
                                        <p:strVal val="visible"/>
                                      </p:to>
                                    </p:set>
                                    <p:animEffect transition="in" filter="fade">
                                      <p:cBhvr>
                                        <p:cTn id="7" dur="250"/>
                                        <p:tgtEl>
                                          <p:spTgt spid="40964"/>
                                        </p:tgtEl>
                                      </p:cBhvr>
                                    </p:animEffect>
                                    <p:anim calcmode="lin" valueType="num">
                                      <p:cBhvr>
                                        <p:cTn id="8" dur="250" fill="hold"/>
                                        <p:tgtEl>
                                          <p:spTgt spid="40964"/>
                                        </p:tgtEl>
                                        <p:attrNameLst>
                                          <p:attrName>ppt_x</p:attrName>
                                        </p:attrNameLst>
                                      </p:cBhvr>
                                      <p:tavLst>
                                        <p:tav tm="0">
                                          <p:val>
                                            <p:strVal val="#ppt_x"/>
                                          </p:val>
                                        </p:tav>
                                        <p:tav tm="100000">
                                          <p:val>
                                            <p:strVal val="#ppt_x"/>
                                          </p:val>
                                        </p:tav>
                                      </p:tavLst>
                                    </p:anim>
                                    <p:anim calcmode="lin" valueType="num">
                                      <p:cBhvr>
                                        <p:cTn id="9" dur="250" fill="hold"/>
                                        <p:tgtEl>
                                          <p:spTgt spid="40964"/>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127"/>
                                        </p:tgtEl>
                                        <p:attrNameLst>
                                          <p:attrName>style.visibility</p:attrName>
                                        </p:attrNameLst>
                                      </p:cBhvr>
                                      <p:to>
                                        <p:strVal val="visible"/>
                                      </p:to>
                                    </p:set>
                                    <p:animEffect transition="in" filter="wipe(left)">
                                      <p:cBhvr>
                                        <p:cTn id="13" dur="250"/>
                                        <p:tgtEl>
                                          <p:spTgt spid="127"/>
                                        </p:tgtEl>
                                      </p:cBhvr>
                                    </p:animEffect>
                                  </p:childTnLst>
                                </p:cTn>
                              </p:par>
                            </p:childTnLst>
                          </p:cTn>
                        </p:par>
                        <p:par>
                          <p:cTn id="14" fill="hold">
                            <p:stCondLst>
                              <p:cond delay="1000"/>
                            </p:stCondLst>
                            <p:childTnLst>
                              <p:par>
                                <p:cTn id="15" presetID="22" presetClass="entr" presetSubtype="8" fill="hold" grpId="0" nodeType="afterEffect">
                                  <p:stCondLst>
                                    <p:cond delay="0"/>
                                  </p:stCondLst>
                                  <p:childTnLst>
                                    <p:set>
                                      <p:cBhvr>
                                        <p:cTn id="16" dur="1" fill="hold">
                                          <p:stCondLst>
                                            <p:cond delay="0"/>
                                          </p:stCondLst>
                                        </p:cTn>
                                        <p:tgtEl>
                                          <p:spTgt spid="126"/>
                                        </p:tgtEl>
                                        <p:attrNameLst>
                                          <p:attrName>style.visibility</p:attrName>
                                        </p:attrNameLst>
                                      </p:cBhvr>
                                      <p:to>
                                        <p:strVal val="visible"/>
                                      </p:to>
                                    </p:set>
                                    <p:animEffect transition="in" filter="wipe(left)">
                                      <p:cBhvr>
                                        <p:cTn id="17" dur="250"/>
                                        <p:tgtEl>
                                          <p:spTgt spid="126"/>
                                        </p:tgtEl>
                                      </p:cBhvr>
                                    </p:animEffect>
                                  </p:childTnLst>
                                </p:cTn>
                              </p:par>
                            </p:childTnLst>
                          </p:cTn>
                        </p:par>
                        <p:par>
                          <p:cTn id="18" fill="hold">
                            <p:stCondLst>
                              <p:cond delay="1500"/>
                            </p:stCondLst>
                            <p:childTnLst>
                              <p:par>
                                <p:cTn id="19" presetID="22" presetClass="entr" presetSubtype="8" fill="hold" grpId="0" nodeType="afterEffect">
                                  <p:stCondLst>
                                    <p:cond delay="0"/>
                                  </p:stCondLst>
                                  <p:childTnLst>
                                    <p:set>
                                      <p:cBhvr>
                                        <p:cTn id="20" dur="1" fill="hold">
                                          <p:stCondLst>
                                            <p:cond delay="0"/>
                                          </p:stCondLst>
                                        </p:cTn>
                                        <p:tgtEl>
                                          <p:spTgt spid="125"/>
                                        </p:tgtEl>
                                        <p:attrNameLst>
                                          <p:attrName>style.visibility</p:attrName>
                                        </p:attrNameLst>
                                      </p:cBhvr>
                                      <p:to>
                                        <p:strVal val="visible"/>
                                      </p:to>
                                    </p:set>
                                    <p:animEffect transition="in" filter="wipe(left)">
                                      <p:cBhvr>
                                        <p:cTn id="21" dur="250"/>
                                        <p:tgtEl>
                                          <p:spTgt spid="125"/>
                                        </p:tgtEl>
                                      </p:cBhvr>
                                    </p:animEffect>
                                  </p:childTnLst>
                                </p:cTn>
                              </p:par>
                              <p:par>
                                <p:cTn id="22" presetID="47" presetClass="entr" presetSubtype="0" fill="hold" nodeType="withEffect">
                                  <p:stCondLst>
                                    <p:cond delay="0"/>
                                  </p:stCondLst>
                                  <p:childTnLst>
                                    <p:set>
                                      <p:cBhvr>
                                        <p:cTn id="23" dur="1" fill="hold">
                                          <p:stCondLst>
                                            <p:cond delay="0"/>
                                          </p:stCondLst>
                                        </p:cTn>
                                        <p:tgtEl>
                                          <p:spTgt spid="40965"/>
                                        </p:tgtEl>
                                        <p:attrNameLst>
                                          <p:attrName>style.visibility</p:attrName>
                                        </p:attrNameLst>
                                      </p:cBhvr>
                                      <p:to>
                                        <p:strVal val="visible"/>
                                      </p:to>
                                    </p:set>
                                    <p:animEffect transition="in" filter="fade">
                                      <p:cBhvr>
                                        <p:cTn id="24" dur="250"/>
                                        <p:tgtEl>
                                          <p:spTgt spid="40965"/>
                                        </p:tgtEl>
                                      </p:cBhvr>
                                    </p:animEffect>
                                    <p:anim calcmode="lin" valueType="num">
                                      <p:cBhvr>
                                        <p:cTn id="25" dur="250" fill="hold"/>
                                        <p:tgtEl>
                                          <p:spTgt spid="40965"/>
                                        </p:tgtEl>
                                        <p:attrNameLst>
                                          <p:attrName>ppt_x</p:attrName>
                                        </p:attrNameLst>
                                      </p:cBhvr>
                                      <p:tavLst>
                                        <p:tav tm="0">
                                          <p:val>
                                            <p:strVal val="#ppt_x"/>
                                          </p:val>
                                        </p:tav>
                                        <p:tav tm="100000">
                                          <p:val>
                                            <p:strVal val="#ppt_x"/>
                                          </p:val>
                                        </p:tav>
                                      </p:tavLst>
                                    </p:anim>
                                    <p:anim calcmode="lin" valueType="num">
                                      <p:cBhvr>
                                        <p:cTn id="26" dur="250" fill="hold"/>
                                        <p:tgtEl>
                                          <p:spTgt spid="40965"/>
                                        </p:tgtEl>
                                        <p:attrNameLst>
                                          <p:attrName>ppt_y</p:attrName>
                                        </p:attrNameLst>
                                      </p:cBhvr>
                                      <p:tavLst>
                                        <p:tav tm="0">
                                          <p:val>
                                            <p:strVal val="#ppt_y-.1"/>
                                          </p:val>
                                        </p:tav>
                                        <p:tav tm="100000">
                                          <p:val>
                                            <p:strVal val="#ppt_y"/>
                                          </p:val>
                                        </p:tav>
                                      </p:tavLst>
                                    </p:anim>
                                  </p:childTnLst>
                                </p:cTn>
                              </p:par>
                            </p:childTnLst>
                          </p:cTn>
                        </p:par>
                        <p:par>
                          <p:cTn id="27" fill="hold">
                            <p:stCondLst>
                              <p:cond delay="2000"/>
                            </p:stCondLst>
                            <p:childTnLst>
                              <p:par>
                                <p:cTn id="28" presetID="22" presetClass="entr" presetSubtype="8" fill="hold" grpId="0" nodeType="afterEffect">
                                  <p:stCondLst>
                                    <p:cond delay="0"/>
                                  </p:stCondLst>
                                  <p:childTnLst>
                                    <p:set>
                                      <p:cBhvr>
                                        <p:cTn id="29" dur="1" fill="hold">
                                          <p:stCondLst>
                                            <p:cond delay="0"/>
                                          </p:stCondLst>
                                        </p:cTn>
                                        <p:tgtEl>
                                          <p:spTgt spid="130"/>
                                        </p:tgtEl>
                                        <p:attrNameLst>
                                          <p:attrName>style.visibility</p:attrName>
                                        </p:attrNameLst>
                                      </p:cBhvr>
                                      <p:to>
                                        <p:strVal val="visible"/>
                                      </p:to>
                                    </p:set>
                                    <p:animEffect transition="in" filter="wipe(left)">
                                      <p:cBhvr>
                                        <p:cTn id="30" dur="250"/>
                                        <p:tgtEl>
                                          <p:spTgt spid="130"/>
                                        </p:tgtEl>
                                      </p:cBhvr>
                                    </p:animEffect>
                                  </p:childTnLst>
                                </p:cTn>
                              </p:par>
                            </p:childTnLst>
                          </p:cTn>
                        </p:par>
                        <p:par>
                          <p:cTn id="31" fill="hold">
                            <p:stCondLst>
                              <p:cond delay="2500"/>
                            </p:stCondLst>
                            <p:childTnLst>
                              <p:par>
                                <p:cTn id="32" presetID="22" presetClass="entr" presetSubtype="8" fill="hold" grpId="0" nodeType="afterEffect">
                                  <p:stCondLst>
                                    <p:cond delay="0"/>
                                  </p:stCondLst>
                                  <p:childTnLst>
                                    <p:set>
                                      <p:cBhvr>
                                        <p:cTn id="33" dur="1" fill="hold">
                                          <p:stCondLst>
                                            <p:cond delay="0"/>
                                          </p:stCondLst>
                                        </p:cTn>
                                        <p:tgtEl>
                                          <p:spTgt spid="129"/>
                                        </p:tgtEl>
                                        <p:attrNameLst>
                                          <p:attrName>style.visibility</p:attrName>
                                        </p:attrNameLst>
                                      </p:cBhvr>
                                      <p:to>
                                        <p:strVal val="visible"/>
                                      </p:to>
                                    </p:set>
                                    <p:animEffect transition="in" filter="wipe(left)">
                                      <p:cBhvr>
                                        <p:cTn id="34" dur="250"/>
                                        <p:tgtEl>
                                          <p:spTgt spid="129"/>
                                        </p:tgtEl>
                                      </p:cBhvr>
                                    </p:animEffect>
                                  </p:childTnLst>
                                </p:cTn>
                              </p:par>
                            </p:childTnLst>
                          </p:cTn>
                        </p:par>
                        <p:par>
                          <p:cTn id="35" fill="hold">
                            <p:stCondLst>
                              <p:cond delay="3000"/>
                            </p:stCondLst>
                            <p:childTnLst>
                              <p:par>
                                <p:cTn id="36" presetID="22" presetClass="entr" presetSubtype="8" fill="hold" grpId="0" nodeType="afterEffect">
                                  <p:stCondLst>
                                    <p:cond delay="0"/>
                                  </p:stCondLst>
                                  <p:childTnLst>
                                    <p:set>
                                      <p:cBhvr>
                                        <p:cTn id="37" dur="1" fill="hold">
                                          <p:stCondLst>
                                            <p:cond delay="0"/>
                                          </p:stCondLst>
                                        </p:cTn>
                                        <p:tgtEl>
                                          <p:spTgt spid="128"/>
                                        </p:tgtEl>
                                        <p:attrNameLst>
                                          <p:attrName>style.visibility</p:attrName>
                                        </p:attrNameLst>
                                      </p:cBhvr>
                                      <p:to>
                                        <p:strVal val="visible"/>
                                      </p:to>
                                    </p:set>
                                    <p:animEffect transition="in" filter="wipe(left)">
                                      <p:cBhvr>
                                        <p:cTn id="38" dur="250"/>
                                        <p:tgtEl>
                                          <p:spTgt spid="128"/>
                                        </p:tgtEl>
                                      </p:cBhvr>
                                    </p:animEffect>
                                  </p:childTnLst>
                                </p:cTn>
                              </p:par>
                              <p:par>
                                <p:cTn id="39" presetID="47" presetClass="entr" presetSubtype="0" fill="hold" nodeType="withEffect">
                                  <p:stCondLst>
                                    <p:cond delay="0"/>
                                  </p:stCondLst>
                                  <p:childTnLst>
                                    <p:set>
                                      <p:cBhvr>
                                        <p:cTn id="40" dur="1" fill="hold">
                                          <p:stCondLst>
                                            <p:cond delay="0"/>
                                          </p:stCondLst>
                                        </p:cTn>
                                        <p:tgtEl>
                                          <p:spTgt spid="40966"/>
                                        </p:tgtEl>
                                        <p:attrNameLst>
                                          <p:attrName>style.visibility</p:attrName>
                                        </p:attrNameLst>
                                      </p:cBhvr>
                                      <p:to>
                                        <p:strVal val="visible"/>
                                      </p:to>
                                    </p:set>
                                    <p:animEffect transition="in" filter="fade">
                                      <p:cBhvr>
                                        <p:cTn id="41" dur="250"/>
                                        <p:tgtEl>
                                          <p:spTgt spid="40966"/>
                                        </p:tgtEl>
                                      </p:cBhvr>
                                    </p:animEffect>
                                    <p:anim calcmode="lin" valueType="num">
                                      <p:cBhvr>
                                        <p:cTn id="42" dur="250" fill="hold"/>
                                        <p:tgtEl>
                                          <p:spTgt spid="40966"/>
                                        </p:tgtEl>
                                        <p:attrNameLst>
                                          <p:attrName>ppt_x</p:attrName>
                                        </p:attrNameLst>
                                      </p:cBhvr>
                                      <p:tavLst>
                                        <p:tav tm="0">
                                          <p:val>
                                            <p:strVal val="#ppt_x"/>
                                          </p:val>
                                        </p:tav>
                                        <p:tav tm="100000">
                                          <p:val>
                                            <p:strVal val="#ppt_x"/>
                                          </p:val>
                                        </p:tav>
                                      </p:tavLst>
                                    </p:anim>
                                    <p:anim calcmode="lin" valueType="num">
                                      <p:cBhvr>
                                        <p:cTn id="43" dur="250" fill="hold"/>
                                        <p:tgtEl>
                                          <p:spTgt spid="40966"/>
                                        </p:tgtEl>
                                        <p:attrNameLst>
                                          <p:attrName>ppt_y</p:attrName>
                                        </p:attrNameLst>
                                      </p:cBhvr>
                                      <p:tavLst>
                                        <p:tav tm="0">
                                          <p:val>
                                            <p:strVal val="#ppt_y-.1"/>
                                          </p:val>
                                        </p:tav>
                                        <p:tav tm="100000">
                                          <p:val>
                                            <p:strVal val="#ppt_y"/>
                                          </p:val>
                                        </p:tav>
                                      </p:tavLst>
                                    </p:anim>
                                  </p:childTnLst>
                                </p:cTn>
                              </p:par>
                            </p:childTnLst>
                          </p:cTn>
                        </p:par>
                        <p:par>
                          <p:cTn id="44" fill="hold">
                            <p:stCondLst>
                              <p:cond delay="3500"/>
                            </p:stCondLst>
                            <p:childTnLst>
                              <p:par>
                                <p:cTn id="45" presetID="22" presetClass="entr" presetSubtype="2" fill="hold" grpId="0" nodeType="afterEffect">
                                  <p:stCondLst>
                                    <p:cond delay="0"/>
                                  </p:stCondLst>
                                  <p:childTnLst>
                                    <p:set>
                                      <p:cBhvr>
                                        <p:cTn id="46" dur="1" fill="hold">
                                          <p:stCondLst>
                                            <p:cond delay="0"/>
                                          </p:stCondLst>
                                        </p:cTn>
                                        <p:tgtEl>
                                          <p:spTgt spid="121"/>
                                        </p:tgtEl>
                                        <p:attrNameLst>
                                          <p:attrName>style.visibility</p:attrName>
                                        </p:attrNameLst>
                                      </p:cBhvr>
                                      <p:to>
                                        <p:strVal val="visible"/>
                                      </p:to>
                                    </p:set>
                                    <p:animEffect transition="in" filter="wipe(right)">
                                      <p:cBhvr>
                                        <p:cTn id="47" dur="250"/>
                                        <p:tgtEl>
                                          <p:spTgt spid="121"/>
                                        </p:tgtEl>
                                      </p:cBhvr>
                                    </p:animEffect>
                                  </p:childTnLst>
                                </p:cTn>
                              </p:par>
                            </p:childTnLst>
                          </p:cTn>
                        </p:par>
                        <p:par>
                          <p:cTn id="48" fill="hold">
                            <p:stCondLst>
                              <p:cond delay="4000"/>
                            </p:stCondLst>
                            <p:childTnLst>
                              <p:par>
                                <p:cTn id="49" presetID="22" presetClass="entr" presetSubtype="2" fill="hold" grpId="0" nodeType="afterEffect">
                                  <p:stCondLst>
                                    <p:cond delay="0"/>
                                  </p:stCondLst>
                                  <p:childTnLst>
                                    <p:set>
                                      <p:cBhvr>
                                        <p:cTn id="50" dur="1" fill="hold">
                                          <p:stCondLst>
                                            <p:cond delay="0"/>
                                          </p:stCondLst>
                                        </p:cTn>
                                        <p:tgtEl>
                                          <p:spTgt spid="120"/>
                                        </p:tgtEl>
                                        <p:attrNameLst>
                                          <p:attrName>style.visibility</p:attrName>
                                        </p:attrNameLst>
                                      </p:cBhvr>
                                      <p:to>
                                        <p:strVal val="visible"/>
                                      </p:to>
                                    </p:set>
                                    <p:animEffect transition="in" filter="wipe(right)">
                                      <p:cBhvr>
                                        <p:cTn id="51" dur="250"/>
                                        <p:tgtEl>
                                          <p:spTgt spid="120"/>
                                        </p:tgtEl>
                                      </p:cBhvr>
                                    </p:animEffect>
                                  </p:childTnLst>
                                </p:cTn>
                              </p:par>
                            </p:childTnLst>
                          </p:cTn>
                        </p:par>
                        <p:par>
                          <p:cTn id="52" fill="hold">
                            <p:stCondLst>
                              <p:cond delay="4500"/>
                            </p:stCondLst>
                            <p:childTnLst>
                              <p:par>
                                <p:cTn id="53" presetID="22" presetClass="entr" presetSubtype="2" fill="hold" grpId="0" nodeType="afterEffect">
                                  <p:stCondLst>
                                    <p:cond delay="0"/>
                                  </p:stCondLst>
                                  <p:childTnLst>
                                    <p:set>
                                      <p:cBhvr>
                                        <p:cTn id="54" dur="1" fill="hold">
                                          <p:stCondLst>
                                            <p:cond delay="0"/>
                                          </p:stCondLst>
                                        </p:cTn>
                                        <p:tgtEl>
                                          <p:spTgt spid="119"/>
                                        </p:tgtEl>
                                        <p:attrNameLst>
                                          <p:attrName>style.visibility</p:attrName>
                                        </p:attrNameLst>
                                      </p:cBhvr>
                                      <p:to>
                                        <p:strVal val="visible"/>
                                      </p:to>
                                    </p:set>
                                    <p:animEffect transition="in" filter="wipe(right)">
                                      <p:cBhvr>
                                        <p:cTn id="55" dur="250"/>
                                        <p:tgtEl>
                                          <p:spTgt spid="119"/>
                                        </p:tgtEl>
                                      </p:cBhvr>
                                    </p:animEffect>
                                  </p:childTnLst>
                                </p:cTn>
                              </p:par>
                              <p:par>
                                <p:cTn id="56" presetID="47" presetClass="entr" presetSubtype="0" fill="hold" nodeType="withEffect">
                                  <p:stCondLst>
                                    <p:cond delay="0"/>
                                  </p:stCondLst>
                                  <p:childTnLst>
                                    <p:set>
                                      <p:cBhvr>
                                        <p:cTn id="57" dur="1" fill="hold">
                                          <p:stCondLst>
                                            <p:cond delay="0"/>
                                          </p:stCondLst>
                                        </p:cTn>
                                        <p:tgtEl>
                                          <p:spTgt spid="40967"/>
                                        </p:tgtEl>
                                        <p:attrNameLst>
                                          <p:attrName>style.visibility</p:attrName>
                                        </p:attrNameLst>
                                      </p:cBhvr>
                                      <p:to>
                                        <p:strVal val="visible"/>
                                      </p:to>
                                    </p:set>
                                    <p:animEffect transition="in" filter="fade">
                                      <p:cBhvr>
                                        <p:cTn id="58" dur="250"/>
                                        <p:tgtEl>
                                          <p:spTgt spid="40967"/>
                                        </p:tgtEl>
                                      </p:cBhvr>
                                    </p:animEffect>
                                    <p:anim calcmode="lin" valueType="num">
                                      <p:cBhvr>
                                        <p:cTn id="59" dur="250" fill="hold"/>
                                        <p:tgtEl>
                                          <p:spTgt spid="40967"/>
                                        </p:tgtEl>
                                        <p:attrNameLst>
                                          <p:attrName>ppt_x</p:attrName>
                                        </p:attrNameLst>
                                      </p:cBhvr>
                                      <p:tavLst>
                                        <p:tav tm="0">
                                          <p:val>
                                            <p:strVal val="#ppt_x"/>
                                          </p:val>
                                        </p:tav>
                                        <p:tav tm="100000">
                                          <p:val>
                                            <p:strVal val="#ppt_x"/>
                                          </p:val>
                                        </p:tav>
                                      </p:tavLst>
                                    </p:anim>
                                    <p:anim calcmode="lin" valueType="num">
                                      <p:cBhvr>
                                        <p:cTn id="60" dur="250" fill="hold"/>
                                        <p:tgtEl>
                                          <p:spTgt spid="40967"/>
                                        </p:tgtEl>
                                        <p:attrNameLst>
                                          <p:attrName>ppt_y</p:attrName>
                                        </p:attrNameLst>
                                      </p:cBhvr>
                                      <p:tavLst>
                                        <p:tav tm="0">
                                          <p:val>
                                            <p:strVal val="#ppt_y-.1"/>
                                          </p:val>
                                        </p:tav>
                                        <p:tav tm="100000">
                                          <p:val>
                                            <p:strVal val="#ppt_y"/>
                                          </p:val>
                                        </p:tav>
                                      </p:tavLst>
                                    </p:anim>
                                  </p:childTnLst>
                                </p:cTn>
                              </p:par>
                            </p:childTnLst>
                          </p:cTn>
                        </p:par>
                        <p:par>
                          <p:cTn id="61" fill="hold">
                            <p:stCondLst>
                              <p:cond delay="5000"/>
                            </p:stCondLst>
                            <p:childTnLst>
                              <p:par>
                                <p:cTn id="62" presetID="22" presetClass="entr" presetSubtype="2" fill="hold" grpId="0" nodeType="afterEffect">
                                  <p:stCondLst>
                                    <p:cond delay="0"/>
                                  </p:stCondLst>
                                  <p:childTnLst>
                                    <p:set>
                                      <p:cBhvr>
                                        <p:cTn id="63" dur="1" fill="hold">
                                          <p:stCondLst>
                                            <p:cond delay="0"/>
                                          </p:stCondLst>
                                        </p:cTn>
                                        <p:tgtEl>
                                          <p:spTgt spid="124"/>
                                        </p:tgtEl>
                                        <p:attrNameLst>
                                          <p:attrName>style.visibility</p:attrName>
                                        </p:attrNameLst>
                                      </p:cBhvr>
                                      <p:to>
                                        <p:strVal val="visible"/>
                                      </p:to>
                                    </p:set>
                                    <p:animEffect transition="in" filter="wipe(right)">
                                      <p:cBhvr>
                                        <p:cTn id="64" dur="250"/>
                                        <p:tgtEl>
                                          <p:spTgt spid="124"/>
                                        </p:tgtEl>
                                      </p:cBhvr>
                                    </p:animEffect>
                                  </p:childTnLst>
                                </p:cTn>
                              </p:par>
                            </p:childTnLst>
                          </p:cTn>
                        </p:par>
                        <p:par>
                          <p:cTn id="65" fill="hold">
                            <p:stCondLst>
                              <p:cond delay="5500"/>
                            </p:stCondLst>
                            <p:childTnLst>
                              <p:par>
                                <p:cTn id="66" presetID="22" presetClass="entr" presetSubtype="2" fill="hold" grpId="0" nodeType="afterEffect">
                                  <p:stCondLst>
                                    <p:cond delay="0"/>
                                  </p:stCondLst>
                                  <p:childTnLst>
                                    <p:set>
                                      <p:cBhvr>
                                        <p:cTn id="67" dur="1" fill="hold">
                                          <p:stCondLst>
                                            <p:cond delay="0"/>
                                          </p:stCondLst>
                                        </p:cTn>
                                        <p:tgtEl>
                                          <p:spTgt spid="123"/>
                                        </p:tgtEl>
                                        <p:attrNameLst>
                                          <p:attrName>style.visibility</p:attrName>
                                        </p:attrNameLst>
                                      </p:cBhvr>
                                      <p:to>
                                        <p:strVal val="visible"/>
                                      </p:to>
                                    </p:set>
                                    <p:animEffect transition="in" filter="wipe(right)">
                                      <p:cBhvr>
                                        <p:cTn id="68" dur="250"/>
                                        <p:tgtEl>
                                          <p:spTgt spid="123"/>
                                        </p:tgtEl>
                                      </p:cBhvr>
                                    </p:animEffect>
                                  </p:childTnLst>
                                </p:cTn>
                              </p:par>
                            </p:childTnLst>
                          </p:cTn>
                        </p:par>
                        <p:par>
                          <p:cTn id="69" fill="hold">
                            <p:stCondLst>
                              <p:cond delay="6000"/>
                            </p:stCondLst>
                            <p:childTnLst>
                              <p:par>
                                <p:cTn id="70" presetID="22" presetClass="entr" presetSubtype="2" fill="hold" grpId="0" nodeType="afterEffect">
                                  <p:stCondLst>
                                    <p:cond delay="0"/>
                                  </p:stCondLst>
                                  <p:childTnLst>
                                    <p:set>
                                      <p:cBhvr>
                                        <p:cTn id="71" dur="1" fill="hold">
                                          <p:stCondLst>
                                            <p:cond delay="0"/>
                                          </p:stCondLst>
                                        </p:cTn>
                                        <p:tgtEl>
                                          <p:spTgt spid="122"/>
                                        </p:tgtEl>
                                        <p:attrNameLst>
                                          <p:attrName>style.visibility</p:attrName>
                                        </p:attrNameLst>
                                      </p:cBhvr>
                                      <p:to>
                                        <p:strVal val="visible"/>
                                      </p:to>
                                    </p:set>
                                    <p:animEffect transition="in" filter="wipe(right)">
                                      <p:cBhvr>
                                        <p:cTn id="72" dur="250"/>
                                        <p:tgtEl>
                                          <p:spTgt spid="122"/>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52"/>
                                        </p:tgtEl>
                                        <p:attrNameLst>
                                          <p:attrName>style.visibility</p:attrName>
                                        </p:attrNameLst>
                                      </p:cBhvr>
                                      <p:to>
                                        <p:strVal val="visible"/>
                                      </p:to>
                                    </p:set>
                                    <p:animEffect transition="in" filter="fade">
                                      <p:cBhvr>
                                        <p:cTn id="75" dur="250"/>
                                        <p:tgtEl>
                                          <p:spTgt spid="52"/>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115"/>
                                        </p:tgtEl>
                                        <p:attrNameLst>
                                          <p:attrName>style.visibility</p:attrName>
                                        </p:attrNameLst>
                                      </p:cBhvr>
                                      <p:to>
                                        <p:strVal val="visible"/>
                                      </p:to>
                                    </p:set>
                                    <p:animEffect transition="in" filter="fade">
                                      <p:cBhvr>
                                        <p:cTn id="78" dur="250"/>
                                        <p:tgtEl>
                                          <p:spTgt spid="115"/>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51"/>
                                        </p:tgtEl>
                                        <p:attrNameLst>
                                          <p:attrName>style.visibility</p:attrName>
                                        </p:attrNameLst>
                                      </p:cBhvr>
                                      <p:to>
                                        <p:strVal val="visible"/>
                                      </p:to>
                                    </p:set>
                                    <p:animEffect transition="in" filter="fade">
                                      <p:cBhvr>
                                        <p:cTn id="81" dur="250"/>
                                        <p:tgtEl>
                                          <p:spTgt spid="51"/>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114"/>
                                        </p:tgtEl>
                                        <p:attrNameLst>
                                          <p:attrName>style.visibility</p:attrName>
                                        </p:attrNameLst>
                                      </p:cBhvr>
                                      <p:to>
                                        <p:strVal val="visible"/>
                                      </p:to>
                                    </p:set>
                                    <p:animEffect transition="in" filter="fade">
                                      <p:cBhvr>
                                        <p:cTn id="84" dur="250"/>
                                        <p:tgtEl>
                                          <p:spTgt spid="1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P spid="52" grpId="0" animBg="1"/>
      <p:bldP spid="114" grpId="0" animBg="1"/>
      <p:bldP spid="115" grpId="0" animBg="1"/>
      <p:bldP spid="119" grpId="0"/>
      <p:bldP spid="120" grpId="0"/>
      <p:bldP spid="121" grpId="0" animBg="1"/>
      <p:bldP spid="122" grpId="0"/>
      <p:bldP spid="123" grpId="0"/>
      <p:bldP spid="124" grpId="0" animBg="1"/>
      <p:bldP spid="125" grpId="0"/>
      <p:bldP spid="126" grpId="0"/>
      <p:bldP spid="127" grpId="0" animBg="1"/>
      <p:bldP spid="128" grpId="0"/>
      <p:bldP spid="129" grpId="0"/>
      <p:bldP spid="130" grpId="0" animBg="1"/>
    </p:bldLst>
  </p:timing>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 name="椭圆 14"/>
          <p:cNvSpPr/>
          <p:nvPr/>
        </p:nvSpPr>
        <p:spPr>
          <a:xfrm>
            <a:off x="4250955" y="5115200"/>
            <a:ext cx="5054419" cy="246566"/>
          </a:xfrm>
          <a:prstGeom prst="ellipse">
            <a:avLst/>
          </a:prstGeom>
          <a:gradFill flip="none" rotWithShape="1">
            <a:gsLst>
              <a:gs pos="50000">
                <a:schemeClr val="tx1">
                  <a:lumMod val="50000"/>
                  <a:lumOff val="50000"/>
                  <a:alpha val="33000"/>
                </a:schemeClr>
              </a:gs>
              <a:gs pos="0">
                <a:schemeClr val="tx1">
                  <a:lumMod val="65000"/>
                  <a:lumOff val="35000"/>
                  <a:alpha val="50000"/>
                </a:schemeClr>
              </a:gs>
              <a:gs pos="100000">
                <a:srgbClr val="FAFAFC">
                  <a:alpha val="0"/>
                </a:srgb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endParaRPr>
          </a:p>
        </p:txBody>
      </p:sp>
      <p:grpSp>
        <p:nvGrpSpPr>
          <p:cNvPr id="6" name="组合 5"/>
          <p:cNvGrpSpPr/>
          <p:nvPr/>
        </p:nvGrpSpPr>
        <p:grpSpPr>
          <a:xfrm>
            <a:off x="4299818" y="1754392"/>
            <a:ext cx="4121755" cy="3474666"/>
            <a:chOff x="7759065" y="1559433"/>
            <a:chExt cx="2743200" cy="2312536"/>
          </a:xfrm>
          <a:effectLst>
            <a:reflection blurRad="25400" stA="38000" endPos="35000" dir="5400000" sy="-100000" algn="bl" rotWithShape="0"/>
          </a:effectLst>
        </p:grpSpPr>
        <p:sp>
          <p:nvSpPr>
            <p:cNvPr id="7" name="椭圆形标注 22"/>
            <p:cNvSpPr/>
            <p:nvPr/>
          </p:nvSpPr>
          <p:spPr>
            <a:xfrm>
              <a:off x="7830694" y="1609184"/>
              <a:ext cx="2386639" cy="2262785"/>
            </a:xfrm>
            <a:custGeom>
              <a:avLst/>
              <a:gdLst>
                <a:gd name="connsiteX0" fmla="*/ 2354434 w 2743200"/>
                <a:gd name="connsiteY0" fmla="*/ 2299176 h 1837944"/>
                <a:gd name="connsiteX1" fmla="*/ 1715158 w 2743200"/>
                <a:gd name="connsiteY1" fmla="*/ 1808649 h 1837944"/>
                <a:gd name="connsiteX2" fmla="*/ 293679 w 2743200"/>
                <a:gd name="connsiteY2" fmla="*/ 1487239 h 1837944"/>
                <a:gd name="connsiteX3" fmla="*/ 798250 w 2743200"/>
                <a:gd name="connsiteY3" fmla="*/ 84141 h 1837944"/>
                <a:gd name="connsiteX4" fmla="*/ 2205881 w 2743200"/>
                <a:gd name="connsiteY4" fmla="*/ 189545 h 1837944"/>
                <a:gd name="connsiteX5" fmla="*/ 2187572 w 2743200"/>
                <a:gd name="connsiteY5" fmla="*/ 1657637 h 1837944"/>
                <a:gd name="connsiteX6" fmla="*/ 2354434 w 2743200"/>
                <a:gd name="connsiteY6" fmla="*/ 2299176 h 1837944"/>
                <a:gd name="connsiteX0-1" fmla="*/ 2110962 w 2499727"/>
                <a:gd name="connsiteY0-2" fmla="*/ 2329725 h 2329725"/>
                <a:gd name="connsiteX1-3" fmla="*/ 1471686 w 2499727"/>
                <a:gd name="connsiteY1-4" fmla="*/ 1839198 h 2329725"/>
                <a:gd name="connsiteX2-5" fmla="*/ 225467 w 2499727"/>
                <a:gd name="connsiteY2-6" fmla="*/ 1494928 h 2329725"/>
                <a:gd name="connsiteX3-7" fmla="*/ 554778 w 2499727"/>
                <a:gd name="connsiteY3-8" fmla="*/ 114690 h 2329725"/>
                <a:gd name="connsiteX4-9" fmla="*/ 1962409 w 2499727"/>
                <a:gd name="connsiteY4-10" fmla="*/ 220094 h 2329725"/>
                <a:gd name="connsiteX5-11" fmla="*/ 1944100 w 2499727"/>
                <a:gd name="connsiteY5-12" fmla="*/ 1688186 h 2329725"/>
                <a:gd name="connsiteX6-13" fmla="*/ 2110962 w 2499727"/>
                <a:gd name="connsiteY6-14" fmla="*/ 2329725 h 2329725"/>
                <a:gd name="connsiteX0-15" fmla="*/ 2004282 w 2499727"/>
                <a:gd name="connsiteY0-16" fmla="*/ 2245905 h 2245905"/>
                <a:gd name="connsiteX1-17" fmla="*/ 1471686 w 2499727"/>
                <a:gd name="connsiteY1-18" fmla="*/ 1839198 h 2245905"/>
                <a:gd name="connsiteX2-19" fmla="*/ 225467 w 2499727"/>
                <a:gd name="connsiteY2-20" fmla="*/ 1494928 h 2245905"/>
                <a:gd name="connsiteX3-21" fmla="*/ 554778 w 2499727"/>
                <a:gd name="connsiteY3-22" fmla="*/ 114690 h 2245905"/>
                <a:gd name="connsiteX4-23" fmla="*/ 1962409 w 2499727"/>
                <a:gd name="connsiteY4-24" fmla="*/ 220094 h 2245905"/>
                <a:gd name="connsiteX5-25" fmla="*/ 1944100 w 2499727"/>
                <a:gd name="connsiteY5-26" fmla="*/ 1688186 h 2245905"/>
                <a:gd name="connsiteX6-27" fmla="*/ 2004282 w 2499727"/>
                <a:gd name="connsiteY6-28" fmla="*/ 2245905 h 2245905"/>
                <a:gd name="connsiteX0-29" fmla="*/ 2004282 w 2499727"/>
                <a:gd name="connsiteY0-30" fmla="*/ 2245905 h 2248035"/>
                <a:gd name="connsiteX1-31" fmla="*/ 1471686 w 2499727"/>
                <a:gd name="connsiteY1-32" fmla="*/ 1839198 h 2248035"/>
                <a:gd name="connsiteX2-33" fmla="*/ 225467 w 2499727"/>
                <a:gd name="connsiteY2-34" fmla="*/ 1494928 h 2248035"/>
                <a:gd name="connsiteX3-35" fmla="*/ 554778 w 2499727"/>
                <a:gd name="connsiteY3-36" fmla="*/ 114690 h 2248035"/>
                <a:gd name="connsiteX4-37" fmla="*/ 1962409 w 2499727"/>
                <a:gd name="connsiteY4-38" fmla="*/ 220094 h 2248035"/>
                <a:gd name="connsiteX5-39" fmla="*/ 1944100 w 2499727"/>
                <a:gd name="connsiteY5-40" fmla="*/ 1688186 h 2248035"/>
                <a:gd name="connsiteX6-41" fmla="*/ 2004282 w 2499727"/>
                <a:gd name="connsiteY6-42" fmla="*/ 2245905 h 2248035"/>
                <a:gd name="connsiteX0-43" fmla="*/ 2004282 w 2261319"/>
                <a:gd name="connsiteY0-44" fmla="*/ 2245905 h 2248035"/>
                <a:gd name="connsiteX1-45" fmla="*/ 1471686 w 2261319"/>
                <a:gd name="connsiteY1-46" fmla="*/ 1839198 h 2248035"/>
                <a:gd name="connsiteX2-47" fmla="*/ 225467 w 2261319"/>
                <a:gd name="connsiteY2-48" fmla="*/ 1494928 h 2248035"/>
                <a:gd name="connsiteX3-49" fmla="*/ 554778 w 2261319"/>
                <a:gd name="connsiteY3-50" fmla="*/ 114690 h 2248035"/>
                <a:gd name="connsiteX4-51" fmla="*/ 1962409 w 2261319"/>
                <a:gd name="connsiteY4-52" fmla="*/ 220094 h 2248035"/>
                <a:gd name="connsiteX5-53" fmla="*/ 1944100 w 2261319"/>
                <a:gd name="connsiteY5-54" fmla="*/ 1688186 h 2248035"/>
                <a:gd name="connsiteX6-55" fmla="*/ 2004282 w 2261319"/>
                <a:gd name="connsiteY6-56" fmla="*/ 2245905 h 2248035"/>
                <a:gd name="connsiteX0-57" fmla="*/ 2004282 w 2238535"/>
                <a:gd name="connsiteY0-58" fmla="*/ 2245905 h 2248375"/>
                <a:gd name="connsiteX1-59" fmla="*/ 1471686 w 2238535"/>
                <a:gd name="connsiteY1-60" fmla="*/ 1839198 h 2248375"/>
                <a:gd name="connsiteX2-61" fmla="*/ 225467 w 2238535"/>
                <a:gd name="connsiteY2-62" fmla="*/ 1494928 h 2248375"/>
                <a:gd name="connsiteX3-63" fmla="*/ 554778 w 2238535"/>
                <a:gd name="connsiteY3-64" fmla="*/ 114690 h 2248375"/>
                <a:gd name="connsiteX4-65" fmla="*/ 1962409 w 2238535"/>
                <a:gd name="connsiteY4-66" fmla="*/ 220094 h 2248375"/>
                <a:gd name="connsiteX5-67" fmla="*/ 1944100 w 2238535"/>
                <a:gd name="connsiteY5-68" fmla="*/ 1688186 h 2248375"/>
                <a:gd name="connsiteX6-69" fmla="*/ 2004282 w 2238535"/>
                <a:gd name="connsiteY6-70" fmla="*/ 2245905 h 2248375"/>
                <a:gd name="connsiteX0-71" fmla="*/ 2004282 w 2238535"/>
                <a:gd name="connsiteY0-72" fmla="*/ 2245905 h 2270257"/>
                <a:gd name="connsiteX1-73" fmla="*/ 1471686 w 2238535"/>
                <a:gd name="connsiteY1-74" fmla="*/ 1839198 h 2270257"/>
                <a:gd name="connsiteX2-75" fmla="*/ 225467 w 2238535"/>
                <a:gd name="connsiteY2-76" fmla="*/ 1494928 h 2270257"/>
                <a:gd name="connsiteX3-77" fmla="*/ 554778 w 2238535"/>
                <a:gd name="connsiteY3-78" fmla="*/ 114690 h 2270257"/>
                <a:gd name="connsiteX4-79" fmla="*/ 1962409 w 2238535"/>
                <a:gd name="connsiteY4-80" fmla="*/ 220094 h 2270257"/>
                <a:gd name="connsiteX5-81" fmla="*/ 1944100 w 2238535"/>
                <a:gd name="connsiteY5-82" fmla="*/ 1688186 h 2270257"/>
                <a:gd name="connsiteX6-83" fmla="*/ 2143494 w 2238535"/>
                <a:gd name="connsiteY6-84" fmla="*/ 2166055 h 2270257"/>
                <a:gd name="connsiteX7" fmla="*/ 2004282 w 2238535"/>
                <a:gd name="connsiteY7" fmla="*/ 2245905 h 2270257"/>
                <a:gd name="connsiteX0-85" fmla="*/ 2004282 w 2273327"/>
                <a:gd name="connsiteY0-86" fmla="*/ 2245905 h 2288071"/>
                <a:gd name="connsiteX1-87" fmla="*/ 1471686 w 2273327"/>
                <a:gd name="connsiteY1-88" fmla="*/ 1839198 h 2288071"/>
                <a:gd name="connsiteX2-89" fmla="*/ 225467 w 2273327"/>
                <a:gd name="connsiteY2-90" fmla="*/ 1494928 h 2288071"/>
                <a:gd name="connsiteX3-91" fmla="*/ 554778 w 2273327"/>
                <a:gd name="connsiteY3-92" fmla="*/ 114690 h 2288071"/>
                <a:gd name="connsiteX4-93" fmla="*/ 1962409 w 2273327"/>
                <a:gd name="connsiteY4-94" fmla="*/ 220094 h 2288071"/>
                <a:gd name="connsiteX5-95" fmla="*/ 1944100 w 2273327"/>
                <a:gd name="connsiteY5-96" fmla="*/ 1688186 h 2288071"/>
                <a:gd name="connsiteX6-97" fmla="*/ 2135874 w 2273327"/>
                <a:gd name="connsiteY6-98" fmla="*/ 2219395 h 2288071"/>
                <a:gd name="connsiteX7-99" fmla="*/ 2004282 w 2273327"/>
                <a:gd name="connsiteY7-100" fmla="*/ 2245905 h 2288071"/>
                <a:gd name="connsiteX0-101" fmla="*/ 2004282 w 2273327"/>
                <a:gd name="connsiteY0-102" fmla="*/ 2245905 h 2269059"/>
                <a:gd name="connsiteX1-103" fmla="*/ 1471686 w 2273327"/>
                <a:gd name="connsiteY1-104" fmla="*/ 1839198 h 2269059"/>
                <a:gd name="connsiteX2-105" fmla="*/ 225467 w 2273327"/>
                <a:gd name="connsiteY2-106" fmla="*/ 1494928 h 2269059"/>
                <a:gd name="connsiteX3-107" fmla="*/ 554778 w 2273327"/>
                <a:gd name="connsiteY3-108" fmla="*/ 114690 h 2269059"/>
                <a:gd name="connsiteX4-109" fmla="*/ 1962409 w 2273327"/>
                <a:gd name="connsiteY4-110" fmla="*/ 220094 h 2269059"/>
                <a:gd name="connsiteX5-111" fmla="*/ 1944100 w 2273327"/>
                <a:gd name="connsiteY5-112" fmla="*/ 1688186 h 2269059"/>
                <a:gd name="connsiteX6-113" fmla="*/ 2135874 w 2273327"/>
                <a:gd name="connsiteY6-114" fmla="*/ 2219395 h 2269059"/>
                <a:gd name="connsiteX7-115" fmla="*/ 2004282 w 2273327"/>
                <a:gd name="connsiteY7-116" fmla="*/ 2245905 h 2269059"/>
                <a:gd name="connsiteX0-117" fmla="*/ 2004282 w 2273327"/>
                <a:gd name="connsiteY0-118" fmla="*/ 2245905 h 2269059"/>
                <a:gd name="connsiteX1-119" fmla="*/ 1471686 w 2273327"/>
                <a:gd name="connsiteY1-120" fmla="*/ 1839198 h 2269059"/>
                <a:gd name="connsiteX2-121" fmla="*/ 225467 w 2273327"/>
                <a:gd name="connsiteY2-122" fmla="*/ 1494928 h 2269059"/>
                <a:gd name="connsiteX3-123" fmla="*/ 554778 w 2273327"/>
                <a:gd name="connsiteY3-124" fmla="*/ 114690 h 2269059"/>
                <a:gd name="connsiteX4-125" fmla="*/ 1962409 w 2273327"/>
                <a:gd name="connsiteY4-126" fmla="*/ 220094 h 2269059"/>
                <a:gd name="connsiteX5-127" fmla="*/ 1944100 w 2273327"/>
                <a:gd name="connsiteY5-128" fmla="*/ 1688186 h 2269059"/>
                <a:gd name="connsiteX6-129" fmla="*/ 2135874 w 2273327"/>
                <a:gd name="connsiteY6-130" fmla="*/ 2219395 h 2269059"/>
                <a:gd name="connsiteX7-131" fmla="*/ 2004282 w 2273327"/>
                <a:gd name="connsiteY7-132" fmla="*/ 2245905 h 2269059"/>
                <a:gd name="connsiteX0-133" fmla="*/ 2004282 w 2273327"/>
                <a:gd name="connsiteY0-134" fmla="*/ 2245905 h 2245911"/>
                <a:gd name="connsiteX1-135" fmla="*/ 1471686 w 2273327"/>
                <a:gd name="connsiteY1-136" fmla="*/ 1839198 h 2245911"/>
                <a:gd name="connsiteX2-137" fmla="*/ 225467 w 2273327"/>
                <a:gd name="connsiteY2-138" fmla="*/ 1494928 h 2245911"/>
                <a:gd name="connsiteX3-139" fmla="*/ 554778 w 2273327"/>
                <a:gd name="connsiteY3-140" fmla="*/ 114690 h 2245911"/>
                <a:gd name="connsiteX4-141" fmla="*/ 1962409 w 2273327"/>
                <a:gd name="connsiteY4-142" fmla="*/ 220094 h 2245911"/>
                <a:gd name="connsiteX5-143" fmla="*/ 1944100 w 2273327"/>
                <a:gd name="connsiteY5-144" fmla="*/ 1688186 h 2245911"/>
                <a:gd name="connsiteX6-145" fmla="*/ 2135874 w 2273327"/>
                <a:gd name="connsiteY6-146" fmla="*/ 2219395 h 2245911"/>
                <a:gd name="connsiteX7-147" fmla="*/ 2004282 w 2273327"/>
                <a:gd name="connsiteY7-148" fmla="*/ 2245905 h 2245911"/>
                <a:gd name="connsiteX0-149" fmla="*/ 2004282 w 2272550"/>
                <a:gd name="connsiteY0-150" fmla="*/ 2245905 h 2247970"/>
                <a:gd name="connsiteX1-151" fmla="*/ 1471686 w 2272550"/>
                <a:gd name="connsiteY1-152" fmla="*/ 1839198 h 2247970"/>
                <a:gd name="connsiteX2-153" fmla="*/ 225467 w 2272550"/>
                <a:gd name="connsiteY2-154" fmla="*/ 1494928 h 2247970"/>
                <a:gd name="connsiteX3-155" fmla="*/ 554778 w 2272550"/>
                <a:gd name="connsiteY3-156" fmla="*/ 114690 h 2247970"/>
                <a:gd name="connsiteX4-157" fmla="*/ 1962409 w 2272550"/>
                <a:gd name="connsiteY4-158" fmla="*/ 220094 h 2247970"/>
                <a:gd name="connsiteX5-159" fmla="*/ 1944100 w 2272550"/>
                <a:gd name="connsiteY5-160" fmla="*/ 1688186 h 2247970"/>
                <a:gd name="connsiteX6-161" fmla="*/ 2158099 w 2272550"/>
                <a:gd name="connsiteY6-162" fmla="*/ 2247970 h 2247970"/>
                <a:gd name="connsiteX7-163" fmla="*/ 2004282 w 2272550"/>
                <a:gd name="connsiteY7-164" fmla="*/ 2245905 h 2247970"/>
                <a:gd name="connsiteX0-165" fmla="*/ 2004282 w 2272550"/>
                <a:gd name="connsiteY0-166" fmla="*/ 2245905 h 2247970"/>
                <a:gd name="connsiteX1-167" fmla="*/ 1471686 w 2272550"/>
                <a:gd name="connsiteY1-168" fmla="*/ 1839198 h 2247970"/>
                <a:gd name="connsiteX2-169" fmla="*/ 225467 w 2272550"/>
                <a:gd name="connsiteY2-170" fmla="*/ 1494928 h 2247970"/>
                <a:gd name="connsiteX3-171" fmla="*/ 554778 w 2272550"/>
                <a:gd name="connsiteY3-172" fmla="*/ 114690 h 2247970"/>
                <a:gd name="connsiteX4-173" fmla="*/ 1962409 w 2272550"/>
                <a:gd name="connsiteY4-174" fmla="*/ 220094 h 2247970"/>
                <a:gd name="connsiteX5-175" fmla="*/ 1944100 w 2272550"/>
                <a:gd name="connsiteY5-176" fmla="*/ 1688186 h 2247970"/>
                <a:gd name="connsiteX6-177" fmla="*/ 2158099 w 2272550"/>
                <a:gd name="connsiteY6-178" fmla="*/ 2247970 h 2247970"/>
                <a:gd name="connsiteX7-179" fmla="*/ 2004282 w 2272550"/>
                <a:gd name="connsiteY7-180" fmla="*/ 2245905 h 2247970"/>
                <a:gd name="connsiteX0-181" fmla="*/ 2004282 w 2272550"/>
                <a:gd name="connsiteY0-182" fmla="*/ 2245905 h 2247970"/>
                <a:gd name="connsiteX1-183" fmla="*/ 1471686 w 2272550"/>
                <a:gd name="connsiteY1-184" fmla="*/ 1839198 h 2247970"/>
                <a:gd name="connsiteX2-185" fmla="*/ 225467 w 2272550"/>
                <a:gd name="connsiteY2-186" fmla="*/ 1494928 h 2247970"/>
                <a:gd name="connsiteX3-187" fmla="*/ 554778 w 2272550"/>
                <a:gd name="connsiteY3-188" fmla="*/ 114690 h 2247970"/>
                <a:gd name="connsiteX4-189" fmla="*/ 1962409 w 2272550"/>
                <a:gd name="connsiteY4-190" fmla="*/ 220094 h 2247970"/>
                <a:gd name="connsiteX5-191" fmla="*/ 1944100 w 2272550"/>
                <a:gd name="connsiteY5-192" fmla="*/ 1688186 h 2247970"/>
                <a:gd name="connsiteX6-193" fmla="*/ 2158099 w 2272550"/>
                <a:gd name="connsiteY6-194" fmla="*/ 2247970 h 2247970"/>
                <a:gd name="connsiteX7-195" fmla="*/ 2004282 w 2272550"/>
                <a:gd name="connsiteY7-196" fmla="*/ 2245905 h 2247970"/>
                <a:gd name="connsiteX0-197" fmla="*/ 2118974 w 2387242"/>
                <a:gd name="connsiteY0-198" fmla="*/ 2242567 h 2244632"/>
                <a:gd name="connsiteX1-199" fmla="*/ 1586378 w 2387242"/>
                <a:gd name="connsiteY1-200" fmla="*/ 1835860 h 2244632"/>
                <a:gd name="connsiteX2-201" fmla="*/ 202999 w 2387242"/>
                <a:gd name="connsiteY2-202" fmla="*/ 1445870 h 2244632"/>
                <a:gd name="connsiteX3-203" fmla="*/ 669470 w 2387242"/>
                <a:gd name="connsiteY3-204" fmla="*/ 111352 h 2244632"/>
                <a:gd name="connsiteX4-205" fmla="*/ 2077101 w 2387242"/>
                <a:gd name="connsiteY4-206" fmla="*/ 216756 h 2244632"/>
                <a:gd name="connsiteX5-207" fmla="*/ 2058792 w 2387242"/>
                <a:gd name="connsiteY5-208" fmla="*/ 1684848 h 2244632"/>
                <a:gd name="connsiteX6-209" fmla="*/ 2272791 w 2387242"/>
                <a:gd name="connsiteY6-210" fmla="*/ 2244632 h 2244632"/>
                <a:gd name="connsiteX7-211" fmla="*/ 2118974 w 2387242"/>
                <a:gd name="connsiteY7-212" fmla="*/ 2242567 h 2244632"/>
                <a:gd name="connsiteX0-213" fmla="*/ 2142026 w 2387242"/>
                <a:gd name="connsiteY0-214" fmla="*/ 2262737 h 2262745"/>
                <a:gd name="connsiteX1-215" fmla="*/ 1586378 w 2387242"/>
                <a:gd name="connsiteY1-216" fmla="*/ 1835860 h 2262745"/>
                <a:gd name="connsiteX2-217" fmla="*/ 202999 w 2387242"/>
                <a:gd name="connsiteY2-218" fmla="*/ 1445870 h 2262745"/>
                <a:gd name="connsiteX3-219" fmla="*/ 669470 w 2387242"/>
                <a:gd name="connsiteY3-220" fmla="*/ 111352 h 2262745"/>
                <a:gd name="connsiteX4-221" fmla="*/ 2077101 w 2387242"/>
                <a:gd name="connsiteY4-222" fmla="*/ 216756 h 2262745"/>
                <a:gd name="connsiteX5-223" fmla="*/ 2058792 w 2387242"/>
                <a:gd name="connsiteY5-224" fmla="*/ 1684848 h 2262745"/>
                <a:gd name="connsiteX6-225" fmla="*/ 2272791 w 2387242"/>
                <a:gd name="connsiteY6-226" fmla="*/ 2244632 h 2262745"/>
                <a:gd name="connsiteX7-227" fmla="*/ 2142026 w 2387242"/>
                <a:gd name="connsiteY7-228" fmla="*/ 2262737 h 2262745"/>
                <a:gd name="connsiteX0-229" fmla="*/ 2142026 w 2386639"/>
                <a:gd name="connsiteY0-230" fmla="*/ 2262737 h 2262785"/>
                <a:gd name="connsiteX1-231" fmla="*/ 1586378 w 2386639"/>
                <a:gd name="connsiteY1-232" fmla="*/ 1835860 h 2262785"/>
                <a:gd name="connsiteX2-233" fmla="*/ 202999 w 2386639"/>
                <a:gd name="connsiteY2-234" fmla="*/ 1445870 h 2262785"/>
                <a:gd name="connsiteX3-235" fmla="*/ 669470 w 2386639"/>
                <a:gd name="connsiteY3-236" fmla="*/ 111352 h 2262785"/>
                <a:gd name="connsiteX4-237" fmla="*/ 2077101 w 2386639"/>
                <a:gd name="connsiteY4-238" fmla="*/ 216756 h 2262785"/>
                <a:gd name="connsiteX5-239" fmla="*/ 2058792 w 2386639"/>
                <a:gd name="connsiteY5-240" fmla="*/ 1684848 h 2262785"/>
                <a:gd name="connsiteX6-241" fmla="*/ 2290080 w 2386639"/>
                <a:gd name="connsiteY6-242" fmla="*/ 2261921 h 2262785"/>
                <a:gd name="connsiteX7-243" fmla="*/ 2142026 w 2386639"/>
                <a:gd name="connsiteY7-244" fmla="*/ 2262737 h 2262785"/>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99" y="connsiteY7-100"/>
                </a:cxn>
              </a:cxnLst>
              <a:rect l="l" t="t" r="r" b="b"/>
              <a:pathLst>
                <a:path w="2386639" h="2262785">
                  <a:moveTo>
                    <a:pt x="2142026" y="2262737"/>
                  </a:moveTo>
                  <a:lnTo>
                    <a:pt x="1586378" y="1835860"/>
                  </a:lnTo>
                  <a:cubicBezTo>
                    <a:pt x="1059338" y="1927221"/>
                    <a:pt x="539638" y="1732517"/>
                    <a:pt x="202999" y="1445870"/>
                  </a:cubicBezTo>
                  <a:cubicBezTo>
                    <a:pt x="-345444" y="978872"/>
                    <a:pt x="357120" y="316204"/>
                    <a:pt x="669470" y="111352"/>
                  </a:cubicBezTo>
                  <a:cubicBezTo>
                    <a:pt x="981820" y="-93500"/>
                    <a:pt x="1673360" y="9464"/>
                    <a:pt x="2077101" y="216756"/>
                  </a:cubicBezTo>
                  <a:cubicBezTo>
                    <a:pt x="2801082" y="588469"/>
                    <a:pt x="2023296" y="1343987"/>
                    <a:pt x="2058792" y="1684848"/>
                  </a:cubicBezTo>
                  <a:cubicBezTo>
                    <a:pt x="2094289" y="2025709"/>
                    <a:pt x="2241950" y="2172143"/>
                    <a:pt x="2290080" y="2261921"/>
                  </a:cubicBezTo>
                  <a:cubicBezTo>
                    <a:pt x="2214385" y="2259624"/>
                    <a:pt x="2212719" y="2263238"/>
                    <a:pt x="2142026" y="2262737"/>
                  </a:cubicBezTo>
                  <a:close/>
                </a:path>
              </a:pathLst>
            </a:custGeom>
            <a:solidFill>
              <a:schemeClr val="accent4">
                <a:lumMod val="75000"/>
              </a:schemeClr>
            </a:solidFill>
            <a:ln>
              <a:noFill/>
            </a:ln>
            <a:scene3d>
              <a:camera prst="orthographicFront"/>
              <a:lightRig rig="threePt" dir="t"/>
            </a:scene3d>
            <a:sp3d extrusionH="2540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endParaRPr>
            </a:p>
          </p:txBody>
        </p:sp>
        <p:sp>
          <p:nvSpPr>
            <p:cNvPr id="8" name="椭圆形标注 7"/>
            <p:cNvSpPr/>
            <p:nvPr/>
          </p:nvSpPr>
          <p:spPr>
            <a:xfrm>
              <a:off x="7759065" y="1559433"/>
              <a:ext cx="2743200" cy="1837944"/>
            </a:xfrm>
            <a:prstGeom prst="wedgeEllipseCallout">
              <a:avLst>
                <a:gd name="adj1" fmla="val 35828"/>
                <a:gd name="adj2" fmla="val 75095"/>
              </a:avLst>
            </a:prstGeom>
            <a:solidFill>
              <a:schemeClr val="accent4"/>
            </a:solidFill>
            <a:ln>
              <a:solidFill>
                <a:schemeClr val="bg1"/>
              </a:solidFill>
            </a:ln>
            <a:scene3d>
              <a:camera prst="orthographicFront"/>
              <a:lightRig rig="threePt" dir="t"/>
            </a:scene3d>
            <a:sp3d extrusionH="2540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endParaRPr>
            </a:p>
          </p:txBody>
        </p:sp>
      </p:grpSp>
      <p:grpSp>
        <p:nvGrpSpPr>
          <p:cNvPr id="9" name="组合 8"/>
          <p:cNvGrpSpPr/>
          <p:nvPr/>
        </p:nvGrpSpPr>
        <p:grpSpPr>
          <a:xfrm>
            <a:off x="3044905" y="2372688"/>
            <a:ext cx="3403467" cy="2881260"/>
            <a:chOff x="7759065" y="1559433"/>
            <a:chExt cx="2743200" cy="2322300"/>
          </a:xfrm>
          <a:effectLst>
            <a:outerShdw blurRad="165100" dist="38100" algn="l" rotWithShape="0">
              <a:prstClr val="black">
                <a:alpha val="40000"/>
              </a:prstClr>
            </a:outerShdw>
            <a:reflection blurRad="25400" stA="38000" endPos="35000" dir="5400000" sy="-100000" algn="bl" rotWithShape="0"/>
          </a:effectLst>
        </p:grpSpPr>
        <p:sp>
          <p:nvSpPr>
            <p:cNvPr id="10" name="椭圆形标注 22"/>
            <p:cNvSpPr/>
            <p:nvPr/>
          </p:nvSpPr>
          <p:spPr>
            <a:xfrm>
              <a:off x="7830694" y="1609184"/>
              <a:ext cx="2386633" cy="2272549"/>
            </a:xfrm>
            <a:custGeom>
              <a:avLst/>
              <a:gdLst>
                <a:gd name="connsiteX0" fmla="*/ 2354434 w 2743200"/>
                <a:gd name="connsiteY0" fmla="*/ 2299176 h 1837944"/>
                <a:gd name="connsiteX1" fmla="*/ 1715158 w 2743200"/>
                <a:gd name="connsiteY1" fmla="*/ 1808649 h 1837944"/>
                <a:gd name="connsiteX2" fmla="*/ 293679 w 2743200"/>
                <a:gd name="connsiteY2" fmla="*/ 1487239 h 1837944"/>
                <a:gd name="connsiteX3" fmla="*/ 798250 w 2743200"/>
                <a:gd name="connsiteY3" fmla="*/ 84141 h 1837944"/>
                <a:gd name="connsiteX4" fmla="*/ 2205881 w 2743200"/>
                <a:gd name="connsiteY4" fmla="*/ 189545 h 1837944"/>
                <a:gd name="connsiteX5" fmla="*/ 2187572 w 2743200"/>
                <a:gd name="connsiteY5" fmla="*/ 1657637 h 1837944"/>
                <a:gd name="connsiteX6" fmla="*/ 2354434 w 2743200"/>
                <a:gd name="connsiteY6" fmla="*/ 2299176 h 1837944"/>
                <a:gd name="connsiteX0-1" fmla="*/ 2110962 w 2499727"/>
                <a:gd name="connsiteY0-2" fmla="*/ 2329725 h 2329725"/>
                <a:gd name="connsiteX1-3" fmla="*/ 1471686 w 2499727"/>
                <a:gd name="connsiteY1-4" fmla="*/ 1839198 h 2329725"/>
                <a:gd name="connsiteX2-5" fmla="*/ 225467 w 2499727"/>
                <a:gd name="connsiteY2-6" fmla="*/ 1494928 h 2329725"/>
                <a:gd name="connsiteX3-7" fmla="*/ 554778 w 2499727"/>
                <a:gd name="connsiteY3-8" fmla="*/ 114690 h 2329725"/>
                <a:gd name="connsiteX4-9" fmla="*/ 1962409 w 2499727"/>
                <a:gd name="connsiteY4-10" fmla="*/ 220094 h 2329725"/>
                <a:gd name="connsiteX5-11" fmla="*/ 1944100 w 2499727"/>
                <a:gd name="connsiteY5-12" fmla="*/ 1688186 h 2329725"/>
                <a:gd name="connsiteX6-13" fmla="*/ 2110962 w 2499727"/>
                <a:gd name="connsiteY6-14" fmla="*/ 2329725 h 2329725"/>
                <a:gd name="connsiteX0-15" fmla="*/ 2004282 w 2499727"/>
                <a:gd name="connsiteY0-16" fmla="*/ 2245905 h 2245905"/>
                <a:gd name="connsiteX1-17" fmla="*/ 1471686 w 2499727"/>
                <a:gd name="connsiteY1-18" fmla="*/ 1839198 h 2245905"/>
                <a:gd name="connsiteX2-19" fmla="*/ 225467 w 2499727"/>
                <a:gd name="connsiteY2-20" fmla="*/ 1494928 h 2245905"/>
                <a:gd name="connsiteX3-21" fmla="*/ 554778 w 2499727"/>
                <a:gd name="connsiteY3-22" fmla="*/ 114690 h 2245905"/>
                <a:gd name="connsiteX4-23" fmla="*/ 1962409 w 2499727"/>
                <a:gd name="connsiteY4-24" fmla="*/ 220094 h 2245905"/>
                <a:gd name="connsiteX5-25" fmla="*/ 1944100 w 2499727"/>
                <a:gd name="connsiteY5-26" fmla="*/ 1688186 h 2245905"/>
                <a:gd name="connsiteX6-27" fmla="*/ 2004282 w 2499727"/>
                <a:gd name="connsiteY6-28" fmla="*/ 2245905 h 2245905"/>
                <a:gd name="connsiteX0-29" fmla="*/ 2004282 w 2499727"/>
                <a:gd name="connsiteY0-30" fmla="*/ 2245905 h 2248035"/>
                <a:gd name="connsiteX1-31" fmla="*/ 1471686 w 2499727"/>
                <a:gd name="connsiteY1-32" fmla="*/ 1839198 h 2248035"/>
                <a:gd name="connsiteX2-33" fmla="*/ 225467 w 2499727"/>
                <a:gd name="connsiteY2-34" fmla="*/ 1494928 h 2248035"/>
                <a:gd name="connsiteX3-35" fmla="*/ 554778 w 2499727"/>
                <a:gd name="connsiteY3-36" fmla="*/ 114690 h 2248035"/>
                <a:gd name="connsiteX4-37" fmla="*/ 1962409 w 2499727"/>
                <a:gd name="connsiteY4-38" fmla="*/ 220094 h 2248035"/>
                <a:gd name="connsiteX5-39" fmla="*/ 1944100 w 2499727"/>
                <a:gd name="connsiteY5-40" fmla="*/ 1688186 h 2248035"/>
                <a:gd name="connsiteX6-41" fmla="*/ 2004282 w 2499727"/>
                <a:gd name="connsiteY6-42" fmla="*/ 2245905 h 2248035"/>
                <a:gd name="connsiteX0-43" fmla="*/ 2004282 w 2261319"/>
                <a:gd name="connsiteY0-44" fmla="*/ 2245905 h 2248035"/>
                <a:gd name="connsiteX1-45" fmla="*/ 1471686 w 2261319"/>
                <a:gd name="connsiteY1-46" fmla="*/ 1839198 h 2248035"/>
                <a:gd name="connsiteX2-47" fmla="*/ 225467 w 2261319"/>
                <a:gd name="connsiteY2-48" fmla="*/ 1494928 h 2248035"/>
                <a:gd name="connsiteX3-49" fmla="*/ 554778 w 2261319"/>
                <a:gd name="connsiteY3-50" fmla="*/ 114690 h 2248035"/>
                <a:gd name="connsiteX4-51" fmla="*/ 1962409 w 2261319"/>
                <a:gd name="connsiteY4-52" fmla="*/ 220094 h 2248035"/>
                <a:gd name="connsiteX5-53" fmla="*/ 1944100 w 2261319"/>
                <a:gd name="connsiteY5-54" fmla="*/ 1688186 h 2248035"/>
                <a:gd name="connsiteX6-55" fmla="*/ 2004282 w 2261319"/>
                <a:gd name="connsiteY6-56" fmla="*/ 2245905 h 2248035"/>
                <a:gd name="connsiteX0-57" fmla="*/ 2004282 w 2238535"/>
                <a:gd name="connsiteY0-58" fmla="*/ 2245905 h 2248375"/>
                <a:gd name="connsiteX1-59" fmla="*/ 1471686 w 2238535"/>
                <a:gd name="connsiteY1-60" fmla="*/ 1839198 h 2248375"/>
                <a:gd name="connsiteX2-61" fmla="*/ 225467 w 2238535"/>
                <a:gd name="connsiteY2-62" fmla="*/ 1494928 h 2248375"/>
                <a:gd name="connsiteX3-63" fmla="*/ 554778 w 2238535"/>
                <a:gd name="connsiteY3-64" fmla="*/ 114690 h 2248375"/>
                <a:gd name="connsiteX4-65" fmla="*/ 1962409 w 2238535"/>
                <a:gd name="connsiteY4-66" fmla="*/ 220094 h 2248375"/>
                <a:gd name="connsiteX5-67" fmla="*/ 1944100 w 2238535"/>
                <a:gd name="connsiteY5-68" fmla="*/ 1688186 h 2248375"/>
                <a:gd name="connsiteX6-69" fmla="*/ 2004282 w 2238535"/>
                <a:gd name="connsiteY6-70" fmla="*/ 2245905 h 2248375"/>
                <a:gd name="connsiteX0-71" fmla="*/ 2004282 w 2238535"/>
                <a:gd name="connsiteY0-72" fmla="*/ 2245905 h 2270257"/>
                <a:gd name="connsiteX1-73" fmla="*/ 1471686 w 2238535"/>
                <a:gd name="connsiteY1-74" fmla="*/ 1839198 h 2270257"/>
                <a:gd name="connsiteX2-75" fmla="*/ 225467 w 2238535"/>
                <a:gd name="connsiteY2-76" fmla="*/ 1494928 h 2270257"/>
                <a:gd name="connsiteX3-77" fmla="*/ 554778 w 2238535"/>
                <a:gd name="connsiteY3-78" fmla="*/ 114690 h 2270257"/>
                <a:gd name="connsiteX4-79" fmla="*/ 1962409 w 2238535"/>
                <a:gd name="connsiteY4-80" fmla="*/ 220094 h 2270257"/>
                <a:gd name="connsiteX5-81" fmla="*/ 1944100 w 2238535"/>
                <a:gd name="connsiteY5-82" fmla="*/ 1688186 h 2270257"/>
                <a:gd name="connsiteX6-83" fmla="*/ 2143494 w 2238535"/>
                <a:gd name="connsiteY6-84" fmla="*/ 2166055 h 2270257"/>
                <a:gd name="connsiteX7" fmla="*/ 2004282 w 2238535"/>
                <a:gd name="connsiteY7" fmla="*/ 2245905 h 2270257"/>
                <a:gd name="connsiteX0-85" fmla="*/ 2004282 w 2273327"/>
                <a:gd name="connsiteY0-86" fmla="*/ 2245905 h 2288071"/>
                <a:gd name="connsiteX1-87" fmla="*/ 1471686 w 2273327"/>
                <a:gd name="connsiteY1-88" fmla="*/ 1839198 h 2288071"/>
                <a:gd name="connsiteX2-89" fmla="*/ 225467 w 2273327"/>
                <a:gd name="connsiteY2-90" fmla="*/ 1494928 h 2288071"/>
                <a:gd name="connsiteX3-91" fmla="*/ 554778 w 2273327"/>
                <a:gd name="connsiteY3-92" fmla="*/ 114690 h 2288071"/>
                <a:gd name="connsiteX4-93" fmla="*/ 1962409 w 2273327"/>
                <a:gd name="connsiteY4-94" fmla="*/ 220094 h 2288071"/>
                <a:gd name="connsiteX5-95" fmla="*/ 1944100 w 2273327"/>
                <a:gd name="connsiteY5-96" fmla="*/ 1688186 h 2288071"/>
                <a:gd name="connsiteX6-97" fmla="*/ 2135874 w 2273327"/>
                <a:gd name="connsiteY6-98" fmla="*/ 2219395 h 2288071"/>
                <a:gd name="connsiteX7-99" fmla="*/ 2004282 w 2273327"/>
                <a:gd name="connsiteY7-100" fmla="*/ 2245905 h 2288071"/>
                <a:gd name="connsiteX0-101" fmla="*/ 2004282 w 2273327"/>
                <a:gd name="connsiteY0-102" fmla="*/ 2245905 h 2269059"/>
                <a:gd name="connsiteX1-103" fmla="*/ 1471686 w 2273327"/>
                <a:gd name="connsiteY1-104" fmla="*/ 1839198 h 2269059"/>
                <a:gd name="connsiteX2-105" fmla="*/ 225467 w 2273327"/>
                <a:gd name="connsiteY2-106" fmla="*/ 1494928 h 2269059"/>
                <a:gd name="connsiteX3-107" fmla="*/ 554778 w 2273327"/>
                <a:gd name="connsiteY3-108" fmla="*/ 114690 h 2269059"/>
                <a:gd name="connsiteX4-109" fmla="*/ 1962409 w 2273327"/>
                <a:gd name="connsiteY4-110" fmla="*/ 220094 h 2269059"/>
                <a:gd name="connsiteX5-111" fmla="*/ 1944100 w 2273327"/>
                <a:gd name="connsiteY5-112" fmla="*/ 1688186 h 2269059"/>
                <a:gd name="connsiteX6-113" fmla="*/ 2135874 w 2273327"/>
                <a:gd name="connsiteY6-114" fmla="*/ 2219395 h 2269059"/>
                <a:gd name="connsiteX7-115" fmla="*/ 2004282 w 2273327"/>
                <a:gd name="connsiteY7-116" fmla="*/ 2245905 h 2269059"/>
                <a:gd name="connsiteX0-117" fmla="*/ 2004282 w 2273327"/>
                <a:gd name="connsiteY0-118" fmla="*/ 2245905 h 2269059"/>
                <a:gd name="connsiteX1-119" fmla="*/ 1471686 w 2273327"/>
                <a:gd name="connsiteY1-120" fmla="*/ 1839198 h 2269059"/>
                <a:gd name="connsiteX2-121" fmla="*/ 225467 w 2273327"/>
                <a:gd name="connsiteY2-122" fmla="*/ 1494928 h 2269059"/>
                <a:gd name="connsiteX3-123" fmla="*/ 554778 w 2273327"/>
                <a:gd name="connsiteY3-124" fmla="*/ 114690 h 2269059"/>
                <a:gd name="connsiteX4-125" fmla="*/ 1962409 w 2273327"/>
                <a:gd name="connsiteY4-126" fmla="*/ 220094 h 2269059"/>
                <a:gd name="connsiteX5-127" fmla="*/ 1944100 w 2273327"/>
                <a:gd name="connsiteY5-128" fmla="*/ 1688186 h 2269059"/>
                <a:gd name="connsiteX6-129" fmla="*/ 2135874 w 2273327"/>
                <a:gd name="connsiteY6-130" fmla="*/ 2219395 h 2269059"/>
                <a:gd name="connsiteX7-131" fmla="*/ 2004282 w 2273327"/>
                <a:gd name="connsiteY7-132" fmla="*/ 2245905 h 2269059"/>
                <a:gd name="connsiteX0-133" fmla="*/ 2004282 w 2273327"/>
                <a:gd name="connsiteY0-134" fmla="*/ 2245905 h 2245911"/>
                <a:gd name="connsiteX1-135" fmla="*/ 1471686 w 2273327"/>
                <a:gd name="connsiteY1-136" fmla="*/ 1839198 h 2245911"/>
                <a:gd name="connsiteX2-137" fmla="*/ 225467 w 2273327"/>
                <a:gd name="connsiteY2-138" fmla="*/ 1494928 h 2245911"/>
                <a:gd name="connsiteX3-139" fmla="*/ 554778 w 2273327"/>
                <a:gd name="connsiteY3-140" fmla="*/ 114690 h 2245911"/>
                <a:gd name="connsiteX4-141" fmla="*/ 1962409 w 2273327"/>
                <a:gd name="connsiteY4-142" fmla="*/ 220094 h 2245911"/>
                <a:gd name="connsiteX5-143" fmla="*/ 1944100 w 2273327"/>
                <a:gd name="connsiteY5-144" fmla="*/ 1688186 h 2245911"/>
                <a:gd name="connsiteX6-145" fmla="*/ 2135874 w 2273327"/>
                <a:gd name="connsiteY6-146" fmla="*/ 2219395 h 2245911"/>
                <a:gd name="connsiteX7-147" fmla="*/ 2004282 w 2273327"/>
                <a:gd name="connsiteY7-148" fmla="*/ 2245905 h 2245911"/>
                <a:gd name="connsiteX0-149" fmla="*/ 2004282 w 2272550"/>
                <a:gd name="connsiteY0-150" fmla="*/ 2245905 h 2247970"/>
                <a:gd name="connsiteX1-151" fmla="*/ 1471686 w 2272550"/>
                <a:gd name="connsiteY1-152" fmla="*/ 1839198 h 2247970"/>
                <a:gd name="connsiteX2-153" fmla="*/ 225467 w 2272550"/>
                <a:gd name="connsiteY2-154" fmla="*/ 1494928 h 2247970"/>
                <a:gd name="connsiteX3-155" fmla="*/ 554778 w 2272550"/>
                <a:gd name="connsiteY3-156" fmla="*/ 114690 h 2247970"/>
                <a:gd name="connsiteX4-157" fmla="*/ 1962409 w 2272550"/>
                <a:gd name="connsiteY4-158" fmla="*/ 220094 h 2247970"/>
                <a:gd name="connsiteX5-159" fmla="*/ 1944100 w 2272550"/>
                <a:gd name="connsiteY5-160" fmla="*/ 1688186 h 2247970"/>
                <a:gd name="connsiteX6-161" fmla="*/ 2158099 w 2272550"/>
                <a:gd name="connsiteY6-162" fmla="*/ 2247970 h 2247970"/>
                <a:gd name="connsiteX7-163" fmla="*/ 2004282 w 2272550"/>
                <a:gd name="connsiteY7-164" fmla="*/ 2245905 h 2247970"/>
                <a:gd name="connsiteX0-165" fmla="*/ 2004282 w 2272550"/>
                <a:gd name="connsiteY0-166" fmla="*/ 2245905 h 2247970"/>
                <a:gd name="connsiteX1-167" fmla="*/ 1471686 w 2272550"/>
                <a:gd name="connsiteY1-168" fmla="*/ 1839198 h 2247970"/>
                <a:gd name="connsiteX2-169" fmla="*/ 225467 w 2272550"/>
                <a:gd name="connsiteY2-170" fmla="*/ 1494928 h 2247970"/>
                <a:gd name="connsiteX3-171" fmla="*/ 554778 w 2272550"/>
                <a:gd name="connsiteY3-172" fmla="*/ 114690 h 2247970"/>
                <a:gd name="connsiteX4-173" fmla="*/ 1962409 w 2272550"/>
                <a:gd name="connsiteY4-174" fmla="*/ 220094 h 2247970"/>
                <a:gd name="connsiteX5-175" fmla="*/ 1944100 w 2272550"/>
                <a:gd name="connsiteY5-176" fmla="*/ 1688186 h 2247970"/>
                <a:gd name="connsiteX6-177" fmla="*/ 2158099 w 2272550"/>
                <a:gd name="connsiteY6-178" fmla="*/ 2247970 h 2247970"/>
                <a:gd name="connsiteX7-179" fmla="*/ 2004282 w 2272550"/>
                <a:gd name="connsiteY7-180" fmla="*/ 2245905 h 2247970"/>
                <a:gd name="connsiteX0-181" fmla="*/ 2004282 w 2272550"/>
                <a:gd name="connsiteY0-182" fmla="*/ 2245905 h 2247970"/>
                <a:gd name="connsiteX1-183" fmla="*/ 1471686 w 2272550"/>
                <a:gd name="connsiteY1-184" fmla="*/ 1839198 h 2247970"/>
                <a:gd name="connsiteX2-185" fmla="*/ 225467 w 2272550"/>
                <a:gd name="connsiteY2-186" fmla="*/ 1494928 h 2247970"/>
                <a:gd name="connsiteX3-187" fmla="*/ 554778 w 2272550"/>
                <a:gd name="connsiteY3-188" fmla="*/ 114690 h 2247970"/>
                <a:gd name="connsiteX4-189" fmla="*/ 1962409 w 2272550"/>
                <a:gd name="connsiteY4-190" fmla="*/ 220094 h 2247970"/>
                <a:gd name="connsiteX5-191" fmla="*/ 1944100 w 2272550"/>
                <a:gd name="connsiteY5-192" fmla="*/ 1688186 h 2247970"/>
                <a:gd name="connsiteX6-193" fmla="*/ 2158099 w 2272550"/>
                <a:gd name="connsiteY6-194" fmla="*/ 2247970 h 2247970"/>
                <a:gd name="connsiteX7-195" fmla="*/ 2004282 w 2272550"/>
                <a:gd name="connsiteY7-196" fmla="*/ 2245905 h 2247970"/>
                <a:gd name="connsiteX0-197" fmla="*/ 2118974 w 2387242"/>
                <a:gd name="connsiteY0-198" fmla="*/ 2242567 h 2244632"/>
                <a:gd name="connsiteX1-199" fmla="*/ 1586378 w 2387242"/>
                <a:gd name="connsiteY1-200" fmla="*/ 1835860 h 2244632"/>
                <a:gd name="connsiteX2-201" fmla="*/ 202999 w 2387242"/>
                <a:gd name="connsiteY2-202" fmla="*/ 1445870 h 2244632"/>
                <a:gd name="connsiteX3-203" fmla="*/ 669470 w 2387242"/>
                <a:gd name="connsiteY3-204" fmla="*/ 111352 h 2244632"/>
                <a:gd name="connsiteX4-205" fmla="*/ 2077101 w 2387242"/>
                <a:gd name="connsiteY4-206" fmla="*/ 216756 h 2244632"/>
                <a:gd name="connsiteX5-207" fmla="*/ 2058792 w 2387242"/>
                <a:gd name="connsiteY5-208" fmla="*/ 1684848 h 2244632"/>
                <a:gd name="connsiteX6-209" fmla="*/ 2272791 w 2387242"/>
                <a:gd name="connsiteY6-210" fmla="*/ 2244632 h 2244632"/>
                <a:gd name="connsiteX7-211" fmla="*/ 2118974 w 2387242"/>
                <a:gd name="connsiteY7-212" fmla="*/ 2242567 h 2244632"/>
                <a:gd name="connsiteX0-213" fmla="*/ 2143402 w 2387242"/>
                <a:gd name="connsiteY0-214" fmla="*/ 2266995 h 2267002"/>
                <a:gd name="connsiteX1-215" fmla="*/ 1586378 w 2387242"/>
                <a:gd name="connsiteY1-216" fmla="*/ 1835860 h 2267002"/>
                <a:gd name="connsiteX2-217" fmla="*/ 202999 w 2387242"/>
                <a:gd name="connsiteY2-218" fmla="*/ 1445870 h 2267002"/>
                <a:gd name="connsiteX3-219" fmla="*/ 669470 w 2387242"/>
                <a:gd name="connsiteY3-220" fmla="*/ 111352 h 2267002"/>
                <a:gd name="connsiteX4-221" fmla="*/ 2077101 w 2387242"/>
                <a:gd name="connsiteY4-222" fmla="*/ 216756 h 2267002"/>
                <a:gd name="connsiteX5-223" fmla="*/ 2058792 w 2387242"/>
                <a:gd name="connsiteY5-224" fmla="*/ 1684848 h 2267002"/>
                <a:gd name="connsiteX6-225" fmla="*/ 2272791 w 2387242"/>
                <a:gd name="connsiteY6-226" fmla="*/ 2244632 h 2267002"/>
                <a:gd name="connsiteX7-227" fmla="*/ 2143402 w 2387242"/>
                <a:gd name="connsiteY7-228" fmla="*/ 2266995 h 2267002"/>
                <a:gd name="connsiteX0-229" fmla="*/ 2143402 w 2386633"/>
                <a:gd name="connsiteY0-230" fmla="*/ 2266995 h 2272549"/>
                <a:gd name="connsiteX1-231" fmla="*/ 1586378 w 2386633"/>
                <a:gd name="connsiteY1-232" fmla="*/ 1835860 h 2272549"/>
                <a:gd name="connsiteX2-233" fmla="*/ 202999 w 2386633"/>
                <a:gd name="connsiteY2-234" fmla="*/ 1445870 h 2272549"/>
                <a:gd name="connsiteX3-235" fmla="*/ 669470 w 2386633"/>
                <a:gd name="connsiteY3-236" fmla="*/ 111352 h 2272549"/>
                <a:gd name="connsiteX4-237" fmla="*/ 2077101 w 2386633"/>
                <a:gd name="connsiteY4-238" fmla="*/ 216756 h 2272549"/>
                <a:gd name="connsiteX5-239" fmla="*/ 2058792 w 2386633"/>
                <a:gd name="connsiteY5-240" fmla="*/ 1684848 h 2272549"/>
                <a:gd name="connsiteX6-241" fmla="*/ 2290239 w 2386633"/>
                <a:gd name="connsiteY6-242" fmla="*/ 2272549 h 2272549"/>
                <a:gd name="connsiteX7-243" fmla="*/ 2143402 w 2386633"/>
                <a:gd name="connsiteY7-244" fmla="*/ 2266995 h 227254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99" y="connsiteY7-100"/>
                </a:cxn>
              </a:cxnLst>
              <a:rect l="l" t="t" r="r" b="b"/>
              <a:pathLst>
                <a:path w="2386633" h="2272549">
                  <a:moveTo>
                    <a:pt x="2143402" y="2266995"/>
                  </a:moveTo>
                  <a:lnTo>
                    <a:pt x="1586378" y="1835860"/>
                  </a:lnTo>
                  <a:cubicBezTo>
                    <a:pt x="1059338" y="1927221"/>
                    <a:pt x="539638" y="1732517"/>
                    <a:pt x="202999" y="1445870"/>
                  </a:cubicBezTo>
                  <a:cubicBezTo>
                    <a:pt x="-345444" y="978872"/>
                    <a:pt x="357120" y="316204"/>
                    <a:pt x="669470" y="111352"/>
                  </a:cubicBezTo>
                  <a:cubicBezTo>
                    <a:pt x="981820" y="-93500"/>
                    <a:pt x="1673360" y="9464"/>
                    <a:pt x="2077101" y="216756"/>
                  </a:cubicBezTo>
                  <a:cubicBezTo>
                    <a:pt x="2801082" y="588469"/>
                    <a:pt x="2023269" y="1342216"/>
                    <a:pt x="2058792" y="1684848"/>
                  </a:cubicBezTo>
                  <a:cubicBezTo>
                    <a:pt x="2094315" y="2027480"/>
                    <a:pt x="2242109" y="2182771"/>
                    <a:pt x="2290239" y="2272549"/>
                  </a:cubicBezTo>
                  <a:cubicBezTo>
                    <a:pt x="2214544" y="2270252"/>
                    <a:pt x="2214095" y="2267496"/>
                    <a:pt x="2143402" y="2266995"/>
                  </a:cubicBezTo>
                  <a:close/>
                </a:path>
              </a:pathLst>
            </a:custGeom>
            <a:solidFill>
              <a:schemeClr val="accent2">
                <a:lumMod val="75000"/>
              </a:schemeClr>
            </a:solidFill>
            <a:ln>
              <a:noFill/>
            </a:ln>
            <a:scene3d>
              <a:camera prst="orthographicFront"/>
              <a:lightRig rig="threePt" dir="t"/>
            </a:scene3d>
            <a:sp3d extrusionH="2540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latin typeface="Calibri" panose="020F0502020204030204"/>
                <a:ea typeface="宋体" panose="02010600030101010101" pitchFamily="2" charset="-122"/>
                <a:cs typeface="+mn-cs"/>
              </a:endParaRPr>
            </a:p>
          </p:txBody>
        </p:sp>
        <p:sp>
          <p:nvSpPr>
            <p:cNvPr id="11" name="椭圆形标注 10"/>
            <p:cNvSpPr/>
            <p:nvPr/>
          </p:nvSpPr>
          <p:spPr>
            <a:xfrm>
              <a:off x="7759065" y="1559433"/>
              <a:ext cx="2743200" cy="1837944"/>
            </a:xfrm>
            <a:prstGeom prst="wedgeEllipseCallout">
              <a:avLst>
                <a:gd name="adj1" fmla="val 35828"/>
                <a:gd name="adj2" fmla="val 75095"/>
              </a:avLst>
            </a:prstGeom>
            <a:solidFill>
              <a:schemeClr val="accent2"/>
            </a:solidFill>
            <a:ln>
              <a:solidFill>
                <a:schemeClr val="bg1"/>
              </a:solidFill>
            </a:ln>
            <a:scene3d>
              <a:camera prst="orthographicFront"/>
              <a:lightRig rig="threePt" dir="t"/>
            </a:scene3d>
            <a:sp3d extrusionH="2540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endParaRPr>
            </a:p>
          </p:txBody>
        </p:sp>
      </p:grpSp>
      <p:grpSp>
        <p:nvGrpSpPr>
          <p:cNvPr id="12" name="组合 11"/>
          <p:cNvGrpSpPr/>
          <p:nvPr/>
        </p:nvGrpSpPr>
        <p:grpSpPr>
          <a:xfrm>
            <a:off x="4661002" y="2664946"/>
            <a:ext cx="3054040" cy="2584675"/>
            <a:chOff x="7759065" y="1559433"/>
            <a:chExt cx="2743200" cy="2321607"/>
          </a:xfrm>
          <a:effectLst>
            <a:outerShdw blurRad="292100" dist="165100" dir="16200000" sx="102000" sy="102000" rotWithShape="0">
              <a:prstClr val="black">
                <a:alpha val="35000"/>
              </a:prstClr>
            </a:outerShdw>
            <a:reflection blurRad="25400" stA="38000" endPos="35000" dir="5400000" sy="-100000" algn="bl" rotWithShape="0"/>
          </a:effectLst>
        </p:grpSpPr>
        <p:sp>
          <p:nvSpPr>
            <p:cNvPr id="13" name="椭圆形标注 22"/>
            <p:cNvSpPr/>
            <p:nvPr/>
          </p:nvSpPr>
          <p:spPr>
            <a:xfrm>
              <a:off x="7830694" y="1609184"/>
              <a:ext cx="2386564" cy="2271856"/>
            </a:xfrm>
            <a:custGeom>
              <a:avLst/>
              <a:gdLst>
                <a:gd name="connsiteX0" fmla="*/ 2354434 w 2743200"/>
                <a:gd name="connsiteY0" fmla="*/ 2299176 h 1837944"/>
                <a:gd name="connsiteX1" fmla="*/ 1715158 w 2743200"/>
                <a:gd name="connsiteY1" fmla="*/ 1808649 h 1837944"/>
                <a:gd name="connsiteX2" fmla="*/ 293679 w 2743200"/>
                <a:gd name="connsiteY2" fmla="*/ 1487239 h 1837944"/>
                <a:gd name="connsiteX3" fmla="*/ 798250 w 2743200"/>
                <a:gd name="connsiteY3" fmla="*/ 84141 h 1837944"/>
                <a:gd name="connsiteX4" fmla="*/ 2205881 w 2743200"/>
                <a:gd name="connsiteY4" fmla="*/ 189545 h 1837944"/>
                <a:gd name="connsiteX5" fmla="*/ 2187572 w 2743200"/>
                <a:gd name="connsiteY5" fmla="*/ 1657637 h 1837944"/>
                <a:gd name="connsiteX6" fmla="*/ 2354434 w 2743200"/>
                <a:gd name="connsiteY6" fmla="*/ 2299176 h 1837944"/>
                <a:gd name="connsiteX0-1" fmla="*/ 2110962 w 2499727"/>
                <a:gd name="connsiteY0-2" fmla="*/ 2329725 h 2329725"/>
                <a:gd name="connsiteX1-3" fmla="*/ 1471686 w 2499727"/>
                <a:gd name="connsiteY1-4" fmla="*/ 1839198 h 2329725"/>
                <a:gd name="connsiteX2-5" fmla="*/ 225467 w 2499727"/>
                <a:gd name="connsiteY2-6" fmla="*/ 1494928 h 2329725"/>
                <a:gd name="connsiteX3-7" fmla="*/ 554778 w 2499727"/>
                <a:gd name="connsiteY3-8" fmla="*/ 114690 h 2329725"/>
                <a:gd name="connsiteX4-9" fmla="*/ 1962409 w 2499727"/>
                <a:gd name="connsiteY4-10" fmla="*/ 220094 h 2329725"/>
                <a:gd name="connsiteX5-11" fmla="*/ 1944100 w 2499727"/>
                <a:gd name="connsiteY5-12" fmla="*/ 1688186 h 2329725"/>
                <a:gd name="connsiteX6-13" fmla="*/ 2110962 w 2499727"/>
                <a:gd name="connsiteY6-14" fmla="*/ 2329725 h 2329725"/>
                <a:gd name="connsiteX0-15" fmla="*/ 2004282 w 2499727"/>
                <a:gd name="connsiteY0-16" fmla="*/ 2245905 h 2245905"/>
                <a:gd name="connsiteX1-17" fmla="*/ 1471686 w 2499727"/>
                <a:gd name="connsiteY1-18" fmla="*/ 1839198 h 2245905"/>
                <a:gd name="connsiteX2-19" fmla="*/ 225467 w 2499727"/>
                <a:gd name="connsiteY2-20" fmla="*/ 1494928 h 2245905"/>
                <a:gd name="connsiteX3-21" fmla="*/ 554778 w 2499727"/>
                <a:gd name="connsiteY3-22" fmla="*/ 114690 h 2245905"/>
                <a:gd name="connsiteX4-23" fmla="*/ 1962409 w 2499727"/>
                <a:gd name="connsiteY4-24" fmla="*/ 220094 h 2245905"/>
                <a:gd name="connsiteX5-25" fmla="*/ 1944100 w 2499727"/>
                <a:gd name="connsiteY5-26" fmla="*/ 1688186 h 2245905"/>
                <a:gd name="connsiteX6-27" fmla="*/ 2004282 w 2499727"/>
                <a:gd name="connsiteY6-28" fmla="*/ 2245905 h 2245905"/>
                <a:gd name="connsiteX0-29" fmla="*/ 2004282 w 2499727"/>
                <a:gd name="connsiteY0-30" fmla="*/ 2245905 h 2248035"/>
                <a:gd name="connsiteX1-31" fmla="*/ 1471686 w 2499727"/>
                <a:gd name="connsiteY1-32" fmla="*/ 1839198 h 2248035"/>
                <a:gd name="connsiteX2-33" fmla="*/ 225467 w 2499727"/>
                <a:gd name="connsiteY2-34" fmla="*/ 1494928 h 2248035"/>
                <a:gd name="connsiteX3-35" fmla="*/ 554778 w 2499727"/>
                <a:gd name="connsiteY3-36" fmla="*/ 114690 h 2248035"/>
                <a:gd name="connsiteX4-37" fmla="*/ 1962409 w 2499727"/>
                <a:gd name="connsiteY4-38" fmla="*/ 220094 h 2248035"/>
                <a:gd name="connsiteX5-39" fmla="*/ 1944100 w 2499727"/>
                <a:gd name="connsiteY5-40" fmla="*/ 1688186 h 2248035"/>
                <a:gd name="connsiteX6-41" fmla="*/ 2004282 w 2499727"/>
                <a:gd name="connsiteY6-42" fmla="*/ 2245905 h 2248035"/>
                <a:gd name="connsiteX0-43" fmla="*/ 2004282 w 2261319"/>
                <a:gd name="connsiteY0-44" fmla="*/ 2245905 h 2248035"/>
                <a:gd name="connsiteX1-45" fmla="*/ 1471686 w 2261319"/>
                <a:gd name="connsiteY1-46" fmla="*/ 1839198 h 2248035"/>
                <a:gd name="connsiteX2-47" fmla="*/ 225467 w 2261319"/>
                <a:gd name="connsiteY2-48" fmla="*/ 1494928 h 2248035"/>
                <a:gd name="connsiteX3-49" fmla="*/ 554778 w 2261319"/>
                <a:gd name="connsiteY3-50" fmla="*/ 114690 h 2248035"/>
                <a:gd name="connsiteX4-51" fmla="*/ 1962409 w 2261319"/>
                <a:gd name="connsiteY4-52" fmla="*/ 220094 h 2248035"/>
                <a:gd name="connsiteX5-53" fmla="*/ 1944100 w 2261319"/>
                <a:gd name="connsiteY5-54" fmla="*/ 1688186 h 2248035"/>
                <a:gd name="connsiteX6-55" fmla="*/ 2004282 w 2261319"/>
                <a:gd name="connsiteY6-56" fmla="*/ 2245905 h 2248035"/>
                <a:gd name="connsiteX0-57" fmla="*/ 2004282 w 2238535"/>
                <a:gd name="connsiteY0-58" fmla="*/ 2245905 h 2248375"/>
                <a:gd name="connsiteX1-59" fmla="*/ 1471686 w 2238535"/>
                <a:gd name="connsiteY1-60" fmla="*/ 1839198 h 2248375"/>
                <a:gd name="connsiteX2-61" fmla="*/ 225467 w 2238535"/>
                <a:gd name="connsiteY2-62" fmla="*/ 1494928 h 2248375"/>
                <a:gd name="connsiteX3-63" fmla="*/ 554778 w 2238535"/>
                <a:gd name="connsiteY3-64" fmla="*/ 114690 h 2248375"/>
                <a:gd name="connsiteX4-65" fmla="*/ 1962409 w 2238535"/>
                <a:gd name="connsiteY4-66" fmla="*/ 220094 h 2248375"/>
                <a:gd name="connsiteX5-67" fmla="*/ 1944100 w 2238535"/>
                <a:gd name="connsiteY5-68" fmla="*/ 1688186 h 2248375"/>
                <a:gd name="connsiteX6-69" fmla="*/ 2004282 w 2238535"/>
                <a:gd name="connsiteY6-70" fmla="*/ 2245905 h 2248375"/>
                <a:gd name="connsiteX0-71" fmla="*/ 2004282 w 2238535"/>
                <a:gd name="connsiteY0-72" fmla="*/ 2245905 h 2270257"/>
                <a:gd name="connsiteX1-73" fmla="*/ 1471686 w 2238535"/>
                <a:gd name="connsiteY1-74" fmla="*/ 1839198 h 2270257"/>
                <a:gd name="connsiteX2-75" fmla="*/ 225467 w 2238535"/>
                <a:gd name="connsiteY2-76" fmla="*/ 1494928 h 2270257"/>
                <a:gd name="connsiteX3-77" fmla="*/ 554778 w 2238535"/>
                <a:gd name="connsiteY3-78" fmla="*/ 114690 h 2270257"/>
                <a:gd name="connsiteX4-79" fmla="*/ 1962409 w 2238535"/>
                <a:gd name="connsiteY4-80" fmla="*/ 220094 h 2270257"/>
                <a:gd name="connsiteX5-81" fmla="*/ 1944100 w 2238535"/>
                <a:gd name="connsiteY5-82" fmla="*/ 1688186 h 2270257"/>
                <a:gd name="connsiteX6-83" fmla="*/ 2143494 w 2238535"/>
                <a:gd name="connsiteY6-84" fmla="*/ 2166055 h 2270257"/>
                <a:gd name="connsiteX7" fmla="*/ 2004282 w 2238535"/>
                <a:gd name="connsiteY7" fmla="*/ 2245905 h 2270257"/>
                <a:gd name="connsiteX0-85" fmla="*/ 2004282 w 2273327"/>
                <a:gd name="connsiteY0-86" fmla="*/ 2245905 h 2288071"/>
                <a:gd name="connsiteX1-87" fmla="*/ 1471686 w 2273327"/>
                <a:gd name="connsiteY1-88" fmla="*/ 1839198 h 2288071"/>
                <a:gd name="connsiteX2-89" fmla="*/ 225467 w 2273327"/>
                <a:gd name="connsiteY2-90" fmla="*/ 1494928 h 2288071"/>
                <a:gd name="connsiteX3-91" fmla="*/ 554778 w 2273327"/>
                <a:gd name="connsiteY3-92" fmla="*/ 114690 h 2288071"/>
                <a:gd name="connsiteX4-93" fmla="*/ 1962409 w 2273327"/>
                <a:gd name="connsiteY4-94" fmla="*/ 220094 h 2288071"/>
                <a:gd name="connsiteX5-95" fmla="*/ 1944100 w 2273327"/>
                <a:gd name="connsiteY5-96" fmla="*/ 1688186 h 2288071"/>
                <a:gd name="connsiteX6-97" fmla="*/ 2135874 w 2273327"/>
                <a:gd name="connsiteY6-98" fmla="*/ 2219395 h 2288071"/>
                <a:gd name="connsiteX7-99" fmla="*/ 2004282 w 2273327"/>
                <a:gd name="connsiteY7-100" fmla="*/ 2245905 h 2288071"/>
                <a:gd name="connsiteX0-101" fmla="*/ 2004282 w 2273327"/>
                <a:gd name="connsiteY0-102" fmla="*/ 2245905 h 2269059"/>
                <a:gd name="connsiteX1-103" fmla="*/ 1471686 w 2273327"/>
                <a:gd name="connsiteY1-104" fmla="*/ 1839198 h 2269059"/>
                <a:gd name="connsiteX2-105" fmla="*/ 225467 w 2273327"/>
                <a:gd name="connsiteY2-106" fmla="*/ 1494928 h 2269059"/>
                <a:gd name="connsiteX3-107" fmla="*/ 554778 w 2273327"/>
                <a:gd name="connsiteY3-108" fmla="*/ 114690 h 2269059"/>
                <a:gd name="connsiteX4-109" fmla="*/ 1962409 w 2273327"/>
                <a:gd name="connsiteY4-110" fmla="*/ 220094 h 2269059"/>
                <a:gd name="connsiteX5-111" fmla="*/ 1944100 w 2273327"/>
                <a:gd name="connsiteY5-112" fmla="*/ 1688186 h 2269059"/>
                <a:gd name="connsiteX6-113" fmla="*/ 2135874 w 2273327"/>
                <a:gd name="connsiteY6-114" fmla="*/ 2219395 h 2269059"/>
                <a:gd name="connsiteX7-115" fmla="*/ 2004282 w 2273327"/>
                <a:gd name="connsiteY7-116" fmla="*/ 2245905 h 2269059"/>
                <a:gd name="connsiteX0-117" fmla="*/ 2004282 w 2273327"/>
                <a:gd name="connsiteY0-118" fmla="*/ 2245905 h 2269059"/>
                <a:gd name="connsiteX1-119" fmla="*/ 1471686 w 2273327"/>
                <a:gd name="connsiteY1-120" fmla="*/ 1839198 h 2269059"/>
                <a:gd name="connsiteX2-121" fmla="*/ 225467 w 2273327"/>
                <a:gd name="connsiteY2-122" fmla="*/ 1494928 h 2269059"/>
                <a:gd name="connsiteX3-123" fmla="*/ 554778 w 2273327"/>
                <a:gd name="connsiteY3-124" fmla="*/ 114690 h 2269059"/>
                <a:gd name="connsiteX4-125" fmla="*/ 1962409 w 2273327"/>
                <a:gd name="connsiteY4-126" fmla="*/ 220094 h 2269059"/>
                <a:gd name="connsiteX5-127" fmla="*/ 1944100 w 2273327"/>
                <a:gd name="connsiteY5-128" fmla="*/ 1688186 h 2269059"/>
                <a:gd name="connsiteX6-129" fmla="*/ 2135874 w 2273327"/>
                <a:gd name="connsiteY6-130" fmla="*/ 2219395 h 2269059"/>
                <a:gd name="connsiteX7-131" fmla="*/ 2004282 w 2273327"/>
                <a:gd name="connsiteY7-132" fmla="*/ 2245905 h 2269059"/>
                <a:gd name="connsiteX0-133" fmla="*/ 2004282 w 2273327"/>
                <a:gd name="connsiteY0-134" fmla="*/ 2245905 h 2245911"/>
                <a:gd name="connsiteX1-135" fmla="*/ 1471686 w 2273327"/>
                <a:gd name="connsiteY1-136" fmla="*/ 1839198 h 2245911"/>
                <a:gd name="connsiteX2-137" fmla="*/ 225467 w 2273327"/>
                <a:gd name="connsiteY2-138" fmla="*/ 1494928 h 2245911"/>
                <a:gd name="connsiteX3-139" fmla="*/ 554778 w 2273327"/>
                <a:gd name="connsiteY3-140" fmla="*/ 114690 h 2245911"/>
                <a:gd name="connsiteX4-141" fmla="*/ 1962409 w 2273327"/>
                <a:gd name="connsiteY4-142" fmla="*/ 220094 h 2245911"/>
                <a:gd name="connsiteX5-143" fmla="*/ 1944100 w 2273327"/>
                <a:gd name="connsiteY5-144" fmla="*/ 1688186 h 2245911"/>
                <a:gd name="connsiteX6-145" fmla="*/ 2135874 w 2273327"/>
                <a:gd name="connsiteY6-146" fmla="*/ 2219395 h 2245911"/>
                <a:gd name="connsiteX7-147" fmla="*/ 2004282 w 2273327"/>
                <a:gd name="connsiteY7-148" fmla="*/ 2245905 h 2245911"/>
                <a:gd name="connsiteX0-149" fmla="*/ 2004282 w 2272550"/>
                <a:gd name="connsiteY0-150" fmla="*/ 2245905 h 2247970"/>
                <a:gd name="connsiteX1-151" fmla="*/ 1471686 w 2272550"/>
                <a:gd name="connsiteY1-152" fmla="*/ 1839198 h 2247970"/>
                <a:gd name="connsiteX2-153" fmla="*/ 225467 w 2272550"/>
                <a:gd name="connsiteY2-154" fmla="*/ 1494928 h 2247970"/>
                <a:gd name="connsiteX3-155" fmla="*/ 554778 w 2272550"/>
                <a:gd name="connsiteY3-156" fmla="*/ 114690 h 2247970"/>
                <a:gd name="connsiteX4-157" fmla="*/ 1962409 w 2272550"/>
                <a:gd name="connsiteY4-158" fmla="*/ 220094 h 2247970"/>
                <a:gd name="connsiteX5-159" fmla="*/ 1944100 w 2272550"/>
                <a:gd name="connsiteY5-160" fmla="*/ 1688186 h 2247970"/>
                <a:gd name="connsiteX6-161" fmla="*/ 2158099 w 2272550"/>
                <a:gd name="connsiteY6-162" fmla="*/ 2247970 h 2247970"/>
                <a:gd name="connsiteX7-163" fmla="*/ 2004282 w 2272550"/>
                <a:gd name="connsiteY7-164" fmla="*/ 2245905 h 2247970"/>
                <a:gd name="connsiteX0-165" fmla="*/ 2004282 w 2272550"/>
                <a:gd name="connsiteY0-166" fmla="*/ 2245905 h 2247970"/>
                <a:gd name="connsiteX1-167" fmla="*/ 1471686 w 2272550"/>
                <a:gd name="connsiteY1-168" fmla="*/ 1839198 h 2247970"/>
                <a:gd name="connsiteX2-169" fmla="*/ 225467 w 2272550"/>
                <a:gd name="connsiteY2-170" fmla="*/ 1494928 h 2247970"/>
                <a:gd name="connsiteX3-171" fmla="*/ 554778 w 2272550"/>
                <a:gd name="connsiteY3-172" fmla="*/ 114690 h 2247970"/>
                <a:gd name="connsiteX4-173" fmla="*/ 1962409 w 2272550"/>
                <a:gd name="connsiteY4-174" fmla="*/ 220094 h 2247970"/>
                <a:gd name="connsiteX5-175" fmla="*/ 1944100 w 2272550"/>
                <a:gd name="connsiteY5-176" fmla="*/ 1688186 h 2247970"/>
                <a:gd name="connsiteX6-177" fmla="*/ 2158099 w 2272550"/>
                <a:gd name="connsiteY6-178" fmla="*/ 2247970 h 2247970"/>
                <a:gd name="connsiteX7-179" fmla="*/ 2004282 w 2272550"/>
                <a:gd name="connsiteY7-180" fmla="*/ 2245905 h 2247970"/>
                <a:gd name="connsiteX0-181" fmla="*/ 2004282 w 2272550"/>
                <a:gd name="connsiteY0-182" fmla="*/ 2245905 h 2247970"/>
                <a:gd name="connsiteX1-183" fmla="*/ 1471686 w 2272550"/>
                <a:gd name="connsiteY1-184" fmla="*/ 1839198 h 2247970"/>
                <a:gd name="connsiteX2-185" fmla="*/ 225467 w 2272550"/>
                <a:gd name="connsiteY2-186" fmla="*/ 1494928 h 2247970"/>
                <a:gd name="connsiteX3-187" fmla="*/ 554778 w 2272550"/>
                <a:gd name="connsiteY3-188" fmla="*/ 114690 h 2247970"/>
                <a:gd name="connsiteX4-189" fmla="*/ 1962409 w 2272550"/>
                <a:gd name="connsiteY4-190" fmla="*/ 220094 h 2247970"/>
                <a:gd name="connsiteX5-191" fmla="*/ 1944100 w 2272550"/>
                <a:gd name="connsiteY5-192" fmla="*/ 1688186 h 2247970"/>
                <a:gd name="connsiteX6-193" fmla="*/ 2158099 w 2272550"/>
                <a:gd name="connsiteY6-194" fmla="*/ 2247970 h 2247970"/>
                <a:gd name="connsiteX7-195" fmla="*/ 2004282 w 2272550"/>
                <a:gd name="connsiteY7-196" fmla="*/ 2245905 h 2247970"/>
                <a:gd name="connsiteX0-197" fmla="*/ 2118974 w 2387242"/>
                <a:gd name="connsiteY0-198" fmla="*/ 2242567 h 2244632"/>
                <a:gd name="connsiteX1-199" fmla="*/ 1586378 w 2387242"/>
                <a:gd name="connsiteY1-200" fmla="*/ 1835860 h 2244632"/>
                <a:gd name="connsiteX2-201" fmla="*/ 202999 w 2387242"/>
                <a:gd name="connsiteY2-202" fmla="*/ 1445870 h 2244632"/>
                <a:gd name="connsiteX3-203" fmla="*/ 669470 w 2387242"/>
                <a:gd name="connsiteY3-204" fmla="*/ 111352 h 2244632"/>
                <a:gd name="connsiteX4-205" fmla="*/ 2077101 w 2387242"/>
                <a:gd name="connsiteY4-206" fmla="*/ 216756 h 2244632"/>
                <a:gd name="connsiteX5-207" fmla="*/ 2058792 w 2387242"/>
                <a:gd name="connsiteY5-208" fmla="*/ 1684848 h 2244632"/>
                <a:gd name="connsiteX6-209" fmla="*/ 2272791 w 2387242"/>
                <a:gd name="connsiteY6-210" fmla="*/ 2244632 h 2244632"/>
                <a:gd name="connsiteX7-211" fmla="*/ 2118974 w 2387242"/>
                <a:gd name="connsiteY7-212" fmla="*/ 2242567 h 2244632"/>
                <a:gd name="connsiteX0-213" fmla="*/ 2142307 w 2387242"/>
                <a:gd name="connsiteY0-214" fmla="*/ 2269790 h 2269796"/>
                <a:gd name="connsiteX1-215" fmla="*/ 1586378 w 2387242"/>
                <a:gd name="connsiteY1-216" fmla="*/ 1835860 h 2269796"/>
                <a:gd name="connsiteX2-217" fmla="*/ 202999 w 2387242"/>
                <a:gd name="connsiteY2-218" fmla="*/ 1445870 h 2269796"/>
                <a:gd name="connsiteX3-219" fmla="*/ 669470 w 2387242"/>
                <a:gd name="connsiteY3-220" fmla="*/ 111352 h 2269796"/>
                <a:gd name="connsiteX4-221" fmla="*/ 2077101 w 2387242"/>
                <a:gd name="connsiteY4-222" fmla="*/ 216756 h 2269796"/>
                <a:gd name="connsiteX5-223" fmla="*/ 2058792 w 2387242"/>
                <a:gd name="connsiteY5-224" fmla="*/ 1684848 h 2269796"/>
                <a:gd name="connsiteX6-225" fmla="*/ 2272791 w 2387242"/>
                <a:gd name="connsiteY6-226" fmla="*/ 2244632 h 2269796"/>
                <a:gd name="connsiteX7-227" fmla="*/ 2142307 w 2387242"/>
                <a:gd name="connsiteY7-228" fmla="*/ 2269790 h 2269796"/>
                <a:gd name="connsiteX0-229" fmla="*/ 2142307 w 2386564"/>
                <a:gd name="connsiteY0-230" fmla="*/ 2269790 h 2271855"/>
                <a:gd name="connsiteX1-231" fmla="*/ 1586378 w 2386564"/>
                <a:gd name="connsiteY1-232" fmla="*/ 1835860 h 2271855"/>
                <a:gd name="connsiteX2-233" fmla="*/ 202999 w 2386564"/>
                <a:gd name="connsiteY2-234" fmla="*/ 1445870 h 2271855"/>
                <a:gd name="connsiteX3-235" fmla="*/ 669470 w 2386564"/>
                <a:gd name="connsiteY3-236" fmla="*/ 111352 h 2271855"/>
                <a:gd name="connsiteX4-237" fmla="*/ 2077101 w 2386564"/>
                <a:gd name="connsiteY4-238" fmla="*/ 216756 h 2271855"/>
                <a:gd name="connsiteX5-239" fmla="*/ 2058792 w 2386564"/>
                <a:gd name="connsiteY5-240" fmla="*/ 1684848 h 2271855"/>
                <a:gd name="connsiteX6-241" fmla="*/ 2292235 w 2386564"/>
                <a:gd name="connsiteY6-242" fmla="*/ 2271855 h 2271855"/>
                <a:gd name="connsiteX7-243" fmla="*/ 2142307 w 2386564"/>
                <a:gd name="connsiteY7-244" fmla="*/ 2269790 h 2271855"/>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99" y="connsiteY7-100"/>
                </a:cxn>
              </a:cxnLst>
              <a:rect l="l" t="t" r="r" b="b"/>
              <a:pathLst>
                <a:path w="2386564" h="2271855">
                  <a:moveTo>
                    <a:pt x="2142307" y="2269790"/>
                  </a:moveTo>
                  <a:lnTo>
                    <a:pt x="1586378" y="1835860"/>
                  </a:lnTo>
                  <a:cubicBezTo>
                    <a:pt x="1059338" y="1927221"/>
                    <a:pt x="539638" y="1732517"/>
                    <a:pt x="202999" y="1445870"/>
                  </a:cubicBezTo>
                  <a:cubicBezTo>
                    <a:pt x="-345444" y="978872"/>
                    <a:pt x="357120" y="316204"/>
                    <a:pt x="669470" y="111352"/>
                  </a:cubicBezTo>
                  <a:cubicBezTo>
                    <a:pt x="981820" y="-93500"/>
                    <a:pt x="1673360" y="9464"/>
                    <a:pt x="2077101" y="216756"/>
                  </a:cubicBezTo>
                  <a:cubicBezTo>
                    <a:pt x="2801082" y="588469"/>
                    <a:pt x="2022936" y="1342332"/>
                    <a:pt x="2058792" y="1684848"/>
                  </a:cubicBezTo>
                  <a:cubicBezTo>
                    <a:pt x="2094648" y="2027364"/>
                    <a:pt x="2244105" y="2182077"/>
                    <a:pt x="2292235" y="2271855"/>
                  </a:cubicBezTo>
                  <a:cubicBezTo>
                    <a:pt x="2216540" y="2269558"/>
                    <a:pt x="2213000" y="2270291"/>
                    <a:pt x="2142307" y="2269790"/>
                  </a:cubicBezTo>
                  <a:close/>
                </a:path>
              </a:pathLst>
            </a:custGeom>
            <a:solidFill>
              <a:schemeClr val="accent3">
                <a:lumMod val="75000"/>
              </a:schemeClr>
            </a:solidFill>
            <a:ln>
              <a:noFill/>
            </a:ln>
            <a:scene3d>
              <a:camera prst="orthographicFront"/>
              <a:lightRig rig="threePt" dir="t"/>
            </a:scene3d>
            <a:sp3d extrusionH="2540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endParaRPr>
            </a:p>
          </p:txBody>
        </p:sp>
        <p:sp>
          <p:nvSpPr>
            <p:cNvPr id="14" name="椭圆形标注 13"/>
            <p:cNvSpPr/>
            <p:nvPr/>
          </p:nvSpPr>
          <p:spPr>
            <a:xfrm>
              <a:off x="7759065" y="1559433"/>
              <a:ext cx="2743200" cy="1837944"/>
            </a:xfrm>
            <a:prstGeom prst="wedgeEllipseCallout">
              <a:avLst>
                <a:gd name="adj1" fmla="val 35828"/>
                <a:gd name="adj2" fmla="val 75095"/>
              </a:avLst>
            </a:prstGeom>
            <a:solidFill>
              <a:schemeClr val="accent3"/>
            </a:solidFill>
            <a:ln>
              <a:solidFill>
                <a:schemeClr val="bg1"/>
              </a:solidFill>
            </a:ln>
            <a:scene3d>
              <a:camera prst="orthographicFront"/>
              <a:lightRig rig="threePt" dir="t"/>
            </a:scene3d>
            <a:sp3d extrusionH="2540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endParaRPr>
            </a:p>
          </p:txBody>
        </p:sp>
      </p:grpSp>
      <p:grpSp>
        <p:nvGrpSpPr>
          <p:cNvPr id="4" name="组合 3"/>
          <p:cNvGrpSpPr/>
          <p:nvPr/>
        </p:nvGrpSpPr>
        <p:grpSpPr>
          <a:xfrm>
            <a:off x="4474100" y="3129174"/>
            <a:ext cx="2493818" cy="2116109"/>
            <a:chOff x="7759065" y="1559433"/>
            <a:chExt cx="2743200" cy="2327720"/>
          </a:xfrm>
          <a:effectLst>
            <a:outerShdw blurRad="254000" dist="88900" dir="18900000" algn="bl" rotWithShape="0">
              <a:prstClr val="black">
                <a:alpha val="40000"/>
              </a:prstClr>
            </a:outerShdw>
            <a:reflection blurRad="25400" stA="38000" endPos="35000" dir="5400000" sy="-100000" algn="bl" rotWithShape="0"/>
          </a:effectLst>
        </p:grpSpPr>
        <p:sp>
          <p:nvSpPr>
            <p:cNvPr id="23" name="椭圆形标注 22"/>
            <p:cNvSpPr/>
            <p:nvPr/>
          </p:nvSpPr>
          <p:spPr>
            <a:xfrm>
              <a:off x="7830694" y="1609184"/>
              <a:ext cx="2386412" cy="2277969"/>
            </a:xfrm>
            <a:custGeom>
              <a:avLst/>
              <a:gdLst>
                <a:gd name="connsiteX0" fmla="*/ 2354434 w 2743200"/>
                <a:gd name="connsiteY0" fmla="*/ 2299176 h 1837944"/>
                <a:gd name="connsiteX1" fmla="*/ 1715158 w 2743200"/>
                <a:gd name="connsiteY1" fmla="*/ 1808649 h 1837944"/>
                <a:gd name="connsiteX2" fmla="*/ 293679 w 2743200"/>
                <a:gd name="connsiteY2" fmla="*/ 1487239 h 1837944"/>
                <a:gd name="connsiteX3" fmla="*/ 798250 w 2743200"/>
                <a:gd name="connsiteY3" fmla="*/ 84141 h 1837944"/>
                <a:gd name="connsiteX4" fmla="*/ 2205881 w 2743200"/>
                <a:gd name="connsiteY4" fmla="*/ 189545 h 1837944"/>
                <a:gd name="connsiteX5" fmla="*/ 2187572 w 2743200"/>
                <a:gd name="connsiteY5" fmla="*/ 1657637 h 1837944"/>
                <a:gd name="connsiteX6" fmla="*/ 2354434 w 2743200"/>
                <a:gd name="connsiteY6" fmla="*/ 2299176 h 1837944"/>
                <a:gd name="connsiteX0-1" fmla="*/ 2110962 w 2499727"/>
                <a:gd name="connsiteY0-2" fmla="*/ 2329725 h 2329725"/>
                <a:gd name="connsiteX1-3" fmla="*/ 1471686 w 2499727"/>
                <a:gd name="connsiteY1-4" fmla="*/ 1839198 h 2329725"/>
                <a:gd name="connsiteX2-5" fmla="*/ 225467 w 2499727"/>
                <a:gd name="connsiteY2-6" fmla="*/ 1494928 h 2329725"/>
                <a:gd name="connsiteX3-7" fmla="*/ 554778 w 2499727"/>
                <a:gd name="connsiteY3-8" fmla="*/ 114690 h 2329725"/>
                <a:gd name="connsiteX4-9" fmla="*/ 1962409 w 2499727"/>
                <a:gd name="connsiteY4-10" fmla="*/ 220094 h 2329725"/>
                <a:gd name="connsiteX5-11" fmla="*/ 1944100 w 2499727"/>
                <a:gd name="connsiteY5-12" fmla="*/ 1688186 h 2329725"/>
                <a:gd name="connsiteX6-13" fmla="*/ 2110962 w 2499727"/>
                <a:gd name="connsiteY6-14" fmla="*/ 2329725 h 2329725"/>
                <a:gd name="connsiteX0-15" fmla="*/ 2004282 w 2499727"/>
                <a:gd name="connsiteY0-16" fmla="*/ 2245905 h 2245905"/>
                <a:gd name="connsiteX1-17" fmla="*/ 1471686 w 2499727"/>
                <a:gd name="connsiteY1-18" fmla="*/ 1839198 h 2245905"/>
                <a:gd name="connsiteX2-19" fmla="*/ 225467 w 2499727"/>
                <a:gd name="connsiteY2-20" fmla="*/ 1494928 h 2245905"/>
                <a:gd name="connsiteX3-21" fmla="*/ 554778 w 2499727"/>
                <a:gd name="connsiteY3-22" fmla="*/ 114690 h 2245905"/>
                <a:gd name="connsiteX4-23" fmla="*/ 1962409 w 2499727"/>
                <a:gd name="connsiteY4-24" fmla="*/ 220094 h 2245905"/>
                <a:gd name="connsiteX5-25" fmla="*/ 1944100 w 2499727"/>
                <a:gd name="connsiteY5-26" fmla="*/ 1688186 h 2245905"/>
                <a:gd name="connsiteX6-27" fmla="*/ 2004282 w 2499727"/>
                <a:gd name="connsiteY6-28" fmla="*/ 2245905 h 2245905"/>
                <a:gd name="connsiteX0-29" fmla="*/ 2004282 w 2499727"/>
                <a:gd name="connsiteY0-30" fmla="*/ 2245905 h 2248035"/>
                <a:gd name="connsiteX1-31" fmla="*/ 1471686 w 2499727"/>
                <a:gd name="connsiteY1-32" fmla="*/ 1839198 h 2248035"/>
                <a:gd name="connsiteX2-33" fmla="*/ 225467 w 2499727"/>
                <a:gd name="connsiteY2-34" fmla="*/ 1494928 h 2248035"/>
                <a:gd name="connsiteX3-35" fmla="*/ 554778 w 2499727"/>
                <a:gd name="connsiteY3-36" fmla="*/ 114690 h 2248035"/>
                <a:gd name="connsiteX4-37" fmla="*/ 1962409 w 2499727"/>
                <a:gd name="connsiteY4-38" fmla="*/ 220094 h 2248035"/>
                <a:gd name="connsiteX5-39" fmla="*/ 1944100 w 2499727"/>
                <a:gd name="connsiteY5-40" fmla="*/ 1688186 h 2248035"/>
                <a:gd name="connsiteX6-41" fmla="*/ 2004282 w 2499727"/>
                <a:gd name="connsiteY6-42" fmla="*/ 2245905 h 2248035"/>
                <a:gd name="connsiteX0-43" fmla="*/ 2004282 w 2261319"/>
                <a:gd name="connsiteY0-44" fmla="*/ 2245905 h 2248035"/>
                <a:gd name="connsiteX1-45" fmla="*/ 1471686 w 2261319"/>
                <a:gd name="connsiteY1-46" fmla="*/ 1839198 h 2248035"/>
                <a:gd name="connsiteX2-47" fmla="*/ 225467 w 2261319"/>
                <a:gd name="connsiteY2-48" fmla="*/ 1494928 h 2248035"/>
                <a:gd name="connsiteX3-49" fmla="*/ 554778 w 2261319"/>
                <a:gd name="connsiteY3-50" fmla="*/ 114690 h 2248035"/>
                <a:gd name="connsiteX4-51" fmla="*/ 1962409 w 2261319"/>
                <a:gd name="connsiteY4-52" fmla="*/ 220094 h 2248035"/>
                <a:gd name="connsiteX5-53" fmla="*/ 1944100 w 2261319"/>
                <a:gd name="connsiteY5-54" fmla="*/ 1688186 h 2248035"/>
                <a:gd name="connsiteX6-55" fmla="*/ 2004282 w 2261319"/>
                <a:gd name="connsiteY6-56" fmla="*/ 2245905 h 2248035"/>
                <a:gd name="connsiteX0-57" fmla="*/ 2004282 w 2238535"/>
                <a:gd name="connsiteY0-58" fmla="*/ 2245905 h 2248375"/>
                <a:gd name="connsiteX1-59" fmla="*/ 1471686 w 2238535"/>
                <a:gd name="connsiteY1-60" fmla="*/ 1839198 h 2248375"/>
                <a:gd name="connsiteX2-61" fmla="*/ 225467 w 2238535"/>
                <a:gd name="connsiteY2-62" fmla="*/ 1494928 h 2248375"/>
                <a:gd name="connsiteX3-63" fmla="*/ 554778 w 2238535"/>
                <a:gd name="connsiteY3-64" fmla="*/ 114690 h 2248375"/>
                <a:gd name="connsiteX4-65" fmla="*/ 1962409 w 2238535"/>
                <a:gd name="connsiteY4-66" fmla="*/ 220094 h 2248375"/>
                <a:gd name="connsiteX5-67" fmla="*/ 1944100 w 2238535"/>
                <a:gd name="connsiteY5-68" fmla="*/ 1688186 h 2248375"/>
                <a:gd name="connsiteX6-69" fmla="*/ 2004282 w 2238535"/>
                <a:gd name="connsiteY6-70" fmla="*/ 2245905 h 2248375"/>
                <a:gd name="connsiteX0-71" fmla="*/ 2004282 w 2238535"/>
                <a:gd name="connsiteY0-72" fmla="*/ 2245905 h 2270257"/>
                <a:gd name="connsiteX1-73" fmla="*/ 1471686 w 2238535"/>
                <a:gd name="connsiteY1-74" fmla="*/ 1839198 h 2270257"/>
                <a:gd name="connsiteX2-75" fmla="*/ 225467 w 2238535"/>
                <a:gd name="connsiteY2-76" fmla="*/ 1494928 h 2270257"/>
                <a:gd name="connsiteX3-77" fmla="*/ 554778 w 2238535"/>
                <a:gd name="connsiteY3-78" fmla="*/ 114690 h 2270257"/>
                <a:gd name="connsiteX4-79" fmla="*/ 1962409 w 2238535"/>
                <a:gd name="connsiteY4-80" fmla="*/ 220094 h 2270257"/>
                <a:gd name="connsiteX5-81" fmla="*/ 1944100 w 2238535"/>
                <a:gd name="connsiteY5-82" fmla="*/ 1688186 h 2270257"/>
                <a:gd name="connsiteX6-83" fmla="*/ 2143494 w 2238535"/>
                <a:gd name="connsiteY6-84" fmla="*/ 2166055 h 2270257"/>
                <a:gd name="connsiteX7" fmla="*/ 2004282 w 2238535"/>
                <a:gd name="connsiteY7" fmla="*/ 2245905 h 2270257"/>
                <a:gd name="connsiteX0-85" fmla="*/ 2004282 w 2273327"/>
                <a:gd name="connsiteY0-86" fmla="*/ 2245905 h 2288071"/>
                <a:gd name="connsiteX1-87" fmla="*/ 1471686 w 2273327"/>
                <a:gd name="connsiteY1-88" fmla="*/ 1839198 h 2288071"/>
                <a:gd name="connsiteX2-89" fmla="*/ 225467 w 2273327"/>
                <a:gd name="connsiteY2-90" fmla="*/ 1494928 h 2288071"/>
                <a:gd name="connsiteX3-91" fmla="*/ 554778 w 2273327"/>
                <a:gd name="connsiteY3-92" fmla="*/ 114690 h 2288071"/>
                <a:gd name="connsiteX4-93" fmla="*/ 1962409 w 2273327"/>
                <a:gd name="connsiteY4-94" fmla="*/ 220094 h 2288071"/>
                <a:gd name="connsiteX5-95" fmla="*/ 1944100 w 2273327"/>
                <a:gd name="connsiteY5-96" fmla="*/ 1688186 h 2288071"/>
                <a:gd name="connsiteX6-97" fmla="*/ 2135874 w 2273327"/>
                <a:gd name="connsiteY6-98" fmla="*/ 2219395 h 2288071"/>
                <a:gd name="connsiteX7-99" fmla="*/ 2004282 w 2273327"/>
                <a:gd name="connsiteY7-100" fmla="*/ 2245905 h 2288071"/>
                <a:gd name="connsiteX0-101" fmla="*/ 2004282 w 2273327"/>
                <a:gd name="connsiteY0-102" fmla="*/ 2245905 h 2269059"/>
                <a:gd name="connsiteX1-103" fmla="*/ 1471686 w 2273327"/>
                <a:gd name="connsiteY1-104" fmla="*/ 1839198 h 2269059"/>
                <a:gd name="connsiteX2-105" fmla="*/ 225467 w 2273327"/>
                <a:gd name="connsiteY2-106" fmla="*/ 1494928 h 2269059"/>
                <a:gd name="connsiteX3-107" fmla="*/ 554778 w 2273327"/>
                <a:gd name="connsiteY3-108" fmla="*/ 114690 h 2269059"/>
                <a:gd name="connsiteX4-109" fmla="*/ 1962409 w 2273327"/>
                <a:gd name="connsiteY4-110" fmla="*/ 220094 h 2269059"/>
                <a:gd name="connsiteX5-111" fmla="*/ 1944100 w 2273327"/>
                <a:gd name="connsiteY5-112" fmla="*/ 1688186 h 2269059"/>
                <a:gd name="connsiteX6-113" fmla="*/ 2135874 w 2273327"/>
                <a:gd name="connsiteY6-114" fmla="*/ 2219395 h 2269059"/>
                <a:gd name="connsiteX7-115" fmla="*/ 2004282 w 2273327"/>
                <a:gd name="connsiteY7-116" fmla="*/ 2245905 h 2269059"/>
                <a:gd name="connsiteX0-117" fmla="*/ 2004282 w 2273327"/>
                <a:gd name="connsiteY0-118" fmla="*/ 2245905 h 2269059"/>
                <a:gd name="connsiteX1-119" fmla="*/ 1471686 w 2273327"/>
                <a:gd name="connsiteY1-120" fmla="*/ 1839198 h 2269059"/>
                <a:gd name="connsiteX2-121" fmla="*/ 225467 w 2273327"/>
                <a:gd name="connsiteY2-122" fmla="*/ 1494928 h 2269059"/>
                <a:gd name="connsiteX3-123" fmla="*/ 554778 w 2273327"/>
                <a:gd name="connsiteY3-124" fmla="*/ 114690 h 2269059"/>
                <a:gd name="connsiteX4-125" fmla="*/ 1962409 w 2273327"/>
                <a:gd name="connsiteY4-126" fmla="*/ 220094 h 2269059"/>
                <a:gd name="connsiteX5-127" fmla="*/ 1944100 w 2273327"/>
                <a:gd name="connsiteY5-128" fmla="*/ 1688186 h 2269059"/>
                <a:gd name="connsiteX6-129" fmla="*/ 2135874 w 2273327"/>
                <a:gd name="connsiteY6-130" fmla="*/ 2219395 h 2269059"/>
                <a:gd name="connsiteX7-131" fmla="*/ 2004282 w 2273327"/>
                <a:gd name="connsiteY7-132" fmla="*/ 2245905 h 2269059"/>
                <a:gd name="connsiteX0-133" fmla="*/ 2004282 w 2273327"/>
                <a:gd name="connsiteY0-134" fmla="*/ 2245905 h 2245911"/>
                <a:gd name="connsiteX1-135" fmla="*/ 1471686 w 2273327"/>
                <a:gd name="connsiteY1-136" fmla="*/ 1839198 h 2245911"/>
                <a:gd name="connsiteX2-137" fmla="*/ 225467 w 2273327"/>
                <a:gd name="connsiteY2-138" fmla="*/ 1494928 h 2245911"/>
                <a:gd name="connsiteX3-139" fmla="*/ 554778 w 2273327"/>
                <a:gd name="connsiteY3-140" fmla="*/ 114690 h 2245911"/>
                <a:gd name="connsiteX4-141" fmla="*/ 1962409 w 2273327"/>
                <a:gd name="connsiteY4-142" fmla="*/ 220094 h 2245911"/>
                <a:gd name="connsiteX5-143" fmla="*/ 1944100 w 2273327"/>
                <a:gd name="connsiteY5-144" fmla="*/ 1688186 h 2245911"/>
                <a:gd name="connsiteX6-145" fmla="*/ 2135874 w 2273327"/>
                <a:gd name="connsiteY6-146" fmla="*/ 2219395 h 2245911"/>
                <a:gd name="connsiteX7-147" fmla="*/ 2004282 w 2273327"/>
                <a:gd name="connsiteY7-148" fmla="*/ 2245905 h 2245911"/>
                <a:gd name="connsiteX0-149" fmla="*/ 2004282 w 2272550"/>
                <a:gd name="connsiteY0-150" fmla="*/ 2245905 h 2247970"/>
                <a:gd name="connsiteX1-151" fmla="*/ 1471686 w 2272550"/>
                <a:gd name="connsiteY1-152" fmla="*/ 1839198 h 2247970"/>
                <a:gd name="connsiteX2-153" fmla="*/ 225467 w 2272550"/>
                <a:gd name="connsiteY2-154" fmla="*/ 1494928 h 2247970"/>
                <a:gd name="connsiteX3-155" fmla="*/ 554778 w 2272550"/>
                <a:gd name="connsiteY3-156" fmla="*/ 114690 h 2247970"/>
                <a:gd name="connsiteX4-157" fmla="*/ 1962409 w 2272550"/>
                <a:gd name="connsiteY4-158" fmla="*/ 220094 h 2247970"/>
                <a:gd name="connsiteX5-159" fmla="*/ 1944100 w 2272550"/>
                <a:gd name="connsiteY5-160" fmla="*/ 1688186 h 2247970"/>
                <a:gd name="connsiteX6-161" fmla="*/ 2158099 w 2272550"/>
                <a:gd name="connsiteY6-162" fmla="*/ 2247970 h 2247970"/>
                <a:gd name="connsiteX7-163" fmla="*/ 2004282 w 2272550"/>
                <a:gd name="connsiteY7-164" fmla="*/ 2245905 h 2247970"/>
                <a:gd name="connsiteX0-165" fmla="*/ 2004282 w 2272550"/>
                <a:gd name="connsiteY0-166" fmla="*/ 2245905 h 2247970"/>
                <a:gd name="connsiteX1-167" fmla="*/ 1471686 w 2272550"/>
                <a:gd name="connsiteY1-168" fmla="*/ 1839198 h 2247970"/>
                <a:gd name="connsiteX2-169" fmla="*/ 225467 w 2272550"/>
                <a:gd name="connsiteY2-170" fmla="*/ 1494928 h 2247970"/>
                <a:gd name="connsiteX3-171" fmla="*/ 554778 w 2272550"/>
                <a:gd name="connsiteY3-172" fmla="*/ 114690 h 2247970"/>
                <a:gd name="connsiteX4-173" fmla="*/ 1962409 w 2272550"/>
                <a:gd name="connsiteY4-174" fmla="*/ 220094 h 2247970"/>
                <a:gd name="connsiteX5-175" fmla="*/ 1944100 w 2272550"/>
                <a:gd name="connsiteY5-176" fmla="*/ 1688186 h 2247970"/>
                <a:gd name="connsiteX6-177" fmla="*/ 2158099 w 2272550"/>
                <a:gd name="connsiteY6-178" fmla="*/ 2247970 h 2247970"/>
                <a:gd name="connsiteX7-179" fmla="*/ 2004282 w 2272550"/>
                <a:gd name="connsiteY7-180" fmla="*/ 2245905 h 2247970"/>
                <a:gd name="connsiteX0-181" fmla="*/ 2004282 w 2272550"/>
                <a:gd name="connsiteY0-182" fmla="*/ 2245905 h 2247970"/>
                <a:gd name="connsiteX1-183" fmla="*/ 1471686 w 2272550"/>
                <a:gd name="connsiteY1-184" fmla="*/ 1839198 h 2247970"/>
                <a:gd name="connsiteX2-185" fmla="*/ 225467 w 2272550"/>
                <a:gd name="connsiteY2-186" fmla="*/ 1494928 h 2247970"/>
                <a:gd name="connsiteX3-187" fmla="*/ 554778 w 2272550"/>
                <a:gd name="connsiteY3-188" fmla="*/ 114690 h 2247970"/>
                <a:gd name="connsiteX4-189" fmla="*/ 1962409 w 2272550"/>
                <a:gd name="connsiteY4-190" fmla="*/ 220094 h 2247970"/>
                <a:gd name="connsiteX5-191" fmla="*/ 1944100 w 2272550"/>
                <a:gd name="connsiteY5-192" fmla="*/ 1688186 h 2247970"/>
                <a:gd name="connsiteX6-193" fmla="*/ 2158099 w 2272550"/>
                <a:gd name="connsiteY6-194" fmla="*/ 2247970 h 2247970"/>
                <a:gd name="connsiteX7-195" fmla="*/ 2004282 w 2272550"/>
                <a:gd name="connsiteY7-196" fmla="*/ 2245905 h 2247970"/>
                <a:gd name="connsiteX0-197" fmla="*/ 2118974 w 2387242"/>
                <a:gd name="connsiteY0-198" fmla="*/ 2242567 h 2244632"/>
                <a:gd name="connsiteX1-199" fmla="*/ 1586378 w 2387242"/>
                <a:gd name="connsiteY1-200" fmla="*/ 1835860 h 2244632"/>
                <a:gd name="connsiteX2-201" fmla="*/ 202999 w 2387242"/>
                <a:gd name="connsiteY2-202" fmla="*/ 1445870 h 2244632"/>
                <a:gd name="connsiteX3-203" fmla="*/ 669470 w 2387242"/>
                <a:gd name="connsiteY3-204" fmla="*/ 111352 h 2244632"/>
                <a:gd name="connsiteX4-205" fmla="*/ 2077101 w 2387242"/>
                <a:gd name="connsiteY4-206" fmla="*/ 216756 h 2244632"/>
                <a:gd name="connsiteX5-207" fmla="*/ 2058792 w 2387242"/>
                <a:gd name="connsiteY5-208" fmla="*/ 1684848 h 2244632"/>
                <a:gd name="connsiteX6-209" fmla="*/ 2272791 w 2387242"/>
                <a:gd name="connsiteY6-210" fmla="*/ 2244632 h 2244632"/>
                <a:gd name="connsiteX7-211" fmla="*/ 2118974 w 2387242"/>
                <a:gd name="connsiteY7-212" fmla="*/ 2242567 h 2244632"/>
                <a:gd name="connsiteX0-213" fmla="*/ 2152312 w 2387242"/>
                <a:gd name="connsiteY0-214" fmla="*/ 2271142 h 2271148"/>
                <a:gd name="connsiteX1-215" fmla="*/ 1586378 w 2387242"/>
                <a:gd name="connsiteY1-216" fmla="*/ 1835860 h 2271148"/>
                <a:gd name="connsiteX2-217" fmla="*/ 202999 w 2387242"/>
                <a:gd name="connsiteY2-218" fmla="*/ 1445870 h 2271148"/>
                <a:gd name="connsiteX3-219" fmla="*/ 669470 w 2387242"/>
                <a:gd name="connsiteY3-220" fmla="*/ 111352 h 2271148"/>
                <a:gd name="connsiteX4-221" fmla="*/ 2077101 w 2387242"/>
                <a:gd name="connsiteY4-222" fmla="*/ 216756 h 2271148"/>
                <a:gd name="connsiteX5-223" fmla="*/ 2058792 w 2387242"/>
                <a:gd name="connsiteY5-224" fmla="*/ 1684848 h 2271148"/>
                <a:gd name="connsiteX6-225" fmla="*/ 2272791 w 2387242"/>
                <a:gd name="connsiteY6-226" fmla="*/ 2244632 h 2271148"/>
                <a:gd name="connsiteX7-227" fmla="*/ 2152312 w 2387242"/>
                <a:gd name="connsiteY7-228" fmla="*/ 2271142 h 2271148"/>
                <a:gd name="connsiteX0-229" fmla="*/ 2152312 w 2386412"/>
                <a:gd name="connsiteY0-230" fmla="*/ 2271142 h 2277969"/>
                <a:gd name="connsiteX1-231" fmla="*/ 1586378 w 2386412"/>
                <a:gd name="connsiteY1-232" fmla="*/ 1835860 h 2277969"/>
                <a:gd name="connsiteX2-233" fmla="*/ 202999 w 2386412"/>
                <a:gd name="connsiteY2-234" fmla="*/ 1445870 h 2277969"/>
                <a:gd name="connsiteX3-235" fmla="*/ 669470 w 2386412"/>
                <a:gd name="connsiteY3-236" fmla="*/ 111352 h 2277969"/>
                <a:gd name="connsiteX4-237" fmla="*/ 2077101 w 2386412"/>
                <a:gd name="connsiteY4-238" fmla="*/ 216756 h 2277969"/>
                <a:gd name="connsiteX5-239" fmla="*/ 2058792 w 2386412"/>
                <a:gd name="connsiteY5-240" fmla="*/ 1684848 h 2277969"/>
                <a:gd name="connsiteX6-241" fmla="*/ 2296603 w 2386412"/>
                <a:gd name="connsiteY6-242" fmla="*/ 2277969 h 2277969"/>
                <a:gd name="connsiteX7-243" fmla="*/ 2152312 w 2386412"/>
                <a:gd name="connsiteY7-244" fmla="*/ 2271142 h 227796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99" y="connsiteY7-100"/>
                </a:cxn>
              </a:cxnLst>
              <a:rect l="l" t="t" r="r" b="b"/>
              <a:pathLst>
                <a:path w="2386412" h="2277969">
                  <a:moveTo>
                    <a:pt x="2152312" y="2271142"/>
                  </a:moveTo>
                  <a:lnTo>
                    <a:pt x="1586378" y="1835860"/>
                  </a:lnTo>
                  <a:cubicBezTo>
                    <a:pt x="1059338" y="1927221"/>
                    <a:pt x="539638" y="1732517"/>
                    <a:pt x="202999" y="1445870"/>
                  </a:cubicBezTo>
                  <a:cubicBezTo>
                    <a:pt x="-345444" y="978872"/>
                    <a:pt x="357120" y="316204"/>
                    <a:pt x="669470" y="111352"/>
                  </a:cubicBezTo>
                  <a:cubicBezTo>
                    <a:pt x="981820" y="-93500"/>
                    <a:pt x="1673360" y="9464"/>
                    <a:pt x="2077101" y="216756"/>
                  </a:cubicBezTo>
                  <a:cubicBezTo>
                    <a:pt x="2801082" y="588469"/>
                    <a:pt x="2022208" y="1341313"/>
                    <a:pt x="2058792" y="1684848"/>
                  </a:cubicBezTo>
                  <a:cubicBezTo>
                    <a:pt x="2095376" y="2028383"/>
                    <a:pt x="2248473" y="2188191"/>
                    <a:pt x="2296603" y="2277969"/>
                  </a:cubicBezTo>
                  <a:cubicBezTo>
                    <a:pt x="2220908" y="2275672"/>
                    <a:pt x="2223005" y="2271643"/>
                    <a:pt x="2152312" y="2271142"/>
                  </a:cubicBezTo>
                  <a:close/>
                </a:path>
              </a:pathLst>
            </a:custGeom>
            <a:solidFill>
              <a:schemeClr val="accent1">
                <a:lumMod val="75000"/>
              </a:schemeClr>
            </a:solidFill>
            <a:ln>
              <a:noFill/>
            </a:ln>
            <a:scene3d>
              <a:camera prst="orthographicFront"/>
              <a:lightRig rig="threePt" dir="t"/>
            </a:scene3d>
            <a:sp3d extrusionH="2540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endParaRPr>
            </a:p>
          </p:txBody>
        </p:sp>
        <p:sp>
          <p:nvSpPr>
            <p:cNvPr id="2" name="椭圆形标注 1"/>
            <p:cNvSpPr/>
            <p:nvPr/>
          </p:nvSpPr>
          <p:spPr>
            <a:xfrm>
              <a:off x="7759065" y="1559433"/>
              <a:ext cx="2743200" cy="1837944"/>
            </a:xfrm>
            <a:prstGeom prst="wedgeEllipseCallout">
              <a:avLst>
                <a:gd name="adj1" fmla="val 35828"/>
                <a:gd name="adj2" fmla="val 75095"/>
              </a:avLst>
            </a:prstGeom>
            <a:ln>
              <a:solidFill>
                <a:schemeClr val="bg1"/>
              </a:solidFill>
            </a:ln>
            <a:scene3d>
              <a:camera prst="orthographicFront"/>
              <a:lightRig rig="threePt" dir="t"/>
            </a:scene3d>
            <a:sp3d extrusionH="2540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endParaRPr>
            </a:p>
          </p:txBody>
        </p:sp>
      </p:grpSp>
      <p:sp>
        <p:nvSpPr>
          <p:cNvPr id="16" name="文本框 15"/>
          <p:cNvSpPr txBox="1"/>
          <p:nvPr/>
        </p:nvSpPr>
        <p:spPr>
          <a:xfrm>
            <a:off x="5299381" y="3641437"/>
            <a:ext cx="852406"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600" b="0" i="0" u="none" strike="noStrike" kern="1200" cap="none" spc="0" normalizeH="0" baseline="0" noProof="0" dirty="0">
                <a:ln>
                  <a:noFill/>
                </a:ln>
                <a:solidFill>
                  <a:srgbClr val="FFFFFF"/>
                </a:solidFill>
                <a:effectLst/>
                <a:uLnTx/>
                <a:uFillTx/>
                <a:latin typeface="Impact" panose="020B0806030902050204" pitchFamily="34" charset="0"/>
                <a:ea typeface="宋体" panose="02010600030101010101" pitchFamily="2" charset="-122"/>
                <a:cs typeface="+mn-cs"/>
              </a:rPr>
              <a:t>01</a:t>
            </a:r>
            <a:endParaRPr kumimoji="0" lang="zh-CN" altLang="en-US" sz="3600" b="0" i="0" u="none" strike="noStrike" kern="1200" cap="none" spc="0" normalizeH="0" baseline="0" noProof="0" dirty="0">
              <a:ln>
                <a:noFill/>
              </a:ln>
              <a:solidFill>
                <a:srgbClr val="FFFFFF"/>
              </a:solidFill>
              <a:effectLst/>
              <a:uLnTx/>
              <a:uFillTx/>
              <a:latin typeface="Impact" panose="020B0806030902050204" pitchFamily="34" charset="0"/>
              <a:ea typeface="宋体" panose="02010600030101010101" pitchFamily="2" charset="-122"/>
              <a:cs typeface="+mn-cs"/>
            </a:endParaRPr>
          </a:p>
        </p:txBody>
      </p:sp>
      <p:sp>
        <p:nvSpPr>
          <p:cNvPr id="18" name="文本框 17"/>
          <p:cNvSpPr txBox="1"/>
          <p:nvPr/>
        </p:nvSpPr>
        <p:spPr>
          <a:xfrm>
            <a:off x="6834692" y="3205935"/>
            <a:ext cx="852406"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600" b="0" i="0" u="none" strike="noStrike" kern="1200" cap="none" spc="0" normalizeH="0" baseline="0" noProof="0" dirty="0">
                <a:ln>
                  <a:noFill/>
                </a:ln>
                <a:solidFill>
                  <a:srgbClr val="FFFFFF"/>
                </a:solidFill>
                <a:effectLst/>
                <a:uLnTx/>
                <a:uFillTx/>
                <a:latin typeface="Impact" panose="020B0806030902050204" pitchFamily="34" charset="0"/>
                <a:ea typeface="宋体" panose="02010600030101010101" pitchFamily="2" charset="-122"/>
                <a:cs typeface="+mn-cs"/>
              </a:rPr>
              <a:t>02</a:t>
            </a:r>
            <a:endParaRPr kumimoji="0" lang="zh-CN" altLang="en-US" sz="3600" b="0" i="0" u="none" strike="noStrike" kern="1200" cap="none" spc="0" normalizeH="0" baseline="0" noProof="0" dirty="0">
              <a:ln>
                <a:noFill/>
              </a:ln>
              <a:solidFill>
                <a:srgbClr val="FFFFFF"/>
              </a:solidFill>
              <a:effectLst/>
              <a:uLnTx/>
              <a:uFillTx/>
              <a:latin typeface="Impact" panose="020B0806030902050204" pitchFamily="34" charset="0"/>
              <a:ea typeface="宋体" panose="02010600030101010101" pitchFamily="2" charset="-122"/>
              <a:cs typeface="+mn-cs"/>
            </a:endParaRPr>
          </a:p>
        </p:txBody>
      </p:sp>
      <p:sp>
        <p:nvSpPr>
          <p:cNvPr id="19" name="文本框 18"/>
          <p:cNvSpPr txBox="1"/>
          <p:nvPr/>
        </p:nvSpPr>
        <p:spPr>
          <a:xfrm>
            <a:off x="6371762" y="1926982"/>
            <a:ext cx="852406"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600" b="0" i="0" u="none" strike="noStrike" kern="1200" cap="none" spc="0" normalizeH="0" baseline="0" noProof="0" dirty="0">
                <a:ln>
                  <a:noFill/>
                </a:ln>
                <a:solidFill>
                  <a:srgbClr val="FFFFFF"/>
                </a:solidFill>
                <a:effectLst/>
                <a:uLnTx/>
                <a:uFillTx/>
                <a:latin typeface="Impact" panose="020B0806030902050204" pitchFamily="34" charset="0"/>
                <a:ea typeface="宋体" panose="02010600030101010101" pitchFamily="2" charset="-122"/>
                <a:cs typeface="+mn-cs"/>
              </a:rPr>
              <a:t>04</a:t>
            </a:r>
            <a:endParaRPr kumimoji="0" lang="zh-CN" altLang="en-US" sz="3600" b="0" i="0" u="none" strike="noStrike" kern="1200" cap="none" spc="0" normalizeH="0" baseline="0" noProof="0" dirty="0">
              <a:ln>
                <a:noFill/>
              </a:ln>
              <a:solidFill>
                <a:srgbClr val="FFFFFF"/>
              </a:solidFill>
              <a:effectLst/>
              <a:uLnTx/>
              <a:uFillTx/>
              <a:latin typeface="Impact" panose="020B0806030902050204" pitchFamily="34" charset="0"/>
              <a:ea typeface="宋体" panose="02010600030101010101" pitchFamily="2" charset="-122"/>
              <a:cs typeface="+mn-cs"/>
            </a:endParaRPr>
          </a:p>
        </p:txBody>
      </p:sp>
      <p:sp>
        <p:nvSpPr>
          <p:cNvPr id="20" name="文本框 19"/>
          <p:cNvSpPr txBox="1"/>
          <p:nvPr/>
        </p:nvSpPr>
        <p:spPr>
          <a:xfrm>
            <a:off x="3406820" y="3205935"/>
            <a:ext cx="852406"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600" b="0" i="0" u="none" strike="noStrike" kern="1200" cap="none" spc="0" normalizeH="0" baseline="0" noProof="0" dirty="0">
                <a:ln>
                  <a:noFill/>
                </a:ln>
                <a:solidFill>
                  <a:srgbClr val="FFFFFF"/>
                </a:solidFill>
                <a:effectLst/>
                <a:uLnTx/>
                <a:uFillTx/>
                <a:latin typeface="Impact" panose="020B0806030902050204" pitchFamily="34" charset="0"/>
                <a:ea typeface="宋体" panose="02010600030101010101" pitchFamily="2" charset="-122"/>
                <a:cs typeface="+mn-cs"/>
              </a:rPr>
              <a:t>03</a:t>
            </a:r>
            <a:endParaRPr kumimoji="0" lang="zh-CN" altLang="en-US" sz="3600" b="0" i="0" u="none" strike="noStrike" kern="1200" cap="none" spc="0" normalizeH="0" baseline="0" noProof="0" dirty="0">
              <a:ln>
                <a:noFill/>
              </a:ln>
              <a:solidFill>
                <a:srgbClr val="FFFFFF"/>
              </a:solidFill>
              <a:effectLst/>
              <a:uLnTx/>
              <a:uFillTx/>
              <a:latin typeface="Impact" panose="020B0806030902050204" pitchFamily="34" charset="0"/>
              <a:ea typeface="宋体" panose="02010600030101010101" pitchFamily="2" charset="-122"/>
              <a:cs typeface="+mn-cs"/>
            </a:endParaRPr>
          </a:p>
        </p:txBody>
      </p:sp>
      <p:grpSp>
        <p:nvGrpSpPr>
          <p:cNvPr id="48" name="组合 47"/>
          <p:cNvGrpSpPr/>
          <p:nvPr/>
        </p:nvGrpSpPr>
        <p:grpSpPr>
          <a:xfrm>
            <a:off x="1150504" y="1640742"/>
            <a:ext cx="3212504" cy="1171631"/>
            <a:chOff x="1836094" y="1454606"/>
            <a:chExt cx="3212504" cy="1171631"/>
          </a:xfrm>
        </p:grpSpPr>
        <p:sp>
          <p:nvSpPr>
            <p:cNvPr id="41" name="任意多边形 40"/>
            <p:cNvSpPr/>
            <p:nvPr/>
          </p:nvSpPr>
          <p:spPr>
            <a:xfrm flipH="1">
              <a:off x="1972945" y="1860346"/>
              <a:ext cx="3075653" cy="484675"/>
            </a:xfrm>
            <a:custGeom>
              <a:avLst/>
              <a:gdLst>
                <a:gd name="connsiteX0" fmla="*/ 0 w 2838450"/>
                <a:gd name="connsiteY0" fmla="*/ 638175 h 638175"/>
                <a:gd name="connsiteX1" fmla="*/ 638175 w 2838450"/>
                <a:gd name="connsiteY1" fmla="*/ 0 h 638175"/>
                <a:gd name="connsiteX2" fmla="*/ 2838450 w 2838450"/>
                <a:gd name="connsiteY2" fmla="*/ 0 h 638175"/>
              </a:gdLst>
              <a:ahLst/>
              <a:cxnLst>
                <a:cxn ang="0">
                  <a:pos x="connsiteX0" y="connsiteY0"/>
                </a:cxn>
                <a:cxn ang="0">
                  <a:pos x="connsiteX1" y="connsiteY1"/>
                </a:cxn>
                <a:cxn ang="0">
                  <a:pos x="connsiteX2" y="connsiteY2"/>
                </a:cxn>
              </a:cxnLst>
              <a:rect l="l" t="t" r="r" b="b"/>
              <a:pathLst>
                <a:path w="2838450" h="638175">
                  <a:moveTo>
                    <a:pt x="0" y="638175"/>
                  </a:moveTo>
                  <a:lnTo>
                    <a:pt x="638175" y="0"/>
                  </a:lnTo>
                  <a:lnTo>
                    <a:pt x="2838450" y="0"/>
                  </a:lnTo>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endParaRPr>
            </a:p>
          </p:txBody>
        </p:sp>
        <p:sp>
          <p:nvSpPr>
            <p:cNvPr id="42" name="椭圆 41"/>
            <p:cNvSpPr/>
            <p:nvPr/>
          </p:nvSpPr>
          <p:spPr>
            <a:xfrm>
              <a:off x="1836094" y="1772181"/>
              <a:ext cx="176331" cy="17633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endParaRPr>
            </a:p>
          </p:txBody>
        </p:sp>
        <p:grpSp>
          <p:nvGrpSpPr>
            <p:cNvPr id="43" name="组合 42"/>
            <p:cNvGrpSpPr/>
            <p:nvPr/>
          </p:nvGrpSpPr>
          <p:grpSpPr>
            <a:xfrm>
              <a:off x="2128512" y="1519963"/>
              <a:ext cx="323116" cy="287335"/>
              <a:chOff x="4705350" y="3205163"/>
              <a:chExt cx="473075" cy="420687"/>
            </a:xfrm>
            <a:solidFill>
              <a:schemeClr val="tx1">
                <a:lumMod val="50000"/>
                <a:lumOff val="50000"/>
              </a:schemeClr>
            </a:solidFill>
          </p:grpSpPr>
          <p:sp>
            <p:nvSpPr>
              <p:cNvPr id="44" name="Freeform 172"/>
              <p:cNvSpPr>
                <a:spLocks noEditPoints="1"/>
              </p:cNvSpPr>
              <p:nvPr/>
            </p:nvSpPr>
            <p:spPr bwMode="auto">
              <a:xfrm>
                <a:off x="4705350" y="3205163"/>
                <a:ext cx="473075" cy="420687"/>
              </a:xfrm>
              <a:custGeom>
                <a:avLst/>
                <a:gdLst>
                  <a:gd name="T0" fmla="*/ 458594 w 171"/>
                  <a:gd name="T1" fmla="*/ 0 h 152"/>
                  <a:gd name="T2" fmla="*/ 16576 w 171"/>
                  <a:gd name="T3" fmla="*/ 0 h 152"/>
                  <a:gd name="T4" fmla="*/ 0 w 171"/>
                  <a:gd name="T5" fmla="*/ 16571 h 152"/>
                  <a:gd name="T6" fmla="*/ 0 w 171"/>
                  <a:gd name="T7" fmla="*/ 405978 h 152"/>
                  <a:gd name="T8" fmla="*/ 16576 w 171"/>
                  <a:gd name="T9" fmla="*/ 419787 h 152"/>
                  <a:gd name="T10" fmla="*/ 458594 w 171"/>
                  <a:gd name="T11" fmla="*/ 419787 h 152"/>
                  <a:gd name="T12" fmla="*/ 472407 w 171"/>
                  <a:gd name="T13" fmla="*/ 405978 h 152"/>
                  <a:gd name="T14" fmla="*/ 472407 w 171"/>
                  <a:gd name="T15" fmla="*/ 16571 h 152"/>
                  <a:gd name="T16" fmla="*/ 458594 w 171"/>
                  <a:gd name="T17" fmla="*/ 0 h 152"/>
                  <a:gd name="T18" fmla="*/ 442018 w 171"/>
                  <a:gd name="T19" fmla="*/ 375599 h 152"/>
                  <a:gd name="T20" fmla="*/ 132605 w 171"/>
                  <a:gd name="T21" fmla="*/ 375599 h 152"/>
                  <a:gd name="T22" fmla="*/ 110505 w 171"/>
                  <a:gd name="T23" fmla="*/ 392169 h 152"/>
                  <a:gd name="T24" fmla="*/ 88404 w 171"/>
                  <a:gd name="T25" fmla="*/ 375599 h 152"/>
                  <a:gd name="T26" fmla="*/ 30389 w 171"/>
                  <a:gd name="T27" fmla="*/ 375599 h 152"/>
                  <a:gd name="T28" fmla="*/ 30389 w 171"/>
                  <a:gd name="T29" fmla="*/ 359028 h 152"/>
                  <a:gd name="T30" fmla="*/ 88404 w 171"/>
                  <a:gd name="T31" fmla="*/ 359028 h 152"/>
                  <a:gd name="T32" fmla="*/ 110505 w 171"/>
                  <a:gd name="T33" fmla="*/ 342458 h 152"/>
                  <a:gd name="T34" fmla="*/ 132605 w 171"/>
                  <a:gd name="T35" fmla="*/ 359028 h 152"/>
                  <a:gd name="T36" fmla="*/ 442018 w 171"/>
                  <a:gd name="T37" fmla="*/ 359028 h 152"/>
                  <a:gd name="T38" fmla="*/ 442018 w 171"/>
                  <a:gd name="T39" fmla="*/ 375599 h 152"/>
                  <a:gd name="T40" fmla="*/ 442018 w 171"/>
                  <a:gd name="T41" fmla="*/ 314840 h 152"/>
                  <a:gd name="T42" fmla="*/ 30389 w 171"/>
                  <a:gd name="T43" fmla="*/ 314840 h 152"/>
                  <a:gd name="T44" fmla="*/ 30389 w 171"/>
                  <a:gd name="T45" fmla="*/ 30379 h 152"/>
                  <a:gd name="T46" fmla="*/ 442018 w 171"/>
                  <a:gd name="T47" fmla="*/ 30379 h 152"/>
                  <a:gd name="T48" fmla="*/ 442018 w 171"/>
                  <a:gd name="T49" fmla="*/ 314840 h 15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71" h="152">
                    <a:moveTo>
                      <a:pt x="166" y="0"/>
                    </a:moveTo>
                    <a:cubicBezTo>
                      <a:pt x="6" y="0"/>
                      <a:pt x="6" y="0"/>
                      <a:pt x="6" y="0"/>
                    </a:cubicBezTo>
                    <a:cubicBezTo>
                      <a:pt x="3" y="0"/>
                      <a:pt x="0" y="3"/>
                      <a:pt x="0" y="6"/>
                    </a:cubicBezTo>
                    <a:cubicBezTo>
                      <a:pt x="0" y="147"/>
                      <a:pt x="0" y="147"/>
                      <a:pt x="0" y="147"/>
                    </a:cubicBezTo>
                    <a:cubicBezTo>
                      <a:pt x="0" y="150"/>
                      <a:pt x="3" y="152"/>
                      <a:pt x="6" y="152"/>
                    </a:cubicBezTo>
                    <a:cubicBezTo>
                      <a:pt x="166" y="152"/>
                      <a:pt x="166" y="152"/>
                      <a:pt x="166" y="152"/>
                    </a:cubicBezTo>
                    <a:cubicBezTo>
                      <a:pt x="169" y="152"/>
                      <a:pt x="171" y="150"/>
                      <a:pt x="171" y="147"/>
                    </a:cubicBezTo>
                    <a:cubicBezTo>
                      <a:pt x="171" y="6"/>
                      <a:pt x="171" y="6"/>
                      <a:pt x="171" y="6"/>
                    </a:cubicBezTo>
                    <a:cubicBezTo>
                      <a:pt x="171" y="3"/>
                      <a:pt x="169" y="0"/>
                      <a:pt x="166" y="0"/>
                    </a:cubicBezTo>
                    <a:close/>
                    <a:moveTo>
                      <a:pt x="160" y="136"/>
                    </a:moveTo>
                    <a:cubicBezTo>
                      <a:pt x="48" y="136"/>
                      <a:pt x="48" y="136"/>
                      <a:pt x="48" y="136"/>
                    </a:cubicBezTo>
                    <a:cubicBezTo>
                      <a:pt x="47" y="140"/>
                      <a:pt x="43" y="142"/>
                      <a:pt x="40" y="142"/>
                    </a:cubicBezTo>
                    <a:cubicBezTo>
                      <a:pt x="36" y="142"/>
                      <a:pt x="33" y="140"/>
                      <a:pt x="32" y="136"/>
                    </a:cubicBezTo>
                    <a:cubicBezTo>
                      <a:pt x="11" y="136"/>
                      <a:pt x="11" y="136"/>
                      <a:pt x="11" y="136"/>
                    </a:cubicBezTo>
                    <a:cubicBezTo>
                      <a:pt x="11" y="130"/>
                      <a:pt x="11" y="130"/>
                      <a:pt x="11" y="130"/>
                    </a:cubicBezTo>
                    <a:cubicBezTo>
                      <a:pt x="32" y="130"/>
                      <a:pt x="32" y="130"/>
                      <a:pt x="32" y="130"/>
                    </a:cubicBezTo>
                    <a:cubicBezTo>
                      <a:pt x="33" y="127"/>
                      <a:pt x="36" y="124"/>
                      <a:pt x="40" y="124"/>
                    </a:cubicBezTo>
                    <a:cubicBezTo>
                      <a:pt x="43" y="124"/>
                      <a:pt x="47" y="127"/>
                      <a:pt x="48" y="130"/>
                    </a:cubicBezTo>
                    <a:cubicBezTo>
                      <a:pt x="160" y="130"/>
                      <a:pt x="160" y="130"/>
                      <a:pt x="160" y="130"/>
                    </a:cubicBezTo>
                    <a:lnTo>
                      <a:pt x="160" y="136"/>
                    </a:lnTo>
                    <a:close/>
                    <a:moveTo>
                      <a:pt x="160" y="114"/>
                    </a:moveTo>
                    <a:cubicBezTo>
                      <a:pt x="11" y="114"/>
                      <a:pt x="11" y="114"/>
                      <a:pt x="11" y="114"/>
                    </a:cubicBezTo>
                    <a:cubicBezTo>
                      <a:pt x="11" y="11"/>
                      <a:pt x="11" y="11"/>
                      <a:pt x="11" y="11"/>
                    </a:cubicBezTo>
                    <a:cubicBezTo>
                      <a:pt x="160" y="11"/>
                      <a:pt x="160" y="11"/>
                      <a:pt x="160" y="11"/>
                    </a:cubicBezTo>
                    <a:lnTo>
                      <a:pt x="160" y="114"/>
                    </a:ln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宋体" panose="02010600030101010101" pitchFamily="2" charset="-122"/>
                  <a:cs typeface="+mn-cs"/>
                </a:endParaRPr>
              </a:p>
            </p:txBody>
          </p:sp>
          <p:sp>
            <p:nvSpPr>
              <p:cNvPr id="45" name="Freeform 173"/>
              <p:cNvSpPr/>
              <p:nvPr/>
            </p:nvSpPr>
            <p:spPr bwMode="auto">
              <a:xfrm>
                <a:off x="4881563" y="3302000"/>
                <a:ext cx="133350" cy="155575"/>
              </a:xfrm>
              <a:custGeom>
                <a:avLst/>
                <a:gdLst>
                  <a:gd name="T0" fmla="*/ 126628 w 48"/>
                  <a:gd name="T1" fmla="*/ 69429 h 56"/>
                  <a:gd name="T2" fmla="*/ 126628 w 48"/>
                  <a:gd name="T3" fmla="*/ 86091 h 56"/>
                  <a:gd name="T4" fmla="*/ 13764 w 48"/>
                  <a:gd name="T5" fmla="*/ 149966 h 56"/>
                  <a:gd name="T6" fmla="*/ 0 w 48"/>
                  <a:gd name="T7" fmla="*/ 144411 h 56"/>
                  <a:gd name="T8" fmla="*/ 0 w 48"/>
                  <a:gd name="T9" fmla="*/ 13886 h 56"/>
                  <a:gd name="T10" fmla="*/ 13764 w 48"/>
                  <a:gd name="T11" fmla="*/ 5554 h 56"/>
                  <a:gd name="T12" fmla="*/ 126628 w 48"/>
                  <a:gd name="T13" fmla="*/ 69429 h 5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8" h="56">
                    <a:moveTo>
                      <a:pt x="46" y="25"/>
                    </a:moveTo>
                    <a:cubicBezTo>
                      <a:pt x="48" y="27"/>
                      <a:pt x="48" y="29"/>
                      <a:pt x="46" y="31"/>
                    </a:cubicBezTo>
                    <a:cubicBezTo>
                      <a:pt x="5" y="54"/>
                      <a:pt x="5" y="54"/>
                      <a:pt x="5" y="54"/>
                    </a:cubicBezTo>
                    <a:cubicBezTo>
                      <a:pt x="2" y="56"/>
                      <a:pt x="0" y="55"/>
                      <a:pt x="0" y="52"/>
                    </a:cubicBezTo>
                    <a:cubicBezTo>
                      <a:pt x="0" y="5"/>
                      <a:pt x="0" y="5"/>
                      <a:pt x="0" y="5"/>
                    </a:cubicBezTo>
                    <a:cubicBezTo>
                      <a:pt x="0" y="1"/>
                      <a:pt x="2" y="0"/>
                      <a:pt x="5" y="2"/>
                    </a:cubicBezTo>
                    <a:lnTo>
                      <a:pt x="46" y="25"/>
                    </a:ln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宋体" panose="02010600030101010101" pitchFamily="2" charset="-122"/>
                  <a:cs typeface="+mn-cs"/>
                </a:endParaRPr>
              </a:p>
            </p:txBody>
          </p:sp>
        </p:grpSp>
        <p:sp>
          <p:nvSpPr>
            <p:cNvPr id="46" name="文本框 45"/>
            <p:cNvSpPr txBox="1"/>
            <p:nvPr/>
          </p:nvSpPr>
          <p:spPr bwMode="auto">
            <a:xfrm>
              <a:off x="2034111" y="1869107"/>
              <a:ext cx="2335184" cy="757130"/>
            </a:xfrm>
            <a:prstGeom prst="rect">
              <a:avLst/>
            </a:prstGeom>
            <a:noFill/>
          </p:spPr>
          <p:txBody>
            <a:bodyPr wrap="square">
              <a:spAutoFit/>
            </a:bodyPr>
            <a:lstStyle/>
            <a:p>
              <a:pPr marL="0" marR="0" lvl="0" indent="0" algn="just" defTabSz="914400" rtl="0" eaLnBrk="1" fontAlgn="auto" latinLnBrk="0" hangingPunct="1">
                <a:lnSpc>
                  <a:spcPct val="120000"/>
                </a:lnSpc>
                <a:spcBef>
                  <a:spcPts val="0"/>
                </a:spcBef>
                <a:spcAft>
                  <a:spcPts val="0"/>
                </a:spcAft>
                <a:buClrTx/>
                <a:buSzTx/>
                <a:buFontTx/>
                <a:buNone/>
                <a:defRPr/>
              </a:pPr>
              <a:r>
                <a:rPr kumimoji="0" lang="zh-CN" altLang="en-US" sz="1200" b="0" i="0" u="none" strike="noStrike" kern="1200" cap="none" spc="0" normalizeH="0" baseline="0" noProof="0" dirty="0">
                  <a:ln>
                    <a:noFill/>
                  </a:ln>
                  <a:solidFill>
                    <a:srgbClr val="FFFFFF">
                      <a:lumMod val="50000"/>
                    </a:srgbClr>
                  </a:solidFill>
                  <a:effectLst/>
                  <a:uLnTx/>
                  <a:uFillTx/>
                  <a:latin typeface="方正正纤黑简体" panose="02000000000000000000" pitchFamily="2" charset="-122"/>
                  <a:ea typeface="方正正纤黑简体" panose="02000000000000000000" pitchFamily="2" charset="-122"/>
                  <a:cs typeface="+mn-cs"/>
                </a:rPr>
                <a:t>锐普有中国最大的原创</a:t>
              </a:r>
              <a:r>
                <a:rPr kumimoji="0" lang="en-US" altLang="zh-CN" sz="1200" b="0" i="0" u="none" strike="noStrike" kern="1200" cap="none" spc="0" normalizeH="0" baseline="0" noProof="0" dirty="0">
                  <a:ln>
                    <a:noFill/>
                  </a:ln>
                  <a:solidFill>
                    <a:srgbClr val="FFFFFF">
                      <a:lumMod val="50000"/>
                    </a:srgbClr>
                  </a:solidFill>
                  <a:effectLst/>
                  <a:uLnTx/>
                  <a:uFillTx/>
                  <a:latin typeface="方正正纤黑简体" panose="02000000000000000000" pitchFamily="2" charset="-122"/>
                  <a:ea typeface="方正正纤黑简体" panose="02000000000000000000" pitchFamily="2" charset="-122"/>
                  <a:cs typeface="+mn-cs"/>
                </a:rPr>
                <a:t>PPT</a:t>
              </a:r>
              <a:r>
                <a:rPr kumimoji="0" lang="zh-CN" altLang="en-US" sz="1200" b="0" i="0" u="none" strike="noStrike" kern="1200" cap="none" spc="0" normalizeH="0" baseline="0" noProof="0" dirty="0">
                  <a:ln>
                    <a:noFill/>
                  </a:ln>
                  <a:solidFill>
                    <a:srgbClr val="FFFFFF">
                      <a:lumMod val="50000"/>
                    </a:srgbClr>
                  </a:solidFill>
                  <a:effectLst/>
                  <a:uLnTx/>
                  <a:uFillTx/>
                  <a:latin typeface="方正正纤黑简体" panose="02000000000000000000" pitchFamily="2" charset="-122"/>
                  <a:ea typeface="方正正纤黑简体" panose="02000000000000000000" pitchFamily="2" charset="-122"/>
                  <a:cs typeface="+mn-cs"/>
                </a:rPr>
                <a:t>素材站有中国最强的</a:t>
              </a:r>
              <a:r>
                <a:rPr kumimoji="0" lang="en-US" altLang="zh-CN" sz="1200" b="0" i="0" u="none" strike="noStrike" kern="1200" cap="none" spc="0" normalizeH="0" baseline="0" noProof="0" dirty="0">
                  <a:ln>
                    <a:noFill/>
                  </a:ln>
                  <a:solidFill>
                    <a:srgbClr val="FFFFFF">
                      <a:lumMod val="50000"/>
                    </a:srgbClr>
                  </a:solidFill>
                  <a:effectLst/>
                  <a:uLnTx/>
                  <a:uFillTx/>
                  <a:latin typeface="方正正纤黑简体" panose="02000000000000000000" pitchFamily="2" charset="-122"/>
                  <a:ea typeface="方正正纤黑简体" panose="02000000000000000000" pitchFamily="2" charset="-122"/>
                  <a:cs typeface="+mn-cs"/>
                </a:rPr>
                <a:t>PPT</a:t>
              </a:r>
              <a:r>
                <a:rPr kumimoji="0" lang="zh-CN" altLang="en-US" sz="1200" b="0" i="0" u="none" strike="noStrike" kern="1200" cap="none" spc="0" normalizeH="0" baseline="0" noProof="0" dirty="0">
                  <a:ln>
                    <a:noFill/>
                  </a:ln>
                  <a:solidFill>
                    <a:srgbClr val="FFFFFF">
                      <a:lumMod val="50000"/>
                    </a:srgbClr>
                  </a:solidFill>
                  <a:effectLst/>
                  <a:uLnTx/>
                  <a:uFillTx/>
                  <a:latin typeface="方正正纤黑简体" panose="02000000000000000000" pitchFamily="2" charset="-122"/>
                  <a:ea typeface="方正正纤黑简体" panose="02000000000000000000" pitchFamily="2" charset="-122"/>
                  <a:cs typeface="+mn-cs"/>
                </a:rPr>
                <a:t>制作团队</a:t>
              </a:r>
            </a:p>
          </p:txBody>
        </p:sp>
        <p:sp>
          <p:nvSpPr>
            <p:cNvPr id="47" name="文本框 46"/>
            <p:cNvSpPr txBox="1"/>
            <p:nvPr/>
          </p:nvSpPr>
          <p:spPr bwMode="auto">
            <a:xfrm>
              <a:off x="2437214" y="1454606"/>
              <a:ext cx="1922797" cy="400863"/>
            </a:xfrm>
            <a:prstGeom prst="rect">
              <a:avLst/>
            </a:prstGeom>
            <a:noFill/>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0" normalizeH="0" baseline="0" noProof="0" dirty="0">
                  <a:ln>
                    <a:noFill/>
                  </a:ln>
                  <a:solidFill>
                    <a:srgbClr val="FFFFFF">
                      <a:lumMod val="50000"/>
                    </a:srgbClr>
                  </a:solidFill>
                  <a:effectLst/>
                  <a:uLnTx/>
                  <a:uFillTx/>
                  <a:latin typeface="方正正黑简体" panose="02000000000000000000" pitchFamily="2" charset="-122"/>
                  <a:ea typeface="方正正黑简体" panose="02000000000000000000" pitchFamily="2" charset="-122"/>
                  <a:cs typeface="+mn-cs"/>
                </a:rPr>
                <a:t>在此添加标题</a:t>
              </a:r>
            </a:p>
          </p:txBody>
        </p:sp>
      </p:grpSp>
      <p:grpSp>
        <p:nvGrpSpPr>
          <p:cNvPr id="77" name="组合 76"/>
          <p:cNvGrpSpPr/>
          <p:nvPr/>
        </p:nvGrpSpPr>
        <p:grpSpPr>
          <a:xfrm>
            <a:off x="7715042" y="1152407"/>
            <a:ext cx="3168076" cy="1207445"/>
            <a:chOff x="7715042" y="1152407"/>
            <a:chExt cx="3168076" cy="1207445"/>
          </a:xfrm>
        </p:grpSpPr>
        <p:sp>
          <p:nvSpPr>
            <p:cNvPr id="21" name="任意多边形 20"/>
            <p:cNvSpPr/>
            <p:nvPr/>
          </p:nvSpPr>
          <p:spPr>
            <a:xfrm>
              <a:off x="7715042" y="1593961"/>
              <a:ext cx="3015676" cy="638175"/>
            </a:xfrm>
            <a:custGeom>
              <a:avLst/>
              <a:gdLst>
                <a:gd name="connsiteX0" fmla="*/ 0 w 2838450"/>
                <a:gd name="connsiteY0" fmla="*/ 638175 h 638175"/>
                <a:gd name="connsiteX1" fmla="*/ 638175 w 2838450"/>
                <a:gd name="connsiteY1" fmla="*/ 0 h 638175"/>
                <a:gd name="connsiteX2" fmla="*/ 2838450 w 2838450"/>
                <a:gd name="connsiteY2" fmla="*/ 0 h 638175"/>
              </a:gdLst>
              <a:ahLst/>
              <a:cxnLst>
                <a:cxn ang="0">
                  <a:pos x="connsiteX0" y="connsiteY0"/>
                </a:cxn>
                <a:cxn ang="0">
                  <a:pos x="connsiteX1" y="connsiteY1"/>
                </a:cxn>
                <a:cxn ang="0">
                  <a:pos x="connsiteX2" y="connsiteY2"/>
                </a:cxn>
              </a:cxnLst>
              <a:rect l="l" t="t" r="r" b="b"/>
              <a:pathLst>
                <a:path w="2838450" h="638175">
                  <a:moveTo>
                    <a:pt x="0" y="638175"/>
                  </a:moveTo>
                  <a:lnTo>
                    <a:pt x="638175" y="0"/>
                  </a:lnTo>
                  <a:lnTo>
                    <a:pt x="2838450" y="0"/>
                  </a:lnTo>
                </a:path>
              </a:pathLst>
            </a:cu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endParaRPr>
            </a:p>
          </p:txBody>
        </p:sp>
        <p:sp>
          <p:nvSpPr>
            <p:cNvPr id="22" name="椭圆 21"/>
            <p:cNvSpPr/>
            <p:nvPr/>
          </p:nvSpPr>
          <p:spPr>
            <a:xfrm>
              <a:off x="10706787" y="1499672"/>
              <a:ext cx="176331" cy="176331"/>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endParaRPr>
            </a:p>
          </p:txBody>
        </p:sp>
        <p:grpSp>
          <p:nvGrpSpPr>
            <p:cNvPr id="24" name="组合 23"/>
            <p:cNvGrpSpPr/>
            <p:nvPr/>
          </p:nvGrpSpPr>
          <p:grpSpPr>
            <a:xfrm>
              <a:off x="8461325" y="1152407"/>
              <a:ext cx="351308" cy="410943"/>
              <a:chOff x="5854700" y="3100388"/>
              <a:chExt cx="514350" cy="601662"/>
            </a:xfrm>
            <a:solidFill>
              <a:schemeClr val="tx1">
                <a:lumMod val="50000"/>
                <a:lumOff val="50000"/>
              </a:schemeClr>
            </a:solidFill>
          </p:grpSpPr>
          <p:sp>
            <p:nvSpPr>
              <p:cNvPr id="25" name="Oval 11"/>
              <p:cNvSpPr>
                <a:spLocks noChangeArrowheads="1"/>
              </p:cNvSpPr>
              <p:nvPr/>
            </p:nvSpPr>
            <p:spPr bwMode="auto">
              <a:xfrm>
                <a:off x="5976938" y="3100388"/>
                <a:ext cx="95250" cy="115887"/>
              </a:xfrm>
              <a:prstGeom prst="ellipse">
                <a:avLst/>
              </a:prstGeom>
              <a:grpFill/>
              <a:ln>
                <a:noFill/>
              </a:ln>
            </p:spPr>
            <p:txBody>
              <a:bodyPr/>
              <a:lstStyle>
                <a:lvl1pPr>
                  <a:defRPr>
                    <a:solidFill>
                      <a:schemeClr val="tx1"/>
                    </a:solidFill>
                    <a:latin typeface="Calibri" panose="020F0502020204030204"/>
                    <a:ea typeface="宋体" panose="02010600030101010101" pitchFamily="2" charset="-122"/>
                  </a:defRPr>
                </a:lvl1pPr>
                <a:lvl2pPr marL="742950" indent="-285750">
                  <a:defRPr>
                    <a:solidFill>
                      <a:schemeClr val="tx1"/>
                    </a:solidFill>
                    <a:latin typeface="Calibri" panose="020F0502020204030204"/>
                    <a:ea typeface="宋体" panose="02010600030101010101" pitchFamily="2" charset="-122"/>
                  </a:defRPr>
                </a:lvl2pPr>
                <a:lvl3pPr marL="1143000" indent="-228600">
                  <a:defRPr>
                    <a:solidFill>
                      <a:schemeClr val="tx1"/>
                    </a:solidFill>
                    <a:latin typeface="Calibri" panose="020F0502020204030204"/>
                    <a:ea typeface="宋体" panose="02010600030101010101" pitchFamily="2" charset="-122"/>
                  </a:defRPr>
                </a:lvl3pPr>
                <a:lvl4pPr marL="1600200" indent="-228600">
                  <a:defRPr>
                    <a:solidFill>
                      <a:schemeClr val="tx1"/>
                    </a:solidFill>
                    <a:latin typeface="Calibri" panose="020F0502020204030204"/>
                    <a:ea typeface="宋体" panose="02010600030101010101" pitchFamily="2" charset="-122"/>
                  </a:defRPr>
                </a:lvl4pPr>
                <a:lvl5pPr marL="2057400" indent="-228600">
                  <a:defRPr>
                    <a:solidFill>
                      <a:schemeClr val="tx1"/>
                    </a:solidFill>
                    <a:latin typeface="Calibri" panose="020F0502020204030204"/>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宋体" panose="02010600030101010101" pitchFamily="2" charset="-122"/>
                  <a:cs typeface="+mn-cs"/>
                </a:endParaRPr>
              </a:p>
            </p:txBody>
          </p:sp>
          <p:sp>
            <p:nvSpPr>
              <p:cNvPr id="26" name="Freeform 12"/>
              <p:cNvSpPr>
                <a:spLocks noEditPoints="1"/>
              </p:cNvSpPr>
              <p:nvPr/>
            </p:nvSpPr>
            <p:spPr bwMode="auto">
              <a:xfrm>
                <a:off x="5854700" y="3227388"/>
                <a:ext cx="334963" cy="473075"/>
              </a:xfrm>
              <a:custGeom>
                <a:avLst/>
                <a:gdLst>
                  <a:gd name="T0" fmla="*/ 331663 w 121"/>
                  <a:gd name="T1" fmla="*/ 72006 h 171"/>
                  <a:gd name="T2" fmla="*/ 331663 w 121"/>
                  <a:gd name="T3" fmla="*/ 72006 h 171"/>
                  <a:gd name="T4" fmla="*/ 315080 w 121"/>
                  <a:gd name="T5" fmla="*/ 58158 h 171"/>
                  <a:gd name="T6" fmla="*/ 248747 w 121"/>
                  <a:gd name="T7" fmla="*/ 8308 h 171"/>
                  <a:gd name="T8" fmla="*/ 232164 w 121"/>
                  <a:gd name="T9" fmla="*/ 2769 h 171"/>
                  <a:gd name="T10" fmla="*/ 207289 w 121"/>
                  <a:gd name="T11" fmla="*/ 2769 h 171"/>
                  <a:gd name="T12" fmla="*/ 204526 w 121"/>
                  <a:gd name="T13" fmla="*/ 30464 h 171"/>
                  <a:gd name="T14" fmla="*/ 185179 w 121"/>
                  <a:gd name="T15" fmla="*/ 116317 h 171"/>
                  <a:gd name="T16" fmla="*/ 185179 w 121"/>
                  <a:gd name="T17" fmla="*/ 19386 h 171"/>
                  <a:gd name="T18" fmla="*/ 160304 w 121"/>
                  <a:gd name="T19" fmla="*/ 0 h 171"/>
                  <a:gd name="T20" fmla="*/ 157540 w 121"/>
                  <a:gd name="T21" fmla="*/ 24925 h 171"/>
                  <a:gd name="T22" fmla="*/ 124374 w 121"/>
                  <a:gd name="T23" fmla="*/ 49850 h 171"/>
                  <a:gd name="T24" fmla="*/ 110554 w 121"/>
                  <a:gd name="T25" fmla="*/ 19386 h 171"/>
                  <a:gd name="T26" fmla="*/ 129901 w 121"/>
                  <a:gd name="T27" fmla="*/ 0 h 171"/>
                  <a:gd name="T28" fmla="*/ 105027 w 121"/>
                  <a:gd name="T29" fmla="*/ 2769 h 171"/>
                  <a:gd name="T30" fmla="*/ 8292 w 121"/>
                  <a:gd name="T31" fmla="*/ 96931 h 171"/>
                  <a:gd name="T32" fmla="*/ 5528 w 121"/>
                  <a:gd name="T33" fmla="*/ 96931 h 171"/>
                  <a:gd name="T34" fmla="*/ 2764 w 121"/>
                  <a:gd name="T35" fmla="*/ 132934 h 171"/>
                  <a:gd name="T36" fmla="*/ 2764 w 121"/>
                  <a:gd name="T37" fmla="*/ 132934 h 171"/>
                  <a:gd name="T38" fmla="*/ 5528 w 121"/>
                  <a:gd name="T39" fmla="*/ 138473 h 171"/>
                  <a:gd name="T40" fmla="*/ 16583 w 121"/>
                  <a:gd name="T41" fmla="*/ 157859 h 171"/>
                  <a:gd name="T42" fmla="*/ 55277 w 121"/>
                  <a:gd name="T43" fmla="*/ 232634 h 171"/>
                  <a:gd name="T44" fmla="*/ 88444 w 121"/>
                  <a:gd name="T45" fmla="*/ 249251 h 171"/>
                  <a:gd name="T46" fmla="*/ 96735 w 121"/>
                  <a:gd name="T47" fmla="*/ 249251 h 171"/>
                  <a:gd name="T48" fmla="*/ 165832 w 121"/>
                  <a:gd name="T49" fmla="*/ 473576 h 171"/>
                  <a:gd name="T50" fmla="*/ 154776 w 121"/>
                  <a:gd name="T51" fmla="*/ 304640 h 171"/>
                  <a:gd name="T52" fmla="*/ 245983 w 121"/>
                  <a:gd name="T53" fmla="*/ 91392 h 171"/>
                  <a:gd name="T54" fmla="*/ 257039 w 121"/>
                  <a:gd name="T55" fmla="*/ 85853 h 171"/>
                  <a:gd name="T56" fmla="*/ 207289 w 121"/>
                  <a:gd name="T57" fmla="*/ 124625 h 171"/>
                  <a:gd name="T58" fmla="*/ 245983 w 121"/>
                  <a:gd name="T59" fmla="*/ 91392 h 171"/>
                  <a:gd name="T60" fmla="*/ 82916 w 121"/>
                  <a:gd name="T61" fmla="*/ 152320 h 171"/>
                  <a:gd name="T62" fmla="*/ 63569 w 121"/>
                  <a:gd name="T63" fmla="*/ 121856 h 171"/>
                  <a:gd name="T64" fmla="*/ 91207 w 121"/>
                  <a:gd name="T65" fmla="*/ 166167 h 17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21" h="171">
                    <a:moveTo>
                      <a:pt x="120" y="42"/>
                    </a:moveTo>
                    <a:cubicBezTo>
                      <a:pt x="120" y="35"/>
                      <a:pt x="121" y="24"/>
                      <a:pt x="120" y="26"/>
                    </a:cubicBezTo>
                    <a:cubicBezTo>
                      <a:pt x="120" y="26"/>
                      <a:pt x="120" y="26"/>
                      <a:pt x="120" y="26"/>
                    </a:cubicBezTo>
                    <a:cubicBezTo>
                      <a:pt x="120" y="26"/>
                      <a:pt x="120" y="26"/>
                      <a:pt x="120" y="26"/>
                    </a:cubicBezTo>
                    <a:cubicBezTo>
                      <a:pt x="118" y="24"/>
                      <a:pt x="118" y="24"/>
                      <a:pt x="118" y="24"/>
                    </a:cubicBezTo>
                    <a:cubicBezTo>
                      <a:pt x="114" y="21"/>
                      <a:pt x="114" y="21"/>
                      <a:pt x="114" y="21"/>
                    </a:cubicBezTo>
                    <a:cubicBezTo>
                      <a:pt x="106" y="15"/>
                      <a:pt x="106" y="15"/>
                      <a:pt x="106" y="15"/>
                    </a:cubicBezTo>
                    <a:cubicBezTo>
                      <a:pt x="90" y="3"/>
                      <a:pt x="90" y="3"/>
                      <a:pt x="90" y="3"/>
                    </a:cubicBezTo>
                    <a:cubicBezTo>
                      <a:pt x="88" y="2"/>
                      <a:pt x="86" y="1"/>
                      <a:pt x="84" y="1"/>
                    </a:cubicBezTo>
                    <a:cubicBezTo>
                      <a:pt x="84" y="1"/>
                      <a:pt x="84" y="1"/>
                      <a:pt x="84" y="1"/>
                    </a:cubicBezTo>
                    <a:cubicBezTo>
                      <a:pt x="81" y="1"/>
                      <a:pt x="78" y="0"/>
                      <a:pt x="75" y="0"/>
                    </a:cubicBezTo>
                    <a:cubicBezTo>
                      <a:pt x="75" y="1"/>
                      <a:pt x="75" y="1"/>
                      <a:pt x="75" y="1"/>
                    </a:cubicBezTo>
                    <a:cubicBezTo>
                      <a:pt x="83" y="7"/>
                      <a:pt x="83" y="7"/>
                      <a:pt x="83" y="7"/>
                    </a:cubicBezTo>
                    <a:cubicBezTo>
                      <a:pt x="74" y="11"/>
                      <a:pt x="74" y="11"/>
                      <a:pt x="74" y="11"/>
                    </a:cubicBezTo>
                    <a:cubicBezTo>
                      <a:pt x="78" y="18"/>
                      <a:pt x="78" y="18"/>
                      <a:pt x="78" y="18"/>
                    </a:cubicBezTo>
                    <a:cubicBezTo>
                      <a:pt x="67" y="42"/>
                      <a:pt x="67" y="42"/>
                      <a:pt x="67" y="42"/>
                    </a:cubicBezTo>
                    <a:cubicBezTo>
                      <a:pt x="65" y="9"/>
                      <a:pt x="65" y="9"/>
                      <a:pt x="65" y="9"/>
                    </a:cubicBezTo>
                    <a:cubicBezTo>
                      <a:pt x="67" y="7"/>
                      <a:pt x="67" y="7"/>
                      <a:pt x="67" y="7"/>
                    </a:cubicBezTo>
                    <a:cubicBezTo>
                      <a:pt x="65" y="0"/>
                      <a:pt x="65" y="0"/>
                      <a:pt x="65" y="0"/>
                    </a:cubicBezTo>
                    <a:cubicBezTo>
                      <a:pt x="58" y="0"/>
                      <a:pt x="58" y="0"/>
                      <a:pt x="58" y="0"/>
                    </a:cubicBezTo>
                    <a:cubicBezTo>
                      <a:pt x="56" y="7"/>
                      <a:pt x="56" y="7"/>
                      <a:pt x="56" y="7"/>
                    </a:cubicBezTo>
                    <a:cubicBezTo>
                      <a:pt x="57" y="9"/>
                      <a:pt x="57" y="9"/>
                      <a:pt x="57" y="9"/>
                    </a:cubicBezTo>
                    <a:cubicBezTo>
                      <a:pt x="56" y="42"/>
                      <a:pt x="56" y="42"/>
                      <a:pt x="56" y="42"/>
                    </a:cubicBezTo>
                    <a:cubicBezTo>
                      <a:pt x="45" y="18"/>
                      <a:pt x="45" y="18"/>
                      <a:pt x="45" y="18"/>
                    </a:cubicBezTo>
                    <a:cubicBezTo>
                      <a:pt x="49" y="11"/>
                      <a:pt x="49" y="11"/>
                      <a:pt x="49" y="11"/>
                    </a:cubicBezTo>
                    <a:cubicBezTo>
                      <a:pt x="40" y="7"/>
                      <a:pt x="40" y="7"/>
                      <a:pt x="40" y="7"/>
                    </a:cubicBezTo>
                    <a:cubicBezTo>
                      <a:pt x="47" y="0"/>
                      <a:pt x="47" y="0"/>
                      <a:pt x="47" y="0"/>
                    </a:cubicBezTo>
                    <a:cubicBezTo>
                      <a:pt x="47" y="0"/>
                      <a:pt x="47" y="0"/>
                      <a:pt x="47" y="0"/>
                    </a:cubicBezTo>
                    <a:cubicBezTo>
                      <a:pt x="44" y="0"/>
                      <a:pt x="42" y="1"/>
                      <a:pt x="39" y="1"/>
                    </a:cubicBezTo>
                    <a:cubicBezTo>
                      <a:pt x="39" y="1"/>
                      <a:pt x="38" y="1"/>
                      <a:pt x="38" y="1"/>
                    </a:cubicBezTo>
                    <a:cubicBezTo>
                      <a:pt x="36" y="1"/>
                      <a:pt x="33" y="3"/>
                      <a:pt x="31" y="5"/>
                    </a:cubicBezTo>
                    <a:cubicBezTo>
                      <a:pt x="3" y="35"/>
                      <a:pt x="3" y="35"/>
                      <a:pt x="3" y="35"/>
                    </a:cubicBezTo>
                    <a:cubicBezTo>
                      <a:pt x="2" y="35"/>
                      <a:pt x="2" y="35"/>
                      <a:pt x="2" y="35"/>
                    </a:cubicBezTo>
                    <a:cubicBezTo>
                      <a:pt x="2" y="35"/>
                      <a:pt x="2" y="35"/>
                      <a:pt x="2" y="35"/>
                    </a:cubicBezTo>
                    <a:cubicBezTo>
                      <a:pt x="0" y="60"/>
                      <a:pt x="2" y="42"/>
                      <a:pt x="1" y="48"/>
                    </a:cubicBezTo>
                    <a:cubicBezTo>
                      <a:pt x="1" y="48"/>
                      <a:pt x="1" y="48"/>
                      <a:pt x="1" y="48"/>
                    </a:cubicBezTo>
                    <a:cubicBezTo>
                      <a:pt x="1" y="48"/>
                      <a:pt x="1" y="48"/>
                      <a:pt x="1" y="48"/>
                    </a:cubicBezTo>
                    <a:cubicBezTo>
                      <a:pt x="1" y="48"/>
                      <a:pt x="1" y="48"/>
                      <a:pt x="1" y="48"/>
                    </a:cubicBezTo>
                    <a:cubicBezTo>
                      <a:pt x="2" y="49"/>
                      <a:pt x="2" y="49"/>
                      <a:pt x="2" y="49"/>
                    </a:cubicBezTo>
                    <a:cubicBezTo>
                      <a:pt x="2" y="50"/>
                      <a:pt x="2" y="50"/>
                      <a:pt x="2" y="50"/>
                    </a:cubicBezTo>
                    <a:cubicBezTo>
                      <a:pt x="3" y="52"/>
                      <a:pt x="3" y="52"/>
                      <a:pt x="3" y="52"/>
                    </a:cubicBezTo>
                    <a:cubicBezTo>
                      <a:pt x="6" y="57"/>
                      <a:pt x="6" y="57"/>
                      <a:pt x="6" y="57"/>
                    </a:cubicBezTo>
                    <a:cubicBezTo>
                      <a:pt x="10" y="66"/>
                      <a:pt x="10" y="66"/>
                      <a:pt x="10" y="66"/>
                    </a:cubicBezTo>
                    <a:cubicBezTo>
                      <a:pt x="20" y="84"/>
                      <a:pt x="20" y="84"/>
                      <a:pt x="20" y="84"/>
                    </a:cubicBezTo>
                    <a:cubicBezTo>
                      <a:pt x="24" y="82"/>
                      <a:pt x="28" y="80"/>
                      <a:pt x="33" y="78"/>
                    </a:cubicBezTo>
                    <a:cubicBezTo>
                      <a:pt x="32" y="82"/>
                      <a:pt x="32" y="86"/>
                      <a:pt x="32" y="90"/>
                    </a:cubicBezTo>
                    <a:cubicBezTo>
                      <a:pt x="32" y="90"/>
                      <a:pt x="32" y="90"/>
                      <a:pt x="32" y="90"/>
                    </a:cubicBezTo>
                    <a:cubicBezTo>
                      <a:pt x="33" y="90"/>
                      <a:pt x="34" y="90"/>
                      <a:pt x="35" y="90"/>
                    </a:cubicBezTo>
                    <a:cubicBezTo>
                      <a:pt x="37" y="171"/>
                      <a:pt x="37" y="171"/>
                      <a:pt x="37" y="171"/>
                    </a:cubicBezTo>
                    <a:cubicBezTo>
                      <a:pt x="60" y="171"/>
                      <a:pt x="60" y="171"/>
                      <a:pt x="60" y="171"/>
                    </a:cubicBezTo>
                    <a:cubicBezTo>
                      <a:pt x="60" y="161"/>
                      <a:pt x="60" y="147"/>
                      <a:pt x="60" y="134"/>
                    </a:cubicBezTo>
                    <a:cubicBezTo>
                      <a:pt x="57" y="127"/>
                      <a:pt x="56" y="118"/>
                      <a:pt x="56" y="110"/>
                    </a:cubicBezTo>
                    <a:cubicBezTo>
                      <a:pt x="56" y="73"/>
                      <a:pt x="84" y="44"/>
                      <a:pt x="120" y="42"/>
                    </a:cubicBezTo>
                    <a:close/>
                    <a:moveTo>
                      <a:pt x="89" y="33"/>
                    </a:moveTo>
                    <a:cubicBezTo>
                      <a:pt x="89" y="31"/>
                      <a:pt x="89" y="29"/>
                      <a:pt x="89" y="27"/>
                    </a:cubicBezTo>
                    <a:cubicBezTo>
                      <a:pt x="93" y="31"/>
                      <a:pt x="93" y="31"/>
                      <a:pt x="93" y="31"/>
                    </a:cubicBezTo>
                    <a:cubicBezTo>
                      <a:pt x="95" y="33"/>
                      <a:pt x="95" y="33"/>
                      <a:pt x="95" y="33"/>
                    </a:cubicBezTo>
                    <a:cubicBezTo>
                      <a:pt x="75" y="45"/>
                      <a:pt x="75" y="45"/>
                      <a:pt x="75" y="45"/>
                    </a:cubicBezTo>
                    <a:cubicBezTo>
                      <a:pt x="73" y="42"/>
                      <a:pt x="73" y="42"/>
                      <a:pt x="73" y="42"/>
                    </a:cubicBezTo>
                    <a:lnTo>
                      <a:pt x="89" y="33"/>
                    </a:lnTo>
                    <a:close/>
                    <a:moveTo>
                      <a:pt x="33" y="60"/>
                    </a:moveTo>
                    <a:cubicBezTo>
                      <a:pt x="30" y="55"/>
                      <a:pt x="30" y="55"/>
                      <a:pt x="30" y="55"/>
                    </a:cubicBezTo>
                    <a:cubicBezTo>
                      <a:pt x="25" y="46"/>
                      <a:pt x="25" y="46"/>
                      <a:pt x="25" y="46"/>
                    </a:cubicBezTo>
                    <a:cubicBezTo>
                      <a:pt x="23" y="44"/>
                      <a:pt x="23" y="44"/>
                      <a:pt x="23" y="44"/>
                    </a:cubicBezTo>
                    <a:cubicBezTo>
                      <a:pt x="34" y="31"/>
                      <a:pt x="34" y="31"/>
                      <a:pt x="34" y="31"/>
                    </a:cubicBezTo>
                    <a:cubicBezTo>
                      <a:pt x="33" y="41"/>
                      <a:pt x="33" y="50"/>
                      <a:pt x="33" y="60"/>
                    </a:cubicBez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宋体" panose="02010600030101010101" pitchFamily="2" charset="-122"/>
                  <a:cs typeface="+mn-cs"/>
                </a:endParaRPr>
              </a:p>
            </p:txBody>
          </p:sp>
          <p:sp>
            <p:nvSpPr>
              <p:cNvPr id="27" name="Freeform 13"/>
              <p:cNvSpPr/>
              <p:nvPr/>
            </p:nvSpPr>
            <p:spPr bwMode="auto">
              <a:xfrm>
                <a:off x="6032500" y="3619500"/>
                <a:ext cx="65088" cy="80963"/>
              </a:xfrm>
              <a:custGeom>
                <a:avLst/>
                <a:gdLst>
                  <a:gd name="T0" fmla="*/ 0 w 24"/>
                  <a:gd name="T1" fmla="*/ 0 h 29"/>
                  <a:gd name="T2" fmla="*/ 2728 w 24"/>
                  <a:gd name="T3" fmla="*/ 80683 h 29"/>
                  <a:gd name="T4" fmla="*/ 65482 w 24"/>
                  <a:gd name="T5" fmla="*/ 80683 h 29"/>
                  <a:gd name="T6" fmla="*/ 65482 w 24"/>
                  <a:gd name="T7" fmla="*/ 72336 h 29"/>
                  <a:gd name="T8" fmla="*/ 0 w 24"/>
                  <a:gd name="T9" fmla="*/ 0 h 2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 h="29">
                    <a:moveTo>
                      <a:pt x="0" y="0"/>
                    </a:moveTo>
                    <a:cubicBezTo>
                      <a:pt x="1" y="29"/>
                      <a:pt x="1" y="29"/>
                      <a:pt x="1" y="29"/>
                    </a:cubicBezTo>
                    <a:cubicBezTo>
                      <a:pt x="24" y="29"/>
                      <a:pt x="24" y="29"/>
                      <a:pt x="24" y="29"/>
                    </a:cubicBezTo>
                    <a:cubicBezTo>
                      <a:pt x="24" y="28"/>
                      <a:pt x="24" y="27"/>
                      <a:pt x="24" y="26"/>
                    </a:cubicBezTo>
                    <a:cubicBezTo>
                      <a:pt x="14" y="19"/>
                      <a:pt x="6" y="11"/>
                      <a:pt x="0" y="0"/>
                    </a:cubicBez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宋体" panose="02010600030101010101" pitchFamily="2" charset="-122"/>
                  <a:cs typeface="+mn-cs"/>
                </a:endParaRPr>
              </a:p>
            </p:txBody>
          </p:sp>
          <p:sp>
            <p:nvSpPr>
              <p:cNvPr id="28" name="Freeform 14"/>
              <p:cNvSpPr>
                <a:spLocks noEditPoints="1"/>
              </p:cNvSpPr>
              <p:nvPr/>
            </p:nvSpPr>
            <p:spPr bwMode="auto">
              <a:xfrm>
                <a:off x="6027738" y="3360738"/>
                <a:ext cx="341312" cy="341312"/>
              </a:xfrm>
              <a:custGeom>
                <a:avLst/>
                <a:gdLst>
                  <a:gd name="T0" fmla="*/ 171306 w 124"/>
                  <a:gd name="T1" fmla="*/ 0 h 124"/>
                  <a:gd name="T2" fmla="*/ 0 w 124"/>
                  <a:gd name="T3" fmla="*/ 171306 h 124"/>
                  <a:gd name="T4" fmla="*/ 171306 w 124"/>
                  <a:gd name="T5" fmla="*/ 342612 h 124"/>
                  <a:gd name="T6" fmla="*/ 342612 w 124"/>
                  <a:gd name="T7" fmla="*/ 171306 h 124"/>
                  <a:gd name="T8" fmla="*/ 171306 w 124"/>
                  <a:gd name="T9" fmla="*/ 0 h 124"/>
                  <a:gd name="T10" fmla="*/ 187884 w 124"/>
                  <a:gd name="T11" fmla="*/ 309456 h 124"/>
                  <a:gd name="T12" fmla="*/ 187884 w 124"/>
                  <a:gd name="T13" fmla="*/ 276300 h 124"/>
                  <a:gd name="T14" fmla="*/ 171306 w 124"/>
                  <a:gd name="T15" fmla="*/ 279063 h 124"/>
                  <a:gd name="T16" fmla="*/ 154728 w 124"/>
                  <a:gd name="T17" fmla="*/ 276300 h 124"/>
                  <a:gd name="T18" fmla="*/ 154728 w 124"/>
                  <a:gd name="T19" fmla="*/ 309456 h 124"/>
                  <a:gd name="T20" fmla="*/ 33156 w 124"/>
                  <a:gd name="T21" fmla="*/ 185121 h 124"/>
                  <a:gd name="T22" fmla="*/ 66312 w 124"/>
                  <a:gd name="T23" fmla="*/ 185121 h 124"/>
                  <a:gd name="T24" fmla="*/ 63549 w 124"/>
                  <a:gd name="T25" fmla="*/ 171306 h 124"/>
                  <a:gd name="T26" fmla="*/ 66312 w 124"/>
                  <a:gd name="T27" fmla="*/ 154728 h 124"/>
                  <a:gd name="T28" fmla="*/ 33156 w 124"/>
                  <a:gd name="T29" fmla="*/ 154728 h 124"/>
                  <a:gd name="T30" fmla="*/ 154728 w 124"/>
                  <a:gd name="T31" fmla="*/ 30393 h 124"/>
                  <a:gd name="T32" fmla="*/ 154728 w 124"/>
                  <a:gd name="T33" fmla="*/ 63549 h 124"/>
                  <a:gd name="T34" fmla="*/ 171306 w 124"/>
                  <a:gd name="T35" fmla="*/ 63549 h 124"/>
                  <a:gd name="T36" fmla="*/ 187884 w 124"/>
                  <a:gd name="T37" fmla="*/ 63549 h 124"/>
                  <a:gd name="T38" fmla="*/ 187884 w 124"/>
                  <a:gd name="T39" fmla="*/ 30393 h 124"/>
                  <a:gd name="T40" fmla="*/ 309456 w 124"/>
                  <a:gd name="T41" fmla="*/ 154728 h 124"/>
                  <a:gd name="T42" fmla="*/ 279063 w 124"/>
                  <a:gd name="T43" fmla="*/ 154728 h 124"/>
                  <a:gd name="T44" fmla="*/ 279063 w 124"/>
                  <a:gd name="T45" fmla="*/ 171306 h 124"/>
                  <a:gd name="T46" fmla="*/ 279063 w 124"/>
                  <a:gd name="T47" fmla="*/ 185121 h 124"/>
                  <a:gd name="T48" fmla="*/ 309456 w 124"/>
                  <a:gd name="T49" fmla="*/ 185121 h 124"/>
                  <a:gd name="T50" fmla="*/ 187884 w 124"/>
                  <a:gd name="T51" fmla="*/ 309456 h 124"/>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24" h="124">
                    <a:moveTo>
                      <a:pt x="62" y="0"/>
                    </a:moveTo>
                    <a:cubicBezTo>
                      <a:pt x="28" y="0"/>
                      <a:pt x="0" y="27"/>
                      <a:pt x="0" y="62"/>
                    </a:cubicBezTo>
                    <a:cubicBezTo>
                      <a:pt x="0" y="96"/>
                      <a:pt x="28" y="124"/>
                      <a:pt x="62" y="124"/>
                    </a:cubicBezTo>
                    <a:cubicBezTo>
                      <a:pt x="96" y="124"/>
                      <a:pt x="124" y="96"/>
                      <a:pt x="124" y="62"/>
                    </a:cubicBezTo>
                    <a:cubicBezTo>
                      <a:pt x="124" y="27"/>
                      <a:pt x="96" y="0"/>
                      <a:pt x="62" y="0"/>
                    </a:cubicBezTo>
                    <a:close/>
                    <a:moveTo>
                      <a:pt x="68" y="112"/>
                    </a:moveTo>
                    <a:cubicBezTo>
                      <a:pt x="68" y="100"/>
                      <a:pt x="68" y="100"/>
                      <a:pt x="68" y="100"/>
                    </a:cubicBezTo>
                    <a:cubicBezTo>
                      <a:pt x="66" y="100"/>
                      <a:pt x="64" y="101"/>
                      <a:pt x="62" y="101"/>
                    </a:cubicBezTo>
                    <a:cubicBezTo>
                      <a:pt x="60" y="101"/>
                      <a:pt x="58" y="100"/>
                      <a:pt x="56" y="100"/>
                    </a:cubicBezTo>
                    <a:cubicBezTo>
                      <a:pt x="56" y="112"/>
                      <a:pt x="56" y="112"/>
                      <a:pt x="56" y="112"/>
                    </a:cubicBezTo>
                    <a:cubicBezTo>
                      <a:pt x="33" y="109"/>
                      <a:pt x="15" y="91"/>
                      <a:pt x="12" y="67"/>
                    </a:cubicBezTo>
                    <a:cubicBezTo>
                      <a:pt x="24" y="67"/>
                      <a:pt x="24" y="67"/>
                      <a:pt x="24" y="67"/>
                    </a:cubicBezTo>
                    <a:cubicBezTo>
                      <a:pt x="23" y="66"/>
                      <a:pt x="23" y="64"/>
                      <a:pt x="23" y="62"/>
                    </a:cubicBezTo>
                    <a:cubicBezTo>
                      <a:pt x="23" y="60"/>
                      <a:pt x="23" y="58"/>
                      <a:pt x="24" y="56"/>
                    </a:cubicBezTo>
                    <a:cubicBezTo>
                      <a:pt x="12" y="56"/>
                      <a:pt x="12" y="56"/>
                      <a:pt x="12" y="56"/>
                    </a:cubicBezTo>
                    <a:cubicBezTo>
                      <a:pt x="15" y="33"/>
                      <a:pt x="33" y="14"/>
                      <a:pt x="56" y="11"/>
                    </a:cubicBezTo>
                    <a:cubicBezTo>
                      <a:pt x="56" y="23"/>
                      <a:pt x="56" y="23"/>
                      <a:pt x="56" y="23"/>
                    </a:cubicBezTo>
                    <a:cubicBezTo>
                      <a:pt x="58" y="23"/>
                      <a:pt x="60" y="23"/>
                      <a:pt x="62" y="23"/>
                    </a:cubicBezTo>
                    <a:cubicBezTo>
                      <a:pt x="64" y="23"/>
                      <a:pt x="66" y="23"/>
                      <a:pt x="68" y="23"/>
                    </a:cubicBezTo>
                    <a:cubicBezTo>
                      <a:pt x="68" y="11"/>
                      <a:pt x="68" y="11"/>
                      <a:pt x="68" y="11"/>
                    </a:cubicBezTo>
                    <a:cubicBezTo>
                      <a:pt x="91" y="14"/>
                      <a:pt x="109" y="33"/>
                      <a:pt x="112" y="56"/>
                    </a:cubicBezTo>
                    <a:cubicBezTo>
                      <a:pt x="101" y="56"/>
                      <a:pt x="101" y="56"/>
                      <a:pt x="101" y="56"/>
                    </a:cubicBezTo>
                    <a:cubicBezTo>
                      <a:pt x="101" y="58"/>
                      <a:pt x="101" y="60"/>
                      <a:pt x="101" y="62"/>
                    </a:cubicBezTo>
                    <a:cubicBezTo>
                      <a:pt x="101" y="64"/>
                      <a:pt x="101" y="66"/>
                      <a:pt x="101" y="67"/>
                    </a:cubicBezTo>
                    <a:cubicBezTo>
                      <a:pt x="112" y="67"/>
                      <a:pt x="112" y="67"/>
                      <a:pt x="112" y="67"/>
                    </a:cubicBezTo>
                    <a:cubicBezTo>
                      <a:pt x="109" y="91"/>
                      <a:pt x="91" y="109"/>
                      <a:pt x="68" y="112"/>
                    </a:cubicBez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宋体" panose="02010600030101010101" pitchFamily="2" charset="-122"/>
                  <a:cs typeface="+mn-cs"/>
                </a:endParaRPr>
              </a:p>
            </p:txBody>
          </p:sp>
          <p:sp>
            <p:nvSpPr>
              <p:cNvPr id="29" name="Freeform 15"/>
              <p:cNvSpPr/>
              <p:nvPr/>
            </p:nvSpPr>
            <p:spPr bwMode="auto">
              <a:xfrm>
                <a:off x="6129338" y="3413125"/>
                <a:ext cx="25400" cy="26988"/>
              </a:xfrm>
              <a:custGeom>
                <a:avLst/>
                <a:gdLst>
                  <a:gd name="T0" fmla="*/ 8575 w 9"/>
                  <a:gd name="T1" fmla="*/ 28064 h 10"/>
                  <a:gd name="T2" fmla="*/ 25725 w 9"/>
                  <a:gd name="T3" fmla="*/ 19645 h 10"/>
                  <a:gd name="T4" fmla="*/ 17150 w 9"/>
                  <a:gd name="T5" fmla="*/ 5613 h 10"/>
                  <a:gd name="T6" fmla="*/ 8575 w 9"/>
                  <a:gd name="T7" fmla="*/ 0 h 10"/>
                  <a:gd name="T8" fmla="*/ 5717 w 9"/>
                  <a:gd name="T9" fmla="*/ 2806 h 10"/>
                  <a:gd name="T10" fmla="*/ 0 w 9"/>
                  <a:gd name="T11" fmla="*/ 8419 h 10"/>
                  <a:gd name="T12" fmla="*/ 2858 w 9"/>
                  <a:gd name="T13" fmla="*/ 14032 h 10"/>
                  <a:gd name="T14" fmla="*/ 8575 w 9"/>
                  <a:gd name="T15" fmla="*/ 28064 h 1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9" h="10">
                    <a:moveTo>
                      <a:pt x="3" y="10"/>
                    </a:moveTo>
                    <a:cubicBezTo>
                      <a:pt x="5" y="9"/>
                      <a:pt x="7" y="8"/>
                      <a:pt x="9" y="7"/>
                    </a:cubicBezTo>
                    <a:cubicBezTo>
                      <a:pt x="6" y="2"/>
                      <a:pt x="6" y="2"/>
                      <a:pt x="6" y="2"/>
                    </a:cubicBezTo>
                    <a:cubicBezTo>
                      <a:pt x="5" y="1"/>
                      <a:pt x="4" y="0"/>
                      <a:pt x="3" y="0"/>
                    </a:cubicBezTo>
                    <a:cubicBezTo>
                      <a:pt x="3" y="0"/>
                      <a:pt x="2" y="1"/>
                      <a:pt x="2" y="1"/>
                    </a:cubicBezTo>
                    <a:cubicBezTo>
                      <a:pt x="1" y="1"/>
                      <a:pt x="0" y="2"/>
                      <a:pt x="0" y="3"/>
                    </a:cubicBezTo>
                    <a:cubicBezTo>
                      <a:pt x="0" y="3"/>
                      <a:pt x="0" y="4"/>
                      <a:pt x="1" y="5"/>
                    </a:cubicBezTo>
                    <a:lnTo>
                      <a:pt x="3" y="10"/>
                    </a:ln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宋体" panose="02010600030101010101" pitchFamily="2" charset="-122"/>
                  <a:cs typeface="+mn-cs"/>
                </a:endParaRPr>
              </a:p>
            </p:txBody>
          </p:sp>
          <p:sp>
            <p:nvSpPr>
              <p:cNvPr id="30" name="Freeform 16"/>
              <p:cNvSpPr/>
              <p:nvPr/>
            </p:nvSpPr>
            <p:spPr bwMode="auto">
              <a:xfrm>
                <a:off x="6242050" y="3413125"/>
                <a:ext cx="25400" cy="26988"/>
              </a:xfrm>
              <a:custGeom>
                <a:avLst/>
                <a:gdLst>
                  <a:gd name="T0" fmla="*/ 20008 w 9"/>
                  <a:gd name="T1" fmla="*/ 2806 h 10"/>
                  <a:gd name="T2" fmla="*/ 17150 w 9"/>
                  <a:gd name="T3" fmla="*/ 0 h 10"/>
                  <a:gd name="T4" fmla="*/ 8575 w 9"/>
                  <a:gd name="T5" fmla="*/ 5613 h 10"/>
                  <a:gd name="T6" fmla="*/ 0 w 9"/>
                  <a:gd name="T7" fmla="*/ 19645 h 10"/>
                  <a:gd name="T8" fmla="*/ 17150 w 9"/>
                  <a:gd name="T9" fmla="*/ 28064 h 10"/>
                  <a:gd name="T10" fmla="*/ 25725 w 9"/>
                  <a:gd name="T11" fmla="*/ 14032 h 10"/>
                  <a:gd name="T12" fmla="*/ 20008 w 9"/>
                  <a:gd name="T13" fmla="*/ 2806 h 1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 h="10">
                    <a:moveTo>
                      <a:pt x="7" y="1"/>
                    </a:moveTo>
                    <a:cubicBezTo>
                      <a:pt x="7" y="1"/>
                      <a:pt x="7" y="0"/>
                      <a:pt x="6" y="0"/>
                    </a:cubicBezTo>
                    <a:cubicBezTo>
                      <a:pt x="5" y="0"/>
                      <a:pt x="4" y="1"/>
                      <a:pt x="3" y="2"/>
                    </a:cubicBezTo>
                    <a:cubicBezTo>
                      <a:pt x="0" y="7"/>
                      <a:pt x="0" y="7"/>
                      <a:pt x="0" y="7"/>
                    </a:cubicBezTo>
                    <a:cubicBezTo>
                      <a:pt x="2" y="8"/>
                      <a:pt x="4" y="9"/>
                      <a:pt x="6" y="10"/>
                    </a:cubicBezTo>
                    <a:cubicBezTo>
                      <a:pt x="9" y="5"/>
                      <a:pt x="9" y="5"/>
                      <a:pt x="9" y="5"/>
                    </a:cubicBezTo>
                    <a:cubicBezTo>
                      <a:pt x="9" y="3"/>
                      <a:pt x="9" y="2"/>
                      <a:pt x="7" y="1"/>
                    </a:cubicBez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宋体" panose="02010600030101010101" pitchFamily="2" charset="-122"/>
                  <a:cs typeface="+mn-cs"/>
                </a:endParaRPr>
              </a:p>
            </p:txBody>
          </p:sp>
          <p:sp>
            <p:nvSpPr>
              <p:cNvPr id="31" name="Freeform 17"/>
              <p:cNvSpPr/>
              <p:nvPr/>
            </p:nvSpPr>
            <p:spPr bwMode="auto">
              <a:xfrm>
                <a:off x="6286500" y="3459163"/>
                <a:ext cx="25400" cy="22225"/>
              </a:xfrm>
              <a:custGeom>
                <a:avLst/>
                <a:gdLst>
                  <a:gd name="T0" fmla="*/ 21828 w 9"/>
                  <a:gd name="T1" fmla="*/ 16663 h 8"/>
                  <a:gd name="T2" fmla="*/ 24556 w 9"/>
                  <a:gd name="T3" fmla="*/ 11109 h 8"/>
                  <a:gd name="T4" fmla="*/ 24556 w 9"/>
                  <a:gd name="T5" fmla="*/ 2777 h 8"/>
                  <a:gd name="T6" fmla="*/ 16371 w 9"/>
                  <a:gd name="T7" fmla="*/ 0 h 8"/>
                  <a:gd name="T8" fmla="*/ 13642 w 9"/>
                  <a:gd name="T9" fmla="*/ 0 h 8"/>
                  <a:gd name="T10" fmla="*/ 0 w 9"/>
                  <a:gd name="T11" fmla="*/ 8331 h 8"/>
                  <a:gd name="T12" fmla="*/ 8185 w 9"/>
                  <a:gd name="T13" fmla="*/ 22217 h 8"/>
                  <a:gd name="T14" fmla="*/ 21828 w 9"/>
                  <a:gd name="T15" fmla="*/ 16663 h 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9" h="8">
                    <a:moveTo>
                      <a:pt x="8" y="6"/>
                    </a:moveTo>
                    <a:cubicBezTo>
                      <a:pt x="8" y="5"/>
                      <a:pt x="9" y="5"/>
                      <a:pt x="9" y="4"/>
                    </a:cubicBezTo>
                    <a:cubicBezTo>
                      <a:pt x="9" y="3"/>
                      <a:pt x="9" y="2"/>
                      <a:pt x="9" y="1"/>
                    </a:cubicBezTo>
                    <a:cubicBezTo>
                      <a:pt x="8" y="1"/>
                      <a:pt x="7" y="0"/>
                      <a:pt x="6" y="0"/>
                    </a:cubicBezTo>
                    <a:cubicBezTo>
                      <a:pt x="6" y="0"/>
                      <a:pt x="5" y="0"/>
                      <a:pt x="5" y="0"/>
                    </a:cubicBezTo>
                    <a:cubicBezTo>
                      <a:pt x="0" y="3"/>
                      <a:pt x="0" y="3"/>
                      <a:pt x="0" y="3"/>
                    </a:cubicBezTo>
                    <a:cubicBezTo>
                      <a:pt x="1" y="5"/>
                      <a:pt x="2" y="7"/>
                      <a:pt x="3" y="8"/>
                    </a:cubicBezTo>
                    <a:lnTo>
                      <a:pt x="8" y="6"/>
                    </a:ln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宋体" panose="02010600030101010101" pitchFamily="2" charset="-122"/>
                  <a:cs typeface="+mn-cs"/>
                </a:endParaRPr>
              </a:p>
            </p:txBody>
          </p:sp>
          <p:sp>
            <p:nvSpPr>
              <p:cNvPr id="32" name="Freeform 18"/>
              <p:cNvSpPr/>
              <p:nvPr/>
            </p:nvSpPr>
            <p:spPr bwMode="auto">
              <a:xfrm>
                <a:off x="6084888" y="3459163"/>
                <a:ext cx="25400" cy="22225"/>
              </a:xfrm>
              <a:custGeom>
                <a:avLst/>
                <a:gdLst>
                  <a:gd name="T0" fmla="*/ 8185 w 9"/>
                  <a:gd name="T1" fmla="*/ 0 h 8"/>
                  <a:gd name="T2" fmla="*/ 0 w 9"/>
                  <a:gd name="T3" fmla="*/ 2777 h 8"/>
                  <a:gd name="T4" fmla="*/ 0 w 9"/>
                  <a:gd name="T5" fmla="*/ 11109 h 8"/>
                  <a:gd name="T6" fmla="*/ 2728 w 9"/>
                  <a:gd name="T7" fmla="*/ 16663 h 8"/>
                  <a:gd name="T8" fmla="*/ 16371 w 9"/>
                  <a:gd name="T9" fmla="*/ 22217 h 8"/>
                  <a:gd name="T10" fmla="*/ 24556 w 9"/>
                  <a:gd name="T11" fmla="*/ 8331 h 8"/>
                  <a:gd name="T12" fmla="*/ 10914 w 9"/>
                  <a:gd name="T13" fmla="*/ 0 h 8"/>
                  <a:gd name="T14" fmla="*/ 8185 w 9"/>
                  <a:gd name="T15" fmla="*/ 0 h 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9" h="8">
                    <a:moveTo>
                      <a:pt x="3" y="0"/>
                    </a:moveTo>
                    <a:cubicBezTo>
                      <a:pt x="2" y="0"/>
                      <a:pt x="1" y="1"/>
                      <a:pt x="0" y="1"/>
                    </a:cubicBezTo>
                    <a:cubicBezTo>
                      <a:pt x="0" y="2"/>
                      <a:pt x="0" y="3"/>
                      <a:pt x="0" y="4"/>
                    </a:cubicBezTo>
                    <a:cubicBezTo>
                      <a:pt x="0" y="5"/>
                      <a:pt x="1" y="5"/>
                      <a:pt x="1" y="6"/>
                    </a:cubicBezTo>
                    <a:cubicBezTo>
                      <a:pt x="6" y="8"/>
                      <a:pt x="6" y="8"/>
                      <a:pt x="6" y="8"/>
                    </a:cubicBezTo>
                    <a:cubicBezTo>
                      <a:pt x="7" y="7"/>
                      <a:pt x="8" y="5"/>
                      <a:pt x="9" y="3"/>
                    </a:cubicBezTo>
                    <a:cubicBezTo>
                      <a:pt x="4" y="0"/>
                      <a:pt x="4" y="0"/>
                      <a:pt x="4" y="0"/>
                    </a:cubicBezTo>
                    <a:cubicBezTo>
                      <a:pt x="4" y="0"/>
                      <a:pt x="3" y="0"/>
                      <a:pt x="3" y="0"/>
                    </a:cubicBez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宋体" panose="02010600030101010101" pitchFamily="2" charset="-122"/>
                  <a:cs typeface="+mn-cs"/>
                </a:endParaRPr>
              </a:p>
            </p:txBody>
          </p:sp>
          <p:sp>
            <p:nvSpPr>
              <p:cNvPr id="33" name="Freeform 19"/>
              <p:cNvSpPr/>
              <p:nvPr/>
            </p:nvSpPr>
            <p:spPr bwMode="auto">
              <a:xfrm>
                <a:off x="6286500" y="3578225"/>
                <a:ext cx="25400" cy="22225"/>
              </a:xfrm>
              <a:custGeom>
                <a:avLst/>
                <a:gdLst>
                  <a:gd name="T0" fmla="*/ 0 w 9"/>
                  <a:gd name="T1" fmla="*/ 13886 h 8"/>
                  <a:gd name="T2" fmla="*/ 13642 w 9"/>
                  <a:gd name="T3" fmla="*/ 22217 h 8"/>
                  <a:gd name="T4" fmla="*/ 16371 w 9"/>
                  <a:gd name="T5" fmla="*/ 22217 h 8"/>
                  <a:gd name="T6" fmla="*/ 24556 w 9"/>
                  <a:gd name="T7" fmla="*/ 19440 h 8"/>
                  <a:gd name="T8" fmla="*/ 24556 w 9"/>
                  <a:gd name="T9" fmla="*/ 13886 h 8"/>
                  <a:gd name="T10" fmla="*/ 21828 w 9"/>
                  <a:gd name="T11" fmla="*/ 8331 h 8"/>
                  <a:gd name="T12" fmla="*/ 8185 w 9"/>
                  <a:gd name="T13" fmla="*/ 0 h 8"/>
                  <a:gd name="T14" fmla="*/ 0 w 9"/>
                  <a:gd name="T15" fmla="*/ 13886 h 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9" h="8">
                    <a:moveTo>
                      <a:pt x="0" y="5"/>
                    </a:moveTo>
                    <a:cubicBezTo>
                      <a:pt x="5" y="8"/>
                      <a:pt x="5" y="8"/>
                      <a:pt x="5" y="8"/>
                    </a:cubicBezTo>
                    <a:cubicBezTo>
                      <a:pt x="5" y="8"/>
                      <a:pt x="6" y="8"/>
                      <a:pt x="6" y="8"/>
                    </a:cubicBezTo>
                    <a:cubicBezTo>
                      <a:pt x="7" y="8"/>
                      <a:pt x="8" y="8"/>
                      <a:pt x="9" y="7"/>
                    </a:cubicBezTo>
                    <a:cubicBezTo>
                      <a:pt x="9" y="6"/>
                      <a:pt x="9" y="5"/>
                      <a:pt x="9" y="5"/>
                    </a:cubicBezTo>
                    <a:cubicBezTo>
                      <a:pt x="9" y="4"/>
                      <a:pt x="8" y="3"/>
                      <a:pt x="8" y="3"/>
                    </a:cubicBezTo>
                    <a:cubicBezTo>
                      <a:pt x="3" y="0"/>
                      <a:pt x="3" y="0"/>
                      <a:pt x="3" y="0"/>
                    </a:cubicBezTo>
                    <a:cubicBezTo>
                      <a:pt x="2" y="2"/>
                      <a:pt x="1" y="3"/>
                      <a:pt x="0" y="5"/>
                    </a:cubicBez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宋体" panose="02010600030101010101" pitchFamily="2" charset="-122"/>
                  <a:cs typeface="+mn-cs"/>
                </a:endParaRPr>
              </a:p>
            </p:txBody>
          </p:sp>
          <p:sp>
            <p:nvSpPr>
              <p:cNvPr id="34" name="Freeform 20"/>
              <p:cNvSpPr/>
              <p:nvPr/>
            </p:nvSpPr>
            <p:spPr bwMode="auto">
              <a:xfrm>
                <a:off x="6084888" y="3578225"/>
                <a:ext cx="25400" cy="22225"/>
              </a:xfrm>
              <a:custGeom>
                <a:avLst/>
                <a:gdLst>
                  <a:gd name="T0" fmla="*/ 2728 w 9"/>
                  <a:gd name="T1" fmla="*/ 8331 h 8"/>
                  <a:gd name="T2" fmla="*/ 0 w 9"/>
                  <a:gd name="T3" fmla="*/ 13886 h 8"/>
                  <a:gd name="T4" fmla="*/ 0 w 9"/>
                  <a:gd name="T5" fmla="*/ 19440 h 8"/>
                  <a:gd name="T6" fmla="*/ 8185 w 9"/>
                  <a:gd name="T7" fmla="*/ 22217 h 8"/>
                  <a:gd name="T8" fmla="*/ 10914 w 9"/>
                  <a:gd name="T9" fmla="*/ 22217 h 8"/>
                  <a:gd name="T10" fmla="*/ 24556 w 9"/>
                  <a:gd name="T11" fmla="*/ 13886 h 8"/>
                  <a:gd name="T12" fmla="*/ 16371 w 9"/>
                  <a:gd name="T13" fmla="*/ 0 h 8"/>
                  <a:gd name="T14" fmla="*/ 2728 w 9"/>
                  <a:gd name="T15" fmla="*/ 8331 h 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9" h="8">
                    <a:moveTo>
                      <a:pt x="1" y="3"/>
                    </a:moveTo>
                    <a:cubicBezTo>
                      <a:pt x="1" y="3"/>
                      <a:pt x="0" y="4"/>
                      <a:pt x="0" y="5"/>
                    </a:cubicBezTo>
                    <a:cubicBezTo>
                      <a:pt x="0" y="5"/>
                      <a:pt x="0" y="6"/>
                      <a:pt x="0" y="7"/>
                    </a:cubicBezTo>
                    <a:cubicBezTo>
                      <a:pt x="1" y="8"/>
                      <a:pt x="2" y="8"/>
                      <a:pt x="3" y="8"/>
                    </a:cubicBezTo>
                    <a:cubicBezTo>
                      <a:pt x="3" y="8"/>
                      <a:pt x="4" y="8"/>
                      <a:pt x="4" y="8"/>
                    </a:cubicBezTo>
                    <a:cubicBezTo>
                      <a:pt x="9" y="5"/>
                      <a:pt x="9" y="5"/>
                      <a:pt x="9" y="5"/>
                    </a:cubicBezTo>
                    <a:cubicBezTo>
                      <a:pt x="8" y="3"/>
                      <a:pt x="7" y="2"/>
                      <a:pt x="6" y="0"/>
                    </a:cubicBezTo>
                    <a:lnTo>
                      <a:pt x="1" y="3"/>
                    </a:ln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宋体" panose="02010600030101010101" pitchFamily="2" charset="-122"/>
                  <a:cs typeface="+mn-cs"/>
                </a:endParaRPr>
              </a:p>
            </p:txBody>
          </p:sp>
          <p:sp>
            <p:nvSpPr>
              <p:cNvPr id="35" name="Freeform 21"/>
              <p:cNvSpPr/>
              <p:nvPr/>
            </p:nvSpPr>
            <p:spPr bwMode="auto">
              <a:xfrm>
                <a:off x="6242050" y="3619500"/>
                <a:ext cx="25400" cy="28575"/>
              </a:xfrm>
              <a:custGeom>
                <a:avLst/>
                <a:gdLst>
                  <a:gd name="T0" fmla="*/ 17150 w 9"/>
                  <a:gd name="T1" fmla="*/ 0 h 10"/>
                  <a:gd name="T2" fmla="*/ 0 w 9"/>
                  <a:gd name="T3" fmla="*/ 8419 h 10"/>
                  <a:gd name="T4" fmla="*/ 8575 w 9"/>
                  <a:gd name="T5" fmla="*/ 22451 h 10"/>
                  <a:gd name="T6" fmla="*/ 17150 w 9"/>
                  <a:gd name="T7" fmla="*/ 28064 h 10"/>
                  <a:gd name="T8" fmla="*/ 20008 w 9"/>
                  <a:gd name="T9" fmla="*/ 25258 h 10"/>
                  <a:gd name="T10" fmla="*/ 25725 w 9"/>
                  <a:gd name="T11" fmla="*/ 14032 h 10"/>
                  <a:gd name="T12" fmla="*/ 17150 w 9"/>
                  <a:gd name="T13" fmla="*/ 0 h 1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 h="10">
                    <a:moveTo>
                      <a:pt x="6" y="0"/>
                    </a:moveTo>
                    <a:cubicBezTo>
                      <a:pt x="4" y="1"/>
                      <a:pt x="2" y="2"/>
                      <a:pt x="0" y="3"/>
                    </a:cubicBezTo>
                    <a:cubicBezTo>
                      <a:pt x="3" y="8"/>
                      <a:pt x="3" y="8"/>
                      <a:pt x="3" y="8"/>
                    </a:cubicBezTo>
                    <a:cubicBezTo>
                      <a:pt x="4" y="9"/>
                      <a:pt x="5" y="10"/>
                      <a:pt x="6" y="10"/>
                    </a:cubicBezTo>
                    <a:cubicBezTo>
                      <a:pt x="7" y="10"/>
                      <a:pt x="7" y="10"/>
                      <a:pt x="7" y="9"/>
                    </a:cubicBezTo>
                    <a:cubicBezTo>
                      <a:pt x="9" y="9"/>
                      <a:pt x="9" y="7"/>
                      <a:pt x="9" y="5"/>
                    </a:cubicBezTo>
                    <a:lnTo>
                      <a:pt x="6" y="0"/>
                    </a:ln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宋体" panose="02010600030101010101" pitchFamily="2" charset="-122"/>
                  <a:cs typeface="+mn-cs"/>
                </a:endParaRPr>
              </a:p>
            </p:txBody>
          </p:sp>
          <p:sp>
            <p:nvSpPr>
              <p:cNvPr id="36" name="Freeform 22"/>
              <p:cNvSpPr/>
              <p:nvPr/>
            </p:nvSpPr>
            <p:spPr bwMode="auto">
              <a:xfrm>
                <a:off x="6129338" y="3619500"/>
                <a:ext cx="25400" cy="28575"/>
              </a:xfrm>
              <a:custGeom>
                <a:avLst/>
                <a:gdLst>
                  <a:gd name="T0" fmla="*/ 2858 w 9"/>
                  <a:gd name="T1" fmla="*/ 14032 h 10"/>
                  <a:gd name="T2" fmla="*/ 0 w 9"/>
                  <a:gd name="T3" fmla="*/ 22451 h 10"/>
                  <a:gd name="T4" fmla="*/ 5717 w 9"/>
                  <a:gd name="T5" fmla="*/ 25258 h 10"/>
                  <a:gd name="T6" fmla="*/ 8575 w 9"/>
                  <a:gd name="T7" fmla="*/ 28064 h 10"/>
                  <a:gd name="T8" fmla="*/ 17150 w 9"/>
                  <a:gd name="T9" fmla="*/ 22451 h 10"/>
                  <a:gd name="T10" fmla="*/ 25725 w 9"/>
                  <a:gd name="T11" fmla="*/ 8419 h 10"/>
                  <a:gd name="T12" fmla="*/ 8575 w 9"/>
                  <a:gd name="T13" fmla="*/ 0 h 10"/>
                  <a:gd name="T14" fmla="*/ 2858 w 9"/>
                  <a:gd name="T15" fmla="*/ 14032 h 1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9" h="10">
                    <a:moveTo>
                      <a:pt x="1" y="5"/>
                    </a:moveTo>
                    <a:cubicBezTo>
                      <a:pt x="0" y="6"/>
                      <a:pt x="0" y="7"/>
                      <a:pt x="0" y="8"/>
                    </a:cubicBezTo>
                    <a:cubicBezTo>
                      <a:pt x="0" y="8"/>
                      <a:pt x="1" y="9"/>
                      <a:pt x="2" y="9"/>
                    </a:cubicBezTo>
                    <a:cubicBezTo>
                      <a:pt x="2" y="10"/>
                      <a:pt x="3" y="10"/>
                      <a:pt x="3" y="10"/>
                    </a:cubicBezTo>
                    <a:cubicBezTo>
                      <a:pt x="4" y="10"/>
                      <a:pt x="5" y="9"/>
                      <a:pt x="6" y="8"/>
                    </a:cubicBezTo>
                    <a:cubicBezTo>
                      <a:pt x="9" y="3"/>
                      <a:pt x="9" y="3"/>
                      <a:pt x="9" y="3"/>
                    </a:cubicBezTo>
                    <a:cubicBezTo>
                      <a:pt x="7" y="2"/>
                      <a:pt x="5" y="1"/>
                      <a:pt x="3" y="0"/>
                    </a:cubicBezTo>
                    <a:lnTo>
                      <a:pt x="1" y="5"/>
                    </a:ln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宋体" panose="02010600030101010101" pitchFamily="2" charset="-122"/>
                  <a:cs typeface="+mn-cs"/>
                </a:endParaRPr>
              </a:p>
            </p:txBody>
          </p:sp>
          <p:sp>
            <p:nvSpPr>
              <p:cNvPr id="37" name="Oval 23"/>
              <p:cNvSpPr>
                <a:spLocks noChangeArrowheads="1"/>
              </p:cNvSpPr>
              <p:nvPr/>
            </p:nvSpPr>
            <p:spPr bwMode="auto">
              <a:xfrm>
                <a:off x="6184900" y="3517900"/>
                <a:ext cx="23813" cy="26988"/>
              </a:xfrm>
              <a:prstGeom prst="ellipse">
                <a:avLst/>
              </a:prstGeom>
              <a:grpFill/>
              <a:ln>
                <a:noFill/>
              </a:ln>
            </p:spPr>
            <p:txBody>
              <a:bodyPr/>
              <a:lstStyle>
                <a:lvl1pPr>
                  <a:defRPr>
                    <a:solidFill>
                      <a:schemeClr val="tx1"/>
                    </a:solidFill>
                    <a:latin typeface="Calibri" panose="020F0502020204030204"/>
                    <a:ea typeface="宋体" panose="02010600030101010101" pitchFamily="2" charset="-122"/>
                  </a:defRPr>
                </a:lvl1pPr>
                <a:lvl2pPr marL="742950" indent="-285750">
                  <a:defRPr>
                    <a:solidFill>
                      <a:schemeClr val="tx1"/>
                    </a:solidFill>
                    <a:latin typeface="Calibri" panose="020F0502020204030204"/>
                    <a:ea typeface="宋体" panose="02010600030101010101" pitchFamily="2" charset="-122"/>
                  </a:defRPr>
                </a:lvl2pPr>
                <a:lvl3pPr marL="1143000" indent="-228600">
                  <a:defRPr>
                    <a:solidFill>
                      <a:schemeClr val="tx1"/>
                    </a:solidFill>
                    <a:latin typeface="Calibri" panose="020F0502020204030204"/>
                    <a:ea typeface="宋体" panose="02010600030101010101" pitchFamily="2" charset="-122"/>
                  </a:defRPr>
                </a:lvl3pPr>
                <a:lvl4pPr marL="1600200" indent="-228600">
                  <a:defRPr>
                    <a:solidFill>
                      <a:schemeClr val="tx1"/>
                    </a:solidFill>
                    <a:latin typeface="Calibri" panose="020F0502020204030204"/>
                    <a:ea typeface="宋体" panose="02010600030101010101" pitchFamily="2" charset="-122"/>
                  </a:defRPr>
                </a:lvl4pPr>
                <a:lvl5pPr marL="2057400" indent="-228600">
                  <a:defRPr>
                    <a:solidFill>
                      <a:schemeClr val="tx1"/>
                    </a:solidFill>
                    <a:latin typeface="Calibri" panose="020F0502020204030204"/>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宋体" panose="02010600030101010101" pitchFamily="2" charset="-122"/>
                  <a:cs typeface="+mn-cs"/>
                </a:endParaRPr>
              </a:p>
            </p:txBody>
          </p:sp>
          <p:sp>
            <p:nvSpPr>
              <p:cNvPr id="38" name="Freeform 24"/>
              <p:cNvSpPr/>
              <p:nvPr/>
            </p:nvSpPr>
            <p:spPr bwMode="auto">
              <a:xfrm>
                <a:off x="6148388" y="3444875"/>
                <a:ext cx="60325" cy="73025"/>
              </a:xfrm>
              <a:custGeom>
                <a:avLst/>
                <a:gdLst>
                  <a:gd name="T0" fmla="*/ 60805 w 22"/>
                  <a:gd name="T1" fmla="*/ 69710 h 26"/>
                  <a:gd name="T2" fmla="*/ 58041 w 22"/>
                  <a:gd name="T3" fmla="*/ 19519 h 26"/>
                  <a:gd name="T4" fmla="*/ 49750 w 22"/>
                  <a:gd name="T5" fmla="*/ 8365 h 26"/>
                  <a:gd name="T6" fmla="*/ 38694 w 22"/>
                  <a:gd name="T7" fmla="*/ 19519 h 26"/>
                  <a:gd name="T8" fmla="*/ 38694 w 22"/>
                  <a:gd name="T9" fmla="*/ 47403 h 26"/>
                  <a:gd name="T10" fmla="*/ 13819 w 22"/>
                  <a:gd name="T11" fmla="*/ 2788 h 26"/>
                  <a:gd name="T12" fmla="*/ 5528 w 22"/>
                  <a:gd name="T13" fmla="*/ 2788 h 26"/>
                  <a:gd name="T14" fmla="*/ 2764 w 22"/>
                  <a:gd name="T15" fmla="*/ 11154 h 26"/>
                  <a:gd name="T16" fmla="*/ 35930 w 22"/>
                  <a:gd name="T17" fmla="*/ 72498 h 26"/>
                  <a:gd name="T18" fmla="*/ 49750 w 22"/>
                  <a:gd name="T19" fmla="*/ 66921 h 26"/>
                  <a:gd name="T20" fmla="*/ 60805 w 22"/>
                  <a:gd name="T21" fmla="*/ 69710 h 2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2" h="26">
                    <a:moveTo>
                      <a:pt x="22" y="25"/>
                    </a:moveTo>
                    <a:cubicBezTo>
                      <a:pt x="21" y="7"/>
                      <a:pt x="21" y="7"/>
                      <a:pt x="21" y="7"/>
                    </a:cubicBezTo>
                    <a:cubicBezTo>
                      <a:pt x="21" y="5"/>
                      <a:pt x="20" y="3"/>
                      <a:pt x="18" y="3"/>
                    </a:cubicBezTo>
                    <a:cubicBezTo>
                      <a:pt x="15" y="3"/>
                      <a:pt x="14" y="5"/>
                      <a:pt x="14" y="7"/>
                    </a:cubicBezTo>
                    <a:cubicBezTo>
                      <a:pt x="14" y="17"/>
                      <a:pt x="14" y="17"/>
                      <a:pt x="14" y="17"/>
                    </a:cubicBezTo>
                    <a:cubicBezTo>
                      <a:pt x="5" y="1"/>
                      <a:pt x="5" y="1"/>
                      <a:pt x="5" y="1"/>
                    </a:cubicBezTo>
                    <a:cubicBezTo>
                      <a:pt x="4" y="0"/>
                      <a:pt x="3" y="0"/>
                      <a:pt x="2" y="1"/>
                    </a:cubicBezTo>
                    <a:cubicBezTo>
                      <a:pt x="1" y="1"/>
                      <a:pt x="0" y="3"/>
                      <a:pt x="1" y="4"/>
                    </a:cubicBezTo>
                    <a:cubicBezTo>
                      <a:pt x="13" y="26"/>
                      <a:pt x="13" y="26"/>
                      <a:pt x="13" y="26"/>
                    </a:cubicBezTo>
                    <a:cubicBezTo>
                      <a:pt x="14" y="24"/>
                      <a:pt x="16" y="24"/>
                      <a:pt x="18" y="24"/>
                    </a:cubicBezTo>
                    <a:cubicBezTo>
                      <a:pt x="19" y="24"/>
                      <a:pt x="21" y="24"/>
                      <a:pt x="22" y="25"/>
                    </a:cubicBez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宋体" panose="02010600030101010101" pitchFamily="2" charset="-122"/>
                  <a:cs typeface="+mn-cs"/>
                </a:endParaRPr>
              </a:p>
            </p:txBody>
          </p:sp>
        </p:grpSp>
        <p:sp>
          <p:nvSpPr>
            <p:cNvPr id="39" name="文本框 38"/>
            <p:cNvSpPr txBox="1"/>
            <p:nvPr/>
          </p:nvSpPr>
          <p:spPr bwMode="auto">
            <a:xfrm>
              <a:off x="8793613" y="1188221"/>
              <a:ext cx="1922797" cy="400863"/>
            </a:xfrm>
            <a:prstGeom prst="rect">
              <a:avLst/>
            </a:prstGeom>
            <a:noFill/>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0" normalizeH="0" baseline="0" noProof="0" dirty="0">
                  <a:ln>
                    <a:noFill/>
                  </a:ln>
                  <a:solidFill>
                    <a:srgbClr val="FFFFFF">
                      <a:lumMod val="50000"/>
                    </a:srgbClr>
                  </a:solidFill>
                  <a:effectLst/>
                  <a:uLnTx/>
                  <a:uFillTx/>
                  <a:latin typeface="方正正黑简体" panose="02000000000000000000" pitchFamily="2" charset="-122"/>
                  <a:ea typeface="方正正黑简体" panose="02000000000000000000" pitchFamily="2" charset="-122"/>
                  <a:cs typeface="+mn-cs"/>
                </a:rPr>
                <a:t>在此添加标题</a:t>
              </a:r>
            </a:p>
          </p:txBody>
        </p:sp>
        <p:sp>
          <p:nvSpPr>
            <p:cNvPr id="40" name="文本框 39"/>
            <p:cNvSpPr txBox="1"/>
            <p:nvPr/>
          </p:nvSpPr>
          <p:spPr bwMode="auto">
            <a:xfrm>
              <a:off x="8425457" y="1602722"/>
              <a:ext cx="2335184" cy="757130"/>
            </a:xfrm>
            <a:prstGeom prst="rect">
              <a:avLst/>
            </a:prstGeom>
            <a:noFill/>
          </p:spPr>
          <p:txBody>
            <a:bodyPr wrap="square">
              <a:spAutoFit/>
            </a:bodyPr>
            <a:lstStyle/>
            <a:p>
              <a:pPr marL="0" marR="0" lvl="0" indent="0" algn="just" defTabSz="914400" rtl="0" eaLnBrk="1" fontAlgn="auto" latinLnBrk="0" hangingPunct="1">
                <a:lnSpc>
                  <a:spcPct val="120000"/>
                </a:lnSpc>
                <a:spcBef>
                  <a:spcPts val="0"/>
                </a:spcBef>
                <a:spcAft>
                  <a:spcPts val="0"/>
                </a:spcAft>
                <a:buClrTx/>
                <a:buSzTx/>
                <a:buFontTx/>
                <a:buNone/>
                <a:defRPr/>
              </a:pPr>
              <a:r>
                <a:rPr kumimoji="0" lang="zh-CN" altLang="en-US" sz="1200" b="0" i="0" u="none" strike="noStrike" kern="1200" cap="none" spc="0" normalizeH="0" baseline="0" noProof="0" dirty="0">
                  <a:ln>
                    <a:noFill/>
                  </a:ln>
                  <a:solidFill>
                    <a:srgbClr val="FFFFFF">
                      <a:lumMod val="50000"/>
                    </a:srgbClr>
                  </a:solidFill>
                  <a:effectLst/>
                  <a:uLnTx/>
                  <a:uFillTx/>
                  <a:latin typeface="方正正纤黑简体" panose="02000000000000000000" pitchFamily="2" charset="-122"/>
                  <a:ea typeface="方正正纤黑简体" panose="02000000000000000000" pitchFamily="2" charset="-122"/>
                  <a:cs typeface="+mn-cs"/>
                </a:rPr>
                <a:t>锐普有中国最大的原创</a:t>
              </a:r>
              <a:r>
                <a:rPr kumimoji="0" lang="en-US" altLang="zh-CN" sz="1200" b="0" i="0" u="none" strike="noStrike" kern="1200" cap="none" spc="0" normalizeH="0" baseline="0" noProof="0" dirty="0">
                  <a:ln>
                    <a:noFill/>
                  </a:ln>
                  <a:solidFill>
                    <a:srgbClr val="FFFFFF">
                      <a:lumMod val="50000"/>
                    </a:srgbClr>
                  </a:solidFill>
                  <a:effectLst/>
                  <a:uLnTx/>
                  <a:uFillTx/>
                  <a:latin typeface="方正正纤黑简体" panose="02000000000000000000" pitchFamily="2" charset="-122"/>
                  <a:ea typeface="方正正纤黑简体" panose="02000000000000000000" pitchFamily="2" charset="-122"/>
                  <a:cs typeface="+mn-cs"/>
                </a:rPr>
                <a:t>PPT</a:t>
              </a:r>
              <a:r>
                <a:rPr kumimoji="0" lang="zh-CN" altLang="en-US" sz="1200" b="0" i="0" u="none" strike="noStrike" kern="1200" cap="none" spc="0" normalizeH="0" baseline="0" noProof="0" dirty="0">
                  <a:ln>
                    <a:noFill/>
                  </a:ln>
                  <a:solidFill>
                    <a:srgbClr val="FFFFFF">
                      <a:lumMod val="50000"/>
                    </a:srgbClr>
                  </a:solidFill>
                  <a:effectLst/>
                  <a:uLnTx/>
                  <a:uFillTx/>
                  <a:latin typeface="方正正纤黑简体" panose="02000000000000000000" pitchFamily="2" charset="-122"/>
                  <a:ea typeface="方正正纤黑简体" panose="02000000000000000000" pitchFamily="2" charset="-122"/>
                  <a:cs typeface="+mn-cs"/>
                </a:rPr>
                <a:t>素材站有中国最强的</a:t>
              </a:r>
              <a:r>
                <a:rPr kumimoji="0" lang="en-US" altLang="zh-CN" sz="1200" b="0" i="0" u="none" strike="noStrike" kern="1200" cap="none" spc="0" normalizeH="0" baseline="0" noProof="0" dirty="0">
                  <a:ln>
                    <a:noFill/>
                  </a:ln>
                  <a:solidFill>
                    <a:srgbClr val="FFFFFF">
                      <a:lumMod val="50000"/>
                    </a:srgbClr>
                  </a:solidFill>
                  <a:effectLst/>
                  <a:uLnTx/>
                  <a:uFillTx/>
                  <a:latin typeface="方正正纤黑简体" panose="02000000000000000000" pitchFamily="2" charset="-122"/>
                  <a:ea typeface="方正正纤黑简体" panose="02000000000000000000" pitchFamily="2" charset="-122"/>
                  <a:cs typeface="+mn-cs"/>
                </a:rPr>
                <a:t>PPT</a:t>
              </a:r>
              <a:r>
                <a:rPr kumimoji="0" lang="zh-CN" altLang="en-US" sz="1200" b="0" i="0" u="none" strike="noStrike" kern="1200" cap="none" spc="0" normalizeH="0" baseline="0" noProof="0" dirty="0">
                  <a:ln>
                    <a:noFill/>
                  </a:ln>
                  <a:solidFill>
                    <a:srgbClr val="FFFFFF">
                      <a:lumMod val="50000"/>
                    </a:srgbClr>
                  </a:solidFill>
                  <a:effectLst/>
                  <a:uLnTx/>
                  <a:uFillTx/>
                  <a:latin typeface="方正正纤黑简体" panose="02000000000000000000" pitchFamily="2" charset="-122"/>
                  <a:ea typeface="方正正纤黑简体" panose="02000000000000000000" pitchFamily="2" charset="-122"/>
                  <a:cs typeface="+mn-cs"/>
                </a:rPr>
                <a:t>制作团队</a:t>
              </a:r>
            </a:p>
          </p:txBody>
        </p:sp>
      </p:grpSp>
      <p:grpSp>
        <p:nvGrpSpPr>
          <p:cNvPr id="54" name="组合 53"/>
          <p:cNvGrpSpPr/>
          <p:nvPr/>
        </p:nvGrpSpPr>
        <p:grpSpPr>
          <a:xfrm>
            <a:off x="1036273" y="4592573"/>
            <a:ext cx="4077294" cy="1195473"/>
            <a:chOff x="1912294" y="4784649"/>
            <a:chExt cx="4077294" cy="1195473"/>
          </a:xfrm>
        </p:grpSpPr>
        <p:sp>
          <p:nvSpPr>
            <p:cNvPr id="49" name="任意多边形 48"/>
            <p:cNvSpPr/>
            <p:nvPr/>
          </p:nvSpPr>
          <p:spPr>
            <a:xfrm>
              <a:off x="2012426" y="4804940"/>
              <a:ext cx="3977162" cy="403860"/>
            </a:xfrm>
            <a:custGeom>
              <a:avLst/>
              <a:gdLst>
                <a:gd name="connsiteX0" fmla="*/ 3779520 w 3779520"/>
                <a:gd name="connsiteY0" fmla="*/ 0 h 853440"/>
                <a:gd name="connsiteX1" fmla="*/ 3169920 w 3779520"/>
                <a:gd name="connsiteY1" fmla="*/ 853440 h 853440"/>
                <a:gd name="connsiteX2" fmla="*/ 0 w 3779520"/>
                <a:gd name="connsiteY2" fmla="*/ 853440 h 853440"/>
                <a:gd name="connsiteX0-1" fmla="*/ 3860889 w 3860889"/>
                <a:gd name="connsiteY0-2" fmla="*/ 0 h 403860"/>
                <a:gd name="connsiteX1-3" fmla="*/ 3169920 w 3860889"/>
                <a:gd name="connsiteY1-4" fmla="*/ 403860 h 403860"/>
                <a:gd name="connsiteX2-5" fmla="*/ 0 w 3860889"/>
                <a:gd name="connsiteY2-6" fmla="*/ 403860 h 403860"/>
              </a:gdLst>
              <a:ahLst/>
              <a:cxnLst>
                <a:cxn ang="0">
                  <a:pos x="connsiteX0-1" y="connsiteY0-2"/>
                </a:cxn>
                <a:cxn ang="0">
                  <a:pos x="connsiteX1-3" y="connsiteY1-4"/>
                </a:cxn>
                <a:cxn ang="0">
                  <a:pos x="connsiteX2-5" y="connsiteY2-6"/>
                </a:cxn>
              </a:cxnLst>
              <a:rect l="l" t="t" r="r" b="b"/>
              <a:pathLst>
                <a:path w="3860889" h="403860">
                  <a:moveTo>
                    <a:pt x="3860889" y="0"/>
                  </a:moveTo>
                  <a:lnTo>
                    <a:pt x="3169920" y="403860"/>
                  </a:lnTo>
                  <a:lnTo>
                    <a:pt x="0" y="403860"/>
                  </a:ln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endParaRPr>
            </a:p>
          </p:txBody>
        </p:sp>
        <p:sp>
          <p:nvSpPr>
            <p:cNvPr id="50" name="椭圆 49"/>
            <p:cNvSpPr/>
            <p:nvPr/>
          </p:nvSpPr>
          <p:spPr>
            <a:xfrm>
              <a:off x="1912294" y="5120635"/>
              <a:ext cx="176331" cy="17633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endParaRPr>
            </a:p>
          </p:txBody>
        </p:sp>
        <p:sp>
          <p:nvSpPr>
            <p:cNvPr id="51" name="Freeform 246"/>
            <p:cNvSpPr/>
            <p:nvPr/>
          </p:nvSpPr>
          <p:spPr bwMode="auto">
            <a:xfrm>
              <a:off x="2202745" y="4848178"/>
              <a:ext cx="300346" cy="294925"/>
            </a:xfrm>
            <a:custGeom>
              <a:avLst/>
              <a:gdLst>
                <a:gd name="T0" fmla="*/ 409249 w 159"/>
                <a:gd name="T1" fmla="*/ 295952 h 156"/>
                <a:gd name="T2" fmla="*/ 326293 w 159"/>
                <a:gd name="T3" fmla="*/ 279356 h 156"/>
                <a:gd name="T4" fmla="*/ 257163 w 159"/>
                <a:gd name="T5" fmla="*/ 210209 h 156"/>
                <a:gd name="T6" fmla="*/ 342884 w 159"/>
                <a:gd name="T7" fmla="*/ 121700 h 156"/>
                <a:gd name="T8" fmla="*/ 367771 w 159"/>
                <a:gd name="T9" fmla="*/ 118934 h 156"/>
                <a:gd name="T10" fmla="*/ 409249 w 159"/>
                <a:gd name="T11" fmla="*/ 52552 h 156"/>
                <a:gd name="T12" fmla="*/ 387127 w 159"/>
                <a:gd name="T13" fmla="*/ 30425 h 156"/>
                <a:gd name="T14" fmla="*/ 320763 w 159"/>
                <a:gd name="T15" fmla="*/ 71914 h 156"/>
                <a:gd name="T16" fmla="*/ 317997 w 159"/>
                <a:gd name="T17" fmla="*/ 96807 h 156"/>
                <a:gd name="T18" fmla="*/ 232276 w 159"/>
                <a:gd name="T19" fmla="*/ 182550 h 156"/>
                <a:gd name="T20" fmla="*/ 154851 w 159"/>
                <a:gd name="T21" fmla="*/ 107870 h 156"/>
                <a:gd name="T22" fmla="*/ 138260 w 159"/>
                <a:gd name="T23" fmla="*/ 24893 h 156"/>
                <a:gd name="T24" fmla="*/ 88486 w 159"/>
                <a:gd name="T25" fmla="*/ 0 h 156"/>
                <a:gd name="T26" fmla="*/ 121669 w 159"/>
                <a:gd name="T27" fmla="*/ 33191 h 156"/>
                <a:gd name="T28" fmla="*/ 107843 w 159"/>
                <a:gd name="T29" fmla="*/ 88509 h 156"/>
                <a:gd name="T30" fmla="*/ 52539 w 159"/>
                <a:gd name="T31" fmla="*/ 102338 h 156"/>
                <a:gd name="T32" fmla="*/ 8296 w 159"/>
                <a:gd name="T33" fmla="*/ 55318 h 156"/>
                <a:gd name="T34" fmla="*/ 27652 w 159"/>
                <a:gd name="T35" fmla="*/ 135529 h 156"/>
                <a:gd name="T36" fmla="*/ 113373 w 159"/>
                <a:gd name="T37" fmla="*/ 152125 h 156"/>
                <a:gd name="T38" fmla="*/ 179738 w 159"/>
                <a:gd name="T39" fmla="*/ 218506 h 156"/>
                <a:gd name="T40" fmla="*/ 35948 w 159"/>
                <a:gd name="T41" fmla="*/ 359568 h 156"/>
                <a:gd name="T42" fmla="*/ 35948 w 159"/>
                <a:gd name="T43" fmla="*/ 401056 h 156"/>
                <a:gd name="T44" fmla="*/ 38713 w 159"/>
                <a:gd name="T45" fmla="*/ 403822 h 156"/>
                <a:gd name="T46" fmla="*/ 80191 w 159"/>
                <a:gd name="T47" fmla="*/ 403822 h 156"/>
                <a:gd name="T48" fmla="*/ 221216 w 159"/>
                <a:gd name="T49" fmla="*/ 262761 h 156"/>
                <a:gd name="T50" fmla="*/ 282050 w 159"/>
                <a:gd name="T51" fmla="*/ 323611 h 156"/>
                <a:gd name="T52" fmla="*/ 298641 w 159"/>
                <a:gd name="T53" fmla="*/ 406588 h 156"/>
                <a:gd name="T54" fmla="*/ 365006 w 159"/>
                <a:gd name="T55" fmla="*/ 428715 h 156"/>
                <a:gd name="T56" fmla="*/ 323528 w 159"/>
                <a:gd name="T57" fmla="*/ 387227 h 156"/>
                <a:gd name="T58" fmla="*/ 334589 w 159"/>
                <a:gd name="T59" fmla="*/ 342972 h 156"/>
                <a:gd name="T60" fmla="*/ 378832 w 159"/>
                <a:gd name="T61" fmla="*/ 331908 h 156"/>
                <a:gd name="T62" fmla="*/ 428605 w 159"/>
                <a:gd name="T63" fmla="*/ 381695 h 156"/>
                <a:gd name="T64" fmla="*/ 409249 w 159"/>
                <a:gd name="T65" fmla="*/ 295952 h 15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59" h="156">
                  <a:moveTo>
                    <a:pt x="148" y="107"/>
                  </a:moveTo>
                  <a:cubicBezTo>
                    <a:pt x="140" y="99"/>
                    <a:pt x="128" y="97"/>
                    <a:pt x="118" y="101"/>
                  </a:cubicBezTo>
                  <a:cubicBezTo>
                    <a:pt x="93" y="76"/>
                    <a:pt x="93" y="76"/>
                    <a:pt x="93" y="76"/>
                  </a:cubicBezTo>
                  <a:cubicBezTo>
                    <a:pt x="124" y="44"/>
                    <a:pt x="124" y="44"/>
                    <a:pt x="124" y="44"/>
                  </a:cubicBezTo>
                  <a:cubicBezTo>
                    <a:pt x="133" y="43"/>
                    <a:pt x="133" y="43"/>
                    <a:pt x="133" y="43"/>
                  </a:cubicBezTo>
                  <a:cubicBezTo>
                    <a:pt x="148" y="19"/>
                    <a:pt x="148" y="19"/>
                    <a:pt x="148" y="19"/>
                  </a:cubicBezTo>
                  <a:cubicBezTo>
                    <a:pt x="140" y="11"/>
                    <a:pt x="140" y="11"/>
                    <a:pt x="140" y="11"/>
                  </a:cubicBezTo>
                  <a:cubicBezTo>
                    <a:pt x="116" y="26"/>
                    <a:pt x="116" y="26"/>
                    <a:pt x="116" y="26"/>
                  </a:cubicBezTo>
                  <a:cubicBezTo>
                    <a:pt x="115" y="35"/>
                    <a:pt x="115" y="35"/>
                    <a:pt x="115" y="35"/>
                  </a:cubicBezTo>
                  <a:cubicBezTo>
                    <a:pt x="84" y="66"/>
                    <a:pt x="84" y="66"/>
                    <a:pt x="84" y="66"/>
                  </a:cubicBezTo>
                  <a:cubicBezTo>
                    <a:pt x="56" y="39"/>
                    <a:pt x="56" y="39"/>
                    <a:pt x="56" y="39"/>
                  </a:cubicBezTo>
                  <a:cubicBezTo>
                    <a:pt x="60" y="29"/>
                    <a:pt x="58" y="17"/>
                    <a:pt x="50" y="9"/>
                  </a:cubicBezTo>
                  <a:cubicBezTo>
                    <a:pt x="45" y="4"/>
                    <a:pt x="38" y="1"/>
                    <a:pt x="32" y="0"/>
                  </a:cubicBezTo>
                  <a:cubicBezTo>
                    <a:pt x="44" y="12"/>
                    <a:pt x="44" y="12"/>
                    <a:pt x="44" y="12"/>
                  </a:cubicBezTo>
                  <a:cubicBezTo>
                    <a:pt x="39" y="32"/>
                    <a:pt x="39" y="32"/>
                    <a:pt x="39" y="32"/>
                  </a:cubicBezTo>
                  <a:cubicBezTo>
                    <a:pt x="19" y="37"/>
                    <a:pt x="19" y="37"/>
                    <a:pt x="19" y="37"/>
                  </a:cubicBezTo>
                  <a:cubicBezTo>
                    <a:pt x="3" y="20"/>
                    <a:pt x="3" y="20"/>
                    <a:pt x="3" y="20"/>
                  </a:cubicBezTo>
                  <a:cubicBezTo>
                    <a:pt x="0" y="30"/>
                    <a:pt x="2" y="41"/>
                    <a:pt x="10" y="49"/>
                  </a:cubicBezTo>
                  <a:cubicBezTo>
                    <a:pt x="18" y="57"/>
                    <a:pt x="30" y="59"/>
                    <a:pt x="41" y="55"/>
                  </a:cubicBezTo>
                  <a:cubicBezTo>
                    <a:pt x="65" y="79"/>
                    <a:pt x="65" y="79"/>
                    <a:pt x="65" y="79"/>
                  </a:cubicBezTo>
                  <a:cubicBezTo>
                    <a:pt x="13" y="130"/>
                    <a:pt x="13" y="130"/>
                    <a:pt x="13" y="130"/>
                  </a:cubicBezTo>
                  <a:cubicBezTo>
                    <a:pt x="9" y="134"/>
                    <a:pt x="9" y="141"/>
                    <a:pt x="13" y="145"/>
                  </a:cubicBezTo>
                  <a:cubicBezTo>
                    <a:pt x="14" y="146"/>
                    <a:pt x="14" y="146"/>
                    <a:pt x="14" y="146"/>
                  </a:cubicBezTo>
                  <a:cubicBezTo>
                    <a:pt x="18" y="150"/>
                    <a:pt x="25" y="150"/>
                    <a:pt x="29" y="146"/>
                  </a:cubicBezTo>
                  <a:cubicBezTo>
                    <a:pt x="80" y="95"/>
                    <a:pt x="80" y="95"/>
                    <a:pt x="80" y="95"/>
                  </a:cubicBezTo>
                  <a:cubicBezTo>
                    <a:pt x="102" y="117"/>
                    <a:pt x="102" y="117"/>
                    <a:pt x="102" y="117"/>
                  </a:cubicBezTo>
                  <a:cubicBezTo>
                    <a:pt x="98" y="127"/>
                    <a:pt x="100" y="139"/>
                    <a:pt x="108" y="147"/>
                  </a:cubicBezTo>
                  <a:cubicBezTo>
                    <a:pt x="115" y="154"/>
                    <a:pt x="124" y="156"/>
                    <a:pt x="132" y="155"/>
                  </a:cubicBezTo>
                  <a:cubicBezTo>
                    <a:pt x="117" y="140"/>
                    <a:pt x="117" y="140"/>
                    <a:pt x="117" y="140"/>
                  </a:cubicBezTo>
                  <a:cubicBezTo>
                    <a:pt x="121" y="124"/>
                    <a:pt x="121" y="124"/>
                    <a:pt x="121" y="124"/>
                  </a:cubicBezTo>
                  <a:cubicBezTo>
                    <a:pt x="137" y="120"/>
                    <a:pt x="137" y="120"/>
                    <a:pt x="137" y="120"/>
                  </a:cubicBezTo>
                  <a:cubicBezTo>
                    <a:pt x="155" y="138"/>
                    <a:pt x="155" y="138"/>
                    <a:pt x="155" y="138"/>
                  </a:cubicBezTo>
                  <a:cubicBezTo>
                    <a:pt x="159" y="127"/>
                    <a:pt x="157" y="115"/>
                    <a:pt x="148" y="107"/>
                  </a:cubicBezTo>
                  <a:close/>
                </a:path>
              </a:pathLst>
            </a:custGeom>
            <a:solidFill>
              <a:schemeClr val="tx1">
                <a:lumMod val="50000"/>
                <a:lumOff val="50000"/>
              </a:schemeClr>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宋体" panose="02010600030101010101" pitchFamily="2" charset="-122"/>
                <a:cs typeface="+mn-cs"/>
              </a:endParaRPr>
            </a:p>
          </p:txBody>
        </p:sp>
        <p:sp>
          <p:nvSpPr>
            <p:cNvPr id="52" name="文本框 51"/>
            <p:cNvSpPr txBox="1"/>
            <p:nvPr/>
          </p:nvSpPr>
          <p:spPr bwMode="auto">
            <a:xfrm>
              <a:off x="2449914" y="4784649"/>
              <a:ext cx="1922797" cy="400863"/>
            </a:xfrm>
            <a:prstGeom prst="rect">
              <a:avLst/>
            </a:prstGeom>
            <a:noFill/>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0" normalizeH="0" baseline="0" noProof="0" dirty="0">
                  <a:ln>
                    <a:noFill/>
                  </a:ln>
                  <a:solidFill>
                    <a:srgbClr val="FFFFFF">
                      <a:lumMod val="50000"/>
                    </a:srgbClr>
                  </a:solidFill>
                  <a:effectLst/>
                  <a:uLnTx/>
                  <a:uFillTx/>
                  <a:latin typeface="方正正黑简体" panose="02000000000000000000" pitchFamily="2" charset="-122"/>
                  <a:ea typeface="方正正黑简体" panose="02000000000000000000" pitchFamily="2" charset="-122"/>
                  <a:cs typeface="+mn-cs"/>
                </a:rPr>
                <a:t>在此添加标题</a:t>
              </a:r>
            </a:p>
          </p:txBody>
        </p:sp>
        <p:sp>
          <p:nvSpPr>
            <p:cNvPr id="53" name="文本框 52"/>
            <p:cNvSpPr txBox="1"/>
            <p:nvPr/>
          </p:nvSpPr>
          <p:spPr bwMode="auto">
            <a:xfrm>
              <a:off x="2106681" y="5222992"/>
              <a:ext cx="2335184" cy="757130"/>
            </a:xfrm>
            <a:prstGeom prst="rect">
              <a:avLst/>
            </a:prstGeom>
            <a:noFill/>
          </p:spPr>
          <p:txBody>
            <a:bodyPr wrap="square">
              <a:spAutoFit/>
            </a:bodyPr>
            <a:lstStyle/>
            <a:p>
              <a:pPr marL="0" marR="0" lvl="0" indent="0" algn="just" defTabSz="914400" rtl="0" eaLnBrk="1" fontAlgn="auto" latinLnBrk="0" hangingPunct="1">
                <a:lnSpc>
                  <a:spcPct val="120000"/>
                </a:lnSpc>
                <a:spcBef>
                  <a:spcPts val="0"/>
                </a:spcBef>
                <a:spcAft>
                  <a:spcPts val="0"/>
                </a:spcAft>
                <a:buClrTx/>
                <a:buSzTx/>
                <a:buFontTx/>
                <a:buNone/>
                <a:defRPr/>
              </a:pPr>
              <a:r>
                <a:rPr kumimoji="0" lang="zh-CN" altLang="en-US" sz="1200" b="0" i="0" u="none" strike="noStrike" kern="1200" cap="none" spc="0" normalizeH="0" baseline="0" noProof="0" dirty="0">
                  <a:ln>
                    <a:noFill/>
                  </a:ln>
                  <a:solidFill>
                    <a:srgbClr val="FFFFFF">
                      <a:lumMod val="50000"/>
                    </a:srgbClr>
                  </a:solidFill>
                  <a:effectLst/>
                  <a:uLnTx/>
                  <a:uFillTx/>
                  <a:latin typeface="方正正纤黑简体" panose="02000000000000000000" pitchFamily="2" charset="-122"/>
                  <a:ea typeface="方正正纤黑简体" panose="02000000000000000000" pitchFamily="2" charset="-122"/>
                  <a:cs typeface="+mn-cs"/>
                </a:rPr>
                <a:t>锐普有中国最大的原创</a:t>
              </a:r>
              <a:r>
                <a:rPr kumimoji="0" lang="en-US" altLang="zh-CN" sz="1200" b="0" i="0" u="none" strike="noStrike" kern="1200" cap="none" spc="0" normalizeH="0" baseline="0" noProof="0" dirty="0">
                  <a:ln>
                    <a:noFill/>
                  </a:ln>
                  <a:solidFill>
                    <a:srgbClr val="FFFFFF">
                      <a:lumMod val="50000"/>
                    </a:srgbClr>
                  </a:solidFill>
                  <a:effectLst/>
                  <a:uLnTx/>
                  <a:uFillTx/>
                  <a:latin typeface="方正正纤黑简体" panose="02000000000000000000" pitchFamily="2" charset="-122"/>
                  <a:ea typeface="方正正纤黑简体" panose="02000000000000000000" pitchFamily="2" charset="-122"/>
                  <a:cs typeface="+mn-cs"/>
                </a:rPr>
                <a:t>PPT</a:t>
              </a:r>
              <a:r>
                <a:rPr kumimoji="0" lang="zh-CN" altLang="en-US" sz="1200" b="0" i="0" u="none" strike="noStrike" kern="1200" cap="none" spc="0" normalizeH="0" baseline="0" noProof="0" dirty="0">
                  <a:ln>
                    <a:noFill/>
                  </a:ln>
                  <a:solidFill>
                    <a:srgbClr val="FFFFFF">
                      <a:lumMod val="50000"/>
                    </a:srgbClr>
                  </a:solidFill>
                  <a:effectLst/>
                  <a:uLnTx/>
                  <a:uFillTx/>
                  <a:latin typeface="方正正纤黑简体" panose="02000000000000000000" pitchFamily="2" charset="-122"/>
                  <a:ea typeface="方正正纤黑简体" panose="02000000000000000000" pitchFamily="2" charset="-122"/>
                  <a:cs typeface="+mn-cs"/>
                </a:rPr>
                <a:t>素材站有中国最强的</a:t>
              </a:r>
              <a:r>
                <a:rPr kumimoji="0" lang="en-US" altLang="zh-CN" sz="1200" b="0" i="0" u="none" strike="noStrike" kern="1200" cap="none" spc="0" normalizeH="0" baseline="0" noProof="0" dirty="0">
                  <a:ln>
                    <a:noFill/>
                  </a:ln>
                  <a:solidFill>
                    <a:srgbClr val="FFFFFF">
                      <a:lumMod val="50000"/>
                    </a:srgbClr>
                  </a:solidFill>
                  <a:effectLst/>
                  <a:uLnTx/>
                  <a:uFillTx/>
                  <a:latin typeface="方正正纤黑简体" panose="02000000000000000000" pitchFamily="2" charset="-122"/>
                  <a:ea typeface="方正正纤黑简体" panose="02000000000000000000" pitchFamily="2" charset="-122"/>
                  <a:cs typeface="+mn-cs"/>
                </a:rPr>
                <a:t>PPT</a:t>
              </a:r>
              <a:r>
                <a:rPr kumimoji="0" lang="zh-CN" altLang="en-US" sz="1200" b="0" i="0" u="none" strike="noStrike" kern="1200" cap="none" spc="0" normalizeH="0" baseline="0" noProof="0" dirty="0">
                  <a:ln>
                    <a:noFill/>
                  </a:ln>
                  <a:solidFill>
                    <a:srgbClr val="FFFFFF">
                      <a:lumMod val="50000"/>
                    </a:srgbClr>
                  </a:solidFill>
                  <a:effectLst/>
                  <a:uLnTx/>
                  <a:uFillTx/>
                  <a:latin typeface="方正正纤黑简体" panose="02000000000000000000" pitchFamily="2" charset="-122"/>
                  <a:ea typeface="方正正纤黑简体" panose="02000000000000000000" pitchFamily="2" charset="-122"/>
                  <a:cs typeface="+mn-cs"/>
                </a:rPr>
                <a:t>制作团队</a:t>
              </a:r>
            </a:p>
          </p:txBody>
        </p:sp>
      </p:grpSp>
      <p:grpSp>
        <p:nvGrpSpPr>
          <p:cNvPr id="76" name="组合 75"/>
          <p:cNvGrpSpPr/>
          <p:nvPr/>
        </p:nvGrpSpPr>
        <p:grpSpPr>
          <a:xfrm>
            <a:off x="7134281" y="4958836"/>
            <a:ext cx="3736560" cy="1323489"/>
            <a:chOff x="6200247" y="4623378"/>
            <a:chExt cx="3736560" cy="1323489"/>
          </a:xfrm>
        </p:grpSpPr>
        <p:sp>
          <p:nvSpPr>
            <p:cNvPr id="55" name="任意多边形 54"/>
            <p:cNvSpPr/>
            <p:nvPr/>
          </p:nvSpPr>
          <p:spPr>
            <a:xfrm flipH="1">
              <a:off x="6200247" y="4623378"/>
              <a:ext cx="3714694" cy="571500"/>
            </a:xfrm>
            <a:custGeom>
              <a:avLst/>
              <a:gdLst>
                <a:gd name="connsiteX0" fmla="*/ 3779520 w 3779520"/>
                <a:gd name="connsiteY0" fmla="*/ 0 h 853440"/>
                <a:gd name="connsiteX1" fmla="*/ 3169920 w 3779520"/>
                <a:gd name="connsiteY1" fmla="*/ 853440 h 853440"/>
                <a:gd name="connsiteX2" fmla="*/ 0 w 3779520"/>
                <a:gd name="connsiteY2" fmla="*/ 853440 h 853440"/>
                <a:gd name="connsiteX0-1" fmla="*/ 4303871 w 4303871"/>
                <a:gd name="connsiteY0-2" fmla="*/ 0 h 571500"/>
                <a:gd name="connsiteX1-3" fmla="*/ 3169920 w 4303871"/>
                <a:gd name="connsiteY1-4" fmla="*/ 571500 h 571500"/>
                <a:gd name="connsiteX2-5" fmla="*/ 0 w 4303871"/>
                <a:gd name="connsiteY2-6" fmla="*/ 571500 h 571500"/>
              </a:gdLst>
              <a:ahLst/>
              <a:cxnLst>
                <a:cxn ang="0">
                  <a:pos x="connsiteX0-1" y="connsiteY0-2"/>
                </a:cxn>
                <a:cxn ang="0">
                  <a:pos x="connsiteX1-3" y="connsiteY1-4"/>
                </a:cxn>
                <a:cxn ang="0">
                  <a:pos x="connsiteX2-5" y="connsiteY2-6"/>
                </a:cxn>
              </a:cxnLst>
              <a:rect l="l" t="t" r="r" b="b"/>
              <a:pathLst>
                <a:path w="4303871" h="571500">
                  <a:moveTo>
                    <a:pt x="4303871" y="0"/>
                  </a:moveTo>
                  <a:lnTo>
                    <a:pt x="3169920" y="571500"/>
                  </a:lnTo>
                  <a:lnTo>
                    <a:pt x="0" y="571500"/>
                  </a:lnTo>
                </a:path>
              </a:pathLst>
            </a:cu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endParaRPr>
            </a:p>
          </p:txBody>
        </p:sp>
        <p:sp>
          <p:nvSpPr>
            <p:cNvPr id="56" name="椭圆 55"/>
            <p:cNvSpPr/>
            <p:nvPr/>
          </p:nvSpPr>
          <p:spPr>
            <a:xfrm>
              <a:off x="9760476" y="5120635"/>
              <a:ext cx="176331" cy="17633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endParaRPr>
            </a:p>
          </p:txBody>
        </p:sp>
        <p:grpSp>
          <p:nvGrpSpPr>
            <p:cNvPr id="57" name="组合 56"/>
            <p:cNvGrpSpPr/>
            <p:nvPr/>
          </p:nvGrpSpPr>
          <p:grpSpPr>
            <a:xfrm>
              <a:off x="7463388" y="4771147"/>
              <a:ext cx="338296" cy="343717"/>
              <a:chOff x="3521075" y="3182938"/>
              <a:chExt cx="495300" cy="503237"/>
            </a:xfrm>
            <a:solidFill>
              <a:schemeClr val="tx1">
                <a:lumMod val="50000"/>
                <a:lumOff val="50000"/>
              </a:schemeClr>
            </a:solidFill>
          </p:grpSpPr>
          <p:sp>
            <p:nvSpPr>
              <p:cNvPr id="58" name="Freeform 83"/>
              <p:cNvSpPr>
                <a:spLocks noEditPoints="1"/>
              </p:cNvSpPr>
              <p:nvPr/>
            </p:nvSpPr>
            <p:spPr bwMode="auto">
              <a:xfrm>
                <a:off x="3546475" y="3201988"/>
                <a:ext cx="444500" cy="233362"/>
              </a:xfrm>
              <a:custGeom>
                <a:avLst/>
                <a:gdLst>
                  <a:gd name="T0" fmla="*/ 444343 w 380"/>
                  <a:gd name="T1" fmla="*/ 232696 h 199"/>
                  <a:gd name="T2" fmla="*/ 0 w 380"/>
                  <a:gd name="T3" fmla="*/ 232696 h 199"/>
                  <a:gd name="T4" fmla="*/ 0 w 380"/>
                  <a:gd name="T5" fmla="*/ 0 h 199"/>
                  <a:gd name="T6" fmla="*/ 444343 w 380"/>
                  <a:gd name="T7" fmla="*/ 0 h 199"/>
                  <a:gd name="T8" fmla="*/ 444343 w 380"/>
                  <a:gd name="T9" fmla="*/ 232696 h 199"/>
                  <a:gd name="T10" fmla="*/ 444343 w 380"/>
                  <a:gd name="T11" fmla="*/ 232696 h 199"/>
                  <a:gd name="T12" fmla="*/ 16371 w 380"/>
                  <a:gd name="T13" fmla="*/ 218664 h 199"/>
                  <a:gd name="T14" fmla="*/ 431480 w 380"/>
                  <a:gd name="T15" fmla="*/ 218664 h 199"/>
                  <a:gd name="T16" fmla="*/ 431480 w 380"/>
                  <a:gd name="T17" fmla="*/ 14032 h 199"/>
                  <a:gd name="T18" fmla="*/ 16371 w 380"/>
                  <a:gd name="T19" fmla="*/ 14032 h 199"/>
                  <a:gd name="T20" fmla="*/ 16371 w 380"/>
                  <a:gd name="T21" fmla="*/ 218664 h 199"/>
                  <a:gd name="T22" fmla="*/ 16371 w 380"/>
                  <a:gd name="T23" fmla="*/ 218664 h 19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380" h="199">
                    <a:moveTo>
                      <a:pt x="380" y="199"/>
                    </a:moveTo>
                    <a:lnTo>
                      <a:pt x="0" y="199"/>
                    </a:lnTo>
                    <a:lnTo>
                      <a:pt x="0" y="0"/>
                    </a:lnTo>
                    <a:lnTo>
                      <a:pt x="380" y="0"/>
                    </a:lnTo>
                    <a:lnTo>
                      <a:pt x="380" y="199"/>
                    </a:lnTo>
                    <a:close/>
                    <a:moveTo>
                      <a:pt x="14" y="187"/>
                    </a:moveTo>
                    <a:lnTo>
                      <a:pt x="369" y="187"/>
                    </a:lnTo>
                    <a:lnTo>
                      <a:pt x="369" y="12"/>
                    </a:lnTo>
                    <a:lnTo>
                      <a:pt x="14" y="12"/>
                    </a:lnTo>
                    <a:lnTo>
                      <a:pt x="14" y="187"/>
                    </a:ln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宋体" panose="02010600030101010101" pitchFamily="2" charset="-122"/>
                  <a:cs typeface="+mn-cs"/>
                </a:endParaRPr>
              </a:p>
            </p:txBody>
          </p:sp>
          <p:sp>
            <p:nvSpPr>
              <p:cNvPr id="59" name="Rectangle 84"/>
              <p:cNvSpPr>
                <a:spLocks noChangeArrowheads="1"/>
              </p:cNvSpPr>
              <p:nvPr/>
            </p:nvSpPr>
            <p:spPr bwMode="auto">
              <a:xfrm>
                <a:off x="3521075" y="3182938"/>
                <a:ext cx="495300" cy="55562"/>
              </a:xfrm>
              <a:prstGeom prst="rect">
                <a:avLst/>
              </a:prstGeom>
              <a:grpFill/>
              <a:ln>
                <a:noFill/>
              </a:ln>
            </p:spPr>
            <p:txBody>
              <a:bodyPr/>
              <a:lstStyle>
                <a:lvl1pPr>
                  <a:defRPr>
                    <a:solidFill>
                      <a:schemeClr val="tx1"/>
                    </a:solidFill>
                    <a:latin typeface="Calibri" panose="020F0502020204030204"/>
                    <a:ea typeface="宋体" panose="02010600030101010101" pitchFamily="2" charset="-122"/>
                  </a:defRPr>
                </a:lvl1pPr>
                <a:lvl2pPr marL="742950" indent="-285750">
                  <a:defRPr>
                    <a:solidFill>
                      <a:schemeClr val="tx1"/>
                    </a:solidFill>
                    <a:latin typeface="Calibri" panose="020F0502020204030204"/>
                    <a:ea typeface="宋体" panose="02010600030101010101" pitchFamily="2" charset="-122"/>
                  </a:defRPr>
                </a:lvl2pPr>
                <a:lvl3pPr marL="1143000" indent="-228600">
                  <a:defRPr>
                    <a:solidFill>
                      <a:schemeClr val="tx1"/>
                    </a:solidFill>
                    <a:latin typeface="Calibri" panose="020F0502020204030204"/>
                    <a:ea typeface="宋体" panose="02010600030101010101" pitchFamily="2" charset="-122"/>
                  </a:defRPr>
                </a:lvl3pPr>
                <a:lvl4pPr marL="1600200" indent="-228600">
                  <a:defRPr>
                    <a:solidFill>
                      <a:schemeClr val="tx1"/>
                    </a:solidFill>
                    <a:latin typeface="Calibri" panose="020F0502020204030204"/>
                    <a:ea typeface="宋体" panose="02010600030101010101" pitchFamily="2" charset="-122"/>
                  </a:defRPr>
                </a:lvl4pPr>
                <a:lvl5pPr marL="2057400" indent="-228600">
                  <a:defRPr>
                    <a:solidFill>
                      <a:schemeClr val="tx1"/>
                    </a:solidFill>
                    <a:latin typeface="Calibri" panose="020F0502020204030204"/>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宋体" panose="02010600030101010101" pitchFamily="2" charset="-122"/>
                  <a:cs typeface="+mn-cs"/>
                </a:endParaRPr>
              </a:p>
            </p:txBody>
          </p:sp>
          <p:sp>
            <p:nvSpPr>
              <p:cNvPr id="60" name="Freeform 85"/>
              <p:cNvSpPr>
                <a:spLocks noEditPoints="1"/>
              </p:cNvSpPr>
              <p:nvPr/>
            </p:nvSpPr>
            <p:spPr bwMode="auto">
              <a:xfrm>
                <a:off x="3714750" y="3305175"/>
                <a:ext cx="255588" cy="198438"/>
              </a:xfrm>
              <a:custGeom>
                <a:avLst/>
                <a:gdLst>
                  <a:gd name="T0" fmla="*/ 252142 w 92"/>
                  <a:gd name="T1" fmla="*/ 110436 h 72"/>
                  <a:gd name="T2" fmla="*/ 252142 w 92"/>
                  <a:gd name="T3" fmla="*/ 110436 h 72"/>
                  <a:gd name="T4" fmla="*/ 252142 w 92"/>
                  <a:gd name="T5" fmla="*/ 110436 h 72"/>
                  <a:gd name="T6" fmla="*/ 252142 w 92"/>
                  <a:gd name="T7" fmla="*/ 110436 h 72"/>
                  <a:gd name="T8" fmla="*/ 249371 w 92"/>
                  <a:gd name="T9" fmla="*/ 110436 h 72"/>
                  <a:gd name="T10" fmla="*/ 246601 w 92"/>
                  <a:gd name="T11" fmla="*/ 102153 h 72"/>
                  <a:gd name="T12" fmla="*/ 207810 w 92"/>
                  <a:gd name="T13" fmla="*/ 46935 h 72"/>
                  <a:gd name="T14" fmla="*/ 196726 w 92"/>
                  <a:gd name="T15" fmla="*/ 38653 h 72"/>
                  <a:gd name="T16" fmla="*/ 180102 w 92"/>
                  <a:gd name="T17" fmla="*/ 38653 h 72"/>
                  <a:gd name="T18" fmla="*/ 180102 w 92"/>
                  <a:gd name="T19" fmla="*/ 38653 h 72"/>
                  <a:gd name="T20" fmla="*/ 193956 w 92"/>
                  <a:gd name="T21" fmla="*/ 49696 h 72"/>
                  <a:gd name="T22" fmla="*/ 177331 w 92"/>
                  <a:gd name="T23" fmla="*/ 57979 h 72"/>
                  <a:gd name="T24" fmla="*/ 185643 w 92"/>
                  <a:gd name="T25" fmla="*/ 69023 h 72"/>
                  <a:gd name="T26" fmla="*/ 157935 w 92"/>
                  <a:gd name="T27" fmla="*/ 135284 h 72"/>
                  <a:gd name="T28" fmla="*/ 157935 w 92"/>
                  <a:gd name="T29" fmla="*/ 135284 h 72"/>
                  <a:gd name="T30" fmla="*/ 157935 w 92"/>
                  <a:gd name="T31" fmla="*/ 135284 h 72"/>
                  <a:gd name="T32" fmla="*/ 157935 w 92"/>
                  <a:gd name="T33" fmla="*/ 135284 h 72"/>
                  <a:gd name="T34" fmla="*/ 157935 w 92"/>
                  <a:gd name="T35" fmla="*/ 135284 h 72"/>
                  <a:gd name="T36" fmla="*/ 127457 w 92"/>
                  <a:gd name="T37" fmla="*/ 71783 h 72"/>
                  <a:gd name="T38" fmla="*/ 132998 w 92"/>
                  <a:gd name="T39" fmla="*/ 57979 h 72"/>
                  <a:gd name="T40" fmla="*/ 119144 w 92"/>
                  <a:gd name="T41" fmla="*/ 52457 h 72"/>
                  <a:gd name="T42" fmla="*/ 130227 w 92"/>
                  <a:gd name="T43" fmla="*/ 41414 h 72"/>
                  <a:gd name="T44" fmla="*/ 130227 w 92"/>
                  <a:gd name="T45" fmla="*/ 41414 h 72"/>
                  <a:gd name="T46" fmla="*/ 116373 w 92"/>
                  <a:gd name="T47" fmla="*/ 41414 h 72"/>
                  <a:gd name="T48" fmla="*/ 80353 w 92"/>
                  <a:gd name="T49" fmla="*/ 38653 h 72"/>
                  <a:gd name="T50" fmla="*/ 72041 w 92"/>
                  <a:gd name="T51" fmla="*/ 33131 h 72"/>
                  <a:gd name="T52" fmla="*/ 22166 w 92"/>
                  <a:gd name="T53" fmla="*/ 0 h 72"/>
                  <a:gd name="T54" fmla="*/ 0 w 92"/>
                  <a:gd name="T55" fmla="*/ 33131 h 72"/>
                  <a:gd name="T56" fmla="*/ 52645 w 92"/>
                  <a:gd name="T57" fmla="*/ 63501 h 72"/>
                  <a:gd name="T58" fmla="*/ 105290 w 92"/>
                  <a:gd name="T59" fmla="*/ 74544 h 72"/>
                  <a:gd name="T60" fmla="*/ 105290 w 92"/>
                  <a:gd name="T61" fmla="*/ 198785 h 72"/>
                  <a:gd name="T62" fmla="*/ 105290 w 92"/>
                  <a:gd name="T63" fmla="*/ 198785 h 72"/>
                  <a:gd name="T64" fmla="*/ 216122 w 92"/>
                  <a:gd name="T65" fmla="*/ 196024 h 72"/>
                  <a:gd name="T66" fmla="*/ 216122 w 92"/>
                  <a:gd name="T67" fmla="*/ 193263 h 72"/>
                  <a:gd name="T68" fmla="*/ 216122 w 92"/>
                  <a:gd name="T69" fmla="*/ 173937 h 72"/>
                  <a:gd name="T70" fmla="*/ 227205 w 92"/>
                  <a:gd name="T71" fmla="*/ 182220 h 72"/>
                  <a:gd name="T72" fmla="*/ 252142 w 92"/>
                  <a:gd name="T73" fmla="*/ 132523 h 72"/>
                  <a:gd name="T74" fmla="*/ 252142 w 92"/>
                  <a:gd name="T75" fmla="*/ 129762 h 72"/>
                  <a:gd name="T76" fmla="*/ 252142 w 92"/>
                  <a:gd name="T77" fmla="*/ 129762 h 72"/>
                  <a:gd name="T78" fmla="*/ 252142 w 92"/>
                  <a:gd name="T79" fmla="*/ 110436 h 72"/>
                  <a:gd name="T80" fmla="*/ 213351 w 92"/>
                  <a:gd name="T81" fmla="*/ 124241 h 72"/>
                  <a:gd name="T82" fmla="*/ 213351 w 92"/>
                  <a:gd name="T83" fmla="*/ 118719 h 72"/>
                  <a:gd name="T84" fmla="*/ 213351 w 92"/>
                  <a:gd name="T85" fmla="*/ 121480 h 72"/>
                  <a:gd name="T86" fmla="*/ 213351 w 92"/>
                  <a:gd name="T87" fmla="*/ 124241 h 7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92" h="72">
                    <a:moveTo>
                      <a:pt x="91" y="40"/>
                    </a:moveTo>
                    <a:cubicBezTo>
                      <a:pt x="91" y="40"/>
                      <a:pt x="91" y="40"/>
                      <a:pt x="91" y="40"/>
                    </a:cubicBezTo>
                    <a:cubicBezTo>
                      <a:pt x="91" y="40"/>
                      <a:pt x="91" y="40"/>
                      <a:pt x="91" y="40"/>
                    </a:cubicBezTo>
                    <a:cubicBezTo>
                      <a:pt x="91" y="40"/>
                      <a:pt x="91" y="40"/>
                      <a:pt x="91" y="40"/>
                    </a:cubicBezTo>
                    <a:cubicBezTo>
                      <a:pt x="90" y="40"/>
                      <a:pt x="90" y="40"/>
                      <a:pt x="90" y="40"/>
                    </a:cubicBezTo>
                    <a:cubicBezTo>
                      <a:pt x="89" y="37"/>
                      <a:pt x="89" y="37"/>
                      <a:pt x="89" y="37"/>
                    </a:cubicBezTo>
                    <a:cubicBezTo>
                      <a:pt x="75" y="17"/>
                      <a:pt x="75" y="17"/>
                      <a:pt x="75" y="17"/>
                    </a:cubicBezTo>
                    <a:cubicBezTo>
                      <a:pt x="75" y="17"/>
                      <a:pt x="72" y="14"/>
                      <a:pt x="71" y="14"/>
                    </a:cubicBezTo>
                    <a:cubicBezTo>
                      <a:pt x="69" y="14"/>
                      <a:pt x="67" y="14"/>
                      <a:pt x="65" y="14"/>
                    </a:cubicBezTo>
                    <a:cubicBezTo>
                      <a:pt x="65" y="14"/>
                      <a:pt x="65" y="14"/>
                      <a:pt x="65" y="14"/>
                    </a:cubicBezTo>
                    <a:cubicBezTo>
                      <a:pt x="70" y="18"/>
                      <a:pt x="70" y="18"/>
                      <a:pt x="70" y="18"/>
                    </a:cubicBezTo>
                    <a:cubicBezTo>
                      <a:pt x="64" y="21"/>
                      <a:pt x="64" y="21"/>
                      <a:pt x="64" y="21"/>
                    </a:cubicBezTo>
                    <a:cubicBezTo>
                      <a:pt x="67" y="25"/>
                      <a:pt x="67" y="25"/>
                      <a:pt x="67" y="25"/>
                    </a:cubicBezTo>
                    <a:cubicBezTo>
                      <a:pt x="57" y="49"/>
                      <a:pt x="57" y="49"/>
                      <a:pt x="57" y="49"/>
                    </a:cubicBezTo>
                    <a:cubicBezTo>
                      <a:pt x="57" y="49"/>
                      <a:pt x="57" y="49"/>
                      <a:pt x="57" y="49"/>
                    </a:cubicBezTo>
                    <a:cubicBezTo>
                      <a:pt x="57" y="49"/>
                      <a:pt x="57" y="49"/>
                      <a:pt x="57" y="49"/>
                    </a:cubicBezTo>
                    <a:cubicBezTo>
                      <a:pt x="57" y="49"/>
                      <a:pt x="57" y="49"/>
                      <a:pt x="57" y="49"/>
                    </a:cubicBezTo>
                    <a:cubicBezTo>
                      <a:pt x="57" y="49"/>
                      <a:pt x="57" y="49"/>
                      <a:pt x="57" y="49"/>
                    </a:cubicBezTo>
                    <a:cubicBezTo>
                      <a:pt x="46" y="26"/>
                      <a:pt x="46" y="26"/>
                      <a:pt x="46" y="26"/>
                    </a:cubicBezTo>
                    <a:cubicBezTo>
                      <a:pt x="48" y="21"/>
                      <a:pt x="48" y="21"/>
                      <a:pt x="48" y="21"/>
                    </a:cubicBezTo>
                    <a:cubicBezTo>
                      <a:pt x="43" y="19"/>
                      <a:pt x="43" y="19"/>
                      <a:pt x="43" y="19"/>
                    </a:cubicBezTo>
                    <a:cubicBezTo>
                      <a:pt x="47" y="15"/>
                      <a:pt x="47" y="15"/>
                      <a:pt x="47" y="15"/>
                    </a:cubicBezTo>
                    <a:cubicBezTo>
                      <a:pt x="47" y="15"/>
                      <a:pt x="47" y="15"/>
                      <a:pt x="47" y="15"/>
                    </a:cubicBezTo>
                    <a:cubicBezTo>
                      <a:pt x="45" y="15"/>
                      <a:pt x="44" y="15"/>
                      <a:pt x="42" y="15"/>
                    </a:cubicBezTo>
                    <a:cubicBezTo>
                      <a:pt x="42" y="15"/>
                      <a:pt x="30" y="14"/>
                      <a:pt x="29" y="14"/>
                    </a:cubicBezTo>
                    <a:cubicBezTo>
                      <a:pt x="26" y="12"/>
                      <a:pt x="26" y="12"/>
                      <a:pt x="26" y="12"/>
                    </a:cubicBezTo>
                    <a:cubicBezTo>
                      <a:pt x="8" y="0"/>
                      <a:pt x="8" y="0"/>
                      <a:pt x="8" y="0"/>
                    </a:cubicBezTo>
                    <a:cubicBezTo>
                      <a:pt x="5" y="4"/>
                      <a:pt x="2" y="8"/>
                      <a:pt x="0" y="12"/>
                    </a:cubicBezTo>
                    <a:cubicBezTo>
                      <a:pt x="19" y="23"/>
                      <a:pt x="19" y="23"/>
                      <a:pt x="19" y="23"/>
                    </a:cubicBezTo>
                    <a:cubicBezTo>
                      <a:pt x="38" y="27"/>
                      <a:pt x="38" y="27"/>
                      <a:pt x="38" y="27"/>
                    </a:cubicBezTo>
                    <a:cubicBezTo>
                      <a:pt x="38" y="42"/>
                      <a:pt x="38" y="57"/>
                      <a:pt x="38" y="72"/>
                    </a:cubicBezTo>
                    <a:cubicBezTo>
                      <a:pt x="38" y="72"/>
                      <a:pt x="38" y="72"/>
                      <a:pt x="38" y="72"/>
                    </a:cubicBezTo>
                    <a:cubicBezTo>
                      <a:pt x="52" y="72"/>
                      <a:pt x="65" y="71"/>
                      <a:pt x="78" y="71"/>
                    </a:cubicBezTo>
                    <a:cubicBezTo>
                      <a:pt x="78" y="71"/>
                      <a:pt x="78" y="71"/>
                      <a:pt x="78" y="70"/>
                    </a:cubicBezTo>
                    <a:cubicBezTo>
                      <a:pt x="78" y="68"/>
                      <a:pt x="78" y="66"/>
                      <a:pt x="78" y="63"/>
                    </a:cubicBezTo>
                    <a:cubicBezTo>
                      <a:pt x="79" y="64"/>
                      <a:pt x="81" y="65"/>
                      <a:pt x="82" y="66"/>
                    </a:cubicBezTo>
                    <a:cubicBezTo>
                      <a:pt x="91" y="48"/>
                      <a:pt x="91" y="48"/>
                      <a:pt x="91" y="48"/>
                    </a:cubicBezTo>
                    <a:cubicBezTo>
                      <a:pt x="91" y="47"/>
                      <a:pt x="91" y="47"/>
                      <a:pt x="91" y="47"/>
                    </a:cubicBezTo>
                    <a:cubicBezTo>
                      <a:pt x="91" y="47"/>
                      <a:pt x="91" y="47"/>
                      <a:pt x="91" y="47"/>
                    </a:cubicBezTo>
                    <a:cubicBezTo>
                      <a:pt x="91" y="44"/>
                      <a:pt x="92" y="54"/>
                      <a:pt x="91" y="40"/>
                    </a:cubicBezTo>
                    <a:close/>
                    <a:moveTo>
                      <a:pt x="77" y="45"/>
                    </a:moveTo>
                    <a:cubicBezTo>
                      <a:pt x="77" y="44"/>
                      <a:pt x="77" y="44"/>
                      <a:pt x="77" y="43"/>
                    </a:cubicBezTo>
                    <a:cubicBezTo>
                      <a:pt x="77" y="44"/>
                      <a:pt x="77" y="44"/>
                      <a:pt x="77" y="44"/>
                    </a:cubicBezTo>
                    <a:lnTo>
                      <a:pt x="77" y="45"/>
                    </a:ln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宋体" panose="02010600030101010101" pitchFamily="2" charset="-122"/>
                  <a:cs typeface="+mn-cs"/>
                </a:endParaRPr>
              </a:p>
            </p:txBody>
          </p:sp>
          <p:sp>
            <p:nvSpPr>
              <p:cNvPr id="61" name="Rectangle 86"/>
              <p:cNvSpPr>
                <a:spLocks noChangeArrowheads="1"/>
              </p:cNvSpPr>
              <p:nvPr/>
            </p:nvSpPr>
            <p:spPr bwMode="auto">
              <a:xfrm>
                <a:off x="3873500" y="3440113"/>
                <a:ext cx="0" cy="1587"/>
              </a:xfrm>
              <a:prstGeom prst="rect">
                <a:avLst/>
              </a:prstGeom>
              <a:grpFill/>
              <a:ln>
                <a:noFill/>
              </a:ln>
            </p:spPr>
            <p:txBody>
              <a:bodyPr/>
              <a:lstStyle>
                <a:lvl1pPr>
                  <a:defRPr>
                    <a:solidFill>
                      <a:schemeClr val="tx1"/>
                    </a:solidFill>
                    <a:latin typeface="Calibri" panose="020F0502020204030204"/>
                    <a:ea typeface="宋体" panose="02010600030101010101" pitchFamily="2" charset="-122"/>
                  </a:defRPr>
                </a:lvl1pPr>
                <a:lvl2pPr marL="742950" indent="-285750">
                  <a:defRPr>
                    <a:solidFill>
                      <a:schemeClr val="tx1"/>
                    </a:solidFill>
                    <a:latin typeface="Calibri" panose="020F0502020204030204"/>
                    <a:ea typeface="宋体" panose="02010600030101010101" pitchFamily="2" charset="-122"/>
                  </a:defRPr>
                </a:lvl2pPr>
                <a:lvl3pPr marL="1143000" indent="-228600">
                  <a:defRPr>
                    <a:solidFill>
                      <a:schemeClr val="tx1"/>
                    </a:solidFill>
                    <a:latin typeface="Calibri" panose="020F0502020204030204"/>
                    <a:ea typeface="宋体" panose="02010600030101010101" pitchFamily="2" charset="-122"/>
                  </a:defRPr>
                </a:lvl3pPr>
                <a:lvl4pPr marL="1600200" indent="-228600">
                  <a:defRPr>
                    <a:solidFill>
                      <a:schemeClr val="tx1"/>
                    </a:solidFill>
                    <a:latin typeface="Calibri" panose="020F0502020204030204"/>
                    <a:ea typeface="宋体" panose="02010600030101010101" pitchFamily="2" charset="-122"/>
                  </a:defRPr>
                </a:lvl4pPr>
                <a:lvl5pPr marL="2057400" indent="-228600">
                  <a:defRPr>
                    <a:solidFill>
                      <a:schemeClr val="tx1"/>
                    </a:solidFill>
                    <a:latin typeface="Calibri" panose="020F0502020204030204"/>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宋体" panose="02010600030101010101" pitchFamily="2" charset="-122"/>
                  <a:cs typeface="+mn-cs"/>
                </a:endParaRPr>
              </a:p>
            </p:txBody>
          </p:sp>
          <p:sp>
            <p:nvSpPr>
              <p:cNvPr id="62" name="Freeform 87"/>
              <p:cNvSpPr/>
              <p:nvPr/>
            </p:nvSpPr>
            <p:spPr bwMode="auto">
              <a:xfrm>
                <a:off x="3860800" y="3343275"/>
                <a:ext cx="20638" cy="22225"/>
              </a:xfrm>
              <a:custGeom>
                <a:avLst/>
                <a:gdLst>
                  <a:gd name="T0" fmla="*/ 3508 w 17"/>
                  <a:gd name="T1" fmla="*/ 0 h 19"/>
                  <a:gd name="T2" fmla="*/ 0 w 17"/>
                  <a:gd name="T3" fmla="*/ 14032 h 19"/>
                  <a:gd name="T4" fmla="*/ 8185 w 17"/>
                  <a:gd name="T5" fmla="*/ 22217 h 19"/>
                  <a:gd name="T6" fmla="*/ 19879 w 17"/>
                  <a:gd name="T7" fmla="*/ 14032 h 19"/>
                  <a:gd name="T8" fmla="*/ 14032 w 17"/>
                  <a:gd name="T9" fmla="*/ 0 h 19"/>
                  <a:gd name="T10" fmla="*/ 3508 w 17"/>
                  <a:gd name="T11" fmla="*/ 0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7" h="19">
                    <a:moveTo>
                      <a:pt x="3" y="0"/>
                    </a:moveTo>
                    <a:lnTo>
                      <a:pt x="0" y="12"/>
                    </a:lnTo>
                    <a:lnTo>
                      <a:pt x="7" y="19"/>
                    </a:lnTo>
                    <a:lnTo>
                      <a:pt x="17" y="12"/>
                    </a:lnTo>
                    <a:lnTo>
                      <a:pt x="12" y="0"/>
                    </a:lnTo>
                    <a:lnTo>
                      <a:pt x="3" y="0"/>
                    </a:ln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宋体" panose="02010600030101010101" pitchFamily="2" charset="-122"/>
                  <a:cs typeface="+mn-cs"/>
                </a:endParaRPr>
              </a:p>
            </p:txBody>
          </p:sp>
          <p:sp>
            <p:nvSpPr>
              <p:cNvPr id="63" name="Freeform 88"/>
              <p:cNvSpPr/>
              <p:nvPr/>
            </p:nvSpPr>
            <p:spPr bwMode="auto">
              <a:xfrm>
                <a:off x="3860800" y="3357563"/>
                <a:ext cx="22225" cy="92075"/>
              </a:xfrm>
              <a:custGeom>
                <a:avLst/>
                <a:gdLst>
                  <a:gd name="T0" fmla="*/ 3508 w 19"/>
                  <a:gd name="T1" fmla="*/ 0 h 78"/>
                  <a:gd name="T2" fmla="*/ 0 w 19"/>
                  <a:gd name="T3" fmla="*/ 83022 h 78"/>
                  <a:gd name="T4" fmla="*/ 11693 w 19"/>
                  <a:gd name="T5" fmla="*/ 91207 h 78"/>
                  <a:gd name="T6" fmla="*/ 22217 w 19"/>
                  <a:gd name="T7" fmla="*/ 83022 h 78"/>
                  <a:gd name="T8" fmla="*/ 17540 w 19"/>
                  <a:gd name="T9" fmla="*/ 0 h 78"/>
                  <a:gd name="T10" fmla="*/ 3508 w 19"/>
                  <a:gd name="T11" fmla="*/ 0 h 7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9" h="78">
                    <a:moveTo>
                      <a:pt x="3" y="0"/>
                    </a:moveTo>
                    <a:lnTo>
                      <a:pt x="0" y="71"/>
                    </a:lnTo>
                    <a:lnTo>
                      <a:pt x="10" y="78"/>
                    </a:lnTo>
                    <a:lnTo>
                      <a:pt x="19" y="71"/>
                    </a:lnTo>
                    <a:lnTo>
                      <a:pt x="15" y="0"/>
                    </a:lnTo>
                    <a:lnTo>
                      <a:pt x="3" y="0"/>
                    </a:ln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宋体" panose="02010600030101010101" pitchFamily="2" charset="-122"/>
                  <a:cs typeface="+mn-cs"/>
                </a:endParaRPr>
              </a:p>
            </p:txBody>
          </p:sp>
          <p:sp>
            <p:nvSpPr>
              <p:cNvPr id="64" name="Freeform 89"/>
              <p:cNvSpPr/>
              <p:nvPr/>
            </p:nvSpPr>
            <p:spPr bwMode="auto">
              <a:xfrm>
                <a:off x="3838575" y="3257550"/>
                <a:ext cx="71438" cy="80963"/>
              </a:xfrm>
              <a:custGeom>
                <a:avLst/>
                <a:gdLst>
                  <a:gd name="T0" fmla="*/ 5613 w 25"/>
                  <a:gd name="T1" fmla="*/ 30604 h 29"/>
                  <a:gd name="T2" fmla="*/ 22451 w 25"/>
                  <a:gd name="T3" fmla="*/ 75119 h 29"/>
                  <a:gd name="T4" fmla="*/ 64546 w 25"/>
                  <a:gd name="T5" fmla="*/ 50079 h 29"/>
                  <a:gd name="T6" fmla="*/ 47708 w 25"/>
                  <a:gd name="T7" fmla="*/ 5564 h 29"/>
                  <a:gd name="T8" fmla="*/ 5613 w 25"/>
                  <a:gd name="T9" fmla="*/ 30604 h 2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 h="29">
                    <a:moveTo>
                      <a:pt x="2" y="11"/>
                    </a:moveTo>
                    <a:cubicBezTo>
                      <a:pt x="0" y="18"/>
                      <a:pt x="3" y="25"/>
                      <a:pt x="8" y="27"/>
                    </a:cubicBezTo>
                    <a:cubicBezTo>
                      <a:pt x="14" y="29"/>
                      <a:pt x="20" y="25"/>
                      <a:pt x="23" y="18"/>
                    </a:cubicBezTo>
                    <a:cubicBezTo>
                      <a:pt x="25" y="11"/>
                      <a:pt x="22" y="4"/>
                      <a:pt x="17" y="2"/>
                    </a:cubicBezTo>
                    <a:cubicBezTo>
                      <a:pt x="11" y="0"/>
                      <a:pt x="5" y="4"/>
                      <a:pt x="2" y="11"/>
                    </a:cubicBez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宋体" panose="02010600030101010101" pitchFamily="2" charset="-122"/>
                  <a:cs typeface="+mn-cs"/>
                </a:endParaRPr>
              </a:p>
            </p:txBody>
          </p:sp>
          <p:sp>
            <p:nvSpPr>
              <p:cNvPr id="65" name="Oval 90"/>
              <p:cNvSpPr>
                <a:spLocks noChangeArrowheads="1"/>
              </p:cNvSpPr>
              <p:nvPr/>
            </p:nvSpPr>
            <p:spPr bwMode="auto">
              <a:xfrm>
                <a:off x="3568700" y="3514725"/>
                <a:ext cx="57150" cy="71438"/>
              </a:xfrm>
              <a:prstGeom prst="ellipse">
                <a:avLst/>
              </a:prstGeom>
              <a:grpFill/>
              <a:ln>
                <a:noFill/>
              </a:ln>
            </p:spPr>
            <p:txBody>
              <a:bodyPr/>
              <a:lstStyle>
                <a:lvl1pPr>
                  <a:defRPr>
                    <a:solidFill>
                      <a:schemeClr val="tx1"/>
                    </a:solidFill>
                    <a:latin typeface="Calibri" panose="020F0502020204030204"/>
                    <a:ea typeface="宋体" panose="02010600030101010101" pitchFamily="2" charset="-122"/>
                  </a:defRPr>
                </a:lvl1pPr>
                <a:lvl2pPr marL="742950" indent="-285750">
                  <a:defRPr>
                    <a:solidFill>
                      <a:schemeClr val="tx1"/>
                    </a:solidFill>
                    <a:latin typeface="Calibri" panose="020F0502020204030204"/>
                    <a:ea typeface="宋体" panose="02010600030101010101" pitchFamily="2" charset="-122"/>
                  </a:defRPr>
                </a:lvl2pPr>
                <a:lvl3pPr marL="1143000" indent="-228600">
                  <a:defRPr>
                    <a:solidFill>
                      <a:schemeClr val="tx1"/>
                    </a:solidFill>
                    <a:latin typeface="Calibri" panose="020F0502020204030204"/>
                    <a:ea typeface="宋体" panose="02010600030101010101" pitchFamily="2" charset="-122"/>
                  </a:defRPr>
                </a:lvl3pPr>
                <a:lvl4pPr marL="1600200" indent="-228600">
                  <a:defRPr>
                    <a:solidFill>
                      <a:schemeClr val="tx1"/>
                    </a:solidFill>
                    <a:latin typeface="Calibri" panose="020F0502020204030204"/>
                    <a:ea typeface="宋体" panose="02010600030101010101" pitchFamily="2" charset="-122"/>
                  </a:defRPr>
                </a:lvl4pPr>
                <a:lvl5pPr marL="2057400" indent="-228600">
                  <a:defRPr>
                    <a:solidFill>
                      <a:schemeClr val="tx1"/>
                    </a:solidFill>
                    <a:latin typeface="Calibri" panose="020F0502020204030204"/>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宋体" panose="02010600030101010101" pitchFamily="2" charset="-122"/>
                  <a:cs typeface="+mn-cs"/>
                </a:endParaRPr>
              </a:p>
            </p:txBody>
          </p:sp>
          <p:sp>
            <p:nvSpPr>
              <p:cNvPr id="66" name="Freeform 91"/>
              <p:cNvSpPr/>
              <p:nvPr/>
            </p:nvSpPr>
            <p:spPr bwMode="auto">
              <a:xfrm>
                <a:off x="3532188" y="3592513"/>
                <a:ext cx="130175" cy="93662"/>
              </a:xfrm>
              <a:custGeom>
                <a:avLst/>
                <a:gdLst>
                  <a:gd name="T0" fmla="*/ 104941 w 47"/>
                  <a:gd name="T1" fmla="*/ 5503 h 34"/>
                  <a:gd name="T2" fmla="*/ 104941 w 47"/>
                  <a:gd name="T3" fmla="*/ 5503 h 34"/>
                  <a:gd name="T4" fmla="*/ 24854 w 47"/>
                  <a:gd name="T5" fmla="*/ 5503 h 34"/>
                  <a:gd name="T6" fmla="*/ 24854 w 47"/>
                  <a:gd name="T7" fmla="*/ 5503 h 34"/>
                  <a:gd name="T8" fmla="*/ 24854 w 47"/>
                  <a:gd name="T9" fmla="*/ 5503 h 34"/>
                  <a:gd name="T10" fmla="*/ 5523 w 47"/>
                  <a:gd name="T11" fmla="*/ 22011 h 34"/>
                  <a:gd name="T12" fmla="*/ 0 w 47"/>
                  <a:gd name="T13" fmla="*/ 93546 h 34"/>
                  <a:gd name="T14" fmla="*/ 129795 w 47"/>
                  <a:gd name="T15" fmla="*/ 93546 h 34"/>
                  <a:gd name="T16" fmla="*/ 124272 w 47"/>
                  <a:gd name="T17" fmla="*/ 22011 h 34"/>
                  <a:gd name="T18" fmla="*/ 107702 w 47"/>
                  <a:gd name="T19" fmla="*/ 5503 h 34"/>
                  <a:gd name="T20" fmla="*/ 104941 w 47"/>
                  <a:gd name="T21" fmla="*/ 5503 h 3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47" h="34">
                    <a:moveTo>
                      <a:pt x="38" y="2"/>
                    </a:moveTo>
                    <a:cubicBezTo>
                      <a:pt x="38" y="2"/>
                      <a:pt x="38" y="2"/>
                      <a:pt x="38" y="2"/>
                    </a:cubicBezTo>
                    <a:cubicBezTo>
                      <a:pt x="28" y="0"/>
                      <a:pt x="19" y="0"/>
                      <a:pt x="9" y="2"/>
                    </a:cubicBezTo>
                    <a:cubicBezTo>
                      <a:pt x="9" y="2"/>
                      <a:pt x="9" y="2"/>
                      <a:pt x="9" y="2"/>
                    </a:cubicBezTo>
                    <a:cubicBezTo>
                      <a:pt x="9" y="2"/>
                      <a:pt x="9" y="2"/>
                      <a:pt x="9" y="2"/>
                    </a:cubicBezTo>
                    <a:cubicBezTo>
                      <a:pt x="6" y="2"/>
                      <a:pt x="3" y="4"/>
                      <a:pt x="2" y="8"/>
                    </a:cubicBezTo>
                    <a:cubicBezTo>
                      <a:pt x="0" y="34"/>
                      <a:pt x="0" y="34"/>
                      <a:pt x="0" y="34"/>
                    </a:cubicBezTo>
                    <a:cubicBezTo>
                      <a:pt x="47" y="34"/>
                      <a:pt x="47" y="34"/>
                      <a:pt x="47" y="34"/>
                    </a:cubicBezTo>
                    <a:cubicBezTo>
                      <a:pt x="45" y="8"/>
                      <a:pt x="45" y="8"/>
                      <a:pt x="45" y="8"/>
                    </a:cubicBezTo>
                    <a:cubicBezTo>
                      <a:pt x="45" y="4"/>
                      <a:pt x="42" y="2"/>
                      <a:pt x="39" y="2"/>
                    </a:cubicBezTo>
                    <a:cubicBezTo>
                      <a:pt x="38" y="2"/>
                      <a:pt x="38" y="2"/>
                      <a:pt x="38" y="2"/>
                    </a:cubicBez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宋体" panose="02010600030101010101" pitchFamily="2" charset="-122"/>
                  <a:cs typeface="+mn-cs"/>
                </a:endParaRPr>
              </a:p>
            </p:txBody>
          </p:sp>
          <p:sp>
            <p:nvSpPr>
              <p:cNvPr id="67" name="Oval 92"/>
              <p:cNvSpPr>
                <a:spLocks noChangeArrowheads="1"/>
              </p:cNvSpPr>
              <p:nvPr/>
            </p:nvSpPr>
            <p:spPr bwMode="auto">
              <a:xfrm>
                <a:off x="3717925" y="3514725"/>
                <a:ext cx="58738" cy="71438"/>
              </a:xfrm>
              <a:prstGeom prst="ellipse">
                <a:avLst/>
              </a:prstGeom>
              <a:grpFill/>
              <a:ln>
                <a:noFill/>
              </a:ln>
            </p:spPr>
            <p:txBody>
              <a:bodyPr/>
              <a:lstStyle>
                <a:lvl1pPr>
                  <a:defRPr>
                    <a:solidFill>
                      <a:schemeClr val="tx1"/>
                    </a:solidFill>
                    <a:latin typeface="Calibri" panose="020F0502020204030204"/>
                    <a:ea typeface="宋体" panose="02010600030101010101" pitchFamily="2" charset="-122"/>
                  </a:defRPr>
                </a:lvl1pPr>
                <a:lvl2pPr marL="742950" indent="-285750">
                  <a:defRPr>
                    <a:solidFill>
                      <a:schemeClr val="tx1"/>
                    </a:solidFill>
                    <a:latin typeface="Calibri" panose="020F0502020204030204"/>
                    <a:ea typeface="宋体" panose="02010600030101010101" pitchFamily="2" charset="-122"/>
                  </a:defRPr>
                </a:lvl2pPr>
                <a:lvl3pPr marL="1143000" indent="-228600">
                  <a:defRPr>
                    <a:solidFill>
                      <a:schemeClr val="tx1"/>
                    </a:solidFill>
                    <a:latin typeface="Calibri" panose="020F0502020204030204"/>
                    <a:ea typeface="宋体" panose="02010600030101010101" pitchFamily="2" charset="-122"/>
                  </a:defRPr>
                </a:lvl3pPr>
                <a:lvl4pPr marL="1600200" indent="-228600">
                  <a:defRPr>
                    <a:solidFill>
                      <a:schemeClr val="tx1"/>
                    </a:solidFill>
                    <a:latin typeface="Calibri" panose="020F0502020204030204"/>
                    <a:ea typeface="宋体" panose="02010600030101010101" pitchFamily="2" charset="-122"/>
                  </a:defRPr>
                </a:lvl4pPr>
                <a:lvl5pPr marL="2057400" indent="-228600">
                  <a:defRPr>
                    <a:solidFill>
                      <a:schemeClr val="tx1"/>
                    </a:solidFill>
                    <a:latin typeface="Calibri" panose="020F0502020204030204"/>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宋体" panose="02010600030101010101" pitchFamily="2" charset="-122"/>
                  <a:cs typeface="+mn-cs"/>
                </a:endParaRPr>
              </a:p>
            </p:txBody>
          </p:sp>
          <p:sp>
            <p:nvSpPr>
              <p:cNvPr id="68" name="Freeform 93"/>
              <p:cNvSpPr/>
              <p:nvPr/>
            </p:nvSpPr>
            <p:spPr bwMode="auto">
              <a:xfrm>
                <a:off x="3684588" y="3592513"/>
                <a:ext cx="127000" cy="93662"/>
              </a:xfrm>
              <a:custGeom>
                <a:avLst/>
                <a:gdLst>
                  <a:gd name="T0" fmla="*/ 105290 w 46"/>
                  <a:gd name="T1" fmla="*/ 5503 h 34"/>
                  <a:gd name="T2" fmla="*/ 102519 w 46"/>
                  <a:gd name="T3" fmla="*/ 5503 h 34"/>
                  <a:gd name="T4" fmla="*/ 24937 w 46"/>
                  <a:gd name="T5" fmla="*/ 5503 h 34"/>
                  <a:gd name="T6" fmla="*/ 22166 w 46"/>
                  <a:gd name="T7" fmla="*/ 5503 h 34"/>
                  <a:gd name="T8" fmla="*/ 22166 w 46"/>
                  <a:gd name="T9" fmla="*/ 5503 h 34"/>
                  <a:gd name="T10" fmla="*/ 5542 w 46"/>
                  <a:gd name="T11" fmla="*/ 22011 h 34"/>
                  <a:gd name="T12" fmla="*/ 0 w 46"/>
                  <a:gd name="T13" fmla="*/ 93546 h 34"/>
                  <a:gd name="T14" fmla="*/ 127456 w 46"/>
                  <a:gd name="T15" fmla="*/ 93546 h 34"/>
                  <a:gd name="T16" fmla="*/ 121914 w 46"/>
                  <a:gd name="T17" fmla="*/ 22011 h 34"/>
                  <a:gd name="T18" fmla="*/ 105290 w 46"/>
                  <a:gd name="T19" fmla="*/ 5503 h 34"/>
                  <a:gd name="T20" fmla="*/ 105290 w 46"/>
                  <a:gd name="T21" fmla="*/ 5503 h 3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46" h="34">
                    <a:moveTo>
                      <a:pt x="38" y="2"/>
                    </a:moveTo>
                    <a:cubicBezTo>
                      <a:pt x="37" y="2"/>
                      <a:pt x="37" y="2"/>
                      <a:pt x="37" y="2"/>
                    </a:cubicBezTo>
                    <a:cubicBezTo>
                      <a:pt x="27" y="0"/>
                      <a:pt x="18" y="0"/>
                      <a:pt x="9" y="2"/>
                    </a:cubicBezTo>
                    <a:cubicBezTo>
                      <a:pt x="9" y="2"/>
                      <a:pt x="8" y="2"/>
                      <a:pt x="8" y="2"/>
                    </a:cubicBezTo>
                    <a:cubicBezTo>
                      <a:pt x="8" y="2"/>
                      <a:pt x="8" y="2"/>
                      <a:pt x="8" y="2"/>
                    </a:cubicBezTo>
                    <a:cubicBezTo>
                      <a:pt x="5" y="2"/>
                      <a:pt x="2" y="4"/>
                      <a:pt x="2" y="8"/>
                    </a:cubicBezTo>
                    <a:cubicBezTo>
                      <a:pt x="0" y="34"/>
                      <a:pt x="0" y="34"/>
                      <a:pt x="0" y="34"/>
                    </a:cubicBezTo>
                    <a:cubicBezTo>
                      <a:pt x="46" y="34"/>
                      <a:pt x="46" y="34"/>
                      <a:pt x="46" y="34"/>
                    </a:cubicBezTo>
                    <a:cubicBezTo>
                      <a:pt x="44" y="8"/>
                      <a:pt x="44" y="8"/>
                      <a:pt x="44" y="8"/>
                    </a:cubicBezTo>
                    <a:cubicBezTo>
                      <a:pt x="44" y="4"/>
                      <a:pt x="41" y="2"/>
                      <a:pt x="38" y="2"/>
                    </a:cubicBezTo>
                    <a:cubicBezTo>
                      <a:pt x="38" y="2"/>
                      <a:pt x="38" y="2"/>
                      <a:pt x="38" y="2"/>
                    </a:cubicBez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宋体" panose="02010600030101010101" pitchFamily="2" charset="-122"/>
                  <a:cs typeface="+mn-cs"/>
                </a:endParaRPr>
              </a:p>
            </p:txBody>
          </p:sp>
          <p:sp>
            <p:nvSpPr>
              <p:cNvPr id="69" name="Oval 94"/>
              <p:cNvSpPr>
                <a:spLocks noChangeArrowheads="1"/>
              </p:cNvSpPr>
              <p:nvPr/>
            </p:nvSpPr>
            <p:spPr bwMode="auto">
              <a:xfrm>
                <a:off x="3870325" y="3514725"/>
                <a:ext cx="57150" cy="71438"/>
              </a:xfrm>
              <a:prstGeom prst="ellipse">
                <a:avLst/>
              </a:prstGeom>
              <a:grpFill/>
              <a:ln>
                <a:noFill/>
              </a:ln>
            </p:spPr>
            <p:txBody>
              <a:bodyPr/>
              <a:lstStyle>
                <a:lvl1pPr>
                  <a:defRPr>
                    <a:solidFill>
                      <a:schemeClr val="tx1"/>
                    </a:solidFill>
                    <a:latin typeface="Calibri" panose="020F0502020204030204"/>
                    <a:ea typeface="宋体" panose="02010600030101010101" pitchFamily="2" charset="-122"/>
                  </a:defRPr>
                </a:lvl1pPr>
                <a:lvl2pPr marL="742950" indent="-285750">
                  <a:defRPr>
                    <a:solidFill>
                      <a:schemeClr val="tx1"/>
                    </a:solidFill>
                    <a:latin typeface="Calibri" panose="020F0502020204030204"/>
                    <a:ea typeface="宋体" panose="02010600030101010101" pitchFamily="2" charset="-122"/>
                  </a:defRPr>
                </a:lvl2pPr>
                <a:lvl3pPr marL="1143000" indent="-228600">
                  <a:defRPr>
                    <a:solidFill>
                      <a:schemeClr val="tx1"/>
                    </a:solidFill>
                    <a:latin typeface="Calibri" panose="020F0502020204030204"/>
                    <a:ea typeface="宋体" panose="02010600030101010101" pitchFamily="2" charset="-122"/>
                  </a:defRPr>
                </a:lvl3pPr>
                <a:lvl4pPr marL="1600200" indent="-228600">
                  <a:defRPr>
                    <a:solidFill>
                      <a:schemeClr val="tx1"/>
                    </a:solidFill>
                    <a:latin typeface="Calibri" panose="020F0502020204030204"/>
                    <a:ea typeface="宋体" panose="02010600030101010101" pitchFamily="2" charset="-122"/>
                  </a:defRPr>
                </a:lvl4pPr>
                <a:lvl5pPr marL="2057400" indent="-228600">
                  <a:defRPr>
                    <a:solidFill>
                      <a:schemeClr val="tx1"/>
                    </a:solidFill>
                    <a:latin typeface="Calibri" panose="020F0502020204030204"/>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宋体" panose="02010600030101010101" pitchFamily="2" charset="-122"/>
                  <a:cs typeface="+mn-cs"/>
                </a:endParaRPr>
              </a:p>
            </p:txBody>
          </p:sp>
          <p:sp>
            <p:nvSpPr>
              <p:cNvPr id="70" name="Freeform 95"/>
              <p:cNvSpPr/>
              <p:nvPr/>
            </p:nvSpPr>
            <p:spPr bwMode="auto">
              <a:xfrm>
                <a:off x="3833813" y="3592513"/>
                <a:ext cx="130175" cy="93662"/>
              </a:xfrm>
              <a:custGeom>
                <a:avLst/>
                <a:gdLst>
                  <a:gd name="T0" fmla="*/ 104941 w 47"/>
                  <a:gd name="T1" fmla="*/ 5503 h 34"/>
                  <a:gd name="T2" fmla="*/ 102179 w 47"/>
                  <a:gd name="T3" fmla="*/ 5503 h 34"/>
                  <a:gd name="T4" fmla="*/ 24854 w 47"/>
                  <a:gd name="T5" fmla="*/ 5503 h 34"/>
                  <a:gd name="T6" fmla="*/ 22093 w 47"/>
                  <a:gd name="T7" fmla="*/ 5503 h 34"/>
                  <a:gd name="T8" fmla="*/ 22093 w 47"/>
                  <a:gd name="T9" fmla="*/ 5503 h 34"/>
                  <a:gd name="T10" fmla="*/ 5523 w 47"/>
                  <a:gd name="T11" fmla="*/ 22011 h 34"/>
                  <a:gd name="T12" fmla="*/ 0 w 47"/>
                  <a:gd name="T13" fmla="*/ 93546 h 34"/>
                  <a:gd name="T14" fmla="*/ 129795 w 47"/>
                  <a:gd name="T15" fmla="*/ 93546 h 34"/>
                  <a:gd name="T16" fmla="*/ 121510 w 47"/>
                  <a:gd name="T17" fmla="*/ 22011 h 34"/>
                  <a:gd name="T18" fmla="*/ 104941 w 47"/>
                  <a:gd name="T19" fmla="*/ 5503 h 34"/>
                  <a:gd name="T20" fmla="*/ 104941 w 47"/>
                  <a:gd name="T21" fmla="*/ 5503 h 3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47" h="34">
                    <a:moveTo>
                      <a:pt x="38" y="2"/>
                    </a:moveTo>
                    <a:cubicBezTo>
                      <a:pt x="38" y="2"/>
                      <a:pt x="37" y="2"/>
                      <a:pt x="37" y="2"/>
                    </a:cubicBezTo>
                    <a:cubicBezTo>
                      <a:pt x="28" y="0"/>
                      <a:pt x="19" y="0"/>
                      <a:pt x="9" y="2"/>
                    </a:cubicBezTo>
                    <a:cubicBezTo>
                      <a:pt x="9" y="2"/>
                      <a:pt x="9" y="2"/>
                      <a:pt x="8" y="2"/>
                    </a:cubicBezTo>
                    <a:cubicBezTo>
                      <a:pt x="8" y="2"/>
                      <a:pt x="8" y="2"/>
                      <a:pt x="8" y="2"/>
                    </a:cubicBezTo>
                    <a:cubicBezTo>
                      <a:pt x="5" y="2"/>
                      <a:pt x="2" y="4"/>
                      <a:pt x="2" y="8"/>
                    </a:cubicBezTo>
                    <a:cubicBezTo>
                      <a:pt x="0" y="34"/>
                      <a:pt x="0" y="34"/>
                      <a:pt x="0" y="34"/>
                    </a:cubicBezTo>
                    <a:cubicBezTo>
                      <a:pt x="47" y="34"/>
                      <a:pt x="47" y="34"/>
                      <a:pt x="47" y="34"/>
                    </a:cubicBezTo>
                    <a:cubicBezTo>
                      <a:pt x="44" y="8"/>
                      <a:pt x="44" y="8"/>
                      <a:pt x="44" y="8"/>
                    </a:cubicBezTo>
                    <a:cubicBezTo>
                      <a:pt x="44" y="4"/>
                      <a:pt x="41" y="2"/>
                      <a:pt x="38" y="2"/>
                    </a:cubicBezTo>
                    <a:cubicBezTo>
                      <a:pt x="38" y="2"/>
                      <a:pt x="38" y="2"/>
                      <a:pt x="38" y="2"/>
                    </a:cubicBez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宋体" panose="02010600030101010101" pitchFamily="2" charset="-122"/>
                  <a:cs typeface="+mn-cs"/>
                </a:endParaRPr>
              </a:p>
            </p:txBody>
          </p:sp>
          <p:sp>
            <p:nvSpPr>
              <p:cNvPr id="71" name="Rectangle 96"/>
              <p:cNvSpPr>
                <a:spLocks noChangeArrowheads="1"/>
              </p:cNvSpPr>
              <p:nvPr/>
            </p:nvSpPr>
            <p:spPr bwMode="auto">
              <a:xfrm>
                <a:off x="3630613" y="3335338"/>
                <a:ext cx="31750" cy="55562"/>
              </a:xfrm>
              <a:prstGeom prst="rect">
                <a:avLst/>
              </a:prstGeom>
              <a:grpFill/>
              <a:ln>
                <a:noFill/>
              </a:ln>
            </p:spPr>
            <p:txBody>
              <a:bodyPr/>
              <a:lstStyle>
                <a:lvl1pPr>
                  <a:defRPr>
                    <a:solidFill>
                      <a:schemeClr val="tx1"/>
                    </a:solidFill>
                    <a:latin typeface="Calibri" panose="020F0502020204030204"/>
                    <a:ea typeface="宋体" panose="02010600030101010101" pitchFamily="2" charset="-122"/>
                  </a:defRPr>
                </a:lvl1pPr>
                <a:lvl2pPr marL="742950" indent="-285750">
                  <a:defRPr>
                    <a:solidFill>
                      <a:schemeClr val="tx1"/>
                    </a:solidFill>
                    <a:latin typeface="Calibri" panose="020F0502020204030204"/>
                    <a:ea typeface="宋体" panose="02010600030101010101" pitchFamily="2" charset="-122"/>
                  </a:defRPr>
                </a:lvl2pPr>
                <a:lvl3pPr marL="1143000" indent="-228600">
                  <a:defRPr>
                    <a:solidFill>
                      <a:schemeClr val="tx1"/>
                    </a:solidFill>
                    <a:latin typeface="Calibri" panose="020F0502020204030204"/>
                    <a:ea typeface="宋体" panose="02010600030101010101" pitchFamily="2" charset="-122"/>
                  </a:defRPr>
                </a:lvl3pPr>
                <a:lvl4pPr marL="1600200" indent="-228600">
                  <a:defRPr>
                    <a:solidFill>
                      <a:schemeClr val="tx1"/>
                    </a:solidFill>
                    <a:latin typeface="Calibri" panose="020F0502020204030204"/>
                    <a:ea typeface="宋体" panose="02010600030101010101" pitchFamily="2" charset="-122"/>
                  </a:defRPr>
                </a:lvl4pPr>
                <a:lvl5pPr marL="2057400" indent="-228600">
                  <a:defRPr>
                    <a:solidFill>
                      <a:schemeClr val="tx1"/>
                    </a:solidFill>
                    <a:latin typeface="Calibri" panose="020F0502020204030204"/>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宋体" panose="02010600030101010101" pitchFamily="2" charset="-122"/>
                  <a:cs typeface="+mn-cs"/>
                </a:endParaRPr>
              </a:p>
            </p:txBody>
          </p:sp>
          <p:sp>
            <p:nvSpPr>
              <p:cNvPr id="72" name="Rectangle 97"/>
              <p:cNvSpPr>
                <a:spLocks noChangeArrowheads="1"/>
              </p:cNvSpPr>
              <p:nvPr/>
            </p:nvSpPr>
            <p:spPr bwMode="auto">
              <a:xfrm>
                <a:off x="3587750" y="3316288"/>
                <a:ext cx="30163" cy="74612"/>
              </a:xfrm>
              <a:prstGeom prst="rect">
                <a:avLst/>
              </a:prstGeom>
              <a:grpFill/>
              <a:ln>
                <a:noFill/>
              </a:ln>
            </p:spPr>
            <p:txBody>
              <a:bodyPr/>
              <a:lstStyle>
                <a:lvl1pPr>
                  <a:defRPr>
                    <a:solidFill>
                      <a:schemeClr val="tx1"/>
                    </a:solidFill>
                    <a:latin typeface="Calibri" panose="020F0502020204030204"/>
                    <a:ea typeface="宋体" panose="02010600030101010101" pitchFamily="2" charset="-122"/>
                  </a:defRPr>
                </a:lvl1pPr>
                <a:lvl2pPr marL="742950" indent="-285750">
                  <a:defRPr>
                    <a:solidFill>
                      <a:schemeClr val="tx1"/>
                    </a:solidFill>
                    <a:latin typeface="Calibri" panose="020F0502020204030204"/>
                    <a:ea typeface="宋体" panose="02010600030101010101" pitchFamily="2" charset="-122"/>
                  </a:defRPr>
                </a:lvl2pPr>
                <a:lvl3pPr marL="1143000" indent="-228600">
                  <a:defRPr>
                    <a:solidFill>
                      <a:schemeClr val="tx1"/>
                    </a:solidFill>
                    <a:latin typeface="Calibri" panose="020F0502020204030204"/>
                    <a:ea typeface="宋体" panose="02010600030101010101" pitchFamily="2" charset="-122"/>
                  </a:defRPr>
                </a:lvl3pPr>
                <a:lvl4pPr marL="1600200" indent="-228600">
                  <a:defRPr>
                    <a:solidFill>
                      <a:schemeClr val="tx1"/>
                    </a:solidFill>
                    <a:latin typeface="Calibri" panose="020F0502020204030204"/>
                    <a:ea typeface="宋体" panose="02010600030101010101" pitchFamily="2" charset="-122"/>
                  </a:defRPr>
                </a:lvl4pPr>
                <a:lvl5pPr marL="2057400" indent="-228600">
                  <a:defRPr>
                    <a:solidFill>
                      <a:schemeClr val="tx1"/>
                    </a:solidFill>
                    <a:latin typeface="Calibri" panose="020F0502020204030204"/>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宋体" panose="02010600030101010101" pitchFamily="2" charset="-122"/>
                  <a:cs typeface="+mn-cs"/>
                </a:endParaRPr>
              </a:p>
            </p:txBody>
          </p:sp>
          <p:sp>
            <p:nvSpPr>
              <p:cNvPr id="73" name="Rectangle 98"/>
              <p:cNvSpPr>
                <a:spLocks noChangeArrowheads="1"/>
              </p:cNvSpPr>
              <p:nvPr/>
            </p:nvSpPr>
            <p:spPr bwMode="auto">
              <a:xfrm>
                <a:off x="3675063" y="3279775"/>
                <a:ext cx="30162" cy="111125"/>
              </a:xfrm>
              <a:prstGeom prst="rect">
                <a:avLst/>
              </a:prstGeom>
              <a:grpFill/>
              <a:ln>
                <a:noFill/>
              </a:ln>
            </p:spPr>
            <p:txBody>
              <a:bodyPr/>
              <a:lstStyle>
                <a:lvl1pPr>
                  <a:defRPr>
                    <a:solidFill>
                      <a:schemeClr val="tx1"/>
                    </a:solidFill>
                    <a:latin typeface="Calibri" panose="020F0502020204030204"/>
                    <a:ea typeface="宋体" panose="02010600030101010101" pitchFamily="2" charset="-122"/>
                  </a:defRPr>
                </a:lvl1pPr>
                <a:lvl2pPr marL="742950" indent="-285750">
                  <a:defRPr>
                    <a:solidFill>
                      <a:schemeClr val="tx1"/>
                    </a:solidFill>
                    <a:latin typeface="Calibri" panose="020F0502020204030204"/>
                    <a:ea typeface="宋体" panose="02010600030101010101" pitchFamily="2" charset="-122"/>
                  </a:defRPr>
                </a:lvl2pPr>
                <a:lvl3pPr marL="1143000" indent="-228600">
                  <a:defRPr>
                    <a:solidFill>
                      <a:schemeClr val="tx1"/>
                    </a:solidFill>
                    <a:latin typeface="Calibri" panose="020F0502020204030204"/>
                    <a:ea typeface="宋体" panose="02010600030101010101" pitchFamily="2" charset="-122"/>
                  </a:defRPr>
                </a:lvl3pPr>
                <a:lvl4pPr marL="1600200" indent="-228600">
                  <a:defRPr>
                    <a:solidFill>
                      <a:schemeClr val="tx1"/>
                    </a:solidFill>
                    <a:latin typeface="Calibri" panose="020F0502020204030204"/>
                    <a:ea typeface="宋体" panose="02010600030101010101" pitchFamily="2" charset="-122"/>
                  </a:defRPr>
                </a:lvl4pPr>
                <a:lvl5pPr marL="2057400" indent="-228600">
                  <a:defRPr>
                    <a:solidFill>
                      <a:schemeClr val="tx1"/>
                    </a:solidFill>
                    <a:latin typeface="Calibri" panose="020F0502020204030204"/>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宋体" panose="02010600030101010101" pitchFamily="2" charset="-122"/>
                  <a:cs typeface="+mn-cs"/>
                </a:endParaRPr>
              </a:p>
            </p:txBody>
          </p:sp>
        </p:grpSp>
        <p:sp>
          <p:nvSpPr>
            <p:cNvPr id="74" name="文本框 73"/>
            <p:cNvSpPr txBox="1"/>
            <p:nvPr/>
          </p:nvSpPr>
          <p:spPr bwMode="auto">
            <a:xfrm>
              <a:off x="7793866" y="4784649"/>
              <a:ext cx="1922797" cy="400863"/>
            </a:xfrm>
            <a:prstGeom prst="rect">
              <a:avLst/>
            </a:prstGeom>
            <a:noFill/>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0" normalizeH="0" baseline="0" noProof="0" dirty="0">
                  <a:ln>
                    <a:noFill/>
                  </a:ln>
                  <a:solidFill>
                    <a:srgbClr val="FFFFFF">
                      <a:lumMod val="50000"/>
                    </a:srgbClr>
                  </a:solidFill>
                  <a:effectLst/>
                  <a:uLnTx/>
                  <a:uFillTx/>
                  <a:latin typeface="方正正黑简体" panose="02000000000000000000" pitchFamily="2" charset="-122"/>
                  <a:ea typeface="方正正黑简体" panose="02000000000000000000" pitchFamily="2" charset="-122"/>
                  <a:cs typeface="+mn-cs"/>
                </a:rPr>
                <a:t>在此添加标题</a:t>
              </a:r>
            </a:p>
          </p:txBody>
        </p:sp>
        <p:sp>
          <p:nvSpPr>
            <p:cNvPr id="75" name="文本框 74"/>
            <p:cNvSpPr txBox="1"/>
            <p:nvPr/>
          </p:nvSpPr>
          <p:spPr bwMode="auto">
            <a:xfrm>
              <a:off x="7371196" y="5189737"/>
              <a:ext cx="2335184" cy="757130"/>
            </a:xfrm>
            <a:prstGeom prst="rect">
              <a:avLst/>
            </a:prstGeom>
            <a:noFill/>
          </p:spPr>
          <p:txBody>
            <a:bodyPr wrap="square">
              <a:spAutoFit/>
            </a:bodyPr>
            <a:lstStyle/>
            <a:p>
              <a:pPr marL="0" marR="0" lvl="0" indent="0" algn="just" defTabSz="914400" rtl="0" eaLnBrk="1" fontAlgn="auto" latinLnBrk="0" hangingPunct="1">
                <a:lnSpc>
                  <a:spcPct val="120000"/>
                </a:lnSpc>
                <a:spcBef>
                  <a:spcPts val="0"/>
                </a:spcBef>
                <a:spcAft>
                  <a:spcPts val="0"/>
                </a:spcAft>
                <a:buClrTx/>
                <a:buSzTx/>
                <a:buFontTx/>
                <a:buNone/>
                <a:defRPr/>
              </a:pPr>
              <a:r>
                <a:rPr kumimoji="0" lang="zh-CN" altLang="en-US" sz="1200" b="0" i="0" u="none" strike="noStrike" kern="1200" cap="none" spc="0" normalizeH="0" baseline="0" noProof="0" dirty="0">
                  <a:ln>
                    <a:noFill/>
                  </a:ln>
                  <a:solidFill>
                    <a:srgbClr val="FFFFFF">
                      <a:lumMod val="50000"/>
                    </a:srgbClr>
                  </a:solidFill>
                  <a:effectLst/>
                  <a:uLnTx/>
                  <a:uFillTx/>
                  <a:latin typeface="方正正纤黑简体" panose="02000000000000000000" pitchFamily="2" charset="-122"/>
                  <a:ea typeface="方正正纤黑简体" panose="02000000000000000000" pitchFamily="2" charset="-122"/>
                  <a:cs typeface="+mn-cs"/>
                </a:rPr>
                <a:t>锐普有中国最大的原创</a:t>
              </a:r>
              <a:r>
                <a:rPr kumimoji="0" lang="en-US" altLang="zh-CN" sz="1200" b="0" i="0" u="none" strike="noStrike" kern="1200" cap="none" spc="0" normalizeH="0" baseline="0" noProof="0" dirty="0">
                  <a:ln>
                    <a:noFill/>
                  </a:ln>
                  <a:solidFill>
                    <a:srgbClr val="FFFFFF">
                      <a:lumMod val="50000"/>
                    </a:srgbClr>
                  </a:solidFill>
                  <a:effectLst/>
                  <a:uLnTx/>
                  <a:uFillTx/>
                  <a:latin typeface="方正正纤黑简体" panose="02000000000000000000" pitchFamily="2" charset="-122"/>
                  <a:ea typeface="方正正纤黑简体" panose="02000000000000000000" pitchFamily="2" charset="-122"/>
                  <a:cs typeface="+mn-cs"/>
                </a:rPr>
                <a:t>PPT</a:t>
              </a:r>
              <a:r>
                <a:rPr kumimoji="0" lang="zh-CN" altLang="en-US" sz="1200" b="0" i="0" u="none" strike="noStrike" kern="1200" cap="none" spc="0" normalizeH="0" baseline="0" noProof="0" dirty="0">
                  <a:ln>
                    <a:noFill/>
                  </a:ln>
                  <a:solidFill>
                    <a:srgbClr val="FFFFFF">
                      <a:lumMod val="50000"/>
                    </a:srgbClr>
                  </a:solidFill>
                  <a:effectLst/>
                  <a:uLnTx/>
                  <a:uFillTx/>
                  <a:latin typeface="方正正纤黑简体" panose="02000000000000000000" pitchFamily="2" charset="-122"/>
                  <a:ea typeface="方正正纤黑简体" panose="02000000000000000000" pitchFamily="2" charset="-122"/>
                  <a:cs typeface="+mn-cs"/>
                </a:rPr>
                <a:t>素材站有中国最强的</a:t>
              </a:r>
              <a:r>
                <a:rPr kumimoji="0" lang="en-US" altLang="zh-CN" sz="1200" b="0" i="0" u="none" strike="noStrike" kern="1200" cap="none" spc="0" normalizeH="0" baseline="0" noProof="0" dirty="0">
                  <a:ln>
                    <a:noFill/>
                  </a:ln>
                  <a:solidFill>
                    <a:srgbClr val="FFFFFF">
                      <a:lumMod val="50000"/>
                    </a:srgbClr>
                  </a:solidFill>
                  <a:effectLst/>
                  <a:uLnTx/>
                  <a:uFillTx/>
                  <a:latin typeface="方正正纤黑简体" panose="02000000000000000000" pitchFamily="2" charset="-122"/>
                  <a:ea typeface="方正正纤黑简体" panose="02000000000000000000" pitchFamily="2" charset="-122"/>
                  <a:cs typeface="+mn-cs"/>
                </a:rPr>
                <a:t>PPT</a:t>
              </a:r>
              <a:r>
                <a:rPr kumimoji="0" lang="zh-CN" altLang="en-US" sz="1200" b="0" i="0" u="none" strike="noStrike" kern="1200" cap="none" spc="0" normalizeH="0" baseline="0" noProof="0" dirty="0">
                  <a:ln>
                    <a:noFill/>
                  </a:ln>
                  <a:solidFill>
                    <a:srgbClr val="FFFFFF">
                      <a:lumMod val="50000"/>
                    </a:srgbClr>
                  </a:solidFill>
                  <a:effectLst/>
                  <a:uLnTx/>
                  <a:uFillTx/>
                  <a:latin typeface="方正正纤黑简体" panose="02000000000000000000" pitchFamily="2" charset="-122"/>
                  <a:ea typeface="方正正纤黑简体" panose="02000000000000000000" pitchFamily="2" charset="-122"/>
                  <a:cs typeface="+mn-cs"/>
                </a:rPr>
                <a:t>制作团队</a:t>
              </a:r>
            </a:p>
          </p:txBody>
        </p:sp>
      </p:grpSp>
    </p:spTree>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500" fill="hold"/>
                                        <p:tgtEl>
                                          <p:spTgt spid="16"/>
                                        </p:tgtEl>
                                        <p:attrNameLst>
                                          <p:attrName>ppt_w</p:attrName>
                                        </p:attrNameLst>
                                      </p:cBhvr>
                                      <p:tavLst>
                                        <p:tav tm="0">
                                          <p:val>
                                            <p:fltVal val="0"/>
                                          </p:val>
                                        </p:tav>
                                        <p:tav tm="100000">
                                          <p:val>
                                            <p:strVal val="#ppt_w"/>
                                          </p:val>
                                        </p:tav>
                                      </p:tavLst>
                                    </p:anim>
                                    <p:anim calcmode="lin" valueType="num">
                                      <p:cBhvr>
                                        <p:cTn id="8" dur="500" fill="hold"/>
                                        <p:tgtEl>
                                          <p:spTgt spid="16"/>
                                        </p:tgtEl>
                                        <p:attrNameLst>
                                          <p:attrName>ppt_h</p:attrName>
                                        </p:attrNameLst>
                                      </p:cBhvr>
                                      <p:tavLst>
                                        <p:tav tm="0">
                                          <p:val>
                                            <p:fltVal val="0"/>
                                          </p:val>
                                        </p:tav>
                                        <p:tav tm="100000">
                                          <p:val>
                                            <p:strVal val="#ppt_h"/>
                                          </p:val>
                                        </p:tav>
                                      </p:tavLst>
                                    </p:anim>
                                    <p:animEffect transition="in" filter="fade">
                                      <p:cBhvr>
                                        <p:cTn id="9" dur="500"/>
                                        <p:tgtEl>
                                          <p:spTgt spid="16"/>
                                        </p:tgtEl>
                                      </p:cBhvr>
                                    </p:animEffect>
                                  </p:childTnLst>
                                </p:cTn>
                              </p:par>
                              <p:par>
                                <p:cTn id="10" presetID="53" presetClass="entr" presetSubtype="16" fill="hold" nodeType="with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p:cTn id="12" dur="500" fill="hold"/>
                                        <p:tgtEl>
                                          <p:spTgt spid="4"/>
                                        </p:tgtEl>
                                        <p:attrNameLst>
                                          <p:attrName>ppt_w</p:attrName>
                                        </p:attrNameLst>
                                      </p:cBhvr>
                                      <p:tavLst>
                                        <p:tav tm="0">
                                          <p:val>
                                            <p:fltVal val="0"/>
                                          </p:val>
                                        </p:tav>
                                        <p:tav tm="100000">
                                          <p:val>
                                            <p:strVal val="#ppt_w"/>
                                          </p:val>
                                        </p:tav>
                                      </p:tavLst>
                                    </p:anim>
                                    <p:anim calcmode="lin" valueType="num">
                                      <p:cBhvr>
                                        <p:cTn id="13" dur="500" fill="hold"/>
                                        <p:tgtEl>
                                          <p:spTgt spid="4"/>
                                        </p:tgtEl>
                                        <p:attrNameLst>
                                          <p:attrName>ppt_h</p:attrName>
                                        </p:attrNameLst>
                                      </p:cBhvr>
                                      <p:tavLst>
                                        <p:tav tm="0">
                                          <p:val>
                                            <p:fltVal val="0"/>
                                          </p:val>
                                        </p:tav>
                                        <p:tav tm="100000">
                                          <p:val>
                                            <p:strVal val="#ppt_h"/>
                                          </p:val>
                                        </p:tav>
                                      </p:tavLst>
                                    </p:anim>
                                    <p:animEffect transition="in" filter="fade">
                                      <p:cBhvr>
                                        <p:cTn id="14" dur="500"/>
                                        <p:tgtEl>
                                          <p:spTgt spid="4"/>
                                        </p:tgtEl>
                                      </p:cBhvr>
                                    </p:animEffect>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nodeType="clickEffect">
                                  <p:stCondLst>
                                    <p:cond delay="0"/>
                                  </p:stCondLst>
                                  <p:childTnLst>
                                    <p:set>
                                      <p:cBhvr>
                                        <p:cTn id="18" dur="1" fill="hold">
                                          <p:stCondLst>
                                            <p:cond delay="0"/>
                                          </p:stCondLst>
                                        </p:cTn>
                                        <p:tgtEl>
                                          <p:spTgt spid="54"/>
                                        </p:tgtEl>
                                        <p:attrNameLst>
                                          <p:attrName>style.visibility</p:attrName>
                                        </p:attrNameLst>
                                      </p:cBhvr>
                                      <p:to>
                                        <p:strVal val="visible"/>
                                      </p:to>
                                    </p:set>
                                    <p:animEffect transition="in" filter="barn(inVertical)">
                                      <p:cBhvr>
                                        <p:cTn id="19" dur="500"/>
                                        <p:tgtEl>
                                          <p:spTgt spid="54"/>
                                        </p:tgtEl>
                                      </p:cBhvr>
                                    </p:animEffect>
                                  </p:childTnLst>
                                </p:cTn>
                              </p:par>
                            </p:childTnLst>
                          </p:cTn>
                        </p:par>
                      </p:childTnLst>
                    </p:cTn>
                  </p:par>
                  <p:par>
                    <p:cTn id="20" fill="hold">
                      <p:stCondLst>
                        <p:cond delay="indefinite"/>
                      </p:stCondLst>
                      <p:childTnLst>
                        <p:par>
                          <p:cTn id="21" fill="hold">
                            <p:stCondLst>
                              <p:cond delay="0"/>
                            </p:stCondLst>
                            <p:childTnLst>
                              <p:par>
                                <p:cTn id="22" presetID="53" presetClass="entr" presetSubtype="16" fill="hold" grpId="0" nodeType="clickEffect">
                                  <p:stCondLst>
                                    <p:cond delay="0"/>
                                  </p:stCondLst>
                                  <p:childTnLst>
                                    <p:set>
                                      <p:cBhvr>
                                        <p:cTn id="23" dur="1" fill="hold">
                                          <p:stCondLst>
                                            <p:cond delay="0"/>
                                          </p:stCondLst>
                                        </p:cTn>
                                        <p:tgtEl>
                                          <p:spTgt spid="18"/>
                                        </p:tgtEl>
                                        <p:attrNameLst>
                                          <p:attrName>style.visibility</p:attrName>
                                        </p:attrNameLst>
                                      </p:cBhvr>
                                      <p:to>
                                        <p:strVal val="visible"/>
                                      </p:to>
                                    </p:set>
                                    <p:anim calcmode="lin" valueType="num">
                                      <p:cBhvr>
                                        <p:cTn id="24" dur="500" fill="hold"/>
                                        <p:tgtEl>
                                          <p:spTgt spid="18"/>
                                        </p:tgtEl>
                                        <p:attrNameLst>
                                          <p:attrName>ppt_w</p:attrName>
                                        </p:attrNameLst>
                                      </p:cBhvr>
                                      <p:tavLst>
                                        <p:tav tm="0">
                                          <p:val>
                                            <p:fltVal val="0"/>
                                          </p:val>
                                        </p:tav>
                                        <p:tav tm="100000">
                                          <p:val>
                                            <p:strVal val="#ppt_w"/>
                                          </p:val>
                                        </p:tav>
                                      </p:tavLst>
                                    </p:anim>
                                    <p:anim calcmode="lin" valueType="num">
                                      <p:cBhvr>
                                        <p:cTn id="25" dur="500" fill="hold"/>
                                        <p:tgtEl>
                                          <p:spTgt spid="18"/>
                                        </p:tgtEl>
                                        <p:attrNameLst>
                                          <p:attrName>ppt_h</p:attrName>
                                        </p:attrNameLst>
                                      </p:cBhvr>
                                      <p:tavLst>
                                        <p:tav tm="0">
                                          <p:val>
                                            <p:fltVal val="0"/>
                                          </p:val>
                                        </p:tav>
                                        <p:tav tm="100000">
                                          <p:val>
                                            <p:strVal val="#ppt_h"/>
                                          </p:val>
                                        </p:tav>
                                      </p:tavLst>
                                    </p:anim>
                                    <p:animEffect transition="in" filter="fade">
                                      <p:cBhvr>
                                        <p:cTn id="26" dur="500"/>
                                        <p:tgtEl>
                                          <p:spTgt spid="18"/>
                                        </p:tgtEl>
                                      </p:cBhvr>
                                    </p:animEffect>
                                  </p:childTnLst>
                                </p:cTn>
                              </p:par>
                              <p:par>
                                <p:cTn id="27" presetID="53" presetClass="entr" presetSubtype="16" fill="hold" nodeType="withEffect">
                                  <p:stCondLst>
                                    <p:cond delay="0"/>
                                  </p:stCondLst>
                                  <p:childTnLst>
                                    <p:set>
                                      <p:cBhvr>
                                        <p:cTn id="28" dur="1" fill="hold">
                                          <p:stCondLst>
                                            <p:cond delay="0"/>
                                          </p:stCondLst>
                                        </p:cTn>
                                        <p:tgtEl>
                                          <p:spTgt spid="12"/>
                                        </p:tgtEl>
                                        <p:attrNameLst>
                                          <p:attrName>style.visibility</p:attrName>
                                        </p:attrNameLst>
                                      </p:cBhvr>
                                      <p:to>
                                        <p:strVal val="visible"/>
                                      </p:to>
                                    </p:set>
                                    <p:anim calcmode="lin" valueType="num">
                                      <p:cBhvr>
                                        <p:cTn id="29" dur="500" fill="hold"/>
                                        <p:tgtEl>
                                          <p:spTgt spid="12"/>
                                        </p:tgtEl>
                                        <p:attrNameLst>
                                          <p:attrName>ppt_w</p:attrName>
                                        </p:attrNameLst>
                                      </p:cBhvr>
                                      <p:tavLst>
                                        <p:tav tm="0">
                                          <p:val>
                                            <p:fltVal val="0"/>
                                          </p:val>
                                        </p:tav>
                                        <p:tav tm="100000">
                                          <p:val>
                                            <p:strVal val="#ppt_w"/>
                                          </p:val>
                                        </p:tav>
                                      </p:tavLst>
                                    </p:anim>
                                    <p:anim calcmode="lin" valueType="num">
                                      <p:cBhvr>
                                        <p:cTn id="30" dur="500" fill="hold"/>
                                        <p:tgtEl>
                                          <p:spTgt spid="12"/>
                                        </p:tgtEl>
                                        <p:attrNameLst>
                                          <p:attrName>ppt_h</p:attrName>
                                        </p:attrNameLst>
                                      </p:cBhvr>
                                      <p:tavLst>
                                        <p:tav tm="0">
                                          <p:val>
                                            <p:fltVal val="0"/>
                                          </p:val>
                                        </p:tav>
                                        <p:tav tm="100000">
                                          <p:val>
                                            <p:strVal val="#ppt_h"/>
                                          </p:val>
                                        </p:tav>
                                      </p:tavLst>
                                    </p:anim>
                                    <p:animEffect transition="in" filter="fade">
                                      <p:cBhvr>
                                        <p:cTn id="31" dur="500"/>
                                        <p:tgtEl>
                                          <p:spTgt spid="12"/>
                                        </p:tgtEl>
                                      </p:cBhvr>
                                    </p:animEffect>
                                  </p:childTnLst>
                                </p:cTn>
                              </p:par>
                            </p:childTnLst>
                          </p:cTn>
                        </p:par>
                      </p:childTnLst>
                    </p:cTn>
                  </p:par>
                  <p:par>
                    <p:cTn id="32" fill="hold">
                      <p:stCondLst>
                        <p:cond delay="indefinite"/>
                      </p:stCondLst>
                      <p:childTnLst>
                        <p:par>
                          <p:cTn id="33" fill="hold">
                            <p:stCondLst>
                              <p:cond delay="0"/>
                            </p:stCondLst>
                            <p:childTnLst>
                              <p:par>
                                <p:cTn id="34" presetID="16" presetClass="entr" presetSubtype="21" fill="hold" nodeType="clickEffect">
                                  <p:stCondLst>
                                    <p:cond delay="0"/>
                                  </p:stCondLst>
                                  <p:childTnLst>
                                    <p:set>
                                      <p:cBhvr>
                                        <p:cTn id="35" dur="1" fill="hold">
                                          <p:stCondLst>
                                            <p:cond delay="0"/>
                                          </p:stCondLst>
                                        </p:cTn>
                                        <p:tgtEl>
                                          <p:spTgt spid="76"/>
                                        </p:tgtEl>
                                        <p:attrNameLst>
                                          <p:attrName>style.visibility</p:attrName>
                                        </p:attrNameLst>
                                      </p:cBhvr>
                                      <p:to>
                                        <p:strVal val="visible"/>
                                      </p:to>
                                    </p:set>
                                    <p:animEffect transition="in" filter="barn(inVertical)">
                                      <p:cBhvr>
                                        <p:cTn id="36" dur="500"/>
                                        <p:tgtEl>
                                          <p:spTgt spid="76"/>
                                        </p:tgtEl>
                                      </p:cBhvr>
                                    </p:animEffect>
                                  </p:childTnLst>
                                </p:cTn>
                              </p:par>
                            </p:childTnLst>
                          </p:cTn>
                        </p:par>
                      </p:childTnLst>
                    </p:cTn>
                  </p:par>
                  <p:par>
                    <p:cTn id="37" fill="hold">
                      <p:stCondLst>
                        <p:cond delay="indefinite"/>
                      </p:stCondLst>
                      <p:childTnLst>
                        <p:par>
                          <p:cTn id="38" fill="hold">
                            <p:stCondLst>
                              <p:cond delay="0"/>
                            </p:stCondLst>
                            <p:childTnLst>
                              <p:par>
                                <p:cTn id="39" presetID="53" presetClass="entr" presetSubtype="16" fill="hold" nodeType="clickEffect">
                                  <p:stCondLst>
                                    <p:cond delay="0"/>
                                  </p:stCondLst>
                                  <p:childTnLst>
                                    <p:set>
                                      <p:cBhvr>
                                        <p:cTn id="40" dur="1" fill="hold">
                                          <p:stCondLst>
                                            <p:cond delay="0"/>
                                          </p:stCondLst>
                                        </p:cTn>
                                        <p:tgtEl>
                                          <p:spTgt spid="9"/>
                                        </p:tgtEl>
                                        <p:attrNameLst>
                                          <p:attrName>style.visibility</p:attrName>
                                        </p:attrNameLst>
                                      </p:cBhvr>
                                      <p:to>
                                        <p:strVal val="visible"/>
                                      </p:to>
                                    </p:set>
                                    <p:anim calcmode="lin" valueType="num">
                                      <p:cBhvr>
                                        <p:cTn id="41" dur="500" fill="hold"/>
                                        <p:tgtEl>
                                          <p:spTgt spid="9"/>
                                        </p:tgtEl>
                                        <p:attrNameLst>
                                          <p:attrName>ppt_w</p:attrName>
                                        </p:attrNameLst>
                                      </p:cBhvr>
                                      <p:tavLst>
                                        <p:tav tm="0">
                                          <p:val>
                                            <p:fltVal val="0"/>
                                          </p:val>
                                        </p:tav>
                                        <p:tav tm="100000">
                                          <p:val>
                                            <p:strVal val="#ppt_w"/>
                                          </p:val>
                                        </p:tav>
                                      </p:tavLst>
                                    </p:anim>
                                    <p:anim calcmode="lin" valueType="num">
                                      <p:cBhvr>
                                        <p:cTn id="42" dur="500" fill="hold"/>
                                        <p:tgtEl>
                                          <p:spTgt spid="9"/>
                                        </p:tgtEl>
                                        <p:attrNameLst>
                                          <p:attrName>ppt_h</p:attrName>
                                        </p:attrNameLst>
                                      </p:cBhvr>
                                      <p:tavLst>
                                        <p:tav tm="0">
                                          <p:val>
                                            <p:fltVal val="0"/>
                                          </p:val>
                                        </p:tav>
                                        <p:tav tm="100000">
                                          <p:val>
                                            <p:strVal val="#ppt_h"/>
                                          </p:val>
                                        </p:tav>
                                      </p:tavLst>
                                    </p:anim>
                                    <p:animEffect transition="in" filter="fade">
                                      <p:cBhvr>
                                        <p:cTn id="43" dur="500"/>
                                        <p:tgtEl>
                                          <p:spTgt spid="9"/>
                                        </p:tgtEl>
                                      </p:cBhvr>
                                    </p:animEffect>
                                  </p:childTnLst>
                                </p:cTn>
                              </p:par>
                              <p:par>
                                <p:cTn id="44" presetID="53" presetClass="entr" presetSubtype="16" fill="hold" grpId="0" nodeType="withEffect">
                                  <p:stCondLst>
                                    <p:cond delay="0"/>
                                  </p:stCondLst>
                                  <p:childTnLst>
                                    <p:set>
                                      <p:cBhvr>
                                        <p:cTn id="45" dur="1" fill="hold">
                                          <p:stCondLst>
                                            <p:cond delay="0"/>
                                          </p:stCondLst>
                                        </p:cTn>
                                        <p:tgtEl>
                                          <p:spTgt spid="20"/>
                                        </p:tgtEl>
                                        <p:attrNameLst>
                                          <p:attrName>style.visibility</p:attrName>
                                        </p:attrNameLst>
                                      </p:cBhvr>
                                      <p:to>
                                        <p:strVal val="visible"/>
                                      </p:to>
                                    </p:set>
                                    <p:anim calcmode="lin" valueType="num">
                                      <p:cBhvr>
                                        <p:cTn id="46" dur="500" fill="hold"/>
                                        <p:tgtEl>
                                          <p:spTgt spid="20"/>
                                        </p:tgtEl>
                                        <p:attrNameLst>
                                          <p:attrName>ppt_w</p:attrName>
                                        </p:attrNameLst>
                                      </p:cBhvr>
                                      <p:tavLst>
                                        <p:tav tm="0">
                                          <p:val>
                                            <p:fltVal val="0"/>
                                          </p:val>
                                        </p:tav>
                                        <p:tav tm="100000">
                                          <p:val>
                                            <p:strVal val="#ppt_w"/>
                                          </p:val>
                                        </p:tav>
                                      </p:tavLst>
                                    </p:anim>
                                    <p:anim calcmode="lin" valueType="num">
                                      <p:cBhvr>
                                        <p:cTn id="47" dur="500" fill="hold"/>
                                        <p:tgtEl>
                                          <p:spTgt spid="20"/>
                                        </p:tgtEl>
                                        <p:attrNameLst>
                                          <p:attrName>ppt_h</p:attrName>
                                        </p:attrNameLst>
                                      </p:cBhvr>
                                      <p:tavLst>
                                        <p:tav tm="0">
                                          <p:val>
                                            <p:fltVal val="0"/>
                                          </p:val>
                                        </p:tav>
                                        <p:tav tm="100000">
                                          <p:val>
                                            <p:strVal val="#ppt_h"/>
                                          </p:val>
                                        </p:tav>
                                      </p:tavLst>
                                    </p:anim>
                                    <p:animEffect transition="in" filter="fade">
                                      <p:cBhvr>
                                        <p:cTn id="48" dur="500"/>
                                        <p:tgtEl>
                                          <p:spTgt spid="20"/>
                                        </p:tgtEl>
                                      </p:cBhvr>
                                    </p:animEffect>
                                  </p:childTnLst>
                                </p:cTn>
                              </p:par>
                            </p:childTnLst>
                          </p:cTn>
                        </p:par>
                      </p:childTnLst>
                    </p:cTn>
                  </p:par>
                  <p:par>
                    <p:cTn id="49" fill="hold">
                      <p:stCondLst>
                        <p:cond delay="indefinite"/>
                      </p:stCondLst>
                      <p:childTnLst>
                        <p:par>
                          <p:cTn id="50" fill="hold">
                            <p:stCondLst>
                              <p:cond delay="0"/>
                            </p:stCondLst>
                            <p:childTnLst>
                              <p:par>
                                <p:cTn id="51" presetID="16" presetClass="entr" presetSubtype="21" fill="hold" nodeType="clickEffect">
                                  <p:stCondLst>
                                    <p:cond delay="0"/>
                                  </p:stCondLst>
                                  <p:childTnLst>
                                    <p:set>
                                      <p:cBhvr>
                                        <p:cTn id="52" dur="1" fill="hold">
                                          <p:stCondLst>
                                            <p:cond delay="0"/>
                                          </p:stCondLst>
                                        </p:cTn>
                                        <p:tgtEl>
                                          <p:spTgt spid="48"/>
                                        </p:tgtEl>
                                        <p:attrNameLst>
                                          <p:attrName>style.visibility</p:attrName>
                                        </p:attrNameLst>
                                      </p:cBhvr>
                                      <p:to>
                                        <p:strVal val="visible"/>
                                      </p:to>
                                    </p:set>
                                    <p:animEffect transition="in" filter="barn(inVertical)">
                                      <p:cBhvr>
                                        <p:cTn id="53" dur="500"/>
                                        <p:tgtEl>
                                          <p:spTgt spid="48"/>
                                        </p:tgtEl>
                                      </p:cBhvr>
                                    </p:animEffect>
                                  </p:childTnLst>
                                </p:cTn>
                              </p:par>
                            </p:childTnLst>
                          </p:cTn>
                        </p:par>
                      </p:childTnLst>
                    </p:cTn>
                  </p:par>
                  <p:par>
                    <p:cTn id="54" fill="hold">
                      <p:stCondLst>
                        <p:cond delay="indefinite"/>
                      </p:stCondLst>
                      <p:childTnLst>
                        <p:par>
                          <p:cTn id="55" fill="hold">
                            <p:stCondLst>
                              <p:cond delay="0"/>
                            </p:stCondLst>
                            <p:childTnLst>
                              <p:par>
                                <p:cTn id="56" presetID="53" presetClass="entr" presetSubtype="16" fill="hold" nodeType="clickEffect">
                                  <p:stCondLst>
                                    <p:cond delay="0"/>
                                  </p:stCondLst>
                                  <p:childTnLst>
                                    <p:set>
                                      <p:cBhvr>
                                        <p:cTn id="57" dur="1" fill="hold">
                                          <p:stCondLst>
                                            <p:cond delay="0"/>
                                          </p:stCondLst>
                                        </p:cTn>
                                        <p:tgtEl>
                                          <p:spTgt spid="6"/>
                                        </p:tgtEl>
                                        <p:attrNameLst>
                                          <p:attrName>style.visibility</p:attrName>
                                        </p:attrNameLst>
                                      </p:cBhvr>
                                      <p:to>
                                        <p:strVal val="visible"/>
                                      </p:to>
                                    </p:set>
                                    <p:anim calcmode="lin" valueType="num">
                                      <p:cBhvr>
                                        <p:cTn id="58" dur="500" fill="hold"/>
                                        <p:tgtEl>
                                          <p:spTgt spid="6"/>
                                        </p:tgtEl>
                                        <p:attrNameLst>
                                          <p:attrName>ppt_w</p:attrName>
                                        </p:attrNameLst>
                                      </p:cBhvr>
                                      <p:tavLst>
                                        <p:tav tm="0">
                                          <p:val>
                                            <p:fltVal val="0"/>
                                          </p:val>
                                        </p:tav>
                                        <p:tav tm="100000">
                                          <p:val>
                                            <p:strVal val="#ppt_w"/>
                                          </p:val>
                                        </p:tav>
                                      </p:tavLst>
                                    </p:anim>
                                    <p:anim calcmode="lin" valueType="num">
                                      <p:cBhvr>
                                        <p:cTn id="59" dur="500" fill="hold"/>
                                        <p:tgtEl>
                                          <p:spTgt spid="6"/>
                                        </p:tgtEl>
                                        <p:attrNameLst>
                                          <p:attrName>ppt_h</p:attrName>
                                        </p:attrNameLst>
                                      </p:cBhvr>
                                      <p:tavLst>
                                        <p:tav tm="0">
                                          <p:val>
                                            <p:fltVal val="0"/>
                                          </p:val>
                                        </p:tav>
                                        <p:tav tm="100000">
                                          <p:val>
                                            <p:strVal val="#ppt_h"/>
                                          </p:val>
                                        </p:tav>
                                      </p:tavLst>
                                    </p:anim>
                                    <p:animEffect transition="in" filter="fade">
                                      <p:cBhvr>
                                        <p:cTn id="60" dur="500"/>
                                        <p:tgtEl>
                                          <p:spTgt spid="6"/>
                                        </p:tgtEl>
                                      </p:cBhvr>
                                    </p:animEffect>
                                  </p:childTnLst>
                                </p:cTn>
                              </p:par>
                              <p:par>
                                <p:cTn id="61" presetID="53" presetClass="entr" presetSubtype="16" fill="hold" grpId="0" nodeType="withEffect">
                                  <p:stCondLst>
                                    <p:cond delay="0"/>
                                  </p:stCondLst>
                                  <p:childTnLst>
                                    <p:set>
                                      <p:cBhvr>
                                        <p:cTn id="62" dur="1" fill="hold">
                                          <p:stCondLst>
                                            <p:cond delay="0"/>
                                          </p:stCondLst>
                                        </p:cTn>
                                        <p:tgtEl>
                                          <p:spTgt spid="19"/>
                                        </p:tgtEl>
                                        <p:attrNameLst>
                                          <p:attrName>style.visibility</p:attrName>
                                        </p:attrNameLst>
                                      </p:cBhvr>
                                      <p:to>
                                        <p:strVal val="visible"/>
                                      </p:to>
                                    </p:set>
                                    <p:anim calcmode="lin" valueType="num">
                                      <p:cBhvr>
                                        <p:cTn id="63" dur="500" fill="hold"/>
                                        <p:tgtEl>
                                          <p:spTgt spid="19"/>
                                        </p:tgtEl>
                                        <p:attrNameLst>
                                          <p:attrName>ppt_w</p:attrName>
                                        </p:attrNameLst>
                                      </p:cBhvr>
                                      <p:tavLst>
                                        <p:tav tm="0">
                                          <p:val>
                                            <p:fltVal val="0"/>
                                          </p:val>
                                        </p:tav>
                                        <p:tav tm="100000">
                                          <p:val>
                                            <p:strVal val="#ppt_w"/>
                                          </p:val>
                                        </p:tav>
                                      </p:tavLst>
                                    </p:anim>
                                    <p:anim calcmode="lin" valueType="num">
                                      <p:cBhvr>
                                        <p:cTn id="64" dur="500" fill="hold"/>
                                        <p:tgtEl>
                                          <p:spTgt spid="19"/>
                                        </p:tgtEl>
                                        <p:attrNameLst>
                                          <p:attrName>ppt_h</p:attrName>
                                        </p:attrNameLst>
                                      </p:cBhvr>
                                      <p:tavLst>
                                        <p:tav tm="0">
                                          <p:val>
                                            <p:fltVal val="0"/>
                                          </p:val>
                                        </p:tav>
                                        <p:tav tm="100000">
                                          <p:val>
                                            <p:strVal val="#ppt_h"/>
                                          </p:val>
                                        </p:tav>
                                      </p:tavLst>
                                    </p:anim>
                                    <p:animEffect transition="in" filter="fade">
                                      <p:cBhvr>
                                        <p:cTn id="65" dur="500"/>
                                        <p:tgtEl>
                                          <p:spTgt spid="19"/>
                                        </p:tgtEl>
                                      </p:cBhvr>
                                    </p:animEffect>
                                  </p:childTnLst>
                                </p:cTn>
                              </p:par>
                            </p:childTnLst>
                          </p:cTn>
                        </p:par>
                      </p:childTnLst>
                    </p:cTn>
                  </p:par>
                  <p:par>
                    <p:cTn id="66" fill="hold">
                      <p:stCondLst>
                        <p:cond delay="indefinite"/>
                      </p:stCondLst>
                      <p:childTnLst>
                        <p:par>
                          <p:cTn id="67" fill="hold">
                            <p:stCondLst>
                              <p:cond delay="0"/>
                            </p:stCondLst>
                            <p:childTnLst>
                              <p:par>
                                <p:cTn id="68" presetID="16" presetClass="entr" presetSubtype="21" fill="hold" nodeType="clickEffect">
                                  <p:stCondLst>
                                    <p:cond delay="0"/>
                                  </p:stCondLst>
                                  <p:childTnLst>
                                    <p:set>
                                      <p:cBhvr>
                                        <p:cTn id="69" dur="1" fill="hold">
                                          <p:stCondLst>
                                            <p:cond delay="0"/>
                                          </p:stCondLst>
                                        </p:cTn>
                                        <p:tgtEl>
                                          <p:spTgt spid="77"/>
                                        </p:tgtEl>
                                        <p:attrNameLst>
                                          <p:attrName>style.visibility</p:attrName>
                                        </p:attrNameLst>
                                      </p:cBhvr>
                                      <p:to>
                                        <p:strVal val="visible"/>
                                      </p:to>
                                    </p:set>
                                    <p:animEffect transition="in" filter="barn(inVertical)">
                                      <p:cBhvr>
                                        <p:cTn id="70" dur="500"/>
                                        <p:tgtEl>
                                          <p:spTgt spid="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8" grpId="0"/>
      <p:bldP spid="19" grpId="0"/>
      <p:bldP spid="20" grpId="0"/>
    </p:bldLst>
  </p:timing>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fld id="{857B18ED-D931-45F4-8873-1BEDAB4DC03E}" type="slidenum">
              <a:rPr kumimoji="0" lang="en-US" sz="1400" b="0" i="0" u="none" strike="noStrike" kern="1200" cap="none" spc="0" normalizeH="0" baseline="0" noProof="0" smtClean="0">
                <a:ln>
                  <a:noFill/>
                </a:ln>
                <a:solidFill>
                  <a:prstClr val="black">
                    <a:lumMod val="50000"/>
                    <a:lumOff val="50000"/>
                  </a:prstClr>
                </a:solidFill>
                <a:effectLst/>
                <a:uLnTx/>
                <a:uFillTx/>
                <a:latin typeface="Impact" panose="020B0806030902050204" pitchFamily="34" charset="0"/>
              </a:rPr>
              <a:t>28</a:t>
            </a:fld>
            <a:endParaRPr kumimoji="0" lang="en-US" sz="1400" b="0" i="0" u="none" strike="noStrike" kern="1200" cap="none" spc="0" normalizeH="0" baseline="0" noProof="0" dirty="0">
              <a:ln>
                <a:noFill/>
              </a:ln>
              <a:solidFill>
                <a:prstClr val="black">
                  <a:lumMod val="50000"/>
                  <a:lumOff val="50000"/>
                </a:prstClr>
              </a:solidFill>
              <a:effectLst/>
              <a:uLnTx/>
              <a:uFillTx/>
              <a:latin typeface="Impact" panose="020B0806030902050204" pitchFamily="34" charset="0"/>
            </a:endParaRPr>
          </a:p>
        </p:txBody>
      </p:sp>
      <p:sp>
        <p:nvSpPr>
          <p:cNvPr id="4" name="标题 3"/>
          <p:cNvSpPr>
            <a:spLocks noGrp="1"/>
          </p:cNvSpPr>
          <p:nvPr>
            <p:ph type="title"/>
          </p:nvPr>
        </p:nvSpPr>
        <p:spPr/>
        <p:txBody>
          <a:bodyPr/>
          <a:lstStyle/>
          <a:p>
            <a:r>
              <a:rPr lang="zh-CN" altLang="en-US" dirty="0"/>
              <a:t>四项联动关系图表</a:t>
            </a:r>
          </a:p>
        </p:txBody>
      </p:sp>
      <p:grpSp>
        <p:nvGrpSpPr>
          <p:cNvPr id="63" name="组合 62"/>
          <p:cNvGrpSpPr/>
          <p:nvPr/>
        </p:nvGrpSpPr>
        <p:grpSpPr>
          <a:xfrm>
            <a:off x="3326640" y="3073495"/>
            <a:ext cx="1656097" cy="1656098"/>
            <a:chOff x="4993868" y="2326868"/>
            <a:chExt cx="2204265" cy="2204265"/>
          </a:xfrm>
          <a:effectLst>
            <a:outerShdw blurRad="292100" dist="114300" dir="2700000" algn="tl" rotWithShape="0">
              <a:prstClr val="black">
                <a:alpha val="25000"/>
              </a:prstClr>
            </a:outerShdw>
          </a:effectLst>
        </p:grpSpPr>
        <p:sp>
          <p:nvSpPr>
            <p:cNvPr id="61" name="任意多边形 60"/>
            <p:cNvSpPr/>
            <p:nvPr/>
          </p:nvSpPr>
          <p:spPr>
            <a:xfrm>
              <a:off x="4993868" y="2326868"/>
              <a:ext cx="2204265" cy="2204265"/>
            </a:xfrm>
            <a:custGeom>
              <a:avLst/>
              <a:gdLst>
                <a:gd name="connsiteX0" fmla="*/ 1102132 w 2204265"/>
                <a:gd name="connsiteY0" fmla="*/ 321083 h 2204265"/>
                <a:gd name="connsiteX1" fmla="*/ 311557 w 2204265"/>
                <a:gd name="connsiteY1" fmla="*/ 1111658 h 2204265"/>
                <a:gd name="connsiteX2" fmla="*/ 1102132 w 2204265"/>
                <a:gd name="connsiteY2" fmla="*/ 1902233 h 2204265"/>
                <a:gd name="connsiteX3" fmla="*/ 1892707 w 2204265"/>
                <a:gd name="connsiteY3" fmla="*/ 1111658 h 2204265"/>
                <a:gd name="connsiteX4" fmla="*/ 1102132 w 2204265"/>
                <a:gd name="connsiteY4" fmla="*/ 321083 h 2204265"/>
                <a:gd name="connsiteX5" fmla="*/ 977042 w 2204265"/>
                <a:gd name="connsiteY5" fmla="*/ 0 h 2204265"/>
                <a:gd name="connsiteX6" fmla="*/ 1227224 w 2204265"/>
                <a:gd name="connsiteY6" fmla="*/ 0 h 2204265"/>
                <a:gd name="connsiteX7" fmla="*/ 1276006 w 2204265"/>
                <a:gd name="connsiteY7" fmla="*/ 227584 h 2204265"/>
                <a:gd name="connsiteX8" fmla="*/ 1287791 w 2204265"/>
                <a:gd name="connsiteY8" fmla="*/ 229382 h 2204265"/>
                <a:gd name="connsiteX9" fmla="*/ 1387705 w 2204265"/>
                <a:gd name="connsiteY9" fmla="*/ 259057 h 2204265"/>
                <a:gd name="connsiteX10" fmla="*/ 1544868 w 2204265"/>
                <a:gd name="connsiteY10" fmla="*/ 85113 h 2204265"/>
                <a:gd name="connsiteX11" fmla="*/ 1761531 w 2204265"/>
                <a:gd name="connsiteY11" fmla="*/ 210203 h 2204265"/>
                <a:gd name="connsiteX12" fmla="*/ 1691902 w 2204265"/>
                <a:gd name="connsiteY12" fmla="*/ 425756 h 2204265"/>
                <a:gd name="connsiteX13" fmla="*/ 1705003 w 2204265"/>
                <a:gd name="connsiteY13" fmla="*/ 435309 h 2204265"/>
                <a:gd name="connsiteX14" fmla="*/ 1774668 w 2204265"/>
                <a:gd name="connsiteY14" fmla="*/ 502325 h 2204265"/>
                <a:gd name="connsiteX15" fmla="*/ 1782142 w 2204265"/>
                <a:gd name="connsiteY15" fmla="*/ 511190 h 2204265"/>
                <a:gd name="connsiteX16" fmla="*/ 1994063 w 2204265"/>
                <a:gd name="connsiteY16" fmla="*/ 442735 h 2204265"/>
                <a:gd name="connsiteX17" fmla="*/ 2119154 w 2204265"/>
                <a:gd name="connsiteY17" fmla="*/ 659399 h 2204265"/>
                <a:gd name="connsiteX18" fmla="*/ 1961265 w 2204265"/>
                <a:gd name="connsiteY18" fmla="*/ 802053 h 2204265"/>
                <a:gd name="connsiteX19" fmla="*/ 1974042 w 2204265"/>
                <a:gd name="connsiteY19" fmla="*/ 833752 h 2204265"/>
                <a:gd name="connsiteX20" fmla="*/ 1999140 w 2204265"/>
                <a:gd name="connsiteY20" fmla="*/ 933073 h 2204265"/>
                <a:gd name="connsiteX21" fmla="*/ 2204265 w 2204265"/>
                <a:gd name="connsiteY21" fmla="*/ 977042 h 2204265"/>
                <a:gd name="connsiteX22" fmla="*/ 2204265 w 2204265"/>
                <a:gd name="connsiteY22" fmla="*/ 1227224 h 2204265"/>
                <a:gd name="connsiteX23" fmla="*/ 2012137 w 2204265"/>
                <a:gd name="connsiteY23" fmla="*/ 1268406 h 2204265"/>
                <a:gd name="connsiteX24" fmla="*/ 2004638 w 2204265"/>
                <a:gd name="connsiteY24" fmla="*/ 1317545 h 2204265"/>
                <a:gd name="connsiteX25" fmla="*/ 1985237 w 2204265"/>
                <a:gd name="connsiteY25" fmla="*/ 1394985 h 2204265"/>
                <a:gd name="connsiteX26" fmla="*/ 1977636 w 2204265"/>
                <a:gd name="connsiteY26" fmla="*/ 1417004 h 2204265"/>
                <a:gd name="connsiteX27" fmla="*/ 2119154 w 2204265"/>
                <a:gd name="connsiteY27" fmla="*/ 1544868 h 2204265"/>
                <a:gd name="connsiteX28" fmla="*/ 1994063 w 2204265"/>
                <a:gd name="connsiteY28" fmla="*/ 1761531 h 2204265"/>
                <a:gd name="connsiteX29" fmla="*/ 1820151 w 2204265"/>
                <a:gd name="connsiteY29" fmla="*/ 1705353 h 2204265"/>
                <a:gd name="connsiteX30" fmla="*/ 1798711 w 2204265"/>
                <a:gd name="connsiteY30" fmla="*/ 1734758 h 2204265"/>
                <a:gd name="connsiteX31" fmla="*/ 1731696 w 2204265"/>
                <a:gd name="connsiteY31" fmla="*/ 1804423 h 2204265"/>
                <a:gd name="connsiteX32" fmla="*/ 1706998 w 2204265"/>
                <a:gd name="connsiteY32" fmla="*/ 1825242 h 2204265"/>
                <a:gd name="connsiteX33" fmla="*/ 1761531 w 2204265"/>
                <a:gd name="connsiteY33" fmla="*/ 1994062 h 2204265"/>
                <a:gd name="connsiteX34" fmla="*/ 1544868 w 2204265"/>
                <a:gd name="connsiteY34" fmla="*/ 2119153 h 2204265"/>
                <a:gd name="connsiteX35" fmla="*/ 1429863 w 2204265"/>
                <a:gd name="connsiteY35" fmla="*/ 1991868 h 2204265"/>
                <a:gd name="connsiteX36" fmla="*/ 1400268 w 2204265"/>
                <a:gd name="connsiteY36" fmla="*/ 2003797 h 2204265"/>
                <a:gd name="connsiteX37" fmla="*/ 1262745 w 2204265"/>
                <a:gd name="connsiteY37" fmla="*/ 2038549 h 2204265"/>
                <a:gd name="connsiteX38" fmla="*/ 1227224 w 2204265"/>
                <a:gd name="connsiteY38" fmla="*/ 2204265 h 2204265"/>
                <a:gd name="connsiteX39" fmla="*/ 977042 w 2204265"/>
                <a:gd name="connsiteY39" fmla="*/ 2204265 h 2204265"/>
                <a:gd name="connsiteX40" fmla="*/ 941447 w 2204265"/>
                <a:gd name="connsiteY40" fmla="*/ 2038203 h 2204265"/>
                <a:gd name="connsiteX41" fmla="*/ 916475 w 2204265"/>
                <a:gd name="connsiteY41" fmla="*/ 2034392 h 2204265"/>
                <a:gd name="connsiteX42" fmla="*/ 774169 w 2204265"/>
                <a:gd name="connsiteY42" fmla="*/ 1992127 h 2204265"/>
                <a:gd name="connsiteX43" fmla="*/ 659399 w 2204265"/>
                <a:gd name="connsiteY43" fmla="*/ 2119153 h 2204265"/>
                <a:gd name="connsiteX44" fmla="*/ 442735 w 2204265"/>
                <a:gd name="connsiteY44" fmla="*/ 1994062 h 2204265"/>
                <a:gd name="connsiteX45" fmla="*/ 496981 w 2204265"/>
                <a:gd name="connsiteY45" fmla="*/ 1826130 h 2204265"/>
                <a:gd name="connsiteX46" fmla="*/ 391274 w 2204265"/>
                <a:gd name="connsiteY46" fmla="*/ 1717869 h 2204265"/>
                <a:gd name="connsiteX47" fmla="*/ 382878 w 2204265"/>
                <a:gd name="connsiteY47" fmla="*/ 1705753 h 2204265"/>
                <a:gd name="connsiteX48" fmla="*/ 210204 w 2204265"/>
                <a:gd name="connsiteY48" fmla="*/ 1761531 h 2204265"/>
                <a:gd name="connsiteX49" fmla="*/ 85113 w 2204265"/>
                <a:gd name="connsiteY49" fmla="*/ 1544868 h 2204265"/>
                <a:gd name="connsiteX50" fmla="*/ 226733 w 2204265"/>
                <a:gd name="connsiteY50" fmla="*/ 1416912 h 2204265"/>
                <a:gd name="connsiteX51" fmla="*/ 212821 w 2204265"/>
                <a:gd name="connsiteY51" fmla="*/ 1373126 h 2204265"/>
                <a:gd name="connsiteX52" fmla="*/ 191748 w 2204265"/>
                <a:gd name="connsiteY52" fmla="*/ 1268325 h 2204265"/>
                <a:gd name="connsiteX53" fmla="*/ 0 w 2204265"/>
                <a:gd name="connsiteY53" fmla="*/ 1227224 h 2204265"/>
                <a:gd name="connsiteX54" fmla="*/ 0 w 2204265"/>
                <a:gd name="connsiteY54" fmla="*/ 977042 h 2204265"/>
                <a:gd name="connsiteX55" fmla="*/ 203220 w 2204265"/>
                <a:gd name="connsiteY55" fmla="*/ 933481 h 2204265"/>
                <a:gd name="connsiteX56" fmla="*/ 212821 w 2204265"/>
                <a:gd name="connsiteY56" fmla="*/ 890649 h 2204265"/>
                <a:gd name="connsiteX57" fmla="*/ 243470 w 2204265"/>
                <a:gd name="connsiteY57" fmla="*/ 802476 h 2204265"/>
                <a:gd name="connsiteX58" fmla="*/ 85113 w 2204265"/>
                <a:gd name="connsiteY58" fmla="*/ 659399 h 2204265"/>
                <a:gd name="connsiteX59" fmla="*/ 210204 w 2204265"/>
                <a:gd name="connsiteY59" fmla="*/ 442735 h 2204265"/>
                <a:gd name="connsiteX60" fmla="*/ 423776 w 2204265"/>
                <a:gd name="connsiteY60" fmla="*/ 511723 h 2204265"/>
                <a:gd name="connsiteX61" fmla="*/ 470557 w 2204265"/>
                <a:gd name="connsiteY61" fmla="*/ 461243 h 2204265"/>
                <a:gd name="connsiteX62" fmla="*/ 512656 w 2204265"/>
                <a:gd name="connsiteY62" fmla="*/ 426662 h 2204265"/>
                <a:gd name="connsiteX63" fmla="*/ 442735 w 2204265"/>
                <a:gd name="connsiteY63" fmla="*/ 210203 h 2204265"/>
                <a:gd name="connsiteX64" fmla="*/ 659399 w 2204265"/>
                <a:gd name="connsiteY64" fmla="*/ 85113 h 2204265"/>
                <a:gd name="connsiteX65" fmla="*/ 815299 w 2204265"/>
                <a:gd name="connsiteY65" fmla="*/ 257661 h 2204265"/>
                <a:gd name="connsiteX66" fmla="*/ 916475 w 2204265"/>
                <a:gd name="connsiteY66" fmla="*/ 229382 h 2204265"/>
                <a:gd name="connsiteX67" fmla="*/ 928259 w 2204265"/>
                <a:gd name="connsiteY67" fmla="*/ 227584 h 2204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2204265" h="2204265">
                  <a:moveTo>
                    <a:pt x="1102132" y="321083"/>
                  </a:moveTo>
                  <a:cubicBezTo>
                    <a:pt x="665509" y="321083"/>
                    <a:pt x="311557" y="675035"/>
                    <a:pt x="311557" y="1111658"/>
                  </a:cubicBezTo>
                  <a:cubicBezTo>
                    <a:pt x="311557" y="1548281"/>
                    <a:pt x="665509" y="1902233"/>
                    <a:pt x="1102132" y="1902233"/>
                  </a:cubicBezTo>
                  <a:cubicBezTo>
                    <a:pt x="1538755" y="1902233"/>
                    <a:pt x="1892707" y="1548281"/>
                    <a:pt x="1892707" y="1111658"/>
                  </a:cubicBezTo>
                  <a:cubicBezTo>
                    <a:pt x="1892707" y="675035"/>
                    <a:pt x="1538755" y="321083"/>
                    <a:pt x="1102132" y="321083"/>
                  </a:cubicBezTo>
                  <a:close/>
                  <a:moveTo>
                    <a:pt x="977042" y="0"/>
                  </a:moveTo>
                  <a:lnTo>
                    <a:pt x="1227224" y="0"/>
                  </a:lnTo>
                  <a:lnTo>
                    <a:pt x="1276006" y="227584"/>
                  </a:lnTo>
                  <a:lnTo>
                    <a:pt x="1287791" y="229382"/>
                  </a:lnTo>
                  <a:lnTo>
                    <a:pt x="1387705" y="259057"/>
                  </a:lnTo>
                  <a:lnTo>
                    <a:pt x="1544868" y="85113"/>
                  </a:lnTo>
                  <a:lnTo>
                    <a:pt x="1761531" y="210203"/>
                  </a:lnTo>
                  <a:lnTo>
                    <a:pt x="1691902" y="425756"/>
                  </a:lnTo>
                  <a:lnTo>
                    <a:pt x="1705003" y="435309"/>
                  </a:lnTo>
                  <a:cubicBezTo>
                    <a:pt x="1729378" y="456423"/>
                    <a:pt x="1752634" y="478795"/>
                    <a:pt x="1774668" y="502325"/>
                  </a:cubicBezTo>
                  <a:lnTo>
                    <a:pt x="1782142" y="511190"/>
                  </a:lnTo>
                  <a:lnTo>
                    <a:pt x="1994063" y="442735"/>
                  </a:lnTo>
                  <a:lnTo>
                    <a:pt x="2119154" y="659399"/>
                  </a:lnTo>
                  <a:lnTo>
                    <a:pt x="1961265" y="802053"/>
                  </a:lnTo>
                  <a:lnTo>
                    <a:pt x="1974042" y="833752"/>
                  </a:lnTo>
                  <a:lnTo>
                    <a:pt x="1999140" y="933073"/>
                  </a:lnTo>
                  <a:lnTo>
                    <a:pt x="2204265" y="977042"/>
                  </a:lnTo>
                  <a:lnTo>
                    <a:pt x="2204265" y="1227224"/>
                  </a:lnTo>
                  <a:lnTo>
                    <a:pt x="2012137" y="1268406"/>
                  </a:lnTo>
                  <a:lnTo>
                    <a:pt x="2004638" y="1317545"/>
                  </a:lnTo>
                  <a:cubicBezTo>
                    <a:pt x="1999269" y="1343782"/>
                    <a:pt x="1992785" y="1369612"/>
                    <a:pt x="1985237" y="1394985"/>
                  </a:cubicBezTo>
                  <a:lnTo>
                    <a:pt x="1977636" y="1417004"/>
                  </a:lnTo>
                  <a:lnTo>
                    <a:pt x="2119154" y="1544868"/>
                  </a:lnTo>
                  <a:lnTo>
                    <a:pt x="1994063" y="1761531"/>
                  </a:lnTo>
                  <a:lnTo>
                    <a:pt x="1820151" y="1705353"/>
                  </a:lnTo>
                  <a:lnTo>
                    <a:pt x="1798711" y="1734758"/>
                  </a:lnTo>
                  <a:cubicBezTo>
                    <a:pt x="1777597" y="1759133"/>
                    <a:pt x="1755225" y="1782388"/>
                    <a:pt x="1731696" y="1804423"/>
                  </a:cubicBezTo>
                  <a:lnTo>
                    <a:pt x="1706998" y="1825242"/>
                  </a:lnTo>
                  <a:lnTo>
                    <a:pt x="1761531" y="1994062"/>
                  </a:lnTo>
                  <a:lnTo>
                    <a:pt x="1544868" y="2119153"/>
                  </a:lnTo>
                  <a:lnTo>
                    <a:pt x="1429863" y="1991868"/>
                  </a:lnTo>
                  <a:lnTo>
                    <a:pt x="1400268" y="2003797"/>
                  </a:lnTo>
                  <a:lnTo>
                    <a:pt x="1262745" y="2038549"/>
                  </a:lnTo>
                  <a:lnTo>
                    <a:pt x="1227224" y="2204265"/>
                  </a:lnTo>
                  <a:lnTo>
                    <a:pt x="977042" y="2204265"/>
                  </a:lnTo>
                  <a:lnTo>
                    <a:pt x="941447" y="2038203"/>
                  </a:lnTo>
                  <a:lnTo>
                    <a:pt x="916475" y="2034392"/>
                  </a:lnTo>
                  <a:lnTo>
                    <a:pt x="774169" y="1992127"/>
                  </a:lnTo>
                  <a:lnTo>
                    <a:pt x="659399" y="2119153"/>
                  </a:lnTo>
                  <a:lnTo>
                    <a:pt x="442735" y="1994062"/>
                  </a:lnTo>
                  <a:lnTo>
                    <a:pt x="496981" y="1826130"/>
                  </a:lnTo>
                  <a:lnTo>
                    <a:pt x="391274" y="1717869"/>
                  </a:lnTo>
                  <a:lnTo>
                    <a:pt x="382878" y="1705753"/>
                  </a:lnTo>
                  <a:lnTo>
                    <a:pt x="210204" y="1761531"/>
                  </a:lnTo>
                  <a:lnTo>
                    <a:pt x="85113" y="1544868"/>
                  </a:lnTo>
                  <a:lnTo>
                    <a:pt x="226733" y="1416912"/>
                  </a:lnTo>
                  <a:lnTo>
                    <a:pt x="212821" y="1373126"/>
                  </a:lnTo>
                  <a:lnTo>
                    <a:pt x="191748" y="1268325"/>
                  </a:lnTo>
                  <a:lnTo>
                    <a:pt x="0" y="1227224"/>
                  </a:lnTo>
                  <a:lnTo>
                    <a:pt x="0" y="977042"/>
                  </a:lnTo>
                  <a:lnTo>
                    <a:pt x="203220" y="933481"/>
                  </a:lnTo>
                  <a:lnTo>
                    <a:pt x="212821" y="890649"/>
                  </a:lnTo>
                  <a:lnTo>
                    <a:pt x="243470" y="802476"/>
                  </a:lnTo>
                  <a:lnTo>
                    <a:pt x="85113" y="659399"/>
                  </a:lnTo>
                  <a:lnTo>
                    <a:pt x="210204" y="442735"/>
                  </a:lnTo>
                  <a:lnTo>
                    <a:pt x="423776" y="511723"/>
                  </a:lnTo>
                  <a:lnTo>
                    <a:pt x="470557" y="461243"/>
                  </a:lnTo>
                  <a:lnTo>
                    <a:pt x="512656" y="426662"/>
                  </a:lnTo>
                  <a:lnTo>
                    <a:pt x="442735" y="210203"/>
                  </a:lnTo>
                  <a:lnTo>
                    <a:pt x="659399" y="85113"/>
                  </a:lnTo>
                  <a:lnTo>
                    <a:pt x="815299" y="257661"/>
                  </a:lnTo>
                  <a:lnTo>
                    <a:pt x="916475" y="229382"/>
                  </a:lnTo>
                  <a:lnTo>
                    <a:pt x="928259" y="227584"/>
                  </a:lnTo>
                  <a:close/>
                </a:path>
              </a:pathLst>
            </a:custGeom>
            <a:gradFill>
              <a:gsLst>
                <a:gs pos="0">
                  <a:schemeClr val="bg1"/>
                </a:gs>
                <a:gs pos="100000">
                  <a:srgbClr val="E2E2E2"/>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60" name="椭圆 59"/>
            <p:cNvSpPr/>
            <p:nvPr/>
          </p:nvSpPr>
          <p:spPr>
            <a:xfrm>
              <a:off x="5305425" y="2638425"/>
              <a:ext cx="1581150" cy="1581150"/>
            </a:xfrm>
            <a:prstGeom prst="ellipse">
              <a:avLst/>
            </a:prstGeom>
            <a:noFill/>
            <a:ln>
              <a:gradFill flip="none" rotWithShape="1">
                <a:gsLst>
                  <a:gs pos="0">
                    <a:schemeClr val="bg1">
                      <a:lumMod val="85000"/>
                    </a:schemeClr>
                  </a:gs>
                  <a:gs pos="100000">
                    <a:schemeClr val="bg1"/>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62" name="椭圆 61"/>
            <p:cNvSpPr/>
            <p:nvPr/>
          </p:nvSpPr>
          <p:spPr>
            <a:xfrm>
              <a:off x="5370108" y="2708871"/>
              <a:ext cx="1451783" cy="1451783"/>
            </a:xfrm>
            <a:prstGeom prst="ellipse">
              <a:avLst/>
            </a:prstGeom>
            <a:gradFill>
              <a:gsLst>
                <a:gs pos="0">
                  <a:schemeClr val="bg1">
                    <a:lumMod val="85000"/>
                  </a:schemeClr>
                </a:gs>
                <a:gs pos="100000">
                  <a:schemeClr val="bg1"/>
                </a:gs>
              </a:gsLst>
              <a:lin ang="2700000" scaled="1"/>
            </a:gradFill>
            <a:ln w="19050">
              <a:gradFill flip="none" rotWithShape="1">
                <a:gsLst>
                  <a:gs pos="100000">
                    <a:schemeClr val="bg1">
                      <a:lumMod val="85000"/>
                    </a:schemeClr>
                  </a:gs>
                  <a:gs pos="0">
                    <a:schemeClr val="bg1"/>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grpSp>
        <p:nvGrpSpPr>
          <p:cNvPr id="64" name="组合 63"/>
          <p:cNvGrpSpPr/>
          <p:nvPr/>
        </p:nvGrpSpPr>
        <p:grpSpPr>
          <a:xfrm>
            <a:off x="4568255" y="2128408"/>
            <a:ext cx="1656097" cy="1656098"/>
            <a:chOff x="4993868" y="2326868"/>
            <a:chExt cx="2204265" cy="2204265"/>
          </a:xfrm>
          <a:effectLst>
            <a:outerShdw blurRad="292100" dist="114300" dir="2700000" algn="tl" rotWithShape="0">
              <a:prstClr val="black">
                <a:alpha val="25000"/>
              </a:prstClr>
            </a:outerShdw>
          </a:effectLst>
        </p:grpSpPr>
        <p:sp>
          <p:nvSpPr>
            <p:cNvPr id="65" name="任意多边形 64"/>
            <p:cNvSpPr/>
            <p:nvPr/>
          </p:nvSpPr>
          <p:spPr>
            <a:xfrm>
              <a:off x="4993868" y="2326868"/>
              <a:ext cx="2204265" cy="2204265"/>
            </a:xfrm>
            <a:custGeom>
              <a:avLst/>
              <a:gdLst>
                <a:gd name="connsiteX0" fmla="*/ 1102132 w 2204265"/>
                <a:gd name="connsiteY0" fmla="*/ 321083 h 2204265"/>
                <a:gd name="connsiteX1" fmla="*/ 311557 w 2204265"/>
                <a:gd name="connsiteY1" fmla="*/ 1111658 h 2204265"/>
                <a:gd name="connsiteX2" fmla="*/ 1102132 w 2204265"/>
                <a:gd name="connsiteY2" fmla="*/ 1902233 h 2204265"/>
                <a:gd name="connsiteX3" fmla="*/ 1892707 w 2204265"/>
                <a:gd name="connsiteY3" fmla="*/ 1111658 h 2204265"/>
                <a:gd name="connsiteX4" fmla="*/ 1102132 w 2204265"/>
                <a:gd name="connsiteY4" fmla="*/ 321083 h 2204265"/>
                <a:gd name="connsiteX5" fmla="*/ 977042 w 2204265"/>
                <a:gd name="connsiteY5" fmla="*/ 0 h 2204265"/>
                <a:gd name="connsiteX6" fmla="*/ 1227224 w 2204265"/>
                <a:gd name="connsiteY6" fmla="*/ 0 h 2204265"/>
                <a:gd name="connsiteX7" fmla="*/ 1276006 w 2204265"/>
                <a:gd name="connsiteY7" fmla="*/ 227584 h 2204265"/>
                <a:gd name="connsiteX8" fmla="*/ 1287791 w 2204265"/>
                <a:gd name="connsiteY8" fmla="*/ 229382 h 2204265"/>
                <a:gd name="connsiteX9" fmla="*/ 1387705 w 2204265"/>
                <a:gd name="connsiteY9" fmla="*/ 259057 h 2204265"/>
                <a:gd name="connsiteX10" fmla="*/ 1544868 w 2204265"/>
                <a:gd name="connsiteY10" fmla="*/ 85113 h 2204265"/>
                <a:gd name="connsiteX11" fmla="*/ 1761531 w 2204265"/>
                <a:gd name="connsiteY11" fmla="*/ 210203 h 2204265"/>
                <a:gd name="connsiteX12" fmla="*/ 1691902 w 2204265"/>
                <a:gd name="connsiteY12" fmla="*/ 425756 h 2204265"/>
                <a:gd name="connsiteX13" fmla="*/ 1705003 w 2204265"/>
                <a:gd name="connsiteY13" fmla="*/ 435309 h 2204265"/>
                <a:gd name="connsiteX14" fmla="*/ 1774668 w 2204265"/>
                <a:gd name="connsiteY14" fmla="*/ 502325 h 2204265"/>
                <a:gd name="connsiteX15" fmla="*/ 1782142 w 2204265"/>
                <a:gd name="connsiteY15" fmla="*/ 511190 h 2204265"/>
                <a:gd name="connsiteX16" fmla="*/ 1994063 w 2204265"/>
                <a:gd name="connsiteY16" fmla="*/ 442735 h 2204265"/>
                <a:gd name="connsiteX17" fmla="*/ 2119154 w 2204265"/>
                <a:gd name="connsiteY17" fmla="*/ 659399 h 2204265"/>
                <a:gd name="connsiteX18" fmla="*/ 1961265 w 2204265"/>
                <a:gd name="connsiteY18" fmla="*/ 802053 h 2204265"/>
                <a:gd name="connsiteX19" fmla="*/ 1974042 w 2204265"/>
                <a:gd name="connsiteY19" fmla="*/ 833752 h 2204265"/>
                <a:gd name="connsiteX20" fmla="*/ 1999140 w 2204265"/>
                <a:gd name="connsiteY20" fmla="*/ 933073 h 2204265"/>
                <a:gd name="connsiteX21" fmla="*/ 2204265 w 2204265"/>
                <a:gd name="connsiteY21" fmla="*/ 977042 h 2204265"/>
                <a:gd name="connsiteX22" fmla="*/ 2204265 w 2204265"/>
                <a:gd name="connsiteY22" fmla="*/ 1227224 h 2204265"/>
                <a:gd name="connsiteX23" fmla="*/ 2012137 w 2204265"/>
                <a:gd name="connsiteY23" fmla="*/ 1268406 h 2204265"/>
                <a:gd name="connsiteX24" fmla="*/ 2004638 w 2204265"/>
                <a:gd name="connsiteY24" fmla="*/ 1317545 h 2204265"/>
                <a:gd name="connsiteX25" fmla="*/ 1985237 w 2204265"/>
                <a:gd name="connsiteY25" fmla="*/ 1394985 h 2204265"/>
                <a:gd name="connsiteX26" fmla="*/ 1977636 w 2204265"/>
                <a:gd name="connsiteY26" fmla="*/ 1417004 h 2204265"/>
                <a:gd name="connsiteX27" fmla="*/ 2119154 w 2204265"/>
                <a:gd name="connsiteY27" fmla="*/ 1544868 h 2204265"/>
                <a:gd name="connsiteX28" fmla="*/ 1994063 w 2204265"/>
                <a:gd name="connsiteY28" fmla="*/ 1761531 h 2204265"/>
                <a:gd name="connsiteX29" fmla="*/ 1820151 w 2204265"/>
                <a:gd name="connsiteY29" fmla="*/ 1705353 h 2204265"/>
                <a:gd name="connsiteX30" fmla="*/ 1798711 w 2204265"/>
                <a:gd name="connsiteY30" fmla="*/ 1734758 h 2204265"/>
                <a:gd name="connsiteX31" fmla="*/ 1731696 w 2204265"/>
                <a:gd name="connsiteY31" fmla="*/ 1804423 h 2204265"/>
                <a:gd name="connsiteX32" fmla="*/ 1706998 w 2204265"/>
                <a:gd name="connsiteY32" fmla="*/ 1825242 h 2204265"/>
                <a:gd name="connsiteX33" fmla="*/ 1761531 w 2204265"/>
                <a:gd name="connsiteY33" fmla="*/ 1994062 h 2204265"/>
                <a:gd name="connsiteX34" fmla="*/ 1544868 w 2204265"/>
                <a:gd name="connsiteY34" fmla="*/ 2119153 h 2204265"/>
                <a:gd name="connsiteX35" fmla="*/ 1429863 w 2204265"/>
                <a:gd name="connsiteY35" fmla="*/ 1991868 h 2204265"/>
                <a:gd name="connsiteX36" fmla="*/ 1400268 w 2204265"/>
                <a:gd name="connsiteY36" fmla="*/ 2003797 h 2204265"/>
                <a:gd name="connsiteX37" fmla="*/ 1262745 w 2204265"/>
                <a:gd name="connsiteY37" fmla="*/ 2038549 h 2204265"/>
                <a:gd name="connsiteX38" fmla="*/ 1227224 w 2204265"/>
                <a:gd name="connsiteY38" fmla="*/ 2204265 h 2204265"/>
                <a:gd name="connsiteX39" fmla="*/ 977042 w 2204265"/>
                <a:gd name="connsiteY39" fmla="*/ 2204265 h 2204265"/>
                <a:gd name="connsiteX40" fmla="*/ 941447 w 2204265"/>
                <a:gd name="connsiteY40" fmla="*/ 2038203 h 2204265"/>
                <a:gd name="connsiteX41" fmla="*/ 916475 w 2204265"/>
                <a:gd name="connsiteY41" fmla="*/ 2034392 h 2204265"/>
                <a:gd name="connsiteX42" fmla="*/ 774169 w 2204265"/>
                <a:gd name="connsiteY42" fmla="*/ 1992127 h 2204265"/>
                <a:gd name="connsiteX43" fmla="*/ 659399 w 2204265"/>
                <a:gd name="connsiteY43" fmla="*/ 2119153 h 2204265"/>
                <a:gd name="connsiteX44" fmla="*/ 442735 w 2204265"/>
                <a:gd name="connsiteY44" fmla="*/ 1994062 h 2204265"/>
                <a:gd name="connsiteX45" fmla="*/ 496981 w 2204265"/>
                <a:gd name="connsiteY45" fmla="*/ 1826130 h 2204265"/>
                <a:gd name="connsiteX46" fmla="*/ 391274 w 2204265"/>
                <a:gd name="connsiteY46" fmla="*/ 1717869 h 2204265"/>
                <a:gd name="connsiteX47" fmla="*/ 382878 w 2204265"/>
                <a:gd name="connsiteY47" fmla="*/ 1705753 h 2204265"/>
                <a:gd name="connsiteX48" fmla="*/ 210204 w 2204265"/>
                <a:gd name="connsiteY48" fmla="*/ 1761531 h 2204265"/>
                <a:gd name="connsiteX49" fmla="*/ 85113 w 2204265"/>
                <a:gd name="connsiteY49" fmla="*/ 1544868 h 2204265"/>
                <a:gd name="connsiteX50" fmla="*/ 226733 w 2204265"/>
                <a:gd name="connsiteY50" fmla="*/ 1416912 h 2204265"/>
                <a:gd name="connsiteX51" fmla="*/ 212821 w 2204265"/>
                <a:gd name="connsiteY51" fmla="*/ 1373126 h 2204265"/>
                <a:gd name="connsiteX52" fmla="*/ 191748 w 2204265"/>
                <a:gd name="connsiteY52" fmla="*/ 1268325 h 2204265"/>
                <a:gd name="connsiteX53" fmla="*/ 0 w 2204265"/>
                <a:gd name="connsiteY53" fmla="*/ 1227224 h 2204265"/>
                <a:gd name="connsiteX54" fmla="*/ 0 w 2204265"/>
                <a:gd name="connsiteY54" fmla="*/ 977042 h 2204265"/>
                <a:gd name="connsiteX55" fmla="*/ 203220 w 2204265"/>
                <a:gd name="connsiteY55" fmla="*/ 933481 h 2204265"/>
                <a:gd name="connsiteX56" fmla="*/ 212821 w 2204265"/>
                <a:gd name="connsiteY56" fmla="*/ 890649 h 2204265"/>
                <a:gd name="connsiteX57" fmla="*/ 243470 w 2204265"/>
                <a:gd name="connsiteY57" fmla="*/ 802476 h 2204265"/>
                <a:gd name="connsiteX58" fmla="*/ 85113 w 2204265"/>
                <a:gd name="connsiteY58" fmla="*/ 659399 h 2204265"/>
                <a:gd name="connsiteX59" fmla="*/ 210204 w 2204265"/>
                <a:gd name="connsiteY59" fmla="*/ 442735 h 2204265"/>
                <a:gd name="connsiteX60" fmla="*/ 423776 w 2204265"/>
                <a:gd name="connsiteY60" fmla="*/ 511723 h 2204265"/>
                <a:gd name="connsiteX61" fmla="*/ 470557 w 2204265"/>
                <a:gd name="connsiteY61" fmla="*/ 461243 h 2204265"/>
                <a:gd name="connsiteX62" fmla="*/ 512656 w 2204265"/>
                <a:gd name="connsiteY62" fmla="*/ 426662 h 2204265"/>
                <a:gd name="connsiteX63" fmla="*/ 442735 w 2204265"/>
                <a:gd name="connsiteY63" fmla="*/ 210203 h 2204265"/>
                <a:gd name="connsiteX64" fmla="*/ 659399 w 2204265"/>
                <a:gd name="connsiteY64" fmla="*/ 85113 h 2204265"/>
                <a:gd name="connsiteX65" fmla="*/ 815299 w 2204265"/>
                <a:gd name="connsiteY65" fmla="*/ 257661 h 2204265"/>
                <a:gd name="connsiteX66" fmla="*/ 916475 w 2204265"/>
                <a:gd name="connsiteY66" fmla="*/ 229382 h 2204265"/>
                <a:gd name="connsiteX67" fmla="*/ 928259 w 2204265"/>
                <a:gd name="connsiteY67" fmla="*/ 227584 h 2204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2204265" h="2204265">
                  <a:moveTo>
                    <a:pt x="1102132" y="321083"/>
                  </a:moveTo>
                  <a:cubicBezTo>
                    <a:pt x="665509" y="321083"/>
                    <a:pt x="311557" y="675035"/>
                    <a:pt x="311557" y="1111658"/>
                  </a:cubicBezTo>
                  <a:cubicBezTo>
                    <a:pt x="311557" y="1548281"/>
                    <a:pt x="665509" y="1902233"/>
                    <a:pt x="1102132" y="1902233"/>
                  </a:cubicBezTo>
                  <a:cubicBezTo>
                    <a:pt x="1538755" y="1902233"/>
                    <a:pt x="1892707" y="1548281"/>
                    <a:pt x="1892707" y="1111658"/>
                  </a:cubicBezTo>
                  <a:cubicBezTo>
                    <a:pt x="1892707" y="675035"/>
                    <a:pt x="1538755" y="321083"/>
                    <a:pt x="1102132" y="321083"/>
                  </a:cubicBezTo>
                  <a:close/>
                  <a:moveTo>
                    <a:pt x="977042" y="0"/>
                  </a:moveTo>
                  <a:lnTo>
                    <a:pt x="1227224" y="0"/>
                  </a:lnTo>
                  <a:lnTo>
                    <a:pt x="1276006" y="227584"/>
                  </a:lnTo>
                  <a:lnTo>
                    <a:pt x="1287791" y="229382"/>
                  </a:lnTo>
                  <a:lnTo>
                    <a:pt x="1387705" y="259057"/>
                  </a:lnTo>
                  <a:lnTo>
                    <a:pt x="1544868" y="85113"/>
                  </a:lnTo>
                  <a:lnTo>
                    <a:pt x="1761531" y="210203"/>
                  </a:lnTo>
                  <a:lnTo>
                    <a:pt x="1691902" y="425756"/>
                  </a:lnTo>
                  <a:lnTo>
                    <a:pt x="1705003" y="435309"/>
                  </a:lnTo>
                  <a:cubicBezTo>
                    <a:pt x="1729378" y="456423"/>
                    <a:pt x="1752634" y="478795"/>
                    <a:pt x="1774668" y="502325"/>
                  </a:cubicBezTo>
                  <a:lnTo>
                    <a:pt x="1782142" y="511190"/>
                  </a:lnTo>
                  <a:lnTo>
                    <a:pt x="1994063" y="442735"/>
                  </a:lnTo>
                  <a:lnTo>
                    <a:pt x="2119154" y="659399"/>
                  </a:lnTo>
                  <a:lnTo>
                    <a:pt x="1961265" y="802053"/>
                  </a:lnTo>
                  <a:lnTo>
                    <a:pt x="1974042" y="833752"/>
                  </a:lnTo>
                  <a:lnTo>
                    <a:pt x="1999140" y="933073"/>
                  </a:lnTo>
                  <a:lnTo>
                    <a:pt x="2204265" y="977042"/>
                  </a:lnTo>
                  <a:lnTo>
                    <a:pt x="2204265" y="1227224"/>
                  </a:lnTo>
                  <a:lnTo>
                    <a:pt x="2012137" y="1268406"/>
                  </a:lnTo>
                  <a:lnTo>
                    <a:pt x="2004638" y="1317545"/>
                  </a:lnTo>
                  <a:cubicBezTo>
                    <a:pt x="1999269" y="1343782"/>
                    <a:pt x="1992785" y="1369612"/>
                    <a:pt x="1985237" y="1394985"/>
                  </a:cubicBezTo>
                  <a:lnTo>
                    <a:pt x="1977636" y="1417004"/>
                  </a:lnTo>
                  <a:lnTo>
                    <a:pt x="2119154" y="1544868"/>
                  </a:lnTo>
                  <a:lnTo>
                    <a:pt x="1994063" y="1761531"/>
                  </a:lnTo>
                  <a:lnTo>
                    <a:pt x="1820151" y="1705353"/>
                  </a:lnTo>
                  <a:lnTo>
                    <a:pt x="1798711" y="1734758"/>
                  </a:lnTo>
                  <a:cubicBezTo>
                    <a:pt x="1777597" y="1759133"/>
                    <a:pt x="1755225" y="1782388"/>
                    <a:pt x="1731696" y="1804423"/>
                  </a:cubicBezTo>
                  <a:lnTo>
                    <a:pt x="1706998" y="1825242"/>
                  </a:lnTo>
                  <a:lnTo>
                    <a:pt x="1761531" y="1994062"/>
                  </a:lnTo>
                  <a:lnTo>
                    <a:pt x="1544868" y="2119153"/>
                  </a:lnTo>
                  <a:lnTo>
                    <a:pt x="1429863" y="1991868"/>
                  </a:lnTo>
                  <a:lnTo>
                    <a:pt x="1400268" y="2003797"/>
                  </a:lnTo>
                  <a:lnTo>
                    <a:pt x="1262745" y="2038549"/>
                  </a:lnTo>
                  <a:lnTo>
                    <a:pt x="1227224" y="2204265"/>
                  </a:lnTo>
                  <a:lnTo>
                    <a:pt x="977042" y="2204265"/>
                  </a:lnTo>
                  <a:lnTo>
                    <a:pt x="941447" y="2038203"/>
                  </a:lnTo>
                  <a:lnTo>
                    <a:pt x="916475" y="2034392"/>
                  </a:lnTo>
                  <a:lnTo>
                    <a:pt x="774169" y="1992127"/>
                  </a:lnTo>
                  <a:lnTo>
                    <a:pt x="659399" y="2119153"/>
                  </a:lnTo>
                  <a:lnTo>
                    <a:pt x="442735" y="1994062"/>
                  </a:lnTo>
                  <a:lnTo>
                    <a:pt x="496981" y="1826130"/>
                  </a:lnTo>
                  <a:lnTo>
                    <a:pt x="391274" y="1717869"/>
                  </a:lnTo>
                  <a:lnTo>
                    <a:pt x="382878" y="1705753"/>
                  </a:lnTo>
                  <a:lnTo>
                    <a:pt x="210204" y="1761531"/>
                  </a:lnTo>
                  <a:lnTo>
                    <a:pt x="85113" y="1544868"/>
                  </a:lnTo>
                  <a:lnTo>
                    <a:pt x="226733" y="1416912"/>
                  </a:lnTo>
                  <a:lnTo>
                    <a:pt x="212821" y="1373126"/>
                  </a:lnTo>
                  <a:lnTo>
                    <a:pt x="191748" y="1268325"/>
                  </a:lnTo>
                  <a:lnTo>
                    <a:pt x="0" y="1227224"/>
                  </a:lnTo>
                  <a:lnTo>
                    <a:pt x="0" y="977042"/>
                  </a:lnTo>
                  <a:lnTo>
                    <a:pt x="203220" y="933481"/>
                  </a:lnTo>
                  <a:lnTo>
                    <a:pt x="212821" y="890649"/>
                  </a:lnTo>
                  <a:lnTo>
                    <a:pt x="243470" y="802476"/>
                  </a:lnTo>
                  <a:lnTo>
                    <a:pt x="85113" y="659399"/>
                  </a:lnTo>
                  <a:lnTo>
                    <a:pt x="210204" y="442735"/>
                  </a:lnTo>
                  <a:lnTo>
                    <a:pt x="423776" y="511723"/>
                  </a:lnTo>
                  <a:lnTo>
                    <a:pt x="470557" y="461243"/>
                  </a:lnTo>
                  <a:lnTo>
                    <a:pt x="512656" y="426662"/>
                  </a:lnTo>
                  <a:lnTo>
                    <a:pt x="442735" y="210203"/>
                  </a:lnTo>
                  <a:lnTo>
                    <a:pt x="659399" y="85113"/>
                  </a:lnTo>
                  <a:lnTo>
                    <a:pt x="815299" y="257661"/>
                  </a:lnTo>
                  <a:lnTo>
                    <a:pt x="916475" y="229382"/>
                  </a:lnTo>
                  <a:lnTo>
                    <a:pt x="928259" y="227584"/>
                  </a:lnTo>
                  <a:close/>
                </a:path>
              </a:pathLst>
            </a:custGeom>
            <a:gradFill>
              <a:gsLst>
                <a:gs pos="0">
                  <a:schemeClr val="bg1"/>
                </a:gs>
                <a:gs pos="100000">
                  <a:srgbClr val="E2E2E2"/>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66" name="椭圆 65"/>
            <p:cNvSpPr/>
            <p:nvPr/>
          </p:nvSpPr>
          <p:spPr>
            <a:xfrm>
              <a:off x="5305425" y="2638425"/>
              <a:ext cx="1581150" cy="1581150"/>
            </a:xfrm>
            <a:prstGeom prst="ellipse">
              <a:avLst/>
            </a:prstGeom>
            <a:noFill/>
            <a:ln>
              <a:gradFill flip="none" rotWithShape="1">
                <a:gsLst>
                  <a:gs pos="0">
                    <a:schemeClr val="bg1">
                      <a:lumMod val="85000"/>
                    </a:schemeClr>
                  </a:gs>
                  <a:gs pos="100000">
                    <a:schemeClr val="bg1"/>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67" name="椭圆 66"/>
            <p:cNvSpPr/>
            <p:nvPr/>
          </p:nvSpPr>
          <p:spPr>
            <a:xfrm>
              <a:off x="5370108" y="2708871"/>
              <a:ext cx="1451783" cy="1451783"/>
            </a:xfrm>
            <a:prstGeom prst="ellipse">
              <a:avLst/>
            </a:prstGeom>
            <a:gradFill>
              <a:gsLst>
                <a:gs pos="0">
                  <a:schemeClr val="bg1">
                    <a:lumMod val="85000"/>
                  </a:schemeClr>
                </a:gs>
                <a:gs pos="100000">
                  <a:schemeClr val="bg1"/>
                </a:gs>
              </a:gsLst>
              <a:lin ang="2700000" scaled="1"/>
            </a:gradFill>
            <a:ln w="19050">
              <a:gradFill flip="none" rotWithShape="1">
                <a:gsLst>
                  <a:gs pos="100000">
                    <a:schemeClr val="bg1">
                      <a:lumMod val="85000"/>
                    </a:schemeClr>
                  </a:gs>
                  <a:gs pos="0">
                    <a:schemeClr val="bg1"/>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grpSp>
        <p:nvGrpSpPr>
          <p:cNvPr id="72" name="组合 71"/>
          <p:cNvGrpSpPr/>
          <p:nvPr/>
        </p:nvGrpSpPr>
        <p:grpSpPr>
          <a:xfrm>
            <a:off x="5868071" y="3073495"/>
            <a:ext cx="1656097" cy="1656098"/>
            <a:chOff x="4993868" y="2326868"/>
            <a:chExt cx="2204265" cy="2204265"/>
          </a:xfrm>
          <a:effectLst>
            <a:outerShdw blurRad="292100" dist="114300" dir="2700000" algn="tl" rotWithShape="0">
              <a:prstClr val="black">
                <a:alpha val="25000"/>
              </a:prstClr>
            </a:outerShdw>
          </a:effectLst>
        </p:grpSpPr>
        <p:sp>
          <p:nvSpPr>
            <p:cNvPr id="73" name="任意多边形 72"/>
            <p:cNvSpPr/>
            <p:nvPr/>
          </p:nvSpPr>
          <p:spPr>
            <a:xfrm>
              <a:off x="4993868" y="2326868"/>
              <a:ext cx="2204265" cy="2204265"/>
            </a:xfrm>
            <a:custGeom>
              <a:avLst/>
              <a:gdLst>
                <a:gd name="connsiteX0" fmla="*/ 1102132 w 2204265"/>
                <a:gd name="connsiteY0" fmla="*/ 321083 h 2204265"/>
                <a:gd name="connsiteX1" fmla="*/ 311557 w 2204265"/>
                <a:gd name="connsiteY1" fmla="*/ 1111658 h 2204265"/>
                <a:gd name="connsiteX2" fmla="*/ 1102132 w 2204265"/>
                <a:gd name="connsiteY2" fmla="*/ 1902233 h 2204265"/>
                <a:gd name="connsiteX3" fmla="*/ 1892707 w 2204265"/>
                <a:gd name="connsiteY3" fmla="*/ 1111658 h 2204265"/>
                <a:gd name="connsiteX4" fmla="*/ 1102132 w 2204265"/>
                <a:gd name="connsiteY4" fmla="*/ 321083 h 2204265"/>
                <a:gd name="connsiteX5" fmla="*/ 977042 w 2204265"/>
                <a:gd name="connsiteY5" fmla="*/ 0 h 2204265"/>
                <a:gd name="connsiteX6" fmla="*/ 1227224 w 2204265"/>
                <a:gd name="connsiteY6" fmla="*/ 0 h 2204265"/>
                <a:gd name="connsiteX7" fmla="*/ 1276006 w 2204265"/>
                <a:gd name="connsiteY7" fmla="*/ 227584 h 2204265"/>
                <a:gd name="connsiteX8" fmla="*/ 1287791 w 2204265"/>
                <a:gd name="connsiteY8" fmla="*/ 229382 h 2204265"/>
                <a:gd name="connsiteX9" fmla="*/ 1387705 w 2204265"/>
                <a:gd name="connsiteY9" fmla="*/ 259057 h 2204265"/>
                <a:gd name="connsiteX10" fmla="*/ 1544868 w 2204265"/>
                <a:gd name="connsiteY10" fmla="*/ 85113 h 2204265"/>
                <a:gd name="connsiteX11" fmla="*/ 1761531 w 2204265"/>
                <a:gd name="connsiteY11" fmla="*/ 210203 h 2204265"/>
                <a:gd name="connsiteX12" fmla="*/ 1691902 w 2204265"/>
                <a:gd name="connsiteY12" fmla="*/ 425756 h 2204265"/>
                <a:gd name="connsiteX13" fmla="*/ 1705003 w 2204265"/>
                <a:gd name="connsiteY13" fmla="*/ 435309 h 2204265"/>
                <a:gd name="connsiteX14" fmla="*/ 1774668 w 2204265"/>
                <a:gd name="connsiteY14" fmla="*/ 502325 h 2204265"/>
                <a:gd name="connsiteX15" fmla="*/ 1782142 w 2204265"/>
                <a:gd name="connsiteY15" fmla="*/ 511190 h 2204265"/>
                <a:gd name="connsiteX16" fmla="*/ 1994063 w 2204265"/>
                <a:gd name="connsiteY16" fmla="*/ 442735 h 2204265"/>
                <a:gd name="connsiteX17" fmla="*/ 2119154 w 2204265"/>
                <a:gd name="connsiteY17" fmla="*/ 659399 h 2204265"/>
                <a:gd name="connsiteX18" fmla="*/ 1961265 w 2204265"/>
                <a:gd name="connsiteY18" fmla="*/ 802053 h 2204265"/>
                <a:gd name="connsiteX19" fmla="*/ 1974042 w 2204265"/>
                <a:gd name="connsiteY19" fmla="*/ 833752 h 2204265"/>
                <a:gd name="connsiteX20" fmla="*/ 1999140 w 2204265"/>
                <a:gd name="connsiteY20" fmla="*/ 933073 h 2204265"/>
                <a:gd name="connsiteX21" fmla="*/ 2204265 w 2204265"/>
                <a:gd name="connsiteY21" fmla="*/ 977042 h 2204265"/>
                <a:gd name="connsiteX22" fmla="*/ 2204265 w 2204265"/>
                <a:gd name="connsiteY22" fmla="*/ 1227224 h 2204265"/>
                <a:gd name="connsiteX23" fmla="*/ 2012137 w 2204265"/>
                <a:gd name="connsiteY23" fmla="*/ 1268406 h 2204265"/>
                <a:gd name="connsiteX24" fmla="*/ 2004638 w 2204265"/>
                <a:gd name="connsiteY24" fmla="*/ 1317545 h 2204265"/>
                <a:gd name="connsiteX25" fmla="*/ 1985237 w 2204265"/>
                <a:gd name="connsiteY25" fmla="*/ 1394985 h 2204265"/>
                <a:gd name="connsiteX26" fmla="*/ 1977636 w 2204265"/>
                <a:gd name="connsiteY26" fmla="*/ 1417004 h 2204265"/>
                <a:gd name="connsiteX27" fmla="*/ 2119154 w 2204265"/>
                <a:gd name="connsiteY27" fmla="*/ 1544868 h 2204265"/>
                <a:gd name="connsiteX28" fmla="*/ 1994063 w 2204265"/>
                <a:gd name="connsiteY28" fmla="*/ 1761531 h 2204265"/>
                <a:gd name="connsiteX29" fmla="*/ 1820151 w 2204265"/>
                <a:gd name="connsiteY29" fmla="*/ 1705353 h 2204265"/>
                <a:gd name="connsiteX30" fmla="*/ 1798711 w 2204265"/>
                <a:gd name="connsiteY30" fmla="*/ 1734758 h 2204265"/>
                <a:gd name="connsiteX31" fmla="*/ 1731696 w 2204265"/>
                <a:gd name="connsiteY31" fmla="*/ 1804423 h 2204265"/>
                <a:gd name="connsiteX32" fmla="*/ 1706998 w 2204265"/>
                <a:gd name="connsiteY32" fmla="*/ 1825242 h 2204265"/>
                <a:gd name="connsiteX33" fmla="*/ 1761531 w 2204265"/>
                <a:gd name="connsiteY33" fmla="*/ 1994062 h 2204265"/>
                <a:gd name="connsiteX34" fmla="*/ 1544868 w 2204265"/>
                <a:gd name="connsiteY34" fmla="*/ 2119153 h 2204265"/>
                <a:gd name="connsiteX35" fmla="*/ 1429863 w 2204265"/>
                <a:gd name="connsiteY35" fmla="*/ 1991868 h 2204265"/>
                <a:gd name="connsiteX36" fmla="*/ 1400268 w 2204265"/>
                <a:gd name="connsiteY36" fmla="*/ 2003797 h 2204265"/>
                <a:gd name="connsiteX37" fmla="*/ 1262745 w 2204265"/>
                <a:gd name="connsiteY37" fmla="*/ 2038549 h 2204265"/>
                <a:gd name="connsiteX38" fmla="*/ 1227224 w 2204265"/>
                <a:gd name="connsiteY38" fmla="*/ 2204265 h 2204265"/>
                <a:gd name="connsiteX39" fmla="*/ 977042 w 2204265"/>
                <a:gd name="connsiteY39" fmla="*/ 2204265 h 2204265"/>
                <a:gd name="connsiteX40" fmla="*/ 941447 w 2204265"/>
                <a:gd name="connsiteY40" fmla="*/ 2038203 h 2204265"/>
                <a:gd name="connsiteX41" fmla="*/ 916475 w 2204265"/>
                <a:gd name="connsiteY41" fmla="*/ 2034392 h 2204265"/>
                <a:gd name="connsiteX42" fmla="*/ 774169 w 2204265"/>
                <a:gd name="connsiteY42" fmla="*/ 1992127 h 2204265"/>
                <a:gd name="connsiteX43" fmla="*/ 659399 w 2204265"/>
                <a:gd name="connsiteY43" fmla="*/ 2119153 h 2204265"/>
                <a:gd name="connsiteX44" fmla="*/ 442735 w 2204265"/>
                <a:gd name="connsiteY44" fmla="*/ 1994062 h 2204265"/>
                <a:gd name="connsiteX45" fmla="*/ 496981 w 2204265"/>
                <a:gd name="connsiteY45" fmla="*/ 1826130 h 2204265"/>
                <a:gd name="connsiteX46" fmla="*/ 391274 w 2204265"/>
                <a:gd name="connsiteY46" fmla="*/ 1717869 h 2204265"/>
                <a:gd name="connsiteX47" fmla="*/ 382878 w 2204265"/>
                <a:gd name="connsiteY47" fmla="*/ 1705753 h 2204265"/>
                <a:gd name="connsiteX48" fmla="*/ 210204 w 2204265"/>
                <a:gd name="connsiteY48" fmla="*/ 1761531 h 2204265"/>
                <a:gd name="connsiteX49" fmla="*/ 85113 w 2204265"/>
                <a:gd name="connsiteY49" fmla="*/ 1544868 h 2204265"/>
                <a:gd name="connsiteX50" fmla="*/ 226733 w 2204265"/>
                <a:gd name="connsiteY50" fmla="*/ 1416912 h 2204265"/>
                <a:gd name="connsiteX51" fmla="*/ 212821 w 2204265"/>
                <a:gd name="connsiteY51" fmla="*/ 1373126 h 2204265"/>
                <a:gd name="connsiteX52" fmla="*/ 191748 w 2204265"/>
                <a:gd name="connsiteY52" fmla="*/ 1268325 h 2204265"/>
                <a:gd name="connsiteX53" fmla="*/ 0 w 2204265"/>
                <a:gd name="connsiteY53" fmla="*/ 1227224 h 2204265"/>
                <a:gd name="connsiteX54" fmla="*/ 0 w 2204265"/>
                <a:gd name="connsiteY54" fmla="*/ 977042 h 2204265"/>
                <a:gd name="connsiteX55" fmla="*/ 203220 w 2204265"/>
                <a:gd name="connsiteY55" fmla="*/ 933481 h 2204265"/>
                <a:gd name="connsiteX56" fmla="*/ 212821 w 2204265"/>
                <a:gd name="connsiteY56" fmla="*/ 890649 h 2204265"/>
                <a:gd name="connsiteX57" fmla="*/ 243470 w 2204265"/>
                <a:gd name="connsiteY57" fmla="*/ 802476 h 2204265"/>
                <a:gd name="connsiteX58" fmla="*/ 85113 w 2204265"/>
                <a:gd name="connsiteY58" fmla="*/ 659399 h 2204265"/>
                <a:gd name="connsiteX59" fmla="*/ 210204 w 2204265"/>
                <a:gd name="connsiteY59" fmla="*/ 442735 h 2204265"/>
                <a:gd name="connsiteX60" fmla="*/ 423776 w 2204265"/>
                <a:gd name="connsiteY60" fmla="*/ 511723 h 2204265"/>
                <a:gd name="connsiteX61" fmla="*/ 470557 w 2204265"/>
                <a:gd name="connsiteY61" fmla="*/ 461243 h 2204265"/>
                <a:gd name="connsiteX62" fmla="*/ 512656 w 2204265"/>
                <a:gd name="connsiteY62" fmla="*/ 426662 h 2204265"/>
                <a:gd name="connsiteX63" fmla="*/ 442735 w 2204265"/>
                <a:gd name="connsiteY63" fmla="*/ 210203 h 2204265"/>
                <a:gd name="connsiteX64" fmla="*/ 659399 w 2204265"/>
                <a:gd name="connsiteY64" fmla="*/ 85113 h 2204265"/>
                <a:gd name="connsiteX65" fmla="*/ 815299 w 2204265"/>
                <a:gd name="connsiteY65" fmla="*/ 257661 h 2204265"/>
                <a:gd name="connsiteX66" fmla="*/ 916475 w 2204265"/>
                <a:gd name="connsiteY66" fmla="*/ 229382 h 2204265"/>
                <a:gd name="connsiteX67" fmla="*/ 928259 w 2204265"/>
                <a:gd name="connsiteY67" fmla="*/ 227584 h 2204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2204265" h="2204265">
                  <a:moveTo>
                    <a:pt x="1102132" y="321083"/>
                  </a:moveTo>
                  <a:cubicBezTo>
                    <a:pt x="665509" y="321083"/>
                    <a:pt x="311557" y="675035"/>
                    <a:pt x="311557" y="1111658"/>
                  </a:cubicBezTo>
                  <a:cubicBezTo>
                    <a:pt x="311557" y="1548281"/>
                    <a:pt x="665509" y="1902233"/>
                    <a:pt x="1102132" y="1902233"/>
                  </a:cubicBezTo>
                  <a:cubicBezTo>
                    <a:pt x="1538755" y="1902233"/>
                    <a:pt x="1892707" y="1548281"/>
                    <a:pt x="1892707" y="1111658"/>
                  </a:cubicBezTo>
                  <a:cubicBezTo>
                    <a:pt x="1892707" y="675035"/>
                    <a:pt x="1538755" y="321083"/>
                    <a:pt x="1102132" y="321083"/>
                  </a:cubicBezTo>
                  <a:close/>
                  <a:moveTo>
                    <a:pt x="977042" y="0"/>
                  </a:moveTo>
                  <a:lnTo>
                    <a:pt x="1227224" y="0"/>
                  </a:lnTo>
                  <a:lnTo>
                    <a:pt x="1276006" y="227584"/>
                  </a:lnTo>
                  <a:lnTo>
                    <a:pt x="1287791" y="229382"/>
                  </a:lnTo>
                  <a:lnTo>
                    <a:pt x="1387705" y="259057"/>
                  </a:lnTo>
                  <a:lnTo>
                    <a:pt x="1544868" y="85113"/>
                  </a:lnTo>
                  <a:lnTo>
                    <a:pt x="1761531" y="210203"/>
                  </a:lnTo>
                  <a:lnTo>
                    <a:pt x="1691902" y="425756"/>
                  </a:lnTo>
                  <a:lnTo>
                    <a:pt x="1705003" y="435309"/>
                  </a:lnTo>
                  <a:cubicBezTo>
                    <a:pt x="1729378" y="456423"/>
                    <a:pt x="1752634" y="478795"/>
                    <a:pt x="1774668" y="502325"/>
                  </a:cubicBezTo>
                  <a:lnTo>
                    <a:pt x="1782142" y="511190"/>
                  </a:lnTo>
                  <a:lnTo>
                    <a:pt x="1994063" y="442735"/>
                  </a:lnTo>
                  <a:lnTo>
                    <a:pt x="2119154" y="659399"/>
                  </a:lnTo>
                  <a:lnTo>
                    <a:pt x="1961265" y="802053"/>
                  </a:lnTo>
                  <a:lnTo>
                    <a:pt x="1974042" y="833752"/>
                  </a:lnTo>
                  <a:lnTo>
                    <a:pt x="1999140" y="933073"/>
                  </a:lnTo>
                  <a:lnTo>
                    <a:pt x="2204265" y="977042"/>
                  </a:lnTo>
                  <a:lnTo>
                    <a:pt x="2204265" y="1227224"/>
                  </a:lnTo>
                  <a:lnTo>
                    <a:pt x="2012137" y="1268406"/>
                  </a:lnTo>
                  <a:lnTo>
                    <a:pt x="2004638" y="1317545"/>
                  </a:lnTo>
                  <a:cubicBezTo>
                    <a:pt x="1999269" y="1343782"/>
                    <a:pt x="1992785" y="1369612"/>
                    <a:pt x="1985237" y="1394985"/>
                  </a:cubicBezTo>
                  <a:lnTo>
                    <a:pt x="1977636" y="1417004"/>
                  </a:lnTo>
                  <a:lnTo>
                    <a:pt x="2119154" y="1544868"/>
                  </a:lnTo>
                  <a:lnTo>
                    <a:pt x="1994063" y="1761531"/>
                  </a:lnTo>
                  <a:lnTo>
                    <a:pt x="1820151" y="1705353"/>
                  </a:lnTo>
                  <a:lnTo>
                    <a:pt x="1798711" y="1734758"/>
                  </a:lnTo>
                  <a:cubicBezTo>
                    <a:pt x="1777597" y="1759133"/>
                    <a:pt x="1755225" y="1782388"/>
                    <a:pt x="1731696" y="1804423"/>
                  </a:cubicBezTo>
                  <a:lnTo>
                    <a:pt x="1706998" y="1825242"/>
                  </a:lnTo>
                  <a:lnTo>
                    <a:pt x="1761531" y="1994062"/>
                  </a:lnTo>
                  <a:lnTo>
                    <a:pt x="1544868" y="2119153"/>
                  </a:lnTo>
                  <a:lnTo>
                    <a:pt x="1429863" y="1991868"/>
                  </a:lnTo>
                  <a:lnTo>
                    <a:pt x="1400268" y="2003797"/>
                  </a:lnTo>
                  <a:lnTo>
                    <a:pt x="1262745" y="2038549"/>
                  </a:lnTo>
                  <a:lnTo>
                    <a:pt x="1227224" y="2204265"/>
                  </a:lnTo>
                  <a:lnTo>
                    <a:pt x="977042" y="2204265"/>
                  </a:lnTo>
                  <a:lnTo>
                    <a:pt x="941447" y="2038203"/>
                  </a:lnTo>
                  <a:lnTo>
                    <a:pt x="916475" y="2034392"/>
                  </a:lnTo>
                  <a:lnTo>
                    <a:pt x="774169" y="1992127"/>
                  </a:lnTo>
                  <a:lnTo>
                    <a:pt x="659399" y="2119153"/>
                  </a:lnTo>
                  <a:lnTo>
                    <a:pt x="442735" y="1994062"/>
                  </a:lnTo>
                  <a:lnTo>
                    <a:pt x="496981" y="1826130"/>
                  </a:lnTo>
                  <a:lnTo>
                    <a:pt x="391274" y="1717869"/>
                  </a:lnTo>
                  <a:lnTo>
                    <a:pt x="382878" y="1705753"/>
                  </a:lnTo>
                  <a:lnTo>
                    <a:pt x="210204" y="1761531"/>
                  </a:lnTo>
                  <a:lnTo>
                    <a:pt x="85113" y="1544868"/>
                  </a:lnTo>
                  <a:lnTo>
                    <a:pt x="226733" y="1416912"/>
                  </a:lnTo>
                  <a:lnTo>
                    <a:pt x="212821" y="1373126"/>
                  </a:lnTo>
                  <a:lnTo>
                    <a:pt x="191748" y="1268325"/>
                  </a:lnTo>
                  <a:lnTo>
                    <a:pt x="0" y="1227224"/>
                  </a:lnTo>
                  <a:lnTo>
                    <a:pt x="0" y="977042"/>
                  </a:lnTo>
                  <a:lnTo>
                    <a:pt x="203220" y="933481"/>
                  </a:lnTo>
                  <a:lnTo>
                    <a:pt x="212821" y="890649"/>
                  </a:lnTo>
                  <a:lnTo>
                    <a:pt x="243470" y="802476"/>
                  </a:lnTo>
                  <a:lnTo>
                    <a:pt x="85113" y="659399"/>
                  </a:lnTo>
                  <a:lnTo>
                    <a:pt x="210204" y="442735"/>
                  </a:lnTo>
                  <a:lnTo>
                    <a:pt x="423776" y="511723"/>
                  </a:lnTo>
                  <a:lnTo>
                    <a:pt x="470557" y="461243"/>
                  </a:lnTo>
                  <a:lnTo>
                    <a:pt x="512656" y="426662"/>
                  </a:lnTo>
                  <a:lnTo>
                    <a:pt x="442735" y="210203"/>
                  </a:lnTo>
                  <a:lnTo>
                    <a:pt x="659399" y="85113"/>
                  </a:lnTo>
                  <a:lnTo>
                    <a:pt x="815299" y="257661"/>
                  </a:lnTo>
                  <a:lnTo>
                    <a:pt x="916475" y="229382"/>
                  </a:lnTo>
                  <a:lnTo>
                    <a:pt x="928259" y="227584"/>
                  </a:lnTo>
                  <a:close/>
                </a:path>
              </a:pathLst>
            </a:custGeom>
            <a:gradFill>
              <a:gsLst>
                <a:gs pos="0">
                  <a:schemeClr val="bg1"/>
                </a:gs>
                <a:gs pos="100000">
                  <a:srgbClr val="E2E2E2"/>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74" name="椭圆 73"/>
            <p:cNvSpPr/>
            <p:nvPr/>
          </p:nvSpPr>
          <p:spPr>
            <a:xfrm>
              <a:off x="5305425" y="2638425"/>
              <a:ext cx="1581150" cy="1581150"/>
            </a:xfrm>
            <a:prstGeom prst="ellipse">
              <a:avLst/>
            </a:prstGeom>
            <a:noFill/>
            <a:ln>
              <a:gradFill flip="none" rotWithShape="1">
                <a:gsLst>
                  <a:gs pos="0">
                    <a:schemeClr val="bg1">
                      <a:lumMod val="85000"/>
                    </a:schemeClr>
                  </a:gs>
                  <a:gs pos="100000">
                    <a:schemeClr val="bg1"/>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75" name="椭圆 74"/>
            <p:cNvSpPr/>
            <p:nvPr/>
          </p:nvSpPr>
          <p:spPr>
            <a:xfrm>
              <a:off x="5370108" y="2708871"/>
              <a:ext cx="1451783" cy="1451783"/>
            </a:xfrm>
            <a:prstGeom prst="ellipse">
              <a:avLst/>
            </a:prstGeom>
            <a:gradFill>
              <a:gsLst>
                <a:gs pos="0">
                  <a:schemeClr val="bg1">
                    <a:lumMod val="85000"/>
                  </a:schemeClr>
                </a:gs>
                <a:gs pos="100000">
                  <a:schemeClr val="bg1"/>
                </a:gs>
              </a:gsLst>
              <a:lin ang="2700000" scaled="1"/>
            </a:gradFill>
            <a:ln w="19050">
              <a:gradFill flip="none" rotWithShape="1">
                <a:gsLst>
                  <a:gs pos="100000">
                    <a:schemeClr val="bg1">
                      <a:lumMod val="85000"/>
                    </a:schemeClr>
                  </a:gs>
                  <a:gs pos="0">
                    <a:schemeClr val="bg1"/>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grpSp>
        <p:nvGrpSpPr>
          <p:cNvPr id="76" name="组合 75"/>
          <p:cNvGrpSpPr/>
          <p:nvPr/>
        </p:nvGrpSpPr>
        <p:grpSpPr>
          <a:xfrm>
            <a:off x="7133064" y="2128408"/>
            <a:ext cx="1656097" cy="1656098"/>
            <a:chOff x="4993868" y="2326868"/>
            <a:chExt cx="2204265" cy="2204265"/>
          </a:xfrm>
          <a:effectLst>
            <a:outerShdw blurRad="292100" dist="114300" dir="2700000" algn="tl" rotWithShape="0">
              <a:prstClr val="black">
                <a:alpha val="25000"/>
              </a:prstClr>
            </a:outerShdw>
          </a:effectLst>
        </p:grpSpPr>
        <p:sp>
          <p:nvSpPr>
            <p:cNvPr id="77" name="任意多边形 76"/>
            <p:cNvSpPr/>
            <p:nvPr/>
          </p:nvSpPr>
          <p:spPr>
            <a:xfrm>
              <a:off x="4993868" y="2326868"/>
              <a:ext cx="2204265" cy="2204265"/>
            </a:xfrm>
            <a:custGeom>
              <a:avLst/>
              <a:gdLst>
                <a:gd name="connsiteX0" fmla="*/ 1102132 w 2204265"/>
                <a:gd name="connsiteY0" fmla="*/ 321083 h 2204265"/>
                <a:gd name="connsiteX1" fmla="*/ 311557 w 2204265"/>
                <a:gd name="connsiteY1" fmla="*/ 1111658 h 2204265"/>
                <a:gd name="connsiteX2" fmla="*/ 1102132 w 2204265"/>
                <a:gd name="connsiteY2" fmla="*/ 1902233 h 2204265"/>
                <a:gd name="connsiteX3" fmla="*/ 1892707 w 2204265"/>
                <a:gd name="connsiteY3" fmla="*/ 1111658 h 2204265"/>
                <a:gd name="connsiteX4" fmla="*/ 1102132 w 2204265"/>
                <a:gd name="connsiteY4" fmla="*/ 321083 h 2204265"/>
                <a:gd name="connsiteX5" fmla="*/ 977042 w 2204265"/>
                <a:gd name="connsiteY5" fmla="*/ 0 h 2204265"/>
                <a:gd name="connsiteX6" fmla="*/ 1227224 w 2204265"/>
                <a:gd name="connsiteY6" fmla="*/ 0 h 2204265"/>
                <a:gd name="connsiteX7" fmla="*/ 1276006 w 2204265"/>
                <a:gd name="connsiteY7" fmla="*/ 227584 h 2204265"/>
                <a:gd name="connsiteX8" fmla="*/ 1287791 w 2204265"/>
                <a:gd name="connsiteY8" fmla="*/ 229382 h 2204265"/>
                <a:gd name="connsiteX9" fmla="*/ 1387705 w 2204265"/>
                <a:gd name="connsiteY9" fmla="*/ 259057 h 2204265"/>
                <a:gd name="connsiteX10" fmla="*/ 1544868 w 2204265"/>
                <a:gd name="connsiteY10" fmla="*/ 85113 h 2204265"/>
                <a:gd name="connsiteX11" fmla="*/ 1761531 w 2204265"/>
                <a:gd name="connsiteY11" fmla="*/ 210203 h 2204265"/>
                <a:gd name="connsiteX12" fmla="*/ 1691902 w 2204265"/>
                <a:gd name="connsiteY12" fmla="*/ 425756 h 2204265"/>
                <a:gd name="connsiteX13" fmla="*/ 1705003 w 2204265"/>
                <a:gd name="connsiteY13" fmla="*/ 435309 h 2204265"/>
                <a:gd name="connsiteX14" fmla="*/ 1774668 w 2204265"/>
                <a:gd name="connsiteY14" fmla="*/ 502325 h 2204265"/>
                <a:gd name="connsiteX15" fmla="*/ 1782142 w 2204265"/>
                <a:gd name="connsiteY15" fmla="*/ 511190 h 2204265"/>
                <a:gd name="connsiteX16" fmla="*/ 1994063 w 2204265"/>
                <a:gd name="connsiteY16" fmla="*/ 442735 h 2204265"/>
                <a:gd name="connsiteX17" fmla="*/ 2119154 w 2204265"/>
                <a:gd name="connsiteY17" fmla="*/ 659399 h 2204265"/>
                <a:gd name="connsiteX18" fmla="*/ 1961265 w 2204265"/>
                <a:gd name="connsiteY18" fmla="*/ 802053 h 2204265"/>
                <a:gd name="connsiteX19" fmla="*/ 1974042 w 2204265"/>
                <a:gd name="connsiteY19" fmla="*/ 833752 h 2204265"/>
                <a:gd name="connsiteX20" fmla="*/ 1999140 w 2204265"/>
                <a:gd name="connsiteY20" fmla="*/ 933073 h 2204265"/>
                <a:gd name="connsiteX21" fmla="*/ 2204265 w 2204265"/>
                <a:gd name="connsiteY21" fmla="*/ 977042 h 2204265"/>
                <a:gd name="connsiteX22" fmla="*/ 2204265 w 2204265"/>
                <a:gd name="connsiteY22" fmla="*/ 1227224 h 2204265"/>
                <a:gd name="connsiteX23" fmla="*/ 2012137 w 2204265"/>
                <a:gd name="connsiteY23" fmla="*/ 1268406 h 2204265"/>
                <a:gd name="connsiteX24" fmla="*/ 2004638 w 2204265"/>
                <a:gd name="connsiteY24" fmla="*/ 1317545 h 2204265"/>
                <a:gd name="connsiteX25" fmla="*/ 1985237 w 2204265"/>
                <a:gd name="connsiteY25" fmla="*/ 1394985 h 2204265"/>
                <a:gd name="connsiteX26" fmla="*/ 1977636 w 2204265"/>
                <a:gd name="connsiteY26" fmla="*/ 1417004 h 2204265"/>
                <a:gd name="connsiteX27" fmla="*/ 2119154 w 2204265"/>
                <a:gd name="connsiteY27" fmla="*/ 1544868 h 2204265"/>
                <a:gd name="connsiteX28" fmla="*/ 1994063 w 2204265"/>
                <a:gd name="connsiteY28" fmla="*/ 1761531 h 2204265"/>
                <a:gd name="connsiteX29" fmla="*/ 1820151 w 2204265"/>
                <a:gd name="connsiteY29" fmla="*/ 1705353 h 2204265"/>
                <a:gd name="connsiteX30" fmla="*/ 1798711 w 2204265"/>
                <a:gd name="connsiteY30" fmla="*/ 1734758 h 2204265"/>
                <a:gd name="connsiteX31" fmla="*/ 1731696 w 2204265"/>
                <a:gd name="connsiteY31" fmla="*/ 1804423 h 2204265"/>
                <a:gd name="connsiteX32" fmla="*/ 1706998 w 2204265"/>
                <a:gd name="connsiteY32" fmla="*/ 1825242 h 2204265"/>
                <a:gd name="connsiteX33" fmla="*/ 1761531 w 2204265"/>
                <a:gd name="connsiteY33" fmla="*/ 1994062 h 2204265"/>
                <a:gd name="connsiteX34" fmla="*/ 1544868 w 2204265"/>
                <a:gd name="connsiteY34" fmla="*/ 2119153 h 2204265"/>
                <a:gd name="connsiteX35" fmla="*/ 1429863 w 2204265"/>
                <a:gd name="connsiteY35" fmla="*/ 1991868 h 2204265"/>
                <a:gd name="connsiteX36" fmla="*/ 1400268 w 2204265"/>
                <a:gd name="connsiteY36" fmla="*/ 2003797 h 2204265"/>
                <a:gd name="connsiteX37" fmla="*/ 1262745 w 2204265"/>
                <a:gd name="connsiteY37" fmla="*/ 2038549 h 2204265"/>
                <a:gd name="connsiteX38" fmla="*/ 1227224 w 2204265"/>
                <a:gd name="connsiteY38" fmla="*/ 2204265 h 2204265"/>
                <a:gd name="connsiteX39" fmla="*/ 977042 w 2204265"/>
                <a:gd name="connsiteY39" fmla="*/ 2204265 h 2204265"/>
                <a:gd name="connsiteX40" fmla="*/ 941447 w 2204265"/>
                <a:gd name="connsiteY40" fmla="*/ 2038203 h 2204265"/>
                <a:gd name="connsiteX41" fmla="*/ 916475 w 2204265"/>
                <a:gd name="connsiteY41" fmla="*/ 2034392 h 2204265"/>
                <a:gd name="connsiteX42" fmla="*/ 774169 w 2204265"/>
                <a:gd name="connsiteY42" fmla="*/ 1992127 h 2204265"/>
                <a:gd name="connsiteX43" fmla="*/ 659399 w 2204265"/>
                <a:gd name="connsiteY43" fmla="*/ 2119153 h 2204265"/>
                <a:gd name="connsiteX44" fmla="*/ 442735 w 2204265"/>
                <a:gd name="connsiteY44" fmla="*/ 1994062 h 2204265"/>
                <a:gd name="connsiteX45" fmla="*/ 496981 w 2204265"/>
                <a:gd name="connsiteY45" fmla="*/ 1826130 h 2204265"/>
                <a:gd name="connsiteX46" fmla="*/ 391274 w 2204265"/>
                <a:gd name="connsiteY46" fmla="*/ 1717869 h 2204265"/>
                <a:gd name="connsiteX47" fmla="*/ 382878 w 2204265"/>
                <a:gd name="connsiteY47" fmla="*/ 1705753 h 2204265"/>
                <a:gd name="connsiteX48" fmla="*/ 210204 w 2204265"/>
                <a:gd name="connsiteY48" fmla="*/ 1761531 h 2204265"/>
                <a:gd name="connsiteX49" fmla="*/ 85113 w 2204265"/>
                <a:gd name="connsiteY49" fmla="*/ 1544868 h 2204265"/>
                <a:gd name="connsiteX50" fmla="*/ 226733 w 2204265"/>
                <a:gd name="connsiteY50" fmla="*/ 1416912 h 2204265"/>
                <a:gd name="connsiteX51" fmla="*/ 212821 w 2204265"/>
                <a:gd name="connsiteY51" fmla="*/ 1373126 h 2204265"/>
                <a:gd name="connsiteX52" fmla="*/ 191748 w 2204265"/>
                <a:gd name="connsiteY52" fmla="*/ 1268325 h 2204265"/>
                <a:gd name="connsiteX53" fmla="*/ 0 w 2204265"/>
                <a:gd name="connsiteY53" fmla="*/ 1227224 h 2204265"/>
                <a:gd name="connsiteX54" fmla="*/ 0 w 2204265"/>
                <a:gd name="connsiteY54" fmla="*/ 977042 h 2204265"/>
                <a:gd name="connsiteX55" fmla="*/ 203220 w 2204265"/>
                <a:gd name="connsiteY55" fmla="*/ 933481 h 2204265"/>
                <a:gd name="connsiteX56" fmla="*/ 212821 w 2204265"/>
                <a:gd name="connsiteY56" fmla="*/ 890649 h 2204265"/>
                <a:gd name="connsiteX57" fmla="*/ 243470 w 2204265"/>
                <a:gd name="connsiteY57" fmla="*/ 802476 h 2204265"/>
                <a:gd name="connsiteX58" fmla="*/ 85113 w 2204265"/>
                <a:gd name="connsiteY58" fmla="*/ 659399 h 2204265"/>
                <a:gd name="connsiteX59" fmla="*/ 210204 w 2204265"/>
                <a:gd name="connsiteY59" fmla="*/ 442735 h 2204265"/>
                <a:gd name="connsiteX60" fmla="*/ 423776 w 2204265"/>
                <a:gd name="connsiteY60" fmla="*/ 511723 h 2204265"/>
                <a:gd name="connsiteX61" fmla="*/ 470557 w 2204265"/>
                <a:gd name="connsiteY61" fmla="*/ 461243 h 2204265"/>
                <a:gd name="connsiteX62" fmla="*/ 512656 w 2204265"/>
                <a:gd name="connsiteY62" fmla="*/ 426662 h 2204265"/>
                <a:gd name="connsiteX63" fmla="*/ 442735 w 2204265"/>
                <a:gd name="connsiteY63" fmla="*/ 210203 h 2204265"/>
                <a:gd name="connsiteX64" fmla="*/ 659399 w 2204265"/>
                <a:gd name="connsiteY64" fmla="*/ 85113 h 2204265"/>
                <a:gd name="connsiteX65" fmla="*/ 815299 w 2204265"/>
                <a:gd name="connsiteY65" fmla="*/ 257661 h 2204265"/>
                <a:gd name="connsiteX66" fmla="*/ 916475 w 2204265"/>
                <a:gd name="connsiteY66" fmla="*/ 229382 h 2204265"/>
                <a:gd name="connsiteX67" fmla="*/ 928259 w 2204265"/>
                <a:gd name="connsiteY67" fmla="*/ 227584 h 2204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2204265" h="2204265">
                  <a:moveTo>
                    <a:pt x="1102132" y="321083"/>
                  </a:moveTo>
                  <a:cubicBezTo>
                    <a:pt x="665509" y="321083"/>
                    <a:pt x="311557" y="675035"/>
                    <a:pt x="311557" y="1111658"/>
                  </a:cubicBezTo>
                  <a:cubicBezTo>
                    <a:pt x="311557" y="1548281"/>
                    <a:pt x="665509" y="1902233"/>
                    <a:pt x="1102132" y="1902233"/>
                  </a:cubicBezTo>
                  <a:cubicBezTo>
                    <a:pt x="1538755" y="1902233"/>
                    <a:pt x="1892707" y="1548281"/>
                    <a:pt x="1892707" y="1111658"/>
                  </a:cubicBezTo>
                  <a:cubicBezTo>
                    <a:pt x="1892707" y="675035"/>
                    <a:pt x="1538755" y="321083"/>
                    <a:pt x="1102132" y="321083"/>
                  </a:cubicBezTo>
                  <a:close/>
                  <a:moveTo>
                    <a:pt x="977042" y="0"/>
                  </a:moveTo>
                  <a:lnTo>
                    <a:pt x="1227224" y="0"/>
                  </a:lnTo>
                  <a:lnTo>
                    <a:pt x="1276006" y="227584"/>
                  </a:lnTo>
                  <a:lnTo>
                    <a:pt x="1287791" y="229382"/>
                  </a:lnTo>
                  <a:lnTo>
                    <a:pt x="1387705" y="259057"/>
                  </a:lnTo>
                  <a:lnTo>
                    <a:pt x="1544868" y="85113"/>
                  </a:lnTo>
                  <a:lnTo>
                    <a:pt x="1761531" y="210203"/>
                  </a:lnTo>
                  <a:lnTo>
                    <a:pt x="1691902" y="425756"/>
                  </a:lnTo>
                  <a:lnTo>
                    <a:pt x="1705003" y="435309"/>
                  </a:lnTo>
                  <a:cubicBezTo>
                    <a:pt x="1729378" y="456423"/>
                    <a:pt x="1752634" y="478795"/>
                    <a:pt x="1774668" y="502325"/>
                  </a:cubicBezTo>
                  <a:lnTo>
                    <a:pt x="1782142" y="511190"/>
                  </a:lnTo>
                  <a:lnTo>
                    <a:pt x="1994063" y="442735"/>
                  </a:lnTo>
                  <a:lnTo>
                    <a:pt x="2119154" y="659399"/>
                  </a:lnTo>
                  <a:lnTo>
                    <a:pt x="1961265" y="802053"/>
                  </a:lnTo>
                  <a:lnTo>
                    <a:pt x="1974042" y="833752"/>
                  </a:lnTo>
                  <a:lnTo>
                    <a:pt x="1999140" y="933073"/>
                  </a:lnTo>
                  <a:lnTo>
                    <a:pt x="2204265" y="977042"/>
                  </a:lnTo>
                  <a:lnTo>
                    <a:pt x="2204265" y="1227224"/>
                  </a:lnTo>
                  <a:lnTo>
                    <a:pt x="2012137" y="1268406"/>
                  </a:lnTo>
                  <a:lnTo>
                    <a:pt x="2004638" y="1317545"/>
                  </a:lnTo>
                  <a:cubicBezTo>
                    <a:pt x="1999269" y="1343782"/>
                    <a:pt x="1992785" y="1369612"/>
                    <a:pt x="1985237" y="1394985"/>
                  </a:cubicBezTo>
                  <a:lnTo>
                    <a:pt x="1977636" y="1417004"/>
                  </a:lnTo>
                  <a:lnTo>
                    <a:pt x="2119154" y="1544868"/>
                  </a:lnTo>
                  <a:lnTo>
                    <a:pt x="1994063" y="1761531"/>
                  </a:lnTo>
                  <a:lnTo>
                    <a:pt x="1820151" y="1705353"/>
                  </a:lnTo>
                  <a:lnTo>
                    <a:pt x="1798711" y="1734758"/>
                  </a:lnTo>
                  <a:cubicBezTo>
                    <a:pt x="1777597" y="1759133"/>
                    <a:pt x="1755225" y="1782388"/>
                    <a:pt x="1731696" y="1804423"/>
                  </a:cubicBezTo>
                  <a:lnTo>
                    <a:pt x="1706998" y="1825242"/>
                  </a:lnTo>
                  <a:lnTo>
                    <a:pt x="1761531" y="1994062"/>
                  </a:lnTo>
                  <a:lnTo>
                    <a:pt x="1544868" y="2119153"/>
                  </a:lnTo>
                  <a:lnTo>
                    <a:pt x="1429863" y="1991868"/>
                  </a:lnTo>
                  <a:lnTo>
                    <a:pt x="1400268" y="2003797"/>
                  </a:lnTo>
                  <a:lnTo>
                    <a:pt x="1262745" y="2038549"/>
                  </a:lnTo>
                  <a:lnTo>
                    <a:pt x="1227224" y="2204265"/>
                  </a:lnTo>
                  <a:lnTo>
                    <a:pt x="977042" y="2204265"/>
                  </a:lnTo>
                  <a:lnTo>
                    <a:pt x="941447" y="2038203"/>
                  </a:lnTo>
                  <a:lnTo>
                    <a:pt x="916475" y="2034392"/>
                  </a:lnTo>
                  <a:lnTo>
                    <a:pt x="774169" y="1992127"/>
                  </a:lnTo>
                  <a:lnTo>
                    <a:pt x="659399" y="2119153"/>
                  </a:lnTo>
                  <a:lnTo>
                    <a:pt x="442735" y="1994062"/>
                  </a:lnTo>
                  <a:lnTo>
                    <a:pt x="496981" y="1826130"/>
                  </a:lnTo>
                  <a:lnTo>
                    <a:pt x="391274" y="1717869"/>
                  </a:lnTo>
                  <a:lnTo>
                    <a:pt x="382878" y="1705753"/>
                  </a:lnTo>
                  <a:lnTo>
                    <a:pt x="210204" y="1761531"/>
                  </a:lnTo>
                  <a:lnTo>
                    <a:pt x="85113" y="1544868"/>
                  </a:lnTo>
                  <a:lnTo>
                    <a:pt x="226733" y="1416912"/>
                  </a:lnTo>
                  <a:lnTo>
                    <a:pt x="212821" y="1373126"/>
                  </a:lnTo>
                  <a:lnTo>
                    <a:pt x="191748" y="1268325"/>
                  </a:lnTo>
                  <a:lnTo>
                    <a:pt x="0" y="1227224"/>
                  </a:lnTo>
                  <a:lnTo>
                    <a:pt x="0" y="977042"/>
                  </a:lnTo>
                  <a:lnTo>
                    <a:pt x="203220" y="933481"/>
                  </a:lnTo>
                  <a:lnTo>
                    <a:pt x="212821" y="890649"/>
                  </a:lnTo>
                  <a:lnTo>
                    <a:pt x="243470" y="802476"/>
                  </a:lnTo>
                  <a:lnTo>
                    <a:pt x="85113" y="659399"/>
                  </a:lnTo>
                  <a:lnTo>
                    <a:pt x="210204" y="442735"/>
                  </a:lnTo>
                  <a:lnTo>
                    <a:pt x="423776" y="511723"/>
                  </a:lnTo>
                  <a:lnTo>
                    <a:pt x="470557" y="461243"/>
                  </a:lnTo>
                  <a:lnTo>
                    <a:pt x="512656" y="426662"/>
                  </a:lnTo>
                  <a:lnTo>
                    <a:pt x="442735" y="210203"/>
                  </a:lnTo>
                  <a:lnTo>
                    <a:pt x="659399" y="85113"/>
                  </a:lnTo>
                  <a:lnTo>
                    <a:pt x="815299" y="257661"/>
                  </a:lnTo>
                  <a:lnTo>
                    <a:pt x="916475" y="229382"/>
                  </a:lnTo>
                  <a:lnTo>
                    <a:pt x="928259" y="227584"/>
                  </a:lnTo>
                  <a:close/>
                </a:path>
              </a:pathLst>
            </a:custGeom>
            <a:gradFill>
              <a:gsLst>
                <a:gs pos="0">
                  <a:schemeClr val="bg1"/>
                </a:gs>
                <a:gs pos="100000">
                  <a:srgbClr val="E2E2E2"/>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78" name="椭圆 77"/>
            <p:cNvSpPr/>
            <p:nvPr/>
          </p:nvSpPr>
          <p:spPr>
            <a:xfrm>
              <a:off x="5305425" y="2638425"/>
              <a:ext cx="1581150" cy="1581150"/>
            </a:xfrm>
            <a:prstGeom prst="ellipse">
              <a:avLst/>
            </a:prstGeom>
            <a:noFill/>
            <a:ln>
              <a:gradFill flip="none" rotWithShape="1">
                <a:gsLst>
                  <a:gs pos="0">
                    <a:schemeClr val="bg1">
                      <a:lumMod val="85000"/>
                    </a:schemeClr>
                  </a:gs>
                  <a:gs pos="100000">
                    <a:schemeClr val="bg1"/>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79" name="椭圆 78"/>
            <p:cNvSpPr/>
            <p:nvPr/>
          </p:nvSpPr>
          <p:spPr>
            <a:xfrm>
              <a:off x="5370108" y="2708871"/>
              <a:ext cx="1451783" cy="1451783"/>
            </a:xfrm>
            <a:prstGeom prst="ellipse">
              <a:avLst/>
            </a:prstGeom>
            <a:gradFill>
              <a:gsLst>
                <a:gs pos="0">
                  <a:schemeClr val="bg1">
                    <a:lumMod val="85000"/>
                  </a:schemeClr>
                </a:gs>
                <a:gs pos="100000">
                  <a:schemeClr val="bg1"/>
                </a:gs>
              </a:gsLst>
              <a:lin ang="2700000" scaled="1"/>
            </a:gradFill>
            <a:ln w="19050">
              <a:gradFill flip="none" rotWithShape="1">
                <a:gsLst>
                  <a:gs pos="100000">
                    <a:schemeClr val="bg1">
                      <a:lumMod val="85000"/>
                    </a:schemeClr>
                  </a:gs>
                  <a:gs pos="0">
                    <a:schemeClr val="bg1"/>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grpSp>
        <p:nvGrpSpPr>
          <p:cNvPr id="81" name="组合 80"/>
          <p:cNvGrpSpPr/>
          <p:nvPr/>
        </p:nvGrpSpPr>
        <p:grpSpPr>
          <a:xfrm>
            <a:off x="8300049" y="1600287"/>
            <a:ext cx="2684915" cy="884098"/>
            <a:chOff x="5947699" y="908862"/>
            <a:chExt cx="2684915" cy="884098"/>
          </a:xfrm>
        </p:grpSpPr>
        <p:grpSp>
          <p:nvGrpSpPr>
            <p:cNvPr id="82" name="组合 81"/>
            <p:cNvGrpSpPr/>
            <p:nvPr/>
          </p:nvGrpSpPr>
          <p:grpSpPr>
            <a:xfrm flipV="1">
              <a:off x="5947699" y="1317986"/>
              <a:ext cx="2684915" cy="333365"/>
              <a:chOff x="5272248" y="4626108"/>
              <a:chExt cx="2684915" cy="333365"/>
            </a:xfrm>
          </p:grpSpPr>
          <p:sp>
            <p:nvSpPr>
              <p:cNvPr id="85" name="椭圆 84"/>
              <p:cNvSpPr/>
              <p:nvPr/>
            </p:nvSpPr>
            <p:spPr>
              <a:xfrm>
                <a:off x="5272248" y="4626108"/>
                <a:ext cx="81021" cy="81021"/>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86" name="任意多边形 85"/>
              <p:cNvSpPr/>
              <p:nvPr/>
            </p:nvSpPr>
            <p:spPr>
              <a:xfrm>
                <a:off x="5335428" y="4686869"/>
                <a:ext cx="2621735" cy="272604"/>
              </a:xfrm>
              <a:custGeom>
                <a:avLst/>
                <a:gdLst>
                  <a:gd name="connsiteX0" fmla="*/ 0 w 2815771"/>
                  <a:gd name="connsiteY0" fmla="*/ 0 h 638628"/>
                  <a:gd name="connsiteX1" fmla="*/ 725714 w 2815771"/>
                  <a:gd name="connsiteY1" fmla="*/ 638628 h 638628"/>
                  <a:gd name="connsiteX2" fmla="*/ 2815771 w 2815771"/>
                  <a:gd name="connsiteY2" fmla="*/ 638628 h 638628"/>
                  <a:gd name="connsiteX0-1" fmla="*/ 0 w 2815771"/>
                  <a:gd name="connsiteY0-2" fmla="*/ 0 h 649982"/>
                  <a:gd name="connsiteX1-3" fmla="*/ 254183 w 2815771"/>
                  <a:gd name="connsiteY1-4" fmla="*/ 649982 h 649982"/>
                  <a:gd name="connsiteX2-5" fmla="*/ 2815771 w 2815771"/>
                  <a:gd name="connsiteY2-6" fmla="*/ 638628 h 649982"/>
                </a:gdLst>
                <a:ahLst/>
                <a:cxnLst>
                  <a:cxn ang="0">
                    <a:pos x="connsiteX0-1" y="connsiteY0-2"/>
                  </a:cxn>
                  <a:cxn ang="0">
                    <a:pos x="connsiteX1-3" y="connsiteY1-4"/>
                  </a:cxn>
                  <a:cxn ang="0">
                    <a:pos x="connsiteX2-5" y="connsiteY2-6"/>
                  </a:cxn>
                </a:cxnLst>
                <a:rect l="l" t="t" r="r" b="b"/>
                <a:pathLst>
                  <a:path w="2815771" h="649982">
                    <a:moveTo>
                      <a:pt x="0" y="0"/>
                    </a:moveTo>
                    <a:lnTo>
                      <a:pt x="254183" y="649982"/>
                    </a:lnTo>
                    <a:lnTo>
                      <a:pt x="2815771" y="638628"/>
                    </a:lnTo>
                  </a:path>
                </a:pathLst>
              </a:cu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grpSp>
        <p:sp>
          <p:nvSpPr>
            <p:cNvPr id="83" name="文本框 82"/>
            <p:cNvSpPr txBox="1"/>
            <p:nvPr/>
          </p:nvSpPr>
          <p:spPr>
            <a:xfrm>
              <a:off x="6852147" y="908862"/>
              <a:ext cx="1780467"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0" normalizeH="0" baseline="0" noProof="0" dirty="0">
                  <a:ln>
                    <a:noFill/>
                  </a:ln>
                  <a:solidFill>
                    <a:srgbClr val="E87071"/>
                  </a:solidFill>
                  <a:effectLst/>
                  <a:uLnTx/>
                  <a:uFillTx/>
                  <a:latin typeface="时尚中黑简体" panose="01010104010101010101" pitchFamily="2" charset="-122"/>
                  <a:ea typeface="时尚中黑简体" panose="01010104010101010101" pitchFamily="2" charset="-122"/>
                  <a:cs typeface="+mn-cs"/>
                </a:rPr>
                <a:t>在此添加标题</a:t>
              </a:r>
            </a:p>
          </p:txBody>
        </p:sp>
        <p:sp>
          <p:nvSpPr>
            <p:cNvPr id="84" name="文本框 83"/>
            <p:cNvSpPr txBox="1"/>
            <p:nvPr/>
          </p:nvSpPr>
          <p:spPr>
            <a:xfrm>
              <a:off x="6290683" y="1331295"/>
              <a:ext cx="2341931" cy="461665"/>
            </a:xfrm>
            <a:prstGeom prst="rect">
              <a:avLst/>
            </a:prstGeom>
            <a:noFill/>
          </p:spPr>
          <p:txBody>
            <a:bodyPr wrap="square" rtlCol="0">
              <a:spAutoFit/>
            </a:bodyPr>
            <a:lstStyle/>
            <a:p>
              <a:r>
                <a:rPr lang="zh-CN" altLang="en-US" sz="1200" dirty="0">
                  <a:solidFill>
                    <a:schemeClr val="tx1">
                      <a:lumMod val="50000"/>
                      <a:lumOff val="50000"/>
                    </a:schemeClr>
                  </a:solidFill>
                  <a:latin typeface="时尚中黑简体" panose="01010104010101010101" pitchFamily="2" charset="-122"/>
                  <a:ea typeface="时尚中黑简体" panose="01010104010101010101" pitchFamily="2" charset="-122"/>
                </a:rPr>
                <a:t>点击添加标题文字点击添加标题文字点击添加标题点击添加</a:t>
              </a:r>
            </a:p>
          </p:txBody>
        </p:sp>
      </p:grpSp>
      <p:grpSp>
        <p:nvGrpSpPr>
          <p:cNvPr id="87" name="组合 86"/>
          <p:cNvGrpSpPr/>
          <p:nvPr/>
        </p:nvGrpSpPr>
        <p:grpSpPr>
          <a:xfrm flipV="1">
            <a:off x="7047994" y="4489081"/>
            <a:ext cx="2684915" cy="808257"/>
            <a:chOff x="5947699" y="874095"/>
            <a:chExt cx="2684915" cy="808257"/>
          </a:xfrm>
        </p:grpSpPr>
        <p:grpSp>
          <p:nvGrpSpPr>
            <p:cNvPr id="88" name="组合 87"/>
            <p:cNvGrpSpPr/>
            <p:nvPr/>
          </p:nvGrpSpPr>
          <p:grpSpPr>
            <a:xfrm flipV="1">
              <a:off x="5947699" y="1317986"/>
              <a:ext cx="2684915" cy="333365"/>
              <a:chOff x="5272248" y="4626108"/>
              <a:chExt cx="2684915" cy="333365"/>
            </a:xfrm>
          </p:grpSpPr>
          <p:sp>
            <p:nvSpPr>
              <p:cNvPr id="91" name="椭圆 90"/>
              <p:cNvSpPr/>
              <p:nvPr/>
            </p:nvSpPr>
            <p:spPr>
              <a:xfrm>
                <a:off x="5272248" y="4626108"/>
                <a:ext cx="81021" cy="81021"/>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92" name="任意多边形 91"/>
              <p:cNvSpPr/>
              <p:nvPr/>
            </p:nvSpPr>
            <p:spPr>
              <a:xfrm>
                <a:off x="5335428" y="4686869"/>
                <a:ext cx="2621735" cy="272604"/>
              </a:xfrm>
              <a:custGeom>
                <a:avLst/>
                <a:gdLst>
                  <a:gd name="connsiteX0" fmla="*/ 0 w 2815771"/>
                  <a:gd name="connsiteY0" fmla="*/ 0 h 638628"/>
                  <a:gd name="connsiteX1" fmla="*/ 725714 w 2815771"/>
                  <a:gd name="connsiteY1" fmla="*/ 638628 h 638628"/>
                  <a:gd name="connsiteX2" fmla="*/ 2815771 w 2815771"/>
                  <a:gd name="connsiteY2" fmla="*/ 638628 h 638628"/>
                  <a:gd name="connsiteX0-1" fmla="*/ 0 w 2815771"/>
                  <a:gd name="connsiteY0-2" fmla="*/ 0 h 649982"/>
                  <a:gd name="connsiteX1-3" fmla="*/ 254183 w 2815771"/>
                  <a:gd name="connsiteY1-4" fmla="*/ 649982 h 649982"/>
                  <a:gd name="connsiteX2-5" fmla="*/ 2815771 w 2815771"/>
                  <a:gd name="connsiteY2-6" fmla="*/ 638628 h 649982"/>
                </a:gdLst>
                <a:ahLst/>
                <a:cxnLst>
                  <a:cxn ang="0">
                    <a:pos x="connsiteX0-1" y="connsiteY0-2"/>
                  </a:cxn>
                  <a:cxn ang="0">
                    <a:pos x="connsiteX1-3" y="connsiteY1-4"/>
                  </a:cxn>
                  <a:cxn ang="0">
                    <a:pos x="connsiteX2-5" y="connsiteY2-6"/>
                  </a:cxn>
                </a:cxnLst>
                <a:rect l="l" t="t" r="r" b="b"/>
                <a:pathLst>
                  <a:path w="2815771" h="649982">
                    <a:moveTo>
                      <a:pt x="0" y="0"/>
                    </a:moveTo>
                    <a:lnTo>
                      <a:pt x="254183" y="649982"/>
                    </a:lnTo>
                    <a:lnTo>
                      <a:pt x="2815771" y="638628"/>
                    </a:lnTo>
                  </a:path>
                </a:pathLst>
              </a:cu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grpSp>
        <p:sp>
          <p:nvSpPr>
            <p:cNvPr id="89" name="文本框 88"/>
            <p:cNvSpPr txBox="1"/>
            <p:nvPr/>
          </p:nvSpPr>
          <p:spPr>
            <a:xfrm flipV="1">
              <a:off x="6852147" y="1282242"/>
              <a:ext cx="1780467"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0" normalizeH="0" baseline="0" noProof="0" dirty="0">
                  <a:ln>
                    <a:noFill/>
                  </a:ln>
                  <a:solidFill>
                    <a:srgbClr val="663A77"/>
                  </a:solidFill>
                  <a:effectLst/>
                  <a:uLnTx/>
                  <a:uFillTx/>
                  <a:latin typeface="时尚中黑简体" panose="01010104010101010101" pitchFamily="2" charset="-122"/>
                  <a:ea typeface="时尚中黑简体" panose="01010104010101010101" pitchFamily="2" charset="-122"/>
                  <a:cs typeface="+mn-cs"/>
                </a:rPr>
                <a:t>在此添加标题</a:t>
              </a:r>
            </a:p>
          </p:txBody>
        </p:sp>
        <p:sp>
          <p:nvSpPr>
            <p:cNvPr id="90" name="文本框 89"/>
            <p:cNvSpPr txBox="1"/>
            <p:nvPr/>
          </p:nvSpPr>
          <p:spPr>
            <a:xfrm flipV="1">
              <a:off x="6290683" y="874095"/>
              <a:ext cx="2341931" cy="461665"/>
            </a:xfrm>
            <a:prstGeom prst="rect">
              <a:avLst/>
            </a:prstGeom>
            <a:noFill/>
          </p:spPr>
          <p:txBody>
            <a:bodyPr wrap="square" rtlCol="0">
              <a:spAutoFit/>
            </a:bodyPr>
            <a:lstStyle/>
            <a:p>
              <a:r>
                <a:rPr lang="zh-CN" altLang="en-US" sz="1200" dirty="0">
                  <a:solidFill>
                    <a:schemeClr val="tx1">
                      <a:lumMod val="50000"/>
                      <a:lumOff val="50000"/>
                    </a:schemeClr>
                  </a:solidFill>
                  <a:latin typeface="时尚中黑简体" panose="01010104010101010101" pitchFamily="2" charset="-122"/>
                  <a:ea typeface="时尚中黑简体" panose="01010104010101010101" pitchFamily="2" charset="-122"/>
                </a:rPr>
                <a:t>点击添加标题文字点击添加标题文字点击添加标题点击添加</a:t>
              </a:r>
            </a:p>
          </p:txBody>
        </p:sp>
      </p:grpSp>
      <p:grpSp>
        <p:nvGrpSpPr>
          <p:cNvPr id="93" name="组合 92"/>
          <p:cNvGrpSpPr/>
          <p:nvPr/>
        </p:nvGrpSpPr>
        <p:grpSpPr>
          <a:xfrm flipH="1">
            <a:off x="2368621" y="1602091"/>
            <a:ext cx="2684915" cy="884098"/>
            <a:chOff x="5947699" y="908862"/>
            <a:chExt cx="2684915" cy="884098"/>
          </a:xfrm>
        </p:grpSpPr>
        <p:grpSp>
          <p:nvGrpSpPr>
            <p:cNvPr id="94" name="组合 93"/>
            <p:cNvGrpSpPr/>
            <p:nvPr/>
          </p:nvGrpSpPr>
          <p:grpSpPr>
            <a:xfrm flipV="1">
              <a:off x="5947699" y="1317986"/>
              <a:ext cx="2684915" cy="333365"/>
              <a:chOff x="5272248" y="4626108"/>
              <a:chExt cx="2684915" cy="333365"/>
            </a:xfrm>
          </p:grpSpPr>
          <p:sp>
            <p:nvSpPr>
              <p:cNvPr id="97" name="椭圆 96"/>
              <p:cNvSpPr/>
              <p:nvPr/>
            </p:nvSpPr>
            <p:spPr>
              <a:xfrm>
                <a:off x="5272248" y="4626108"/>
                <a:ext cx="81021" cy="81021"/>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98" name="任意多边形 97"/>
              <p:cNvSpPr/>
              <p:nvPr/>
            </p:nvSpPr>
            <p:spPr>
              <a:xfrm>
                <a:off x="5335428" y="4686869"/>
                <a:ext cx="2621735" cy="272604"/>
              </a:xfrm>
              <a:custGeom>
                <a:avLst/>
                <a:gdLst>
                  <a:gd name="connsiteX0" fmla="*/ 0 w 2815771"/>
                  <a:gd name="connsiteY0" fmla="*/ 0 h 638628"/>
                  <a:gd name="connsiteX1" fmla="*/ 725714 w 2815771"/>
                  <a:gd name="connsiteY1" fmla="*/ 638628 h 638628"/>
                  <a:gd name="connsiteX2" fmla="*/ 2815771 w 2815771"/>
                  <a:gd name="connsiteY2" fmla="*/ 638628 h 638628"/>
                  <a:gd name="connsiteX0-1" fmla="*/ 0 w 2815771"/>
                  <a:gd name="connsiteY0-2" fmla="*/ 0 h 649982"/>
                  <a:gd name="connsiteX1-3" fmla="*/ 254183 w 2815771"/>
                  <a:gd name="connsiteY1-4" fmla="*/ 649982 h 649982"/>
                  <a:gd name="connsiteX2-5" fmla="*/ 2815771 w 2815771"/>
                  <a:gd name="connsiteY2-6" fmla="*/ 638628 h 649982"/>
                </a:gdLst>
                <a:ahLst/>
                <a:cxnLst>
                  <a:cxn ang="0">
                    <a:pos x="connsiteX0-1" y="connsiteY0-2"/>
                  </a:cxn>
                  <a:cxn ang="0">
                    <a:pos x="connsiteX1-3" y="connsiteY1-4"/>
                  </a:cxn>
                  <a:cxn ang="0">
                    <a:pos x="connsiteX2-5" y="connsiteY2-6"/>
                  </a:cxn>
                </a:cxnLst>
                <a:rect l="l" t="t" r="r" b="b"/>
                <a:pathLst>
                  <a:path w="2815771" h="649982">
                    <a:moveTo>
                      <a:pt x="0" y="0"/>
                    </a:moveTo>
                    <a:lnTo>
                      <a:pt x="254183" y="649982"/>
                    </a:lnTo>
                    <a:lnTo>
                      <a:pt x="2815771" y="638628"/>
                    </a:lnTo>
                  </a:path>
                </a:pathLst>
              </a:cu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grpSp>
        <p:sp>
          <p:nvSpPr>
            <p:cNvPr id="95" name="文本框 94"/>
            <p:cNvSpPr txBox="1"/>
            <p:nvPr/>
          </p:nvSpPr>
          <p:spPr>
            <a:xfrm>
              <a:off x="6852147" y="908862"/>
              <a:ext cx="1780467"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0" normalizeH="0" baseline="0" noProof="0" dirty="0">
                  <a:ln>
                    <a:noFill/>
                  </a:ln>
                  <a:solidFill>
                    <a:srgbClr val="FFB850"/>
                  </a:solidFill>
                  <a:effectLst/>
                  <a:uLnTx/>
                  <a:uFillTx/>
                  <a:latin typeface="时尚中黑简体" panose="01010104010101010101" pitchFamily="2" charset="-122"/>
                  <a:ea typeface="时尚中黑简体" panose="01010104010101010101" pitchFamily="2" charset="-122"/>
                  <a:cs typeface="+mn-cs"/>
                </a:rPr>
                <a:t>在此添加标题</a:t>
              </a:r>
            </a:p>
          </p:txBody>
        </p:sp>
        <p:sp>
          <p:nvSpPr>
            <p:cNvPr id="96" name="文本框 95"/>
            <p:cNvSpPr txBox="1"/>
            <p:nvPr/>
          </p:nvSpPr>
          <p:spPr>
            <a:xfrm>
              <a:off x="6290683" y="1331295"/>
              <a:ext cx="2341931" cy="461665"/>
            </a:xfrm>
            <a:prstGeom prst="rect">
              <a:avLst/>
            </a:prstGeom>
            <a:noFill/>
          </p:spPr>
          <p:txBody>
            <a:bodyPr wrap="square" rtlCol="0">
              <a:spAutoFit/>
            </a:bodyPr>
            <a:lstStyle/>
            <a:p>
              <a:r>
                <a:rPr lang="zh-CN" altLang="en-US" sz="1200" dirty="0">
                  <a:solidFill>
                    <a:schemeClr val="tx1">
                      <a:lumMod val="50000"/>
                      <a:lumOff val="50000"/>
                    </a:schemeClr>
                  </a:solidFill>
                  <a:latin typeface="时尚中黑简体" panose="01010104010101010101" pitchFamily="2" charset="-122"/>
                  <a:ea typeface="时尚中黑简体" panose="01010104010101010101" pitchFamily="2" charset="-122"/>
                </a:rPr>
                <a:t>点击添加标题文字点击添加标题文字点击添加标题点击添加</a:t>
              </a:r>
            </a:p>
          </p:txBody>
        </p:sp>
      </p:grpSp>
      <p:grpSp>
        <p:nvGrpSpPr>
          <p:cNvPr id="105" name="组合 104"/>
          <p:cNvGrpSpPr/>
          <p:nvPr/>
        </p:nvGrpSpPr>
        <p:grpSpPr>
          <a:xfrm flipH="1" flipV="1">
            <a:off x="1155392" y="4473206"/>
            <a:ext cx="2684915" cy="808257"/>
            <a:chOff x="5947699" y="874095"/>
            <a:chExt cx="2684915" cy="808257"/>
          </a:xfrm>
        </p:grpSpPr>
        <p:grpSp>
          <p:nvGrpSpPr>
            <p:cNvPr id="106" name="组合 105"/>
            <p:cNvGrpSpPr/>
            <p:nvPr/>
          </p:nvGrpSpPr>
          <p:grpSpPr>
            <a:xfrm flipV="1">
              <a:off x="5947699" y="1317986"/>
              <a:ext cx="2684915" cy="333365"/>
              <a:chOff x="5272248" y="4626108"/>
              <a:chExt cx="2684915" cy="333365"/>
            </a:xfrm>
          </p:grpSpPr>
          <p:sp>
            <p:nvSpPr>
              <p:cNvPr id="109" name="椭圆 108"/>
              <p:cNvSpPr/>
              <p:nvPr/>
            </p:nvSpPr>
            <p:spPr>
              <a:xfrm>
                <a:off x="5272248" y="4626108"/>
                <a:ext cx="81021" cy="81021"/>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110" name="任意多边形 109"/>
              <p:cNvSpPr/>
              <p:nvPr/>
            </p:nvSpPr>
            <p:spPr>
              <a:xfrm>
                <a:off x="5335428" y="4686869"/>
                <a:ext cx="2621735" cy="272604"/>
              </a:xfrm>
              <a:custGeom>
                <a:avLst/>
                <a:gdLst>
                  <a:gd name="connsiteX0" fmla="*/ 0 w 2815771"/>
                  <a:gd name="connsiteY0" fmla="*/ 0 h 638628"/>
                  <a:gd name="connsiteX1" fmla="*/ 725714 w 2815771"/>
                  <a:gd name="connsiteY1" fmla="*/ 638628 h 638628"/>
                  <a:gd name="connsiteX2" fmla="*/ 2815771 w 2815771"/>
                  <a:gd name="connsiteY2" fmla="*/ 638628 h 638628"/>
                  <a:gd name="connsiteX0-1" fmla="*/ 0 w 2815771"/>
                  <a:gd name="connsiteY0-2" fmla="*/ 0 h 649982"/>
                  <a:gd name="connsiteX1-3" fmla="*/ 254183 w 2815771"/>
                  <a:gd name="connsiteY1-4" fmla="*/ 649982 h 649982"/>
                  <a:gd name="connsiteX2-5" fmla="*/ 2815771 w 2815771"/>
                  <a:gd name="connsiteY2-6" fmla="*/ 638628 h 649982"/>
                </a:gdLst>
                <a:ahLst/>
                <a:cxnLst>
                  <a:cxn ang="0">
                    <a:pos x="connsiteX0-1" y="connsiteY0-2"/>
                  </a:cxn>
                  <a:cxn ang="0">
                    <a:pos x="connsiteX1-3" y="connsiteY1-4"/>
                  </a:cxn>
                  <a:cxn ang="0">
                    <a:pos x="connsiteX2-5" y="connsiteY2-6"/>
                  </a:cxn>
                </a:cxnLst>
                <a:rect l="l" t="t" r="r" b="b"/>
                <a:pathLst>
                  <a:path w="2815771" h="649982">
                    <a:moveTo>
                      <a:pt x="0" y="0"/>
                    </a:moveTo>
                    <a:lnTo>
                      <a:pt x="254183" y="649982"/>
                    </a:lnTo>
                    <a:lnTo>
                      <a:pt x="2815771" y="638628"/>
                    </a:lnTo>
                  </a:path>
                </a:pathLst>
              </a:cu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grpSp>
        <p:sp>
          <p:nvSpPr>
            <p:cNvPr id="107" name="文本框 106"/>
            <p:cNvSpPr txBox="1"/>
            <p:nvPr/>
          </p:nvSpPr>
          <p:spPr>
            <a:xfrm flipV="1">
              <a:off x="6852147" y="1282242"/>
              <a:ext cx="1780467"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0" normalizeH="0" baseline="0" noProof="0" dirty="0">
                  <a:ln>
                    <a:noFill/>
                  </a:ln>
                  <a:solidFill>
                    <a:srgbClr val="01ACBE"/>
                  </a:solidFill>
                  <a:effectLst/>
                  <a:uLnTx/>
                  <a:uFillTx/>
                  <a:latin typeface="时尚中黑简体" panose="01010104010101010101" pitchFamily="2" charset="-122"/>
                  <a:ea typeface="时尚中黑简体" panose="01010104010101010101" pitchFamily="2" charset="-122"/>
                  <a:cs typeface="+mn-cs"/>
                </a:rPr>
                <a:t>在此添加标题</a:t>
              </a:r>
            </a:p>
          </p:txBody>
        </p:sp>
        <p:sp>
          <p:nvSpPr>
            <p:cNvPr id="108" name="文本框 107"/>
            <p:cNvSpPr txBox="1"/>
            <p:nvPr/>
          </p:nvSpPr>
          <p:spPr>
            <a:xfrm flipV="1">
              <a:off x="6290683" y="874095"/>
              <a:ext cx="2341931" cy="461665"/>
            </a:xfrm>
            <a:prstGeom prst="rect">
              <a:avLst/>
            </a:prstGeom>
            <a:noFill/>
          </p:spPr>
          <p:txBody>
            <a:bodyPr wrap="square" rtlCol="0">
              <a:spAutoFit/>
            </a:bodyPr>
            <a:lstStyle/>
            <a:p>
              <a:r>
                <a:rPr lang="zh-CN" altLang="en-US" sz="1200" dirty="0">
                  <a:solidFill>
                    <a:schemeClr val="tx1">
                      <a:lumMod val="50000"/>
                      <a:lumOff val="50000"/>
                    </a:schemeClr>
                  </a:solidFill>
                  <a:latin typeface="时尚中黑简体" panose="01010104010101010101" pitchFamily="2" charset="-122"/>
                  <a:ea typeface="时尚中黑简体" panose="01010104010101010101" pitchFamily="2" charset="-122"/>
                </a:rPr>
                <a:t>点击添加标题文字点击添加标题文字点击添加标题点击添加</a:t>
              </a:r>
            </a:p>
          </p:txBody>
        </p:sp>
      </p:grpSp>
      <p:grpSp>
        <p:nvGrpSpPr>
          <p:cNvPr id="111" name="Group 36"/>
          <p:cNvGrpSpPr>
            <a:grpSpLocks noChangeAspect="1"/>
          </p:cNvGrpSpPr>
          <p:nvPr/>
        </p:nvGrpSpPr>
        <p:grpSpPr bwMode="auto">
          <a:xfrm>
            <a:off x="4163076" y="1571405"/>
            <a:ext cx="435595" cy="376235"/>
            <a:chOff x="3321" y="1710"/>
            <a:chExt cx="1042" cy="900"/>
          </a:xfrm>
          <a:solidFill>
            <a:schemeClr val="tx1">
              <a:lumMod val="50000"/>
              <a:lumOff val="50000"/>
              <a:alpha val="40000"/>
            </a:schemeClr>
          </a:solidFill>
        </p:grpSpPr>
        <p:sp>
          <p:nvSpPr>
            <p:cNvPr id="112" name="Freeform 37"/>
            <p:cNvSpPr>
              <a:spLocks noEditPoints="1"/>
            </p:cNvSpPr>
            <p:nvPr/>
          </p:nvSpPr>
          <p:spPr bwMode="auto">
            <a:xfrm>
              <a:off x="3321" y="1710"/>
              <a:ext cx="1042" cy="745"/>
            </a:xfrm>
            <a:custGeom>
              <a:avLst/>
              <a:gdLst>
                <a:gd name="T0" fmla="*/ 37 w 438"/>
                <a:gd name="T1" fmla="*/ 255 h 313"/>
                <a:gd name="T2" fmla="*/ 20 w 438"/>
                <a:gd name="T3" fmla="*/ 237 h 313"/>
                <a:gd name="T4" fmla="*/ 20 w 438"/>
                <a:gd name="T5" fmla="*/ 42 h 313"/>
                <a:gd name="T6" fmla="*/ 37 w 438"/>
                <a:gd name="T7" fmla="*/ 25 h 313"/>
                <a:gd name="T8" fmla="*/ 401 w 438"/>
                <a:gd name="T9" fmla="*/ 25 h 313"/>
                <a:gd name="T10" fmla="*/ 418 w 438"/>
                <a:gd name="T11" fmla="*/ 42 h 313"/>
                <a:gd name="T12" fmla="*/ 418 w 438"/>
                <a:gd name="T13" fmla="*/ 237 h 313"/>
                <a:gd name="T14" fmla="*/ 401 w 438"/>
                <a:gd name="T15" fmla="*/ 255 h 313"/>
                <a:gd name="T16" fmla="*/ 37 w 438"/>
                <a:gd name="T17" fmla="*/ 255 h 313"/>
                <a:gd name="T18" fmla="*/ 424 w 438"/>
                <a:gd name="T19" fmla="*/ 0 h 313"/>
                <a:gd name="T20" fmla="*/ 14 w 438"/>
                <a:gd name="T21" fmla="*/ 0 h 313"/>
                <a:gd name="T22" fmla="*/ 0 w 438"/>
                <a:gd name="T23" fmla="*/ 14 h 313"/>
                <a:gd name="T24" fmla="*/ 0 w 438"/>
                <a:gd name="T25" fmla="*/ 298 h 313"/>
                <a:gd name="T26" fmla="*/ 14 w 438"/>
                <a:gd name="T27" fmla="*/ 313 h 313"/>
                <a:gd name="T28" fmla="*/ 424 w 438"/>
                <a:gd name="T29" fmla="*/ 313 h 313"/>
                <a:gd name="T30" fmla="*/ 438 w 438"/>
                <a:gd name="T31" fmla="*/ 298 h 313"/>
                <a:gd name="T32" fmla="*/ 438 w 438"/>
                <a:gd name="T33" fmla="*/ 14 h 313"/>
                <a:gd name="T34" fmla="*/ 424 w 438"/>
                <a:gd name="T35" fmla="*/ 0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38" h="313">
                  <a:moveTo>
                    <a:pt x="37" y="255"/>
                  </a:moveTo>
                  <a:cubicBezTo>
                    <a:pt x="28" y="255"/>
                    <a:pt x="20" y="247"/>
                    <a:pt x="20" y="237"/>
                  </a:cubicBezTo>
                  <a:cubicBezTo>
                    <a:pt x="20" y="42"/>
                    <a:pt x="20" y="42"/>
                    <a:pt x="20" y="42"/>
                  </a:cubicBezTo>
                  <a:cubicBezTo>
                    <a:pt x="20" y="33"/>
                    <a:pt x="28" y="25"/>
                    <a:pt x="37" y="25"/>
                  </a:cubicBezTo>
                  <a:cubicBezTo>
                    <a:pt x="401" y="25"/>
                    <a:pt x="401" y="25"/>
                    <a:pt x="401" y="25"/>
                  </a:cubicBezTo>
                  <a:cubicBezTo>
                    <a:pt x="410" y="25"/>
                    <a:pt x="418" y="33"/>
                    <a:pt x="418" y="42"/>
                  </a:cubicBezTo>
                  <a:cubicBezTo>
                    <a:pt x="418" y="237"/>
                    <a:pt x="418" y="237"/>
                    <a:pt x="418" y="237"/>
                  </a:cubicBezTo>
                  <a:cubicBezTo>
                    <a:pt x="418" y="247"/>
                    <a:pt x="410" y="255"/>
                    <a:pt x="401" y="255"/>
                  </a:cubicBezTo>
                  <a:cubicBezTo>
                    <a:pt x="37" y="255"/>
                    <a:pt x="37" y="255"/>
                    <a:pt x="37" y="255"/>
                  </a:cubicBezTo>
                  <a:moveTo>
                    <a:pt x="424" y="0"/>
                  </a:moveTo>
                  <a:cubicBezTo>
                    <a:pt x="14" y="0"/>
                    <a:pt x="14" y="0"/>
                    <a:pt x="14" y="0"/>
                  </a:cubicBezTo>
                  <a:cubicBezTo>
                    <a:pt x="6" y="0"/>
                    <a:pt x="0" y="6"/>
                    <a:pt x="0" y="14"/>
                  </a:cubicBezTo>
                  <a:cubicBezTo>
                    <a:pt x="0" y="298"/>
                    <a:pt x="0" y="298"/>
                    <a:pt x="0" y="298"/>
                  </a:cubicBezTo>
                  <a:cubicBezTo>
                    <a:pt x="0" y="306"/>
                    <a:pt x="6" y="313"/>
                    <a:pt x="14" y="313"/>
                  </a:cubicBezTo>
                  <a:cubicBezTo>
                    <a:pt x="424" y="313"/>
                    <a:pt x="424" y="313"/>
                    <a:pt x="424" y="313"/>
                  </a:cubicBezTo>
                  <a:cubicBezTo>
                    <a:pt x="432" y="313"/>
                    <a:pt x="438" y="306"/>
                    <a:pt x="438" y="298"/>
                  </a:cubicBezTo>
                  <a:cubicBezTo>
                    <a:pt x="438" y="14"/>
                    <a:pt x="438" y="14"/>
                    <a:pt x="438" y="14"/>
                  </a:cubicBezTo>
                  <a:cubicBezTo>
                    <a:pt x="438" y="6"/>
                    <a:pt x="432" y="0"/>
                    <a:pt x="424"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113" name="Rectangle 38"/>
            <p:cNvSpPr>
              <a:spLocks noChangeArrowheads="1"/>
            </p:cNvSpPr>
            <p:nvPr/>
          </p:nvSpPr>
          <p:spPr bwMode="auto">
            <a:xfrm>
              <a:off x="3716" y="2465"/>
              <a:ext cx="252" cy="9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114" name="Rectangle 40"/>
            <p:cNvSpPr>
              <a:spLocks noChangeArrowheads="1"/>
            </p:cNvSpPr>
            <p:nvPr/>
          </p:nvSpPr>
          <p:spPr bwMode="auto">
            <a:xfrm>
              <a:off x="3595" y="2570"/>
              <a:ext cx="495" cy="4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115" name="Freeform 42"/>
            <p:cNvSpPr/>
            <p:nvPr/>
          </p:nvSpPr>
          <p:spPr bwMode="auto">
            <a:xfrm>
              <a:off x="3433" y="1853"/>
              <a:ext cx="771" cy="400"/>
            </a:xfrm>
            <a:custGeom>
              <a:avLst/>
              <a:gdLst>
                <a:gd name="T0" fmla="*/ 761 w 771"/>
                <a:gd name="T1" fmla="*/ 0 h 400"/>
                <a:gd name="T2" fmla="*/ 657 w 771"/>
                <a:gd name="T3" fmla="*/ 9 h 400"/>
                <a:gd name="T4" fmla="*/ 697 w 771"/>
                <a:gd name="T5" fmla="*/ 43 h 400"/>
                <a:gd name="T6" fmla="*/ 557 w 771"/>
                <a:gd name="T7" fmla="*/ 212 h 400"/>
                <a:gd name="T8" fmla="*/ 419 w 771"/>
                <a:gd name="T9" fmla="*/ 105 h 400"/>
                <a:gd name="T10" fmla="*/ 286 w 771"/>
                <a:gd name="T11" fmla="*/ 278 h 400"/>
                <a:gd name="T12" fmla="*/ 152 w 771"/>
                <a:gd name="T13" fmla="*/ 190 h 400"/>
                <a:gd name="T14" fmla="*/ 0 w 771"/>
                <a:gd name="T15" fmla="*/ 369 h 400"/>
                <a:gd name="T16" fmla="*/ 36 w 771"/>
                <a:gd name="T17" fmla="*/ 400 h 400"/>
                <a:gd name="T18" fmla="*/ 162 w 771"/>
                <a:gd name="T19" fmla="*/ 252 h 400"/>
                <a:gd name="T20" fmla="*/ 298 w 771"/>
                <a:gd name="T21" fmla="*/ 343 h 400"/>
                <a:gd name="T22" fmla="*/ 428 w 771"/>
                <a:gd name="T23" fmla="*/ 171 h 400"/>
                <a:gd name="T24" fmla="*/ 564 w 771"/>
                <a:gd name="T25" fmla="*/ 278 h 400"/>
                <a:gd name="T26" fmla="*/ 733 w 771"/>
                <a:gd name="T27" fmla="*/ 71 h 400"/>
                <a:gd name="T28" fmla="*/ 771 w 771"/>
                <a:gd name="T29" fmla="*/ 105 h 400"/>
                <a:gd name="T30" fmla="*/ 761 w 771"/>
                <a:gd name="T31" fmla="*/ 0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71" h="400">
                  <a:moveTo>
                    <a:pt x="761" y="0"/>
                  </a:moveTo>
                  <a:lnTo>
                    <a:pt x="657" y="9"/>
                  </a:lnTo>
                  <a:lnTo>
                    <a:pt x="697" y="43"/>
                  </a:lnTo>
                  <a:lnTo>
                    <a:pt x="557" y="212"/>
                  </a:lnTo>
                  <a:lnTo>
                    <a:pt x="419" y="105"/>
                  </a:lnTo>
                  <a:lnTo>
                    <a:pt x="286" y="278"/>
                  </a:lnTo>
                  <a:lnTo>
                    <a:pt x="152" y="190"/>
                  </a:lnTo>
                  <a:lnTo>
                    <a:pt x="0" y="369"/>
                  </a:lnTo>
                  <a:lnTo>
                    <a:pt x="36" y="400"/>
                  </a:lnTo>
                  <a:lnTo>
                    <a:pt x="162" y="252"/>
                  </a:lnTo>
                  <a:lnTo>
                    <a:pt x="298" y="343"/>
                  </a:lnTo>
                  <a:lnTo>
                    <a:pt x="428" y="171"/>
                  </a:lnTo>
                  <a:lnTo>
                    <a:pt x="564" y="278"/>
                  </a:lnTo>
                  <a:lnTo>
                    <a:pt x="733" y="71"/>
                  </a:lnTo>
                  <a:lnTo>
                    <a:pt x="771" y="105"/>
                  </a:lnTo>
                  <a:lnTo>
                    <a:pt x="76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grpSp>
      <p:sp>
        <p:nvSpPr>
          <p:cNvPr id="116" name="Freeform 53"/>
          <p:cNvSpPr>
            <a:spLocks noEditPoints="1"/>
          </p:cNvSpPr>
          <p:nvPr/>
        </p:nvSpPr>
        <p:spPr bwMode="auto">
          <a:xfrm>
            <a:off x="2907052" y="4395369"/>
            <a:ext cx="405877" cy="405877"/>
          </a:xfrm>
          <a:custGeom>
            <a:avLst/>
            <a:gdLst>
              <a:gd name="T0" fmla="*/ 166 w 449"/>
              <a:gd name="T1" fmla="*/ 362 h 449"/>
              <a:gd name="T2" fmla="*/ 211 w 449"/>
              <a:gd name="T3" fmla="*/ 317 h 449"/>
              <a:gd name="T4" fmla="*/ 237 w 449"/>
              <a:gd name="T5" fmla="*/ 407 h 449"/>
              <a:gd name="T6" fmla="*/ 302 w 449"/>
              <a:gd name="T7" fmla="*/ 313 h 449"/>
              <a:gd name="T8" fmla="*/ 294 w 449"/>
              <a:gd name="T9" fmla="*/ 393 h 449"/>
              <a:gd name="T10" fmla="*/ 395 w 449"/>
              <a:gd name="T11" fmla="*/ 289 h 449"/>
              <a:gd name="T12" fmla="*/ 294 w 449"/>
              <a:gd name="T13" fmla="*/ 393 h 449"/>
              <a:gd name="T14" fmla="*/ 95 w 449"/>
              <a:gd name="T15" fmla="*/ 353 h 449"/>
              <a:gd name="T16" fmla="*/ 121 w 449"/>
              <a:gd name="T17" fmla="*/ 309 h 449"/>
              <a:gd name="T18" fmla="*/ 237 w 449"/>
              <a:gd name="T19" fmla="*/ 293 h 449"/>
              <a:gd name="T20" fmla="*/ 311 w 449"/>
              <a:gd name="T21" fmla="*/ 191 h 449"/>
              <a:gd name="T22" fmla="*/ 307 w 449"/>
              <a:gd name="T23" fmla="*/ 287 h 449"/>
              <a:gd name="T24" fmla="*/ 211 w 449"/>
              <a:gd name="T25" fmla="*/ 293 h 449"/>
              <a:gd name="T26" fmla="*/ 137 w 449"/>
              <a:gd name="T27" fmla="*/ 226 h 449"/>
              <a:gd name="T28" fmla="*/ 211 w 449"/>
              <a:gd name="T29" fmla="*/ 196 h 449"/>
              <a:gd name="T30" fmla="*/ 333 w 449"/>
              <a:gd name="T31" fmla="*/ 282 h 449"/>
              <a:gd name="T32" fmla="*/ 335 w 449"/>
              <a:gd name="T33" fmla="*/ 188 h 449"/>
              <a:gd name="T34" fmla="*/ 407 w 449"/>
              <a:gd name="T35" fmla="*/ 224 h 449"/>
              <a:gd name="T36" fmla="*/ 116 w 449"/>
              <a:gd name="T37" fmla="*/ 281 h 449"/>
              <a:gd name="T38" fmla="*/ 41 w 449"/>
              <a:gd name="T39" fmla="*/ 224 h 449"/>
              <a:gd name="T40" fmla="*/ 114 w 449"/>
              <a:gd name="T41" fmla="*/ 188 h 449"/>
              <a:gd name="T42" fmla="*/ 116 w 449"/>
              <a:gd name="T43" fmla="*/ 281 h 449"/>
              <a:gd name="T44" fmla="*/ 59 w 449"/>
              <a:gd name="T45" fmla="*/ 146 h 449"/>
              <a:gd name="T46" fmla="*/ 158 w 449"/>
              <a:gd name="T47" fmla="*/ 55 h 449"/>
              <a:gd name="T48" fmla="*/ 331 w 449"/>
              <a:gd name="T49" fmla="*/ 164 h 449"/>
              <a:gd name="T50" fmla="*/ 390 w 449"/>
              <a:gd name="T51" fmla="*/ 147 h 449"/>
              <a:gd name="T52" fmla="*/ 211 w 449"/>
              <a:gd name="T53" fmla="*/ 171 h 449"/>
              <a:gd name="T54" fmla="*/ 210 w 449"/>
              <a:gd name="T55" fmla="*/ 43 h 449"/>
              <a:gd name="T56" fmla="*/ 211 w 449"/>
              <a:gd name="T57" fmla="*/ 171 h 449"/>
              <a:gd name="T58" fmla="*/ 237 w 449"/>
              <a:gd name="T59" fmla="*/ 43 h 449"/>
              <a:gd name="T60" fmla="*/ 308 w 449"/>
              <a:gd name="T61" fmla="*/ 167 h 449"/>
              <a:gd name="T62" fmla="*/ 225 w 449"/>
              <a:gd name="T63" fmla="*/ 0 h 449"/>
              <a:gd name="T64" fmla="*/ 225 w 449"/>
              <a:gd name="T65" fmla="*/ 449 h 449"/>
              <a:gd name="T66" fmla="*/ 225 w 449"/>
              <a:gd name="T67" fmla="*/ 0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9" h="449">
                <a:moveTo>
                  <a:pt x="211" y="407"/>
                </a:moveTo>
                <a:cubicBezTo>
                  <a:pt x="192" y="407"/>
                  <a:pt x="176" y="387"/>
                  <a:pt x="166" y="362"/>
                </a:cubicBezTo>
                <a:cubicBezTo>
                  <a:pt x="158" y="347"/>
                  <a:pt x="151" y="331"/>
                  <a:pt x="147" y="313"/>
                </a:cubicBezTo>
                <a:cubicBezTo>
                  <a:pt x="168" y="315"/>
                  <a:pt x="189" y="317"/>
                  <a:pt x="211" y="317"/>
                </a:cubicBezTo>
                <a:cubicBezTo>
                  <a:pt x="211" y="407"/>
                  <a:pt x="211" y="407"/>
                  <a:pt x="211" y="407"/>
                </a:cubicBezTo>
                <a:moveTo>
                  <a:pt x="237" y="407"/>
                </a:moveTo>
                <a:cubicBezTo>
                  <a:pt x="237" y="317"/>
                  <a:pt x="237" y="317"/>
                  <a:pt x="237" y="317"/>
                </a:cubicBezTo>
                <a:cubicBezTo>
                  <a:pt x="259" y="317"/>
                  <a:pt x="280" y="315"/>
                  <a:pt x="302" y="313"/>
                </a:cubicBezTo>
                <a:cubicBezTo>
                  <a:pt x="293" y="344"/>
                  <a:pt x="273" y="407"/>
                  <a:pt x="237" y="407"/>
                </a:cubicBezTo>
                <a:moveTo>
                  <a:pt x="294" y="393"/>
                </a:moveTo>
                <a:cubicBezTo>
                  <a:pt x="311" y="370"/>
                  <a:pt x="320" y="343"/>
                  <a:pt x="328" y="310"/>
                </a:cubicBezTo>
                <a:cubicBezTo>
                  <a:pt x="354" y="304"/>
                  <a:pt x="377" y="297"/>
                  <a:pt x="395" y="289"/>
                </a:cubicBezTo>
                <a:cubicBezTo>
                  <a:pt x="386" y="313"/>
                  <a:pt x="373" y="335"/>
                  <a:pt x="354" y="353"/>
                </a:cubicBezTo>
                <a:cubicBezTo>
                  <a:pt x="337" y="371"/>
                  <a:pt x="315" y="384"/>
                  <a:pt x="294" y="393"/>
                </a:cubicBezTo>
                <a:moveTo>
                  <a:pt x="154" y="393"/>
                </a:moveTo>
                <a:cubicBezTo>
                  <a:pt x="133" y="384"/>
                  <a:pt x="112" y="371"/>
                  <a:pt x="95" y="353"/>
                </a:cubicBezTo>
                <a:cubicBezTo>
                  <a:pt x="75" y="335"/>
                  <a:pt x="62" y="312"/>
                  <a:pt x="52" y="286"/>
                </a:cubicBezTo>
                <a:cubicBezTo>
                  <a:pt x="68" y="295"/>
                  <a:pt x="93" y="303"/>
                  <a:pt x="121" y="309"/>
                </a:cubicBezTo>
                <a:cubicBezTo>
                  <a:pt x="128" y="342"/>
                  <a:pt x="138" y="371"/>
                  <a:pt x="154" y="393"/>
                </a:cubicBezTo>
                <a:moveTo>
                  <a:pt x="237" y="293"/>
                </a:moveTo>
                <a:cubicBezTo>
                  <a:pt x="237" y="196"/>
                  <a:pt x="237" y="196"/>
                  <a:pt x="237" y="196"/>
                </a:cubicBezTo>
                <a:cubicBezTo>
                  <a:pt x="263" y="195"/>
                  <a:pt x="287" y="193"/>
                  <a:pt x="311" y="191"/>
                </a:cubicBezTo>
                <a:cubicBezTo>
                  <a:pt x="311" y="203"/>
                  <a:pt x="311" y="214"/>
                  <a:pt x="311" y="226"/>
                </a:cubicBezTo>
                <a:cubicBezTo>
                  <a:pt x="311" y="247"/>
                  <a:pt x="311" y="268"/>
                  <a:pt x="307" y="287"/>
                </a:cubicBezTo>
                <a:cubicBezTo>
                  <a:pt x="284" y="290"/>
                  <a:pt x="261" y="292"/>
                  <a:pt x="237" y="293"/>
                </a:cubicBezTo>
                <a:moveTo>
                  <a:pt x="211" y="293"/>
                </a:moveTo>
                <a:cubicBezTo>
                  <a:pt x="187" y="292"/>
                  <a:pt x="165" y="290"/>
                  <a:pt x="141" y="286"/>
                </a:cubicBezTo>
                <a:cubicBezTo>
                  <a:pt x="138" y="268"/>
                  <a:pt x="137" y="246"/>
                  <a:pt x="137" y="226"/>
                </a:cubicBezTo>
                <a:cubicBezTo>
                  <a:pt x="137" y="214"/>
                  <a:pt x="138" y="203"/>
                  <a:pt x="138" y="191"/>
                </a:cubicBezTo>
                <a:cubicBezTo>
                  <a:pt x="161" y="193"/>
                  <a:pt x="186" y="195"/>
                  <a:pt x="211" y="196"/>
                </a:cubicBezTo>
                <a:cubicBezTo>
                  <a:pt x="211" y="293"/>
                  <a:pt x="211" y="293"/>
                  <a:pt x="211" y="293"/>
                </a:cubicBezTo>
                <a:moveTo>
                  <a:pt x="333" y="282"/>
                </a:moveTo>
                <a:cubicBezTo>
                  <a:pt x="335" y="265"/>
                  <a:pt x="336" y="245"/>
                  <a:pt x="336" y="226"/>
                </a:cubicBezTo>
                <a:cubicBezTo>
                  <a:pt x="336" y="212"/>
                  <a:pt x="336" y="201"/>
                  <a:pt x="335" y="188"/>
                </a:cubicBezTo>
                <a:cubicBezTo>
                  <a:pt x="363" y="185"/>
                  <a:pt x="386" y="177"/>
                  <a:pt x="399" y="171"/>
                </a:cubicBezTo>
                <a:cubicBezTo>
                  <a:pt x="405" y="188"/>
                  <a:pt x="407" y="207"/>
                  <a:pt x="407" y="224"/>
                </a:cubicBezTo>
                <a:cubicBezTo>
                  <a:pt x="407" y="254"/>
                  <a:pt x="405" y="270"/>
                  <a:pt x="333" y="282"/>
                </a:cubicBezTo>
                <a:moveTo>
                  <a:pt x="116" y="281"/>
                </a:moveTo>
                <a:cubicBezTo>
                  <a:pt x="75" y="274"/>
                  <a:pt x="52" y="260"/>
                  <a:pt x="43" y="250"/>
                </a:cubicBezTo>
                <a:cubicBezTo>
                  <a:pt x="41" y="242"/>
                  <a:pt x="41" y="233"/>
                  <a:pt x="41" y="224"/>
                </a:cubicBezTo>
                <a:cubicBezTo>
                  <a:pt x="41" y="206"/>
                  <a:pt x="44" y="187"/>
                  <a:pt x="49" y="171"/>
                </a:cubicBezTo>
                <a:cubicBezTo>
                  <a:pt x="64" y="177"/>
                  <a:pt x="82" y="182"/>
                  <a:pt x="114" y="188"/>
                </a:cubicBezTo>
                <a:cubicBezTo>
                  <a:pt x="113" y="201"/>
                  <a:pt x="112" y="212"/>
                  <a:pt x="112" y="226"/>
                </a:cubicBezTo>
                <a:cubicBezTo>
                  <a:pt x="112" y="245"/>
                  <a:pt x="113" y="264"/>
                  <a:pt x="116" y="281"/>
                </a:cubicBezTo>
                <a:moveTo>
                  <a:pt x="117" y="164"/>
                </a:moveTo>
                <a:cubicBezTo>
                  <a:pt x="76" y="153"/>
                  <a:pt x="65" y="152"/>
                  <a:pt x="59" y="146"/>
                </a:cubicBezTo>
                <a:cubicBezTo>
                  <a:pt x="68" y="128"/>
                  <a:pt x="79" y="110"/>
                  <a:pt x="95" y="96"/>
                </a:cubicBezTo>
                <a:cubicBezTo>
                  <a:pt x="114" y="76"/>
                  <a:pt x="135" y="66"/>
                  <a:pt x="158" y="55"/>
                </a:cubicBezTo>
                <a:cubicBezTo>
                  <a:pt x="138" y="83"/>
                  <a:pt x="124" y="119"/>
                  <a:pt x="117" y="164"/>
                </a:cubicBezTo>
                <a:moveTo>
                  <a:pt x="331" y="164"/>
                </a:moveTo>
                <a:cubicBezTo>
                  <a:pt x="324" y="119"/>
                  <a:pt x="311" y="81"/>
                  <a:pt x="291" y="54"/>
                </a:cubicBezTo>
                <a:cubicBezTo>
                  <a:pt x="333" y="69"/>
                  <a:pt x="370" y="104"/>
                  <a:pt x="390" y="147"/>
                </a:cubicBezTo>
                <a:cubicBezTo>
                  <a:pt x="384" y="151"/>
                  <a:pt x="369" y="157"/>
                  <a:pt x="331" y="164"/>
                </a:cubicBezTo>
                <a:moveTo>
                  <a:pt x="211" y="171"/>
                </a:moveTo>
                <a:cubicBezTo>
                  <a:pt x="187" y="171"/>
                  <a:pt x="164" y="169"/>
                  <a:pt x="141" y="167"/>
                </a:cubicBezTo>
                <a:cubicBezTo>
                  <a:pt x="152" y="104"/>
                  <a:pt x="178" y="55"/>
                  <a:pt x="210" y="43"/>
                </a:cubicBezTo>
                <a:cubicBezTo>
                  <a:pt x="210" y="43"/>
                  <a:pt x="211" y="43"/>
                  <a:pt x="211" y="43"/>
                </a:cubicBezTo>
                <a:cubicBezTo>
                  <a:pt x="211" y="171"/>
                  <a:pt x="211" y="171"/>
                  <a:pt x="211" y="171"/>
                </a:cubicBezTo>
                <a:moveTo>
                  <a:pt x="237" y="171"/>
                </a:moveTo>
                <a:cubicBezTo>
                  <a:pt x="237" y="43"/>
                  <a:pt x="237" y="43"/>
                  <a:pt x="237" y="43"/>
                </a:cubicBezTo>
                <a:cubicBezTo>
                  <a:pt x="242" y="43"/>
                  <a:pt x="249" y="48"/>
                  <a:pt x="255" y="52"/>
                </a:cubicBezTo>
                <a:cubicBezTo>
                  <a:pt x="279" y="74"/>
                  <a:pt x="299" y="117"/>
                  <a:pt x="308" y="167"/>
                </a:cubicBezTo>
                <a:cubicBezTo>
                  <a:pt x="284" y="169"/>
                  <a:pt x="261" y="171"/>
                  <a:pt x="237" y="171"/>
                </a:cubicBezTo>
                <a:moveTo>
                  <a:pt x="225" y="0"/>
                </a:moveTo>
                <a:cubicBezTo>
                  <a:pt x="100" y="0"/>
                  <a:pt x="0" y="100"/>
                  <a:pt x="0" y="224"/>
                </a:cubicBezTo>
                <a:cubicBezTo>
                  <a:pt x="0" y="349"/>
                  <a:pt x="100" y="449"/>
                  <a:pt x="225" y="449"/>
                </a:cubicBezTo>
                <a:cubicBezTo>
                  <a:pt x="350" y="449"/>
                  <a:pt x="449" y="349"/>
                  <a:pt x="449" y="224"/>
                </a:cubicBezTo>
                <a:cubicBezTo>
                  <a:pt x="449" y="100"/>
                  <a:pt x="350" y="0"/>
                  <a:pt x="225" y="0"/>
                </a:cubicBezTo>
              </a:path>
            </a:pathLst>
          </a:custGeom>
          <a:solidFill>
            <a:schemeClr val="tx1">
              <a:lumMod val="50000"/>
              <a:lumOff val="50000"/>
              <a:alpha val="40000"/>
            </a:schemeClr>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grpSp>
        <p:nvGrpSpPr>
          <p:cNvPr id="117" name="Group 46"/>
          <p:cNvGrpSpPr>
            <a:grpSpLocks noChangeAspect="1"/>
          </p:cNvGrpSpPr>
          <p:nvPr/>
        </p:nvGrpSpPr>
        <p:grpSpPr bwMode="auto">
          <a:xfrm>
            <a:off x="8660299" y="1612918"/>
            <a:ext cx="513393" cy="317847"/>
            <a:chOff x="3098" y="1701"/>
            <a:chExt cx="1486" cy="920"/>
          </a:xfrm>
          <a:solidFill>
            <a:schemeClr val="tx1">
              <a:lumMod val="50000"/>
              <a:lumOff val="50000"/>
              <a:alpha val="40000"/>
            </a:schemeClr>
          </a:solidFill>
        </p:grpSpPr>
        <p:sp>
          <p:nvSpPr>
            <p:cNvPr id="118" name="Freeform 47"/>
            <p:cNvSpPr/>
            <p:nvPr/>
          </p:nvSpPr>
          <p:spPr bwMode="auto">
            <a:xfrm>
              <a:off x="3468" y="1701"/>
              <a:ext cx="746" cy="920"/>
            </a:xfrm>
            <a:custGeom>
              <a:avLst/>
              <a:gdLst>
                <a:gd name="T0" fmla="*/ 157 w 314"/>
                <a:gd name="T1" fmla="*/ 0 h 386"/>
                <a:gd name="T2" fmla="*/ 68 w 314"/>
                <a:gd name="T3" fmla="*/ 89 h 386"/>
                <a:gd name="T4" fmla="*/ 127 w 314"/>
                <a:gd name="T5" fmla="*/ 172 h 386"/>
                <a:gd name="T6" fmla="*/ 103 w 314"/>
                <a:gd name="T7" fmla="*/ 172 h 386"/>
                <a:gd name="T8" fmla="*/ 16 w 314"/>
                <a:gd name="T9" fmla="*/ 320 h 386"/>
                <a:gd name="T10" fmla="*/ 28 w 314"/>
                <a:gd name="T11" fmla="*/ 386 h 386"/>
                <a:gd name="T12" fmla="*/ 132 w 314"/>
                <a:gd name="T13" fmla="*/ 386 h 386"/>
                <a:gd name="T14" fmla="*/ 154 w 314"/>
                <a:gd name="T15" fmla="*/ 203 h 386"/>
                <a:gd name="T16" fmla="*/ 132 w 314"/>
                <a:gd name="T17" fmla="*/ 180 h 386"/>
                <a:gd name="T18" fmla="*/ 182 w 314"/>
                <a:gd name="T19" fmla="*/ 180 h 386"/>
                <a:gd name="T20" fmla="*/ 160 w 314"/>
                <a:gd name="T21" fmla="*/ 203 h 386"/>
                <a:gd name="T22" fmla="*/ 182 w 314"/>
                <a:gd name="T23" fmla="*/ 386 h 386"/>
                <a:gd name="T24" fmla="*/ 286 w 314"/>
                <a:gd name="T25" fmla="*/ 386 h 386"/>
                <a:gd name="T26" fmla="*/ 298 w 314"/>
                <a:gd name="T27" fmla="*/ 320 h 386"/>
                <a:gd name="T28" fmla="*/ 211 w 314"/>
                <a:gd name="T29" fmla="*/ 172 h 386"/>
                <a:gd name="T30" fmla="*/ 187 w 314"/>
                <a:gd name="T31" fmla="*/ 172 h 386"/>
                <a:gd name="T32" fmla="*/ 246 w 314"/>
                <a:gd name="T33" fmla="*/ 89 h 386"/>
                <a:gd name="T34" fmla="*/ 157 w 314"/>
                <a:gd name="T35" fmla="*/ 0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4" h="386">
                  <a:moveTo>
                    <a:pt x="157" y="0"/>
                  </a:moveTo>
                  <a:cubicBezTo>
                    <a:pt x="108" y="0"/>
                    <a:pt x="68" y="40"/>
                    <a:pt x="68" y="89"/>
                  </a:cubicBezTo>
                  <a:cubicBezTo>
                    <a:pt x="68" y="127"/>
                    <a:pt x="93" y="160"/>
                    <a:pt x="127" y="172"/>
                  </a:cubicBezTo>
                  <a:cubicBezTo>
                    <a:pt x="103" y="172"/>
                    <a:pt x="103" y="172"/>
                    <a:pt x="103" y="172"/>
                  </a:cubicBezTo>
                  <a:cubicBezTo>
                    <a:pt x="55" y="172"/>
                    <a:pt x="26" y="291"/>
                    <a:pt x="16" y="320"/>
                  </a:cubicBezTo>
                  <a:cubicBezTo>
                    <a:pt x="0" y="363"/>
                    <a:pt x="28" y="386"/>
                    <a:pt x="28" y="386"/>
                  </a:cubicBezTo>
                  <a:cubicBezTo>
                    <a:pt x="132" y="386"/>
                    <a:pt x="132" y="386"/>
                    <a:pt x="132" y="386"/>
                  </a:cubicBezTo>
                  <a:cubicBezTo>
                    <a:pt x="154" y="203"/>
                    <a:pt x="154" y="203"/>
                    <a:pt x="154" y="203"/>
                  </a:cubicBezTo>
                  <a:cubicBezTo>
                    <a:pt x="132" y="180"/>
                    <a:pt x="132" y="180"/>
                    <a:pt x="132" y="180"/>
                  </a:cubicBezTo>
                  <a:cubicBezTo>
                    <a:pt x="182" y="180"/>
                    <a:pt x="182" y="180"/>
                    <a:pt x="182" y="180"/>
                  </a:cubicBezTo>
                  <a:cubicBezTo>
                    <a:pt x="160" y="203"/>
                    <a:pt x="160" y="203"/>
                    <a:pt x="160" y="203"/>
                  </a:cubicBezTo>
                  <a:cubicBezTo>
                    <a:pt x="182" y="386"/>
                    <a:pt x="182" y="386"/>
                    <a:pt x="182" y="386"/>
                  </a:cubicBezTo>
                  <a:cubicBezTo>
                    <a:pt x="286" y="386"/>
                    <a:pt x="286" y="386"/>
                    <a:pt x="286" y="386"/>
                  </a:cubicBezTo>
                  <a:cubicBezTo>
                    <a:pt x="286" y="386"/>
                    <a:pt x="314" y="363"/>
                    <a:pt x="298" y="320"/>
                  </a:cubicBezTo>
                  <a:cubicBezTo>
                    <a:pt x="288" y="291"/>
                    <a:pt x="259" y="172"/>
                    <a:pt x="211" y="172"/>
                  </a:cubicBezTo>
                  <a:cubicBezTo>
                    <a:pt x="187" y="172"/>
                    <a:pt x="187" y="172"/>
                    <a:pt x="187" y="172"/>
                  </a:cubicBezTo>
                  <a:cubicBezTo>
                    <a:pt x="221" y="160"/>
                    <a:pt x="246" y="127"/>
                    <a:pt x="246" y="89"/>
                  </a:cubicBezTo>
                  <a:cubicBezTo>
                    <a:pt x="246" y="40"/>
                    <a:pt x="206" y="0"/>
                    <a:pt x="157"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119" name="Freeform 48"/>
            <p:cNvSpPr/>
            <p:nvPr/>
          </p:nvSpPr>
          <p:spPr bwMode="auto">
            <a:xfrm>
              <a:off x="3098" y="1871"/>
              <a:ext cx="475" cy="750"/>
            </a:xfrm>
            <a:custGeom>
              <a:avLst/>
              <a:gdLst>
                <a:gd name="T0" fmla="*/ 128 w 200"/>
                <a:gd name="T1" fmla="*/ 0 h 315"/>
                <a:gd name="T2" fmla="*/ 55 w 200"/>
                <a:gd name="T3" fmla="*/ 73 h 315"/>
                <a:gd name="T4" fmla="*/ 103 w 200"/>
                <a:gd name="T5" fmla="*/ 141 h 315"/>
                <a:gd name="T6" fmla="*/ 84 w 200"/>
                <a:gd name="T7" fmla="*/ 141 h 315"/>
                <a:gd name="T8" fmla="*/ 13 w 200"/>
                <a:gd name="T9" fmla="*/ 261 h 315"/>
                <a:gd name="T10" fmla="*/ 23 w 200"/>
                <a:gd name="T11" fmla="*/ 315 h 315"/>
                <a:gd name="T12" fmla="*/ 108 w 200"/>
                <a:gd name="T13" fmla="*/ 315 h 315"/>
                <a:gd name="T14" fmla="*/ 126 w 200"/>
                <a:gd name="T15" fmla="*/ 166 h 315"/>
                <a:gd name="T16" fmla="*/ 107 w 200"/>
                <a:gd name="T17" fmla="*/ 147 h 315"/>
                <a:gd name="T18" fmla="*/ 149 w 200"/>
                <a:gd name="T19" fmla="*/ 147 h 315"/>
                <a:gd name="T20" fmla="*/ 130 w 200"/>
                <a:gd name="T21" fmla="*/ 166 h 315"/>
                <a:gd name="T22" fmla="*/ 148 w 200"/>
                <a:gd name="T23" fmla="*/ 315 h 315"/>
                <a:gd name="T24" fmla="*/ 168 w 200"/>
                <a:gd name="T25" fmla="*/ 315 h 315"/>
                <a:gd name="T26" fmla="*/ 161 w 200"/>
                <a:gd name="T27" fmla="*/ 245 h 315"/>
                <a:gd name="T28" fmla="*/ 166 w 200"/>
                <a:gd name="T29" fmla="*/ 228 h 315"/>
                <a:gd name="T30" fmla="*/ 194 w 200"/>
                <a:gd name="T31" fmla="*/ 152 h 315"/>
                <a:gd name="T32" fmla="*/ 172 w 200"/>
                <a:gd name="T33" fmla="*/ 141 h 315"/>
                <a:gd name="T34" fmla="*/ 152 w 200"/>
                <a:gd name="T35" fmla="*/ 141 h 315"/>
                <a:gd name="T36" fmla="*/ 200 w 200"/>
                <a:gd name="T37" fmla="*/ 73 h 315"/>
                <a:gd name="T38" fmla="*/ 128 w 200"/>
                <a:gd name="T39" fmla="*/ 0 h 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00" h="315">
                  <a:moveTo>
                    <a:pt x="128" y="0"/>
                  </a:moveTo>
                  <a:cubicBezTo>
                    <a:pt x="88" y="0"/>
                    <a:pt x="55" y="33"/>
                    <a:pt x="55" y="73"/>
                  </a:cubicBezTo>
                  <a:cubicBezTo>
                    <a:pt x="55" y="104"/>
                    <a:pt x="76" y="131"/>
                    <a:pt x="103" y="141"/>
                  </a:cubicBezTo>
                  <a:cubicBezTo>
                    <a:pt x="84" y="141"/>
                    <a:pt x="84" y="141"/>
                    <a:pt x="84" y="141"/>
                  </a:cubicBezTo>
                  <a:cubicBezTo>
                    <a:pt x="45" y="141"/>
                    <a:pt x="21" y="238"/>
                    <a:pt x="13" y="261"/>
                  </a:cubicBezTo>
                  <a:cubicBezTo>
                    <a:pt x="0" y="296"/>
                    <a:pt x="23" y="315"/>
                    <a:pt x="23" y="315"/>
                  </a:cubicBezTo>
                  <a:cubicBezTo>
                    <a:pt x="108" y="315"/>
                    <a:pt x="108" y="315"/>
                    <a:pt x="108" y="315"/>
                  </a:cubicBezTo>
                  <a:cubicBezTo>
                    <a:pt x="126" y="166"/>
                    <a:pt x="126" y="166"/>
                    <a:pt x="126" y="166"/>
                  </a:cubicBezTo>
                  <a:cubicBezTo>
                    <a:pt x="107" y="147"/>
                    <a:pt x="107" y="147"/>
                    <a:pt x="107" y="147"/>
                  </a:cubicBezTo>
                  <a:cubicBezTo>
                    <a:pt x="149" y="147"/>
                    <a:pt x="149" y="147"/>
                    <a:pt x="149" y="147"/>
                  </a:cubicBezTo>
                  <a:cubicBezTo>
                    <a:pt x="130" y="166"/>
                    <a:pt x="130" y="166"/>
                    <a:pt x="130" y="166"/>
                  </a:cubicBezTo>
                  <a:cubicBezTo>
                    <a:pt x="148" y="315"/>
                    <a:pt x="148" y="315"/>
                    <a:pt x="148" y="315"/>
                  </a:cubicBezTo>
                  <a:cubicBezTo>
                    <a:pt x="168" y="315"/>
                    <a:pt x="168" y="315"/>
                    <a:pt x="168" y="315"/>
                  </a:cubicBezTo>
                  <a:cubicBezTo>
                    <a:pt x="160" y="303"/>
                    <a:pt x="149" y="279"/>
                    <a:pt x="161" y="245"/>
                  </a:cubicBezTo>
                  <a:cubicBezTo>
                    <a:pt x="162" y="241"/>
                    <a:pt x="164" y="235"/>
                    <a:pt x="166" y="228"/>
                  </a:cubicBezTo>
                  <a:cubicBezTo>
                    <a:pt x="173" y="207"/>
                    <a:pt x="182" y="178"/>
                    <a:pt x="194" y="152"/>
                  </a:cubicBezTo>
                  <a:cubicBezTo>
                    <a:pt x="188" y="145"/>
                    <a:pt x="180" y="141"/>
                    <a:pt x="172" y="141"/>
                  </a:cubicBezTo>
                  <a:cubicBezTo>
                    <a:pt x="152" y="141"/>
                    <a:pt x="152" y="141"/>
                    <a:pt x="152" y="141"/>
                  </a:cubicBezTo>
                  <a:cubicBezTo>
                    <a:pt x="180" y="131"/>
                    <a:pt x="200" y="104"/>
                    <a:pt x="200" y="73"/>
                  </a:cubicBezTo>
                  <a:cubicBezTo>
                    <a:pt x="200" y="33"/>
                    <a:pt x="168" y="0"/>
                    <a:pt x="128"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120" name="Freeform 49"/>
            <p:cNvSpPr/>
            <p:nvPr/>
          </p:nvSpPr>
          <p:spPr bwMode="auto">
            <a:xfrm>
              <a:off x="4110" y="1871"/>
              <a:ext cx="474" cy="750"/>
            </a:xfrm>
            <a:custGeom>
              <a:avLst/>
              <a:gdLst>
                <a:gd name="T0" fmla="*/ 72 w 200"/>
                <a:gd name="T1" fmla="*/ 0 h 315"/>
                <a:gd name="T2" fmla="*/ 0 w 200"/>
                <a:gd name="T3" fmla="*/ 73 h 315"/>
                <a:gd name="T4" fmla="*/ 48 w 200"/>
                <a:gd name="T5" fmla="*/ 141 h 315"/>
                <a:gd name="T6" fmla="*/ 28 w 200"/>
                <a:gd name="T7" fmla="*/ 141 h 315"/>
                <a:gd name="T8" fmla="*/ 6 w 200"/>
                <a:gd name="T9" fmla="*/ 152 h 315"/>
                <a:gd name="T10" fmla="*/ 34 w 200"/>
                <a:gd name="T11" fmla="*/ 228 h 315"/>
                <a:gd name="T12" fmla="*/ 39 w 200"/>
                <a:gd name="T13" fmla="*/ 245 h 315"/>
                <a:gd name="T14" fmla="*/ 32 w 200"/>
                <a:gd name="T15" fmla="*/ 315 h 315"/>
                <a:gd name="T16" fmla="*/ 52 w 200"/>
                <a:gd name="T17" fmla="*/ 315 h 315"/>
                <a:gd name="T18" fmla="*/ 70 w 200"/>
                <a:gd name="T19" fmla="*/ 166 h 315"/>
                <a:gd name="T20" fmla="*/ 52 w 200"/>
                <a:gd name="T21" fmla="*/ 147 h 315"/>
                <a:gd name="T22" fmla="*/ 93 w 200"/>
                <a:gd name="T23" fmla="*/ 147 h 315"/>
                <a:gd name="T24" fmla="*/ 74 w 200"/>
                <a:gd name="T25" fmla="*/ 166 h 315"/>
                <a:gd name="T26" fmla="*/ 92 w 200"/>
                <a:gd name="T27" fmla="*/ 315 h 315"/>
                <a:gd name="T28" fmla="*/ 178 w 200"/>
                <a:gd name="T29" fmla="*/ 315 h 315"/>
                <a:gd name="T30" fmla="*/ 187 w 200"/>
                <a:gd name="T31" fmla="*/ 261 h 315"/>
                <a:gd name="T32" fmla="*/ 116 w 200"/>
                <a:gd name="T33" fmla="*/ 141 h 315"/>
                <a:gd name="T34" fmla="*/ 97 w 200"/>
                <a:gd name="T35" fmla="*/ 141 h 315"/>
                <a:gd name="T36" fmla="*/ 145 w 200"/>
                <a:gd name="T37" fmla="*/ 73 h 315"/>
                <a:gd name="T38" fmla="*/ 72 w 200"/>
                <a:gd name="T39" fmla="*/ 0 h 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00" h="315">
                  <a:moveTo>
                    <a:pt x="72" y="0"/>
                  </a:moveTo>
                  <a:cubicBezTo>
                    <a:pt x="32" y="0"/>
                    <a:pt x="0" y="33"/>
                    <a:pt x="0" y="73"/>
                  </a:cubicBezTo>
                  <a:cubicBezTo>
                    <a:pt x="0" y="104"/>
                    <a:pt x="20" y="131"/>
                    <a:pt x="48" y="141"/>
                  </a:cubicBezTo>
                  <a:cubicBezTo>
                    <a:pt x="28" y="141"/>
                    <a:pt x="28" y="141"/>
                    <a:pt x="28" y="141"/>
                  </a:cubicBezTo>
                  <a:cubicBezTo>
                    <a:pt x="20" y="141"/>
                    <a:pt x="13" y="145"/>
                    <a:pt x="6" y="152"/>
                  </a:cubicBezTo>
                  <a:cubicBezTo>
                    <a:pt x="18" y="178"/>
                    <a:pt x="27" y="207"/>
                    <a:pt x="34" y="228"/>
                  </a:cubicBezTo>
                  <a:cubicBezTo>
                    <a:pt x="36" y="235"/>
                    <a:pt x="38" y="241"/>
                    <a:pt x="39" y="245"/>
                  </a:cubicBezTo>
                  <a:cubicBezTo>
                    <a:pt x="52" y="279"/>
                    <a:pt x="40" y="303"/>
                    <a:pt x="32" y="315"/>
                  </a:cubicBezTo>
                  <a:cubicBezTo>
                    <a:pt x="52" y="315"/>
                    <a:pt x="52" y="315"/>
                    <a:pt x="52" y="315"/>
                  </a:cubicBezTo>
                  <a:cubicBezTo>
                    <a:pt x="70" y="166"/>
                    <a:pt x="70" y="166"/>
                    <a:pt x="70" y="166"/>
                  </a:cubicBezTo>
                  <a:cubicBezTo>
                    <a:pt x="52" y="147"/>
                    <a:pt x="52" y="147"/>
                    <a:pt x="52" y="147"/>
                  </a:cubicBezTo>
                  <a:cubicBezTo>
                    <a:pt x="93" y="147"/>
                    <a:pt x="93" y="147"/>
                    <a:pt x="93" y="147"/>
                  </a:cubicBezTo>
                  <a:cubicBezTo>
                    <a:pt x="74" y="166"/>
                    <a:pt x="74" y="166"/>
                    <a:pt x="74" y="166"/>
                  </a:cubicBezTo>
                  <a:cubicBezTo>
                    <a:pt x="92" y="315"/>
                    <a:pt x="92" y="315"/>
                    <a:pt x="92" y="315"/>
                  </a:cubicBezTo>
                  <a:cubicBezTo>
                    <a:pt x="178" y="315"/>
                    <a:pt x="178" y="315"/>
                    <a:pt x="178" y="315"/>
                  </a:cubicBezTo>
                  <a:cubicBezTo>
                    <a:pt x="178" y="315"/>
                    <a:pt x="200" y="296"/>
                    <a:pt x="187" y="261"/>
                  </a:cubicBezTo>
                  <a:cubicBezTo>
                    <a:pt x="179" y="238"/>
                    <a:pt x="156" y="141"/>
                    <a:pt x="116" y="141"/>
                  </a:cubicBezTo>
                  <a:cubicBezTo>
                    <a:pt x="97" y="141"/>
                    <a:pt x="97" y="141"/>
                    <a:pt x="97" y="141"/>
                  </a:cubicBezTo>
                  <a:cubicBezTo>
                    <a:pt x="125" y="131"/>
                    <a:pt x="145" y="104"/>
                    <a:pt x="145" y="73"/>
                  </a:cubicBezTo>
                  <a:cubicBezTo>
                    <a:pt x="145" y="33"/>
                    <a:pt x="112" y="0"/>
                    <a:pt x="72"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grpSp>
      <p:sp>
        <p:nvSpPr>
          <p:cNvPr id="121" name="Freeform 57"/>
          <p:cNvSpPr>
            <a:spLocks noEditPoints="1"/>
          </p:cNvSpPr>
          <p:nvPr/>
        </p:nvSpPr>
        <p:spPr bwMode="auto">
          <a:xfrm>
            <a:off x="7553959" y="4460149"/>
            <a:ext cx="358615" cy="359305"/>
          </a:xfrm>
          <a:custGeom>
            <a:avLst/>
            <a:gdLst>
              <a:gd name="T0" fmla="*/ 145 w 437"/>
              <a:gd name="T1" fmla="*/ 119 h 437"/>
              <a:gd name="T2" fmla="*/ 126 w 437"/>
              <a:gd name="T3" fmla="*/ 159 h 437"/>
              <a:gd name="T4" fmla="*/ 197 w 437"/>
              <a:gd name="T5" fmla="*/ 237 h 437"/>
              <a:gd name="T6" fmla="*/ 214 w 437"/>
              <a:gd name="T7" fmla="*/ 245 h 437"/>
              <a:gd name="T8" fmla="*/ 276 w 437"/>
              <a:gd name="T9" fmla="*/ 245 h 437"/>
              <a:gd name="T10" fmla="*/ 276 w 437"/>
              <a:gd name="T11" fmla="*/ 196 h 437"/>
              <a:gd name="T12" fmla="*/ 225 w 437"/>
              <a:gd name="T13" fmla="*/ 196 h 437"/>
              <a:gd name="T14" fmla="*/ 161 w 437"/>
              <a:gd name="T15" fmla="*/ 126 h 437"/>
              <a:gd name="T16" fmla="*/ 145 w 437"/>
              <a:gd name="T17" fmla="*/ 119 h 437"/>
              <a:gd name="T18" fmla="*/ 219 w 437"/>
              <a:gd name="T19" fmla="*/ 388 h 437"/>
              <a:gd name="T20" fmla="*/ 48 w 437"/>
              <a:gd name="T21" fmla="*/ 218 h 437"/>
              <a:gd name="T22" fmla="*/ 219 w 437"/>
              <a:gd name="T23" fmla="*/ 48 h 437"/>
              <a:gd name="T24" fmla="*/ 388 w 437"/>
              <a:gd name="T25" fmla="*/ 218 h 437"/>
              <a:gd name="T26" fmla="*/ 219 w 437"/>
              <a:gd name="T27" fmla="*/ 388 h 437"/>
              <a:gd name="T28" fmla="*/ 219 w 437"/>
              <a:gd name="T29" fmla="*/ 0 h 437"/>
              <a:gd name="T30" fmla="*/ 0 w 437"/>
              <a:gd name="T31" fmla="*/ 218 h 437"/>
              <a:gd name="T32" fmla="*/ 219 w 437"/>
              <a:gd name="T33" fmla="*/ 437 h 437"/>
              <a:gd name="T34" fmla="*/ 437 w 437"/>
              <a:gd name="T35" fmla="*/ 218 h 437"/>
              <a:gd name="T36" fmla="*/ 219 w 437"/>
              <a:gd name="T37" fmla="*/ 0 h 4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37" h="437">
                <a:moveTo>
                  <a:pt x="145" y="119"/>
                </a:moveTo>
                <a:cubicBezTo>
                  <a:pt x="127" y="119"/>
                  <a:pt x="110" y="142"/>
                  <a:pt x="126" y="159"/>
                </a:cubicBezTo>
                <a:cubicBezTo>
                  <a:pt x="197" y="237"/>
                  <a:pt x="197" y="237"/>
                  <a:pt x="197" y="237"/>
                </a:cubicBezTo>
                <a:cubicBezTo>
                  <a:pt x="201" y="242"/>
                  <a:pt x="207" y="245"/>
                  <a:pt x="214" y="245"/>
                </a:cubicBezTo>
                <a:cubicBezTo>
                  <a:pt x="276" y="245"/>
                  <a:pt x="276" y="245"/>
                  <a:pt x="276" y="245"/>
                </a:cubicBezTo>
                <a:cubicBezTo>
                  <a:pt x="306" y="245"/>
                  <a:pt x="309" y="196"/>
                  <a:pt x="276" y="196"/>
                </a:cubicBezTo>
                <a:cubicBezTo>
                  <a:pt x="225" y="196"/>
                  <a:pt x="225" y="196"/>
                  <a:pt x="225" y="196"/>
                </a:cubicBezTo>
                <a:cubicBezTo>
                  <a:pt x="161" y="126"/>
                  <a:pt x="161" y="126"/>
                  <a:pt x="161" y="126"/>
                </a:cubicBezTo>
                <a:cubicBezTo>
                  <a:pt x="156" y="121"/>
                  <a:pt x="151" y="119"/>
                  <a:pt x="145" y="119"/>
                </a:cubicBezTo>
                <a:moveTo>
                  <a:pt x="219" y="388"/>
                </a:moveTo>
                <a:cubicBezTo>
                  <a:pt x="124" y="388"/>
                  <a:pt x="48" y="312"/>
                  <a:pt x="48" y="218"/>
                </a:cubicBezTo>
                <a:cubicBezTo>
                  <a:pt x="48" y="124"/>
                  <a:pt x="124" y="48"/>
                  <a:pt x="219" y="48"/>
                </a:cubicBezTo>
                <a:cubicBezTo>
                  <a:pt x="313" y="48"/>
                  <a:pt x="388" y="124"/>
                  <a:pt x="388" y="218"/>
                </a:cubicBezTo>
                <a:cubicBezTo>
                  <a:pt x="388" y="312"/>
                  <a:pt x="313" y="388"/>
                  <a:pt x="219" y="388"/>
                </a:cubicBezTo>
                <a:moveTo>
                  <a:pt x="219" y="0"/>
                </a:moveTo>
                <a:cubicBezTo>
                  <a:pt x="98" y="0"/>
                  <a:pt x="0" y="97"/>
                  <a:pt x="0" y="218"/>
                </a:cubicBezTo>
                <a:cubicBezTo>
                  <a:pt x="0" y="339"/>
                  <a:pt x="98" y="437"/>
                  <a:pt x="219" y="437"/>
                </a:cubicBezTo>
                <a:cubicBezTo>
                  <a:pt x="339" y="437"/>
                  <a:pt x="437" y="339"/>
                  <a:pt x="437" y="218"/>
                </a:cubicBezTo>
                <a:cubicBezTo>
                  <a:pt x="437" y="97"/>
                  <a:pt x="339" y="0"/>
                  <a:pt x="219" y="0"/>
                </a:cubicBezTo>
              </a:path>
            </a:pathLst>
          </a:custGeom>
          <a:solidFill>
            <a:schemeClr val="tx1">
              <a:lumMod val="50000"/>
              <a:lumOff val="50000"/>
              <a:alpha val="40000"/>
            </a:schemeClr>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grpSp>
        <p:nvGrpSpPr>
          <p:cNvPr id="122" name="组合 121"/>
          <p:cNvGrpSpPr/>
          <p:nvPr/>
        </p:nvGrpSpPr>
        <p:grpSpPr>
          <a:xfrm>
            <a:off x="3648903" y="3493674"/>
            <a:ext cx="1000117" cy="767223"/>
            <a:chOff x="4123036" y="1197871"/>
            <a:chExt cx="1000117" cy="767223"/>
          </a:xfrm>
        </p:grpSpPr>
        <p:sp>
          <p:nvSpPr>
            <p:cNvPr id="123" name="文本框 122"/>
            <p:cNvSpPr txBox="1"/>
            <p:nvPr/>
          </p:nvSpPr>
          <p:spPr>
            <a:xfrm>
              <a:off x="4123036" y="1197871"/>
              <a:ext cx="1000117"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4000" b="0" i="0" u="none" strike="noStrike" kern="1200" cap="none" spc="0" normalizeH="0" baseline="0" noProof="0" dirty="0">
                  <a:ln>
                    <a:noFill/>
                  </a:ln>
                  <a:solidFill>
                    <a:srgbClr val="01ACBE"/>
                  </a:solidFill>
                  <a:effectLst/>
                  <a:uLnTx/>
                  <a:uFillTx/>
                  <a:latin typeface="Impact" panose="020B0806030902050204" pitchFamily="34" charset="0"/>
                  <a:ea typeface="宋体" panose="02010600030101010101" pitchFamily="2" charset="-122"/>
                  <a:cs typeface="+mn-cs"/>
                </a:rPr>
                <a:t>01</a:t>
              </a:r>
              <a:endParaRPr kumimoji="0" lang="zh-CN" altLang="en-US" sz="4000" b="0" i="0" u="none" strike="noStrike" kern="1200" cap="none" spc="0" normalizeH="0" baseline="0" noProof="0" dirty="0">
                <a:ln>
                  <a:noFill/>
                </a:ln>
                <a:solidFill>
                  <a:srgbClr val="01ACBE"/>
                </a:solidFill>
                <a:effectLst/>
                <a:uLnTx/>
                <a:uFillTx/>
                <a:latin typeface="Impact" panose="020B0806030902050204" pitchFamily="34" charset="0"/>
                <a:ea typeface="宋体" panose="02010600030101010101" pitchFamily="2" charset="-122"/>
                <a:cs typeface="+mn-cs"/>
              </a:endParaRPr>
            </a:p>
          </p:txBody>
        </p:sp>
        <p:sp>
          <p:nvSpPr>
            <p:cNvPr id="124" name="文本框 123"/>
            <p:cNvSpPr txBox="1"/>
            <p:nvPr/>
          </p:nvSpPr>
          <p:spPr>
            <a:xfrm>
              <a:off x="4266701" y="1688095"/>
              <a:ext cx="740410"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dirty="0">
                  <a:ln>
                    <a:noFill/>
                  </a:ln>
                  <a:solidFill>
                    <a:prstClr val="black">
                      <a:lumMod val="50000"/>
                      <a:lumOff val="50000"/>
                    </a:prstClr>
                  </a:solidFill>
                  <a:effectLst/>
                  <a:uLnTx/>
                  <a:uFillTx/>
                  <a:latin typeface="LiHei Pro" panose="020B0500000000000000" pitchFamily="34" charset="-122"/>
                  <a:ea typeface="LiHei Pro" panose="020B0500000000000000" pitchFamily="34" charset="-122"/>
                  <a:cs typeface="+mn-cs"/>
                </a:rPr>
                <a:t>OPTION</a:t>
              </a:r>
              <a:endParaRPr kumimoji="0" lang="zh-CN" altLang="en-US" sz="1200" b="0" i="0" u="none" strike="noStrike" kern="1200" cap="none" spc="0" normalizeH="0" baseline="0" noProof="0" dirty="0">
                <a:ln>
                  <a:noFill/>
                </a:ln>
                <a:solidFill>
                  <a:prstClr val="black">
                    <a:lumMod val="50000"/>
                    <a:lumOff val="50000"/>
                  </a:prstClr>
                </a:solidFill>
                <a:effectLst/>
                <a:uLnTx/>
                <a:uFillTx/>
                <a:latin typeface="LiHei Pro" panose="020B0500000000000000" pitchFamily="34" charset="-122"/>
                <a:ea typeface="LiHei Pro" panose="020B0500000000000000" pitchFamily="34" charset="-122"/>
                <a:cs typeface="+mn-cs"/>
              </a:endParaRPr>
            </a:p>
          </p:txBody>
        </p:sp>
      </p:grpSp>
      <p:grpSp>
        <p:nvGrpSpPr>
          <p:cNvPr id="125" name="组合 124"/>
          <p:cNvGrpSpPr/>
          <p:nvPr/>
        </p:nvGrpSpPr>
        <p:grpSpPr>
          <a:xfrm>
            <a:off x="4898952" y="2563853"/>
            <a:ext cx="1000117" cy="767223"/>
            <a:chOff x="4123036" y="1197871"/>
            <a:chExt cx="1000117" cy="767223"/>
          </a:xfrm>
        </p:grpSpPr>
        <p:sp>
          <p:nvSpPr>
            <p:cNvPr id="126" name="文本框 125"/>
            <p:cNvSpPr txBox="1"/>
            <p:nvPr/>
          </p:nvSpPr>
          <p:spPr>
            <a:xfrm>
              <a:off x="4123036" y="1197871"/>
              <a:ext cx="1000117"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4000" b="0" i="0" u="none" strike="noStrike" kern="1200" cap="none" spc="0" normalizeH="0" baseline="0" noProof="0" dirty="0">
                  <a:ln>
                    <a:noFill/>
                  </a:ln>
                  <a:solidFill>
                    <a:srgbClr val="FFB850"/>
                  </a:solidFill>
                  <a:effectLst/>
                  <a:uLnTx/>
                  <a:uFillTx/>
                  <a:latin typeface="Impact" panose="020B0806030902050204" pitchFamily="34" charset="0"/>
                  <a:ea typeface="宋体" panose="02010600030101010101" pitchFamily="2" charset="-122"/>
                  <a:cs typeface="+mn-cs"/>
                </a:rPr>
                <a:t>02</a:t>
              </a:r>
              <a:endParaRPr kumimoji="0" lang="zh-CN" altLang="en-US" sz="4000" b="0" i="0" u="none" strike="noStrike" kern="1200" cap="none" spc="0" normalizeH="0" baseline="0" noProof="0" dirty="0">
                <a:ln>
                  <a:noFill/>
                </a:ln>
                <a:solidFill>
                  <a:srgbClr val="FFB850"/>
                </a:solidFill>
                <a:effectLst/>
                <a:uLnTx/>
                <a:uFillTx/>
                <a:latin typeface="Impact" panose="020B0806030902050204" pitchFamily="34" charset="0"/>
                <a:ea typeface="宋体" panose="02010600030101010101" pitchFamily="2" charset="-122"/>
                <a:cs typeface="+mn-cs"/>
              </a:endParaRPr>
            </a:p>
          </p:txBody>
        </p:sp>
        <p:sp>
          <p:nvSpPr>
            <p:cNvPr id="127" name="文本框 126"/>
            <p:cNvSpPr txBox="1"/>
            <p:nvPr/>
          </p:nvSpPr>
          <p:spPr>
            <a:xfrm>
              <a:off x="4266701" y="1688095"/>
              <a:ext cx="740410"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dirty="0">
                  <a:ln>
                    <a:noFill/>
                  </a:ln>
                  <a:solidFill>
                    <a:prstClr val="black">
                      <a:lumMod val="50000"/>
                      <a:lumOff val="50000"/>
                    </a:prstClr>
                  </a:solidFill>
                  <a:effectLst/>
                  <a:uLnTx/>
                  <a:uFillTx/>
                  <a:latin typeface="LiHei Pro" panose="020B0500000000000000" pitchFamily="34" charset="-122"/>
                  <a:ea typeface="LiHei Pro" panose="020B0500000000000000" pitchFamily="34" charset="-122"/>
                  <a:cs typeface="+mn-cs"/>
                </a:rPr>
                <a:t>OPTION</a:t>
              </a:r>
              <a:endParaRPr kumimoji="0" lang="zh-CN" altLang="en-US" sz="1200" b="0" i="0" u="none" strike="noStrike" kern="1200" cap="none" spc="0" normalizeH="0" baseline="0" noProof="0" dirty="0">
                <a:ln>
                  <a:noFill/>
                </a:ln>
                <a:solidFill>
                  <a:prstClr val="black">
                    <a:lumMod val="50000"/>
                    <a:lumOff val="50000"/>
                  </a:prstClr>
                </a:solidFill>
                <a:effectLst/>
                <a:uLnTx/>
                <a:uFillTx/>
                <a:latin typeface="LiHei Pro" panose="020B0500000000000000" pitchFamily="34" charset="-122"/>
                <a:ea typeface="LiHei Pro" panose="020B0500000000000000" pitchFamily="34" charset="-122"/>
                <a:cs typeface="+mn-cs"/>
              </a:endParaRPr>
            </a:p>
          </p:txBody>
        </p:sp>
      </p:grpSp>
      <p:grpSp>
        <p:nvGrpSpPr>
          <p:cNvPr id="128" name="组合 127"/>
          <p:cNvGrpSpPr/>
          <p:nvPr/>
        </p:nvGrpSpPr>
        <p:grpSpPr>
          <a:xfrm>
            <a:off x="7471494" y="2563853"/>
            <a:ext cx="1000117" cy="767223"/>
            <a:chOff x="4123036" y="1197871"/>
            <a:chExt cx="1000117" cy="767223"/>
          </a:xfrm>
        </p:grpSpPr>
        <p:sp>
          <p:nvSpPr>
            <p:cNvPr id="129" name="文本框 128"/>
            <p:cNvSpPr txBox="1"/>
            <p:nvPr/>
          </p:nvSpPr>
          <p:spPr>
            <a:xfrm>
              <a:off x="4123036" y="1197871"/>
              <a:ext cx="1000117"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4000" b="0" i="0" u="none" strike="noStrike" kern="1200" cap="none" spc="0" normalizeH="0" baseline="0" noProof="0" dirty="0">
                  <a:ln>
                    <a:noFill/>
                  </a:ln>
                  <a:solidFill>
                    <a:srgbClr val="E87071"/>
                  </a:solidFill>
                  <a:effectLst/>
                  <a:uLnTx/>
                  <a:uFillTx/>
                  <a:latin typeface="Impact" panose="020B0806030902050204" pitchFamily="34" charset="0"/>
                  <a:ea typeface="宋体" panose="02010600030101010101" pitchFamily="2" charset="-122"/>
                  <a:cs typeface="+mn-cs"/>
                </a:rPr>
                <a:t>04</a:t>
              </a:r>
              <a:endParaRPr kumimoji="0" lang="zh-CN" altLang="en-US" sz="4000" b="0" i="0" u="none" strike="noStrike" kern="1200" cap="none" spc="0" normalizeH="0" baseline="0" noProof="0" dirty="0">
                <a:ln>
                  <a:noFill/>
                </a:ln>
                <a:solidFill>
                  <a:srgbClr val="E87071"/>
                </a:solidFill>
                <a:effectLst/>
                <a:uLnTx/>
                <a:uFillTx/>
                <a:latin typeface="Impact" panose="020B0806030902050204" pitchFamily="34" charset="0"/>
                <a:ea typeface="宋体" panose="02010600030101010101" pitchFamily="2" charset="-122"/>
                <a:cs typeface="+mn-cs"/>
              </a:endParaRPr>
            </a:p>
          </p:txBody>
        </p:sp>
        <p:sp>
          <p:nvSpPr>
            <p:cNvPr id="130" name="文本框 129"/>
            <p:cNvSpPr txBox="1"/>
            <p:nvPr/>
          </p:nvSpPr>
          <p:spPr>
            <a:xfrm>
              <a:off x="4266701" y="1688095"/>
              <a:ext cx="740410"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dirty="0">
                  <a:ln>
                    <a:noFill/>
                  </a:ln>
                  <a:solidFill>
                    <a:prstClr val="black">
                      <a:lumMod val="50000"/>
                      <a:lumOff val="50000"/>
                    </a:prstClr>
                  </a:solidFill>
                  <a:effectLst/>
                  <a:uLnTx/>
                  <a:uFillTx/>
                  <a:latin typeface="LiHei Pro" panose="020B0500000000000000" pitchFamily="34" charset="-122"/>
                  <a:ea typeface="LiHei Pro" panose="020B0500000000000000" pitchFamily="34" charset="-122"/>
                  <a:cs typeface="+mn-cs"/>
                </a:rPr>
                <a:t>OPTION</a:t>
              </a:r>
              <a:endParaRPr kumimoji="0" lang="zh-CN" altLang="en-US" sz="1200" b="0" i="0" u="none" strike="noStrike" kern="1200" cap="none" spc="0" normalizeH="0" baseline="0" noProof="0" dirty="0">
                <a:ln>
                  <a:noFill/>
                </a:ln>
                <a:solidFill>
                  <a:prstClr val="black">
                    <a:lumMod val="50000"/>
                    <a:lumOff val="50000"/>
                  </a:prstClr>
                </a:solidFill>
                <a:effectLst/>
                <a:uLnTx/>
                <a:uFillTx/>
                <a:latin typeface="LiHei Pro" panose="020B0500000000000000" pitchFamily="34" charset="-122"/>
                <a:ea typeface="LiHei Pro" panose="020B0500000000000000" pitchFamily="34" charset="-122"/>
                <a:cs typeface="+mn-cs"/>
              </a:endParaRPr>
            </a:p>
          </p:txBody>
        </p:sp>
      </p:grpSp>
      <p:grpSp>
        <p:nvGrpSpPr>
          <p:cNvPr id="131" name="组合 130"/>
          <p:cNvGrpSpPr/>
          <p:nvPr/>
        </p:nvGrpSpPr>
        <p:grpSpPr>
          <a:xfrm>
            <a:off x="6196059" y="3493674"/>
            <a:ext cx="1000117" cy="767223"/>
            <a:chOff x="4123036" y="1197871"/>
            <a:chExt cx="1000117" cy="767223"/>
          </a:xfrm>
        </p:grpSpPr>
        <p:sp>
          <p:nvSpPr>
            <p:cNvPr id="132" name="文本框 131"/>
            <p:cNvSpPr txBox="1"/>
            <p:nvPr/>
          </p:nvSpPr>
          <p:spPr>
            <a:xfrm>
              <a:off x="4123036" y="1197871"/>
              <a:ext cx="1000117"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4000" b="0" i="0" u="none" strike="noStrike" kern="1200" cap="none" spc="0" normalizeH="0" baseline="0" noProof="0" dirty="0">
                  <a:ln>
                    <a:noFill/>
                  </a:ln>
                  <a:solidFill>
                    <a:srgbClr val="663A77"/>
                  </a:solidFill>
                  <a:effectLst/>
                  <a:uLnTx/>
                  <a:uFillTx/>
                  <a:latin typeface="Impact" panose="020B0806030902050204" pitchFamily="34" charset="0"/>
                  <a:ea typeface="宋体" panose="02010600030101010101" pitchFamily="2" charset="-122"/>
                  <a:cs typeface="+mn-cs"/>
                </a:rPr>
                <a:t>03</a:t>
              </a:r>
              <a:endParaRPr kumimoji="0" lang="zh-CN" altLang="en-US" sz="4000" b="0" i="0" u="none" strike="noStrike" kern="1200" cap="none" spc="0" normalizeH="0" baseline="0" noProof="0" dirty="0">
                <a:ln>
                  <a:noFill/>
                </a:ln>
                <a:solidFill>
                  <a:srgbClr val="663A77"/>
                </a:solidFill>
                <a:effectLst/>
                <a:uLnTx/>
                <a:uFillTx/>
                <a:latin typeface="Impact" panose="020B0806030902050204" pitchFamily="34" charset="0"/>
                <a:ea typeface="宋体" panose="02010600030101010101" pitchFamily="2" charset="-122"/>
                <a:cs typeface="+mn-cs"/>
              </a:endParaRPr>
            </a:p>
          </p:txBody>
        </p:sp>
        <p:sp>
          <p:nvSpPr>
            <p:cNvPr id="133" name="文本框 132"/>
            <p:cNvSpPr txBox="1"/>
            <p:nvPr/>
          </p:nvSpPr>
          <p:spPr>
            <a:xfrm>
              <a:off x="4266701" y="1688095"/>
              <a:ext cx="740410"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dirty="0">
                  <a:ln>
                    <a:noFill/>
                  </a:ln>
                  <a:solidFill>
                    <a:prstClr val="black">
                      <a:lumMod val="50000"/>
                      <a:lumOff val="50000"/>
                    </a:prstClr>
                  </a:solidFill>
                  <a:effectLst/>
                  <a:uLnTx/>
                  <a:uFillTx/>
                  <a:latin typeface="LiHei Pro" panose="020B0500000000000000" pitchFamily="34" charset="-122"/>
                  <a:ea typeface="LiHei Pro" panose="020B0500000000000000" pitchFamily="34" charset="-122"/>
                  <a:cs typeface="+mn-cs"/>
                </a:rPr>
                <a:t>OPTION</a:t>
              </a:r>
              <a:endParaRPr kumimoji="0" lang="zh-CN" altLang="en-US" sz="1200" b="0" i="0" u="none" strike="noStrike" kern="1200" cap="none" spc="0" normalizeH="0" baseline="0" noProof="0" dirty="0">
                <a:ln>
                  <a:noFill/>
                </a:ln>
                <a:solidFill>
                  <a:prstClr val="black">
                    <a:lumMod val="50000"/>
                    <a:lumOff val="50000"/>
                  </a:prstClr>
                </a:solidFill>
                <a:effectLst/>
                <a:uLnTx/>
                <a:uFillTx/>
                <a:latin typeface="LiHei Pro" panose="020B0500000000000000" pitchFamily="34" charset="-122"/>
                <a:ea typeface="LiHei Pro" panose="020B0500000000000000" pitchFamily="34" charset="-122"/>
                <a:cs typeface="+mn-cs"/>
              </a:endParaRPr>
            </a:p>
          </p:txBody>
        </p:sp>
      </p:grpSp>
    </p:spTree>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63"/>
                                        </p:tgtEl>
                                        <p:attrNameLst>
                                          <p:attrName>style.visibility</p:attrName>
                                        </p:attrNameLst>
                                      </p:cBhvr>
                                      <p:to>
                                        <p:strVal val="visible"/>
                                      </p:to>
                                    </p:set>
                                    <p:anim calcmode="lin" valueType="num">
                                      <p:cBhvr>
                                        <p:cTn id="7" dur="500" fill="hold"/>
                                        <p:tgtEl>
                                          <p:spTgt spid="63"/>
                                        </p:tgtEl>
                                        <p:attrNameLst>
                                          <p:attrName>ppt_w</p:attrName>
                                        </p:attrNameLst>
                                      </p:cBhvr>
                                      <p:tavLst>
                                        <p:tav tm="0">
                                          <p:val>
                                            <p:fltVal val="0"/>
                                          </p:val>
                                        </p:tav>
                                        <p:tav tm="100000">
                                          <p:val>
                                            <p:strVal val="#ppt_w"/>
                                          </p:val>
                                        </p:tav>
                                      </p:tavLst>
                                    </p:anim>
                                    <p:anim calcmode="lin" valueType="num">
                                      <p:cBhvr>
                                        <p:cTn id="8" dur="500" fill="hold"/>
                                        <p:tgtEl>
                                          <p:spTgt spid="63"/>
                                        </p:tgtEl>
                                        <p:attrNameLst>
                                          <p:attrName>ppt_h</p:attrName>
                                        </p:attrNameLst>
                                      </p:cBhvr>
                                      <p:tavLst>
                                        <p:tav tm="0">
                                          <p:val>
                                            <p:fltVal val="0"/>
                                          </p:val>
                                        </p:tav>
                                        <p:tav tm="100000">
                                          <p:val>
                                            <p:strVal val="#ppt_h"/>
                                          </p:val>
                                        </p:tav>
                                      </p:tavLst>
                                    </p:anim>
                                    <p:animEffect transition="in" filter="fade">
                                      <p:cBhvr>
                                        <p:cTn id="9" dur="500"/>
                                        <p:tgtEl>
                                          <p:spTgt spid="63"/>
                                        </p:tgtEl>
                                      </p:cBhvr>
                                    </p:animEffect>
                                  </p:childTnLst>
                                </p:cTn>
                              </p:par>
                              <p:par>
                                <p:cTn id="10" presetID="53" presetClass="entr" presetSubtype="16" fill="hold" nodeType="withEffect">
                                  <p:stCondLst>
                                    <p:cond delay="0"/>
                                  </p:stCondLst>
                                  <p:childTnLst>
                                    <p:set>
                                      <p:cBhvr>
                                        <p:cTn id="11" dur="1" fill="hold">
                                          <p:stCondLst>
                                            <p:cond delay="0"/>
                                          </p:stCondLst>
                                        </p:cTn>
                                        <p:tgtEl>
                                          <p:spTgt spid="64"/>
                                        </p:tgtEl>
                                        <p:attrNameLst>
                                          <p:attrName>style.visibility</p:attrName>
                                        </p:attrNameLst>
                                      </p:cBhvr>
                                      <p:to>
                                        <p:strVal val="visible"/>
                                      </p:to>
                                    </p:set>
                                    <p:anim calcmode="lin" valueType="num">
                                      <p:cBhvr>
                                        <p:cTn id="12" dur="500" fill="hold"/>
                                        <p:tgtEl>
                                          <p:spTgt spid="64"/>
                                        </p:tgtEl>
                                        <p:attrNameLst>
                                          <p:attrName>ppt_w</p:attrName>
                                        </p:attrNameLst>
                                      </p:cBhvr>
                                      <p:tavLst>
                                        <p:tav tm="0">
                                          <p:val>
                                            <p:fltVal val="0"/>
                                          </p:val>
                                        </p:tav>
                                        <p:tav tm="100000">
                                          <p:val>
                                            <p:strVal val="#ppt_w"/>
                                          </p:val>
                                        </p:tav>
                                      </p:tavLst>
                                    </p:anim>
                                    <p:anim calcmode="lin" valueType="num">
                                      <p:cBhvr>
                                        <p:cTn id="13" dur="500" fill="hold"/>
                                        <p:tgtEl>
                                          <p:spTgt spid="64"/>
                                        </p:tgtEl>
                                        <p:attrNameLst>
                                          <p:attrName>ppt_h</p:attrName>
                                        </p:attrNameLst>
                                      </p:cBhvr>
                                      <p:tavLst>
                                        <p:tav tm="0">
                                          <p:val>
                                            <p:fltVal val="0"/>
                                          </p:val>
                                        </p:tav>
                                        <p:tav tm="100000">
                                          <p:val>
                                            <p:strVal val="#ppt_h"/>
                                          </p:val>
                                        </p:tav>
                                      </p:tavLst>
                                    </p:anim>
                                    <p:animEffect transition="in" filter="fade">
                                      <p:cBhvr>
                                        <p:cTn id="14" dur="500"/>
                                        <p:tgtEl>
                                          <p:spTgt spid="64"/>
                                        </p:tgtEl>
                                      </p:cBhvr>
                                    </p:animEffect>
                                  </p:childTnLst>
                                </p:cTn>
                              </p:par>
                              <p:par>
                                <p:cTn id="15" presetID="53" presetClass="entr" presetSubtype="16" fill="hold" nodeType="withEffect">
                                  <p:stCondLst>
                                    <p:cond delay="0"/>
                                  </p:stCondLst>
                                  <p:childTnLst>
                                    <p:set>
                                      <p:cBhvr>
                                        <p:cTn id="16" dur="1" fill="hold">
                                          <p:stCondLst>
                                            <p:cond delay="0"/>
                                          </p:stCondLst>
                                        </p:cTn>
                                        <p:tgtEl>
                                          <p:spTgt spid="72"/>
                                        </p:tgtEl>
                                        <p:attrNameLst>
                                          <p:attrName>style.visibility</p:attrName>
                                        </p:attrNameLst>
                                      </p:cBhvr>
                                      <p:to>
                                        <p:strVal val="visible"/>
                                      </p:to>
                                    </p:set>
                                    <p:anim calcmode="lin" valueType="num">
                                      <p:cBhvr>
                                        <p:cTn id="17" dur="500" fill="hold"/>
                                        <p:tgtEl>
                                          <p:spTgt spid="72"/>
                                        </p:tgtEl>
                                        <p:attrNameLst>
                                          <p:attrName>ppt_w</p:attrName>
                                        </p:attrNameLst>
                                      </p:cBhvr>
                                      <p:tavLst>
                                        <p:tav tm="0">
                                          <p:val>
                                            <p:fltVal val="0"/>
                                          </p:val>
                                        </p:tav>
                                        <p:tav tm="100000">
                                          <p:val>
                                            <p:strVal val="#ppt_w"/>
                                          </p:val>
                                        </p:tav>
                                      </p:tavLst>
                                    </p:anim>
                                    <p:anim calcmode="lin" valueType="num">
                                      <p:cBhvr>
                                        <p:cTn id="18" dur="500" fill="hold"/>
                                        <p:tgtEl>
                                          <p:spTgt spid="72"/>
                                        </p:tgtEl>
                                        <p:attrNameLst>
                                          <p:attrName>ppt_h</p:attrName>
                                        </p:attrNameLst>
                                      </p:cBhvr>
                                      <p:tavLst>
                                        <p:tav tm="0">
                                          <p:val>
                                            <p:fltVal val="0"/>
                                          </p:val>
                                        </p:tav>
                                        <p:tav tm="100000">
                                          <p:val>
                                            <p:strVal val="#ppt_h"/>
                                          </p:val>
                                        </p:tav>
                                      </p:tavLst>
                                    </p:anim>
                                    <p:animEffect transition="in" filter="fade">
                                      <p:cBhvr>
                                        <p:cTn id="19" dur="500"/>
                                        <p:tgtEl>
                                          <p:spTgt spid="72"/>
                                        </p:tgtEl>
                                      </p:cBhvr>
                                    </p:animEffect>
                                  </p:childTnLst>
                                </p:cTn>
                              </p:par>
                              <p:par>
                                <p:cTn id="20" presetID="53" presetClass="entr" presetSubtype="16" fill="hold" nodeType="withEffect">
                                  <p:stCondLst>
                                    <p:cond delay="0"/>
                                  </p:stCondLst>
                                  <p:childTnLst>
                                    <p:set>
                                      <p:cBhvr>
                                        <p:cTn id="21" dur="1" fill="hold">
                                          <p:stCondLst>
                                            <p:cond delay="0"/>
                                          </p:stCondLst>
                                        </p:cTn>
                                        <p:tgtEl>
                                          <p:spTgt spid="76"/>
                                        </p:tgtEl>
                                        <p:attrNameLst>
                                          <p:attrName>style.visibility</p:attrName>
                                        </p:attrNameLst>
                                      </p:cBhvr>
                                      <p:to>
                                        <p:strVal val="visible"/>
                                      </p:to>
                                    </p:set>
                                    <p:anim calcmode="lin" valueType="num">
                                      <p:cBhvr>
                                        <p:cTn id="22" dur="500" fill="hold"/>
                                        <p:tgtEl>
                                          <p:spTgt spid="76"/>
                                        </p:tgtEl>
                                        <p:attrNameLst>
                                          <p:attrName>ppt_w</p:attrName>
                                        </p:attrNameLst>
                                      </p:cBhvr>
                                      <p:tavLst>
                                        <p:tav tm="0">
                                          <p:val>
                                            <p:fltVal val="0"/>
                                          </p:val>
                                        </p:tav>
                                        <p:tav tm="100000">
                                          <p:val>
                                            <p:strVal val="#ppt_w"/>
                                          </p:val>
                                        </p:tav>
                                      </p:tavLst>
                                    </p:anim>
                                    <p:anim calcmode="lin" valueType="num">
                                      <p:cBhvr>
                                        <p:cTn id="23" dur="500" fill="hold"/>
                                        <p:tgtEl>
                                          <p:spTgt spid="76"/>
                                        </p:tgtEl>
                                        <p:attrNameLst>
                                          <p:attrName>ppt_h</p:attrName>
                                        </p:attrNameLst>
                                      </p:cBhvr>
                                      <p:tavLst>
                                        <p:tav tm="0">
                                          <p:val>
                                            <p:fltVal val="0"/>
                                          </p:val>
                                        </p:tav>
                                        <p:tav tm="100000">
                                          <p:val>
                                            <p:strVal val="#ppt_h"/>
                                          </p:val>
                                        </p:tav>
                                      </p:tavLst>
                                    </p:anim>
                                    <p:animEffect transition="in" filter="fade">
                                      <p:cBhvr>
                                        <p:cTn id="24" dur="500"/>
                                        <p:tgtEl>
                                          <p:spTgt spid="76"/>
                                        </p:tgtEl>
                                      </p:cBhvr>
                                    </p:animEffect>
                                  </p:childTnLst>
                                </p:cTn>
                              </p:par>
                            </p:childTnLst>
                          </p:cTn>
                        </p:par>
                      </p:childTnLst>
                    </p:cTn>
                  </p:par>
                  <p:par>
                    <p:cTn id="25" fill="hold">
                      <p:stCondLst>
                        <p:cond delay="indefinite"/>
                      </p:stCondLst>
                      <p:childTnLst>
                        <p:par>
                          <p:cTn id="26" fill="hold">
                            <p:stCondLst>
                              <p:cond delay="0"/>
                            </p:stCondLst>
                            <p:childTnLst>
                              <p:par>
                                <p:cTn id="27" presetID="53" presetClass="entr" presetSubtype="16" fill="hold" nodeType="clickEffect">
                                  <p:stCondLst>
                                    <p:cond delay="0"/>
                                  </p:stCondLst>
                                  <p:childTnLst>
                                    <p:set>
                                      <p:cBhvr>
                                        <p:cTn id="28" dur="1" fill="hold">
                                          <p:stCondLst>
                                            <p:cond delay="0"/>
                                          </p:stCondLst>
                                        </p:cTn>
                                        <p:tgtEl>
                                          <p:spTgt spid="122"/>
                                        </p:tgtEl>
                                        <p:attrNameLst>
                                          <p:attrName>style.visibility</p:attrName>
                                        </p:attrNameLst>
                                      </p:cBhvr>
                                      <p:to>
                                        <p:strVal val="visible"/>
                                      </p:to>
                                    </p:set>
                                    <p:anim calcmode="lin" valueType="num">
                                      <p:cBhvr>
                                        <p:cTn id="29" dur="500" fill="hold"/>
                                        <p:tgtEl>
                                          <p:spTgt spid="122"/>
                                        </p:tgtEl>
                                        <p:attrNameLst>
                                          <p:attrName>ppt_w</p:attrName>
                                        </p:attrNameLst>
                                      </p:cBhvr>
                                      <p:tavLst>
                                        <p:tav tm="0">
                                          <p:val>
                                            <p:fltVal val="0"/>
                                          </p:val>
                                        </p:tav>
                                        <p:tav tm="100000">
                                          <p:val>
                                            <p:strVal val="#ppt_w"/>
                                          </p:val>
                                        </p:tav>
                                      </p:tavLst>
                                    </p:anim>
                                    <p:anim calcmode="lin" valueType="num">
                                      <p:cBhvr>
                                        <p:cTn id="30" dur="500" fill="hold"/>
                                        <p:tgtEl>
                                          <p:spTgt spid="122"/>
                                        </p:tgtEl>
                                        <p:attrNameLst>
                                          <p:attrName>ppt_h</p:attrName>
                                        </p:attrNameLst>
                                      </p:cBhvr>
                                      <p:tavLst>
                                        <p:tav tm="0">
                                          <p:val>
                                            <p:fltVal val="0"/>
                                          </p:val>
                                        </p:tav>
                                        <p:tav tm="100000">
                                          <p:val>
                                            <p:strVal val="#ppt_h"/>
                                          </p:val>
                                        </p:tav>
                                      </p:tavLst>
                                    </p:anim>
                                    <p:animEffect transition="in" filter="fade">
                                      <p:cBhvr>
                                        <p:cTn id="31" dur="500"/>
                                        <p:tgtEl>
                                          <p:spTgt spid="122"/>
                                        </p:tgtEl>
                                      </p:cBhvr>
                                    </p:animEffect>
                                  </p:childTnLst>
                                </p:cTn>
                              </p:par>
                            </p:childTnLst>
                          </p:cTn>
                        </p:par>
                      </p:childTnLst>
                    </p:cTn>
                  </p:par>
                  <p:par>
                    <p:cTn id="32" fill="hold">
                      <p:stCondLst>
                        <p:cond delay="indefinite"/>
                      </p:stCondLst>
                      <p:childTnLst>
                        <p:par>
                          <p:cTn id="33" fill="hold">
                            <p:stCondLst>
                              <p:cond delay="0"/>
                            </p:stCondLst>
                            <p:childTnLst>
                              <p:par>
                                <p:cTn id="34" presetID="16" presetClass="entr" presetSubtype="21" fill="hold" grpId="0" nodeType="clickEffect">
                                  <p:stCondLst>
                                    <p:cond delay="0"/>
                                  </p:stCondLst>
                                  <p:childTnLst>
                                    <p:set>
                                      <p:cBhvr>
                                        <p:cTn id="35" dur="1" fill="hold">
                                          <p:stCondLst>
                                            <p:cond delay="0"/>
                                          </p:stCondLst>
                                        </p:cTn>
                                        <p:tgtEl>
                                          <p:spTgt spid="116"/>
                                        </p:tgtEl>
                                        <p:attrNameLst>
                                          <p:attrName>style.visibility</p:attrName>
                                        </p:attrNameLst>
                                      </p:cBhvr>
                                      <p:to>
                                        <p:strVal val="visible"/>
                                      </p:to>
                                    </p:set>
                                    <p:animEffect transition="in" filter="barn(inVertical)">
                                      <p:cBhvr>
                                        <p:cTn id="36" dur="500"/>
                                        <p:tgtEl>
                                          <p:spTgt spid="116"/>
                                        </p:tgtEl>
                                      </p:cBhvr>
                                    </p:animEffect>
                                  </p:childTnLst>
                                </p:cTn>
                              </p:par>
                              <p:par>
                                <p:cTn id="37" presetID="16" presetClass="entr" presetSubtype="21" fill="hold" nodeType="withEffect">
                                  <p:stCondLst>
                                    <p:cond delay="0"/>
                                  </p:stCondLst>
                                  <p:childTnLst>
                                    <p:set>
                                      <p:cBhvr>
                                        <p:cTn id="38" dur="1" fill="hold">
                                          <p:stCondLst>
                                            <p:cond delay="0"/>
                                          </p:stCondLst>
                                        </p:cTn>
                                        <p:tgtEl>
                                          <p:spTgt spid="105"/>
                                        </p:tgtEl>
                                        <p:attrNameLst>
                                          <p:attrName>style.visibility</p:attrName>
                                        </p:attrNameLst>
                                      </p:cBhvr>
                                      <p:to>
                                        <p:strVal val="visible"/>
                                      </p:to>
                                    </p:set>
                                    <p:animEffect transition="in" filter="barn(inVertical)">
                                      <p:cBhvr>
                                        <p:cTn id="39" dur="500"/>
                                        <p:tgtEl>
                                          <p:spTgt spid="105"/>
                                        </p:tgtEl>
                                      </p:cBhvr>
                                    </p:animEffect>
                                  </p:childTnLst>
                                </p:cTn>
                              </p:par>
                            </p:childTnLst>
                          </p:cTn>
                        </p:par>
                      </p:childTnLst>
                    </p:cTn>
                  </p:par>
                  <p:par>
                    <p:cTn id="40" fill="hold">
                      <p:stCondLst>
                        <p:cond delay="indefinite"/>
                      </p:stCondLst>
                      <p:childTnLst>
                        <p:par>
                          <p:cTn id="41" fill="hold">
                            <p:stCondLst>
                              <p:cond delay="0"/>
                            </p:stCondLst>
                            <p:childTnLst>
                              <p:par>
                                <p:cTn id="42" presetID="53" presetClass="entr" presetSubtype="16" fill="hold" nodeType="clickEffect">
                                  <p:stCondLst>
                                    <p:cond delay="0"/>
                                  </p:stCondLst>
                                  <p:childTnLst>
                                    <p:set>
                                      <p:cBhvr>
                                        <p:cTn id="43" dur="1" fill="hold">
                                          <p:stCondLst>
                                            <p:cond delay="0"/>
                                          </p:stCondLst>
                                        </p:cTn>
                                        <p:tgtEl>
                                          <p:spTgt spid="125"/>
                                        </p:tgtEl>
                                        <p:attrNameLst>
                                          <p:attrName>style.visibility</p:attrName>
                                        </p:attrNameLst>
                                      </p:cBhvr>
                                      <p:to>
                                        <p:strVal val="visible"/>
                                      </p:to>
                                    </p:set>
                                    <p:anim calcmode="lin" valueType="num">
                                      <p:cBhvr>
                                        <p:cTn id="44" dur="500" fill="hold"/>
                                        <p:tgtEl>
                                          <p:spTgt spid="125"/>
                                        </p:tgtEl>
                                        <p:attrNameLst>
                                          <p:attrName>ppt_w</p:attrName>
                                        </p:attrNameLst>
                                      </p:cBhvr>
                                      <p:tavLst>
                                        <p:tav tm="0">
                                          <p:val>
                                            <p:fltVal val="0"/>
                                          </p:val>
                                        </p:tav>
                                        <p:tav tm="100000">
                                          <p:val>
                                            <p:strVal val="#ppt_w"/>
                                          </p:val>
                                        </p:tav>
                                      </p:tavLst>
                                    </p:anim>
                                    <p:anim calcmode="lin" valueType="num">
                                      <p:cBhvr>
                                        <p:cTn id="45" dur="500" fill="hold"/>
                                        <p:tgtEl>
                                          <p:spTgt spid="125"/>
                                        </p:tgtEl>
                                        <p:attrNameLst>
                                          <p:attrName>ppt_h</p:attrName>
                                        </p:attrNameLst>
                                      </p:cBhvr>
                                      <p:tavLst>
                                        <p:tav tm="0">
                                          <p:val>
                                            <p:fltVal val="0"/>
                                          </p:val>
                                        </p:tav>
                                        <p:tav tm="100000">
                                          <p:val>
                                            <p:strVal val="#ppt_h"/>
                                          </p:val>
                                        </p:tav>
                                      </p:tavLst>
                                    </p:anim>
                                    <p:animEffect transition="in" filter="fade">
                                      <p:cBhvr>
                                        <p:cTn id="46" dur="500"/>
                                        <p:tgtEl>
                                          <p:spTgt spid="125"/>
                                        </p:tgtEl>
                                      </p:cBhvr>
                                    </p:animEffect>
                                  </p:childTnLst>
                                </p:cTn>
                              </p:par>
                            </p:childTnLst>
                          </p:cTn>
                        </p:par>
                      </p:childTnLst>
                    </p:cTn>
                  </p:par>
                  <p:par>
                    <p:cTn id="47" fill="hold">
                      <p:stCondLst>
                        <p:cond delay="indefinite"/>
                      </p:stCondLst>
                      <p:childTnLst>
                        <p:par>
                          <p:cTn id="48" fill="hold">
                            <p:stCondLst>
                              <p:cond delay="0"/>
                            </p:stCondLst>
                            <p:childTnLst>
                              <p:par>
                                <p:cTn id="49" presetID="16" presetClass="entr" presetSubtype="21" fill="hold" nodeType="clickEffect">
                                  <p:stCondLst>
                                    <p:cond delay="0"/>
                                  </p:stCondLst>
                                  <p:childTnLst>
                                    <p:set>
                                      <p:cBhvr>
                                        <p:cTn id="50" dur="1" fill="hold">
                                          <p:stCondLst>
                                            <p:cond delay="0"/>
                                          </p:stCondLst>
                                        </p:cTn>
                                        <p:tgtEl>
                                          <p:spTgt spid="111"/>
                                        </p:tgtEl>
                                        <p:attrNameLst>
                                          <p:attrName>style.visibility</p:attrName>
                                        </p:attrNameLst>
                                      </p:cBhvr>
                                      <p:to>
                                        <p:strVal val="visible"/>
                                      </p:to>
                                    </p:set>
                                    <p:animEffect transition="in" filter="barn(inVertical)">
                                      <p:cBhvr>
                                        <p:cTn id="51" dur="500"/>
                                        <p:tgtEl>
                                          <p:spTgt spid="111"/>
                                        </p:tgtEl>
                                      </p:cBhvr>
                                    </p:animEffect>
                                  </p:childTnLst>
                                </p:cTn>
                              </p:par>
                              <p:par>
                                <p:cTn id="52" presetID="16" presetClass="entr" presetSubtype="21" fill="hold" nodeType="withEffect">
                                  <p:stCondLst>
                                    <p:cond delay="0"/>
                                  </p:stCondLst>
                                  <p:childTnLst>
                                    <p:set>
                                      <p:cBhvr>
                                        <p:cTn id="53" dur="1" fill="hold">
                                          <p:stCondLst>
                                            <p:cond delay="0"/>
                                          </p:stCondLst>
                                        </p:cTn>
                                        <p:tgtEl>
                                          <p:spTgt spid="93"/>
                                        </p:tgtEl>
                                        <p:attrNameLst>
                                          <p:attrName>style.visibility</p:attrName>
                                        </p:attrNameLst>
                                      </p:cBhvr>
                                      <p:to>
                                        <p:strVal val="visible"/>
                                      </p:to>
                                    </p:set>
                                    <p:animEffect transition="in" filter="barn(inVertical)">
                                      <p:cBhvr>
                                        <p:cTn id="54" dur="500"/>
                                        <p:tgtEl>
                                          <p:spTgt spid="93"/>
                                        </p:tgtEl>
                                      </p:cBhvr>
                                    </p:animEffect>
                                  </p:childTnLst>
                                </p:cTn>
                              </p:par>
                            </p:childTnLst>
                          </p:cTn>
                        </p:par>
                      </p:childTnLst>
                    </p:cTn>
                  </p:par>
                  <p:par>
                    <p:cTn id="55" fill="hold">
                      <p:stCondLst>
                        <p:cond delay="indefinite"/>
                      </p:stCondLst>
                      <p:childTnLst>
                        <p:par>
                          <p:cTn id="56" fill="hold">
                            <p:stCondLst>
                              <p:cond delay="0"/>
                            </p:stCondLst>
                            <p:childTnLst>
                              <p:par>
                                <p:cTn id="57" presetID="53" presetClass="entr" presetSubtype="16" fill="hold" nodeType="clickEffect">
                                  <p:stCondLst>
                                    <p:cond delay="0"/>
                                  </p:stCondLst>
                                  <p:childTnLst>
                                    <p:set>
                                      <p:cBhvr>
                                        <p:cTn id="58" dur="1" fill="hold">
                                          <p:stCondLst>
                                            <p:cond delay="0"/>
                                          </p:stCondLst>
                                        </p:cTn>
                                        <p:tgtEl>
                                          <p:spTgt spid="131"/>
                                        </p:tgtEl>
                                        <p:attrNameLst>
                                          <p:attrName>style.visibility</p:attrName>
                                        </p:attrNameLst>
                                      </p:cBhvr>
                                      <p:to>
                                        <p:strVal val="visible"/>
                                      </p:to>
                                    </p:set>
                                    <p:anim calcmode="lin" valueType="num">
                                      <p:cBhvr>
                                        <p:cTn id="59" dur="500" fill="hold"/>
                                        <p:tgtEl>
                                          <p:spTgt spid="131"/>
                                        </p:tgtEl>
                                        <p:attrNameLst>
                                          <p:attrName>ppt_w</p:attrName>
                                        </p:attrNameLst>
                                      </p:cBhvr>
                                      <p:tavLst>
                                        <p:tav tm="0">
                                          <p:val>
                                            <p:fltVal val="0"/>
                                          </p:val>
                                        </p:tav>
                                        <p:tav tm="100000">
                                          <p:val>
                                            <p:strVal val="#ppt_w"/>
                                          </p:val>
                                        </p:tav>
                                      </p:tavLst>
                                    </p:anim>
                                    <p:anim calcmode="lin" valueType="num">
                                      <p:cBhvr>
                                        <p:cTn id="60" dur="500" fill="hold"/>
                                        <p:tgtEl>
                                          <p:spTgt spid="131"/>
                                        </p:tgtEl>
                                        <p:attrNameLst>
                                          <p:attrName>ppt_h</p:attrName>
                                        </p:attrNameLst>
                                      </p:cBhvr>
                                      <p:tavLst>
                                        <p:tav tm="0">
                                          <p:val>
                                            <p:fltVal val="0"/>
                                          </p:val>
                                        </p:tav>
                                        <p:tav tm="100000">
                                          <p:val>
                                            <p:strVal val="#ppt_h"/>
                                          </p:val>
                                        </p:tav>
                                      </p:tavLst>
                                    </p:anim>
                                    <p:animEffect transition="in" filter="fade">
                                      <p:cBhvr>
                                        <p:cTn id="61" dur="500"/>
                                        <p:tgtEl>
                                          <p:spTgt spid="131"/>
                                        </p:tgtEl>
                                      </p:cBhvr>
                                    </p:animEffect>
                                  </p:childTnLst>
                                </p:cTn>
                              </p:par>
                            </p:childTnLst>
                          </p:cTn>
                        </p:par>
                      </p:childTnLst>
                    </p:cTn>
                  </p:par>
                  <p:par>
                    <p:cTn id="62" fill="hold">
                      <p:stCondLst>
                        <p:cond delay="indefinite"/>
                      </p:stCondLst>
                      <p:childTnLst>
                        <p:par>
                          <p:cTn id="63" fill="hold">
                            <p:stCondLst>
                              <p:cond delay="0"/>
                            </p:stCondLst>
                            <p:childTnLst>
                              <p:par>
                                <p:cTn id="64" presetID="16" presetClass="entr" presetSubtype="21" fill="hold" grpId="0" nodeType="clickEffect">
                                  <p:stCondLst>
                                    <p:cond delay="0"/>
                                  </p:stCondLst>
                                  <p:childTnLst>
                                    <p:set>
                                      <p:cBhvr>
                                        <p:cTn id="65" dur="1" fill="hold">
                                          <p:stCondLst>
                                            <p:cond delay="0"/>
                                          </p:stCondLst>
                                        </p:cTn>
                                        <p:tgtEl>
                                          <p:spTgt spid="121"/>
                                        </p:tgtEl>
                                        <p:attrNameLst>
                                          <p:attrName>style.visibility</p:attrName>
                                        </p:attrNameLst>
                                      </p:cBhvr>
                                      <p:to>
                                        <p:strVal val="visible"/>
                                      </p:to>
                                    </p:set>
                                    <p:animEffect transition="in" filter="barn(inVertical)">
                                      <p:cBhvr>
                                        <p:cTn id="66" dur="500"/>
                                        <p:tgtEl>
                                          <p:spTgt spid="121"/>
                                        </p:tgtEl>
                                      </p:cBhvr>
                                    </p:animEffect>
                                  </p:childTnLst>
                                </p:cTn>
                              </p:par>
                              <p:par>
                                <p:cTn id="67" presetID="16" presetClass="entr" presetSubtype="21" fill="hold" nodeType="withEffect">
                                  <p:stCondLst>
                                    <p:cond delay="0"/>
                                  </p:stCondLst>
                                  <p:childTnLst>
                                    <p:set>
                                      <p:cBhvr>
                                        <p:cTn id="68" dur="1" fill="hold">
                                          <p:stCondLst>
                                            <p:cond delay="0"/>
                                          </p:stCondLst>
                                        </p:cTn>
                                        <p:tgtEl>
                                          <p:spTgt spid="87"/>
                                        </p:tgtEl>
                                        <p:attrNameLst>
                                          <p:attrName>style.visibility</p:attrName>
                                        </p:attrNameLst>
                                      </p:cBhvr>
                                      <p:to>
                                        <p:strVal val="visible"/>
                                      </p:to>
                                    </p:set>
                                    <p:animEffect transition="in" filter="barn(inVertical)">
                                      <p:cBhvr>
                                        <p:cTn id="69" dur="500"/>
                                        <p:tgtEl>
                                          <p:spTgt spid="87"/>
                                        </p:tgtEl>
                                      </p:cBhvr>
                                    </p:animEffect>
                                  </p:childTnLst>
                                </p:cTn>
                              </p:par>
                            </p:childTnLst>
                          </p:cTn>
                        </p:par>
                      </p:childTnLst>
                    </p:cTn>
                  </p:par>
                  <p:par>
                    <p:cTn id="70" fill="hold">
                      <p:stCondLst>
                        <p:cond delay="indefinite"/>
                      </p:stCondLst>
                      <p:childTnLst>
                        <p:par>
                          <p:cTn id="71" fill="hold">
                            <p:stCondLst>
                              <p:cond delay="0"/>
                            </p:stCondLst>
                            <p:childTnLst>
                              <p:par>
                                <p:cTn id="72" presetID="53" presetClass="entr" presetSubtype="16" fill="hold" nodeType="clickEffect">
                                  <p:stCondLst>
                                    <p:cond delay="0"/>
                                  </p:stCondLst>
                                  <p:childTnLst>
                                    <p:set>
                                      <p:cBhvr>
                                        <p:cTn id="73" dur="1" fill="hold">
                                          <p:stCondLst>
                                            <p:cond delay="0"/>
                                          </p:stCondLst>
                                        </p:cTn>
                                        <p:tgtEl>
                                          <p:spTgt spid="128"/>
                                        </p:tgtEl>
                                        <p:attrNameLst>
                                          <p:attrName>style.visibility</p:attrName>
                                        </p:attrNameLst>
                                      </p:cBhvr>
                                      <p:to>
                                        <p:strVal val="visible"/>
                                      </p:to>
                                    </p:set>
                                    <p:anim calcmode="lin" valueType="num">
                                      <p:cBhvr>
                                        <p:cTn id="74" dur="500" fill="hold"/>
                                        <p:tgtEl>
                                          <p:spTgt spid="128"/>
                                        </p:tgtEl>
                                        <p:attrNameLst>
                                          <p:attrName>ppt_w</p:attrName>
                                        </p:attrNameLst>
                                      </p:cBhvr>
                                      <p:tavLst>
                                        <p:tav tm="0">
                                          <p:val>
                                            <p:fltVal val="0"/>
                                          </p:val>
                                        </p:tav>
                                        <p:tav tm="100000">
                                          <p:val>
                                            <p:strVal val="#ppt_w"/>
                                          </p:val>
                                        </p:tav>
                                      </p:tavLst>
                                    </p:anim>
                                    <p:anim calcmode="lin" valueType="num">
                                      <p:cBhvr>
                                        <p:cTn id="75" dur="500" fill="hold"/>
                                        <p:tgtEl>
                                          <p:spTgt spid="128"/>
                                        </p:tgtEl>
                                        <p:attrNameLst>
                                          <p:attrName>ppt_h</p:attrName>
                                        </p:attrNameLst>
                                      </p:cBhvr>
                                      <p:tavLst>
                                        <p:tav tm="0">
                                          <p:val>
                                            <p:fltVal val="0"/>
                                          </p:val>
                                        </p:tav>
                                        <p:tav tm="100000">
                                          <p:val>
                                            <p:strVal val="#ppt_h"/>
                                          </p:val>
                                        </p:tav>
                                      </p:tavLst>
                                    </p:anim>
                                    <p:animEffect transition="in" filter="fade">
                                      <p:cBhvr>
                                        <p:cTn id="76" dur="500"/>
                                        <p:tgtEl>
                                          <p:spTgt spid="128"/>
                                        </p:tgtEl>
                                      </p:cBhvr>
                                    </p:animEffect>
                                  </p:childTnLst>
                                </p:cTn>
                              </p:par>
                            </p:childTnLst>
                          </p:cTn>
                        </p:par>
                      </p:childTnLst>
                    </p:cTn>
                  </p:par>
                  <p:par>
                    <p:cTn id="77" fill="hold">
                      <p:stCondLst>
                        <p:cond delay="indefinite"/>
                      </p:stCondLst>
                      <p:childTnLst>
                        <p:par>
                          <p:cTn id="78" fill="hold">
                            <p:stCondLst>
                              <p:cond delay="0"/>
                            </p:stCondLst>
                            <p:childTnLst>
                              <p:par>
                                <p:cTn id="79" presetID="16" presetClass="entr" presetSubtype="21" fill="hold" nodeType="clickEffect">
                                  <p:stCondLst>
                                    <p:cond delay="0"/>
                                  </p:stCondLst>
                                  <p:childTnLst>
                                    <p:set>
                                      <p:cBhvr>
                                        <p:cTn id="80" dur="1" fill="hold">
                                          <p:stCondLst>
                                            <p:cond delay="0"/>
                                          </p:stCondLst>
                                        </p:cTn>
                                        <p:tgtEl>
                                          <p:spTgt spid="81"/>
                                        </p:tgtEl>
                                        <p:attrNameLst>
                                          <p:attrName>style.visibility</p:attrName>
                                        </p:attrNameLst>
                                      </p:cBhvr>
                                      <p:to>
                                        <p:strVal val="visible"/>
                                      </p:to>
                                    </p:set>
                                    <p:animEffect transition="in" filter="barn(inVertical)">
                                      <p:cBhvr>
                                        <p:cTn id="81" dur="500"/>
                                        <p:tgtEl>
                                          <p:spTgt spid="81"/>
                                        </p:tgtEl>
                                      </p:cBhvr>
                                    </p:animEffect>
                                  </p:childTnLst>
                                </p:cTn>
                              </p:par>
                              <p:par>
                                <p:cTn id="82" presetID="16" presetClass="entr" presetSubtype="21" fill="hold" nodeType="withEffect">
                                  <p:stCondLst>
                                    <p:cond delay="0"/>
                                  </p:stCondLst>
                                  <p:childTnLst>
                                    <p:set>
                                      <p:cBhvr>
                                        <p:cTn id="83" dur="1" fill="hold">
                                          <p:stCondLst>
                                            <p:cond delay="0"/>
                                          </p:stCondLst>
                                        </p:cTn>
                                        <p:tgtEl>
                                          <p:spTgt spid="117"/>
                                        </p:tgtEl>
                                        <p:attrNameLst>
                                          <p:attrName>style.visibility</p:attrName>
                                        </p:attrNameLst>
                                      </p:cBhvr>
                                      <p:to>
                                        <p:strVal val="visible"/>
                                      </p:to>
                                    </p:set>
                                    <p:animEffect transition="in" filter="barn(inVertical)">
                                      <p:cBhvr>
                                        <p:cTn id="84" dur="500"/>
                                        <p:tgtEl>
                                          <p:spTgt spid="1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 grpId="0" animBg="1"/>
      <p:bldP spid="121"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6413501" y="1350100"/>
            <a:ext cx="4883149" cy="1125679"/>
            <a:chOff x="5114098" y="1042631"/>
            <a:chExt cx="3893803" cy="897612"/>
          </a:xfrm>
        </p:grpSpPr>
        <p:grpSp>
          <p:nvGrpSpPr>
            <p:cNvPr id="72706" name="组合 3"/>
            <p:cNvGrpSpPr/>
            <p:nvPr/>
          </p:nvGrpSpPr>
          <p:grpSpPr bwMode="auto">
            <a:xfrm>
              <a:off x="5114098" y="1042631"/>
              <a:ext cx="3893803" cy="897612"/>
              <a:chOff x="6414055" y="1323255"/>
              <a:chExt cx="4882261" cy="1141097"/>
            </a:xfrm>
          </p:grpSpPr>
          <p:grpSp>
            <p:nvGrpSpPr>
              <p:cNvPr id="72795" name="组合 55"/>
              <p:cNvGrpSpPr/>
              <p:nvPr/>
            </p:nvGrpSpPr>
            <p:grpSpPr bwMode="auto">
              <a:xfrm>
                <a:off x="6533536" y="1423406"/>
                <a:ext cx="4762780" cy="940796"/>
                <a:chOff x="3791744" y="5346476"/>
                <a:chExt cx="5832648" cy="1152128"/>
              </a:xfrm>
            </p:grpSpPr>
            <p:sp>
              <p:nvSpPr>
                <p:cNvPr id="57" name="圆角矩形 56"/>
                <p:cNvSpPr/>
                <p:nvPr/>
              </p:nvSpPr>
              <p:spPr>
                <a:xfrm>
                  <a:off x="4007768" y="5518711"/>
                  <a:ext cx="5400600" cy="807659"/>
                </a:xfrm>
                <a:prstGeom prst="roundRect">
                  <a:avLst>
                    <a:gd name="adj" fmla="val 50000"/>
                  </a:avLst>
                </a:prstGeom>
                <a:solidFill>
                  <a:schemeClr val="accent3"/>
                </a:solidFill>
                <a:ln>
                  <a:gradFill flip="none" rotWithShape="1">
                    <a:gsLst>
                      <a:gs pos="100000">
                        <a:schemeClr val="bg1"/>
                      </a:gs>
                      <a:gs pos="0">
                        <a:schemeClr val="bg1">
                          <a:lumMod val="7500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255"/>
                </a:p>
              </p:txBody>
            </p:sp>
            <p:sp>
              <p:nvSpPr>
                <p:cNvPr id="58" name="任意多边形 57"/>
                <p:cNvSpPr/>
                <p:nvPr/>
              </p:nvSpPr>
              <p:spPr>
                <a:xfrm>
                  <a:off x="3791205" y="5346444"/>
                  <a:ext cx="5833187" cy="1152193"/>
                </a:xfrm>
                <a:custGeom>
                  <a:avLst/>
                  <a:gdLst>
                    <a:gd name="connsiteX0" fmla="*/ 619854 w 5832648"/>
                    <a:gd name="connsiteY0" fmla="*/ 172234 h 1152128"/>
                    <a:gd name="connsiteX1" fmla="*/ 247759 w 5832648"/>
                    <a:gd name="connsiteY1" fmla="*/ 418875 h 1152128"/>
                    <a:gd name="connsiteX2" fmla="*/ 216024 w 5832648"/>
                    <a:gd name="connsiteY2" fmla="*/ 576064 h 1152128"/>
                    <a:gd name="connsiteX3" fmla="*/ 216024 w 5832648"/>
                    <a:gd name="connsiteY3" fmla="*/ 576063 h 1152128"/>
                    <a:gd name="connsiteX4" fmla="*/ 216024 w 5832648"/>
                    <a:gd name="connsiteY4" fmla="*/ 576064 h 1152128"/>
                    <a:gd name="connsiteX5" fmla="*/ 216024 w 5832648"/>
                    <a:gd name="connsiteY5" fmla="*/ 576064 h 1152128"/>
                    <a:gd name="connsiteX6" fmla="*/ 247759 w 5832648"/>
                    <a:gd name="connsiteY6" fmla="*/ 733252 h 1152128"/>
                    <a:gd name="connsiteX7" fmla="*/ 619854 w 5832648"/>
                    <a:gd name="connsiteY7" fmla="*/ 979893 h 1152128"/>
                    <a:gd name="connsiteX8" fmla="*/ 5212794 w 5832648"/>
                    <a:gd name="connsiteY8" fmla="*/ 979894 h 1152128"/>
                    <a:gd name="connsiteX9" fmla="*/ 5616624 w 5832648"/>
                    <a:gd name="connsiteY9" fmla="*/ 576064 h 1152128"/>
                    <a:gd name="connsiteX10" fmla="*/ 5616625 w 5832648"/>
                    <a:gd name="connsiteY10" fmla="*/ 576064 h 1152128"/>
                    <a:gd name="connsiteX11" fmla="*/ 5212795 w 5832648"/>
                    <a:gd name="connsiteY11" fmla="*/ 172234 h 1152128"/>
                    <a:gd name="connsiteX12" fmla="*/ 576064 w 5832648"/>
                    <a:gd name="connsiteY12" fmla="*/ 0 h 1152128"/>
                    <a:gd name="connsiteX13" fmla="*/ 5256584 w 5832648"/>
                    <a:gd name="connsiteY13" fmla="*/ 0 h 1152128"/>
                    <a:gd name="connsiteX14" fmla="*/ 5832648 w 5832648"/>
                    <a:gd name="connsiteY14" fmla="*/ 576064 h 1152128"/>
                    <a:gd name="connsiteX15" fmla="*/ 5256584 w 5832648"/>
                    <a:gd name="connsiteY15" fmla="*/ 1152128 h 1152128"/>
                    <a:gd name="connsiteX16" fmla="*/ 576064 w 5832648"/>
                    <a:gd name="connsiteY16" fmla="*/ 1152128 h 1152128"/>
                    <a:gd name="connsiteX17" fmla="*/ 0 w 5832648"/>
                    <a:gd name="connsiteY17" fmla="*/ 576064 h 1152128"/>
                    <a:gd name="connsiteX18" fmla="*/ 576064 w 5832648"/>
                    <a:gd name="connsiteY18" fmla="*/ 0 h 1152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832648" h="1152128">
                      <a:moveTo>
                        <a:pt x="619854" y="172234"/>
                      </a:moveTo>
                      <a:cubicBezTo>
                        <a:pt x="452583" y="172234"/>
                        <a:pt x="309064" y="273935"/>
                        <a:pt x="247759" y="418875"/>
                      </a:cubicBezTo>
                      <a:lnTo>
                        <a:pt x="216024" y="576064"/>
                      </a:lnTo>
                      <a:lnTo>
                        <a:pt x="216024" y="576063"/>
                      </a:lnTo>
                      <a:lnTo>
                        <a:pt x="216024" y="576064"/>
                      </a:lnTo>
                      <a:lnTo>
                        <a:pt x="216024" y="576064"/>
                      </a:lnTo>
                      <a:lnTo>
                        <a:pt x="247759" y="733252"/>
                      </a:lnTo>
                      <a:cubicBezTo>
                        <a:pt x="309064" y="878193"/>
                        <a:pt x="452583" y="979893"/>
                        <a:pt x="619854" y="979893"/>
                      </a:cubicBezTo>
                      <a:lnTo>
                        <a:pt x="5212794" y="979894"/>
                      </a:lnTo>
                      <a:cubicBezTo>
                        <a:pt x="5435823" y="979894"/>
                        <a:pt x="5616624" y="799093"/>
                        <a:pt x="5616624" y="576064"/>
                      </a:cubicBezTo>
                      <a:lnTo>
                        <a:pt x="5616625" y="576064"/>
                      </a:lnTo>
                      <a:cubicBezTo>
                        <a:pt x="5616625" y="353035"/>
                        <a:pt x="5435824" y="172234"/>
                        <a:pt x="5212795" y="172234"/>
                      </a:cubicBezTo>
                      <a:close/>
                      <a:moveTo>
                        <a:pt x="576064" y="0"/>
                      </a:moveTo>
                      <a:lnTo>
                        <a:pt x="5256584" y="0"/>
                      </a:lnTo>
                      <a:cubicBezTo>
                        <a:pt x="5574735" y="0"/>
                        <a:pt x="5832648" y="257913"/>
                        <a:pt x="5832648" y="576064"/>
                      </a:cubicBezTo>
                      <a:cubicBezTo>
                        <a:pt x="5832648" y="894215"/>
                        <a:pt x="5574735" y="1152128"/>
                        <a:pt x="5256584" y="1152128"/>
                      </a:cubicBezTo>
                      <a:lnTo>
                        <a:pt x="576064" y="1152128"/>
                      </a:lnTo>
                      <a:cubicBezTo>
                        <a:pt x="257913" y="1152128"/>
                        <a:pt x="0" y="894215"/>
                        <a:pt x="0" y="576064"/>
                      </a:cubicBezTo>
                      <a:cubicBezTo>
                        <a:pt x="0" y="257913"/>
                        <a:pt x="257913" y="0"/>
                        <a:pt x="576064" y="0"/>
                      </a:cubicBezTo>
                      <a:close/>
                    </a:path>
                  </a:pathLst>
                </a:custGeom>
                <a:solidFill>
                  <a:srgbClr val="F3F3F3"/>
                </a:solidFill>
                <a:ln>
                  <a:noFill/>
                </a:ln>
                <a:effectLst>
                  <a:outerShdw blurRad="889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255"/>
                </a:p>
              </p:txBody>
            </p:sp>
            <p:sp>
              <p:nvSpPr>
                <p:cNvPr id="59" name="圆角矩形 58"/>
                <p:cNvSpPr/>
                <p:nvPr/>
              </p:nvSpPr>
              <p:spPr>
                <a:xfrm>
                  <a:off x="3791744" y="5346476"/>
                  <a:ext cx="5832648" cy="1152128"/>
                </a:xfrm>
                <a:prstGeom prst="roundRect">
                  <a:avLst>
                    <a:gd name="adj" fmla="val 50000"/>
                  </a:avLst>
                </a:prstGeom>
                <a:noFill/>
                <a:ln>
                  <a:gradFill flip="none" rotWithShape="1">
                    <a:gsLst>
                      <a:gs pos="0">
                        <a:schemeClr val="bg1"/>
                      </a:gs>
                      <a:gs pos="100000">
                        <a:schemeClr val="bg1">
                          <a:lumMod val="7500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255"/>
                </a:p>
              </p:txBody>
            </p:sp>
          </p:grpSp>
          <p:grpSp>
            <p:nvGrpSpPr>
              <p:cNvPr id="72796" name="组合 2"/>
              <p:cNvGrpSpPr/>
              <p:nvPr/>
            </p:nvGrpSpPr>
            <p:grpSpPr bwMode="auto">
              <a:xfrm>
                <a:off x="6414055" y="1323255"/>
                <a:ext cx="1141097" cy="1141097"/>
                <a:chOff x="6124811" y="347435"/>
                <a:chExt cx="1141097" cy="1141097"/>
              </a:xfrm>
            </p:grpSpPr>
            <p:sp>
              <p:nvSpPr>
                <p:cNvPr id="2" name="椭圆 1"/>
                <p:cNvSpPr/>
                <p:nvPr/>
              </p:nvSpPr>
              <p:spPr>
                <a:xfrm>
                  <a:off x="6234329" y="457095"/>
                  <a:ext cx="922169" cy="92177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255"/>
                </a:p>
              </p:txBody>
            </p:sp>
            <p:grpSp>
              <p:nvGrpSpPr>
                <p:cNvPr id="72798" name="组合 59"/>
                <p:cNvGrpSpPr/>
                <p:nvPr/>
              </p:nvGrpSpPr>
              <p:grpSpPr bwMode="auto">
                <a:xfrm>
                  <a:off x="6124811" y="347435"/>
                  <a:ext cx="1141097" cy="1141097"/>
                  <a:chOff x="3733576" y="3930057"/>
                  <a:chExt cx="1800000" cy="1800000"/>
                </a:xfrm>
              </p:grpSpPr>
              <p:sp>
                <p:nvSpPr>
                  <p:cNvPr id="61" name="椭圆 60"/>
                  <p:cNvSpPr/>
                  <p:nvPr/>
                </p:nvSpPr>
                <p:spPr>
                  <a:xfrm>
                    <a:off x="4003576" y="4200057"/>
                    <a:ext cx="1260000" cy="1260000"/>
                  </a:xfrm>
                  <a:prstGeom prst="ellipse">
                    <a:avLst/>
                  </a:prstGeom>
                  <a:noFill/>
                  <a:ln>
                    <a:gradFill flip="none" rotWithShape="1">
                      <a:gsLst>
                        <a:gs pos="100000">
                          <a:schemeClr val="bg1"/>
                        </a:gs>
                        <a:gs pos="0">
                          <a:schemeClr val="bg1">
                            <a:lumMod val="7500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255"/>
                  </a:p>
                </p:txBody>
              </p:sp>
              <p:sp>
                <p:nvSpPr>
                  <p:cNvPr id="69" name="任意多边形 68"/>
                  <p:cNvSpPr/>
                  <p:nvPr/>
                </p:nvSpPr>
                <p:spPr>
                  <a:xfrm>
                    <a:off x="3733576" y="3930057"/>
                    <a:ext cx="1800170" cy="1800000"/>
                  </a:xfrm>
                  <a:custGeom>
                    <a:avLst/>
                    <a:gdLst>
                      <a:gd name="connsiteX0" fmla="*/ 900000 w 1800000"/>
                      <a:gd name="connsiteY0" fmla="*/ 0 h 1800000"/>
                      <a:gd name="connsiteX1" fmla="*/ 1800000 w 1800000"/>
                      <a:gd name="connsiteY1" fmla="*/ 900000 h 1800000"/>
                      <a:gd name="connsiteX2" fmla="*/ 900000 w 1800000"/>
                      <a:gd name="connsiteY2" fmla="*/ 1800000 h 1800000"/>
                      <a:gd name="connsiteX3" fmla="*/ 0 w 1800000"/>
                      <a:gd name="connsiteY3" fmla="*/ 900000 h 1800000"/>
                      <a:gd name="connsiteX4" fmla="*/ 900000 w 1800000"/>
                      <a:gd name="connsiteY4" fmla="*/ 0 h 1800000"/>
                      <a:gd name="connsiteX5" fmla="*/ 900000 w 1800000"/>
                      <a:gd name="connsiteY5" fmla="*/ 270000 h 1800000"/>
                      <a:gd name="connsiteX6" fmla="*/ 270000 w 1800000"/>
                      <a:gd name="connsiteY6" fmla="*/ 900000 h 1800000"/>
                      <a:gd name="connsiteX7" fmla="*/ 900000 w 1800000"/>
                      <a:gd name="connsiteY7" fmla="*/ 1530000 h 1800000"/>
                      <a:gd name="connsiteX8" fmla="*/ 1530000 w 1800000"/>
                      <a:gd name="connsiteY8" fmla="*/ 900000 h 1800000"/>
                      <a:gd name="connsiteX9" fmla="*/ 900000 w 1800000"/>
                      <a:gd name="connsiteY9" fmla="*/ 270000 h 18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000" h="1800000">
                        <a:moveTo>
                          <a:pt x="900000" y="0"/>
                        </a:moveTo>
                        <a:cubicBezTo>
                          <a:pt x="1397056" y="0"/>
                          <a:pt x="1800000" y="402944"/>
                          <a:pt x="1800000" y="900000"/>
                        </a:cubicBezTo>
                        <a:cubicBezTo>
                          <a:pt x="1800000" y="1397056"/>
                          <a:pt x="1397056" y="1800000"/>
                          <a:pt x="900000" y="1800000"/>
                        </a:cubicBezTo>
                        <a:cubicBezTo>
                          <a:pt x="402944" y="1800000"/>
                          <a:pt x="0" y="1397056"/>
                          <a:pt x="0" y="900000"/>
                        </a:cubicBezTo>
                        <a:cubicBezTo>
                          <a:pt x="0" y="402944"/>
                          <a:pt x="402944" y="0"/>
                          <a:pt x="900000" y="0"/>
                        </a:cubicBezTo>
                        <a:close/>
                        <a:moveTo>
                          <a:pt x="900000" y="270000"/>
                        </a:moveTo>
                        <a:cubicBezTo>
                          <a:pt x="552061" y="270000"/>
                          <a:pt x="270000" y="552061"/>
                          <a:pt x="270000" y="900000"/>
                        </a:cubicBezTo>
                        <a:cubicBezTo>
                          <a:pt x="270000" y="1247939"/>
                          <a:pt x="552061" y="1530000"/>
                          <a:pt x="900000" y="1530000"/>
                        </a:cubicBezTo>
                        <a:cubicBezTo>
                          <a:pt x="1247939" y="1530000"/>
                          <a:pt x="1530000" y="1247939"/>
                          <a:pt x="1530000" y="900000"/>
                        </a:cubicBezTo>
                        <a:cubicBezTo>
                          <a:pt x="1530000" y="552061"/>
                          <a:pt x="1247939" y="270000"/>
                          <a:pt x="900000" y="270000"/>
                        </a:cubicBezTo>
                        <a:close/>
                      </a:path>
                    </a:pathLst>
                  </a:custGeom>
                  <a:gradFill>
                    <a:gsLst>
                      <a:gs pos="0">
                        <a:srgbClr val="F0F0F0"/>
                      </a:gs>
                      <a:gs pos="100000">
                        <a:srgbClr val="DBDBDB"/>
                      </a:gs>
                    </a:gsLst>
                    <a:lin ang="2700000" scaled="1"/>
                  </a:gradFill>
                  <a:ln>
                    <a:noFill/>
                  </a:ln>
                  <a:effectLst>
                    <a:outerShdw blurRad="889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255"/>
                  </a:p>
                </p:txBody>
              </p:sp>
              <p:sp>
                <p:nvSpPr>
                  <p:cNvPr id="116" name="椭圆 115"/>
                  <p:cNvSpPr/>
                  <p:nvPr/>
                </p:nvSpPr>
                <p:spPr>
                  <a:xfrm>
                    <a:off x="3733576" y="3930057"/>
                    <a:ext cx="1800000" cy="1800000"/>
                  </a:xfrm>
                  <a:prstGeom prst="ellipse">
                    <a:avLst/>
                  </a:prstGeom>
                  <a:noFill/>
                  <a:ln>
                    <a:gradFill flip="none" rotWithShape="1">
                      <a:gsLst>
                        <a:gs pos="0">
                          <a:schemeClr val="bg1"/>
                        </a:gs>
                        <a:gs pos="100000">
                          <a:schemeClr val="bg1">
                            <a:lumMod val="7500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255"/>
                  </a:p>
                </p:txBody>
              </p:sp>
            </p:grpSp>
          </p:grpSp>
        </p:grpSp>
        <p:sp>
          <p:nvSpPr>
            <p:cNvPr id="72710" name="文本框 163"/>
            <p:cNvSpPr txBox="1">
              <a:spLocks noChangeArrowheads="1"/>
            </p:cNvSpPr>
            <p:nvPr/>
          </p:nvSpPr>
          <p:spPr bwMode="auto">
            <a:xfrm>
              <a:off x="6167299" y="1333917"/>
              <a:ext cx="1792946" cy="319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028" tIns="45514" rIns="91028" bIns="45514">
              <a:spAutoFit/>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r>
                <a:rPr lang="zh-CN" altLang="en-US" sz="2005" dirty="0">
                  <a:solidFill>
                    <a:schemeClr val="bg1"/>
                  </a:solidFill>
                  <a:latin typeface="Arial" panose="020B0604020202020204" pitchFamily="34" charset="0"/>
                  <a:cs typeface="Arial" panose="020B0604020202020204" pitchFamily="34" charset="0"/>
                </a:rPr>
                <a:t>点击添加标题文字</a:t>
              </a:r>
            </a:p>
          </p:txBody>
        </p:sp>
        <p:grpSp>
          <p:nvGrpSpPr>
            <p:cNvPr id="72714" name="组合 167"/>
            <p:cNvGrpSpPr/>
            <p:nvPr/>
          </p:nvGrpSpPr>
          <p:grpSpPr bwMode="auto">
            <a:xfrm>
              <a:off x="5429300" y="1330166"/>
              <a:ext cx="522802" cy="476310"/>
              <a:chOff x="12327405" y="858403"/>
              <a:chExt cx="833274" cy="767141"/>
            </a:xfrm>
          </p:grpSpPr>
          <p:sp>
            <p:nvSpPr>
              <p:cNvPr id="169" name="Freeform 55"/>
              <p:cNvSpPr/>
              <p:nvPr/>
            </p:nvSpPr>
            <p:spPr bwMode="auto">
              <a:xfrm>
                <a:off x="12359149" y="863694"/>
                <a:ext cx="801530" cy="761850"/>
              </a:xfrm>
              <a:custGeom>
                <a:avLst/>
                <a:gdLst>
                  <a:gd name="T0" fmla="*/ 137 w 303"/>
                  <a:gd name="T1" fmla="*/ 288 h 288"/>
                  <a:gd name="T2" fmla="*/ 0 w 303"/>
                  <a:gd name="T3" fmla="*/ 174 h 288"/>
                  <a:gd name="T4" fmla="*/ 2 w 303"/>
                  <a:gd name="T5" fmla="*/ 15 h 288"/>
                  <a:gd name="T6" fmla="*/ 54 w 303"/>
                  <a:gd name="T7" fmla="*/ 10 h 288"/>
                  <a:gd name="T8" fmla="*/ 85 w 303"/>
                  <a:gd name="T9" fmla="*/ 43 h 288"/>
                  <a:gd name="T10" fmla="*/ 106 w 303"/>
                  <a:gd name="T11" fmla="*/ 22 h 288"/>
                  <a:gd name="T12" fmla="*/ 128 w 303"/>
                  <a:gd name="T13" fmla="*/ 0 h 288"/>
                  <a:gd name="T14" fmla="*/ 303 w 303"/>
                  <a:gd name="T15" fmla="*/ 150 h 288"/>
                  <a:gd name="T16" fmla="*/ 137 w 303"/>
                  <a:gd name="T17" fmla="*/ 288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3" h="288">
                    <a:moveTo>
                      <a:pt x="137" y="288"/>
                    </a:moveTo>
                    <a:lnTo>
                      <a:pt x="0" y="174"/>
                    </a:lnTo>
                    <a:lnTo>
                      <a:pt x="2" y="15"/>
                    </a:lnTo>
                    <a:lnTo>
                      <a:pt x="54" y="10"/>
                    </a:lnTo>
                    <a:lnTo>
                      <a:pt x="85" y="43"/>
                    </a:lnTo>
                    <a:lnTo>
                      <a:pt x="106" y="22"/>
                    </a:lnTo>
                    <a:lnTo>
                      <a:pt x="128" y="0"/>
                    </a:lnTo>
                    <a:lnTo>
                      <a:pt x="303" y="150"/>
                    </a:lnTo>
                    <a:lnTo>
                      <a:pt x="137" y="288"/>
                    </a:lnTo>
                    <a:close/>
                  </a:path>
                </a:pathLst>
              </a:custGeom>
              <a:gradFill flip="none" rotWithShape="1">
                <a:gsLst>
                  <a:gs pos="73000">
                    <a:srgbClr val="0D0D0D">
                      <a:alpha val="0"/>
                    </a:srgbClr>
                  </a:gs>
                  <a:gs pos="100000">
                    <a:schemeClr val="tx1">
                      <a:lumMod val="95000"/>
                      <a:lumOff val="5000"/>
                      <a:alpha val="0"/>
                    </a:schemeClr>
                  </a:gs>
                  <a:gs pos="0">
                    <a:schemeClr val="tx1">
                      <a:lumMod val="95000"/>
                      <a:lumOff val="5000"/>
                      <a:alpha val="55000"/>
                    </a:schemeClr>
                  </a:gs>
                </a:gsLst>
                <a:lin ang="2700000" scaled="1"/>
                <a:tileRect/>
              </a:gradFill>
              <a:ln>
                <a:noFill/>
              </a:ln>
            </p:spPr>
            <p:txBody>
              <a:bodyPr/>
              <a:lstStyle/>
              <a:p>
                <a:pPr>
                  <a:defRPr/>
                </a:pPr>
                <a:endParaRPr lang="zh-CN" altLang="en-US" sz="2255"/>
              </a:p>
            </p:txBody>
          </p:sp>
          <p:sp>
            <p:nvSpPr>
              <p:cNvPr id="72739" name="Freeform 56"/>
              <p:cNvSpPr>
                <a:spLocks noEditPoints="1"/>
              </p:cNvSpPr>
              <p:nvPr/>
            </p:nvSpPr>
            <p:spPr bwMode="auto">
              <a:xfrm>
                <a:off x="12327405" y="858403"/>
                <a:ext cx="193109" cy="484093"/>
              </a:xfrm>
              <a:custGeom>
                <a:avLst/>
                <a:gdLst>
                  <a:gd name="T0" fmla="*/ 105898 w 31"/>
                  <a:gd name="T1" fmla="*/ 0 h 77"/>
                  <a:gd name="T2" fmla="*/ 174421 w 31"/>
                  <a:gd name="T3" fmla="*/ 31435 h 77"/>
                  <a:gd name="T4" fmla="*/ 193109 w 31"/>
                  <a:gd name="T5" fmla="*/ 113165 h 77"/>
                  <a:gd name="T6" fmla="*/ 193109 w 31"/>
                  <a:gd name="T7" fmla="*/ 396076 h 77"/>
                  <a:gd name="T8" fmla="*/ 168192 w 31"/>
                  <a:gd name="T9" fmla="*/ 465232 h 77"/>
                  <a:gd name="T10" fmla="*/ 99669 w 31"/>
                  <a:gd name="T11" fmla="*/ 484093 h 77"/>
                  <a:gd name="T12" fmla="*/ 12459 w 31"/>
                  <a:gd name="T13" fmla="*/ 452658 h 77"/>
                  <a:gd name="T14" fmla="*/ 0 w 31"/>
                  <a:gd name="T15" fmla="*/ 358355 h 77"/>
                  <a:gd name="T16" fmla="*/ 0 w 31"/>
                  <a:gd name="T17" fmla="*/ 132025 h 77"/>
                  <a:gd name="T18" fmla="*/ 18688 w 31"/>
                  <a:gd name="T19" fmla="*/ 37722 h 77"/>
                  <a:gd name="T20" fmla="*/ 105898 w 31"/>
                  <a:gd name="T21" fmla="*/ 0 h 77"/>
                  <a:gd name="T22" fmla="*/ 99669 w 31"/>
                  <a:gd name="T23" fmla="*/ 440085 h 77"/>
                  <a:gd name="T24" fmla="*/ 137045 w 31"/>
                  <a:gd name="T25" fmla="*/ 370928 h 77"/>
                  <a:gd name="T26" fmla="*/ 137045 w 31"/>
                  <a:gd name="T27" fmla="*/ 106878 h 77"/>
                  <a:gd name="T28" fmla="*/ 99669 w 31"/>
                  <a:gd name="T29" fmla="*/ 44008 h 77"/>
                  <a:gd name="T30" fmla="*/ 56064 w 31"/>
                  <a:gd name="T31" fmla="*/ 106878 h 77"/>
                  <a:gd name="T32" fmla="*/ 56064 w 31"/>
                  <a:gd name="T33" fmla="*/ 125738 h 77"/>
                  <a:gd name="T34" fmla="*/ 56064 w 31"/>
                  <a:gd name="T35" fmla="*/ 144599 h 77"/>
                  <a:gd name="T36" fmla="*/ 56064 w 31"/>
                  <a:gd name="T37" fmla="*/ 220042 h 77"/>
                  <a:gd name="T38" fmla="*/ 56064 w 31"/>
                  <a:gd name="T39" fmla="*/ 301772 h 77"/>
                  <a:gd name="T40" fmla="*/ 56064 w 31"/>
                  <a:gd name="T41" fmla="*/ 370928 h 77"/>
                  <a:gd name="T42" fmla="*/ 99669 w 31"/>
                  <a:gd name="T43" fmla="*/ 440085 h 77"/>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31" h="77">
                    <a:moveTo>
                      <a:pt x="17" y="0"/>
                    </a:moveTo>
                    <a:cubicBezTo>
                      <a:pt x="22" y="0"/>
                      <a:pt x="26" y="2"/>
                      <a:pt x="28" y="5"/>
                    </a:cubicBezTo>
                    <a:cubicBezTo>
                      <a:pt x="30" y="8"/>
                      <a:pt x="31" y="12"/>
                      <a:pt x="31" y="18"/>
                    </a:cubicBezTo>
                    <a:cubicBezTo>
                      <a:pt x="31" y="63"/>
                      <a:pt x="31" y="63"/>
                      <a:pt x="31" y="63"/>
                    </a:cubicBezTo>
                    <a:cubicBezTo>
                      <a:pt x="31" y="67"/>
                      <a:pt x="30" y="71"/>
                      <a:pt x="27" y="74"/>
                    </a:cubicBezTo>
                    <a:cubicBezTo>
                      <a:pt x="24" y="76"/>
                      <a:pt x="21" y="77"/>
                      <a:pt x="16" y="77"/>
                    </a:cubicBezTo>
                    <a:cubicBezTo>
                      <a:pt x="9" y="77"/>
                      <a:pt x="5" y="76"/>
                      <a:pt x="2" y="72"/>
                    </a:cubicBezTo>
                    <a:cubicBezTo>
                      <a:pt x="1" y="69"/>
                      <a:pt x="0" y="64"/>
                      <a:pt x="0" y="57"/>
                    </a:cubicBezTo>
                    <a:cubicBezTo>
                      <a:pt x="0" y="21"/>
                      <a:pt x="0" y="21"/>
                      <a:pt x="0" y="21"/>
                    </a:cubicBezTo>
                    <a:cubicBezTo>
                      <a:pt x="0" y="14"/>
                      <a:pt x="1" y="8"/>
                      <a:pt x="3" y="6"/>
                    </a:cubicBezTo>
                    <a:cubicBezTo>
                      <a:pt x="5" y="2"/>
                      <a:pt x="10" y="0"/>
                      <a:pt x="17" y="0"/>
                    </a:cubicBezTo>
                    <a:close/>
                    <a:moveTo>
                      <a:pt x="16" y="70"/>
                    </a:moveTo>
                    <a:cubicBezTo>
                      <a:pt x="20" y="70"/>
                      <a:pt x="22" y="66"/>
                      <a:pt x="22" y="59"/>
                    </a:cubicBezTo>
                    <a:cubicBezTo>
                      <a:pt x="22" y="17"/>
                      <a:pt x="22" y="17"/>
                      <a:pt x="22" y="17"/>
                    </a:cubicBezTo>
                    <a:cubicBezTo>
                      <a:pt x="22" y="10"/>
                      <a:pt x="20" y="7"/>
                      <a:pt x="16" y="7"/>
                    </a:cubicBezTo>
                    <a:cubicBezTo>
                      <a:pt x="11" y="7"/>
                      <a:pt x="9" y="11"/>
                      <a:pt x="9" y="17"/>
                    </a:cubicBezTo>
                    <a:cubicBezTo>
                      <a:pt x="9" y="20"/>
                      <a:pt x="9" y="20"/>
                      <a:pt x="9" y="20"/>
                    </a:cubicBezTo>
                    <a:cubicBezTo>
                      <a:pt x="9" y="23"/>
                      <a:pt x="9" y="23"/>
                      <a:pt x="9" y="23"/>
                    </a:cubicBezTo>
                    <a:cubicBezTo>
                      <a:pt x="9" y="35"/>
                      <a:pt x="9" y="35"/>
                      <a:pt x="9" y="35"/>
                    </a:cubicBezTo>
                    <a:cubicBezTo>
                      <a:pt x="9" y="48"/>
                      <a:pt x="9" y="48"/>
                      <a:pt x="9" y="48"/>
                    </a:cubicBezTo>
                    <a:cubicBezTo>
                      <a:pt x="9" y="59"/>
                      <a:pt x="9" y="59"/>
                      <a:pt x="9" y="59"/>
                    </a:cubicBezTo>
                    <a:cubicBezTo>
                      <a:pt x="9" y="66"/>
                      <a:pt x="11" y="70"/>
                      <a:pt x="16" y="70"/>
                    </a:cubicBezTo>
                    <a:close/>
                  </a:path>
                </a:pathLst>
              </a:custGeom>
              <a:solidFill>
                <a:srgbClr val="FFFFFF"/>
              </a:solidFill>
              <a:ln>
                <a:noFill/>
              </a:ln>
              <a:extLst>
                <a:ext uri="{91240B29-F687-4F45-9708-019B960494DF}">
                  <a14:hiddenLine xmlns:a14="http://schemas.microsoft.com/office/drawing/2010/main" w="15875">
                    <a:solidFill>
                      <a:srgbClr val="000000"/>
                    </a:solidFill>
                    <a:prstDash val="solid"/>
                    <a:miter lim="800000"/>
                    <a:headEnd/>
                    <a:tailEnd/>
                  </a14:hiddenLine>
                </a:ext>
              </a:extLst>
            </p:spPr>
            <p:txBody>
              <a:bodyPr/>
              <a:lstStyle/>
              <a:p>
                <a:endParaRPr lang="zh-CN" altLang="en-US" sz="2255"/>
              </a:p>
            </p:txBody>
          </p:sp>
          <p:sp>
            <p:nvSpPr>
              <p:cNvPr id="72740" name="Freeform 57"/>
              <p:cNvSpPr/>
              <p:nvPr/>
            </p:nvSpPr>
            <p:spPr bwMode="auto">
              <a:xfrm>
                <a:off x="12584001" y="863694"/>
                <a:ext cx="113749" cy="478803"/>
              </a:xfrm>
              <a:custGeom>
                <a:avLst/>
                <a:gdLst>
                  <a:gd name="T0" fmla="*/ 0 w 18"/>
                  <a:gd name="T1" fmla="*/ 69300 h 76"/>
                  <a:gd name="T2" fmla="*/ 69513 w 18"/>
                  <a:gd name="T3" fmla="*/ 0 h 76"/>
                  <a:gd name="T4" fmla="*/ 113749 w 18"/>
                  <a:gd name="T5" fmla="*/ 0 h 76"/>
                  <a:gd name="T6" fmla="*/ 113749 w 18"/>
                  <a:gd name="T7" fmla="*/ 478803 h 76"/>
                  <a:gd name="T8" fmla="*/ 50555 w 18"/>
                  <a:gd name="T9" fmla="*/ 478803 h 76"/>
                  <a:gd name="T10" fmla="*/ 50555 w 18"/>
                  <a:gd name="T11" fmla="*/ 119701 h 76"/>
                  <a:gd name="T12" fmla="*/ 0 w 18"/>
                  <a:gd name="T13" fmla="*/ 119701 h 76"/>
                  <a:gd name="T14" fmla="*/ 0 w 18"/>
                  <a:gd name="T15" fmla="*/ 69300 h 7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8" h="76">
                    <a:moveTo>
                      <a:pt x="0" y="11"/>
                    </a:moveTo>
                    <a:cubicBezTo>
                      <a:pt x="7" y="10"/>
                      <a:pt x="10" y="7"/>
                      <a:pt x="11" y="0"/>
                    </a:cubicBezTo>
                    <a:cubicBezTo>
                      <a:pt x="18" y="0"/>
                      <a:pt x="18" y="0"/>
                      <a:pt x="18" y="0"/>
                    </a:cubicBezTo>
                    <a:cubicBezTo>
                      <a:pt x="18" y="76"/>
                      <a:pt x="18" y="76"/>
                      <a:pt x="18" y="76"/>
                    </a:cubicBezTo>
                    <a:cubicBezTo>
                      <a:pt x="8" y="76"/>
                      <a:pt x="8" y="76"/>
                      <a:pt x="8" y="76"/>
                    </a:cubicBezTo>
                    <a:cubicBezTo>
                      <a:pt x="8" y="19"/>
                      <a:pt x="8" y="19"/>
                      <a:pt x="8" y="19"/>
                    </a:cubicBezTo>
                    <a:cubicBezTo>
                      <a:pt x="0" y="19"/>
                      <a:pt x="0" y="19"/>
                      <a:pt x="0" y="19"/>
                    </a:cubicBezTo>
                    <a:lnTo>
                      <a:pt x="0" y="11"/>
                    </a:lnTo>
                    <a:close/>
                  </a:path>
                </a:pathLst>
              </a:custGeom>
              <a:solidFill>
                <a:srgbClr val="FFFFFF"/>
              </a:solidFill>
              <a:ln>
                <a:noFill/>
              </a:ln>
              <a:extLst>
                <a:ext uri="{91240B29-F687-4F45-9708-019B960494DF}">
                  <a14:hiddenLine xmlns:a14="http://schemas.microsoft.com/office/drawing/2010/main" w="15875">
                    <a:solidFill>
                      <a:srgbClr val="000000"/>
                    </a:solidFill>
                    <a:prstDash val="solid"/>
                    <a:miter lim="800000"/>
                    <a:headEnd/>
                    <a:tailEnd/>
                  </a14:hiddenLine>
                </a:ext>
              </a:extLst>
            </p:spPr>
            <p:txBody>
              <a:bodyPr/>
              <a:lstStyle/>
              <a:p>
                <a:endParaRPr lang="zh-CN" altLang="en-US" sz="2255"/>
              </a:p>
            </p:txBody>
          </p:sp>
        </p:grpSp>
      </p:grpSp>
      <p:grpSp>
        <p:nvGrpSpPr>
          <p:cNvPr id="4" name="组合 3"/>
          <p:cNvGrpSpPr/>
          <p:nvPr/>
        </p:nvGrpSpPr>
        <p:grpSpPr>
          <a:xfrm>
            <a:off x="6413501" y="2574551"/>
            <a:ext cx="4883149" cy="1127247"/>
            <a:chOff x="5114098" y="2019003"/>
            <a:chExt cx="3893803" cy="898862"/>
          </a:xfrm>
        </p:grpSpPr>
        <p:grpSp>
          <p:nvGrpSpPr>
            <p:cNvPr id="72707" name="组合 130"/>
            <p:cNvGrpSpPr/>
            <p:nvPr/>
          </p:nvGrpSpPr>
          <p:grpSpPr bwMode="auto">
            <a:xfrm>
              <a:off x="5114098" y="2019003"/>
              <a:ext cx="3893803" cy="898862"/>
              <a:chOff x="6414055" y="1323255"/>
              <a:chExt cx="4882261" cy="1141097"/>
            </a:xfrm>
          </p:grpSpPr>
          <p:grpSp>
            <p:nvGrpSpPr>
              <p:cNvPr id="72777" name="组合 131"/>
              <p:cNvGrpSpPr/>
              <p:nvPr/>
            </p:nvGrpSpPr>
            <p:grpSpPr bwMode="auto">
              <a:xfrm>
                <a:off x="6533536" y="1423406"/>
                <a:ext cx="4762780" cy="940796"/>
                <a:chOff x="3791744" y="5346476"/>
                <a:chExt cx="5832648" cy="1152128"/>
              </a:xfrm>
            </p:grpSpPr>
            <p:sp>
              <p:nvSpPr>
                <p:cNvPr id="139" name="圆角矩形 138"/>
                <p:cNvSpPr/>
                <p:nvPr/>
              </p:nvSpPr>
              <p:spPr>
                <a:xfrm>
                  <a:off x="4007768" y="5518711"/>
                  <a:ext cx="5400600" cy="807659"/>
                </a:xfrm>
                <a:prstGeom prst="roundRect">
                  <a:avLst>
                    <a:gd name="adj" fmla="val 50000"/>
                  </a:avLst>
                </a:prstGeom>
                <a:solidFill>
                  <a:schemeClr val="accent1"/>
                </a:solidFill>
                <a:ln>
                  <a:gradFill flip="none" rotWithShape="1">
                    <a:gsLst>
                      <a:gs pos="100000">
                        <a:schemeClr val="bg1"/>
                      </a:gs>
                      <a:gs pos="0">
                        <a:schemeClr val="bg1">
                          <a:lumMod val="7500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255"/>
                </a:p>
              </p:txBody>
            </p:sp>
            <p:sp>
              <p:nvSpPr>
                <p:cNvPr id="140" name="任意多边形 139"/>
                <p:cNvSpPr/>
                <p:nvPr/>
              </p:nvSpPr>
              <p:spPr>
                <a:xfrm>
                  <a:off x="3791205" y="5346272"/>
                  <a:ext cx="5833187" cy="1152534"/>
                </a:xfrm>
                <a:custGeom>
                  <a:avLst/>
                  <a:gdLst>
                    <a:gd name="connsiteX0" fmla="*/ 619854 w 5832648"/>
                    <a:gd name="connsiteY0" fmla="*/ 172234 h 1152128"/>
                    <a:gd name="connsiteX1" fmla="*/ 247759 w 5832648"/>
                    <a:gd name="connsiteY1" fmla="*/ 418875 h 1152128"/>
                    <a:gd name="connsiteX2" fmla="*/ 216024 w 5832648"/>
                    <a:gd name="connsiteY2" fmla="*/ 576064 h 1152128"/>
                    <a:gd name="connsiteX3" fmla="*/ 216024 w 5832648"/>
                    <a:gd name="connsiteY3" fmla="*/ 576063 h 1152128"/>
                    <a:gd name="connsiteX4" fmla="*/ 216024 w 5832648"/>
                    <a:gd name="connsiteY4" fmla="*/ 576064 h 1152128"/>
                    <a:gd name="connsiteX5" fmla="*/ 216024 w 5832648"/>
                    <a:gd name="connsiteY5" fmla="*/ 576064 h 1152128"/>
                    <a:gd name="connsiteX6" fmla="*/ 247759 w 5832648"/>
                    <a:gd name="connsiteY6" fmla="*/ 733252 h 1152128"/>
                    <a:gd name="connsiteX7" fmla="*/ 619854 w 5832648"/>
                    <a:gd name="connsiteY7" fmla="*/ 979893 h 1152128"/>
                    <a:gd name="connsiteX8" fmla="*/ 5212794 w 5832648"/>
                    <a:gd name="connsiteY8" fmla="*/ 979894 h 1152128"/>
                    <a:gd name="connsiteX9" fmla="*/ 5616624 w 5832648"/>
                    <a:gd name="connsiteY9" fmla="*/ 576064 h 1152128"/>
                    <a:gd name="connsiteX10" fmla="*/ 5616625 w 5832648"/>
                    <a:gd name="connsiteY10" fmla="*/ 576064 h 1152128"/>
                    <a:gd name="connsiteX11" fmla="*/ 5212795 w 5832648"/>
                    <a:gd name="connsiteY11" fmla="*/ 172234 h 1152128"/>
                    <a:gd name="connsiteX12" fmla="*/ 576064 w 5832648"/>
                    <a:gd name="connsiteY12" fmla="*/ 0 h 1152128"/>
                    <a:gd name="connsiteX13" fmla="*/ 5256584 w 5832648"/>
                    <a:gd name="connsiteY13" fmla="*/ 0 h 1152128"/>
                    <a:gd name="connsiteX14" fmla="*/ 5832648 w 5832648"/>
                    <a:gd name="connsiteY14" fmla="*/ 576064 h 1152128"/>
                    <a:gd name="connsiteX15" fmla="*/ 5256584 w 5832648"/>
                    <a:gd name="connsiteY15" fmla="*/ 1152128 h 1152128"/>
                    <a:gd name="connsiteX16" fmla="*/ 576064 w 5832648"/>
                    <a:gd name="connsiteY16" fmla="*/ 1152128 h 1152128"/>
                    <a:gd name="connsiteX17" fmla="*/ 0 w 5832648"/>
                    <a:gd name="connsiteY17" fmla="*/ 576064 h 1152128"/>
                    <a:gd name="connsiteX18" fmla="*/ 576064 w 5832648"/>
                    <a:gd name="connsiteY18" fmla="*/ 0 h 1152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832648" h="1152128">
                      <a:moveTo>
                        <a:pt x="619854" y="172234"/>
                      </a:moveTo>
                      <a:cubicBezTo>
                        <a:pt x="452583" y="172234"/>
                        <a:pt x="309064" y="273935"/>
                        <a:pt x="247759" y="418875"/>
                      </a:cubicBezTo>
                      <a:lnTo>
                        <a:pt x="216024" y="576064"/>
                      </a:lnTo>
                      <a:lnTo>
                        <a:pt x="216024" y="576063"/>
                      </a:lnTo>
                      <a:lnTo>
                        <a:pt x="216024" y="576064"/>
                      </a:lnTo>
                      <a:lnTo>
                        <a:pt x="216024" y="576064"/>
                      </a:lnTo>
                      <a:lnTo>
                        <a:pt x="247759" y="733252"/>
                      </a:lnTo>
                      <a:cubicBezTo>
                        <a:pt x="309064" y="878193"/>
                        <a:pt x="452583" y="979893"/>
                        <a:pt x="619854" y="979893"/>
                      </a:cubicBezTo>
                      <a:lnTo>
                        <a:pt x="5212794" y="979894"/>
                      </a:lnTo>
                      <a:cubicBezTo>
                        <a:pt x="5435823" y="979894"/>
                        <a:pt x="5616624" y="799093"/>
                        <a:pt x="5616624" y="576064"/>
                      </a:cubicBezTo>
                      <a:lnTo>
                        <a:pt x="5616625" y="576064"/>
                      </a:lnTo>
                      <a:cubicBezTo>
                        <a:pt x="5616625" y="353035"/>
                        <a:pt x="5435824" y="172234"/>
                        <a:pt x="5212795" y="172234"/>
                      </a:cubicBezTo>
                      <a:close/>
                      <a:moveTo>
                        <a:pt x="576064" y="0"/>
                      </a:moveTo>
                      <a:lnTo>
                        <a:pt x="5256584" y="0"/>
                      </a:lnTo>
                      <a:cubicBezTo>
                        <a:pt x="5574735" y="0"/>
                        <a:pt x="5832648" y="257913"/>
                        <a:pt x="5832648" y="576064"/>
                      </a:cubicBezTo>
                      <a:cubicBezTo>
                        <a:pt x="5832648" y="894215"/>
                        <a:pt x="5574735" y="1152128"/>
                        <a:pt x="5256584" y="1152128"/>
                      </a:cubicBezTo>
                      <a:lnTo>
                        <a:pt x="576064" y="1152128"/>
                      </a:lnTo>
                      <a:cubicBezTo>
                        <a:pt x="257913" y="1152128"/>
                        <a:pt x="0" y="894215"/>
                        <a:pt x="0" y="576064"/>
                      </a:cubicBezTo>
                      <a:cubicBezTo>
                        <a:pt x="0" y="257913"/>
                        <a:pt x="257913" y="0"/>
                        <a:pt x="576064" y="0"/>
                      </a:cubicBezTo>
                      <a:close/>
                    </a:path>
                  </a:pathLst>
                </a:custGeom>
                <a:solidFill>
                  <a:srgbClr val="F3F3F3"/>
                </a:solidFill>
                <a:ln>
                  <a:noFill/>
                </a:ln>
                <a:effectLst>
                  <a:outerShdw blurRad="889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255"/>
                </a:p>
              </p:txBody>
            </p:sp>
            <p:sp>
              <p:nvSpPr>
                <p:cNvPr id="141" name="圆角矩形 140"/>
                <p:cNvSpPr/>
                <p:nvPr/>
              </p:nvSpPr>
              <p:spPr>
                <a:xfrm>
                  <a:off x="3791744" y="5346476"/>
                  <a:ext cx="5832648" cy="1152128"/>
                </a:xfrm>
                <a:prstGeom prst="roundRect">
                  <a:avLst>
                    <a:gd name="adj" fmla="val 50000"/>
                  </a:avLst>
                </a:prstGeom>
                <a:noFill/>
                <a:ln>
                  <a:gradFill flip="none" rotWithShape="1">
                    <a:gsLst>
                      <a:gs pos="0">
                        <a:schemeClr val="bg1"/>
                      </a:gs>
                      <a:gs pos="100000">
                        <a:schemeClr val="bg1">
                          <a:lumMod val="7500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255"/>
                </a:p>
              </p:txBody>
            </p:sp>
          </p:grpSp>
          <p:grpSp>
            <p:nvGrpSpPr>
              <p:cNvPr id="72778" name="组合 132"/>
              <p:cNvGrpSpPr/>
              <p:nvPr/>
            </p:nvGrpSpPr>
            <p:grpSpPr bwMode="auto">
              <a:xfrm>
                <a:off x="6414055" y="1323255"/>
                <a:ext cx="1141097" cy="1141097"/>
                <a:chOff x="6124811" y="347435"/>
                <a:chExt cx="1141097" cy="1141097"/>
              </a:xfrm>
            </p:grpSpPr>
            <p:sp>
              <p:nvSpPr>
                <p:cNvPr id="134" name="椭圆 133"/>
                <p:cNvSpPr/>
                <p:nvPr/>
              </p:nvSpPr>
              <p:spPr>
                <a:xfrm>
                  <a:off x="6234329" y="456942"/>
                  <a:ext cx="922169" cy="92208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255"/>
                </a:p>
              </p:txBody>
            </p:sp>
            <p:grpSp>
              <p:nvGrpSpPr>
                <p:cNvPr id="72780" name="组合 134"/>
                <p:cNvGrpSpPr/>
                <p:nvPr/>
              </p:nvGrpSpPr>
              <p:grpSpPr bwMode="auto">
                <a:xfrm>
                  <a:off x="6124811" y="347435"/>
                  <a:ext cx="1141097" cy="1141097"/>
                  <a:chOff x="3733576" y="3930057"/>
                  <a:chExt cx="1800000" cy="1800000"/>
                </a:xfrm>
              </p:grpSpPr>
              <p:sp>
                <p:nvSpPr>
                  <p:cNvPr id="136" name="椭圆 135"/>
                  <p:cNvSpPr/>
                  <p:nvPr/>
                </p:nvSpPr>
                <p:spPr>
                  <a:xfrm>
                    <a:off x="4003576" y="4200057"/>
                    <a:ext cx="1260000" cy="1260000"/>
                  </a:xfrm>
                  <a:prstGeom prst="ellipse">
                    <a:avLst/>
                  </a:prstGeom>
                  <a:noFill/>
                  <a:ln>
                    <a:gradFill flip="none" rotWithShape="1">
                      <a:gsLst>
                        <a:gs pos="100000">
                          <a:schemeClr val="bg1"/>
                        </a:gs>
                        <a:gs pos="0">
                          <a:schemeClr val="bg1">
                            <a:lumMod val="7500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255"/>
                  </a:p>
                </p:txBody>
              </p:sp>
              <p:sp>
                <p:nvSpPr>
                  <p:cNvPr id="137" name="任意多边形 136"/>
                  <p:cNvSpPr/>
                  <p:nvPr/>
                </p:nvSpPr>
                <p:spPr>
                  <a:xfrm>
                    <a:off x="3733576" y="3930057"/>
                    <a:ext cx="1800170" cy="1800000"/>
                  </a:xfrm>
                  <a:custGeom>
                    <a:avLst/>
                    <a:gdLst>
                      <a:gd name="connsiteX0" fmla="*/ 900000 w 1800000"/>
                      <a:gd name="connsiteY0" fmla="*/ 0 h 1800000"/>
                      <a:gd name="connsiteX1" fmla="*/ 1800000 w 1800000"/>
                      <a:gd name="connsiteY1" fmla="*/ 900000 h 1800000"/>
                      <a:gd name="connsiteX2" fmla="*/ 900000 w 1800000"/>
                      <a:gd name="connsiteY2" fmla="*/ 1800000 h 1800000"/>
                      <a:gd name="connsiteX3" fmla="*/ 0 w 1800000"/>
                      <a:gd name="connsiteY3" fmla="*/ 900000 h 1800000"/>
                      <a:gd name="connsiteX4" fmla="*/ 900000 w 1800000"/>
                      <a:gd name="connsiteY4" fmla="*/ 0 h 1800000"/>
                      <a:gd name="connsiteX5" fmla="*/ 900000 w 1800000"/>
                      <a:gd name="connsiteY5" fmla="*/ 270000 h 1800000"/>
                      <a:gd name="connsiteX6" fmla="*/ 270000 w 1800000"/>
                      <a:gd name="connsiteY6" fmla="*/ 900000 h 1800000"/>
                      <a:gd name="connsiteX7" fmla="*/ 900000 w 1800000"/>
                      <a:gd name="connsiteY7" fmla="*/ 1530000 h 1800000"/>
                      <a:gd name="connsiteX8" fmla="*/ 1530000 w 1800000"/>
                      <a:gd name="connsiteY8" fmla="*/ 900000 h 1800000"/>
                      <a:gd name="connsiteX9" fmla="*/ 900000 w 1800000"/>
                      <a:gd name="connsiteY9" fmla="*/ 270000 h 18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000" h="1800000">
                        <a:moveTo>
                          <a:pt x="900000" y="0"/>
                        </a:moveTo>
                        <a:cubicBezTo>
                          <a:pt x="1397056" y="0"/>
                          <a:pt x="1800000" y="402944"/>
                          <a:pt x="1800000" y="900000"/>
                        </a:cubicBezTo>
                        <a:cubicBezTo>
                          <a:pt x="1800000" y="1397056"/>
                          <a:pt x="1397056" y="1800000"/>
                          <a:pt x="900000" y="1800000"/>
                        </a:cubicBezTo>
                        <a:cubicBezTo>
                          <a:pt x="402944" y="1800000"/>
                          <a:pt x="0" y="1397056"/>
                          <a:pt x="0" y="900000"/>
                        </a:cubicBezTo>
                        <a:cubicBezTo>
                          <a:pt x="0" y="402944"/>
                          <a:pt x="402944" y="0"/>
                          <a:pt x="900000" y="0"/>
                        </a:cubicBezTo>
                        <a:close/>
                        <a:moveTo>
                          <a:pt x="900000" y="270000"/>
                        </a:moveTo>
                        <a:cubicBezTo>
                          <a:pt x="552061" y="270000"/>
                          <a:pt x="270000" y="552061"/>
                          <a:pt x="270000" y="900000"/>
                        </a:cubicBezTo>
                        <a:cubicBezTo>
                          <a:pt x="270000" y="1247939"/>
                          <a:pt x="552061" y="1530000"/>
                          <a:pt x="900000" y="1530000"/>
                        </a:cubicBezTo>
                        <a:cubicBezTo>
                          <a:pt x="1247939" y="1530000"/>
                          <a:pt x="1530000" y="1247939"/>
                          <a:pt x="1530000" y="900000"/>
                        </a:cubicBezTo>
                        <a:cubicBezTo>
                          <a:pt x="1530000" y="552061"/>
                          <a:pt x="1247939" y="270000"/>
                          <a:pt x="900000" y="270000"/>
                        </a:cubicBezTo>
                        <a:close/>
                      </a:path>
                    </a:pathLst>
                  </a:custGeom>
                  <a:gradFill>
                    <a:gsLst>
                      <a:gs pos="0">
                        <a:srgbClr val="F0F0F0"/>
                      </a:gs>
                      <a:gs pos="100000">
                        <a:srgbClr val="DBDBDB"/>
                      </a:gs>
                    </a:gsLst>
                    <a:lin ang="2700000" scaled="1"/>
                  </a:gradFill>
                  <a:ln>
                    <a:noFill/>
                  </a:ln>
                  <a:effectLst>
                    <a:outerShdw blurRad="889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255"/>
                  </a:p>
                </p:txBody>
              </p:sp>
              <p:sp>
                <p:nvSpPr>
                  <p:cNvPr id="138" name="椭圆 137"/>
                  <p:cNvSpPr/>
                  <p:nvPr/>
                </p:nvSpPr>
                <p:spPr>
                  <a:xfrm>
                    <a:off x="3733576" y="3930057"/>
                    <a:ext cx="1800000" cy="1800000"/>
                  </a:xfrm>
                  <a:prstGeom prst="ellipse">
                    <a:avLst/>
                  </a:prstGeom>
                  <a:noFill/>
                  <a:ln>
                    <a:gradFill flip="none" rotWithShape="1">
                      <a:gsLst>
                        <a:gs pos="0">
                          <a:schemeClr val="bg1"/>
                        </a:gs>
                        <a:gs pos="100000">
                          <a:schemeClr val="bg1">
                            <a:lumMod val="7500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255"/>
                  </a:p>
                </p:txBody>
              </p:sp>
            </p:grpSp>
          </p:grpSp>
        </p:grpSp>
        <p:sp>
          <p:nvSpPr>
            <p:cNvPr id="72711" name="文本框 164"/>
            <p:cNvSpPr txBox="1">
              <a:spLocks noChangeArrowheads="1"/>
            </p:cNvSpPr>
            <p:nvPr/>
          </p:nvSpPr>
          <p:spPr bwMode="auto">
            <a:xfrm>
              <a:off x="6167299" y="2334042"/>
              <a:ext cx="1792946" cy="319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028" tIns="45514" rIns="91028" bIns="45514">
              <a:spAutoFit/>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r>
                <a:rPr lang="zh-CN" altLang="en-US" sz="2005" dirty="0">
                  <a:solidFill>
                    <a:schemeClr val="bg1"/>
                  </a:solidFill>
                  <a:latin typeface="Arial" panose="020B0604020202020204" pitchFamily="34" charset="0"/>
                  <a:cs typeface="Arial" panose="020B0604020202020204" pitchFamily="34" charset="0"/>
                </a:rPr>
                <a:t>点击添加标题文字</a:t>
              </a:r>
            </a:p>
          </p:txBody>
        </p:sp>
        <p:grpSp>
          <p:nvGrpSpPr>
            <p:cNvPr id="72715" name="组合 171"/>
            <p:cNvGrpSpPr/>
            <p:nvPr/>
          </p:nvGrpSpPr>
          <p:grpSpPr bwMode="auto">
            <a:xfrm>
              <a:off x="5428034" y="2310289"/>
              <a:ext cx="534195" cy="475059"/>
              <a:chOff x="952501" y="6013451"/>
              <a:chExt cx="511175" cy="460375"/>
            </a:xfrm>
          </p:grpSpPr>
          <p:sp>
            <p:nvSpPr>
              <p:cNvPr id="173" name="Freeform 58"/>
              <p:cNvSpPr/>
              <p:nvPr/>
            </p:nvSpPr>
            <p:spPr bwMode="auto">
              <a:xfrm>
                <a:off x="971551" y="6021388"/>
                <a:ext cx="492125" cy="452438"/>
              </a:xfrm>
              <a:custGeom>
                <a:avLst/>
                <a:gdLst>
                  <a:gd name="T0" fmla="*/ 137 w 310"/>
                  <a:gd name="T1" fmla="*/ 285 h 285"/>
                  <a:gd name="T2" fmla="*/ 0 w 310"/>
                  <a:gd name="T3" fmla="*/ 171 h 285"/>
                  <a:gd name="T4" fmla="*/ 2 w 310"/>
                  <a:gd name="T5" fmla="*/ 12 h 285"/>
                  <a:gd name="T6" fmla="*/ 54 w 310"/>
                  <a:gd name="T7" fmla="*/ 7 h 285"/>
                  <a:gd name="T8" fmla="*/ 87 w 310"/>
                  <a:gd name="T9" fmla="*/ 40 h 285"/>
                  <a:gd name="T10" fmla="*/ 97 w 310"/>
                  <a:gd name="T11" fmla="*/ 7 h 285"/>
                  <a:gd name="T12" fmla="*/ 137 w 310"/>
                  <a:gd name="T13" fmla="*/ 0 h 285"/>
                  <a:gd name="T14" fmla="*/ 310 w 310"/>
                  <a:gd name="T15" fmla="*/ 150 h 285"/>
                  <a:gd name="T16" fmla="*/ 137 w 310"/>
                  <a:gd name="T17" fmla="*/ 285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0" h="285">
                    <a:moveTo>
                      <a:pt x="137" y="285"/>
                    </a:moveTo>
                    <a:lnTo>
                      <a:pt x="0" y="171"/>
                    </a:lnTo>
                    <a:lnTo>
                      <a:pt x="2" y="12"/>
                    </a:lnTo>
                    <a:lnTo>
                      <a:pt x="54" y="7"/>
                    </a:lnTo>
                    <a:lnTo>
                      <a:pt x="87" y="40"/>
                    </a:lnTo>
                    <a:lnTo>
                      <a:pt x="97" y="7"/>
                    </a:lnTo>
                    <a:lnTo>
                      <a:pt x="137" y="0"/>
                    </a:lnTo>
                    <a:lnTo>
                      <a:pt x="310" y="150"/>
                    </a:lnTo>
                    <a:lnTo>
                      <a:pt x="137" y="285"/>
                    </a:lnTo>
                    <a:close/>
                  </a:path>
                </a:pathLst>
              </a:custGeom>
              <a:gradFill flip="none" rotWithShape="1">
                <a:gsLst>
                  <a:gs pos="73000">
                    <a:srgbClr val="0D0D0D">
                      <a:alpha val="0"/>
                    </a:srgbClr>
                  </a:gs>
                  <a:gs pos="100000">
                    <a:schemeClr val="tx1">
                      <a:lumMod val="95000"/>
                      <a:lumOff val="5000"/>
                      <a:alpha val="0"/>
                    </a:schemeClr>
                  </a:gs>
                  <a:gs pos="0">
                    <a:schemeClr val="tx1">
                      <a:lumMod val="95000"/>
                      <a:lumOff val="5000"/>
                      <a:alpha val="55000"/>
                    </a:schemeClr>
                  </a:gs>
                </a:gsLst>
                <a:lin ang="2700000" scaled="1"/>
                <a:tileRect/>
              </a:gradFill>
              <a:ln>
                <a:noFill/>
              </a:ln>
            </p:spPr>
            <p:txBody>
              <a:bodyPr/>
              <a:lstStyle/>
              <a:p>
                <a:pPr>
                  <a:defRPr/>
                </a:pPr>
                <a:endParaRPr lang="zh-CN" altLang="en-US" sz="2255"/>
              </a:p>
            </p:txBody>
          </p:sp>
          <p:sp>
            <p:nvSpPr>
              <p:cNvPr id="72734" name="Freeform 59"/>
              <p:cNvSpPr>
                <a:spLocks noEditPoints="1"/>
              </p:cNvSpPr>
              <p:nvPr/>
            </p:nvSpPr>
            <p:spPr bwMode="auto">
              <a:xfrm>
                <a:off x="952501" y="6013451"/>
                <a:ext cx="115888" cy="290513"/>
              </a:xfrm>
              <a:custGeom>
                <a:avLst/>
                <a:gdLst>
                  <a:gd name="T0" fmla="*/ 63551 w 31"/>
                  <a:gd name="T1" fmla="*/ 0 h 77"/>
                  <a:gd name="T2" fmla="*/ 104673 w 31"/>
                  <a:gd name="T3" fmla="*/ 18864 h 77"/>
                  <a:gd name="T4" fmla="*/ 115888 w 31"/>
                  <a:gd name="T5" fmla="*/ 67912 h 77"/>
                  <a:gd name="T6" fmla="*/ 115888 w 31"/>
                  <a:gd name="T7" fmla="*/ 233920 h 77"/>
                  <a:gd name="T8" fmla="*/ 100935 w 31"/>
                  <a:gd name="T9" fmla="*/ 275421 h 77"/>
                  <a:gd name="T10" fmla="*/ 59813 w 31"/>
                  <a:gd name="T11" fmla="*/ 290513 h 77"/>
                  <a:gd name="T12" fmla="*/ 11215 w 31"/>
                  <a:gd name="T13" fmla="*/ 267876 h 77"/>
                  <a:gd name="T14" fmla="*/ 0 w 31"/>
                  <a:gd name="T15" fmla="*/ 211282 h 77"/>
                  <a:gd name="T16" fmla="*/ 0 w 31"/>
                  <a:gd name="T17" fmla="*/ 79231 h 77"/>
                  <a:gd name="T18" fmla="*/ 11215 w 31"/>
                  <a:gd name="T19" fmla="*/ 18864 h 77"/>
                  <a:gd name="T20" fmla="*/ 63551 w 31"/>
                  <a:gd name="T21" fmla="*/ 0 h 77"/>
                  <a:gd name="T22" fmla="*/ 59813 w 31"/>
                  <a:gd name="T23" fmla="*/ 264103 h 77"/>
                  <a:gd name="T24" fmla="*/ 82243 w 31"/>
                  <a:gd name="T25" fmla="*/ 222601 h 77"/>
                  <a:gd name="T26" fmla="*/ 82243 w 31"/>
                  <a:gd name="T27" fmla="*/ 64139 h 77"/>
                  <a:gd name="T28" fmla="*/ 59813 w 31"/>
                  <a:gd name="T29" fmla="*/ 26410 h 77"/>
                  <a:gd name="T30" fmla="*/ 33645 w 31"/>
                  <a:gd name="T31" fmla="*/ 64139 h 77"/>
                  <a:gd name="T32" fmla="*/ 33645 w 31"/>
                  <a:gd name="T33" fmla="*/ 75458 h 77"/>
                  <a:gd name="T34" fmla="*/ 33645 w 31"/>
                  <a:gd name="T35" fmla="*/ 86777 h 77"/>
                  <a:gd name="T36" fmla="*/ 33645 w 31"/>
                  <a:gd name="T37" fmla="*/ 132051 h 77"/>
                  <a:gd name="T38" fmla="*/ 33645 w 31"/>
                  <a:gd name="T39" fmla="*/ 181099 h 77"/>
                  <a:gd name="T40" fmla="*/ 33645 w 31"/>
                  <a:gd name="T41" fmla="*/ 222601 h 77"/>
                  <a:gd name="T42" fmla="*/ 59813 w 31"/>
                  <a:gd name="T43" fmla="*/ 264103 h 77"/>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31" h="77">
                    <a:moveTo>
                      <a:pt x="17" y="0"/>
                    </a:moveTo>
                    <a:cubicBezTo>
                      <a:pt x="22" y="0"/>
                      <a:pt x="26" y="1"/>
                      <a:pt x="28" y="5"/>
                    </a:cubicBezTo>
                    <a:cubicBezTo>
                      <a:pt x="30" y="8"/>
                      <a:pt x="31" y="12"/>
                      <a:pt x="31" y="18"/>
                    </a:cubicBezTo>
                    <a:cubicBezTo>
                      <a:pt x="31" y="62"/>
                      <a:pt x="31" y="62"/>
                      <a:pt x="31" y="62"/>
                    </a:cubicBezTo>
                    <a:cubicBezTo>
                      <a:pt x="31" y="67"/>
                      <a:pt x="30" y="71"/>
                      <a:pt x="27" y="73"/>
                    </a:cubicBezTo>
                    <a:cubicBezTo>
                      <a:pt x="25" y="76"/>
                      <a:pt x="21" y="77"/>
                      <a:pt x="16" y="77"/>
                    </a:cubicBezTo>
                    <a:cubicBezTo>
                      <a:pt x="9" y="77"/>
                      <a:pt x="5" y="75"/>
                      <a:pt x="3" y="71"/>
                    </a:cubicBezTo>
                    <a:cubicBezTo>
                      <a:pt x="1" y="69"/>
                      <a:pt x="0" y="64"/>
                      <a:pt x="0" y="56"/>
                    </a:cubicBezTo>
                    <a:cubicBezTo>
                      <a:pt x="0" y="21"/>
                      <a:pt x="0" y="21"/>
                      <a:pt x="0" y="21"/>
                    </a:cubicBezTo>
                    <a:cubicBezTo>
                      <a:pt x="0" y="13"/>
                      <a:pt x="1" y="8"/>
                      <a:pt x="3" y="5"/>
                    </a:cubicBezTo>
                    <a:cubicBezTo>
                      <a:pt x="5" y="2"/>
                      <a:pt x="10" y="0"/>
                      <a:pt x="17" y="0"/>
                    </a:cubicBezTo>
                    <a:close/>
                    <a:moveTo>
                      <a:pt x="16" y="70"/>
                    </a:moveTo>
                    <a:cubicBezTo>
                      <a:pt x="20" y="70"/>
                      <a:pt x="22" y="66"/>
                      <a:pt x="22" y="59"/>
                    </a:cubicBezTo>
                    <a:cubicBezTo>
                      <a:pt x="22" y="17"/>
                      <a:pt x="22" y="17"/>
                      <a:pt x="22" y="17"/>
                    </a:cubicBezTo>
                    <a:cubicBezTo>
                      <a:pt x="22" y="10"/>
                      <a:pt x="20" y="7"/>
                      <a:pt x="16" y="7"/>
                    </a:cubicBezTo>
                    <a:cubicBezTo>
                      <a:pt x="11" y="7"/>
                      <a:pt x="9" y="10"/>
                      <a:pt x="9" y="17"/>
                    </a:cubicBezTo>
                    <a:cubicBezTo>
                      <a:pt x="9" y="20"/>
                      <a:pt x="9" y="20"/>
                      <a:pt x="9" y="20"/>
                    </a:cubicBezTo>
                    <a:cubicBezTo>
                      <a:pt x="9" y="23"/>
                      <a:pt x="9" y="23"/>
                      <a:pt x="9" y="23"/>
                    </a:cubicBezTo>
                    <a:cubicBezTo>
                      <a:pt x="9" y="35"/>
                      <a:pt x="9" y="35"/>
                      <a:pt x="9" y="35"/>
                    </a:cubicBezTo>
                    <a:cubicBezTo>
                      <a:pt x="9" y="48"/>
                      <a:pt x="9" y="48"/>
                      <a:pt x="9" y="48"/>
                    </a:cubicBezTo>
                    <a:cubicBezTo>
                      <a:pt x="9" y="59"/>
                      <a:pt x="9" y="59"/>
                      <a:pt x="9" y="59"/>
                    </a:cubicBezTo>
                    <a:cubicBezTo>
                      <a:pt x="9" y="66"/>
                      <a:pt x="11" y="70"/>
                      <a:pt x="16" y="70"/>
                    </a:cubicBezTo>
                    <a:close/>
                  </a:path>
                </a:pathLst>
              </a:custGeom>
              <a:solidFill>
                <a:srgbClr val="FFFFFF"/>
              </a:solidFill>
              <a:ln>
                <a:noFill/>
              </a:ln>
              <a:extLst>
                <a:ext uri="{91240B29-F687-4F45-9708-019B960494DF}">
                  <a14:hiddenLine xmlns:a14="http://schemas.microsoft.com/office/drawing/2010/main" w="15875">
                    <a:solidFill>
                      <a:srgbClr val="000000"/>
                    </a:solidFill>
                    <a:prstDash val="solid"/>
                    <a:miter lim="800000"/>
                    <a:headEnd/>
                    <a:tailEnd/>
                  </a14:hiddenLine>
                </a:ext>
              </a:extLst>
            </p:spPr>
            <p:txBody>
              <a:bodyPr/>
              <a:lstStyle/>
              <a:p>
                <a:endParaRPr lang="zh-CN" altLang="en-US" sz="2255"/>
              </a:p>
            </p:txBody>
          </p:sp>
          <p:sp>
            <p:nvSpPr>
              <p:cNvPr id="72735" name="Freeform 60"/>
              <p:cNvSpPr/>
              <p:nvPr/>
            </p:nvSpPr>
            <p:spPr bwMode="auto">
              <a:xfrm>
                <a:off x="1090613" y="6013451"/>
                <a:ext cx="117475" cy="290513"/>
              </a:xfrm>
              <a:custGeom>
                <a:avLst/>
                <a:gdLst>
                  <a:gd name="T0" fmla="*/ 0 w 31"/>
                  <a:gd name="T1" fmla="*/ 60366 h 77"/>
                  <a:gd name="T2" fmla="*/ 15158 w 31"/>
                  <a:gd name="T3" fmla="*/ 15092 h 77"/>
                  <a:gd name="T4" fmla="*/ 60632 w 31"/>
                  <a:gd name="T5" fmla="*/ 0 h 77"/>
                  <a:gd name="T6" fmla="*/ 109896 w 31"/>
                  <a:gd name="T7" fmla="*/ 22637 h 77"/>
                  <a:gd name="T8" fmla="*/ 117475 w 31"/>
                  <a:gd name="T9" fmla="*/ 83004 h 77"/>
                  <a:gd name="T10" fmla="*/ 113685 w 31"/>
                  <a:gd name="T11" fmla="*/ 113187 h 77"/>
                  <a:gd name="T12" fmla="*/ 102317 w 31"/>
                  <a:gd name="T13" fmla="*/ 143370 h 77"/>
                  <a:gd name="T14" fmla="*/ 68211 w 31"/>
                  <a:gd name="T15" fmla="*/ 196191 h 77"/>
                  <a:gd name="T16" fmla="*/ 41685 w 31"/>
                  <a:gd name="T17" fmla="*/ 256557 h 77"/>
                  <a:gd name="T18" fmla="*/ 117475 w 31"/>
                  <a:gd name="T19" fmla="*/ 256557 h 77"/>
                  <a:gd name="T20" fmla="*/ 117475 w 31"/>
                  <a:gd name="T21" fmla="*/ 286740 h 77"/>
                  <a:gd name="T22" fmla="*/ 30316 w 31"/>
                  <a:gd name="T23" fmla="*/ 290513 h 77"/>
                  <a:gd name="T24" fmla="*/ 0 w 31"/>
                  <a:gd name="T25" fmla="*/ 286740 h 77"/>
                  <a:gd name="T26" fmla="*/ 0 w 31"/>
                  <a:gd name="T27" fmla="*/ 286740 h 77"/>
                  <a:gd name="T28" fmla="*/ 18948 w 31"/>
                  <a:gd name="T29" fmla="*/ 207509 h 77"/>
                  <a:gd name="T30" fmla="*/ 64422 w 31"/>
                  <a:gd name="T31" fmla="*/ 139597 h 77"/>
                  <a:gd name="T32" fmla="*/ 79580 w 31"/>
                  <a:gd name="T33" fmla="*/ 75458 h 77"/>
                  <a:gd name="T34" fmla="*/ 79580 w 31"/>
                  <a:gd name="T35" fmla="*/ 71685 h 77"/>
                  <a:gd name="T36" fmla="*/ 79580 w 31"/>
                  <a:gd name="T37" fmla="*/ 64139 h 77"/>
                  <a:gd name="T38" fmla="*/ 79580 w 31"/>
                  <a:gd name="T39" fmla="*/ 45275 h 77"/>
                  <a:gd name="T40" fmla="*/ 56843 w 31"/>
                  <a:gd name="T41" fmla="*/ 26410 h 77"/>
                  <a:gd name="T42" fmla="*/ 37895 w 31"/>
                  <a:gd name="T43" fmla="*/ 60366 h 77"/>
                  <a:gd name="T44" fmla="*/ 37895 w 31"/>
                  <a:gd name="T45" fmla="*/ 71685 h 77"/>
                  <a:gd name="T46" fmla="*/ 37895 w 31"/>
                  <a:gd name="T47" fmla="*/ 79231 h 77"/>
                  <a:gd name="T48" fmla="*/ 37895 w 31"/>
                  <a:gd name="T49" fmla="*/ 86777 h 77"/>
                  <a:gd name="T50" fmla="*/ 37895 w 31"/>
                  <a:gd name="T51" fmla="*/ 98095 h 77"/>
                  <a:gd name="T52" fmla="*/ 0 w 31"/>
                  <a:gd name="T53" fmla="*/ 98095 h 77"/>
                  <a:gd name="T54" fmla="*/ 0 w 31"/>
                  <a:gd name="T55" fmla="*/ 60366 h 77"/>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31" h="77">
                    <a:moveTo>
                      <a:pt x="0" y="16"/>
                    </a:moveTo>
                    <a:cubicBezTo>
                      <a:pt x="0" y="10"/>
                      <a:pt x="2" y="6"/>
                      <a:pt x="4" y="4"/>
                    </a:cubicBezTo>
                    <a:cubicBezTo>
                      <a:pt x="6" y="1"/>
                      <a:pt x="10" y="0"/>
                      <a:pt x="16" y="0"/>
                    </a:cubicBezTo>
                    <a:cubicBezTo>
                      <a:pt x="23" y="0"/>
                      <a:pt x="27" y="2"/>
                      <a:pt x="29" y="6"/>
                    </a:cubicBezTo>
                    <a:cubicBezTo>
                      <a:pt x="30" y="9"/>
                      <a:pt x="31" y="14"/>
                      <a:pt x="31" y="22"/>
                    </a:cubicBezTo>
                    <a:cubicBezTo>
                      <a:pt x="31" y="25"/>
                      <a:pt x="31" y="28"/>
                      <a:pt x="30" y="30"/>
                    </a:cubicBezTo>
                    <a:cubicBezTo>
                      <a:pt x="30" y="32"/>
                      <a:pt x="29" y="35"/>
                      <a:pt x="27" y="38"/>
                    </a:cubicBezTo>
                    <a:cubicBezTo>
                      <a:pt x="18" y="52"/>
                      <a:pt x="18" y="52"/>
                      <a:pt x="18" y="52"/>
                    </a:cubicBezTo>
                    <a:cubicBezTo>
                      <a:pt x="14" y="58"/>
                      <a:pt x="12" y="63"/>
                      <a:pt x="11" y="68"/>
                    </a:cubicBezTo>
                    <a:cubicBezTo>
                      <a:pt x="31" y="68"/>
                      <a:pt x="31" y="68"/>
                      <a:pt x="31" y="68"/>
                    </a:cubicBezTo>
                    <a:cubicBezTo>
                      <a:pt x="31" y="76"/>
                      <a:pt x="31" y="76"/>
                      <a:pt x="31" y="76"/>
                    </a:cubicBezTo>
                    <a:cubicBezTo>
                      <a:pt x="8" y="77"/>
                      <a:pt x="8" y="77"/>
                      <a:pt x="8" y="77"/>
                    </a:cubicBezTo>
                    <a:cubicBezTo>
                      <a:pt x="0" y="76"/>
                      <a:pt x="0" y="76"/>
                      <a:pt x="0" y="76"/>
                    </a:cubicBezTo>
                    <a:cubicBezTo>
                      <a:pt x="0" y="76"/>
                      <a:pt x="0" y="76"/>
                      <a:pt x="0" y="76"/>
                    </a:cubicBezTo>
                    <a:cubicBezTo>
                      <a:pt x="0" y="68"/>
                      <a:pt x="2" y="61"/>
                      <a:pt x="5" y="55"/>
                    </a:cubicBezTo>
                    <a:cubicBezTo>
                      <a:pt x="7" y="51"/>
                      <a:pt x="11" y="45"/>
                      <a:pt x="17" y="37"/>
                    </a:cubicBezTo>
                    <a:cubicBezTo>
                      <a:pt x="20" y="32"/>
                      <a:pt x="21" y="27"/>
                      <a:pt x="21" y="20"/>
                    </a:cubicBezTo>
                    <a:cubicBezTo>
                      <a:pt x="21" y="19"/>
                      <a:pt x="21" y="19"/>
                      <a:pt x="21" y="19"/>
                    </a:cubicBezTo>
                    <a:cubicBezTo>
                      <a:pt x="21" y="17"/>
                      <a:pt x="21" y="17"/>
                      <a:pt x="21" y="17"/>
                    </a:cubicBezTo>
                    <a:cubicBezTo>
                      <a:pt x="21" y="15"/>
                      <a:pt x="21" y="13"/>
                      <a:pt x="21" y="12"/>
                    </a:cubicBezTo>
                    <a:cubicBezTo>
                      <a:pt x="20" y="9"/>
                      <a:pt x="18" y="7"/>
                      <a:pt x="15" y="7"/>
                    </a:cubicBezTo>
                    <a:cubicBezTo>
                      <a:pt x="11" y="7"/>
                      <a:pt x="10" y="10"/>
                      <a:pt x="10" y="16"/>
                    </a:cubicBezTo>
                    <a:cubicBezTo>
                      <a:pt x="10" y="19"/>
                      <a:pt x="10" y="19"/>
                      <a:pt x="10" y="19"/>
                    </a:cubicBezTo>
                    <a:cubicBezTo>
                      <a:pt x="10" y="21"/>
                      <a:pt x="10" y="21"/>
                      <a:pt x="10" y="21"/>
                    </a:cubicBezTo>
                    <a:cubicBezTo>
                      <a:pt x="10" y="23"/>
                      <a:pt x="10" y="23"/>
                      <a:pt x="10" y="23"/>
                    </a:cubicBezTo>
                    <a:cubicBezTo>
                      <a:pt x="10" y="26"/>
                      <a:pt x="10" y="26"/>
                      <a:pt x="10" y="26"/>
                    </a:cubicBezTo>
                    <a:cubicBezTo>
                      <a:pt x="0" y="26"/>
                      <a:pt x="0" y="26"/>
                      <a:pt x="0" y="26"/>
                    </a:cubicBezTo>
                    <a:lnTo>
                      <a:pt x="0" y="16"/>
                    </a:lnTo>
                    <a:close/>
                  </a:path>
                </a:pathLst>
              </a:custGeom>
              <a:solidFill>
                <a:srgbClr val="FFFFFF"/>
              </a:solidFill>
              <a:ln>
                <a:noFill/>
              </a:ln>
              <a:extLst>
                <a:ext uri="{91240B29-F687-4F45-9708-019B960494DF}">
                  <a14:hiddenLine xmlns:a14="http://schemas.microsoft.com/office/drawing/2010/main" w="15875">
                    <a:solidFill>
                      <a:srgbClr val="000000"/>
                    </a:solidFill>
                    <a:prstDash val="solid"/>
                    <a:miter lim="800000"/>
                    <a:headEnd/>
                    <a:tailEnd/>
                  </a14:hiddenLine>
                </a:ext>
              </a:extLst>
            </p:spPr>
            <p:txBody>
              <a:bodyPr/>
              <a:lstStyle/>
              <a:p>
                <a:endParaRPr lang="zh-CN" altLang="en-US" sz="2255"/>
              </a:p>
            </p:txBody>
          </p:sp>
        </p:grpSp>
      </p:grpSp>
      <p:grpSp>
        <p:nvGrpSpPr>
          <p:cNvPr id="5" name="组合 4"/>
          <p:cNvGrpSpPr/>
          <p:nvPr/>
        </p:nvGrpSpPr>
        <p:grpSpPr>
          <a:xfrm>
            <a:off x="6413501" y="3800569"/>
            <a:ext cx="4883149" cy="1127247"/>
            <a:chOff x="5114098" y="2996625"/>
            <a:chExt cx="3893803" cy="898862"/>
          </a:xfrm>
        </p:grpSpPr>
        <p:grpSp>
          <p:nvGrpSpPr>
            <p:cNvPr id="72708" name="组合 141"/>
            <p:cNvGrpSpPr/>
            <p:nvPr/>
          </p:nvGrpSpPr>
          <p:grpSpPr bwMode="auto">
            <a:xfrm>
              <a:off x="5114098" y="2996625"/>
              <a:ext cx="3893803" cy="898862"/>
              <a:chOff x="6414055" y="1323255"/>
              <a:chExt cx="4882261" cy="1141097"/>
            </a:xfrm>
          </p:grpSpPr>
          <p:grpSp>
            <p:nvGrpSpPr>
              <p:cNvPr id="72759" name="组合 142"/>
              <p:cNvGrpSpPr/>
              <p:nvPr/>
            </p:nvGrpSpPr>
            <p:grpSpPr bwMode="auto">
              <a:xfrm>
                <a:off x="6533536" y="1423406"/>
                <a:ext cx="4762780" cy="940796"/>
                <a:chOff x="3791744" y="5346476"/>
                <a:chExt cx="5832648" cy="1152128"/>
              </a:xfrm>
            </p:grpSpPr>
            <p:sp>
              <p:nvSpPr>
                <p:cNvPr id="150" name="圆角矩形 149"/>
                <p:cNvSpPr/>
                <p:nvPr/>
              </p:nvSpPr>
              <p:spPr>
                <a:xfrm>
                  <a:off x="4007768" y="5518711"/>
                  <a:ext cx="5400600" cy="807659"/>
                </a:xfrm>
                <a:prstGeom prst="roundRect">
                  <a:avLst>
                    <a:gd name="adj" fmla="val 50000"/>
                  </a:avLst>
                </a:prstGeom>
                <a:solidFill>
                  <a:schemeClr val="accent2"/>
                </a:solidFill>
                <a:ln>
                  <a:gradFill flip="none" rotWithShape="1">
                    <a:gsLst>
                      <a:gs pos="100000">
                        <a:schemeClr val="bg1"/>
                      </a:gs>
                      <a:gs pos="0">
                        <a:schemeClr val="bg1">
                          <a:lumMod val="7500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255"/>
                </a:p>
              </p:txBody>
            </p:sp>
            <p:sp>
              <p:nvSpPr>
                <p:cNvPr id="151" name="任意多边形 150"/>
                <p:cNvSpPr/>
                <p:nvPr/>
              </p:nvSpPr>
              <p:spPr>
                <a:xfrm>
                  <a:off x="3791205" y="5346272"/>
                  <a:ext cx="5833187" cy="1152534"/>
                </a:xfrm>
                <a:custGeom>
                  <a:avLst/>
                  <a:gdLst>
                    <a:gd name="connsiteX0" fmla="*/ 619854 w 5832648"/>
                    <a:gd name="connsiteY0" fmla="*/ 172234 h 1152128"/>
                    <a:gd name="connsiteX1" fmla="*/ 247759 w 5832648"/>
                    <a:gd name="connsiteY1" fmla="*/ 418875 h 1152128"/>
                    <a:gd name="connsiteX2" fmla="*/ 216024 w 5832648"/>
                    <a:gd name="connsiteY2" fmla="*/ 576064 h 1152128"/>
                    <a:gd name="connsiteX3" fmla="*/ 216024 w 5832648"/>
                    <a:gd name="connsiteY3" fmla="*/ 576063 h 1152128"/>
                    <a:gd name="connsiteX4" fmla="*/ 216024 w 5832648"/>
                    <a:gd name="connsiteY4" fmla="*/ 576064 h 1152128"/>
                    <a:gd name="connsiteX5" fmla="*/ 216024 w 5832648"/>
                    <a:gd name="connsiteY5" fmla="*/ 576064 h 1152128"/>
                    <a:gd name="connsiteX6" fmla="*/ 247759 w 5832648"/>
                    <a:gd name="connsiteY6" fmla="*/ 733252 h 1152128"/>
                    <a:gd name="connsiteX7" fmla="*/ 619854 w 5832648"/>
                    <a:gd name="connsiteY7" fmla="*/ 979893 h 1152128"/>
                    <a:gd name="connsiteX8" fmla="*/ 5212794 w 5832648"/>
                    <a:gd name="connsiteY8" fmla="*/ 979894 h 1152128"/>
                    <a:gd name="connsiteX9" fmla="*/ 5616624 w 5832648"/>
                    <a:gd name="connsiteY9" fmla="*/ 576064 h 1152128"/>
                    <a:gd name="connsiteX10" fmla="*/ 5616625 w 5832648"/>
                    <a:gd name="connsiteY10" fmla="*/ 576064 h 1152128"/>
                    <a:gd name="connsiteX11" fmla="*/ 5212795 w 5832648"/>
                    <a:gd name="connsiteY11" fmla="*/ 172234 h 1152128"/>
                    <a:gd name="connsiteX12" fmla="*/ 576064 w 5832648"/>
                    <a:gd name="connsiteY12" fmla="*/ 0 h 1152128"/>
                    <a:gd name="connsiteX13" fmla="*/ 5256584 w 5832648"/>
                    <a:gd name="connsiteY13" fmla="*/ 0 h 1152128"/>
                    <a:gd name="connsiteX14" fmla="*/ 5832648 w 5832648"/>
                    <a:gd name="connsiteY14" fmla="*/ 576064 h 1152128"/>
                    <a:gd name="connsiteX15" fmla="*/ 5256584 w 5832648"/>
                    <a:gd name="connsiteY15" fmla="*/ 1152128 h 1152128"/>
                    <a:gd name="connsiteX16" fmla="*/ 576064 w 5832648"/>
                    <a:gd name="connsiteY16" fmla="*/ 1152128 h 1152128"/>
                    <a:gd name="connsiteX17" fmla="*/ 0 w 5832648"/>
                    <a:gd name="connsiteY17" fmla="*/ 576064 h 1152128"/>
                    <a:gd name="connsiteX18" fmla="*/ 576064 w 5832648"/>
                    <a:gd name="connsiteY18" fmla="*/ 0 h 1152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832648" h="1152128">
                      <a:moveTo>
                        <a:pt x="619854" y="172234"/>
                      </a:moveTo>
                      <a:cubicBezTo>
                        <a:pt x="452583" y="172234"/>
                        <a:pt x="309064" y="273935"/>
                        <a:pt x="247759" y="418875"/>
                      </a:cubicBezTo>
                      <a:lnTo>
                        <a:pt x="216024" y="576064"/>
                      </a:lnTo>
                      <a:lnTo>
                        <a:pt x="216024" y="576063"/>
                      </a:lnTo>
                      <a:lnTo>
                        <a:pt x="216024" y="576064"/>
                      </a:lnTo>
                      <a:lnTo>
                        <a:pt x="216024" y="576064"/>
                      </a:lnTo>
                      <a:lnTo>
                        <a:pt x="247759" y="733252"/>
                      </a:lnTo>
                      <a:cubicBezTo>
                        <a:pt x="309064" y="878193"/>
                        <a:pt x="452583" y="979893"/>
                        <a:pt x="619854" y="979893"/>
                      </a:cubicBezTo>
                      <a:lnTo>
                        <a:pt x="5212794" y="979894"/>
                      </a:lnTo>
                      <a:cubicBezTo>
                        <a:pt x="5435823" y="979894"/>
                        <a:pt x="5616624" y="799093"/>
                        <a:pt x="5616624" y="576064"/>
                      </a:cubicBezTo>
                      <a:lnTo>
                        <a:pt x="5616625" y="576064"/>
                      </a:lnTo>
                      <a:cubicBezTo>
                        <a:pt x="5616625" y="353035"/>
                        <a:pt x="5435824" y="172234"/>
                        <a:pt x="5212795" y="172234"/>
                      </a:cubicBezTo>
                      <a:close/>
                      <a:moveTo>
                        <a:pt x="576064" y="0"/>
                      </a:moveTo>
                      <a:lnTo>
                        <a:pt x="5256584" y="0"/>
                      </a:lnTo>
                      <a:cubicBezTo>
                        <a:pt x="5574735" y="0"/>
                        <a:pt x="5832648" y="257913"/>
                        <a:pt x="5832648" y="576064"/>
                      </a:cubicBezTo>
                      <a:cubicBezTo>
                        <a:pt x="5832648" y="894215"/>
                        <a:pt x="5574735" y="1152128"/>
                        <a:pt x="5256584" y="1152128"/>
                      </a:cubicBezTo>
                      <a:lnTo>
                        <a:pt x="576064" y="1152128"/>
                      </a:lnTo>
                      <a:cubicBezTo>
                        <a:pt x="257913" y="1152128"/>
                        <a:pt x="0" y="894215"/>
                        <a:pt x="0" y="576064"/>
                      </a:cubicBezTo>
                      <a:cubicBezTo>
                        <a:pt x="0" y="257913"/>
                        <a:pt x="257913" y="0"/>
                        <a:pt x="576064" y="0"/>
                      </a:cubicBezTo>
                      <a:close/>
                    </a:path>
                  </a:pathLst>
                </a:custGeom>
                <a:solidFill>
                  <a:srgbClr val="F3F3F3"/>
                </a:solidFill>
                <a:ln>
                  <a:noFill/>
                </a:ln>
                <a:effectLst>
                  <a:outerShdw blurRad="889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255"/>
                </a:p>
              </p:txBody>
            </p:sp>
            <p:sp>
              <p:nvSpPr>
                <p:cNvPr id="152" name="圆角矩形 151"/>
                <p:cNvSpPr/>
                <p:nvPr/>
              </p:nvSpPr>
              <p:spPr>
                <a:xfrm>
                  <a:off x="3791744" y="5346476"/>
                  <a:ext cx="5832648" cy="1152128"/>
                </a:xfrm>
                <a:prstGeom prst="roundRect">
                  <a:avLst>
                    <a:gd name="adj" fmla="val 50000"/>
                  </a:avLst>
                </a:prstGeom>
                <a:noFill/>
                <a:ln>
                  <a:gradFill flip="none" rotWithShape="1">
                    <a:gsLst>
                      <a:gs pos="0">
                        <a:schemeClr val="bg1"/>
                      </a:gs>
                      <a:gs pos="100000">
                        <a:schemeClr val="bg1">
                          <a:lumMod val="7500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255"/>
                </a:p>
              </p:txBody>
            </p:sp>
          </p:grpSp>
          <p:grpSp>
            <p:nvGrpSpPr>
              <p:cNvPr id="72760" name="组合 143"/>
              <p:cNvGrpSpPr/>
              <p:nvPr/>
            </p:nvGrpSpPr>
            <p:grpSpPr bwMode="auto">
              <a:xfrm>
                <a:off x="6414055" y="1323255"/>
                <a:ext cx="1141097" cy="1141097"/>
                <a:chOff x="6124811" y="347435"/>
                <a:chExt cx="1141097" cy="1141097"/>
              </a:xfrm>
            </p:grpSpPr>
            <p:sp>
              <p:nvSpPr>
                <p:cNvPr id="145" name="椭圆 144"/>
                <p:cNvSpPr/>
                <p:nvPr/>
              </p:nvSpPr>
              <p:spPr>
                <a:xfrm>
                  <a:off x="6234329" y="456942"/>
                  <a:ext cx="922169" cy="92208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255"/>
                </a:p>
              </p:txBody>
            </p:sp>
            <p:grpSp>
              <p:nvGrpSpPr>
                <p:cNvPr id="72762" name="组合 145"/>
                <p:cNvGrpSpPr/>
                <p:nvPr/>
              </p:nvGrpSpPr>
              <p:grpSpPr bwMode="auto">
                <a:xfrm>
                  <a:off x="6124811" y="347435"/>
                  <a:ext cx="1141097" cy="1141097"/>
                  <a:chOff x="3733576" y="3930057"/>
                  <a:chExt cx="1800000" cy="1800000"/>
                </a:xfrm>
              </p:grpSpPr>
              <p:sp>
                <p:nvSpPr>
                  <p:cNvPr id="147" name="椭圆 146"/>
                  <p:cNvSpPr/>
                  <p:nvPr/>
                </p:nvSpPr>
                <p:spPr>
                  <a:xfrm>
                    <a:off x="4003576" y="4200057"/>
                    <a:ext cx="1260000" cy="1260000"/>
                  </a:xfrm>
                  <a:prstGeom prst="ellipse">
                    <a:avLst/>
                  </a:prstGeom>
                  <a:noFill/>
                  <a:ln>
                    <a:gradFill flip="none" rotWithShape="1">
                      <a:gsLst>
                        <a:gs pos="100000">
                          <a:schemeClr val="bg1"/>
                        </a:gs>
                        <a:gs pos="0">
                          <a:schemeClr val="bg1">
                            <a:lumMod val="7500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255"/>
                  </a:p>
                </p:txBody>
              </p:sp>
              <p:sp>
                <p:nvSpPr>
                  <p:cNvPr id="148" name="任意多边形 147"/>
                  <p:cNvSpPr/>
                  <p:nvPr/>
                </p:nvSpPr>
                <p:spPr>
                  <a:xfrm>
                    <a:off x="3733576" y="3930057"/>
                    <a:ext cx="1800170" cy="1800000"/>
                  </a:xfrm>
                  <a:custGeom>
                    <a:avLst/>
                    <a:gdLst>
                      <a:gd name="connsiteX0" fmla="*/ 900000 w 1800000"/>
                      <a:gd name="connsiteY0" fmla="*/ 0 h 1800000"/>
                      <a:gd name="connsiteX1" fmla="*/ 1800000 w 1800000"/>
                      <a:gd name="connsiteY1" fmla="*/ 900000 h 1800000"/>
                      <a:gd name="connsiteX2" fmla="*/ 900000 w 1800000"/>
                      <a:gd name="connsiteY2" fmla="*/ 1800000 h 1800000"/>
                      <a:gd name="connsiteX3" fmla="*/ 0 w 1800000"/>
                      <a:gd name="connsiteY3" fmla="*/ 900000 h 1800000"/>
                      <a:gd name="connsiteX4" fmla="*/ 900000 w 1800000"/>
                      <a:gd name="connsiteY4" fmla="*/ 0 h 1800000"/>
                      <a:gd name="connsiteX5" fmla="*/ 900000 w 1800000"/>
                      <a:gd name="connsiteY5" fmla="*/ 270000 h 1800000"/>
                      <a:gd name="connsiteX6" fmla="*/ 270000 w 1800000"/>
                      <a:gd name="connsiteY6" fmla="*/ 900000 h 1800000"/>
                      <a:gd name="connsiteX7" fmla="*/ 900000 w 1800000"/>
                      <a:gd name="connsiteY7" fmla="*/ 1530000 h 1800000"/>
                      <a:gd name="connsiteX8" fmla="*/ 1530000 w 1800000"/>
                      <a:gd name="connsiteY8" fmla="*/ 900000 h 1800000"/>
                      <a:gd name="connsiteX9" fmla="*/ 900000 w 1800000"/>
                      <a:gd name="connsiteY9" fmla="*/ 270000 h 18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000" h="1800000">
                        <a:moveTo>
                          <a:pt x="900000" y="0"/>
                        </a:moveTo>
                        <a:cubicBezTo>
                          <a:pt x="1397056" y="0"/>
                          <a:pt x="1800000" y="402944"/>
                          <a:pt x="1800000" y="900000"/>
                        </a:cubicBezTo>
                        <a:cubicBezTo>
                          <a:pt x="1800000" y="1397056"/>
                          <a:pt x="1397056" y="1800000"/>
                          <a:pt x="900000" y="1800000"/>
                        </a:cubicBezTo>
                        <a:cubicBezTo>
                          <a:pt x="402944" y="1800000"/>
                          <a:pt x="0" y="1397056"/>
                          <a:pt x="0" y="900000"/>
                        </a:cubicBezTo>
                        <a:cubicBezTo>
                          <a:pt x="0" y="402944"/>
                          <a:pt x="402944" y="0"/>
                          <a:pt x="900000" y="0"/>
                        </a:cubicBezTo>
                        <a:close/>
                        <a:moveTo>
                          <a:pt x="900000" y="270000"/>
                        </a:moveTo>
                        <a:cubicBezTo>
                          <a:pt x="552061" y="270000"/>
                          <a:pt x="270000" y="552061"/>
                          <a:pt x="270000" y="900000"/>
                        </a:cubicBezTo>
                        <a:cubicBezTo>
                          <a:pt x="270000" y="1247939"/>
                          <a:pt x="552061" y="1530000"/>
                          <a:pt x="900000" y="1530000"/>
                        </a:cubicBezTo>
                        <a:cubicBezTo>
                          <a:pt x="1247939" y="1530000"/>
                          <a:pt x="1530000" y="1247939"/>
                          <a:pt x="1530000" y="900000"/>
                        </a:cubicBezTo>
                        <a:cubicBezTo>
                          <a:pt x="1530000" y="552061"/>
                          <a:pt x="1247939" y="270000"/>
                          <a:pt x="900000" y="270000"/>
                        </a:cubicBezTo>
                        <a:close/>
                      </a:path>
                    </a:pathLst>
                  </a:custGeom>
                  <a:gradFill>
                    <a:gsLst>
                      <a:gs pos="0">
                        <a:srgbClr val="F0F0F0"/>
                      </a:gs>
                      <a:gs pos="100000">
                        <a:srgbClr val="DBDBDB"/>
                      </a:gs>
                    </a:gsLst>
                    <a:lin ang="2700000" scaled="1"/>
                  </a:gradFill>
                  <a:ln>
                    <a:noFill/>
                  </a:ln>
                  <a:effectLst>
                    <a:outerShdw blurRad="889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255"/>
                  </a:p>
                </p:txBody>
              </p:sp>
              <p:sp>
                <p:nvSpPr>
                  <p:cNvPr id="149" name="椭圆 148"/>
                  <p:cNvSpPr/>
                  <p:nvPr/>
                </p:nvSpPr>
                <p:spPr>
                  <a:xfrm>
                    <a:off x="3733576" y="3930057"/>
                    <a:ext cx="1800000" cy="1800000"/>
                  </a:xfrm>
                  <a:prstGeom prst="ellipse">
                    <a:avLst/>
                  </a:prstGeom>
                  <a:noFill/>
                  <a:ln>
                    <a:gradFill flip="none" rotWithShape="1">
                      <a:gsLst>
                        <a:gs pos="0">
                          <a:schemeClr val="bg1"/>
                        </a:gs>
                        <a:gs pos="100000">
                          <a:schemeClr val="bg1">
                            <a:lumMod val="7500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255"/>
                  </a:p>
                </p:txBody>
              </p:sp>
            </p:grpSp>
          </p:grpSp>
        </p:grpSp>
        <p:sp>
          <p:nvSpPr>
            <p:cNvPr id="72712" name="文本框 165"/>
            <p:cNvSpPr txBox="1">
              <a:spLocks noChangeArrowheads="1"/>
            </p:cNvSpPr>
            <p:nvPr/>
          </p:nvSpPr>
          <p:spPr bwMode="auto">
            <a:xfrm>
              <a:off x="6167299" y="3335417"/>
              <a:ext cx="1792946" cy="319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028" tIns="45514" rIns="91028" bIns="45514">
              <a:spAutoFit/>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r>
                <a:rPr lang="zh-CN" altLang="en-US" sz="2005" dirty="0">
                  <a:solidFill>
                    <a:schemeClr val="bg1"/>
                  </a:solidFill>
                  <a:latin typeface="Arial" panose="020B0604020202020204" pitchFamily="34" charset="0"/>
                  <a:cs typeface="Arial" panose="020B0604020202020204" pitchFamily="34" charset="0"/>
                </a:rPr>
                <a:t>点击添加标题文字</a:t>
              </a:r>
            </a:p>
          </p:txBody>
        </p:sp>
        <p:grpSp>
          <p:nvGrpSpPr>
            <p:cNvPr id="72716" name="组合 175"/>
            <p:cNvGrpSpPr/>
            <p:nvPr/>
          </p:nvGrpSpPr>
          <p:grpSpPr bwMode="auto">
            <a:xfrm>
              <a:off x="5430565" y="3289162"/>
              <a:ext cx="534195" cy="475059"/>
              <a:chOff x="5405438" y="6815138"/>
              <a:chExt cx="511175" cy="460375"/>
            </a:xfrm>
          </p:grpSpPr>
          <p:sp>
            <p:nvSpPr>
              <p:cNvPr id="177" name="Freeform 61"/>
              <p:cNvSpPr/>
              <p:nvPr/>
            </p:nvSpPr>
            <p:spPr bwMode="auto">
              <a:xfrm>
                <a:off x="5424488" y="6821488"/>
                <a:ext cx="492125" cy="454025"/>
              </a:xfrm>
              <a:custGeom>
                <a:avLst/>
                <a:gdLst>
                  <a:gd name="T0" fmla="*/ 140 w 310"/>
                  <a:gd name="T1" fmla="*/ 286 h 286"/>
                  <a:gd name="T2" fmla="*/ 0 w 310"/>
                  <a:gd name="T3" fmla="*/ 172 h 286"/>
                  <a:gd name="T4" fmla="*/ 2 w 310"/>
                  <a:gd name="T5" fmla="*/ 12 h 286"/>
                  <a:gd name="T6" fmla="*/ 57 w 310"/>
                  <a:gd name="T7" fmla="*/ 7 h 286"/>
                  <a:gd name="T8" fmla="*/ 88 w 310"/>
                  <a:gd name="T9" fmla="*/ 41 h 286"/>
                  <a:gd name="T10" fmla="*/ 97 w 310"/>
                  <a:gd name="T11" fmla="*/ 7 h 286"/>
                  <a:gd name="T12" fmla="*/ 135 w 310"/>
                  <a:gd name="T13" fmla="*/ 0 h 286"/>
                  <a:gd name="T14" fmla="*/ 310 w 310"/>
                  <a:gd name="T15" fmla="*/ 150 h 286"/>
                  <a:gd name="T16" fmla="*/ 140 w 310"/>
                  <a:gd name="T17" fmla="*/ 286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0" h="286">
                    <a:moveTo>
                      <a:pt x="140" y="286"/>
                    </a:moveTo>
                    <a:lnTo>
                      <a:pt x="0" y="172"/>
                    </a:lnTo>
                    <a:lnTo>
                      <a:pt x="2" y="12"/>
                    </a:lnTo>
                    <a:lnTo>
                      <a:pt x="57" y="7"/>
                    </a:lnTo>
                    <a:lnTo>
                      <a:pt x="88" y="41"/>
                    </a:lnTo>
                    <a:lnTo>
                      <a:pt x="97" y="7"/>
                    </a:lnTo>
                    <a:lnTo>
                      <a:pt x="135" y="0"/>
                    </a:lnTo>
                    <a:lnTo>
                      <a:pt x="310" y="150"/>
                    </a:lnTo>
                    <a:lnTo>
                      <a:pt x="140" y="286"/>
                    </a:lnTo>
                    <a:close/>
                  </a:path>
                </a:pathLst>
              </a:custGeom>
              <a:gradFill flip="none" rotWithShape="1">
                <a:gsLst>
                  <a:gs pos="73000">
                    <a:srgbClr val="0D0D0D">
                      <a:alpha val="0"/>
                    </a:srgbClr>
                  </a:gs>
                  <a:gs pos="100000">
                    <a:schemeClr val="tx1">
                      <a:lumMod val="95000"/>
                      <a:lumOff val="5000"/>
                      <a:alpha val="0"/>
                    </a:schemeClr>
                  </a:gs>
                  <a:gs pos="0">
                    <a:schemeClr val="tx1">
                      <a:lumMod val="95000"/>
                      <a:lumOff val="5000"/>
                      <a:alpha val="55000"/>
                    </a:schemeClr>
                  </a:gs>
                </a:gsLst>
                <a:lin ang="2700000" scaled="1"/>
                <a:tileRect/>
              </a:gradFill>
              <a:ln>
                <a:noFill/>
              </a:ln>
            </p:spPr>
            <p:txBody>
              <a:bodyPr/>
              <a:lstStyle/>
              <a:p>
                <a:pPr>
                  <a:defRPr/>
                </a:pPr>
                <a:endParaRPr lang="zh-CN" altLang="en-US" sz="2255"/>
              </a:p>
            </p:txBody>
          </p:sp>
          <p:sp>
            <p:nvSpPr>
              <p:cNvPr id="72729" name="Freeform 62"/>
              <p:cNvSpPr>
                <a:spLocks noEditPoints="1"/>
              </p:cNvSpPr>
              <p:nvPr/>
            </p:nvSpPr>
            <p:spPr bwMode="auto">
              <a:xfrm>
                <a:off x="5405438" y="6815138"/>
                <a:ext cx="117475" cy="290513"/>
              </a:xfrm>
              <a:custGeom>
                <a:avLst/>
                <a:gdLst>
                  <a:gd name="T0" fmla="*/ 64422 w 31"/>
                  <a:gd name="T1" fmla="*/ 0 h 77"/>
                  <a:gd name="T2" fmla="*/ 109896 w 31"/>
                  <a:gd name="T3" fmla="*/ 18864 h 77"/>
                  <a:gd name="T4" fmla="*/ 117475 w 31"/>
                  <a:gd name="T5" fmla="*/ 67912 h 77"/>
                  <a:gd name="T6" fmla="*/ 117475 w 31"/>
                  <a:gd name="T7" fmla="*/ 233920 h 77"/>
                  <a:gd name="T8" fmla="*/ 102317 w 31"/>
                  <a:gd name="T9" fmla="*/ 275421 h 77"/>
                  <a:gd name="T10" fmla="*/ 60632 w 31"/>
                  <a:gd name="T11" fmla="*/ 290513 h 77"/>
                  <a:gd name="T12" fmla="*/ 11369 w 31"/>
                  <a:gd name="T13" fmla="*/ 271649 h 77"/>
                  <a:gd name="T14" fmla="*/ 0 w 31"/>
                  <a:gd name="T15" fmla="*/ 211282 h 77"/>
                  <a:gd name="T16" fmla="*/ 0 w 31"/>
                  <a:gd name="T17" fmla="*/ 79231 h 77"/>
                  <a:gd name="T18" fmla="*/ 11369 w 31"/>
                  <a:gd name="T19" fmla="*/ 18864 h 77"/>
                  <a:gd name="T20" fmla="*/ 64422 w 31"/>
                  <a:gd name="T21" fmla="*/ 0 h 77"/>
                  <a:gd name="T22" fmla="*/ 60632 w 31"/>
                  <a:gd name="T23" fmla="*/ 264103 h 77"/>
                  <a:gd name="T24" fmla="*/ 87159 w 31"/>
                  <a:gd name="T25" fmla="*/ 222601 h 77"/>
                  <a:gd name="T26" fmla="*/ 87159 w 31"/>
                  <a:gd name="T27" fmla="*/ 64139 h 77"/>
                  <a:gd name="T28" fmla="*/ 60632 w 31"/>
                  <a:gd name="T29" fmla="*/ 26410 h 77"/>
                  <a:gd name="T30" fmla="*/ 34106 w 31"/>
                  <a:gd name="T31" fmla="*/ 64139 h 77"/>
                  <a:gd name="T32" fmla="*/ 34106 w 31"/>
                  <a:gd name="T33" fmla="*/ 75458 h 77"/>
                  <a:gd name="T34" fmla="*/ 34106 w 31"/>
                  <a:gd name="T35" fmla="*/ 86777 h 77"/>
                  <a:gd name="T36" fmla="*/ 34106 w 31"/>
                  <a:gd name="T37" fmla="*/ 132051 h 77"/>
                  <a:gd name="T38" fmla="*/ 34106 w 31"/>
                  <a:gd name="T39" fmla="*/ 181099 h 77"/>
                  <a:gd name="T40" fmla="*/ 34106 w 31"/>
                  <a:gd name="T41" fmla="*/ 222601 h 77"/>
                  <a:gd name="T42" fmla="*/ 60632 w 31"/>
                  <a:gd name="T43" fmla="*/ 264103 h 77"/>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31" h="77">
                    <a:moveTo>
                      <a:pt x="17" y="0"/>
                    </a:moveTo>
                    <a:cubicBezTo>
                      <a:pt x="22" y="0"/>
                      <a:pt x="26" y="2"/>
                      <a:pt x="29" y="5"/>
                    </a:cubicBezTo>
                    <a:cubicBezTo>
                      <a:pt x="30" y="8"/>
                      <a:pt x="31" y="12"/>
                      <a:pt x="31" y="18"/>
                    </a:cubicBezTo>
                    <a:cubicBezTo>
                      <a:pt x="31" y="62"/>
                      <a:pt x="31" y="62"/>
                      <a:pt x="31" y="62"/>
                    </a:cubicBezTo>
                    <a:cubicBezTo>
                      <a:pt x="31" y="67"/>
                      <a:pt x="30" y="71"/>
                      <a:pt x="27" y="73"/>
                    </a:cubicBezTo>
                    <a:cubicBezTo>
                      <a:pt x="25" y="76"/>
                      <a:pt x="21" y="77"/>
                      <a:pt x="16" y="77"/>
                    </a:cubicBezTo>
                    <a:cubicBezTo>
                      <a:pt x="10" y="77"/>
                      <a:pt x="5" y="75"/>
                      <a:pt x="3" y="72"/>
                    </a:cubicBezTo>
                    <a:cubicBezTo>
                      <a:pt x="1" y="69"/>
                      <a:pt x="0" y="64"/>
                      <a:pt x="0" y="56"/>
                    </a:cubicBezTo>
                    <a:cubicBezTo>
                      <a:pt x="0" y="21"/>
                      <a:pt x="0" y="21"/>
                      <a:pt x="0" y="21"/>
                    </a:cubicBezTo>
                    <a:cubicBezTo>
                      <a:pt x="0" y="14"/>
                      <a:pt x="1" y="8"/>
                      <a:pt x="3" y="5"/>
                    </a:cubicBezTo>
                    <a:cubicBezTo>
                      <a:pt x="5" y="2"/>
                      <a:pt x="10" y="0"/>
                      <a:pt x="17" y="0"/>
                    </a:cubicBezTo>
                    <a:close/>
                    <a:moveTo>
                      <a:pt x="16" y="70"/>
                    </a:moveTo>
                    <a:cubicBezTo>
                      <a:pt x="20" y="70"/>
                      <a:pt x="23" y="66"/>
                      <a:pt x="23" y="59"/>
                    </a:cubicBezTo>
                    <a:cubicBezTo>
                      <a:pt x="23" y="17"/>
                      <a:pt x="23" y="17"/>
                      <a:pt x="23" y="17"/>
                    </a:cubicBezTo>
                    <a:cubicBezTo>
                      <a:pt x="23" y="10"/>
                      <a:pt x="20" y="7"/>
                      <a:pt x="16" y="7"/>
                    </a:cubicBezTo>
                    <a:cubicBezTo>
                      <a:pt x="12" y="7"/>
                      <a:pt x="9" y="10"/>
                      <a:pt x="9" y="17"/>
                    </a:cubicBezTo>
                    <a:cubicBezTo>
                      <a:pt x="9" y="20"/>
                      <a:pt x="9" y="20"/>
                      <a:pt x="9" y="20"/>
                    </a:cubicBezTo>
                    <a:cubicBezTo>
                      <a:pt x="9" y="23"/>
                      <a:pt x="9" y="23"/>
                      <a:pt x="9" y="23"/>
                    </a:cubicBezTo>
                    <a:cubicBezTo>
                      <a:pt x="9" y="35"/>
                      <a:pt x="9" y="35"/>
                      <a:pt x="9" y="35"/>
                    </a:cubicBezTo>
                    <a:cubicBezTo>
                      <a:pt x="9" y="48"/>
                      <a:pt x="9" y="48"/>
                      <a:pt x="9" y="48"/>
                    </a:cubicBezTo>
                    <a:cubicBezTo>
                      <a:pt x="9" y="59"/>
                      <a:pt x="9" y="59"/>
                      <a:pt x="9" y="59"/>
                    </a:cubicBezTo>
                    <a:cubicBezTo>
                      <a:pt x="9" y="66"/>
                      <a:pt x="12" y="70"/>
                      <a:pt x="16" y="70"/>
                    </a:cubicBezTo>
                    <a:close/>
                  </a:path>
                </a:pathLst>
              </a:custGeom>
              <a:solidFill>
                <a:srgbClr val="FFFFFF"/>
              </a:solidFill>
              <a:ln>
                <a:noFill/>
              </a:ln>
              <a:extLst>
                <a:ext uri="{91240B29-F687-4F45-9708-019B960494DF}">
                  <a14:hiddenLine xmlns:a14="http://schemas.microsoft.com/office/drawing/2010/main" w="15875">
                    <a:solidFill>
                      <a:srgbClr val="000000"/>
                    </a:solidFill>
                    <a:prstDash val="solid"/>
                    <a:miter lim="800000"/>
                    <a:headEnd/>
                    <a:tailEnd/>
                  </a14:hiddenLine>
                </a:ext>
              </a:extLst>
            </p:spPr>
            <p:txBody>
              <a:bodyPr/>
              <a:lstStyle/>
              <a:p>
                <a:endParaRPr lang="zh-CN" altLang="en-US" sz="2255"/>
              </a:p>
            </p:txBody>
          </p:sp>
          <p:sp>
            <p:nvSpPr>
              <p:cNvPr id="72730" name="Freeform 63"/>
              <p:cNvSpPr/>
              <p:nvPr/>
            </p:nvSpPr>
            <p:spPr bwMode="auto">
              <a:xfrm>
                <a:off x="5545138" y="6815138"/>
                <a:ext cx="112713" cy="290513"/>
              </a:xfrm>
              <a:custGeom>
                <a:avLst/>
                <a:gdLst>
                  <a:gd name="T0" fmla="*/ 33814 w 30"/>
                  <a:gd name="T1" fmla="*/ 203736 h 77"/>
                  <a:gd name="T2" fmla="*/ 33814 w 30"/>
                  <a:gd name="T3" fmla="*/ 233920 h 77"/>
                  <a:gd name="T4" fmla="*/ 37571 w 30"/>
                  <a:gd name="T5" fmla="*/ 256557 h 77"/>
                  <a:gd name="T6" fmla="*/ 60114 w 30"/>
                  <a:gd name="T7" fmla="*/ 264103 h 77"/>
                  <a:gd name="T8" fmla="*/ 78899 w 30"/>
                  <a:gd name="T9" fmla="*/ 245238 h 77"/>
                  <a:gd name="T10" fmla="*/ 78899 w 30"/>
                  <a:gd name="T11" fmla="*/ 218828 h 77"/>
                  <a:gd name="T12" fmla="*/ 78899 w 30"/>
                  <a:gd name="T13" fmla="*/ 196191 h 77"/>
                  <a:gd name="T14" fmla="*/ 75142 w 30"/>
                  <a:gd name="T15" fmla="*/ 162235 h 77"/>
                  <a:gd name="T16" fmla="*/ 45085 w 30"/>
                  <a:gd name="T17" fmla="*/ 147143 h 77"/>
                  <a:gd name="T18" fmla="*/ 37571 w 30"/>
                  <a:gd name="T19" fmla="*/ 147143 h 77"/>
                  <a:gd name="T20" fmla="*/ 26300 w 30"/>
                  <a:gd name="T21" fmla="*/ 150916 h 77"/>
                  <a:gd name="T22" fmla="*/ 26300 w 30"/>
                  <a:gd name="T23" fmla="*/ 116960 h 77"/>
                  <a:gd name="T24" fmla="*/ 33814 w 30"/>
                  <a:gd name="T25" fmla="*/ 116960 h 77"/>
                  <a:gd name="T26" fmla="*/ 71385 w 30"/>
                  <a:gd name="T27" fmla="*/ 83004 h 77"/>
                  <a:gd name="T28" fmla="*/ 71385 w 30"/>
                  <a:gd name="T29" fmla="*/ 52821 h 77"/>
                  <a:gd name="T30" fmla="*/ 52599 w 30"/>
                  <a:gd name="T31" fmla="*/ 26410 h 77"/>
                  <a:gd name="T32" fmla="*/ 33814 w 30"/>
                  <a:gd name="T33" fmla="*/ 56593 h 77"/>
                  <a:gd name="T34" fmla="*/ 33814 w 30"/>
                  <a:gd name="T35" fmla="*/ 64139 h 77"/>
                  <a:gd name="T36" fmla="*/ 33814 w 30"/>
                  <a:gd name="T37" fmla="*/ 71685 h 77"/>
                  <a:gd name="T38" fmla="*/ 0 w 30"/>
                  <a:gd name="T39" fmla="*/ 71685 h 77"/>
                  <a:gd name="T40" fmla="*/ 0 w 30"/>
                  <a:gd name="T41" fmla="*/ 45275 h 77"/>
                  <a:gd name="T42" fmla="*/ 56357 w 30"/>
                  <a:gd name="T43" fmla="*/ 0 h 77"/>
                  <a:gd name="T44" fmla="*/ 108956 w 30"/>
                  <a:gd name="T45" fmla="*/ 49048 h 77"/>
                  <a:gd name="T46" fmla="*/ 108956 w 30"/>
                  <a:gd name="T47" fmla="*/ 64139 h 77"/>
                  <a:gd name="T48" fmla="*/ 108956 w 30"/>
                  <a:gd name="T49" fmla="*/ 75458 h 77"/>
                  <a:gd name="T50" fmla="*/ 82656 w 30"/>
                  <a:gd name="T51" fmla="*/ 128278 h 77"/>
                  <a:gd name="T52" fmla="*/ 105199 w 30"/>
                  <a:gd name="T53" fmla="*/ 147143 h 77"/>
                  <a:gd name="T54" fmla="*/ 112713 w 30"/>
                  <a:gd name="T55" fmla="*/ 181099 h 77"/>
                  <a:gd name="T56" fmla="*/ 112713 w 30"/>
                  <a:gd name="T57" fmla="*/ 241465 h 77"/>
                  <a:gd name="T58" fmla="*/ 52599 w 30"/>
                  <a:gd name="T59" fmla="*/ 290513 h 77"/>
                  <a:gd name="T60" fmla="*/ 0 w 30"/>
                  <a:gd name="T61" fmla="*/ 241465 h 77"/>
                  <a:gd name="T62" fmla="*/ 0 w 30"/>
                  <a:gd name="T63" fmla="*/ 203736 h 77"/>
                  <a:gd name="T64" fmla="*/ 33814 w 30"/>
                  <a:gd name="T65" fmla="*/ 203736 h 7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30" h="77">
                    <a:moveTo>
                      <a:pt x="9" y="54"/>
                    </a:moveTo>
                    <a:cubicBezTo>
                      <a:pt x="9" y="62"/>
                      <a:pt x="9" y="62"/>
                      <a:pt x="9" y="62"/>
                    </a:cubicBezTo>
                    <a:cubicBezTo>
                      <a:pt x="9" y="65"/>
                      <a:pt x="9" y="67"/>
                      <a:pt x="10" y="68"/>
                    </a:cubicBezTo>
                    <a:cubicBezTo>
                      <a:pt x="11" y="69"/>
                      <a:pt x="13" y="70"/>
                      <a:pt x="16" y="70"/>
                    </a:cubicBezTo>
                    <a:cubicBezTo>
                      <a:pt x="18" y="70"/>
                      <a:pt x="20" y="68"/>
                      <a:pt x="21" y="65"/>
                    </a:cubicBezTo>
                    <a:cubicBezTo>
                      <a:pt x="21" y="64"/>
                      <a:pt x="21" y="62"/>
                      <a:pt x="21" y="58"/>
                    </a:cubicBezTo>
                    <a:cubicBezTo>
                      <a:pt x="21" y="52"/>
                      <a:pt x="21" y="52"/>
                      <a:pt x="21" y="52"/>
                    </a:cubicBezTo>
                    <a:cubicBezTo>
                      <a:pt x="21" y="48"/>
                      <a:pt x="21" y="45"/>
                      <a:pt x="20" y="43"/>
                    </a:cubicBezTo>
                    <a:cubicBezTo>
                      <a:pt x="18" y="41"/>
                      <a:pt x="16" y="39"/>
                      <a:pt x="12" y="39"/>
                    </a:cubicBezTo>
                    <a:cubicBezTo>
                      <a:pt x="11" y="39"/>
                      <a:pt x="11" y="39"/>
                      <a:pt x="10" y="39"/>
                    </a:cubicBezTo>
                    <a:cubicBezTo>
                      <a:pt x="9" y="39"/>
                      <a:pt x="8" y="40"/>
                      <a:pt x="7" y="40"/>
                    </a:cubicBezTo>
                    <a:cubicBezTo>
                      <a:pt x="7" y="31"/>
                      <a:pt x="7" y="31"/>
                      <a:pt x="7" y="31"/>
                    </a:cubicBezTo>
                    <a:cubicBezTo>
                      <a:pt x="9" y="31"/>
                      <a:pt x="9" y="31"/>
                      <a:pt x="9" y="31"/>
                    </a:cubicBezTo>
                    <a:cubicBezTo>
                      <a:pt x="16" y="31"/>
                      <a:pt x="19" y="28"/>
                      <a:pt x="19" y="22"/>
                    </a:cubicBezTo>
                    <a:cubicBezTo>
                      <a:pt x="19" y="14"/>
                      <a:pt x="19" y="14"/>
                      <a:pt x="19" y="14"/>
                    </a:cubicBezTo>
                    <a:cubicBezTo>
                      <a:pt x="19" y="9"/>
                      <a:pt x="18" y="7"/>
                      <a:pt x="14" y="7"/>
                    </a:cubicBezTo>
                    <a:cubicBezTo>
                      <a:pt x="11" y="7"/>
                      <a:pt x="9" y="10"/>
                      <a:pt x="9" y="15"/>
                    </a:cubicBezTo>
                    <a:cubicBezTo>
                      <a:pt x="9" y="17"/>
                      <a:pt x="9" y="17"/>
                      <a:pt x="9" y="17"/>
                    </a:cubicBezTo>
                    <a:cubicBezTo>
                      <a:pt x="9" y="19"/>
                      <a:pt x="9" y="19"/>
                      <a:pt x="9" y="19"/>
                    </a:cubicBezTo>
                    <a:cubicBezTo>
                      <a:pt x="0" y="19"/>
                      <a:pt x="0" y="19"/>
                      <a:pt x="0" y="19"/>
                    </a:cubicBezTo>
                    <a:cubicBezTo>
                      <a:pt x="0" y="12"/>
                      <a:pt x="0" y="12"/>
                      <a:pt x="0" y="12"/>
                    </a:cubicBezTo>
                    <a:cubicBezTo>
                      <a:pt x="0" y="4"/>
                      <a:pt x="5" y="0"/>
                      <a:pt x="15" y="0"/>
                    </a:cubicBezTo>
                    <a:cubicBezTo>
                      <a:pt x="24" y="0"/>
                      <a:pt x="29" y="4"/>
                      <a:pt x="29" y="13"/>
                    </a:cubicBezTo>
                    <a:cubicBezTo>
                      <a:pt x="29" y="17"/>
                      <a:pt x="29" y="17"/>
                      <a:pt x="29" y="17"/>
                    </a:cubicBezTo>
                    <a:cubicBezTo>
                      <a:pt x="29" y="20"/>
                      <a:pt x="29" y="20"/>
                      <a:pt x="29" y="20"/>
                    </a:cubicBezTo>
                    <a:cubicBezTo>
                      <a:pt x="29" y="27"/>
                      <a:pt x="26" y="31"/>
                      <a:pt x="22" y="34"/>
                    </a:cubicBezTo>
                    <a:cubicBezTo>
                      <a:pt x="25" y="35"/>
                      <a:pt x="27" y="36"/>
                      <a:pt x="28" y="39"/>
                    </a:cubicBezTo>
                    <a:cubicBezTo>
                      <a:pt x="29" y="41"/>
                      <a:pt x="30" y="44"/>
                      <a:pt x="30" y="48"/>
                    </a:cubicBezTo>
                    <a:cubicBezTo>
                      <a:pt x="30" y="64"/>
                      <a:pt x="30" y="64"/>
                      <a:pt x="30" y="64"/>
                    </a:cubicBezTo>
                    <a:cubicBezTo>
                      <a:pt x="30" y="73"/>
                      <a:pt x="25" y="77"/>
                      <a:pt x="14" y="77"/>
                    </a:cubicBezTo>
                    <a:cubicBezTo>
                      <a:pt x="5" y="77"/>
                      <a:pt x="0" y="73"/>
                      <a:pt x="0" y="64"/>
                    </a:cubicBezTo>
                    <a:cubicBezTo>
                      <a:pt x="0" y="54"/>
                      <a:pt x="0" y="54"/>
                      <a:pt x="0" y="54"/>
                    </a:cubicBezTo>
                    <a:lnTo>
                      <a:pt x="9" y="54"/>
                    </a:lnTo>
                    <a:close/>
                  </a:path>
                </a:pathLst>
              </a:custGeom>
              <a:solidFill>
                <a:srgbClr val="FFFFFF"/>
              </a:solidFill>
              <a:ln>
                <a:noFill/>
              </a:ln>
              <a:extLst>
                <a:ext uri="{91240B29-F687-4F45-9708-019B960494DF}">
                  <a14:hiddenLine xmlns:a14="http://schemas.microsoft.com/office/drawing/2010/main" w="15875">
                    <a:solidFill>
                      <a:srgbClr val="000000"/>
                    </a:solidFill>
                    <a:prstDash val="solid"/>
                    <a:miter lim="800000"/>
                    <a:headEnd/>
                    <a:tailEnd/>
                  </a14:hiddenLine>
                </a:ext>
              </a:extLst>
            </p:spPr>
            <p:txBody>
              <a:bodyPr/>
              <a:lstStyle/>
              <a:p>
                <a:endParaRPr lang="zh-CN" altLang="en-US" sz="2255"/>
              </a:p>
            </p:txBody>
          </p:sp>
        </p:grpSp>
      </p:grpSp>
      <p:grpSp>
        <p:nvGrpSpPr>
          <p:cNvPr id="6" name="组合 5"/>
          <p:cNvGrpSpPr/>
          <p:nvPr/>
        </p:nvGrpSpPr>
        <p:grpSpPr>
          <a:xfrm>
            <a:off x="6413501" y="5026588"/>
            <a:ext cx="4883149" cy="1127247"/>
            <a:chOff x="5114098" y="3974247"/>
            <a:chExt cx="3893803" cy="898862"/>
          </a:xfrm>
        </p:grpSpPr>
        <p:grpSp>
          <p:nvGrpSpPr>
            <p:cNvPr id="72709" name="组合 152"/>
            <p:cNvGrpSpPr/>
            <p:nvPr/>
          </p:nvGrpSpPr>
          <p:grpSpPr bwMode="auto">
            <a:xfrm>
              <a:off x="5114098" y="3974247"/>
              <a:ext cx="3893803" cy="898862"/>
              <a:chOff x="6414055" y="1323255"/>
              <a:chExt cx="4882261" cy="1141097"/>
            </a:xfrm>
          </p:grpSpPr>
          <p:grpSp>
            <p:nvGrpSpPr>
              <p:cNvPr id="72741" name="组合 153"/>
              <p:cNvGrpSpPr/>
              <p:nvPr/>
            </p:nvGrpSpPr>
            <p:grpSpPr bwMode="auto">
              <a:xfrm>
                <a:off x="6533536" y="1423406"/>
                <a:ext cx="4762780" cy="940796"/>
                <a:chOff x="3791744" y="5346476"/>
                <a:chExt cx="5832648" cy="1152128"/>
              </a:xfrm>
            </p:grpSpPr>
            <p:sp>
              <p:nvSpPr>
                <p:cNvPr id="161" name="圆角矩形 160"/>
                <p:cNvSpPr/>
                <p:nvPr/>
              </p:nvSpPr>
              <p:spPr>
                <a:xfrm>
                  <a:off x="4007768" y="5518711"/>
                  <a:ext cx="5400600" cy="807659"/>
                </a:xfrm>
                <a:prstGeom prst="roundRect">
                  <a:avLst>
                    <a:gd name="adj" fmla="val 50000"/>
                  </a:avLst>
                </a:prstGeom>
                <a:solidFill>
                  <a:schemeClr val="accent4"/>
                </a:solidFill>
                <a:ln>
                  <a:gradFill flip="none" rotWithShape="1">
                    <a:gsLst>
                      <a:gs pos="100000">
                        <a:schemeClr val="bg1"/>
                      </a:gs>
                      <a:gs pos="0">
                        <a:schemeClr val="bg1">
                          <a:lumMod val="7500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255"/>
                </a:p>
              </p:txBody>
            </p:sp>
            <p:sp>
              <p:nvSpPr>
                <p:cNvPr id="162" name="任意多边形 161"/>
                <p:cNvSpPr/>
                <p:nvPr/>
              </p:nvSpPr>
              <p:spPr>
                <a:xfrm>
                  <a:off x="3791205" y="5346272"/>
                  <a:ext cx="5833187" cy="1152534"/>
                </a:xfrm>
                <a:custGeom>
                  <a:avLst/>
                  <a:gdLst>
                    <a:gd name="connsiteX0" fmla="*/ 619854 w 5832648"/>
                    <a:gd name="connsiteY0" fmla="*/ 172234 h 1152128"/>
                    <a:gd name="connsiteX1" fmla="*/ 247759 w 5832648"/>
                    <a:gd name="connsiteY1" fmla="*/ 418875 h 1152128"/>
                    <a:gd name="connsiteX2" fmla="*/ 216024 w 5832648"/>
                    <a:gd name="connsiteY2" fmla="*/ 576064 h 1152128"/>
                    <a:gd name="connsiteX3" fmla="*/ 216024 w 5832648"/>
                    <a:gd name="connsiteY3" fmla="*/ 576063 h 1152128"/>
                    <a:gd name="connsiteX4" fmla="*/ 216024 w 5832648"/>
                    <a:gd name="connsiteY4" fmla="*/ 576064 h 1152128"/>
                    <a:gd name="connsiteX5" fmla="*/ 216024 w 5832648"/>
                    <a:gd name="connsiteY5" fmla="*/ 576064 h 1152128"/>
                    <a:gd name="connsiteX6" fmla="*/ 247759 w 5832648"/>
                    <a:gd name="connsiteY6" fmla="*/ 733252 h 1152128"/>
                    <a:gd name="connsiteX7" fmla="*/ 619854 w 5832648"/>
                    <a:gd name="connsiteY7" fmla="*/ 979893 h 1152128"/>
                    <a:gd name="connsiteX8" fmla="*/ 5212794 w 5832648"/>
                    <a:gd name="connsiteY8" fmla="*/ 979894 h 1152128"/>
                    <a:gd name="connsiteX9" fmla="*/ 5616624 w 5832648"/>
                    <a:gd name="connsiteY9" fmla="*/ 576064 h 1152128"/>
                    <a:gd name="connsiteX10" fmla="*/ 5616625 w 5832648"/>
                    <a:gd name="connsiteY10" fmla="*/ 576064 h 1152128"/>
                    <a:gd name="connsiteX11" fmla="*/ 5212795 w 5832648"/>
                    <a:gd name="connsiteY11" fmla="*/ 172234 h 1152128"/>
                    <a:gd name="connsiteX12" fmla="*/ 576064 w 5832648"/>
                    <a:gd name="connsiteY12" fmla="*/ 0 h 1152128"/>
                    <a:gd name="connsiteX13" fmla="*/ 5256584 w 5832648"/>
                    <a:gd name="connsiteY13" fmla="*/ 0 h 1152128"/>
                    <a:gd name="connsiteX14" fmla="*/ 5832648 w 5832648"/>
                    <a:gd name="connsiteY14" fmla="*/ 576064 h 1152128"/>
                    <a:gd name="connsiteX15" fmla="*/ 5256584 w 5832648"/>
                    <a:gd name="connsiteY15" fmla="*/ 1152128 h 1152128"/>
                    <a:gd name="connsiteX16" fmla="*/ 576064 w 5832648"/>
                    <a:gd name="connsiteY16" fmla="*/ 1152128 h 1152128"/>
                    <a:gd name="connsiteX17" fmla="*/ 0 w 5832648"/>
                    <a:gd name="connsiteY17" fmla="*/ 576064 h 1152128"/>
                    <a:gd name="connsiteX18" fmla="*/ 576064 w 5832648"/>
                    <a:gd name="connsiteY18" fmla="*/ 0 h 1152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832648" h="1152128">
                      <a:moveTo>
                        <a:pt x="619854" y="172234"/>
                      </a:moveTo>
                      <a:cubicBezTo>
                        <a:pt x="452583" y="172234"/>
                        <a:pt x="309064" y="273935"/>
                        <a:pt x="247759" y="418875"/>
                      </a:cubicBezTo>
                      <a:lnTo>
                        <a:pt x="216024" y="576064"/>
                      </a:lnTo>
                      <a:lnTo>
                        <a:pt x="216024" y="576063"/>
                      </a:lnTo>
                      <a:lnTo>
                        <a:pt x="216024" y="576064"/>
                      </a:lnTo>
                      <a:lnTo>
                        <a:pt x="216024" y="576064"/>
                      </a:lnTo>
                      <a:lnTo>
                        <a:pt x="247759" y="733252"/>
                      </a:lnTo>
                      <a:cubicBezTo>
                        <a:pt x="309064" y="878193"/>
                        <a:pt x="452583" y="979893"/>
                        <a:pt x="619854" y="979893"/>
                      </a:cubicBezTo>
                      <a:lnTo>
                        <a:pt x="5212794" y="979894"/>
                      </a:lnTo>
                      <a:cubicBezTo>
                        <a:pt x="5435823" y="979894"/>
                        <a:pt x="5616624" y="799093"/>
                        <a:pt x="5616624" y="576064"/>
                      </a:cubicBezTo>
                      <a:lnTo>
                        <a:pt x="5616625" y="576064"/>
                      </a:lnTo>
                      <a:cubicBezTo>
                        <a:pt x="5616625" y="353035"/>
                        <a:pt x="5435824" y="172234"/>
                        <a:pt x="5212795" y="172234"/>
                      </a:cubicBezTo>
                      <a:close/>
                      <a:moveTo>
                        <a:pt x="576064" y="0"/>
                      </a:moveTo>
                      <a:lnTo>
                        <a:pt x="5256584" y="0"/>
                      </a:lnTo>
                      <a:cubicBezTo>
                        <a:pt x="5574735" y="0"/>
                        <a:pt x="5832648" y="257913"/>
                        <a:pt x="5832648" y="576064"/>
                      </a:cubicBezTo>
                      <a:cubicBezTo>
                        <a:pt x="5832648" y="894215"/>
                        <a:pt x="5574735" y="1152128"/>
                        <a:pt x="5256584" y="1152128"/>
                      </a:cubicBezTo>
                      <a:lnTo>
                        <a:pt x="576064" y="1152128"/>
                      </a:lnTo>
                      <a:cubicBezTo>
                        <a:pt x="257913" y="1152128"/>
                        <a:pt x="0" y="894215"/>
                        <a:pt x="0" y="576064"/>
                      </a:cubicBezTo>
                      <a:cubicBezTo>
                        <a:pt x="0" y="257913"/>
                        <a:pt x="257913" y="0"/>
                        <a:pt x="576064" y="0"/>
                      </a:cubicBezTo>
                      <a:close/>
                    </a:path>
                  </a:pathLst>
                </a:custGeom>
                <a:solidFill>
                  <a:srgbClr val="F3F3F3"/>
                </a:solidFill>
                <a:ln>
                  <a:noFill/>
                </a:ln>
                <a:effectLst>
                  <a:outerShdw blurRad="889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255"/>
                </a:p>
              </p:txBody>
            </p:sp>
            <p:sp>
              <p:nvSpPr>
                <p:cNvPr id="163" name="圆角矩形 162"/>
                <p:cNvSpPr/>
                <p:nvPr/>
              </p:nvSpPr>
              <p:spPr>
                <a:xfrm>
                  <a:off x="3791744" y="5346476"/>
                  <a:ext cx="5832648" cy="1152128"/>
                </a:xfrm>
                <a:prstGeom prst="roundRect">
                  <a:avLst>
                    <a:gd name="adj" fmla="val 50000"/>
                  </a:avLst>
                </a:prstGeom>
                <a:noFill/>
                <a:ln>
                  <a:gradFill flip="none" rotWithShape="1">
                    <a:gsLst>
                      <a:gs pos="0">
                        <a:schemeClr val="bg1"/>
                      </a:gs>
                      <a:gs pos="100000">
                        <a:schemeClr val="bg1">
                          <a:lumMod val="7500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255"/>
                </a:p>
              </p:txBody>
            </p:sp>
          </p:grpSp>
          <p:grpSp>
            <p:nvGrpSpPr>
              <p:cNvPr id="72742" name="组合 154"/>
              <p:cNvGrpSpPr/>
              <p:nvPr/>
            </p:nvGrpSpPr>
            <p:grpSpPr bwMode="auto">
              <a:xfrm>
                <a:off x="6414055" y="1323255"/>
                <a:ext cx="1141097" cy="1141097"/>
                <a:chOff x="6124811" y="347435"/>
                <a:chExt cx="1141097" cy="1141097"/>
              </a:xfrm>
            </p:grpSpPr>
            <p:sp>
              <p:nvSpPr>
                <p:cNvPr id="156" name="椭圆 155"/>
                <p:cNvSpPr/>
                <p:nvPr/>
              </p:nvSpPr>
              <p:spPr>
                <a:xfrm>
                  <a:off x="6234329" y="456942"/>
                  <a:ext cx="922169" cy="92208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255"/>
                </a:p>
              </p:txBody>
            </p:sp>
            <p:grpSp>
              <p:nvGrpSpPr>
                <p:cNvPr id="72744" name="组合 156"/>
                <p:cNvGrpSpPr/>
                <p:nvPr/>
              </p:nvGrpSpPr>
              <p:grpSpPr bwMode="auto">
                <a:xfrm>
                  <a:off x="6124811" y="347435"/>
                  <a:ext cx="1141097" cy="1141097"/>
                  <a:chOff x="3733576" y="3930057"/>
                  <a:chExt cx="1800000" cy="1800000"/>
                </a:xfrm>
              </p:grpSpPr>
              <p:sp>
                <p:nvSpPr>
                  <p:cNvPr id="158" name="椭圆 157"/>
                  <p:cNvSpPr/>
                  <p:nvPr/>
                </p:nvSpPr>
                <p:spPr>
                  <a:xfrm>
                    <a:off x="4003576" y="4200057"/>
                    <a:ext cx="1260000" cy="1260000"/>
                  </a:xfrm>
                  <a:prstGeom prst="ellipse">
                    <a:avLst/>
                  </a:prstGeom>
                  <a:noFill/>
                  <a:ln>
                    <a:gradFill flip="none" rotWithShape="1">
                      <a:gsLst>
                        <a:gs pos="100000">
                          <a:schemeClr val="bg1"/>
                        </a:gs>
                        <a:gs pos="0">
                          <a:schemeClr val="bg1">
                            <a:lumMod val="7500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255"/>
                  </a:p>
                </p:txBody>
              </p:sp>
              <p:sp>
                <p:nvSpPr>
                  <p:cNvPr id="159" name="任意多边形 158"/>
                  <p:cNvSpPr/>
                  <p:nvPr/>
                </p:nvSpPr>
                <p:spPr>
                  <a:xfrm>
                    <a:off x="3733576" y="3930057"/>
                    <a:ext cx="1800170" cy="1800000"/>
                  </a:xfrm>
                  <a:custGeom>
                    <a:avLst/>
                    <a:gdLst>
                      <a:gd name="connsiteX0" fmla="*/ 900000 w 1800000"/>
                      <a:gd name="connsiteY0" fmla="*/ 0 h 1800000"/>
                      <a:gd name="connsiteX1" fmla="*/ 1800000 w 1800000"/>
                      <a:gd name="connsiteY1" fmla="*/ 900000 h 1800000"/>
                      <a:gd name="connsiteX2" fmla="*/ 900000 w 1800000"/>
                      <a:gd name="connsiteY2" fmla="*/ 1800000 h 1800000"/>
                      <a:gd name="connsiteX3" fmla="*/ 0 w 1800000"/>
                      <a:gd name="connsiteY3" fmla="*/ 900000 h 1800000"/>
                      <a:gd name="connsiteX4" fmla="*/ 900000 w 1800000"/>
                      <a:gd name="connsiteY4" fmla="*/ 0 h 1800000"/>
                      <a:gd name="connsiteX5" fmla="*/ 900000 w 1800000"/>
                      <a:gd name="connsiteY5" fmla="*/ 270000 h 1800000"/>
                      <a:gd name="connsiteX6" fmla="*/ 270000 w 1800000"/>
                      <a:gd name="connsiteY6" fmla="*/ 900000 h 1800000"/>
                      <a:gd name="connsiteX7" fmla="*/ 900000 w 1800000"/>
                      <a:gd name="connsiteY7" fmla="*/ 1530000 h 1800000"/>
                      <a:gd name="connsiteX8" fmla="*/ 1530000 w 1800000"/>
                      <a:gd name="connsiteY8" fmla="*/ 900000 h 1800000"/>
                      <a:gd name="connsiteX9" fmla="*/ 900000 w 1800000"/>
                      <a:gd name="connsiteY9" fmla="*/ 270000 h 18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000" h="1800000">
                        <a:moveTo>
                          <a:pt x="900000" y="0"/>
                        </a:moveTo>
                        <a:cubicBezTo>
                          <a:pt x="1397056" y="0"/>
                          <a:pt x="1800000" y="402944"/>
                          <a:pt x="1800000" y="900000"/>
                        </a:cubicBezTo>
                        <a:cubicBezTo>
                          <a:pt x="1800000" y="1397056"/>
                          <a:pt x="1397056" y="1800000"/>
                          <a:pt x="900000" y="1800000"/>
                        </a:cubicBezTo>
                        <a:cubicBezTo>
                          <a:pt x="402944" y="1800000"/>
                          <a:pt x="0" y="1397056"/>
                          <a:pt x="0" y="900000"/>
                        </a:cubicBezTo>
                        <a:cubicBezTo>
                          <a:pt x="0" y="402944"/>
                          <a:pt x="402944" y="0"/>
                          <a:pt x="900000" y="0"/>
                        </a:cubicBezTo>
                        <a:close/>
                        <a:moveTo>
                          <a:pt x="900000" y="270000"/>
                        </a:moveTo>
                        <a:cubicBezTo>
                          <a:pt x="552061" y="270000"/>
                          <a:pt x="270000" y="552061"/>
                          <a:pt x="270000" y="900000"/>
                        </a:cubicBezTo>
                        <a:cubicBezTo>
                          <a:pt x="270000" y="1247939"/>
                          <a:pt x="552061" y="1530000"/>
                          <a:pt x="900000" y="1530000"/>
                        </a:cubicBezTo>
                        <a:cubicBezTo>
                          <a:pt x="1247939" y="1530000"/>
                          <a:pt x="1530000" y="1247939"/>
                          <a:pt x="1530000" y="900000"/>
                        </a:cubicBezTo>
                        <a:cubicBezTo>
                          <a:pt x="1530000" y="552061"/>
                          <a:pt x="1247939" y="270000"/>
                          <a:pt x="900000" y="270000"/>
                        </a:cubicBezTo>
                        <a:close/>
                      </a:path>
                    </a:pathLst>
                  </a:custGeom>
                  <a:gradFill>
                    <a:gsLst>
                      <a:gs pos="0">
                        <a:srgbClr val="F0F0F0"/>
                      </a:gs>
                      <a:gs pos="100000">
                        <a:srgbClr val="DBDBDB"/>
                      </a:gs>
                    </a:gsLst>
                    <a:lin ang="2700000" scaled="1"/>
                  </a:gradFill>
                  <a:ln>
                    <a:noFill/>
                  </a:ln>
                  <a:effectLst>
                    <a:outerShdw blurRad="889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255"/>
                  </a:p>
                </p:txBody>
              </p:sp>
              <p:sp>
                <p:nvSpPr>
                  <p:cNvPr id="160" name="椭圆 159"/>
                  <p:cNvSpPr/>
                  <p:nvPr/>
                </p:nvSpPr>
                <p:spPr>
                  <a:xfrm>
                    <a:off x="3733576" y="3930057"/>
                    <a:ext cx="1800000" cy="1800000"/>
                  </a:xfrm>
                  <a:prstGeom prst="ellipse">
                    <a:avLst/>
                  </a:prstGeom>
                  <a:noFill/>
                  <a:ln>
                    <a:gradFill flip="none" rotWithShape="1">
                      <a:gsLst>
                        <a:gs pos="0">
                          <a:schemeClr val="bg1"/>
                        </a:gs>
                        <a:gs pos="100000">
                          <a:schemeClr val="bg1">
                            <a:lumMod val="7500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255"/>
                  </a:p>
                </p:txBody>
              </p:sp>
            </p:grpSp>
          </p:grpSp>
        </p:grpSp>
        <p:sp>
          <p:nvSpPr>
            <p:cNvPr id="72713" name="文本框 166"/>
            <p:cNvSpPr txBox="1">
              <a:spLocks noChangeArrowheads="1"/>
            </p:cNvSpPr>
            <p:nvPr/>
          </p:nvSpPr>
          <p:spPr bwMode="auto">
            <a:xfrm>
              <a:off x="6167299" y="4300538"/>
              <a:ext cx="1792946" cy="319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028" tIns="45514" rIns="91028" bIns="45514">
              <a:spAutoFit/>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r>
                <a:rPr lang="zh-CN" altLang="en-US" sz="2005" dirty="0">
                  <a:solidFill>
                    <a:schemeClr val="bg1"/>
                  </a:solidFill>
                  <a:latin typeface="Arial" panose="020B0604020202020204" pitchFamily="34" charset="0"/>
                  <a:cs typeface="Arial" panose="020B0604020202020204" pitchFamily="34" charset="0"/>
                </a:rPr>
                <a:t>点击添加标题文字</a:t>
              </a:r>
            </a:p>
          </p:txBody>
        </p:sp>
        <p:grpSp>
          <p:nvGrpSpPr>
            <p:cNvPr id="72717" name="组合 179"/>
            <p:cNvGrpSpPr/>
            <p:nvPr/>
          </p:nvGrpSpPr>
          <p:grpSpPr bwMode="auto">
            <a:xfrm>
              <a:off x="5464744" y="4268033"/>
              <a:ext cx="543056" cy="476310"/>
              <a:chOff x="688976" y="7240588"/>
              <a:chExt cx="519113" cy="461963"/>
            </a:xfrm>
          </p:grpSpPr>
          <p:sp>
            <p:nvSpPr>
              <p:cNvPr id="181" name="Freeform 64"/>
              <p:cNvSpPr/>
              <p:nvPr/>
            </p:nvSpPr>
            <p:spPr bwMode="auto">
              <a:xfrm>
                <a:off x="708026" y="7245351"/>
                <a:ext cx="500063" cy="457200"/>
              </a:xfrm>
              <a:custGeom>
                <a:avLst/>
                <a:gdLst>
                  <a:gd name="T0" fmla="*/ 140 w 315"/>
                  <a:gd name="T1" fmla="*/ 288 h 288"/>
                  <a:gd name="T2" fmla="*/ 0 w 315"/>
                  <a:gd name="T3" fmla="*/ 176 h 288"/>
                  <a:gd name="T4" fmla="*/ 2 w 315"/>
                  <a:gd name="T5" fmla="*/ 14 h 288"/>
                  <a:gd name="T6" fmla="*/ 57 w 315"/>
                  <a:gd name="T7" fmla="*/ 9 h 288"/>
                  <a:gd name="T8" fmla="*/ 97 w 315"/>
                  <a:gd name="T9" fmla="*/ 57 h 288"/>
                  <a:gd name="T10" fmla="*/ 113 w 315"/>
                  <a:gd name="T11" fmla="*/ 9 h 288"/>
                  <a:gd name="T12" fmla="*/ 140 w 315"/>
                  <a:gd name="T13" fmla="*/ 0 h 288"/>
                  <a:gd name="T14" fmla="*/ 315 w 315"/>
                  <a:gd name="T15" fmla="*/ 150 h 288"/>
                  <a:gd name="T16" fmla="*/ 140 w 315"/>
                  <a:gd name="T17" fmla="*/ 288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5" h="288">
                    <a:moveTo>
                      <a:pt x="140" y="288"/>
                    </a:moveTo>
                    <a:lnTo>
                      <a:pt x="0" y="176"/>
                    </a:lnTo>
                    <a:lnTo>
                      <a:pt x="2" y="14"/>
                    </a:lnTo>
                    <a:lnTo>
                      <a:pt x="57" y="9"/>
                    </a:lnTo>
                    <a:lnTo>
                      <a:pt x="97" y="57"/>
                    </a:lnTo>
                    <a:lnTo>
                      <a:pt x="113" y="9"/>
                    </a:lnTo>
                    <a:lnTo>
                      <a:pt x="140" y="0"/>
                    </a:lnTo>
                    <a:lnTo>
                      <a:pt x="315" y="150"/>
                    </a:lnTo>
                    <a:lnTo>
                      <a:pt x="140" y="288"/>
                    </a:lnTo>
                    <a:close/>
                  </a:path>
                </a:pathLst>
              </a:custGeom>
              <a:gradFill flip="none" rotWithShape="1">
                <a:gsLst>
                  <a:gs pos="73000">
                    <a:srgbClr val="0D0D0D">
                      <a:alpha val="0"/>
                    </a:srgbClr>
                  </a:gs>
                  <a:gs pos="100000">
                    <a:schemeClr val="tx1">
                      <a:lumMod val="95000"/>
                      <a:lumOff val="5000"/>
                      <a:alpha val="0"/>
                    </a:schemeClr>
                  </a:gs>
                  <a:gs pos="0">
                    <a:schemeClr val="tx1">
                      <a:lumMod val="95000"/>
                      <a:lumOff val="5000"/>
                      <a:alpha val="55000"/>
                    </a:schemeClr>
                  </a:gs>
                </a:gsLst>
                <a:lin ang="2700000" scaled="1"/>
                <a:tileRect/>
              </a:gradFill>
              <a:ln>
                <a:noFill/>
              </a:ln>
            </p:spPr>
            <p:txBody>
              <a:bodyPr/>
              <a:lstStyle/>
              <a:p>
                <a:pPr>
                  <a:defRPr/>
                </a:pPr>
                <a:endParaRPr lang="zh-CN" altLang="en-US" sz="2255"/>
              </a:p>
            </p:txBody>
          </p:sp>
          <p:sp>
            <p:nvSpPr>
              <p:cNvPr id="72724" name="Freeform 65"/>
              <p:cNvSpPr>
                <a:spLocks noEditPoints="1"/>
              </p:cNvSpPr>
              <p:nvPr/>
            </p:nvSpPr>
            <p:spPr bwMode="auto">
              <a:xfrm>
                <a:off x="688976" y="7240588"/>
                <a:ext cx="115888" cy="295275"/>
              </a:xfrm>
              <a:custGeom>
                <a:avLst/>
                <a:gdLst>
                  <a:gd name="T0" fmla="*/ 63551 w 31"/>
                  <a:gd name="T1" fmla="*/ 0 h 78"/>
                  <a:gd name="T2" fmla="*/ 108411 w 31"/>
                  <a:gd name="T3" fmla="*/ 18928 h 78"/>
                  <a:gd name="T4" fmla="*/ 115888 w 31"/>
                  <a:gd name="T5" fmla="*/ 68140 h 78"/>
                  <a:gd name="T6" fmla="*/ 115888 w 31"/>
                  <a:gd name="T7" fmla="*/ 238491 h 78"/>
                  <a:gd name="T8" fmla="*/ 100935 w 31"/>
                  <a:gd name="T9" fmla="*/ 280133 h 78"/>
                  <a:gd name="T10" fmla="*/ 59813 w 31"/>
                  <a:gd name="T11" fmla="*/ 295275 h 78"/>
                  <a:gd name="T12" fmla="*/ 11215 w 31"/>
                  <a:gd name="T13" fmla="*/ 272562 h 78"/>
                  <a:gd name="T14" fmla="*/ 0 w 31"/>
                  <a:gd name="T15" fmla="*/ 215778 h 78"/>
                  <a:gd name="T16" fmla="*/ 0 w 31"/>
                  <a:gd name="T17" fmla="*/ 79497 h 78"/>
                  <a:gd name="T18" fmla="*/ 11215 w 31"/>
                  <a:gd name="T19" fmla="*/ 22713 h 78"/>
                  <a:gd name="T20" fmla="*/ 63551 w 31"/>
                  <a:gd name="T21" fmla="*/ 0 h 78"/>
                  <a:gd name="T22" fmla="*/ 59813 w 31"/>
                  <a:gd name="T23" fmla="*/ 264990 h 78"/>
                  <a:gd name="T24" fmla="*/ 85981 w 31"/>
                  <a:gd name="T25" fmla="*/ 227135 h 78"/>
                  <a:gd name="T26" fmla="*/ 85981 w 31"/>
                  <a:gd name="T27" fmla="*/ 64355 h 78"/>
                  <a:gd name="T28" fmla="*/ 59813 w 31"/>
                  <a:gd name="T29" fmla="*/ 26499 h 78"/>
                  <a:gd name="T30" fmla="*/ 33645 w 31"/>
                  <a:gd name="T31" fmla="*/ 64355 h 78"/>
                  <a:gd name="T32" fmla="*/ 33645 w 31"/>
                  <a:gd name="T33" fmla="*/ 75712 h 78"/>
                  <a:gd name="T34" fmla="*/ 33645 w 31"/>
                  <a:gd name="T35" fmla="*/ 87068 h 78"/>
                  <a:gd name="T36" fmla="*/ 33645 w 31"/>
                  <a:gd name="T37" fmla="*/ 136281 h 78"/>
                  <a:gd name="T38" fmla="*/ 33645 w 31"/>
                  <a:gd name="T39" fmla="*/ 181708 h 78"/>
                  <a:gd name="T40" fmla="*/ 33645 w 31"/>
                  <a:gd name="T41" fmla="*/ 223349 h 78"/>
                  <a:gd name="T42" fmla="*/ 59813 w 31"/>
                  <a:gd name="T43" fmla="*/ 264990 h 78"/>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31" h="78">
                    <a:moveTo>
                      <a:pt x="17" y="0"/>
                    </a:moveTo>
                    <a:cubicBezTo>
                      <a:pt x="22" y="0"/>
                      <a:pt x="26" y="2"/>
                      <a:pt x="29" y="5"/>
                    </a:cubicBezTo>
                    <a:cubicBezTo>
                      <a:pt x="31" y="8"/>
                      <a:pt x="31" y="12"/>
                      <a:pt x="31" y="18"/>
                    </a:cubicBezTo>
                    <a:cubicBezTo>
                      <a:pt x="31" y="63"/>
                      <a:pt x="31" y="63"/>
                      <a:pt x="31" y="63"/>
                    </a:cubicBezTo>
                    <a:cubicBezTo>
                      <a:pt x="31" y="67"/>
                      <a:pt x="30" y="71"/>
                      <a:pt x="27" y="74"/>
                    </a:cubicBezTo>
                    <a:cubicBezTo>
                      <a:pt x="25" y="76"/>
                      <a:pt x="21" y="78"/>
                      <a:pt x="16" y="78"/>
                    </a:cubicBezTo>
                    <a:cubicBezTo>
                      <a:pt x="10" y="78"/>
                      <a:pt x="5" y="76"/>
                      <a:pt x="3" y="72"/>
                    </a:cubicBezTo>
                    <a:cubicBezTo>
                      <a:pt x="1" y="69"/>
                      <a:pt x="0" y="64"/>
                      <a:pt x="0" y="57"/>
                    </a:cubicBezTo>
                    <a:cubicBezTo>
                      <a:pt x="0" y="21"/>
                      <a:pt x="0" y="21"/>
                      <a:pt x="0" y="21"/>
                    </a:cubicBezTo>
                    <a:cubicBezTo>
                      <a:pt x="0" y="14"/>
                      <a:pt x="1" y="9"/>
                      <a:pt x="3" y="6"/>
                    </a:cubicBezTo>
                    <a:cubicBezTo>
                      <a:pt x="5" y="2"/>
                      <a:pt x="10" y="0"/>
                      <a:pt x="17" y="0"/>
                    </a:cubicBezTo>
                    <a:close/>
                    <a:moveTo>
                      <a:pt x="16" y="70"/>
                    </a:moveTo>
                    <a:cubicBezTo>
                      <a:pt x="20" y="70"/>
                      <a:pt x="23" y="67"/>
                      <a:pt x="23" y="60"/>
                    </a:cubicBezTo>
                    <a:cubicBezTo>
                      <a:pt x="23" y="17"/>
                      <a:pt x="23" y="17"/>
                      <a:pt x="23" y="17"/>
                    </a:cubicBezTo>
                    <a:cubicBezTo>
                      <a:pt x="23" y="11"/>
                      <a:pt x="20" y="7"/>
                      <a:pt x="16" y="7"/>
                    </a:cubicBezTo>
                    <a:cubicBezTo>
                      <a:pt x="12" y="7"/>
                      <a:pt x="9" y="11"/>
                      <a:pt x="9" y="17"/>
                    </a:cubicBezTo>
                    <a:cubicBezTo>
                      <a:pt x="9" y="20"/>
                      <a:pt x="9" y="20"/>
                      <a:pt x="9" y="20"/>
                    </a:cubicBezTo>
                    <a:cubicBezTo>
                      <a:pt x="9" y="23"/>
                      <a:pt x="9" y="23"/>
                      <a:pt x="9" y="23"/>
                    </a:cubicBezTo>
                    <a:cubicBezTo>
                      <a:pt x="9" y="36"/>
                      <a:pt x="9" y="36"/>
                      <a:pt x="9" y="36"/>
                    </a:cubicBezTo>
                    <a:cubicBezTo>
                      <a:pt x="9" y="48"/>
                      <a:pt x="9" y="48"/>
                      <a:pt x="9" y="48"/>
                    </a:cubicBezTo>
                    <a:cubicBezTo>
                      <a:pt x="9" y="59"/>
                      <a:pt x="9" y="59"/>
                      <a:pt x="9" y="59"/>
                    </a:cubicBezTo>
                    <a:cubicBezTo>
                      <a:pt x="9" y="67"/>
                      <a:pt x="12" y="70"/>
                      <a:pt x="16" y="70"/>
                    </a:cubicBezTo>
                    <a:close/>
                  </a:path>
                </a:pathLst>
              </a:custGeom>
              <a:solidFill>
                <a:srgbClr val="FFFFFF"/>
              </a:solidFill>
              <a:ln>
                <a:noFill/>
              </a:ln>
              <a:extLst>
                <a:ext uri="{91240B29-F687-4F45-9708-019B960494DF}">
                  <a14:hiddenLine xmlns:a14="http://schemas.microsoft.com/office/drawing/2010/main" w="15875">
                    <a:solidFill>
                      <a:srgbClr val="000000"/>
                    </a:solidFill>
                    <a:prstDash val="solid"/>
                    <a:miter lim="800000"/>
                    <a:headEnd/>
                    <a:tailEnd/>
                  </a14:hiddenLine>
                </a:ext>
              </a:extLst>
            </p:spPr>
            <p:txBody>
              <a:bodyPr/>
              <a:lstStyle/>
              <a:p>
                <a:endParaRPr lang="zh-CN" altLang="en-US" sz="2255"/>
              </a:p>
            </p:txBody>
          </p:sp>
          <p:sp>
            <p:nvSpPr>
              <p:cNvPr id="72725" name="Freeform 66"/>
              <p:cNvSpPr>
                <a:spLocks noEditPoints="1"/>
              </p:cNvSpPr>
              <p:nvPr/>
            </p:nvSpPr>
            <p:spPr bwMode="auto">
              <a:xfrm>
                <a:off x="817563" y="7245351"/>
                <a:ext cx="134938" cy="287338"/>
              </a:xfrm>
              <a:custGeom>
                <a:avLst/>
                <a:gdLst>
                  <a:gd name="T0" fmla="*/ 63721 w 36"/>
                  <a:gd name="T1" fmla="*/ 0 h 76"/>
                  <a:gd name="T2" fmla="*/ 112448 w 36"/>
                  <a:gd name="T3" fmla="*/ 0 h 76"/>
                  <a:gd name="T4" fmla="*/ 112448 w 36"/>
                  <a:gd name="T5" fmla="*/ 192819 h 76"/>
                  <a:gd name="T6" fmla="*/ 134938 w 36"/>
                  <a:gd name="T7" fmla="*/ 192819 h 76"/>
                  <a:gd name="T8" fmla="*/ 134938 w 36"/>
                  <a:gd name="T9" fmla="*/ 219284 h 76"/>
                  <a:gd name="T10" fmla="*/ 112448 w 36"/>
                  <a:gd name="T11" fmla="*/ 219284 h 76"/>
                  <a:gd name="T12" fmla="*/ 112448 w 36"/>
                  <a:gd name="T13" fmla="*/ 287338 h 76"/>
                  <a:gd name="T14" fmla="*/ 78714 w 36"/>
                  <a:gd name="T15" fmla="*/ 287338 h 76"/>
                  <a:gd name="T16" fmla="*/ 78714 w 36"/>
                  <a:gd name="T17" fmla="*/ 219284 h 76"/>
                  <a:gd name="T18" fmla="*/ 0 w 36"/>
                  <a:gd name="T19" fmla="*/ 219284 h 76"/>
                  <a:gd name="T20" fmla="*/ 0 w 36"/>
                  <a:gd name="T21" fmla="*/ 192819 h 76"/>
                  <a:gd name="T22" fmla="*/ 63721 w 36"/>
                  <a:gd name="T23" fmla="*/ 0 h 76"/>
                  <a:gd name="T24" fmla="*/ 78714 w 36"/>
                  <a:gd name="T25" fmla="*/ 192819 h 76"/>
                  <a:gd name="T26" fmla="*/ 78714 w 36"/>
                  <a:gd name="T27" fmla="*/ 41588 h 76"/>
                  <a:gd name="T28" fmla="*/ 56224 w 36"/>
                  <a:gd name="T29" fmla="*/ 117204 h 76"/>
                  <a:gd name="T30" fmla="*/ 33735 w 36"/>
                  <a:gd name="T31" fmla="*/ 192819 h 76"/>
                  <a:gd name="T32" fmla="*/ 78714 w 36"/>
                  <a:gd name="T33" fmla="*/ 192819 h 7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36" h="76">
                    <a:moveTo>
                      <a:pt x="17" y="0"/>
                    </a:moveTo>
                    <a:cubicBezTo>
                      <a:pt x="30" y="0"/>
                      <a:pt x="30" y="0"/>
                      <a:pt x="30" y="0"/>
                    </a:cubicBezTo>
                    <a:cubicBezTo>
                      <a:pt x="30" y="51"/>
                      <a:pt x="30" y="51"/>
                      <a:pt x="30" y="51"/>
                    </a:cubicBezTo>
                    <a:cubicBezTo>
                      <a:pt x="36" y="51"/>
                      <a:pt x="36" y="51"/>
                      <a:pt x="36" y="51"/>
                    </a:cubicBezTo>
                    <a:cubicBezTo>
                      <a:pt x="36" y="58"/>
                      <a:pt x="36" y="58"/>
                      <a:pt x="36" y="58"/>
                    </a:cubicBezTo>
                    <a:cubicBezTo>
                      <a:pt x="30" y="58"/>
                      <a:pt x="30" y="58"/>
                      <a:pt x="30" y="58"/>
                    </a:cubicBezTo>
                    <a:cubicBezTo>
                      <a:pt x="30" y="76"/>
                      <a:pt x="30" y="76"/>
                      <a:pt x="30" y="76"/>
                    </a:cubicBezTo>
                    <a:cubicBezTo>
                      <a:pt x="21" y="76"/>
                      <a:pt x="21" y="76"/>
                      <a:pt x="21" y="76"/>
                    </a:cubicBezTo>
                    <a:cubicBezTo>
                      <a:pt x="21" y="58"/>
                      <a:pt x="21" y="58"/>
                      <a:pt x="21" y="58"/>
                    </a:cubicBezTo>
                    <a:cubicBezTo>
                      <a:pt x="0" y="58"/>
                      <a:pt x="0" y="58"/>
                      <a:pt x="0" y="58"/>
                    </a:cubicBezTo>
                    <a:cubicBezTo>
                      <a:pt x="0" y="51"/>
                      <a:pt x="0" y="51"/>
                      <a:pt x="0" y="51"/>
                    </a:cubicBezTo>
                    <a:lnTo>
                      <a:pt x="17" y="0"/>
                    </a:lnTo>
                    <a:close/>
                    <a:moveTo>
                      <a:pt x="21" y="51"/>
                    </a:moveTo>
                    <a:cubicBezTo>
                      <a:pt x="21" y="11"/>
                      <a:pt x="21" y="11"/>
                      <a:pt x="21" y="11"/>
                    </a:cubicBezTo>
                    <a:cubicBezTo>
                      <a:pt x="20" y="15"/>
                      <a:pt x="17" y="22"/>
                      <a:pt x="15" y="31"/>
                    </a:cubicBezTo>
                    <a:cubicBezTo>
                      <a:pt x="12" y="40"/>
                      <a:pt x="10" y="47"/>
                      <a:pt x="9" y="51"/>
                    </a:cubicBezTo>
                    <a:lnTo>
                      <a:pt x="21" y="51"/>
                    </a:lnTo>
                    <a:close/>
                  </a:path>
                </a:pathLst>
              </a:custGeom>
              <a:solidFill>
                <a:srgbClr val="FFFFFF"/>
              </a:solidFill>
              <a:ln>
                <a:noFill/>
              </a:ln>
              <a:extLst>
                <a:ext uri="{91240B29-F687-4F45-9708-019B960494DF}">
                  <a14:hiddenLine xmlns:a14="http://schemas.microsoft.com/office/drawing/2010/main" w="15875">
                    <a:solidFill>
                      <a:srgbClr val="000000"/>
                    </a:solidFill>
                    <a:prstDash val="solid"/>
                    <a:miter lim="800000"/>
                    <a:headEnd/>
                    <a:tailEnd/>
                  </a14:hiddenLine>
                </a:ext>
              </a:extLst>
            </p:spPr>
            <p:txBody>
              <a:bodyPr/>
              <a:lstStyle/>
              <a:p>
                <a:endParaRPr lang="zh-CN" altLang="en-US" sz="2255"/>
              </a:p>
            </p:txBody>
          </p:sp>
        </p:grpSp>
      </p:grpSp>
      <p:sp>
        <p:nvSpPr>
          <p:cNvPr id="73" name="矩形 47"/>
          <p:cNvSpPr>
            <a:spLocks noChangeArrowheads="1"/>
          </p:cNvSpPr>
          <p:nvPr/>
        </p:nvSpPr>
        <p:spPr bwMode="auto">
          <a:xfrm>
            <a:off x="1598590" y="2712461"/>
            <a:ext cx="4092575" cy="18477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028" tIns="45514" rIns="91028" bIns="45514">
            <a:spAutoFit/>
          </a:bodyPr>
          <a:lstStyle/>
          <a:p>
            <a:pPr>
              <a:defRPr/>
            </a:pPr>
            <a:r>
              <a:rPr lang="en-US" sz="1630" dirty="0">
                <a:solidFill>
                  <a:schemeClr val="tx1">
                    <a:lumMod val="65000"/>
                    <a:lumOff val="35000"/>
                  </a:schemeClr>
                </a:solidFill>
                <a:latin typeface="Arial Unicode MS" panose="020B0604020202020204" pitchFamily="34" charset="-122"/>
                <a:ea typeface="Arial Unicode MS" panose="020B0604020202020204" pitchFamily="34" charset="-122"/>
                <a:cs typeface="Arial Unicode MS" panose="020B0604020202020204" pitchFamily="34" charset="-122"/>
                <a:sym typeface="Calibri" panose="020F0502020204030204" pitchFamily="34" charset="0"/>
              </a:rPr>
              <a:t>This is a sample text. Insert your desired text here. Again, this is a dummy text, enter your own text here.</a:t>
            </a:r>
          </a:p>
          <a:p>
            <a:pPr>
              <a:defRPr/>
            </a:pPr>
            <a:endParaRPr lang="en-US" altLang="zh-CN" sz="1630" dirty="0">
              <a:solidFill>
                <a:schemeClr val="tx1">
                  <a:lumMod val="65000"/>
                  <a:lumOff val="35000"/>
                </a:schemeClr>
              </a:solidFill>
              <a:latin typeface="Arial Unicode MS" panose="020B0604020202020204" pitchFamily="34" charset="-122"/>
              <a:ea typeface="Arial Unicode MS" panose="020B0604020202020204" pitchFamily="34" charset="-122"/>
              <a:cs typeface="Arial Unicode MS" panose="020B0604020202020204" pitchFamily="34" charset="-122"/>
              <a:sym typeface="Calibri" panose="020F0502020204030204" pitchFamily="34" charset="0"/>
            </a:endParaRPr>
          </a:p>
          <a:p>
            <a:pPr>
              <a:defRPr/>
            </a:pPr>
            <a:r>
              <a:rPr lang="en-US" altLang="zh-CN" sz="1630" dirty="0">
                <a:solidFill>
                  <a:schemeClr val="tx1">
                    <a:lumMod val="65000"/>
                    <a:lumOff val="35000"/>
                  </a:schemeClr>
                </a:solidFill>
                <a:latin typeface="Arial Unicode MS" panose="020B0604020202020204" pitchFamily="34" charset="-122"/>
                <a:ea typeface="Arial Unicode MS" panose="020B0604020202020204" pitchFamily="34" charset="-122"/>
                <a:cs typeface="Arial Unicode MS" panose="020B0604020202020204" pitchFamily="34" charset="-122"/>
                <a:sym typeface="Calibri" panose="020F0502020204030204" pitchFamily="34" charset="0"/>
              </a:rPr>
              <a:t>This is a sample text. Insert your desired text here. Again, this is a dummy text, enter your own text here.</a:t>
            </a:r>
            <a:endParaRPr lang="zh-CN" altLang="en-US" sz="1630" dirty="0">
              <a:solidFill>
                <a:schemeClr val="tx1">
                  <a:lumMod val="65000"/>
                  <a:lumOff val="35000"/>
                </a:schemeClr>
              </a:solidFill>
              <a:latin typeface="Arial Unicode MS" panose="020B0604020202020204" pitchFamily="34" charset="-122"/>
              <a:ea typeface="Arial Unicode MS" panose="020B0604020202020204" pitchFamily="34" charset="-122"/>
              <a:cs typeface="Arial Unicode MS" panose="020B0604020202020204" pitchFamily="34" charset="-122"/>
              <a:sym typeface="宋体" panose="02010600030101010101" pitchFamily="2" charset="-122"/>
            </a:endParaRPr>
          </a:p>
        </p:txBody>
      </p:sp>
      <p:sp>
        <p:nvSpPr>
          <p:cNvPr id="74" name="文本框 48"/>
          <p:cNvSpPr>
            <a:spLocks noChangeArrowheads="1"/>
          </p:cNvSpPr>
          <p:nvPr/>
        </p:nvSpPr>
        <p:spPr bwMode="auto">
          <a:xfrm>
            <a:off x="1598589" y="1992841"/>
            <a:ext cx="4114800" cy="7094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028" tIns="45514" rIns="91028" bIns="45514">
            <a:spAutoFit/>
          </a:bodyPr>
          <a:lstStyle/>
          <a:p>
            <a:pPr>
              <a:defRPr/>
            </a:pPr>
            <a:r>
              <a:rPr lang="zh-CN" altLang="en-US" sz="4015" dirty="0">
                <a:solidFill>
                  <a:schemeClr val="tx1">
                    <a:lumMod val="65000"/>
                    <a:lumOff val="35000"/>
                  </a:schemeClr>
                </a:solidFill>
                <a:latin typeface="+mj-ea"/>
                <a:ea typeface="+mj-ea"/>
                <a:sym typeface="宋体" panose="02010600030101010101" pitchFamily="2" charset="-122"/>
              </a:rPr>
              <a:t>添加标题</a:t>
            </a:r>
          </a:p>
        </p:txBody>
      </p:sp>
      <p:cxnSp>
        <p:nvCxnSpPr>
          <p:cNvPr id="75" name="直接连接符 74"/>
          <p:cNvCxnSpPr/>
          <p:nvPr/>
        </p:nvCxnSpPr>
        <p:spPr>
          <a:xfrm>
            <a:off x="1671107" y="2745333"/>
            <a:ext cx="3825875" cy="0"/>
          </a:xfrm>
          <a:prstGeom prst="line">
            <a:avLst/>
          </a:prstGeom>
          <a:ln>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4"/>
                                        </p:tgtEl>
                                        <p:attrNameLst>
                                          <p:attrName>style.visibility</p:attrName>
                                        </p:attrNameLst>
                                      </p:cBhvr>
                                      <p:to>
                                        <p:strVal val="visible"/>
                                      </p:to>
                                    </p:set>
                                    <p:animEffect transition="in" filter="wipe(left)">
                                      <p:cBhvr>
                                        <p:cTn id="7" dur="250"/>
                                        <p:tgtEl>
                                          <p:spTgt spid="74"/>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75"/>
                                        </p:tgtEl>
                                        <p:attrNameLst>
                                          <p:attrName>style.visibility</p:attrName>
                                        </p:attrNameLst>
                                      </p:cBhvr>
                                      <p:to>
                                        <p:strVal val="visible"/>
                                      </p:to>
                                    </p:set>
                                    <p:animEffect transition="in" filter="wipe(left)">
                                      <p:cBhvr>
                                        <p:cTn id="11" dur="250"/>
                                        <p:tgtEl>
                                          <p:spTgt spid="75"/>
                                        </p:tgtEl>
                                      </p:cBhvr>
                                    </p:animEffect>
                                  </p:childTnLst>
                                </p:cTn>
                              </p:par>
                              <p:par>
                                <p:cTn id="12" presetID="22" presetClass="entr" presetSubtype="8" fill="hold" grpId="0" nodeType="withEffect">
                                  <p:stCondLst>
                                    <p:cond delay="0"/>
                                  </p:stCondLst>
                                  <p:childTnLst>
                                    <p:set>
                                      <p:cBhvr>
                                        <p:cTn id="13" dur="1" fill="hold">
                                          <p:stCondLst>
                                            <p:cond delay="0"/>
                                          </p:stCondLst>
                                        </p:cTn>
                                        <p:tgtEl>
                                          <p:spTgt spid="73"/>
                                        </p:tgtEl>
                                        <p:attrNameLst>
                                          <p:attrName>style.visibility</p:attrName>
                                        </p:attrNameLst>
                                      </p:cBhvr>
                                      <p:to>
                                        <p:strVal val="visible"/>
                                      </p:to>
                                    </p:set>
                                    <p:animEffect transition="in" filter="wipe(left)">
                                      <p:cBhvr>
                                        <p:cTn id="14" dur="250"/>
                                        <p:tgtEl>
                                          <p:spTgt spid="73"/>
                                        </p:tgtEl>
                                      </p:cBhvr>
                                    </p:animEffect>
                                  </p:childTnLst>
                                </p:cTn>
                              </p:par>
                            </p:childTnLst>
                          </p:cTn>
                        </p:par>
                        <p:par>
                          <p:cTn id="15" fill="hold">
                            <p:stCondLst>
                              <p:cond delay="1000"/>
                            </p:stCondLst>
                            <p:childTnLst>
                              <p:par>
                                <p:cTn id="16" presetID="2" presetClass="entr" presetSubtype="6" fill="hold" nodeType="afterEffect">
                                  <p:stCondLst>
                                    <p:cond delay="0"/>
                                  </p:stCondLst>
                                  <p:childTnLst>
                                    <p:set>
                                      <p:cBhvr>
                                        <p:cTn id="17" dur="1" fill="hold">
                                          <p:stCondLst>
                                            <p:cond delay="0"/>
                                          </p:stCondLst>
                                        </p:cTn>
                                        <p:tgtEl>
                                          <p:spTgt spid="3"/>
                                        </p:tgtEl>
                                        <p:attrNameLst>
                                          <p:attrName>style.visibility</p:attrName>
                                        </p:attrNameLst>
                                      </p:cBhvr>
                                      <p:to>
                                        <p:strVal val="visible"/>
                                      </p:to>
                                    </p:set>
                                    <p:anim calcmode="lin" valueType="num">
                                      <p:cBhvr additive="base">
                                        <p:cTn id="18" dur="250" fill="hold"/>
                                        <p:tgtEl>
                                          <p:spTgt spid="3"/>
                                        </p:tgtEl>
                                        <p:attrNameLst>
                                          <p:attrName>ppt_x</p:attrName>
                                        </p:attrNameLst>
                                      </p:cBhvr>
                                      <p:tavLst>
                                        <p:tav tm="0">
                                          <p:val>
                                            <p:strVal val="1+#ppt_w/2"/>
                                          </p:val>
                                        </p:tav>
                                        <p:tav tm="100000">
                                          <p:val>
                                            <p:strVal val="#ppt_x"/>
                                          </p:val>
                                        </p:tav>
                                      </p:tavLst>
                                    </p:anim>
                                    <p:anim calcmode="lin" valueType="num">
                                      <p:cBhvr additive="base">
                                        <p:cTn id="19" dur="250" fill="hold"/>
                                        <p:tgtEl>
                                          <p:spTgt spid="3"/>
                                        </p:tgtEl>
                                        <p:attrNameLst>
                                          <p:attrName>ppt_y</p:attrName>
                                        </p:attrNameLst>
                                      </p:cBhvr>
                                      <p:tavLst>
                                        <p:tav tm="0">
                                          <p:val>
                                            <p:strVal val="1+#ppt_h/2"/>
                                          </p:val>
                                        </p:tav>
                                        <p:tav tm="100000">
                                          <p:val>
                                            <p:strVal val="#ppt_y"/>
                                          </p:val>
                                        </p:tav>
                                      </p:tavLst>
                                    </p:anim>
                                  </p:childTnLst>
                                </p:cTn>
                              </p:par>
                            </p:childTnLst>
                          </p:cTn>
                        </p:par>
                        <p:par>
                          <p:cTn id="20" fill="hold">
                            <p:stCondLst>
                              <p:cond delay="1500"/>
                            </p:stCondLst>
                            <p:childTnLst>
                              <p:par>
                                <p:cTn id="21" presetID="2" presetClass="entr" presetSubtype="6" fill="hold" nodeType="afterEffect">
                                  <p:stCondLst>
                                    <p:cond delay="0"/>
                                  </p:stCondLst>
                                  <p:childTnLst>
                                    <p:set>
                                      <p:cBhvr>
                                        <p:cTn id="22" dur="1" fill="hold">
                                          <p:stCondLst>
                                            <p:cond delay="0"/>
                                          </p:stCondLst>
                                        </p:cTn>
                                        <p:tgtEl>
                                          <p:spTgt spid="4"/>
                                        </p:tgtEl>
                                        <p:attrNameLst>
                                          <p:attrName>style.visibility</p:attrName>
                                        </p:attrNameLst>
                                      </p:cBhvr>
                                      <p:to>
                                        <p:strVal val="visible"/>
                                      </p:to>
                                    </p:set>
                                    <p:anim calcmode="lin" valueType="num">
                                      <p:cBhvr additive="base">
                                        <p:cTn id="23" dur="250" fill="hold"/>
                                        <p:tgtEl>
                                          <p:spTgt spid="4"/>
                                        </p:tgtEl>
                                        <p:attrNameLst>
                                          <p:attrName>ppt_x</p:attrName>
                                        </p:attrNameLst>
                                      </p:cBhvr>
                                      <p:tavLst>
                                        <p:tav tm="0">
                                          <p:val>
                                            <p:strVal val="1+#ppt_w/2"/>
                                          </p:val>
                                        </p:tav>
                                        <p:tav tm="100000">
                                          <p:val>
                                            <p:strVal val="#ppt_x"/>
                                          </p:val>
                                        </p:tav>
                                      </p:tavLst>
                                    </p:anim>
                                    <p:anim calcmode="lin" valueType="num">
                                      <p:cBhvr additive="base">
                                        <p:cTn id="24" dur="250" fill="hold"/>
                                        <p:tgtEl>
                                          <p:spTgt spid="4"/>
                                        </p:tgtEl>
                                        <p:attrNameLst>
                                          <p:attrName>ppt_y</p:attrName>
                                        </p:attrNameLst>
                                      </p:cBhvr>
                                      <p:tavLst>
                                        <p:tav tm="0">
                                          <p:val>
                                            <p:strVal val="1+#ppt_h/2"/>
                                          </p:val>
                                        </p:tav>
                                        <p:tav tm="100000">
                                          <p:val>
                                            <p:strVal val="#ppt_y"/>
                                          </p:val>
                                        </p:tav>
                                      </p:tavLst>
                                    </p:anim>
                                  </p:childTnLst>
                                </p:cTn>
                              </p:par>
                            </p:childTnLst>
                          </p:cTn>
                        </p:par>
                        <p:par>
                          <p:cTn id="25" fill="hold">
                            <p:stCondLst>
                              <p:cond delay="2000"/>
                            </p:stCondLst>
                            <p:childTnLst>
                              <p:par>
                                <p:cTn id="26" presetID="2" presetClass="entr" presetSubtype="6" fill="hold" nodeType="afterEffect">
                                  <p:stCondLst>
                                    <p:cond delay="0"/>
                                  </p:stCondLst>
                                  <p:childTnLst>
                                    <p:set>
                                      <p:cBhvr>
                                        <p:cTn id="27" dur="1" fill="hold">
                                          <p:stCondLst>
                                            <p:cond delay="0"/>
                                          </p:stCondLst>
                                        </p:cTn>
                                        <p:tgtEl>
                                          <p:spTgt spid="5"/>
                                        </p:tgtEl>
                                        <p:attrNameLst>
                                          <p:attrName>style.visibility</p:attrName>
                                        </p:attrNameLst>
                                      </p:cBhvr>
                                      <p:to>
                                        <p:strVal val="visible"/>
                                      </p:to>
                                    </p:set>
                                    <p:anim calcmode="lin" valueType="num">
                                      <p:cBhvr additive="base">
                                        <p:cTn id="28" dur="250" fill="hold"/>
                                        <p:tgtEl>
                                          <p:spTgt spid="5"/>
                                        </p:tgtEl>
                                        <p:attrNameLst>
                                          <p:attrName>ppt_x</p:attrName>
                                        </p:attrNameLst>
                                      </p:cBhvr>
                                      <p:tavLst>
                                        <p:tav tm="0">
                                          <p:val>
                                            <p:strVal val="1+#ppt_w/2"/>
                                          </p:val>
                                        </p:tav>
                                        <p:tav tm="100000">
                                          <p:val>
                                            <p:strVal val="#ppt_x"/>
                                          </p:val>
                                        </p:tav>
                                      </p:tavLst>
                                    </p:anim>
                                    <p:anim calcmode="lin" valueType="num">
                                      <p:cBhvr additive="base">
                                        <p:cTn id="29" dur="250" fill="hold"/>
                                        <p:tgtEl>
                                          <p:spTgt spid="5"/>
                                        </p:tgtEl>
                                        <p:attrNameLst>
                                          <p:attrName>ppt_y</p:attrName>
                                        </p:attrNameLst>
                                      </p:cBhvr>
                                      <p:tavLst>
                                        <p:tav tm="0">
                                          <p:val>
                                            <p:strVal val="1+#ppt_h/2"/>
                                          </p:val>
                                        </p:tav>
                                        <p:tav tm="100000">
                                          <p:val>
                                            <p:strVal val="#ppt_y"/>
                                          </p:val>
                                        </p:tav>
                                      </p:tavLst>
                                    </p:anim>
                                  </p:childTnLst>
                                </p:cTn>
                              </p:par>
                            </p:childTnLst>
                          </p:cTn>
                        </p:par>
                        <p:par>
                          <p:cTn id="30" fill="hold">
                            <p:stCondLst>
                              <p:cond delay="2500"/>
                            </p:stCondLst>
                            <p:childTnLst>
                              <p:par>
                                <p:cTn id="31" presetID="2" presetClass="entr" presetSubtype="6" fill="hold" nodeType="afterEffect">
                                  <p:stCondLst>
                                    <p:cond delay="0"/>
                                  </p:stCondLst>
                                  <p:childTnLst>
                                    <p:set>
                                      <p:cBhvr>
                                        <p:cTn id="32" dur="1" fill="hold">
                                          <p:stCondLst>
                                            <p:cond delay="0"/>
                                          </p:stCondLst>
                                        </p:cTn>
                                        <p:tgtEl>
                                          <p:spTgt spid="6"/>
                                        </p:tgtEl>
                                        <p:attrNameLst>
                                          <p:attrName>style.visibility</p:attrName>
                                        </p:attrNameLst>
                                      </p:cBhvr>
                                      <p:to>
                                        <p:strVal val="visible"/>
                                      </p:to>
                                    </p:set>
                                    <p:anim calcmode="lin" valueType="num">
                                      <p:cBhvr additive="base">
                                        <p:cTn id="33" dur="250" fill="hold"/>
                                        <p:tgtEl>
                                          <p:spTgt spid="6"/>
                                        </p:tgtEl>
                                        <p:attrNameLst>
                                          <p:attrName>ppt_x</p:attrName>
                                        </p:attrNameLst>
                                      </p:cBhvr>
                                      <p:tavLst>
                                        <p:tav tm="0">
                                          <p:val>
                                            <p:strVal val="1+#ppt_w/2"/>
                                          </p:val>
                                        </p:tav>
                                        <p:tav tm="100000">
                                          <p:val>
                                            <p:strVal val="#ppt_x"/>
                                          </p:val>
                                        </p:tav>
                                      </p:tavLst>
                                    </p:anim>
                                    <p:anim calcmode="lin" valueType="num">
                                      <p:cBhvr additive="base">
                                        <p:cTn id="34" dur="25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p:bldP spid="74" grpId="0"/>
    </p:bld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0" name="椭圆 19"/>
          <p:cNvSpPr/>
          <p:nvPr/>
        </p:nvSpPr>
        <p:spPr>
          <a:xfrm>
            <a:off x="2873083" y="4527572"/>
            <a:ext cx="1007999" cy="1007999"/>
          </a:xfrm>
          <a:prstGeom prst="ellipse">
            <a:avLst/>
          </a:prstGeom>
          <a:solidFill>
            <a:schemeClr val="bg2"/>
          </a:solidFill>
          <a:ln w="730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2741500" y="4400675"/>
            <a:ext cx="1007999" cy="1007999"/>
          </a:xfrm>
          <a:prstGeom prst="ellipse">
            <a:avLst/>
          </a:prstGeom>
          <a:solidFill>
            <a:schemeClr val="accent6"/>
          </a:solidFill>
          <a:ln w="88900">
            <a:gradFill flip="none" rotWithShape="1">
              <a:gsLst>
                <a:gs pos="0">
                  <a:schemeClr val="accent1">
                    <a:lumMod val="5000"/>
                    <a:lumOff val="95000"/>
                  </a:schemeClr>
                </a:gs>
                <a:gs pos="100000">
                  <a:schemeClr val="bg1">
                    <a:lumMod val="50000"/>
                  </a:schemeClr>
                </a:gs>
              </a:gsLst>
              <a:lin ang="2700000" scaled="1"/>
              <a:tileRect/>
            </a:gradFill>
          </a:ln>
          <a:effectLst>
            <a:innerShdw blurRad="127000" dist="1651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任意多边形 13"/>
          <p:cNvSpPr/>
          <p:nvPr/>
        </p:nvSpPr>
        <p:spPr>
          <a:xfrm>
            <a:off x="3749499" y="4464123"/>
            <a:ext cx="5536691" cy="1008000"/>
          </a:xfrm>
          <a:custGeom>
            <a:avLst/>
            <a:gdLst>
              <a:gd name="connsiteX0" fmla="*/ 463923 w 5096436"/>
              <a:gd name="connsiteY0" fmla="*/ 0 h 927848"/>
              <a:gd name="connsiteX1" fmla="*/ 463924 w 5096436"/>
              <a:gd name="connsiteY1" fmla="*/ 0 h 927848"/>
              <a:gd name="connsiteX2" fmla="*/ 5096436 w 5096436"/>
              <a:gd name="connsiteY2" fmla="*/ 0 h 927848"/>
              <a:gd name="connsiteX3" fmla="*/ 5096436 w 5096436"/>
              <a:gd name="connsiteY3" fmla="*/ 121924 h 927848"/>
              <a:gd name="connsiteX4" fmla="*/ 3926681 w 5096436"/>
              <a:gd name="connsiteY4" fmla="*/ 121924 h 927848"/>
              <a:gd name="connsiteX5" fmla="*/ 2508394 w 5096436"/>
              <a:gd name="connsiteY5" fmla="*/ 121924 h 927848"/>
              <a:gd name="connsiteX6" fmla="*/ 511641 w 5096436"/>
              <a:gd name="connsiteY6" fmla="*/ 121924 h 927848"/>
              <a:gd name="connsiteX7" fmla="*/ 511640 w 5096436"/>
              <a:gd name="connsiteY7" fmla="*/ 121924 h 927848"/>
              <a:gd name="connsiteX8" fmla="*/ 442716 w 5096436"/>
              <a:gd name="connsiteY8" fmla="*/ 128872 h 927848"/>
              <a:gd name="connsiteX9" fmla="*/ 169641 w 5096436"/>
              <a:gd name="connsiteY9" fmla="*/ 463924 h 927848"/>
              <a:gd name="connsiteX10" fmla="*/ 511641 w 5096436"/>
              <a:gd name="connsiteY10" fmla="*/ 805924 h 927848"/>
              <a:gd name="connsiteX11" fmla="*/ 511648 w 5096436"/>
              <a:gd name="connsiteY11" fmla="*/ 805923 h 927848"/>
              <a:gd name="connsiteX12" fmla="*/ 2508394 w 5096436"/>
              <a:gd name="connsiteY12" fmla="*/ 805923 h 927848"/>
              <a:gd name="connsiteX13" fmla="*/ 3926681 w 5096436"/>
              <a:gd name="connsiteY13" fmla="*/ 805923 h 927848"/>
              <a:gd name="connsiteX14" fmla="*/ 5096436 w 5096436"/>
              <a:gd name="connsiteY14" fmla="*/ 805923 h 927848"/>
              <a:gd name="connsiteX15" fmla="*/ 5096436 w 5096436"/>
              <a:gd name="connsiteY15" fmla="*/ 927847 h 927848"/>
              <a:gd name="connsiteX16" fmla="*/ 463934 w 5096436"/>
              <a:gd name="connsiteY16" fmla="*/ 927847 h 927848"/>
              <a:gd name="connsiteX17" fmla="*/ 463924 w 5096436"/>
              <a:gd name="connsiteY17" fmla="*/ 927848 h 927848"/>
              <a:gd name="connsiteX18" fmla="*/ 0 w 5096436"/>
              <a:gd name="connsiteY18" fmla="*/ 463924 h 927848"/>
              <a:gd name="connsiteX19" fmla="*/ 370427 w 5096436"/>
              <a:gd name="connsiteY19" fmla="*/ 9425 h 927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096436" h="927848">
                <a:moveTo>
                  <a:pt x="463923" y="0"/>
                </a:moveTo>
                <a:lnTo>
                  <a:pt x="463924" y="0"/>
                </a:lnTo>
                <a:lnTo>
                  <a:pt x="5096436" y="0"/>
                </a:lnTo>
                <a:lnTo>
                  <a:pt x="5096436" y="121924"/>
                </a:lnTo>
                <a:lnTo>
                  <a:pt x="3926681" y="121924"/>
                </a:lnTo>
                <a:lnTo>
                  <a:pt x="2508394" y="121924"/>
                </a:lnTo>
                <a:lnTo>
                  <a:pt x="511641" y="121924"/>
                </a:lnTo>
                <a:lnTo>
                  <a:pt x="511640" y="121924"/>
                </a:lnTo>
                <a:lnTo>
                  <a:pt x="442716" y="128872"/>
                </a:lnTo>
                <a:cubicBezTo>
                  <a:pt x="286872" y="160763"/>
                  <a:pt x="169641" y="298653"/>
                  <a:pt x="169641" y="463924"/>
                </a:cubicBezTo>
                <a:cubicBezTo>
                  <a:pt x="169641" y="652805"/>
                  <a:pt x="322760" y="805924"/>
                  <a:pt x="511641" y="805924"/>
                </a:cubicBezTo>
                <a:lnTo>
                  <a:pt x="511648" y="805923"/>
                </a:lnTo>
                <a:lnTo>
                  <a:pt x="2508394" y="805923"/>
                </a:lnTo>
                <a:lnTo>
                  <a:pt x="3926681" y="805923"/>
                </a:lnTo>
                <a:lnTo>
                  <a:pt x="5096436" y="805923"/>
                </a:lnTo>
                <a:lnTo>
                  <a:pt x="5096436" y="927847"/>
                </a:lnTo>
                <a:lnTo>
                  <a:pt x="463934" y="927847"/>
                </a:lnTo>
                <a:lnTo>
                  <a:pt x="463924" y="927848"/>
                </a:lnTo>
                <a:cubicBezTo>
                  <a:pt x="207706" y="927848"/>
                  <a:pt x="0" y="720142"/>
                  <a:pt x="0" y="463924"/>
                </a:cubicBezTo>
                <a:cubicBezTo>
                  <a:pt x="0" y="239733"/>
                  <a:pt x="159025" y="52685"/>
                  <a:pt x="370427" y="9425"/>
                </a:cubicBezTo>
                <a:close/>
              </a:path>
            </a:pathLst>
          </a:custGeom>
          <a:gradFill flip="none" rotWithShape="1">
            <a:gsLst>
              <a:gs pos="0">
                <a:schemeClr val="bg1">
                  <a:alpha val="3000"/>
                </a:schemeClr>
              </a:gs>
              <a:gs pos="88000">
                <a:schemeClr val="bg1"/>
              </a:gs>
            </a:gsLst>
            <a:lin ang="10800000" scaled="1"/>
            <a:tileRect/>
          </a:gradFill>
          <a:ln>
            <a:noFill/>
          </a:ln>
          <a:effectLst>
            <a:outerShdw blurRad="50800" dist="139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p:cNvSpPr/>
          <p:nvPr/>
        </p:nvSpPr>
        <p:spPr>
          <a:xfrm>
            <a:off x="5080337" y="4737291"/>
            <a:ext cx="2646878" cy="461665"/>
          </a:xfrm>
          <a:prstGeom prst="rect">
            <a:avLst/>
          </a:prstGeom>
        </p:spPr>
        <p:txBody>
          <a:bodyPr wrap="none">
            <a:spAutoFit/>
          </a:bodyPr>
          <a:lstStyle/>
          <a:p>
            <a:r>
              <a:rPr lang="zh-CN" altLang="en-US" sz="2400" dirty="0">
                <a:solidFill>
                  <a:schemeClr val="tx1">
                    <a:lumMod val="75000"/>
                    <a:lumOff val="25000"/>
                  </a:schemeClr>
                </a:solidFill>
                <a:latin typeface="时尚中黑简体" panose="01010104010101010101" pitchFamily="2" charset="-122"/>
                <a:ea typeface="时尚中黑简体" panose="01010104010101010101" pitchFamily="2" charset="-122"/>
              </a:rPr>
              <a:t>点击添加标题文字</a:t>
            </a:r>
            <a:endParaRPr lang="en-US" altLang="zh-CN" sz="2400" dirty="0">
              <a:solidFill>
                <a:schemeClr val="tx1">
                  <a:lumMod val="75000"/>
                  <a:lumOff val="25000"/>
                </a:schemeClr>
              </a:solidFill>
              <a:latin typeface="时尚中黑简体" panose="01010104010101010101" pitchFamily="2" charset="-122"/>
              <a:ea typeface="时尚中黑简体" panose="01010104010101010101" pitchFamily="2" charset="-122"/>
            </a:endParaRPr>
          </a:p>
        </p:txBody>
      </p:sp>
      <p:sp>
        <p:nvSpPr>
          <p:cNvPr id="31" name="文本框 30"/>
          <p:cNvSpPr txBox="1"/>
          <p:nvPr/>
        </p:nvSpPr>
        <p:spPr>
          <a:xfrm>
            <a:off x="8154683" y="4614180"/>
            <a:ext cx="704039" cy="707886"/>
          </a:xfrm>
          <a:prstGeom prst="rect">
            <a:avLst/>
          </a:prstGeom>
          <a:noFill/>
        </p:spPr>
        <p:txBody>
          <a:bodyPr wrap="none" rtlCol="0">
            <a:spAutoFit/>
          </a:bodyPr>
          <a:lstStyle/>
          <a:p>
            <a:r>
              <a:rPr lang="en-US" altLang="zh-CN" sz="4000" dirty="0">
                <a:solidFill>
                  <a:schemeClr val="accent6"/>
                </a:solidFill>
                <a:latin typeface="时尚中黑简体" panose="01010104010101010101" pitchFamily="2" charset="-122"/>
                <a:ea typeface="时尚中黑简体" panose="01010104010101010101" pitchFamily="2" charset="-122"/>
              </a:rPr>
              <a:t>03</a:t>
            </a:r>
            <a:endParaRPr lang="zh-CN" altLang="en-US" sz="4000" dirty="0">
              <a:solidFill>
                <a:schemeClr val="accent6"/>
              </a:solidFill>
              <a:latin typeface="时尚中黑简体" panose="01010104010101010101" pitchFamily="2" charset="-122"/>
              <a:ea typeface="时尚中黑简体" panose="01010104010101010101" pitchFamily="2" charset="-122"/>
            </a:endParaRPr>
          </a:p>
        </p:txBody>
      </p:sp>
      <p:cxnSp>
        <p:nvCxnSpPr>
          <p:cNvPr id="35" name="直接连接符 34"/>
          <p:cNvCxnSpPr/>
          <p:nvPr/>
        </p:nvCxnSpPr>
        <p:spPr>
          <a:xfrm>
            <a:off x="8023100" y="4715845"/>
            <a:ext cx="0" cy="504557"/>
          </a:xfrm>
          <a:prstGeom prst="line">
            <a:avLst/>
          </a:prstGeom>
          <a:gradFill flip="none" rotWithShape="1">
            <a:gsLst>
              <a:gs pos="0">
                <a:schemeClr val="bg1">
                  <a:alpha val="3000"/>
                </a:schemeClr>
              </a:gs>
              <a:gs pos="88000">
                <a:schemeClr val="bg1"/>
              </a:gs>
            </a:gsLst>
            <a:lin ang="10800000" scaled="1"/>
            <a:tileRect/>
          </a:gradFill>
          <a:ln w="25400">
            <a:solidFill>
              <a:schemeClr val="accent6"/>
            </a:solidFill>
          </a:ln>
          <a:effectLst>
            <a:outerShdw blurRad="50800" dist="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cxnSp>
      <p:sp>
        <p:nvSpPr>
          <p:cNvPr id="17" name="任意多边形 16"/>
          <p:cNvSpPr/>
          <p:nvPr/>
        </p:nvSpPr>
        <p:spPr>
          <a:xfrm flipH="1">
            <a:off x="3831654" y="3149740"/>
            <a:ext cx="5536691" cy="1008000"/>
          </a:xfrm>
          <a:custGeom>
            <a:avLst/>
            <a:gdLst>
              <a:gd name="connsiteX0" fmla="*/ 463923 w 5096436"/>
              <a:gd name="connsiteY0" fmla="*/ 0 h 927848"/>
              <a:gd name="connsiteX1" fmla="*/ 463924 w 5096436"/>
              <a:gd name="connsiteY1" fmla="*/ 0 h 927848"/>
              <a:gd name="connsiteX2" fmla="*/ 5096436 w 5096436"/>
              <a:gd name="connsiteY2" fmla="*/ 0 h 927848"/>
              <a:gd name="connsiteX3" fmla="*/ 5096436 w 5096436"/>
              <a:gd name="connsiteY3" fmla="*/ 121924 h 927848"/>
              <a:gd name="connsiteX4" fmla="*/ 3926681 w 5096436"/>
              <a:gd name="connsiteY4" fmla="*/ 121924 h 927848"/>
              <a:gd name="connsiteX5" fmla="*/ 2508394 w 5096436"/>
              <a:gd name="connsiteY5" fmla="*/ 121924 h 927848"/>
              <a:gd name="connsiteX6" fmla="*/ 511641 w 5096436"/>
              <a:gd name="connsiteY6" fmla="*/ 121924 h 927848"/>
              <a:gd name="connsiteX7" fmla="*/ 511640 w 5096436"/>
              <a:gd name="connsiteY7" fmla="*/ 121924 h 927848"/>
              <a:gd name="connsiteX8" fmla="*/ 442716 w 5096436"/>
              <a:gd name="connsiteY8" fmla="*/ 128872 h 927848"/>
              <a:gd name="connsiteX9" fmla="*/ 169641 w 5096436"/>
              <a:gd name="connsiteY9" fmla="*/ 463924 h 927848"/>
              <a:gd name="connsiteX10" fmla="*/ 511641 w 5096436"/>
              <a:gd name="connsiteY10" fmla="*/ 805924 h 927848"/>
              <a:gd name="connsiteX11" fmla="*/ 511648 w 5096436"/>
              <a:gd name="connsiteY11" fmla="*/ 805923 h 927848"/>
              <a:gd name="connsiteX12" fmla="*/ 2508394 w 5096436"/>
              <a:gd name="connsiteY12" fmla="*/ 805923 h 927848"/>
              <a:gd name="connsiteX13" fmla="*/ 3926681 w 5096436"/>
              <a:gd name="connsiteY13" fmla="*/ 805923 h 927848"/>
              <a:gd name="connsiteX14" fmla="*/ 5096436 w 5096436"/>
              <a:gd name="connsiteY14" fmla="*/ 805923 h 927848"/>
              <a:gd name="connsiteX15" fmla="*/ 5096436 w 5096436"/>
              <a:gd name="connsiteY15" fmla="*/ 927847 h 927848"/>
              <a:gd name="connsiteX16" fmla="*/ 463934 w 5096436"/>
              <a:gd name="connsiteY16" fmla="*/ 927847 h 927848"/>
              <a:gd name="connsiteX17" fmla="*/ 463924 w 5096436"/>
              <a:gd name="connsiteY17" fmla="*/ 927848 h 927848"/>
              <a:gd name="connsiteX18" fmla="*/ 0 w 5096436"/>
              <a:gd name="connsiteY18" fmla="*/ 463924 h 927848"/>
              <a:gd name="connsiteX19" fmla="*/ 370427 w 5096436"/>
              <a:gd name="connsiteY19" fmla="*/ 9425 h 927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096436" h="927848">
                <a:moveTo>
                  <a:pt x="463923" y="0"/>
                </a:moveTo>
                <a:lnTo>
                  <a:pt x="463924" y="0"/>
                </a:lnTo>
                <a:lnTo>
                  <a:pt x="5096436" y="0"/>
                </a:lnTo>
                <a:lnTo>
                  <a:pt x="5096436" y="121924"/>
                </a:lnTo>
                <a:lnTo>
                  <a:pt x="3926681" y="121924"/>
                </a:lnTo>
                <a:lnTo>
                  <a:pt x="2508394" y="121924"/>
                </a:lnTo>
                <a:lnTo>
                  <a:pt x="511641" y="121924"/>
                </a:lnTo>
                <a:lnTo>
                  <a:pt x="511640" y="121924"/>
                </a:lnTo>
                <a:lnTo>
                  <a:pt x="442716" y="128872"/>
                </a:lnTo>
                <a:cubicBezTo>
                  <a:pt x="286872" y="160763"/>
                  <a:pt x="169641" y="298653"/>
                  <a:pt x="169641" y="463924"/>
                </a:cubicBezTo>
                <a:cubicBezTo>
                  <a:pt x="169641" y="652805"/>
                  <a:pt x="322760" y="805924"/>
                  <a:pt x="511641" y="805924"/>
                </a:cubicBezTo>
                <a:lnTo>
                  <a:pt x="511648" y="805923"/>
                </a:lnTo>
                <a:lnTo>
                  <a:pt x="2508394" y="805923"/>
                </a:lnTo>
                <a:lnTo>
                  <a:pt x="3926681" y="805923"/>
                </a:lnTo>
                <a:lnTo>
                  <a:pt x="5096436" y="805923"/>
                </a:lnTo>
                <a:lnTo>
                  <a:pt x="5096436" y="927847"/>
                </a:lnTo>
                <a:lnTo>
                  <a:pt x="463934" y="927847"/>
                </a:lnTo>
                <a:lnTo>
                  <a:pt x="463924" y="927848"/>
                </a:lnTo>
                <a:cubicBezTo>
                  <a:pt x="207706" y="927848"/>
                  <a:pt x="0" y="720142"/>
                  <a:pt x="0" y="463924"/>
                </a:cubicBezTo>
                <a:cubicBezTo>
                  <a:pt x="0" y="239733"/>
                  <a:pt x="159025" y="52685"/>
                  <a:pt x="370427" y="9425"/>
                </a:cubicBezTo>
                <a:close/>
              </a:path>
            </a:pathLst>
          </a:custGeom>
          <a:gradFill flip="none" rotWithShape="1">
            <a:gsLst>
              <a:gs pos="0">
                <a:schemeClr val="bg1">
                  <a:alpha val="3000"/>
                </a:schemeClr>
              </a:gs>
              <a:gs pos="88000">
                <a:schemeClr val="bg1"/>
              </a:gs>
            </a:gsLst>
            <a:lin ang="10800000" scaled="1"/>
            <a:tileRect/>
          </a:gradFill>
          <a:ln>
            <a:noFill/>
          </a:ln>
          <a:effectLst>
            <a:outerShdw blurRad="50800" dist="139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9447838" y="3213189"/>
            <a:ext cx="1007999" cy="1007999"/>
          </a:xfrm>
          <a:prstGeom prst="ellipse">
            <a:avLst/>
          </a:prstGeom>
          <a:solidFill>
            <a:schemeClr val="bg2"/>
          </a:solidFill>
          <a:ln w="730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a:off x="9316255" y="3086292"/>
            <a:ext cx="1007999" cy="1007999"/>
          </a:xfrm>
          <a:prstGeom prst="ellipse">
            <a:avLst/>
          </a:prstGeom>
          <a:solidFill>
            <a:schemeClr val="accent5"/>
          </a:solidFill>
          <a:ln w="88900">
            <a:gradFill flip="none" rotWithShape="1">
              <a:gsLst>
                <a:gs pos="0">
                  <a:schemeClr val="accent1">
                    <a:lumMod val="5000"/>
                    <a:lumOff val="95000"/>
                  </a:schemeClr>
                </a:gs>
                <a:gs pos="100000">
                  <a:schemeClr val="bg1">
                    <a:lumMod val="50000"/>
                  </a:schemeClr>
                </a:gs>
              </a:gsLst>
              <a:lin ang="2700000" scaled="1"/>
              <a:tileRect/>
            </a:gradFill>
          </a:ln>
          <a:effectLst>
            <a:innerShdw blurRad="127000" dist="1651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p:cNvSpPr/>
          <p:nvPr/>
        </p:nvSpPr>
        <p:spPr>
          <a:xfrm>
            <a:off x="5080337" y="3422908"/>
            <a:ext cx="2646878" cy="461665"/>
          </a:xfrm>
          <a:prstGeom prst="rect">
            <a:avLst/>
          </a:prstGeom>
        </p:spPr>
        <p:txBody>
          <a:bodyPr wrap="none">
            <a:spAutoFit/>
          </a:bodyPr>
          <a:lstStyle/>
          <a:p>
            <a:r>
              <a:rPr lang="zh-CN" altLang="en-US" sz="2400" dirty="0">
                <a:solidFill>
                  <a:schemeClr val="tx1">
                    <a:lumMod val="75000"/>
                    <a:lumOff val="25000"/>
                  </a:schemeClr>
                </a:solidFill>
                <a:latin typeface="时尚中黑简体" panose="01010104010101010101" pitchFamily="2" charset="-122"/>
                <a:ea typeface="时尚中黑简体" panose="01010104010101010101" pitchFamily="2" charset="-122"/>
              </a:rPr>
              <a:t>点击添加标题文字</a:t>
            </a:r>
            <a:endParaRPr lang="en-US" altLang="zh-CN" sz="2400" dirty="0">
              <a:solidFill>
                <a:schemeClr val="tx1">
                  <a:lumMod val="75000"/>
                  <a:lumOff val="25000"/>
                </a:schemeClr>
              </a:solidFill>
              <a:latin typeface="时尚中黑简体" panose="01010104010101010101" pitchFamily="2" charset="-122"/>
              <a:ea typeface="时尚中黑简体" panose="01010104010101010101" pitchFamily="2" charset="-122"/>
            </a:endParaRPr>
          </a:p>
        </p:txBody>
      </p:sp>
      <p:sp>
        <p:nvSpPr>
          <p:cNvPr id="33" name="文本框 32"/>
          <p:cNvSpPr txBox="1"/>
          <p:nvPr/>
        </p:nvSpPr>
        <p:spPr>
          <a:xfrm>
            <a:off x="4212661" y="3299797"/>
            <a:ext cx="704039" cy="707886"/>
          </a:xfrm>
          <a:prstGeom prst="rect">
            <a:avLst/>
          </a:prstGeom>
          <a:noFill/>
        </p:spPr>
        <p:txBody>
          <a:bodyPr wrap="none" rtlCol="0">
            <a:spAutoFit/>
          </a:bodyPr>
          <a:lstStyle/>
          <a:p>
            <a:r>
              <a:rPr lang="en-US" altLang="zh-CN" sz="4000" dirty="0">
                <a:solidFill>
                  <a:schemeClr val="accent5"/>
                </a:solidFill>
                <a:latin typeface="时尚中黑简体" panose="01010104010101010101" pitchFamily="2" charset="-122"/>
                <a:ea typeface="时尚中黑简体" panose="01010104010101010101" pitchFamily="2" charset="-122"/>
              </a:rPr>
              <a:t>02</a:t>
            </a:r>
            <a:endParaRPr lang="zh-CN" altLang="en-US" sz="4000" dirty="0">
              <a:solidFill>
                <a:schemeClr val="accent5"/>
              </a:solidFill>
              <a:latin typeface="时尚中黑简体" panose="01010104010101010101" pitchFamily="2" charset="-122"/>
              <a:ea typeface="时尚中黑简体" panose="01010104010101010101" pitchFamily="2" charset="-122"/>
            </a:endParaRPr>
          </a:p>
        </p:txBody>
      </p:sp>
      <p:cxnSp>
        <p:nvCxnSpPr>
          <p:cNvPr id="36" name="直接连接符 35"/>
          <p:cNvCxnSpPr/>
          <p:nvPr/>
        </p:nvCxnSpPr>
        <p:spPr>
          <a:xfrm>
            <a:off x="4942956" y="3401462"/>
            <a:ext cx="0" cy="504557"/>
          </a:xfrm>
          <a:prstGeom prst="line">
            <a:avLst/>
          </a:prstGeom>
          <a:gradFill flip="none" rotWithShape="1">
            <a:gsLst>
              <a:gs pos="0">
                <a:schemeClr val="bg1">
                  <a:alpha val="3000"/>
                </a:schemeClr>
              </a:gs>
              <a:gs pos="88000">
                <a:schemeClr val="bg1"/>
              </a:gs>
            </a:gsLst>
            <a:lin ang="10800000" scaled="1"/>
            <a:tileRect/>
          </a:gradFill>
          <a:ln w="25400">
            <a:solidFill>
              <a:schemeClr val="accent5"/>
            </a:solidFill>
          </a:ln>
          <a:effectLst>
            <a:outerShdw blurRad="50800" dist="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cxnSp>
      <p:sp>
        <p:nvSpPr>
          <p:cNvPr id="21" name="椭圆 20"/>
          <p:cNvSpPr/>
          <p:nvPr/>
        </p:nvSpPr>
        <p:spPr>
          <a:xfrm>
            <a:off x="2873083" y="1898806"/>
            <a:ext cx="1007999" cy="1007999"/>
          </a:xfrm>
          <a:prstGeom prst="ellipse">
            <a:avLst/>
          </a:prstGeom>
          <a:solidFill>
            <a:schemeClr val="bg2"/>
          </a:solidFill>
          <a:ln w="730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a:off x="2741500" y="1771909"/>
            <a:ext cx="1007999" cy="1007999"/>
          </a:xfrm>
          <a:prstGeom prst="ellipse">
            <a:avLst/>
          </a:prstGeom>
          <a:solidFill>
            <a:schemeClr val="accent3"/>
          </a:solidFill>
          <a:ln w="88900">
            <a:gradFill flip="none" rotWithShape="1">
              <a:gsLst>
                <a:gs pos="0">
                  <a:schemeClr val="accent1">
                    <a:lumMod val="5000"/>
                    <a:lumOff val="95000"/>
                  </a:schemeClr>
                </a:gs>
                <a:gs pos="100000">
                  <a:schemeClr val="bg1">
                    <a:lumMod val="50000"/>
                  </a:schemeClr>
                </a:gs>
              </a:gsLst>
              <a:lin ang="2700000" scaled="1"/>
              <a:tileRect/>
            </a:gradFill>
          </a:ln>
          <a:effectLst>
            <a:innerShdw blurRad="127000" dist="1651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9"/>
          <p:cNvSpPr/>
          <p:nvPr/>
        </p:nvSpPr>
        <p:spPr>
          <a:xfrm>
            <a:off x="3749499" y="1835357"/>
            <a:ext cx="5536691" cy="1008000"/>
          </a:xfrm>
          <a:custGeom>
            <a:avLst/>
            <a:gdLst>
              <a:gd name="connsiteX0" fmla="*/ 463923 w 5096436"/>
              <a:gd name="connsiteY0" fmla="*/ 0 h 927848"/>
              <a:gd name="connsiteX1" fmla="*/ 463924 w 5096436"/>
              <a:gd name="connsiteY1" fmla="*/ 0 h 927848"/>
              <a:gd name="connsiteX2" fmla="*/ 5096436 w 5096436"/>
              <a:gd name="connsiteY2" fmla="*/ 0 h 927848"/>
              <a:gd name="connsiteX3" fmla="*/ 5096436 w 5096436"/>
              <a:gd name="connsiteY3" fmla="*/ 121924 h 927848"/>
              <a:gd name="connsiteX4" fmla="*/ 3926681 w 5096436"/>
              <a:gd name="connsiteY4" fmla="*/ 121924 h 927848"/>
              <a:gd name="connsiteX5" fmla="*/ 2508394 w 5096436"/>
              <a:gd name="connsiteY5" fmla="*/ 121924 h 927848"/>
              <a:gd name="connsiteX6" fmla="*/ 511641 w 5096436"/>
              <a:gd name="connsiteY6" fmla="*/ 121924 h 927848"/>
              <a:gd name="connsiteX7" fmla="*/ 511640 w 5096436"/>
              <a:gd name="connsiteY7" fmla="*/ 121924 h 927848"/>
              <a:gd name="connsiteX8" fmla="*/ 442716 w 5096436"/>
              <a:gd name="connsiteY8" fmla="*/ 128872 h 927848"/>
              <a:gd name="connsiteX9" fmla="*/ 169641 w 5096436"/>
              <a:gd name="connsiteY9" fmla="*/ 463924 h 927848"/>
              <a:gd name="connsiteX10" fmla="*/ 511641 w 5096436"/>
              <a:gd name="connsiteY10" fmla="*/ 805924 h 927848"/>
              <a:gd name="connsiteX11" fmla="*/ 511648 w 5096436"/>
              <a:gd name="connsiteY11" fmla="*/ 805923 h 927848"/>
              <a:gd name="connsiteX12" fmla="*/ 2508394 w 5096436"/>
              <a:gd name="connsiteY12" fmla="*/ 805923 h 927848"/>
              <a:gd name="connsiteX13" fmla="*/ 3926681 w 5096436"/>
              <a:gd name="connsiteY13" fmla="*/ 805923 h 927848"/>
              <a:gd name="connsiteX14" fmla="*/ 5096436 w 5096436"/>
              <a:gd name="connsiteY14" fmla="*/ 805923 h 927848"/>
              <a:gd name="connsiteX15" fmla="*/ 5096436 w 5096436"/>
              <a:gd name="connsiteY15" fmla="*/ 927847 h 927848"/>
              <a:gd name="connsiteX16" fmla="*/ 463934 w 5096436"/>
              <a:gd name="connsiteY16" fmla="*/ 927847 h 927848"/>
              <a:gd name="connsiteX17" fmla="*/ 463924 w 5096436"/>
              <a:gd name="connsiteY17" fmla="*/ 927848 h 927848"/>
              <a:gd name="connsiteX18" fmla="*/ 0 w 5096436"/>
              <a:gd name="connsiteY18" fmla="*/ 463924 h 927848"/>
              <a:gd name="connsiteX19" fmla="*/ 370427 w 5096436"/>
              <a:gd name="connsiteY19" fmla="*/ 9425 h 927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096436" h="927848">
                <a:moveTo>
                  <a:pt x="463923" y="0"/>
                </a:moveTo>
                <a:lnTo>
                  <a:pt x="463924" y="0"/>
                </a:lnTo>
                <a:lnTo>
                  <a:pt x="5096436" y="0"/>
                </a:lnTo>
                <a:lnTo>
                  <a:pt x="5096436" y="121924"/>
                </a:lnTo>
                <a:lnTo>
                  <a:pt x="3926681" y="121924"/>
                </a:lnTo>
                <a:lnTo>
                  <a:pt x="2508394" y="121924"/>
                </a:lnTo>
                <a:lnTo>
                  <a:pt x="511641" y="121924"/>
                </a:lnTo>
                <a:lnTo>
                  <a:pt x="511640" y="121924"/>
                </a:lnTo>
                <a:lnTo>
                  <a:pt x="442716" y="128872"/>
                </a:lnTo>
                <a:cubicBezTo>
                  <a:pt x="286872" y="160763"/>
                  <a:pt x="169641" y="298653"/>
                  <a:pt x="169641" y="463924"/>
                </a:cubicBezTo>
                <a:cubicBezTo>
                  <a:pt x="169641" y="652805"/>
                  <a:pt x="322760" y="805924"/>
                  <a:pt x="511641" y="805924"/>
                </a:cubicBezTo>
                <a:lnTo>
                  <a:pt x="511648" y="805923"/>
                </a:lnTo>
                <a:lnTo>
                  <a:pt x="2508394" y="805923"/>
                </a:lnTo>
                <a:lnTo>
                  <a:pt x="3926681" y="805923"/>
                </a:lnTo>
                <a:lnTo>
                  <a:pt x="5096436" y="805923"/>
                </a:lnTo>
                <a:lnTo>
                  <a:pt x="5096436" y="927847"/>
                </a:lnTo>
                <a:lnTo>
                  <a:pt x="463934" y="927847"/>
                </a:lnTo>
                <a:lnTo>
                  <a:pt x="463924" y="927848"/>
                </a:lnTo>
                <a:cubicBezTo>
                  <a:pt x="207706" y="927848"/>
                  <a:pt x="0" y="720142"/>
                  <a:pt x="0" y="463924"/>
                </a:cubicBezTo>
                <a:cubicBezTo>
                  <a:pt x="0" y="239733"/>
                  <a:pt x="159025" y="52685"/>
                  <a:pt x="370427" y="9425"/>
                </a:cubicBezTo>
                <a:close/>
              </a:path>
            </a:pathLst>
          </a:custGeom>
          <a:gradFill flip="none" rotWithShape="1">
            <a:gsLst>
              <a:gs pos="0">
                <a:schemeClr val="bg1">
                  <a:alpha val="3000"/>
                </a:schemeClr>
              </a:gs>
              <a:gs pos="88000">
                <a:schemeClr val="bg1"/>
              </a:gs>
            </a:gsLst>
            <a:lin ang="10800000" scaled="1"/>
            <a:tileRect/>
          </a:gradFill>
          <a:ln>
            <a:noFill/>
          </a:ln>
          <a:effectLst>
            <a:outerShdw blurRad="50800" dist="139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5080337" y="2108525"/>
            <a:ext cx="2646878" cy="461665"/>
          </a:xfrm>
          <a:prstGeom prst="rect">
            <a:avLst/>
          </a:prstGeom>
        </p:spPr>
        <p:txBody>
          <a:bodyPr wrap="none">
            <a:spAutoFit/>
          </a:bodyPr>
          <a:lstStyle/>
          <a:p>
            <a:r>
              <a:rPr lang="zh-CN" altLang="en-US" sz="2400" dirty="0">
                <a:solidFill>
                  <a:schemeClr val="tx1">
                    <a:lumMod val="75000"/>
                    <a:lumOff val="25000"/>
                  </a:schemeClr>
                </a:solidFill>
                <a:latin typeface="时尚中黑简体" panose="01010104010101010101" pitchFamily="2" charset="-122"/>
                <a:ea typeface="时尚中黑简体" panose="01010104010101010101" pitchFamily="2" charset="-122"/>
              </a:rPr>
              <a:t>点击添加标题文字</a:t>
            </a:r>
            <a:endParaRPr lang="en-US" altLang="zh-CN" sz="2400" dirty="0">
              <a:solidFill>
                <a:schemeClr val="tx1">
                  <a:lumMod val="75000"/>
                  <a:lumOff val="25000"/>
                </a:schemeClr>
              </a:solidFill>
              <a:latin typeface="时尚中黑简体" panose="01010104010101010101" pitchFamily="2" charset="-122"/>
              <a:ea typeface="时尚中黑简体" panose="01010104010101010101" pitchFamily="2" charset="-122"/>
            </a:endParaRPr>
          </a:p>
        </p:txBody>
      </p:sp>
      <p:sp>
        <p:nvSpPr>
          <p:cNvPr id="29" name="文本框 28"/>
          <p:cNvSpPr txBox="1"/>
          <p:nvPr/>
        </p:nvSpPr>
        <p:spPr>
          <a:xfrm>
            <a:off x="8154683" y="1985414"/>
            <a:ext cx="704039" cy="707886"/>
          </a:xfrm>
          <a:prstGeom prst="rect">
            <a:avLst/>
          </a:prstGeom>
          <a:noFill/>
        </p:spPr>
        <p:txBody>
          <a:bodyPr wrap="none" rtlCol="0">
            <a:spAutoFit/>
          </a:bodyPr>
          <a:lstStyle/>
          <a:p>
            <a:r>
              <a:rPr lang="en-US" altLang="zh-CN" sz="4000" dirty="0">
                <a:solidFill>
                  <a:schemeClr val="accent3"/>
                </a:solidFill>
                <a:latin typeface="时尚中黑简体" panose="01010104010101010101" pitchFamily="2" charset="-122"/>
                <a:ea typeface="时尚中黑简体" panose="01010104010101010101" pitchFamily="2" charset="-122"/>
              </a:rPr>
              <a:t>01</a:t>
            </a:r>
            <a:endParaRPr lang="zh-CN" altLang="en-US" sz="4000" dirty="0">
              <a:solidFill>
                <a:schemeClr val="accent3"/>
              </a:solidFill>
              <a:latin typeface="时尚中黑简体" panose="01010104010101010101" pitchFamily="2" charset="-122"/>
              <a:ea typeface="时尚中黑简体" panose="01010104010101010101" pitchFamily="2" charset="-122"/>
            </a:endParaRPr>
          </a:p>
        </p:txBody>
      </p:sp>
      <p:cxnSp>
        <p:nvCxnSpPr>
          <p:cNvPr id="37" name="直接连接符 36"/>
          <p:cNvCxnSpPr/>
          <p:nvPr/>
        </p:nvCxnSpPr>
        <p:spPr>
          <a:xfrm>
            <a:off x="8023100" y="2087079"/>
            <a:ext cx="0" cy="504557"/>
          </a:xfrm>
          <a:prstGeom prst="line">
            <a:avLst/>
          </a:prstGeom>
          <a:gradFill flip="none" rotWithShape="1">
            <a:gsLst>
              <a:gs pos="0">
                <a:schemeClr val="bg1">
                  <a:alpha val="3000"/>
                </a:schemeClr>
              </a:gs>
              <a:gs pos="88000">
                <a:schemeClr val="bg1"/>
              </a:gs>
            </a:gsLst>
            <a:lin ang="10800000" scaled="1"/>
            <a:tileRect/>
          </a:gradFill>
          <a:ln w="25400">
            <a:solidFill>
              <a:schemeClr val="accent3"/>
            </a:solidFill>
          </a:ln>
          <a:effectLst>
            <a:outerShdw blurRad="50800" dist="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cxnSp>
      <p:sp>
        <p:nvSpPr>
          <p:cNvPr id="43" name="Freeform 13"/>
          <p:cNvSpPr>
            <a:spLocks noChangeAspect="1" noEditPoints="1"/>
          </p:cNvSpPr>
          <p:nvPr/>
        </p:nvSpPr>
        <p:spPr bwMode="auto">
          <a:xfrm>
            <a:off x="9561921" y="3356770"/>
            <a:ext cx="558310" cy="504000"/>
          </a:xfrm>
          <a:custGeom>
            <a:avLst/>
            <a:gdLst>
              <a:gd name="T0" fmla="*/ 52 w 106"/>
              <a:gd name="T1" fmla="*/ 61 h 95"/>
              <a:gd name="T2" fmla="*/ 37 w 106"/>
              <a:gd name="T3" fmla="*/ 72 h 95"/>
              <a:gd name="T4" fmla="*/ 37 w 106"/>
              <a:gd name="T5" fmla="*/ 56 h 95"/>
              <a:gd name="T6" fmla="*/ 20 w 106"/>
              <a:gd name="T7" fmla="*/ 31 h 95"/>
              <a:gd name="T8" fmla="*/ 0 w 106"/>
              <a:gd name="T9" fmla="*/ 55 h 95"/>
              <a:gd name="T10" fmla="*/ 40 w 106"/>
              <a:gd name="T11" fmla="*/ 82 h 95"/>
              <a:gd name="T12" fmla="*/ 53 w 106"/>
              <a:gd name="T13" fmla="*/ 81 h 95"/>
              <a:gd name="T14" fmla="*/ 67 w 106"/>
              <a:gd name="T15" fmla="*/ 95 h 95"/>
              <a:gd name="T16" fmla="*/ 63 w 106"/>
              <a:gd name="T17" fmla="*/ 78 h 95"/>
              <a:gd name="T18" fmla="*/ 80 w 106"/>
              <a:gd name="T19" fmla="*/ 60 h 95"/>
              <a:gd name="T20" fmla="*/ 64 w 106"/>
              <a:gd name="T21" fmla="*/ 62 h 95"/>
              <a:gd name="T22" fmla="*/ 52 w 106"/>
              <a:gd name="T23" fmla="*/ 61 h 95"/>
              <a:gd name="T24" fmla="*/ 66 w 106"/>
              <a:gd name="T25" fmla="*/ 0 h 95"/>
              <a:gd name="T26" fmla="*/ 26 w 106"/>
              <a:gd name="T27" fmla="*/ 27 h 95"/>
              <a:gd name="T28" fmla="*/ 43 w 106"/>
              <a:gd name="T29" fmla="*/ 50 h 95"/>
              <a:gd name="T30" fmla="*/ 43 w 106"/>
              <a:gd name="T31" fmla="*/ 61 h 95"/>
              <a:gd name="T32" fmla="*/ 54 w 106"/>
              <a:gd name="T33" fmla="*/ 53 h 95"/>
              <a:gd name="T34" fmla="*/ 66 w 106"/>
              <a:gd name="T35" fmla="*/ 55 h 95"/>
              <a:gd name="T36" fmla="*/ 106 w 106"/>
              <a:gd name="T37" fmla="*/ 27 h 95"/>
              <a:gd name="T38" fmla="*/ 66 w 106"/>
              <a:gd name="T39"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6" h="95">
                <a:moveTo>
                  <a:pt x="52" y="61"/>
                </a:moveTo>
                <a:cubicBezTo>
                  <a:pt x="50" y="62"/>
                  <a:pt x="37" y="72"/>
                  <a:pt x="37" y="72"/>
                </a:cubicBezTo>
                <a:cubicBezTo>
                  <a:pt x="37" y="72"/>
                  <a:pt x="37" y="59"/>
                  <a:pt x="37" y="56"/>
                </a:cubicBezTo>
                <a:cubicBezTo>
                  <a:pt x="26" y="50"/>
                  <a:pt x="20" y="41"/>
                  <a:pt x="20" y="31"/>
                </a:cubicBezTo>
                <a:cubicBezTo>
                  <a:pt x="8" y="36"/>
                  <a:pt x="0" y="45"/>
                  <a:pt x="0" y="55"/>
                </a:cubicBezTo>
                <a:cubicBezTo>
                  <a:pt x="0" y="70"/>
                  <a:pt x="18" y="82"/>
                  <a:pt x="40" y="82"/>
                </a:cubicBezTo>
                <a:cubicBezTo>
                  <a:pt x="45" y="82"/>
                  <a:pt x="49" y="82"/>
                  <a:pt x="53" y="81"/>
                </a:cubicBezTo>
                <a:cubicBezTo>
                  <a:pt x="67" y="95"/>
                  <a:pt x="67" y="95"/>
                  <a:pt x="67" y="95"/>
                </a:cubicBezTo>
                <a:cubicBezTo>
                  <a:pt x="63" y="78"/>
                  <a:pt x="63" y="78"/>
                  <a:pt x="63" y="78"/>
                </a:cubicBezTo>
                <a:cubicBezTo>
                  <a:pt x="72" y="74"/>
                  <a:pt x="78" y="67"/>
                  <a:pt x="80" y="60"/>
                </a:cubicBezTo>
                <a:cubicBezTo>
                  <a:pt x="75" y="61"/>
                  <a:pt x="69" y="62"/>
                  <a:pt x="64" y="62"/>
                </a:cubicBezTo>
                <a:cubicBezTo>
                  <a:pt x="60" y="62"/>
                  <a:pt x="56" y="62"/>
                  <a:pt x="52" y="61"/>
                </a:cubicBezTo>
                <a:close/>
                <a:moveTo>
                  <a:pt x="66" y="0"/>
                </a:moveTo>
                <a:cubicBezTo>
                  <a:pt x="44" y="0"/>
                  <a:pt x="26" y="12"/>
                  <a:pt x="26" y="27"/>
                </a:cubicBezTo>
                <a:cubicBezTo>
                  <a:pt x="26" y="36"/>
                  <a:pt x="33" y="45"/>
                  <a:pt x="43" y="50"/>
                </a:cubicBezTo>
                <a:cubicBezTo>
                  <a:pt x="43" y="61"/>
                  <a:pt x="43" y="61"/>
                  <a:pt x="43" y="61"/>
                </a:cubicBezTo>
                <a:cubicBezTo>
                  <a:pt x="54" y="53"/>
                  <a:pt x="54" y="53"/>
                  <a:pt x="54" y="53"/>
                </a:cubicBezTo>
                <a:cubicBezTo>
                  <a:pt x="57" y="54"/>
                  <a:pt x="62" y="55"/>
                  <a:pt x="66" y="55"/>
                </a:cubicBezTo>
                <a:cubicBezTo>
                  <a:pt x="88" y="55"/>
                  <a:pt x="106" y="42"/>
                  <a:pt x="106" y="27"/>
                </a:cubicBezTo>
                <a:cubicBezTo>
                  <a:pt x="106" y="12"/>
                  <a:pt x="88" y="0"/>
                  <a:pt x="66" y="0"/>
                </a:cubicBezTo>
                <a:close/>
              </a:path>
            </a:pathLst>
          </a:custGeom>
          <a:solidFill>
            <a:schemeClr val="bg1">
              <a:alpha val="89000"/>
            </a:schemeClr>
          </a:solidFill>
          <a:ln>
            <a:noFill/>
          </a:ln>
        </p:spPr>
        <p:txBody>
          <a:bodyPr vert="horz" wrap="square" lIns="91440" tIns="45720" rIns="91440" bIns="45720" numCol="1" anchor="t" anchorCtr="0" compatLnSpc="1"/>
          <a:lstStyle/>
          <a:p>
            <a:endParaRPr lang="zh-CN" altLang="en-US"/>
          </a:p>
        </p:txBody>
      </p:sp>
      <p:sp>
        <p:nvSpPr>
          <p:cNvPr id="44" name="Freeform 9"/>
          <p:cNvSpPr>
            <a:spLocks noChangeAspect="1" noEditPoints="1"/>
          </p:cNvSpPr>
          <p:nvPr/>
        </p:nvSpPr>
        <p:spPr bwMode="auto">
          <a:xfrm>
            <a:off x="2833732" y="4650962"/>
            <a:ext cx="835199" cy="484422"/>
          </a:xfrm>
          <a:custGeom>
            <a:avLst/>
            <a:gdLst>
              <a:gd name="T0" fmla="*/ 114 w 132"/>
              <a:gd name="T1" fmla="*/ 26 h 67"/>
              <a:gd name="T2" fmla="*/ 108 w 132"/>
              <a:gd name="T3" fmla="*/ 32 h 67"/>
              <a:gd name="T4" fmla="*/ 110 w 132"/>
              <a:gd name="T5" fmla="*/ 37 h 67"/>
              <a:gd name="T6" fmla="*/ 99 w 132"/>
              <a:gd name="T7" fmla="*/ 55 h 67"/>
              <a:gd name="T8" fmla="*/ 100 w 132"/>
              <a:gd name="T9" fmla="*/ 55 h 67"/>
              <a:gd name="T10" fmla="*/ 107 w 132"/>
              <a:gd name="T11" fmla="*/ 49 h 67"/>
              <a:gd name="T12" fmla="*/ 104 w 132"/>
              <a:gd name="T13" fmla="*/ 67 h 67"/>
              <a:gd name="T14" fmla="*/ 110 w 132"/>
              <a:gd name="T15" fmla="*/ 67 h 67"/>
              <a:gd name="T16" fmla="*/ 114 w 132"/>
              <a:gd name="T17" fmla="*/ 60 h 67"/>
              <a:gd name="T18" fmla="*/ 119 w 132"/>
              <a:gd name="T19" fmla="*/ 67 h 67"/>
              <a:gd name="T20" fmla="*/ 124 w 132"/>
              <a:gd name="T21" fmla="*/ 67 h 67"/>
              <a:gd name="T22" fmla="*/ 121 w 132"/>
              <a:gd name="T23" fmla="*/ 49 h 67"/>
              <a:gd name="T24" fmla="*/ 128 w 132"/>
              <a:gd name="T25" fmla="*/ 55 h 67"/>
              <a:gd name="T26" fmla="*/ 130 w 132"/>
              <a:gd name="T27" fmla="*/ 55 h 67"/>
              <a:gd name="T28" fmla="*/ 118 w 132"/>
              <a:gd name="T29" fmla="*/ 37 h 67"/>
              <a:gd name="T30" fmla="*/ 121 w 132"/>
              <a:gd name="T31" fmla="*/ 32 h 67"/>
              <a:gd name="T32" fmla="*/ 114 w 132"/>
              <a:gd name="T33" fmla="*/ 26 h 67"/>
              <a:gd name="T34" fmla="*/ 18 w 132"/>
              <a:gd name="T35" fmla="*/ 26 h 67"/>
              <a:gd name="T36" fmla="*/ 11 w 132"/>
              <a:gd name="T37" fmla="*/ 32 h 67"/>
              <a:gd name="T38" fmla="*/ 13 w 132"/>
              <a:gd name="T39" fmla="*/ 37 h 67"/>
              <a:gd name="T40" fmla="*/ 2 w 132"/>
              <a:gd name="T41" fmla="*/ 55 h 67"/>
              <a:gd name="T42" fmla="*/ 3 w 132"/>
              <a:gd name="T43" fmla="*/ 55 h 67"/>
              <a:gd name="T44" fmla="*/ 11 w 132"/>
              <a:gd name="T45" fmla="*/ 49 h 67"/>
              <a:gd name="T46" fmla="*/ 7 w 132"/>
              <a:gd name="T47" fmla="*/ 67 h 67"/>
              <a:gd name="T48" fmla="*/ 13 w 132"/>
              <a:gd name="T49" fmla="*/ 67 h 67"/>
              <a:gd name="T50" fmla="*/ 18 w 132"/>
              <a:gd name="T51" fmla="*/ 60 h 67"/>
              <a:gd name="T52" fmla="*/ 22 w 132"/>
              <a:gd name="T53" fmla="*/ 67 h 67"/>
              <a:gd name="T54" fmla="*/ 28 w 132"/>
              <a:gd name="T55" fmla="*/ 67 h 67"/>
              <a:gd name="T56" fmla="*/ 24 w 132"/>
              <a:gd name="T57" fmla="*/ 49 h 67"/>
              <a:gd name="T58" fmla="*/ 32 w 132"/>
              <a:gd name="T59" fmla="*/ 55 h 67"/>
              <a:gd name="T60" fmla="*/ 33 w 132"/>
              <a:gd name="T61" fmla="*/ 55 h 67"/>
              <a:gd name="T62" fmla="*/ 22 w 132"/>
              <a:gd name="T63" fmla="*/ 37 h 67"/>
              <a:gd name="T64" fmla="*/ 24 w 132"/>
              <a:gd name="T65" fmla="*/ 32 h 67"/>
              <a:gd name="T66" fmla="*/ 18 w 132"/>
              <a:gd name="T67" fmla="*/ 26 h 67"/>
              <a:gd name="T68" fmla="*/ 67 w 132"/>
              <a:gd name="T69" fmla="*/ 0 h 67"/>
              <a:gd name="T70" fmla="*/ 57 w 132"/>
              <a:gd name="T71" fmla="*/ 10 h 67"/>
              <a:gd name="T72" fmla="*/ 60 w 132"/>
              <a:gd name="T73" fmla="*/ 18 h 67"/>
              <a:gd name="T74" fmla="*/ 42 w 132"/>
              <a:gd name="T75" fmla="*/ 47 h 67"/>
              <a:gd name="T76" fmla="*/ 44 w 132"/>
              <a:gd name="T77" fmla="*/ 48 h 67"/>
              <a:gd name="T78" fmla="*/ 56 w 132"/>
              <a:gd name="T79" fmla="*/ 38 h 67"/>
              <a:gd name="T80" fmla="*/ 50 w 132"/>
              <a:gd name="T81" fmla="*/ 67 h 67"/>
              <a:gd name="T82" fmla="*/ 60 w 132"/>
              <a:gd name="T83" fmla="*/ 67 h 67"/>
              <a:gd name="T84" fmla="*/ 67 w 132"/>
              <a:gd name="T85" fmla="*/ 55 h 67"/>
              <a:gd name="T86" fmla="*/ 74 w 132"/>
              <a:gd name="T87" fmla="*/ 67 h 67"/>
              <a:gd name="T88" fmla="*/ 84 w 132"/>
              <a:gd name="T89" fmla="*/ 67 h 67"/>
              <a:gd name="T90" fmla="*/ 78 w 132"/>
              <a:gd name="T91" fmla="*/ 38 h 67"/>
              <a:gd name="T92" fmla="*/ 90 w 132"/>
              <a:gd name="T93" fmla="*/ 48 h 67"/>
              <a:gd name="T94" fmla="*/ 92 w 132"/>
              <a:gd name="T95" fmla="*/ 47 h 67"/>
              <a:gd name="T96" fmla="*/ 74 w 132"/>
              <a:gd name="T97" fmla="*/ 18 h 67"/>
              <a:gd name="T98" fmla="*/ 77 w 132"/>
              <a:gd name="T99" fmla="*/ 10 h 67"/>
              <a:gd name="T100" fmla="*/ 67 w 132"/>
              <a:gd name="T101"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2" h="67">
                <a:moveTo>
                  <a:pt x="114" y="26"/>
                </a:moveTo>
                <a:cubicBezTo>
                  <a:pt x="111" y="26"/>
                  <a:pt x="108" y="29"/>
                  <a:pt x="108" y="32"/>
                </a:cubicBezTo>
                <a:cubicBezTo>
                  <a:pt x="108" y="34"/>
                  <a:pt x="109" y="36"/>
                  <a:pt x="110" y="37"/>
                </a:cubicBezTo>
                <a:cubicBezTo>
                  <a:pt x="104" y="40"/>
                  <a:pt x="96" y="53"/>
                  <a:pt x="99" y="55"/>
                </a:cubicBezTo>
                <a:cubicBezTo>
                  <a:pt x="99" y="55"/>
                  <a:pt x="100" y="55"/>
                  <a:pt x="100" y="55"/>
                </a:cubicBezTo>
                <a:cubicBezTo>
                  <a:pt x="102" y="55"/>
                  <a:pt x="105" y="52"/>
                  <a:pt x="107" y="49"/>
                </a:cubicBezTo>
                <a:cubicBezTo>
                  <a:pt x="106" y="55"/>
                  <a:pt x="105" y="62"/>
                  <a:pt x="104" y="67"/>
                </a:cubicBezTo>
                <a:cubicBezTo>
                  <a:pt x="110" y="67"/>
                  <a:pt x="110" y="67"/>
                  <a:pt x="110" y="67"/>
                </a:cubicBezTo>
                <a:cubicBezTo>
                  <a:pt x="110" y="64"/>
                  <a:pt x="112" y="60"/>
                  <a:pt x="114" y="60"/>
                </a:cubicBezTo>
                <a:cubicBezTo>
                  <a:pt x="116" y="60"/>
                  <a:pt x="119" y="64"/>
                  <a:pt x="119" y="67"/>
                </a:cubicBezTo>
                <a:cubicBezTo>
                  <a:pt x="124" y="67"/>
                  <a:pt x="124" y="67"/>
                  <a:pt x="124" y="67"/>
                </a:cubicBezTo>
                <a:cubicBezTo>
                  <a:pt x="124" y="62"/>
                  <a:pt x="123" y="55"/>
                  <a:pt x="121" y="49"/>
                </a:cubicBezTo>
                <a:cubicBezTo>
                  <a:pt x="123" y="52"/>
                  <a:pt x="126" y="55"/>
                  <a:pt x="128" y="55"/>
                </a:cubicBezTo>
                <a:cubicBezTo>
                  <a:pt x="129" y="55"/>
                  <a:pt x="129" y="55"/>
                  <a:pt x="130" y="55"/>
                </a:cubicBezTo>
                <a:cubicBezTo>
                  <a:pt x="132" y="53"/>
                  <a:pt x="125" y="40"/>
                  <a:pt x="118" y="37"/>
                </a:cubicBezTo>
                <a:cubicBezTo>
                  <a:pt x="120" y="36"/>
                  <a:pt x="121" y="34"/>
                  <a:pt x="121" y="32"/>
                </a:cubicBezTo>
                <a:cubicBezTo>
                  <a:pt x="121" y="29"/>
                  <a:pt x="118" y="26"/>
                  <a:pt x="114" y="26"/>
                </a:cubicBezTo>
                <a:moveTo>
                  <a:pt x="18" y="26"/>
                </a:moveTo>
                <a:cubicBezTo>
                  <a:pt x="14" y="26"/>
                  <a:pt x="11" y="29"/>
                  <a:pt x="11" y="32"/>
                </a:cubicBezTo>
                <a:cubicBezTo>
                  <a:pt x="11" y="34"/>
                  <a:pt x="12" y="36"/>
                  <a:pt x="13" y="37"/>
                </a:cubicBezTo>
                <a:cubicBezTo>
                  <a:pt x="7" y="40"/>
                  <a:pt x="0" y="53"/>
                  <a:pt x="2" y="55"/>
                </a:cubicBezTo>
                <a:cubicBezTo>
                  <a:pt x="3" y="55"/>
                  <a:pt x="3" y="55"/>
                  <a:pt x="3" y="55"/>
                </a:cubicBezTo>
                <a:cubicBezTo>
                  <a:pt x="6" y="55"/>
                  <a:pt x="8" y="52"/>
                  <a:pt x="11" y="49"/>
                </a:cubicBezTo>
                <a:cubicBezTo>
                  <a:pt x="9" y="55"/>
                  <a:pt x="8" y="62"/>
                  <a:pt x="7" y="67"/>
                </a:cubicBezTo>
                <a:cubicBezTo>
                  <a:pt x="13" y="67"/>
                  <a:pt x="13" y="67"/>
                  <a:pt x="13" y="67"/>
                </a:cubicBezTo>
                <a:cubicBezTo>
                  <a:pt x="13" y="64"/>
                  <a:pt x="15" y="60"/>
                  <a:pt x="18" y="60"/>
                </a:cubicBezTo>
                <a:cubicBezTo>
                  <a:pt x="20" y="60"/>
                  <a:pt x="22" y="64"/>
                  <a:pt x="22" y="67"/>
                </a:cubicBezTo>
                <a:cubicBezTo>
                  <a:pt x="28" y="67"/>
                  <a:pt x="28" y="67"/>
                  <a:pt x="28" y="67"/>
                </a:cubicBezTo>
                <a:cubicBezTo>
                  <a:pt x="27" y="62"/>
                  <a:pt x="26" y="55"/>
                  <a:pt x="24" y="49"/>
                </a:cubicBezTo>
                <a:cubicBezTo>
                  <a:pt x="27" y="52"/>
                  <a:pt x="29" y="55"/>
                  <a:pt x="32" y="55"/>
                </a:cubicBezTo>
                <a:cubicBezTo>
                  <a:pt x="32" y="55"/>
                  <a:pt x="33" y="55"/>
                  <a:pt x="33" y="55"/>
                </a:cubicBezTo>
                <a:cubicBezTo>
                  <a:pt x="35" y="53"/>
                  <a:pt x="28" y="40"/>
                  <a:pt x="22" y="37"/>
                </a:cubicBezTo>
                <a:cubicBezTo>
                  <a:pt x="23" y="36"/>
                  <a:pt x="24" y="34"/>
                  <a:pt x="24" y="32"/>
                </a:cubicBezTo>
                <a:cubicBezTo>
                  <a:pt x="24" y="29"/>
                  <a:pt x="21" y="26"/>
                  <a:pt x="18" y="26"/>
                </a:cubicBezTo>
                <a:moveTo>
                  <a:pt x="67" y="0"/>
                </a:moveTo>
                <a:cubicBezTo>
                  <a:pt x="61" y="0"/>
                  <a:pt x="57" y="5"/>
                  <a:pt x="57" y="10"/>
                </a:cubicBezTo>
                <a:cubicBezTo>
                  <a:pt x="57" y="14"/>
                  <a:pt x="58" y="17"/>
                  <a:pt x="60" y="18"/>
                </a:cubicBezTo>
                <a:cubicBezTo>
                  <a:pt x="50" y="22"/>
                  <a:pt x="38" y="43"/>
                  <a:pt x="42" y="47"/>
                </a:cubicBezTo>
                <a:cubicBezTo>
                  <a:pt x="43" y="48"/>
                  <a:pt x="43" y="48"/>
                  <a:pt x="44" y="48"/>
                </a:cubicBezTo>
                <a:cubicBezTo>
                  <a:pt x="48" y="48"/>
                  <a:pt x="52" y="43"/>
                  <a:pt x="56" y="38"/>
                </a:cubicBezTo>
                <a:cubicBezTo>
                  <a:pt x="53" y="47"/>
                  <a:pt x="51" y="58"/>
                  <a:pt x="50" y="67"/>
                </a:cubicBezTo>
                <a:cubicBezTo>
                  <a:pt x="60" y="67"/>
                  <a:pt x="60" y="67"/>
                  <a:pt x="60" y="67"/>
                </a:cubicBezTo>
                <a:cubicBezTo>
                  <a:pt x="60" y="62"/>
                  <a:pt x="63" y="55"/>
                  <a:pt x="67" y="55"/>
                </a:cubicBezTo>
                <a:cubicBezTo>
                  <a:pt x="71" y="55"/>
                  <a:pt x="74" y="62"/>
                  <a:pt x="74" y="67"/>
                </a:cubicBezTo>
                <a:cubicBezTo>
                  <a:pt x="84" y="67"/>
                  <a:pt x="84" y="67"/>
                  <a:pt x="84" y="67"/>
                </a:cubicBezTo>
                <a:cubicBezTo>
                  <a:pt x="83" y="58"/>
                  <a:pt x="81" y="47"/>
                  <a:pt x="78" y="38"/>
                </a:cubicBezTo>
                <a:cubicBezTo>
                  <a:pt x="82" y="43"/>
                  <a:pt x="87" y="48"/>
                  <a:pt x="90" y="48"/>
                </a:cubicBezTo>
                <a:cubicBezTo>
                  <a:pt x="91" y="48"/>
                  <a:pt x="91" y="48"/>
                  <a:pt x="92" y="47"/>
                </a:cubicBezTo>
                <a:cubicBezTo>
                  <a:pt x="96" y="43"/>
                  <a:pt x="84" y="22"/>
                  <a:pt x="74" y="18"/>
                </a:cubicBezTo>
                <a:cubicBezTo>
                  <a:pt x="76" y="17"/>
                  <a:pt x="77" y="14"/>
                  <a:pt x="77" y="10"/>
                </a:cubicBezTo>
                <a:cubicBezTo>
                  <a:pt x="77" y="5"/>
                  <a:pt x="73" y="0"/>
                  <a:pt x="67" y="0"/>
                </a:cubicBezTo>
              </a:path>
            </a:pathLst>
          </a:custGeom>
          <a:solidFill>
            <a:schemeClr val="bg1">
              <a:alpha val="88000"/>
            </a:schemeClr>
          </a:solidFill>
          <a:ln>
            <a:noFill/>
          </a:ln>
        </p:spPr>
        <p:txBody>
          <a:bodyPr vert="horz" wrap="square" lIns="91440" tIns="45720" rIns="91440" bIns="45720" numCol="1" anchor="t" anchorCtr="0" compatLnSpc="1"/>
          <a:lstStyle/>
          <a:p>
            <a:endParaRPr lang="zh-CN" altLang="en-US"/>
          </a:p>
        </p:txBody>
      </p:sp>
      <p:sp>
        <p:nvSpPr>
          <p:cNvPr id="45" name="Freeform 29"/>
          <p:cNvSpPr>
            <a:spLocks noChangeAspect="1" noEditPoints="1"/>
          </p:cNvSpPr>
          <p:nvPr/>
        </p:nvSpPr>
        <p:spPr bwMode="auto">
          <a:xfrm>
            <a:off x="2949772" y="1993928"/>
            <a:ext cx="561473" cy="504000"/>
          </a:xfrm>
          <a:custGeom>
            <a:avLst/>
            <a:gdLst>
              <a:gd name="T0" fmla="*/ 124 w 254"/>
              <a:gd name="T1" fmla="*/ 162 h 228"/>
              <a:gd name="T2" fmla="*/ 105 w 254"/>
              <a:gd name="T3" fmla="*/ 162 h 228"/>
              <a:gd name="T4" fmla="*/ 105 w 254"/>
              <a:gd name="T5" fmla="*/ 178 h 228"/>
              <a:gd name="T6" fmla="*/ 124 w 254"/>
              <a:gd name="T7" fmla="*/ 178 h 228"/>
              <a:gd name="T8" fmla="*/ 124 w 254"/>
              <a:gd name="T9" fmla="*/ 162 h 228"/>
              <a:gd name="T10" fmla="*/ 43 w 254"/>
              <a:gd name="T11" fmla="*/ 109 h 228"/>
              <a:gd name="T12" fmla="*/ 129 w 254"/>
              <a:gd name="T13" fmla="*/ 26 h 228"/>
              <a:gd name="T14" fmla="*/ 212 w 254"/>
              <a:gd name="T15" fmla="*/ 109 h 228"/>
              <a:gd name="T16" fmla="*/ 55 w 254"/>
              <a:gd name="T17" fmla="*/ 109 h 228"/>
              <a:gd name="T18" fmla="*/ 43 w 254"/>
              <a:gd name="T19" fmla="*/ 109 h 228"/>
              <a:gd name="T20" fmla="*/ 129 w 254"/>
              <a:gd name="T21" fmla="*/ 0 h 228"/>
              <a:gd name="T22" fmla="*/ 121 w 254"/>
              <a:gd name="T23" fmla="*/ 7 h 228"/>
              <a:gd name="T24" fmla="*/ 15 w 254"/>
              <a:gd name="T25" fmla="*/ 112 h 228"/>
              <a:gd name="T26" fmla="*/ 0 w 254"/>
              <a:gd name="T27" fmla="*/ 128 h 228"/>
              <a:gd name="T28" fmla="*/ 53 w 254"/>
              <a:gd name="T29" fmla="*/ 128 h 228"/>
              <a:gd name="T30" fmla="*/ 53 w 254"/>
              <a:gd name="T31" fmla="*/ 228 h 228"/>
              <a:gd name="T32" fmla="*/ 69 w 254"/>
              <a:gd name="T33" fmla="*/ 228 h 228"/>
              <a:gd name="T34" fmla="*/ 69 w 254"/>
              <a:gd name="T35" fmla="*/ 128 h 228"/>
              <a:gd name="T36" fmla="*/ 181 w 254"/>
              <a:gd name="T37" fmla="*/ 128 h 228"/>
              <a:gd name="T38" fmla="*/ 181 w 254"/>
              <a:gd name="T39" fmla="*/ 228 h 228"/>
              <a:gd name="T40" fmla="*/ 197 w 254"/>
              <a:gd name="T41" fmla="*/ 228 h 228"/>
              <a:gd name="T42" fmla="*/ 197 w 254"/>
              <a:gd name="T43" fmla="*/ 128 h 228"/>
              <a:gd name="T44" fmla="*/ 254 w 254"/>
              <a:gd name="T45" fmla="*/ 128 h 228"/>
              <a:gd name="T46" fmla="*/ 240 w 254"/>
              <a:gd name="T47" fmla="*/ 112 h 228"/>
              <a:gd name="T48" fmla="*/ 242 w 254"/>
              <a:gd name="T49" fmla="*/ 109 h 228"/>
              <a:gd name="T50" fmla="*/ 240 w 254"/>
              <a:gd name="T51" fmla="*/ 112 h 228"/>
              <a:gd name="T52" fmla="*/ 133 w 254"/>
              <a:gd name="T53" fmla="*/ 7 h 228"/>
              <a:gd name="T54" fmla="*/ 129 w 254"/>
              <a:gd name="T55" fmla="*/ 0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54" h="228">
                <a:moveTo>
                  <a:pt x="124" y="162"/>
                </a:moveTo>
                <a:lnTo>
                  <a:pt x="105" y="162"/>
                </a:lnTo>
                <a:lnTo>
                  <a:pt x="105" y="178"/>
                </a:lnTo>
                <a:lnTo>
                  <a:pt x="124" y="178"/>
                </a:lnTo>
                <a:lnTo>
                  <a:pt x="124" y="162"/>
                </a:lnTo>
                <a:close/>
                <a:moveTo>
                  <a:pt x="43" y="109"/>
                </a:moveTo>
                <a:lnTo>
                  <a:pt x="129" y="26"/>
                </a:lnTo>
                <a:lnTo>
                  <a:pt x="212" y="109"/>
                </a:lnTo>
                <a:lnTo>
                  <a:pt x="55" y="109"/>
                </a:lnTo>
                <a:lnTo>
                  <a:pt x="43" y="109"/>
                </a:lnTo>
                <a:close/>
                <a:moveTo>
                  <a:pt x="129" y="0"/>
                </a:moveTo>
                <a:lnTo>
                  <a:pt x="121" y="7"/>
                </a:lnTo>
                <a:lnTo>
                  <a:pt x="15" y="112"/>
                </a:lnTo>
                <a:lnTo>
                  <a:pt x="0" y="128"/>
                </a:lnTo>
                <a:lnTo>
                  <a:pt x="53" y="128"/>
                </a:lnTo>
                <a:lnTo>
                  <a:pt x="53" y="228"/>
                </a:lnTo>
                <a:lnTo>
                  <a:pt x="69" y="228"/>
                </a:lnTo>
                <a:lnTo>
                  <a:pt x="69" y="128"/>
                </a:lnTo>
                <a:lnTo>
                  <a:pt x="181" y="128"/>
                </a:lnTo>
                <a:lnTo>
                  <a:pt x="181" y="228"/>
                </a:lnTo>
                <a:lnTo>
                  <a:pt x="197" y="228"/>
                </a:lnTo>
                <a:lnTo>
                  <a:pt x="197" y="128"/>
                </a:lnTo>
                <a:lnTo>
                  <a:pt x="254" y="128"/>
                </a:lnTo>
                <a:lnTo>
                  <a:pt x="240" y="112"/>
                </a:lnTo>
                <a:lnTo>
                  <a:pt x="242" y="109"/>
                </a:lnTo>
                <a:lnTo>
                  <a:pt x="240" y="112"/>
                </a:lnTo>
                <a:lnTo>
                  <a:pt x="133" y="7"/>
                </a:lnTo>
                <a:lnTo>
                  <a:pt x="129" y="0"/>
                </a:lnTo>
                <a:close/>
              </a:path>
            </a:pathLst>
          </a:custGeom>
          <a:solidFill>
            <a:schemeClr val="bg1"/>
          </a:solidFill>
          <a:ln w="12700">
            <a:solidFill>
              <a:schemeClr val="bg1"/>
            </a:solidFill>
          </a:ln>
        </p:spPr>
        <p:txBody>
          <a:bodyPr vert="horz" wrap="square" lIns="91440" tIns="45720" rIns="91440" bIns="45720" numCol="1" anchor="t" anchorCtr="0" compatLnSpc="1"/>
          <a:lstStyle/>
          <a:p>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600" advClick="0" advTm="0">
        <p14:gallery dir="l"/>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0" presetClass="entr" presetSubtype="0" decel="10000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p:cTn id="7" dur="1000" fill="hold"/>
                                        <p:tgtEl>
                                          <p:spTgt spid="22"/>
                                        </p:tgtEl>
                                        <p:attrNameLst>
                                          <p:attrName>ppt_w</p:attrName>
                                        </p:attrNameLst>
                                      </p:cBhvr>
                                      <p:tavLst>
                                        <p:tav tm="0">
                                          <p:val>
                                            <p:strVal val="#ppt_w+.3"/>
                                          </p:val>
                                        </p:tav>
                                        <p:tav tm="100000">
                                          <p:val>
                                            <p:strVal val="#ppt_w"/>
                                          </p:val>
                                        </p:tav>
                                      </p:tavLst>
                                    </p:anim>
                                    <p:anim calcmode="lin" valueType="num">
                                      <p:cBhvr>
                                        <p:cTn id="8" dur="1000" fill="hold"/>
                                        <p:tgtEl>
                                          <p:spTgt spid="22"/>
                                        </p:tgtEl>
                                        <p:attrNameLst>
                                          <p:attrName>ppt_h</p:attrName>
                                        </p:attrNameLst>
                                      </p:cBhvr>
                                      <p:tavLst>
                                        <p:tav tm="0">
                                          <p:val>
                                            <p:strVal val="#ppt_h"/>
                                          </p:val>
                                        </p:tav>
                                        <p:tav tm="100000">
                                          <p:val>
                                            <p:strVal val="#ppt_h"/>
                                          </p:val>
                                        </p:tav>
                                      </p:tavLst>
                                    </p:anim>
                                    <p:animEffect transition="in" filter="fade">
                                      <p:cBhvr>
                                        <p:cTn id="9" dur="1000"/>
                                        <p:tgtEl>
                                          <p:spTgt spid="22"/>
                                        </p:tgtEl>
                                      </p:cBhvr>
                                    </p:animEffect>
                                  </p:childTnLst>
                                </p:cTn>
                              </p:par>
                              <p:par>
                                <p:cTn id="10" presetID="50" presetClass="entr" presetSubtype="0" decel="100000" fill="hold" grpId="0" nodeType="withEffect">
                                  <p:stCondLst>
                                    <p:cond delay="0"/>
                                  </p:stCondLst>
                                  <p:childTnLst>
                                    <p:set>
                                      <p:cBhvr>
                                        <p:cTn id="11" dur="1" fill="hold">
                                          <p:stCondLst>
                                            <p:cond delay="0"/>
                                          </p:stCondLst>
                                        </p:cTn>
                                        <p:tgtEl>
                                          <p:spTgt spid="21"/>
                                        </p:tgtEl>
                                        <p:attrNameLst>
                                          <p:attrName>style.visibility</p:attrName>
                                        </p:attrNameLst>
                                      </p:cBhvr>
                                      <p:to>
                                        <p:strVal val="visible"/>
                                      </p:to>
                                    </p:set>
                                    <p:anim calcmode="lin" valueType="num">
                                      <p:cBhvr>
                                        <p:cTn id="12" dur="1000" fill="hold"/>
                                        <p:tgtEl>
                                          <p:spTgt spid="21"/>
                                        </p:tgtEl>
                                        <p:attrNameLst>
                                          <p:attrName>ppt_w</p:attrName>
                                        </p:attrNameLst>
                                      </p:cBhvr>
                                      <p:tavLst>
                                        <p:tav tm="0">
                                          <p:val>
                                            <p:strVal val="#ppt_w+.3"/>
                                          </p:val>
                                        </p:tav>
                                        <p:tav tm="100000">
                                          <p:val>
                                            <p:strVal val="#ppt_w"/>
                                          </p:val>
                                        </p:tav>
                                      </p:tavLst>
                                    </p:anim>
                                    <p:anim calcmode="lin" valueType="num">
                                      <p:cBhvr>
                                        <p:cTn id="13" dur="1000" fill="hold"/>
                                        <p:tgtEl>
                                          <p:spTgt spid="21"/>
                                        </p:tgtEl>
                                        <p:attrNameLst>
                                          <p:attrName>ppt_h</p:attrName>
                                        </p:attrNameLst>
                                      </p:cBhvr>
                                      <p:tavLst>
                                        <p:tav tm="0">
                                          <p:val>
                                            <p:strVal val="#ppt_h"/>
                                          </p:val>
                                        </p:tav>
                                        <p:tav tm="100000">
                                          <p:val>
                                            <p:strVal val="#ppt_h"/>
                                          </p:val>
                                        </p:tav>
                                      </p:tavLst>
                                    </p:anim>
                                    <p:animEffect transition="in" filter="fade">
                                      <p:cBhvr>
                                        <p:cTn id="14" dur="1000"/>
                                        <p:tgtEl>
                                          <p:spTgt spid="21"/>
                                        </p:tgtEl>
                                      </p:cBhvr>
                                    </p:animEffect>
                                  </p:childTnLst>
                                </p:cTn>
                              </p:par>
                              <p:par>
                                <p:cTn id="15" presetID="50" presetClass="entr" presetSubtype="0" decel="100000" fill="hold" grpId="0" nodeType="withEffect">
                                  <p:stCondLst>
                                    <p:cond delay="0"/>
                                  </p:stCondLst>
                                  <p:childTnLst>
                                    <p:set>
                                      <p:cBhvr>
                                        <p:cTn id="16" dur="1" fill="hold">
                                          <p:stCondLst>
                                            <p:cond delay="0"/>
                                          </p:stCondLst>
                                        </p:cTn>
                                        <p:tgtEl>
                                          <p:spTgt spid="45"/>
                                        </p:tgtEl>
                                        <p:attrNameLst>
                                          <p:attrName>style.visibility</p:attrName>
                                        </p:attrNameLst>
                                      </p:cBhvr>
                                      <p:to>
                                        <p:strVal val="visible"/>
                                      </p:to>
                                    </p:set>
                                    <p:anim calcmode="lin" valueType="num">
                                      <p:cBhvr>
                                        <p:cTn id="17" dur="1000" fill="hold"/>
                                        <p:tgtEl>
                                          <p:spTgt spid="45"/>
                                        </p:tgtEl>
                                        <p:attrNameLst>
                                          <p:attrName>ppt_w</p:attrName>
                                        </p:attrNameLst>
                                      </p:cBhvr>
                                      <p:tavLst>
                                        <p:tav tm="0">
                                          <p:val>
                                            <p:strVal val="#ppt_w+.3"/>
                                          </p:val>
                                        </p:tav>
                                        <p:tav tm="100000">
                                          <p:val>
                                            <p:strVal val="#ppt_w"/>
                                          </p:val>
                                        </p:tav>
                                      </p:tavLst>
                                    </p:anim>
                                    <p:anim calcmode="lin" valueType="num">
                                      <p:cBhvr>
                                        <p:cTn id="18" dur="1000" fill="hold"/>
                                        <p:tgtEl>
                                          <p:spTgt spid="45"/>
                                        </p:tgtEl>
                                        <p:attrNameLst>
                                          <p:attrName>ppt_h</p:attrName>
                                        </p:attrNameLst>
                                      </p:cBhvr>
                                      <p:tavLst>
                                        <p:tav tm="0">
                                          <p:val>
                                            <p:strVal val="#ppt_h"/>
                                          </p:val>
                                        </p:tav>
                                        <p:tav tm="100000">
                                          <p:val>
                                            <p:strVal val="#ppt_h"/>
                                          </p:val>
                                        </p:tav>
                                      </p:tavLst>
                                    </p:anim>
                                    <p:animEffect transition="in" filter="fade">
                                      <p:cBhvr>
                                        <p:cTn id="19" dur="1000"/>
                                        <p:tgtEl>
                                          <p:spTgt spid="45"/>
                                        </p:tgtEl>
                                      </p:cBhvr>
                                    </p:animEffect>
                                  </p:childTnLst>
                                </p:cTn>
                              </p:par>
                              <p:par>
                                <p:cTn id="20" presetID="50" presetClass="entr" presetSubtype="0" decel="100000" fill="hold" grpId="0" nodeType="withEffect">
                                  <p:stCondLst>
                                    <p:cond delay="0"/>
                                  </p:stCondLst>
                                  <p:childTnLst>
                                    <p:set>
                                      <p:cBhvr>
                                        <p:cTn id="21" dur="1" fill="hold">
                                          <p:stCondLst>
                                            <p:cond delay="0"/>
                                          </p:stCondLst>
                                        </p:cTn>
                                        <p:tgtEl>
                                          <p:spTgt spid="10"/>
                                        </p:tgtEl>
                                        <p:attrNameLst>
                                          <p:attrName>style.visibility</p:attrName>
                                        </p:attrNameLst>
                                      </p:cBhvr>
                                      <p:to>
                                        <p:strVal val="visible"/>
                                      </p:to>
                                    </p:set>
                                    <p:anim calcmode="lin" valueType="num">
                                      <p:cBhvr>
                                        <p:cTn id="22" dur="1000" fill="hold"/>
                                        <p:tgtEl>
                                          <p:spTgt spid="10"/>
                                        </p:tgtEl>
                                        <p:attrNameLst>
                                          <p:attrName>ppt_w</p:attrName>
                                        </p:attrNameLst>
                                      </p:cBhvr>
                                      <p:tavLst>
                                        <p:tav tm="0">
                                          <p:val>
                                            <p:strVal val="#ppt_w+.3"/>
                                          </p:val>
                                        </p:tav>
                                        <p:tav tm="100000">
                                          <p:val>
                                            <p:strVal val="#ppt_w"/>
                                          </p:val>
                                        </p:tav>
                                      </p:tavLst>
                                    </p:anim>
                                    <p:anim calcmode="lin" valueType="num">
                                      <p:cBhvr>
                                        <p:cTn id="23" dur="1000" fill="hold"/>
                                        <p:tgtEl>
                                          <p:spTgt spid="10"/>
                                        </p:tgtEl>
                                        <p:attrNameLst>
                                          <p:attrName>ppt_h</p:attrName>
                                        </p:attrNameLst>
                                      </p:cBhvr>
                                      <p:tavLst>
                                        <p:tav tm="0">
                                          <p:val>
                                            <p:strVal val="#ppt_h"/>
                                          </p:val>
                                        </p:tav>
                                        <p:tav tm="100000">
                                          <p:val>
                                            <p:strVal val="#ppt_h"/>
                                          </p:val>
                                        </p:tav>
                                      </p:tavLst>
                                    </p:anim>
                                    <p:animEffect transition="in" filter="fade">
                                      <p:cBhvr>
                                        <p:cTn id="24" dur="1000"/>
                                        <p:tgtEl>
                                          <p:spTgt spid="10"/>
                                        </p:tgtEl>
                                      </p:cBhvr>
                                    </p:animEffect>
                                  </p:childTnLst>
                                </p:cTn>
                              </p:par>
                              <p:par>
                                <p:cTn id="25" presetID="50" presetClass="entr" presetSubtype="0" decel="100000" fill="hold" grpId="0" nodeType="withEffect">
                                  <p:stCondLst>
                                    <p:cond delay="0"/>
                                  </p:stCondLst>
                                  <p:childTnLst>
                                    <p:set>
                                      <p:cBhvr>
                                        <p:cTn id="26" dur="1" fill="hold">
                                          <p:stCondLst>
                                            <p:cond delay="0"/>
                                          </p:stCondLst>
                                        </p:cTn>
                                        <p:tgtEl>
                                          <p:spTgt spid="28"/>
                                        </p:tgtEl>
                                        <p:attrNameLst>
                                          <p:attrName>style.visibility</p:attrName>
                                        </p:attrNameLst>
                                      </p:cBhvr>
                                      <p:to>
                                        <p:strVal val="visible"/>
                                      </p:to>
                                    </p:set>
                                    <p:anim calcmode="lin" valueType="num">
                                      <p:cBhvr>
                                        <p:cTn id="27" dur="1000" fill="hold"/>
                                        <p:tgtEl>
                                          <p:spTgt spid="28"/>
                                        </p:tgtEl>
                                        <p:attrNameLst>
                                          <p:attrName>ppt_w</p:attrName>
                                        </p:attrNameLst>
                                      </p:cBhvr>
                                      <p:tavLst>
                                        <p:tav tm="0">
                                          <p:val>
                                            <p:strVal val="#ppt_w+.3"/>
                                          </p:val>
                                        </p:tav>
                                        <p:tav tm="100000">
                                          <p:val>
                                            <p:strVal val="#ppt_w"/>
                                          </p:val>
                                        </p:tav>
                                      </p:tavLst>
                                    </p:anim>
                                    <p:anim calcmode="lin" valueType="num">
                                      <p:cBhvr>
                                        <p:cTn id="28" dur="1000" fill="hold"/>
                                        <p:tgtEl>
                                          <p:spTgt spid="28"/>
                                        </p:tgtEl>
                                        <p:attrNameLst>
                                          <p:attrName>ppt_h</p:attrName>
                                        </p:attrNameLst>
                                      </p:cBhvr>
                                      <p:tavLst>
                                        <p:tav tm="0">
                                          <p:val>
                                            <p:strVal val="#ppt_h"/>
                                          </p:val>
                                        </p:tav>
                                        <p:tav tm="100000">
                                          <p:val>
                                            <p:strVal val="#ppt_h"/>
                                          </p:val>
                                        </p:tav>
                                      </p:tavLst>
                                    </p:anim>
                                    <p:animEffect transition="in" filter="fade">
                                      <p:cBhvr>
                                        <p:cTn id="29" dur="1000"/>
                                        <p:tgtEl>
                                          <p:spTgt spid="28"/>
                                        </p:tgtEl>
                                      </p:cBhvr>
                                    </p:animEffect>
                                  </p:childTnLst>
                                </p:cTn>
                              </p:par>
                              <p:par>
                                <p:cTn id="30" presetID="50" presetClass="entr" presetSubtype="0" decel="100000" fill="hold" grpId="0" nodeType="withEffect">
                                  <p:stCondLst>
                                    <p:cond delay="0"/>
                                  </p:stCondLst>
                                  <p:childTnLst>
                                    <p:set>
                                      <p:cBhvr>
                                        <p:cTn id="31" dur="1" fill="hold">
                                          <p:stCondLst>
                                            <p:cond delay="0"/>
                                          </p:stCondLst>
                                        </p:cTn>
                                        <p:tgtEl>
                                          <p:spTgt spid="29"/>
                                        </p:tgtEl>
                                        <p:attrNameLst>
                                          <p:attrName>style.visibility</p:attrName>
                                        </p:attrNameLst>
                                      </p:cBhvr>
                                      <p:to>
                                        <p:strVal val="visible"/>
                                      </p:to>
                                    </p:set>
                                    <p:anim calcmode="lin" valueType="num">
                                      <p:cBhvr>
                                        <p:cTn id="32" dur="1000" fill="hold"/>
                                        <p:tgtEl>
                                          <p:spTgt spid="29"/>
                                        </p:tgtEl>
                                        <p:attrNameLst>
                                          <p:attrName>ppt_w</p:attrName>
                                        </p:attrNameLst>
                                      </p:cBhvr>
                                      <p:tavLst>
                                        <p:tav tm="0">
                                          <p:val>
                                            <p:strVal val="#ppt_w+.3"/>
                                          </p:val>
                                        </p:tav>
                                        <p:tav tm="100000">
                                          <p:val>
                                            <p:strVal val="#ppt_w"/>
                                          </p:val>
                                        </p:tav>
                                      </p:tavLst>
                                    </p:anim>
                                    <p:anim calcmode="lin" valueType="num">
                                      <p:cBhvr>
                                        <p:cTn id="33" dur="1000" fill="hold"/>
                                        <p:tgtEl>
                                          <p:spTgt spid="29"/>
                                        </p:tgtEl>
                                        <p:attrNameLst>
                                          <p:attrName>ppt_h</p:attrName>
                                        </p:attrNameLst>
                                      </p:cBhvr>
                                      <p:tavLst>
                                        <p:tav tm="0">
                                          <p:val>
                                            <p:strVal val="#ppt_h"/>
                                          </p:val>
                                        </p:tav>
                                        <p:tav tm="100000">
                                          <p:val>
                                            <p:strVal val="#ppt_h"/>
                                          </p:val>
                                        </p:tav>
                                      </p:tavLst>
                                    </p:anim>
                                    <p:animEffect transition="in" filter="fade">
                                      <p:cBhvr>
                                        <p:cTn id="34" dur="1000"/>
                                        <p:tgtEl>
                                          <p:spTgt spid="29"/>
                                        </p:tgtEl>
                                      </p:cBhvr>
                                    </p:animEffect>
                                  </p:childTnLst>
                                </p:cTn>
                              </p:par>
                              <p:par>
                                <p:cTn id="35" presetID="50" presetClass="entr" presetSubtype="0" decel="100000" fill="hold" nodeType="withEffect">
                                  <p:stCondLst>
                                    <p:cond delay="0"/>
                                  </p:stCondLst>
                                  <p:childTnLst>
                                    <p:set>
                                      <p:cBhvr>
                                        <p:cTn id="36" dur="1" fill="hold">
                                          <p:stCondLst>
                                            <p:cond delay="0"/>
                                          </p:stCondLst>
                                        </p:cTn>
                                        <p:tgtEl>
                                          <p:spTgt spid="37"/>
                                        </p:tgtEl>
                                        <p:attrNameLst>
                                          <p:attrName>style.visibility</p:attrName>
                                        </p:attrNameLst>
                                      </p:cBhvr>
                                      <p:to>
                                        <p:strVal val="visible"/>
                                      </p:to>
                                    </p:set>
                                    <p:anim calcmode="lin" valueType="num">
                                      <p:cBhvr>
                                        <p:cTn id="37" dur="1000" fill="hold"/>
                                        <p:tgtEl>
                                          <p:spTgt spid="37"/>
                                        </p:tgtEl>
                                        <p:attrNameLst>
                                          <p:attrName>ppt_w</p:attrName>
                                        </p:attrNameLst>
                                      </p:cBhvr>
                                      <p:tavLst>
                                        <p:tav tm="0">
                                          <p:val>
                                            <p:strVal val="#ppt_w+.3"/>
                                          </p:val>
                                        </p:tav>
                                        <p:tav tm="100000">
                                          <p:val>
                                            <p:strVal val="#ppt_w"/>
                                          </p:val>
                                        </p:tav>
                                      </p:tavLst>
                                    </p:anim>
                                    <p:anim calcmode="lin" valueType="num">
                                      <p:cBhvr>
                                        <p:cTn id="38" dur="1000" fill="hold"/>
                                        <p:tgtEl>
                                          <p:spTgt spid="37"/>
                                        </p:tgtEl>
                                        <p:attrNameLst>
                                          <p:attrName>ppt_h</p:attrName>
                                        </p:attrNameLst>
                                      </p:cBhvr>
                                      <p:tavLst>
                                        <p:tav tm="0">
                                          <p:val>
                                            <p:strVal val="#ppt_h"/>
                                          </p:val>
                                        </p:tav>
                                        <p:tav tm="100000">
                                          <p:val>
                                            <p:strVal val="#ppt_h"/>
                                          </p:val>
                                        </p:tav>
                                      </p:tavLst>
                                    </p:anim>
                                    <p:animEffect transition="in" filter="fade">
                                      <p:cBhvr>
                                        <p:cTn id="39" dur="1000"/>
                                        <p:tgtEl>
                                          <p:spTgt spid="37"/>
                                        </p:tgtEl>
                                      </p:cBhvr>
                                    </p:animEffect>
                                  </p:childTnLst>
                                </p:cTn>
                              </p:par>
                            </p:childTnLst>
                          </p:cTn>
                        </p:par>
                      </p:childTnLst>
                    </p:cTn>
                  </p:par>
                  <p:par>
                    <p:cTn id="40" fill="hold">
                      <p:stCondLst>
                        <p:cond delay="indefinite"/>
                      </p:stCondLst>
                      <p:childTnLst>
                        <p:par>
                          <p:cTn id="41" fill="hold">
                            <p:stCondLst>
                              <p:cond delay="0"/>
                            </p:stCondLst>
                            <p:childTnLst>
                              <p:par>
                                <p:cTn id="42" presetID="50" presetClass="entr" presetSubtype="0" decel="100000" fill="hold" nodeType="clickEffect">
                                  <p:stCondLst>
                                    <p:cond delay="0"/>
                                  </p:stCondLst>
                                  <p:childTnLst>
                                    <p:set>
                                      <p:cBhvr>
                                        <p:cTn id="43" dur="1" fill="hold">
                                          <p:stCondLst>
                                            <p:cond delay="0"/>
                                          </p:stCondLst>
                                        </p:cTn>
                                        <p:tgtEl>
                                          <p:spTgt spid="36"/>
                                        </p:tgtEl>
                                        <p:attrNameLst>
                                          <p:attrName>style.visibility</p:attrName>
                                        </p:attrNameLst>
                                      </p:cBhvr>
                                      <p:to>
                                        <p:strVal val="visible"/>
                                      </p:to>
                                    </p:set>
                                    <p:anim calcmode="lin" valueType="num">
                                      <p:cBhvr>
                                        <p:cTn id="44" dur="1000" fill="hold"/>
                                        <p:tgtEl>
                                          <p:spTgt spid="36"/>
                                        </p:tgtEl>
                                        <p:attrNameLst>
                                          <p:attrName>ppt_w</p:attrName>
                                        </p:attrNameLst>
                                      </p:cBhvr>
                                      <p:tavLst>
                                        <p:tav tm="0">
                                          <p:val>
                                            <p:strVal val="#ppt_w+.3"/>
                                          </p:val>
                                        </p:tav>
                                        <p:tav tm="100000">
                                          <p:val>
                                            <p:strVal val="#ppt_w"/>
                                          </p:val>
                                        </p:tav>
                                      </p:tavLst>
                                    </p:anim>
                                    <p:anim calcmode="lin" valueType="num">
                                      <p:cBhvr>
                                        <p:cTn id="45" dur="1000" fill="hold"/>
                                        <p:tgtEl>
                                          <p:spTgt spid="36"/>
                                        </p:tgtEl>
                                        <p:attrNameLst>
                                          <p:attrName>ppt_h</p:attrName>
                                        </p:attrNameLst>
                                      </p:cBhvr>
                                      <p:tavLst>
                                        <p:tav tm="0">
                                          <p:val>
                                            <p:strVal val="#ppt_h"/>
                                          </p:val>
                                        </p:tav>
                                        <p:tav tm="100000">
                                          <p:val>
                                            <p:strVal val="#ppt_h"/>
                                          </p:val>
                                        </p:tav>
                                      </p:tavLst>
                                    </p:anim>
                                    <p:animEffect transition="in" filter="fade">
                                      <p:cBhvr>
                                        <p:cTn id="46" dur="1000"/>
                                        <p:tgtEl>
                                          <p:spTgt spid="36"/>
                                        </p:tgtEl>
                                      </p:cBhvr>
                                    </p:animEffect>
                                  </p:childTnLst>
                                </p:cTn>
                              </p:par>
                              <p:par>
                                <p:cTn id="47" presetID="50" presetClass="entr" presetSubtype="0" decel="100000" fill="hold" grpId="0" nodeType="withEffect">
                                  <p:stCondLst>
                                    <p:cond delay="0"/>
                                  </p:stCondLst>
                                  <p:childTnLst>
                                    <p:set>
                                      <p:cBhvr>
                                        <p:cTn id="48" dur="1" fill="hold">
                                          <p:stCondLst>
                                            <p:cond delay="0"/>
                                          </p:stCondLst>
                                        </p:cTn>
                                        <p:tgtEl>
                                          <p:spTgt spid="33"/>
                                        </p:tgtEl>
                                        <p:attrNameLst>
                                          <p:attrName>style.visibility</p:attrName>
                                        </p:attrNameLst>
                                      </p:cBhvr>
                                      <p:to>
                                        <p:strVal val="visible"/>
                                      </p:to>
                                    </p:set>
                                    <p:anim calcmode="lin" valueType="num">
                                      <p:cBhvr>
                                        <p:cTn id="49" dur="1000" fill="hold"/>
                                        <p:tgtEl>
                                          <p:spTgt spid="33"/>
                                        </p:tgtEl>
                                        <p:attrNameLst>
                                          <p:attrName>ppt_w</p:attrName>
                                        </p:attrNameLst>
                                      </p:cBhvr>
                                      <p:tavLst>
                                        <p:tav tm="0">
                                          <p:val>
                                            <p:strVal val="#ppt_w+.3"/>
                                          </p:val>
                                        </p:tav>
                                        <p:tav tm="100000">
                                          <p:val>
                                            <p:strVal val="#ppt_w"/>
                                          </p:val>
                                        </p:tav>
                                      </p:tavLst>
                                    </p:anim>
                                    <p:anim calcmode="lin" valueType="num">
                                      <p:cBhvr>
                                        <p:cTn id="50" dur="1000" fill="hold"/>
                                        <p:tgtEl>
                                          <p:spTgt spid="33"/>
                                        </p:tgtEl>
                                        <p:attrNameLst>
                                          <p:attrName>ppt_h</p:attrName>
                                        </p:attrNameLst>
                                      </p:cBhvr>
                                      <p:tavLst>
                                        <p:tav tm="0">
                                          <p:val>
                                            <p:strVal val="#ppt_h"/>
                                          </p:val>
                                        </p:tav>
                                        <p:tav tm="100000">
                                          <p:val>
                                            <p:strVal val="#ppt_h"/>
                                          </p:val>
                                        </p:tav>
                                      </p:tavLst>
                                    </p:anim>
                                    <p:animEffect transition="in" filter="fade">
                                      <p:cBhvr>
                                        <p:cTn id="51" dur="1000"/>
                                        <p:tgtEl>
                                          <p:spTgt spid="33"/>
                                        </p:tgtEl>
                                      </p:cBhvr>
                                    </p:animEffect>
                                  </p:childTnLst>
                                </p:cTn>
                              </p:par>
                              <p:par>
                                <p:cTn id="52" presetID="50" presetClass="entr" presetSubtype="0" decel="100000" fill="hold" grpId="0" nodeType="withEffect">
                                  <p:stCondLst>
                                    <p:cond delay="0"/>
                                  </p:stCondLst>
                                  <p:childTnLst>
                                    <p:set>
                                      <p:cBhvr>
                                        <p:cTn id="53" dur="1" fill="hold">
                                          <p:stCondLst>
                                            <p:cond delay="0"/>
                                          </p:stCondLst>
                                        </p:cTn>
                                        <p:tgtEl>
                                          <p:spTgt spid="32"/>
                                        </p:tgtEl>
                                        <p:attrNameLst>
                                          <p:attrName>style.visibility</p:attrName>
                                        </p:attrNameLst>
                                      </p:cBhvr>
                                      <p:to>
                                        <p:strVal val="visible"/>
                                      </p:to>
                                    </p:set>
                                    <p:anim calcmode="lin" valueType="num">
                                      <p:cBhvr>
                                        <p:cTn id="54" dur="1000" fill="hold"/>
                                        <p:tgtEl>
                                          <p:spTgt spid="32"/>
                                        </p:tgtEl>
                                        <p:attrNameLst>
                                          <p:attrName>ppt_w</p:attrName>
                                        </p:attrNameLst>
                                      </p:cBhvr>
                                      <p:tavLst>
                                        <p:tav tm="0">
                                          <p:val>
                                            <p:strVal val="#ppt_w+.3"/>
                                          </p:val>
                                        </p:tav>
                                        <p:tav tm="100000">
                                          <p:val>
                                            <p:strVal val="#ppt_w"/>
                                          </p:val>
                                        </p:tav>
                                      </p:tavLst>
                                    </p:anim>
                                    <p:anim calcmode="lin" valueType="num">
                                      <p:cBhvr>
                                        <p:cTn id="55" dur="1000" fill="hold"/>
                                        <p:tgtEl>
                                          <p:spTgt spid="32"/>
                                        </p:tgtEl>
                                        <p:attrNameLst>
                                          <p:attrName>ppt_h</p:attrName>
                                        </p:attrNameLst>
                                      </p:cBhvr>
                                      <p:tavLst>
                                        <p:tav tm="0">
                                          <p:val>
                                            <p:strVal val="#ppt_h"/>
                                          </p:val>
                                        </p:tav>
                                        <p:tav tm="100000">
                                          <p:val>
                                            <p:strVal val="#ppt_h"/>
                                          </p:val>
                                        </p:tav>
                                      </p:tavLst>
                                    </p:anim>
                                    <p:animEffect transition="in" filter="fade">
                                      <p:cBhvr>
                                        <p:cTn id="56" dur="1000"/>
                                        <p:tgtEl>
                                          <p:spTgt spid="32"/>
                                        </p:tgtEl>
                                      </p:cBhvr>
                                    </p:animEffect>
                                  </p:childTnLst>
                                </p:cTn>
                              </p:par>
                              <p:par>
                                <p:cTn id="57" presetID="50" presetClass="entr" presetSubtype="0" decel="100000" fill="hold" grpId="0" nodeType="withEffect">
                                  <p:stCondLst>
                                    <p:cond delay="0"/>
                                  </p:stCondLst>
                                  <p:childTnLst>
                                    <p:set>
                                      <p:cBhvr>
                                        <p:cTn id="58" dur="1" fill="hold">
                                          <p:stCondLst>
                                            <p:cond delay="0"/>
                                          </p:stCondLst>
                                        </p:cTn>
                                        <p:tgtEl>
                                          <p:spTgt spid="17"/>
                                        </p:tgtEl>
                                        <p:attrNameLst>
                                          <p:attrName>style.visibility</p:attrName>
                                        </p:attrNameLst>
                                      </p:cBhvr>
                                      <p:to>
                                        <p:strVal val="visible"/>
                                      </p:to>
                                    </p:set>
                                    <p:anim calcmode="lin" valueType="num">
                                      <p:cBhvr>
                                        <p:cTn id="59" dur="1000" fill="hold"/>
                                        <p:tgtEl>
                                          <p:spTgt spid="17"/>
                                        </p:tgtEl>
                                        <p:attrNameLst>
                                          <p:attrName>ppt_w</p:attrName>
                                        </p:attrNameLst>
                                      </p:cBhvr>
                                      <p:tavLst>
                                        <p:tav tm="0">
                                          <p:val>
                                            <p:strVal val="#ppt_w+.3"/>
                                          </p:val>
                                        </p:tav>
                                        <p:tav tm="100000">
                                          <p:val>
                                            <p:strVal val="#ppt_w"/>
                                          </p:val>
                                        </p:tav>
                                      </p:tavLst>
                                    </p:anim>
                                    <p:anim calcmode="lin" valueType="num">
                                      <p:cBhvr>
                                        <p:cTn id="60" dur="1000" fill="hold"/>
                                        <p:tgtEl>
                                          <p:spTgt spid="17"/>
                                        </p:tgtEl>
                                        <p:attrNameLst>
                                          <p:attrName>ppt_h</p:attrName>
                                        </p:attrNameLst>
                                      </p:cBhvr>
                                      <p:tavLst>
                                        <p:tav tm="0">
                                          <p:val>
                                            <p:strVal val="#ppt_h"/>
                                          </p:val>
                                        </p:tav>
                                        <p:tav tm="100000">
                                          <p:val>
                                            <p:strVal val="#ppt_h"/>
                                          </p:val>
                                        </p:tav>
                                      </p:tavLst>
                                    </p:anim>
                                    <p:animEffect transition="in" filter="fade">
                                      <p:cBhvr>
                                        <p:cTn id="61" dur="1000"/>
                                        <p:tgtEl>
                                          <p:spTgt spid="17"/>
                                        </p:tgtEl>
                                      </p:cBhvr>
                                    </p:animEffect>
                                  </p:childTnLst>
                                </p:cTn>
                              </p:par>
                              <p:par>
                                <p:cTn id="62" presetID="50" presetClass="entr" presetSubtype="0" decel="100000" fill="hold" grpId="0" nodeType="withEffect">
                                  <p:stCondLst>
                                    <p:cond delay="0"/>
                                  </p:stCondLst>
                                  <p:childTnLst>
                                    <p:set>
                                      <p:cBhvr>
                                        <p:cTn id="63" dur="1" fill="hold">
                                          <p:stCondLst>
                                            <p:cond delay="0"/>
                                          </p:stCondLst>
                                        </p:cTn>
                                        <p:tgtEl>
                                          <p:spTgt spid="43"/>
                                        </p:tgtEl>
                                        <p:attrNameLst>
                                          <p:attrName>style.visibility</p:attrName>
                                        </p:attrNameLst>
                                      </p:cBhvr>
                                      <p:to>
                                        <p:strVal val="visible"/>
                                      </p:to>
                                    </p:set>
                                    <p:anim calcmode="lin" valueType="num">
                                      <p:cBhvr>
                                        <p:cTn id="64" dur="1000" fill="hold"/>
                                        <p:tgtEl>
                                          <p:spTgt spid="43"/>
                                        </p:tgtEl>
                                        <p:attrNameLst>
                                          <p:attrName>ppt_w</p:attrName>
                                        </p:attrNameLst>
                                      </p:cBhvr>
                                      <p:tavLst>
                                        <p:tav tm="0">
                                          <p:val>
                                            <p:strVal val="#ppt_w+.3"/>
                                          </p:val>
                                        </p:tav>
                                        <p:tav tm="100000">
                                          <p:val>
                                            <p:strVal val="#ppt_w"/>
                                          </p:val>
                                        </p:tav>
                                      </p:tavLst>
                                    </p:anim>
                                    <p:anim calcmode="lin" valueType="num">
                                      <p:cBhvr>
                                        <p:cTn id="65" dur="1000" fill="hold"/>
                                        <p:tgtEl>
                                          <p:spTgt spid="43"/>
                                        </p:tgtEl>
                                        <p:attrNameLst>
                                          <p:attrName>ppt_h</p:attrName>
                                        </p:attrNameLst>
                                      </p:cBhvr>
                                      <p:tavLst>
                                        <p:tav tm="0">
                                          <p:val>
                                            <p:strVal val="#ppt_h"/>
                                          </p:val>
                                        </p:tav>
                                        <p:tav tm="100000">
                                          <p:val>
                                            <p:strVal val="#ppt_h"/>
                                          </p:val>
                                        </p:tav>
                                      </p:tavLst>
                                    </p:anim>
                                    <p:animEffect transition="in" filter="fade">
                                      <p:cBhvr>
                                        <p:cTn id="66" dur="1000"/>
                                        <p:tgtEl>
                                          <p:spTgt spid="43"/>
                                        </p:tgtEl>
                                      </p:cBhvr>
                                    </p:animEffect>
                                  </p:childTnLst>
                                </p:cTn>
                              </p:par>
                              <p:par>
                                <p:cTn id="67" presetID="50" presetClass="entr" presetSubtype="0" decel="100000" fill="hold" grpId="0" nodeType="withEffect">
                                  <p:stCondLst>
                                    <p:cond delay="0"/>
                                  </p:stCondLst>
                                  <p:childTnLst>
                                    <p:set>
                                      <p:cBhvr>
                                        <p:cTn id="68" dur="1" fill="hold">
                                          <p:stCondLst>
                                            <p:cond delay="0"/>
                                          </p:stCondLst>
                                        </p:cTn>
                                        <p:tgtEl>
                                          <p:spTgt spid="23"/>
                                        </p:tgtEl>
                                        <p:attrNameLst>
                                          <p:attrName>style.visibility</p:attrName>
                                        </p:attrNameLst>
                                      </p:cBhvr>
                                      <p:to>
                                        <p:strVal val="visible"/>
                                      </p:to>
                                    </p:set>
                                    <p:anim calcmode="lin" valueType="num">
                                      <p:cBhvr>
                                        <p:cTn id="69" dur="1000" fill="hold"/>
                                        <p:tgtEl>
                                          <p:spTgt spid="23"/>
                                        </p:tgtEl>
                                        <p:attrNameLst>
                                          <p:attrName>ppt_w</p:attrName>
                                        </p:attrNameLst>
                                      </p:cBhvr>
                                      <p:tavLst>
                                        <p:tav tm="0">
                                          <p:val>
                                            <p:strVal val="#ppt_w+.3"/>
                                          </p:val>
                                        </p:tav>
                                        <p:tav tm="100000">
                                          <p:val>
                                            <p:strVal val="#ppt_w"/>
                                          </p:val>
                                        </p:tav>
                                      </p:tavLst>
                                    </p:anim>
                                    <p:anim calcmode="lin" valueType="num">
                                      <p:cBhvr>
                                        <p:cTn id="70" dur="1000" fill="hold"/>
                                        <p:tgtEl>
                                          <p:spTgt spid="23"/>
                                        </p:tgtEl>
                                        <p:attrNameLst>
                                          <p:attrName>ppt_h</p:attrName>
                                        </p:attrNameLst>
                                      </p:cBhvr>
                                      <p:tavLst>
                                        <p:tav tm="0">
                                          <p:val>
                                            <p:strVal val="#ppt_h"/>
                                          </p:val>
                                        </p:tav>
                                        <p:tav tm="100000">
                                          <p:val>
                                            <p:strVal val="#ppt_h"/>
                                          </p:val>
                                        </p:tav>
                                      </p:tavLst>
                                    </p:anim>
                                    <p:animEffect transition="in" filter="fade">
                                      <p:cBhvr>
                                        <p:cTn id="71" dur="1000"/>
                                        <p:tgtEl>
                                          <p:spTgt spid="23"/>
                                        </p:tgtEl>
                                      </p:cBhvr>
                                    </p:animEffect>
                                  </p:childTnLst>
                                </p:cTn>
                              </p:par>
                              <p:par>
                                <p:cTn id="72" presetID="50" presetClass="entr" presetSubtype="0" decel="100000" fill="hold" grpId="0" nodeType="withEffect">
                                  <p:stCondLst>
                                    <p:cond delay="0"/>
                                  </p:stCondLst>
                                  <p:childTnLst>
                                    <p:set>
                                      <p:cBhvr>
                                        <p:cTn id="73" dur="1" fill="hold">
                                          <p:stCondLst>
                                            <p:cond delay="0"/>
                                          </p:stCondLst>
                                        </p:cTn>
                                        <p:tgtEl>
                                          <p:spTgt spid="24"/>
                                        </p:tgtEl>
                                        <p:attrNameLst>
                                          <p:attrName>style.visibility</p:attrName>
                                        </p:attrNameLst>
                                      </p:cBhvr>
                                      <p:to>
                                        <p:strVal val="visible"/>
                                      </p:to>
                                    </p:set>
                                    <p:anim calcmode="lin" valueType="num">
                                      <p:cBhvr>
                                        <p:cTn id="74" dur="1000" fill="hold"/>
                                        <p:tgtEl>
                                          <p:spTgt spid="24"/>
                                        </p:tgtEl>
                                        <p:attrNameLst>
                                          <p:attrName>ppt_w</p:attrName>
                                        </p:attrNameLst>
                                      </p:cBhvr>
                                      <p:tavLst>
                                        <p:tav tm="0">
                                          <p:val>
                                            <p:strVal val="#ppt_w+.3"/>
                                          </p:val>
                                        </p:tav>
                                        <p:tav tm="100000">
                                          <p:val>
                                            <p:strVal val="#ppt_w"/>
                                          </p:val>
                                        </p:tav>
                                      </p:tavLst>
                                    </p:anim>
                                    <p:anim calcmode="lin" valueType="num">
                                      <p:cBhvr>
                                        <p:cTn id="75" dur="1000" fill="hold"/>
                                        <p:tgtEl>
                                          <p:spTgt spid="24"/>
                                        </p:tgtEl>
                                        <p:attrNameLst>
                                          <p:attrName>ppt_h</p:attrName>
                                        </p:attrNameLst>
                                      </p:cBhvr>
                                      <p:tavLst>
                                        <p:tav tm="0">
                                          <p:val>
                                            <p:strVal val="#ppt_h"/>
                                          </p:val>
                                        </p:tav>
                                        <p:tav tm="100000">
                                          <p:val>
                                            <p:strVal val="#ppt_h"/>
                                          </p:val>
                                        </p:tav>
                                      </p:tavLst>
                                    </p:anim>
                                    <p:animEffect transition="in" filter="fade">
                                      <p:cBhvr>
                                        <p:cTn id="76" dur="1000"/>
                                        <p:tgtEl>
                                          <p:spTgt spid="24"/>
                                        </p:tgtEl>
                                      </p:cBhvr>
                                    </p:animEffect>
                                  </p:childTnLst>
                                </p:cTn>
                              </p:par>
                            </p:childTnLst>
                          </p:cTn>
                        </p:par>
                      </p:childTnLst>
                    </p:cTn>
                  </p:par>
                  <p:par>
                    <p:cTn id="77" fill="hold">
                      <p:stCondLst>
                        <p:cond delay="indefinite"/>
                      </p:stCondLst>
                      <p:childTnLst>
                        <p:par>
                          <p:cTn id="78" fill="hold">
                            <p:stCondLst>
                              <p:cond delay="0"/>
                            </p:stCondLst>
                            <p:childTnLst>
                              <p:par>
                                <p:cTn id="79" presetID="50" presetClass="entr" presetSubtype="0" decel="100000" fill="hold" nodeType="clickEffect">
                                  <p:stCondLst>
                                    <p:cond delay="0"/>
                                  </p:stCondLst>
                                  <p:childTnLst>
                                    <p:set>
                                      <p:cBhvr>
                                        <p:cTn id="80" dur="1" fill="hold">
                                          <p:stCondLst>
                                            <p:cond delay="0"/>
                                          </p:stCondLst>
                                        </p:cTn>
                                        <p:tgtEl>
                                          <p:spTgt spid="35"/>
                                        </p:tgtEl>
                                        <p:attrNameLst>
                                          <p:attrName>style.visibility</p:attrName>
                                        </p:attrNameLst>
                                      </p:cBhvr>
                                      <p:to>
                                        <p:strVal val="visible"/>
                                      </p:to>
                                    </p:set>
                                    <p:anim calcmode="lin" valueType="num">
                                      <p:cBhvr>
                                        <p:cTn id="81" dur="1000" fill="hold"/>
                                        <p:tgtEl>
                                          <p:spTgt spid="35"/>
                                        </p:tgtEl>
                                        <p:attrNameLst>
                                          <p:attrName>ppt_w</p:attrName>
                                        </p:attrNameLst>
                                      </p:cBhvr>
                                      <p:tavLst>
                                        <p:tav tm="0">
                                          <p:val>
                                            <p:strVal val="#ppt_w+.3"/>
                                          </p:val>
                                        </p:tav>
                                        <p:tav tm="100000">
                                          <p:val>
                                            <p:strVal val="#ppt_w"/>
                                          </p:val>
                                        </p:tav>
                                      </p:tavLst>
                                    </p:anim>
                                    <p:anim calcmode="lin" valueType="num">
                                      <p:cBhvr>
                                        <p:cTn id="82" dur="1000" fill="hold"/>
                                        <p:tgtEl>
                                          <p:spTgt spid="35"/>
                                        </p:tgtEl>
                                        <p:attrNameLst>
                                          <p:attrName>ppt_h</p:attrName>
                                        </p:attrNameLst>
                                      </p:cBhvr>
                                      <p:tavLst>
                                        <p:tav tm="0">
                                          <p:val>
                                            <p:strVal val="#ppt_h"/>
                                          </p:val>
                                        </p:tav>
                                        <p:tav tm="100000">
                                          <p:val>
                                            <p:strVal val="#ppt_h"/>
                                          </p:val>
                                        </p:tav>
                                      </p:tavLst>
                                    </p:anim>
                                    <p:animEffect transition="in" filter="fade">
                                      <p:cBhvr>
                                        <p:cTn id="83" dur="1000"/>
                                        <p:tgtEl>
                                          <p:spTgt spid="35"/>
                                        </p:tgtEl>
                                      </p:cBhvr>
                                    </p:animEffect>
                                  </p:childTnLst>
                                </p:cTn>
                              </p:par>
                              <p:par>
                                <p:cTn id="84" presetID="50" presetClass="entr" presetSubtype="0" decel="100000" fill="hold" grpId="0" nodeType="withEffect">
                                  <p:stCondLst>
                                    <p:cond delay="0"/>
                                  </p:stCondLst>
                                  <p:childTnLst>
                                    <p:set>
                                      <p:cBhvr>
                                        <p:cTn id="85" dur="1" fill="hold">
                                          <p:stCondLst>
                                            <p:cond delay="0"/>
                                          </p:stCondLst>
                                        </p:cTn>
                                        <p:tgtEl>
                                          <p:spTgt spid="30"/>
                                        </p:tgtEl>
                                        <p:attrNameLst>
                                          <p:attrName>style.visibility</p:attrName>
                                        </p:attrNameLst>
                                      </p:cBhvr>
                                      <p:to>
                                        <p:strVal val="visible"/>
                                      </p:to>
                                    </p:set>
                                    <p:anim calcmode="lin" valueType="num">
                                      <p:cBhvr>
                                        <p:cTn id="86" dur="1000" fill="hold"/>
                                        <p:tgtEl>
                                          <p:spTgt spid="30"/>
                                        </p:tgtEl>
                                        <p:attrNameLst>
                                          <p:attrName>ppt_w</p:attrName>
                                        </p:attrNameLst>
                                      </p:cBhvr>
                                      <p:tavLst>
                                        <p:tav tm="0">
                                          <p:val>
                                            <p:strVal val="#ppt_w+.3"/>
                                          </p:val>
                                        </p:tav>
                                        <p:tav tm="100000">
                                          <p:val>
                                            <p:strVal val="#ppt_w"/>
                                          </p:val>
                                        </p:tav>
                                      </p:tavLst>
                                    </p:anim>
                                    <p:anim calcmode="lin" valueType="num">
                                      <p:cBhvr>
                                        <p:cTn id="87" dur="1000" fill="hold"/>
                                        <p:tgtEl>
                                          <p:spTgt spid="30"/>
                                        </p:tgtEl>
                                        <p:attrNameLst>
                                          <p:attrName>ppt_h</p:attrName>
                                        </p:attrNameLst>
                                      </p:cBhvr>
                                      <p:tavLst>
                                        <p:tav tm="0">
                                          <p:val>
                                            <p:strVal val="#ppt_h"/>
                                          </p:val>
                                        </p:tav>
                                        <p:tav tm="100000">
                                          <p:val>
                                            <p:strVal val="#ppt_h"/>
                                          </p:val>
                                        </p:tav>
                                      </p:tavLst>
                                    </p:anim>
                                    <p:animEffect transition="in" filter="fade">
                                      <p:cBhvr>
                                        <p:cTn id="88" dur="1000"/>
                                        <p:tgtEl>
                                          <p:spTgt spid="30"/>
                                        </p:tgtEl>
                                      </p:cBhvr>
                                    </p:animEffect>
                                  </p:childTnLst>
                                </p:cTn>
                              </p:par>
                              <p:par>
                                <p:cTn id="89" presetID="50" presetClass="entr" presetSubtype="0" decel="100000" fill="hold" grpId="0" nodeType="withEffect">
                                  <p:stCondLst>
                                    <p:cond delay="0"/>
                                  </p:stCondLst>
                                  <p:childTnLst>
                                    <p:set>
                                      <p:cBhvr>
                                        <p:cTn id="90" dur="1" fill="hold">
                                          <p:stCondLst>
                                            <p:cond delay="0"/>
                                          </p:stCondLst>
                                        </p:cTn>
                                        <p:tgtEl>
                                          <p:spTgt spid="31"/>
                                        </p:tgtEl>
                                        <p:attrNameLst>
                                          <p:attrName>style.visibility</p:attrName>
                                        </p:attrNameLst>
                                      </p:cBhvr>
                                      <p:to>
                                        <p:strVal val="visible"/>
                                      </p:to>
                                    </p:set>
                                    <p:anim calcmode="lin" valueType="num">
                                      <p:cBhvr>
                                        <p:cTn id="91" dur="1000" fill="hold"/>
                                        <p:tgtEl>
                                          <p:spTgt spid="31"/>
                                        </p:tgtEl>
                                        <p:attrNameLst>
                                          <p:attrName>ppt_w</p:attrName>
                                        </p:attrNameLst>
                                      </p:cBhvr>
                                      <p:tavLst>
                                        <p:tav tm="0">
                                          <p:val>
                                            <p:strVal val="#ppt_w+.3"/>
                                          </p:val>
                                        </p:tav>
                                        <p:tav tm="100000">
                                          <p:val>
                                            <p:strVal val="#ppt_w"/>
                                          </p:val>
                                        </p:tav>
                                      </p:tavLst>
                                    </p:anim>
                                    <p:anim calcmode="lin" valueType="num">
                                      <p:cBhvr>
                                        <p:cTn id="92" dur="1000" fill="hold"/>
                                        <p:tgtEl>
                                          <p:spTgt spid="31"/>
                                        </p:tgtEl>
                                        <p:attrNameLst>
                                          <p:attrName>ppt_h</p:attrName>
                                        </p:attrNameLst>
                                      </p:cBhvr>
                                      <p:tavLst>
                                        <p:tav tm="0">
                                          <p:val>
                                            <p:strVal val="#ppt_h"/>
                                          </p:val>
                                        </p:tav>
                                        <p:tav tm="100000">
                                          <p:val>
                                            <p:strVal val="#ppt_h"/>
                                          </p:val>
                                        </p:tav>
                                      </p:tavLst>
                                    </p:anim>
                                    <p:animEffect transition="in" filter="fade">
                                      <p:cBhvr>
                                        <p:cTn id="93" dur="1000"/>
                                        <p:tgtEl>
                                          <p:spTgt spid="31"/>
                                        </p:tgtEl>
                                      </p:cBhvr>
                                    </p:animEffect>
                                  </p:childTnLst>
                                </p:cTn>
                              </p:par>
                              <p:par>
                                <p:cTn id="94" presetID="50" presetClass="entr" presetSubtype="0" decel="100000" fill="hold" grpId="0" nodeType="withEffect">
                                  <p:stCondLst>
                                    <p:cond delay="0"/>
                                  </p:stCondLst>
                                  <p:childTnLst>
                                    <p:set>
                                      <p:cBhvr>
                                        <p:cTn id="95" dur="1" fill="hold">
                                          <p:stCondLst>
                                            <p:cond delay="0"/>
                                          </p:stCondLst>
                                        </p:cTn>
                                        <p:tgtEl>
                                          <p:spTgt spid="14"/>
                                        </p:tgtEl>
                                        <p:attrNameLst>
                                          <p:attrName>style.visibility</p:attrName>
                                        </p:attrNameLst>
                                      </p:cBhvr>
                                      <p:to>
                                        <p:strVal val="visible"/>
                                      </p:to>
                                    </p:set>
                                    <p:anim calcmode="lin" valueType="num">
                                      <p:cBhvr>
                                        <p:cTn id="96" dur="1000" fill="hold"/>
                                        <p:tgtEl>
                                          <p:spTgt spid="14"/>
                                        </p:tgtEl>
                                        <p:attrNameLst>
                                          <p:attrName>ppt_w</p:attrName>
                                        </p:attrNameLst>
                                      </p:cBhvr>
                                      <p:tavLst>
                                        <p:tav tm="0">
                                          <p:val>
                                            <p:strVal val="#ppt_w+.3"/>
                                          </p:val>
                                        </p:tav>
                                        <p:tav tm="100000">
                                          <p:val>
                                            <p:strVal val="#ppt_w"/>
                                          </p:val>
                                        </p:tav>
                                      </p:tavLst>
                                    </p:anim>
                                    <p:anim calcmode="lin" valueType="num">
                                      <p:cBhvr>
                                        <p:cTn id="97" dur="1000" fill="hold"/>
                                        <p:tgtEl>
                                          <p:spTgt spid="14"/>
                                        </p:tgtEl>
                                        <p:attrNameLst>
                                          <p:attrName>ppt_h</p:attrName>
                                        </p:attrNameLst>
                                      </p:cBhvr>
                                      <p:tavLst>
                                        <p:tav tm="0">
                                          <p:val>
                                            <p:strVal val="#ppt_h"/>
                                          </p:val>
                                        </p:tav>
                                        <p:tav tm="100000">
                                          <p:val>
                                            <p:strVal val="#ppt_h"/>
                                          </p:val>
                                        </p:tav>
                                      </p:tavLst>
                                    </p:anim>
                                    <p:animEffect transition="in" filter="fade">
                                      <p:cBhvr>
                                        <p:cTn id="98" dur="1000"/>
                                        <p:tgtEl>
                                          <p:spTgt spid="14"/>
                                        </p:tgtEl>
                                      </p:cBhvr>
                                    </p:animEffect>
                                  </p:childTnLst>
                                </p:cTn>
                              </p:par>
                              <p:par>
                                <p:cTn id="99" presetID="50" presetClass="entr" presetSubtype="0" decel="100000" fill="hold" grpId="0" nodeType="withEffect">
                                  <p:stCondLst>
                                    <p:cond delay="0"/>
                                  </p:stCondLst>
                                  <p:childTnLst>
                                    <p:set>
                                      <p:cBhvr>
                                        <p:cTn id="100" dur="1" fill="hold">
                                          <p:stCondLst>
                                            <p:cond delay="0"/>
                                          </p:stCondLst>
                                        </p:cTn>
                                        <p:tgtEl>
                                          <p:spTgt spid="44"/>
                                        </p:tgtEl>
                                        <p:attrNameLst>
                                          <p:attrName>style.visibility</p:attrName>
                                        </p:attrNameLst>
                                      </p:cBhvr>
                                      <p:to>
                                        <p:strVal val="visible"/>
                                      </p:to>
                                    </p:set>
                                    <p:anim calcmode="lin" valueType="num">
                                      <p:cBhvr>
                                        <p:cTn id="101" dur="1000" fill="hold"/>
                                        <p:tgtEl>
                                          <p:spTgt spid="44"/>
                                        </p:tgtEl>
                                        <p:attrNameLst>
                                          <p:attrName>ppt_w</p:attrName>
                                        </p:attrNameLst>
                                      </p:cBhvr>
                                      <p:tavLst>
                                        <p:tav tm="0">
                                          <p:val>
                                            <p:strVal val="#ppt_w+.3"/>
                                          </p:val>
                                        </p:tav>
                                        <p:tav tm="100000">
                                          <p:val>
                                            <p:strVal val="#ppt_w"/>
                                          </p:val>
                                        </p:tav>
                                      </p:tavLst>
                                    </p:anim>
                                    <p:anim calcmode="lin" valueType="num">
                                      <p:cBhvr>
                                        <p:cTn id="102" dur="1000" fill="hold"/>
                                        <p:tgtEl>
                                          <p:spTgt spid="44"/>
                                        </p:tgtEl>
                                        <p:attrNameLst>
                                          <p:attrName>ppt_h</p:attrName>
                                        </p:attrNameLst>
                                      </p:cBhvr>
                                      <p:tavLst>
                                        <p:tav tm="0">
                                          <p:val>
                                            <p:strVal val="#ppt_h"/>
                                          </p:val>
                                        </p:tav>
                                        <p:tav tm="100000">
                                          <p:val>
                                            <p:strVal val="#ppt_h"/>
                                          </p:val>
                                        </p:tav>
                                      </p:tavLst>
                                    </p:anim>
                                    <p:animEffect transition="in" filter="fade">
                                      <p:cBhvr>
                                        <p:cTn id="103" dur="1000"/>
                                        <p:tgtEl>
                                          <p:spTgt spid="44"/>
                                        </p:tgtEl>
                                      </p:cBhvr>
                                    </p:animEffect>
                                  </p:childTnLst>
                                </p:cTn>
                              </p:par>
                              <p:par>
                                <p:cTn id="104" presetID="50" presetClass="entr" presetSubtype="0" decel="100000" fill="hold" grpId="0" nodeType="withEffect">
                                  <p:stCondLst>
                                    <p:cond delay="0"/>
                                  </p:stCondLst>
                                  <p:childTnLst>
                                    <p:set>
                                      <p:cBhvr>
                                        <p:cTn id="105" dur="1" fill="hold">
                                          <p:stCondLst>
                                            <p:cond delay="0"/>
                                          </p:stCondLst>
                                        </p:cTn>
                                        <p:tgtEl>
                                          <p:spTgt spid="13"/>
                                        </p:tgtEl>
                                        <p:attrNameLst>
                                          <p:attrName>style.visibility</p:attrName>
                                        </p:attrNameLst>
                                      </p:cBhvr>
                                      <p:to>
                                        <p:strVal val="visible"/>
                                      </p:to>
                                    </p:set>
                                    <p:anim calcmode="lin" valueType="num">
                                      <p:cBhvr>
                                        <p:cTn id="106" dur="1000" fill="hold"/>
                                        <p:tgtEl>
                                          <p:spTgt spid="13"/>
                                        </p:tgtEl>
                                        <p:attrNameLst>
                                          <p:attrName>ppt_w</p:attrName>
                                        </p:attrNameLst>
                                      </p:cBhvr>
                                      <p:tavLst>
                                        <p:tav tm="0">
                                          <p:val>
                                            <p:strVal val="#ppt_w+.3"/>
                                          </p:val>
                                        </p:tav>
                                        <p:tav tm="100000">
                                          <p:val>
                                            <p:strVal val="#ppt_w"/>
                                          </p:val>
                                        </p:tav>
                                      </p:tavLst>
                                    </p:anim>
                                    <p:anim calcmode="lin" valueType="num">
                                      <p:cBhvr>
                                        <p:cTn id="107" dur="1000" fill="hold"/>
                                        <p:tgtEl>
                                          <p:spTgt spid="13"/>
                                        </p:tgtEl>
                                        <p:attrNameLst>
                                          <p:attrName>ppt_h</p:attrName>
                                        </p:attrNameLst>
                                      </p:cBhvr>
                                      <p:tavLst>
                                        <p:tav tm="0">
                                          <p:val>
                                            <p:strVal val="#ppt_h"/>
                                          </p:val>
                                        </p:tav>
                                        <p:tav tm="100000">
                                          <p:val>
                                            <p:strVal val="#ppt_h"/>
                                          </p:val>
                                        </p:tav>
                                      </p:tavLst>
                                    </p:anim>
                                    <p:animEffect transition="in" filter="fade">
                                      <p:cBhvr>
                                        <p:cTn id="108" dur="1000"/>
                                        <p:tgtEl>
                                          <p:spTgt spid="13"/>
                                        </p:tgtEl>
                                      </p:cBhvr>
                                    </p:animEffect>
                                  </p:childTnLst>
                                </p:cTn>
                              </p:par>
                              <p:par>
                                <p:cTn id="109" presetID="50" presetClass="entr" presetSubtype="0" decel="100000" fill="hold" grpId="0" nodeType="withEffect">
                                  <p:stCondLst>
                                    <p:cond delay="0"/>
                                  </p:stCondLst>
                                  <p:childTnLst>
                                    <p:set>
                                      <p:cBhvr>
                                        <p:cTn id="110" dur="1" fill="hold">
                                          <p:stCondLst>
                                            <p:cond delay="0"/>
                                          </p:stCondLst>
                                        </p:cTn>
                                        <p:tgtEl>
                                          <p:spTgt spid="20"/>
                                        </p:tgtEl>
                                        <p:attrNameLst>
                                          <p:attrName>style.visibility</p:attrName>
                                        </p:attrNameLst>
                                      </p:cBhvr>
                                      <p:to>
                                        <p:strVal val="visible"/>
                                      </p:to>
                                    </p:set>
                                    <p:anim calcmode="lin" valueType="num">
                                      <p:cBhvr>
                                        <p:cTn id="111" dur="1000" fill="hold"/>
                                        <p:tgtEl>
                                          <p:spTgt spid="20"/>
                                        </p:tgtEl>
                                        <p:attrNameLst>
                                          <p:attrName>ppt_w</p:attrName>
                                        </p:attrNameLst>
                                      </p:cBhvr>
                                      <p:tavLst>
                                        <p:tav tm="0">
                                          <p:val>
                                            <p:strVal val="#ppt_w+.3"/>
                                          </p:val>
                                        </p:tav>
                                        <p:tav tm="100000">
                                          <p:val>
                                            <p:strVal val="#ppt_w"/>
                                          </p:val>
                                        </p:tav>
                                      </p:tavLst>
                                    </p:anim>
                                    <p:anim calcmode="lin" valueType="num">
                                      <p:cBhvr>
                                        <p:cTn id="112" dur="1000" fill="hold"/>
                                        <p:tgtEl>
                                          <p:spTgt spid="20"/>
                                        </p:tgtEl>
                                        <p:attrNameLst>
                                          <p:attrName>ppt_h</p:attrName>
                                        </p:attrNameLst>
                                      </p:cBhvr>
                                      <p:tavLst>
                                        <p:tav tm="0">
                                          <p:val>
                                            <p:strVal val="#ppt_h"/>
                                          </p:val>
                                        </p:tav>
                                        <p:tav tm="100000">
                                          <p:val>
                                            <p:strVal val="#ppt_h"/>
                                          </p:val>
                                        </p:tav>
                                      </p:tavLst>
                                    </p:anim>
                                    <p:animEffect transition="in" filter="fade">
                                      <p:cBhvr>
                                        <p:cTn id="113" dur="1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13" grpId="0" animBg="1"/>
      <p:bldP spid="14" grpId="0" animBg="1"/>
      <p:bldP spid="30" grpId="0"/>
      <p:bldP spid="31" grpId="0"/>
      <p:bldP spid="17" grpId="0" animBg="1"/>
      <p:bldP spid="23" grpId="0" animBg="1"/>
      <p:bldP spid="24" grpId="0" animBg="1"/>
      <p:bldP spid="32" grpId="0"/>
      <p:bldP spid="33" grpId="0"/>
      <p:bldP spid="21" grpId="0" animBg="1"/>
      <p:bldP spid="22" grpId="0" animBg="1"/>
      <p:bldP spid="10" grpId="0" animBg="1"/>
      <p:bldP spid="28" grpId="0"/>
      <p:bldP spid="29" grpId="0"/>
      <p:bldP spid="43" grpId="0" animBg="1"/>
      <p:bldP spid="44" grpId="0" animBg="1"/>
      <p:bldP spid="45" grpId="0" animBg="1"/>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7" name="空心弧 26"/>
          <p:cNvSpPr/>
          <p:nvPr/>
        </p:nvSpPr>
        <p:spPr>
          <a:xfrm rot="10800000">
            <a:off x="6641815" y="2166339"/>
            <a:ext cx="2426208" cy="2426208"/>
          </a:xfrm>
          <a:prstGeom prst="blockArc">
            <a:avLst/>
          </a:prstGeom>
          <a:gradFill flip="none" rotWithShape="1">
            <a:gsLst>
              <a:gs pos="100000">
                <a:schemeClr val="bg1">
                  <a:lumMod val="65000"/>
                </a:schemeClr>
              </a:gs>
              <a:gs pos="65000">
                <a:schemeClr val="tx1">
                  <a:lumMod val="50000"/>
                  <a:lumOff val="50000"/>
                </a:schemeClr>
              </a:gs>
              <a:gs pos="0">
                <a:srgbClr val="3A3A3A"/>
              </a:gs>
            </a:gsLst>
            <a:path path="circle">
              <a:fillToRect l="100000" b="100000"/>
            </a:path>
            <a:tileRect t="-100000" r="-100000"/>
          </a:gradFill>
          <a:ln>
            <a:noFill/>
          </a:ln>
          <a:effectLst>
            <a:innerShdw blurRad="63500" dist="50800" dir="54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nvGrpSpPr>
          <p:cNvPr id="5" name="组合 4"/>
          <p:cNvGrpSpPr/>
          <p:nvPr/>
        </p:nvGrpSpPr>
        <p:grpSpPr>
          <a:xfrm flipV="1">
            <a:off x="597408" y="2561268"/>
            <a:ext cx="1856928" cy="1077701"/>
            <a:chOff x="837732" y="1756273"/>
            <a:chExt cx="4394668" cy="1710028"/>
          </a:xfrm>
        </p:grpSpPr>
        <p:sp>
          <p:nvSpPr>
            <p:cNvPr id="6" name="椭圆 5"/>
            <p:cNvSpPr/>
            <p:nvPr/>
          </p:nvSpPr>
          <p:spPr>
            <a:xfrm>
              <a:off x="837732" y="1756273"/>
              <a:ext cx="4394668" cy="1110830"/>
            </a:xfrm>
            <a:prstGeom prst="ellipse">
              <a:avLst/>
            </a:prstGeom>
            <a:gradFill flip="none" rotWithShape="1">
              <a:gsLst>
                <a:gs pos="86000">
                  <a:schemeClr val="bg1">
                    <a:alpha val="0"/>
                  </a:schemeClr>
                </a:gs>
                <a:gs pos="15000">
                  <a:schemeClr val="tx1">
                    <a:lumMod val="95000"/>
                    <a:lumOff val="5000"/>
                  </a:schemeClr>
                </a:gs>
              </a:gsLst>
              <a:path path="shape">
                <a:fillToRect l="50000" t="50000" r="50000" b="50000"/>
              </a:path>
              <a:tileRect/>
            </a:gra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useBgFill="1">
          <p:nvSpPr>
            <p:cNvPr id="7" name="矩形 6"/>
            <p:cNvSpPr/>
            <p:nvPr/>
          </p:nvSpPr>
          <p:spPr>
            <a:xfrm>
              <a:off x="837732" y="2165054"/>
              <a:ext cx="4394668" cy="130124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grpSp>
      <p:sp>
        <p:nvSpPr>
          <p:cNvPr id="11" name="空心弧 10"/>
          <p:cNvSpPr/>
          <p:nvPr/>
        </p:nvSpPr>
        <p:spPr>
          <a:xfrm rot="10800000">
            <a:off x="3003550" y="2166339"/>
            <a:ext cx="2426208" cy="2426208"/>
          </a:xfrm>
          <a:prstGeom prst="blockArc">
            <a:avLst/>
          </a:prstGeom>
          <a:gradFill flip="none" rotWithShape="1">
            <a:gsLst>
              <a:gs pos="100000">
                <a:schemeClr val="accent2">
                  <a:lumMod val="40000"/>
                  <a:lumOff val="60000"/>
                </a:schemeClr>
              </a:gs>
              <a:gs pos="82000">
                <a:schemeClr val="accent2">
                  <a:lumMod val="60000"/>
                  <a:lumOff val="40000"/>
                </a:schemeClr>
              </a:gs>
              <a:gs pos="0">
                <a:srgbClr val="DC6C7C"/>
              </a:gs>
            </a:gsLst>
            <a:path path="circle">
              <a:fillToRect l="100000" b="100000"/>
            </a:path>
            <a:tileRect t="-100000" r="-100000"/>
          </a:gradFill>
          <a:ln>
            <a:noFill/>
          </a:ln>
          <a:effectLst>
            <a:innerShdw blurRad="63500" dist="50800" dir="54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nvGrpSpPr>
          <p:cNvPr id="8" name="组合 7"/>
          <p:cNvGrpSpPr/>
          <p:nvPr/>
        </p:nvGrpSpPr>
        <p:grpSpPr>
          <a:xfrm flipV="1">
            <a:off x="2395728" y="2561268"/>
            <a:ext cx="1856928" cy="1077701"/>
            <a:chOff x="837732" y="1756273"/>
            <a:chExt cx="4394668" cy="1710028"/>
          </a:xfrm>
        </p:grpSpPr>
        <p:sp>
          <p:nvSpPr>
            <p:cNvPr id="9" name="椭圆 8"/>
            <p:cNvSpPr/>
            <p:nvPr/>
          </p:nvSpPr>
          <p:spPr>
            <a:xfrm>
              <a:off x="837732" y="1756273"/>
              <a:ext cx="4394668" cy="1110830"/>
            </a:xfrm>
            <a:prstGeom prst="ellipse">
              <a:avLst/>
            </a:prstGeom>
            <a:gradFill flip="none" rotWithShape="1">
              <a:gsLst>
                <a:gs pos="86000">
                  <a:schemeClr val="bg1">
                    <a:alpha val="0"/>
                  </a:schemeClr>
                </a:gs>
                <a:gs pos="17000">
                  <a:schemeClr val="tx1">
                    <a:lumMod val="95000"/>
                    <a:lumOff val="5000"/>
                  </a:schemeClr>
                </a:gs>
              </a:gsLst>
              <a:path path="shape">
                <a:fillToRect l="50000" t="50000" r="50000" b="50000"/>
              </a:path>
              <a:tileRect/>
            </a:gra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useBgFill="1">
          <p:nvSpPr>
            <p:cNvPr id="10" name="矩形 9"/>
            <p:cNvSpPr/>
            <p:nvPr/>
          </p:nvSpPr>
          <p:spPr>
            <a:xfrm>
              <a:off x="837732" y="2165054"/>
              <a:ext cx="4394668" cy="130124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grpSp>
      <p:sp>
        <p:nvSpPr>
          <p:cNvPr id="3" name="空心弧 2"/>
          <p:cNvSpPr/>
          <p:nvPr/>
        </p:nvSpPr>
        <p:spPr>
          <a:xfrm>
            <a:off x="1182624" y="2170176"/>
            <a:ext cx="2426208" cy="2426208"/>
          </a:xfrm>
          <a:prstGeom prst="blockArc">
            <a:avLst/>
          </a:prstGeom>
          <a:gradFill flip="none" rotWithShape="1">
            <a:gsLst>
              <a:gs pos="0">
                <a:schemeClr val="accent4">
                  <a:lumMod val="20000"/>
                  <a:lumOff val="80000"/>
                </a:schemeClr>
              </a:gs>
              <a:gs pos="28000">
                <a:srgbClr val="FFC000"/>
              </a:gs>
              <a:gs pos="100000">
                <a:srgbClr val="F1AF59"/>
              </a:gs>
            </a:gsLst>
            <a:path path="circle">
              <a:fillToRect l="100000" b="100000"/>
            </a:path>
            <a:tileRect t="-100000" r="-100000"/>
          </a:gradFill>
          <a:ln>
            <a:noFill/>
          </a:ln>
          <a:effectLst>
            <a:innerShdw blurRad="63500" dist="508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nvGrpSpPr>
          <p:cNvPr id="13" name="组合 12"/>
          <p:cNvGrpSpPr/>
          <p:nvPr/>
        </p:nvGrpSpPr>
        <p:grpSpPr>
          <a:xfrm flipV="1">
            <a:off x="4218432" y="2561268"/>
            <a:ext cx="1856928" cy="1077701"/>
            <a:chOff x="837732" y="1756273"/>
            <a:chExt cx="4394668" cy="1710028"/>
          </a:xfrm>
        </p:grpSpPr>
        <p:sp>
          <p:nvSpPr>
            <p:cNvPr id="14" name="椭圆 13"/>
            <p:cNvSpPr/>
            <p:nvPr/>
          </p:nvSpPr>
          <p:spPr>
            <a:xfrm>
              <a:off x="837732" y="1756273"/>
              <a:ext cx="4394668" cy="1110830"/>
            </a:xfrm>
            <a:prstGeom prst="ellipse">
              <a:avLst/>
            </a:prstGeom>
            <a:gradFill flip="none" rotWithShape="1">
              <a:gsLst>
                <a:gs pos="86000">
                  <a:schemeClr val="bg1">
                    <a:alpha val="0"/>
                  </a:schemeClr>
                </a:gs>
                <a:gs pos="15000">
                  <a:schemeClr val="tx1">
                    <a:lumMod val="95000"/>
                    <a:lumOff val="5000"/>
                  </a:schemeClr>
                </a:gs>
              </a:gsLst>
              <a:path path="shape">
                <a:fillToRect l="50000" t="50000" r="50000" b="50000"/>
              </a:path>
              <a:tileRect/>
            </a:gra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useBgFill="1">
          <p:nvSpPr>
            <p:cNvPr id="15" name="矩形 14"/>
            <p:cNvSpPr/>
            <p:nvPr/>
          </p:nvSpPr>
          <p:spPr>
            <a:xfrm>
              <a:off x="837732" y="2165054"/>
              <a:ext cx="4394668" cy="130124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grpSp>
      <p:grpSp>
        <p:nvGrpSpPr>
          <p:cNvPr id="16" name="组合 15"/>
          <p:cNvGrpSpPr/>
          <p:nvPr/>
        </p:nvGrpSpPr>
        <p:grpSpPr>
          <a:xfrm flipV="1">
            <a:off x="6016752" y="2561268"/>
            <a:ext cx="1856928" cy="1077701"/>
            <a:chOff x="837732" y="1756273"/>
            <a:chExt cx="4394668" cy="1710028"/>
          </a:xfrm>
        </p:grpSpPr>
        <p:sp>
          <p:nvSpPr>
            <p:cNvPr id="17" name="椭圆 16"/>
            <p:cNvSpPr/>
            <p:nvPr/>
          </p:nvSpPr>
          <p:spPr>
            <a:xfrm>
              <a:off x="837732" y="1756273"/>
              <a:ext cx="4394668" cy="1110830"/>
            </a:xfrm>
            <a:prstGeom prst="ellipse">
              <a:avLst/>
            </a:prstGeom>
            <a:gradFill flip="none" rotWithShape="1">
              <a:gsLst>
                <a:gs pos="86000">
                  <a:schemeClr val="bg1">
                    <a:alpha val="0"/>
                  </a:schemeClr>
                </a:gs>
                <a:gs pos="17000">
                  <a:schemeClr val="tx1">
                    <a:lumMod val="95000"/>
                    <a:lumOff val="5000"/>
                  </a:schemeClr>
                </a:gs>
              </a:gsLst>
              <a:path path="shape">
                <a:fillToRect l="50000" t="50000" r="50000" b="50000"/>
              </a:path>
              <a:tileRect/>
            </a:gra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useBgFill="1">
          <p:nvSpPr>
            <p:cNvPr id="18" name="矩形 17"/>
            <p:cNvSpPr/>
            <p:nvPr/>
          </p:nvSpPr>
          <p:spPr>
            <a:xfrm>
              <a:off x="837732" y="2165054"/>
              <a:ext cx="4394668" cy="130124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grpSp>
      <p:grpSp>
        <p:nvGrpSpPr>
          <p:cNvPr id="19" name="组合 18"/>
          <p:cNvGrpSpPr/>
          <p:nvPr/>
        </p:nvGrpSpPr>
        <p:grpSpPr>
          <a:xfrm flipV="1">
            <a:off x="7898064" y="2561268"/>
            <a:ext cx="1856928" cy="1077701"/>
            <a:chOff x="837732" y="1756273"/>
            <a:chExt cx="4394668" cy="1710028"/>
          </a:xfrm>
        </p:grpSpPr>
        <p:sp>
          <p:nvSpPr>
            <p:cNvPr id="20" name="椭圆 19"/>
            <p:cNvSpPr/>
            <p:nvPr/>
          </p:nvSpPr>
          <p:spPr>
            <a:xfrm>
              <a:off x="837732" y="1756273"/>
              <a:ext cx="4394668" cy="1110830"/>
            </a:xfrm>
            <a:prstGeom prst="ellipse">
              <a:avLst/>
            </a:prstGeom>
            <a:gradFill flip="none" rotWithShape="1">
              <a:gsLst>
                <a:gs pos="86000">
                  <a:schemeClr val="bg1">
                    <a:alpha val="0"/>
                  </a:schemeClr>
                </a:gs>
                <a:gs pos="15000">
                  <a:schemeClr val="tx1">
                    <a:lumMod val="95000"/>
                    <a:lumOff val="5000"/>
                  </a:schemeClr>
                </a:gs>
              </a:gsLst>
              <a:path path="shape">
                <a:fillToRect l="50000" t="50000" r="50000" b="50000"/>
              </a:path>
              <a:tileRect/>
            </a:gra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useBgFill="1">
          <p:nvSpPr>
            <p:cNvPr id="21" name="矩形 20"/>
            <p:cNvSpPr/>
            <p:nvPr/>
          </p:nvSpPr>
          <p:spPr>
            <a:xfrm>
              <a:off x="837732" y="2165054"/>
              <a:ext cx="4394668" cy="130124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grpSp>
      <p:grpSp>
        <p:nvGrpSpPr>
          <p:cNvPr id="22" name="组合 21"/>
          <p:cNvGrpSpPr/>
          <p:nvPr/>
        </p:nvGrpSpPr>
        <p:grpSpPr>
          <a:xfrm flipV="1">
            <a:off x="9696384" y="2561268"/>
            <a:ext cx="1856928" cy="1077701"/>
            <a:chOff x="837732" y="1756273"/>
            <a:chExt cx="4394668" cy="1710028"/>
          </a:xfrm>
        </p:grpSpPr>
        <p:sp>
          <p:nvSpPr>
            <p:cNvPr id="23" name="椭圆 22"/>
            <p:cNvSpPr/>
            <p:nvPr/>
          </p:nvSpPr>
          <p:spPr>
            <a:xfrm>
              <a:off x="837732" y="1756273"/>
              <a:ext cx="4394668" cy="1110830"/>
            </a:xfrm>
            <a:prstGeom prst="ellipse">
              <a:avLst/>
            </a:prstGeom>
            <a:gradFill flip="none" rotWithShape="1">
              <a:gsLst>
                <a:gs pos="86000">
                  <a:schemeClr val="bg1">
                    <a:alpha val="0"/>
                  </a:schemeClr>
                </a:gs>
                <a:gs pos="17000">
                  <a:schemeClr val="tx1">
                    <a:lumMod val="95000"/>
                    <a:lumOff val="5000"/>
                  </a:schemeClr>
                </a:gs>
              </a:gsLst>
              <a:path path="shape">
                <a:fillToRect l="50000" t="50000" r="50000" b="50000"/>
              </a:path>
              <a:tileRect/>
            </a:gra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useBgFill="1">
          <p:nvSpPr>
            <p:cNvPr id="24" name="矩形 23"/>
            <p:cNvSpPr/>
            <p:nvPr/>
          </p:nvSpPr>
          <p:spPr>
            <a:xfrm>
              <a:off x="837732" y="2165054"/>
              <a:ext cx="4394668" cy="130124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grpSp>
      <p:sp>
        <p:nvSpPr>
          <p:cNvPr id="25" name="空心弧 24"/>
          <p:cNvSpPr/>
          <p:nvPr/>
        </p:nvSpPr>
        <p:spPr>
          <a:xfrm>
            <a:off x="4823873" y="2170176"/>
            <a:ext cx="2426208" cy="2426208"/>
          </a:xfrm>
          <a:prstGeom prst="blockArc">
            <a:avLst/>
          </a:prstGeom>
          <a:gradFill flip="none" rotWithShape="1">
            <a:gsLst>
              <a:gs pos="0">
                <a:schemeClr val="accent1">
                  <a:lumMod val="40000"/>
                  <a:lumOff val="60000"/>
                </a:schemeClr>
              </a:gs>
              <a:gs pos="28000">
                <a:schemeClr val="accent1">
                  <a:lumMod val="60000"/>
                  <a:lumOff val="40000"/>
                </a:schemeClr>
              </a:gs>
              <a:gs pos="100000">
                <a:srgbClr val="56A8BD"/>
              </a:gs>
            </a:gsLst>
            <a:path path="circle">
              <a:fillToRect l="100000" b="100000"/>
            </a:path>
            <a:tileRect t="-100000" r="-100000"/>
          </a:gradFill>
          <a:ln>
            <a:noFill/>
          </a:ln>
          <a:effectLst>
            <a:innerShdw blurRad="63500" dist="508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6" name="空心弧 25"/>
          <p:cNvSpPr/>
          <p:nvPr/>
        </p:nvSpPr>
        <p:spPr>
          <a:xfrm>
            <a:off x="8457089" y="2170176"/>
            <a:ext cx="2426208" cy="2426208"/>
          </a:xfrm>
          <a:prstGeom prst="blockArc">
            <a:avLst/>
          </a:prstGeom>
          <a:gradFill flip="none" rotWithShape="1">
            <a:gsLst>
              <a:gs pos="0">
                <a:schemeClr val="tx2">
                  <a:lumMod val="40000"/>
                  <a:lumOff val="60000"/>
                </a:schemeClr>
              </a:gs>
              <a:gs pos="23000">
                <a:schemeClr val="tx2">
                  <a:lumMod val="60000"/>
                  <a:lumOff val="40000"/>
                </a:schemeClr>
              </a:gs>
              <a:gs pos="100000">
                <a:schemeClr val="tx2">
                  <a:lumMod val="75000"/>
                </a:schemeClr>
              </a:gs>
            </a:gsLst>
            <a:path path="circle">
              <a:fillToRect l="100000" b="100000"/>
            </a:path>
            <a:tileRect t="-100000" r="-100000"/>
          </a:gradFill>
          <a:ln>
            <a:noFill/>
          </a:ln>
          <a:effectLst>
            <a:innerShdw blurRad="63500" dist="508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8" name="文本框 27"/>
          <p:cNvSpPr txBox="1"/>
          <p:nvPr/>
        </p:nvSpPr>
        <p:spPr>
          <a:xfrm>
            <a:off x="2048245" y="2818456"/>
            <a:ext cx="652743" cy="646331"/>
          </a:xfrm>
          <a:prstGeom prst="rect">
            <a:avLst/>
          </a:prstGeom>
          <a:noFill/>
        </p:spPr>
        <p:txBody>
          <a:bodyPr wrap="none" rtlCol="0">
            <a:spAutoFit/>
          </a:bodyPr>
          <a:lstStyle/>
          <a:p>
            <a:r>
              <a:rPr lang="en-US" altLang="zh-CN" sz="3600" b="1" dirty="0">
                <a:solidFill>
                  <a:schemeClr val="tx1">
                    <a:lumMod val="65000"/>
                    <a:lumOff val="35000"/>
                  </a:schemeClr>
                </a:solidFill>
              </a:rPr>
              <a:t>01</a:t>
            </a:r>
            <a:endParaRPr lang="zh-CN" altLang="en-US" sz="3600" b="1" dirty="0">
              <a:solidFill>
                <a:schemeClr val="tx1">
                  <a:lumMod val="65000"/>
                  <a:lumOff val="35000"/>
                </a:schemeClr>
              </a:solidFill>
            </a:endParaRPr>
          </a:p>
        </p:txBody>
      </p:sp>
      <p:sp>
        <p:nvSpPr>
          <p:cNvPr id="29" name="文本框 28"/>
          <p:cNvSpPr txBox="1"/>
          <p:nvPr/>
        </p:nvSpPr>
        <p:spPr>
          <a:xfrm>
            <a:off x="5706891" y="2818456"/>
            <a:ext cx="652743" cy="646331"/>
          </a:xfrm>
          <a:prstGeom prst="rect">
            <a:avLst/>
          </a:prstGeom>
          <a:noFill/>
        </p:spPr>
        <p:txBody>
          <a:bodyPr wrap="none" rtlCol="0">
            <a:spAutoFit/>
          </a:bodyPr>
          <a:lstStyle/>
          <a:p>
            <a:r>
              <a:rPr lang="en-US" altLang="zh-CN" sz="3600" b="1" dirty="0">
                <a:solidFill>
                  <a:schemeClr val="tx1">
                    <a:lumMod val="65000"/>
                    <a:lumOff val="35000"/>
                  </a:schemeClr>
                </a:solidFill>
              </a:rPr>
              <a:t>03</a:t>
            </a:r>
            <a:endParaRPr lang="zh-CN" altLang="en-US" sz="3600" b="1" dirty="0">
              <a:solidFill>
                <a:schemeClr val="tx1">
                  <a:lumMod val="65000"/>
                  <a:lumOff val="35000"/>
                </a:schemeClr>
              </a:solidFill>
            </a:endParaRPr>
          </a:p>
        </p:txBody>
      </p:sp>
      <p:sp>
        <p:nvSpPr>
          <p:cNvPr id="30" name="文本框 29"/>
          <p:cNvSpPr txBox="1"/>
          <p:nvPr/>
        </p:nvSpPr>
        <p:spPr>
          <a:xfrm>
            <a:off x="9379853" y="2818456"/>
            <a:ext cx="652743" cy="646331"/>
          </a:xfrm>
          <a:prstGeom prst="rect">
            <a:avLst/>
          </a:prstGeom>
          <a:noFill/>
        </p:spPr>
        <p:txBody>
          <a:bodyPr wrap="none" rtlCol="0">
            <a:spAutoFit/>
          </a:bodyPr>
          <a:lstStyle/>
          <a:p>
            <a:r>
              <a:rPr lang="en-US" altLang="zh-CN" sz="3600" b="1" dirty="0">
                <a:solidFill>
                  <a:schemeClr val="tx1">
                    <a:lumMod val="65000"/>
                    <a:lumOff val="35000"/>
                  </a:schemeClr>
                </a:solidFill>
              </a:rPr>
              <a:t>05</a:t>
            </a:r>
            <a:endParaRPr lang="zh-CN" altLang="en-US" sz="3600" b="1" dirty="0">
              <a:solidFill>
                <a:schemeClr val="tx1">
                  <a:lumMod val="65000"/>
                  <a:lumOff val="35000"/>
                </a:schemeClr>
              </a:solidFill>
            </a:endParaRPr>
          </a:p>
        </p:txBody>
      </p:sp>
      <p:sp>
        <p:nvSpPr>
          <p:cNvPr id="31" name="文本框 30"/>
          <p:cNvSpPr txBox="1"/>
          <p:nvPr/>
        </p:nvSpPr>
        <p:spPr>
          <a:xfrm>
            <a:off x="3900954" y="3360515"/>
            <a:ext cx="652743" cy="646331"/>
          </a:xfrm>
          <a:prstGeom prst="rect">
            <a:avLst/>
          </a:prstGeom>
          <a:noFill/>
        </p:spPr>
        <p:txBody>
          <a:bodyPr wrap="none" rtlCol="0">
            <a:spAutoFit/>
          </a:bodyPr>
          <a:lstStyle/>
          <a:p>
            <a:r>
              <a:rPr lang="en-US" altLang="zh-CN" sz="3600" b="1" dirty="0">
                <a:solidFill>
                  <a:schemeClr val="tx1">
                    <a:lumMod val="65000"/>
                    <a:lumOff val="35000"/>
                  </a:schemeClr>
                </a:solidFill>
              </a:rPr>
              <a:t>02</a:t>
            </a:r>
            <a:endParaRPr lang="zh-CN" altLang="en-US" sz="3600" b="1" dirty="0">
              <a:solidFill>
                <a:schemeClr val="tx1">
                  <a:lumMod val="65000"/>
                  <a:lumOff val="35000"/>
                </a:schemeClr>
              </a:solidFill>
            </a:endParaRPr>
          </a:p>
        </p:txBody>
      </p:sp>
      <p:sp>
        <p:nvSpPr>
          <p:cNvPr id="32" name="文本框 31"/>
          <p:cNvSpPr txBox="1"/>
          <p:nvPr/>
        </p:nvSpPr>
        <p:spPr>
          <a:xfrm>
            <a:off x="7519641" y="3360515"/>
            <a:ext cx="652743" cy="646331"/>
          </a:xfrm>
          <a:prstGeom prst="rect">
            <a:avLst/>
          </a:prstGeom>
          <a:noFill/>
        </p:spPr>
        <p:txBody>
          <a:bodyPr wrap="none" rtlCol="0">
            <a:spAutoFit/>
          </a:bodyPr>
          <a:lstStyle/>
          <a:p>
            <a:r>
              <a:rPr lang="en-US" altLang="zh-CN" sz="3600" b="1" dirty="0">
                <a:solidFill>
                  <a:schemeClr val="tx1">
                    <a:lumMod val="65000"/>
                    <a:lumOff val="35000"/>
                  </a:schemeClr>
                </a:solidFill>
              </a:rPr>
              <a:t>04</a:t>
            </a:r>
            <a:endParaRPr lang="zh-CN" altLang="en-US" sz="3600" b="1" dirty="0">
              <a:solidFill>
                <a:schemeClr val="tx1">
                  <a:lumMod val="65000"/>
                  <a:lumOff val="35000"/>
                </a:schemeClr>
              </a:solidFill>
            </a:endParaRPr>
          </a:p>
        </p:txBody>
      </p:sp>
      <p:grpSp>
        <p:nvGrpSpPr>
          <p:cNvPr id="39" name="组合 38"/>
          <p:cNvGrpSpPr/>
          <p:nvPr/>
        </p:nvGrpSpPr>
        <p:grpSpPr>
          <a:xfrm>
            <a:off x="5652399" y="3667686"/>
            <a:ext cx="761726" cy="448071"/>
            <a:chOff x="5687624" y="1413289"/>
            <a:chExt cx="761726" cy="448071"/>
          </a:xfrm>
        </p:grpSpPr>
        <p:sp>
          <p:nvSpPr>
            <p:cNvPr id="33" name="任意多边形 32"/>
            <p:cNvSpPr/>
            <p:nvPr/>
          </p:nvSpPr>
          <p:spPr>
            <a:xfrm rot="2700000">
              <a:off x="5812942" y="1413289"/>
              <a:ext cx="448071" cy="448071"/>
            </a:xfrm>
            <a:custGeom>
              <a:avLst/>
              <a:gdLst>
                <a:gd name="connsiteX0" fmla="*/ 704234 w 1072230"/>
                <a:gd name="connsiteY0" fmla="*/ 548838 h 1072230"/>
                <a:gd name="connsiteX1" fmla="*/ 693389 w 1072230"/>
                <a:gd name="connsiteY1" fmla="*/ 602554 h 1072230"/>
                <a:gd name="connsiteX2" fmla="*/ 602554 w 1072230"/>
                <a:gd name="connsiteY2" fmla="*/ 693389 h 1072230"/>
                <a:gd name="connsiteX3" fmla="*/ 568998 w 1072230"/>
                <a:gd name="connsiteY3" fmla="*/ 700164 h 1072230"/>
                <a:gd name="connsiteX4" fmla="*/ 568998 w 1072230"/>
                <a:gd name="connsiteY4" fmla="*/ 879092 h 1072230"/>
                <a:gd name="connsiteX5" fmla="*/ 598094 w 1072230"/>
                <a:gd name="connsiteY5" fmla="*/ 876524 h 1072230"/>
                <a:gd name="connsiteX6" fmla="*/ 879131 w 1072230"/>
                <a:gd name="connsiteY6" fmla="*/ 602427 h 1072230"/>
                <a:gd name="connsiteX7" fmla="*/ 884533 w 1072230"/>
                <a:gd name="connsiteY7" fmla="*/ 548838 h 1072230"/>
                <a:gd name="connsiteX8" fmla="*/ 187697 w 1072230"/>
                <a:gd name="connsiteY8" fmla="*/ 548838 h 1072230"/>
                <a:gd name="connsiteX9" fmla="*/ 193099 w 1072230"/>
                <a:gd name="connsiteY9" fmla="*/ 602427 h 1072230"/>
                <a:gd name="connsiteX10" fmla="*/ 474136 w 1072230"/>
                <a:gd name="connsiteY10" fmla="*/ 876524 h 1072230"/>
                <a:gd name="connsiteX11" fmla="*/ 509616 w 1072230"/>
                <a:gd name="connsiteY11" fmla="*/ 879655 h 1072230"/>
                <a:gd name="connsiteX12" fmla="*/ 509616 w 1072230"/>
                <a:gd name="connsiteY12" fmla="*/ 701453 h 1072230"/>
                <a:gd name="connsiteX13" fmla="*/ 469676 w 1072230"/>
                <a:gd name="connsiteY13" fmla="*/ 693389 h 1072230"/>
                <a:gd name="connsiteX14" fmla="*/ 378841 w 1072230"/>
                <a:gd name="connsiteY14" fmla="*/ 602554 h 1072230"/>
                <a:gd name="connsiteX15" fmla="*/ 367996 w 1072230"/>
                <a:gd name="connsiteY15" fmla="*/ 548838 h 1072230"/>
                <a:gd name="connsiteX16" fmla="*/ 536115 w 1072230"/>
                <a:gd name="connsiteY16" fmla="*/ 450771 h 1072230"/>
                <a:gd name="connsiteX17" fmla="*/ 450771 w 1072230"/>
                <a:gd name="connsiteY17" fmla="*/ 536115 h 1072230"/>
                <a:gd name="connsiteX18" fmla="*/ 536115 w 1072230"/>
                <a:gd name="connsiteY18" fmla="*/ 621459 h 1072230"/>
                <a:gd name="connsiteX19" fmla="*/ 621459 w 1072230"/>
                <a:gd name="connsiteY19" fmla="*/ 536115 h 1072230"/>
                <a:gd name="connsiteX20" fmla="*/ 536115 w 1072230"/>
                <a:gd name="connsiteY20" fmla="*/ 450771 h 1072230"/>
                <a:gd name="connsiteX21" fmla="*/ 568998 w 1072230"/>
                <a:gd name="connsiteY21" fmla="*/ 185050 h 1072230"/>
                <a:gd name="connsiteX22" fmla="*/ 568998 w 1072230"/>
                <a:gd name="connsiteY22" fmla="*/ 372066 h 1072230"/>
                <a:gd name="connsiteX23" fmla="*/ 602554 w 1072230"/>
                <a:gd name="connsiteY23" fmla="*/ 378841 h 1072230"/>
                <a:gd name="connsiteX24" fmla="*/ 693389 w 1072230"/>
                <a:gd name="connsiteY24" fmla="*/ 469676 h 1072230"/>
                <a:gd name="connsiteX25" fmla="*/ 697383 w 1072230"/>
                <a:gd name="connsiteY25" fmla="*/ 489456 h 1072230"/>
                <a:gd name="connsiteX26" fmla="*/ 882502 w 1072230"/>
                <a:gd name="connsiteY26" fmla="*/ 489456 h 1072230"/>
                <a:gd name="connsiteX27" fmla="*/ 880775 w 1072230"/>
                <a:gd name="connsiteY27" fmla="*/ 469885 h 1072230"/>
                <a:gd name="connsiteX28" fmla="*/ 606678 w 1072230"/>
                <a:gd name="connsiteY28" fmla="*/ 188848 h 1072230"/>
                <a:gd name="connsiteX29" fmla="*/ 509616 w 1072230"/>
                <a:gd name="connsiteY29" fmla="*/ 184073 h 1072230"/>
                <a:gd name="connsiteX30" fmla="*/ 474136 w 1072230"/>
                <a:gd name="connsiteY30" fmla="*/ 187204 h 1072230"/>
                <a:gd name="connsiteX31" fmla="*/ 193099 w 1072230"/>
                <a:gd name="connsiteY31" fmla="*/ 461301 h 1072230"/>
                <a:gd name="connsiteX32" fmla="*/ 190261 w 1072230"/>
                <a:gd name="connsiteY32" fmla="*/ 489456 h 1072230"/>
                <a:gd name="connsiteX33" fmla="*/ 374847 w 1072230"/>
                <a:gd name="connsiteY33" fmla="*/ 489456 h 1072230"/>
                <a:gd name="connsiteX34" fmla="*/ 378841 w 1072230"/>
                <a:gd name="connsiteY34" fmla="*/ 469676 h 1072230"/>
                <a:gd name="connsiteX35" fmla="*/ 469676 w 1072230"/>
                <a:gd name="connsiteY35" fmla="*/ 378841 h 1072230"/>
                <a:gd name="connsiteX36" fmla="*/ 509616 w 1072230"/>
                <a:gd name="connsiteY36" fmla="*/ 370777 h 1072230"/>
                <a:gd name="connsiteX37" fmla="*/ 536115 w 1072230"/>
                <a:gd name="connsiteY37" fmla="*/ 0 h 1072230"/>
                <a:gd name="connsiteX38" fmla="*/ 560453 w 1072230"/>
                <a:gd name="connsiteY38" fmla="*/ 2453 h 1072230"/>
                <a:gd name="connsiteX39" fmla="*/ 594600 w 1072230"/>
                <a:gd name="connsiteY39" fmla="*/ 91894 h 1072230"/>
                <a:gd name="connsiteX40" fmla="*/ 651562 w 1072230"/>
                <a:gd name="connsiteY40" fmla="*/ 13189 h 1072230"/>
                <a:gd name="connsiteX41" fmla="*/ 697807 w 1072230"/>
                <a:gd name="connsiteY41" fmla="*/ 27545 h 1072230"/>
                <a:gd name="connsiteX42" fmla="*/ 707577 w 1072230"/>
                <a:gd name="connsiteY42" fmla="*/ 122165 h 1072230"/>
                <a:gd name="connsiteX43" fmla="*/ 781521 w 1072230"/>
                <a:gd name="connsiteY43" fmla="*/ 62065 h 1072230"/>
                <a:gd name="connsiteX44" fmla="*/ 824168 w 1072230"/>
                <a:gd name="connsiteY44" fmla="*/ 85213 h 1072230"/>
                <a:gd name="connsiteX45" fmla="*/ 808874 w 1072230"/>
                <a:gd name="connsiteY45" fmla="*/ 180650 h 1072230"/>
                <a:gd name="connsiteX46" fmla="*/ 896385 w 1072230"/>
                <a:gd name="connsiteY46" fmla="*/ 141496 h 1072230"/>
                <a:gd name="connsiteX47" fmla="*/ 915206 w 1072230"/>
                <a:gd name="connsiteY47" fmla="*/ 157025 h 1072230"/>
                <a:gd name="connsiteX48" fmla="*/ 930734 w 1072230"/>
                <a:gd name="connsiteY48" fmla="*/ 175845 h 1072230"/>
                <a:gd name="connsiteX49" fmla="*/ 891580 w 1072230"/>
                <a:gd name="connsiteY49" fmla="*/ 263356 h 1072230"/>
                <a:gd name="connsiteX50" fmla="*/ 987017 w 1072230"/>
                <a:gd name="connsiteY50" fmla="*/ 248062 h 1072230"/>
                <a:gd name="connsiteX51" fmla="*/ 1010166 w 1072230"/>
                <a:gd name="connsiteY51" fmla="*/ 290710 h 1072230"/>
                <a:gd name="connsiteX52" fmla="*/ 950065 w 1072230"/>
                <a:gd name="connsiteY52" fmla="*/ 364653 h 1072230"/>
                <a:gd name="connsiteX53" fmla="*/ 1044685 w 1072230"/>
                <a:gd name="connsiteY53" fmla="*/ 374423 h 1072230"/>
                <a:gd name="connsiteX54" fmla="*/ 1059041 w 1072230"/>
                <a:gd name="connsiteY54" fmla="*/ 420668 h 1072230"/>
                <a:gd name="connsiteX55" fmla="*/ 980336 w 1072230"/>
                <a:gd name="connsiteY55" fmla="*/ 477630 h 1072230"/>
                <a:gd name="connsiteX56" fmla="*/ 1069777 w 1072230"/>
                <a:gd name="connsiteY56" fmla="*/ 511777 h 1072230"/>
                <a:gd name="connsiteX57" fmla="*/ 1072230 w 1072230"/>
                <a:gd name="connsiteY57" fmla="*/ 536115 h 1072230"/>
                <a:gd name="connsiteX58" fmla="*/ 1069777 w 1072230"/>
                <a:gd name="connsiteY58" fmla="*/ 560453 h 1072230"/>
                <a:gd name="connsiteX59" fmla="*/ 980336 w 1072230"/>
                <a:gd name="connsiteY59" fmla="*/ 594600 h 1072230"/>
                <a:gd name="connsiteX60" fmla="*/ 1059041 w 1072230"/>
                <a:gd name="connsiteY60" fmla="*/ 651562 h 1072230"/>
                <a:gd name="connsiteX61" fmla="*/ 1044685 w 1072230"/>
                <a:gd name="connsiteY61" fmla="*/ 697807 h 1072230"/>
                <a:gd name="connsiteX62" fmla="*/ 950065 w 1072230"/>
                <a:gd name="connsiteY62" fmla="*/ 707577 h 1072230"/>
                <a:gd name="connsiteX63" fmla="*/ 1010166 w 1072230"/>
                <a:gd name="connsiteY63" fmla="*/ 781521 h 1072230"/>
                <a:gd name="connsiteX64" fmla="*/ 987017 w 1072230"/>
                <a:gd name="connsiteY64" fmla="*/ 824168 h 1072230"/>
                <a:gd name="connsiteX65" fmla="*/ 891580 w 1072230"/>
                <a:gd name="connsiteY65" fmla="*/ 808874 h 1072230"/>
                <a:gd name="connsiteX66" fmla="*/ 930734 w 1072230"/>
                <a:gd name="connsiteY66" fmla="*/ 896385 h 1072230"/>
                <a:gd name="connsiteX67" fmla="*/ 915206 w 1072230"/>
                <a:gd name="connsiteY67" fmla="*/ 915206 h 1072230"/>
                <a:gd name="connsiteX68" fmla="*/ 896385 w 1072230"/>
                <a:gd name="connsiteY68" fmla="*/ 930734 h 1072230"/>
                <a:gd name="connsiteX69" fmla="*/ 808874 w 1072230"/>
                <a:gd name="connsiteY69" fmla="*/ 891580 h 1072230"/>
                <a:gd name="connsiteX70" fmla="*/ 824168 w 1072230"/>
                <a:gd name="connsiteY70" fmla="*/ 987017 h 1072230"/>
                <a:gd name="connsiteX71" fmla="*/ 781520 w 1072230"/>
                <a:gd name="connsiteY71" fmla="*/ 1010166 h 1072230"/>
                <a:gd name="connsiteX72" fmla="*/ 707577 w 1072230"/>
                <a:gd name="connsiteY72" fmla="*/ 950065 h 1072230"/>
                <a:gd name="connsiteX73" fmla="*/ 697807 w 1072230"/>
                <a:gd name="connsiteY73" fmla="*/ 1044685 h 1072230"/>
                <a:gd name="connsiteX74" fmla="*/ 651562 w 1072230"/>
                <a:gd name="connsiteY74" fmla="*/ 1059041 h 1072230"/>
                <a:gd name="connsiteX75" fmla="*/ 594600 w 1072230"/>
                <a:gd name="connsiteY75" fmla="*/ 980336 h 1072230"/>
                <a:gd name="connsiteX76" fmla="*/ 560453 w 1072230"/>
                <a:gd name="connsiteY76" fmla="*/ 1069777 h 1072230"/>
                <a:gd name="connsiteX77" fmla="*/ 536115 w 1072230"/>
                <a:gd name="connsiteY77" fmla="*/ 1072230 h 1072230"/>
                <a:gd name="connsiteX78" fmla="*/ 511777 w 1072230"/>
                <a:gd name="connsiteY78" fmla="*/ 1069777 h 1072230"/>
                <a:gd name="connsiteX79" fmla="*/ 477630 w 1072230"/>
                <a:gd name="connsiteY79" fmla="*/ 980336 h 1072230"/>
                <a:gd name="connsiteX80" fmla="*/ 420668 w 1072230"/>
                <a:gd name="connsiteY80" fmla="*/ 1059041 h 1072230"/>
                <a:gd name="connsiteX81" fmla="*/ 374423 w 1072230"/>
                <a:gd name="connsiteY81" fmla="*/ 1044685 h 1072230"/>
                <a:gd name="connsiteX82" fmla="*/ 364653 w 1072230"/>
                <a:gd name="connsiteY82" fmla="*/ 950065 h 1072230"/>
                <a:gd name="connsiteX83" fmla="*/ 290710 w 1072230"/>
                <a:gd name="connsiteY83" fmla="*/ 1010166 h 1072230"/>
                <a:gd name="connsiteX84" fmla="*/ 248062 w 1072230"/>
                <a:gd name="connsiteY84" fmla="*/ 987017 h 1072230"/>
                <a:gd name="connsiteX85" fmla="*/ 263356 w 1072230"/>
                <a:gd name="connsiteY85" fmla="*/ 891580 h 1072230"/>
                <a:gd name="connsiteX86" fmla="*/ 175845 w 1072230"/>
                <a:gd name="connsiteY86" fmla="*/ 930734 h 1072230"/>
                <a:gd name="connsiteX87" fmla="*/ 157025 w 1072230"/>
                <a:gd name="connsiteY87" fmla="*/ 915206 h 1072230"/>
                <a:gd name="connsiteX88" fmla="*/ 141496 w 1072230"/>
                <a:gd name="connsiteY88" fmla="*/ 896385 h 1072230"/>
                <a:gd name="connsiteX89" fmla="*/ 180650 w 1072230"/>
                <a:gd name="connsiteY89" fmla="*/ 808874 h 1072230"/>
                <a:gd name="connsiteX90" fmla="*/ 85213 w 1072230"/>
                <a:gd name="connsiteY90" fmla="*/ 824168 h 1072230"/>
                <a:gd name="connsiteX91" fmla="*/ 62065 w 1072230"/>
                <a:gd name="connsiteY91" fmla="*/ 781521 h 1072230"/>
                <a:gd name="connsiteX92" fmla="*/ 122165 w 1072230"/>
                <a:gd name="connsiteY92" fmla="*/ 707577 h 1072230"/>
                <a:gd name="connsiteX93" fmla="*/ 27545 w 1072230"/>
                <a:gd name="connsiteY93" fmla="*/ 697807 h 1072230"/>
                <a:gd name="connsiteX94" fmla="*/ 13189 w 1072230"/>
                <a:gd name="connsiteY94" fmla="*/ 651562 h 1072230"/>
                <a:gd name="connsiteX95" fmla="*/ 91894 w 1072230"/>
                <a:gd name="connsiteY95" fmla="*/ 594600 h 1072230"/>
                <a:gd name="connsiteX96" fmla="*/ 2453 w 1072230"/>
                <a:gd name="connsiteY96" fmla="*/ 560453 h 1072230"/>
                <a:gd name="connsiteX97" fmla="*/ 0 w 1072230"/>
                <a:gd name="connsiteY97" fmla="*/ 536115 h 1072230"/>
                <a:gd name="connsiteX98" fmla="*/ 2453 w 1072230"/>
                <a:gd name="connsiteY98" fmla="*/ 511777 h 1072230"/>
                <a:gd name="connsiteX99" fmla="*/ 91894 w 1072230"/>
                <a:gd name="connsiteY99" fmla="*/ 477630 h 1072230"/>
                <a:gd name="connsiteX100" fmla="*/ 13189 w 1072230"/>
                <a:gd name="connsiteY100" fmla="*/ 420668 h 1072230"/>
                <a:gd name="connsiteX101" fmla="*/ 27545 w 1072230"/>
                <a:gd name="connsiteY101" fmla="*/ 374423 h 1072230"/>
                <a:gd name="connsiteX102" fmla="*/ 122165 w 1072230"/>
                <a:gd name="connsiteY102" fmla="*/ 364653 h 1072230"/>
                <a:gd name="connsiteX103" fmla="*/ 62065 w 1072230"/>
                <a:gd name="connsiteY103" fmla="*/ 290710 h 1072230"/>
                <a:gd name="connsiteX104" fmla="*/ 85213 w 1072230"/>
                <a:gd name="connsiteY104" fmla="*/ 248062 h 1072230"/>
                <a:gd name="connsiteX105" fmla="*/ 180650 w 1072230"/>
                <a:gd name="connsiteY105" fmla="*/ 263356 h 1072230"/>
                <a:gd name="connsiteX106" fmla="*/ 141496 w 1072230"/>
                <a:gd name="connsiteY106" fmla="*/ 175845 h 1072230"/>
                <a:gd name="connsiteX107" fmla="*/ 157025 w 1072230"/>
                <a:gd name="connsiteY107" fmla="*/ 157025 h 1072230"/>
                <a:gd name="connsiteX108" fmla="*/ 175845 w 1072230"/>
                <a:gd name="connsiteY108" fmla="*/ 141496 h 1072230"/>
                <a:gd name="connsiteX109" fmla="*/ 263356 w 1072230"/>
                <a:gd name="connsiteY109" fmla="*/ 180650 h 1072230"/>
                <a:gd name="connsiteX110" fmla="*/ 248062 w 1072230"/>
                <a:gd name="connsiteY110" fmla="*/ 85213 h 1072230"/>
                <a:gd name="connsiteX111" fmla="*/ 290710 w 1072230"/>
                <a:gd name="connsiteY111" fmla="*/ 62065 h 1072230"/>
                <a:gd name="connsiteX112" fmla="*/ 364653 w 1072230"/>
                <a:gd name="connsiteY112" fmla="*/ 122165 h 1072230"/>
                <a:gd name="connsiteX113" fmla="*/ 374423 w 1072230"/>
                <a:gd name="connsiteY113" fmla="*/ 27545 h 1072230"/>
                <a:gd name="connsiteX114" fmla="*/ 420668 w 1072230"/>
                <a:gd name="connsiteY114" fmla="*/ 13189 h 1072230"/>
                <a:gd name="connsiteX115" fmla="*/ 477630 w 1072230"/>
                <a:gd name="connsiteY115" fmla="*/ 91894 h 1072230"/>
                <a:gd name="connsiteX116" fmla="*/ 511777 w 1072230"/>
                <a:gd name="connsiteY116" fmla="*/ 2453 h 10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Lst>
              <a:rect l="l" t="t" r="r" b="b"/>
              <a:pathLst>
                <a:path w="1072230" h="1072230">
                  <a:moveTo>
                    <a:pt x="704234" y="548838"/>
                  </a:moveTo>
                  <a:lnTo>
                    <a:pt x="693389" y="602554"/>
                  </a:lnTo>
                  <a:cubicBezTo>
                    <a:pt x="676115" y="643396"/>
                    <a:pt x="643396" y="676115"/>
                    <a:pt x="602554" y="693389"/>
                  </a:cubicBezTo>
                  <a:lnTo>
                    <a:pt x="568998" y="700164"/>
                  </a:lnTo>
                  <a:lnTo>
                    <a:pt x="568998" y="879092"/>
                  </a:lnTo>
                  <a:lnTo>
                    <a:pt x="598094" y="876524"/>
                  </a:lnTo>
                  <a:cubicBezTo>
                    <a:pt x="738911" y="851371"/>
                    <a:pt x="850563" y="742032"/>
                    <a:pt x="879131" y="602427"/>
                  </a:cubicBezTo>
                  <a:lnTo>
                    <a:pt x="884533" y="548838"/>
                  </a:lnTo>
                  <a:close/>
                  <a:moveTo>
                    <a:pt x="187697" y="548838"/>
                  </a:moveTo>
                  <a:lnTo>
                    <a:pt x="193099" y="602427"/>
                  </a:lnTo>
                  <a:cubicBezTo>
                    <a:pt x="221667" y="742032"/>
                    <a:pt x="333319" y="851371"/>
                    <a:pt x="474136" y="876524"/>
                  </a:cubicBezTo>
                  <a:lnTo>
                    <a:pt x="509616" y="879655"/>
                  </a:lnTo>
                  <a:lnTo>
                    <a:pt x="509616" y="701453"/>
                  </a:lnTo>
                  <a:lnTo>
                    <a:pt x="469676" y="693389"/>
                  </a:lnTo>
                  <a:cubicBezTo>
                    <a:pt x="428834" y="676115"/>
                    <a:pt x="396115" y="643396"/>
                    <a:pt x="378841" y="602554"/>
                  </a:cubicBezTo>
                  <a:lnTo>
                    <a:pt x="367996" y="548838"/>
                  </a:lnTo>
                  <a:close/>
                  <a:moveTo>
                    <a:pt x="536115" y="450771"/>
                  </a:moveTo>
                  <a:cubicBezTo>
                    <a:pt x="488981" y="450771"/>
                    <a:pt x="450771" y="488981"/>
                    <a:pt x="450771" y="536115"/>
                  </a:cubicBezTo>
                  <a:cubicBezTo>
                    <a:pt x="450771" y="583249"/>
                    <a:pt x="488981" y="621459"/>
                    <a:pt x="536115" y="621459"/>
                  </a:cubicBezTo>
                  <a:cubicBezTo>
                    <a:pt x="583249" y="621459"/>
                    <a:pt x="621459" y="583249"/>
                    <a:pt x="621459" y="536115"/>
                  </a:cubicBezTo>
                  <a:cubicBezTo>
                    <a:pt x="621459" y="488981"/>
                    <a:pt x="583249" y="450771"/>
                    <a:pt x="536115" y="450771"/>
                  </a:cubicBezTo>
                  <a:close/>
                  <a:moveTo>
                    <a:pt x="568998" y="185050"/>
                  </a:moveTo>
                  <a:lnTo>
                    <a:pt x="568998" y="372066"/>
                  </a:lnTo>
                  <a:lnTo>
                    <a:pt x="602554" y="378841"/>
                  </a:lnTo>
                  <a:cubicBezTo>
                    <a:pt x="643396" y="396115"/>
                    <a:pt x="676115" y="428834"/>
                    <a:pt x="693389" y="469676"/>
                  </a:cubicBezTo>
                  <a:lnTo>
                    <a:pt x="697383" y="489456"/>
                  </a:lnTo>
                  <a:lnTo>
                    <a:pt x="882502" y="489456"/>
                  </a:lnTo>
                  <a:lnTo>
                    <a:pt x="880775" y="469885"/>
                  </a:lnTo>
                  <a:cubicBezTo>
                    <a:pt x="855622" y="329068"/>
                    <a:pt x="746282" y="217416"/>
                    <a:pt x="606678" y="188848"/>
                  </a:cubicBezTo>
                  <a:close/>
                  <a:moveTo>
                    <a:pt x="509616" y="184073"/>
                  </a:moveTo>
                  <a:lnTo>
                    <a:pt x="474136" y="187204"/>
                  </a:lnTo>
                  <a:cubicBezTo>
                    <a:pt x="333319" y="212357"/>
                    <a:pt x="221667" y="321696"/>
                    <a:pt x="193099" y="461301"/>
                  </a:cubicBezTo>
                  <a:lnTo>
                    <a:pt x="190261" y="489456"/>
                  </a:lnTo>
                  <a:lnTo>
                    <a:pt x="374847" y="489456"/>
                  </a:lnTo>
                  <a:lnTo>
                    <a:pt x="378841" y="469676"/>
                  </a:lnTo>
                  <a:cubicBezTo>
                    <a:pt x="396115" y="428834"/>
                    <a:pt x="428834" y="396115"/>
                    <a:pt x="469676" y="378841"/>
                  </a:cubicBezTo>
                  <a:lnTo>
                    <a:pt x="509616" y="370777"/>
                  </a:lnTo>
                  <a:close/>
                  <a:moveTo>
                    <a:pt x="536115" y="0"/>
                  </a:moveTo>
                  <a:lnTo>
                    <a:pt x="560453" y="2453"/>
                  </a:lnTo>
                  <a:lnTo>
                    <a:pt x="594600" y="91894"/>
                  </a:lnTo>
                  <a:lnTo>
                    <a:pt x="651562" y="13189"/>
                  </a:lnTo>
                  <a:lnTo>
                    <a:pt x="697807" y="27545"/>
                  </a:lnTo>
                  <a:lnTo>
                    <a:pt x="707577" y="122165"/>
                  </a:lnTo>
                  <a:lnTo>
                    <a:pt x="781521" y="62065"/>
                  </a:lnTo>
                  <a:lnTo>
                    <a:pt x="824168" y="85213"/>
                  </a:lnTo>
                  <a:lnTo>
                    <a:pt x="808874" y="180650"/>
                  </a:lnTo>
                  <a:lnTo>
                    <a:pt x="896385" y="141496"/>
                  </a:lnTo>
                  <a:lnTo>
                    <a:pt x="915206" y="157025"/>
                  </a:lnTo>
                  <a:lnTo>
                    <a:pt x="930734" y="175845"/>
                  </a:lnTo>
                  <a:lnTo>
                    <a:pt x="891580" y="263356"/>
                  </a:lnTo>
                  <a:lnTo>
                    <a:pt x="987017" y="248062"/>
                  </a:lnTo>
                  <a:lnTo>
                    <a:pt x="1010166" y="290710"/>
                  </a:lnTo>
                  <a:lnTo>
                    <a:pt x="950065" y="364653"/>
                  </a:lnTo>
                  <a:lnTo>
                    <a:pt x="1044685" y="374423"/>
                  </a:lnTo>
                  <a:lnTo>
                    <a:pt x="1059041" y="420668"/>
                  </a:lnTo>
                  <a:lnTo>
                    <a:pt x="980336" y="477630"/>
                  </a:lnTo>
                  <a:lnTo>
                    <a:pt x="1069777" y="511777"/>
                  </a:lnTo>
                  <a:lnTo>
                    <a:pt x="1072230" y="536115"/>
                  </a:lnTo>
                  <a:lnTo>
                    <a:pt x="1069777" y="560453"/>
                  </a:lnTo>
                  <a:lnTo>
                    <a:pt x="980336" y="594600"/>
                  </a:lnTo>
                  <a:lnTo>
                    <a:pt x="1059041" y="651562"/>
                  </a:lnTo>
                  <a:lnTo>
                    <a:pt x="1044685" y="697807"/>
                  </a:lnTo>
                  <a:lnTo>
                    <a:pt x="950065" y="707577"/>
                  </a:lnTo>
                  <a:lnTo>
                    <a:pt x="1010166" y="781521"/>
                  </a:lnTo>
                  <a:lnTo>
                    <a:pt x="987017" y="824168"/>
                  </a:lnTo>
                  <a:lnTo>
                    <a:pt x="891580" y="808874"/>
                  </a:lnTo>
                  <a:lnTo>
                    <a:pt x="930734" y="896385"/>
                  </a:lnTo>
                  <a:lnTo>
                    <a:pt x="915206" y="915206"/>
                  </a:lnTo>
                  <a:lnTo>
                    <a:pt x="896385" y="930734"/>
                  </a:lnTo>
                  <a:lnTo>
                    <a:pt x="808874" y="891580"/>
                  </a:lnTo>
                  <a:lnTo>
                    <a:pt x="824168" y="987017"/>
                  </a:lnTo>
                  <a:lnTo>
                    <a:pt x="781520" y="1010166"/>
                  </a:lnTo>
                  <a:lnTo>
                    <a:pt x="707577" y="950065"/>
                  </a:lnTo>
                  <a:lnTo>
                    <a:pt x="697807" y="1044685"/>
                  </a:lnTo>
                  <a:lnTo>
                    <a:pt x="651562" y="1059041"/>
                  </a:lnTo>
                  <a:lnTo>
                    <a:pt x="594600" y="980336"/>
                  </a:lnTo>
                  <a:lnTo>
                    <a:pt x="560453" y="1069777"/>
                  </a:lnTo>
                  <a:lnTo>
                    <a:pt x="536115" y="1072230"/>
                  </a:lnTo>
                  <a:lnTo>
                    <a:pt x="511777" y="1069777"/>
                  </a:lnTo>
                  <a:lnTo>
                    <a:pt x="477630" y="980336"/>
                  </a:lnTo>
                  <a:lnTo>
                    <a:pt x="420668" y="1059041"/>
                  </a:lnTo>
                  <a:lnTo>
                    <a:pt x="374423" y="1044685"/>
                  </a:lnTo>
                  <a:lnTo>
                    <a:pt x="364653" y="950065"/>
                  </a:lnTo>
                  <a:lnTo>
                    <a:pt x="290710" y="1010166"/>
                  </a:lnTo>
                  <a:lnTo>
                    <a:pt x="248062" y="987017"/>
                  </a:lnTo>
                  <a:lnTo>
                    <a:pt x="263356" y="891580"/>
                  </a:lnTo>
                  <a:lnTo>
                    <a:pt x="175845" y="930734"/>
                  </a:lnTo>
                  <a:lnTo>
                    <a:pt x="157025" y="915206"/>
                  </a:lnTo>
                  <a:lnTo>
                    <a:pt x="141496" y="896385"/>
                  </a:lnTo>
                  <a:lnTo>
                    <a:pt x="180650" y="808874"/>
                  </a:lnTo>
                  <a:lnTo>
                    <a:pt x="85213" y="824168"/>
                  </a:lnTo>
                  <a:lnTo>
                    <a:pt x="62065" y="781521"/>
                  </a:lnTo>
                  <a:lnTo>
                    <a:pt x="122165" y="707577"/>
                  </a:lnTo>
                  <a:lnTo>
                    <a:pt x="27545" y="697807"/>
                  </a:lnTo>
                  <a:lnTo>
                    <a:pt x="13189" y="651562"/>
                  </a:lnTo>
                  <a:lnTo>
                    <a:pt x="91894" y="594600"/>
                  </a:lnTo>
                  <a:lnTo>
                    <a:pt x="2453" y="560453"/>
                  </a:lnTo>
                  <a:lnTo>
                    <a:pt x="0" y="536115"/>
                  </a:lnTo>
                  <a:lnTo>
                    <a:pt x="2453" y="511777"/>
                  </a:lnTo>
                  <a:lnTo>
                    <a:pt x="91894" y="477630"/>
                  </a:lnTo>
                  <a:lnTo>
                    <a:pt x="13189" y="420668"/>
                  </a:lnTo>
                  <a:lnTo>
                    <a:pt x="27545" y="374423"/>
                  </a:lnTo>
                  <a:lnTo>
                    <a:pt x="122165" y="364653"/>
                  </a:lnTo>
                  <a:lnTo>
                    <a:pt x="62065" y="290710"/>
                  </a:lnTo>
                  <a:lnTo>
                    <a:pt x="85213" y="248062"/>
                  </a:lnTo>
                  <a:lnTo>
                    <a:pt x="180650" y="263356"/>
                  </a:lnTo>
                  <a:lnTo>
                    <a:pt x="141496" y="175845"/>
                  </a:lnTo>
                  <a:lnTo>
                    <a:pt x="157025" y="157025"/>
                  </a:lnTo>
                  <a:lnTo>
                    <a:pt x="175845" y="141496"/>
                  </a:lnTo>
                  <a:lnTo>
                    <a:pt x="263356" y="180650"/>
                  </a:lnTo>
                  <a:lnTo>
                    <a:pt x="248062" y="85213"/>
                  </a:lnTo>
                  <a:lnTo>
                    <a:pt x="290710" y="62065"/>
                  </a:lnTo>
                  <a:lnTo>
                    <a:pt x="364653" y="122165"/>
                  </a:lnTo>
                  <a:lnTo>
                    <a:pt x="374423" y="27545"/>
                  </a:lnTo>
                  <a:lnTo>
                    <a:pt x="420668" y="13189"/>
                  </a:lnTo>
                  <a:lnTo>
                    <a:pt x="477630" y="91894"/>
                  </a:lnTo>
                  <a:lnTo>
                    <a:pt x="511777" y="2453"/>
                  </a:lnTo>
                  <a:close/>
                </a:path>
              </a:pathLst>
            </a:custGeom>
            <a:solidFill>
              <a:srgbClr val="56A8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任意多边形 33"/>
            <p:cNvSpPr/>
            <p:nvPr/>
          </p:nvSpPr>
          <p:spPr>
            <a:xfrm rot="2700000">
              <a:off x="6260835" y="1459625"/>
              <a:ext cx="188515" cy="188515"/>
            </a:xfrm>
            <a:custGeom>
              <a:avLst/>
              <a:gdLst>
                <a:gd name="connsiteX0" fmla="*/ 704234 w 1072230"/>
                <a:gd name="connsiteY0" fmla="*/ 548838 h 1072230"/>
                <a:gd name="connsiteX1" fmla="*/ 693389 w 1072230"/>
                <a:gd name="connsiteY1" fmla="*/ 602554 h 1072230"/>
                <a:gd name="connsiteX2" fmla="*/ 602554 w 1072230"/>
                <a:gd name="connsiteY2" fmla="*/ 693389 h 1072230"/>
                <a:gd name="connsiteX3" fmla="*/ 568998 w 1072230"/>
                <a:gd name="connsiteY3" fmla="*/ 700164 h 1072230"/>
                <a:gd name="connsiteX4" fmla="*/ 568998 w 1072230"/>
                <a:gd name="connsiteY4" fmla="*/ 879092 h 1072230"/>
                <a:gd name="connsiteX5" fmla="*/ 598094 w 1072230"/>
                <a:gd name="connsiteY5" fmla="*/ 876524 h 1072230"/>
                <a:gd name="connsiteX6" fmla="*/ 879131 w 1072230"/>
                <a:gd name="connsiteY6" fmla="*/ 602427 h 1072230"/>
                <a:gd name="connsiteX7" fmla="*/ 884533 w 1072230"/>
                <a:gd name="connsiteY7" fmla="*/ 548838 h 1072230"/>
                <a:gd name="connsiteX8" fmla="*/ 187697 w 1072230"/>
                <a:gd name="connsiteY8" fmla="*/ 548838 h 1072230"/>
                <a:gd name="connsiteX9" fmla="*/ 193099 w 1072230"/>
                <a:gd name="connsiteY9" fmla="*/ 602427 h 1072230"/>
                <a:gd name="connsiteX10" fmla="*/ 474136 w 1072230"/>
                <a:gd name="connsiteY10" fmla="*/ 876524 h 1072230"/>
                <a:gd name="connsiteX11" fmla="*/ 509616 w 1072230"/>
                <a:gd name="connsiteY11" fmla="*/ 879655 h 1072230"/>
                <a:gd name="connsiteX12" fmla="*/ 509616 w 1072230"/>
                <a:gd name="connsiteY12" fmla="*/ 701453 h 1072230"/>
                <a:gd name="connsiteX13" fmla="*/ 469676 w 1072230"/>
                <a:gd name="connsiteY13" fmla="*/ 693389 h 1072230"/>
                <a:gd name="connsiteX14" fmla="*/ 378841 w 1072230"/>
                <a:gd name="connsiteY14" fmla="*/ 602554 h 1072230"/>
                <a:gd name="connsiteX15" fmla="*/ 367996 w 1072230"/>
                <a:gd name="connsiteY15" fmla="*/ 548838 h 1072230"/>
                <a:gd name="connsiteX16" fmla="*/ 536115 w 1072230"/>
                <a:gd name="connsiteY16" fmla="*/ 450771 h 1072230"/>
                <a:gd name="connsiteX17" fmla="*/ 450771 w 1072230"/>
                <a:gd name="connsiteY17" fmla="*/ 536115 h 1072230"/>
                <a:gd name="connsiteX18" fmla="*/ 536115 w 1072230"/>
                <a:gd name="connsiteY18" fmla="*/ 621459 h 1072230"/>
                <a:gd name="connsiteX19" fmla="*/ 621459 w 1072230"/>
                <a:gd name="connsiteY19" fmla="*/ 536115 h 1072230"/>
                <a:gd name="connsiteX20" fmla="*/ 536115 w 1072230"/>
                <a:gd name="connsiteY20" fmla="*/ 450771 h 1072230"/>
                <a:gd name="connsiteX21" fmla="*/ 568998 w 1072230"/>
                <a:gd name="connsiteY21" fmla="*/ 185050 h 1072230"/>
                <a:gd name="connsiteX22" fmla="*/ 568998 w 1072230"/>
                <a:gd name="connsiteY22" fmla="*/ 372066 h 1072230"/>
                <a:gd name="connsiteX23" fmla="*/ 602554 w 1072230"/>
                <a:gd name="connsiteY23" fmla="*/ 378841 h 1072230"/>
                <a:gd name="connsiteX24" fmla="*/ 693389 w 1072230"/>
                <a:gd name="connsiteY24" fmla="*/ 469676 h 1072230"/>
                <a:gd name="connsiteX25" fmla="*/ 697383 w 1072230"/>
                <a:gd name="connsiteY25" fmla="*/ 489456 h 1072230"/>
                <a:gd name="connsiteX26" fmla="*/ 882502 w 1072230"/>
                <a:gd name="connsiteY26" fmla="*/ 489456 h 1072230"/>
                <a:gd name="connsiteX27" fmla="*/ 880775 w 1072230"/>
                <a:gd name="connsiteY27" fmla="*/ 469885 h 1072230"/>
                <a:gd name="connsiteX28" fmla="*/ 606678 w 1072230"/>
                <a:gd name="connsiteY28" fmla="*/ 188848 h 1072230"/>
                <a:gd name="connsiteX29" fmla="*/ 509616 w 1072230"/>
                <a:gd name="connsiteY29" fmla="*/ 184073 h 1072230"/>
                <a:gd name="connsiteX30" fmla="*/ 474136 w 1072230"/>
                <a:gd name="connsiteY30" fmla="*/ 187204 h 1072230"/>
                <a:gd name="connsiteX31" fmla="*/ 193099 w 1072230"/>
                <a:gd name="connsiteY31" fmla="*/ 461301 h 1072230"/>
                <a:gd name="connsiteX32" fmla="*/ 190261 w 1072230"/>
                <a:gd name="connsiteY32" fmla="*/ 489456 h 1072230"/>
                <a:gd name="connsiteX33" fmla="*/ 374847 w 1072230"/>
                <a:gd name="connsiteY33" fmla="*/ 489456 h 1072230"/>
                <a:gd name="connsiteX34" fmla="*/ 378841 w 1072230"/>
                <a:gd name="connsiteY34" fmla="*/ 469676 h 1072230"/>
                <a:gd name="connsiteX35" fmla="*/ 469676 w 1072230"/>
                <a:gd name="connsiteY35" fmla="*/ 378841 h 1072230"/>
                <a:gd name="connsiteX36" fmla="*/ 509616 w 1072230"/>
                <a:gd name="connsiteY36" fmla="*/ 370777 h 1072230"/>
                <a:gd name="connsiteX37" fmla="*/ 536115 w 1072230"/>
                <a:gd name="connsiteY37" fmla="*/ 0 h 1072230"/>
                <a:gd name="connsiteX38" fmla="*/ 560453 w 1072230"/>
                <a:gd name="connsiteY38" fmla="*/ 2453 h 1072230"/>
                <a:gd name="connsiteX39" fmla="*/ 594600 w 1072230"/>
                <a:gd name="connsiteY39" fmla="*/ 91894 h 1072230"/>
                <a:gd name="connsiteX40" fmla="*/ 651562 w 1072230"/>
                <a:gd name="connsiteY40" fmla="*/ 13189 h 1072230"/>
                <a:gd name="connsiteX41" fmla="*/ 697807 w 1072230"/>
                <a:gd name="connsiteY41" fmla="*/ 27545 h 1072230"/>
                <a:gd name="connsiteX42" fmla="*/ 707577 w 1072230"/>
                <a:gd name="connsiteY42" fmla="*/ 122165 h 1072230"/>
                <a:gd name="connsiteX43" fmla="*/ 781521 w 1072230"/>
                <a:gd name="connsiteY43" fmla="*/ 62065 h 1072230"/>
                <a:gd name="connsiteX44" fmla="*/ 824168 w 1072230"/>
                <a:gd name="connsiteY44" fmla="*/ 85213 h 1072230"/>
                <a:gd name="connsiteX45" fmla="*/ 808874 w 1072230"/>
                <a:gd name="connsiteY45" fmla="*/ 180650 h 1072230"/>
                <a:gd name="connsiteX46" fmla="*/ 896385 w 1072230"/>
                <a:gd name="connsiteY46" fmla="*/ 141496 h 1072230"/>
                <a:gd name="connsiteX47" fmla="*/ 915206 w 1072230"/>
                <a:gd name="connsiteY47" fmla="*/ 157025 h 1072230"/>
                <a:gd name="connsiteX48" fmla="*/ 930734 w 1072230"/>
                <a:gd name="connsiteY48" fmla="*/ 175845 h 1072230"/>
                <a:gd name="connsiteX49" fmla="*/ 891580 w 1072230"/>
                <a:gd name="connsiteY49" fmla="*/ 263356 h 1072230"/>
                <a:gd name="connsiteX50" fmla="*/ 987017 w 1072230"/>
                <a:gd name="connsiteY50" fmla="*/ 248062 h 1072230"/>
                <a:gd name="connsiteX51" fmla="*/ 1010166 w 1072230"/>
                <a:gd name="connsiteY51" fmla="*/ 290710 h 1072230"/>
                <a:gd name="connsiteX52" fmla="*/ 950065 w 1072230"/>
                <a:gd name="connsiteY52" fmla="*/ 364653 h 1072230"/>
                <a:gd name="connsiteX53" fmla="*/ 1044685 w 1072230"/>
                <a:gd name="connsiteY53" fmla="*/ 374423 h 1072230"/>
                <a:gd name="connsiteX54" fmla="*/ 1059041 w 1072230"/>
                <a:gd name="connsiteY54" fmla="*/ 420668 h 1072230"/>
                <a:gd name="connsiteX55" fmla="*/ 980336 w 1072230"/>
                <a:gd name="connsiteY55" fmla="*/ 477630 h 1072230"/>
                <a:gd name="connsiteX56" fmla="*/ 1069777 w 1072230"/>
                <a:gd name="connsiteY56" fmla="*/ 511777 h 1072230"/>
                <a:gd name="connsiteX57" fmla="*/ 1072230 w 1072230"/>
                <a:gd name="connsiteY57" fmla="*/ 536115 h 1072230"/>
                <a:gd name="connsiteX58" fmla="*/ 1069777 w 1072230"/>
                <a:gd name="connsiteY58" fmla="*/ 560453 h 1072230"/>
                <a:gd name="connsiteX59" fmla="*/ 980336 w 1072230"/>
                <a:gd name="connsiteY59" fmla="*/ 594600 h 1072230"/>
                <a:gd name="connsiteX60" fmla="*/ 1059041 w 1072230"/>
                <a:gd name="connsiteY60" fmla="*/ 651562 h 1072230"/>
                <a:gd name="connsiteX61" fmla="*/ 1044685 w 1072230"/>
                <a:gd name="connsiteY61" fmla="*/ 697807 h 1072230"/>
                <a:gd name="connsiteX62" fmla="*/ 950065 w 1072230"/>
                <a:gd name="connsiteY62" fmla="*/ 707577 h 1072230"/>
                <a:gd name="connsiteX63" fmla="*/ 1010166 w 1072230"/>
                <a:gd name="connsiteY63" fmla="*/ 781521 h 1072230"/>
                <a:gd name="connsiteX64" fmla="*/ 987017 w 1072230"/>
                <a:gd name="connsiteY64" fmla="*/ 824168 h 1072230"/>
                <a:gd name="connsiteX65" fmla="*/ 891580 w 1072230"/>
                <a:gd name="connsiteY65" fmla="*/ 808874 h 1072230"/>
                <a:gd name="connsiteX66" fmla="*/ 930734 w 1072230"/>
                <a:gd name="connsiteY66" fmla="*/ 896385 h 1072230"/>
                <a:gd name="connsiteX67" fmla="*/ 915206 w 1072230"/>
                <a:gd name="connsiteY67" fmla="*/ 915206 h 1072230"/>
                <a:gd name="connsiteX68" fmla="*/ 896385 w 1072230"/>
                <a:gd name="connsiteY68" fmla="*/ 930734 h 1072230"/>
                <a:gd name="connsiteX69" fmla="*/ 808874 w 1072230"/>
                <a:gd name="connsiteY69" fmla="*/ 891580 h 1072230"/>
                <a:gd name="connsiteX70" fmla="*/ 824168 w 1072230"/>
                <a:gd name="connsiteY70" fmla="*/ 987017 h 1072230"/>
                <a:gd name="connsiteX71" fmla="*/ 781520 w 1072230"/>
                <a:gd name="connsiteY71" fmla="*/ 1010166 h 1072230"/>
                <a:gd name="connsiteX72" fmla="*/ 707577 w 1072230"/>
                <a:gd name="connsiteY72" fmla="*/ 950065 h 1072230"/>
                <a:gd name="connsiteX73" fmla="*/ 697807 w 1072230"/>
                <a:gd name="connsiteY73" fmla="*/ 1044685 h 1072230"/>
                <a:gd name="connsiteX74" fmla="*/ 651562 w 1072230"/>
                <a:gd name="connsiteY74" fmla="*/ 1059041 h 1072230"/>
                <a:gd name="connsiteX75" fmla="*/ 594600 w 1072230"/>
                <a:gd name="connsiteY75" fmla="*/ 980336 h 1072230"/>
                <a:gd name="connsiteX76" fmla="*/ 560453 w 1072230"/>
                <a:gd name="connsiteY76" fmla="*/ 1069777 h 1072230"/>
                <a:gd name="connsiteX77" fmla="*/ 536115 w 1072230"/>
                <a:gd name="connsiteY77" fmla="*/ 1072230 h 1072230"/>
                <a:gd name="connsiteX78" fmla="*/ 511777 w 1072230"/>
                <a:gd name="connsiteY78" fmla="*/ 1069777 h 1072230"/>
                <a:gd name="connsiteX79" fmla="*/ 477630 w 1072230"/>
                <a:gd name="connsiteY79" fmla="*/ 980336 h 1072230"/>
                <a:gd name="connsiteX80" fmla="*/ 420668 w 1072230"/>
                <a:gd name="connsiteY80" fmla="*/ 1059041 h 1072230"/>
                <a:gd name="connsiteX81" fmla="*/ 374423 w 1072230"/>
                <a:gd name="connsiteY81" fmla="*/ 1044685 h 1072230"/>
                <a:gd name="connsiteX82" fmla="*/ 364653 w 1072230"/>
                <a:gd name="connsiteY82" fmla="*/ 950065 h 1072230"/>
                <a:gd name="connsiteX83" fmla="*/ 290710 w 1072230"/>
                <a:gd name="connsiteY83" fmla="*/ 1010166 h 1072230"/>
                <a:gd name="connsiteX84" fmla="*/ 248062 w 1072230"/>
                <a:gd name="connsiteY84" fmla="*/ 987017 h 1072230"/>
                <a:gd name="connsiteX85" fmla="*/ 263356 w 1072230"/>
                <a:gd name="connsiteY85" fmla="*/ 891580 h 1072230"/>
                <a:gd name="connsiteX86" fmla="*/ 175845 w 1072230"/>
                <a:gd name="connsiteY86" fmla="*/ 930734 h 1072230"/>
                <a:gd name="connsiteX87" fmla="*/ 157025 w 1072230"/>
                <a:gd name="connsiteY87" fmla="*/ 915206 h 1072230"/>
                <a:gd name="connsiteX88" fmla="*/ 141496 w 1072230"/>
                <a:gd name="connsiteY88" fmla="*/ 896385 h 1072230"/>
                <a:gd name="connsiteX89" fmla="*/ 180650 w 1072230"/>
                <a:gd name="connsiteY89" fmla="*/ 808874 h 1072230"/>
                <a:gd name="connsiteX90" fmla="*/ 85213 w 1072230"/>
                <a:gd name="connsiteY90" fmla="*/ 824168 h 1072230"/>
                <a:gd name="connsiteX91" fmla="*/ 62065 w 1072230"/>
                <a:gd name="connsiteY91" fmla="*/ 781521 h 1072230"/>
                <a:gd name="connsiteX92" fmla="*/ 122165 w 1072230"/>
                <a:gd name="connsiteY92" fmla="*/ 707577 h 1072230"/>
                <a:gd name="connsiteX93" fmla="*/ 27545 w 1072230"/>
                <a:gd name="connsiteY93" fmla="*/ 697807 h 1072230"/>
                <a:gd name="connsiteX94" fmla="*/ 13189 w 1072230"/>
                <a:gd name="connsiteY94" fmla="*/ 651562 h 1072230"/>
                <a:gd name="connsiteX95" fmla="*/ 91894 w 1072230"/>
                <a:gd name="connsiteY95" fmla="*/ 594600 h 1072230"/>
                <a:gd name="connsiteX96" fmla="*/ 2453 w 1072230"/>
                <a:gd name="connsiteY96" fmla="*/ 560453 h 1072230"/>
                <a:gd name="connsiteX97" fmla="*/ 0 w 1072230"/>
                <a:gd name="connsiteY97" fmla="*/ 536115 h 1072230"/>
                <a:gd name="connsiteX98" fmla="*/ 2453 w 1072230"/>
                <a:gd name="connsiteY98" fmla="*/ 511777 h 1072230"/>
                <a:gd name="connsiteX99" fmla="*/ 91894 w 1072230"/>
                <a:gd name="connsiteY99" fmla="*/ 477630 h 1072230"/>
                <a:gd name="connsiteX100" fmla="*/ 13189 w 1072230"/>
                <a:gd name="connsiteY100" fmla="*/ 420668 h 1072230"/>
                <a:gd name="connsiteX101" fmla="*/ 27545 w 1072230"/>
                <a:gd name="connsiteY101" fmla="*/ 374423 h 1072230"/>
                <a:gd name="connsiteX102" fmla="*/ 122165 w 1072230"/>
                <a:gd name="connsiteY102" fmla="*/ 364653 h 1072230"/>
                <a:gd name="connsiteX103" fmla="*/ 62065 w 1072230"/>
                <a:gd name="connsiteY103" fmla="*/ 290710 h 1072230"/>
                <a:gd name="connsiteX104" fmla="*/ 85213 w 1072230"/>
                <a:gd name="connsiteY104" fmla="*/ 248062 h 1072230"/>
                <a:gd name="connsiteX105" fmla="*/ 180650 w 1072230"/>
                <a:gd name="connsiteY105" fmla="*/ 263356 h 1072230"/>
                <a:gd name="connsiteX106" fmla="*/ 141496 w 1072230"/>
                <a:gd name="connsiteY106" fmla="*/ 175845 h 1072230"/>
                <a:gd name="connsiteX107" fmla="*/ 157025 w 1072230"/>
                <a:gd name="connsiteY107" fmla="*/ 157025 h 1072230"/>
                <a:gd name="connsiteX108" fmla="*/ 175845 w 1072230"/>
                <a:gd name="connsiteY108" fmla="*/ 141496 h 1072230"/>
                <a:gd name="connsiteX109" fmla="*/ 263356 w 1072230"/>
                <a:gd name="connsiteY109" fmla="*/ 180650 h 1072230"/>
                <a:gd name="connsiteX110" fmla="*/ 248062 w 1072230"/>
                <a:gd name="connsiteY110" fmla="*/ 85213 h 1072230"/>
                <a:gd name="connsiteX111" fmla="*/ 290710 w 1072230"/>
                <a:gd name="connsiteY111" fmla="*/ 62065 h 1072230"/>
                <a:gd name="connsiteX112" fmla="*/ 364653 w 1072230"/>
                <a:gd name="connsiteY112" fmla="*/ 122165 h 1072230"/>
                <a:gd name="connsiteX113" fmla="*/ 374423 w 1072230"/>
                <a:gd name="connsiteY113" fmla="*/ 27545 h 1072230"/>
                <a:gd name="connsiteX114" fmla="*/ 420668 w 1072230"/>
                <a:gd name="connsiteY114" fmla="*/ 13189 h 1072230"/>
                <a:gd name="connsiteX115" fmla="*/ 477630 w 1072230"/>
                <a:gd name="connsiteY115" fmla="*/ 91894 h 1072230"/>
                <a:gd name="connsiteX116" fmla="*/ 511777 w 1072230"/>
                <a:gd name="connsiteY116" fmla="*/ 2453 h 10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Lst>
              <a:rect l="l" t="t" r="r" b="b"/>
              <a:pathLst>
                <a:path w="1072230" h="1072230">
                  <a:moveTo>
                    <a:pt x="704234" y="548838"/>
                  </a:moveTo>
                  <a:lnTo>
                    <a:pt x="693389" y="602554"/>
                  </a:lnTo>
                  <a:cubicBezTo>
                    <a:pt x="676115" y="643396"/>
                    <a:pt x="643396" y="676115"/>
                    <a:pt x="602554" y="693389"/>
                  </a:cubicBezTo>
                  <a:lnTo>
                    <a:pt x="568998" y="700164"/>
                  </a:lnTo>
                  <a:lnTo>
                    <a:pt x="568998" y="879092"/>
                  </a:lnTo>
                  <a:lnTo>
                    <a:pt x="598094" y="876524"/>
                  </a:lnTo>
                  <a:cubicBezTo>
                    <a:pt x="738911" y="851371"/>
                    <a:pt x="850563" y="742032"/>
                    <a:pt x="879131" y="602427"/>
                  </a:cubicBezTo>
                  <a:lnTo>
                    <a:pt x="884533" y="548838"/>
                  </a:lnTo>
                  <a:close/>
                  <a:moveTo>
                    <a:pt x="187697" y="548838"/>
                  </a:moveTo>
                  <a:lnTo>
                    <a:pt x="193099" y="602427"/>
                  </a:lnTo>
                  <a:cubicBezTo>
                    <a:pt x="221667" y="742032"/>
                    <a:pt x="333319" y="851371"/>
                    <a:pt x="474136" y="876524"/>
                  </a:cubicBezTo>
                  <a:lnTo>
                    <a:pt x="509616" y="879655"/>
                  </a:lnTo>
                  <a:lnTo>
                    <a:pt x="509616" y="701453"/>
                  </a:lnTo>
                  <a:lnTo>
                    <a:pt x="469676" y="693389"/>
                  </a:lnTo>
                  <a:cubicBezTo>
                    <a:pt x="428834" y="676115"/>
                    <a:pt x="396115" y="643396"/>
                    <a:pt x="378841" y="602554"/>
                  </a:cubicBezTo>
                  <a:lnTo>
                    <a:pt x="367996" y="548838"/>
                  </a:lnTo>
                  <a:close/>
                  <a:moveTo>
                    <a:pt x="536115" y="450771"/>
                  </a:moveTo>
                  <a:cubicBezTo>
                    <a:pt x="488981" y="450771"/>
                    <a:pt x="450771" y="488981"/>
                    <a:pt x="450771" y="536115"/>
                  </a:cubicBezTo>
                  <a:cubicBezTo>
                    <a:pt x="450771" y="583249"/>
                    <a:pt x="488981" y="621459"/>
                    <a:pt x="536115" y="621459"/>
                  </a:cubicBezTo>
                  <a:cubicBezTo>
                    <a:pt x="583249" y="621459"/>
                    <a:pt x="621459" y="583249"/>
                    <a:pt x="621459" y="536115"/>
                  </a:cubicBezTo>
                  <a:cubicBezTo>
                    <a:pt x="621459" y="488981"/>
                    <a:pt x="583249" y="450771"/>
                    <a:pt x="536115" y="450771"/>
                  </a:cubicBezTo>
                  <a:close/>
                  <a:moveTo>
                    <a:pt x="568998" y="185050"/>
                  </a:moveTo>
                  <a:lnTo>
                    <a:pt x="568998" y="372066"/>
                  </a:lnTo>
                  <a:lnTo>
                    <a:pt x="602554" y="378841"/>
                  </a:lnTo>
                  <a:cubicBezTo>
                    <a:pt x="643396" y="396115"/>
                    <a:pt x="676115" y="428834"/>
                    <a:pt x="693389" y="469676"/>
                  </a:cubicBezTo>
                  <a:lnTo>
                    <a:pt x="697383" y="489456"/>
                  </a:lnTo>
                  <a:lnTo>
                    <a:pt x="882502" y="489456"/>
                  </a:lnTo>
                  <a:lnTo>
                    <a:pt x="880775" y="469885"/>
                  </a:lnTo>
                  <a:cubicBezTo>
                    <a:pt x="855622" y="329068"/>
                    <a:pt x="746282" y="217416"/>
                    <a:pt x="606678" y="188848"/>
                  </a:cubicBezTo>
                  <a:close/>
                  <a:moveTo>
                    <a:pt x="509616" y="184073"/>
                  </a:moveTo>
                  <a:lnTo>
                    <a:pt x="474136" y="187204"/>
                  </a:lnTo>
                  <a:cubicBezTo>
                    <a:pt x="333319" y="212357"/>
                    <a:pt x="221667" y="321696"/>
                    <a:pt x="193099" y="461301"/>
                  </a:cubicBezTo>
                  <a:lnTo>
                    <a:pt x="190261" y="489456"/>
                  </a:lnTo>
                  <a:lnTo>
                    <a:pt x="374847" y="489456"/>
                  </a:lnTo>
                  <a:lnTo>
                    <a:pt x="378841" y="469676"/>
                  </a:lnTo>
                  <a:cubicBezTo>
                    <a:pt x="396115" y="428834"/>
                    <a:pt x="428834" y="396115"/>
                    <a:pt x="469676" y="378841"/>
                  </a:cubicBezTo>
                  <a:lnTo>
                    <a:pt x="509616" y="370777"/>
                  </a:lnTo>
                  <a:close/>
                  <a:moveTo>
                    <a:pt x="536115" y="0"/>
                  </a:moveTo>
                  <a:lnTo>
                    <a:pt x="560453" y="2453"/>
                  </a:lnTo>
                  <a:lnTo>
                    <a:pt x="594600" y="91894"/>
                  </a:lnTo>
                  <a:lnTo>
                    <a:pt x="651562" y="13189"/>
                  </a:lnTo>
                  <a:lnTo>
                    <a:pt x="697807" y="27545"/>
                  </a:lnTo>
                  <a:lnTo>
                    <a:pt x="707577" y="122165"/>
                  </a:lnTo>
                  <a:lnTo>
                    <a:pt x="781521" y="62065"/>
                  </a:lnTo>
                  <a:lnTo>
                    <a:pt x="824168" y="85213"/>
                  </a:lnTo>
                  <a:lnTo>
                    <a:pt x="808874" y="180650"/>
                  </a:lnTo>
                  <a:lnTo>
                    <a:pt x="896385" y="141496"/>
                  </a:lnTo>
                  <a:lnTo>
                    <a:pt x="915206" y="157025"/>
                  </a:lnTo>
                  <a:lnTo>
                    <a:pt x="930734" y="175845"/>
                  </a:lnTo>
                  <a:lnTo>
                    <a:pt x="891580" y="263356"/>
                  </a:lnTo>
                  <a:lnTo>
                    <a:pt x="987017" y="248062"/>
                  </a:lnTo>
                  <a:lnTo>
                    <a:pt x="1010166" y="290710"/>
                  </a:lnTo>
                  <a:lnTo>
                    <a:pt x="950065" y="364653"/>
                  </a:lnTo>
                  <a:lnTo>
                    <a:pt x="1044685" y="374423"/>
                  </a:lnTo>
                  <a:lnTo>
                    <a:pt x="1059041" y="420668"/>
                  </a:lnTo>
                  <a:lnTo>
                    <a:pt x="980336" y="477630"/>
                  </a:lnTo>
                  <a:lnTo>
                    <a:pt x="1069777" y="511777"/>
                  </a:lnTo>
                  <a:lnTo>
                    <a:pt x="1072230" y="536115"/>
                  </a:lnTo>
                  <a:lnTo>
                    <a:pt x="1069777" y="560453"/>
                  </a:lnTo>
                  <a:lnTo>
                    <a:pt x="980336" y="594600"/>
                  </a:lnTo>
                  <a:lnTo>
                    <a:pt x="1059041" y="651562"/>
                  </a:lnTo>
                  <a:lnTo>
                    <a:pt x="1044685" y="697807"/>
                  </a:lnTo>
                  <a:lnTo>
                    <a:pt x="950065" y="707577"/>
                  </a:lnTo>
                  <a:lnTo>
                    <a:pt x="1010166" y="781521"/>
                  </a:lnTo>
                  <a:lnTo>
                    <a:pt x="987017" y="824168"/>
                  </a:lnTo>
                  <a:lnTo>
                    <a:pt x="891580" y="808874"/>
                  </a:lnTo>
                  <a:lnTo>
                    <a:pt x="930734" y="896385"/>
                  </a:lnTo>
                  <a:lnTo>
                    <a:pt x="915206" y="915206"/>
                  </a:lnTo>
                  <a:lnTo>
                    <a:pt x="896385" y="930734"/>
                  </a:lnTo>
                  <a:lnTo>
                    <a:pt x="808874" y="891580"/>
                  </a:lnTo>
                  <a:lnTo>
                    <a:pt x="824168" y="987017"/>
                  </a:lnTo>
                  <a:lnTo>
                    <a:pt x="781520" y="1010166"/>
                  </a:lnTo>
                  <a:lnTo>
                    <a:pt x="707577" y="950065"/>
                  </a:lnTo>
                  <a:lnTo>
                    <a:pt x="697807" y="1044685"/>
                  </a:lnTo>
                  <a:lnTo>
                    <a:pt x="651562" y="1059041"/>
                  </a:lnTo>
                  <a:lnTo>
                    <a:pt x="594600" y="980336"/>
                  </a:lnTo>
                  <a:lnTo>
                    <a:pt x="560453" y="1069777"/>
                  </a:lnTo>
                  <a:lnTo>
                    <a:pt x="536115" y="1072230"/>
                  </a:lnTo>
                  <a:lnTo>
                    <a:pt x="511777" y="1069777"/>
                  </a:lnTo>
                  <a:lnTo>
                    <a:pt x="477630" y="980336"/>
                  </a:lnTo>
                  <a:lnTo>
                    <a:pt x="420668" y="1059041"/>
                  </a:lnTo>
                  <a:lnTo>
                    <a:pt x="374423" y="1044685"/>
                  </a:lnTo>
                  <a:lnTo>
                    <a:pt x="364653" y="950065"/>
                  </a:lnTo>
                  <a:lnTo>
                    <a:pt x="290710" y="1010166"/>
                  </a:lnTo>
                  <a:lnTo>
                    <a:pt x="248062" y="987017"/>
                  </a:lnTo>
                  <a:lnTo>
                    <a:pt x="263356" y="891580"/>
                  </a:lnTo>
                  <a:lnTo>
                    <a:pt x="175845" y="930734"/>
                  </a:lnTo>
                  <a:lnTo>
                    <a:pt x="157025" y="915206"/>
                  </a:lnTo>
                  <a:lnTo>
                    <a:pt x="141496" y="896385"/>
                  </a:lnTo>
                  <a:lnTo>
                    <a:pt x="180650" y="808874"/>
                  </a:lnTo>
                  <a:lnTo>
                    <a:pt x="85213" y="824168"/>
                  </a:lnTo>
                  <a:lnTo>
                    <a:pt x="62065" y="781521"/>
                  </a:lnTo>
                  <a:lnTo>
                    <a:pt x="122165" y="707577"/>
                  </a:lnTo>
                  <a:lnTo>
                    <a:pt x="27545" y="697807"/>
                  </a:lnTo>
                  <a:lnTo>
                    <a:pt x="13189" y="651562"/>
                  </a:lnTo>
                  <a:lnTo>
                    <a:pt x="91894" y="594600"/>
                  </a:lnTo>
                  <a:lnTo>
                    <a:pt x="2453" y="560453"/>
                  </a:lnTo>
                  <a:lnTo>
                    <a:pt x="0" y="536115"/>
                  </a:lnTo>
                  <a:lnTo>
                    <a:pt x="2453" y="511777"/>
                  </a:lnTo>
                  <a:lnTo>
                    <a:pt x="91894" y="477630"/>
                  </a:lnTo>
                  <a:lnTo>
                    <a:pt x="13189" y="420668"/>
                  </a:lnTo>
                  <a:lnTo>
                    <a:pt x="27545" y="374423"/>
                  </a:lnTo>
                  <a:lnTo>
                    <a:pt x="122165" y="364653"/>
                  </a:lnTo>
                  <a:lnTo>
                    <a:pt x="62065" y="290710"/>
                  </a:lnTo>
                  <a:lnTo>
                    <a:pt x="85213" y="248062"/>
                  </a:lnTo>
                  <a:lnTo>
                    <a:pt x="180650" y="263356"/>
                  </a:lnTo>
                  <a:lnTo>
                    <a:pt x="141496" y="175845"/>
                  </a:lnTo>
                  <a:lnTo>
                    <a:pt x="157025" y="157025"/>
                  </a:lnTo>
                  <a:lnTo>
                    <a:pt x="175845" y="141496"/>
                  </a:lnTo>
                  <a:lnTo>
                    <a:pt x="263356" y="180650"/>
                  </a:lnTo>
                  <a:lnTo>
                    <a:pt x="248062" y="85213"/>
                  </a:lnTo>
                  <a:lnTo>
                    <a:pt x="290710" y="62065"/>
                  </a:lnTo>
                  <a:lnTo>
                    <a:pt x="364653" y="122165"/>
                  </a:lnTo>
                  <a:lnTo>
                    <a:pt x="374423" y="27545"/>
                  </a:lnTo>
                  <a:lnTo>
                    <a:pt x="420668" y="13189"/>
                  </a:lnTo>
                  <a:lnTo>
                    <a:pt x="477630" y="91894"/>
                  </a:lnTo>
                  <a:lnTo>
                    <a:pt x="511777" y="2453"/>
                  </a:lnTo>
                  <a:close/>
                </a:path>
              </a:pathLst>
            </a:custGeom>
            <a:solidFill>
              <a:srgbClr val="3A3A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任意多边形 34"/>
            <p:cNvSpPr/>
            <p:nvPr/>
          </p:nvSpPr>
          <p:spPr>
            <a:xfrm rot="2700000">
              <a:off x="5687624" y="1660895"/>
              <a:ext cx="113810" cy="113810"/>
            </a:xfrm>
            <a:custGeom>
              <a:avLst/>
              <a:gdLst>
                <a:gd name="connsiteX0" fmla="*/ 704234 w 1072230"/>
                <a:gd name="connsiteY0" fmla="*/ 548838 h 1072230"/>
                <a:gd name="connsiteX1" fmla="*/ 693389 w 1072230"/>
                <a:gd name="connsiteY1" fmla="*/ 602554 h 1072230"/>
                <a:gd name="connsiteX2" fmla="*/ 602554 w 1072230"/>
                <a:gd name="connsiteY2" fmla="*/ 693389 h 1072230"/>
                <a:gd name="connsiteX3" fmla="*/ 568998 w 1072230"/>
                <a:gd name="connsiteY3" fmla="*/ 700164 h 1072230"/>
                <a:gd name="connsiteX4" fmla="*/ 568998 w 1072230"/>
                <a:gd name="connsiteY4" fmla="*/ 879092 h 1072230"/>
                <a:gd name="connsiteX5" fmla="*/ 598094 w 1072230"/>
                <a:gd name="connsiteY5" fmla="*/ 876524 h 1072230"/>
                <a:gd name="connsiteX6" fmla="*/ 879131 w 1072230"/>
                <a:gd name="connsiteY6" fmla="*/ 602427 h 1072230"/>
                <a:gd name="connsiteX7" fmla="*/ 884533 w 1072230"/>
                <a:gd name="connsiteY7" fmla="*/ 548838 h 1072230"/>
                <a:gd name="connsiteX8" fmla="*/ 187697 w 1072230"/>
                <a:gd name="connsiteY8" fmla="*/ 548838 h 1072230"/>
                <a:gd name="connsiteX9" fmla="*/ 193099 w 1072230"/>
                <a:gd name="connsiteY9" fmla="*/ 602427 h 1072230"/>
                <a:gd name="connsiteX10" fmla="*/ 474136 w 1072230"/>
                <a:gd name="connsiteY10" fmla="*/ 876524 h 1072230"/>
                <a:gd name="connsiteX11" fmla="*/ 509616 w 1072230"/>
                <a:gd name="connsiteY11" fmla="*/ 879655 h 1072230"/>
                <a:gd name="connsiteX12" fmla="*/ 509616 w 1072230"/>
                <a:gd name="connsiteY12" fmla="*/ 701453 h 1072230"/>
                <a:gd name="connsiteX13" fmla="*/ 469676 w 1072230"/>
                <a:gd name="connsiteY13" fmla="*/ 693389 h 1072230"/>
                <a:gd name="connsiteX14" fmla="*/ 378841 w 1072230"/>
                <a:gd name="connsiteY14" fmla="*/ 602554 h 1072230"/>
                <a:gd name="connsiteX15" fmla="*/ 367996 w 1072230"/>
                <a:gd name="connsiteY15" fmla="*/ 548838 h 1072230"/>
                <a:gd name="connsiteX16" fmla="*/ 536115 w 1072230"/>
                <a:gd name="connsiteY16" fmla="*/ 450771 h 1072230"/>
                <a:gd name="connsiteX17" fmla="*/ 450771 w 1072230"/>
                <a:gd name="connsiteY17" fmla="*/ 536115 h 1072230"/>
                <a:gd name="connsiteX18" fmla="*/ 536115 w 1072230"/>
                <a:gd name="connsiteY18" fmla="*/ 621459 h 1072230"/>
                <a:gd name="connsiteX19" fmla="*/ 621459 w 1072230"/>
                <a:gd name="connsiteY19" fmla="*/ 536115 h 1072230"/>
                <a:gd name="connsiteX20" fmla="*/ 536115 w 1072230"/>
                <a:gd name="connsiteY20" fmla="*/ 450771 h 1072230"/>
                <a:gd name="connsiteX21" fmla="*/ 568998 w 1072230"/>
                <a:gd name="connsiteY21" fmla="*/ 185050 h 1072230"/>
                <a:gd name="connsiteX22" fmla="*/ 568998 w 1072230"/>
                <a:gd name="connsiteY22" fmla="*/ 372066 h 1072230"/>
                <a:gd name="connsiteX23" fmla="*/ 602554 w 1072230"/>
                <a:gd name="connsiteY23" fmla="*/ 378841 h 1072230"/>
                <a:gd name="connsiteX24" fmla="*/ 693389 w 1072230"/>
                <a:gd name="connsiteY24" fmla="*/ 469676 h 1072230"/>
                <a:gd name="connsiteX25" fmla="*/ 697383 w 1072230"/>
                <a:gd name="connsiteY25" fmla="*/ 489456 h 1072230"/>
                <a:gd name="connsiteX26" fmla="*/ 882502 w 1072230"/>
                <a:gd name="connsiteY26" fmla="*/ 489456 h 1072230"/>
                <a:gd name="connsiteX27" fmla="*/ 880775 w 1072230"/>
                <a:gd name="connsiteY27" fmla="*/ 469885 h 1072230"/>
                <a:gd name="connsiteX28" fmla="*/ 606678 w 1072230"/>
                <a:gd name="connsiteY28" fmla="*/ 188848 h 1072230"/>
                <a:gd name="connsiteX29" fmla="*/ 509616 w 1072230"/>
                <a:gd name="connsiteY29" fmla="*/ 184073 h 1072230"/>
                <a:gd name="connsiteX30" fmla="*/ 474136 w 1072230"/>
                <a:gd name="connsiteY30" fmla="*/ 187204 h 1072230"/>
                <a:gd name="connsiteX31" fmla="*/ 193099 w 1072230"/>
                <a:gd name="connsiteY31" fmla="*/ 461301 h 1072230"/>
                <a:gd name="connsiteX32" fmla="*/ 190261 w 1072230"/>
                <a:gd name="connsiteY32" fmla="*/ 489456 h 1072230"/>
                <a:gd name="connsiteX33" fmla="*/ 374847 w 1072230"/>
                <a:gd name="connsiteY33" fmla="*/ 489456 h 1072230"/>
                <a:gd name="connsiteX34" fmla="*/ 378841 w 1072230"/>
                <a:gd name="connsiteY34" fmla="*/ 469676 h 1072230"/>
                <a:gd name="connsiteX35" fmla="*/ 469676 w 1072230"/>
                <a:gd name="connsiteY35" fmla="*/ 378841 h 1072230"/>
                <a:gd name="connsiteX36" fmla="*/ 509616 w 1072230"/>
                <a:gd name="connsiteY36" fmla="*/ 370777 h 1072230"/>
                <a:gd name="connsiteX37" fmla="*/ 536115 w 1072230"/>
                <a:gd name="connsiteY37" fmla="*/ 0 h 1072230"/>
                <a:gd name="connsiteX38" fmla="*/ 560453 w 1072230"/>
                <a:gd name="connsiteY38" fmla="*/ 2453 h 1072230"/>
                <a:gd name="connsiteX39" fmla="*/ 594600 w 1072230"/>
                <a:gd name="connsiteY39" fmla="*/ 91894 h 1072230"/>
                <a:gd name="connsiteX40" fmla="*/ 651562 w 1072230"/>
                <a:gd name="connsiteY40" fmla="*/ 13189 h 1072230"/>
                <a:gd name="connsiteX41" fmla="*/ 697807 w 1072230"/>
                <a:gd name="connsiteY41" fmla="*/ 27545 h 1072230"/>
                <a:gd name="connsiteX42" fmla="*/ 707577 w 1072230"/>
                <a:gd name="connsiteY42" fmla="*/ 122165 h 1072230"/>
                <a:gd name="connsiteX43" fmla="*/ 781521 w 1072230"/>
                <a:gd name="connsiteY43" fmla="*/ 62065 h 1072230"/>
                <a:gd name="connsiteX44" fmla="*/ 824168 w 1072230"/>
                <a:gd name="connsiteY44" fmla="*/ 85213 h 1072230"/>
                <a:gd name="connsiteX45" fmla="*/ 808874 w 1072230"/>
                <a:gd name="connsiteY45" fmla="*/ 180650 h 1072230"/>
                <a:gd name="connsiteX46" fmla="*/ 896385 w 1072230"/>
                <a:gd name="connsiteY46" fmla="*/ 141496 h 1072230"/>
                <a:gd name="connsiteX47" fmla="*/ 915206 w 1072230"/>
                <a:gd name="connsiteY47" fmla="*/ 157025 h 1072230"/>
                <a:gd name="connsiteX48" fmla="*/ 930734 w 1072230"/>
                <a:gd name="connsiteY48" fmla="*/ 175845 h 1072230"/>
                <a:gd name="connsiteX49" fmla="*/ 891580 w 1072230"/>
                <a:gd name="connsiteY49" fmla="*/ 263356 h 1072230"/>
                <a:gd name="connsiteX50" fmla="*/ 987017 w 1072230"/>
                <a:gd name="connsiteY50" fmla="*/ 248062 h 1072230"/>
                <a:gd name="connsiteX51" fmla="*/ 1010166 w 1072230"/>
                <a:gd name="connsiteY51" fmla="*/ 290710 h 1072230"/>
                <a:gd name="connsiteX52" fmla="*/ 950065 w 1072230"/>
                <a:gd name="connsiteY52" fmla="*/ 364653 h 1072230"/>
                <a:gd name="connsiteX53" fmla="*/ 1044685 w 1072230"/>
                <a:gd name="connsiteY53" fmla="*/ 374423 h 1072230"/>
                <a:gd name="connsiteX54" fmla="*/ 1059041 w 1072230"/>
                <a:gd name="connsiteY54" fmla="*/ 420668 h 1072230"/>
                <a:gd name="connsiteX55" fmla="*/ 980336 w 1072230"/>
                <a:gd name="connsiteY55" fmla="*/ 477630 h 1072230"/>
                <a:gd name="connsiteX56" fmla="*/ 1069777 w 1072230"/>
                <a:gd name="connsiteY56" fmla="*/ 511777 h 1072230"/>
                <a:gd name="connsiteX57" fmla="*/ 1072230 w 1072230"/>
                <a:gd name="connsiteY57" fmla="*/ 536115 h 1072230"/>
                <a:gd name="connsiteX58" fmla="*/ 1069777 w 1072230"/>
                <a:gd name="connsiteY58" fmla="*/ 560453 h 1072230"/>
                <a:gd name="connsiteX59" fmla="*/ 980336 w 1072230"/>
                <a:gd name="connsiteY59" fmla="*/ 594600 h 1072230"/>
                <a:gd name="connsiteX60" fmla="*/ 1059041 w 1072230"/>
                <a:gd name="connsiteY60" fmla="*/ 651562 h 1072230"/>
                <a:gd name="connsiteX61" fmla="*/ 1044685 w 1072230"/>
                <a:gd name="connsiteY61" fmla="*/ 697807 h 1072230"/>
                <a:gd name="connsiteX62" fmla="*/ 950065 w 1072230"/>
                <a:gd name="connsiteY62" fmla="*/ 707577 h 1072230"/>
                <a:gd name="connsiteX63" fmla="*/ 1010166 w 1072230"/>
                <a:gd name="connsiteY63" fmla="*/ 781521 h 1072230"/>
                <a:gd name="connsiteX64" fmla="*/ 987017 w 1072230"/>
                <a:gd name="connsiteY64" fmla="*/ 824168 h 1072230"/>
                <a:gd name="connsiteX65" fmla="*/ 891580 w 1072230"/>
                <a:gd name="connsiteY65" fmla="*/ 808874 h 1072230"/>
                <a:gd name="connsiteX66" fmla="*/ 930734 w 1072230"/>
                <a:gd name="connsiteY66" fmla="*/ 896385 h 1072230"/>
                <a:gd name="connsiteX67" fmla="*/ 915206 w 1072230"/>
                <a:gd name="connsiteY67" fmla="*/ 915206 h 1072230"/>
                <a:gd name="connsiteX68" fmla="*/ 896385 w 1072230"/>
                <a:gd name="connsiteY68" fmla="*/ 930734 h 1072230"/>
                <a:gd name="connsiteX69" fmla="*/ 808874 w 1072230"/>
                <a:gd name="connsiteY69" fmla="*/ 891580 h 1072230"/>
                <a:gd name="connsiteX70" fmla="*/ 824168 w 1072230"/>
                <a:gd name="connsiteY70" fmla="*/ 987017 h 1072230"/>
                <a:gd name="connsiteX71" fmla="*/ 781520 w 1072230"/>
                <a:gd name="connsiteY71" fmla="*/ 1010166 h 1072230"/>
                <a:gd name="connsiteX72" fmla="*/ 707577 w 1072230"/>
                <a:gd name="connsiteY72" fmla="*/ 950065 h 1072230"/>
                <a:gd name="connsiteX73" fmla="*/ 697807 w 1072230"/>
                <a:gd name="connsiteY73" fmla="*/ 1044685 h 1072230"/>
                <a:gd name="connsiteX74" fmla="*/ 651562 w 1072230"/>
                <a:gd name="connsiteY74" fmla="*/ 1059041 h 1072230"/>
                <a:gd name="connsiteX75" fmla="*/ 594600 w 1072230"/>
                <a:gd name="connsiteY75" fmla="*/ 980336 h 1072230"/>
                <a:gd name="connsiteX76" fmla="*/ 560453 w 1072230"/>
                <a:gd name="connsiteY76" fmla="*/ 1069777 h 1072230"/>
                <a:gd name="connsiteX77" fmla="*/ 536115 w 1072230"/>
                <a:gd name="connsiteY77" fmla="*/ 1072230 h 1072230"/>
                <a:gd name="connsiteX78" fmla="*/ 511777 w 1072230"/>
                <a:gd name="connsiteY78" fmla="*/ 1069777 h 1072230"/>
                <a:gd name="connsiteX79" fmla="*/ 477630 w 1072230"/>
                <a:gd name="connsiteY79" fmla="*/ 980336 h 1072230"/>
                <a:gd name="connsiteX80" fmla="*/ 420668 w 1072230"/>
                <a:gd name="connsiteY80" fmla="*/ 1059041 h 1072230"/>
                <a:gd name="connsiteX81" fmla="*/ 374423 w 1072230"/>
                <a:gd name="connsiteY81" fmla="*/ 1044685 h 1072230"/>
                <a:gd name="connsiteX82" fmla="*/ 364653 w 1072230"/>
                <a:gd name="connsiteY82" fmla="*/ 950065 h 1072230"/>
                <a:gd name="connsiteX83" fmla="*/ 290710 w 1072230"/>
                <a:gd name="connsiteY83" fmla="*/ 1010166 h 1072230"/>
                <a:gd name="connsiteX84" fmla="*/ 248062 w 1072230"/>
                <a:gd name="connsiteY84" fmla="*/ 987017 h 1072230"/>
                <a:gd name="connsiteX85" fmla="*/ 263356 w 1072230"/>
                <a:gd name="connsiteY85" fmla="*/ 891580 h 1072230"/>
                <a:gd name="connsiteX86" fmla="*/ 175845 w 1072230"/>
                <a:gd name="connsiteY86" fmla="*/ 930734 h 1072230"/>
                <a:gd name="connsiteX87" fmla="*/ 157025 w 1072230"/>
                <a:gd name="connsiteY87" fmla="*/ 915206 h 1072230"/>
                <a:gd name="connsiteX88" fmla="*/ 141496 w 1072230"/>
                <a:gd name="connsiteY88" fmla="*/ 896385 h 1072230"/>
                <a:gd name="connsiteX89" fmla="*/ 180650 w 1072230"/>
                <a:gd name="connsiteY89" fmla="*/ 808874 h 1072230"/>
                <a:gd name="connsiteX90" fmla="*/ 85213 w 1072230"/>
                <a:gd name="connsiteY90" fmla="*/ 824168 h 1072230"/>
                <a:gd name="connsiteX91" fmla="*/ 62065 w 1072230"/>
                <a:gd name="connsiteY91" fmla="*/ 781521 h 1072230"/>
                <a:gd name="connsiteX92" fmla="*/ 122165 w 1072230"/>
                <a:gd name="connsiteY92" fmla="*/ 707577 h 1072230"/>
                <a:gd name="connsiteX93" fmla="*/ 27545 w 1072230"/>
                <a:gd name="connsiteY93" fmla="*/ 697807 h 1072230"/>
                <a:gd name="connsiteX94" fmla="*/ 13189 w 1072230"/>
                <a:gd name="connsiteY94" fmla="*/ 651562 h 1072230"/>
                <a:gd name="connsiteX95" fmla="*/ 91894 w 1072230"/>
                <a:gd name="connsiteY95" fmla="*/ 594600 h 1072230"/>
                <a:gd name="connsiteX96" fmla="*/ 2453 w 1072230"/>
                <a:gd name="connsiteY96" fmla="*/ 560453 h 1072230"/>
                <a:gd name="connsiteX97" fmla="*/ 0 w 1072230"/>
                <a:gd name="connsiteY97" fmla="*/ 536115 h 1072230"/>
                <a:gd name="connsiteX98" fmla="*/ 2453 w 1072230"/>
                <a:gd name="connsiteY98" fmla="*/ 511777 h 1072230"/>
                <a:gd name="connsiteX99" fmla="*/ 91894 w 1072230"/>
                <a:gd name="connsiteY99" fmla="*/ 477630 h 1072230"/>
                <a:gd name="connsiteX100" fmla="*/ 13189 w 1072230"/>
                <a:gd name="connsiteY100" fmla="*/ 420668 h 1072230"/>
                <a:gd name="connsiteX101" fmla="*/ 27545 w 1072230"/>
                <a:gd name="connsiteY101" fmla="*/ 374423 h 1072230"/>
                <a:gd name="connsiteX102" fmla="*/ 122165 w 1072230"/>
                <a:gd name="connsiteY102" fmla="*/ 364653 h 1072230"/>
                <a:gd name="connsiteX103" fmla="*/ 62065 w 1072230"/>
                <a:gd name="connsiteY103" fmla="*/ 290710 h 1072230"/>
                <a:gd name="connsiteX104" fmla="*/ 85213 w 1072230"/>
                <a:gd name="connsiteY104" fmla="*/ 248062 h 1072230"/>
                <a:gd name="connsiteX105" fmla="*/ 180650 w 1072230"/>
                <a:gd name="connsiteY105" fmla="*/ 263356 h 1072230"/>
                <a:gd name="connsiteX106" fmla="*/ 141496 w 1072230"/>
                <a:gd name="connsiteY106" fmla="*/ 175845 h 1072230"/>
                <a:gd name="connsiteX107" fmla="*/ 157025 w 1072230"/>
                <a:gd name="connsiteY107" fmla="*/ 157025 h 1072230"/>
                <a:gd name="connsiteX108" fmla="*/ 175845 w 1072230"/>
                <a:gd name="connsiteY108" fmla="*/ 141496 h 1072230"/>
                <a:gd name="connsiteX109" fmla="*/ 263356 w 1072230"/>
                <a:gd name="connsiteY109" fmla="*/ 180650 h 1072230"/>
                <a:gd name="connsiteX110" fmla="*/ 248062 w 1072230"/>
                <a:gd name="connsiteY110" fmla="*/ 85213 h 1072230"/>
                <a:gd name="connsiteX111" fmla="*/ 290710 w 1072230"/>
                <a:gd name="connsiteY111" fmla="*/ 62065 h 1072230"/>
                <a:gd name="connsiteX112" fmla="*/ 364653 w 1072230"/>
                <a:gd name="connsiteY112" fmla="*/ 122165 h 1072230"/>
                <a:gd name="connsiteX113" fmla="*/ 374423 w 1072230"/>
                <a:gd name="connsiteY113" fmla="*/ 27545 h 1072230"/>
                <a:gd name="connsiteX114" fmla="*/ 420668 w 1072230"/>
                <a:gd name="connsiteY114" fmla="*/ 13189 h 1072230"/>
                <a:gd name="connsiteX115" fmla="*/ 477630 w 1072230"/>
                <a:gd name="connsiteY115" fmla="*/ 91894 h 1072230"/>
                <a:gd name="connsiteX116" fmla="*/ 511777 w 1072230"/>
                <a:gd name="connsiteY116" fmla="*/ 2453 h 10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Lst>
              <a:rect l="l" t="t" r="r" b="b"/>
              <a:pathLst>
                <a:path w="1072230" h="1072230">
                  <a:moveTo>
                    <a:pt x="704234" y="548838"/>
                  </a:moveTo>
                  <a:lnTo>
                    <a:pt x="693389" y="602554"/>
                  </a:lnTo>
                  <a:cubicBezTo>
                    <a:pt x="676115" y="643396"/>
                    <a:pt x="643396" y="676115"/>
                    <a:pt x="602554" y="693389"/>
                  </a:cubicBezTo>
                  <a:lnTo>
                    <a:pt x="568998" y="700164"/>
                  </a:lnTo>
                  <a:lnTo>
                    <a:pt x="568998" y="879092"/>
                  </a:lnTo>
                  <a:lnTo>
                    <a:pt x="598094" y="876524"/>
                  </a:lnTo>
                  <a:cubicBezTo>
                    <a:pt x="738911" y="851371"/>
                    <a:pt x="850563" y="742032"/>
                    <a:pt x="879131" y="602427"/>
                  </a:cubicBezTo>
                  <a:lnTo>
                    <a:pt x="884533" y="548838"/>
                  </a:lnTo>
                  <a:close/>
                  <a:moveTo>
                    <a:pt x="187697" y="548838"/>
                  </a:moveTo>
                  <a:lnTo>
                    <a:pt x="193099" y="602427"/>
                  </a:lnTo>
                  <a:cubicBezTo>
                    <a:pt x="221667" y="742032"/>
                    <a:pt x="333319" y="851371"/>
                    <a:pt x="474136" y="876524"/>
                  </a:cubicBezTo>
                  <a:lnTo>
                    <a:pt x="509616" y="879655"/>
                  </a:lnTo>
                  <a:lnTo>
                    <a:pt x="509616" y="701453"/>
                  </a:lnTo>
                  <a:lnTo>
                    <a:pt x="469676" y="693389"/>
                  </a:lnTo>
                  <a:cubicBezTo>
                    <a:pt x="428834" y="676115"/>
                    <a:pt x="396115" y="643396"/>
                    <a:pt x="378841" y="602554"/>
                  </a:cubicBezTo>
                  <a:lnTo>
                    <a:pt x="367996" y="548838"/>
                  </a:lnTo>
                  <a:close/>
                  <a:moveTo>
                    <a:pt x="536115" y="450771"/>
                  </a:moveTo>
                  <a:cubicBezTo>
                    <a:pt x="488981" y="450771"/>
                    <a:pt x="450771" y="488981"/>
                    <a:pt x="450771" y="536115"/>
                  </a:cubicBezTo>
                  <a:cubicBezTo>
                    <a:pt x="450771" y="583249"/>
                    <a:pt x="488981" y="621459"/>
                    <a:pt x="536115" y="621459"/>
                  </a:cubicBezTo>
                  <a:cubicBezTo>
                    <a:pt x="583249" y="621459"/>
                    <a:pt x="621459" y="583249"/>
                    <a:pt x="621459" y="536115"/>
                  </a:cubicBezTo>
                  <a:cubicBezTo>
                    <a:pt x="621459" y="488981"/>
                    <a:pt x="583249" y="450771"/>
                    <a:pt x="536115" y="450771"/>
                  </a:cubicBezTo>
                  <a:close/>
                  <a:moveTo>
                    <a:pt x="568998" y="185050"/>
                  </a:moveTo>
                  <a:lnTo>
                    <a:pt x="568998" y="372066"/>
                  </a:lnTo>
                  <a:lnTo>
                    <a:pt x="602554" y="378841"/>
                  </a:lnTo>
                  <a:cubicBezTo>
                    <a:pt x="643396" y="396115"/>
                    <a:pt x="676115" y="428834"/>
                    <a:pt x="693389" y="469676"/>
                  </a:cubicBezTo>
                  <a:lnTo>
                    <a:pt x="697383" y="489456"/>
                  </a:lnTo>
                  <a:lnTo>
                    <a:pt x="882502" y="489456"/>
                  </a:lnTo>
                  <a:lnTo>
                    <a:pt x="880775" y="469885"/>
                  </a:lnTo>
                  <a:cubicBezTo>
                    <a:pt x="855622" y="329068"/>
                    <a:pt x="746282" y="217416"/>
                    <a:pt x="606678" y="188848"/>
                  </a:cubicBezTo>
                  <a:close/>
                  <a:moveTo>
                    <a:pt x="509616" y="184073"/>
                  </a:moveTo>
                  <a:lnTo>
                    <a:pt x="474136" y="187204"/>
                  </a:lnTo>
                  <a:cubicBezTo>
                    <a:pt x="333319" y="212357"/>
                    <a:pt x="221667" y="321696"/>
                    <a:pt x="193099" y="461301"/>
                  </a:cubicBezTo>
                  <a:lnTo>
                    <a:pt x="190261" y="489456"/>
                  </a:lnTo>
                  <a:lnTo>
                    <a:pt x="374847" y="489456"/>
                  </a:lnTo>
                  <a:lnTo>
                    <a:pt x="378841" y="469676"/>
                  </a:lnTo>
                  <a:cubicBezTo>
                    <a:pt x="396115" y="428834"/>
                    <a:pt x="428834" y="396115"/>
                    <a:pt x="469676" y="378841"/>
                  </a:cubicBezTo>
                  <a:lnTo>
                    <a:pt x="509616" y="370777"/>
                  </a:lnTo>
                  <a:close/>
                  <a:moveTo>
                    <a:pt x="536115" y="0"/>
                  </a:moveTo>
                  <a:lnTo>
                    <a:pt x="560453" y="2453"/>
                  </a:lnTo>
                  <a:lnTo>
                    <a:pt x="594600" y="91894"/>
                  </a:lnTo>
                  <a:lnTo>
                    <a:pt x="651562" y="13189"/>
                  </a:lnTo>
                  <a:lnTo>
                    <a:pt x="697807" y="27545"/>
                  </a:lnTo>
                  <a:lnTo>
                    <a:pt x="707577" y="122165"/>
                  </a:lnTo>
                  <a:lnTo>
                    <a:pt x="781521" y="62065"/>
                  </a:lnTo>
                  <a:lnTo>
                    <a:pt x="824168" y="85213"/>
                  </a:lnTo>
                  <a:lnTo>
                    <a:pt x="808874" y="180650"/>
                  </a:lnTo>
                  <a:lnTo>
                    <a:pt x="896385" y="141496"/>
                  </a:lnTo>
                  <a:lnTo>
                    <a:pt x="915206" y="157025"/>
                  </a:lnTo>
                  <a:lnTo>
                    <a:pt x="930734" y="175845"/>
                  </a:lnTo>
                  <a:lnTo>
                    <a:pt x="891580" y="263356"/>
                  </a:lnTo>
                  <a:lnTo>
                    <a:pt x="987017" y="248062"/>
                  </a:lnTo>
                  <a:lnTo>
                    <a:pt x="1010166" y="290710"/>
                  </a:lnTo>
                  <a:lnTo>
                    <a:pt x="950065" y="364653"/>
                  </a:lnTo>
                  <a:lnTo>
                    <a:pt x="1044685" y="374423"/>
                  </a:lnTo>
                  <a:lnTo>
                    <a:pt x="1059041" y="420668"/>
                  </a:lnTo>
                  <a:lnTo>
                    <a:pt x="980336" y="477630"/>
                  </a:lnTo>
                  <a:lnTo>
                    <a:pt x="1069777" y="511777"/>
                  </a:lnTo>
                  <a:lnTo>
                    <a:pt x="1072230" y="536115"/>
                  </a:lnTo>
                  <a:lnTo>
                    <a:pt x="1069777" y="560453"/>
                  </a:lnTo>
                  <a:lnTo>
                    <a:pt x="980336" y="594600"/>
                  </a:lnTo>
                  <a:lnTo>
                    <a:pt x="1059041" y="651562"/>
                  </a:lnTo>
                  <a:lnTo>
                    <a:pt x="1044685" y="697807"/>
                  </a:lnTo>
                  <a:lnTo>
                    <a:pt x="950065" y="707577"/>
                  </a:lnTo>
                  <a:lnTo>
                    <a:pt x="1010166" y="781521"/>
                  </a:lnTo>
                  <a:lnTo>
                    <a:pt x="987017" y="824168"/>
                  </a:lnTo>
                  <a:lnTo>
                    <a:pt x="891580" y="808874"/>
                  </a:lnTo>
                  <a:lnTo>
                    <a:pt x="930734" y="896385"/>
                  </a:lnTo>
                  <a:lnTo>
                    <a:pt x="915206" y="915206"/>
                  </a:lnTo>
                  <a:lnTo>
                    <a:pt x="896385" y="930734"/>
                  </a:lnTo>
                  <a:lnTo>
                    <a:pt x="808874" y="891580"/>
                  </a:lnTo>
                  <a:lnTo>
                    <a:pt x="824168" y="987017"/>
                  </a:lnTo>
                  <a:lnTo>
                    <a:pt x="781520" y="1010166"/>
                  </a:lnTo>
                  <a:lnTo>
                    <a:pt x="707577" y="950065"/>
                  </a:lnTo>
                  <a:lnTo>
                    <a:pt x="697807" y="1044685"/>
                  </a:lnTo>
                  <a:lnTo>
                    <a:pt x="651562" y="1059041"/>
                  </a:lnTo>
                  <a:lnTo>
                    <a:pt x="594600" y="980336"/>
                  </a:lnTo>
                  <a:lnTo>
                    <a:pt x="560453" y="1069777"/>
                  </a:lnTo>
                  <a:lnTo>
                    <a:pt x="536115" y="1072230"/>
                  </a:lnTo>
                  <a:lnTo>
                    <a:pt x="511777" y="1069777"/>
                  </a:lnTo>
                  <a:lnTo>
                    <a:pt x="477630" y="980336"/>
                  </a:lnTo>
                  <a:lnTo>
                    <a:pt x="420668" y="1059041"/>
                  </a:lnTo>
                  <a:lnTo>
                    <a:pt x="374423" y="1044685"/>
                  </a:lnTo>
                  <a:lnTo>
                    <a:pt x="364653" y="950065"/>
                  </a:lnTo>
                  <a:lnTo>
                    <a:pt x="290710" y="1010166"/>
                  </a:lnTo>
                  <a:lnTo>
                    <a:pt x="248062" y="987017"/>
                  </a:lnTo>
                  <a:lnTo>
                    <a:pt x="263356" y="891580"/>
                  </a:lnTo>
                  <a:lnTo>
                    <a:pt x="175845" y="930734"/>
                  </a:lnTo>
                  <a:lnTo>
                    <a:pt x="157025" y="915206"/>
                  </a:lnTo>
                  <a:lnTo>
                    <a:pt x="141496" y="896385"/>
                  </a:lnTo>
                  <a:lnTo>
                    <a:pt x="180650" y="808874"/>
                  </a:lnTo>
                  <a:lnTo>
                    <a:pt x="85213" y="824168"/>
                  </a:lnTo>
                  <a:lnTo>
                    <a:pt x="62065" y="781521"/>
                  </a:lnTo>
                  <a:lnTo>
                    <a:pt x="122165" y="707577"/>
                  </a:lnTo>
                  <a:lnTo>
                    <a:pt x="27545" y="697807"/>
                  </a:lnTo>
                  <a:lnTo>
                    <a:pt x="13189" y="651562"/>
                  </a:lnTo>
                  <a:lnTo>
                    <a:pt x="91894" y="594600"/>
                  </a:lnTo>
                  <a:lnTo>
                    <a:pt x="2453" y="560453"/>
                  </a:lnTo>
                  <a:lnTo>
                    <a:pt x="0" y="536115"/>
                  </a:lnTo>
                  <a:lnTo>
                    <a:pt x="2453" y="511777"/>
                  </a:lnTo>
                  <a:lnTo>
                    <a:pt x="91894" y="477630"/>
                  </a:lnTo>
                  <a:lnTo>
                    <a:pt x="13189" y="420668"/>
                  </a:lnTo>
                  <a:lnTo>
                    <a:pt x="27545" y="374423"/>
                  </a:lnTo>
                  <a:lnTo>
                    <a:pt x="122165" y="364653"/>
                  </a:lnTo>
                  <a:lnTo>
                    <a:pt x="62065" y="290710"/>
                  </a:lnTo>
                  <a:lnTo>
                    <a:pt x="85213" y="248062"/>
                  </a:lnTo>
                  <a:lnTo>
                    <a:pt x="180650" y="263356"/>
                  </a:lnTo>
                  <a:lnTo>
                    <a:pt x="141496" y="175845"/>
                  </a:lnTo>
                  <a:lnTo>
                    <a:pt x="157025" y="157025"/>
                  </a:lnTo>
                  <a:lnTo>
                    <a:pt x="175845" y="141496"/>
                  </a:lnTo>
                  <a:lnTo>
                    <a:pt x="263356" y="180650"/>
                  </a:lnTo>
                  <a:lnTo>
                    <a:pt x="248062" y="85213"/>
                  </a:lnTo>
                  <a:lnTo>
                    <a:pt x="290710" y="62065"/>
                  </a:lnTo>
                  <a:lnTo>
                    <a:pt x="364653" y="122165"/>
                  </a:lnTo>
                  <a:lnTo>
                    <a:pt x="374423" y="27545"/>
                  </a:lnTo>
                  <a:lnTo>
                    <a:pt x="420668" y="13189"/>
                  </a:lnTo>
                  <a:lnTo>
                    <a:pt x="477630" y="91894"/>
                  </a:lnTo>
                  <a:lnTo>
                    <a:pt x="511777" y="2453"/>
                  </a:lnTo>
                  <a:close/>
                </a:path>
              </a:pathLst>
            </a:custGeom>
            <a:solidFill>
              <a:srgbClr val="3A3A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35"/>
            <p:cNvSpPr/>
            <p:nvPr/>
          </p:nvSpPr>
          <p:spPr>
            <a:xfrm rot="2700000">
              <a:off x="5749093" y="1601982"/>
              <a:ext cx="60720" cy="60720"/>
            </a:xfrm>
            <a:custGeom>
              <a:avLst/>
              <a:gdLst>
                <a:gd name="connsiteX0" fmla="*/ 704234 w 1072230"/>
                <a:gd name="connsiteY0" fmla="*/ 548838 h 1072230"/>
                <a:gd name="connsiteX1" fmla="*/ 693389 w 1072230"/>
                <a:gd name="connsiteY1" fmla="*/ 602554 h 1072230"/>
                <a:gd name="connsiteX2" fmla="*/ 602554 w 1072230"/>
                <a:gd name="connsiteY2" fmla="*/ 693389 h 1072230"/>
                <a:gd name="connsiteX3" fmla="*/ 568998 w 1072230"/>
                <a:gd name="connsiteY3" fmla="*/ 700164 h 1072230"/>
                <a:gd name="connsiteX4" fmla="*/ 568998 w 1072230"/>
                <a:gd name="connsiteY4" fmla="*/ 879092 h 1072230"/>
                <a:gd name="connsiteX5" fmla="*/ 598094 w 1072230"/>
                <a:gd name="connsiteY5" fmla="*/ 876524 h 1072230"/>
                <a:gd name="connsiteX6" fmla="*/ 879131 w 1072230"/>
                <a:gd name="connsiteY6" fmla="*/ 602427 h 1072230"/>
                <a:gd name="connsiteX7" fmla="*/ 884533 w 1072230"/>
                <a:gd name="connsiteY7" fmla="*/ 548838 h 1072230"/>
                <a:gd name="connsiteX8" fmla="*/ 187697 w 1072230"/>
                <a:gd name="connsiteY8" fmla="*/ 548838 h 1072230"/>
                <a:gd name="connsiteX9" fmla="*/ 193099 w 1072230"/>
                <a:gd name="connsiteY9" fmla="*/ 602427 h 1072230"/>
                <a:gd name="connsiteX10" fmla="*/ 474136 w 1072230"/>
                <a:gd name="connsiteY10" fmla="*/ 876524 h 1072230"/>
                <a:gd name="connsiteX11" fmla="*/ 509616 w 1072230"/>
                <a:gd name="connsiteY11" fmla="*/ 879655 h 1072230"/>
                <a:gd name="connsiteX12" fmla="*/ 509616 w 1072230"/>
                <a:gd name="connsiteY12" fmla="*/ 701453 h 1072230"/>
                <a:gd name="connsiteX13" fmla="*/ 469676 w 1072230"/>
                <a:gd name="connsiteY13" fmla="*/ 693389 h 1072230"/>
                <a:gd name="connsiteX14" fmla="*/ 378841 w 1072230"/>
                <a:gd name="connsiteY14" fmla="*/ 602554 h 1072230"/>
                <a:gd name="connsiteX15" fmla="*/ 367996 w 1072230"/>
                <a:gd name="connsiteY15" fmla="*/ 548838 h 1072230"/>
                <a:gd name="connsiteX16" fmla="*/ 536115 w 1072230"/>
                <a:gd name="connsiteY16" fmla="*/ 450771 h 1072230"/>
                <a:gd name="connsiteX17" fmla="*/ 450771 w 1072230"/>
                <a:gd name="connsiteY17" fmla="*/ 536115 h 1072230"/>
                <a:gd name="connsiteX18" fmla="*/ 536115 w 1072230"/>
                <a:gd name="connsiteY18" fmla="*/ 621459 h 1072230"/>
                <a:gd name="connsiteX19" fmla="*/ 621459 w 1072230"/>
                <a:gd name="connsiteY19" fmla="*/ 536115 h 1072230"/>
                <a:gd name="connsiteX20" fmla="*/ 536115 w 1072230"/>
                <a:gd name="connsiteY20" fmla="*/ 450771 h 1072230"/>
                <a:gd name="connsiteX21" fmla="*/ 568998 w 1072230"/>
                <a:gd name="connsiteY21" fmla="*/ 185050 h 1072230"/>
                <a:gd name="connsiteX22" fmla="*/ 568998 w 1072230"/>
                <a:gd name="connsiteY22" fmla="*/ 372066 h 1072230"/>
                <a:gd name="connsiteX23" fmla="*/ 602554 w 1072230"/>
                <a:gd name="connsiteY23" fmla="*/ 378841 h 1072230"/>
                <a:gd name="connsiteX24" fmla="*/ 693389 w 1072230"/>
                <a:gd name="connsiteY24" fmla="*/ 469676 h 1072230"/>
                <a:gd name="connsiteX25" fmla="*/ 697383 w 1072230"/>
                <a:gd name="connsiteY25" fmla="*/ 489456 h 1072230"/>
                <a:gd name="connsiteX26" fmla="*/ 882502 w 1072230"/>
                <a:gd name="connsiteY26" fmla="*/ 489456 h 1072230"/>
                <a:gd name="connsiteX27" fmla="*/ 880775 w 1072230"/>
                <a:gd name="connsiteY27" fmla="*/ 469885 h 1072230"/>
                <a:gd name="connsiteX28" fmla="*/ 606678 w 1072230"/>
                <a:gd name="connsiteY28" fmla="*/ 188848 h 1072230"/>
                <a:gd name="connsiteX29" fmla="*/ 509616 w 1072230"/>
                <a:gd name="connsiteY29" fmla="*/ 184073 h 1072230"/>
                <a:gd name="connsiteX30" fmla="*/ 474136 w 1072230"/>
                <a:gd name="connsiteY30" fmla="*/ 187204 h 1072230"/>
                <a:gd name="connsiteX31" fmla="*/ 193099 w 1072230"/>
                <a:gd name="connsiteY31" fmla="*/ 461301 h 1072230"/>
                <a:gd name="connsiteX32" fmla="*/ 190261 w 1072230"/>
                <a:gd name="connsiteY32" fmla="*/ 489456 h 1072230"/>
                <a:gd name="connsiteX33" fmla="*/ 374847 w 1072230"/>
                <a:gd name="connsiteY33" fmla="*/ 489456 h 1072230"/>
                <a:gd name="connsiteX34" fmla="*/ 378841 w 1072230"/>
                <a:gd name="connsiteY34" fmla="*/ 469676 h 1072230"/>
                <a:gd name="connsiteX35" fmla="*/ 469676 w 1072230"/>
                <a:gd name="connsiteY35" fmla="*/ 378841 h 1072230"/>
                <a:gd name="connsiteX36" fmla="*/ 509616 w 1072230"/>
                <a:gd name="connsiteY36" fmla="*/ 370777 h 1072230"/>
                <a:gd name="connsiteX37" fmla="*/ 536115 w 1072230"/>
                <a:gd name="connsiteY37" fmla="*/ 0 h 1072230"/>
                <a:gd name="connsiteX38" fmla="*/ 560453 w 1072230"/>
                <a:gd name="connsiteY38" fmla="*/ 2453 h 1072230"/>
                <a:gd name="connsiteX39" fmla="*/ 594600 w 1072230"/>
                <a:gd name="connsiteY39" fmla="*/ 91894 h 1072230"/>
                <a:gd name="connsiteX40" fmla="*/ 651562 w 1072230"/>
                <a:gd name="connsiteY40" fmla="*/ 13189 h 1072230"/>
                <a:gd name="connsiteX41" fmla="*/ 697807 w 1072230"/>
                <a:gd name="connsiteY41" fmla="*/ 27545 h 1072230"/>
                <a:gd name="connsiteX42" fmla="*/ 707577 w 1072230"/>
                <a:gd name="connsiteY42" fmla="*/ 122165 h 1072230"/>
                <a:gd name="connsiteX43" fmla="*/ 781521 w 1072230"/>
                <a:gd name="connsiteY43" fmla="*/ 62065 h 1072230"/>
                <a:gd name="connsiteX44" fmla="*/ 824168 w 1072230"/>
                <a:gd name="connsiteY44" fmla="*/ 85213 h 1072230"/>
                <a:gd name="connsiteX45" fmla="*/ 808874 w 1072230"/>
                <a:gd name="connsiteY45" fmla="*/ 180650 h 1072230"/>
                <a:gd name="connsiteX46" fmla="*/ 896385 w 1072230"/>
                <a:gd name="connsiteY46" fmla="*/ 141496 h 1072230"/>
                <a:gd name="connsiteX47" fmla="*/ 915206 w 1072230"/>
                <a:gd name="connsiteY47" fmla="*/ 157025 h 1072230"/>
                <a:gd name="connsiteX48" fmla="*/ 930734 w 1072230"/>
                <a:gd name="connsiteY48" fmla="*/ 175845 h 1072230"/>
                <a:gd name="connsiteX49" fmla="*/ 891580 w 1072230"/>
                <a:gd name="connsiteY49" fmla="*/ 263356 h 1072230"/>
                <a:gd name="connsiteX50" fmla="*/ 987017 w 1072230"/>
                <a:gd name="connsiteY50" fmla="*/ 248062 h 1072230"/>
                <a:gd name="connsiteX51" fmla="*/ 1010166 w 1072230"/>
                <a:gd name="connsiteY51" fmla="*/ 290710 h 1072230"/>
                <a:gd name="connsiteX52" fmla="*/ 950065 w 1072230"/>
                <a:gd name="connsiteY52" fmla="*/ 364653 h 1072230"/>
                <a:gd name="connsiteX53" fmla="*/ 1044685 w 1072230"/>
                <a:gd name="connsiteY53" fmla="*/ 374423 h 1072230"/>
                <a:gd name="connsiteX54" fmla="*/ 1059041 w 1072230"/>
                <a:gd name="connsiteY54" fmla="*/ 420668 h 1072230"/>
                <a:gd name="connsiteX55" fmla="*/ 980336 w 1072230"/>
                <a:gd name="connsiteY55" fmla="*/ 477630 h 1072230"/>
                <a:gd name="connsiteX56" fmla="*/ 1069777 w 1072230"/>
                <a:gd name="connsiteY56" fmla="*/ 511777 h 1072230"/>
                <a:gd name="connsiteX57" fmla="*/ 1072230 w 1072230"/>
                <a:gd name="connsiteY57" fmla="*/ 536115 h 1072230"/>
                <a:gd name="connsiteX58" fmla="*/ 1069777 w 1072230"/>
                <a:gd name="connsiteY58" fmla="*/ 560453 h 1072230"/>
                <a:gd name="connsiteX59" fmla="*/ 980336 w 1072230"/>
                <a:gd name="connsiteY59" fmla="*/ 594600 h 1072230"/>
                <a:gd name="connsiteX60" fmla="*/ 1059041 w 1072230"/>
                <a:gd name="connsiteY60" fmla="*/ 651562 h 1072230"/>
                <a:gd name="connsiteX61" fmla="*/ 1044685 w 1072230"/>
                <a:gd name="connsiteY61" fmla="*/ 697807 h 1072230"/>
                <a:gd name="connsiteX62" fmla="*/ 950065 w 1072230"/>
                <a:gd name="connsiteY62" fmla="*/ 707577 h 1072230"/>
                <a:gd name="connsiteX63" fmla="*/ 1010166 w 1072230"/>
                <a:gd name="connsiteY63" fmla="*/ 781521 h 1072230"/>
                <a:gd name="connsiteX64" fmla="*/ 987017 w 1072230"/>
                <a:gd name="connsiteY64" fmla="*/ 824168 h 1072230"/>
                <a:gd name="connsiteX65" fmla="*/ 891580 w 1072230"/>
                <a:gd name="connsiteY65" fmla="*/ 808874 h 1072230"/>
                <a:gd name="connsiteX66" fmla="*/ 930734 w 1072230"/>
                <a:gd name="connsiteY66" fmla="*/ 896385 h 1072230"/>
                <a:gd name="connsiteX67" fmla="*/ 915206 w 1072230"/>
                <a:gd name="connsiteY67" fmla="*/ 915206 h 1072230"/>
                <a:gd name="connsiteX68" fmla="*/ 896385 w 1072230"/>
                <a:gd name="connsiteY68" fmla="*/ 930734 h 1072230"/>
                <a:gd name="connsiteX69" fmla="*/ 808874 w 1072230"/>
                <a:gd name="connsiteY69" fmla="*/ 891580 h 1072230"/>
                <a:gd name="connsiteX70" fmla="*/ 824168 w 1072230"/>
                <a:gd name="connsiteY70" fmla="*/ 987017 h 1072230"/>
                <a:gd name="connsiteX71" fmla="*/ 781520 w 1072230"/>
                <a:gd name="connsiteY71" fmla="*/ 1010166 h 1072230"/>
                <a:gd name="connsiteX72" fmla="*/ 707577 w 1072230"/>
                <a:gd name="connsiteY72" fmla="*/ 950065 h 1072230"/>
                <a:gd name="connsiteX73" fmla="*/ 697807 w 1072230"/>
                <a:gd name="connsiteY73" fmla="*/ 1044685 h 1072230"/>
                <a:gd name="connsiteX74" fmla="*/ 651562 w 1072230"/>
                <a:gd name="connsiteY74" fmla="*/ 1059041 h 1072230"/>
                <a:gd name="connsiteX75" fmla="*/ 594600 w 1072230"/>
                <a:gd name="connsiteY75" fmla="*/ 980336 h 1072230"/>
                <a:gd name="connsiteX76" fmla="*/ 560453 w 1072230"/>
                <a:gd name="connsiteY76" fmla="*/ 1069777 h 1072230"/>
                <a:gd name="connsiteX77" fmla="*/ 536115 w 1072230"/>
                <a:gd name="connsiteY77" fmla="*/ 1072230 h 1072230"/>
                <a:gd name="connsiteX78" fmla="*/ 511777 w 1072230"/>
                <a:gd name="connsiteY78" fmla="*/ 1069777 h 1072230"/>
                <a:gd name="connsiteX79" fmla="*/ 477630 w 1072230"/>
                <a:gd name="connsiteY79" fmla="*/ 980336 h 1072230"/>
                <a:gd name="connsiteX80" fmla="*/ 420668 w 1072230"/>
                <a:gd name="connsiteY80" fmla="*/ 1059041 h 1072230"/>
                <a:gd name="connsiteX81" fmla="*/ 374423 w 1072230"/>
                <a:gd name="connsiteY81" fmla="*/ 1044685 h 1072230"/>
                <a:gd name="connsiteX82" fmla="*/ 364653 w 1072230"/>
                <a:gd name="connsiteY82" fmla="*/ 950065 h 1072230"/>
                <a:gd name="connsiteX83" fmla="*/ 290710 w 1072230"/>
                <a:gd name="connsiteY83" fmla="*/ 1010166 h 1072230"/>
                <a:gd name="connsiteX84" fmla="*/ 248062 w 1072230"/>
                <a:gd name="connsiteY84" fmla="*/ 987017 h 1072230"/>
                <a:gd name="connsiteX85" fmla="*/ 263356 w 1072230"/>
                <a:gd name="connsiteY85" fmla="*/ 891580 h 1072230"/>
                <a:gd name="connsiteX86" fmla="*/ 175845 w 1072230"/>
                <a:gd name="connsiteY86" fmla="*/ 930734 h 1072230"/>
                <a:gd name="connsiteX87" fmla="*/ 157025 w 1072230"/>
                <a:gd name="connsiteY87" fmla="*/ 915206 h 1072230"/>
                <a:gd name="connsiteX88" fmla="*/ 141496 w 1072230"/>
                <a:gd name="connsiteY88" fmla="*/ 896385 h 1072230"/>
                <a:gd name="connsiteX89" fmla="*/ 180650 w 1072230"/>
                <a:gd name="connsiteY89" fmla="*/ 808874 h 1072230"/>
                <a:gd name="connsiteX90" fmla="*/ 85213 w 1072230"/>
                <a:gd name="connsiteY90" fmla="*/ 824168 h 1072230"/>
                <a:gd name="connsiteX91" fmla="*/ 62065 w 1072230"/>
                <a:gd name="connsiteY91" fmla="*/ 781521 h 1072230"/>
                <a:gd name="connsiteX92" fmla="*/ 122165 w 1072230"/>
                <a:gd name="connsiteY92" fmla="*/ 707577 h 1072230"/>
                <a:gd name="connsiteX93" fmla="*/ 27545 w 1072230"/>
                <a:gd name="connsiteY93" fmla="*/ 697807 h 1072230"/>
                <a:gd name="connsiteX94" fmla="*/ 13189 w 1072230"/>
                <a:gd name="connsiteY94" fmla="*/ 651562 h 1072230"/>
                <a:gd name="connsiteX95" fmla="*/ 91894 w 1072230"/>
                <a:gd name="connsiteY95" fmla="*/ 594600 h 1072230"/>
                <a:gd name="connsiteX96" fmla="*/ 2453 w 1072230"/>
                <a:gd name="connsiteY96" fmla="*/ 560453 h 1072230"/>
                <a:gd name="connsiteX97" fmla="*/ 0 w 1072230"/>
                <a:gd name="connsiteY97" fmla="*/ 536115 h 1072230"/>
                <a:gd name="connsiteX98" fmla="*/ 2453 w 1072230"/>
                <a:gd name="connsiteY98" fmla="*/ 511777 h 1072230"/>
                <a:gd name="connsiteX99" fmla="*/ 91894 w 1072230"/>
                <a:gd name="connsiteY99" fmla="*/ 477630 h 1072230"/>
                <a:gd name="connsiteX100" fmla="*/ 13189 w 1072230"/>
                <a:gd name="connsiteY100" fmla="*/ 420668 h 1072230"/>
                <a:gd name="connsiteX101" fmla="*/ 27545 w 1072230"/>
                <a:gd name="connsiteY101" fmla="*/ 374423 h 1072230"/>
                <a:gd name="connsiteX102" fmla="*/ 122165 w 1072230"/>
                <a:gd name="connsiteY102" fmla="*/ 364653 h 1072230"/>
                <a:gd name="connsiteX103" fmla="*/ 62065 w 1072230"/>
                <a:gd name="connsiteY103" fmla="*/ 290710 h 1072230"/>
                <a:gd name="connsiteX104" fmla="*/ 85213 w 1072230"/>
                <a:gd name="connsiteY104" fmla="*/ 248062 h 1072230"/>
                <a:gd name="connsiteX105" fmla="*/ 180650 w 1072230"/>
                <a:gd name="connsiteY105" fmla="*/ 263356 h 1072230"/>
                <a:gd name="connsiteX106" fmla="*/ 141496 w 1072230"/>
                <a:gd name="connsiteY106" fmla="*/ 175845 h 1072230"/>
                <a:gd name="connsiteX107" fmla="*/ 157025 w 1072230"/>
                <a:gd name="connsiteY107" fmla="*/ 157025 h 1072230"/>
                <a:gd name="connsiteX108" fmla="*/ 175845 w 1072230"/>
                <a:gd name="connsiteY108" fmla="*/ 141496 h 1072230"/>
                <a:gd name="connsiteX109" fmla="*/ 263356 w 1072230"/>
                <a:gd name="connsiteY109" fmla="*/ 180650 h 1072230"/>
                <a:gd name="connsiteX110" fmla="*/ 248062 w 1072230"/>
                <a:gd name="connsiteY110" fmla="*/ 85213 h 1072230"/>
                <a:gd name="connsiteX111" fmla="*/ 290710 w 1072230"/>
                <a:gd name="connsiteY111" fmla="*/ 62065 h 1072230"/>
                <a:gd name="connsiteX112" fmla="*/ 364653 w 1072230"/>
                <a:gd name="connsiteY112" fmla="*/ 122165 h 1072230"/>
                <a:gd name="connsiteX113" fmla="*/ 374423 w 1072230"/>
                <a:gd name="connsiteY113" fmla="*/ 27545 h 1072230"/>
                <a:gd name="connsiteX114" fmla="*/ 420668 w 1072230"/>
                <a:gd name="connsiteY114" fmla="*/ 13189 h 1072230"/>
                <a:gd name="connsiteX115" fmla="*/ 477630 w 1072230"/>
                <a:gd name="connsiteY115" fmla="*/ 91894 h 1072230"/>
                <a:gd name="connsiteX116" fmla="*/ 511777 w 1072230"/>
                <a:gd name="connsiteY116" fmla="*/ 2453 h 10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Lst>
              <a:rect l="l" t="t" r="r" b="b"/>
              <a:pathLst>
                <a:path w="1072230" h="1072230">
                  <a:moveTo>
                    <a:pt x="704234" y="548838"/>
                  </a:moveTo>
                  <a:lnTo>
                    <a:pt x="693389" y="602554"/>
                  </a:lnTo>
                  <a:cubicBezTo>
                    <a:pt x="676115" y="643396"/>
                    <a:pt x="643396" y="676115"/>
                    <a:pt x="602554" y="693389"/>
                  </a:cubicBezTo>
                  <a:lnTo>
                    <a:pt x="568998" y="700164"/>
                  </a:lnTo>
                  <a:lnTo>
                    <a:pt x="568998" y="879092"/>
                  </a:lnTo>
                  <a:lnTo>
                    <a:pt x="598094" y="876524"/>
                  </a:lnTo>
                  <a:cubicBezTo>
                    <a:pt x="738911" y="851371"/>
                    <a:pt x="850563" y="742032"/>
                    <a:pt x="879131" y="602427"/>
                  </a:cubicBezTo>
                  <a:lnTo>
                    <a:pt x="884533" y="548838"/>
                  </a:lnTo>
                  <a:close/>
                  <a:moveTo>
                    <a:pt x="187697" y="548838"/>
                  </a:moveTo>
                  <a:lnTo>
                    <a:pt x="193099" y="602427"/>
                  </a:lnTo>
                  <a:cubicBezTo>
                    <a:pt x="221667" y="742032"/>
                    <a:pt x="333319" y="851371"/>
                    <a:pt x="474136" y="876524"/>
                  </a:cubicBezTo>
                  <a:lnTo>
                    <a:pt x="509616" y="879655"/>
                  </a:lnTo>
                  <a:lnTo>
                    <a:pt x="509616" y="701453"/>
                  </a:lnTo>
                  <a:lnTo>
                    <a:pt x="469676" y="693389"/>
                  </a:lnTo>
                  <a:cubicBezTo>
                    <a:pt x="428834" y="676115"/>
                    <a:pt x="396115" y="643396"/>
                    <a:pt x="378841" y="602554"/>
                  </a:cubicBezTo>
                  <a:lnTo>
                    <a:pt x="367996" y="548838"/>
                  </a:lnTo>
                  <a:close/>
                  <a:moveTo>
                    <a:pt x="536115" y="450771"/>
                  </a:moveTo>
                  <a:cubicBezTo>
                    <a:pt x="488981" y="450771"/>
                    <a:pt x="450771" y="488981"/>
                    <a:pt x="450771" y="536115"/>
                  </a:cubicBezTo>
                  <a:cubicBezTo>
                    <a:pt x="450771" y="583249"/>
                    <a:pt x="488981" y="621459"/>
                    <a:pt x="536115" y="621459"/>
                  </a:cubicBezTo>
                  <a:cubicBezTo>
                    <a:pt x="583249" y="621459"/>
                    <a:pt x="621459" y="583249"/>
                    <a:pt x="621459" y="536115"/>
                  </a:cubicBezTo>
                  <a:cubicBezTo>
                    <a:pt x="621459" y="488981"/>
                    <a:pt x="583249" y="450771"/>
                    <a:pt x="536115" y="450771"/>
                  </a:cubicBezTo>
                  <a:close/>
                  <a:moveTo>
                    <a:pt x="568998" y="185050"/>
                  </a:moveTo>
                  <a:lnTo>
                    <a:pt x="568998" y="372066"/>
                  </a:lnTo>
                  <a:lnTo>
                    <a:pt x="602554" y="378841"/>
                  </a:lnTo>
                  <a:cubicBezTo>
                    <a:pt x="643396" y="396115"/>
                    <a:pt x="676115" y="428834"/>
                    <a:pt x="693389" y="469676"/>
                  </a:cubicBezTo>
                  <a:lnTo>
                    <a:pt x="697383" y="489456"/>
                  </a:lnTo>
                  <a:lnTo>
                    <a:pt x="882502" y="489456"/>
                  </a:lnTo>
                  <a:lnTo>
                    <a:pt x="880775" y="469885"/>
                  </a:lnTo>
                  <a:cubicBezTo>
                    <a:pt x="855622" y="329068"/>
                    <a:pt x="746282" y="217416"/>
                    <a:pt x="606678" y="188848"/>
                  </a:cubicBezTo>
                  <a:close/>
                  <a:moveTo>
                    <a:pt x="509616" y="184073"/>
                  </a:moveTo>
                  <a:lnTo>
                    <a:pt x="474136" y="187204"/>
                  </a:lnTo>
                  <a:cubicBezTo>
                    <a:pt x="333319" y="212357"/>
                    <a:pt x="221667" y="321696"/>
                    <a:pt x="193099" y="461301"/>
                  </a:cubicBezTo>
                  <a:lnTo>
                    <a:pt x="190261" y="489456"/>
                  </a:lnTo>
                  <a:lnTo>
                    <a:pt x="374847" y="489456"/>
                  </a:lnTo>
                  <a:lnTo>
                    <a:pt x="378841" y="469676"/>
                  </a:lnTo>
                  <a:cubicBezTo>
                    <a:pt x="396115" y="428834"/>
                    <a:pt x="428834" y="396115"/>
                    <a:pt x="469676" y="378841"/>
                  </a:cubicBezTo>
                  <a:lnTo>
                    <a:pt x="509616" y="370777"/>
                  </a:lnTo>
                  <a:close/>
                  <a:moveTo>
                    <a:pt x="536115" y="0"/>
                  </a:moveTo>
                  <a:lnTo>
                    <a:pt x="560453" y="2453"/>
                  </a:lnTo>
                  <a:lnTo>
                    <a:pt x="594600" y="91894"/>
                  </a:lnTo>
                  <a:lnTo>
                    <a:pt x="651562" y="13189"/>
                  </a:lnTo>
                  <a:lnTo>
                    <a:pt x="697807" y="27545"/>
                  </a:lnTo>
                  <a:lnTo>
                    <a:pt x="707577" y="122165"/>
                  </a:lnTo>
                  <a:lnTo>
                    <a:pt x="781521" y="62065"/>
                  </a:lnTo>
                  <a:lnTo>
                    <a:pt x="824168" y="85213"/>
                  </a:lnTo>
                  <a:lnTo>
                    <a:pt x="808874" y="180650"/>
                  </a:lnTo>
                  <a:lnTo>
                    <a:pt x="896385" y="141496"/>
                  </a:lnTo>
                  <a:lnTo>
                    <a:pt x="915206" y="157025"/>
                  </a:lnTo>
                  <a:lnTo>
                    <a:pt x="930734" y="175845"/>
                  </a:lnTo>
                  <a:lnTo>
                    <a:pt x="891580" y="263356"/>
                  </a:lnTo>
                  <a:lnTo>
                    <a:pt x="987017" y="248062"/>
                  </a:lnTo>
                  <a:lnTo>
                    <a:pt x="1010166" y="290710"/>
                  </a:lnTo>
                  <a:lnTo>
                    <a:pt x="950065" y="364653"/>
                  </a:lnTo>
                  <a:lnTo>
                    <a:pt x="1044685" y="374423"/>
                  </a:lnTo>
                  <a:lnTo>
                    <a:pt x="1059041" y="420668"/>
                  </a:lnTo>
                  <a:lnTo>
                    <a:pt x="980336" y="477630"/>
                  </a:lnTo>
                  <a:lnTo>
                    <a:pt x="1069777" y="511777"/>
                  </a:lnTo>
                  <a:lnTo>
                    <a:pt x="1072230" y="536115"/>
                  </a:lnTo>
                  <a:lnTo>
                    <a:pt x="1069777" y="560453"/>
                  </a:lnTo>
                  <a:lnTo>
                    <a:pt x="980336" y="594600"/>
                  </a:lnTo>
                  <a:lnTo>
                    <a:pt x="1059041" y="651562"/>
                  </a:lnTo>
                  <a:lnTo>
                    <a:pt x="1044685" y="697807"/>
                  </a:lnTo>
                  <a:lnTo>
                    <a:pt x="950065" y="707577"/>
                  </a:lnTo>
                  <a:lnTo>
                    <a:pt x="1010166" y="781521"/>
                  </a:lnTo>
                  <a:lnTo>
                    <a:pt x="987017" y="824168"/>
                  </a:lnTo>
                  <a:lnTo>
                    <a:pt x="891580" y="808874"/>
                  </a:lnTo>
                  <a:lnTo>
                    <a:pt x="930734" y="896385"/>
                  </a:lnTo>
                  <a:lnTo>
                    <a:pt x="915206" y="915206"/>
                  </a:lnTo>
                  <a:lnTo>
                    <a:pt x="896385" y="930734"/>
                  </a:lnTo>
                  <a:lnTo>
                    <a:pt x="808874" y="891580"/>
                  </a:lnTo>
                  <a:lnTo>
                    <a:pt x="824168" y="987017"/>
                  </a:lnTo>
                  <a:lnTo>
                    <a:pt x="781520" y="1010166"/>
                  </a:lnTo>
                  <a:lnTo>
                    <a:pt x="707577" y="950065"/>
                  </a:lnTo>
                  <a:lnTo>
                    <a:pt x="697807" y="1044685"/>
                  </a:lnTo>
                  <a:lnTo>
                    <a:pt x="651562" y="1059041"/>
                  </a:lnTo>
                  <a:lnTo>
                    <a:pt x="594600" y="980336"/>
                  </a:lnTo>
                  <a:lnTo>
                    <a:pt x="560453" y="1069777"/>
                  </a:lnTo>
                  <a:lnTo>
                    <a:pt x="536115" y="1072230"/>
                  </a:lnTo>
                  <a:lnTo>
                    <a:pt x="511777" y="1069777"/>
                  </a:lnTo>
                  <a:lnTo>
                    <a:pt x="477630" y="980336"/>
                  </a:lnTo>
                  <a:lnTo>
                    <a:pt x="420668" y="1059041"/>
                  </a:lnTo>
                  <a:lnTo>
                    <a:pt x="374423" y="1044685"/>
                  </a:lnTo>
                  <a:lnTo>
                    <a:pt x="364653" y="950065"/>
                  </a:lnTo>
                  <a:lnTo>
                    <a:pt x="290710" y="1010166"/>
                  </a:lnTo>
                  <a:lnTo>
                    <a:pt x="248062" y="987017"/>
                  </a:lnTo>
                  <a:lnTo>
                    <a:pt x="263356" y="891580"/>
                  </a:lnTo>
                  <a:lnTo>
                    <a:pt x="175845" y="930734"/>
                  </a:lnTo>
                  <a:lnTo>
                    <a:pt x="157025" y="915206"/>
                  </a:lnTo>
                  <a:lnTo>
                    <a:pt x="141496" y="896385"/>
                  </a:lnTo>
                  <a:lnTo>
                    <a:pt x="180650" y="808874"/>
                  </a:lnTo>
                  <a:lnTo>
                    <a:pt x="85213" y="824168"/>
                  </a:lnTo>
                  <a:lnTo>
                    <a:pt x="62065" y="781521"/>
                  </a:lnTo>
                  <a:lnTo>
                    <a:pt x="122165" y="707577"/>
                  </a:lnTo>
                  <a:lnTo>
                    <a:pt x="27545" y="697807"/>
                  </a:lnTo>
                  <a:lnTo>
                    <a:pt x="13189" y="651562"/>
                  </a:lnTo>
                  <a:lnTo>
                    <a:pt x="91894" y="594600"/>
                  </a:lnTo>
                  <a:lnTo>
                    <a:pt x="2453" y="560453"/>
                  </a:lnTo>
                  <a:lnTo>
                    <a:pt x="0" y="536115"/>
                  </a:lnTo>
                  <a:lnTo>
                    <a:pt x="2453" y="511777"/>
                  </a:lnTo>
                  <a:lnTo>
                    <a:pt x="91894" y="477630"/>
                  </a:lnTo>
                  <a:lnTo>
                    <a:pt x="13189" y="420668"/>
                  </a:lnTo>
                  <a:lnTo>
                    <a:pt x="27545" y="374423"/>
                  </a:lnTo>
                  <a:lnTo>
                    <a:pt x="122165" y="364653"/>
                  </a:lnTo>
                  <a:lnTo>
                    <a:pt x="62065" y="290710"/>
                  </a:lnTo>
                  <a:lnTo>
                    <a:pt x="85213" y="248062"/>
                  </a:lnTo>
                  <a:lnTo>
                    <a:pt x="180650" y="263356"/>
                  </a:lnTo>
                  <a:lnTo>
                    <a:pt x="141496" y="175845"/>
                  </a:lnTo>
                  <a:lnTo>
                    <a:pt x="157025" y="157025"/>
                  </a:lnTo>
                  <a:lnTo>
                    <a:pt x="175845" y="141496"/>
                  </a:lnTo>
                  <a:lnTo>
                    <a:pt x="263356" y="180650"/>
                  </a:lnTo>
                  <a:lnTo>
                    <a:pt x="248062" y="85213"/>
                  </a:lnTo>
                  <a:lnTo>
                    <a:pt x="290710" y="62065"/>
                  </a:lnTo>
                  <a:lnTo>
                    <a:pt x="364653" y="122165"/>
                  </a:lnTo>
                  <a:lnTo>
                    <a:pt x="374423" y="27545"/>
                  </a:lnTo>
                  <a:lnTo>
                    <a:pt x="420668" y="13189"/>
                  </a:lnTo>
                  <a:lnTo>
                    <a:pt x="477630" y="91894"/>
                  </a:lnTo>
                  <a:lnTo>
                    <a:pt x="511777" y="2453"/>
                  </a:lnTo>
                  <a:close/>
                </a:path>
              </a:pathLst>
            </a:custGeom>
            <a:solidFill>
              <a:srgbClr val="3A3A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7" name="文本框 36"/>
          <p:cNvSpPr txBox="1"/>
          <p:nvPr/>
        </p:nvSpPr>
        <p:spPr>
          <a:xfrm>
            <a:off x="5422806" y="4197323"/>
            <a:ext cx="1220912" cy="400110"/>
          </a:xfrm>
          <a:prstGeom prst="rect">
            <a:avLst/>
          </a:prstGeom>
          <a:noFill/>
        </p:spPr>
        <p:txBody>
          <a:bodyPr wrap="none" rtlCol="0">
            <a:spAutoFit/>
          </a:bodyPr>
          <a:lstStyle/>
          <a:p>
            <a:pPr algn="ctr"/>
            <a:r>
              <a:rPr lang="en-US" altLang="zh-CN" sz="2000" b="1" dirty="0">
                <a:solidFill>
                  <a:srgbClr val="3A3A3A"/>
                </a:solidFill>
              </a:rPr>
              <a:t>BUSINESS</a:t>
            </a:r>
            <a:endParaRPr lang="zh-CN" altLang="en-US" sz="2000" b="1" dirty="0">
              <a:solidFill>
                <a:srgbClr val="3A3A3A"/>
              </a:solidFill>
            </a:endParaRPr>
          </a:p>
        </p:txBody>
      </p:sp>
      <p:sp>
        <p:nvSpPr>
          <p:cNvPr id="38" name="文本框 37"/>
          <p:cNvSpPr txBox="1"/>
          <p:nvPr/>
        </p:nvSpPr>
        <p:spPr>
          <a:xfrm>
            <a:off x="5133377" y="4570066"/>
            <a:ext cx="1799771" cy="400110"/>
          </a:xfrm>
          <a:prstGeom prst="rect">
            <a:avLst/>
          </a:prstGeom>
          <a:noFill/>
        </p:spPr>
        <p:txBody>
          <a:bodyPr wrap="square" rtlCol="0">
            <a:spAutoFit/>
          </a:bodyPr>
          <a:lstStyle/>
          <a:p>
            <a:r>
              <a:rPr lang="zh-CN" altLang="en-US" sz="1000" dirty="0">
                <a:solidFill>
                  <a:schemeClr val="tx1">
                    <a:lumMod val="75000"/>
                    <a:lumOff val="25000"/>
                  </a:schemeClr>
                </a:solidFill>
                <a:latin typeface="时尚中黑简体" panose="01010104010101010101" pitchFamily="2" charset="-122"/>
                <a:ea typeface="时尚中黑简体" panose="01010104010101010101" pitchFamily="2" charset="-122"/>
              </a:rPr>
              <a:t>点击添加标题文字点击添加标题文字点击添加标题</a:t>
            </a:r>
          </a:p>
        </p:txBody>
      </p:sp>
      <p:grpSp>
        <p:nvGrpSpPr>
          <p:cNvPr id="43" name="组合 42"/>
          <p:cNvGrpSpPr/>
          <p:nvPr/>
        </p:nvGrpSpPr>
        <p:grpSpPr>
          <a:xfrm>
            <a:off x="2128404" y="3553135"/>
            <a:ext cx="475742" cy="474346"/>
            <a:chOff x="7150101" y="3190875"/>
            <a:chExt cx="541338" cy="539750"/>
          </a:xfrm>
        </p:grpSpPr>
        <p:sp>
          <p:nvSpPr>
            <p:cNvPr id="40" name="Freeform 90"/>
            <p:cNvSpPr>
              <a:spLocks noEditPoints="1"/>
            </p:cNvSpPr>
            <p:nvPr/>
          </p:nvSpPr>
          <p:spPr bwMode="auto">
            <a:xfrm>
              <a:off x="7353301" y="3392488"/>
              <a:ext cx="134938" cy="134938"/>
            </a:xfrm>
            <a:custGeom>
              <a:avLst/>
              <a:gdLst>
                <a:gd name="T0" fmla="*/ 24 w 48"/>
                <a:gd name="T1" fmla="*/ 0 h 48"/>
                <a:gd name="T2" fmla="*/ 0 w 48"/>
                <a:gd name="T3" fmla="*/ 24 h 48"/>
                <a:gd name="T4" fmla="*/ 24 w 48"/>
                <a:gd name="T5" fmla="*/ 48 h 48"/>
                <a:gd name="T6" fmla="*/ 48 w 48"/>
                <a:gd name="T7" fmla="*/ 24 h 48"/>
                <a:gd name="T8" fmla="*/ 24 w 48"/>
                <a:gd name="T9" fmla="*/ 0 h 48"/>
                <a:gd name="T10" fmla="*/ 21 w 48"/>
                <a:gd name="T11" fmla="*/ 16 h 48"/>
                <a:gd name="T12" fmla="*/ 16 w 48"/>
                <a:gd name="T13" fmla="*/ 21 h 48"/>
                <a:gd name="T14" fmla="*/ 12 w 48"/>
                <a:gd name="T15" fmla="*/ 24 h 48"/>
                <a:gd name="T16" fmla="*/ 11 w 48"/>
                <a:gd name="T17" fmla="*/ 24 h 48"/>
                <a:gd name="T18" fmla="*/ 8 w 48"/>
                <a:gd name="T19" fmla="*/ 19 h 48"/>
                <a:gd name="T20" fmla="*/ 19 w 48"/>
                <a:gd name="T21" fmla="*/ 8 h 48"/>
                <a:gd name="T22" fmla="*/ 24 w 48"/>
                <a:gd name="T23" fmla="*/ 11 h 48"/>
                <a:gd name="T24" fmla="*/ 21 w 48"/>
                <a:gd name="T25" fmla="*/ 16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8" h="48">
                  <a:moveTo>
                    <a:pt x="24" y="0"/>
                  </a:moveTo>
                  <a:cubicBezTo>
                    <a:pt x="11" y="0"/>
                    <a:pt x="0" y="11"/>
                    <a:pt x="0" y="24"/>
                  </a:cubicBezTo>
                  <a:cubicBezTo>
                    <a:pt x="0" y="37"/>
                    <a:pt x="11" y="48"/>
                    <a:pt x="24" y="48"/>
                  </a:cubicBezTo>
                  <a:cubicBezTo>
                    <a:pt x="37" y="48"/>
                    <a:pt x="48" y="37"/>
                    <a:pt x="48" y="24"/>
                  </a:cubicBezTo>
                  <a:cubicBezTo>
                    <a:pt x="48" y="11"/>
                    <a:pt x="37" y="0"/>
                    <a:pt x="24" y="0"/>
                  </a:cubicBezTo>
                  <a:close/>
                  <a:moveTo>
                    <a:pt x="21" y="16"/>
                  </a:moveTo>
                  <a:cubicBezTo>
                    <a:pt x="19" y="17"/>
                    <a:pt x="17" y="19"/>
                    <a:pt x="16" y="21"/>
                  </a:cubicBezTo>
                  <a:cubicBezTo>
                    <a:pt x="15" y="23"/>
                    <a:pt x="14" y="24"/>
                    <a:pt x="12" y="24"/>
                  </a:cubicBezTo>
                  <a:cubicBezTo>
                    <a:pt x="12" y="24"/>
                    <a:pt x="11" y="24"/>
                    <a:pt x="11" y="24"/>
                  </a:cubicBezTo>
                  <a:cubicBezTo>
                    <a:pt x="9" y="23"/>
                    <a:pt x="8" y="21"/>
                    <a:pt x="8" y="19"/>
                  </a:cubicBezTo>
                  <a:cubicBezTo>
                    <a:pt x="10" y="14"/>
                    <a:pt x="14" y="10"/>
                    <a:pt x="19" y="8"/>
                  </a:cubicBezTo>
                  <a:cubicBezTo>
                    <a:pt x="21" y="7"/>
                    <a:pt x="23" y="8"/>
                    <a:pt x="24" y="11"/>
                  </a:cubicBezTo>
                  <a:cubicBezTo>
                    <a:pt x="25" y="13"/>
                    <a:pt x="24" y="15"/>
                    <a:pt x="21" y="16"/>
                  </a:cubicBezTo>
                  <a:close/>
                </a:path>
              </a:pathLst>
            </a:custGeom>
            <a:solidFill>
              <a:srgbClr val="F1AF59"/>
            </a:solidFill>
            <a:ln>
              <a:noFill/>
            </a:ln>
          </p:spPr>
          <p:txBody>
            <a:bodyPr vert="horz" wrap="square" lIns="91440" tIns="45720" rIns="91440" bIns="45720" numCol="1" anchor="t" anchorCtr="0" compatLnSpc="1"/>
            <a:lstStyle/>
            <a:p>
              <a:endParaRPr lang="zh-CN" altLang="en-US"/>
            </a:p>
          </p:txBody>
        </p:sp>
        <p:sp>
          <p:nvSpPr>
            <p:cNvPr id="41" name="Freeform 91"/>
            <p:cNvSpPr>
              <a:spLocks noEditPoints="1"/>
            </p:cNvSpPr>
            <p:nvPr/>
          </p:nvSpPr>
          <p:spPr bwMode="auto">
            <a:xfrm>
              <a:off x="7150101" y="3190875"/>
              <a:ext cx="541338" cy="539750"/>
            </a:xfrm>
            <a:custGeom>
              <a:avLst/>
              <a:gdLst>
                <a:gd name="T0" fmla="*/ 179 w 192"/>
                <a:gd name="T1" fmla="*/ 47 h 192"/>
                <a:gd name="T2" fmla="*/ 185 w 192"/>
                <a:gd name="T3" fmla="*/ 41 h 192"/>
                <a:gd name="T4" fmla="*/ 192 w 192"/>
                <a:gd name="T5" fmla="*/ 24 h 192"/>
                <a:gd name="T6" fmla="*/ 185 w 192"/>
                <a:gd name="T7" fmla="*/ 7 h 192"/>
                <a:gd name="T8" fmla="*/ 168 w 192"/>
                <a:gd name="T9" fmla="*/ 0 h 192"/>
                <a:gd name="T10" fmla="*/ 151 w 192"/>
                <a:gd name="T11" fmla="*/ 7 h 192"/>
                <a:gd name="T12" fmla="*/ 145 w 192"/>
                <a:gd name="T13" fmla="*/ 13 h 192"/>
                <a:gd name="T14" fmla="*/ 96 w 192"/>
                <a:gd name="T15" fmla="*/ 0 h 192"/>
                <a:gd name="T16" fmla="*/ 47 w 192"/>
                <a:gd name="T17" fmla="*/ 13 h 192"/>
                <a:gd name="T18" fmla="*/ 41 w 192"/>
                <a:gd name="T19" fmla="*/ 7 h 192"/>
                <a:gd name="T20" fmla="*/ 24 w 192"/>
                <a:gd name="T21" fmla="*/ 0 h 192"/>
                <a:gd name="T22" fmla="*/ 7 w 192"/>
                <a:gd name="T23" fmla="*/ 7 h 192"/>
                <a:gd name="T24" fmla="*/ 0 w 192"/>
                <a:gd name="T25" fmla="*/ 24 h 192"/>
                <a:gd name="T26" fmla="*/ 7 w 192"/>
                <a:gd name="T27" fmla="*/ 41 h 192"/>
                <a:gd name="T28" fmla="*/ 14 w 192"/>
                <a:gd name="T29" fmla="*/ 47 h 192"/>
                <a:gd name="T30" fmla="*/ 0 w 192"/>
                <a:gd name="T31" fmla="*/ 96 h 192"/>
                <a:gd name="T32" fmla="*/ 13 w 192"/>
                <a:gd name="T33" fmla="*/ 145 h 192"/>
                <a:gd name="T34" fmla="*/ 7 w 192"/>
                <a:gd name="T35" fmla="*/ 151 h 192"/>
                <a:gd name="T36" fmla="*/ 0 w 192"/>
                <a:gd name="T37" fmla="*/ 168 h 192"/>
                <a:gd name="T38" fmla="*/ 7 w 192"/>
                <a:gd name="T39" fmla="*/ 185 h 192"/>
                <a:gd name="T40" fmla="*/ 24 w 192"/>
                <a:gd name="T41" fmla="*/ 192 h 192"/>
                <a:gd name="T42" fmla="*/ 41 w 192"/>
                <a:gd name="T43" fmla="*/ 185 h 192"/>
                <a:gd name="T44" fmla="*/ 47 w 192"/>
                <a:gd name="T45" fmla="*/ 179 h 192"/>
                <a:gd name="T46" fmla="*/ 96 w 192"/>
                <a:gd name="T47" fmla="*/ 192 h 192"/>
                <a:gd name="T48" fmla="*/ 145 w 192"/>
                <a:gd name="T49" fmla="*/ 179 h 192"/>
                <a:gd name="T50" fmla="*/ 151 w 192"/>
                <a:gd name="T51" fmla="*/ 185 h 192"/>
                <a:gd name="T52" fmla="*/ 168 w 192"/>
                <a:gd name="T53" fmla="*/ 192 h 192"/>
                <a:gd name="T54" fmla="*/ 185 w 192"/>
                <a:gd name="T55" fmla="*/ 185 h 192"/>
                <a:gd name="T56" fmla="*/ 192 w 192"/>
                <a:gd name="T57" fmla="*/ 168 h 192"/>
                <a:gd name="T58" fmla="*/ 185 w 192"/>
                <a:gd name="T59" fmla="*/ 151 h 192"/>
                <a:gd name="T60" fmla="*/ 179 w 192"/>
                <a:gd name="T61" fmla="*/ 145 h 192"/>
                <a:gd name="T62" fmla="*/ 192 w 192"/>
                <a:gd name="T63" fmla="*/ 96 h 192"/>
                <a:gd name="T64" fmla="*/ 179 w 192"/>
                <a:gd name="T65" fmla="*/ 47 h 192"/>
                <a:gd name="T66" fmla="*/ 96 w 192"/>
                <a:gd name="T67" fmla="*/ 176 h 192"/>
                <a:gd name="T68" fmla="*/ 16 w 192"/>
                <a:gd name="T69" fmla="*/ 96 h 192"/>
                <a:gd name="T70" fmla="*/ 96 w 192"/>
                <a:gd name="T71" fmla="*/ 16 h 192"/>
                <a:gd name="T72" fmla="*/ 176 w 192"/>
                <a:gd name="T73" fmla="*/ 96 h 192"/>
                <a:gd name="T74" fmla="*/ 96 w 192"/>
                <a:gd name="T75" fmla="*/ 17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92" h="192">
                  <a:moveTo>
                    <a:pt x="179" y="47"/>
                  </a:moveTo>
                  <a:cubicBezTo>
                    <a:pt x="185" y="41"/>
                    <a:pt x="185" y="41"/>
                    <a:pt x="185" y="41"/>
                  </a:cubicBezTo>
                  <a:cubicBezTo>
                    <a:pt x="190" y="36"/>
                    <a:pt x="192" y="30"/>
                    <a:pt x="192" y="24"/>
                  </a:cubicBezTo>
                  <a:cubicBezTo>
                    <a:pt x="192" y="17"/>
                    <a:pt x="190" y="11"/>
                    <a:pt x="185" y="7"/>
                  </a:cubicBezTo>
                  <a:cubicBezTo>
                    <a:pt x="181" y="2"/>
                    <a:pt x="175" y="0"/>
                    <a:pt x="168" y="0"/>
                  </a:cubicBezTo>
                  <a:cubicBezTo>
                    <a:pt x="162" y="0"/>
                    <a:pt x="156" y="2"/>
                    <a:pt x="151" y="7"/>
                  </a:cubicBezTo>
                  <a:cubicBezTo>
                    <a:pt x="145" y="13"/>
                    <a:pt x="145" y="13"/>
                    <a:pt x="145" y="13"/>
                  </a:cubicBezTo>
                  <a:cubicBezTo>
                    <a:pt x="130" y="5"/>
                    <a:pt x="113" y="0"/>
                    <a:pt x="96" y="0"/>
                  </a:cubicBezTo>
                  <a:cubicBezTo>
                    <a:pt x="79" y="0"/>
                    <a:pt x="62" y="5"/>
                    <a:pt x="47" y="13"/>
                  </a:cubicBezTo>
                  <a:cubicBezTo>
                    <a:pt x="41" y="7"/>
                    <a:pt x="41" y="7"/>
                    <a:pt x="41" y="7"/>
                  </a:cubicBezTo>
                  <a:cubicBezTo>
                    <a:pt x="37" y="2"/>
                    <a:pt x="31" y="0"/>
                    <a:pt x="24" y="0"/>
                  </a:cubicBezTo>
                  <a:cubicBezTo>
                    <a:pt x="18" y="0"/>
                    <a:pt x="12" y="2"/>
                    <a:pt x="7" y="7"/>
                  </a:cubicBezTo>
                  <a:cubicBezTo>
                    <a:pt x="3" y="11"/>
                    <a:pt x="0" y="17"/>
                    <a:pt x="0" y="24"/>
                  </a:cubicBezTo>
                  <a:cubicBezTo>
                    <a:pt x="0" y="30"/>
                    <a:pt x="3" y="36"/>
                    <a:pt x="7" y="41"/>
                  </a:cubicBezTo>
                  <a:cubicBezTo>
                    <a:pt x="14" y="47"/>
                    <a:pt x="14" y="47"/>
                    <a:pt x="14" y="47"/>
                  </a:cubicBezTo>
                  <a:cubicBezTo>
                    <a:pt x="5" y="62"/>
                    <a:pt x="0" y="79"/>
                    <a:pt x="0" y="96"/>
                  </a:cubicBezTo>
                  <a:cubicBezTo>
                    <a:pt x="0" y="113"/>
                    <a:pt x="5" y="130"/>
                    <a:pt x="13" y="145"/>
                  </a:cubicBezTo>
                  <a:cubicBezTo>
                    <a:pt x="7" y="151"/>
                    <a:pt x="7" y="151"/>
                    <a:pt x="7" y="151"/>
                  </a:cubicBezTo>
                  <a:cubicBezTo>
                    <a:pt x="3" y="155"/>
                    <a:pt x="0" y="161"/>
                    <a:pt x="0" y="168"/>
                  </a:cubicBezTo>
                  <a:cubicBezTo>
                    <a:pt x="0" y="174"/>
                    <a:pt x="3" y="180"/>
                    <a:pt x="7" y="185"/>
                  </a:cubicBezTo>
                  <a:cubicBezTo>
                    <a:pt x="12" y="189"/>
                    <a:pt x="18" y="192"/>
                    <a:pt x="24" y="192"/>
                  </a:cubicBezTo>
                  <a:cubicBezTo>
                    <a:pt x="31" y="192"/>
                    <a:pt x="37" y="189"/>
                    <a:pt x="41" y="185"/>
                  </a:cubicBezTo>
                  <a:cubicBezTo>
                    <a:pt x="47" y="179"/>
                    <a:pt x="47" y="179"/>
                    <a:pt x="47" y="179"/>
                  </a:cubicBezTo>
                  <a:cubicBezTo>
                    <a:pt x="62" y="187"/>
                    <a:pt x="79" y="192"/>
                    <a:pt x="96" y="192"/>
                  </a:cubicBezTo>
                  <a:cubicBezTo>
                    <a:pt x="113" y="192"/>
                    <a:pt x="130" y="187"/>
                    <a:pt x="145" y="179"/>
                  </a:cubicBezTo>
                  <a:cubicBezTo>
                    <a:pt x="151" y="185"/>
                    <a:pt x="151" y="185"/>
                    <a:pt x="151" y="185"/>
                  </a:cubicBezTo>
                  <a:cubicBezTo>
                    <a:pt x="156" y="189"/>
                    <a:pt x="162" y="192"/>
                    <a:pt x="168" y="192"/>
                  </a:cubicBezTo>
                  <a:cubicBezTo>
                    <a:pt x="175" y="192"/>
                    <a:pt x="181" y="189"/>
                    <a:pt x="185" y="185"/>
                  </a:cubicBezTo>
                  <a:cubicBezTo>
                    <a:pt x="190" y="180"/>
                    <a:pt x="192" y="174"/>
                    <a:pt x="192" y="168"/>
                  </a:cubicBezTo>
                  <a:cubicBezTo>
                    <a:pt x="192" y="161"/>
                    <a:pt x="190" y="155"/>
                    <a:pt x="185" y="151"/>
                  </a:cubicBezTo>
                  <a:cubicBezTo>
                    <a:pt x="179" y="145"/>
                    <a:pt x="179" y="145"/>
                    <a:pt x="179" y="145"/>
                  </a:cubicBezTo>
                  <a:cubicBezTo>
                    <a:pt x="188" y="130"/>
                    <a:pt x="192" y="113"/>
                    <a:pt x="192" y="96"/>
                  </a:cubicBezTo>
                  <a:cubicBezTo>
                    <a:pt x="192" y="79"/>
                    <a:pt x="188" y="62"/>
                    <a:pt x="179" y="47"/>
                  </a:cubicBezTo>
                  <a:close/>
                  <a:moveTo>
                    <a:pt x="96" y="176"/>
                  </a:moveTo>
                  <a:cubicBezTo>
                    <a:pt x="52" y="176"/>
                    <a:pt x="16" y="140"/>
                    <a:pt x="16" y="96"/>
                  </a:cubicBezTo>
                  <a:cubicBezTo>
                    <a:pt x="16" y="52"/>
                    <a:pt x="52" y="16"/>
                    <a:pt x="96" y="16"/>
                  </a:cubicBezTo>
                  <a:cubicBezTo>
                    <a:pt x="140" y="16"/>
                    <a:pt x="176" y="52"/>
                    <a:pt x="176" y="96"/>
                  </a:cubicBezTo>
                  <a:cubicBezTo>
                    <a:pt x="176" y="140"/>
                    <a:pt x="140" y="176"/>
                    <a:pt x="96" y="176"/>
                  </a:cubicBezTo>
                  <a:close/>
                </a:path>
              </a:pathLst>
            </a:custGeom>
            <a:solidFill>
              <a:srgbClr val="F1AF59"/>
            </a:solidFill>
            <a:ln>
              <a:noFill/>
            </a:ln>
          </p:spPr>
          <p:txBody>
            <a:bodyPr vert="horz" wrap="square" lIns="91440" tIns="45720" rIns="91440" bIns="45720" numCol="1" anchor="t" anchorCtr="0" compatLnSpc="1"/>
            <a:lstStyle/>
            <a:p>
              <a:endParaRPr lang="zh-CN" altLang="en-US"/>
            </a:p>
          </p:txBody>
        </p:sp>
        <p:sp>
          <p:nvSpPr>
            <p:cNvPr id="42" name="Freeform 92"/>
            <p:cNvSpPr>
              <a:spLocks noEditPoints="1"/>
            </p:cNvSpPr>
            <p:nvPr/>
          </p:nvSpPr>
          <p:spPr bwMode="auto">
            <a:xfrm>
              <a:off x="7218363" y="3257550"/>
              <a:ext cx="404813" cy="406400"/>
            </a:xfrm>
            <a:custGeom>
              <a:avLst/>
              <a:gdLst>
                <a:gd name="T0" fmla="*/ 72 w 144"/>
                <a:gd name="T1" fmla="*/ 0 h 144"/>
                <a:gd name="T2" fmla="*/ 0 w 144"/>
                <a:gd name="T3" fmla="*/ 72 h 144"/>
                <a:gd name="T4" fmla="*/ 72 w 144"/>
                <a:gd name="T5" fmla="*/ 144 h 144"/>
                <a:gd name="T6" fmla="*/ 144 w 144"/>
                <a:gd name="T7" fmla="*/ 72 h 144"/>
                <a:gd name="T8" fmla="*/ 72 w 144"/>
                <a:gd name="T9" fmla="*/ 0 h 144"/>
                <a:gd name="T10" fmla="*/ 104 w 144"/>
                <a:gd name="T11" fmla="*/ 72 h 144"/>
                <a:gd name="T12" fmla="*/ 72 w 144"/>
                <a:gd name="T13" fmla="*/ 104 h 144"/>
                <a:gd name="T14" fmla="*/ 40 w 144"/>
                <a:gd name="T15" fmla="*/ 72 h 144"/>
                <a:gd name="T16" fmla="*/ 47 w 144"/>
                <a:gd name="T17" fmla="*/ 52 h 144"/>
                <a:gd name="T18" fmla="*/ 41 w 144"/>
                <a:gd name="T19" fmla="*/ 47 h 144"/>
                <a:gd name="T20" fmla="*/ 41 w 144"/>
                <a:gd name="T21" fmla="*/ 41 h 144"/>
                <a:gd name="T22" fmla="*/ 47 w 144"/>
                <a:gd name="T23" fmla="*/ 41 h 144"/>
                <a:gd name="T24" fmla="*/ 53 w 144"/>
                <a:gd name="T25" fmla="*/ 47 h 144"/>
                <a:gd name="T26" fmla="*/ 72 w 144"/>
                <a:gd name="T27" fmla="*/ 40 h 144"/>
                <a:gd name="T28" fmla="*/ 92 w 144"/>
                <a:gd name="T29" fmla="*/ 47 h 144"/>
                <a:gd name="T30" fmla="*/ 98 w 144"/>
                <a:gd name="T31" fmla="*/ 41 h 144"/>
                <a:gd name="T32" fmla="*/ 103 w 144"/>
                <a:gd name="T33" fmla="*/ 41 h 144"/>
                <a:gd name="T34" fmla="*/ 103 w 144"/>
                <a:gd name="T35" fmla="*/ 47 h 144"/>
                <a:gd name="T36" fmla="*/ 97 w 144"/>
                <a:gd name="T37" fmla="*/ 52 h 144"/>
                <a:gd name="T38" fmla="*/ 104 w 144"/>
                <a:gd name="T39" fmla="*/ 72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4" h="144">
                  <a:moveTo>
                    <a:pt x="72" y="0"/>
                  </a:moveTo>
                  <a:cubicBezTo>
                    <a:pt x="32" y="0"/>
                    <a:pt x="0" y="32"/>
                    <a:pt x="0" y="72"/>
                  </a:cubicBezTo>
                  <a:cubicBezTo>
                    <a:pt x="0" y="112"/>
                    <a:pt x="32" y="144"/>
                    <a:pt x="72" y="144"/>
                  </a:cubicBezTo>
                  <a:cubicBezTo>
                    <a:pt x="112" y="144"/>
                    <a:pt x="144" y="112"/>
                    <a:pt x="144" y="72"/>
                  </a:cubicBezTo>
                  <a:cubicBezTo>
                    <a:pt x="144" y="32"/>
                    <a:pt x="112" y="0"/>
                    <a:pt x="72" y="0"/>
                  </a:cubicBezTo>
                  <a:close/>
                  <a:moveTo>
                    <a:pt x="104" y="72"/>
                  </a:moveTo>
                  <a:cubicBezTo>
                    <a:pt x="104" y="90"/>
                    <a:pt x="90" y="104"/>
                    <a:pt x="72" y="104"/>
                  </a:cubicBezTo>
                  <a:cubicBezTo>
                    <a:pt x="55" y="104"/>
                    <a:pt x="40" y="90"/>
                    <a:pt x="40" y="72"/>
                  </a:cubicBezTo>
                  <a:cubicBezTo>
                    <a:pt x="40" y="64"/>
                    <a:pt x="43" y="58"/>
                    <a:pt x="47" y="52"/>
                  </a:cubicBezTo>
                  <a:cubicBezTo>
                    <a:pt x="41" y="47"/>
                    <a:pt x="41" y="47"/>
                    <a:pt x="41" y="47"/>
                  </a:cubicBezTo>
                  <a:cubicBezTo>
                    <a:pt x="40" y="45"/>
                    <a:pt x="40" y="43"/>
                    <a:pt x="41" y="41"/>
                  </a:cubicBezTo>
                  <a:cubicBezTo>
                    <a:pt x="43" y="39"/>
                    <a:pt x="45" y="39"/>
                    <a:pt x="47" y="41"/>
                  </a:cubicBezTo>
                  <a:cubicBezTo>
                    <a:pt x="53" y="47"/>
                    <a:pt x="53" y="47"/>
                    <a:pt x="53" y="47"/>
                  </a:cubicBezTo>
                  <a:cubicBezTo>
                    <a:pt x="58" y="42"/>
                    <a:pt x="65" y="40"/>
                    <a:pt x="72" y="40"/>
                  </a:cubicBezTo>
                  <a:cubicBezTo>
                    <a:pt x="80" y="40"/>
                    <a:pt x="86" y="42"/>
                    <a:pt x="92" y="47"/>
                  </a:cubicBezTo>
                  <a:cubicBezTo>
                    <a:pt x="98" y="41"/>
                    <a:pt x="98" y="41"/>
                    <a:pt x="98" y="41"/>
                  </a:cubicBezTo>
                  <a:cubicBezTo>
                    <a:pt x="99" y="39"/>
                    <a:pt x="102" y="39"/>
                    <a:pt x="103" y="41"/>
                  </a:cubicBezTo>
                  <a:cubicBezTo>
                    <a:pt x="105" y="43"/>
                    <a:pt x="105" y="45"/>
                    <a:pt x="103" y="47"/>
                  </a:cubicBezTo>
                  <a:cubicBezTo>
                    <a:pt x="97" y="52"/>
                    <a:pt x="97" y="52"/>
                    <a:pt x="97" y="52"/>
                  </a:cubicBezTo>
                  <a:cubicBezTo>
                    <a:pt x="102" y="58"/>
                    <a:pt x="104" y="65"/>
                    <a:pt x="104" y="72"/>
                  </a:cubicBezTo>
                  <a:close/>
                </a:path>
              </a:pathLst>
            </a:custGeom>
            <a:solidFill>
              <a:srgbClr val="F1AF59"/>
            </a:solidFill>
            <a:ln>
              <a:noFill/>
            </a:ln>
          </p:spPr>
          <p:txBody>
            <a:bodyPr vert="horz" wrap="square" lIns="91440" tIns="45720" rIns="91440" bIns="45720" numCol="1" anchor="t" anchorCtr="0" compatLnSpc="1"/>
            <a:lstStyle/>
            <a:p>
              <a:endParaRPr lang="zh-CN" altLang="en-US"/>
            </a:p>
          </p:txBody>
        </p:sp>
      </p:grpSp>
      <p:sp>
        <p:nvSpPr>
          <p:cNvPr id="44" name="文本框 43"/>
          <p:cNvSpPr txBox="1"/>
          <p:nvPr/>
        </p:nvSpPr>
        <p:spPr>
          <a:xfrm>
            <a:off x="1850621" y="4197323"/>
            <a:ext cx="1049133" cy="400110"/>
          </a:xfrm>
          <a:prstGeom prst="rect">
            <a:avLst/>
          </a:prstGeom>
          <a:noFill/>
        </p:spPr>
        <p:txBody>
          <a:bodyPr wrap="none" rtlCol="0">
            <a:spAutoFit/>
          </a:bodyPr>
          <a:lstStyle/>
          <a:p>
            <a:pPr algn="ctr"/>
            <a:r>
              <a:rPr lang="en-US" altLang="zh-CN" sz="2000" b="1" dirty="0">
                <a:solidFill>
                  <a:srgbClr val="3A3A3A"/>
                </a:solidFill>
              </a:rPr>
              <a:t>Manage</a:t>
            </a:r>
            <a:endParaRPr lang="zh-CN" altLang="en-US" sz="2000" b="1" dirty="0">
              <a:solidFill>
                <a:srgbClr val="3A3A3A"/>
              </a:solidFill>
            </a:endParaRPr>
          </a:p>
        </p:txBody>
      </p:sp>
      <p:sp>
        <p:nvSpPr>
          <p:cNvPr id="45" name="文本框 44"/>
          <p:cNvSpPr txBox="1"/>
          <p:nvPr/>
        </p:nvSpPr>
        <p:spPr>
          <a:xfrm>
            <a:off x="1475302" y="4570066"/>
            <a:ext cx="1799771" cy="400110"/>
          </a:xfrm>
          <a:prstGeom prst="rect">
            <a:avLst/>
          </a:prstGeom>
          <a:noFill/>
        </p:spPr>
        <p:txBody>
          <a:bodyPr wrap="square" rtlCol="0">
            <a:spAutoFit/>
          </a:bodyPr>
          <a:lstStyle/>
          <a:p>
            <a:r>
              <a:rPr lang="zh-CN" altLang="en-US" sz="1000" dirty="0">
                <a:solidFill>
                  <a:schemeClr val="tx1">
                    <a:lumMod val="75000"/>
                    <a:lumOff val="25000"/>
                  </a:schemeClr>
                </a:solidFill>
                <a:latin typeface="时尚中黑简体" panose="01010104010101010101" pitchFamily="2" charset="-122"/>
                <a:ea typeface="时尚中黑简体" panose="01010104010101010101" pitchFamily="2" charset="-122"/>
              </a:rPr>
              <a:t>点击添加标题文字点击添加标题文字点击添加标题</a:t>
            </a:r>
          </a:p>
        </p:txBody>
      </p:sp>
      <p:sp>
        <p:nvSpPr>
          <p:cNvPr id="46" name="Freeform 155"/>
          <p:cNvSpPr>
            <a:spLocks noEditPoints="1"/>
          </p:cNvSpPr>
          <p:nvPr/>
        </p:nvSpPr>
        <p:spPr bwMode="auto">
          <a:xfrm>
            <a:off x="9486330" y="3719530"/>
            <a:ext cx="489329" cy="415072"/>
          </a:xfrm>
          <a:custGeom>
            <a:avLst/>
            <a:gdLst>
              <a:gd name="T0" fmla="*/ 156 w 342"/>
              <a:gd name="T1" fmla="*/ 187 h 290"/>
              <a:gd name="T2" fmla="*/ 165 w 342"/>
              <a:gd name="T3" fmla="*/ 216 h 290"/>
              <a:gd name="T4" fmla="*/ 184 w 342"/>
              <a:gd name="T5" fmla="*/ 220 h 290"/>
              <a:gd name="T6" fmla="*/ 200 w 342"/>
              <a:gd name="T7" fmla="*/ 183 h 290"/>
              <a:gd name="T8" fmla="*/ 184 w 342"/>
              <a:gd name="T9" fmla="*/ 164 h 290"/>
              <a:gd name="T10" fmla="*/ 204 w 342"/>
              <a:gd name="T11" fmla="*/ 161 h 290"/>
              <a:gd name="T12" fmla="*/ 208 w 342"/>
              <a:gd name="T13" fmla="*/ 160 h 290"/>
              <a:gd name="T14" fmla="*/ 229 w 342"/>
              <a:gd name="T15" fmla="*/ 165 h 290"/>
              <a:gd name="T16" fmla="*/ 242 w 342"/>
              <a:gd name="T17" fmla="*/ 164 h 290"/>
              <a:gd name="T18" fmla="*/ 250 w 342"/>
              <a:gd name="T19" fmla="*/ 171 h 290"/>
              <a:gd name="T20" fmla="*/ 259 w 342"/>
              <a:gd name="T21" fmla="*/ 145 h 290"/>
              <a:gd name="T22" fmla="*/ 264 w 342"/>
              <a:gd name="T23" fmla="*/ 134 h 290"/>
              <a:gd name="T24" fmla="*/ 276 w 342"/>
              <a:gd name="T25" fmla="*/ 133 h 290"/>
              <a:gd name="T26" fmla="*/ 245 w 342"/>
              <a:gd name="T27" fmla="*/ 112 h 290"/>
              <a:gd name="T28" fmla="*/ 215 w 342"/>
              <a:gd name="T29" fmla="*/ 110 h 290"/>
              <a:gd name="T30" fmla="*/ 186 w 342"/>
              <a:gd name="T31" fmla="*/ 124 h 290"/>
              <a:gd name="T32" fmla="*/ 174 w 342"/>
              <a:gd name="T33" fmla="*/ 124 h 290"/>
              <a:gd name="T34" fmla="*/ 168 w 342"/>
              <a:gd name="T35" fmla="*/ 136 h 290"/>
              <a:gd name="T36" fmla="*/ 165 w 342"/>
              <a:gd name="T37" fmla="*/ 142 h 290"/>
              <a:gd name="T38" fmla="*/ 153 w 342"/>
              <a:gd name="T39" fmla="*/ 148 h 290"/>
              <a:gd name="T40" fmla="*/ 162 w 342"/>
              <a:gd name="T41" fmla="*/ 151 h 290"/>
              <a:gd name="T42" fmla="*/ 172 w 342"/>
              <a:gd name="T43" fmla="*/ 156 h 290"/>
              <a:gd name="T44" fmla="*/ 177 w 342"/>
              <a:gd name="T45" fmla="*/ 156 h 290"/>
              <a:gd name="T46" fmla="*/ 171 w 342"/>
              <a:gd name="T47" fmla="*/ 164 h 290"/>
              <a:gd name="T48" fmla="*/ 149 w 342"/>
              <a:gd name="T49" fmla="*/ 156 h 290"/>
              <a:gd name="T50" fmla="*/ 141 w 342"/>
              <a:gd name="T51" fmla="*/ 183 h 290"/>
              <a:gd name="T52" fmla="*/ 267 w 342"/>
              <a:gd name="T53" fmla="*/ 189 h 290"/>
              <a:gd name="T54" fmla="*/ 150 w 342"/>
              <a:gd name="T55" fmla="*/ 134 h 290"/>
              <a:gd name="T56" fmla="*/ 246 w 342"/>
              <a:gd name="T57" fmla="*/ 181 h 290"/>
              <a:gd name="T58" fmla="*/ 197 w 342"/>
              <a:gd name="T59" fmla="*/ 114 h 290"/>
              <a:gd name="T60" fmla="*/ 298 w 342"/>
              <a:gd name="T61" fmla="*/ 204 h 290"/>
              <a:gd name="T62" fmla="*/ 165 w 342"/>
              <a:gd name="T63" fmla="*/ 123 h 290"/>
              <a:gd name="T64" fmla="*/ 165 w 342"/>
              <a:gd name="T65" fmla="*/ 119 h 290"/>
              <a:gd name="T66" fmla="*/ 144 w 342"/>
              <a:gd name="T67" fmla="*/ 128 h 290"/>
              <a:gd name="T68" fmla="*/ 187 w 342"/>
              <a:gd name="T69" fmla="*/ 247 h 290"/>
              <a:gd name="T70" fmla="*/ 103 w 342"/>
              <a:gd name="T71" fmla="*/ 237 h 290"/>
              <a:gd name="T72" fmla="*/ 44 w 342"/>
              <a:gd name="T73" fmla="*/ 260 h 290"/>
              <a:gd name="T74" fmla="*/ 270 w 342"/>
              <a:gd name="T75" fmla="*/ 250 h 290"/>
              <a:gd name="T76" fmla="*/ 273 w 342"/>
              <a:gd name="T77" fmla="*/ 182 h 290"/>
              <a:gd name="T78" fmla="*/ 279 w 342"/>
              <a:gd name="T79" fmla="*/ 200 h 290"/>
              <a:gd name="T80" fmla="*/ 264 w 342"/>
              <a:gd name="T81" fmla="*/ 218 h 290"/>
              <a:gd name="T82" fmla="*/ 342 w 342"/>
              <a:gd name="T83" fmla="*/ 290 h 290"/>
              <a:gd name="T84" fmla="*/ 13 w 342"/>
              <a:gd name="T85" fmla="*/ 56 h 290"/>
              <a:gd name="T86" fmla="*/ 342 w 342"/>
              <a:gd name="T87" fmla="*/ 290 h 290"/>
              <a:gd name="T88" fmla="*/ 302 w 342"/>
              <a:gd name="T89" fmla="*/ 110 h 290"/>
              <a:gd name="T90" fmla="*/ 145 w 342"/>
              <a:gd name="T91" fmla="*/ 113 h 290"/>
              <a:gd name="T92" fmla="*/ 116 w 342"/>
              <a:gd name="T93" fmla="*/ 110 h 290"/>
              <a:gd name="T94" fmla="*/ 106 w 342"/>
              <a:gd name="T95" fmla="*/ 118 h 290"/>
              <a:gd name="T96" fmla="*/ 88 w 342"/>
              <a:gd name="T97" fmla="*/ 125 h 290"/>
              <a:gd name="T98" fmla="*/ 109 w 342"/>
              <a:gd name="T99" fmla="*/ 137 h 290"/>
              <a:gd name="T100" fmla="*/ 69 w 342"/>
              <a:gd name="T101" fmla="*/ 166 h 290"/>
              <a:gd name="T102" fmla="*/ 50 w 342"/>
              <a:gd name="T103" fmla="*/ 131 h 290"/>
              <a:gd name="T104" fmla="*/ 171 w 342"/>
              <a:gd name="T105" fmla="*/ 276 h 290"/>
              <a:gd name="T106" fmla="*/ 298 w 342"/>
              <a:gd name="T107" fmla="*/ 242 h 290"/>
              <a:gd name="T108" fmla="*/ 92 w 342"/>
              <a:gd name="T109" fmla="*/ 231 h 290"/>
              <a:gd name="T110" fmla="*/ 119 w 342"/>
              <a:gd name="T111" fmla="*/ 189 h 290"/>
              <a:gd name="T112" fmla="*/ 76 w 342"/>
              <a:gd name="T113" fmla="*/ 195 h 290"/>
              <a:gd name="T114" fmla="*/ 264 w 342"/>
              <a:gd name="T115" fmla="*/ 133 h 290"/>
              <a:gd name="T116" fmla="*/ 276 w 342"/>
              <a:gd name="T117" fmla="*/ 147 h 290"/>
              <a:gd name="T118" fmla="*/ 274 w 342"/>
              <a:gd name="T119" fmla="*/ 155 h 290"/>
              <a:gd name="T120" fmla="*/ 69 w 342"/>
              <a:gd name="T121" fmla="*/ 110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42" h="290">
                <a:moveTo>
                  <a:pt x="150" y="138"/>
                </a:moveTo>
                <a:cubicBezTo>
                  <a:pt x="151" y="140"/>
                  <a:pt x="148" y="141"/>
                  <a:pt x="147" y="140"/>
                </a:cubicBezTo>
                <a:cubicBezTo>
                  <a:pt x="145" y="139"/>
                  <a:pt x="148" y="135"/>
                  <a:pt x="150" y="138"/>
                </a:cubicBezTo>
                <a:close/>
                <a:moveTo>
                  <a:pt x="141" y="183"/>
                </a:moveTo>
                <a:cubicBezTo>
                  <a:pt x="143" y="186"/>
                  <a:pt x="145" y="186"/>
                  <a:pt x="148" y="186"/>
                </a:cubicBezTo>
                <a:cubicBezTo>
                  <a:pt x="150" y="187"/>
                  <a:pt x="151" y="187"/>
                  <a:pt x="153" y="187"/>
                </a:cubicBezTo>
                <a:cubicBezTo>
                  <a:pt x="154" y="187"/>
                  <a:pt x="155" y="186"/>
                  <a:pt x="156" y="187"/>
                </a:cubicBezTo>
                <a:cubicBezTo>
                  <a:pt x="158" y="188"/>
                  <a:pt x="160" y="187"/>
                  <a:pt x="161" y="192"/>
                </a:cubicBezTo>
                <a:cubicBezTo>
                  <a:pt x="161" y="193"/>
                  <a:pt x="160" y="201"/>
                  <a:pt x="165" y="206"/>
                </a:cubicBezTo>
                <a:cubicBezTo>
                  <a:pt x="165" y="206"/>
                  <a:pt x="165" y="206"/>
                  <a:pt x="165" y="206"/>
                </a:cubicBezTo>
                <a:cubicBezTo>
                  <a:pt x="165" y="207"/>
                  <a:pt x="165" y="208"/>
                  <a:pt x="165" y="208"/>
                </a:cubicBezTo>
                <a:cubicBezTo>
                  <a:pt x="165" y="209"/>
                  <a:pt x="165" y="209"/>
                  <a:pt x="165" y="210"/>
                </a:cubicBezTo>
                <a:cubicBezTo>
                  <a:pt x="164" y="210"/>
                  <a:pt x="164" y="212"/>
                  <a:pt x="164" y="213"/>
                </a:cubicBezTo>
                <a:cubicBezTo>
                  <a:pt x="164" y="214"/>
                  <a:pt x="165" y="215"/>
                  <a:pt x="165" y="216"/>
                </a:cubicBezTo>
                <a:cubicBezTo>
                  <a:pt x="166" y="217"/>
                  <a:pt x="166" y="217"/>
                  <a:pt x="166" y="218"/>
                </a:cubicBezTo>
                <a:cubicBezTo>
                  <a:pt x="167" y="219"/>
                  <a:pt x="167" y="220"/>
                  <a:pt x="167" y="221"/>
                </a:cubicBezTo>
                <a:cubicBezTo>
                  <a:pt x="167" y="222"/>
                  <a:pt x="168" y="223"/>
                  <a:pt x="169" y="224"/>
                </a:cubicBezTo>
                <a:cubicBezTo>
                  <a:pt x="170" y="224"/>
                  <a:pt x="170" y="225"/>
                  <a:pt x="170" y="226"/>
                </a:cubicBezTo>
                <a:cubicBezTo>
                  <a:pt x="170" y="228"/>
                  <a:pt x="172" y="229"/>
                  <a:pt x="174" y="228"/>
                </a:cubicBezTo>
                <a:cubicBezTo>
                  <a:pt x="177" y="227"/>
                  <a:pt x="179" y="226"/>
                  <a:pt x="181" y="223"/>
                </a:cubicBezTo>
                <a:cubicBezTo>
                  <a:pt x="183" y="222"/>
                  <a:pt x="183" y="221"/>
                  <a:pt x="184" y="220"/>
                </a:cubicBezTo>
                <a:cubicBezTo>
                  <a:pt x="184" y="218"/>
                  <a:pt x="185" y="217"/>
                  <a:pt x="186" y="216"/>
                </a:cubicBezTo>
                <a:cubicBezTo>
                  <a:pt x="187" y="215"/>
                  <a:pt x="187" y="214"/>
                  <a:pt x="187" y="213"/>
                </a:cubicBezTo>
                <a:cubicBezTo>
                  <a:pt x="187" y="212"/>
                  <a:pt x="187" y="211"/>
                  <a:pt x="188" y="210"/>
                </a:cubicBezTo>
                <a:cubicBezTo>
                  <a:pt x="190" y="208"/>
                  <a:pt x="192" y="207"/>
                  <a:pt x="192" y="204"/>
                </a:cubicBezTo>
                <a:cubicBezTo>
                  <a:pt x="192" y="201"/>
                  <a:pt x="192" y="199"/>
                  <a:pt x="191" y="197"/>
                </a:cubicBezTo>
                <a:cubicBezTo>
                  <a:pt x="190" y="195"/>
                  <a:pt x="193" y="191"/>
                  <a:pt x="195" y="189"/>
                </a:cubicBezTo>
                <a:cubicBezTo>
                  <a:pt x="196" y="187"/>
                  <a:pt x="199" y="185"/>
                  <a:pt x="200" y="183"/>
                </a:cubicBezTo>
                <a:cubicBezTo>
                  <a:pt x="200" y="181"/>
                  <a:pt x="200" y="180"/>
                  <a:pt x="201" y="178"/>
                </a:cubicBezTo>
                <a:cubicBezTo>
                  <a:pt x="202" y="177"/>
                  <a:pt x="202" y="176"/>
                  <a:pt x="202" y="175"/>
                </a:cubicBezTo>
                <a:cubicBezTo>
                  <a:pt x="201" y="175"/>
                  <a:pt x="199" y="176"/>
                  <a:pt x="198" y="177"/>
                </a:cubicBezTo>
                <a:cubicBezTo>
                  <a:pt x="196" y="178"/>
                  <a:pt x="195" y="178"/>
                  <a:pt x="193" y="177"/>
                </a:cubicBezTo>
                <a:cubicBezTo>
                  <a:pt x="192" y="175"/>
                  <a:pt x="190" y="174"/>
                  <a:pt x="189" y="173"/>
                </a:cubicBezTo>
                <a:cubicBezTo>
                  <a:pt x="188" y="171"/>
                  <a:pt x="187" y="168"/>
                  <a:pt x="185" y="166"/>
                </a:cubicBezTo>
                <a:cubicBezTo>
                  <a:pt x="184" y="165"/>
                  <a:pt x="184" y="165"/>
                  <a:pt x="184" y="164"/>
                </a:cubicBezTo>
                <a:cubicBezTo>
                  <a:pt x="184" y="163"/>
                  <a:pt x="185" y="163"/>
                  <a:pt x="185" y="163"/>
                </a:cubicBezTo>
                <a:cubicBezTo>
                  <a:pt x="188" y="164"/>
                  <a:pt x="188" y="168"/>
                  <a:pt x="190" y="169"/>
                </a:cubicBezTo>
                <a:cubicBezTo>
                  <a:pt x="192" y="171"/>
                  <a:pt x="194" y="172"/>
                  <a:pt x="194" y="175"/>
                </a:cubicBezTo>
                <a:cubicBezTo>
                  <a:pt x="195" y="176"/>
                  <a:pt x="197" y="175"/>
                  <a:pt x="198" y="174"/>
                </a:cubicBezTo>
                <a:cubicBezTo>
                  <a:pt x="201" y="172"/>
                  <a:pt x="204" y="169"/>
                  <a:pt x="206" y="167"/>
                </a:cubicBezTo>
                <a:cubicBezTo>
                  <a:pt x="207" y="166"/>
                  <a:pt x="208" y="164"/>
                  <a:pt x="208" y="163"/>
                </a:cubicBezTo>
                <a:cubicBezTo>
                  <a:pt x="208" y="162"/>
                  <a:pt x="205" y="161"/>
                  <a:pt x="204" y="161"/>
                </a:cubicBezTo>
                <a:cubicBezTo>
                  <a:pt x="203" y="162"/>
                  <a:pt x="202" y="163"/>
                  <a:pt x="201" y="162"/>
                </a:cubicBezTo>
                <a:cubicBezTo>
                  <a:pt x="200" y="162"/>
                  <a:pt x="200" y="162"/>
                  <a:pt x="199" y="161"/>
                </a:cubicBezTo>
                <a:cubicBezTo>
                  <a:pt x="199" y="161"/>
                  <a:pt x="196" y="159"/>
                  <a:pt x="197" y="158"/>
                </a:cubicBezTo>
                <a:cubicBezTo>
                  <a:pt x="197" y="157"/>
                  <a:pt x="200" y="159"/>
                  <a:pt x="201" y="159"/>
                </a:cubicBezTo>
                <a:cubicBezTo>
                  <a:pt x="202" y="159"/>
                  <a:pt x="202" y="159"/>
                  <a:pt x="203" y="160"/>
                </a:cubicBezTo>
                <a:cubicBezTo>
                  <a:pt x="204" y="160"/>
                  <a:pt x="204" y="159"/>
                  <a:pt x="205" y="160"/>
                </a:cubicBezTo>
                <a:cubicBezTo>
                  <a:pt x="206" y="161"/>
                  <a:pt x="206" y="160"/>
                  <a:pt x="208" y="160"/>
                </a:cubicBezTo>
                <a:cubicBezTo>
                  <a:pt x="209" y="160"/>
                  <a:pt x="210" y="160"/>
                  <a:pt x="211" y="159"/>
                </a:cubicBezTo>
                <a:cubicBezTo>
                  <a:pt x="213" y="159"/>
                  <a:pt x="217" y="158"/>
                  <a:pt x="217" y="161"/>
                </a:cubicBezTo>
                <a:cubicBezTo>
                  <a:pt x="216" y="162"/>
                  <a:pt x="218" y="162"/>
                  <a:pt x="219" y="162"/>
                </a:cubicBezTo>
                <a:cubicBezTo>
                  <a:pt x="220" y="162"/>
                  <a:pt x="220" y="164"/>
                  <a:pt x="221" y="165"/>
                </a:cubicBezTo>
                <a:cubicBezTo>
                  <a:pt x="221" y="167"/>
                  <a:pt x="223" y="168"/>
                  <a:pt x="224" y="170"/>
                </a:cubicBezTo>
                <a:cubicBezTo>
                  <a:pt x="225" y="170"/>
                  <a:pt x="228" y="174"/>
                  <a:pt x="229" y="174"/>
                </a:cubicBezTo>
                <a:cubicBezTo>
                  <a:pt x="234" y="174"/>
                  <a:pt x="229" y="167"/>
                  <a:pt x="229" y="165"/>
                </a:cubicBezTo>
                <a:cubicBezTo>
                  <a:pt x="230" y="164"/>
                  <a:pt x="231" y="163"/>
                  <a:pt x="232" y="161"/>
                </a:cubicBezTo>
                <a:cubicBezTo>
                  <a:pt x="233" y="160"/>
                  <a:pt x="233" y="159"/>
                  <a:pt x="234" y="158"/>
                </a:cubicBezTo>
                <a:cubicBezTo>
                  <a:pt x="235" y="157"/>
                  <a:pt x="235" y="157"/>
                  <a:pt x="235" y="157"/>
                </a:cubicBezTo>
                <a:cubicBezTo>
                  <a:pt x="235" y="157"/>
                  <a:pt x="236" y="157"/>
                  <a:pt x="237" y="158"/>
                </a:cubicBezTo>
                <a:cubicBezTo>
                  <a:pt x="238" y="158"/>
                  <a:pt x="238" y="160"/>
                  <a:pt x="239" y="160"/>
                </a:cubicBezTo>
                <a:cubicBezTo>
                  <a:pt x="240" y="161"/>
                  <a:pt x="240" y="162"/>
                  <a:pt x="241" y="163"/>
                </a:cubicBezTo>
                <a:cubicBezTo>
                  <a:pt x="241" y="163"/>
                  <a:pt x="241" y="164"/>
                  <a:pt x="242" y="164"/>
                </a:cubicBezTo>
                <a:cubicBezTo>
                  <a:pt x="243" y="165"/>
                  <a:pt x="244" y="165"/>
                  <a:pt x="244" y="167"/>
                </a:cubicBezTo>
                <a:cubicBezTo>
                  <a:pt x="246" y="169"/>
                  <a:pt x="245" y="172"/>
                  <a:pt x="247" y="174"/>
                </a:cubicBezTo>
                <a:cubicBezTo>
                  <a:pt x="249" y="176"/>
                  <a:pt x="250" y="179"/>
                  <a:pt x="252" y="181"/>
                </a:cubicBezTo>
                <a:cubicBezTo>
                  <a:pt x="253" y="182"/>
                  <a:pt x="253" y="181"/>
                  <a:pt x="253" y="180"/>
                </a:cubicBezTo>
                <a:cubicBezTo>
                  <a:pt x="253" y="179"/>
                  <a:pt x="252" y="178"/>
                  <a:pt x="251" y="177"/>
                </a:cubicBezTo>
                <a:cubicBezTo>
                  <a:pt x="250" y="175"/>
                  <a:pt x="247" y="173"/>
                  <a:pt x="247" y="171"/>
                </a:cubicBezTo>
                <a:cubicBezTo>
                  <a:pt x="247" y="169"/>
                  <a:pt x="249" y="170"/>
                  <a:pt x="250" y="171"/>
                </a:cubicBezTo>
                <a:cubicBezTo>
                  <a:pt x="251" y="172"/>
                  <a:pt x="253" y="173"/>
                  <a:pt x="254" y="173"/>
                </a:cubicBezTo>
                <a:cubicBezTo>
                  <a:pt x="255" y="173"/>
                  <a:pt x="256" y="173"/>
                  <a:pt x="256" y="172"/>
                </a:cubicBezTo>
                <a:cubicBezTo>
                  <a:pt x="257" y="171"/>
                  <a:pt x="256" y="162"/>
                  <a:pt x="257" y="162"/>
                </a:cubicBezTo>
                <a:cubicBezTo>
                  <a:pt x="259" y="162"/>
                  <a:pt x="259" y="163"/>
                  <a:pt x="260" y="162"/>
                </a:cubicBezTo>
                <a:cubicBezTo>
                  <a:pt x="262" y="161"/>
                  <a:pt x="264" y="158"/>
                  <a:pt x="263" y="155"/>
                </a:cubicBezTo>
                <a:cubicBezTo>
                  <a:pt x="260" y="150"/>
                  <a:pt x="257" y="151"/>
                  <a:pt x="255" y="146"/>
                </a:cubicBezTo>
                <a:cubicBezTo>
                  <a:pt x="255" y="145"/>
                  <a:pt x="257" y="143"/>
                  <a:pt x="259" y="145"/>
                </a:cubicBezTo>
                <a:cubicBezTo>
                  <a:pt x="260" y="146"/>
                  <a:pt x="261" y="146"/>
                  <a:pt x="261" y="147"/>
                </a:cubicBezTo>
                <a:cubicBezTo>
                  <a:pt x="261" y="148"/>
                  <a:pt x="264" y="151"/>
                  <a:pt x="265" y="152"/>
                </a:cubicBezTo>
                <a:cubicBezTo>
                  <a:pt x="266" y="152"/>
                  <a:pt x="267" y="152"/>
                  <a:pt x="267" y="151"/>
                </a:cubicBezTo>
                <a:cubicBezTo>
                  <a:pt x="267" y="150"/>
                  <a:pt x="264" y="148"/>
                  <a:pt x="264" y="147"/>
                </a:cubicBezTo>
                <a:cubicBezTo>
                  <a:pt x="263" y="145"/>
                  <a:pt x="264" y="144"/>
                  <a:pt x="265" y="144"/>
                </a:cubicBezTo>
                <a:cubicBezTo>
                  <a:pt x="267" y="144"/>
                  <a:pt x="267" y="142"/>
                  <a:pt x="267" y="140"/>
                </a:cubicBezTo>
                <a:cubicBezTo>
                  <a:pt x="267" y="138"/>
                  <a:pt x="266" y="135"/>
                  <a:pt x="264" y="134"/>
                </a:cubicBezTo>
                <a:cubicBezTo>
                  <a:pt x="263" y="133"/>
                  <a:pt x="262" y="132"/>
                  <a:pt x="261" y="132"/>
                </a:cubicBezTo>
                <a:cubicBezTo>
                  <a:pt x="260" y="131"/>
                  <a:pt x="259" y="132"/>
                  <a:pt x="259" y="131"/>
                </a:cubicBezTo>
                <a:cubicBezTo>
                  <a:pt x="257" y="129"/>
                  <a:pt x="260" y="127"/>
                  <a:pt x="262" y="128"/>
                </a:cubicBezTo>
                <a:cubicBezTo>
                  <a:pt x="269" y="129"/>
                  <a:pt x="270" y="127"/>
                  <a:pt x="272" y="128"/>
                </a:cubicBezTo>
                <a:cubicBezTo>
                  <a:pt x="274" y="129"/>
                  <a:pt x="272" y="131"/>
                  <a:pt x="272" y="132"/>
                </a:cubicBezTo>
                <a:cubicBezTo>
                  <a:pt x="272" y="134"/>
                  <a:pt x="275" y="137"/>
                  <a:pt x="277" y="138"/>
                </a:cubicBezTo>
                <a:cubicBezTo>
                  <a:pt x="280" y="141"/>
                  <a:pt x="279" y="134"/>
                  <a:pt x="276" y="133"/>
                </a:cubicBezTo>
                <a:cubicBezTo>
                  <a:pt x="274" y="131"/>
                  <a:pt x="275" y="130"/>
                  <a:pt x="277" y="131"/>
                </a:cubicBezTo>
                <a:cubicBezTo>
                  <a:pt x="278" y="131"/>
                  <a:pt x="279" y="131"/>
                  <a:pt x="280" y="130"/>
                </a:cubicBezTo>
                <a:cubicBezTo>
                  <a:pt x="280" y="130"/>
                  <a:pt x="284" y="129"/>
                  <a:pt x="285" y="128"/>
                </a:cubicBezTo>
                <a:cubicBezTo>
                  <a:pt x="285" y="126"/>
                  <a:pt x="279" y="125"/>
                  <a:pt x="277" y="124"/>
                </a:cubicBezTo>
                <a:cubicBezTo>
                  <a:pt x="274" y="123"/>
                  <a:pt x="267" y="119"/>
                  <a:pt x="260" y="118"/>
                </a:cubicBezTo>
                <a:cubicBezTo>
                  <a:pt x="259" y="118"/>
                  <a:pt x="254" y="116"/>
                  <a:pt x="253" y="115"/>
                </a:cubicBezTo>
                <a:cubicBezTo>
                  <a:pt x="251" y="113"/>
                  <a:pt x="247" y="112"/>
                  <a:pt x="245" y="112"/>
                </a:cubicBezTo>
                <a:cubicBezTo>
                  <a:pt x="243" y="112"/>
                  <a:pt x="240" y="112"/>
                  <a:pt x="237" y="110"/>
                </a:cubicBezTo>
                <a:cubicBezTo>
                  <a:pt x="236" y="110"/>
                  <a:pt x="235" y="109"/>
                  <a:pt x="234" y="109"/>
                </a:cubicBezTo>
                <a:cubicBezTo>
                  <a:pt x="233" y="108"/>
                  <a:pt x="232" y="108"/>
                  <a:pt x="231" y="108"/>
                </a:cubicBezTo>
                <a:cubicBezTo>
                  <a:pt x="230" y="108"/>
                  <a:pt x="230" y="108"/>
                  <a:pt x="230" y="108"/>
                </a:cubicBezTo>
                <a:cubicBezTo>
                  <a:pt x="229" y="109"/>
                  <a:pt x="227" y="109"/>
                  <a:pt x="226" y="109"/>
                </a:cubicBezTo>
                <a:cubicBezTo>
                  <a:pt x="225" y="109"/>
                  <a:pt x="224" y="108"/>
                  <a:pt x="223" y="108"/>
                </a:cubicBezTo>
                <a:cubicBezTo>
                  <a:pt x="221" y="108"/>
                  <a:pt x="217" y="109"/>
                  <a:pt x="215" y="110"/>
                </a:cubicBezTo>
                <a:cubicBezTo>
                  <a:pt x="214" y="110"/>
                  <a:pt x="210" y="111"/>
                  <a:pt x="209" y="112"/>
                </a:cubicBezTo>
                <a:cubicBezTo>
                  <a:pt x="208" y="113"/>
                  <a:pt x="209" y="113"/>
                  <a:pt x="208" y="114"/>
                </a:cubicBezTo>
                <a:cubicBezTo>
                  <a:pt x="207" y="114"/>
                  <a:pt x="199" y="115"/>
                  <a:pt x="199" y="117"/>
                </a:cubicBezTo>
                <a:cubicBezTo>
                  <a:pt x="198" y="119"/>
                  <a:pt x="200" y="119"/>
                  <a:pt x="201" y="119"/>
                </a:cubicBezTo>
                <a:cubicBezTo>
                  <a:pt x="201" y="121"/>
                  <a:pt x="196" y="120"/>
                  <a:pt x="195" y="120"/>
                </a:cubicBezTo>
                <a:cubicBezTo>
                  <a:pt x="194" y="120"/>
                  <a:pt x="193" y="121"/>
                  <a:pt x="192" y="122"/>
                </a:cubicBezTo>
                <a:cubicBezTo>
                  <a:pt x="191" y="122"/>
                  <a:pt x="188" y="125"/>
                  <a:pt x="186" y="124"/>
                </a:cubicBezTo>
                <a:cubicBezTo>
                  <a:pt x="186" y="123"/>
                  <a:pt x="185" y="124"/>
                  <a:pt x="185" y="124"/>
                </a:cubicBezTo>
                <a:cubicBezTo>
                  <a:pt x="185" y="126"/>
                  <a:pt x="185" y="126"/>
                  <a:pt x="184" y="127"/>
                </a:cubicBezTo>
                <a:cubicBezTo>
                  <a:pt x="183" y="127"/>
                  <a:pt x="183" y="128"/>
                  <a:pt x="182" y="129"/>
                </a:cubicBezTo>
                <a:cubicBezTo>
                  <a:pt x="180" y="129"/>
                  <a:pt x="177" y="127"/>
                  <a:pt x="181" y="127"/>
                </a:cubicBezTo>
                <a:cubicBezTo>
                  <a:pt x="181" y="127"/>
                  <a:pt x="183" y="126"/>
                  <a:pt x="183" y="126"/>
                </a:cubicBezTo>
                <a:cubicBezTo>
                  <a:pt x="183" y="124"/>
                  <a:pt x="179" y="124"/>
                  <a:pt x="178" y="124"/>
                </a:cubicBezTo>
                <a:cubicBezTo>
                  <a:pt x="176" y="124"/>
                  <a:pt x="175" y="123"/>
                  <a:pt x="174" y="124"/>
                </a:cubicBezTo>
                <a:cubicBezTo>
                  <a:pt x="168" y="124"/>
                  <a:pt x="166" y="129"/>
                  <a:pt x="165" y="130"/>
                </a:cubicBezTo>
                <a:cubicBezTo>
                  <a:pt x="165" y="130"/>
                  <a:pt x="164" y="131"/>
                  <a:pt x="164" y="131"/>
                </a:cubicBezTo>
                <a:cubicBezTo>
                  <a:pt x="163" y="132"/>
                  <a:pt x="162" y="132"/>
                  <a:pt x="161" y="133"/>
                </a:cubicBezTo>
                <a:cubicBezTo>
                  <a:pt x="159" y="133"/>
                  <a:pt x="158" y="134"/>
                  <a:pt x="159" y="137"/>
                </a:cubicBezTo>
                <a:cubicBezTo>
                  <a:pt x="161" y="138"/>
                  <a:pt x="162" y="136"/>
                  <a:pt x="164" y="137"/>
                </a:cubicBezTo>
                <a:cubicBezTo>
                  <a:pt x="164" y="138"/>
                  <a:pt x="165" y="139"/>
                  <a:pt x="165" y="140"/>
                </a:cubicBezTo>
                <a:cubicBezTo>
                  <a:pt x="167" y="139"/>
                  <a:pt x="168" y="137"/>
                  <a:pt x="168" y="136"/>
                </a:cubicBezTo>
                <a:cubicBezTo>
                  <a:pt x="169" y="136"/>
                  <a:pt x="168" y="135"/>
                  <a:pt x="168" y="135"/>
                </a:cubicBezTo>
                <a:cubicBezTo>
                  <a:pt x="167" y="134"/>
                  <a:pt x="170" y="131"/>
                  <a:pt x="171" y="130"/>
                </a:cubicBezTo>
                <a:cubicBezTo>
                  <a:pt x="172" y="130"/>
                  <a:pt x="173" y="130"/>
                  <a:pt x="172" y="131"/>
                </a:cubicBezTo>
                <a:cubicBezTo>
                  <a:pt x="170" y="134"/>
                  <a:pt x="174" y="134"/>
                  <a:pt x="172" y="136"/>
                </a:cubicBezTo>
                <a:cubicBezTo>
                  <a:pt x="172" y="137"/>
                  <a:pt x="171" y="139"/>
                  <a:pt x="170" y="140"/>
                </a:cubicBezTo>
                <a:cubicBezTo>
                  <a:pt x="169" y="141"/>
                  <a:pt x="167" y="141"/>
                  <a:pt x="166" y="141"/>
                </a:cubicBezTo>
                <a:cubicBezTo>
                  <a:pt x="166" y="142"/>
                  <a:pt x="166" y="142"/>
                  <a:pt x="165" y="142"/>
                </a:cubicBezTo>
                <a:cubicBezTo>
                  <a:pt x="164" y="142"/>
                  <a:pt x="164" y="142"/>
                  <a:pt x="163" y="141"/>
                </a:cubicBezTo>
                <a:cubicBezTo>
                  <a:pt x="163" y="140"/>
                  <a:pt x="163" y="139"/>
                  <a:pt x="162" y="139"/>
                </a:cubicBezTo>
                <a:cubicBezTo>
                  <a:pt x="161" y="139"/>
                  <a:pt x="162" y="141"/>
                  <a:pt x="162" y="141"/>
                </a:cubicBezTo>
                <a:cubicBezTo>
                  <a:pt x="161" y="142"/>
                  <a:pt x="160" y="141"/>
                  <a:pt x="159" y="141"/>
                </a:cubicBezTo>
                <a:cubicBezTo>
                  <a:pt x="158" y="141"/>
                  <a:pt x="157" y="142"/>
                  <a:pt x="156" y="143"/>
                </a:cubicBezTo>
                <a:cubicBezTo>
                  <a:pt x="155" y="143"/>
                  <a:pt x="152" y="143"/>
                  <a:pt x="152" y="145"/>
                </a:cubicBezTo>
                <a:cubicBezTo>
                  <a:pt x="152" y="146"/>
                  <a:pt x="153" y="147"/>
                  <a:pt x="153" y="148"/>
                </a:cubicBezTo>
                <a:cubicBezTo>
                  <a:pt x="153" y="149"/>
                  <a:pt x="153" y="150"/>
                  <a:pt x="151" y="149"/>
                </a:cubicBezTo>
                <a:cubicBezTo>
                  <a:pt x="150" y="149"/>
                  <a:pt x="149" y="148"/>
                  <a:pt x="147" y="148"/>
                </a:cubicBezTo>
                <a:cubicBezTo>
                  <a:pt x="146" y="147"/>
                  <a:pt x="146" y="149"/>
                  <a:pt x="146" y="150"/>
                </a:cubicBezTo>
                <a:cubicBezTo>
                  <a:pt x="146" y="151"/>
                  <a:pt x="145" y="153"/>
                  <a:pt x="146" y="154"/>
                </a:cubicBezTo>
                <a:cubicBezTo>
                  <a:pt x="148" y="155"/>
                  <a:pt x="149" y="156"/>
                  <a:pt x="151" y="156"/>
                </a:cubicBezTo>
                <a:cubicBezTo>
                  <a:pt x="157" y="155"/>
                  <a:pt x="157" y="151"/>
                  <a:pt x="158" y="151"/>
                </a:cubicBezTo>
                <a:cubicBezTo>
                  <a:pt x="160" y="151"/>
                  <a:pt x="161" y="150"/>
                  <a:pt x="162" y="151"/>
                </a:cubicBezTo>
                <a:cubicBezTo>
                  <a:pt x="163" y="152"/>
                  <a:pt x="163" y="153"/>
                  <a:pt x="164" y="154"/>
                </a:cubicBezTo>
                <a:cubicBezTo>
                  <a:pt x="165" y="156"/>
                  <a:pt x="165" y="152"/>
                  <a:pt x="165" y="152"/>
                </a:cubicBezTo>
                <a:cubicBezTo>
                  <a:pt x="164" y="151"/>
                  <a:pt x="164" y="150"/>
                  <a:pt x="165" y="150"/>
                </a:cubicBezTo>
                <a:cubicBezTo>
                  <a:pt x="165" y="151"/>
                  <a:pt x="165" y="151"/>
                  <a:pt x="165" y="151"/>
                </a:cubicBezTo>
                <a:cubicBezTo>
                  <a:pt x="166" y="151"/>
                  <a:pt x="166" y="151"/>
                  <a:pt x="167" y="152"/>
                </a:cubicBezTo>
                <a:cubicBezTo>
                  <a:pt x="168" y="153"/>
                  <a:pt x="170" y="152"/>
                  <a:pt x="170" y="154"/>
                </a:cubicBezTo>
                <a:cubicBezTo>
                  <a:pt x="170" y="155"/>
                  <a:pt x="172" y="156"/>
                  <a:pt x="172" y="156"/>
                </a:cubicBezTo>
                <a:cubicBezTo>
                  <a:pt x="173" y="156"/>
                  <a:pt x="172" y="157"/>
                  <a:pt x="173" y="157"/>
                </a:cubicBezTo>
                <a:cubicBezTo>
                  <a:pt x="173" y="158"/>
                  <a:pt x="174" y="157"/>
                  <a:pt x="174" y="157"/>
                </a:cubicBezTo>
                <a:cubicBezTo>
                  <a:pt x="174" y="156"/>
                  <a:pt x="175" y="155"/>
                  <a:pt x="174" y="155"/>
                </a:cubicBezTo>
                <a:cubicBezTo>
                  <a:pt x="174" y="155"/>
                  <a:pt x="173" y="154"/>
                  <a:pt x="173" y="153"/>
                </a:cubicBezTo>
                <a:cubicBezTo>
                  <a:pt x="174" y="153"/>
                  <a:pt x="175" y="153"/>
                  <a:pt x="176" y="152"/>
                </a:cubicBezTo>
                <a:cubicBezTo>
                  <a:pt x="177" y="152"/>
                  <a:pt x="177" y="153"/>
                  <a:pt x="176" y="154"/>
                </a:cubicBezTo>
                <a:cubicBezTo>
                  <a:pt x="176" y="154"/>
                  <a:pt x="177" y="155"/>
                  <a:pt x="177" y="156"/>
                </a:cubicBezTo>
                <a:cubicBezTo>
                  <a:pt x="178" y="156"/>
                  <a:pt x="178" y="157"/>
                  <a:pt x="179" y="156"/>
                </a:cubicBezTo>
                <a:cubicBezTo>
                  <a:pt x="180" y="156"/>
                  <a:pt x="184" y="153"/>
                  <a:pt x="185" y="155"/>
                </a:cubicBezTo>
                <a:cubicBezTo>
                  <a:pt x="185" y="156"/>
                  <a:pt x="185" y="157"/>
                  <a:pt x="185" y="158"/>
                </a:cubicBezTo>
                <a:cubicBezTo>
                  <a:pt x="185" y="161"/>
                  <a:pt x="182" y="159"/>
                  <a:pt x="181" y="160"/>
                </a:cubicBezTo>
                <a:cubicBezTo>
                  <a:pt x="179" y="162"/>
                  <a:pt x="177" y="161"/>
                  <a:pt x="175" y="161"/>
                </a:cubicBezTo>
                <a:cubicBezTo>
                  <a:pt x="174" y="161"/>
                  <a:pt x="173" y="161"/>
                  <a:pt x="172" y="162"/>
                </a:cubicBezTo>
                <a:cubicBezTo>
                  <a:pt x="171" y="162"/>
                  <a:pt x="172" y="163"/>
                  <a:pt x="171" y="164"/>
                </a:cubicBezTo>
                <a:cubicBezTo>
                  <a:pt x="169" y="166"/>
                  <a:pt x="167" y="163"/>
                  <a:pt x="166" y="163"/>
                </a:cubicBezTo>
                <a:cubicBezTo>
                  <a:pt x="165" y="163"/>
                  <a:pt x="165" y="163"/>
                  <a:pt x="165" y="163"/>
                </a:cubicBezTo>
                <a:cubicBezTo>
                  <a:pt x="164" y="163"/>
                  <a:pt x="163" y="162"/>
                  <a:pt x="163" y="162"/>
                </a:cubicBezTo>
                <a:cubicBezTo>
                  <a:pt x="162" y="161"/>
                  <a:pt x="163" y="160"/>
                  <a:pt x="163" y="160"/>
                </a:cubicBezTo>
                <a:cubicBezTo>
                  <a:pt x="164" y="157"/>
                  <a:pt x="159" y="157"/>
                  <a:pt x="158" y="157"/>
                </a:cubicBezTo>
                <a:cubicBezTo>
                  <a:pt x="156" y="157"/>
                  <a:pt x="154" y="157"/>
                  <a:pt x="153" y="157"/>
                </a:cubicBezTo>
                <a:cubicBezTo>
                  <a:pt x="152" y="157"/>
                  <a:pt x="150" y="157"/>
                  <a:pt x="149" y="156"/>
                </a:cubicBezTo>
                <a:cubicBezTo>
                  <a:pt x="148" y="156"/>
                  <a:pt x="148" y="156"/>
                  <a:pt x="148" y="157"/>
                </a:cubicBezTo>
                <a:cubicBezTo>
                  <a:pt x="147" y="158"/>
                  <a:pt x="146" y="158"/>
                  <a:pt x="145" y="158"/>
                </a:cubicBezTo>
                <a:cubicBezTo>
                  <a:pt x="144" y="159"/>
                  <a:pt x="145" y="161"/>
                  <a:pt x="144" y="162"/>
                </a:cubicBezTo>
                <a:cubicBezTo>
                  <a:pt x="143" y="162"/>
                  <a:pt x="142" y="162"/>
                  <a:pt x="141" y="163"/>
                </a:cubicBezTo>
                <a:cubicBezTo>
                  <a:pt x="139" y="165"/>
                  <a:pt x="138" y="167"/>
                  <a:pt x="137" y="169"/>
                </a:cubicBezTo>
                <a:cubicBezTo>
                  <a:pt x="136" y="172"/>
                  <a:pt x="136" y="174"/>
                  <a:pt x="137" y="177"/>
                </a:cubicBezTo>
                <a:cubicBezTo>
                  <a:pt x="138" y="179"/>
                  <a:pt x="140" y="181"/>
                  <a:pt x="141" y="183"/>
                </a:cubicBezTo>
                <a:close/>
                <a:moveTo>
                  <a:pt x="267" y="189"/>
                </a:moveTo>
                <a:cubicBezTo>
                  <a:pt x="268" y="188"/>
                  <a:pt x="268" y="184"/>
                  <a:pt x="269" y="182"/>
                </a:cubicBezTo>
                <a:cubicBezTo>
                  <a:pt x="269" y="181"/>
                  <a:pt x="265" y="178"/>
                  <a:pt x="264" y="179"/>
                </a:cubicBezTo>
                <a:cubicBezTo>
                  <a:pt x="263" y="180"/>
                  <a:pt x="262" y="181"/>
                  <a:pt x="261" y="181"/>
                </a:cubicBezTo>
                <a:cubicBezTo>
                  <a:pt x="260" y="182"/>
                  <a:pt x="258" y="180"/>
                  <a:pt x="257" y="182"/>
                </a:cubicBezTo>
                <a:cubicBezTo>
                  <a:pt x="257" y="183"/>
                  <a:pt x="258" y="184"/>
                  <a:pt x="259" y="185"/>
                </a:cubicBezTo>
                <a:cubicBezTo>
                  <a:pt x="260" y="187"/>
                  <a:pt x="265" y="191"/>
                  <a:pt x="267" y="189"/>
                </a:cubicBezTo>
                <a:close/>
                <a:moveTo>
                  <a:pt x="152" y="138"/>
                </a:moveTo>
                <a:cubicBezTo>
                  <a:pt x="152" y="139"/>
                  <a:pt x="151" y="140"/>
                  <a:pt x="151" y="140"/>
                </a:cubicBezTo>
                <a:cubicBezTo>
                  <a:pt x="150" y="142"/>
                  <a:pt x="152" y="142"/>
                  <a:pt x="154" y="142"/>
                </a:cubicBezTo>
                <a:cubicBezTo>
                  <a:pt x="155" y="142"/>
                  <a:pt x="156" y="142"/>
                  <a:pt x="156" y="141"/>
                </a:cubicBezTo>
                <a:cubicBezTo>
                  <a:pt x="155" y="140"/>
                  <a:pt x="154" y="139"/>
                  <a:pt x="154" y="138"/>
                </a:cubicBezTo>
                <a:cubicBezTo>
                  <a:pt x="153" y="137"/>
                  <a:pt x="154" y="135"/>
                  <a:pt x="153" y="134"/>
                </a:cubicBezTo>
                <a:cubicBezTo>
                  <a:pt x="152" y="133"/>
                  <a:pt x="151" y="133"/>
                  <a:pt x="150" y="134"/>
                </a:cubicBezTo>
                <a:cubicBezTo>
                  <a:pt x="149" y="134"/>
                  <a:pt x="150" y="136"/>
                  <a:pt x="151" y="137"/>
                </a:cubicBezTo>
                <a:cubicBezTo>
                  <a:pt x="151" y="138"/>
                  <a:pt x="151" y="138"/>
                  <a:pt x="152" y="138"/>
                </a:cubicBezTo>
                <a:close/>
                <a:moveTo>
                  <a:pt x="250" y="181"/>
                </a:moveTo>
                <a:cubicBezTo>
                  <a:pt x="249" y="180"/>
                  <a:pt x="247" y="178"/>
                  <a:pt x="246" y="177"/>
                </a:cubicBezTo>
                <a:cubicBezTo>
                  <a:pt x="245" y="176"/>
                  <a:pt x="243" y="174"/>
                  <a:pt x="242" y="175"/>
                </a:cubicBezTo>
                <a:cubicBezTo>
                  <a:pt x="242" y="175"/>
                  <a:pt x="242" y="177"/>
                  <a:pt x="243" y="178"/>
                </a:cubicBezTo>
                <a:cubicBezTo>
                  <a:pt x="244" y="179"/>
                  <a:pt x="245" y="180"/>
                  <a:pt x="246" y="181"/>
                </a:cubicBezTo>
                <a:cubicBezTo>
                  <a:pt x="247" y="183"/>
                  <a:pt x="248" y="184"/>
                  <a:pt x="249" y="186"/>
                </a:cubicBezTo>
                <a:cubicBezTo>
                  <a:pt x="250" y="187"/>
                  <a:pt x="255" y="193"/>
                  <a:pt x="263" y="195"/>
                </a:cubicBezTo>
                <a:cubicBezTo>
                  <a:pt x="265" y="196"/>
                  <a:pt x="266" y="195"/>
                  <a:pt x="265" y="194"/>
                </a:cubicBezTo>
                <a:cubicBezTo>
                  <a:pt x="256" y="190"/>
                  <a:pt x="252" y="182"/>
                  <a:pt x="250" y="181"/>
                </a:cubicBezTo>
                <a:close/>
                <a:moveTo>
                  <a:pt x="193" y="120"/>
                </a:moveTo>
                <a:cubicBezTo>
                  <a:pt x="194" y="119"/>
                  <a:pt x="189" y="119"/>
                  <a:pt x="193" y="117"/>
                </a:cubicBezTo>
                <a:cubicBezTo>
                  <a:pt x="193" y="117"/>
                  <a:pt x="198" y="114"/>
                  <a:pt x="197" y="114"/>
                </a:cubicBezTo>
                <a:cubicBezTo>
                  <a:pt x="195" y="113"/>
                  <a:pt x="189" y="117"/>
                  <a:pt x="189" y="120"/>
                </a:cubicBezTo>
                <a:cubicBezTo>
                  <a:pt x="189" y="121"/>
                  <a:pt x="192" y="121"/>
                  <a:pt x="193" y="120"/>
                </a:cubicBezTo>
                <a:close/>
                <a:moveTo>
                  <a:pt x="279" y="189"/>
                </a:moveTo>
                <a:cubicBezTo>
                  <a:pt x="279" y="190"/>
                  <a:pt x="282" y="193"/>
                  <a:pt x="283" y="194"/>
                </a:cubicBezTo>
                <a:cubicBezTo>
                  <a:pt x="284" y="195"/>
                  <a:pt x="285" y="195"/>
                  <a:pt x="286" y="196"/>
                </a:cubicBezTo>
                <a:cubicBezTo>
                  <a:pt x="288" y="198"/>
                  <a:pt x="290" y="201"/>
                  <a:pt x="292" y="201"/>
                </a:cubicBezTo>
                <a:cubicBezTo>
                  <a:pt x="293" y="201"/>
                  <a:pt x="297" y="203"/>
                  <a:pt x="298" y="204"/>
                </a:cubicBezTo>
                <a:cubicBezTo>
                  <a:pt x="299" y="204"/>
                  <a:pt x="301" y="205"/>
                  <a:pt x="301" y="204"/>
                </a:cubicBezTo>
                <a:cubicBezTo>
                  <a:pt x="302" y="203"/>
                  <a:pt x="300" y="202"/>
                  <a:pt x="299" y="202"/>
                </a:cubicBezTo>
                <a:cubicBezTo>
                  <a:pt x="298" y="201"/>
                  <a:pt x="293" y="193"/>
                  <a:pt x="289" y="193"/>
                </a:cubicBezTo>
                <a:cubicBezTo>
                  <a:pt x="286" y="193"/>
                  <a:pt x="284" y="192"/>
                  <a:pt x="283" y="191"/>
                </a:cubicBezTo>
                <a:cubicBezTo>
                  <a:pt x="283" y="190"/>
                  <a:pt x="281" y="188"/>
                  <a:pt x="279" y="189"/>
                </a:cubicBezTo>
                <a:close/>
                <a:moveTo>
                  <a:pt x="165" y="123"/>
                </a:moveTo>
                <a:cubicBezTo>
                  <a:pt x="165" y="123"/>
                  <a:pt x="165" y="123"/>
                  <a:pt x="165" y="123"/>
                </a:cubicBezTo>
                <a:cubicBezTo>
                  <a:pt x="167" y="123"/>
                  <a:pt x="167" y="121"/>
                  <a:pt x="168" y="121"/>
                </a:cubicBezTo>
                <a:cubicBezTo>
                  <a:pt x="169" y="121"/>
                  <a:pt x="170" y="122"/>
                  <a:pt x="171" y="121"/>
                </a:cubicBezTo>
                <a:cubicBezTo>
                  <a:pt x="171" y="120"/>
                  <a:pt x="170" y="120"/>
                  <a:pt x="171" y="119"/>
                </a:cubicBezTo>
                <a:cubicBezTo>
                  <a:pt x="171" y="119"/>
                  <a:pt x="172" y="118"/>
                  <a:pt x="172" y="118"/>
                </a:cubicBezTo>
                <a:cubicBezTo>
                  <a:pt x="172" y="117"/>
                  <a:pt x="170" y="117"/>
                  <a:pt x="169" y="118"/>
                </a:cubicBezTo>
                <a:cubicBezTo>
                  <a:pt x="168" y="118"/>
                  <a:pt x="167" y="118"/>
                  <a:pt x="165" y="119"/>
                </a:cubicBezTo>
                <a:cubicBezTo>
                  <a:pt x="165" y="119"/>
                  <a:pt x="165" y="119"/>
                  <a:pt x="165" y="119"/>
                </a:cubicBezTo>
                <a:cubicBezTo>
                  <a:pt x="164" y="119"/>
                  <a:pt x="163" y="119"/>
                  <a:pt x="162" y="120"/>
                </a:cubicBezTo>
                <a:cubicBezTo>
                  <a:pt x="162" y="120"/>
                  <a:pt x="165" y="122"/>
                  <a:pt x="165" y="123"/>
                </a:cubicBezTo>
                <a:close/>
                <a:moveTo>
                  <a:pt x="144" y="128"/>
                </a:moveTo>
                <a:cubicBezTo>
                  <a:pt x="145" y="127"/>
                  <a:pt x="147" y="127"/>
                  <a:pt x="146" y="126"/>
                </a:cubicBezTo>
                <a:cubicBezTo>
                  <a:pt x="144" y="124"/>
                  <a:pt x="143" y="125"/>
                  <a:pt x="141" y="125"/>
                </a:cubicBezTo>
                <a:cubicBezTo>
                  <a:pt x="140" y="124"/>
                  <a:pt x="138" y="125"/>
                  <a:pt x="140" y="126"/>
                </a:cubicBezTo>
                <a:cubicBezTo>
                  <a:pt x="141" y="128"/>
                  <a:pt x="143" y="128"/>
                  <a:pt x="144" y="128"/>
                </a:cubicBezTo>
                <a:close/>
                <a:moveTo>
                  <a:pt x="270" y="250"/>
                </a:moveTo>
                <a:cubicBezTo>
                  <a:pt x="267" y="249"/>
                  <a:pt x="263" y="250"/>
                  <a:pt x="260" y="248"/>
                </a:cubicBezTo>
                <a:cubicBezTo>
                  <a:pt x="255" y="245"/>
                  <a:pt x="274" y="246"/>
                  <a:pt x="269" y="244"/>
                </a:cubicBezTo>
                <a:cubicBezTo>
                  <a:pt x="260" y="239"/>
                  <a:pt x="250" y="236"/>
                  <a:pt x="241" y="234"/>
                </a:cubicBezTo>
                <a:cubicBezTo>
                  <a:pt x="238" y="234"/>
                  <a:pt x="235" y="235"/>
                  <a:pt x="232" y="236"/>
                </a:cubicBezTo>
                <a:cubicBezTo>
                  <a:pt x="221" y="238"/>
                  <a:pt x="209" y="244"/>
                  <a:pt x="197" y="245"/>
                </a:cubicBezTo>
                <a:cubicBezTo>
                  <a:pt x="194" y="245"/>
                  <a:pt x="190" y="245"/>
                  <a:pt x="187" y="247"/>
                </a:cubicBezTo>
                <a:cubicBezTo>
                  <a:pt x="186" y="247"/>
                  <a:pt x="185" y="249"/>
                  <a:pt x="183" y="250"/>
                </a:cubicBezTo>
                <a:cubicBezTo>
                  <a:pt x="179" y="253"/>
                  <a:pt x="171" y="253"/>
                  <a:pt x="166" y="254"/>
                </a:cubicBezTo>
                <a:cubicBezTo>
                  <a:pt x="165" y="254"/>
                  <a:pt x="165" y="254"/>
                  <a:pt x="165" y="254"/>
                </a:cubicBezTo>
                <a:cubicBezTo>
                  <a:pt x="159" y="253"/>
                  <a:pt x="152" y="252"/>
                  <a:pt x="146" y="251"/>
                </a:cubicBezTo>
                <a:cubicBezTo>
                  <a:pt x="141" y="249"/>
                  <a:pt x="137" y="251"/>
                  <a:pt x="133" y="252"/>
                </a:cubicBezTo>
                <a:cubicBezTo>
                  <a:pt x="126" y="252"/>
                  <a:pt x="110" y="249"/>
                  <a:pt x="106" y="242"/>
                </a:cubicBezTo>
                <a:cubicBezTo>
                  <a:pt x="105" y="240"/>
                  <a:pt x="104" y="240"/>
                  <a:pt x="103" y="237"/>
                </a:cubicBezTo>
                <a:cubicBezTo>
                  <a:pt x="102" y="236"/>
                  <a:pt x="99" y="238"/>
                  <a:pt x="101" y="242"/>
                </a:cubicBezTo>
                <a:cubicBezTo>
                  <a:pt x="102" y="245"/>
                  <a:pt x="94" y="242"/>
                  <a:pt x="89" y="241"/>
                </a:cubicBezTo>
                <a:cubicBezTo>
                  <a:pt x="86" y="241"/>
                  <a:pt x="83" y="241"/>
                  <a:pt x="81" y="241"/>
                </a:cubicBezTo>
                <a:cubicBezTo>
                  <a:pt x="73" y="243"/>
                  <a:pt x="65" y="246"/>
                  <a:pt x="57" y="247"/>
                </a:cubicBezTo>
                <a:cubicBezTo>
                  <a:pt x="54" y="248"/>
                  <a:pt x="50" y="253"/>
                  <a:pt x="47" y="254"/>
                </a:cubicBezTo>
                <a:cubicBezTo>
                  <a:pt x="42" y="255"/>
                  <a:pt x="39" y="259"/>
                  <a:pt x="35" y="262"/>
                </a:cubicBezTo>
                <a:cubicBezTo>
                  <a:pt x="38" y="261"/>
                  <a:pt x="41" y="261"/>
                  <a:pt x="44" y="260"/>
                </a:cubicBezTo>
                <a:cubicBezTo>
                  <a:pt x="59" y="257"/>
                  <a:pt x="74" y="254"/>
                  <a:pt x="88" y="251"/>
                </a:cubicBezTo>
                <a:cubicBezTo>
                  <a:pt x="88" y="251"/>
                  <a:pt x="88" y="251"/>
                  <a:pt x="88" y="251"/>
                </a:cubicBezTo>
                <a:cubicBezTo>
                  <a:pt x="118" y="257"/>
                  <a:pt x="134" y="261"/>
                  <a:pt x="165" y="268"/>
                </a:cubicBezTo>
                <a:cubicBezTo>
                  <a:pt x="165" y="268"/>
                  <a:pt x="165" y="268"/>
                  <a:pt x="165" y="268"/>
                </a:cubicBezTo>
                <a:cubicBezTo>
                  <a:pt x="191" y="262"/>
                  <a:pt x="217" y="256"/>
                  <a:pt x="243" y="251"/>
                </a:cubicBezTo>
                <a:cubicBezTo>
                  <a:pt x="255" y="253"/>
                  <a:pt x="268" y="256"/>
                  <a:pt x="281" y="259"/>
                </a:cubicBezTo>
                <a:cubicBezTo>
                  <a:pt x="280" y="256"/>
                  <a:pt x="273" y="251"/>
                  <a:pt x="270" y="250"/>
                </a:cubicBezTo>
                <a:close/>
                <a:moveTo>
                  <a:pt x="273" y="182"/>
                </a:moveTo>
                <a:cubicBezTo>
                  <a:pt x="274" y="182"/>
                  <a:pt x="277" y="179"/>
                  <a:pt x="277" y="178"/>
                </a:cubicBezTo>
                <a:cubicBezTo>
                  <a:pt x="276" y="177"/>
                  <a:pt x="271" y="174"/>
                  <a:pt x="270" y="173"/>
                </a:cubicBezTo>
                <a:cubicBezTo>
                  <a:pt x="270" y="173"/>
                  <a:pt x="269" y="173"/>
                  <a:pt x="268" y="172"/>
                </a:cubicBezTo>
                <a:cubicBezTo>
                  <a:pt x="267" y="170"/>
                  <a:pt x="269" y="169"/>
                  <a:pt x="267" y="167"/>
                </a:cubicBezTo>
                <a:cubicBezTo>
                  <a:pt x="266" y="167"/>
                  <a:pt x="266" y="170"/>
                  <a:pt x="266" y="173"/>
                </a:cubicBezTo>
                <a:cubicBezTo>
                  <a:pt x="267" y="177"/>
                  <a:pt x="272" y="182"/>
                  <a:pt x="273" y="182"/>
                </a:cubicBezTo>
                <a:close/>
                <a:moveTo>
                  <a:pt x="293" y="223"/>
                </a:moveTo>
                <a:cubicBezTo>
                  <a:pt x="295" y="222"/>
                  <a:pt x="297" y="220"/>
                  <a:pt x="296" y="216"/>
                </a:cubicBezTo>
                <a:cubicBezTo>
                  <a:pt x="295" y="214"/>
                  <a:pt x="292" y="211"/>
                  <a:pt x="291" y="209"/>
                </a:cubicBezTo>
                <a:cubicBezTo>
                  <a:pt x="290" y="208"/>
                  <a:pt x="291" y="205"/>
                  <a:pt x="287" y="201"/>
                </a:cubicBezTo>
                <a:cubicBezTo>
                  <a:pt x="286" y="198"/>
                  <a:pt x="286" y="203"/>
                  <a:pt x="286" y="203"/>
                </a:cubicBezTo>
                <a:cubicBezTo>
                  <a:pt x="286" y="205"/>
                  <a:pt x="286" y="208"/>
                  <a:pt x="283" y="206"/>
                </a:cubicBezTo>
                <a:cubicBezTo>
                  <a:pt x="282" y="205"/>
                  <a:pt x="281" y="201"/>
                  <a:pt x="279" y="200"/>
                </a:cubicBezTo>
                <a:cubicBezTo>
                  <a:pt x="278" y="199"/>
                  <a:pt x="276" y="198"/>
                  <a:pt x="275" y="199"/>
                </a:cubicBezTo>
                <a:cubicBezTo>
                  <a:pt x="275" y="200"/>
                  <a:pt x="275" y="202"/>
                  <a:pt x="273" y="201"/>
                </a:cubicBezTo>
                <a:cubicBezTo>
                  <a:pt x="272" y="201"/>
                  <a:pt x="272" y="200"/>
                  <a:pt x="270" y="200"/>
                </a:cubicBezTo>
                <a:cubicBezTo>
                  <a:pt x="269" y="200"/>
                  <a:pt x="263" y="202"/>
                  <a:pt x="259" y="207"/>
                </a:cubicBezTo>
                <a:cubicBezTo>
                  <a:pt x="256" y="210"/>
                  <a:pt x="256" y="216"/>
                  <a:pt x="257" y="217"/>
                </a:cubicBezTo>
                <a:cubicBezTo>
                  <a:pt x="257" y="218"/>
                  <a:pt x="259" y="218"/>
                  <a:pt x="259" y="218"/>
                </a:cubicBezTo>
                <a:cubicBezTo>
                  <a:pt x="261" y="218"/>
                  <a:pt x="262" y="218"/>
                  <a:pt x="264" y="218"/>
                </a:cubicBezTo>
                <a:cubicBezTo>
                  <a:pt x="266" y="218"/>
                  <a:pt x="267" y="216"/>
                  <a:pt x="270" y="217"/>
                </a:cubicBezTo>
                <a:cubicBezTo>
                  <a:pt x="272" y="217"/>
                  <a:pt x="273" y="218"/>
                  <a:pt x="274" y="218"/>
                </a:cubicBezTo>
                <a:cubicBezTo>
                  <a:pt x="276" y="219"/>
                  <a:pt x="282" y="227"/>
                  <a:pt x="283" y="227"/>
                </a:cubicBezTo>
                <a:cubicBezTo>
                  <a:pt x="284" y="226"/>
                  <a:pt x="285" y="228"/>
                  <a:pt x="286" y="228"/>
                </a:cubicBezTo>
                <a:cubicBezTo>
                  <a:pt x="288" y="227"/>
                  <a:pt x="289" y="228"/>
                  <a:pt x="290" y="227"/>
                </a:cubicBezTo>
                <a:cubicBezTo>
                  <a:pt x="291" y="225"/>
                  <a:pt x="291" y="224"/>
                  <a:pt x="293" y="223"/>
                </a:cubicBezTo>
                <a:close/>
                <a:moveTo>
                  <a:pt x="342" y="290"/>
                </a:moveTo>
                <a:cubicBezTo>
                  <a:pt x="342" y="290"/>
                  <a:pt x="277" y="277"/>
                  <a:pt x="248" y="270"/>
                </a:cubicBezTo>
                <a:cubicBezTo>
                  <a:pt x="220" y="277"/>
                  <a:pt x="171" y="287"/>
                  <a:pt x="171" y="287"/>
                </a:cubicBezTo>
                <a:cubicBezTo>
                  <a:pt x="171" y="287"/>
                  <a:pt x="122" y="277"/>
                  <a:pt x="93" y="270"/>
                </a:cubicBezTo>
                <a:cubicBezTo>
                  <a:pt x="64" y="277"/>
                  <a:pt x="0" y="290"/>
                  <a:pt x="0" y="290"/>
                </a:cubicBezTo>
                <a:cubicBezTo>
                  <a:pt x="29" y="101"/>
                  <a:pt x="29" y="101"/>
                  <a:pt x="29" y="101"/>
                </a:cubicBezTo>
                <a:cubicBezTo>
                  <a:pt x="30" y="100"/>
                  <a:pt x="30" y="100"/>
                  <a:pt x="30" y="100"/>
                </a:cubicBezTo>
                <a:cubicBezTo>
                  <a:pt x="18" y="85"/>
                  <a:pt x="13" y="72"/>
                  <a:pt x="13" y="56"/>
                </a:cubicBezTo>
                <a:cubicBezTo>
                  <a:pt x="13" y="25"/>
                  <a:pt x="38" y="0"/>
                  <a:pt x="69" y="0"/>
                </a:cubicBezTo>
                <a:cubicBezTo>
                  <a:pt x="100" y="0"/>
                  <a:pt x="125" y="25"/>
                  <a:pt x="125" y="56"/>
                </a:cubicBezTo>
                <a:cubicBezTo>
                  <a:pt x="125" y="66"/>
                  <a:pt x="123" y="75"/>
                  <a:pt x="118" y="84"/>
                </a:cubicBezTo>
                <a:cubicBezTo>
                  <a:pt x="132" y="88"/>
                  <a:pt x="155" y="94"/>
                  <a:pt x="171" y="98"/>
                </a:cubicBezTo>
                <a:cubicBezTo>
                  <a:pt x="195" y="92"/>
                  <a:pt x="235" y="81"/>
                  <a:pt x="235" y="81"/>
                </a:cubicBezTo>
                <a:cubicBezTo>
                  <a:pt x="312" y="101"/>
                  <a:pt x="312" y="101"/>
                  <a:pt x="312" y="101"/>
                </a:cubicBezTo>
                <a:lnTo>
                  <a:pt x="342" y="290"/>
                </a:lnTo>
                <a:close/>
                <a:moveTo>
                  <a:pt x="69" y="127"/>
                </a:moveTo>
                <a:cubicBezTo>
                  <a:pt x="101" y="93"/>
                  <a:pt x="114" y="78"/>
                  <a:pt x="114" y="56"/>
                </a:cubicBezTo>
                <a:cubicBezTo>
                  <a:pt x="114" y="32"/>
                  <a:pt x="94" y="11"/>
                  <a:pt x="69" y="11"/>
                </a:cubicBezTo>
                <a:cubicBezTo>
                  <a:pt x="44" y="11"/>
                  <a:pt x="24" y="32"/>
                  <a:pt x="24" y="56"/>
                </a:cubicBezTo>
                <a:cubicBezTo>
                  <a:pt x="24" y="78"/>
                  <a:pt x="37" y="93"/>
                  <a:pt x="69" y="127"/>
                </a:cubicBezTo>
                <a:close/>
                <a:moveTo>
                  <a:pt x="328" y="276"/>
                </a:moveTo>
                <a:cubicBezTo>
                  <a:pt x="319" y="220"/>
                  <a:pt x="311" y="165"/>
                  <a:pt x="302" y="110"/>
                </a:cubicBezTo>
                <a:cubicBezTo>
                  <a:pt x="275" y="103"/>
                  <a:pt x="261" y="100"/>
                  <a:pt x="235" y="93"/>
                </a:cubicBezTo>
                <a:cubicBezTo>
                  <a:pt x="210" y="100"/>
                  <a:pt x="197" y="103"/>
                  <a:pt x="171" y="110"/>
                </a:cubicBezTo>
                <a:cubicBezTo>
                  <a:pt x="147" y="103"/>
                  <a:pt x="134" y="100"/>
                  <a:pt x="112" y="94"/>
                </a:cubicBezTo>
                <a:cubicBezTo>
                  <a:pt x="110" y="97"/>
                  <a:pt x="108" y="99"/>
                  <a:pt x="106" y="102"/>
                </a:cubicBezTo>
                <a:cubicBezTo>
                  <a:pt x="107" y="102"/>
                  <a:pt x="107" y="102"/>
                  <a:pt x="108" y="102"/>
                </a:cubicBezTo>
                <a:cubicBezTo>
                  <a:pt x="112" y="102"/>
                  <a:pt x="114" y="105"/>
                  <a:pt x="117" y="106"/>
                </a:cubicBezTo>
                <a:cubicBezTo>
                  <a:pt x="128" y="109"/>
                  <a:pt x="134" y="105"/>
                  <a:pt x="145" y="113"/>
                </a:cubicBezTo>
                <a:cubicBezTo>
                  <a:pt x="147" y="114"/>
                  <a:pt x="147" y="116"/>
                  <a:pt x="147" y="116"/>
                </a:cubicBezTo>
                <a:cubicBezTo>
                  <a:pt x="144" y="118"/>
                  <a:pt x="142" y="122"/>
                  <a:pt x="138" y="123"/>
                </a:cubicBezTo>
                <a:cubicBezTo>
                  <a:pt x="134" y="123"/>
                  <a:pt x="128" y="128"/>
                  <a:pt x="125" y="130"/>
                </a:cubicBezTo>
                <a:cubicBezTo>
                  <a:pt x="123" y="131"/>
                  <a:pt x="122" y="132"/>
                  <a:pt x="120" y="130"/>
                </a:cubicBezTo>
                <a:cubicBezTo>
                  <a:pt x="119" y="128"/>
                  <a:pt x="120" y="120"/>
                  <a:pt x="120" y="118"/>
                </a:cubicBezTo>
                <a:cubicBezTo>
                  <a:pt x="121" y="116"/>
                  <a:pt x="123" y="113"/>
                  <a:pt x="120" y="112"/>
                </a:cubicBezTo>
                <a:cubicBezTo>
                  <a:pt x="119" y="111"/>
                  <a:pt x="117" y="111"/>
                  <a:pt x="116" y="110"/>
                </a:cubicBezTo>
                <a:cubicBezTo>
                  <a:pt x="115" y="109"/>
                  <a:pt x="113" y="108"/>
                  <a:pt x="113" y="108"/>
                </a:cubicBezTo>
                <a:cubicBezTo>
                  <a:pt x="112" y="108"/>
                  <a:pt x="108" y="109"/>
                  <a:pt x="109" y="111"/>
                </a:cubicBezTo>
                <a:cubicBezTo>
                  <a:pt x="109" y="112"/>
                  <a:pt x="113" y="113"/>
                  <a:pt x="112" y="115"/>
                </a:cubicBezTo>
                <a:cubicBezTo>
                  <a:pt x="112" y="117"/>
                  <a:pt x="115" y="117"/>
                  <a:pt x="114" y="118"/>
                </a:cubicBezTo>
                <a:cubicBezTo>
                  <a:pt x="113" y="121"/>
                  <a:pt x="112" y="117"/>
                  <a:pt x="111" y="119"/>
                </a:cubicBezTo>
                <a:cubicBezTo>
                  <a:pt x="111" y="120"/>
                  <a:pt x="110" y="120"/>
                  <a:pt x="110" y="120"/>
                </a:cubicBezTo>
                <a:cubicBezTo>
                  <a:pt x="108" y="121"/>
                  <a:pt x="107" y="119"/>
                  <a:pt x="106" y="118"/>
                </a:cubicBezTo>
                <a:cubicBezTo>
                  <a:pt x="106" y="118"/>
                  <a:pt x="103" y="116"/>
                  <a:pt x="104" y="116"/>
                </a:cubicBezTo>
                <a:cubicBezTo>
                  <a:pt x="105" y="116"/>
                  <a:pt x="106" y="116"/>
                  <a:pt x="106" y="114"/>
                </a:cubicBezTo>
                <a:cubicBezTo>
                  <a:pt x="104" y="109"/>
                  <a:pt x="100" y="117"/>
                  <a:pt x="99" y="117"/>
                </a:cubicBezTo>
                <a:cubicBezTo>
                  <a:pt x="99" y="117"/>
                  <a:pt x="91" y="120"/>
                  <a:pt x="90" y="121"/>
                </a:cubicBezTo>
                <a:cubicBezTo>
                  <a:pt x="90" y="121"/>
                  <a:pt x="90" y="121"/>
                  <a:pt x="90" y="121"/>
                </a:cubicBezTo>
                <a:cubicBezTo>
                  <a:pt x="89" y="122"/>
                  <a:pt x="88" y="123"/>
                  <a:pt x="87" y="124"/>
                </a:cubicBezTo>
                <a:cubicBezTo>
                  <a:pt x="87" y="124"/>
                  <a:pt x="88" y="125"/>
                  <a:pt x="88" y="125"/>
                </a:cubicBezTo>
                <a:cubicBezTo>
                  <a:pt x="92" y="127"/>
                  <a:pt x="99" y="120"/>
                  <a:pt x="99" y="120"/>
                </a:cubicBezTo>
                <a:cubicBezTo>
                  <a:pt x="99" y="119"/>
                  <a:pt x="100" y="119"/>
                  <a:pt x="100" y="118"/>
                </a:cubicBezTo>
                <a:cubicBezTo>
                  <a:pt x="101" y="117"/>
                  <a:pt x="103" y="118"/>
                  <a:pt x="104" y="119"/>
                </a:cubicBezTo>
                <a:cubicBezTo>
                  <a:pt x="105" y="120"/>
                  <a:pt x="105" y="120"/>
                  <a:pt x="105" y="122"/>
                </a:cubicBezTo>
                <a:cubicBezTo>
                  <a:pt x="105" y="123"/>
                  <a:pt x="107" y="121"/>
                  <a:pt x="108" y="121"/>
                </a:cubicBezTo>
                <a:cubicBezTo>
                  <a:pt x="114" y="126"/>
                  <a:pt x="111" y="134"/>
                  <a:pt x="112" y="136"/>
                </a:cubicBezTo>
                <a:cubicBezTo>
                  <a:pt x="112" y="138"/>
                  <a:pt x="111" y="138"/>
                  <a:pt x="109" y="137"/>
                </a:cubicBezTo>
                <a:cubicBezTo>
                  <a:pt x="104" y="134"/>
                  <a:pt x="92" y="134"/>
                  <a:pt x="82" y="151"/>
                </a:cubicBezTo>
                <a:cubicBezTo>
                  <a:pt x="80" y="153"/>
                  <a:pt x="81" y="154"/>
                  <a:pt x="81" y="156"/>
                </a:cubicBezTo>
                <a:cubicBezTo>
                  <a:pt x="81" y="157"/>
                  <a:pt x="79" y="159"/>
                  <a:pt x="78" y="157"/>
                </a:cubicBezTo>
                <a:cubicBezTo>
                  <a:pt x="77" y="156"/>
                  <a:pt x="78" y="154"/>
                  <a:pt x="75" y="155"/>
                </a:cubicBezTo>
                <a:cubicBezTo>
                  <a:pt x="74" y="155"/>
                  <a:pt x="72" y="155"/>
                  <a:pt x="70" y="156"/>
                </a:cubicBezTo>
                <a:cubicBezTo>
                  <a:pt x="67" y="157"/>
                  <a:pt x="65" y="159"/>
                  <a:pt x="64" y="162"/>
                </a:cubicBezTo>
                <a:cubicBezTo>
                  <a:pt x="64" y="163"/>
                  <a:pt x="67" y="166"/>
                  <a:pt x="69" y="166"/>
                </a:cubicBezTo>
                <a:cubicBezTo>
                  <a:pt x="75" y="166"/>
                  <a:pt x="75" y="171"/>
                  <a:pt x="75" y="173"/>
                </a:cubicBezTo>
                <a:cubicBezTo>
                  <a:pt x="76" y="179"/>
                  <a:pt x="73" y="181"/>
                  <a:pt x="70" y="176"/>
                </a:cubicBezTo>
                <a:cubicBezTo>
                  <a:pt x="69" y="174"/>
                  <a:pt x="66" y="174"/>
                  <a:pt x="64" y="173"/>
                </a:cubicBezTo>
                <a:cubicBezTo>
                  <a:pt x="62" y="172"/>
                  <a:pt x="46" y="168"/>
                  <a:pt x="46" y="156"/>
                </a:cubicBezTo>
                <a:cubicBezTo>
                  <a:pt x="46" y="152"/>
                  <a:pt x="49" y="147"/>
                  <a:pt x="51" y="145"/>
                </a:cubicBezTo>
                <a:cubicBezTo>
                  <a:pt x="54" y="142"/>
                  <a:pt x="54" y="135"/>
                  <a:pt x="54" y="134"/>
                </a:cubicBezTo>
                <a:cubicBezTo>
                  <a:pt x="53" y="132"/>
                  <a:pt x="52" y="131"/>
                  <a:pt x="50" y="131"/>
                </a:cubicBezTo>
                <a:cubicBezTo>
                  <a:pt x="47" y="132"/>
                  <a:pt x="44" y="134"/>
                  <a:pt x="40" y="135"/>
                </a:cubicBezTo>
                <a:cubicBezTo>
                  <a:pt x="39" y="135"/>
                  <a:pt x="35" y="136"/>
                  <a:pt x="36" y="134"/>
                </a:cubicBezTo>
                <a:cubicBezTo>
                  <a:pt x="36" y="133"/>
                  <a:pt x="38" y="127"/>
                  <a:pt x="48" y="122"/>
                </a:cubicBezTo>
                <a:cubicBezTo>
                  <a:pt x="45" y="118"/>
                  <a:pt x="42" y="115"/>
                  <a:pt x="39" y="111"/>
                </a:cubicBezTo>
                <a:cubicBezTo>
                  <a:pt x="31" y="166"/>
                  <a:pt x="22" y="221"/>
                  <a:pt x="13" y="276"/>
                </a:cubicBezTo>
                <a:cubicBezTo>
                  <a:pt x="46" y="269"/>
                  <a:pt x="62" y="265"/>
                  <a:pt x="93" y="259"/>
                </a:cubicBezTo>
                <a:cubicBezTo>
                  <a:pt x="124" y="265"/>
                  <a:pt x="139" y="269"/>
                  <a:pt x="171" y="276"/>
                </a:cubicBezTo>
                <a:cubicBezTo>
                  <a:pt x="202" y="269"/>
                  <a:pt x="218" y="265"/>
                  <a:pt x="248" y="259"/>
                </a:cubicBezTo>
                <a:cubicBezTo>
                  <a:pt x="280" y="265"/>
                  <a:pt x="296" y="269"/>
                  <a:pt x="328" y="276"/>
                </a:cubicBezTo>
                <a:close/>
                <a:moveTo>
                  <a:pt x="304" y="230"/>
                </a:moveTo>
                <a:cubicBezTo>
                  <a:pt x="301" y="231"/>
                  <a:pt x="297" y="240"/>
                  <a:pt x="293" y="240"/>
                </a:cubicBezTo>
                <a:cubicBezTo>
                  <a:pt x="292" y="241"/>
                  <a:pt x="290" y="241"/>
                  <a:pt x="290" y="242"/>
                </a:cubicBezTo>
                <a:cubicBezTo>
                  <a:pt x="289" y="243"/>
                  <a:pt x="291" y="243"/>
                  <a:pt x="292" y="243"/>
                </a:cubicBezTo>
                <a:cubicBezTo>
                  <a:pt x="295" y="244"/>
                  <a:pt x="296" y="243"/>
                  <a:pt x="298" y="242"/>
                </a:cubicBezTo>
                <a:cubicBezTo>
                  <a:pt x="299" y="242"/>
                  <a:pt x="301" y="241"/>
                  <a:pt x="301" y="240"/>
                </a:cubicBezTo>
                <a:cubicBezTo>
                  <a:pt x="309" y="235"/>
                  <a:pt x="306" y="230"/>
                  <a:pt x="304" y="230"/>
                </a:cubicBezTo>
                <a:close/>
                <a:moveTo>
                  <a:pt x="81" y="199"/>
                </a:moveTo>
                <a:cubicBezTo>
                  <a:pt x="84" y="200"/>
                  <a:pt x="85" y="201"/>
                  <a:pt x="85" y="203"/>
                </a:cubicBezTo>
                <a:cubicBezTo>
                  <a:pt x="85" y="205"/>
                  <a:pt x="81" y="215"/>
                  <a:pt x="84" y="221"/>
                </a:cubicBezTo>
                <a:cubicBezTo>
                  <a:pt x="85" y="222"/>
                  <a:pt x="88" y="229"/>
                  <a:pt x="90" y="230"/>
                </a:cubicBezTo>
                <a:cubicBezTo>
                  <a:pt x="91" y="230"/>
                  <a:pt x="91" y="231"/>
                  <a:pt x="92" y="231"/>
                </a:cubicBezTo>
                <a:cubicBezTo>
                  <a:pt x="93" y="233"/>
                  <a:pt x="95" y="233"/>
                  <a:pt x="96" y="232"/>
                </a:cubicBezTo>
                <a:cubicBezTo>
                  <a:pt x="98" y="230"/>
                  <a:pt x="94" y="227"/>
                  <a:pt x="95" y="226"/>
                </a:cubicBezTo>
                <a:cubicBezTo>
                  <a:pt x="97" y="223"/>
                  <a:pt x="94" y="220"/>
                  <a:pt x="99" y="217"/>
                </a:cubicBezTo>
                <a:cubicBezTo>
                  <a:pt x="100" y="217"/>
                  <a:pt x="99" y="215"/>
                  <a:pt x="100" y="214"/>
                </a:cubicBezTo>
                <a:cubicBezTo>
                  <a:pt x="101" y="214"/>
                  <a:pt x="102" y="214"/>
                  <a:pt x="103" y="213"/>
                </a:cubicBezTo>
                <a:cubicBezTo>
                  <a:pt x="104" y="212"/>
                  <a:pt x="107" y="206"/>
                  <a:pt x="109" y="206"/>
                </a:cubicBezTo>
                <a:cubicBezTo>
                  <a:pt x="111" y="206"/>
                  <a:pt x="123" y="194"/>
                  <a:pt x="119" y="189"/>
                </a:cubicBezTo>
                <a:cubicBezTo>
                  <a:pt x="117" y="187"/>
                  <a:pt x="104" y="180"/>
                  <a:pt x="103" y="178"/>
                </a:cubicBezTo>
                <a:cubicBezTo>
                  <a:pt x="103" y="177"/>
                  <a:pt x="103" y="175"/>
                  <a:pt x="101" y="174"/>
                </a:cubicBezTo>
                <a:cubicBezTo>
                  <a:pt x="101" y="174"/>
                  <a:pt x="96" y="170"/>
                  <a:pt x="95" y="169"/>
                </a:cubicBezTo>
                <a:cubicBezTo>
                  <a:pt x="95" y="168"/>
                  <a:pt x="88" y="166"/>
                  <a:pt x="82" y="171"/>
                </a:cubicBezTo>
                <a:cubicBezTo>
                  <a:pt x="81" y="171"/>
                  <a:pt x="77" y="180"/>
                  <a:pt x="76" y="182"/>
                </a:cubicBezTo>
                <a:cubicBezTo>
                  <a:pt x="74" y="184"/>
                  <a:pt x="73" y="187"/>
                  <a:pt x="73" y="189"/>
                </a:cubicBezTo>
                <a:cubicBezTo>
                  <a:pt x="73" y="192"/>
                  <a:pt x="75" y="193"/>
                  <a:pt x="76" y="195"/>
                </a:cubicBezTo>
                <a:cubicBezTo>
                  <a:pt x="78" y="197"/>
                  <a:pt x="78" y="199"/>
                  <a:pt x="81" y="199"/>
                </a:cubicBezTo>
                <a:close/>
                <a:moveTo>
                  <a:pt x="271" y="142"/>
                </a:moveTo>
                <a:cubicBezTo>
                  <a:pt x="271" y="142"/>
                  <a:pt x="273" y="142"/>
                  <a:pt x="272" y="141"/>
                </a:cubicBezTo>
                <a:cubicBezTo>
                  <a:pt x="272" y="141"/>
                  <a:pt x="271" y="140"/>
                  <a:pt x="270" y="140"/>
                </a:cubicBezTo>
                <a:cubicBezTo>
                  <a:pt x="270" y="138"/>
                  <a:pt x="271" y="138"/>
                  <a:pt x="269" y="137"/>
                </a:cubicBezTo>
                <a:cubicBezTo>
                  <a:pt x="269" y="136"/>
                  <a:pt x="268" y="135"/>
                  <a:pt x="267" y="134"/>
                </a:cubicBezTo>
                <a:cubicBezTo>
                  <a:pt x="267" y="134"/>
                  <a:pt x="265" y="132"/>
                  <a:pt x="264" y="133"/>
                </a:cubicBezTo>
                <a:cubicBezTo>
                  <a:pt x="264" y="133"/>
                  <a:pt x="267" y="136"/>
                  <a:pt x="267" y="137"/>
                </a:cubicBezTo>
                <a:cubicBezTo>
                  <a:pt x="268" y="138"/>
                  <a:pt x="268" y="139"/>
                  <a:pt x="269" y="140"/>
                </a:cubicBezTo>
                <a:cubicBezTo>
                  <a:pt x="269" y="140"/>
                  <a:pt x="270" y="142"/>
                  <a:pt x="271" y="142"/>
                </a:cubicBezTo>
                <a:close/>
                <a:moveTo>
                  <a:pt x="276" y="152"/>
                </a:moveTo>
                <a:cubicBezTo>
                  <a:pt x="276" y="151"/>
                  <a:pt x="277" y="150"/>
                  <a:pt x="276" y="149"/>
                </a:cubicBezTo>
                <a:cubicBezTo>
                  <a:pt x="276" y="149"/>
                  <a:pt x="275" y="148"/>
                  <a:pt x="274" y="147"/>
                </a:cubicBezTo>
                <a:cubicBezTo>
                  <a:pt x="274" y="146"/>
                  <a:pt x="276" y="147"/>
                  <a:pt x="276" y="147"/>
                </a:cubicBezTo>
                <a:cubicBezTo>
                  <a:pt x="276" y="146"/>
                  <a:pt x="276" y="145"/>
                  <a:pt x="275" y="145"/>
                </a:cubicBezTo>
                <a:cubicBezTo>
                  <a:pt x="274" y="145"/>
                  <a:pt x="273" y="144"/>
                  <a:pt x="272" y="143"/>
                </a:cubicBezTo>
                <a:cubicBezTo>
                  <a:pt x="270" y="142"/>
                  <a:pt x="271" y="145"/>
                  <a:pt x="273" y="147"/>
                </a:cubicBezTo>
                <a:cubicBezTo>
                  <a:pt x="273" y="148"/>
                  <a:pt x="274" y="149"/>
                  <a:pt x="274" y="150"/>
                </a:cubicBezTo>
                <a:cubicBezTo>
                  <a:pt x="274" y="152"/>
                  <a:pt x="266" y="153"/>
                  <a:pt x="270" y="156"/>
                </a:cubicBezTo>
                <a:cubicBezTo>
                  <a:pt x="271" y="157"/>
                  <a:pt x="271" y="156"/>
                  <a:pt x="271" y="156"/>
                </a:cubicBezTo>
                <a:cubicBezTo>
                  <a:pt x="272" y="155"/>
                  <a:pt x="273" y="155"/>
                  <a:pt x="274" y="155"/>
                </a:cubicBezTo>
                <a:cubicBezTo>
                  <a:pt x="275" y="155"/>
                  <a:pt x="276" y="155"/>
                  <a:pt x="277" y="154"/>
                </a:cubicBezTo>
                <a:cubicBezTo>
                  <a:pt x="278" y="154"/>
                  <a:pt x="277" y="153"/>
                  <a:pt x="276" y="152"/>
                </a:cubicBezTo>
                <a:close/>
                <a:moveTo>
                  <a:pt x="69" y="110"/>
                </a:moveTo>
                <a:cubicBezTo>
                  <a:pt x="94" y="83"/>
                  <a:pt x="102" y="72"/>
                  <a:pt x="102" y="56"/>
                </a:cubicBezTo>
                <a:cubicBezTo>
                  <a:pt x="102" y="38"/>
                  <a:pt x="87" y="23"/>
                  <a:pt x="69" y="23"/>
                </a:cubicBezTo>
                <a:cubicBezTo>
                  <a:pt x="50" y="23"/>
                  <a:pt x="35" y="38"/>
                  <a:pt x="35" y="56"/>
                </a:cubicBezTo>
                <a:cubicBezTo>
                  <a:pt x="35" y="72"/>
                  <a:pt x="44" y="83"/>
                  <a:pt x="69" y="110"/>
                </a:cubicBezTo>
                <a:close/>
              </a:path>
            </a:pathLst>
          </a:custGeom>
          <a:solidFill>
            <a:schemeClr val="tx2">
              <a:lumMod val="75000"/>
            </a:schemeClr>
          </a:solidFill>
          <a:ln>
            <a:noFill/>
          </a:ln>
        </p:spPr>
        <p:txBody>
          <a:bodyPr vert="horz" wrap="square" lIns="91440" tIns="45720" rIns="91440" bIns="45720" numCol="1" anchor="t" anchorCtr="0" compatLnSpc="1"/>
          <a:lstStyle/>
          <a:p>
            <a:endParaRPr lang="zh-CN" altLang="en-US"/>
          </a:p>
        </p:txBody>
      </p:sp>
      <p:sp>
        <p:nvSpPr>
          <p:cNvPr id="47" name="文本框 46"/>
          <p:cNvSpPr txBox="1"/>
          <p:nvPr/>
        </p:nvSpPr>
        <p:spPr>
          <a:xfrm>
            <a:off x="9336640" y="4197323"/>
            <a:ext cx="836704" cy="400110"/>
          </a:xfrm>
          <a:prstGeom prst="rect">
            <a:avLst/>
          </a:prstGeom>
          <a:noFill/>
        </p:spPr>
        <p:txBody>
          <a:bodyPr wrap="none" rtlCol="0">
            <a:spAutoFit/>
          </a:bodyPr>
          <a:lstStyle/>
          <a:p>
            <a:pPr algn="ctr"/>
            <a:r>
              <a:rPr lang="en-US" altLang="zh-CN" sz="2000" b="1" dirty="0">
                <a:solidFill>
                  <a:srgbClr val="3A3A3A"/>
                </a:solidFill>
              </a:rPr>
              <a:t>World</a:t>
            </a:r>
            <a:endParaRPr lang="zh-CN" altLang="en-US" sz="2000" b="1" dirty="0">
              <a:solidFill>
                <a:srgbClr val="3A3A3A"/>
              </a:solidFill>
            </a:endParaRPr>
          </a:p>
        </p:txBody>
      </p:sp>
      <p:sp>
        <p:nvSpPr>
          <p:cNvPr id="48" name="文本框 47"/>
          <p:cNvSpPr txBox="1"/>
          <p:nvPr/>
        </p:nvSpPr>
        <p:spPr>
          <a:xfrm>
            <a:off x="8855106" y="4570066"/>
            <a:ext cx="1799771" cy="400110"/>
          </a:xfrm>
          <a:prstGeom prst="rect">
            <a:avLst/>
          </a:prstGeom>
          <a:noFill/>
        </p:spPr>
        <p:txBody>
          <a:bodyPr wrap="square" rtlCol="0">
            <a:spAutoFit/>
          </a:bodyPr>
          <a:lstStyle/>
          <a:p>
            <a:r>
              <a:rPr lang="zh-CN" altLang="en-US" sz="1000" dirty="0">
                <a:solidFill>
                  <a:schemeClr val="tx1">
                    <a:lumMod val="75000"/>
                    <a:lumOff val="25000"/>
                  </a:schemeClr>
                </a:solidFill>
                <a:latin typeface="时尚中黑简体" panose="01010104010101010101" pitchFamily="2" charset="-122"/>
                <a:ea typeface="时尚中黑简体" panose="01010104010101010101" pitchFamily="2" charset="-122"/>
              </a:rPr>
              <a:t>点击添加标题文字点击添加标题文字点击添加标题</a:t>
            </a:r>
          </a:p>
        </p:txBody>
      </p:sp>
      <p:sp>
        <p:nvSpPr>
          <p:cNvPr id="49" name="燕尾形 48"/>
          <p:cNvSpPr/>
          <p:nvPr/>
        </p:nvSpPr>
        <p:spPr>
          <a:xfrm rot="16200000">
            <a:off x="4035967" y="2860749"/>
            <a:ext cx="348343" cy="348343"/>
          </a:xfrm>
          <a:prstGeom prst="chevron">
            <a:avLst/>
          </a:prstGeom>
          <a:solidFill>
            <a:srgbClr val="DC6C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0" name="燕尾形 49"/>
          <p:cNvSpPr/>
          <p:nvPr/>
        </p:nvSpPr>
        <p:spPr>
          <a:xfrm rot="16200000">
            <a:off x="7694650" y="2860749"/>
            <a:ext cx="348343" cy="348343"/>
          </a:xfrm>
          <a:prstGeom prst="chevron">
            <a:avLst/>
          </a:prstGeom>
          <a:solidFill>
            <a:srgbClr val="3A3A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1" name="文本框 50"/>
          <p:cNvSpPr txBox="1"/>
          <p:nvPr/>
        </p:nvSpPr>
        <p:spPr>
          <a:xfrm>
            <a:off x="3450582" y="2242964"/>
            <a:ext cx="1799771" cy="400110"/>
          </a:xfrm>
          <a:prstGeom prst="rect">
            <a:avLst/>
          </a:prstGeom>
          <a:noFill/>
        </p:spPr>
        <p:txBody>
          <a:bodyPr wrap="square" rtlCol="0">
            <a:spAutoFit/>
          </a:bodyPr>
          <a:lstStyle/>
          <a:p>
            <a:r>
              <a:rPr lang="zh-CN" altLang="en-US" sz="1000" dirty="0">
                <a:solidFill>
                  <a:schemeClr val="tx1">
                    <a:lumMod val="75000"/>
                    <a:lumOff val="25000"/>
                  </a:schemeClr>
                </a:solidFill>
                <a:latin typeface="时尚中黑简体" panose="01010104010101010101" pitchFamily="2" charset="-122"/>
                <a:ea typeface="时尚中黑简体" panose="01010104010101010101" pitchFamily="2" charset="-122"/>
              </a:rPr>
              <a:t>点击添加标题文字点击添加标题文字点击添加标题</a:t>
            </a:r>
          </a:p>
        </p:txBody>
      </p:sp>
      <p:sp>
        <p:nvSpPr>
          <p:cNvPr id="52" name="文本框 51"/>
          <p:cNvSpPr txBox="1"/>
          <p:nvPr/>
        </p:nvSpPr>
        <p:spPr>
          <a:xfrm>
            <a:off x="6998178" y="2086847"/>
            <a:ext cx="1799771" cy="400110"/>
          </a:xfrm>
          <a:prstGeom prst="rect">
            <a:avLst/>
          </a:prstGeom>
          <a:noFill/>
        </p:spPr>
        <p:txBody>
          <a:bodyPr wrap="square" rtlCol="0">
            <a:spAutoFit/>
          </a:bodyPr>
          <a:lstStyle/>
          <a:p>
            <a:r>
              <a:rPr lang="zh-CN" altLang="en-US" sz="1000" dirty="0">
                <a:solidFill>
                  <a:schemeClr val="tx1">
                    <a:lumMod val="75000"/>
                    <a:lumOff val="25000"/>
                  </a:schemeClr>
                </a:solidFill>
                <a:latin typeface="时尚中黑简体" panose="01010104010101010101" pitchFamily="2" charset="-122"/>
                <a:ea typeface="时尚中黑简体" panose="01010104010101010101" pitchFamily="2" charset="-122"/>
              </a:rPr>
              <a:t>点击添加标题文字点击添加标题文字点击添加标题</a:t>
            </a:r>
          </a:p>
        </p:txBody>
      </p:sp>
    </p:spTree>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1000"/>
                                        <p:tgtEl>
                                          <p:spTgt spid="28"/>
                                        </p:tgtEl>
                                      </p:cBhvr>
                                    </p:animEffect>
                                    <p:anim calcmode="lin" valueType="num">
                                      <p:cBhvr>
                                        <p:cTn id="13" dur="1000" fill="hold"/>
                                        <p:tgtEl>
                                          <p:spTgt spid="28"/>
                                        </p:tgtEl>
                                        <p:attrNameLst>
                                          <p:attrName>ppt_x</p:attrName>
                                        </p:attrNameLst>
                                      </p:cBhvr>
                                      <p:tavLst>
                                        <p:tav tm="0">
                                          <p:val>
                                            <p:strVal val="#ppt_x"/>
                                          </p:val>
                                        </p:tav>
                                        <p:tav tm="100000">
                                          <p:val>
                                            <p:strVal val="#ppt_x"/>
                                          </p:val>
                                        </p:tav>
                                      </p:tavLst>
                                    </p:anim>
                                    <p:anim calcmode="lin" valueType="num">
                                      <p:cBhvr>
                                        <p:cTn id="14" dur="1000" fill="hold"/>
                                        <p:tgtEl>
                                          <p:spTgt spid="28"/>
                                        </p:tgtEl>
                                        <p:attrNameLst>
                                          <p:attrName>ppt_y</p:attrName>
                                        </p:attrNameLst>
                                      </p:cBhvr>
                                      <p:tavLst>
                                        <p:tav tm="0">
                                          <p:val>
                                            <p:strVal val="#ppt_y-.1"/>
                                          </p:val>
                                        </p:tav>
                                        <p:tav tm="100000">
                                          <p:val>
                                            <p:strVal val="#ppt_y"/>
                                          </p:val>
                                        </p:tav>
                                      </p:tavLst>
                                    </p:anim>
                                  </p:childTnLst>
                                </p:cTn>
                              </p:par>
                              <p:par>
                                <p:cTn id="15" presetID="47" presetClass="entr" presetSubtype="0" fill="hold" nodeType="withEffect">
                                  <p:stCondLst>
                                    <p:cond delay="0"/>
                                  </p:stCondLst>
                                  <p:childTnLst>
                                    <p:set>
                                      <p:cBhvr>
                                        <p:cTn id="16" dur="1" fill="hold">
                                          <p:stCondLst>
                                            <p:cond delay="0"/>
                                          </p:stCondLst>
                                        </p:cTn>
                                        <p:tgtEl>
                                          <p:spTgt spid="43"/>
                                        </p:tgtEl>
                                        <p:attrNameLst>
                                          <p:attrName>style.visibility</p:attrName>
                                        </p:attrNameLst>
                                      </p:cBhvr>
                                      <p:to>
                                        <p:strVal val="visible"/>
                                      </p:to>
                                    </p:set>
                                    <p:animEffect transition="in" filter="fade">
                                      <p:cBhvr>
                                        <p:cTn id="17" dur="1000"/>
                                        <p:tgtEl>
                                          <p:spTgt spid="43"/>
                                        </p:tgtEl>
                                      </p:cBhvr>
                                    </p:animEffect>
                                    <p:anim calcmode="lin" valueType="num">
                                      <p:cBhvr>
                                        <p:cTn id="18" dur="1000" fill="hold"/>
                                        <p:tgtEl>
                                          <p:spTgt spid="43"/>
                                        </p:tgtEl>
                                        <p:attrNameLst>
                                          <p:attrName>ppt_x</p:attrName>
                                        </p:attrNameLst>
                                      </p:cBhvr>
                                      <p:tavLst>
                                        <p:tav tm="0">
                                          <p:val>
                                            <p:strVal val="#ppt_x"/>
                                          </p:val>
                                        </p:tav>
                                        <p:tav tm="100000">
                                          <p:val>
                                            <p:strVal val="#ppt_x"/>
                                          </p:val>
                                        </p:tav>
                                      </p:tavLst>
                                    </p:anim>
                                    <p:anim calcmode="lin" valueType="num">
                                      <p:cBhvr>
                                        <p:cTn id="19" dur="1000" fill="hold"/>
                                        <p:tgtEl>
                                          <p:spTgt spid="43"/>
                                        </p:tgtEl>
                                        <p:attrNameLst>
                                          <p:attrName>ppt_y</p:attrName>
                                        </p:attrNameLst>
                                      </p:cBhvr>
                                      <p:tavLst>
                                        <p:tav tm="0">
                                          <p:val>
                                            <p:strVal val="#ppt_y-.1"/>
                                          </p:val>
                                        </p:tav>
                                        <p:tav tm="100000">
                                          <p:val>
                                            <p:strVal val="#ppt_y"/>
                                          </p:val>
                                        </p:tav>
                                      </p:tavLst>
                                    </p:anim>
                                  </p:childTnLst>
                                </p:cTn>
                              </p:par>
                              <p:par>
                                <p:cTn id="20" presetID="47" presetClass="entr" presetSubtype="0" fill="hold" grpId="0" nodeType="withEffect">
                                  <p:stCondLst>
                                    <p:cond delay="0"/>
                                  </p:stCondLst>
                                  <p:childTnLst>
                                    <p:set>
                                      <p:cBhvr>
                                        <p:cTn id="21" dur="1" fill="hold">
                                          <p:stCondLst>
                                            <p:cond delay="0"/>
                                          </p:stCondLst>
                                        </p:cTn>
                                        <p:tgtEl>
                                          <p:spTgt spid="44"/>
                                        </p:tgtEl>
                                        <p:attrNameLst>
                                          <p:attrName>style.visibility</p:attrName>
                                        </p:attrNameLst>
                                      </p:cBhvr>
                                      <p:to>
                                        <p:strVal val="visible"/>
                                      </p:to>
                                    </p:set>
                                    <p:animEffect transition="in" filter="fade">
                                      <p:cBhvr>
                                        <p:cTn id="22" dur="1000"/>
                                        <p:tgtEl>
                                          <p:spTgt spid="44"/>
                                        </p:tgtEl>
                                      </p:cBhvr>
                                    </p:animEffect>
                                    <p:anim calcmode="lin" valueType="num">
                                      <p:cBhvr>
                                        <p:cTn id="23" dur="1000" fill="hold"/>
                                        <p:tgtEl>
                                          <p:spTgt spid="44"/>
                                        </p:tgtEl>
                                        <p:attrNameLst>
                                          <p:attrName>ppt_x</p:attrName>
                                        </p:attrNameLst>
                                      </p:cBhvr>
                                      <p:tavLst>
                                        <p:tav tm="0">
                                          <p:val>
                                            <p:strVal val="#ppt_x"/>
                                          </p:val>
                                        </p:tav>
                                        <p:tav tm="100000">
                                          <p:val>
                                            <p:strVal val="#ppt_x"/>
                                          </p:val>
                                        </p:tav>
                                      </p:tavLst>
                                    </p:anim>
                                    <p:anim calcmode="lin" valueType="num">
                                      <p:cBhvr>
                                        <p:cTn id="24" dur="1000" fill="hold"/>
                                        <p:tgtEl>
                                          <p:spTgt spid="44"/>
                                        </p:tgtEl>
                                        <p:attrNameLst>
                                          <p:attrName>ppt_y</p:attrName>
                                        </p:attrNameLst>
                                      </p:cBhvr>
                                      <p:tavLst>
                                        <p:tav tm="0">
                                          <p:val>
                                            <p:strVal val="#ppt_y-.1"/>
                                          </p:val>
                                        </p:tav>
                                        <p:tav tm="100000">
                                          <p:val>
                                            <p:strVal val="#ppt_y"/>
                                          </p:val>
                                        </p:tav>
                                      </p:tavLst>
                                    </p:anim>
                                  </p:childTnLst>
                                </p:cTn>
                              </p:par>
                              <p:par>
                                <p:cTn id="25" presetID="47" presetClass="entr" presetSubtype="0" fill="hold" grpId="0" nodeType="withEffect">
                                  <p:stCondLst>
                                    <p:cond delay="0"/>
                                  </p:stCondLst>
                                  <p:childTnLst>
                                    <p:set>
                                      <p:cBhvr>
                                        <p:cTn id="26" dur="1" fill="hold">
                                          <p:stCondLst>
                                            <p:cond delay="0"/>
                                          </p:stCondLst>
                                        </p:cTn>
                                        <p:tgtEl>
                                          <p:spTgt spid="45"/>
                                        </p:tgtEl>
                                        <p:attrNameLst>
                                          <p:attrName>style.visibility</p:attrName>
                                        </p:attrNameLst>
                                      </p:cBhvr>
                                      <p:to>
                                        <p:strVal val="visible"/>
                                      </p:to>
                                    </p:set>
                                    <p:animEffect transition="in" filter="fade">
                                      <p:cBhvr>
                                        <p:cTn id="27" dur="1000"/>
                                        <p:tgtEl>
                                          <p:spTgt spid="45"/>
                                        </p:tgtEl>
                                      </p:cBhvr>
                                    </p:animEffect>
                                    <p:anim calcmode="lin" valueType="num">
                                      <p:cBhvr>
                                        <p:cTn id="28" dur="1000" fill="hold"/>
                                        <p:tgtEl>
                                          <p:spTgt spid="45"/>
                                        </p:tgtEl>
                                        <p:attrNameLst>
                                          <p:attrName>ppt_x</p:attrName>
                                        </p:attrNameLst>
                                      </p:cBhvr>
                                      <p:tavLst>
                                        <p:tav tm="0">
                                          <p:val>
                                            <p:strVal val="#ppt_x"/>
                                          </p:val>
                                        </p:tav>
                                        <p:tav tm="100000">
                                          <p:val>
                                            <p:strVal val="#ppt_x"/>
                                          </p:val>
                                        </p:tav>
                                      </p:tavLst>
                                    </p:anim>
                                    <p:anim calcmode="lin" valueType="num">
                                      <p:cBhvr>
                                        <p:cTn id="29" dur="1000" fill="hold"/>
                                        <p:tgtEl>
                                          <p:spTgt spid="45"/>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5"/>
                                        </p:tgtEl>
                                        <p:attrNameLst>
                                          <p:attrName>style.visibility</p:attrName>
                                        </p:attrNameLst>
                                      </p:cBhvr>
                                      <p:to>
                                        <p:strVal val="visible"/>
                                      </p:to>
                                    </p:set>
                                  </p:childTnLst>
                                </p:cTn>
                              </p:par>
                              <p:par>
                                <p:cTn id="34" presetID="1" presetClass="entr" presetSubtype="0" fill="hold" nodeType="withEffect">
                                  <p:stCondLst>
                                    <p:cond delay="0"/>
                                  </p:stCondLst>
                                  <p:childTnLst>
                                    <p:set>
                                      <p:cBhvr>
                                        <p:cTn id="35" dur="1" fill="hold">
                                          <p:stCondLst>
                                            <p:cond delay="0"/>
                                          </p:stCondLst>
                                        </p:cTn>
                                        <p:tgtEl>
                                          <p:spTgt spid="8"/>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grpId="0" nodeType="clickEffect">
                                  <p:stCondLst>
                                    <p:cond delay="0"/>
                                  </p:stCondLst>
                                  <p:childTnLst>
                                    <p:set>
                                      <p:cBhvr>
                                        <p:cTn id="39" dur="1" fill="hold">
                                          <p:stCondLst>
                                            <p:cond delay="0"/>
                                          </p:stCondLst>
                                        </p:cTn>
                                        <p:tgtEl>
                                          <p:spTgt spid="11"/>
                                        </p:tgtEl>
                                        <p:attrNameLst>
                                          <p:attrName>style.visibility</p:attrName>
                                        </p:attrNameLst>
                                      </p:cBhvr>
                                      <p:to>
                                        <p:strVal val="visible"/>
                                      </p:to>
                                    </p:set>
                                    <p:animEffect transition="in" filter="fade">
                                      <p:cBhvr>
                                        <p:cTn id="40" dur="1000"/>
                                        <p:tgtEl>
                                          <p:spTgt spid="11"/>
                                        </p:tgtEl>
                                      </p:cBhvr>
                                    </p:animEffect>
                                    <p:anim calcmode="lin" valueType="num">
                                      <p:cBhvr>
                                        <p:cTn id="41" dur="1000" fill="hold"/>
                                        <p:tgtEl>
                                          <p:spTgt spid="11"/>
                                        </p:tgtEl>
                                        <p:attrNameLst>
                                          <p:attrName>ppt_x</p:attrName>
                                        </p:attrNameLst>
                                      </p:cBhvr>
                                      <p:tavLst>
                                        <p:tav tm="0">
                                          <p:val>
                                            <p:strVal val="#ppt_x"/>
                                          </p:val>
                                        </p:tav>
                                        <p:tav tm="100000">
                                          <p:val>
                                            <p:strVal val="#ppt_x"/>
                                          </p:val>
                                        </p:tav>
                                      </p:tavLst>
                                    </p:anim>
                                    <p:anim calcmode="lin" valueType="num">
                                      <p:cBhvr>
                                        <p:cTn id="42" dur="1000" fill="hold"/>
                                        <p:tgtEl>
                                          <p:spTgt spid="11"/>
                                        </p:tgtEl>
                                        <p:attrNameLst>
                                          <p:attrName>ppt_y</p:attrName>
                                        </p:attrNameLst>
                                      </p:cBhvr>
                                      <p:tavLst>
                                        <p:tav tm="0">
                                          <p:val>
                                            <p:strVal val="#ppt_y+.1"/>
                                          </p:val>
                                        </p:tav>
                                        <p:tav tm="100000">
                                          <p:val>
                                            <p:strVal val="#ppt_y"/>
                                          </p:val>
                                        </p:tav>
                                      </p:tavLst>
                                    </p:anim>
                                  </p:childTnLst>
                                </p:cTn>
                              </p:par>
                              <p:par>
                                <p:cTn id="43" presetID="42" presetClass="entr" presetSubtype="0" fill="hold" grpId="0" nodeType="withEffect">
                                  <p:stCondLst>
                                    <p:cond delay="0"/>
                                  </p:stCondLst>
                                  <p:childTnLst>
                                    <p:set>
                                      <p:cBhvr>
                                        <p:cTn id="44" dur="1" fill="hold">
                                          <p:stCondLst>
                                            <p:cond delay="0"/>
                                          </p:stCondLst>
                                        </p:cTn>
                                        <p:tgtEl>
                                          <p:spTgt spid="31"/>
                                        </p:tgtEl>
                                        <p:attrNameLst>
                                          <p:attrName>style.visibility</p:attrName>
                                        </p:attrNameLst>
                                      </p:cBhvr>
                                      <p:to>
                                        <p:strVal val="visible"/>
                                      </p:to>
                                    </p:set>
                                    <p:animEffect transition="in" filter="fade">
                                      <p:cBhvr>
                                        <p:cTn id="45" dur="1000"/>
                                        <p:tgtEl>
                                          <p:spTgt spid="31"/>
                                        </p:tgtEl>
                                      </p:cBhvr>
                                    </p:animEffect>
                                    <p:anim calcmode="lin" valueType="num">
                                      <p:cBhvr>
                                        <p:cTn id="46" dur="1000" fill="hold"/>
                                        <p:tgtEl>
                                          <p:spTgt spid="31"/>
                                        </p:tgtEl>
                                        <p:attrNameLst>
                                          <p:attrName>ppt_x</p:attrName>
                                        </p:attrNameLst>
                                      </p:cBhvr>
                                      <p:tavLst>
                                        <p:tav tm="0">
                                          <p:val>
                                            <p:strVal val="#ppt_x"/>
                                          </p:val>
                                        </p:tav>
                                        <p:tav tm="100000">
                                          <p:val>
                                            <p:strVal val="#ppt_x"/>
                                          </p:val>
                                        </p:tav>
                                      </p:tavLst>
                                    </p:anim>
                                    <p:anim calcmode="lin" valueType="num">
                                      <p:cBhvr>
                                        <p:cTn id="47" dur="1000" fill="hold"/>
                                        <p:tgtEl>
                                          <p:spTgt spid="31"/>
                                        </p:tgtEl>
                                        <p:attrNameLst>
                                          <p:attrName>ppt_y</p:attrName>
                                        </p:attrNameLst>
                                      </p:cBhvr>
                                      <p:tavLst>
                                        <p:tav tm="0">
                                          <p:val>
                                            <p:strVal val="#ppt_y+.1"/>
                                          </p:val>
                                        </p:tav>
                                        <p:tav tm="100000">
                                          <p:val>
                                            <p:strVal val="#ppt_y"/>
                                          </p:val>
                                        </p:tav>
                                      </p:tavLst>
                                    </p:anim>
                                  </p:childTnLst>
                                </p:cTn>
                              </p:par>
                              <p:par>
                                <p:cTn id="48" presetID="42" presetClass="entr" presetSubtype="0" fill="hold" grpId="0" nodeType="withEffect">
                                  <p:stCondLst>
                                    <p:cond delay="0"/>
                                  </p:stCondLst>
                                  <p:childTnLst>
                                    <p:set>
                                      <p:cBhvr>
                                        <p:cTn id="49" dur="1" fill="hold">
                                          <p:stCondLst>
                                            <p:cond delay="0"/>
                                          </p:stCondLst>
                                        </p:cTn>
                                        <p:tgtEl>
                                          <p:spTgt spid="49"/>
                                        </p:tgtEl>
                                        <p:attrNameLst>
                                          <p:attrName>style.visibility</p:attrName>
                                        </p:attrNameLst>
                                      </p:cBhvr>
                                      <p:to>
                                        <p:strVal val="visible"/>
                                      </p:to>
                                    </p:set>
                                    <p:animEffect transition="in" filter="fade">
                                      <p:cBhvr>
                                        <p:cTn id="50" dur="1000"/>
                                        <p:tgtEl>
                                          <p:spTgt spid="49"/>
                                        </p:tgtEl>
                                      </p:cBhvr>
                                    </p:animEffect>
                                    <p:anim calcmode="lin" valueType="num">
                                      <p:cBhvr>
                                        <p:cTn id="51" dur="1000" fill="hold"/>
                                        <p:tgtEl>
                                          <p:spTgt spid="49"/>
                                        </p:tgtEl>
                                        <p:attrNameLst>
                                          <p:attrName>ppt_x</p:attrName>
                                        </p:attrNameLst>
                                      </p:cBhvr>
                                      <p:tavLst>
                                        <p:tav tm="0">
                                          <p:val>
                                            <p:strVal val="#ppt_x"/>
                                          </p:val>
                                        </p:tav>
                                        <p:tav tm="100000">
                                          <p:val>
                                            <p:strVal val="#ppt_x"/>
                                          </p:val>
                                        </p:tav>
                                      </p:tavLst>
                                    </p:anim>
                                    <p:anim calcmode="lin" valueType="num">
                                      <p:cBhvr>
                                        <p:cTn id="52" dur="1000" fill="hold"/>
                                        <p:tgtEl>
                                          <p:spTgt spid="49"/>
                                        </p:tgtEl>
                                        <p:attrNameLst>
                                          <p:attrName>ppt_y</p:attrName>
                                        </p:attrNameLst>
                                      </p:cBhvr>
                                      <p:tavLst>
                                        <p:tav tm="0">
                                          <p:val>
                                            <p:strVal val="#ppt_y+.1"/>
                                          </p:val>
                                        </p:tav>
                                        <p:tav tm="100000">
                                          <p:val>
                                            <p:strVal val="#ppt_y"/>
                                          </p:val>
                                        </p:tav>
                                      </p:tavLst>
                                    </p:anim>
                                  </p:childTnLst>
                                </p:cTn>
                              </p:par>
                              <p:par>
                                <p:cTn id="53" presetID="42" presetClass="entr" presetSubtype="0" fill="hold" grpId="0" nodeType="withEffect">
                                  <p:stCondLst>
                                    <p:cond delay="0"/>
                                  </p:stCondLst>
                                  <p:childTnLst>
                                    <p:set>
                                      <p:cBhvr>
                                        <p:cTn id="54" dur="1" fill="hold">
                                          <p:stCondLst>
                                            <p:cond delay="0"/>
                                          </p:stCondLst>
                                        </p:cTn>
                                        <p:tgtEl>
                                          <p:spTgt spid="51"/>
                                        </p:tgtEl>
                                        <p:attrNameLst>
                                          <p:attrName>style.visibility</p:attrName>
                                        </p:attrNameLst>
                                      </p:cBhvr>
                                      <p:to>
                                        <p:strVal val="visible"/>
                                      </p:to>
                                    </p:set>
                                    <p:animEffect transition="in" filter="fade">
                                      <p:cBhvr>
                                        <p:cTn id="55" dur="1000"/>
                                        <p:tgtEl>
                                          <p:spTgt spid="51"/>
                                        </p:tgtEl>
                                      </p:cBhvr>
                                    </p:animEffect>
                                    <p:anim calcmode="lin" valueType="num">
                                      <p:cBhvr>
                                        <p:cTn id="56" dur="1000" fill="hold"/>
                                        <p:tgtEl>
                                          <p:spTgt spid="51"/>
                                        </p:tgtEl>
                                        <p:attrNameLst>
                                          <p:attrName>ppt_x</p:attrName>
                                        </p:attrNameLst>
                                      </p:cBhvr>
                                      <p:tavLst>
                                        <p:tav tm="0">
                                          <p:val>
                                            <p:strVal val="#ppt_x"/>
                                          </p:val>
                                        </p:tav>
                                        <p:tav tm="100000">
                                          <p:val>
                                            <p:strVal val="#ppt_x"/>
                                          </p:val>
                                        </p:tav>
                                      </p:tavLst>
                                    </p:anim>
                                    <p:anim calcmode="lin" valueType="num">
                                      <p:cBhvr>
                                        <p:cTn id="57" dur="1000" fill="hold"/>
                                        <p:tgtEl>
                                          <p:spTgt spid="51"/>
                                        </p:tgtEl>
                                        <p:attrNameLst>
                                          <p:attrName>ppt_y</p:attrName>
                                        </p:attrNameLst>
                                      </p:cBhvr>
                                      <p:tavLst>
                                        <p:tav tm="0">
                                          <p:val>
                                            <p:strVal val="#ppt_y+.1"/>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nodeType="clickEffect">
                                  <p:stCondLst>
                                    <p:cond delay="0"/>
                                  </p:stCondLst>
                                  <p:childTnLst>
                                    <p:set>
                                      <p:cBhvr>
                                        <p:cTn id="61" dur="1" fill="hold">
                                          <p:stCondLst>
                                            <p:cond delay="0"/>
                                          </p:stCondLst>
                                        </p:cTn>
                                        <p:tgtEl>
                                          <p:spTgt spid="13"/>
                                        </p:tgtEl>
                                        <p:attrNameLst>
                                          <p:attrName>style.visibility</p:attrName>
                                        </p:attrNameLst>
                                      </p:cBhvr>
                                      <p:to>
                                        <p:strVal val="visible"/>
                                      </p:to>
                                    </p:set>
                                  </p:childTnLst>
                                </p:cTn>
                              </p:par>
                            </p:childTnLst>
                          </p:cTn>
                        </p:par>
                      </p:childTnLst>
                    </p:cTn>
                  </p:par>
                  <p:par>
                    <p:cTn id="62" fill="hold">
                      <p:stCondLst>
                        <p:cond delay="indefinite"/>
                      </p:stCondLst>
                      <p:childTnLst>
                        <p:par>
                          <p:cTn id="63" fill="hold">
                            <p:stCondLst>
                              <p:cond delay="0"/>
                            </p:stCondLst>
                            <p:childTnLst>
                              <p:par>
                                <p:cTn id="64" presetID="47" presetClass="entr" presetSubtype="0" fill="hold" grpId="0" nodeType="clickEffect">
                                  <p:stCondLst>
                                    <p:cond delay="0"/>
                                  </p:stCondLst>
                                  <p:childTnLst>
                                    <p:set>
                                      <p:cBhvr>
                                        <p:cTn id="65" dur="1" fill="hold">
                                          <p:stCondLst>
                                            <p:cond delay="0"/>
                                          </p:stCondLst>
                                        </p:cTn>
                                        <p:tgtEl>
                                          <p:spTgt spid="25"/>
                                        </p:tgtEl>
                                        <p:attrNameLst>
                                          <p:attrName>style.visibility</p:attrName>
                                        </p:attrNameLst>
                                      </p:cBhvr>
                                      <p:to>
                                        <p:strVal val="visible"/>
                                      </p:to>
                                    </p:set>
                                    <p:animEffect transition="in" filter="fade">
                                      <p:cBhvr>
                                        <p:cTn id="66" dur="1000"/>
                                        <p:tgtEl>
                                          <p:spTgt spid="25"/>
                                        </p:tgtEl>
                                      </p:cBhvr>
                                    </p:animEffect>
                                    <p:anim calcmode="lin" valueType="num">
                                      <p:cBhvr>
                                        <p:cTn id="67" dur="1000" fill="hold"/>
                                        <p:tgtEl>
                                          <p:spTgt spid="25"/>
                                        </p:tgtEl>
                                        <p:attrNameLst>
                                          <p:attrName>ppt_x</p:attrName>
                                        </p:attrNameLst>
                                      </p:cBhvr>
                                      <p:tavLst>
                                        <p:tav tm="0">
                                          <p:val>
                                            <p:strVal val="#ppt_x"/>
                                          </p:val>
                                        </p:tav>
                                        <p:tav tm="100000">
                                          <p:val>
                                            <p:strVal val="#ppt_x"/>
                                          </p:val>
                                        </p:tav>
                                      </p:tavLst>
                                    </p:anim>
                                    <p:anim calcmode="lin" valueType="num">
                                      <p:cBhvr>
                                        <p:cTn id="68" dur="1000" fill="hold"/>
                                        <p:tgtEl>
                                          <p:spTgt spid="25"/>
                                        </p:tgtEl>
                                        <p:attrNameLst>
                                          <p:attrName>ppt_y</p:attrName>
                                        </p:attrNameLst>
                                      </p:cBhvr>
                                      <p:tavLst>
                                        <p:tav tm="0">
                                          <p:val>
                                            <p:strVal val="#ppt_y-.1"/>
                                          </p:val>
                                        </p:tav>
                                        <p:tav tm="100000">
                                          <p:val>
                                            <p:strVal val="#ppt_y"/>
                                          </p:val>
                                        </p:tav>
                                      </p:tavLst>
                                    </p:anim>
                                  </p:childTnLst>
                                </p:cTn>
                              </p:par>
                              <p:par>
                                <p:cTn id="69" presetID="47" presetClass="entr" presetSubtype="0" fill="hold" grpId="0" nodeType="withEffect">
                                  <p:stCondLst>
                                    <p:cond delay="0"/>
                                  </p:stCondLst>
                                  <p:childTnLst>
                                    <p:set>
                                      <p:cBhvr>
                                        <p:cTn id="70" dur="1" fill="hold">
                                          <p:stCondLst>
                                            <p:cond delay="0"/>
                                          </p:stCondLst>
                                        </p:cTn>
                                        <p:tgtEl>
                                          <p:spTgt spid="29"/>
                                        </p:tgtEl>
                                        <p:attrNameLst>
                                          <p:attrName>style.visibility</p:attrName>
                                        </p:attrNameLst>
                                      </p:cBhvr>
                                      <p:to>
                                        <p:strVal val="visible"/>
                                      </p:to>
                                    </p:set>
                                    <p:animEffect transition="in" filter="fade">
                                      <p:cBhvr>
                                        <p:cTn id="71" dur="1000"/>
                                        <p:tgtEl>
                                          <p:spTgt spid="29"/>
                                        </p:tgtEl>
                                      </p:cBhvr>
                                    </p:animEffect>
                                    <p:anim calcmode="lin" valueType="num">
                                      <p:cBhvr>
                                        <p:cTn id="72" dur="1000" fill="hold"/>
                                        <p:tgtEl>
                                          <p:spTgt spid="29"/>
                                        </p:tgtEl>
                                        <p:attrNameLst>
                                          <p:attrName>ppt_x</p:attrName>
                                        </p:attrNameLst>
                                      </p:cBhvr>
                                      <p:tavLst>
                                        <p:tav tm="0">
                                          <p:val>
                                            <p:strVal val="#ppt_x"/>
                                          </p:val>
                                        </p:tav>
                                        <p:tav tm="100000">
                                          <p:val>
                                            <p:strVal val="#ppt_x"/>
                                          </p:val>
                                        </p:tav>
                                      </p:tavLst>
                                    </p:anim>
                                    <p:anim calcmode="lin" valueType="num">
                                      <p:cBhvr>
                                        <p:cTn id="73" dur="1000" fill="hold"/>
                                        <p:tgtEl>
                                          <p:spTgt spid="29"/>
                                        </p:tgtEl>
                                        <p:attrNameLst>
                                          <p:attrName>ppt_y</p:attrName>
                                        </p:attrNameLst>
                                      </p:cBhvr>
                                      <p:tavLst>
                                        <p:tav tm="0">
                                          <p:val>
                                            <p:strVal val="#ppt_y-.1"/>
                                          </p:val>
                                        </p:tav>
                                        <p:tav tm="100000">
                                          <p:val>
                                            <p:strVal val="#ppt_y"/>
                                          </p:val>
                                        </p:tav>
                                      </p:tavLst>
                                    </p:anim>
                                  </p:childTnLst>
                                </p:cTn>
                              </p:par>
                              <p:par>
                                <p:cTn id="74" presetID="47" presetClass="entr" presetSubtype="0" fill="hold" nodeType="withEffect">
                                  <p:stCondLst>
                                    <p:cond delay="0"/>
                                  </p:stCondLst>
                                  <p:childTnLst>
                                    <p:set>
                                      <p:cBhvr>
                                        <p:cTn id="75" dur="1" fill="hold">
                                          <p:stCondLst>
                                            <p:cond delay="0"/>
                                          </p:stCondLst>
                                        </p:cTn>
                                        <p:tgtEl>
                                          <p:spTgt spid="39"/>
                                        </p:tgtEl>
                                        <p:attrNameLst>
                                          <p:attrName>style.visibility</p:attrName>
                                        </p:attrNameLst>
                                      </p:cBhvr>
                                      <p:to>
                                        <p:strVal val="visible"/>
                                      </p:to>
                                    </p:set>
                                    <p:animEffect transition="in" filter="fade">
                                      <p:cBhvr>
                                        <p:cTn id="76" dur="1000"/>
                                        <p:tgtEl>
                                          <p:spTgt spid="39"/>
                                        </p:tgtEl>
                                      </p:cBhvr>
                                    </p:animEffect>
                                    <p:anim calcmode="lin" valueType="num">
                                      <p:cBhvr>
                                        <p:cTn id="77" dur="1000" fill="hold"/>
                                        <p:tgtEl>
                                          <p:spTgt spid="39"/>
                                        </p:tgtEl>
                                        <p:attrNameLst>
                                          <p:attrName>ppt_x</p:attrName>
                                        </p:attrNameLst>
                                      </p:cBhvr>
                                      <p:tavLst>
                                        <p:tav tm="0">
                                          <p:val>
                                            <p:strVal val="#ppt_x"/>
                                          </p:val>
                                        </p:tav>
                                        <p:tav tm="100000">
                                          <p:val>
                                            <p:strVal val="#ppt_x"/>
                                          </p:val>
                                        </p:tav>
                                      </p:tavLst>
                                    </p:anim>
                                    <p:anim calcmode="lin" valueType="num">
                                      <p:cBhvr>
                                        <p:cTn id="78" dur="1000" fill="hold"/>
                                        <p:tgtEl>
                                          <p:spTgt spid="39"/>
                                        </p:tgtEl>
                                        <p:attrNameLst>
                                          <p:attrName>ppt_y</p:attrName>
                                        </p:attrNameLst>
                                      </p:cBhvr>
                                      <p:tavLst>
                                        <p:tav tm="0">
                                          <p:val>
                                            <p:strVal val="#ppt_y-.1"/>
                                          </p:val>
                                        </p:tav>
                                        <p:tav tm="100000">
                                          <p:val>
                                            <p:strVal val="#ppt_y"/>
                                          </p:val>
                                        </p:tav>
                                      </p:tavLst>
                                    </p:anim>
                                  </p:childTnLst>
                                </p:cTn>
                              </p:par>
                              <p:par>
                                <p:cTn id="79" presetID="47" presetClass="entr" presetSubtype="0" fill="hold" grpId="0" nodeType="withEffect">
                                  <p:stCondLst>
                                    <p:cond delay="0"/>
                                  </p:stCondLst>
                                  <p:childTnLst>
                                    <p:set>
                                      <p:cBhvr>
                                        <p:cTn id="80" dur="1" fill="hold">
                                          <p:stCondLst>
                                            <p:cond delay="0"/>
                                          </p:stCondLst>
                                        </p:cTn>
                                        <p:tgtEl>
                                          <p:spTgt spid="37"/>
                                        </p:tgtEl>
                                        <p:attrNameLst>
                                          <p:attrName>style.visibility</p:attrName>
                                        </p:attrNameLst>
                                      </p:cBhvr>
                                      <p:to>
                                        <p:strVal val="visible"/>
                                      </p:to>
                                    </p:set>
                                    <p:animEffect transition="in" filter="fade">
                                      <p:cBhvr>
                                        <p:cTn id="81" dur="1000"/>
                                        <p:tgtEl>
                                          <p:spTgt spid="37"/>
                                        </p:tgtEl>
                                      </p:cBhvr>
                                    </p:animEffect>
                                    <p:anim calcmode="lin" valueType="num">
                                      <p:cBhvr>
                                        <p:cTn id="82" dur="1000" fill="hold"/>
                                        <p:tgtEl>
                                          <p:spTgt spid="37"/>
                                        </p:tgtEl>
                                        <p:attrNameLst>
                                          <p:attrName>ppt_x</p:attrName>
                                        </p:attrNameLst>
                                      </p:cBhvr>
                                      <p:tavLst>
                                        <p:tav tm="0">
                                          <p:val>
                                            <p:strVal val="#ppt_x"/>
                                          </p:val>
                                        </p:tav>
                                        <p:tav tm="100000">
                                          <p:val>
                                            <p:strVal val="#ppt_x"/>
                                          </p:val>
                                        </p:tav>
                                      </p:tavLst>
                                    </p:anim>
                                    <p:anim calcmode="lin" valueType="num">
                                      <p:cBhvr>
                                        <p:cTn id="83" dur="1000" fill="hold"/>
                                        <p:tgtEl>
                                          <p:spTgt spid="37"/>
                                        </p:tgtEl>
                                        <p:attrNameLst>
                                          <p:attrName>ppt_y</p:attrName>
                                        </p:attrNameLst>
                                      </p:cBhvr>
                                      <p:tavLst>
                                        <p:tav tm="0">
                                          <p:val>
                                            <p:strVal val="#ppt_y-.1"/>
                                          </p:val>
                                        </p:tav>
                                        <p:tav tm="100000">
                                          <p:val>
                                            <p:strVal val="#ppt_y"/>
                                          </p:val>
                                        </p:tav>
                                      </p:tavLst>
                                    </p:anim>
                                  </p:childTnLst>
                                </p:cTn>
                              </p:par>
                              <p:par>
                                <p:cTn id="84" presetID="47" presetClass="entr" presetSubtype="0" fill="hold" grpId="0" nodeType="withEffect">
                                  <p:stCondLst>
                                    <p:cond delay="0"/>
                                  </p:stCondLst>
                                  <p:childTnLst>
                                    <p:set>
                                      <p:cBhvr>
                                        <p:cTn id="85" dur="1" fill="hold">
                                          <p:stCondLst>
                                            <p:cond delay="0"/>
                                          </p:stCondLst>
                                        </p:cTn>
                                        <p:tgtEl>
                                          <p:spTgt spid="38"/>
                                        </p:tgtEl>
                                        <p:attrNameLst>
                                          <p:attrName>style.visibility</p:attrName>
                                        </p:attrNameLst>
                                      </p:cBhvr>
                                      <p:to>
                                        <p:strVal val="visible"/>
                                      </p:to>
                                    </p:set>
                                    <p:animEffect transition="in" filter="fade">
                                      <p:cBhvr>
                                        <p:cTn id="86" dur="1000"/>
                                        <p:tgtEl>
                                          <p:spTgt spid="38"/>
                                        </p:tgtEl>
                                      </p:cBhvr>
                                    </p:animEffect>
                                    <p:anim calcmode="lin" valueType="num">
                                      <p:cBhvr>
                                        <p:cTn id="87" dur="1000" fill="hold"/>
                                        <p:tgtEl>
                                          <p:spTgt spid="38"/>
                                        </p:tgtEl>
                                        <p:attrNameLst>
                                          <p:attrName>ppt_x</p:attrName>
                                        </p:attrNameLst>
                                      </p:cBhvr>
                                      <p:tavLst>
                                        <p:tav tm="0">
                                          <p:val>
                                            <p:strVal val="#ppt_x"/>
                                          </p:val>
                                        </p:tav>
                                        <p:tav tm="100000">
                                          <p:val>
                                            <p:strVal val="#ppt_x"/>
                                          </p:val>
                                        </p:tav>
                                      </p:tavLst>
                                    </p:anim>
                                    <p:anim calcmode="lin" valueType="num">
                                      <p:cBhvr>
                                        <p:cTn id="88" dur="1000" fill="hold"/>
                                        <p:tgtEl>
                                          <p:spTgt spid="38"/>
                                        </p:tgtEl>
                                        <p:attrNameLst>
                                          <p:attrName>ppt_y</p:attrName>
                                        </p:attrNameLst>
                                      </p:cBhvr>
                                      <p:tavLst>
                                        <p:tav tm="0">
                                          <p:val>
                                            <p:strVal val="#ppt_y-.1"/>
                                          </p:val>
                                        </p:tav>
                                        <p:tav tm="100000">
                                          <p:val>
                                            <p:strVal val="#ppt_y"/>
                                          </p:val>
                                        </p:tav>
                                      </p:tavLst>
                                    </p:anim>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nodeType="clickEffect">
                                  <p:stCondLst>
                                    <p:cond delay="0"/>
                                  </p:stCondLst>
                                  <p:childTnLst>
                                    <p:set>
                                      <p:cBhvr>
                                        <p:cTn id="92" dur="1" fill="hold">
                                          <p:stCondLst>
                                            <p:cond delay="0"/>
                                          </p:stCondLst>
                                        </p:cTn>
                                        <p:tgtEl>
                                          <p:spTgt spid="16"/>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42" presetClass="entr" presetSubtype="0" fill="hold" grpId="0" nodeType="clickEffect">
                                  <p:stCondLst>
                                    <p:cond delay="0"/>
                                  </p:stCondLst>
                                  <p:childTnLst>
                                    <p:set>
                                      <p:cBhvr>
                                        <p:cTn id="96" dur="1" fill="hold">
                                          <p:stCondLst>
                                            <p:cond delay="0"/>
                                          </p:stCondLst>
                                        </p:cTn>
                                        <p:tgtEl>
                                          <p:spTgt spid="27"/>
                                        </p:tgtEl>
                                        <p:attrNameLst>
                                          <p:attrName>style.visibility</p:attrName>
                                        </p:attrNameLst>
                                      </p:cBhvr>
                                      <p:to>
                                        <p:strVal val="visible"/>
                                      </p:to>
                                    </p:set>
                                    <p:animEffect transition="in" filter="fade">
                                      <p:cBhvr>
                                        <p:cTn id="97" dur="1000"/>
                                        <p:tgtEl>
                                          <p:spTgt spid="27"/>
                                        </p:tgtEl>
                                      </p:cBhvr>
                                    </p:animEffect>
                                    <p:anim calcmode="lin" valueType="num">
                                      <p:cBhvr>
                                        <p:cTn id="98" dur="1000" fill="hold"/>
                                        <p:tgtEl>
                                          <p:spTgt spid="27"/>
                                        </p:tgtEl>
                                        <p:attrNameLst>
                                          <p:attrName>ppt_x</p:attrName>
                                        </p:attrNameLst>
                                      </p:cBhvr>
                                      <p:tavLst>
                                        <p:tav tm="0">
                                          <p:val>
                                            <p:strVal val="#ppt_x"/>
                                          </p:val>
                                        </p:tav>
                                        <p:tav tm="100000">
                                          <p:val>
                                            <p:strVal val="#ppt_x"/>
                                          </p:val>
                                        </p:tav>
                                      </p:tavLst>
                                    </p:anim>
                                    <p:anim calcmode="lin" valueType="num">
                                      <p:cBhvr>
                                        <p:cTn id="99" dur="1000" fill="hold"/>
                                        <p:tgtEl>
                                          <p:spTgt spid="27"/>
                                        </p:tgtEl>
                                        <p:attrNameLst>
                                          <p:attrName>ppt_y</p:attrName>
                                        </p:attrNameLst>
                                      </p:cBhvr>
                                      <p:tavLst>
                                        <p:tav tm="0">
                                          <p:val>
                                            <p:strVal val="#ppt_y+.1"/>
                                          </p:val>
                                        </p:tav>
                                        <p:tav tm="100000">
                                          <p:val>
                                            <p:strVal val="#ppt_y"/>
                                          </p:val>
                                        </p:tav>
                                      </p:tavLst>
                                    </p:anim>
                                  </p:childTnLst>
                                </p:cTn>
                              </p:par>
                              <p:par>
                                <p:cTn id="100" presetID="42" presetClass="entr" presetSubtype="0" fill="hold" grpId="0" nodeType="withEffect">
                                  <p:stCondLst>
                                    <p:cond delay="0"/>
                                  </p:stCondLst>
                                  <p:childTnLst>
                                    <p:set>
                                      <p:cBhvr>
                                        <p:cTn id="101" dur="1" fill="hold">
                                          <p:stCondLst>
                                            <p:cond delay="0"/>
                                          </p:stCondLst>
                                        </p:cTn>
                                        <p:tgtEl>
                                          <p:spTgt spid="32"/>
                                        </p:tgtEl>
                                        <p:attrNameLst>
                                          <p:attrName>style.visibility</p:attrName>
                                        </p:attrNameLst>
                                      </p:cBhvr>
                                      <p:to>
                                        <p:strVal val="visible"/>
                                      </p:to>
                                    </p:set>
                                    <p:animEffect transition="in" filter="fade">
                                      <p:cBhvr>
                                        <p:cTn id="102" dur="1000"/>
                                        <p:tgtEl>
                                          <p:spTgt spid="32"/>
                                        </p:tgtEl>
                                      </p:cBhvr>
                                    </p:animEffect>
                                    <p:anim calcmode="lin" valueType="num">
                                      <p:cBhvr>
                                        <p:cTn id="103" dur="1000" fill="hold"/>
                                        <p:tgtEl>
                                          <p:spTgt spid="32"/>
                                        </p:tgtEl>
                                        <p:attrNameLst>
                                          <p:attrName>ppt_x</p:attrName>
                                        </p:attrNameLst>
                                      </p:cBhvr>
                                      <p:tavLst>
                                        <p:tav tm="0">
                                          <p:val>
                                            <p:strVal val="#ppt_x"/>
                                          </p:val>
                                        </p:tav>
                                        <p:tav tm="100000">
                                          <p:val>
                                            <p:strVal val="#ppt_x"/>
                                          </p:val>
                                        </p:tav>
                                      </p:tavLst>
                                    </p:anim>
                                    <p:anim calcmode="lin" valueType="num">
                                      <p:cBhvr>
                                        <p:cTn id="104" dur="1000" fill="hold"/>
                                        <p:tgtEl>
                                          <p:spTgt spid="32"/>
                                        </p:tgtEl>
                                        <p:attrNameLst>
                                          <p:attrName>ppt_y</p:attrName>
                                        </p:attrNameLst>
                                      </p:cBhvr>
                                      <p:tavLst>
                                        <p:tav tm="0">
                                          <p:val>
                                            <p:strVal val="#ppt_y+.1"/>
                                          </p:val>
                                        </p:tav>
                                        <p:tav tm="100000">
                                          <p:val>
                                            <p:strVal val="#ppt_y"/>
                                          </p:val>
                                        </p:tav>
                                      </p:tavLst>
                                    </p:anim>
                                  </p:childTnLst>
                                </p:cTn>
                              </p:par>
                              <p:par>
                                <p:cTn id="105" presetID="42" presetClass="entr" presetSubtype="0" fill="hold" grpId="0" nodeType="withEffect">
                                  <p:stCondLst>
                                    <p:cond delay="0"/>
                                  </p:stCondLst>
                                  <p:childTnLst>
                                    <p:set>
                                      <p:cBhvr>
                                        <p:cTn id="106" dur="1" fill="hold">
                                          <p:stCondLst>
                                            <p:cond delay="0"/>
                                          </p:stCondLst>
                                        </p:cTn>
                                        <p:tgtEl>
                                          <p:spTgt spid="52"/>
                                        </p:tgtEl>
                                        <p:attrNameLst>
                                          <p:attrName>style.visibility</p:attrName>
                                        </p:attrNameLst>
                                      </p:cBhvr>
                                      <p:to>
                                        <p:strVal val="visible"/>
                                      </p:to>
                                    </p:set>
                                    <p:animEffect transition="in" filter="fade">
                                      <p:cBhvr>
                                        <p:cTn id="107" dur="1000"/>
                                        <p:tgtEl>
                                          <p:spTgt spid="52"/>
                                        </p:tgtEl>
                                      </p:cBhvr>
                                    </p:animEffect>
                                    <p:anim calcmode="lin" valueType="num">
                                      <p:cBhvr>
                                        <p:cTn id="108" dur="1000" fill="hold"/>
                                        <p:tgtEl>
                                          <p:spTgt spid="52"/>
                                        </p:tgtEl>
                                        <p:attrNameLst>
                                          <p:attrName>ppt_x</p:attrName>
                                        </p:attrNameLst>
                                      </p:cBhvr>
                                      <p:tavLst>
                                        <p:tav tm="0">
                                          <p:val>
                                            <p:strVal val="#ppt_x"/>
                                          </p:val>
                                        </p:tav>
                                        <p:tav tm="100000">
                                          <p:val>
                                            <p:strVal val="#ppt_x"/>
                                          </p:val>
                                        </p:tav>
                                      </p:tavLst>
                                    </p:anim>
                                    <p:anim calcmode="lin" valueType="num">
                                      <p:cBhvr>
                                        <p:cTn id="109" dur="1000" fill="hold"/>
                                        <p:tgtEl>
                                          <p:spTgt spid="52"/>
                                        </p:tgtEl>
                                        <p:attrNameLst>
                                          <p:attrName>ppt_y</p:attrName>
                                        </p:attrNameLst>
                                      </p:cBhvr>
                                      <p:tavLst>
                                        <p:tav tm="0">
                                          <p:val>
                                            <p:strVal val="#ppt_y+.1"/>
                                          </p:val>
                                        </p:tav>
                                        <p:tav tm="100000">
                                          <p:val>
                                            <p:strVal val="#ppt_y"/>
                                          </p:val>
                                        </p:tav>
                                      </p:tavLst>
                                    </p:anim>
                                  </p:childTnLst>
                                </p:cTn>
                              </p:par>
                              <p:par>
                                <p:cTn id="110" presetID="42" presetClass="entr" presetSubtype="0" fill="hold" grpId="0" nodeType="withEffect">
                                  <p:stCondLst>
                                    <p:cond delay="0"/>
                                  </p:stCondLst>
                                  <p:childTnLst>
                                    <p:set>
                                      <p:cBhvr>
                                        <p:cTn id="111" dur="1" fill="hold">
                                          <p:stCondLst>
                                            <p:cond delay="0"/>
                                          </p:stCondLst>
                                        </p:cTn>
                                        <p:tgtEl>
                                          <p:spTgt spid="50"/>
                                        </p:tgtEl>
                                        <p:attrNameLst>
                                          <p:attrName>style.visibility</p:attrName>
                                        </p:attrNameLst>
                                      </p:cBhvr>
                                      <p:to>
                                        <p:strVal val="visible"/>
                                      </p:to>
                                    </p:set>
                                    <p:animEffect transition="in" filter="fade">
                                      <p:cBhvr>
                                        <p:cTn id="112" dur="1000"/>
                                        <p:tgtEl>
                                          <p:spTgt spid="50"/>
                                        </p:tgtEl>
                                      </p:cBhvr>
                                    </p:animEffect>
                                    <p:anim calcmode="lin" valueType="num">
                                      <p:cBhvr>
                                        <p:cTn id="113" dur="1000" fill="hold"/>
                                        <p:tgtEl>
                                          <p:spTgt spid="50"/>
                                        </p:tgtEl>
                                        <p:attrNameLst>
                                          <p:attrName>ppt_x</p:attrName>
                                        </p:attrNameLst>
                                      </p:cBhvr>
                                      <p:tavLst>
                                        <p:tav tm="0">
                                          <p:val>
                                            <p:strVal val="#ppt_x"/>
                                          </p:val>
                                        </p:tav>
                                        <p:tav tm="100000">
                                          <p:val>
                                            <p:strVal val="#ppt_x"/>
                                          </p:val>
                                        </p:tav>
                                      </p:tavLst>
                                    </p:anim>
                                    <p:anim calcmode="lin" valueType="num">
                                      <p:cBhvr>
                                        <p:cTn id="114" dur="1000" fill="hold"/>
                                        <p:tgtEl>
                                          <p:spTgt spid="50"/>
                                        </p:tgtEl>
                                        <p:attrNameLst>
                                          <p:attrName>ppt_y</p:attrName>
                                        </p:attrNameLst>
                                      </p:cBhvr>
                                      <p:tavLst>
                                        <p:tav tm="0">
                                          <p:val>
                                            <p:strVal val="#ppt_y+.1"/>
                                          </p:val>
                                        </p:tav>
                                        <p:tav tm="100000">
                                          <p:val>
                                            <p:strVal val="#ppt_y"/>
                                          </p:val>
                                        </p:tav>
                                      </p:tavLst>
                                    </p:anim>
                                  </p:childTnLst>
                                </p:cTn>
                              </p:par>
                            </p:childTnLst>
                          </p:cTn>
                        </p:par>
                      </p:childTnLst>
                    </p:cTn>
                  </p:par>
                  <p:par>
                    <p:cTn id="115" fill="hold">
                      <p:stCondLst>
                        <p:cond delay="indefinite"/>
                      </p:stCondLst>
                      <p:childTnLst>
                        <p:par>
                          <p:cTn id="116" fill="hold">
                            <p:stCondLst>
                              <p:cond delay="0"/>
                            </p:stCondLst>
                            <p:childTnLst>
                              <p:par>
                                <p:cTn id="117" presetID="1" presetClass="entr" presetSubtype="0" fill="hold" nodeType="clickEffect">
                                  <p:stCondLst>
                                    <p:cond delay="0"/>
                                  </p:stCondLst>
                                  <p:childTnLst>
                                    <p:set>
                                      <p:cBhvr>
                                        <p:cTn id="118" dur="1" fill="hold">
                                          <p:stCondLst>
                                            <p:cond delay="0"/>
                                          </p:stCondLst>
                                        </p:cTn>
                                        <p:tgtEl>
                                          <p:spTgt spid="19"/>
                                        </p:tgtEl>
                                        <p:attrNameLst>
                                          <p:attrName>style.visibility</p:attrName>
                                        </p:attrNameLst>
                                      </p:cBhvr>
                                      <p:to>
                                        <p:strVal val="visible"/>
                                      </p:to>
                                    </p:set>
                                  </p:childTnLst>
                                </p:cTn>
                              </p:par>
                            </p:childTnLst>
                          </p:cTn>
                        </p:par>
                      </p:childTnLst>
                    </p:cTn>
                  </p:par>
                  <p:par>
                    <p:cTn id="119" fill="hold">
                      <p:stCondLst>
                        <p:cond delay="indefinite"/>
                      </p:stCondLst>
                      <p:childTnLst>
                        <p:par>
                          <p:cTn id="120" fill="hold">
                            <p:stCondLst>
                              <p:cond delay="0"/>
                            </p:stCondLst>
                            <p:childTnLst>
                              <p:par>
                                <p:cTn id="121" presetID="47" presetClass="entr" presetSubtype="0" fill="hold" grpId="0" nodeType="clickEffect">
                                  <p:stCondLst>
                                    <p:cond delay="0"/>
                                  </p:stCondLst>
                                  <p:childTnLst>
                                    <p:set>
                                      <p:cBhvr>
                                        <p:cTn id="122" dur="1" fill="hold">
                                          <p:stCondLst>
                                            <p:cond delay="0"/>
                                          </p:stCondLst>
                                        </p:cTn>
                                        <p:tgtEl>
                                          <p:spTgt spid="26"/>
                                        </p:tgtEl>
                                        <p:attrNameLst>
                                          <p:attrName>style.visibility</p:attrName>
                                        </p:attrNameLst>
                                      </p:cBhvr>
                                      <p:to>
                                        <p:strVal val="visible"/>
                                      </p:to>
                                    </p:set>
                                    <p:animEffect transition="in" filter="fade">
                                      <p:cBhvr>
                                        <p:cTn id="123" dur="1000"/>
                                        <p:tgtEl>
                                          <p:spTgt spid="26"/>
                                        </p:tgtEl>
                                      </p:cBhvr>
                                    </p:animEffect>
                                    <p:anim calcmode="lin" valueType="num">
                                      <p:cBhvr>
                                        <p:cTn id="124" dur="1000" fill="hold"/>
                                        <p:tgtEl>
                                          <p:spTgt spid="26"/>
                                        </p:tgtEl>
                                        <p:attrNameLst>
                                          <p:attrName>ppt_x</p:attrName>
                                        </p:attrNameLst>
                                      </p:cBhvr>
                                      <p:tavLst>
                                        <p:tav tm="0">
                                          <p:val>
                                            <p:strVal val="#ppt_x"/>
                                          </p:val>
                                        </p:tav>
                                        <p:tav tm="100000">
                                          <p:val>
                                            <p:strVal val="#ppt_x"/>
                                          </p:val>
                                        </p:tav>
                                      </p:tavLst>
                                    </p:anim>
                                    <p:anim calcmode="lin" valueType="num">
                                      <p:cBhvr>
                                        <p:cTn id="125" dur="1000" fill="hold"/>
                                        <p:tgtEl>
                                          <p:spTgt spid="26"/>
                                        </p:tgtEl>
                                        <p:attrNameLst>
                                          <p:attrName>ppt_y</p:attrName>
                                        </p:attrNameLst>
                                      </p:cBhvr>
                                      <p:tavLst>
                                        <p:tav tm="0">
                                          <p:val>
                                            <p:strVal val="#ppt_y-.1"/>
                                          </p:val>
                                        </p:tav>
                                        <p:tav tm="100000">
                                          <p:val>
                                            <p:strVal val="#ppt_y"/>
                                          </p:val>
                                        </p:tav>
                                      </p:tavLst>
                                    </p:anim>
                                  </p:childTnLst>
                                </p:cTn>
                              </p:par>
                              <p:par>
                                <p:cTn id="126" presetID="47" presetClass="entr" presetSubtype="0" fill="hold" grpId="0" nodeType="withEffect">
                                  <p:stCondLst>
                                    <p:cond delay="0"/>
                                  </p:stCondLst>
                                  <p:childTnLst>
                                    <p:set>
                                      <p:cBhvr>
                                        <p:cTn id="127" dur="1" fill="hold">
                                          <p:stCondLst>
                                            <p:cond delay="0"/>
                                          </p:stCondLst>
                                        </p:cTn>
                                        <p:tgtEl>
                                          <p:spTgt spid="30"/>
                                        </p:tgtEl>
                                        <p:attrNameLst>
                                          <p:attrName>style.visibility</p:attrName>
                                        </p:attrNameLst>
                                      </p:cBhvr>
                                      <p:to>
                                        <p:strVal val="visible"/>
                                      </p:to>
                                    </p:set>
                                    <p:animEffect transition="in" filter="fade">
                                      <p:cBhvr>
                                        <p:cTn id="128" dur="1000"/>
                                        <p:tgtEl>
                                          <p:spTgt spid="30"/>
                                        </p:tgtEl>
                                      </p:cBhvr>
                                    </p:animEffect>
                                    <p:anim calcmode="lin" valueType="num">
                                      <p:cBhvr>
                                        <p:cTn id="129" dur="1000" fill="hold"/>
                                        <p:tgtEl>
                                          <p:spTgt spid="30"/>
                                        </p:tgtEl>
                                        <p:attrNameLst>
                                          <p:attrName>ppt_x</p:attrName>
                                        </p:attrNameLst>
                                      </p:cBhvr>
                                      <p:tavLst>
                                        <p:tav tm="0">
                                          <p:val>
                                            <p:strVal val="#ppt_x"/>
                                          </p:val>
                                        </p:tav>
                                        <p:tav tm="100000">
                                          <p:val>
                                            <p:strVal val="#ppt_x"/>
                                          </p:val>
                                        </p:tav>
                                      </p:tavLst>
                                    </p:anim>
                                    <p:anim calcmode="lin" valueType="num">
                                      <p:cBhvr>
                                        <p:cTn id="130" dur="1000" fill="hold"/>
                                        <p:tgtEl>
                                          <p:spTgt spid="30"/>
                                        </p:tgtEl>
                                        <p:attrNameLst>
                                          <p:attrName>ppt_y</p:attrName>
                                        </p:attrNameLst>
                                      </p:cBhvr>
                                      <p:tavLst>
                                        <p:tav tm="0">
                                          <p:val>
                                            <p:strVal val="#ppt_y-.1"/>
                                          </p:val>
                                        </p:tav>
                                        <p:tav tm="100000">
                                          <p:val>
                                            <p:strVal val="#ppt_y"/>
                                          </p:val>
                                        </p:tav>
                                      </p:tavLst>
                                    </p:anim>
                                  </p:childTnLst>
                                </p:cTn>
                              </p:par>
                              <p:par>
                                <p:cTn id="131" presetID="47" presetClass="entr" presetSubtype="0" fill="hold" grpId="0" nodeType="withEffect">
                                  <p:stCondLst>
                                    <p:cond delay="0"/>
                                  </p:stCondLst>
                                  <p:childTnLst>
                                    <p:set>
                                      <p:cBhvr>
                                        <p:cTn id="132" dur="1" fill="hold">
                                          <p:stCondLst>
                                            <p:cond delay="0"/>
                                          </p:stCondLst>
                                        </p:cTn>
                                        <p:tgtEl>
                                          <p:spTgt spid="46"/>
                                        </p:tgtEl>
                                        <p:attrNameLst>
                                          <p:attrName>style.visibility</p:attrName>
                                        </p:attrNameLst>
                                      </p:cBhvr>
                                      <p:to>
                                        <p:strVal val="visible"/>
                                      </p:to>
                                    </p:set>
                                    <p:animEffect transition="in" filter="fade">
                                      <p:cBhvr>
                                        <p:cTn id="133" dur="1000"/>
                                        <p:tgtEl>
                                          <p:spTgt spid="46"/>
                                        </p:tgtEl>
                                      </p:cBhvr>
                                    </p:animEffect>
                                    <p:anim calcmode="lin" valueType="num">
                                      <p:cBhvr>
                                        <p:cTn id="134" dur="1000" fill="hold"/>
                                        <p:tgtEl>
                                          <p:spTgt spid="46"/>
                                        </p:tgtEl>
                                        <p:attrNameLst>
                                          <p:attrName>ppt_x</p:attrName>
                                        </p:attrNameLst>
                                      </p:cBhvr>
                                      <p:tavLst>
                                        <p:tav tm="0">
                                          <p:val>
                                            <p:strVal val="#ppt_x"/>
                                          </p:val>
                                        </p:tav>
                                        <p:tav tm="100000">
                                          <p:val>
                                            <p:strVal val="#ppt_x"/>
                                          </p:val>
                                        </p:tav>
                                      </p:tavLst>
                                    </p:anim>
                                    <p:anim calcmode="lin" valueType="num">
                                      <p:cBhvr>
                                        <p:cTn id="135" dur="1000" fill="hold"/>
                                        <p:tgtEl>
                                          <p:spTgt spid="46"/>
                                        </p:tgtEl>
                                        <p:attrNameLst>
                                          <p:attrName>ppt_y</p:attrName>
                                        </p:attrNameLst>
                                      </p:cBhvr>
                                      <p:tavLst>
                                        <p:tav tm="0">
                                          <p:val>
                                            <p:strVal val="#ppt_y-.1"/>
                                          </p:val>
                                        </p:tav>
                                        <p:tav tm="100000">
                                          <p:val>
                                            <p:strVal val="#ppt_y"/>
                                          </p:val>
                                        </p:tav>
                                      </p:tavLst>
                                    </p:anim>
                                  </p:childTnLst>
                                </p:cTn>
                              </p:par>
                              <p:par>
                                <p:cTn id="136" presetID="47" presetClass="entr" presetSubtype="0" fill="hold" grpId="0" nodeType="withEffect">
                                  <p:stCondLst>
                                    <p:cond delay="0"/>
                                  </p:stCondLst>
                                  <p:childTnLst>
                                    <p:set>
                                      <p:cBhvr>
                                        <p:cTn id="137" dur="1" fill="hold">
                                          <p:stCondLst>
                                            <p:cond delay="0"/>
                                          </p:stCondLst>
                                        </p:cTn>
                                        <p:tgtEl>
                                          <p:spTgt spid="47"/>
                                        </p:tgtEl>
                                        <p:attrNameLst>
                                          <p:attrName>style.visibility</p:attrName>
                                        </p:attrNameLst>
                                      </p:cBhvr>
                                      <p:to>
                                        <p:strVal val="visible"/>
                                      </p:to>
                                    </p:set>
                                    <p:animEffect transition="in" filter="fade">
                                      <p:cBhvr>
                                        <p:cTn id="138" dur="1000"/>
                                        <p:tgtEl>
                                          <p:spTgt spid="47"/>
                                        </p:tgtEl>
                                      </p:cBhvr>
                                    </p:animEffect>
                                    <p:anim calcmode="lin" valueType="num">
                                      <p:cBhvr>
                                        <p:cTn id="139" dur="1000" fill="hold"/>
                                        <p:tgtEl>
                                          <p:spTgt spid="47"/>
                                        </p:tgtEl>
                                        <p:attrNameLst>
                                          <p:attrName>ppt_x</p:attrName>
                                        </p:attrNameLst>
                                      </p:cBhvr>
                                      <p:tavLst>
                                        <p:tav tm="0">
                                          <p:val>
                                            <p:strVal val="#ppt_x"/>
                                          </p:val>
                                        </p:tav>
                                        <p:tav tm="100000">
                                          <p:val>
                                            <p:strVal val="#ppt_x"/>
                                          </p:val>
                                        </p:tav>
                                      </p:tavLst>
                                    </p:anim>
                                    <p:anim calcmode="lin" valueType="num">
                                      <p:cBhvr>
                                        <p:cTn id="140" dur="1000" fill="hold"/>
                                        <p:tgtEl>
                                          <p:spTgt spid="47"/>
                                        </p:tgtEl>
                                        <p:attrNameLst>
                                          <p:attrName>ppt_y</p:attrName>
                                        </p:attrNameLst>
                                      </p:cBhvr>
                                      <p:tavLst>
                                        <p:tav tm="0">
                                          <p:val>
                                            <p:strVal val="#ppt_y-.1"/>
                                          </p:val>
                                        </p:tav>
                                        <p:tav tm="100000">
                                          <p:val>
                                            <p:strVal val="#ppt_y"/>
                                          </p:val>
                                        </p:tav>
                                      </p:tavLst>
                                    </p:anim>
                                  </p:childTnLst>
                                </p:cTn>
                              </p:par>
                              <p:par>
                                <p:cTn id="141" presetID="47" presetClass="entr" presetSubtype="0" fill="hold" grpId="0" nodeType="withEffect">
                                  <p:stCondLst>
                                    <p:cond delay="0"/>
                                  </p:stCondLst>
                                  <p:childTnLst>
                                    <p:set>
                                      <p:cBhvr>
                                        <p:cTn id="142" dur="1" fill="hold">
                                          <p:stCondLst>
                                            <p:cond delay="0"/>
                                          </p:stCondLst>
                                        </p:cTn>
                                        <p:tgtEl>
                                          <p:spTgt spid="48"/>
                                        </p:tgtEl>
                                        <p:attrNameLst>
                                          <p:attrName>style.visibility</p:attrName>
                                        </p:attrNameLst>
                                      </p:cBhvr>
                                      <p:to>
                                        <p:strVal val="visible"/>
                                      </p:to>
                                    </p:set>
                                    <p:animEffect transition="in" filter="fade">
                                      <p:cBhvr>
                                        <p:cTn id="143" dur="1000"/>
                                        <p:tgtEl>
                                          <p:spTgt spid="48"/>
                                        </p:tgtEl>
                                      </p:cBhvr>
                                    </p:animEffect>
                                    <p:anim calcmode="lin" valueType="num">
                                      <p:cBhvr>
                                        <p:cTn id="144" dur="1000" fill="hold"/>
                                        <p:tgtEl>
                                          <p:spTgt spid="48"/>
                                        </p:tgtEl>
                                        <p:attrNameLst>
                                          <p:attrName>ppt_x</p:attrName>
                                        </p:attrNameLst>
                                      </p:cBhvr>
                                      <p:tavLst>
                                        <p:tav tm="0">
                                          <p:val>
                                            <p:strVal val="#ppt_x"/>
                                          </p:val>
                                        </p:tav>
                                        <p:tav tm="100000">
                                          <p:val>
                                            <p:strVal val="#ppt_x"/>
                                          </p:val>
                                        </p:tav>
                                      </p:tavLst>
                                    </p:anim>
                                    <p:anim calcmode="lin" valueType="num">
                                      <p:cBhvr>
                                        <p:cTn id="145" dur="1000" fill="hold"/>
                                        <p:tgtEl>
                                          <p:spTgt spid="48"/>
                                        </p:tgtEl>
                                        <p:attrNameLst>
                                          <p:attrName>ppt_y</p:attrName>
                                        </p:attrNameLst>
                                      </p:cBhvr>
                                      <p:tavLst>
                                        <p:tav tm="0">
                                          <p:val>
                                            <p:strVal val="#ppt_y-.1"/>
                                          </p:val>
                                        </p:tav>
                                        <p:tav tm="100000">
                                          <p:val>
                                            <p:strVal val="#ppt_y"/>
                                          </p:val>
                                        </p:tav>
                                      </p:tavLst>
                                    </p:anim>
                                  </p:childTnLst>
                                </p:cTn>
                              </p:par>
                            </p:childTnLst>
                          </p:cTn>
                        </p:par>
                      </p:childTnLst>
                    </p:cTn>
                  </p:par>
                  <p:par>
                    <p:cTn id="146" fill="hold">
                      <p:stCondLst>
                        <p:cond delay="indefinite"/>
                      </p:stCondLst>
                      <p:childTnLst>
                        <p:par>
                          <p:cTn id="147" fill="hold">
                            <p:stCondLst>
                              <p:cond delay="0"/>
                            </p:stCondLst>
                            <p:childTnLst>
                              <p:par>
                                <p:cTn id="148" presetID="1" presetClass="entr" presetSubtype="0" fill="hold" nodeType="clickEffect">
                                  <p:stCondLst>
                                    <p:cond delay="0"/>
                                  </p:stCondLst>
                                  <p:childTnLst>
                                    <p:set>
                                      <p:cBhvr>
                                        <p:cTn id="149"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11" grpId="0" animBg="1"/>
      <p:bldP spid="3" grpId="0" animBg="1"/>
      <p:bldP spid="25" grpId="0" animBg="1"/>
      <p:bldP spid="26" grpId="0" animBg="1"/>
      <p:bldP spid="28" grpId="0"/>
      <p:bldP spid="29" grpId="0"/>
      <p:bldP spid="30" grpId="0"/>
      <p:bldP spid="31" grpId="0"/>
      <p:bldP spid="32" grpId="0"/>
      <p:bldP spid="37" grpId="0"/>
      <p:bldP spid="38" grpId="0"/>
      <p:bldP spid="44" grpId="0"/>
      <p:bldP spid="45" grpId="0"/>
      <p:bldP spid="46" grpId="0" animBg="1"/>
      <p:bldP spid="47" grpId="0"/>
      <p:bldP spid="48" grpId="0"/>
      <p:bldP spid="49" grpId="0" animBg="1"/>
      <p:bldP spid="50" grpId="0" animBg="1"/>
      <p:bldP spid="51" grpId="0"/>
      <p:bldP spid="52" grpId="0"/>
    </p:bldLst>
  </p:timing>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cxnSp>
        <p:nvCxnSpPr>
          <p:cNvPr id="47" name="直接连接符 46"/>
          <p:cNvCxnSpPr/>
          <p:nvPr/>
        </p:nvCxnSpPr>
        <p:spPr>
          <a:xfrm flipH="1">
            <a:off x="7899623" y="4507593"/>
            <a:ext cx="554200"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a:off x="6346779" y="5663780"/>
            <a:ext cx="1169447"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flipH="1">
            <a:off x="3580777" y="4497665"/>
            <a:ext cx="554200"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flipH="1">
            <a:off x="3608515" y="2879047"/>
            <a:ext cx="554200"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51" name="组合 50"/>
          <p:cNvGrpSpPr/>
          <p:nvPr/>
        </p:nvGrpSpPr>
        <p:grpSpPr>
          <a:xfrm>
            <a:off x="4790398" y="1624439"/>
            <a:ext cx="943204" cy="238304"/>
            <a:chOff x="4470269" y="1661160"/>
            <a:chExt cx="1290451" cy="262890"/>
          </a:xfrm>
        </p:grpSpPr>
        <p:cxnSp>
          <p:nvCxnSpPr>
            <p:cNvPr id="52" name="直接连接符 51"/>
            <p:cNvCxnSpPr/>
            <p:nvPr/>
          </p:nvCxnSpPr>
          <p:spPr>
            <a:xfrm flipH="1" flipV="1">
              <a:off x="5410200" y="1661160"/>
              <a:ext cx="350520" cy="26289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flipH="1">
              <a:off x="4470269" y="1663541"/>
              <a:ext cx="942312"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grpSp>
        <p:nvGrpSpPr>
          <p:cNvPr id="54" name="组合 53"/>
          <p:cNvGrpSpPr/>
          <p:nvPr/>
        </p:nvGrpSpPr>
        <p:grpSpPr>
          <a:xfrm>
            <a:off x="6820278" y="2603055"/>
            <a:ext cx="1090253" cy="953221"/>
            <a:chOff x="6842760" y="2637270"/>
            <a:chExt cx="1203960" cy="1051560"/>
          </a:xfrm>
          <a:solidFill>
            <a:schemeClr val="accent2">
              <a:lumMod val="75000"/>
            </a:schemeClr>
          </a:solidFill>
          <a:effectLst>
            <a:outerShdw blurRad="101600" dist="38100" dir="8100000" algn="tr" rotWithShape="0">
              <a:prstClr val="black">
                <a:alpha val="40000"/>
              </a:prstClr>
            </a:outerShdw>
          </a:effectLst>
        </p:grpSpPr>
        <p:sp>
          <p:nvSpPr>
            <p:cNvPr id="55" name="六边形 54"/>
            <p:cNvSpPr/>
            <p:nvPr/>
          </p:nvSpPr>
          <p:spPr>
            <a:xfrm>
              <a:off x="6842760" y="2637270"/>
              <a:ext cx="1203960" cy="1051560"/>
            </a:xfrm>
            <a:prstGeom prst="hexagon">
              <a:avLst/>
            </a:prstGeom>
            <a:solidFill>
              <a:schemeClr val="accent3"/>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35">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sp>
          <p:nvSpPr>
            <p:cNvPr id="56" name="文本框 61"/>
            <p:cNvSpPr txBox="1"/>
            <p:nvPr/>
          </p:nvSpPr>
          <p:spPr>
            <a:xfrm>
              <a:off x="7024263" y="2809108"/>
              <a:ext cx="820724" cy="645103"/>
            </a:xfrm>
            <a:prstGeom prst="rect">
              <a:avLst/>
            </a:prstGeom>
            <a:noFill/>
            <a:ln w="38100">
              <a:noFill/>
            </a:ln>
          </p:spPr>
          <p:txBody>
            <a:bodyPr wrap="square" rtlCol="0">
              <a:spAutoFit/>
            </a:bodyPr>
            <a:lstStyle/>
            <a:p>
              <a:pPr algn="ctr"/>
              <a:r>
                <a:rPr lang="en-US" altLang="zh-CN" sz="3200" dirty="0">
                  <a:solidFill>
                    <a:schemeClr val="bg1"/>
                  </a:solidFill>
                  <a:latin typeface="Arial" panose="020B0604020202020204" pitchFamily="34" charset="0"/>
                  <a:ea typeface="微软雅黑" panose="020B0503020204020204" pitchFamily="34" charset="-122"/>
                  <a:cs typeface="Arial" panose="020B0604020202020204" pitchFamily="34" charset="0"/>
                </a:rPr>
                <a:t>02</a:t>
              </a:r>
              <a:endParaRPr lang="zh-CN" altLang="en-US" sz="3200" baseline="-3000"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grpSp>
      <p:grpSp>
        <p:nvGrpSpPr>
          <p:cNvPr id="57" name="组合 56"/>
          <p:cNvGrpSpPr/>
          <p:nvPr/>
        </p:nvGrpSpPr>
        <p:grpSpPr>
          <a:xfrm>
            <a:off x="5492720" y="1850323"/>
            <a:ext cx="1090253" cy="953223"/>
            <a:chOff x="5525852" y="1879080"/>
            <a:chExt cx="1203960" cy="1051560"/>
          </a:xfrm>
          <a:solidFill>
            <a:schemeClr val="accent2">
              <a:lumMod val="75000"/>
            </a:schemeClr>
          </a:solidFill>
          <a:effectLst>
            <a:outerShdw blurRad="101600" dist="38100" dir="8100000" algn="tr" rotWithShape="0">
              <a:prstClr val="black">
                <a:alpha val="40000"/>
              </a:prstClr>
            </a:outerShdw>
          </a:effectLst>
        </p:grpSpPr>
        <p:sp>
          <p:nvSpPr>
            <p:cNvPr id="58" name="六边形 57"/>
            <p:cNvSpPr/>
            <p:nvPr/>
          </p:nvSpPr>
          <p:spPr>
            <a:xfrm>
              <a:off x="5525852" y="1879080"/>
              <a:ext cx="1203960" cy="1051560"/>
            </a:xfrm>
            <a:prstGeom prst="hexagon">
              <a:avLst/>
            </a:prstGeom>
            <a:solidFill>
              <a:schemeClr val="accent2"/>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35">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sp>
          <p:nvSpPr>
            <p:cNvPr id="59" name="文本框 64"/>
            <p:cNvSpPr txBox="1"/>
            <p:nvPr/>
          </p:nvSpPr>
          <p:spPr>
            <a:xfrm>
              <a:off x="5686670" y="1989361"/>
              <a:ext cx="882325" cy="753751"/>
            </a:xfrm>
            <a:prstGeom prst="rect">
              <a:avLst/>
            </a:prstGeom>
            <a:noFill/>
            <a:ln w="38100">
              <a:noFill/>
            </a:ln>
          </p:spPr>
          <p:txBody>
            <a:bodyPr wrap="square" rtlCol="0">
              <a:spAutoFit/>
            </a:bodyPr>
            <a:lstStyle/>
            <a:p>
              <a:pPr algn="ctr">
                <a:lnSpc>
                  <a:spcPct val="120000"/>
                </a:lnSpc>
              </a:pPr>
              <a:r>
                <a:rPr lang="en-US" altLang="zh-CN" sz="3200" dirty="0">
                  <a:solidFill>
                    <a:schemeClr val="bg1"/>
                  </a:solidFill>
                  <a:latin typeface="Arial" panose="020B0604020202020204" pitchFamily="34" charset="0"/>
                  <a:ea typeface="微软雅黑" panose="020B0503020204020204" pitchFamily="34" charset="-122"/>
                  <a:cs typeface="Arial" panose="020B0604020202020204" pitchFamily="34" charset="0"/>
                </a:rPr>
                <a:t>01</a:t>
              </a:r>
              <a:endParaRPr lang="zh-CN" altLang="en-US" sz="3200" baseline="-3000"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grpSp>
      <p:grpSp>
        <p:nvGrpSpPr>
          <p:cNvPr id="60" name="组合 59"/>
          <p:cNvGrpSpPr/>
          <p:nvPr/>
        </p:nvGrpSpPr>
        <p:grpSpPr>
          <a:xfrm>
            <a:off x="6809371" y="4030985"/>
            <a:ext cx="1090253" cy="953223"/>
            <a:chOff x="6842760" y="4008870"/>
            <a:chExt cx="1203960" cy="1051560"/>
          </a:xfrm>
          <a:solidFill>
            <a:schemeClr val="accent2">
              <a:lumMod val="75000"/>
            </a:schemeClr>
          </a:solidFill>
          <a:effectLst>
            <a:outerShdw blurRad="101600" dist="38100" dir="8100000" algn="tr" rotWithShape="0">
              <a:prstClr val="black">
                <a:alpha val="40000"/>
              </a:prstClr>
            </a:outerShdw>
          </a:effectLst>
        </p:grpSpPr>
        <p:sp>
          <p:nvSpPr>
            <p:cNvPr id="61" name="六边形 60"/>
            <p:cNvSpPr/>
            <p:nvPr/>
          </p:nvSpPr>
          <p:spPr>
            <a:xfrm>
              <a:off x="6842760" y="4008870"/>
              <a:ext cx="1203960" cy="1051560"/>
            </a:xfrm>
            <a:prstGeom prst="hexagon">
              <a:avLst/>
            </a:prstGeom>
            <a:solidFill>
              <a:schemeClr val="accent4"/>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35">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sp>
          <p:nvSpPr>
            <p:cNvPr id="62" name="文本框 67"/>
            <p:cNvSpPr txBox="1"/>
            <p:nvPr/>
          </p:nvSpPr>
          <p:spPr>
            <a:xfrm>
              <a:off x="6981635" y="4119151"/>
              <a:ext cx="926211" cy="753751"/>
            </a:xfrm>
            <a:prstGeom prst="rect">
              <a:avLst/>
            </a:prstGeom>
            <a:noFill/>
            <a:ln w="38100">
              <a:noFill/>
            </a:ln>
          </p:spPr>
          <p:txBody>
            <a:bodyPr wrap="square" rtlCol="0">
              <a:spAutoFit/>
            </a:bodyPr>
            <a:lstStyle/>
            <a:p>
              <a:pPr algn="ctr">
                <a:lnSpc>
                  <a:spcPct val="120000"/>
                </a:lnSpc>
              </a:pPr>
              <a:r>
                <a:rPr lang="en-US" altLang="zh-CN" sz="3200" dirty="0">
                  <a:solidFill>
                    <a:schemeClr val="bg1"/>
                  </a:solidFill>
                  <a:latin typeface="Arial" panose="020B0604020202020204" pitchFamily="34" charset="0"/>
                  <a:ea typeface="微软雅黑" panose="020B0503020204020204" pitchFamily="34" charset="-122"/>
                  <a:cs typeface="Arial" panose="020B0604020202020204" pitchFamily="34" charset="0"/>
                </a:rPr>
                <a:t>03</a:t>
              </a:r>
              <a:endParaRPr lang="zh-CN" altLang="en-US" sz="3200" baseline="-3000"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grpSp>
      <p:grpSp>
        <p:nvGrpSpPr>
          <p:cNvPr id="63" name="组合 62"/>
          <p:cNvGrpSpPr/>
          <p:nvPr/>
        </p:nvGrpSpPr>
        <p:grpSpPr>
          <a:xfrm>
            <a:off x="4134975" y="4019335"/>
            <a:ext cx="1090253" cy="953223"/>
            <a:chOff x="4206240" y="4008870"/>
            <a:chExt cx="1203960" cy="1051560"/>
          </a:xfrm>
          <a:solidFill>
            <a:schemeClr val="accent2">
              <a:lumMod val="75000"/>
            </a:schemeClr>
          </a:solidFill>
          <a:effectLst>
            <a:outerShdw blurRad="101600" dist="38100" dir="8100000" algn="tr" rotWithShape="0">
              <a:prstClr val="black">
                <a:alpha val="40000"/>
              </a:prstClr>
            </a:outerShdw>
          </a:effectLst>
        </p:grpSpPr>
        <p:sp>
          <p:nvSpPr>
            <p:cNvPr id="64" name="六边形 63"/>
            <p:cNvSpPr/>
            <p:nvPr/>
          </p:nvSpPr>
          <p:spPr>
            <a:xfrm>
              <a:off x="4206240" y="4008870"/>
              <a:ext cx="1203960" cy="1051560"/>
            </a:xfrm>
            <a:prstGeom prst="hexagon">
              <a:avLst/>
            </a:prstGeom>
            <a:solidFill>
              <a:schemeClr val="accent3"/>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35">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sp>
          <p:nvSpPr>
            <p:cNvPr id="65" name="文本框 70"/>
            <p:cNvSpPr txBox="1"/>
            <p:nvPr/>
          </p:nvSpPr>
          <p:spPr>
            <a:xfrm>
              <a:off x="4397859" y="4183708"/>
              <a:ext cx="820724" cy="753751"/>
            </a:xfrm>
            <a:prstGeom prst="rect">
              <a:avLst/>
            </a:prstGeom>
            <a:noFill/>
            <a:ln w="38100">
              <a:noFill/>
            </a:ln>
          </p:spPr>
          <p:txBody>
            <a:bodyPr wrap="square" rtlCol="0">
              <a:spAutoFit/>
            </a:bodyPr>
            <a:lstStyle/>
            <a:p>
              <a:pPr algn="ctr">
                <a:lnSpc>
                  <a:spcPct val="120000"/>
                </a:lnSpc>
              </a:pPr>
              <a:r>
                <a:rPr lang="en-US" altLang="zh-CN" sz="3200" dirty="0">
                  <a:solidFill>
                    <a:schemeClr val="bg1"/>
                  </a:solidFill>
                  <a:latin typeface="Arial" panose="020B0604020202020204" pitchFamily="34" charset="0"/>
                  <a:ea typeface="微软雅黑" panose="020B0503020204020204" pitchFamily="34" charset="-122"/>
                  <a:cs typeface="Arial" panose="020B0604020202020204" pitchFamily="34" charset="0"/>
                </a:rPr>
                <a:t>05</a:t>
              </a:r>
              <a:endParaRPr lang="zh-CN" altLang="en-US" sz="3200" baseline="-3000"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grpSp>
      <p:grpSp>
        <p:nvGrpSpPr>
          <p:cNvPr id="66" name="组合 65"/>
          <p:cNvGrpSpPr/>
          <p:nvPr/>
        </p:nvGrpSpPr>
        <p:grpSpPr>
          <a:xfrm>
            <a:off x="4162711" y="2564903"/>
            <a:ext cx="1090253" cy="953221"/>
            <a:chOff x="4206240" y="2637270"/>
            <a:chExt cx="1203960" cy="1051560"/>
          </a:xfrm>
          <a:solidFill>
            <a:schemeClr val="accent2">
              <a:lumMod val="75000"/>
            </a:schemeClr>
          </a:solidFill>
          <a:effectLst>
            <a:outerShdw blurRad="101600" dist="38100" dir="8100000" algn="tr" rotWithShape="0">
              <a:prstClr val="black">
                <a:alpha val="40000"/>
              </a:prstClr>
            </a:outerShdw>
          </a:effectLst>
        </p:grpSpPr>
        <p:sp>
          <p:nvSpPr>
            <p:cNvPr id="67" name="六边形 66"/>
            <p:cNvSpPr/>
            <p:nvPr/>
          </p:nvSpPr>
          <p:spPr>
            <a:xfrm>
              <a:off x="4206240" y="2637270"/>
              <a:ext cx="1203960" cy="1051560"/>
            </a:xfrm>
            <a:prstGeom prst="hexagon">
              <a:avLst/>
            </a:prstGeom>
            <a:solidFill>
              <a:schemeClr val="accent4"/>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35">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sp>
          <p:nvSpPr>
            <p:cNvPr id="68" name="文本框 73"/>
            <p:cNvSpPr txBox="1"/>
            <p:nvPr/>
          </p:nvSpPr>
          <p:spPr>
            <a:xfrm>
              <a:off x="4387743" y="2809108"/>
              <a:ext cx="820724" cy="645103"/>
            </a:xfrm>
            <a:prstGeom prst="rect">
              <a:avLst/>
            </a:prstGeom>
            <a:noFill/>
            <a:ln w="38100">
              <a:noFill/>
            </a:ln>
          </p:spPr>
          <p:txBody>
            <a:bodyPr wrap="square" rtlCol="0">
              <a:spAutoFit/>
            </a:bodyPr>
            <a:lstStyle/>
            <a:p>
              <a:pPr algn="ctr"/>
              <a:r>
                <a:rPr lang="en-US" altLang="zh-CN" sz="3200" dirty="0">
                  <a:solidFill>
                    <a:schemeClr val="bg1"/>
                  </a:solidFill>
                  <a:latin typeface="Arial" panose="020B0604020202020204" pitchFamily="34" charset="0"/>
                  <a:ea typeface="微软雅黑" panose="020B0503020204020204" pitchFamily="34" charset="-122"/>
                  <a:cs typeface="Arial" panose="020B0604020202020204" pitchFamily="34" charset="0"/>
                </a:rPr>
                <a:t>06</a:t>
              </a:r>
              <a:endParaRPr lang="zh-CN" altLang="en-US" sz="3200" baseline="-3000"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grpSp>
      <p:sp>
        <p:nvSpPr>
          <p:cNvPr id="72" name="矩形 71"/>
          <p:cNvSpPr/>
          <p:nvPr/>
        </p:nvSpPr>
        <p:spPr>
          <a:xfrm>
            <a:off x="3462261" y="1412776"/>
            <a:ext cx="1292558" cy="309392"/>
          </a:xfrm>
          <a:prstGeom prst="rect">
            <a:avLst/>
          </a:prstGeom>
        </p:spPr>
        <p:txBody>
          <a:bodyPr wrap="none" lIns="82816" tIns="41408" rIns="82816" bIns="41408">
            <a:spAutoFit/>
          </a:bodyPr>
          <a:lstStyle/>
          <a:p>
            <a:pPr algn="r"/>
            <a:r>
              <a:rPr lang="zh-CN" altLang="en-US" sz="1465" b="1" dirty="0">
                <a:solidFill>
                  <a:schemeClr val="tx1">
                    <a:lumMod val="75000"/>
                    <a:lumOff val="25000"/>
                  </a:schemeClr>
                </a:solidFill>
                <a:latin typeface="微软雅黑" panose="020B0503020204020204" pitchFamily="34" charset="-122"/>
                <a:ea typeface="微软雅黑" panose="020B0503020204020204" pitchFamily="34" charset="-122"/>
              </a:rPr>
              <a:t>此处添加标题</a:t>
            </a:r>
            <a:endParaRPr lang="en-US" altLang="zh-CN" sz="1465"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73" name="矩形 47"/>
          <p:cNvSpPr>
            <a:spLocks noChangeArrowheads="1"/>
          </p:cNvSpPr>
          <p:nvPr/>
        </p:nvSpPr>
        <p:spPr bwMode="auto">
          <a:xfrm>
            <a:off x="1775520" y="1743595"/>
            <a:ext cx="2979301" cy="5759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82816" tIns="41408" rIns="82816" bIns="41408">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r">
              <a:lnSpc>
                <a:spcPct val="120000"/>
              </a:lnSpc>
              <a:spcBef>
                <a:spcPct val="0"/>
              </a:spcBef>
              <a:buNone/>
            </a:pPr>
            <a:r>
              <a:rPr lang="zh-CN" altLang="en-US" sz="1335" dirty="0">
                <a:solidFill>
                  <a:schemeClr val="tx1">
                    <a:lumMod val="75000"/>
                    <a:lumOff val="25000"/>
                  </a:schemeClr>
                </a:solidFill>
                <a:sym typeface="微软雅黑" panose="020B0503020204020204" pitchFamily="34" charset="-122"/>
              </a:rPr>
              <a:t>您的内容打在这里，或者通过复制您的文本后，在此框中选择粘贴</a:t>
            </a:r>
          </a:p>
        </p:txBody>
      </p:sp>
      <p:sp>
        <p:nvSpPr>
          <p:cNvPr id="74" name="矩形 73"/>
          <p:cNvSpPr/>
          <p:nvPr/>
        </p:nvSpPr>
        <p:spPr>
          <a:xfrm>
            <a:off x="2244810" y="2669123"/>
            <a:ext cx="1292558" cy="309392"/>
          </a:xfrm>
          <a:prstGeom prst="rect">
            <a:avLst/>
          </a:prstGeom>
        </p:spPr>
        <p:txBody>
          <a:bodyPr wrap="none" lIns="82816" tIns="41408" rIns="82816" bIns="41408">
            <a:spAutoFit/>
          </a:bodyPr>
          <a:lstStyle/>
          <a:p>
            <a:pPr algn="r"/>
            <a:r>
              <a:rPr lang="zh-CN" altLang="en-US" sz="1465" b="1" dirty="0">
                <a:solidFill>
                  <a:schemeClr val="tx1">
                    <a:lumMod val="75000"/>
                    <a:lumOff val="25000"/>
                  </a:schemeClr>
                </a:solidFill>
                <a:latin typeface="微软雅黑" panose="020B0503020204020204" pitchFamily="34" charset="-122"/>
                <a:ea typeface="微软雅黑" panose="020B0503020204020204" pitchFamily="34" charset="-122"/>
              </a:rPr>
              <a:t>此处添加标题</a:t>
            </a:r>
            <a:endParaRPr lang="en-US" altLang="zh-CN" sz="1465"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75" name="矩形 47"/>
          <p:cNvSpPr>
            <a:spLocks noChangeArrowheads="1"/>
          </p:cNvSpPr>
          <p:nvPr/>
        </p:nvSpPr>
        <p:spPr bwMode="auto">
          <a:xfrm>
            <a:off x="1256454" y="2999941"/>
            <a:ext cx="2276829" cy="8220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82816" tIns="41408" rIns="82816" bIns="41408">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r">
              <a:lnSpc>
                <a:spcPct val="120000"/>
              </a:lnSpc>
              <a:spcBef>
                <a:spcPct val="0"/>
              </a:spcBef>
              <a:buNone/>
            </a:pPr>
            <a:r>
              <a:rPr lang="zh-CN" altLang="en-US" sz="1335" dirty="0">
                <a:solidFill>
                  <a:schemeClr val="tx1">
                    <a:lumMod val="75000"/>
                    <a:lumOff val="25000"/>
                  </a:schemeClr>
                </a:solidFill>
                <a:sym typeface="微软雅黑" panose="020B0503020204020204" pitchFamily="34" charset="-122"/>
              </a:rPr>
              <a:t>您的内容打在这里，或者通过复制您的文本后，在此框中选择粘贴</a:t>
            </a:r>
          </a:p>
        </p:txBody>
      </p:sp>
      <p:sp>
        <p:nvSpPr>
          <p:cNvPr id="76" name="矩形 75"/>
          <p:cNvSpPr/>
          <p:nvPr/>
        </p:nvSpPr>
        <p:spPr>
          <a:xfrm>
            <a:off x="2217074" y="4166851"/>
            <a:ext cx="1292558" cy="309392"/>
          </a:xfrm>
          <a:prstGeom prst="rect">
            <a:avLst/>
          </a:prstGeom>
        </p:spPr>
        <p:txBody>
          <a:bodyPr wrap="none" lIns="82816" tIns="41408" rIns="82816" bIns="41408">
            <a:spAutoFit/>
          </a:bodyPr>
          <a:lstStyle/>
          <a:p>
            <a:pPr algn="r"/>
            <a:r>
              <a:rPr lang="zh-CN" altLang="en-US" sz="1465" b="1" dirty="0">
                <a:solidFill>
                  <a:schemeClr val="tx1">
                    <a:lumMod val="75000"/>
                    <a:lumOff val="25000"/>
                  </a:schemeClr>
                </a:solidFill>
                <a:latin typeface="微软雅黑" panose="020B0503020204020204" pitchFamily="34" charset="-122"/>
                <a:ea typeface="微软雅黑" panose="020B0503020204020204" pitchFamily="34" charset="-122"/>
              </a:rPr>
              <a:t>此处添加标题</a:t>
            </a:r>
            <a:endParaRPr lang="en-US" altLang="zh-CN" sz="1465"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77" name="矩形 47"/>
          <p:cNvSpPr>
            <a:spLocks noChangeArrowheads="1"/>
          </p:cNvSpPr>
          <p:nvPr/>
        </p:nvSpPr>
        <p:spPr bwMode="auto">
          <a:xfrm>
            <a:off x="1228717" y="4497666"/>
            <a:ext cx="2276828" cy="8220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82816" tIns="41408" rIns="82816" bIns="41408">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r">
              <a:lnSpc>
                <a:spcPct val="120000"/>
              </a:lnSpc>
              <a:spcBef>
                <a:spcPct val="0"/>
              </a:spcBef>
              <a:buNone/>
            </a:pPr>
            <a:r>
              <a:rPr lang="zh-CN" altLang="en-US" sz="1335" dirty="0">
                <a:solidFill>
                  <a:schemeClr val="tx1">
                    <a:lumMod val="75000"/>
                    <a:lumOff val="25000"/>
                  </a:schemeClr>
                </a:solidFill>
                <a:sym typeface="微软雅黑" panose="020B0503020204020204" pitchFamily="34" charset="-122"/>
              </a:rPr>
              <a:t>您的内容打在这里，或者通过复制您的文本后，在此框中选择粘贴</a:t>
            </a:r>
          </a:p>
        </p:txBody>
      </p:sp>
      <p:sp>
        <p:nvSpPr>
          <p:cNvPr id="78" name="矩形 77"/>
          <p:cNvSpPr/>
          <p:nvPr/>
        </p:nvSpPr>
        <p:spPr>
          <a:xfrm>
            <a:off x="8484561" y="2171108"/>
            <a:ext cx="1292558" cy="309392"/>
          </a:xfrm>
          <a:prstGeom prst="rect">
            <a:avLst/>
          </a:prstGeom>
        </p:spPr>
        <p:txBody>
          <a:bodyPr wrap="none" lIns="82816" tIns="41408" rIns="82816" bIns="41408">
            <a:spAutoFit/>
          </a:bodyPr>
          <a:lstStyle/>
          <a:p>
            <a:pPr algn="r"/>
            <a:r>
              <a:rPr lang="zh-CN" altLang="en-US" sz="1465" b="1" dirty="0">
                <a:solidFill>
                  <a:schemeClr val="tx1">
                    <a:lumMod val="75000"/>
                    <a:lumOff val="25000"/>
                  </a:schemeClr>
                </a:solidFill>
                <a:latin typeface="微软雅黑" panose="020B0503020204020204" pitchFamily="34" charset="-122"/>
                <a:ea typeface="微软雅黑" panose="020B0503020204020204" pitchFamily="34" charset="-122"/>
              </a:rPr>
              <a:t>此处添加标题</a:t>
            </a:r>
            <a:endParaRPr lang="en-US" altLang="zh-CN" sz="1465"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79" name="矩形 47"/>
          <p:cNvSpPr>
            <a:spLocks noChangeArrowheads="1"/>
          </p:cNvSpPr>
          <p:nvPr/>
        </p:nvSpPr>
        <p:spPr bwMode="auto">
          <a:xfrm>
            <a:off x="8507560" y="2516215"/>
            <a:ext cx="2427987" cy="8220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82816" tIns="41408" rIns="82816" bIns="41408">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20000"/>
              </a:lnSpc>
              <a:spcBef>
                <a:spcPct val="0"/>
              </a:spcBef>
              <a:buNone/>
            </a:pPr>
            <a:r>
              <a:rPr lang="zh-CN" altLang="en-US" sz="1335" dirty="0">
                <a:solidFill>
                  <a:schemeClr val="tx1">
                    <a:lumMod val="75000"/>
                    <a:lumOff val="25000"/>
                  </a:schemeClr>
                </a:solidFill>
                <a:sym typeface="微软雅黑" panose="020B0503020204020204" pitchFamily="34" charset="-122"/>
              </a:rPr>
              <a:t>您的内容打在这里，或者通过复制您的文本后，在此框中选择粘贴</a:t>
            </a:r>
          </a:p>
        </p:txBody>
      </p:sp>
      <p:sp>
        <p:nvSpPr>
          <p:cNvPr id="80" name="矩形 79"/>
          <p:cNvSpPr/>
          <p:nvPr/>
        </p:nvSpPr>
        <p:spPr>
          <a:xfrm>
            <a:off x="8513693" y="3895839"/>
            <a:ext cx="1292558" cy="309392"/>
          </a:xfrm>
          <a:prstGeom prst="rect">
            <a:avLst/>
          </a:prstGeom>
        </p:spPr>
        <p:txBody>
          <a:bodyPr wrap="none" lIns="82816" tIns="41408" rIns="82816" bIns="41408">
            <a:spAutoFit/>
          </a:bodyPr>
          <a:lstStyle/>
          <a:p>
            <a:pPr algn="r"/>
            <a:r>
              <a:rPr lang="zh-CN" altLang="en-US" sz="1465" b="1" dirty="0">
                <a:solidFill>
                  <a:schemeClr val="tx1">
                    <a:lumMod val="75000"/>
                    <a:lumOff val="25000"/>
                  </a:schemeClr>
                </a:solidFill>
                <a:latin typeface="微软雅黑" panose="020B0503020204020204" pitchFamily="34" charset="-122"/>
                <a:ea typeface="微软雅黑" panose="020B0503020204020204" pitchFamily="34" charset="-122"/>
              </a:rPr>
              <a:t>此处添加标题</a:t>
            </a:r>
            <a:endParaRPr lang="en-US" altLang="zh-CN" sz="1465"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81" name="矩形 47"/>
          <p:cNvSpPr>
            <a:spLocks noChangeArrowheads="1"/>
          </p:cNvSpPr>
          <p:nvPr/>
        </p:nvSpPr>
        <p:spPr bwMode="auto">
          <a:xfrm>
            <a:off x="8527067" y="4240947"/>
            <a:ext cx="2427987" cy="8220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82816" tIns="41408" rIns="82816" bIns="41408">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20000"/>
              </a:lnSpc>
              <a:spcBef>
                <a:spcPct val="0"/>
              </a:spcBef>
              <a:buNone/>
            </a:pPr>
            <a:r>
              <a:rPr lang="zh-CN" altLang="en-US" sz="1335" dirty="0">
                <a:solidFill>
                  <a:schemeClr val="tx1">
                    <a:lumMod val="75000"/>
                    <a:lumOff val="25000"/>
                  </a:schemeClr>
                </a:solidFill>
                <a:sym typeface="微软雅黑" panose="020B0503020204020204" pitchFamily="34" charset="-122"/>
              </a:rPr>
              <a:t>您的内容打在这里，或者通过复制您的文本后，在此框中选择粘贴</a:t>
            </a:r>
          </a:p>
        </p:txBody>
      </p:sp>
      <p:sp>
        <p:nvSpPr>
          <p:cNvPr id="82" name="矩形 81"/>
          <p:cNvSpPr/>
          <p:nvPr/>
        </p:nvSpPr>
        <p:spPr>
          <a:xfrm>
            <a:off x="7573895" y="5196121"/>
            <a:ext cx="1292558" cy="309392"/>
          </a:xfrm>
          <a:prstGeom prst="rect">
            <a:avLst/>
          </a:prstGeom>
        </p:spPr>
        <p:txBody>
          <a:bodyPr wrap="none" lIns="82816" tIns="41408" rIns="82816" bIns="41408">
            <a:spAutoFit/>
          </a:bodyPr>
          <a:lstStyle/>
          <a:p>
            <a:pPr algn="r"/>
            <a:r>
              <a:rPr lang="zh-CN" altLang="en-US" sz="1465" b="1" dirty="0">
                <a:solidFill>
                  <a:schemeClr val="tx1">
                    <a:lumMod val="75000"/>
                    <a:lumOff val="25000"/>
                  </a:schemeClr>
                </a:solidFill>
                <a:latin typeface="微软雅黑" panose="020B0503020204020204" pitchFamily="34" charset="-122"/>
                <a:ea typeface="微软雅黑" panose="020B0503020204020204" pitchFamily="34" charset="-122"/>
              </a:rPr>
              <a:t>此处添加标题</a:t>
            </a:r>
            <a:endParaRPr lang="en-US" altLang="zh-CN" sz="1465"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83" name="矩形 47"/>
          <p:cNvSpPr>
            <a:spLocks noChangeArrowheads="1"/>
          </p:cNvSpPr>
          <p:nvPr/>
        </p:nvSpPr>
        <p:spPr bwMode="auto">
          <a:xfrm>
            <a:off x="7596900" y="5541232"/>
            <a:ext cx="2931667" cy="5759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82816" tIns="41408" rIns="82816" bIns="41408">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20000"/>
              </a:lnSpc>
              <a:spcBef>
                <a:spcPct val="0"/>
              </a:spcBef>
              <a:buNone/>
            </a:pPr>
            <a:r>
              <a:rPr lang="zh-CN" altLang="en-US" sz="1335" dirty="0">
                <a:solidFill>
                  <a:schemeClr val="tx1">
                    <a:lumMod val="75000"/>
                    <a:lumOff val="25000"/>
                  </a:schemeClr>
                </a:solidFill>
                <a:sym typeface="微软雅黑" panose="020B0503020204020204" pitchFamily="34" charset="-122"/>
              </a:rPr>
              <a:t>您的内容打在这里，或者通过复制您的文本后，在此框中选择粘贴</a:t>
            </a:r>
          </a:p>
        </p:txBody>
      </p:sp>
      <p:grpSp>
        <p:nvGrpSpPr>
          <p:cNvPr id="84" name="组合 83"/>
          <p:cNvGrpSpPr/>
          <p:nvPr/>
        </p:nvGrpSpPr>
        <p:grpSpPr>
          <a:xfrm flipH="1">
            <a:off x="7664115" y="2377361"/>
            <a:ext cx="800612" cy="238304"/>
            <a:chOff x="4255294" y="1661160"/>
            <a:chExt cx="1505426" cy="262890"/>
          </a:xfrm>
        </p:grpSpPr>
        <p:cxnSp>
          <p:nvCxnSpPr>
            <p:cNvPr id="85" name="直接连接符 84"/>
            <p:cNvCxnSpPr/>
            <p:nvPr/>
          </p:nvCxnSpPr>
          <p:spPr>
            <a:xfrm flipH="1" flipV="1">
              <a:off x="5410200" y="1661160"/>
              <a:ext cx="350520" cy="26289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6" name="直接连接符 85"/>
            <p:cNvCxnSpPr/>
            <p:nvPr/>
          </p:nvCxnSpPr>
          <p:spPr>
            <a:xfrm flipH="1">
              <a:off x="4255294" y="1663541"/>
              <a:ext cx="1157287"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grpSp>
        <p:nvGrpSpPr>
          <p:cNvPr id="87" name="组合 86"/>
          <p:cNvGrpSpPr/>
          <p:nvPr/>
        </p:nvGrpSpPr>
        <p:grpSpPr>
          <a:xfrm>
            <a:off x="5183438" y="3052844"/>
            <a:ext cx="1708833" cy="1443644"/>
            <a:chOff x="5927099" y="3207123"/>
            <a:chExt cx="1887055" cy="1592580"/>
          </a:xfrm>
          <a:solidFill>
            <a:schemeClr val="accent3">
              <a:lumMod val="75000"/>
            </a:schemeClr>
          </a:solidFill>
          <a:effectLst>
            <a:outerShdw blurRad="101600" dist="38100" dir="8100000" algn="tr" rotWithShape="0">
              <a:prstClr val="black">
                <a:alpha val="40000"/>
              </a:prstClr>
            </a:outerShdw>
          </a:effectLst>
        </p:grpSpPr>
        <p:sp>
          <p:nvSpPr>
            <p:cNvPr id="88" name="六边形 87"/>
            <p:cNvSpPr/>
            <p:nvPr/>
          </p:nvSpPr>
          <p:spPr>
            <a:xfrm>
              <a:off x="5927099" y="3207123"/>
              <a:ext cx="1887055" cy="1592580"/>
            </a:xfrm>
            <a:prstGeom prst="hexagon">
              <a:avLst/>
            </a:prstGeom>
            <a:solidFill>
              <a:schemeClr val="accent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65">
                <a:latin typeface="Arial" panose="020B0604020202020204" pitchFamily="34" charset="0"/>
                <a:ea typeface="微软雅黑" panose="020B0503020204020204" pitchFamily="34" charset="-122"/>
                <a:cs typeface="Arial" panose="020B0604020202020204" pitchFamily="34" charset="0"/>
              </a:endParaRPr>
            </a:p>
          </p:txBody>
        </p:sp>
        <p:sp>
          <p:nvSpPr>
            <p:cNvPr id="89" name="文本框 1"/>
            <p:cNvSpPr txBox="1"/>
            <p:nvPr/>
          </p:nvSpPr>
          <p:spPr>
            <a:xfrm>
              <a:off x="6291627" y="3451749"/>
              <a:ext cx="1157998" cy="1097669"/>
            </a:xfrm>
            <a:prstGeom prst="rect">
              <a:avLst/>
            </a:prstGeom>
            <a:noFill/>
            <a:ln w="38100">
              <a:noFill/>
            </a:ln>
          </p:spPr>
          <p:txBody>
            <a:bodyPr wrap="square" rtlCol="0">
              <a:spAutoFit/>
            </a:bodyPr>
            <a:lstStyle/>
            <a:p>
              <a:pPr algn="ctr"/>
              <a:r>
                <a:rPr lang="zh-CN" altLang="en-US" sz="2935" b="1" dirty="0">
                  <a:solidFill>
                    <a:schemeClr val="bg1"/>
                  </a:solidFill>
                  <a:latin typeface="微软雅黑" panose="020B0503020204020204" pitchFamily="34" charset="-122"/>
                  <a:ea typeface="微软雅黑" panose="020B0503020204020204" pitchFamily="34" charset="-122"/>
                </a:rPr>
                <a:t>添加标题</a:t>
              </a:r>
            </a:p>
          </p:txBody>
        </p:sp>
      </p:grpSp>
      <p:grpSp>
        <p:nvGrpSpPr>
          <p:cNvPr id="69" name="组合 68"/>
          <p:cNvGrpSpPr/>
          <p:nvPr/>
        </p:nvGrpSpPr>
        <p:grpSpPr>
          <a:xfrm>
            <a:off x="5492720" y="4718367"/>
            <a:ext cx="1090253" cy="953221"/>
            <a:chOff x="5525852" y="4683240"/>
            <a:chExt cx="1203960" cy="1051560"/>
          </a:xfrm>
          <a:solidFill>
            <a:schemeClr val="accent2">
              <a:lumMod val="75000"/>
            </a:schemeClr>
          </a:solidFill>
          <a:effectLst>
            <a:outerShdw blurRad="101600" dist="38100" dir="8100000" algn="tr" rotWithShape="0">
              <a:prstClr val="black">
                <a:alpha val="40000"/>
              </a:prstClr>
            </a:outerShdw>
          </a:effectLst>
        </p:grpSpPr>
        <p:sp>
          <p:nvSpPr>
            <p:cNvPr id="70" name="六边形 69"/>
            <p:cNvSpPr/>
            <p:nvPr/>
          </p:nvSpPr>
          <p:spPr>
            <a:xfrm>
              <a:off x="5525852" y="4683240"/>
              <a:ext cx="1203960" cy="1051560"/>
            </a:xfrm>
            <a:prstGeom prst="hexagon">
              <a:avLst/>
            </a:prstGeom>
            <a:solidFill>
              <a:schemeClr val="accent2"/>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35">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sp>
          <p:nvSpPr>
            <p:cNvPr id="71" name="文本框 76"/>
            <p:cNvSpPr txBox="1"/>
            <p:nvPr/>
          </p:nvSpPr>
          <p:spPr>
            <a:xfrm>
              <a:off x="5693284" y="4855078"/>
              <a:ext cx="820724" cy="645103"/>
            </a:xfrm>
            <a:prstGeom prst="rect">
              <a:avLst/>
            </a:prstGeom>
            <a:noFill/>
            <a:ln w="38100">
              <a:noFill/>
            </a:ln>
          </p:spPr>
          <p:txBody>
            <a:bodyPr wrap="square" rtlCol="0">
              <a:spAutoFit/>
            </a:bodyPr>
            <a:lstStyle/>
            <a:p>
              <a:pPr algn="ctr"/>
              <a:r>
                <a:rPr lang="en-US" altLang="zh-CN" sz="3200" dirty="0">
                  <a:solidFill>
                    <a:schemeClr val="bg1"/>
                  </a:solidFill>
                  <a:latin typeface="Arial" panose="020B0604020202020204" pitchFamily="34" charset="0"/>
                  <a:ea typeface="微软雅黑" panose="020B0503020204020204" pitchFamily="34" charset="-122"/>
                  <a:cs typeface="Arial" panose="020B0604020202020204" pitchFamily="34" charset="0"/>
                </a:rPr>
                <a:t>04</a:t>
              </a:r>
              <a:endParaRPr lang="zh-CN" altLang="en-US" sz="3200" baseline="-3000"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grpSp>
    </p:spTree>
  </p:cSld>
  <p:clrMapOvr>
    <a:masterClrMapping/>
  </p:clrMapOvr>
  <p:transition spd="slow" advClick="0" advTm="0">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528" fill="hold" nodeType="afterEffect">
                                  <p:stCondLst>
                                    <p:cond delay="0"/>
                                  </p:stCondLst>
                                  <p:childTnLst>
                                    <p:set>
                                      <p:cBhvr>
                                        <p:cTn id="6" dur="1" fill="hold">
                                          <p:stCondLst>
                                            <p:cond delay="0"/>
                                          </p:stCondLst>
                                        </p:cTn>
                                        <p:tgtEl>
                                          <p:spTgt spid="87"/>
                                        </p:tgtEl>
                                        <p:attrNameLst>
                                          <p:attrName>style.visibility</p:attrName>
                                        </p:attrNameLst>
                                      </p:cBhvr>
                                      <p:to>
                                        <p:strVal val="visible"/>
                                      </p:to>
                                    </p:set>
                                    <p:anim calcmode="lin" valueType="num">
                                      <p:cBhvr>
                                        <p:cTn id="7" dur="350" fill="hold"/>
                                        <p:tgtEl>
                                          <p:spTgt spid="87"/>
                                        </p:tgtEl>
                                        <p:attrNameLst>
                                          <p:attrName>ppt_w</p:attrName>
                                        </p:attrNameLst>
                                      </p:cBhvr>
                                      <p:tavLst>
                                        <p:tav tm="0">
                                          <p:val>
                                            <p:fltVal val="0"/>
                                          </p:val>
                                        </p:tav>
                                        <p:tav tm="100000">
                                          <p:val>
                                            <p:strVal val="#ppt_w"/>
                                          </p:val>
                                        </p:tav>
                                      </p:tavLst>
                                    </p:anim>
                                    <p:anim calcmode="lin" valueType="num">
                                      <p:cBhvr>
                                        <p:cTn id="8" dur="350" fill="hold"/>
                                        <p:tgtEl>
                                          <p:spTgt spid="87"/>
                                        </p:tgtEl>
                                        <p:attrNameLst>
                                          <p:attrName>ppt_h</p:attrName>
                                        </p:attrNameLst>
                                      </p:cBhvr>
                                      <p:tavLst>
                                        <p:tav tm="0">
                                          <p:val>
                                            <p:fltVal val="0"/>
                                          </p:val>
                                        </p:tav>
                                        <p:tav tm="100000">
                                          <p:val>
                                            <p:strVal val="#ppt_h"/>
                                          </p:val>
                                        </p:tav>
                                      </p:tavLst>
                                    </p:anim>
                                    <p:anim calcmode="lin" valueType="num">
                                      <p:cBhvr>
                                        <p:cTn id="9" dur="350" fill="hold"/>
                                        <p:tgtEl>
                                          <p:spTgt spid="87"/>
                                        </p:tgtEl>
                                        <p:attrNameLst>
                                          <p:attrName>ppt_x</p:attrName>
                                        </p:attrNameLst>
                                      </p:cBhvr>
                                      <p:tavLst>
                                        <p:tav tm="0">
                                          <p:val>
                                            <p:fltVal val="0.5"/>
                                          </p:val>
                                        </p:tav>
                                        <p:tav tm="100000">
                                          <p:val>
                                            <p:strVal val="#ppt_x"/>
                                          </p:val>
                                        </p:tav>
                                      </p:tavLst>
                                    </p:anim>
                                    <p:anim calcmode="lin" valueType="num">
                                      <p:cBhvr>
                                        <p:cTn id="10" dur="350" fill="hold"/>
                                        <p:tgtEl>
                                          <p:spTgt spid="87"/>
                                        </p:tgtEl>
                                        <p:attrNameLst>
                                          <p:attrName>ppt_y</p:attrName>
                                        </p:attrNameLst>
                                      </p:cBhvr>
                                      <p:tavLst>
                                        <p:tav tm="0">
                                          <p:val>
                                            <p:fltVal val="0.5"/>
                                          </p:val>
                                        </p:tav>
                                        <p:tav tm="100000">
                                          <p:val>
                                            <p:strVal val="#ppt_y"/>
                                          </p:val>
                                        </p:tav>
                                      </p:tavLst>
                                    </p:anim>
                                  </p:childTnLst>
                                </p:cTn>
                              </p:par>
                              <p:par>
                                <p:cTn id="11" presetID="2" presetClass="entr" presetSubtype="1" fill="hold" nodeType="withEffect">
                                  <p:stCondLst>
                                    <p:cond delay="750"/>
                                  </p:stCondLst>
                                  <p:childTnLst>
                                    <p:set>
                                      <p:cBhvr>
                                        <p:cTn id="12" dur="1" fill="hold">
                                          <p:stCondLst>
                                            <p:cond delay="0"/>
                                          </p:stCondLst>
                                        </p:cTn>
                                        <p:tgtEl>
                                          <p:spTgt spid="57"/>
                                        </p:tgtEl>
                                        <p:attrNameLst>
                                          <p:attrName>style.visibility</p:attrName>
                                        </p:attrNameLst>
                                      </p:cBhvr>
                                      <p:to>
                                        <p:strVal val="visible"/>
                                      </p:to>
                                    </p:set>
                                    <p:anim calcmode="lin" valueType="num">
                                      <p:cBhvr additive="base">
                                        <p:cTn id="13" dur="250" fill="hold"/>
                                        <p:tgtEl>
                                          <p:spTgt spid="57"/>
                                        </p:tgtEl>
                                        <p:attrNameLst>
                                          <p:attrName>ppt_x</p:attrName>
                                        </p:attrNameLst>
                                      </p:cBhvr>
                                      <p:tavLst>
                                        <p:tav tm="0">
                                          <p:val>
                                            <p:strVal val="#ppt_x"/>
                                          </p:val>
                                        </p:tav>
                                        <p:tav tm="100000">
                                          <p:val>
                                            <p:strVal val="#ppt_x"/>
                                          </p:val>
                                        </p:tav>
                                      </p:tavLst>
                                    </p:anim>
                                    <p:anim calcmode="lin" valueType="num">
                                      <p:cBhvr additive="base">
                                        <p:cTn id="14" dur="250" fill="hold"/>
                                        <p:tgtEl>
                                          <p:spTgt spid="57"/>
                                        </p:tgtEl>
                                        <p:attrNameLst>
                                          <p:attrName>ppt_y</p:attrName>
                                        </p:attrNameLst>
                                      </p:cBhvr>
                                      <p:tavLst>
                                        <p:tav tm="0">
                                          <p:val>
                                            <p:strVal val="0-#ppt_h/2"/>
                                          </p:val>
                                        </p:tav>
                                        <p:tav tm="100000">
                                          <p:val>
                                            <p:strVal val="#ppt_y"/>
                                          </p:val>
                                        </p:tav>
                                      </p:tavLst>
                                    </p:anim>
                                  </p:childTnLst>
                                </p:cTn>
                              </p:par>
                            </p:childTnLst>
                          </p:cTn>
                        </p:par>
                        <p:par>
                          <p:cTn id="15" fill="hold">
                            <p:stCondLst>
                              <p:cond delay="500"/>
                            </p:stCondLst>
                            <p:childTnLst>
                              <p:par>
                                <p:cTn id="16" presetID="22" presetClass="entr" presetSubtype="2" fill="hold" nodeType="afterEffect">
                                  <p:stCondLst>
                                    <p:cond delay="250"/>
                                  </p:stCondLst>
                                  <p:childTnLst>
                                    <p:set>
                                      <p:cBhvr>
                                        <p:cTn id="17" dur="1" fill="hold">
                                          <p:stCondLst>
                                            <p:cond delay="0"/>
                                          </p:stCondLst>
                                        </p:cTn>
                                        <p:tgtEl>
                                          <p:spTgt spid="51"/>
                                        </p:tgtEl>
                                        <p:attrNameLst>
                                          <p:attrName>style.visibility</p:attrName>
                                        </p:attrNameLst>
                                      </p:cBhvr>
                                      <p:to>
                                        <p:strVal val="visible"/>
                                      </p:to>
                                    </p:set>
                                    <p:animEffect transition="in" filter="wipe(right)">
                                      <p:cBhvr>
                                        <p:cTn id="18" dur="500"/>
                                        <p:tgtEl>
                                          <p:spTgt spid="51"/>
                                        </p:tgtEl>
                                      </p:cBhvr>
                                    </p:animEffect>
                                  </p:childTnLst>
                                </p:cTn>
                              </p:par>
                            </p:childTnLst>
                          </p:cTn>
                        </p:par>
                        <p:par>
                          <p:cTn id="19" fill="hold">
                            <p:stCondLst>
                              <p:cond delay="1250"/>
                            </p:stCondLst>
                            <p:childTnLst>
                              <p:par>
                                <p:cTn id="20" presetID="22" presetClass="entr" presetSubtype="2" fill="hold" grpId="0" nodeType="afterEffect">
                                  <p:stCondLst>
                                    <p:cond delay="0"/>
                                  </p:stCondLst>
                                  <p:childTnLst>
                                    <p:set>
                                      <p:cBhvr>
                                        <p:cTn id="21" dur="1" fill="hold">
                                          <p:stCondLst>
                                            <p:cond delay="0"/>
                                          </p:stCondLst>
                                        </p:cTn>
                                        <p:tgtEl>
                                          <p:spTgt spid="72"/>
                                        </p:tgtEl>
                                        <p:attrNameLst>
                                          <p:attrName>style.visibility</p:attrName>
                                        </p:attrNameLst>
                                      </p:cBhvr>
                                      <p:to>
                                        <p:strVal val="visible"/>
                                      </p:to>
                                    </p:set>
                                    <p:animEffect transition="in" filter="wipe(right)">
                                      <p:cBhvr>
                                        <p:cTn id="22" dur="500"/>
                                        <p:tgtEl>
                                          <p:spTgt spid="72"/>
                                        </p:tgtEl>
                                      </p:cBhvr>
                                    </p:animEffect>
                                  </p:childTnLst>
                                </p:cTn>
                              </p:par>
                              <p:par>
                                <p:cTn id="23" presetID="22" presetClass="entr" presetSubtype="2" fill="hold" grpId="0" nodeType="withEffect">
                                  <p:stCondLst>
                                    <p:cond delay="0"/>
                                  </p:stCondLst>
                                  <p:childTnLst>
                                    <p:set>
                                      <p:cBhvr>
                                        <p:cTn id="24" dur="1" fill="hold">
                                          <p:stCondLst>
                                            <p:cond delay="0"/>
                                          </p:stCondLst>
                                        </p:cTn>
                                        <p:tgtEl>
                                          <p:spTgt spid="73"/>
                                        </p:tgtEl>
                                        <p:attrNameLst>
                                          <p:attrName>style.visibility</p:attrName>
                                        </p:attrNameLst>
                                      </p:cBhvr>
                                      <p:to>
                                        <p:strVal val="visible"/>
                                      </p:to>
                                    </p:set>
                                    <p:animEffect transition="in" filter="wipe(right)">
                                      <p:cBhvr>
                                        <p:cTn id="25" dur="500"/>
                                        <p:tgtEl>
                                          <p:spTgt spid="73"/>
                                        </p:tgtEl>
                                      </p:cBhvr>
                                    </p:animEffect>
                                  </p:childTnLst>
                                </p:cTn>
                              </p:par>
                            </p:childTnLst>
                          </p:cTn>
                        </p:par>
                        <p:par>
                          <p:cTn id="26" fill="hold">
                            <p:stCondLst>
                              <p:cond delay="1750"/>
                            </p:stCondLst>
                            <p:childTnLst>
                              <p:par>
                                <p:cTn id="27" presetID="2" presetClass="entr" presetSubtype="2" fill="hold" nodeType="afterEffect">
                                  <p:stCondLst>
                                    <p:cond delay="250"/>
                                  </p:stCondLst>
                                  <p:childTnLst>
                                    <p:set>
                                      <p:cBhvr>
                                        <p:cTn id="28" dur="1" fill="hold">
                                          <p:stCondLst>
                                            <p:cond delay="0"/>
                                          </p:stCondLst>
                                        </p:cTn>
                                        <p:tgtEl>
                                          <p:spTgt spid="54"/>
                                        </p:tgtEl>
                                        <p:attrNameLst>
                                          <p:attrName>style.visibility</p:attrName>
                                        </p:attrNameLst>
                                      </p:cBhvr>
                                      <p:to>
                                        <p:strVal val="visible"/>
                                      </p:to>
                                    </p:set>
                                    <p:anim calcmode="lin" valueType="num">
                                      <p:cBhvr additive="base">
                                        <p:cTn id="29" dur="250" fill="hold"/>
                                        <p:tgtEl>
                                          <p:spTgt spid="54"/>
                                        </p:tgtEl>
                                        <p:attrNameLst>
                                          <p:attrName>ppt_x</p:attrName>
                                        </p:attrNameLst>
                                      </p:cBhvr>
                                      <p:tavLst>
                                        <p:tav tm="0">
                                          <p:val>
                                            <p:strVal val="1+#ppt_w/2"/>
                                          </p:val>
                                        </p:tav>
                                        <p:tav tm="100000">
                                          <p:val>
                                            <p:strVal val="#ppt_x"/>
                                          </p:val>
                                        </p:tav>
                                      </p:tavLst>
                                    </p:anim>
                                    <p:anim calcmode="lin" valueType="num">
                                      <p:cBhvr additive="base">
                                        <p:cTn id="30" dur="250" fill="hold"/>
                                        <p:tgtEl>
                                          <p:spTgt spid="54"/>
                                        </p:tgtEl>
                                        <p:attrNameLst>
                                          <p:attrName>ppt_y</p:attrName>
                                        </p:attrNameLst>
                                      </p:cBhvr>
                                      <p:tavLst>
                                        <p:tav tm="0">
                                          <p:val>
                                            <p:strVal val="#ppt_y"/>
                                          </p:val>
                                        </p:tav>
                                        <p:tav tm="100000">
                                          <p:val>
                                            <p:strVal val="#ppt_y"/>
                                          </p:val>
                                        </p:tav>
                                      </p:tavLst>
                                    </p:anim>
                                  </p:childTnLst>
                                </p:cTn>
                              </p:par>
                            </p:childTnLst>
                          </p:cTn>
                        </p:par>
                        <p:par>
                          <p:cTn id="31" fill="hold">
                            <p:stCondLst>
                              <p:cond delay="2500"/>
                            </p:stCondLst>
                            <p:childTnLst>
                              <p:par>
                                <p:cTn id="32" presetID="22" presetClass="entr" presetSubtype="8" fill="hold" nodeType="afterEffect">
                                  <p:stCondLst>
                                    <p:cond delay="0"/>
                                  </p:stCondLst>
                                  <p:childTnLst>
                                    <p:set>
                                      <p:cBhvr>
                                        <p:cTn id="33" dur="1" fill="hold">
                                          <p:stCondLst>
                                            <p:cond delay="0"/>
                                          </p:stCondLst>
                                        </p:cTn>
                                        <p:tgtEl>
                                          <p:spTgt spid="84"/>
                                        </p:tgtEl>
                                        <p:attrNameLst>
                                          <p:attrName>style.visibility</p:attrName>
                                        </p:attrNameLst>
                                      </p:cBhvr>
                                      <p:to>
                                        <p:strVal val="visible"/>
                                      </p:to>
                                    </p:set>
                                    <p:animEffect transition="in" filter="wipe(left)">
                                      <p:cBhvr>
                                        <p:cTn id="34" dur="500"/>
                                        <p:tgtEl>
                                          <p:spTgt spid="84"/>
                                        </p:tgtEl>
                                      </p:cBhvr>
                                    </p:animEffect>
                                  </p:childTnLst>
                                </p:cTn>
                              </p:par>
                            </p:childTnLst>
                          </p:cTn>
                        </p:par>
                        <p:par>
                          <p:cTn id="35" fill="hold">
                            <p:stCondLst>
                              <p:cond delay="3000"/>
                            </p:stCondLst>
                            <p:childTnLst>
                              <p:par>
                                <p:cTn id="36" presetID="22" presetClass="entr" presetSubtype="8" fill="hold" grpId="0" nodeType="afterEffect">
                                  <p:stCondLst>
                                    <p:cond delay="0"/>
                                  </p:stCondLst>
                                  <p:childTnLst>
                                    <p:set>
                                      <p:cBhvr>
                                        <p:cTn id="37" dur="1" fill="hold">
                                          <p:stCondLst>
                                            <p:cond delay="0"/>
                                          </p:stCondLst>
                                        </p:cTn>
                                        <p:tgtEl>
                                          <p:spTgt spid="78"/>
                                        </p:tgtEl>
                                        <p:attrNameLst>
                                          <p:attrName>style.visibility</p:attrName>
                                        </p:attrNameLst>
                                      </p:cBhvr>
                                      <p:to>
                                        <p:strVal val="visible"/>
                                      </p:to>
                                    </p:set>
                                    <p:animEffect transition="in" filter="wipe(left)">
                                      <p:cBhvr>
                                        <p:cTn id="38" dur="500"/>
                                        <p:tgtEl>
                                          <p:spTgt spid="78"/>
                                        </p:tgtEl>
                                      </p:cBhvr>
                                    </p:animEffect>
                                  </p:childTnLst>
                                </p:cTn>
                              </p:par>
                              <p:par>
                                <p:cTn id="39" presetID="22" presetClass="entr" presetSubtype="8" fill="hold" grpId="0" nodeType="withEffect">
                                  <p:stCondLst>
                                    <p:cond delay="0"/>
                                  </p:stCondLst>
                                  <p:childTnLst>
                                    <p:set>
                                      <p:cBhvr>
                                        <p:cTn id="40" dur="1" fill="hold">
                                          <p:stCondLst>
                                            <p:cond delay="0"/>
                                          </p:stCondLst>
                                        </p:cTn>
                                        <p:tgtEl>
                                          <p:spTgt spid="79"/>
                                        </p:tgtEl>
                                        <p:attrNameLst>
                                          <p:attrName>style.visibility</p:attrName>
                                        </p:attrNameLst>
                                      </p:cBhvr>
                                      <p:to>
                                        <p:strVal val="visible"/>
                                      </p:to>
                                    </p:set>
                                    <p:animEffect transition="in" filter="wipe(left)">
                                      <p:cBhvr>
                                        <p:cTn id="41" dur="500"/>
                                        <p:tgtEl>
                                          <p:spTgt spid="79"/>
                                        </p:tgtEl>
                                      </p:cBhvr>
                                    </p:animEffect>
                                  </p:childTnLst>
                                </p:cTn>
                              </p:par>
                            </p:childTnLst>
                          </p:cTn>
                        </p:par>
                        <p:par>
                          <p:cTn id="42" fill="hold">
                            <p:stCondLst>
                              <p:cond delay="3500"/>
                            </p:stCondLst>
                            <p:childTnLst>
                              <p:par>
                                <p:cTn id="43" presetID="2" presetClass="entr" presetSubtype="2" fill="hold" nodeType="afterEffect">
                                  <p:stCondLst>
                                    <p:cond delay="250"/>
                                  </p:stCondLst>
                                  <p:childTnLst>
                                    <p:set>
                                      <p:cBhvr>
                                        <p:cTn id="44" dur="1" fill="hold">
                                          <p:stCondLst>
                                            <p:cond delay="0"/>
                                          </p:stCondLst>
                                        </p:cTn>
                                        <p:tgtEl>
                                          <p:spTgt spid="60"/>
                                        </p:tgtEl>
                                        <p:attrNameLst>
                                          <p:attrName>style.visibility</p:attrName>
                                        </p:attrNameLst>
                                      </p:cBhvr>
                                      <p:to>
                                        <p:strVal val="visible"/>
                                      </p:to>
                                    </p:set>
                                    <p:anim calcmode="lin" valueType="num">
                                      <p:cBhvr additive="base">
                                        <p:cTn id="45" dur="250" fill="hold"/>
                                        <p:tgtEl>
                                          <p:spTgt spid="60"/>
                                        </p:tgtEl>
                                        <p:attrNameLst>
                                          <p:attrName>ppt_x</p:attrName>
                                        </p:attrNameLst>
                                      </p:cBhvr>
                                      <p:tavLst>
                                        <p:tav tm="0">
                                          <p:val>
                                            <p:strVal val="1+#ppt_w/2"/>
                                          </p:val>
                                        </p:tav>
                                        <p:tav tm="100000">
                                          <p:val>
                                            <p:strVal val="#ppt_x"/>
                                          </p:val>
                                        </p:tav>
                                      </p:tavLst>
                                    </p:anim>
                                    <p:anim calcmode="lin" valueType="num">
                                      <p:cBhvr additive="base">
                                        <p:cTn id="46" dur="250" fill="hold"/>
                                        <p:tgtEl>
                                          <p:spTgt spid="60"/>
                                        </p:tgtEl>
                                        <p:attrNameLst>
                                          <p:attrName>ppt_y</p:attrName>
                                        </p:attrNameLst>
                                      </p:cBhvr>
                                      <p:tavLst>
                                        <p:tav tm="0">
                                          <p:val>
                                            <p:strVal val="#ppt_y"/>
                                          </p:val>
                                        </p:tav>
                                        <p:tav tm="100000">
                                          <p:val>
                                            <p:strVal val="#ppt_y"/>
                                          </p:val>
                                        </p:tav>
                                      </p:tavLst>
                                    </p:anim>
                                  </p:childTnLst>
                                </p:cTn>
                              </p:par>
                            </p:childTnLst>
                          </p:cTn>
                        </p:par>
                        <p:par>
                          <p:cTn id="47" fill="hold">
                            <p:stCondLst>
                              <p:cond delay="4250"/>
                            </p:stCondLst>
                            <p:childTnLst>
                              <p:par>
                                <p:cTn id="48" presetID="22" presetClass="entr" presetSubtype="8" fill="hold" nodeType="afterEffect">
                                  <p:stCondLst>
                                    <p:cond delay="0"/>
                                  </p:stCondLst>
                                  <p:childTnLst>
                                    <p:set>
                                      <p:cBhvr>
                                        <p:cTn id="49" dur="1" fill="hold">
                                          <p:stCondLst>
                                            <p:cond delay="0"/>
                                          </p:stCondLst>
                                        </p:cTn>
                                        <p:tgtEl>
                                          <p:spTgt spid="47"/>
                                        </p:tgtEl>
                                        <p:attrNameLst>
                                          <p:attrName>style.visibility</p:attrName>
                                        </p:attrNameLst>
                                      </p:cBhvr>
                                      <p:to>
                                        <p:strVal val="visible"/>
                                      </p:to>
                                    </p:set>
                                    <p:animEffect transition="in" filter="wipe(left)">
                                      <p:cBhvr>
                                        <p:cTn id="50" dur="500"/>
                                        <p:tgtEl>
                                          <p:spTgt spid="47"/>
                                        </p:tgtEl>
                                      </p:cBhvr>
                                    </p:animEffect>
                                  </p:childTnLst>
                                </p:cTn>
                              </p:par>
                            </p:childTnLst>
                          </p:cTn>
                        </p:par>
                        <p:par>
                          <p:cTn id="51" fill="hold">
                            <p:stCondLst>
                              <p:cond delay="4750"/>
                            </p:stCondLst>
                            <p:childTnLst>
                              <p:par>
                                <p:cTn id="52" presetID="22" presetClass="entr" presetSubtype="8" fill="hold" grpId="0" nodeType="afterEffect">
                                  <p:stCondLst>
                                    <p:cond delay="0"/>
                                  </p:stCondLst>
                                  <p:childTnLst>
                                    <p:set>
                                      <p:cBhvr>
                                        <p:cTn id="53" dur="1" fill="hold">
                                          <p:stCondLst>
                                            <p:cond delay="0"/>
                                          </p:stCondLst>
                                        </p:cTn>
                                        <p:tgtEl>
                                          <p:spTgt spid="80"/>
                                        </p:tgtEl>
                                        <p:attrNameLst>
                                          <p:attrName>style.visibility</p:attrName>
                                        </p:attrNameLst>
                                      </p:cBhvr>
                                      <p:to>
                                        <p:strVal val="visible"/>
                                      </p:to>
                                    </p:set>
                                    <p:animEffect transition="in" filter="wipe(left)">
                                      <p:cBhvr>
                                        <p:cTn id="54" dur="500"/>
                                        <p:tgtEl>
                                          <p:spTgt spid="80"/>
                                        </p:tgtEl>
                                      </p:cBhvr>
                                    </p:animEffect>
                                  </p:childTnLst>
                                </p:cTn>
                              </p:par>
                              <p:par>
                                <p:cTn id="55" presetID="22" presetClass="entr" presetSubtype="8" fill="hold" grpId="0" nodeType="withEffect">
                                  <p:stCondLst>
                                    <p:cond delay="0"/>
                                  </p:stCondLst>
                                  <p:childTnLst>
                                    <p:set>
                                      <p:cBhvr>
                                        <p:cTn id="56" dur="1" fill="hold">
                                          <p:stCondLst>
                                            <p:cond delay="0"/>
                                          </p:stCondLst>
                                        </p:cTn>
                                        <p:tgtEl>
                                          <p:spTgt spid="81"/>
                                        </p:tgtEl>
                                        <p:attrNameLst>
                                          <p:attrName>style.visibility</p:attrName>
                                        </p:attrNameLst>
                                      </p:cBhvr>
                                      <p:to>
                                        <p:strVal val="visible"/>
                                      </p:to>
                                    </p:set>
                                    <p:animEffect transition="in" filter="wipe(left)">
                                      <p:cBhvr>
                                        <p:cTn id="57" dur="500"/>
                                        <p:tgtEl>
                                          <p:spTgt spid="81"/>
                                        </p:tgtEl>
                                      </p:cBhvr>
                                    </p:animEffect>
                                  </p:childTnLst>
                                </p:cTn>
                              </p:par>
                            </p:childTnLst>
                          </p:cTn>
                        </p:par>
                        <p:par>
                          <p:cTn id="58" fill="hold">
                            <p:stCondLst>
                              <p:cond delay="5250"/>
                            </p:stCondLst>
                            <p:childTnLst>
                              <p:par>
                                <p:cTn id="59" presetID="2" presetClass="entr" presetSubtype="4" fill="hold" nodeType="afterEffect">
                                  <p:stCondLst>
                                    <p:cond delay="250"/>
                                  </p:stCondLst>
                                  <p:childTnLst>
                                    <p:set>
                                      <p:cBhvr>
                                        <p:cTn id="60" dur="1" fill="hold">
                                          <p:stCondLst>
                                            <p:cond delay="0"/>
                                          </p:stCondLst>
                                        </p:cTn>
                                        <p:tgtEl>
                                          <p:spTgt spid="69"/>
                                        </p:tgtEl>
                                        <p:attrNameLst>
                                          <p:attrName>style.visibility</p:attrName>
                                        </p:attrNameLst>
                                      </p:cBhvr>
                                      <p:to>
                                        <p:strVal val="visible"/>
                                      </p:to>
                                    </p:set>
                                    <p:anim calcmode="lin" valueType="num">
                                      <p:cBhvr additive="base">
                                        <p:cTn id="61" dur="250" fill="hold"/>
                                        <p:tgtEl>
                                          <p:spTgt spid="69"/>
                                        </p:tgtEl>
                                        <p:attrNameLst>
                                          <p:attrName>ppt_x</p:attrName>
                                        </p:attrNameLst>
                                      </p:cBhvr>
                                      <p:tavLst>
                                        <p:tav tm="0">
                                          <p:val>
                                            <p:strVal val="#ppt_x"/>
                                          </p:val>
                                        </p:tav>
                                        <p:tav tm="100000">
                                          <p:val>
                                            <p:strVal val="#ppt_x"/>
                                          </p:val>
                                        </p:tav>
                                      </p:tavLst>
                                    </p:anim>
                                    <p:anim calcmode="lin" valueType="num">
                                      <p:cBhvr additive="base">
                                        <p:cTn id="62" dur="250" fill="hold"/>
                                        <p:tgtEl>
                                          <p:spTgt spid="69"/>
                                        </p:tgtEl>
                                        <p:attrNameLst>
                                          <p:attrName>ppt_y</p:attrName>
                                        </p:attrNameLst>
                                      </p:cBhvr>
                                      <p:tavLst>
                                        <p:tav tm="0">
                                          <p:val>
                                            <p:strVal val="1+#ppt_h/2"/>
                                          </p:val>
                                        </p:tav>
                                        <p:tav tm="100000">
                                          <p:val>
                                            <p:strVal val="#ppt_y"/>
                                          </p:val>
                                        </p:tav>
                                      </p:tavLst>
                                    </p:anim>
                                  </p:childTnLst>
                                </p:cTn>
                              </p:par>
                            </p:childTnLst>
                          </p:cTn>
                        </p:par>
                        <p:par>
                          <p:cTn id="63" fill="hold">
                            <p:stCondLst>
                              <p:cond delay="6000"/>
                            </p:stCondLst>
                            <p:childTnLst>
                              <p:par>
                                <p:cTn id="64" presetID="22" presetClass="entr" presetSubtype="8" fill="hold" nodeType="afterEffect">
                                  <p:stCondLst>
                                    <p:cond delay="0"/>
                                  </p:stCondLst>
                                  <p:childTnLst>
                                    <p:set>
                                      <p:cBhvr>
                                        <p:cTn id="65" dur="1" fill="hold">
                                          <p:stCondLst>
                                            <p:cond delay="0"/>
                                          </p:stCondLst>
                                        </p:cTn>
                                        <p:tgtEl>
                                          <p:spTgt spid="48"/>
                                        </p:tgtEl>
                                        <p:attrNameLst>
                                          <p:attrName>style.visibility</p:attrName>
                                        </p:attrNameLst>
                                      </p:cBhvr>
                                      <p:to>
                                        <p:strVal val="visible"/>
                                      </p:to>
                                    </p:set>
                                    <p:animEffect transition="in" filter="wipe(left)">
                                      <p:cBhvr>
                                        <p:cTn id="66" dur="500"/>
                                        <p:tgtEl>
                                          <p:spTgt spid="48"/>
                                        </p:tgtEl>
                                      </p:cBhvr>
                                    </p:animEffect>
                                  </p:childTnLst>
                                </p:cTn>
                              </p:par>
                            </p:childTnLst>
                          </p:cTn>
                        </p:par>
                        <p:par>
                          <p:cTn id="67" fill="hold">
                            <p:stCondLst>
                              <p:cond delay="6500"/>
                            </p:stCondLst>
                            <p:childTnLst>
                              <p:par>
                                <p:cTn id="68" presetID="22" presetClass="entr" presetSubtype="8" fill="hold" grpId="0" nodeType="afterEffect">
                                  <p:stCondLst>
                                    <p:cond delay="0"/>
                                  </p:stCondLst>
                                  <p:childTnLst>
                                    <p:set>
                                      <p:cBhvr>
                                        <p:cTn id="69" dur="1" fill="hold">
                                          <p:stCondLst>
                                            <p:cond delay="0"/>
                                          </p:stCondLst>
                                        </p:cTn>
                                        <p:tgtEl>
                                          <p:spTgt spid="82"/>
                                        </p:tgtEl>
                                        <p:attrNameLst>
                                          <p:attrName>style.visibility</p:attrName>
                                        </p:attrNameLst>
                                      </p:cBhvr>
                                      <p:to>
                                        <p:strVal val="visible"/>
                                      </p:to>
                                    </p:set>
                                    <p:animEffect transition="in" filter="wipe(left)">
                                      <p:cBhvr>
                                        <p:cTn id="70" dur="500"/>
                                        <p:tgtEl>
                                          <p:spTgt spid="82"/>
                                        </p:tgtEl>
                                      </p:cBhvr>
                                    </p:animEffect>
                                  </p:childTnLst>
                                </p:cTn>
                              </p:par>
                              <p:par>
                                <p:cTn id="71" presetID="22" presetClass="entr" presetSubtype="8" fill="hold" grpId="0" nodeType="withEffect">
                                  <p:stCondLst>
                                    <p:cond delay="0"/>
                                  </p:stCondLst>
                                  <p:childTnLst>
                                    <p:set>
                                      <p:cBhvr>
                                        <p:cTn id="72" dur="1" fill="hold">
                                          <p:stCondLst>
                                            <p:cond delay="0"/>
                                          </p:stCondLst>
                                        </p:cTn>
                                        <p:tgtEl>
                                          <p:spTgt spid="83"/>
                                        </p:tgtEl>
                                        <p:attrNameLst>
                                          <p:attrName>style.visibility</p:attrName>
                                        </p:attrNameLst>
                                      </p:cBhvr>
                                      <p:to>
                                        <p:strVal val="visible"/>
                                      </p:to>
                                    </p:set>
                                    <p:animEffect transition="in" filter="wipe(left)">
                                      <p:cBhvr>
                                        <p:cTn id="73" dur="500"/>
                                        <p:tgtEl>
                                          <p:spTgt spid="83"/>
                                        </p:tgtEl>
                                      </p:cBhvr>
                                    </p:animEffect>
                                  </p:childTnLst>
                                </p:cTn>
                              </p:par>
                            </p:childTnLst>
                          </p:cTn>
                        </p:par>
                        <p:par>
                          <p:cTn id="74" fill="hold">
                            <p:stCondLst>
                              <p:cond delay="7000"/>
                            </p:stCondLst>
                            <p:childTnLst>
                              <p:par>
                                <p:cTn id="75" presetID="2" presetClass="entr" presetSubtype="8" fill="hold" nodeType="afterEffect">
                                  <p:stCondLst>
                                    <p:cond delay="250"/>
                                  </p:stCondLst>
                                  <p:childTnLst>
                                    <p:set>
                                      <p:cBhvr>
                                        <p:cTn id="76" dur="1" fill="hold">
                                          <p:stCondLst>
                                            <p:cond delay="0"/>
                                          </p:stCondLst>
                                        </p:cTn>
                                        <p:tgtEl>
                                          <p:spTgt spid="63"/>
                                        </p:tgtEl>
                                        <p:attrNameLst>
                                          <p:attrName>style.visibility</p:attrName>
                                        </p:attrNameLst>
                                      </p:cBhvr>
                                      <p:to>
                                        <p:strVal val="visible"/>
                                      </p:to>
                                    </p:set>
                                    <p:anim calcmode="lin" valueType="num">
                                      <p:cBhvr additive="base">
                                        <p:cTn id="77" dur="250" fill="hold"/>
                                        <p:tgtEl>
                                          <p:spTgt spid="63"/>
                                        </p:tgtEl>
                                        <p:attrNameLst>
                                          <p:attrName>ppt_x</p:attrName>
                                        </p:attrNameLst>
                                      </p:cBhvr>
                                      <p:tavLst>
                                        <p:tav tm="0">
                                          <p:val>
                                            <p:strVal val="0-#ppt_w/2"/>
                                          </p:val>
                                        </p:tav>
                                        <p:tav tm="100000">
                                          <p:val>
                                            <p:strVal val="#ppt_x"/>
                                          </p:val>
                                        </p:tav>
                                      </p:tavLst>
                                    </p:anim>
                                    <p:anim calcmode="lin" valueType="num">
                                      <p:cBhvr additive="base">
                                        <p:cTn id="78" dur="250" fill="hold"/>
                                        <p:tgtEl>
                                          <p:spTgt spid="63"/>
                                        </p:tgtEl>
                                        <p:attrNameLst>
                                          <p:attrName>ppt_y</p:attrName>
                                        </p:attrNameLst>
                                      </p:cBhvr>
                                      <p:tavLst>
                                        <p:tav tm="0">
                                          <p:val>
                                            <p:strVal val="#ppt_y"/>
                                          </p:val>
                                        </p:tav>
                                        <p:tav tm="100000">
                                          <p:val>
                                            <p:strVal val="#ppt_y"/>
                                          </p:val>
                                        </p:tav>
                                      </p:tavLst>
                                    </p:anim>
                                  </p:childTnLst>
                                </p:cTn>
                              </p:par>
                            </p:childTnLst>
                          </p:cTn>
                        </p:par>
                        <p:par>
                          <p:cTn id="79" fill="hold">
                            <p:stCondLst>
                              <p:cond delay="7750"/>
                            </p:stCondLst>
                            <p:childTnLst>
                              <p:par>
                                <p:cTn id="80" presetID="22" presetClass="entr" presetSubtype="2" fill="hold" nodeType="afterEffect">
                                  <p:stCondLst>
                                    <p:cond delay="0"/>
                                  </p:stCondLst>
                                  <p:childTnLst>
                                    <p:set>
                                      <p:cBhvr>
                                        <p:cTn id="81" dur="1" fill="hold">
                                          <p:stCondLst>
                                            <p:cond delay="0"/>
                                          </p:stCondLst>
                                        </p:cTn>
                                        <p:tgtEl>
                                          <p:spTgt spid="49"/>
                                        </p:tgtEl>
                                        <p:attrNameLst>
                                          <p:attrName>style.visibility</p:attrName>
                                        </p:attrNameLst>
                                      </p:cBhvr>
                                      <p:to>
                                        <p:strVal val="visible"/>
                                      </p:to>
                                    </p:set>
                                    <p:animEffect transition="in" filter="wipe(right)">
                                      <p:cBhvr>
                                        <p:cTn id="82" dur="250"/>
                                        <p:tgtEl>
                                          <p:spTgt spid="49"/>
                                        </p:tgtEl>
                                      </p:cBhvr>
                                    </p:animEffect>
                                  </p:childTnLst>
                                </p:cTn>
                              </p:par>
                            </p:childTnLst>
                          </p:cTn>
                        </p:par>
                        <p:par>
                          <p:cTn id="83" fill="hold">
                            <p:stCondLst>
                              <p:cond delay="8250"/>
                            </p:stCondLst>
                            <p:childTnLst>
                              <p:par>
                                <p:cTn id="84" presetID="22" presetClass="entr" presetSubtype="2" fill="hold" grpId="0" nodeType="afterEffect">
                                  <p:stCondLst>
                                    <p:cond delay="0"/>
                                  </p:stCondLst>
                                  <p:childTnLst>
                                    <p:set>
                                      <p:cBhvr>
                                        <p:cTn id="85" dur="1" fill="hold">
                                          <p:stCondLst>
                                            <p:cond delay="0"/>
                                          </p:stCondLst>
                                        </p:cTn>
                                        <p:tgtEl>
                                          <p:spTgt spid="76"/>
                                        </p:tgtEl>
                                        <p:attrNameLst>
                                          <p:attrName>style.visibility</p:attrName>
                                        </p:attrNameLst>
                                      </p:cBhvr>
                                      <p:to>
                                        <p:strVal val="visible"/>
                                      </p:to>
                                    </p:set>
                                    <p:animEffect transition="in" filter="wipe(right)">
                                      <p:cBhvr>
                                        <p:cTn id="86" dur="500"/>
                                        <p:tgtEl>
                                          <p:spTgt spid="76"/>
                                        </p:tgtEl>
                                      </p:cBhvr>
                                    </p:animEffect>
                                  </p:childTnLst>
                                </p:cTn>
                              </p:par>
                              <p:par>
                                <p:cTn id="87" presetID="22" presetClass="entr" presetSubtype="2" fill="hold" grpId="0" nodeType="withEffect">
                                  <p:stCondLst>
                                    <p:cond delay="0"/>
                                  </p:stCondLst>
                                  <p:childTnLst>
                                    <p:set>
                                      <p:cBhvr>
                                        <p:cTn id="88" dur="1" fill="hold">
                                          <p:stCondLst>
                                            <p:cond delay="0"/>
                                          </p:stCondLst>
                                        </p:cTn>
                                        <p:tgtEl>
                                          <p:spTgt spid="77"/>
                                        </p:tgtEl>
                                        <p:attrNameLst>
                                          <p:attrName>style.visibility</p:attrName>
                                        </p:attrNameLst>
                                      </p:cBhvr>
                                      <p:to>
                                        <p:strVal val="visible"/>
                                      </p:to>
                                    </p:set>
                                    <p:animEffect transition="in" filter="wipe(right)">
                                      <p:cBhvr>
                                        <p:cTn id="89" dur="500"/>
                                        <p:tgtEl>
                                          <p:spTgt spid="77"/>
                                        </p:tgtEl>
                                      </p:cBhvr>
                                    </p:animEffect>
                                  </p:childTnLst>
                                </p:cTn>
                              </p:par>
                            </p:childTnLst>
                          </p:cTn>
                        </p:par>
                        <p:par>
                          <p:cTn id="90" fill="hold">
                            <p:stCondLst>
                              <p:cond delay="8750"/>
                            </p:stCondLst>
                            <p:childTnLst>
                              <p:par>
                                <p:cTn id="91" presetID="2" presetClass="entr" presetSubtype="8" fill="hold" nodeType="afterEffect">
                                  <p:stCondLst>
                                    <p:cond delay="250"/>
                                  </p:stCondLst>
                                  <p:childTnLst>
                                    <p:set>
                                      <p:cBhvr>
                                        <p:cTn id="92" dur="1" fill="hold">
                                          <p:stCondLst>
                                            <p:cond delay="0"/>
                                          </p:stCondLst>
                                        </p:cTn>
                                        <p:tgtEl>
                                          <p:spTgt spid="66"/>
                                        </p:tgtEl>
                                        <p:attrNameLst>
                                          <p:attrName>style.visibility</p:attrName>
                                        </p:attrNameLst>
                                      </p:cBhvr>
                                      <p:to>
                                        <p:strVal val="visible"/>
                                      </p:to>
                                    </p:set>
                                    <p:anim calcmode="lin" valueType="num">
                                      <p:cBhvr additive="base">
                                        <p:cTn id="93" dur="250" fill="hold"/>
                                        <p:tgtEl>
                                          <p:spTgt spid="66"/>
                                        </p:tgtEl>
                                        <p:attrNameLst>
                                          <p:attrName>ppt_x</p:attrName>
                                        </p:attrNameLst>
                                      </p:cBhvr>
                                      <p:tavLst>
                                        <p:tav tm="0">
                                          <p:val>
                                            <p:strVal val="0-#ppt_w/2"/>
                                          </p:val>
                                        </p:tav>
                                        <p:tav tm="100000">
                                          <p:val>
                                            <p:strVal val="#ppt_x"/>
                                          </p:val>
                                        </p:tav>
                                      </p:tavLst>
                                    </p:anim>
                                    <p:anim calcmode="lin" valueType="num">
                                      <p:cBhvr additive="base">
                                        <p:cTn id="94" dur="250" fill="hold"/>
                                        <p:tgtEl>
                                          <p:spTgt spid="66"/>
                                        </p:tgtEl>
                                        <p:attrNameLst>
                                          <p:attrName>ppt_y</p:attrName>
                                        </p:attrNameLst>
                                      </p:cBhvr>
                                      <p:tavLst>
                                        <p:tav tm="0">
                                          <p:val>
                                            <p:strVal val="#ppt_y"/>
                                          </p:val>
                                        </p:tav>
                                        <p:tav tm="100000">
                                          <p:val>
                                            <p:strVal val="#ppt_y"/>
                                          </p:val>
                                        </p:tav>
                                      </p:tavLst>
                                    </p:anim>
                                  </p:childTnLst>
                                </p:cTn>
                              </p:par>
                            </p:childTnLst>
                          </p:cTn>
                        </p:par>
                        <p:par>
                          <p:cTn id="95" fill="hold">
                            <p:stCondLst>
                              <p:cond delay="9500"/>
                            </p:stCondLst>
                            <p:childTnLst>
                              <p:par>
                                <p:cTn id="96" presetID="22" presetClass="entr" presetSubtype="2" fill="hold" nodeType="afterEffect">
                                  <p:stCondLst>
                                    <p:cond delay="0"/>
                                  </p:stCondLst>
                                  <p:childTnLst>
                                    <p:set>
                                      <p:cBhvr>
                                        <p:cTn id="97" dur="1" fill="hold">
                                          <p:stCondLst>
                                            <p:cond delay="0"/>
                                          </p:stCondLst>
                                        </p:cTn>
                                        <p:tgtEl>
                                          <p:spTgt spid="50"/>
                                        </p:tgtEl>
                                        <p:attrNameLst>
                                          <p:attrName>style.visibility</p:attrName>
                                        </p:attrNameLst>
                                      </p:cBhvr>
                                      <p:to>
                                        <p:strVal val="visible"/>
                                      </p:to>
                                    </p:set>
                                    <p:animEffect transition="in" filter="wipe(right)">
                                      <p:cBhvr>
                                        <p:cTn id="98" dur="250"/>
                                        <p:tgtEl>
                                          <p:spTgt spid="50"/>
                                        </p:tgtEl>
                                      </p:cBhvr>
                                    </p:animEffect>
                                  </p:childTnLst>
                                </p:cTn>
                              </p:par>
                            </p:childTnLst>
                          </p:cTn>
                        </p:par>
                        <p:par>
                          <p:cTn id="99" fill="hold">
                            <p:stCondLst>
                              <p:cond delay="10000"/>
                            </p:stCondLst>
                            <p:childTnLst>
                              <p:par>
                                <p:cTn id="100" presetID="22" presetClass="entr" presetSubtype="2" fill="hold" grpId="0" nodeType="afterEffect">
                                  <p:stCondLst>
                                    <p:cond delay="0"/>
                                  </p:stCondLst>
                                  <p:childTnLst>
                                    <p:set>
                                      <p:cBhvr>
                                        <p:cTn id="101" dur="1" fill="hold">
                                          <p:stCondLst>
                                            <p:cond delay="0"/>
                                          </p:stCondLst>
                                        </p:cTn>
                                        <p:tgtEl>
                                          <p:spTgt spid="74"/>
                                        </p:tgtEl>
                                        <p:attrNameLst>
                                          <p:attrName>style.visibility</p:attrName>
                                        </p:attrNameLst>
                                      </p:cBhvr>
                                      <p:to>
                                        <p:strVal val="visible"/>
                                      </p:to>
                                    </p:set>
                                    <p:animEffect transition="in" filter="wipe(right)">
                                      <p:cBhvr>
                                        <p:cTn id="102" dur="500"/>
                                        <p:tgtEl>
                                          <p:spTgt spid="74"/>
                                        </p:tgtEl>
                                      </p:cBhvr>
                                    </p:animEffect>
                                  </p:childTnLst>
                                </p:cTn>
                              </p:par>
                              <p:par>
                                <p:cTn id="103" presetID="22" presetClass="entr" presetSubtype="2" fill="hold" grpId="0" nodeType="withEffect">
                                  <p:stCondLst>
                                    <p:cond delay="0"/>
                                  </p:stCondLst>
                                  <p:childTnLst>
                                    <p:set>
                                      <p:cBhvr>
                                        <p:cTn id="104" dur="1" fill="hold">
                                          <p:stCondLst>
                                            <p:cond delay="0"/>
                                          </p:stCondLst>
                                        </p:cTn>
                                        <p:tgtEl>
                                          <p:spTgt spid="75"/>
                                        </p:tgtEl>
                                        <p:attrNameLst>
                                          <p:attrName>style.visibility</p:attrName>
                                        </p:attrNameLst>
                                      </p:cBhvr>
                                      <p:to>
                                        <p:strVal val="visible"/>
                                      </p:to>
                                    </p:set>
                                    <p:animEffect transition="in" filter="wipe(right)">
                                      <p:cBhvr>
                                        <p:cTn id="105" dur="5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p:bldP spid="73" grpId="0"/>
      <p:bldP spid="74" grpId="0"/>
      <p:bldP spid="75" grpId="0"/>
      <p:bldP spid="76" grpId="0"/>
      <p:bldP spid="77" grpId="0"/>
      <p:bldP spid="78" grpId="0"/>
      <p:bldP spid="79" grpId="0"/>
      <p:bldP spid="80" grpId="0"/>
      <p:bldP spid="81" grpId="0"/>
      <p:bldP spid="82" grpId="0"/>
      <p:bldP spid="83" grpId="0"/>
    </p:bldLst>
  </p:timing>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5" name="Freeform 13"/>
          <p:cNvSpPr/>
          <p:nvPr/>
        </p:nvSpPr>
        <p:spPr bwMode="auto">
          <a:xfrm>
            <a:off x="3861638" y="2254385"/>
            <a:ext cx="1957271" cy="2197112"/>
          </a:xfrm>
          <a:custGeom>
            <a:avLst/>
            <a:gdLst>
              <a:gd name="T0" fmla="*/ 1036 w 1102"/>
              <a:gd name="T1" fmla="*/ 975 h 1238"/>
              <a:gd name="T2" fmla="*/ 1102 w 1102"/>
              <a:gd name="T3" fmla="*/ 861 h 1238"/>
              <a:gd name="T4" fmla="*/ 1102 w 1102"/>
              <a:gd name="T5" fmla="*/ 377 h 1238"/>
              <a:gd name="T6" fmla="*/ 1036 w 1102"/>
              <a:gd name="T7" fmla="*/ 262 h 1238"/>
              <a:gd name="T8" fmla="*/ 617 w 1102"/>
              <a:gd name="T9" fmla="*/ 21 h 1238"/>
              <a:gd name="T10" fmla="*/ 485 w 1102"/>
              <a:gd name="T11" fmla="*/ 21 h 1238"/>
              <a:gd name="T12" fmla="*/ 66 w 1102"/>
              <a:gd name="T13" fmla="*/ 262 h 1238"/>
              <a:gd name="T14" fmla="*/ 0 w 1102"/>
              <a:gd name="T15" fmla="*/ 377 h 1238"/>
              <a:gd name="T16" fmla="*/ 0 w 1102"/>
              <a:gd name="T17" fmla="*/ 861 h 1238"/>
              <a:gd name="T18" fmla="*/ 66 w 1102"/>
              <a:gd name="T19" fmla="*/ 975 h 1238"/>
              <a:gd name="T20" fmla="*/ 485 w 1102"/>
              <a:gd name="T21" fmla="*/ 1217 h 1238"/>
              <a:gd name="T22" fmla="*/ 617 w 1102"/>
              <a:gd name="T23" fmla="*/ 1217 h 1238"/>
              <a:gd name="T24" fmla="*/ 1036 w 1102"/>
              <a:gd name="T25" fmla="*/ 975 h 1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02" h="1238">
                <a:moveTo>
                  <a:pt x="1036" y="975"/>
                </a:moveTo>
                <a:cubicBezTo>
                  <a:pt x="1073" y="954"/>
                  <a:pt x="1102" y="903"/>
                  <a:pt x="1102" y="861"/>
                </a:cubicBezTo>
                <a:cubicBezTo>
                  <a:pt x="1102" y="377"/>
                  <a:pt x="1102" y="377"/>
                  <a:pt x="1102" y="377"/>
                </a:cubicBezTo>
                <a:cubicBezTo>
                  <a:pt x="1102" y="335"/>
                  <a:pt x="1073" y="283"/>
                  <a:pt x="1036" y="262"/>
                </a:cubicBezTo>
                <a:cubicBezTo>
                  <a:pt x="617" y="21"/>
                  <a:pt x="617" y="21"/>
                  <a:pt x="617" y="21"/>
                </a:cubicBezTo>
                <a:cubicBezTo>
                  <a:pt x="581" y="0"/>
                  <a:pt x="521" y="0"/>
                  <a:pt x="485" y="21"/>
                </a:cubicBezTo>
                <a:cubicBezTo>
                  <a:pt x="66" y="262"/>
                  <a:pt x="66" y="262"/>
                  <a:pt x="66" y="262"/>
                </a:cubicBezTo>
                <a:cubicBezTo>
                  <a:pt x="30" y="283"/>
                  <a:pt x="0" y="335"/>
                  <a:pt x="0" y="377"/>
                </a:cubicBezTo>
                <a:cubicBezTo>
                  <a:pt x="0" y="861"/>
                  <a:pt x="0" y="861"/>
                  <a:pt x="0" y="861"/>
                </a:cubicBezTo>
                <a:cubicBezTo>
                  <a:pt x="0" y="903"/>
                  <a:pt x="30" y="954"/>
                  <a:pt x="66" y="975"/>
                </a:cubicBezTo>
                <a:cubicBezTo>
                  <a:pt x="485" y="1217"/>
                  <a:pt x="485" y="1217"/>
                  <a:pt x="485" y="1217"/>
                </a:cubicBezTo>
                <a:cubicBezTo>
                  <a:pt x="521" y="1238"/>
                  <a:pt x="581" y="1238"/>
                  <a:pt x="617" y="1217"/>
                </a:cubicBezTo>
                <a:lnTo>
                  <a:pt x="1036" y="975"/>
                </a:lnTo>
                <a:close/>
              </a:path>
            </a:pathLst>
          </a:custGeom>
          <a:gradFill flip="none" rotWithShape="1">
            <a:gsLst>
              <a:gs pos="100000">
                <a:srgbClr val="FFFFFF">
                  <a:lumMod val="100000"/>
                </a:srgbClr>
              </a:gs>
              <a:gs pos="0">
                <a:srgbClr val="D9D9DA"/>
              </a:gs>
            </a:gsLst>
            <a:lin ang="2700000" scaled="1"/>
            <a:tileRect/>
          </a:gradFill>
          <a:ln w="28575" cap="flat" cmpd="sng" algn="ctr">
            <a:gradFill flip="none" rotWithShape="1">
              <a:gsLst>
                <a:gs pos="100000">
                  <a:srgbClr val="FFFFFF"/>
                </a:gs>
                <a:gs pos="0">
                  <a:srgbClr val="D9D9DA"/>
                </a:gs>
              </a:gsLst>
              <a:lin ang="13500000" scaled="1"/>
              <a:tileRect/>
            </a:gradFill>
            <a:prstDash val="solid"/>
            <a:miter lim="800000"/>
          </a:ln>
          <a:effectLst>
            <a:outerShdw blurRad="279400" dist="165100" dir="2700000" algn="t" rotWithShape="0">
              <a:prstClr val="black">
                <a:alpha val="35000"/>
              </a:prstClr>
            </a:outerShdw>
          </a:effectLst>
        </p:spPr>
        <p:txBody>
          <a:bodyPr lIns="91440" tIns="45720" rIns="91440" bIns="45720" rtlCol="0" anchor="ctr"/>
          <a:lstStyle/>
          <a:p>
            <a:pPr algn="ctr" defTabSz="913765">
              <a:defRPr/>
            </a:pPr>
            <a:endParaRPr lang="zh-CN" altLang="en-US" sz="1865" kern="0">
              <a:solidFill>
                <a:prstClr val="white"/>
              </a:solidFill>
              <a:latin typeface="Calibri" panose="020F0502020204030204"/>
              <a:ea typeface="宋体" panose="02010600030101010101" pitchFamily="2" charset="-122"/>
            </a:endParaRPr>
          </a:p>
        </p:txBody>
      </p:sp>
      <p:sp>
        <p:nvSpPr>
          <p:cNvPr id="46" name="Freeform 13"/>
          <p:cNvSpPr/>
          <p:nvPr/>
        </p:nvSpPr>
        <p:spPr bwMode="auto">
          <a:xfrm>
            <a:off x="1387217" y="3620443"/>
            <a:ext cx="1957271" cy="2197112"/>
          </a:xfrm>
          <a:custGeom>
            <a:avLst/>
            <a:gdLst>
              <a:gd name="T0" fmla="*/ 1036 w 1102"/>
              <a:gd name="T1" fmla="*/ 975 h 1238"/>
              <a:gd name="T2" fmla="*/ 1102 w 1102"/>
              <a:gd name="T3" fmla="*/ 861 h 1238"/>
              <a:gd name="T4" fmla="*/ 1102 w 1102"/>
              <a:gd name="T5" fmla="*/ 377 h 1238"/>
              <a:gd name="T6" fmla="*/ 1036 w 1102"/>
              <a:gd name="T7" fmla="*/ 262 h 1238"/>
              <a:gd name="T8" fmla="*/ 617 w 1102"/>
              <a:gd name="T9" fmla="*/ 21 h 1238"/>
              <a:gd name="T10" fmla="*/ 485 w 1102"/>
              <a:gd name="T11" fmla="*/ 21 h 1238"/>
              <a:gd name="T12" fmla="*/ 66 w 1102"/>
              <a:gd name="T13" fmla="*/ 262 h 1238"/>
              <a:gd name="T14" fmla="*/ 0 w 1102"/>
              <a:gd name="T15" fmla="*/ 377 h 1238"/>
              <a:gd name="T16" fmla="*/ 0 w 1102"/>
              <a:gd name="T17" fmla="*/ 861 h 1238"/>
              <a:gd name="T18" fmla="*/ 66 w 1102"/>
              <a:gd name="T19" fmla="*/ 975 h 1238"/>
              <a:gd name="T20" fmla="*/ 485 w 1102"/>
              <a:gd name="T21" fmla="*/ 1217 h 1238"/>
              <a:gd name="T22" fmla="*/ 617 w 1102"/>
              <a:gd name="T23" fmla="*/ 1217 h 1238"/>
              <a:gd name="T24" fmla="*/ 1036 w 1102"/>
              <a:gd name="T25" fmla="*/ 975 h 1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02" h="1238">
                <a:moveTo>
                  <a:pt x="1036" y="975"/>
                </a:moveTo>
                <a:cubicBezTo>
                  <a:pt x="1073" y="954"/>
                  <a:pt x="1102" y="903"/>
                  <a:pt x="1102" y="861"/>
                </a:cubicBezTo>
                <a:cubicBezTo>
                  <a:pt x="1102" y="377"/>
                  <a:pt x="1102" y="377"/>
                  <a:pt x="1102" y="377"/>
                </a:cubicBezTo>
                <a:cubicBezTo>
                  <a:pt x="1102" y="335"/>
                  <a:pt x="1073" y="283"/>
                  <a:pt x="1036" y="262"/>
                </a:cubicBezTo>
                <a:cubicBezTo>
                  <a:pt x="617" y="21"/>
                  <a:pt x="617" y="21"/>
                  <a:pt x="617" y="21"/>
                </a:cubicBezTo>
                <a:cubicBezTo>
                  <a:pt x="581" y="0"/>
                  <a:pt x="521" y="0"/>
                  <a:pt x="485" y="21"/>
                </a:cubicBezTo>
                <a:cubicBezTo>
                  <a:pt x="66" y="262"/>
                  <a:pt x="66" y="262"/>
                  <a:pt x="66" y="262"/>
                </a:cubicBezTo>
                <a:cubicBezTo>
                  <a:pt x="30" y="283"/>
                  <a:pt x="0" y="335"/>
                  <a:pt x="0" y="377"/>
                </a:cubicBezTo>
                <a:cubicBezTo>
                  <a:pt x="0" y="861"/>
                  <a:pt x="0" y="861"/>
                  <a:pt x="0" y="861"/>
                </a:cubicBezTo>
                <a:cubicBezTo>
                  <a:pt x="0" y="903"/>
                  <a:pt x="30" y="954"/>
                  <a:pt x="66" y="975"/>
                </a:cubicBezTo>
                <a:cubicBezTo>
                  <a:pt x="485" y="1217"/>
                  <a:pt x="485" y="1217"/>
                  <a:pt x="485" y="1217"/>
                </a:cubicBezTo>
                <a:cubicBezTo>
                  <a:pt x="521" y="1238"/>
                  <a:pt x="581" y="1238"/>
                  <a:pt x="617" y="1217"/>
                </a:cubicBezTo>
                <a:lnTo>
                  <a:pt x="1036" y="975"/>
                </a:lnTo>
                <a:close/>
              </a:path>
            </a:pathLst>
          </a:custGeom>
          <a:gradFill flip="none" rotWithShape="1">
            <a:gsLst>
              <a:gs pos="100000">
                <a:srgbClr val="FFFFFF">
                  <a:lumMod val="100000"/>
                </a:srgbClr>
              </a:gs>
              <a:gs pos="0">
                <a:srgbClr val="D9D9DA"/>
              </a:gs>
            </a:gsLst>
            <a:lin ang="2700000" scaled="1"/>
            <a:tileRect/>
          </a:gradFill>
          <a:ln w="28575" cap="flat" cmpd="sng" algn="ctr">
            <a:gradFill flip="none" rotWithShape="1">
              <a:gsLst>
                <a:gs pos="100000">
                  <a:srgbClr val="FFFFFF"/>
                </a:gs>
                <a:gs pos="0">
                  <a:srgbClr val="D9D9DA"/>
                </a:gs>
              </a:gsLst>
              <a:lin ang="13500000" scaled="1"/>
              <a:tileRect/>
            </a:gradFill>
            <a:prstDash val="solid"/>
            <a:miter lim="800000"/>
          </a:ln>
          <a:effectLst>
            <a:outerShdw blurRad="279400" dist="165100" dir="2700000" algn="t" rotWithShape="0">
              <a:prstClr val="black">
                <a:alpha val="35000"/>
              </a:prstClr>
            </a:outerShdw>
          </a:effectLst>
        </p:spPr>
        <p:txBody>
          <a:bodyPr lIns="91440" tIns="45720" rIns="91440" bIns="45720" rtlCol="0" anchor="ctr"/>
          <a:lstStyle/>
          <a:p>
            <a:pPr algn="ctr" defTabSz="913765">
              <a:defRPr/>
            </a:pPr>
            <a:endParaRPr lang="zh-CN" altLang="en-US" sz="1865" kern="0">
              <a:solidFill>
                <a:prstClr val="white"/>
              </a:solidFill>
              <a:latin typeface="Calibri" panose="020F0502020204030204"/>
              <a:ea typeface="宋体" panose="02010600030101010101" pitchFamily="2" charset="-122"/>
            </a:endParaRPr>
          </a:p>
        </p:txBody>
      </p:sp>
      <p:sp>
        <p:nvSpPr>
          <p:cNvPr id="47" name="Freeform 13"/>
          <p:cNvSpPr/>
          <p:nvPr/>
        </p:nvSpPr>
        <p:spPr bwMode="auto">
          <a:xfrm>
            <a:off x="6336061" y="3620443"/>
            <a:ext cx="1957271" cy="2197112"/>
          </a:xfrm>
          <a:custGeom>
            <a:avLst/>
            <a:gdLst>
              <a:gd name="T0" fmla="*/ 1036 w 1102"/>
              <a:gd name="T1" fmla="*/ 975 h 1238"/>
              <a:gd name="T2" fmla="*/ 1102 w 1102"/>
              <a:gd name="T3" fmla="*/ 861 h 1238"/>
              <a:gd name="T4" fmla="*/ 1102 w 1102"/>
              <a:gd name="T5" fmla="*/ 377 h 1238"/>
              <a:gd name="T6" fmla="*/ 1036 w 1102"/>
              <a:gd name="T7" fmla="*/ 262 h 1238"/>
              <a:gd name="T8" fmla="*/ 617 w 1102"/>
              <a:gd name="T9" fmla="*/ 21 h 1238"/>
              <a:gd name="T10" fmla="*/ 485 w 1102"/>
              <a:gd name="T11" fmla="*/ 21 h 1238"/>
              <a:gd name="T12" fmla="*/ 66 w 1102"/>
              <a:gd name="T13" fmla="*/ 262 h 1238"/>
              <a:gd name="T14" fmla="*/ 0 w 1102"/>
              <a:gd name="T15" fmla="*/ 377 h 1238"/>
              <a:gd name="T16" fmla="*/ 0 w 1102"/>
              <a:gd name="T17" fmla="*/ 861 h 1238"/>
              <a:gd name="T18" fmla="*/ 66 w 1102"/>
              <a:gd name="T19" fmla="*/ 975 h 1238"/>
              <a:gd name="T20" fmla="*/ 485 w 1102"/>
              <a:gd name="T21" fmla="*/ 1217 h 1238"/>
              <a:gd name="T22" fmla="*/ 617 w 1102"/>
              <a:gd name="T23" fmla="*/ 1217 h 1238"/>
              <a:gd name="T24" fmla="*/ 1036 w 1102"/>
              <a:gd name="T25" fmla="*/ 975 h 1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02" h="1238">
                <a:moveTo>
                  <a:pt x="1036" y="975"/>
                </a:moveTo>
                <a:cubicBezTo>
                  <a:pt x="1073" y="954"/>
                  <a:pt x="1102" y="903"/>
                  <a:pt x="1102" y="861"/>
                </a:cubicBezTo>
                <a:cubicBezTo>
                  <a:pt x="1102" y="377"/>
                  <a:pt x="1102" y="377"/>
                  <a:pt x="1102" y="377"/>
                </a:cubicBezTo>
                <a:cubicBezTo>
                  <a:pt x="1102" y="335"/>
                  <a:pt x="1073" y="283"/>
                  <a:pt x="1036" y="262"/>
                </a:cubicBezTo>
                <a:cubicBezTo>
                  <a:pt x="617" y="21"/>
                  <a:pt x="617" y="21"/>
                  <a:pt x="617" y="21"/>
                </a:cubicBezTo>
                <a:cubicBezTo>
                  <a:pt x="581" y="0"/>
                  <a:pt x="521" y="0"/>
                  <a:pt x="485" y="21"/>
                </a:cubicBezTo>
                <a:cubicBezTo>
                  <a:pt x="66" y="262"/>
                  <a:pt x="66" y="262"/>
                  <a:pt x="66" y="262"/>
                </a:cubicBezTo>
                <a:cubicBezTo>
                  <a:pt x="30" y="283"/>
                  <a:pt x="0" y="335"/>
                  <a:pt x="0" y="377"/>
                </a:cubicBezTo>
                <a:cubicBezTo>
                  <a:pt x="0" y="861"/>
                  <a:pt x="0" y="861"/>
                  <a:pt x="0" y="861"/>
                </a:cubicBezTo>
                <a:cubicBezTo>
                  <a:pt x="0" y="903"/>
                  <a:pt x="30" y="954"/>
                  <a:pt x="66" y="975"/>
                </a:cubicBezTo>
                <a:cubicBezTo>
                  <a:pt x="485" y="1217"/>
                  <a:pt x="485" y="1217"/>
                  <a:pt x="485" y="1217"/>
                </a:cubicBezTo>
                <a:cubicBezTo>
                  <a:pt x="521" y="1238"/>
                  <a:pt x="581" y="1238"/>
                  <a:pt x="617" y="1217"/>
                </a:cubicBezTo>
                <a:lnTo>
                  <a:pt x="1036" y="975"/>
                </a:lnTo>
                <a:close/>
              </a:path>
            </a:pathLst>
          </a:custGeom>
          <a:gradFill flip="none" rotWithShape="1">
            <a:gsLst>
              <a:gs pos="100000">
                <a:srgbClr val="FFFFFF">
                  <a:lumMod val="100000"/>
                </a:srgbClr>
              </a:gs>
              <a:gs pos="0">
                <a:srgbClr val="D9D9DA"/>
              </a:gs>
            </a:gsLst>
            <a:lin ang="2700000" scaled="1"/>
            <a:tileRect/>
          </a:gradFill>
          <a:ln w="28575" cap="flat" cmpd="sng" algn="ctr">
            <a:gradFill flip="none" rotWithShape="1">
              <a:gsLst>
                <a:gs pos="100000">
                  <a:srgbClr val="FFFFFF"/>
                </a:gs>
                <a:gs pos="0">
                  <a:srgbClr val="D9D9DA"/>
                </a:gs>
              </a:gsLst>
              <a:lin ang="13500000" scaled="1"/>
              <a:tileRect/>
            </a:gradFill>
            <a:prstDash val="solid"/>
            <a:miter lim="800000"/>
          </a:ln>
          <a:effectLst>
            <a:outerShdw blurRad="279400" dist="165100" dir="2700000" algn="t" rotWithShape="0">
              <a:prstClr val="black">
                <a:alpha val="35000"/>
              </a:prstClr>
            </a:outerShdw>
          </a:effectLst>
        </p:spPr>
        <p:txBody>
          <a:bodyPr lIns="91440" tIns="45720" rIns="91440" bIns="45720" rtlCol="0" anchor="ctr"/>
          <a:lstStyle/>
          <a:p>
            <a:pPr algn="ctr" defTabSz="913765">
              <a:defRPr/>
            </a:pPr>
            <a:endParaRPr lang="zh-CN" altLang="en-US" sz="1865" kern="0">
              <a:solidFill>
                <a:prstClr val="white"/>
              </a:solidFill>
              <a:latin typeface="Calibri" panose="020F0502020204030204"/>
              <a:ea typeface="宋体" panose="02010600030101010101" pitchFamily="2" charset="-122"/>
            </a:endParaRPr>
          </a:p>
        </p:txBody>
      </p:sp>
      <p:sp>
        <p:nvSpPr>
          <p:cNvPr id="48" name="Freeform 13"/>
          <p:cNvSpPr/>
          <p:nvPr/>
        </p:nvSpPr>
        <p:spPr bwMode="auto">
          <a:xfrm>
            <a:off x="8810482" y="2254385"/>
            <a:ext cx="1957271" cy="2197112"/>
          </a:xfrm>
          <a:custGeom>
            <a:avLst/>
            <a:gdLst>
              <a:gd name="T0" fmla="*/ 1036 w 1102"/>
              <a:gd name="T1" fmla="*/ 975 h 1238"/>
              <a:gd name="T2" fmla="*/ 1102 w 1102"/>
              <a:gd name="T3" fmla="*/ 861 h 1238"/>
              <a:gd name="T4" fmla="*/ 1102 w 1102"/>
              <a:gd name="T5" fmla="*/ 377 h 1238"/>
              <a:gd name="T6" fmla="*/ 1036 w 1102"/>
              <a:gd name="T7" fmla="*/ 262 h 1238"/>
              <a:gd name="T8" fmla="*/ 617 w 1102"/>
              <a:gd name="T9" fmla="*/ 21 h 1238"/>
              <a:gd name="T10" fmla="*/ 485 w 1102"/>
              <a:gd name="T11" fmla="*/ 21 h 1238"/>
              <a:gd name="T12" fmla="*/ 66 w 1102"/>
              <a:gd name="T13" fmla="*/ 262 h 1238"/>
              <a:gd name="T14" fmla="*/ 0 w 1102"/>
              <a:gd name="T15" fmla="*/ 377 h 1238"/>
              <a:gd name="T16" fmla="*/ 0 w 1102"/>
              <a:gd name="T17" fmla="*/ 861 h 1238"/>
              <a:gd name="T18" fmla="*/ 66 w 1102"/>
              <a:gd name="T19" fmla="*/ 975 h 1238"/>
              <a:gd name="T20" fmla="*/ 485 w 1102"/>
              <a:gd name="T21" fmla="*/ 1217 h 1238"/>
              <a:gd name="T22" fmla="*/ 617 w 1102"/>
              <a:gd name="T23" fmla="*/ 1217 h 1238"/>
              <a:gd name="T24" fmla="*/ 1036 w 1102"/>
              <a:gd name="T25" fmla="*/ 975 h 1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02" h="1238">
                <a:moveTo>
                  <a:pt x="1036" y="975"/>
                </a:moveTo>
                <a:cubicBezTo>
                  <a:pt x="1073" y="954"/>
                  <a:pt x="1102" y="903"/>
                  <a:pt x="1102" y="861"/>
                </a:cubicBezTo>
                <a:cubicBezTo>
                  <a:pt x="1102" y="377"/>
                  <a:pt x="1102" y="377"/>
                  <a:pt x="1102" y="377"/>
                </a:cubicBezTo>
                <a:cubicBezTo>
                  <a:pt x="1102" y="335"/>
                  <a:pt x="1073" y="283"/>
                  <a:pt x="1036" y="262"/>
                </a:cubicBezTo>
                <a:cubicBezTo>
                  <a:pt x="617" y="21"/>
                  <a:pt x="617" y="21"/>
                  <a:pt x="617" y="21"/>
                </a:cubicBezTo>
                <a:cubicBezTo>
                  <a:pt x="581" y="0"/>
                  <a:pt x="521" y="0"/>
                  <a:pt x="485" y="21"/>
                </a:cubicBezTo>
                <a:cubicBezTo>
                  <a:pt x="66" y="262"/>
                  <a:pt x="66" y="262"/>
                  <a:pt x="66" y="262"/>
                </a:cubicBezTo>
                <a:cubicBezTo>
                  <a:pt x="30" y="283"/>
                  <a:pt x="0" y="335"/>
                  <a:pt x="0" y="377"/>
                </a:cubicBezTo>
                <a:cubicBezTo>
                  <a:pt x="0" y="861"/>
                  <a:pt x="0" y="861"/>
                  <a:pt x="0" y="861"/>
                </a:cubicBezTo>
                <a:cubicBezTo>
                  <a:pt x="0" y="903"/>
                  <a:pt x="30" y="954"/>
                  <a:pt x="66" y="975"/>
                </a:cubicBezTo>
                <a:cubicBezTo>
                  <a:pt x="485" y="1217"/>
                  <a:pt x="485" y="1217"/>
                  <a:pt x="485" y="1217"/>
                </a:cubicBezTo>
                <a:cubicBezTo>
                  <a:pt x="521" y="1238"/>
                  <a:pt x="581" y="1238"/>
                  <a:pt x="617" y="1217"/>
                </a:cubicBezTo>
                <a:lnTo>
                  <a:pt x="1036" y="975"/>
                </a:lnTo>
                <a:close/>
              </a:path>
            </a:pathLst>
          </a:custGeom>
          <a:gradFill flip="none" rotWithShape="1">
            <a:gsLst>
              <a:gs pos="100000">
                <a:srgbClr val="FFFFFF">
                  <a:lumMod val="100000"/>
                </a:srgbClr>
              </a:gs>
              <a:gs pos="0">
                <a:srgbClr val="D9D9DA"/>
              </a:gs>
            </a:gsLst>
            <a:lin ang="2700000" scaled="1"/>
            <a:tileRect/>
          </a:gradFill>
          <a:ln w="28575" cap="flat" cmpd="sng" algn="ctr">
            <a:gradFill flip="none" rotWithShape="1">
              <a:gsLst>
                <a:gs pos="100000">
                  <a:srgbClr val="FFFFFF"/>
                </a:gs>
                <a:gs pos="0">
                  <a:srgbClr val="D9D9DA"/>
                </a:gs>
              </a:gsLst>
              <a:lin ang="13500000" scaled="1"/>
              <a:tileRect/>
            </a:gradFill>
            <a:prstDash val="solid"/>
            <a:miter lim="800000"/>
          </a:ln>
          <a:effectLst>
            <a:outerShdw blurRad="279400" dist="165100" dir="2700000" algn="t" rotWithShape="0">
              <a:prstClr val="black">
                <a:alpha val="35000"/>
              </a:prstClr>
            </a:outerShdw>
          </a:effectLst>
        </p:spPr>
        <p:txBody>
          <a:bodyPr lIns="91440" tIns="45720" rIns="91440" bIns="45720" rtlCol="0" anchor="ctr"/>
          <a:lstStyle/>
          <a:p>
            <a:pPr algn="ctr" defTabSz="913765">
              <a:defRPr/>
            </a:pPr>
            <a:endParaRPr lang="zh-CN" altLang="en-US" sz="1865" kern="0">
              <a:solidFill>
                <a:prstClr val="white"/>
              </a:solidFill>
              <a:latin typeface="Calibri" panose="020F0502020204030204"/>
              <a:ea typeface="宋体" panose="02010600030101010101" pitchFamily="2" charset="-122"/>
            </a:endParaRPr>
          </a:p>
        </p:txBody>
      </p:sp>
      <p:sp>
        <p:nvSpPr>
          <p:cNvPr id="49" name="Freeform 13"/>
          <p:cNvSpPr/>
          <p:nvPr/>
        </p:nvSpPr>
        <p:spPr bwMode="auto">
          <a:xfrm>
            <a:off x="1550767" y="3804036"/>
            <a:ext cx="1630167" cy="1829925"/>
          </a:xfrm>
          <a:custGeom>
            <a:avLst/>
            <a:gdLst>
              <a:gd name="T0" fmla="*/ 1036 w 1102"/>
              <a:gd name="T1" fmla="*/ 975 h 1238"/>
              <a:gd name="T2" fmla="*/ 1102 w 1102"/>
              <a:gd name="T3" fmla="*/ 861 h 1238"/>
              <a:gd name="T4" fmla="*/ 1102 w 1102"/>
              <a:gd name="T5" fmla="*/ 377 h 1238"/>
              <a:gd name="T6" fmla="*/ 1036 w 1102"/>
              <a:gd name="T7" fmla="*/ 262 h 1238"/>
              <a:gd name="T8" fmla="*/ 617 w 1102"/>
              <a:gd name="T9" fmla="*/ 21 h 1238"/>
              <a:gd name="T10" fmla="*/ 485 w 1102"/>
              <a:gd name="T11" fmla="*/ 21 h 1238"/>
              <a:gd name="T12" fmla="*/ 66 w 1102"/>
              <a:gd name="T13" fmla="*/ 262 h 1238"/>
              <a:gd name="T14" fmla="*/ 0 w 1102"/>
              <a:gd name="T15" fmla="*/ 377 h 1238"/>
              <a:gd name="T16" fmla="*/ 0 w 1102"/>
              <a:gd name="T17" fmla="*/ 861 h 1238"/>
              <a:gd name="T18" fmla="*/ 66 w 1102"/>
              <a:gd name="T19" fmla="*/ 975 h 1238"/>
              <a:gd name="T20" fmla="*/ 485 w 1102"/>
              <a:gd name="T21" fmla="*/ 1217 h 1238"/>
              <a:gd name="T22" fmla="*/ 617 w 1102"/>
              <a:gd name="T23" fmla="*/ 1217 h 1238"/>
              <a:gd name="T24" fmla="*/ 1036 w 1102"/>
              <a:gd name="T25" fmla="*/ 975 h 1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02" h="1238">
                <a:moveTo>
                  <a:pt x="1036" y="975"/>
                </a:moveTo>
                <a:cubicBezTo>
                  <a:pt x="1073" y="954"/>
                  <a:pt x="1102" y="903"/>
                  <a:pt x="1102" y="861"/>
                </a:cubicBezTo>
                <a:cubicBezTo>
                  <a:pt x="1102" y="377"/>
                  <a:pt x="1102" y="377"/>
                  <a:pt x="1102" y="377"/>
                </a:cubicBezTo>
                <a:cubicBezTo>
                  <a:pt x="1102" y="335"/>
                  <a:pt x="1073" y="283"/>
                  <a:pt x="1036" y="262"/>
                </a:cubicBezTo>
                <a:cubicBezTo>
                  <a:pt x="617" y="21"/>
                  <a:pt x="617" y="21"/>
                  <a:pt x="617" y="21"/>
                </a:cubicBezTo>
                <a:cubicBezTo>
                  <a:pt x="581" y="0"/>
                  <a:pt x="521" y="0"/>
                  <a:pt x="485" y="21"/>
                </a:cubicBezTo>
                <a:cubicBezTo>
                  <a:pt x="66" y="262"/>
                  <a:pt x="66" y="262"/>
                  <a:pt x="66" y="262"/>
                </a:cubicBezTo>
                <a:cubicBezTo>
                  <a:pt x="30" y="283"/>
                  <a:pt x="0" y="335"/>
                  <a:pt x="0" y="377"/>
                </a:cubicBezTo>
                <a:cubicBezTo>
                  <a:pt x="0" y="861"/>
                  <a:pt x="0" y="861"/>
                  <a:pt x="0" y="861"/>
                </a:cubicBezTo>
                <a:cubicBezTo>
                  <a:pt x="0" y="903"/>
                  <a:pt x="30" y="954"/>
                  <a:pt x="66" y="975"/>
                </a:cubicBezTo>
                <a:cubicBezTo>
                  <a:pt x="485" y="1217"/>
                  <a:pt x="485" y="1217"/>
                  <a:pt x="485" y="1217"/>
                </a:cubicBezTo>
                <a:cubicBezTo>
                  <a:pt x="521" y="1238"/>
                  <a:pt x="581" y="1238"/>
                  <a:pt x="617" y="1217"/>
                </a:cubicBezTo>
                <a:lnTo>
                  <a:pt x="1036" y="975"/>
                </a:lnTo>
                <a:close/>
              </a:path>
            </a:pathLst>
          </a:custGeom>
          <a:gradFill flip="none" rotWithShape="1">
            <a:gsLst>
              <a:gs pos="0">
                <a:srgbClr val="2F3E96"/>
              </a:gs>
              <a:gs pos="100000">
                <a:srgbClr val="B785B9"/>
              </a:gs>
            </a:gsLst>
            <a:lin ang="2700000" scaled="0"/>
            <a:tileRect/>
          </a:gradFill>
          <a:ln w="28575">
            <a:gradFill flip="none" rotWithShape="1">
              <a:gsLst>
                <a:gs pos="0">
                  <a:srgbClr val="2F3E96"/>
                </a:gs>
                <a:gs pos="100000">
                  <a:srgbClr val="B785B9"/>
                </a:gs>
              </a:gsLst>
              <a:lin ang="0" scaled="0"/>
              <a:tileRect/>
            </a:gradFill>
          </a:ln>
          <a:effectLst>
            <a:outerShdw blurRad="279400" dist="76200" dir="2700000" sx="101000" sy="101000" algn="tl"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2400"/>
          </a:p>
        </p:txBody>
      </p:sp>
      <p:sp>
        <p:nvSpPr>
          <p:cNvPr id="50" name="Freeform 13"/>
          <p:cNvSpPr/>
          <p:nvPr/>
        </p:nvSpPr>
        <p:spPr bwMode="auto">
          <a:xfrm>
            <a:off x="4025190" y="2437979"/>
            <a:ext cx="1630167" cy="1829925"/>
          </a:xfrm>
          <a:custGeom>
            <a:avLst/>
            <a:gdLst>
              <a:gd name="T0" fmla="*/ 1036 w 1102"/>
              <a:gd name="T1" fmla="*/ 975 h 1238"/>
              <a:gd name="T2" fmla="*/ 1102 w 1102"/>
              <a:gd name="T3" fmla="*/ 861 h 1238"/>
              <a:gd name="T4" fmla="*/ 1102 w 1102"/>
              <a:gd name="T5" fmla="*/ 377 h 1238"/>
              <a:gd name="T6" fmla="*/ 1036 w 1102"/>
              <a:gd name="T7" fmla="*/ 262 h 1238"/>
              <a:gd name="T8" fmla="*/ 617 w 1102"/>
              <a:gd name="T9" fmla="*/ 21 h 1238"/>
              <a:gd name="T10" fmla="*/ 485 w 1102"/>
              <a:gd name="T11" fmla="*/ 21 h 1238"/>
              <a:gd name="T12" fmla="*/ 66 w 1102"/>
              <a:gd name="T13" fmla="*/ 262 h 1238"/>
              <a:gd name="T14" fmla="*/ 0 w 1102"/>
              <a:gd name="T15" fmla="*/ 377 h 1238"/>
              <a:gd name="T16" fmla="*/ 0 w 1102"/>
              <a:gd name="T17" fmla="*/ 861 h 1238"/>
              <a:gd name="T18" fmla="*/ 66 w 1102"/>
              <a:gd name="T19" fmla="*/ 975 h 1238"/>
              <a:gd name="T20" fmla="*/ 485 w 1102"/>
              <a:gd name="T21" fmla="*/ 1217 h 1238"/>
              <a:gd name="T22" fmla="*/ 617 w 1102"/>
              <a:gd name="T23" fmla="*/ 1217 h 1238"/>
              <a:gd name="T24" fmla="*/ 1036 w 1102"/>
              <a:gd name="T25" fmla="*/ 975 h 1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02" h="1238">
                <a:moveTo>
                  <a:pt x="1036" y="975"/>
                </a:moveTo>
                <a:cubicBezTo>
                  <a:pt x="1073" y="954"/>
                  <a:pt x="1102" y="903"/>
                  <a:pt x="1102" y="861"/>
                </a:cubicBezTo>
                <a:cubicBezTo>
                  <a:pt x="1102" y="377"/>
                  <a:pt x="1102" y="377"/>
                  <a:pt x="1102" y="377"/>
                </a:cubicBezTo>
                <a:cubicBezTo>
                  <a:pt x="1102" y="335"/>
                  <a:pt x="1073" y="283"/>
                  <a:pt x="1036" y="262"/>
                </a:cubicBezTo>
                <a:cubicBezTo>
                  <a:pt x="617" y="21"/>
                  <a:pt x="617" y="21"/>
                  <a:pt x="617" y="21"/>
                </a:cubicBezTo>
                <a:cubicBezTo>
                  <a:pt x="581" y="0"/>
                  <a:pt x="521" y="0"/>
                  <a:pt x="485" y="21"/>
                </a:cubicBezTo>
                <a:cubicBezTo>
                  <a:pt x="66" y="262"/>
                  <a:pt x="66" y="262"/>
                  <a:pt x="66" y="262"/>
                </a:cubicBezTo>
                <a:cubicBezTo>
                  <a:pt x="30" y="283"/>
                  <a:pt x="0" y="335"/>
                  <a:pt x="0" y="377"/>
                </a:cubicBezTo>
                <a:cubicBezTo>
                  <a:pt x="0" y="861"/>
                  <a:pt x="0" y="861"/>
                  <a:pt x="0" y="861"/>
                </a:cubicBezTo>
                <a:cubicBezTo>
                  <a:pt x="0" y="903"/>
                  <a:pt x="30" y="954"/>
                  <a:pt x="66" y="975"/>
                </a:cubicBezTo>
                <a:cubicBezTo>
                  <a:pt x="485" y="1217"/>
                  <a:pt x="485" y="1217"/>
                  <a:pt x="485" y="1217"/>
                </a:cubicBezTo>
                <a:cubicBezTo>
                  <a:pt x="521" y="1238"/>
                  <a:pt x="581" y="1238"/>
                  <a:pt x="617" y="1217"/>
                </a:cubicBezTo>
                <a:lnTo>
                  <a:pt x="1036" y="975"/>
                </a:lnTo>
                <a:close/>
              </a:path>
            </a:pathLst>
          </a:custGeom>
          <a:gradFill>
            <a:gsLst>
              <a:gs pos="100000">
                <a:srgbClr val="E8609E"/>
              </a:gs>
              <a:gs pos="0">
                <a:srgbClr val="A80082"/>
              </a:gs>
            </a:gsLst>
            <a:lin ang="2700000" scaled="0"/>
          </a:gradFill>
          <a:ln w="28575" cap="flat">
            <a:gradFill>
              <a:gsLst>
                <a:gs pos="0">
                  <a:srgbClr val="E8609E"/>
                </a:gs>
                <a:gs pos="100000">
                  <a:srgbClr val="A80082"/>
                </a:gs>
              </a:gsLst>
              <a:lin ang="2700000" scaled="0"/>
            </a:gradFill>
            <a:prstDash val="solid"/>
            <a:miter lim="800000"/>
          </a:ln>
        </p:spPr>
        <p:txBody>
          <a:bodyPr vert="horz" wrap="square" lIns="91440" tIns="45720" rIns="91440" bIns="45720" numCol="1" anchor="t" anchorCtr="0" compatLnSpc="1"/>
          <a:lstStyle/>
          <a:p>
            <a:endParaRPr lang="zh-CN" altLang="en-US" sz="2400"/>
          </a:p>
        </p:txBody>
      </p:sp>
      <p:sp>
        <p:nvSpPr>
          <p:cNvPr id="53" name="Freeform 13"/>
          <p:cNvSpPr/>
          <p:nvPr/>
        </p:nvSpPr>
        <p:spPr bwMode="auto">
          <a:xfrm>
            <a:off x="6499611" y="3804036"/>
            <a:ext cx="1630167" cy="1829925"/>
          </a:xfrm>
          <a:custGeom>
            <a:avLst/>
            <a:gdLst>
              <a:gd name="T0" fmla="*/ 1036 w 1102"/>
              <a:gd name="T1" fmla="*/ 975 h 1238"/>
              <a:gd name="T2" fmla="*/ 1102 w 1102"/>
              <a:gd name="T3" fmla="*/ 861 h 1238"/>
              <a:gd name="T4" fmla="*/ 1102 w 1102"/>
              <a:gd name="T5" fmla="*/ 377 h 1238"/>
              <a:gd name="T6" fmla="*/ 1036 w 1102"/>
              <a:gd name="T7" fmla="*/ 262 h 1238"/>
              <a:gd name="T8" fmla="*/ 617 w 1102"/>
              <a:gd name="T9" fmla="*/ 21 h 1238"/>
              <a:gd name="T10" fmla="*/ 485 w 1102"/>
              <a:gd name="T11" fmla="*/ 21 h 1238"/>
              <a:gd name="T12" fmla="*/ 66 w 1102"/>
              <a:gd name="T13" fmla="*/ 262 h 1238"/>
              <a:gd name="T14" fmla="*/ 0 w 1102"/>
              <a:gd name="T15" fmla="*/ 377 h 1238"/>
              <a:gd name="T16" fmla="*/ 0 w 1102"/>
              <a:gd name="T17" fmla="*/ 861 h 1238"/>
              <a:gd name="T18" fmla="*/ 66 w 1102"/>
              <a:gd name="T19" fmla="*/ 975 h 1238"/>
              <a:gd name="T20" fmla="*/ 485 w 1102"/>
              <a:gd name="T21" fmla="*/ 1217 h 1238"/>
              <a:gd name="T22" fmla="*/ 617 w 1102"/>
              <a:gd name="T23" fmla="*/ 1217 h 1238"/>
              <a:gd name="T24" fmla="*/ 1036 w 1102"/>
              <a:gd name="T25" fmla="*/ 975 h 1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02" h="1238">
                <a:moveTo>
                  <a:pt x="1036" y="975"/>
                </a:moveTo>
                <a:cubicBezTo>
                  <a:pt x="1073" y="954"/>
                  <a:pt x="1102" y="903"/>
                  <a:pt x="1102" y="861"/>
                </a:cubicBezTo>
                <a:cubicBezTo>
                  <a:pt x="1102" y="377"/>
                  <a:pt x="1102" y="377"/>
                  <a:pt x="1102" y="377"/>
                </a:cubicBezTo>
                <a:cubicBezTo>
                  <a:pt x="1102" y="335"/>
                  <a:pt x="1073" y="283"/>
                  <a:pt x="1036" y="262"/>
                </a:cubicBezTo>
                <a:cubicBezTo>
                  <a:pt x="617" y="21"/>
                  <a:pt x="617" y="21"/>
                  <a:pt x="617" y="21"/>
                </a:cubicBezTo>
                <a:cubicBezTo>
                  <a:pt x="581" y="0"/>
                  <a:pt x="521" y="0"/>
                  <a:pt x="485" y="21"/>
                </a:cubicBezTo>
                <a:cubicBezTo>
                  <a:pt x="66" y="262"/>
                  <a:pt x="66" y="262"/>
                  <a:pt x="66" y="262"/>
                </a:cubicBezTo>
                <a:cubicBezTo>
                  <a:pt x="30" y="283"/>
                  <a:pt x="0" y="335"/>
                  <a:pt x="0" y="377"/>
                </a:cubicBezTo>
                <a:cubicBezTo>
                  <a:pt x="0" y="861"/>
                  <a:pt x="0" y="861"/>
                  <a:pt x="0" y="861"/>
                </a:cubicBezTo>
                <a:cubicBezTo>
                  <a:pt x="0" y="903"/>
                  <a:pt x="30" y="954"/>
                  <a:pt x="66" y="975"/>
                </a:cubicBezTo>
                <a:cubicBezTo>
                  <a:pt x="485" y="1217"/>
                  <a:pt x="485" y="1217"/>
                  <a:pt x="485" y="1217"/>
                </a:cubicBezTo>
                <a:cubicBezTo>
                  <a:pt x="521" y="1238"/>
                  <a:pt x="581" y="1238"/>
                  <a:pt x="617" y="1217"/>
                </a:cubicBezTo>
                <a:lnTo>
                  <a:pt x="1036" y="975"/>
                </a:lnTo>
                <a:close/>
              </a:path>
            </a:pathLst>
          </a:custGeom>
          <a:gradFill>
            <a:gsLst>
              <a:gs pos="100000">
                <a:srgbClr val="F5A500"/>
              </a:gs>
              <a:gs pos="0">
                <a:srgbClr val="E60012"/>
              </a:gs>
            </a:gsLst>
            <a:lin ang="2700000" scaled="0"/>
          </a:gradFill>
          <a:ln w="28575" cap="flat">
            <a:gradFill>
              <a:gsLst>
                <a:gs pos="0">
                  <a:srgbClr val="F5A500"/>
                </a:gs>
                <a:gs pos="100000">
                  <a:srgbClr val="E60012"/>
                </a:gs>
              </a:gsLst>
              <a:lin ang="2700000" scaled="0"/>
            </a:gradFill>
            <a:prstDash val="solid"/>
            <a:miter lim="800000"/>
          </a:ln>
        </p:spPr>
        <p:txBody>
          <a:bodyPr vert="horz" wrap="square" lIns="91440" tIns="45720" rIns="91440" bIns="45720" numCol="1" anchor="t" anchorCtr="0" compatLnSpc="1"/>
          <a:lstStyle/>
          <a:p>
            <a:endParaRPr lang="zh-CN" altLang="en-US" sz="2400"/>
          </a:p>
        </p:txBody>
      </p:sp>
      <p:sp>
        <p:nvSpPr>
          <p:cNvPr id="54" name="Freeform 13"/>
          <p:cNvSpPr/>
          <p:nvPr/>
        </p:nvSpPr>
        <p:spPr bwMode="auto">
          <a:xfrm>
            <a:off x="8974033" y="2437979"/>
            <a:ext cx="1630167" cy="1829925"/>
          </a:xfrm>
          <a:custGeom>
            <a:avLst/>
            <a:gdLst>
              <a:gd name="T0" fmla="*/ 1036 w 1102"/>
              <a:gd name="T1" fmla="*/ 975 h 1238"/>
              <a:gd name="T2" fmla="*/ 1102 w 1102"/>
              <a:gd name="T3" fmla="*/ 861 h 1238"/>
              <a:gd name="T4" fmla="*/ 1102 w 1102"/>
              <a:gd name="T5" fmla="*/ 377 h 1238"/>
              <a:gd name="T6" fmla="*/ 1036 w 1102"/>
              <a:gd name="T7" fmla="*/ 262 h 1238"/>
              <a:gd name="T8" fmla="*/ 617 w 1102"/>
              <a:gd name="T9" fmla="*/ 21 h 1238"/>
              <a:gd name="T10" fmla="*/ 485 w 1102"/>
              <a:gd name="T11" fmla="*/ 21 h 1238"/>
              <a:gd name="T12" fmla="*/ 66 w 1102"/>
              <a:gd name="T13" fmla="*/ 262 h 1238"/>
              <a:gd name="T14" fmla="*/ 0 w 1102"/>
              <a:gd name="T15" fmla="*/ 377 h 1238"/>
              <a:gd name="T16" fmla="*/ 0 w 1102"/>
              <a:gd name="T17" fmla="*/ 861 h 1238"/>
              <a:gd name="T18" fmla="*/ 66 w 1102"/>
              <a:gd name="T19" fmla="*/ 975 h 1238"/>
              <a:gd name="T20" fmla="*/ 485 w 1102"/>
              <a:gd name="T21" fmla="*/ 1217 h 1238"/>
              <a:gd name="T22" fmla="*/ 617 w 1102"/>
              <a:gd name="T23" fmla="*/ 1217 h 1238"/>
              <a:gd name="T24" fmla="*/ 1036 w 1102"/>
              <a:gd name="T25" fmla="*/ 975 h 1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02" h="1238">
                <a:moveTo>
                  <a:pt x="1036" y="975"/>
                </a:moveTo>
                <a:cubicBezTo>
                  <a:pt x="1073" y="954"/>
                  <a:pt x="1102" y="903"/>
                  <a:pt x="1102" y="861"/>
                </a:cubicBezTo>
                <a:cubicBezTo>
                  <a:pt x="1102" y="377"/>
                  <a:pt x="1102" y="377"/>
                  <a:pt x="1102" y="377"/>
                </a:cubicBezTo>
                <a:cubicBezTo>
                  <a:pt x="1102" y="335"/>
                  <a:pt x="1073" y="283"/>
                  <a:pt x="1036" y="262"/>
                </a:cubicBezTo>
                <a:cubicBezTo>
                  <a:pt x="617" y="21"/>
                  <a:pt x="617" y="21"/>
                  <a:pt x="617" y="21"/>
                </a:cubicBezTo>
                <a:cubicBezTo>
                  <a:pt x="581" y="0"/>
                  <a:pt x="521" y="0"/>
                  <a:pt x="485" y="21"/>
                </a:cubicBezTo>
                <a:cubicBezTo>
                  <a:pt x="66" y="262"/>
                  <a:pt x="66" y="262"/>
                  <a:pt x="66" y="262"/>
                </a:cubicBezTo>
                <a:cubicBezTo>
                  <a:pt x="30" y="283"/>
                  <a:pt x="0" y="335"/>
                  <a:pt x="0" y="377"/>
                </a:cubicBezTo>
                <a:cubicBezTo>
                  <a:pt x="0" y="861"/>
                  <a:pt x="0" y="861"/>
                  <a:pt x="0" y="861"/>
                </a:cubicBezTo>
                <a:cubicBezTo>
                  <a:pt x="0" y="903"/>
                  <a:pt x="30" y="954"/>
                  <a:pt x="66" y="975"/>
                </a:cubicBezTo>
                <a:cubicBezTo>
                  <a:pt x="485" y="1217"/>
                  <a:pt x="485" y="1217"/>
                  <a:pt x="485" y="1217"/>
                </a:cubicBezTo>
                <a:cubicBezTo>
                  <a:pt x="521" y="1238"/>
                  <a:pt x="581" y="1238"/>
                  <a:pt x="617" y="1217"/>
                </a:cubicBezTo>
                <a:lnTo>
                  <a:pt x="1036" y="975"/>
                </a:lnTo>
                <a:close/>
              </a:path>
            </a:pathLst>
          </a:custGeom>
          <a:gradFill flip="none" rotWithShape="1">
            <a:gsLst>
              <a:gs pos="0">
                <a:srgbClr val="005DAD"/>
              </a:gs>
              <a:gs pos="100000">
                <a:srgbClr val="5796D0"/>
              </a:gs>
            </a:gsLst>
            <a:lin ang="2700000" scaled="0"/>
            <a:tileRect/>
          </a:gradFill>
          <a:ln w="28575">
            <a:gradFill flip="none" rotWithShape="1">
              <a:gsLst>
                <a:gs pos="0">
                  <a:srgbClr val="005DAD"/>
                </a:gs>
                <a:gs pos="100000">
                  <a:srgbClr val="5796D0"/>
                </a:gs>
              </a:gsLst>
              <a:lin ang="0" scaled="0"/>
              <a:tileRect/>
            </a:gradFill>
          </a:ln>
          <a:effectLst>
            <a:outerShdw blurRad="279400" dist="76200" dir="2700000" sx="101000" sy="101000" algn="tl"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2400"/>
          </a:p>
        </p:txBody>
      </p:sp>
      <p:grpSp>
        <p:nvGrpSpPr>
          <p:cNvPr id="55" name="组合 54"/>
          <p:cNvGrpSpPr/>
          <p:nvPr/>
        </p:nvGrpSpPr>
        <p:grpSpPr>
          <a:xfrm>
            <a:off x="9371131" y="2952700"/>
            <a:ext cx="1348095" cy="1199681"/>
            <a:chOff x="688976" y="7240588"/>
            <a:chExt cx="519113" cy="461963"/>
          </a:xfrm>
        </p:grpSpPr>
        <p:sp>
          <p:nvSpPr>
            <p:cNvPr id="56" name="Freeform 64"/>
            <p:cNvSpPr/>
            <p:nvPr/>
          </p:nvSpPr>
          <p:spPr bwMode="auto">
            <a:xfrm>
              <a:off x="708026" y="7245351"/>
              <a:ext cx="500063" cy="457200"/>
            </a:xfrm>
            <a:custGeom>
              <a:avLst/>
              <a:gdLst>
                <a:gd name="T0" fmla="*/ 140 w 315"/>
                <a:gd name="T1" fmla="*/ 288 h 288"/>
                <a:gd name="T2" fmla="*/ 0 w 315"/>
                <a:gd name="T3" fmla="*/ 176 h 288"/>
                <a:gd name="T4" fmla="*/ 2 w 315"/>
                <a:gd name="T5" fmla="*/ 14 h 288"/>
                <a:gd name="T6" fmla="*/ 57 w 315"/>
                <a:gd name="T7" fmla="*/ 9 h 288"/>
                <a:gd name="T8" fmla="*/ 97 w 315"/>
                <a:gd name="T9" fmla="*/ 57 h 288"/>
                <a:gd name="T10" fmla="*/ 113 w 315"/>
                <a:gd name="T11" fmla="*/ 9 h 288"/>
                <a:gd name="T12" fmla="*/ 140 w 315"/>
                <a:gd name="T13" fmla="*/ 0 h 288"/>
                <a:gd name="T14" fmla="*/ 315 w 315"/>
                <a:gd name="T15" fmla="*/ 150 h 288"/>
                <a:gd name="T16" fmla="*/ 140 w 315"/>
                <a:gd name="T17" fmla="*/ 288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5" h="288">
                  <a:moveTo>
                    <a:pt x="140" y="288"/>
                  </a:moveTo>
                  <a:lnTo>
                    <a:pt x="0" y="176"/>
                  </a:lnTo>
                  <a:lnTo>
                    <a:pt x="2" y="14"/>
                  </a:lnTo>
                  <a:lnTo>
                    <a:pt x="57" y="9"/>
                  </a:lnTo>
                  <a:lnTo>
                    <a:pt x="97" y="57"/>
                  </a:lnTo>
                  <a:lnTo>
                    <a:pt x="113" y="9"/>
                  </a:lnTo>
                  <a:lnTo>
                    <a:pt x="140" y="0"/>
                  </a:lnTo>
                  <a:lnTo>
                    <a:pt x="315" y="150"/>
                  </a:lnTo>
                  <a:lnTo>
                    <a:pt x="140" y="288"/>
                  </a:lnTo>
                  <a:close/>
                </a:path>
              </a:pathLst>
            </a:custGeom>
            <a:gradFill flip="none" rotWithShape="1">
              <a:gsLst>
                <a:gs pos="73000">
                  <a:srgbClr val="0D0D0D">
                    <a:alpha val="0"/>
                  </a:srgbClr>
                </a:gs>
                <a:gs pos="100000">
                  <a:schemeClr val="tx1">
                    <a:lumMod val="95000"/>
                    <a:lumOff val="5000"/>
                    <a:alpha val="0"/>
                  </a:schemeClr>
                </a:gs>
                <a:gs pos="0">
                  <a:schemeClr val="tx1">
                    <a:lumMod val="95000"/>
                    <a:lumOff val="5000"/>
                    <a:alpha val="55000"/>
                  </a:schemeClr>
                </a:gs>
              </a:gsLst>
              <a:lin ang="2700000" scaled="1"/>
              <a:tileRect/>
            </a:gradFill>
            <a:ln>
              <a:noFill/>
            </a:ln>
          </p:spPr>
          <p:txBody>
            <a:bodyPr vert="horz" wrap="square" lIns="121920" tIns="60960" rIns="121920" bIns="60960" numCol="1" anchor="t" anchorCtr="0" compatLnSpc="1"/>
            <a:lstStyle/>
            <a:p>
              <a:endParaRPr lang="zh-CN" altLang="en-US" sz="2400"/>
            </a:p>
          </p:txBody>
        </p:sp>
        <p:sp>
          <p:nvSpPr>
            <p:cNvPr id="57" name="Freeform 65"/>
            <p:cNvSpPr>
              <a:spLocks noEditPoints="1"/>
            </p:cNvSpPr>
            <p:nvPr/>
          </p:nvSpPr>
          <p:spPr bwMode="auto">
            <a:xfrm>
              <a:off x="688976" y="7240588"/>
              <a:ext cx="115888" cy="295275"/>
            </a:xfrm>
            <a:custGeom>
              <a:avLst/>
              <a:gdLst>
                <a:gd name="T0" fmla="*/ 17 w 31"/>
                <a:gd name="T1" fmla="*/ 0 h 78"/>
                <a:gd name="T2" fmla="*/ 29 w 31"/>
                <a:gd name="T3" fmla="*/ 5 h 78"/>
                <a:gd name="T4" fmla="*/ 31 w 31"/>
                <a:gd name="T5" fmla="*/ 18 h 78"/>
                <a:gd name="T6" fmla="*/ 31 w 31"/>
                <a:gd name="T7" fmla="*/ 63 h 78"/>
                <a:gd name="T8" fmla="*/ 27 w 31"/>
                <a:gd name="T9" fmla="*/ 74 h 78"/>
                <a:gd name="T10" fmla="*/ 16 w 31"/>
                <a:gd name="T11" fmla="*/ 78 h 78"/>
                <a:gd name="T12" fmla="*/ 3 w 31"/>
                <a:gd name="T13" fmla="*/ 72 h 78"/>
                <a:gd name="T14" fmla="*/ 0 w 31"/>
                <a:gd name="T15" fmla="*/ 57 h 78"/>
                <a:gd name="T16" fmla="*/ 0 w 31"/>
                <a:gd name="T17" fmla="*/ 21 h 78"/>
                <a:gd name="T18" fmla="*/ 3 w 31"/>
                <a:gd name="T19" fmla="*/ 6 h 78"/>
                <a:gd name="T20" fmla="*/ 17 w 31"/>
                <a:gd name="T21" fmla="*/ 0 h 78"/>
                <a:gd name="T22" fmla="*/ 16 w 31"/>
                <a:gd name="T23" fmla="*/ 70 h 78"/>
                <a:gd name="T24" fmla="*/ 23 w 31"/>
                <a:gd name="T25" fmla="*/ 60 h 78"/>
                <a:gd name="T26" fmla="*/ 23 w 31"/>
                <a:gd name="T27" fmla="*/ 17 h 78"/>
                <a:gd name="T28" fmla="*/ 16 w 31"/>
                <a:gd name="T29" fmla="*/ 7 h 78"/>
                <a:gd name="T30" fmla="*/ 9 w 31"/>
                <a:gd name="T31" fmla="*/ 17 h 78"/>
                <a:gd name="T32" fmla="*/ 9 w 31"/>
                <a:gd name="T33" fmla="*/ 20 h 78"/>
                <a:gd name="T34" fmla="*/ 9 w 31"/>
                <a:gd name="T35" fmla="*/ 23 h 78"/>
                <a:gd name="T36" fmla="*/ 9 w 31"/>
                <a:gd name="T37" fmla="*/ 36 h 78"/>
                <a:gd name="T38" fmla="*/ 9 w 31"/>
                <a:gd name="T39" fmla="*/ 48 h 78"/>
                <a:gd name="T40" fmla="*/ 9 w 31"/>
                <a:gd name="T41" fmla="*/ 59 h 78"/>
                <a:gd name="T42" fmla="*/ 16 w 31"/>
                <a:gd name="T43" fmla="*/ 7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 h="78">
                  <a:moveTo>
                    <a:pt x="17" y="0"/>
                  </a:moveTo>
                  <a:cubicBezTo>
                    <a:pt x="22" y="0"/>
                    <a:pt x="26" y="2"/>
                    <a:pt x="29" y="5"/>
                  </a:cubicBezTo>
                  <a:cubicBezTo>
                    <a:pt x="31" y="8"/>
                    <a:pt x="31" y="12"/>
                    <a:pt x="31" y="18"/>
                  </a:cubicBezTo>
                  <a:cubicBezTo>
                    <a:pt x="31" y="63"/>
                    <a:pt x="31" y="63"/>
                    <a:pt x="31" y="63"/>
                  </a:cubicBezTo>
                  <a:cubicBezTo>
                    <a:pt x="31" y="67"/>
                    <a:pt x="30" y="71"/>
                    <a:pt x="27" y="74"/>
                  </a:cubicBezTo>
                  <a:cubicBezTo>
                    <a:pt x="25" y="76"/>
                    <a:pt x="21" y="78"/>
                    <a:pt x="16" y="78"/>
                  </a:cubicBezTo>
                  <a:cubicBezTo>
                    <a:pt x="10" y="78"/>
                    <a:pt x="5" y="76"/>
                    <a:pt x="3" y="72"/>
                  </a:cubicBezTo>
                  <a:cubicBezTo>
                    <a:pt x="1" y="69"/>
                    <a:pt x="0" y="64"/>
                    <a:pt x="0" y="57"/>
                  </a:cubicBezTo>
                  <a:cubicBezTo>
                    <a:pt x="0" y="21"/>
                    <a:pt x="0" y="21"/>
                    <a:pt x="0" y="21"/>
                  </a:cubicBezTo>
                  <a:cubicBezTo>
                    <a:pt x="0" y="14"/>
                    <a:pt x="1" y="9"/>
                    <a:pt x="3" y="6"/>
                  </a:cubicBezTo>
                  <a:cubicBezTo>
                    <a:pt x="5" y="2"/>
                    <a:pt x="10" y="0"/>
                    <a:pt x="17" y="0"/>
                  </a:cubicBezTo>
                  <a:close/>
                  <a:moveTo>
                    <a:pt x="16" y="70"/>
                  </a:moveTo>
                  <a:cubicBezTo>
                    <a:pt x="20" y="70"/>
                    <a:pt x="23" y="67"/>
                    <a:pt x="23" y="60"/>
                  </a:cubicBezTo>
                  <a:cubicBezTo>
                    <a:pt x="23" y="17"/>
                    <a:pt x="23" y="17"/>
                    <a:pt x="23" y="17"/>
                  </a:cubicBezTo>
                  <a:cubicBezTo>
                    <a:pt x="23" y="11"/>
                    <a:pt x="20" y="7"/>
                    <a:pt x="16" y="7"/>
                  </a:cubicBezTo>
                  <a:cubicBezTo>
                    <a:pt x="12" y="7"/>
                    <a:pt x="9" y="11"/>
                    <a:pt x="9" y="17"/>
                  </a:cubicBezTo>
                  <a:cubicBezTo>
                    <a:pt x="9" y="20"/>
                    <a:pt x="9" y="20"/>
                    <a:pt x="9" y="20"/>
                  </a:cubicBezTo>
                  <a:cubicBezTo>
                    <a:pt x="9" y="23"/>
                    <a:pt x="9" y="23"/>
                    <a:pt x="9" y="23"/>
                  </a:cubicBezTo>
                  <a:cubicBezTo>
                    <a:pt x="9" y="36"/>
                    <a:pt x="9" y="36"/>
                    <a:pt x="9" y="36"/>
                  </a:cubicBezTo>
                  <a:cubicBezTo>
                    <a:pt x="9" y="48"/>
                    <a:pt x="9" y="48"/>
                    <a:pt x="9" y="48"/>
                  </a:cubicBezTo>
                  <a:cubicBezTo>
                    <a:pt x="9" y="59"/>
                    <a:pt x="9" y="59"/>
                    <a:pt x="9" y="59"/>
                  </a:cubicBezTo>
                  <a:cubicBezTo>
                    <a:pt x="9" y="67"/>
                    <a:pt x="12" y="70"/>
                    <a:pt x="16" y="70"/>
                  </a:cubicBezTo>
                  <a:close/>
                </a:path>
              </a:pathLst>
            </a:custGeom>
            <a:solidFill>
              <a:srgbClr val="FFFFFF"/>
            </a:solidFill>
            <a:ln w="15875" cap="flat">
              <a:noFill/>
              <a:prstDash val="solid"/>
              <a:miter lim="800000"/>
            </a:ln>
          </p:spPr>
          <p:txBody>
            <a:bodyPr vert="horz" wrap="square" lIns="121920" tIns="60960" rIns="121920" bIns="60960" numCol="1" anchor="t" anchorCtr="0" compatLnSpc="1"/>
            <a:lstStyle/>
            <a:p>
              <a:endParaRPr lang="zh-CN" altLang="en-US" sz="2400"/>
            </a:p>
          </p:txBody>
        </p:sp>
        <p:sp>
          <p:nvSpPr>
            <p:cNvPr id="58" name="Freeform 66"/>
            <p:cNvSpPr>
              <a:spLocks noEditPoints="1"/>
            </p:cNvSpPr>
            <p:nvPr/>
          </p:nvSpPr>
          <p:spPr bwMode="auto">
            <a:xfrm>
              <a:off x="817563" y="7245351"/>
              <a:ext cx="134938" cy="287338"/>
            </a:xfrm>
            <a:custGeom>
              <a:avLst/>
              <a:gdLst>
                <a:gd name="T0" fmla="*/ 17 w 36"/>
                <a:gd name="T1" fmla="*/ 0 h 76"/>
                <a:gd name="T2" fmla="*/ 30 w 36"/>
                <a:gd name="T3" fmla="*/ 0 h 76"/>
                <a:gd name="T4" fmla="*/ 30 w 36"/>
                <a:gd name="T5" fmla="*/ 51 h 76"/>
                <a:gd name="T6" fmla="*/ 36 w 36"/>
                <a:gd name="T7" fmla="*/ 51 h 76"/>
                <a:gd name="T8" fmla="*/ 36 w 36"/>
                <a:gd name="T9" fmla="*/ 58 h 76"/>
                <a:gd name="T10" fmla="*/ 30 w 36"/>
                <a:gd name="T11" fmla="*/ 58 h 76"/>
                <a:gd name="T12" fmla="*/ 30 w 36"/>
                <a:gd name="T13" fmla="*/ 76 h 76"/>
                <a:gd name="T14" fmla="*/ 21 w 36"/>
                <a:gd name="T15" fmla="*/ 76 h 76"/>
                <a:gd name="T16" fmla="*/ 21 w 36"/>
                <a:gd name="T17" fmla="*/ 58 h 76"/>
                <a:gd name="T18" fmla="*/ 0 w 36"/>
                <a:gd name="T19" fmla="*/ 58 h 76"/>
                <a:gd name="T20" fmla="*/ 0 w 36"/>
                <a:gd name="T21" fmla="*/ 51 h 76"/>
                <a:gd name="T22" fmla="*/ 17 w 36"/>
                <a:gd name="T23" fmla="*/ 0 h 76"/>
                <a:gd name="T24" fmla="*/ 21 w 36"/>
                <a:gd name="T25" fmla="*/ 51 h 76"/>
                <a:gd name="T26" fmla="*/ 21 w 36"/>
                <a:gd name="T27" fmla="*/ 11 h 76"/>
                <a:gd name="T28" fmla="*/ 15 w 36"/>
                <a:gd name="T29" fmla="*/ 31 h 76"/>
                <a:gd name="T30" fmla="*/ 9 w 36"/>
                <a:gd name="T31" fmla="*/ 51 h 76"/>
                <a:gd name="T32" fmla="*/ 21 w 36"/>
                <a:gd name="T33" fmla="*/ 51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6" h="76">
                  <a:moveTo>
                    <a:pt x="17" y="0"/>
                  </a:moveTo>
                  <a:cubicBezTo>
                    <a:pt x="30" y="0"/>
                    <a:pt x="30" y="0"/>
                    <a:pt x="30" y="0"/>
                  </a:cubicBezTo>
                  <a:cubicBezTo>
                    <a:pt x="30" y="51"/>
                    <a:pt x="30" y="51"/>
                    <a:pt x="30" y="51"/>
                  </a:cubicBezTo>
                  <a:cubicBezTo>
                    <a:pt x="36" y="51"/>
                    <a:pt x="36" y="51"/>
                    <a:pt x="36" y="51"/>
                  </a:cubicBezTo>
                  <a:cubicBezTo>
                    <a:pt x="36" y="58"/>
                    <a:pt x="36" y="58"/>
                    <a:pt x="36" y="58"/>
                  </a:cubicBezTo>
                  <a:cubicBezTo>
                    <a:pt x="30" y="58"/>
                    <a:pt x="30" y="58"/>
                    <a:pt x="30" y="58"/>
                  </a:cubicBezTo>
                  <a:cubicBezTo>
                    <a:pt x="30" y="76"/>
                    <a:pt x="30" y="76"/>
                    <a:pt x="30" y="76"/>
                  </a:cubicBezTo>
                  <a:cubicBezTo>
                    <a:pt x="21" y="76"/>
                    <a:pt x="21" y="76"/>
                    <a:pt x="21" y="76"/>
                  </a:cubicBezTo>
                  <a:cubicBezTo>
                    <a:pt x="21" y="58"/>
                    <a:pt x="21" y="58"/>
                    <a:pt x="21" y="58"/>
                  </a:cubicBezTo>
                  <a:cubicBezTo>
                    <a:pt x="0" y="58"/>
                    <a:pt x="0" y="58"/>
                    <a:pt x="0" y="58"/>
                  </a:cubicBezTo>
                  <a:cubicBezTo>
                    <a:pt x="0" y="51"/>
                    <a:pt x="0" y="51"/>
                    <a:pt x="0" y="51"/>
                  </a:cubicBezTo>
                  <a:lnTo>
                    <a:pt x="17" y="0"/>
                  </a:lnTo>
                  <a:close/>
                  <a:moveTo>
                    <a:pt x="21" y="51"/>
                  </a:moveTo>
                  <a:cubicBezTo>
                    <a:pt x="21" y="11"/>
                    <a:pt x="21" y="11"/>
                    <a:pt x="21" y="11"/>
                  </a:cubicBezTo>
                  <a:cubicBezTo>
                    <a:pt x="20" y="15"/>
                    <a:pt x="17" y="22"/>
                    <a:pt x="15" y="31"/>
                  </a:cubicBezTo>
                  <a:cubicBezTo>
                    <a:pt x="12" y="40"/>
                    <a:pt x="10" y="47"/>
                    <a:pt x="9" y="51"/>
                  </a:cubicBezTo>
                  <a:lnTo>
                    <a:pt x="21" y="51"/>
                  </a:lnTo>
                  <a:close/>
                </a:path>
              </a:pathLst>
            </a:custGeom>
            <a:solidFill>
              <a:srgbClr val="FFFFFF"/>
            </a:solidFill>
            <a:ln w="15875" cap="flat">
              <a:noFill/>
              <a:prstDash val="solid"/>
              <a:miter lim="800000"/>
            </a:ln>
          </p:spPr>
          <p:txBody>
            <a:bodyPr vert="horz" wrap="square" lIns="121920" tIns="60960" rIns="121920" bIns="60960" numCol="1" anchor="t" anchorCtr="0" compatLnSpc="1"/>
            <a:lstStyle/>
            <a:p>
              <a:endParaRPr lang="zh-CN" altLang="en-US" sz="2400"/>
            </a:p>
          </p:txBody>
        </p:sp>
      </p:grpSp>
      <p:grpSp>
        <p:nvGrpSpPr>
          <p:cNvPr id="59" name="组合 58"/>
          <p:cNvGrpSpPr/>
          <p:nvPr/>
        </p:nvGrpSpPr>
        <p:grpSpPr>
          <a:xfrm>
            <a:off x="6996914" y="4334404"/>
            <a:ext cx="1329665" cy="1197525"/>
            <a:chOff x="5405438" y="6815138"/>
            <a:chExt cx="511175" cy="460375"/>
          </a:xfrm>
        </p:grpSpPr>
        <p:sp>
          <p:nvSpPr>
            <p:cNvPr id="60" name="Freeform 61"/>
            <p:cNvSpPr/>
            <p:nvPr/>
          </p:nvSpPr>
          <p:spPr bwMode="auto">
            <a:xfrm>
              <a:off x="5424488" y="6821488"/>
              <a:ext cx="492125" cy="454025"/>
            </a:xfrm>
            <a:custGeom>
              <a:avLst/>
              <a:gdLst>
                <a:gd name="T0" fmla="*/ 140 w 310"/>
                <a:gd name="T1" fmla="*/ 286 h 286"/>
                <a:gd name="T2" fmla="*/ 0 w 310"/>
                <a:gd name="T3" fmla="*/ 172 h 286"/>
                <a:gd name="T4" fmla="*/ 2 w 310"/>
                <a:gd name="T5" fmla="*/ 12 h 286"/>
                <a:gd name="T6" fmla="*/ 57 w 310"/>
                <a:gd name="T7" fmla="*/ 7 h 286"/>
                <a:gd name="T8" fmla="*/ 88 w 310"/>
                <a:gd name="T9" fmla="*/ 41 h 286"/>
                <a:gd name="T10" fmla="*/ 97 w 310"/>
                <a:gd name="T11" fmla="*/ 7 h 286"/>
                <a:gd name="T12" fmla="*/ 135 w 310"/>
                <a:gd name="T13" fmla="*/ 0 h 286"/>
                <a:gd name="T14" fmla="*/ 310 w 310"/>
                <a:gd name="T15" fmla="*/ 150 h 286"/>
                <a:gd name="T16" fmla="*/ 140 w 310"/>
                <a:gd name="T17" fmla="*/ 286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0" h="286">
                  <a:moveTo>
                    <a:pt x="140" y="286"/>
                  </a:moveTo>
                  <a:lnTo>
                    <a:pt x="0" y="172"/>
                  </a:lnTo>
                  <a:lnTo>
                    <a:pt x="2" y="12"/>
                  </a:lnTo>
                  <a:lnTo>
                    <a:pt x="57" y="7"/>
                  </a:lnTo>
                  <a:lnTo>
                    <a:pt x="88" y="41"/>
                  </a:lnTo>
                  <a:lnTo>
                    <a:pt x="97" y="7"/>
                  </a:lnTo>
                  <a:lnTo>
                    <a:pt x="135" y="0"/>
                  </a:lnTo>
                  <a:lnTo>
                    <a:pt x="310" y="150"/>
                  </a:lnTo>
                  <a:lnTo>
                    <a:pt x="140" y="286"/>
                  </a:lnTo>
                  <a:close/>
                </a:path>
              </a:pathLst>
            </a:custGeom>
            <a:gradFill flip="none" rotWithShape="1">
              <a:gsLst>
                <a:gs pos="73000">
                  <a:srgbClr val="0D0D0D">
                    <a:alpha val="0"/>
                  </a:srgbClr>
                </a:gs>
                <a:gs pos="100000">
                  <a:schemeClr val="tx1">
                    <a:lumMod val="95000"/>
                    <a:lumOff val="5000"/>
                    <a:alpha val="0"/>
                  </a:schemeClr>
                </a:gs>
                <a:gs pos="0">
                  <a:schemeClr val="tx1">
                    <a:lumMod val="95000"/>
                    <a:lumOff val="5000"/>
                    <a:alpha val="55000"/>
                  </a:schemeClr>
                </a:gs>
              </a:gsLst>
              <a:lin ang="2700000" scaled="1"/>
              <a:tileRect/>
            </a:gradFill>
            <a:ln>
              <a:noFill/>
            </a:ln>
          </p:spPr>
          <p:txBody>
            <a:bodyPr vert="horz" wrap="square" lIns="121920" tIns="60960" rIns="121920" bIns="60960" numCol="1" anchor="t" anchorCtr="0" compatLnSpc="1"/>
            <a:lstStyle/>
            <a:p>
              <a:endParaRPr lang="zh-CN" altLang="en-US" sz="2400"/>
            </a:p>
          </p:txBody>
        </p:sp>
        <p:sp>
          <p:nvSpPr>
            <p:cNvPr id="61" name="Freeform 62"/>
            <p:cNvSpPr>
              <a:spLocks noEditPoints="1"/>
            </p:cNvSpPr>
            <p:nvPr/>
          </p:nvSpPr>
          <p:spPr bwMode="auto">
            <a:xfrm>
              <a:off x="5405438" y="6815138"/>
              <a:ext cx="117475" cy="290513"/>
            </a:xfrm>
            <a:custGeom>
              <a:avLst/>
              <a:gdLst>
                <a:gd name="T0" fmla="*/ 17 w 31"/>
                <a:gd name="T1" fmla="*/ 0 h 77"/>
                <a:gd name="T2" fmla="*/ 29 w 31"/>
                <a:gd name="T3" fmla="*/ 5 h 77"/>
                <a:gd name="T4" fmla="*/ 31 w 31"/>
                <a:gd name="T5" fmla="*/ 18 h 77"/>
                <a:gd name="T6" fmla="*/ 31 w 31"/>
                <a:gd name="T7" fmla="*/ 62 h 77"/>
                <a:gd name="T8" fmla="*/ 27 w 31"/>
                <a:gd name="T9" fmla="*/ 73 h 77"/>
                <a:gd name="T10" fmla="*/ 16 w 31"/>
                <a:gd name="T11" fmla="*/ 77 h 77"/>
                <a:gd name="T12" fmla="*/ 3 w 31"/>
                <a:gd name="T13" fmla="*/ 72 h 77"/>
                <a:gd name="T14" fmla="*/ 0 w 31"/>
                <a:gd name="T15" fmla="*/ 56 h 77"/>
                <a:gd name="T16" fmla="*/ 0 w 31"/>
                <a:gd name="T17" fmla="*/ 21 h 77"/>
                <a:gd name="T18" fmla="*/ 3 w 31"/>
                <a:gd name="T19" fmla="*/ 5 h 77"/>
                <a:gd name="T20" fmla="*/ 17 w 31"/>
                <a:gd name="T21" fmla="*/ 0 h 77"/>
                <a:gd name="T22" fmla="*/ 16 w 31"/>
                <a:gd name="T23" fmla="*/ 70 h 77"/>
                <a:gd name="T24" fmla="*/ 23 w 31"/>
                <a:gd name="T25" fmla="*/ 59 h 77"/>
                <a:gd name="T26" fmla="*/ 23 w 31"/>
                <a:gd name="T27" fmla="*/ 17 h 77"/>
                <a:gd name="T28" fmla="*/ 16 w 31"/>
                <a:gd name="T29" fmla="*/ 7 h 77"/>
                <a:gd name="T30" fmla="*/ 9 w 31"/>
                <a:gd name="T31" fmla="*/ 17 h 77"/>
                <a:gd name="T32" fmla="*/ 9 w 31"/>
                <a:gd name="T33" fmla="*/ 20 h 77"/>
                <a:gd name="T34" fmla="*/ 9 w 31"/>
                <a:gd name="T35" fmla="*/ 23 h 77"/>
                <a:gd name="T36" fmla="*/ 9 w 31"/>
                <a:gd name="T37" fmla="*/ 35 h 77"/>
                <a:gd name="T38" fmla="*/ 9 w 31"/>
                <a:gd name="T39" fmla="*/ 48 h 77"/>
                <a:gd name="T40" fmla="*/ 9 w 31"/>
                <a:gd name="T41" fmla="*/ 59 h 77"/>
                <a:gd name="T42" fmla="*/ 16 w 31"/>
                <a:gd name="T43" fmla="*/ 7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 h="77">
                  <a:moveTo>
                    <a:pt x="17" y="0"/>
                  </a:moveTo>
                  <a:cubicBezTo>
                    <a:pt x="22" y="0"/>
                    <a:pt x="26" y="2"/>
                    <a:pt x="29" y="5"/>
                  </a:cubicBezTo>
                  <a:cubicBezTo>
                    <a:pt x="30" y="8"/>
                    <a:pt x="31" y="12"/>
                    <a:pt x="31" y="18"/>
                  </a:cubicBezTo>
                  <a:cubicBezTo>
                    <a:pt x="31" y="62"/>
                    <a:pt x="31" y="62"/>
                    <a:pt x="31" y="62"/>
                  </a:cubicBezTo>
                  <a:cubicBezTo>
                    <a:pt x="31" y="67"/>
                    <a:pt x="30" y="71"/>
                    <a:pt x="27" y="73"/>
                  </a:cubicBezTo>
                  <a:cubicBezTo>
                    <a:pt x="25" y="76"/>
                    <a:pt x="21" y="77"/>
                    <a:pt x="16" y="77"/>
                  </a:cubicBezTo>
                  <a:cubicBezTo>
                    <a:pt x="10" y="77"/>
                    <a:pt x="5" y="75"/>
                    <a:pt x="3" y="72"/>
                  </a:cubicBezTo>
                  <a:cubicBezTo>
                    <a:pt x="1" y="69"/>
                    <a:pt x="0" y="64"/>
                    <a:pt x="0" y="56"/>
                  </a:cubicBezTo>
                  <a:cubicBezTo>
                    <a:pt x="0" y="21"/>
                    <a:pt x="0" y="21"/>
                    <a:pt x="0" y="21"/>
                  </a:cubicBezTo>
                  <a:cubicBezTo>
                    <a:pt x="0" y="14"/>
                    <a:pt x="1" y="8"/>
                    <a:pt x="3" y="5"/>
                  </a:cubicBezTo>
                  <a:cubicBezTo>
                    <a:pt x="5" y="2"/>
                    <a:pt x="10" y="0"/>
                    <a:pt x="17" y="0"/>
                  </a:cubicBezTo>
                  <a:close/>
                  <a:moveTo>
                    <a:pt x="16" y="70"/>
                  </a:moveTo>
                  <a:cubicBezTo>
                    <a:pt x="20" y="70"/>
                    <a:pt x="23" y="66"/>
                    <a:pt x="23" y="59"/>
                  </a:cubicBezTo>
                  <a:cubicBezTo>
                    <a:pt x="23" y="17"/>
                    <a:pt x="23" y="17"/>
                    <a:pt x="23" y="17"/>
                  </a:cubicBezTo>
                  <a:cubicBezTo>
                    <a:pt x="23" y="10"/>
                    <a:pt x="20" y="7"/>
                    <a:pt x="16" y="7"/>
                  </a:cubicBezTo>
                  <a:cubicBezTo>
                    <a:pt x="12" y="7"/>
                    <a:pt x="9" y="10"/>
                    <a:pt x="9" y="17"/>
                  </a:cubicBezTo>
                  <a:cubicBezTo>
                    <a:pt x="9" y="20"/>
                    <a:pt x="9" y="20"/>
                    <a:pt x="9" y="20"/>
                  </a:cubicBezTo>
                  <a:cubicBezTo>
                    <a:pt x="9" y="23"/>
                    <a:pt x="9" y="23"/>
                    <a:pt x="9" y="23"/>
                  </a:cubicBezTo>
                  <a:cubicBezTo>
                    <a:pt x="9" y="35"/>
                    <a:pt x="9" y="35"/>
                    <a:pt x="9" y="35"/>
                  </a:cubicBezTo>
                  <a:cubicBezTo>
                    <a:pt x="9" y="48"/>
                    <a:pt x="9" y="48"/>
                    <a:pt x="9" y="48"/>
                  </a:cubicBezTo>
                  <a:cubicBezTo>
                    <a:pt x="9" y="59"/>
                    <a:pt x="9" y="59"/>
                    <a:pt x="9" y="59"/>
                  </a:cubicBezTo>
                  <a:cubicBezTo>
                    <a:pt x="9" y="66"/>
                    <a:pt x="12" y="70"/>
                    <a:pt x="16" y="70"/>
                  </a:cubicBezTo>
                  <a:close/>
                </a:path>
              </a:pathLst>
            </a:custGeom>
            <a:solidFill>
              <a:srgbClr val="FFFFFF"/>
            </a:solidFill>
            <a:ln w="15875" cap="flat">
              <a:noFill/>
              <a:prstDash val="solid"/>
              <a:miter lim="800000"/>
            </a:ln>
          </p:spPr>
          <p:txBody>
            <a:bodyPr vert="horz" wrap="square" lIns="121920" tIns="60960" rIns="121920" bIns="60960" numCol="1" anchor="t" anchorCtr="0" compatLnSpc="1"/>
            <a:lstStyle/>
            <a:p>
              <a:endParaRPr lang="zh-CN" altLang="en-US" sz="2400"/>
            </a:p>
          </p:txBody>
        </p:sp>
        <p:sp>
          <p:nvSpPr>
            <p:cNvPr id="62" name="Freeform 63"/>
            <p:cNvSpPr/>
            <p:nvPr/>
          </p:nvSpPr>
          <p:spPr bwMode="auto">
            <a:xfrm>
              <a:off x="5545138" y="6815138"/>
              <a:ext cx="112713" cy="290513"/>
            </a:xfrm>
            <a:custGeom>
              <a:avLst/>
              <a:gdLst>
                <a:gd name="T0" fmla="*/ 9 w 30"/>
                <a:gd name="T1" fmla="*/ 54 h 77"/>
                <a:gd name="T2" fmla="*/ 9 w 30"/>
                <a:gd name="T3" fmla="*/ 62 h 77"/>
                <a:gd name="T4" fmla="*/ 10 w 30"/>
                <a:gd name="T5" fmla="*/ 68 h 77"/>
                <a:gd name="T6" fmla="*/ 16 w 30"/>
                <a:gd name="T7" fmla="*/ 70 h 77"/>
                <a:gd name="T8" fmla="*/ 21 w 30"/>
                <a:gd name="T9" fmla="*/ 65 h 77"/>
                <a:gd name="T10" fmla="*/ 21 w 30"/>
                <a:gd name="T11" fmla="*/ 58 h 77"/>
                <a:gd name="T12" fmla="*/ 21 w 30"/>
                <a:gd name="T13" fmla="*/ 52 h 77"/>
                <a:gd name="T14" fmla="*/ 20 w 30"/>
                <a:gd name="T15" fmla="*/ 43 h 77"/>
                <a:gd name="T16" fmla="*/ 12 w 30"/>
                <a:gd name="T17" fmla="*/ 39 h 77"/>
                <a:gd name="T18" fmla="*/ 10 w 30"/>
                <a:gd name="T19" fmla="*/ 39 h 77"/>
                <a:gd name="T20" fmla="*/ 7 w 30"/>
                <a:gd name="T21" fmla="*/ 40 h 77"/>
                <a:gd name="T22" fmla="*/ 7 w 30"/>
                <a:gd name="T23" fmla="*/ 31 h 77"/>
                <a:gd name="T24" fmla="*/ 9 w 30"/>
                <a:gd name="T25" fmla="*/ 31 h 77"/>
                <a:gd name="T26" fmla="*/ 19 w 30"/>
                <a:gd name="T27" fmla="*/ 22 h 77"/>
                <a:gd name="T28" fmla="*/ 19 w 30"/>
                <a:gd name="T29" fmla="*/ 14 h 77"/>
                <a:gd name="T30" fmla="*/ 14 w 30"/>
                <a:gd name="T31" fmla="*/ 7 h 77"/>
                <a:gd name="T32" fmla="*/ 9 w 30"/>
                <a:gd name="T33" fmla="*/ 15 h 77"/>
                <a:gd name="T34" fmla="*/ 9 w 30"/>
                <a:gd name="T35" fmla="*/ 17 h 77"/>
                <a:gd name="T36" fmla="*/ 9 w 30"/>
                <a:gd name="T37" fmla="*/ 19 h 77"/>
                <a:gd name="T38" fmla="*/ 0 w 30"/>
                <a:gd name="T39" fmla="*/ 19 h 77"/>
                <a:gd name="T40" fmla="*/ 0 w 30"/>
                <a:gd name="T41" fmla="*/ 12 h 77"/>
                <a:gd name="T42" fmla="*/ 15 w 30"/>
                <a:gd name="T43" fmla="*/ 0 h 77"/>
                <a:gd name="T44" fmla="*/ 29 w 30"/>
                <a:gd name="T45" fmla="*/ 13 h 77"/>
                <a:gd name="T46" fmla="*/ 29 w 30"/>
                <a:gd name="T47" fmla="*/ 17 h 77"/>
                <a:gd name="T48" fmla="*/ 29 w 30"/>
                <a:gd name="T49" fmla="*/ 20 h 77"/>
                <a:gd name="T50" fmla="*/ 22 w 30"/>
                <a:gd name="T51" fmla="*/ 34 h 77"/>
                <a:gd name="T52" fmla="*/ 28 w 30"/>
                <a:gd name="T53" fmla="*/ 39 h 77"/>
                <a:gd name="T54" fmla="*/ 30 w 30"/>
                <a:gd name="T55" fmla="*/ 48 h 77"/>
                <a:gd name="T56" fmla="*/ 30 w 30"/>
                <a:gd name="T57" fmla="*/ 64 h 77"/>
                <a:gd name="T58" fmla="*/ 14 w 30"/>
                <a:gd name="T59" fmla="*/ 77 h 77"/>
                <a:gd name="T60" fmla="*/ 0 w 30"/>
                <a:gd name="T61" fmla="*/ 64 h 77"/>
                <a:gd name="T62" fmla="*/ 0 w 30"/>
                <a:gd name="T63" fmla="*/ 54 h 77"/>
                <a:gd name="T64" fmla="*/ 9 w 30"/>
                <a:gd name="T65" fmla="*/ 54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0" h="77">
                  <a:moveTo>
                    <a:pt x="9" y="54"/>
                  </a:moveTo>
                  <a:cubicBezTo>
                    <a:pt x="9" y="62"/>
                    <a:pt x="9" y="62"/>
                    <a:pt x="9" y="62"/>
                  </a:cubicBezTo>
                  <a:cubicBezTo>
                    <a:pt x="9" y="65"/>
                    <a:pt x="9" y="67"/>
                    <a:pt x="10" y="68"/>
                  </a:cubicBezTo>
                  <a:cubicBezTo>
                    <a:pt x="11" y="69"/>
                    <a:pt x="13" y="70"/>
                    <a:pt x="16" y="70"/>
                  </a:cubicBezTo>
                  <a:cubicBezTo>
                    <a:pt x="18" y="70"/>
                    <a:pt x="20" y="68"/>
                    <a:pt x="21" y="65"/>
                  </a:cubicBezTo>
                  <a:cubicBezTo>
                    <a:pt x="21" y="64"/>
                    <a:pt x="21" y="62"/>
                    <a:pt x="21" y="58"/>
                  </a:cubicBezTo>
                  <a:cubicBezTo>
                    <a:pt x="21" y="52"/>
                    <a:pt x="21" y="52"/>
                    <a:pt x="21" y="52"/>
                  </a:cubicBezTo>
                  <a:cubicBezTo>
                    <a:pt x="21" y="48"/>
                    <a:pt x="21" y="45"/>
                    <a:pt x="20" y="43"/>
                  </a:cubicBezTo>
                  <a:cubicBezTo>
                    <a:pt x="18" y="41"/>
                    <a:pt x="16" y="39"/>
                    <a:pt x="12" y="39"/>
                  </a:cubicBezTo>
                  <a:cubicBezTo>
                    <a:pt x="11" y="39"/>
                    <a:pt x="11" y="39"/>
                    <a:pt x="10" y="39"/>
                  </a:cubicBezTo>
                  <a:cubicBezTo>
                    <a:pt x="9" y="39"/>
                    <a:pt x="8" y="40"/>
                    <a:pt x="7" y="40"/>
                  </a:cubicBezTo>
                  <a:cubicBezTo>
                    <a:pt x="7" y="31"/>
                    <a:pt x="7" y="31"/>
                    <a:pt x="7" y="31"/>
                  </a:cubicBezTo>
                  <a:cubicBezTo>
                    <a:pt x="9" y="31"/>
                    <a:pt x="9" y="31"/>
                    <a:pt x="9" y="31"/>
                  </a:cubicBezTo>
                  <a:cubicBezTo>
                    <a:pt x="16" y="31"/>
                    <a:pt x="19" y="28"/>
                    <a:pt x="19" y="22"/>
                  </a:cubicBezTo>
                  <a:cubicBezTo>
                    <a:pt x="19" y="14"/>
                    <a:pt x="19" y="14"/>
                    <a:pt x="19" y="14"/>
                  </a:cubicBezTo>
                  <a:cubicBezTo>
                    <a:pt x="19" y="9"/>
                    <a:pt x="18" y="7"/>
                    <a:pt x="14" y="7"/>
                  </a:cubicBezTo>
                  <a:cubicBezTo>
                    <a:pt x="11" y="7"/>
                    <a:pt x="9" y="10"/>
                    <a:pt x="9" y="15"/>
                  </a:cubicBezTo>
                  <a:cubicBezTo>
                    <a:pt x="9" y="17"/>
                    <a:pt x="9" y="17"/>
                    <a:pt x="9" y="17"/>
                  </a:cubicBezTo>
                  <a:cubicBezTo>
                    <a:pt x="9" y="19"/>
                    <a:pt x="9" y="19"/>
                    <a:pt x="9" y="19"/>
                  </a:cubicBezTo>
                  <a:cubicBezTo>
                    <a:pt x="0" y="19"/>
                    <a:pt x="0" y="19"/>
                    <a:pt x="0" y="19"/>
                  </a:cubicBezTo>
                  <a:cubicBezTo>
                    <a:pt x="0" y="12"/>
                    <a:pt x="0" y="12"/>
                    <a:pt x="0" y="12"/>
                  </a:cubicBezTo>
                  <a:cubicBezTo>
                    <a:pt x="0" y="4"/>
                    <a:pt x="5" y="0"/>
                    <a:pt x="15" y="0"/>
                  </a:cubicBezTo>
                  <a:cubicBezTo>
                    <a:pt x="24" y="0"/>
                    <a:pt x="29" y="4"/>
                    <a:pt x="29" y="13"/>
                  </a:cubicBezTo>
                  <a:cubicBezTo>
                    <a:pt x="29" y="17"/>
                    <a:pt x="29" y="17"/>
                    <a:pt x="29" y="17"/>
                  </a:cubicBezTo>
                  <a:cubicBezTo>
                    <a:pt x="29" y="20"/>
                    <a:pt x="29" y="20"/>
                    <a:pt x="29" y="20"/>
                  </a:cubicBezTo>
                  <a:cubicBezTo>
                    <a:pt x="29" y="27"/>
                    <a:pt x="26" y="31"/>
                    <a:pt x="22" y="34"/>
                  </a:cubicBezTo>
                  <a:cubicBezTo>
                    <a:pt x="25" y="35"/>
                    <a:pt x="27" y="36"/>
                    <a:pt x="28" y="39"/>
                  </a:cubicBezTo>
                  <a:cubicBezTo>
                    <a:pt x="29" y="41"/>
                    <a:pt x="30" y="44"/>
                    <a:pt x="30" y="48"/>
                  </a:cubicBezTo>
                  <a:cubicBezTo>
                    <a:pt x="30" y="64"/>
                    <a:pt x="30" y="64"/>
                    <a:pt x="30" y="64"/>
                  </a:cubicBezTo>
                  <a:cubicBezTo>
                    <a:pt x="30" y="73"/>
                    <a:pt x="25" y="77"/>
                    <a:pt x="14" y="77"/>
                  </a:cubicBezTo>
                  <a:cubicBezTo>
                    <a:pt x="5" y="77"/>
                    <a:pt x="0" y="73"/>
                    <a:pt x="0" y="64"/>
                  </a:cubicBezTo>
                  <a:cubicBezTo>
                    <a:pt x="0" y="54"/>
                    <a:pt x="0" y="54"/>
                    <a:pt x="0" y="54"/>
                  </a:cubicBezTo>
                  <a:lnTo>
                    <a:pt x="9" y="54"/>
                  </a:lnTo>
                  <a:close/>
                </a:path>
              </a:pathLst>
            </a:custGeom>
            <a:solidFill>
              <a:srgbClr val="FFFFFF"/>
            </a:solidFill>
            <a:ln w="15875" cap="flat">
              <a:noFill/>
              <a:prstDash val="solid"/>
              <a:miter lim="800000"/>
            </a:ln>
          </p:spPr>
          <p:txBody>
            <a:bodyPr vert="horz" wrap="square" lIns="121920" tIns="60960" rIns="121920" bIns="60960" numCol="1" anchor="t" anchorCtr="0" compatLnSpc="1"/>
            <a:lstStyle/>
            <a:p>
              <a:endParaRPr lang="zh-CN" altLang="en-US" sz="2400"/>
            </a:p>
          </p:txBody>
        </p:sp>
      </p:grpSp>
      <p:grpSp>
        <p:nvGrpSpPr>
          <p:cNvPr id="63" name="组合 62"/>
          <p:cNvGrpSpPr/>
          <p:nvPr/>
        </p:nvGrpSpPr>
        <p:grpSpPr>
          <a:xfrm>
            <a:off x="2015837" y="4308729"/>
            <a:ext cx="1328649" cy="1223201"/>
            <a:chOff x="5722963" y="2742165"/>
            <a:chExt cx="500063" cy="460375"/>
          </a:xfrm>
        </p:grpSpPr>
        <p:sp>
          <p:nvSpPr>
            <p:cNvPr id="64" name="Freeform 55"/>
            <p:cNvSpPr/>
            <p:nvPr/>
          </p:nvSpPr>
          <p:spPr bwMode="auto">
            <a:xfrm>
              <a:off x="5742013" y="2745340"/>
              <a:ext cx="481013" cy="457200"/>
            </a:xfrm>
            <a:custGeom>
              <a:avLst/>
              <a:gdLst>
                <a:gd name="T0" fmla="*/ 137 w 303"/>
                <a:gd name="T1" fmla="*/ 288 h 288"/>
                <a:gd name="T2" fmla="*/ 0 w 303"/>
                <a:gd name="T3" fmla="*/ 174 h 288"/>
                <a:gd name="T4" fmla="*/ 2 w 303"/>
                <a:gd name="T5" fmla="*/ 15 h 288"/>
                <a:gd name="T6" fmla="*/ 54 w 303"/>
                <a:gd name="T7" fmla="*/ 10 h 288"/>
                <a:gd name="T8" fmla="*/ 85 w 303"/>
                <a:gd name="T9" fmla="*/ 43 h 288"/>
                <a:gd name="T10" fmla="*/ 106 w 303"/>
                <a:gd name="T11" fmla="*/ 22 h 288"/>
                <a:gd name="T12" fmla="*/ 128 w 303"/>
                <a:gd name="T13" fmla="*/ 0 h 288"/>
                <a:gd name="T14" fmla="*/ 303 w 303"/>
                <a:gd name="T15" fmla="*/ 150 h 288"/>
                <a:gd name="T16" fmla="*/ 137 w 303"/>
                <a:gd name="T17" fmla="*/ 288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3" h="288">
                  <a:moveTo>
                    <a:pt x="137" y="288"/>
                  </a:moveTo>
                  <a:lnTo>
                    <a:pt x="0" y="174"/>
                  </a:lnTo>
                  <a:lnTo>
                    <a:pt x="2" y="15"/>
                  </a:lnTo>
                  <a:lnTo>
                    <a:pt x="54" y="10"/>
                  </a:lnTo>
                  <a:lnTo>
                    <a:pt x="85" y="43"/>
                  </a:lnTo>
                  <a:lnTo>
                    <a:pt x="106" y="22"/>
                  </a:lnTo>
                  <a:lnTo>
                    <a:pt x="128" y="0"/>
                  </a:lnTo>
                  <a:lnTo>
                    <a:pt x="303" y="150"/>
                  </a:lnTo>
                  <a:lnTo>
                    <a:pt x="137" y="288"/>
                  </a:lnTo>
                  <a:close/>
                </a:path>
              </a:pathLst>
            </a:custGeom>
            <a:gradFill flip="none" rotWithShape="1">
              <a:gsLst>
                <a:gs pos="73000">
                  <a:srgbClr val="0D0D0D">
                    <a:alpha val="0"/>
                  </a:srgbClr>
                </a:gs>
                <a:gs pos="100000">
                  <a:schemeClr val="tx1">
                    <a:lumMod val="95000"/>
                    <a:lumOff val="5000"/>
                    <a:alpha val="0"/>
                  </a:schemeClr>
                </a:gs>
                <a:gs pos="0">
                  <a:schemeClr val="tx1">
                    <a:lumMod val="95000"/>
                    <a:lumOff val="5000"/>
                    <a:alpha val="55000"/>
                  </a:schemeClr>
                </a:gs>
              </a:gsLst>
              <a:lin ang="2700000" scaled="1"/>
              <a:tileRect/>
            </a:gradFill>
            <a:ln>
              <a:noFill/>
            </a:ln>
          </p:spPr>
          <p:txBody>
            <a:bodyPr vert="horz" wrap="square" lIns="121920" tIns="60960" rIns="121920" bIns="60960" numCol="1" anchor="t" anchorCtr="0" compatLnSpc="1"/>
            <a:lstStyle/>
            <a:p>
              <a:endParaRPr lang="zh-CN" altLang="en-US" sz="2400"/>
            </a:p>
          </p:txBody>
        </p:sp>
        <p:sp>
          <p:nvSpPr>
            <p:cNvPr id="65" name="Freeform 56"/>
            <p:cNvSpPr>
              <a:spLocks noEditPoints="1"/>
            </p:cNvSpPr>
            <p:nvPr/>
          </p:nvSpPr>
          <p:spPr bwMode="auto">
            <a:xfrm>
              <a:off x="5722963" y="2742165"/>
              <a:ext cx="115888" cy="290513"/>
            </a:xfrm>
            <a:custGeom>
              <a:avLst/>
              <a:gdLst>
                <a:gd name="T0" fmla="*/ 17 w 31"/>
                <a:gd name="T1" fmla="*/ 0 h 77"/>
                <a:gd name="T2" fmla="*/ 28 w 31"/>
                <a:gd name="T3" fmla="*/ 5 h 77"/>
                <a:gd name="T4" fmla="*/ 31 w 31"/>
                <a:gd name="T5" fmla="*/ 18 h 77"/>
                <a:gd name="T6" fmla="*/ 31 w 31"/>
                <a:gd name="T7" fmla="*/ 63 h 77"/>
                <a:gd name="T8" fmla="*/ 27 w 31"/>
                <a:gd name="T9" fmla="*/ 74 h 77"/>
                <a:gd name="T10" fmla="*/ 16 w 31"/>
                <a:gd name="T11" fmla="*/ 77 h 77"/>
                <a:gd name="T12" fmla="*/ 2 w 31"/>
                <a:gd name="T13" fmla="*/ 72 h 77"/>
                <a:gd name="T14" fmla="*/ 0 w 31"/>
                <a:gd name="T15" fmla="*/ 57 h 77"/>
                <a:gd name="T16" fmla="*/ 0 w 31"/>
                <a:gd name="T17" fmla="*/ 21 h 77"/>
                <a:gd name="T18" fmla="*/ 3 w 31"/>
                <a:gd name="T19" fmla="*/ 6 h 77"/>
                <a:gd name="T20" fmla="*/ 17 w 31"/>
                <a:gd name="T21" fmla="*/ 0 h 77"/>
                <a:gd name="T22" fmla="*/ 16 w 31"/>
                <a:gd name="T23" fmla="*/ 70 h 77"/>
                <a:gd name="T24" fmla="*/ 22 w 31"/>
                <a:gd name="T25" fmla="*/ 59 h 77"/>
                <a:gd name="T26" fmla="*/ 22 w 31"/>
                <a:gd name="T27" fmla="*/ 17 h 77"/>
                <a:gd name="T28" fmla="*/ 16 w 31"/>
                <a:gd name="T29" fmla="*/ 7 h 77"/>
                <a:gd name="T30" fmla="*/ 9 w 31"/>
                <a:gd name="T31" fmla="*/ 17 h 77"/>
                <a:gd name="T32" fmla="*/ 9 w 31"/>
                <a:gd name="T33" fmla="*/ 20 h 77"/>
                <a:gd name="T34" fmla="*/ 9 w 31"/>
                <a:gd name="T35" fmla="*/ 23 h 77"/>
                <a:gd name="T36" fmla="*/ 9 w 31"/>
                <a:gd name="T37" fmla="*/ 35 h 77"/>
                <a:gd name="T38" fmla="*/ 9 w 31"/>
                <a:gd name="T39" fmla="*/ 48 h 77"/>
                <a:gd name="T40" fmla="*/ 9 w 31"/>
                <a:gd name="T41" fmla="*/ 59 h 77"/>
                <a:gd name="T42" fmla="*/ 16 w 31"/>
                <a:gd name="T43" fmla="*/ 7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 h="77">
                  <a:moveTo>
                    <a:pt x="17" y="0"/>
                  </a:moveTo>
                  <a:cubicBezTo>
                    <a:pt x="22" y="0"/>
                    <a:pt x="26" y="2"/>
                    <a:pt x="28" y="5"/>
                  </a:cubicBezTo>
                  <a:cubicBezTo>
                    <a:pt x="30" y="8"/>
                    <a:pt x="31" y="12"/>
                    <a:pt x="31" y="18"/>
                  </a:cubicBezTo>
                  <a:cubicBezTo>
                    <a:pt x="31" y="63"/>
                    <a:pt x="31" y="63"/>
                    <a:pt x="31" y="63"/>
                  </a:cubicBezTo>
                  <a:cubicBezTo>
                    <a:pt x="31" y="67"/>
                    <a:pt x="30" y="71"/>
                    <a:pt x="27" y="74"/>
                  </a:cubicBezTo>
                  <a:cubicBezTo>
                    <a:pt x="24" y="76"/>
                    <a:pt x="21" y="77"/>
                    <a:pt x="16" y="77"/>
                  </a:cubicBezTo>
                  <a:cubicBezTo>
                    <a:pt x="9" y="77"/>
                    <a:pt x="5" y="76"/>
                    <a:pt x="2" y="72"/>
                  </a:cubicBezTo>
                  <a:cubicBezTo>
                    <a:pt x="1" y="69"/>
                    <a:pt x="0" y="64"/>
                    <a:pt x="0" y="57"/>
                  </a:cubicBezTo>
                  <a:cubicBezTo>
                    <a:pt x="0" y="21"/>
                    <a:pt x="0" y="21"/>
                    <a:pt x="0" y="21"/>
                  </a:cubicBezTo>
                  <a:cubicBezTo>
                    <a:pt x="0" y="14"/>
                    <a:pt x="1" y="8"/>
                    <a:pt x="3" y="6"/>
                  </a:cubicBezTo>
                  <a:cubicBezTo>
                    <a:pt x="5" y="2"/>
                    <a:pt x="10" y="0"/>
                    <a:pt x="17" y="0"/>
                  </a:cubicBezTo>
                  <a:close/>
                  <a:moveTo>
                    <a:pt x="16" y="70"/>
                  </a:moveTo>
                  <a:cubicBezTo>
                    <a:pt x="20" y="70"/>
                    <a:pt x="22" y="66"/>
                    <a:pt x="22" y="59"/>
                  </a:cubicBezTo>
                  <a:cubicBezTo>
                    <a:pt x="22" y="17"/>
                    <a:pt x="22" y="17"/>
                    <a:pt x="22" y="17"/>
                  </a:cubicBezTo>
                  <a:cubicBezTo>
                    <a:pt x="22" y="10"/>
                    <a:pt x="20" y="7"/>
                    <a:pt x="16" y="7"/>
                  </a:cubicBezTo>
                  <a:cubicBezTo>
                    <a:pt x="11" y="7"/>
                    <a:pt x="9" y="11"/>
                    <a:pt x="9" y="17"/>
                  </a:cubicBezTo>
                  <a:cubicBezTo>
                    <a:pt x="9" y="20"/>
                    <a:pt x="9" y="20"/>
                    <a:pt x="9" y="20"/>
                  </a:cubicBezTo>
                  <a:cubicBezTo>
                    <a:pt x="9" y="23"/>
                    <a:pt x="9" y="23"/>
                    <a:pt x="9" y="23"/>
                  </a:cubicBezTo>
                  <a:cubicBezTo>
                    <a:pt x="9" y="35"/>
                    <a:pt x="9" y="35"/>
                    <a:pt x="9" y="35"/>
                  </a:cubicBezTo>
                  <a:cubicBezTo>
                    <a:pt x="9" y="48"/>
                    <a:pt x="9" y="48"/>
                    <a:pt x="9" y="48"/>
                  </a:cubicBezTo>
                  <a:cubicBezTo>
                    <a:pt x="9" y="59"/>
                    <a:pt x="9" y="59"/>
                    <a:pt x="9" y="59"/>
                  </a:cubicBezTo>
                  <a:cubicBezTo>
                    <a:pt x="9" y="66"/>
                    <a:pt x="11" y="70"/>
                    <a:pt x="16" y="70"/>
                  </a:cubicBezTo>
                  <a:close/>
                </a:path>
              </a:pathLst>
            </a:custGeom>
            <a:solidFill>
              <a:srgbClr val="FFFFFF"/>
            </a:solidFill>
            <a:ln w="15875" cap="flat">
              <a:noFill/>
              <a:prstDash val="solid"/>
              <a:miter lim="800000"/>
            </a:ln>
          </p:spPr>
          <p:txBody>
            <a:bodyPr vert="horz" wrap="square" lIns="121920" tIns="60960" rIns="121920" bIns="60960" numCol="1" anchor="t" anchorCtr="0" compatLnSpc="1"/>
            <a:lstStyle/>
            <a:p>
              <a:endParaRPr lang="zh-CN" altLang="en-US" sz="2400"/>
            </a:p>
          </p:txBody>
        </p:sp>
        <p:sp>
          <p:nvSpPr>
            <p:cNvPr id="66" name="Freeform 57"/>
            <p:cNvSpPr/>
            <p:nvPr/>
          </p:nvSpPr>
          <p:spPr bwMode="auto">
            <a:xfrm>
              <a:off x="5876951" y="2745340"/>
              <a:ext cx="68263" cy="287338"/>
            </a:xfrm>
            <a:custGeom>
              <a:avLst/>
              <a:gdLst>
                <a:gd name="T0" fmla="*/ 0 w 18"/>
                <a:gd name="T1" fmla="*/ 11 h 76"/>
                <a:gd name="T2" fmla="*/ 11 w 18"/>
                <a:gd name="T3" fmla="*/ 0 h 76"/>
                <a:gd name="T4" fmla="*/ 18 w 18"/>
                <a:gd name="T5" fmla="*/ 0 h 76"/>
                <a:gd name="T6" fmla="*/ 18 w 18"/>
                <a:gd name="T7" fmla="*/ 76 h 76"/>
                <a:gd name="T8" fmla="*/ 8 w 18"/>
                <a:gd name="T9" fmla="*/ 76 h 76"/>
                <a:gd name="T10" fmla="*/ 8 w 18"/>
                <a:gd name="T11" fmla="*/ 19 h 76"/>
                <a:gd name="T12" fmla="*/ 0 w 18"/>
                <a:gd name="T13" fmla="*/ 19 h 76"/>
                <a:gd name="T14" fmla="*/ 0 w 18"/>
                <a:gd name="T15" fmla="*/ 11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 h="76">
                  <a:moveTo>
                    <a:pt x="0" y="11"/>
                  </a:moveTo>
                  <a:cubicBezTo>
                    <a:pt x="7" y="10"/>
                    <a:pt x="10" y="7"/>
                    <a:pt x="11" y="0"/>
                  </a:cubicBezTo>
                  <a:cubicBezTo>
                    <a:pt x="18" y="0"/>
                    <a:pt x="18" y="0"/>
                    <a:pt x="18" y="0"/>
                  </a:cubicBezTo>
                  <a:cubicBezTo>
                    <a:pt x="18" y="76"/>
                    <a:pt x="18" y="76"/>
                    <a:pt x="18" y="76"/>
                  </a:cubicBezTo>
                  <a:cubicBezTo>
                    <a:pt x="8" y="76"/>
                    <a:pt x="8" y="76"/>
                    <a:pt x="8" y="76"/>
                  </a:cubicBezTo>
                  <a:cubicBezTo>
                    <a:pt x="8" y="19"/>
                    <a:pt x="8" y="19"/>
                    <a:pt x="8" y="19"/>
                  </a:cubicBezTo>
                  <a:cubicBezTo>
                    <a:pt x="0" y="19"/>
                    <a:pt x="0" y="19"/>
                    <a:pt x="0" y="19"/>
                  </a:cubicBezTo>
                  <a:lnTo>
                    <a:pt x="0" y="11"/>
                  </a:lnTo>
                  <a:close/>
                </a:path>
              </a:pathLst>
            </a:custGeom>
            <a:solidFill>
              <a:srgbClr val="FFFFFF"/>
            </a:solidFill>
            <a:ln w="15875" cap="flat">
              <a:noFill/>
              <a:prstDash val="solid"/>
              <a:miter lim="800000"/>
            </a:ln>
          </p:spPr>
          <p:txBody>
            <a:bodyPr vert="horz" wrap="square" lIns="121920" tIns="60960" rIns="121920" bIns="60960" numCol="1" anchor="t" anchorCtr="0" compatLnSpc="1"/>
            <a:lstStyle/>
            <a:p>
              <a:endParaRPr lang="zh-CN" altLang="en-US" sz="2400"/>
            </a:p>
          </p:txBody>
        </p:sp>
      </p:grpSp>
      <p:grpSp>
        <p:nvGrpSpPr>
          <p:cNvPr id="67" name="组合 66"/>
          <p:cNvGrpSpPr/>
          <p:nvPr/>
        </p:nvGrpSpPr>
        <p:grpSpPr>
          <a:xfrm>
            <a:off x="4470238" y="2961283"/>
            <a:ext cx="1339125" cy="1206045"/>
            <a:chOff x="952501" y="6013451"/>
            <a:chExt cx="511175" cy="460375"/>
          </a:xfrm>
        </p:grpSpPr>
        <p:sp>
          <p:nvSpPr>
            <p:cNvPr id="68" name="Freeform 58"/>
            <p:cNvSpPr/>
            <p:nvPr/>
          </p:nvSpPr>
          <p:spPr bwMode="auto">
            <a:xfrm>
              <a:off x="971551" y="6021388"/>
              <a:ext cx="492125" cy="452438"/>
            </a:xfrm>
            <a:custGeom>
              <a:avLst/>
              <a:gdLst>
                <a:gd name="T0" fmla="*/ 137 w 310"/>
                <a:gd name="T1" fmla="*/ 285 h 285"/>
                <a:gd name="T2" fmla="*/ 0 w 310"/>
                <a:gd name="T3" fmla="*/ 171 h 285"/>
                <a:gd name="T4" fmla="*/ 2 w 310"/>
                <a:gd name="T5" fmla="*/ 12 h 285"/>
                <a:gd name="T6" fmla="*/ 54 w 310"/>
                <a:gd name="T7" fmla="*/ 7 h 285"/>
                <a:gd name="T8" fmla="*/ 87 w 310"/>
                <a:gd name="T9" fmla="*/ 40 h 285"/>
                <a:gd name="T10" fmla="*/ 97 w 310"/>
                <a:gd name="T11" fmla="*/ 7 h 285"/>
                <a:gd name="T12" fmla="*/ 137 w 310"/>
                <a:gd name="T13" fmla="*/ 0 h 285"/>
                <a:gd name="T14" fmla="*/ 310 w 310"/>
                <a:gd name="T15" fmla="*/ 150 h 285"/>
                <a:gd name="T16" fmla="*/ 137 w 310"/>
                <a:gd name="T17" fmla="*/ 285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0" h="285">
                  <a:moveTo>
                    <a:pt x="137" y="285"/>
                  </a:moveTo>
                  <a:lnTo>
                    <a:pt x="0" y="171"/>
                  </a:lnTo>
                  <a:lnTo>
                    <a:pt x="2" y="12"/>
                  </a:lnTo>
                  <a:lnTo>
                    <a:pt x="54" y="7"/>
                  </a:lnTo>
                  <a:lnTo>
                    <a:pt x="87" y="40"/>
                  </a:lnTo>
                  <a:lnTo>
                    <a:pt x="97" y="7"/>
                  </a:lnTo>
                  <a:lnTo>
                    <a:pt x="137" y="0"/>
                  </a:lnTo>
                  <a:lnTo>
                    <a:pt x="310" y="150"/>
                  </a:lnTo>
                  <a:lnTo>
                    <a:pt x="137" y="285"/>
                  </a:lnTo>
                  <a:close/>
                </a:path>
              </a:pathLst>
            </a:custGeom>
            <a:gradFill flip="none" rotWithShape="1">
              <a:gsLst>
                <a:gs pos="73000">
                  <a:srgbClr val="0D0D0D">
                    <a:alpha val="0"/>
                  </a:srgbClr>
                </a:gs>
                <a:gs pos="100000">
                  <a:schemeClr val="tx1">
                    <a:lumMod val="95000"/>
                    <a:lumOff val="5000"/>
                    <a:alpha val="0"/>
                  </a:schemeClr>
                </a:gs>
                <a:gs pos="0">
                  <a:schemeClr val="tx1">
                    <a:lumMod val="95000"/>
                    <a:lumOff val="5000"/>
                    <a:alpha val="55000"/>
                  </a:schemeClr>
                </a:gs>
              </a:gsLst>
              <a:lin ang="2700000" scaled="1"/>
              <a:tileRect/>
            </a:gradFill>
            <a:ln>
              <a:noFill/>
            </a:ln>
          </p:spPr>
          <p:txBody>
            <a:bodyPr vert="horz" wrap="square" lIns="121920" tIns="60960" rIns="121920" bIns="60960" numCol="1" anchor="t" anchorCtr="0" compatLnSpc="1"/>
            <a:lstStyle/>
            <a:p>
              <a:endParaRPr lang="zh-CN" altLang="en-US" sz="2400"/>
            </a:p>
          </p:txBody>
        </p:sp>
        <p:sp>
          <p:nvSpPr>
            <p:cNvPr id="69" name="Freeform 59"/>
            <p:cNvSpPr>
              <a:spLocks noEditPoints="1"/>
            </p:cNvSpPr>
            <p:nvPr/>
          </p:nvSpPr>
          <p:spPr bwMode="auto">
            <a:xfrm>
              <a:off x="952501" y="6013451"/>
              <a:ext cx="115888" cy="290513"/>
            </a:xfrm>
            <a:custGeom>
              <a:avLst/>
              <a:gdLst>
                <a:gd name="T0" fmla="*/ 17 w 31"/>
                <a:gd name="T1" fmla="*/ 0 h 77"/>
                <a:gd name="T2" fmla="*/ 28 w 31"/>
                <a:gd name="T3" fmla="*/ 5 h 77"/>
                <a:gd name="T4" fmla="*/ 31 w 31"/>
                <a:gd name="T5" fmla="*/ 18 h 77"/>
                <a:gd name="T6" fmla="*/ 31 w 31"/>
                <a:gd name="T7" fmla="*/ 62 h 77"/>
                <a:gd name="T8" fmla="*/ 27 w 31"/>
                <a:gd name="T9" fmla="*/ 73 h 77"/>
                <a:gd name="T10" fmla="*/ 16 w 31"/>
                <a:gd name="T11" fmla="*/ 77 h 77"/>
                <a:gd name="T12" fmla="*/ 3 w 31"/>
                <a:gd name="T13" fmla="*/ 71 h 77"/>
                <a:gd name="T14" fmla="*/ 0 w 31"/>
                <a:gd name="T15" fmla="*/ 56 h 77"/>
                <a:gd name="T16" fmla="*/ 0 w 31"/>
                <a:gd name="T17" fmla="*/ 21 h 77"/>
                <a:gd name="T18" fmla="*/ 3 w 31"/>
                <a:gd name="T19" fmla="*/ 5 h 77"/>
                <a:gd name="T20" fmla="*/ 17 w 31"/>
                <a:gd name="T21" fmla="*/ 0 h 77"/>
                <a:gd name="T22" fmla="*/ 16 w 31"/>
                <a:gd name="T23" fmla="*/ 70 h 77"/>
                <a:gd name="T24" fmla="*/ 22 w 31"/>
                <a:gd name="T25" fmla="*/ 59 h 77"/>
                <a:gd name="T26" fmla="*/ 22 w 31"/>
                <a:gd name="T27" fmla="*/ 17 h 77"/>
                <a:gd name="T28" fmla="*/ 16 w 31"/>
                <a:gd name="T29" fmla="*/ 7 h 77"/>
                <a:gd name="T30" fmla="*/ 9 w 31"/>
                <a:gd name="T31" fmla="*/ 17 h 77"/>
                <a:gd name="T32" fmla="*/ 9 w 31"/>
                <a:gd name="T33" fmla="*/ 20 h 77"/>
                <a:gd name="T34" fmla="*/ 9 w 31"/>
                <a:gd name="T35" fmla="*/ 23 h 77"/>
                <a:gd name="T36" fmla="*/ 9 w 31"/>
                <a:gd name="T37" fmla="*/ 35 h 77"/>
                <a:gd name="T38" fmla="*/ 9 w 31"/>
                <a:gd name="T39" fmla="*/ 48 h 77"/>
                <a:gd name="T40" fmla="*/ 9 w 31"/>
                <a:gd name="T41" fmla="*/ 59 h 77"/>
                <a:gd name="T42" fmla="*/ 16 w 31"/>
                <a:gd name="T43" fmla="*/ 7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 h="77">
                  <a:moveTo>
                    <a:pt x="17" y="0"/>
                  </a:moveTo>
                  <a:cubicBezTo>
                    <a:pt x="22" y="0"/>
                    <a:pt x="26" y="1"/>
                    <a:pt x="28" y="5"/>
                  </a:cubicBezTo>
                  <a:cubicBezTo>
                    <a:pt x="30" y="8"/>
                    <a:pt x="31" y="12"/>
                    <a:pt x="31" y="18"/>
                  </a:cubicBezTo>
                  <a:cubicBezTo>
                    <a:pt x="31" y="62"/>
                    <a:pt x="31" y="62"/>
                    <a:pt x="31" y="62"/>
                  </a:cubicBezTo>
                  <a:cubicBezTo>
                    <a:pt x="31" y="67"/>
                    <a:pt x="30" y="71"/>
                    <a:pt x="27" y="73"/>
                  </a:cubicBezTo>
                  <a:cubicBezTo>
                    <a:pt x="25" y="76"/>
                    <a:pt x="21" y="77"/>
                    <a:pt x="16" y="77"/>
                  </a:cubicBezTo>
                  <a:cubicBezTo>
                    <a:pt x="9" y="77"/>
                    <a:pt x="5" y="75"/>
                    <a:pt x="3" y="71"/>
                  </a:cubicBezTo>
                  <a:cubicBezTo>
                    <a:pt x="1" y="69"/>
                    <a:pt x="0" y="64"/>
                    <a:pt x="0" y="56"/>
                  </a:cubicBezTo>
                  <a:cubicBezTo>
                    <a:pt x="0" y="21"/>
                    <a:pt x="0" y="21"/>
                    <a:pt x="0" y="21"/>
                  </a:cubicBezTo>
                  <a:cubicBezTo>
                    <a:pt x="0" y="13"/>
                    <a:pt x="1" y="8"/>
                    <a:pt x="3" y="5"/>
                  </a:cubicBezTo>
                  <a:cubicBezTo>
                    <a:pt x="5" y="2"/>
                    <a:pt x="10" y="0"/>
                    <a:pt x="17" y="0"/>
                  </a:cubicBezTo>
                  <a:close/>
                  <a:moveTo>
                    <a:pt x="16" y="70"/>
                  </a:moveTo>
                  <a:cubicBezTo>
                    <a:pt x="20" y="70"/>
                    <a:pt x="22" y="66"/>
                    <a:pt x="22" y="59"/>
                  </a:cubicBezTo>
                  <a:cubicBezTo>
                    <a:pt x="22" y="17"/>
                    <a:pt x="22" y="17"/>
                    <a:pt x="22" y="17"/>
                  </a:cubicBezTo>
                  <a:cubicBezTo>
                    <a:pt x="22" y="10"/>
                    <a:pt x="20" y="7"/>
                    <a:pt x="16" y="7"/>
                  </a:cubicBezTo>
                  <a:cubicBezTo>
                    <a:pt x="11" y="7"/>
                    <a:pt x="9" y="10"/>
                    <a:pt x="9" y="17"/>
                  </a:cubicBezTo>
                  <a:cubicBezTo>
                    <a:pt x="9" y="20"/>
                    <a:pt x="9" y="20"/>
                    <a:pt x="9" y="20"/>
                  </a:cubicBezTo>
                  <a:cubicBezTo>
                    <a:pt x="9" y="23"/>
                    <a:pt x="9" y="23"/>
                    <a:pt x="9" y="23"/>
                  </a:cubicBezTo>
                  <a:cubicBezTo>
                    <a:pt x="9" y="35"/>
                    <a:pt x="9" y="35"/>
                    <a:pt x="9" y="35"/>
                  </a:cubicBezTo>
                  <a:cubicBezTo>
                    <a:pt x="9" y="48"/>
                    <a:pt x="9" y="48"/>
                    <a:pt x="9" y="48"/>
                  </a:cubicBezTo>
                  <a:cubicBezTo>
                    <a:pt x="9" y="59"/>
                    <a:pt x="9" y="59"/>
                    <a:pt x="9" y="59"/>
                  </a:cubicBezTo>
                  <a:cubicBezTo>
                    <a:pt x="9" y="66"/>
                    <a:pt x="11" y="70"/>
                    <a:pt x="16" y="70"/>
                  </a:cubicBezTo>
                  <a:close/>
                </a:path>
              </a:pathLst>
            </a:custGeom>
            <a:solidFill>
              <a:srgbClr val="FFFFFF"/>
            </a:solidFill>
            <a:ln w="15875" cap="flat">
              <a:noFill/>
              <a:prstDash val="solid"/>
              <a:miter lim="800000"/>
            </a:ln>
          </p:spPr>
          <p:txBody>
            <a:bodyPr vert="horz" wrap="square" lIns="121920" tIns="60960" rIns="121920" bIns="60960" numCol="1" anchor="t" anchorCtr="0" compatLnSpc="1"/>
            <a:lstStyle/>
            <a:p>
              <a:endParaRPr lang="zh-CN" altLang="en-US" sz="2400"/>
            </a:p>
          </p:txBody>
        </p:sp>
        <p:sp>
          <p:nvSpPr>
            <p:cNvPr id="70" name="Freeform 60"/>
            <p:cNvSpPr/>
            <p:nvPr/>
          </p:nvSpPr>
          <p:spPr bwMode="auto">
            <a:xfrm>
              <a:off x="1090613" y="6013451"/>
              <a:ext cx="117475" cy="290513"/>
            </a:xfrm>
            <a:custGeom>
              <a:avLst/>
              <a:gdLst>
                <a:gd name="T0" fmla="*/ 0 w 31"/>
                <a:gd name="T1" fmla="*/ 16 h 77"/>
                <a:gd name="T2" fmla="*/ 4 w 31"/>
                <a:gd name="T3" fmla="*/ 4 h 77"/>
                <a:gd name="T4" fmla="*/ 16 w 31"/>
                <a:gd name="T5" fmla="*/ 0 h 77"/>
                <a:gd name="T6" fmla="*/ 29 w 31"/>
                <a:gd name="T7" fmla="*/ 6 h 77"/>
                <a:gd name="T8" fmla="*/ 31 w 31"/>
                <a:gd name="T9" fmla="*/ 22 h 77"/>
                <a:gd name="T10" fmla="*/ 30 w 31"/>
                <a:gd name="T11" fmla="*/ 30 h 77"/>
                <a:gd name="T12" fmla="*/ 27 w 31"/>
                <a:gd name="T13" fmla="*/ 38 h 77"/>
                <a:gd name="T14" fmla="*/ 18 w 31"/>
                <a:gd name="T15" fmla="*/ 52 h 77"/>
                <a:gd name="T16" fmla="*/ 11 w 31"/>
                <a:gd name="T17" fmla="*/ 68 h 77"/>
                <a:gd name="T18" fmla="*/ 31 w 31"/>
                <a:gd name="T19" fmla="*/ 68 h 77"/>
                <a:gd name="T20" fmla="*/ 31 w 31"/>
                <a:gd name="T21" fmla="*/ 76 h 77"/>
                <a:gd name="T22" fmla="*/ 8 w 31"/>
                <a:gd name="T23" fmla="*/ 77 h 77"/>
                <a:gd name="T24" fmla="*/ 0 w 31"/>
                <a:gd name="T25" fmla="*/ 76 h 77"/>
                <a:gd name="T26" fmla="*/ 0 w 31"/>
                <a:gd name="T27" fmla="*/ 76 h 77"/>
                <a:gd name="T28" fmla="*/ 5 w 31"/>
                <a:gd name="T29" fmla="*/ 55 h 77"/>
                <a:gd name="T30" fmla="*/ 17 w 31"/>
                <a:gd name="T31" fmla="*/ 37 h 77"/>
                <a:gd name="T32" fmla="*/ 21 w 31"/>
                <a:gd name="T33" fmla="*/ 20 h 77"/>
                <a:gd name="T34" fmla="*/ 21 w 31"/>
                <a:gd name="T35" fmla="*/ 19 h 77"/>
                <a:gd name="T36" fmla="*/ 21 w 31"/>
                <a:gd name="T37" fmla="*/ 17 h 77"/>
                <a:gd name="T38" fmla="*/ 21 w 31"/>
                <a:gd name="T39" fmla="*/ 12 h 77"/>
                <a:gd name="T40" fmla="*/ 15 w 31"/>
                <a:gd name="T41" fmla="*/ 7 h 77"/>
                <a:gd name="T42" fmla="*/ 10 w 31"/>
                <a:gd name="T43" fmla="*/ 16 h 77"/>
                <a:gd name="T44" fmla="*/ 10 w 31"/>
                <a:gd name="T45" fmla="*/ 19 h 77"/>
                <a:gd name="T46" fmla="*/ 10 w 31"/>
                <a:gd name="T47" fmla="*/ 21 h 77"/>
                <a:gd name="T48" fmla="*/ 10 w 31"/>
                <a:gd name="T49" fmla="*/ 23 h 77"/>
                <a:gd name="T50" fmla="*/ 10 w 31"/>
                <a:gd name="T51" fmla="*/ 26 h 77"/>
                <a:gd name="T52" fmla="*/ 0 w 31"/>
                <a:gd name="T53" fmla="*/ 26 h 77"/>
                <a:gd name="T54" fmla="*/ 0 w 31"/>
                <a:gd name="T55" fmla="*/ 16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1" h="77">
                  <a:moveTo>
                    <a:pt x="0" y="16"/>
                  </a:moveTo>
                  <a:cubicBezTo>
                    <a:pt x="0" y="10"/>
                    <a:pt x="2" y="6"/>
                    <a:pt x="4" y="4"/>
                  </a:cubicBezTo>
                  <a:cubicBezTo>
                    <a:pt x="6" y="1"/>
                    <a:pt x="10" y="0"/>
                    <a:pt x="16" y="0"/>
                  </a:cubicBezTo>
                  <a:cubicBezTo>
                    <a:pt x="23" y="0"/>
                    <a:pt x="27" y="2"/>
                    <a:pt x="29" y="6"/>
                  </a:cubicBezTo>
                  <a:cubicBezTo>
                    <a:pt x="30" y="9"/>
                    <a:pt x="31" y="14"/>
                    <a:pt x="31" y="22"/>
                  </a:cubicBezTo>
                  <a:cubicBezTo>
                    <a:pt x="31" y="25"/>
                    <a:pt x="31" y="28"/>
                    <a:pt x="30" y="30"/>
                  </a:cubicBezTo>
                  <a:cubicBezTo>
                    <a:pt x="30" y="32"/>
                    <a:pt x="29" y="35"/>
                    <a:pt x="27" y="38"/>
                  </a:cubicBezTo>
                  <a:cubicBezTo>
                    <a:pt x="18" y="52"/>
                    <a:pt x="18" y="52"/>
                    <a:pt x="18" y="52"/>
                  </a:cubicBezTo>
                  <a:cubicBezTo>
                    <a:pt x="14" y="58"/>
                    <a:pt x="12" y="63"/>
                    <a:pt x="11" y="68"/>
                  </a:cubicBezTo>
                  <a:cubicBezTo>
                    <a:pt x="31" y="68"/>
                    <a:pt x="31" y="68"/>
                    <a:pt x="31" y="68"/>
                  </a:cubicBezTo>
                  <a:cubicBezTo>
                    <a:pt x="31" y="76"/>
                    <a:pt x="31" y="76"/>
                    <a:pt x="31" y="76"/>
                  </a:cubicBezTo>
                  <a:cubicBezTo>
                    <a:pt x="8" y="77"/>
                    <a:pt x="8" y="77"/>
                    <a:pt x="8" y="77"/>
                  </a:cubicBezTo>
                  <a:cubicBezTo>
                    <a:pt x="0" y="76"/>
                    <a:pt x="0" y="76"/>
                    <a:pt x="0" y="76"/>
                  </a:cubicBezTo>
                  <a:cubicBezTo>
                    <a:pt x="0" y="76"/>
                    <a:pt x="0" y="76"/>
                    <a:pt x="0" y="76"/>
                  </a:cubicBezTo>
                  <a:cubicBezTo>
                    <a:pt x="0" y="68"/>
                    <a:pt x="2" y="61"/>
                    <a:pt x="5" y="55"/>
                  </a:cubicBezTo>
                  <a:cubicBezTo>
                    <a:pt x="7" y="51"/>
                    <a:pt x="11" y="45"/>
                    <a:pt x="17" y="37"/>
                  </a:cubicBezTo>
                  <a:cubicBezTo>
                    <a:pt x="20" y="32"/>
                    <a:pt x="21" y="27"/>
                    <a:pt x="21" y="20"/>
                  </a:cubicBezTo>
                  <a:cubicBezTo>
                    <a:pt x="21" y="19"/>
                    <a:pt x="21" y="19"/>
                    <a:pt x="21" y="19"/>
                  </a:cubicBezTo>
                  <a:cubicBezTo>
                    <a:pt x="21" y="17"/>
                    <a:pt x="21" y="17"/>
                    <a:pt x="21" y="17"/>
                  </a:cubicBezTo>
                  <a:cubicBezTo>
                    <a:pt x="21" y="15"/>
                    <a:pt x="21" y="13"/>
                    <a:pt x="21" y="12"/>
                  </a:cubicBezTo>
                  <a:cubicBezTo>
                    <a:pt x="20" y="9"/>
                    <a:pt x="18" y="7"/>
                    <a:pt x="15" y="7"/>
                  </a:cubicBezTo>
                  <a:cubicBezTo>
                    <a:pt x="11" y="7"/>
                    <a:pt x="10" y="10"/>
                    <a:pt x="10" y="16"/>
                  </a:cubicBezTo>
                  <a:cubicBezTo>
                    <a:pt x="10" y="19"/>
                    <a:pt x="10" y="19"/>
                    <a:pt x="10" y="19"/>
                  </a:cubicBezTo>
                  <a:cubicBezTo>
                    <a:pt x="10" y="21"/>
                    <a:pt x="10" y="21"/>
                    <a:pt x="10" y="21"/>
                  </a:cubicBezTo>
                  <a:cubicBezTo>
                    <a:pt x="10" y="23"/>
                    <a:pt x="10" y="23"/>
                    <a:pt x="10" y="23"/>
                  </a:cubicBezTo>
                  <a:cubicBezTo>
                    <a:pt x="10" y="26"/>
                    <a:pt x="10" y="26"/>
                    <a:pt x="10" y="26"/>
                  </a:cubicBezTo>
                  <a:cubicBezTo>
                    <a:pt x="0" y="26"/>
                    <a:pt x="0" y="26"/>
                    <a:pt x="0" y="26"/>
                  </a:cubicBezTo>
                  <a:lnTo>
                    <a:pt x="0" y="16"/>
                  </a:lnTo>
                  <a:close/>
                </a:path>
              </a:pathLst>
            </a:custGeom>
            <a:solidFill>
              <a:srgbClr val="FFFFFF"/>
            </a:solidFill>
            <a:ln w="15875" cap="flat">
              <a:noFill/>
              <a:prstDash val="solid"/>
              <a:miter lim="800000"/>
            </a:ln>
          </p:spPr>
          <p:txBody>
            <a:bodyPr vert="horz" wrap="square" lIns="121920" tIns="60960" rIns="121920" bIns="60960" numCol="1" anchor="t" anchorCtr="0" compatLnSpc="1"/>
            <a:lstStyle/>
            <a:p>
              <a:endParaRPr lang="zh-CN" altLang="en-US" sz="2400"/>
            </a:p>
          </p:txBody>
        </p:sp>
      </p:grpSp>
      <p:sp>
        <p:nvSpPr>
          <p:cNvPr id="91" name="文本框 90"/>
          <p:cNvSpPr txBox="1"/>
          <p:nvPr/>
        </p:nvSpPr>
        <p:spPr>
          <a:xfrm>
            <a:off x="4085101" y="917091"/>
            <a:ext cx="3467616" cy="584775"/>
          </a:xfrm>
          <a:prstGeom prst="rect">
            <a:avLst/>
          </a:prstGeom>
          <a:noFill/>
        </p:spPr>
        <p:txBody>
          <a:bodyPr wrap="none" lIns="91440" tIns="45720" rIns="91440" bIns="45720" rtlCol="0">
            <a:spAutoFit/>
          </a:bodyPr>
          <a:lstStyle/>
          <a:p>
            <a:r>
              <a:rPr lang="zh-CN" altLang="en-US" sz="3200" b="1" dirty="0">
                <a:solidFill>
                  <a:schemeClr val="bg1">
                    <a:lumMod val="50000"/>
                  </a:schemeClr>
                </a:solidFill>
                <a:latin typeface="微软雅黑" panose="020B0503020204020204" pitchFamily="34" charset="-122"/>
                <a:ea typeface="微软雅黑" panose="020B0503020204020204" pitchFamily="34" charset="-122"/>
              </a:rPr>
              <a:t>输入您的标题文字</a:t>
            </a:r>
          </a:p>
        </p:txBody>
      </p:sp>
      <p:grpSp>
        <p:nvGrpSpPr>
          <p:cNvPr id="2" name="组合 1"/>
          <p:cNvGrpSpPr/>
          <p:nvPr/>
        </p:nvGrpSpPr>
        <p:grpSpPr>
          <a:xfrm>
            <a:off x="3646003" y="4791210"/>
            <a:ext cx="2407376" cy="1277104"/>
            <a:chOff x="3508035" y="4207856"/>
            <a:chExt cx="2407376" cy="1277103"/>
          </a:xfrm>
        </p:grpSpPr>
        <p:sp>
          <p:nvSpPr>
            <p:cNvPr id="92" name="矩形 47"/>
            <p:cNvSpPr>
              <a:spLocks noChangeArrowheads="1"/>
            </p:cNvSpPr>
            <p:nvPr/>
          </p:nvSpPr>
          <p:spPr bwMode="auto">
            <a:xfrm>
              <a:off x="3508035" y="4715326"/>
              <a:ext cx="2407376" cy="769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sz="1465" dirty="0">
                  <a:solidFill>
                    <a:schemeClr val="tx1">
                      <a:lumMod val="65000"/>
                      <a:lumOff val="35000"/>
                    </a:schemeClr>
                  </a:solidFill>
                  <a:latin typeface="Arial Unicode MS" panose="020B0604020202020204" pitchFamily="34" charset="-122"/>
                  <a:ea typeface="Arial Unicode MS" panose="020B0604020202020204" pitchFamily="34" charset="-122"/>
                  <a:cs typeface="Arial Unicode MS" panose="020B0604020202020204" pitchFamily="34" charset="-122"/>
                  <a:sym typeface="Calibri" panose="020F0502020204030204" pitchFamily="34" charset="0"/>
                </a:rPr>
                <a:t>This is a sample text. Insert your desired text here. </a:t>
              </a:r>
            </a:p>
          </p:txBody>
        </p:sp>
        <p:sp>
          <p:nvSpPr>
            <p:cNvPr id="93" name="文本框 48"/>
            <p:cNvSpPr>
              <a:spLocks noChangeArrowheads="1"/>
            </p:cNvSpPr>
            <p:nvPr/>
          </p:nvSpPr>
          <p:spPr bwMode="auto">
            <a:xfrm>
              <a:off x="3508035" y="4207856"/>
              <a:ext cx="182037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2400" b="1" dirty="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rPr>
                <a:t>TITLE</a:t>
              </a:r>
              <a:r>
                <a:rPr lang="en-US" sz="2400" b="1" dirty="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rPr>
                <a:t> HERE</a:t>
              </a:r>
              <a:endParaRPr lang="zh-CN" altLang="en-US" sz="2400" b="1" dirty="0">
                <a:solidFill>
                  <a:schemeClr val="tx1">
                    <a:lumMod val="65000"/>
                    <a:lumOff val="35000"/>
                  </a:schemeClr>
                </a:solidFill>
                <a:latin typeface="Calibri" panose="020F0502020204030204" pitchFamily="34" charset="0"/>
                <a:sym typeface="宋体" panose="02010600030101010101" pitchFamily="2" charset="-122"/>
              </a:endParaRPr>
            </a:p>
          </p:txBody>
        </p:sp>
      </p:grpSp>
      <p:grpSp>
        <p:nvGrpSpPr>
          <p:cNvPr id="96" name="组合 95"/>
          <p:cNvGrpSpPr/>
          <p:nvPr/>
        </p:nvGrpSpPr>
        <p:grpSpPr>
          <a:xfrm>
            <a:off x="8585427" y="4791210"/>
            <a:ext cx="2407376" cy="1277104"/>
            <a:chOff x="3508035" y="4207856"/>
            <a:chExt cx="2407376" cy="1277103"/>
          </a:xfrm>
        </p:grpSpPr>
        <p:sp>
          <p:nvSpPr>
            <p:cNvPr id="97" name="矩形 47"/>
            <p:cNvSpPr>
              <a:spLocks noChangeArrowheads="1"/>
            </p:cNvSpPr>
            <p:nvPr/>
          </p:nvSpPr>
          <p:spPr bwMode="auto">
            <a:xfrm>
              <a:off x="3508035" y="4715326"/>
              <a:ext cx="2407376" cy="769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sz="1465" dirty="0">
                  <a:solidFill>
                    <a:schemeClr val="tx1">
                      <a:lumMod val="65000"/>
                      <a:lumOff val="35000"/>
                    </a:schemeClr>
                  </a:solidFill>
                  <a:latin typeface="Arial Unicode MS" panose="020B0604020202020204" pitchFamily="34" charset="-122"/>
                  <a:ea typeface="Arial Unicode MS" panose="020B0604020202020204" pitchFamily="34" charset="-122"/>
                  <a:cs typeface="Arial Unicode MS" panose="020B0604020202020204" pitchFamily="34" charset="-122"/>
                  <a:sym typeface="Calibri" panose="020F0502020204030204" pitchFamily="34" charset="0"/>
                </a:rPr>
                <a:t>This is a sample text. Insert your desired text here. </a:t>
              </a:r>
            </a:p>
          </p:txBody>
        </p:sp>
        <p:sp>
          <p:nvSpPr>
            <p:cNvPr id="98" name="文本框 48"/>
            <p:cNvSpPr>
              <a:spLocks noChangeArrowheads="1"/>
            </p:cNvSpPr>
            <p:nvPr/>
          </p:nvSpPr>
          <p:spPr bwMode="auto">
            <a:xfrm>
              <a:off x="3508035" y="4207856"/>
              <a:ext cx="182037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2400" b="1" dirty="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rPr>
                <a:t>TITLE</a:t>
              </a:r>
              <a:r>
                <a:rPr lang="en-US" sz="2400" b="1" dirty="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rPr>
                <a:t> HERE</a:t>
              </a:r>
              <a:endParaRPr lang="zh-CN" altLang="en-US" sz="2400" b="1" dirty="0">
                <a:solidFill>
                  <a:schemeClr val="tx1">
                    <a:lumMod val="65000"/>
                    <a:lumOff val="35000"/>
                  </a:schemeClr>
                </a:solidFill>
                <a:latin typeface="Calibri" panose="020F0502020204030204" pitchFamily="34" charset="0"/>
                <a:sym typeface="宋体" panose="02010600030101010101" pitchFamily="2" charset="-122"/>
              </a:endParaRPr>
            </a:p>
          </p:txBody>
        </p:sp>
      </p:grpSp>
      <p:grpSp>
        <p:nvGrpSpPr>
          <p:cNvPr id="99" name="组合 98"/>
          <p:cNvGrpSpPr/>
          <p:nvPr/>
        </p:nvGrpSpPr>
        <p:grpSpPr>
          <a:xfrm>
            <a:off x="1180619" y="2336978"/>
            <a:ext cx="2407376" cy="1277104"/>
            <a:chOff x="3508035" y="4207856"/>
            <a:chExt cx="2407376" cy="1277103"/>
          </a:xfrm>
        </p:grpSpPr>
        <p:sp>
          <p:nvSpPr>
            <p:cNvPr id="100" name="矩形 47"/>
            <p:cNvSpPr>
              <a:spLocks noChangeArrowheads="1"/>
            </p:cNvSpPr>
            <p:nvPr/>
          </p:nvSpPr>
          <p:spPr bwMode="auto">
            <a:xfrm>
              <a:off x="3508035" y="4715326"/>
              <a:ext cx="2407376" cy="769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sz="1465" dirty="0">
                  <a:solidFill>
                    <a:schemeClr val="tx1">
                      <a:lumMod val="65000"/>
                      <a:lumOff val="35000"/>
                    </a:schemeClr>
                  </a:solidFill>
                  <a:latin typeface="Arial Unicode MS" panose="020B0604020202020204" pitchFamily="34" charset="-122"/>
                  <a:ea typeface="Arial Unicode MS" panose="020B0604020202020204" pitchFamily="34" charset="-122"/>
                  <a:cs typeface="Arial Unicode MS" panose="020B0604020202020204" pitchFamily="34" charset="-122"/>
                  <a:sym typeface="Calibri" panose="020F0502020204030204" pitchFamily="34" charset="0"/>
                </a:rPr>
                <a:t>This is a sample text. Insert your desired text here. </a:t>
              </a:r>
            </a:p>
          </p:txBody>
        </p:sp>
        <p:sp>
          <p:nvSpPr>
            <p:cNvPr id="101" name="文本框 48"/>
            <p:cNvSpPr>
              <a:spLocks noChangeArrowheads="1"/>
            </p:cNvSpPr>
            <p:nvPr/>
          </p:nvSpPr>
          <p:spPr bwMode="auto">
            <a:xfrm>
              <a:off x="3508035" y="4207856"/>
              <a:ext cx="182037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2400" b="1" dirty="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rPr>
                <a:t>TITLE</a:t>
              </a:r>
              <a:r>
                <a:rPr lang="en-US" sz="2400" b="1" dirty="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rPr>
                <a:t> HERE</a:t>
              </a:r>
              <a:endParaRPr lang="zh-CN" altLang="en-US" sz="2400" b="1" dirty="0">
                <a:solidFill>
                  <a:schemeClr val="tx1">
                    <a:lumMod val="65000"/>
                    <a:lumOff val="35000"/>
                  </a:schemeClr>
                </a:solidFill>
                <a:latin typeface="Calibri" panose="020F0502020204030204" pitchFamily="34" charset="0"/>
                <a:sym typeface="宋体" panose="02010600030101010101" pitchFamily="2" charset="-122"/>
              </a:endParaRPr>
            </a:p>
          </p:txBody>
        </p:sp>
      </p:grpSp>
      <p:grpSp>
        <p:nvGrpSpPr>
          <p:cNvPr id="106" name="组合 105"/>
          <p:cNvGrpSpPr/>
          <p:nvPr/>
        </p:nvGrpSpPr>
        <p:grpSpPr>
          <a:xfrm>
            <a:off x="6136559" y="2336978"/>
            <a:ext cx="2407376" cy="1277104"/>
            <a:chOff x="3508035" y="4207856"/>
            <a:chExt cx="2407376" cy="1277103"/>
          </a:xfrm>
        </p:grpSpPr>
        <p:sp>
          <p:nvSpPr>
            <p:cNvPr id="107" name="矩形 47"/>
            <p:cNvSpPr>
              <a:spLocks noChangeArrowheads="1"/>
            </p:cNvSpPr>
            <p:nvPr/>
          </p:nvSpPr>
          <p:spPr bwMode="auto">
            <a:xfrm>
              <a:off x="3508035" y="4715326"/>
              <a:ext cx="2407376" cy="769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sz="1465" dirty="0">
                  <a:solidFill>
                    <a:schemeClr val="tx1">
                      <a:lumMod val="65000"/>
                      <a:lumOff val="35000"/>
                    </a:schemeClr>
                  </a:solidFill>
                  <a:latin typeface="Arial Unicode MS" panose="020B0604020202020204" pitchFamily="34" charset="-122"/>
                  <a:ea typeface="Arial Unicode MS" panose="020B0604020202020204" pitchFamily="34" charset="-122"/>
                  <a:cs typeface="Arial Unicode MS" panose="020B0604020202020204" pitchFamily="34" charset="-122"/>
                  <a:sym typeface="Calibri" panose="020F0502020204030204" pitchFamily="34" charset="0"/>
                </a:rPr>
                <a:t>This is a sample text. Insert your desired text here. </a:t>
              </a:r>
            </a:p>
          </p:txBody>
        </p:sp>
        <p:sp>
          <p:nvSpPr>
            <p:cNvPr id="108" name="文本框 48"/>
            <p:cNvSpPr>
              <a:spLocks noChangeArrowheads="1"/>
            </p:cNvSpPr>
            <p:nvPr/>
          </p:nvSpPr>
          <p:spPr bwMode="auto">
            <a:xfrm>
              <a:off x="3508035" y="4207856"/>
              <a:ext cx="182037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2400" b="1" dirty="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rPr>
                <a:t>TITLE</a:t>
              </a:r>
              <a:r>
                <a:rPr lang="en-US" sz="2400" b="1" dirty="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rPr>
                <a:t> HERE</a:t>
              </a:r>
              <a:endParaRPr lang="zh-CN" altLang="en-US" sz="2400" b="1" dirty="0">
                <a:solidFill>
                  <a:schemeClr val="tx1">
                    <a:lumMod val="65000"/>
                    <a:lumOff val="35000"/>
                  </a:schemeClr>
                </a:solidFill>
                <a:latin typeface="Calibri" panose="020F0502020204030204" pitchFamily="34" charset="0"/>
                <a:sym typeface="宋体" panose="02010600030101010101" pitchFamily="2" charset="-122"/>
              </a:endParaRPr>
            </a:p>
          </p:txBody>
        </p:sp>
      </p:grpSp>
      <p:cxnSp>
        <p:nvCxnSpPr>
          <p:cNvPr id="39" name="直接连接符 38"/>
          <p:cNvCxnSpPr/>
          <p:nvPr/>
        </p:nvCxnSpPr>
        <p:spPr>
          <a:xfrm flipV="1">
            <a:off x="3025297" y="479824"/>
            <a:ext cx="8366603" cy="1"/>
          </a:xfrm>
          <a:prstGeom prst="line">
            <a:avLst/>
          </a:prstGeom>
          <a:ln w="190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40" name="组合 39"/>
          <p:cNvGrpSpPr/>
          <p:nvPr/>
        </p:nvGrpSpPr>
        <p:grpSpPr>
          <a:xfrm>
            <a:off x="1" y="195106"/>
            <a:ext cx="3126179" cy="569433"/>
            <a:chOff x="0" y="194743"/>
            <a:chExt cx="3126179" cy="569433"/>
          </a:xfrm>
        </p:grpSpPr>
        <p:sp>
          <p:nvSpPr>
            <p:cNvPr id="41" name="圆角矩形 40"/>
            <p:cNvSpPr/>
            <p:nvPr/>
          </p:nvSpPr>
          <p:spPr>
            <a:xfrm>
              <a:off x="173209" y="194743"/>
              <a:ext cx="2952970" cy="569433"/>
            </a:xfrm>
            <a:prstGeom prst="roundRect">
              <a:avLst>
                <a:gd name="adj" fmla="val 9976"/>
              </a:avLst>
            </a:prstGeom>
            <a:solidFill>
              <a:srgbClr val="01ACBE"/>
            </a:solidFill>
            <a:ln w="19050">
              <a:gradFill flip="none" rotWithShape="1">
                <a:gsLst>
                  <a:gs pos="88000">
                    <a:schemeClr val="bg1"/>
                  </a:gs>
                  <a:gs pos="0">
                    <a:schemeClr val="bg1">
                      <a:lumMod val="75000"/>
                    </a:schemeClr>
                  </a:gs>
                  <a:gs pos="71000">
                    <a:schemeClr val="bg1">
                      <a:lumMod val="85000"/>
                    </a:schemeClr>
                  </a:gs>
                  <a:gs pos="55000">
                    <a:schemeClr val="bg1"/>
                  </a:gs>
                  <a:gs pos="37000">
                    <a:schemeClr val="bg1">
                      <a:lumMod val="85000"/>
                    </a:schemeClr>
                  </a:gs>
                  <a:gs pos="22000">
                    <a:schemeClr val="bg1"/>
                  </a:gs>
                  <a:gs pos="100000">
                    <a:schemeClr val="bg1">
                      <a:lumMod val="75000"/>
                    </a:schemeClr>
                  </a:gs>
                </a:gsLst>
                <a:lin ang="1200000" scaled="0"/>
                <a:tileRect/>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nvGrpSpPr>
            <p:cNvPr id="42" name="组合 41"/>
            <p:cNvGrpSpPr/>
            <p:nvPr/>
          </p:nvGrpSpPr>
          <p:grpSpPr>
            <a:xfrm>
              <a:off x="0" y="290669"/>
              <a:ext cx="424561" cy="355906"/>
              <a:chOff x="469900" y="728859"/>
              <a:chExt cx="424561" cy="355906"/>
            </a:xfrm>
          </p:grpSpPr>
          <p:sp>
            <p:nvSpPr>
              <p:cNvPr id="43" name="椭圆 42"/>
              <p:cNvSpPr/>
              <p:nvPr/>
            </p:nvSpPr>
            <p:spPr>
              <a:xfrm rot="16200000">
                <a:off x="738264" y="928568"/>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44" name="椭圆 43"/>
              <p:cNvSpPr/>
              <p:nvPr/>
            </p:nvSpPr>
            <p:spPr>
              <a:xfrm rot="16200000">
                <a:off x="752463" y="942770"/>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51" name="椭圆 50"/>
              <p:cNvSpPr/>
              <p:nvPr/>
            </p:nvSpPr>
            <p:spPr>
              <a:xfrm rot="16200000">
                <a:off x="738264" y="728860"/>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52" name="椭圆 51"/>
              <p:cNvSpPr/>
              <p:nvPr/>
            </p:nvSpPr>
            <p:spPr>
              <a:xfrm rot="16200000">
                <a:off x="752463" y="743063"/>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71" name="圆角矩形 70"/>
              <p:cNvSpPr/>
              <p:nvPr/>
            </p:nvSpPr>
            <p:spPr>
              <a:xfrm rot="16200000">
                <a:off x="636543" y="859458"/>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72" name="圆角矩形 71"/>
              <p:cNvSpPr/>
              <p:nvPr/>
            </p:nvSpPr>
            <p:spPr>
              <a:xfrm rot="16200000">
                <a:off x="636543" y="809416"/>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73" name="圆角矩形 72"/>
              <p:cNvSpPr/>
              <p:nvPr/>
            </p:nvSpPr>
            <p:spPr>
              <a:xfrm rot="16200000">
                <a:off x="636543" y="655035"/>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74" name="圆角矩形 73"/>
              <p:cNvSpPr/>
              <p:nvPr/>
            </p:nvSpPr>
            <p:spPr>
              <a:xfrm rot="16200000">
                <a:off x="636543" y="604992"/>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grpSp>
      </p:grpSp>
      <p:sp>
        <p:nvSpPr>
          <p:cNvPr id="75" name="标题占位符 1"/>
          <p:cNvSpPr txBox="1"/>
          <p:nvPr/>
        </p:nvSpPr>
        <p:spPr>
          <a:xfrm>
            <a:off x="-31214" y="231455"/>
            <a:ext cx="3050788" cy="54697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1200" kern="1200">
                <a:solidFill>
                  <a:schemeClr val="bg1"/>
                </a:solidFill>
                <a:latin typeface="迷你简汉真广标" panose="02010609000101010101" pitchFamily="49" charset="-122"/>
                <a:ea typeface="迷你简汉真广标" panose="02010609000101010101" pitchFamily="49" charset="-122"/>
                <a:cs typeface="+mj-cs"/>
              </a:defRPr>
            </a:lvl1pPr>
          </a:lstStyle>
          <a:p>
            <a:r>
              <a:rPr lang="zh-CN" altLang="en-US" sz="3200" dirty="0"/>
              <a:t>市场分析</a:t>
            </a:r>
          </a:p>
        </p:txBody>
      </p:sp>
    </p:spTree>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wipe(left)">
                                      <p:cBhvr>
                                        <p:cTn id="7" dur="500"/>
                                        <p:tgtEl>
                                          <p:spTgt spid="40"/>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9"/>
                                        </p:tgtEl>
                                        <p:attrNameLst>
                                          <p:attrName>style.visibility</p:attrName>
                                        </p:attrNameLst>
                                      </p:cBhvr>
                                      <p:to>
                                        <p:strVal val="visible"/>
                                      </p:to>
                                    </p:set>
                                    <p:animEffect transition="in" filter="wipe(left)">
                                      <p:cBhvr>
                                        <p:cTn id="11" dur="500"/>
                                        <p:tgtEl>
                                          <p:spTgt spid="39"/>
                                        </p:tgtEl>
                                      </p:cBhvr>
                                    </p:animEffect>
                                  </p:childTnLst>
                                </p:cTn>
                              </p:par>
                            </p:childTnLst>
                          </p:cTn>
                        </p:par>
                        <p:par>
                          <p:cTn id="12" fill="hold">
                            <p:stCondLst>
                              <p:cond delay="1000"/>
                            </p:stCondLst>
                            <p:childTnLst>
                              <p:par>
                                <p:cTn id="13" presetID="2" presetClass="entr" presetSubtype="8" fill="hold" grpId="0" nodeType="afterEffect">
                                  <p:stCondLst>
                                    <p:cond delay="0"/>
                                  </p:stCondLst>
                                  <p:iterate type="lt">
                                    <p:tmPct val="10000"/>
                                  </p:iterate>
                                  <p:childTnLst>
                                    <p:set>
                                      <p:cBhvr>
                                        <p:cTn id="14" dur="1" fill="hold">
                                          <p:stCondLst>
                                            <p:cond delay="0"/>
                                          </p:stCondLst>
                                        </p:cTn>
                                        <p:tgtEl>
                                          <p:spTgt spid="91"/>
                                        </p:tgtEl>
                                        <p:attrNameLst>
                                          <p:attrName>style.visibility</p:attrName>
                                        </p:attrNameLst>
                                      </p:cBhvr>
                                      <p:to>
                                        <p:strVal val="visible"/>
                                      </p:to>
                                    </p:set>
                                    <p:anim calcmode="lin" valueType="num">
                                      <p:cBhvr additive="base">
                                        <p:cTn id="15" dur="500" fill="hold"/>
                                        <p:tgtEl>
                                          <p:spTgt spid="91"/>
                                        </p:tgtEl>
                                        <p:attrNameLst>
                                          <p:attrName>ppt_x</p:attrName>
                                        </p:attrNameLst>
                                      </p:cBhvr>
                                      <p:tavLst>
                                        <p:tav tm="0">
                                          <p:val>
                                            <p:strVal val="0-#ppt_w/2"/>
                                          </p:val>
                                        </p:tav>
                                        <p:tav tm="100000">
                                          <p:val>
                                            <p:strVal val="#ppt_x"/>
                                          </p:val>
                                        </p:tav>
                                      </p:tavLst>
                                    </p:anim>
                                    <p:anim calcmode="lin" valueType="num">
                                      <p:cBhvr additive="base">
                                        <p:cTn id="16" dur="500" fill="hold"/>
                                        <p:tgtEl>
                                          <p:spTgt spid="91"/>
                                        </p:tgtEl>
                                        <p:attrNameLst>
                                          <p:attrName>ppt_y</p:attrName>
                                        </p:attrNameLst>
                                      </p:cBhvr>
                                      <p:tavLst>
                                        <p:tav tm="0">
                                          <p:val>
                                            <p:strVal val="#ppt_y"/>
                                          </p:val>
                                        </p:tav>
                                        <p:tav tm="100000">
                                          <p:val>
                                            <p:strVal val="#ppt_y"/>
                                          </p:val>
                                        </p:tav>
                                      </p:tavLst>
                                    </p:anim>
                                  </p:childTnLst>
                                </p:cTn>
                              </p:par>
                            </p:childTnLst>
                          </p:cTn>
                        </p:par>
                        <p:par>
                          <p:cTn id="17" fill="hold">
                            <p:stCondLst>
                              <p:cond delay="1850"/>
                            </p:stCondLst>
                            <p:childTnLst>
                              <p:par>
                                <p:cTn id="18" presetID="42" presetClass="entr" presetSubtype="0" fill="hold" grpId="0" nodeType="afterEffect">
                                  <p:stCondLst>
                                    <p:cond delay="0"/>
                                  </p:stCondLst>
                                  <p:childTnLst>
                                    <p:set>
                                      <p:cBhvr>
                                        <p:cTn id="19" dur="1" fill="hold">
                                          <p:stCondLst>
                                            <p:cond delay="0"/>
                                          </p:stCondLst>
                                        </p:cTn>
                                        <p:tgtEl>
                                          <p:spTgt spid="46"/>
                                        </p:tgtEl>
                                        <p:attrNameLst>
                                          <p:attrName>style.visibility</p:attrName>
                                        </p:attrNameLst>
                                      </p:cBhvr>
                                      <p:to>
                                        <p:strVal val="visible"/>
                                      </p:to>
                                    </p:set>
                                    <p:animEffect transition="in" filter="fade">
                                      <p:cBhvr>
                                        <p:cTn id="20" dur="1000"/>
                                        <p:tgtEl>
                                          <p:spTgt spid="46"/>
                                        </p:tgtEl>
                                      </p:cBhvr>
                                    </p:animEffect>
                                    <p:anim calcmode="lin" valueType="num">
                                      <p:cBhvr>
                                        <p:cTn id="21" dur="1000" fill="hold"/>
                                        <p:tgtEl>
                                          <p:spTgt spid="46"/>
                                        </p:tgtEl>
                                        <p:attrNameLst>
                                          <p:attrName>ppt_x</p:attrName>
                                        </p:attrNameLst>
                                      </p:cBhvr>
                                      <p:tavLst>
                                        <p:tav tm="0">
                                          <p:val>
                                            <p:strVal val="#ppt_x"/>
                                          </p:val>
                                        </p:tav>
                                        <p:tav tm="100000">
                                          <p:val>
                                            <p:strVal val="#ppt_x"/>
                                          </p:val>
                                        </p:tav>
                                      </p:tavLst>
                                    </p:anim>
                                    <p:anim calcmode="lin" valueType="num">
                                      <p:cBhvr>
                                        <p:cTn id="22" dur="1000" fill="hold"/>
                                        <p:tgtEl>
                                          <p:spTgt spid="46"/>
                                        </p:tgtEl>
                                        <p:attrNameLst>
                                          <p:attrName>ppt_y</p:attrName>
                                        </p:attrNameLst>
                                      </p:cBhvr>
                                      <p:tavLst>
                                        <p:tav tm="0">
                                          <p:val>
                                            <p:strVal val="#ppt_y+.1"/>
                                          </p:val>
                                        </p:tav>
                                        <p:tav tm="100000">
                                          <p:val>
                                            <p:strVal val="#ppt_y"/>
                                          </p:val>
                                        </p:tav>
                                      </p:tavLst>
                                    </p:anim>
                                  </p:childTnLst>
                                </p:cTn>
                              </p:par>
                              <p:par>
                                <p:cTn id="23" presetID="42" presetClass="entr" presetSubtype="0" fill="hold" grpId="0" nodeType="withEffect">
                                  <p:stCondLst>
                                    <p:cond delay="0"/>
                                  </p:stCondLst>
                                  <p:childTnLst>
                                    <p:set>
                                      <p:cBhvr>
                                        <p:cTn id="24" dur="1" fill="hold">
                                          <p:stCondLst>
                                            <p:cond delay="0"/>
                                          </p:stCondLst>
                                        </p:cTn>
                                        <p:tgtEl>
                                          <p:spTgt spid="49"/>
                                        </p:tgtEl>
                                        <p:attrNameLst>
                                          <p:attrName>style.visibility</p:attrName>
                                        </p:attrNameLst>
                                      </p:cBhvr>
                                      <p:to>
                                        <p:strVal val="visible"/>
                                      </p:to>
                                    </p:set>
                                    <p:animEffect transition="in" filter="fade">
                                      <p:cBhvr>
                                        <p:cTn id="25" dur="1000"/>
                                        <p:tgtEl>
                                          <p:spTgt spid="49"/>
                                        </p:tgtEl>
                                      </p:cBhvr>
                                    </p:animEffect>
                                    <p:anim calcmode="lin" valueType="num">
                                      <p:cBhvr>
                                        <p:cTn id="26" dur="1000" fill="hold"/>
                                        <p:tgtEl>
                                          <p:spTgt spid="49"/>
                                        </p:tgtEl>
                                        <p:attrNameLst>
                                          <p:attrName>ppt_x</p:attrName>
                                        </p:attrNameLst>
                                      </p:cBhvr>
                                      <p:tavLst>
                                        <p:tav tm="0">
                                          <p:val>
                                            <p:strVal val="#ppt_x"/>
                                          </p:val>
                                        </p:tav>
                                        <p:tav tm="100000">
                                          <p:val>
                                            <p:strVal val="#ppt_x"/>
                                          </p:val>
                                        </p:tav>
                                      </p:tavLst>
                                    </p:anim>
                                    <p:anim calcmode="lin" valueType="num">
                                      <p:cBhvr>
                                        <p:cTn id="27" dur="1000" fill="hold"/>
                                        <p:tgtEl>
                                          <p:spTgt spid="49"/>
                                        </p:tgtEl>
                                        <p:attrNameLst>
                                          <p:attrName>ppt_y</p:attrName>
                                        </p:attrNameLst>
                                      </p:cBhvr>
                                      <p:tavLst>
                                        <p:tav tm="0">
                                          <p:val>
                                            <p:strVal val="#ppt_y+.1"/>
                                          </p:val>
                                        </p:tav>
                                        <p:tav tm="100000">
                                          <p:val>
                                            <p:strVal val="#ppt_y"/>
                                          </p:val>
                                        </p:tav>
                                      </p:tavLst>
                                    </p:anim>
                                  </p:childTnLst>
                                </p:cTn>
                              </p:par>
                              <p:par>
                                <p:cTn id="28" presetID="42" presetClass="entr" presetSubtype="0" fill="hold" nodeType="withEffect">
                                  <p:stCondLst>
                                    <p:cond delay="0"/>
                                  </p:stCondLst>
                                  <p:childTnLst>
                                    <p:set>
                                      <p:cBhvr>
                                        <p:cTn id="29" dur="1" fill="hold">
                                          <p:stCondLst>
                                            <p:cond delay="0"/>
                                          </p:stCondLst>
                                        </p:cTn>
                                        <p:tgtEl>
                                          <p:spTgt spid="63"/>
                                        </p:tgtEl>
                                        <p:attrNameLst>
                                          <p:attrName>style.visibility</p:attrName>
                                        </p:attrNameLst>
                                      </p:cBhvr>
                                      <p:to>
                                        <p:strVal val="visible"/>
                                      </p:to>
                                    </p:set>
                                    <p:animEffect transition="in" filter="fade">
                                      <p:cBhvr>
                                        <p:cTn id="30" dur="1000"/>
                                        <p:tgtEl>
                                          <p:spTgt spid="63"/>
                                        </p:tgtEl>
                                      </p:cBhvr>
                                    </p:animEffect>
                                    <p:anim calcmode="lin" valueType="num">
                                      <p:cBhvr>
                                        <p:cTn id="31" dur="1000" fill="hold"/>
                                        <p:tgtEl>
                                          <p:spTgt spid="63"/>
                                        </p:tgtEl>
                                        <p:attrNameLst>
                                          <p:attrName>ppt_x</p:attrName>
                                        </p:attrNameLst>
                                      </p:cBhvr>
                                      <p:tavLst>
                                        <p:tav tm="0">
                                          <p:val>
                                            <p:strVal val="#ppt_x"/>
                                          </p:val>
                                        </p:tav>
                                        <p:tav tm="100000">
                                          <p:val>
                                            <p:strVal val="#ppt_x"/>
                                          </p:val>
                                        </p:tav>
                                      </p:tavLst>
                                    </p:anim>
                                    <p:anim calcmode="lin" valueType="num">
                                      <p:cBhvr>
                                        <p:cTn id="32" dur="1000" fill="hold"/>
                                        <p:tgtEl>
                                          <p:spTgt spid="63"/>
                                        </p:tgtEl>
                                        <p:attrNameLst>
                                          <p:attrName>ppt_y</p:attrName>
                                        </p:attrNameLst>
                                      </p:cBhvr>
                                      <p:tavLst>
                                        <p:tav tm="0">
                                          <p:val>
                                            <p:strVal val="#ppt_y+.1"/>
                                          </p:val>
                                        </p:tav>
                                        <p:tav tm="100000">
                                          <p:val>
                                            <p:strVal val="#ppt_y"/>
                                          </p:val>
                                        </p:tav>
                                      </p:tavLst>
                                    </p:anim>
                                  </p:childTnLst>
                                </p:cTn>
                              </p:par>
                            </p:childTnLst>
                          </p:cTn>
                        </p:par>
                        <p:par>
                          <p:cTn id="33" fill="hold">
                            <p:stCondLst>
                              <p:cond delay="2850"/>
                            </p:stCondLst>
                            <p:childTnLst>
                              <p:par>
                                <p:cTn id="34" presetID="16" presetClass="entr" presetSubtype="21" fill="hold" nodeType="afterEffect">
                                  <p:stCondLst>
                                    <p:cond delay="0"/>
                                  </p:stCondLst>
                                  <p:childTnLst>
                                    <p:set>
                                      <p:cBhvr>
                                        <p:cTn id="35" dur="1" fill="hold">
                                          <p:stCondLst>
                                            <p:cond delay="0"/>
                                          </p:stCondLst>
                                        </p:cTn>
                                        <p:tgtEl>
                                          <p:spTgt spid="2"/>
                                        </p:tgtEl>
                                        <p:attrNameLst>
                                          <p:attrName>style.visibility</p:attrName>
                                        </p:attrNameLst>
                                      </p:cBhvr>
                                      <p:to>
                                        <p:strVal val="visible"/>
                                      </p:to>
                                    </p:set>
                                    <p:animEffect transition="in" filter="barn(inVertical)">
                                      <p:cBhvr>
                                        <p:cTn id="36" dur="500"/>
                                        <p:tgtEl>
                                          <p:spTgt spid="2"/>
                                        </p:tgtEl>
                                      </p:cBhvr>
                                    </p:animEffect>
                                  </p:childTnLst>
                                </p:cTn>
                              </p:par>
                            </p:childTnLst>
                          </p:cTn>
                        </p:par>
                        <p:par>
                          <p:cTn id="37" fill="hold">
                            <p:stCondLst>
                              <p:cond delay="3350"/>
                            </p:stCondLst>
                            <p:childTnLst>
                              <p:par>
                                <p:cTn id="38" presetID="42" presetClass="entr" presetSubtype="0" fill="hold" nodeType="afterEffect">
                                  <p:stCondLst>
                                    <p:cond delay="0"/>
                                  </p:stCondLst>
                                  <p:childTnLst>
                                    <p:set>
                                      <p:cBhvr>
                                        <p:cTn id="39" dur="1" fill="hold">
                                          <p:stCondLst>
                                            <p:cond delay="0"/>
                                          </p:stCondLst>
                                        </p:cTn>
                                        <p:tgtEl>
                                          <p:spTgt spid="67"/>
                                        </p:tgtEl>
                                        <p:attrNameLst>
                                          <p:attrName>style.visibility</p:attrName>
                                        </p:attrNameLst>
                                      </p:cBhvr>
                                      <p:to>
                                        <p:strVal val="visible"/>
                                      </p:to>
                                    </p:set>
                                    <p:animEffect transition="in" filter="fade">
                                      <p:cBhvr>
                                        <p:cTn id="40" dur="1000"/>
                                        <p:tgtEl>
                                          <p:spTgt spid="67"/>
                                        </p:tgtEl>
                                      </p:cBhvr>
                                    </p:animEffect>
                                    <p:anim calcmode="lin" valueType="num">
                                      <p:cBhvr>
                                        <p:cTn id="41" dur="1000" fill="hold"/>
                                        <p:tgtEl>
                                          <p:spTgt spid="67"/>
                                        </p:tgtEl>
                                        <p:attrNameLst>
                                          <p:attrName>ppt_x</p:attrName>
                                        </p:attrNameLst>
                                      </p:cBhvr>
                                      <p:tavLst>
                                        <p:tav tm="0">
                                          <p:val>
                                            <p:strVal val="#ppt_x"/>
                                          </p:val>
                                        </p:tav>
                                        <p:tav tm="100000">
                                          <p:val>
                                            <p:strVal val="#ppt_x"/>
                                          </p:val>
                                        </p:tav>
                                      </p:tavLst>
                                    </p:anim>
                                    <p:anim calcmode="lin" valueType="num">
                                      <p:cBhvr>
                                        <p:cTn id="42" dur="1000" fill="hold"/>
                                        <p:tgtEl>
                                          <p:spTgt spid="67"/>
                                        </p:tgtEl>
                                        <p:attrNameLst>
                                          <p:attrName>ppt_y</p:attrName>
                                        </p:attrNameLst>
                                      </p:cBhvr>
                                      <p:tavLst>
                                        <p:tav tm="0">
                                          <p:val>
                                            <p:strVal val="#ppt_y+.1"/>
                                          </p:val>
                                        </p:tav>
                                        <p:tav tm="100000">
                                          <p:val>
                                            <p:strVal val="#ppt_y"/>
                                          </p:val>
                                        </p:tav>
                                      </p:tavLst>
                                    </p:anim>
                                  </p:childTnLst>
                                </p:cTn>
                              </p:par>
                              <p:par>
                                <p:cTn id="43" presetID="42" presetClass="entr" presetSubtype="0" fill="hold" grpId="0" nodeType="withEffect">
                                  <p:stCondLst>
                                    <p:cond delay="0"/>
                                  </p:stCondLst>
                                  <p:childTnLst>
                                    <p:set>
                                      <p:cBhvr>
                                        <p:cTn id="44" dur="1" fill="hold">
                                          <p:stCondLst>
                                            <p:cond delay="0"/>
                                          </p:stCondLst>
                                        </p:cTn>
                                        <p:tgtEl>
                                          <p:spTgt spid="50"/>
                                        </p:tgtEl>
                                        <p:attrNameLst>
                                          <p:attrName>style.visibility</p:attrName>
                                        </p:attrNameLst>
                                      </p:cBhvr>
                                      <p:to>
                                        <p:strVal val="visible"/>
                                      </p:to>
                                    </p:set>
                                    <p:animEffect transition="in" filter="fade">
                                      <p:cBhvr>
                                        <p:cTn id="45" dur="1000"/>
                                        <p:tgtEl>
                                          <p:spTgt spid="50"/>
                                        </p:tgtEl>
                                      </p:cBhvr>
                                    </p:animEffect>
                                    <p:anim calcmode="lin" valueType="num">
                                      <p:cBhvr>
                                        <p:cTn id="46" dur="1000" fill="hold"/>
                                        <p:tgtEl>
                                          <p:spTgt spid="50"/>
                                        </p:tgtEl>
                                        <p:attrNameLst>
                                          <p:attrName>ppt_x</p:attrName>
                                        </p:attrNameLst>
                                      </p:cBhvr>
                                      <p:tavLst>
                                        <p:tav tm="0">
                                          <p:val>
                                            <p:strVal val="#ppt_x"/>
                                          </p:val>
                                        </p:tav>
                                        <p:tav tm="100000">
                                          <p:val>
                                            <p:strVal val="#ppt_x"/>
                                          </p:val>
                                        </p:tav>
                                      </p:tavLst>
                                    </p:anim>
                                    <p:anim calcmode="lin" valueType="num">
                                      <p:cBhvr>
                                        <p:cTn id="47" dur="1000" fill="hold"/>
                                        <p:tgtEl>
                                          <p:spTgt spid="50"/>
                                        </p:tgtEl>
                                        <p:attrNameLst>
                                          <p:attrName>ppt_y</p:attrName>
                                        </p:attrNameLst>
                                      </p:cBhvr>
                                      <p:tavLst>
                                        <p:tav tm="0">
                                          <p:val>
                                            <p:strVal val="#ppt_y+.1"/>
                                          </p:val>
                                        </p:tav>
                                        <p:tav tm="100000">
                                          <p:val>
                                            <p:strVal val="#ppt_y"/>
                                          </p:val>
                                        </p:tav>
                                      </p:tavLst>
                                    </p:anim>
                                  </p:childTnLst>
                                </p:cTn>
                              </p:par>
                              <p:par>
                                <p:cTn id="48" presetID="42" presetClass="entr" presetSubtype="0" fill="hold" grpId="0" nodeType="withEffect">
                                  <p:stCondLst>
                                    <p:cond delay="0"/>
                                  </p:stCondLst>
                                  <p:childTnLst>
                                    <p:set>
                                      <p:cBhvr>
                                        <p:cTn id="49" dur="1" fill="hold">
                                          <p:stCondLst>
                                            <p:cond delay="0"/>
                                          </p:stCondLst>
                                        </p:cTn>
                                        <p:tgtEl>
                                          <p:spTgt spid="45"/>
                                        </p:tgtEl>
                                        <p:attrNameLst>
                                          <p:attrName>style.visibility</p:attrName>
                                        </p:attrNameLst>
                                      </p:cBhvr>
                                      <p:to>
                                        <p:strVal val="visible"/>
                                      </p:to>
                                    </p:set>
                                    <p:animEffect transition="in" filter="fade">
                                      <p:cBhvr>
                                        <p:cTn id="50" dur="1000"/>
                                        <p:tgtEl>
                                          <p:spTgt spid="45"/>
                                        </p:tgtEl>
                                      </p:cBhvr>
                                    </p:animEffect>
                                    <p:anim calcmode="lin" valueType="num">
                                      <p:cBhvr>
                                        <p:cTn id="51" dur="1000" fill="hold"/>
                                        <p:tgtEl>
                                          <p:spTgt spid="45"/>
                                        </p:tgtEl>
                                        <p:attrNameLst>
                                          <p:attrName>ppt_x</p:attrName>
                                        </p:attrNameLst>
                                      </p:cBhvr>
                                      <p:tavLst>
                                        <p:tav tm="0">
                                          <p:val>
                                            <p:strVal val="#ppt_x"/>
                                          </p:val>
                                        </p:tav>
                                        <p:tav tm="100000">
                                          <p:val>
                                            <p:strVal val="#ppt_x"/>
                                          </p:val>
                                        </p:tav>
                                      </p:tavLst>
                                    </p:anim>
                                    <p:anim calcmode="lin" valueType="num">
                                      <p:cBhvr>
                                        <p:cTn id="52" dur="1000" fill="hold"/>
                                        <p:tgtEl>
                                          <p:spTgt spid="45"/>
                                        </p:tgtEl>
                                        <p:attrNameLst>
                                          <p:attrName>ppt_y</p:attrName>
                                        </p:attrNameLst>
                                      </p:cBhvr>
                                      <p:tavLst>
                                        <p:tav tm="0">
                                          <p:val>
                                            <p:strVal val="#ppt_y+.1"/>
                                          </p:val>
                                        </p:tav>
                                        <p:tav tm="100000">
                                          <p:val>
                                            <p:strVal val="#ppt_y"/>
                                          </p:val>
                                        </p:tav>
                                      </p:tavLst>
                                    </p:anim>
                                  </p:childTnLst>
                                </p:cTn>
                              </p:par>
                            </p:childTnLst>
                          </p:cTn>
                        </p:par>
                        <p:par>
                          <p:cTn id="53" fill="hold">
                            <p:stCondLst>
                              <p:cond delay="4350"/>
                            </p:stCondLst>
                            <p:childTnLst>
                              <p:par>
                                <p:cTn id="54" presetID="16" presetClass="entr" presetSubtype="21" fill="hold" nodeType="afterEffect">
                                  <p:stCondLst>
                                    <p:cond delay="0"/>
                                  </p:stCondLst>
                                  <p:childTnLst>
                                    <p:set>
                                      <p:cBhvr>
                                        <p:cTn id="55" dur="1" fill="hold">
                                          <p:stCondLst>
                                            <p:cond delay="0"/>
                                          </p:stCondLst>
                                        </p:cTn>
                                        <p:tgtEl>
                                          <p:spTgt spid="99"/>
                                        </p:tgtEl>
                                        <p:attrNameLst>
                                          <p:attrName>style.visibility</p:attrName>
                                        </p:attrNameLst>
                                      </p:cBhvr>
                                      <p:to>
                                        <p:strVal val="visible"/>
                                      </p:to>
                                    </p:set>
                                    <p:animEffect transition="in" filter="barn(inVertical)">
                                      <p:cBhvr>
                                        <p:cTn id="56" dur="500"/>
                                        <p:tgtEl>
                                          <p:spTgt spid="99"/>
                                        </p:tgtEl>
                                      </p:cBhvr>
                                    </p:animEffect>
                                  </p:childTnLst>
                                </p:cTn>
                              </p:par>
                            </p:childTnLst>
                          </p:cTn>
                        </p:par>
                        <p:par>
                          <p:cTn id="57" fill="hold">
                            <p:stCondLst>
                              <p:cond delay="4850"/>
                            </p:stCondLst>
                            <p:childTnLst>
                              <p:par>
                                <p:cTn id="58" presetID="42" presetClass="entr" presetSubtype="0" fill="hold" grpId="0" nodeType="afterEffect">
                                  <p:stCondLst>
                                    <p:cond delay="0"/>
                                  </p:stCondLst>
                                  <p:childTnLst>
                                    <p:set>
                                      <p:cBhvr>
                                        <p:cTn id="59" dur="1" fill="hold">
                                          <p:stCondLst>
                                            <p:cond delay="0"/>
                                          </p:stCondLst>
                                        </p:cTn>
                                        <p:tgtEl>
                                          <p:spTgt spid="53"/>
                                        </p:tgtEl>
                                        <p:attrNameLst>
                                          <p:attrName>style.visibility</p:attrName>
                                        </p:attrNameLst>
                                      </p:cBhvr>
                                      <p:to>
                                        <p:strVal val="visible"/>
                                      </p:to>
                                    </p:set>
                                    <p:animEffect transition="in" filter="fade">
                                      <p:cBhvr>
                                        <p:cTn id="60" dur="1000"/>
                                        <p:tgtEl>
                                          <p:spTgt spid="53"/>
                                        </p:tgtEl>
                                      </p:cBhvr>
                                    </p:animEffect>
                                    <p:anim calcmode="lin" valueType="num">
                                      <p:cBhvr>
                                        <p:cTn id="61" dur="1000" fill="hold"/>
                                        <p:tgtEl>
                                          <p:spTgt spid="53"/>
                                        </p:tgtEl>
                                        <p:attrNameLst>
                                          <p:attrName>ppt_x</p:attrName>
                                        </p:attrNameLst>
                                      </p:cBhvr>
                                      <p:tavLst>
                                        <p:tav tm="0">
                                          <p:val>
                                            <p:strVal val="#ppt_x"/>
                                          </p:val>
                                        </p:tav>
                                        <p:tav tm="100000">
                                          <p:val>
                                            <p:strVal val="#ppt_x"/>
                                          </p:val>
                                        </p:tav>
                                      </p:tavLst>
                                    </p:anim>
                                    <p:anim calcmode="lin" valueType="num">
                                      <p:cBhvr>
                                        <p:cTn id="62" dur="1000" fill="hold"/>
                                        <p:tgtEl>
                                          <p:spTgt spid="53"/>
                                        </p:tgtEl>
                                        <p:attrNameLst>
                                          <p:attrName>ppt_y</p:attrName>
                                        </p:attrNameLst>
                                      </p:cBhvr>
                                      <p:tavLst>
                                        <p:tav tm="0">
                                          <p:val>
                                            <p:strVal val="#ppt_y+.1"/>
                                          </p:val>
                                        </p:tav>
                                        <p:tav tm="100000">
                                          <p:val>
                                            <p:strVal val="#ppt_y"/>
                                          </p:val>
                                        </p:tav>
                                      </p:tavLst>
                                    </p:anim>
                                  </p:childTnLst>
                                </p:cTn>
                              </p:par>
                              <p:par>
                                <p:cTn id="63" presetID="42" presetClass="entr" presetSubtype="0" fill="hold" nodeType="withEffect">
                                  <p:stCondLst>
                                    <p:cond delay="0"/>
                                  </p:stCondLst>
                                  <p:childTnLst>
                                    <p:set>
                                      <p:cBhvr>
                                        <p:cTn id="64" dur="1" fill="hold">
                                          <p:stCondLst>
                                            <p:cond delay="0"/>
                                          </p:stCondLst>
                                        </p:cTn>
                                        <p:tgtEl>
                                          <p:spTgt spid="59"/>
                                        </p:tgtEl>
                                        <p:attrNameLst>
                                          <p:attrName>style.visibility</p:attrName>
                                        </p:attrNameLst>
                                      </p:cBhvr>
                                      <p:to>
                                        <p:strVal val="visible"/>
                                      </p:to>
                                    </p:set>
                                    <p:animEffect transition="in" filter="fade">
                                      <p:cBhvr>
                                        <p:cTn id="65" dur="1000"/>
                                        <p:tgtEl>
                                          <p:spTgt spid="59"/>
                                        </p:tgtEl>
                                      </p:cBhvr>
                                    </p:animEffect>
                                    <p:anim calcmode="lin" valueType="num">
                                      <p:cBhvr>
                                        <p:cTn id="66" dur="1000" fill="hold"/>
                                        <p:tgtEl>
                                          <p:spTgt spid="59"/>
                                        </p:tgtEl>
                                        <p:attrNameLst>
                                          <p:attrName>ppt_x</p:attrName>
                                        </p:attrNameLst>
                                      </p:cBhvr>
                                      <p:tavLst>
                                        <p:tav tm="0">
                                          <p:val>
                                            <p:strVal val="#ppt_x"/>
                                          </p:val>
                                        </p:tav>
                                        <p:tav tm="100000">
                                          <p:val>
                                            <p:strVal val="#ppt_x"/>
                                          </p:val>
                                        </p:tav>
                                      </p:tavLst>
                                    </p:anim>
                                    <p:anim calcmode="lin" valueType="num">
                                      <p:cBhvr>
                                        <p:cTn id="67" dur="1000" fill="hold"/>
                                        <p:tgtEl>
                                          <p:spTgt spid="59"/>
                                        </p:tgtEl>
                                        <p:attrNameLst>
                                          <p:attrName>ppt_y</p:attrName>
                                        </p:attrNameLst>
                                      </p:cBhvr>
                                      <p:tavLst>
                                        <p:tav tm="0">
                                          <p:val>
                                            <p:strVal val="#ppt_y+.1"/>
                                          </p:val>
                                        </p:tav>
                                        <p:tav tm="100000">
                                          <p:val>
                                            <p:strVal val="#ppt_y"/>
                                          </p:val>
                                        </p:tav>
                                      </p:tavLst>
                                    </p:anim>
                                  </p:childTnLst>
                                </p:cTn>
                              </p:par>
                              <p:par>
                                <p:cTn id="68" presetID="42" presetClass="entr" presetSubtype="0" fill="hold" grpId="0" nodeType="withEffect">
                                  <p:stCondLst>
                                    <p:cond delay="0"/>
                                  </p:stCondLst>
                                  <p:childTnLst>
                                    <p:set>
                                      <p:cBhvr>
                                        <p:cTn id="69" dur="1" fill="hold">
                                          <p:stCondLst>
                                            <p:cond delay="0"/>
                                          </p:stCondLst>
                                        </p:cTn>
                                        <p:tgtEl>
                                          <p:spTgt spid="47"/>
                                        </p:tgtEl>
                                        <p:attrNameLst>
                                          <p:attrName>style.visibility</p:attrName>
                                        </p:attrNameLst>
                                      </p:cBhvr>
                                      <p:to>
                                        <p:strVal val="visible"/>
                                      </p:to>
                                    </p:set>
                                    <p:animEffect transition="in" filter="fade">
                                      <p:cBhvr>
                                        <p:cTn id="70" dur="1000"/>
                                        <p:tgtEl>
                                          <p:spTgt spid="47"/>
                                        </p:tgtEl>
                                      </p:cBhvr>
                                    </p:animEffect>
                                    <p:anim calcmode="lin" valueType="num">
                                      <p:cBhvr>
                                        <p:cTn id="71" dur="1000" fill="hold"/>
                                        <p:tgtEl>
                                          <p:spTgt spid="47"/>
                                        </p:tgtEl>
                                        <p:attrNameLst>
                                          <p:attrName>ppt_x</p:attrName>
                                        </p:attrNameLst>
                                      </p:cBhvr>
                                      <p:tavLst>
                                        <p:tav tm="0">
                                          <p:val>
                                            <p:strVal val="#ppt_x"/>
                                          </p:val>
                                        </p:tav>
                                        <p:tav tm="100000">
                                          <p:val>
                                            <p:strVal val="#ppt_x"/>
                                          </p:val>
                                        </p:tav>
                                      </p:tavLst>
                                    </p:anim>
                                    <p:anim calcmode="lin" valueType="num">
                                      <p:cBhvr>
                                        <p:cTn id="72" dur="1000" fill="hold"/>
                                        <p:tgtEl>
                                          <p:spTgt spid="47"/>
                                        </p:tgtEl>
                                        <p:attrNameLst>
                                          <p:attrName>ppt_y</p:attrName>
                                        </p:attrNameLst>
                                      </p:cBhvr>
                                      <p:tavLst>
                                        <p:tav tm="0">
                                          <p:val>
                                            <p:strVal val="#ppt_y+.1"/>
                                          </p:val>
                                        </p:tav>
                                        <p:tav tm="100000">
                                          <p:val>
                                            <p:strVal val="#ppt_y"/>
                                          </p:val>
                                        </p:tav>
                                      </p:tavLst>
                                    </p:anim>
                                  </p:childTnLst>
                                </p:cTn>
                              </p:par>
                            </p:childTnLst>
                          </p:cTn>
                        </p:par>
                        <p:par>
                          <p:cTn id="73" fill="hold">
                            <p:stCondLst>
                              <p:cond delay="5850"/>
                            </p:stCondLst>
                            <p:childTnLst>
                              <p:par>
                                <p:cTn id="74" presetID="16" presetClass="entr" presetSubtype="21" fill="hold" nodeType="afterEffect">
                                  <p:stCondLst>
                                    <p:cond delay="0"/>
                                  </p:stCondLst>
                                  <p:childTnLst>
                                    <p:set>
                                      <p:cBhvr>
                                        <p:cTn id="75" dur="1" fill="hold">
                                          <p:stCondLst>
                                            <p:cond delay="0"/>
                                          </p:stCondLst>
                                        </p:cTn>
                                        <p:tgtEl>
                                          <p:spTgt spid="106"/>
                                        </p:tgtEl>
                                        <p:attrNameLst>
                                          <p:attrName>style.visibility</p:attrName>
                                        </p:attrNameLst>
                                      </p:cBhvr>
                                      <p:to>
                                        <p:strVal val="visible"/>
                                      </p:to>
                                    </p:set>
                                    <p:animEffect transition="in" filter="barn(inVertical)">
                                      <p:cBhvr>
                                        <p:cTn id="76" dur="500"/>
                                        <p:tgtEl>
                                          <p:spTgt spid="106"/>
                                        </p:tgtEl>
                                      </p:cBhvr>
                                    </p:animEffect>
                                  </p:childTnLst>
                                </p:cTn>
                              </p:par>
                            </p:childTnLst>
                          </p:cTn>
                        </p:par>
                        <p:par>
                          <p:cTn id="77" fill="hold">
                            <p:stCondLst>
                              <p:cond delay="6350"/>
                            </p:stCondLst>
                            <p:childTnLst>
                              <p:par>
                                <p:cTn id="78" presetID="47" presetClass="entr" presetSubtype="0" fill="hold" grpId="0" nodeType="afterEffect">
                                  <p:stCondLst>
                                    <p:cond delay="0"/>
                                  </p:stCondLst>
                                  <p:childTnLst>
                                    <p:set>
                                      <p:cBhvr>
                                        <p:cTn id="79" dur="1" fill="hold">
                                          <p:stCondLst>
                                            <p:cond delay="0"/>
                                          </p:stCondLst>
                                        </p:cTn>
                                        <p:tgtEl>
                                          <p:spTgt spid="54"/>
                                        </p:tgtEl>
                                        <p:attrNameLst>
                                          <p:attrName>style.visibility</p:attrName>
                                        </p:attrNameLst>
                                      </p:cBhvr>
                                      <p:to>
                                        <p:strVal val="visible"/>
                                      </p:to>
                                    </p:set>
                                    <p:animEffect transition="in" filter="fade">
                                      <p:cBhvr>
                                        <p:cTn id="80" dur="1000"/>
                                        <p:tgtEl>
                                          <p:spTgt spid="54"/>
                                        </p:tgtEl>
                                      </p:cBhvr>
                                    </p:animEffect>
                                    <p:anim calcmode="lin" valueType="num">
                                      <p:cBhvr>
                                        <p:cTn id="81" dur="1000" fill="hold"/>
                                        <p:tgtEl>
                                          <p:spTgt spid="54"/>
                                        </p:tgtEl>
                                        <p:attrNameLst>
                                          <p:attrName>ppt_x</p:attrName>
                                        </p:attrNameLst>
                                      </p:cBhvr>
                                      <p:tavLst>
                                        <p:tav tm="0">
                                          <p:val>
                                            <p:strVal val="#ppt_x"/>
                                          </p:val>
                                        </p:tav>
                                        <p:tav tm="100000">
                                          <p:val>
                                            <p:strVal val="#ppt_x"/>
                                          </p:val>
                                        </p:tav>
                                      </p:tavLst>
                                    </p:anim>
                                    <p:anim calcmode="lin" valueType="num">
                                      <p:cBhvr>
                                        <p:cTn id="82" dur="1000" fill="hold"/>
                                        <p:tgtEl>
                                          <p:spTgt spid="54"/>
                                        </p:tgtEl>
                                        <p:attrNameLst>
                                          <p:attrName>ppt_y</p:attrName>
                                        </p:attrNameLst>
                                      </p:cBhvr>
                                      <p:tavLst>
                                        <p:tav tm="0">
                                          <p:val>
                                            <p:strVal val="#ppt_y-.1"/>
                                          </p:val>
                                        </p:tav>
                                        <p:tav tm="100000">
                                          <p:val>
                                            <p:strVal val="#ppt_y"/>
                                          </p:val>
                                        </p:tav>
                                      </p:tavLst>
                                    </p:anim>
                                  </p:childTnLst>
                                </p:cTn>
                              </p:par>
                              <p:par>
                                <p:cTn id="83" presetID="47" presetClass="entr" presetSubtype="0" fill="hold" nodeType="withEffect">
                                  <p:stCondLst>
                                    <p:cond delay="0"/>
                                  </p:stCondLst>
                                  <p:childTnLst>
                                    <p:set>
                                      <p:cBhvr>
                                        <p:cTn id="84" dur="1" fill="hold">
                                          <p:stCondLst>
                                            <p:cond delay="0"/>
                                          </p:stCondLst>
                                        </p:cTn>
                                        <p:tgtEl>
                                          <p:spTgt spid="55"/>
                                        </p:tgtEl>
                                        <p:attrNameLst>
                                          <p:attrName>style.visibility</p:attrName>
                                        </p:attrNameLst>
                                      </p:cBhvr>
                                      <p:to>
                                        <p:strVal val="visible"/>
                                      </p:to>
                                    </p:set>
                                    <p:animEffect transition="in" filter="fade">
                                      <p:cBhvr>
                                        <p:cTn id="85" dur="1000"/>
                                        <p:tgtEl>
                                          <p:spTgt spid="55"/>
                                        </p:tgtEl>
                                      </p:cBhvr>
                                    </p:animEffect>
                                    <p:anim calcmode="lin" valueType="num">
                                      <p:cBhvr>
                                        <p:cTn id="86" dur="1000" fill="hold"/>
                                        <p:tgtEl>
                                          <p:spTgt spid="55"/>
                                        </p:tgtEl>
                                        <p:attrNameLst>
                                          <p:attrName>ppt_x</p:attrName>
                                        </p:attrNameLst>
                                      </p:cBhvr>
                                      <p:tavLst>
                                        <p:tav tm="0">
                                          <p:val>
                                            <p:strVal val="#ppt_x"/>
                                          </p:val>
                                        </p:tav>
                                        <p:tav tm="100000">
                                          <p:val>
                                            <p:strVal val="#ppt_x"/>
                                          </p:val>
                                        </p:tav>
                                      </p:tavLst>
                                    </p:anim>
                                    <p:anim calcmode="lin" valueType="num">
                                      <p:cBhvr>
                                        <p:cTn id="87" dur="1000" fill="hold"/>
                                        <p:tgtEl>
                                          <p:spTgt spid="55"/>
                                        </p:tgtEl>
                                        <p:attrNameLst>
                                          <p:attrName>ppt_y</p:attrName>
                                        </p:attrNameLst>
                                      </p:cBhvr>
                                      <p:tavLst>
                                        <p:tav tm="0">
                                          <p:val>
                                            <p:strVal val="#ppt_y-.1"/>
                                          </p:val>
                                        </p:tav>
                                        <p:tav tm="100000">
                                          <p:val>
                                            <p:strVal val="#ppt_y"/>
                                          </p:val>
                                        </p:tav>
                                      </p:tavLst>
                                    </p:anim>
                                  </p:childTnLst>
                                </p:cTn>
                              </p:par>
                              <p:par>
                                <p:cTn id="88" presetID="47" presetClass="entr" presetSubtype="0" fill="hold" grpId="0" nodeType="withEffect">
                                  <p:stCondLst>
                                    <p:cond delay="0"/>
                                  </p:stCondLst>
                                  <p:childTnLst>
                                    <p:set>
                                      <p:cBhvr>
                                        <p:cTn id="89" dur="1" fill="hold">
                                          <p:stCondLst>
                                            <p:cond delay="0"/>
                                          </p:stCondLst>
                                        </p:cTn>
                                        <p:tgtEl>
                                          <p:spTgt spid="48"/>
                                        </p:tgtEl>
                                        <p:attrNameLst>
                                          <p:attrName>style.visibility</p:attrName>
                                        </p:attrNameLst>
                                      </p:cBhvr>
                                      <p:to>
                                        <p:strVal val="visible"/>
                                      </p:to>
                                    </p:set>
                                    <p:animEffect transition="in" filter="fade">
                                      <p:cBhvr>
                                        <p:cTn id="90" dur="1000"/>
                                        <p:tgtEl>
                                          <p:spTgt spid="48"/>
                                        </p:tgtEl>
                                      </p:cBhvr>
                                    </p:animEffect>
                                    <p:anim calcmode="lin" valueType="num">
                                      <p:cBhvr>
                                        <p:cTn id="91" dur="1000" fill="hold"/>
                                        <p:tgtEl>
                                          <p:spTgt spid="48"/>
                                        </p:tgtEl>
                                        <p:attrNameLst>
                                          <p:attrName>ppt_x</p:attrName>
                                        </p:attrNameLst>
                                      </p:cBhvr>
                                      <p:tavLst>
                                        <p:tav tm="0">
                                          <p:val>
                                            <p:strVal val="#ppt_x"/>
                                          </p:val>
                                        </p:tav>
                                        <p:tav tm="100000">
                                          <p:val>
                                            <p:strVal val="#ppt_x"/>
                                          </p:val>
                                        </p:tav>
                                      </p:tavLst>
                                    </p:anim>
                                    <p:anim calcmode="lin" valueType="num">
                                      <p:cBhvr>
                                        <p:cTn id="92" dur="1000" fill="hold"/>
                                        <p:tgtEl>
                                          <p:spTgt spid="48"/>
                                        </p:tgtEl>
                                        <p:attrNameLst>
                                          <p:attrName>ppt_y</p:attrName>
                                        </p:attrNameLst>
                                      </p:cBhvr>
                                      <p:tavLst>
                                        <p:tav tm="0">
                                          <p:val>
                                            <p:strVal val="#ppt_y-.1"/>
                                          </p:val>
                                        </p:tav>
                                        <p:tav tm="100000">
                                          <p:val>
                                            <p:strVal val="#ppt_y"/>
                                          </p:val>
                                        </p:tav>
                                      </p:tavLst>
                                    </p:anim>
                                  </p:childTnLst>
                                </p:cTn>
                              </p:par>
                            </p:childTnLst>
                          </p:cTn>
                        </p:par>
                        <p:par>
                          <p:cTn id="93" fill="hold">
                            <p:stCondLst>
                              <p:cond delay="7350"/>
                            </p:stCondLst>
                            <p:childTnLst>
                              <p:par>
                                <p:cTn id="94" presetID="16" presetClass="entr" presetSubtype="21" fill="hold" nodeType="afterEffect">
                                  <p:stCondLst>
                                    <p:cond delay="0"/>
                                  </p:stCondLst>
                                  <p:childTnLst>
                                    <p:set>
                                      <p:cBhvr>
                                        <p:cTn id="95" dur="1" fill="hold">
                                          <p:stCondLst>
                                            <p:cond delay="0"/>
                                          </p:stCondLst>
                                        </p:cTn>
                                        <p:tgtEl>
                                          <p:spTgt spid="96"/>
                                        </p:tgtEl>
                                        <p:attrNameLst>
                                          <p:attrName>style.visibility</p:attrName>
                                        </p:attrNameLst>
                                      </p:cBhvr>
                                      <p:to>
                                        <p:strVal val="visible"/>
                                      </p:to>
                                    </p:set>
                                    <p:animEffect transition="in" filter="barn(inVertical)">
                                      <p:cBhvr>
                                        <p:cTn id="96" dur="500"/>
                                        <p:tgtEl>
                                          <p:spTgt spid="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6" grpId="0" animBg="1"/>
      <p:bldP spid="47" grpId="0" animBg="1"/>
      <p:bldP spid="48" grpId="0" animBg="1"/>
      <p:bldP spid="49" grpId="0" animBg="1"/>
      <p:bldP spid="50" grpId="0" animBg="1"/>
      <p:bldP spid="53" grpId="0" animBg="1"/>
      <p:bldP spid="54" grpId="0" animBg="1"/>
      <p:bldP spid="91" grpId="0"/>
    </p:bldLst>
  </p:timing>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2" name="Freeform 29"/>
          <p:cNvSpPr>
            <a:spLocks noChangeAspect="1" noEditPoints="1"/>
          </p:cNvSpPr>
          <p:nvPr/>
        </p:nvSpPr>
        <p:spPr bwMode="auto">
          <a:xfrm>
            <a:off x="5714877" y="3012941"/>
            <a:ext cx="721893" cy="648000"/>
          </a:xfrm>
          <a:custGeom>
            <a:avLst/>
            <a:gdLst>
              <a:gd name="T0" fmla="*/ 124 w 254"/>
              <a:gd name="T1" fmla="*/ 162 h 228"/>
              <a:gd name="T2" fmla="*/ 105 w 254"/>
              <a:gd name="T3" fmla="*/ 162 h 228"/>
              <a:gd name="T4" fmla="*/ 105 w 254"/>
              <a:gd name="T5" fmla="*/ 178 h 228"/>
              <a:gd name="T6" fmla="*/ 124 w 254"/>
              <a:gd name="T7" fmla="*/ 178 h 228"/>
              <a:gd name="T8" fmla="*/ 124 w 254"/>
              <a:gd name="T9" fmla="*/ 162 h 228"/>
              <a:gd name="T10" fmla="*/ 43 w 254"/>
              <a:gd name="T11" fmla="*/ 109 h 228"/>
              <a:gd name="T12" fmla="*/ 129 w 254"/>
              <a:gd name="T13" fmla="*/ 26 h 228"/>
              <a:gd name="T14" fmla="*/ 212 w 254"/>
              <a:gd name="T15" fmla="*/ 109 h 228"/>
              <a:gd name="T16" fmla="*/ 55 w 254"/>
              <a:gd name="T17" fmla="*/ 109 h 228"/>
              <a:gd name="T18" fmla="*/ 43 w 254"/>
              <a:gd name="T19" fmla="*/ 109 h 228"/>
              <a:gd name="T20" fmla="*/ 129 w 254"/>
              <a:gd name="T21" fmla="*/ 0 h 228"/>
              <a:gd name="T22" fmla="*/ 121 w 254"/>
              <a:gd name="T23" fmla="*/ 7 h 228"/>
              <a:gd name="T24" fmla="*/ 15 w 254"/>
              <a:gd name="T25" fmla="*/ 112 h 228"/>
              <a:gd name="T26" fmla="*/ 0 w 254"/>
              <a:gd name="T27" fmla="*/ 128 h 228"/>
              <a:gd name="T28" fmla="*/ 53 w 254"/>
              <a:gd name="T29" fmla="*/ 128 h 228"/>
              <a:gd name="T30" fmla="*/ 53 w 254"/>
              <a:gd name="T31" fmla="*/ 228 h 228"/>
              <a:gd name="T32" fmla="*/ 69 w 254"/>
              <a:gd name="T33" fmla="*/ 228 h 228"/>
              <a:gd name="T34" fmla="*/ 69 w 254"/>
              <a:gd name="T35" fmla="*/ 128 h 228"/>
              <a:gd name="T36" fmla="*/ 181 w 254"/>
              <a:gd name="T37" fmla="*/ 128 h 228"/>
              <a:gd name="T38" fmla="*/ 181 w 254"/>
              <a:gd name="T39" fmla="*/ 228 h 228"/>
              <a:gd name="T40" fmla="*/ 197 w 254"/>
              <a:gd name="T41" fmla="*/ 228 h 228"/>
              <a:gd name="T42" fmla="*/ 197 w 254"/>
              <a:gd name="T43" fmla="*/ 128 h 228"/>
              <a:gd name="T44" fmla="*/ 254 w 254"/>
              <a:gd name="T45" fmla="*/ 128 h 228"/>
              <a:gd name="T46" fmla="*/ 240 w 254"/>
              <a:gd name="T47" fmla="*/ 112 h 228"/>
              <a:gd name="T48" fmla="*/ 242 w 254"/>
              <a:gd name="T49" fmla="*/ 109 h 228"/>
              <a:gd name="T50" fmla="*/ 240 w 254"/>
              <a:gd name="T51" fmla="*/ 112 h 228"/>
              <a:gd name="T52" fmla="*/ 133 w 254"/>
              <a:gd name="T53" fmla="*/ 7 h 228"/>
              <a:gd name="T54" fmla="*/ 129 w 254"/>
              <a:gd name="T55" fmla="*/ 0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54" h="228">
                <a:moveTo>
                  <a:pt x="124" y="162"/>
                </a:moveTo>
                <a:lnTo>
                  <a:pt x="105" y="162"/>
                </a:lnTo>
                <a:lnTo>
                  <a:pt x="105" y="178"/>
                </a:lnTo>
                <a:lnTo>
                  <a:pt x="124" y="178"/>
                </a:lnTo>
                <a:lnTo>
                  <a:pt x="124" y="162"/>
                </a:lnTo>
                <a:close/>
                <a:moveTo>
                  <a:pt x="43" y="109"/>
                </a:moveTo>
                <a:lnTo>
                  <a:pt x="129" y="26"/>
                </a:lnTo>
                <a:lnTo>
                  <a:pt x="212" y="109"/>
                </a:lnTo>
                <a:lnTo>
                  <a:pt x="55" y="109"/>
                </a:lnTo>
                <a:lnTo>
                  <a:pt x="43" y="109"/>
                </a:lnTo>
                <a:close/>
                <a:moveTo>
                  <a:pt x="129" y="0"/>
                </a:moveTo>
                <a:lnTo>
                  <a:pt x="121" y="7"/>
                </a:lnTo>
                <a:lnTo>
                  <a:pt x="15" y="112"/>
                </a:lnTo>
                <a:lnTo>
                  <a:pt x="0" y="128"/>
                </a:lnTo>
                <a:lnTo>
                  <a:pt x="53" y="128"/>
                </a:lnTo>
                <a:lnTo>
                  <a:pt x="53" y="228"/>
                </a:lnTo>
                <a:lnTo>
                  <a:pt x="69" y="228"/>
                </a:lnTo>
                <a:lnTo>
                  <a:pt x="69" y="128"/>
                </a:lnTo>
                <a:lnTo>
                  <a:pt x="181" y="128"/>
                </a:lnTo>
                <a:lnTo>
                  <a:pt x="181" y="228"/>
                </a:lnTo>
                <a:lnTo>
                  <a:pt x="197" y="228"/>
                </a:lnTo>
                <a:lnTo>
                  <a:pt x="197" y="128"/>
                </a:lnTo>
                <a:lnTo>
                  <a:pt x="254" y="128"/>
                </a:lnTo>
                <a:lnTo>
                  <a:pt x="240" y="112"/>
                </a:lnTo>
                <a:lnTo>
                  <a:pt x="242" y="109"/>
                </a:lnTo>
                <a:lnTo>
                  <a:pt x="240" y="112"/>
                </a:lnTo>
                <a:lnTo>
                  <a:pt x="133" y="7"/>
                </a:lnTo>
                <a:lnTo>
                  <a:pt x="129" y="0"/>
                </a:lnTo>
                <a:close/>
              </a:path>
            </a:pathLst>
          </a:custGeom>
          <a:solidFill>
            <a:schemeClr val="tx1">
              <a:lumMod val="65000"/>
              <a:lumOff val="35000"/>
            </a:schemeClr>
          </a:solidFill>
          <a:ln w="12700">
            <a:solidFill>
              <a:schemeClr val="tx1">
                <a:lumMod val="75000"/>
                <a:lumOff val="25000"/>
              </a:schemeClr>
            </a:solidFill>
          </a:ln>
          <a:effectLst>
            <a:innerShdw blurRad="63500" dist="50800" dir="13500000">
              <a:prstClr val="black">
                <a:alpha val="50000"/>
              </a:prstClr>
            </a:innerShdw>
          </a:effectLst>
        </p:spPr>
        <p:txBody>
          <a:bodyPr vert="horz" wrap="square" lIns="91440" tIns="45720" rIns="91440" bIns="45720" numCol="1" anchor="t" anchorCtr="0" compatLnSpc="1"/>
          <a:lstStyle/>
          <a:p>
            <a:endParaRPr lang="zh-CN" altLang="en-US"/>
          </a:p>
        </p:txBody>
      </p:sp>
      <p:sp>
        <p:nvSpPr>
          <p:cNvPr id="11" name="Freeform 29"/>
          <p:cNvSpPr/>
          <p:nvPr/>
        </p:nvSpPr>
        <p:spPr bwMode="auto">
          <a:xfrm>
            <a:off x="4334095" y="3914657"/>
            <a:ext cx="1758917" cy="1758926"/>
          </a:xfrm>
          <a:custGeom>
            <a:avLst/>
            <a:gdLst>
              <a:gd name="T0" fmla="*/ 168 w 1187"/>
              <a:gd name="T1" fmla="*/ 0 h 1187"/>
              <a:gd name="T2" fmla="*/ 0 w 1187"/>
              <a:gd name="T3" fmla="*/ 0 h 1187"/>
              <a:gd name="T4" fmla="*/ 1187 w 1187"/>
              <a:gd name="T5" fmla="*/ 1187 h 1187"/>
              <a:gd name="T6" fmla="*/ 1187 w 1187"/>
              <a:gd name="T7" fmla="*/ 1019 h 1187"/>
              <a:gd name="T8" fmla="*/ 168 w 1187"/>
              <a:gd name="T9" fmla="*/ 0 h 1187"/>
            </a:gdLst>
            <a:ahLst/>
            <a:cxnLst>
              <a:cxn ang="0">
                <a:pos x="T0" y="T1"/>
              </a:cxn>
              <a:cxn ang="0">
                <a:pos x="T2" y="T3"/>
              </a:cxn>
              <a:cxn ang="0">
                <a:pos x="T4" y="T5"/>
              </a:cxn>
              <a:cxn ang="0">
                <a:pos x="T6" y="T7"/>
              </a:cxn>
              <a:cxn ang="0">
                <a:pos x="T8" y="T9"/>
              </a:cxn>
            </a:cxnLst>
            <a:rect l="0" t="0" r="r" b="b"/>
            <a:pathLst>
              <a:path w="1187" h="1187">
                <a:moveTo>
                  <a:pt x="168" y="0"/>
                </a:moveTo>
                <a:cubicBezTo>
                  <a:pt x="0" y="0"/>
                  <a:pt x="0" y="0"/>
                  <a:pt x="0" y="0"/>
                </a:cubicBezTo>
                <a:cubicBezTo>
                  <a:pt x="0" y="656"/>
                  <a:pt x="531" y="1187"/>
                  <a:pt x="1187" y="1187"/>
                </a:cubicBezTo>
                <a:cubicBezTo>
                  <a:pt x="1187" y="1019"/>
                  <a:pt x="1187" y="1019"/>
                  <a:pt x="1187" y="1019"/>
                </a:cubicBezTo>
                <a:cubicBezTo>
                  <a:pt x="624" y="1019"/>
                  <a:pt x="168" y="563"/>
                  <a:pt x="168" y="0"/>
                </a:cubicBezTo>
                <a:close/>
              </a:path>
            </a:pathLst>
          </a:custGeom>
          <a:solidFill>
            <a:schemeClr val="accent6"/>
          </a:solidFill>
          <a:ln>
            <a:noFill/>
          </a:ln>
          <a:effectLst>
            <a:innerShdw blurRad="165100" dist="114300" dir="10800000">
              <a:prstClr val="black">
                <a:alpha val="50000"/>
              </a:prstClr>
            </a:innerShdw>
          </a:effectLst>
        </p:spPr>
        <p:txBody>
          <a:bodyPr vert="horz" wrap="square" lIns="91440" tIns="45720" rIns="91440" bIns="45720" numCol="1" anchor="t" anchorCtr="0" compatLnSpc="1"/>
          <a:lstStyle/>
          <a:p>
            <a:endParaRPr lang="zh-CN" altLang="en-US"/>
          </a:p>
        </p:txBody>
      </p:sp>
      <p:sp>
        <p:nvSpPr>
          <p:cNvPr id="12" name="Freeform 30"/>
          <p:cNvSpPr/>
          <p:nvPr/>
        </p:nvSpPr>
        <p:spPr bwMode="auto">
          <a:xfrm>
            <a:off x="6088984" y="2157602"/>
            <a:ext cx="1758917" cy="1758926"/>
          </a:xfrm>
          <a:custGeom>
            <a:avLst/>
            <a:gdLst>
              <a:gd name="T0" fmla="*/ 1019 w 1187"/>
              <a:gd name="T1" fmla="*/ 1187 h 1187"/>
              <a:gd name="T2" fmla="*/ 1187 w 1187"/>
              <a:gd name="T3" fmla="*/ 1187 h 1187"/>
              <a:gd name="T4" fmla="*/ 0 w 1187"/>
              <a:gd name="T5" fmla="*/ 0 h 1187"/>
              <a:gd name="T6" fmla="*/ 0 w 1187"/>
              <a:gd name="T7" fmla="*/ 168 h 1187"/>
              <a:gd name="T8" fmla="*/ 1019 w 1187"/>
              <a:gd name="T9" fmla="*/ 1187 h 1187"/>
            </a:gdLst>
            <a:ahLst/>
            <a:cxnLst>
              <a:cxn ang="0">
                <a:pos x="T0" y="T1"/>
              </a:cxn>
              <a:cxn ang="0">
                <a:pos x="T2" y="T3"/>
              </a:cxn>
              <a:cxn ang="0">
                <a:pos x="T4" y="T5"/>
              </a:cxn>
              <a:cxn ang="0">
                <a:pos x="T6" y="T7"/>
              </a:cxn>
              <a:cxn ang="0">
                <a:pos x="T8" y="T9"/>
              </a:cxn>
            </a:cxnLst>
            <a:rect l="0" t="0" r="r" b="b"/>
            <a:pathLst>
              <a:path w="1187" h="1187">
                <a:moveTo>
                  <a:pt x="1019" y="1187"/>
                </a:moveTo>
                <a:cubicBezTo>
                  <a:pt x="1187" y="1187"/>
                  <a:pt x="1187" y="1187"/>
                  <a:pt x="1187" y="1187"/>
                </a:cubicBezTo>
                <a:cubicBezTo>
                  <a:pt x="1187" y="531"/>
                  <a:pt x="656" y="0"/>
                  <a:pt x="0" y="0"/>
                </a:cubicBezTo>
                <a:cubicBezTo>
                  <a:pt x="0" y="168"/>
                  <a:pt x="0" y="168"/>
                  <a:pt x="0" y="168"/>
                </a:cubicBezTo>
                <a:cubicBezTo>
                  <a:pt x="563" y="168"/>
                  <a:pt x="1019" y="624"/>
                  <a:pt x="1019" y="1187"/>
                </a:cubicBezTo>
                <a:close/>
              </a:path>
            </a:pathLst>
          </a:custGeom>
          <a:solidFill>
            <a:schemeClr val="accent3"/>
          </a:solidFill>
          <a:ln>
            <a:noFill/>
          </a:ln>
          <a:effectLst>
            <a:innerShdw blurRad="165100" dist="114300" dir="6600000">
              <a:prstClr val="black">
                <a:alpha val="50000"/>
              </a:prstClr>
            </a:innerShdw>
          </a:effectLst>
        </p:spPr>
        <p:txBody>
          <a:bodyPr vert="horz" wrap="square" lIns="91440" tIns="45720" rIns="91440" bIns="45720" numCol="1" anchor="t" anchorCtr="0" compatLnSpc="1"/>
          <a:lstStyle/>
          <a:p>
            <a:endParaRPr lang="zh-CN" altLang="en-US"/>
          </a:p>
        </p:txBody>
      </p:sp>
      <p:sp>
        <p:nvSpPr>
          <p:cNvPr id="18" name="Freeform 40"/>
          <p:cNvSpPr/>
          <p:nvPr/>
        </p:nvSpPr>
        <p:spPr bwMode="auto">
          <a:xfrm>
            <a:off x="4334095" y="2157602"/>
            <a:ext cx="1758917" cy="1758926"/>
          </a:xfrm>
          <a:custGeom>
            <a:avLst/>
            <a:gdLst>
              <a:gd name="T0" fmla="*/ 1187 w 1187"/>
              <a:gd name="T1" fmla="*/ 168 h 1187"/>
              <a:gd name="T2" fmla="*/ 1187 w 1187"/>
              <a:gd name="T3" fmla="*/ 0 h 1187"/>
              <a:gd name="T4" fmla="*/ 0 w 1187"/>
              <a:gd name="T5" fmla="*/ 1187 h 1187"/>
              <a:gd name="T6" fmla="*/ 168 w 1187"/>
              <a:gd name="T7" fmla="*/ 1187 h 1187"/>
              <a:gd name="T8" fmla="*/ 1187 w 1187"/>
              <a:gd name="T9" fmla="*/ 168 h 1187"/>
            </a:gdLst>
            <a:ahLst/>
            <a:cxnLst>
              <a:cxn ang="0">
                <a:pos x="T0" y="T1"/>
              </a:cxn>
              <a:cxn ang="0">
                <a:pos x="T2" y="T3"/>
              </a:cxn>
              <a:cxn ang="0">
                <a:pos x="T4" y="T5"/>
              </a:cxn>
              <a:cxn ang="0">
                <a:pos x="T6" y="T7"/>
              </a:cxn>
              <a:cxn ang="0">
                <a:pos x="T8" y="T9"/>
              </a:cxn>
            </a:cxnLst>
            <a:rect l="0" t="0" r="r" b="b"/>
            <a:pathLst>
              <a:path w="1187" h="1187">
                <a:moveTo>
                  <a:pt x="1187" y="168"/>
                </a:moveTo>
                <a:cubicBezTo>
                  <a:pt x="1187" y="0"/>
                  <a:pt x="1187" y="0"/>
                  <a:pt x="1187" y="0"/>
                </a:cubicBezTo>
                <a:cubicBezTo>
                  <a:pt x="531" y="0"/>
                  <a:pt x="0" y="531"/>
                  <a:pt x="0" y="1187"/>
                </a:cubicBezTo>
                <a:cubicBezTo>
                  <a:pt x="168" y="1187"/>
                  <a:pt x="168" y="1187"/>
                  <a:pt x="168" y="1187"/>
                </a:cubicBezTo>
                <a:cubicBezTo>
                  <a:pt x="168" y="624"/>
                  <a:pt x="624" y="168"/>
                  <a:pt x="1187" y="168"/>
                </a:cubicBezTo>
                <a:close/>
              </a:path>
            </a:pathLst>
          </a:custGeom>
          <a:solidFill>
            <a:schemeClr val="accent2"/>
          </a:solidFill>
          <a:ln>
            <a:noFill/>
          </a:ln>
          <a:effectLst>
            <a:innerShdw blurRad="165100" dist="114300" dir="13500000">
              <a:prstClr val="black">
                <a:alpha val="50000"/>
              </a:prstClr>
            </a:innerShdw>
          </a:effectLst>
        </p:spPr>
        <p:txBody>
          <a:bodyPr vert="horz" wrap="square" lIns="91440" tIns="45720" rIns="91440" bIns="45720" numCol="1" anchor="t" anchorCtr="0" compatLnSpc="1"/>
          <a:lstStyle/>
          <a:p>
            <a:endParaRPr lang="zh-CN" altLang="en-US"/>
          </a:p>
        </p:txBody>
      </p:sp>
      <p:sp>
        <p:nvSpPr>
          <p:cNvPr id="21" name="Freeform 43"/>
          <p:cNvSpPr/>
          <p:nvPr/>
        </p:nvSpPr>
        <p:spPr bwMode="auto">
          <a:xfrm>
            <a:off x="6088984" y="3914657"/>
            <a:ext cx="1758917" cy="1758926"/>
          </a:xfrm>
          <a:custGeom>
            <a:avLst/>
            <a:gdLst>
              <a:gd name="T0" fmla="*/ 1187 w 1187"/>
              <a:gd name="T1" fmla="*/ 0 h 1187"/>
              <a:gd name="T2" fmla="*/ 1019 w 1187"/>
              <a:gd name="T3" fmla="*/ 0 h 1187"/>
              <a:gd name="T4" fmla="*/ 0 w 1187"/>
              <a:gd name="T5" fmla="*/ 1019 h 1187"/>
              <a:gd name="T6" fmla="*/ 0 w 1187"/>
              <a:gd name="T7" fmla="*/ 1187 h 1187"/>
              <a:gd name="T8" fmla="*/ 1187 w 1187"/>
              <a:gd name="T9" fmla="*/ 0 h 1187"/>
            </a:gdLst>
            <a:ahLst/>
            <a:cxnLst>
              <a:cxn ang="0">
                <a:pos x="T0" y="T1"/>
              </a:cxn>
              <a:cxn ang="0">
                <a:pos x="T2" y="T3"/>
              </a:cxn>
              <a:cxn ang="0">
                <a:pos x="T4" y="T5"/>
              </a:cxn>
              <a:cxn ang="0">
                <a:pos x="T6" y="T7"/>
              </a:cxn>
              <a:cxn ang="0">
                <a:pos x="T8" y="T9"/>
              </a:cxn>
            </a:cxnLst>
            <a:rect l="0" t="0" r="r" b="b"/>
            <a:pathLst>
              <a:path w="1187" h="1187">
                <a:moveTo>
                  <a:pt x="1187" y="0"/>
                </a:moveTo>
                <a:cubicBezTo>
                  <a:pt x="1019" y="0"/>
                  <a:pt x="1019" y="0"/>
                  <a:pt x="1019" y="0"/>
                </a:cubicBezTo>
                <a:cubicBezTo>
                  <a:pt x="1019" y="563"/>
                  <a:pt x="563" y="1019"/>
                  <a:pt x="0" y="1019"/>
                </a:cubicBezTo>
                <a:cubicBezTo>
                  <a:pt x="0" y="1187"/>
                  <a:pt x="0" y="1187"/>
                  <a:pt x="0" y="1187"/>
                </a:cubicBezTo>
                <a:cubicBezTo>
                  <a:pt x="656" y="1187"/>
                  <a:pt x="1187" y="656"/>
                  <a:pt x="1187" y="0"/>
                </a:cubicBezTo>
                <a:close/>
              </a:path>
            </a:pathLst>
          </a:custGeom>
          <a:solidFill>
            <a:schemeClr val="accent5"/>
          </a:solidFill>
          <a:ln>
            <a:noFill/>
          </a:ln>
          <a:effectLst>
            <a:innerShdw blurRad="165100" dist="114300" dir="13500000">
              <a:prstClr val="black">
                <a:alpha val="50000"/>
              </a:prstClr>
            </a:innerShdw>
          </a:effectLst>
        </p:spPr>
        <p:txBody>
          <a:bodyPr vert="horz" wrap="square" lIns="91440" tIns="45720" rIns="91440" bIns="45720" numCol="1" anchor="t" anchorCtr="0" compatLnSpc="1"/>
          <a:lstStyle/>
          <a:p>
            <a:endParaRPr lang="zh-CN" altLang="en-US"/>
          </a:p>
        </p:txBody>
      </p:sp>
      <p:sp>
        <p:nvSpPr>
          <p:cNvPr id="24" name="Freeform 50"/>
          <p:cNvSpPr/>
          <p:nvPr/>
        </p:nvSpPr>
        <p:spPr bwMode="auto">
          <a:xfrm>
            <a:off x="6097187" y="2153786"/>
            <a:ext cx="1758917" cy="1758926"/>
          </a:xfrm>
          <a:custGeom>
            <a:avLst/>
            <a:gdLst>
              <a:gd name="T0" fmla="*/ 1019 w 1187"/>
              <a:gd name="T1" fmla="*/ 1187 h 1187"/>
              <a:gd name="T2" fmla="*/ 1187 w 1187"/>
              <a:gd name="T3" fmla="*/ 1187 h 1187"/>
              <a:gd name="T4" fmla="*/ 0 w 1187"/>
              <a:gd name="T5" fmla="*/ 0 h 1187"/>
              <a:gd name="T6" fmla="*/ 0 w 1187"/>
              <a:gd name="T7" fmla="*/ 168 h 1187"/>
              <a:gd name="T8" fmla="*/ 1019 w 1187"/>
              <a:gd name="T9" fmla="*/ 1187 h 1187"/>
            </a:gdLst>
            <a:ahLst/>
            <a:cxnLst>
              <a:cxn ang="0">
                <a:pos x="T0" y="T1"/>
              </a:cxn>
              <a:cxn ang="0">
                <a:pos x="T2" y="T3"/>
              </a:cxn>
              <a:cxn ang="0">
                <a:pos x="T4" y="T5"/>
              </a:cxn>
              <a:cxn ang="0">
                <a:pos x="T6" y="T7"/>
              </a:cxn>
              <a:cxn ang="0">
                <a:pos x="T8" y="T9"/>
              </a:cxn>
            </a:cxnLst>
            <a:rect l="0" t="0" r="r" b="b"/>
            <a:pathLst>
              <a:path w="1187" h="1187">
                <a:moveTo>
                  <a:pt x="1019" y="1187"/>
                </a:moveTo>
                <a:cubicBezTo>
                  <a:pt x="1187" y="1187"/>
                  <a:pt x="1187" y="1187"/>
                  <a:pt x="1187" y="1187"/>
                </a:cubicBezTo>
                <a:cubicBezTo>
                  <a:pt x="1187" y="531"/>
                  <a:pt x="656" y="0"/>
                  <a:pt x="0" y="0"/>
                </a:cubicBezTo>
                <a:cubicBezTo>
                  <a:pt x="0" y="168"/>
                  <a:pt x="0" y="168"/>
                  <a:pt x="0" y="168"/>
                </a:cubicBezTo>
                <a:cubicBezTo>
                  <a:pt x="563" y="168"/>
                  <a:pt x="1019" y="624"/>
                  <a:pt x="1019" y="1187"/>
                </a:cubicBezTo>
                <a:close/>
              </a:path>
            </a:pathLst>
          </a:custGeom>
          <a:noFill/>
          <a:ln w="15875"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27" name="椭圆 26"/>
          <p:cNvSpPr/>
          <p:nvPr/>
        </p:nvSpPr>
        <p:spPr>
          <a:xfrm>
            <a:off x="5680451" y="1844188"/>
            <a:ext cx="821094" cy="821094"/>
          </a:xfrm>
          <a:prstGeom prst="ellipse">
            <a:avLst/>
          </a:prstGeom>
          <a:gradFill flip="none" rotWithShape="1">
            <a:gsLst>
              <a:gs pos="0">
                <a:schemeClr val="bg1"/>
              </a:gs>
              <a:gs pos="100000">
                <a:schemeClr val="bg1">
                  <a:lumMod val="50000"/>
                </a:schemeClr>
              </a:gs>
            </a:gsLst>
            <a:lin ang="2700000" scaled="1"/>
            <a:tileRect/>
          </a:gradFill>
          <a:ln>
            <a:gradFill flip="none" rotWithShape="1">
              <a:gsLst>
                <a:gs pos="0">
                  <a:schemeClr val="accent1">
                    <a:lumMod val="5000"/>
                    <a:lumOff val="95000"/>
                  </a:schemeClr>
                </a:gs>
                <a:gs pos="100000">
                  <a:schemeClr val="bg1">
                    <a:lumMod val="50000"/>
                  </a:schemeClr>
                </a:gs>
              </a:gsLst>
              <a:lin ang="13500000" scaled="1"/>
              <a:tileRect/>
            </a:gradFill>
          </a:ln>
          <a:effectLst>
            <a:outerShdw blurRad="190500" dist="1270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p:cNvSpPr/>
          <p:nvPr/>
        </p:nvSpPr>
        <p:spPr>
          <a:xfrm>
            <a:off x="5680451" y="5103729"/>
            <a:ext cx="821094" cy="821094"/>
          </a:xfrm>
          <a:prstGeom prst="ellipse">
            <a:avLst/>
          </a:prstGeom>
          <a:gradFill flip="none" rotWithShape="1">
            <a:gsLst>
              <a:gs pos="0">
                <a:schemeClr val="bg1"/>
              </a:gs>
              <a:gs pos="100000">
                <a:schemeClr val="bg1">
                  <a:lumMod val="50000"/>
                </a:schemeClr>
              </a:gs>
            </a:gsLst>
            <a:lin ang="2700000" scaled="1"/>
            <a:tileRect/>
          </a:gradFill>
          <a:ln>
            <a:gradFill flip="none" rotWithShape="1">
              <a:gsLst>
                <a:gs pos="0">
                  <a:schemeClr val="accent1">
                    <a:lumMod val="5000"/>
                    <a:lumOff val="95000"/>
                  </a:schemeClr>
                </a:gs>
                <a:gs pos="100000">
                  <a:schemeClr val="bg1">
                    <a:lumMod val="50000"/>
                  </a:schemeClr>
                </a:gs>
              </a:gsLst>
              <a:lin ang="13500000" scaled="1"/>
              <a:tileRect/>
            </a:gradFill>
          </a:ln>
          <a:effectLst>
            <a:outerShdw blurRad="190500" dist="1270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p:cNvSpPr/>
          <p:nvPr/>
        </p:nvSpPr>
        <p:spPr>
          <a:xfrm>
            <a:off x="3979899" y="3542507"/>
            <a:ext cx="821094" cy="821094"/>
          </a:xfrm>
          <a:prstGeom prst="ellipse">
            <a:avLst/>
          </a:prstGeom>
          <a:gradFill flip="none" rotWithShape="1">
            <a:gsLst>
              <a:gs pos="0">
                <a:schemeClr val="bg1"/>
              </a:gs>
              <a:gs pos="100000">
                <a:schemeClr val="bg1">
                  <a:lumMod val="50000"/>
                </a:schemeClr>
              </a:gs>
            </a:gsLst>
            <a:lin ang="2700000" scaled="1"/>
            <a:tileRect/>
          </a:gradFill>
          <a:ln>
            <a:gradFill flip="none" rotWithShape="1">
              <a:gsLst>
                <a:gs pos="0">
                  <a:schemeClr val="accent1">
                    <a:lumMod val="5000"/>
                    <a:lumOff val="95000"/>
                  </a:schemeClr>
                </a:gs>
                <a:gs pos="100000">
                  <a:schemeClr val="bg1">
                    <a:lumMod val="50000"/>
                  </a:schemeClr>
                </a:gs>
              </a:gsLst>
              <a:lin ang="13500000" scaled="1"/>
              <a:tileRect/>
            </a:gradFill>
          </a:ln>
          <a:effectLst>
            <a:outerShdw blurRad="190500" dist="1270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p:cNvSpPr/>
          <p:nvPr/>
        </p:nvSpPr>
        <p:spPr>
          <a:xfrm>
            <a:off x="7403959" y="3542507"/>
            <a:ext cx="821094" cy="821094"/>
          </a:xfrm>
          <a:prstGeom prst="ellipse">
            <a:avLst/>
          </a:prstGeom>
          <a:gradFill flip="none" rotWithShape="1">
            <a:gsLst>
              <a:gs pos="0">
                <a:schemeClr val="bg1"/>
              </a:gs>
              <a:gs pos="100000">
                <a:schemeClr val="bg1">
                  <a:lumMod val="50000"/>
                </a:schemeClr>
              </a:gs>
            </a:gsLst>
            <a:lin ang="2700000" scaled="1"/>
            <a:tileRect/>
          </a:gradFill>
          <a:ln>
            <a:gradFill flip="none" rotWithShape="1">
              <a:gsLst>
                <a:gs pos="0">
                  <a:schemeClr val="accent1">
                    <a:lumMod val="5000"/>
                    <a:lumOff val="95000"/>
                  </a:schemeClr>
                </a:gs>
                <a:gs pos="100000">
                  <a:schemeClr val="bg1">
                    <a:lumMod val="50000"/>
                  </a:schemeClr>
                </a:gs>
              </a:gsLst>
              <a:lin ang="13500000" scaled="1"/>
              <a:tileRect/>
            </a:gradFill>
          </a:ln>
          <a:effectLst>
            <a:outerShdw blurRad="190500" dist="1270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文本框 56"/>
          <p:cNvSpPr txBox="1"/>
          <p:nvPr/>
        </p:nvSpPr>
        <p:spPr>
          <a:xfrm>
            <a:off x="5742185" y="1900792"/>
            <a:ext cx="697627" cy="707886"/>
          </a:xfrm>
          <a:prstGeom prst="rect">
            <a:avLst/>
          </a:prstGeom>
          <a:noFill/>
        </p:spPr>
        <p:txBody>
          <a:bodyPr wrap="none" rtlCol="0">
            <a:spAutoFit/>
          </a:bodyPr>
          <a:lstStyle/>
          <a:p>
            <a:r>
              <a:rPr lang="en-US" altLang="zh-CN" sz="4000" dirty="0">
                <a:solidFill>
                  <a:schemeClr val="accent2"/>
                </a:solidFill>
                <a:latin typeface="时尚中黑简体" panose="01010104010101010101" pitchFamily="2" charset="-122"/>
                <a:ea typeface="时尚中黑简体" panose="01010104010101010101" pitchFamily="2" charset="-122"/>
              </a:rPr>
              <a:t>01</a:t>
            </a:r>
            <a:endParaRPr lang="zh-CN" altLang="en-US" sz="4000" dirty="0">
              <a:solidFill>
                <a:schemeClr val="accent2"/>
              </a:solidFill>
              <a:latin typeface="时尚中黑简体" panose="01010104010101010101" pitchFamily="2" charset="-122"/>
              <a:ea typeface="时尚中黑简体" panose="01010104010101010101" pitchFamily="2" charset="-122"/>
            </a:endParaRPr>
          </a:p>
        </p:txBody>
      </p:sp>
      <p:sp>
        <p:nvSpPr>
          <p:cNvPr id="58" name="文本框 57"/>
          <p:cNvSpPr txBox="1"/>
          <p:nvPr/>
        </p:nvSpPr>
        <p:spPr>
          <a:xfrm>
            <a:off x="7465693" y="3599111"/>
            <a:ext cx="697627" cy="707886"/>
          </a:xfrm>
          <a:prstGeom prst="rect">
            <a:avLst/>
          </a:prstGeom>
          <a:noFill/>
        </p:spPr>
        <p:txBody>
          <a:bodyPr wrap="none" rtlCol="0">
            <a:spAutoFit/>
          </a:bodyPr>
          <a:lstStyle/>
          <a:p>
            <a:r>
              <a:rPr lang="en-US" altLang="zh-CN" sz="4000" dirty="0">
                <a:solidFill>
                  <a:schemeClr val="accent3"/>
                </a:solidFill>
                <a:latin typeface="时尚中黑简体" panose="01010104010101010101" pitchFamily="2" charset="-122"/>
                <a:ea typeface="时尚中黑简体" panose="01010104010101010101" pitchFamily="2" charset="-122"/>
              </a:rPr>
              <a:t>02</a:t>
            </a:r>
            <a:endParaRPr lang="zh-CN" altLang="en-US" sz="4000" dirty="0">
              <a:solidFill>
                <a:schemeClr val="accent3"/>
              </a:solidFill>
              <a:latin typeface="时尚中黑简体" panose="01010104010101010101" pitchFamily="2" charset="-122"/>
              <a:ea typeface="时尚中黑简体" panose="01010104010101010101" pitchFamily="2" charset="-122"/>
            </a:endParaRPr>
          </a:p>
        </p:txBody>
      </p:sp>
      <p:sp>
        <p:nvSpPr>
          <p:cNvPr id="59" name="文本框 58"/>
          <p:cNvSpPr txBox="1"/>
          <p:nvPr/>
        </p:nvSpPr>
        <p:spPr>
          <a:xfrm>
            <a:off x="5742185" y="5160333"/>
            <a:ext cx="697627" cy="707886"/>
          </a:xfrm>
          <a:prstGeom prst="rect">
            <a:avLst/>
          </a:prstGeom>
          <a:noFill/>
        </p:spPr>
        <p:txBody>
          <a:bodyPr wrap="none" rtlCol="0">
            <a:spAutoFit/>
          </a:bodyPr>
          <a:lstStyle/>
          <a:p>
            <a:r>
              <a:rPr lang="en-US" altLang="zh-CN" sz="4000" dirty="0">
                <a:solidFill>
                  <a:schemeClr val="accent5"/>
                </a:solidFill>
                <a:latin typeface="时尚中黑简体" panose="01010104010101010101" pitchFamily="2" charset="-122"/>
                <a:ea typeface="时尚中黑简体" panose="01010104010101010101" pitchFamily="2" charset="-122"/>
              </a:rPr>
              <a:t>03</a:t>
            </a:r>
            <a:endParaRPr lang="zh-CN" altLang="en-US" sz="4000" dirty="0">
              <a:solidFill>
                <a:schemeClr val="accent5"/>
              </a:solidFill>
              <a:latin typeface="时尚中黑简体" panose="01010104010101010101" pitchFamily="2" charset="-122"/>
              <a:ea typeface="时尚中黑简体" panose="01010104010101010101" pitchFamily="2" charset="-122"/>
            </a:endParaRPr>
          </a:p>
        </p:txBody>
      </p:sp>
      <p:sp>
        <p:nvSpPr>
          <p:cNvPr id="60" name="文本框 59"/>
          <p:cNvSpPr txBox="1"/>
          <p:nvPr/>
        </p:nvSpPr>
        <p:spPr>
          <a:xfrm>
            <a:off x="4041633" y="3599111"/>
            <a:ext cx="697627" cy="707886"/>
          </a:xfrm>
          <a:prstGeom prst="rect">
            <a:avLst/>
          </a:prstGeom>
          <a:noFill/>
        </p:spPr>
        <p:txBody>
          <a:bodyPr wrap="none" rtlCol="0">
            <a:spAutoFit/>
          </a:bodyPr>
          <a:lstStyle/>
          <a:p>
            <a:r>
              <a:rPr lang="en-US" altLang="zh-CN" sz="4000" dirty="0">
                <a:solidFill>
                  <a:schemeClr val="accent6"/>
                </a:solidFill>
                <a:latin typeface="时尚中黑简体" panose="01010104010101010101" pitchFamily="2" charset="-122"/>
                <a:ea typeface="时尚中黑简体" panose="01010104010101010101" pitchFamily="2" charset="-122"/>
              </a:rPr>
              <a:t>04</a:t>
            </a:r>
            <a:endParaRPr lang="zh-CN" altLang="en-US" sz="4000" dirty="0">
              <a:solidFill>
                <a:schemeClr val="accent6"/>
              </a:solidFill>
              <a:latin typeface="时尚中黑简体" panose="01010104010101010101" pitchFamily="2" charset="-122"/>
              <a:ea typeface="时尚中黑简体" panose="01010104010101010101" pitchFamily="2" charset="-122"/>
            </a:endParaRPr>
          </a:p>
        </p:txBody>
      </p:sp>
      <p:sp>
        <p:nvSpPr>
          <p:cNvPr id="15" name="文本框 14"/>
          <p:cNvSpPr txBox="1"/>
          <p:nvPr/>
        </p:nvSpPr>
        <p:spPr>
          <a:xfrm>
            <a:off x="6616950" y="1775482"/>
            <a:ext cx="1826141" cy="584775"/>
          </a:xfrm>
          <a:prstGeom prst="rect">
            <a:avLst/>
          </a:prstGeom>
          <a:noFill/>
        </p:spPr>
        <p:txBody>
          <a:bodyPr wrap="none" rtlCol="0">
            <a:spAutoFit/>
          </a:bodyPr>
          <a:lstStyle/>
          <a:p>
            <a:r>
              <a:rPr lang="zh-CN" altLang="en-US" sz="1600" dirty="0">
                <a:solidFill>
                  <a:schemeClr val="tx1">
                    <a:lumMod val="75000"/>
                    <a:lumOff val="25000"/>
                  </a:schemeClr>
                </a:solidFill>
                <a:latin typeface="时尚中黑简体" panose="01010104010101010101" pitchFamily="2" charset="-122"/>
                <a:ea typeface="时尚中黑简体" panose="01010104010101010101" pitchFamily="2" charset="-122"/>
              </a:rPr>
              <a:t>点击添加标题文字</a:t>
            </a:r>
            <a:endParaRPr lang="en-US" altLang="zh-CN" sz="1600" dirty="0">
              <a:solidFill>
                <a:schemeClr val="tx1">
                  <a:lumMod val="75000"/>
                  <a:lumOff val="25000"/>
                </a:schemeClr>
              </a:solidFill>
              <a:latin typeface="时尚中黑简体" panose="01010104010101010101" pitchFamily="2" charset="-122"/>
              <a:ea typeface="时尚中黑简体" panose="01010104010101010101" pitchFamily="2" charset="-122"/>
            </a:endParaRPr>
          </a:p>
          <a:p>
            <a:r>
              <a:rPr lang="zh-CN" altLang="en-US" sz="1600" dirty="0">
                <a:solidFill>
                  <a:schemeClr val="tx1">
                    <a:lumMod val="75000"/>
                    <a:lumOff val="25000"/>
                  </a:schemeClr>
                </a:solidFill>
                <a:latin typeface="时尚中黑简体" panose="01010104010101010101" pitchFamily="2" charset="-122"/>
                <a:ea typeface="时尚中黑简体" panose="01010104010101010101" pitchFamily="2" charset="-122"/>
              </a:rPr>
              <a:t>点击添加标题文字</a:t>
            </a:r>
          </a:p>
        </p:txBody>
      </p:sp>
      <p:sp>
        <p:nvSpPr>
          <p:cNvPr id="16" name="文本框 15"/>
          <p:cNvSpPr txBox="1"/>
          <p:nvPr/>
        </p:nvSpPr>
        <p:spPr>
          <a:xfrm>
            <a:off x="8287944" y="3663143"/>
            <a:ext cx="1826141" cy="584775"/>
          </a:xfrm>
          <a:prstGeom prst="rect">
            <a:avLst/>
          </a:prstGeom>
          <a:noFill/>
        </p:spPr>
        <p:txBody>
          <a:bodyPr wrap="none" rtlCol="0">
            <a:spAutoFit/>
          </a:bodyPr>
          <a:lstStyle/>
          <a:p>
            <a:r>
              <a:rPr lang="zh-CN" altLang="en-US" sz="1600" dirty="0">
                <a:solidFill>
                  <a:schemeClr val="tx1">
                    <a:lumMod val="75000"/>
                    <a:lumOff val="25000"/>
                  </a:schemeClr>
                </a:solidFill>
                <a:latin typeface="时尚中黑简体" panose="01010104010101010101" pitchFamily="2" charset="-122"/>
                <a:ea typeface="时尚中黑简体" panose="01010104010101010101" pitchFamily="2" charset="-122"/>
              </a:rPr>
              <a:t>点击添加标题文字</a:t>
            </a:r>
            <a:endParaRPr lang="en-US" altLang="zh-CN" sz="1600" dirty="0">
              <a:solidFill>
                <a:schemeClr val="tx1">
                  <a:lumMod val="75000"/>
                  <a:lumOff val="25000"/>
                </a:schemeClr>
              </a:solidFill>
              <a:latin typeface="时尚中黑简体" panose="01010104010101010101" pitchFamily="2" charset="-122"/>
              <a:ea typeface="时尚中黑简体" panose="01010104010101010101" pitchFamily="2" charset="-122"/>
            </a:endParaRPr>
          </a:p>
          <a:p>
            <a:r>
              <a:rPr lang="zh-CN" altLang="en-US" sz="1600" dirty="0">
                <a:solidFill>
                  <a:schemeClr val="tx1">
                    <a:lumMod val="75000"/>
                    <a:lumOff val="25000"/>
                  </a:schemeClr>
                </a:solidFill>
                <a:latin typeface="时尚中黑简体" panose="01010104010101010101" pitchFamily="2" charset="-122"/>
                <a:ea typeface="时尚中黑简体" panose="01010104010101010101" pitchFamily="2" charset="-122"/>
              </a:rPr>
              <a:t>点击添加标题文字</a:t>
            </a:r>
          </a:p>
        </p:txBody>
      </p:sp>
      <p:sp>
        <p:nvSpPr>
          <p:cNvPr id="17" name="文本框 16"/>
          <p:cNvSpPr txBox="1"/>
          <p:nvPr/>
        </p:nvSpPr>
        <p:spPr>
          <a:xfrm>
            <a:off x="1971582" y="3663143"/>
            <a:ext cx="1826141" cy="584775"/>
          </a:xfrm>
          <a:prstGeom prst="rect">
            <a:avLst/>
          </a:prstGeom>
          <a:noFill/>
        </p:spPr>
        <p:txBody>
          <a:bodyPr wrap="none" rtlCol="0">
            <a:spAutoFit/>
          </a:bodyPr>
          <a:lstStyle/>
          <a:p>
            <a:r>
              <a:rPr lang="zh-CN" altLang="en-US" sz="1600" dirty="0">
                <a:solidFill>
                  <a:schemeClr val="tx1">
                    <a:lumMod val="75000"/>
                    <a:lumOff val="25000"/>
                  </a:schemeClr>
                </a:solidFill>
                <a:latin typeface="时尚中黑简体" panose="01010104010101010101" pitchFamily="2" charset="-122"/>
                <a:ea typeface="时尚中黑简体" panose="01010104010101010101" pitchFamily="2" charset="-122"/>
              </a:rPr>
              <a:t>点击添加标题文字</a:t>
            </a:r>
            <a:endParaRPr lang="en-US" altLang="zh-CN" sz="1600" dirty="0">
              <a:solidFill>
                <a:schemeClr val="tx1">
                  <a:lumMod val="75000"/>
                  <a:lumOff val="25000"/>
                </a:schemeClr>
              </a:solidFill>
              <a:latin typeface="时尚中黑简体" panose="01010104010101010101" pitchFamily="2" charset="-122"/>
              <a:ea typeface="时尚中黑简体" panose="01010104010101010101" pitchFamily="2" charset="-122"/>
            </a:endParaRPr>
          </a:p>
          <a:p>
            <a:r>
              <a:rPr lang="zh-CN" altLang="en-US" sz="1600" dirty="0">
                <a:solidFill>
                  <a:schemeClr val="tx1">
                    <a:lumMod val="75000"/>
                    <a:lumOff val="25000"/>
                  </a:schemeClr>
                </a:solidFill>
                <a:latin typeface="时尚中黑简体" panose="01010104010101010101" pitchFamily="2" charset="-122"/>
                <a:ea typeface="时尚中黑简体" panose="01010104010101010101" pitchFamily="2" charset="-122"/>
              </a:rPr>
              <a:t>点击添加标题文字</a:t>
            </a:r>
          </a:p>
        </p:txBody>
      </p:sp>
      <p:sp>
        <p:nvSpPr>
          <p:cNvPr id="19" name="文本框 18"/>
          <p:cNvSpPr txBox="1"/>
          <p:nvPr/>
        </p:nvSpPr>
        <p:spPr>
          <a:xfrm>
            <a:off x="3722474" y="5589282"/>
            <a:ext cx="1826141" cy="584775"/>
          </a:xfrm>
          <a:prstGeom prst="rect">
            <a:avLst/>
          </a:prstGeom>
          <a:noFill/>
        </p:spPr>
        <p:txBody>
          <a:bodyPr wrap="none" rtlCol="0">
            <a:spAutoFit/>
          </a:bodyPr>
          <a:lstStyle/>
          <a:p>
            <a:r>
              <a:rPr lang="zh-CN" altLang="en-US" sz="1600" dirty="0">
                <a:solidFill>
                  <a:schemeClr val="tx1">
                    <a:lumMod val="75000"/>
                    <a:lumOff val="25000"/>
                  </a:schemeClr>
                </a:solidFill>
                <a:latin typeface="时尚中黑简体" panose="01010104010101010101" pitchFamily="2" charset="-122"/>
                <a:ea typeface="时尚中黑简体" panose="01010104010101010101" pitchFamily="2" charset="-122"/>
              </a:rPr>
              <a:t>点击添加标题文字</a:t>
            </a:r>
            <a:endParaRPr lang="en-US" altLang="zh-CN" sz="1600" dirty="0">
              <a:solidFill>
                <a:schemeClr val="tx1">
                  <a:lumMod val="75000"/>
                  <a:lumOff val="25000"/>
                </a:schemeClr>
              </a:solidFill>
              <a:latin typeface="时尚中黑简体" panose="01010104010101010101" pitchFamily="2" charset="-122"/>
              <a:ea typeface="时尚中黑简体" panose="01010104010101010101" pitchFamily="2" charset="-122"/>
            </a:endParaRPr>
          </a:p>
          <a:p>
            <a:r>
              <a:rPr lang="zh-CN" altLang="en-US" sz="1600" dirty="0">
                <a:solidFill>
                  <a:schemeClr val="tx1">
                    <a:lumMod val="75000"/>
                    <a:lumOff val="25000"/>
                  </a:schemeClr>
                </a:solidFill>
                <a:latin typeface="时尚中黑简体" panose="01010104010101010101" pitchFamily="2" charset="-122"/>
                <a:ea typeface="时尚中黑简体" panose="01010104010101010101" pitchFamily="2" charset="-122"/>
              </a:rPr>
              <a:t>点击添加标题文字</a:t>
            </a:r>
          </a:p>
        </p:txBody>
      </p:sp>
      <p:sp>
        <p:nvSpPr>
          <p:cNvPr id="20" name="文本框 19"/>
          <p:cNvSpPr txBox="1"/>
          <p:nvPr/>
        </p:nvSpPr>
        <p:spPr>
          <a:xfrm>
            <a:off x="4945864" y="3763369"/>
            <a:ext cx="2236510" cy="707886"/>
          </a:xfrm>
          <a:prstGeom prst="rect">
            <a:avLst/>
          </a:prstGeom>
          <a:noFill/>
        </p:spPr>
        <p:txBody>
          <a:bodyPr wrap="none" rtlCol="0">
            <a:spAutoFit/>
          </a:bodyPr>
          <a:lstStyle/>
          <a:p>
            <a:r>
              <a:rPr lang="zh-CN" altLang="en-US" sz="2000" dirty="0">
                <a:solidFill>
                  <a:schemeClr val="tx2"/>
                </a:solidFill>
                <a:latin typeface="时尚中黑简体" panose="01010104010101010101" pitchFamily="2" charset="-122"/>
                <a:ea typeface="时尚中黑简体" panose="01010104010101010101" pitchFamily="2" charset="-122"/>
              </a:rPr>
              <a:t>点击添加标题文字</a:t>
            </a:r>
            <a:endParaRPr lang="en-US" altLang="zh-CN" sz="2000" dirty="0">
              <a:solidFill>
                <a:schemeClr val="tx2"/>
              </a:solidFill>
              <a:latin typeface="时尚中黑简体" panose="01010104010101010101" pitchFamily="2" charset="-122"/>
              <a:ea typeface="时尚中黑简体" panose="01010104010101010101" pitchFamily="2" charset="-122"/>
            </a:endParaRPr>
          </a:p>
          <a:p>
            <a:r>
              <a:rPr lang="zh-CN" altLang="en-US" sz="2000" dirty="0">
                <a:solidFill>
                  <a:schemeClr val="tx2"/>
                </a:solidFill>
                <a:latin typeface="时尚中黑简体" panose="01010104010101010101" pitchFamily="2" charset="-122"/>
                <a:ea typeface="时尚中黑简体" panose="01010104010101010101" pitchFamily="2" charset="-122"/>
              </a:rPr>
              <a:t>点击添加标题文字</a:t>
            </a:r>
          </a:p>
        </p:txBody>
      </p:sp>
    </p:spTree>
  </p:cSld>
  <p:clrMapOvr>
    <a:masterClrMapping/>
  </p:clrMapOvr>
  <mc:AlternateContent xmlns:mc="http://schemas.openxmlformats.org/markup-compatibility/2006" xmlns:p14="http://schemas.microsoft.com/office/powerpoint/2010/main">
    <mc:Choice Requires="p14">
      <p:transition spd="slow" p14:dur="1600" advClick="0" advTm="0">
        <p14:gallery dir="l"/>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3" presetClass="entr" presetSubtype="0" fill="hold" grpId="1"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
                                        <p:tgtEl>
                                          <p:spTgt spid="18"/>
                                        </p:tgtEl>
                                      </p:cBhvr>
                                    </p:animEffect>
                                    <p:anim calcmode="lin" valueType="num">
                                      <p:cBhvr>
                                        <p:cTn id="8" dur="400" fill="hold"/>
                                        <p:tgtEl>
                                          <p:spTgt spid="18"/>
                                        </p:tgtEl>
                                        <p:attrNameLst>
                                          <p:attrName>ppt_x</p:attrName>
                                        </p:attrNameLst>
                                      </p:cBhvr>
                                      <p:tavLst>
                                        <p:tav tm="0">
                                          <p:val>
                                            <p:strVal val="#ppt_x"/>
                                          </p:val>
                                        </p:tav>
                                        <p:tav tm="100000">
                                          <p:val>
                                            <p:strVal val="#ppt_x"/>
                                          </p:val>
                                        </p:tav>
                                      </p:tavLst>
                                    </p:anim>
                                    <p:anim calcmode="lin" valueType="num">
                                      <p:cBhvr>
                                        <p:cTn id="9" dur="400" fill="hold"/>
                                        <p:tgtEl>
                                          <p:spTgt spid="18"/>
                                        </p:tgtEl>
                                        <p:attrNameLst>
                                          <p:attrName>ppt_y</p:attrName>
                                        </p:attrNameLst>
                                      </p:cBhvr>
                                      <p:tavLst>
                                        <p:tav tm="0">
                                          <p:val>
                                            <p:strVal val="#ppt_y+0.31"/>
                                          </p:val>
                                        </p:tav>
                                        <p:tav tm="100000">
                                          <p:val>
                                            <p:strVal val="#ppt_y+0.31"/>
                                          </p:val>
                                        </p:tav>
                                      </p:tavLst>
                                    </p:anim>
                                    <p:anim calcmode="lin" valueType="num">
                                      <p:cBhvr>
                                        <p:cTn id="10" dur="600" decel="50000" fill="hold">
                                          <p:stCondLst>
                                            <p:cond delay="400"/>
                                          </p:stCondLst>
                                        </p:cTn>
                                        <p:tgtEl>
                                          <p:spTgt spid="18"/>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11" dur="600" decel="50000" fill="hold">
                                          <p:stCondLst>
                                            <p:cond delay="400"/>
                                          </p:stCondLst>
                                        </p:cTn>
                                        <p:tgtEl>
                                          <p:spTgt spid="18"/>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par>
                                <p:cTn id="12" presetID="43" presetClass="entr" presetSubtype="0" fill="hold" grpId="1" nodeType="with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100"/>
                                        <p:tgtEl>
                                          <p:spTgt spid="12"/>
                                        </p:tgtEl>
                                      </p:cBhvr>
                                    </p:animEffect>
                                    <p:anim calcmode="lin" valueType="num">
                                      <p:cBhvr>
                                        <p:cTn id="15" dur="400" fill="hold"/>
                                        <p:tgtEl>
                                          <p:spTgt spid="12"/>
                                        </p:tgtEl>
                                        <p:attrNameLst>
                                          <p:attrName>ppt_x</p:attrName>
                                        </p:attrNameLst>
                                      </p:cBhvr>
                                      <p:tavLst>
                                        <p:tav tm="0">
                                          <p:val>
                                            <p:strVal val="#ppt_x"/>
                                          </p:val>
                                        </p:tav>
                                        <p:tav tm="100000">
                                          <p:val>
                                            <p:strVal val="#ppt_x"/>
                                          </p:val>
                                        </p:tav>
                                      </p:tavLst>
                                    </p:anim>
                                    <p:anim calcmode="lin" valueType="num">
                                      <p:cBhvr>
                                        <p:cTn id="16" dur="400" fill="hold"/>
                                        <p:tgtEl>
                                          <p:spTgt spid="12"/>
                                        </p:tgtEl>
                                        <p:attrNameLst>
                                          <p:attrName>ppt_y</p:attrName>
                                        </p:attrNameLst>
                                      </p:cBhvr>
                                      <p:tavLst>
                                        <p:tav tm="0">
                                          <p:val>
                                            <p:strVal val="#ppt_y+0.31"/>
                                          </p:val>
                                        </p:tav>
                                        <p:tav tm="100000">
                                          <p:val>
                                            <p:strVal val="#ppt_y+0.31"/>
                                          </p:val>
                                        </p:tav>
                                      </p:tavLst>
                                    </p:anim>
                                    <p:anim calcmode="lin" valueType="num">
                                      <p:cBhvr>
                                        <p:cTn id="17" dur="600" decel="50000" fill="hold">
                                          <p:stCondLst>
                                            <p:cond delay="400"/>
                                          </p:stCondLst>
                                        </p:cTn>
                                        <p:tgtEl>
                                          <p:spTgt spid="12"/>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18" dur="600" decel="50000" fill="hold">
                                          <p:stCondLst>
                                            <p:cond delay="400"/>
                                          </p:stCondLst>
                                        </p:cTn>
                                        <p:tgtEl>
                                          <p:spTgt spid="12"/>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par>
                                <p:cTn id="19" presetID="43" presetClass="entr" presetSubtype="0" fill="hold" grpId="1" nodeType="withEffect">
                                  <p:stCondLst>
                                    <p:cond delay="0"/>
                                  </p:stCondLst>
                                  <p:childTnLst>
                                    <p:set>
                                      <p:cBhvr>
                                        <p:cTn id="20" dur="1" fill="hold">
                                          <p:stCondLst>
                                            <p:cond delay="0"/>
                                          </p:stCondLst>
                                        </p:cTn>
                                        <p:tgtEl>
                                          <p:spTgt spid="21"/>
                                        </p:tgtEl>
                                        <p:attrNameLst>
                                          <p:attrName>style.visibility</p:attrName>
                                        </p:attrNameLst>
                                      </p:cBhvr>
                                      <p:to>
                                        <p:strVal val="visible"/>
                                      </p:to>
                                    </p:set>
                                    <p:animEffect transition="in" filter="fade">
                                      <p:cBhvr>
                                        <p:cTn id="21" dur="100"/>
                                        <p:tgtEl>
                                          <p:spTgt spid="21"/>
                                        </p:tgtEl>
                                      </p:cBhvr>
                                    </p:animEffect>
                                    <p:anim calcmode="lin" valueType="num">
                                      <p:cBhvr>
                                        <p:cTn id="22" dur="400" fill="hold"/>
                                        <p:tgtEl>
                                          <p:spTgt spid="21"/>
                                        </p:tgtEl>
                                        <p:attrNameLst>
                                          <p:attrName>ppt_x</p:attrName>
                                        </p:attrNameLst>
                                      </p:cBhvr>
                                      <p:tavLst>
                                        <p:tav tm="0">
                                          <p:val>
                                            <p:strVal val="#ppt_x"/>
                                          </p:val>
                                        </p:tav>
                                        <p:tav tm="100000">
                                          <p:val>
                                            <p:strVal val="#ppt_x"/>
                                          </p:val>
                                        </p:tav>
                                      </p:tavLst>
                                    </p:anim>
                                    <p:anim calcmode="lin" valueType="num">
                                      <p:cBhvr>
                                        <p:cTn id="23" dur="400" fill="hold"/>
                                        <p:tgtEl>
                                          <p:spTgt spid="21"/>
                                        </p:tgtEl>
                                        <p:attrNameLst>
                                          <p:attrName>ppt_y</p:attrName>
                                        </p:attrNameLst>
                                      </p:cBhvr>
                                      <p:tavLst>
                                        <p:tav tm="0">
                                          <p:val>
                                            <p:strVal val="#ppt_y+0.31"/>
                                          </p:val>
                                        </p:tav>
                                        <p:tav tm="100000">
                                          <p:val>
                                            <p:strVal val="#ppt_y+0.31"/>
                                          </p:val>
                                        </p:tav>
                                      </p:tavLst>
                                    </p:anim>
                                    <p:anim calcmode="lin" valueType="num">
                                      <p:cBhvr>
                                        <p:cTn id="24" dur="600" decel="50000" fill="hold">
                                          <p:stCondLst>
                                            <p:cond delay="400"/>
                                          </p:stCondLst>
                                        </p:cTn>
                                        <p:tgtEl>
                                          <p:spTgt spid="21"/>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25" dur="600" decel="50000" fill="hold">
                                          <p:stCondLst>
                                            <p:cond delay="400"/>
                                          </p:stCondLst>
                                        </p:cTn>
                                        <p:tgtEl>
                                          <p:spTgt spid="21"/>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par>
                                <p:cTn id="26" presetID="43" presetClass="entr" presetSubtype="0" fill="hold" grpId="1" nodeType="with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100"/>
                                        <p:tgtEl>
                                          <p:spTgt spid="11"/>
                                        </p:tgtEl>
                                      </p:cBhvr>
                                    </p:animEffect>
                                    <p:anim calcmode="lin" valueType="num">
                                      <p:cBhvr>
                                        <p:cTn id="29" dur="400" fill="hold"/>
                                        <p:tgtEl>
                                          <p:spTgt spid="11"/>
                                        </p:tgtEl>
                                        <p:attrNameLst>
                                          <p:attrName>ppt_x</p:attrName>
                                        </p:attrNameLst>
                                      </p:cBhvr>
                                      <p:tavLst>
                                        <p:tav tm="0">
                                          <p:val>
                                            <p:strVal val="#ppt_x"/>
                                          </p:val>
                                        </p:tav>
                                        <p:tav tm="100000">
                                          <p:val>
                                            <p:strVal val="#ppt_x"/>
                                          </p:val>
                                        </p:tav>
                                      </p:tavLst>
                                    </p:anim>
                                    <p:anim calcmode="lin" valueType="num">
                                      <p:cBhvr>
                                        <p:cTn id="30" dur="400" fill="hold"/>
                                        <p:tgtEl>
                                          <p:spTgt spid="11"/>
                                        </p:tgtEl>
                                        <p:attrNameLst>
                                          <p:attrName>ppt_y</p:attrName>
                                        </p:attrNameLst>
                                      </p:cBhvr>
                                      <p:tavLst>
                                        <p:tav tm="0">
                                          <p:val>
                                            <p:strVal val="#ppt_y+0.31"/>
                                          </p:val>
                                        </p:tav>
                                        <p:tav tm="100000">
                                          <p:val>
                                            <p:strVal val="#ppt_y+0.31"/>
                                          </p:val>
                                        </p:tav>
                                      </p:tavLst>
                                    </p:anim>
                                    <p:anim calcmode="lin" valueType="num">
                                      <p:cBhvr>
                                        <p:cTn id="31" dur="600" decel="50000" fill="hold">
                                          <p:stCondLst>
                                            <p:cond delay="400"/>
                                          </p:stCondLst>
                                        </p:cTn>
                                        <p:tgtEl>
                                          <p:spTgt spid="11"/>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32" dur="600" decel="50000" fill="hold">
                                          <p:stCondLst>
                                            <p:cond delay="400"/>
                                          </p:stCondLst>
                                        </p:cTn>
                                        <p:tgtEl>
                                          <p:spTgt spid="11"/>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50" presetClass="entr" presetSubtype="0" decel="100000" fill="hold" grpId="0" nodeType="clickEffect">
                                  <p:stCondLst>
                                    <p:cond delay="0"/>
                                  </p:stCondLst>
                                  <p:childTnLst>
                                    <p:set>
                                      <p:cBhvr>
                                        <p:cTn id="36" dur="1" fill="hold">
                                          <p:stCondLst>
                                            <p:cond delay="0"/>
                                          </p:stCondLst>
                                        </p:cTn>
                                        <p:tgtEl>
                                          <p:spTgt spid="20"/>
                                        </p:tgtEl>
                                        <p:attrNameLst>
                                          <p:attrName>style.visibility</p:attrName>
                                        </p:attrNameLst>
                                      </p:cBhvr>
                                      <p:to>
                                        <p:strVal val="visible"/>
                                      </p:to>
                                    </p:set>
                                    <p:anim calcmode="lin" valueType="num">
                                      <p:cBhvr>
                                        <p:cTn id="37" dur="1000" fill="hold"/>
                                        <p:tgtEl>
                                          <p:spTgt spid="20"/>
                                        </p:tgtEl>
                                        <p:attrNameLst>
                                          <p:attrName>ppt_w</p:attrName>
                                        </p:attrNameLst>
                                      </p:cBhvr>
                                      <p:tavLst>
                                        <p:tav tm="0">
                                          <p:val>
                                            <p:strVal val="#ppt_w+.3"/>
                                          </p:val>
                                        </p:tav>
                                        <p:tav tm="100000">
                                          <p:val>
                                            <p:strVal val="#ppt_w"/>
                                          </p:val>
                                        </p:tav>
                                      </p:tavLst>
                                    </p:anim>
                                    <p:anim calcmode="lin" valueType="num">
                                      <p:cBhvr>
                                        <p:cTn id="38" dur="1000" fill="hold"/>
                                        <p:tgtEl>
                                          <p:spTgt spid="20"/>
                                        </p:tgtEl>
                                        <p:attrNameLst>
                                          <p:attrName>ppt_h</p:attrName>
                                        </p:attrNameLst>
                                      </p:cBhvr>
                                      <p:tavLst>
                                        <p:tav tm="0">
                                          <p:val>
                                            <p:strVal val="#ppt_h"/>
                                          </p:val>
                                        </p:tav>
                                        <p:tav tm="100000">
                                          <p:val>
                                            <p:strVal val="#ppt_h"/>
                                          </p:val>
                                        </p:tav>
                                      </p:tavLst>
                                    </p:anim>
                                    <p:animEffect transition="in" filter="fade">
                                      <p:cBhvr>
                                        <p:cTn id="39" dur="1000"/>
                                        <p:tgtEl>
                                          <p:spTgt spid="20"/>
                                        </p:tgtEl>
                                      </p:cBhvr>
                                    </p:animEffect>
                                  </p:childTnLst>
                                </p:cTn>
                              </p:par>
                              <p:par>
                                <p:cTn id="40" presetID="50" presetClass="entr" presetSubtype="0" decel="100000" fill="hold" grpId="0" nodeType="withEffect">
                                  <p:stCondLst>
                                    <p:cond delay="0"/>
                                  </p:stCondLst>
                                  <p:childTnLst>
                                    <p:set>
                                      <p:cBhvr>
                                        <p:cTn id="41" dur="1" fill="hold">
                                          <p:stCondLst>
                                            <p:cond delay="0"/>
                                          </p:stCondLst>
                                        </p:cTn>
                                        <p:tgtEl>
                                          <p:spTgt spid="22"/>
                                        </p:tgtEl>
                                        <p:attrNameLst>
                                          <p:attrName>style.visibility</p:attrName>
                                        </p:attrNameLst>
                                      </p:cBhvr>
                                      <p:to>
                                        <p:strVal val="visible"/>
                                      </p:to>
                                    </p:set>
                                    <p:anim calcmode="lin" valueType="num">
                                      <p:cBhvr>
                                        <p:cTn id="42" dur="1000" fill="hold"/>
                                        <p:tgtEl>
                                          <p:spTgt spid="22"/>
                                        </p:tgtEl>
                                        <p:attrNameLst>
                                          <p:attrName>ppt_w</p:attrName>
                                        </p:attrNameLst>
                                      </p:cBhvr>
                                      <p:tavLst>
                                        <p:tav tm="0">
                                          <p:val>
                                            <p:strVal val="#ppt_w+.3"/>
                                          </p:val>
                                        </p:tav>
                                        <p:tav tm="100000">
                                          <p:val>
                                            <p:strVal val="#ppt_w"/>
                                          </p:val>
                                        </p:tav>
                                      </p:tavLst>
                                    </p:anim>
                                    <p:anim calcmode="lin" valueType="num">
                                      <p:cBhvr>
                                        <p:cTn id="43" dur="1000" fill="hold"/>
                                        <p:tgtEl>
                                          <p:spTgt spid="22"/>
                                        </p:tgtEl>
                                        <p:attrNameLst>
                                          <p:attrName>ppt_h</p:attrName>
                                        </p:attrNameLst>
                                      </p:cBhvr>
                                      <p:tavLst>
                                        <p:tav tm="0">
                                          <p:val>
                                            <p:strVal val="#ppt_h"/>
                                          </p:val>
                                        </p:tav>
                                        <p:tav tm="100000">
                                          <p:val>
                                            <p:strVal val="#ppt_h"/>
                                          </p:val>
                                        </p:tav>
                                      </p:tavLst>
                                    </p:anim>
                                    <p:animEffect transition="in" filter="fade">
                                      <p:cBhvr>
                                        <p:cTn id="44" dur="1000"/>
                                        <p:tgtEl>
                                          <p:spTgt spid="22"/>
                                        </p:tgtEl>
                                      </p:cBhvr>
                                    </p:animEffect>
                                  </p:childTnLst>
                                </p:cTn>
                              </p:par>
                            </p:childTnLst>
                          </p:cTn>
                        </p:par>
                      </p:childTnLst>
                    </p:cTn>
                  </p:par>
                  <p:par>
                    <p:cTn id="45" fill="hold">
                      <p:stCondLst>
                        <p:cond delay="indefinite"/>
                      </p:stCondLst>
                      <p:childTnLst>
                        <p:par>
                          <p:cTn id="46" fill="hold">
                            <p:stCondLst>
                              <p:cond delay="0"/>
                            </p:stCondLst>
                            <p:childTnLst>
                              <p:par>
                                <p:cTn id="47" presetID="53" presetClass="entr" presetSubtype="16" fill="hold" grpId="0" nodeType="clickEffect">
                                  <p:stCondLst>
                                    <p:cond delay="0"/>
                                  </p:stCondLst>
                                  <p:childTnLst>
                                    <p:set>
                                      <p:cBhvr>
                                        <p:cTn id="48" dur="1" fill="hold">
                                          <p:stCondLst>
                                            <p:cond delay="0"/>
                                          </p:stCondLst>
                                        </p:cTn>
                                        <p:tgtEl>
                                          <p:spTgt spid="60"/>
                                        </p:tgtEl>
                                        <p:attrNameLst>
                                          <p:attrName>style.visibility</p:attrName>
                                        </p:attrNameLst>
                                      </p:cBhvr>
                                      <p:to>
                                        <p:strVal val="visible"/>
                                      </p:to>
                                    </p:set>
                                    <p:anim calcmode="lin" valueType="num">
                                      <p:cBhvr>
                                        <p:cTn id="49" dur="500" fill="hold"/>
                                        <p:tgtEl>
                                          <p:spTgt spid="60"/>
                                        </p:tgtEl>
                                        <p:attrNameLst>
                                          <p:attrName>ppt_w</p:attrName>
                                        </p:attrNameLst>
                                      </p:cBhvr>
                                      <p:tavLst>
                                        <p:tav tm="0">
                                          <p:val>
                                            <p:fltVal val="0"/>
                                          </p:val>
                                        </p:tav>
                                        <p:tav tm="100000">
                                          <p:val>
                                            <p:strVal val="#ppt_w"/>
                                          </p:val>
                                        </p:tav>
                                      </p:tavLst>
                                    </p:anim>
                                    <p:anim calcmode="lin" valueType="num">
                                      <p:cBhvr>
                                        <p:cTn id="50" dur="500" fill="hold"/>
                                        <p:tgtEl>
                                          <p:spTgt spid="60"/>
                                        </p:tgtEl>
                                        <p:attrNameLst>
                                          <p:attrName>ppt_h</p:attrName>
                                        </p:attrNameLst>
                                      </p:cBhvr>
                                      <p:tavLst>
                                        <p:tav tm="0">
                                          <p:val>
                                            <p:fltVal val="0"/>
                                          </p:val>
                                        </p:tav>
                                        <p:tav tm="100000">
                                          <p:val>
                                            <p:strVal val="#ppt_h"/>
                                          </p:val>
                                        </p:tav>
                                      </p:tavLst>
                                    </p:anim>
                                    <p:animEffect transition="in" filter="fade">
                                      <p:cBhvr>
                                        <p:cTn id="51" dur="500"/>
                                        <p:tgtEl>
                                          <p:spTgt spid="60"/>
                                        </p:tgtEl>
                                      </p:cBhvr>
                                    </p:animEffect>
                                  </p:childTnLst>
                                </p:cTn>
                              </p:par>
                              <p:par>
                                <p:cTn id="52" presetID="53" presetClass="entr" presetSubtype="16" fill="hold" grpId="0" nodeType="withEffect">
                                  <p:stCondLst>
                                    <p:cond delay="0"/>
                                  </p:stCondLst>
                                  <p:childTnLst>
                                    <p:set>
                                      <p:cBhvr>
                                        <p:cTn id="53" dur="1" fill="hold">
                                          <p:stCondLst>
                                            <p:cond delay="0"/>
                                          </p:stCondLst>
                                        </p:cTn>
                                        <p:tgtEl>
                                          <p:spTgt spid="55"/>
                                        </p:tgtEl>
                                        <p:attrNameLst>
                                          <p:attrName>style.visibility</p:attrName>
                                        </p:attrNameLst>
                                      </p:cBhvr>
                                      <p:to>
                                        <p:strVal val="visible"/>
                                      </p:to>
                                    </p:set>
                                    <p:anim calcmode="lin" valueType="num">
                                      <p:cBhvr>
                                        <p:cTn id="54" dur="500" fill="hold"/>
                                        <p:tgtEl>
                                          <p:spTgt spid="55"/>
                                        </p:tgtEl>
                                        <p:attrNameLst>
                                          <p:attrName>ppt_w</p:attrName>
                                        </p:attrNameLst>
                                      </p:cBhvr>
                                      <p:tavLst>
                                        <p:tav tm="0">
                                          <p:val>
                                            <p:fltVal val="0"/>
                                          </p:val>
                                        </p:tav>
                                        <p:tav tm="100000">
                                          <p:val>
                                            <p:strVal val="#ppt_w"/>
                                          </p:val>
                                        </p:tav>
                                      </p:tavLst>
                                    </p:anim>
                                    <p:anim calcmode="lin" valueType="num">
                                      <p:cBhvr>
                                        <p:cTn id="55" dur="500" fill="hold"/>
                                        <p:tgtEl>
                                          <p:spTgt spid="55"/>
                                        </p:tgtEl>
                                        <p:attrNameLst>
                                          <p:attrName>ppt_h</p:attrName>
                                        </p:attrNameLst>
                                      </p:cBhvr>
                                      <p:tavLst>
                                        <p:tav tm="0">
                                          <p:val>
                                            <p:fltVal val="0"/>
                                          </p:val>
                                        </p:tav>
                                        <p:tav tm="100000">
                                          <p:val>
                                            <p:strVal val="#ppt_h"/>
                                          </p:val>
                                        </p:tav>
                                      </p:tavLst>
                                    </p:anim>
                                    <p:animEffect transition="in" filter="fade">
                                      <p:cBhvr>
                                        <p:cTn id="56" dur="500"/>
                                        <p:tgtEl>
                                          <p:spTgt spid="55"/>
                                        </p:tgtEl>
                                      </p:cBhvr>
                                    </p:animEffect>
                                  </p:childTnLst>
                                </p:cTn>
                              </p:par>
                              <p:par>
                                <p:cTn id="57" presetID="53" presetClass="entr" presetSubtype="16" fill="hold" grpId="0" nodeType="withEffect">
                                  <p:stCondLst>
                                    <p:cond delay="0"/>
                                  </p:stCondLst>
                                  <p:childTnLst>
                                    <p:set>
                                      <p:cBhvr>
                                        <p:cTn id="58" dur="1" fill="hold">
                                          <p:stCondLst>
                                            <p:cond delay="0"/>
                                          </p:stCondLst>
                                        </p:cTn>
                                        <p:tgtEl>
                                          <p:spTgt spid="57"/>
                                        </p:tgtEl>
                                        <p:attrNameLst>
                                          <p:attrName>style.visibility</p:attrName>
                                        </p:attrNameLst>
                                      </p:cBhvr>
                                      <p:to>
                                        <p:strVal val="visible"/>
                                      </p:to>
                                    </p:set>
                                    <p:anim calcmode="lin" valueType="num">
                                      <p:cBhvr>
                                        <p:cTn id="59" dur="500" fill="hold"/>
                                        <p:tgtEl>
                                          <p:spTgt spid="57"/>
                                        </p:tgtEl>
                                        <p:attrNameLst>
                                          <p:attrName>ppt_w</p:attrName>
                                        </p:attrNameLst>
                                      </p:cBhvr>
                                      <p:tavLst>
                                        <p:tav tm="0">
                                          <p:val>
                                            <p:fltVal val="0"/>
                                          </p:val>
                                        </p:tav>
                                        <p:tav tm="100000">
                                          <p:val>
                                            <p:strVal val="#ppt_w"/>
                                          </p:val>
                                        </p:tav>
                                      </p:tavLst>
                                    </p:anim>
                                    <p:anim calcmode="lin" valueType="num">
                                      <p:cBhvr>
                                        <p:cTn id="60" dur="500" fill="hold"/>
                                        <p:tgtEl>
                                          <p:spTgt spid="57"/>
                                        </p:tgtEl>
                                        <p:attrNameLst>
                                          <p:attrName>ppt_h</p:attrName>
                                        </p:attrNameLst>
                                      </p:cBhvr>
                                      <p:tavLst>
                                        <p:tav tm="0">
                                          <p:val>
                                            <p:fltVal val="0"/>
                                          </p:val>
                                        </p:tav>
                                        <p:tav tm="100000">
                                          <p:val>
                                            <p:strVal val="#ppt_h"/>
                                          </p:val>
                                        </p:tav>
                                      </p:tavLst>
                                    </p:anim>
                                    <p:animEffect transition="in" filter="fade">
                                      <p:cBhvr>
                                        <p:cTn id="61" dur="500"/>
                                        <p:tgtEl>
                                          <p:spTgt spid="57"/>
                                        </p:tgtEl>
                                      </p:cBhvr>
                                    </p:animEffect>
                                  </p:childTnLst>
                                </p:cTn>
                              </p:par>
                              <p:par>
                                <p:cTn id="62" presetID="53" presetClass="entr" presetSubtype="16" fill="hold" grpId="0" nodeType="withEffect">
                                  <p:stCondLst>
                                    <p:cond delay="0"/>
                                  </p:stCondLst>
                                  <p:childTnLst>
                                    <p:set>
                                      <p:cBhvr>
                                        <p:cTn id="63" dur="1" fill="hold">
                                          <p:stCondLst>
                                            <p:cond delay="0"/>
                                          </p:stCondLst>
                                        </p:cTn>
                                        <p:tgtEl>
                                          <p:spTgt spid="27"/>
                                        </p:tgtEl>
                                        <p:attrNameLst>
                                          <p:attrName>style.visibility</p:attrName>
                                        </p:attrNameLst>
                                      </p:cBhvr>
                                      <p:to>
                                        <p:strVal val="visible"/>
                                      </p:to>
                                    </p:set>
                                    <p:anim calcmode="lin" valueType="num">
                                      <p:cBhvr>
                                        <p:cTn id="64" dur="500" fill="hold"/>
                                        <p:tgtEl>
                                          <p:spTgt spid="27"/>
                                        </p:tgtEl>
                                        <p:attrNameLst>
                                          <p:attrName>ppt_w</p:attrName>
                                        </p:attrNameLst>
                                      </p:cBhvr>
                                      <p:tavLst>
                                        <p:tav tm="0">
                                          <p:val>
                                            <p:fltVal val="0"/>
                                          </p:val>
                                        </p:tav>
                                        <p:tav tm="100000">
                                          <p:val>
                                            <p:strVal val="#ppt_w"/>
                                          </p:val>
                                        </p:tav>
                                      </p:tavLst>
                                    </p:anim>
                                    <p:anim calcmode="lin" valueType="num">
                                      <p:cBhvr>
                                        <p:cTn id="65" dur="500" fill="hold"/>
                                        <p:tgtEl>
                                          <p:spTgt spid="27"/>
                                        </p:tgtEl>
                                        <p:attrNameLst>
                                          <p:attrName>ppt_h</p:attrName>
                                        </p:attrNameLst>
                                      </p:cBhvr>
                                      <p:tavLst>
                                        <p:tav tm="0">
                                          <p:val>
                                            <p:fltVal val="0"/>
                                          </p:val>
                                        </p:tav>
                                        <p:tav tm="100000">
                                          <p:val>
                                            <p:strVal val="#ppt_h"/>
                                          </p:val>
                                        </p:tav>
                                      </p:tavLst>
                                    </p:anim>
                                    <p:animEffect transition="in" filter="fade">
                                      <p:cBhvr>
                                        <p:cTn id="66" dur="500"/>
                                        <p:tgtEl>
                                          <p:spTgt spid="27"/>
                                        </p:tgtEl>
                                      </p:cBhvr>
                                    </p:animEffect>
                                  </p:childTnLst>
                                </p:cTn>
                              </p:par>
                              <p:par>
                                <p:cTn id="67" presetID="53" presetClass="entr" presetSubtype="16" fill="hold" grpId="0" nodeType="withEffect">
                                  <p:stCondLst>
                                    <p:cond delay="0"/>
                                  </p:stCondLst>
                                  <p:childTnLst>
                                    <p:set>
                                      <p:cBhvr>
                                        <p:cTn id="68" dur="1" fill="hold">
                                          <p:stCondLst>
                                            <p:cond delay="0"/>
                                          </p:stCondLst>
                                        </p:cTn>
                                        <p:tgtEl>
                                          <p:spTgt spid="56"/>
                                        </p:tgtEl>
                                        <p:attrNameLst>
                                          <p:attrName>style.visibility</p:attrName>
                                        </p:attrNameLst>
                                      </p:cBhvr>
                                      <p:to>
                                        <p:strVal val="visible"/>
                                      </p:to>
                                    </p:set>
                                    <p:anim calcmode="lin" valueType="num">
                                      <p:cBhvr>
                                        <p:cTn id="69" dur="500" fill="hold"/>
                                        <p:tgtEl>
                                          <p:spTgt spid="56"/>
                                        </p:tgtEl>
                                        <p:attrNameLst>
                                          <p:attrName>ppt_w</p:attrName>
                                        </p:attrNameLst>
                                      </p:cBhvr>
                                      <p:tavLst>
                                        <p:tav tm="0">
                                          <p:val>
                                            <p:fltVal val="0"/>
                                          </p:val>
                                        </p:tav>
                                        <p:tav tm="100000">
                                          <p:val>
                                            <p:strVal val="#ppt_w"/>
                                          </p:val>
                                        </p:tav>
                                      </p:tavLst>
                                    </p:anim>
                                    <p:anim calcmode="lin" valueType="num">
                                      <p:cBhvr>
                                        <p:cTn id="70" dur="500" fill="hold"/>
                                        <p:tgtEl>
                                          <p:spTgt spid="56"/>
                                        </p:tgtEl>
                                        <p:attrNameLst>
                                          <p:attrName>ppt_h</p:attrName>
                                        </p:attrNameLst>
                                      </p:cBhvr>
                                      <p:tavLst>
                                        <p:tav tm="0">
                                          <p:val>
                                            <p:fltVal val="0"/>
                                          </p:val>
                                        </p:tav>
                                        <p:tav tm="100000">
                                          <p:val>
                                            <p:strVal val="#ppt_h"/>
                                          </p:val>
                                        </p:tav>
                                      </p:tavLst>
                                    </p:anim>
                                    <p:animEffect transition="in" filter="fade">
                                      <p:cBhvr>
                                        <p:cTn id="71" dur="500"/>
                                        <p:tgtEl>
                                          <p:spTgt spid="56"/>
                                        </p:tgtEl>
                                      </p:cBhvr>
                                    </p:animEffect>
                                  </p:childTnLst>
                                </p:cTn>
                              </p:par>
                              <p:par>
                                <p:cTn id="72" presetID="53" presetClass="entr" presetSubtype="16" fill="hold" grpId="0" nodeType="withEffect">
                                  <p:stCondLst>
                                    <p:cond delay="0"/>
                                  </p:stCondLst>
                                  <p:childTnLst>
                                    <p:set>
                                      <p:cBhvr>
                                        <p:cTn id="73" dur="1" fill="hold">
                                          <p:stCondLst>
                                            <p:cond delay="0"/>
                                          </p:stCondLst>
                                        </p:cTn>
                                        <p:tgtEl>
                                          <p:spTgt spid="58"/>
                                        </p:tgtEl>
                                        <p:attrNameLst>
                                          <p:attrName>style.visibility</p:attrName>
                                        </p:attrNameLst>
                                      </p:cBhvr>
                                      <p:to>
                                        <p:strVal val="visible"/>
                                      </p:to>
                                    </p:set>
                                    <p:anim calcmode="lin" valueType="num">
                                      <p:cBhvr>
                                        <p:cTn id="74" dur="500" fill="hold"/>
                                        <p:tgtEl>
                                          <p:spTgt spid="58"/>
                                        </p:tgtEl>
                                        <p:attrNameLst>
                                          <p:attrName>ppt_w</p:attrName>
                                        </p:attrNameLst>
                                      </p:cBhvr>
                                      <p:tavLst>
                                        <p:tav tm="0">
                                          <p:val>
                                            <p:fltVal val="0"/>
                                          </p:val>
                                        </p:tav>
                                        <p:tav tm="100000">
                                          <p:val>
                                            <p:strVal val="#ppt_w"/>
                                          </p:val>
                                        </p:tav>
                                      </p:tavLst>
                                    </p:anim>
                                    <p:anim calcmode="lin" valueType="num">
                                      <p:cBhvr>
                                        <p:cTn id="75" dur="500" fill="hold"/>
                                        <p:tgtEl>
                                          <p:spTgt spid="58"/>
                                        </p:tgtEl>
                                        <p:attrNameLst>
                                          <p:attrName>ppt_h</p:attrName>
                                        </p:attrNameLst>
                                      </p:cBhvr>
                                      <p:tavLst>
                                        <p:tav tm="0">
                                          <p:val>
                                            <p:fltVal val="0"/>
                                          </p:val>
                                        </p:tav>
                                        <p:tav tm="100000">
                                          <p:val>
                                            <p:strVal val="#ppt_h"/>
                                          </p:val>
                                        </p:tav>
                                      </p:tavLst>
                                    </p:anim>
                                    <p:animEffect transition="in" filter="fade">
                                      <p:cBhvr>
                                        <p:cTn id="76" dur="500"/>
                                        <p:tgtEl>
                                          <p:spTgt spid="58"/>
                                        </p:tgtEl>
                                      </p:cBhvr>
                                    </p:animEffect>
                                  </p:childTnLst>
                                </p:cTn>
                              </p:par>
                              <p:par>
                                <p:cTn id="77" presetID="53" presetClass="entr" presetSubtype="16" fill="hold" grpId="0" nodeType="withEffect">
                                  <p:stCondLst>
                                    <p:cond delay="0"/>
                                  </p:stCondLst>
                                  <p:childTnLst>
                                    <p:set>
                                      <p:cBhvr>
                                        <p:cTn id="78" dur="1" fill="hold">
                                          <p:stCondLst>
                                            <p:cond delay="0"/>
                                          </p:stCondLst>
                                        </p:cTn>
                                        <p:tgtEl>
                                          <p:spTgt spid="54"/>
                                        </p:tgtEl>
                                        <p:attrNameLst>
                                          <p:attrName>style.visibility</p:attrName>
                                        </p:attrNameLst>
                                      </p:cBhvr>
                                      <p:to>
                                        <p:strVal val="visible"/>
                                      </p:to>
                                    </p:set>
                                    <p:anim calcmode="lin" valueType="num">
                                      <p:cBhvr>
                                        <p:cTn id="79" dur="500" fill="hold"/>
                                        <p:tgtEl>
                                          <p:spTgt spid="54"/>
                                        </p:tgtEl>
                                        <p:attrNameLst>
                                          <p:attrName>ppt_w</p:attrName>
                                        </p:attrNameLst>
                                      </p:cBhvr>
                                      <p:tavLst>
                                        <p:tav tm="0">
                                          <p:val>
                                            <p:fltVal val="0"/>
                                          </p:val>
                                        </p:tav>
                                        <p:tav tm="100000">
                                          <p:val>
                                            <p:strVal val="#ppt_w"/>
                                          </p:val>
                                        </p:tav>
                                      </p:tavLst>
                                    </p:anim>
                                    <p:anim calcmode="lin" valueType="num">
                                      <p:cBhvr>
                                        <p:cTn id="80" dur="500" fill="hold"/>
                                        <p:tgtEl>
                                          <p:spTgt spid="54"/>
                                        </p:tgtEl>
                                        <p:attrNameLst>
                                          <p:attrName>ppt_h</p:attrName>
                                        </p:attrNameLst>
                                      </p:cBhvr>
                                      <p:tavLst>
                                        <p:tav tm="0">
                                          <p:val>
                                            <p:fltVal val="0"/>
                                          </p:val>
                                        </p:tav>
                                        <p:tav tm="100000">
                                          <p:val>
                                            <p:strVal val="#ppt_h"/>
                                          </p:val>
                                        </p:tav>
                                      </p:tavLst>
                                    </p:anim>
                                    <p:animEffect transition="in" filter="fade">
                                      <p:cBhvr>
                                        <p:cTn id="81" dur="500"/>
                                        <p:tgtEl>
                                          <p:spTgt spid="54"/>
                                        </p:tgtEl>
                                      </p:cBhvr>
                                    </p:animEffect>
                                  </p:childTnLst>
                                </p:cTn>
                              </p:par>
                              <p:par>
                                <p:cTn id="82" presetID="53" presetClass="entr" presetSubtype="16" fill="hold" grpId="0" nodeType="withEffect">
                                  <p:stCondLst>
                                    <p:cond delay="0"/>
                                  </p:stCondLst>
                                  <p:childTnLst>
                                    <p:set>
                                      <p:cBhvr>
                                        <p:cTn id="83" dur="1" fill="hold">
                                          <p:stCondLst>
                                            <p:cond delay="0"/>
                                          </p:stCondLst>
                                        </p:cTn>
                                        <p:tgtEl>
                                          <p:spTgt spid="59"/>
                                        </p:tgtEl>
                                        <p:attrNameLst>
                                          <p:attrName>style.visibility</p:attrName>
                                        </p:attrNameLst>
                                      </p:cBhvr>
                                      <p:to>
                                        <p:strVal val="visible"/>
                                      </p:to>
                                    </p:set>
                                    <p:anim calcmode="lin" valueType="num">
                                      <p:cBhvr>
                                        <p:cTn id="84" dur="500" fill="hold"/>
                                        <p:tgtEl>
                                          <p:spTgt spid="59"/>
                                        </p:tgtEl>
                                        <p:attrNameLst>
                                          <p:attrName>ppt_w</p:attrName>
                                        </p:attrNameLst>
                                      </p:cBhvr>
                                      <p:tavLst>
                                        <p:tav tm="0">
                                          <p:val>
                                            <p:fltVal val="0"/>
                                          </p:val>
                                        </p:tav>
                                        <p:tav tm="100000">
                                          <p:val>
                                            <p:strVal val="#ppt_w"/>
                                          </p:val>
                                        </p:tav>
                                      </p:tavLst>
                                    </p:anim>
                                    <p:anim calcmode="lin" valueType="num">
                                      <p:cBhvr>
                                        <p:cTn id="85" dur="500" fill="hold"/>
                                        <p:tgtEl>
                                          <p:spTgt spid="59"/>
                                        </p:tgtEl>
                                        <p:attrNameLst>
                                          <p:attrName>ppt_h</p:attrName>
                                        </p:attrNameLst>
                                      </p:cBhvr>
                                      <p:tavLst>
                                        <p:tav tm="0">
                                          <p:val>
                                            <p:fltVal val="0"/>
                                          </p:val>
                                        </p:tav>
                                        <p:tav tm="100000">
                                          <p:val>
                                            <p:strVal val="#ppt_h"/>
                                          </p:val>
                                        </p:tav>
                                      </p:tavLst>
                                    </p:anim>
                                    <p:animEffect transition="in" filter="fade">
                                      <p:cBhvr>
                                        <p:cTn id="86" dur="500"/>
                                        <p:tgtEl>
                                          <p:spTgt spid="59"/>
                                        </p:tgtEl>
                                      </p:cBhvr>
                                    </p:animEffect>
                                  </p:childTnLst>
                                </p:cTn>
                              </p:par>
                            </p:childTnLst>
                          </p:cTn>
                        </p:par>
                      </p:childTnLst>
                    </p:cTn>
                  </p:par>
                  <p:par>
                    <p:cTn id="87" fill="hold">
                      <p:stCondLst>
                        <p:cond delay="indefinite"/>
                      </p:stCondLst>
                      <p:childTnLst>
                        <p:par>
                          <p:cTn id="88" fill="hold">
                            <p:stCondLst>
                              <p:cond delay="0"/>
                            </p:stCondLst>
                            <p:childTnLst>
                              <p:par>
                                <p:cTn id="89" presetID="25" presetClass="entr" presetSubtype="0" fill="hold" grpId="0" nodeType="clickEffect">
                                  <p:stCondLst>
                                    <p:cond delay="0"/>
                                  </p:stCondLst>
                                  <p:childTnLst>
                                    <p:set>
                                      <p:cBhvr>
                                        <p:cTn id="90" dur="1" fill="hold">
                                          <p:stCondLst>
                                            <p:cond delay="0"/>
                                          </p:stCondLst>
                                        </p:cTn>
                                        <p:tgtEl>
                                          <p:spTgt spid="17"/>
                                        </p:tgtEl>
                                        <p:attrNameLst>
                                          <p:attrName>style.visibility</p:attrName>
                                        </p:attrNameLst>
                                      </p:cBhvr>
                                      <p:to>
                                        <p:strVal val="visible"/>
                                      </p:to>
                                    </p:set>
                                    <p:anim calcmode="lin" valueType="num">
                                      <p:cBhvr>
                                        <p:cTn id="91" dur="500" decel="50000" fill="hold">
                                          <p:stCondLst>
                                            <p:cond delay="0"/>
                                          </p:stCondLst>
                                        </p:cTn>
                                        <p:tgtEl>
                                          <p:spTgt spid="17"/>
                                        </p:tgtEl>
                                        <p:attrNameLst>
                                          <p:attrName>style.rotation</p:attrName>
                                        </p:attrNameLst>
                                      </p:cBhvr>
                                      <p:tavLst>
                                        <p:tav tm="0">
                                          <p:val>
                                            <p:fltVal val="-90"/>
                                          </p:val>
                                        </p:tav>
                                        <p:tav tm="100000">
                                          <p:val>
                                            <p:fltVal val="0"/>
                                          </p:val>
                                        </p:tav>
                                      </p:tavLst>
                                    </p:anim>
                                    <p:anim calcmode="lin" valueType="num">
                                      <p:cBhvr>
                                        <p:cTn id="92" dur="500" decel="50000" fill="hold">
                                          <p:stCondLst>
                                            <p:cond delay="0"/>
                                          </p:stCondLst>
                                        </p:cTn>
                                        <p:tgtEl>
                                          <p:spTgt spid="17"/>
                                        </p:tgtEl>
                                        <p:attrNameLst>
                                          <p:attrName>ppt_w</p:attrName>
                                        </p:attrNameLst>
                                      </p:cBhvr>
                                      <p:tavLst>
                                        <p:tav tm="0">
                                          <p:val>
                                            <p:strVal val="#ppt_w"/>
                                          </p:val>
                                        </p:tav>
                                        <p:tav tm="100000">
                                          <p:val>
                                            <p:strVal val="#ppt_w*.05"/>
                                          </p:val>
                                        </p:tav>
                                      </p:tavLst>
                                    </p:anim>
                                    <p:anim calcmode="lin" valueType="num">
                                      <p:cBhvr>
                                        <p:cTn id="93" dur="500" accel="50000" fill="hold">
                                          <p:stCondLst>
                                            <p:cond delay="500"/>
                                          </p:stCondLst>
                                        </p:cTn>
                                        <p:tgtEl>
                                          <p:spTgt spid="17"/>
                                        </p:tgtEl>
                                        <p:attrNameLst>
                                          <p:attrName>ppt_w</p:attrName>
                                        </p:attrNameLst>
                                      </p:cBhvr>
                                      <p:tavLst>
                                        <p:tav tm="0">
                                          <p:val>
                                            <p:strVal val="#ppt_w*.05"/>
                                          </p:val>
                                        </p:tav>
                                        <p:tav tm="100000">
                                          <p:val>
                                            <p:strVal val="#ppt_w"/>
                                          </p:val>
                                        </p:tav>
                                      </p:tavLst>
                                    </p:anim>
                                    <p:anim calcmode="lin" valueType="num">
                                      <p:cBhvr>
                                        <p:cTn id="94" dur="1000" fill="hold"/>
                                        <p:tgtEl>
                                          <p:spTgt spid="17"/>
                                        </p:tgtEl>
                                        <p:attrNameLst>
                                          <p:attrName>ppt_h</p:attrName>
                                        </p:attrNameLst>
                                      </p:cBhvr>
                                      <p:tavLst>
                                        <p:tav tm="0">
                                          <p:val>
                                            <p:strVal val="#ppt_h"/>
                                          </p:val>
                                        </p:tav>
                                        <p:tav tm="100000">
                                          <p:val>
                                            <p:strVal val="#ppt_h"/>
                                          </p:val>
                                        </p:tav>
                                      </p:tavLst>
                                    </p:anim>
                                    <p:anim calcmode="lin" valueType="num">
                                      <p:cBhvr>
                                        <p:cTn id="95" dur="500" decel="50000" fill="hold">
                                          <p:stCondLst>
                                            <p:cond delay="0"/>
                                          </p:stCondLst>
                                        </p:cTn>
                                        <p:tgtEl>
                                          <p:spTgt spid="17"/>
                                        </p:tgtEl>
                                        <p:attrNameLst>
                                          <p:attrName>ppt_x</p:attrName>
                                        </p:attrNameLst>
                                      </p:cBhvr>
                                      <p:tavLst>
                                        <p:tav tm="0">
                                          <p:val>
                                            <p:strVal val="#ppt_x+.4"/>
                                          </p:val>
                                        </p:tav>
                                        <p:tav tm="100000">
                                          <p:val>
                                            <p:strVal val="#ppt_x"/>
                                          </p:val>
                                        </p:tav>
                                      </p:tavLst>
                                    </p:anim>
                                    <p:anim calcmode="lin" valueType="num">
                                      <p:cBhvr>
                                        <p:cTn id="96" dur="500" decel="50000" fill="hold">
                                          <p:stCondLst>
                                            <p:cond delay="0"/>
                                          </p:stCondLst>
                                        </p:cTn>
                                        <p:tgtEl>
                                          <p:spTgt spid="17"/>
                                        </p:tgtEl>
                                        <p:attrNameLst>
                                          <p:attrName>ppt_y</p:attrName>
                                        </p:attrNameLst>
                                      </p:cBhvr>
                                      <p:tavLst>
                                        <p:tav tm="0">
                                          <p:val>
                                            <p:strVal val="#ppt_y-.2"/>
                                          </p:val>
                                        </p:tav>
                                        <p:tav tm="100000">
                                          <p:val>
                                            <p:strVal val="#ppt_y+.1"/>
                                          </p:val>
                                        </p:tav>
                                      </p:tavLst>
                                    </p:anim>
                                    <p:anim calcmode="lin" valueType="num">
                                      <p:cBhvr>
                                        <p:cTn id="97" dur="500" accel="50000" fill="hold">
                                          <p:stCondLst>
                                            <p:cond delay="500"/>
                                          </p:stCondLst>
                                        </p:cTn>
                                        <p:tgtEl>
                                          <p:spTgt spid="17"/>
                                        </p:tgtEl>
                                        <p:attrNameLst>
                                          <p:attrName>ppt_y</p:attrName>
                                        </p:attrNameLst>
                                      </p:cBhvr>
                                      <p:tavLst>
                                        <p:tav tm="0">
                                          <p:val>
                                            <p:strVal val="#ppt_y+.1"/>
                                          </p:val>
                                        </p:tav>
                                        <p:tav tm="100000">
                                          <p:val>
                                            <p:strVal val="#ppt_y"/>
                                          </p:val>
                                        </p:tav>
                                      </p:tavLst>
                                    </p:anim>
                                    <p:animEffect transition="in" filter="fade">
                                      <p:cBhvr>
                                        <p:cTn id="98" dur="1000" decel="50000">
                                          <p:stCondLst>
                                            <p:cond delay="0"/>
                                          </p:stCondLst>
                                        </p:cTn>
                                        <p:tgtEl>
                                          <p:spTgt spid="17"/>
                                        </p:tgtEl>
                                      </p:cBhvr>
                                    </p:animEffect>
                                  </p:childTnLst>
                                </p:cTn>
                              </p:par>
                              <p:par>
                                <p:cTn id="99" presetID="25" presetClass="entr" presetSubtype="0" fill="hold" grpId="0" nodeType="withEffect">
                                  <p:stCondLst>
                                    <p:cond delay="0"/>
                                  </p:stCondLst>
                                  <p:childTnLst>
                                    <p:set>
                                      <p:cBhvr>
                                        <p:cTn id="100" dur="1" fill="hold">
                                          <p:stCondLst>
                                            <p:cond delay="0"/>
                                          </p:stCondLst>
                                        </p:cTn>
                                        <p:tgtEl>
                                          <p:spTgt spid="15"/>
                                        </p:tgtEl>
                                        <p:attrNameLst>
                                          <p:attrName>style.visibility</p:attrName>
                                        </p:attrNameLst>
                                      </p:cBhvr>
                                      <p:to>
                                        <p:strVal val="visible"/>
                                      </p:to>
                                    </p:set>
                                    <p:anim calcmode="lin" valueType="num">
                                      <p:cBhvr>
                                        <p:cTn id="101" dur="500" decel="50000" fill="hold">
                                          <p:stCondLst>
                                            <p:cond delay="0"/>
                                          </p:stCondLst>
                                        </p:cTn>
                                        <p:tgtEl>
                                          <p:spTgt spid="15"/>
                                        </p:tgtEl>
                                        <p:attrNameLst>
                                          <p:attrName>style.rotation</p:attrName>
                                        </p:attrNameLst>
                                      </p:cBhvr>
                                      <p:tavLst>
                                        <p:tav tm="0">
                                          <p:val>
                                            <p:fltVal val="-90"/>
                                          </p:val>
                                        </p:tav>
                                        <p:tav tm="100000">
                                          <p:val>
                                            <p:fltVal val="0"/>
                                          </p:val>
                                        </p:tav>
                                      </p:tavLst>
                                    </p:anim>
                                    <p:anim calcmode="lin" valueType="num">
                                      <p:cBhvr>
                                        <p:cTn id="102" dur="500" decel="50000" fill="hold">
                                          <p:stCondLst>
                                            <p:cond delay="0"/>
                                          </p:stCondLst>
                                        </p:cTn>
                                        <p:tgtEl>
                                          <p:spTgt spid="15"/>
                                        </p:tgtEl>
                                        <p:attrNameLst>
                                          <p:attrName>ppt_w</p:attrName>
                                        </p:attrNameLst>
                                      </p:cBhvr>
                                      <p:tavLst>
                                        <p:tav tm="0">
                                          <p:val>
                                            <p:strVal val="#ppt_w"/>
                                          </p:val>
                                        </p:tav>
                                        <p:tav tm="100000">
                                          <p:val>
                                            <p:strVal val="#ppt_w*.05"/>
                                          </p:val>
                                        </p:tav>
                                      </p:tavLst>
                                    </p:anim>
                                    <p:anim calcmode="lin" valueType="num">
                                      <p:cBhvr>
                                        <p:cTn id="103" dur="500" accel="50000" fill="hold">
                                          <p:stCondLst>
                                            <p:cond delay="500"/>
                                          </p:stCondLst>
                                        </p:cTn>
                                        <p:tgtEl>
                                          <p:spTgt spid="15"/>
                                        </p:tgtEl>
                                        <p:attrNameLst>
                                          <p:attrName>ppt_w</p:attrName>
                                        </p:attrNameLst>
                                      </p:cBhvr>
                                      <p:tavLst>
                                        <p:tav tm="0">
                                          <p:val>
                                            <p:strVal val="#ppt_w*.05"/>
                                          </p:val>
                                        </p:tav>
                                        <p:tav tm="100000">
                                          <p:val>
                                            <p:strVal val="#ppt_w"/>
                                          </p:val>
                                        </p:tav>
                                      </p:tavLst>
                                    </p:anim>
                                    <p:anim calcmode="lin" valueType="num">
                                      <p:cBhvr>
                                        <p:cTn id="104" dur="1000" fill="hold"/>
                                        <p:tgtEl>
                                          <p:spTgt spid="15"/>
                                        </p:tgtEl>
                                        <p:attrNameLst>
                                          <p:attrName>ppt_h</p:attrName>
                                        </p:attrNameLst>
                                      </p:cBhvr>
                                      <p:tavLst>
                                        <p:tav tm="0">
                                          <p:val>
                                            <p:strVal val="#ppt_h"/>
                                          </p:val>
                                        </p:tav>
                                        <p:tav tm="100000">
                                          <p:val>
                                            <p:strVal val="#ppt_h"/>
                                          </p:val>
                                        </p:tav>
                                      </p:tavLst>
                                    </p:anim>
                                    <p:anim calcmode="lin" valueType="num">
                                      <p:cBhvr>
                                        <p:cTn id="105" dur="500" decel="50000" fill="hold">
                                          <p:stCondLst>
                                            <p:cond delay="0"/>
                                          </p:stCondLst>
                                        </p:cTn>
                                        <p:tgtEl>
                                          <p:spTgt spid="15"/>
                                        </p:tgtEl>
                                        <p:attrNameLst>
                                          <p:attrName>ppt_x</p:attrName>
                                        </p:attrNameLst>
                                      </p:cBhvr>
                                      <p:tavLst>
                                        <p:tav tm="0">
                                          <p:val>
                                            <p:strVal val="#ppt_x+.4"/>
                                          </p:val>
                                        </p:tav>
                                        <p:tav tm="100000">
                                          <p:val>
                                            <p:strVal val="#ppt_x"/>
                                          </p:val>
                                        </p:tav>
                                      </p:tavLst>
                                    </p:anim>
                                    <p:anim calcmode="lin" valueType="num">
                                      <p:cBhvr>
                                        <p:cTn id="106" dur="500" decel="50000" fill="hold">
                                          <p:stCondLst>
                                            <p:cond delay="0"/>
                                          </p:stCondLst>
                                        </p:cTn>
                                        <p:tgtEl>
                                          <p:spTgt spid="15"/>
                                        </p:tgtEl>
                                        <p:attrNameLst>
                                          <p:attrName>ppt_y</p:attrName>
                                        </p:attrNameLst>
                                      </p:cBhvr>
                                      <p:tavLst>
                                        <p:tav tm="0">
                                          <p:val>
                                            <p:strVal val="#ppt_y-.2"/>
                                          </p:val>
                                        </p:tav>
                                        <p:tav tm="100000">
                                          <p:val>
                                            <p:strVal val="#ppt_y+.1"/>
                                          </p:val>
                                        </p:tav>
                                      </p:tavLst>
                                    </p:anim>
                                    <p:anim calcmode="lin" valueType="num">
                                      <p:cBhvr>
                                        <p:cTn id="107" dur="500" accel="50000" fill="hold">
                                          <p:stCondLst>
                                            <p:cond delay="500"/>
                                          </p:stCondLst>
                                        </p:cTn>
                                        <p:tgtEl>
                                          <p:spTgt spid="15"/>
                                        </p:tgtEl>
                                        <p:attrNameLst>
                                          <p:attrName>ppt_y</p:attrName>
                                        </p:attrNameLst>
                                      </p:cBhvr>
                                      <p:tavLst>
                                        <p:tav tm="0">
                                          <p:val>
                                            <p:strVal val="#ppt_y+.1"/>
                                          </p:val>
                                        </p:tav>
                                        <p:tav tm="100000">
                                          <p:val>
                                            <p:strVal val="#ppt_y"/>
                                          </p:val>
                                        </p:tav>
                                      </p:tavLst>
                                    </p:anim>
                                    <p:animEffect transition="in" filter="fade">
                                      <p:cBhvr>
                                        <p:cTn id="108" dur="1000" decel="50000">
                                          <p:stCondLst>
                                            <p:cond delay="0"/>
                                          </p:stCondLst>
                                        </p:cTn>
                                        <p:tgtEl>
                                          <p:spTgt spid="15"/>
                                        </p:tgtEl>
                                      </p:cBhvr>
                                    </p:animEffect>
                                  </p:childTnLst>
                                </p:cTn>
                              </p:par>
                              <p:par>
                                <p:cTn id="109" presetID="25" presetClass="entr" presetSubtype="0" fill="hold" grpId="0" nodeType="withEffect">
                                  <p:stCondLst>
                                    <p:cond delay="0"/>
                                  </p:stCondLst>
                                  <p:childTnLst>
                                    <p:set>
                                      <p:cBhvr>
                                        <p:cTn id="110" dur="1" fill="hold">
                                          <p:stCondLst>
                                            <p:cond delay="0"/>
                                          </p:stCondLst>
                                        </p:cTn>
                                        <p:tgtEl>
                                          <p:spTgt spid="16"/>
                                        </p:tgtEl>
                                        <p:attrNameLst>
                                          <p:attrName>style.visibility</p:attrName>
                                        </p:attrNameLst>
                                      </p:cBhvr>
                                      <p:to>
                                        <p:strVal val="visible"/>
                                      </p:to>
                                    </p:set>
                                    <p:anim calcmode="lin" valueType="num">
                                      <p:cBhvr>
                                        <p:cTn id="111" dur="500" decel="50000" fill="hold">
                                          <p:stCondLst>
                                            <p:cond delay="0"/>
                                          </p:stCondLst>
                                        </p:cTn>
                                        <p:tgtEl>
                                          <p:spTgt spid="16"/>
                                        </p:tgtEl>
                                        <p:attrNameLst>
                                          <p:attrName>style.rotation</p:attrName>
                                        </p:attrNameLst>
                                      </p:cBhvr>
                                      <p:tavLst>
                                        <p:tav tm="0">
                                          <p:val>
                                            <p:fltVal val="-90"/>
                                          </p:val>
                                        </p:tav>
                                        <p:tav tm="100000">
                                          <p:val>
                                            <p:fltVal val="0"/>
                                          </p:val>
                                        </p:tav>
                                      </p:tavLst>
                                    </p:anim>
                                    <p:anim calcmode="lin" valueType="num">
                                      <p:cBhvr>
                                        <p:cTn id="112" dur="500" decel="50000" fill="hold">
                                          <p:stCondLst>
                                            <p:cond delay="0"/>
                                          </p:stCondLst>
                                        </p:cTn>
                                        <p:tgtEl>
                                          <p:spTgt spid="16"/>
                                        </p:tgtEl>
                                        <p:attrNameLst>
                                          <p:attrName>ppt_w</p:attrName>
                                        </p:attrNameLst>
                                      </p:cBhvr>
                                      <p:tavLst>
                                        <p:tav tm="0">
                                          <p:val>
                                            <p:strVal val="#ppt_w"/>
                                          </p:val>
                                        </p:tav>
                                        <p:tav tm="100000">
                                          <p:val>
                                            <p:strVal val="#ppt_w*.05"/>
                                          </p:val>
                                        </p:tav>
                                      </p:tavLst>
                                    </p:anim>
                                    <p:anim calcmode="lin" valueType="num">
                                      <p:cBhvr>
                                        <p:cTn id="113" dur="500" accel="50000" fill="hold">
                                          <p:stCondLst>
                                            <p:cond delay="500"/>
                                          </p:stCondLst>
                                        </p:cTn>
                                        <p:tgtEl>
                                          <p:spTgt spid="16"/>
                                        </p:tgtEl>
                                        <p:attrNameLst>
                                          <p:attrName>ppt_w</p:attrName>
                                        </p:attrNameLst>
                                      </p:cBhvr>
                                      <p:tavLst>
                                        <p:tav tm="0">
                                          <p:val>
                                            <p:strVal val="#ppt_w*.05"/>
                                          </p:val>
                                        </p:tav>
                                        <p:tav tm="100000">
                                          <p:val>
                                            <p:strVal val="#ppt_w"/>
                                          </p:val>
                                        </p:tav>
                                      </p:tavLst>
                                    </p:anim>
                                    <p:anim calcmode="lin" valueType="num">
                                      <p:cBhvr>
                                        <p:cTn id="114" dur="1000" fill="hold"/>
                                        <p:tgtEl>
                                          <p:spTgt spid="16"/>
                                        </p:tgtEl>
                                        <p:attrNameLst>
                                          <p:attrName>ppt_h</p:attrName>
                                        </p:attrNameLst>
                                      </p:cBhvr>
                                      <p:tavLst>
                                        <p:tav tm="0">
                                          <p:val>
                                            <p:strVal val="#ppt_h"/>
                                          </p:val>
                                        </p:tav>
                                        <p:tav tm="100000">
                                          <p:val>
                                            <p:strVal val="#ppt_h"/>
                                          </p:val>
                                        </p:tav>
                                      </p:tavLst>
                                    </p:anim>
                                    <p:anim calcmode="lin" valueType="num">
                                      <p:cBhvr>
                                        <p:cTn id="115" dur="500" decel="50000" fill="hold">
                                          <p:stCondLst>
                                            <p:cond delay="0"/>
                                          </p:stCondLst>
                                        </p:cTn>
                                        <p:tgtEl>
                                          <p:spTgt spid="16"/>
                                        </p:tgtEl>
                                        <p:attrNameLst>
                                          <p:attrName>ppt_x</p:attrName>
                                        </p:attrNameLst>
                                      </p:cBhvr>
                                      <p:tavLst>
                                        <p:tav tm="0">
                                          <p:val>
                                            <p:strVal val="#ppt_x+.4"/>
                                          </p:val>
                                        </p:tav>
                                        <p:tav tm="100000">
                                          <p:val>
                                            <p:strVal val="#ppt_x"/>
                                          </p:val>
                                        </p:tav>
                                      </p:tavLst>
                                    </p:anim>
                                    <p:anim calcmode="lin" valueType="num">
                                      <p:cBhvr>
                                        <p:cTn id="116" dur="500" decel="50000" fill="hold">
                                          <p:stCondLst>
                                            <p:cond delay="0"/>
                                          </p:stCondLst>
                                        </p:cTn>
                                        <p:tgtEl>
                                          <p:spTgt spid="16"/>
                                        </p:tgtEl>
                                        <p:attrNameLst>
                                          <p:attrName>ppt_y</p:attrName>
                                        </p:attrNameLst>
                                      </p:cBhvr>
                                      <p:tavLst>
                                        <p:tav tm="0">
                                          <p:val>
                                            <p:strVal val="#ppt_y-.2"/>
                                          </p:val>
                                        </p:tav>
                                        <p:tav tm="100000">
                                          <p:val>
                                            <p:strVal val="#ppt_y+.1"/>
                                          </p:val>
                                        </p:tav>
                                      </p:tavLst>
                                    </p:anim>
                                    <p:anim calcmode="lin" valueType="num">
                                      <p:cBhvr>
                                        <p:cTn id="117" dur="500" accel="50000" fill="hold">
                                          <p:stCondLst>
                                            <p:cond delay="500"/>
                                          </p:stCondLst>
                                        </p:cTn>
                                        <p:tgtEl>
                                          <p:spTgt spid="16"/>
                                        </p:tgtEl>
                                        <p:attrNameLst>
                                          <p:attrName>ppt_y</p:attrName>
                                        </p:attrNameLst>
                                      </p:cBhvr>
                                      <p:tavLst>
                                        <p:tav tm="0">
                                          <p:val>
                                            <p:strVal val="#ppt_y+.1"/>
                                          </p:val>
                                        </p:tav>
                                        <p:tav tm="100000">
                                          <p:val>
                                            <p:strVal val="#ppt_y"/>
                                          </p:val>
                                        </p:tav>
                                      </p:tavLst>
                                    </p:anim>
                                    <p:animEffect transition="in" filter="fade">
                                      <p:cBhvr>
                                        <p:cTn id="118" dur="1000" decel="50000">
                                          <p:stCondLst>
                                            <p:cond delay="0"/>
                                          </p:stCondLst>
                                        </p:cTn>
                                        <p:tgtEl>
                                          <p:spTgt spid="16"/>
                                        </p:tgtEl>
                                      </p:cBhvr>
                                    </p:animEffect>
                                  </p:childTnLst>
                                </p:cTn>
                              </p:par>
                              <p:par>
                                <p:cTn id="119" presetID="25" presetClass="entr" presetSubtype="0" fill="hold" grpId="0" nodeType="withEffect">
                                  <p:stCondLst>
                                    <p:cond delay="0"/>
                                  </p:stCondLst>
                                  <p:childTnLst>
                                    <p:set>
                                      <p:cBhvr>
                                        <p:cTn id="120" dur="1" fill="hold">
                                          <p:stCondLst>
                                            <p:cond delay="0"/>
                                          </p:stCondLst>
                                        </p:cTn>
                                        <p:tgtEl>
                                          <p:spTgt spid="19"/>
                                        </p:tgtEl>
                                        <p:attrNameLst>
                                          <p:attrName>style.visibility</p:attrName>
                                        </p:attrNameLst>
                                      </p:cBhvr>
                                      <p:to>
                                        <p:strVal val="visible"/>
                                      </p:to>
                                    </p:set>
                                    <p:anim calcmode="lin" valueType="num">
                                      <p:cBhvr>
                                        <p:cTn id="121" dur="500" decel="50000" fill="hold">
                                          <p:stCondLst>
                                            <p:cond delay="0"/>
                                          </p:stCondLst>
                                        </p:cTn>
                                        <p:tgtEl>
                                          <p:spTgt spid="19"/>
                                        </p:tgtEl>
                                        <p:attrNameLst>
                                          <p:attrName>style.rotation</p:attrName>
                                        </p:attrNameLst>
                                      </p:cBhvr>
                                      <p:tavLst>
                                        <p:tav tm="0">
                                          <p:val>
                                            <p:fltVal val="-90"/>
                                          </p:val>
                                        </p:tav>
                                        <p:tav tm="100000">
                                          <p:val>
                                            <p:fltVal val="0"/>
                                          </p:val>
                                        </p:tav>
                                      </p:tavLst>
                                    </p:anim>
                                    <p:anim calcmode="lin" valueType="num">
                                      <p:cBhvr>
                                        <p:cTn id="122" dur="500" decel="50000" fill="hold">
                                          <p:stCondLst>
                                            <p:cond delay="0"/>
                                          </p:stCondLst>
                                        </p:cTn>
                                        <p:tgtEl>
                                          <p:spTgt spid="19"/>
                                        </p:tgtEl>
                                        <p:attrNameLst>
                                          <p:attrName>ppt_w</p:attrName>
                                        </p:attrNameLst>
                                      </p:cBhvr>
                                      <p:tavLst>
                                        <p:tav tm="0">
                                          <p:val>
                                            <p:strVal val="#ppt_w"/>
                                          </p:val>
                                        </p:tav>
                                        <p:tav tm="100000">
                                          <p:val>
                                            <p:strVal val="#ppt_w*.05"/>
                                          </p:val>
                                        </p:tav>
                                      </p:tavLst>
                                    </p:anim>
                                    <p:anim calcmode="lin" valueType="num">
                                      <p:cBhvr>
                                        <p:cTn id="123" dur="500" accel="50000" fill="hold">
                                          <p:stCondLst>
                                            <p:cond delay="500"/>
                                          </p:stCondLst>
                                        </p:cTn>
                                        <p:tgtEl>
                                          <p:spTgt spid="19"/>
                                        </p:tgtEl>
                                        <p:attrNameLst>
                                          <p:attrName>ppt_w</p:attrName>
                                        </p:attrNameLst>
                                      </p:cBhvr>
                                      <p:tavLst>
                                        <p:tav tm="0">
                                          <p:val>
                                            <p:strVal val="#ppt_w*.05"/>
                                          </p:val>
                                        </p:tav>
                                        <p:tav tm="100000">
                                          <p:val>
                                            <p:strVal val="#ppt_w"/>
                                          </p:val>
                                        </p:tav>
                                      </p:tavLst>
                                    </p:anim>
                                    <p:anim calcmode="lin" valueType="num">
                                      <p:cBhvr>
                                        <p:cTn id="124" dur="1000" fill="hold"/>
                                        <p:tgtEl>
                                          <p:spTgt spid="19"/>
                                        </p:tgtEl>
                                        <p:attrNameLst>
                                          <p:attrName>ppt_h</p:attrName>
                                        </p:attrNameLst>
                                      </p:cBhvr>
                                      <p:tavLst>
                                        <p:tav tm="0">
                                          <p:val>
                                            <p:strVal val="#ppt_h"/>
                                          </p:val>
                                        </p:tav>
                                        <p:tav tm="100000">
                                          <p:val>
                                            <p:strVal val="#ppt_h"/>
                                          </p:val>
                                        </p:tav>
                                      </p:tavLst>
                                    </p:anim>
                                    <p:anim calcmode="lin" valueType="num">
                                      <p:cBhvr>
                                        <p:cTn id="125" dur="500" decel="50000" fill="hold">
                                          <p:stCondLst>
                                            <p:cond delay="0"/>
                                          </p:stCondLst>
                                        </p:cTn>
                                        <p:tgtEl>
                                          <p:spTgt spid="19"/>
                                        </p:tgtEl>
                                        <p:attrNameLst>
                                          <p:attrName>ppt_x</p:attrName>
                                        </p:attrNameLst>
                                      </p:cBhvr>
                                      <p:tavLst>
                                        <p:tav tm="0">
                                          <p:val>
                                            <p:strVal val="#ppt_x+.4"/>
                                          </p:val>
                                        </p:tav>
                                        <p:tav tm="100000">
                                          <p:val>
                                            <p:strVal val="#ppt_x"/>
                                          </p:val>
                                        </p:tav>
                                      </p:tavLst>
                                    </p:anim>
                                    <p:anim calcmode="lin" valueType="num">
                                      <p:cBhvr>
                                        <p:cTn id="126" dur="500" decel="50000" fill="hold">
                                          <p:stCondLst>
                                            <p:cond delay="0"/>
                                          </p:stCondLst>
                                        </p:cTn>
                                        <p:tgtEl>
                                          <p:spTgt spid="19"/>
                                        </p:tgtEl>
                                        <p:attrNameLst>
                                          <p:attrName>ppt_y</p:attrName>
                                        </p:attrNameLst>
                                      </p:cBhvr>
                                      <p:tavLst>
                                        <p:tav tm="0">
                                          <p:val>
                                            <p:strVal val="#ppt_y-.2"/>
                                          </p:val>
                                        </p:tav>
                                        <p:tav tm="100000">
                                          <p:val>
                                            <p:strVal val="#ppt_y+.1"/>
                                          </p:val>
                                        </p:tav>
                                      </p:tavLst>
                                    </p:anim>
                                    <p:anim calcmode="lin" valueType="num">
                                      <p:cBhvr>
                                        <p:cTn id="127" dur="500" accel="50000" fill="hold">
                                          <p:stCondLst>
                                            <p:cond delay="500"/>
                                          </p:stCondLst>
                                        </p:cTn>
                                        <p:tgtEl>
                                          <p:spTgt spid="19"/>
                                        </p:tgtEl>
                                        <p:attrNameLst>
                                          <p:attrName>ppt_y</p:attrName>
                                        </p:attrNameLst>
                                      </p:cBhvr>
                                      <p:tavLst>
                                        <p:tav tm="0">
                                          <p:val>
                                            <p:strVal val="#ppt_y+.1"/>
                                          </p:val>
                                        </p:tav>
                                        <p:tav tm="100000">
                                          <p:val>
                                            <p:strVal val="#ppt_y"/>
                                          </p:val>
                                        </p:tav>
                                      </p:tavLst>
                                    </p:anim>
                                    <p:animEffect transition="in" filter="fade">
                                      <p:cBhvr>
                                        <p:cTn id="128" dur="1000" decel="50000">
                                          <p:stCondLst>
                                            <p:cond delay="0"/>
                                          </p:stCondLst>
                                        </p:cTn>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11" grpId="1" animBg="1"/>
      <p:bldP spid="12" grpId="1" animBg="1"/>
      <p:bldP spid="18" grpId="1" animBg="1"/>
      <p:bldP spid="21" grpId="1" animBg="1"/>
      <p:bldP spid="27" grpId="0" animBg="1"/>
      <p:bldP spid="54" grpId="0" animBg="1"/>
      <p:bldP spid="55" grpId="0" animBg="1"/>
      <p:bldP spid="56" grpId="0" animBg="1"/>
      <p:bldP spid="57" grpId="0"/>
      <p:bldP spid="58" grpId="0"/>
      <p:bldP spid="59" grpId="0"/>
      <p:bldP spid="60" grpId="0"/>
      <p:bldP spid="15" grpId="0"/>
      <p:bldP spid="16" grpId="0"/>
      <p:bldP spid="17" grpId="0"/>
      <p:bldP spid="19" grpId="0"/>
      <p:bldP spid="20" grpId="0"/>
    </p:bldLst>
  </p:timing>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27" name="组合 126"/>
          <p:cNvGrpSpPr/>
          <p:nvPr/>
        </p:nvGrpSpPr>
        <p:grpSpPr>
          <a:xfrm>
            <a:off x="810218" y="1163042"/>
            <a:ext cx="2406357" cy="4439752"/>
            <a:chOff x="1466173" y="1296754"/>
            <a:chExt cx="2406357" cy="4439752"/>
          </a:xfrm>
        </p:grpSpPr>
        <p:sp>
          <p:nvSpPr>
            <p:cNvPr id="94" name="圆角矩形 93"/>
            <p:cNvSpPr/>
            <p:nvPr/>
          </p:nvSpPr>
          <p:spPr>
            <a:xfrm>
              <a:off x="1517303" y="1296754"/>
              <a:ext cx="2303205" cy="4439752"/>
            </a:xfrm>
            <a:prstGeom prst="roundRect">
              <a:avLst>
                <a:gd name="adj" fmla="val 5531"/>
              </a:avLst>
            </a:prstGeom>
            <a:pattFill prst="dkDnDiag">
              <a:fgClr>
                <a:schemeClr val="bg1"/>
              </a:fgClr>
              <a:bgClr>
                <a:srgbClr val="F9F9F9"/>
              </a:bgClr>
            </a:pattFill>
            <a:ln>
              <a:noFill/>
            </a:ln>
            <a:effectLst>
              <a:outerShdw dist="1778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9" name="组合 98"/>
            <p:cNvGrpSpPr/>
            <p:nvPr/>
          </p:nvGrpSpPr>
          <p:grpSpPr>
            <a:xfrm>
              <a:off x="2002721" y="1605930"/>
              <a:ext cx="1332368" cy="1332368"/>
              <a:chOff x="2002721" y="1605930"/>
              <a:chExt cx="1332368" cy="1332368"/>
            </a:xfrm>
          </p:grpSpPr>
          <p:grpSp>
            <p:nvGrpSpPr>
              <p:cNvPr id="97" name="组合 96"/>
              <p:cNvGrpSpPr/>
              <p:nvPr/>
            </p:nvGrpSpPr>
            <p:grpSpPr>
              <a:xfrm>
                <a:off x="2002721" y="1605930"/>
                <a:ext cx="1332368" cy="1332368"/>
                <a:chOff x="1236675" y="2423160"/>
                <a:chExt cx="1950720" cy="1950720"/>
              </a:xfrm>
            </p:grpSpPr>
            <p:sp>
              <p:nvSpPr>
                <p:cNvPr id="95" name="椭圆 94"/>
                <p:cNvSpPr/>
                <p:nvPr/>
              </p:nvSpPr>
              <p:spPr>
                <a:xfrm>
                  <a:off x="1236675" y="2423160"/>
                  <a:ext cx="1950720" cy="1950720"/>
                </a:xfrm>
                <a:prstGeom prst="ellipse">
                  <a:avLst/>
                </a:prstGeom>
                <a:solidFill>
                  <a:schemeClr val="bg1"/>
                </a:solidFill>
                <a:ln>
                  <a:noFill/>
                </a:ln>
                <a:effectLst>
                  <a:outerShdw dist="101600" dir="2700000" algn="tl"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椭圆 95"/>
                <p:cNvSpPr/>
                <p:nvPr/>
              </p:nvSpPr>
              <p:spPr>
                <a:xfrm>
                  <a:off x="1414428" y="2592937"/>
                  <a:ext cx="1595213" cy="1611166"/>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8" name="椭圆 97"/>
              <p:cNvSpPr/>
              <p:nvPr/>
            </p:nvSpPr>
            <p:spPr>
              <a:xfrm>
                <a:off x="2251694" y="1854903"/>
                <a:ext cx="834422" cy="834422"/>
              </a:xfrm>
              <a:prstGeom prst="ellipse">
                <a:avLst/>
              </a:prstGeom>
              <a:ln>
                <a:noFill/>
              </a:ln>
              <a:effectLst>
                <a:innerShdw dist="101600" dir="13500000">
                  <a:schemeClr val="accent1">
                    <a:lumMod val="50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2" name="文本框 101"/>
            <p:cNvSpPr txBox="1"/>
            <p:nvPr/>
          </p:nvSpPr>
          <p:spPr bwMode="auto">
            <a:xfrm>
              <a:off x="1611365" y="3101868"/>
              <a:ext cx="2115077" cy="584775"/>
            </a:xfrm>
            <a:prstGeom prst="rect">
              <a:avLst/>
            </a:prstGeom>
            <a:noFill/>
          </p:spPr>
          <p:txBody>
            <a:bodyPr>
              <a:spAutoFit/>
            </a:bodyPr>
            <a:lstStyle/>
            <a:p>
              <a:pPr algn="ctr">
                <a:defRPr/>
              </a:pPr>
              <a:r>
                <a:rPr lang="en-US" altLang="zh-CN" sz="3200" dirty="0">
                  <a:solidFill>
                    <a:schemeClr val="accent1"/>
                  </a:solidFill>
                  <a:latin typeface="Impact" panose="020B0806030902050204" pitchFamily="34" charset="0"/>
                  <a:ea typeface="时尚中黑简体" panose="01010104010101010101" pitchFamily="2" charset="-122"/>
                </a:rPr>
                <a:t>¥ 20015</a:t>
              </a:r>
              <a:endParaRPr lang="zh-CN" altLang="en-US" sz="3200" dirty="0">
                <a:solidFill>
                  <a:schemeClr val="accent1"/>
                </a:solidFill>
                <a:latin typeface="Impact" panose="020B0806030902050204" pitchFamily="34" charset="0"/>
                <a:ea typeface="时尚中黑简体" panose="01010104010101010101" pitchFamily="2" charset="-122"/>
              </a:endParaRPr>
            </a:p>
          </p:txBody>
        </p:sp>
        <p:grpSp>
          <p:nvGrpSpPr>
            <p:cNvPr id="112" name="组合 111"/>
            <p:cNvGrpSpPr/>
            <p:nvPr/>
          </p:nvGrpSpPr>
          <p:grpSpPr>
            <a:xfrm>
              <a:off x="1466173" y="4020030"/>
              <a:ext cx="2406357" cy="781699"/>
              <a:chOff x="1599523" y="3924780"/>
              <a:chExt cx="2406357" cy="781699"/>
            </a:xfrm>
          </p:grpSpPr>
          <p:sp>
            <p:nvSpPr>
              <p:cNvPr id="109" name="文本框 108"/>
              <p:cNvSpPr txBox="1"/>
              <p:nvPr/>
            </p:nvSpPr>
            <p:spPr bwMode="auto">
              <a:xfrm>
                <a:off x="1599523" y="4244814"/>
                <a:ext cx="2406357" cy="461665"/>
              </a:xfrm>
              <a:prstGeom prst="rect">
                <a:avLst/>
              </a:prstGeom>
              <a:noFill/>
            </p:spPr>
            <p:txBody>
              <a:bodyPr wrap="square">
                <a:spAutoFit/>
              </a:bodyPr>
              <a:lstStyle/>
              <a:p>
                <a:pPr algn="ctr"/>
                <a:r>
                  <a:rPr lang="zh-CN" altLang="en-US" sz="1200" dirty="0">
                    <a:solidFill>
                      <a:schemeClr val="tx1">
                        <a:lumMod val="50000"/>
                        <a:lumOff val="50000"/>
                      </a:schemeClr>
                    </a:solidFill>
                    <a:latin typeface="时尚中黑简体" panose="01010104010101010101" pitchFamily="2" charset="-122"/>
                    <a:ea typeface="时尚中黑简体" panose="01010104010101010101" pitchFamily="2" charset="-122"/>
                  </a:rPr>
                  <a:t>点击添加标题文字点击添加标题文字点击添加标题</a:t>
                </a:r>
              </a:p>
            </p:txBody>
          </p:sp>
          <p:sp>
            <p:nvSpPr>
              <p:cNvPr id="110" name="文本框 109"/>
              <p:cNvSpPr txBox="1"/>
              <p:nvPr/>
            </p:nvSpPr>
            <p:spPr bwMode="auto">
              <a:xfrm>
                <a:off x="1841303" y="3924780"/>
                <a:ext cx="1922797" cy="400863"/>
              </a:xfrm>
              <a:prstGeom prst="rect">
                <a:avLst/>
              </a:prstGeom>
              <a:noFill/>
            </p:spPr>
            <p:txBody>
              <a:bodyPr>
                <a:spAutoFit/>
              </a:bodyPr>
              <a:lstStyle/>
              <a:p>
                <a:pPr algn="ctr">
                  <a:defRPr/>
                </a:pPr>
                <a:r>
                  <a:rPr lang="zh-CN" altLang="en-US" sz="2000" dirty="0">
                    <a:solidFill>
                      <a:schemeClr val="bg1">
                        <a:lumMod val="50000"/>
                      </a:schemeClr>
                    </a:solidFill>
                    <a:latin typeface="时尚中黑简体" panose="01010104010101010101" pitchFamily="2" charset="-122"/>
                    <a:ea typeface="时尚中黑简体" panose="01010104010101010101" pitchFamily="2" charset="-122"/>
                  </a:rPr>
                  <a:t>在此添加标题</a:t>
                </a:r>
              </a:p>
            </p:txBody>
          </p:sp>
        </p:grpSp>
        <p:cxnSp>
          <p:nvCxnSpPr>
            <p:cNvPr id="114" name="直接连接符 113"/>
            <p:cNvCxnSpPr/>
            <p:nvPr/>
          </p:nvCxnSpPr>
          <p:spPr>
            <a:xfrm>
              <a:off x="1710281" y="3812113"/>
              <a:ext cx="1937303"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5" name="直接连接符 114"/>
            <p:cNvCxnSpPr/>
            <p:nvPr/>
          </p:nvCxnSpPr>
          <p:spPr>
            <a:xfrm>
              <a:off x="1710281" y="5082113"/>
              <a:ext cx="1937303"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121" name="组合 120"/>
            <p:cNvGrpSpPr/>
            <p:nvPr/>
          </p:nvGrpSpPr>
          <p:grpSpPr>
            <a:xfrm>
              <a:off x="2454177" y="5366612"/>
              <a:ext cx="429452" cy="83127"/>
              <a:chOff x="4600573" y="2237622"/>
              <a:chExt cx="390411" cy="75570"/>
            </a:xfrm>
          </p:grpSpPr>
          <p:sp>
            <p:nvSpPr>
              <p:cNvPr id="122" name="椭圆 121"/>
              <p:cNvSpPr/>
              <p:nvPr/>
            </p:nvSpPr>
            <p:spPr>
              <a:xfrm>
                <a:off x="4600573" y="2237622"/>
                <a:ext cx="75570" cy="7557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3" name="椭圆 122"/>
              <p:cNvSpPr/>
              <p:nvPr/>
            </p:nvSpPr>
            <p:spPr>
              <a:xfrm>
                <a:off x="4705520" y="2237622"/>
                <a:ext cx="75570" cy="75570"/>
              </a:xfrm>
              <a:prstGeom prst="ellipse">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椭圆 123"/>
              <p:cNvSpPr/>
              <p:nvPr/>
            </p:nvSpPr>
            <p:spPr>
              <a:xfrm>
                <a:off x="4810467" y="2237622"/>
                <a:ext cx="75570" cy="7557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5" name="椭圆 124"/>
              <p:cNvSpPr/>
              <p:nvPr/>
            </p:nvSpPr>
            <p:spPr>
              <a:xfrm>
                <a:off x="4915414" y="2237622"/>
                <a:ext cx="75570" cy="7557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64" name="组合 163"/>
          <p:cNvGrpSpPr/>
          <p:nvPr/>
        </p:nvGrpSpPr>
        <p:grpSpPr>
          <a:xfrm>
            <a:off x="3532251" y="1163042"/>
            <a:ext cx="2406357" cy="4439752"/>
            <a:chOff x="1466173" y="1296754"/>
            <a:chExt cx="2406357" cy="4439752"/>
          </a:xfrm>
        </p:grpSpPr>
        <p:sp>
          <p:nvSpPr>
            <p:cNvPr id="165" name="圆角矩形 164"/>
            <p:cNvSpPr/>
            <p:nvPr/>
          </p:nvSpPr>
          <p:spPr>
            <a:xfrm>
              <a:off x="1517303" y="1296754"/>
              <a:ext cx="2303205" cy="4439752"/>
            </a:xfrm>
            <a:prstGeom prst="roundRect">
              <a:avLst>
                <a:gd name="adj" fmla="val 5531"/>
              </a:avLst>
            </a:prstGeom>
            <a:pattFill prst="dkDnDiag">
              <a:fgClr>
                <a:schemeClr val="bg1"/>
              </a:fgClr>
              <a:bgClr>
                <a:srgbClr val="F9F9F9"/>
              </a:bgClr>
            </a:pattFill>
            <a:ln>
              <a:noFill/>
            </a:ln>
            <a:effectLst>
              <a:outerShdw dist="1778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66" name="组合 165"/>
            <p:cNvGrpSpPr/>
            <p:nvPr/>
          </p:nvGrpSpPr>
          <p:grpSpPr>
            <a:xfrm>
              <a:off x="2002721" y="1605930"/>
              <a:ext cx="1332368" cy="1332368"/>
              <a:chOff x="2002721" y="1605930"/>
              <a:chExt cx="1332368" cy="1332368"/>
            </a:xfrm>
          </p:grpSpPr>
          <p:grpSp>
            <p:nvGrpSpPr>
              <p:cNvPr id="178" name="组合 177"/>
              <p:cNvGrpSpPr/>
              <p:nvPr/>
            </p:nvGrpSpPr>
            <p:grpSpPr>
              <a:xfrm>
                <a:off x="2002721" y="1605930"/>
                <a:ext cx="1332368" cy="1332368"/>
                <a:chOff x="1236675" y="2423160"/>
                <a:chExt cx="1950720" cy="1950720"/>
              </a:xfrm>
            </p:grpSpPr>
            <p:sp>
              <p:nvSpPr>
                <p:cNvPr id="180" name="椭圆 179"/>
                <p:cNvSpPr/>
                <p:nvPr/>
              </p:nvSpPr>
              <p:spPr>
                <a:xfrm>
                  <a:off x="1236675" y="2423160"/>
                  <a:ext cx="1950720" cy="1950720"/>
                </a:xfrm>
                <a:prstGeom prst="ellipse">
                  <a:avLst/>
                </a:prstGeom>
                <a:solidFill>
                  <a:schemeClr val="bg1"/>
                </a:solidFill>
                <a:ln>
                  <a:noFill/>
                </a:ln>
                <a:effectLst>
                  <a:outerShdw dist="101600" dir="2700000" algn="tl"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1" name="椭圆 180"/>
                <p:cNvSpPr/>
                <p:nvPr/>
              </p:nvSpPr>
              <p:spPr>
                <a:xfrm>
                  <a:off x="1414428" y="2592937"/>
                  <a:ext cx="1595213" cy="1611166"/>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79" name="椭圆 178"/>
              <p:cNvSpPr/>
              <p:nvPr/>
            </p:nvSpPr>
            <p:spPr>
              <a:xfrm>
                <a:off x="2251694" y="1854903"/>
                <a:ext cx="834422" cy="834422"/>
              </a:xfrm>
              <a:prstGeom prst="ellipse">
                <a:avLst/>
              </a:prstGeom>
              <a:solidFill>
                <a:schemeClr val="accent2"/>
              </a:solidFill>
              <a:ln>
                <a:noFill/>
              </a:ln>
              <a:effectLst>
                <a:innerShdw dist="101600" dir="13500000">
                  <a:schemeClr val="accent2">
                    <a:lumMod val="50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67" name="文本框 166"/>
            <p:cNvSpPr txBox="1"/>
            <p:nvPr/>
          </p:nvSpPr>
          <p:spPr bwMode="auto">
            <a:xfrm>
              <a:off x="1611365" y="3101868"/>
              <a:ext cx="2115077" cy="584775"/>
            </a:xfrm>
            <a:prstGeom prst="rect">
              <a:avLst/>
            </a:prstGeom>
            <a:noFill/>
          </p:spPr>
          <p:txBody>
            <a:bodyPr>
              <a:spAutoFit/>
            </a:bodyPr>
            <a:lstStyle/>
            <a:p>
              <a:pPr algn="ctr">
                <a:defRPr/>
              </a:pPr>
              <a:r>
                <a:rPr lang="en-US" altLang="zh-CN" sz="3200" dirty="0">
                  <a:solidFill>
                    <a:schemeClr val="accent2"/>
                  </a:solidFill>
                  <a:latin typeface="Impact" panose="020B0806030902050204" pitchFamily="34" charset="0"/>
                  <a:ea typeface="时尚中黑简体" panose="01010104010101010101" pitchFamily="2" charset="-122"/>
                </a:rPr>
                <a:t>¥ 28015</a:t>
              </a:r>
              <a:endParaRPr lang="zh-CN" altLang="en-US" sz="3200" dirty="0">
                <a:solidFill>
                  <a:schemeClr val="accent2"/>
                </a:solidFill>
                <a:latin typeface="Impact" panose="020B0806030902050204" pitchFamily="34" charset="0"/>
                <a:ea typeface="时尚中黑简体" panose="01010104010101010101" pitchFamily="2" charset="-122"/>
              </a:endParaRPr>
            </a:p>
          </p:txBody>
        </p:sp>
        <p:grpSp>
          <p:nvGrpSpPr>
            <p:cNvPr id="168" name="组合 167"/>
            <p:cNvGrpSpPr/>
            <p:nvPr/>
          </p:nvGrpSpPr>
          <p:grpSpPr>
            <a:xfrm>
              <a:off x="1466173" y="4020030"/>
              <a:ext cx="2406357" cy="781699"/>
              <a:chOff x="1599523" y="3924780"/>
              <a:chExt cx="2406357" cy="781699"/>
            </a:xfrm>
          </p:grpSpPr>
          <p:sp>
            <p:nvSpPr>
              <p:cNvPr id="176" name="文本框 175"/>
              <p:cNvSpPr txBox="1"/>
              <p:nvPr/>
            </p:nvSpPr>
            <p:spPr bwMode="auto">
              <a:xfrm>
                <a:off x="1599523" y="4244814"/>
                <a:ext cx="2406357" cy="461665"/>
              </a:xfrm>
              <a:prstGeom prst="rect">
                <a:avLst/>
              </a:prstGeom>
              <a:noFill/>
            </p:spPr>
            <p:txBody>
              <a:bodyPr wrap="square">
                <a:spAutoFit/>
              </a:bodyPr>
              <a:lstStyle/>
              <a:p>
                <a:pPr algn="ctr"/>
                <a:r>
                  <a:rPr lang="zh-CN" altLang="en-US" sz="1200" dirty="0">
                    <a:solidFill>
                      <a:schemeClr val="tx1">
                        <a:lumMod val="50000"/>
                        <a:lumOff val="50000"/>
                      </a:schemeClr>
                    </a:solidFill>
                    <a:latin typeface="时尚中黑简体" panose="01010104010101010101" pitchFamily="2" charset="-122"/>
                    <a:ea typeface="时尚中黑简体" panose="01010104010101010101" pitchFamily="2" charset="-122"/>
                  </a:rPr>
                  <a:t>点击添加标题文字点击添加标题文字点击添加标题</a:t>
                </a:r>
              </a:p>
            </p:txBody>
          </p:sp>
          <p:sp>
            <p:nvSpPr>
              <p:cNvPr id="177" name="文本框 176"/>
              <p:cNvSpPr txBox="1"/>
              <p:nvPr/>
            </p:nvSpPr>
            <p:spPr bwMode="auto">
              <a:xfrm>
                <a:off x="1841303" y="3924780"/>
                <a:ext cx="1922797" cy="400863"/>
              </a:xfrm>
              <a:prstGeom prst="rect">
                <a:avLst/>
              </a:prstGeom>
              <a:noFill/>
            </p:spPr>
            <p:txBody>
              <a:bodyPr>
                <a:spAutoFit/>
              </a:bodyPr>
              <a:lstStyle/>
              <a:p>
                <a:pPr algn="ctr">
                  <a:defRPr/>
                </a:pPr>
                <a:r>
                  <a:rPr lang="zh-CN" altLang="en-US" sz="2000" dirty="0">
                    <a:solidFill>
                      <a:schemeClr val="bg1">
                        <a:lumMod val="50000"/>
                      </a:schemeClr>
                    </a:solidFill>
                    <a:latin typeface="时尚中黑简体" panose="01010104010101010101" pitchFamily="2" charset="-122"/>
                    <a:ea typeface="时尚中黑简体" panose="01010104010101010101" pitchFamily="2" charset="-122"/>
                  </a:rPr>
                  <a:t>在此添加标题</a:t>
                </a:r>
              </a:p>
            </p:txBody>
          </p:sp>
        </p:grpSp>
        <p:cxnSp>
          <p:nvCxnSpPr>
            <p:cNvPr id="169" name="直接连接符 168"/>
            <p:cNvCxnSpPr/>
            <p:nvPr/>
          </p:nvCxnSpPr>
          <p:spPr>
            <a:xfrm>
              <a:off x="1710281" y="3812113"/>
              <a:ext cx="1937303"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0" name="直接连接符 169"/>
            <p:cNvCxnSpPr/>
            <p:nvPr/>
          </p:nvCxnSpPr>
          <p:spPr>
            <a:xfrm>
              <a:off x="1710281" y="5082113"/>
              <a:ext cx="1937303"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171" name="组合 170"/>
            <p:cNvGrpSpPr/>
            <p:nvPr/>
          </p:nvGrpSpPr>
          <p:grpSpPr>
            <a:xfrm>
              <a:off x="2454177" y="5366612"/>
              <a:ext cx="429452" cy="83127"/>
              <a:chOff x="4600573" y="2237622"/>
              <a:chExt cx="390411" cy="75570"/>
            </a:xfrm>
          </p:grpSpPr>
          <p:sp>
            <p:nvSpPr>
              <p:cNvPr id="172" name="椭圆 171"/>
              <p:cNvSpPr/>
              <p:nvPr/>
            </p:nvSpPr>
            <p:spPr>
              <a:xfrm>
                <a:off x="4600573" y="2237622"/>
                <a:ext cx="75570" cy="75570"/>
              </a:xfrm>
              <a:prstGeom prst="ellipse">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3" name="椭圆 172"/>
              <p:cNvSpPr/>
              <p:nvPr/>
            </p:nvSpPr>
            <p:spPr>
              <a:xfrm>
                <a:off x="4705520" y="2237622"/>
                <a:ext cx="75570" cy="7557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4" name="椭圆 173"/>
              <p:cNvSpPr/>
              <p:nvPr/>
            </p:nvSpPr>
            <p:spPr>
              <a:xfrm>
                <a:off x="4810467" y="2237622"/>
                <a:ext cx="75570" cy="7557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5" name="椭圆 174"/>
              <p:cNvSpPr/>
              <p:nvPr/>
            </p:nvSpPr>
            <p:spPr>
              <a:xfrm>
                <a:off x="4915414" y="2237622"/>
                <a:ext cx="75570" cy="7557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82" name="组合 181"/>
          <p:cNvGrpSpPr/>
          <p:nvPr/>
        </p:nvGrpSpPr>
        <p:grpSpPr>
          <a:xfrm>
            <a:off x="6254285" y="1163042"/>
            <a:ext cx="2406357" cy="4439752"/>
            <a:chOff x="1466173" y="1296754"/>
            <a:chExt cx="2406357" cy="4439752"/>
          </a:xfrm>
        </p:grpSpPr>
        <p:sp>
          <p:nvSpPr>
            <p:cNvPr id="183" name="圆角矩形 182"/>
            <p:cNvSpPr/>
            <p:nvPr/>
          </p:nvSpPr>
          <p:spPr>
            <a:xfrm>
              <a:off x="1505787" y="1296754"/>
              <a:ext cx="2304000" cy="4439752"/>
            </a:xfrm>
            <a:prstGeom prst="roundRect">
              <a:avLst>
                <a:gd name="adj" fmla="val 5531"/>
              </a:avLst>
            </a:prstGeom>
            <a:pattFill prst="dkDnDiag">
              <a:fgClr>
                <a:schemeClr val="bg1"/>
              </a:fgClr>
              <a:bgClr>
                <a:srgbClr val="F9F9F9"/>
              </a:bgClr>
            </a:pattFill>
            <a:ln>
              <a:noFill/>
            </a:ln>
            <a:effectLst>
              <a:outerShdw dist="1778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4" name="组合 183"/>
            <p:cNvGrpSpPr/>
            <p:nvPr/>
          </p:nvGrpSpPr>
          <p:grpSpPr>
            <a:xfrm>
              <a:off x="2002721" y="1605930"/>
              <a:ext cx="1332368" cy="1332368"/>
              <a:chOff x="2002721" y="1605930"/>
              <a:chExt cx="1332368" cy="1332368"/>
            </a:xfrm>
          </p:grpSpPr>
          <p:grpSp>
            <p:nvGrpSpPr>
              <p:cNvPr id="196" name="组合 195"/>
              <p:cNvGrpSpPr/>
              <p:nvPr/>
            </p:nvGrpSpPr>
            <p:grpSpPr>
              <a:xfrm>
                <a:off x="2002721" y="1605930"/>
                <a:ext cx="1332368" cy="1332368"/>
                <a:chOff x="1236675" y="2423160"/>
                <a:chExt cx="1950720" cy="1950720"/>
              </a:xfrm>
            </p:grpSpPr>
            <p:sp>
              <p:nvSpPr>
                <p:cNvPr id="198" name="椭圆 197"/>
                <p:cNvSpPr/>
                <p:nvPr/>
              </p:nvSpPr>
              <p:spPr>
                <a:xfrm>
                  <a:off x="1236675" y="2423160"/>
                  <a:ext cx="1950720" cy="1950720"/>
                </a:xfrm>
                <a:prstGeom prst="ellipse">
                  <a:avLst/>
                </a:prstGeom>
                <a:solidFill>
                  <a:schemeClr val="bg1"/>
                </a:solidFill>
                <a:ln>
                  <a:noFill/>
                </a:ln>
                <a:effectLst>
                  <a:outerShdw dist="101600" dir="2700000" algn="tl"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9" name="椭圆 198"/>
                <p:cNvSpPr/>
                <p:nvPr/>
              </p:nvSpPr>
              <p:spPr>
                <a:xfrm>
                  <a:off x="1414428" y="2592937"/>
                  <a:ext cx="1595213" cy="1611166"/>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97" name="椭圆 196"/>
              <p:cNvSpPr/>
              <p:nvPr/>
            </p:nvSpPr>
            <p:spPr>
              <a:xfrm>
                <a:off x="2251694" y="1854903"/>
                <a:ext cx="834422" cy="834422"/>
              </a:xfrm>
              <a:prstGeom prst="ellipse">
                <a:avLst/>
              </a:prstGeom>
              <a:solidFill>
                <a:schemeClr val="accent3"/>
              </a:solidFill>
              <a:ln>
                <a:noFill/>
              </a:ln>
              <a:effectLst>
                <a:innerShdw dist="101600" dir="13500000">
                  <a:schemeClr val="accent3">
                    <a:lumMod val="50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85" name="文本框 184"/>
            <p:cNvSpPr txBox="1"/>
            <p:nvPr/>
          </p:nvSpPr>
          <p:spPr bwMode="auto">
            <a:xfrm>
              <a:off x="1611365" y="3101868"/>
              <a:ext cx="2115077" cy="584775"/>
            </a:xfrm>
            <a:prstGeom prst="rect">
              <a:avLst/>
            </a:prstGeom>
            <a:noFill/>
          </p:spPr>
          <p:txBody>
            <a:bodyPr>
              <a:spAutoFit/>
            </a:bodyPr>
            <a:lstStyle/>
            <a:p>
              <a:pPr algn="ctr">
                <a:defRPr/>
              </a:pPr>
              <a:r>
                <a:rPr lang="en-US" altLang="zh-CN" sz="3200" dirty="0">
                  <a:solidFill>
                    <a:schemeClr val="accent3"/>
                  </a:solidFill>
                  <a:latin typeface="Impact" panose="020B0806030902050204" pitchFamily="34" charset="0"/>
                  <a:ea typeface="时尚中黑简体" panose="01010104010101010101" pitchFamily="2" charset="-122"/>
                </a:rPr>
                <a:t>¥ 40515</a:t>
              </a:r>
              <a:endParaRPr lang="zh-CN" altLang="en-US" sz="3200" dirty="0">
                <a:solidFill>
                  <a:schemeClr val="accent3"/>
                </a:solidFill>
                <a:latin typeface="Impact" panose="020B0806030902050204" pitchFamily="34" charset="0"/>
                <a:ea typeface="时尚中黑简体" panose="01010104010101010101" pitchFamily="2" charset="-122"/>
              </a:endParaRPr>
            </a:p>
          </p:txBody>
        </p:sp>
        <p:grpSp>
          <p:nvGrpSpPr>
            <p:cNvPr id="186" name="组合 185"/>
            <p:cNvGrpSpPr/>
            <p:nvPr/>
          </p:nvGrpSpPr>
          <p:grpSpPr>
            <a:xfrm>
              <a:off x="1466173" y="4020030"/>
              <a:ext cx="2406357" cy="781699"/>
              <a:chOff x="1599523" y="3924780"/>
              <a:chExt cx="2406357" cy="781699"/>
            </a:xfrm>
          </p:grpSpPr>
          <p:sp>
            <p:nvSpPr>
              <p:cNvPr id="194" name="文本框 193"/>
              <p:cNvSpPr txBox="1"/>
              <p:nvPr/>
            </p:nvSpPr>
            <p:spPr bwMode="auto">
              <a:xfrm>
                <a:off x="1599523" y="4244814"/>
                <a:ext cx="2406357" cy="461665"/>
              </a:xfrm>
              <a:prstGeom prst="rect">
                <a:avLst/>
              </a:prstGeom>
              <a:noFill/>
            </p:spPr>
            <p:txBody>
              <a:bodyPr wrap="square">
                <a:spAutoFit/>
              </a:bodyPr>
              <a:lstStyle/>
              <a:p>
                <a:pPr algn="ctr"/>
                <a:r>
                  <a:rPr lang="zh-CN" altLang="en-US" sz="1200" dirty="0">
                    <a:solidFill>
                      <a:schemeClr val="tx1">
                        <a:lumMod val="50000"/>
                        <a:lumOff val="50000"/>
                      </a:schemeClr>
                    </a:solidFill>
                    <a:latin typeface="时尚中黑简体" panose="01010104010101010101" pitchFamily="2" charset="-122"/>
                    <a:ea typeface="时尚中黑简体" panose="01010104010101010101" pitchFamily="2" charset="-122"/>
                  </a:rPr>
                  <a:t>点击添加标题文字点击添加标题文字点击添加标题</a:t>
                </a:r>
              </a:p>
            </p:txBody>
          </p:sp>
          <p:sp>
            <p:nvSpPr>
              <p:cNvPr id="195" name="文本框 194"/>
              <p:cNvSpPr txBox="1"/>
              <p:nvPr/>
            </p:nvSpPr>
            <p:spPr bwMode="auto">
              <a:xfrm>
                <a:off x="1841303" y="3924780"/>
                <a:ext cx="1922797" cy="400863"/>
              </a:xfrm>
              <a:prstGeom prst="rect">
                <a:avLst/>
              </a:prstGeom>
              <a:noFill/>
            </p:spPr>
            <p:txBody>
              <a:bodyPr>
                <a:spAutoFit/>
              </a:bodyPr>
              <a:lstStyle/>
              <a:p>
                <a:pPr algn="ctr">
                  <a:defRPr/>
                </a:pPr>
                <a:r>
                  <a:rPr lang="zh-CN" altLang="en-US" sz="2000" dirty="0">
                    <a:solidFill>
                      <a:schemeClr val="bg1">
                        <a:lumMod val="50000"/>
                      </a:schemeClr>
                    </a:solidFill>
                    <a:latin typeface="时尚中黑简体" panose="01010104010101010101" pitchFamily="2" charset="-122"/>
                    <a:ea typeface="时尚中黑简体" panose="01010104010101010101" pitchFamily="2" charset="-122"/>
                  </a:rPr>
                  <a:t>在此添加标题</a:t>
                </a:r>
              </a:p>
            </p:txBody>
          </p:sp>
        </p:grpSp>
        <p:cxnSp>
          <p:nvCxnSpPr>
            <p:cNvPr id="187" name="直接连接符 186"/>
            <p:cNvCxnSpPr/>
            <p:nvPr/>
          </p:nvCxnSpPr>
          <p:spPr>
            <a:xfrm>
              <a:off x="1710281" y="3812113"/>
              <a:ext cx="1937303"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8" name="直接连接符 187"/>
            <p:cNvCxnSpPr/>
            <p:nvPr/>
          </p:nvCxnSpPr>
          <p:spPr>
            <a:xfrm>
              <a:off x="1710281" y="5082113"/>
              <a:ext cx="1937303"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189" name="组合 188"/>
            <p:cNvGrpSpPr/>
            <p:nvPr/>
          </p:nvGrpSpPr>
          <p:grpSpPr>
            <a:xfrm>
              <a:off x="2454177" y="5366612"/>
              <a:ext cx="429452" cy="83127"/>
              <a:chOff x="4600573" y="2237622"/>
              <a:chExt cx="390411" cy="75570"/>
            </a:xfrm>
          </p:grpSpPr>
          <p:sp>
            <p:nvSpPr>
              <p:cNvPr id="190" name="椭圆 189"/>
              <p:cNvSpPr/>
              <p:nvPr/>
            </p:nvSpPr>
            <p:spPr>
              <a:xfrm>
                <a:off x="4600573" y="2237622"/>
                <a:ext cx="75570" cy="75570"/>
              </a:xfrm>
              <a:prstGeom prst="ellipse">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1" name="椭圆 190"/>
              <p:cNvSpPr/>
              <p:nvPr/>
            </p:nvSpPr>
            <p:spPr>
              <a:xfrm>
                <a:off x="4705520" y="2237622"/>
                <a:ext cx="75570" cy="75570"/>
              </a:xfrm>
              <a:prstGeom prst="ellipse">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2" name="椭圆 191"/>
              <p:cNvSpPr/>
              <p:nvPr/>
            </p:nvSpPr>
            <p:spPr>
              <a:xfrm>
                <a:off x="4810467" y="2237622"/>
                <a:ext cx="75570" cy="7557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3" name="椭圆 192"/>
              <p:cNvSpPr/>
              <p:nvPr/>
            </p:nvSpPr>
            <p:spPr>
              <a:xfrm>
                <a:off x="4915414" y="2237622"/>
                <a:ext cx="75570" cy="7557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200" name="组合 199"/>
          <p:cNvGrpSpPr/>
          <p:nvPr/>
        </p:nvGrpSpPr>
        <p:grpSpPr>
          <a:xfrm>
            <a:off x="8976318" y="1163042"/>
            <a:ext cx="2406357" cy="4439752"/>
            <a:chOff x="1466173" y="1296754"/>
            <a:chExt cx="2406357" cy="4439752"/>
          </a:xfrm>
        </p:grpSpPr>
        <p:sp>
          <p:nvSpPr>
            <p:cNvPr id="201" name="圆角矩形 200"/>
            <p:cNvSpPr/>
            <p:nvPr/>
          </p:nvSpPr>
          <p:spPr>
            <a:xfrm>
              <a:off x="1494156" y="1296754"/>
              <a:ext cx="2304000" cy="4439752"/>
            </a:xfrm>
            <a:prstGeom prst="roundRect">
              <a:avLst>
                <a:gd name="adj" fmla="val 5531"/>
              </a:avLst>
            </a:prstGeom>
            <a:pattFill prst="dkDnDiag">
              <a:fgClr>
                <a:schemeClr val="bg1"/>
              </a:fgClr>
              <a:bgClr>
                <a:srgbClr val="F9F9F9"/>
              </a:bgClr>
            </a:pattFill>
            <a:ln>
              <a:noFill/>
            </a:ln>
            <a:effectLst>
              <a:outerShdw dist="1778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02" name="组合 201"/>
            <p:cNvGrpSpPr/>
            <p:nvPr/>
          </p:nvGrpSpPr>
          <p:grpSpPr>
            <a:xfrm>
              <a:off x="2002721" y="1605930"/>
              <a:ext cx="1332368" cy="1332368"/>
              <a:chOff x="2002721" y="1605930"/>
              <a:chExt cx="1332368" cy="1332368"/>
            </a:xfrm>
          </p:grpSpPr>
          <p:grpSp>
            <p:nvGrpSpPr>
              <p:cNvPr id="214" name="组合 213"/>
              <p:cNvGrpSpPr/>
              <p:nvPr/>
            </p:nvGrpSpPr>
            <p:grpSpPr>
              <a:xfrm>
                <a:off x="2002721" y="1605930"/>
                <a:ext cx="1332368" cy="1332368"/>
                <a:chOff x="1236675" y="2423160"/>
                <a:chExt cx="1950720" cy="1950720"/>
              </a:xfrm>
            </p:grpSpPr>
            <p:sp>
              <p:nvSpPr>
                <p:cNvPr id="216" name="椭圆 215"/>
                <p:cNvSpPr/>
                <p:nvPr/>
              </p:nvSpPr>
              <p:spPr>
                <a:xfrm>
                  <a:off x="1236675" y="2423160"/>
                  <a:ext cx="1950720" cy="1950720"/>
                </a:xfrm>
                <a:prstGeom prst="ellipse">
                  <a:avLst/>
                </a:prstGeom>
                <a:solidFill>
                  <a:schemeClr val="bg1"/>
                </a:solidFill>
                <a:ln>
                  <a:noFill/>
                </a:ln>
                <a:effectLst>
                  <a:outerShdw dist="101600" dir="2700000" algn="tl"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7" name="椭圆 216"/>
                <p:cNvSpPr/>
                <p:nvPr/>
              </p:nvSpPr>
              <p:spPr>
                <a:xfrm>
                  <a:off x="1414428" y="2592937"/>
                  <a:ext cx="1595213" cy="1611166"/>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5" name="椭圆 214"/>
              <p:cNvSpPr/>
              <p:nvPr/>
            </p:nvSpPr>
            <p:spPr>
              <a:xfrm>
                <a:off x="2251694" y="1854903"/>
                <a:ext cx="834422" cy="834422"/>
              </a:xfrm>
              <a:prstGeom prst="ellipse">
                <a:avLst/>
              </a:prstGeom>
              <a:solidFill>
                <a:srgbClr val="7B448E"/>
              </a:solidFill>
              <a:ln>
                <a:noFill/>
              </a:ln>
              <a:effectLst>
                <a:innerShdw dist="101600" dir="13500000">
                  <a:schemeClr val="accent4">
                    <a:lumMod val="50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03" name="文本框 202"/>
            <p:cNvSpPr txBox="1"/>
            <p:nvPr/>
          </p:nvSpPr>
          <p:spPr bwMode="auto">
            <a:xfrm>
              <a:off x="1611365" y="3101868"/>
              <a:ext cx="2115077" cy="584775"/>
            </a:xfrm>
            <a:prstGeom prst="rect">
              <a:avLst/>
            </a:prstGeom>
            <a:noFill/>
          </p:spPr>
          <p:txBody>
            <a:bodyPr>
              <a:spAutoFit/>
            </a:bodyPr>
            <a:lstStyle/>
            <a:p>
              <a:pPr algn="ctr">
                <a:defRPr/>
              </a:pPr>
              <a:r>
                <a:rPr lang="en-US" altLang="zh-CN" sz="3200" dirty="0">
                  <a:solidFill>
                    <a:schemeClr val="accent4"/>
                  </a:solidFill>
                  <a:latin typeface="Impact" panose="020B0806030902050204" pitchFamily="34" charset="0"/>
                  <a:ea typeface="时尚中黑简体" panose="01010104010101010101" pitchFamily="2" charset="-122"/>
                </a:rPr>
                <a:t>¥ 50715</a:t>
              </a:r>
              <a:endParaRPr lang="zh-CN" altLang="en-US" sz="3200" dirty="0">
                <a:solidFill>
                  <a:schemeClr val="accent4"/>
                </a:solidFill>
                <a:latin typeface="Impact" panose="020B0806030902050204" pitchFamily="34" charset="0"/>
                <a:ea typeface="时尚中黑简体" panose="01010104010101010101" pitchFamily="2" charset="-122"/>
              </a:endParaRPr>
            </a:p>
          </p:txBody>
        </p:sp>
        <p:grpSp>
          <p:nvGrpSpPr>
            <p:cNvPr id="204" name="组合 203"/>
            <p:cNvGrpSpPr/>
            <p:nvPr/>
          </p:nvGrpSpPr>
          <p:grpSpPr>
            <a:xfrm>
              <a:off x="1466173" y="4020030"/>
              <a:ext cx="2406357" cy="781699"/>
              <a:chOff x="1599523" y="3924780"/>
              <a:chExt cx="2406357" cy="781699"/>
            </a:xfrm>
          </p:grpSpPr>
          <p:sp>
            <p:nvSpPr>
              <p:cNvPr id="212" name="文本框 211"/>
              <p:cNvSpPr txBox="1"/>
              <p:nvPr/>
            </p:nvSpPr>
            <p:spPr bwMode="auto">
              <a:xfrm>
                <a:off x="1599523" y="4244814"/>
                <a:ext cx="2406357" cy="461665"/>
              </a:xfrm>
              <a:prstGeom prst="rect">
                <a:avLst/>
              </a:prstGeom>
              <a:noFill/>
            </p:spPr>
            <p:txBody>
              <a:bodyPr wrap="square">
                <a:spAutoFit/>
              </a:bodyPr>
              <a:lstStyle/>
              <a:p>
                <a:pPr algn="ctr"/>
                <a:r>
                  <a:rPr lang="zh-CN" altLang="en-US" sz="1200" dirty="0">
                    <a:solidFill>
                      <a:schemeClr val="tx1">
                        <a:lumMod val="50000"/>
                        <a:lumOff val="50000"/>
                      </a:schemeClr>
                    </a:solidFill>
                    <a:latin typeface="时尚中黑简体" panose="01010104010101010101" pitchFamily="2" charset="-122"/>
                    <a:ea typeface="时尚中黑简体" panose="01010104010101010101" pitchFamily="2" charset="-122"/>
                  </a:rPr>
                  <a:t>点击添加标题文字点击添加标题文字点击添加标题</a:t>
                </a:r>
              </a:p>
            </p:txBody>
          </p:sp>
          <p:sp>
            <p:nvSpPr>
              <p:cNvPr id="213" name="文本框 212"/>
              <p:cNvSpPr txBox="1"/>
              <p:nvPr/>
            </p:nvSpPr>
            <p:spPr bwMode="auto">
              <a:xfrm>
                <a:off x="1841303" y="3924780"/>
                <a:ext cx="1922797" cy="400863"/>
              </a:xfrm>
              <a:prstGeom prst="rect">
                <a:avLst/>
              </a:prstGeom>
              <a:noFill/>
            </p:spPr>
            <p:txBody>
              <a:bodyPr>
                <a:spAutoFit/>
              </a:bodyPr>
              <a:lstStyle/>
              <a:p>
                <a:pPr algn="ctr">
                  <a:defRPr/>
                </a:pPr>
                <a:r>
                  <a:rPr lang="zh-CN" altLang="en-US" sz="2000" dirty="0">
                    <a:solidFill>
                      <a:schemeClr val="bg1">
                        <a:lumMod val="50000"/>
                      </a:schemeClr>
                    </a:solidFill>
                    <a:latin typeface="时尚中黑简体" panose="01010104010101010101" pitchFamily="2" charset="-122"/>
                    <a:ea typeface="时尚中黑简体" panose="01010104010101010101" pitchFamily="2" charset="-122"/>
                  </a:rPr>
                  <a:t>在此添加标题</a:t>
                </a:r>
              </a:p>
            </p:txBody>
          </p:sp>
        </p:grpSp>
        <p:cxnSp>
          <p:nvCxnSpPr>
            <p:cNvPr id="205" name="直接连接符 204"/>
            <p:cNvCxnSpPr/>
            <p:nvPr/>
          </p:nvCxnSpPr>
          <p:spPr>
            <a:xfrm>
              <a:off x="1710281" y="3812113"/>
              <a:ext cx="1937303"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6" name="直接连接符 205"/>
            <p:cNvCxnSpPr/>
            <p:nvPr/>
          </p:nvCxnSpPr>
          <p:spPr>
            <a:xfrm>
              <a:off x="1710281" y="5082113"/>
              <a:ext cx="1937303"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207" name="组合 206"/>
            <p:cNvGrpSpPr/>
            <p:nvPr/>
          </p:nvGrpSpPr>
          <p:grpSpPr>
            <a:xfrm>
              <a:off x="2454177" y="5366612"/>
              <a:ext cx="429452" cy="83127"/>
              <a:chOff x="4600573" y="2237622"/>
              <a:chExt cx="390411" cy="75570"/>
            </a:xfrm>
          </p:grpSpPr>
          <p:sp>
            <p:nvSpPr>
              <p:cNvPr id="208" name="椭圆 207"/>
              <p:cNvSpPr/>
              <p:nvPr/>
            </p:nvSpPr>
            <p:spPr>
              <a:xfrm>
                <a:off x="4600573" y="2237622"/>
                <a:ext cx="75570" cy="75570"/>
              </a:xfrm>
              <a:prstGeom prst="ellipse">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9" name="椭圆 208"/>
              <p:cNvSpPr/>
              <p:nvPr/>
            </p:nvSpPr>
            <p:spPr>
              <a:xfrm>
                <a:off x="4705520" y="2237622"/>
                <a:ext cx="75570" cy="75570"/>
              </a:xfrm>
              <a:prstGeom prst="ellipse">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0" name="椭圆 209"/>
              <p:cNvSpPr/>
              <p:nvPr/>
            </p:nvSpPr>
            <p:spPr>
              <a:xfrm>
                <a:off x="4810467" y="2237622"/>
                <a:ext cx="75570" cy="7557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1" name="椭圆 210"/>
              <p:cNvSpPr/>
              <p:nvPr/>
            </p:nvSpPr>
            <p:spPr>
              <a:xfrm>
                <a:off x="4915414" y="2237622"/>
                <a:ext cx="75570" cy="7557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221" name="组合 220"/>
          <p:cNvGrpSpPr/>
          <p:nvPr/>
        </p:nvGrpSpPr>
        <p:grpSpPr>
          <a:xfrm>
            <a:off x="1865333" y="2003308"/>
            <a:ext cx="307934" cy="306305"/>
            <a:chOff x="3856417" y="4248125"/>
            <a:chExt cx="409860" cy="407692"/>
          </a:xfrm>
          <a:solidFill>
            <a:schemeClr val="bg1"/>
          </a:solidFill>
        </p:grpSpPr>
        <p:sp>
          <p:nvSpPr>
            <p:cNvPr id="222" name="Freeform 187"/>
            <p:cNvSpPr/>
            <p:nvPr/>
          </p:nvSpPr>
          <p:spPr bwMode="auto">
            <a:xfrm>
              <a:off x="3969183" y="4489921"/>
              <a:ext cx="279745" cy="165896"/>
            </a:xfrm>
            <a:custGeom>
              <a:avLst/>
              <a:gdLst>
                <a:gd name="T0" fmla="*/ 76 w 109"/>
                <a:gd name="T1" fmla="*/ 0 h 65"/>
                <a:gd name="T2" fmla="*/ 54 w 109"/>
                <a:gd name="T3" fmla="*/ 0 h 65"/>
                <a:gd name="T4" fmla="*/ 69 w 109"/>
                <a:gd name="T5" fmla="*/ 17 h 65"/>
                <a:gd name="T6" fmla="*/ 76 w 109"/>
                <a:gd name="T7" fmla="*/ 17 h 65"/>
                <a:gd name="T8" fmla="*/ 91 w 109"/>
                <a:gd name="T9" fmla="*/ 32 h 65"/>
                <a:gd name="T10" fmla="*/ 76 w 109"/>
                <a:gd name="T11" fmla="*/ 48 h 65"/>
                <a:gd name="T12" fmla="*/ 32 w 109"/>
                <a:gd name="T13" fmla="*/ 48 h 65"/>
                <a:gd name="T14" fmla="*/ 17 w 109"/>
                <a:gd name="T15" fmla="*/ 32 h 65"/>
                <a:gd name="T16" fmla="*/ 20 w 109"/>
                <a:gd name="T17" fmla="*/ 24 h 65"/>
                <a:gd name="T18" fmla="*/ 1 w 109"/>
                <a:gd name="T19" fmla="*/ 24 h 65"/>
                <a:gd name="T20" fmla="*/ 0 w 109"/>
                <a:gd name="T21" fmla="*/ 32 h 65"/>
                <a:gd name="T22" fmla="*/ 32 w 109"/>
                <a:gd name="T23" fmla="*/ 65 h 65"/>
                <a:gd name="T24" fmla="*/ 76 w 109"/>
                <a:gd name="T25" fmla="*/ 65 h 65"/>
                <a:gd name="T26" fmla="*/ 109 w 109"/>
                <a:gd name="T27" fmla="*/ 32 h 65"/>
                <a:gd name="T28" fmla="*/ 76 w 109"/>
                <a:gd name="T29"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9" h="65">
                  <a:moveTo>
                    <a:pt x="76" y="0"/>
                  </a:moveTo>
                  <a:cubicBezTo>
                    <a:pt x="54" y="0"/>
                    <a:pt x="54" y="0"/>
                    <a:pt x="54" y="0"/>
                  </a:cubicBezTo>
                  <a:cubicBezTo>
                    <a:pt x="61" y="4"/>
                    <a:pt x="66" y="10"/>
                    <a:pt x="69" y="17"/>
                  </a:cubicBezTo>
                  <a:cubicBezTo>
                    <a:pt x="76" y="17"/>
                    <a:pt x="76" y="17"/>
                    <a:pt x="76" y="17"/>
                  </a:cubicBezTo>
                  <a:cubicBezTo>
                    <a:pt x="85" y="17"/>
                    <a:pt x="91" y="24"/>
                    <a:pt x="91" y="32"/>
                  </a:cubicBezTo>
                  <a:cubicBezTo>
                    <a:pt x="91" y="41"/>
                    <a:pt x="85" y="48"/>
                    <a:pt x="76" y="48"/>
                  </a:cubicBezTo>
                  <a:cubicBezTo>
                    <a:pt x="32" y="48"/>
                    <a:pt x="32" y="48"/>
                    <a:pt x="32" y="48"/>
                  </a:cubicBezTo>
                  <a:cubicBezTo>
                    <a:pt x="24" y="48"/>
                    <a:pt x="17" y="41"/>
                    <a:pt x="17" y="32"/>
                  </a:cubicBezTo>
                  <a:cubicBezTo>
                    <a:pt x="17" y="29"/>
                    <a:pt x="18" y="26"/>
                    <a:pt x="20" y="24"/>
                  </a:cubicBezTo>
                  <a:cubicBezTo>
                    <a:pt x="1" y="24"/>
                    <a:pt x="1" y="24"/>
                    <a:pt x="1" y="24"/>
                  </a:cubicBezTo>
                  <a:cubicBezTo>
                    <a:pt x="0" y="27"/>
                    <a:pt x="0" y="30"/>
                    <a:pt x="0" y="32"/>
                  </a:cubicBezTo>
                  <a:cubicBezTo>
                    <a:pt x="0" y="50"/>
                    <a:pt x="14" y="65"/>
                    <a:pt x="32" y="65"/>
                  </a:cubicBezTo>
                  <a:cubicBezTo>
                    <a:pt x="76" y="65"/>
                    <a:pt x="76" y="65"/>
                    <a:pt x="76" y="65"/>
                  </a:cubicBezTo>
                  <a:cubicBezTo>
                    <a:pt x="94" y="65"/>
                    <a:pt x="109" y="50"/>
                    <a:pt x="109" y="32"/>
                  </a:cubicBezTo>
                  <a:cubicBezTo>
                    <a:pt x="109" y="15"/>
                    <a:pt x="94" y="0"/>
                    <a:pt x="7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223" name="Freeform 188"/>
            <p:cNvSpPr/>
            <p:nvPr/>
          </p:nvSpPr>
          <p:spPr bwMode="auto">
            <a:xfrm>
              <a:off x="3856417" y="4489921"/>
              <a:ext cx="279745" cy="165896"/>
            </a:xfrm>
            <a:custGeom>
              <a:avLst/>
              <a:gdLst>
                <a:gd name="T0" fmla="*/ 41 w 109"/>
                <a:gd name="T1" fmla="*/ 48 h 65"/>
                <a:gd name="T2" fmla="*/ 33 w 109"/>
                <a:gd name="T3" fmla="*/ 48 h 65"/>
                <a:gd name="T4" fmla="*/ 18 w 109"/>
                <a:gd name="T5" fmla="*/ 32 h 65"/>
                <a:gd name="T6" fmla="*/ 33 w 109"/>
                <a:gd name="T7" fmla="*/ 17 h 65"/>
                <a:gd name="T8" fmla="*/ 37 w 109"/>
                <a:gd name="T9" fmla="*/ 17 h 65"/>
                <a:gd name="T10" fmla="*/ 77 w 109"/>
                <a:gd name="T11" fmla="*/ 17 h 65"/>
                <a:gd name="T12" fmla="*/ 92 w 109"/>
                <a:gd name="T13" fmla="*/ 32 h 65"/>
                <a:gd name="T14" fmla="*/ 92 w 109"/>
                <a:gd name="T15" fmla="*/ 35 h 65"/>
                <a:gd name="T16" fmla="*/ 89 w 109"/>
                <a:gd name="T17" fmla="*/ 42 h 65"/>
                <a:gd name="T18" fmla="*/ 108 w 109"/>
                <a:gd name="T19" fmla="*/ 42 h 65"/>
                <a:gd name="T20" fmla="*/ 109 w 109"/>
                <a:gd name="T21" fmla="*/ 35 h 65"/>
                <a:gd name="T22" fmla="*/ 109 w 109"/>
                <a:gd name="T23" fmla="*/ 35 h 65"/>
                <a:gd name="T24" fmla="*/ 109 w 109"/>
                <a:gd name="T25" fmla="*/ 32 h 65"/>
                <a:gd name="T26" fmla="*/ 77 w 109"/>
                <a:gd name="T27" fmla="*/ 0 h 65"/>
                <a:gd name="T28" fmla="*/ 37 w 109"/>
                <a:gd name="T29" fmla="*/ 0 h 65"/>
                <a:gd name="T30" fmla="*/ 33 w 109"/>
                <a:gd name="T31" fmla="*/ 0 h 65"/>
                <a:gd name="T32" fmla="*/ 0 w 109"/>
                <a:gd name="T33" fmla="*/ 32 h 65"/>
                <a:gd name="T34" fmla="*/ 33 w 109"/>
                <a:gd name="T35" fmla="*/ 65 h 65"/>
                <a:gd name="T36" fmla="*/ 56 w 109"/>
                <a:gd name="T37" fmla="*/ 65 h 65"/>
                <a:gd name="T38" fmla="*/ 41 w 109"/>
                <a:gd name="T39" fmla="*/ 4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9" h="65">
                  <a:moveTo>
                    <a:pt x="41" y="48"/>
                  </a:moveTo>
                  <a:cubicBezTo>
                    <a:pt x="33" y="48"/>
                    <a:pt x="33" y="48"/>
                    <a:pt x="33" y="48"/>
                  </a:cubicBezTo>
                  <a:cubicBezTo>
                    <a:pt x="24" y="48"/>
                    <a:pt x="18" y="41"/>
                    <a:pt x="18" y="32"/>
                  </a:cubicBezTo>
                  <a:cubicBezTo>
                    <a:pt x="18" y="24"/>
                    <a:pt x="24" y="17"/>
                    <a:pt x="33" y="17"/>
                  </a:cubicBezTo>
                  <a:cubicBezTo>
                    <a:pt x="37" y="17"/>
                    <a:pt x="37" y="17"/>
                    <a:pt x="37" y="17"/>
                  </a:cubicBezTo>
                  <a:cubicBezTo>
                    <a:pt x="77" y="17"/>
                    <a:pt x="77" y="17"/>
                    <a:pt x="77" y="17"/>
                  </a:cubicBezTo>
                  <a:cubicBezTo>
                    <a:pt x="85" y="17"/>
                    <a:pt x="92" y="24"/>
                    <a:pt x="92" y="32"/>
                  </a:cubicBezTo>
                  <a:cubicBezTo>
                    <a:pt x="92" y="33"/>
                    <a:pt x="92" y="34"/>
                    <a:pt x="92" y="35"/>
                  </a:cubicBezTo>
                  <a:cubicBezTo>
                    <a:pt x="91" y="38"/>
                    <a:pt x="90" y="40"/>
                    <a:pt x="89" y="42"/>
                  </a:cubicBezTo>
                  <a:cubicBezTo>
                    <a:pt x="108" y="42"/>
                    <a:pt x="108" y="42"/>
                    <a:pt x="108" y="42"/>
                  </a:cubicBezTo>
                  <a:cubicBezTo>
                    <a:pt x="108" y="40"/>
                    <a:pt x="109" y="38"/>
                    <a:pt x="109" y="35"/>
                  </a:cubicBezTo>
                  <a:cubicBezTo>
                    <a:pt x="109" y="35"/>
                    <a:pt x="109" y="35"/>
                    <a:pt x="109" y="35"/>
                  </a:cubicBezTo>
                  <a:cubicBezTo>
                    <a:pt x="109" y="34"/>
                    <a:pt x="109" y="33"/>
                    <a:pt x="109" y="32"/>
                  </a:cubicBezTo>
                  <a:cubicBezTo>
                    <a:pt x="109" y="15"/>
                    <a:pt x="95" y="0"/>
                    <a:pt x="77" y="0"/>
                  </a:cubicBezTo>
                  <a:cubicBezTo>
                    <a:pt x="37" y="0"/>
                    <a:pt x="37" y="0"/>
                    <a:pt x="37" y="0"/>
                  </a:cubicBezTo>
                  <a:cubicBezTo>
                    <a:pt x="33" y="0"/>
                    <a:pt x="33" y="0"/>
                    <a:pt x="33" y="0"/>
                  </a:cubicBezTo>
                  <a:cubicBezTo>
                    <a:pt x="15" y="0"/>
                    <a:pt x="0" y="15"/>
                    <a:pt x="0" y="32"/>
                  </a:cubicBezTo>
                  <a:cubicBezTo>
                    <a:pt x="0" y="50"/>
                    <a:pt x="15" y="65"/>
                    <a:pt x="33" y="65"/>
                  </a:cubicBezTo>
                  <a:cubicBezTo>
                    <a:pt x="56" y="65"/>
                    <a:pt x="56" y="65"/>
                    <a:pt x="56" y="65"/>
                  </a:cubicBezTo>
                  <a:cubicBezTo>
                    <a:pt x="50" y="61"/>
                    <a:pt x="44" y="55"/>
                    <a:pt x="41" y="4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224" name="Freeform 189"/>
            <p:cNvSpPr>
              <a:spLocks noEditPoints="1"/>
            </p:cNvSpPr>
            <p:nvPr/>
          </p:nvSpPr>
          <p:spPr bwMode="auto">
            <a:xfrm>
              <a:off x="3950749" y="4248125"/>
              <a:ext cx="202761" cy="204930"/>
            </a:xfrm>
            <a:custGeom>
              <a:avLst/>
              <a:gdLst>
                <a:gd name="T0" fmla="*/ 40 w 79"/>
                <a:gd name="T1" fmla="*/ 0 h 80"/>
                <a:gd name="T2" fmla="*/ 0 w 79"/>
                <a:gd name="T3" fmla="*/ 40 h 80"/>
                <a:gd name="T4" fmla="*/ 40 w 79"/>
                <a:gd name="T5" fmla="*/ 80 h 80"/>
                <a:gd name="T6" fmla="*/ 79 w 79"/>
                <a:gd name="T7" fmla="*/ 40 h 80"/>
                <a:gd name="T8" fmla="*/ 40 w 79"/>
                <a:gd name="T9" fmla="*/ 0 h 80"/>
                <a:gd name="T10" fmla="*/ 63 w 79"/>
                <a:gd name="T11" fmla="*/ 46 h 80"/>
                <a:gd name="T12" fmla="*/ 46 w 79"/>
                <a:gd name="T13" fmla="*/ 46 h 80"/>
                <a:gd name="T14" fmla="*/ 46 w 79"/>
                <a:gd name="T15" fmla="*/ 63 h 80"/>
                <a:gd name="T16" fmla="*/ 33 w 79"/>
                <a:gd name="T17" fmla="*/ 63 h 80"/>
                <a:gd name="T18" fmla="*/ 33 w 79"/>
                <a:gd name="T19" fmla="*/ 46 h 80"/>
                <a:gd name="T20" fmla="*/ 17 w 79"/>
                <a:gd name="T21" fmla="*/ 46 h 80"/>
                <a:gd name="T22" fmla="*/ 17 w 79"/>
                <a:gd name="T23" fmla="*/ 34 h 80"/>
                <a:gd name="T24" fmla="*/ 33 w 79"/>
                <a:gd name="T25" fmla="*/ 34 h 80"/>
                <a:gd name="T26" fmla="*/ 33 w 79"/>
                <a:gd name="T27" fmla="*/ 17 h 80"/>
                <a:gd name="T28" fmla="*/ 46 w 79"/>
                <a:gd name="T29" fmla="*/ 17 h 80"/>
                <a:gd name="T30" fmla="*/ 46 w 79"/>
                <a:gd name="T31" fmla="*/ 34 h 80"/>
                <a:gd name="T32" fmla="*/ 63 w 79"/>
                <a:gd name="T33" fmla="*/ 34 h 80"/>
                <a:gd name="T34" fmla="*/ 63 w 79"/>
                <a:gd name="T35" fmla="*/ 46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9" h="80">
                  <a:moveTo>
                    <a:pt x="40" y="0"/>
                  </a:moveTo>
                  <a:cubicBezTo>
                    <a:pt x="18" y="0"/>
                    <a:pt x="0" y="18"/>
                    <a:pt x="0" y="40"/>
                  </a:cubicBezTo>
                  <a:cubicBezTo>
                    <a:pt x="0" y="62"/>
                    <a:pt x="18" y="80"/>
                    <a:pt x="40" y="80"/>
                  </a:cubicBezTo>
                  <a:cubicBezTo>
                    <a:pt x="62" y="80"/>
                    <a:pt x="79" y="62"/>
                    <a:pt x="79" y="40"/>
                  </a:cubicBezTo>
                  <a:cubicBezTo>
                    <a:pt x="79" y="18"/>
                    <a:pt x="62" y="0"/>
                    <a:pt x="40" y="0"/>
                  </a:cubicBezTo>
                  <a:close/>
                  <a:moveTo>
                    <a:pt x="63" y="46"/>
                  </a:moveTo>
                  <a:cubicBezTo>
                    <a:pt x="46" y="46"/>
                    <a:pt x="46" y="46"/>
                    <a:pt x="46" y="46"/>
                  </a:cubicBezTo>
                  <a:cubicBezTo>
                    <a:pt x="46" y="63"/>
                    <a:pt x="46" y="63"/>
                    <a:pt x="46" y="63"/>
                  </a:cubicBezTo>
                  <a:cubicBezTo>
                    <a:pt x="33" y="63"/>
                    <a:pt x="33" y="63"/>
                    <a:pt x="33" y="63"/>
                  </a:cubicBezTo>
                  <a:cubicBezTo>
                    <a:pt x="33" y="46"/>
                    <a:pt x="33" y="46"/>
                    <a:pt x="33" y="46"/>
                  </a:cubicBezTo>
                  <a:cubicBezTo>
                    <a:pt x="17" y="46"/>
                    <a:pt x="17" y="46"/>
                    <a:pt x="17" y="46"/>
                  </a:cubicBezTo>
                  <a:cubicBezTo>
                    <a:pt x="17" y="34"/>
                    <a:pt x="17" y="34"/>
                    <a:pt x="17" y="34"/>
                  </a:cubicBezTo>
                  <a:cubicBezTo>
                    <a:pt x="33" y="34"/>
                    <a:pt x="33" y="34"/>
                    <a:pt x="33" y="34"/>
                  </a:cubicBezTo>
                  <a:cubicBezTo>
                    <a:pt x="33" y="17"/>
                    <a:pt x="33" y="17"/>
                    <a:pt x="33" y="17"/>
                  </a:cubicBezTo>
                  <a:cubicBezTo>
                    <a:pt x="46" y="17"/>
                    <a:pt x="46" y="17"/>
                    <a:pt x="46" y="17"/>
                  </a:cubicBezTo>
                  <a:cubicBezTo>
                    <a:pt x="46" y="34"/>
                    <a:pt x="46" y="34"/>
                    <a:pt x="46" y="34"/>
                  </a:cubicBezTo>
                  <a:cubicBezTo>
                    <a:pt x="63" y="34"/>
                    <a:pt x="63" y="34"/>
                    <a:pt x="63" y="34"/>
                  </a:cubicBezTo>
                  <a:lnTo>
                    <a:pt x="63" y="4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225" name="Rectangle 190"/>
            <p:cNvSpPr>
              <a:spLocks noChangeArrowheads="1"/>
            </p:cNvSpPr>
            <p:nvPr/>
          </p:nvSpPr>
          <p:spPr bwMode="auto">
            <a:xfrm>
              <a:off x="4200135" y="4356553"/>
              <a:ext cx="30360" cy="10192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226" name="Rectangle 191"/>
            <p:cNvSpPr>
              <a:spLocks noChangeArrowheads="1"/>
            </p:cNvSpPr>
            <p:nvPr/>
          </p:nvSpPr>
          <p:spPr bwMode="auto">
            <a:xfrm>
              <a:off x="4164354" y="4392335"/>
              <a:ext cx="101923" cy="3036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227" name="Rectangle 192"/>
            <p:cNvSpPr>
              <a:spLocks noChangeArrowheads="1"/>
            </p:cNvSpPr>
            <p:nvPr/>
          </p:nvSpPr>
          <p:spPr bwMode="auto">
            <a:xfrm>
              <a:off x="3879187" y="4386913"/>
              <a:ext cx="18433" cy="618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228" name="Rectangle 193"/>
            <p:cNvSpPr>
              <a:spLocks noChangeArrowheads="1"/>
            </p:cNvSpPr>
            <p:nvPr/>
          </p:nvSpPr>
          <p:spPr bwMode="auto">
            <a:xfrm>
              <a:off x="3858586" y="4407515"/>
              <a:ext cx="61805" cy="1734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endParaRPr>
            </a:p>
          </p:txBody>
        </p:sp>
      </p:grpSp>
      <p:grpSp>
        <p:nvGrpSpPr>
          <p:cNvPr id="229" name="组合 228"/>
          <p:cNvGrpSpPr/>
          <p:nvPr/>
        </p:nvGrpSpPr>
        <p:grpSpPr>
          <a:xfrm>
            <a:off x="4567730" y="1947505"/>
            <a:ext cx="364144" cy="417910"/>
            <a:chOff x="2733098" y="4187405"/>
            <a:chExt cx="484675" cy="556238"/>
          </a:xfrm>
          <a:solidFill>
            <a:schemeClr val="bg1"/>
          </a:solidFill>
        </p:grpSpPr>
        <p:sp>
          <p:nvSpPr>
            <p:cNvPr id="230" name="Oval 302"/>
            <p:cNvSpPr>
              <a:spLocks noChangeArrowheads="1"/>
            </p:cNvSpPr>
            <p:nvPr/>
          </p:nvSpPr>
          <p:spPr bwMode="auto">
            <a:xfrm>
              <a:off x="2849117" y="4187405"/>
              <a:ext cx="84574" cy="107344"/>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231" name="Freeform 303"/>
            <p:cNvSpPr>
              <a:spLocks noEditPoints="1"/>
            </p:cNvSpPr>
            <p:nvPr/>
          </p:nvSpPr>
          <p:spPr bwMode="auto">
            <a:xfrm>
              <a:off x="2733098" y="4304508"/>
              <a:ext cx="310105" cy="439135"/>
            </a:xfrm>
            <a:custGeom>
              <a:avLst/>
              <a:gdLst>
                <a:gd name="T0" fmla="*/ 121 w 121"/>
                <a:gd name="T1" fmla="*/ 26 h 171"/>
                <a:gd name="T2" fmla="*/ 120 w 121"/>
                <a:gd name="T3" fmla="*/ 26 h 171"/>
                <a:gd name="T4" fmla="*/ 114 w 121"/>
                <a:gd name="T5" fmla="*/ 21 h 171"/>
                <a:gd name="T6" fmla="*/ 90 w 121"/>
                <a:gd name="T7" fmla="*/ 3 h 171"/>
                <a:gd name="T8" fmla="*/ 84 w 121"/>
                <a:gd name="T9" fmla="*/ 1 h 171"/>
                <a:gd name="T10" fmla="*/ 76 w 121"/>
                <a:gd name="T11" fmla="*/ 1 h 171"/>
                <a:gd name="T12" fmla="*/ 74 w 121"/>
                <a:gd name="T13" fmla="*/ 11 h 171"/>
                <a:gd name="T14" fmla="*/ 67 w 121"/>
                <a:gd name="T15" fmla="*/ 42 h 171"/>
                <a:gd name="T16" fmla="*/ 67 w 121"/>
                <a:gd name="T17" fmla="*/ 7 h 171"/>
                <a:gd name="T18" fmla="*/ 58 w 121"/>
                <a:gd name="T19" fmla="*/ 0 h 171"/>
                <a:gd name="T20" fmla="*/ 58 w 121"/>
                <a:gd name="T21" fmla="*/ 9 h 171"/>
                <a:gd name="T22" fmla="*/ 45 w 121"/>
                <a:gd name="T23" fmla="*/ 18 h 171"/>
                <a:gd name="T24" fmla="*/ 40 w 121"/>
                <a:gd name="T25" fmla="*/ 7 h 171"/>
                <a:gd name="T26" fmla="*/ 47 w 121"/>
                <a:gd name="T27" fmla="*/ 0 h 171"/>
                <a:gd name="T28" fmla="*/ 38 w 121"/>
                <a:gd name="T29" fmla="*/ 1 h 171"/>
                <a:gd name="T30" fmla="*/ 3 w 121"/>
                <a:gd name="T31" fmla="*/ 35 h 171"/>
                <a:gd name="T32" fmla="*/ 3 w 121"/>
                <a:gd name="T33" fmla="*/ 36 h 171"/>
                <a:gd name="T34" fmla="*/ 1 w 121"/>
                <a:gd name="T35" fmla="*/ 48 h 171"/>
                <a:gd name="T36" fmla="*/ 2 w 121"/>
                <a:gd name="T37" fmla="*/ 48 h 171"/>
                <a:gd name="T38" fmla="*/ 2 w 121"/>
                <a:gd name="T39" fmla="*/ 50 h 171"/>
                <a:gd name="T40" fmla="*/ 6 w 121"/>
                <a:gd name="T41" fmla="*/ 57 h 171"/>
                <a:gd name="T42" fmla="*/ 20 w 121"/>
                <a:gd name="T43" fmla="*/ 85 h 171"/>
                <a:gd name="T44" fmla="*/ 33 w 121"/>
                <a:gd name="T45" fmla="*/ 90 h 171"/>
                <a:gd name="T46" fmla="*/ 35 w 121"/>
                <a:gd name="T47" fmla="*/ 90 h 171"/>
                <a:gd name="T48" fmla="*/ 60 w 121"/>
                <a:gd name="T49" fmla="*/ 171 h 171"/>
                <a:gd name="T50" fmla="*/ 56 w 121"/>
                <a:gd name="T51" fmla="*/ 110 h 171"/>
                <a:gd name="T52" fmla="*/ 89 w 121"/>
                <a:gd name="T53" fmla="*/ 33 h 171"/>
                <a:gd name="T54" fmla="*/ 93 w 121"/>
                <a:gd name="T55" fmla="*/ 31 h 171"/>
                <a:gd name="T56" fmla="*/ 75 w 121"/>
                <a:gd name="T57" fmla="*/ 45 h 171"/>
                <a:gd name="T58" fmla="*/ 89 w 121"/>
                <a:gd name="T59" fmla="*/ 33 h 171"/>
                <a:gd name="T60" fmla="*/ 30 w 121"/>
                <a:gd name="T61" fmla="*/ 55 h 171"/>
                <a:gd name="T62" fmla="*/ 24 w 121"/>
                <a:gd name="T63" fmla="*/ 44 h 171"/>
                <a:gd name="T64" fmla="*/ 33 w 121"/>
                <a:gd name="T65" fmla="*/ 60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1" h="171">
                  <a:moveTo>
                    <a:pt x="120" y="42"/>
                  </a:moveTo>
                  <a:cubicBezTo>
                    <a:pt x="120" y="35"/>
                    <a:pt x="121" y="24"/>
                    <a:pt x="121" y="26"/>
                  </a:cubicBezTo>
                  <a:cubicBezTo>
                    <a:pt x="121" y="26"/>
                    <a:pt x="121" y="26"/>
                    <a:pt x="121" y="26"/>
                  </a:cubicBezTo>
                  <a:cubicBezTo>
                    <a:pt x="120" y="26"/>
                    <a:pt x="120" y="26"/>
                    <a:pt x="120" y="26"/>
                  </a:cubicBezTo>
                  <a:cubicBezTo>
                    <a:pt x="118" y="24"/>
                    <a:pt x="118" y="24"/>
                    <a:pt x="118" y="24"/>
                  </a:cubicBezTo>
                  <a:cubicBezTo>
                    <a:pt x="114" y="21"/>
                    <a:pt x="114" y="21"/>
                    <a:pt x="114" y="21"/>
                  </a:cubicBezTo>
                  <a:cubicBezTo>
                    <a:pt x="106" y="15"/>
                    <a:pt x="106" y="15"/>
                    <a:pt x="106" y="15"/>
                  </a:cubicBezTo>
                  <a:cubicBezTo>
                    <a:pt x="90" y="3"/>
                    <a:pt x="90" y="3"/>
                    <a:pt x="90" y="3"/>
                  </a:cubicBezTo>
                  <a:cubicBezTo>
                    <a:pt x="88" y="2"/>
                    <a:pt x="86" y="1"/>
                    <a:pt x="84" y="1"/>
                  </a:cubicBezTo>
                  <a:cubicBezTo>
                    <a:pt x="84" y="1"/>
                    <a:pt x="84" y="1"/>
                    <a:pt x="84" y="1"/>
                  </a:cubicBezTo>
                  <a:cubicBezTo>
                    <a:pt x="81" y="1"/>
                    <a:pt x="78" y="1"/>
                    <a:pt x="76" y="0"/>
                  </a:cubicBezTo>
                  <a:cubicBezTo>
                    <a:pt x="76" y="1"/>
                    <a:pt x="76" y="1"/>
                    <a:pt x="76" y="1"/>
                  </a:cubicBezTo>
                  <a:cubicBezTo>
                    <a:pt x="83" y="7"/>
                    <a:pt x="83" y="7"/>
                    <a:pt x="83" y="7"/>
                  </a:cubicBezTo>
                  <a:cubicBezTo>
                    <a:pt x="74" y="11"/>
                    <a:pt x="74" y="11"/>
                    <a:pt x="74" y="11"/>
                  </a:cubicBezTo>
                  <a:cubicBezTo>
                    <a:pt x="78" y="18"/>
                    <a:pt x="78" y="18"/>
                    <a:pt x="78" y="18"/>
                  </a:cubicBezTo>
                  <a:cubicBezTo>
                    <a:pt x="67" y="42"/>
                    <a:pt x="67" y="42"/>
                    <a:pt x="67" y="42"/>
                  </a:cubicBezTo>
                  <a:cubicBezTo>
                    <a:pt x="65" y="9"/>
                    <a:pt x="65" y="9"/>
                    <a:pt x="65" y="9"/>
                  </a:cubicBezTo>
                  <a:cubicBezTo>
                    <a:pt x="67" y="7"/>
                    <a:pt x="67" y="7"/>
                    <a:pt x="67" y="7"/>
                  </a:cubicBezTo>
                  <a:cubicBezTo>
                    <a:pt x="65" y="0"/>
                    <a:pt x="65" y="0"/>
                    <a:pt x="65" y="0"/>
                  </a:cubicBezTo>
                  <a:cubicBezTo>
                    <a:pt x="58" y="0"/>
                    <a:pt x="58" y="0"/>
                    <a:pt x="58" y="0"/>
                  </a:cubicBezTo>
                  <a:cubicBezTo>
                    <a:pt x="56" y="7"/>
                    <a:pt x="56" y="7"/>
                    <a:pt x="56" y="7"/>
                  </a:cubicBezTo>
                  <a:cubicBezTo>
                    <a:pt x="58" y="9"/>
                    <a:pt x="58" y="9"/>
                    <a:pt x="58" y="9"/>
                  </a:cubicBezTo>
                  <a:cubicBezTo>
                    <a:pt x="56" y="42"/>
                    <a:pt x="56" y="42"/>
                    <a:pt x="56" y="42"/>
                  </a:cubicBezTo>
                  <a:cubicBezTo>
                    <a:pt x="45" y="18"/>
                    <a:pt x="45" y="18"/>
                    <a:pt x="45" y="18"/>
                  </a:cubicBezTo>
                  <a:cubicBezTo>
                    <a:pt x="49" y="11"/>
                    <a:pt x="49" y="11"/>
                    <a:pt x="49" y="11"/>
                  </a:cubicBezTo>
                  <a:cubicBezTo>
                    <a:pt x="40" y="7"/>
                    <a:pt x="40" y="7"/>
                    <a:pt x="40" y="7"/>
                  </a:cubicBezTo>
                  <a:cubicBezTo>
                    <a:pt x="47" y="1"/>
                    <a:pt x="47" y="1"/>
                    <a:pt x="47" y="1"/>
                  </a:cubicBezTo>
                  <a:cubicBezTo>
                    <a:pt x="47" y="0"/>
                    <a:pt x="47" y="0"/>
                    <a:pt x="47" y="0"/>
                  </a:cubicBezTo>
                  <a:cubicBezTo>
                    <a:pt x="45" y="1"/>
                    <a:pt x="42" y="1"/>
                    <a:pt x="39" y="1"/>
                  </a:cubicBezTo>
                  <a:cubicBezTo>
                    <a:pt x="39" y="1"/>
                    <a:pt x="39" y="1"/>
                    <a:pt x="38" y="1"/>
                  </a:cubicBezTo>
                  <a:cubicBezTo>
                    <a:pt x="36" y="2"/>
                    <a:pt x="33" y="3"/>
                    <a:pt x="31" y="5"/>
                  </a:cubicBezTo>
                  <a:cubicBezTo>
                    <a:pt x="3" y="35"/>
                    <a:pt x="3" y="35"/>
                    <a:pt x="3" y="35"/>
                  </a:cubicBezTo>
                  <a:cubicBezTo>
                    <a:pt x="3" y="36"/>
                    <a:pt x="3" y="36"/>
                    <a:pt x="3" y="36"/>
                  </a:cubicBezTo>
                  <a:cubicBezTo>
                    <a:pt x="3" y="36"/>
                    <a:pt x="3" y="36"/>
                    <a:pt x="3" y="36"/>
                  </a:cubicBezTo>
                  <a:cubicBezTo>
                    <a:pt x="0" y="60"/>
                    <a:pt x="2" y="42"/>
                    <a:pt x="1" y="48"/>
                  </a:cubicBezTo>
                  <a:cubicBezTo>
                    <a:pt x="1" y="48"/>
                    <a:pt x="1" y="48"/>
                    <a:pt x="1" y="48"/>
                  </a:cubicBezTo>
                  <a:cubicBezTo>
                    <a:pt x="1" y="48"/>
                    <a:pt x="1" y="48"/>
                    <a:pt x="1" y="48"/>
                  </a:cubicBezTo>
                  <a:cubicBezTo>
                    <a:pt x="2" y="48"/>
                    <a:pt x="2" y="48"/>
                    <a:pt x="2" y="48"/>
                  </a:cubicBezTo>
                  <a:cubicBezTo>
                    <a:pt x="2" y="49"/>
                    <a:pt x="2" y="49"/>
                    <a:pt x="2" y="49"/>
                  </a:cubicBezTo>
                  <a:cubicBezTo>
                    <a:pt x="2" y="50"/>
                    <a:pt x="2" y="50"/>
                    <a:pt x="2" y="50"/>
                  </a:cubicBezTo>
                  <a:cubicBezTo>
                    <a:pt x="4" y="52"/>
                    <a:pt x="4" y="52"/>
                    <a:pt x="4" y="52"/>
                  </a:cubicBezTo>
                  <a:cubicBezTo>
                    <a:pt x="6" y="57"/>
                    <a:pt x="6" y="57"/>
                    <a:pt x="6" y="57"/>
                  </a:cubicBezTo>
                  <a:cubicBezTo>
                    <a:pt x="11" y="66"/>
                    <a:pt x="11" y="66"/>
                    <a:pt x="11" y="66"/>
                  </a:cubicBezTo>
                  <a:cubicBezTo>
                    <a:pt x="20" y="85"/>
                    <a:pt x="20" y="85"/>
                    <a:pt x="20" y="85"/>
                  </a:cubicBezTo>
                  <a:cubicBezTo>
                    <a:pt x="24" y="82"/>
                    <a:pt x="29" y="80"/>
                    <a:pt x="33" y="78"/>
                  </a:cubicBezTo>
                  <a:cubicBezTo>
                    <a:pt x="33" y="82"/>
                    <a:pt x="33" y="86"/>
                    <a:pt x="33" y="90"/>
                  </a:cubicBezTo>
                  <a:cubicBezTo>
                    <a:pt x="33" y="90"/>
                    <a:pt x="33" y="90"/>
                    <a:pt x="33" y="90"/>
                  </a:cubicBezTo>
                  <a:cubicBezTo>
                    <a:pt x="33" y="90"/>
                    <a:pt x="34" y="90"/>
                    <a:pt x="35" y="90"/>
                  </a:cubicBezTo>
                  <a:cubicBezTo>
                    <a:pt x="37" y="171"/>
                    <a:pt x="37" y="171"/>
                    <a:pt x="37" y="171"/>
                  </a:cubicBezTo>
                  <a:cubicBezTo>
                    <a:pt x="60" y="171"/>
                    <a:pt x="60" y="171"/>
                    <a:pt x="60" y="171"/>
                  </a:cubicBezTo>
                  <a:cubicBezTo>
                    <a:pt x="61" y="161"/>
                    <a:pt x="61" y="148"/>
                    <a:pt x="61" y="134"/>
                  </a:cubicBezTo>
                  <a:cubicBezTo>
                    <a:pt x="58" y="127"/>
                    <a:pt x="56" y="118"/>
                    <a:pt x="56" y="110"/>
                  </a:cubicBezTo>
                  <a:cubicBezTo>
                    <a:pt x="56" y="74"/>
                    <a:pt x="84" y="44"/>
                    <a:pt x="120" y="42"/>
                  </a:cubicBezTo>
                  <a:close/>
                  <a:moveTo>
                    <a:pt x="89" y="33"/>
                  </a:moveTo>
                  <a:cubicBezTo>
                    <a:pt x="89" y="31"/>
                    <a:pt x="89" y="29"/>
                    <a:pt x="89" y="27"/>
                  </a:cubicBezTo>
                  <a:cubicBezTo>
                    <a:pt x="93" y="31"/>
                    <a:pt x="93" y="31"/>
                    <a:pt x="93" y="31"/>
                  </a:cubicBezTo>
                  <a:cubicBezTo>
                    <a:pt x="96" y="33"/>
                    <a:pt x="96" y="33"/>
                    <a:pt x="96" y="33"/>
                  </a:cubicBezTo>
                  <a:cubicBezTo>
                    <a:pt x="75" y="45"/>
                    <a:pt x="75" y="45"/>
                    <a:pt x="75" y="45"/>
                  </a:cubicBezTo>
                  <a:cubicBezTo>
                    <a:pt x="74" y="42"/>
                    <a:pt x="74" y="42"/>
                    <a:pt x="74" y="42"/>
                  </a:cubicBezTo>
                  <a:lnTo>
                    <a:pt x="89" y="33"/>
                  </a:lnTo>
                  <a:close/>
                  <a:moveTo>
                    <a:pt x="33" y="60"/>
                  </a:moveTo>
                  <a:cubicBezTo>
                    <a:pt x="30" y="55"/>
                    <a:pt x="30" y="55"/>
                    <a:pt x="30" y="55"/>
                  </a:cubicBezTo>
                  <a:cubicBezTo>
                    <a:pt x="25" y="46"/>
                    <a:pt x="25" y="46"/>
                    <a:pt x="25" y="46"/>
                  </a:cubicBezTo>
                  <a:cubicBezTo>
                    <a:pt x="24" y="44"/>
                    <a:pt x="24" y="44"/>
                    <a:pt x="24" y="44"/>
                  </a:cubicBezTo>
                  <a:cubicBezTo>
                    <a:pt x="34" y="31"/>
                    <a:pt x="34" y="31"/>
                    <a:pt x="34" y="31"/>
                  </a:cubicBezTo>
                  <a:cubicBezTo>
                    <a:pt x="34" y="41"/>
                    <a:pt x="33" y="50"/>
                    <a:pt x="33"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232" name="Freeform 304"/>
            <p:cNvSpPr/>
            <p:nvPr/>
          </p:nvSpPr>
          <p:spPr bwMode="auto">
            <a:xfrm>
              <a:off x="2897909" y="4668827"/>
              <a:ext cx="60720" cy="74816"/>
            </a:xfrm>
            <a:custGeom>
              <a:avLst/>
              <a:gdLst>
                <a:gd name="T0" fmla="*/ 0 w 24"/>
                <a:gd name="T1" fmla="*/ 0 h 29"/>
                <a:gd name="T2" fmla="*/ 1 w 24"/>
                <a:gd name="T3" fmla="*/ 29 h 29"/>
                <a:gd name="T4" fmla="*/ 24 w 24"/>
                <a:gd name="T5" fmla="*/ 29 h 29"/>
                <a:gd name="T6" fmla="*/ 24 w 24"/>
                <a:gd name="T7" fmla="*/ 26 h 29"/>
                <a:gd name="T8" fmla="*/ 0 w 24"/>
                <a:gd name="T9" fmla="*/ 0 h 29"/>
              </a:gdLst>
              <a:ahLst/>
              <a:cxnLst>
                <a:cxn ang="0">
                  <a:pos x="T0" y="T1"/>
                </a:cxn>
                <a:cxn ang="0">
                  <a:pos x="T2" y="T3"/>
                </a:cxn>
                <a:cxn ang="0">
                  <a:pos x="T4" y="T5"/>
                </a:cxn>
                <a:cxn ang="0">
                  <a:pos x="T6" y="T7"/>
                </a:cxn>
                <a:cxn ang="0">
                  <a:pos x="T8" y="T9"/>
                </a:cxn>
              </a:cxnLst>
              <a:rect l="0" t="0" r="r" b="b"/>
              <a:pathLst>
                <a:path w="24" h="29">
                  <a:moveTo>
                    <a:pt x="0" y="0"/>
                  </a:moveTo>
                  <a:cubicBezTo>
                    <a:pt x="1" y="29"/>
                    <a:pt x="1" y="29"/>
                    <a:pt x="1" y="29"/>
                  </a:cubicBezTo>
                  <a:cubicBezTo>
                    <a:pt x="24" y="29"/>
                    <a:pt x="24" y="29"/>
                    <a:pt x="24" y="29"/>
                  </a:cubicBezTo>
                  <a:cubicBezTo>
                    <a:pt x="24" y="28"/>
                    <a:pt x="24" y="27"/>
                    <a:pt x="24" y="26"/>
                  </a:cubicBezTo>
                  <a:cubicBezTo>
                    <a:pt x="14" y="19"/>
                    <a:pt x="6" y="1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233" name="Freeform 305"/>
            <p:cNvSpPr/>
            <p:nvPr/>
          </p:nvSpPr>
          <p:spPr bwMode="auto">
            <a:xfrm>
              <a:off x="3035614" y="4422694"/>
              <a:ext cx="54214" cy="41203"/>
            </a:xfrm>
            <a:custGeom>
              <a:avLst/>
              <a:gdLst>
                <a:gd name="T0" fmla="*/ 43 w 50"/>
                <a:gd name="T1" fmla="*/ 0 h 38"/>
                <a:gd name="T2" fmla="*/ 36 w 50"/>
                <a:gd name="T3" fmla="*/ 0 h 38"/>
                <a:gd name="T4" fmla="*/ 14 w 50"/>
                <a:gd name="T5" fmla="*/ 0 h 38"/>
                <a:gd name="T6" fmla="*/ 7 w 50"/>
                <a:gd name="T7" fmla="*/ 0 h 38"/>
                <a:gd name="T8" fmla="*/ 0 w 50"/>
                <a:gd name="T9" fmla="*/ 38 h 38"/>
                <a:gd name="T10" fmla="*/ 14 w 50"/>
                <a:gd name="T11" fmla="*/ 38 h 38"/>
                <a:gd name="T12" fmla="*/ 36 w 50"/>
                <a:gd name="T13" fmla="*/ 38 h 38"/>
                <a:gd name="T14" fmla="*/ 50 w 50"/>
                <a:gd name="T15" fmla="*/ 38 h 38"/>
                <a:gd name="T16" fmla="*/ 43 w 50"/>
                <a:gd name="T17"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38">
                  <a:moveTo>
                    <a:pt x="43" y="0"/>
                  </a:moveTo>
                  <a:lnTo>
                    <a:pt x="36" y="0"/>
                  </a:lnTo>
                  <a:lnTo>
                    <a:pt x="14" y="0"/>
                  </a:lnTo>
                  <a:lnTo>
                    <a:pt x="7" y="0"/>
                  </a:lnTo>
                  <a:lnTo>
                    <a:pt x="0" y="38"/>
                  </a:lnTo>
                  <a:lnTo>
                    <a:pt x="14" y="38"/>
                  </a:lnTo>
                  <a:lnTo>
                    <a:pt x="36" y="38"/>
                  </a:lnTo>
                  <a:lnTo>
                    <a:pt x="50" y="38"/>
                  </a:lnTo>
                  <a:lnTo>
                    <a:pt x="4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234" name="Freeform 306"/>
            <p:cNvSpPr/>
            <p:nvPr/>
          </p:nvSpPr>
          <p:spPr bwMode="auto">
            <a:xfrm>
              <a:off x="2964051" y="4430285"/>
              <a:ext cx="61805" cy="59636"/>
            </a:xfrm>
            <a:custGeom>
              <a:avLst/>
              <a:gdLst>
                <a:gd name="T0" fmla="*/ 33 w 57"/>
                <a:gd name="T1" fmla="*/ 0 h 55"/>
                <a:gd name="T2" fmla="*/ 26 w 57"/>
                <a:gd name="T3" fmla="*/ 5 h 55"/>
                <a:gd name="T4" fmla="*/ 7 w 57"/>
                <a:gd name="T5" fmla="*/ 14 h 55"/>
                <a:gd name="T6" fmla="*/ 0 w 57"/>
                <a:gd name="T7" fmla="*/ 19 h 55"/>
                <a:gd name="T8" fmla="*/ 14 w 57"/>
                <a:gd name="T9" fmla="*/ 55 h 55"/>
                <a:gd name="T10" fmla="*/ 28 w 57"/>
                <a:gd name="T11" fmla="*/ 47 h 55"/>
                <a:gd name="T12" fmla="*/ 45 w 57"/>
                <a:gd name="T13" fmla="*/ 38 h 55"/>
                <a:gd name="T14" fmla="*/ 57 w 57"/>
                <a:gd name="T15" fmla="*/ 31 h 55"/>
                <a:gd name="T16" fmla="*/ 33 w 57"/>
                <a:gd name="T17"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 h="55">
                  <a:moveTo>
                    <a:pt x="33" y="0"/>
                  </a:moveTo>
                  <a:lnTo>
                    <a:pt x="26" y="5"/>
                  </a:lnTo>
                  <a:lnTo>
                    <a:pt x="7" y="14"/>
                  </a:lnTo>
                  <a:lnTo>
                    <a:pt x="0" y="19"/>
                  </a:lnTo>
                  <a:lnTo>
                    <a:pt x="14" y="55"/>
                  </a:lnTo>
                  <a:lnTo>
                    <a:pt x="28" y="47"/>
                  </a:lnTo>
                  <a:lnTo>
                    <a:pt x="45" y="38"/>
                  </a:lnTo>
                  <a:lnTo>
                    <a:pt x="57" y="31"/>
                  </a:lnTo>
                  <a:lnTo>
                    <a:pt x="3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235" name="Freeform 307"/>
            <p:cNvSpPr/>
            <p:nvPr/>
          </p:nvSpPr>
          <p:spPr bwMode="auto">
            <a:xfrm>
              <a:off x="2909837" y="4479077"/>
              <a:ext cx="61805" cy="61805"/>
            </a:xfrm>
            <a:custGeom>
              <a:avLst/>
              <a:gdLst>
                <a:gd name="T0" fmla="*/ 19 w 57"/>
                <a:gd name="T1" fmla="*/ 0 h 57"/>
                <a:gd name="T2" fmla="*/ 15 w 57"/>
                <a:gd name="T3" fmla="*/ 7 h 57"/>
                <a:gd name="T4" fmla="*/ 5 w 57"/>
                <a:gd name="T5" fmla="*/ 26 h 57"/>
                <a:gd name="T6" fmla="*/ 0 w 57"/>
                <a:gd name="T7" fmla="*/ 33 h 57"/>
                <a:gd name="T8" fmla="*/ 31 w 57"/>
                <a:gd name="T9" fmla="*/ 57 h 57"/>
                <a:gd name="T10" fmla="*/ 38 w 57"/>
                <a:gd name="T11" fmla="*/ 45 h 57"/>
                <a:gd name="T12" fmla="*/ 50 w 57"/>
                <a:gd name="T13" fmla="*/ 26 h 57"/>
                <a:gd name="T14" fmla="*/ 57 w 57"/>
                <a:gd name="T15" fmla="*/ 14 h 57"/>
                <a:gd name="T16" fmla="*/ 19 w 57"/>
                <a:gd name="T17"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 h="57">
                  <a:moveTo>
                    <a:pt x="19" y="0"/>
                  </a:moveTo>
                  <a:lnTo>
                    <a:pt x="15" y="7"/>
                  </a:lnTo>
                  <a:lnTo>
                    <a:pt x="5" y="26"/>
                  </a:lnTo>
                  <a:lnTo>
                    <a:pt x="0" y="33"/>
                  </a:lnTo>
                  <a:lnTo>
                    <a:pt x="31" y="57"/>
                  </a:lnTo>
                  <a:lnTo>
                    <a:pt x="38" y="45"/>
                  </a:lnTo>
                  <a:lnTo>
                    <a:pt x="50" y="26"/>
                  </a:lnTo>
                  <a:lnTo>
                    <a:pt x="57" y="14"/>
                  </a:lnTo>
                  <a:lnTo>
                    <a:pt x="19"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236" name="Freeform 308"/>
            <p:cNvSpPr/>
            <p:nvPr/>
          </p:nvSpPr>
          <p:spPr bwMode="auto">
            <a:xfrm>
              <a:off x="2897909" y="4550640"/>
              <a:ext cx="40119" cy="52046"/>
            </a:xfrm>
            <a:custGeom>
              <a:avLst/>
              <a:gdLst>
                <a:gd name="T0" fmla="*/ 0 w 37"/>
                <a:gd name="T1" fmla="*/ 5 h 48"/>
                <a:gd name="T2" fmla="*/ 0 w 37"/>
                <a:gd name="T3" fmla="*/ 14 h 48"/>
                <a:gd name="T4" fmla="*/ 0 w 37"/>
                <a:gd name="T5" fmla="*/ 33 h 48"/>
                <a:gd name="T6" fmla="*/ 0 w 37"/>
                <a:gd name="T7" fmla="*/ 43 h 48"/>
                <a:gd name="T8" fmla="*/ 37 w 37"/>
                <a:gd name="T9" fmla="*/ 48 h 48"/>
                <a:gd name="T10" fmla="*/ 37 w 37"/>
                <a:gd name="T11" fmla="*/ 33 h 48"/>
                <a:gd name="T12" fmla="*/ 37 w 37"/>
                <a:gd name="T13" fmla="*/ 14 h 48"/>
                <a:gd name="T14" fmla="*/ 37 w 37"/>
                <a:gd name="T15" fmla="*/ 0 h 48"/>
                <a:gd name="T16" fmla="*/ 0 w 37"/>
                <a:gd name="T17" fmla="*/ 5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48">
                  <a:moveTo>
                    <a:pt x="0" y="5"/>
                  </a:moveTo>
                  <a:lnTo>
                    <a:pt x="0" y="14"/>
                  </a:lnTo>
                  <a:lnTo>
                    <a:pt x="0" y="33"/>
                  </a:lnTo>
                  <a:lnTo>
                    <a:pt x="0" y="43"/>
                  </a:lnTo>
                  <a:lnTo>
                    <a:pt x="37" y="48"/>
                  </a:lnTo>
                  <a:lnTo>
                    <a:pt x="37" y="33"/>
                  </a:lnTo>
                  <a:lnTo>
                    <a:pt x="37" y="14"/>
                  </a:lnTo>
                  <a:lnTo>
                    <a:pt x="37" y="0"/>
                  </a:lnTo>
                  <a:lnTo>
                    <a:pt x="0"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237" name="Freeform 309"/>
            <p:cNvSpPr/>
            <p:nvPr/>
          </p:nvSpPr>
          <p:spPr bwMode="auto">
            <a:xfrm>
              <a:off x="2905500" y="4612444"/>
              <a:ext cx="58551" cy="61805"/>
            </a:xfrm>
            <a:custGeom>
              <a:avLst/>
              <a:gdLst>
                <a:gd name="T0" fmla="*/ 0 w 54"/>
                <a:gd name="T1" fmla="*/ 26 h 57"/>
                <a:gd name="T2" fmla="*/ 4 w 54"/>
                <a:gd name="T3" fmla="*/ 33 h 57"/>
                <a:gd name="T4" fmla="*/ 14 w 54"/>
                <a:gd name="T5" fmla="*/ 50 h 57"/>
                <a:gd name="T6" fmla="*/ 19 w 54"/>
                <a:gd name="T7" fmla="*/ 57 h 57"/>
                <a:gd name="T8" fmla="*/ 54 w 54"/>
                <a:gd name="T9" fmla="*/ 43 h 57"/>
                <a:gd name="T10" fmla="*/ 47 w 54"/>
                <a:gd name="T11" fmla="*/ 31 h 57"/>
                <a:gd name="T12" fmla="*/ 37 w 54"/>
                <a:gd name="T13" fmla="*/ 14 h 57"/>
                <a:gd name="T14" fmla="*/ 30 w 54"/>
                <a:gd name="T15" fmla="*/ 0 h 57"/>
                <a:gd name="T16" fmla="*/ 0 w 54"/>
                <a:gd name="T17" fmla="*/ 26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57">
                  <a:moveTo>
                    <a:pt x="0" y="26"/>
                  </a:moveTo>
                  <a:lnTo>
                    <a:pt x="4" y="33"/>
                  </a:lnTo>
                  <a:lnTo>
                    <a:pt x="14" y="50"/>
                  </a:lnTo>
                  <a:lnTo>
                    <a:pt x="19" y="57"/>
                  </a:lnTo>
                  <a:lnTo>
                    <a:pt x="54" y="43"/>
                  </a:lnTo>
                  <a:lnTo>
                    <a:pt x="47" y="31"/>
                  </a:lnTo>
                  <a:lnTo>
                    <a:pt x="37" y="14"/>
                  </a:lnTo>
                  <a:lnTo>
                    <a:pt x="30" y="0"/>
                  </a:lnTo>
                  <a:lnTo>
                    <a:pt x="0" y="2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238" name="Freeform 310"/>
            <p:cNvSpPr/>
            <p:nvPr/>
          </p:nvSpPr>
          <p:spPr bwMode="auto">
            <a:xfrm>
              <a:off x="2954292" y="4668827"/>
              <a:ext cx="60720" cy="58551"/>
            </a:xfrm>
            <a:custGeom>
              <a:avLst/>
              <a:gdLst>
                <a:gd name="T0" fmla="*/ 0 w 56"/>
                <a:gd name="T1" fmla="*/ 35 h 54"/>
                <a:gd name="T2" fmla="*/ 7 w 56"/>
                <a:gd name="T3" fmla="*/ 40 h 54"/>
                <a:gd name="T4" fmla="*/ 26 w 56"/>
                <a:gd name="T5" fmla="*/ 50 h 54"/>
                <a:gd name="T6" fmla="*/ 30 w 56"/>
                <a:gd name="T7" fmla="*/ 54 h 54"/>
                <a:gd name="T8" fmla="*/ 56 w 56"/>
                <a:gd name="T9" fmla="*/ 24 h 54"/>
                <a:gd name="T10" fmla="*/ 45 w 56"/>
                <a:gd name="T11" fmla="*/ 17 h 54"/>
                <a:gd name="T12" fmla="*/ 26 w 56"/>
                <a:gd name="T13" fmla="*/ 7 h 54"/>
                <a:gd name="T14" fmla="*/ 14 w 56"/>
                <a:gd name="T15" fmla="*/ 0 h 54"/>
                <a:gd name="T16" fmla="*/ 0 w 56"/>
                <a:gd name="T17" fmla="*/ 35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54">
                  <a:moveTo>
                    <a:pt x="0" y="35"/>
                  </a:moveTo>
                  <a:lnTo>
                    <a:pt x="7" y="40"/>
                  </a:lnTo>
                  <a:lnTo>
                    <a:pt x="26" y="50"/>
                  </a:lnTo>
                  <a:lnTo>
                    <a:pt x="30" y="54"/>
                  </a:lnTo>
                  <a:lnTo>
                    <a:pt x="56" y="24"/>
                  </a:lnTo>
                  <a:lnTo>
                    <a:pt x="45" y="17"/>
                  </a:lnTo>
                  <a:lnTo>
                    <a:pt x="26" y="7"/>
                  </a:lnTo>
                  <a:lnTo>
                    <a:pt x="14" y="0"/>
                  </a:lnTo>
                  <a:lnTo>
                    <a:pt x="0"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239" name="Freeform 311"/>
            <p:cNvSpPr/>
            <p:nvPr/>
          </p:nvSpPr>
          <p:spPr bwMode="auto">
            <a:xfrm>
              <a:off x="3022602" y="4699187"/>
              <a:ext cx="54214" cy="44456"/>
            </a:xfrm>
            <a:custGeom>
              <a:avLst/>
              <a:gdLst>
                <a:gd name="T0" fmla="*/ 8 w 50"/>
                <a:gd name="T1" fmla="*/ 41 h 41"/>
                <a:gd name="T2" fmla="*/ 15 w 50"/>
                <a:gd name="T3" fmla="*/ 41 h 41"/>
                <a:gd name="T4" fmla="*/ 36 w 50"/>
                <a:gd name="T5" fmla="*/ 41 h 41"/>
                <a:gd name="T6" fmla="*/ 43 w 50"/>
                <a:gd name="T7" fmla="*/ 41 h 41"/>
                <a:gd name="T8" fmla="*/ 50 w 50"/>
                <a:gd name="T9" fmla="*/ 0 h 41"/>
                <a:gd name="T10" fmla="*/ 36 w 50"/>
                <a:gd name="T11" fmla="*/ 0 h 41"/>
                <a:gd name="T12" fmla="*/ 15 w 50"/>
                <a:gd name="T13" fmla="*/ 0 h 41"/>
                <a:gd name="T14" fmla="*/ 0 w 50"/>
                <a:gd name="T15" fmla="*/ 0 h 41"/>
                <a:gd name="T16" fmla="*/ 8 w 50"/>
                <a:gd name="T17" fmla="*/ 4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41">
                  <a:moveTo>
                    <a:pt x="8" y="41"/>
                  </a:moveTo>
                  <a:lnTo>
                    <a:pt x="15" y="41"/>
                  </a:lnTo>
                  <a:lnTo>
                    <a:pt x="36" y="41"/>
                  </a:lnTo>
                  <a:lnTo>
                    <a:pt x="43" y="41"/>
                  </a:lnTo>
                  <a:lnTo>
                    <a:pt x="50" y="0"/>
                  </a:lnTo>
                  <a:lnTo>
                    <a:pt x="36" y="0"/>
                  </a:lnTo>
                  <a:lnTo>
                    <a:pt x="15" y="0"/>
                  </a:lnTo>
                  <a:lnTo>
                    <a:pt x="0" y="0"/>
                  </a:lnTo>
                  <a:lnTo>
                    <a:pt x="8" y="4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240" name="Freeform 312"/>
            <p:cNvSpPr/>
            <p:nvPr/>
          </p:nvSpPr>
          <p:spPr bwMode="auto">
            <a:xfrm>
              <a:off x="3087659" y="4674248"/>
              <a:ext cx="60720" cy="58551"/>
            </a:xfrm>
            <a:custGeom>
              <a:avLst/>
              <a:gdLst>
                <a:gd name="T0" fmla="*/ 26 w 56"/>
                <a:gd name="T1" fmla="*/ 54 h 54"/>
                <a:gd name="T2" fmla="*/ 30 w 56"/>
                <a:gd name="T3" fmla="*/ 52 h 54"/>
                <a:gd name="T4" fmla="*/ 49 w 56"/>
                <a:gd name="T5" fmla="*/ 40 h 54"/>
                <a:gd name="T6" fmla="*/ 56 w 56"/>
                <a:gd name="T7" fmla="*/ 38 h 54"/>
                <a:gd name="T8" fmla="*/ 42 w 56"/>
                <a:gd name="T9" fmla="*/ 0 h 54"/>
                <a:gd name="T10" fmla="*/ 30 w 56"/>
                <a:gd name="T11" fmla="*/ 7 h 54"/>
                <a:gd name="T12" fmla="*/ 11 w 56"/>
                <a:gd name="T13" fmla="*/ 19 h 54"/>
                <a:gd name="T14" fmla="*/ 0 w 56"/>
                <a:gd name="T15" fmla="*/ 26 h 54"/>
                <a:gd name="T16" fmla="*/ 26 w 56"/>
                <a:gd name="T17"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54">
                  <a:moveTo>
                    <a:pt x="26" y="54"/>
                  </a:moveTo>
                  <a:lnTo>
                    <a:pt x="30" y="52"/>
                  </a:lnTo>
                  <a:lnTo>
                    <a:pt x="49" y="40"/>
                  </a:lnTo>
                  <a:lnTo>
                    <a:pt x="56" y="38"/>
                  </a:lnTo>
                  <a:lnTo>
                    <a:pt x="42" y="0"/>
                  </a:lnTo>
                  <a:lnTo>
                    <a:pt x="30" y="7"/>
                  </a:lnTo>
                  <a:lnTo>
                    <a:pt x="11" y="19"/>
                  </a:lnTo>
                  <a:lnTo>
                    <a:pt x="0" y="26"/>
                  </a:lnTo>
                  <a:lnTo>
                    <a:pt x="26" y="5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241" name="Freeform 313"/>
            <p:cNvSpPr/>
            <p:nvPr/>
          </p:nvSpPr>
          <p:spPr bwMode="auto">
            <a:xfrm>
              <a:off x="3144042" y="4625456"/>
              <a:ext cx="58551" cy="58551"/>
            </a:xfrm>
            <a:custGeom>
              <a:avLst/>
              <a:gdLst>
                <a:gd name="T0" fmla="*/ 35 w 54"/>
                <a:gd name="T1" fmla="*/ 54 h 54"/>
                <a:gd name="T2" fmla="*/ 40 w 54"/>
                <a:gd name="T3" fmla="*/ 47 h 54"/>
                <a:gd name="T4" fmla="*/ 49 w 54"/>
                <a:gd name="T5" fmla="*/ 31 h 54"/>
                <a:gd name="T6" fmla="*/ 54 w 54"/>
                <a:gd name="T7" fmla="*/ 23 h 54"/>
                <a:gd name="T8" fmla="*/ 23 w 54"/>
                <a:gd name="T9" fmla="*/ 0 h 54"/>
                <a:gd name="T10" fmla="*/ 16 w 54"/>
                <a:gd name="T11" fmla="*/ 12 h 54"/>
                <a:gd name="T12" fmla="*/ 7 w 54"/>
                <a:gd name="T13" fmla="*/ 28 h 54"/>
                <a:gd name="T14" fmla="*/ 0 w 54"/>
                <a:gd name="T15" fmla="*/ 40 h 54"/>
                <a:gd name="T16" fmla="*/ 35 w 54"/>
                <a:gd name="T17"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54">
                  <a:moveTo>
                    <a:pt x="35" y="54"/>
                  </a:moveTo>
                  <a:lnTo>
                    <a:pt x="40" y="47"/>
                  </a:lnTo>
                  <a:lnTo>
                    <a:pt x="49" y="31"/>
                  </a:lnTo>
                  <a:lnTo>
                    <a:pt x="54" y="23"/>
                  </a:lnTo>
                  <a:lnTo>
                    <a:pt x="23" y="0"/>
                  </a:lnTo>
                  <a:lnTo>
                    <a:pt x="16" y="12"/>
                  </a:lnTo>
                  <a:lnTo>
                    <a:pt x="7" y="28"/>
                  </a:lnTo>
                  <a:lnTo>
                    <a:pt x="0" y="40"/>
                  </a:lnTo>
                  <a:lnTo>
                    <a:pt x="35" y="5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242" name="Freeform 314"/>
            <p:cNvSpPr/>
            <p:nvPr/>
          </p:nvSpPr>
          <p:spPr bwMode="auto">
            <a:xfrm>
              <a:off x="3174402" y="4563651"/>
              <a:ext cx="43371" cy="50962"/>
            </a:xfrm>
            <a:custGeom>
              <a:avLst/>
              <a:gdLst>
                <a:gd name="T0" fmla="*/ 40 w 40"/>
                <a:gd name="T1" fmla="*/ 43 h 47"/>
                <a:gd name="T2" fmla="*/ 40 w 40"/>
                <a:gd name="T3" fmla="*/ 33 h 47"/>
                <a:gd name="T4" fmla="*/ 40 w 40"/>
                <a:gd name="T5" fmla="*/ 14 h 47"/>
                <a:gd name="T6" fmla="*/ 40 w 40"/>
                <a:gd name="T7" fmla="*/ 5 h 47"/>
                <a:gd name="T8" fmla="*/ 0 w 40"/>
                <a:gd name="T9" fmla="*/ 0 h 47"/>
                <a:gd name="T10" fmla="*/ 0 w 40"/>
                <a:gd name="T11" fmla="*/ 14 h 47"/>
                <a:gd name="T12" fmla="*/ 0 w 40"/>
                <a:gd name="T13" fmla="*/ 33 h 47"/>
                <a:gd name="T14" fmla="*/ 0 w 40"/>
                <a:gd name="T15" fmla="*/ 47 h 47"/>
                <a:gd name="T16" fmla="*/ 40 w 40"/>
                <a:gd name="T17" fmla="*/ 43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 h="47">
                  <a:moveTo>
                    <a:pt x="40" y="43"/>
                  </a:moveTo>
                  <a:lnTo>
                    <a:pt x="40" y="33"/>
                  </a:lnTo>
                  <a:lnTo>
                    <a:pt x="40" y="14"/>
                  </a:lnTo>
                  <a:lnTo>
                    <a:pt x="40" y="5"/>
                  </a:lnTo>
                  <a:lnTo>
                    <a:pt x="0" y="0"/>
                  </a:lnTo>
                  <a:lnTo>
                    <a:pt x="0" y="14"/>
                  </a:lnTo>
                  <a:lnTo>
                    <a:pt x="0" y="33"/>
                  </a:lnTo>
                  <a:lnTo>
                    <a:pt x="0" y="47"/>
                  </a:lnTo>
                  <a:lnTo>
                    <a:pt x="40" y="4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243" name="Freeform 315"/>
            <p:cNvSpPr/>
            <p:nvPr/>
          </p:nvSpPr>
          <p:spPr bwMode="auto">
            <a:xfrm>
              <a:off x="3148379" y="4492088"/>
              <a:ext cx="59636" cy="58551"/>
            </a:xfrm>
            <a:custGeom>
              <a:avLst/>
              <a:gdLst>
                <a:gd name="T0" fmla="*/ 55 w 55"/>
                <a:gd name="T1" fmla="*/ 31 h 54"/>
                <a:gd name="T2" fmla="*/ 52 w 55"/>
                <a:gd name="T3" fmla="*/ 24 h 54"/>
                <a:gd name="T4" fmla="*/ 40 w 55"/>
                <a:gd name="T5" fmla="*/ 7 h 54"/>
                <a:gd name="T6" fmla="*/ 38 w 55"/>
                <a:gd name="T7" fmla="*/ 0 h 54"/>
                <a:gd name="T8" fmla="*/ 0 w 55"/>
                <a:gd name="T9" fmla="*/ 14 h 54"/>
                <a:gd name="T10" fmla="*/ 7 w 55"/>
                <a:gd name="T11" fmla="*/ 26 h 54"/>
                <a:gd name="T12" fmla="*/ 17 w 55"/>
                <a:gd name="T13" fmla="*/ 42 h 54"/>
                <a:gd name="T14" fmla="*/ 24 w 55"/>
                <a:gd name="T15" fmla="*/ 54 h 54"/>
                <a:gd name="T16" fmla="*/ 55 w 55"/>
                <a:gd name="T17" fmla="*/ 31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 h="54">
                  <a:moveTo>
                    <a:pt x="55" y="31"/>
                  </a:moveTo>
                  <a:lnTo>
                    <a:pt x="52" y="24"/>
                  </a:lnTo>
                  <a:lnTo>
                    <a:pt x="40" y="7"/>
                  </a:lnTo>
                  <a:lnTo>
                    <a:pt x="38" y="0"/>
                  </a:lnTo>
                  <a:lnTo>
                    <a:pt x="0" y="14"/>
                  </a:lnTo>
                  <a:lnTo>
                    <a:pt x="7" y="26"/>
                  </a:lnTo>
                  <a:lnTo>
                    <a:pt x="17" y="42"/>
                  </a:lnTo>
                  <a:lnTo>
                    <a:pt x="24" y="54"/>
                  </a:lnTo>
                  <a:lnTo>
                    <a:pt x="55" y="3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244" name="Freeform 316"/>
            <p:cNvSpPr/>
            <p:nvPr/>
          </p:nvSpPr>
          <p:spPr bwMode="auto">
            <a:xfrm>
              <a:off x="3097418" y="4437874"/>
              <a:ext cx="61805" cy="59636"/>
            </a:xfrm>
            <a:custGeom>
              <a:avLst/>
              <a:gdLst>
                <a:gd name="T0" fmla="*/ 57 w 57"/>
                <a:gd name="T1" fmla="*/ 17 h 55"/>
                <a:gd name="T2" fmla="*/ 50 w 57"/>
                <a:gd name="T3" fmla="*/ 14 h 55"/>
                <a:gd name="T4" fmla="*/ 33 w 57"/>
                <a:gd name="T5" fmla="*/ 3 h 55"/>
                <a:gd name="T6" fmla="*/ 26 w 57"/>
                <a:gd name="T7" fmla="*/ 0 h 55"/>
                <a:gd name="T8" fmla="*/ 0 w 57"/>
                <a:gd name="T9" fmla="*/ 31 h 55"/>
                <a:gd name="T10" fmla="*/ 14 w 57"/>
                <a:gd name="T11" fmla="*/ 38 h 55"/>
                <a:gd name="T12" fmla="*/ 31 w 57"/>
                <a:gd name="T13" fmla="*/ 48 h 55"/>
                <a:gd name="T14" fmla="*/ 43 w 57"/>
                <a:gd name="T15" fmla="*/ 55 h 55"/>
                <a:gd name="T16" fmla="*/ 57 w 57"/>
                <a:gd name="T17" fmla="*/ 17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 h="55">
                  <a:moveTo>
                    <a:pt x="57" y="17"/>
                  </a:moveTo>
                  <a:lnTo>
                    <a:pt x="50" y="14"/>
                  </a:lnTo>
                  <a:lnTo>
                    <a:pt x="33" y="3"/>
                  </a:lnTo>
                  <a:lnTo>
                    <a:pt x="26" y="0"/>
                  </a:lnTo>
                  <a:lnTo>
                    <a:pt x="0" y="31"/>
                  </a:lnTo>
                  <a:lnTo>
                    <a:pt x="14" y="38"/>
                  </a:lnTo>
                  <a:lnTo>
                    <a:pt x="31" y="48"/>
                  </a:lnTo>
                  <a:lnTo>
                    <a:pt x="43" y="55"/>
                  </a:lnTo>
                  <a:lnTo>
                    <a:pt x="57" y="1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245" name="Freeform 317"/>
            <p:cNvSpPr>
              <a:spLocks noEditPoints="1"/>
            </p:cNvSpPr>
            <p:nvPr/>
          </p:nvSpPr>
          <p:spPr bwMode="auto">
            <a:xfrm>
              <a:off x="2926101" y="4448717"/>
              <a:ext cx="263481" cy="266734"/>
            </a:xfrm>
            <a:custGeom>
              <a:avLst/>
              <a:gdLst>
                <a:gd name="T0" fmla="*/ 51 w 103"/>
                <a:gd name="T1" fmla="*/ 104 h 104"/>
                <a:gd name="T2" fmla="*/ 0 w 103"/>
                <a:gd name="T3" fmla="*/ 52 h 104"/>
                <a:gd name="T4" fmla="*/ 51 w 103"/>
                <a:gd name="T5" fmla="*/ 0 h 104"/>
                <a:gd name="T6" fmla="*/ 103 w 103"/>
                <a:gd name="T7" fmla="*/ 52 h 104"/>
                <a:gd name="T8" fmla="*/ 51 w 103"/>
                <a:gd name="T9" fmla="*/ 104 h 104"/>
                <a:gd name="T10" fmla="*/ 51 w 103"/>
                <a:gd name="T11" fmla="*/ 16 h 104"/>
                <a:gd name="T12" fmla="*/ 15 w 103"/>
                <a:gd name="T13" fmla="*/ 52 h 104"/>
                <a:gd name="T14" fmla="*/ 51 w 103"/>
                <a:gd name="T15" fmla="*/ 89 h 104"/>
                <a:gd name="T16" fmla="*/ 87 w 103"/>
                <a:gd name="T17" fmla="*/ 52 h 104"/>
                <a:gd name="T18" fmla="*/ 51 w 103"/>
                <a:gd name="T19" fmla="*/ 16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3" h="104">
                  <a:moveTo>
                    <a:pt x="51" y="104"/>
                  </a:moveTo>
                  <a:cubicBezTo>
                    <a:pt x="23" y="104"/>
                    <a:pt x="0" y="81"/>
                    <a:pt x="0" y="52"/>
                  </a:cubicBezTo>
                  <a:cubicBezTo>
                    <a:pt x="0" y="24"/>
                    <a:pt x="23" y="0"/>
                    <a:pt x="51" y="0"/>
                  </a:cubicBezTo>
                  <a:cubicBezTo>
                    <a:pt x="80" y="0"/>
                    <a:pt x="103" y="24"/>
                    <a:pt x="103" y="52"/>
                  </a:cubicBezTo>
                  <a:cubicBezTo>
                    <a:pt x="103" y="81"/>
                    <a:pt x="80" y="104"/>
                    <a:pt x="51" y="104"/>
                  </a:cubicBezTo>
                  <a:close/>
                  <a:moveTo>
                    <a:pt x="51" y="16"/>
                  </a:moveTo>
                  <a:cubicBezTo>
                    <a:pt x="31" y="16"/>
                    <a:pt x="15" y="32"/>
                    <a:pt x="15" y="52"/>
                  </a:cubicBezTo>
                  <a:cubicBezTo>
                    <a:pt x="15" y="73"/>
                    <a:pt x="31" y="89"/>
                    <a:pt x="51" y="89"/>
                  </a:cubicBezTo>
                  <a:cubicBezTo>
                    <a:pt x="71" y="89"/>
                    <a:pt x="87" y="73"/>
                    <a:pt x="87" y="52"/>
                  </a:cubicBezTo>
                  <a:cubicBezTo>
                    <a:pt x="87" y="32"/>
                    <a:pt x="71" y="16"/>
                    <a:pt x="51"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246" name="Oval 318"/>
            <p:cNvSpPr>
              <a:spLocks noChangeArrowheads="1"/>
            </p:cNvSpPr>
            <p:nvPr/>
          </p:nvSpPr>
          <p:spPr bwMode="auto">
            <a:xfrm>
              <a:off x="2999832" y="4525702"/>
              <a:ext cx="112766" cy="112766"/>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grpSp>
      <p:grpSp>
        <p:nvGrpSpPr>
          <p:cNvPr id="247" name="组合 246"/>
          <p:cNvGrpSpPr/>
          <p:nvPr/>
        </p:nvGrpSpPr>
        <p:grpSpPr>
          <a:xfrm>
            <a:off x="7246604" y="2010232"/>
            <a:ext cx="429315" cy="292455"/>
            <a:chOff x="4895160" y="4287159"/>
            <a:chExt cx="571418" cy="389258"/>
          </a:xfrm>
          <a:solidFill>
            <a:schemeClr val="bg1"/>
          </a:solidFill>
        </p:grpSpPr>
        <p:sp>
          <p:nvSpPr>
            <p:cNvPr id="248" name="Freeform 327"/>
            <p:cNvSpPr>
              <a:spLocks noEditPoints="1"/>
            </p:cNvSpPr>
            <p:nvPr/>
          </p:nvSpPr>
          <p:spPr bwMode="auto">
            <a:xfrm>
              <a:off x="4895160" y="4287159"/>
              <a:ext cx="438051" cy="389258"/>
            </a:xfrm>
            <a:custGeom>
              <a:avLst/>
              <a:gdLst>
                <a:gd name="T0" fmla="*/ 166 w 171"/>
                <a:gd name="T1" fmla="*/ 0 h 152"/>
                <a:gd name="T2" fmla="*/ 5 w 171"/>
                <a:gd name="T3" fmla="*/ 0 h 152"/>
                <a:gd name="T4" fmla="*/ 0 w 171"/>
                <a:gd name="T5" fmla="*/ 5 h 152"/>
                <a:gd name="T6" fmla="*/ 0 w 171"/>
                <a:gd name="T7" fmla="*/ 146 h 152"/>
                <a:gd name="T8" fmla="*/ 5 w 171"/>
                <a:gd name="T9" fmla="*/ 152 h 152"/>
                <a:gd name="T10" fmla="*/ 166 w 171"/>
                <a:gd name="T11" fmla="*/ 152 h 152"/>
                <a:gd name="T12" fmla="*/ 171 w 171"/>
                <a:gd name="T13" fmla="*/ 146 h 152"/>
                <a:gd name="T14" fmla="*/ 171 w 171"/>
                <a:gd name="T15" fmla="*/ 5 h 152"/>
                <a:gd name="T16" fmla="*/ 166 w 171"/>
                <a:gd name="T17" fmla="*/ 0 h 152"/>
                <a:gd name="T18" fmla="*/ 132 w 171"/>
                <a:gd name="T19" fmla="*/ 12 h 152"/>
                <a:gd name="T20" fmla="*/ 139 w 171"/>
                <a:gd name="T21" fmla="*/ 19 h 152"/>
                <a:gd name="T22" fmla="*/ 132 w 171"/>
                <a:gd name="T23" fmla="*/ 26 h 152"/>
                <a:gd name="T24" fmla="*/ 124 w 171"/>
                <a:gd name="T25" fmla="*/ 19 h 152"/>
                <a:gd name="T26" fmla="*/ 132 w 171"/>
                <a:gd name="T27" fmla="*/ 12 h 152"/>
                <a:gd name="T28" fmla="*/ 110 w 171"/>
                <a:gd name="T29" fmla="*/ 12 h 152"/>
                <a:gd name="T30" fmla="*/ 118 w 171"/>
                <a:gd name="T31" fmla="*/ 19 h 152"/>
                <a:gd name="T32" fmla="*/ 110 w 171"/>
                <a:gd name="T33" fmla="*/ 26 h 152"/>
                <a:gd name="T34" fmla="*/ 103 w 171"/>
                <a:gd name="T35" fmla="*/ 19 h 152"/>
                <a:gd name="T36" fmla="*/ 110 w 171"/>
                <a:gd name="T37" fmla="*/ 12 h 152"/>
                <a:gd name="T38" fmla="*/ 160 w 171"/>
                <a:gd name="T39" fmla="*/ 141 h 152"/>
                <a:gd name="T40" fmla="*/ 11 w 171"/>
                <a:gd name="T41" fmla="*/ 141 h 152"/>
                <a:gd name="T42" fmla="*/ 11 w 171"/>
                <a:gd name="T43" fmla="*/ 38 h 152"/>
                <a:gd name="T44" fmla="*/ 160 w 171"/>
                <a:gd name="T45" fmla="*/ 38 h 152"/>
                <a:gd name="T46" fmla="*/ 160 w 171"/>
                <a:gd name="T47" fmla="*/ 141 h 152"/>
                <a:gd name="T48" fmla="*/ 153 w 171"/>
                <a:gd name="T49" fmla="*/ 26 h 152"/>
                <a:gd name="T50" fmla="*/ 146 w 171"/>
                <a:gd name="T51" fmla="*/ 19 h 152"/>
                <a:gd name="T52" fmla="*/ 153 w 171"/>
                <a:gd name="T53" fmla="*/ 12 h 152"/>
                <a:gd name="T54" fmla="*/ 160 w 171"/>
                <a:gd name="T55" fmla="*/ 19 h 152"/>
                <a:gd name="T56" fmla="*/ 153 w 171"/>
                <a:gd name="T57" fmla="*/ 26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71" h="152">
                  <a:moveTo>
                    <a:pt x="166" y="0"/>
                  </a:moveTo>
                  <a:cubicBezTo>
                    <a:pt x="5" y="0"/>
                    <a:pt x="5" y="0"/>
                    <a:pt x="5" y="0"/>
                  </a:cubicBezTo>
                  <a:cubicBezTo>
                    <a:pt x="2" y="0"/>
                    <a:pt x="0" y="2"/>
                    <a:pt x="0" y="5"/>
                  </a:cubicBezTo>
                  <a:cubicBezTo>
                    <a:pt x="0" y="146"/>
                    <a:pt x="0" y="146"/>
                    <a:pt x="0" y="146"/>
                  </a:cubicBezTo>
                  <a:cubicBezTo>
                    <a:pt x="0" y="149"/>
                    <a:pt x="2" y="152"/>
                    <a:pt x="5" y="152"/>
                  </a:cubicBezTo>
                  <a:cubicBezTo>
                    <a:pt x="166" y="152"/>
                    <a:pt x="166" y="152"/>
                    <a:pt x="166" y="152"/>
                  </a:cubicBezTo>
                  <a:cubicBezTo>
                    <a:pt x="169" y="152"/>
                    <a:pt x="171" y="149"/>
                    <a:pt x="171" y="146"/>
                  </a:cubicBezTo>
                  <a:cubicBezTo>
                    <a:pt x="171" y="5"/>
                    <a:pt x="171" y="5"/>
                    <a:pt x="171" y="5"/>
                  </a:cubicBezTo>
                  <a:cubicBezTo>
                    <a:pt x="171" y="2"/>
                    <a:pt x="169" y="0"/>
                    <a:pt x="166" y="0"/>
                  </a:cubicBezTo>
                  <a:close/>
                  <a:moveTo>
                    <a:pt x="132" y="12"/>
                  </a:moveTo>
                  <a:cubicBezTo>
                    <a:pt x="136" y="12"/>
                    <a:pt x="139" y="15"/>
                    <a:pt x="139" y="19"/>
                  </a:cubicBezTo>
                  <a:cubicBezTo>
                    <a:pt x="139" y="23"/>
                    <a:pt x="136" y="26"/>
                    <a:pt x="132" y="26"/>
                  </a:cubicBezTo>
                  <a:cubicBezTo>
                    <a:pt x="128" y="26"/>
                    <a:pt x="124" y="23"/>
                    <a:pt x="124" y="19"/>
                  </a:cubicBezTo>
                  <a:cubicBezTo>
                    <a:pt x="124" y="15"/>
                    <a:pt x="128" y="12"/>
                    <a:pt x="132" y="12"/>
                  </a:cubicBezTo>
                  <a:close/>
                  <a:moveTo>
                    <a:pt x="110" y="12"/>
                  </a:moveTo>
                  <a:cubicBezTo>
                    <a:pt x="114" y="12"/>
                    <a:pt x="118" y="15"/>
                    <a:pt x="118" y="19"/>
                  </a:cubicBezTo>
                  <a:cubicBezTo>
                    <a:pt x="118" y="23"/>
                    <a:pt x="114" y="26"/>
                    <a:pt x="110" y="26"/>
                  </a:cubicBezTo>
                  <a:cubicBezTo>
                    <a:pt x="106" y="26"/>
                    <a:pt x="103" y="23"/>
                    <a:pt x="103" y="19"/>
                  </a:cubicBezTo>
                  <a:cubicBezTo>
                    <a:pt x="103" y="15"/>
                    <a:pt x="106" y="12"/>
                    <a:pt x="110" y="12"/>
                  </a:cubicBezTo>
                  <a:close/>
                  <a:moveTo>
                    <a:pt x="160" y="141"/>
                  </a:moveTo>
                  <a:cubicBezTo>
                    <a:pt x="11" y="141"/>
                    <a:pt x="11" y="141"/>
                    <a:pt x="11" y="141"/>
                  </a:cubicBezTo>
                  <a:cubicBezTo>
                    <a:pt x="11" y="38"/>
                    <a:pt x="11" y="38"/>
                    <a:pt x="11" y="38"/>
                  </a:cubicBezTo>
                  <a:cubicBezTo>
                    <a:pt x="160" y="38"/>
                    <a:pt x="160" y="38"/>
                    <a:pt x="160" y="38"/>
                  </a:cubicBezTo>
                  <a:lnTo>
                    <a:pt x="160" y="141"/>
                  </a:lnTo>
                  <a:close/>
                  <a:moveTo>
                    <a:pt x="153" y="26"/>
                  </a:moveTo>
                  <a:cubicBezTo>
                    <a:pt x="149" y="26"/>
                    <a:pt x="146" y="23"/>
                    <a:pt x="146" y="19"/>
                  </a:cubicBezTo>
                  <a:cubicBezTo>
                    <a:pt x="146" y="15"/>
                    <a:pt x="149" y="12"/>
                    <a:pt x="153" y="12"/>
                  </a:cubicBezTo>
                  <a:cubicBezTo>
                    <a:pt x="157" y="12"/>
                    <a:pt x="160" y="15"/>
                    <a:pt x="160" y="19"/>
                  </a:cubicBezTo>
                  <a:cubicBezTo>
                    <a:pt x="160" y="23"/>
                    <a:pt x="157" y="26"/>
                    <a:pt x="153"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249" name="Rectangle 328"/>
            <p:cNvSpPr>
              <a:spLocks noChangeArrowheads="1"/>
            </p:cNvSpPr>
            <p:nvPr/>
          </p:nvSpPr>
          <p:spPr bwMode="auto">
            <a:xfrm>
              <a:off x="4953712" y="4417273"/>
              <a:ext cx="315527" cy="5963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250" name="Rectangle 329"/>
            <p:cNvSpPr>
              <a:spLocks noChangeArrowheads="1"/>
            </p:cNvSpPr>
            <p:nvPr/>
          </p:nvSpPr>
          <p:spPr bwMode="auto">
            <a:xfrm>
              <a:off x="4953712" y="4501847"/>
              <a:ext cx="99754" cy="10517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251" name="Rectangle 330"/>
            <p:cNvSpPr>
              <a:spLocks noChangeArrowheads="1"/>
            </p:cNvSpPr>
            <p:nvPr/>
          </p:nvSpPr>
          <p:spPr bwMode="auto">
            <a:xfrm>
              <a:off x="5071899" y="4505100"/>
              <a:ext cx="107344" cy="130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252" name="Rectangle 331"/>
            <p:cNvSpPr>
              <a:spLocks noChangeArrowheads="1"/>
            </p:cNvSpPr>
            <p:nvPr/>
          </p:nvSpPr>
          <p:spPr bwMode="auto">
            <a:xfrm>
              <a:off x="5071899" y="4548471"/>
              <a:ext cx="107344" cy="130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253" name="Rectangle 332"/>
            <p:cNvSpPr>
              <a:spLocks noChangeArrowheads="1"/>
            </p:cNvSpPr>
            <p:nvPr/>
          </p:nvSpPr>
          <p:spPr bwMode="auto">
            <a:xfrm>
              <a:off x="5071899" y="4589674"/>
              <a:ext cx="107344" cy="1518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254" name="Freeform 333"/>
            <p:cNvSpPr/>
            <p:nvPr/>
          </p:nvSpPr>
          <p:spPr bwMode="auto">
            <a:xfrm>
              <a:off x="5225867" y="4569073"/>
              <a:ext cx="40119" cy="41203"/>
            </a:xfrm>
            <a:custGeom>
              <a:avLst/>
              <a:gdLst>
                <a:gd name="T0" fmla="*/ 11 w 37"/>
                <a:gd name="T1" fmla="*/ 0 h 38"/>
                <a:gd name="T2" fmla="*/ 11 w 37"/>
                <a:gd name="T3" fmla="*/ 2 h 38"/>
                <a:gd name="T4" fmla="*/ 0 w 37"/>
                <a:gd name="T5" fmla="*/ 38 h 38"/>
                <a:gd name="T6" fmla="*/ 35 w 37"/>
                <a:gd name="T7" fmla="*/ 26 h 38"/>
                <a:gd name="T8" fmla="*/ 37 w 37"/>
                <a:gd name="T9" fmla="*/ 26 h 38"/>
                <a:gd name="T10" fmla="*/ 11 w 37"/>
                <a:gd name="T11" fmla="*/ 0 h 38"/>
              </a:gdLst>
              <a:ahLst/>
              <a:cxnLst>
                <a:cxn ang="0">
                  <a:pos x="T0" y="T1"/>
                </a:cxn>
                <a:cxn ang="0">
                  <a:pos x="T2" y="T3"/>
                </a:cxn>
                <a:cxn ang="0">
                  <a:pos x="T4" y="T5"/>
                </a:cxn>
                <a:cxn ang="0">
                  <a:pos x="T6" y="T7"/>
                </a:cxn>
                <a:cxn ang="0">
                  <a:pos x="T8" y="T9"/>
                </a:cxn>
                <a:cxn ang="0">
                  <a:pos x="T10" y="T11"/>
                </a:cxn>
              </a:cxnLst>
              <a:rect l="0" t="0" r="r" b="b"/>
              <a:pathLst>
                <a:path w="37" h="38">
                  <a:moveTo>
                    <a:pt x="11" y="0"/>
                  </a:moveTo>
                  <a:lnTo>
                    <a:pt x="11" y="2"/>
                  </a:lnTo>
                  <a:lnTo>
                    <a:pt x="0" y="38"/>
                  </a:lnTo>
                  <a:lnTo>
                    <a:pt x="35" y="26"/>
                  </a:lnTo>
                  <a:lnTo>
                    <a:pt x="37" y="26"/>
                  </a:lnTo>
                  <a:lnTo>
                    <a:pt x="1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255" name="Freeform 334"/>
            <p:cNvSpPr/>
            <p:nvPr/>
          </p:nvSpPr>
          <p:spPr bwMode="auto">
            <a:xfrm>
              <a:off x="5389594" y="4366311"/>
              <a:ext cx="76984" cy="79153"/>
            </a:xfrm>
            <a:custGeom>
              <a:avLst/>
              <a:gdLst>
                <a:gd name="T0" fmla="*/ 23 w 30"/>
                <a:gd name="T1" fmla="*/ 31 h 31"/>
                <a:gd name="T2" fmla="*/ 28 w 30"/>
                <a:gd name="T3" fmla="*/ 25 h 31"/>
                <a:gd name="T4" fmla="*/ 28 w 30"/>
                <a:gd name="T5" fmla="*/ 18 h 31"/>
                <a:gd name="T6" fmla="*/ 13 w 30"/>
                <a:gd name="T7" fmla="*/ 2 h 31"/>
                <a:gd name="T8" fmla="*/ 6 w 30"/>
                <a:gd name="T9" fmla="*/ 2 h 31"/>
                <a:gd name="T10" fmla="*/ 0 w 30"/>
                <a:gd name="T11" fmla="*/ 8 h 31"/>
                <a:gd name="T12" fmla="*/ 23 w 30"/>
                <a:gd name="T13" fmla="*/ 31 h 31"/>
              </a:gdLst>
              <a:ahLst/>
              <a:cxnLst>
                <a:cxn ang="0">
                  <a:pos x="T0" y="T1"/>
                </a:cxn>
                <a:cxn ang="0">
                  <a:pos x="T2" y="T3"/>
                </a:cxn>
                <a:cxn ang="0">
                  <a:pos x="T4" y="T5"/>
                </a:cxn>
                <a:cxn ang="0">
                  <a:pos x="T6" y="T7"/>
                </a:cxn>
                <a:cxn ang="0">
                  <a:pos x="T8" y="T9"/>
                </a:cxn>
                <a:cxn ang="0">
                  <a:pos x="T10" y="T11"/>
                </a:cxn>
                <a:cxn ang="0">
                  <a:pos x="T12" y="T13"/>
                </a:cxn>
              </a:cxnLst>
              <a:rect l="0" t="0" r="r" b="b"/>
              <a:pathLst>
                <a:path w="30" h="31">
                  <a:moveTo>
                    <a:pt x="23" y="31"/>
                  </a:moveTo>
                  <a:cubicBezTo>
                    <a:pt x="28" y="25"/>
                    <a:pt x="28" y="25"/>
                    <a:pt x="28" y="25"/>
                  </a:cubicBezTo>
                  <a:cubicBezTo>
                    <a:pt x="30" y="23"/>
                    <a:pt x="30" y="20"/>
                    <a:pt x="28" y="18"/>
                  </a:cubicBezTo>
                  <a:cubicBezTo>
                    <a:pt x="13" y="2"/>
                    <a:pt x="13" y="2"/>
                    <a:pt x="13" y="2"/>
                  </a:cubicBezTo>
                  <a:cubicBezTo>
                    <a:pt x="11" y="0"/>
                    <a:pt x="8" y="0"/>
                    <a:pt x="6" y="2"/>
                  </a:cubicBezTo>
                  <a:cubicBezTo>
                    <a:pt x="0" y="8"/>
                    <a:pt x="0" y="8"/>
                    <a:pt x="0" y="8"/>
                  </a:cubicBezTo>
                  <a:lnTo>
                    <a:pt x="23" y="3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256" name="Freeform 335"/>
            <p:cNvSpPr/>
            <p:nvPr/>
          </p:nvSpPr>
          <p:spPr bwMode="auto">
            <a:xfrm>
              <a:off x="5258396" y="4394503"/>
              <a:ext cx="182160" cy="182160"/>
            </a:xfrm>
            <a:custGeom>
              <a:avLst/>
              <a:gdLst>
                <a:gd name="T0" fmla="*/ 49 w 71"/>
                <a:gd name="T1" fmla="*/ 0 h 71"/>
                <a:gd name="T2" fmla="*/ 48 w 71"/>
                <a:gd name="T3" fmla="*/ 0 h 71"/>
                <a:gd name="T4" fmla="*/ 2 w 71"/>
                <a:gd name="T5" fmla="*/ 47 h 71"/>
                <a:gd name="T6" fmla="*/ 2 w 71"/>
                <a:gd name="T7" fmla="*/ 54 h 71"/>
                <a:gd name="T8" fmla="*/ 2 w 71"/>
                <a:gd name="T9" fmla="*/ 55 h 71"/>
                <a:gd name="T10" fmla="*/ 8 w 71"/>
                <a:gd name="T11" fmla="*/ 56 h 71"/>
                <a:gd name="T12" fmla="*/ 9 w 71"/>
                <a:gd name="T13" fmla="*/ 62 h 71"/>
                <a:gd name="T14" fmla="*/ 9 w 71"/>
                <a:gd name="T15" fmla="*/ 62 h 71"/>
                <a:gd name="T16" fmla="*/ 15 w 71"/>
                <a:gd name="T17" fmla="*/ 63 h 71"/>
                <a:gd name="T18" fmla="*/ 16 w 71"/>
                <a:gd name="T19" fmla="*/ 69 h 71"/>
                <a:gd name="T20" fmla="*/ 17 w 71"/>
                <a:gd name="T21" fmla="*/ 69 h 71"/>
                <a:gd name="T22" fmla="*/ 24 w 71"/>
                <a:gd name="T23" fmla="*/ 69 h 71"/>
                <a:gd name="T24" fmla="*/ 71 w 71"/>
                <a:gd name="T25" fmla="*/ 23 h 71"/>
                <a:gd name="T26" fmla="*/ 71 w 71"/>
                <a:gd name="T27" fmla="*/ 22 h 71"/>
                <a:gd name="T28" fmla="*/ 49 w 71"/>
                <a:gd name="T29"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71">
                  <a:moveTo>
                    <a:pt x="49" y="0"/>
                  </a:moveTo>
                  <a:cubicBezTo>
                    <a:pt x="49" y="0"/>
                    <a:pt x="48" y="0"/>
                    <a:pt x="48" y="0"/>
                  </a:cubicBezTo>
                  <a:cubicBezTo>
                    <a:pt x="2" y="47"/>
                    <a:pt x="2" y="47"/>
                    <a:pt x="2" y="47"/>
                  </a:cubicBezTo>
                  <a:cubicBezTo>
                    <a:pt x="0" y="49"/>
                    <a:pt x="0" y="52"/>
                    <a:pt x="2" y="54"/>
                  </a:cubicBezTo>
                  <a:cubicBezTo>
                    <a:pt x="2" y="55"/>
                    <a:pt x="2" y="55"/>
                    <a:pt x="2" y="55"/>
                  </a:cubicBezTo>
                  <a:cubicBezTo>
                    <a:pt x="4" y="56"/>
                    <a:pt x="6" y="57"/>
                    <a:pt x="8" y="56"/>
                  </a:cubicBezTo>
                  <a:cubicBezTo>
                    <a:pt x="7" y="58"/>
                    <a:pt x="7" y="60"/>
                    <a:pt x="9" y="62"/>
                  </a:cubicBezTo>
                  <a:cubicBezTo>
                    <a:pt x="9" y="62"/>
                    <a:pt x="9" y="62"/>
                    <a:pt x="9" y="62"/>
                  </a:cubicBezTo>
                  <a:cubicBezTo>
                    <a:pt x="11" y="64"/>
                    <a:pt x="13" y="64"/>
                    <a:pt x="15" y="63"/>
                  </a:cubicBezTo>
                  <a:cubicBezTo>
                    <a:pt x="14" y="65"/>
                    <a:pt x="15" y="67"/>
                    <a:pt x="16" y="69"/>
                  </a:cubicBezTo>
                  <a:cubicBezTo>
                    <a:pt x="17" y="69"/>
                    <a:pt x="17" y="69"/>
                    <a:pt x="17" y="69"/>
                  </a:cubicBezTo>
                  <a:cubicBezTo>
                    <a:pt x="19" y="71"/>
                    <a:pt x="22" y="71"/>
                    <a:pt x="24" y="69"/>
                  </a:cubicBezTo>
                  <a:cubicBezTo>
                    <a:pt x="71" y="23"/>
                    <a:pt x="71" y="23"/>
                    <a:pt x="71" y="23"/>
                  </a:cubicBezTo>
                  <a:cubicBezTo>
                    <a:pt x="71" y="23"/>
                    <a:pt x="71" y="22"/>
                    <a:pt x="71" y="22"/>
                  </a:cubicBezTo>
                  <a:lnTo>
                    <a:pt x="49"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grpSp>
      <p:grpSp>
        <p:nvGrpSpPr>
          <p:cNvPr id="257" name="组合 256"/>
          <p:cNvGrpSpPr/>
          <p:nvPr/>
        </p:nvGrpSpPr>
        <p:grpSpPr>
          <a:xfrm>
            <a:off x="10015763" y="2010232"/>
            <a:ext cx="329114" cy="292455"/>
            <a:chOff x="6007636" y="4287159"/>
            <a:chExt cx="438051" cy="389258"/>
          </a:xfrm>
          <a:solidFill>
            <a:schemeClr val="bg1"/>
          </a:solidFill>
        </p:grpSpPr>
        <p:sp>
          <p:nvSpPr>
            <p:cNvPr id="258" name="Freeform 824"/>
            <p:cNvSpPr>
              <a:spLocks noEditPoints="1"/>
            </p:cNvSpPr>
            <p:nvPr/>
          </p:nvSpPr>
          <p:spPr bwMode="auto">
            <a:xfrm>
              <a:off x="6007636" y="4287159"/>
              <a:ext cx="438051" cy="389258"/>
            </a:xfrm>
            <a:custGeom>
              <a:avLst/>
              <a:gdLst>
                <a:gd name="T0" fmla="*/ 166 w 171"/>
                <a:gd name="T1" fmla="*/ 0 h 152"/>
                <a:gd name="T2" fmla="*/ 6 w 171"/>
                <a:gd name="T3" fmla="*/ 0 h 152"/>
                <a:gd name="T4" fmla="*/ 0 w 171"/>
                <a:gd name="T5" fmla="*/ 5 h 152"/>
                <a:gd name="T6" fmla="*/ 0 w 171"/>
                <a:gd name="T7" fmla="*/ 146 h 152"/>
                <a:gd name="T8" fmla="*/ 6 w 171"/>
                <a:gd name="T9" fmla="*/ 152 h 152"/>
                <a:gd name="T10" fmla="*/ 166 w 171"/>
                <a:gd name="T11" fmla="*/ 152 h 152"/>
                <a:gd name="T12" fmla="*/ 171 w 171"/>
                <a:gd name="T13" fmla="*/ 146 h 152"/>
                <a:gd name="T14" fmla="*/ 171 w 171"/>
                <a:gd name="T15" fmla="*/ 5 h 152"/>
                <a:gd name="T16" fmla="*/ 166 w 171"/>
                <a:gd name="T17" fmla="*/ 0 h 152"/>
                <a:gd name="T18" fmla="*/ 132 w 171"/>
                <a:gd name="T19" fmla="*/ 12 h 152"/>
                <a:gd name="T20" fmla="*/ 139 w 171"/>
                <a:gd name="T21" fmla="*/ 19 h 152"/>
                <a:gd name="T22" fmla="*/ 132 w 171"/>
                <a:gd name="T23" fmla="*/ 26 h 152"/>
                <a:gd name="T24" fmla="*/ 125 w 171"/>
                <a:gd name="T25" fmla="*/ 19 h 152"/>
                <a:gd name="T26" fmla="*/ 132 w 171"/>
                <a:gd name="T27" fmla="*/ 12 h 152"/>
                <a:gd name="T28" fmla="*/ 111 w 171"/>
                <a:gd name="T29" fmla="*/ 12 h 152"/>
                <a:gd name="T30" fmla="*/ 118 w 171"/>
                <a:gd name="T31" fmla="*/ 19 h 152"/>
                <a:gd name="T32" fmla="*/ 111 w 171"/>
                <a:gd name="T33" fmla="*/ 26 h 152"/>
                <a:gd name="T34" fmla="*/ 103 w 171"/>
                <a:gd name="T35" fmla="*/ 19 h 152"/>
                <a:gd name="T36" fmla="*/ 111 w 171"/>
                <a:gd name="T37" fmla="*/ 12 h 152"/>
                <a:gd name="T38" fmla="*/ 160 w 171"/>
                <a:gd name="T39" fmla="*/ 141 h 152"/>
                <a:gd name="T40" fmla="*/ 11 w 171"/>
                <a:gd name="T41" fmla="*/ 141 h 152"/>
                <a:gd name="T42" fmla="*/ 11 w 171"/>
                <a:gd name="T43" fmla="*/ 38 h 152"/>
                <a:gd name="T44" fmla="*/ 160 w 171"/>
                <a:gd name="T45" fmla="*/ 38 h 152"/>
                <a:gd name="T46" fmla="*/ 160 w 171"/>
                <a:gd name="T47" fmla="*/ 141 h 152"/>
                <a:gd name="T48" fmla="*/ 153 w 171"/>
                <a:gd name="T49" fmla="*/ 26 h 152"/>
                <a:gd name="T50" fmla="*/ 146 w 171"/>
                <a:gd name="T51" fmla="*/ 19 h 152"/>
                <a:gd name="T52" fmla="*/ 153 w 171"/>
                <a:gd name="T53" fmla="*/ 12 h 152"/>
                <a:gd name="T54" fmla="*/ 160 w 171"/>
                <a:gd name="T55" fmla="*/ 19 h 152"/>
                <a:gd name="T56" fmla="*/ 153 w 171"/>
                <a:gd name="T57" fmla="*/ 26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71" h="152">
                  <a:moveTo>
                    <a:pt x="166" y="0"/>
                  </a:moveTo>
                  <a:cubicBezTo>
                    <a:pt x="6" y="0"/>
                    <a:pt x="6" y="0"/>
                    <a:pt x="6" y="0"/>
                  </a:cubicBezTo>
                  <a:cubicBezTo>
                    <a:pt x="3" y="0"/>
                    <a:pt x="0" y="2"/>
                    <a:pt x="0" y="5"/>
                  </a:cubicBezTo>
                  <a:cubicBezTo>
                    <a:pt x="0" y="146"/>
                    <a:pt x="0" y="146"/>
                    <a:pt x="0" y="146"/>
                  </a:cubicBezTo>
                  <a:cubicBezTo>
                    <a:pt x="0" y="149"/>
                    <a:pt x="3" y="152"/>
                    <a:pt x="6" y="152"/>
                  </a:cubicBezTo>
                  <a:cubicBezTo>
                    <a:pt x="166" y="152"/>
                    <a:pt x="166" y="152"/>
                    <a:pt x="166" y="152"/>
                  </a:cubicBezTo>
                  <a:cubicBezTo>
                    <a:pt x="169" y="152"/>
                    <a:pt x="171" y="149"/>
                    <a:pt x="171" y="146"/>
                  </a:cubicBezTo>
                  <a:cubicBezTo>
                    <a:pt x="171" y="5"/>
                    <a:pt x="171" y="5"/>
                    <a:pt x="171" y="5"/>
                  </a:cubicBezTo>
                  <a:cubicBezTo>
                    <a:pt x="171" y="2"/>
                    <a:pt x="169" y="0"/>
                    <a:pt x="166" y="0"/>
                  </a:cubicBezTo>
                  <a:close/>
                  <a:moveTo>
                    <a:pt x="132" y="12"/>
                  </a:moveTo>
                  <a:cubicBezTo>
                    <a:pt x="136" y="12"/>
                    <a:pt x="139" y="15"/>
                    <a:pt x="139" y="19"/>
                  </a:cubicBezTo>
                  <a:cubicBezTo>
                    <a:pt x="139" y="23"/>
                    <a:pt x="136" y="26"/>
                    <a:pt x="132" y="26"/>
                  </a:cubicBezTo>
                  <a:cubicBezTo>
                    <a:pt x="128" y="26"/>
                    <a:pt x="125" y="23"/>
                    <a:pt x="125" y="19"/>
                  </a:cubicBezTo>
                  <a:cubicBezTo>
                    <a:pt x="125" y="15"/>
                    <a:pt x="128" y="12"/>
                    <a:pt x="132" y="12"/>
                  </a:cubicBezTo>
                  <a:close/>
                  <a:moveTo>
                    <a:pt x="111" y="12"/>
                  </a:moveTo>
                  <a:cubicBezTo>
                    <a:pt x="115" y="12"/>
                    <a:pt x="118" y="15"/>
                    <a:pt x="118" y="19"/>
                  </a:cubicBezTo>
                  <a:cubicBezTo>
                    <a:pt x="118" y="23"/>
                    <a:pt x="115" y="26"/>
                    <a:pt x="111" y="26"/>
                  </a:cubicBezTo>
                  <a:cubicBezTo>
                    <a:pt x="107" y="26"/>
                    <a:pt x="103" y="23"/>
                    <a:pt x="103" y="19"/>
                  </a:cubicBezTo>
                  <a:cubicBezTo>
                    <a:pt x="103" y="15"/>
                    <a:pt x="107" y="12"/>
                    <a:pt x="111" y="12"/>
                  </a:cubicBezTo>
                  <a:close/>
                  <a:moveTo>
                    <a:pt x="160" y="141"/>
                  </a:moveTo>
                  <a:cubicBezTo>
                    <a:pt x="11" y="141"/>
                    <a:pt x="11" y="141"/>
                    <a:pt x="11" y="141"/>
                  </a:cubicBezTo>
                  <a:cubicBezTo>
                    <a:pt x="11" y="38"/>
                    <a:pt x="11" y="38"/>
                    <a:pt x="11" y="38"/>
                  </a:cubicBezTo>
                  <a:cubicBezTo>
                    <a:pt x="160" y="38"/>
                    <a:pt x="160" y="38"/>
                    <a:pt x="160" y="38"/>
                  </a:cubicBezTo>
                  <a:lnTo>
                    <a:pt x="160" y="141"/>
                  </a:lnTo>
                  <a:close/>
                  <a:moveTo>
                    <a:pt x="153" y="26"/>
                  </a:moveTo>
                  <a:cubicBezTo>
                    <a:pt x="149" y="26"/>
                    <a:pt x="146" y="23"/>
                    <a:pt x="146" y="19"/>
                  </a:cubicBezTo>
                  <a:cubicBezTo>
                    <a:pt x="146" y="15"/>
                    <a:pt x="149" y="12"/>
                    <a:pt x="153" y="12"/>
                  </a:cubicBezTo>
                  <a:cubicBezTo>
                    <a:pt x="157" y="12"/>
                    <a:pt x="160" y="15"/>
                    <a:pt x="160" y="19"/>
                  </a:cubicBezTo>
                  <a:cubicBezTo>
                    <a:pt x="160" y="23"/>
                    <a:pt x="157" y="26"/>
                    <a:pt x="153"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259" name="Freeform 825"/>
            <p:cNvSpPr/>
            <p:nvPr/>
          </p:nvSpPr>
          <p:spPr bwMode="auto">
            <a:xfrm>
              <a:off x="6287381" y="4404262"/>
              <a:ext cx="40119" cy="33613"/>
            </a:xfrm>
            <a:custGeom>
              <a:avLst/>
              <a:gdLst>
                <a:gd name="T0" fmla="*/ 16 w 16"/>
                <a:gd name="T1" fmla="*/ 11 h 13"/>
                <a:gd name="T2" fmla="*/ 13 w 16"/>
                <a:gd name="T3" fmla="*/ 13 h 13"/>
                <a:gd name="T4" fmla="*/ 2 w 16"/>
                <a:gd name="T5" fmla="*/ 13 h 13"/>
                <a:gd name="T6" fmla="*/ 0 w 16"/>
                <a:gd name="T7" fmla="*/ 11 h 13"/>
                <a:gd name="T8" fmla="*/ 0 w 16"/>
                <a:gd name="T9" fmla="*/ 2 h 13"/>
                <a:gd name="T10" fmla="*/ 2 w 16"/>
                <a:gd name="T11" fmla="*/ 0 h 13"/>
                <a:gd name="T12" fmla="*/ 13 w 16"/>
                <a:gd name="T13" fmla="*/ 0 h 13"/>
                <a:gd name="T14" fmla="*/ 16 w 16"/>
                <a:gd name="T15" fmla="*/ 2 h 13"/>
                <a:gd name="T16" fmla="*/ 16 w 16"/>
                <a:gd name="T17" fmla="*/ 1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13">
                  <a:moveTo>
                    <a:pt x="16" y="11"/>
                  </a:moveTo>
                  <a:cubicBezTo>
                    <a:pt x="16" y="12"/>
                    <a:pt x="15" y="13"/>
                    <a:pt x="13" y="13"/>
                  </a:cubicBezTo>
                  <a:cubicBezTo>
                    <a:pt x="2" y="13"/>
                    <a:pt x="2" y="13"/>
                    <a:pt x="2" y="13"/>
                  </a:cubicBezTo>
                  <a:cubicBezTo>
                    <a:pt x="1" y="13"/>
                    <a:pt x="0" y="12"/>
                    <a:pt x="0" y="11"/>
                  </a:cubicBezTo>
                  <a:cubicBezTo>
                    <a:pt x="0" y="2"/>
                    <a:pt x="0" y="2"/>
                    <a:pt x="0" y="2"/>
                  </a:cubicBezTo>
                  <a:cubicBezTo>
                    <a:pt x="0" y="1"/>
                    <a:pt x="1" y="0"/>
                    <a:pt x="2" y="0"/>
                  </a:cubicBezTo>
                  <a:cubicBezTo>
                    <a:pt x="13" y="0"/>
                    <a:pt x="13" y="0"/>
                    <a:pt x="13" y="0"/>
                  </a:cubicBezTo>
                  <a:cubicBezTo>
                    <a:pt x="15" y="0"/>
                    <a:pt x="16" y="1"/>
                    <a:pt x="16" y="2"/>
                  </a:cubicBezTo>
                  <a:lnTo>
                    <a:pt x="16" y="1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260" name="Freeform 826"/>
            <p:cNvSpPr/>
            <p:nvPr/>
          </p:nvSpPr>
          <p:spPr bwMode="auto">
            <a:xfrm>
              <a:off x="6222324" y="4435706"/>
              <a:ext cx="46625" cy="48793"/>
            </a:xfrm>
            <a:custGeom>
              <a:avLst/>
              <a:gdLst>
                <a:gd name="T0" fmla="*/ 17 w 18"/>
                <a:gd name="T1" fmla="*/ 4 h 19"/>
                <a:gd name="T2" fmla="*/ 18 w 18"/>
                <a:gd name="T3" fmla="*/ 8 h 19"/>
                <a:gd name="T4" fmla="*/ 12 w 18"/>
                <a:gd name="T5" fmla="*/ 17 h 19"/>
                <a:gd name="T6" fmla="*/ 9 w 18"/>
                <a:gd name="T7" fmla="*/ 18 h 19"/>
                <a:gd name="T8" fmla="*/ 1 w 18"/>
                <a:gd name="T9" fmla="*/ 14 h 19"/>
                <a:gd name="T10" fmla="*/ 0 w 18"/>
                <a:gd name="T11" fmla="*/ 11 h 19"/>
                <a:gd name="T12" fmla="*/ 6 w 18"/>
                <a:gd name="T13" fmla="*/ 1 h 19"/>
                <a:gd name="T14" fmla="*/ 9 w 18"/>
                <a:gd name="T15" fmla="*/ 0 h 19"/>
                <a:gd name="T16" fmla="*/ 17 w 18"/>
                <a:gd name="T17" fmla="*/ 4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19">
                  <a:moveTo>
                    <a:pt x="17" y="4"/>
                  </a:moveTo>
                  <a:cubicBezTo>
                    <a:pt x="18" y="5"/>
                    <a:pt x="18" y="7"/>
                    <a:pt x="18" y="8"/>
                  </a:cubicBezTo>
                  <a:cubicBezTo>
                    <a:pt x="12" y="17"/>
                    <a:pt x="12" y="17"/>
                    <a:pt x="12" y="17"/>
                  </a:cubicBezTo>
                  <a:cubicBezTo>
                    <a:pt x="11" y="19"/>
                    <a:pt x="10" y="19"/>
                    <a:pt x="9" y="18"/>
                  </a:cubicBezTo>
                  <a:cubicBezTo>
                    <a:pt x="1" y="14"/>
                    <a:pt x="1" y="14"/>
                    <a:pt x="1" y="14"/>
                  </a:cubicBezTo>
                  <a:cubicBezTo>
                    <a:pt x="0" y="14"/>
                    <a:pt x="0" y="12"/>
                    <a:pt x="0" y="11"/>
                  </a:cubicBezTo>
                  <a:cubicBezTo>
                    <a:pt x="6" y="1"/>
                    <a:pt x="6" y="1"/>
                    <a:pt x="6" y="1"/>
                  </a:cubicBezTo>
                  <a:cubicBezTo>
                    <a:pt x="7" y="0"/>
                    <a:pt x="8" y="0"/>
                    <a:pt x="9" y="0"/>
                  </a:cubicBezTo>
                  <a:lnTo>
                    <a:pt x="17"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261" name="Freeform 827"/>
            <p:cNvSpPr/>
            <p:nvPr/>
          </p:nvSpPr>
          <p:spPr bwMode="auto">
            <a:xfrm>
              <a:off x="6225577" y="4505100"/>
              <a:ext cx="45540" cy="50962"/>
            </a:xfrm>
            <a:custGeom>
              <a:avLst/>
              <a:gdLst>
                <a:gd name="T0" fmla="*/ 9 w 18"/>
                <a:gd name="T1" fmla="*/ 1 h 20"/>
                <a:gd name="T2" fmla="*/ 12 w 18"/>
                <a:gd name="T3" fmla="*/ 2 h 20"/>
                <a:gd name="T4" fmla="*/ 18 w 18"/>
                <a:gd name="T5" fmla="*/ 12 h 20"/>
                <a:gd name="T6" fmla="*/ 17 w 18"/>
                <a:gd name="T7" fmla="*/ 15 h 20"/>
                <a:gd name="T8" fmla="*/ 9 w 18"/>
                <a:gd name="T9" fmla="*/ 19 h 20"/>
                <a:gd name="T10" fmla="*/ 6 w 18"/>
                <a:gd name="T11" fmla="*/ 18 h 20"/>
                <a:gd name="T12" fmla="*/ 0 w 18"/>
                <a:gd name="T13" fmla="*/ 9 h 20"/>
                <a:gd name="T14" fmla="*/ 1 w 18"/>
                <a:gd name="T15" fmla="*/ 5 h 20"/>
                <a:gd name="T16" fmla="*/ 9 w 18"/>
                <a:gd name="T17" fmla="*/ 1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20">
                  <a:moveTo>
                    <a:pt x="9" y="1"/>
                  </a:moveTo>
                  <a:cubicBezTo>
                    <a:pt x="10" y="0"/>
                    <a:pt x="11" y="1"/>
                    <a:pt x="12" y="2"/>
                  </a:cubicBezTo>
                  <a:cubicBezTo>
                    <a:pt x="18" y="12"/>
                    <a:pt x="18" y="12"/>
                    <a:pt x="18" y="12"/>
                  </a:cubicBezTo>
                  <a:cubicBezTo>
                    <a:pt x="18" y="13"/>
                    <a:pt x="18" y="14"/>
                    <a:pt x="17" y="15"/>
                  </a:cubicBezTo>
                  <a:cubicBezTo>
                    <a:pt x="9" y="19"/>
                    <a:pt x="9" y="19"/>
                    <a:pt x="9" y="19"/>
                  </a:cubicBezTo>
                  <a:cubicBezTo>
                    <a:pt x="8" y="20"/>
                    <a:pt x="7" y="20"/>
                    <a:pt x="6" y="18"/>
                  </a:cubicBezTo>
                  <a:cubicBezTo>
                    <a:pt x="0" y="9"/>
                    <a:pt x="0" y="9"/>
                    <a:pt x="0" y="9"/>
                  </a:cubicBezTo>
                  <a:cubicBezTo>
                    <a:pt x="0" y="8"/>
                    <a:pt x="0" y="6"/>
                    <a:pt x="1" y="5"/>
                  </a:cubicBezTo>
                  <a:lnTo>
                    <a:pt x="9"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262" name="Freeform 828"/>
            <p:cNvSpPr/>
            <p:nvPr/>
          </p:nvSpPr>
          <p:spPr bwMode="auto">
            <a:xfrm>
              <a:off x="6291718" y="4548471"/>
              <a:ext cx="41203" cy="33613"/>
            </a:xfrm>
            <a:custGeom>
              <a:avLst/>
              <a:gdLst>
                <a:gd name="T0" fmla="*/ 0 w 16"/>
                <a:gd name="T1" fmla="*/ 2 h 13"/>
                <a:gd name="T2" fmla="*/ 2 w 16"/>
                <a:gd name="T3" fmla="*/ 0 h 13"/>
                <a:gd name="T4" fmla="*/ 13 w 16"/>
                <a:gd name="T5" fmla="*/ 0 h 13"/>
                <a:gd name="T6" fmla="*/ 16 w 16"/>
                <a:gd name="T7" fmla="*/ 2 h 13"/>
                <a:gd name="T8" fmla="*/ 16 w 16"/>
                <a:gd name="T9" fmla="*/ 10 h 13"/>
                <a:gd name="T10" fmla="*/ 13 w 16"/>
                <a:gd name="T11" fmla="*/ 13 h 13"/>
                <a:gd name="T12" fmla="*/ 2 w 16"/>
                <a:gd name="T13" fmla="*/ 13 h 13"/>
                <a:gd name="T14" fmla="*/ 0 w 16"/>
                <a:gd name="T15" fmla="*/ 10 h 13"/>
                <a:gd name="T16" fmla="*/ 0 w 16"/>
                <a:gd name="T17"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13">
                  <a:moveTo>
                    <a:pt x="0" y="2"/>
                  </a:moveTo>
                  <a:cubicBezTo>
                    <a:pt x="0" y="1"/>
                    <a:pt x="1" y="0"/>
                    <a:pt x="2" y="0"/>
                  </a:cubicBezTo>
                  <a:cubicBezTo>
                    <a:pt x="13" y="0"/>
                    <a:pt x="13" y="0"/>
                    <a:pt x="13" y="0"/>
                  </a:cubicBezTo>
                  <a:cubicBezTo>
                    <a:pt x="15" y="0"/>
                    <a:pt x="16" y="1"/>
                    <a:pt x="16" y="2"/>
                  </a:cubicBezTo>
                  <a:cubicBezTo>
                    <a:pt x="16" y="10"/>
                    <a:pt x="16" y="10"/>
                    <a:pt x="16" y="10"/>
                  </a:cubicBezTo>
                  <a:cubicBezTo>
                    <a:pt x="16" y="12"/>
                    <a:pt x="15" y="13"/>
                    <a:pt x="13" y="13"/>
                  </a:cubicBezTo>
                  <a:cubicBezTo>
                    <a:pt x="2" y="13"/>
                    <a:pt x="2" y="13"/>
                    <a:pt x="2" y="13"/>
                  </a:cubicBezTo>
                  <a:cubicBezTo>
                    <a:pt x="1" y="13"/>
                    <a:pt x="0" y="12"/>
                    <a:pt x="0" y="10"/>
                  </a:cubicBez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263" name="Freeform 829"/>
            <p:cNvSpPr/>
            <p:nvPr/>
          </p:nvSpPr>
          <p:spPr bwMode="auto">
            <a:xfrm>
              <a:off x="6348101" y="4501847"/>
              <a:ext cx="48793" cy="48793"/>
            </a:xfrm>
            <a:custGeom>
              <a:avLst/>
              <a:gdLst>
                <a:gd name="T0" fmla="*/ 2 w 19"/>
                <a:gd name="T1" fmla="*/ 14 h 19"/>
                <a:gd name="T2" fmla="*/ 1 w 19"/>
                <a:gd name="T3" fmla="*/ 11 h 19"/>
                <a:gd name="T4" fmla="*/ 6 w 19"/>
                <a:gd name="T5" fmla="*/ 1 h 19"/>
                <a:gd name="T6" fmla="*/ 10 w 19"/>
                <a:gd name="T7" fmla="*/ 0 h 19"/>
                <a:gd name="T8" fmla="*/ 17 w 19"/>
                <a:gd name="T9" fmla="*/ 5 h 19"/>
                <a:gd name="T10" fmla="*/ 18 w 19"/>
                <a:gd name="T11" fmla="*/ 8 h 19"/>
                <a:gd name="T12" fmla="*/ 12 w 19"/>
                <a:gd name="T13" fmla="*/ 18 h 19"/>
                <a:gd name="T14" fmla="*/ 9 w 19"/>
                <a:gd name="T15" fmla="*/ 19 h 19"/>
                <a:gd name="T16" fmla="*/ 2 w 19"/>
                <a:gd name="T17" fmla="*/ 14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19">
                  <a:moveTo>
                    <a:pt x="2" y="14"/>
                  </a:moveTo>
                  <a:cubicBezTo>
                    <a:pt x="1" y="14"/>
                    <a:pt x="0" y="12"/>
                    <a:pt x="1" y="11"/>
                  </a:cubicBezTo>
                  <a:cubicBezTo>
                    <a:pt x="6" y="1"/>
                    <a:pt x="6" y="1"/>
                    <a:pt x="6" y="1"/>
                  </a:cubicBezTo>
                  <a:cubicBezTo>
                    <a:pt x="7" y="0"/>
                    <a:pt x="9" y="0"/>
                    <a:pt x="10" y="0"/>
                  </a:cubicBezTo>
                  <a:cubicBezTo>
                    <a:pt x="17" y="5"/>
                    <a:pt x="17" y="5"/>
                    <a:pt x="17" y="5"/>
                  </a:cubicBezTo>
                  <a:cubicBezTo>
                    <a:pt x="18" y="5"/>
                    <a:pt x="19" y="7"/>
                    <a:pt x="18" y="8"/>
                  </a:cubicBezTo>
                  <a:cubicBezTo>
                    <a:pt x="12" y="18"/>
                    <a:pt x="12" y="18"/>
                    <a:pt x="12" y="18"/>
                  </a:cubicBezTo>
                  <a:cubicBezTo>
                    <a:pt x="12" y="19"/>
                    <a:pt x="10" y="19"/>
                    <a:pt x="9" y="19"/>
                  </a:cubicBezTo>
                  <a:lnTo>
                    <a:pt x="2" y="1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264" name="Freeform 830"/>
            <p:cNvSpPr/>
            <p:nvPr/>
          </p:nvSpPr>
          <p:spPr bwMode="auto">
            <a:xfrm>
              <a:off x="6345932" y="4430285"/>
              <a:ext cx="48793" cy="48793"/>
            </a:xfrm>
            <a:custGeom>
              <a:avLst/>
              <a:gdLst>
                <a:gd name="T0" fmla="*/ 10 w 19"/>
                <a:gd name="T1" fmla="*/ 19 h 19"/>
                <a:gd name="T2" fmla="*/ 6 w 19"/>
                <a:gd name="T3" fmla="*/ 18 h 19"/>
                <a:gd name="T4" fmla="*/ 1 w 19"/>
                <a:gd name="T5" fmla="*/ 8 h 19"/>
                <a:gd name="T6" fmla="*/ 2 w 19"/>
                <a:gd name="T7" fmla="*/ 5 h 19"/>
                <a:gd name="T8" fmla="*/ 9 w 19"/>
                <a:gd name="T9" fmla="*/ 1 h 19"/>
                <a:gd name="T10" fmla="*/ 12 w 19"/>
                <a:gd name="T11" fmla="*/ 2 h 19"/>
                <a:gd name="T12" fmla="*/ 18 w 19"/>
                <a:gd name="T13" fmla="*/ 11 h 19"/>
                <a:gd name="T14" fmla="*/ 17 w 19"/>
                <a:gd name="T15" fmla="*/ 14 h 19"/>
                <a:gd name="T16" fmla="*/ 10 w 19"/>
                <a:gd name="T17"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19">
                  <a:moveTo>
                    <a:pt x="10" y="19"/>
                  </a:moveTo>
                  <a:cubicBezTo>
                    <a:pt x="9" y="19"/>
                    <a:pt x="7" y="19"/>
                    <a:pt x="6" y="18"/>
                  </a:cubicBezTo>
                  <a:cubicBezTo>
                    <a:pt x="1" y="8"/>
                    <a:pt x="1" y="8"/>
                    <a:pt x="1" y="8"/>
                  </a:cubicBezTo>
                  <a:cubicBezTo>
                    <a:pt x="0" y="7"/>
                    <a:pt x="0" y="5"/>
                    <a:pt x="2" y="5"/>
                  </a:cubicBezTo>
                  <a:cubicBezTo>
                    <a:pt x="9" y="1"/>
                    <a:pt x="9" y="1"/>
                    <a:pt x="9" y="1"/>
                  </a:cubicBezTo>
                  <a:cubicBezTo>
                    <a:pt x="10" y="0"/>
                    <a:pt x="12" y="0"/>
                    <a:pt x="12" y="2"/>
                  </a:cubicBezTo>
                  <a:cubicBezTo>
                    <a:pt x="18" y="11"/>
                    <a:pt x="18" y="11"/>
                    <a:pt x="18" y="11"/>
                  </a:cubicBezTo>
                  <a:cubicBezTo>
                    <a:pt x="19" y="12"/>
                    <a:pt x="18" y="14"/>
                    <a:pt x="17" y="14"/>
                  </a:cubicBezTo>
                  <a:lnTo>
                    <a:pt x="10" y="1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265" name="Freeform 831"/>
            <p:cNvSpPr>
              <a:spLocks noEditPoints="1"/>
            </p:cNvSpPr>
            <p:nvPr/>
          </p:nvSpPr>
          <p:spPr bwMode="auto">
            <a:xfrm>
              <a:off x="6246178" y="4428116"/>
              <a:ext cx="127945" cy="127945"/>
            </a:xfrm>
            <a:custGeom>
              <a:avLst/>
              <a:gdLst>
                <a:gd name="T0" fmla="*/ 25 w 50"/>
                <a:gd name="T1" fmla="*/ 0 h 50"/>
                <a:gd name="T2" fmla="*/ 0 w 50"/>
                <a:gd name="T3" fmla="*/ 25 h 50"/>
                <a:gd name="T4" fmla="*/ 25 w 50"/>
                <a:gd name="T5" fmla="*/ 50 h 50"/>
                <a:gd name="T6" fmla="*/ 50 w 50"/>
                <a:gd name="T7" fmla="*/ 25 h 50"/>
                <a:gd name="T8" fmla="*/ 25 w 50"/>
                <a:gd name="T9" fmla="*/ 0 h 50"/>
                <a:gd name="T10" fmla="*/ 25 w 50"/>
                <a:gd name="T11" fmla="*/ 37 h 50"/>
                <a:gd name="T12" fmla="*/ 13 w 50"/>
                <a:gd name="T13" fmla="*/ 25 h 50"/>
                <a:gd name="T14" fmla="*/ 25 w 50"/>
                <a:gd name="T15" fmla="*/ 13 h 50"/>
                <a:gd name="T16" fmla="*/ 37 w 50"/>
                <a:gd name="T17" fmla="*/ 25 h 50"/>
                <a:gd name="T18" fmla="*/ 25 w 50"/>
                <a:gd name="T19" fmla="*/ 37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50">
                  <a:moveTo>
                    <a:pt x="25" y="0"/>
                  </a:moveTo>
                  <a:cubicBezTo>
                    <a:pt x="11" y="0"/>
                    <a:pt x="0" y="12"/>
                    <a:pt x="0" y="25"/>
                  </a:cubicBezTo>
                  <a:cubicBezTo>
                    <a:pt x="0" y="39"/>
                    <a:pt x="11" y="50"/>
                    <a:pt x="25" y="50"/>
                  </a:cubicBezTo>
                  <a:cubicBezTo>
                    <a:pt x="39" y="50"/>
                    <a:pt x="50" y="39"/>
                    <a:pt x="50" y="25"/>
                  </a:cubicBezTo>
                  <a:cubicBezTo>
                    <a:pt x="50" y="12"/>
                    <a:pt x="39" y="0"/>
                    <a:pt x="25" y="0"/>
                  </a:cubicBezTo>
                  <a:close/>
                  <a:moveTo>
                    <a:pt x="25" y="37"/>
                  </a:moveTo>
                  <a:cubicBezTo>
                    <a:pt x="18" y="37"/>
                    <a:pt x="13" y="32"/>
                    <a:pt x="13" y="25"/>
                  </a:cubicBezTo>
                  <a:cubicBezTo>
                    <a:pt x="13" y="19"/>
                    <a:pt x="18" y="13"/>
                    <a:pt x="25" y="13"/>
                  </a:cubicBezTo>
                  <a:cubicBezTo>
                    <a:pt x="31" y="13"/>
                    <a:pt x="37" y="19"/>
                    <a:pt x="37" y="25"/>
                  </a:cubicBezTo>
                  <a:cubicBezTo>
                    <a:pt x="37" y="32"/>
                    <a:pt x="31" y="37"/>
                    <a:pt x="25" y="3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266" name="Freeform 832"/>
            <p:cNvSpPr/>
            <p:nvPr/>
          </p:nvSpPr>
          <p:spPr bwMode="auto">
            <a:xfrm>
              <a:off x="6058597" y="4412936"/>
              <a:ext cx="161559" cy="201677"/>
            </a:xfrm>
            <a:custGeom>
              <a:avLst/>
              <a:gdLst>
                <a:gd name="T0" fmla="*/ 27 w 63"/>
                <a:gd name="T1" fmla="*/ 78 h 79"/>
                <a:gd name="T2" fmla="*/ 28 w 63"/>
                <a:gd name="T3" fmla="*/ 78 h 79"/>
                <a:gd name="T4" fmla="*/ 29 w 63"/>
                <a:gd name="T5" fmla="*/ 78 h 79"/>
                <a:gd name="T6" fmla="*/ 30 w 63"/>
                <a:gd name="T7" fmla="*/ 78 h 79"/>
                <a:gd name="T8" fmla="*/ 30 w 63"/>
                <a:gd name="T9" fmla="*/ 79 h 79"/>
                <a:gd name="T10" fmla="*/ 31 w 63"/>
                <a:gd name="T11" fmla="*/ 79 h 79"/>
                <a:gd name="T12" fmla="*/ 31 w 63"/>
                <a:gd name="T13" fmla="*/ 79 h 79"/>
                <a:gd name="T14" fmla="*/ 31 w 63"/>
                <a:gd name="T15" fmla="*/ 79 h 79"/>
                <a:gd name="T16" fmla="*/ 33 w 63"/>
                <a:gd name="T17" fmla="*/ 79 h 79"/>
                <a:gd name="T18" fmla="*/ 33 w 63"/>
                <a:gd name="T19" fmla="*/ 78 h 79"/>
                <a:gd name="T20" fmla="*/ 34 w 63"/>
                <a:gd name="T21" fmla="*/ 78 h 79"/>
                <a:gd name="T22" fmla="*/ 35 w 63"/>
                <a:gd name="T23" fmla="*/ 78 h 79"/>
                <a:gd name="T24" fmla="*/ 35 w 63"/>
                <a:gd name="T25" fmla="*/ 78 h 79"/>
                <a:gd name="T26" fmla="*/ 36 w 63"/>
                <a:gd name="T27" fmla="*/ 77 h 79"/>
                <a:gd name="T28" fmla="*/ 36 w 63"/>
                <a:gd name="T29" fmla="*/ 77 h 79"/>
                <a:gd name="T30" fmla="*/ 59 w 63"/>
                <a:gd name="T31" fmla="*/ 60 h 79"/>
                <a:gd name="T32" fmla="*/ 61 w 63"/>
                <a:gd name="T33" fmla="*/ 50 h 79"/>
                <a:gd name="T34" fmla="*/ 50 w 63"/>
                <a:gd name="T35" fmla="*/ 48 h 79"/>
                <a:gd name="T36" fmla="*/ 39 w 63"/>
                <a:gd name="T37" fmla="*/ 56 h 79"/>
                <a:gd name="T38" fmla="*/ 39 w 63"/>
                <a:gd name="T39" fmla="*/ 7 h 79"/>
                <a:gd name="T40" fmla="*/ 31 w 63"/>
                <a:gd name="T41" fmla="*/ 0 h 79"/>
                <a:gd name="T42" fmla="*/ 24 w 63"/>
                <a:gd name="T43" fmla="*/ 7 h 79"/>
                <a:gd name="T44" fmla="*/ 24 w 63"/>
                <a:gd name="T45" fmla="*/ 56 h 79"/>
                <a:gd name="T46" fmla="*/ 13 w 63"/>
                <a:gd name="T47" fmla="*/ 48 h 79"/>
                <a:gd name="T48" fmla="*/ 2 w 63"/>
                <a:gd name="T49" fmla="*/ 50 h 79"/>
                <a:gd name="T50" fmla="*/ 0 w 63"/>
                <a:gd name="T51" fmla="*/ 54 h 79"/>
                <a:gd name="T52" fmla="*/ 4 w 63"/>
                <a:gd name="T53" fmla="*/ 60 h 79"/>
                <a:gd name="T54" fmla="*/ 27 w 63"/>
                <a:gd name="T55" fmla="*/ 77 h 79"/>
                <a:gd name="T56" fmla="*/ 27 w 63"/>
                <a:gd name="T57" fmla="*/ 77 h 79"/>
                <a:gd name="T58" fmla="*/ 27 w 63"/>
                <a:gd name="T59" fmla="*/ 78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3" h="79">
                  <a:moveTo>
                    <a:pt x="27" y="78"/>
                  </a:moveTo>
                  <a:cubicBezTo>
                    <a:pt x="28" y="78"/>
                    <a:pt x="28" y="78"/>
                    <a:pt x="28" y="78"/>
                  </a:cubicBezTo>
                  <a:cubicBezTo>
                    <a:pt x="28" y="78"/>
                    <a:pt x="29" y="78"/>
                    <a:pt x="29" y="78"/>
                  </a:cubicBezTo>
                  <a:cubicBezTo>
                    <a:pt x="29" y="78"/>
                    <a:pt x="29" y="78"/>
                    <a:pt x="30" y="78"/>
                  </a:cubicBezTo>
                  <a:cubicBezTo>
                    <a:pt x="30" y="79"/>
                    <a:pt x="30" y="79"/>
                    <a:pt x="30" y="79"/>
                  </a:cubicBezTo>
                  <a:cubicBezTo>
                    <a:pt x="30" y="79"/>
                    <a:pt x="31" y="79"/>
                    <a:pt x="31" y="79"/>
                  </a:cubicBezTo>
                  <a:cubicBezTo>
                    <a:pt x="31" y="79"/>
                    <a:pt x="31" y="79"/>
                    <a:pt x="31" y="79"/>
                  </a:cubicBezTo>
                  <a:cubicBezTo>
                    <a:pt x="31" y="79"/>
                    <a:pt x="31" y="79"/>
                    <a:pt x="31" y="79"/>
                  </a:cubicBezTo>
                  <a:cubicBezTo>
                    <a:pt x="32" y="79"/>
                    <a:pt x="32" y="79"/>
                    <a:pt x="33" y="79"/>
                  </a:cubicBezTo>
                  <a:cubicBezTo>
                    <a:pt x="33" y="79"/>
                    <a:pt x="33" y="79"/>
                    <a:pt x="33" y="78"/>
                  </a:cubicBezTo>
                  <a:cubicBezTo>
                    <a:pt x="34" y="78"/>
                    <a:pt x="34" y="78"/>
                    <a:pt x="34" y="78"/>
                  </a:cubicBezTo>
                  <a:cubicBezTo>
                    <a:pt x="34" y="78"/>
                    <a:pt x="34" y="78"/>
                    <a:pt x="35" y="78"/>
                  </a:cubicBezTo>
                  <a:cubicBezTo>
                    <a:pt x="35" y="78"/>
                    <a:pt x="35" y="78"/>
                    <a:pt x="35" y="78"/>
                  </a:cubicBezTo>
                  <a:cubicBezTo>
                    <a:pt x="36" y="78"/>
                    <a:pt x="36" y="77"/>
                    <a:pt x="36" y="77"/>
                  </a:cubicBezTo>
                  <a:cubicBezTo>
                    <a:pt x="36" y="77"/>
                    <a:pt x="36" y="77"/>
                    <a:pt x="36" y="77"/>
                  </a:cubicBezTo>
                  <a:cubicBezTo>
                    <a:pt x="59" y="60"/>
                    <a:pt x="59" y="60"/>
                    <a:pt x="59" y="60"/>
                  </a:cubicBezTo>
                  <a:cubicBezTo>
                    <a:pt x="63" y="58"/>
                    <a:pt x="63" y="53"/>
                    <a:pt x="61" y="50"/>
                  </a:cubicBezTo>
                  <a:cubicBezTo>
                    <a:pt x="59" y="46"/>
                    <a:pt x="54" y="45"/>
                    <a:pt x="50" y="48"/>
                  </a:cubicBezTo>
                  <a:cubicBezTo>
                    <a:pt x="39" y="56"/>
                    <a:pt x="39" y="56"/>
                    <a:pt x="39" y="56"/>
                  </a:cubicBezTo>
                  <a:cubicBezTo>
                    <a:pt x="39" y="7"/>
                    <a:pt x="39" y="7"/>
                    <a:pt x="39" y="7"/>
                  </a:cubicBezTo>
                  <a:cubicBezTo>
                    <a:pt x="39" y="3"/>
                    <a:pt x="36" y="0"/>
                    <a:pt x="31" y="0"/>
                  </a:cubicBezTo>
                  <a:cubicBezTo>
                    <a:pt x="27" y="0"/>
                    <a:pt x="24" y="3"/>
                    <a:pt x="24" y="7"/>
                  </a:cubicBezTo>
                  <a:cubicBezTo>
                    <a:pt x="24" y="56"/>
                    <a:pt x="24" y="56"/>
                    <a:pt x="24" y="56"/>
                  </a:cubicBezTo>
                  <a:cubicBezTo>
                    <a:pt x="13" y="48"/>
                    <a:pt x="13" y="48"/>
                    <a:pt x="13" y="48"/>
                  </a:cubicBezTo>
                  <a:cubicBezTo>
                    <a:pt x="9" y="45"/>
                    <a:pt x="4" y="46"/>
                    <a:pt x="2" y="50"/>
                  </a:cubicBezTo>
                  <a:cubicBezTo>
                    <a:pt x="1" y="51"/>
                    <a:pt x="0" y="53"/>
                    <a:pt x="0" y="54"/>
                  </a:cubicBezTo>
                  <a:cubicBezTo>
                    <a:pt x="0" y="56"/>
                    <a:pt x="1" y="59"/>
                    <a:pt x="4" y="60"/>
                  </a:cubicBezTo>
                  <a:cubicBezTo>
                    <a:pt x="27" y="77"/>
                    <a:pt x="27" y="77"/>
                    <a:pt x="27" y="77"/>
                  </a:cubicBezTo>
                  <a:cubicBezTo>
                    <a:pt x="27" y="77"/>
                    <a:pt x="27" y="77"/>
                    <a:pt x="27" y="77"/>
                  </a:cubicBezTo>
                  <a:cubicBezTo>
                    <a:pt x="27" y="77"/>
                    <a:pt x="27" y="78"/>
                    <a:pt x="27" y="7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grpSp>
    </p:spTree>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27"/>
                                        </p:tgtEl>
                                        <p:attrNameLst>
                                          <p:attrName>style.visibility</p:attrName>
                                        </p:attrNameLst>
                                      </p:cBhvr>
                                      <p:to>
                                        <p:strVal val="visible"/>
                                      </p:to>
                                    </p:set>
                                    <p:animEffect transition="in" filter="fade">
                                      <p:cBhvr>
                                        <p:cTn id="7" dur="1000"/>
                                        <p:tgtEl>
                                          <p:spTgt spid="127"/>
                                        </p:tgtEl>
                                      </p:cBhvr>
                                    </p:animEffect>
                                    <p:anim calcmode="lin" valueType="num">
                                      <p:cBhvr>
                                        <p:cTn id="8" dur="1000" fill="hold"/>
                                        <p:tgtEl>
                                          <p:spTgt spid="127"/>
                                        </p:tgtEl>
                                        <p:attrNameLst>
                                          <p:attrName>ppt_x</p:attrName>
                                        </p:attrNameLst>
                                      </p:cBhvr>
                                      <p:tavLst>
                                        <p:tav tm="0">
                                          <p:val>
                                            <p:strVal val="#ppt_x"/>
                                          </p:val>
                                        </p:tav>
                                        <p:tav tm="100000">
                                          <p:val>
                                            <p:strVal val="#ppt_x"/>
                                          </p:val>
                                        </p:tav>
                                      </p:tavLst>
                                    </p:anim>
                                    <p:anim calcmode="lin" valueType="num">
                                      <p:cBhvr>
                                        <p:cTn id="9" dur="1000" fill="hold"/>
                                        <p:tgtEl>
                                          <p:spTgt spid="127"/>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21"/>
                                        </p:tgtEl>
                                        <p:attrNameLst>
                                          <p:attrName>style.visibility</p:attrName>
                                        </p:attrNameLst>
                                      </p:cBhvr>
                                      <p:to>
                                        <p:strVal val="visible"/>
                                      </p:to>
                                    </p:set>
                                    <p:animEffect transition="in" filter="fade">
                                      <p:cBhvr>
                                        <p:cTn id="12" dur="1000"/>
                                        <p:tgtEl>
                                          <p:spTgt spid="221"/>
                                        </p:tgtEl>
                                      </p:cBhvr>
                                    </p:animEffect>
                                    <p:anim calcmode="lin" valueType="num">
                                      <p:cBhvr>
                                        <p:cTn id="13" dur="1000" fill="hold"/>
                                        <p:tgtEl>
                                          <p:spTgt spid="221"/>
                                        </p:tgtEl>
                                        <p:attrNameLst>
                                          <p:attrName>ppt_x</p:attrName>
                                        </p:attrNameLst>
                                      </p:cBhvr>
                                      <p:tavLst>
                                        <p:tav tm="0">
                                          <p:val>
                                            <p:strVal val="#ppt_x"/>
                                          </p:val>
                                        </p:tav>
                                        <p:tav tm="100000">
                                          <p:val>
                                            <p:strVal val="#ppt_x"/>
                                          </p:val>
                                        </p:tav>
                                      </p:tavLst>
                                    </p:anim>
                                    <p:anim calcmode="lin" valueType="num">
                                      <p:cBhvr>
                                        <p:cTn id="14" dur="1000" fill="hold"/>
                                        <p:tgtEl>
                                          <p:spTgt spid="221"/>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164"/>
                                        </p:tgtEl>
                                        <p:attrNameLst>
                                          <p:attrName>style.visibility</p:attrName>
                                        </p:attrNameLst>
                                      </p:cBhvr>
                                      <p:to>
                                        <p:strVal val="visible"/>
                                      </p:to>
                                    </p:set>
                                    <p:animEffect transition="in" filter="fade">
                                      <p:cBhvr>
                                        <p:cTn id="19" dur="1000"/>
                                        <p:tgtEl>
                                          <p:spTgt spid="164"/>
                                        </p:tgtEl>
                                      </p:cBhvr>
                                    </p:animEffect>
                                    <p:anim calcmode="lin" valueType="num">
                                      <p:cBhvr>
                                        <p:cTn id="20" dur="1000" fill="hold"/>
                                        <p:tgtEl>
                                          <p:spTgt spid="164"/>
                                        </p:tgtEl>
                                        <p:attrNameLst>
                                          <p:attrName>ppt_x</p:attrName>
                                        </p:attrNameLst>
                                      </p:cBhvr>
                                      <p:tavLst>
                                        <p:tav tm="0">
                                          <p:val>
                                            <p:strVal val="#ppt_x"/>
                                          </p:val>
                                        </p:tav>
                                        <p:tav tm="100000">
                                          <p:val>
                                            <p:strVal val="#ppt_x"/>
                                          </p:val>
                                        </p:tav>
                                      </p:tavLst>
                                    </p:anim>
                                    <p:anim calcmode="lin" valueType="num">
                                      <p:cBhvr>
                                        <p:cTn id="21" dur="1000" fill="hold"/>
                                        <p:tgtEl>
                                          <p:spTgt spid="164"/>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229"/>
                                        </p:tgtEl>
                                        <p:attrNameLst>
                                          <p:attrName>style.visibility</p:attrName>
                                        </p:attrNameLst>
                                      </p:cBhvr>
                                      <p:to>
                                        <p:strVal val="visible"/>
                                      </p:to>
                                    </p:set>
                                    <p:animEffect transition="in" filter="fade">
                                      <p:cBhvr>
                                        <p:cTn id="24" dur="1000"/>
                                        <p:tgtEl>
                                          <p:spTgt spid="229"/>
                                        </p:tgtEl>
                                      </p:cBhvr>
                                    </p:animEffect>
                                    <p:anim calcmode="lin" valueType="num">
                                      <p:cBhvr>
                                        <p:cTn id="25" dur="1000" fill="hold"/>
                                        <p:tgtEl>
                                          <p:spTgt spid="229"/>
                                        </p:tgtEl>
                                        <p:attrNameLst>
                                          <p:attrName>ppt_x</p:attrName>
                                        </p:attrNameLst>
                                      </p:cBhvr>
                                      <p:tavLst>
                                        <p:tav tm="0">
                                          <p:val>
                                            <p:strVal val="#ppt_x"/>
                                          </p:val>
                                        </p:tav>
                                        <p:tav tm="100000">
                                          <p:val>
                                            <p:strVal val="#ppt_x"/>
                                          </p:val>
                                        </p:tav>
                                      </p:tavLst>
                                    </p:anim>
                                    <p:anim calcmode="lin" valueType="num">
                                      <p:cBhvr>
                                        <p:cTn id="26" dur="1000" fill="hold"/>
                                        <p:tgtEl>
                                          <p:spTgt spid="229"/>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182"/>
                                        </p:tgtEl>
                                        <p:attrNameLst>
                                          <p:attrName>style.visibility</p:attrName>
                                        </p:attrNameLst>
                                      </p:cBhvr>
                                      <p:to>
                                        <p:strVal val="visible"/>
                                      </p:to>
                                    </p:set>
                                    <p:animEffect transition="in" filter="fade">
                                      <p:cBhvr>
                                        <p:cTn id="31" dur="1000"/>
                                        <p:tgtEl>
                                          <p:spTgt spid="182"/>
                                        </p:tgtEl>
                                      </p:cBhvr>
                                    </p:animEffect>
                                    <p:anim calcmode="lin" valueType="num">
                                      <p:cBhvr>
                                        <p:cTn id="32" dur="1000" fill="hold"/>
                                        <p:tgtEl>
                                          <p:spTgt spid="182"/>
                                        </p:tgtEl>
                                        <p:attrNameLst>
                                          <p:attrName>ppt_x</p:attrName>
                                        </p:attrNameLst>
                                      </p:cBhvr>
                                      <p:tavLst>
                                        <p:tav tm="0">
                                          <p:val>
                                            <p:strVal val="#ppt_x"/>
                                          </p:val>
                                        </p:tav>
                                        <p:tav tm="100000">
                                          <p:val>
                                            <p:strVal val="#ppt_x"/>
                                          </p:val>
                                        </p:tav>
                                      </p:tavLst>
                                    </p:anim>
                                    <p:anim calcmode="lin" valueType="num">
                                      <p:cBhvr>
                                        <p:cTn id="33" dur="1000" fill="hold"/>
                                        <p:tgtEl>
                                          <p:spTgt spid="182"/>
                                        </p:tgtEl>
                                        <p:attrNameLst>
                                          <p:attrName>ppt_y</p:attrName>
                                        </p:attrNameLst>
                                      </p:cBhvr>
                                      <p:tavLst>
                                        <p:tav tm="0">
                                          <p:val>
                                            <p:strVal val="#ppt_y+.1"/>
                                          </p:val>
                                        </p:tav>
                                        <p:tav tm="100000">
                                          <p:val>
                                            <p:strVal val="#ppt_y"/>
                                          </p:val>
                                        </p:tav>
                                      </p:tavLst>
                                    </p:anim>
                                  </p:childTnLst>
                                </p:cTn>
                              </p:par>
                              <p:par>
                                <p:cTn id="34" presetID="42" presetClass="entr" presetSubtype="0" fill="hold" nodeType="withEffect">
                                  <p:stCondLst>
                                    <p:cond delay="0"/>
                                  </p:stCondLst>
                                  <p:childTnLst>
                                    <p:set>
                                      <p:cBhvr>
                                        <p:cTn id="35" dur="1" fill="hold">
                                          <p:stCondLst>
                                            <p:cond delay="0"/>
                                          </p:stCondLst>
                                        </p:cTn>
                                        <p:tgtEl>
                                          <p:spTgt spid="247"/>
                                        </p:tgtEl>
                                        <p:attrNameLst>
                                          <p:attrName>style.visibility</p:attrName>
                                        </p:attrNameLst>
                                      </p:cBhvr>
                                      <p:to>
                                        <p:strVal val="visible"/>
                                      </p:to>
                                    </p:set>
                                    <p:animEffect transition="in" filter="fade">
                                      <p:cBhvr>
                                        <p:cTn id="36" dur="1000"/>
                                        <p:tgtEl>
                                          <p:spTgt spid="247"/>
                                        </p:tgtEl>
                                      </p:cBhvr>
                                    </p:animEffect>
                                    <p:anim calcmode="lin" valueType="num">
                                      <p:cBhvr>
                                        <p:cTn id="37" dur="1000" fill="hold"/>
                                        <p:tgtEl>
                                          <p:spTgt spid="247"/>
                                        </p:tgtEl>
                                        <p:attrNameLst>
                                          <p:attrName>ppt_x</p:attrName>
                                        </p:attrNameLst>
                                      </p:cBhvr>
                                      <p:tavLst>
                                        <p:tav tm="0">
                                          <p:val>
                                            <p:strVal val="#ppt_x"/>
                                          </p:val>
                                        </p:tav>
                                        <p:tav tm="100000">
                                          <p:val>
                                            <p:strVal val="#ppt_x"/>
                                          </p:val>
                                        </p:tav>
                                      </p:tavLst>
                                    </p:anim>
                                    <p:anim calcmode="lin" valueType="num">
                                      <p:cBhvr>
                                        <p:cTn id="38" dur="1000" fill="hold"/>
                                        <p:tgtEl>
                                          <p:spTgt spid="247"/>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nodeType="clickEffect">
                                  <p:stCondLst>
                                    <p:cond delay="0"/>
                                  </p:stCondLst>
                                  <p:childTnLst>
                                    <p:set>
                                      <p:cBhvr>
                                        <p:cTn id="42" dur="1" fill="hold">
                                          <p:stCondLst>
                                            <p:cond delay="0"/>
                                          </p:stCondLst>
                                        </p:cTn>
                                        <p:tgtEl>
                                          <p:spTgt spid="200"/>
                                        </p:tgtEl>
                                        <p:attrNameLst>
                                          <p:attrName>style.visibility</p:attrName>
                                        </p:attrNameLst>
                                      </p:cBhvr>
                                      <p:to>
                                        <p:strVal val="visible"/>
                                      </p:to>
                                    </p:set>
                                    <p:animEffect transition="in" filter="fade">
                                      <p:cBhvr>
                                        <p:cTn id="43" dur="1000"/>
                                        <p:tgtEl>
                                          <p:spTgt spid="200"/>
                                        </p:tgtEl>
                                      </p:cBhvr>
                                    </p:animEffect>
                                    <p:anim calcmode="lin" valueType="num">
                                      <p:cBhvr>
                                        <p:cTn id="44" dur="1000" fill="hold"/>
                                        <p:tgtEl>
                                          <p:spTgt spid="200"/>
                                        </p:tgtEl>
                                        <p:attrNameLst>
                                          <p:attrName>ppt_x</p:attrName>
                                        </p:attrNameLst>
                                      </p:cBhvr>
                                      <p:tavLst>
                                        <p:tav tm="0">
                                          <p:val>
                                            <p:strVal val="#ppt_x"/>
                                          </p:val>
                                        </p:tav>
                                        <p:tav tm="100000">
                                          <p:val>
                                            <p:strVal val="#ppt_x"/>
                                          </p:val>
                                        </p:tav>
                                      </p:tavLst>
                                    </p:anim>
                                    <p:anim calcmode="lin" valueType="num">
                                      <p:cBhvr>
                                        <p:cTn id="45" dur="1000" fill="hold"/>
                                        <p:tgtEl>
                                          <p:spTgt spid="200"/>
                                        </p:tgtEl>
                                        <p:attrNameLst>
                                          <p:attrName>ppt_y</p:attrName>
                                        </p:attrNameLst>
                                      </p:cBhvr>
                                      <p:tavLst>
                                        <p:tav tm="0">
                                          <p:val>
                                            <p:strVal val="#ppt_y+.1"/>
                                          </p:val>
                                        </p:tav>
                                        <p:tav tm="100000">
                                          <p:val>
                                            <p:strVal val="#ppt_y"/>
                                          </p:val>
                                        </p:tav>
                                      </p:tavLst>
                                    </p:anim>
                                  </p:childTnLst>
                                </p:cTn>
                              </p:par>
                              <p:par>
                                <p:cTn id="46" presetID="42" presetClass="entr" presetSubtype="0" fill="hold" nodeType="withEffect">
                                  <p:stCondLst>
                                    <p:cond delay="0"/>
                                  </p:stCondLst>
                                  <p:childTnLst>
                                    <p:set>
                                      <p:cBhvr>
                                        <p:cTn id="47" dur="1" fill="hold">
                                          <p:stCondLst>
                                            <p:cond delay="0"/>
                                          </p:stCondLst>
                                        </p:cTn>
                                        <p:tgtEl>
                                          <p:spTgt spid="257"/>
                                        </p:tgtEl>
                                        <p:attrNameLst>
                                          <p:attrName>style.visibility</p:attrName>
                                        </p:attrNameLst>
                                      </p:cBhvr>
                                      <p:to>
                                        <p:strVal val="visible"/>
                                      </p:to>
                                    </p:set>
                                    <p:animEffect transition="in" filter="fade">
                                      <p:cBhvr>
                                        <p:cTn id="48" dur="1000"/>
                                        <p:tgtEl>
                                          <p:spTgt spid="257"/>
                                        </p:tgtEl>
                                      </p:cBhvr>
                                    </p:animEffect>
                                    <p:anim calcmode="lin" valueType="num">
                                      <p:cBhvr>
                                        <p:cTn id="49" dur="1000" fill="hold"/>
                                        <p:tgtEl>
                                          <p:spTgt spid="257"/>
                                        </p:tgtEl>
                                        <p:attrNameLst>
                                          <p:attrName>ppt_x</p:attrName>
                                        </p:attrNameLst>
                                      </p:cBhvr>
                                      <p:tavLst>
                                        <p:tav tm="0">
                                          <p:val>
                                            <p:strVal val="#ppt_x"/>
                                          </p:val>
                                        </p:tav>
                                        <p:tav tm="100000">
                                          <p:val>
                                            <p:strVal val="#ppt_x"/>
                                          </p:val>
                                        </p:tav>
                                      </p:tavLst>
                                    </p:anim>
                                    <p:anim calcmode="lin" valueType="num">
                                      <p:cBhvr>
                                        <p:cTn id="50" dur="1000" fill="hold"/>
                                        <p:tgtEl>
                                          <p:spTgt spid="257"/>
                                        </p:tgtEl>
                                        <p:attrNameLst>
                                          <p:attrName>ppt_y</p:attrName>
                                        </p:attrNameLst>
                                      </p:cBhvr>
                                      <p:tavLst>
                                        <p:tav tm="0">
                                          <p:val>
                                            <p:strVal val="#ppt_y+.1"/>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6" presetClass="emph" presetSubtype="0" fill="hold" nodeType="clickEffect">
                                  <p:stCondLst>
                                    <p:cond delay="0"/>
                                  </p:stCondLst>
                                  <p:childTnLst>
                                    <p:animEffect transition="out" filter="fade">
                                      <p:cBhvr>
                                        <p:cTn id="54" dur="500" tmFilter="0, 0; .2, .5; .8, .5; 1, 0"/>
                                        <p:tgtEl>
                                          <p:spTgt spid="127"/>
                                        </p:tgtEl>
                                      </p:cBhvr>
                                    </p:animEffect>
                                    <p:animScale>
                                      <p:cBhvr>
                                        <p:cTn id="55" dur="250" autoRev="1" fill="hold"/>
                                        <p:tgtEl>
                                          <p:spTgt spid="127"/>
                                        </p:tgtEl>
                                      </p:cBhvr>
                                      <p:by x="105000" y="105000"/>
                                    </p:animScale>
                                  </p:childTnLst>
                                </p:cTn>
                              </p:par>
                              <p:par>
                                <p:cTn id="56" presetID="26" presetClass="emph" presetSubtype="0" fill="hold" nodeType="withEffect">
                                  <p:stCondLst>
                                    <p:cond delay="0"/>
                                  </p:stCondLst>
                                  <p:childTnLst>
                                    <p:animEffect transition="out" filter="fade">
                                      <p:cBhvr>
                                        <p:cTn id="57" dur="500" tmFilter="0, 0; .2, .5; .8, .5; 1, 0"/>
                                        <p:tgtEl>
                                          <p:spTgt spid="221"/>
                                        </p:tgtEl>
                                      </p:cBhvr>
                                    </p:animEffect>
                                    <p:animScale>
                                      <p:cBhvr>
                                        <p:cTn id="58" dur="250" autoRev="1" fill="hold"/>
                                        <p:tgtEl>
                                          <p:spTgt spid="221"/>
                                        </p:tgtEl>
                                      </p:cBhvr>
                                      <p:by x="105000" y="105000"/>
                                    </p:animScale>
                                  </p:childTnLst>
                                </p:cTn>
                              </p:par>
                            </p:childTnLst>
                          </p:cTn>
                        </p:par>
                      </p:childTnLst>
                    </p:cTn>
                  </p:par>
                  <p:par>
                    <p:cTn id="59" fill="hold">
                      <p:stCondLst>
                        <p:cond delay="indefinite"/>
                      </p:stCondLst>
                      <p:childTnLst>
                        <p:par>
                          <p:cTn id="60" fill="hold">
                            <p:stCondLst>
                              <p:cond delay="0"/>
                            </p:stCondLst>
                            <p:childTnLst>
                              <p:par>
                                <p:cTn id="61" presetID="26" presetClass="emph" presetSubtype="0" fill="hold" nodeType="clickEffect">
                                  <p:stCondLst>
                                    <p:cond delay="0"/>
                                  </p:stCondLst>
                                  <p:childTnLst>
                                    <p:animEffect transition="out" filter="fade">
                                      <p:cBhvr>
                                        <p:cTn id="62" dur="500" tmFilter="0, 0; .2, .5; .8, .5; 1, 0"/>
                                        <p:tgtEl>
                                          <p:spTgt spid="164"/>
                                        </p:tgtEl>
                                      </p:cBhvr>
                                    </p:animEffect>
                                    <p:animScale>
                                      <p:cBhvr>
                                        <p:cTn id="63" dur="250" autoRev="1" fill="hold"/>
                                        <p:tgtEl>
                                          <p:spTgt spid="164"/>
                                        </p:tgtEl>
                                      </p:cBhvr>
                                      <p:by x="105000" y="105000"/>
                                    </p:animScale>
                                  </p:childTnLst>
                                </p:cTn>
                              </p:par>
                              <p:par>
                                <p:cTn id="64" presetID="26" presetClass="emph" presetSubtype="0" fill="hold" nodeType="withEffect">
                                  <p:stCondLst>
                                    <p:cond delay="0"/>
                                  </p:stCondLst>
                                  <p:childTnLst>
                                    <p:animEffect transition="out" filter="fade">
                                      <p:cBhvr>
                                        <p:cTn id="65" dur="500" tmFilter="0, 0; .2, .5; .8, .5; 1, 0"/>
                                        <p:tgtEl>
                                          <p:spTgt spid="229"/>
                                        </p:tgtEl>
                                      </p:cBhvr>
                                    </p:animEffect>
                                    <p:animScale>
                                      <p:cBhvr>
                                        <p:cTn id="66" dur="250" autoRev="1" fill="hold"/>
                                        <p:tgtEl>
                                          <p:spTgt spid="229"/>
                                        </p:tgtEl>
                                      </p:cBhvr>
                                      <p:by x="105000" y="105000"/>
                                    </p:animScale>
                                  </p:childTnLst>
                                </p:cTn>
                              </p:par>
                            </p:childTnLst>
                          </p:cTn>
                        </p:par>
                      </p:childTnLst>
                    </p:cTn>
                  </p:par>
                  <p:par>
                    <p:cTn id="67" fill="hold">
                      <p:stCondLst>
                        <p:cond delay="indefinite"/>
                      </p:stCondLst>
                      <p:childTnLst>
                        <p:par>
                          <p:cTn id="68" fill="hold">
                            <p:stCondLst>
                              <p:cond delay="0"/>
                            </p:stCondLst>
                            <p:childTnLst>
                              <p:par>
                                <p:cTn id="69" presetID="26" presetClass="emph" presetSubtype="0" fill="hold" nodeType="clickEffect">
                                  <p:stCondLst>
                                    <p:cond delay="0"/>
                                  </p:stCondLst>
                                  <p:childTnLst>
                                    <p:animEffect transition="out" filter="fade">
                                      <p:cBhvr>
                                        <p:cTn id="70" dur="500" tmFilter="0, 0; .2, .5; .8, .5; 1, 0"/>
                                        <p:tgtEl>
                                          <p:spTgt spid="182"/>
                                        </p:tgtEl>
                                      </p:cBhvr>
                                    </p:animEffect>
                                    <p:animScale>
                                      <p:cBhvr>
                                        <p:cTn id="71" dur="250" autoRev="1" fill="hold"/>
                                        <p:tgtEl>
                                          <p:spTgt spid="182"/>
                                        </p:tgtEl>
                                      </p:cBhvr>
                                      <p:by x="105000" y="105000"/>
                                    </p:animScale>
                                  </p:childTnLst>
                                </p:cTn>
                              </p:par>
                              <p:par>
                                <p:cTn id="72" presetID="26" presetClass="emph" presetSubtype="0" fill="hold" nodeType="withEffect">
                                  <p:stCondLst>
                                    <p:cond delay="0"/>
                                  </p:stCondLst>
                                  <p:childTnLst>
                                    <p:animEffect transition="out" filter="fade">
                                      <p:cBhvr>
                                        <p:cTn id="73" dur="500" tmFilter="0, 0; .2, .5; .8, .5; 1, 0"/>
                                        <p:tgtEl>
                                          <p:spTgt spid="247"/>
                                        </p:tgtEl>
                                      </p:cBhvr>
                                    </p:animEffect>
                                    <p:animScale>
                                      <p:cBhvr>
                                        <p:cTn id="74" dur="250" autoRev="1" fill="hold"/>
                                        <p:tgtEl>
                                          <p:spTgt spid="247"/>
                                        </p:tgtEl>
                                      </p:cBhvr>
                                      <p:by x="105000" y="105000"/>
                                    </p:animScale>
                                  </p:childTnLst>
                                </p:cTn>
                              </p:par>
                            </p:childTnLst>
                          </p:cTn>
                        </p:par>
                      </p:childTnLst>
                    </p:cTn>
                  </p:par>
                  <p:par>
                    <p:cTn id="75" fill="hold">
                      <p:stCondLst>
                        <p:cond delay="indefinite"/>
                      </p:stCondLst>
                      <p:childTnLst>
                        <p:par>
                          <p:cTn id="76" fill="hold">
                            <p:stCondLst>
                              <p:cond delay="0"/>
                            </p:stCondLst>
                            <p:childTnLst>
                              <p:par>
                                <p:cTn id="77" presetID="26" presetClass="emph" presetSubtype="0" fill="hold" nodeType="clickEffect">
                                  <p:stCondLst>
                                    <p:cond delay="0"/>
                                  </p:stCondLst>
                                  <p:childTnLst>
                                    <p:animEffect transition="out" filter="fade">
                                      <p:cBhvr>
                                        <p:cTn id="78" dur="500" tmFilter="0, 0; .2, .5; .8, .5; 1, 0"/>
                                        <p:tgtEl>
                                          <p:spTgt spid="200"/>
                                        </p:tgtEl>
                                      </p:cBhvr>
                                    </p:animEffect>
                                    <p:animScale>
                                      <p:cBhvr>
                                        <p:cTn id="79" dur="250" autoRev="1" fill="hold"/>
                                        <p:tgtEl>
                                          <p:spTgt spid="200"/>
                                        </p:tgtEl>
                                      </p:cBhvr>
                                      <p:by x="105000" y="105000"/>
                                    </p:animScale>
                                  </p:childTnLst>
                                </p:cTn>
                              </p:par>
                              <p:par>
                                <p:cTn id="80" presetID="26" presetClass="emph" presetSubtype="0" fill="hold" nodeType="withEffect">
                                  <p:stCondLst>
                                    <p:cond delay="0"/>
                                  </p:stCondLst>
                                  <p:childTnLst>
                                    <p:animEffect transition="out" filter="fade">
                                      <p:cBhvr>
                                        <p:cTn id="81" dur="500" tmFilter="0, 0; .2, .5; .8, .5; 1, 0"/>
                                        <p:tgtEl>
                                          <p:spTgt spid="257"/>
                                        </p:tgtEl>
                                      </p:cBhvr>
                                    </p:animEffect>
                                    <p:animScale>
                                      <p:cBhvr>
                                        <p:cTn id="82" dur="250" autoRev="1" fill="hold"/>
                                        <p:tgtEl>
                                          <p:spTgt spid="25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组合 1"/>
          <p:cNvGrpSpPr/>
          <p:nvPr/>
        </p:nvGrpSpPr>
        <p:grpSpPr>
          <a:xfrm>
            <a:off x="1646925" y="1956583"/>
            <a:ext cx="2044718" cy="4258979"/>
            <a:chOff x="1313251" y="1526237"/>
            <a:chExt cx="1630450" cy="3396092"/>
          </a:xfrm>
        </p:grpSpPr>
        <p:sp>
          <p:nvSpPr>
            <p:cNvPr id="21" name="圆角矩形 20"/>
            <p:cNvSpPr/>
            <p:nvPr/>
          </p:nvSpPr>
          <p:spPr>
            <a:xfrm>
              <a:off x="1313251" y="1526237"/>
              <a:ext cx="1630450" cy="3396092"/>
            </a:xfrm>
            <a:prstGeom prst="roundRect">
              <a:avLst>
                <a:gd name="adj" fmla="val 50000"/>
              </a:avLst>
            </a:prstGeom>
            <a:gradFill flip="none" rotWithShape="1">
              <a:gsLst>
                <a:gs pos="0">
                  <a:srgbClr val="F0F0F0"/>
                </a:gs>
                <a:gs pos="100000">
                  <a:srgbClr val="F1F1F1"/>
                </a:gs>
              </a:gsLst>
              <a:lin ang="2700000" scaled="1"/>
              <a:tileRect/>
            </a:gradFill>
            <a:ln w="38100">
              <a:gradFill flip="none" rotWithShape="1">
                <a:gsLst>
                  <a:gs pos="100000">
                    <a:srgbClr val="FFFFFF"/>
                  </a:gs>
                  <a:gs pos="0">
                    <a:srgbClr val="CECED0"/>
                  </a:gs>
                </a:gsLst>
                <a:lin ang="13500000" scaled="1"/>
                <a:tileRect/>
              </a:gradFill>
            </a:ln>
            <a:effectLst>
              <a:outerShdw blurRad="190500" dist="88900" dir="2700000" algn="t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028" tIns="45514" rIns="91028" bIns="45514" anchor="ctr"/>
            <a:lstStyle/>
            <a:p>
              <a:pPr algn="ctr">
                <a:defRPr/>
              </a:pPr>
              <a:endParaRPr lang="zh-CN" altLang="en-US" sz="2255"/>
            </a:p>
          </p:txBody>
        </p:sp>
        <p:sp>
          <p:nvSpPr>
            <p:cNvPr id="23" name="椭圆 22"/>
            <p:cNvSpPr/>
            <p:nvPr/>
          </p:nvSpPr>
          <p:spPr>
            <a:xfrm>
              <a:off x="1526248" y="1669424"/>
              <a:ext cx="1204455" cy="1189506"/>
            </a:xfrm>
            <a:prstGeom prst="ellipse">
              <a:avLst/>
            </a:prstGeom>
            <a:solidFill>
              <a:schemeClr val="accent3"/>
            </a:solidFill>
            <a:ln>
              <a:noFill/>
            </a:ln>
            <a:effectLst>
              <a:innerShdw blurRad="88900" dist="635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endParaRPr lang="zh-CN" altLang="en-US" sz="4015" dirty="0">
                <a:latin typeface="+mj-lt"/>
                <a:ea typeface="方正超粗黑简体" panose="03000509000000000000" pitchFamily="65" charset="-122"/>
              </a:endParaRPr>
            </a:p>
          </p:txBody>
        </p:sp>
        <p:sp>
          <p:nvSpPr>
            <p:cNvPr id="24" name="椭圆 23"/>
            <p:cNvSpPr/>
            <p:nvPr/>
          </p:nvSpPr>
          <p:spPr>
            <a:xfrm>
              <a:off x="1640473" y="1775955"/>
              <a:ext cx="976005" cy="963892"/>
            </a:xfrm>
            <a:prstGeom prst="ellipse">
              <a:avLst/>
            </a:prstGeom>
            <a:gradFill flip="none" rotWithShape="1">
              <a:gsLst>
                <a:gs pos="0">
                  <a:srgbClr val="F0F0F0"/>
                </a:gs>
                <a:gs pos="100000">
                  <a:srgbClr val="F1F1F1"/>
                </a:gs>
              </a:gsLst>
              <a:lin ang="2700000" scaled="1"/>
              <a:tileRect/>
            </a:gradFill>
            <a:ln w="28575">
              <a:gradFill flip="none" rotWithShape="1">
                <a:gsLst>
                  <a:gs pos="100000">
                    <a:srgbClr val="FFFFFF"/>
                  </a:gs>
                  <a:gs pos="0">
                    <a:srgbClr val="CECED0"/>
                  </a:gs>
                </a:gsLst>
                <a:lin ang="13500000" scaled="1"/>
                <a:tileRect/>
              </a:gradFill>
            </a:ln>
            <a:effectLst>
              <a:outerShdw blurRad="190500" dist="88900" dir="2700000" algn="t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028" tIns="45514" rIns="91028" bIns="45514" anchor="ctr"/>
            <a:lstStyle/>
            <a:p>
              <a:pPr algn="ctr">
                <a:defRPr/>
              </a:pPr>
              <a:endParaRPr lang="zh-CN" altLang="en-US" sz="2255"/>
            </a:p>
          </p:txBody>
        </p:sp>
        <p:sp>
          <p:nvSpPr>
            <p:cNvPr id="25" name="椭圆 24"/>
            <p:cNvSpPr/>
            <p:nvPr/>
          </p:nvSpPr>
          <p:spPr>
            <a:xfrm>
              <a:off x="1604654" y="1750691"/>
              <a:ext cx="1027169" cy="1014420"/>
            </a:xfrm>
            <a:prstGeom prst="ellipse">
              <a:avLst/>
            </a:prstGeom>
            <a:noFill/>
            <a:ln>
              <a:noFill/>
            </a:ln>
            <a:effectLst>
              <a:innerShdw blurRad="88900" dist="635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endParaRPr lang="zh-CN" altLang="en-US" sz="4015" dirty="0">
                <a:solidFill>
                  <a:srgbClr val="0087CF"/>
                </a:solidFill>
                <a:latin typeface="+mj-lt"/>
                <a:ea typeface="方正超粗黑简体" panose="03000509000000000000" pitchFamily="65" charset="-122"/>
              </a:endParaRPr>
            </a:p>
          </p:txBody>
        </p:sp>
        <p:sp>
          <p:nvSpPr>
            <p:cNvPr id="28" name="圆角矩形 27"/>
            <p:cNvSpPr/>
            <p:nvPr/>
          </p:nvSpPr>
          <p:spPr>
            <a:xfrm>
              <a:off x="1453215" y="4278035"/>
              <a:ext cx="1330425" cy="37505"/>
            </a:xfrm>
            <a:prstGeom prst="roundRect">
              <a:avLst>
                <a:gd name="adj" fmla="val 50000"/>
              </a:avLst>
            </a:prstGeom>
            <a:gradFill flip="none" rotWithShape="1">
              <a:gsLst>
                <a:gs pos="28000">
                  <a:srgbClr val="E6E6E6"/>
                </a:gs>
                <a:gs pos="46000">
                  <a:srgbClr val="F9F9F9"/>
                </a:gs>
                <a:gs pos="0">
                  <a:srgbClr val="E6E6E6"/>
                </a:gs>
              </a:gsLst>
              <a:lin ang="5400000" scaled="0"/>
              <a:tileRect/>
            </a:gradFill>
            <a:ln w="76200" cap="flat" cmpd="sng" algn="ctr">
              <a:noFill/>
              <a:prstDash val="solid"/>
              <a:miter lim="800000"/>
            </a:ln>
            <a:effectLst/>
          </p:spPr>
          <p:txBody>
            <a:bodyPr lIns="91028" tIns="45514" rIns="91028" bIns="45514" anchor="ctr"/>
            <a:lstStyle/>
            <a:p>
              <a:pPr algn="ctr">
                <a:defRPr/>
              </a:pPr>
              <a:endParaRPr lang="zh-CN" altLang="en-US" sz="2255" kern="0">
                <a:solidFill>
                  <a:prstClr val="white"/>
                </a:solidFill>
                <a:latin typeface="Arial" panose="020B0604020202020204"/>
                <a:ea typeface="微软雅黑" panose="020B0503020204020204" pitchFamily="34" charset="-122"/>
              </a:endParaRPr>
            </a:p>
          </p:txBody>
        </p:sp>
        <p:sp>
          <p:nvSpPr>
            <p:cNvPr id="20495" name="文本框 28"/>
            <p:cNvSpPr txBox="1">
              <a:spLocks noChangeArrowheads="1"/>
            </p:cNvSpPr>
            <p:nvPr/>
          </p:nvSpPr>
          <p:spPr bwMode="auto">
            <a:xfrm>
              <a:off x="1862090" y="4353044"/>
              <a:ext cx="522388" cy="5657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028" tIns="45514" rIns="91028" bIns="45514">
              <a:spAutoFit/>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r>
                <a:rPr lang="en-US" altLang="zh-CN" sz="4015">
                  <a:solidFill>
                    <a:srgbClr val="595959"/>
                  </a:solidFill>
                  <a:latin typeface="Impact" panose="020B0806030902050204" pitchFamily="34" charset="0"/>
                </a:rPr>
                <a:t>01</a:t>
              </a:r>
              <a:endParaRPr lang="zh-CN" altLang="en-US" sz="4015">
                <a:solidFill>
                  <a:srgbClr val="595959"/>
                </a:solidFill>
                <a:latin typeface="Impact" panose="020B0806030902050204" pitchFamily="34" charset="0"/>
              </a:endParaRPr>
            </a:p>
          </p:txBody>
        </p:sp>
        <p:sp>
          <p:nvSpPr>
            <p:cNvPr id="20541" name="Freeform 7"/>
            <p:cNvSpPr>
              <a:spLocks noEditPoints="1"/>
            </p:cNvSpPr>
            <p:nvPr/>
          </p:nvSpPr>
          <p:spPr bwMode="auto">
            <a:xfrm>
              <a:off x="1798796" y="1868984"/>
              <a:ext cx="653187" cy="665083"/>
            </a:xfrm>
            <a:custGeom>
              <a:avLst/>
              <a:gdLst>
                <a:gd name="T0" fmla="*/ 423060 w 1749"/>
                <a:gd name="T1" fmla="*/ 695919 h 1799"/>
                <a:gd name="T2" fmla="*/ 213638 w 1749"/>
                <a:gd name="T3" fmla="*/ 625482 h 1799"/>
                <a:gd name="T4" fmla="*/ 214575 w 1749"/>
                <a:gd name="T5" fmla="*/ 625012 h 1799"/>
                <a:gd name="T6" fmla="*/ 255335 w 1749"/>
                <a:gd name="T7" fmla="*/ 609986 h 1799"/>
                <a:gd name="T8" fmla="*/ 325611 w 1749"/>
                <a:gd name="T9" fmla="*/ 514191 h 1799"/>
                <a:gd name="T10" fmla="*/ 323737 w 1749"/>
                <a:gd name="T11" fmla="*/ 508087 h 1799"/>
                <a:gd name="T12" fmla="*/ 397761 w 1749"/>
                <a:gd name="T13" fmla="*/ 538140 h 1799"/>
                <a:gd name="T14" fmla="*/ 416032 w 1749"/>
                <a:gd name="T15" fmla="*/ 539548 h 1799"/>
                <a:gd name="T16" fmla="*/ 473658 w 1749"/>
                <a:gd name="T17" fmla="*/ 525931 h 1799"/>
                <a:gd name="T18" fmla="*/ 497552 w 1749"/>
                <a:gd name="T19" fmla="*/ 510434 h 1799"/>
                <a:gd name="T20" fmla="*/ 498489 w 1749"/>
                <a:gd name="T21" fmla="*/ 516539 h 1799"/>
                <a:gd name="T22" fmla="*/ 567359 w 1749"/>
                <a:gd name="T23" fmla="*/ 609986 h 1799"/>
                <a:gd name="T24" fmla="*/ 607182 w 1749"/>
                <a:gd name="T25" fmla="*/ 624543 h 1799"/>
                <a:gd name="T26" fmla="*/ 565954 w 1749"/>
                <a:gd name="T27" fmla="*/ 658352 h 1799"/>
                <a:gd name="T28" fmla="*/ 423060 w 1749"/>
                <a:gd name="T29" fmla="*/ 695919 h 1799"/>
                <a:gd name="T30" fmla="*/ 378552 w 1749"/>
                <a:gd name="T31" fmla="*/ 281749 h 1799"/>
                <a:gd name="T32" fmla="*/ 337792 w 1749"/>
                <a:gd name="T33" fmla="*/ 203329 h 1799"/>
                <a:gd name="T34" fmla="*/ 417906 w 1749"/>
                <a:gd name="T35" fmla="*/ 291140 h 1799"/>
                <a:gd name="T36" fmla="*/ 458666 w 1749"/>
                <a:gd name="T37" fmla="*/ 296306 h 1799"/>
                <a:gd name="T38" fmla="*/ 396824 w 1749"/>
                <a:gd name="T39" fmla="*/ 223990 h 1799"/>
                <a:gd name="T40" fmla="*/ 484903 w 1749"/>
                <a:gd name="T41" fmla="*/ 296306 h 1799"/>
                <a:gd name="T42" fmla="*/ 547214 w 1749"/>
                <a:gd name="T43" fmla="*/ 284096 h 1799"/>
                <a:gd name="T44" fmla="*/ 526599 w 1749"/>
                <a:gd name="T45" fmla="*/ 453146 h 1799"/>
                <a:gd name="T46" fmla="*/ 507859 w 1749"/>
                <a:gd name="T47" fmla="*/ 478972 h 1799"/>
                <a:gd name="T48" fmla="*/ 467568 w 1749"/>
                <a:gd name="T49" fmla="*/ 511374 h 1799"/>
                <a:gd name="T50" fmla="*/ 416032 w 1749"/>
                <a:gd name="T51" fmla="*/ 523583 h 1799"/>
                <a:gd name="T52" fmla="*/ 399635 w 1749"/>
                <a:gd name="T53" fmla="*/ 522644 h 1799"/>
                <a:gd name="T54" fmla="*/ 310619 w 1749"/>
                <a:gd name="T55" fmla="*/ 475685 h 1799"/>
                <a:gd name="T56" fmla="*/ 302186 w 1749"/>
                <a:gd name="T57" fmla="*/ 465355 h 1799"/>
                <a:gd name="T58" fmla="*/ 261426 w 1749"/>
                <a:gd name="T59" fmla="*/ 327767 h 1799"/>
                <a:gd name="T60" fmla="*/ 279697 w 1749"/>
                <a:gd name="T61" fmla="*/ 204737 h 1799"/>
                <a:gd name="T62" fmla="*/ 378552 w 1749"/>
                <a:gd name="T63" fmla="*/ 281749 h 1799"/>
                <a:gd name="T64" fmla="*/ 381363 w 1749"/>
                <a:gd name="T65" fmla="*/ 0 h 1799"/>
                <a:gd name="T66" fmla="*/ 327953 w 1749"/>
                <a:gd name="T67" fmla="*/ 5165 h 1799"/>
                <a:gd name="T68" fmla="*/ 150390 w 1749"/>
                <a:gd name="T69" fmla="*/ 256391 h 1799"/>
                <a:gd name="T70" fmla="*/ 280634 w 1749"/>
                <a:gd name="T71" fmla="*/ 492121 h 1799"/>
                <a:gd name="T72" fmla="*/ 303591 w 1749"/>
                <a:gd name="T73" fmla="*/ 490712 h 1799"/>
                <a:gd name="T74" fmla="*/ 308276 w 1749"/>
                <a:gd name="T75" fmla="*/ 495408 h 1799"/>
                <a:gd name="T76" fmla="*/ 249713 w 1749"/>
                <a:gd name="T77" fmla="*/ 593550 h 1799"/>
                <a:gd name="T78" fmla="*/ 0 w 1749"/>
                <a:gd name="T79" fmla="*/ 844776 h 1799"/>
                <a:gd name="T80" fmla="*/ 819415 w 1749"/>
                <a:gd name="T81" fmla="*/ 844776 h 1799"/>
                <a:gd name="T82" fmla="*/ 572981 w 1749"/>
                <a:gd name="T83" fmla="*/ 593550 h 1799"/>
                <a:gd name="T84" fmla="*/ 513950 w 1749"/>
                <a:gd name="T85" fmla="*/ 501982 h 1799"/>
                <a:gd name="T86" fmla="*/ 515355 w 1749"/>
                <a:gd name="T87" fmla="*/ 501982 h 1799"/>
                <a:gd name="T88" fmla="*/ 668556 w 1749"/>
                <a:gd name="T89" fmla="*/ 372378 h 1799"/>
                <a:gd name="T90" fmla="*/ 576261 w 1749"/>
                <a:gd name="T91" fmla="*/ 70907 h 1799"/>
                <a:gd name="T92" fmla="*/ 381363 w 1749"/>
                <a:gd name="T93" fmla="*/ 0 h 1799"/>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1749" h="1799">
                  <a:moveTo>
                    <a:pt x="903" y="1482"/>
                  </a:moveTo>
                  <a:cubicBezTo>
                    <a:pt x="739" y="1482"/>
                    <a:pt x="567" y="1428"/>
                    <a:pt x="456" y="1332"/>
                  </a:cubicBezTo>
                  <a:cubicBezTo>
                    <a:pt x="458" y="1331"/>
                    <a:pt x="458" y="1331"/>
                    <a:pt x="458" y="1331"/>
                  </a:cubicBezTo>
                  <a:cubicBezTo>
                    <a:pt x="487" y="1321"/>
                    <a:pt x="515" y="1310"/>
                    <a:pt x="545" y="1299"/>
                  </a:cubicBezTo>
                  <a:cubicBezTo>
                    <a:pt x="654" y="1257"/>
                    <a:pt x="696" y="1204"/>
                    <a:pt x="695" y="1095"/>
                  </a:cubicBezTo>
                  <a:cubicBezTo>
                    <a:pt x="691" y="1082"/>
                    <a:pt x="691" y="1082"/>
                    <a:pt x="691" y="1082"/>
                  </a:cubicBezTo>
                  <a:cubicBezTo>
                    <a:pt x="736" y="1116"/>
                    <a:pt x="789" y="1139"/>
                    <a:pt x="849" y="1146"/>
                  </a:cubicBezTo>
                  <a:cubicBezTo>
                    <a:pt x="863" y="1148"/>
                    <a:pt x="876" y="1149"/>
                    <a:pt x="888" y="1149"/>
                  </a:cubicBezTo>
                  <a:cubicBezTo>
                    <a:pt x="934" y="1149"/>
                    <a:pt x="975" y="1139"/>
                    <a:pt x="1011" y="1120"/>
                  </a:cubicBezTo>
                  <a:cubicBezTo>
                    <a:pt x="1029" y="1111"/>
                    <a:pt x="1046" y="1099"/>
                    <a:pt x="1062" y="1087"/>
                  </a:cubicBezTo>
                  <a:cubicBezTo>
                    <a:pt x="1064" y="1100"/>
                    <a:pt x="1064" y="1100"/>
                    <a:pt x="1064" y="1100"/>
                  </a:cubicBezTo>
                  <a:cubicBezTo>
                    <a:pt x="1075" y="1200"/>
                    <a:pt x="1123" y="1265"/>
                    <a:pt x="1211" y="1299"/>
                  </a:cubicBezTo>
                  <a:cubicBezTo>
                    <a:pt x="1240" y="1310"/>
                    <a:pt x="1268" y="1320"/>
                    <a:pt x="1296" y="1330"/>
                  </a:cubicBezTo>
                  <a:cubicBezTo>
                    <a:pt x="1267" y="1355"/>
                    <a:pt x="1239" y="1382"/>
                    <a:pt x="1208" y="1402"/>
                  </a:cubicBezTo>
                  <a:cubicBezTo>
                    <a:pt x="1125" y="1456"/>
                    <a:pt x="1016" y="1482"/>
                    <a:pt x="903" y="1482"/>
                  </a:cubicBezTo>
                  <a:moveTo>
                    <a:pt x="808" y="600"/>
                  </a:moveTo>
                  <a:cubicBezTo>
                    <a:pt x="771" y="556"/>
                    <a:pt x="737" y="482"/>
                    <a:pt x="721" y="433"/>
                  </a:cubicBezTo>
                  <a:cubicBezTo>
                    <a:pt x="754" y="505"/>
                    <a:pt x="818" y="573"/>
                    <a:pt x="892" y="620"/>
                  </a:cubicBezTo>
                  <a:cubicBezTo>
                    <a:pt x="921" y="625"/>
                    <a:pt x="951" y="629"/>
                    <a:pt x="979" y="631"/>
                  </a:cubicBezTo>
                  <a:cubicBezTo>
                    <a:pt x="928" y="585"/>
                    <a:pt x="881" y="536"/>
                    <a:pt x="847" y="477"/>
                  </a:cubicBezTo>
                  <a:cubicBezTo>
                    <a:pt x="883" y="537"/>
                    <a:pt x="967" y="593"/>
                    <a:pt x="1035" y="631"/>
                  </a:cubicBezTo>
                  <a:cubicBezTo>
                    <a:pt x="1089" y="630"/>
                    <a:pt x="1136" y="621"/>
                    <a:pt x="1168" y="605"/>
                  </a:cubicBezTo>
                  <a:cubicBezTo>
                    <a:pt x="1176" y="650"/>
                    <a:pt x="1178" y="812"/>
                    <a:pt x="1124" y="965"/>
                  </a:cubicBezTo>
                  <a:cubicBezTo>
                    <a:pt x="1112" y="985"/>
                    <a:pt x="1099" y="1003"/>
                    <a:pt x="1084" y="1020"/>
                  </a:cubicBezTo>
                  <a:cubicBezTo>
                    <a:pt x="1059" y="1049"/>
                    <a:pt x="1030" y="1073"/>
                    <a:pt x="998" y="1089"/>
                  </a:cubicBezTo>
                  <a:cubicBezTo>
                    <a:pt x="965" y="1106"/>
                    <a:pt x="929" y="1115"/>
                    <a:pt x="888" y="1115"/>
                  </a:cubicBezTo>
                  <a:cubicBezTo>
                    <a:pt x="877" y="1115"/>
                    <a:pt x="865" y="1114"/>
                    <a:pt x="853" y="1113"/>
                  </a:cubicBezTo>
                  <a:cubicBezTo>
                    <a:pt x="777" y="1103"/>
                    <a:pt x="713" y="1067"/>
                    <a:pt x="663" y="1013"/>
                  </a:cubicBezTo>
                  <a:cubicBezTo>
                    <a:pt x="656" y="1006"/>
                    <a:pt x="651" y="998"/>
                    <a:pt x="645" y="991"/>
                  </a:cubicBezTo>
                  <a:cubicBezTo>
                    <a:pt x="603" y="899"/>
                    <a:pt x="567" y="794"/>
                    <a:pt x="558" y="698"/>
                  </a:cubicBezTo>
                  <a:cubicBezTo>
                    <a:pt x="550" y="606"/>
                    <a:pt x="539" y="513"/>
                    <a:pt x="597" y="436"/>
                  </a:cubicBezTo>
                  <a:cubicBezTo>
                    <a:pt x="616" y="512"/>
                    <a:pt x="704" y="568"/>
                    <a:pt x="808" y="600"/>
                  </a:cubicBezTo>
                  <a:moveTo>
                    <a:pt x="814" y="0"/>
                  </a:moveTo>
                  <a:cubicBezTo>
                    <a:pt x="775" y="0"/>
                    <a:pt x="736" y="4"/>
                    <a:pt x="700" y="11"/>
                  </a:cubicBezTo>
                  <a:cubicBezTo>
                    <a:pt x="423" y="71"/>
                    <a:pt x="358" y="304"/>
                    <a:pt x="321" y="546"/>
                  </a:cubicBezTo>
                  <a:cubicBezTo>
                    <a:pt x="293" y="723"/>
                    <a:pt x="294" y="1048"/>
                    <a:pt x="599" y="1048"/>
                  </a:cubicBezTo>
                  <a:cubicBezTo>
                    <a:pt x="615" y="1048"/>
                    <a:pt x="631" y="1047"/>
                    <a:pt x="648" y="1045"/>
                  </a:cubicBezTo>
                  <a:cubicBezTo>
                    <a:pt x="658" y="1055"/>
                    <a:pt x="658" y="1055"/>
                    <a:pt x="658" y="1055"/>
                  </a:cubicBezTo>
                  <a:cubicBezTo>
                    <a:pt x="669" y="1173"/>
                    <a:pt x="644" y="1222"/>
                    <a:pt x="533" y="1264"/>
                  </a:cubicBezTo>
                  <a:cubicBezTo>
                    <a:pt x="302" y="1354"/>
                    <a:pt x="83" y="1476"/>
                    <a:pt x="0" y="1799"/>
                  </a:cubicBezTo>
                  <a:cubicBezTo>
                    <a:pt x="1749" y="1799"/>
                    <a:pt x="1749" y="1799"/>
                    <a:pt x="1749" y="1799"/>
                  </a:cubicBezTo>
                  <a:cubicBezTo>
                    <a:pt x="1673" y="1473"/>
                    <a:pt x="1451" y="1352"/>
                    <a:pt x="1223" y="1264"/>
                  </a:cubicBezTo>
                  <a:cubicBezTo>
                    <a:pt x="1131" y="1229"/>
                    <a:pt x="1099" y="1160"/>
                    <a:pt x="1097" y="1069"/>
                  </a:cubicBezTo>
                  <a:cubicBezTo>
                    <a:pt x="1098" y="1069"/>
                    <a:pt x="1099" y="1069"/>
                    <a:pt x="1100" y="1069"/>
                  </a:cubicBezTo>
                  <a:cubicBezTo>
                    <a:pt x="1286" y="1069"/>
                    <a:pt x="1417" y="953"/>
                    <a:pt x="1427" y="793"/>
                  </a:cubicBezTo>
                  <a:cubicBezTo>
                    <a:pt x="1440" y="601"/>
                    <a:pt x="1381" y="291"/>
                    <a:pt x="1230" y="151"/>
                  </a:cubicBezTo>
                  <a:cubicBezTo>
                    <a:pt x="1124" y="53"/>
                    <a:pt x="963" y="0"/>
                    <a:pt x="814" y="0"/>
                  </a:cubicBezTo>
                </a:path>
              </a:pathLst>
            </a:custGeom>
            <a:solidFill>
              <a:schemeClr val="accent3"/>
            </a:solidFill>
            <a:ln>
              <a:noFill/>
            </a:ln>
          </p:spPr>
          <p:txBody>
            <a:bodyPr lIns="91028" tIns="45514" rIns="91028" bIns="45514"/>
            <a:lstStyle/>
            <a:p>
              <a:endParaRPr lang="zh-CN" altLang="en-US" sz="2255"/>
            </a:p>
          </p:txBody>
        </p:sp>
        <p:grpSp>
          <p:nvGrpSpPr>
            <p:cNvPr id="20543" name="组合 11"/>
            <p:cNvGrpSpPr/>
            <p:nvPr/>
          </p:nvGrpSpPr>
          <p:grpSpPr bwMode="auto">
            <a:xfrm>
              <a:off x="1453214" y="3044134"/>
              <a:ext cx="1489925" cy="1212390"/>
              <a:chOff x="1822164" y="3848421"/>
              <a:chExt cx="1869479" cy="1539778"/>
            </a:xfrm>
          </p:grpSpPr>
          <p:sp>
            <p:nvSpPr>
              <p:cNvPr id="73" name="矩形 47"/>
              <p:cNvSpPr>
                <a:spLocks noChangeArrowheads="1"/>
              </p:cNvSpPr>
              <p:nvPr/>
            </p:nvSpPr>
            <p:spPr bwMode="auto">
              <a:xfrm>
                <a:off x="1822164" y="4356499"/>
                <a:ext cx="1869479" cy="1031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defRPr/>
                </a:pPr>
                <a:r>
                  <a:rPr lang="zh-CN" altLang="en-US" sz="1505" dirty="0">
                    <a:solidFill>
                      <a:schemeClr val="tx1">
                        <a:lumMod val="65000"/>
                        <a:lumOff val="35000"/>
                      </a:schemeClr>
                    </a:solidFill>
                    <a:latin typeface="微软雅黑" panose="020B0503020204020204" pitchFamily="34" charset="-122"/>
                    <a:ea typeface="微软雅黑" panose="020B0503020204020204" pitchFamily="34" charset="-122"/>
                    <a:cs typeface="Arial Unicode MS" panose="020B0604020202020204" pitchFamily="34" charset="-122"/>
                    <a:sym typeface="Calibri" panose="020F0502020204030204" pitchFamily="34" charset="0"/>
                  </a:rPr>
                  <a:t>点击这里更改文字内容</a:t>
                </a:r>
                <a:endParaRPr lang="en-US" altLang="zh-CN" sz="1505" dirty="0">
                  <a:solidFill>
                    <a:schemeClr val="tx1">
                      <a:lumMod val="65000"/>
                      <a:lumOff val="35000"/>
                    </a:schemeClr>
                  </a:solidFill>
                  <a:latin typeface="微软雅黑" panose="020B0503020204020204" pitchFamily="34" charset="-122"/>
                  <a:ea typeface="微软雅黑" panose="020B0503020204020204" pitchFamily="34" charset="-122"/>
                  <a:cs typeface="Arial Unicode MS" panose="020B0604020202020204" pitchFamily="34" charset="-122"/>
                  <a:sym typeface="Calibri" panose="020F0502020204030204" pitchFamily="34" charset="0"/>
                </a:endParaRPr>
              </a:p>
              <a:p>
                <a:pPr algn="ctr">
                  <a:defRPr/>
                </a:pPr>
                <a:r>
                  <a:rPr lang="zh-CN" altLang="en-US" sz="1505" dirty="0">
                    <a:solidFill>
                      <a:schemeClr val="tx1">
                        <a:lumMod val="65000"/>
                        <a:lumOff val="35000"/>
                      </a:schemeClr>
                    </a:solidFill>
                    <a:latin typeface="微软雅黑" panose="020B0503020204020204" pitchFamily="34" charset="-122"/>
                    <a:ea typeface="微软雅黑" panose="020B0503020204020204" pitchFamily="34" charset="-122"/>
                    <a:cs typeface="Arial Unicode MS" panose="020B0604020202020204" pitchFamily="34" charset="-122"/>
                    <a:sym typeface="Calibri" panose="020F0502020204030204" pitchFamily="34" charset="0"/>
                  </a:rPr>
                  <a:t>以上文字没有实际意义</a:t>
                </a:r>
                <a:endParaRPr lang="en-US" altLang="zh-CN" sz="1505" dirty="0">
                  <a:solidFill>
                    <a:schemeClr val="tx1">
                      <a:lumMod val="65000"/>
                      <a:lumOff val="35000"/>
                    </a:schemeClr>
                  </a:solidFill>
                  <a:latin typeface="微软雅黑" panose="020B0503020204020204" pitchFamily="34" charset="-122"/>
                  <a:ea typeface="微软雅黑" panose="020B0503020204020204" pitchFamily="34" charset="-122"/>
                  <a:cs typeface="Arial Unicode MS" panose="020B0604020202020204" pitchFamily="34" charset="-122"/>
                  <a:sym typeface="Calibri" panose="020F0502020204030204" pitchFamily="34" charset="0"/>
                </a:endParaRPr>
              </a:p>
            </p:txBody>
          </p:sp>
          <p:sp>
            <p:nvSpPr>
              <p:cNvPr id="74" name="文本框 48"/>
              <p:cNvSpPr>
                <a:spLocks noChangeArrowheads="1"/>
              </p:cNvSpPr>
              <p:nvPr/>
            </p:nvSpPr>
            <p:spPr bwMode="auto">
              <a:xfrm>
                <a:off x="1822164" y="3848421"/>
                <a:ext cx="1869479" cy="386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defRPr/>
                </a:pPr>
                <a:r>
                  <a:rPr lang="zh-CN" altLang="en-US" sz="1880" dirty="0">
                    <a:solidFill>
                      <a:schemeClr val="tx1">
                        <a:lumMod val="65000"/>
                        <a:lumOff val="35000"/>
                      </a:schemeClr>
                    </a:solidFill>
                    <a:latin typeface="+mj-ea"/>
                    <a:ea typeface="+mj-ea"/>
                    <a:sym typeface="宋体" panose="02010600030101010101" pitchFamily="2" charset="-122"/>
                  </a:rPr>
                  <a:t>添加标题</a:t>
                </a:r>
              </a:p>
            </p:txBody>
          </p:sp>
        </p:grpSp>
      </p:grpSp>
      <p:grpSp>
        <p:nvGrpSpPr>
          <p:cNvPr id="3" name="组合 2"/>
          <p:cNvGrpSpPr/>
          <p:nvPr/>
        </p:nvGrpSpPr>
        <p:grpSpPr>
          <a:xfrm>
            <a:off x="3931403" y="1956583"/>
            <a:ext cx="2044718" cy="4258979"/>
            <a:chOff x="3134884" y="1526237"/>
            <a:chExt cx="1630450" cy="3396092"/>
          </a:xfrm>
        </p:grpSpPr>
        <p:sp>
          <p:nvSpPr>
            <p:cNvPr id="32" name="圆角矩形 31"/>
            <p:cNvSpPr/>
            <p:nvPr/>
          </p:nvSpPr>
          <p:spPr>
            <a:xfrm>
              <a:off x="3134884" y="1526237"/>
              <a:ext cx="1630450" cy="3396092"/>
            </a:xfrm>
            <a:prstGeom prst="roundRect">
              <a:avLst>
                <a:gd name="adj" fmla="val 50000"/>
              </a:avLst>
            </a:prstGeom>
            <a:gradFill flip="none" rotWithShape="1">
              <a:gsLst>
                <a:gs pos="0">
                  <a:srgbClr val="F0F0F0"/>
                </a:gs>
                <a:gs pos="100000">
                  <a:srgbClr val="F1F1F1"/>
                </a:gs>
              </a:gsLst>
              <a:lin ang="2700000" scaled="1"/>
              <a:tileRect/>
            </a:gradFill>
            <a:ln w="38100">
              <a:gradFill flip="none" rotWithShape="1">
                <a:gsLst>
                  <a:gs pos="100000">
                    <a:srgbClr val="FFFFFF"/>
                  </a:gs>
                  <a:gs pos="0">
                    <a:srgbClr val="CECED0"/>
                  </a:gs>
                </a:gsLst>
                <a:lin ang="13500000" scaled="1"/>
                <a:tileRect/>
              </a:gradFill>
            </a:ln>
            <a:effectLst>
              <a:outerShdw blurRad="190500" dist="88900" dir="2700000" algn="t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028" tIns="45514" rIns="91028" bIns="45514" anchor="ctr"/>
            <a:lstStyle/>
            <a:p>
              <a:pPr algn="ctr">
                <a:defRPr/>
              </a:pPr>
              <a:endParaRPr lang="zh-CN" altLang="en-US" sz="2255"/>
            </a:p>
          </p:txBody>
        </p:sp>
        <p:sp>
          <p:nvSpPr>
            <p:cNvPr id="33" name="椭圆 32"/>
            <p:cNvSpPr/>
            <p:nvPr/>
          </p:nvSpPr>
          <p:spPr>
            <a:xfrm>
              <a:off x="3347881" y="1669424"/>
              <a:ext cx="1204455" cy="1189506"/>
            </a:xfrm>
            <a:prstGeom prst="ellipse">
              <a:avLst/>
            </a:prstGeom>
            <a:solidFill>
              <a:schemeClr val="accent1"/>
            </a:solidFill>
            <a:ln w="14288" cap="flat">
              <a:noFill/>
              <a:prstDash val="solid"/>
              <a:miter lim="800000"/>
            </a:ln>
            <a:effectLst>
              <a:innerShdw blurRad="88900" dist="88900" dir="13500000">
                <a:prstClr val="black">
                  <a:alpha val="50000"/>
                </a:prstClr>
              </a:innerShdw>
            </a:effectLst>
          </p:spPr>
          <p:txBody>
            <a:bodyPr lIns="91028" tIns="45514" rIns="91028" bIns="45514"/>
            <a:lstStyle/>
            <a:p>
              <a:pPr>
                <a:defRPr/>
              </a:pPr>
              <a:endParaRPr lang="zh-CN" altLang="en-US" sz="2255" dirty="0"/>
            </a:p>
          </p:txBody>
        </p:sp>
        <p:sp>
          <p:nvSpPr>
            <p:cNvPr id="34" name="椭圆 33"/>
            <p:cNvSpPr/>
            <p:nvPr/>
          </p:nvSpPr>
          <p:spPr>
            <a:xfrm>
              <a:off x="3462106" y="1775955"/>
              <a:ext cx="976005" cy="963892"/>
            </a:xfrm>
            <a:prstGeom prst="ellipse">
              <a:avLst/>
            </a:prstGeom>
            <a:gradFill flip="none" rotWithShape="1">
              <a:gsLst>
                <a:gs pos="0">
                  <a:srgbClr val="F0F0F0"/>
                </a:gs>
                <a:gs pos="100000">
                  <a:srgbClr val="F1F1F1"/>
                </a:gs>
              </a:gsLst>
              <a:lin ang="2700000" scaled="1"/>
              <a:tileRect/>
            </a:gradFill>
            <a:ln w="28575">
              <a:gradFill flip="none" rotWithShape="1">
                <a:gsLst>
                  <a:gs pos="100000">
                    <a:srgbClr val="FFFFFF"/>
                  </a:gs>
                  <a:gs pos="0">
                    <a:srgbClr val="CECED0"/>
                  </a:gs>
                </a:gsLst>
                <a:lin ang="13500000" scaled="1"/>
                <a:tileRect/>
              </a:gradFill>
            </a:ln>
            <a:effectLst>
              <a:outerShdw blurRad="190500" dist="88900" dir="2700000" algn="t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028" tIns="45514" rIns="91028" bIns="45514" anchor="ctr"/>
            <a:lstStyle/>
            <a:p>
              <a:pPr algn="ctr">
                <a:defRPr/>
              </a:pPr>
              <a:endParaRPr lang="zh-CN" altLang="en-US" sz="2255"/>
            </a:p>
          </p:txBody>
        </p:sp>
        <p:sp>
          <p:nvSpPr>
            <p:cNvPr id="35" name="椭圆 34"/>
            <p:cNvSpPr/>
            <p:nvPr/>
          </p:nvSpPr>
          <p:spPr>
            <a:xfrm>
              <a:off x="3426287" y="1750691"/>
              <a:ext cx="1027169" cy="1014420"/>
            </a:xfrm>
            <a:prstGeom prst="ellipse">
              <a:avLst/>
            </a:prstGeom>
            <a:noFill/>
            <a:ln>
              <a:noFill/>
            </a:ln>
            <a:effectLst>
              <a:innerShdw blurRad="88900" dist="635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endParaRPr lang="zh-CN" altLang="en-US" sz="4015" dirty="0">
                <a:solidFill>
                  <a:srgbClr val="0087CF"/>
                </a:solidFill>
                <a:latin typeface="+mj-lt"/>
                <a:ea typeface="方正超粗黑简体" panose="03000509000000000000" pitchFamily="65" charset="-122"/>
              </a:endParaRPr>
            </a:p>
          </p:txBody>
        </p:sp>
        <p:sp>
          <p:nvSpPr>
            <p:cNvPr id="36" name="圆角矩形 35"/>
            <p:cNvSpPr/>
            <p:nvPr/>
          </p:nvSpPr>
          <p:spPr>
            <a:xfrm>
              <a:off x="3274795" y="4278035"/>
              <a:ext cx="1330425" cy="37505"/>
            </a:xfrm>
            <a:prstGeom prst="roundRect">
              <a:avLst>
                <a:gd name="adj" fmla="val 50000"/>
              </a:avLst>
            </a:prstGeom>
            <a:gradFill flip="none" rotWithShape="1">
              <a:gsLst>
                <a:gs pos="28000">
                  <a:srgbClr val="E6E6E6"/>
                </a:gs>
                <a:gs pos="46000">
                  <a:srgbClr val="F9F9F9"/>
                </a:gs>
                <a:gs pos="0">
                  <a:srgbClr val="E6E6E6"/>
                </a:gs>
              </a:gsLst>
              <a:lin ang="5400000" scaled="0"/>
              <a:tileRect/>
            </a:gradFill>
            <a:ln w="76200" cap="flat" cmpd="sng" algn="ctr">
              <a:noFill/>
              <a:prstDash val="solid"/>
              <a:miter lim="800000"/>
            </a:ln>
            <a:effectLst/>
          </p:spPr>
          <p:txBody>
            <a:bodyPr lIns="91028" tIns="45514" rIns="91028" bIns="45514" anchor="ctr"/>
            <a:lstStyle/>
            <a:p>
              <a:pPr algn="ctr">
                <a:defRPr/>
              </a:pPr>
              <a:endParaRPr lang="zh-CN" altLang="en-US" sz="2255" kern="0">
                <a:solidFill>
                  <a:prstClr val="white"/>
                </a:solidFill>
                <a:latin typeface="Arial" panose="020B0604020202020204"/>
                <a:ea typeface="微软雅黑" panose="020B0503020204020204" pitchFamily="34" charset="-122"/>
              </a:endParaRPr>
            </a:p>
          </p:txBody>
        </p:sp>
        <p:sp>
          <p:nvSpPr>
            <p:cNvPr id="20509" name="文本框 36"/>
            <p:cNvSpPr txBox="1">
              <a:spLocks noChangeArrowheads="1"/>
            </p:cNvSpPr>
            <p:nvPr/>
          </p:nvSpPr>
          <p:spPr bwMode="auto">
            <a:xfrm>
              <a:off x="3683670" y="4353044"/>
              <a:ext cx="572238" cy="5657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028" tIns="45514" rIns="91028" bIns="45514">
              <a:spAutoFit/>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r>
                <a:rPr lang="en-US" altLang="zh-CN" sz="4015">
                  <a:solidFill>
                    <a:srgbClr val="595959"/>
                  </a:solidFill>
                  <a:latin typeface="Impact" panose="020B0806030902050204" pitchFamily="34" charset="0"/>
                </a:rPr>
                <a:t>02</a:t>
              </a:r>
              <a:endParaRPr lang="zh-CN" altLang="en-US" sz="4015">
                <a:solidFill>
                  <a:srgbClr val="595959"/>
                </a:solidFill>
                <a:latin typeface="Impact" panose="020B0806030902050204" pitchFamily="34" charset="0"/>
              </a:endParaRPr>
            </a:p>
          </p:txBody>
        </p:sp>
        <p:sp>
          <p:nvSpPr>
            <p:cNvPr id="20540" name="Freeform 6"/>
            <p:cNvSpPr>
              <a:spLocks noEditPoints="1"/>
            </p:cNvSpPr>
            <p:nvPr/>
          </p:nvSpPr>
          <p:spPr bwMode="auto">
            <a:xfrm>
              <a:off x="3611516" y="1870234"/>
              <a:ext cx="677238" cy="681336"/>
            </a:xfrm>
            <a:custGeom>
              <a:avLst/>
              <a:gdLst>
                <a:gd name="T0" fmla="*/ 512773 w 1810"/>
                <a:gd name="T1" fmla="*/ 507489 h 1844"/>
                <a:gd name="T2" fmla="*/ 416599 w 1810"/>
                <a:gd name="T3" fmla="*/ 668366 h 1844"/>
                <a:gd name="T4" fmla="*/ 400179 w 1810"/>
                <a:gd name="T5" fmla="*/ 547826 h 1844"/>
                <a:gd name="T6" fmla="*/ 338252 w 1810"/>
                <a:gd name="T7" fmla="*/ 365373 h 1844"/>
                <a:gd name="T8" fmla="*/ 335437 w 1810"/>
                <a:gd name="T9" fmla="*/ 290329 h 1844"/>
                <a:gd name="T10" fmla="*/ 338252 w 1810"/>
                <a:gd name="T11" fmla="*/ 365373 h 1844"/>
                <a:gd name="T12" fmla="*/ 482748 w 1810"/>
                <a:gd name="T13" fmla="*/ 290798 h 1844"/>
                <a:gd name="T14" fmla="*/ 505736 w 1810"/>
                <a:gd name="T15" fmla="*/ 365373 h 1844"/>
                <a:gd name="T16" fmla="*/ 240201 w 1810"/>
                <a:gd name="T17" fmla="*/ 375692 h 1844"/>
                <a:gd name="T18" fmla="*/ 213929 w 1810"/>
                <a:gd name="T19" fmla="*/ 295488 h 1844"/>
                <a:gd name="T20" fmla="*/ 220966 w 1810"/>
                <a:gd name="T21" fmla="*/ 280479 h 1844"/>
                <a:gd name="T22" fmla="*/ 248176 w 1810"/>
                <a:gd name="T23" fmla="*/ 332541 h 1844"/>
                <a:gd name="T24" fmla="*/ 272103 w 1810"/>
                <a:gd name="T25" fmla="*/ 311435 h 1844"/>
                <a:gd name="T26" fmla="*/ 327461 w 1810"/>
                <a:gd name="T27" fmla="*/ 375692 h 1844"/>
                <a:gd name="T28" fmla="*/ 404401 w 1810"/>
                <a:gd name="T29" fmla="*/ 312842 h 1844"/>
                <a:gd name="T30" fmla="*/ 440994 w 1810"/>
                <a:gd name="T31" fmla="*/ 343798 h 1844"/>
                <a:gd name="T32" fmla="*/ 523094 w 1810"/>
                <a:gd name="T33" fmla="*/ 375223 h 1844"/>
                <a:gd name="T34" fmla="*/ 572354 w 1810"/>
                <a:gd name="T35" fmla="*/ 306745 h 1844"/>
                <a:gd name="T36" fmla="*/ 600033 w 1810"/>
                <a:gd name="T37" fmla="*/ 284231 h 1844"/>
                <a:gd name="T38" fmla="*/ 603786 w 1810"/>
                <a:gd name="T39" fmla="*/ 295957 h 1844"/>
                <a:gd name="T40" fmla="*/ 580798 w 1810"/>
                <a:gd name="T41" fmla="*/ 372878 h 1844"/>
                <a:gd name="T42" fmla="*/ 572354 w 1810"/>
                <a:gd name="T43" fmla="*/ 378975 h 1844"/>
                <a:gd name="T44" fmla="*/ 561564 w 1810"/>
                <a:gd name="T45" fmla="*/ 384135 h 1844"/>
                <a:gd name="T46" fmla="*/ 418475 w 1810"/>
                <a:gd name="T47" fmla="*/ 533286 h 1844"/>
                <a:gd name="T48" fmla="*/ 263189 w 1810"/>
                <a:gd name="T49" fmla="*/ 390232 h 1844"/>
                <a:gd name="T50" fmla="*/ 250053 w 1810"/>
                <a:gd name="T51" fmla="*/ 377568 h 1844"/>
                <a:gd name="T52" fmla="*/ 510427 w 1810"/>
                <a:gd name="T53" fmla="*/ 174010 h 1844"/>
                <a:gd name="T54" fmla="*/ 568132 w 1810"/>
                <a:gd name="T55" fmla="*/ 282355 h 1844"/>
                <a:gd name="T56" fmla="*/ 494945 w 1810"/>
                <a:gd name="T57" fmla="*/ 273913 h 1844"/>
                <a:gd name="T58" fmla="*/ 394549 w 1810"/>
                <a:gd name="T59" fmla="*/ 281886 h 1844"/>
                <a:gd name="T60" fmla="*/ 295091 w 1810"/>
                <a:gd name="T61" fmla="*/ 277665 h 1844"/>
                <a:gd name="T62" fmla="*/ 255214 w 1810"/>
                <a:gd name="T63" fmla="*/ 288922 h 1844"/>
                <a:gd name="T64" fmla="*/ 412376 w 1810"/>
                <a:gd name="T65" fmla="*/ 0 h 1844"/>
                <a:gd name="T66" fmla="*/ 220497 w 1810"/>
                <a:gd name="T67" fmla="*/ 263594 h 1844"/>
                <a:gd name="T68" fmla="*/ 199855 w 1810"/>
                <a:gd name="T69" fmla="*/ 287046 h 1844"/>
                <a:gd name="T70" fmla="*/ 216744 w 1810"/>
                <a:gd name="T71" fmla="*/ 365373 h 1844"/>
                <a:gd name="T72" fmla="*/ 237386 w 1810"/>
                <a:gd name="T73" fmla="*/ 392577 h 1844"/>
                <a:gd name="T74" fmla="*/ 249115 w 1810"/>
                <a:gd name="T75" fmla="*/ 394922 h 1844"/>
                <a:gd name="T76" fmla="*/ 250522 w 1810"/>
                <a:gd name="T77" fmla="*/ 602233 h 1844"/>
                <a:gd name="T78" fmla="*/ 582675 w 1810"/>
                <a:gd name="T79" fmla="*/ 602233 h 1844"/>
                <a:gd name="T80" fmla="*/ 574230 w 1810"/>
                <a:gd name="T81" fmla="*/ 394453 h 1844"/>
                <a:gd name="T82" fmla="*/ 600033 w 1810"/>
                <a:gd name="T83" fmla="*/ 368657 h 1844"/>
                <a:gd name="T84" fmla="*/ 617861 w 1810"/>
                <a:gd name="T85" fmla="*/ 286577 h 1844"/>
                <a:gd name="T86" fmla="*/ 603786 w 1810"/>
                <a:gd name="T87" fmla="*/ 266408 h 1844"/>
                <a:gd name="T88" fmla="*/ 412376 w 1810"/>
                <a:gd name="T89" fmla="*/ 0 h 1844"/>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1810" h="1844">
                  <a:moveTo>
                    <a:pt x="893" y="1170"/>
                  </a:moveTo>
                  <a:cubicBezTo>
                    <a:pt x="937" y="1170"/>
                    <a:pt x="978" y="1160"/>
                    <a:pt x="1013" y="1142"/>
                  </a:cubicBezTo>
                  <a:cubicBezTo>
                    <a:pt x="1043" y="1127"/>
                    <a:pt x="1070" y="1106"/>
                    <a:pt x="1093" y="1082"/>
                  </a:cubicBezTo>
                  <a:cubicBezTo>
                    <a:pt x="1096" y="1170"/>
                    <a:pt x="1130" y="1250"/>
                    <a:pt x="1188" y="1287"/>
                  </a:cubicBezTo>
                  <a:cubicBezTo>
                    <a:pt x="1188" y="1287"/>
                    <a:pt x="1070" y="1424"/>
                    <a:pt x="892" y="1425"/>
                  </a:cubicBezTo>
                  <a:cubicBezTo>
                    <a:pt x="890" y="1425"/>
                    <a:pt x="889" y="1425"/>
                    <a:pt x="888" y="1425"/>
                  </a:cubicBezTo>
                  <a:cubicBezTo>
                    <a:pt x="650" y="1425"/>
                    <a:pt x="579" y="1294"/>
                    <a:pt x="579" y="1294"/>
                  </a:cubicBezTo>
                  <a:cubicBezTo>
                    <a:pt x="654" y="1258"/>
                    <a:pt x="690" y="1211"/>
                    <a:pt x="683" y="1093"/>
                  </a:cubicBezTo>
                  <a:cubicBezTo>
                    <a:pt x="731" y="1133"/>
                    <a:pt x="788" y="1160"/>
                    <a:pt x="853" y="1168"/>
                  </a:cubicBezTo>
                  <a:cubicBezTo>
                    <a:pt x="867" y="1169"/>
                    <a:pt x="880" y="1170"/>
                    <a:pt x="892" y="1170"/>
                  </a:cubicBezTo>
                  <a:cubicBezTo>
                    <a:pt x="892" y="1170"/>
                    <a:pt x="892" y="1170"/>
                    <a:pt x="893" y="1170"/>
                  </a:cubicBezTo>
                  <a:moveTo>
                    <a:pt x="721" y="779"/>
                  </a:moveTo>
                  <a:cubicBezTo>
                    <a:pt x="714" y="779"/>
                    <a:pt x="707" y="779"/>
                    <a:pt x="699" y="779"/>
                  </a:cubicBezTo>
                  <a:cubicBezTo>
                    <a:pt x="615" y="779"/>
                    <a:pt x="617" y="754"/>
                    <a:pt x="605" y="689"/>
                  </a:cubicBezTo>
                  <a:cubicBezTo>
                    <a:pt x="594" y="620"/>
                    <a:pt x="656" y="619"/>
                    <a:pt x="715" y="619"/>
                  </a:cubicBezTo>
                  <a:cubicBezTo>
                    <a:pt x="718" y="619"/>
                    <a:pt x="720" y="619"/>
                    <a:pt x="723" y="619"/>
                  </a:cubicBezTo>
                  <a:cubicBezTo>
                    <a:pt x="795" y="619"/>
                    <a:pt x="855" y="623"/>
                    <a:pt x="832" y="702"/>
                  </a:cubicBezTo>
                  <a:cubicBezTo>
                    <a:pt x="810" y="776"/>
                    <a:pt x="795" y="779"/>
                    <a:pt x="721" y="779"/>
                  </a:cubicBezTo>
                  <a:moveTo>
                    <a:pt x="1078" y="779"/>
                  </a:moveTo>
                  <a:cubicBezTo>
                    <a:pt x="995" y="778"/>
                    <a:pt x="971" y="762"/>
                    <a:pt x="950" y="689"/>
                  </a:cubicBezTo>
                  <a:cubicBezTo>
                    <a:pt x="930" y="616"/>
                    <a:pt x="942" y="625"/>
                    <a:pt x="1029" y="620"/>
                  </a:cubicBezTo>
                  <a:cubicBezTo>
                    <a:pt x="1039" y="619"/>
                    <a:pt x="1056" y="618"/>
                    <a:pt x="1075" y="618"/>
                  </a:cubicBezTo>
                  <a:cubicBezTo>
                    <a:pt x="1123" y="618"/>
                    <a:pt x="1182" y="625"/>
                    <a:pt x="1176" y="666"/>
                  </a:cubicBezTo>
                  <a:cubicBezTo>
                    <a:pt x="1165" y="735"/>
                    <a:pt x="1171" y="779"/>
                    <a:pt x="1078" y="779"/>
                  </a:cubicBezTo>
                  <a:moveTo>
                    <a:pt x="526" y="808"/>
                  </a:moveTo>
                  <a:cubicBezTo>
                    <a:pt x="524" y="808"/>
                    <a:pt x="521" y="807"/>
                    <a:pt x="517" y="806"/>
                  </a:cubicBezTo>
                  <a:cubicBezTo>
                    <a:pt x="517" y="806"/>
                    <a:pt x="515" y="804"/>
                    <a:pt x="512" y="801"/>
                  </a:cubicBezTo>
                  <a:cubicBezTo>
                    <a:pt x="507" y="795"/>
                    <a:pt x="500" y="784"/>
                    <a:pt x="493" y="770"/>
                  </a:cubicBezTo>
                  <a:cubicBezTo>
                    <a:pt x="483" y="750"/>
                    <a:pt x="474" y="723"/>
                    <a:pt x="467" y="697"/>
                  </a:cubicBezTo>
                  <a:cubicBezTo>
                    <a:pt x="460" y="672"/>
                    <a:pt x="456" y="647"/>
                    <a:pt x="456" y="630"/>
                  </a:cubicBezTo>
                  <a:cubicBezTo>
                    <a:pt x="456" y="625"/>
                    <a:pt x="456" y="621"/>
                    <a:pt x="457" y="618"/>
                  </a:cubicBezTo>
                  <a:cubicBezTo>
                    <a:pt x="458" y="614"/>
                    <a:pt x="458" y="614"/>
                    <a:pt x="458" y="614"/>
                  </a:cubicBezTo>
                  <a:cubicBezTo>
                    <a:pt x="463" y="605"/>
                    <a:pt x="467" y="601"/>
                    <a:pt x="471" y="598"/>
                  </a:cubicBezTo>
                  <a:cubicBezTo>
                    <a:pt x="474" y="595"/>
                    <a:pt x="476" y="595"/>
                    <a:pt x="478" y="595"/>
                  </a:cubicBezTo>
                  <a:cubicBezTo>
                    <a:pt x="480" y="596"/>
                    <a:pt x="480" y="596"/>
                    <a:pt x="480" y="596"/>
                  </a:cubicBezTo>
                  <a:cubicBezTo>
                    <a:pt x="492" y="632"/>
                    <a:pt x="508" y="668"/>
                    <a:pt x="529" y="709"/>
                  </a:cubicBezTo>
                  <a:cubicBezTo>
                    <a:pt x="531" y="708"/>
                    <a:pt x="561" y="698"/>
                    <a:pt x="573" y="695"/>
                  </a:cubicBezTo>
                  <a:cubicBezTo>
                    <a:pt x="567" y="683"/>
                    <a:pt x="562" y="671"/>
                    <a:pt x="557" y="658"/>
                  </a:cubicBezTo>
                  <a:cubicBezTo>
                    <a:pt x="564" y="661"/>
                    <a:pt x="572" y="663"/>
                    <a:pt x="580" y="664"/>
                  </a:cubicBezTo>
                  <a:cubicBezTo>
                    <a:pt x="586" y="699"/>
                    <a:pt x="589" y="692"/>
                    <a:pt x="596" y="736"/>
                  </a:cubicBezTo>
                  <a:cubicBezTo>
                    <a:pt x="600" y="767"/>
                    <a:pt x="630" y="798"/>
                    <a:pt x="662" y="800"/>
                  </a:cubicBezTo>
                  <a:cubicBezTo>
                    <a:pt x="676" y="801"/>
                    <a:pt x="687" y="801"/>
                    <a:pt x="698" y="801"/>
                  </a:cubicBezTo>
                  <a:cubicBezTo>
                    <a:pt x="720" y="801"/>
                    <a:pt x="739" y="800"/>
                    <a:pt x="768" y="797"/>
                  </a:cubicBezTo>
                  <a:cubicBezTo>
                    <a:pt x="800" y="795"/>
                    <a:pt x="831" y="765"/>
                    <a:pt x="837" y="733"/>
                  </a:cubicBezTo>
                  <a:cubicBezTo>
                    <a:pt x="848" y="691"/>
                    <a:pt x="853" y="697"/>
                    <a:pt x="862" y="667"/>
                  </a:cubicBezTo>
                  <a:cubicBezTo>
                    <a:pt x="871" y="661"/>
                    <a:pt x="881" y="658"/>
                    <a:pt x="890" y="658"/>
                  </a:cubicBezTo>
                  <a:cubicBezTo>
                    <a:pt x="898" y="658"/>
                    <a:pt x="906" y="660"/>
                    <a:pt x="914" y="662"/>
                  </a:cubicBezTo>
                  <a:cubicBezTo>
                    <a:pt x="924" y="697"/>
                    <a:pt x="929" y="689"/>
                    <a:pt x="940" y="733"/>
                  </a:cubicBezTo>
                  <a:cubicBezTo>
                    <a:pt x="946" y="765"/>
                    <a:pt x="977" y="795"/>
                    <a:pt x="1010" y="797"/>
                  </a:cubicBezTo>
                  <a:cubicBezTo>
                    <a:pt x="1038" y="800"/>
                    <a:pt x="1057" y="801"/>
                    <a:pt x="1079" y="801"/>
                  </a:cubicBezTo>
                  <a:cubicBezTo>
                    <a:pt x="1090" y="801"/>
                    <a:pt x="1101" y="801"/>
                    <a:pt x="1115" y="800"/>
                  </a:cubicBezTo>
                  <a:cubicBezTo>
                    <a:pt x="1148" y="798"/>
                    <a:pt x="1177" y="767"/>
                    <a:pt x="1182" y="736"/>
                  </a:cubicBezTo>
                  <a:cubicBezTo>
                    <a:pt x="1188" y="691"/>
                    <a:pt x="1191" y="700"/>
                    <a:pt x="1197" y="663"/>
                  </a:cubicBezTo>
                  <a:cubicBezTo>
                    <a:pt x="1206" y="661"/>
                    <a:pt x="1214" y="658"/>
                    <a:pt x="1220" y="654"/>
                  </a:cubicBezTo>
                  <a:cubicBezTo>
                    <a:pt x="1217" y="670"/>
                    <a:pt x="1214" y="686"/>
                    <a:pt x="1209" y="703"/>
                  </a:cubicBezTo>
                  <a:cubicBezTo>
                    <a:pt x="1241" y="703"/>
                    <a:pt x="1241" y="703"/>
                    <a:pt x="1241" y="703"/>
                  </a:cubicBezTo>
                  <a:cubicBezTo>
                    <a:pt x="1257" y="683"/>
                    <a:pt x="1269" y="645"/>
                    <a:pt x="1279" y="606"/>
                  </a:cubicBezTo>
                  <a:cubicBezTo>
                    <a:pt x="1284" y="613"/>
                    <a:pt x="1284" y="613"/>
                    <a:pt x="1284" y="613"/>
                  </a:cubicBezTo>
                  <a:cubicBezTo>
                    <a:pt x="1286" y="618"/>
                    <a:pt x="1286" y="618"/>
                    <a:pt x="1286" y="618"/>
                  </a:cubicBezTo>
                  <a:cubicBezTo>
                    <a:pt x="1286" y="621"/>
                    <a:pt x="1287" y="626"/>
                    <a:pt x="1287" y="631"/>
                  </a:cubicBezTo>
                  <a:cubicBezTo>
                    <a:pt x="1287" y="644"/>
                    <a:pt x="1284" y="662"/>
                    <a:pt x="1280" y="681"/>
                  </a:cubicBezTo>
                  <a:cubicBezTo>
                    <a:pt x="1274" y="709"/>
                    <a:pt x="1265" y="740"/>
                    <a:pt x="1254" y="765"/>
                  </a:cubicBezTo>
                  <a:cubicBezTo>
                    <a:pt x="1249" y="777"/>
                    <a:pt x="1243" y="788"/>
                    <a:pt x="1238" y="795"/>
                  </a:cubicBezTo>
                  <a:cubicBezTo>
                    <a:pt x="1236" y="799"/>
                    <a:pt x="1233" y="802"/>
                    <a:pt x="1231" y="804"/>
                  </a:cubicBezTo>
                  <a:cubicBezTo>
                    <a:pt x="1228" y="806"/>
                    <a:pt x="1228" y="806"/>
                    <a:pt x="1228" y="806"/>
                  </a:cubicBezTo>
                  <a:cubicBezTo>
                    <a:pt x="1225" y="808"/>
                    <a:pt x="1222" y="808"/>
                    <a:pt x="1220" y="808"/>
                  </a:cubicBezTo>
                  <a:cubicBezTo>
                    <a:pt x="1216" y="808"/>
                    <a:pt x="1216" y="808"/>
                    <a:pt x="1216" y="808"/>
                  </a:cubicBezTo>
                  <a:cubicBezTo>
                    <a:pt x="1202" y="804"/>
                    <a:pt x="1202" y="804"/>
                    <a:pt x="1202" y="804"/>
                  </a:cubicBezTo>
                  <a:cubicBezTo>
                    <a:pt x="1197" y="819"/>
                    <a:pt x="1197" y="819"/>
                    <a:pt x="1197" y="819"/>
                  </a:cubicBezTo>
                  <a:cubicBezTo>
                    <a:pt x="1173" y="905"/>
                    <a:pt x="1136" y="985"/>
                    <a:pt x="1086" y="1043"/>
                  </a:cubicBezTo>
                  <a:cubicBezTo>
                    <a:pt x="1060" y="1072"/>
                    <a:pt x="1032" y="1095"/>
                    <a:pt x="1000" y="1111"/>
                  </a:cubicBezTo>
                  <a:cubicBezTo>
                    <a:pt x="968" y="1127"/>
                    <a:pt x="932" y="1137"/>
                    <a:pt x="892" y="1137"/>
                  </a:cubicBezTo>
                  <a:cubicBezTo>
                    <a:pt x="881" y="1137"/>
                    <a:pt x="869" y="1136"/>
                    <a:pt x="857" y="1134"/>
                  </a:cubicBezTo>
                  <a:cubicBezTo>
                    <a:pt x="782" y="1125"/>
                    <a:pt x="719" y="1089"/>
                    <a:pt x="669" y="1036"/>
                  </a:cubicBezTo>
                  <a:cubicBezTo>
                    <a:pt x="620" y="983"/>
                    <a:pt x="583" y="911"/>
                    <a:pt x="561" y="832"/>
                  </a:cubicBezTo>
                  <a:cubicBezTo>
                    <a:pt x="560" y="827"/>
                    <a:pt x="558" y="821"/>
                    <a:pt x="557" y="815"/>
                  </a:cubicBezTo>
                  <a:cubicBezTo>
                    <a:pt x="551" y="793"/>
                    <a:pt x="551" y="793"/>
                    <a:pt x="551" y="793"/>
                  </a:cubicBezTo>
                  <a:cubicBezTo>
                    <a:pt x="533" y="805"/>
                    <a:pt x="533" y="805"/>
                    <a:pt x="533" y="805"/>
                  </a:cubicBezTo>
                  <a:cubicBezTo>
                    <a:pt x="526" y="808"/>
                    <a:pt x="526" y="808"/>
                    <a:pt x="526" y="808"/>
                  </a:cubicBezTo>
                  <a:moveTo>
                    <a:pt x="837" y="431"/>
                  </a:moveTo>
                  <a:cubicBezTo>
                    <a:pt x="930" y="431"/>
                    <a:pt x="1024" y="407"/>
                    <a:pt x="1088" y="371"/>
                  </a:cubicBezTo>
                  <a:cubicBezTo>
                    <a:pt x="1123" y="352"/>
                    <a:pt x="1156" y="328"/>
                    <a:pt x="1188" y="304"/>
                  </a:cubicBezTo>
                  <a:cubicBezTo>
                    <a:pt x="1197" y="334"/>
                    <a:pt x="1248" y="449"/>
                    <a:pt x="1227" y="613"/>
                  </a:cubicBezTo>
                  <a:cubicBezTo>
                    <a:pt x="1225" y="607"/>
                    <a:pt x="1218" y="602"/>
                    <a:pt x="1211" y="602"/>
                  </a:cubicBezTo>
                  <a:cubicBezTo>
                    <a:pt x="1160" y="595"/>
                    <a:pt x="1160" y="595"/>
                    <a:pt x="1160" y="595"/>
                  </a:cubicBezTo>
                  <a:cubicBezTo>
                    <a:pt x="1156" y="594"/>
                    <a:pt x="1153" y="593"/>
                    <a:pt x="1148" y="592"/>
                  </a:cubicBezTo>
                  <a:cubicBezTo>
                    <a:pt x="1111" y="586"/>
                    <a:pt x="1083" y="584"/>
                    <a:pt x="1055" y="584"/>
                  </a:cubicBezTo>
                  <a:cubicBezTo>
                    <a:pt x="1026" y="584"/>
                    <a:pt x="997" y="587"/>
                    <a:pt x="959" y="593"/>
                  </a:cubicBezTo>
                  <a:cubicBezTo>
                    <a:pt x="951" y="594"/>
                    <a:pt x="943" y="597"/>
                    <a:pt x="936" y="601"/>
                  </a:cubicBezTo>
                  <a:cubicBezTo>
                    <a:pt x="841" y="601"/>
                    <a:pt x="841" y="601"/>
                    <a:pt x="841" y="601"/>
                  </a:cubicBezTo>
                  <a:cubicBezTo>
                    <a:pt x="834" y="597"/>
                    <a:pt x="827" y="594"/>
                    <a:pt x="818" y="593"/>
                  </a:cubicBezTo>
                  <a:cubicBezTo>
                    <a:pt x="780" y="587"/>
                    <a:pt x="752" y="584"/>
                    <a:pt x="723" y="584"/>
                  </a:cubicBezTo>
                  <a:cubicBezTo>
                    <a:pt x="694" y="584"/>
                    <a:pt x="666" y="586"/>
                    <a:pt x="629" y="592"/>
                  </a:cubicBezTo>
                  <a:cubicBezTo>
                    <a:pt x="625" y="593"/>
                    <a:pt x="621" y="594"/>
                    <a:pt x="617" y="595"/>
                  </a:cubicBezTo>
                  <a:cubicBezTo>
                    <a:pt x="561" y="602"/>
                    <a:pt x="561" y="602"/>
                    <a:pt x="561" y="602"/>
                  </a:cubicBezTo>
                  <a:cubicBezTo>
                    <a:pt x="552" y="602"/>
                    <a:pt x="545" y="608"/>
                    <a:pt x="544" y="616"/>
                  </a:cubicBezTo>
                  <a:cubicBezTo>
                    <a:pt x="516" y="513"/>
                    <a:pt x="513" y="380"/>
                    <a:pt x="571" y="305"/>
                  </a:cubicBezTo>
                  <a:cubicBezTo>
                    <a:pt x="622" y="397"/>
                    <a:pt x="728" y="431"/>
                    <a:pt x="837" y="431"/>
                  </a:cubicBezTo>
                  <a:moveTo>
                    <a:pt x="879" y="0"/>
                  </a:moveTo>
                  <a:cubicBezTo>
                    <a:pt x="643" y="0"/>
                    <a:pt x="399" y="140"/>
                    <a:pt x="440" y="425"/>
                  </a:cubicBezTo>
                  <a:cubicBezTo>
                    <a:pt x="447" y="474"/>
                    <a:pt x="460" y="522"/>
                    <a:pt x="469" y="560"/>
                  </a:cubicBezTo>
                  <a:cubicBezTo>
                    <a:pt x="470" y="562"/>
                    <a:pt x="470" y="562"/>
                    <a:pt x="470" y="562"/>
                  </a:cubicBezTo>
                  <a:cubicBezTo>
                    <a:pt x="464" y="564"/>
                    <a:pt x="458" y="566"/>
                    <a:pt x="452" y="571"/>
                  </a:cubicBezTo>
                  <a:cubicBezTo>
                    <a:pt x="445" y="576"/>
                    <a:pt x="438" y="585"/>
                    <a:pt x="432" y="595"/>
                  </a:cubicBezTo>
                  <a:cubicBezTo>
                    <a:pt x="429" y="600"/>
                    <a:pt x="427" y="606"/>
                    <a:pt x="426" y="612"/>
                  </a:cubicBezTo>
                  <a:cubicBezTo>
                    <a:pt x="425" y="618"/>
                    <a:pt x="424" y="624"/>
                    <a:pt x="424" y="630"/>
                  </a:cubicBezTo>
                  <a:cubicBezTo>
                    <a:pt x="424" y="647"/>
                    <a:pt x="427" y="666"/>
                    <a:pt x="432" y="687"/>
                  </a:cubicBezTo>
                  <a:cubicBezTo>
                    <a:pt x="439" y="718"/>
                    <a:pt x="450" y="751"/>
                    <a:pt x="462" y="779"/>
                  </a:cubicBezTo>
                  <a:cubicBezTo>
                    <a:pt x="468" y="792"/>
                    <a:pt x="475" y="805"/>
                    <a:pt x="482" y="815"/>
                  </a:cubicBezTo>
                  <a:cubicBezTo>
                    <a:pt x="485" y="820"/>
                    <a:pt x="489" y="824"/>
                    <a:pt x="493" y="828"/>
                  </a:cubicBezTo>
                  <a:cubicBezTo>
                    <a:pt x="497" y="832"/>
                    <a:pt x="501" y="835"/>
                    <a:pt x="506" y="837"/>
                  </a:cubicBezTo>
                  <a:cubicBezTo>
                    <a:pt x="513" y="840"/>
                    <a:pt x="519" y="841"/>
                    <a:pt x="526" y="841"/>
                  </a:cubicBezTo>
                  <a:cubicBezTo>
                    <a:pt x="531" y="841"/>
                    <a:pt x="531" y="841"/>
                    <a:pt x="531" y="841"/>
                  </a:cubicBezTo>
                  <a:cubicBezTo>
                    <a:pt x="531" y="842"/>
                    <a:pt x="531" y="842"/>
                    <a:pt x="531" y="842"/>
                  </a:cubicBezTo>
                  <a:cubicBezTo>
                    <a:pt x="554" y="926"/>
                    <a:pt x="593" y="1002"/>
                    <a:pt x="647" y="1060"/>
                  </a:cubicBezTo>
                  <a:cubicBezTo>
                    <a:pt x="657" y="1069"/>
                    <a:pt x="657" y="1069"/>
                    <a:pt x="657" y="1069"/>
                  </a:cubicBezTo>
                  <a:cubicBezTo>
                    <a:pt x="669" y="1192"/>
                    <a:pt x="646" y="1241"/>
                    <a:pt x="534" y="1284"/>
                  </a:cubicBezTo>
                  <a:cubicBezTo>
                    <a:pt x="307" y="1372"/>
                    <a:pt x="56" y="1419"/>
                    <a:pt x="0" y="1840"/>
                  </a:cubicBezTo>
                  <a:cubicBezTo>
                    <a:pt x="1810" y="1844"/>
                    <a:pt x="1810" y="1844"/>
                    <a:pt x="1810" y="1844"/>
                  </a:cubicBezTo>
                  <a:cubicBezTo>
                    <a:pt x="1749" y="1433"/>
                    <a:pt x="1468" y="1371"/>
                    <a:pt x="1242" y="1284"/>
                  </a:cubicBezTo>
                  <a:cubicBezTo>
                    <a:pt x="1159" y="1252"/>
                    <a:pt x="1118" y="1154"/>
                    <a:pt x="1119" y="1054"/>
                  </a:cubicBezTo>
                  <a:cubicBezTo>
                    <a:pt x="1129" y="1041"/>
                    <a:pt x="1138" y="1028"/>
                    <a:pt x="1147" y="1015"/>
                  </a:cubicBezTo>
                  <a:cubicBezTo>
                    <a:pt x="1180" y="964"/>
                    <a:pt x="1205" y="904"/>
                    <a:pt x="1224" y="841"/>
                  </a:cubicBezTo>
                  <a:cubicBezTo>
                    <a:pt x="1229" y="841"/>
                    <a:pt x="1234" y="840"/>
                    <a:pt x="1240" y="838"/>
                  </a:cubicBezTo>
                  <a:cubicBezTo>
                    <a:pt x="1247" y="834"/>
                    <a:pt x="1252" y="830"/>
                    <a:pt x="1257" y="824"/>
                  </a:cubicBezTo>
                  <a:cubicBezTo>
                    <a:pt x="1265" y="814"/>
                    <a:pt x="1272" y="801"/>
                    <a:pt x="1279" y="786"/>
                  </a:cubicBezTo>
                  <a:cubicBezTo>
                    <a:pt x="1290" y="763"/>
                    <a:pt x="1299" y="735"/>
                    <a:pt x="1306" y="708"/>
                  </a:cubicBezTo>
                  <a:cubicBezTo>
                    <a:pt x="1314" y="680"/>
                    <a:pt x="1318" y="653"/>
                    <a:pt x="1318" y="631"/>
                  </a:cubicBezTo>
                  <a:cubicBezTo>
                    <a:pt x="1318" y="624"/>
                    <a:pt x="1318" y="618"/>
                    <a:pt x="1317" y="611"/>
                  </a:cubicBezTo>
                  <a:cubicBezTo>
                    <a:pt x="1315" y="605"/>
                    <a:pt x="1313" y="599"/>
                    <a:pt x="1310" y="594"/>
                  </a:cubicBezTo>
                  <a:cubicBezTo>
                    <a:pt x="1303" y="583"/>
                    <a:pt x="1297" y="576"/>
                    <a:pt x="1289" y="570"/>
                  </a:cubicBezTo>
                  <a:cubicBezTo>
                    <a:pt x="1287" y="568"/>
                    <a:pt x="1287" y="568"/>
                    <a:pt x="1287" y="568"/>
                  </a:cubicBezTo>
                  <a:cubicBezTo>
                    <a:pt x="1294" y="534"/>
                    <a:pt x="1298" y="503"/>
                    <a:pt x="1299" y="493"/>
                  </a:cubicBezTo>
                  <a:cubicBezTo>
                    <a:pt x="1305" y="389"/>
                    <a:pt x="1297" y="237"/>
                    <a:pt x="1237" y="153"/>
                  </a:cubicBezTo>
                  <a:cubicBezTo>
                    <a:pt x="1164" y="52"/>
                    <a:pt x="1023" y="0"/>
                    <a:pt x="879" y="0"/>
                  </a:cubicBezTo>
                </a:path>
              </a:pathLst>
            </a:custGeom>
            <a:solidFill>
              <a:schemeClr val="accent1"/>
            </a:solidFill>
            <a:ln>
              <a:noFill/>
            </a:ln>
          </p:spPr>
          <p:txBody>
            <a:bodyPr lIns="91028" tIns="45514" rIns="91028" bIns="45514"/>
            <a:lstStyle/>
            <a:p>
              <a:endParaRPr lang="zh-CN" altLang="en-US" sz="2255"/>
            </a:p>
          </p:txBody>
        </p:sp>
        <p:grpSp>
          <p:nvGrpSpPr>
            <p:cNvPr id="20544" name="组合 76"/>
            <p:cNvGrpSpPr/>
            <p:nvPr/>
          </p:nvGrpSpPr>
          <p:grpSpPr bwMode="auto">
            <a:xfrm>
              <a:off x="3241883" y="3044134"/>
              <a:ext cx="1489924" cy="1212390"/>
              <a:chOff x="1822164" y="3848421"/>
              <a:chExt cx="1869479" cy="1539778"/>
            </a:xfrm>
          </p:grpSpPr>
          <p:sp>
            <p:nvSpPr>
              <p:cNvPr id="78" name="矩形 47"/>
              <p:cNvSpPr>
                <a:spLocks noChangeArrowheads="1"/>
              </p:cNvSpPr>
              <p:nvPr/>
            </p:nvSpPr>
            <p:spPr bwMode="auto">
              <a:xfrm>
                <a:off x="1822164" y="4356499"/>
                <a:ext cx="1869479" cy="1031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defRPr/>
                </a:pPr>
                <a:r>
                  <a:rPr lang="zh-CN" altLang="en-US" sz="1505" dirty="0">
                    <a:solidFill>
                      <a:schemeClr val="tx1">
                        <a:lumMod val="65000"/>
                        <a:lumOff val="35000"/>
                      </a:schemeClr>
                    </a:solidFill>
                    <a:latin typeface="微软雅黑" panose="020B0503020204020204" pitchFamily="34" charset="-122"/>
                    <a:ea typeface="微软雅黑" panose="020B0503020204020204" pitchFamily="34" charset="-122"/>
                    <a:cs typeface="Arial Unicode MS" panose="020B0604020202020204" pitchFamily="34" charset="-122"/>
                    <a:sym typeface="Calibri" panose="020F0502020204030204" pitchFamily="34" charset="0"/>
                  </a:rPr>
                  <a:t>点击这里更改文字内容</a:t>
                </a:r>
                <a:endParaRPr lang="en-US" altLang="zh-CN" sz="1505" dirty="0">
                  <a:solidFill>
                    <a:schemeClr val="tx1">
                      <a:lumMod val="65000"/>
                      <a:lumOff val="35000"/>
                    </a:schemeClr>
                  </a:solidFill>
                  <a:latin typeface="微软雅黑" panose="020B0503020204020204" pitchFamily="34" charset="-122"/>
                  <a:ea typeface="微软雅黑" panose="020B0503020204020204" pitchFamily="34" charset="-122"/>
                  <a:cs typeface="Arial Unicode MS" panose="020B0604020202020204" pitchFamily="34" charset="-122"/>
                  <a:sym typeface="Calibri" panose="020F0502020204030204" pitchFamily="34" charset="0"/>
                </a:endParaRPr>
              </a:p>
              <a:p>
                <a:pPr algn="ctr">
                  <a:defRPr/>
                </a:pPr>
                <a:r>
                  <a:rPr lang="zh-CN" altLang="en-US" sz="1505" dirty="0">
                    <a:solidFill>
                      <a:schemeClr val="tx1">
                        <a:lumMod val="65000"/>
                        <a:lumOff val="35000"/>
                      </a:schemeClr>
                    </a:solidFill>
                    <a:latin typeface="微软雅黑" panose="020B0503020204020204" pitchFamily="34" charset="-122"/>
                    <a:ea typeface="微软雅黑" panose="020B0503020204020204" pitchFamily="34" charset="-122"/>
                    <a:cs typeface="Arial Unicode MS" panose="020B0604020202020204" pitchFamily="34" charset="-122"/>
                    <a:sym typeface="Calibri" panose="020F0502020204030204" pitchFamily="34" charset="0"/>
                  </a:rPr>
                  <a:t>以上文字没有实际意义</a:t>
                </a:r>
                <a:endParaRPr lang="en-US" altLang="zh-CN" sz="1505" dirty="0">
                  <a:solidFill>
                    <a:schemeClr val="tx1">
                      <a:lumMod val="65000"/>
                      <a:lumOff val="35000"/>
                    </a:schemeClr>
                  </a:solidFill>
                  <a:latin typeface="微软雅黑" panose="020B0503020204020204" pitchFamily="34" charset="-122"/>
                  <a:ea typeface="微软雅黑" panose="020B0503020204020204" pitchFamily="34" charset="-122"/>
                  <a:cs typeface="Arial Unicode MS" panose="020B0604020202020204" pitchFamily="34" charset="-122"/>
                  <a:sym typeface="Calibri" panose="020F0502020204030204" pitchFamily="34" charset="0"/>
                </a:endParaRPr>
              </a:p>
            </p:txBody>
          </p:sp>
          <p:sp>
            <p:nvSpPr>
              <p:cNvPr id="79" name="文本框 48"/>
              <p:cNvSpPr>
                <a:spLocks noChangeArrowheads="1"/>
              </p:cNvSpPr>
              <p:nvPr/>
            </p:nvSpPr>
            <p:spPr bwMode="auto">
              <a:xfrm>
                <a:off x="1822164" y="3848421"/>
                <a:ext cx="1869479" cy="386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defRPr/>
                </a:pPr>
                <a:r>
                  <a:rPr lang="zh-CN" altLang="en-US" sz="1880" dirty="0">
                    <a:solidFill>
                      <a:schemeClr val="tx1">
                        <a:lumMod val="65000"/>
                        <a:lumOff val="35000"/>
                      </a:schemeClr>
                    </a:solidFill>
                    <a:latin typeface="+mj-ea"/>
                    <a:ea typeface="+mj-ea"/>
                    <a:sym typeface="宋体" panose="02010600030101010101" pitchFamily="2" charset="-122"/>
                  </a:rPr>
                  <a:t>添加标题</a:t>
                </a:r>
              </a:p>
            </p:txBody>
          </p:sp>
        </p:grpSp>
      </p:grpSp>
      <p:grpSp>
        <p:nvGrpSpPr>
          <p:cNvPr id="4" name="组合 3"/>
          <p:cNvGrpSpPr/>
          <p:nvPr/>
        </p:nvGrpSpPr>
        <p:grpSpPr>
          <a:xfrm>
            <a:off x="6215880" y="1956583"/>
            <a:ext cx="2044718" cy="4258979"/>
            <a:chOff x="4956517" y="1526237"/>
            <a:chExt cx="1630450" cy="3396092"/>
          </a:xfrm>
        </p:grpSpPr>
        <p:sp>
          <p:nvSpPr>
            <p:cNvPr id="39" name="圆角矩形 38"/>
            <p:cNvSpPr/>
            <p:nvPr/>
          </p:nvSpPr>
          <p:spPr>
            <a:xfrm>
              <a:off x="4956517" y="1526237"/>
              <a:ext cx="1630450" cy="3396092"/>
            </a:xfrm>
            <a:prstGeom prst="roundRect">
              <a:avLst>
                <a:gd name="adj" fmla="val 50000"/>
              </a:avLst>
            </a:prstGeom>
            <a:gradFill flip="none" rotWithShape="1">
              <a:gsLst>
                <a:gs pos="0">
                  <a:srgbClr val="F0F0F0"/>
                </a:gs>
                <a:gs pos="100000">
                  <a:srgbClr val="F1F1F1"/>
                </a:gs>
              </a:gsLst>
              <a:lin ang="2700000" scaled="1"/>
              <a:tileRect/>
            </a:gradFill>
            <a:ln w="38100">
              <a:gradFill flip="none" rotWithShape="1">
                <a:gsLst>
                  <a:gs pos="100000">
                    <a:srgbClr val="FFFFFF"/>
                  </a:gs>
                  <a:gs pos="0">
                    <a:srgbClr val="CECED0"/>
                  </a:gs>
                </a:gsLst>
                <a:lin ang="13500000" scaled="1"/>
                <a:tileRect/>
              </a:gradFill>
            </a:ln>
            <a:effectLst>
              <a:outerShdw blurRad="190500" dist="88900" dir="2700000" algn="t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028" tIns="45514" rIns="91028" bIns="45514" anchor="ctr"/>
            <a:lstStyle/>
            <a:p>
              <a:pPr algn="ctr">
                <a:defRPr/>
              </a:pPr>
              <a:endParaRPr lang="zh-CN" altLang="en-US" sz="2255"/>
            </a:p>
          </p:txBody>
        </p:sp>
        <p:sp>
          <p:nvSpPr>
            <p:cNvPr id="40" name="椭圆 39"/>
            <p:cNvSpPr/>
            <p:nvPr/>
          </p:nvSpPr>
          <p:spPr>
            <a:xfrm>
              <a:off x="5169514" y="1669424"/>
              <a:ext cx="1204455" cy="1189506"/>
            </a:xfrm>
            <a:prstGeom prst="ellipse">
              <a:avLst/>
            </a:prstGeom>
            <a:solidFill>
              <a:schemeClr val="accent2"/>
            </a:solidFill>
            <a:ln w="14288" cap="flat">
              <a:noFill/>
              <a:prstDash val="solid"/>
              <a:miter lim="800000"/>
            </a:ln>
            <a:effectLst>
              <a:innerShdw blurRad="88900" dist="88900" dir="13500000">
                <a:prstClr val="black">
                  <a:alpha val="50000"/>
                </a:prstClr>
              </a:innerShdw>
            </a:effectLst>
          </p:spPr>
          <p:txBody>
            <a:bodyPr lIns="91028" tIns="45514" rIns="91028" bIns="45514"/>
            <a:lstStyle/>
            <a:p>
              <a:pPr>
                <a:defRPr/>
              </a:pPr>
              <a:endParaRPr lang="zh-CN" altLang="en-US" sz="2255" dirty="0"/>
            </a:p>
          </p:txBody>
        </p:sp>
        <p:sp>
          <p:nvSpPr>
            <p:cNvPr id="41" name="椭圆 40"/>
            <p:cNvSpPr/>
            <p:nvPr/>
          </p:nvSpPr>
          <p:spPr>
            <a:xfrm>
              <a:off x="5283739" y="1775955"/>
              <a:ext cx="976005" cy="963892"/>
            </a:xfrm>
            <a:prstGeom prst="ellipse">
              <a:avLst/>
            </a:prstGeom>
            <a:gradFill flip="none" rotWithShape="1">
              <a:gsLst>
                <a:gs pos="0">
                  <a:srgbClr val="F0F0F0"/>
                </a:gs>
                <a:gs pos="100000">
                  <a:srgbClr val="F1F1F1"/>
                </a:gs>
              </a:gsLst>
              <a:lin ang="2700000" scaled="1"/>
              <a:tileRect/>
            </a:gradFill>
            <a:ln w="28575">
              <a:gradFill flip="none" rotWithShape="1">
                <a:gsLst>
                  <a:gs pos="100000">
                    <a:srgbClr val="FFFFFF"/>
                  </a:gs>
                  <a:gs pos="0">
                    <a:srgbClr val="CECED0"/>
                  </a:gs>
                </a:gsLst>
                <a:lin ang="13500000" scaled="1"/>
                <a:tileRect/>
              </a:gradFill>
            </a:ln>
            <a:effectLst>
              <a:outerShdw blurRad="190500" dist="88900" dir="2700000" algn="t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028" tIns="45514" rIns="91028" bIns="45514" anchor="ctr"/>
            <a:lstStyle/>
            <a:p>
              <a:pPr algn="ctr">
                <a:defRPr/>
              </a:pPr>
              <a:endParaRPr lang="zh-CN" altLang="en-US" sz="2255"/>
            </a:p>
          </p:txBody>
        </p:sp>
        <p:sp>
          <p:nvSpPr>
            <p:cNvPr id="43" name="椭圆 42"/>
            <p:cNvSpPr/>
            <p:nvPr/>
          </p:nvSpPr>
          <p:spPr>
            <a:xfrm>
              <a:off x="5247920" y="1750691"/>
              <a:ext cx="1027169" cy="1014420"/>
            </a:xfrm>
            <a:prstGeom prst="ellipse">
              <a:avLst/>
            </a:prstGeom>
            <a:noFill/>
            <a:ln>
              <a:noFill/>
            </a:ln>
            <a:effectLst>
              <a:innerShdw blurRad="88900" dist="635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endParaRPr lang="zh-CN" altLang="en-US" sz="4015" dirty="0">
                <a:solidFill>
                  <a:srgbClr val="0087CF"/>
                </a:solidFill>
                <a:latin typeface="+mj-lt"/>
                <a:ea typeface="方正超粗黑简体" panose="03000509000000000000" pitchFamily="65" charset="-122"/>
              </a:endParaRPr>
            </a:p>
          </p:txBody>
        </p:sp>
        <p:sp>
          <p:nvSpPr>
            <p:cNvPr id="44" name="圆角矩形 43"/>
            <p:cNvSpPr/>
            <p:nvPr/>
          </p:nvSpPr>
          <p:spPr>
            <a:xfrm>
              <a:off x="5096377" y="4278035"/>
              <a:ext cx="1330425" cy="37505"/>
            </a:xfrm>
            <a:prstGeom prst="roundRect">
              <a:avLst>
                <a:gd name="adj" fmla="val 50000"/>
              </a:avLst>
            </a:prstGeom>
            <a:gradFill flip="none" rotWithShape="1">
              <a:gsLst>
                <a:gs pos="28000">
                  <a:srgbClr val="E6E6E6"/>
                </a:gs>
                <a:gs pos="46000">
                  <a:srgbClr val="F9F9F9"/>
                </a:gs>
                <a:gs pos="0">
                  <a:srgbClr val="E6E6E6"/>
                </a:gs>
              </a:gsLst>
              <a:lin ang="5400000" scaled="0"/>
              <a:tileRect/>
            </a:gradFill>
            <a:ln w="76200" cap="flat" cmpd="sng" algn="ctr">
              <a:noFill/>
              <a:prstDash val="solid"/>
              <a:miter lim="800000"/>
            </a:ln>
            <a:effectLst/>
          </p:spPr>
          <p:txBody>
            <a:bodyPr lIns="91028" tIns="45514" rIns="91028" bIns="45514" anchor="ctr"/>
            <a:lstStyle/>
            <a:p>
              <a:pPr algn="ctr">
                <a:defRPr/>
              </a:pPr>
              <a:endParaRPr lang="zh-CN" altLang="en-US" sz="2255" kern="0">
                <a:solidFill>
                  <a:prstClr val="white"/>
                </a:solidFill>
                <a:latin typeface="Arial" panose="020B0604020202020204"/>
                <a:ea typeface="微软雅黑" panose="020B0503020204020204" pitchFamily="34" charset="-122"/>
              </a:endParaRPr>
            </a:p>
          </p:txBody>
        </p:sp>
        <p:sp>
          <p:nvSpPr>
            <p:cNvPr id="20523" name="文本框 44"/>
            <p:cNvSpPr txBox="1">
              <a:spLocks noChangeArrowheads="1"/>
            </p:cNvSpPr>
            <p:nvPr/>
          </p:nvSpPr>
          <p:spPr bwMode="auto">
            <a:xfrm>
              <a:off x="5505252" y="4353044"/>
              <a:ext cx="583743" cy="5657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028" tIns="45514" rIns="91028" bIns="45514">
              <a:spAutoFit/>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r>
                <a:rPr lang="en-US" altLang="zh-CN" sz="4015">
                  <a:solidFill>
                    <a:srgbClr val="595959"/>
                  </a:solidFill>
                  <a:latin typeface="Impact" panose="020B0806030902050204" pitchFamily="34" charset="0"/>
                </a:rPr>
                <a:t>03</a:t>
              </a:r>
              <a:endParaRPr lang="zh-CN" altLang="en-US" sz="4015">
                <a:solidFill>
                  <a:srgbClr val="595959"/>
                </a:solidFill>
                <a:latin typeface="Impact" panose="020B0806030902050204" pitchFamily="34" charset="0"/>
              </a:endParaRPr>
            </a:p>
          </p:txBody>
        </p:sp>
        <p:sp>
          <p:nvSpPr>
            <p:cNvPr id="20542" name="Freeform 8"/>
            <p:cNvSpPr>
              <a:spLocks noEditPoints="1"/>
            </p:cNvSpPr>
            <p:nvPr/>
          </p:nvSpPr>
          <p:spPr bwMode="auto">
            <a:xfrm>
              <a:off x="5443224" y="1851482"/>
              <a:ext cx="665845" cy="723840"/>
            </a:xfrm>
            <a:custGeom>
              <a:avLst/>
              <a:gdLst>
                <a:gd name="T0" fmla="*/ 510842 w 1782"/>
                <a:gd name="T1" fmla="*/ 559500 h 1960"/>
                <a:gd name="T2" fmla="*/ 569893 w 1782"/>
                <a:gd name="T3" fmla="*/ 449196 h 1960"/>
                <a:gd name="T4" fmla="*/ 585359 w 1782"/>
                <a:gd name="T5" fmla="*/ 440747 h 1960"/>
                <a:gd name="T6" fmla="*/ 608792 w 1782"/>
                <a:gd name="T7" fmla="*/ 386299 h 1960"/>
                <a:gd name="T8" fmla="*/ 613479 w 1782"/>
                <a:gd name="T9" fmla="*/ 341239 h 1960"/>
                <a:gd name="T10" fmla="*/ 600825 w 1782"/>
                <a:gd name="T11" fmla="*/ 321525 h 1960"/>
                <a:gd name="T12" fmla="*/ 605043 w 1782"/>
                <a:gd name="T13" fmla="*/ 285383 h 1960"/>
                <a:gd name="T14" fmla="*/ 202462 w 1782"/>
                <a:gd name="T15" fmla="*/ 253465 h 1960"/>
                <a:gd name="T16" fmla="*/ 216522 w 1782"/>
                <a:gd name="T17" fmla="*/ 318239 h 1960"/>
                <a:gd name="T18" fmla="*/ 198713 w 1782"/>
                <a:gd name="T19" fmla="*/ 333260 h 1960"/>
                <a:gd name="T20" fmla="*/ 195432 w 1782"/>
                <a:gd name="T21" fmla="*/ 349688 h 1960"/>
                <a:gd name="T22" fmla="*/ 212773 w 1782"/>
                <a:gd name="T23" fmla="*/ 419625 h 1960"/>
                <a:gd name="T24" fmla="*/ 227301 w 1782"/>
                <a:gd name="T25" fmla="*/ 442625 h 1960"/>
                <a:gd name="T26" fmla="*/ 242767 w 1782"/>
                <a:gd name="T27" fmla="*/ 449196 h 1960"/>
                <a:gd name="T28" fmla="*/ 245579 w 1782"/>
                <a:gd name="T29" fmla="*/ 449196 h 1960"/>
                <a:gd name="T30" fmla="*/ 307911 w 1782"/>
                <a:gd name="T31" fmla="*/ 559970 h 1960"/>
                <a:gd name="T32" fmla="*/ 0 w 1782"/>
                <a:gd name="T33" fmla="*/ 917637 h 1960"/>
                <a:gd name="T34" fmla="*/ 393208 w 1782"/>
                <a:gd name="T35" fmla="*/ 822353 h 1960"/>
                <a:gd name="T36" fmla="*/ 335093 w 1782"/>
                <a:gd name="T37" fmla="*/ 822353 h 1960"/>
                <a:gd name="T38" fmla="*/ 255890 w 1782"/>
                <a:gd name="T39" fmla="*/ 671213 h 1960"/>
                <a:gd name="T40" fmla="*/ 407267 w 1782"/>
                <a:gd name="T41" fmla="*/ 742559 h 1960"/>
                <a:gd name="T42" fmla="*/ 320096 w 1782"/>
                <a:gd name="T43" fmla="*/ 570296 h 1960"/>
                <a:gd name="T44" fmla="*/ 414766 w 1782"/>
                <a:gd name="T45" fmla="*/ 603622 h 1960"/>
                <a:gd name="T46" fmla="*/ 499125 w 1782"/>
                <a:gd name="T47" fmla="*/ 570766 h 1960"/>
                <a:gd name="T48" fmla="*/ 421796 w 1782"/>
                <a:gd name="T49" fmla="*/ 743497 h 1960"/>
                <a:gd name="T50" fmla="*/ 572237 w 1782"/>
                <a:gd name="T51" fmla="*/ 671213 h 1960"/>
                <a:gd name="T52" fmla="*/ 493033 w 1782"/>
                <a:gd name="T53" fmla="*/ 822353 h 1960"/>
                <a:gd name="T54" fmla="*/ 433513 w 1782"/>
                <a:gd name="T55" fmla="*/ 829394 h 1960"/>
                <a:gd name="T56" fmla="*/ 835156 w 1782"/>
                <a:gd name="T57" fmla="*/ 919984 h 1960"/>
                <a:gd name="T58" fmla="*/ 465382 w 1782"/>
                <a:gd name="T59" fmla="*/ 575929 h 1960"/>
                <a:gd name="T60" fmla="*/ 397894 w 1782"/>
                <a:gd name="T61" fmla="*/ 586724 h 1960"/>
                <a:gd name="T62" fmla="*/ 259639 w 1782"/>
                <a:gd name="T63" fmla="*/ 444972 h 1960"/>
                <a:gd name="T64" fmla="*/ 254484 w 1782"/>
                <a:gd name="T65" fmla="*/ 426197 h 1960"/>
                <a:gd name="T66" fmla="*/ 242767 w 1782"/>
                <a:gd name="T67" fmla="*/ 433237 h 1960"/>
                <a:gd name="T68" fmla="*/ 236206 w 1782"/>
                <a:gd name="T69" fmla="*/ 429952 h 1960"/>
                <a:gd name="T70" fmla="*/ 215116 w 1782"/>
                <a:gd name="T71" fmla="*/ 381606 h 1960"/>
                <a:gd name="T72" fmla="*/ 210429 w 1782"/>
                <a:gd name="T73" fmla="*/ 344525 h 1960"/>
                <a:gd name="T74" fmla="*/ 216991 w 1782"/>
                <a:gd name="T75" fmla="*/ 334668 h 1960"/>
                <a:gd name="T76" fmla="*/ 221209 w 1782"/>
                <a:gd name="T77" fmla="*/ 333729 h 1960"/>
                <a:gd name="T78" fmla="*/ 264794 w 1782"/>
                <a:gd name="T79" fmla="*/ 380197 h 1960"/>
                <a:gd name="T80" fmla="*/ 523964 w 1782"/>
                <a:gd name="T81" fmla="*/ 314015 h 1960"/>
                <a:gd name="T82" fmla="*/ 560051 w 1782"/>
                <a:gd name="T83" fmla="*/ 386769 h 1960"/>
                <a:gd name="T84" fmla="*/ 595670 w 1782"/>
                <a:gd name="T85" fmla="*/ 338423 h 1960"/>
                <a:gd name="T86" fmla="*/ 598950 w 1782"/>
                <a:gd name="T87" fmla="*/ 344055 h 1960"/>
                <a:gd name="T88" fmla="*/ 596607 w 1782"/>
                <a:gd name="T89" fmla="*/ 373626 h 1960"/>
                <a:gd name="T90" fmla="*/ 576454 w 1782"/>
                <a:gd name="T91" fmla="*/ 427135 h 1960"/>
                <a:gd name="T92" fmla="*/ 572237 w 1782"/>
                <a:gd name="T93" fmla="*/ 432768 h 1960"/>
                <a:gd name="T94" fmla="*/ 566144 w 1782"/>
                <a:gd name="T95" fmla="*/ 433237 h 1960"/>
                <a:gd name="T96" fmla="*/ 557708 w 1782"/>
                <a:gd name="T97" fmla="*/ 438870 h 1960"/>
                <a:gd name="T98" fmla="*/ 465382 w 1782"/>
                <a:gd name="T99" fmla="*/ 575929 h 1960"/>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1782" h="1960">
                  <a:moveTo>
                    <a:pt x="1215" y="1400"/>
                  </a:moveTo>
                  <a:cubicBezTo>
                    <a:pt x="1120" y="1363"/>
                    <a:pt x="1090" y="1290"/>
                    <a:pt x="1090" y="1192"/>
                  </a:cubicBezTo>
                  <a:cubicBezTo>
                    <a:pt x="1108" y="1173"/>
                    <a:pt x="1124" y="1153"/>
                    <a:pt x="1139" y="1130"/>
                  </a:cubicBezTo>
                  <a:cubicBezTo>
                    <a:pt x="1172" y="1079"/>
                    <a:pt x="1197" y="1019"/>
                    <a:pt x="1216" y="957"/>
                  </a:cubicBezTo>
                  <a:cubicBezTo>
                    <a:pt x="1221" y="956"/>
                    <a:pt x="1227" y="955"/>
                    <a:pt x="1232" y="953"/>
                  </a:cubicBezTo>
                  <a:cubicBezTo>
                    <a:pt x="1239" y="950"/>
                    <a:pt x="1244" y="945"/>
                    <a:pt x="1249" y="939"/>
                  </a:cubicBezTo>
                  <a:cubicBezTo>
                    <a:pt x="1257" y="929"/>
                    <a:pt x="1265" y="916"/>
                    <a:pt x="1272" y="901"/>
                  </a:cubicBezTo>
                  <a:cubicBezTo>
                    <a:pt x="1282" y="878"/>
                    <a:pt x="1292" y="850"/>
                    <a:pt x="1299" y="823"/>
                  </a:cubicBezTo>
                  <a:cubicBezTo>
                    <a:pt x="1306" y="795"/>
                    <a:pt x="1310" y="769"/>
                    <a:pt x="1311" y="746"/>
                  </a:cubicBezTo>
                  <a:cubicBezTo>
                    <a:pt x="1311" y="739"/>
                    <a:pt x="1310" y="733"/>
                    <a:pt x="1309" y="727"/>
                  </a:cubicBezTo>
                  <a:cubicBezTo>
                    <a:pt x="1308" y="720"/>
                    <a:pt x="1306" y="715"/>
                    <a:pt x="1302" y="709"/>
                  </a:cubicBezTo>
                  <a:cubicBezTo>
                    <a:pt x="1296" y="699"/>
                    <a:pt x="1289" y="691"/>
                    <a:pt x="1282" y="685"/>
                  </a:cubicBezTo>
                  <a:cubicBezTo>
                    <a:pt x="1279" y="684"/>
                    <a:pt x="1279" y="684"/>
                    <a:pt x="1279" y="684"/>
                  </a:cubicBezTo>
                  <a:cubicBezTo>
                    <a:pt x="1286" y="649"/>
                    <a:pt x="1290" y="619"/>
                    <a:pt x="1291" y="608"/>
                  </a:cubicBezTo>
                  <a:cubicBezTo>
                    <a:pt x="1322" y="128"/>
                    <a:pt x="846" y="0"/>
                    <a:pt x="614" y="214"/>
                  </a:cubicBezTo>
                  <a:cubicBezTo>
                    <a:pt x="604" y="222"/>
                    <a:pt x="378" y="224"/>
                    <a:pt x="432" y="540"/>
                  </a:cubicBezTo>
                  <a:cubicBezTo>
                    <a:pt x="441" y="589"/>
                    <a:pt x="452" y="637"/>
                    <a:pt x="462" y="675"/>
                  </a:cubicBezTo>
                  <a:cubicBezTo>
                    <a:pt x="462" y="678"/>
                    <a:pt x="462" y="678"/>
                    <a:pt x="462" y="678"/>
                  </a:cubicBezTo>
                  <a:cubicBezTo>
                    <a:pt x="456" y="679"/>
                    <a:pt x="450" y="682"/>
                    <a:pt x="445" y="686"/>
                  </a:cubicBezTo>
                  <a:cubicBezTo>
                    <a:pt x="437" y="692"/>
                    <a:pt x="431" y="700"/>
                    <a:pt x="424" y="710"/>
                  </a:cubicBezTo>
                  <a:cubicBezTo>
                    <a:pt x="421" y="716"/>
                    <a:pt x="419" y="721"/>
                    <a:pt x="418" y="727"/>
                  </a:cubicBezTo>
                  <a:cubicBezTo>
                    <a:pt x="417" y="733"/>
                    <a:pt x="417" y="739"/>
                    <a:pt x="417" y="745"/>
                  </a:cubicBezTo>
                  <a:cubicBezTo>
                    <a:pt x="417" y="762"/>
                    <a:pt x="420" y="782"/>
                    <a:pt x="424" y="803"/>
                  </a:cubicBezTo>
                  <a:cubicBezTo>
                    <a:pt x="431" y="834"/>
                    <a:pt x="442" y="867"/>
                    <a:pt x="454" y="894"/>
                  </a:cubicBezTo>
                  <a:cubicBezTo>
                    <a:pt x="461" y="908"/>
                    <a:pt x="467" y="920"/>
                    <a:pt x="474" y="930"/>
                  </a:cubicBezTo>
                  <a:cubicBezTo>
                    <a:pt x="478" y="935"/>
                    <a:pt x="481" y="940"/>
                    <a:pt x="485" y="943"/>
                  </a:cubicBezTo>
                  <a:cubicBezTo>
                    <a:pt x="489" y="947"/>
                    <a:pt x="493" y="951"/>
                    <a:pt x="499" y="953"/>
                  </a:cubicBezTo>
                  <a:cubicBezTo>
                    <a:pt x="505" y="955"/>
                    <a:pt x="512" y="957"/>
                    <a:pt x="518" y="957"/>
                  </a:cubicBezTo>
                  <a:cubicBezTo>
                    <a:pt x="523" y="956"/>
                    <a:pt x="523" y="956"/>
                    <a:pt x="523" y="956"/>
                  </a:cubicBezTo>
                  <a:cubicBezTo>
                    <a:pt x="524" y="957"/>
                    <a:pt x="524" y="957"/>
                    <a:pt x="524" y="957"/>
                  </a:cubicBezTo>
                  <a:cubicBezTo>
                    <a:pt x="546" y="1041"/>
                    <a:pt x="585" y="1117"/>
                    <a:pt x="640" y="1175"/>
                  </a:cubicBezTo>
                  <a:cubicBezTo>
                    <a:pt x="645" y="1181"/>
                    <a:pt x="651" y="1187"/>
                    <a:pt x="657" y="1193"/>
                  </a:cubicBezTo>
                  <a:cubicBezTo>
                    <a:pt x="668" y="1310"/>
                    <a:pt x="643" y="1357"/>
                    <a:pt x="534" y="1400"/>
                  </a:cubicBezTo>
                  <a:cubicBezTo>
                    <a:pt x="307" y="1487"/>
                    <a:pt x="56" y="1534"/>
                    <a:pt x="0" y="1955"/>
                  </a:cubicBezTo>
                  <a:cubicBezTo>
                    <a:pt x="801" y="1957"/>
                    <a:pt x="801" y="1957"/>
                    <a:pt x="801" y="1957"/>
                  </a:cubicBezTo>
                  <a:cubicBezTo>
                    <a:pt x="839" y="1752"/>
                    <a:pt x="839" y="1752"/>
                    <a:pt x="839" y="1752"/>
                  </a:cubicBezTo>
                  <a:cubicBezTo>
                    <a:pt x="784" y="1692"/>
                    <a:pt x="784" y="1692"/>
                    <a:pt x="784" y="1692"/>
                  </a:cubicBezTo>
                  <a:cubicBezTo>
                    <a:pt x="715" y="1752"/>
                    <a:pt x="715" y="1752"/>
                    <a:pt x="715" y="1752"/>
                  </a:cubicBezTo>
                  <a:cubicBezTo>
                    <a:pt x="519" y="1439"/>
                    <a:pt x="519" y="1439"/>
                    <a:pt x="519" y="1439"/>
                  </a:cubicBezTo>
                  <a:cubicBezTo>
                    <a:pt x="546" y="1430"/>
                    <a:pt x="546" y="1430"/>
                    <a:pt x="546" y="1430"/>
                  </a:cubicBezTo>
                  <a:cubicBezTo>
                    <a:pt x="721" y="1710"/>
                    <a:pt x="721" y="1710"/>
                    <a:pt x="721" y="1710"/>
                  </a:cubicBezTo>
                  <a:cubicBezTo>
                    <a:pt x="869" y="1582"/>
                    <a:pt x="869" y="1582"/>
                    <a:pt x="869" y="1582"/>
                  </a:cubicBezTo>
                  <a:cubicBezTo>
                    <a:pt x="590" y="1404"/>
                    <a:pt x="590" y="1404"/>
                    <a:pt x="590" y="1404"/>
                  </a:cubicBezTo>
                  <a:cubicBezTo>
                    <a:pt x="657" y="1369"/>
                    <a:pt x="689" y="1328"/>
                    <a:pt x="683" y="1215"/>
                  </a:cubicBezTo>
                  <a:cubicBezTo>
                    <a:pt x="730" y="1251"/>
                    <a:pt x="784" y="1275"/>
                    <a:pt x="846" y="1283"/>
                  </a:cubicBezTo>
                  <a:cubicBezTo>
                    <a:pt x="859" y="1285"/>
                    <a:pt x="872" y="1286"/>
                    <a:pt x="885" y="1286"/>
                  </a:cubicBezTo>
                  <a:cubicBezTo>
                    <a:pt x="929" y="1286"/>
                    <a:pt x="970" y="1275"/>
                    <a:pt x="1006" y="1257"/>
                  </a:cubicBezTo>
                  <a:cubicBezTo>
                    <a:pt x="1027" y="1246"/>
                    <a:pt x="1047" y="1232"/>
                    <a:pt x="1065" y="1216"/>
                  </a:cubicBezTo>
                  <a:cubicBezTo>
                    <a:pt x="1065" y="1287"/>
                    <a:pt x="1093" y="1359"/>
                    <a:pt x="1160" y="1403"/>
                  </a:cubicBezTo>
                  <a:cubicBezTo>
                    <a:pt x="900" y="1584"/>
                    <a:pt x="900" y="1584"/>
                    <a:pt x="900" y="1584"/>
                  </a:cubicBezTo>
                  <a:cubicBezTo>
                    <a:pt x="1045" y="1710"/>
                    <a:pt x="1045" y="1710"/>
                    <a:pt x="1045" y="1710"/>
                  </a:cubicBezTo>
                  <a:cubicBezTo>
                    <a:pt x="1221" y="1430"/>
                    <a:pt x="1221" y="1430"/>
                    <a:pt x="1221" y="1430"/>
                  </a:cubicBezTo>
                  <a:cubicBezTo>
                    <a:pt x="1247" y="1439"/>
                    <a:pt x="1247" y="1439"/>
                    <a:pt x="1247" y="1439"/>
                  </a:cubicBezTo>
                  <a:cubicBezTo>
                    <a:pt x="1052" y="1752"/>
                    <a:pt x="1052" y="1752"/>
                    <a:pt x="1052" y="1752"/>
                  </a:cubicBezTo>
                  <a:cubicBezTo>
                    <a:pt x="986" y="1695"/>
                    <a:pt x="986" y="1695"/>
                    <a:pt x="986" y="1695"/>
                  </a:cubicBezTo>
                  <a:cubicBezTo>
                    <a:pt x="925" y="1767"/>
                    <a:pt x="925" y="1767"/>
                    <a:pt x="925" y="1767"/>
                  </a:cubicBezTo>
                  <a:cubicBezTo>
                    <a:pt x="971" y="1958"/>
                    <a:pt x="971" y="1958"/>
                    <a:pt x="971" y="1958"/>
                  </a:cubicBezTo>
                  <a:cubicBezTo>
                    <a:pt x="1782" y="1960"/>
                    <a:pt x="1782" y="1960"/>
                    <a:pt x="1782" y="1960"/>
                  </a:cubicBezTo>
                  <a:cubicBezTo>
                    <a:pt x="1722" y="1548"/>
                    <a:pt x="1440" y="1487"/>
                    <a:pt x="1215" y="1400"/>
                  </a:cubicBezTo>
                  <a:close/>
                  <a:moveTo>
                    <a:pt x="993" y="1227"/>
                  </a:moveTo>
                  <a:cubicBezTo>
                    <a:pt x="961" y="1243"/>
                    <a:pt x="925" y="1252"/>
                    <a:pt x="885" y="1252"/>
                  </a:cubicBezTo>
                  <a:cubicBezTo>
                    <a:pt x="873" y="1252"/>
                    <a:pt x="862" y="1251"/>
                    <a:pt x="849" y="1250"/>
                  </a:cubicBezTo>
                  <a:cubicBezTo>
                    <a:pt x="774" y="1240"/>
                    <a:pt x="712" y="1204"/>
                    <a:pt x="662" y="1151"/>
                  </a:cubicBezTo>
                  <a:cubicBezTo>
                    <a:pt x="612" y="1098"/>
                    <a:pt x="575" y="1027"/>
                    <a:pt x="554" y="948"/>
                  </a:cubicBezTo>
                  <a:cubicBezTo>
                    <a:pt x="552" y="942"/>
                    <a:pt x="551" y="936"/>
                    <a:pt x="549" y="930"/>
                  </a:cubicBezTo>
                  <a:cubicBezTo>
                    <a:pt x="543" y="908"/>
                    <a:pt x="543" y="908"/>
                    <a:pt x="543" y="908"/>
                  </a:cubicBezTo>
                  <a:cubicBezTo>
                    <a:pt x="525" y="921"/>
                    <a:pt x="525" y="921"/>
                    <a:pt x="525" y="921"/>
                  </a:cubicBezTo>
                  <a:cubicBezTo>
                    <a:pt x="518" y="923"/>
                    <a:pt x="518" y="923"/>
                    <a:pt x="518" y="923"/>
                  </a:cubicBezTo>
                  <a:cubicBezTo>
                    <a:pt x="516" y="923"/>
                    <a:pt x="513" y="923"/>
                    <a:pt x="510" y="921"/>
                  </a:cubicBezTo>
                  <a:cubicBezTo>
                    <a:pt x="510" y="921"/>
                    <a:pt x="507" y="920"/>
                    <a:pt x="504" y="916"/>
                  </a:cubicBezTo>
                  <a:cubicBezTo>
                    <a:pt x="499" y="910"/>
                    <a:pt x="492" y="899"/>
                    <a:pt x="486" y="885"/>
                  </a:cubicBezTo>
                  <a:cubicBezTo>
                    <a:pt x="476" y="865"/>
                    <a:pt x="466" y="838"/>
                    <a:pt x="459" y="813"/>
                  </a:cubicBezTo>
                  <a:cubicBezTo>
                    <a:pt x="452" y="787"/>
                    <a:pt x="448" y="762"/>
                    <a:pt x="448" y="745"/>
                  </a:cubicBezTo>
                  <a:cubicBezTo>
                    <a:pt x="448" y="741"/>
                    <a:pt x="448" y="737"/>
                    <a:pt x="449" y="734"/>
                  </a:cubicBezTo>
                  <a:cubicBezTo>
                    <a:pt x="450" y="729"/>
                    <a:pt x="450" y="729"/>
                    <a:pt x="450" y="729"/>
                  </a:cubicBezTo>
                  <a:cubicBezTo>
                    <a:pt x="455" y="721"/>
                    <a:pt x="460" y="716"/>
                    <a:pt x="463" y="713"/>
                  </a:cubicBezTo>
                  <a:cubicBezTo>
                    <a:pt x="467" y="711"/>
                    <a:pt x="469" y="710"/>
                    <a:pt x="470" y="710"/>
                  </a:cubicBezTo>
                  <a:cubicBezTo>
                    <a:pt x="472" y="711"/>
                    <a:pt x="472" y="711"/>
                    <a:pt x="472" y="711"/>
                  </a:cubicBezTo>
                  <a:cubicBezTo>
                    <a:pt x="484" y="747"/>
                    <a:pt x="501" y="783"/>
                    <a:pt x="522" y="824"/>
                  </a:cubicBezTo>
                  <a:cubicBezTo>
                    <a:pt x="524" y="824"/>
                    <a:pt x="554" y="813"/>
                    <a:pt x="565" y="810"/>
                  </a:cubicBezTo>
                  <a:cubicBezTo>
                    <a:pt x="471" y="620"/>
                    <a:pt x="591" y="447"/>
                    <a:pt x="602" y="411"/>
                  </a:cubicBezTo>
                  <a:cubicBezTo>
                    <a:pt x="670" y="568"/>
                    <a:pt x="962" y="718"/>
                    <a:pt x="1118" y="669"/>
                  </a:cubicBezTo>
                  <a:cubicBezTo>
                    <a:pt x="1154" y="658"/>
                    <a:pt x="1191" y="641"/>
                    <a:pt x="1215" y="608"/>
                  </a:cubicBezTo>
                  <a:cubicBezTo>
                    <a:pt x="1218" y="665"/>
                    <a:pt x="1227" y="749"/>
                    <a:pt x="1195" y="824"/>
                  </a:cubicBezTo>
                  <a:cubicBezTo>
                    <a:pt x="1234" y="818"/>
                    <a:pt x="1234" y="818"/>
                    <a:pt x="1234" y="818"/>
                  </a:cubicBezTo>
                  <a:cubicBezTo>
                    <a:pt x="1249" y="798"/>
                    <a:pt x="1262" y="760"/>
                    <a:pt x="1271" y="721"/>
                  </a:cubicBezTo>
                  <a:cubicBezTo>
                    <a:pt x="1276" y="728"/>
                    <a:pt x="1276" y="728"/>
                    <a:pt x="1276" y="728"/>
                  </a:cubicBezTo>
                  <a:cubicBezTo>
                    <a:pt x="1278" y="733"/>
                    <a:pt x="1278" y="733"/>
                    <a:pt x="1278" y="733"/>
                  </a:cubicBezTo>
                  <a:cubicBezTo>
                    <a:pt x="1279" y="737"/>
                    <a:pt x="1279" y="741"/>
                    <a:pt x="1279" y="746"/>
                  </a:cubicBezTo>
                  <a:cubicBezTo>
                    <a:pt x="1279" y="759"/>
                    <a:pt x="1277" y="777"/>
                    <a:pt x="1273" y="796"/>
                  </a:cubicBezTo>
                  <a:cubicBezTo>
                    <a:pt x="1267" y="824"/>
                    <a:pt x="1257" y="856"/>
                    <a:pt x="1246" y="880"/>
                  </a:cubicBezTo>
                  <a:cubicBezTo>
                    <a:pt x="1241" y="892"/>
                    <a:pt x="1235" y="903"/>
                    <a:pt x="1230" y="910"/>
                  </a:cubicBezTo>
                  <a:cubicBezTo>
                    <a:pt x="1228" y="914"/>
                    <a:pt x="1226" y="917"/>
                    <a:pt x="1224" y="919"/>
                  </a:cubicBezTo>
                  <a:cubicBezTo>
                    <a:pt x="1221" y="922"/>
                    <a:pt x="1221" y="922"/>
                    <a:pt x="1221" y="922"/>
                  </a:cubicBezTo>
                  <a:cubicBezTo>
                    <a:pt x="1217" y="923"/>
                    <a:pt x="1214" y="924"/>
                    <a:pt x="1212" y="924"/>
                  </a:cubicBezTo>
                  <a:cubicBezTo>
                    <a:pt x="1208" y="923"/>
                    <a:pt x="1208" y="923"/>
                    <a:pt x="1208" y="923"/>
                  </a:cubicBezTo>
                  <a:cubicBezTo>
                    <a:pt x="1194" y="919"/>
                    <a:pt x="1194" y="919"/>
                    <a:pt x="1194" y="919"/>
                  </a:cubicBezTo>
                  <a:cubicBezTo>
                    <a:pt x="1190" y="935"/>
                    <a:pt x="1190" y="935"/>
                    <a:pt x="1190" y="935"/>
                  </a:cubicBezTo>
                  <a:cubicBezTo>
                    <a:pt x="1165" y="1020"/>
                    <a:pt x="1128" y="1101"/>
                    <a:pt x="1078" y="1158"/>
                  </a:cubicBezTo>
                  <a:cubicBezTo>
                    <a:pt x="1053" y="1187"/>
                    <a:pt x="1024" y="1211"/>
                    <a:pt x="993" y="1227"/>
                  </a:cubicBezTo>
                  <a:close/>
                </a:path>
              </a:pathLst>
            </a:custGeom>
            <a:solidFill>
              <a:schemeClr val="accent2"/>
            </a:solidFill>
            <a:ln>
              <a:noFill/>
            </a:ln>
          </p:spPr>
          <p:txBody>
            <a:bodyPr lIns="91028" tIns="45514" rIns="91028" bIns="45514"/>
            <a:lstStyle/>
            <a:p>
              <a:endParaRPr lang="zh-CN" altLang="en-US" sz="2255"/>
            </a:p>
          </p:txBody>
        </p:sp>
        <p:grpSp>
          <p:nvGrpSpPr>
            <p:cNvPr id="20545" name="组合 79"/>
            <p:cNvGrpSpPr/>
            <p:nvPr/>
          </p:nvGrpSpPr>
          <p:grpSpPr bwMode="auto">
            <a:xfrm>
              <a:off x="5029286" y="3044133"/>
              <a:ext cx="1491190" cy="1212390"/>
              <a:chOff x="1822164" y="3848421"/>
              <a:chExt cx="1869479" cy="1539778"/>
            </a:xfrm>
          </p:grpSpPr>
          <p:sp>
            <p:nvSpPr>
              <p:cNvPr id="81" name="矩形 47"/>
              <p:cNvSpPr>
                <a:spLocks noChangeArrowheads="1"/>
              </p:cNvSpPr>
              <p:nvPr/>
            </p:nvSpPr>
            <p:spPr bwMode="auto">
              <a:xfrm>
                <a:off x="1822164" y="4356499"/>
                <a:ext cx="1869479" cy="1031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defRPr/>
                </a:pPr>
                <a:r>
                  <a:rPr lang="zh-CN" altLang="en-US" sz="1505" dirty="0">
                    <a:solidFill>
                      <a:schemeClr val="tx1">
                        <a:lumMod val="65000"/>
                        <a:lumOff val="35000"/>
                      </a:schemeClr>
                    </a:solidFill>
                    <a:latin typeface="微软雅黑" panose="020B0503020204020204" pitchFamily="34" charset="-122"/>
                    <a:ea typeface="微软雅黑" panose="020B0503020204020204" pitchFamily="34" charset="-122"/>
                    <a:cs typeface="Arial Unicode MS" panose="020B0604020202020204" pitchFamily="34" charset="-122"/>
                    <a:sym typeface="Calibri" panose="020F0502020204030204" pitchFamily="34" charset="0"/>
                  </a:rPr>
                  <a:t>点击这里更改文字内容</a:t>
                </a:r>
                <a:endParaRPr lang="en-US" altLang="zh-CN" sz="1505" dirty="0">
                  <a:solidFill>
                    <a:schemeClr val="tx1">
                      <a:lumMod val="65000"/>
                      <a:lumOff val="35000"/>
                    </a:schemeClr>
                  </a:solidFill>
                  <a:latin typeface="微软雅黑" panose="020B0503020204020204" pitchFamily="34" charset="-122"/>
                  <a:ea typeface="微软雅黑" panose="020B0503020204020204" pitchFamily="34" charset="-122"/>
                  <a:cs typeface="Arial Unicode MS" panose="020B0604020202020204" pitchFamily="34" charset="-122"/>
                  <a:sym typeface="Calibri" panose="020F0502020204030204" pitchFamily="34" charset="0"/>
                </a:endParaRPr>
              </a:p>
              <a:p>
                <a:pPr algn="ctr">
                  <a:defRPr/>
                </a:pPr>
                <a:r>
                  <a:rPr lang="zh-CN" altLang="en-US" sz="1505" dirty="0">
                    <a:solidFill>
                      <a:schemeClr val="tx1">
                        <a:lumMod val="65000"/>
                        <a:lumOff val="35000"/>
                      </a:schemeClr>
                    </a:solidFill>
                    <a:latin typeface="微软雅黑" panose="020B0503020204020204" pitchFamily="34" charset="-122"/>
                    <a:ea typeface="微软雅黑" panose="020B0503020204020204" pitchFamily="34" charset="-122"/>
                    <a:cs typeface="Arial Unicode MS" panose="020B0604020202020204" pitchFamily="34" charset="-122"/>
                    <a:sym typeface="Calibri" panose="020F0502020204030204" pitchFamily="34" charset="0"/>
                  </a:rPr>
                  <a:t>以上文字没有实际意义</a:t>
                </a:r>
                <a:endParaRPr lang="en-US" altLang="zh-CN" sz="1505" dirty="0">
                  <a:solidFill>
                    <a:schemeClr val="tx1">
                      <a:lumMod val="65000"/>
                      <a:lumOff val="35000"/>
                    </a:schemeClr>
                  </a:solidFill>
                  <a:latin typeface="微软雅黑" panose="020B0503020204020204" pitchFamily="34" charset="-122"/>
                  <a:ea typeface="微软雅黑" panose="020B0503020204020204" pitchFamily="34" charset="-122"/>
                  <a:cs typeface="Arial Unicode MS" panose="020B0604020202020204" pitchFamily="34" charset="-122"/>
                  <a:sym typeface="Calibri" panose="020F0502020204030204" pitchFamily="34" charset="0"/>
                </a:endParaRPr>
              </a:p>
            </p:txBody>
          </p:sp>
          <p:sp>
            <p:nvSpPr>
              <p:cNvPr id="82" name="文本框 48"/>
              <p:cNvSpPr>
                <a:spLocks noChangeArrowheads="1"/>
              </p:cNvSpPr>
              <p:nvPr/>
            </p:nvSpPr>
            <p:spPr bwMode="auto">
              <a:xfrm>
                <a:off x="1822164" y="3848421"/>
                <a:ext cx="1869479" cy="386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defRPr/>
                </a:pPr>
                <a:r>
                  <a:rPr lang="zh-CN" altLang="en-US" sz="1880" dirty="0">
                    <a:solidFill>
                      <a:schemeClr val="tx1">
                        <a:lumMod val="65000"/>
                        <a:lumOff val="35000"/>
                      </a:schemeClr>
                    </a:solidFill>
                    <a:latin typeface="+mj-ea"/>
                    <a:ea typeface="+mj-ea"/>
                    <a:sym typeface="宋体" panose="02010600030101010101" pitchFamily="2" charset="-122"/>
                  </a:rPr>
                  <a:t>添加标题</a:t>
                </a:r>
              </a:p>
            </p:txBody>
          </p:sp>
        </p:grpSp>
      </p:grpSp>
      <p:grpSp>
        <p:nvGrpSpPr>
          <p:cNvPr id="5" name="组合 4"/>
          <p:cNvGrpSpPr/>
          <p:nvPr/>
        </p:nvGrpSpPr>
        <p:grpSpPr>
          <a:xfrm>
            <a:off x="8500359" y="1956583"/>
            <a:ext cx="2044718" cy="4258979"/>
            <a:chOff x="6778151" y="1526237"/>
            <a:chExt cx="1630450" cy="3396092"/>
          </a:xfrm>
        </p:grpSpPr>
        <p:sp>
          <p:nvSpPr>
            <p:cNvPr id="51" name="圆角矩形 50"/>
            <p:cNvSpPr/>
            <p:nvPr/>
          </p:nvSpPr>
          <p:spPr>
            <a:xfrm>
              <a:off x="6778151" y="1526237"/>
              <a:ext cx="1630450" cy="3396092"/>
            </a:xfrm>
            <a:prstGeom prst="roundRect">
              <a:avLst>
                <a:gd name="adj" fmla="val 50000"/>
              </a:avLst>
            </a:prstGeom>
            <a:gradFill flip="none" rotWithShape="1">
              <a:gsLst>
                <a:gs pos="0">
                  <a:srgbClr val="F0F0F0"/>
                </a:gs>
                <a:gs pos="100000">
                  <a:srgbClr val="F1F1F1"/>
                </a:gs>
              </a:gsLst>
              <a:lin ang="2700000" scaled="1"/>
              <a:tileRect/>
            </a:gradFill>
            <a:ln w="38100">
              <a:gradFill flip="none" rotWithShape="1">
                <a:gsLst>
                  <a:gs pos="100000">
                    <a:srgbClr val="FFFFFF"/>
                  </a:gs>
                  <a:gs pos="0">
                    <a:srgbClr val="CECED0"/>
                  </a:gs>
                </a:gsLst>
                <a:lin ang="13500000" scaled="1"/>
                <a:tileRect/>
              </a:gradFill>
            </a:ln>
            <a:effectLst>
              <a:outerShdw blurRad="190500" dist="88900" dir="2700000" algn="t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028" tIns="45514" rIns="91028" bIns="45514" anchor="ctr"/>
            <a:lstStyle/>
            <a:p>
              <a:pPr algn="ctr">
                <a:defRPr/>
              </a:pPr>
              <a:endParaRPr lang="zh-CN" altLang="en-US" sz="2255"/>
            </a:p>
          </p:txBody>
        </p:sp>
        <p:sp>
          <p:nvSpPr>
            <p:cNvPr id="64" name="椭圆 63"/>
            <p:cNvSpPr/>
            <p:nvPr/>
          </p:nvSpPr>
          <p:spPr>
            <a:xfrm>
              <a:off x="6991147" y="1669424"/>
              <a:ext cx="1204455" cy="1189506"/>
            </a:xfrm>
            <a:prstGeom prst="ellipse">
              <a:avLst/>
            </a:prstGeom>
            <a:solidFill>
              <a:schemeClr val="accent4"/>
            </a:solidFill>
            <a:ln w="14288" cap="flat">
              <a:noFill/>
              <a:prstDash val="solid"/>
              <a:miter lim="800000"/>
            </a:ln>
            <a:effectLst>
              <a:innerShdw blurRad="88900" dist="63500" dir="13500000">
                <a:prstClr val="black">
                  <a:alpha val="50000"/>
                </a:prstClr>
              </a:innerShdw>
            </a:effectLst>
          </p:spPr>
          <p:txBody>
            <a:bodyPr lIns="91028" tIns="45514" rIns="91028" bIns="45514"/>
            <a:lstStyle/>
            <a:p>
              <a:pPr>
                <a:defRPr/>
              </a:pPr>
              <a:endParaRPr lang="zh-CN" altLang="en-US" sz="2255" dirty="0"/>
            </a:p>
          </p:txBody>
        </p:sp>
        <p:sp>
          <p:nvSpPr>
            <p:cNvPr id="67" name="椭圆 66"/>
            <p:cNvSpPr/>
            <p:nvPr/>
          </p:nvSpPr>
          <p:spPr>
            <a:xfrm>
              <a:off x="7105372" y="1775955"/>
              <a:ext cx="976005" cy="963892"/>
            </a:xfrm>
            <a:prstGeom prst="ellipse">
              <a:avLst/>
            </a:prstGeom>
            <a:gradFill flip="none" rotWithShape="1">
              <a:gsLst>
                <a:gs pos="0">
                  <a:srgbClr val="F0F0F0"/>
                </a:gs>
                <a:gs pos="100000">
                  <a:srgbClr val="F1F1F1"/>
                </a:gs>
              </a:gsLst>
              <a:lin ang="2700000" scaled="1"/>
              <a:tileRect/>
            </a:gradFill>
            <a:ln w="28575">
              <a:gradFill flip="none" rotWithShape="1">
                <a:gsLst>
                  <a:gs pos="100000">
                    <a:srgbClr val="FFFFFF"/>
                  </a:gs>
                  <a:gs pos="0">
                    <a:srgbClr val="CECED0"/>
                  </a:gs>
                </a:gsLst>
                <a:lin ang="13500000" scaled="1"/>
                <a:tileRect/>
              </a:gradFill>
            </a:ln>
            <a:effectLst>
              <a:outerShdw blurRad="190500" dist="88900" dir="2700000" algn="t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028" tIns="45514" rIns="91028" bIns="45514" anchor="ctr"/>
            <a:lstStyle/>
            <a:p>
              <a:pPr algn="ctr">
                <a:defRPr/>
              </a:pPr>
              <a:endParaRPr lang="zh-CN" altLang="en-US" sz="2255"/>
            </a:p>
          </p:txBody>
        </p:sp>
        <p:sp>
          <p:nvSpPr>
            <p:cNvPr id="68" name="椭圆 67"/>
            <p:cNvSpPr/>
            <p:nvPr/>
          </p:nvSpPr>
          <p:spPr>
            <a:xfrm>
              <a:off x="7069553" y="1750691"/>
              <a:ext cx="1027169" cy="1014420"/>
            </a:xfrm>
            <a:prstGeom prst="ellipse">
              <a:avLst/>
            </a:prstGeom>
            <a:noFill/>
            <a:ln>
              <a:noFill/>
            </a:ln>
            <a:effectLst>
              <a:innerShdw blurRad="88900" dist="635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endParaRPr lang="zh-CN" altLang="en-US" sz="4015" dirty="0">
                <a:solidFill>
                  <a:srgbClr val="0087CF"/>
                </a:solidFill>
                <a:latin typeface="+mj-lt"/>
                <a:ea typeface="方正超粗黑简体" panose="03000509000000000000" pitchFamily="65" charset="-122"/>
              </a:endParaRPr>
            </a:p>
          </p:txBody>
        </p:sp>
        <p:sp>
          <p:nvSpPr>
            <p:cNvPr id="69" name="圆角矩形 68"/>
            <p:cNvSpPr/>
            <p:nvPr/>
          </p:nvSpPr>
          <p:spPr>
            <a:xfrm>
              <a:off x="6917957" y="4278035"/>
              <a:ext cx="1330425" cy="37505"/>
            </a:xfrm>
            <a:prstGeom prst="roundRect">
              <a:avLst>
                <a:gd name="adj" fmla="val 50000"/>
              </a:avLst>
            </a:prstGeom>
            <a:gradFill flip="none" rotWithShape="1">
              <a:gsLst>
                <a:gs pos="28000">
                  <a:srgbClr val="E6E6E6"/>
                </a:gs>
                <a:gs pos="46000">
                  <a:srgbClr val="F9F9F9"/>
                </a:gs>
                <a:gs pos="0">
                  <a:srgbClr val="E6E6E6"/>
                </a:gs>
              </a:gsLst>
              <a:lin ang="5400000" scaled="0"/>
              <a:tileRect/>
            </a:gradFill>
            <a:ln w="76200" cap="flat" cmpd="sng" algn="ctr">
              <a:noFill/>
              <a:prstDash val="solid"/>
              <a:miter lim="800000"/>
            </a:ln>
            <a:effectLst/>
          </p:spPr>
          <p:txBody>
            <a:bodyPr lIns="91028" tIns="45514" rIns="91028" bIns="45514" anchor="ctr"/>
            <a:lstStyle/>
            <a:p>
              <a:pPr algn="ctr">
                <a:defRPr/>
              </a:pPr>
              <a:endParaRPr lang="zh-CN" altLang="en-US" sz="2255" kern="0">
                <a:solidFill>
                  <a:prstClr val="white"/>
                </a:solidFill>
                <a:latin typeface="Arial" panose="020B0604020202020204"/>
                <a:ea typeface="微软雅黑" panose="020B0503020204020204" pitchFamily="34" charset="-122"/>
              </a:endParaRPr>
            </a:p>
          </p:txBody>
        </p:sp>
        <p:sp>
          <p:nvSpPr>
            <p:cNvPr id="20537" name="文本框 69"/>
            <p:cNvSpPr txBox="1">
              <a:spLocks noChangeArrowheads="1"/>
            </p:cNvSpPr>
            <p:nvPr/>
          </p:nvSpPr>
          <p:spPr bwMode="auto">
            <a:xfrm>
              <a:off x="7326832" y="4353044"/>
              <a:ext cx="570960" cy="5657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028" tIns="45514" rIns="91028" bIns="45514">
              <a:spAutoFit/>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r>
                <a:rPr lang="en-US" altLang="zh-CN" sz="4015">
                  <a:solidFill>
                    <a:srgbClr val="595959"/>
                  </a:solidFill>
                  <a:latin typeface="Impact" panose="020B0806030902050204" pitchFamily="34" charset="0"/>
                </a:rPr>
                <a:t>04</a:t>
              </a:r>
              <a:endParaRPr lang="zh-CN" altLang="en-US" sz="4015">
                <a:solidFill>
                  <a:srgbClr val="595959"/>
                </a:solidFill>
                <a:latin typeface="Impact" panose="020B0806030902050204" pitchFamily="34" charset="0"/>
              </a:endParaRPr>
            </a:p>
          </p:txBody>
        </p:sp>
        <p:sp>
          <p:nvSpPr>
            <p:cNvPr id="20539" name="Freeform 5"/>
            <p:cNvSpPr>
              <a:spLocks noEditPoints="1"/>
            </p:cNvSpPr>
            <p:nvPr/>
          </p:nvSpPr>
          <p:spPr bwMode="auto">
            <a:xfrm>
              <a:off x="7271133" y="1883986"/>
              <a:ext cx="649390" cy="658832"/>
            </a:xfrm>
            <a:custGeom>
              <a:avLst/>
              <a:gdLst>
                <a:gd name="T0" fmla="*/ 410599 w 1737"/>
                <a:gd name="T1" fmla="*/ 745434 h 1781"/>
                <a:gd name="T2" fmla="*/ 209987 w 1737"/>
                <a:gd name="T3" fmla="*/ 616344 h 1781"/>
                <a:gd name="T4" fmla="*/ 210924 w 1737"/>
                <a:gd name="T5" fmla="*/ 616344 h 1781"/>
                <a:gd name="T6" fmla="*/ 250766 w 1737"/>
                <a:gd name="T7" fmla="*/ 601323 h 1781"/>
                <a:gd name="T8" fmla="*/ 320136 w 1737"/>
                <a:gd name="T9" fmla="*/ 506970 h 1781"/>
                <a:gd name="T10" fmla="*/ 318261 w 1737"/>
                <a:gd name="T11" fmla="*/ 501337 h 1781"/>
                <a:gd name="T12" fmla="*/ 391382 w 1737"/>
                <a:gd name="T13" fmla="*/ 530910 h 1781"/>
                <a:gd name="T14" fmla="*/ 409662 w 1737"/>
                <a:gd name="T15" fmla="*/ 531849 h 1781"/>
                <a:gd name="T16" fmla="*/ 466377 w 1737"/>
                <a:gd name="T17" fmla="*/ 518705 h 1781"/>
                <a:gd name="T18" fmla="*/ 489813 w 1737"/>
                <a:gd name="T19" fmla="*/ 503215 h 1781"/>
                <a:gd name="T20" fmla="*/ 490751 w 1737"/>
                <a:gd name="T21" fmla="*/ 509317 h 1781"/>
                <a:gd name="T22" fmla="*/ 558715 w 1737"/>
                <a:gd name="T23" fmla="*/ 601323 h 1781"/>
                <a:gd name="T24" fmla="*/ 597619 w 1737"/>
                <a:gd name="T25" fmla="*/ 615875 h 1781"/>
                <a:gd name="T26" fmla="*/ 410599 w 1737"/>
                <a:gd name="T27" fmla="*/ 745434 h 1781"/>
                <a:gd name="T28" fmla="*/ 231079 w 1737"/>
                <a:gd name="T29" fmla="*/ 277425 h 1781"/>
                <a:gd name="T30" fmla="*/ 311231 w 1737"/>
                <a:gd name="T31" fmla="*/ 118762 h 1781"/>
                <a:gd name="T32" fmla="*/ 498719 w 1737"/>
                <a:gd name="T33" fmla="*/ 324836 h 1781"/>
                <a:gd name="T34" fmla="*/ 458409 w 1737"/>
                <a:gd name="T35" fmla="*/ 237525 h 1781"/>
                <a:gd name="T36" fmla="*/ 525905 w 1737"/>
                <a:gd name="T37" fmla="*/ 345021 h 1781"/>
                <a:gd name="T38" fmla="*/ 502469 w 1737"/>
                <a:gd name="T39" fmla="*/ 469417 h 1781"/>
                <a:gd name="T40" fmla="*/ 500125 w 1737"/>
                <a:gd name="T41" fmla="*/ 472233 h 1781"/>
                <a:gd name="T42" fmla="*/ 460284 w 1737"/>
                <a:gd name="T43" fmla="*/ 504153 h 1781"/>
                <a:gd name="T44" fmla="*/ 409662 w 1737"/>
                <a:gd name="T45" fmla="*/ 516358 h 1781"/>
                <a:gd name="T46" fmla="*/ 393257 w 1737"/>
                <a:gd name="T47" fmla="*/ 514950 h 1781"/>
                <a:gd name="T48" fmla="*/ 305606 w 1737"/>
                <a:gd name="T49" fmla="*/ 468947 h 1781"/>
                <a:gd name="T50" fmla="*/ 255922 w 1737"/>
                <a:gd name="T51" fmla="*/ 376472 h 1781"/>
                <a:gd name="T52" fmla="*/ 250766 w 1737"/>
                <a:gd name="T53" fmla="*/ 377411 h 1781"/>
                <a:gd name="T54" fmla="*/ 242329 w 1737"/>
                <a:gd name="T55" fmla="*/ 375533 h 1781"/>
                <a:gd name="T56" fmla="*/ 225455 w 1737"/>
                <a:gd name="T57" fmla="*/ 276486 h 1781"/>
                <a:gd name="T58" fmla="*/ 231079 w 1737"/>
                <a:gd name="T59" fmla="*/ 277425 h 1781"/>
                <a:gd name="T60" fmla="*/ 375445 w 1737"/>
                <a:gd name="T61" fmla="*/ 0 h 1781"/>
                <a:gd name="T62" fmla="*/ 322480 w 1737"/>
                <a:gd name="T63" fmla="*/ 5633 h 1781"/>
                <a:gd name="T64" fmla="*/ 153740 w 1737"/>
                <a:gd name="T65" fmla="*/ 247852 h 1781"/>
                <a:gd name="T66" fmla="*/ 155147 w 1737"/>
                <a:gd name="T67" fmla="*/ 279303 h 1781"/>
                <a:gd name="T68" fmla="*/ 170614 w 1737"/>
                <a:gd name="T69" fmla="*/ 613058 h 1781"/>
                <a:gd name="T70" fmla="*/ 0 w 1737"/>
                <a:gd name="T71" fmla="*/ 836031 h 1781"/>
                <a:gd name="T72" fmla="*/ 814168 w 1737"/>
                <a:gd name="T73" fmla="*/ 836031 h 1781"/>
                <a:gd name="T74" fmla="*/ 643554 w 1737"/>
                <a:gd name="T75" fmla="*/ 613997 h 1781"/>
                <a:gd name="T76" fmla="*/ 619649 w 1737"/>
                <a:gd name="T77" fmla="*/ 316387 h 1781"/>
                <a:gd name="T78" fmla="*/ 567152 w 1737"/>
                <a:gd name="T79" fmla="*/ 69943 h 1781"/>
                <a:gd name="T80" fmla="*/ 375445 w 1737"/>
                <a:gd name="T81" fmla="*/ 0 h 1781"/>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737" h="1781">
                  <a:moveTo>
                    <a:pt x="876" y="1588"/>
                  </a:moveTo>
                  <a:cubicBezTo>
                    <a:pt x="865" y="1581"/>
                    <a:pt x="528" y="1383"/>
                    <a:pt x="448" y="1313"/>
                  </a:cubicBezTo>
                  <a:cubicBezTo>
                    <a:pt x="450" y="1313"/>
                    <a:pt x="450" y="1313"/>
                    <a:pt x="450" y="1313"/>
                  </a:cubicBezTo>
                  <a:cubicBezTo>
                    <a:pt x="478" y="1303"/>
                    <a:pt x="506" y="1292"/>
                    <a:pt x="535" y="1281"/>
                  </a:cubicBezTo>
                  <a:cubicBezTo>
                    <a:pt x="643" y="1240"/>
                    <a:pt x="684" y="1187"/>
                    <a:pt x="683" y="1080"/>
                  </a:cubicBezTo>
                  <a:cubicBezTo>
                    <a:pt x="679" y="1068"/>
                    <a:pt x="679" y="1068"/>
                    <a:pt x="679" y="1068"/>
                  </a:cubicBezTo>
                  <a:cubicBezTo>
                    <a:pt x="724" y="1101"/>
                    <a:pt x="777" y="1123"/>
                    <a:pt x="835" y="1131"/>
                  </a:cubicBezTo>
                  <a:cubicBezTo>
                    <a:pt x="848" y="1132"/>
                    <a:pt x="861" y="1133"/>
                    <a:pt x="874" y="1133"/>
                  </a:cubicBezTo>
                  <a:cubicBezTo>
                    <a:pt x="919" y="1133"/>
                    <a:pt x="959" y="1123"/>
                    <a:pt x="995" y="1105"/>
                  </a:cubicBezTo>
                  <a:cubicBezTo>
                    <a:pt x="1013" y="1096"/>
                    <a:pt x="1029" y="1085"/>
                    <a:pt x="1045" y="1072"/>
                  </a:cubicBezTo>
                  <a:cubicBezTo>
                    <a:pt x="1047" y="1085"/>
                    <a:pt x="1047" y="1085"/>
                    <a:pt x="1047" y="1085"/>
                  </a:cubicBezTo>
                  <a:cubicBezTo>
                    <a:pt x="1058" y="1183"/>
                    <a:pt x="1105" y="1248"/>
                    <a:pt x="1192" y="1281"/>
                  </a:cubicBezTo>
                  <a:cubicBezTo>
                    <a:pt x="1220" y="1292"/>
                    <a:pt x="1248" y="1302"/>
                    <a:pt x="1275" y="1312"/>
                  </a:cubicBezTo>
                  <a:cubicBezTo>
                    <a:pt x="1260" y="1325"/>
                    <a:pt x="884" y="1588"/>
                    <a:pt x="876" y="1588"/>
                  </a:cubicBezTo>
                  <a:moveTo>
                    <a:pt x="493" y="591"/>
                  </a:moveTo>
                  <a:cubicBezTo>
                    <a:pt x="507" y="465"/>
                    <a:pt x="562" y="307"/>
                    <a:pt x="664" y="253"/>
                  </a:cubicBezTo>
                  <a:cubicBezTo>
                    <a:pt x="719" y="486"/>
                    <a:pt x="979" y="492"/>
                    <a:pt x="1064" y="692"/>
                  </a:cubicBezTo>
                  <a:cubicBezTo>
                    <a:pt x="1091" y="624"/>
                    <a:pt x="1039" y="576"/>
                    <a:pt x="978" y="506"/>
                  </a:cubicBezTo>
                  <a:cubicBezTo>
                    <a:pt x="1071" y="582"/>
                    <a:pt x="1113" y="610"/>
                    <a:pt x="1122" y="735"/>
                  </a:cubicBezTo>
                  <a:cubicBezTo>
                    <a:pt x="1129" y="831"/>
                    <a:pt x="1084" y="935"/>
                    <a:pt x="1072" y="1000"/>
                  </a:cubicBezTo>
                  <a:cubicBezTo>
                    <a:pt x="1071" y="1002"/>
                    <a:pt x="1069" y="1004"/>
                    <a:pt x="1067" y="1006"/>
                  </a:cubicBezTo>
                  <a:cubicBezTo>
                    <a:pt x="1042" y="1035"/>
                    <a:pt x="1014" y="1058"/>
                    <a:pt x="982" y="1074"/>
                  </a:cubicBezTo>
                  <a:cubicBezTo>
                    <a:pt x="950" y="1090"/>
                    <a:pt x="914" y="1099"/>
                    <a:pt x="874" y="1100"/>
                  </a:cubicBezTo>
                  <a:cubicBezTo>
                    <a:pt x="863" y="1100"/>
                    <a:pt x="851" y="1099"/>
                    <a:pt x="839" y="1097"/>
                  </a:cubicBezTo>
                  <a:cubicBezTo>
                    <a:pt x="764" y="1088"/>
                    <a:pt x="701" y="1052"/>
                    <a:pt x="652" y="999"/>
                  </a:cubicBezTo>
                  <a:cubicBezTo>
                    <a:pt x="603" y="947"/>
                    <a:pt x="567" y="879"/>
                    <a:pt x="546" y="802"/>
                  </a:cubicBezTo>
                  <a:cubicBezTo>
                    <a:pt x="542" y="804"/>
                    <a:pt x="539" y="804"/>
                    <a:pt x="535" y="804"/>
                  </a:cubicBezTo>
                  <a:cubicBezTo>
                    <a:pt x="530" y="804"/>
                    <a:pt x="524" y="803"/>
                    <a:pt x="517" y="800"/>
                  </a:cubicBezTo>
                  <a:cubicBezTo>
                    <a:pt x="454" y="776"/>
                    <a:pt x="421" y="589"/>
                    <a:pt x="481" y="589"/>
                  </a:cubicBezTo>
                  <a:cubicBezTo>
                    <a:pt x="485" y="589"/>
                    <a:pt x="489" y="589"/>
                    <a:pt x="493" y="591"/>
                  </a:cubicBezTo>
                  <a:moveTo>
                    <a:pt x="801" y="0"/>
                  </a:moveTo>
                  <a:cubicBezTo>
                    <a:pt x="762" y="0"/>
                    <a:pt x="724" y="4"/>
                    <a:pt x="688" y="12"/>
                  </a:cubicBezTo>
                  <a:cubicBezTo>
                    <a:pt x="451" y="63"/>
                    <a:pt x="327" y="271"/>
                    <a:pt x="328" y="528"/>
                  </a:cubicBezTo>
                  <a:cubicBezTo>
                    <a:pt x="328" y="550"/>
                    <a:pt x="329" y="572"/>
                    <a:pt x="331" y="595"/>
                  </a:cubicBezTo>
                  <a:cubicBezTo>
                    <a:pt x="354" y="836"/>
                    <a:pt x="502" y="1057"/>
                    <a:pt x="364" y="1306"/>
                  </a:cubicBezTo>
                  <a:cubicBezTo>
                    <a:pt x="200" y="1369"/>
                    <a:pt x="55" y="1466"/>
                    <a:pt x="0" y="1781"/>
                  </a:cubicBezTo>
                  <a:cubicBezTo>
                    <a:pt x="1737" y="1781"/>
                    <a:pt x="1737" y="1781"/>
                    <a:pt x="1737" y="1781"/>
                  </a:cubicBezTo>
                  <a:cubicBezTo>
                    <a:pt x="1685" y="1531"/>
                    <a:pt x="1535" y="1368"/>
                    <a:pt x="1373" y="1308"/>
                  </a:cubicBezTo>
                  <a:cubicBezTo>
                    <a:pt x="1235" y="1104"/>
                    <a:pt x="1285" y="910"/>
                    <a:pt x="1322" y="674"/>
                  </a:cubicBezTo>
                  <a:cubicBezTo>
                    <a:pt x="1351" y="493"/>
                    <a:pt x="1350" y="279"/>
                    <a:pt x="1210" y="149"/>
                  </a:cubicBezTo>
                  <a:cubicBezTo>
                    <a:pt x="1107" y="53"/>
                    <a:pt x="947" y="0"/>
                    <a:pt x="801" y="0"/>
                  </a:cubicBezTo>
                </a:path>
              </a:pathLst>
            </a:custGeom>
            <a:solidFill>
              <a:schemeClr val="accent4"/>
            </a:solidFill>
            <a:ln>
              <a:noFill/>
            </a:ln>
          </p:spPr>
          <p:txBody>
            <a:bodyPr lIns="91028" tIns="45514" rIns="91028" bIns="45514"/>
            <a:lstStyle/>
            <a:p>
              <a:endParaRPr lang="zh-CN" altLang="en-US" sz="2255"/>
            </a:p>
          </p:txBody>
        </p:sp>
        <p:grpSp>
          <p:nvGrpSpPr>
            <p:cNvPr id="20546" name="组合 82"/>
            <p:cNvGrpSpPr/>
            <p:nvPr/>
          </p:nvGrpSpPr>
          <p:grpSpPr bwMode="auto">
            <a:xfrm>
              <a:off x="6817954" y="3044133"/>
              <a:ext cx="1491190" cy="1212390"/>
              <a:chOff x="1822164" y="3848421"/>
              <a:chExt cx="1869479" cy="1539778"/>
            </a:xfrm>
          </p:grpSpPr>
          <p:sp>
            <p:nvSpPr>
              <p:cNvPr id="84" name="矩形 47"/>
              <p:cNvSpPr>
                <a:spLocks noChangeArrowheads="1"/>
              </p:cNvSpPr>
              <p:nvPr/>
            </p:nvSpPr>
            <p:spPr bwMode="auto">
              <a:xfrm>
                <a:off x="1822164" y="4356499"/>
                <a:ext cx="1869479" cy="1031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defRPr/>
                </a:pPr>
                <a:r>
                  <a:rPr lang="zh-CN" altLang="en-US" sz="1505" dirty="0">
                    <a:solidFill>
                      <a:schemeClr val="tx1">
                        <a:lumMod val="65000"/>
                        <a:lumOff val="35000"/>
                      </a:schemeClr>
                    </a:solidFill>
                    <a:latin typeface="微软雅黑" panose="020B0503020204020204" pitchFamily="34" charset="-122"/>
                    <a:ea typeface="微软雅黑" panose="020B0503020204020204" pitchFamily="34" charset="-122"/>
                    <a:cs typeface="Arial Unicode MS" panose="020B0604020202020204" pitchFamily="34" charset="-122"/>
                    <a:sym typeface="Calibri" panose="020F0502020204030204" pitchFamily="34" charset="0"/>
                  </a:rPr>
                  <a:t>点击这里更改文字内容</a:t>
                </a:r>
                <a:endParaRPr lang="en-US" altLang="zh-CN" sz="1505" dirty="0">
                  <a:solidFill>
                    <a:schemeClr val="tx1">
                      <a:lumMod val="65000"/>
                      <a:lumOff val="35000"/>
                    </a:schemeClr>
                  </a:solidFill>
                  <a:latin typeface="微软雅黑" panose="020B0503020204020204" pitchFamily="34" charset="-122"/>
                  <a:ea typeface="微软雅黑" panose="020B0503020204020204" pitchFamily="34" charset="-122"/>
                  <a:cs typeface="Arial Unicode MS" panose="020B0604020202020204" pitchFamily="34" charset="-122"/>
                  <a:sym typeface="Calibri" panose="020F0502020204030204" pitchFamily="34" charset="0"/>
                </a:endParaRPr>
              </a:p>
              <a:p>
                <a:pPr algn="ctr">
                  <a:defRPr/>
                </a:pPr>
                <a:r>
                  <a:rPr lang="zh-CN" altLang="en-US" sz="1505" dirty="0">
                    <a:solidFill>
                      <a:schemeClr val="tx1">
                        <a:lumMod val="65000"/>
                        <a:lumOff val="35000"/>
                      </a:schemeClr>
                    </a:solidFill>
                    <a:latin typeface="微软雅黑" panose="020B0503020204020204" pitchFamily="34" charset="-122"/>
                    <a:ea typeface="微软雅黑" panose="020B0503020204020204" pitchFamily="34" charset="-122"/>
                    <a:cs typeface="Arial Unicode MS" panose="020B0604020202020204" pitchFamily="34" charset="-122"/>
                    <a:sym typeface="Calibri" panose="020F0502020204030204" pitchFamily="34" charset="0"/>
                  </a:rPr>
                  <a:t>以上文字没有实际意义</a:t>
                </a:r>
                <a:endParaRPr lang="en-US" altLang="zh-CN" sz="1505" dirty="0">
                  <a:solidFill>
                    <a:schemeClr val="tx1">
                      <a:lumMod val="65000"/>
                      <a:lumOff val="35000"/>
                    </a:schemeClr>
                  </a:solidFill>
                  <a:latin typeface="微软雅黑" panose="020B0503020204020204" pitchFamily="34" charset="-122"/>
                  <a:ea typeface="微软雅黑" panose="020B0503020204020204" pitchFamily="34" charset="-122"/>
                  <a:cs typeface="Arial Unicode MS" panose="020B0604020202020204" pitchFamily="34" charset="-122"/>
                  <a:sym typeface="Calibri" panose="020F0502020204030204" pitchFamily="34" charset="0"/>
                </a:endParaRPr>
              </a:p>
            </p:txBody>
          </p:sp>
          <p:sp>
            <p:nvSpPr>
              <p:cNvPr id="85" name="文本框 48"/>
              <p:cNvSpPr>
                <a:spLocks noChangeArrowheads="1"/>
              </p:cNvSpPr>
              <p:nvPr/>
            </p:nvSpPr>
            <p:spPr bwMode="auto">
              <a:xfrm>
                <a:off x="1822164" y="3848421"/>
                <a:ext cx="1869479" cy="386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defRPr/>
                </a:pPr>
                <a:r>
                  <a:rPr lang="zh-CN" altLang="en-US" sz="1880" dirty="0">
                    <a:solidFill>
                      <a:schemeClr val="tx1">
                        <a:lumMod val="65000"/>
                        <a:lumOff val="35000"/>
                      </a:schemeClr>
                    </a:solidFill>
                    <a:latin typeface="+mj-ea"/>
                    <a:ea typeface="+mj-ea"/>
                    <a:sym typeface="宋体" panose="02010600030101010101" pitchFamily="2" charset="-122"/>
                  </a:rPr>
                  <a:t>添加标题</a:t>
                </a:r>
              </a:p>
            </p:txBody>
          </p:sp>
        </p:grpSp>
      </p:grpSp>
    </p:spTree>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250" fill="hold"/>
                                        <p:tgtEl>
                                          <p:spTgt spid="2"/>
                                        </p:tgtEl>
                                        <p:attrNameLst>
                                          <p:attrName>ppt_x</p:attrName>
                                        </p:attrNameLst>
                                      </p:cBhvr>
                                      <p:tavLst>
                                        <p:tav tm="0">
                                          <p:val>
                                            <p:strVal val="#ppt_x"/>
                                          </p:val>
                                        </p:tav>
                                        <p:tav tm="100000">
                                          <p:val>
                                            <p:strVal val="#ppt_x"/>
                                          </p:val>
                                        </p:tav>
                                      </p:tavLst>
                                    </p:anim>
                                    <p:anim calcmode="lin" valueType="num">
                                      <p:cBhvr additive="base">
                                        <p:cTn id="8" dur="25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1" fill="hold" nodeType="withEffect">
                                  <p:stCondLst>
                                    <p:cond delay="50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250" fill="hold"/>
                                        <p:tgtEl>
                                          <p:spTgt spid="3"/>
                                        </p:tgtEl>
                                        <p:attrNameLst>
                                          <p:attrName>ppt_x</p:attrName>
                                        </p:attrNameLst>
                                      </p:cBhvr>
                                      <p:tavLst>
                                        <p:tav tm="0">
                                          <p:val>
                                            <p:strVal val="#ppt_x"/>
                                          </p:val>
                                        </p:tav>
                                        <p:tav tm="100000">
                                          <p:val>
                                            <p:strVal val="#ppt_x"/>
                                          </p:val>
                                        </p:tav>
                                      </p:tavLst>
                                    </p:anim>
                                    <p:anim calcmode="lin" valueType="num">
                                      <p:cBhvr additive="base">
                                        <p:cTn id="12" dur="250" fill="hold"/>
                                        <p:tgtEl>
                                          <p:spTgt spid="3"/>
                                        </p:tgtEl>
                                        <p:attrNameLst>
                                          <p:attrName>ppt_y</p:attrName>
                                        </p:attrNameLst>
                                      </p:cBhvr>
                                      <p:tavLst>
                                        <p:tav tm="0">
                                          <p:val>
                                            <p:strVal val="0-#ppt_h/2"/>
                                          </p:val>
                                        </p:tav>
                                        <p:tav tm="100000">
                                          <p:val>
                                            <p:strVal val="#ppt_y"/>
                                          </p:val>
                                        </p:tav>
                                      </p:tavLst>
                                    </p:anim>
                                  </p:childTnLst>
                                </p:cTn>
                              </p:par>
                              <p:par>
                                <p:cTn id="13" presetID="2" presetClass="entr" presetSubtype="4" fill="hold" nodeType="withEffect">
                                  <p:stCondLst>
                                    <p:cond delay="100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250" fill="hold"/>
                                        <p:tgtEl>
                                          <p:spTgt spid="4"/>
                                        </p:tgtEl>
                                        <p:attrNameLst>
                                          <p:attrName>ppt_x</p:attrName>
                                        </p:attrNameLst>
                                      </p:cBhvr>
                                      <p:tavLst>
                                        <p:tav tm="0">
                                          <p:val>
                                            <p:strVal val="#ppt_x"/>
                                          </p:val>
                                        </p:tav>
                                        <p:tav tm="100000">
                                          <p:val>
                                            <p:strVal val="#ppt_x"/>
                                          </p:val>
                                        </p:tav>
                                      </p:tavLst>
                                    </p:anim>
                                    <p:anim calcmode="lin" valueType="num">
                                      <p:cBhvr additive="base">
                                        <p:cTn id="16" dur="250" fill="hold"/>
                                        <p:tgtEl>
                                          <p:spTgt spid="4"/>
                                        </p:tgtEl>
                                        <p:attrNameLst>
                                          <p:attrName>ppt_y</p:attrName>
                                        </p:attrNameLst>
                                      </p:cBhvr>
                                      <p:tavLst>
                                        <p:tav tm="0">
                                          <p:val>
                                            <p:strVal val="1+#ppt_h/2"/>
                                          </p:val>
                                        </p:tav>
                                        <p:tav tm="100000">
                                          <p:val>
                                            <p:strVal val="#ppt_y"/>
                                          </p:val>
                                        </p:tav>
                                      </p:tavLst>
                                    </p:anim>
                                  </p:childTnLst>
                                </p:cTn>
                              </p:par>
                              <p:par>
                                <p:cTn id="17" presetID="2" presetClass="entr" presetSubtype="1" fill="hold" nodeType="withEffect">
                                  <p:stCondLst>
                                    <p:cond delay="150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250" fill="hold"/>
                                        <p:tgtEl>
                                          <p:spTgt spid="5"/>
                                        </p:tgtEl>
                                        <p:attrNameLst>
                                          <p:attrName>ppt_x</p:attrName>
                                        </p:attrNameLst>
                                      </p:cBhvr>
                                      <p:tavLst>
                                        <p:tav tm="0">
                                          <p:val>
                                            <p:strVal val="#ppt_x"/>
                                          </p:val>
                                        </p:tav>
                                        <p:tav tm="100000">
                                          <p:val>
                                            <p:strVal val="#ppt_x"/>
                                          </p:val>
                                        </p:tav>
                                      </p:tavLst>
                                    </p:anim>
                                    <p:anim calcmode="lin" valueType="num">
                                      <p:cBhvr additive="base">
                                        <p:cTn id="20" dur="250" fill="hold"/>
                                        <p:tgtEl>
                                          <p:spTgt spid="5"/>
                                        </p:tgtEl>
                                        <p:attrNameLst>
                                          <p:attrName>ppt_y</p:attrName>
                                        </p:attrNameLst>
                                      </p:cBhvr>
                                      <p:tavLst>
                                        <p:tav tm="0">
                                          <p:val>
                                            <p:strVal val="0-#ppt_h/2"/>
                                          </p:val>
                                        </p:tav>
                                        <p:tav tm="100000">
                                          <p:val>
                                            <p:strVal val="#ppt_y"/>
                                          </p:val>
                                        </p:tav>
                                      </p:tavLst>
                                    </p:anim>
                                  </p:childTnLst>
                                </p:cTn>
                              </p:par>
                            </p:childTnLst>
                          </p:cTn>
                        </p:par>
                        <p:par>
                          <p:cTn id="21" fill="hold">
                            <p:stCondLst>
                              <p:cond delay="500"/>
                            </p:stCondLst>
                            <p:childTnLst>
                              <p:par>
                                <p:cTn id="22" presetID="26" presetClass="emph" presetSubtype="0" fill="hold" nodeType="afterEffect">
                                  <p:stCondLst>
                                    <p:cond delay="0"/>
                                  </p:stCondLst>
                                  <p:childTnLst>
                                    <p:animEffect transition="out" filter="fade">
                                      <p:cBhvr>
                                        <p:cTn id="23" dur="250" tmFilter="0, 0; .2, .5; .8, .5; 1, 0"/>
                                        <p:tgtEl>
                                          <p:spTgt spid="2"/>
                                        </p:tgtEl>
                                      </p:cBhvr>
                                    </p:animEffect>
                                    <p:animScale>
                                      <p:cBhvr>
                                        <p:cTn id="24" dur="125" autoRev="1" fill="hold"/>
                                        <p:tgtEl>
                                          <p:spTgt spid="2"/>
                                        </p:tgtEl>
                                      </p:cBhvr>
                                      <p:by x="105000" y="105000"/>
                                    </p:animScale>
                                  </p:childTnLst>
                                </p:cTn>
                              </p:par>
                            </p:childTnLst>
                          </p:cTn>
                        </p:par>
                        <p:par>
                          <p:cTn id="25" fill="hold">
                            <p:stCondLst>
                              <p:cond delay="1000"/>
                            </p:stCondLst>
                            <p:childTnLst>
                              <p:par>
                                <p:cTn id="26" presetID="26" presetClass="emph" presetSubtype="0" fill="hold" nodeType="afterEffect">
                                  <p:stCondLst>
                                    <p:cond delay="0"/>
                                  </p:stCondLst>
                                  <p:childTnLst>
                                    <p:animEffect transition="out" filter="fade">
                                      <p:cBhvr>
                                        <p:cTn id="27" dur="250" tmFilter="0, 0; .2, .5; .8, .5; 1, 0"/>
                                        <p:tgtEl>
                                          <p:spTgt spid="3"/>
                                        </p:tgtEl>
                                      </p:cBhvr>
                                    </p:animEffect>
                                    <p:animScale>
                                      <p:cBhvr>
                                        <p:cTn id="28" dur="125" autoRev="1" fill="hold"/>
                                        <p:tgtEl>
                                          <p:spTgt spid="3"/>
                                        </p:tgtEl>
                                      </p:cBhvr>
                                      <p:by x="105000" y="105000"/>
                                    </p:animScale>
                                  </p:childTnLst>
                                </p:cTn>
                              </p:par>
                            </p:childTnLst>
                          </p:cTn>
                        </p:par>
                        <p:par>
                          <p:cTn id="29" fill="hold">
                            <p:stCondLst>
                              <p:cond delay="1500"/>
                            </p:stCondLst>
                            <p:childTnLst>
                              <p:par>
                                <p:cTn id="30" presetID="26" presetClass="emph" presetSubtype="0" fill="hold" nodeType="afterEffect">
                                  <p:stCondLst>
                                    <p:cond delay="0"/>
                                  </p:stCondLst>
                                  <p:childTnLst>
                                    <p:animEffect transition="out" filter="fade">
                                      <p:cBhvr>
                                        <p:cTn id="31" dur="250" tmFilter="0, 0; .2, .5; .8, .5; 1, 0"/>
                                        <p:tgtEl>
                                          <p:spTgt spid="4"/>
                                        </p:tgtEl>
                                      </p:cBhvr>
                                    </p:animEffect>
                                    <p:animScale>
                                      <p:cBhvr>
                                        <p:cTn id="32" dur="125" autoRev="1" fill="hold"/>
                                        <p:tgtEl>
                                          <p:spTgt spid="4"/>
                                        </p:tgtEl>
                                      </p:cBhvr>
                                      <p:by x="105000" y="105000"/>
                                    </p:animScale>
                                  </p:childTnLst>
                                </p:cTn>
                              </p:par>
                            </p:childTnLst>
                          </p:cTn>
                        </p:par>
                        <p:par>
                          <p:cTn id="33" fill="hold">
                            <p:stCondLst>
                              <p:cond delay="2000"/>
                            </p:stCondLst>
                            <p:childTnLst>
                              <p:par>
                                <p:cTn id="34" presetID="26" presetClass="emph" presetSubtype="0" fill="hold" nodeType="afterEffect">
                                  <p:stCondLst>
                                    <p:cond delay="0"/>
                                  </p:stCondLst>
                                  <p:childTnLst>
                                    <p:animEffect transition="out" filter="fade">
                                      <p:cBhvr>
                                        <p:cTn id="35" dur="250" tmFilter="0, 0; .2, .5; .8, .5; 1, 0"/>
                                        <p:tgtEl>
                                          <p:spTgt spid="5"/>
                                        </p:tgtEl>
                                      </p:cBhvr>
                                    </p:animEffect>
                                    <p:animScale>
                                      <p:cBhvr>
                                        <p:cTn id="36" dur="125"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Freeform 15"/>
          <p:cNvSpPr/>
          <p:nvPr/>
        </p:nvSpPr>
        <p:spPr bwMode="auto">
          <a:xfrm>
            <a:off x="3398127" y="990793"/>
            <a:ext cx="5428180" cy="4649718"/>
          </a:xfrm>
          <a:custGeom>
            <a:avLst/>
            <a:gdLst>
              <a:gd name="T0" fmla="*/ 42 w 739"/>
              <a:gd name="T1" fmla="*/ 641 h 641"/>
              <a:gd name="T2" fmla="*/ 15 w 739"/>
              <a:gd name="T3" fmla="*/ 594 h 641"/>
              <a:gd name="T4" fmla="*/ 343 w 739"/>
              <a:gd name="T5" fmla="*/ 26 h 641"/>
              <a:gd name="T6" fmla="*/ 397 w 739"/>
              <a:gd name="T7" fmla="*/ 26 h 641"/>
              <a:gd name="T8" fmla="*/ 725 w 739"/>
              <a:gd name="T9" fmla="*/ 594 h 641"/>
              <a:gd name="T10" fmla="*/ 698 w 739"/>
              <a:gd name="T11" fmla="*/ 641 h 641"/>
              <a:gd name="T12" fmla="*/ 42 w 739"/>
              <a:gd name="T13" fmla="*/ 641 h 641"/>
            </a:gdLst>
            <a:ahLst/>
            <a:cxnLst>
              <a:cxn ang="0">
                <a:pos x="T0" y="T1"/>
              </a:cxn>
              <a:cxn ang="0">
                <a:pos x="T2" y="T3"/>
              </a:cxn>
              <a:cxn ang="0">
                <a:pos x="T4" y="T5"/>
              </a:cxn>
              <a:cxn ang="0">
                <a:pos x="T6" y="T7"/>
              </a:cxn>
              <a:cxn ang="0">
                <a:pos x="T8" y="T9"/>
              </a:cxn>
              <a:cxn ang="0">
                <a:pos x="T10" y="T11"/>
              </a:cxn>
              <a:cxn ang="0">
                <a:pos x="T12" y="T13"/>
              </a:cxn>
            </a:cxnLst>
            <a:rect l="0" t="0" r="r" b="b"/>
            <a:pathLst>
              <a:path w="739" h="641">
                <a:moveTo>
                  <a:pt x="42" y="641"/>
                </a:moveTo>
                <a:cubicBezTo>
                  <a:pt x="12" y="641"/>
                  <a:pt x="0" y="620"/>
                  <a:pt x="15" y="594"/>
                </a:cubicBezTo>
                <a:cubicBezTo>
                  <a:pt x="343" y="26"/>
                  <a:pt x="343" y="26"/>
                  <a:pt x="343" y="26"/>
                </a:cubicBezTo>
                <a:cubicBezTo>
                  <a:pt x="358" y="0"/>
                  <a:pt x="382" y="0"/>
                  <a:pt x="397" y="26"/>
                </a:cubicBezTo>
                <a:cubicBezTo>
                  <a:pt x="725" y="594"/>
                  <a:pt x="725" y="594"/>
                  <a:pt x="725" y="594"/>
                </a:cubicBezTo>
                <a:cubicBezTo>
                  <a:pt x="739" y="620"/>
                  <a:pt x="727" y="641"/>
                  <a:pt x="698" y="641"/>
                </a:cubicBezTo>
                <a:lnTo>
                  <a:pt x="42" y="641"/>
                </a:lnTo>
                <a:close/>
              </a:path>
            </a:pathLst>
          </a:custGeom>
          <a:solidFill>
            <a:schemeClr val="bg1">
              <a:lumMod val="75000"/>
            </a:schemeClr>
          </a:solidFill>
          <a:ln>
            <a:noFill/>
          </a:ln>
          <a:effectLst>
            <a:innerShdw blurRad="190500" dist="50800" dir="13500000">
              <a:prstClr val="black">
                <a:alpha val="42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91028" tIns="45514" rIns="91028" bIns="45514" anchor="ctr"/>
          <a:lstStyle/>
          <a:p>
            <a:pPr algn="ctr">
              <a:defRPr/>
            </a:pPr>
            <a:endParaRPr lang="zh-CN" altLang="en-US" sz="2255"/>
          </a:p>
        </p:txBody>
      </p:sp>
      <p:sp>
        <p:nvSpPr>
          <p:cNvPr id="19" name="文本框 18"/>
          <p:cNvSpPr txBox="1"/>
          <p:nvPr/>
        </p:nvSpPr>
        <p:spPr>
          <a:xfrm>
            <a:off x="9138197" y="2185293"/>
            <a:ext cx="1472648" cy="477856"/>
          </a:xfrm>
          <a:prstGeom prst="rect">
            <a:avLst/>
          </a:prstGeom>
          <a:noFill/>
        </p:spPr>
        <p:txBody>
          <a:bodyPr wrap="none" lIns="91028" tIns="45514" rIns="91028" bIns="45514">
            <a:spAutoFit/>
          </a:bodyPr>
          <a:lstStyle/>
          <a:p>
            <a:pPr algn="ctr">
              <a:defRPr/>
            </a:pPr>
            <a:r>
              <a:rPr lang="zh-CN" altLang="en-US" sz="2510" dirty="0">
                <a:solidFill>
                  <a:schemeClr val="tx1">
                    <a:lumMod val="65000"/>
                    <a:lumOff val="35000"/>
                  </a:schemeClr>
                </a:solidFill>
                <a:latin typeface="+mj-ea"/>
                <a:ea typeface="+mj-ea"/>
                <a:sym typeface="宋体" panose="02010600030101010101" pitchFamily="2" charset="-122"/>
              </a:rPr>
              <a:t>添加标题</a:t>
            </a:r>
          </a:p>
        </p:txBody>
      </p:sp>
      <p:sp>
        <p:nvSpPr>
          <p:cNvPr id="21" name="文本框 20"/>
          <p:cNvSpPr txBox="1"/>
          <p:nvPr/>
        </p:nvSpPr>
        <p:spPr>
          <a:xfrm>
            <a:off x="1669010" y="2248004"/>
            <a:ext cx="1472648" cy="477856"/>
          </a:xfrm>
          <a:prstGeom prst="rect">
            <a:avLst/>
          </a:prstGeom>
          <a:noFill/>
        </p:spPr>
        <p:txBody>
          <a:bodyPr wrap="none" lIns="91028" tIns="45514" rIns="91028" bIns="45514">
            <a:spAutoFit/>
          </a:bodyPr>
          <a:lstStyle/>
          <a:p>
            <a:pPr algn="ctr">
              <a:defRPr/>
            </a:pPr>
            <a:r>
              <a:rPr lang="zh-CN" altLang="en-US" sz="2510" dirty="0">
                <a:solidFill>
                  <a:schemeClr val="tx1">
                    <a:lumMod val="65000"/>
                    <a:lumOff val="35000"/>
                  </a:schemeClr>
                </a:solidFill>
                <a:latin typeface="+mj-ea"/>
                <a:ea typeface="+mj-ea"/>
                <a:sym typeface="宋体" panose="02010600030101010101" pitchFamily="2" charset="-122"/>
              </a:rPr>
              <a:t>添加标题</a:t>
            </a:r>
          </a:p>
        </p:txBody>
      </p:sp>
      <p:sp>
        <p:nvSpPr>
          <p:cNvPr id="23" name="文本框 22"/>
          <p:cNvSpPr txBox="1"/>
          <p:nvPr/>
        </p:nvSpPr>
        <p:spPr>
          <a:xfrm>
            <a:off x="9138197" y="4533855"/>
            <a:ext cx="1472648" cy="477856"/>
          </a:xfrm>
          <a:prstGeom prst="rect">
            <a:avLst/>
          </a:prstGeom>
          <a:noFill/>
        </p:spPr>
        <p:txBody>
          <a:bodyPr wrap="none" lIns="91028" tIns="45514" rIns="91028" bIns="45514">
            <a:spAutoFit/>
          </a:bodyPr>
          <a:lstStyle/>
          <a:p>
            <a:pPr algn="ctr">
              <a:defRPr/>
            </a:pPr>
            <a:r>
              <a:rPr lang="zh-CN" altLang="en-US" sz="2510" dirty="0">
                <a:solidFill>
                  <a:schemeClr val="tx1">
                    <a:lumMod val="65000"/>
                    <a:lumOff val="35000"/>
                  </a:schemeClr>
                </a:solidFill>
                <a:latin typeface="+mj-ea"/>
                <a:ea typeface="+mj-ea"/>
                <a:sym typeface="宋体" panose="02010600030101010101" pitchFamily="2" charset="-122"/>
              </a:rPr>
              <a:t>添加标题</a:t>
            </a:r>
          </a:p>
        </p:txBody>
      </p:sp>
      <p:sp>
        <p:nvSpPr>
          <p:cNvPr id="25" name="文本框 24"/>
          <p:cNvSpPr txBox="1"/>
          <p:nvPr/>
        </p:nvSpPr>
        <p:spPr>
          <a:xfrm>
            <a:off x="1669010" y="4529153"/>
            <a:ext cx="1472648" cy="477856"/>
          </a:xfrm>
          <a:prstGeom prst="rect">
            <a:avLst/>
          </a:prstGeom>
          <a:noFill/>
        </p:spPr>
        <p:txBody>
          <a:bodyPr wrap="none" lIns="91028" tIns="45514" rIns="91028" bIns="45514">
            <a:spAutoFit/>
          </a:bodyPr>
          <a:lstStyle/>
          <a:p>
            <a:pPr algn="ctr">
              <a:defRPr/>
            </a:pPr>
            <a:r>
              <a:rPr lang="zh-CN" altLang="en-US" sz="2510" dirty="0">
                <a:solidFill>
                  <a:schemeClr val="tx1">
                    <a:lumMod val="65000"/>
                    <a:lumOff val="35000"/>
                  </a:schemeClr>
                </a:solidFill>
                <a:latin typeface="+mj-ea"/>
                <a:ea typeface="+mj-ea"/>
                <a:sym typeface="宋体" panose="02010600030101010101" pitchFamily="2" charset="-122"/>
              </a:rPr>
              <a:t>添加标题</a:t>
            </a:r>
          </a:p>
        </p:txBody>
      </p:sp>
      <p:grpSp>
        <p:nvGrpSpPr>
          <p:cNvPr id="8" name="组合 7"/>
          <p:cNvGrpSpPr/>
          <p:nvPr/>
        </p:nvGrpSpPr>
        <p:grpSpPr>
          <a:xfrm>
            <a:off x="4722362" y="1791355"/>
            <a:ext cx="2779712" cy="2378351"/>
            <a:chOff x="3765591" y="1394485"/>
            <a:chExt cx="2216531" cy="1896487"/>
          </a:xfrm>
        </p:grpSpPr>
        <p:sp>
          <p:nvSpPr>
            <p:cNvPr id="6" name="Freeform 7"/>
            <p:cNvSpPr/>
            <p:nvPr/>
          </p:nvSpPr>
          <p:spPr bwMode="auto">
            <a:xfrm>
              <a:off x="3765591" y="1394485"/>
              <a:ext cx="2216531" cy="1896487"/>
            </a:xfrm>
            <a:custGeom>
              <a:avLst/>
              <a:gdLst>
                <a:gd name="T0" fmla="*/ 42 w 740"/>
                <a:gd name="T1" fmla="*/ 641 h 641"/>
                <a:gd name="T2" fmla="*/ 15 w 740"/>
                <a:gd name="T3" fmla="*/ 594 h 641"/>
                <a:gd name="T4" fmla="*/ 343 w 740"/>
                <a:gd name="T5" fmla="*/ 26 h 641"/>
                <a:gd name="T6" fmla="*/ 397 w 740"/>
                <a:gd name="T7" fmla="*/ 26 h 641"/>
                <a:gd name="T8" fmla="*/ 725 w 740"/>
                <a:gd name="T9" fmla="*/ 594 h 641"/>
                <a:gd name="T10" fmla="*/ 698 w 740"/>
                <a:gd name="T11" fmla="*/ 641 h 641"/>
                <a:gd name="T12" fmla="*/ 42 w 740"/>
                <a:gd name="T13" fmla="*/ 641 h 641"/>
              </a:gdLst>
              <a:ahLst/>
              <a:cxnLst>
                <a:cxn ang="0">
                  <a:pos x="T0" y="T1"/>
                </a:cxn>
                <a:cxn ang="0">
                  <a:pos x="T2" y="T3"/>
                </a:cxn>
                <a:cxn ang="0">
                  <a:pos x="T4" y="T5"/>
                </a:cxn>
                <a:cxn ang="0">
                  <a:pos x="T6" y="T7"/>
                </a:cxn>
                <a:cxn ang="0">
                  <a:pos x="T8" y="T9"/>
                </a:cxn>
                <a:cxn ang="0">
                  <a:pos x="T10" y="T11"/>
                </a:cxn>
                <a:cxn ang="0">
                  <a:pos x="T12" y="T13"/>
                </a:cxn>
              </a:cxnLst>
              <a:rect l="0" t="0" r="r" b="b"/>
              <a:pathLst>
                <a:path w="740" h="641">
                  <a:moveTo>
                    <a:pt x="42" y="641"/>
                  </a:moveTo>
                  <a:cubicBezTo>
                    <a:pt x="12" y="641"/>
                    <a:pt x="0" y="620"/>
                    <a:pt x="15" y="594"/>
                  </a:cubicBezTo>
                  <a:cubicBezTo>
                    <a:pt x="343" y="26"/>
                    <a:pt x="343" y="26"/>
                    <a:pt x="343" y="26"/>
                  </a:cubicBezTo>
                  <a:cubicBezTo>
                    <a:pt x="358" y="0"/>
                    <a:pt x="382" y="0"/>
                    <a:pt x="397" y="26"/>
                  </a:cubicBezTo>
                  <a:cubicBezTo>
                    <a:pt x="725" y="594"/>
                    <a:pt x="725" y="594"/>
                    <a:pt x="725" y="594"/>
                  </a:cubicBezTo>
                  <a:cubicBezTo>
                    <a:pt x="740" y="620"/>
                    <a:pt x="728" y="641"/>
                    <a:pt x="698" y="641"/>
                  </a:cubicBezTo>
                  <a:lnTo>
                    <a:pt x="42" y="641"/>
                  </a:lnTo>
                  <a:close/>
                </a:path>
              </a:pathLst>
            </a:custGeom>
            <a:gradFill flip="none" rotWithShape="1">
              <a:gsLst>
                <a:gs pos="0">
                  <a:srgbClr val="F0F0F0"/>
                </a:gs>
                <a:gs pos="100000">
                  <a:srgbClr val="F1F1F1"/>
                </a:gs>
              </a:gsLst>
              <a:lin ang="2700000" scaled="1"/>
              <a:tileRect/>
            </a:gradFill>
            <a:ln w="38100">
              <a:gradFill flip="none" rotWithShape="1">
                <a:gsLst>
                  <a:gs pos="100000">
                    <a:srgbClr val="FFFFFF"/>
                  </a:gs>
                  <a:gs pos="0">
                    <a:srgbClr val="CECED0"/>
                  </a:gs>
                </a:gsLst>
                <a:lin ang="13500000" scaled="1"/>
                <a:tileRect/>
              </a:gradFill>
            </a:ln>
            <a:effectLst>
              <a:outerShdw blurRad="190500" dist="88900" dir="2700000" algn="t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028" tIns="45514" rIns="91028" bIns="45514" anchor="ctr"/>
            <a:lstStyle/>
            <a:p>
              <a:pPr algn="ctr">
                <a:defRPr/>
              </a:pPr>
              <a:endParaRPr lang="zh-CN" altLang="en-US" sz="2255"/>
            </a:p>
          </p:txBody>
        </p:sp>
        <p:sp>
          <p:nvSpPr>
            <p:cNvPr id="9" name="Freeform 7"/>
            <p:cNvSpPr/>
            <p:nvPr/>
          </p:nvSpPr>
          <p:spPr bwMode="auto">
            <a:xfrm>
              <a:off x="4068197" y="1739208"/>
              <a:ext cx="1611318" cy="1378661"/>
            </a:xfrm>
            <a:custGeom>
              <a:avLst/>
              <a:gdLst>
                <a:gd name="T0" fmla="*/ 42 w 740"/>
                <a:gd name="T1" fmla="*/ 641 h 641"/>
                <a:gd name="T2" fmla="*/ 15 w 740"/>
                <a:gd name="T3" fmla="*/ 594 h 641"/>
                <a:gd name="T4" fmla="*/ 343 w 740"/>
                <a:gd name="T5" fmla="*/ 26 h 641"/>
                <a:gd name="T6" fmla="*/ 397 w 740"/>
                <a:gd name="T7" fmla="*/ 26 h 641"/>
                <a:gd name="T8" fmla="*/ 725 w 740"/>
                <a:gd name="T9" fmla="*/ 594 h 641"/>
                <a:gd name="T10" fmla="*/ 698 w 740"/>
                <a:gd name="T11" fmla="*/ 641 h 641"/>
                <a:gd name="T12" fmla="*/ 42 w 740"/>
                <a:gd name="T13" fmla="*/ 641 h 641"/>
              </a:gdLst>
              <a:ahLst/>
              <a:cxnLst>
                <a:cxn ang="0">
                  <a:pos x="T0" y="T1"/>
                </a:cxn>
                <a:cxn ang="0">
                  <a:pos x="T2" y="T3"/>
                </a:cxn>
                <a:cxn ang="0">
                  <a:pos x="T4" y="T5"/>
                </a:cxn>
                <a:cxn ang="0">
                  <a:pos x="T6" y="T7"/>
                </a:cxn>
                <a:cxn ang="0">
                  <a:pos x="T8" y="T9"/>
                </a:cxn>
                <a:cxn ang="0">
                  <a:pos x="T10" y="T11"/>
                </a:cxn>
                <a:cxn ang="0">
                  <a:pos x="T12" y="T13"/>
                </a:cxn>
              </a:cxnLst>
              <a:rect l="0" t="0" r="r" b="b"/>
              <a:pathLst>
                <a:path w="740" h="641">
                  <a:moveTo>
                    <a:pt x="42" y="641"/>
                  </a:moveTo>
                  <a:cubicBezTo>
                    <a:pt x="12" y="641"/>
                    <a:pt x="0" y="620"/>
                    <a:pt x="15" y="594"/>
                  </a:cubicBezTo>
                  <a:cubicBezTo>
                    <a:pt x="343" y="26"/>
                    <a:pt x="343" y="26"/>
                    <a:pt x="343" y="26"/>
                  </a:cubicBezTo>
                  <a:cubicBezTo>
                    <a:pt x="358" y="0"/>
                    <a:pt x="382" y="0"/>
                    <a:pt x="397" y="26"/>
                  </a:cubicBezTo>
                  <a:cubicBezTo>
                    <a:pt x="725" y="594"/>
                    <a:pt x="725" y="594"/>
                    <a:pt x="725" y="594"/>
                  </a:cubicBezTo>
                  <a:cubicBezTo>
                    <a:pt x="740" y="620"/>
                    <a:pt x="728" y="641"/>
                    <a:pt x="698" y="641"/>
                  </a:cubicBezTo>
                  <a:lnTo>
                    <a:pt x="42" y="641"/>
                  </a:lnTo>
                  <a:close/>
                </a:path>
              </a:pathLst>
            </a:custGeom>
            <a:solidFill>
              <a:schemeClr val="accent1"/>
            </a:solidFill>
            <a:ln w="14288" cap="flat">
              <a:noFill/>
              <a:prstDash val="solid"/>
              <a:miter lim="800000"/>
            </a:ln>
            <a:effectLst>
              <a:innerShdw blurRad="88900" dist="63500" dir="13500000">
                <a:prstClr val="black">
                  <a:alpha val="50000"/>
                </a:prstClr>
              </a:innerShdw>
            </a:effectLst>
          </p:spPr>
          <p:txBody>
            <a:bodyPr lIns="91028" tIns="45514" rIns="91028" bIns="45514"/>
            <a:lstStyle/>
            <a:p>
              <a:pPr>
                <a:defRPr/>
              </a:pPr>
              <a:endParaRPr lang="zh-CN" altLang="en-US" sz="2255"/>
            </a:p>
          </p:txBody>
        </p:sp>
        <p:grpSp>
          <p:nvGrpSpPr>
            <p:cNvPr id="23583" name="组合 26"/>
            <p:cNvGrpSpPr/>
            <p:nvPr/>
          </p:nvGrpSpPr>
          <p:grpSpPr bwMode="auto">
            <a:xfrm>
              <a:off x="4594677" y="2506210"/>
              <a:ext cx="596222" cy="418803"/>
              <a:chOff x="6934200" y="4259263"/>
              <a:chExt cx="373063" cy="265113"/>
            </a:xfrm>
          </p:grpSpPr>
          <p:sp>
            <p:nvSpPr>
              <p:cNvPr id="23610" name="Oval 38"/>
              <p:cNvSpPr>
                <a:spLocks noChangeArrowheads="1"/>
              </p:cNvSpPr>
              <p:nvPr/>
            </p:nvSpPr>
            <p:spPr bwMode="auto">
              <a:xfrm>
                <a:off x="7094538" y="4395788"/>
                <a:ext cx="52388" cy="52388"/>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endParaRPr lang="zh-CN" altLang="en-US" sz="2255"/>
              </a:p>
            </p:txBody>
          </p:sp>
          <p:sp>
            <p:nvSpPr>
              <p:cNvPr id="23611" name="Freeform 39"/>
              <p:cNvSpPr/>
              <p:nvPr/>
            </p:nvSpPr>
            <p:spPr bwMode="auto">
              <a:xfrm>
                <a:off x="7073900" y="4449763"/>
                <a:ext cx="93663" cy="74613"/>
              </a:xfrm>
              <a:custGeom>
                <a:avLst/>
                <a:gdLst>
                  <a:gd name="T0" fmla="*/ 70247 w 36"/>
                  <a:gd name="T1" fmla="*/ 0 h 28"/>
                  <a:gd name="T2" fmla="*/ 46832 w 36"/>
                  <a:gd name="T3" fmla="*/ 29312 h 28"/>
                  <a:gd name="T4" fmla="*/ 23416 w 36"/>
                  <a:gd name="T5" fmla="*/ 0 h 28"/>
                  <a:gd name="T6" fmla="*/ 0 w 36"/>
                  <a:gd name="T7" fmla="*/ 47966 h 28"/>
                  <a:gd name="T8" fmla="*/ 2602 w 36"/>
                  <a:gd name="T9" fmla="*/ 69284 h 28"/>
                  <a:gd name="T10" fmla="*/ 46832 w 36"/>
                  <a:gd name="T11" fmla="*/ 74613 h 28"/>
                  <a:gd name="T12" fmla="*/ 91061 w 36"/>
                  <a:gd name="T13" fmla="*/ 69284 h 28"/>
                  <a:gd name="T14" fmla="*/ 93663 w 36"/>
                  <a:gd name="T15" fmla="*/ 47966 h 28"/>
                  <a:gd name="T16" fmla="*/ 70247 w 36"/>
                  <a:gd name="T17" fmla="*/ 0 h 2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6" h="28">
                    <a:moveTo>
                      <a:pt x="27" y="0"/>
                    </a:moveTo>
                    <a:cubicBezTo>
                      <a:pt x="18" y="11"/>
                      <a:pt x="18" y="11"/>
                      <a:pt x="18" y="11"/>
                    </a:cubicBezTo>
                    <a:cubicBezTo>
                      <a:pt x="9" y="0"/>
                      <a:pt x="9" y="0"/>
                      <a:pt x="9" y="0"/>
                    </a:cubicBezTo>
                    <a:cubicBezTo>
                      <a:pt x="3" y="4"/>
                      <a:pt x="0" y="11"/>
                      <a:pt x="0" y="18"/>
                    </a:cubicBezTo>
                    <a:cubicBezTo>
                      <a:pt x="0" y="21"/>
                      <a:pt x="0" y="23"/>
                      <a:pt x="1" y="26"/>
                    </a:cubicBezTo>
                    <a:cubicBezTo>
                      <a:pt x="6" y="27"/>
                      <a:pt x="12" y="28"/>
                      <a:pt x="18" y="28"/>
                    </a:cubicBezTo>
                    <a:cubicBezTo>
                      <a:pt x="24" y="28"/>
                      <a:pt x="30" y="27"/>
                      <a:pt x="35" y="26"/>
                    </a:cubicBezTo>
                    <a:cubicBezTo>
                      <a:pt x="36" y="23"/>
                      <a:pt x="36" y="21"/>
                      <a:pt x="36" y="18"/>
                    </a:cubicBezTo>
                    <a:cubicBezTo>
                      <a:pt x="36" y="11"/>
                      <a:pt x="33" y="4"/>
                      <a:pt x="27"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255"/>
              </a:p>
            </p:txBody>
          </p:sp>
          <p:sp>
            <p:nvSpPr>
              <p:cNvPr id="23612" name="Oval 40"/>
              <p:cNvSpPr>
                <a:spLocks noChangeArrowheads="1"/>
              </p:cNvSpPr>
              <p:nvPr/>
            </p:nvSpPr>
            <p:spPr bwMode="auto">
              <a:xfrm>
                <a:off x="6958013" y="4395788"/>
                <a:ext cx="50800" cy="52388"/>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endParaRPr lang="zh-CN" altLang="en-US" sz="2255"/>
              </a:p>
            </p:txBody>
          </p:sp>
          <p:sp>
            <p:nvSpPr>
              <p:cNvPr id="23613" name="Freeform 41"/>
              <p:cNvSpPr/>
              <p:nvPr/>
            </p:nvSpPr>
            <p:spPr bwMode="auto">
              <a:xfrm>
                <a:off x="6934200" y="4449763"/>
                <a:ext cx="96838" cy="74613"/>
              </a:xfrm>
              <a:custGeom>
                <a:avLst/>
                <a:gdLst>
                  <a:gd name="T0" fmla="*/ 73283 w 37"/>
                  <a:gd name="T1" fmla="*/ 0 h 28"/>
                  <a:gd name="T2" fmla="*/ 49728 w 37"/>
                  <a:gd name="T3" fmla="*/ 29312 h 28"/>
                  <a:gd name="T4" fmla="*/ 23555 w 37"/>
                  <a:gd name="T5" fmla="*/ 0 h 28"/>
                  <a:gd name="T6" fmla="*/ 0 w 37"/>
                  <a:gd name="T7" fmla="*/ 47966 h 28"/>
                  <a:gd name="T8" fmla="*/ 2617 w 37"/>
                  <a:gd name="T9" fmla="*/ 69284 h 28"/>
                  <a:gd name="T10" fmla="*/ 49728 w 37"/>
                  <a:gd name="T11" fmla="*/ 74613 h 28"/>
                  <a:gd name="T12" fmla="*/ 94221 w 37"/>
                  <a:gd name="T13" fmla="*/ 69284 h 28"/>
                  <a:gd name="T14" fmla="*/ 96838 w 37"/>
                  <a:gd name="T15" fmla="*/ 47966 h 28"/>
                  <a:gd name="T16" fmla="*/ 73283 w 37"/>
                  <a:gd name="T17" fmla="*/ 0 h 2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7" h="28">
                    <a:moveTo>
                      <a:pt x="28" y="0"/>
                    </a:moveTo>
                    <a:cubicBezTo>
                      <a:pt x="19" y="11"/>
                      <a:pt x="19" y="11"/>
                      <a:pt x="19" y="11"/>
                    </a:cubicBezTo>
                    <a:cubicBezTo>
                      <a:pt x="9" y="0"/>
                      <a:pt x="9" y="0"/>
                      <a:pt x="9" y="0"/>
                    </a:cubicBezTo>
                    <a:cubicBezTo>
                      <a:pt x="4" y="4"/>
                      <a:pt x="0" y="11"/>
                      <a:pt x="0" y="18"/>
                    </a:cubicBezTo>
                    <a:cubicBezTo>
                      <a:pt x="0" y="21"/>
                      <a:pt x="1" y="23"/>
                      <a:pt x="1" y="26"/>
                    </a:cubicBezTo>
                    <a:cubicBezTo>
                      <a:pt x="7" y="27"/>
                      <a:pt x="12" y="28"/>
                      <a:pt x="19" y="28"/>
                    </a:cubicBezTo>
                    <a:cubicBezTo>
                      <a:pt x="25" y="28"/>
                      <a:pt x="31" y="27"/>
                      <a:pt x="36" y="26"/>
                    </a:cubicBezTo>
                    <a:cubicBezTo>
                      <a:pt x="37" y="23"/>
                      <a:pt x="37" y="21"/>
                      <a:pt x="37" y="18"/>
                    </a:cubicBezTo>
                    <a:cubicBezTo>
                      <a:pt x="37" y="11"/>
                      <a:pt x="33" y="4"/>
                      <a:pt x="28"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255"/>
              </a:p>
            </p:txBody>
          </p:sp>
          <p:sp>
            <p:nvSpPr>
              <p:cNvPr id="23614" name="Oval 42"/>
              <p:cNvSpPr>
                <a:spLocks noChangeArrowheads="1"/>
              </p:cNvSpPr>
              <p:nvPr/>
            </p:nvSpPr>
            <p:spPr bwMode="auto">
              <a:xfrm>
                <a:off x="7234238" y="4395788"/>
                <a:ext cx="49213" cy="52388"/>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endParaRPr lang="zh-CN" altLang="en-US" sz="2255"/>
              </a:p>
            </p:txBody>
          </p:sp>
          <p:sp>
            <p:nvSpPr>
              <p:cNvPr id="23615" name="Freeform 43"/>
              <p:cNvSpPr/>
              <p:nvPr/>
            </p:nvSpPr>
            <p:spPr bwMode="auto">
              <a:xfrm>
                <a:off x="7210425" y="4449763"/>
                <a:ext cx="96838" cy="74613"/>
              </a:xfrm>
              <a:custGeom>
                <a:avLst/>
                <a:gdLst>
                  <a:gd name="T0" fmla="*/ 73283 w 37"/>
                  <a:gd name="T1" fmla="*/ 0 h 28"/>
                  <a:gd name="T2" fmla="*/ 47110 w 37"/>
                  <a:gd name="T3" fmla="*/ 29312 h 28"/>
                  <a:gd name="T4" fmla="*/ 23555 w 37"/>
                  <a:gd name="T5" fmla="*/ 0 h 28"/>
                  <a:gd name="T6" fmla="*/ 0 w 37"/>
                  <a:gd name="T7" fmla="*/ 47966 h 28"/>
                  <a:gd name="T8" fmla="*/ 2617 w 37"/>
                  <a:gd name="T9" fmla="*/ 69284 h 28"/>
                  <a:gd name="T10" fmla="*/ 47110 w 37"/>
                  <a:gd name="T11" fmla="*/ 74613 h 28"/>
                  <a:gd name="T12" fmla="*/ 94221 w 37"/>
                  <a:gd name="T13" fmla="*/ 69284 h 28"/>
                  <a:gd name="T14" fmla="*/ 96838 w 37"/>
                  <a:gd name="T15" fmla="*/ 47966 h 28"/>
                  <a:gd name="T16" fmla="*/ 73283 w 37"/>
                  <a:gd name="T17" fmla="*/ 0 h 2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7" h="28">
                    <a:moveTo>
                      <a:pt x="28" y="0"/>
                    </a:moveTo>
                    <a:cubicBezTo>
                      <a:pt x="18" y="11"/>
                      <a:pt x="18" y="11"/>
                      <a:pt x="18" y="11"/>
                    </a:cubicBezTo>
                    <a:cubicBezTo>
                      <a:pt x="9" y="0"/>
                      <a:pt x="9" y="0"/>
                      <a:pt x="9" y="0"/>
                    </a:cubicBezTo>
                    <a:cubicBezTo>
                      <a:pt x="4" y="4"/>
                      <a:pt x="0" y="11"/>
                      <a:pt x="0" y="18"/>
                    </a:cubicBezTo>
                    <a:cubicBezTo>
                      <a:pt x="0" y="21"/>
                      <a:pt x="0" y="23"/>
                      <a:pt x="1" y="26"/>
                    </a:cubicBezTo>
                    <a:cubicBezTo>
                      <a:pt x="6" y="27"/>
                      <a:pt x="12" y="28"/>
                      <a:pt x="18" y="28"/>
                    </a:cubicBezTo>
                    <a:cubicBezTo>
                      <a:pt x="25" y="28"/>
                      <a:pt x="30" y="27"/>
                      <a:pt x="36" y="26"/>
                    </a:cubicBezTo>
                    <a:cubicBezTo>
                      <a:pt x="36" y="23"/>
                      <a:pt x="37" y="21"/>
                      <a:pt x="37" y="18"/>
                    </a:cubicBezTo>
                    <a:cubicBezTo>
                      <a:pt x="37" y="11"/>
                      <a:pt x="33" y="4"/>
                      <a:pt x="28"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255"/>
              </a:p>
            </p:txBody>
          </p:sp>
          <p:sp>
            <p:nvSpPr>
              <p:cNvPr id="23616" name="Oval 44"/>
              <p:cNvSpPr>
                <a:spLocks noChangeArrowheads="1"/>
              </p:cNvSpPr>
              <p:nvPr/>
            </p:nvSpPr>
            <p:spPr bwMode="auto">
              <a:xfrm>
                <a:off x="7026275" y="4259263"/>
                <a:ext cx="52388" cy="52388"/>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endParaRPr lang="zh-CN" altLang="en-US" sz="2255"/>
              </a:p>
            </p:txBody>
          </p:sp>
          <p:sp>
            <p:nvSpPr>
              <p:cNvPr id="23617" name="Freeform 45"/>
              <p:cNvSpPr/>
              <p:nvPr/>
            </p:nvSpPr>
            <p:spPr bwMode="auto">
              <a:xfrm>
                <a:off x="7002463" y="4313238"/>
                <a:ext cx="96838" cy="74613"/>
              </a:xfrm>
              <a:custGeom>
                <a:avLst/>
                <a:gdLst>
                  <a:gd name="T0" fmla="*/ 73283 w 37"/>
                  <a:gd name="T1" fmla="*/ 0 h 28"/>
                  <a:gd name="T2" fmla="*/ 49728 w 37"/>
                  <a:gd name="T3" fmla="*/ 29312 h 28"/>
                  <a:gd name="T4" fmla="*/ 23555 w 37"/>
                  <a:gd name="T5" fmla="*/ 0 h 28"/>
                  <a:gd name="T6" fmla="*/ 0 w 37"/>
                  <a:gd name="T7" fmla="*/ 47966 h 28"/>
                  <a:gd name="T8" fmla="*/ 5234 w 37"/>
                  <a:gd name="T9" fmla="*/ 69284 h 28"/>
                  <a:gd name="T10" fmla="*/ 49728 w 37"/>
                  <a:gd name="T11" fmla="*/ 74613 h 28"/>
                  <a:gd name="T12" fmla="*/ 94221 w 37"/>
                  <a:gd name="T13" fmla="*/ 69284 h 28"/>
                  <a:gd name="T14" fmla="*/ 96838 w 37"/>
                  <a:gd name="T15" fmla="*/ 47966 h 28"/>
                  <a:gd name="T16" fmla="*/ 73283 w 37"/>
                  <a:gd name="T17" fmla="*/ 0 h 2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7" h="28">
                    <a:moveTo>
                      <a:pt x="28" y="0"/>
                    </a:moveTo>
                    <a:cubicBezTo>
                      <a:pt x="19" y="11"/>
                      <a:pt x="19" y="11"/>
                      <a:pt x="19" y="11"/>
                    </a:cubicBezTo>
                    <a:cubicBezTo>
                      <a:pt x="9" y="0"/>
                      <a:pt x="9" y="0"/>
                      <a:pt x="9" y="0"/>
                    </a:cubicBezTo>
                    <a:cubicBezTo>
                      <a:pt x="4" y="4"/>
                      <a:pt x="0" y="11"/>
                      <a:pt x="0" y="18"/>
                    </a:cubicBezTo>
                    <a:cubicBezTo>
                      <a:pt x="0" y="21"/>
                      <a:pt x="1" y="23"/>
                      <a:pt x="2" y="26"/>
                    </a:cubicBezTo>
                    <a:cubicBezTo>
                      <a:pt x="7" y="27"/>
                      <a:pt x="13" y="28"/>
                      <a:pt x="19" y="28"/>
                    </a:cubicBezTo>
                    <a:cubicBezTo>
                      <a:pt x="25" y="28"/>
                      <a:pt x="31" y="27"/>
                      <a:pt x="36" y="26"/>
                    </a:cubicBezTo>
                    <a:cubicBezTo>
                      <a:pt x="37" y="23"/>
                      <a:pt x="37" y="21"/>
                      <a:pt x="37" y="18"/>
                    </a:cubicBezTo>
                    <a:cubicBezTo>
                      <a:pt x="37" y="11"/>
                      <a:pt x="34" y="4"/>
                      <a:pt x="28"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255"/>
              </a:p>
            </p:txBody>
          </p:sp>
          <p:sp>
            <p:nvSpPr>
              <p:cNvPr id="23618" name="Oval 46"/>
              <p:cNvSpPr>
                <a:spLocks noChangeArrowheads="1"/>
              </p:cNvSpPr>
              <p:nvPr/>
            </p:nvSpPr>
            <p:spPr bwMode="auto">
              <a:xfrm>
                <a:off x="7162800" y="4259263"/>
                <a:ext cx="52388" cy="52388"/>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endParaRPr lang="zh-CN" altLang="en-US" sz="2255"/>
              </a:p>
            </p:txBody>
          </p:sp>
          <p:sp>
            <p:nvSpPr>
              <p:cNvPr id="23619" name="Freeform 47"/>
              <p:cNvSpPr/>
              <p:nvPr/>
            </p:nvSpPr>
            <p:spPr bwMode="auto">
              <a:xfrm>
                <a:off x="7142163" y="4313238"/>
                <a:ext cx="96838" cy="74613"/>
              </a:xfrm>
              <a:custGeom>
                <a:avLst/>
                <a:gdLst>
                  <a:gd name="T0" fmla="*/ 73283 w 37"/>
                  <a:gd name="T1" fmla="*/ 0 h 28"/>
                  <a:gd name="T2" fmla="*/ 47110 w 37"/>
                  <a:gd name="T3" fmla="*/ 29312 h 28"/>
                  <a:gd name="T4" fmla="*/ 23555 w 37"/>
                  <a:gd name="T5" fmla="*/ 0 h 28"/>
                  <a:gd name="T6" fmla="*/ 0 w 37"/>
                  <a:gd name="T7" fmla="*/ 47966 h 28"/>
                  <a:gd name="T8" fmla="*/ 2617 w 37"/>
                  <a:gd name="T9" fmla="*/ 69284 h 28"/>
                  <a:gd name="T10" fmla="*/ 47110 w 37"/>
                  <a:gd name="T11" fmla="*/ 74613 h 28"/>
                  <a:gd name="T12" fmla="*/ 91604 w 37"/>
                  <a:gd name="T13" fmla="*/ 69284 h 28"/>
                  <a:gd name="T14" fmla="*/ 96838 w 37"/>
                  <a:gd name="T15" fmla="*/ 47966 h 28"/>
                  <a:gd name="T16" fmla="*/ 73283 w 37"/>
                  <a:gd name="T17" fmla="*/ 0 h 2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7" h="28">
                    <a:moveTo>
                      <a:pt x="28" y="0"/>
                    </a:moveTo>
                    <a:cubicBezTo>
                      <a:pt x="18" y="11"/>
                      <a:pt x="18" y="11"/>
                      <a:pt x="18" y="11"/>
                    </a:cubicBezTo>
                    <a:cubicBezTo>
                      <a:pt x="9" y="0"/>
                      <a:pt x="9" y="0"/>
                      <a:pt x="9" y="0"/>
                    </a:cubicBezTo>
                    <a:cubicBezTo>
                      <a:pt x="3" y="4"/>
                      <a:pt x="0" y="11"/>
                      <a:pt x="0" y="18"/>
                    </a:cubicBezTo>
                    <a:cubicBezTo>
                      <a:pt x="0" y="21"/>
                      <a:pt x="0" y="23"/>
                      <a:pt x="1" y="26"/>
                    </a:cubicBezTo>
                    <a:cubicBezTo>
                      <a:pt x="6" y="27"/>
                      <a:pt x="12" y="28"/>
                      <a:pt x="18" y="28"/>
                    </a:cubicBezTo>
                    <a:cubicBezTo>
                      <a:pt x="24" y="28"/>
                      <a:pt x="30" y="27"/>
                      <a:pt x="35" y="26"/>
                    </a:cubicBezTo>
                    <a:cubicBezTo>
                      <a:pt x="36" y="23"/>
                      <a:pt x="37" y="21"/>
                      <a:pt x="37" y="18"/>
                    </a:cubicBezTo>
                    <a:cubicBezTo>
                      <a:pt x="37" y="11"/>
                      <a:pt x="33" y="4"/>
                      <a:pt x="28"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255"/>
              </a:p>
            </p:txBody>
          </p:sp>
        </p:grpSp>
      </p:grpSp>
      <p:grpSp>
        <p:nvGrpSpPr>
          <p:cNvPr id="2" name="组合 1"/>
          <p:cNvGrpSpPr/>
          <p:nvPr/>
        </p:nvGrpSpPr>
        <p:grpSpPr>
          <a:xfrm>
            <a:off x="3118970" y="1618466"/>
            <a:ext cx="2779712" cy="2375214"/>
            <a:chOff x="2487053" y="1256625"/>
            <a:chExt cx="2216531" cy="1893986"/>
          </a:xfrm>
        </p:grpSpPr>
        <p:sp>
          <p:nvSpPr>
            <p:cNvPr id="4" name="Freeform 9"/>
            <p:cNvSpPr/>
            <p:nvPr/>
          </p:nvSpPr>
          <p:spPr bwMode="auto">
            <a:xfrm>
              <a:off x="2487053" y="1256625"/>
              <a:ext cx="2216531" cy="1893986"/>
            </a:xfrm>
            <a:custGeom>
              <a:avLst/>
              <a:gdLst>
                <a:gd name="T0" fmla="*/ 15 w 740"/>
                <a:gd name="T1" fmla="*/ 47 h 640"/>
                <a:gd name="T2" fmla="*/ 42 w 740"/>
                <a:gd name="T3" fmla="*/ 0 h 640"/>
                <a:gd name="T4" fmla="*/ 698 w 740"/>
                <a:gd name="T5" fmla="*/ 0 h 640"/>
                <a:gd name="T6" fmla="*/ 725 w 740"/>
                <a:gd name="T7" fmla="*/ 47 h 640"/>
                <a:gd name="T8" fmla="*/ 397 w 740"/>
                <a:gd name="T9" fmla="*/ 614 h 640"/>
                <a:gd name="T10" fmla="*/ 343 w 740"/>
                <a:gd name="T11" fmla="*/ 614 h 640"/>
                <a:gd name="T12" fmla="*/ 15 w 740"/>
                <a:gd name="T13" fmla="*/ 47 h 640"/>
              </a:gdLst>
              <a:ahLst/>
              <a:cxnLst>
                <a:cxn ang="0">
                  <a:pos x="T0" y="T1"/>
                </a:cxn>
                <a:cxn ang="0">
                  <a:pos x="T2" y="T3"/>
                </a:cxn>
                <a:cxn ang="0">
                  <a:pos x="T4" y="T5"/>
                </a:cxn>
                <a:cxn ang="0">
                  <a:pos x="T6" y="T7"/>
                </a:cxn>
                <a:cxn ang="0">
                  <a:pos x="T8" y="T9"/>
                </a:cxn>
                <a:cxn ang="0">
                  <a:pos x="T10" y="T11"/>
                </a:cxn>
                <a:cxn ang="0">
                  <a:pos x="T12" y="T13"/>
                </a:cxn>
              </a:cxnLst>
              <a:rect l="0" t="0" r="r" b="b"/>
              <a:pathLst>
                <a:path w="740" h="640">
                  <a:moveTo>
                    <a:pt x="15" y="47"/>
                  </a:moveTo>
                  <a:cubicBezTo>
                    <a:pt x="0" y="21"/>
                    <a:pt x="12" y="0"/>
                    <a:pt x="42" y="0"/>
                  </a:cubicBezTo>
                  <a:cubicBezTo>
                    <a:pt x="698" y="0"/>
                    <a:pt x="698" y="0"/>
                    <a:pt x="698" y="0"/>
                  </a:cubicBezTo>
                  <a:cubicBezTo>
                    <a:pt x="728" y="0"/>
                    <a:pt x="740" y="21"/>
                    <a:pt x="725" y="47"/>
                  </a:cubicBezTo>
                  <a:cubicBezTo>
                    <a:pt x="397" y="614"/>
                    <a:pt x="397" y="614"/>
                    <a:pt x="397" y="614"/>
                  </a:cubicBezTo>
                  <a:cubicBezTo>
                    <a:pt x="382" y="640"/>
                    <a:pt x="358" y="640"/>
                    <a:pt x="343" y="614"/>
                  </a:cubicBezTo>
                  <a:lnTo>
                    <a:pt x="15" y="47"/>
                  </a:lnTo>
                  <a:close/>
                </a:path>
              </a:pathLst>
            </a:custGeom>
            <a:gradFill flip="none" rotWithShape="1">
              <a:gsLst>
                <a:gs pos="0">
                  <a:srgbClr val="F0F0F0"/>
                </a:gs>
                <a:gs pos="100000">
                  <a:srgbClr val="F1F1F1"/>
                </a:gs>
              </a:gsLst>
              <a:lin ang="2700000" scaled="1"/>
              <a:tileRect/>
            </a:gradFill>
            <a:ln w="38100">
              <a:gradFill flip="none" rotWithShape="1">
                <a:gsLst>
                  <a:gs pos="100000">
                    <a:srgbClr val="FFFFFF"/>
                  </a:gs>
                  <a:gs pos="0">
                    <a:srgbClr val="CECED0"/>
                  </a:gs>
                </a:gsLst>
                <a:lin ang="13500000" scaled="1"/>
                <a:tileRect/>
              </a:gradFill>
            </a:ln>
            <a:effectLst>
              <a:outerShdw blurRad="190500" dist="88900" dir="2700000" algn="t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028" tIns="45514" rIns="91028" bIns="45514" anchor="ctr"/>
            <a:lstStyle/>
            <a:p>
              <a:pPr algn="ctr">
                <a:defRPr/>
              </a:pPr>
              <a:endParaRPr lang="zh-CN" altLang="en-US" sz="2255"/>
            </a:p>
          </p:txBody>
        </p:sp>
        <p:sp>
          <p:nvSpPr>
            <p:cNvPr id="16" name="Freeform 9"/>
            <p:cNvSpPr>
              <a:spLocks noChangeAspect="1"/>
            </p:cNvSpPr>
            <p:nvPr/>
          </p:nvSpPr>
          <p:spPr bwMode="auto">
            <a:xfrm>
              <a:off x="2774362" y="1459829"/>
              <a:ext cx="1610181" cy="1376422"/>
            </a:xfrm>
            <a:custGeom>
              <a:avLst/>
              <a:gdLst>
                <a:gd name="T0" fmla="*/ 15 w 740"/>
                <a:gd name="T1" fmla="*/ 47 h 640"/>
                <a:gd name="T2" fmla="*/ 42 w 740"/>
                <a:gd name="T3" fmla="*/ 0 h 640"/>
                <a:gd name="T4" fmla="*/ 698 w 740"/>
                <a:gd name="T5" fmla="*/ 0 h 640"/>
                <a:gd name="T6" fmla="*/ 725 w 740"/>
                <a:gd name="T7" fmla="*/ 47 h 640"/>
                <a:gd name="T8" fmla="*/ 397 w 740"/>
                <a:gd name="T9" fmla="*/ 614 h 640"/>
                <a:gd name="T10" fmla="*/ 343 w 740"/>
                <a:gd name="T11" fmla="*/ 614 h 640"/>
                <a:gd name="T12" fmla="*/ 15 w 740"/>
                <a:gd name="T13" fmla="*/ 47 h 640"/>
              </a:gdLst>
              <a:ahLst/>
              <a:cxnLst>
                <a:cxn ang="0">
                  <a:pos x="T0" y="T1"/>
                </a:cxn>
                <a:cxn ang="0">
                  <a:pos x="T2" y="T3"/>
                </a:cxn>
                <a:cxn ang="0">
                  <a:pos x="T4" y="T5"/>
                </a:cxn>
                <a:cxn ang="0">
                  <a:pos x="T6" y="T7"/>
                </a:cxn>
                <a:cxn ang="0">
                  <a:pos x="T8" y="T9"/>
                </a:cxn>
                <a:cxn ang="0">
                  <a:pos x="T10" y="T11"/>
                </a:cxn>
                <a:cxn ang="0">
                  <a:pos x="T12" y="T13"/>
                </a:cxn>
              </a:cxnLst>
              <a:rect l="0" t="0" r="r" b="b"/>
              <a:pathLst>
                <a:path w="740" h="640">
                  <a:moveTo>
                    <a:pt x="15" y="47"/>
                  </a:moveTo>
                  <a:cubicBezTo>
                    <a:pt x="0" y="21"/>
                    <a:pt x="12" y="0"/>
                    <a:pt x="42" y="0"/>
                  </a:cubicBezTo>
                  <a:cubicBezTo>
                    <a:pt x="698" y="0"/>
                    <a:pt x="698" y="0"/>
                    <a:pt x="698" y="0"/>
                  </a:cubicBezTo>
                  <a:cubicBezTo>
                    <a:pt x="728" y="0"/>
                    <a:pt x="740" y="21"/>
                    <a:pt x="725" y="47"/>
                  </a:cubicBezTo>
                  <a:cubicBezTo>
                    <a:pt x="397" y="614"/>
                    <a:pt x="397" y="614"/>
                    <a:pt x="397" y="614"/>
                  </a:cubicBezTo>
                  <a:cubicBezTo>
                    <a:pt x="382" y="640"/>
                    <a:pt x="358" y="640"/>
                    <a:pt x="343" y="614"/>
                  </a:cubicBezTo>
                  <a:lnTo>
                    <a:pt x="15" y="47"/>
                  </a:lnTo>
                  <a:close/>
                </a:path>
              </a:pathLst>
            </a:custGeom>
            <a:solidFill>
              <a:schemeClr val="accent3"/>
            </a:solidFill>
            <a:ln w="28575" cap="flat">
              <a:noFill/>
              <a:prstDash val="solid"/>
              <a:miter lim="800000"/>
            </a:ln>
            <a:effectLst>
              <a:outerShdw blurRad="127000" dist="63500" dir="2700000" algn="tl" rotWithShape="0">
                <a:prstClr val="black">
                  <a:alpha val="40000"/>
                </a:prstClr>
              </a:outerShdw>
            </a:effectLst>
          </p:spPr>
          <p:txBody>
            <a:bodyPr lIns="91028" tIns="45514" rIns="91028" bIns="45514"/>
            <a:lstStyle/>
            <a:p>
              <a:pPr>
                <a:defRPr/>
              </a:pPr>
              <a:endParaRPr lang="zh-CN" altLang="en-US" sz="2255">
                <a:solidFill>
                  <a:prstClr val="black"/>
                </a:solidFill>
                <a:latin typeface="Arial" panose="020B0604020202020204"/>
              </a:endParaRPr>
            </a:p>
          </p:txBody>
        </p:sp>
        <p:grpSp>
          <p:nvGrpSpPr>
            <p:cNvPr id="23584" name="组合 37"/>
            <p:cNvGrpSpPr/>
            <p:nvPr/>
          </p:nvGrpSpPr>
          <p:grpSpPr bwMode="auto">
            <a:xfrm>
              <a:off x="3332608" y="1591095"/>
              <a:ext cx="532930" cy="531317"/>
              <a:chOff x="9488488" y="4192588"/>
              <a:chExt cx="341313" cy="344487"/>
            </a:xfrm>
          </p:grpSpPr>
          <p:sp>
            <p:nvSpPr>
              <p:cNvPr id="23603" name="Freeform 48"/>
              <p:cNvSpPr>
                <a:spLocks noEditPoints="1"/>
              </p:cNvSpPr>
              <p:nvPr/>
            </p:nvSpPr>
            <p:spPr bwMode="auto">
              <a:xfrm>
                <a:off x="9567863" y="4206875"/>
                <a:ext cx="182563" cy="330200"/>
              </a:xfrm>
              <a:custGeom>
                <a:avLst/>
                <a:gdLst>
                  <a:gd name="T0" fmla="*/ 91282 w 70"/>
                  <a:gd name="T1" fmla="*/ 330200 h 126"/>
                  <a:gd name="T2" fmla="*/ 0 w 70"/>
                  <a:gd name="T3" fmla="*/ 165100 h 126"/>
                  <a:gd name="T4" fmla="*/ 91282 w 70"/>
                  <a:gd name="T5" fmla="*/ 0 h 126"/>
                  <a:gd name="T6" fmla="*/ 182563 w 70"/>
                  <a:gd name="T7" fmla="*/ 165100 h 126"/>
                  <a:gd name="T8" fmla="*/ 91282 w 70"/>
                  <a:gd name="T9" fmla="*/ 330200 h 126"/>
                  <a:gd name="T10" fmla="*/ 91282 w 70"/>
                  <a:gd name="T11" fmla="*/ 15724 h 126"/>
                  <a:gd name="T12" fmla="*/ 15648 w 70"/>
                  <a:gd name="T13" fmla="*/ 165100 h 126"/>
                  <a:gd name="T14" fmla="*/ 91282 w 70"/>
                  <a:gd name="T15" fmla="*/ 314476 h 126"/>
                  <a:gd name="T16" fmla="*/ 166915 w 70"/>
                  <a:gd name="T17" fmla="*/ 165100 h 126"/>
                  <a:gd name="T18" fmla="*/ 91282 w 70"/>
                  <a:gd name="T19" fmla="*/ 15724 h 12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0" h="126">
                    <a:moveTo>
                      <a:pt x="35" y="126"/>
                    </a:moveTo>
                    <a:cubicBezTo>
                      <a:pt x="15" y="126"/>
                      <a:pt x="0" y="98"/>
                      <a:pt x="0" y="63"/>
                    </a:cubicBezTo>
                    <a:cubicBezTo>
                      <a:pt x="0" y="27"/>
                      <a:pt x="15" y="0"/>
                      <a:pt x="35" y="0"/>
                    </a:cubicBezTo>
                    <a:cubicBezTo>
                      <a:pt x="55" y="0"/>
                      <a:pt x="70" y="27"/>
                      <a:pt x="70" y="63"/>
                    </a:cubicBezTo>
                    <a:cubicBezTo>
                      <a:pt x="70" y="98"/>
                      <a:pt x="55" y="126"/>
                      <a:pt x="35" y="126"/>
                    </a:cubicBezTo>
                    <a:close/>
                    <a:moveTo>
                      <a:pt x="35" y="6"/>
                    </a:moveTo>
                    <a:cubicBezTo>
                      <a:pt x="19" y="6"/>
                      <a:pt x="6" y="32"/>
                      <a:pt x="6" y="63"/>
                    </a:cubicBezTo>
                    <a:cubicBezTo>
                      <a:pt x="6" y="93"/>
                      <a:pt x="19" y="120"/>
                      <a:pt x="35" y="120"/>
                    </a:cubicBezTo>
                    <a:cubicBezTo>
                      <a:pt x="51" y="120"/>
                      <a:pt x="64" y="93"/>
                      <a:pt x="64" y="63"/>
                    </a:cubicBezTo>
                    <a:cubicBezTo>
                      <a:pt x="64" y="32"/>
                      <a:pt x="51" y="6"/>
                      <a:pt x="35" y="6"/>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255"/>
              </a:p>
            </p:txBody>
          </p:sp>
          <p:sp>
            <p:nvSpPr>
              <p:cNvPr id="23604" name="Freeform 49"/>
              <p:cNvSpPr>
                <a:spLocks noEditPoints="1"/>
              </p:cNvSpPr>
              <p:nvPr/>
            </p:nvSpPr>
            <p:spPr bwMode="auto">
              <a:xfrm>
                <a:off x="9488488" y="4260850"/>
                <a:ext cx="341313" cy="219075"/>
              </a:xfrm>
              <a:custGeom>
                <a:avLst/>
                <a:gdLst>
                  <a:gd name="T0" fmla="*/ 105019 w 130"/>
                  <a:gd name="T1" fmla="*/ 219075 h 83"/>
                  <a:gd name="T2" fmla="*/ 21004 w 130"/>
                  <a:gd name="T3" fmla="*/ 179483 h 83"/>
                  <a:gd name="T4" fmla="*/ 131274 w 130"/>
                  <a:gd name="T5" fmla="*/ 23755 h 83"/>
                  <a:gd name="T6" fmla="*/ 236294 w 130"/>
                  <a:gd name="T7" fmla="*/ 0 h 83"/>
                  <a:gd name="T8" fmla="*/ 320309 w 130"/>
                  <a:gd name="T9" fmla="*/ 39592 h 83"/>
                  <a:gd name="T10" fmla="*/ 210039 w 130"/>
                  <a:gd name="T11" fmla="*/ 195320 h 83"/>
                  <a:gd name="T12" fmla="*/ 105019 w 130"/>
                  <a:gd name="T13" fmla="*/ 219075 h 83"/>
                  <a:gd name="T14" fmla="*/ 236294 w 130"/>
                  <a:gd name="T15" fmla="*/ 15837 h 83"/>
                  <a:gd name="T16" fmla="*/ 139151 w 130"/>
                  <a:gd name="T17" fmla="*/ 39592 h 83"/>
                  <a:gd name="T18" fmla="*/ 34131 w 130"/>
                  <a:gd name="T19" fmla="*/ 174204 h 83"/>
                  <a:gd name="T20" fmla="*/ 105019 w 130"/>
                  <a:gd name="T21" fmla="*/ 203238 h 83"/>
                  <a:gd name="T22" fmla="*/ 202162 w 130"/>
                  <a:gd name="T23" fmla="*/ 179483 h 83"/>
                  <a:gd name="T24" fmla="*/ 307182 w 130"/>
                  <a:gd name="T25" fmla="*/ 44871 h 83"/>
                  <a:gd name="T26" fmla="*/ 236294 w 130"/>
                  <a:gd name="T27" fmla="*/ 15837 h 83"/>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30" h="83">
                    <a:moveTo>
                      <a:pt x="40" y="83"/>
                    </a:moveTo>
                    <a:cubicBezTo>
                      <a:pt x="24" y="83"/>
                      <a:pt x="12" y="78"/>
                      <a:pt x="8" y="68"/>
                    </a:cubicBezTo>
                    <a:cubicBezTo>
                      <a:pt x="0" y="50"/>
                      <a:pt x="18" y="24"/>
                      <a:pt x="50" y="9"/>
                    </a:cubicBezTo>
                    <a:cubicBezTo>
                      <a:pt x="63" y="3"/>
                      <a:pt x="78" y="0"/>
                      <a:pt x="90" y="0"/>
                    </a:cubicBezTo>
                    <a:cubicBezTo>
                      <a:pt x="106" y="0"/>
                      <a:pt x="118" y="5"/>
                      <a:pt x="122" y="15"/>
                    </a:cubicBezTo>
                    <a:cubicBezTo>
                      <a:pt x="130" y="33"/>
                      <a:pt x="112" y="59"/>
                      <a:pt x="80" y="74"/>
                    </a:cubicBezTo>
                    <a:cubicBezTo>
                      <a:pt x="67" y="80"/>
                      <a:pt x="52" y="83"/>
                      <a:pt x="40" y="83"/>
                    </a:cubicBezTo>
                    <a:close/>
                    <a:moveTo>
                      <a:pt x="90" y="6"/>
                    </a:moveTo>
                    <a:cubicBezTo>
                      <a:pt x="79" y="6"/>
                      <a:pt x="65" y="9"/>
                      <a:pt x="53" y="15"/>
                    </a:cubicBezTo>
                    <a:cubicBezTo>
                      <a:pt x="25" y="28"/>
                      <a:pt x="7" y="51"/>
                      <a:pt x="13" y="66"/>
                    </a:cubicBezTo>
                    <a:cubicBezTo>
                      <a:pt x="17" y="73"/>
                      <a:pt x="26" y="77"/>
                      <a:pt x="40" y="77"/>
                    </a:cubicBezTo>
                    <a:cubicBezTo>
                      <a:pt x="51" y="77"/>
                      <a:pt x="65" y="74"/>
                      <a:pt x="77" y="68"/>
                    </a:cubicBezTo>
                    <a:cubicBezTo>
                      <a:pt x="105" y="55"/>
                      <a:pt x="123" y="32"/>
                      <a:pt x="117" y="17"/>
                    </a:cubicBezTo>
                    <a:cubicBezTo>
                      <a:pt x="113" y="10"/>
                      <a:pt x="104" y="6"/>
                      <a:pt x="90" y="6"/>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255"/>
              </a:p>
            </p:txBody>
          </p:sp>
          <p:sp>
            <p:nvSpPr>
              <p:cNvPr id="23605" name="Freeform 50"/>
              <p:cNvSpPr>
                <a:spLocks noEditPoints="1"/>
              </p:cNvSpPr>
              <p:nvPr/>
            </p:nvSpPr>
            <p:spPr bwMode="auto">
              <a:xfrm>
                <a:off x="9493250" y="4267200"/>
                <a:ext cx="331788" cy="206375"/>
              </a:xfrm>
              <a:custGeom>
                <a:avLst/>
                <a:gdLst>
                  <a:gd name="T0" fmla="*/ 223825 w 126"/>
                  <a:gd name="T1" fmla="*/ 206375 h 79"/>
                  <a:gd name="T2" fmla="*/ 134295 w 126"/>
                  <a:gd name="T3" fmla="*/ 190701 h 79"/>
                  <a:gd name="T4" fmla="*/ 34232 w 126"/>
                  <a:gd name="T5" fmla="*/ 125392 h 79"/>
                  <a:gd name="T6" fmla="*/ 10533 w 126"/>
                  <a:gd name="T7" fmla="*/ 47022 h 79"/>
                  <a:gd name="T8" fmla="*/ 107963 w 126"/>
                  <a:gd name="T9" fmla="*/ 0 h 79"/>
                  <a:gd name="T10" fmla="*/ 197493 w 126"/>
                  <a:gd name="T11" fmla="*/ 15674 h 79"/>
                  <a:gd name="T12" fmla="*/ 297556 w 126"/>
                  <a:gd name="T13" fmla="*/ 80983 h 79"/>
                  <a:gd name="T14" fmla="*/ 321255 w 126"/>
                  <a:gd name="T15" fmla="*/ 159353 h 79"/>
                  <a:gd name="T16" fmla="*/ 223825 w 126"/>
                  <a:gd name="T17" fmla="*/ 206375 h 79"/>
                  <a:gd name="T18" fmla="*/ 107963 w 126"/>
                  <a:gd name="T19" fmla="*/ 15674 h 79"/>
                  <a:gd name="T20" fmla="*/ 23699 w 126"/>
                  <a:gd name="T21" fmla="*/ 52247 h 79"/>
                  <a:gd name="T22" fmla="*/ 47398 w 126"/>
                  <a:gd name="T23" fmla="*/ 117555 h 79"/>
                  <a:gd name="T24" fmla="*/ 139562 w 126"/>
                  <a:gd name="T25" fmla="*/ 175027 h 79"/>
                  <a:gd name="T26" fmla="*/ 223825 w 126"/>
                  <a:gd name="T27" fmla="*/ 190701 h 79"/>
                  <a:gd name="T28" fmla="*/ 308089 w 126"/>
                  <a:gd name="T29" fmla="*/ 154128 h 79"/>
                  <a:gd name="T30" fmla="*/ 284390 w 126"/>
                  <a:gd name="T31" fmla="*/ 88820 h 79"/>
                  <a:gd name="T32" fmla="*/ 192226 w 126"/>
                  <a:gd name="T33" fmla="*/ 31348 h 79"/>
                  <a:gd name="T34" fmla="*/ 107963 w 126"/>
                  <a:gd name="T35" fmla="*/ 15674 h 79"/>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126" h="79">
                    <a:moveTo>
                      <a:pt x="85" y="79"/>
                    </a:moveTo>
                    <a:cubicBezTo>
                      <a:pt x="74" y="79"/>
                      <a:pt x="63" y="77"/>
                      <a:pt x="51" y="73"/>
                    </a:cubicBezTo>
                    <a:cubicBezTo>
                      <a:pt x="35" y="67"/>
                      <a:pt x="22" y="58"/>
                      <a:pt x="13" y="48"/>
                    </a:cubicBezTo>
                    <a:cubicBezTo>
                      <a:pt x="4" y="38"/>
                      <a:pt x="0" y="27"/>
                      <a:pt x="4" y="18"/>
                    </a:cubicBezTo>
                    <a:cubicBezTo>
                      <a:pt x="8" y="7"/>
                      <a:pt x="22" y="0"/>
                      <a:pt x="41" y="0"/>
                    </a:cubicBezTo>
                    <a:cubicBezTo>
                      <a:pt x="52" y="0"/>
                      <a:pt x="63" y="2"/>
                      <a:pt x="75" y="6"/>
                    </a:cubicBezTo>
                    <a:cubicBezTo>
                      <a:pt x="91" y="12"/>
                      <a:pt x="104" y="21"/>
                      <a:pt x="113" y="31"/>
                    </a:cubicBezTo>
                    <a:cubicBezTo>
                      <a:pt x="122" y="41"/>
                      <a:pt x="126" y="52"/>
                      <a:pt x="122" y="61"/>
                    </a:cubicBezTo>
                    <a:cubicBezTo>
                      <a:pt x="118" y="72"/>
                      <a:pt x="104" y="79"/>
                      <a:pt x="85" y="79"/>
                    </a:cubicBezTo>
                    <a:close/>
                    <a:moveTo>
                      <a:pt x="41" y="6"/>
                    </a:moveTo>
                    <a:cubicBezTo>
                      <a:pt x="24" y="6"/>
                      <a:pt x="13" y="11"/>
                      <a:pt x="9" y="20"/>
                    </a:cubicBezTo>
                    <a:cubicBezTo>
                      <a:pt x="7" y="27"/>
                      <a:pt x="10" y="36"/>
                      <a:pt x="18" y="45"/>
                    </a:cubicBezTo>
                    <a:cubicBezTo>
                      <a:pt x="26" y="54"/>
                      <a:pt x="38" y="62"/>
                      <a:pt x="53" y="67"/>
                    </a:cubicBezTo>
                    <a:cubicBezTo>
                      <a:pt x="64" y="71"/>
                      <a:pt x="75" y="73"/>
                      <a:pt x="85" y="73"/>
                    </a:cubicBezTo>
                    <a:cubicBezTo>
                      <a:pt x="102" y="73"/>
                      <a:pt x="113" y="68"/>
                      <a:pt x="117" y="59"/>
                    </a:cubicBezTo>
                    <a:cubicBezTo>
                      <a:pt x="119" y="52"/>
                      <a:pt x="116" y="43"/>
                      <a:pt x="108" y="34"/>
                    </a:cubicBezTo>
                    <a:cubicBezTo>
                      <a:pt x="100" y="25"/>
                      <a:pt x="88" y="17"/>
                      <a:pt x="73" y="12"/>
                    </a:cubicBezTo>
                    <a:cubicBezTo>
                      <a:pt x="62" y="8"/>
                      <a:pt x="51" y="6"/>
                      <a:pt x="41" y="6"/>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255"/>
              </a:p>
            </p:txBody>
          </p:sp>
          <p:sp>
            <p:nvSpPr>
              <p:cNvPr id="23606" name="Oval 51"/>
              <p:cNvSpPr>
                <a:spLocks noChangeArrowheads="1"/>
              </p:cNvSpPr>
              <p:nvPr/>
            </p:nvSpPr>
            <p:spPr bwMode="auto">
              <a:xfrm>
                <a:off x="9617075" y="4329113"/>
                <a:ext cx="84138" cy="84138"/>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endParaRPr lang="zh-CN" altLang="en-US" sz="2255"/>
              </a:p>
            </p:txBody>
          </p:sp>
          <p:sp>
            <p:nvSpPr>
              <p:cNvPr id="23607" name="Oval 52"/>
              <p:cNvSpPr>
                <a:spLocks noChangeArrowheads="1"/>
              </p:cNvSpPr>
              <p:nvPr/>
            </p:nvSpPr>
            <p:spPr bwMode="auto">
              <a:xfrm>
                <a:off x="9785350" y="4413250"/>
                <a:ext cx="41275" cy="42863"/>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endParaRPr lang="zh-CN" altLang="en-US" sz="2255"/>
              </a:p>
            </p:txBody>
          </p:sp>
          <p:sp>
            <p:nvSpPr>
              <p:cNvPr id="23608" name="Oval 53"/>
              <p:cNvSpPr>
                <a:spLocks noChangeArrowheads="1"/>
              </p:cNvSpPr>
              <p:nvPr/>
            </p:nvSpPr>
            <p:spPr bwMode="auto">
              <a:xfrm>
                <a:off x="9491663" y="4413250"/>
                <a:ext cx="41275" cy="42863"/>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endParaRPr lang="zh-CN" altLang="en-US" sz="2255"/>
              </a:p>
            </p:txBody>
          </p:sp>
          <p:sp>
            <p:nvSpPr>
              <p:cNvPr id="23609" name="Oval 54"/>
              <p:cNvSpPr>
                <a:spLocks noChangeArrowheads="1"/>
              </p:cNvSpPr>
              <p:nvPr/>
            </p:nvSpPr>
            <p:spPr bwMode="auto">
              <a:xfrm>
                <a:off x="9637713" y="4192588"/>
                <a:ext cx="42863" cy="42863"/>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endParaRPr lang="zh-CN" altLang="en-US" sz="2255"/>
              </a:p>
            </p:txBody>
          </p:sp>
        </p:grpSp>
      </p:grpSp>
      <p:grpSp>
        <p:nvGrpSpPr>
          <p:cNvPr id="10" name="组合 9"/>
          <p:cNvGrpSpPr/>
          <p:nvPr/>
        </p:nvGrpSpPr>
        <p:grpSpPr>
          <a:xfrm>
            <a:off x="6325752" y="1618466"/>
            <a:ext cx="2779712" cy="2375214"/>
            <a:chOff x="5044128" y="1256625"/>
            <a:chExt cx="2216531" cy="1893986"/>
          </a:xfrm>
        </p:grpSpPr>
        <p:sp>
          <p:nvSpPr>
            <p:cNvPr id="5" name="Freeform 9"/>
            <p:cNvSpPr/>
            <p:nvPr/>
          </p:nvSpPr>
          <p:spPr bwMode="auto">
            <a:xfrm>
              <a:off x="5044128" y="1256625"/>
              <a:ext cx="2216531" cy="1893986"/>
            </a:xfrm>
            <a:custGeom>
              <a:avLst/>
              <a:gdLst>
                <a:gd name="T0" fmla="*/ 15 w 740"/>
                <a:gd name="T1" fmla="*/ 47 h 640"/>
                <a:gd name="T2" fmla="*/ 42 w 740"/>
                <a:gd name="T3" fmla="*/ 0 h 640"/>
                <a:gd name="T4" fmla="*/ 698 w 740"/>
                <a:gd name="T5" fmla="*/ 0 h 640"/>
                <a:gd name="T6" fmla="*/ 725 w 740"/>
                <a:gd name="T7" fmla="*/ 47 h 640"/>
                <a:gd name="T8" fmla="*/ 397 w 740"/>
                <a:gd name="T9" fmla="*/ 614 h 640"/>
                <a:gd name="T10" fmla="*/ 343 w 740"/>
                <a:gd name="T11" fmla="*/ 614 h 640"/>
                <a:gd name="T12" fmla="*/ 15 w 740"/>
                <a:gd name="T13" fmla="*/ 47 h 640"/>
              </a:gdLst>
              <a:ahLst/>
              <a:cxnLst>
                <a:cxn ang="0">
                  <a:pos x="T0" y="T1"/>
                </a:cxn>
                <a:cxn ang="0">
                  <a:pos x="T2" y="T3"/>
                </a:cxn>
                <a:cxn ang="0">
                  <a:pos x="T4" y="T5"/>
                </a:cxn>
                <a:cxn ang="0">
                  <a:pos x="T6" y="T7"/>
                </a:cxn>
                <a:cxn ang="0">
                  <a:pos x="T8" y="T9"/>
                </a:cxn>
                <a:cxn ang="0">
                  <a:pos x="T10" y="T11"/>
                </a:cxn>
                <a:cxn ang="0">
                  <a:pos x="T12" y="T13"/>
                </a:cxn>
              </a:cxnLst>
              <a:rect l="0" t="0" r="r" b="b"/>
              <a:pathLst>
                <a:path w="740" h="640">
                  <a:moveTo>
                    <a:pt x="15" y="47"/>
                  </a:moveTo>
                  <a:cubicBezTo>
                    <a:pt x="0" y="21"/>
                    <a:pt x="12" y="0"/>
                    <a:pt x="42" y="0"/>
                  </a:cubicBezTo>
                  <a:cubicBezTo>
                    <a:pt x="698" y="0"/>
                    <a:pt x="698" y="0"/>
                    <a:pt x="698" y="0"/>
                  </a:cubicBezTo>
                  <a:cubicBezTo>
                    <a:pt x="728" y="0"/>
                    <a:pt x="740" y="21"/>
                    <a:pt x="725" y="47"/>
                  </a:cubicBezTo>
                  <a:cubicBezTo>
                    <a:pt x="397" y="614"/>
                    <a:pt x="397" y="614"/>
                    <a:pt x="397" y="614"/>
                  </a:cubicBezTo>
                  <a:cubicBezTo>
                    <a:pt x="382" y="640"/>
                    <a:pt x="358" y="640"/>
                    <a:pt x="343" y="614"/>
                  </a:cubicBezTo>
                  <a:lnTo>
                    <a:pt x="15" y="47"/>
                  </a:lnTo>
                  <a:close/>
                </a:path>
              </a:pathLst>
            </a:custGeom>
            <a:gradFill flip="none" rotWithShape="1">
              <a:gsLst>
                <a:gs pos="0">
                  <a:srgbClr val="F0F0F0"/>
                </a:gs>
                <a:gs pos="100000">
                  <a:srgbClr val="F1F1F1"/>
                </a:gs>
              </a:gsLst>
              <a:lin ang="2700000" scaled="1"/>
              <a:tileRect/>
            </a:gradFill>
            <a:ln w="38100">
              <a:gradFill flip="none" rotWithShape="1">
                <a:gsLst>
                  <a:gs pos="100000">
                    <a:srgbClr val="FFFFFF"/>
                  </a:gs>
                  <a:gs pos="0">
                    <a:srgbClr val="CECED0"/>
                  </a:gs>
                </a:gsLst>
                <a:lin ang="13500000" scaled="1"/>
                <a:tileRect/>
              </a:gradFill>
            </a:ln>
            <a:effectLst>
              <a:outerShdw blurRad="190500" dist="88900" dir="2700000" algn="t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028" tIns="45514" rIns="91028" bIns="45514" anchor="ctr"/>
            <a:lstStyle/>
            <a:p>
              <a:pPr algn="ctr">
                <a:defRPr/>
              </a:pPr>
              <a:endParaRPr lang="zh-CN" altLang="en-US" sz="2255"/>
            </a:p>
          </p:txBody>
        </p:sp>
        <p:sp>
          <p:nvSpPr>
            <p:cNvPr id="17" name="Freeform 9"/>
            <p:cNvSpPr>
              <a:spLocks noChangeAspect="1"/>
            </p:cNvSpPr>
            <p:nvPr/>
          </p:nvSpPr>
          <p:spPr bwMode="auto">
            <a:xfrm>
              <a:off x="5346601" y="1402322"/>
              <a:ext cx="1611447" cy="1375172"/>
            </a:xfrm>
            <a:custGeom>
              <a:avLst/>
              <a:gdLst>
                <a:gd name="T0" fmla="*/ 15 w 740"/>
                <a:gd name="T1" fmla="*/ 47 h 640"/>
                <a:gd name="T2" fmla="*/ 42 w 740"/>
                <a:gd name="T3" fmla="*/ 0 h 640"/>
                <a:gd name="T4" fmla="*/ 698 w 740"/>
                <a:gd name="T5" fmla="*/ 0 h 640"/>
                <a:gd name="T6" fmla="*/ 725 w 740"/>
                <a:gd name="T7" fmla="*/ 47 h 640"/>
                <a:gd name="T8" fmla="*/ 397 w 740"/>
                <a:gd name="T9" fmla="*/ 614 h 640"/>
                <a:gd name="T10" fmla="*/ 343 w 740"/>
                <a:gd name="T11" fmla="*/ 614 h 640"/>
                <a:gd name="T12" fmla="*/ 15 w 740"/>
                <a:gd name="T13" fmla="*/ 47 h 640"/>
              </a:gdLst>
              <a:ahLst/>
              <a:cxnLst>
                <a:cxn ang="0">
                  <a:pos x="T0" y="T1"/>
                </a:cxn>
                <a:cxn ang="0">
                  <a:pos x="T2" y="T3"/>
                </a:cxn>
                <a:cxn ang="0">
                  <a:pos x="T4" y="T5"/>
                </a:cxn>
                <a:cxn ang="0">
                  <a:pos x="T6" y="T7"/>
                </a:cxn>
                <a:cxn ang="0">
                  <a:pos x="T8" y="T9"/>
                </a:cxn>
                <a:cxn ang="0">
                  <a:pos x="T10" y="T11"/>
                </a:cxn>
                <a:cxn ang="0">
                  <a:pos x="T12" y="T13"/>
                </a:cxn>
              </a:cxnLst>
              <a:rect l="0" t="0" r="r" b="b"/>
              <a:pathLst>
                <a:path w="740" h="640">
                  <a:moveTo>
                    <a:pt x="15" y="47"/>
                  </a:moveTo>
                  <a:cubicBezTo>
                    <a:pt x="0" y="21"/>
                    <a:pt x="12" y="0"/>
                    <a:pt x="42" y="0"/>
                  </a:cubicBezTo>
                  <a:cubicBezTo>
                    <a:pt x="698" y="0"/>
                    <a:pt x="698" y="0"/>
                    <a:pt x="698" y="0"/>
                  </a:cubicBezTo>
                  <a:cubicBezTo>
                    <a:pt x="728" y="0"/>
                    <a:pt x="740" y="21"/>
                    <a:pt x="725" y="47"/>
                  </a:cubicBezTo>
                  <a:cubicBezTo>
                    <a:pt x="397" y="614"/>
                    <a:pt x="397" y="614"/>
                    <a:pt x="397" y="614"/>
                  </a:cubicBezTo>
                  <a:cubicBezTo>
                    <a:pt x="382" y="640"/>
                    <a:pt x="358" y="640"/>
                    <a:pt x="343" y="614"/>
                  </a:cubicBezTo>
                  <a:lnTo>
                    <a:pt x="15" y="47"/>
                  </a:lnTo>
                  <a:close/>
                </a:path>
              </a:pathLst>
            </a:custGeom>
            <a:solidFill>
              <a:schemeClr val="accent2"/>
            </a:solidFill>
            <a:ln w="14288" cap="flat">
              <a:noFill/>
              <a:prstDash val="solid"/>
              <a:miter lim="800000"/>
            </a:ln>
            <a:effectLst>
              <a:outerShdw blurRad="127000" dist="63500" dir="2700000" algn="tl" rotWithShape="0">
                <a:prstClr val="black">
                  <a:alpha val="40000"/>
                </a:prstClr>
              </a:outerShdw>
            </a:effectLst>
          </p:spPr>
          <p:txBody>
            <a:bodyPr lIns="91028" tIns="45514" rIns="91028" bIns="45514"/>
            <a:lstStyle/>
            <a:p>
              <a:pPr>
                <a:defRPr/>
              </a:pPr>
              <a:endParaRPr lang="zh-CN" altLang="en-US" sz="2255"/>
            </a:p>
          </p:txBody>
        </p:sp>
        <p:grpSp>
          <p:nvGrpSpPr>
            <p:cNvPr id="23585" name="组合 45"/>
            <p:cNvGrpSpPr/>
            <p:nvPr/>
          </p:nvGrpSpPr>
          <p:grpSpPr bwMode="auto">
            <a:xfrm>
              <a:off x="5920038" y="1626100"/>
              <a:ext cx="431661" cy="356295"/>
              <a:chOff x="9478963" y="1489075"/>
              <a:chExt cx="307975" cy="257176"/>
            </a:xfrm>
          </p:grpSpPr>
          <p:sp>
            <p:nvSpPr>
              <p:cNvPr id="23598" name="Freeform 26"/>
              <p:cNvSpPr/>
              <p:nvPr/>
            </p:nvSpPr>
            <p:spPr bwMode="auto">
              <a:xfrm>
                <a:off x="9478963" y="1706563"/>
                <a:ext cx="307975" cy="39688"/>
              </a:xfrm>
              <a:custGeom>
                <a:avLst/>
                <a:gdLst>
                  <a:gd name="T0" fmla="*/ 307975 w 118"/>
                  <a:gd name="T1" fmla="*/ 18521 h 15"/>
                  <a:gd name="T2" fmla="*/ 287095 w 118"/>
                  <a:gd name="T3" fmla="*/ 39688 h 15"/>
                  <a:gd name="T4" fmla="*/ 18270 w 118"/>
                  <a:gd name="T5" fmla="*/ 39688 h 15"/>
                  <a:gd name="T6" fmla="*/ 0 w 118"/>
                  <a:gd name="T7" fmla="*/ 18521 h 15"/>
                  <a:gd name="T8" fmla="*/ 18270 w 118"/>
                  <a:gd name="T9" fmla="*/ 0 h 15"/>
                  <a:gd name="T10" fmla="*/ 287095 w 118"/>
                  <a:gd name="T11" fmla="*/ 0 h 15"/>
                  <a:gd name="T12" fmla="*/ 307975 w 118"/>
                  <a:gd name="T13" fmla="*/ 18521 h 1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18" h="15">
                    <a:moveTo>
                      <a:pt x="118" y="7"/>
                    </a:moveTo>
                    <a:cubicBezTo>
                      <a:pt x="118" y="12"/>
                      <a:pt x="115" y="15"/>
                      <a:pt x="110" y="15"/>
                    </a:cubicBezTo>
                    <a:cubicBezTo>
                      <a:pt x="7" y="15"/>
                      <a:pt x="7" y="15"/>
                      <a:pt x="7" y="15"/>
                    </a:cubicBezTo>
                    <a:cubicBezTo>
                      <a:pt x="3" y="15"/>
                      <a:pt x="0" y="12"/>
                      <a:pt x="0" y="7"/>
                    </a:cubicBezTo>
                    <a:cubicBezTo>
                      <a:pt x="0" y="3"/>
                      <a:pt x="3" y="0"/>
                      <a:pt x="7" y="0"/>
                    </a:cubicBezTo>
                    <a:cubicBezTo>
                      <a:pt x="110" y="0"/>
                      <a:pt x="110" y="0"/>
                      <a:pt x="110" y="0"/>
                    </a:cubicBezTo>
                    <a:cubicBezTo>
                      <a:pt x="115" y="0"/>
                      <a:pt x="118" y="3"/>
                      <a:pt x="118" y="7"/>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255"/>
              </a:p>
            </p:txBody>
          </p:sp>
          <p:sp>
            <p:nvSpPr>
              <p:cNvPr id="23599" name="Freeform 27"/>
              <p:cNvSpPr/>
              <p:nvPr/>
            </p:nvSpPr>
            <p:spPr bwMode="auto">
              <a:xfrm>
                <a:off x="9504363" y="1562100"/>
                <a:ext cx="41275" cy="123825"/>
              </a:xfrm>
              <a:custGeom>
                <a:avLst/>
                <a:gdLst>
                  <a:gd name="T0" fmla="*/ 20638 w 16"/>
                  <a:gd name="T1" fmla="*/ 123825 h 47"/>
                  <a:gd name="T2" fmla="*/ 0 w 16"/>
                  <a:gd name="T3" fmla="*/ 102748 h 47"/>
                  <a:gd name="T4" fmla="*/ 0 w 16"/>
                  <a:gd name="T5" fmla="*/ 21077 h 47"/>
                  <a:gd name="T6" fmla="*/ 20638 w 16"/>
                  <a:gd name="T7" fmla="*/ 0 h 47"/>
                  <a:gd name="T8" fmla="*/ 41275 w 16"/>
                  <a:gd name="T9" fmla="*/ 21077 h 47"/>
                  <a:gd name="T10" fmla="*/ 41275 w 16"/>
                  <a:gd name="T11" fmla="*/ 102748 h 47"/>
                  <a:gd name="T12" fmla="*/ 20638 w 16"/>
                  <a:gd name="T13" fmla="*/ 123825 h 4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6" h="47">
                    <a:moveTo>
                      <a:pt x="8" y="47"/>
                    </a:moveTo>
                    <a:cubicBezTo>
                      <a:pt x="4" y="47"/>
                      <a:pt x="0" y="44"/>
                      <a:pt x="0" y="39"/>
                    </a:cubicBezTo>
                    <a:cubicBezTo>
                      <a:pt x="0" y="8"/>
                      <a:pt x="0" y="8"/>
                      <a:pt x="0" y="8"/>
                    </a:cubicBezTo>
                    <a:cubicBezTo>
                      <a:pt x="0" y="4"/>
                      <a:pt x="4" y="0"/>
                      <a:pt x="8" y="0"/>
                    </a:cubicBezTo>
                    <a:cubicBezTo>
                      <a:pt x="12" y="0"/>
                      <a:pt x="16" y="4"/>
                      <a:pt x="16" y="8"/>
                    </a:cubicBezTo>
                    <a:cubicBezTo>
                      <a:pt x="16" y="39"/>
                      <a:pt x="16" y="39"/>
                      <a:pt x="16" y="39"/>
                    </a:cubicBezTo>
                    <a:cubicBezTo>
                      <a:pt x="16" y="44"/>
                      <a:pt x="12" y="47"/>
                      <a:pt x="8" y="47"/>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255"/>
              </a:p>
            </p:txBody>
          </p:sp>
          <p:sp>
            <p:nvSpPr>
              <p:cNvPr id="23600" name="Freeform 28"/>
              <p:cNvSpPr/>
              <p:nvPr/>
            </p:nvSpPr>
            <p:spPr bwMode="auto">
              <a:xfrm>
                <a:off x="9577388" y="1525588"/>
                <a:ext cx="42863" cy="160338"/>
              </a:xfrm>
              <a:custGeom>
                <a:avLst/>
                <a:gdLst>
                  <a:gd name="T0" fmla="*/ 21432 w 16"/>
                  <a:gd name="T1" fmla="*/ 160338 h 61"/>
                  <a:gd name="T2" fmla="*/ 0 w 16"/>
                  <a:gd name="T3" fmla="*/ 139310 h 61"/>
                  <a:gd name="T4" fmla="*/ 0 w 16"/>
                  <a:gd name="T5" fmla="*/ 21028 h 61"/>
                  <a:gd name="T6" fmla="*/ 21432 w 16"/>
                  <a:gd name="T7" fmla="*/ 0 h 61"/>
                  <a:gd name="T8" fmla="*/ 42863 w 16"/>
                  <a:gd name="T9" fmla="*/ 21028 h 61"/>
                  <a:gd name="T10" fmla="*/ 42863 w 16"/>
                  <a:gd name="T11" fmla="*/ 139310 h 61"/>
                  <a:gd name="T12" fmla="*/ 21432 w 16"/>
                  <a:gd name="T13" fmla="*/ 160338 h 6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6" h="61">
                    <a:moveTo>
                      <a:pt x="8" y="61"/>
                    </a:moveTo>
                    <a:cubicBezTo>
                      <a:pt x="3" y="61"/>
                      <a:pt x="0" y="58"/>
                      <a:pt x="0" y="53"/>
                    </a:cubicBezTo>
                    <a:cubicBezTo>
                      <a:pt x="0" y="8"/>
                      <a:pt x="0" y="8"/>
                      <a:pt x="0" y="8"/>
                    </a:cubicBezTo>
                    <a:cubicBezTo>
                      <a:pt x="0" y="4"/>
                      <a:pt x="3" y="0"/>
                      <a:pt x="8" y="0"/>
                    </a:cubicBezTo>
                    <a:cubicBezTo>
                      <a:pt x="12" y="0"/>
                      <a:pt x="16" y="4"/>
                      <a:pt x="16" y="8"/>
                    </a:cubicBezTo>
                    <a:cubicBezTo>
                      <a:pt x="16" y="53"/>
                      <a:pt x="16" y="53"/>
                      <a:pt x="16" y="53"/>
                    </a:cubicBezTo>
                    <a:cubicBezTo>
                      <a:pt x="16" y="58"/>
                      <a:pt x="12" y="61"/>
                      <a:pt x="8" y="6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255"/>
              </a:p>
            </p:txBody>
          </p:sp>
          <p:sp>
            <p:nvSpPr>
              <p:cNvPr id="23601" name="Freeform 29"/>
              <p:cNvSpPr/>
              <p:nvPr/>
            </p:nvSpPr>
            <p:spPr bwMode="auto">
              <a:xfrm>
                <a:off x="9652000" y="1489075"/>
                <a:ext cx="38100" cy="196850"/>
              </a:xfrm>
              <a:custGeom>
                <a:avLst/>
                <a:gdLst>
                  <a:gd name="T0" fmla="*/ 20320 w 15"/>
                  <a:gd name="T1" fmla="*/ 196850 h 75"/>
                  <a:gd name="T2" fmla="*/ 0 w 15"/>
                  <a:gd name="T3" fmla="*/ 175853 h 75"/>
                  <a:gd name="T4" fmla="*/ 0 w 15"/>
                  <a:gd name="T5" fmla="*/ 20997 h 75"/>
                  <a:gd name="T6" fmla="*/ 20320 w 15"/>
                  <a:gd name="T7" fmla="*/ 0 h 75"/>
                  <a:gd name="T8" fmla="*/ 38100 w 15"/>
                  <a:gd name="T9" fmla="*/ 20997 h 75"/>
                  <a:gd name="T10" fmla="*/ 38100 w 15"/>
                  <a:gd name="T11" fmla="*/ 175853 h 75"/>
                  <a:gd name="T12" fmla="*/ 20320 w 15"/>
                  <a:gd name="T13" fmla="*/ 196850 h 7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5" h="75">
                    <a:moveTo>
                      <a:pt x="8" y="75"/>
                    </a:moveTo>
                    <a:cubicBezTo>
                      <a:pt x="3" y="75"/>
                      <a:pt x="0" y="72"/>
                      <a:pt x="0" y="67"/>
                    </a:cubicBezTo>
                    <a:cubicBezTo>
                      <a:pt x="0" y="8"/>
                      <a:pt x="0" y="8"/>
                      <a:pt x="0" y="8"/>
                    </a:cubicBezTo>
                    <a:cubicBezTo>
                      <a:pt x="0" y="3"/>
                      <a:pt x="3" y="0"/>
                      <a:pt x="8" y="0"/>
                    </a:cubicBezTo>
                    <a:cubicBezTo>
                      <a:pt x="12" y="0"/>
                      <a:pt x="15" y="3"/>
                      <a:pt x="15" y="8"/>
                    </a:cubicBezTo>
                    <a:cubicBezTo>
                      <a:pt x="15" y="67"/>
                      <a:pt x="15" y="67"/>
                      <a:pt x="15" y="67"/>
                    </a:cubicBezTo>
                    <a:cubicBezTo>
                      <a:pt x="15" y="72"/>
                      <a:pt x="12" y="75"/>
                      <a:pt x="8" y="7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255"/>
              </a:p>
            </p:txBody>
          </p:sp>
          <p:sp>
            <p:nvSpPr>
              <p:cNvPr id="23602" name="Freeform 30"/>
              <p:cNvSpPr/>
              <p:nvPr/>
            </p:nvSpPr>
            <p:spPr bwMode="auto">
              <a:xfrm>
                <a:off x="9725025" y="1498600"/>
                <a:ext cx="39688" cy="187325"/>
              </a:xfrm>
              <a:custGeom>
                <a:avLst/>
                <a:gdLst>
                  <a:gd name="T0" fmla="*/ 18521 w 15"/>
                  <a:gd name="T1" fmla="*/ 187325 h 71"/>
                  <a:gd name="T2" fmla="*/ 0 w 15"/>
                  <a:gd name="T3" fmla="*/ 166218 h 71"/>
                  <a:gd name="T4" fmla="*/ 0 w 15"/>
                  <a:gd name="T5" fmla="*/ 21107 h 71"/>
                  <a:gd name="T6" fmla="*/ 18521 w 15"/>
                  <a:gd name="T7" fmla="*/ 0 h 71"/>
                  <a:gd name="T8" fmla="*/ 39688 w 15"/>
                  <a:gd name="T9" fmla="*/ 21107 h 71"/>
                  <a:gd name="T10" fmla="*/ 39688 w 15"/>
                  <a:gd name="T11" fmla="*/ 166218 h 71"/>
                  <a:gd name="T12" fmla="*/ 18521 w 15"/>
                  <a:gd name="T13" fmla="*/ 187325 h 7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5" h="71">
                    <a:moveTo>
                      <a:pt x="7" y="71"/>
                    </a:moveTo>
                    <a:cubicBezTo>
                      <a:pt x="3" y="71"/>
                      <a:pt x="0" y="68"/>
                      <a:pt x="0" y="63"/>
                    </a:cubicBezTo>
                    <a:cubicBezTo>
                      <a:pt x="0" y="8"/>
                      <a:pt x="0" y="8"/>
                      <a:pt x="0" y="8"/>
                    </a:cubicBezTo>
                    <a:cubicBezTo>
                      <a:pt x="0" y="3"/>
                      <a:pt x="3" y="0"/>
                      <a:pt x="7" y="0"/>
                    </a:cubicBezTo>
                    <a:cubicBezTo>
                      <a:pt x="12" y="0"/>
                      <a:pt x="15" y="3"/>
                      <a:pt x="15" y="8"/>
                    </a:cubicBezTo>
                    <a:cubicBezTo>
                      <a:pt x="15" y="63"/>
                      <a:pt x="15" y="63"/>
                      <a:pt x="15" y="63"/>
                    </a:cubicBezTo>
                    <a:cubicBezTo>
                      <a:pt x="15" y="68"/>
                      <a:pt x="12" y="71"/>
                      <a:pt x="7" y="7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255"/>
              </a:p>
            </p:txBody>
          </p:sp>
        </p:grpSp>
      </p:grpSp>
      <p:grpSp>
        <p:nvGrpSpPr>
          <p:cNvPr id="11" name="组合 10"/>
          <p:cNvGrpSpPr/>
          <p:nvPr/>
        </p:nvGrpSpPr>
        <p:grpSpPr>
          <a:xfrm>
            <a:off x="4722362" y="4358538"/>
            <a:ext cx="2779712" cy="2375214"/>
            <a:chOff x="3765591" y="3441547"/>
            <a:chExt cx="2216531" cy="1893986"/>
          </a:xfrm>
        </p:grpSpPr>
        <p:sp>
          <p:nvSpPr>
            <p:cNvPr id="7" name="Freeform 9"/>
            <p:cNvSpPr/>
            <p:nvPr/>
          </p:nvSpPr>
          <p:spPr bwMode="auto">
            <a:xfrm>
              <a:off x="3765591" y="3441547"/>
              <a:ext cx="2216531" cy="1893986"/>
            </a:xfrm>
            <a:custGeom>
              <a:avLst/>
              <a:gdLst>
                <a:gd name="T0" fmla="*/ 15 w 740"/>
                <a:gd name="T1" fmla="*/ 47 h 640"/>
                <a:gd name="T2" fmla="*/ 42 w 740"/>
                <a:gd name="T3" fmla="*/ 0 h 640"/>
                <a:gd name="T4" fmla="*/ 698 w 740"/>
                <a:gd name="T5" fmla="*/ 0 h 640"/>
                <a:gd name="T6" fmla="*/ 725 w 740"/>
                <a:gd name="T7" fmla="*/ 47 h 640"/>
                <a:gd name="T8" fmla="*/ 397 w 740"/>
                <a:gd name="T9" fmla="*/ 614 h 640"/>
                <a:gd name="T10" fmla="*/ 343 w 740"/>
                <a:gd name="T11" fmla="*/ 614 h 640"/>
                <a:gd name="T12" fmla="*/ 15 w 740"/>
                <a:gd name="T13" fmla="*/ 47 h 640"/>
              </a:gdLst>
              <a:ahLst/>
              <a:cxnLst>
                <a:cxn ang="0">
                  <a:pos x="T0" y="T1"/>
                </a:cxn>
                <a:cxn ang="0">
                  <a:pos x="T2" y="T3"/>
                </a:cxn>
                <a:cxn ang="0">
                  <a:pos x="T4" y="T5"/>
                </a:cxn>
                <a:cxn ang="0">
                  <a:pos x="T6" y="T7"/>
                </a:cxn>
                <a:cxn ang="0">
                  <a:pos x="T8" y="T9"/>
                </a:cxn>
                <a:cxn ang="0">
                  <a:pos x="T10" y="T11"/>
                </a:cxn>
                <a:cxn ang="0">
                  <a:pos x="T12" y="T13"/>
                </a:cxn>
              </a:cxnLst>
              <a:rect l="0" t="0" r="r" b="b"/>
              <a:pathLst>
                <a:path w="740" h="640">
                  <a:moveTo>
                    <a:pt x="15" y="47"/>
                  </a:moveTo>
                  <a:cubicBezTo>
                    <a:pt x="0" y="21"/>
                    <a:pt x="12" y="0"/>
                    <a:pt x="42" y="0"/>
                  </a:cubicBezTo>
                  <a:cubicBezTo>
                    <a:pt x="698" y="0"/>
                    <a:pt x="698" y="0"/>
                    <a:pt x="698" y="0"/>
                  </a:cubicBezTo>
                  <a:cubicBezTo>
                    <a:pt x="728" y="0"/>
                    <a:pt x="740" y="21"/>
                    <a:pt x="725" y="47"/>
                  </a:cubicBezTo>
                  <a:cubicBezTo>
                    <a:pt x="397" y="614"/>
                    <a:pt x="397" y="614"/>
                    <a:pt x="397" y="614"/>
                  </a:cubicBezTo>
                  <a:cubicBezTo>
                    <a:pt x="382" y="640"/>
                    <a:pt x="358" y="640"/>
                    <a:pt x="343" y="614"/>
                  </a:cubicBezTo>
                  <a:lnTo>
                    <a:pt x="15" y="47"/>
                  </a:lnTo>
                  <a:close/>
                </a:path>
              </a:pathLst>
            </a:custGeom>
            <a:gradFill flip="none" rotWithShape="1">
              <a:gsLst>
                <a:gs pos="0">
                  <a:srgbClr val="F0F0F0"/>
                </a:gs>
                <a:gs pos="100000">
                  <a:srgbClr val="F1F1F1"/>
                </a:gs>
              </a:gsLst>
              <a:lin ang="2700000" scaled="1"/>
              <a:tileRect/>
            </a:gradFill>
            <a:ln w="38100">
              <a:gradFill flip="none" rotWithShape="1">
                <a:gsLst>
                  <a:gs pos="100000">
                    <a:srgbClr val="FFFFFF"/>
                  </a:gs>
                  <a:gs pos="0">
                    <a:srgbClr val="CECED0"/>
                  </a:gs>
                </a:gsLst>
                <a:lin ang="13500000" scaled="1"/>
                <a:tileRect/>
              </a:gradFill>
            </a:ln>
            <a:effectLst>
              <a:outerShdw blurRad="190500" dist="88900" dir="2700000" algn="t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028" tIns="45514" rIns="91028" bIns="45514" anchor="ctr"/>
            <a:lstStyle/>
            <a:p>
              <a:pPr algn="ctr">
                <a:defRPr/>
              </a:pPr>
              <a:endParaRPr lang="zh-CN" altLang="en-US" sz="2255"/>
            </a:p>
          </p:txBody>
        </p:sp>
        <p:sp>
          <p:nvSpPr>
            <p:cNvPr id="18" name="Freeform 9"/>
            <p:cNvSpPr>
              <a:spLocks noChangeAspect="1"/>
            </p:cNvSpPr>
            <p:nvPr/>
          </p:nvSpPr>
          <p:spPr bwMode="auto">
            <a:xfrm>
              <a:off x="4069342" y="3628850"/>
              <a:ext cx="1610181" cy="1376422"/>
            </a:xfrm>
            <a:custGeom>
              <a:avLst/>
              <a:gdLst>
                <a:gd name="T0" fmla="*/ 15 w 740"/>
                <a:gd name="T1" fmla="*/ 47 h 640"/>
                <a:gd name="T2" fmla="*/ 42 w 740"/>
                <a:gd name="T3" fmla="*/ 0 h 640"/>
                <a:gd name="T4" fmla="*/ 698 w 740"/>
                <a:gd name="T5" fmla="*/ 0 h 640"/>
                <a:gd name="T6" fmla="*/ 725 w 740"/>
                <a:gd name="T7" fmla="*/ 47 h 640"/>
                <a:gd name="T8" fmla="*/ 397 w 740"/>
                <a:gd name="T9" fmla="*/ 614 h 640"/>
                <a:gd name="T10" fmla="*/ 343 w 740"/>
                <a:gd name="T11" fmla="*/ 614 h 640"/>
                <a:gd name="T12" fmla="*/ 15 w 740"/>
                <a:gd name="T13" fmla="*/ 47 h 640"/>
              </a:gdLst>
              <a:ahLst/>
              <a:cxnLst>
                <a:cxn ang="0">
                  <a:pos x="T0" y="T1"/>
                </a:cxn>
                <a:cxn ang="0">
                  <a:pos x="T2" y="T3"/>
                </a:cxn>
                <a:cxn ang="0">
                  <a:pos x="T4" y="T5"/>
                </a:cxn>
                <a:cxn ang="0">
                  <a:pos x="T6" y="T7"/>
                </a:cxn>
                <a:cxn ang="0">
                  <a:pos x="T8" y="T9"/>
                </a:cxn>
                <a:cxn ang="0">
                  <a:pos x="T10" y="T11"/>
                </a:cxn>
                <a:cxn ang="0">
                  <a:pos x="T12" y="T13"/>
                </a:cxn>
              </a:cxnLst>
              <a:rect l="0" t="0" r="r" b="b"/>
              <a:pathLst>
                <a:path w="740" h="640">
                  <a:moveTo>
                    <a:pt x="15" y="47"/>
                  </a:moveTo>
                  <a:cubicBezTo>
                    <a:pt x="0" y="21"/>
                    <a:pt x="12" y="0"/>
                    <a:pt x="42" y="0"/>
                  </a:cubicBezTo>
                  <a:cubicBezTo>
                    <a:pt x="698" y="0"/>
                    <a:pt x="698" y="0"/>
                    <a:pt x="698" y="0"/>
                  </a:cubicBezTo>
                  <a:cubicBezTo>
                    <a:pt x="728" y="0"/>
                    <a:pt x="740" y="21"/>
                    <a:pt x="725" y="47"/>
                  </a:cubicBezTo>
                  <a:cubicBezTo>
                    <a:pt x="397" y="614"/>
                    <a:pt x="397" y="614"/>
                    <a:pt x="397" y="614"/>
                  </a:cubicBezTo>
                  <a:cubicBezTo>
                    <a:pt x="382" y="640"/>
                    <a:pt x="358" y="640"/>
                    <a:pt x="343" y="614"/>
                  </a:cubicBezTo>
                  <a:lnTo>
                    <a:pt x="15" y="47"/>
                  </a:lnTo>
                  <a:close/>
                </a:path>
              </a:pathLst>
            </a:custGeom>
            <a:solidFill>
              <a:schemeClr val="accent4"/>
            </a:solidFill>
            <a:ln>
              <a:noFill/>
            </a:ln>
            <a:effectLst>
              <a:outerShdw blurRad="1270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endParaRPr lang="zh-CN" altLang="en-US" sz="3135">
                <a:latin typeface="+mj-lt"/>
                <a:ea typeface="方正超粗黑简体" panose="03000509000000000000" pitchFamily="65" charset="-122"/>
              </a:endParaRPr>
            </a:p>
          </p:txBody>
        </p:sp>
        <p:grpSp>
          <p:nvGrpSpPr>
            <p:cNvPr id="23586" name="组合 51"/>
            <p:cNvGrpSpPr/>
            <p:nvPr/>
          </p:nvGrpSpPr>
          <p:grpSpPr bwMode="auto">
            <a:xfrm>
              <a:off x="4618728" y="3878881"/>
              <a:ext cx="464573" cy="416302"/>
              <a:chOff x="6942138" y="1422400"/>
              <a:chExt cx="357188" cy="323851"/>
            </a:xfrm>
          </p:grpSpPr>
          <p:sp>
            <p:nvSpPr>
              <p:cNvPr id="23591" name="Freeform 31"/>
              <p:cNvSpPr/>
              <p:nvPr/>
            </p:nvSpPr>
            <p:spPr bwMode="auto">
              <a:xfrm>
                <a:off x="6942138" y="1706563"/>
                <a:ext cx="357188" cy="39688"/>
              </a:xfrm>
              <a:custGeom>
                <a:avLst/>
                <a:gdLst>
                  <a:gd name="T0" fmla="*/ 357188 w 136"/>
                  <a:gd name="T1" fmla="*/ 18521 h 15"/>
                  <a:gd name="T2" fmla="*/ 336177 w 136"/>
                  <a:gd name="T3" fmla="*/ 39688 h 15"/>
                  <a:gd name="T4" fmla="*/ 21011 w 136"/>
                  <a:gd name="T5" fmla="*/ 39688 h 15"/>
                  <a:gd name="T6" fmla="*/ 0 w 136"/>
                  <a:gd name="T7" fmla="*/ 18521 h 15"/>
                  <a:gd name="T8" fmla="*/ 21011 w 136"/>
                  <a:gd name="T9" fmla="*/ 0 h 15"/>
                  <a:gd name="T10" fmla="*/ 336177 w 136"/>
                  <a:gd name="T11" fmla="*/ 0 h 15"/>
                  <a:gd name="T12" fmla="*/ 357188 w 136"/>
                  <a:gd name="T13" fmla="*/ 18521 h 1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36" h="15">
                    <a:moveTo>
                      <a:pt x="136" y="7"/>
                    </a:moveTo>
                    <a:cubicBezTo>
                      <a:pt x="136" y="12"/>
                      <a:pt x="133" y="15"/>
                      <a:pt x="128" y="15"/>
                    </a:cubicBezTo>
                    <a:cubicBezTo>
                      <a:pt x="8" y="15"/>
                      <a:pt x="8" y="15"/>
                      <a:pt x="8" y="15"/>
                    </a:cubicBezTo>
                    <a:cubicBezTo>
                      <a:pt x="3" y="15"/>
                      <a:pt x="0" y="12"/>
                      <a:pt x="0" y="7"/>
                    </a:cubicBezTo>
                    <a:cubicBezTo>
                      <a:pt x="0" y="3"/>
                      <a:pt x="3" y="0"/>
                      <a:pt x="8" y="0"/>
                    </a:cubicBezTo>
                    <a:cubicBezTo>
                      <a:pt x="128" y="0"/>
                      <a:pt x="128" y="0"/>
                      <a:pt x="128" y="0"/>
                    </a:cubicBezTo>
                    <a:cubicBezTo>
                      <a:pt x="133" y="0"/>
                      <a:pt x="136" y="3"/>
                      <a:pt x="136" y="7"/>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255"/>
              </a:p>
            </p:txBody>
          </p:sp>
          <p:sp>
            <p:nvSpPr>
              <p:cNvPr id="23592" name="Freeform 32"/>
              <p:cNvSpPr/>
              <p:nvPr/>
            </p:nvSpPr>
            <p:spPr bwMode="auto">
              <a:xfrm>
                <a:off x="6986588" y="1562100"/>
                <a:ext cx="42863" cy="123825"/>
              </a:xfrm>
              <a:custGeom>
                <a:avLst/>
                <a:gdLst>
                  <a:gd name="T0" fmla="*/ 21432 w 16"/>
                  <a:gd name="T1" fmla="*/ 123825 h 47"/>
                  <a:gd name="T2" fmla="*/ 0 w 16"/>
                  <a:gd name="T3" fmla="*/ 102748 h 47"/>
                  <a:gd name="T4" fmla="*/ 0 w 16"/>
                  <a:gd name="T5" fmla="*/ 21077 h 47"/>
                  <a:gd name="T6" fmla="*/ 21432 w 16"/>
                  <a:gd name="T7" fmla="*/ 0 h 47"/>
                  <a:gd name="T8" fmla="*/ 42863 w 16"/>
                  <a:gd name="T9" fmla="*/ 21077 h 47"/>
                  <a:gd name="T10" fmla="*/ 42863 w 16"/>
                  <a:gd name="T11" fmla="*/ 102748 h 47"/>
                  <a:gd name="T12" fmla="*/ 21432 w 16"/>
                  <a:gd name="T13" fmla="*/ 123825 h 4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6" h="47">
                    <a:moveTo>
                      <a:pt x="8" y="47"/>
                    </a:moveTo>
                    <a:cubicBezTo>
                      <a:pt x="4" y="47"/>
                      <a:pt x="0" y="44"/>
                      <a:pt x="0" y="39"/>
                    </a:cubicBezTo>
                    <a:cubicBezTo>
                      <a:pt x="0" y="8"/>
                      <a:pt x="0" y="8"/>
                      <a:pt x="0" y="8"/>
                    </a:cubicBezTo>
                    <a:cubicBezTo>
                      <a:pt x="0" y="4"/>
                      <a:pt x="4" y="0"/>
                      <a:pt x="8" y="0"/>
                    </a:cubicBezTo>
                    <a:cubicBezTo>
                      <a:pt x="12" y="0"/>
                      <a:pt x="16" y="4"/>
                      <a:pt x="16" y="8"/>
                    </a:cubicBezTo>
                    <a:cubicBezTo>
                      <a:pt x="16" y="39"/>
                      <a:pt x="16" y="39"/>
                      <a:pt x="16" y="39"/>
                    </a:cubicBezTo>
                    <a:cubicBezTo>
                      <a:pt x="16" y="44"/>
                      <a:pt x="12" y="47"/>
                      <a:pt x="8" y="47"/>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255"/>
              </a:p>
            </p:txBody>
          </p:sp>
          <p:sp>
            <p:nvSpPr>
              <p:cNvPr id="23593" name="Freeform 33"/>
              <p:cNvSpPr/>
              <p:nvPr/>
            </p:nvSpPr>
            <p:spPr bwMode="auto">
              <a:xfrm>
                <a:off x="7062788" y="1562100"/>
                <a:ext cx="39688" cy="123825"/>
              </a:xfrm>
              <a:custGeom>
                <a:avLst/>
                <a:gdLst>
                  <a:gd name="T0" fmla="*/ 21167 w 15"/>
                  <a:gd name="T1" fmla="*/ 123825 h 47"/>
                  <a:gd name="T2" fmla="*/ 0 w 15"/>
                  <a:gd name="T3" fmla="*/ 102748 h 47"/>
                  <a:gd name="T4" fmla="*/ 0 w 15"/>
                  <a:gd name="T5" fmla="*/ 21077 h 47"/>
                  <a:gd name="T6" fmla="*/ 21167 w 15"/>
                  <a:gd name="T7" fmla="*/ 0 h 47"/>
                  <a:gd name="T8" fmla="*/ 39688 w 15"/>
                  <a:gd name="T9" fmla="*/ 21077 h 47"/>
                  <a:gd name="T10" fmla="*/ 39688 w 15"/>
                  <a:gd name="T11" fmla="*/ 102748 h 47"/>
                  <a:gd name="T12" fmla="*/ 21167 w 15"/>
                  <a:gd name="T13" fmla="*/ 123825 h 4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5" h="47">
                    <a:moveTo>
                      <a:pt x="8" y="47"/>
                    </a:moveTo>
                    <a:cubicBezTo>
                      <a:pt x="3" y="47"/>
                      <a:pt x="0" y="44"/>
                      <a:pt x="0" y="39"/>
                    </a:cubicBezTo>
                    <a:cubicBezTo>
                      <a:pt x="0" y="8"/>
                      <a:pt x="0" y="8"/>
                      <a:pt x="0" y="8"/>
                    </a:cubicBezTo>
                    <a:cubicBezTo>
                      <a:pt x="0" y="4"/>
                      <a:pt x="3" y="0"/>
                      <a:pt x="8" y="0"/>
                    </a:cubicBezTo>
                    <a:cubicBezTo>
                      <a:pt x="12" y="0"/>
                      <a:pt x="15" y="4"/>
                      <a:pt x="15" y="8"/>
                    </a:cubicBezTo>
                    <a:cubicBezTo>
                      <a:pt x="15" y="39"/>
                      <a:pt x="15" y="39"/>
                      <a:pt x="15" y="39"/>
                    </a:cubicBezTo>
                    <a:cubicBezTo>
                      <a:pt x="15" y="44"/>
                      <a:pt x="12" y="47"/>
                      <a:pt x="8" y="47"/>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255"/>
              </a:p>
            </p:txBody>
          </p:sp>
          <p:sp>
            <p:nvSpPr>
              <p:cNvPr id="23594" name="Freeform 34"/>
              <p:cNvSpPr/>
              <p:nvPr/>
            </p:nvSpPr>
            <p:spPr bwMode="auto">
              <a:xfrm>
                <a:off x="7138988" y="1562100"/>
                <a:ext cx="39688" cy="123825"/>
              </a:xfrm>
              <a:custGeom>
                <a:avLst/>
                <a:gdLst>
                  <a:gd name="T0" fmla="*/ 18521 w 15"/>
                  <a:gd name="T1" fmla="*/ 123825 h 47"/>
                  <a:gd name="T2" fmla="*/ 0 w 15"/>
                  <a:gd name="T3" fmla="*/ 102748 h 47"/>
                  <a:gd name="T4" fmla="*/ 0 w 15"/>
                  <a:gd name="T5" fmla="*/ 21077 h 47"/>
                  <a:gd name="T6" fmla="*/ 18521 w 15"/>
                  <a:gd name="T7" fmla="*/ 0 h 47"/>
                  <a:gd name="T8" fmla="*/ 39688 w 15"/>
                  <a:gd name="T9" fmla="*/ 21077 h 47"/>
                  <a:gd name="T10" fmla="*/ 39688 w 15"/>
                  <a:gd name="T11" fmla="*/ 102748 h 47"/>
                  <a:gd name="T12" fmla="*/ 18521 w 15"/>
                  <a:gd name="T13" fmla="*/ 123825 h 4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5" h="47">
                    <a:moveTo>
                      <a:pt x="7" y="47"/>
                    </a:moveTo>
                    <a:cubicBezTo>
                      <a:pt x="3" y="47"/>
                      <a:pt x="0" y="44"/>
                      <a:pt x="0" y="39"/>
                    </a:cubicBezTo>
                    <a:cubicBezTo>
                      <a:pt x="0" y="8"/>
                      <a:pt x="0" y="8"/>
                      <a:pt x="0" y="8"/>
                    </a:cubicBezTo>
                    <a:cubicBezTo>
                      <a:pt x="0" y="4"/>
                      <a:pt x="3" y="0"/>
                      <a:pt x="7" y="0"/>
                    </a:cubicBezTo>
                    <a:cubicBezTo>
                      <a:pt x="12" y="0"/>
                      <a:pt x="15" y="4"/>
                      <a:pt x="15" y="8"/>
                    </a:cubicBezTo>
                    <a:cubicBezTo>
                      <a:pt x="15" y="39"/>
                      <a:pt x="15" y="39"/>
                      <a:pt x="15" y="39"/>
                    </a:cubicBezTo>
                    <a:cubicBezTo>
                      <a:pt x="15" y="44"/>
                      <a:pt x="12" y="47"/>
                      <a:pt x="7" y="47"/>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255"/>
              </a:p>
            </p:txBody>
          </p:sp>
          <p:sp>
            <p:nvSpPr>
              <p:cNvPr id="23595" name="Freeform 35"/>
              <p:cNvSpPr/>
              <p:nvPr/>
            </p:nvSpPr>
            <p:spPr bwMode="auto">
              <a:xfrm>
                <a:off x="7212013" y="1562100"/>
                <a:ext cx="42863" cy="123825"/>
              </a:xfrm>
              <a:custGeom>
                <a:avLst/>
                <a:gdLst>
                  <a:gd name="T0" fmla="*/ 21432 w 16"/>
                  <a:gd name="T1" fmla="*/ 123825 h 47"/>
                  <a:gd name="T2" fmla="*/ 0 w 16"/>
                  <a:gd name="T3" fmla="*/ 102748 h 47"/>
                  <a:gd name="T4" fmla="*/ 0 w 16"/>
                  <a:gd name="T5" fmla="*/ 21077 h 47"/>
                  <a:gd name="T6" fmla="*/ 21432 w 16"/>
                  <a:gd name="T7" fmla="*/ 0 h 47"/>
                  <a:gd name="T8" fmla="*/ 42863 w 16"/>
                  <a:gd name="T9" fmla="*/ 21077 h 47"/>
                  <a:gd name="T10" fmla="*/ 42863 w 16"/>
                  <a:gd name="T11" fmla="*/ 102748 h 47"/>
                  <a:gd name="T12" fmla="*/ 21432 w 16"/>
                  <a:gd name="T13" fmla="*/ 123825 h 4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6" h="47">
                    <a:moveTo>
                      <a:pt x="8" y="47"/>
                    </a:moveTo>
                    <a:cubicBezTo>
                      <a:pt x="4" y="47"/>
                      <a:pt x="0" y="44"/>
                      <a:pt x="0" y="39"/>
                    </a:cubicBezTo>
                    <a:cubicBezTo>
                      <a:pt x="0" y="8"/>
                      <a:pt x="0" y="8"/>
                      <a:pt x="0" y="8"/>
                    </a:cubicBezTo>
                    <a:cubicBezTo>
                      <a:pt x="0" y="4"/>
                      <a:pt x="4" y="0"/>
                      <a:pt x="8" y="0"/>
                    </a:cubicBezTo>
                    <a:cubicBezTo>
                      <a:pt x="12" y="0"/>
                      <a:pt x="16" y="4"/>
                      <a:pt x="16" y="8"/>
                    </a:cubicBezTo>
                    <a:cubicBezTo>
                      <a:pt x="16" y="39"/>
                      <a:pt x="16" y="39"/>
                      <a:pt x="16" y="39"/>
                    </a:cubicBezTo>
                    <a:cubicBezTo>
                      <a:pt x="16" y="44"/>
                      <a:pt x="12" y="47"/>
                      <a:pt x="8" y="47"/>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255"/>
              </a:p>
            </p:txBody>
          </p:sp>
          <p:sp>
            <p:nvSpPr>
              <p:cNvPr id="23596" name="Freeform 36"/>
              <p:cNvSpPr/>
              <p:nvPr/>
            </p:nvSpPr>
            <p:spPr bwMode="auto">
              <a:xfrm>
                <a:off x="7010400" y="1422400"/>
                <a:ext cx="220663" cy="66675"/>
              </a:xfrm>
              <a:custGeom>
                <a:avLst/>
                <a:gdLst>
                  <a:gd name="T0" fmla="*/ 220663 w 84"/>
                  <a:gd name="T1" fmla="*/ 66675 h 25"/>
                  <a:gd name="T2" fmla="*/ 136601 w 84"/>
                  <a:gd name="T3" fmla="*/ 10668 h 25"/>
                  <a:gd name="T4" fmla="*/ 84062 w 84"/>
                  <a:gd name="T5" fmla="*/ 10668 h 25"/>
                  <a:gd name="T6" fmla="*/ 47285 w 84"/>
                  <a:gd name="T7" fmla="*/ 34671 h 25"/>
                  <a:gd name="T8" fmla="*/ 0 w 84"/>
                  <a:gd name="T9" fmla="*/ 66675 h 25"/>
                  <a:gd name="T10" fmla="*/ 220663 w 84"/>
                  <a:gd name="T11" fmla="*/ 66675 h 2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4" h="25">
                    <a:moveTo>
                      <a:pt x="84" y="25"/>
                    </a:moveTo>
                    <a:cubicBezTo>
                      <a:pt x="52" y="4"/>
                      <a:pt x="52" y="4"/>
                      <a:pt x="52" y="4"/>
                    </a:cubicBezTo>
                    <a:cubicBezTo>
                      <a:pt x="46" y="0"/>
                      <a:pt x="38" y="0"/>
                      <a:pt x="32" y="4"/>
                    </a:cubicBezTo>
                    <a:cubicBezTo>
                      <a:pt x="18" y="13"/>
                      <a:pt x="18" y="13"/>
                      <a:pt x="18" y="13"/>
                    </a:cubicBezTo>
                    <a:cubicBezTo>
                      <a:pt x="0" y="25"/>
                      <a:pt x="0" y="25"/>
                      <a:pt x="0" y="25"/>
                    </a:cubicBezTo>
                    <a:lnTo>
                      <a:pt x="84" y="25"/>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255"/>
              </a:p>
            </p:txBody>
          </p:sp>
          <p:sp>
            <p:nvSpPr>
              <p:cNvPr id="23597" name="Freeform 37"/>
              <p:cNvSpPr/>
              <p:nvPr/>
            </p:nvSpPr>
            <p:spPr bwMode="auto">
              <a:xfrm>
                <a:off x="6962775" y="1509713"/>
                <a:ext cx="315913" cy="41275"/>
              </a:xfrm>
              <a:custGeom>
                <a:avLst/>
                <a:gdLst>
                  <a:gd name="T0" fmla="*/ 315913 w 120"/>
                  <a:gd name="T1" fmla="*/ 20638 h 16"/>
                  <a:gd name="T2" fmla="*/ 294852 w 120"/>
                  <a:gd name="T3" fmla="*/ 41275 h 16"/>
                  <a:gd name="T4" fmla="*/ 21061 w 120"/>
                  <a:gd name="T5" fmla="*/ 41275 h 16"/>
                  <a:gd name="T6" fmla="*/ 0 w 120"/>
                  <a:gd name="T7" fmla="*/ 20638 h 16"/>
                  <a:gd name="T8" fmla="*/ 21061 w 120"/>
                  <a:gd name="T9" fmla="*/ 0 h 16"/>
                  <a:gd name="T10" fmla="*/ 294852 w 120"/>
                  <a:gd name="T11" fmla="*/ 0 h 16"/>
                  <a:gd name="T12" fmla="*/ 315913 w 120"/>
                  <a:gd name="T13" fmla="*/ 20638 h 1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0" h="16">
                    <a:moveTo>
                      <a:pt x="120" y="8"/>
                    </a:moveTo>
                    <a:cubicBezTo>
                      <a:pt x="120" y="12"/>
                      <a:pt x="116" y="16"/>
                      <a:pt x="112" y="16"/>
                    </a:cubicBezTo>
                    <a:cubicBezTo>
                      <a:pt x="8" y="16"/>
                      <a:pt x="8" y="16"/>
                      <a:pt x="8" y="16"/>
                    </a:cubicBezTo>
                    <a:cubicBezTo>
                      <a:pt x="4" y="16"/>
                      <a:pt x="0" y="12"/>
                      <a:pt x="0" y="8"/>
                    </a:cubicBezTo>
                    <a:cubicBezTo>
                      <a:pt x="0" y="3"/>
                      <a:pt x="4" y="0"/>
                      <a:pt x="8" y="0"/>
                    </a:cubicBezTo>
                    <a:cubicBezTo>
                      <a:pt x="112" y="0"/>
                      <a:pt x="112" y="0"/>
                      <a:pt x="112" y="0"/>
                    </a:cubicBezTo>
                    <a:cubicBezTo>
                      <a:pt x="116" y="0"/>
                      <a:pt x="120" y="3"/>
                      <a:pt x="120" y="8"/>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255"/>
              </a:p>
            </p:txBody>
          </p:sp>
        </p:grpSp>
      </p:grpSp>
      <p:grpSp>
        <p:nvGrpSpPr>
          <p:cNvPr id="60" name="组合 59"/>
          <p:cNvGrpSpPr/>
          <p:nvPr/>
        </p:nvGrpSpPr>
        <p:grpSpPr>
          <a:xfrm>
            <a:off x="2392107" y="1595425"/>
            <a:ext cx="668474" cy="666316"/>
            <a:chOff x="9488488" y="4192588"/>
            <a:chExt cx="341313" cy="344487"/>
          </a:xfrm>
          <a:solidFill>
            <a:schemeClr val="accent3"/>
          </a:solidFill>
        </p:grpSpPr>
        <p:sp>
          <p:nvSpPr>
            <p:cNvPr id="61" name="Freeform 48"/>
            <p:cNvSpPr>
              <a:spLocks noEditPoints="1"/>
            </p:cNvSpPr>
            <p:nvPr/>
          </p:nvSpPr>
          <p:spPr bwMode="auto">
            <a:xfrm>
              <a:off x="9567863" y="4206875"/>
              <a:ext cx="182563" cy="330200"/>
            </a:xfrm>
            <a:custGeom>
              <a:avLst/>
              <a:gdLst>
                <a:gd name="T0" fmla="*/ 35 w 70"/>
                <a:gd name="T1" fmla="*/ 126 h 126"/>
                <a:gd name="T2" fmla="*/ 0 w 70"/>
                <a:gd name="T3" fmla="*/ 63 h 126"/>
                <a:gd name="T4" fmla="*/ 35 w 70"/>
                <a:gd name="T5" fmla="*/ 0 h 126"/>
                <a:gd name="T6" fmla="*/ 70 w 70"/>
                <a:gd name="T7" fmla="*/ 63 h 126"/>
                <a:gd name="T8" fmla="*/ 35 w 70"/>
                <a:gd name="T9" fmla="*/ 126 h 126"/>
                <a:gd name="T10" fmla="*/ 35 w 70"/>
                <a:gd name="T11" fmla="*/ 6 h 126"/>
                <a:gd name="T12" fmla="*/ 6 w 70"/>
                <a:gd name="T13" fmla="*/ 63 h 126"/>
                <a:gd name="T14" fmla="*/ 35 w 70"/>
                <a:gd name="T15" fmla="*/ 120 h 126"/>
                <a:gd name="T16" fmla="*/ 64 w 70"/>
                <a:gd name="T17" fmla="*/ 63 h 126"/>
                <a:gd name="T18" fmla="*/ 35 w 70"/>
                <a:gd name="T19" fmla="*/ 6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126">
                  <a:moveTo>
                    <a:pt x="35" y="126"/>
                  </a:moveTo>
                  <a:cubicBezTo>
                    <a:pt x="15" y="126"/>
                    <a:pt x="0" y="98"/>
                    <a:pt x="0" y="63"/>
                  </a:cubicBezTo>
                  <a:cubicBezTo>
                    <a:pt x="0" y="27"/>
                    <a:pt x="15" y="0"/>
                    <a:pt x="35" y="0"/>
                  </a:cubicBezTo>
                  <a:cubicBezTo>
                    <a:pt x="55" y="0"/>
                    <a:pt x="70" y="27"/>
                    <a:pt x="70" y="63"/>
                  </a:cubicBezTo>
                  <a:cubicBezTo>
                    <a:pt x="70" y="98"/>
                    <a:pt x="55" y="126"/>
                    <a:pt x="35" y="126"/>
                  </a:cubicBezTo>
                  <a:close/>
                  <a:moveTo>
                    <a:pt x="35" y="6"/>
                  </a:moveTo>
                  <a:cubicBezTo>
                    <a:pt x="19" y="6"/>
                    <a:pt x="6" y="32"/>
                    <a:pt x="6" y="63"/>
                  </a:cubicBezTo>
                  <a:cubicBezTo>
                    <a:pt x="6" y="93"/>
                    <a:pt x="19" y="120"/>
                    <a:pt x="35" y="120"/>
                  </a:cubicBezTo>
                  <a:cubicBezTo>
                    <a:pt x="51" y="120"/>
                    <a:pt x="64" y="93"/>
                    <a:pt x="64" y="63"/>
                  </a:cubicBezTo>
                  <a:cubicBezTo>
                    <a:pt x="64" y="32"/>
                    <a:pt x="51" y="6"/>
                    <a:pt x="35"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sz="2255"/>
            </a:p>
          </p:txBody>
        </p:sp>
        <p:sp>
          <p:nvSpPr>
            <p:cNvPr id="62" name="Freeform 49"/>
            <p:cNvSpPr>
              <a:spLocks noEditPoints="1"/>
            </p:cNvSpPr>
            <p:nvPr/>
          </p:nvSpPr>
          <p:spPr bwMode="auto">
            <a:xfrm>
              <a:off x="9488488" y="4260850"/>
              <a:ext cx="341313" cy="219075"/>
            </a:xfrm>
            <a:custGeom>
              <a:avLst/>
              <a:gdLst>
                <a:gd name="T0" fmla="*/ 40 w 130"/>
                <a:gd name="T1" fmla="*/ 83 h 83"/>
                <a:gd name="T2" fmla="*/ 8 w 130"/>
                <a:gd name="T3" fmla="*/ 68 h 83"/>
                <a:gd name="T4" fmla="*/ 50 w 130"/>
                <a:gd name="T5" fmla="*/ 9 h 83"/>
                <a:gd name="T6" fmla="*/ 90 w 130"/>
                <a:gd name="T7" fmla="*/ 0 h 83"/>
                <a:gd name="T8" fmla="*/ 122 w 130"/>
                <a:gd name="T9" fmla="*/ 15 h 83"/>
                <a:gd name="T10" fmla="*/ 80 w 130"/>
                <a:gd name="T11" fmla="*/ 74 h 83"/>
                <a:gd name="T12" fmla="*/ 40 w 130"/>
                <a:gd name="T13" fmla="*/ 83 h 83"/>
                <a:gd name="T14" fmla="*/ 90 w 130"/>
                <a:gd name="T15" fmla="*/ 6 h 83"/>
                <a:gd name="T16" fmla="*/ 53 w 130"/>
                <a:gd name="T17" fmla="*/ 15 h 83"/>
                <a:gd name="T18" fmla="*/ 13 w 130"/>
                <a:gd name="T19" fmla="*/ 66 h 83"/>
                <a:gd name="T20" fmla="*/ 40 w 130"/>
                <a:gd name="T21" fmla="*/ 77 h 83"/>
                <a:gd name="T22" fmla="*/ 77 w 130"/>
                <a:gd name="T23" fmla="*/ 68 h 83"/>
                <a:gd name="T24" fmla="*/ 117 w 130"/>
                <a:gd name="T25" fmla="*/ 17 h 83"/>
                <a:gd name="T26" fmla="*/ 90 w 130"/>
                <a:gd name="T27" fmla="*/ 6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0" h="83">
                  <a:moveTo>
                    <a:pt x="40" y="83"/>
                  </a:moveTo>
                  <a:cubicBezTo>
                    <a:pt x="24" y="83"/>
                    <a:pt x="12" y="78"/>
                    <a:pt x="8" y="68"/>
                  </a:cubicBezTo>
                  <a:cubicBezTo>
                    <a:pt x="0" y="50"/>
                    <a:pt x="18" y="24"/>
                    <a:pt x="50" y="9"/>
                  </a:cubicBezTo>
                  <a:cubicBezTo>
                    <a:pt x="63" y="3"/>
                    <a:pt x="78" y="0"/>
                    <a:pt x="90" y="0"/>
                  </a:cubicBezTo>
                  <a:cubicBezTo>
                    <a:pt x="106" y="0"/>
                    <a:pt x="118" y="5"/>
                    <a:pt x="122" y="15"/>
                  </a:cubicBezTo>
                  <a:cubicBezTo>
                    <a:pt x="130" y="33"/>
                    <a:pt x="112" y="59"/>
                    <a:pt x="80" y="74"/>
                  </a:cubicBezTo>
                  <a:cubicBezTo>
                    <a:pt x="67" y="80"/>
                    <a:pt x="52" y="83"/>
                    <a:pt x="40" y="83"/>
                  </a:cubicBezTo>
                  <a:close/>
                  <a:moveTo>
                    <a:pt x="90" y="6"/>
                  </a:moveTo>
                  <a:cubicBezTo>
                    <a:pt x="79" y="6"/>
                    <a:pt x="65" y="9"/>
                    <a:pt x="53" y="15"/>
                  </a:cubicBezTo>
                  <a:cubicBezTo>
                    <a:pt x="25" y="28"/>
                    <a:pt x="7" y="51"/>
                    <a:pt x="13" y="66"/>
                  </a:cubicBezTo>
                  <a:cubicBezTo>
                    <a:pt x="17" y="73"/>
                    <a:pt x="26" y="77"/>
                    <a:pt x="40" y="77"/>
                  </a:cubicBezTo>
                  <a:cubicBezTo>
                    <a:pt x="51" y="77"/>
                    <a:pt x="65" y="74"/>
                    <a:pt x="77" y="68"/>
                  </a:cubicBezTo>
                  <a:cubicBezTo>
                    <a:pt x="105" y="55"/>
                    <a:pt x="123" y="32"/>
                    <a:pt x="117" y="17"/>
                  </a:cubicBezTo>
                  <a:cubicBezTo>
                    <a:pt x="113" y="10"/>
                    <a:pt x="104" y="6"/>
                    <a:pt x="90"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sz="2255"/>
            </a:p>
          </p:txBody>
        </p:sp>
        <p:sp>
          <p:nvSpPr>
            <p:cNvPr id="63" name="Freeform 50"/>
            <p:cNvSpPr>
              <a:spLocks noEditPoints="1"/>
            </p:cNvSpPr>
            <p:nvPr/>
          </p:nvSpPr>
          <p:spPr bwMode="auto">
            <a:xfrm>
              <a:off x="9493250" y="4267200"/>
              <a:ext cx="331788" cy="206375"/>
            </a:xfrm>
            <a:custGeom>
              <a:avLst/>
              <a:gdLst>
                <a:gd name="T0" fmla="*/ 85 w 126"/>
                <a:gd name="T1" fmla="*/ 79 h 79"/>
                <a:gd name="T2" fmla="*/ 51 w 126"/>
                <a:gd name="T3" fmla="*/ 73 h 79"/>
                <a:gd name="T4" fmla="*/ 13 w 126"/>
                <a:gd name="T5" fmla="*/ 48 h 79"/>
                <a:gd name="T6" fmla="*/ 4 w 126"/>
                <a:gd name="T7" fmla="*/ 18 h 79"/>
                <a:gd name="T8" fmla="*/ 41 w 126"/>
                <a:gd name="T9" fmla="*/ 0 h 79"/>
                <a:gd name="T10" fmla="*/ 75 w 126"/>
                <a:gd name="T11" fmla="*/ 6 h 79"/>
                <a:gd name="T12" fmla="*/ 113 w 126"/>
                <a:gd name="T13" fmla="*/ 31 h 79"/>
                <a:gd name="T14" fmla="*/ 122 w 126"/>
                <a:gd name="T15" fmla="*/ 61 h 79"/>
                <a:gd name="T16" fmla="*/ 85 w 126"/>
                <a:gd name="T17" fmla="*/ 79 h 79"/>
                <a:gd name="T18" fmla="*/ 41 w 126"/>
                <a:gd name="T19" fmla="*/ 6 h 79"/>
                <a:gd name="T20" fmla="*/ 9 w 126"/>
                <a:gd name="T21" fmla="*/ 20 h 79"/>
                <a:gd name="T22" fmla="*/ 18 w 126"/>
                <a:gd name="T23" fmla="*/ 45 h 79"/>
                <a:gd name="T24" fmla="*/ 53 w 126"/>
                <a:gd name="T25" fmla="*/ 67 h 79"/>
                <a:gd name="T26" fmla="*/ 85 w 126"/>
                <a:gd name="T27" fmla="*/ 73 h 79"/>
                <a:gd name="T28" fmla="*/ 117 w 126"/>
                <a:gd name="T29" fmla="*/ 59 h 79"/>
                <a:gd name="T30" fmla="*/ 108 w 126"/>
                <a:gd name="T31" fmla="*/ 34 h 79"/>
                <a:gd name="T32" fmla="*/ 73 w 126"/>
                <a:gd name="T33" fmla="*/ 12 h 79"/>
                <a:gd name="T34" fmla="*/ 41 w 126"/>
                <a:gd name="T35" fmla="*/ 6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6" h="79">
                  <a:moveTo>
                    <a:pt x="85" y="79"/>
                  </a:moveTo>
                  <a:cubicBezTo>
                    <a:pt x="74" y="79"/>
                    <a:pt x="63" y="77"/>
                    <a:pt x="51" y="73"/>
                  </a:cubicBezTo>
                  <a:cubicBezTo>
                    <a:pt x="35" y="67"/>
                    <a:pt x="22" y="58"/>
                    <a:pt x="13" y="48"/>
                  </a:cubicBezTo>
                  <a:cubicBezTo>
                    <a:pt x="4" y="38"/>
                    <a:pt x="0" y="27"/>
                    <a:pt x="4" y="18"/>
                  </a:cubicBezTo>
                  <a:cubicBezTo>
                    <a:pt x="8" y="7"/>
                    <a:pt x="22" y="0"/>
                    <a:pt x="41" y="0"/>
                  </a:cubicBezTo>
                  <a:cubicBezTo>
                    <a:pt x="52" y="0"/>
                    <a:pt x="63" y="2"/>
                    <a:pt x="75" y="6"/>
                  </a:cubicBezTo>
                  <a:cubicBezTo>
                    <a:pt x="91" y="12"/>
                    <a:pt x="104" y="21"/>
                    <a:pt x="113" y="31"/>
                  </a:cubicBezTo>
                  <a:cubicBezTo>
                    <a:pt x="122" y="41"/>
                    <a:pt x="126" y="52"/>
                    <a:pt x="122" y="61"/>
                  </a:cubicBezTo>
                  <a:cubicBezTo>
                    <a:pt x="118" y="72"/>
                    <a:pt x="104" y="79"/>
                    <a:pt x="85" y="79"/>
                  </a:cubicBezTo>
                  <a:close/>
                  <a:moveTo>
                    <a:pt x="41" y="6"/>
                  </a:moveTo>
                  <a:cubicBezTo>
                    <a:pt x="24" y="6"/>
                    <a:pt x="13" y="11"/>
                    <a:pt x="9" y="20"/>
                  </a:cubicBezTo>
                  <a:cubicBezTo>
                    <a:pt x="7" y="27"/>
                    <a:pt x="10" y="36"/>
                    <a:pt x="18" y="45"/>
                  </a:cubicBezTo>
                  <a:cubicBezTo>
                    <a:pt x="26" y="54"/>
                    <a:pt x="38" y="62"/>
                    <a:pt x="53" y="67"/>
                  </a:cubicBezTo>
                  <a:cubicBezTo>
                    <a:pt x="64" y="71"/>
                    <a:pt x="75" y="73"/>
                    <a:pt x="85" y="73"/>
                  </a:cubicBezTo>
                  <a:cubicBezTo>
                    <a:pt x="102" y="73"/>
                    <a:pt x="113" y="68"/>
                    <a:pt x="117" y="59"/>
                  </a:cubicBezTo>
                  <a:cubicBezTo>
                    <a:pt x="119" y="52"/>
                    <a:pt x="116" y="43"/>
                    <a:pt x="108" y="34"/>
                  </a:cubicBezTo>
                  <a:cubicBezTo>
                    <a:pt x="100" y="25"/>
                    <a:pt x="88" y="17"/>
                    <a:pt x="73" y="12"/>
                  </a:cubicBezTo>
                  <a:cubicBezTo>
                    <a:pt x="62" y="8"/>
                    <a:pt x="51" y="6"/>
                    <a:pt x="41"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sz="2255"/>
            </a:p>
          </p:txBody>
        </p:sp>
        <p:sp>
          <p:nvSpPr>
            <p:cNvPr id="64" name="Oval 51"/>
            <p:cNvSpPr>
              <a:spLocks noChangeArrowheads="1"/>
            </p:cNvSpPr>
            <p:nvPr/>
          </p:nvSpPr>
          <p:spPr bwMode="auto">
            <a:xfrm>
              <a:off x="9617075" y="4329113"/>
              <a:ext cx="84138" cy="8413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sz="2255"/>
            </a:p>
          </p:txBody>
        </p:sp>
        <p:sp>
          <p:nvSpPr>
            <p:cNvPr id="65" name="Oval 52"/>
            <p:cNvSpPr>
              <a:spLocks noChangeArrowheads="1"/>
            </p:cNvSpPr>
            <p:nvPr/>
          </p:nvSpPr>
          <p:spPr bwMode="auto">
            <a:xfrm>
              <a:off x="9785350" y="4413250"/>
              <a:ext cx="41275" cy="4286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sz="2255"/>
            </a:p>
          </p:txBody>
        </p:sp>
        <p:sp>
          <p:nvSpPr>
            <p:cNvPr id="66" name="Oval 53"/>
            <p:cNvSpPr>
              <a:spLocks noChangeArrowheads="1"/>
            </p:cNvSpPr>
            <p:nvPr/>
          </p:nvSpPr>
          <p:spPr bwMode="auto">
            <a:xfrm>
              <a:off x="9491663" y="4413250"/>
              <a:ext cx="41275" cy="4286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sz="2255"/>
            </a:p>
          </p:txBody>
        </p:sp>
        <p:sp>
          <p:nvSpPr>
            <p:cNvPr id="67" name="Oval 54"/>
            <p:cNvSpPr>
              <a:spLocks noChangeArrowheads="1"/>
            </p:cNvSpPr>
            <p:nvPr/>
          </p:nvSpPr>
          <p:spPr bwMode="auto">
            <a:xfrm>
              <a:off x="9637713" y="4192588"/>
              <a:ext cx="42863" cy="4286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sz="2255"/>
            </a:p>
          </p:txBody>
        </p:sp>
      </p:grpSp>
      <p:grpSp>
        <p:nvGrpSpPr>
          <p:cNvPr id="68" name="组合 67"/>
          <p:cNvGrpSpPr/>
          <p:nvPr/>
        </p:nvGrpSpPr>
        <p:grpSpPr>
          <a:xfrm>
            <a:off x="2253858" y="3985456"/>
            <a:ext cx="748359" cy="525212"/>
            <a:chOff x="6934200" y="4259263"/>
            <a:chExt cx="373063" cy="265113"/>
          </a:xfrm>
          <a:solidFill>
            <a:schemeClr val="accent1"/>
          </a:solidFill>
        </p:grpSpPr>
        <p:sp>
          <p:nvSpPr>
            <p:cNvPr id="69" name="Oval 38"/>
            <p:cNvSpPr>
              <a:spLocks noChangeArrowheads="1"/>
            </p:cNvSpPr>
            <p:nvPr/>
          </p:nvSpPr>
          <p:spPr bwMode="auto">
            <a:xfrm>
              <a:off x="7094538" y="4395788"/>
              <a:ext cx="52388" cy="5238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sz="2255"/>
            </a:p>
          </p:txBody>
        </p:sp>
        <p:sp>
          <p:nvSpPr>
            <p:cNvPr id="70" name="Freeform 39"/>
            <p:cNvSpPr/>
            <p:nvPr/>
          </p:nvSpPr>
          <p:spPr bwMode="auto">
            <a:xfrm>
              <a:off x="7073900" y="4449763"/>
              <a:ext cx="93663" cy="74613"/>
            </a:xfrm>
            <a:custGeom>
              <a:avLst/>
              <a:gdLst>
                <a:gd name="T0" fmla="*/ 27 w 36"/>
                <a:gd name="T1" fmla="*/ 0 h 28"/>
                <a:gd name="T2" fmla="*/ 18 w 36"/>
                <a:gd name="T3" fmla="*/ 11 h 28"/>
                <a:gd name="T4" fmla="*/ 9 w 36"/>
                <a:gd name="T5" fmla="*/ 0 h 28"/>
                <a:gd name="T6" fmla="*/ 0 w 36"/>
                <a:gd name="T7" fmla="*/ 18 h 28"/>
                <a:gd name="T8" fmla="*/ 1 w 36"/>
                <a:gd name="T9" fmla="*/ 26 h 28"/>
                <a:gd name="T10" fmla="*/ 18 w 36"/>
                <a:gd name="T11" fmla="*/ 28 h 28"/>
                <a:gd name="T12" fmla="*/ 35 w 36"/>
                <a:gd name="T13" fmla="*/ 26 h 28"/>
                <a:gd name="T14" fmla="*/ 36 w 36"/>
                <a:gd name="T15" fmla="*/ 18 h 28"/>
                <a:gd name="T16" fmla="*/ 27 w 36"/>
                <a:gd name="T1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28">
                  <a:moveTo>
                    <a:pt x="27" y="0"/>
                  </a:moveTo>
                  <a:cubicBezTo>
                    <a:pt x="18" y="11"/>
                    <a:pt x="18" y="11"/>
                    <a:pt x="18" y="11"/>
                  </a:cubicBezTo>
                  <a:cubicBezTo>
                    <a:pt x="9" y="0"/>
                    <a:pt x="9" y="0"/>
                    <a:pt x="9" y="0"/>
                  </a:cubicBezTo>
                  <a:cubicBezTo>
                    <a:pt x="3" y="4"/>
                    <a:pt x="0" y="11"/>
                    <a:pt x="0" y="18"/>
                  </a:cubicBezTo>
                  <a:cubicBezTo>
                    <a:pt x="0" y="21"/>
                    <a:pt x="0" y="23"/>
                    <a:pt x="1" y="26"/>
                  </a:cubicBezTo>
                  <a:cubicBezTo>
                    <a:pt x="6" y="27"/>
                    <a:pt x="12" y="28"/>
                    <a:pt x="18" y="28"/>
                  </a:cubicBezTo>
                  <a:cubicBezTo>
                    <a:pt x="24" y="28"/>
                    <a:pt x="30" y="27"/>
                    <a:pt x="35" y="26"/>
                  </a:cubicBezTo>
                  <a:cubicBezTo>
                    <a:pt x="36" y="23"/>
                    <a:pt x="36" y="21"/>
                    <a:pt x="36" y="18"/>
                  </a:cubicBezTo>
                  <a:cubicBezTo>
                    <a:pt x="36" y="11"/>
                    <a:pt x="33" y="4"/>
                    <a:pt x="2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sz="2255"/>
            </a:p>
          </p:txBody>
        </p:sp>
        <p:sp>
          <p:nvSpPr>
            <p:cNvPr id="71" name="Oval 40"/>
            <p:cNvSpPr>
              <a:spLocks noChangeArrowheads="1"/>
            </p:cNvSpPr>
            <p:nvPr/>
          </p:nvSpPr>
          <p:spPr bwMode="auto">
            <a:xfrm>
              <a:off x="6958013" y="4395788"/>
              <a:ext cx="50800" cy="5238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sz="2255"/>
            </a:p>
          </p:txBody>
        </p:sp>
        <p:sp>
          <p:nvSpPr>
            <p:cNvPr id="72" name="Freeform 41"/>
            <p:cNvSpPr/>
            <p:nvPr/>
          </p:nvSpPr>
          <p:spPr bwMode="auto">
            <a:xfrm>
              <a:off x="6934200" y="4449763"/>
              <a:ext cx="96838" cy="74613"/>
            </a:xfrm>
            <a:custGeom>
              <a:avLst/>
              <a:gdLst>
                <a:gd name="T0" fmla="*/ 28 w 37"/>
                <a:gd name="T1" fmla="*/ 0 h 28"/>
                <a:gd name="T2" fmla="*/ 19 w 37"/>
                <a:gd name="T3" fmla="*/ 11 h 28"/>
                <a:gd name="T4" fmla="*/ 9 w 37"/>
                <a:gd name="T5" fmla="*/ 0 h 28"/>
                <a:gd name="T6" fmla="*/ 0 w 37"/>
                <a:gd name="T7" fmla="*/ 18 h 28"/>
                <a:gd name="T8" fmla="*/ 1 w 37"/>
                <a:gd name="T9" fmla="*/ 26 h 28"/>
                <a:gd name="T10" fmla="*/ 19 w 37"/>
                <a:gd name="T11" fmla="*/ 28 h 28"/>
                <a:gd name="T12" fmla="*/ 36 w 37"/>
                <a:gd name="T13" fmla="*/ 26 h 28"/>
                <a:gd name="T14" fmla="*/ 37 w 37"/>
                <a:gd name="T15" fmla="*/ 18 h 28"/>
                <a:gd name="T16" fmla="*/ 28 w 37"/>
                <a:gd name="T1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28">
                  <a:moveTo>
                    <a:pt x="28" y="0"/>
                  </a:moveTo>
                  <a:cubicBezTo>
                    <a:pt x="19" y="11"/>
                    <a:pt x="19" y="11"/>
                    <a:pt x="19" y="11"/>
                  </a:cubicBezTo>
                  <a:cubicBezTo>
                    <a:pt x="9" y="0"/>
                    <a:pt x="9" y="0"/>
                    <a:pt x="9" y="0"/>
                  </a:cubicBezTo>
                  <a:cubicBezTo>
                    <a:pt x="4" y="4"/>
                    <a:pt x="0" y="11"/>
                    <a:pt x="0" y="18"/>
                  </a:cubicBezTo>
                  <a:cubicBezTo>
                    <a:pt x="0" y="21"/>
                    <a:pt x="1" y="23"/>
                    <a:pt x="1" y="26"/>
                  </a:cubicBezTo>
                  <a:cubicBezTo>
                    <a:pt x="7" y="27"/>
                    <a:pt x="12" y="28"/>
                    <a:pt x="19" y="28"/>
                  </a:cubicBezTo>
                  <a:cubicBezTo>
                    <a:pt x="25" y="28"/>
                    <a:pt x="31" y="27"/>
                    <a:pt x="36" y="26"/>
                  </a:cubicBezTo>
                  <a:cubicBezTo>
                    <a:pt x="37" y="23"/>
                    <a:pt x="37" y="21"/>
                    <a:pt x="37" y="18"/>
                  </a:cubicBezTo>
                  <a:cubicBezTo>
                    <a:pt x="37" y="11"/>
                    <a:pt x="33" y="4"/>
                    <a:pt x="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sz="2255"/>
            </a:p>
          </p:txBody>
        </p:sp>
        <p:sp>
          <p:nvSpPr>
            <p:cNvPr id="73" name="Oval 42"/>
            <p:cNvSpPr>
              <a:spLocks noChangeArrowheads="1"/>
            </p:cNvSpPr>
            <p:nvPr/>
          </p:nvSpPr>
          <p:spPr bwMode="auto">
            <a:xfrm>
              <a:off x="7234238" y="4395788"/>
              <a:ext cx="49213" cy="5238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sz="2255"/>
            </a:p>
          </p:txBody>
        </p:sp>
        <p:sp>
          <p:nvSpPr>
            <p:cNvPr id="74" name="Freeform 43"/>
            <p:cNvSpPr/>
            <p:nvPr/>
          </p:nvSpPr>
          <p:spPr bwMode="auto">
            <a:xfrm>
              <a:off x="7210425" y="4449763"/>
              <a:ext cx="96838" cy="74613"/>
            </a:xfrm>
            <a:custGeom>
              <a:avLst/>
              <a:gdLst>
                <a:gd name="T0" fmla="*/ 28 w 37"/>
                <a:gd name="T1" fmla="*/ 0 h 28"/>
                <a:gd name="T2" fmla="*/ 18 w 37"/>
                <a:gd name="T3" fmla="*/ 11 h 28"/>
                <a:gd name="T4" fmla="*/ 9 w 37"/>
                <a:gd name="T5" fmla="*/ 0 h 28"/>
                <a:gd name="T6" fmla="*/ 0 w 37"/>
                <a:gd name="T7" fmla="*/ 18 h 28"/>
                <a:gd name="T8" fmla="*/ 1 w 37"/>
                <a:gd name="T9" fmla="*/ 26 h 28"/>
                <a:gd name="T10" fmla="*/ 18 w 37"/>
                <a:gd name="T11" fmla="*/ 28 h 28"/>
                <a:gd name="T12" fmla="*/ 36 w 37"/>
                <a:gd name="T13" fmla="*/ 26 h 28"/>
                <a:gd name="T14" fmla="*/ 37 w 37"/>
                <a:gd name="T15" fmla="*/ 18 h 28"/>
                <a:gd name="T16" fmla="*/ 28 w 37"/>
                <a:gd name="T1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28">
                  <a:moveTo>
                    <a:pt x="28" y="0"/>
                  </a:moveTo>
                  <a:cubicBezTo>
                    <a:pt x="18" y="11"/>
                    <a:pt x="18" y="11"/>
                    <a:pt x="18" y="11"/>
                  </a:cubicBezTo>
                  <a:cubicBezTo>
                    <a:pt x="9" y="0"/>
                    <a:pt x="9" y="0"/>
                    <a:pt x="9" y="0"/>
                  </a:cubicBezTo>
                  <a:cubicBezTo>
                    <a:pt x="4" y="4"/>
                    <a:pt x="0" y="11"/>
                    <a:pt x="0" y="18"/>
                  </a:cubicBezTo>
                  <a:cubicBezTo>
                    <a:pt x="0" y="21"/>
                    <a:pt x="0" y="23"/>
                    <a:pt x="1" y="26"/>
                  </a:cubicBezTo>
                  <a:cubicBezTo>
                    <a:pt x="6" y="27"/>
                    <a:pt x="12" y="28"/>
                    <a:pt x="18" y="28"/>
                  </a:cubicBezTo>
                  <a:cubicBezTo>
                    <a:pt x="25" y="28"/>
                    <a:pt x="30" y="27"/>
                    <a:pt x="36" y="26"/>
                  </a:cubicBezTo>
                  <a:cubicBezTo>
                    <a:pt x="36" y="23"/>
                    <a:pt x="37" y="21"/>
                    <a:pt x="37" y="18"/>
                  </a:cubicBezTo>
                  <a:cubicBezTo>
                    <a:pt x="37" y="11"/>
                    <a:pt x="33" y="4"/>
                    <a:pt x="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sz="2255"/>
            </a:p>
          </p:txBody>
        </p:sp>
        <p:sp>
          <p:nvSpPr>
            <p:cNvPr id="75" name="Oval 44"/>
            <p:cNvSpPr>
              <a:spLocks noChangeArrowheads="1"/>
            </p:cNvSpPr>
            <p:nvPr/>
          </p:nvSpPr>
          <p:spPr bwMode="auto">
            <a:xfrm>
              <a:off x="7026275" y="4259263"/>
              <a:ext cx="52388" cy="5238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sz="2255"/>
            </a:p>
          </p:txBody>
        </p:sp>
        <p:sp>
          <p:nvSpPr>
            <p:cNvPr id="76" name="Freeform 45"/>
            <p:cNvSpPr/>
            <p:nvPr/>
          </p:nvSpPr>
          <p:spPr bwMode="auto">
            <a:xfrm>
              <a:off x="7002463" y="4313238"/>
              <a:ext cx="96838" cy="74613"/>
            </a:xfrm>
            <a:custGeom>
              <a:avLst/>
              <a:gdLst>
                <a:gd name="T0" fmla="*/ 28 w 37"/>
                <a:gd name="T1" fmla="*/ 0 h 28"/>
                <a:gd name="T2" fmla="*/ 19 w 37"/>
                <a:gd name="T3" fmla="*/ 11 h 28"/>
                <a:gd name="T4" fmla="*/ 9 w 37"/>
                <a:gd name="T5" fmla="*/ 0 h 28"/>
                <a:gd name="T6" fmla="*/ 0 w 37"/>
                <a:gd name="T7" fmla="*/ 18 h 28"/>
                <a:gd name="T8" fmla="*/ 2 w 37"/>
                <a:gd name="T9" fmla="*/ 26 h 28"/>
                <a:gd name="T10" fmla="*/ 19 w 37"/>
                <a:gd name="T11" fmla="*/ 28 h 28"/>
                <a:gd name="T12" fmla="*/ 36 w 37"/>
                <a:gd name="T13" fmla="*/ 26 h 28"/>
                <a:gd name="T14" fmla="*/ 37 w 37"/>
                <a:gd name="T15" fmla="*/ 18 h 28"/>
                <a:gd name="T16" fmla="*/ 28 w 37"/>
                <a:gd name="T1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28">
                  <a:moveTo>
                    <a:pt x="28" y="0"/>
                  </a:moveTo>
                  <a:cubicBezTo>
                    <a:pt x="19" y="11"/>
                    <a:pt x="19" y="11"/>
                    <a:pt x="19" y="11"/>
                  </a:cubicBezTo>
                  <a:cubicBezTo>
                    <a:pt x="9" y="0"/>
                    <a:pt x="9" y="0"/>
                    <a:pt x="9" y="0"/>
                  </a:cubicBezTo>
                  <a:cubicBezTo>
                    <a:pt x="4" y="4"/>
                    <a:pt x="0" y="11"/>
                    <a:pt x="0" y="18"/>
                  </a:cubicBezTo>
                  <a:cubicBezTo>
                    <a:pt x="0" y="21"/>
                    <a:pt x="1" y="23"/>
                    <a:pt x="2" y="26"/>
                  </a:cubicBezTo>
                  <a:cubicBezTo>
                    <a:pt x="7" y="27"/>
                    <a:pt x="13" y="28"/>
                    <a:pt x="19" y="28"/>
                  </a:cubicBezTo>
                  <a:cubicBezTo>
                    <a:pt x="25" y="28"/>
                    <a:pt x="31" y="27"/>
                    <a:pt x="36" y="26"/>
                  </a:cubicBezTo>
                  <a:cubicBezTo>
                    <a:pt x="37" y="23"/>
                    <a:pt x="37" y="21"/>
                    <a:pt x="37" y="18"/>
                  </a:cubicBezTo>
                  <a:cubicBezTo>
                    <a:pt x="37" y="11"/>
                    <a:pt x="34" y="4"/>
                    <a:pt x="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sz="2255"/>
            </a:p>
          </p:txBody>
        </p:sp>
        <p:sp>
          <p:nvSpPr>
            <p:cNvPr id="77" name="Oval 46"/>
            <p:cNvSpPr>
              <a:spLocks noChangeArrowheads="1"/>
            </p:cNvSpPr>
            <p:nvPr/>
          </p:nvSpPr>
          <p:spPr bwMode="auto">
            <a:xfrm>
              <a:off x="7162800" y="4259263"/>
              <a:ext cx="52388" cy="5238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sz="2255"/>
            </a:p>
          </p:txBody>
        </p:sp>
        <p:sp>
          <p:nvSpPr>
            <p:cNvPr id="78" name="Freeform 47"/>
            <p:cNvSpPr/>
            <p:nvPr/>
          </p:nvSpPr>
          <p:spPr bwMode="auto">
            <a:xfrm>
              <a:off x="7142163" y="4313238"/>
              <a:ext cx="96838" cy="74613"/>
            </a:xfrm>
            <a:custGeom>
              <a:avLst/>
              <a:gdLst>
                <a:gd name="T0" fmla="*/ 28 w 37"/>
                <a:gd name="T1" fmla="*/ 0 h 28"/>
                <a:gd name="T2" fmla="*/ 18 w 37"/>
                <a:gd name="T3" fmla="*/ 11 h 28"/>
                <a:gd name="T4" fmla="*/ 9 w 37"/>
                <a:gd name="T5" fmla="*/ 0 h 28"/>
                <a:gd name="T6" fmla="*/ 0 w 37"/>
                <a:gd name="T7" fmla="*/ 18 h 28"/>
                <a:gd name="T8" fmla="*/ 1 w 37"/>
                <a:gd name="T9" fmla="*/ 26 h 28"/>
                <a:gd name="T10" fmla="*/ 18 w 37"/>
                <a:gd name="T11" fmla="*/ 28 h 28"/>
                <a:gd name="T12" fmla="*/ 35 w 37"/>
                <a:gd name="T13" fmla="*/ 26 h 28"/>
                <a:gd name="T14" fmla="*/ 37 w 37"/>
                <a:gd name="T15" fmla="*/ 18 h 28"/>
                <a:gd name="T16" fmla="*/ 28 w 37"/>
                <a:gd name="T1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28">
                  <a:moveTo>
                    <a:pt x="28" y="0"/>
                  </a:moveTo>
                  <a:cubicBezTo>
                    <a:pt x="18" y="11"/>
                    <a:pt x="18" y="11"/>
                    <a:pt x="18" y="11"/>
                  </a:cubicBezTo>
                  <a:cubicBezTo>
                    <a:pt x="9" y="0"/>
                    <a:pt x="9" y="0"/>
                    <a:pt x="9" y="0"/>
                  </a:cubicBezTo>
                  <a:cubicBezTo>
                    <a:pt x="3" y="4"/>
                    <a:pt x="0" y="11"/>
                    <a:pt x="0" y="18"/>
                  </a:cubicBezTo>
                  <a:cubicBezTo>
                    <a:pt x="0" y="21"/>
                    <a:pt x="0" y="23"/>
                    <a:pt x="1" y="26"/>
                  </a:cubicBezTo>
                  <a:cubicBezTo>
                    <a:pt x="6" y="27"/>
                    <a:pt x="12" y="28"/>
                    <a:pt x="18" y="28"/>
                  </a:cubicBezTo>
                  <a:cubicBezTo>
                    <a:pt x="24" y="28"/>
                    <a:pt x="30" y="27"/>
                    <a:pt x="35" y="26"/>
                  </a:cubicBezTo>
                  <a:cubicBezTo>
                    <a:pt x="36" y="23"/>
                    <a:pt x="37" y="21"/>
                    <a:pt x="37" y="18"/>
                  </a:cubicBezTo>
                  <a:cubicBezTo>
                    <a:pt x="37" y="11"/>
                    <a:pt x="33" y="4"/>
                    <a:pt x="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sz="2255"/>
            </a:p>
          </p:txBody>
        </p:sp>
      </p:grpSp>
      <p:grpSp>
        <p:nvGrpSpPr>
          <p:cNvPr id="85" name="组合 84"/>
          <p:cNvGrpSpPr/>
          <p:nvPr/>
        </p:nvGrpSpPr>
        <p:grpSpPr>
          <a:xfrm>
            <a:off x="9220156" y="1673511"/>
            <a:ext cx="541490" cy="446560"/>
            <a:chOff x="9478963" y="1489075"/>
            <a:chExt cx="307975" cy="257176"/>
          </a:xfrm>
          <a:solidFill>
            <a:schemeClr val="accent2"/>
          </a:solidFill>
        </p:grpSpPr>
        <p:sp>
          <p:nvSpPr>
            <p:cNvPr id="86" name="Freeform 26"/>
            <p:cNvSpPr/>
            <p:nvPr/>
          </p:nvSpPr>
          <p:spPr bwMode="auto">
            <a:xfrm>
              <a:off x="9478963" y="1706563"/>
              <a:ext cx="307975" cy="39688"/>
            </a:xfrm>
            <a:custGeom>
              <a:avLst/>
              <a:gdLst>
                <a:gd name="T0" fmla="*/ 118 w 118"/>
                <a:gd name="T1" fmla="*/ 7 h 15"/>
                <a:gd name="T2" fmla="*/ 110 w 118"/>
                <a:gd name="T3" fmla="*/ 15 h 15"/>
                <a:gd name="T4" fmla="*/ 7 w 118"/>
                <a:gd name="T5" fmla="*/ 15 h 15"/>
                <a:gd name="T6" fmla="*/ 0 w 118"/>
                <a:gd name="T7" fmla="*/ 7 h 15"/>
                <a:gd name="T8" fmla="*/ 7 w 118"/>
                <a:gd name="T9" fmla="*/ 0 h 15"/>
                <a:gd name="T10" fmla="*/ 110 w 118"/>
                <a:gd name="T11" fmla="*/ 0 h 15"/>
                <a:gd name="T12" fmla="*/ 118 w 118"/>
                <a:gd name="T13" fmla="*/ 7 h 15"/>
              </a:gdLst>
              <a:ahLst/>
              <a:cxnLst>
                <a:cxn ang="0">
                  <a:pos x="T0" y="T1"/>
                </a:cxn>
                <a:cxn ang="0">
                  <a:pos x="T2" y="T3"/>
                </a:cxn>
                <a:cxn ang="0">
                  <a:pos x="T4" y="T5"/>
                </a:cxn>
                <a:cxn ang="0">
                  <a:pos x="T6" y="T7"/>
                </a:cxn>
                <a:cxn ang="0">
                  <a:pos x="T8" y="T9"/>
                </a:cxn>
                <a:cxn ang="0">
                  <a:pos x="T10" y="T11"/>
                </a:cxn>
                <a:cxn ang="0">
                  <a:pos x="T12" y="T13"/>
                </a:cxn>
              </a:cxnLst>
              <a:rect l="0" t="0" r="r" b="b"/>
              <a:pathLst>
                <a:path w="118" h="15">
                  <a:moveTo>
                    <a:pt x="118" y="7"/>
                  </a:moveTo>
                  <a:cubicBezTo>
                    <a:pt x="118" y="12"/>
                    <a:pt x="115" y="15"/>
                    <a:pt x="110" y="15"/>
                  </a:cubicBezTo>
                  <a:cubicBezTo>
                    <a:pt x="7" y="15"/>
                    <a:pt x="7" y="15"/>
                    <a:pt x="7" y="15"/>
                  </a:cubicBezTo>
                  <a:cubicBezTo>
                    <a:pt x="3" y="15"/>
                    <a:pt x="0" y="12"/>
                    <a:pt x="0" y="7"/>
                  </a:cubicBezTo>
                  <a:cubicBezTo>
                    <a:pt x="0" y="3"/>
                    <a:pt x="3" y="0"/>
                    <a:pt x="7" y="0"/>
                  </a:cubicBezTo>
                  <a:cubicBezTo>
                    <a:pt x="110" y="0"/>
                    <a:pt x="110" y="0"/>
                    <a:pt x="110" y="0"/>
                  </a:cubicBezTo>
                  <a:cubicBezTo>
                    <a:pt x="115" y="0"/>
                    <a:pt x="118" y="3"/>
                    <a:pt x="118"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sz="2255"/>
            </a:p>
          </p:txBody>
        </p:sp>
        <p:sp>
          <p:nvSpPr>
            <p:cNvPr id="87" name="Freeform 27"/>
            <p:cNvSpPr/>
            <p:nvPr/>
          </p:nvSpPr>
          <p:spPr bwMode="auto">
            <a:xfrm>
              <a:off x="9504363" y="1562100"/>
              <a:ext cx="41275" cy="123825"/>
            </a:xfrm>
            <a:custGeom>
              <a:avLst/>
              <a:gdLst>
                <a:gd name="T0" fmla="*/ 8 w 16"/>
                <a:gd name="T1" fmla="*/ 47 h 47"/>
                <a:gd name="T2" fmla="*/ 0 w 16"/>
                <a:gd name="T3" fmla="*/ 39 h 47"/>
                <a:gd name="T4" fmla="*/ 0 w 16"/>
                <a:gd name="T5" fmla="*/ 8 h 47"/>
                <a:gd name="T6" fmla="*/ 8 w 16"/>
                <a:gd name="T7" fmla="*/ 0 h 47"/>
                <a:gd name="T8" fmla="*/ 16 w 16"/>
                <a:gd name="T9" fmla="*/ 8 h 47"/>
                <a:gd name="T10" fmla="*/ 16 w 16"/>
                <a:gd name="T11" fmla="*/ 39 h 47"/>
                <a:gd name="T12" fmla="*/ 8 w 16"/>
                <a:gd name="T13" fmla="*/ 47 h 47"/>
              </a:gdLst>
              <a:ahLst/>
              <a:cxnLst>
                <a:cxn ang="0">
                  <a:pos x="T0" y="T1"/>
                </a:cxn>
                <a:cxn ang="0">
                  <a:pos x="T2" y="T3"/>
                </a:cxn>
                <a:cxn ang="0">
                  <a:pos x="T4" y="T5"/>
                </a:cxn>
                <a:cxn ang="0">
                  <a:pos x="T6" y="T7"/>
                </a:cxn>
                <a:cxn ang="0">
                  <a:pos x="T8" y="T9"/>
                </a:cxn>
                <a:cxn ang="0">
                  <a:pos x="T10" y="T11"/>
                </a:cxn>
                <a:cxn ang="0">
                  <a:pos x="T12" y="T13"/>
                </a:cxn>
              </a:cxnLst>
              <a:rect l="0" t="0" r="r" b="b"/>
              <a:pathLst>
                <a:path w="16" h="47">
                  <a:moveTo>
                    <a:pt x="8" y="47"/>
                  </a:moveTo>
                  <a:cubicBezTo>
                    <a:pt x="4" y="47"/>
                    <a:pt x="0" y="44"/>
                    <a:pt x="0" y="39"/>
                  </a:cubicBezTo>
                  <a:cubicBezTo>
                    <a:pt x="0" y="8"/>
                    <a:pt x="0" y="8"/>
                    <a:pt x="0" y="8"/>
                  </a:cubicBezTo>
                  <a:cubicBezTo>
                    <a:pt x="0" y="4"/>
                    <a:pt x="4" y="0"/>
                    <a:pt x="8" y="0"/>
                  </a:cubicBezTo>
                  <a:cubicBezTo>
                    <a:pt x="12" y="0"/>
                    <a:pt x="16" y="4"/>
                    <a:pt x="16" y="8"/>
                  </a:cubicBezTo>
                  <a:cubicBezTo>
                    <a:pt x="16" y="39"/>
                    <a:pt x="16" y="39"/>
                    <a:pt x="16" y="39"/>
                  </a:cubicBezTo>
                  <a:cubicBezTo>
                    <a:pt x="16" y="44"/>
                    <a:pt x="12" y="47"/>
                    <a:pt x="8"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sz="2255"/>
            </a:p>
          </p:txBody>
        </p:sp>
        <p:sp>
          <p:nvSpPr>
            <p:cNvPr id="88" name="Freeform 28"/>
            <p:cNvSpPr/>
            <p:nvPr/>
          </p:nvSpPr>
          <p:spPr bwMode="auto">
            <a:xfrm>
              <a:off x="9577388" y="1525588"/>
              <a:ext cx="42863" cy="160338"/>
            </a:xfrm>
            <a:custGeom>
              <a:avLst/>
              <a:gdLst>
                <a:gd name="T0" fmla="*/ 8 w 16"/>
                <a:gd name="T1" fmla="*/ 61 h 61"/>
                <a:gd name="T2" fmla="*/ 0 w 16"/>
                <a:gd name="T3" fmla="*/ 53 h 61"/>
                <a:gd name="T4" fmla="*/ 0 w 16"/>
                <a:gd name="T5" fmla="*/ 8 h 61"/>
                <a:gd name="T6" fmla="*/ 8 w 16"/>
                <a:gd name="T7" fmla="*/ 0 h 61"/>
                <a:gd name="T8" fmla="*/ 16 w 16"/>
                <a:gd name="T9" fmla="*/ 8 h 61"/>
                <a:gd name="T10" fmla="*/ 16 w 16"/>
                <a:gd name="T11" fmla="*/ 53 h 61"/>
                <a:gd name="T12" fmla="*/ 8 w 16"/>
                <a:gd name="T13" fmla="*/ 61 h 61"/>
              </a:gdLst>
              <a:ahLst/>
              <a:cxnLst>
                <a:cxn ang="0">
                  <a:pos x="T0" y="T1"/>
                </a:cxn>
                <a:cxn ang="0">
                  <a:pos x="T2" y="T3"/>
                </a:cxn>
                <a:cxn ang="0">
                  <a:pos x="T4" y="T5"/>
                </a:cxn>
                <a:cxn ang="0">
                  <a:pos x="T6" y="T7"/>
                </a:cxn>
                <a:cxn ang="0">
                  <a:pos x="T8" y="T9"/>
                </a:cxn>
                <a:cxn ang="0">
                  <a:pos x="T10" y="T11"/>
                </a:cxn>
                <a:cxn ang="0">
                  <a:pos x="T12" y="T13"/>
                </a:cxn>
              </a:cxnLst>
              <a:rect l="0" t="0" r="r" b="b"/>
              <a:pathLst>
                <a:path w="16" h="61">
                  <a:moveTo>
                    <a:pt x="8" y="61"/>
                  </a:moveTo>
                  <a:cubicBezTo>
                    <a:pt x="3" y="61"/>
                    <a:pt x="0" y="58"/>
                    <a:pt x="0" y="53"/>
                  </a:cubicBezTo>
                  <a:cubicBezTo>
                    <a:pt x="0" y="8"/>
                    <a:pt x="0" y="8"/>
                    <a:pt x="0" y="8"/>
                  </a:cubicBezTo>
                  <a:cubicBezTo>
                    <a:pt x="0" y="4"/>
                    <a:pt x="3" y="0"/>
                    <a:pt x="8" y="0"/>
                  </a:cubicBezTo>
                  <a:cubicBezTo>
                    <a:pt x="12" y="0"/>
                    <a:pt x="16" y="4"/>
                    <a:pt x="16" y="8"/>
                  </a:cubicBezTo>
                  <a:cubicBezTo>
                    <a:pt x="16" y="53"/>
                    <a:pt x="16" y="53"/>
                    <a:pt x="16" y="53"/>
                  </a:cubicBezTo>
                  <a:cubicBezTo>
                    <a:pt x="16" y="58"/>
                    <a:pt x="12" y="61"/>
                    <a:pt x="8" y="6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sz="2255"/>
            </a:p>
          </p:txBody>
        </p:sp>
        <p:sp>
          <p:nvSpPr>
            <p:cNvPr id="89" name="Freeform 29"/>
            <p:cNvSpPr/>
            <p:nvPr/>
          </p:nvSpPr>
          <p:spPr bwMode="auto">
            <a:xfrm>
              <a:off x="9652000" y="1489075"/>
              <a:ext cx="38100" cy="196850"/>
            </a:xfrm>
            <a:custGeom>
              <a:avLst/>
              <a:gdLst>
                <a:gd name="T0" fmla="*/ 8 w 15"/>
                <a:gd name="T1" fmla="*/ 75 h 75"/>
                <a:gd name="T2" fmla="*/ 0 w 15"/>
                <a:gd name="T3" fmla="*/ 67 h 75"/>
                <a:gd name="T4" fmla="*/ 0 w 15"/>
                <a:gd name="T5" fmla="*/ 8 h 75"/>
                <a:gd name="T6" fmla="*/ 8 w 15"/>
                <a:gd name="T7" fmla="*/ 0 h 75"/>
                <a:gd name="T8" fmla="*/ 15 w 15"/>
                <a:gd name="T9" fmla="*/ 8 h 75"/>
                <a:gd name="T10" fmla="*/ 15 w 15"/>
                <a:gd name="T11" fmla="*/ 67 h 75"/>
                <a:gd name="T12" fmla="*/ 8 w 15"/>
                <a:gd name="T13" fmla="*/ 75 h 75"/>
              </a:gdLst>
              <a:ahLst/>
              <a:cxnLst>
                <a:cxn ang="0">
                  <a:pos x="T0" y="T1"/>
                </a:cxn>
                <a:cxn ang="0">
                  <a:pos x="T2" y="T3"/>
                </a:cxn>
                <a:cxn ang="0">
                  <a:pos x="T4" y="T5"/>
                </a:cxn>
                <a:cxn ang="0">
                  <a:pos x="T6" y="T7"/>
                </a:cxn>
                <a:cxn ang="0">
                  <a:pos x="T8" y="T9"/>
                </a:cxn>
                <a:cxn ang="0">
                  <a:pos x="T10" y="T11"/>
                </a:cxn>
                <a:cxn ang="0">
                  <a:pos x="T12" y="T13"/>
                </a:cxn>
              </a:cxnLst>
              <a:rect l="0" t="0" r="r" b="b"/>
              <a:pathLst>
                <a:path w="15" h="75">
                  <a:moveTo>
                    <a:pt x="8" y="75"/>
                  </a:moveTo>
                  <a:cubicBezTo>
                    <a:pt x="3" y="75"/>
                    <a:pt x="0" y="72"/>
                    <a:pt x="0" y="67"/>
                  </a:cubicBezTo>
                  <a:cubicBezTo>
                    <a:pt x="0" y="8"/>
                    <a:pt x="0" y="8"/>
                    <a:pt x="0" y="8"/>
                  </a:cubicBezTo>
                  <a:cubicBezTo>
                    <a:pt x="0" y="3"/>
                    <a:pt x="3" y="0"/>
                    <a:pt x="8" y="0"/>
                  </a:cubicBezTo>
                  <a:cubicBezTo>
                    <a:pt x="12" y="0"/>
                    <a:pt x="15" y="3"/>
                    <a:pt x="15" y="8"/>
                  </a:cubicBezTo>
                  <a:cubicBezTo>
                    <a:pt x="15" y="67"/>
                    <a:pt x="15" y="67"/>
                    <a:pt x="15" y="67"/>
                  </a:cubicBezTo>
                  <a:cubicBezTo>
                    <a:pt x="15" y="72"/>
                    <a:pt x="12" y="75"/>
                    <a:pt x="8" y="7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sz="2255"/>
            </a:p>
          </p:txBody>
        </p:sp>
        <p:sp>
          <p:nvSpPr>
            <p:cNvPr id="90" name="Freeform 30"/>
            <p:cNvSpPr/>
            <p:nvPr/>
          </p:nvSpPr>
          <p:spPr bwMode="auto">
            <a:xfrm>
              <a:off x="9725025" y="1498600"/>
              <a:ext cx="39688" cy="187325"/>
            </a:xfrm>
            <a:custGeom>
              <a:avLst/>
              <a:gdLst>
                <a:gd name="T0" fmla="*/ 7 w 15"/>
                <a:gd name="T1" fmla="*/ 71 h 71"/>
                <a:gd name="T2" fmla="*/ 0 w 15"/>
                <a:gd name="T3" fmla="*/ 63 h 71"/>
                <a:gd name="T4" fmla="*/ 0 w 15"/>
                <a:gd name="T5" fmla="*/ 8 h 71"/>
                <a:gd name="T6" fmla="*/ 7 w 15"/>
                <a:gd name="T7" fmla="*/ 0 h 71"/>
                <a:gd name="T8" fmla="*/ 15 w 15"/>
                <a:gd name="T9" fmla="*/ 8 h 71"/>
                <a:gd name="T10" fmla="*/ 15 w 15"/>
                <a:gd name="T11" fmla="*/ 63 h 71"/>
                <a:gd name="T12" fmla="*/ 7 w 15"/>
                <a:gd name="T13" fmla="*/ 71 h 71"/>
              </a:gdLst>
              <a:ahLst/>
              <a:cxnLst>
                <a:cxn ang="0">
                  <a:pos x="T0" y="T1"/>
                </a:cxn>
                <a:cxn ang="0">
                  <a:pos x="T2" y="T3"/>
                </a:cxn>
                <a:cxn ang="0">
                  <a:pos x="T4" y="T5"/>
                </a:cxn>
                <a:cxn ang="0">
                  <a:pos x="T6" y="T7"/>
                </a:cxn>
                <a:cxn ang="0">
                  <a:pos x="T8" y="T9"/>
                </a:cxn>
                <a:cxn ang="0">
                  <a:pos x="T10" y="T11"/>
                </a:cxn>
                <a:cxn ang="0">
                  <a:pos x="T12" y="T13"/>
                </a:cxn>
              </a:cxnLst>
              <a:rect l="0" t="0" r="r" b="b"/>
              <a:pathLst>
                <a:path w="15" h="71">
                  <a:moveTo>
                    <a:pt x="7" y="71"/>
                  </a:moveTo>
                  <a:cubicBezTo>
                    <a:pt x="3" y="71"/>
                    <a:pt x="0" y="68"/>
                    <a:pt x="0" y="63"/>
                  </a:cubicBezTo>
                  <a:cubicBezTo>
                    <a:pt x="0" y="8"/>
                    <a:pt x="0" y="8"/>
                    <a:pt x="0" y="8"/>
                  </a:cubicBezTo>
                  <a:cubicBezTo>
                    <a:pt x="0" y="3"/>
                    <a:pt x="3" y="0"/>
                    <a:pt x="7" y="0"/>
                  </a:cubicBezTo>
                  <a:cubicBezTo>
                    <a:pt x="12" y="0"/>
                    <a:pt x="15" y="3"/>
                    <a:pt x="15" y="8"/>
                  </a:cubicBezTo>
                  <a:cubicBezTo>
                    <a:pt x="15" y="63"/>
                    <a:pt x="15" y="63"/>
                    <a:pt x="15" y="63"/>
                  </a:cubicBezTo>
                  <a:cubicBezTo>
                    <a:pt x="15" y="68"/>
                    <a:pt x="12" y="71"/>
                    <a:pt x="7" y="7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sz="2255"/>
            </a:p>
          </p:txBody>
        </p:sp>
      </p:grpSp>
      <p:grpSp>
        <p:nvGrpSpPr>
          <p:cNvPr id="91" name="组合 90"/>
          <p:cNvGrpSpPr/>
          <p:nvPr/>
        </p:nvGrpSpPr>
        <p:grpSpPr>
          <a:xfrm>
            <a:off x="9229495" y="3988420"/>
            <a:ext cx="583246" cy="522249"/>
            <a:chOff x="6942138" y="1422400"/>
            <a:chExt cx="357188" cy="323851"/>
          </a:xfrm>
          <a:solidFill>
            <a:schemeClr val="accent4"/>
          </a:solidFill>
        </p:grpSpPr>
        <p:sp>
          <p:nvSpPr>
            <p:cNvPr id="92" name="Freeform 31"/>
            <p:cNvSpPr/>
            <p:nvPr/>
          </p:nvSpPr>
          <p:spPr bwMode="auto">
            <a:xfrm>
              <a:off x="6942138" y="1706563"/>
              <a:ext cx="357188" cy="39688"/>
            </a:xfrm>
            <a:custGeom>
              <a:avLst/>
              <a:gdLst>
                <a:gd name="T0" fmla="*/ 136 w 136"/>
                <a:gd name="T1" fmla="*/ 7 h 15"/>
                <a:gd name="T2" fmla="*/ 128 w 136"/>
                <a:gd name="T3" fmla="*/ 15 h 15"/>
                <a:gd name="T4" fmla="*/ 8 w 136"/>
                <a:gd name="T5" fmla="*/ 15 h 15"/>
                <a:gd name="T6" fmla="*/ 0 w 136"/>
                <a:gd name="T7" fmla="*/ 7 h 15"/>
                <a:gd name="T8" fmla="*/ 8 w 136"/>
                <a:gd name="T9" fmla="*/ 0 h 15"/>
                <a:gd name="T10" fmla="*/ 128 w 136"/>
                <a:gd name="T11" fmla="*/ 0 h 15"/>
                <a:gd name="T12" fmla="*/ 136 w 136"/>
                <a:gd name="T13" fmla="*/ 7 h 15"/>
              </a:gdLst>
              <a:ahLst/>
              <a:cxnLst>
                <a:cxn ang="0">
                  <a:pos x="T0" y="T1"/>
                </a:cxn>
                <a:cxn ang="0">
                  <a:pos x="T2" y="T3"/>
                </a:cxn>
                <a:cxn ang="0">
                  <a:pos x="T4" y="T5"/>
                </a:cxn>
                <a:cxn ang="0">
                  <a:pos x="T6" y="T7"/>
                </a:cxn>
                <a:cxn ang="0">
                  <a:pos x="T8" y="T9"/>
                </a:cxn>
                <a:cxn ang="0">
                  <a:pos x="T10" y="T11"/>
                </a:cxn>
                <a:cxn ang="0">
                  <a:pos x="T12" y="T13"/>
                </a:cxn>
              </a:cxnLst>
              <a:rect l="0" t="0" r="r" b="b"/>
              <a:pathLst>
                <a:path w="136" h="15">
                  <a:moveTo>
                    <a:pt x="136" y="7"/>
                  </a:moveTo>
                  <a:cubicBezTo>
                    <a:pt x="136" y="12"/>
                    <a:pt x="133" y="15"/>
                    <a:pt x="128" y="15"/>
                  </a:cubicBezTo>
                  <a:cubicBezTo>
                    <a:pt x="8" y="15"/>
                    <a:pt x="8" y="15"/>
                    <a:pt x="8" y="15"/>
                  </a:cubicBezTo>
                  <a:cubicBezTo>
                    <a:pt x="3" y="15"/>
                    <a:pt x="0" y="12"/>
                    <a:pt x="0" y="7"/>
                  </a:cubicBezTo>
                  <a:cubicBezTo>
                    <a:pt x="0" y="3"/>
                    <a:pt x="3" y="0"/>
                    <a:pt x="8" y="0"/>
                  </a:cubicBezTo>
                  <a:cubicBezTo>
                    <a:pt x="128" y="0"/>
                    <a:pt x="128" y="0"/>
                    <a:pt x="128" y="0"/>
                  </a:cubicBezTo>
                  <a:cubicBezTo>
                    <a:pt x="133" y="0"/>
                    <a:pt x="136" y="3"/>
                    <a:pt x="136"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sz="2255"/>
            </a:p>
          </p:txBody>
        </p:sp>
        <p:sp>
          <p:nvSpPr>
            <p:cNvPr id="93" name="Freeform 32"/>
            <p:cNvSpPr/>
            <p:nvPr/>
          </p:nvSpPr>
          <p:spPr bwMode="auto">
            <a:xfrm>
              <a:off x="6986588" y="1562100"/>
              <a:ext cx="42863" cy="123825"/>
            </a:xfrm>
            <a:custGeom>
              <a:avLst/>
              <a:gdLst>
                <a:gd name="T0" fmla="*/ 8 w 16"/>
                <a:gd name="T1" fmla="*/ 47 h 47"/>
                <a:gd name="T2" fmla="*/ 0 w 16"/>
                <a:gd name="T3" fmla="*/ 39 h 47"/>
                <a:gd name="T4" fmla="*/ 0 w 16"/>
                <a:gd name="T5" fmla="*/ 8 h 47"/>
                <a:gd name="T6" fmla="*/ 8 w 16"/>
                <a:gd name="T7" fmla="*/ 0 h 47"/>
                <a:gd name="T8" fmla="*/ 16 w 16"/>
                <a:gd name="T9" fmla="*/ 8 h 47"/>
                <a:gd name="T10" fmla="*/ 16 w 16"/>
                <a:gd name="T11" fmla="*/ 39 h 47"/>
                <a:gd name="T12" fmla="*/ 8 w 16"/>
                <a:gd name="T13" fmla="*/ 47 h 47"/>
              </a:gdLst>
              <a:ahLst/>
              <a:cxnLst>
                <a:cxn ang="0">
                  <a:pos x="T0" y="T1"/>
                </a:cxn>
                <a:cxn ang="0">
                  <a:pos x="T2" y="T3"/>
                </a:cxn>
                <a:cxn ang="0">
                  <a:pos x="T4" y="T5"/>
                </a:cxn>
                <a:cxn ang="0">
                  <a:pos x="T6" y="T7"/>
                </a:cxn>
                <a:cxn ang="0">
                  <a:pos x="T8" y="T9"/>
                </a:cxn>
                <a:cxn ang="0">
                  <a:pos x="T10" y="T11"/>
                </a:cxn>
                <a:cxn ang="0">
                  <a:pos x="T12" y="T13"/>
                </a:cxn>
              </a:cxnLst>
              <a:rect l="0" t="0" r="r" b="b"/>
              <a:pathLst>
                <a:path w="16" h="47">
                  <a:moveTo>
                    <a:pt x="8" y="47"/>
                  </a:moveTo>
                  <a:cubicBezTo>
                    <a:pt x="4" y="47"/>
                    <a:pt x="0" y="44"/>
                    <a:pt x="0" y="39"/>
                  </a:cubicBezTo>
                  <a:cubicBezTo>
                    <a:pt x="0" y="8"/>
                    <a:pt x="0" y="8"/>
                    <a:pt x="0" y="8"/>
                  </a:cubicBezTo>
                  <a:cubicBezTo>
                    <a:pt x="0" y="4"/>
                    <a:pt x="4" y="0"/>
                    <a:pt x="8" y="0"/>
                  </a:cubicBezTo>
                  <a:cubicBezTo>
                    <a:pt x="12" y="0"/>
                    <a:pt x="16" y="4"/>
                    <a:pt x="16" y="8"/>
                  </a:cubicBezTo>
                  <a:cubicBezTo>
                    <a:pt x="16" y="39"/>
                    <a:pt x="16" y="39"/>
                    <a:pt x="16" y="39"/>
                  </a:cubicBezTo>
                  <a:cubicBezTo>
                    <a:pt x="16" y="44"/>
                    <a:pt x="12" y="47"/>
                    <a:pt x="8"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sz="2255"/>
            </a:p>
          </p:txBody>
        </p:sp>
        <p:sp>
          <p:nvSpPr>
            <p:cNvPr id="94" name="Freeform 33"/>
            <p:cNvSpPr/>
            <p:nvPr/>
          </p:nvSpPr>
          <p:spPr bwMode="auto">
            <a:xfrm>
              <a:off x="7062788" y="1562100"/>
              <a:ext cx="39688" cy="123825"/>
            </a:xfrm>
            <a:custGeom>
              <a:avLst/>
              <a:gdLst>
                <a:gd name="T0" fmla="*/ 8 w 15"/>
                <a:gd name="T1" fmla="*/ 47 h 47"/>
                <a:gd name="T2" fmla="*/ 0 w 15"/>
                <a:gd name="T3" fmla="*/ 39 h 47"/>
                <a:gd name="T4" fmla="*/ 0 w 15"/>
                <a:gd name="T5" fmla="*/ 8 h 47"/>
                <a:gd name="T6" fmla="*/ 8 w 15"/>
                <a:gd name="T7" fmla="*/ 0 h 47"/>
                <a:gd name="T8" fmla="*/ 15 w 15"/>
                <a:gd name="T9" fmla="*/ 8 h 47"/>
                <a:gd name="T10" fmla="*/ 15 w 15"/>
                <a:gd name="T11" fmla="*/ 39 h 47"/>
                <a:gd name="T12" fmla="*/ 8 w 15"/>
                <a:gd name="T13" fmla="*/ 47 h 47"/>
              </a:gdLst>
              <a:ahLst/>
              <a:cxnLst>
                <a:cxn ang="0">
                  <a:pos x="T0" y="T1"/>
                </a:cxn>
                <a:cxn ang="0">
                  <a:pos x="T2" y="T3"/>
                </a:cxn>
                <a:cxn ang="0">
                  <a:pos x="T4" y="T5"/>
                </a:cxn>
                <a:cxn ang="0">
                  <a:pos x="T6" y="T7"/>
                </a:cxn>
                <a:cxn ang="0">
                  <a:pos x="T8" y="T9"/>
                </a:cxn>
                <a:cxn ang="0">
                  <a:pos x="T10" y="T11"/>
                </a:cxn>
                <a:cxn ang="0">
                  <a:pos x="T12" y="T13"/>
                </a:cxn>
              </a:cxnLst>
              <a:rect l="0" t="0" r="r" b="b"/>
              <a:pathLst>
                <a:path w="15" h="47">
                  <a:moveTo>
                    <a:pt x="8" y="47"/>
                  </a:moveTo>
                  <a:cubicBezTo>
                    <a:pt x="3" y="47"/>
                    <a:pt x="0" y="44"/>
                    <a:pt x="0" y="39"/>
                  </a:cubicBezTo>
                  <a:cubicBezTo>
                    <a:pt x="0" y="8"/>
                    <a:pt x="0" y="8"/>
                    <a:pt x="0" y="8"/>
                  </a:cubicBezTo>
                  <a:cubicBezTo>
                    <a:pt x="0" y="4"/>
                    <a:pt x="3" y="0"/>
                    <a:pt x="8" y="0"/>
                  </a:cubicBezTo>
                  <a:cubicBezTo>
                    <a:pt x="12" y="0"/>
                    <a:pt x="15" y="4"/>
                    <a:pt x="15" y="8"/>
                  </a:cubicBezTo>
                  <a:cubicBezTo>
                    <a:pt x="15" y="39"/>
                    <a:pt x="15" y="39"/>
                    <a:pt x="15" y="39"/>
                  </a:cubicBezTo>
                  <a:cubicBezTo>
                    <a:pt x="15" y="44"/>
                    <a:pt x="12" y="47"/>
                    <a:pt x="8"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sz="2255"/>
            </a:p>
          </p:txBody>
        </p:sp>
        <p:sp>
          <p:nvSpPr>
            <p:cNvPr id="95" name="Freeform 34"/>
            <p:cNvSpPr/>
            <p:nvPr/>
          </p:nvSpPr>
          <p:spPr bwMode="auto">
            <a:xfrm>
              <a:off x="7138988" y="1562100"/>
              <a:ext cx="39688" cy="123825"/>
            </a:xfrm>
            <a:custGeom>
              <a:avLst/>
              <a:gdLst>
                <a:gd name="T0" fmla="*/ 7 w 15"/>
                <a:gd name="T1" fmla="*/ 47 h 47"/>
                <a:gd name="T2" fmla="*/ 0 w 15"/>
                <a:gd name="T3" fmla="*/ 39 h 47"/>
                <a:gd name="T4" fmla="*/ 0 w 15"/>
                <a:gd name="T5" fmla="*/ 8 h 47"/>
                <a:gd name="T6" fmla="*/ 7 w 15"/>
                <a:gd name="T7" fmla="*/ 0 h 47"/>
                <a:gd name="T8" fmla="*/ 15 w 15"/>
                <a:gd name="T9" fmla="*/ 8 h 47"/>
                <a:gd name="T10" fmla="*/ 15 w 15"/>
                <a:gd name="T11" fmla="*/ 39 h 47"/>
                <a:gd name="T12" fmla="*/ 7 w 15"/>
                <a:gd name="T13" fmla="*/ 47 h 47"/>
              </a:gdLst>
              <a:ahLst/>
              <a:cxnLst>
                <a:cxn ang="0">
                  <a:pos x="T0" y="T1"/>
                </a:cxn>
                <a:cxn ang="0">
                  <a:pos x="T2" y="T3"/>
                </a:cxn>
                <a:cxn ang="0">
                  <a:pos x="T4" y="T5"/>
                </a:cxn>
                <a:cxn ang="0">
                  <a:pos x="T6" y="T7"/>
                </a:cxn>
                <a:cxn ang="0">
                  <a:pos x="T8" y="T9"/>
                </a:cxn>
                <a:cxn ang="0">
                  <a:pos x="T10" y="T11"/>
                </a:cxn>
                <a:cxn ang="0">
                  <a:pos x="T12" y="T13"/>
                </a:cxn>
              </a:cxnLst>
              <a:rect l="0" t="0" r="r" b="b"/>
              <a:pathLst>
                <a:path w="15" h="47">
                  <a:moveTo>
                    <a:pt x="7" y="47"/>
                  </a:moveTo>
                  <a:cubicBezTo>
                    <a:pt x="3" y="47"/>
                    <a:pt x="0" y="44"/>
                    <a:pt x="0" y="39"/>
                  </a:cubicBezTo>
                  <a:cubicBezTo>
                    <a:pt x="0" y="8"/>
                    <a:pt x="0" y="8"/>
                    <a:pt x="0" y="8"/>
                  </a:cubicBezTo>
                  <a:cubicBezTo>
                    <a:pt x="0" y="4"/>
                    <a:pt x="3" y="0"/>
                    <a:pt x="7" y="0"/>
                  </a:cubicBezTo>
                  <a:cubicBezTo>
                    <a:pt x="12" y="0"/>
                    <a:pt x="15" y="4"/>
                    <a:pt x="15" y="8"/>
                  </a:cubicBezTo>
                  <a:cubicBezTo>
                    <a:pt x="15" y="39"/>
                    <a:pt x="15" y="39"/>
                    <a:pt x="15" y="39"/>
                  </a:cubicBezTo>
                  <a:cubicBezTo>
                    <a:pt x="15" y="44"/>
                    <a:pt x="12" y="47"/>
                    <a:pt x="7"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sz="2255"/>
            </a:p>
          </p:txBody>
        </p:sp>
        <p:sp>
          <p:nvSpPr>
            <p:cNvPr id="96" name="Freeform 35"/>
            <p:cNvSpPr/>
            <p:nvPr/>
          </p:nvSpPr>
          <p:spPr bwMode="auto">
            <a:xfrm>
              <a:off x="7212013" y="1562100"/>
              <a:ext cx="42863" cy="123825"/>
            </a:xfrm>
            <a:custGeom>
              <a:avLst/>
              <a:gdLst>
                <a:gd name="T0" fmla="*/ 8 w 16"/>
                <a:gd name="T1" fmla="*/ 47 h 47"/>
                <a:gd name="T2" fmla="*/ 0 w 16"/>
                <a:gd name="T3" fmla="*/ 39 h 47"/>
                <a:gd name="T4" fmla="*/ 0 w 16"/>
                <a:gd name="T5" fmla="*/ 8 h 47"/>
                <a:gd name="T6" fmla="*/ 8 w 16"/>
                <a:gd name="T7" fmla="*/ 0 h 47"/>
                <a:gd name="T8" fmla="*/ 16 w 16"/>
                <a:gd name="T9" fmla="*/ 8 h 47"/>
                <a:gd name="T10" fmla="*/ 16 w 16"/>
                <a:gd name="T11" fmla="*/ 39 h 47"/>
                <a:gd name="T12" fmla="*/ 8 w 16"/>
                <a:gd name="T13" fmla="*/ 47 h 47"/>
              </a:gdLst>
              <a:ahLst/>
              <a:cxnLst>
                <a:cxn ang="0">
                  <a:pos x="T0" y="T1"/>
                </a:cxn>
                <a:cxn ang="0">
                  <a:pos x="T2" y="T3"/>
                </a:cxn>
                <a:cxn ang="0">
                  <a:pos x="T4" y="T5"/>
                </a:cxn>
                <a:cxn ang="0">
                  <a:pos x="T6" y="T7"/>
                </a:cxn>
                <a:cxn ang="0">
                  <a:pos x="T8" y="T9"/>
                </a:cxn>
                <a:cxn ang="0">
                  <a:pos x="T10" y="T11"/>
                </a:cxn>
                <a:cxn ang="0">
                  <a:pos x="T12" y="T13"/>
                </a:cxn>
              </a:cxnLst>
              <a:rect l="0" t="0" r="r" b="b"/>
              <a:pathLst>
                <a:path w="16" h="47">
                  <a:moveTo>
                    <a:pt x="8" y="47"/>
                  </a:moveTo>
                  <a:cubicBezTo>
                    <a:pt x="4" y="47"/>
                    <a:pt x="0" y="44"/>
                    <a:pt x="0" y="39"/>
                  </a:cubicBezTo>
                  <a:cubicBezTo>
                    <a:pt x="0" y="8"/>
                    <a:pt x="0" y="8"/>
                    <a:pt x="0" y="8"/>
                  </a:cubicBezTo>
                  <a:cubicBezTo>
                    <a:pt x="0" y="4"/>
                    <a:pt x="4" y="0"/>
                    <a:pt x="8" y="0"/>
                  </a:cubicBezTo>
                  <a:cubicBezTo>
                    <a:pt x="12" y="0"/>
                    <a:pt x="16" y="4"/>
                    <a:pt x="16" y="8"/>
                  </a:cubicBezTo>
                  <a:cubicBezTo>
                    <a:pt x="16" y="39"/>
                    <a:pt x="16" y="39"/>
                    <a:pt x="16" y="39"/>
                  </a:cubicBezTo>
                  <a:cubicBezTo>
                    <a:pt x="16" y="44"/>
                    <a:pt x="12" y="47"/>
                    <a:pt x="8"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sz="2255"/>
            </a:p>
          </p:txBody>
        </p:sp>
        <p:sp>
          <p:nvSpPr>
            <p:cNvPr id="97" name="Freeform 36"/>
            <p:cNvSpPr/>
            <p:nvPr/>
          </p:nvSpPr>
          <p:spPr bwMode="auto">
            <a:xfrm>
              <a:off x="7010400" y="1422400"/>
              <a:ext cx="220663" cy="66675"/>
            </a:xfrm>
            <a:custGeom>
              <a:avLst/>
              <a:gdLst>
                <a:gd name="T0" fmla="*/ 84 w 84"/>
                <a:gd name="T1" fmla="*/ 25 h 25"/>
                <a:gd name="T2" fmla="*/ 52 w 84"/>
                <a:gd name="T3" fmla="*/ 4 h 25"/>
                <a:gd name="T4" fmla="*/ 32 w 84"/>
                <a:gd name="T5" fmla="*/ 4 h 25"/>
                <a:gd name="T6" fmla="*/ 18 w 84"/>
                <a:gd name="T7" fmla="*/ 13 h 25"/>
                <a:gd name="T8" fmla="*/ 0 w 84"/>
                <a:gd name="T9" fmla="*/ 25 h 25"/>
                <a:gd name="T10" fmla="*/ 84 w 84"/>
                <a:gd name="T11" fmla="*/ 25 h 25"/>
              </a:gdLst>
              <a:ahLst/>
              <a:cxnLst>
                <a:cxn ang="0">
                  <a:pos x="T0" y="T1"/>
                </a:cxn>
                <a:cxn ang="0">
                  <a:pos x="T2" y="T3"/>
                </a:cxn>
                <a:cxn ang="0">
                  <a:pos x="T4" y="T5"/>
                </a:cxn>
                <a:cxn ang="0">
                  <a:pos x="T6" y="T7"/>
                </a:cxn>
                <a:cxn ang="0">
                  <a:pos x="T8" y="T9"/>
                </a:cxn>
                <a:cxn ang="0">
                  <a:pos x="T10" y="T11"/>
                </a:cxn>
              </a:cxnLst>
              <a:rect l="0" t="0" r="r" b="b"/>
              <a:pathLst>
                <a:path w="84" h="25">
                  <a:moveTo>
                    <a:pt x="84" y="25"/>
                  </a:moveTo>
                  <a:cubicBezTo>
                    <a:pt x="52" y="4"/>
                    <a:pt x="52" y="4"/>
                    <a:pt x="52" y="4"/>
                  </a:cubicBezTo>
                  <a:cubicBezTo>
                    <a:pt x="46" y="0"/>
                    <a:pt x="38" y="0"/>
                    <a:pt x="32" y="4"/>
                  </a:cubicBezTo>
                  <a:cubicBezTo>
                    <a:pt x="18" y="13"/>
                    <a:pt x="18" y="13"/>
                    <a:pt x="18" y="13"/>
                  </a:cubicBezTo>
                  <a:cubicBezTo>
                    <a:pt x="0" y="25"/>
                    <a:pt x="0" y="25"/>
                    <a:pt x="0" y="25"/>
                  </a:cubicBezTo>
                  <a:lnTo>
                    <a:pt x="84" y="2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sz="2255"/>
            </a:p>
          </p:txBody>
        </p:sp>
        <p:sp>
          <p:nvSpPr>
            <p:cNvPr id="98" name="Freeform 37"/>
            <p:cNvSpPr/>
            <p:nvPr/>
          </p:nvSpPr>
          <p:spPr bwMode="auto">
            <a:xfrm>
              <a:off x="6962775" y="1509713"/>
              <a:ext cx="315913" cy="41275"/>
            </a:xfrm>
            <a:custGeom>
              <a:avLst/>
              <a:gdLst>
                <a:gd name="T0" fmla="*/ 120 w 120"/>
                <a:gd name="T1" fmla="*/ 8 h 16"/>
                <a:gd name="T2" fmla="*/ 112 w 120"/>
                <a:gd name="T3" fmla="*/ 16 h 16"/>
                <a:gd name="T4" fmla="*/ 8 w 120"/>
                <a:gd name="T5" fmla="*/ 16 h 16"/>
                <a:gd name="T6" fmla="*/ 0 w 120"/>
                <a:gd name="T7" fmla="*/ 8 h 16"/>
                <a:gd name="T8" fmla="*/ 8 w 120"/>
                <a:gd name="T9" fmla="*/ 0 h 16"/>
                <a:gd name="T10" fmla="*/ 112 w 120"/>
                <a:gd name="T11" fmla="*/ 0 h 16"/>
                <a:gd name="T12" fmla="*/ 120 w 120"/>
                <a:gd name="T13" fmla="*/ 8 h 16"/>
              </a:gdLst>
              <a:ahLst/>
              <a:cxnLst>
                <a:cxn ang="0">
                  <a:pos x="T0" y="T1"/>
                </a:cxn>
                <a:cxn ang="0">
                  <a:pos x="T2" y="T3"/>
                </a:cxn>
                <a:cxn ang="0">
                  <a:pos x="T4" y="T5"/>
                </a:cxn>
                <a:cxn ang="0">
                  <a:pos x="T6" y="T7"/>
                </a:cxn>
                <a:cxn ang="0">
                  <a:pos x="T8" y="T9"/>
                </a:cxn>
                <a:cxn ang="0">
                  <a:pos x="T10" y="T11"/>
                </a:cxn>
                <a:cxn ang="0">
                  <a:pos x="T12" y="T13"/>
                </a:cxn>
              </a:cxnLst>
              <a:rect l="0" t="0" r="r" b="b"/>
              <a:pathLst>
                <a:path w="120" h="16">
                  <a:moveTo>
                    <a:pt x="120" y="8"/>
                  </a:moveTo>
                  <a:cubicBezTo>
                    <a:pt x="120" y="12"/>
                    <a:pt x="116" y="16"/>
                    <a:pt x="112" y="16"/>
                  </a:cubicBezTo>
                  <a:cubicBezTo>
                    <a:pt x="8" y="16"/>
                    <a:pt x="8" y="16"/>
                    <a:pt x="8" y="16"/>
                  </a:cubicBezTo>
                  <a:cubicBezTo>
                    <a:pt x="4" y="16"/>
                    <a:pt x="0" y="12"/>
                    <a:pt x="0" y="8"/>
                  </a:cubicBezTo>
                  <a:cubicBezTo>
                    <a:pt x="0" y="3"/>
                    <a:pt x="4" y="0"/>
                    <a:pt x="8" y="0"/>
                  </a:cubicBezTo>
                  <a:cubicBezTo>
                    <a:pt x="112" y="0"/>
                    <a:pt x="112" y="0"/>
                    <a:pt x="112" y="0"/>
                  </a:cubicBezTo>
                  <a:cubicBezTo>
                    <a:pt x="116" y="0"/>
                    <a:pt x="120" y="3"/>
                    <a:pt x="120"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sz="2255"/>
            </a:p>
          </p:txBody>
        </p:sp>
      </p:grpSp>
      <p:sp>
        <p:nvSpPr>
          <p:cNvPr id="99" name="矩形 47"/>
          <p:cNvSpPr>
            <a:spLocks noChangeArrowheads="1"/>
          </p:cNvSpPr>
          <p:nvPr/>
        </p:nvSpPr>
        <p:spPr bwMode="auto">
          <a:xfrm>
            <a:off x="984692" y="2693271"/>
            <a:ext cx="2284742" cy="555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defRPr/>
            </a:pPr>
            <a:r>
              <a:rPr lang="zh-CN" altLang="en-US" sz="1505" dirty="0">
                <a:solidFill>
                  <a:schemeClr val="tx1">
                    <a:lumMod val="65000"/>
                    <a:lumOff val="35000"/>
                  </a:schemeClr>
                </a:solidFill>
                <a:latin typeface="微软雅黑" panose="020B0503020204020204" pitchFamily="34" charset="-122"/>
                <a:ea typeface="微软雅黑" panose="020B0503020204020204" pitchFamily="34" charset="-122"/>
                <a:cs typeface="Arial Unicode MS" panose="020B0604020202020204" pitchFamily="34" charset="-122"/>
                <a:sym typeface="Calibri" panose="020F0502020204030204" pitchFamily="34" charset="0"/>
              </a:rPr>
              <a:t>点击这里更改文字内容</a:t>
            </a:r>
            <a:endParaRPr lang="en-US" altLang="zh-CN" sz="1505" dirty="0">
              <a:solidFill>
                <a:schemeClr val="tx1">
                  <a:lumMod val="65000"/>
                  <a:lumOff val="35000"/>
                </a:schemeClr>
              </a:solidFill>
              <a:latin typeface="微软雅黑" panose="020B0503020204020204" pitchFamily="34" charset="-122"/>
              <a:ea typeface="微软雅黑" panose="020B0503020204020204" pitchFamily="34" charset="-122"/>
              <a:cs typeface="Arial Unicode MS" panose="020B0604020202020204" pitchFamily="34" charset="-122"/>
              <a:sym typeface="Calibri" panose="020F0502020204030204" pitchFamily="34" charset="0"/>
            </a:endParaRPr>
          </a:p>
          <a:p>
            <a:pPr algn="ctr">
              <a:defRPr/>
            </a:pPr>
            <a:r>
              <a:rPr lang="zh-CN" altLang="en-US" sz="1505" dirty="0">
                <a:solidFill>
                  <a:schemeClr val="tx1">
                    <a:lumMod val="65000"/>
                    <a:lumOff val="35000"/>
                  </a:schemeClr>
                </a:solidFill>
                <a:latin typeface="微软雅黑" panose="020B0503020204020204" pitchFamily="34" charset="-122"/>
                <a:ea typeface="微软雅黑" panose="020B0503020204020204" pitchFamily="34" charset="-122"/>
                <a:cs typeface="Arial Unicode MS" panose="020B0604020202020204" pitchFamily="34" charset="-122"/>
                <a:sym typeface="Calibri" panose="020F0502020204030204" pitchFamily="34" charset="0"/>
              </a:rPr>
              <a:t>以上文字没有实际意义</a:t>
            </a:r>
            <a:endParaRPr lang="en-US" altLang="zh-CN" sz="1505" dirty="0">
              <a:solidFill>
                <a:schemeClr val="tx1">
                  <a:lumMod val="65000"/>
                  <a:lumOff val="35000"/>
                </a:schemeClr>
              </a:solidFill>
              <a:latin typeface="微软雅黑" panose="020B0503020204020204" pitchFamily="34" charset="-122"/>
              <a:ea typeface="微软雅黑" panose="020B0503020204020204" pitchFamily="34" charset="-122"/>
              <a:cs typeface="Arial Unicode MS" panose="020B0604020202020204" pitchFamily="34" charset="-122"/>
              <a:sym typeface="Calibri" panose="020F0502020204030204" pitchFamily="34" charset="0"/>
            </a:endParaRPr>
          </a:p>
        </p:txBody>
      </p:sp>
      <p:sp>
        <p:nvSpPr>
          <p:cNvPr id="100" name="矩形 47"/>
          <p:cNvSpPr>
            <a:spLocks noChangeArrowheads="1"/>
          </p:cNvSpPr>
          <p:nvPr/>
        </p:nvSpPr>
        <p:spPr bwMode="auto">
          <a:xfrm>
            <a:off x="984692" y="4950870"/>
            <a:ext cx="2284742" cy="555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defRPr/>
            </a:pPr>
            <a:r>
              <a:rPr lang="zh-CN" altLang="en-US" sz="1505" dirty="0">
                <a:solidFill>
                  <a:schemeClr val="tx1">
                    <a:lumMod val="65000"/>
                    <a:lumOff val="35000"/>
                  </a:schemeClr>
                </a:solidFill>
                <a:latin typeface="微软雅黑" panose="020B0503020204020204" pitchFamily="34" charset="-122"/>
                <a:ea typeface="微软雅黑" panose="020B0503020204020204" pitchFamily="34" charset="-122"/>
                <a:cs typeface="Arial Unicode MS" panose="020B0604020202020204" pitchFamily="34" charset="-122"/>
                <a:sym typeface="Calibri" panose="020F0502020204030204" pitchFamily="34" charset="0"/>
              </a:rPr>
              <a:t>点击这里更改文字内容</a:t>
            </a:r>
            <a:endParaRPr lang="en-US" altLang="zh-CN" sz="1505" dirty="0">
              <a:solidFill>
                <a:schemeClr val="tx1">
                  <a:lumMod val="65000"/>
                  <a:lumOff val="35000"/>
                </a:schemeClr>
              </a:solidFill>
              <a:latin typeface="微软雅黑" panose="020B0503020204020204" pitchFamily="34" charset="-122"/>
              <a:ea typeface="微软雅黑" panose="020B0503020204020204" pitchFamily="34" charset="-122"/>
              <a:cs typeface="Arial Unicode MS" panose="020B0604020202020204" pitchFamily="34" charset="-122"/>
              <a:sym typeface="Calibri" panose="020F0502020204030204" pitchFamily="34" charset="0"/>
            </a:endParaRPr>
          </a:p>
          <a:p>
            <a:pPr algn="ctr">
              <a:defRPr/>
            </a:pPr>
            <a:r>
              <a:rPr lang="zh-CN" altLang="en-US" sz="1505" dirty="0">
                <a:solidFill>
                  <a:schemeClr val="tx1">
                    <a:lumMod val="65000"/>
                    <a:lumOff val="35000"/>
                  </a:schemeClr>
                </a:solidFill>
                <a:latin typeface="微软雅黑" panose="020B0503020204020204" pitchFamily="34" charset="-122"/>
                <a:ea typeface="微软雅黑" panose="020B0503020204020204" pitchFamily="34" charset="-122"/>
                <a:cs typeface="Arial Unicode MS" panose="020B0604020202020204" pitchFamily="34" charset="-122"/>
                <a:sym typeface="Calibri" panose="020F0502020204030204" pitchFamily="34" charset="0"/>
              </a:rPr>
              <a:t>以上文字没有实际意义</a:t>
            </a:r>
            <a:endParaRPr lang="en-US" altLang="zh-CN" sz="1505" dirty="0">
              <a:solidFill>
                <a:schemeClr val="tx1">
                  <a:lumMod val="65000"/>
                  <a:lumOff val="35000"/>
                </a:schemeClr>
              </a:solidFill>
              <a:latin typeface="微软雅黑" panose="020B0503020204020204" pitchFamily="34" charset="-122"/>
              <a:ea typeface="微软雅黑" panose="020B0503020204020204" pitchFamily="34" charset="-122"/>
              <a:cs typeface="Arial Unicode MS" panose="020B0604020202020204" pitchFamily="34" charset="-122"/>
              <a:sym typeface="Calibri" panose="020F0502020204030204" pitchFamily="34" charset="0"/>
            </a:endParaRPr>
          </a:p>
        </p:txBody>
      </p:sp>
      <p:sp>
        <p:nvSpPr>
          <p:cNvPr id="101" name="矩形 47"/>
          <p:cNvSpPr>
            <a:spLocks noChangeArrowheads="1"/>
          </p:cNvSpPr>
          <p:nvPr/>
        </p:nvSpPr>
        <p:spPr bwMode="auto">
          <a:xfrm>
            <a:off x="9048887" y="2693271"/>
            <a:ext cx="2284742" cy="555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defRPr/>
            </a:pPr>
            <a:r>
              <a:rPr lang="zh-CN" altLang="en-US" sz="1505" dirty="0">
                <a:solidFill>
                  <a:schemeClr val="tx1">
                    <a:lumMod val="65000"/>
                    <a:lumOff val="35000"/>
                  </a:schemeClr>
                </a:solidFill>
                <a:latin typeface="微软雅黑" panose="020B0503020204020204" pitchFamily="34" charset="-122"/>
                <a:ea typeface="微软雅黑" panose="020B0503020204020204" pitchFamily="34" charset="-122"/>
                <a:cs typeface="Arial Unicode MS" panose="020B0604020202020204" pitchFamily="34" charset="-122"/>
                <a:sym typeface="Calibri" panose="020F0502020204030204" pitchFamily="34" charset="0"/>
              </a:rPr>
              <a:t>点击这里更改文字内容</a:t>
            </a:r>
            <a:endParaRPr lang="en-US" altLang="zh-CN" sz="1505" dirty="0">
              <a:solidFill>
                <a:schemeClr val="tx1">
                  <a:lumMod val="65000"/>
                  <a:lumOff val="35000"/>
                </a:schemeClr>
              </a:solidFill>
              <a:latin typeface="微软雅黑" panose="020B0503020204020204" pitchFamily="34" charset="-122"/>
              <a:ea typeface="微软雅黑" panose="020B0503020204020204" pitchFamily="34" charset="-122"/>
              <a:cs typeface="Arial Unicode MS" panose="020B0604020202020204" pitchFamily="34" charset="-122"/>
              <a:sym typeface="Calibri" panose="020F0502020204030204" pitchFamily="34" charset="0"/>
            </a:endParaRPr>
          </a:p>
          <a:p>
            <a:pPr algn="ctr">
              <a:defRPr/>
            </a:pPr>
            <a:r>
              <a:rPr lang="zh-CN" altLang="en-US" sz="1505" dirty="0">
                <a:solidFill>
                  <a:schemeClr val="tx1">
                    <a:lumMod val="65000"/>
                    <a:lumOff val="35000"/>
                  </a:schemeClr>
                </a:solidFill>
                <a:latin typeface="微软雅黑" panose="020B0503020204020204" pitchFamily="34" charset="-122"/>
                <a:ea typeface="微软雅黑" panose="020B0503020204020204" pitchFamily="34" charset="-122"/>
                <a:cs typeface="Arial Unicode MS" panose="020B0604020202020204" pitchFamily="34" charset="-122"/>
                <a:sym typeface="Calibri" panose="020F0502020204030204" pitchFamily="34" charset="0"/>
              </a:rPr>
              <a:t>以上文字没有实际意义</a:t>
            </a:r>
            <a:endParaRPr lang="en-US" altLang="zh-CN" sz="1505" dirty="0">
              <a:solidFill>
                <a:schemeClr val="tx1">
                  <a:lumMod val="65000"/>
                  <a:lumOff val="35000"/>
                </a:schemeClr>
              </a:solidFill>
              <a:latin typeface="微软雅黑" panose="020B0503020204020204" pitchFamily="34" charset="-122"/>
              <a:ea typeface="微软雅黑" panose="020B0503020204020204" pitchFamily="34" charset="-122"/>
              <a:cs typeface="Arial Unicode MS" panose="020B0604020202020204" pitchFamily="34" charset="-122"/>
              <a:sym typeface="Calibri" panose="020F0502020204030204" pitchFamily="34" charset="0"/>
            </a:endParaRPr>
          </a:p>
        </p:txBody>
      </p:sp>
      <p:sp>
        <p:nvSpPr>
          <p:cNvPr id="102" name="矩形 47"/>
          <p:cNvSpPr>
            <a:spLocks noChangeArrowheads="1"/>
          </p:cNvSpPr>
          <p:nvPr/>
        </p:nvSpPr>
        <p:spPr bwMode="auto">
          <a:xfrm>
            <a:off x="9048887" y="4950870"/>
            <a:ext cx="2284742" cy="555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defRPr/>
            </a:pPr>
            <a:r>
              <a:rPr lang="zh-CN" altLang="en-US" sz="1505" dirty="0">
                <a:solidFill>
                  <a:schemeClr val="tx1">
                    <a:lumMod val="65000"/>
                    <a:lumOff val="35000"/>
                  </a:schemeClr>
                </a:solidFill>
                <a:latin typeface="微软雅黑" panose="020B0503020204020204" pitchFamily="34" charset="-122"/>
                <a:ea typeface="微软雅黑" panose="020B0503020204020204" pitchFamily="34" charset="-122"/>
                <a:cs typeface="Arial Unicode MS" panose="020B0604020202020204" pitchFamily="34" charset="-122"/>
                <a:sym typeface="Calibri" panose="020F0502020204030204" pitchFamily="34" charset="0"/>
              </a:rPr>
              <a:t>点击这里更改文字内容</a:t>
            </a:r>
            <a:endParaRPr lang="en-US" altLang="zh-CN" sz="1505" dirty="0">
              <a:solidFill>
                <a:schemeClr val="tx1">
                  <a:lumMod val="65000"/>
                  <a:lumOff val="35000"/>
                </a:schemeClr>
              </a:solidFill>
              <a:latin typeface="微软雅黑" panose="020B0503020204020204" pitchFamily="34" charset="-122"/>
              <a:ea typeface="微软雅黑" panose="020B0503020204020204" pitchFamily="34" charset="-122"/>
              <a:cs typeface="Arial Unicode MS" panose="020B0604020202020204" pitchFamily="34" charset="-122"/>
              <a:sym typeface="Calibri" panose="020F0502020204030204" pitchFamily="34" charset="0"/>
            </a:endParaRPr>
          </a:p>
          <a:p>
            <a:pPr algn="ctr">
              <a:defRPr/>
            </a:pPr>
            <a:r>
              <a:rPr lang="zh-CN" altLang="en-US" sz="1505" dirty="0">
                <a:solidFill>
                  <a:schemeClr val="tx1">
                    <a:lumMod val="65000"/>
                    <a:lumOff val="35000"/>
                  </a:schemeClr>
                </a:solidFill>
                <a:latin typeface="微软雅黑" panose="020B0503020204020204" pitchFamily="34" charset="-122"/>
                <a:ea typeface="微软雅黑" panose="020B0503020204020204" pitchFamily="34" charset="-122"/>
                <a:cs typeface="Arial Unicode MS" panose="020B0604020202020204" pitchFamily="34" charset="-122"/>
                <a:sym typeface="Calibri" panose="020F0502020204030204" pitchFamily="34" charset="0"/>
              </a:rPr>
              <a:t>以上文字没有实际意义</a:t>
            </a:r>
            <a:endParaRPr lang="en-US" altLang="zh-CN" sz="1505" dirty="0">
              <a:solidFill>
                <a:schemeClr val="tx1">
                  <a:lumMod val="65000"/>
                  <a:lumOff val="35000"/>
                </a:schemeClr>
              </a:solidFill>
              <a:latin typeface="微软雅黑" panose="020B0503020204020204" pitchFamily="34" charset="-122"/>
              <a:ea typeface="微软雅黑" panose="020B0503020204020204" pitchFamily="34" charset="-122"/>
              <a:cs typeface="Arial Unicode MS" panose="020B0604020202020204" pitchFamily="34" charset="-122"/>
              <a:sym typeface="Calibri" panose="020F0502020204030204"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1600" advClick="0" advTm="0">
        <p14:gallery dir="l"/>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8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250" fill="hold"/>
                                        <p:tgtEl>
                                          <p:spTgt spid="3"/>
                                        </p:tgtEl>
                                        <p:attrNameLst>
                                          <p:attrName>ppt_w</p:attrName>
                                        </p:attrNameLst>
                                      </p:cBhvr>
                                      <p:tavLst>
                                        <p:tav tm="0">
                                          <p:val>
                                            <p:strVal val="4/3*#ppt_w"/>
                                          </p:val>
                                        </p:tav>
                                        <p:tav tm="100000">
                                          <p:val>
                                            <p:strVal val="#ppt_w"/>
                                          </p:val>
                                        </p:tav>
                                      </p:tavLst>
                                    </p:anim>
                                    <p:anim calcmode="lin" valueType="num">
                                      <p:cBhvr>
                                        <p:cTn id="8" dur="250" fill="hold"/>
                                        <p:tgtEl>
                                          <p:spTgt spid="3"/>
                                        </p:tgtEl>
                                        <p:attrNameLst>
                                          <p:attrName>ppt_h</p:attrName>
                                        </p:attrNameLst>
                                      </p:cBhvr>
                                      <p:tavLst>
                                        <p:tav tm="0">
                                          <p:val>
                                            <p:strVal val="4/3*#ppt_h"/>
                                          </p:val>
                                        </p:tav>
                                        <p:tav tm="100000">
                                          <p:val>
                                            <p:strVal val="#ppt_h"/>
                                          </p:val>
                                        </p:tav>
                                      </p:tavLst>
                                    </p:anim>
                                  </p:childTnLst>
                                </p:cTn>
                              </p:par>
                            </p:childTnLst>
                          </p:cTn>
                        </p:par>
                        <p:par>
                          <p:cTn id="9" fill="hold">
                            <p:stCondLst>
                              <p:cond delay="500"/>
                            </p:stCondLst>
                            <p:childTnLst>
                              <p:par>
                                <p:cTn id="10" presetID="23" presetClass="entr" presetSubtype="16" fill="hold"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p:cTn id="12" dur="250" fill="hold"/>
                                        <p:tgtEl>
                                          <p:spTgt spid="10"/>
                                        </p:tgtEl>
                                        <p:attrNameLst>
                                          <p:attrName>ppt_w</p:attrName>
                                        </p:attrNameLst>
                                      </p:cBhvr>
                                      <p:tavLst>
                                        <p:tav tm="0">
                                          <p:val>
                                            <p:fltVal val="0"/>
                                          </p:val>
                                        </p:tav>
                                        <p:tav tm="100000">
                                          <p:val>
                                            <p:strVal val="#ppt_w"/>
                                          </p:val>
                                        </p:tav>
                                      </p:tavLst>
                                    </p:anim>
                                    <p:anim calcmode="lin" valueType="num">
                                      <p:cBhvr>
                                        <p:cTn id="13" dur="250" fill="hold"/>
                                        <p:tgtEl>
                                          <p:spTgt spid="10"/>
                                        </p:tgtEl>
                                        <p:attrNameLst>
                                          <p:attrName>ppt_h</p:attrName>
                                        </p:attrNameLst>
                                      </p:cBhvr>
                                      <p:tavLst>
                                        <p:tav tm="0">
                                          <p:val>
                                            <p:fltVal val="0"/>
                                          </p:val>
                                        </p:tav>
                                        <p:tav tm="100000">
                                          <p:val>
                                            <p:strVal val="#ppt_h"/>
                                          </p:val>
                                        </p:tav>
                                      </p:tavLst>
                                    </p:anim>
                                  </p:childTnLst>
                                </p:cTn>
                              </p:par>
                              <p:par>
                                <p:cTn id="14" presetID="10" presetClass="entr" presetSubtype="0" fill="hold" grpId="0"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250"/>
                                        <p:tgtEl>
                                          <p:spTgt spid="19"/>
                                        </p:tgtEl>
                                      </p:cBhvr>
                                    </p:animEffect>
                                  </p:childTnLst>
                                </p:cTn>
                              </p:par>
                              <p:par>
                                <p:cTn id="17" presetID="10" presetClass="entr" presetSubtype="0" fill="hold" nodeType="withEffect">
                                  <p:stCondLst>
                                    <p:cond delay="0"/>
                                  </p:stCondLst>
                                  <p:childTnLst>
                                    <p:set>
                                      <p:cBhvr>
                                        <p:cTn id="18" dur="1" fill="hold">
                                          <p:stCondLst>
                                            <p:cond delay="0"/>
                                          </p:stCondLst>
                                        </p:cTn>
                                        <p:tgtEl>
                                          <p:spTgt spid="85"/>
                                        </p:tgtEl>
                                        <p:attrNameLst>
                                          <p:attrName>style.visibility</p:attrName>
                                        </p:attrNameLst>
                                      </p:cBhvr>
                                      <p:to>
                                        <p:strVal val="visible"/>
                                      </p:to>
                                    </p:set>
                                    <p:animEffect transition="in" filter="fade">
                                      <p:cBhvr>
                                        <p:cTn id="19" dur="250"/>
                                        <p:tgtEl>
                                          <p:spTgt spid="85"/>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01"/>
                                        </p:tgtEl>
                                        <p:attrNameLst>
                                          <p:attrName>style.visibility</p:attrName>
                                        </p:attrNameLst>
                                      </p:cBhvr>
                                      <p:to>
                                        <p:strVal val="visible"/>
                                      </p:to>
                                    </p:set>
                                    <p:animEffect transition="in" filter="fade">
                                      <p:cBhvr>
                                        <p:cTn id="22" dur="250"/>
                                        <p:tgtEl>
                                          <p:spTgt spid="101"/>
                                        </p:tgtEl>
                                      </p:cBhvr>
                                    </p:animEffect>
                                  </p:childTnLst>
                                </p:cTn>
                              </p:par>
                            </p:childTnLst>
                          </p:cTn>
                        </p:par>
                        <p:par>
                          <p:cTn id="23" fill="hold">
                            <p:stCondLst>
                              <p:cond delay="1000"/>
                            </p:stCondLst>
                            <p:childTnLst>
                              <p:par>
                                <p:cTn id="24" presetID="23" presetClass="entr" presetSubtype="16" fill="hold" nodeType="afterEffect">
                                  <p:stCondLst>
                                    <p:cond delay="0"/>
                                  </p:stCondLst>
                                  <p:childTnLst>
                                    <p:set>
                                      <p:cBhvr>
                                        <p:cTn id="25" dur="1" fill="hold">
                                          <p:stCondLst>
                                            <p:cond delay="0"/>
                                          </p:stCondLst>
                                        </p:cTn>
                                        <p:tgtEl>
                                          <p:spTgt spid="8"/>
                                        </p:tgtEl>
                                        <p:attrNameLst>
                                          <p:attrName>style.visibility</p:attrName>
                                        </p:attrNameLst>
                                      </p:cBhvr>
                                      <p:to>
                                        <p:strVal val="visible"/>
                                      </p:to>
                                    </p:set>
                                    <p:anim calcmode="lin" valueType="num">
                                      <p:cBhvr>
                                        <p:cTn id="26" dur="250" fill="hold"/>
                                        <p:tgtEl>
                                          <p:spTgt spid="8"/>
                                        </p:tgtEl>
                                        <p:attrNameLst>
                                          <p:attrName>ppt_w</p:attrName>
                                        </p:attrNameLst>
                                      </p:cBhvr>
                                      <p:tavLst>
                                        <p:tav tm="0">
                                          <p:val>
                                            <p:fltVal val="0"/>
                                          </p:val>
                                        </p:tav>
                                        <p:tav tm="100000">
                                          <p:val>
                                            <p:strVal val="#ppt_w"/>
                                          </p:val>
                                        </p:tav>
                                      </p:tavLst>
                                    </p:anim>
                                    <p:anim calcmode="lin" valueType="num">
                                      <p:cBhvr>
                                        <p:cTn id="27" dur="250" fill="hold"/>
                                        <p:tgtEl>
                                          <p:spTgt spid="8"/>
                                        </p:tgtEl>
                                        <p:attrNameLst>
                                          <p:attrName>ppt_h</p:attrName>
                                        </p:attrNameLst>
                                      </p:cBhvr>
                                      <p:tavLst>
                                        <p:tav tm="0">
                                          <p:val>
                                            <p:fltVal val="0"/>
                                          </p:val>
                                        </p:tav>
                                        <p:tav tm="100000">
                                          <p:val>
                                            <p:strVal val="#ppt_h"/>
                                          </p:val>
                                        </p:tav>
                                      </p:tavLst>
                                    </p:anim>
                                  </p:childTnLst>
                                </p:cTn>
                              </p:par>
                              <p:par>
                                <p:cTn id="28" presetID="10" presetClass="entr" presetSubtype="0" fill="hold" grpId="0" nodeType="withEffect">
                                  <p:stCondLst>
                                    <p:cond delay="0"/>
                                  </p:stCondLst>
                                  <p:childTnLst>
                                    <p:set>
                                      <p:cBhvr>
                                        <p:cTn id="29" dur="1" fill="hold">
                                          <p:stCondLst>
                                            <p:cond delay="0"/>
                                          </p:stCondLst>
                                        </p:cTn>
                                        <p:tgtEl>
                                          <p:spTgt spid="25"/>
                                        </p:tgtEl>
                                        <p:attrNameLst>
                                          <p:attrName>style.visibility</p:attrName>
                                        </p:attrNameLst>
                                      </p:cBhvr>
                                      <p:to>
                                        <p:strVal val="visible"/>
                                      </p:to>
                                    </p:set>
                                    <p:animEffect transition="in" filter="fade">
                                      <p:cBhvr>
                                        <p:cTn id="30" dur="250"/>
                                        <p:tgtEl>
                                          <p:spTgt spid="25"/>
                                        </p:tgtEl>
                                      </p:cBhvr>
                                    </p:animEffect>
                                  </p:childTnLst>
                                </p:cTn>
                              </p:par>
                              <p:par>
                                <p:cTn id="31" presetID="10" presetClass="entr" presetSubtype="0" fill="hold" nodeType="withEffect">
                                  <p:stCondLst>
                                    <p:cond delay="0"/>
                                  </p:stCondLst>
                                  <p:childTnLst>
                                    <p:set>
                                      <p:cBhvr>
                                        <p:cTn id="32" dur="1" fill="hold">
                                          <p:stCondLst>
                                            <p:cond delay="0"/>
                                          </p:stCondLst>
                                        </p:cTn>
                                        <p:tgtEl>
                                          <p:spTgt spid="68"/>
                                        </p:tgtEl>
                                        <p:attrNameLst>
                                          <p:attrName>style.visibility</p:attrName>
                                        </p:attrNameLst>
                                      </p:cBhvr>
                                      <p:to>
                                        <p:strVal val="visible"/>
                                      </p:to>
                                    </p:set>
                                    <p:animEffect transition="in" filter="fade">
                                      <p:cBhvr>
                                        <p:cTn id="33" dur="250"/>
                                        <p:tgtEl>
                                          <p:spTgt spid="68"/>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00"/>
                                        </p:tgtEl>
                                        <p:attrNameLst>
                                          <p:attrName>style.visibility</p:attrName>
                                        </p:attrNameLst>
                                      </p:cBhvr>
                                      <p:to>
                                        <p:strVal val="visible"/>
                                      </p:to>
                                    </p:set>
                                    <p:animEffect transition="in" filter="fade">
                                      <p:cBhvr>
                                        <p:cTn id="36" dur="250"/>
                                        <p:tgtEl>
                                          <p:spTgt spid="100"/>
                                        </p:tgtEl>
                                      </p:cBhvr>
                                    </p:animEffect>
                                  </p:childTnLst>
                                </p:cTn>
                              </p:par>
                            </p:childTnLst>
                          </p:cTn>
                        </p:par>
                        <p:par>
                          <p:cTn id="37" fill="hold">
                            <p:stCondLst>
                              <p:cond delay="1500"/>
                            </p:stCondLst>
                            <p:childTnLst>
                              <p:par>
                                <p:cTn id="38" presetID="23" presetClass="entr" presetSubtype="16" fill="hold" nodeType="afterEffect">
                                  <p:stCondLst>
                                    <p:cond delay="0"/>
                                  </p:stCondLst>
                                  <p:childTnLst>
                                    <p:set>
                                      <p:cBhvr>
                                        <p:cTn id="39" dur="1" fill="hold">
                                          <p:stCondLst>
                                            <p:cond delay="0"/>
                                          </p:stCondLst>
                                        </p:cTn>
                                        <p:tgtEl>
                                          <p:spTgt spid="2"/>
                                        </p:tgtEl>
                                        <p:attrNameLst>
                                          <p:attrName>style.visibility</p:attrName>
                                        </p:attrNameLst>
                                      </p:cBhvr>
                                      <p:to>
                                        <p:strVal val="visible"/>
                                      </p:to>
                                    </p:set>
                                    <p:anim calcmode="lin" valueType="num">
                                      <p:cBhvr>
                                        <p:cTn id="40" dur="250" fill="hold"/>
                                        <p:tgtEl>
                                          <p:spTgt spid="2"/>
                                        </p:tgtEl>
                                        <p:attrNameLst>
                                          <p:attrName>ppt_w</p:attrName>
                                        </p:attrNameLst>
                                      </p:cBhvr>
                                      <p:tavLst>
                                        <p:tav tm="0">
                                          <p:val>
                                            <p:fltVal val="0"/>
                                          </p:val>
                                        </p:tav>
                                        <p:tav tm="100000">
                                          <p:val>
                                            <p:strVal val="#ppt_w"/>
                                          </p:val>
                                        </p:tav>
                                      </p:tavLst>
                                    </p:anim>
                                    <p:anim calcmode="lin" valueType="num">
                                      <p:cBhvr>
                                        <p:cTn id="41" dur="250" fill="hold"/>
                                        <p:tgtEl>
                                          <p:spTgt spid="2"/>
                                        </p:tgtEl>
                                        <p:attrNameLst>
                                          <p:attrName>ppt_h</p:attrName>
                                        </p:attrNameLst>
                                      </p:cBhvr>
                                      <p:tavLst>
                                        <p:tav tm="0">
                                          <p:val>
                                            <p:fltVal val="0"/>
                                          </p:val>
                                        </p:tav>
                                        <p:tav tm="100000">
                                          <p:val>
                                            <p:strVal val="#ppt_h"/>
                                          </p:val>
                                        </p:tav>
                                      </p:tavLst>
                                    </p:anim>
                                  </p:childTnLst>
                                </p:cTn>
                              </p:par>
                              <p:par>
                                <p:cTn id="42" presetID="10" presetClass="entr" presetSubtype="0" fill="hold" nodeType="withEffect">
                                  <p:stCondLst>
                                    <p:cond delay="0"/>
                                  </p:stCondLst>
                                  <p:childTnLst>
                                    <p:set>
                                      <p:cBhvr>
                                        <p:cTn id="43" dur="1" fill="hold">
                                          <p:stCondLst>
                                            <p:cond delay="0"/>
                                          </p:stCondLst>
                                        </p:cTn>
                                        <p:tgtEl>
                                          <p:spTgt spid="60"/>
                                        </p:tgtEl>
                                        <p:attrNameLst>
                                          <p:attrName>style.visibility</p:attrName>
                                        </p:attrNameLst>
                                      </p:cBhvr>
                                      <p:to>
                                        <p:strVal val="visible"/>
                                      </p:to>
                                    </p:set>
                                    <p:animEffect transition="in" filter="fade">
                                      <p:cBhvr>
                                        <p:cTn id="44" dur="250"/>
                                        <p:tgtEl>
                                          <p:spTgt spid="60"/>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fade">
                                      <p:cBhvr>
                                        <p:cTn id="47" dur="250"/>
                                        <p:tgtEl>
                                          <p:spTgt spid="21"/>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99"/>
                                        </p:tgtEl>
                                        <p:attrNameLst>
                                          <p:attrName>style.visibility</p:attrName>
                                        </p:attrNameLst>
                                      </p:cBhvr>
                                      <p:to>
                                        <p:strVal val="visible"/>
                                      </p:to>
                                    </p:set>
                                    <p:animEffect transition="in" filter="fade">
                                      <p:cBhvr>
                                        <p:cTn id="50" dur="250"/>
                                        <p:tgtEl>
                                          <p:spTgt spid="99"/>
                                        </p:tgtEl>
                                      </p:cBhvr>
                                    </p:animEffect>
                                  </p:childTnLst>
                                </p:cTn>
                              </p:par>
                            </p:childTnLst>
                          </p:cTn>
                        </p:par>
                        <p:par>
                          <p:cTn id="51" fill="hold">
                            <p:stCondLst>
                              <p:cond delay="2000"/>
                            </p:stCondLst>
                            <p:childTnLst>
                              <p:par>
                                <p:cTn id="52" presetID="23" presetClass="entr" presetSubtype="16" fill="hold" nodeType="afterEffect">
                                  <p:stCondLst>
                                    <p:cond delay="0"/>
                                  </p:stCondLst>
                                  <p:childTnLst>
                                    <p:set>
                                      <p:cBhvr>
                                        <p:cTn id="53" dur="1" fill="hold">
                                          <p:stCondLst>
                                            <p:cond delay="0"/>
                                          </p:stCondLst>
                                        </p:cTn>
                                        <p:tgtEl>
                                          <p:spTgt spid="11"/>
                                        </p:tgtEl>
                                        <p:attrNameLst>
                                          <p:attrName>style.visibility</p:attrName>
                                        </p:attrNameLst>
                                      </p:cBhvr>
                                      <p:to>
                                        <p:strVal val="visible"/>
                                      </p:to>
                                    </p:set>
                                    <p:anim calcmode="lin" valueType="num">
                                      <p:cBhvr>
                                        <p:cTn id="54" dur="250" fill="hold"/>
                                        <p:tgtEl>
                                          <p:spTgt spid="11"/>
                                        </p:tgtEl>
                                        <p:attrNameLst>
                                          <p:attrName>ppt_w</p:attrName>
                                        </p:attrNameLst>
                                      </p:cBhvr>
                                      <p:tavLst>
                                        <p:tav tm="0">
                                          <p:val>
                                            <p:fltVal val="0"/>
                                          </p:val>
                                        </p:tav>
                                        <p:tav tm="100000">
                                          <p:val>
                                            <p:strVal val="#ppt_w"/>
                                          </p:val>
                                        </p:tav>
                                      </p:tavLst>
                                    </p:anim>
                                    <p:anim calcmode="lin" valueType="num">
                                      <p:cBhvr>
                                        <p:cTn id="55" dur="250" fill="hold"/>
                                        <p:tgtEl>
                                          <p:spTgt spid="11"/>
                                        </p:tgtEl>
                                        <p:attrNameLst>
                                          <p:attrName>ppt_h</p:attrName>
                                        </p:attrNameLst>
                                      </p:cBhvr>
                                      <p:tavLst>
                                        <p:tav tm="0">
                                          <p:val>
                                            <p:fltVal val="0"/>
                                          </p:val>
                                        </p:tav>
                                        <p:tav tm="100000">
                                          <p:val>
                                            <p:strVal val="#ppt_h"/>
                                          </p:val>
                                        </p:tav>
                                      </p:tavLst>
                                    </p:anim>
                                  </p:childTnLst>
                                </p:cTn>
                              </p:par>
                              <p:par>
                                <p:cTn id="56" presetID="10" presetClass="entr" presetSubtype="0" fill="hold" grpId="0" nodeType="withEffect">
                                  <p:stCondLst>
                                    <p:cond delay="0"/>
                                  </p:stCondLst>
                                  <p:childTnLst>
                                    <p:set>
                                      <p:cBhvr>
                                        <p:cTn id="57" dur="1" fill="hold">
                                          <p:stCondLst>
                                            <p:cond delay="0"/>
                                          </p:stCondLst>
                                        </p:cTn>
                                        <p:tgtEl>
                                          <p:spTgt spid="23"/>
                                        </p:tgtEl>
                                        <p:attrNameLst>
                                          <p:attrName>style.visibility</p:attrName>
                                        </p:attrNameLst>
                                      </p:cBhvr>
                                      <p:to>
                                        <p:strVal val="visible"/>
                                      </p:to>
                                    </p:set>
                                    <p:animEffect transition="in" filter="fade">
                                      <p:cBhvr>
                                        <p:cTn id="58" dur="250"/>
                                        <p:tgtEl>
                                          <p:spTgt spid="23"/>
                                        </p:tgtEl>
                                      </p:cBhvr>
                                    </p:animEffect>
                                  </p:childTnLst>
                                </p:cTn>
                              </p:par>
                              <p:par>
                                <p:cTn id="59" presetID="10" presetClass="entr" presetSubtype="0" fill="hold" nodeType="withEffect">
                                  <p:stCondLst>
                                    <p:cond delay="0"/>
                                  </p:stCondLst>
                                  <p:childTnLst>
                                    <p:set>
                                      <p:cBhvr>
                                        <p:cTn id="60" dur="1" fill="hold">
                                          <p:stCondLst>
                                            <p:cond delay="0"/>
                                          </p:stCondLst>
                                        </p:cTn>
                                        <p:tgtEl>
                                          <p:spTgt spid="91"/>
                                        </p:tgtEl>
                                        <p:attrNameLst>
                                          <p:attrName>style.visibility</p:attrName>
                                        </p:attrNameLst>
                                      </p:cBhvr>
                                      <p:to>
                                        <p:strVal val="visible"/>
                                      </p:to>
                                    </p:set>
                                    <p:animEffect transition="in" filter="fade">
                                      <p:cBhvr>
                                        <p:cTn id="61" dur="250"/>
                                        <p:tgtEl>
                                          <p:spTgt spid="91"/>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102"/>
                                        </p:tgtEl>
                                        <p:attrNameLst>
                                          <p:attrName>style.visibility</p:attrName>
                                        </p:attrNameLst>
                                      </p:cBhvr>
                                      <p:to>
                                        <p:strVal val="visible"/>
                                      </p:to>
                                    </p:set>
                                    <p:animEffect transition="in" filter="fade">
                                      <p:cBhvr>
                                        <p:cTn id="64" dur="250"/>
                                        <p:tgtEl>
                                          <p:spTgt spid="1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9" grpId="0"/>
      <p:bldP spid="21" grpId="0"/>
      <p:bldP spid="23" grpId="0"/>
      <p:bldP spid="25" grpId="0"/>
      <p:bldP spid="99" grpId="0"/>
      <p:bldP spid="100" grpId="0"/>
      <p:bldP spid="101" grpId="0"/>
      <p:bldP spid="102" grpId="0"/>
    </p:bldLst>
  </p:timing>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cxnSp>
        <p:nvCxnSpPr>
          <p:cNvPr id="88" name="直接连接符 87"/>
          <p:cNvCxnSpPr/>
          <p:nvPr/>
        </p:nvCxnSpPr>
        <p:spPr>
          <a:xfrm>
            <a:off x="8212398" y="3831378"/>
            <a:ext cx="261450" cy="1"/>
          </a:xfrm>
          <a:prstGeom prst="line">
            <a:avLst/>
          </a:prstGeom>
          <a:ln>
            <a:solidFill>
              <a:schemeClr val="tx2">
                <a:lumMod val="65000"/>
                <a:lumOff val="35000"/>
              </a:schemeClr>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89" name="直接连接符 88"/>
          <p:cNvCxnSpPr/>
          <p:nvPr/>
        </p:nvCxnSpPr>
        <p:spPr>
          <a:xfrm flipV="1">
            <a:off x="7467364" y="2513904"/>
            <a:ext cx="1010353" cy="1"/>
          </a:xfrm>
          <a:prstGeom prst="line">
            <a:avLst/>
          </a:prstGeom>
          <a:ln>
            <a:solidFill>
              <a:schemeClr val="tx2">
                <a:lumMod val="65000"/>
                <a:lumOff val="35000"/>
              </a:schemeClr>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90" name="直接连接符 89"/>
          <p:cNvCxnSpPr/>
          <p:nvPr/>
        </p:nvCxnSpPr>
        <p:spPr>
          <a:xfrm flipV="1">
            <a:off x="7467364" y="5158195"/>
            <a:ext cx="1010353" cy="1"/>
          </a:xfrm>
          <a:prstGeom prst="line">
            <a:avLst/>
          </a:prstGeom>
          <a:ln>
            <a:solidFill>
              <a:schemeClr val="tx2">
                <a:lumMod val="65000"/>
                <a:lumOff val="35000"/>
              </a:schemeClr>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86" name="直接连接符 85"/>
          <p:cNvCxnSpPr/>
          <p:nvPr/>
        </p:nvCxnSpPr>
        <p:spPr>
          <a:xfrm flipH="1">
            <a:off x="3672296" y="3831378"/>
            <a:ext cx="261450" cy="1"/>
          </a:xfrm>
          <a:prstGeom prst="line">
            <a:avLst/>
          </a:prstGeom>
          <a:ln>
            <a:solidFill>
              <a:schemeClr val="tx2">
                <a:lumMod val="65000"/>
                <a:lumOff val="35000"/>
              </a:schemeClr>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84" name="直接连接符 83"/>
          <p:cNvCxnSpPr>
            <a:stCxn id="34" idx="2"/>
          </p:cNvCxnSpPr>
          <p:nvPr/>
        </p:nvCxnSpPr>
        <p:spPr>
          <a:xfrm flipH="1">
            <a:off x="3655722" y="2513905"/>
            <a:ext cx="1010353" cy="6755"/>
          </a:xfrm>
          <a:prstGeom prst="line">
            <a:avLst/>
          </a:prstGeom>
          <a:ln>
            <a:solidFill>
              <a:schemeClr val="tx2">
                <a:lumMod val="65000"/>
                <a:lumOff val="35000"/>
              </a:schemeClr>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61" name="文本框 60"/>
          <p:cNvSpPr txBox="1"/>
          <p:nvPr/>
        </p:nvSpPr>
        <p:spPr>
          <a:xfrm>
            <a:off x="1617182" y="2234041"/>
            <a:ext cx="2031325" cy="646331"/>
          </a:xfrm>
          <a:prstGeom prst="rect">
            <a:avLst/>
          </a:prstGeom>
          <a:noFill/>
        </p:spPr>
        <p:txBody>
          <a:bodyPr wrap="none" rtlCol="0">
            <a:spAutoFit/>
          </a:bodyPr>
          <a:lstStyle/>
          <a:p>
            <a:r>
              <a:rPr lang="zh-CN" altLang="en-US" dirty="0">
                <a:solidFill>
                  <a:schemeClr val="tx1">
                    <a:lumMod val="75000"/>
                    <a:lumOff val="25000"/>
                  </a:schemeClr>
                </a:solidFill>
                <a:ea typeface="方正正中黑简体" panose="02000000000000000000" pitchFamily="2" charset="-122"/>
                <a:sym typeface="+mn-lt"/>
              </a:rPr>
              <a:t>点击添加标题文字</a:t>
            </a:r>
            <a:endParaRPr lang="en-US" altLang="zh-CN" dirty="0">
              <a:solidFill>
                <a:schemeClr val="tx1">
                  <a:lumMod val="75000"/>
                  <a:lumOff val="25000"/>
                </a:schemeClr>
              </a:solidFill>
              <a:ea typeface="方正正中黑简体" panose="02000000000000000000" pitchFamily="2" charset="-122"/>
              <a:sym typeface="+mn-lt"/>
            </a:endParaRPr>
          </a:p>
          <a:p>
            <a:r>
              <a:rPr lang="zh-CN" altLang="en-US" dirty="0">
                <a:solidFill>
                  <a:schemeClr val="tx1">
                    <a:lumMod val="75000"/>
                    <a:lumOff val="25000"/>
                  </a:schemeClr>
                </a:solidFill>
                <a:ea typeface="方正正中黑简体" panose="02000000000000000000" pitchFamily="2" charset="-122"/>
                <a:sym typeface="+mn-lt"/>
              </a:rPr>
              <a:t>点击添加标题文字</a:t>
            </a:r>
          </a:p>
        </p:txBody>
      </p:sp>
      <p:sp>
        <p:nvSpPr>
          <p:cNvPr id="62" name="文本框 61"/>
          <p:cNvSpPr txBox="1"/>
          <p:nvPr/>
        </p:nvSpPr>
        <p:spPr>
          <a:xfrm>
            <a:off x="1617182" y="3552009"/>
            <a:ext cx="2031325" cy="646331"/>
          </a:xfrm>
          <a:prstGeom prst="rect">
            <a:avLst/>
          </a:prstGeom>
          <a:noFill/>
        </p:spPr>
        <p:txBody>
          <a:bodyPr wrap="none" rtlCol="0">
            <a:spAutoFit/>
          </a:bodyPr>
          <a:lstStyle>
            <a:defPPr>
              <a:defRPr lang="zh-CN"/>
            </a:defPPr>
            <a:lvl1pPr>
              <a:defRPr>
                <a:solidFill>
                  <a:schemeClr val="tx2">
                    <a:lumMod val="65000"/>
                    <a:lumOff val="35000"/>
                  </a:schemeClr>
                </a:solidFill>
                <a:latin typeface="时尚中黑简体" panose="01010104010101010101" pitchFamily="2" charset="-122"/>
                <a:ea typeface="时尚中黑简体" panose="01010104010101010101" pitchFamily="2" charset="-122"/>
              </a:defRPr>
            </a:lvl1pPr>
          </a:lstStyle>
          <a:p>
            <a:r>
              <a:rPr lang="zh-CN" altLang="en-US" dirty="0">
                <a:solidFill>
                  <a:schemeClr val="tx1">
                    <a:lumMod val="75000"/>
                    <a:lumOff val="25000"/>
                  </a:schemeClr>
                </a:solidFill>
                <a:latin typeface="+mn-lt"/>
                <a:ea typeface="方正正中黑简体" panose="02000000000000000000" pitchFamily="2" charset="-122"/>
                <a:sym typeface="+mn-lt"/>
              </a:rPr>
              <a:t>点击添加标题文字</a:t>
            </a:r>
            <a:endParaRPr lang="en-US" altLang="zh-CN" dirty="0">
              <a:solidFill>
                <a:schemeClr val="tx1">
                  <a:lumMod val="75000"/>
                  <a:lumOff val="25000"/>
                </a:schemeClr>
              </a:solidFill>
              <a:latin typeface="+mn-lt"/>
              <a:ea typeface="方正正中黑简体" panose="02000000000000000000" pitchFamily="2" charset="-122"/>
              <a:sym typeface="+mn-lt"/>
            </a:endParaRPr>
          </a:p>
          <a:p>
            <a:r>
              <a:rPr lang="zh-CN" altLang="en-US" dirty="0">
                <a:solidFill>
                  <a:schemeClr val="tx1">
                    <a:lumMod val="75000"/>
                    <a:lumOff val="25000"/>
                  </a:schemeClr>
                </a:solidFill>
                <a:latin typeface="+mn-lt"/>
                <a:ea typeface="方正正中黑简体" panose="02000000000000000000" pitchFamily="2" charset="-122"/>
                <a:sym typeface="+mn-lt"/>
              </a:rPr>
              <a:t>点击添加标题文字</a:t>
            </a:r>
          </a:p>
        </p:txBody>
      </p:sp>
      <p:sp>
        <p:nvSpPr>
          <p:cNvPr id="63" name="文本框 62"/>
          <p:cNvSpPr txBox="1"/>
          <p:nvPr/>
        </p:nvSpPr>
        <p:spPr>
          <a:xfrm>
            <a:off x="1617182" y="4869977"/>
            <a:ext cx="2031325" cy="646331"/>
          </a:xfrm>
          <a:prstGeom prst="rect">
            <a:avLst/>
          </a:prstGeom>
          <a:noFill/>
        </p:spPr>
        <p:txBody>
          <a:bodyPr wrap="none" rtlCol="0">
            <a:spAutoFit/>
          </a:bodyPr>
          <a:lstStyle>
            <a:defPPr>
              <a:defRPr lang="zh-CN"/>
            </a:defPPr>
            <a:lvl1pPr>
              <a:defRPr>
                <a:solidFill>
                  <a:schemeClr val="tx2">
                    <a:lumMod val="65000"/>
                    <a:lumOff val="35000"/>
                  </a:schemeClr>
                </a:solidFill>
                <a:latin typeface="时尚中黑简体" panose="01010104010101010101" pitchFamily="2" charset="-122"/>
                <a:ea typeface="时尚中黑简体" panose="01010104010101010101" pitchFamily="2" charset="-122"/>
              </a:defRPr>
            </a:lvl1pPr>
          </a:lstStyle>
          <a:p>
            <a:r>
              <a:rPr lang="zh-CN" altLang="en-US" dirty="0">
                <a:solidFill>
                  <a:schemeClr val="tx1">
                    <a:lumMod val="75000"/>
                    <a:lumOff val="25000"/>
                  </a:schemeClr>
                </a:solidFill>
                <a:latin typeface="+mn-lt"/>
                <a:ea typeface="方正正中黑简体" panose="02000000000000000000" pitchFamily="2" charset="-122"/>
                <a:sym typeface="+mn-lt"/>
              </a:rPr>
              <a:t>点击添加标题文字</a:t>
            </a:r>
            <a:endParaRPr lang="en-US" altLang="zh-CN" dirty="0">
              <a:solidFill>
                <a:schemeClr val="tx1">
                  <a:lumMod val="75000"/>
                  <a:lumOff val="25000"/>
                </a:schemeClr>
              </a:solidFill>
              <a:latin typeface="+mn-lt"/>
              <a:ea typeface="方正正中黑简体" panose="02000000000000000000" pitchFamily="2" charset="-122"/>
              <a:sym typeface="+mn-lt"/>
            </a:endParaRPr>
          </a:p>
          <a:p>
            <a:r>
              <a:rPr lang="zh-CN" altLang="en-US" dirty="0">
                <a:solidFill>
                  <a:schemeClr val="tx1">
                    <a:lumMod val="75000"/>
                    <a:lumOff val="25000"/>
                  </a:schemeClr>
                </a:solidFill>
                <a:latin typeface="+mn-lt"/>
                <a:ea typeface="方正正中黑简体" panose="02000000000000000000" pitchFamily="2" charset="-122"/>
                <a:sym typeface="+mn-lt"/>
              </a:rPr>
              <a:t>点击添加标题文字</a:t>
            </a:r>
          </a:p>
        </p:txBody>
      </p:sp>
      <p:sp>
        <p:nvSpPr>
          <p:cNvPr id="64" name="文本框 63"/>
          <p:cNvSpPr txBox="1"/>
          <p:nvPr/>
        </p:nvSpPr>
        <p:spPr>
          <a:xfrm>
            <a:off x="8451355" y="2234041"/>
            <a:ext cx="2031325" cy="646331"/>
          </a:xfrm>
          <a:prstGeom prst="rect">
            <a:avLst/>
          </a:prstGeom>
          <a:noFill/>
        </p:spPr>
        <p:txBody>
          <a:bodyPr wrap="none" rtlCol="0">
            <a:spAutoFit/>
          </a:bodyPr>
          <a:lstStyle>
            <a:defPPr>
              <a:defRPr lang="zh-CN"/>
            </a:defPPr>
            <a:lvl1pPr>
              <a:defRPr>
                <a:solidFill>
                  <a:schemeClr val="tx2">
                    <a:lumMod val="65000"/>
                    <a:lumOff val="35000"/>
                  </a:schemeClr>
                </a:solidFill>
                <a:latin typeface="时尚中黑简体" panose="01010104010101010101" pitchFamily="2" charset="-122"/>
                <a:ea typeface="时尚中黑简体" panose="01010104010101010101" pitchFamily="2" charset="-122"/>
              </a:defRPr>
            </a:lvl1pPr>
          </a:lstStyle>
          <a:p>
            <a:r>
              <a:rPr lang="zh-CN" altLang="en-US" dirty="0">
                <a:solidFill>
                  <a:schemeClr val="tx1">
                    <a:lumMod val="75000"/>
                    <a:lumOff val="25000"/>
                  </a:schemeClr>
                </a:solidFill>
                <a:latin typeface="+mn-lt"/>
                <a:ea typeface="方正正中黑简体" panose="02000000000000000000" pitchFamily="2" charset="-122"/>
                <a:sym typeface="+mn-lt"/>
              </a:rPr>
              <a:t>点击添加标题文字</a:t>
            </a:r>
            <a:endParaRPr lang="en-US" altLang="zh-CN" dirty="0">
              <a:solidFill>
                <a:schemeClr val="tx1">
                  <a:lumMod val="75000"/>
                  <a:lumOff val="25000"/>
                </a:schemeClr>
              </a:solidFill>
              <a:latin typeface="+mn-lt"/>
              <a:ea typeface="方正正中黑简体" panose="02000000000000000000" pitchFamily="2" charset="-122"/>
              <a:sym typeface="+mn-lt"/>
            </a:endParaRPr>
          </a:p>
          <a:p>
            <a:r>
              <a:rPr lang="zh-CN" altLang="en-US" dirty="0">
                <a:solidFill>
                  <a:schemeClr val="tx1">
                    <a:lumMod val="75000"/>
                    <a:lumOff val="25000"/>
                  </a:schemeClr>
                </a:solidFill>
                <a:latin typeface="+mn-lt"/>
                <a:ea typeface="方正正中黑简体" panose="02000000000000000000" pitchFamily="2" charset="-122"/>
                <a:sym typeface="+mn-lt"/>
              </a:rPr>
              <a:t>点击添加标题文字</a:t>
            </a:r>
          </a:p>
        </p:txBody>
      </p:sp>
      <p:sp>
        <p:nvSpPr>
          <p:cNvPr id="65" name="文本框 64"/>
          <p:cNvSpPr txBox="1"/>
          <p:nvPr/>
        </p:nvSpPr>
        <p:spPr>
          <a:xfrm>
            <a:off x="8451355" y="3552009"/>
            <a:ext cx="2031325" cy="646331"/>
          </a:xfrm>
          <a:prstGeom prst="rect">
            <a:avLst/>
          </a:prstGeom>
          <a:noFill/>
        </p:spPr>
        <p:txBody>
          <a:bodyPr wrap="none" rtlCol="0">
            <a:spAutoFit/>
          </a:bodyPr>
          <a:lstStyle>
            <a:defPPr>
              <a:defRPr lang="zh-CN"/>
            </a:defPPr>
            <a:lvl1pPr>
              <a:defRPr>
                <a:solidFill>
                  <a:schemeClr val="tx2">
                    <a:lumMod val="65000"/>
                    <a:lumOff val="35000"/>
                  </a:schemeClr>
                </a:solidFill>
                <a:latin typeface="时尚中黑简体" panose="01010104010101010101" pitchFamily="2" charset="-122"/>
                <a:ea typeface="时尚中黑简体" panose="01010104010101010101" pitchFamily="2" charset="-122"/>
              </a:defRPr>
            </a:lvl1pPr>
          </a:lstStyle>
          <a:p>
            <a:r>
              <a:rPr lang="zh-CN" altLang="en-US" dirty="0">
                <a:solidFill>
                  <a:schemeClr val="tx1">
                    <a:lumMod val="75000"/>
                    <a:lumOff val="25000"/>
                  </a:schemeClr>
                </a:solidFill>
                <a:latin typeface="+mn-lt"/>
                <a:ea typeface="方正正中黑简体" panose="02000000000000000000" pitchFamily="2" charset="-122"/>
                <a:sym typeface="+mn-lt"/>
              </a:rPr>
              <a:t>点击添加标题文字</a:t>
            </a:r>
            <a:endParaRPr lang="en-US" altLang="zh-CN" dirty="0">
              <a:solidFill>
                <a:schemeClr val="tx1">
                  <a:lumMod val="75000"/>
                  <a:lumOff val="25000"/>
                </a:schemeClr>
              </a:solidFill>
              <a:latin typeface="+mn-lt"/>
              <a:ea typeface="方正正中黑简体" panose="02000000000000000000" pitchFamily="2" charset="-122"/>
              <a:sym typeface="+mn-lt"/>
            </a:endParaRPr>
          </a:p>
          <a:p>
            <a:r>
              <a:rPr lang="zh-CN" altLang="en-US" dirty="0">
                <a:solidFill>
                  <a:schemeClr val="tx1">
                    <a:lumMod val="75000"/>
                    <a:lumOff val="25000"/>
                  </a:schemeClr>
                </a:solidFill>
                <a:latin typeface="+mn-lt"/>
                <a:ea typeface="方正正中黑简体" panose="02000000000000000000" pitchFamily="2" charset="-122"/>
                <a:sym typeface="+mn-lt"/>
              </a:rPr>
              <a:t>点击添加标题文字</a:t>
            </a:r>
          </a:p>
        </p:txBody>
      </p:sp>
      <p:sp>
        <p:nvSpPr>
          <p:cNvPr id="66" name="文本框 65"/>
          <p:cNvSpPr txBox="1"/>
          <p:nvPr/>
        </p:nvSpPr>
        <p:spPr>
          <a:xfrm>
            <a:off x="8451355" y="4869977"/>
            <a:ext cx="2031325" cy="646331"/>
          </a:xfrm>
          <a:prstGeom prst="rect">
            <a:avLst/>
          </a:prstGeom>
          <a:noFill/>
        </p:spPr>
        <p:txBody>
          <a:bodyPr wrap="none" rtlCol="0">
            <a:spAutoFit/>
          </a:bodyPr>
          <a:lstStyle>
            <a:defPPr>
              <a:defRPr lang="zh-CN"/>
            </a:defPPr>
            <a:lvl1pPr>
              <a:defRPr>
                <a:solidFill>
                  <a:schemeClr val="tx2">
                    <a:lumMod val="65000"/>
                    <a:lumOff val="35000"/>
                  </a:schemeClr>
                </a:solidFill>
                <a:latin typeface="时尚中黑简体" panose="01010104010101010101" pitchFamily="2" charset="-122"/>
                <a:ea typeface="时尚中黑简体" panose="01010104010101010101" pitchFamily="2" charset="-122"/>
              </a:defRPr>
            </a:lvl1pPr>
          </a:lstStyle>
          <a:p>
            <a:r>
              <a:rPr lang="zh-CN" altLang="en-US" dirty="0">
                <a:solidFill>
                  <a:schemeClr val="tx1">
                    <a:lumMod val="75000"/>
                    <a:lumOff val="25000"/>
                  </a:schemeClr>
                </a:solidFill>
                <a:latin typeface="+mn-lt"/>
                <a:ea typeface="方正正中黑简体" panose="02000000000000000000" pitchFamily="2" charset="-122"/>
                <a:sym typeface="+mn-lt"/>
              </a:rPr>
              <a:t>点击添加标题文字</a:t>
            </a:r>
            <a:endParaRPr lang="en-US" altLang="zh-CN" dirty="0">
              <a:solidFill>
                <a:schemeClr val="tx1">
                  <a:lumMod val="75000"/>
                  <a:lumOff val="25000"/>
                </a:schemeClr>
              </a:solidFill>
              <a:latin typeface="+mn-lt"/>
              <a:ea typeface="方正正中黑简体" panose="02000000000000000000" pitchFamily="2" charset="-122"/>
              <a:sym typeface="+mn-lt"/>
            </a:endParaRPr>
          </a:p>
          <a:p>
            <a:r>
              <a:rPr lang="zh-CN" altLang="en-US" dirty="0">
                <a:solidFill>
                  <a:schemeClr val="tx1">
                    <a:lumMod val="75000"/>
                    <a:lumOff val="25000"/>
                  </a:schemeClr>
                </a:solidFill>
                <a:latin typeface="+mn-lt"/>
                <a:ea typeface="方正正中黑简体" panose="02000000000000000000" pitchFamily="2" charset="-122"/>
                <a:sym typeface="+mn-lt"/>
              </a:rPr>
              <a:t>点击添加标题文字</a:t>
            </a:r>
          </a:p>
        </p:txBody>
      </p:sp>
      <p:sp>
        <p:nvSpPr>
          <p:cNvPr id="26" name="椭圆 25"/>
          <p:cNvSpPr/>
          <p:nvPr/>
        </p:nvSpPr>
        <p:spPr>
          <a:xfrm>
            <a:off x="5427004" y="3164534"/>
            <a:ext cx="1334677" cy="1334677"/>
          </a:xfrm>
          <a:prstGeom prst="ellipse">
            <a:avLst/>
          </a:prstGeom>
          <a:gradFill flip="none" rotWithShape="1">
            <a:gsLst>
              <a:gs pos="0">
                <a:schemeClr val="bg1"/>
              </a:gs>
              <a:gs pos="100000">
                <a:schemeClr val="bg1">
                  <a:lumMod val="85000"/>
                </a:schemeClr>
              </a:gs>
            </a:gsLst>
            <a:lin ang="13500000" scaled="1"/>
            <a:tileRect/>
          </a:gradFill>
          <a:ln w="15875">
            <a:gradFill flip="none" rotWithShape="1">
              <a:gsLst>
                <a:gs pos="0">
                  <a:schemeClr val="bg1"/>
                </a:gs>
                <a:gs pos="100000">
                  <a:schemeClr val="bg1">
                    <a:lumMod val="50000"/>
                  </a:schemeClr>
                </a:gs>
              </a:gsLst>
              <a:lin ang="2700000" scaled="1"/>
              <a:tileRect/>
            </a:gradFill>
          </a:ln>
          <a:effectLst>
            <a:outerShdw blurRad="1016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ym typeface="+mn-lt"/>
            </a:endParaRPr>
          </a:p>
        </p:txBody>
      </p:sp>
      <p:sp>
        <p:nvSpPr>
          <p:cNvPr id="33" name="椭圆 32"/>
          <p:cNvSpPr/>
          <p:nvPr/>
        </p:nvSpPr>
        <p:spPr>
          <a:xfrm>
            <a:off x="3905145" y="3164534"/>
            <a:ext cx="1334677" cy="1334677"/>
          </a:xfrm>
          <a:prstGeom prst="ellipse">
            <a:avLst/>
          </a:prstGeom>
          <a:gradFill flip="none" rotWithShape="1">
            <a:gsLst>
              <a:gs pos="0">
                <a:schemeClr val="bg1"/>
              </a:gs>
              <a:gs pos="100000">
                <a:schemeClr val="bg1">
                  <a:lumMod val="85000"/>
                </a:schemeClr>
              </a:gs>
            </a:gsLst>
            <a:lin ang="13500000" scaled="1"/>
            <a:tileRect/>
          </a:gradFill>
          <a:ln w="15875">
            <a:gradFill flip="none" rotWithShape="1">
              <a:gsLst>
                <a:gs pos="0">
                  <a:schemeClr val="bg1"/>
                </a:gs>
                <a:gs pos="100000">
                  <a:schemeClr val="bg1">
                    <a:lumMod val="50000"/>
                  </a:schemeClr>
                </a:gs>
              </a:gsLst>
              <a:lin ang="2700000" scaled="1"/>
              <a:tileRect/>
            </a:gradFill>
          </a:ln>
          <a:effectLst>
            <a:outerShdw blurRad="1016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ym typeface="+mn-lt"/>
            </a:endParaRPr>
          </a:p>
        </p:txBody>
      </p:sp>
      <p:sp>
        <p:nvSpPr>
          <p:cNvPr id="34" name="椭圆 33"/>
          <p:cNvSpPr/>
          <p:nvPr/>
        </p:nvSpPr>
        <p:spPr>
          <a:xfrm>
            <a:off x="4666075" y="1846566"/>
            <a:ext cx="1334677" cy="1334677"/>
          </a:xfrm>
          <a:prstGeom prst="ellipse">
            <a:avLst/>
          </a:prstGeom>
          <a:gradFill flip="none" rotWithShape="1">
            <a:gsLst>
              <a:gs pos="0">
                <a:schemeClr val="bg1"/>
              </a:gs>
              <a:gs pos="100000">
                <a:schemeClr val="bg1">
                  <a:lumMod val="85000"/>
                </a:schemeClr>
              </a:gs>
            </a:gsLst>
            <a:lin ang="13500000" scaled="1"/>
            <a:tileRect/>
          </a:gradFill>
          <a:ln w="15875">
            <a:gradFill flip="none" rotWithShape="1">
              <a:gsLst>
                <a:gs pos="0">
                  <a:schemeClr val="bg1"/>
                </a:gs>
                <a:gs pos="100000">
                  <a:schemeClr val="bg1">
                    <a:lumMod val="50000"/>
                  </a:schemeClr>
                </a:gs>
              </a:gsLst>
              <a:lin ang="2700000" scaled="1"/>
              <a:tileRect/>
            </a:gradFill>
          </a:ln>
          <a:effectLst>
            <a:outerShdw blurRad="1016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ym typeface="+mn-lt"/>
            </a:endParaRPr>
          </a:p>
        </p:txBody>
      </p:sp>
      <p:sp>
        <p:nvSpPr>
          <p:cNvPr id="35" name="椭圆 34"/>
          <p:cNvSpPr/>
          <p:nvPr/>
        </p:nvSpPr>
        <p:spPr>
          <a:xfrm>
            <a:off x="6187933" y="1846566"/>
            <a:ext cx="1334677" cy="1334677"/>
          </a:xfrm>
          <a:prstGeom prst="ellipse">
            <a:avLst/>
          </a:prstGeom>
          <a:gradFill flip="none" rotWithShape="1">
            <a:gsLst>
              <a:gs pos="0">
                <a:schemeClr val="bg1"/>
              </a:gs>
              <a:gs pos="100000">
                <a:schemeClr val="bg1">
                  <a:lumMod val="85000"/>
                </a:schemeClr>
              </a:gs>
            </a:gsLst>
            <a:lin ang="13500000" scaled="1"/>
            <a:tileRect/>
          </a:gradFill>
          <a:ln w="15875">
            <a:gradFill flip="none" rotWithShape="1">
              <a:gsLst>
                <a:gs pos="0">
                  <a:schemeClr val="bg1"/>
                </a:gs>
                <a:gs pos="100000">
                  <a:schemeClr val="bg1">
                    <a:lumMod val="50000"/>
                  </a:schemeClr>
                </a:gs>
              </a:gsLst>
              <a:lin ang="2700000" scaled="1"/>
              <a:tileRect/>
            </a:gradFill>
          </a:ln>
          <a:effectLst>
            <a:outerShdw blurRad="1016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ym typeface="+mn-lt"/>
            </a:endParaRPr>
          </a:p>
        </p:txBody>
      </p:sp>
      <p:sp>
        <p:nvSpPr>
          <p:cNvPr id="36" name="椭圆 35"/>
          <p:cNvSpPr/>
          <p:nvPr/>
        </p:nvSpPr>
        <p:spPr>
          <a:xfrm>
            <a:off x="6948862" y="3164534"/>
            <a:ext cx="1334677" cy="1334677"/>
          </a:xfrm>
          <a:prstGeom prst="ellipse">
            <a:avLst/>
          </a:prstGeom>
          <a:gradFill flip="none" rotWithShape="1">
            <a:gsLst>
              <a:gs pos="0">
                <a:schemeClr val="bg1"/>
              </a:gs>
              <a:gs pos="100000">
                <a:schemeClr val="bg1">
                  <a:lumMod val="85000"/>
                </a:schemeClr>
              </a:gs>
            </a:gsLst>
            <a:lin ang="13500000" scaled="1"/>
            <a:tileRect/>
          </a:gradFill>
          <a:ln w="15875">
            <a:gradFill flip="none" rotWithShape="1">
              <a:gsLst>
                <a:gs pos="0">
                  <a:schemeClr val="bg1"/>
                </a:gs>
                <a:gs pos="100000">
                  <a:schemeClr val="bg1">
                    <a:lumMod val="50000"/>
                  </a:schemeClr>
                </a:gs>
              </a:gsLst>
              <a:lin ang="2700000" scaled="1"/>
              <a:tileRect/>
            </a:gradFill>
          </a:ln>
          <a:effectLst>
            <a:outerShdw blurRad="1016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ym typeface="+mn-lt"/>
            </a:endParaRPr>
          </a:p>
        </p:txBody>
      </p:sp>
      <p:sp>
        <p:nvSpPr>
          <p:cNvPr id="37" name="椭圆 36"/>
          <p:cNvSpPr/>
          <p:nvPr/>
        </p:nvSpPr>
        <p:spPr>
          <a:xfrm>
            <a:off x="6187933" y="4482502"/>
            <a:ext cx="1334677" cy="1334677"/>
          </a:xfrm>
          <a:prstGeom prst="ellipse">
            <a:avLst/>
          </a:prstGeom>
          <a:gradFill flip="none" rotWithShape="1">
            <a:gsLst>
              <a:gs pos="0">
                <a:schemeClr val="bg1"/>
              </a:gs>
              <a:gs pos="100000">
                <a:schemeClr val="bg1">
                  <a:lumMod val="85000"/>
                </a:schemeClr>
              </a:gs>
            </a:gsLst>
            <a:lin ang="13500000" scaled="1"/>
            <a:tileRect/>
          </a:gradFill>
          <a:ln w="15875">
            <a:gradFill flip="none" rotWithShape="1">
              <a:gsLst>
                <a:gs pos="0">
                  <a:schemeClr val="bg1"/>
                </a:gs>
                <a:gs pos="100000">
                  <a:schemeClr val="bg1">
                    <a:lumMod val="50000"/>
                  </a:schemeClr>
                </a:gs>
              </a:gsLst>
              <a:lin ang="2700000" scaled="1"/>
              <a:tileRect/>
            </a:gradFill>
          </a:ln>
          <a:effectLst>
            <a:outerShdw blurRad="1016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ym typeface="+mn-lt"/>
            </a:endParaRPr>
          </a:p>
        </p:txBody>
      </p:sp>
      <p:sp>
        <p:nvSpPr>
          <p:cNvPr id="38" name="椭圆 37"/>
          <p:cNvSpPr/>
          <p:nvPr/>
        </p:nvSpPr>
        <p:spPr>
          <a:xfrm>
            <a:off x="4666075" y="4482502"/>
            <a:ext cx="1334677" cy="1334677"/>
          </a:xfrm>
          <a:prstGeom prst="ellipse">
            <a:avLst/>
          </a:prstGeom>
          <a:gradFill flip="none" rotWithShape="1">
            <a:gsLst>
              <a:gs pos="0">
                <a:schemeClr val="bg1"/>
              </a:gs>
              <a:gs pos="100000">
                <a:schemeClr val="bg1">
                  <a:lumMod val="85000"/>
                </a:schemeClr>
              </a:gs>
            </a:gsLst>
            <a:lin ang="13500000" scaled="1"/>
            <a:tileRect/>
          </a:gradFill>
          <a:ln w="15875">
            <a:gradFill flip="none" rotWithShape="1">
              <a:gsLst>
                <a:gs pos="0">
                  <a:schemeClr val="bg1"/>
                </a:gs>
                <a:gs pos="100000">
                  <a:schemeClr val="bg1">
                    <a:lumMod val="50000"/>
                  </a:schemeClr>
                </a:gs>
              </a:gsLst>
              <a:lin ang="2700000" scaled="1"/>
              <a:tileRect/>
            </a:gradFill>
          </a:ln>
          <a:effectLst>
            <a:outerShdw blurRad="1016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ym typeface="+mn-lt"/>
            </a:endParaRPr>
          </a:p>
        </p:txBody>
      </p:sp>
      <p:sp>
        <p:nvSpPr>
          <p:cNvPr id="39" name="椭圆 38"/>
          <p:cNvSpPr>
            <a:spLocks noChangeAspect="1"/>
          </p:cNvSpPr>
          <p:nvPr/>
        </p:nvSpPr>
        <p:spPr>
          <a:xfrm>
            <a:off x="7044278" y="3259950"/>
            <a:ext cx="1143845" cy="1143845"/>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ym typeface="+mn-lt"/>
            </a:endParaRPr>
          </a:p>
        </p:txBody>
      </p:sp>
      <p:sp>
        <p:nvSpPr>
          <p:cNvPr id="41" name="椭圆 40"/>
          <p:cNvSpPr>
            <a:spLocks noChangeAspect="1"/>
          </p:cNvSpPr>
          <p:nvPr/>
        </p:nvSpPr>
        <p:spPr>
          <a:xfrm>
            <a:off x="7125981" y="3341653"/>
            <a:ext cx="980438" cy="98043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ym typeface="+mn-lt"/>
            </a:endParaRPr>
          </a:p>
        </p:txBody>
      </p:sp>
      <p:sp>
        <p:nvSpPr>
          <p:cNvPr id="42" name="椭圆 41"/>
          <p:cNvSpPr>
            <a:spLocks noChangeAspect="1"/>
          </p:cNvSpPr>
          <p:nvPr/>
        </p:nvSpPr>
        <p:spPr>
          <a:xfrm>
            <a:off x="5522419" y="3259950"/>
            <a:ext cx="1143845" cy="1143845"/>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ym typeface="+mn-lt"/>
            </a:endParaRPr>
          </a:p>
        </p:txBody>
      </p:sp>
      <p:sp>
        <p:nvSpPr>
          <p:cNvPr id="43" name="椭圆 42"/>
          <p:cNvSpPr>
            <a:spLocks noChangeAspect="1"/>
          </p:cNvSpPr>
          <p:nvPr/>
        </p:nvSpPr>
        <p:spPr>
          <a:xfrm>
            <a:off x="5604123" y="3341653"/>
            <a:ext cx="980438" cy="98043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ym typeface="+mn-lt"/>
            </a:endParaRPr>
          </a:p>
        </p:txBody>
      </p:sp>
      <p:sp>
        <p:nvSpPr>
          <p:cNvPr id="44" name="椭圆 43"/>
          <p:cNvSpPr>
            <a:spLocks noChangeAspect="1"/>
          </p:cNvSpPr>
          <p:nvPr/>
        </p:nvSpPr>
        <p:spPr>
          <a:xfrm>
            <a:off x="4000561" y="3259950"/>
            <a:ext cx="1143845" cy="1143845"/>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ym typeface="+mn-lt"/>
            </a:endParaRPr>
          </a:p>
        </p:txBody>
      </p:sp>
      <p:sp>
        <p:nvSpPr>
          <p:cNvPr id="45" name="椭圆 44"/>
          <p:cNvSpPr>
            <a:spLocks noChangeAspect="1"/>
          </p:cNvSpPr>
          <p:nvPr/>
        </p:nvSpPr>
        <p:spPr>
          <a:xfrm>
            <a:off x="4082264" y="3341653"/>
            <a:ext cx="980438" cy="9804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ym typeface="+mn-lt"/>
            </a:endParaRPr>
          </a:p>
        </p:txBody>
      </p:sp>
      <p:sp>
        <p:nvSpPr>
          <p:cNvPr id="46" name="椭圆 45"/>
          <p:cNvSpPr>
            <a:spLocks noChangeAspect="1"/>
          </p:cNvSpPr>
          <p:nvPr/>
        </p:nvSpPr>
        <p:spPr>
          <a:xfrm>
            <a:off x="4761490" y="1941982"/>
            <a:ext cx="1143845" cy="1143845"/>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ym typeface="+mn-lt"/>
            </a:endParaRPr>
          </a:p>
        </p:txBody>
      </p:sp>
      <p:sp>
        <p:nvSpPr>
          <p:cNvPr id="47" name="椭圆 46"/>
          <p:cNvSpPr>
            <a:spLocks noChangeAspect="1"/>
          </p:cNvSpPr>
          <p:nvPr/>
        </p:nvSpPr>
        <p:spPr>
          <a:xfrm>
            <a:off x="3697653" y="1941982"/>
            <a:ext cx="980438" cy="9804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ym typeface="+mn-lt"/>
            </a:endParaRPr>
          </a:p>
        </p:txBody>
      </p:sp>
      <p:sp>
        <p:nvSpPr>
          <p:cNvPr id="48" name="椭圆 47"/>
          <p:cNvSpPr>
            <a:spLocks noChangeAspect="1"/>
          </p:cNvSpPr>
          <p:nvPr/>
        </p:nvSpPr>
        <p:spPr>
          <a:xfrm>
            <a:off x="4761490" y="4577918"/>
            <a:ext cx="1143845" cy="1143845"/>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ym typeface="+mn-lt"/>
            </a:endParaRPr>
          </a:p>
        </p:txBody>
      </p:sp>
      <p:sp>
        <p:nvSpPr>
          <p:cNvPr id="49" name="椭圆 48"/>
          <p:cNvSpPr>
            <a:spLocks noChangeAspect="1"/>
          </p:cNvSpPr>
          <p:nvPr/>
        </p:nvSpPr>
        <p:spPr>
          <a:xfrm>
            <a:off x="4843194" y="4659621"/>
            <a:ext cx="980438" cy="980438"/>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ym typeface="+mn-lt"/>
            </a:endParaRPr>
          </a:p>
        </p:txBody>
      </p:sp>
      <p:sp>
        <p:nvSpPr>
          <p:cNvPr id="50" name="椭圆 49"/>
          <p:cNvSpPr>
            <a:spLocks noChangeAspect="1"/>
          </p:cNvSpPr>
          <p:nvPr/>
        </p:nvSpPr>
        <p:spPr>
          <a:xfrm>
            <a:off x="6283349" y="4577918"/>
            <a:ext cx="1143845" cy="1143845"/>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ym typeface="+mn-lt"/>
            </a:endParaRPr>
          </a:p>
        </p:txBody>
      </p:sp>
      <p:sp>
        <p:nvSpPr>
          <p:cNvPr id="51" name="椭圆 50"/>
          <p:cNvSpPr>
            <a:spLocks noChangeAspect="1"/>
          </p:cNvSpPr>
          <p:nvPr/>
        </p:nvSpPr>
        <p:spPr>
          <a:xfrm>
            <a:off x="6365052" y="4659621"/>
            <a:ext cx="980438" cy="980438"/>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ym typeface="+mn-lt"/>
            </a:endParaRPr>
          </a:p>
        </p:txBody>
      </p:sp>
      <p:sp>
        <p:nvSpPr>
          <p:cNvPr id="52" name="椭圆 51"/>
          <p:cNvSpPr>
            <a:spLocks noChangeAspect="1"/>
          </p:cNvSpPr>
          <p:nvPr/>
        </p:nvSpPr>
        <p:spPr>
          <a:xfrm>
            <a:off x="6283349" y="1941982"/>
            <a:ext cx="1143845" cy="1143845"/>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ym typeface="+mn-lt"/>
            </a:endParaRPr>
          </a:p>
        </p:txBody>
      </p:sp>
      <p:sp>
        <p:nvSpPr>
          <p:cNvPr id="53" name="椭圆 52"/>
          <p:cNvSpPr>
            <a:spLocks noChangeAspect="1"/>
          </p:cNvSpPr>
          <p:nvPr/>
        </p:nvSpPr>
        <p:spPr>
          <a:xfrm>
            <a:off x="6365052" y="2023685"/>
            <a:ext cx="980438" cy="98043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ym typeface="+mn-lt"/>
            </a:endParaRPr>
          </a:p>
        </p:txBody>
      </p:sp>
      <p:sp>
        <p:nvSpPr>
          <p:cNvPr id="73" name="任意多边形 72"/>
          <p:cNvSpPr/>
          <p:nvPr/>
        </p:nvSpPr>
        <p:spPr>
          <a:xfrm>
            <a:off x="4293544" y="3600031"/>
            <a:ext cx="769094" cy="722060"/>
          </a:xfrm>
          <a:custGeom>
            <a:avLst/>
            <a:gdLst>
              <a:gd name="connsiteX0" fmla="*/ 593387 w 847194"/>
              <a:gd name="connsiteY0" fmla="*/ 0 h 795384"/>
              <a:gd name="connsiteX1" fmla="*/ 847194 w 847194"/>
              <a:gd name="connsiteY1" fmla="*/ 256093 h 795384"/>
              <a:gd name="connsiteX2" fmla="*/ 836294 w 847194"/>
              <a:gd name="connsiteY2" fmla="*/ 364213 h 795384"/>
              <a:gd name="connsiteX3" fmla="*/ 307265 w 847194"/>
              <a:gd name="connsiteY3" fmla="*/ 795384 h 795384"/>
              <a:gd name="connsiteX4" fmla="*/ 279677 w 847194"/>
              <a:gd name="connsiteY4" fmla="*/ 792603 h 795384"/>
              <a:gd name="connsiteX5" fmla="*/ 0 w 847194"/>
              <a:gd name="connsiteY5" fmla="*/ 500974 h 795384"/>
              <a:gd name="connsiteX6" fmla="*/ 53502 w 847194"/>
              <a:gd name="connsiteY6" fmla="*/ 481519 h 795384"/>
              <a:gd name="connsiteX7" fmla="*/ 29183 w 847194"/>
              <a:gd name="connsiteY7" fmla="*/ 121596 h 795384"/>
              <a:gd name="connsiteX8" fmla="*/ 233464 w 847194"/>
              <a:gd name="connsiteY8" fmla="*/ 111868 h 795384"/>
              <a:gd name="connsiteX9" fmla="*/ 340468 w 847194"/>
              <a:gd name="connsiteY9" fmla="*/ 233463 h 795384"/>
              <a:gd name="connsiteX10" fmla="*/ 301557 w 847194"/>
              <a:gd name="connsiteY10" fmla="*/ 4864 h 795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47194" h="795384">
                <a:moveTo>
                  <a:pt x="593387" y="0"/>
                </a:moveTo>
                <a:lnTo>
                  <a:pt x="847194" y="256093"/>
                </a:lnTo>
                <a:lnTo>
                  <a:pt x="836294" y="364213"/>
                </a:lnTo>
                <a:cubicBezTo>
                  <a:pt x="785941" y="610282"/>
                  <a:pt x="568220" y="795384"/>
                  <a:pt x="307265" y="795384"/>
                </a:cubicBezTo>
                <a:lnTo>
                  <a:pt x="279677" y="792603"/>
                </a:lnTo>
                <a:lnTo>
                  <a:pt x="0" y="500974"/>
                </a:lnTo>
                <a:lnTo>
                  <a:pt x="53502" y="481519"/>
                </a:lnTo>
                <a:lnTo>
                  <a:pt x="29183" y="121596"/>
                </a:lnTo>
                <a:lnTo>
                  <a:pt x="233464" y="111868"/>
                </a:lnTo>
                <a:lnTo>
                  <a:pt x="340468" y="233463"/>
                </a:lnTo>
                <a:lnTo>
                  <a:pt x="301557" y="4864"/>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ym typeface="+mn-lt"/>
            </a:endParaRPr>
          </a:p>
        </p:txBody>
      </p:sp>
      <p:sp>
        <p:nvSpPr>
          <p:cNvPr id="72" name="Freeform 133"/>
          <p:cNvSpPr>
            <a:spLocks noChangeAspect="1" noEditPoints="1"/>
          </p:cNvSpPr>
          <p:nvPr/>
        </p:nvSpPr>
        <p:spPr bwMode="auto">
          <a:xfrm>
            <a:off x="4293899" y="3578283"/>
            <a:ext cx="557170" cy="507177"/>
          </a:xfrm>
          <a:custGeom>
            <a:avLst/>
            <a:gdLst>
              <a:gd name="T0" fmla="*/ 4 w 66"/>
              <a:gd name="T1" fmla="*/ 17 h 60"/>
              <a:gd name="T2" fmla="*/ 28 w 66"/>
              <a:gd name="T3" fmla="*/ 15 h 60"/>
              <a:gd name="T4" fmla="*/ 32 w 66"/>
              <a:gd name="T5" fmla="*/ 3 h 60"/>
              <a:gd name="T6" fmla="*/ 63 w 66"/>
              <a:gd name="T7" fmla="*/ 3 h 60"/>
              <a:gd name="T8" fmla="*/ 51 w 66"/>
              <a:gd name="T9" fmla="*/ 60 h 60"/>
              <a:gd name="T10" fmla="*/ 38 w 66"/>
              <a:gd name="T11" fmla="*/ 8 h 60"/>
              <a:gd name="T12" fmla="*/ 28 w 66"/>
              <a:gd name="T13" fmla="*/ 60 h 60"/>
              <a:gd name="T14" fmla="*/ 20 w 66"/>
              <a:gd name="T15" fmla="*/ 20 h 60"/>
              <a:gd name="T16" fmla="*/ 6 w 66"/>
              <a:gd name="T17" fmla="*/ 60 h 60"/>
              <a:gd name="T18" fmla="*/ 44 w 66"/>
              <a:gd name="T19" fmla="*/ 20 h 60"/>
              <a:gd name="T20" fmla="*/ 45 w 66"/>
              <a:gd name="T21" fmla="*/ 16 h 60"/>
              <a:gd name="T22" fmla="*/ 45 w 66"/>
              <a:gd name="T23" fmla="*/ 13 h 60"/>
              <a:gd name="T24" fmla="*/ 44 w 66"/>
              <a:gd name="T25" fmla="*/ 9 h 60"/>
              <a:gd name="T26" fmla="*/ 46 w 66"/>
              <a:gd name="T27" fmla="*/ 27 h 60"/>
              <a:gd name="T28" fmla="*/ 44 w 66"/>
              <a:gd name="T29" fmla="*/ 30 h 60"/>
              <a:gd name="T30" fmla="*/ 46 w 66"/>
              <a:gd name="T31" fmla="*/ 30 h 60"/>
              <a:gd name="T32" fmla="*/ 44 w 66"/>
              <a:gd name="T33" fmla="*/ 41 h 60"/>
              <a:gd name="T34" fmla="*/ 45 w 66"/>
              <a:gd name="T35" fmla="*/ 37 h 60"/>
              <a:gd name="T36" fmla="*/ 41 w 66"/>
              <a:gd name="T37" fmla="*/ 21 h 60"/>
              <a:gd name="T38" fmla="*/ 39 w 66"/>
              <a:gd name="T39" fmla="*/ 17 h 60"/>
              <a:gd name="T40" fmla="*/ 42 w 66"/>
              <a:gd name="T41" fmla="*/ 13 h 60"/>
              <a:gd name="T42" fmla="*/ 39 w 66"/>
              <a:gd name="T43" fmla="*/ 24 h 60"/>
              <a:gd name="T44" fmla="*/ 42 w 66"/>
              <a:gd name="T45" fmla="*/ 23 h 60"/>
              <a:gd name="T46" fmla="*/ 39 w 66"/>
              <a:gd name="T47" fmla="*/ 35 h 60"/>
              <a:gd name="T48" fmla="*/ 41 w 66"/>
              <a:gd name="T49" fmla="*/ 31 h 60"/>
              <a:gd name="T50" fmla="*/ 41 w 66"/>
              <a:gd name="T51" fmla="*/ 41 h 60"/>
              <a:gd name="T52" fmla="*/ 39 w 66"/>
              <a:gd name="T53" fmla="*/ 38 h 60"/>
              <a:gd name="T54" fmla="*/ 46 w 66"/>
              <a:gd name="T55" fmla="*/ 48 h 60"/>
              <a:gd name="T56" fmla="*/ 39 w 66"/>
              <a:gd name="T57" fmla="*/ 45 h 60"/>
              <a:gd name="T58" fmla="*/ 42 w 66"/>
              <a:gd name="T59" fmla="*/ 44 h 60"/>
              <a:gd name="T60" fmla="*/ 11 w 66"/>
              <a:gd name="T61" fmla="*/ 34 h 60"/>
              <a:gd name="T62" fmla="*/ 12 w 66"/>
              <a:gd name="T63" fmla="*/ 30 h 60"/>
              <a:gd name="T64" fmla="*/ 17 w 66"/>
              <a:gd name="T65" fmla="*/ 33 h 60"/>
              <a:gd name="T66" fmla="*/ 15 w 66"/>
              <a:gd name="T67" fmla="*/ 30 h 60"/>
              <a:gd name="T68" fmla="*/ 18 w 66"/>
              <a:gd name="T69" fmla="*/ 26 h 60"/>
              <a:gd name="T70" fmla="*/ 15 w 66"/>
              <a:gd name="T71" fmla="*/ 37 h 60"/>
              <a:gd name="T72" fmla="*/ 18 w 66"/>
              <a:gd name="T73" fmla="*/ 36 h 60"/>
              <a:gd name="T74" fmla="*/ 15 w 66"/>
              <a:gd name="T75" fmla="*/ 48 h 60"/>
              <a:gd name="T76" fmla="*/ 17 w 66"/>
              <a:gd name="T77" fmla="*/ 44 h 60"/>
              <a:gd name="T78" fmla="*/ 17 w 66"/>
              <a:gd name="T79" fmla="*/ 55 h 60"/>
              <a:gd name="T80" fmla="*/ 15 w 66"/>
              <a:gd name="T81" fmla="*/ 51 h 60"/>
              <a:gd name="T82" fmla="*/ 13 w 66"/>
              <a:gd name="T83" fmla="*/ 27 h 60"/>
              <a:gd name="T84" fmla="*/ 11 w 66"/>
              <a:gd name="T85" fmla="*/ 37 h 60"/>
              <a:gd name="T86" fmla="*/ 13 w 66"/>
              <a:gd name="T87" fmla="*/ 37 h 60"/>
              <a:gd name="T88" fmla="*/ 11 w 66"/>
              <a:gd name="T89" fmla="*/ 48 h 60"/>
              <a:gd name="T90" fmla="*/ 12 w 66"/>
              <a:gd name="T91" fmla="*/ 44 h 60"/>
              <a:gd name="T92" fmla="*/ 12 w 66"/>
              <a:gd name="T93" fmla="*/ 55 h 60"/>
              <a:gd name="T94" fmla="*/ 11 w 66"/>
              <a:gd name="T95" fmla="*/ 5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6" h="60">
                <a:moveTo>
                  <a:pt x="0" y="55"/>
                </a:moveTo>
                <a:cubicBezTo>
                  <a:pt x="4" y="55"/>
                  <a:pt x="4" y="55"/>
                  <a:pt x="4" y="55"/>
                </a:cubicBezTo>
                <a:cubicBezTo>
                  <a:pt x="4" y="19"/>
                  <a:pt x="4" y="19"/>
                  <a:pt x="4" y="19"/>
                </a:cubicBezTo>
                <a:cubicBezTo>
                  <a:pt x="4" y="17"/>
                  <a:pt x="4" y="17"/>
                  <a:pt x="4" y="17"/>
                </a:cubicBezTo>
                <a:cubicBezTo>
                  <a:pt x="6" y="16"/>
                  <a:pt x="6" y="16"/>
                  <a:pt x="6" y="16"/>
                </a:cubicBezTo>
                <a:cubicBezTo>
                  <a:pt x="22" y="14"/>
                  <a:pt x="22" y="14"/>
                  <a:pt x="22" y="14"/>
                </a:cubicBezTo>
                <a:cubicBezTo>
                  <a:pt x="25" y="14"/>
                  <a:pt x="25" y="14"/>
                  <a:pt x="25" y="14"/>
                </a:cubicBezTo>
                <a:cubicBezTo>
                  <a:pt x="28" y="15"/>
                  <a:pt x="28" y="15"/>
                  <a:pt x="28" y="15"/>
                </a:cubicBezTo>
                <a:cubicBezTo>
                  <a:pt x="31" y="37"/>
                  <a:pt x="31" y="37"/>
                  <a:pt x="31" y="37"/>
                </a:cubicBezTo>
                <a:cubicBezTo>
                  <a:pt x="32" y="38"/>
                  <a:pt x="32" y="38"/>
                  <a:pt x="32" y="38"/>
                </a:cubicBezTo>
                <a:cubicBezTo>
                  <a:pt x="32" y="5"/>
                  <a:pt x="32" y="5"/>
                  <a:pt x="32" y="5"/>
                </a:cubicBezTo>
                <a:cubicBezTo>
                  <a:pt x="32" y="3"/>
                  <a:pt x="32" y="3"/>
                  <a:pt x="32" y="3"/>
                </a:cubicBezTo>
                <a:cubicBezTo>
                  <a:pt x="35" y="3"/>
                  <a:pt x="35" y="3"/>
                  <a:pt x="35" y="3"/>
                </a:cubicBezTo>
                <a:cubicBezTo>
                  <a:pt x="51" y="0"/>
                  <a:pt x="51" y="0"/>
                  <a:pt x="51" y="0"/>
                </a:cubicBezTo>
                <a:cubicBezTo>
                  <a:pt x="54" y="0"/>
                  <a:pt x="54" y="0"/>
                  <a:pt x="54" y="0"/>
                </a:cubicBezTo>
                <a:cubicBezTo>
                  <a:pt x="63" y="3"/>
                  <a:pt x="63" y="3"/>
                  <a:pt x="63" y="3"/>
                </a:cubicBezTo>
                <a:cubicBezTo>
                  <a:pt x="63" y="55"/>
                  <a:pt x="63" y="55"/>
                  <a:pt x="63" y="55"/>
                </a:cubicBezTo>
                <a:cubicBezTo>
                  <a:pt x="66" y="55"/>
                  <a:pt x="66" y="55"/>
                  <a:pt x="66" y="55"/>
                </a:cubicBezTo>
                <a:cubicBezTo>
                  <a:pt x="66" y="60"/>
                  <a:pt x="66" y="60"/>
                  <a:pt x="66" y="60"/>
                </a:cubicBezTo>
                <a:cubicBezTo>
                  <a:pt x="51" y="60"/>
                  <a:pt x="51" y="60"/>
                  <a:pt x="51" y="60"/>
                </a:cubicBezTo>
                <a:cubicBezTo>
                  <a:pt x="49" y="60"/>
                  <a:pt x="49" y="60"/>
                  <a:pt x="49" y="60"/>
                </a:cubicBezTo>
                <a:cubicBezTo>
                  <a:pt x="49" y="57"/>
                  <a:pt x="49" y="57"/>
                  <a:pt x="49" y="57"/>
                </a:cubicBezTo>
                <a:cubicBezTo>
                  <a:pt x="49" y="6"/>
                  <a:pt x="49" y="6"/>
                  <a:pt x="49" y="6"/>
                </a:cubicBezTo>
                <a:cubicBezTo>
                  <a:pt x="38" y="8"/>
                  <a:pt x="38" y="8"/>
                  <a:pt x="38" y="8"/>
                </a:cubicBezTo>
                <a:cubicBezTo>
                  <a:pt x="38" y="57"/>
                  <a:pt x="38" y="57"/>
                  <a:pt x="38" y="57"/>
                </a:cubicBezTo>
                <a:cubicBezTo>
                  <a:pt x="38" y="60"/>
                  <a:pt x="38" y="60"/>
                  <a:pt x="38" y="60"/>
                </a:cubicBezTo>
                <a:cubicBezTo>
                  <a:pt x="37" y="60"/>
                  <a:pt x="37" y="60"/>
                  <a:pt x="37" y="60"/>
                </a:cubicBezTo>
                <a:cubicBezTo>
                  <a:pt x="28" y="60"/>
                  <a:pt x="28" y="60"/>
                  <a:pt x="28" y="60"/>
                </a:cubicBezTo>
                <a:cubicBezTo>
                  <a:pt x="23" y="60"/>
                  <a:pt x="23" y="60"/>
                  <a:pt x="23" y="60"/>
                </a:cubicBezTo>
                <a:cubicBezTo>
                  <a:pt x="20" y="60"/>
                  <a:pt x="20" y="60"/>
                  <a:pt x="20" y="60"/>
                </a:cubicBezTo>
                <a:cubicBezTo>
                  <a:pt x="20" y="57"/>
                  <a:pt x="20" y="57"/>
                  <a:pt x="20" y="57"/>
                </a:cubicBezTo>
                <a:cubicBezTo>
                  <a:pt x="20" y="20"/>
                  <a:pt x="20" y="20"/>
                  <a:pt x="20" y="20"/>
                </a:cubicBezTo>
                <a:cubicBezTo>
                  <a:pt x="9" y="21"/>
                  <a:pt x="9" y="21"/>
                  <a:pt x="9" y="21"/>
                </a:cubicBezTo>
                <a:cubicBezTo>
                  <a:pt x="9" y="57"/>
                  <a:pt x="9" y="57"/>
                  <a:pt x="9" y="57"/>
                </a:cubicBezTo>
                <a:cubicBezTo>
                  <a:pt x="9" y="60"/>
                  <a:pt x="9" y="60"/>
                  <a:pt x="9" y="60"/>
                </a:cubicBezTo>
                <a:cubicBezTo>
                  <a:pt x="6" y="60"/>
                  <a:pt x="6" y="60"/>
                  <a:pt x="6" y="60"/>
                </a:cubicBezTo>
                <a:cubicBezTo>
                  <a:pt x="0" y="60"/>
                  <a:pt x="0" y="60"/>
                  <a:pt x="0" y="60"/>
                </a:cubicBezTo>
                <a:cubicBezTo>
                  <a:pt x="0" y="55"/>
                  <a:pt x="0" y="55"/>
                  <a:pt x="0" y="55"/>
                </a:cubicBezTo>
                <a:close/>
                <a:moveTo>
                  <a:pt x="44" y="16"/>
                </a:moveTo>
                <a:cubicBezTo>
                  <a:pt x="44" y="18"/>
                  <a:pt x="44" y="19"/>
                  <a:pt x="44" y="20"/>
                </a:cubicBezTo>
                <a:cubicBezTo>
                  <a:pt x="44" y="20"/>
                  <a:pt x="45" y="20"/>
                  <a:pt x="45" y="20"/>
                </a:cubicBezTo>
                <a:cubicBezTo>
                  <a:pt x="46" y="20"/>
                  <a:pt x="46" y="20"/>
                  <a:pt x="46" y="20"/>
                </a:cubicBezTo>
                <a:cubicBezTo>
                  <a:pt x="46" y="19"/>
                  <a:pt x="46" y="17"/>
                  <a:pt x="46" y="16"/>
                </a:cubicBezTo>
                <a:cubicBezTo>
                  <a:pt x="46" y="16"/>
                  <a:pt x="46" y="16"/>
                  <a:pt x="45" y="16"/>
                </a:cubicBezTo>
                <a:cubicBezTo>
                  <a:pt x="45" y="16"/>
                  <a:pt x="44" y="16"/>
                  <a:pt x="44" y="16"/>
                </a:cubicBezTo>
                <a:close/>
                <a:moveTo>
                  <a:pt x="44" y="9"/>
                </a:moveTo>
                <a:cubicBezTo>
                  <a:pt x="44" y="11"/>
                  <a:pt x="44" y="12"/>
                  <a:pt x="44" y="13"/>
                </a:cubicBezTo>
                <a:cubicBezTo>
                  <a:pt x="44" y="13"/>
                  <a:pt x="45" y="13"/>
                  <a:pt x="45" y="13"/>
                </a:cubicBezTo>
                <a:cubicBezTo>
                  <a:pt x="46" y="13"/>
                  <a:pt x="46" y="13"/>
                  <a:pt x="46" y="13"/>
                </a:cubicBezTo>
                <a:cubicBezTo>
                  <a:pt x="46" y="12"/>
                  <a:pt x="46" y="10"/>
                  <a:pt x="46" y="9"/>
                </a:cubicBezTo>
                <a:cubicBezTo>
                  <a:pt x="46" y="9"/>
                  <a:pt x="46" y="9"/>
                  <a:pt x="45" y="9"/>
                </a:cubicBezTo>
                <a:cubicBezTo>
                  <a:pt x="45" y="9"/>
                  <a:pt x="44" y="9"/>
                  <a:pt x="44" y="9"/>
                </a:cubicBezTo>
                <a:close/>
                <a:moveTo>
                  <a:pt x="44" y="23"/>
                </a:moveTo>
                <a:cubicBezTo>
                  <a:pt x="44" y="25"/>
                  <a:pt x="44" y="26"/>
                  <a:pt x="44" y="27"/>
                </a:cubicBezTo>
                <a:cubicBezTo>
                  <a:pt x="44" y="27"/>
                  <a:pt x="45" y="27"/>
                  <a:pt x="45" y="27"/>
                </a:cubicBezTo>
                <a:cubicBezTo>
                  <a:pt x="46" y="27"/>
                  <a:pt x="46" y="27"/>
                  <a:pt x="46" y="27"/>
                </a:cubicBezTo>
                <a:cubicBezTo>
                  <a:pt x="46" y="26"/>
                  <a:pt x="46" y="24"/>
                  <a:pt x="46" y="23"/>
                </a:cubicBezTo>
                <a:cubicBezTo>
                  <a:pt x="46" y="23"/>
                  <a:pt x="46" y="23"/>
                  <a:pt x="45" y="23"/>
                </a:cubicBezTo>
                <a:cubicBezTo>
                  <a:pt x="45" y="23"/>
                  <a:pt x="44" y="23"/>
                  <a:pt x="44" y="23"/>
                </a:cubicBezTo>
                <a:close/>
                <a:moveTo>
                  <a:pt x="44" y="30"/>
                </a:moveTo>
                <a:cubicBezTo>
                  <a:pt x="44" y="32"/>
                  <a:pt x="44" y="33"/>
                  <a:pt x="44" y="34"/>
                </a:cubicBezTo>
                <a:cubicBezTo>
                  <a:pt x="44" y="34"/>
                  <a:pt x="45" y="34"/>
                  <a:pt x="45" y="34"/>
                </a:cubicBezTo>
                <a:cubicBezTo>
                  <a:pt x="46" y="34"/>
                  <a:pt x="46" y="34"/>
                  <a:pt x="46" y="34"/>
                </a:cubicBezTo>
                <a:cubicBezTo>
                  <a:pt x="46" y="33"/>
                  <a:pt x="46" y="32"/>
                  <a:pt x="46" y="30"/>
                </a:cubicBezTo>
                <a:cubicBezTo>
                  <a:pt x="46" y="30"/>
                  <a:pt x="46" y="30"/>
                  <a:pt x="45" y="30"/>
                </a:cubicBezTo>
                <a:cubicBezTo>
                  <a:pt x="45" y="30"/>
                  <a:pt x="44" y="30"/>
                  <a:pt x="44" y="30"/>
                </a:cubicBezTo>
                <a:close/>
                <a:moveTo>
                  <a:pt x="44" y="37"/>
                </a:moveTo>
                <a:cubicBezTo>
                  <a:pt x="44" y="39"/>
                  <a:pt x="44" y="40"/>
                  <a:pt x="44" y="41"/>
                </a:cubicBezTo>
                <a:cubicBezTo>
                  <a:pt x="44" y="41"/>
                  <a:pt x="45" y="41"/>
                  <a:pt x="45" y="41"/>
                </a:cubicBezTo>
                <a:cubicBezTo>
                  <a:pt x="46" y="41"/>
                  <a:pt x="46" y="41"/>
                  <a:pt x="46" y="41"/>
                </a:cubicBezTo>
                <a:cubicBezTo>
                  <a:pt x="46" y="40"/>
                  <a:pt x="46" y="39"/>
                  <a:pt x="46" y="37"/>
                </a:cubicBezTo>
                <a:cubicBezTo>
                  <a:pt x="46" y="37"/>
                  <a:pt x="46" y="37"/>
                  <a:pt x="45" y="37"/>
                </a:cubicBezTo>
                <a:cubicBezTo>
                  <a:pt x="45" y="37"/>
                  <a:pt x="44" y="37"/>
                  <a:pt x="44" y="37"/>
                </a:cubicBezTo>
                <a:close/>
                <a:moveTo>
                  <a:pt x="39" y="17"/>
                </a:moveTo>
                <a:cubicBezTo>
                  <a:pt x="39" y="18"/>
                  <a:pt x="39" y="19"/>
                  <a:pt x="39" y="21"/>
                </a:cubicBezTo>
                <a:cubicBezTo>
                  <a:pt x="40" y="21"/>
                  <a:pt x="40" y="21"/>
                  <a:pt x="41" y="21"/>
                </a:cubicBezTo>
                <a:cubicBezTo>
                  <a:pt x="41" y="21"/>
                  <a:pt x="41" y="21"/>
                  <a:pt x="42" y="20"/>
                </a:cubicBezTo>
                <a:cubicBezTo>
                  <a:pt x="42" y="19"/>
                  <a:pt x="42" y="18"/>
                  <a:pt x="42" y="17"/>
                </a:cubicBezTo>
                <a:cubicBezTo>
                  <a:pt x="41" y="17"/>
                  <a:pt x="41" y="17"/>
                  <a:pt x="41" y="17"/>
                </a:cubicBezTo>
                <a:cubicBezTo>
                  <a:pt x="40" y="17"/>
                  <a:pt x="40" y="17"/>
                  <a:pt x="39" y="17"/>
                </a:cubicBezTo>
                <a:close/>
                <a:moveTo>
                  <a:pt x="39" y="10"/>
                </a:moveTo>
                <a:cubicBezTo>
                  <a:pt x="39" y="11"/>
                  <a:pt x="39" y="12"/>
                  <a:pt x="39" y="14"/>
                </a:cubicBezTo>
                <a:cubicBezTo>
                  <a:pt x="40" y="14"/>
                  <a:pt x="40" y="14"/>
                  <a:pt x="41" y="14"/>
                </a:cubicBezTo>
                <a:cubicBezTo>
                  <a:pt x="41" y="14"/>
                  <a:pt x="41" y="14"/>
                  <a:pt x="42" y="13"/>
                </a:cubicBezTo>
                <a:cubicBezTo>
                  <a:pt x="42" y="12"/>
                  <a:pt x="42" y="11"/>
                  <a:pt x="42" y="10"/>
                </a:cubicBezTo>
                <a:cubicBezTo>
                  <a:pt x="41" y="10"/>
                  <a:pt x="41" y="10"/>
                  <a:pt x="41" y="10"/>
                </a:cubicBezTo>
                <a:cubicBezTo>
                  <a:pt x="40" y="10"/>
                  <a:pt x="40" y="10"/>
                  <a:pt x="39" y="10"/>
                </a:cubicBezTo>
                <a:close/>
                <a:moveTo>
                  <a:pt x="39" y="24"/>
                </a:moveTo>
                <a:cubicBezTo>
                  <a:pt x="39" y="25"/>
                  <a:pt x="39" y="26"/>
                  <a:pt x="39" y="28"/>
                </a:cubicBezTo>
                <a:cubicBezTo>
                  <a:pt x="40" y="28"/>
                  <a:pt x="40" y="28"/>
                  <a:pt x="41" y="28"/>
                </a:cubicBezTo>
                <a:cubicBezTo>
                  <a:pt x="41" y="27"/>
                  <a:pt x="41" y="27"/>
                  <a:pt x="42" y="27"/>
                </a:cubicBezTo>
                <a:cubicBezTo>
                  <a:pt x="42" y="26"/>
                  <a:pt x="42" y="25"/>
                  <a:pt x="42" y="23"/>
                </a:cubicBezTo>
                <a:cubicBezTo>
                  <a:pt x="41" y="24"/>
                  <a:pt x="41" y="24"/>
                  <a:pt x="41" y="24"/>
                </a:cubicBezTo>
                <a:cubicBezTo>
                  <a:pt x="40" y="24"/>
                  <a:pt x="40" y="24"/>
                  <a:pt x="39" y="24"/>
                </a:cubicBezTo>
                <a:close/>
                <a:moveTo>
                  <a:pt x="39" y="31"/>
                </a:moveTo>
                <a:cubicBezTo>
                  <a:pt x="39" y="32"/>
                  <a:pt x="39" y="33"/>
                  <a:pt x="39" y="35"/>
                </a:cubicBezTo>
                <a:cubicBezTo>
                  <a:pt x="40" y="35"/>
                  <a:pt x="40" y="34"/>
                  <a:pt x="41" y="34"/>
                </a:cubicBezTo>
                <a:cubicBezTo>
                  <a:pt x="41" y="34"/>
                  <a:pt x="41" y="34"/>
                  <a:pt x="42" y="34"/>
                </a:cubicBezTo>
                <a:cubicBezTo>
                  <a:pt x="42" y="33"/>
                  <a:pt x="42" y="32"/>
                  <a:pt x="42" y="30"/>
                </a:cubicBezTo>
                <a:cubicBezTo>
                  <a:pt x="41" y="30"/>
                  <a:pt x="41" y="30"/>
                  <a:pt x="41" y="31"/>
                </a:cubicBezTo>
                <a:cubicBezTo>
                  <a:pt x="40" y="31"/>
                  <a:pt x="40" y="31"/>
                  <a:pt x="39" y="31"/>
                </a:cubicBezTo>
                <a:close/>
                <a:moveTo>
                  <a:pt x="39" y="38"/>
                </a:moveTo>
                <a:cubicBezTo>
                  <a:pt x="39" y="39"/>
                  <a:pt x="39" y="40"/>
                  <a:pt x="39" y="41"/>
                </a:cubicBezTo>
                <a:cubicBezTo>
                  <a:pt x="40" y="41"/>
                  <a:pt x="40" y="41"/>
                  <a:pt x="41" y="41"/>
                </a:cubicBezTo>
                <a:cubicBezTo>
                  <a:pt x="41" y="41"/>
                  <a:pt x="41" y="41"/>
                  <a:pt x="42" y="41"/>
                </a:cubicBezTo>
                <a:cubicBezTo>
                  <a:pt x="42" y="40"/>
                  <a:pt x="42" y="39"/>
                  <a:pt x="42" y="37"/>
                </a:cubicBezTo>
                <a:cubicBezTo>
                  <a:pt x="41" y="37"/>
                  <a:pt x="41" y="37"/>
                  <a:pt x="41" y="37"/>
                </a:cubicBezTo>
                <a:cubicBezTo>
                  <a:pt x="40" y="37"/>
                  <a:pt x="40" y="37"/>
                  <a:pt x="39" y="38"/>
                </a:cubicBezTo>
                <a:close/>
                <a:moveTo>
                  <a:pt x="44" y="44"/>
                </a:moveTo>
                <a:cubicBezTo>
                  <a:pt x="44" y="46"/>
                  <a:pt x="44" y="47"/>
                  <a:pt x="44" y="48"/>
                </a:cubicBezTo>
                <a:cubicBezTo>
                  <a:pt x="44" y="48"/>
                  <a:pt x="45" y="48"/>
                  <a:pt x="45" y="48"/>
                </a:cubicBezTo>
                <a:cubicBezTo>
                  <a:pt x="46" y="48"/>
                  <a:pt x="46" y="48"/>
                  <a:pt x="46" y="48"/>
                </a:cubicBezTo>
                <a:cubicBezTo>
                  <a:pt x="46" y="47"/>
                  <a:pt x="46" y="46"/>
                  <a:pt x="46" y="44"/>
                </a:cubicBezTo>
                <a:cubicBezTo>
                  <a:pt x="46" y="44"/>
                  <a:pt x="46" y="44"/>
                  <a:pt x="45" y="44"/>
                </a:cubicBezTo>
                <a:cubicBezTo>
                  <a:pt x="45" y="44"/>
                  <a:pt x="44" y="44"/>
                  <a:pt x="44" y="44"/>
                </a:cubicBezTo>
                <a:close/>
                <a:moveTo>
                  <a:pt x="39" y="45"/>
                </a:moveTo>
                <a:cubicBezTo>
                  <a:pt x="39" y="46"/>
                  <a:pt x="39" y="47"/>
                  <a:pt x="39" y="48"/>
                </a:cubicBezTo>
                <a:cubicBezTo>
                  <a:pt x="40" y="48"/>
                  <a:pt x="40" y="48"/>
                  <a:pt x="41" y="48"/>
                </a:cubicBezTo>
                <a:cubicBezTo>
                  <a:pt x="41" y="48"/>
                  <a:pt x="41" y="48"/>
                  <a:pt x="42" y="48"/>
                </a:cubicBezTo>
                <a:cubicBezTo>
                  <a:pt x="42" y="47"/>
                  <a:pt x="42" y="46"/>
                  <a:pt x="42" y="44"/>
                </a:cubicBezTo>
                <a:cubicBezTo>
                  <a:pt x="41" y="44"/>
                  <a:pt x="41" y="44"/>
                  <a:pt x="41" y="44"/>
                </a:cubicBezTo>
                <a:cubicBezTo>
                  <a:pt x="40" y="44"/>
                  <a:pt x="40" y="44"/>
                  <a:pt x="39" y="45"/>
                </a:cubicBezTo>
                <a:close/>
                <a:moveTo>
                  <a:pt x="11" y="30"/>
                </a:moveTo>
                <a:cubicBezTo>
                  <a:pt x="11" y="31"/>
                  <a:pt x="11" y="33"/>
                  <a:pt x="11" y="34"/>
                </a:cubicBezTo>
                <a:cubicBezTo>
                  <a:pt x="11" y="34"/>
                  <a:pt x="12" y="34"/>
                  <a:pt x="12" y="34"/>
                </a:cubicBezTo>
                <a:cubicBezTo>
                  <a:pt x="12" y="34"/>
                  <a:pt x="13" y="34"/>
                  <a:pt x="13" y="34"/>
                </a:cubicBezTo>
                <a:cubicBezTo>
                  <a:pt x="13" y="32"/>
                  <a:pt x="13" y="31"/>
                  <a:pt x="13" y="30"/>
                </a:cubicBezTo>
                <a:cubicBezTo>
                  <a:pt x="13" y="30"/>
                  <a:pt x="12" y="30"/>
                  <a:pt x="12" y="30"/>
                </a:cubicBezTo>
                <a:cubicBezTo>
                  <a:pt x="12" y="30"/>
                  <a:pt x="11" y="30"/>
                  <a:pt x="11" y="30"/>
                </a:cubicBezTo>
                <a:close/>
                <a:moveTo>
                  <a:pt x="15" y="30"/>
                </a:moveTo>
                <a:cubicBezTo>
                  <a:pt x="15" y="31"/>
                  <a:pt x="15" y="32"/>
                  <a:pt x="15" y="34"/>
                </a:cubicBezTo>
                <a:cubicBezTo>
                  <a:pt x="16" y="34"/>
                  <a:pt x="16" y="34"/>
                  <a:pt x="17" y="33"/>
                </a:cubicBezTo>
                <a:cubicBezTo>
                  <a:pt x="17" y="33"/>
                  <a:pt x="17" y="33"/>
                  <a:pt x="18" y="33"/>
                </a:cubicBezTo>
                <a:cubicBezTo>
                  <a:pt x="18" y="32"/>
                  <a:pt x="18" y="31"/>
                  <a:pt x="18" y="29"/>
                </a:cubicBezTo>
                <a:cubicBezTo>
                  <a:pt x="17" y="29"/>
                  <a:pt x="17" y="29"/>
                  <a:pt x="17" y="29"/>
                </a:cubicBezTo>
                <a:cubicBezTo>
                  <a:pt x="16" y="30"/>
                  <a:pt x="16" y="30"/>
                  <a:pt x="15" y="30"/>
                </a:cubicBezTo>
                <a:close/>
                <a:moveTo>
                  <a:pt x="15" y="23"/>
                </a:moveTo>
                <a:cubicBezTo>
                  <a:pt x="15" y="24"/>
                  <a:pt x="15" y="25"/>
                  <a:pt x="15" y="27"/>
                </a:cubicBezTo>
                <a:cubicBezTo>
                  <a:pt x="16" y="27"/>
                  <a:pt x="16" y="26"/>
                  <a:pt x="17" y="26"/>
                </a:cubicBezTo>
                <a:cubicBezTo>
                  <a:pt x="17" y="26"/>
                  <a:pt x="17" y="26"/>
                  <a:pt x="18" y="26"/>
                </a:cubicBezTo>
                <a:cubicBezTo>
                  <a:pt x="18" y="25"/>
                  <a:pt x="18" y="24"/>
                  <a:pt x="18" y="22"/>
                </a:cubicBezTo>
                <a:cubicBezTo>
                  <a:pt x="17" y="22"/>
                  <a:pt x="17" y="22"/>
                  <a:pt x="17" y="22"/>
                </a:cubicBezTo>
                <a:cubicBezTo>
                  <a:pt x="16" y="22"/>
                  <a:pt x="16" y="22"/>
                  <a:pt x="15" y="23"/>
                </a:cubicBezTo>
                <a:close/>
                <a:moveTo>
                  <a:pt x="15" y="37"/>
                </a:moveTo>
                <a:cubicBezTo>
                  <a:pt x="15" y="38"/>
                  <a:pt x="15" y="39"/>
                  <a:pt x="15" y="41"/>
                </a:cubicBezTo>
                <a:cubicBezTo>
                  <a:pt x="16" y="41"/>
                  <a:pt x="16" y="41"/>
                  <a:pt x="17" y="41"/>
                </a:cubicBezTo>
                <a:cubicBezTo>
                  <a:pt x="17" y="41"/>
                  <a:pt x="17" y="41"/>
                  <a:pt x="18" y="40"/>
                </a:cubicBezTo>
                <a:cubicBezTo>
                  <a:pt x="18" y="39"/>
                  <a:pt x="18" y="38"/>
                  <a:pt x="18" y="36"/>
                </a:cubicBezTo>
                <a:cubicBezTo>
                  <a:pt x="17" y="36"/>
                  <a:pt x="17" y="37"/>
                  <a:pt x="17" y="37"/>
                </a:cubicBezTo>
                <a:cubicBezTo>
                  <a:pt x="16" y="37"/>
                  <a:pt x="16" y="37"/>
                  <a:pt x="15" y="37"/>
                </a:cubicBezTo>
                <a:close/>
                <a:moveTo>
                  <a:pt x="15" y="44"/>
                </a:moveTo>
                <a:cubicBezTo>
                  <a:pt x="15" y="45"/>
                  <a:pt x="15" y="46"/>
                  <a:pt x="15" y="48"/>
                </a:cubicBezTo>
                <a:cubicBezTo>
                  <a:pt x="16" y="48"/>
                  <a:pt x="16" y="48"/>
                  <a:pt x="17" y="48"/>
                </a:cubicBezTo>
                <a:cubicBezTo>
                  <a:pt x="17" y="48"/>
                  <a:pt x="17" y="48"/>
                  <a:pt x="18" y="48"/>
                </a:cubicBezTo>
                <a:cubicBezTo>
                  <a:pt x="18" y="46"/>
                  <a:pt x="18" y="45"/>
                  <a:pt x="18" y="44"/>
                </a:cubicBezTo>
                <a:cubicBezTo>
                  <a:pt x="17" y="44"/>
                  <a:pt x="17" y="44"/>
                  <a:pt x="17" y="44"/>
                </a:cubicBezTo>
                <a:cubicBezTo>
                  <a:pt x="16" y="44"/>
                  <a:pt x="16" y="44"/>
                  <a:pt x="15" y="44"/>
                </a:cubicBezTo>
                <a:close/>
                <a:moveTo>
                  <a:pt x="15" y="51"/>
                </a:moveTo>
                <a:cubicBezTo>
                  <a:pt x="15" y="52"/>
                  <a:pt x="15" y="53"/>
                  <a:pt x="15" y="55"/>
                </a:cubicBezTo>
                <a:cubicBezTo>
                  <a:pt x="16" y="55"/>
                  <a:pt x="16" y="55"/>
                  <a:pt x="17" y="55"/>
                </a:cubicBezTo>
                <a:cubicBezTo>
                  <a:pt x="17" y="55"/>
                  <a:pt x="17" y="55"/>
                  <a:pt x="18" y="55"/>
                </a:cubicBezTo>
                <a:cubicBezTo>
                  <a:pt x="18" y="53"/>
                  <a:pt x="18" y="52"/>
                  <a:pt x="18" y="51"/>
                </a:cubicBezTo>
                <a:cubicBezTo>
                  <a:pt x="17" y="51"/>
                  <a:pt x="17" y="51"/>
                  <a:pt x="17" y="51"/>
                </a:cubicBezTo>
                <a:cubicBezTo>
                  <a:pt x="16" y="51"/>
                  <a:pt x="16" y="51"/>
                  <a:pt x="15" y="51"/>
                </a:cubicBezTo>
                <a:close/>
                <a:moveTo>
                  <a:pt x="11" y="23"/>
                </a:moveTo>
                <a:cubicBezTo>
                  <a:pt x="11" y="24"/>
                  <a:pt x="11" y="26"/>
                  <a:pt x="11" y="27"/>
                </a:cubicBezTo>
                <a:cubicBezTo>
                  <a:pt x="11" y="27"/>
                  <a:pt x="12" y="27"/>
                  <a:pt x="12" y="27"/>
                </a:cubicBezTo>
                <a:cubicBezTo>
                  <a:pt x="12" y="27"/>
                  <a:pt x="13" y="27"/>
                  <a:pt x="13" y="27"/>
                </a:cubicBezTo>
                <a:cubicBezTo>
                  <a:pt x="13" y="25"/>
                  <a:pt x="13" y="24"/>
                  <a:pt x="13" y="23"/>
                </a:cubicBezTo>
                <a:cubicBezTo>
                  <a:pt x="13" y="23"/>
                  <a:pt x="12" y="23"/>
                  <a:pt x="12" y="23"/>
                </a:cubicBezTo>
                <a:cubicBezTo>
                  <a:pt x="12" y="23"/>
                  <a:pt x="11" y="23"/>
                  <a:pt x="11" y="23"/>
                </a:cubicBezTo>
                <a:close/>
                <a:moveTo>
                  <a:pt x="11" y="37"/>
                </a:moveTo>
                <a:cubicBezTo>
                  <a:pt x="11" y="38"/>
                  <a:pt x="11" y="40"/>
                  <a:pt x="11" y="41"/>
                </a:cubicBezTo>
                <a:cubicBezTo>
                  <a:pt x="11" y="41"/>
                  <a:pt x="12" y="41"/>
                  <a:pt x="12" y="41"/>
                </a:cubicBezTo>
                <a:cubicBezTo>
                  <a:pt x="12" y="41"/>
                  <a:pt x="13" y="41"/>
                  <a:pt x="13" y="41"/>
                </a:cubicBezTo>
                <a:cubicBezTo>
                  <a:pt x="13" y="39"/>
                  <a:pt x="13" y="38"/>
                  <a:pt x="13" y="37"/>
                </a:cubicBezTo>
                <a:cubicBezTo>
                  <a:pt x="13" y="37"/>
                  <a:pt x="12" y="37"/>
                  <a:pt x="12" y="37"/>
                </a:cubicBezTo>
                <a:cubicBezTo>
                  <a:pt x="12" y="37"/>
                  <a:pt x="11" y="37"/>
                  <a:pt x="11" y="37"/>
                </a:cubicBezTo>
                <a:close/>
                <a:moveTo>
                  <a:pt x="11" y="44"/>
                </a:moveTo>
                <a:cubicBezTo>
                  <a:pt x="11" y="45"/>
                  <a:pt x="11" y="46"/>
                  <a:pt x="11" y="48"/>
                </a:cubicBezTo>
                <a:cubicBezTo>
                  <a:pt x="11" y="48"/>
                  <a:pt x="12" y="48"/>
                  <a:pt x="12" y="48"/>
                </a:cubicBezTo>
                <a:cubicBezTo>
                  <a:pt x="12" y="48"/>
                  <a:pt x="13" y="48"/>
                  <a:pt x="13" y="48"/>
                </a:cubicBezTo>
                <a:cubicBezTo>
                  <a:pt x="13" y="46"/>
                  <a:pt x="13" y="45"/>
                  <a:pt x="13" y="44"/>
                </a:cubicBezTo>
                <a:cubicBezTo>
                  <a:pt x="13" y="44"/>
                  <a:pt x="12" y="44"/>
                  <a:pt x="12" y="44"/>
                </a:cubicBezTo>
                <a:cubicBezTo>
                  <a:pt x="12" y="44"/>
                  <a:pt x="11" y="44"/>
                  <a:pt x="11" y="44"/>
                </a:cubicBezTo>
                <a:close/>
                <a:moveTo>
                  <a:pt x="11" y="51"/>
                </a:moveTo>
                <a:cubicBezTo>
                  <a:pt x="11" y="52"/>
                  <a:pt x="11" y="53"/>
                  <a:pt x="11" y="55"/>
                </a:cubicBezTo>
                <a:cubicBezTo>
                  <a:pt x="11" y="55"/>
                  <a:pt x="12" y="55"/>
                  <a:pt x="12" y="55"/>
                </a:cubicBezTo>
                <a:cubicBezTo>
                  <a:pt x="12" y="55"/>
                  <a:pt x="13" y="55"/>
                  <a:pt x="13" y="55"/>
                </a:cubicBezTo>
                <a:cubicBezTo>
                  <a:pt x="13" y="53"/>
                  <a:pt x="13" y="52"/>
                  <a:pt x="13" y="51"/>
                </a:cubicBezTo>
                <a:cubicBezTo>
                  <a:pt x="13" y="51"/>
                  <a:pt x="12" y="51"/>
                  <a:pt x="12" y="51"/>
                </a:cubicBezTo>
                <a:cubicBezTo>
                  <a:pt x="12" y="51"/>
                  <a:pt x="11" y="51"/>
                  <a:pt x="11" y="51"/>
                </a:cubicBezTo>
                <a:close/>
              </a:path>
            </a:pathLst>
          </a:custGeom>
          <a:solidFill>
            <a:schemeClr val="bg1"/>
          </a:solidFill>
          <a:ln>
            <a:noFill/>
          </a:ln>
        </p:spPr>
        <p:txBody>
          <a:bodyPr vert="horz" wrap="square" lIns="91440" tIns="45720" rIns="91440" bIns="45720" numCol="1" anchor="t" anchorCtr="0" compatLnSpc="1"/>
          <a:lstStyle/>
          <a:p>
            <a:endParaRPr lang="zh-CN" altLang="en-US">
              <a:sym typeface="+mn-lt"/>
            </a:endParaRPr>
          </a:p>
        </p:txBody>
      </p:sp>
      <p:sp>
        <p:nvSpPr>
          <p:cNvPr id="74" name="任意多边形 73"/>
          <p:cNvSpPr/>
          <p:nvPr/>
        </p:nvSpPr>
        <p:spPr>
          <a:xfrm>
            <a:off x="5099206" y="4955313"/>
            <a:ext cx="709642" cy="679233"/>
          </a:xfrm>
          <a:custGeom>
            <a:avLst/>
            <a:gdLst>
              <a:gd name="connsiteX0" fmla="*/ 287709 w 781705"/>
              <a:gd name="connsiteY0" fmla="*/ 0 h 748208"/>
              <a:gd name="connsiteX1" fmla="*/ 336135 w 781705"/>
              <a:gd name="connsiteY1" fmla="*/ 59820 h 748208"/>
              <a:gd name="connsiteX2" fmla="*/ 470019 w 781705"/>
              <a:gd name="connsiteY2" fmla="*/ 39880 h 748208"/>
              <a:gd name="connsiteX3" fmla="*/ 781705 w 781705"/>
              <a:gd name="connsiteY3" fmla="*/ 340232 h 748208"/>
              <a:gd name="connsiteX4" fmla="*/ 755555 w 781705"/>
              <a:gd name="connsiteY4" fmla="*/ 424474 h 748208"/>
              <a:gd name="connsiteX5" fmla="*/ 366820 w 781705"/>
              <a:gd name="connsiteY5" fmla="*/ 743310 h 748208"/>
              <a:gd name="connsiteX6" fmla="*/ 318237 w 781705"/>
              <a:gd name="connsiteY6" fmla="*/ 748208 h 748208"/>
              <a:gd name="connsiteX7" fmla="*/ 2849 w 781705"/>
              <a:gd name="connsiteY7" fmla="*/ 441532 h 748208"/>
              <a:gd name="connsiteX8" fmla="*/ 0 w 781705"/>
              <a:gd name="connsiteY8" fmla="*/ 2848 h 748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81705" h="748208">
                <a:moveTo>
                  <a:pt x="287709" y="0"/>
                </a:moveTo>
                <a:lnTo>
                  <a:pt x="336135" y="59820"/>
                </a:lnTo>
                <a:lnTo>
                  <a:pt x="470019" y="39880"/>
                </a:lnTo>
                <a:lnTo>
                  <a:pt x="781705" y="340232"/>
                </a:lnTo>
                <a:lnTo>
                  <a:pt x="755555" y="424474"/>
                </a:lnTo>
                <a:cubicBezTo>
                  <a:pt x="687242" y="585986"/>
                  <a:pt x="542584" y="707344"/>
                  <a:pt x="366820" y="743310"/>
                </a:cubicBezTo>
                <a:lnTo>
                  <a:pt x="318237" y="748208"/>
                </a:lnTo>
                <a:lnTo>
                  <a:pt x="2849" y="441532"/>
                </a:lnTo>
                <a:cubicBezTo>
                  <a:pt x="1899" y="295304"/>
                  <a:pt x="950" y="149076"/>
                  <a:pt x="0" y="2848"/>
                </a:cubicBezTo>
                <a:close/>
              </a:path>
            </a:pathLst>
          </a:cu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ym typeface="+mn-lt"/>
            </a:endParaRPr>
          </a:p>
        </p:txBody>
      </p:sp>
      <p:sp>
        <p:nvSpPr>
          <p:cNvPr id="60" name="Freeform 391"/>
          <p:cNvSpPr>
            <a:spLocks noChangeAspect="1" noEditPoints="1"/>
          </p:cNvSpPr>
          <p:nvPr/>
        </p:nvSpPr>
        <p:spPr bwMode="auto">
          <a:xfrm>
            <a:off x="5098428" y="4951221"/>
            <a:ext cx="469970" cy="397237"/>
          </a:xfrm>
          <a:custGeom>
            <a:avLst/>
            <a:gdLst>
              <a:gd name="T0" fmla="*/ 39 w 71"/>
              <a:gd name="T1" fmla="*/ 0 h 60"/>
              <a:gd name="T2" fmla="*/ 51 w 71"/>
              <a:gd name="T3" fmla="*/ 42 h 60"/>
              <a:gd name="T4" fmla="*/ 53 w 71"/>
              <a:gd name="T5" fmla="*/ 39 h 60"/>
              <a:gd name="T6" fmla="*/ 43 w 71"/>
              <a:gd name="T7" fmla="*/ 13 h 60"/>
              <a:gd name="T8" fmla="*/ 50 w 71"/>
              <a:gd name="T9" fmla="*/ 6 h 60"/>
              <a:gd name="T10" fmla="*/ 69 w 71"/>
              <a:gd name="T11" fmla="*/ 11 h 60"/>
              <a:gd name="T12" fmla="*/ 57 w 71"/>
              <a:gd name="T13" fmla="*/ 12 h 60"/>
              <a:gd name="T14" fmla="*/ 50 w 71"/>
              <a:gd name="T15" fmla="*/ 10 h 60"/>
              <a:gd name="T16" fmla="*/ 46 w 71"/>
              <a:gd name="T17" fmla="*/ 13 h 60"/>
              <a:gd name="T18" fmla="*/ 56 w 71"/>
              <a:gd name="T19" fmla="*/ 40 h 60"/>
              <a:gd name="T20" fmla="*/ 58 w 71"/>
              <a:gd name="T21" fmla="*/ 39 h 60"/>
              <a:gd name="T22" fmla="*/ 59 w 71"/>
              <a:gd name="T23" fmla="*/ 23 h 60"/>
              <a:gd name="T24" fmla="*/ 64 w 71"/>
              <a:gd name="T25" fmla="*/ 17 h 60"/>
              <a:gd name="T26" fmla="*/ 64 w 71"/>
              <a:gd name="T27" fmla="*/ 28 h 60"/>
              <a:gd name="T28" fmla="*/ 63 w 71"/>
              <a:gd name="T29" fmla="*/ 36 h 60"/>
              <a:gd name="T30" fmla="*/ 56 w 71"/>
              <a:gd name="T31" fmla="*/ 45 h 60"/>
              <a:gd name="T32" fmla="*/ 39 w 71"/>
              <a:gd name="T33" fmla="*/ 50 h 60"/>
              <a:gd name="T34" fmla="*/ 0 w 71"/>
              <a:gd name="T35" fmla="*/ 60 h 60"/>
              <a:gd name="T36" fmla="*/ 8 w 71"/>
              <a:gd name="T37" fmla="*/ 8 h 60"/>
              <a:gd name="T38" fmla="*/ 32 w 71"/>
              <a:gd name="T39" fmla="*/ 22 h 60"/>
              <a:gd name="T40" fmla="*/ 8 w 71"/>
              <a:gd name="T41" fmla="*/ 8 h 60"/>
              <a:gd name="T42" fmla="*/ 10 w 71"/>
              <a:gd name="T43" fmla="*/ 32 h 60"/>
              <a:gd name="T44" fmla="*/ 10 w 71"/>
              <a:gd name="T45" fmla="*/ 50 h 60"/>
              <a:gd name="T46" fmla="*/ 29 w 71"/>
              <a:gd name="T47" fmla="*/ 50 h 60"/>
              <a:gd name="T48" fmla="*/ 29 w 71"/>
              <a:gd name="T49" fmla="*/ 32 h 60"/>
              <a:gd name="T50" fmla="*/ 27 w 71"/>
              <a:gd name="T51" fmla="*/ 41 h 60"/>
              <a:gd name="T52" fmla="*/ 15 w 71"/>
              <a:gd name="T53" fmla="*/ 34 h 60"/>
              <a:gd name="T54" fmla="*/ 15 w 71"/>
              <a:gd name="T55" fmla="*/ 48 h 60"/>
              <a:gd name="T56" fmla="*/ 27 w 71"/>
              <a:gd name="T57" fmla="*/ 41 h 60"/>
              <a:gd name="T58" fmla="*/ 20 w 71"/>
              <a:gd name="T59" fmla="*/ 30 h 60"/>
              <a:gd name="T60" fmla="*/ 9 w 71"/>
              <a:gd name="T61" fmla="*/ 41 h 60"/>
              <a:gd name="T62" fmla="*/ 20 w 71"/>
              <a:gd name="T63" fmla="*/ 51 h 60"/>
              <a:gd name="T64" fmla="*/ 30 w 71"/>
              <a:gd name="T65" fmla="*/ 41 h 60"/>
              <a:gd name="T66" fmla="*/ 39 w 71"/>
              <a:gd name="T67" fmla="*/ 44 h 60"/>
              <a:gd name="T68" fmla="*/ 45 w 71"/>
              <a:gd name="T69" fmla="*/ 4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1" h="60">
                <a:moveTo>
                  <a:pt x="0" y="0"/>
                </a:moveTo>
                <a:cubicBezTo>
                  <a:pt x="39" y="0"/>
                  <a:pt x="39" y="0"/>
                  <a:pt x="39" y="0"/>
                </a:cubicBezTo>
                <a:cubicBezTo>
                  <a:pt x="39" y="39"/>
                  <a:pt x="39" y="39"/>
                  <a:pt x="39" y="39"/>
                </a:cubicBezTo>
                <a:cubicBezTo>
                  <a:pt x="43" y="41"/>
                  <a:pt x="47" y="43"/>
                  <a:pt x="51" y="42"/>
                </a:cubicBezTo>
                <a:cubicBezTo>
                  <a:pt x="51" y="42"/>
                  <a:pt x="51" y="42"/>
                  <a:pt x="51" y="42"/>
                </a:cubicBezTo>
                <a:cubicBezTo>
                  <a:pt x="52" y="41"/>
                  <a:pt x="53" y="40"/>
                  <a:pt x="53" y="39"/>
                </a:cubicBezTo>
                <a:cubicBezTo>
                  <a:pt x="54" y="34"/>
                  <a:pt x="50" y="28"/>
                  <a:pt x="47" y="23"/>
                </a:cubicBezTo>
                <a:cubicBezTo>
                  <a:pt x="45" y="19"/>
                  <a:pt x="42" y="16"/>
                  <a:pt x="43" y="13"/>
                </a:cubicBezTo>
                <a:cubicBezTo>
                  <a:pt x="43" y="8"/>
                  <a:pt x="47" y="6"/>
                  <a:pt x="50" y="6"/>
                </a:cubicBezTo>
                <a:cubicBezTo>
                  <a:pt x="50" y="6"/>
                  <a:pt x="50" y="6"/>
                  <a:pt x="50" y="6"/>
                </a:cubicBezTo>
                <a:cubicBezTo>
                  <a:pt x="64" y="5"/>
                  <a:pt x="64" y="5"/>
                  <a:pt x="64" y="5"/>
                </a:cubicBezTo>
                <a:cubicBezTo>
                  <a:pt x="67" y="6"/>
                  <a:pt x="69" y="8"/>
                  <a:pt x="69" y="11"/>
                </a:cubicBezTo>
                <a:cubicBezTo>
                  <a:pt x="70" y="11"/>
                  <a:pt x="71" y="11"/>
                  <a:pt x="71" y="11"/>
                </a:cubicBezTo>
                <a:cubicBezTo>
                  <a:pt x="70" y="17"/>
                  <a:pt x="59" y="18"/>
                  <a:pt x="57" y="12"/>
                </a:cubicBezTo>
                <a:cubicBezTo>
                  <a:pt x="57" y="12"/>
                  <a:pt x="58" y="12"/>
                  <a:pt x="59" y="11"/>
                </a:cubicBezTo>
                <a:cubicBezTo>
                  <a:pt x="50" y="10"/>
                  <a:pt x="50" y="10"/>
                  <a:pt x="50" y="10"/>
                </a:cubicBezTo>
                <a:cubicBezTo>
                  <a:pt x="50" y="10"/>
                  <a:pt x="50" y="10"/>
                  <a:pt x="50" y="10"/>
                </a:cubicBezTo>
                <a:cubicBezTo>
                  <a:pt x="48" y="10"/>
                  <a:pt x="47" y="11"/>
                  <a:pt x="46" y="13"/>
                </a:cubicBezTo>
                <a:cubicBezTo>
                  <a:pt x="46" y="15"/>
                  <a:pt x="48" y="18"/>
                  <a:pt x="50" y="21"/>
                </a:cubicBezTo>
                <a:cubicBezTo>
                  <a:pt x="54" y="26"/>
                  <a:pt x="58" y="33"/>
                  <a:pt x="56" y="40"/>
                </a:cubicBezTo>
                <a:cubicBezTo>
                  <a:pt x="56" y="40"/>
                  <a:pt x="56" y="40"/>
                  <a:pt x="56" y="40"/>
                </a:cubicBezTo>
                <a:cubicBezTo>
                  <a:pt x="57" y="40"/>
                  <a:pt x="57" y="39"/>
                  <a:pt x="58" y="39"/>
                </a:cubicBezTo>
                <a:cubicBezTo>
                  <a:pt x="59" y="38"/>
                  <a:pt x="59" y="36"/>
                  <a:pt x="60" y="35"/>
                </a:cubicBezTo>
                <a:cubicBezTo>
                  <a:pt x="59" y="23"/>
                  <a:pt x="59" y="23"/>
                  <a:pt x="59" y="23"/>
                </a:cubicBezTo>
                <a:cubicBezTo>
                  <a:pt x="60" y="21"/>
                  <a:pt x="62" y="20"/>
                  <a:pt x="64" y="19"/>
                </a:cubicBezTo>
                <a:cubicBezTo>
                  <a:pt x="64" y="18"/>
                  <a:pt x="64" y="18"/>
                  <a:pt x="64" y="17"/>
                </a:cubicBezTo>
                <a:cubicBezTo>
                  <a:pt x="70" y="19"/>
                  <a:pt x="70" y="28"/>
                  <a:pt x="65" y="30"/>
                </a:cubicBezTo>
                <a:cubicBezTo>
                  <a:pt x="65" y="29"/>
                  <a:pt x="65" y="29"/>
                  <a:pt x="64" y="28"/>
                </a:cubicBezTo>
                <a:cubicBezTo>
                  <a:pt x="64" y="36"/>
                  <a:pt x="64" y="36"/>
                  <a:pt x="64" y="36"/>
                </a:cubicBezTo>
                <a:cubicBezTo>
                  <a:pt x="63" y="36"/>
                  <a:pt x="63" y="36"/>
                  <a:pt x="63" y="36"/>
                </a:cubicBezTo>
                <a:cubicBezTo>
                  <a:pt x="63" y="38"/>
                  <a:pt x="62" y="40"/>
                  <a:pt x="61" y="41"/>
                </a:cubicBezTo>
                <a:cubicBezTo>
                  <a:pt x="60" y="43"/>
                  <a:pt x="58" y="44"/>
                  <a:pt x="56" y="45"/>
                </a:cubicBezTo>
                <a:cubicBezTo>
                  <a:pt x="55" y="45"/>
                  <a:pt x="54" y="45"/>
                  <a:pt x="53" y="46"/>
                </a:cubicBezTo>
                <a:cubicBezTo>
                  <a:pt x="49" y="49"/>
                  <a:pt x="43" y="50"/>
                  <a:pt x="39" y="50"/>
                </a:cubicBezTo>
                <a:cubicBezTo>
                  <a:pt x="39" y="60"/>
                  <a:pt x="39" y="60"/>
                  <a:pt x="39" y="60"/>
                </a:cubicBezTo>
                <a:cubicBezTo>
                  <a:pt x="0" y="60"/>
                  <a:pt x="0" y="60"/>
                  <a:pt x="0" y="60"/>
                </a:cubicBezTo>
                <a:cubicBezTo>
                  <a:pt x="0" y="0"/>
                  <a:pt x="0" y="0"/>
                  <a:pt x="0" y="0"/>
                </a:cubicBezTo>
                <a:close/>
                <a:moveTo>
                  <a:pt x="8" y="8"/>
                </a:moveTo>
                <a:cubicBezTo>
                  <a:pt x="8" y="22"/>
                  <a:pt x="8" y="22"/>
                  <a:pt x="8" y="22"/>
                </a:cubicBezTo>
                <a:cubicBezTo>
                  <a:pt x="32" y="22"/>
                  <a:pt x="32" y="22"/>
                  <a:pt x="32" y="22"/>
                </a:cubicBezTo>
                <a:cubicBezTo>
                  <a:pt x="32" y="8"/>
                  <a:pt x="32" y="8"/>
                  <a:pt x="32" y="8"/>
                </a:cubicBezTo>
                <a:cubicBezTo>
                  <a:pt x="8" y="8"/>
                  <a:pt x="8" y="8"/>
                  <a:pt x="8" y="8"/>
                </a:cubicBezTo>
                <a:close/>
                <a:moveTo>
                  <a:pt x="20" y="28"/>
                </a:moveTo>
                <a:cubicBezTo>
                  <a:pt x="16" y="28"/>
                  <a:pt x="13" y="29"/>
                  <a:pt x="10" y="32"/>
                </a:cubicBezTo>
                <a:cubicBezTo>
                  <a:pt x="8" y="34"/>
                  <a:pt x="7" y="37"/>
                  <a:pt x="7" y="41"/>
                </a:cubicBezTo>
                <a:cubicBezTo>
                  <a:pt x="7" y="44"/>
                  <a:pt x="8" y="48"/>
                  <a:pt x="10" y="50"/>
                </a:cubicBezTo>
                <a:cubicBezTo>
                  <a:pt x="13" y="52"/>
                  <a:pt x="16" y="54"/>
                  <a:pt x="20" y="54"/>
                </a:cubicBezTo>
                <a:cubicBezTo>
                  <a:pt x="23" y="54"/>
                  <a:pt x="26" y="52"/>
                  <a:pt x="29" y="50"/>
                </a:cubicBezTo>
                <a:cubicBezTo>
                  <a:pt x="31" y="48"/>
                  <a:pt x="32" y="44"/>
                  <a:pt x="32" y="41"/>
                </a:cubicBezTo>
                <a:cubicBezTo>
                  <a:pt x="32" y="37"/>
                  <a:pt x="31" y="34"/>
                  <a:pt x="29" y="32"/>
                </a:cubicBezTo>
                <a:cubicBezTo>
                  <a:pt x="26" y="29"/>
                  <a:pt x="23" y="28"/>
                  <a:pt x="20" y="28"/>
                </a:cubicBezTo>
                <a:close/>
                <a:moveTo>
                  <a:pt x="27" y="41"/>
                </a:moveTo>
                <a:cubicBezTo>
                  <a:pt x="21" y="37"/>
                  <a:pt x="21" y="37"/>
                  <a:pt x="21" y="37"/>
                </a:cubicBezTo>
                <a:cubicBezTo>
                  <a:pt x="15" y="34"/>
                  <a:pt x="15" y="34"/>
                  <a:pt x="15" y="34"/>
                </a:cubicBezTo>
                <a:cubicBezTo>
                  <a:pt x="15" y="41"/>
                  <a:pt x="15" y="41"/>
                  <a:pt x="15" y="41"/>
                </a:cubicBezTo>
                <a:cubicBezTo>
                  <a:pt x="15" y="48"/>
                  <a:pt x="15" y="48"/>
                  <a:pt x="15" y="48"/>
                </a:cubicBezTo>
                <a:cubicBezTo>
                  <a:pt x="21" y="44"/>
                  <a:pt x="21" y="44"/>
                  <a:pt x="21" y="44"/>
                </a:cubicBezTo>
                <a:cubicBezTo>
                  <a:pt x="27" y="41"/>
                  <a:pt x="27" y="41"/>
                  <a:pt x="27" y="41"/>
                </a:cubicBezTo>
                <a:close/>
                <a:moveTo>
                  <a:pt x="27" y="33"/>
                </a:moveTo>
                <a:cubicBezTo>
                  <a:pt x="25" y="31"/>
                  <a:pt x="22" y="30"/>
                  <a:pt x="20" y="30"/>
                </a:cubicBezTo>
                <a:cubicBezTo>
                  <a:pt x="17" y="30"/>
                  <a:pt x="14" y="31"/>
                  <a:pt x="12" y="33"/>
                </a:cubicBezTo>
                <a:cubicBezTo>
                  <a:pt x="10" y="35"/>
                  <a:pt x="9" y="38"/>
                  <a:pt x="9" y="41"/>
                </a:cubicBezTo>
                <a:cubicBezTo>
                  <a:pt x="9" y="44"/>
                  <a:pt x="10" y="46"/>
                  <a:pt x="12" y="48"/>
                </a:cubicBezTo>
                <a:cubicBezTo>
                  <a:pt x="14" y="50"/>
                  <a:pt x="17" y="51"/>
                  <a:pt x="20" y="51"/>
                </a:cubicBezTo>
                <a:cubicBezTo>
                  <a:pt x="22" y="51"/>
                  <a:pt x="25" y="50"/>
                  <a:pt x="27" y="48"/>
                </a:cubicBezTo>
                <a:cubicBezTo>
                  <a:pt x="29" y="46"/>
                  <a:pt x="30" y="44"/>
                  <a:pt x="30" y="41"/>
                </a:cubicBezTo>
                <a:cubicBezTo>
                  <a:pt x="30" y="38"/>
                  <a:pt x="29" y="35"/>
                  <a:pt x="27" y="33"/>
                </a:cubicBezTo>
                <a:close/>
                <a:moveTo>
                  <a:pt x="39" y="44"/>
                </a:moveTo>
                <a:cubicBezTo>
                  <a:pt x="39" y="46"/>
                  <a:pt x="39" y="46"/>
                  <a:pt x="39" y="46"/>
                </a:cubicBezTo>
                <a:cubicBezTo>
                  <a:pt x="41" y="46"/>
                  <a:pt x="43" y="46"/>
                  <a:pt x="45" y="46"/>
                </a:cubicBezTo>
                <a:cubicBezTo>
                  <a:pt x="43" y="45"/>
                  <a:pt x="41" y="45"/>
                  <a:pt x="39" y="44"/>
                </a:cubicBezTo>
                <a:close/>
              </a:path>
            </a:pathLst>
          </a:custGeom>
          <a:solidFill>
            <a:schemeClr val="bg1"/>
          </a:solidFill>
          <a:ln>
            <a:noFill/>
          </a:ln>
        </p:spPr>
        <p:txBody>
          <a:bodyPr vert="horz" wrap="square" lIns="91440" tIns="45720" rIns="91440" bIns="45720" numCol="1" anchor="t" anchorCtr="0" compatLnSpc="1"/>
          <a:lstStyle/>
          <a:p>
            <a:endParaRPr lang="zh-CN" altLang="en-US">
              <a:sym typeface="+mn-lt"/>
            </a:endParaRPr>
          </a:p>
        </p:txBody>
      </p:sp>
      <p:sp>
        <p:nvSpPr>
          <p:cNvPr id="75" name="任意多边形 74"/>
          <p:cNvSpPr/>
          <p:nvPr/>
        </p:nvSpPr>
        <p:spPr>
          <a:xfrm>
            <a:off x="6589985" y="4887283"/>
            <a:ext cx="742767" cy="732843"/>
          </a:xfrm>
          <a:custGeom>
            <a:avLst/>
            <a:gdLst>
              <a:gd name="connsiteX0" fmla="*/ 412321 w 818193"/>
              <a:gd name="connsiteY0" fmla="*/ 0 h 807262"/>
              <a:gd name="connsiteX1" fmla="*/ 818193 w 818193"/>
              <a:gd name="connsiteY1" fmla="*/ 407912 h 807262"/>
              <a:gd name="connsiteX2" fmla="*/ 789790 w 818193"/>
              <a:gd name="connsiteY2" fmla="*/ 499412 h 807262"/>
              <a:gd name="connsiteX3" fmla="*/ 502419 w 818193"/>
              <a:gd name="connsiteY3" fmla="*/ 786783 h 807262"/>
              <a:gd name="connsiteX4" fmla="*/ 436446 w 818193"/>
              <a:gd name="connsiteY4" fmla="*/ 807262 h 807262"/>
              <a:gd name="connsiteX5" fmla="*/ 176709 w 818193"/>
              <a:gd name="connsiteY5" fmla="*/ 544152 h 807262"/>
              <a:gd name="connsiteX6" fmla="*/ 185124 w 818193"/>
              <a:gd name="connsiteY6" fmla="*/ 451590 h 807262"/>
              <a:gd name="connsiteX7" fmla="*/ 199148 w 818193"/>
              <a:gd name="connsiteY7" fmla="*/ 412322 h 807262"/>
              <a:gd name="connsiteX8" fmla="*/ 0 w 818193"/>
              <a:gd name="connsiteY8" fmla="*/ 207563 h 807262"/>
              <a:gd name="connsiteX9" fmla="*/ 196343 w 818193"/>
              <a:gd name="connsiteY9" fmla="*/ 157075 h 807262"/>
              <a:gd name="connsiteX10" fmla="*/ 286101 w 818193"/>
              <a:gd name="connsiteY10" fmla="*/ 249637 h 807262"/>
              <a:gd name="connsiteX11" fmla="*/ 454395 w 818193"/>
              <a:gd name="connsiteY11" fmla="*/ 277686 h 807262"/>
              <a:gd name="connsiteX12" fmla="*/ 381467 w 818193"/>
              <a:gd name="connsiteY12" fmla="*/ 201954 h 807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18193" h="807262">
                <a:moveTo>
                  <a:pt x="412321" y="0"/>
                </a:moveTo>
                <a:lnTo>
                  <a:pt x="818193" y="407912"/>
                </a:lnTo>
                <a:lnTo>
                  <a:pt x="789790" y="499412"/>
                </a:lnTo>
                <a:cubicBezTo>
                  <a:pt x="735139" y="628621"/>
                  <a:pt x="631628" y="732132"/>
                  <a:pt x="502419" y="786783"/>
                </a:cubicBezTo>
                <a:lnTo>
                  <a:pt x="436446" y="807262"/>
                </a:lnTo>
                <a:lnTo>
                  <a:pt x="176709" y="544152"/>
                </a:lnTo>
                <a:lnTo>
                  <a:pt x="185124" y="451590"/>
                </a:lnTo>
                <a:lnTo>
                  <a:pt x="199148" y="412322"/>
                </a:lnTo>
                <a:lnTo>
                  <a:pt x="0" y="207563"/>
                </a:lnTo>
                <a:lnTo>
                  <a:pt x="196343" y="157075"/>
                </a:lnTo>
                <a:lnTo>
                  <a:pt x="286101" y="249637"/>
                </a:lnTo>
                <a:lnTo>
                  <a:pt x="454395" y="277686"/>
                </a:lnTo>
                <a:lnTo>
                  <a:pt x="381467" y="201954"/>
                </a:lnTo>
                <a:close/>
              </a:path>
            </a:pathLst>
          </a:cu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ym typeface="+mn-lt"/>
            </a:endParaRPr>
          </a:p>
        </p:txBody>
      </p:sp>
      <p:sp>
        <p:nvSpPr>
          <p:cNvPr id="56" name="Freeform 113"/>
          <p:cNvSpPr>
            <a:spLocks noChangeAspect="1" noEditPoints="1"/>
          </p:cNvSpPr>
          <p:nvPr/>
        </p:nvSpPr>
        <p:spPr bwMode="auto">
          <a:xfrm>
            <a:off x="6589925" y="4896251"/>
            <a:ext cx="530693" cy="507177"/>
          </a:xfrm>
          <a:custGeom>
            <a:avLst/>
            <a:gdLst>
              <a:gd name="T0" fmla="*/ 19 w 67"/>
              <a:gd name="T1" fmla="*/ 16 h 64"/>
              <a:gd name="T2" fmla="*/ 22 w 67"/>
              <a:gd name="T3" fmla="*/ 19 h 64"/>
              <a:gd name="T4" fmla="*/ 36 w 67"/>
              <a:gd name="T5" fmla="*/ 38 h 64"/>
              <a:gd name="T6" fmla="*/ 29 w 67"/>
              <a:gd name="T7" fmla="*/ 32 h 64"/>
              <a:gd name="T8" fmla="*/ 62 w 67"/>
              <a:gd name="T9" fmla="*/ 25 h 64"/>
              <a:gd name="T10" fmla="*/ 65 w 67"/>
              <a:gd name="T11" fmla="*/ 30 h 64"/>
              <a:gd name="T12" fmla="*/ 63 w 67"/>
              <a:gd name="T13" fmla="*/ 48 h 64"/>
              <a:gd name="T14" fmla="*/ 63 w 67"/>
              <a:gd name="T15" fmla="*/ 61 h 64"/>
              <a:gd name="T16" fmla="*/ 56 w 67"/>
              <a:gd name="T17" fmla="*/ 64 h 64"/>
              <a:gd name="T18" fmla="*/ 47 w 67"/>
              <a:gd name="T19" fmla="*/ 56 h 64"/>
              <a:gd name="T20" fmla="*/ 33 w 67"/>
              <a:gd name="T21" fmla="*/ 61 h 64"/>
              <a:gd name="T22" fmla="*/ 26 w 67"/>
              <a:gd name="T23" fmla="*/ 64 h 64"/>
              <a:gd name="T24" fmla="*/ 17 w 67"/>
              <a:gd name="T25" fmla="*/ 55 h 64"/>
              <a:gd name="T26" fmla="*/ 19 w 67"/>
              <a:gd name="T27" fmla="*/ 48 h 64"/>
              <a:gd name="T28" fmla="*/ 22 w 67"/>
              <a:gd name="T29" fmla="*/ 46 h 64"/>
              <a:gd name="T30" fmla="*/ 0 w 67"/>
              <a:gd name="T31" fmla="*/ 23 h 64"/>
              <a:gd name="T32" fmla="*/ 37 w 67"/>
              <a:gd name="T33" fmla="*/ 0 h 64"/>
              <a:gd name="T34" fmla="*/ 32 w 67"/>
              <a:gd name="T35" fmla="*/ 11 h 64"/>
              <a:gd name="T36" fmla="*/ 54 w 67"/>
              <a:gd name="T37" fmla="*/ 11 h 64"/>
              <a:gd name="T38" fmla="*/ 48 w 67"/>
              <a:gd name="T39" fmla="*/ 0 h 64"/>
              <a:gd name="T40" fmla="*/ 29 w 67"/>
              <a:gd name="T41" fmla="*/ 42 h 64"/>
              <a:gd name="T42" fmla="*/ 33 w 67"/>
              <a:gd name="T43" fmla="*/ 48 h 64"/>
              <a:gd name="T44" fmla="*/ 36 w 67"/>
              <a:gd name="T45" fmla="*/ 49 h 64"/>
              <a:gd name="T46" fmla="*/ 29 w 67"/>
              <a:gd name="T47" fmla="*/ 42 h 64"/>
              <a:gd name="T48" fmla="*/ 51 w 67"/>
              <a:gd name="T49" fmla="*/ 42 h 64"/>
              <a:gd name="T50" fmla="*/ 54 w 67"/>
              <a:gd name="T51" fmla="*/ 46 h 64"/>
              <a:gd name="T52" fmla="*/ 47 w 67"/>
              <a:gd name="T53" fmla="*/ 42 h 64"/>
              <a:gd name="T54" fmla="*/ 40 w 67"/>
              <a:gd name="T55" fmla="*/ 49 h 64"/>
              <a:gd name="T56" fmla="*/ 47 w 67"/>
              <a:gd name="T57" fmla="*/ 42 h 64"/>
              <a:gd name="T58" fmla="*/ 47 w 67"/>
              <a:gd name="T59" fmla="*/ 38 h 64"/>
              <a:gd name="T60" fmla="*/ 40 w 67"/>
              <a:gd name="T61" fmla="*/ 32 h 64"/>
              <a:gd name="T62" fmla="*/ 51 w 67"/>
              <a:gd name="T63" fmla="*/ 38 h 64"/>
              <a:gd name="T64" fmla="*/ 57 w 67"/>
              <a:gd name="T65" fmla="*/ 32 h 64"/>
              <a:gd name="T66" fmla="*/ 51 w 67"/>
              <a:gd name="T67" fmla="*/ 38 h 64"/>
              <a:gd name="T68" fmla="*/ 56 w 67"/>
              <a:gd name="T69" fmla="*/ 51 h 64"/>
              <a:gd name="T70" fmla="*/ 53 w 67"/>
              <a:gd name="T71" fmla="*/ 52 h 64"/>
              <a:gd name="T72" fmla="*/ 53 w 67"/>
              <a:gd name="T73" fmla="*/ 58 h 64"/>
              <a:gd name="T74" fmla="*/ 59 w 67"/>
              <a:gd name="T75" fmla="*/ 58 h 64"/>
              <a:gd name="T76" fmla="*/ 59 w 67"/>
              <a:gd name="T77" fmla="*/ 52 h 64"/>
              <a:gd name="T78" fmla="*/ 26 w 67"/>
              <a:gd name="T79" fmla="*/ 51 h 64"/>
              <a:gd name="T80" fmla="*/ 23 w 67"/>
              <a:gd name="T81" fmla="*/ 52 h 64"/>
              <a:gd name="T82" fmla="*/ 23 w 67"/>
              <a:gd name="T83" fmla="*/ 58 h 64"/>
              <a:gd name="T84" fmla="*/ 29 w 67"/>
              <a:gd name="T85" fmla="*/ 58 h 64"/>
              <a:gd name="T86" fmla="*/ 29 w 67"/>
              <a:gd name="T87" fmla="*/ 5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7" h="64">
                <a:moveTo>
                  <a:pt x="0" y="16"/>
                </a:moveTo>
                <a:cubicBezTo>
                  <a:pt x="19" y="16"/>
                  <a:pt x="19" y="16"/>
                  <a:pt x="19" y="16"/>
                </a:cubicBezTo>
                <a:cubicBezTo>
                  <a:pt x="22" y="16"/>
                  <a:pt x="22" y="16"/>
                  <a:pt x="22" y="16"/>
                </a:cubicBezTo>
                <a:cubicBezTo>
                  <a:pt x="22" y="19"/>
                  <a:pt x="22" y="19"/>
                  <a:pt x="22" y="19"/>
                </a:cubicBezTo>
                <a:cubicBezTo>
                  <a:pt x="27" y="38"/>
                  <a:pt x="27" y="38"/>
                  <a:pt x="27" y="38"/>
                </a:cubicBezTo>
                <a:cubicBezTo>
                  <a:pt x="36" y="38"/>
                  <a:pt x="36" y="38"/>
                  <a:pt x="36" y="38"/>
                </a:cubicBezTo>
                <a:cubicBezTo>
                  <a:pt x="36" y="32"/>
                  <a:pt x="36" y="32"/>
                  <a:pt x="36" y="32"/>
                </a:cubicBezTo>
                <a:cubicBezTo>
                  <a:pt x="29" y="32"/>
                  <a:pt x="29" y="32"/>
                  <a:pt x="29" y="32"/>
                </a:cubicBezTo>
                <a:cubicBezTo>
                  <a:pt x="28" y="25"/>
                  <a:pt x="28" y="25"/>
                  <a:pt x="28" y="25"/>
                </a:cubicBezTo>
                <a:cubicBezTo>
                  <a:pt x="62" y="25"/>
                  <a:pt x="62" y="25"/>
                  <a:pt x="62" y="25"/>
                </a:cubicBezTo>
                <a:cubicBezTo>
                  <a:pt x="67" y="25"/>
                  <a:pt x="67" y="25"/>
                  <a:pt x="67" y="25"/>
                </a:cubicBezTo>
                <a:cubicBezTo>
                  <a:pt x="65" y="30"/>
                  <a:pt x="65" y="30"/>
                  <a:pt x="65" y="30"/>
                </a:cubicBezTo>
                <a:cubicBezTo>
                  <a:pt x="61" y="46"/>
                  <a:pt x="61" y="46"/>
                  <a:pt x="61" y="46"/>
                </a:cubicBezTo>
                <a:cubicBezTo>
                  <a:pt x="62" y="47"/>
                  <a:pt x="62" y="47"/>
                  <a:pt x="63" y="48"/>
                </a:cubicBezTo>
                <a:cubicBezTo>
                  <a:pt x="65" y="50"/>
                  <a:pt x="66" y="52"/>
                  <a:pt x="66" y="55"/>
                </a:cubicBezTo>
                <a:cubicBezTo>
                  <a:pt x="66" y="57"/>
                  <a:pt x="65" y="60"/>
                  <a:pt x="63" y="61"/>
                </a:cubicBezTo>
                <a:cubicBezTo>
                  <a:pt x="63" y="61"/>
                  <a:pt x="63" y="61"/>
                  <a:pt x="63" y="61"/>
                </a:cubicBezTo>
                <a:cubicBezTo>
                  <a:pt x="61" y="63"/>
                  <a:pt x="59" y="64"/>
                  <a:pt x="56" y="64"/>
                </a:cubicBezTo>
                <a:cubicBezTo>
                  <a:pt x="54" y="64"/>
                  <a:pt x="51" y="63"/>
                  <a:pt x="50" y="61"/>
                </a:cubicBezTo>
                <a:cubicBezTo>
                  <a:pt x="48" y="60"/>
                  <a:pt x="47" y="58"/>
                  <a:pt x="47" y="56"/>
                </a:cubicBezTo>
                <a:cubicBezTo>
                  <a:pt x="36" y="56"/>
                  <a:pt x="36" y="56"/>
                  <a:pt x="36" y="56"/>
                </a:cubicBezTo>
                <a:cubicBezTo>
                  <a:pt x="35" y="58"/>
                  <a:pt x="34" y="60"/>
                  <a:pt x="33" y="61"/>
                </a:cubicBezTo>
                <a:cubicBezTo>
                  <a:pt x="33" y="61"/>
                  <a:pt x="33" y="61"/>
                  <a:pt x="33" y="61"/>
                </a:cubicBezTo>
                <a:cubicBezTo>
                  <a:pt x="31" y="63"/>
                  <a:pt x="29" y="64"/>
                  <a:pt x="26" y="64"/>
                </a:cubicBezTo>
                <a:cubicBezTo>
                  <a:pt x="24" y="64"/>
                  <a:pt x="21" y="63"/>
                  <a:pt x="19" y="61"/>
                </a:cubicBezTo>
                <a:cubicBezTo>
                  <a:pt x="18" y="60"/>
                  <a:pt x="17" y="57"/>
                  <a:pt x="17" y="55"/>
                </a:cubicBezTo>
                <a:cubicBezTo>
                  <a:pt x="17" y="52"/>
                  <a:pt x="18" y="50"/>
                  <a:pt x="19" y="48"/>
                </a:cubicBezTo>
                <a:cubicBezTo>
                  <a:pt x="19" y="48"/>
                  <a:pt x="19" y="48"/>
                  <a:pt x="19" y="48"/>
                </a:cubicBezTo>
                <a:cubicBezTo>
                  <a:pt x="19" y="48"/>
                  <a:pt x="19" y="48"/>
                  <a:pt x="19" y="48"/>
                </a:cubicBezTo>
                <a:cubicBezTo>
                  <a:pt x="20" y="47"/>
                  <a:pt x="21" y="47"/>
                  <a:pt x="22" y="46"/>
                </a:cubicBezTo>
                <a:cubicBezTo>
                  <a:pt x="16" y="23"/>
                  <a:pt x="16" y="23"/>
                  <a:pt x="16" y="23"/>
                </a:cubicBezTo>
                <a:cubicBezTo>
                  <a:pt x="0" y="23"/>
                  <a:pt x="0" y="23"/>
                  <a:pt x="0" y="23"/>
                </a:cubicBezTo>
                <a:cubicBezTo>
                  <a:pt x="0" y="16"/>
                  <a:pt x="0" y="16"/>
                  <a:pt x="0" y="16"/>
                </a:cubicBezTo>
                <a:close/>
                <a:moveTo>
                  <a:pt x="37" y="0"/>
                </a:moveTo>
                <a:cubicBezTo>
                  <a:pt x="37" y="11"/>
                  <a:pt x="37" y="11"/>
                  <a:pt x="37" y="11"/>
                </a:cubicBezTo>
                <a:cubicBezTo>
                  <a:pt x="32" y="11"/>
                  <a:pt x="32" y="11"/>
                  <a:pt x="32" y="11"/>
                </a:cubicBezTo>
                <a:cubicBezTo>
                  <a:pt x="43" y="22"/>
                  <a:pt x="43" y="22"/>
                  <a:pt x="43" y="22"/>
                </a:cubicBezTo>
                <a:cubicBezTo>
                  <a:pt x="54" y="11"/>
                  <a:pt x="54" y="11"/>
                  <a:pt x="54" y="11"/>
                </a:cubicBezTo>
                <a:cubicBezTo>
                  <a:pt x="48" y="11"/>
                  <a:pt x="48" y="11"/>
                  <a:pt x="48" y="11"/>
                </a:cubicBezTo>
                <a:cubicBezTo>
                  <a:pt x="48" y="0"/>
                  <a:pt x="48" y="0"/>
                  <a:pt x="48" y="0"/>
                </a:cubicBezTo>
                <a:cubicBezTo>
                  <a:pt x="37" y="0"/>
                  <a:pt x="37" y="0"/>
                  <a:pt x="37" y="0"/>
                </a:cubicBezTo>
                <a:close/>
                <a:moveTo>
                  <a:pt x="29" y="42"/>
                </a:moveTo>
                <a:cubicBezTo>
                  <a:pt x="30" y="46"/>
                  <a:pt x="30" y="46"/>
                  <a:pt x="30" y="46"/>
                </a:cubicBezTo>
                <a:cubicBezTo>
                  <a:pt x="31" y="46"/>
                  <a:pt x="32" y="47"/>
                  <a:pt x="33" y="48"/>
                </a:cubicBezTo>
                <a:cubicBezTo>
                  <a:pt x="33" y="48"/>
                  <a:pt x="33" y="48"/>
                  <a:pt x="33" y="49"/>
                </a:cubicBezTo>
                <a:cubicBezTo>
                  <a:pt x="36" y="49"/>
                  <a:pt x="36" y="49"/>
                  <a:pt x="36" y="49"/>
                </a:cubicBezTo>
                <a:cubicBezTo>
                  <a:pt x="36" y="42"/>
                  <a:pt x="36" y="42"/>
                  <a:pt x="36" y="42"/>
                </a:cubicBezTo>
                <a:cubicBezTo>
                  <a:pt x="29" y="42"/>
                  <a:pt x="29" y="42"/>
                  <a:pt x="29" y="42"/>
                </a:cubicBezTo>
                <a:close/>
                <a:moveTo>
                  <a:pt x="55" y="42"/>
                </a:moveTo>
                <a:cubicBezTo>
                  <a:pt x="51" y="42"/>
                  <a:pt x="51" y="42"/>
                  <a:pt x="51" y="42"/>
                </a:cubicBezTo>
                <a:cubicBezTo>
                  <a:pt x="51" y="47"/>
                  <a:pt x="51" y="47"/>
                  <a:pt x="51" y="47"/>
                </a:cubicBezTo>
                <a:cubicBezTo>
                  <a:pt x="52" y="46"/>
                  <a:pt x="53" y="46"/>
                  <a:pt x="54" y="46"/>
                </a:cubicBezTo>
                <a:cubicBezTo>
                  <a:pt x="55" y="42"/>
                  <a:pt x="55" y="42"/>
                  <a:pt x="55" y="42"/>
                </a:cubicBezTo>
                <a:close/>
                <a:moveTo>
                  <a:pt x="47" y="42"/>
                </a:moveTo>
                <a:cubicBezTo>
                  <a:pt x="40" y="42"/>
                  <a:pt x="40" y="42"/>
                  <a:pt x="40" y="42"/>
                </a:cubicBezTo>
                <a:cubicBezTo>
                  <a:pt x="40" y="49"/>
                  <a:pt x="40" y="49"/>
                  <a:pt x="40" y="49"/>
                </a:cubicBezTo>
                <a:cubicBezTo>
                  <a:pt x="47" y="49"/>
                  <a:pt x="47" y="49"/>
                  <a:pt x="47" y="49"/>
                </a:cubicBezTo>
                <a:cubicBezTo>
                  <a:pt x="47" y="42"/>
                  <a:pt x="47" y="42"/>
                  <a:pt x="47" y="42"/>
                </a:cubicBezTo>
                <a:close/>
                <a:moveTo>
                  <a:pt x="40" y="38"/>
                </a:moveTo>
                <a:cubicBezTo>
                  <a:pt x="47" y="38"/>
                  <a:pt x="47" y="38"/>
                  <a:pt x="47" y="38"/>
                </a:cubicBezTo>
                <a:cubicBezTo>
                  <a:pt x="47" y="32"/>
                  <a:pt x="47" y="32"/>
                  <a:pt x="47" y="32"/>
                </a:cubicBezTo>
                <a:cubicBezTo>
                  <a:pt x="40" y="32"/>
                  <a:pt x="40" y="32"/>
                  <a:pt x="40" y="32"/>
                </a:cubicBezTo>
                <a:cubicBezTo>
                  <a:pt x="40" y="38"/>
                  <a:pt x="40" y="38"/>
                  <a:pt x="40" y="38"/>
                </a:cubicBezTo>
                <a:close/>
                <a:moveTo>
                  <a:pt x="51" y="38"/>
                </a:moveTo>
                <a:cubicBezTo>
                  <a:pt x="56" y="38"/>
                  <a:pt x="56" y="38"/>
                  <a:pt x="56" y="38"/>
                </a:cubicBezTo>
                <a:cubicBezTo>
                  <a:pt x="57" y="32"/>
                  <a:pt x="57" y="32"/>
                  <a:pt x="57" y="32"/>
                </a:cubicBezTo>
                <a:cubicBezTo>
                  <a:pt x="51" y="32"/>
                  <a:pt x="51" y="32"/>
                  <a:pt x="51" y="32"/>
                </a:cubicBezTo>
                <a:cubicBezTo>
                  <a:pt x="51" y="38"/>
                  <a:pt x="51" y="38"/>
                  <a:pt x="51" y="38"/>
                </a:cubicBezTo>
                <a:close/>
                <a:moveTo>
                  <a:pt x="59" y="52"/>
                </a:moveTo>
                <a:cubicBezTo>
                  <a:pt x="59" y="51"/>
                  <a:pt x="57" y="51"/>
                  <a:pt x="56" y="51"/>
                </a:cubicBezTo>
                <a:cubicBezTo>
                  <a:pt x="55" y="51"/>
                  <a:pt x="54" y="51"/>
                  <a:pt x="53" y="52"/>
                </a:cubicBezTo>
                <a:cubicBezTo>
                  <a:pt x="53" y="52"/>
                  <a:pt x="53" y="52"/>
                  <a:pt x="53" y="52"/>
                </a:cubicBezTo>
                <a:cubicBezTo>
                  <a:pt x="53" y="53"/>
                  <a:pt x="52" y="54"/>
                  <a:pt x="52" y="55"/>
                </a:cubicBezTo>
                <a:cubicBezTo>
                  <a:pt x="52" y="56"/>
                  <a:pt x="53" y="57"/>
                  <a:pt x="53" y="58"/>
                </a:cubicBezTo>
                <a:cubicBezTo>
                  <a:pt x="54" y="58"/>
                  <a:pt x="55" y="59"/>
                  <a:pt x="56" y="59"/>
                </a:cubicBezTo>
                <a:cubicBezTo>
                  <a:pt x="57" y="59"/>
                  <a:pt x="59" y="58"/>
                  <a:pt x="59" y="58"/>
                </a:cubicBezTo>
                <a:cubicBezTo>
                  <a:pt x="60" y="57"/>
                  <a:pt x="60" y="56"/>
                  <a:pt x="60" y="55"/>
                </a:cubicBezTo>
                <a:cubicBezTo>
                  <a:pt x="60" y="54"/>
                  <a:pt x="60" y="53"/>
                  <a:pt x="59" y="52"/>
                </a:cubicBezTo>
                <a:close/>
                <a:moveTo>
                  <a:pt x="29" y="52"/>
                </a:moveTo>
                <a:cubicBezTo>
                  <a:pt x="28" y="51"/>
                  <a:pt x="27" y="51"/>
                  <a:pt x="26" y="51"/>
                </a:cubicBezTo>
                <a:cubicBezTo>
                  <a:pt x="25" y="51"/>
                  <a:pt x="24" y="51"/>
                  <a:pt x="23" y="52"/>
                </a:cubicBezTo>
                <a:cubicBezTo>
                  <a:pt x="23" y="52"/>
                  <a:pt x="23" y="52"/>
                  <a:pt x="23" y="52"/>
                </a:cubicBezTo>
                <a:cubicBezTo>
                  <a:pt x="23" y="53"/>
                  <a:pt x="22" y="54"/>
                  <a:pt x="22" y="55"/>
                </a:cubicBezTo>
                <a:cubicBezTo>
                  <a:pt x="22" y="56"/>
                  <a:pt x="23" y="57"/>
                  <a:pt x="23" y="58"/>
                </a:cubicBezTo>
                <a:cubicBezTo>
                  <a:pt x="24" y="58"/>
                  <a:pt x="25" y="59"/>
                  <a:pt x="26" y="59"/>
                </a:cubicBezTo>
                <a:cubicBezTo>
                  <a:pt x="27" y="59"/>
                  <a:pt x="28" y="58"/>
                  <a:pt x="29" y="58"/>
                </a:cubicBezTo>
                <a:cubicBezTo>
                  <a:pt x="30" y="57"/>
                  <a:pt x="30" y="56"/>
                  <a:pt x="30" y="55"/>
                </a:cubicBezTo>
                <a:cubicBezTo>
                  <a:pt x="30" y="54"/>
                  <a:pt x="30" y="53"/>
                  <a:pt x="29" y="52"/>
                </a:cubicBezTo>
                <a:close/>
              </a:path>
            </a:pathLst>
          </a:custGeom>
          <a:solidFill>
            <a:schemeClr val="bg1"/>
          </a:solidFill>
          <a:ln>
            <a:noFill/>
          </a:ln>
        </p:spPr>
        <p:txBody>
          <a:bodyPr vert="horz" wrap="square" lIns="91440" tIns="45720" rIns="91440" bIns="45720" numCol="1" anchor="t" anchorCtr="0" compatLnSpc="1"/>
          <a:lstStyle/>
          <a:p>
            <a:endParaRPr lang="zh-CN" altLang="en-US">
              <a:sym typeface="+mn-lt"/>
            </a:endParaRPr>
          </a:p>
        </p:txBody>
      </p:sp>
      <p:sp>
        <p:nvSpPr>
          <p:cNvPr id="76" name="任意多边形 75"/>
          <p:cNvSpPr/>
          <p:nvPr/>
        </p:nvSpPr>
        <p:spPr>
          <a:xfrm>
            <a:off x="5841364" y="3527542"/>
            <a:ext cx="736243" cy="794550"/>
          </a:xfrm>
          <a:custGeom>
            <a:avLst/>
            <a:gdLst>
              <a:gd name="connsiteX0" fmla="*/ 381467 w 811007"/>
              <a:gd name="connsiteY0" fmla="*/ 0 h 883649"/>
              <a:gd name="connsiteX1" fmla="*/ 811007 w 811007"/>
              <a:gd name="connsiteY1" fmla="*/ 419643 h 883649"/>
              <a:gd name="connsiteX2" fmla="*/ 807697 w 811007"/>
              <a:gd name="connsiteY2" fmla="*/ 452478 h 883649"/>
              <a:gd name="connsiteX3" fmla="*/ 278668 w 811007"/>
              <a:gd name="connsiteY3" fmla="*/ 883649 h 883649"/>
              <a:gd name="connsiteX4" fmla="*/ 220970 w 811007"/>
              <a:gd name="connsiteY4" fmla="*/ 877833 h 883649"/>
              <a:gd name="connsiteX5" fmla="*/ 0 w 811007"/>
              <a:gd name="connsiteY5" fmla="*/ 659153 h 883649"/>
              <a:gd name="connsiteX6" fmla="*/ 95367 w 811007"/>
              <a:gd name="connsiteY6" fmla="*/ 518908 h 883649"/>
              <a:gd name="connsiteX7" fmla="*/ 42074 w 811007"/>
              <a:gd name="connsiteY7" fmla="*/ 457200 h 883649"/>
              <a:gd name="connsiteX8" fmla="*/ 103782 w 811007"/>
              <a:gd name="connsiteY8" fmla="*/ 398297 h 883649"/>
              <a:gd name="connsiteX9" fmla="*/ 123416 w 811007"/>
              <a:gd name="connsiteY9" fmla="*/ 120611 h 883649"/>
              <a:gd name="connsiteX0-1" fmla="*/ 384271 w 811007"/>
              <a:gd name="connsiteY0-2" fmla="*/ 0 h 875235"/>
              <a:gd name="connsiteX1-3" fmla="*/ 811007 w 811007"/>
              <a:gd name="connsiteY1-4" fmla="*/ 411229 h 875235"/>
              <a:gd name="connsiteX2-5" fmla="*/ 807697 w 811007"/>
              <a:gd name="connsiteY2-6" fmla="*/ 444064 h 875235"/>
              <a:gd name="connsiteX3-7" fmla="*/ 278668 w 811007"/>
              <a:gd name="connsiteY3-8" fmla="*/ 875235 h 875235"/>
              <a:gd name="connsiteX4-9" fmla="*/ 220970 w 811007"/>
              <a:gd name="connsiteY4-10" fmla="*/ 869419 h 875235"/>
              <a:gd name="connsiteX5-11" fmla="*/ 0 w 811007"/>
              <a:gd name="connsiteY5-12" fmla="*/ 650739 h 875235"/>
              <a:gd name="connsiteX6-13" fmla="*/ 95367 w 811007"/>
              <a:gd name="connsiteY6-14" fmla="*/ 510494 h 875235"/>
              <a:gd name="connsiteX7-15" fmla="*/ 42074 w 811007"/>
              <a:gd name="connsiteY7-16" fmla="*/ 448786 h 875235"/>
              <a:gd name="connsiteX8-17" fmla="*/ 103782 w 811007"/>
              <a:gd name="connsiteY8-18" fmla="*/ 389883 h 875235"/>
              <a:gd name="connsiteX9-19" fmla="*/ 123416 w 811007"/>
              <a:gd name="connsiteY9-20" fmla="*/ 112197 h 875235"/>
              <a:gd name="connsiteX10" fmla="*/ 384271 w 811007"/>
              <a:gd name="connsiteY10" fmla="*/ 0 h 875235"/>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 y="connsiteY10"/>
              </a:cxn>
            </a:cxnLst>
            <a:rect l="l" t="t" r="r" b="b"/>
            <a:pathLst>
              <a:path w="811007" h="875235">
                <a:moveTo>
                  <a:pt x="384271" y="0"/>
                </a:moveTo>
                <a:lnTo>
                  <a:pt x="811007" y="411229"/>
                </a:lnTo>
                <a:lnTo>
                  <a:pt x="807697" y="444064"/>
                </a:lnTo>
                <a:cubicBezTo>
                  <a:pt x="757344" y="690133"/>
                  <a:pt x="539623" y="875235"/>
                  <a:pt x="278668" y="875235"/>
                </a:cubicBezTo>
                <a:lnTo>
                  <a:pt x="220970" y="869419"/>
                </a:lnTo>
                <a:lnTo>
                  <a:pt x="0" y="650739"/>
                </a:lnTo>
                <a:lnTo>
                  <a:pt x="95367" y="510494"/>
                </a:lnTo>
                <a:lnTo>
                  <a:pt x="42074" y="448786"/>
                </a:lnTo>
                <a:lnTo>
                  <a:pt x="103782" y="389883"/>
                </a:lnTo>
                <a:lnTo>
                  <a:pt x="123416" y="112197"/>
                </a:lnTo>
                <a:cubicBezTo>
                  <a:pt x="209433" y="71993"/>
                  <a:pt x="298254" y="40204"/>
                  <a:pt x="384271" y="0"/>
                </a:cubicBezTo>
                <a:close/>
              </a:path>
            </a:pathLst>
          </a:cu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ym typeface="+mn-lt"/>
            </a:endParaRPr>
          </a:p>
        </p:txBody>
      </p:sp>
      <p:sp>
        <p:nvSpPr>
          <p:cNvPr id="54" name="Freeform 131"/>
          <p:cNvSpPr>
            <a:spLocks noChangeAspect="1" noEditPoints="1"/>
          </p:cNvSpPr>
          <p:nvPr/>
        </p:nvSpPr>
        <p:spPr bwMode="auto">
          <a:xfrm>
            <a:off x="5836977" y="3488719"/>
            <a:ext cx="514731" cy="686307"/>
          </a:xfrm>
          <a:custGeom>
            <a:avLst/>
            <a:gdLst>
              <a:gd name="T0" fmla="*/ 26 w 52"/>
              <a:gd name="T1" fmla="*/ 41 h 69"/>
              <a:gd name="T2" fmla="*/ 27 w 52"/>
              <a:gd name="T3" fmla="*/ 41 h 69"/>
              <a:gd name="T4" fmla="*/ 37 w 52"/>
              <a:gd name="T5" fmla="*/ 25 h 69"/>
              <a:gd name="T6" fmla="*/ 16 w 52"/>
              <a:gd name="T7" fmla="*/ 18 h 69"/>
              <a:gd name="T8" fmla="*/ 13 w 52"/>
              <a:gd name="T9" fmla="*/ 46 h 69"/>
              <a:gd name="T10" fmla="*/ 51 w 52"/>
              <a:gd name="T11" fmla="*/ 52 h 69"/>
              <a:gd name="T12" fmla="*/ 0 w 52"/>
              <a:gd name="T13" fmla="*/ 63 h 69"/>
              <a:gd name="T14" fmla="*/ 13 w 52"/>
              <a:gd name="T15" fmla="*/ 46 h 69"/>
              <a:gd name="T16" fmla="*/ 26 w 52"/>
              <a:gd name="T17" fmla="*/ 36 h 69"/>
              <a:gd name="T18" fmla="*/ 29 w 52"/>
              <a:gd name="T19" fmla="*/ 35 h 69"/>
              <a:gd name="T20" fmla="*/ 23 w 52"/>
              <a:gd name="T21" fmla="*/ 35 h 69"/>
              <a:gd name="T22" fmla="*/ 29 w 52"/>
              <a:gd name="T23" fmla="*/ 25 h 69"/>
              <a:gd name="T24" fmla="*/ 33 w 52"/>
              <a:gd name="T25" fmla="*/ 26 h 69"/>
              <a:gd name="T26" fmla="*/ 29 w 52"/>
              <a:gd name="T27" fmla="*/ 26 h 69"/>
              <a:gd name="T28" fmla="*/ 34 w 52"/>
              <a:gd name="T29" fmla="*/ 25 h 69"/>
              <a:gd name="T30" fmla="*/ 28 w 52"/>
              <a:gd name="T31" fmla="*/ 25 h 69"/>
              <a:gd name="T32" fmla="*/ 31 w 52"/>
              <a:gd name="T33" fmla="*/ 23 h 69"/>
              <a:gd name="T34" fmla="*/ 34 w 52"/>
              <a:gd name="T35" fmla="*/ 25 h 69"/>
              <a:gd name="T36" fmla="*/ 23 w 52"/>
              <a:gd name="T37" fmla="*/ 26 h 69"/>
              <a:gd name="T38" fmla="*/ 20 w 52"/>
              <a:gd name="T39" fmla="*/ 26 h 69"/>
              <a:gd name="T40" fmla="*/ 23 w 52"/>
              <a:gd name="T41" fmla="*/ 25 h 69"/>
              <a:gd name="T42" fmla="*/ 22 w 52"/>
              <a:gd name="T43" fmla="*/ 23 h 69"/>
              <a:gd name="T44" fmla="*/ 24 w 52"/>
              <a:gd name="T45" fmla="*/ 25 h 69"/>
              <a:gd name="T46" fmla="*/ 19 w 52"/>
              <a:gd name="T47" fmla="*/ 25 h 69"/>
              <a:gd name="T48" fmla="*/ 25 w 52"/>
              <a:gd name="T49" fmla="*/ 30 h 69"/>
              <a:gd name="T50" fmla="*/ 27 w 52"/>
              <a:gd name="T51" fmla="*/ 31 h 69"/>
              <a:gd name="T52" fmla="*/ 32 w 52"/>
              <a:gd name="T53" fmla="*/ 41 h 69"/>
              <a:gd name="T54" fmla="*/ 28 w 52"/>
              <a:gd name="T55" fmla="*/ 44 h 69"/>
              <a:gd name="T56" fmla="*/ 25 w 52"/>
              <a:gd name="T57" fmla="*/ 44 h 69"/>
              <a:gd name="T58" fmla="*/ 19 w 52"/>
              <a:gd name="T59" fmla="*/ 44 h 69"/>
              <a:gd name="T60" fmla="*/ 17 w 52"/>
              <a:gd name="T61" fmla="*/ 44 h 69"/>
              <a:gd name="T62" fmla="*/ 12 w 52"/>
              <a:gd name="T63" fmla="*/ 42 h 69"/>
              <a:gd name="T64" fmla="*/ 10 w 52"/>
              <a:gd name="T65" fmla="*/ 20 h 69"/>
              <a:gd name="T66" fmla="*/ 41 w 52"/>
              <a:gd name="T67" fmla="*/ 9 h 69"/>
              <a:gd name="T68" fmla="*/ 49 w 52"/>
              <a:gd name="T69" fmla="*/ 46 h 69"/>
              <a:gd name="T70" fmla="*/ 39 w 52"/>
              <a:gd name="T71" fmla="*/ 42 h 69"/>
              <a:gd name="T72" fmla="*/ 35 w 52"/>
              <a:gd name="T73" fmla="*/ 44 h 69"/>
              <a:gd name="T74" fmla="*/ 32 w 52"/>
              <a:gd name="T75" fmla="*/ 4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2" h="69">
                <a:moveTo>
                  <a:pt x="14" y="23"/>
                </a:moveTo>
                <a:cubicBezTo>
                  <a:pt x="16" y="31"/>
                  <a:pt x="18" y="39"/>
                  <a:pt x="26" y="41"/>
                </a:cubicBezTo>
                <a:cubicBezTo>
                  <a:pt x="26" y="41"/>
                  <a:pt x="26" y="41"/>
                  <a:pt x="26" y="41"/>
                </a:cubicBezTo>
                <a:cubicBezTo>
                  <a:pt x="27" y="41"/>
                  <a:pt x="26" y="41"/>
                  <a:pt x="27" y="41"/>
                </a:cubicBezTo>
                <a:cubicBezTo>
                  <a:pt x="27" y="41"/>
                  <a:pt x="27" y="41"/>
                  <a:pt x="27" y="41"/>
                </a:cubicBezTo>
                <a:cubicBezTo>
                  <a:pt x="33" y="38"/>
                  <a:pt x="36" y="32"/>
                  <a:pt x="37" y="25"/>
                </a:cubicBezTo>
                <a:cubicBezTo>
                  <a:pt x="36" y="20"/>
                  <a:pt x="36" y="20"/>
                  <a:pt x="36" y="20"/>
                </a:cubicBezTo>
                <a:cubicBezTo>
                  <a:pt x="33" y="21"/>
                  <a:pt x="21" y="23"/>
                  <a:pt x="16" y="18"/>
                </a:cubicBezTo>
                <a:cubicBezTo>
                  <a:pt x="15" y="20"/>
                  <a:pt x="15" y="21"/>
                  <a:pt x="14" y="23"/>
                </a:cubicBezTo>
                <a:close/>
                <a:moveTo>
                  <a:pt x="13" y="46"/>
                </a:moveTo>
                <a:cubicBezTo>
                  <a:pt x="19" y="55"/>
                  <a:pt x="32" y="55"/>
                  <a:pt x="38" y="46"/>
                </a:cubicBezTo>
                <a:cubicBezTo>
                  <a:pt x="43" y="47"/>
                  <a:pt x="47" y="49"/>
                  <a:pt x="51" y="52"/>
                </a:cubicBezTo>
                <a:cubicBezTo>
                  <a:pt x="51" y="55"/>
                  <a:pt x="52" y="59"/>
                  <a:pt x="52" y="63"/>
                </a:cubicBezTo>
                <a:cubicBezTo>
                  <a:pt x="37" y="69"/>
                  <a:pt x="15" y="69"/>
                  <a:pt x="0" y="63"/>
                </a:cubicBezTo>
                <a:cubicBezTo>
                  <a:pt x="0" y="59"/>
                  <a:pt x="0" y="55"/>
                  <a:pt x="1" y="52"/>
                </a:cubicBezTo>
                <a:cubicBezTo>
                  <a:pt x="4" y="49"/>
                  <a:pt x="9" y="47"/>
                  <a:pt x="13" y="46"/>
                </a:cubicBezTo>
                <a:close/>
                <a:moveTo>
                  <a:pt x="24" y="35"/>
                </a:moveTo>
                <a:cubicBezTo>
                  <a:pt x="24" y="36"/>
                  <a:pt x="25" y="36"/>
                  <a:pt x="26" y="36"/>
                </a:cubicBezTo>
                <a:cubicBezTo>
                  <a:pt x="27" y="36"/>
                  <a:pt x="28" y="35"/>
                  <a:pt x="29" y="35"/>
                </a:cubicBezTo>
                <a:cubicBezTo>
                  <a:pt x="29" y="35"/>
                  <a:pt x="29" y="35"/>
                  <a:pt x="29" y="35"/>
                </a:cubicBezTo>
                <a:cubicBezTo>
                  <a:pt x="28" y="36"/>
                  <a:pt x="27" y="37"/>
                  <a:pt x="26" y="37"/>
                </a:cubicBezTo>
                <a:cubicBezTo>
                  <a:pt x="25" y="37"/>
                  <a:pt x="24" y="36"/>
                  <a:pt x="23" y="35"/>
                </a:cubicBezTo>
                <a:cubicBezTo>
                  <a:pt x="24" y="35"/>
                  <a:pt x="24" y="35"/>
                  <a:pt x="24" y="35"/>
                </a:cubicBezTo>
                <a:close/>
                <a:moveTo>
                  <a:pt x="29" y="25"/>
                </a:moveTo>
                <a:cubicBezTo>
                  <a:pt x="33" y="25"/>
                  <a:pt x="33" y="25"/>
                  <a:pt x="33" y="25"/>
                </a:cubicBezTo>
                <a:cubicBezTo>
                  <a:pt x="33" y="26"/>
                  <a:pt x="33" y="26"/>
                  <a:pt x="33" y="26"/>
                </a:cubicBezTo>
                <a:cubicBezTo>
                  <a:pt x="33" y="27"/>
                  <a:pt x="32" y="28"/>
                  <a:pt x="31" y="28"/>
                </a:cubicBezTo>
                <a:cubicBezTo>
                  <a:pt x="30" y="28"/>
                  <a:pt x="29" y="27"/>
                  <a:pt x="29" y="26"/>
                </a:cubicBezTo>
                <a:cubicBezTo>
                  <a:pt x="29" y="26"/>
                  <a:pt x="29" y="26"/>
                  <a:pt x="29" y="25"/>
                </a:cubicBezTo>
                <a:close/>
                <a:moveTo>
                  <a:pt x="34" y="25"/>
                </a:moveTo>
                <a:cubicBezTo>
                  <a:pt x="33" y="24"/>
                  <a:pt x="32" y="24"/>
                  <a:pt x="31" y="24"/>
                </a:cubicBezTo>
                <a:cubicBezTo>
                  <a:pt x="30" y="24"/>
                  <a:pt x="29" y="25"/>
                  <a:pt x="28" y="25"/>
                </a:cubicBezTo>
                <a:cubicBezTo>
                  <a:pt x="28" y="24"/>
                  <a:pt x="28" y="24"/>
                  <a:pt x="28" y="24"/>
                </a:cubicBezTo>
                <a:cubicBezTo>
                  <a:pt x="29" y="24"/>
                  <a:pt x="30" y="23"/>
                  <a:pt x="31" y="23"/>
                </a:cubicBezTo>
                <a:cubicBezTo>
                  <a:pt x="32" y="23"/>
                  <a:pt x="33" y="23"/>
                  <a:pt x="34" y="24"/>
                </a:cubicBezTo>
                <a:cubicBezTo>
                  <a:pt x="34" y="25"/>
                  <a:pt x="34" y="25"/>
                  <a:pt x="34" y="25"/>
                </a:cubicBezTo>
                <a:close/>
                <a:moveTo>
                  <a:pt x="23" y="25"/>
                </a:moveTo>
                <a:cubicBezTo>
                  <a:pt x="23" y="26"/>
                  <a:pt x="23" y="26"/>
                  <a:pt x="23" y="26"/>
                </a:cubicBezTo>
                <a:cubicBezTo>
                  <a:pt x="23" y="27"/>
                  <a:pt x="22" y="28"/>
                  <a:pt x="21" y="28"/>
                </a:cubicBezTo>
                <a:cubicBezTo>
                  <a:pt x="21" y="28"/>
                  <a:pt x="20" y="27"/>
                  <a:pt x="20" y="26"/>
                </a:cubicBezTo>
                <a:cubicBezTo>
                  <a:pt x="20" y="26"/>
                  <a:pt x="20" y="26"/>
                  <a:pt x="20" y="25"/>
                </a:cubicBezTo>
                <a:cubicBezTo>
                  <a:pt x="23" y="25"/>
                  <a:pt x="23" y="25"/>
                  <a:pt x="23" y="25"/>
                </a:cubicBezTo>
                <a:close/>
                <a:moveTo>
                  <a:pt x="18" y="24"/>
                </a:moveTo>
                <a:cubicBezTo>
                  <a:pt x="20" y="23"/>
                  <a:pt x="21" y="23"/>
                  <a:pt x="22" y="23"/>
                </a:cubicBezTo>
                <a:cubicBezTo>
                  <a:pt x="23" y="23"/>
                  <a:pt x="24" y="24"/>
                  <a:pt x="25" y="24"/>
                </a:cubicBezTo>
                <a:cubicBezTo>
                  <a:pt x="24" y="25"/>
                  <a:pt x="24" y="25"/>
                  <a:pt x="24" y="25"/>
                </a:cubicBezTo>
                <a:cubicBezTo>
                  <a:pt x="23" y="25"/>
                  <a:pt x="23" y="24"/>
                  <a:pt x="22" y="24"/>
                </a:cubicBezTo>
                <a:cubicBezTo>
                  <a:pt x="21" y="24"/>
                  <a:pt x="20" y="24"/>
                  <a:pt x="19" y="25"/>
                </a:cubicBezTo>
                <a:cubicBezTo>
                  <a:pt x="18" y="24"/>
                  <a:pt x="18" y="24"/>
                  <a:pt x="18" y="24"/>
                </a:cubicBezTo>
                <a:close/>
                <a:moveTo>
                  <a:pt x="25" y="30"/>
                </a:moveTo>
                <a:cubicBezTo>
                  <a:pt x="28" y="30"/>
                  <a:pt x="28" y="30"/>
                  <a:pt x="28" y="30"/>
                </a:cubicBezTo>
                <a:cubicBezTo>
                  <a:pt x="28" y="30"/>
                  <a:pt x="27" y="31"/>
                  <a:pt x="27" y="31"/>
                </a:cubicBezTo>
                <a:cubicBezTo>
                  <a:pt x="26" y="31"/>
                  <a:pt x="25" y="30"/>
                  <a:pt x="25" y="30"/>
                </a:cubicBezTo>
                <a:close/>
                <a:moveTo>
                  <a:pt x="32" y="41"/>
                </a:moveTo>
                <a:cubicBezTo>
                  <a:pt x="31" y="42"/>
                  <a:pt x="29" y="43"/>
                  <a:pt x="28" y="44"/>
                </a:cubicBezTo>
                <a:cubicBezTo>
                  <a:pt x="28" y="44"/>
                  <a:pt x="28" y="44"/>
                  <a:pt x="28" y="44"/>
                </a:cubicBezTo>
                <a:cubicBezTo>
                  <a:pt x="27" y="44"/>
                  <a:pt x="27" y="44"/>
                  <a:pt x="26" y="44"/>
                </a:cubicBezTo>
                <a:cubicBezTo>
                  <a:pt x="26" y="44"/>
                  <a:pt x="25" y="44"/>
                  <a:pt x="25" y="44"/>
                </a:cubicBezTo>
                <a:cubicBezTo>
                  <a:pt x="23" y="43"/>
                  <a:pt x="21" y="42"/>
                  <a:pt x="20" y="41"/>
                </a:cubicBezTo>
                <a:cubicBezTo>
                  <a:pt x="19" y="44"/>
                  <a:pt x="19" y="44"/>
                  <a:pt x="19" y="44"/>
                </a:cubicBezTo>
                <a:cubicBezTo>
                  <a:pt x="17" y="45"/>
                  <a:pt x="17" y="45"/>
                  <a:pt x="17" y="45"/>
                </a:cubicBezTo>
                <a:cubicBezTo>
                  <a:pt x="17" y="44"/>
                  <a:pt x="17" y="44"/>
                  <a:pt x="17" y="44"/>
                </a:cubicBezTo>
                <a:cubicBezTo>
                  <a:pt x="15" y="41"/>
                  <a:pt x="15" y="41"/>
                  <a:pt x="15" y="41"/>
                </a:cubicBezTo>
                <a:cubicBezTo>
                  <a:pt x="12" y="42"/>
                  <a:pt x="12" y="42"/>
                  <a:pt x="12" y="42"/>
                </a:cubicBezTo>
                <a:cubicBezTo>
                  <a:pt x="10" y="43"/>
                  <a:pt x="7" y="44"/>
                  <a:pt x="4" y="45"/>
                </a:cubicBezTo>
                <a:cubicBezTo>
                  <a:pt x="8" y="36"/>
                  <a:pt x="9" y="31"/>
                  <a:pt x="10" y="20"/>
                </a:cubicBezTo>
                <a:cubicBezTo>
                  <a:pt x="10" y="13"/>
                  <a:pt x="9" y="7"/>
                  <a:pt x="18" y="5"/>
                </a:cubicBezTo>
                <a:cubicBezTo>
                  <a:pt x="28" y="0"/>
                  <a:pt x="37" y="2"/>
                  <a:pt x="41" y="9"/>
                </a:cubicBezTo>
                <a:cubicBezTo>
                  <a:pt x="44" y="16"/>
                  <a:pt x="42" y="29"/>
                  <a:pt x="45" y="37"/>
                </a:cubicBezTo>
                <a:cubicBezTo>
                  <a:pt x="46" y="43"/>
                  <a:pt x="49" y="46"/>
                  <a:pt x="49" y="46"/>
                </a:cubicBezTo>
                <a:cubicBezTo>
                  <a:pt x="49" y="46"/>
                  <a:pt x="49" y="46"/>
                  <a:pt x="49" y="46"/>
                </a:cubicBezTo>
                <a:cubicBezTo>
                  <a:pt x="46" y="45"/>
                  <a:pt x="43" y="43"/>
                  <a:pt x="39" y="42"/>
                </a:cubicBezTo>
                <a:cubicBezTo>
                  <a:pt x="36" y="41"/>
                  <a:pt x="36" y="41"/>
                  <a:pt x="36" y="41"/>
                </a:cubicBezTo>
                <a:cubicBezTo>
                  <a:pt x="35" y="44"/>
                  <a:pt x="35" y="44"/>
                  <a:pt x="35" y="44"/>
                </a:cubicBezTo>
                <a:cubicBezTo>
                  <a:pt x="35" y="44"/>
                  <a:pt x="35" y="44"/>
                  <a:pt x="35" y="44"/>
                </a:cubicBezTo>
                <a:cubicBezTo>
                  <a:pt x="32" y="44"/>
                  <a:pt x="32" y="44"/>
                  <a:pt x="32" y="44"/>
                </a:cubicBezTo>
                <a:lnTo>
                  <a:pt x="32" y="41"/>
                </a:lnTo>
                <a:close/>
              </a:path>
            </a:pathLst>
          </a:custGeom>
          <a:solidFill>
            <a:schemeClr val="bg1"/>
          </a:solidFill>
          <a:ln>
            <a:noFill/>
          </a:ln>
        </p:spPr>
        <p:txBody>
          <a:bodyPr vert="horz" wrap="square" lIns="91440" tIns="45720" rIns="91440" bIns="45720" numCol="1" anchor="t" anchorCtr="0" compatLnSpc="1"/>
          <a:lstStyle/>
          <a:p>
            <a:endParaRPr lang="zh-CN" altLang="en-US">
              <a:sym typeface="+mn-lt"/>
            </a:endParaRPr>
          </a:p>
        </p:txBody>
      </p:sp>
      <p:sp>
        <p:nvSpPr>
          <p:cNvPr id="77" name="任意多边形 76"/>
          <p:cNvSpPr/>
          <p:nvPr/>
        </p:nvSpPr>
        <p:spPr>
          <a:xfrm>
            <a:off x="7446263" y="3615753"/>
            <a:ext cx="636988" cy="696028"/>
          </a:xfrm>
          <a:custGeom>
            <a:avLst/>
            <a:gdLst>
              <a:gd name="connsiteX0" fmla="*/ 303942 w 701673"/>
              <a:gd name="connsiteY0" fmla="*/ 0 h 766708"/>
              <a:gd name="connsiteX1" fmla="*/ 701673 w 701673"/>
              <a:gd name="connsiteY1" fmla="*/ 393773 h 766708"/>
              <a:gd name="connsiteX2" fmla="*/ 684759 w 701673"/>
              <a:gd name="connsiteY2" fmla="*/ 448259 h 766708"/>
              <a:gd name="connsiteX3" fmla="*/ 397388 w 701673"/>
              <a:gd name="connsiteY3" fmla="*/ 735630 h 766708"/>
              <a:gd name="connsiteX4" fmla="*/ 297272 w 701673"/>
              <a:gd name="connsiteY4" fmla="*/ 766708 h 766708"/>
              <a:gd name="connsiteX5" fmla="*/ 0 w 701673"/>
              <a:gd name="connsiteY5" fmla="*/ 471366 h 766708"/>
              <a:gd name="connsiteX6" fmla="*/ 15455 w 701673"/>
              <a:gd name="connsiteY6" fmla="*/ 18030 h 766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1673" h="766708">
                <a:moveTo>
                  <a:pt x="303942" y="0"/>
                </a:moveTo>
                <a:lnTo>
                  <a:pt x="701673" y="393773"/>
                </a:lnTo>
                <a:lnTo>
                  <a:pt x="684759" y="448259"/>
                </a:lnTo>
                <a:cubicBezTo>
                  <a:pt x="630108" y="577468"/>
                  <a:pt x="526597" y="680979"/>
                  <a:pt x="397388" y="735630"/>
                </a:cubicBezTo>
                <a:lnTo>
                  <a:pt x="297272" y="766708"/>
                </a:lnTo>
                <a:lnTo>
                  <a:pt x="0" y="471366"/>
                </a:lnTo>
                <a:lnTo>
                  <a:pt x="15455" y="18030"/>
                </a:lnTo>
                <a:close/>
              </a:path>
            </a:pathLst>
          </a:cu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ym typeface="+mn-lt"/>
            </a:endParaRPr>
          </a:p>
        </p:txBody>
      </p:sp>
      <p:sp>
        <p:nvSpPr>
          <p:cNvPr id="57" name="Freeform 122"/>
          <p:cNvSpPr>
            <a:spLocks noChangeAspect="1" noEditPoints="1"/>
          </p:cNvSpPr>
          <p:nvPr/>
        </p:nvSpPr>
        <p:spPr bwMode="auto">
          <a:xfrm>
            <a:off x="7438562" y="3613670"/>
            <a:ext cx="355277" cy="436405"/>
          </a:xfrm>
          <a:custGeom>
            <a:avLst/>
            <a:gdLst>
              <a:gd name="T0" fmla="*/ 6 w 54"/>
              <a:gd name="T1" fmla="*/ 56 h 66"/>
              <a:gd name="T2" fmla="*/ 39 w 54"/>
              <a:gd name="T3" fmla="*/ 52 h 66"/>
              <a:gd name="T4" fmla="*/ 40 w 54"/>
              <a:gd name="T5" fmla="*/ 47 h 66"/>
              <a:gd name="T6" fmla="*/ 45 w 54"/>
              <a:gd name="T7" fmla="*/ 64 h 66"/>
              <a:gd name="T8" fmla="*/ 2 w 54"/>
              <a:gd name="T9" fmla="*/ 66 h 66"/>
              <a:gd name="T10" fmla="*/ 0 w 54"/>
              <a:gd name="T11" fmla="*/ 3 h 66"/>
              <a:gd name="T12" fmla="*/ 2 w 54"/>
              <a:gd name="T13" fmla="*/ 0 h 66"/>
              <a:gd name="T14" fmla="*/ 45 w 54"/>
              <a:gd name="T15" fmla="*/ 3 h 66"/>
              <a:gd name="T16" fmla="*/ 39 w 54"/>
              <a:gd name="T17" fmla="*/ 11 h 66"/>
              <a:gd name="T18" fmla="*/ 6 w 54"/>
              <a:gd name="T19" fmla="*/ 6 h 66"/>
              <a:gd name="T20" fmla="*/ 22 w 54"/>
              <a:gd name="T21" fmla="*/ 22 h 66"/>
              <a:gd name="T22" fmla="*/ 52 w 54"/>
              <a:gd name="T23" fmla="*/ 22 h 66"/>
              <a:gd name="T24" fmla="*/ 23 w 54"/>
              <a:gd name="T25" fmla="*/ 22 h 66"/>
              <a:gd name="T26" fmla="*/ 19 w 54"/>
              <a:gd name="T27" fmla="*/ 34 h 66"/>
              <a:gd name="T28" fmla="*/ 20 w 54"/>
              <a:gd name="T29" fmla="*/ 38 h 66"/>
              <a:gd name="T30" fmla="*/ 13 w 54"/>
              <a:gd name="T31" fmla="*/ 40 h 66"/>
              <a:gd name="T32" fmla="*/ 20 w 54"/>
              <a:gd name="T33" fmla="*/ 41 h 66"/>
              <a:gd name="T34" fmla="*/ 20 w 54"/>
              <a:gd name="T35" fmla="*/ 24 h 66"/>
              <a:gd name="T36" fmla="*/ 20 w 54"/>
              <a:gd name="T37" fmla="*/ 31 h 66"/>
              <a:gd name="T38" fmla="*/ 17 w 54"/>
              <a:gd name="T39" fmla="*/ 46 h 66"/>
              <a:gd name="T40" fmla="*/ 37 w 54"/>
              <a:gd name="T41" fmla="*/ 48 h 66"/>
              <a:gd name="T42" fmla="*/ 17 w 54"/>
              <a:gd name="T43" fmla="*/ 46 h 66"/>
              <a:gd name="T44" fmla="*/ 26 w 54"/>
              <a:gd name="T45" fmla="*/ 17 h 66"/>
              <a:gd name="T46" fmla="*/ 15 w 54"/>
              <a:gd name="T47" fmla="*/ 20 h 66"/>
              <a:gd name="T48" fmla="*/ 36 w 54"/>
              <a:gd name="T49" fmla="*/ 17 h 66"/>
              <a:gd name="T50" fmla="*/ 44 w 54"/>
              <a:gd name="T51" fmla="*/ 15 h 66"/>
              <a:gd name="T52" fmla="*/ 54 w 54"/>
              <a:gd name="T53" fmla="*/ 24 h 66"/>
              <a:gd name="T54" fmla="*/ 54 w 54"/>
              <a:gd name="T55" fmla="*/ 41 h 66"/>
              <a:gd name="T56" fmla="*/ 54 w 54"/>
              <a:gd name="T57" fmla="*/ 24 h 66"/>
              <a:gd name="T58" fmla="*/ 52 w 54"/>
              <a:gd name="T59" fmla="*/ 43 h 66"/>
              <a:gd name="T60" fmla="*/ 38 w 54"/>
              <a:gd name="T61" fmla="*/ 36 h 66"/>
              <a:gd name="T62" fmla="*/ 36 w 54"/>
              <a:gd name="T63" fmla="*/ 36 h 66"/>
              <a:gd name="T64" fmla="*/ 23 w 54"/>
              <a:gd name="T65" fmla="*/ 43 h 66"/>
              <a:gd name="T66" fmla="*/ 51 w 54"/>
              <a:gd name="T67" fmla="*/ 43 h 66"/>
              <a:gd name="T68" fmla="*/ 18 w 54"/>
              <a:gd name="T69" fmla="*/ 60 h 66"/>
              <a:gd name="T70" fmla="*/ 17 w 54"/>
              <a:gd name="T71" fmla="*/ 62 h 66"/>
              <a:gd name="T72" fmla="*/ 27 w 54"/>
              <a:gd name="T73" fmla="*/ 63 h 66"/>
              <a:gd name="T74" fmla="*/ 28 w 54"/>
              <a:gd name="T75" fmla="*/ 61 h 66"/>
              <a:gd name="T76" fmla="*/ 18 w 54"/>
              <a:gd name="T77"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4" h="66">
                <a:moveTo>
                  <a:pt x="6" y="6"/>
                </a:moveTo>
                <a:cubicBezTo>
                  <a:pt x="6" y="56"/>
                  <a:pt x="6" y="56"/>
                  <a:pt x="6" y="56"/>
                </a:cubicBezTo>
                <a:cubicBezTo>
                  <a:pt x="39" y="56"/>
                  <a:pt x="39" y="56"/>
                  <a:pt x="39" y="56"/>
                </a:cubicBezTo>
                <a:cubicBezTo>
                  <a:pt x="39" y="52"/>
                  <a:pt x="39" y="52"/>
                  <a:pt x="39" y="52"/>
                </a:cubicBezTo>
                <a:cubicBezTo>
                  <a:pt x="42" y="52"/>
                  <a:pt x="42" y="52"/>
                  <a:pt x="42" y="52"/>
                </a:cubicBezTo>
                <a:cubicBezTo>
                  <a:pt x="40" y="47"/>
                  <a:pt x="40" y="47"/>
                  <a:pt x="40" y="47"/>
                </a:cubicBezTo>
                <a:cubicBezTo>
                  <a:pt x="45" y="47"/>
                  <a:pt x="45" y="47"/>
                  <a:pt x="45" y="47"/>
                </a:cubicBezTo>
                <a:cubicBezTo>
                  <a:pt x="45" y="64"/>
                  <a:pt x="45" y="64"/>
                  <a:pt x="45" y="64"/>
                </a:cubicBezTo>
                <a:cubicBezTo>
                  <a:pt x="45" y="65"/>
                  <a:pt x="44" y="66"/>
                  <a:pt x="42" y="66"/>
                </a:cubicBezTo>
                <a:cubicBezTo>
                  <a:pt x="2" y="66"/>
                  <a:pt x="2" y="66"/>
                  <a:pt x="2" y="66"/>
                </a:cubicBezTo>
                <a:cubicBezTo>
                  <a:pt x="1" y="66"/>
                  <a:pt x="0" y="65"/>
                  <a:pt x="0" y="64"/>
                </a:cubicBezTo>
                <a:cubicBezTo>
                  <a:pt x="0" y="3"/>
                  <a:pt x="0" y="3"/>
                  <a:pt x="0" y="3"/>
                </a:cubicBezTo>
                <a:cubicBezTo>
                  <a:pt x="0" y="1"/>
                  <a:pt x="1" y="0"/>
                  <a:pt x="2" y="0"/>
                </a:cubicBezTo>
                <a:cubicBezTo>
                  <a:pt x="2" y="0"/>
                  <a:pt x="2" y="0"/>
                  <a:pt x="2" y="0"/>
                </a:cubicBezTo>
                <a:cubicBezTo>
                  <a:pt x="42" y="0"/>
                  <a:pt x="42" y="0"/>
                  <a:pt x="42" y="0"/>
                </a:cubicBezTo>
                <a:cubicBezTo>
                  <a:pt x="44" y="0"/>
                  <a:pt x="45" y="1"/>
                  <a:pt x="45" y="3"/>
                </a:cubicBezTo>
                <a:cubicBezTo>
                  <a:pt x="45" y="11"/>
                  <a:pt x="45" y="11"/>
                  <a:pt x="45" y="11"/>
                </a:cubicBezTo>
                <a:cubicBezTo>
                  <a:pt x="39" y="11"/>
                  <a:pt x="39" y="11"/>
                  <a:pt x="39" y="11"/>
                </a:cubicBezTo>
                <a:cubicBezTo>
                  <a:pt x="39" y="6"/>
                  <a:pt x="39" y="6"/>
                  <a:pt x="39" y="6"/>
                </a:cubicBezTo>
                <a:cubicBezTo>
                  <a:pt x="6" y="6"/>
                  <a:pt x="6" y="6"/>
                  <a:pt x="6" y="6"/>
                </a:cubicBezTo>
                <a:close/>
                <a:moveTo>
                  <a:pt x="23" y="22"/>
                </a:moveTo>
                <a:cubicBezTo>
                  <a:pt x="23" y="22"/>
                  <a:pt x="22" y="22"/>
                  <a:pt x="22" y="22"/>
                </a:cubicBezTo>
                <a:cubicBezTo>
                  <a:pt x="37" y="33"/>
                  <a:pt x="37" y="33"/>
                  <a:pt x="37" y="33"/>
                </a:cubicBezTo>
                <a:cubicBezTo>
                  <a:pt x="52" y="22"/>
                  <a:pt x="52" y="22"/>
                  <a:pt x="52" y="22"/>
                </a:cubicBezTo>
                <a:cubicBezTo>
                  <a:pt x="52" y="22"/>
                  <a:pt x="52" y="22"/>
                  <a:pt x="51" y="22"/>
                </a:cubicBezTo>
                <a:cubicBezTo>
                  <a:pt x="23" y="22"/>
                  <a:pt x="23" y="22"/>
                  <a:pt x="23" y="22"/>
                </a:cubicBezTo>
                <a:close/>
                <a:moveTo>
                  <a:pt x="18" y="31"/>
                </a:moveTo>
                <a:cubicBezTo>
                  <a:pt x="19" y="34"/>
                  <a:pt x="19" y="34"/>
                  <a:pt x="19" y="34"/>
                </a:cubicBezTo>
                <a:cubicBezTo>
                  <a:pt x="20" y="34"/>
                  <a:pt x="20" y="34"/>
                  <a:pt x="20" y="34"/>
                </a:cubicBezTo>
                <a:cubicBezTo>
                  <a:pt x="20" y="38"/>
                  <a:pt x="20" y="38"/>
                  <a:pt x="20" y="38"/>
                </a:cubicBezTo>
                <a:cubicBezTo>
                  <a:pt x="12" y="38"/>
                  <a:pt x="12" y="38"/>
                  <a:pt x="12" y="38"/>
                </a:cubicBezTo>
                <a:cubicBezTo>
                  <a:pt x="13" y="40"/>
                  <a:pt x="13" y="40"/>
                  <a:pt x="13" y="40"/>
                </a:cubicBezTo>
                <a:cubicBezTo>
                  <a:pt x="20" y="40"/>
                  <a:pt x="20" y="40"/>
                  <a:pt x="20" y="40"/>
                </a:cubicBezTo>
                <a:cubicBezTo>
                  <a:pt x="20" y="41"/>
                  <a:pt x="20" y="41"/>
                  <a:pt x="20" y="41"/>
                </a:cubicBezTo>
                <a:cubicBezTo>
                  <a:pt x="32" y="33"/>
                  <a:pt x="32" y="33"/>
                  <a:pt x="32" y="33"/>
                </a:cubicBezTo>
                <a:cubicBezTo>
                  <a:pt x="20" y="24"/>
                  <a:pt x="20" y="24"/>
                  <a:pt x="20" y="24"/>
                </a:cubicBezTo>
                <a:cubicBezTo>
                  <a:pt x="20" y="24"/>
                  <a:pt x="20" y="24"/>
                  <a:pt x="20" y="24"/>
                </a:cubicBezTo>
                <a:cubicBezTo>
                  <a:pt x="20" y="31"/>
                  <a:pt x="20" y="31"/>
                  <a:pt x="20" y="31"/>
                </a:cubicBezTo>
                <a:cubicBezTo>
                  <a:pt x="18" y="31"/>
                  <a:pt x="18" y="31"/>
                  <a:pt x="18" y="31"/>
                </a:cubicBezTo>
                <a:close/>
                <a:moveTo>
                  <a:pt x="17" y="46"/>
                </a:moveTo>
                <a:cubicBezTo>
                  <a:pt x="18" y="48"/>
                  <a:pt x="18" y="48"/>
                  <a:pt x="18" y="48"/>
                </a:cubicBezTo>
                <a:cubicBezTo>
                  <a:pt x="37" y="48"/>
                  <a:pt x="37" y="48"/>
                  <a:pt x="37" y="48"/>
                </a:cubicBezTo>
                <a:cubicBezTo>
                  <a:pt x="36" y="46"/>
                  <a:pt x="36" y="46"/>
                  <a:pt x="36" y="46"/>
                </a:cubicBezTo>
                <a:cubicBezTo>
                  <a:pt x="17" y="46"/>
                  <a:pt x="17" y="46"/>
                  <a:pt x="17" y="46"/>
                </a:cubicBezTo>
                <a:close/>
                <a:moveTo>
                  <a:pt x="25" y="15"/>
                </a:moveTo>
                <a:cubicBezTo>
                  <a:pt x="26" y="17"/>
                  <a:pt x="26" y="17"/>
                  <a:pt x="26" y="17"/>
                </a:cubicBezTo>
                <a:cubicBezTo>
                  <a:pt x="14" y="17"/>
                  <a:pt x="14" y="17"/>
                  <a:pt x="14" y="17"/>
                </a:cubicBezTo>
                <a:cubicBezTo>
                  <a:pt x="15" y="20"/>
                  <a:pt x="15" y="20"/>
                  <a:pt x="15" y="20"/>
                </a:cubicBezTo>
                <a:cubicBezTo>
                  <a:pt x="37" y="20"/>
                  <a:pt x="37" y="20"/>
                  <a:pt x="37" y="20"/>
                </a:cubicBezTo>
                <a:cubicBezTo>
                  <a:pt x="36" y="17"/>
                  <a:pt x="36" y="17"/>
                  <a:pt x="36" y="17"/>
                </a:cubicBezTo>
                <a:cubicBezTo>
                  <a:pt x="45" y="17"/>
                  <a:pt x="45" y="17"/>
                  <a:pt x="45" y="17"/>
                </a:cubicBezTo>
                <a:cubicBezTo>
                  <a:pt x="44" y="15"/>
                  <a:pt x="44" y="15"/>
                  <a:pt x="44" y="15"/>
                </a:cubicBezTo>
                <a:cubicBezTo>
                  <a:pt x="25" y="15"/>
                  <a:pt x="25" y="15"/>
                  <a:pt x="25" y="15"/>
                </a:cubicBezTo>
                <a:close/>
                <a:moveTo>
                  <a:pt x="54" y="24"/>
                </a:moveTo>
                <a:cubicBezTo>
                  <a:pt x="43" y="33"/>
                  <a:pt x="43" y="33"/>
                  <a:pt x="43" y="33"/>
                </a:cubicBezTo>
                <a:cubicBezTo>
                  <a:pt x="54" y="41"/>
                  <a:pt x="54" y="41"/>
                  <a:pt x="54" y="41"/>
                </a:cubicBezTo>
                <a:cubicBezTo>
                  <a:pt x="54" y="41"/>
                  <a:pt x="54" y="40"/>
                  <a:pt x="54" y="40"/>
                </a:cubicBezTo>
                <a:cubicBezTo>
                  <a:pt x="54" y="24"/>
                  <a:pt x="54" y="24"/>
                  <a:pt x="54" y="24"/>
                </a:cubicBezTo>
                <a:cubicBezTo>
                  <a:pt x="54" y="24"/>
                  <a:pt x="54" y="24"/>
                  <a:pt x="54" y="24"/>
                </a:cubicBezTo>
                <a:close/>
                <a:moveTo>
                  <a:pt x="52" y="43"/>
                </a:moveTo>
                <a:cubicBezTo>
                  <a:pt x="40" y="34"/>
                  <a:pt x="40" y="34"/>
                  <a:pt x="40" y="34"/>
                </a:cubicBezTo>
                <a:cubicBezTo>
                  <a:pt x="38" y="36"/>
                  <a:pt x="38" y="36"/>
                  <a:pt x="38" y="36"/>
                </a:cubicBezTo>
                <a:cubicBezTo>
                  <a:pt x="37" y="37"/>
                  <a:pt x="37" y="37"/>
                  <a:pt x="37" y="37"/>
                </a:cubicBezTo>
                <a:cubicBezTo>
                  <a:pt x="36" y="36"/>
                  <a:pt x="36" y="36"/>
                  <a:pt x="36" y="36"/>
                </a:cubicBezTo>
                <a:cubicBezTo>
                  <a:pt x="34" y="35"/>
                  <a:pt x="34" y="35"/>
                  <a:pt x="34" y="35"/>
                </a:cubicBezTo>
                <a:cubicBezTo>
                  <a:pt x="23" y="43"/>
                  <a:pt x="23" y="43"/>
                  <a:pt x="23" y="43"/>
                </a:cubicBezTo>
                <a:cubicBezTo>
                  <a:pt x="23" y="43"/>
                  <a:pt x="23" y="43"/>
                  <a:pt x="23" y="43"/>
                </a:cubicBezTo>
                <a:cubicBezTo>
                  <a:pt x="51" y="43"/>
                  <a:pt x="51" y="43"/>
                  <a:pt x="51" y="43"/>
                </a:cubicBezTo>
                <a:cubicBezTo>
                  <a:pt x="51" y="43"/>
                  <a:pt x="52" y="43"/>
                  <a:pt x="52" y="43"/>
                </a:cubicBezTo>
                <a:close/>
                <a:moveTo>
                  <a:pt x="18" y="60"/>
                </a:moveTo>
                <a:cubicBezTo>
                  <a:pt x="17" y="60"/>
                  <a:pt x="17" y="60"/>
                  <a:pt x="17" y="61"/>
                </a:cubicBezTo>
                <a:cubicBezTo>
                  <a:pt x="17" y="62"/>
                  <a:pt x="17" y="62"/>
                  <a:pt x="17" y="62"/>
                </a:cubicBezTo>
                <a:cubicBezTo>
                  <a:pt x="17" y="62"/>
                  <a:pt x="17" y="63"/>
                  <a:pt x="18" y="63"/>
                </a:cubicBezTo>
                <a:cubicBezTo>
                  <a:pt x="27" y="63"/>
                  <a:pt x="27" y="63"/>
                  <a:pt x="27" y="63"/>
                </a:cubicBezTo>
                <a:cubicBezTo>
                  <a:pt x="27" y="63"/>
                  <a:pt x="28" y="62"/>
                  <a:pt x="28" y="62"/>
                </a:cubicBezTo>
                <a:cubicBezTo>
                  <a:pt x="28" y="61"/>
                  <a:pt x="28" y="61"/>
                  <a:pt x="28" y="61"/>
                </a:cubicBezTo>
                <a:cubicBezTo>
                  <a:pt x="28" y="60"/>
                  <a:pt x="27" y="60"/>
                  <a:pt x="27" y="60"/>
                </a:cubicBezTo>
                <a:lnTo>
                  <a:pt x="18" y="60"/>
                </a:lnTo>
                <a:close/>
              </a:path>
            </a:pathLst>
          </a:custGeom>
          <a:solidFill>
            <a:schemeClr val="bg1"/>
          </a:solidFill>
          <a:ln>
            <a:noFill/>
          </a:ln>
        </p:spPr>
        <p:txBody>
          <a:bodyPr vert="horz" wrap="square" lIns="91440" tIns="45720" rIns="91440" bIns="45720" numCol="1" anchor="t" anchorCtr="0" compatLnSpc="1"/>
          <a:lstStyle/>
          <a:p>
            <a:endParaRPr lang="zh-CN" altLang="en-US">
              <a:sym typeface="+mn-lt"/>
            </a:endParaRPr>
          </a:p>
        </p:txBody>
      </p:sp>
      <p:sp>
        <p:nvSpPr>
          <p:cNvPr id="78" name="任意多边形 77"/>
          <p:cNvSpPr/>
          <p:nvPr/>
        </p:nvSpPr>
        <p:spPr>
          <a:xfrm>
            <a:off x="6596497" y="2322772"/>
            <a:ext cx="745743" cy="678718"/>
          </a:xfrm>
          <a:custGeom>
            <a:avLst/>
            <a:gdLst>
              <a:gd name="connsiteX0" fmla="*/ 11394 w 821472"/>
              <a:gd name="connsiteY0" fmla="*/ 0 h 747641"/>
              <a:gd name="connsiteX1" fmla="*/ 136733 w 821472"/>
              <a:gd name="connsiteY1" fmla="*/ 119642 h 747641"/>
              <a:gd name="connsiteX2" fmla="*/ 188007 w 821472"/>
              <a:gd name="connsiteY2" fmla="*/ 96853 h 747641"/>
              <a:gd name="connsiteX3" fmla="*/ 236433 w 821472"/>
              <a:gd name="connsiteY3" fmla="*/ 145279 h 747641"/>
              <a:gd name="connsiteX4" fmla="*/ 575417 w 821472"/>
              <a:gd name="connsiteY4" fmla="*/ 1 h 747641"/>
              <a:gd name="connsiteX5" fmla="*/ 821472 w 821472"/>
              <a:gd name="connsiteY5" fmla="*/ 246056 h 747641"/>
              <a:gd name="connsiteX6" fmla="*/ 814081 w 821472"/>
              <a:gd name="connsiteY6" fmla="*/ 319373 h 747641"/>
              <a:gd name="connsiteX7" fmla="*/ 393881 w 821472"/>
              <a:gd name="connsiteY7" fmla="*/ 739573 h 747641"/>
              <a:gd name="connsiteX8" fmla="*/ 313847 w 821472"/>
              <a:gd name="connsiteY8" fmla="*/ 747641 h 747641"/>
              <a:gd name="connsiteX9" fmla="*/ 0 w 821472"/>
              <a:gd name="connsiteY9" fmla="*/ 427290 h 747641"/>
              <a:gd name="connsiteX0-1" fmla="*/ 17091 w 821472"/>
              <a:gd name="connsiteY0-2" fmla="*/ 2848 h 747640"/>
              <a:gd name="connsiteX1-3" fmla="*/ 136733 w 821472"/>
              <a:gd name="connsiteY1-4" fmla="*/ 119641 h 747640"/>
              <a:gd name="connsiteX2-5" fmla="*/ 188007 w 821472"/>
              <a:gd name="connsiteY2-6" fmla="*/ 96852 h 747640"/>
              <a:gd name="connsiteX3-7" fmla="*/ 236433 w 821472"/>
              <a:gd name="connsiteY3-8" fmla="*/ 145278 h 747640"/>
              <a:gd name="connsiteX4-9" fmla="*/ 575417 w 821472"/>
              <a:gd name="connsiteY4-10" fmla="*/ 0 h 747640"/>
              <a:gd name="connsiteX5-11" fmla="*/ 821472 w 821472"/>
              <a:gd name="connsiteY5-12" fmla="*/ 246055 h 747640"/>
              <a:gd name="connsiteX6-13" fmla="*/ 814081 w 821472"/>
              <a:gd name="connsiteY6-14" fmla="*/ 319372 h 747640"/>
              <a:gd name="connsiteX7-15" fmla="*/ 393881 w 821472"/>
              <a:gd name="connsiteY7-16" fmla="*/ 739572 h 747640"/>
              <a:gd name="connsiteX8-17" fmla="*/ 313847 w 821472"/>
              <a:gd name="connsiteY8-18" fmla="*/ 747640 h 747640"/>
              <a:gd name="connsiteX9-19" fmla="*/ 0 w 821472"/>
              <a:gd name="connsiteY9-20" fmla="*/ 427289 h 747640"/>
              <a:gd name="connsiteX10" fmla="*/ 17091 w 821472"/>
              <a:gd name="connsiteY10" fmla="*/ 2848 h 74764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 y="connsiteY10"/>
              </a:cxn>
            </a:cxnLst>
            <a:rect l="l" t="t" r="r" b="b"/>
            <a:pathLst>
              <a:path w="821472" h="747640">
                <a:moveTo>
                  <a:pt x="17091" y="2848"/>
                </a:moveTo>
                <a:lnTo>
                  <a:pt x="136733" y="119641"/>
                </a:lnTo>
                <a:lnTo>
                  <a:pt x="188007" y="96852"/>
                </a:lnTo>
                <a:lnTo>
                  <a:pt x="236433" y="145278"/>
                </a:lnTo>
                <a:lnTo>
                  <a:pt x="575417" y="0"/>
                </a:lnTo>
                <a:lnTo>
                  <a:pt x="821472" y="246055"/>
                </a:lnTo>
                <a:lnTo>
                  <a:pt x="814081" y="319372"/>
                </a:lnTo>
                <a:cubicBezTo>
                  <a:pt x="770922" y="530288"/>
                  <a:pt x="604797" y="696413"/>
                  <a:pt x="393881" y="739572"/>
                </a:cubicBezTo>
                <a:lnTo>
                  <a:pt x="313847" y="747640"/>
                </a:lnTo>
                <a:lnTo>
                  <a:pt x="0" y="427289"/>
                </a:lnTo>
                <a:cubicBezTo>
                  <a:pt x="3798" y="284859"/>
                  <a:pt x="13293" y="145278"/>
                  <a:pt x="17091" y="2848"/>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ym typeface="+mn-lt"/>
            </a:endParaRPr>
          </a:p>
        </p:txBody>
      </p:sp>
      <p:sp>
        <p:nvSpPr>
          <p:cNvPr id="58" name="Freeform 149"/>
          <p:cNvSpPr>
            <a:spLocks noChangeAspect="1"/>
          </p:cNvSpPr>
          <p:nvPr/>
        </p:nvSpPr>
        <p:spPr bwMode="auto">
          <a:xfrm>
            <a:off x="6592743" y="2313703"/>
            <a:ext cx="525057" cy="400403"/>
          </a:xfrm>
          <a:custGeom>
            <a:avLst/>
            <a:gdLst>
              <a:gd name="T0" fmla="*/ 7 w 139"/>
              <a:gd name="T1" fmla="*/ 99 h 106"/>
              <a:gd name="T2" fmla="*/ 14 w 139"/>
              <a:gd name="T3" fmla="*/ 99 h 106"/>
              <a:gd name="T4" fmla="*/ 14 w 139"/>
              <a:gd name="T5" fmla="*/ 59 h 106"/>
              <a:gd name="T6" fmla="*/ 21 w 139"/>
              <a:gd name="T7" fmla="*/ 56 h 106"/>
              <a:gd name="T8" fmla="*/ 21 w 139"/>
              <a:gd name="T9" fmla="*/ 99 h 106"/>
              <a:gd name="T10" fmla="*/ 26 w 139"/>
              <a:gd name="T11" fmla="*/ 99 h 106"/>
              <a:gd name="T12" fmla="*/ 26 w 139"/>
              <a:gd name="T13" fmla="*/ 54 h 106"/>
              <a:gd name="T14" fmla="*/ 33 w 139"/>
              <a:gd name="T15" fmla="*/ 52 h 106"/>
              <a:gd name="T16" fmla="*/ 33 w 139"/>
              <a:gd name="T17" fmla="*/ 99 h 106"/>
              <a:gd name="T18" fmla="*/ 40 w 139"/>
              <a:gd name="T19" fmla="*/ 99 h 106"/>
              <a:gd name="T20" fmla="*/ 40 w 139"/>
              <a:gd name="T21" fmla="*/ 49 h 106"/>
              <a:gd name="T22" fmla="*/ 40 w 139"/>
              <a:gd name="T23" fmla="*/ 49 h 106"/>
              <a:gd name="T24" fmla="*/ 47 w 139"/>
              <a:gd name="T25" fmla="*/ 56 h 106"/>
              <a:gd name="T26" fmla="*/ 47 w 139"/>
              <a:gd name="T27" fmla="*/ 99 h 106"/>
              <a:gd name="T28" fmla="*/ 52 w 139"/>
              <a:gd name="T29" fmla="*/ 99 h 106"/>
              <a:gd name="T30" fmla="*/ 52 w 139"/>
              <a:gd name="T31" fmla="*/ 61 h 106"/>
              <a:gd name="T32" fmla="*/ 59 w 139"/>
              <a:gd name="T33" fmla="*/ 59 h 106"/>
              <a:gd name="T34" fmla="*/ 59 w 139"/>
              <a:gd name="T35" fmla="*/ 99 h 106"/>
              <a:gd name="T36" fmla="*/ 64 w 139"/>
              <a:gd name="T37" fmla="*/ 99 h 106"/>
              <a:gd name="T38" fmla="*/ 64 w 139"/>
              <a:gd name="T39" fmla="*/ 56 h 106"/>
              <a:gd name="T40" fmla="*/ 71 w 139"/>
              <a:gd name="T41" fmla="*/ 52 h 106"/>
              <a:gd name="T42" fmla="*/ 71 w 139"/>
              <a:gd name="T43" fmla="*/ 99 h 106"/>
              <a:gd name="T44" fmla="*/ 76 w 139"/>
              <a:gd name="T45" fmla="*/ 99 h 106"/>
              <a:gd name="T46" fmla="*/ 76 w 139"/>
              <a:gd name="T47" fmla="*/ 49 h 106"/>
              <a:gd name="T48" fmla="*/ 83 w 139"/>
              <a:gd name="T49" fmla="*/ 45 h 106"/>
              <a:gd name="T50" fmla="*/ 83 w 139"/>
              <a:gd name="T51" fmla="*/ 99 h 106"/>
              <a:gd name="T52" fmla="*/ 90 w 139"/>
              <a:gd name="T53" fmla="*/ 99 h 106"/>
              <a:gd name="T54" fmla="*/ 90 w 139"/>
              <a:gd name="T55" fmla="*/ 42 h 106"/>
              <a:gd name="T56" fmla="*/ 97 w 139"/>
              <a:gd name="T57" fmla="*/ 40 h 106"/>
              <a:gd name="T58" fmla="*/ 97 w 139"/>
              <a:gd name="T59" fmla="*/ 99 h 106"/>
              <a:gd name="T60" fmla="*/ 102 w 139"/>
              <a:gd name="T61" fmla="*/ 99 h 106"/>
              <a:gd name="T62" fmla="*/ 102 w 139"/>
              <a:gd name="T63" fmla="*/ 38 h 106"/>
              <a:gd name="T64" fmla="*/ 109 w 139"/>
              <a:gd name="T65" fmla="*/ 33 h 106"/>
              <a:gd name="T66" fmla="*/ 109 w 139"/>
              <a:gd name="T67" fmla="*/ 99 h 106"/>
              <a:gd name="T68" fmla="*/ 135 w 139"/>
              <a:gd name="T69" fmla="*/ 99 h 106"/>
              <a:gd name="T70" fmla="*/ 135 w 139"/>
              <a:gd name="T71" fmla="*/ 106 h 106"/>
              <a:gd name="T72" fmla="*/ 7 w 139"/>
              <a:gd name="T73" fmla="*/ 106 h 106"/>
              <a:gd name="T74" fmla="*/ 0 w 139"/>
              <a:gd name="T75" fmla="*/ 106 h 106"/>
              <a:gd name="T76" fmla="*/ 0 w 139"/>
              <a:gd name="T77" fmla="*/ 99 h 106"/>
              <a:gd name="T78" fmla="*/ 0 w 139"/>
              <a:gd name="T79" fmla="*/ 2 h 106"/>
              <a:gd name="T80" fmla="*/ 7 w 139"/>
              <a:gd name="T81" fmla="*/ 2 h 106"/>
              <a:gd name="T82" fmla="*/ 7 w 139"/>
              <a:gd name="T83" fmla="*/ 40 h 106"/>
              <a:gd name="T84" fmla="*/ 42 w 139"/>
              <a:gd name="T85" fmla="*/ 26 h 106"/>
              <a:gd name="T86" fmla="*/ 45 w 139"/>
              <a:gd name="T87" fmla="*/ 23 h 106"/>
              <a:gd name="T88" fmla="*/ 50 w 139"/>
              <a:gd name="T89" fmla="*/ 28 h 106"/>
              <a:gd name="T90" fmla="*/ 54 w 139"/>
              <a:gd name="T91" fmla="*/ 38 h 106"/>
              <a:gd name="T92" fmla="*/ 109 w 139"/>
              <a:gd name="T93" fmla="*/ 12 h 106"/>
              <a:gd name="T94" fmla="*/ 102 w 139"/>
              <a:gd name="T95" fmla="*/ 0 h 106"/>
              <a:gd name="T96" fmla="*/ 121 w 139"/>
              <a:gd name="T97" fmla="*/ 0 h 106"/>
              <a:gd name="T98" fmla="*/ 139 w 139"/>
              <a:gd name="T99" fmla="*/ 2 h 106"/>
              <a:gd name="T100" fmla="*/ 130 w 139"/>
              <a:gd name="T101" fmla="*/ 16 h 106"/>
              <a:gd name="T102" fmla="*/ 121 w 139"/>
              <a:gd name="T103" fmla="*/ 33 h 106"/>
              <a:gd name="T104" fmla="*/ 113 w 139"/>
              <a:gd name="T105" fmla="*/ 21 h 106"/>
              <a:gd name="T106" fmla="*/ 57 w 139"/>
              <a:gd name="T107" fmla="*/ 49 h 106"/>
              <a:gd name="T108" fmla="*/ 52 w 139"/>
              <a:gd name="T109" fmla="*/ 52 h 106"/>
              <a:gd name="T110" fmla="*/ 47 w 139"/>
              <a:gd name="T111" fmla="*/ 47 h 106"/>
              <a:gd name="T112" fmla="*/ 42 w 139"/>
              <a:gd name="T113" fmla="*/ 38 h 106"/>
              <a:gd name="T114" fmla="*/ 7 w 139"/>
              <a:gd name="T115" fmla="*/ 54 h 106"/>
              <a:gd name="T116" fmla="*/ 7 w 139"/>
              <a:gd name="T117" fmla="*/ 99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39" h="106">
                <a:moveTo>
                  <a:pt x="7" y="99"/>
                </a:moveTo>
                <a:lnTo>
                  <a:pt x="14" y="99"/>
                </a:lnTo>
                <a:lnTo>
                  <a:pt x="14" y="59"/>
                </a:lnTo>
                <a:lnTo>
                  <a:pt x="21" y="56"/>
                </a:lnTo>
                <a:lnTo>
                  <a:pt x="21" y="99"/>
                </a:lnTo>
                <a:lnTo>
                  <a:pt x="26" y="99"/>
                </a:lnTo>
                <a:lnTo>
                  <a:pt x="26" y="54"/>
                </a:lnTo>
                <a:lnTo>
                  <a:pt x="33" y="52"/>
                </a:lnTo>
                <a:lnTo>
                  <a:pt x="33" y="99"/>
                </a:lnTo>
                <a:lnTo>
                  <a:pt x="40" y="99"/>
                </a:lnTo>
                <a:lnTo>
                  <a:pt x="40" y="49"/>
                </a:lnTo>
                <a:lnTo>
                  <a:pt x="40" y="49"/>
                </a:lnTo>
                <a:lnTo>
                  <a:pt x="47" y="56"/>
                </a:lnTo>
                <a:lnTo>
                  <a:pt x="47" y="99"/>
                </a:lnTo>
                <a:lnTo>
                  <a:pt x="52" y="99"/>
                </a:lnTo>
                <a:lnTo>
                  <a:pt x="52" y="61"/>
                </a:lnTo>
                <a:lnTo>
                  <a:pt x="59" y="59"/>
                </a:lnTo>
                <a:lnTo>
                  <a:pt x="59" y="99"/>
                </a:lnTo>
                <a:lnTo>
                  <a:pt x="64" y="99"/>
                </a:lnTo>
                <a:lnTo>
                  <a:pt x="64" y="56"/>
                </a:lnTo>
                <a:lnTo>
                  <a:pt x="71" y="52"/>
                </a:lnTo>
                <a:lnTo>
                  <a:pt x="71" y="99"/>
                </a:lnTo>
                <a:lnTo>
                  <a:pt x="76" y="99"/>
                </a:lnTo>
                <a:lnTo>
                  <a:pt x="76" y="49"/>
                </a:lnTo>
                <a:lnTo>
                  <a:pt x="83" y="45"/>
                </a:lnTo>
                <a:lnTo>
                  <a:pt x="83" y="99"/>
                </a:lnTo>
                <a:lnTo>
                  <a:pt x="90" y="99"/>
                </a:lnTo>
                <a:lnTo>
                  <a:pt x="90" y="42"/>
                </a:lnTo>
                <a:lnTo>
                  <a:pt x="97" y="40"/>
                </a:lnTo>
                <a:lnTo>
                  <a:pt x="97" y="99"/>
                </a:lnTo>
                <a:lnTo>
                  <a:pt x="102" y="99"/>
                </a:lnTo>
                <a:lnTo>
                  <a:pt x="102" y="38"/>
                </a:lnTo>
                <a:lnTo>
                  <a:pt x="109" y="33"/>
                </a:lnTo>
                <a:lnTo>
                  <a:pt x="109" y="99"/>
                </a:lnTo>
                <a:lnTo>
                  <a:pt x="135" y="99"/>
                </a:lnTo>
                <a:lnTo>
                  <a:pt x="135" y="106"/>
                </a:lnTo>
                <a:lnTo>
                  <a:pt x="7" y="106"/>
                </a:lnTo>
                <a:lnTo>
                  <a:pt x="0" y="106"/>
                </a:lnTo>
                <a:lnTo>
                  <a:pt x="0" y="99"/>
                </a:lnTo>
                <a:lnTo>
                  <a:pt x="0" y="2"/>
                </a:lnTo>
                <a:lnTo>
                  <a:pt x="7" y="2"/>
                </a:lnTo>
                <a:lnTo>
                  <a:pt x="7" y="40"/>
                </a:lnTo>
                <a:lnTo>
                  <a:pt x="42" y="26"/>
                </a:lnTo>
                <a:lnTo>
                  <a:pt x="45" y="23"/>
                </a:lnTo>
                <a:lnTo>
                  <a:pt x="50" y="28"/>
                </a:lnTo>
                <a:lnTo>
                  <a:pt x="54" y="38"/>
                </a:lnTo>
                <a:lnTo>
                  <a:pt x="109" y="12"/>
                </a:lnTo>
                <a:lnTo>
                  <a:pt x="102" y="0"/>
                </a:lnTo>
                <a:lnTo>
                  <a:pt x="121" y="0"/>
                </a:lnTo>
                <a:lnTo>
                  <a:pt x="139" y="2"/>
                </a:lnTo>
                <a:lnTo>
                  <a:pt x="130" y="16"/>
                </a:lnTo>
                <a:lnTo>
                  <a:pt x="121" y="33"/>
                </a:lnTo>
                <a:lnTo>
                  <a:pt x="113" y="21"/>
                </a:lnTo>
                <a:lnTo>
                  <a:pt x="57" y="49"/>
                </a:lnTo>
                <a:lnTo>
                  <a:pt x="52" y="52"/>
                </a:lnTo>
                <a:lnTo>
                  <a:pt x="47" y="47"/>
                </a:lnTo>
                <a:lnTo>
                  <a:pt x="42" y="38"/>
                </a:lnTo>
                <a:lnTo>
                  <a:pt x="7" y="54"/>
                </a:lnTo>
                <a:lnTo>
                  <a:pt x="7" y="99"/>
                </a:lnTo>
                <a:close/>
              </a:path>
            </a:pathLst>
          </a:custGeom>
          <a:solidFill>
            <a:schemeClr val="bg1"/>
          </a:solidFill>
          <a:ln>
            <a:noFill/>
          </a:ln>
        </p:spPr>
        <p:txBody>
          <a:bodyPr vert="horz" wrap="square" lIns="91440" tIns="45720" rIns="91440" bIns="45720" numCol="1" anchor="t" anchorCtr="0" compatLnSpc="1"/>
          <a:lstStyle/>
          <a:p>
            <a:endParaRPr lang="zh-CN" altLang="en-US">
              <a:sym typeface="+mn-lt"/>
            </a:endParaRPr>
          </a:p>
        </p:txBody>
      </p:sp>
      <p:sp>
        <p:nvSpPr>
          <p:cNvPr id="79" name="任意多边形 78"/>
          <p:cNvSpPr/>
          <p:nvPr/>
        </p:nvSpPr>
        <p:spPr>
          <a:xfrm>
            <a:off x="5166442" y="2281393"/>
            <a:ext cx="620170" cy="690998"/>
          </a:xfrm>
          <a:custGeom>
            <a:avLst/>
            <a:gdLst>
              <a:gd name="connsiteX0" fmla="*/ 196553 w 683147"/>
              <a:gd name="connsiteY0" fmla="*/ 0 h 761167"/>
              <a:gd name="connsiteX1" fmla="*/ 313346 w 683147"/>
              <a:gd name="connsiteY1" fmla="*/ 108247 h 761167"/>
              <a:gd name="connsiteX2" fmla="*/ 683147 w 683147"/>
              <a:gd name="connsiteY2" fmla="*/ 460981 h 761167"/>
              <a:gd name="connsiteX3" fmla="*/ 681491 w 683147"/>
              <a:gd name="connsiteY3" fmla="*/ 466315 h 761167"/>
              <a:gd name="connsiteX4" fmla="*/ 394120 w 683147"/>
              <a:gd name="connsiteY4" fmla="*/ 753686 h 761167"/>
              <a:gd name="connsiteX5" fmla="*/ 370021 w 683147"/>
              <a:gd name="connsiteY5" fmla="*/ 761167 h 761167"/>
              <a:gd name="connsiteX6" fmla="*/ 119641 w 683147"/>
              <a:gd name="connsiteY6" fmla="*/ 521294 h 761167"/>
              <a:gd name="connsiteX7" fmla="*/ 156673 w 683147"/>
              <a:gd name="connsiteY7" fmla="*/ 492808 h 761167"/>
              <a:gd name="connsiteX8" fmla="*/ 0 w 683147"/>
              <a:gd name="connsiteY8" fmla="*/ 364621 h 761167"/>
              <a:gd name="connsiteX9" fmla="*/ 68366 w 683147"/>
              <a:gd name="connsiteY9" fmla="*/ 293406 h 761167"/>
              <a:gd name="connsiteX10" fmla="*/ 8546 w 683147"/>
              <a:gd name="connsiteY10" fmla="*/ 230736 h 761167"/>
              <a:gd name="connsiteX11" fmla="*/ 25638 w 683147"/>
              <a:gd name="connsiteY11" fmla="*/ 119642 h 761167"/>
              <a:gd name="connsiteX12" fmla="*/ 108247 w 683147"/>
              <a:gd name="connsiteY12" fmla="*/ 65518 h 761167"/>
              <a:gd name="connsiteX13" fmla="*/ 168067 w 683147"/>
              <a:gd name="connsiteY13" fmla="*/ 119641 h 761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83147" h="761167">
                <a:moveTo>
                  <a:pt x="196553" y="0"/>
                </a:moveTo>
                <a:lnTo>
                  <a:pt x="313346" y="108247"/>
                </a:lnTo>
                <a:lnTo>
                  <a:pt x="683147" y="460981"/>
                </a:lnTo>
                <a:lnTo>
                  <a:pt x="681491" y="466315"/>
                </a:lnTo>
                <a:cubicBezTo>
                  <a:pt x="626840" y="595524"/>
                  <a:pt x="523329" y="699035"/>
                  <a:pt x="394120" y="753686"/>
                </a:cubicBezTo>
                <a:lnTo>
                  <a:pt x="370021" y="761167"/>
                </a:lnTo>
                <a:lnTo>
                  <a:pt x="119641" y="521294"/>
                </a:lnTo>
                <a:lnTo>
                  <a:pt x="156673" y="492808"/>
                </a:lnTo>
                <a:lnTo>
                  <a:pt x="0" y="364621"/>
                </a:lnTo>
                <a:lnTo>
                  <a:pt x="68366" y="293406"/>
                </a:lnTo>
                <a:lnTo>
                  <a:pt x="8546" y="230736"/>
                </a:lnTo>
                <a:lnTo>
                  <a:pt x="25638" y="119642"/>
                </a:lnTo>
                <a:lnTo>
                  <a:pt x="108247" y="65518"/>
                </a:lnTo>
                <a:lnTo>
                  <a:pt x="168067" y="119641"/>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ym typeface="+mn-lt"/>
            </a:endParaRPr>
          </a:p>
        </p:txBody>
      </p:sp>
      <p:sp>
        <p:nvSpPr>
          <p:cNvPr id="59" name="Freeform 321"/>
          <p:cNvSpPr>
            <a:spLocks noChangeAspect="1" noEditPoints="1"/>
          </p:cNvSpPr>
          <p:nvPr/>
        </p:nvSpPr>
        <p:spPr bwMode="auto">
          <a:xfrm>
            <a:off x="5142067" y="2275531"/>
            <a:ext cx="382691" cy="476746"/>
          </a:xfrm>
          <a:custGeom>
            <a:avLst/>
            <a:gdLst>
              <a:gd name="T0" fmla="*/ 27 w 50"/>
              <a:gd name="T1" fmla="*/ 1 h 62"/>
              <a:gd name="T2" fmla="*/ 32 w 50"/>
              <a:gd name="T3" fmla="*/ 18 h 62"/>
              <a:gd name="T4" fmla="*/ 27 w 50"/>
              <a:gd name="T5" fmla="*/ 21 h 62"/>
              <a:gd name="T6" fmla="*/ 27 w 50"/>
              <a:gd name="T7" fmla="*/ 23 h 62"/>
              <a:gd name="T8" fmla="*/ 29 w 50"/>
              <a:gd name="T9" fmla="*/ 24 h 62"/>
              <a:gd name="T10" fmla="*/ 30 w 50"/>
              <a:gd name="T11" fmla="*/ 26 h 62"/>
              <a:gd name="T12" fmla="*/ 50 w 50"/>
              <a:gd name="T13" fmla="*/ 38 h 62"/>
              <a:gd name="T14" fmla="*/ 46 w 50"/>
              <a:gd name="T15" fmla="*/ 42 h 62"/>
              <a:gd name="T16" fmla="*/ 29 w 50"/>
              <a:gd name="T17" fmla="*/ 38 h 62"/>
              <a:gd name="T18" fmla="*/ 29 w 50"/>
              <a:gd name="T19" fmla="*/ 33 h 62"/>
              <a:gd name="T20" fmla="*/ 27 w 50"/>
              <a:gd name="T21" fmla="*/ 31 h 62"/>
              <a:gd name="T22" fmla="*/ 27 w 50"/>
              <a:gd name="T23" fmla="*/ 32 h 62"/>
              <a:gd name="T24" fmla="*/ 31 w 50"/>
              <a:gd name="T25" fmla="*/ 62 h 62"/>
              <a:gd name="T26" fmla="*/ 18 w 50"/>
              <a:gd name="T27" fmla="*/ 62 h 62"/>
              <a:gd name="T28" fmla="*/ 23 w 50"/>
              <a:gd name="T29" fmla="*/ 32 h 62"/>
              <a:gd name="T30" fmla="*/ 3 w 50"/>
              <a:gd name="T31" fmla="*/ 44 h 62"/>
              <a:gd name="T32" fmla="*/ 1 w 50"/>
              <a:gd name="T33" fmla="*/ 38 h 62"/>
              <a:gd name="T34" fmla="*/ 13 w 50"/>
              <a:gd name="T35" fmla="*/ 25 h 62"/>
              <a:gd name="T36" fmla="*/ 18 w 50"/>
              <a:gd name="T37" fmla="*/ 28 h 62"/>
              <a:gd name="T38" fmla="*/ 20 w 50"/>
              <a:gd name="T39" fmla="*/ 27 h 62"/>
              <a:gd name="T40" fmla="*/ 20 w 50"/>
              <a:gd name="T41" fmla="*/ 26 h 62"/>
              <a:gd name="T42" fmla="*/ 21 w 50"/>
              <a:gd name="T43" fmla="*/ 23 h 62"/>
              <a:gd name="T44" fmla="*/ 21 w 50"/>
              <a:gd name="T45" fmla="*/ 0 h 62"/>
              <a:gd name="T46" fmla="*/ 27 w 50"/>
              <a:gd name="T47" fmla="*/ 1 h 62"/>
              <a:gd name="T48" fmla="*/ 4 w 50"/>
              <a:gd name="T49" fmla="*/ 29 h 62"/>
              <a:gd name="T50" fmla="*/ 9 w 50"/>
              <a:gd name="T51" fmla="*/ 23 h 62"/>
              <a:gd name="T52" fmla="*/ 17 w 50"/>
              <a:gd name="T53" fmla="*/ 9 h 62"/>
              <a:gd name="T54" fmla="*/ 16 w 50"/>
              <a:gd name="T55" fmla="*/ 8 h 62"/>
              <a:gd name="T56" fmla="*/ 4 w 50"/>
              <a:gd name="T57" fmla="*/ 29 h 62"/>
              <a:gd name="T58" fmla="*/ 33 w 50"/>
              <a:gd name="T59" fmla="*/ 9 h 62"/>
              <a:gd name="T60" fmla="*/ 36 w 50"/>
              <a:gd name="T61" fmla="*/ 16 h 62"/>
              <a:gd name="T62" fmla="*/ 44 w 50"/>
              <a:gd name="T63" fmla="*/ 29 h 62"/>
              <a:gd name="T64" fmla="*/ 45 w 50"/>
              <a:gd name="T65" fmla="*/ 30 h 62"/>
              <a:gd name="T66" fmla="*/ 33 w 50"/>
              <a:gd name="T67" fmla="*/ 9 h 62"/>
              <a:gd name="T68" fmla="*/ 25 w 50"/>
              <a:gd name="T69" fmla="*/ 25 h 62"/>
              <a:gd name="T70" fmla="*/ 23 w 50"/>
              <a:gd name="T71" fmla="*/ 25 h 62"/>
              <a:gd name="T72" fmla="*/ 22 w 50"/>
              <a:gd name="T73" fmla="*/ 27 h 62"/>
              <a:gd name="T74" fmla="*/ 23 w 50"/>
              <a:gd name="T75" fmla="*/ 29 h 62"/>
              <a:gd name="T76" fmla="*/ 24 w 50"/>
              <a:gd name="T77" fmla="*/ 30 h 62"/>
              <a:gd name="T78" fmla="*/ 26 w 50"/>
              <a:gd name="T79" fmla="*/ 29 h 62"/>
              <a:gd name="T80" fmla="*/ 27 w 50"/>
              <a:gd name="T81" fmla="*/ 27 h 62"/>
              <a:gd name="T82" fmla="*/ 27 w 50"/>
              <a:gd name="T83" fmla="*/ 25 h 62"/>
              <a:gd name="T84" fmla="*/ 25 w 50"/>
              <a:gd name="T85" fmla="*/ 25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0" h="62">
                <a:moveTo>
                  <a:pt x="27" y="1"/>
                </a:moveTo>
                <a:cubicBezTo>
                  <a:pt x="32" y="18"/>
                  <a:pt x="32" y="18"/>
                  <a:pt x="32" y="18"/>
                </a:cubicBezTo>
                <a:cubicBezTo>
                  <a:pt x="27" y="21"/>
                  <a:pt x="27" y="21"/>
                  <a:pt x="27" y="21"/>
                </a:cubicBezTo>
                <a:cubicBezTo>
                  <a:pt x="27" y="23"/>
                  <a:pt x="27" y="23"/>
                  <a:pt x="27" y="23"/>
                </a:cubicBezTo>
                <a:cubicBezTo>
                  <a:pt x="28" y="23"/>
                  <a:pt x="28" y="23"/>
                  <a:pt x="29" y="24"/>
                </a:cubicBezTo>
                <a:cubicBezTo>
                  <a:pt x="29" y="25"/>
                  <a:pt x="29" y="25"/>
                  <a:pt x="30" y="26"/>
                </a:cubicBezTo>
                <a:cubicBezTo>
                  <a:pt x="50" y="38"/>
                  <a:pt x="50" y="38"/>
                  <a:pt x="50" y="38"/>
                </a:cubicBezTo>
                <a:cubicBezTo>
                  <a:pt x="46" y="42"/>
                  <a:pt x="46" y="42"/>
                  <a:pt x="46" y="42"/>
                </a:cubicBezTo>
                <a:cubicBezTo>
                  <a:pt x="29" y="38"/>
                  <a:pt x="29" y="38"/>
                  <a:pt x="29" y="38"/>
                </a:cubicBezTo>
                <a:cubicBezTo>
                  <a:pt x="29" y="33"/>
                  <a:pt x="29" y="33"/>
                  <a:pt x="29" y="33"/>
                </a:cubicBezTo>
                <a:cubicBezTo>
                  <a:pt x="27" y="31"/>
                  <a:pt x="27" y="31"/>
                  <a:pt x="27" y="31"/>
                </a:cubicBezTo>
                <a:cubicBezTo>
                  <a:pt x="27" y="32"/>
                  <a:pt x="27" y="32"/>
                  <a:pt x="27" y="32"/>
                </a:cubicBezTo>
                <a:cubicBezTo>
                  <a:pt x="31" y="62"/>
                  <a:pt x="31" y="62"/>
                  <a:pt x="31" y="62"/>
                </a:cubicBezTo>
                <a:cubicBezTo>
                  <a:pt x="18" y="62"/>
                  <a:pt x="18" y="62"/>
                  <a:pt x="18" y="62"/>
                </a:cubicBezTo>
                <a:cubicBezTo>
                  <a:pt x="23" y="32"/>
                  <a:pt x="23" y="32"/>
                  <a:pt x="23" y="32"/>
                </a:cubicBezTo>
                <a:cubicBezTo>
                  <a:pt x="3" y="44"/>
                  <a:pt x="3" y="44"/>
                  <a:pt x="3" y="44"/>
                </a:cubicBezTo>
                <a:cubicBezTo>
                  <a:pt x="1" y="38"/>
                  <a:pt x="1" y="38"/>
                  <a:pt x="1" y="38"/>
                </a:cubicBezTo>
                <a:cubicBezTo>
                  <a:pt x="13" y="25"/>
                  <a:pt x="13" y="25"/>
                  <a:pt x="13" y="25"/>
                </a:cubicBezTo>
                <a:cubicBezTo>
                  <a:pt x="18" y="28"/>
                  <a:pt x="18" y="28"/>
                  <a:pt x="18" y="28"/>
                </a:cubicBezTo>
                <a:cubicBezTo>
                  <a:pt x="20" y="27"/>
                  <a:pt x="20" y="27"/>
                  <a:pt x="20" y="27"/>
                </a:cubicBezTo>
                <a:cubicBezTo>
                  <a:pt x="20" y="27"/>
                  <a:pt x="20" y="27"/>
                  <a:pt x="20" y="26"/>
                </a:cubicBezTo>
                <a:cubicBezTo>
                  <a:pt x="20" y="25"/>
                  <a:pt x="20" y="24"/>
                  <a:pt x="21" y="23"/>
                </a:cubicBezTo>
                <a:cubicBezTo>
                  <a:pt x="21" y="0"/>
                  <a:pt x="21" y="0"/>
                  <a:pt x="21" y="0"/>
                </a:cubicBezTo>
                <a:cubicBezTo>
                  <a:pt x="27" y="1"/>
                  <a:pt x="27" y="1"/>
                  <a:pt x="27" y="1"/>
                </a:cubicBezTo>
                <a:close/>
                <a:moveTo>
                  <a:pt x="4" y="29"/>
                </a:moveTo>
                <a:cubicBezTo>
                  <a:pt x="9" y="23"/>
                  <a:pt x="9" y="23"/>
                  <a:pt x="9" y="23"/>
                </a:cubicBezTo>
                <a:cubicBezTo>
                  <a:pt x="7" y="18"/>
                  <a:pt x="9" y="12"/>
                  <a:pt x="17" y="9"/>
                </a:cubicBezTo>
                <a:cubicBezTo>
                  <a:pt x="16" y="8"/>
                  <a:pt x="17" y="8"/>
                  <a:pt x="16" y="8"/>
                </a:cubicBezTo>
                <a:cubicBezTo>
                  <a:pt x="5" y="11"/>
                  <a:pt x="0" y="22"/>
                  <a:pt x="4" y="29"/>
                </a:cubicBezTo>
                <a:close/>
                <a:moveTo>
                  <a:pt x="33" y="9"/>
                </a:moveTo>
                <a:cubicBezTo>
                  <a:pt x="36" y="16"/>
                  <a:pt x="36" y="16"/>
                  <a:pt x="36" y="16"/>
                </a:cubicBezTo>
                <a:cubicBezTo>
                  <a:pt x="42" y="16"/>
                  <a:pt x="45" y="21"/>
                  <a:pt x="44" y="29"/>
                </a:cubicBezTo>
                <a:cubicBezTo>
                  <a:pt x="45" y="29"/>
                  <a:pt x="45" y="29"/>
                  <a:pt x="45" y="30"/>
                </a:cubicBezTo>
                <a:cubicBezTo>
                  <a:pt x="49" y="18"/>
                  <a:pt x="41" y="9"/>
                  <a:pt x="33" y="9"/>
                </a:cubicBezTo>
                <a:close/>
                <a:moveTo>
                  <a:pt x="25" y="25"/>
                </a:moveTo>
                <a:cubicBezTo>
                  <a:pt x="24" y="24"/>
                  <a:pt x="24" y="25"/>
                  <a:pt x="23" y="25"/>
                </a:cubicBezTo>
                <a:cubicBezTo>
                  <a:pt x="22" y="25"/>
                  <a:pt x="22" y="26"/>
                  <a:pt x="22" y="27"/>
                </a:cubicBezTo>
                <a:cubicBezTo>
                  <a:pt x="22" y="27"/>
                  <a:pt x="22" y="28"/>
                  <a:pt x="23" y="29"/>
                </a:cubicBezTo>
                <a:cubicBezTo>
                  <a:pt x="23" y="29"/>
                  <a:pt x="24" y="29"/>
                  <a:pt x="24" y="30"/>
                </a:cubicBezTo>
                <a:cubicBezTo>
                  <a:pt x="25" y="30"/>
                  <a:pt x="26" y="29"/>
                  <a:pt x="26" y="29"/>
                </a:cubicBezTo>
                <a:cubicBezTo>
                  <a:pt x="27" y="29"/>
                  <a:pt x="27" y="28"/>
                  <a:pt x="27" y="27"/>
                </a:cubicBezTo>
                <a:cubicBezTo>
                  <a:pt x="27" y="27"/>
                  <a:pt x="27" y="26"/>
                  <a:pt x="27" y="25"/>
                </a:cubicBezTo>
                <a:cubicBezTo>
                  <a:pt x="26" y="25"/>
                  <a:pt x="26" y="25"/>
                  <a:pt x="25" y="25"/>
                </a:cubicBezTo>
                <a:close/>
              </a:path>
            </a:pathLst>
          </a:custGeom>
          <a:solidFill>
            <a:schemeClr val="bg1"/>
          </a:solidFill>
          <a:ln>
            <a:noFill/>
          </a:ln>
        </p:spPr>
        <p:txBody>
          <a:bodyPr vert="horz" wrap="square" lIns="91440" tIns="45720" rIns="91440" bIns="45720" numCol="1" anchor="t" anchorCtr="0" compatLnSpc="1"/>
          <a:lstStyle/>
          <a:p>
            <a:endParaRPr lang="zh-CN" altLang="en-US">
              <a:sym typeface="+mn-lt"/>
            </a:endParaRPr>
          </a:p>
        </p:txBody>
      </p:sp>
      <p:cxnSp>
        <p:nvCxnSpPr>
          <p:cNvPr id="85" name="直接连接符 84"/>
          <p:cNvCxnSpPr/>
          <p:nvPr/>
        </p:nvCxnSpPr>
        <p:spPr>
          <a:xfrm flipH="1" flipV="1">
            <a:off x="3655722" y="5158195"/>
            <a:ext cx="1010353" cy="1"/>
          </a:xfrm>
          <a:prstGeom prst="line">
            <a:avLst/>
          </a:prstGeom>
          <a:ln>
            <a:solidFill>
              <a:schemeClr val="tx2">
                <a:lumMod val="65000"/>
                <a:lumOff val="35000"/>
              </a:schemeClr>
            </a:solidFill>
            <a:headEnd type="none"/>
            <a:tailEnd type="ova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p:cTn id="7" dur="1000" fill="hold"/>
                                        <p:tgtEl>
                                          <p:spTgt spid="26"/>
                                        </p:tgtEl>
                                        <p:attrNameLst>
                                          <p:attrName>ppt_w</p:attrName>
                                        </p:attrNameLst>
                                      </p:cBhvr>
                                      <p:tavLst>
                                        <p:tav tm="0">
                                          <p:val>
                                            <p:fltVal val="0"/>
                                          </p:val>
                                        </p:tav>
                                        <p:tav tm="100000">
                                          <p:val>
                                            <p:strVal val="#ppt_w"/>
                                          </p:val>
                                        </p:tav>
                                      </p:tavLst>
                                    </p:anim>
                                    <p:anim calcmode="lin" valueType="num">
                                      <p:cBhvr>
                                        <p:cTn id="8" dur="1000" fill="hold"/>
                                        <p:tgtEl>
                                          <p:spTgt spid="26"/>
                                        </p:tgtEl>
                                        <p:attrNameLst>
                                          <p:attrName>ppt_h</p:attrName>
                                        </p:attrNameLst>
                                      </p:cBhvr>
                                      <p:tavLst>
                                        <p:tav tm="0">
                                          <p:val>
                                            <p:fltVal val="0"/>
                                          </p:val>
                                        </p:tav>
                                        <p:tav tm="100000">
                                          <p:val>
                                            <p:strVal val="#ppt_h"/>
                                          </p:val>
                                        </p:tav>
                                      </p:tavLst>
                                    </p:anim>
                                    <p:anim calcmode="lin" valueType="num">
                                      <p:cBhvr>
                                        <p:cTn id="9" dur="1000" fill="hold"/>
                                        <p:tgtEl>
                                          <p:spTgt spid="26"/>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26"/>
                                        </p:tgtEl>
                                        <p:attrNameLst>
                                          <p:attrName>ppt_y</p:attrName>
                                        </p:attrNameLst>
                                      </p:cBhvr>
                                      <p:tavLst>
                                        <p:tav tm="0" fmla="#ppt_y+(sin(-2*pi*(1-$))*-#ppt_x+cos(-2*pi*(1-$))*(1-#ppt_y))*(1-$)">
                                          <p:val>
                                            <p:fltVal val="0"/>
                                          </p:val>
                                        </p:tav>
                                        <p:tav tm="100000">
                                          <p:val>
                                            <p:fltVal val="1"/>
                                          </p:val>
                                        </p:tav>
                                      </p:tavLst>
                                    </p:anim>
                                  </p:childTnLst>
                                </p:cTn>
                              </p:par>
                              <p:par>
                                <p:cTn id="11" presetID="15" presetClass="entr" presetSubtype="0" fill="hold" grpId="0" nodeType="withEffect">
                                  <p:stCondLst>
                                    <p:cond delay="0"/>
                                  </p:stCondLst>
                                  <p:childTnLst>
                                    <p:set>
                                      <p:cBhvr>
                                        <p:cTn id="12" dur="1" fill="hold">
                                          <p:stCondLst>
                                            <p:cond delay="0"/>
                                          </p:stCondLst>
                                        </p:cTn>
                                        <p:tgtEl>
                                          <p:spTgt spid="37"/>
                                        </p:tgtEl>
                                        <p:attrNameLst>
                                          <p:attrName>style.visibility</p:attrName>
                                        </p:attrNameLst>
                                      </p:cBhvr>
                                      <p:to>
                                        <p:strVal val="visible"/>
                                      </p:to>
                                    </p:set>
                                    <p:anim calcmode="lin" valueType="num">
                                      <p:cBhvr>
                                        <p:cTn id="13" dur="1000" fill="hold"/>
                                        <p:tgtEl>
                                          <p:spTgt spid="37"/>
                                        </p:tgtEl>
                                        <p:attrNameLst>
                                          <p:attrName>ppt_w</p:attrName>
                                        </p:attrNameLst>
                                      </p:cBhvr>
                                      <p:tavLst>
                                        <p:tav tm="0">
                                          <p:val>
                                            <p:fltVal val="0"/>
                                          </p:val>
                                        </p:tav>
                                        <p:tav tm="100000">
                                          <p:val>
                                            <p:strVal val="#ppt_w"/>
                                          </p:val>
                                        </p:tav>
                                      </p:tavLst>
                                    </p:anim>
                                    <p:anim calcmode="lin" valueType="num">
                                      <p:cBhvr>
                                        <p:cTn id="14" dur="1000" fill="hold"/>
                                        <p:tgtEl>
                                          <p:spTgt spid="37"/>
                                        </p:tgtEl>
                                        <p:attrNameLst>
                                          <p:attrName>ppt_h</p:attrName>
                                        </p:attrNameLst>
                                      </p:cBhvr>
                                      <p:tavLst>
                                        <p:tav tm="0">
                                          <p:val>
                                            <p:fltVal val="0"/>
                                          </p:val>
                                        </p:tav>
                                        <p:tav tm="100000">
                                          <p:val>
                                            <p:strVal val="#ppt_h"/>
                                          </p:val>
                                        </p:tav>
                                      </p:tavLst>
                                    </p:anim>
                                    <p:anim calcmode="lin" valueType="num">
                                      <p:cBhvr>
                                        <p:cTn id="15" dur="1000" fill="hold"/>
                                        <p:tgtEl>
                                          <p:spTgt spid="37"/>
                                        </p:tgtEl>
                                        <p:attrNameLst>
                                          <p:attrName>ppt_x</p:attrName>
                                        </p:attrNameLst>
                                      </p:cBhvr>
                                      <p:tavLst>
                                        <p:tav tm="0" fmla="#ppt_x+(cos(-2*pi*(1-$))*-#ppt_x-sin(-2*pi*(1-$))*(1-#ppt_y))*(1-$)">
                                          <p:val>
                                            <p:fltVal val="0"/>
                                          </p:val>
                                        </p:tav>
                                        <p:tav tm="100000">
                                          <p:val>
                                            <p:fltVal val="1"/>
                                          </p:val>
                                        </p:tav>
                                      </p:tavLst>
                                    </p:anim>
                                    <p:anim calcmode="lin" valueType="num">
                                      <p:cBhvr>
                                        <p:cTn id="16" dur="1000" fill="hold"/>
                                        <p:tgtEl>
                                          <p:spTgt spid="37"/>
                                        </p:tgtEl>
                                        <p:attrNameLst>
                                          <p:attrName>ppt_y</p:attrName>
                                        </p:attrNameLst>
                                      </p:cBhvr>
                                      <p:tavLst>
                                        <p:tav tm="0" fmla="#ppt_y+(sin(-2*pi*(1-$))*-#ppt_x+cos(-2*pi*(1-$))*(1-#ppt_y))*(1-$)">
                                          <p:val>
                                            <p:fltVal val="0"/>
                                          </p:val>
                                        </p:tav>
                                        <p:tav tm="100000">
                                          <p:val>
                                            <p:fltVal val="1"/>
                                          </p:val>
                                        </p:tav>
                                      </p:tavLst>
                                    </p:anim>
                                  </p:childTnLst>
                                </p:cTn>
                              </p:par>
                              <p:par>
                                <p:cTn id="17" presetID="15" presetClass="entr" presetSubtype="0" fill="hold" grpId="0" nodeType="withEffect">
                                  <p:stCondLst>
                                    <p:cond delay="0"/>
                                  </p:stCondLst>
                                  <p:childTnLst>
                                    <p:set>
                                      <p:cBhvr>
                                        <p:cTn id="18" dur="1" fill="hold">
                                          <p:stCondLst>
                                            <p:cond delay="0"/>
                                          </p:stCondLst>
                                        </p:cTn>
                                        <p:tgtEl>
                                          <p:spTgt spid="34"/>
                                        </p:tgtEl>
                                        <p:attrNameLst>
                                          <p:attrName>style.visibility</p:attrName>
                                        </p:attrNameLst>
                                      </p:cBhvr>
                                      <p:to>
                                        <p:strVal val="visible"/>
                                      </p:to>
                                    </p:set>
                                    <p:anim calcmode="lin" valueType="num">
                                      <p:cBhvr>
                                        <p:cTn id="19" dur="1000" fill="hold"/>
                                        <p:tgtEl>
                                          <p:spTgt spid="34"/>
                                        </p:tgtEl>
                                        <p:attrNameLst>
                                          <p:attrName>ppt_w</p:attrName>
                                        </p:attrNameLst>
                                      </p:cBhvr>
                                      <p:tavLst>
                                        <p:tav tm="0">
                                          <p:val>
                                            <p:fltVal val="0"/>
                                          </p:val>
                                        </p:tav>
                                        <p:tav tm="100000">
                                          <p:val>
                                            <p:strVal val="#ppt_w"/>
                                          </p:val>
                                        </p:tav>
                                      </p:tavLst>
                                    </p:anim>
                                    <p:anim calcmode="lin" valueType="num">
                                      <p:cBhvr>
                                        <p:cTn id="20" dur="1000" fill="hold"/>
                                        <p:tgtEl>
                                          <p:spTgt spid="34"/>
                                        </p:tgtEl>
                                        <p:attrNameLst>
                                          <p:attrName>ppt_h</p:attrName>
                                        </p:attrNameLst>
                                      </p:cBhvr>
                                      <p:tavLst>
                                        <p:tav tm="0">
                                          <p:val>
                                            <p:fltVal val="0"/>
                                          </p:val>
                                        </p:tav>
                                        <p:tav tm="100000">
                                          <p:val>
                                            <p:strVal val="#ppt_h"/>
                                          </p:val>
                                        </p:tav>
                                      </p:tavLst>
                                    </p:anim>
                                    <p:anim calcmode="lin" valueType="num">
                                      <p:cBhvr>
                                        <p:cTn id="21" dur="1000" fill="hold"/>
                                        <p:tgtEl>
                                          <p:spTgt spid="34"/>
                                        </p:tgtEl>
                                        <p:attrNameLst>
                                          <p:attrName>ppt_x</p:attrName>
                                        </p:attrNameLst>
                                      </p:cBhvr>
                                      <p:tavLst>
                                        <p:tav tm="0" fmla="#ppt_x+(cos(-2*pi*(1-$))*-#ppt_x-sin(-2*pi*(1-$))*(1-#ppt_y))*(1-$)">
                                          <p:val>
                                            <p:fltVal val="0"/>
                                          </p:val>
                                        </p:tav>
                                        <p:tav tm="100000">
                                          <p:val>
                                            <p:fltVal val="1"/>
                                          </p:val>
                                        </p:tav>
                                      </p:tavLst>
                                    </p:anim>
                                    <p:anim calcmode="lin" valueType="num">
                                      <p:cBhvr>
                                        <p:cTn id="22" dur="1000" fill="hold"/>
                                        <p:tgtEl>
                                          <p:spTgt spid="34"/>
                                        </p:tgtEl>
                                        <p:attrNameLst>
                                          <p:attrName>ppt_y</p:attrName>
                                        </p:attrNameLst>
                                      </p:cBhvr>
                                      <p:tavLst>
                                        <p:tav tm="0" fmla="#ppt_y+(sin(-2*pi*(1-$))*-#ppt_x+cos(-2*pi*(1-$))*(1-#ppt_y))*(1-$)">
                                          <p:val>
                                            <p:fltVal val="0"/>
                                          </p:val>
                                        </p:tav>
                                        <p:tav tm="100000">
                                          <p:val>
                                            <p:fltVal val="1"/>
                                          </p:val>
                                        </p:tav>
                                      </p:tavLst>
                                    </p:anim>
                                  </p:childTnLst>
                                </p:cTn>
                              </p:par>
                              <p:par>
                                <p:cTn id="23" presetID="15" presetClass="entr" presetSubtype="0" fill="hold" grpId="0" nodeType="withEffect">
                                  <p:stCondLst>
                                    <p:cond delay="0"/>
                                  </p:stCondLst>
                                  <p:childTnLst>
                                    <p:set>
                                      <p:cBhvr>
                                        <p:cTn id="24" dur="1" fill="hold">
                                          <p:stCondLst>
                                            <p:cond delay="0"/>
                                          </p:stCondLst>
                                        </p:cTn>
                                        <p:tgtEl>
                                          <p:spTgt spid="54"/>
                                        </p:tgtEl>
                                        <p:attrNameLst>
                                          <p:attrName>style.visibility</p:attrName>
                                        </p:attrNameLst>
                                      </p:cBhvr>
                                      <p:to>
                                        <p:strVal val="visible"/>
                                      </p:to>
                                    </p:set>
                                    <p:anim calcmode="lin" valueType="num">
                                      <p:cBhvr>
                                        <p:cTn id="25" dur="1000" fill="hold"/>
                                        <p:tgtEl>
                                          <p:spTgt spid="54"/>
                                        </p:tgtEl>
                                        <p:attrNameLst>
                                          <p:attrName>ppt_w</p:attrName>
                                        </p:attrNameLst>
                                      </p:cBhvr>
                                      <p:tavLst>
                                        <p:tav tm="0">
                                          <p:val>
                                            <p:fltVal val="0"/>
                                          </p:val>
                                        </p:tav>
                                        <p:tav tm="100000">
                                          <p:val>
                                            <p:strVal val="#ppt_w"/>
                                          </p:val>
                                        </p:tav>
                                      </p:tavLst>
                                    </p:anim>
                                    <p:anim calcmode="lin" valueType="num">
                                      <p:cBhvr>
                                        <p:cTn id="26" dur="1000" fill="hold"/>
                                        <p:tgtEl>
                                          <p:spTgt spid="54"/>
                                        </p:tgtEl>
                                        <p:attrNameLst>
                                          <p:attrName>ppt_h</p:attrName>
                                        </p:attrNameLst>
                                      </p:cBhvr>
                                      <p:tavLst>
                                        <p:tav tm="0">
                                          <p:val>
                                            <p:fltVal val="0"/>
                                          </p:val>
                                        </p:tav>
                                        <p:tav tm="100000">
                                          <p:val>
                                            <p:strVal val="#ppt_h"/>
                                          </p:val>
                                        </p:tav>
                                      </p:tavLst>
                                    </p:anim>
                                    <p:anim calcmode="lin" valueType="num">
                                      <p:cBhvr>
                                        <p:cTn id="27" dur="1000" fill="hold"/>
                                        <p:tgtEl>
                                          <p:spTgt spid="54"/>
                                        </p:tgtEl>
                                        <p:attrNameLst>
                                          <p:attrName>ppt_x</p:attrName>
                                        </p:attrNameLst>
                                      </p:cBhvr>
                                      <p:tavLst>
                                        <p:tav tm="0" fmla="#ppt_x+(cos(-2*pi*(1-$))*-#ppt_x-sin(-2*pi*(1-$))*(1-#ppt_y))*(1-$)">
                                          <p:val>
                                            <p:fltVal val="0"/>
                                          </p:val>
                                        </p:tav>
                                        <p:tav tm="100000">
                                          <p:val>
                                            <p:fltVal val="1"/>
                                          </p:val>
                                        </p:tav>
                                      </p:tavLst>
                                    </p:anim>
                                    <p:anim calcmode="lin" valueType="num">
                                      <p:cBhvr>
                                        <p:cTn id="28" dur="1000" fill="hold"/>
                                        <p:tgtEl>
                                          <p:spTgt spid="54"/>
                                        </p:tgtEl>
                                        <p:attrNameLst>
                                          <p:attrName>ppt_y</p:attrName>
                                        </p:attrNameLst>
                                      </p:cBhvr>
                                      <p:tavLst>
                                        <p:tav tm="0" fmla="#ppt_y+(sin(-2*pi*(1-$))*-#ppt_x+cos(-2*pi*(1-$))*(1-#ppt_y))*(1-$)">
                                          <p:val>
                                            <p:fltVal val="0"/>
                                          </p:val>
                                        </p:tav>
                                        <p:tav tm="100000">
                                          <p:val>
                                            <p:fltVal val="1"/>
                                          </p:val>
                                        </p:tav>
                                      </p:tavLst>
                                    </p:anim>
                                  </p:childTnLst>
                                </p:cTn>
                              </p:par>
                              <p:par>
                                <p:cTn id="29" presetID="15" presetClass="entr" presetSubtype="0" fill="hold" grpId="0" nodeType="withEffect">
                                  <p:stCondLst>
                                    <p:cond delay="0"/>
                                  </p:stCondLst>
                                  <p:childTnLst>
                                    <p:set>
                                      <p:cBhvr>
                                        <p:cTn id="30" dur="1" fill="hold">
                                          <p:stCondLst>
                                            <p:cond delay="0"/>
                                          </p:stCondLst>
                                        </p:cTn>
                                        <p:tgtEl>
                                          <p:spTgt spid="79"/>
                                        </p:tgtEl>
                                        <p:attrNameLst>
                                          <p:attrName>style.visibility</p:attrName>
                                        </p:attrNameLst>
                                      </p:cBhvr>
                                      <p:to>
                                        <p:strVal val="visible"/>
                                      </p:to>
                                    </p:set>
                                    <p:anim calcmode="lin" valueType="num">
                                      <p:cBhvr>
                                        <p:cTn id="31" dur="1000" fill="hold"/>
                                        <p:tgtEl>
                                          <p:spTgt spid="79"/>
                                        </p:tgtEl>
                                        <p:attrNameLst>
                                          <p:attrName>ppt_w</p:attrName>
                                        </p:attrNameLst>
                                      </p:cBhvr>
                                      <p:tavLst>
                                        <p:tav tm="0">
                                          <p:val>
                                            <p:fltVal val="0"/>
                                          </p:val>
                                        </p:tav>
                                        <p:tav tm="100000">
                                          <p:val>
                                            <p:strVal val="#ppt_w"/>
                                          </p:val>
                                        </p:tav>
                                      </p:tavLst>
                                    </p:anim>
                                    <p:anim calcmode="lin" valueType="num">
                                      <p:cBhvr>
                                        <p:cTn id="32" dur="1000" fill="hold"/>
                                        <p:tgtEl>
                                          <p:spTgt spid="79"/>
                                        </p:tgtEl>
                                        <p:attrNameLst>
                                          <p:attrName>ppt_h</p:attrName>
                                        </p:attrNameLst>
                                      </p:cBhvr>
                                      <p:tavLst>
                                        <p:tav tm="0">
                                          <p:val>
                                            <p:fltVal val="0"/>
                                          </p:val>
                                        </p:tav>
                                        <p:tav tm="100000">
                                          <p:val>
                                            <p:strVal val="#ppt_h"/>
                                          </p:val>
                                        </p:tav>
                                      </p:tavLst>
                                    </p:anim>
                                    <p:anim calcmode="lin" valueType="num">
                                      <p:cBhvr>
                                        <p:cTn id="33" dur="1000" fill="hold"/>
                                        <p:tgtEl>
                                          <p:spTgt spid="79"/>
                                        </p:tgtEl>
                                        <p:attrNameLst>
                                          <p:attrName>ppt_x</p:attrName>
                                        </p:attrNameLst>
                                      </p:cBhvr>
                                      <p:tavLst>
                                        <p:tav tm="0" fmla="#ppt_x+(cos(-2*pi*(1-$))*-#ppt_x-sin(-2*pi*(1-$))*(1-#ppt_y))*(1-$)">
                                          <p:val>
                                            <p:fltVal val="0"/>
                                          </p:val>
                                        </p:tav>
                                        <p:tav tm="100000">
                                          <p:val>
                                            <p:fltVal val="1"/>
                                          </p:val>
                                        </p:tav>
                                      </p:tavLst>
                                    </p:anim>
                                    <p:anim calcmode="lin" valueType="num">
                                      <p:cBhvr>
                                        <p:cTn id="34" dur="1000" fill="hold"/>
                                        <p:tgtEl>
                                          <p:spTgt spid="79"/>
                                        </p:tgtEl>
                                        <p:attrNameLst>
                                          <p:attrName>ppt_y</p:attrName>
                                        </p:attrNameLst>
                                      </p:cBhvr>
                                      <p:tavLst>
                                        <p:tav tm="0" fmla="#ppt_y+(sin(-2*pi*(1-$))*-#ppt_x+cos(-2*pi*(1-$))*(1-#ppt_y))*(1-$)">
                                          <p:val>
                                            <p:fltVal val="0"/>
                                          </p:val>
                                        </p:tav>
                                        <p:tav tm="100000">
                                          <p:val>
                                            <p:fltVal val="1"/>
                                          </p:val>
                                        </p:tav>
                                      </p:tavLst>
                                    </p:anim>
                                  </p:childTnLst>
                                </p:cTn>
                              </p:par>
                              <p:par>
                                <p:cTn id="35" presetID="15" presetClass="entr" presetSubtype="0" fill="hold" grpId="0" nodeType="withEffect">
                                  <p:stCondLst>
                                    <p:cond delay="0"/>
                                  </p:stCondLst>
                                  <p:childTnLst>
                                    <p:set>
                                      <p:cBhvr>
                                        <p:cTn id="36" dur="1" fill="hold">
                                          <p:stCondLst>
                                            <p:cond delay="0"/>
                                          </p:stCondLst>
                                        </p:cTn>
                                        <p:tgtEl>
                                          <p:spTgt spid="47"/>
                                        </p:tgtEl>
                                        <p:attrNameLst>
                                          <p:attrName>style.visibility</p:attrName>
                                        </p:attrNameLst>
                                      </p:cBhvr>
                                      <p:to>
                                        <p:strVal val="visible"/>
                                      </p:to>
                                    </p:set>
                                    <p:anim calcmode="lin" valueType="num">
                                      <p:cBhvr>
                                        <p:cTn id="37" dur="1000" fill="hold"/>
                                        <p:tgtEl>
                                          <p:spTgt spid="47"/>
                                        </p:tgtEl>
                                        <p:attrNameLst>
                                          <p:attrName>ppt_w</p:attrName>
                                        </p:attrNameLst>
                                      </p:cBhvr>
                                      <p:tavLst>
                                        <p:tav tm="0">
                                          <p:val>
                                            <p:fltVal val="0"/>
                                          </p:val>
                                        </p:tav>
                                        <p:tav tm="100000">
                                          <p:val>
                                            <p:strVal val="#ppt_w"/>
                                          </p:val>
                                        </p:tav>
                                      </p:tavLst>
                                    </p:anim>
                                    <p:anim calcmode="lin" valueType="num">
                                      <p:cBhvr>
                                        <p:cTn id="38" dur="1000" fill="hold"/>
                                        <p:tgtEl>
                                          <p:spTgt spid="47"/>
                                        </p:tgtEl>
                                        <p:attrNameLst>
                                          <p:attrName>ppt_h</p:attrName>
                                        </p:attrNameLst>
                                      </p:cBhvr>
                                      <p:tavLst>
                                        <p:tav tm="0">
                                          <p:val>
                                            <p:fltVal val="0"/>
                                          </p:val>
                                        </p:tav>
                                        <p:tav tm="100000">
                                          <p:val>
                                            <p:strVal val="#ppt_h"/>
                                          </p:val>
                                        </p:tav>
                                      </p:tavLst>
                                    </p:anim>
                                    <p:anim calcmode="lin" valueType="num">
                                      <p:cBhvr>
                                        <p:cTn id="39" dur="1000" fill="hold"/>
                                        <p:tgtEl>
                                          <p:spTgt spid="47"/>
                                        </p:tgtEl>
                                        <p:attrNameLst>
                                          <p:attrName>ppt_x</p:attrName>
                                        </p:attrNameLst>
                                      </p:cBhvr>
                                      <p:tavLst>
                                        <p:tav tm="0" fmla="#ppt_x+(cos(-2*pi*(1-$))*-#ppt_x-sin(-2*pi*(1-$))*(1-#ppt_y))*(1-$)">
                                          <p:val>
                                            <p:fltVal val="0"/>
                                          </p:val>
                                        </p:tav>
                                        <p:tav tm="100000">
                                          <p:val>
                                            <p:fltVal val="1"/>
                                          </p:val>
                                        </p:tav>
                                      </p:tavLst>
                                    </p:anim>
                                    <p:anim calcmode="lin" valueType="num">
                                      <p:cBhvr>
                                        <p:cTn id="40" dur="1000" fill="hold"/>
                                        <p:tgtEl>
                                          <p:spTgt spid="47"/>
                                        </p:tgtEl>
                                        <p:attrNameLst>
                                          <p:attrName>ppt_y</p:attrName>
                                        </p:attrNameLst>
                                      </p:cBhvr>
                                      <p:tavLst>
                                        <p:tav tm="0" fmla="#ppt_y+(sin(-2*pi*(1-$))*-#ppt_x+cos(-2*pi*(1-$))*(1-#ppt_y))*(1-$)">
                                          <p:val>
                                            <p:fltVal val="0"/>
                                          </p:val>
                                        </p:tav>
                                        <p:tav tm="100000">
                                          <p:val>
                                            <p:fltVal val="1"/>
                                          </p:val>
                                        </p:tav>
                                      </p:tavLst>
                                    </p:anim>
                                  </p:childTnLst>
                                </p:cTn>
                              </p:par>
                              <p:par>
                                <p:cTn id="41" presetID="15" presetClass="entr" presetSubtype="0" fill="hold" grpId="0" nodeType="withEffect">
                                  <p:stCondLst>
                                    <p:cond delay="0"/>
                                  </p:stCondLst>
                                  <p:childTnLst>
                                    <p:set>
                                      <p:cBhvr>
                                        <p:cTn id="42" dur="1" fill="hold">
                                          <p:stCondLst>
                                            <p:cond delay="0"/>
                                          </p:stCondLst>
                                        </p:cTn>
                                        <p:tgtEl>
                                          <p:spTgt spid="59"/>
                                        </p:tgtEl>
                                        <p:attrNameLst>
                                          <p:attrName>style.visibility</p:attrName>
                                        </p:attrNameLst>
                                      </p:cBhvr>
                                      <p:to>
                                        <p:strVal val="visible"/>
                                      </p:to>
                                    </p:set>
                                    <p:anim calcmode="lin" valueType="num">
                                      <p:cBhvr>
                                        <p:cTn id="43" dur="1000" fill="hold"/>
                                        <p:tgtEl>
                                          <p:spTgt spid="59"/>
                                        </p:tgtEl>
                                        <p:attrNameLst>
                                          <p:attrName>ppt_w</p:attrName>
                                        </p:attrNameLst>
                                      </p:cBhvr>
                                      <p:tavLst>
                                        <p:tav tm="0">
                                          <p:val>
                                            <p:fltVal val="0"/>
                                          </p:val>
                                        </p:tav>
                                        <p:tav tm="100000">
                                          <p:val>
                                            <p:strVal val="#ppt_w"/>
                                          </p:val>
                                        </p:tav>
                                      </p:tavLst>
                                    </p:anim>
                                    <p:anim calcmode="lin" valueType="num">
                                      <p:cBhvr>
                                        <p:cTn id="44" dur="1000" fill="hold"/>
                                        <p:tgtEl>
                                          <p:spTgt spid="59"/>
                                        </p:tgtEl>
                                        <p:attrNameLst>
                                          <p:attrName>ppt_h</p:attrName>
                                        </p:attrNameLst>
                                      </p:cBhvr>
                                      <p:tavLst>
                                        <p:tav tm="0">
                                          <p:val>
                                            <p:fltVal val="0"/>
                                          </p:val>
                                        </p:tav>
                                        <p:tav tm="100000">
                                          <p:val>
                                            <p:strVal val="#ppt_h"/>
                                          </p:val>
                                        </p:tav>
                                      </p:tavLst>
                                    </p:anim>
                                    <p:anim calcmode="lin" valueType="num">
                                      <p:cBhvr>
                                        <p:cTn id="45" dur="1000" fill="hold"/>
                                        <p:tgtEl>
                                          <p:spTgt spid="59"/>
                                        </p:tgtEl>
                                        <p:attrNameLst>
                                          <p:attrName>ppt_x</p:attrName>
                                        </p:attrNameLst>
                                      </p:cBhvr>
                                      <p:tavLst>
                                        <p:tav tm="0" fmla="#ppt_x+(cos(-2*pi*(1-$))*-#ppt_x-sin(-2*pi*(1-$))*(1-#ppt_y))*(1-$)">
                                          <p:val>
                                            <p:fltVal val="0"/>
                                          </p:val>
                                        </p:tav>
                                        <p:tav tm="100000">
                                          <p:val>
                                            <p:fltVal val="1"/>
                                          </p:val>
                                        </p:tav>
                                      </p:tavLst>
                                    </p:anim>
                                    <p:anim calcmode="lin" valueType="num">
                                      <p:cBhvr>
                                        <p:cTn id="46" dur="1000" fill="hold"/>
                                        <p:tgtEl>
                                          <p:spTgt spid="59"/>
                                        </p:tgtEl>
                                        <p:attrNameLst>
                                          <p:attrName>ppt_y</p:attrName>
                                        </p:attrNameLst>
                                      </p:cBhvr>
                                      <p:tavLst>
                                        <p:tav tm="0" fmla="#ppt_y+(sin(-2*pi*(1-$))*-#ppt_x+cos(-2*pi*(1-$))*(1-#ppt_y))*(1-$)">
                                          <p:val>
                                            <p:fltVal val="0"/>
                                          </p:val>
                                        </p:tav>
                                        <p:tav tm="100000">
                                          <p:val>
                                            <p:fltVal val="1"/>
                                          </p:val>
                                        </p:tav>
                                      </p:tavLst>
                                    </p:anim>
                                  </p:childTnLst>
                                </p:cTn>
                              </p:par>
                              <p:par>
                                <p:cTn id="47" presetID="15" presetClass="entr" presetSubtype="0" fill="hold" grpId="0" nodeType="withEffect">
                                  <p:stCondLst>
                                    <p:cond delay="0"/>
                                  </p:stCondLst>
                                  <p:childTnLst>
                                    <p:set>
                                      <p:cBhvr>
                                        <p:cTn id="48" dur="1" fill="hold">
                                          <p:stCondLst>
                                            <p:cond delay="0"/>
                                          </p:stCondLst>
                                        </p:cTn>
                                        <p:tgtEl>
                                          <p:spTgt spid="76"/>
                                        </p:tgtEl>
                                        <p:attrNameLst>
                                          <p:attrName>style.visibility</p:attrName>
                                        </p:attrNameLst>
                                      </p:cBhvr>
                                      <p:to>
                                        <p:strVal val="visible"/>
                                      </p:to>
                                    </p:set>
                                    <p:anim calcmode="lin" valueType="num">
                                      <p:cBhvr>
                                        <p:cTn id="49" dur="1000" fill="hold"/>
                                        <p:tgtEl>
                                          <p:spTgt spid="76"/>
                                        </p:tgtEl>
                                        <p:attrNameLst>
                                          <p:attrName>ppt_w</p:attrName>
                                        </p:attrNameLst>
                                      </p:cBhvr>
                                      <p:tavLst>
                                        <p:tav tm="0">
                                          <p:val>
                                            <p:fltVal val="0"/>
                                          </p:val>
                                        </p:tav>
                                        <p:tav tm="100000">
                                          <p:val>
                                            <p:strVal val="#ppt_w"/>
                                          </p:val>
                                        </p:tav>
                                      </p:tavLst>
                                    </p:anim>
                                    <p:anim calcmode="lin" valueType="num">
                                      <p:cBhvr>
                                        <p:cTn id="50" dur="1000" fill="hold"/>
                                        <p:tgtEl>
                                          <p:spTgt spid="76"/>
                                        </p:tgtEl>
                                        <p:attrNameLst>
                                          <p:attrName>ppt_h</p:attrName>
                                        </p:attrNameLst>
                                      </p:cBhvr>
                                      <p:tavLst>
                                        <p:tav tm="0">
                                          <p:val>
                                            <p:fltVal val="0"/>
                                          </p:val>
                                        </p:tav>
                                        <p:tav tm="100000">
                                          <p:val>
                                            <p:strVal val="#ppt_h"/>
                                          </p:val>
                                        </p:tav>
                                      </p:tavLst>
                                    </p:anim>
                                    <p:anim calcmode="lin" valueType="num">
                                      <p:cBhvr>
                                        <p:cTn id="51" dur="1000" fill="hold"/>
                                        <p:tgtEl>
                                          <p:spTgt spid="76"/>
                                        </p:tgtEl>
                                        <p:attrNameLst>
                                          <p:attrName>ppt_x</p:attrName>
                                        </p:attrNameLst>
                                      </p:cBhvr>
                                      <p:tavLst>
                                        <p:tav tm="0" fmla="#ppt_x+(cos(-2*pi*(1-$))*-#ppt_x-sin(-2*pi*(1-$))*(1-#ppt_y))*(1-$)">
                                          <p:val>
                                            <p:fltVal val="0"/>
                                          </p:val>
                                        </p:tav>
                                        <p:tav tm="100000">
                                          <p:val>
                                            <p:fltVal val="1"/>
                                          </p:val>
                                        </p:tav>
                                      </p:tavLst>
                                    </p:anim>
                                    <p:anim calcmode="lin" valueType="num">
                                      <p:cBhvr>
                                        <p:cTn id="52" dur="1000" fill="hold"/>
                                        <p:tgtEl>
                                          <p:spTgt spid="76"/>
                                        </p:tgtEl>
                                        <p:attrNameLst>
                                          <p:attrName>ppt_y</p:attrName>
                                        </p:attrNameLst>
                                      </p:cBhvr>
                                      <p:tavLst>
                                        <p:tav tm="0" fmla="#ppt_y+(sin(-2*pi*(1-$))*-#ppt_x+cos(-2*pi*(1-$))*(1-#ppt_y))*(1-$)">
                                          <p:val>
                                            <p:fltVal val="0"/>
                                          </p:val>
                                        </p:tav>
                                        <p:tav tm="100000">
                                          <p:val>
                                            <p:fltVal val="1"/>
                                          </p:val>
                                        </p:tav>
                                      </p:tavLst>
                                    </p:anim>
                                  </p:childTnLst>
                                </p:cTn>
                              </p:par>
                              <p:par>
                                <p:cTn id="53" presetID="15" presetClass="entr" presetSubtype="0" fill="hold" grpId="0" nodeType="withEffect">
                                  <p:stCondLst>
                                    <p:cond delay="0"/>
                                  </p:stCondLst>
                                  <p:childTnLst>
                                    <p:set>
                                      <p:cBhvr>
                                        <p:cTn id="54" dur="1" fill="hold">
                                          <p:stCondLst>
                                            <p:cond delay="0"/>
                                          </p:stCondLst>
                                        </p:cTn>
                                        <p:tgtEl>
                                          <p:spTgt spid="43"/>
                                        </p:tgtEl>
                                        <p:attrNameLst>
                                          <p:attrName>style.visibility</p:attrName>
                                        </p:attrNameLst>
                                      </p:cBhvr>
                                      <p:to>
                                        <p:strVal val="visible"/>
                                      </p:to>
                                    </p:set>
                                    <p:anim calcmode="lin" valueType="num">
                                      <p:cBhvr>
                                        <p:cTn id="55" dur="1000" fill="hold"/>
                                        <p:tgtEl>
                                          <p:spTgt spid="43"/>
                                        </p:tgtEl>
                                        <p:attrNameLst>
                                          <p:attrName>ppt_w</p:attrName>
                                        </p:attrNameLst>
                                      </p:cBhvr>
                                      <p:tavLst>
                                        <p:tav tm="0">
                                          <p:val>
                                            <p:fltVal val="0"/>
                                          </p:val>
                                        </p:tav>
                                        <p:tav tm="100000">
                                          <p:val>
                                            <p:strVal val="#ppt_w"/>
                                          </p:val>
                                        </p:tav>
                                      </p:tavLst>
                                    </p:anim>
                                    <p:anim calcmode="lin" valueType="num">
                                      <p:cBhvr>
                                        <p:cTn id="56" dur="1000" fill="hold"/>
                                        <p:tgtEl>
                                          <p:spTgt spid="43"/>
                                        </p:tgtEl>
                                        <p:attrNameLst>
                                          <p:attrName>ppt_h</p:attrName>
                                        </p:attrNameLst>
                                      </p:cBhvr>
                                      <p:tavLst>
                                        <p:tav tm="0">
                                          <p:val>
                                            <p:fltVal val="0"/>
                                          </p:val>
                                        </p:tav>
                                        <p:tav tm="100000">
                                          <p:val>
                                            <p:strVal val="#ppt_h"/>
                                          </p:val>
                                        </p:tav>
                                      </p:tavLst>
                                    </p:anim>
                                    <p:anim calcmode="lin" valueType="num">
                                      <p:cBhvr>
                                        <p:cTn id="57" dur="1000" fill="hold"/>
                                        <p:tgtEl>
                                          <p:spTgt spid="43"/>
                                        </p:tgtEl>
                                        <p:attrNameLst>
                                          <p:attrName>ppt_x</p:attrName>
                                        </p:attrNameLst>
                                      </p:cBhvr>
                                      <p:tavLst>
                                        <p:tav tm="0" fmla="#ppt_x+(cos(-2*pi*(1-$))*-#ppt_x-sin(-2*pi*(1-$))*(1-#ppt_y))*(1-$)">
                                          <p:val>
                                            <p:fltVal val="0"/>
                                          </p:val>
                                        </p:tav>
                                        <p:tav tm="100000">
                                          <p:val>
                                            <p:fltVal val="1"/>
                                          </p:val>
                                        </p:tav>
                                      </p:tavLst>
                                    </p:anim>
                                    <p:anim calcmode="lin" valueType="num">
                                      <p:cBhvr>
                                        <p:cTn id="58" dur="1000" fill="hold"/>
                                        <p:tgtEl>
                                          <p:spTgt spid="43"/>
                                        </p:tgtEl>
                                        <p:attrNameLst>
                                          <p:attrName>ppt_y</p:attrName>
                                        </p:attrNameLst>
                                      </p:cBhvr>
                                      <p:tavLst>
                                        <p:tav tm="0" fmla="#ppt_y+(sin(-2*pi*(1-$))*-#ppt_x+cos(-2*pi*(1-$))*(1-#ppt_y))*(1-$)">
                                          <p:val>
                                            <p:fltVal val="0"/>
                                          </p:val>
                                        </p:tav>
                                        <p:tav tm="100000">
                                          <p:val>
                                            <p:fltVal val="1"/>
                                          </p:val>
                                        </p:tav>
                                      </p:tavLst>
                                    </p:anim>
                                  </p:childTnLst>
                                </p:cTn>
                              </p:par>
                              <p:par>
                                <p:cTn id="59" presetID="15" presetClass="entr" presetSubtype="0" fill="hold" grpId="0" nodeType="withEffect">
                                  <p:stCondLst>
                                    <p:cond delay="0"/>
                                  </p:stCondLst>
                                  <p:childTnLst>
                                    <p:set>
                                      <p:cBhvr>
                                        <p:cTn id="60" dur="1" fill="hold">
                                          <p:stCondLst>
                                            <p:cond delay="0"/>
                                          </p:stCondLst>
                                        </p:cTn>
                                        <p:tgtEl>
                                          <p:spTgt spid="56"/>
                                        </p:tgtEl>
                                        <p:attrNameLst>
                                          <p:attrName>style.visibility</p:attrName>
                                        </p:attrNameLst>
                                      </p:cBhvr>
                                      <p:to>
                                        <p:strVal val="visible"/>
                                      </p:to>
                                    </p:set>
                                    <p:anim calcmode="lin" valueType="num">
                                      <p:cBhvr>
                                        <p:cTn id="61" dur="1000" fill="hold"/>
                                        <p:tgtEl>
                                          <p:spTgt spid="56"/>
                                        </p:tgtEl>
                                        <p:attrNameLst>
                                          <p:attrName>ppt_w</p:attrName>
                                        </p:attrNameLst>
                                      </p:cBhvr>
                                      <p:tavLst>
                                        <p:tav tm="0">
                                          <p:val>
                                            <p:fltVal val="0"/>
                                          </p:val>
                                        </p:tav>
                                        <p:tav tm="100000">
                                          <p:val>
                                            <p:strVal val="#ppt_w"/>
                                          </p:val>
                                        </p:tav>
                                      </p:tavLst>
                                    </p:anim>
                                    <p:anim calcmode="lin" valueType="num">
                                      <p:cBhvr>
                                        <p:cTn id="62" dur="1000" fill="hold"/>
                                        <p:tgtEl>
                                          <p:spTgt spid="56"/>
                                        </p:tgtEl>
                                        <p:attrNameLst>
                                          <p:attrName>ppt_h</p:attrName>
                                        </p:attrNameLst>
                                      </p:cBhvr>
                                      <p:tavLst>
                                        <p:tav tm="0">
                                          <p:val>
                                            <p:fltVal val="0"/>
                                          </p:val>
                                        </p:tav>
                                        <p:tav tm="100000">
                                          <p:val>
                                            <p:strVal val="#ppt_h"/>
                                          </p:val>
                                        </p:tav>
                                      </p:tavLst>
                                    </p:anim>
                                    <p:anim calcmode="lin" valueType="num">
                                      <p:cBhvr>
                                        <p:cTn id="63" dur="1000" fill="hold"/>
                                        <p:tgtEl>
                                          <p:spTgt spid="56"/>
                                        </p:tgtEl>
                                        <p:attrNameLst>
                                          <p:attrName>ppt_x</p:attrName>
                                        </p:attrNameLst>
                                      </p:cBhvr>
                                      <p:tavLst>
                                        <p:tav tm="0" fmla="#ppt_x+(cos(-2*pi*(1-$))*-#ppt_x-sin(-2*pi*(1-$))*(1-#ppt_y))*(1-$)">
                                          <p:val>
                                            <p:fltVal val="0"/>
                                          </p:val>
                                        </p:tav>
                                        <p:tav tm="100000">
                                          <p:val>
                                            <p:fltVal val="1"/>
                                          </p:val>
                                        </p:tav>
                                      </p:tavLst>
                                    </p:anim>
                                    <p:anim calcmode="lin" valueType="num">
                                      <p:cBhvr>
                                        <p:cTn id="64" dur="1000" fill="hold"/>
                                        <p:tgtEl>
                                          <p:spTgt spid="56"/>
                                        </p:tgtEl>
                                        <p:attrNameLst>
                                          <p:attrName>ppt_y</p:attrName>
                                        </p:attrNameLst>
                                      </p:cBhvr>
                                      <p:tavLst>
                                        <p:tav tm="0" fmla="#ppt_y+(sin(-2*pi*(1-$))*-#ppt_x+cos(-2*pi*(1-$))*(1-#ppt_y))*(1-$)">
                                          <p:val>
                                            <p:fltVal val="0"/>
                                          </p:val>
                                        </p:tav>
                                        <p:tav tm="100000">
                                          <p:val>
                                            <p:fltVal val="1"/>
                                          </p:val>
                                        </p:tav>
                                      </p:tavLst>
                                    </p:anim>
                                  </p:childTnLst>
                                </p:cTn>
                              </p:par>
                              <p:par>
                                <p:cTn id="65" presetID="15" presetClass="entr" presetSubtype="0" fill="hold" grpId="0" nodeType="withEffect">
                                  <p:stCondLst>
                                    <p:cond delay="0"/>
                                  </p:stCondLst>
                                  <p:childTnLst>
                                    <p:set>
                                      <p:cBhvr>
                                        <p:cTn id="66" dur="1" fill="hold">
                                          <p:stCondLst>
                                            <p:cond delay="0"/>
                                          </p:stCondLst>
                                        </p:cTn>
                                        <p:tgtEl>
                                          <p:spTgt spid="75"/>
                                        </p:tgtEl>
                                        <p:attrNameLst>
                                          <p:attrName>style.visibility</p:attrName>
                                        </p:attrNameLst>
                                      </p:cBhvr>
                                      <p:to>
                                        <p:strVal val="visible"/>
                                      </p:to>
                                    </p:set>
                                    <p:anim calcmode="lin" valueType="num">
                                      <p:cBhvr>
                                        <p:cTn id="67" dur="1000" fill="hold"/>
                                        <p:tgtEl>
                                          <p:spTgt spid="75"/>
                                        </p:tgtEl>
                                        <p:attrNameLst>
                                          <p:attrName>ppt_w</p:attrName>
                                        </p:attrNameLst>
                                      </p:cBhvr>
                                      <p:tavLst>
                                        <p:tav tm="0">
                                          <p:val>
                                            <p:fltVal val="0"/>
                                          </p:val>
                                        </p:tav>
                                        <p:tav tm="100000">
                                          <p:val>
                                            <p:strVal val="#ppt_w"/>
                                          </p:val>
                                        </p:tav>
                                      </p:tavLst>
                                    </p:anim>
                                    <p:anim calcmode="lin" valueType="num">
                                      <p:cBhvr>
                                        <p:cTn id="68" dur="1000" fill="hold"/>
                                        <p:tgtEl>
                                          <p:spTgt spid="75"/>
                                        </p:tgtEl>
                                        <p:attrNameLst>
                                          <p:attrName>ppt_h</p:attrName>
                                        </p:attrNameLst>
                                      </p:cBhvr>
                                      <p:tavLst>
                                        <p:tav tm="0">
                                          <p:val>
                                            <p:fltVal val="0"/>
                                          </p:val>
                                        </p:tav>
                                        <p:tav tm="100000">
                                          <p:val>
                                            <p:strVal val="#ppt_h"/>
                                          </p:val>
                                        </p:tav>
                                      </p:tavLst>
                                    </p:anim>
                                    <p:anim calcmode="lin" valueType="num">
                                      <p:cBhvr>
                                        <p:cTn id="69" dur="1000" fill="hold"/>
                                        <p:tgtEl>
                                          <p:spTgt spid="75"/>
                                        </p:tgtEl>
                                        <p:attrNameLst>
                                          <p:attrName>ppt_x</p:attrName>
                                        </p:attrNameLst>
                                      </p:cBhvr>
                                      <p:tavLst>
                                        <p:tav tm="0" fmla="#ppt_x+(cos(-2*pi*(1-$))*-#ppt_x-sin(-2*pi*(1-$))*(1-#ppt_y))*(1-$)">
                                          <p:val>
                                            <p:fltVal val="0"/>
                                          </p:val>
                                        </p:tav>
                                        <p:tav tm="100000">
                                          <p:val>
                                            <p:fltVal val="1"/>
                                          </p:val>
                                        </p:tav>
                                      </p:tavLst>
                                    </p:anim>
                                    <p:anim calcmode="lin" valueType="num">
                                      <p:cBhvr>
                                        <p:cTn id="70" dur="1000" fill="hold"/>
                                        <p:tgtEl>
                                          <p:spTgt spid="75"/>
                                        </p:tgtEl>
                                        <p:attrNameLst>
                                          <p:attrName>ppt_y</p:attrName>
                                        </p:attrNameLst>
                                      </p:cBhvr>
                                      <p:tavLst>
                                        <p:tav tm="0" fmla="#ppt_y+(sin(-2*pi*(1-$))*-#ppt_x+cos(-2*pi*(1-$))*(1-#ppt_y))*(1-$)">
                                          <p:val>
                                            <p:fltVal val="0"/>
                                          </p:val>
                                        </p:tav>
                                        <p:tav tm="100000">
                                          <p:val>
                                            <p:fltVal val="1"/>
                                          </p:val>
                                        </p:tav>
                                      </p:tavLst>
                                    </p:anim>
                                  </p:childTnLst>
                                </p:cTn>
                              </p:par>
                              <p:par>
                                <p:cTn id="71" presetID="15" presetClass="entr" presetSubtype="0" fill="hold" grpId="0" nodeType="withEffect">
                                  <p:stCondLst>
                                    <p:cond delay="0"/>
                                  </p:stCondLst>
                                  <p:childTnLst>
                                    <p:set>
                                      <p:cBhvr>
                                        <p:cTn id="72" dur="1" fill="hold">
                                          <p:stCondLst>
                                            <p:cond delay="0"/>
                                          </p:stCondLst>
                                        </p:cTn>
                                        <p:tgtEl>
                                          <p:spTgt spid="51"/>
                                        </p:tgtEl>
                                        <p:attrNameLst>
                                          <p:attrName>style.visibility</p:attrName>
                                        </p:attrNameLst>
                                      </p:cBhvr>
                                      <p:to>
                                        <p:strVal val="visible"/>
                                      </p:to>
                                    </p:set>
                                    <p:anim calcmode="lin" valueType="num">
                                      <p:cBhvr>
                                        <p:cTn id="73" dur="1000" fill="hold"/>
                                        <p:tgtEl>
                                          <p:spTgt spid="51"/>
                                        </p:tgtEl>
                                        <p:attrNameLst>
                                          <p:attrName>ppt_w</p:attrName>
                                        </p:attrNameLst>
                                      </p:cBhvr>
                                      <p:tavLst>
                                        <p:tav tm="0">
                                          <p:val>
                                            <p:fltVal val="0"/>
                                          </p:val>
                                        </p:tav>
                                        <p:tav tm="100000">
                                          <p:val>
                                            <p:strVal val="#ppt_w"/>
                                          </p:val>
                                        </p:tav>
                                      </p:tavLst>
                                    </p:anim>
                                    <p:anim calcmode="lin" valueType="num">
                                      <p:cBhvr>
                                        <p:cTn id="74" dur="1000" fill="hold"/>
                                        <p:tgtEl>
                                          <p:spTgt spid="51"/>
                                        </p:tgtEl>
                                        <p:attrNameLst>
                                          <p:attrName>ppt_h</p:attrName>
                                        </p:attrNameLst>
                                      </p:cBhvr>
                                      <p:tavLst>
                                        <p:tav tm="0">
                                          <p:val>
                                            <p:fltVal val="0"/>
                                          </p:val>
                                        </p:tav>
                                        <p:tav tm="100000">
                                          <p:val>
                                            <p:strVal val="#ppt_h"/>
                                          </p:val>
                                        </p:tav>
                                      </p:tavLst>
                                    </p:anim>
                                    <p:anim calcmode="lin" valueType="num">
                                      <p:cBhvr>
                                        <p:cTn id="75" dur="1000" fill="hold"/>
                                        <p:tgtEl>
                                          <p:spTgt spid="51"/>
                                        </p:tgtEl>
                                        <p:attrNameLst>
                                          <p:attrName>ppt_x</p:attrName>
                                        </p:attrNameLst>
                                      </p:cBhvr>
                                      <p:tavLst>
                                        <p:tav tm="0" fmla="#ppt_x+(cos(-2*pi*(1-$))*-#ppt_x-sin(-2*pi*(1-$))*(1-#ppt_y))*(1-$)">
                                          <p:val>
                                            <p:fltVal val="0"/>
                                          </p:val>
                                        </p:tav>
                                        <p:tav tm="100000">
                                          <p:val>
                                            <p:fltVal val="1"/>
                                          </p:val>
                                        </p:tav>
                                      </p:tavLst>
                                    </p:anim>
                                    <p:anim calcmode="lin" valueType="num">
                                      <p:cBhvr>
                                        <p:cTn id="76" dur="1000" fill="hold"/>
                                        <p:tgtEl>
                                          <p:spTgt spid="51"/>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77" fill="hold">
                      <p:stCondLst>
                        <p:cond delay="indefinite"/>
                      </p:stCondLst>
                      <p:childTnLst>
                        <p:par>
                          <p:cTn id="78" fill="hold">
                            <p:stCondLst>
                              <p:cond delay="0"/>
                            </p:stCondLst>
                            <p:childTnLst>
                              <p:par>
                                <p:cTn id="79" presetID="15" presetClass="entr" presetSubtype="0" fill="hold" grpId="0" nodeType="clickEffect">
                                  <p:stCondLst>
                                    <p:cond delay="0"/>
                                  </p:stCondLst>
                                  <p:childTnLst>
                                    <p:set>
                                      <p:cBhvr>
                                        <p:cTn id="80" dur="1" fill="hold">
                                          <p:stCondLst>
                                            <p:cond delay="0"/>
                                          </p:stCondLst>
                                        </p:cTn>
                                        <p:tgtEl>
                                          <p:spTgt spid="74"/>
                                        </p:tgtEl>
                                        <p:attrNameLst>
                                          <p:attrName>style.visibility</p:attrName>
                                        </p:attrNameLst>
                                      </p:cBhvr>
                                      <p:to>
                                        <p:strVal val="visible"/>
                                      </p:to>
                                    </p:set>
                                    <p:anim calcmode="lin" valueType="num">
                                      <p:cBhvr>
                                        <p:cTn id="81" dur="1000" fill="hold"/>
                                        <p:tgtEl>
                                          <p:spTgt spid="74"/>
                                        </p:tgtEl>
                                        <p:attrNameLst>
                                          <p:attrName>ppt_w</p:attrName>
                                        </p:attrNameLst>
                                      </p:cBhvr>
                                      <p:tavLst>
                                        <p:tav tm="0">
                                          <p:val>
                                            <p:fltVal val="0"/>
                                          </p:val>
                                        </p:tav>
                                        <p:tav tm="100000">
                                          <p:val>
                                            <p:strVal val="#ppt_w"/>
                                          </p:val>
                                        </p:tav>
                                      </p:tavLst>
                                    </p:anim>
                                    <p:anim calcmode="lin" valueType="num">
                                      <p:cBhvr>
                                        <p:cTn id="82" dur="1000" fill="hold"/>
                                        <p:tgtEl>
                                          <p:spTgt spid="74"/>
                                        </p:tgtEl>
                                        <p:attrNameLst>
                                          <p:attrName>ppt_h</p:attrName>
                                        </p:attrNameLst>
                                      </p:cBhvr>
                                      <p:tavLst>
                                        <p:tav tm="0">
                                          <p:val>
                                            <p:fltVal val="0"/>
                                          </p:val>
                                        </p:tav>
                                        <p:tav tm="100000">
                                          <p:val>
                                            <p:strVal val="#ppt_h"/>
                                          </p:val>
                                        </p:tav>
                                      </p:tavLst>
                                    </p:anim>
                                    <p:anim calcmode="lin" valueType="num">
                                      <p:cBhvr>
                                        <p:cTn id="83" dur="1000" fill="hold"/>
                                        <p:tgtEl>
                                          <p:spTgt spid="74"/>
                                        </p:tgtEl>
                                        <p:attrNameLst>
                                          <p:attrName>ppt_x</p:attrName>
                                        </p:attrNameLst>
                                      </p:cBhvr>
                                      <p:tavLst>
                                        <p:tav tm="0" fmla="#ppt_x+(cos(-2*pi*(1-$))*-#ppt_x-sin(-2*pi*(1-$))*(1-#ppt_y))*(1-$)">
                                          <p:val>
                                            <p:fltVal val="0"/>
                                          </p:val>
                                        </p:tav>
                                        <p:tav tm="100000">
                                          <p:val>
                                            <p:fltVal val="1"/>
                                          </p:val>
                                        </p:tav>
                                      </p:tavLst>
                                    </p:anim>
                                    <p:anim calcmode="lin" valueType="num">
                                      <p:cBhvr>
                                        <p:cTn id="84" dur="1000" fill="hold"/>
                                        <p:tgtEl>
                                          <p:spTgt spid="74"/>
                                        </p:tgtEl>
                                        <p:attrNameLst>
                                          <p:attrName>ppt_y</p:attrName>
                                        </p:attrNameLst>
                                      </p:cBhvr>
                                      <p:tavLst>
                                        <p:tav tm="0" fmla="#ppt_y+(sin(-2*pi*(1-$))*-#ppt_x+cos(-2*pi*(1-$))*(1-#ppt_y))*(1-$)">
                                          <p:val>
                                            <p:fltVal val="0"/>
                                          </p:val>
                                        </p:tav>
                                        <p:tav tm="100000">
                                          <p:val>
                                            <p:fltVal val="1"/>
                                          </p:val>
                                        </p:tav>
                                      </p:tavLst>
                                    </p:anim>
                                  </p:childTnLst>
                                </p:cTn>
                              </p:par>
                              <p:par>
                                <p:cTn id="85" presetID="15" presetClass="entr" presetSubtype="0" fill="hold" grpId="0" nodeType="withEffect">
                                  <p:stCondLst>
                                    <p:cond delay="0"/>
                                  </p:stCondLst>
                                  <p:childTnLst>
                                    <p:set>
                                      <p:cBhvr>
                                        <p:cTn id="86" dur="1" fill="hold">
                                          <p:stCondLst>
                                            <p:cond delay="0"/>
                                          </p:stCondLst>
                                        </p:cTn>
                                        <p:tgtEl>
                                          <p:spTgt spid="60"/>
                                        </p:tgtEl>
                                        <p:attrNameLst>
                                          <p:attrName>style.visibility</p:attrName>
                                        </p:attrNameLst>
                                      </p:cBhvr>
                                      <p:to>
                                        <p:strVal val="visible"/>
                                      </p:to>
                                    </p:set>
                                    <p:anim calcmode="lin" valueType="num">
                                      <p:cBhvr>
                                        <p:cTn id="87" dur="1000" fill="hold"/>
                                        <p:tgtEl>
                                          <p:spTgt spid="60"/>
                                        </p:tgtEl>
                                        <p:attrNameLst>
                                          <p:attrName>ppt_w</p:attrName>
                                        </p:attrNameLst>
                                      </p:cBhvr>
                                      <p:tavLst>
                                        <p:tav tm="0">
                                          <p:val>
                                            <p:fltVal val="0"/>
                                          </p:val>
                                        </p:tav>
                                        <p:tav tm="100000">
                                          <p:val>
                                            <p:strVal val="#ppt_w"/>
                                          </p:val>
                                        </p:tav>
                                      </p:tavLst>
                                    </p:anim>
                                    <p:anim calcmode="lin" valueType="num">
                                      <p:cBhvr>
                                        <p:cTn id="88" dur="1000" fill="hold"/>
                                        <p:tgtEl>
                                          <p:spTgt spid="60"/>
                                        </p:tgtEl>
                                        <p:attrNameLst>
                                          <p:attrName>ppt_h</p:attrName>
                                        </p:attrNameLst>
                                      </p:cBhvr>
                                      <p:tavLst>
                                        <p:tav tm="0">
                                          <p:val>
                                            <p:fltVal val="0"/>
                                          </p:val>
                                        </p:tav>
                                        <p:tav tm="100000">
                                          <p:val>
                                            <p:strVal val="#ppt_h"/>
                                          </p:val>
                                        </p:tav>
                                      </p:tavLst>
                                    </p:anim>
                                    <p:anim calcmode="lin" valueType="num">
                                      <p:cBhvr>
                                        <p:cTn id="89" dur="1000" fill="hold"/>
                                        <p:tgtEl>
                                          <p:spTgt spid="60"/>
                                        </p:tgtEl>
                                        <p:attrNameLst>
                                          <p:attrName>ppt_x</p:attrName>
                                        </p:attrNameLst>
                                      </p:cBhvr>
                                      <p:tavLst>
                                        <p:tav tm="0" fmla="#ppt_x+(cos(-2*pi*(1-$))*-#ppt_x-sin(-2*pi*(1-$))*(1-#ppt_y))*(1-$)">
                                          <p:val>
                                            <p:fltVal val="0"/>
                                          </p:val>
                                        </p:tav>
                                        <p:tav tm="100000">
                                          <p:val>
                                            <p:fltVal val="1"/>
                                          </p:val>
                                        </p:tav>
                                      </p:tavLst>
                                    </p:anim>
                                    <p:anim calcmode="lin" valueType="num">
                                      <p:cBhvr>
                                        <p:cTn id="90" dur="1000" fill="hold"/>
                                        <p:tgtEl>
                                          <p:spTgt spid="60"/>
                                        </p:tgtEl>
                                        <p:attrNameLst>
                                          <p:attrName>ppt_y</p:attrName>
                                        </p:attrNameLst>
                                      </p:cBhvr>
                                      <p:tavLst>
                                        <p:tav tm="0" fmla="#ppt_y+(sin(-2*pi*(1-$))*-#ppt_x+cos(-2*pi*(1-$))*(1-#ppt_y))*(1-$)">
                                          <p:val>
                                            <p:fltVal val="0"/>
                                          </p:val>
                                        </p:tav>
                                        <p:tav tm="100000">
                                          <p:val>
                                            <p:fltVal val="1"/>
                                          </p:val>
                                        </p:tav>
                                      </p:tavLst>
                                    </p:anim>
                                  </p:childTnLst>
                                </p:cTn>
                              </p:par>
                              <p:par>
                                <p:cTn id="91" presetID="15" presetClass="entr" presetSubtype="0" fill="hold" grpId="0" nodeType="withEffect">
                                  <p:stCondLst>
                                    <p:cond delay="0"/>
                                  </p:stCondLst>
                                  <p:childTnLst>
                                    <p:set>
                                      <p:cBhvr>
                                        <p:cTn id="92" dur="1" fill="hold">
                                          <p:stCondLst>
                                            <p:cond delay="0"/>
                                          </p:stCondLst>
                                        </p:cTn>
                                        <p:tgtEl>
                                          <p:spTgt spid="49"/>
                                        </p:tgtEl>
                                        <p:attrNameLst>
                                          <p:attrName>style.visibility</p:attrName>
                                        </p:attrNameLst>
                                      </p:cBhvr>
                                      <p:to>
                                        <p:strVal val="visible"/>
                                      </p:to>
                                    </p:set>
                                    <p:anim calcmode="lin" valueType="num">
                                      <p:cBhvr>
                                        <p:cTn id="93" dur="1000" fill="hold"/>
                                        <p:tgtEl>
                                          <p:spTgt spid="49"/>
                                        </p:tgtEl>
                                        <p:attrNameLst>
                                          <p:attrName>ppt_w</p:attrName>
                                        </p:attrNameLst>
                                      </p:cBhvr>
                                      <p:tavLst>
                                        <p:tav tm="0">
                                          <p:val>
                                            <p:fltVal val="0"/>
                                          </p:val>
                                        </p:tav>
                                        <p:tav tm="100000">
                                          <p:val>
                                            <p:strVal val="#ppt_w"/>
                                          </p:val>
                                        </p:tav>
                                      </p:tavLst>
                                    </p:anim>
                                    <p:anim calcmode="lin" valueType="num">
                                      <p:cBhvr>
                                        <p:cTn id="94" dur="1000" fill="hold"/>
                                        <p:tgtEl>
                                          <p:spTgt spid="49"/>
                                        </p:tgtEl>
                                        <p:attrNameLst>
                                          <p:attrName>ppt_h</p:attrName>
                                        </p:attrNameLst>
                                      </p:cBhvr>
                                      <p:tavLst>
                                        <p:tav tm="0">
                                          <p:val>
                                            <p:fltVal val="0"/>
                                          </p:val>
                                        </p:tav>
                                        <p:tav tm="100000">
                                          <p:val>
                                            <p:strVal val="#ppt_h"/>
                                          </p:val>
                                        </p:tav>
                                      </p:tavLst>
                                    </p:anim>
                                    <p:anim calcmode="lin" valueType="num">
                                      <p:cBhvr>
                                        <p:cTn id="95" dur="1000" fill="hold"/>
                                        <p:tgtEl>
                                          <p:spTgt spid="49"/>
                                        </p:tgtEl>
                                        <p:attrNameLst>
                                          <p:attrName>ppt_x</p:attrName>
                                        </p:attrNameLst>
                                      </p:cBhvr>
                                      <p:tavLst>
                                        <p:tav tm="0" fmla="#ppt_x+(cos(-2*pi*(1-$))*-#ppt_x-sin(-2*pi*(1-$))*(1-#ppt_y))*(1-$)">
                                          <p:val>
                                            <p:fltVal val="0"/>
                                          </p:val>
                                        </p:tav>
                                        <p:tav tm="100000">
                                          <p:val>
                                            <p:fltVal val="1"/>
                                          </p:val>
                                        </p:tav>
                                      </p:tavLst>
                                    </p:anim>
                                    <p:anim calcmode="lin" valueType="num">
                                      <p:cBhvr>
                                        <p:cTn id="96" dur="1000" fill="hold"/>
                                        <p:tgtEl>
                                          <p:spTgt spid="49"/>
                                        </p:tgtEl>
                                        <p:attrNameLst>
                                          <p:attrName>ppt_y</p:attrName>
                                        </p:attrNameLst>
                                      </p:cBhvr>
                                      <p:tavLst>
                                        <p:tav tm="0" fmla="#ppt_y+(sin(-2*pi*(1-$))*-#ppt_x+cos(-2*pi*(1-$))*(1-#ppt_y))*(1-$)">
                                          <p:val>
                                            <p:fltVal val="0"/>
                                          </p:val>
                                        </p:tav>
                                        <p:tav tm="100000">
                                          <p:val>
                                            <p:fltVal val="1"/>
                                          </p:val>
                                        </p:tav>
                                      </p:tavLst>
                                    </p:anim>
                                  </p:childTnLst>
                                </p:cTn>
                              </p:par>
                              <p:par>
                                <p:cTn id="97" presetID="15" presetClass="entr" presetSubtype="0" fill="hold" grpId="0" nodeType="withEffect">
                                  <p:stCondLst>
                                    <p:cond delay="0"/>
                                  </p:stCondLst>
                                  <p:childTnLst>
                                    <p:set>
                                      <p:cBhvr>
                                        <p:cTn id="98" dur="1" fill="hold">
                                          <p:stCondLst>
                                            <p:cond delay="0"/>
                                          </p:stCondLst>
                                        </p:cTn>
                                        <p:tgtEl>
                                          <p:spTgt spid="38"/>
                                        </p:tgtEl>
                                        <p:attrNameLst>
                                          <p:attrName>style.visibility</p:attrName>
                                        </p:attrNameLst>
                                      </p:cBhvr>
                                      <p:to>
                                        <p:strVal val="visible"/>
                                      </p:to>
                                    </p:set>
                                    <p:anim calcmode="lin" valueType="num">
                                      <p:cBhvr>
                                        <p:cTn id="99" dur="1000" fill="hold"/>
                                        <p:tgtEl>
                                          <p:spTgt spid="38"/>
                                        </p:tgtEl>
                                        <p:attrNameLst>
                                          <p:attrName>ppt_w</p:attrName>
                                        </p:attrNameLst>
                                      </p:cBhvr>
                                      <p:tavLst>
                                        <p:tav tm="0">
                                          <p:val>
                                            <p:fltVal val="0"/>
                                          </p:val>
                                        </p:tav>
                                        <p:tav tm="100000">
                                          <p:val>
                                            <p:strVal val="#ppt_w"/>
                                          </p:val>
                                        </p:tav>
                                      </p:tavLst>
                                    </p:anim>
                                    <p:anim calcmode="lin" valueType="num">
                                      <p:cBhvr>
                                        <p:cTn id="100" dur="1000" fill="hold"/>
                                        <p:tgtEl>
                                          <p:spTgt spid="38"/>
                                        </p:tgtEl>
                                        <p:attrNameLst>
                                          <p:attrName>ppt_h</p:attrName>
                                        </p:attrNameLst>
                                      </p:cBhvr>
                                      <p:tavLst>
                                        <p:tav tm="0">
                                          <p:val>
                                            <p:fltVal val="0"/>
                                          </p:val>
                                        </p:tav>
                                        <p:tav tm="100000">
                                          <p:val>
                                            <p:strVal val="#ppt_h"/>
                                          </p:val>
                                        </p:tav>
                                      </p:tavLst>
                                    </p:anim>
                                    <p:anim calcmode="lin" valueType="num">
                                      <p:cBhvr>
                                        <p:cTn id="101" dur="1000" fill="hold"/>
                                        <p:tgtEl>
                                          <p:spTgt spid="38"/>
                                        </p:tgtEl>
                                        <p:attrNameLst>
                                          <p:attrName>ppt_x</p:attrName>
                                        </p:attrNameLst>
                                      </p:cBhvr>
                                      <p:tavLst>
                                        <p:tav tm="0" fmla="#ppt_x+(cos(-2*pi*(1-$))*-#ppt_x-sin(-2*pi*(1-$))*(1-#ppt_y))*(1-$)">
                                          <p:val>
                                            <p:fltVal val="0"/>
                                          </p:val>
                                        </p:tav>
                                        <p:tav tm="100000">
                                          <p:val>
                                            <p:fltVal val="1"/>
                                          </p:val>
                                        </p:tav>
                                      </p:tavLst>
                                    </p:anim>
                                    <p:anim calcmode="lin" valueType="num">
                                      <p:cBhvr>
                                        <p:cTn id="102" dur="1000" fill="hold"/>
                                        <p:tgtEl>
                                          <p:spTgt spid="38"/>
                                        </p:tgtEl>
                                        <p:attrNameLst>
                                          <p:attrName>ppt_y</p:attrName>
                                        </p:attrNameLst>
                                      </p:cBhvr>
                                      <p:tavLst>
                                        <p:tav tm="0" fmla="#ppt_y+(sin(-2*pi*(1-$))*-#ppt_x+cos(-2*pi*(1-$))*(1-#ppt_y))*(1-$)">
                                          <p:val>
                                            <p:fltVal val="0"/>
                                          </p:val>
                                        </p:tav>
                                        <p:tav tm="100000">
                                          <p:val>
                                            <p:fltVal val="1"/>
                                          </p:val>
                                        </p:tav>
                                      </p:tavLst>
                                    </p:anim>
                                  </p:childTnLst>
                                </p:cTn>
                              </p:par>
                              <p:par>
                                <p:cTn id="103" presetID="15" presetClass="entr" presetSubtype="0" fill="hold" grpId="0" nodeType="withEffect">
                                  <p:stCondLst>
                                    <p:cond delay="0"/>
                                  </p:stCondLst>
                                  <p:childTnLst>
                                    <p:set>
                                      <p:cBhvr>
                                        <p:cTn id="104" dur="1" fill="hold">
                                          <p:stCondLst>
                                            <p:cond delay="0"/>
                                          </p:stCondLst>
                                        </p:cTn>
                                        <p:tgtEl>
                                          <p:spTgt spid="73"/>
                                        </p:tgtEl>
                                        <p:attrNameLst>
                                          <p:attrName>style.visibility</p:attrName>
                                        </p:attrNameLst>
                                      </p:cBhvr>
                                      <p:to>
                                        <p:strVal val="visible"/>
                                      </p:to>
                                    </p:set>
                                    <p:anim calcmode="lin" valueType="num">
                                      <p:cBhvr>
                                        <p:cTn id="105" dur="1000" fill="hold"/>
                                        <p:tgtEl>
                                          <p:spTgt spid="73"/>
                                        </p:tgtEl>
                                        <p:attrNameLst>
                                          <p:attrName>ppt_w</p:attrName>
                                        </p:attrNameLst>
                                      </p:cBhvr>
                                      <p:tavLst>
                                        <p:tav tm="0">
                                          <p:val>
                                            <p:fltVal val="0"/>
                                          </p:val>
                                        </p:tav>
                                        <p:tav tm="100000">
                                          <p:val>
                                            <p:strVal val="#ppt_w"/>
                                          </p:val>
                                        </p:tav>
                                      </p:tavLst>
                                    </p:anim>
                                    <p:anim calcmode="lin" valueType="num">
                                      <p:cBhvr>
                                        <p:cTn id="106" dur="1000" fill="hold"/>
                                        <p:tgtEl>
                                          <p:spTgt spid="73"/>
                                        </p:tgtEl>
                                        <p:attrNameLst>
                                          <p:attrName>ppt_h</p:attrName>
                                        </p:attrNameLst>
                                      </p:cBhvr>
                                      <p:tavLst>
                                        <p:tav tm="0">
                                          <p:val>
                                            <p:fltVal val="0"/>
                                          </p:val>
                                        </p:tav>
                                        <p:tav tm="100000">
                                          <p:val>
                                            <p:strVal val="#ppt_h"/>
                                          </p:val>
                                        </p:tav>
                                      </p:tavLst>
                                    </p:anim>
                                    <p:anim calcmode="lin" valueType="num">
                                      <p:cBhvr>
                                        <p:cTn id="107" dur="1000" fill="hold"/>
                                        <p:tgtEl>
                                          <p:spTgt spid="73"/>
                                        </p:tgtEl>
                                        <p:attrNameLst>
                                          <p:attrName>ppt_x</p:attrName>
                                        </p:attrNameLst>
                                      </p:cBhvr>
                                      <p:tavLst>
                                        <p:tav tm="0" fmla="#ppt_x+(cos(-2*pi*(1-$))*-#ppt_x-sin(-2*pi*(1-$))*(1-#ppt_y))*(1-$)">
                                          <p:val>
                                            <p:fltVal val="0"/>
                                          </p:val>
                                        </p:tav>
                                        <p:tav tm="100000">
                                          <p:val>
                                            <p:fltVal val="1"/>
                                          </p:val>
                                        </p:tav>
                                      </p:tavLst>
                                    </p:anim>
                                    <p:anim calcmode="lin" valueType="num">
                                      <p:cBhvr>
                                        <p:cTn id="108" dur="1000" fill="hold"/>
                                        <p:tgtEl>
                                          <p:spTgt spid="73"/>
                                        </p:tgtEl>
                                        <p:attrNameLst>
                                          <p:attrName>ppt_y</p:attrName>
                                        </p:attrNameLst>
                                      </p:cBhvr>
                                      <p:tavLst>
                                        <p:tav tm="0" fmla="#ppt_y+(sin(-2*pi*(1-$))*-#ppt_x+cos(-2*pi*(1-$))*(1-#ppt_y))*(1-$)">
                                          <p:val>
                                            <p:fltVal val="0"/>
                                          </p:val>
                                        </p:tav>
                                        <p:tav tm="100000">
                                          <p:val>
                                            <p:fltVal val="1"/>
                                          </p:val>
                                        </p:tav>
                                      </p:tavLst>
                                    </p:anim>
                                  </p:childTnLst>
                                </p:cTn>
                              </p:par>
                              <p:par>
                                <p:cTn id="109" presetID="15" presetClass="entr" presetSubtype="0" fill="hold" grpId="0" nodeType="withEffect">
                                  <p:stCondLst>
                                    <p:cond delay="0"/>
                                  </p:stCondLst>
                                  <p:childTnLst>
                                    <p:set>
                                      <p:cBhvr>
                                        <p:cTn id="110" dur="1" fill="hold">
                                          <p:stCondLst>
                                            <p:cond delay="0"/>
                                          </p:stCondLst>
                                        </p:cTn>
                                        <p:tgtEl>
                                          <p:spTgt spid="72"/>
                                        </p:tgtEl>
                                        <p:attrNameLst>
                                          <p:attrName>style.visibility</p:attrName>
                                        </p:attrNameLst>
                                      </p:cBhvr>
                                      <p:to>
                                        <p:strVal val="visible"/>
                                      </p:to>
                                    </p:set>
                                    <p:anim calcmode="lin" valueType="num">
                                      <p:cBhvr>
                                        <p:cTn id="111" dur="1000" fill="hold"/>
                                        <p:tgtEl>
                                          <p:spTgt spid="72"/>
                                        </p:tgtEl>
                                        <p:attrNameLst>
                                          <p:attrName>ppt_w</p:attrName>
                                        </p:attrNameLst>
                                      </p:cBhvr>
                                      <p:tavLst>
                                        <p:tav tm="0">
                                          <p:val>
                                            <p:fltVal val="0"/>
                                          </p:val>
                                        </p:tav>
                                        <p:tav tm="100000">
                                          <p:val>
                                            <p:strVal val="#ppt_w"/>
                                          </p:val>
                                        </p:tav>
                                      </p:tavLst>
                                    </p:anim>
                                    <p:anim calcmode="lin" valueType="num">
                                      <p:cBhvr>
                                        <p:cTn id="112" dur="1000" fill="hold"/>
                                        <p:tgtEl>
                                          <p:spTgt spid="72"/>
                                        </p:tgtEl>
                                        <p:attrNameLst>
                                          <p:attrName>ppt_h</p:attrName>
                                        </p:attrNameLst>
                                      </p:cBhvr>
                                      <p:tavLst>
                                        <p:tav tm="0">
                                          <p:val>
                                            <p:fltVal val="0"/>
                                          </p:val>
                                        </p:tav>
                                        <p:tav tm="100000">
                                          <p:val>
                                            <p:strVal val="#ppt_h"/>
                                          </p:val>
                                        </p:tav>
                                      </p:tavLst>
                                    </p:anim>
                                    <p:anim calcmode="lin" valueType="num">
                                      <p:cBhvr>
                                        <p:cTn id="113" dur="1000" fill="hold"/>
                                        <p:tgtEl>
                                          <p:spTgt spid="72"/>
                                        </p:tgtEl>
                                        <p:attrNameLst>
                                          <p:attrName>ppt_x</p:attrName>
                                        </p:attrNameLst>
                                      </p:cBhvr>
                                      <p:tavLst>
                                        <p:tav tm="0" fmla="#ppt_x+(cos(-2*pi*(1-$))*-#ppt_x-sin(-2*pi*(1-$))*(1-#ppt_y))*(1-$)">
                                          <p:val>
                                            <p:fltVal val="0"/>
                                          </p:val>
                                        </p:tav>
                                        <p:tav tm="100000">
                                          <p:val>
                                            <p:fltVal val="1"/>
                                          </p:val>
                                        </p:tav>
                                      </p:tavLst>
                                    </p:anim>
                                    <p:anim calcmode="lin" valueType="num">
                                      <p:cBhvr>
                                        <p:cTn id="114" dur="1000" fill="hold"/>
                                        <p:tgtEl>
                                          <p:spTgt spid="72"/>
                                        </p:tgtEl>
                                        <p:attrNameLst>
                                          <p:attrName>ppt_y</p:attrName>
                                        </p:attrNameLst>
                                      </p:cBhvr>
                                      <p:tavLst>
                                        <p:tav tm="0" fmla="#ppt_y+(sin(-2*pi*(1-$))*-#ppt_x+cos(-2*pi*(1-$))*(1-#ppt_y))*(1-$)">
                                          <p:val>
                                            <p:fltVal val="0"/>
                                          </p:val>
                                        </p:tav>
                                        <p:tav tm="100000">
                                          <p:val>
                                            <p:fltVal val="1"/>
                                          </p:val>
                                        </p:tav>
                                      </p:tavLst>
                                    </p:anim>
                                  </p:childTnLst>
                                </p:cTn>
                              </p:par>
                              <p:par>
                                <p:cTn id="115" presetID="15" presetClass="entr" presetSubtype="0" fill="hold" grpId="0" nodeType="withEffect">
                                  <p:stCondLst>
                                    <p:cond delay="0"/>
                                  </p:stCondLst>
                                  <p:childTnLst>
                                    <p:set>
                                      <p:cBhvr>
                                        <p:cTn id="116" dur="1" fill="hold">
                                          <p:stCondLst>
                                            <p:cond delay="0"/>
                                          </p:stCondLst>
                                        </p:cTn>
                                        <p:tgtEl>
                                          <p:spTgt spid="44"/>
                                        </p:tgtEl>
                                        <p:attrNameLst>
                                          <p:attrName>style.visibility</p:attrName>
                                        </p:attrNameLst>
                                      </p:cBhvr>
                                      <p:to>
                                        <p:strVal val="visible"/>
                                      </p:to>
                                    </p:set>
                                    <p:anim calcmode="lin" valueType="num">
                                      <p:cBhvr>
                                        <p:cTn id="117" dur="1000" fill="hold"/>
                                        <p:tgtEl>
                                          <p:spTgt spid="44"/>
                                        </p:tgtEl>
                                        <p:attrNameLst>
                                          <p:attrName>ppt_w</p:attrName>
                                        </p:attrNameLst>
                                      </p:cBhvr>
                                      <p:tavLst>
                                        <p:tav tm="0">
                                          <p:val>
                                            <p:fltVal val="0"/>
                                          </p:val>
                                        </p:tav>
                                        <p:tav tm="100000">
                                          <p:val>
                                            <p:strVal val="#ppt_w"/>
                                          </p:val>
                                        </p:tav>
                                      </p:tavLst>
                                    </p:anim>
                                    <p:anim calcmode="lin" valueType="num">
                                      <p:cBhvr>
                                        <p:cTn id="118" dur="1000" fill="hold"/>
                                        <p:tgtEl>
                                          <p:spTgt spid="44"/>
                                        </p:tgtEl>
                                        <p:attrNameLst>
                                          <p:attrName>ppt_h</p:attrName>
                                        </p:attrNameLst>
                                      </p:cBhvr>
                                      <p:tavLst>
                                        <p:tav tm="0">
                                          <p:val>
                                            <p:fltVal val="0"/>
                                          </p:val>
                                        </p:tav>
                                        <p:tav tm="100000">
                                          <p:val>
                                            <p:strVal val="#ppt_h"/>
                                          </p:val>
                                        </p:tav>
                                      </p:tavLst>
                                    </p:anim>
                                    <p:anim calcmode="lin" valueType="num">
                                      <p:cBhvr>
                                        <p:cTn id="119" dur="1000" fill="hold"/>
                                        <p:tgtEl>
                                          <p:spTgt spid="44"/>
                                        </p:tgtEl>
                                        <p:attrNameLst>
                                          <p:attrName>ppt_x</p:attrName>
                                        </p:attrNameLst>
                                      </p:cBhvr>
                                      <p:tavLst>
                                        <p:tav tm="0" fmla="#ppt_x+(cos(-2*pi*(1-$))*-#ppt_x-sin(-2*pi*(1-$))*(1-#ppt_y))*(1-$)">
                                          <p:val>
                                            <p:fltVal val="0"/>
                                          </p:val>
                                        </p:tav>
                                        <p:tav tm="100000">
                                          <p:val>
                                            <p:fltVal val="1"/>
                                          </p:val>
                                        </p:tav>
                                      </p:tavLst>
                                    </p:anim>
                                    <p:anim calcmode="lin" valueType="num">
                                      <p:cBhvr>
                                        <p:cTn id="120" dur="1000" fill="hold"/>
                                        <p:tgtEl>
                                          <p:spTgt spid="44"/>
                                        </p:tgtEl>
                                        <p:attrNameLst>
                                          <p:attrName>ppt_y</p:attrName>
                                        </p:attrNameLst>
                                      </p:cBhvr>
                                      <p:tavLst>
                                        <p:tav tm="0" fmla="#ppt_y+(sin(-2*pi*(1-$))*-#ppt_x+cos(-2*pi*(1-$))*(1-#ppt_y))*(1-$)">
                                          <p:val>
                                            <p:fltVal val="0"/>
                                          </p:val>
                                        </p:tav>
                                        <p:tav tm="100000">
                                          <p:val>
                                            <p:fltVal val="1"/>
                                          </p:val>
                                        </p:tav>
                                      </p:tavLst>
                                    </p:anim>
                                  </p:childTnLst>
                                </p:cTn>
                              </p:par>
                              <p:par>
                                <p:cTn id="121" presetID="15" presetClass="entr" presetSubtype="0" fill="hold" grpId="0" nodeType="withEffect">
                                  <p:stCondLst>
                                    <p:cond delay="0"/>
                                  </p:stCondLst>
                                  <p:childTnLst>
                                    <p:set>
                                      <p:cBhvr>
                                        <p:cTn id="122" dur="1" fill="hold">
                                          <p:stCondLst>
                                            <p:cond delay="0"/>
                                          </p:stCondLst>
                                        </p:cTn>
                                        <p:tgtEl>
                                          <p:spTgt spid="45"/>
                                        </p:tgtEl>
                                        <p:attrNameLst>
                                          <p:attrName>style.visibility</p:attrName>
                                        </p:attrNameLst>
                                      </p:cBhvr>
                                      <p:to>
                                        <p:strVal val="visible"/>
                                      </p:to>
                                    </p:set>
                                    <p:anim calcmode="lin" valueType="num">
                                      <p:cBhvr>
                                        <p:cTn id="123" dur="1000" fill="hold"/>
                                        <p:tgtEl>
                                          <p:spTgt spid="45"/>
                                        </p:tgtEl>
                                        <p:attrNameLst>
                                          <p:attrName>ppt_w</p:attrName>
                                        </p:attrNameLst>
                                      </p:cBhvr>
                                      <p:tavLst>
                                        <p:tav tm="0">
                                          <p:val>
                                            <p:fltVal val="0"/>
                                          </p:val>
                                        </p:tav>
                                        <p:tav tm="100000">
                                          <p:val>
                                            <p:strVal val="#ppt_w"/>
                                          </p:val>
                                        </p:tav>
                                      </p:tavLst>
                                    </p:anim>
                                    <p:anim calcmode="lin" valueType="num">
                                      <p:cBhvr>
                                        <p:cTn id="124" dur="1000" fill="hold"/>
                                        <p:tgtEl>
                                          <p:spTgt spid="45"/>
                                        </p:tgtEl>
                                        <p:attrNameLst>
                                          <p:attrName>ppt_h</p:attrName>
                                        </p:attrNameLst>
                                      </p:cBhvr>
                                      <p:tavLst>
                                        <p:tav tm="0">
                                          <p:val>
                                            <p:fltVal val="0"/>
                                          </p:val>
                                        </p:tav>
                                        <p:tav tm="100000">
                                          <p:val>
                                            <p:strVal val="#ppt_h"/>
                                          </p:val>
                                        </p:tav>
                                      </p:tavLst>
                                    </p:anim>
                                    <p:anim calcmode="lin" valueType="num">
                                      <p:cBhvr>
                                        <p:cTn id="125" dur="1000" fill="hold"/>
                                        <p:tgtEl>
                                          <p:spTgt spid="45"/>
                                        </p:tgtEl>
                                        <p:attrNameLst>
                                          <p:attrName>ppt_x</p:attrName>
                                        </p:attrNameLst>
                                      </p:cBhvr>
                                      <p:tavLst>
                                        <p:tav tm="0" fmla="#ppt_x+(cos(-2*pi*(1-$))*-#ppt_x-sin(-2*pi*(1-$))*(1-#ppt_y))*(1-$)">
                                          <p:val>
                                            <p:fltVal val="0"/>
                                          </p:val>
                                        </p:tav>
                                        <p:tav tm="100000">
                                          <p:val>
                                            <p:fltVal val="1"/>
                                          </p:val>
                                        </p:tav>
                                      </p:tavLst>
                                    </p:anim>
                                    <p:anim calcmode="lin" valueType="num">
                                      <p:cBhvr>
                                        <p:cTn id="126" dur="1000" fill="hold"/>
                                        <p:tgtEl>
                                          <p:spTgt spid="45"/>
                                        </p:tgtEl>
                                        <p:attrNameLst>
                                          <p:attrName>ppt_y</p:attrName>
                                        </p:attrNameLst>
                                      </p:cBhvr>
                                      <p:tavLst>
                                        <p:tav tm="0" fmla="#ppt_y+(sin(-2*pi*(1-$))*-#ppt_x+cos(-2*pi*(1-$))*(1-#ppt_y))*(1-$)">
                                          <p:val>
                                            <p:fltVal val="0"/>
                                          </p:val>
                                        </p:tav>
                                        <p:tav tm="100000">
                                          <p:val>
                                            <p:fltVal val="1"/>
                                          </p:val>
                                        </p:tav>
                                      </p:tavLst>
                                    </p:anim>
                                  </p:childTnLst>
                                </p:cTn>
                              </p:par>
                              <p:par>
                                <p:cTn id="127" presetID="15" presetClass="entr" presetSubtype="0" fill="hold" grpId="0" nodeType="withEffect">
                                  <p:stCondLst>
                                    <p:cond delay="0"/>
                                  </p:stCondLst>
                                  <p:childTnLst>
                                    <p:set>
                                      <p:cBhvr>
                                        <p:cTn id="128" dur="1" fill="hold">
                                          <p:stCondLst>
                                            <p:cond delay="0"/>
                                          </p:stCondLst>
                                        </p:cTn>
                                        <p:tgtEl>
                                          <p:spTgt spid="77"/>
                                        </p:tgtEl>
                                        <p:attrNameLst>
                                          <p:attrName>style.visibility</p:attrName>
                                        </p:attrNameLst>
                                      </p:cBhvr>
                                      <p:to>
                                        <p:strVal val="visible"/>
                                      </p:to>
                                    </p:set>
                                    <p:anim calcmode="lin" valueType="num">
                                      <p:cBhvr>
                                        <p:cTn id="129" dur="1000" fill="hold"/>
                                        <p:tgtEl>
                                          <p:spTgt spid="77"/>
                                        </p:tgtEl>
                                        <p:attrNameLst>
                                          <p:attrName>ppt_w</p:attrName>
                                        </p:attrNameLst>
                                      </p:cBhvr>
                                      <p:tavLst>
                                        <p:tav tm="0">
                                          <p:val>
                                            <p:fltVal val="0"/>
                                          </p:val>
                                        </p:tav>
                                        <p:tav tm="100000">
                                          <p:val>
                                            <p:strVal val="#ppt_w"/>
                                          </p:val>
                                        </p:tav>
                                      </p:tavLst>
                                    </p:anim>
                                    <p:anim calcmode="lin" valueType="num">
                                      <p:cBhvr>
                                        <p:cTn id="130" dur="1000" fill="hold"/>
                                        <p:tgtEl>
                                          <p:spTgt spid="77"/>
                                        </p:tgtEl>
                                        <p:attrNameLst>
                                          <p:attrName>ppt_h</p:attrName>
                                        </p:attrNameLst>
                                      </p:cBhvr>
                                      <p:tavLst>
                                        <p:tav tm="0">
                                          <p:val>
                                            <p:fltVal val="0"/>
                                          </p:val>
                                        </p:tav>
                                        <p:tav tm="100000">
                                          <p:val>
                                            <p:strVal val="#ppt_h"/>
                                          </p:val>
                                        </p:tav>
                                      </p:tavLst>
                                    </p:anim>
                                    <p:anim calcmode="lin" valueType="num">
                                      <p:cBhvr>
                                        <p:cTn id="131" dur="1000" fill="hold"/>
                                        <p:tgtEl>
                                          <p:spTgt spid="77"/>
                                        </p:tgtEl>
                                        <p:attrNameLst>
                                          <p:attrName>ppt_x</p:attrName>
                                        </p:attrNameLst>
                                      </p:cBhvr>
                                      <p:tavLst>
                                        <p:tav tm="0" fmla="#ppt_x+(cos(-2*pi*(1-$))*-#ppt_x-sin(-2*pi*(1-$))*(1-#ppt_y))*(1-$)">
                                          <p:val>
                                            <p:fltVal val="0"/>
                                          </p:val>
                                        </p:tav>
                                        <p:tav tm="100000">
                                          <p:val>
                                            <p:fltVal val="1"/>
                                          </p:val>
                                        </p:tav>
                                      </p:tavLst>
                                    </p:anim>
                                    <p:anim calcmode="lin" valueType="num">
                                      <p:cBhvr>
                                        <p:cTn id="132" dur="1000" fill="hold"/>
                                        <p:tgtEl>
                                          <p:spTgt spid="77"/>
                                        </p:tgtEl>
                                        <p:attrNameLst>
                                          <p:attrName>ppt_y</p:attrName>
                                        </p:attrNameLst>
                                      </p:cBhvr>
                                      <p:tavLst>
                                        <p:tav tm="0" fmla="#ppt_y+(sin(-2*pi*(1-$))*-#ppt_x+cos(-2*pi*(1-$))*(1-#ppt_y))*(1-$)">
                                          <p:val>
                                            <p:fltVal val="0"/>
                                          </p:val>
                                        </p:tav>
                                        <p:tav tm="100000">
                                          <p:val>
                                            <p:fltVal val="1"/>
                                          </p:val>
                                        </p:tav>
                                      </p:tavLst>
                                    </p:anim>
                                  </p:childTnLst>
                                </p:cTn>
                              </p:par>
                              <p:par>
                                <p:cTn id="133" presetID="15" presetClass="entr" presetSubtype="0" fill="hold" grpId="0" nodeType="withEffect">
                                  <p:stCondLst>
                                    <p:cond delay="0"/>
                                  </p:stCondLst>
                                  <p:childTnLst>
                                    <p:set>
                                      <p:cBhvr>
                                        <p:cTn id="134" dur="1" fill="hold">
                                          <p:stCondLst>
                                            <p:cond delay="0"/>
                                          </p:stCondLst>
                                        </p:cTn>
                                        <p:tgtEl>
                                          <p:spTgt spid="57"/>
                                        </p:tgtEl>
                                        <p:attrNameLst>
                                          <p:attrName>style.visibility</p:attrName>
                                        </p:attrNameLst>
                                      </p:cBhvr>
                                      <p:to>
                                        <p:strVal val="visible"/>
                                      </p:to>
                                    </p:set>
                                    <p:anim calcmode="lin" valueType="num">
                                      <p:cBhvr>
                                        <p:cTn id="135" dur="1000" fill="hold"/>
                                        <p:tgtEl>
                                          <p:spTgt spid="57"/>
                                        </p:tgtEl>
                                        <p:attrNameLst>
                                          <p:attrName>ppt_w</p:attrName>
                                        </p:attrNameLst>
                                      </p:cBhvr>
                                      <p:tavLst>
                                        <p:tav tm="0">
                                          <p:val>
                                            <p:fltVal val="0"/>
                                          </p:val>
                                        </p:tav>
                                        <p:tav tm="100000">
                                          <p:val>
                                            <p:strVal val="#ppt_w"/>
                                          </p:val>
                                        </p:tav>
                                      </p:tavLst>
                                    </p:anim>
                                    <p:anim calcmode="lin" valueType="num">
                                      <p:cBhvr>
                                        <p:cTn id="136" dur="1000" fill="hold"/>
                                        <p:tgtEl>
                                          <p:spTgt spid="57"/>
                                        </p:tgtEl>
                                        <p:attrNameLst>
                                          <p:attrName>ppt_h</p:attrName>
                                        </p:attrNameLst>
                                      </p:cBhvr>
                                      <p:tavLst>
                                        <p:tav tm="0">
                                          <p:val>
                                            <p:fltVal val="0"/>
                                          </p:val>
                                        </p:tav>
                                        <p:tav tm="100000">
                                          <p:val>
                                            <p:strVal val="#ppt_h"/>
                                          </p:val>
                                        </p:tav>
                                      </p:tavLst>
                                    </p:anim>
                                    <p:anim calcmode="lin" valueType="num">
                                      <p:cBhvr>
                                        <p:cTn id="137" dur="1000" fill="hold"/>
                                        <p:tgtEl>
                                          <p:spTgt spid="57"/>
                                        </p:tgtEl>
                                        <p:attrNameLst>
                                          <p:attrName>ppt_x</p:attrName>
                                        </p:attrNameLst>
                                      </p:cBhvr>
                                      <p:tavLst>
                                        <p:tav tm="0" fmla="#ppt_x+(cos(-2*pi*(1-$))*-#ppt_x-sin(-2*pi*(1-$))*(1-#ppt_y))*(1-$)">
                                          <p:val>
                                            <p:fltVal val="0"/>
                                          </p:val>
                                        </p:tav>
                                        <p:tav tm="100000">
                                          <p:val>
                                            <p:fltVal val="1"/>
                                          </p:val>
                                        </p:tav>
                                      </p:tavLst>
                                    </p:anim>
                                    <p:anim calcmode="lin" valueType="num">
                                      <p:cBhvr>
                                        <p:cTn id="138" dur="1000" fill="hold"/>
                                        <p:tgtEl>
                                          <p:spTgt spid="57"/>
                                        </p:tgtEl>
                                        <p:attrNameLst>
                                          <p:attrName>ppt_y</p:attrName>
                                        </p:attrNameLst>
                                      </p:cBhvr>
                                      <p:tavLst>
                                        <p:tav tm="0" fmla="#ppt_y+(sin(-2*pi*(1-$))*-#ppt_x+cos(-2*pi*(1-$))*(1-#ppt_y))*(1-$)">
                                          <p:val>
                                            <p:fltVal val="0"/>
                                          </p:val>
                                        </p:tav>
                                        <p:tav tm="100000">
                                          <p:val>
                                            <p:fltVal val="1"/>
                                          </p:val>
                                        </p:tav>
                                      </p:tavLst>
                                    </p:anim>
                                  </p:childTnLst>
                                </p:cTn>
                              </p:par>
                              <p:par>
                                <p:cTn id="139" presetID="15" presetClass="entr" presetSubtype="0" fill="hold" grpId="0" nodeType="withEffect">
                                  <p:stCondLst>
                                    <p:cond delay="0"/>
                                  </p:stCondLst>
                                  <p:childTnLst>
                                    <p:set>
                                      <p:cBhvr>
                                        <p:cTn id="140" dur="1" fill="hold">
                                          <p:stCondLst>
                                            <p:cond delay="0"/>
                                          </p:stCondLst>
                                        </p:cTn>
                                        <p:tgtEl>
                                          <p:spTgt spid="53"/>
                                        </p:tgtEl>
                                        <p:attrNameLst>
                                          <p:attrName>style.visibility</p:attrName>
                                        </p:attrNameLst>
                                      </p:cBhvr>
                                      <p:to>
                                        <p:strVal val="visible"/>
                                      </p:to>
                                    </p:set>
                                    <p:anim calcmode="lin" valueType="num">
                                      <p:cBhvr>
                                        <p:cTn id="141" dur="1000" fill="hold"/>
                                        <p:tgtEl>
                                          <p:spTgt spid="53"/>
                                        </p:tgtEl>
                                        <p:attrNameLst>
                                          <p:attrName>ppt_w</p:attrName>
                                        </p:attrNameLst>
                                      </p:cBhvr>
                                      <p:tavLst>
                                        <p:tav tm="0">
                                          <p:val>
                                            <p:fltVal val="0"/>
                                          </p:val>
                                        </p:tav>
                                        <p:tav tm="100000">
                                          <p:val>
                                            <p:strVal val="#ppt_w"/>
                                          </p:val>
                                        </p:tav>
                                      </p:tavLst>
                                    </p:anim>
                                    <p:anim calcmode="lin" valueType="num">
                                      <p:cBhvr>
                                        <p:cTn id="142" dur="1000" fill="hold"/>
                                        <p:tgtEl>
                                          <p:spTgt spid="53"/>
                                        </p:tgtEl>
                                        <p:attrNameLst>
                                          <p:attrName>ppt_h</p:attrName>
                                        </p:attrNameLst>
                                      </p:cBhvr>
                                      <p:tavLst>
                                        <p:tav tm="0">
                                          <p:val>
                                            <p:fltVal val="0"/>
                                          </p:val>
                                        </p:tav>
                                        <p:tav tm="100000">
                                          <p:val>
                                            <p:strVal val="#ppt_h"/>
                                          </p:val>
                                        </p:tav>
                                      </p:tavLst>
                                    </p:anim>
                                    <p:anim calcmode="lin" valueType="num">
                                      <p:cBhvr>
                                        <p:cTn id="143" dur="1000" fill="hold"/>
                                        <p:tgtEl>
                                          <p:spTgt spid="53"/>
                                        </p:tgtEl>
                                        <p:attrNameLst>
                                          <p:attrName>ppt_x</p:attrName>
                                        </p:attrNameLst>
                                      </p:cBhvr>
                                      <p:tavLst>
                                        <p:tav tm="0" fmla="#ppt_x+(cos(-2*pi*(1-$))*-#ppt_x-sin(-2*pi*(1-$))*(1-#ppt_y))*(1-$)">
                                          <p:val>
                                            <p:fltVal val="0"/>
                                          </p:val>
                                        </p:tav>
                                        <p:tav tm="100000">
                                          <p:val>
                                            <p:fltVal val="1"/>
                                          </p:val>
                                        </p:tav>
                                      </p:tavLst>
                                    </p:anim>
                                    <p:anim calcmode="lin" valueType="num">
                                      <p:cBhvr>
                                        <p:cTn id="144" dur="1000" fill="hold"/>
                                        <p:tgtEl>
                                          <p:spTgt spid="53"/>
                                        </p:tgtEl>
                                        <p:attrNameLst>
                                          <p:attrName>ppt_y</p:attrName>
                                        </p:attrNameLst>
                                      </p:cBhvr>
                                      <p:tavLst>
                                        <p:tav tm="0" fmla="#ppt_y+(sin(-2*pi*(1-$))*-#ppt_x+cos(-2*pi*(1-$))*(1-#ppt_y))*(1-$)">
                                          <p:val>
                                            <p:fltVal val="0"/>
                                          </p:val>
                                        </p:tav>
                                        <p:tav tm="100000">
                                          <p:val>
                                            <p:fltVal val="1"/>
                                          </p:val>
                                        </p:tav>
                                      </p:tavLst>
                                    </p:anim>
                                  </p:childTnLst>
                                </p:cTn>
                              </p:par>
                              <p:par>
                                <p:cTn id="145" presetID="15" presetClass="entr" presetSubtype="0" fill="hold" grpId="0" nodeType="withEffect">
                                  <p:stCondLst>
                                    <p:cond delay="0"/>
                                  </p:stCondLst>
                                  <p:childTnLst>
                                    <p:set>
                                      <p:cBhvr>
                                        <p:cTn id="146" dur="1" fill="hold">
                                          <p:stCondLst>
                                            <p:cond delay="0"/>
                                          </p:stCondLst>
                                        </p:cTn>
                                        <p:tgtEl>
                                          <p:spTgt spid="58"/>
                                        </p:tgtEl>
                                        <p:attrNameLst>
                                          <p:attrName>style.visibility</p:attrName>
                                        </p:attrNameLst>
                                      </p:cBhvr>
                                      <p:to>
                                        <p:strVal val="visible"/>
                                      </p:to>
                                    </p:set>
                                    <p:anim calcmode="lin" valueType="num">
                                      <p:cBhvr>
                                        <p:cTn id="147" dur="1000" fill="hold"/>
                                        <p:tgtEl>
                                          <p:spTgt spid="58"/>
                                        </p:tgtEl>
                                        <p:attrNameLst>
                                          <p:attrName>ppt_w</p:attrName>
                                        </p:attrNameLst>
                                      </p:cBhvr>
                                      <p:tavLst>
                                        <p:tav tm="0">
                                          <p:val>
                                            <p:fltVal val="0"/>
                                          </p:val>
                                        </p:tav>
                                        <p:tav tm="100000">
                                          <p:val>
                                            <p:strVal val="#ppt_w"/>
                                          </p:val>
                                        </p:tav>
                                      </p:tavLst>
                                    </p:anim>
                                    <p:anim calcmode="lin" valueType="num">
                                      <p:cBhvr>
                                        <p:cTn id="148" dur="1000" fill="hold"/>
                                        <p:tgtEl>
                                          <p:spTgt spid="58"/>
                                        </p:tgtEl>
                                        <p:attrNameLst>
                                          <p:attrName>ppt_h</p:attrName>
                                        </p:attrNameLst>
                                      </p:cBhvr>
                                      <p:tavLst>
                                        <p:tav tm="0">
                                          <p:val>
                                            <p:fltVal val="0"/>
                                          </p:val>
                                        </p:tav>
                                        <p:tav tm="100000">
                                          <p:val>
                                            <p:strVal val="#ppt_h"/>
                                          </p:val>
                                        </p:tav>
                                      </p:tavLst>
                                    </p:anim>
                                    <p:anim calcmode="lin" valueType="num">
                                      <p:cBhvr>
                                        <p:cTn id="149" dur="1000" fill="hold"/>
                                        <p:tgtEl>
                                          <p:spTgt spid="58"/>
                                        </p:tgtEl>
                                        <p:attrNameLst>
                                          <p:attrName>ppt_x</p:attrName>
                                        </p:attrNameLst>
                                      </p:cBhvr>
                                      <p:tavLst>
                                        <p:tav tm="0" fmla="#ppt_x+(cos(-2*pi*(1-$))*-#ppt_x-sin(-2*pi*(1-$))*(1-#ppt_y))*(1-$)">
                                          <p:val>
                                            <p:fltVal val="0"/>
                                          </p:val>
                                        </p:tav>
                                        <p:tav tm="100000">
                                          <p:val>
                                            <p:fltVal val="1"/>
                                          </p:val>
                                        </p:tav>
                                      </p:tavLst>
                                    </p:anim>
                                    <p:anim calcmode="lin" valueType="num">
                                      <p:cBhvr>
                                        <p:cTn id="150" dur="1000" fill="hold"/>
                                        <p:tgtEl>
                                          <p:spTgt spid="58"/>
                                        </p:tgtEl>
                                        <p:attrNameLst>
                                          <p:attrName>ppt_y</p:attrName>
                                        </p:attrNameLst>
                                      </p:cBhvr>
                                      <p:tavLst>
                                        <p:tav tm="0" fmla="#ppt_y+(sin(-2*pi*(1-$))*-#ppt_x+cos(-2*pi*(1-$))*(1-#ppt_y))*(1-$)">
                                          <p:val>
                                            <p:fltVal val="0"/>
                                          </p:val>
                                        </p:tav>
                                        <p:tav tm="100000">
                                          <p:val>
                                            <p:fltVal val="1"/>
                                          </p:val>
                                        </p:tav>
                                      </p:tavLst>
                                    </p:anim>
                                  </p:childTnLst>
                                </p:cTn>
                              </p:par>
                              <p:par>
                                <p:cTn id="151" presetID="15" presetClass="entr" presetSubtype="0" fill="hold" grpId="0" nodeType="withEffect">
                                  <p:stCondLst>
                                    <p:cond delay="0"/>
                                  </p:stCondLst>
                                  <p:childTnLst>
                                    <p:set>
                                      <p:cBhvr>
                                        <p:cTn id="152" dur="1" fill="hold">
                                          <p:stCondLst>
                                            <p:cond delay="0"/>
                                          </p:stCondLst>
                                        </p:cTn>
                                        <p:tgtEl>
                                          <p:spTgt spid="78"/>
                                        </p:tgtEl>
                                        <p:attrNameLst>
                                          <p:attrName>style.visibility</p:attrName>
                                        </p:attrNameLst>
                                      </p:cBhvr>
                                      <p:to>
                                        <p:strVal val="visible"/>
                                      </p:to>
                                    </p:set>
                                    <p:anim calcmode="lin" valueType="num">
                                      <p:cBhvr>
                                        <p:cTn id="153" dur="1000" fill="hold"/>
                                        <p:tgtEl>
                                          <p:spTgt spid="78"/>
                                        </p:tgtEl>
                                        <p:attrNameLst>
                                          <p:attrName>ppt_w</p:attrName>
                                        </p:attrNameLst>
                                      </p:cBhvr>
                                      <p:tavLst>
                                        <p:tav tm="0">
                                          <p:val>
                                            <p:fltVal val="0"/>
                                          </p:val>
                                        </p:tav>
                                        <p:tav tm="100000">
                                          <p:val>
                                            <p:strVal val="#ppt_w"/>
                                          </p:val>
                                        </p:tav>
                                      </p:tavLst>
                                    </p:anim>
                                    <p:anim calcmode="lin" valueType="num">
                                      <p:cBhvr>
                                        <p:cTn id="154" dur="1000" fill="hold"/>
                                        <p:tgtEl>
                                          <p:spTgt spid="78"/>
                                        </p:tgtEl>
                                        <p:attrNameLst>
                                          <p:attrName>ppt_h</p:attrName>
                                        </p:attrNameLst>
                                      </p:cBhvr>
                                      <p:tavLst>
                                        <p:tav tm="0">
                                          <p:val>
                                            <p:fltVal val="0"/>
                                          </p:val>
                                        </p:tav>
                                        <p:tav tm="100000">
                                          <p:val>
                                            <p:strVal val="#ppt_h"/>
                                          </p:val>
                                        </p:tav>
                                      </p:tavLst>
                                    </p:anim>
                                    <p:anim calcmode="lin" valueType="num">
                                      <p:cBhvr>
                                        <p:cTn id="155" dur="1000" fill="hold"/>
                                        <p:tgtEl>
                                          <p:spTgt spid="78"/>
                                        </p:tgtEl>
                                        <p:attrNameLst>
                                          <p:attrName>ppt_x</p:attrName>
                                        </p:attrNameLst>
                                      </p:cBhvr>
                                      <p:tavLst>
                                        <p:tav tm="0" fmla="#ppt_x+(cos(-2*pi*(1-$))*-#ppt_x-sin(-2*pi*(1-$))*(1-#ppt_y))*(1-$)">
                                          <p:val>
                                            <p:fltVal val="0"/>
                                          </p:val>
                                        </p:tav>
                                        <p:tav tm="100000">
                                          <p:val>
                                            <p:fltVal val="1"/>
                                          </p:val>
                                        </p:tav>
                                      </p:tavLst>
                                    </p:anim>
                                    <p:anim calcmode="lin" valueType="num">
                                      <p:cBhvr>
                                        <p:cTn id="156" dur="1000" fill="hold"/>
                                        <p:tgtEl>
                                          <p:spTgt spid="78"/>
                                        </p:tgtEl>
                                        <p:attrNameLst>
                                          <p:attrName>ppt_y</p:attrName>
                                        </p:attrNameLst>
                                      </p:cBhvr>
                                      <p:tavLst>
                                        <p:tav tm="0" fmla="#ppt_y+(sin(-2*pi*(1-$))*-#ppt_x+cos(-2*pi*(1-$))*(1-#ppt_y))*(1-$)">
                                          <p:val>
                                            <p:fltVal val="0"/>
                                          </p:val>
                                        </p:tav>
                                        <p:tav tm="100000">
                                          <p:val>
                                            <p:fltVal val="1"/>
                                          </p:val>
                                        </p:tav>
                                      </p:tavLst>
                                    </p:anim>
                                  </p:childTnLst>
                                </p:cTn>
                              </p:par>
                              <p:par>
                                <p:cTn id="157" presetID="15" presetClass="entr" presetSubtype="0" fill="hold" grpId="0" nodeType="withEffect">
                                  <p:stCondLst>
                                    <p:cond delay="0"/>
                                  </p:stCondLst>
                                  <p:childTnLst>
                                    <p:set>
                                      <p:cBhvr>
                                        <p:cTn id="158" dur="1" fill="hold">
                                          <p:stCondLst>
                                            <p:cond delay="0"/>
                                          </p:stCondLst>
                                        </p:cTn>
                                        <p:tgtEl>
                                          <p:spTgt spid="52"/>
                                        </p:tgtEl>
                                        <p:attrNameLst>
                                          <p:attrName>style.visibility</p:attrName>
                                        </p:attrNameLst>
                                      </p:cBhvr>
                                      <p:to>
                                        <p:strVal val="visible"/>
                                      </p:to>
                                    </p:set>
                                    <p:anim calcmode="lin" valueType="num">
                                      <p:cBhvr>
                                        <p:cTn id="159" dur="1000" fill="hold"/>
                                        <p:tgtEl>
                                          <p:spTgt spid="52"/>
                                        </p:tgtEl>
                                        <p:attrNameLst>
                                          <p:attrName>ppt_w</p:attrName>
                                        </p:attrNameLst>
                                      </p:cBhvr>
                                      <p:tavLst>
                                        <p:tav tm="0">
                                          <p:val>
                                            <p:fltVal val="0"/>
                                          </p:val>
                                        </p:tav>
                                        <p:tav tm="100000">
                                          <p:val>
                                            <p:strVal val="#ppt_w"/>
                                          </p:val>
                                        </p:tav>
                                      </p:tavLst>
                                    </p:anim>
                                    <p:anim calcmode="lin" valueType="num">
                                      <p:cBhvr>
                                        <p:cTn id="160" dur="1000" fill="hold"/>
                                        <p:tgtEl>
                                          <p:spTgt spid="52"/>
                                        </p:tgtEl>
                                        <p:attrNameLst>
                                          <p:attrName>ppt_h</p:attrName>
                                        </p:attrNameLst>
                                      </p:cBhvr>
                                      <p:tavLst>
                                        <p:tav tm="0">
                                          <p:val>
                                            <p:fltVal val="0"/>
                                          </p:val>
                                        </p:tav>
                                        <p:tav tm="100000">
                                          <p:val>
                                            <p:strVal val="#ppt_h"/>
                                          </p:val>
                                        </p:tav>
                                      </p:tavLst>
                                    </p:anim>
                                    <p:anim calcmode="lin" valueType="num">
                                      <p:cBhvr>
                                        <p:cTn id="161" dur="1000" fill="hold"/>
                                        <p:tgtEl>
                                          <p:spTgt spid="52"/>
                                        </p:tgtEl>
                                        <p:attrNameLst>
                                          <p:attrName>ppt_x</p:attrName>
                                        </p:attrNameLst>
                                      </p:cBhvr>
                                      <p:tavLst>
                                        <p:tav tm="0" fmla="#ppt_x+(cos(-2*pi*(1-$))*-#ppt_x-sin(-2*pi*(1-$))*(1-#ppt_y))*(1-$)">
                                          <p:val>
                                            <p:fltVal val="0"/>
                                          </p:val>
                                        </p:tav>
                                        <p:tav tm="100000">
                                          <p:val>
                                            <p:fltVal val="1"/>
                                          </p:val>
                                        </p:tav>
                                      </p:tavLst>
                                    </p:anim>
                                    <p:anim calcmode="lin" valueType="num">
                                      <p:cBhvr>
                                        <p:cTn id="162" dur="1000" fill="hold"/>
                                        <p:tgtEl>
                                          <p:spTgt spid="52"/>
                                        </p:tgtEl>
                                        <p:attrNameLst>
                                          <p:attrName>ppt_y</p:attrName>
                                        </p:attrNameLst>
                                      </p:cBhvr>
                                      <p:tavLst>
                                        <p:tav tm="0" fmla="#ppt_y+(sin(-2*pi*(1-$))*-#ppt_x+cos(-2*pi*(1-$))*(1-#ppt_y))*(1-$)">
                                          <p:val>
                                            <p:fltVal val="0"/>
                                          </p:val>
                                        </p:tav>
                                        <p:tav tm="100000">
                                          <p:val>
                                            <p:fltVal val="1"/>
                                          </p:val>
                                        </p:tav>
                                      </p:tavLst>
                                    </p:anim>
                                  </p:childTnLst>
                                </p:cTn>
                              </p:par>
                              <p:par>
                                <p:cTn id="163" presetID="15" presetClass="entr" presetSubtype="0" fill="hold" grpId="0" nodeType="withEffect">
                                  <p:stCondLst>
                                    <p:cond delay="0"/>
                                  </p:stCondLst>
                                  <p:childTnLst>
                                    <p:set>
                                      <p:cBhvr>
                                        <p:cTn id="164" dur="1" fill="hold">
                                          <p:stCondLst>
                                            <p:cond delay="0"/>
                                          </p:stCondLst>
                                        </p:cTn>
                                        <p:tgtEl>
                                          <p:spTgt spid="35"/>
                                        </p:tgtEl>
                                        <p:attrNameLst>
                                          <p:attrName>style.visibility</p:attrName>
                                        </p:attrNameLst>
                                      </p:cBhvr>
                                      <p:to>
                                        <p:strVal val="visible"/>
                                      </p:to>
                                    </p:set>
                                    <p:anim calcmode="lin" valueType="num">
                                      <p:cBhvr>
                                        <p:cTn id="165" dur="1000" fill="hold"/>
                                        <p:tgtEl>
                                          <p:spTgt spid="35"/>
                                        </p:tgtEl>
                                        <p:attrNameLst>
                                          <p:attrName>ppt_w</p:attrName>
                                        </p:attrNameLst>
                                      </p:cBhvr>
                                      <p:tavLst>
                                        <p:tav tm="0">
                                          <p:val>
                                            <p:fltVal val="0"/>
                                          </p:val>
                                        </p:tav>
                                        <p:tav tm="100000">
                                          <p:val>
                                            <p:strVal val="#ppt_w"/>
                                          </p:val>
                                        </p:tav>
                                      </p:tavLst>
                                    </p:anim>
                                    <p:anim calcmode="lin" valueType="num">
                                      <p:cBhvr>
                                        <p:cTn id="166" dur="1000" fill="hold"/>
                                        <p:tgtEl>
                                          <p:spTgt spid="35"/>
                                        </p:tgtEl>
                                        <p:attrNameLst>
                                          <p:attrName>ppt_h</p:attrName>
                                        </p:attrNameLst>
                                      </p:cBhvr>
                                      <p:tavLst>
                                        <p:tav tm="0">
                                          <p:val>
                                            <p:fltVal val="0"/>
                                          </p:val>
                                        </p:tav>
                                        <p:tav tm="100000">
                                          <p:val>
                                            <p:strVal val="#ppt_h"/>
                                          </p:val>
                                        </p:tav>
                                      </p:tavLst>
                                    </p:anim>
                                    <p:anim calcmode="lin" valueType="num">
                                      <p:cBhvr>
                                        <p:cTn id="167" dur="1000" fill="hold"/>
                                        <p:tgtEl>
                                          <p:spTgt spid="35"/>
                                        </p:tgtEl>
                                        <p:attrNameLst>
                                          <p:attrName>ppt_x</p:attrName>
                                        </p:attrNameLst>
                                      </p:cBhvr>
                                      <p:tavLst>
                                        <p:tav tm="0" fmla="#ppt_x+(cos(-2*pi*(1-$))*-#ppt_x-sin(-2*pi*(1-$))*(1-#ppt_y))*(1-$)">
                                          <p:val>
                                            <p:fltVal val="0"/>
                                          </p:val>
                                        </p:tav>
                                        <p:tav tm="100000">
                                          <p:val>
                                            <p:fltVal val="1"/>
                                          </p:val>
                                        </p:tav>
                                      </p:tavLst>
                                    </p:anim>
                                    <p:anim calcmode="lin" valueType="num">
                                      <p:cBhvr>
                                        <p:cTn id="168" dur="1000" fill="hold"/>
                                        <p:tgtEl>
                                          <p:spTgt spid="35"/>
                                        </p:tgtEl>
                                        <p:attrNameLst>
                                          <p:attrName>ppt_y</p:attrName>
                                        </p:attrNameLst>
                                      </p:cBhvr>
                                      <p:tavLst>
                                        <p:tav tm="0" fmla="#ppt_y+(sin(-2*pi*(1-$))*-#ppt_x+cos(-2*pi*(1-$))*(1-#ppt_y))*(1-$)">
                                          <p:val>
                                            <p:fltVal val="0"/>
                                          </p:val>
                                        </p:tav>
                                        <p:tav tm="100000">
                                          <p:val>
                                            <p:fltVal val="1"/>
                                          </p:val>
                                        </p:tav>
                                      </p:tavLst>
                                    </p:anim>
                                  </p:childTnLst>
                                </p:cTn>
                              </p:par>
                              <p:par>
                                <p:cTn id="169" presetID="15" presetClass="entr" presetSubtype="0" fill="hold" grpId="0" nodeType="withEffect">
                                  <p:stCondLst>
                                    <p:cond delay="0"/>
                                  </p:stCondLst>
                                  <p:childTnLst>
                                    <p:set>
                                      <p:cBhvr>
                                        <p:cTn id="170" dur="1" fill="hold">
                                          <p:stCondLst>
                                            <p:cond delay="0"/>
                                          </p:stCondLst>
                                        </p:cTn>
                                        <p:tgtEl>
                                          <p:spTgt spid="41"/>
                                        </p:tgtEl>
                                        <p:attrNameLst>
                                          <p:attrName>style.visibility</p:attrName>
                                        </p:attrNameLst>
                                      </p:cBhvr>
                                      <p:to>
                                        <p:strVal val="visible"/>
                                      </p:to>
                                    </p:set>
                                    <p:anim calcmode="lin" valueType="num">
                                      <p:cBhvr>
                                        <p:cTn id="171" dur="1000" fill="hold"/>
                                        <p:tgtEl>
                                          <p:spTgt spid="41"/>
                                        </p:tgtEl>
                                        <p:attrNameLst>
                                          <p:attrName>ppt_w</p:attrName>
                                        </p:attrNameLst>
                                      </p:cBhvr>
                                      <p:tavLst>
                                        <p:tav tm="0">
                                          <p:val>
                                            <p:fltVal val="0"/>
                                          </p:val>
                                        </p:tav>
                                        <p:tav tm="100000">
                                          <p:val>
                                            <p:strVal val="#ppt_w"/>
                                          </p:val>
                                        </p:tav>
                                      </p:tavLst>
                                    </p:anim>
                                    <p:anim calcmode="lin" valueType="num">
                                      <p:cBhvr>
                                        <p:cTn id="172" dur="1000" fill="hold"/>
                                        <p:tgtEl>
                                          <p:spTgt spid="41"/>
                                        </p:tgtEl>
                                        <p:attrNameLst>
                                          <p:attrName>ppt_h</p:attrName>
                                        </p:attrNameLst>
                                      </p:cBhvr>
                                      <p:tavLst>
                                        <p:tav tm="0">
                                          <p:val>
                                            <p:fltVal val="0"/>
                                          </p:val>
                                        </p:tav>
                                        <p:tav tm="100000">
                                          <p:val>
                                            <p:strVal val="#ppt_h"/>
                                          </p:val>
                                        </p:tav>
                                      </p:tavLst>
                                    </p:anim>
                                    <p:anim calcmode="lin" valueType="num">
                                      <p:cBhvr>
                                        <p:cTn id="173" dur="1000" fill="hold"/>
                                        <p:tgtEl>
                                          <p:spTgt spid="41"/>
                                        </p:tgtEl>
                                        <p:attrNameLst>
                                          <p:attrName>ppt_x</p:attrName>
                                        </p:attrNameLst>
                                      </p:cBhvr>
                                      <p:tavLst>
                                        <p:tav tm="0" fmla="#ppt_x+(cos(-2*pi*(1-$))*-#ppt_x-sin(-2*pi*(1-$))*(1-#ppt_y))*(1-$)">
                                          <p:val>
                                            <p:fltVal val="0"/>
                                          </p:val>
                                        </p:tav>
                                        <p:tav tm="100000">
                                          <p:val>
                                            <p:fltVal val="1"/>
                                          </p:val>
                                        </p:tav>
                                      </p:tavLst>
                                    </p:anim>
                                    <p:anim calcmode="lin" valueType="num">
                                      <p:cBhvr>
                                        <p:cTn id="174" dur="1000" fill="hold"/>
                                        <p:tgtEl>
                                          <p:spTgt spid="41"/>
                                        </p:tgtEl>
                                        <p:attrNameLst>
                                          <p:attrName>ppt_y</p:attrName>
                                        </p:attrNameLst>
                                      </p:cBhvr>
                                      <p:tavLst>
                                        <p:tav tm="0" fmla="#ppt_y+(sin(-2*pi*(1-$))*-#ppt_x+cos(-2*pi*(1-$))*(1-#ppt_y))*(1-$)">
                                          <p:val>
                                            <p:fltVal val="0"/>
                                          </p:val>
                                        </p:tav>
                                        <p:tav tm="100000">
                                          <p:val>
                                            <p:fltVal val="1"/>
                                          </p:val>
                                        </p:tav>
                                      </p:tavLst>
                                    </p:anim>
                                  </p:childTnLst>
                                </p:cTn>
                              </p:par>
                              <p:par>
                                <p:cTn id="175" presetID="15" presetClass="entr" presetSubtype="0" fill="hold" grpId="0" nodeType="withEffect">
                                  <p:stCondLst>
                                    <p:cond delay="0"/>
                                  </p:stCondLst>
                                  <p:childTnLst>
                                    <p:set>
                                      <p:cBhvr>
                                        <p:cTn id="176" dur="1" fill="hold">
                                          <p:stCondLst>
                                            <p:cond delay="0"/>
                                          </p:stCondLst>
                                        </p:cTn>
                                        <p:tgtEl>
                                          <p:spTgt spid="33"/>
                                        </p:tgtEl>
                                        <p:attrNameLst>
                                          <p:attrName>style.visibility</p:attrName>
                                        </p:attrNameLst>
                                      </p:cBhvr>
                                      <p:to>
                                        <p:strVal val="visible"/>
                                      </p:to>
                                    </p:set>
                                    <p:anim calcmode="lin" valueType="num">
                                      <p:cBhvr>
                                        <p:cTn id="177" dur="1000" fill="hold"/>
                                        <p:tgtEl>
                                          <p:spTgt spid="33"/>
                                        </p:tgtEl>
                                        <p:attrNameLst>
                                          <p:attrName>ppt_w</p:attrName>
                                        </p:attrNameLst>
                                      </p:cBhvr>
                                      <p:tavLst>
                                        <p:tav tm="0">
                                          <p:val>
                                            <p:fltVal val="0"/>
                                          </p:val>
                                        </p:tav>
                                        <p:tav tm="100000">
                                          <p:val>
                                            <p:strVal val="#ppt_w"/>
                                          </p:val>
                                        </p:tav>
                                      </p:tavLst>
                                    </p:anim>
                                    <p:anim calcmode="lin" valueType="num">
                                      <p:cBhvr>
                                        <p:cTn id="178" dur="1000" fill="hold"/>
                                        <p:tgtEl>
                                          <p:spTgt spid="33"/>
                                        </p:tgtEl>
                                        <p:attrNameLst>
                                          <p:attrName>ppt_h</p:attrName>
                                        </p:attrNameLst>
                                      </p:cBhvr>
                                      <p:tavLst>
                                        <p:tav tm="0">
                                          <p:val>
                                            <p:fltVal val="0"/>
                                          </p:val>
                                        </p:tav>
                                        <p:tav tm="100000">
                                          <p:val>
                                            <p:strVal val="#ppt_h"/>
                                          </p:val>
                                        </p:tav>
                                      </p:tavLst>
                                    </p:anim>
                                    <p:anim calcmode="lin" valueType="num">
                                      <p:cBhvr>
                                        <p:cTn id="179" dur="1000" fill="hold"/>
                                        <p:tgtEl>
                                          <p:spTgt spid="33"/>
                                        </p:tgtEl>
                                        <p:attrNameLst>
                                          <p:attrName>ppt_x</p:attrName>
                                        </p:attrNameLst>
                                      </p:cBhvr>
                                      <p:tavLst>
                                        <p:tav tm="0" fmla="#ppt_x+(cos(-2*pi*(1-$))*-#ppt_x-sin(-2*pi*(1-$))*(1-#ppt_y))*(1-$)">
                                          <p:val>
                                            <p:fltVal val="0"/>
                                          </p:val>
                                        </p:tav>
                                        <p:tav tm="100000">
                                          <p:val>
                                            <p:fltVal val="1"/>
                                          </p:val>
                                        </p:tav>
                                      </p:tavLst>
                                    </p:anim>
                                    <p:anim calcmode="lin" valueType="num">
                                      <p:cBhvr>
                                        <p:cTn id="180" dur="1000" fill="hold"/>
                                        <p:tgtEl>
                                          <p:spTgt spid="33"/>
                                        </p:tgtEl>
                                        <p:attrNameLst>
                                          <p:attrName>ppt_y</p:attrName>
                                        </p:attrNameLst>
                                      </p:cBhvr>
                                      <p:tavLst>
                                        <p:tav tm="0" fmla="#ppt_y+(sin(-2*pi*(1-$))*-#ppt_x+cos(-2*pi*(1-$))*(1-#ppt_y))*(1-$)">
                                          <p:val>
                                            <p:fltVal val="0"/>
                                          </p:val>
                                        </p:tav>
                                        <p:tav tm="100000">
                                          <p:val>
                                            <p:fltVal val="1"/>
                                          </p:val>
                                        </p:tav>
                                      </p:tavLst>
                                    </p:anim>
                                  </p:childTnLst>
                                </p:cTn>
                              </p:par>
                              <p:par>
                                <p:cTn id="181" presetID="15" presetClass="entr" presetSubtype="0" fill="hold" grpId="0" nodeType="withEffect">
                                  <p:stCondLst>
                                    <p:cond delay="0"/>
                                  </p:stCondLst>
                                  <p:childTnLst>
                                    <p:set>
                                      <p:cBhvr>
                                        <p:cTn id="182" dur="1" fill="hold">
                                          <p:stCondLst>
                                            <p:cond delay="0"/>
                                          </p:stCondLst>
                                        </p:cTn>
                                        <p:tgtEl>
                                          <p:spTgt spid="36"/>
                                        </p:tgtEl>
                                        <p:attrNameLst>
                                          <p:attrName>style.visibility</p:attrName>
                                        </p:attrNameLst>
                                      </p:cBhvr>
                                      <p:to>
                                        <p:strVal val="visible"/>
                                      </p:to>
                                    </p:set>
                                    <p:anim calcmode="lin" valueType="num">
                                      <p:cBhvr>
                                        <p:cTn id="183" dur="1000" fill="hold"/>
                                        <p:tgtEl>
                                          <p:spTgt spid="36"/>
                                        </p:tgtEl>
                                        <p:attrNameLst>
                                          <p:attrName>ppt_w</p:attrName>
                                        </p:attrNameLst>
                                      </p:cBhvr>
                                      <p:tavLst>
                                        <p:tav tm="0">
                                          <p:val>
                                            <p:fltVal val="0"/>
                                          </p:val>
                                        </p:tav>
                                        <p:tav tm="100000">
                                          <p:val>
                                            <p:strVal val="#ppt_w"/>
                                          </p:val>
                                        </p:tav>
                                      </p:tavLst>
                                    </p:anim>
                                    <p:anim calcmode="lin" valueType="num">
                                      <p:cBhvr>
                                        <p:cTn id="184" dur="1000" fill="hold"/>
                                        <p:tgtEl>
                                          <p:spTgt spid="36"/>
                                        </p:tgtEl>
                                        <p:attrNameLst>
                                          <p:attrName>ppt_h</p:attrName>
                                        </p:attrNameLst>
                                      </p:cBhvr>
                                      <p:tavLst>
                                        <p:tav tm="0">
                                          <p:val>
                                            <p:fltVal val="0"/>
                                          </p:val>
                                        </p:tav>
                                        <p:tav tm="100000">
                                          <p:val>
                                            <p:strVal val="#ppt_h"/>
                                          </p:val>
                                        </p:tav>
                                      </p:tavLst>
                                    </p:anim>
                                    <p:anim calcmode="lin" valueType="num">
                                      <p:cBhvr>
                                        <p:cTn id="185" dur="1000" fill="hold"/>
                                        <p:tgtEl>
                                          <p:spTgt spid="36"/>
                                        </p:tgtEl>
                                        <p:attrNameLst>
                                          <p:attrName>ppt_x</p:attrName>
                                        </p:attrNameLst>
                                      </p:cBhvr>
                                      <p:tavLst>
                                        <p:tav tm="0" fmla="#ppt_x+(cos(-2*pi*(1-$))*-#ppt_x-sin(-2*pi*(1-$))*(1-#ppt_y))*(1-$)">
                                          <p:val>
                                            <p:fltVal val="0"/>
                                          </p:val>
                                        </p:tav>
                                        <p:tav tm="100000">
                                          <p:val>
                                            <p:fltVal val="1"/>
                                          </p:val>
                                        </p:tav>
                                      </p:tavLst>
                                    </p:anim>
                                    <p:anim calcmode="lin" valueType="num">
                                      <p:cBhvr>
                                        <p:cTn id="186" dur="1000" fill="hold"/>
                                        <p:tgtEl>
                                          <p:spTgt spid="36"/>
                                        </p:tgtEl>
                                        <p:attrNameLst>
                                          <p:attrName>ppt_y</p:attrName>
                                        </p:attrNameLst>
                                      </p:cBhvr>
                                      <p:tavLst>
                                        <p:tav tm="0" fmla="#ppt_y+(sin(-2*pi*(1-$))*-#ppt_x+cos(-2*pi*(1-$))*(1-#ppt_y))*(1-$)">
                                          <p:val>
                                            <p:fltVal val="0"/>
                                          </p:val>
                                        </p:tav>
                                        <p:tav tm="100000">
                                          <p:val>
                                            <p:fltVal val="1"/>
                                          </p:val>
                                        </p:tav>
                                      </p:tavLst>
                                    </p:anim>
                                  </p:childTnLst>
                                </p:cTn>
                              </p:par>
                              <p:par>
                                <p:cTn id="187" presetID="53" presetClass="entr" presetSubtype="16" fill="hold" grpId="0" nodeType="withEffect">
                                  <p:stCondLst>
                                    <p:cond delay="0"/>
                                  </p:stCondLst>
                                  <p:childTnLst>
                                    <p:set>
                                      <p:cBhvr>
                                        <p:cTn id="188" dur="1" fill="hold">
                                          <p:stCondLst>
                                            <p:cond delay="0"/>
                                          </p:stCondLst>
                                        </p:cTn>
                                        <p:tgtEl>
                                          <p:spTgt spid="39"/>
                                        </p:tgtEl>
                                        <p:attrNameLst>
                                          <p:attrName>style.visibility</p:attrName>
                                        </p:attrNameLst>
                                      </p:cBhvr>
                                      <p:to>
                                        <p:strVal val="visible"/>
                                      </p:to>
                                    </p:set>
                                    <p:anim calcmode="lin" valueType="num">
                                      <p:cBhvr>
                                        <p:cTn id="189" dur="500" fill="hold"/>
                                        <p:tgtEl>
                                          <p:spTgt spid="39"/>
                                        </p:tgtEl>
                                        <p:attrNameLst>
                                          <p:attrName>ppt_w</p:attrName>
                                        </p:attrNameLst>
                                      </p:cBhvr>
                                      <p:tavLst>
                                        <p:tav tm="0">
                                          <p:val>
                                            <p:fltVal val="0"/>
                                          </p:val>
                                        </p:tav>
                                        <p:tav tm="100000">
                                          <p:val>
                                            <p:strVal val="#ppt_w"/>
                                          </p:val>
                                        </p:tav>
                                      </p:tavLst>
                                    </p:anim>
                                    <p:anim calcmode="lin" valueType="num">
                                      <p:cBhvr>
                                        <p:cTn id="190" dur="500" fill="hold"/>
                                        <p:tgtEl>
                                          <p:spTgt spid="39"/>
                                        </p:tgtEl>
                                        <p:attrNameLst>
                                          <p:attrName>ppt_h</p:attrName>
                                        </p:attrNameLst>
                                      </p:cBhvr>
                                      <p:tavLst>
                                        <p:tav tm="0">
                                          <p:val>
                                            <p:fltVal val="0"/>
                                          </p:val>
                                        </p:tav>
                                        <p:tav tm="100000">
                                          <p:val>
                                            <p:strVal val="#ppt_h"/>
                                          </p:val>
                                        </p:tav>
                                      </p:tavLst>
                                    </p:anim>
                                    <p:animEffect transition="in" filter="fade">
                                      <p:cBhvr>
                                        <p:cTn id="191" dur="500"/>
                                        <p:tgtEl>
                                          <p:spTgt spid="39"/>
                                        </p:tgtEl>
                                      </p:cBhvr>
                                    </p:animEffect>
                                  </p:childTnLst>
                                </p:cTn>
                              </p:par>
                            </p:childTnLst>
                          </p:cTn>
                        </p:par>
                      </p:childTnLst>
                    </p:cTn>
                  </p:par>
                  <p:par>
                    <p:cTn id="192" fill="hold">
                      <p:stCondLst>
                        <p:cond delay="indefinite"/>
                      </p:stCondLst>
                      <p:childTnLst>
                        <p:par>
                          <p:cTn id="193" fill="hold">
                            <p:stCondLst>
                              <p:cond delay="0"/>
                            </p:stCondLst>
                            <p:childTnLst>
                              <p:par>
                                <p:cTn id="194" presetID="16" presetClass="entr" presetSubtype="21" fill="hold" nodeType="clickEffect">
                                  <p:stCondLst>
                                    <p:cond delay="0"/>
                                  </p:stCondLst>
                                  <p:childTnLst>
                                    <p:set>
                                      <p:cBhvr>
                                        <p:cTn id="195" dur="1" fill="hold">
                                          <p:stCondLst>
                                            <p:cond delay="0"/>
                                          </p:stCondLst>
                                        </p:cTn>
                                        <p:tgtEl>
                                          <p:spTgt spid="89"/>
                                        </p:tgtEl>
                                        <p:attrNameLst>
                                          <p:attrName>style.visibility</p:attrName>
                                        </p:attrNameLst>
                                      </p:cBhvr>
                                      <p:to>
                                        <p:strVal val="visible"/>
                                      </p:to>
                                    </p:set>
                                    <p:animEffect transition="in" filter="barn(inVertical)">
                                      <p:cBhvr>
                                        <p:cTn id="196" dur="500"/>
                                        <p:tgtEl>
                                          <p:spTgt spid="89"/>
                                        </p:tgtEl>
                                      </p:cBhvr>
                                    </p:animEffect>
                                  </p:childTnLst>
                                </p:cTn>
                              </p:par>
                              <p:par>
                                <p:cTn id="197" presetID="16" presetClass="entr" presetSubtype="21" fill="hold" nodeType="withEffect">
                                  <p:stCondLst>
                                    <p:cond delay="0"/>
                                  </p:stCondLst>
                                  <p:childTnLst>
                                    <p:set>
                                      <p:cBhvr>
                                        <p:cTn id="198" dur="1" fill="hold">
                                          <p:stCondLst>
                                            <p:cond delay="0"/>
                                          </p:stCondLst>
                                        </p:cTn>
                                        <p:tgtEl>
                                          <p:spTgt spid="84"/>
                                        </p:tgtEl>
                                        <p:attrNameLst>
                                          <p:attrName>style.visibility</p:attrName>
                                        </p:attrNameLst>
                                      </p:cBhvr>
                                      <p:to>
                                        <p:strVal val="visible"/>
                                      </p:to>
                                    </p:set>
                                    <p:animEffect transition="in" filter="barn(inVertical)">
                                      <p:cBhvr>
                                        <p:cTn id="199" dur="500"/>
                                        <p:tgtEl>
                                          <p:spTgt spid="84"/>
                                        </p:tgtEl>
                                      </p:cBhvr>
                                    </p:animEffect>
                                  </p:childTnLst>
                                </p:cTn>
                              </p:par>
                              <p:par>
                                <p:cTn id="200" presetID="16" presetClass="entr" presetSubtype="21" fill="hold" nodeType="withEffect">
                                  <p:stCondLst>
                                    <p:cond delay="0"/>
                                  </p:stCondLst>
                                  <p:childTnLst>
                                    <p:set>
                                      <p:cBhvr>
                                        <p:cTn id="201" dur="1" fill="hold">
                                          <p:stCondLst>
                                            <p:cond delay="0"/>
                                          </p:stCondLst>
                                        </p:cTn>
                                        <p:tgtEl>
                                          <p:spTgt spid="86"/>
                                        </p:tgtEl>
                                        <p:attrNameLst>
                                          <p:attrName>style.visibility</p:attrName>
                                        </p:attrNameLst>
                                      </p:cBhvr>
                                      <p:to>
                                        <p:strVal val="visible"/>
                                      </p:to>
                                    </p:set>
                                    <p:animEffect transition="in" filter="barn(inVertical)">
                                      <p:cBhvr>
                                        <p:cTn id="202" dur="500"/>
                                        <p:tgtEl>
                                          <p:spTgt spid="86"/>
                                        </p:tgtEl>
                                      </p:cBhvr>
                                    </p:animEffect>
                                  </p:childTnLst>
                                </p:cTn>
                              </p:par>
                              <p:par>
                                <p:cTn id="203" presetID="16" presetClass="entr" presetSubtype="21" fill="hold" nodeType="withEffect">
                                  <p:stCondLst>
                                    <p:cond delay="0"/>
                                  </p:stCondLst>
                                  <p:childTnLst>
                                    <p:set>
                                      <p:cBhvr>
                                        <p:cTn id="204" dur="1" fill="hold">
                                          <p:stCondLst>
                                            <p:cond delay="0"/>
                                          </p:stCondLst>
                                        </p:cTn>
                                        <p:tgtEl>
                                          <p:spTgt spid="85"/>
                                        </p:tgtEl>
                                        <p:attrNameLst>
                                          <p:attrName>style.visibility</p:attrName>
                                        </p:attrNameLst>
                                      </p:cBhvr>
                                      <p:to>
                                        <p:strVal val="visible"/>
                                      </p:to>
                                    </p:set>
                                    <p:animEffect transition="in" filter="barn(inVertical)">
                                      <p:cBhvr>
                                        <p:cTn id="205" dur="500"/>
                                        <p:tgtEl>
                                          <p:spTgt spid="85"/>
                                        </p:tgtEl>
                                      </p:cBhvr>
                                    </p:animEffect>
                                  </p:childTnLst>
                                </p:cTn>
                              </p:par>
                              <p:par>
                                <p:cTn id="206" presetID="16" presetClass="entr" presetSubtype="21" fill="hold" nodeType="withEffect">
                                  <p:stCondLst>
                                    <p:cond delay="0"/>
                                  </p:stCondLst>
                                  <p:childTnLst>
                                    <p:set>
                                      <p:cBhvr>
                                        <p:cTn id="207" dur="1" fill="hold">
                                          <p:stCondLst>
                                            <p:cond delay="0"/>
                                          </p:stCondLst>
                                        </p:cTn>
                                        <p:tgtEl>
                                          <p:spTgt spid="90"/>
                                        </p:tgtEl>
                                        <p:attrNameLst>
                                          <p:attrName>style.visibility</p:attrName>
                                        </p:attrNameLst>
                                      </p:cBhvr>
                                      <p:to>
                                        <p:strVal val="visible"/>
                                      </p:to>
                                    </p:set>
                                    <p:animEffect transition="in" filter="barn(inVertical)">
                                      <p:cBhvr>
                                        <p:cTn id="208" dur="500"/>
                                        <p:tgtEl>
                                          <p:spTgt spid="90"/>
                                        </p:tgtEl>
                                      </p:cBhvr>
                                    </p:animEffect>
                                  </p:childTnLst>
                                </p:cTn>
                              </p:par>
                              <p:par>
                                <p:cTn id="209" presetID="16" presetClass="entr" presetSubtype="21" fill="hold" nodeType="withEffect">
                                  <p:stCondLst>
                                    <p:cond delay="0"/>
                                  </p:stCondLst>
                                  <p:childTnLst>
                                    <p:set>
                                      <p:cBhvr>
                                        <p:cTn id="210" dur="1" fill="hold">
                                          <p:stCondLst>
                                            <p:cond delay="0"/>
                                          </p:stCondLst>
                                        </p:cTn>
                                        <p:tgtEl>
                                          <p:spTgt spid="88"/>
                                        </p:tgtEl>
                                        <p:attrNameLst>
                                          <p:attrName>style.visibility</p:attrName>
                                        </p:attrNameLst>
                                      </p:cBhvr>
                                      <p:to>
                                        <p:strVal val="visible"/>
                                      </p:to>
                                    </p:set>
                                    <p:animEffect transition="in" filter="barn(inVertical)">
                                      <p:cBhvr>
                                        <p:cTn id="211" dur="500"/>
                                        <p:tgtEl>
                                          <p:spTgt spid="88"/>
                                        </p:tgtEl>
                                      </p:cBhvr>
                                    </p:animEffect>
                                  </p:childTnLst>
                                </p:cTn>
                              </p:par>
                            </p:childTnLst>
                          </p:cTn>
                        </p:par>
                      </p:childTnLst>
                    </p:cTn>
                  </p:par>
                  <p:par>
                    <p:cTn id="212" fill="hold">
                      <p:stCondLst>
                        <p:cond delay="indefinite"/>
                      </p:stCondLst>
                      <p:childTnLst>
                        <p:par>
                          <p:cTn id="213" fill="hold">
                            <p:stCondLst>
                              <p:cond delay="0"/>
                            </p:stCondLst>
                            <p:childTnLst>
                              <p:par>
                                <p:cTn id="214" presetID="42" presetClass="entr" presetSubtype="0" fill="hold" grpId="0" nodeType="clickEffect">
                                  <p:stCondLst>
                                    <p:cond delay="0"/>
                                  </p:stCondLst>
                                  <p:childTnLst>
                                    <p:set>
                                      <p:cBhvr>
                                        <p:cTn id="215" dur="1" fill="hold">
                                          <p:stCondLst>
                                            <p:cond delay="0"/>
                                          </p:stCondLst>
                                        </p:cTn>
                                        <p:tgtEl>
                                          <p:spTgt spid="61"/>
                                        </p:tgtEl>
                                        <p:attrNameLst>
                                          <p:attrName>style.visibility</p:attrName>
                                        </p:attrNameLst>
                                      </p:cBhvr>
                                      <p:to>
                                        <p:strVal val="visible"/>
                                      </p:to>
                                    </p:set>
                                    <p:animEffect transition="in" filter="fade">
                                      <p:cBhvr>
                                        <p:cTn id="216" dur="1000"/>
                                        <p:tgtEl>
                                          <p:spTgt spid="61"/>
                                        </p:tgtEl>
                                      </p:cBhvr>
                                    </p:animEffect>
                                    <p:anim calcmode="lin" valueType="num">
                                      <p:cBhvr>
                                        <p:cTn id="217" dur="1000" fill="hold"/>
                                        <p:tgtEl>
                                          <p:spTgt spid="61"/>
                                        </p:tgtEl>
                                        <p:attrNameLst>
                                          <p:attrName>ppt_x</p:attrName>
                                        </p:attrNameLst>
                                      </p:cBhvr>
                                      <p:tavLst>
                                        <p:tav tm="0">
                                          <p:val>
                                            <p:strVal val="#ppt_x"/>
                                          </p:val>
                                        </p:tav>
                                        <p:tav tm="100000">
                                          <p:val>
                                            <p:strVal val="#ppt_x"/>
                                          </p:val>
                                        </p:tav>
                                      </p:tavLst>
                                    </p:anim>
                                    <p:anim calcmode="lin" valueType="num">
                                      <p:cBhvr>
                                        <p:cTn id="218" dur="1000" fill="hold"/>
                                        <p:tgtEl>
                                          <p:spTgt spid="61"/>
                                        </p:tgtEl>
                                        <p:attrNameLst>
                                          <p:attrName>ppt_y</p:attrName>
                                        </p:attrNameLst>
                                      </p:cBhvr>
                                      <p:tavLst>
                                        <p:tav tm="0">
                                          <p:val>
                                            <p:strVal val="#ppt_y+.1"/>
                                          </p:val>
                                        </p:tav>
                                        <p:tav tm="100000">
                                          <p:val>
                                            <p:strVal val="#ppt_y"/>
                                          </p:val>
                                        </p:tav>
                                      </p:tavLst>
                                    </p:anim>
                                  </p:childTnLst>
                                </p:cTn>
                              </p:par>
                              <p:par>
                                <p:cTn id="219" presetID="42" presetClass="entr" presetSubtype="0" fill="hold" grpId="0" nodeType="withEffect">
                                  <p:stCondLst>
                                    <p:cond delay="0"/>
                                  </p:stCondLst>
                                  <p:childTnLst>
                                    <p:set>
                                      <p:cBhvr>
                                        <p:cTn id="220" dur="1" fill="hold">
                                          <p:stCondLst>
                                            <p:cond delay="0"/>
                                          </p:stCondLst>
                                        </p:cTn>
                                        <p:tgtEl>
                                          <p:spTgt spid="62"/>
                                        </p:tgtEl>
                                        <p:attrNameLst>
                                          <p:attrName>style.visibility</p:attrName>
                                        </p:attrNameLst>
                                      </p:cBhvr>
                                      <p:to>
                                        <p:strVal val="visible"/>
                                      </p:to>
                                    </p:set>
                                    <p:animEffect transition="in" filter="fade">
                                      <p:cBhvr>
                                        <p:cTn id="221" dur="1000"/>
                                        <p:tgtEl>
                                          <p:spTgt spid="62"/>
                                        </p:tgtEl>
                                      </p:cBhvr>
                                    </p:animEffect>
                                    <p:anim calcmode="lin" valueType="num">
                                      <p:cBhvr>
                                        <p:cTn id="222" dur="1000" fill="hold"/>
                                        <p:tgtEl>
                                          <p:spTgt spid="62"/>
                                        </p:tgtEl>
                                        <p:attrNameLst>
                                          <p:attrName>ppt_x</p:attrName>
                                        </p:attrNameLst>
                                      </p:cBhvr>
                                      <p:tavLst>
                                        <p:tav tm="0">
                                          <p:val>
                                            <p:strVal val="#ppt_x"/>
                                          </p:val>
                                        </p:tav>
                                        <p:tav tm="100000">
                                          <p:val>
                                            <p:strVal val="#ppt_x"/>
                                          </p:val>
                                        </p:tav>
                                      </p:tavLst>
                                    </p:anim>
                                    <p:anim calcmode="lin" valueType="num">
                                      <p:cBhvr>
                                        <p:cTn id="223" dur="1000" fill="hold"/>
                                        <p:tgtEl>
                                          <p:spTgt spid="62"/>
                                        </p:tgtEl>
                                        <p:attrNameLst>
                                          <p:attrName>ppt_y</p:attrName>
                                        </p:attrNameLst>
                                      </p:cBhvr>
                                      <p:tavLst>
                                        <p:tav tm="0">
                                          <p:val>
                                            <p:strVal val="#ppt_y+.1"/>
                                          </p:val>
                                        </p:tav>
                                        <p:tav tm="100000">
                                          <p:val>
                                            <p:strVal val="#ppt_y"/>
                                          </p:val>
                                        </p:tav>
                                      </p:tavLst>
                                    </p:anim>
                                  </p:childTnLst>
                                </p:cTn>
                              </p:par>
                              <p:par>
                                <p:cTn id="224" presetID="42" presetClass="entr" presetSubtype="0" fill="hold" grpId="0" nodeType="withEffect">
                                  <p:stCondLst>
                                    <p:cond delay="0"/>
                                  </p:stCondLst>
                                  <p:childTnLst>
                                    <p:set>
                                      <p:cBhvr>
                                        <p:cTn id="225" dur="1" fill="hold">
                                          <p:stCondLst>
                                            <p:cond delay="0"/>
                                          </p:stCondLst>
                                        </p:cTn>
                                        <p:tgtEl>
                                          <p:spTgt spid="63"/>
                                        </p:tgtEl>
                                        <p:attrNameLst>
                                          <p:attrName>style.visibility</p:attrName>
                                        </p:attrNameLst>
                                      </p:cBhvr>
                                      <p:to>
                                        <p:strVal val="visible"/>
                                      </p:to>
                                    </p:set>
                                    <p:animEffect transition="in" filter="fade">
                                      <p:cBhvr>
                                        <p:cTn id="226" dur="1000"/>
                                        <p:tgtEl>
                                          <p:spTgt spid="63"/>
                                        </p:tgtEl>
                                      </p:cBhvr>
                                    </p:animEffect>
                                    <p:anim calcmode="lin" valueType="num">
                                      <p:cBhvr>
                                        <p:cTn id="227" dur="1000" fill="hold"/>
                                        <p:tgtEl>
                                          <p:spTgt spid="63"/>
                                        </p:tgtEl>
                                        <p:attrNameLst>
                                          <p:attrName>ppt_x</p:attrName>
                                        </p:attrNameLst>
                                      </p:cBhvr>
                                      <p:tavLst>
                                        <p:tav tm="0">
                                          <p:val>
                                            <p:strVal val="#ppt_x"/>
                                          </p:val>
                                        </p:tav>
                                        <p:tav tm="100000">
                                          <p:val>
                                            <p:strVal val="#ppt_x"/>
                                          </p:val>
                                        </p:tav>
                                      </p:tavLst>
                                    </p:anim>
                                    <p:anim calcmode="lin" valueType="num">
                                      <p:cBhvr>
                                        <p:cTn id="228" dur="1000" fill="hold"/>
                                        <p:tgtEl>
                                          <p:spTgt spid="63"/>
                                        </p:tgtEl>
                                        <p:attrNameLst>
                                          <p:attrName>ppt_y</p:attrName>
                                        </p:attrNameLst>
                                      </p:cBhvr>
                                      <p:tavLst>
                                        <p:tav tm="0">
                                          <p:val>
                                            <p:strVal val="#ppt_y+.1"/>
                                          </p:val>
                                        </p:tav>
                                        <p:tav tm="100000">
                                          <p:val>
                                            <p:strVal val="#ppt_y"/>
                                          </p:val>
                                        </p:tav>
                                      </p:tavLst>
                                    </p:anim>
                                  </p:childTnLst>
                                </p:cTn>
                              </p:par>
                              <p:par>
                                <p:cTn id="229" presetID="42" presetClass="entr" presetSubtype="0" fill="hold" grpId="0" nodeType="withEffect">
                                  <p:stCondLst>
                                    <p:cond delay="0"/>
                                  </p:stCondLst>
                                  <p:childTnLst>
                                    <p:set>
                                      <p:cBhvr>
                                        <p:cTn id="230" dur="1" fill="hold">
                                          <p:stCondLst>
                                            <p:cond delay="0"/>
                                          </p:stCondLst>
                                        </p:cTn>
                                        <p:tgtEl>
                                          <p:spTgt spid="66"/>
                                        </p:tgtEl>
                                        <p:attrNameLst>
                                          <p:attrName>style.visibility</p:attrName>
                                        </p:attrNameLst>
                                      </p:cBhvr>
                                      <p:to>
                                        <p:strVal val="visible"/>
                                      </p:to>
                                    </p:set>
                                    <p:animEffect transition="in" filter="fade">
                                      <p:cBhvr>
                                        <p:cTn id="231" dur="1000"/>
                                        <p:tgtEl>
                                          <p:spTgt spid="66"/>
                                        </p:tgtEl>
                                      </p:cBhvr>
                                    </p:animEffect>
                                    <p:anim calcmode="lin" valueType="num">
                                      <p:cBhvr>
                                        <p:cTn id="232" dur="1000" fill="hold"/>
                                        <p:tgtEl>
                                          <p:spTgt spid="66"/>
                                        </p:tgtEl>
                                        <p:attrNameLst>
                                          <p:attrName>ppt_x</p:attrName>
                                        </p:attrNameLst>
                                      </p:cBhvr>
                                      <p:tavLst>
                                        <p:tav tm="0">
                                          <p:val>
                                            <p:strVal val="#ppt_x"/>
                                          </p:val>
                                        </p:tav>
                                        <p:tav tm="100000">
                                          <p:val>
                                            <p:strVal val="#ppt_x"/>
                                          </p:val>
                                        </p:tav>
                                      </p:tavLst>
                                    </p:anim>
                                    <p:anim calcmode="lin" valueType="num">
                                      <p:cBhvr>
                                        <p:cTn id="233" dur="1000" fill="hold"/>
                                        <p:tgtEl>
                                          <p:spTgt spid="66"/>
                                        </p:tgtEl>
                                        <p:attrNameLst>
                                          <p:attrName>ppt_y</p:attrName>
                                        </p:attrNameLst>
                                      </p:cBhvr>
                                      <p:tavLst>
                                        <p:tav tm="0">
                                          <p:val>
                                            <p:strVal val="#ppt_y+.1"/>
                                          </p:val>
                                        </p:tav>
                                        <p:tav tm="100000">
                                          <p:val>
                                            <p:strVal val="#ppt_y"/>
                                          </p:val>
                                        </p:tav>
                                      </p:tavLst>
                                    </p:anim>
                                  </p:childTnLst>
                                </p:cTn>
                              </p:par>
                              <p:par>
                                <p:cTn id="234" presetID="42" presetClass="entr" presetSubtype="0" fill="hold" grpId="0" nodeType="withEffect">
                                  <p:stCondLst>
                                    <p:cond delay="0"/>
                                  </p:stCondLst>
                                  <p:childTnLst>
                                    <p:set>
                                      <p:cBhvr>
                                        <p:cTn id="235" dur="1" fill="hold">
                                          <p:stCondLst>
                                            <p:cond delay="0"/>
                                          </p:stCondLst>
                                        </p:cTn>
                                        <p:tgtEl>
                                          <p:spTgt spid="65"/>
                                        </p:tgtEl>
                                        <p:attrNameLst>
                                          <p:attrName>style.visibility</p:attrName>
                                        </p:attrNameLst>
                                      </p:cBhvr>
                                      <p:to>
                                        <p:strVal val="visible"/>
                                      </p:to>
                                    </p:set>
                                    <p:animEffect transition="in" filter="fade">
                                      <p:cBhvr>
                                        <p:cTn id="236" dur="1000"/>
                                        <p:tgtEl>
                                          <p:spTgt spid="65"/>
                                        </p:tgtEl>
                                      </p:cBhvr>
                                    </p:animEffect>
                                    <p:anim calcmode="lin" valueType="num">
                                      <p:cBhvr>
                                        <p:cTn id="237" dur="1000" fill="hold"/>
                                        <p:tgtEl>
                                          <p:spTgt spid="65"/>
                                        </p:tgtEl>
                                        <p:attrNameLst>
                                          <p:attrName>ppt_x</p:attrName>
                                        </p:attrNameLst>
                                      </p:cBhvr>
                                      <p:tavLst>
                                        <p:tav tm="0">
                                          <p:val>
                                            <p:strVal val="#ppt_x"/>
                                          </p:val>
                                        </p:tav>
                                        <p:tav tm="100000">
                                          <p:val>
                                            <p:strVal val="#ppt_x"/>
                                          </p:val>
                                        </p:tav>
                                      </p:tavLst>
                                    </p:anim>
                                    <p:anim calcmode="lin" valueType="num">
                                      <p:cBhvr>
                                        <p:cTn id="238" dur="1000" fill="hold"/>
                                        <p:tgtEl>
                                          <p:spTgt spid="65"/>
                                        </p:tgtEl>
                                        <p:attrNameLst>
                                          <p:attrName>ppt_y</p:attrName>
                                        </p:attrNameLst>
                                      </p:cBhvr>
                                      <p:tavLst>
                                        <p:tav tm="0">
                                          <p:val>
                                            <p:strVal val="#ppt_y+.1"/>
                                          </p:val>
                                        </p:tav>
                                        <p:tav tm="100000">
                                          <p:val>
                                            <p:strVal val="#ppt_y"/>
                                          </p:val>
                                        </p:tav>
                                      </p:tavLst>
                                    </p:anim>
                                  </p:childTnLst>
                                </p:cTn>
                              </p:par>
                              <p:par>
                                <p:cTn id="239" presetID="42" presetClass="entr" presetSubtype="0" fill="hold" grpId="0" nodeType="withEffect">
                                  <p:stCondLst>
                                    <p:cond delay="0"/>
                                  </p:stCondLst>
                                  <p:childTnLst>
                                    <p:set>
                                      <p:cBhvr>
                                        <p:cTn id="240" dur="1" fill="hold">
                                          <p:stCondLst>
                                            <p:cond delay="0"/>
                                          </p:stCondLst>
                                        </p:cTn>
                                        <p:tgtEl>
                                          <p:spTgt spid="64"/>
                                        </p:tgtEl>
                                        <p:attrNameLst>
                                          <p:attrName>style.visibility</p:attrName>
                                        </p:attrNameLst>
                                      </p:cBhvr>
                                      <p:to>
                                        <p:strVal val="visible"/>
                                      </p:to>
                                    </p:set>
                                    <p:animEffect transition="in" filter="fade">
                                      <p:cBhvr>
                                        <p:cTn id="241" dur="1000"/>
                                        <p:tgtEl>
                                          <p:spTgt spid="64"/>
                                        </p:tgtEl>
                                      </p:cBhvr>
                                    </p:animEffect>
                                    <p:anim calcmode="lin" valueType="num">
                                      <p:cBhvr>
                                        <p:cTn id="242" dur="1000" fill="hold"/>
                                        <p:tgtEl>
                                          <p:spTgt spid="64"/>
                                        </p:tgtEl>
                                        <p:attrNameLst>
                                          <p:attrName>ppt_x</p:attrName>
                                        </p:attrNameLst>
                                      </p:cBhvr>
                                      <p:tavLst>
                                        <p:tav tm="0">
                                          <p:val>
                                            <p:strVal val="#ppt_x"/>
                                          </p:val>
                                        </p:tav>
                                        <p:tav tm="100000">
                                          <p:val>
                                            <p:strVal val="#ppt_x"/>
                                          </p:val>
                                        </p:tav>
                                      </p:tavLst>
                                    </p:anim>
                                    <p:anim calcmode="lin" valueType="num">
                                      <p:cBhvr>
                                        <p:cTn id="243" dur="1000" fill="hold"/>
                                        <p:tgtEl>
                                          <p:spTgt spid="6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p:bldP spid="62" grpId="0"/>
      <p:bldP spid="63" grpId="0"/>
      <p:bldP spid="64" grpId="0"/>
      <p:bldP spid="65" grpId="0"/>
      <p:bldP spid="66" grpId="0"/>
      <p:bldP spid="26" grpId="0" animBg="1"/>
      <p:bldP spid="33" grpId="0" animBg="1"/>
      <p:bldP spid="34" grpId="0" animBg="1"/>
      <p:bldP spid="35" grpId="0" animBg="1"/>
      <p:bldP spid="36" grpId="0" animBg="1"/>
      <p:bldP spid="37" grpId="0" animBg="1"/>
      <p:bldP spid="38" grpId="0" animBg="1"/>
      <p:bldP spid="39" grpId="0" animBg="1"/>
      <p:bldP spid="41" grpId="0" animBg="1"/>
      <p:bldP spid="43" grpId="0" animBg="1"/>
      <p:bldP spid="44" grpId="0" animBg="1"/>
      <p:bldP spid="45" grpId="0" animBg="1"/>
      <p:bldP spid="47" grpId="0" animBg="1"/>
      <p:bldP spid="49" grpId="0" animBg="1"/>
      <p:bldP spid="51" grpId="0" animBg="1"/>
      <p:bldP spid="52" grpId="0" animBg="1"/>
      <p:bldP spid="53" grpId="0" animBg="1"/>
      <p:bldP spid="73" grpId="0" animBg="1"/>
      <p:bldP spid="72" grpId="0" animBg="1"/>
      <p:bldP spid="74" grpId="0" animBg="1"/>
      <p:bldP spid="60" grpId="0" animBg="1"/>
      <p:bldP spid="75" grpId="0" animBg="1"/>
      <p:bldP spid="56" grpId="0" animBg="1"/>
      <p:bldP spid="76" grpId="0" animBg="1"/>
      <p:bldP spid="54" grpId="0" animBg="1"/>
      <p:bldP spid="77" grpId="0" animBg="1"/>
      <p:bldP spid="57" grpId="0" animBg="1"/>
      <p:bldP spid="78" grpId="0" animBg="1"/>
      <p:bldP spid="58" grpId="0" animBg="1"/>
      <p:bldP spid="79" grpId="0" animBg="1"/>
      <p:bldP spid="59" grpId="0" animBg="1"/>
    </p:bldLst>
  </p:timing>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81" name="组合 180"/>
          <p:cNvGrpSpPr/>
          <p:nvPr/>
        </p:nvGrpSpPr>
        <p:grpSpPr>
          <a:xfrm>
            <a:off x="6627692" y="4521620"/>
            <a:ext cx="1394822" cy="1394822"/>
            <a:chOff x="6599117" y="4521620"/>
            <a:chExt cx="1394822" cy="1394822"/>
          </a:xfrm>
        </p:grpSpPr>
        <p:sp>
          <p:nvSpPr>
            <p:cNvPr id="104" name="椭圆 103"/>
            <p:cNvSpPr/>
            <p:nvPr/>
          </p:nvSpPr>
          <p:spPr>
            <a:xfrm>
              <a:off x="6599117" y="4521620"/>
              <a:ext cx="1394822" cy="1394822"/>
            </a:xfrm>
            <a:prstGeom prst="ellipse">
              <a:avLst/>
            </a:prstGeom>
            <a:solidFill>
              <a:srgbClr val="FBFBFB"/>
            </a:solidFill>
            <a:ln>
              <a:noFill/>
            </a:ln>
            <a:effectLst>
              <a:outerShdw blurRad="177800" dist="139700" dir="2700000" sx="96000" sy="96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endParaRPr>
            </a:p>
          </p:txBody>
        </p:sp>
        <p:sp>
          <p:nvSpPr>
            <p:cNvPr id="105" name="椭圆 104"/>
            <p:cNvSpPr/>
            <p:nvPr/>
          </p:nvSpPr>
          <p:spPr>
            <a:xfrm>
              <a:off x="6847043" y="4769546"/>
              <a:ext cx="898969" cy="898969"/>
            </a:xfrm>
            <a:prstGeom prst="ellipse">
              <a:avLst/>
            </a:prstGeom>
            <a:solidFill>
              <a:srgbClr val="FBFBFB"/>
            </a:solidFill>
            <a:ln>
              <a:noFill/>
            </a:ln>
            <a:effectLst>
              <a:innerShdw blurRad="165100" dist="63500" dir="2700000">
                <a:schemeClr val="bg1">
                  <a:lumMod val="50000"/>
                  <a:alpha val="1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endParaRPr>
            </a:p>
          </p:txBody>
        </p:sp>
        <p:sp>
          <p:nvSpPr>
            <p:cNvPr id="106" name="等腰三角形 105"/>
            <p:cNvSpPr/>
            <p:nvPr/>
          </p:nvSpPr>
          <p:spPr>
            <a:xfrm rot="27180000">
              <a:off x="7787429" y="5193760"/>
              <a:ext cx="95480" cy="82311"/>
            </a:xfrm>
            <a:prstGeom prst="triangle">
              <a:avLst/>
            </a:prstGeom>
            <a:solidFill>
              <a:schemeClr val="bg1">
                <a:lumMod val="75000"/>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endParaRPr>
            </a:p>
          </p:txBody>
        </p:sp>
        <p:sp>
          <p:nvSpPr>
            <p:cNvPr id="107" name="等腰三角形 106"/>
            <p:cNvSpPr/>
            <p:nvPr/>
          </p:nvSpPr>
          <p:spPr>
            <a:xfrm rot="28620000">
              <a:off x="7730023" y="5408003"/>
              <a:ext cx="95480" cy="82311"/>
            </a:xfrm>
            <a:prstGeom prst="triangle">
              <a:avLst/>
            </a:prstGeom>
            <a:solidFill>
              <a:schemeClr val="bg1">
                <a:lumMod val="75000"/>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endParaRPr>
            </a:p>
          </p:txBody>
        </p:sp>
        <p:sp>
          <p:nvSpPr>
            <p:cNvPr id="108" name="等腰三角形 107"/>
            <p:cNvSpPr/>
            <p:nvPr/>
          </p:nvSpPr>
          <p:spPr>
            <a:xfrm rot="30060000">
              <a:off x="7590440" y="5580374"/>
              <a:ext cx="95480" cy="82311"/>
            </a:xfrm>
            <a:prstGeom prst="triangle">
              <a:avLst/>
            </a:prstGeom>
            <a:solidFill>
              <a:schemeClr val="bg1">
                <a:lumMod val="75000"/>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endParaRPr>
            </a:p>
          </p:txBody>
        </p:sp>
        <p:sp>
          <p:nvSpPr>
            <p:cNvPr id="109" name="等腰三角形 108"/>
            <p:cNvSpPr/>
            <p:nvPr/>
          </p:nvSpPr>
          <p:spPr>
            <a:xfrm rot="31500000">
              <a:off x="7392814" y="5681070"/>
              <a:ext cx="95480" cy="82311"/>
            </a:xfrm>
            <a:prstGeom prst="triangle">
              <a:avLst/>
            </a:prstGeom>
            <a:solidFill>
              <a:schemeClr val="bg1">
                <a:lumMod val="75000"/>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endParaRPr>
            </a:p>
          </p:txBody>
        </p:sp>
        <p:sp>
          <p:nvSpPr>
            <p:cNvPr id="110" name="等腰三角形 109"/>
            <p:cNvSpPr/>
            <p:nvPr/>
          </p:nvSpPr>
          <p:spPr>
            <a:xfrm rot="32940000">
              <a:off x="7171318" y="5692677"/>
              <a:ext cx="95480" cy="82311"/>
            </a:xfrm>
            <a:prstGeom prst="triangle">
              <a:avLst/>
            </a:prstGeom>
            <a:solidFill>
              <a:schemeClr val="bg1">
                <a:lumMod val="75000"/>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endParaRPr>
            </a:p>
          </p:txBody>
        </p:sp>
        <p:sp>
          <p:nvSpPr>
            <p:cNvPr id="111" name="等腰三角形 110"/>
            <p:cNvSpPr/>
            <p:nvPr/>
          </p:nvSpPr>
          <p:spPr>
            <a:xfrm rot="34380000">
              <a:off x="6964249" y="5613191"/>
              <a:ext cx="95480" cy="82311"/>
            </a:xfrm>
            <a:prstGeom prst="triangle">
              <a:avLst/>
            </a:prstGeom>
            <a:solidFill>
              <a:schemeClr val="bg1">
                <a:lumMod val="75000"/>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endParaRPr>
            </a:p>
          </p:txBody>
        </p:sp>
        <p:sp>
          <p:nvSpPr>
            <p:cNvPr id="112" name="等腰三角形 111"/>
            <p:cNvSpPr/>
            <p:nvPr/>
          </p:nvSpPr>
          <p:spPr>
            <a:xfrm rot="35820000">
              <a:off x="6807413" y="5456355"/>
              <a:ext cx="95480" cy="82311"/>
            </a:xfrm>
            <a:prstGeom prst="triangle">
              <a:avLst/>
            </a:prstGeom>
            <a:solidFill>
              <a:schemeClr val="bg1">
                <a:lumMod val="75000"/>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endParaRPr>
            </a:p>
          </p:txBody>
        </p:sp>
        <p:sp>
          <p:nvSpPr>
            <p:cNvPr id="113" name="等腰三角形 112"/>
            <p:cNvSpPr/>
            <p:nvPr/>
          </p:nvSpPr>
          <p:spPr>
            <a:xfrm rot="37260000">
              <a:off x="6727927" y="5249287"/>
              <a:ext cx="95480" cy="82311"/>
            </a:xfrm>
            <a:prstGeom prst="triangle">
              <a:avLst/>
            </a:prstGeom>
            <a:solidFill>
              <a:schemeClr val="bg1">
                <a:lumMod val="75000"/>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endParaRPr>
            </a:p>
          </p:txBody>
        </p:sp>
        <p:sp>
          <p:nvSpPr>
            <p:cNvPr id="114" name="等腰三角形 113"/>
            <p:cNvSpPr/>
            <p:nvPr/>
          </p:nvSpPr>
          <p:spPr>
            <a:xfrm rot="38700000">
              <a:off x="6739535" y="5027790"/>
              <a:ext cx="95480" cy="82311"/>
            </a:xfrm>
            <a:prstGeom prst="triangle">
              <a:avLst/>
            </a:prstGeom>
            <a:solidFill>
              <a:schemeClr val="bg1">
                <a:lumMod val="75000"/>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endParaRPr>
            </a:p>
          </p:txBody>
        </p:sp>
        <p:sp>
          <p:nvSpPr>
            <p:cNvPr id="115" name="等腰三角形 114"/>
            <p:cNvSpPr/>
            <p:nvPr/>
          </p:nvSpPr>
          <p:spPr>
            <a:xfrm rot="40140000">
              <a:off x="6840231" y="4830165"/>
              <a:ext cx="95480" cy="82311"/>
            </a:xfrm>
            <a:prstGeom prst="triangle">
              <a:avLst/>
            </a:prstGeom>
            <a:solidFill>
              <a:schemeClr val="bg1">
                <a:lumMod val="75000"/>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endParaRPr>
            </a:p>
          </p:txBody>
        </p:sp>
        <p:sp>
          <p:nvSpPr>
            <p:cNvPr id="116" name="等腰三角形 115"/>
            <p:cNvSpPr/>
            <p:nvPr/>
          </p:nvSpPr>
          <p:spPr>
            <a:xfrm rot="41580000">
              <a:off x="7012601" y="4690582"/>
              <a:ext cx="95480" cy="82311"/>
            </a:xfrm>
            <a:prstGeom prst="triangle">
              <a:avLst/>
            </a:prstGeom>
            <a:solidFill>
              <a:schemeClr val="bg1">
                <a:lumMod val="75000"/>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endParaRPr>
            </a:p>
          </p:txBody>
        </p:sp>
        <p:grpSp>
          <p:nvGrpSpPr>
            <p:cNvPr id="174" name="组合 173"/>
            <p:cNvGrpSpPr/>
            <p:nvPr/>
          </p:nvGrpSpPr>
          <p:grpSpPr>
            <a:xfrm>
              <a:off x="7018115" y="4943986"/>
              <a:ext cx="540186" cy="540186"/>
              <a:chOff x="7791318" y="938131"/>
              <a:chExt cx="800202" cy="800201"/>
            </a:xfrm>
          </p:grpSpPr>
          <p:sp>
            <p:nvSpPr>
              <p:cNvPr id="164" name="Freeform 169"/>
              <p:cNvSpPr>
                <a:spLocks noEditPoints="1"/>
              </p:cNvSpPr>
              <p:nvPr/>
            </p:nvSpPr>
            <p:spPr bwMode="auto">
              <a:xfrm>
                <a:off x="8206599" y="1094268"/>
                <a:ext cx="384921" cy="582261"/>
              </a:xfrm>
              <a:custGeom>
                <a:avLst/>
                <a:gdLst>
                  <a:gd name="T0" fmla="*/ 118 w 150"/>
                  <a:gd name="T1" fmla="*/ 0 h 227"/>
                  <a:gd name="T2" fmla="*/ 0 w 150"/>
                  <a:gd name="T3" fmla="*/ 96 h 227"/>
                  <a:gd name="T4" fmla="*/ 76 w 150"/>
                  <a:gd name="T5" fmla="*/ 227 h 227"/>
                  <a:gd name="T6" fmla="*/ 150 w 150"/>
                  <a:gd name="T7" fmla="*/ 95 h 227"/>
                  <a:gd name="T8" fmla="*/ 118 w 150"/>
                  <a:gd name="T9" fmla="*/ 0 h 227"/>
                  <a:gd name="T10" fmla="*/ 80 w 150"/>
                  <a:gd name="T11" fmla="*/ 211 h 227"/>
                  <a:gd name="T12" fmla="*/ 15 w 150"/>
                  <a:gd name="T13" fmla="*/ 99 h 227"/>
                  <a:gd name="T14" fmla="*/ 115 w 150"/>
                  <a:gd name="T15" fmla="*/ 17 h 227"/>
                  <a:gd name="T16" fmla="*/ 138 w 150"/>
                  <a:gd name="T17" fmla="*/ 95 h 227"/>
                  <a:gd name="T18" fmla="*/ 80 w 150"/>
                  <a:gd name="T19" fmla="*/ 211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0" h="227">
                    <a:moveTo>
                      <a:pt x="118" y="0"/>
                    </a:moveTo>
                    <a:cubicBezTo>
                      <a:pt x="0" y="96"/>
                      <a:pt x="0" y="96"/>
                      <a:pt x="0" y="96"/>
                    </a:cubicBezTo>
                    <a:cubicBezTo>
                      <a:pt x="76" y="227"/>
                      <a:pt x="76" y="227"/>
                      <a:pt x="76" y="227"/>
                    </a:cubicBezTo>
                    <a:cubicBezTo>
                      <a:pt x="120" y="200"/>
                      <a:pt x="150" y="151"/>
                      <a:pt x="150" y="95"/>
                    </a:cubicBezTo>
                    <a:cubicBezTo>
                      <a:pt x="150" y="59"/>
                      <a:pt x="138" y="26"/>
                      <a:pt x="118" y="0"/>
                    </a:cubicBezTo>
                    <a:close/>
                    <a:moveTo>
                      <a:pt x="80" y="211"/>
                    </a:moveTo>
                    <a:cubicBezTo>
                      <a:pt x="15" y="99"/>
                      <a:pt x="15" y="99"/>
                      <a:pt x="15" y="99"/>
                    </a:cubicBezTo>
                    <a:cubicBezTo>
                      <a:pt x="115" y="17"/>
                      <a:pt x="115" y="17"/>
                      <a:pt x="115" y="17"/>
                    </a:cubicBezTo>
                    <a:cubicBezTo>
                      <a:pt x="130" y="40"/>
                      <a:pt x="138" y="67"/>
                      <a:pt x="138" y="95"/>
                    </a:cubicBezTo>
                    <a:cubicBezTo>
                      <a:pt x="138" y="141"/>
                      <a:pt x="117" y="184"/>
                      <a:pt x="80" y="211"/>
                    </a:cubicBezTo>
                    <a:close/>
                  </a:path>
                </a:pathLst>
              </a:custGeom>
              <a:solidFill>
                <a:srgbClr val="A6A6A6"/>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宋体" panose="02010600030101010101" pitchFamily="2" charset="-122"/>
                  <a:cs typeface="+mn-cs"/>
                </a:endParaRPr>
              </a:p>
            </p:txBody>
          </p:sp>
          <p:sp>
            <p:nvSpPr>
              <p:cNvPr id="165" name="Freeform 170"/>
              <p:cNvSpPr/>
              <p:nvPr/>
            </p:nvSpPr>
            <p:spPr bwMode="auto">
              <a:xfrm>
                <a:off x="7791318" y="938131"/>
                <a:ext cx="584429" cy="800201"/>
              </a:xfrm>
              <a:custGeom>
                <a:avLst/>
                <a:gdLst>
                  <a:gd name="T0" fmla="*/ 150 w 228"/>
                  <a:gd name="T1" fmla="*/ 158 h 312"/>
                  <a:gd name="T2" fmla="*/ 149 w 228"/>
                  <a:gd name="T3" fmla="*/ 157 h 312"/>
                  <a:gd name="T4" fmla="*/ 149 w 228"/>
                  <a:gd name="T5" fmla="*/ 156 h 312"/>
                  <a:gd name="T6" fmla="*/ 149 w 228"/>
                  <a:gd name="T7" fmla="*/ 0 h 312"/>
                  <a:gd name="T8" fmla="*/ 0 w 228"/>
                  <a:gd name="T9" fmla="*/ 156 h 312"/>
                  <a:gd name="T10" fmla="*/ 156 w 228"/>
                  <a:gd name="T11" fmla="*/ 312 h 312"/>
                  <a:gd name="T12" fmla="*/ 228 w 228"/>
                  <a:gd name="T13" fmla="*/ 294 h 312"/>
                  <a:gd name="T14" fmla="*/ 150 w 228"/>
                  <a:gd name="T15" fmla="*/ 159 h 312"/>
                  <a:gd name="T16" fmla="*/ 150 w 228"/>
                  <a:gd name="T17" fmla="*/ 158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8" h="312">
                    <a:moveTo>
                      <a:pt x="150" y="158"/>
                    </a:moveTo>
                    <a:cubicBezTo>
                      <a:pt x="150" y="158"/>
                      <a:pt x="150" y="157"/>
                      <a:pt x="149" y="157"/>
                    </a:cubicBezTo>
                    <a:cubicBezTo>
                      <a:pt x="149" y="157"/>
                      <a:pt x="149" y="156"/>
                      <a:pt x="149" y="156"/>
                    </a:cubicBezTo>
                    <a:cubicBezTo>
                      <a:pt x="149" y="0"/>
                      <a:pt x="149" y="0"/>
                      <a:pt x="149" y="0"/>
                    </a:cubicBezTo>
                    <a:cubicBezTo>
                      <a:pt x="66" y="3"/>
                      <a:pt x="0" y="72"/>
                      <a:pt x="0" y="156"/>
                    </a:cubicBezTo>
                    <a:cubicBezTo>
                      <a:pt x="0" y="242"/>
                      <a:pt x="69" y="312"/>
                      <a:pt x="156" y="312"/>
                    </a:cubicBezTo>
                    <a:cubicBezTo>
                      <a:pt x="182" y="312"/>
                      <a:pt x="207" y="305"/>
                      <a:pt x="228" y="294"/>
                    </a:cubicBezTo>
                    <a:cubicBezTo>
                      <a:pt x="150" y="159"/>
                      <a:pt x="150" y="159"/>
                      <a:pt x="150" y="159"/>
                    </a:cubicBezTo>
                    <a:cubicBezTo>
                      <a:pt x="150" y="158"/>
                      <a:pt x="150" y="158"/>
                      <a:pt x="150" y="158"/>
                    </a:cubicBezTo>
                    <a:close/>
                  </a:path>
                </a:pathLst>
              </a:custGeom>
              <a:solidFill>
                <a:schemeClr val="accent4"/>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宋体" panose="02010600030101010101" pitchFamily="2" charset="-122"/>
                  <a:cs typeface="+mn-cs"/>
                </a:endParaRPr>
              </a:p>
            </p:txBody>
          </p:sp>
          <p:sp>
            <p:nvSpPr>
              <p:cNvPr id="166" name="Freeform 171"/>
              <p:cNvSpPr/>
              <p:nvPr/>
            </p:nvSpPr>
            <p:spPr bwMode="auto">
              <a:xfrm>
                <a:off x="8201178" y="938131"/>
                <a:ext cx="13011" cy="9759"/>
              </a:xfrm>
              <a:custGeom>
                <a:avLst/>
                <a:gdLst>
                  <a:gd name="T0" fmla="*/ 0 w 5"/>
                  <a:gd name="T1" fmla="*/ 0 h 4"/>
                  <a:gd name="T2" fmla="*/ 0 w 5"/>
                  <a:gd name="T3" fmla="*/ 4 h 4"/>
                  <a:gd name="T4" fmla="*/ 5 w 5"/>
                  <a:gd name="T5" fmla="*/ 0 h 4"/>
                  <a:gd name="T6" fmla="*/ 0 w 5"/>
                  <a:gd name="T7" fmla="*/ 0 h 4"/>
                </a:gdLst>
                <a:ahLst/>
                <a:cxnLst>
                  <a:cxn ang="0">
                    <a:pos x="T0" y="T1"/>
                  </a:cxn>
                  <a:cxn ang="0">
                    <a:pos x="T2" y="T3"/>
                  </a:cxn>
                  <a:cxn ang="0">
                    <a:pos x="T4" y="T5"/>
                  </a:cxn>
                  <a:cxn ang="0">
                    <a:pos x="T6" y="T7"/>
                  </a:cxn>
                </a:cxnLst>
                <a:rect l="0" t="0" r="r" b="b"/>
                <a:pathLst>
                  <a:path w="5" h="4">
                    <a:moveTo>
                      <a:pt x="0" y="0"/>
                    </a:moveTo>
                    <a:cubicBezTo>
                      <a:pt x="0" y="4"/>
                      <a:pt x="0" y="4"/>
                      <a:pt x="0" y="4"/>
                    </a:cubicBezTo>
                    <a:cubicBezTo>
                      <a:pt x="5" y="0"/>
                      <a:pt x="5" y="0"/>
                      <a:pt x="5" y="0"/>
                    </a:cubicBezTo>
                    <a:cubicBezTo>
                      <a:pt x="3" y="0"/>
                      <a:pt x="2" y="0"/>
                      <a:pt x="0" y="0"/>
                    </a:cubicBezTo>
                    <a:close/>
                  </a:path>
                </a:pathLst>
              </a:custGeom>
              <a:solidFill>
                <a:srgbClr val="A6A6A6"/>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宋体" panose="02010600030101010101" pitchFamily="2" charset="-122"/>
                  <a:cs typeface="+mn-cs"/>
                </a:endParaRPr>
              </a:p>
            </p:txBody>
          </p:sp>
          <p:sp>
            <p:nvSpPr>
              <p:cNvPr id="167" name="Freeform 172"/>
              <p:cNvSpPr/>
              <p:nvPr/>
            </p:nvSpPr>
            <p:spPr bwMode="auto">
              <a:xfrm>
                <a:off x="8201178" y="940300"/>
                <a:ext cx="67226" cy="59636"/>
              </a:xfrm>
              <a:custGeom>
                <a:avLst/>
                <a:gdLst>
                  <a:gd name="T0" fmla="*/ 14 w 26"/>
                  <a:gd name="T1" fmla="*/ 0 h 23"/>
                  <a:gd name="T2" fmla="*/ 0 w 26"/>
                  <a:gd name="T3" fmla="*/ 11 h 23"/>
                  <a:gd name="T4" fmla="*/ 0 w 26"/>
                  <a:gd name="T5" fmla="*/ 23 h 23"/>
                  <a:gd name="T6" fmla="*/ 26 w 26"/>
                  <a:gd name="T7" fmla="*/ 2 h 23"/>
                  <a:gd name="T8" fmla="*/ 14 w 26"/>
                  <a:gd name="T9" fmla="*/ 0 h 23"/>
                </a:gdLst>
                <a:ahLst/>
                <a:cxnLst>
                  <a:cxn ang="0">
                    <a:pos x="T0" y="T1"/>
                  </a:cxn>
                  <a:cxn ang="0">
                    <a:pos x="T2" y="T3"/>
                  </a:cxn>
                  <a:cxn ang="0">
                    <a:pos x="T4" y="T5"/>
                  </a:cxn>
                  <a:cxn ang="0">
                    <a:pos x="T6" y="T7"/>
                  </a:cxn>
                  <a:cxn ang="0">
                    <a:pos x="T8" y="T9"/>
                  </a:cxn>
                </a:cxnLst>
                <a:rect l="0" t="0" r="r" b="b"/>
                <a:pathLst>
                  <a:path w="26" h="23">
                    <a:moveTo>
                      <a:pt x="14" y="0"/>
                    </a:moveTo>
                    <a:cubicBezTo>
                      <a:pt x="0" y="11"/>
                      <a:pt x="0" y="11"/>
                      <a:pt x="0" y="11"/>
                    </a:cubicBezTo>
                    <a:cubicBezTo>
                      <a:pt x="0" y="23"/>
                      <a:pt x="0" y="23"/>
                      <a:pt x="0" y="23"/>
                    </a:cubicBezTo>
                    <a:cubicBezTo>
                      <a:pt x="26" y="2"/>
                      <a:pt x="26" y="2"/>
                      <a:pt x="26" y="2"/>
                    </a:cubicBezTo>
                    <a:cubicBezTo>
                      <a:pt x="22" y="1"/>
                      <a:pt x="18" y="0"/>
                      <a:pt x="14" y="0"/>
                    </a:cubicBezTo>
                    <a:close/>
                  </a:path>
                </a:pathLst>
              </a:custGeom>
              <a:solidFill>
                <a:srgbClr val="A6A6A6"/>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宋体" panose="02010600030101010101" pitchFamily="2" charset="-122"/>
                  <a:cs typeface="+mn-cs"/>
                </a:endParaRPr>
              </a:p>
            </p:txBody>
          </p:sp>
          <p:sp>
            <p:nvSpPr>
              <p:cNvPr id="168" name="Freeform 173"/>
              <p:cNvSpPr/>
              <p:nvPr/>
            </p:nvSpPr>
            <p:spPr bwMode="auto">
              <a:xfrm>
                <a:off x="8201178" y="951142"/>
                <a:ext cx="114934" cy="99754"/>
              </a:xfrm>
              <a:custGeom>
                <a:avLst/>
                <a:gdLst>
                  <a:gd name="T0" fmla="*/ 35 w 45"/>
                  <a:gd name="T1" fmla="*/ 0 h 39"/>
                  <a:gd name="T2" fmla="*/ 0 w 45"/>
                  <a:gd name="T3" fmla="*/ 27 h 39"/>
                  <a:gd name="T4" fmla="*/ 0 w 45"/>
                  <a:gd name="T5" fmla="*/ 39 h 39"/>
                  <a:gd name="T6" fmla="*/ 45 w 45"/>
                  <a:gd name="T7" fmla="*/ 3 h 39"/>
                  <a:gd name="T8" fmla="*/ 35 w 45"/>
                  <a:gd name="T9" fmla="*/ 0 h 39"/>
                </a:gdLst>
                <a:ahLst/>
                <a:cxnLst>
                  <a:cxn ang="0">
                    <a:pos x="T0" y="T1"/>
                  </a:cxn>
                  <a:cxn ang="0">
                    <a:pos x="T2" y="T3"/>
                  </a:cxn>
                  <a:cxn ang="0">
                    <a:pos x="T4" y="T5"/>
                  </a:cxn>
                  <a:cxn ang="0">
                    <a:pos x="T6" y="T7"/>
                  </a:cxn>
                  <a:cxn ang="0">
                    <a:pos x="T8" y="T9"/>
                  </a:cxn>
                </a:cxnLst>
                <a:rect l="0" t="0" r="r" b="b"/>
                <a:pathLst>
                  <a:path w="45" h="39">
                    <a:moveTo>
                      <a:pt x="35" y="0"/>
                    </a:moveTo>
                    <a:cubicBezTo>
                      <a:pt x="0" y="27"/>
                      <a:pt x="0" y="27"/>
                      <a:pt x="0" y="27"/>
                    </a:cubicBezTo>
                    <a:cubicBezTo>
                      <a:pt x="0" y="39"/>
                      <a:pt x="0" y="39"/>
                      <a:pt x="0" y="39"/>
                    </a:cubicBezTo>
                    <a:cubicBezTo>
                      <a:pt x="45" y="3"/>
                      <a:pt x="45" y="3"/>
                      <a:pt x="45" y="3"/>
                    </a:cubicBezTo>
                    <a:cubicBezTo>
                      <a:pt x="42" y="2"/>
                      <a:pt x="38" y="1"/>
                      <a:pt x="35" y="0"/>
                    </a:cubicBezTo>
                    <a:close/>
                  </a:path>
                </a:pathLst>
              </a:custGeom>
              <a:solidFill>
                <a:srgbClr val="A6A6A6"/>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宋体" panose="02010600030101010101" pitchFamily="2" charset="-122"/>
                  <a:cs typeface="+mn-cs"/>
                </a:endParaRPr>
              </a:p>
            </p:txBody>
          </p:sp>
          <p:sp>
            <p:nvSpPr>
              <p:cNvPr id="169" name="Freeform 174"/>
              <p:cNvSpPr/>
              <p:nvPr/>
            </p:nvSpPr>
            <p:spPr bwMode="auto">
              <a:xfrm>
                <a:off x="8201178" y="964154"/>
                <a:ext cx="159390" cy="137704"/>
              </a:xfrm>
              <a:custGeom>
                <a:avLst/>
                <a:gdLst>
                  <a:gd name="T0" fmla="*/ 53 w 62"/>
                  <a:gd name="T1" fmla="*/ 0 h 54"/>
                  <a:gd name="T2" fmla="*/ 0 w 62"/>
                  <a:gd name="T3" fmla="*/ 43 h 54"/>
                  <a:gd name="T4" fmla="*/ 0 w 62"/>
                  <a:gd name="T5" fmla="*/ 54 h 54"/>
                  <a:gd name="T6" fmla="*/ 62 w 62"/>
                  <a:gd name="T7" fmla="*/ 4 h 54"/>
                  <a:gd name="T8" fmla="*/ 53 w 62"/>
                  <a:gd name="T9" fmla="*/ 0 h 54"/>
                </a:gdLst>
                <a:ahLst/>
                <a:cxnLst>
                  <a:cxn ang="0">
                    <a:pos x="T0" y="T1"/>
                  </a:cxn>
                  <a:cxn ang="0">
                    <a:pos x="T2" y="T3"/>
                  </a:cxn>
                  <a:cxn ang="0">
                    <a:pos x="T4" y="T5"/>
                  </a:cxn>
                  <a:cxn ang="0">
                    <a:pos x="T6" y="T7"/>
                  </a:cxn>
                  <a:cxn ang="0">
                    <a:pos x="T8" y="T9"/>
                  </a:cxn>
                </a:cxnLst>
                <a:rect l="0" t="0" r="r" b="b"/>
                <a:pathLst>
                  <a:path w="62" h="54">
                    <a:moveTo>
                      <a:pt x="53" y="0"/>
                    </a:moveTo>
                    <a:cubicBezTo>
                      <a:pt x="0" y="43"/>
                      <a:pt x="0" y="43"/>
                      <a:pt x="0" y="43"/>
                    </a:cubicBezTo>
                    <a:cubicBezTo>
                      <a:pt x="0" y="54"/>
                      <a:pt x="0" y="54"/>
                      <a:pt x="0" y="54"/>
                    </a:cubicBezTo>
                    <a:cubicBezTo>
                      <a:pt x="62" y="4"/>
                      <a:pt x="62" y="4"/>
                      <a:pt x="62" y="4"/>
                    </a:cubicBezTo>
                    <a:cubicBezTo>
                      <a:pt x="59" y="3"/>
                      <a:pt x="56" y="2"/>
                      <a:pt x="53" y="0"/>
                    </a:cubicBezTo>
                    <a:close/>
                  </a:path>
                </a:pathLst>
              </a:custGeom>
              <a:solidFill>
                <a:srgbClr val="A6A6A6"/>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宋体" panose="02010600030101010101" pitchFamily="2" charset="-122"/>
                  <a:cs typeface="+mn-cs"/>
                </a:endParaRPr>
              </a:p>
            </p:txBody>
          </p:sp>
          <p:sp>
            <p:nvSpPr>
              <p:cNvPr id="170" name="Freeform 175"/>
              <p:cNvSpPr/>
              <p:nvPr/>
            </p:nvSpPr>
            <p:spPr bwMode="auto">
              <a:xfrm>
                <a:off x="8201178" y="984756"/>
                <a:ext cx="197340" cy="169148"/>
              </a:xfrm>
              <a:custGeom>
                <a:avLst/>
                <a:gdLst>
                  <a:gd name="T0" fmla="*/ 68 w 77"/>
                  <a:gd name="T1" fmla="*/ 0 h 66"/>
                  <a:gd name="T2" fmla="*/ 0 w 77"/>
                  <a:gd name="T3" fmla="*/ 55 h 66"/>
                  <a:gd name="T4" fmla="*/ 0 w 77"/>
                  <a:gd name="T5" fmla="*/ 66 h 66"/>
                  <a:gd name="T6" fmla="*/ 77 w 77"/>
                  <a:gd name="T7" fmla="*/ 4 h 66"/>
                  <a:gd name="T8" fmla="*/ 68 w 77"/>
                  <a:gd name="T9" fmla="*/ 0 h 66"/>
                </a:gdLst>
                <a:ahLst/>
                <a:cxnLst>
                  <a:cxn ang="0">
                    <a:pos x="T0" y="T1"/>
                  </a:cxn>
                  <a:cxn ang="0">
                    <a:pos x="T2" y="T3"/>
                  </a:cxn>
                  <a:cxn ang="0">
                    <a:pos x="T4" y="T5"/>
                  </a:cxn>
                  <a:cxn ang="0">
                    <a:pos x="T6" y="T7"/>
                  </a:cxn>
                  <a:cxn ang="0">
                    <a:pos x="T8" y="T9"/>
                  </a:cxn>
                </a:cxnLst>
                <a:rect l="0" t="0" r="r" b="b"/>
                <a:pathLst>
                  <a:path w="77" h="66">
                    <a:moveTo>
                      <a:pt x="68" y="0"/>
                    </a:moveTo>
                    <a:cubicBezTo>
                      <a:pt x="0" y="55"/>
                      <a:pt x="0" y="55"/>
                      <a:pt x="0" y="55"/>
                    </a:cubicBezTo>
                    <a:cubicBezTo>
                      <a:pt x="0" y="66"/>
                      <a:pt x="0" y="66"/>
                      <a:pt x="0" y="66"/>
                    </a:cubicBezTo>
                    <a:cubicBezTo>
                      <a:pt x="77" y="4"/>
                      <a:pt x="77" y="4"/>
                      <a:pt x="77" y="4"/>
                    </a:cubicBezTo>
                    <a:cubicBezTo>
                      <a:pt x="74" y="3"/>
                      <a:pt x="71" y="1"/>
                      <a:pt x="68" y="0"/>
                    </a:cubicBezTo>
                    <a:close/>
                  </a:path>
                </a:pathLst>
              </a:custGeom>
              <a:solidFill>
                <a:srgbClr val="A6A6A6"/>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宋体" panose="02010600030101010101" pitchFamily="2" charset="-122"/>
                  <a:cs typeface="+mn-cs"/>
                </a:endParaRPr>
              </a:p>
            </p:txBody>
          </p:sp>
          <p:sp>
            <p:nvSpPr>
              <p:cNvPr id="171" name="Freeform 176"/>
              <p:cNvSpPr/>
              <p:nvPr/>
            </p:nvSpPr>
            <p:spPr bwMode="auto">
              <a:xfrm>
                <a:off x="8201178" y="1005357"/>
                <a:ext cx="230953" cy="199508"/>
              </a:xfrm>
              <a:custGeom>
                <a:avLst/>
                <a:gdLst>
                  <a:gd name="T0" fmla="*/ 83 w 90"/>
                  <a:gd name="T1" fmla="*/ 0 h 78"/>
                  <a:gd name="T2" fmla="*/ 0 w 90"/>
                  <a:gd name="T3" fmla="*/ 67 h 78"/>
                  <a:gd name="T4" fmla="*/ 0 w 90"/>
                  <a:gd name="T5" fmla="*/ 78 h 78"/>
                  <a:gd name="T6" fmla="*/ 90 w 90"/>
                  <a:gd name="T7" fmla="*/ 6 h 78"/>
                  <a:gd name="T8" fmla="*/ 83 w 90"/>
                  <a:gd name="T9" fmla="*/ 0 h 78"/>
                </a:gdLst>
                <a:ahLst/>
                <a:cxnLst>
                  <a:cxn ang="0">
                    <a:pos x="T0" y="T1"/>
                  </a:cxn>
                  <a:cxn ang="0">
                    <a:pos x="T2" y="T3"/>
                  </a:cxn>
                  <a:cxn ang="0">
                    <a:pos x="T4" y="T5"/>
                  </a:cxn>
                  <a:cxn ang="0">
                    <a:pos x="T6" y="T7"/>
                  </a:cxn>
                  <a:cxn ang="0">
                    <a:pos x="T8" y="T9"/>
                  </a:cxn>
                </a:cxnLst>
                <a:rect l="0" t="0" r="r" b="b"/>
                <a:pathLst>
                  <a:path w="90" h="78">
                    <a:moveTo>
                      <a:pt x="83" y="0"/>
                    </a:moveTo>
                    <a:cubicBezTo>
                      <a:pt x="0" y="67"/>
                      <a:pt x="0" y="67"/>
                      <a:pt x="0" y="67"/>
                    </a:cubicBezTo>
                    <a:cubicBezTo>
                      <a:pt x="0" y="78"/>
                      <a:pt x="0" y="78"/>
                      <a:pt x="0" y="78"/>
                    </a:cubicBezTo>
                    <a:cubicBezTo>
                      <a:pt x="90" y="6"/>
                      <a:pt x="90" y="6"/>
                      <a:pt x="90" y="6"/>
                    </a:cubicBezTo>
                    <a:cubicBezTo>
                      <a:pt x="88" y="4"/>
                      <a:pt x="85" y="2"/>
                      <a:pt x="83" y="0"/>
                    </a:cubicBezTo>
                    <a:close/>
                  </a:path>
                </a:pathLst>
              </a:custGeom>
              <a:solidFill>
                <a:srgbClr val="A6A6A6"/>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宋体" panose="02010600030101010101" pitchFamily="2" charset="-122"/>
                  <a:cs typeface="+mn-cs"/>
                </a:endParaRPr>
              </a:p>
            </p:txBody>
          </p:sp>
          <p:sp>
            <p:nvSpPr>
              <p:cNvPr id="172" name="Freeform 177"/>
              <p:cNvSpPr/>
              <p:nvPr/>
            </p:nvSpPr>
            <p:spPr bwMode="auto">
              <a:xfrm>
                <a:off x="8201178" y="1030295"/>
                <a:ext cx="261313" cy="228784"/>
              </a:xfrm>
              <a:custGeom>
                <a:avLst/>
                <a:gdLst>
                  <a:gd name="T0" fmla="*/ 96 w 102"/>
                  <a:gd name="T1" fmla="*/ 0 h 89"/>
                  <a:gd name="T2" fmla="*/ 0 w 102"/>
                  <a:gd name="T3" fmla="*/ 77 h 89"/>
                  <a:gd name="T4" fmla="*/ 0 w 102"/>
                  <a:gd name="T5" fmla="*/ 89 h 89"/>
                  <a:gd name="T6" fmla="*/ 102 w 102"/>
                  <a:gd name="T7" fmla="*/ 6 h 89"/>
                  <a:gd name="T8" fmla="*/ 96 w 102"/>
                  <a:gd name="T9" fmla="*/ 0 h 89"/>
                </a:gdLst>
                <a:ahLst/>
                <a:cxnLst>
                  <a:cxn ang="0">
                    <a:pos x="T0" y="T1"/>
                  </a:cxn>
                  <a:cxn ang="0">
                    <a:pos x="T2" y="T3"/>
                  </a:cxn>
                  <a:cxn ang="0">
                    <a:pos x="T4" y="T5"/>
                  </a:cxn>
                  <a:cxn ang="0">
                    <a:pos x="T6" y="T7"/>
                  </a:cxn>
                  <a:cxn ang="0">
                    <a:pos x="T8" y="T9"/>
                  </a:cxn>
                </a:cxnLst>
                <a:rect l="0" t="0" r="r" b="b"/>
                <a:pathLst>
                  <a:path w="102" h="89">
                    <a:moveTo>
                      <a:pt x="96" y="0"/>
                    </a:moveTo>
                    <a:cubicBezTo>
                      <a:pt x="0" y="77"/>
                      <a:pt x="0" y="77"/>
                      <a:pt x="0" y="77"/>
                    </a:cubicBezTo>
                    <a:cubicBezTo>
                      <a:pt x="0" y="89"/>
                      <a:pt x="0" y="89"/>
                      <a:pt x="0" y="89"/>
                    </a:cubicBezTo>
                    <a:cubicBezTo>
                      <a:pt x="102" y="6"/>
                      <a:pt x="102" y="6"/>
                      <a:pt x="102" y="6"/>
                    </a:cubicBezTo>
                    <a:cubicBezTo>
                      <a:pt x="100" y="4"/>
                      <a:pt x="98" y="2"/>
                      <a:pt x="96" y="0"/>
                    </a:cubicBezTo>
                    <a:close/>
                  </a:path>
                </a:pathLst>
              </a:custGeom>
              <a:solidFill>
                <a:srgbClr val="A6A6A6"/>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宋体" panose="02010600030101010101" pitchFamily="2" charset="-122"/>
                  <a:cs typeface="+mn-cs"/>
                </a:endParaRPr>
              </a:p>
            </p:txBody>
          </p:sp>
          <p:sp>
            <p:nvSpPr>
              <p:cNvPr id="173" name="Freeform 178"/>
              <p:cNvSpPr/>
              <p:nvPr/>
            </p:nvSpPr>
            <p:spPr bwMode="auto">
              <a:xfrm>
                <a:off x="8201178" y="1058487"/>
                <a:ext cx="289504" cy="249385"/>
              </a:xfrm>
              <a:custGeom>
                <a:avLst/>
                <a:gdLst>
                  <a:gd name="T0" fmla="*/ 107 w 113"/>
                  <a:gd name="T1" fmla="*/ 0 h 97"/>
                  <a:gd name="T2" fmla="*/ 0 w 113"/>
                  <a:gd name="T3" fmla="*/ 86 h 97"/>
                  <a:gd name="T4" fmla="*/ 0 w 113"/>
                  <a:gd name="T5" fmla="*/ 97 h 97"/>
                  <a:gd name="T6" fmla="*/ 113 w 113"/>
                  <a:gd name="T7" fmla="*/ 5 h 97"/>
                  <a:gd name="T8" fmla="*/ 107 w 113"/>
                  <a:gd name="T9" fmla="*/ 0 h 97"/>
                </a:gdLst>
                <a:ahLst/>
                <a:cxnLst>
                  <a:cxn ang="0">
                    <a:pos x="T0" y="T1"/>
                  </a:cxn>
                  <a:cxn ang="0">
                    <a:pos x="T2" y="T3"/>
                  </a:cxn>
                  <a:cxn ang="0">
                    <a:pos x="T4" y="T5"/>
                  </a:cxn>
                  <a:cxn ang="0">
                    <a:pos x="T6" y="T7"/>
                  </a:cxn>
                  <a:cxn ang="0">
                    <a:pos x="T8" y="T9"/>
                  </a:cxn>
                </a:cxnLst>
                <a:rect l="0" t="0" r="r" b="b"/>
                <a:pathLst>
                  <a:path w="113" h="97">
                    <a:moveTo>
                      <a:pt x="107" y="0"/>
                    </a:moveTo>
                    <a:cubicBezTo>
                      <a:pt x="0" y="86"/>
                      <a:pt x="0" y="86"/>
                      <a:pt x="0" y="86"/>
                    </a:cubicBezTo>
                    <a:cubicBezTo>
                      <a:pt x="0" y="97"/>
                      <a:pt x="0" y="97"/>
                      <a:pt x="0" y="97"/>
                    </a:cubicBezTo>
                    <a:cubicBezTo>
                      <a:pt x="113" y="5"/>
                      <a:pt x="113" y="5"/>
                      <a:pt x="113" y="5"/>
                    </a:cubicBezTo>
                    <a:cubicBezTo>
                      <a:pt x="111" y="4"/>
                      <a:pt x="109" y="2"/>
                      <a:pt x="107" y="0"/>
                    </a:cubicBezTo>
                    <a:close/>
                  </a:path>
                </a:pathLst>
              </a:custGeom>
              <a:solidFill>
                <a:srgbClr val="A6A6A6"/>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宋体" panose="02010600030101010101" pitchFamily="2" charset="-122"/>
                  <a:cs typeface="+mn-cs"/>
                </a:endParaRPr>
              </a:p>
            </p:txBody>
          </p:sp>
        </p:grpSp>
        <p:sp>
          <p:nvSpPr>
            <p:cNvPr id="179" name="文本框 178"/>
            <p:cNvSpPr txBox="1"/>
            <p:nvPr/>
          </p:nvSpPr>
          <p:spPr bwMode="auto">
            <a:xfrm rot="1968977">
              <a:off x="6867602" y="4713254"/>
              <a:ext cx="1068892" cy="700845"/>
            </a:xfrm>
            <a:prstGeom prst="rect">
              <a:avLst/>
            </a:prstGeom>
            <a:noFill/>
          </p:spPr>
          <p:txBody>
            <a:bodyPr>
              <a:prstTxWarp prst="textArchUp">
                <a:avLst>
                  <a:gd name="adj" fmla="val 7695470"/>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100" b="0" i="0" u="none" strike="noStrike" kern="1200" cap="none" spc="0" normalizeH="0" baseline="0" noProof="0" dirty="0">
                  <a:ln>
                    <a:noFill/>
                  </a:ln>
                  <a:solidFill>
                    <a:srgbClr val="FFFFFF">
                      <a:lumMod val="65000"/>
                    </a:srgbClr>
                  </a:solidFill>
                  <a:effectLst/>
                  <a:uLnTx/>
                  <a:uFillTx/>
                  <a:latin typeface="ITC Avant Garde Std Md" panose="020B0602020202020204" pitchFamily="34" charset="0"/>
                  <a:ea typeface="方正正黑简体" panose="02000000000000000000" pitchFamily="2" charset="-122"/>
                  <a:cs typeface="+mn-cs"/>
                </a:rPr>
                <a:t>OPTION</a:t>
              </a:r>
              <a:r>
                <a:rPr kumimoji="0" lang="en-US" altLang="zh-CN" sz="1100" b="0" i="0" u="none" strike="noStrike" kern="1200" cap="none" spc="0" normalizeH="0" baseline="0" noProof="0" dirty="0">
                  <a:ln>
                    <a:noFill/>
                  </a:ln>
                  <a:solidFill>
                    <a:srgbClr val="FFBF53"/>
                  </a:solidFill>
                  <a:effectLst/>
                  <a:uLnTx/>
                  <a:uFillTx/>
                  <a:latin typeface="ITC Avant Garde Std Md" panose="020B0602020202020204" pitchFamily="34" charset="0"/>
                  <a:ea typeface="方正正黑简体" panose="02000000000000000000" pitchFamily="2" charset="-122"/>
                  <a:cs typeface="+mn-cs"/>
                </a:rPr>
                <a:t> </a:t>
              </a:r>
              <a:r>
                <a:rPr kumimoji="0" lang="en-US" altLang="zh-CN" sz="1100" b="0" i="0" u="none" strike="noStrike" kern="1200" cap="none" spc="0" normalizeH="0" baseline="0" noProof="0" dirty="0">
                  <a:ln>
                    <a:noFill/>
                  </a:ln>
                  <a:solidFill>
                    <a:srgbClr val="985CB0"/>
                  </a:solidFill>
                  <a:effectLst/>
                  <a:uLnTx/>
                  <a:uFillTx/>
                  <a:latin typeface="ITC Avant Garde Std Md" panose="020B0602020202020204" pitchFamily="34" charset="0"/>
                  <a:ea typeface="方正正黑简体" panose="02000000000000000000" pitchFamily="2" charset="-122"/>
                  <a:cs typeface="+mn-cs"/>
                </a:rPr>
                <a:t>E</a:t>
              </a:r>
              <a:endParaRPr kumimoji="0" lang="zh-CN" altLang="en-US" sz="1100" b="0" i="0" u="none" strike="noStrike" kern="1200" cap="none" spc="0" normalizeH="0" baseline="0" noProof="0" dirty="0">
                <a:ln>
                  <a:noFill/>
                </a:ln>
                <a:solidFill>
                  <a:srgbClr val="985CB0"/>
                </a:solidFill>
                <a:effectLst/>
                <a:uLnTx/>
                <a:uFillTx/>
                <a:latin typeface="ITC Avant Garde Std Md" panose="020B0602020202020204" pitchFamily="34" charset="0"/>
                <a:ea typeface="方正正黑简体" panose="02000000000000000000" pitchFamily="2" charset="-122"/>
                <a:cs typeface="+mn-cs"/>
              </a:endParaRPr>
            </a:p>
          </p:txBody>
        </p:sp>
      </p:grpSp>
      <p:grpSp>
        <p:nvGrpSpPr>
          <p:cNvPr id="182" name="组合 181"/>
          <p:cNvGrpSpPr/>
          <p:nvPr/>
        </p:nvGrpSpPr>
        <p:grpSpPr>
          <a:xfrm>
            <a:off x="5039891" y="4521620"/>
            <a:ext cx="1394822" cy="1394822"/>
            <a:chOff x="5011316" y="4521620"/>
            <a:chExt cx="1394822" cy="1394822"/>
          </a:xfrm>
        </p:grpSpPr>
        <p:sp>
          <p:nvSpPr>
            <p:cNvPr id="76" name="椭圆 75"/>
            <p:cNvSpPr/>
            <p:nvPr/>
          </p:nvSpPr>
          <p:spPr>
            <a:xfrm>
              <a:off x="5011316" y="4521620"/>
              <a:ext cx="1394822" cy="1394822"/>
            </a:xfrm>
            <a:prstGeom prst="ellipse">
              <a:avLst/>
            </a:prstGeom>
            <a:solidFill>
              <a:srgbClr val="FBFBFB"/>
            </a:solidFill>
            <a:ln>
              <a:noFill/>
            </a:ln>
            <a:effectLst>
              <a:outerShdw blurRad="177800" dist="139700" dir="2700000" sx="96000" sy="96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endParaRPr>
            </a:p>
          </p:txBody>
        </p:sp>
        <p:grpSp>
          <p:nvGrpSpPr>
            <p:cNvPr id="151" name="组合 150"/>
            <p:cNvGrpSpPr/>
            <p:nvPr/>
          </p:nvGrpSpPr>
          <p:grpSpPr>
            <a:xfrm>
              <a:off x="5390989" y="4909982"/>
              <a:ext cx="620762" cy="589518"/>
              <a:chOff x="10744063" y="2114592"/>
              <a:chExt cx="818635" cy="777432"/>
            </a:xfrm>
          </p:grpSpPr>
          <p:sp>
            <p:nvSpPr>
              <p:cNvPr id="140" name="Freeform 179"/>
              <p:cNvSpPr/>
              <p:nvPr/>
            </p:nvSpPr>
            <p:spPr bwMode="auto">
              <a:xfrm>
                <a:off x="10944655" y="2460478"/>
                <a:ext cx="71563" cy="33613"/>
              </a:xfrm>
              <a:custGeom>
                <a:avLst/>
                <a:gdLst>
                  <a:gd name="T0" fmla="*/ 27 w 28"/>
                  <a:gd name="T1" fmla="*/ 10 h 13"/>
                  <a:gd name="T2" fmla="*/ 28 w 28"/>
                  <a:gd name="T3" fmla="*/ 7 h 13"/>
                  <a:gd name="T4" fmla="*/ 1 w 28"/>
                  <a:gd name="T5" fmla="*/ 0 h 13"/>
                  <a:gd name="T6" fmla="*/ 0 w 28"/>
                  <a:gd name="T7" fmla="*/ 5 h 13"/>
                  <a:gd name="T8" fmla="*/ 27 w 28"/>
                  <a:gd name="T9" fmla="*/ 13 h 13"/>
                  <a:gd name="T10" fmla="*/ 27 w 28"/>
                  <a:gd name="T11" fmla="*/ 10 h 13"/>
                </a:gdLst>
                <a:ahLst/>
                <a:cxnLst>
                  <a:cxn ang="0">
                    <a:pos x="T0" y="T1"/>
                  </a:cxn>
                  <a:cxn ang="0">
                    <a:pos x="T2" y="T3"/>
                  </a:cxn>
                  <a:cxn ang="0">
                    <a:pos x="T4" y="T5"/>
                  </a:cxn>
                  <a:cxn ang="0">
                    <a:pos x="T6" y="T7"/>
                  </a:cxn>
                  <a:cxn ang="0">
                    <a:pos x="T8" y="T9"/>
                  </a:cxn>
                  <a:cxn ang="0">
                    <a:pos x="T10" y="T11"/>
                  </a:cxn>
                </a:cxnLst>
                <a:rect l="0" t="0" r="r" b="b"/>
                <a:pathLst>
                  <a:path w="28" h="13">
                    <a:moveTo>
                      <a:pt x="27" y="10"/>
                    </a:moveTo>
                    <a:cubicBezTo>
                      <a:pt x="27" y="9"/>
                      <a:pt x="28" y="8"/>
                      <a:pt x="28" y="7"/>
                    </a:cubicBezTo>
                    <a:cubicBezTo>
                      <a:pt x="1" y="0"/>
                      <a:pt x="1" y="0"/>
                      <a:pt x="1" y="0"/>
                    </a:cubicBezTo>
                    <a:cubicBezTo>
                      <a:pt x="1" y="2"/>
                      <a:pt x="1" y="4"/>
                      <a:pt x="0" y="5"/>
                    </a:cubicBezTo>
                    <a:cubicBezTo>
                      <a:pt x="27" y="13"/>
                      <a:pt x="27" y="13"/>
                      <a:pt x="27" y="13"/>
                    </a:cubicBezTo>
                    <a:lnTo>
                      <a:pt x="27" y="10"/>
                    </a:lnTo>
                    <a:close/>
                  </a:path>
                </a:pathLst>
              </a:custGeom>
              <a:solidFill>
                <a:srgbClr val="A6A6A6"/>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宋体" panose="02010600030101010101" pitchFamily="2" charset="-122"/>
                  <a:cs typeface="+mn-cs"/>
                </a:endParaRPr>
              </a:p>
            </p:txBody>
          </p:sp>
          <p:sp>
            <p:nvSpPr>
              <p:cNvPr id="141" name="Freeform 180"/>
              <p:cNvSpPr/>
              <p:nvPr/>
            </p:nvSpPr>
            <p:spPr bwMode="auto">
              <a:xfrm>
                <a:off x="11072601" y="2417107"/>
                <a:ext cx="150716" cy="217941"/>
              </a:xfrm>
              <a:custGeom>
                <a:avLst/>
                <a:gdLst>
                  <a:gd name="T0" fmla="*/ 34 w 59"/>
                  <a:gd name="T1" fmla="*/ 0 h 85"/>
                  <a:gd name="T2" fmla="*/ 30 w 59"/>
                  <a:gd name="T3" fmla="*/ 0 h 85"/>
                  <a:gd name="T4" fmla="*/ 29 w 59"/>
                  <a:gd name="T5" fmla="*/ 0 h 85"/>
                  <a:gd name="T6" fmla="*/ 29 w 59"/>
                  <a:gd name="T7" fmla="*/ 38 h 85"/>
                  <a:gd name="T8" fmla="*/ 7 w 59"/>
                  <a:gd name="T9" fmla="*/ 32 h 85"/>
                  <a:gd name="T10" fmla="*/ 7 w 59"/>
                  <a:gd name="T11" fmla="*/ 37 h 85"/>
                  <a:gd name="T12" fmla="*/ 7 w 59"/>
                  <a:gd name="T13" fmla="*/ 38 h 85"/>
                  <a:gd name="T14" fmla="*/ 27 w 59"/>
                  <a:gd name="T15" fmla="*/ 44 h 85"/>
                  <a:gd name="T16" fmla="*/ 0 w 59"/>
                  <a:gd name="T17" fmla="*/ 83 h 85"/>
                  <a:gd name="T18" fmla="*/ 4 w 59"/>
                  <a:gd name="T19" fmla="*/ 85 h 85"/>
                  <a:gd name="T20" fmla="*/ 6 w 59"/>
                  <a:gd name="T21" fmla="*/ 84 h 85"/>
                  <a:gd name="T22" fmla="*/ 32 w 59"/>
                  <a:gd name="T23" fmla="*/ 47 h 85"/>
                  <a:gd name="T24" fmla="*/ 38 w 59"/>
                  <a:gd name="T25" fmla="*/ 56 h 85"/>
                  <a:gd name="T26" fmla="*/ 43 w 59"/>
                  <a:gd name="T27" fmla="*/ 53 h 85"/>
                  <a:gd name="T28" fmla="*/ 36 w 59"/>
                  <a:gd name="T29" fmla="*/ 44 h 85"/>
                  <a:gd name="T30" fmla="*/ 59 w 59"/>
                  <a:gd name="T31" fmla="*/ 37 h 85"/>
                  <a:gd name="T32" fmla="*/ 59 w 59"/>
                  <a:gd name="T33" fmla="*/ 32 h 85"/>
                  <a:gd name="T34" fmla="*/ 34 w 59"/>
                  <a:gd name="T35" fmla="*/ 38 h 85"/>
                  <a:gd name="T36" fmla="*/ 34 w 59"/>
                  <a:gd name="T37" fmla="*/ 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9" h="85">
                    <a:moveTo>
                      <a:pt x="34" y="0"/>
                    </a:moveTo>
                    <a:cubicBezTo>
                      <a:pt x="32" y="0"/>
                      <a:pt x="30" y="0"/>
                      <a:pt x="30" y="0"/>
                    </a:cubicBezTo>
                    <a:cubicBezTo>
                      <a:pt x="29" y="0"/>
                      <a:pt x="29" y="0"/>
                      <a:pt x="29" y="0"/>
                    </a:cubicBezTo>
                    <a:cubicBezTo>
                      <a:pt x="29" y="38"/>
                      <a:pt x="29" y="38"/>
                      <a:pt x="29" y="38"/>
                    </a:cubicBezTo>
                    <a:cubicBezTo>
                      <a:pt x="7" y="32"/>
                      <a:pt x="7" y="32"/>
                      <a:pt x="7" y="32"/>
                    </a:cubicBezTo>
                    <a:cubicBezTo>
                      <a:pt x="7" y="37"/>
                      <a:pt x="7" y="37"/>
                      <a:pt x="7" y="37"/>
                    </a:cubicBezTo>
                    <a:cubicBezTo>
                      <a:pt x="7" y="38"/>
                      <a:pt x="7" y="38"/>
                      <a:pt x="7" y="38"/>
                    </a:cubicBezTo>
                    <a:cubicBezTo>
                      <a:pt x="27" y="44"/>
                      <a:pt x="27" y="44"/>
                      <a:pt x="27" y="44"/>
                    </a:cubicBezTo>
                    <a:cubicBezTo>
                      <a:pt x="0" y="83"/>
                      <a:pt x="0" y="83"/>
                      <a:pt x="0" y="83"/>
                    </a:cubicBezTo>
                    <a:cubicBezTo>
                      <a:pt x="1" y="84"/>
                      <a:pt x="3" y="84"/>
                      <a:pt x="4" y="85"/>
                    </a:cubicBezTo>
                    <a:cubicBezTo>
                      <a:pt x="6" y="84"/>
                      <a:pt x="6" y="84"/>
                      <a:pt x="6" y="84"/>
                    </a:cubicBezTo>
                    <a:cubicBezTo>
                      <a:pt x="32" y="47"/>
                      <a:pt x="32" y="47"/>
                      <a:pt x="32" y="47"/>
                    </a:cubicBezTo>
                    <a:cubicBezTo>
                      <a:pt x="38" y="56"/>
                      <a:pt x="38" y="56"/>
                      <a:pt x="38" y="56"/>
                    </a:cubicBezTo>
                    <a:cubicBezTo>
                      <a:pt x="39" y="55"/>
                      <a:pt x="41" y="54"/>
                      <a:pt x="43" y="53"/>
                    </a:cubicBezTo>
                    <a:cubicBezTo>
                      <a:pt x="36" y="44"/>
                      <a:pt x="36" y="44"/>
                      <a:pt x="36" y="44"/>
                    </a:cubicBezTo>
                    <a:cubicBezTo>
                      <a:pt x="59" y="37"/>
                      <a:pt x="59" y="37"/>
                      <a:pt x="59" y="37"/>
                    </a:cubicBezTo>
                    <a:cubicBezTo>
                      <a:pt x="59" y="32"/>
                      <a:pt x="59" y="32"/>
                      <a:pt x="59" y="32"/>
                    </a:cubicBezTo>
                    <a:cubicBezTo>
                      <a:pt x="34" y="38"/>
                      <a:pt x="34" y="38"/>
                      <a:pt x="34" y="38"/>
                    </a:cubicBezTo>
                    <a:lnTo>
                      <a:pt x="34" y="0"/>
                    </a:lnTo>
                    <a:close/>
                  </a:path>
                </a:pathLst>
              </a:custGeom>
              <a:solidFill>
                <a:srgbClr val="A6A6A6"/>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宋体" panose="02010600030101010101" pitchFamily="2" charset="-122"/>
                  <a:cs typeface="+mn-cs"/>
                </a:endParaRPr>
              </a:p>
            </p:txBody>
          </p:sp>
          <p:sp>
            <p:nvSpPr>
              <p:cNvPr id="142" name="Freeform 181"/>
              <p:cNvSpPr/>
              <p:nvPr/>
            </p:nvSpPr>
            <p:spPr bwMode="auto">
              <a:xfrm>
                <a:off x="11008628" y="2702274"/>
                <a:ext cx="28191" cy="28191"/>
              </a:xfrm>
              <a:custGeom>
                <a:avLst/>
                <a:gdLst>
                  <a:gd name="T0" fmla="*/ 0 w 11"/>
                  <a:gd name="T1" fmla="*/ 9 h 11"/>
                  <a:gd name="T2" fmla="*/ 5 w 11"/>
                  <a:gd name="T3" fmla="*/ 11 h 11"/>
                  <a:gd name="T4" fmla="*/ 11 w 11"/>
                  <a:gd name="T5" fmla="*/ 2 h 11"/>
                  <a:gd name="T6" fmla="*/ 6 w 11"/>
                  <a:gd name="T7" fmla="*/ 0 h 11"/>
                  <a:gd name="T8" fmla="*/ 0 w 11"/>
                  <a:gd name="T9" fmla="*/ 9 h 11"/>
                </a:gdLst>
                <a:ahLst/>
                <a:cxnLst>
                  <a:cxn ang="0">
                    <a:pos x="T0" y="T1"/>
                  </a:cxn>
                  <a:cxn ang="0">
                    <a:pos x="T2" y="T3"/>
                  </a:cxn>
                  <a:cxn ang="0">
                    <a:pos x="T4" y="T5"/>
                  </a:cxn>
                  <a:cxn ang="0">
                    <a:pos x="T6" y="T7"/>
                  </a:cxn>
                  <a:cxn ang="0">
                    <a:pos x="T8" y="T9"/>
                  </a:cxn>
                </a:cxnLst>
                <a:rect l="0" t="0" r="r" b="b"/>
                <a:pathLst>
                  <a:path w="11" h="11">
                    <a:moveTo>
                      <a:pt x="0" y="9"/>
                    </a:moveTo>
                    <a:cubicBezTo>
                      <a:pt x="2" y="9"/>
                      <a:pt x="3" y="10"/>
                      <a:pt x="5" y="11"/>
                    </a:cubicBezTo>
                    <a:cubicBezTo>
                      <a:pt x="11" y="2"/>
                      <a:pt x="11" y="2"/>
                      <a:pt x="11" y="2"/>
                    </a:cubicBezTo>
                    <a:cubicBezTo>
                      <a:pt x="9" y="2"/>
                      <a:pt x="7" y="1"/>
                      <a:pt x="6" y="0"/>
                    </a:cubicBezTo>
                    <a:lnTo>
                      <a:pt x="0" y="9"/>
                    </a:lnTo>
                    <a:close/>
                  </a:path>
                </a:pathLst>
              </a:custGeom>
              <a:solidFill>
                <a:srgbClr val="A6A6A6"/>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宋体" panose="02010600030101010101" pitchFamily="2" charset="-122"/>
                  <a:cs typeface="+mn-cs"/>
                </a:endParaRPr>
              </a:p>
            </p:txBody>
          </p:sp>
          <p:sp>
            <p:nvSpPr>
              <p:cNvPr id="143" name="Freeform 182"/>
              <p:cNvSpPr/>
              <p:nvPr/>
            </p:nvSpPr>
            <p:spPr bwMode="auto">
              <a:xfrm>
                <a:off x="11146332" y="2319521"/>
                <a:ext cx="13011" cy="20602"/>
              </a:xfrm>
              <a:custGeom>
                <a:avLst/>
                <a:gdLst>
                  <a:gd name="T0" fmla="*/ 5 w 5"/>
                  <a:gd name="T1" fmla="*/ 0 h 8"/>
                  <a:gd name="T2" fmla="*/ 2 w 5"/>
                  <a:gd name="T3" fmla="*/ 0 h 8"/>
                  <a:gd name="T4" fmla="*/ 0 w 5"/>
                  <a:gd name="T5" fmla="*/ 0 h 8"/>
                  <a:gd name="T6" fmla="*/ 0 w 5"/>
                  <a:gd name="T7" fmla="*/ 8 h 8"/>
                  <a:gd name="T8" fmla="*/ 5 w 5"/>
                  <a:gd name="T9" fmla="*/ 8 h 8"/>
                  <a:gd name="T10" fmla="*/ 5 w 5"/>
                  <a:gd name="T11" fmla="*/ 0 h 8"/>
                </a:gdLst>
                <a:ahLst/>
                <a:cxnLst>
                  <a:cxn ang="0">
                    <a:pos x="T0" y="T1"/>
                  </a:cxn>
                  <a:cxn ang="0">
                    <a:pos x="T2" y="T3"/>
                  </a:cxn>
                  <a:cxn ang="0">
                    <a:pos x="T4" y="T5"/>
                  </a:cxn>
                  <a:cxn ang="0">
                    <a:pos x="T6" y="T7"/>
                  </a:cxn>
                  <a:cxn ang="0">
                    <a:pos x="T8" y="T9"/>
                  </a:cxn>
                  <a:cxn ang="0">
                    <a:pos x="T10" y="T11"/>
                  </a:cxn>
                </a:cxnLst>
                <a:rect l="0" t="0" r="r" b="b"/>
                <a:pathLst>
                  <a:path w="5" h="8">
                    <a:moveTo>
                      <a:pt x="5" y="0"/>
                    </a:moveTo>
                    <a:cubicBezTo>
                      <a:pt x="4" y="0"/>
                      <a:pt x="3" y="0"/>
                      <a:pt x="2" y="0"/>
                    </a:cubicBezTo>
                    <a:cubicBezTo>
                      <a:pt x="2" y="0"/>
                      <a:pt x="1" y="0"/>
                      <a:pt x="0" y="0"/>
                    </a:cubicBezTo>
                    <a:cubicBezTo>
                      <a:pt x="0" y="8"/>
                      <a:pt x="0" y="8"/>
                      <a:pt x="0" y="8"/>
                    </a:cubicBezTo>
                    <a:cubicBezTo>
                      <a:pt x="5" y="8"/>
                      <a:pt x="5" y="8"/>
                      <a:pt x="5" y="8"/>
                    </a:cubicBezTo>
                    <a:lnTo>
                      <a:pt x="5" y="0"/>
                    </a:lnTo>
                    <a:close/>
                  </a:path>
                </a:pathLst>
              </a:custGeom>
              <a:solidFill>
                <a:srgbClr val="A6A6A6"/>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宋体" panose="02010600030101010101" pitchFamily="2" charset="-122"/>
                  <a:cs typeface="+mn-cs"/>
                </a:endParaRPr>
              </a:p>
            </p:txBody>
          </p:sp>
          <p:sp>
            <p:nvSpPr>
              <p:cNvPr id="144" name="Freeform 183"/>
              <p:cNvSpPr/>
              <p:nvPr/>
            </p:nvSpPr>
            <p:spPr bwMode="auto">
              <a:xfrm>
                <a:off x="11298132" y="2458310"/>
                <a:ext cx="74816" cy="33613"/>
              </a:xfrm>
              <a:custGeom>
                <a:avLst/>
                <a:gdLst>
                  <a:gd name="T0" fmla="*/ 0 w 29"/>
                  <a:gd name="T1" fmla="*/ 7 h 13"/>
                  <a:gd name="T2" fmla="*/ 1 w 29"/>
                  <a:gd name="T3" fmla="*/ 11 h 13"/>
                  <a:gd name="T4" fmla="*/ 1 w 29"/>
                  <a:gd name="T5" fmla="*/ 13 h 13"/>
                  <a:gd name="T6" fmla="*/ 29 w 29"/>
                  <a:gd name="T7" fmla="*/ 5 h 13"/>
                  <a:gd name="T8" fmla="*/ 28 w 29"/>
                  <a:gd name="T9" fmla="*/ 0 h 13"/>
                  <a:gd name="T10" fmla="*/ 0 w 29"/>
                  <a:gd name="T11" fmla="*/ 7 h 13"/>
                </a:gdLst>
                <a:ahLst/>
                <a:cxnLst>
                  <a:cxn ang="0">
                    <a:pos x="T0" y="T1"/>
                  </a:cxn>
                  <a:cxn ang="0">
                    <a:pos x="T2" y="T3"/>
                  </a:cxn>
                  <a:cxn ang="0">
                    <a:pos x="T4" y="T5"/>
                  </a:cxn>
                  <a:cxn ang="0">
                    <a:pos x="T6" y="T7"/>
                  </a:cxn>
                  <a:cxn ang="0">
                    <a:pos x="T8" y="T9"/>
                  </a:cxn>
                  <a:cxn ang="0">
                    <a:pos x="T10" y="T11"/>
                  </a:cxn>
                </a:cxnLst>
                <a:rect l="0" t="0" r="r" b="b"/>
                <a:pathLst>
                  <a:path w="29" h="13">
                    <a:moveTo>
                      <a:pt x="0" y="7"/>
                    </a:moveTo>
                    <a:cubicBezTo>
                      <a:pt x="1" y="9"/>
                      <a:pt x="1" y="10"/>
                      <a:pt x="1" y="11"/>
                    </a:cubicBezTo>
                    <a:cubicBezTo>
                      <a:pt x="1" y="13"/>
                      <a:pt x="1" y="13"/>
                      <a:pt x="1" y="13"/>
                    </a:cubicBezTo>
                    <a:cubicBezTo>
                      <a:pt x="29" y="5"/>
                      <a:pt x="29" y="5"/>
                      <a:pt x="29" y="5"/>
                    </a:cubicBezTo>
                    <a:cubicBezTo>
                      <a:pt x="28" y="4"/>
                      <a:pt x="28" y="2"/>
                      <a:pt x="28" y="0"/>
                    </a:cubicBezTo>
                    <a:lnTo>
                      <a:pt x="0" y="7"/>
                    </a:lnTo>
                    <a:close/>
                  </a:path>
                </a:pathLst>
              </a:custGeom>
              <a:solidFill>
                <a:srgbClr val="A6A6A6"/>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宋体" panose="02010600030101010101" pitchFamily="2" charset="-122"/>
                  <a:cs typeface="+mn-cs"/>
                </a:endParaRPr>
              </a:p>
            </p:txBody>
          </p:sp>
          <p:sp>
            <p:nvSpPr>
              <p:cNvPr id="145" name="Freeform 184"/>
              <p:cNvSpPr/>
              <p:nvPr/>
            </p:nvSpPr>
            <p:spPr bwMode="auto">
              <a:xfrm>
                <a:off x="11215726" y="2625289"/>
                <a:ext cx="52046" cy="60720"/>
              </a:xfrm>
              <a:custGeom>
                <a:avLst/>
                <a:gdLst>
                  <a:gd name="T0" fmla="*/ 0 w 20"/>
                  <a:gd name="T1" fmla="*/ 2 h 24"/>
                  <a:gd name="T2" fmla="*/ 16 w 20"/>
                  <a:gd name="T3" fmla="*/ 24 h 24"/>
                  <a:gd name="T4" fmla="*/ 20 w 20"/>
                  <a:gd name="T5" fmla="*/ 21 h 24"/>
                  <a:gd name="T6" fmla="*/ 6 w 20"/>
                  <a:gd name="T7" fmla="*/ 0 h 24"/>
                  <a:gd name="T8" fmla="*/ 0 w 20"/>
                  <a:gd name="T9" fmla="*/ 2 h 24"/>
                </a:gdLst>
                <a:ahLst/>
                <a:cxnLst>
                  <a:cxn ang="0">
                    <a:pos x="T0" y="T1"/>
                  </a:cxn>
                  <a:cxn ang="0">
                    <a:pos x="T2" y="T3"/>
                  </a:cxn>
                  <a:cxn ang="0">
                    <a:pos x="T4" y="T5"/>
                  </a:cxn>
                  <a:cxn ang="0">
                    <a:pos x="T6" y="T7"/>
                  </a:cxn>
                  <a:cxn ang="0">
                    <a:pos x="T8" y="T9"/>
                  </a:cxn>
                </a:cxnLst>
                <a:rect l="0" t="0" r="r" b="b"/>
                <a:pathLst>
                  <a:path w="20" h="24">
                    <a:moveTo>
                      <a:pt x="0" y="2"/>
                    </a:moveTo>
                    <a:cubicBezTo>
                      <a:pt x="16" y="24"/>
                      <a:pt x="16" y="24"/>
                      <a:pt x="16" y="24"/>
                    </a:cubicBezTo>
                    <a:cubicBezTo>
                      <a:pt x="17" y="23"/>
                      <a:pt x="19" y="22"/>
                      <a:pt x="20" y="21"/>
                    </a:cubicBezTo>
                    <a:cubicBezTo>
                      <a:pt x="6" y="0"/>
                      <a:pt x="6" y="0"/>
                      <a:pt x="6" y="0"/>
                    </a:cubicBezTo>
                    <a:cubicBezTo>
                      <a:pt x="4" y="1"/>
                      <a:pt x="2" y="2"/>
                      <a:pt x="0" y="2"/>
                    </a:cubicBezTo>
                    <a:close/>
                  </a:path>
                </a:pathLst>
              </a:custGeom>
              <a:solidFill>
                <a:srgbClr val="A6A6A6"/>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宋体" panose="02010600030101010101" pitchFamily="2" charset="-122"/>
                  <a:cs typeface="+mn-cs"/>
                </a:endParaRPr>
              </a:p>
            </p:txBody>
          </p:sp>
          <p:sp>
            <p:nvSpPr>
              <p:cNvPr id="146" name="Freeform 185"/>
              <p:cNvSpPr>
                <a:spLocks noEditPoints="1"/>
              </p:cNvSpPr>
              <p:nvPr/>
            </p:nvSpPr>
            <p:spPr bwMode="auto">
              <a:xfrm>
                <a:off x="10744063" y="2114592"/>
                <a:ext cx="818635" cy="777432"/>
              </a:xfrm>
              <a:custGeom>
                <a:avLst/>
                <a:gdLst>
                  <a:gd name="T0" fmla="*/ 160 w 319"/>
                  <a:gd name="T1" fmla="*/ 0 h 303"/>
                  <a:gd name="T2" fmla="*/ 0 w 319"/>
                  <a:gd name="T3" fmla="*/ 116 h 303"/>
                  <a:gd name="T4" fmla="*/ 61 w 319"/>
                  <a:gd name="T5" fmla="*/ 303 h 303"/>
                  <a:gd name="T6" fmla="*/ 65 w 319"/>
                  <a:gd name="T7" fmla="*/ 303 h 303"/>
                  <a:gd name="T8" fmla="*/ 258 w 319"/>
                  <a:gd name="T9" fmla="*/ 303 h 303"/>
                  <a:gd name="T10" fmla="*/ 319 w 319"/>
                  <a:gd name="T11" fmla="*/ 116 h 303"/>
                  <a:gd name="T12" fmla="*/ 160 w 319"/>
                  <a:gd name="T13" fmla="*/ 0 h 303"/>
                  <a:gd name="T14" fmla="*/ 251 w 319"/>
                  <a:gd name="T15" fmla="*/ 288 h 303"/>
                  <a:gd name="T16" fmla="*/ 225 w 319"/>
                  <a:gd name="T17" fmla="*/ 250 h 303"/>
                  <a:gd name="T18" fmla="*/ 220 w 319"/>
                  <a:gd name="T19" fmla="*/ 253 h 303"/>
                  <a:gd name="T20" fmla="*/ 247 w 319"/>
                  <a:gd name="T21" fmla="*/ 292 h 303"/>
                  <a:gd name="T22" fmla="*/ 72 w 319"/>
                  <a:gd name="T23" fmla="*/ 292 h 303"/>
                  <a:gd name="T24" fmla="*/ 87 w 319"/>
                  <a:gd name="T25" fmla="*/ 271 h 303"/>
                  <a:gd name="T26" fmla="*/ 83 w 319"/>
                  <a:gd name="T27" fmla="*/ 267 h 303"/>
                  <a:gd name="T28" fmla="*/ 68 w 319"/>
                  <a:gd name="T29" fmla="*/ 288 h 303"/>
                  <a:gd name="T30" fmla="*/ 14 w 319"/>
                  <a:gd name="T31" fmla="*/ 123 h 303"/>
                  <a:gd name="T32" fmla="*/ 43 w 319"/>
                  <a:gd name="T33" fmla="*/ 131 h 303"/>
                  <a:gd name="T34" fmla="*/ 44 w 319"/>
                  <a:gd name="T35" fmla="*/ 125 h 303"/>
                  <a:gd name="T36" fmla="*/ 17 w 319"/>
                  <a:gd name="T37" fmla="*/ 118 h 303"/>
                  <a:gd name="T38" fmla="*/ 157 w 319"/>
                  <a:gd name="T39" fmla="*/ 16 h 303"/>
                  <a:gd name="T40" fmla="*/ 157 w 319"/>
                  <a:gd name="T41" fmla="*/ 43 h 303"/>
                  <a:gd name="T42" fmla="*/ 159 w 319"/>
                  <a:gd name="T43" fmla="*/ 43 h 303"/>
                  <a:gd name="T44" fmla="*/ 162 w 319"/>
                  <a:gd name="T45" fmla="*/ 43 h 303"/>
                  <a:gd name="T46" fmla="*/ 162 w 319"/>
                  <a:gd name="T47" fmla="*/ 16 h 303"/>
                  <a:gd name="T48" fmla="*/ 303 w 319"/>
                  <a:gd name="T49" fmla="*/ 118 h 303"/>
                  <a:gd name="T50" fmla="*/ 279 w 319"/>
                  <a:gd name="T51" fmla="*/ 124 h 303"/>
                  <a:gd name="T52" fmla="*/ 280 w 319"/>
                  <a:gd name="T53" fmla="*/ 130 h 303"/>
                  <a:gd name="T54" fmla="*/ 305 w 319"/>
                  <a:gd name="T55" fmla="*/ 123 h 303"/>
                  <a:gd name="T56" fmla="*/ 251 w 319"/>
                  <a:gd name="T57" fmla="*/ 288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19" h="303">
                    <a:moveTo>
                      <a:pt x="160" y="0"/>
                    </a:moveTo>
                    <a:cubicBezTo>
                      <a:pt x="0" y="116"/>
                      <a:pt x="0" y="116"/>
                      <a:pt x="0" y="116"/>
                    </a:cubicBezTo>
                    <a:cubicBezTo>
                      <a:pt x="61" y="303"/>
                      <a:pt x="61" y="303"/>
                      <a:pt x="61" y="303"/>
                    </a:cubicBezTo>
                    <a:cubicBezTo>
                      <a:pt x="65" y="303"/>
                      <a:pt x="65" y="303"/>
                      <a:pt x="65" y="303"/>
                    </a:cubicBezTo>
                    <a:cubicBezTo>
                      <a:pt x="258" y="303"/>
                      <a:pt x="258" y="303"/>
                      <a:pt x="258" y="303"/>
                    </a:cubicBezTo>
                    <a:cubicBezTo>
                      <a:pt x="319" y="116"/>
                      <a:pt x="319" y="116"/>
                      <a:pt x="319" y="116"/>
                    </a:cubicBezTo>
                    <a:lnTo>
                      <a:pt x="160" y="0"/>
                    </a:lnTo>
                    <a:close/>
                    <a:moveTo>
                      <a:pt x="251" y="288"/>
                    </a:moveTo>
                    <a:cubicBezTo>
                      <a:pt x="225" y="250"/>
                      <a:pt x="225" y="250"/>
                      <a:pt x="225" y="250"/>
                    </a:cubicBezTo>
                    <a:cubicBezTo>
                      <a:pt x="224" y="251"/>
                      <a:pt x="222" y="252"/>
                      <a:pt x="220" y="253"/>
                    </a:cubicBezTo>
                    <a:cubicBezTo>
                      <a:pt x="247" y="292"/>
                      <a:pt x="247" y="292"/>
                      <a:pt x="247" y="292"/>
                    </a:cubicBezTo>
                    <a:cubicBezTo>
                      <a:pt x="72" y="292"/>
                      <a:pt x="72" y="292"/>
                      <a:pt x="72" y="292"/>
                    </a:cubicBezTo>
                    <a:cubicBezTo>
                      <a:pt x="87" y="271"/>
                      <a:pt x="87" y="271"/>
                      <a:pt x="87" y="271"/>
                    </a:cubicBezTo>
                    <a:cubicBezTo>
                      <a:pt x="85" y="270"/>
                      <a:pt x="84" y="268"/>
                      <a:pt x="83" y="267"/>
                    </a:cubicBezTo>
                    <a:cubicBezTo>
                      <a:pt x="68" y="288"/>
                      <a:pt x="68" y="288"/>
                      <a:pt x="68" y="288"/>
                    </a:cubicBezTo>
                    <a:cubicBezTo>
                      <a:pt x="14" y="123"/>
                      <a:pt x="14" y="123"/>
                      <a:pt x="14" y="123"/>
                    </a:cubicBezTo>
                    <a:cubicBezTo>
                      <a:pt x="43" y="131"/>
                      <a:pt x="43" y="131"/>
                      <a:pt x="43" y="131"/>
                    </a:cubicBezTo>
                    <a:cubicBezTo>
                      <a:pt x="43" y="129"/>
                      <a:pt x="43" y="127"/>
                      <a:pt x="44" y="125"/>
                    </a:cubicBezTo>
                    <a:cubicBezTo>
                      <a:pt x="17" y="118"/>
                      <a:pt x="17" y="118"/>
                      <a:pt x="17" y="118"/>
                    </a:cubicBezTo>
                    <a:cubicBezTo>
                      <a:pt x="157" y="16"/>
                      <a:pt x="157" y="16"/>
                      <a:pt x="157" y="16"/>
                    </a:cubicBezTo>
                    <a:cubicBezTo>
                      <a:pt x="157" y="43"/>
                      <a:pt x="157" y="43"/>
                      <a:pt x="157" y="43"/>
                    </a:cubicBezTo>
                    <a:cubicBezTo>
                      <a:pt x="158" y="43"/>
                      <a:pt x="158" y="43"/>
                      <a:pt x="159" y="43"/>
                    </a:cubicBezTo>
                    <a:cubicBezTo>
                      <a:pt x="160" y="43"/>
                      <a:pt x="161" y="43"/>
                      <a:pt x="162" y="43"/>
                    </a:cubicBezTo>
                    <a:cubicBezTo>
                      <a:pt x="162" y="16"/>
                      <a:pt x="162" y="16"/>
                      <a:pt x="162" y="16"/>
                    </a:cubicBezTo>
                    <a:cubicBezTo>
                      <a:pt x="303" y="118"/>
                      <a:pt x="303" y="118"/>
                      <a:pt x="303" y="118"/>
                    </a:cubicBezTo>
                    <a:cubicBezTo>
                      <a:pt x="279" y="124"/>
                      <a:pt x="279" y="124"/>
                      <a:pt x="279" y="124"/>
                    </a:cubicBezTo>
                    <a:cubicBezTo>
                      <a:pt x="279" y="126"/>
                      <a:pt x="280" y="128"/>
                      <a:pt x="280" y="130"/>
                    </a:cubicBezTo>
                    <a:cubicBezTo>
                      <a:pt x="305" y="123"/>
                      <a:pt x="305" y="123"/>
                      <a:pt x="305" y="123"/>
                    </a:cubicBezTo>
                    <a:lnTo>
                      <a:pt x="251" y="288"/>
                    </a:lnTo>
                    <a:close/>
                  </a:path>
                </a:pathLst>
              </a:custGeom>
              <a:solidFill>
                <a:srgbClr val="A6A6A6"/>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宋体" panose="02010600030101010101" pitchFamily="2" charset="-122"/>
                  <a:cs typeface="+mn-cs"/>
                </a:endParaRPr>
              </a:p>
            </p:txBody>
          </p:sp>
          <p:sp>
            <p:nvSpPr>
              <p:cNvPr id="147" name="Freeform 186"/>
              <p:cNvSpPr>
                <a:spLocks noEditPoints="1"/>
              </p:cNvSpPr>
              <p:nvPr/>
            </p:nvSpPr>
            <p:spPr bwMode="auto">
              <a:xfrm>
                <a:off x="10864418" y="2234947"/>
                <a:ext cx="587682" cy="569249"/>
              </a:xfrm>
              <a:custGeom>
                <a:avLst/>
                <a:gdLst>
                  <a:gd name="T0" fmla="*/ 215 w 229"/>
                  <a:gd name="T1" fmla="*/ 70 h 222"/>
                  <a:gd name="T2" fmla="*/ 207 w 229"/>
                  <a:gd name="T3" fmla="*/ 73 h 222"/>
                  <a:gd name="T4" fmla="*/ 126 w 229"/>
                  <a:gd name="T5" fmla="*/ 17 h 222"/>
                  <a:gd name="T6" fmla="*/ 127 w 229"/>
                  <a:gd name="T7" fmla="*/ 15 h 222"/>
                  <a:gd name="T8" fmla="*/ 112 w 229"/>
                  <a:gd name="T9" fmla="*/ 0 h 222"/>
                  <a:gd name="T10" fmla="*/ 98 w 229"/>
                  <a:gd name="T11" fmla="*/ 15 h 222"/>
                  <a:gd name="T12" fmla="*/ 99 w 229"/>
                  <a:gd name="T13" fmla="*/ 18 h 222"/>
                  <a:gd name="T14" fmla="*/ 23 w 229"/>
                  <a:gd name="T15" fmla="*/ 74 h 222"/>
                  <a:gd name="T16" fmla="*/ 14 w 229"/>
                  <a:gd name="T17" fmla="*/ 71 h 222"/>
                  <a:gd name="T18" fmla="*/ 0 w 229"/>
                  <a:gd name="T19" fmla="*/ 85 h 222"/>
                  <a:gd name="T20" fmla="*/ 13 w 229"/>
                  <a:gd name="T21" fmla="*/ 100 h 222"/>
                  <a:gd name="T22" fmla="*/ 42 w 229"/>
                  <a:gd name="T23" fmla="*/ 196 h 222"/>
                  <a:gd name="T24" fmla="*/ 35 w 229"/>
                  <a:gd name="T25" fmla="*/ 208 h 222"/>
                  <a:gd name="T26" fmla="*/ 49 w 229"/>
                  <a:gd name="T27" fmla="*/ 222 h 222"/>
                  <a:gd name="T28" fmla="*/ 63 w 229"/>
                  <a:gd name="T29" fmla="*/ 209 h 222"/>
                  <a:gd name="T30" fmla="*/ 153 w 229"/>
                  <a:gd name="T31" fmla="*/ 196 h 222"/>
                  <a:gd name="T32" fmla="*/ 165 w 229"/>
                  <a:gd name="T33" fmla="*/ 204 h 222"/>
                  <a:gd name="T34" fmla="*/ 179 w 229"/>
                  <a:gd name="T35" fmla="*/ 190 h 222"/>
                  <a:gd name="T36" fmla="*/ 175 w 229"/>
                  <a:gd name="T37" fmla="*/ 180 h 222"/>
                  <a:gd name="T38" fmla="*/ 215 w 229"/>
                  <a:gd name="T39" fmla="*/ 99 h 222"/>
                  <a:gd name="T40" fmla="*/ 215 w 229"/>
                  <a:gd name="T41" fmla="*/ 99 h 222"/>
                  <a:gd name="T42" fmla="*/ 229 w 229"/>
                  <a:gd name="T43" fmla="*/ 85 h 222"/>
                  <a:gd name="T44" fmla="*/ 215 w 229"/>
                  <a:gd name="T45" fmla="*/ 70 h 222"/>
                  <a:gd name="T46" fmla="*/ 169 w 229"/>
                  <a:gd name="T47" fmla="*/ 176 h 222"/>
                  <a:gd name="T48" fmla="*/ 165 w 229"/>
                  <a:gd name="T49" fmla="*/ 176 h 222"/>
                  <a:gd name="T50" fmla="*/ 151 w 229"/>
                  <a:gd name="T51" fmla="*/ 189 h 222"/>
                  <a:gd name="T52" fmla="*/ 62 w 229"/>
                  <a:gd name="T53" fmla="*/ 202 h 222"/>
                  <a:gd name="T54" fmla="*/ 49 w 229"/>
                  <a:gd name="T55" fmla="*/ 193 h 222"/>
                  <a:gd name="T56" fmla="*/ 49 w 229"/>
                  <a:gd name="T57" fmla="*/ 194 h 222"/>
                  <a:gd name="T58" fmla="*/ 20 w 229"/>
                  <a:gd name="T59" fmla="*/ 98 h 222"/>
                  <a:gd name="T60" fmla="*/ 28 w 229"/>
                  <a:gd name="T61" fmla="*/ 85 h 222"/>
                  <a:gd name="T62" fmla="*/ 27 w 229"/>
                  <a:gd name="T63" fmla="*/ 80 h 222"/>
                  <a:gd name="T64" fmla="*/ 102 w 229"/>
                  <a:gd name="T65" fmla="*/ 25 h 222"/>
                  <a:gd name="T66" fmla="*/ 112 w 229"/>
                  <a:gd name="T67" fmla="*/ 29 h 222"/>
                  <a:gd name="T68" fmla="*/ 123 w 229"/>
                  <a:gd name="T69" fmla="*/ 24 h 222"/>
                  <a:gd name="T70" fmla="*/ 202 w 229"/>
                  <a:gd name="T71" fmla="*/ 79 h 222"/>
                  <a:gd name="T72" fmla="*/ 201 w 229"/>
                  <a:gd name="T73" fmla="*/ 85 h 222"/>
                  <a:gd name="T74" fmla="*/ 207 w 229"/>
                  <a:gd name="T75" fmla="*/ 97 h 222"/>
                  <a:gd name="T76" fmla="*/ 169 w 229"/>
                  <a:gd name="T77" fmla="*/ 176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29" h="222">
                    <a:moveTo>
                      <a:pt x="215" y="70"/>
                    </a:moveTo>
                    <a:cubicBezTo>
                      <a:pt x="212" y="70"/>
                      <a:pt x="209" y="71"/>
                      <a:pt x="207" y="73"/>
                    </a:cubicBezTo>
                    <a:cubicBezTo>
                      <a:pt x="126" y="17"/>
                      <a:pt x="126" y="17"/>
                      <a:pt x="126" y="17"/>
                    </a:cubicBezTo>
                    <a:cubicBezTo>
                      <a:pt x="126" y="16"/>
                      <a:pt x="127" y="16"/>
                      <a:pt x="127" y="15"/>
                    </a:cubicBezTo>
                    <a:cubicBezTo>
                      <a:pt x="127" y="7"/>
                      <a:pt x="120" y="0"/>
                      <a:pt x="112" y="0"/>
                    </a:cubicBezTo>
                    <a:cubicBezTo>
                      <a:pt x="104" y="0"/>
                      <a:pt x="98" y="7"/>
                      <a:pt x="98" y="15"/>
                    </a:cubicBezTo>
                    <a:cubicBezTo>
                      <a:pt x="98" y="16"/>
                      <a:pt x="98" y="17"/>
                      <a:pt x="99" y="18"/>
                    </a:cubicBezTo>
                    <a:cubicBezTo>
                      <a:pt x="23" y="74"/>
                      <a:pt x="23" y="74"/>
                      <a:pt x="23" y="74"/>
                    </a:cubicBezTo>
                    <a:cubicBezTo>
                      <a:pt x="21" y="72"/>
                      <a:pt x="17" y="71"/>
                      <a:pt x="14" y="71"/>
                    </a:cubicBezTo>
                    <a:cubicBezTo>
                      <a:pt x="6" y="71"/>
                      <a:pt x="0" y="78"/>
                      <a:pt x="0" y="85"/>
                    </a:cubicBezTo>
                    <a:cubicBezTo>
                      <a:pt x="0" y="93"/>
                      <a:pt x="6" y="99"/>
                      <a:pt x="13" y="100"/>
                    </a:cubicBezTo>
                    <a:cubicBezTo>
                      <a:pt x="42" y="196"/>
                      <a:pt x="42" y="196"/>
                      <a:pt x="42" y="196"/>
                    </a:cubicBezTo>
                    <a:cubicBezTo>
                      <a:pt x="38" y="198"/>
                      <a:pt x="35" y="203"/>
                      <a:pt x="35" y="208"/>
                    </a:cubicBezTo>
                    <a:cubicBezTo>
                      <a:pt x="35" y="216"/>
                      <a:pt x="41" y="222"/>
                      <a:pt x="49" y="222"/>
                    </a:cubicBezTo>
                    <a:cubicBezTo>
                      <a:pt x="56" y="222"/>
                      <a:pt x="62" y="216"/>
                      <a:pt x="63" y="209"/>
                    </a:cubicBezTo>
                    <a:cubicBezTo>
                      <a:pt x="153" y="196"/>
                      <a:pt x="153" y="196"/>
                      <a:pt x="153" y="196"/>
                    </a:cubicBezTo>
                    <a:cubicBezTo>
                      <a:pt x="155" y="201"/>
                      <a:pt x="160" y="204"/>
                      <a:pt x="165" y="204"/>
                    </a:cubicBezTo>
                    <a:cubicBezTo>
                      <a:pt x="173" y="204"/>
                      <a:pt x="179" y="198"/>
                      <a:pt x="179" y="190"/>
                    </a:cubicBezTo>
                    <a:cubicBezTo>
                      <a:pt x="179" y="186"/>
                      <a:pt x="178" y="183"/>
                      <a:pt x="175" y="180"/>
                    </a:cubicBezTo>
                    <a:cubicBezTo>
                      <a:pt x="215" y="99"/>
                      <a:pt x="215" y="99"/>
                      <a:pt x="215" y="99"/>
                    </a:cubicBezTo>
                    <a:cubicBezTo>
                      <a:pt x="215" y="99"/>
                      <a:pt x="215" y="99"/>
                      <a:pt x="215" y="99"/>
                    </a:cubicBezTo>
                    <a:cubicBezTo>
                      <a:pt x="223" y="99"/>
                      <a:pt x="229" y="93"/>
                      <a:pt x="229" y="85"/>
                    </a:cubicBezTo>
                    <a:cubicBezTo>
                      <a:pt x="229" y="77"/>
                      <a:pt x="223" y="70"/>
                      <a:pt x="215" y="70"/>
                    </a:cubicBezTo>
                    <a:close/>
                    <a:moveTo>
                      <a:pt x="169" y="176"/>
                    </a:moveTo>
                    <a:cubicBezTo>
                      <a:pt x="168" y="176"/>
                      <a:pt x="167" y="176"/>
                      <a:pt x="165" y="176"/>
                    </a:cubicBezTo>
                    <a:cubicBezTo>
                      <a:pt x="158" y="176"/>
                      <a:pt x="151" y="182"/>
                      <a:pt x="151" y="189"/>
                    </a:cubicBezTo>
                    <a:cubicBezTo>
                      <a:pt x="62" y="202"/>
                      <a:pt x="62" y="202"/>
                      <a:pt x="62" y="202"/>
                    </a:cubicBezTo>
                    <a:cubicBezTo>
                      <a:pt x="60" y="197"/>
                      <a:pt x="55" y="193"/>
                      <a:pt x="49" y="193"/>
                    </a:cubicBezTo>
                    <a:cubicBezTo>
                      <a:pt x="49" y="193"/>
                      <a:pt x="49" y="194"/>
                      <a:pt x="49" y="194"/>
                    </a:cubicBezTo>
                    <a:cubicBezTo>
                      <a:pt x="20" y="98"/>
                      <a:pt x="20" y="98"/>
                      <a:pt x="20" y="98"/>
                    </a:cubicBezTo>
                    <a:cubicBezTo>
                      <a:pt x="25" y="96"/>
                      <a:pt x="28" y="91"/>
                      <a:pt x="28" y="85"/>
                    </a:cubicBezTo>
                    <a:cubicBezTo>
                      <a:pt x="28" y="84"/>
                      <a:pt x="28" y="82"/>
                      <a:pt x="27" y="80"/>
                    </a:cubicBezTo>
                    <a:cubicBezTo>
                      <a:pt x="102" y="25"/>
                      <a:pt x="102" y="25"/>
                      <a:pt x="102" y="25"/>
                    </a:cubicBezTo>
                    <a:cubicBezTo>
                      <a:pt x="105" y="27"/>
                      <a:pt x="108" y="29"/>
                      <a:pt x="112" y="29"/>
                    </a:cubicBezTo>
                    <a:cubicBezTo>
                      <a:pt x="117" y="29"/>
                      <a:pt x="120" y="27"/>
                      <a:pt x="123" y="24"/>
                    </a:cubicBezTo>
                    <a:cubicBezTo>
                      <a:pt x="202" y="79"/>
                      <a:pt x="202" y="79"/>
                      <a:pt x="202" y="79"/>
                    </a:cubicBezTo>
                    <a:cubicBezTo>
                      <a:pt x="201" y="80"/>
                      <a:pt x="201" y="82"/>
                      <a:pt x="201" y="85"/>
                    </a:cubicBezTo>
                    <a:cubicBezTo>
                      <a:pt x="201" y="90"/>
                      <a:pt x="203" y="94"/>
                      <a:pt x="207" y="97"/>
                    </a:cubicBezTo>
                    <a:lnTo>
                      <a:pt x="169" y="176"/>
                    </a:lnTo>
                    <a:close/>
                  </a:path>
                </a:pathLst>
              </a:custGeom>
              <a:solidFill>
                <a:schemeClr val="accent5"/>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宋体" panose="02010600030101010101" pitchFamily="2" charset="-122"/>
                  <a:cs typeface="+mn-cs"/>
                </a:endParaRPr>
              </a:p>
            </p:txBody>
          </p:sp>
          <p:sp>
            <p:nvSpPr>
              <p:cNvPr id="148" name="Freeform 187"/>
              <p:cNvSpPr>
                <a:spLocks noEditPoints="1"/>
              </p:cNvSpPr>
              <p:nvPr/>
            </p:nvSpPr>
            <p:spPr bwMode="auto">
              <a:xfrm>
                <a:off x="11023808" y="2349881"/>
                <a:ext cx="266734" cy="346971"/>
              </a:xfrm>
              <a:custGeom>
                <a:avLst/>
                <a:gdLst>
                  <a:gd name="T0" fmla="*/ 98 w 104"/>
                  <a:gd name="T1" fmla="*/ 48 h 135"/>
                  <a:gd name="T2" fmla="*/ 88 w 104"/>
                  <a:gd name="T3" fmla="*/ 48 h 135"/>
                  <a:gd name="T4" fmla="*/ 86 w 104"/>
                  <a:gd name="T5" fmla="*/ 48 h 135"/>
                  <a:gd name="T6" fmla="*/ 60 w 104"/>
                  <a:gd name="T7" fmla="*/ 19 h 135"/>
                  <a:gd name="T8" fmla="*/ 60 w 104"/>
                  <a:gd name="T9" fmla="*/ 16 h 135"/>
                  <a:gd name="T10" fmla="*/ 60 w 104"/>
                  <a:gd name="T11" fmla="*/ 5 h 135"/>
                  <a:gd name="T12" fmla="*/ 55 w 104"/>
                  <a:gd name="T13" fmla="*/ 0 h 135"/>
                  <a:gd name="T14" fmla="*/ 44 w 104"/>
                  <a:gd name="T15" fmla="*/ 0 h 135"/>
                  <a:gd name="T16" fmla="*/ 39 w 104"/>
                  <a:gd name="T17" fmla="*/ 5 h 135"/>
                  <a:gd name="T18" fmla="*/ 39 w 104"/>
                  <a:gd name="T19" fmla="*/ 16 h 135"/>
                  <a:gd name="T20" fmla="*/ 42 w 104"/>
                  <a:gd name="T21" fmla="*/ 21 h 135"/>
                  <a:gd name="T22" fmla="*/ 19 w 104"/>
                  <a:gd name="T23" fmla="*/ 48 h 135"/>
                  <a:gd name="T24" fmla="*/ 17 w 104"/>
                  <a:gd name="T25" fmla="*/ 47 h 135"/>
                  <a:gd name="T26" fmla="*/ 6 w 104"/>
                  <a:gd name="T27" fmla="*/ 47 h 135"/>
                  <a:gd name="T28" fmla="*/ 1 w 104"/>
                  <a:gd name="T29" fmla="*/ 53 h 135"/>
                  <a:gd name="T30" fmla="*/ 1 w 104"/>
                  <a:gd name="T31" fmla="*/ 63 h 135"/>
                  <a:gd name="T32" fmla="*/ 6 w 104"/>
                  <a:gd name="T33" fmla="*/ 69 h 135"/>
                  <a:gd name="T34" fmla="*/ 10 w 104"/>
                  <a:gd name="T35" fmla="*/ 69 h 135"/>
                  <a:gd name="T36" fmla="*/ 10 w 104"/>
                  <a:gd name="T37" fmla="*/ 113 h 135"/>
                  <a:gd name="T38" fmla="*/ 6 w 104"/>
                  <a:gd name="T39" fmla="*/ 113 h 135"/>
                  <a:gd name="T40" fmla="*/ 0 w 104"/>
                  <a:gd name="T41" fmla="*/ 119 h 135"/>
                  <a:gd name="T42" fmla="*/ 0 w 104"/>
                  <a:gd name="T43" fmla="*/ 129 h 135"/>
                  <a:gd name="T44" fmla="*/ 6 w 104"/>
                  <a:gd name="T45" fmla="*/ 135 h 135"/>
                  <a:gd name="T46" fmla="*/ 17 w 104"/>
                  <a:gd name="T47" fmla="*/ 135 h 135"/>
                  <a:gd name="T48" fmla="*/ 22 w 104"/>
                  <a:gd name="T49" fmla="*/ 129 h 135"/>
                  <a:gd name="T50" fmla="*/ 22 w 104"/>
                  <a:gd name="T51" fmla="*/ 121 h 135"/>
                  <a:gd name="T52" fmla="*/ 60 w 104"/>
                  <a:gd name="T53" fmla="*/ 102 h 135"/>
                  <a:gd name="T54" fmla="*/ 65 w 104"/>
                  <a:gd name="T55" fmla="*/ 105 h 135"/>
                  <a:gd name="T56" fmla="*/ 75 w 104"/>
                  <a:gd name="T57" fmla="*/ 105 h 135"/>
                  <a:gd name="T58" fmla="*/ 81 w 104"/>
                  <a:gd name="T59" fmla="*/ 99 h 135"/>
                  <a:gd name="T60" fmla="*/ 81 w 104"/>
                  <a:gd name="T61" fmla="*/ 89 h 135"/>
                  <a:gd name="T62" fmla="*/ 79 w 104"/>
                  <a:gd name="T63" fmla="*/ 84 h 135"/>
                  <a:gd name="T64" fmla="*/ 88 w 104"/>
                  <a:gd name="T65" fmla="*/ 69 h 135"/>
                  <a:gd name="T66" fmla="*/ 98 w 104"/>
                  <a:gd name="T67" fmla="*/ 69 h 135"/>
                  <a:gd name="T68" fmla="*/ 104 w 104"/>
                  <a:gd name="T69" fmla="*/ 64 h 135"/>
                  <a:gd name="T70" fmla="*/ 104 w 104"/>
                  <a:gd name="T71" fmla="*/ 53 h 135"/>
                  <a:gd name="T72" fmla="*/ 98 w 104"/>
                  <a:gd name="T73" fmla="*/ 48 h 135"/>
                  <a:gd name="T74" fmla="*/ 75 w 104"/>
                  <a:gd name="T75" fmla="*/ 83 h 135"/>
                  <a:gd name="T76" fmla="*/ 65 w 104"/>
                  <a:gd name="T77" fmla="*/ 83 h 135"/>
                  <a:gd name="T78" fmla="*/ 59 w 104"/>
                  <a:gd name="T79" fmla="*/ 89 h 135"/>
                  <a:gd name="T80" fmla="*/ 59 w 104"/>
                  <a:gd name="T81" fmla="*/ 98 h 135"/>
                  <a:gd name="T82" fmla="*/ 22 w 104"/>
                  <a:gd name="T83" fmla="*/ 117 h 135"/>
                  <a:gd name="T84" fmla="*/ 17 w 104"/>
                  <a:gd name="T85" fmla="*/ 113 h 135"/>
                  <a:gd name="T86" fmla="*/ 13 w 104"/>
                  <a:gd name="T87" fmla="*/ 113 h 135"/>
                  <a:gd name="T88" fmla="*/ 14 w 104"/>
                  <a:gd name="T89" fmla="*/ 69 h 135"/>
                  <a:gd name="T90" fmla="*/ 17 w 104"/>
                  <a:gd name="T91" fmla="*/ 69 h 135"/>
                  <a:gd name="T92" fmla="*/ 22 w 104"/>
                  <a:gd name="T93" fmla="*/ 63 h 135"/>
                  <a:gd name="T94" fmla="*/ 22 w 104"/>
                  <a:gd name="T95" fmla="*/ 53 h 135"/>
                  <a:gd name="T96" fmla="*/ 22 w 104"/>
                  <a:gd name="T97" fmla="*/ 50 h 135"/>
                  <a:gd name="T98" fmla="*/ 47 w 104"/>
                  <a:gd name="T99" fmla="*/ 21 h 135"/>
                  <a:gd name="T100" fmla="*/ 55 w 104"/>
                  <a:gd name="T101" fmla="*/ 21 h 135"/>
                  <a:gd name="T102" fmla="*/ 57 w 104"/>
                  <a:gd name="T103" fmla="*/ 21 h 135"/>
                  <a:gd name="T104" fmla="*/ 83 w 104"/>
                  <a:gd name="T105" fmla="*/ 50 h 135"/>
                  <a:gd name="T106" fmla="*/ 82 w 104"/>
                  <a:gd name="T107" fmla="*/ 53 h 135"/>
                  <a:gd name="T108" fmla="*/ 82 w 104"/>
                  <a:gd name="T109" fmla="*/ 64 h 135"/>
                  <a:gd name="T110" fmla="*/ 84 w 104"/>
                  <a:gd name="T111" fmla="*/ 68 h 135"/>
                  <a:gd name="T112" fmla="*/ 75 w 104"/>
                  <a:gd name="T113" fmla="*/ 83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4" h="135">
                    <a:moveTo>
                      <a:pt x="98" y="48"/>
                    </a:moveTo>
                    <a:cubicBezTo>
                      <a:pt x="88" y="48"/>
                      <a:pt x="88" y="48"/>
                      <a:pt x="88" y="48"/>
                    </a:cubicBezTo>
                    <a:cubicBezTo>
                      <a:pt x="87" y="48"/>
                      <a:pt x="86" y="48"/>
                      <a:pt x="86" y="48"/>
                    </a:cubicBezTo>
                    <a:cubicBezTo>
                      <a:pt x="60" y="19"/>
                      <a:pt x="60" y="19"/>
                      <a:pt x="60" y="19"/>
                    </a:cubicBezTo>
                    <a:cubicBezTo>
                      <a:pt x="60" y="18"/>
                      <a:pt x="60" y="17"/>
                      <a:pt x="60" y="16"/>
                    </a:cubicBezTo>
                    <a:cubicBezTo>
                      <a:pt x="60" y="5"/>
                      <a:pt x="60" y="5"/>
                      <a:pt x="60" y="5"/>
                    </a:cubicBezTo>
                    <a:cubicBezTo>
                      <a:pt x="60" y="2"/>
                      <a:pt x="58" y="0"/>
                      <a:pt x="55" y="0"/>
                    </a:cubicBezTo>
                    <a:cubicBezTo>
                      <a:pt x="44" y="0"/>
                      <a:pt x="44" y="0"/>
                      <a:pt x="44" y="0"/>
                    </a:cubicBezTo>
                    <a:cubicBezTo>
                      <a:pt x="41" y="0"/>
                      <a:pt x="39" y="2"/>
                      <a:pt x="39" y="5"/>
                    </a:cubicBezTo>
                    <a:cubicBezTo>
                      <a:pt x="39" y="16"/>
                      <a:pt x="39" y="16"/>
                      <a:pt x="39" y="16"/>
                    </a:cubicBezTo>
                    <a:cubicBezTo>
                      <a:pt x="39" y="18"/>
                      <a:pt x="40" y="20"/>
                      <a:pt x="42" y="21"/>
                    </a:cubicBezTo>
                    <a:cubicBezTo>
                      <a:pt x="19" y="48"/>
                      <a:pt x="19" y="48"/>
                      <a:pt x="19" y="48"/>
                    </a:cubicBezTo>
                    <a:cubicBezTo>
                      <a:pt x="18" y="47"/>
                      <a:pt x="18" y="47"/>
                      <a:pt x="17" y="47"/>
                    </a:cubicBezTo>
                    <a:cubicBezTo>
                      <a:pt x="6" y="47"/>
                      <a:pt x="6" y="47"/>
                      <a:pt x="6" y="47"/>
                    </a:cubicBezTo>
                    <a:cubicBezTo>
                      <a:pt x="3" y="47"/>
                      <a:pt x="1" y="50"/>
                      <a:pt x="1" y="53"/>
                    </a:cubicBezTo>
                    <a:cubicBezTo>
                      <a:pt x="1" y="63"/>
                      <a:pt x="1" y="63"/>
                      <a:pt x="1" y="63"/>
                    </a:cubicBezTo>
                    <a:cubicBezTo>
                      <a:pt x="1" y="66"/>
                      <a:pt x="3" y="69"/>
                      <a:pt x="6" y="69"/>
                    </a:cubicBezTo>
                    <a:cubicBezTo>
                      <a:pt x="10" y="69"/>
                      <a:pt x="10" y="69"/>
                      <a:pt x="10" y="69"/>
                    </a:cubicBezTo>
                    <a:cubicBezTo>
                      <a:pt x="10" y="113"/>
                      <a:pt x="10" y="113"/>
                      <a:pt x="10" y="113"/>
                    </a:cubicBezTo>
                    <a:cubicBezTo>
                      <a:pt x="6" y="113"/>
                      <a:pt x="6" y="113"/>
                      <a:pt x="6" y="113"/>
                    </a:cubicBezTo>
                    <a:cubicBezTo>
                      <a:pt x="3" y="113"/>
                      <a:pt x="0" y="116"/>
                      <a:pt x="0" y="119"/>
                    </a:cubicBezTo>
                    <a:cubicBezTo>
                      <a:pt x="0" y="129"/>
                      <a:pt x="0" y="129"/>
                      <a:pt x="0" y="129"/>
                    </a:cubicBezTo>
                    <a:cubicBezTo>
                      <a:pt x="0" y="132"/>
                      <a:pt x="3" y="135"/>
                      <a:pt x="6" y="135"/>
                    </a:cubicBezTo>
                    <a:cubicBezTo>
                      <a:pt x="17" y="135"/>
                      <a:pt x="17" y="135"/>
                      <a:pt x="17" y="135"/>
                    </a:cubicBezTo>
                    <a:cubicBezTo>
                      <a:pt x="20" y="135"/>
                      <a:pt x="22" y="132"/>
                      <a:pt x="22" y="129"/>
                    </a:cubicBezTo>
                    <a:cubicBezTo>
                      <a:pt x="22" y="121"/>
                      <a:pt x="22" y="121"/>
                      <a:pt x="22" y="121"/>
                    </a:cubicBezTo>
                    <a:cubicBezTo>
                      <a:pt x="60" y="102"/>
                      <a:pt x="60" y="102"/>
                      <a:pt x="60" y="102"/>
                    </a:cubicBezTo>
                    <a:cubicBezTo>
                      <a:pt x="60" y="103"/>
                      <a:pt x="62" y="105"/>
                      <a:pt x="65" y="105"/>
                    </a:cubicBezTo>
                    <a:cubicBezTo>
                      <a:pt x="75" y="105"/>
                      <a:pt x="75" y="105"/>
                      <a:pt x="75" y="105"/>
                    </a:cubicBezTo>
                    <a:cubicBezTo>
                      <a:pt x="78" y="105"/>
                      <a:pt x="81" y="102"/>
                      <a:pt x="81" y="99"/>
                    </a:cubicBezTo>
                    <a:cubicBezTo>
                      <a:pt x="81" y="89"/>
                      <a:pt x="81" y="89"/>
                      <a:pt x="81" y="89"/>
                    </a:cubicBezTo>
                    <a:cubicBezTo>
                      <a:pt x="81" y="87"/>
                      <a:pt x="80" y="85"/>
                      <a:pt x="79" y="84"/>
                    </a:cubicBezTo>
                    <a:cubicBezTo>
                      <a:pt x="88" y="69"/>
                      <a:pt x="88" y="69"/>
                      <a:pt x="88" y="69"/>
                    </a:cubicBezTo>
                    <a:cubicBezTo>
                      <a:pt x="98" y="69"/>
                      <a:pt x="98" y="69"/>
                      <a:pt x="98" y="69"/>
                    </a:cubicBezTo>
                    <a:cubicBezTo>
                      <a:pt x="101" y="69"/>
                      <a:pt x="104" y="67"/>
                      <a:pt x="104" y="64"/>
                    </a:cubicBezTo>
                    <a:cubicBezTo>
                      <a:pt x="104" y="53"/>
                      <a:pt x="104" y="53"/>
                      <a:pt x="104" y="53"/>
                    </a:cubicBezTo>
                    <a:cubicBezTo>
                      <a:pt x="104" y="50"/>
                      <a:pt x="101" y="48"/>
                      <a:pt x="98" y="48"/>
                    </a:cubicBezTo>
                    <a:close/>
                    <a:moveTo>
                      <a:pt x="75" y="83"/>
                    </a:moveTo>
                    <a:cubicBezTo>
                      <a:pt x="65" y="83"/>
                      <a:pt x="65" y="83"/>
                      <a:pt x="65" y="83"/>
                    </a:cubicBezTo>
                    <a:cubicBezTo>
                      <a:pt x="61" y="83"/>
                      <a:pt x="59" y="85"/>
                      <a:pt x="59" y="89"/>
                    </a:cubicBezTo>
                    <a:cubicBezTo>
                      <a:pt x="59" y="98"/>
                      <a:pt x="59" y="98"/>
                      <a:pt x="59" y="98"/>
                    </a:cubicBezTo>
                    <a:cubicBezTo>
                      <a:pt x="22" y="117"/>
                      <a:pt x="22" y="117"/>
                      <a:pt x="22" y="117"/>
                    </a:cubicBezTo>
                    <a:cubicBezTo>
                      <a:pt x="21" y="115"/>
                      <a:pt x="19" y="113"/>
                      <a:pt x="17" y="113"/>
                    </a:cubicBezTo>
                    <a:cubicBezTo>
                      <a:pt x="13" y="113"/>
                      <a:pt x="13" y="113"/>
                      <a:pt x="13" y="113"/>
                    </a:cubicBezTo>
                    <a:cubicBezTo>
                      <a:pt x="14" y="69"/>
                      <a:pt x="14" y="69"/>
                      <a:pt x="14" y="69"/>
                    </a:cubicBezTo>
                    <a:cubicBezTo>
                      <a:pt x="17" y="69"/>
                      <a:pt x="17" y="69"/>
                      <a:pt x="17" y="69"/>
                    </a:cubicBezTo>
                    <a:cubicBezTo>
                      <a:pt x="20" y="69"/>
                      <a:pt x="22" y="66"/>
                      <a:pt x="22" y="63"/>
                    </a:cubicBezTo>
                    <a:cubicBezTo>
                      <a:pt x="22" y="53"/>
                      <a:pt x="22" y="53"/>
                      <a:pt x="22" y="53"/>
                    </a:cubicBezTo>
                    <a:cubicBezTo>
                      <a:pt x="22" y="52"/>
                      <a:pt x="22" y="51"/>
                      <a:pt x="22" y="50"/>
                    </a:cubicBezTo>
                    <a:cubicBezTo>
                      <a:pt x="47" y="21"/>
                      <a:pt x="47" y="21"/>
                      <a:pt x="47" y="21"/>
                    </a:cubicBezTo>
                    <a:cubicBezTo>
                      <a:pt x="55" y="21"/>
                      <a:pt x="55" y="21"/>
                      <a:pt x="55" y="21"/>
                    </a:cubicBezTo>
                    <a:cubicBezTo>
                      <a:pt x="56" y="21"/>
                      <a:pt x="56" y="21"/>
                      <a:pt x="57" y="21"/>
                    </a:cubicBezTo>
                    <a:cubicBezTo>
                      <a:pt x="83" y="50"/>
                      <a:pt x="83" y="50"/>
                      <a:pt x="83" y="50"/>
                    </a:cubicBezTo>
                    <a:cubicBezTo>
                      <a:pt x="82" y="51"/>
                      <a:pt x="82" y="52"/>
                      <a:pt x="82" y="53"/>
                    </a:cubicBezTo>
                    <a:cubicBezTo>
                      <a:pt x="82" y="64"/>
                      <a:pt x="82" y="64"/>
                      <a:pt x="82" y="64"/>
                    </a:cubicBezTo>
                    <a:cubicBezTo>
                      <a:pt x="82" y="66"/>
                      <a:pt x="83" y="67"/>
                      <a:pt x="84" y="68"/>
                    </a:cubicBezTo>
                    <a:lnTo>
                      <a:pt x="75" y="83"/>
                    </a:lnTo>
                    <a:close/>
                  </a:path>
                </a:pathLst>
              </a:custGeom>
              <a:solidFill>
                <a:schemeClr val="accent5"/>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宋体" panose="02010600030101010101" pitchFamily="2" charset="-122"/>
                  <a:cs typeface="+mn-cs"/>
                </a:endParaRPr>
              </a:p>
            </p:txBody>
          </p:sp>
        </p:grpSp>
        <p:sp>
          <p:nvSpPr>
            <p:cNvPr id="177" name="文本框 176"/>
            <p:cNvSpPr txBox="1"/>
            <p:nvPr/>
          </p:nvSpPr>
          <p:spPr bwMode="auto">
            <a:xfrm rot="18520640">
              <a:off x="5069069" y="4753053"/>
              <a:ext cx="1068892" cy="700845"/>
            </a:xfrm>
            <a:prstGeom prst="rect">
              <a:avLst/>
            </a:prstGeom>
            <a:noFill/>
          </p:spPr>
          <p:txBody>
            <a:bodyPr>
              <a:prstTxWarp prst="textArchUp">
                <a:avLst>
                  <a:gd name="adj" fmla="val 7695470"/>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100" b="0" i="0" u="none" strike="noStrike" kern="1200" cap="none" spc="0" normalizeH="0" baseline="0" noProof="0" dirty="0">
                  <a:ln>
                    <a:noFill/>
                  </a:ln>
                  <a:solidFill>
                    <a:srgbClr val="FFFFFF">
                      <a:lumMod val="65000"/>
                    </a:srgbClr>
                  </a:solidFill>
                  <a:effectLst/>
                  <a:uLnTx/>
                  <a:uFillTx/>
                  <a:latin typeface="ITC Avant Garde Std Md" panose="020B0602020202020204" pitchFamily="34" charset="0"/>
                  <a:ea typeface="方正正黑简体" panose="02000000000000000000" pitchFamily="2" charset="-122"/>
                  <a:cs typeface="+mn-cs"/>
                </a:rPr>
                <a:t>OPTION</a:t>
              </a:r>
              <a:r>
                <a:rPr kumimoji="0" lang="en-US" altLang="zh-CN" sz="1100" b="0" i="0" u="none" strike="noStrike" kern="1200" cap="none" spc="0" normalizeH="0" baseline="0" noProof="0" dirty="0">
                  <a:ln>
                    <a:noFill/>
                  </a:ln>
                  <a:solidFill>
                    <a:srgbClr val="FFBF53"/>
                  </a:solidFill>
                  <a:effectLst/>
                  <a:uLnTx/>
                  <a:uFillTx/>
                  <a:latin typeface="ITC Avant Garde Std Md" panose="020B0602020202020204" pitchFamily="34" charset="0"/>
                  <a:ea typeface="方正正黑简体" panose="02000000000000000000" pitchFamily="2" charset="-122"/>
                  <a:cs typeface="+mn-cs"/>
                </a:rPr>
                <a:t> </a:t>
              </a:r>
              <a:r>
                <a:rPr kumimoji="0" lang="en-US" altLang="zh-CN" sz="1100" b="0" i="0" u="none" strike="noStrike" kern="1200" cap="none" spc="0" normalizeH="0" baseline="0" noProof="0" dirty="0">
                  <a:ln>
                    <a:noFill/>
                  </a:ln>
                  <a:solidFill>
                    <a:srgbClr val="C65885"/>
                  </a:solidFill>
                  <a:effectLst/>
                  <a:uLnTx/>
                  <a:uFillTx/>
                  <a:latin typeface="ITC Avant Garde Std Md" panose="020B0602020202020204" pitchFamily="34" charset="0"/>
                  <a:ea typeface="方正正黑简体" panose="02000000000000000000" pitchFamily="2" charset="-122"/>
                  <a:cs typeface="+mn-cs"/>
                </a:rPr>
                <a:t>D</a:t>
              </a:r>
              <a:endParaRPr kumimoji="0" lang="zh-CN" altLang="en-US" sz="1100" b="0" i="0" u="none" strike="noStrike" kern="1200" cap="none" spc="0" normalizeH="0" baseline="0" noProof="0" dirty="0">
                <a:ln>
                  <a:noFill/>
                </a:ln>
                <a:solidFill>
                  <a:srgbClr val="C65885"/>
                </a:solidFill>
                <a:effectLst/>
                <a:uLnTx/>
                <a:uFillTx/>
                <a:latin typeface="ITC Avant Garde Std Md" panose="020B0602020202020204" pitchFamily="34" charset="0"/>
                <a:ea typeface="方正正黑简体" panose="02000000000000000000" pitchFamily="2" charset="-122"/>
                <a:cs typeface="+mn-cs"/>
              </a:endParaRPr>
            </a:p>
          </p:txBody>
        </p:sp>
      </p:grpSp>
      <p:grpSp>
        <p:nvGrpSpPr>
          <p:cNvPr id="184" name="组合 183"/>
          <p:cNvGrpSpPr/>
          <p:nvPr/>
        </p:nvGrpSpPr>
        <p:grpSpPr>
          <a:xfrm>
            <a:off x="5770947" y="3322036"/>
            <a:ext cx="1534305" cy="1534305"/>
            <a:chOff x="5742372" y="3322036"/>
            <a:chExt cx="1534305" cy="1534305"/>
          </a:xfrm>
        </p:grpSpPr>
        <p:sp>
          <p:nvSpPr>
            <p:cNvPr id="62" name="椭圆 61"/>
            <p:cNvSpPr/>
            <p:nvPr/>
          </p:nvSpPr>
          <p:spPr>
            <a:xfrm>
              <a:off x="5742372" y="3322036"/>
              <a:ext cx="1534305" cy="1534305"/>
            </a:xfrm>
            <a:prstGeom prst="ellipse">
              <a:avLst/>
            </a:prstGeom>
            <a:solidFill>
              <a:srgbClr val="FBFBFB"/>
            </a:solidFill>
            <a:ln>
              <a:noFill/>
            </a:ln>
            <a:effectLst>
              <a:outerShdw blurRad="177800" dist="139700" dir="2700000" sx="96000" sy="96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endParaRPr>
            </a:p>
          </p:txBody>
        </p:sp>
        <p:sp>
          <p:nvSpPr>
            <p:cNvPr id="63" name="椭圆 62"/>
            <p:cNvSpPr/>
            <p:nvPr/>
          </p:nvSpPr>
          <p:spPr>
            <a:xfrm>
              <a:off x="6015091" y="3594755"/>
              <a:ext cx="988867" cy="988867"/>
            </a:xfrm>
            <a:prstGeom prst="ellipse">
              <a:avLst/>
            </a:prstGeom>
            <a:solidFill>
              <a:srgbClr val="FBFBFB"/>
            </a:solidFill>
            <a:ln>
              <a:noFill/>
            </a:ln>
            <a:effectLst>
              <a:innerShdw blurRad="165100" dist="63500" dir="2700000">
                <a:schemeClr val="bg1">
                  <a:lumMod val="50000"/>
                  <a:alpha val="1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endParaRPr>
            </a:p>
          </p:txBody>
        </p:sp>
        <p:sp>
          <p:nvSpPr>
            <p:cNvPr id="64" name="椭圆 63"/>
            <p:cNvSpPr/>
            <p:nvPr/>
          </p:nvSpPr>
          <p:spPr>
            <a:xfrm rot="14400000">
              <a:off x="5964476" y="4376257"/>
              <a:ext cx="41986" cy="422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endParaRPr>
            </a:p>
          </p:txBody>
        </p:sp>
        <p:sp>
          <p:nvSpPr>
            <p:cNvPr id="65" name="椭圆 64"/>
            <p:cNvSpPr/>
            <p:nvPr/>
          </p:nvSpPr>
          <p:spPr>
            <a:xfrm rot="15840000">
              <a:off x="5887777" y="4140200"/>
              <a:ext cx="41986" cy="422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endParaRPr>
            </a:p>
          </p:txBody>
        </p:sp>
        <p:sp>
          <p:nvSpPr>
            <p:cNvPr id="66" name="椭圆 65"/>
            <p:cNvSpPr/>
            <p:nvPr/>
          </p:nvSpPr>
          <p:spPr>
            <a:xfrm rot="17280000">
              <a:off x="5913721" y="3893355"/>
              <a:ext cx="41986" cy="422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endParaRPr>
            </a:p>
          </p:txBody>
        </p:sp>
        <p:sp>
          <p:nvSpPr>
            <p:cNvPr id="67" name="椭圆 66"/>
            <p:cNvSpPr/>
            <p:nvPr/>
          </p:nvSpPr>
          <p:spPr>
            <a:xfrm rot="18720000">
              <a:off x="6037824" y="3678403"/>
              <a:ext cx="41986" cy="422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endParaRPr>
            </a:p>
          </p:txBody>
        </p:sp>
        <p:sp>
          <p:nvSpPr>
            <p:cNvPr id="68" name="椭圆 67"/>
            <p:cNvSpPr/>
            <p:nvPr/>
          </p:nvSpPr>
          <p:spPr>
            <a:xfrm rot="20160000">
              <a:off x="6238626" y="3532512"/>
              <a:ext cx="41986" cy="422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endParaRPr>
            </a:p>
          </p:txBody>
        </p:sp>
        <p:sp>
          <p:nvSpPr>
            <p:cNvPr id="69" name="椭圆 68"/>
            <p:cNvSpPr/>
            <p:nvPr/>
          </p:nvSpPr>
          <p:spPr>
            <a:xfrm rot="21600000">
              <a:off x="6481407" y="3480907"/>
              <a:ext cx="41986" cy="422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endParaRPr>
            </a:p>
          </p:txBody>
        </p:sp>
        <p:sp>
          <p:nvSpPr>
            <p:cNvPr id="70" name="椭圆 69"/>
            <p:cNvSpPr/>
            <p:nvPr/>
          </p:nvSpPr>
          <p:spPr>
            <a:xfrm rot="23040000">
              <a:off x="6724188" y="3532512"/>
              <a:ext cx="41986" cy="422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endParaRPr>
            </a:p>
          </p:txBody>
        </p:sp>
        <p:sp>
          <p:nvSpPr>
            <p:cNvPr id="71" name="椭圆 70"/>
            <p:cNvSpPr/>
            <p:nvPr/>
          </p:nvSpPr>
          <p:spPr>
            <a:xfrm rot="24480000">
              <a:off x="6924990" y="3678403"/>
              <a:ext cx="41986" cy="422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endParaRPr>
            </a:p>
          </p:txBody>
        </p:sp>
        <p:sp>
          <p:nvSpPr>
            <p:cNvPr id="72" name="椭圆 71"/>
            <p:cNvSpPr/>
            <p:nvPr/>
          </p:nvSpPr>
          <p:spPr>
            <a:xfrm rot="25920000">
              <a:off x="7049093" y="3893355"/>
              <a:ext cx="41986" cy="422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endParaRPr>
            </a:p>
          </p:txBody>
        </p:sp>
        <p:sp>
          <p:nvSpPr>
            <p:cNvPr id="73" name="椭圆 72"/>
            <p:cNvSpPr/>
            <p:nvPr/>
          </p:nvSpPr>
          <p:spPr>
            <a:xfrm rot="27360000">
              <a:off x="7075037" y="4140200"/>
              <a:ext cx="41986" cy="422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endParaRPr>
            </a:p>
          </p:txBody>
        </p:sp>
        <p:sp>
          <p:nvSpPr>
            <p:cNvPr id="74" name="椭圆 73"/>
            <p:cNvSpPr/>
            <p:nvPr/>
          </p:nvSpPr>
          <p:spPr>
            <a:xfrm rot="28800000">
              <a:off x="6998338" y="4376257"/>
              <a:ext cx="41986" cy="422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endParaRPr>
            </a:p>
          </p:txBody>
        </p:sp>
        <p:grpSp>
          <p:nvGrpSpPr>
            <p:cNvPr id="150" name="组合 149"/>
            <p:cNvGrpSpPr/>
            <p:nvPr/>
          </p:nvGrpSpPr>
          <p:grpSpPr>
            <a:xfrm>
              <a:off x="6223201" y="3805681"/>
              <a:ext cx="572009" cy="561429"/>
              <a:chOff x="7948778" y="2086401"/>
              <a:chExt cx="820804" cy="805623"/>
            </a:xfrm>
            <a:solidFill>
              <a:srgbClr val="A6A6A6"/>
            </a:solidFill>
          </p:grpSpPr>
          <p:sp>
            <p:nvSpPr>
              <p:cNvPr id="132" name="Freeform 146"/>
              <p:cNvSpPr/>
              <p:nvPr/>
            </p:nvSpPr>
            <p:spPr bwMode="auto">
              <a:xfrm>
                <a:off x="8328278" y="2706611"/>
                <a:ext cx="13011" cy="20602"/>
              </a:xfrm>
              <a:custGeom>
                <a:avLst/>
                <a:gdLst>
                  <a:gd name="T0" fmla="*/ 5 w 5"/>
                  <a:gd name="T1" fmla="*/ 4 h 8"/>
                  <a:gd name="T2" fmla="*/ 5 w 5"/>
                  <a:gd name="T3" fmla="*/ 0 h 8"/>
                  <a:gd name="T4" fmla="*/ 2 w 5"/>
                  <a:gd name="T5" fmla="*/ 0 h 8"/>
                  <a:gd name="T6" fmla="*/ 2 w 5"/>
                  <a:gd name="T7" fmla="*/ 0 h 8"/>
                  <a:gd name="T8" fmla="*/ 0 w 5"/>
                  <a:gd name="T9" fmla="*/ 0 h 8"/>
                  <a:gd name="T10" fmla="*/ 0 w 5"/>
                  <a:gd name="T11" fmla="*/ 8 h 8"/>
                  <a:gd name="T12" fmla="*/ 5 w 5"/>
                  <a:gd name="T13" fmla="*/ 4 h 8"/>
                </a:gdLst>
                <a:ahLst/>
                <a:cxnLst>
                  <a:cxn ang="0">
                    <a:pos x="T0" y="T1"/>
                  </a:cxn>
                  <a:cxn ang="0">
                    <a:pos x="T2" y="T3"/>
                  </a:cxn>
                  <a:cxn ang="0">
                    <a:pos x="T4" y="T5"/>
                  </a:cxn>
                  <a:cxn ang="0">
                    <a:pos x="T6" y="T7"/>
                  </a:cxn>
                  <a:cxn ang="0">
                    <a:pos x="T8" y="T9"/>
                  </a:cxn>
                  <a:cxn ang="0">
                    <a:pos x="T10" y="T11"/>
                  </a:cxn>
                  <a:cxn ang="0">
                    <a:pos x="T12" y="T13"/>
                  </a:cxn>
                </a:cxnLst>
                <a:rect l="0" t="0" r="r" b="b"/>
                <a:pathLst>
                  <a:path w="5" h="8">
                    <a:moveTo>
                      <a:pt x="5" y="4"/>
                    </a:moveTo>
                    <a:cubicBezTo>
                      <a:pt x="5" y="0"/>
                      <a:pt x="5" y="0"/>
                      <a:pt x="5" y="0"/>
                    </a:cubicBezTo>
                    <a:cubicBezTo>
                      <a:pt x="4" y="0"/>
                      <a:pt x="3" y="0"/>
                      <a:pt x="2" y="0"/>
                    </a:cubicBezTo>
                    <a:cubicBezTo>
                      <a:pt x="2" y="0"/>
                      <a:pt x="2" y="0"/>
                      <a:pt x="2" y="0"/>
                    </a:cubicBezTo>
                    <a:cubicBezTo>
                      <a:pt x="1" y="0"/>
                      <a:pt x="1" y="0"/>
                      <a:pt x="0" y="0"/>
                    </a:cubicBezTo>
                    <a:cubicBezTo>
                      <a:pt x="0" y="8"/>
                      <a:pt x="0" y="8"/>
                      <a:pt x="0" y="8"/>
                    </a:cubicBezTo>
                    <a:lnTo>
                      <a:pt x="5"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宋体" panose="02010600030101010101" pitchFamily="2" charset="-122"/>
                  <a:cs typeface="+mn-cs"/>
                </a:endParaRPr>
              </a:p>
            </p:txBody>
          </p:sp>
          <p:sp>
            <p:nvSpPr>
              <p:cNvPr id="133" name="Freeform 147"/>
              <p:cNvSpPr/>
              <p:nvPr/>
            </p:nvSpPr>
            <p:spPr bwMode="auto">
              <a:xfrm>
                <a:off x="8502848" y="2601435"/>
                <a:ext cx="20602" cy="18433"/>
              </a:xfrm>
              <a:custGeom>
                <a:avLst/>
                <a:gdLst>
                  <a:gd name="T0" fmla="*/ 0 w 8"/>
                  <a:gd name="T1" fmla="*/ 4 h 7"/>
                  <a:gd name="T2" fmla="*/ 6 w 8"/>
                  <a:gd name="T3" fmla="*/ 7 h 7"/>
                  <a:gd name="T4" fmla="*/ 8 w 8"/>
                  <a:gd name="T5" fmla="*/ 3 h 7"/>
                  <a:gd name="T6" fmla="*/ 2 w 8"/>
                  <a:gd name="T7" fmla="*/ 0 h 7"/>
                  <a:gd name="T8" fmla="*/ 0 w 8"/>
                  <a:gd name="T9" fmla="*/ 4 h 7"/>
                </a:gdLst>
                <a:ahLst/>
                <a:cxnLst>
                  <a:cxn ang="0">
                    <a:pos x="T0" y="T1"/>
                  </a:cxn>
                  <a:cxn ang="0">
                    <a:pos x="T2" y="T3"/>
                  </a:cxn>
                  <a:cxn ang="0">
                    <a:pos x="T4" y="T5"/>
                  </a:cxn>
                  <a:cxn ang="0">
                    <a:pos x="T6" y="T7"/>
                  </a:cxn>
                  <a:cxn ang="0">
                    <a:pos x="T8" y="T9"/>
                  </a:cxn>
                </a:cxnLst>
                <a:rect l="0" t="0" r="r" b="b"/>
                <a:pathLst>
                  <a:path w="8" h="7">
                    <a:moveTo>
                      <a:pt x="0" y="4"/>
                    </a:moveTo>
                    <a:cubicBezTo>
                      <a:pt x="6" y="7"/>
                      <a:pt x="6" y="7"/>
                      <a:pt x="6" y="7"/>
                    </a:cubicBezTo>
                    <a:cubicBezTo>
                      <a:pt x="6" y="6"/>
                      <a:pt x="7" y="5"/>
                      <a:pt x="8" y="3"/>
                    </a:cubicBezTo>
                    <a:cubicBezTo>
                      <a:pt x="2" y="0"/>
                      <a:pt x="2" y="0"/>
                      <a:pt x="2" y="0"/>
                    </a:cubicBezTo>
                    <a:cubicBezTo>
                      <a:pt x="1" y="1"/>
                      <a:pt x="0" y="2"/>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宋体" panose="02010600030101010101" pitchFamily="2" charset="-122"/>
                  <a:cs typeface="+mn-cs"/>
                </a:endParaRPr>
              </a:p>
            </p:txBody>
          </p:sp>
          <p:sp>
            <p:nvSpPr>
              <p:cNvPr id="134" name="Freeform 148"/>
              <p:cNvSpPr/>
              <p:nvPr/>
            </p:nvSpPr>
            <p:spPr bwMode="auto">
              <a:xfrm>
                <a:off x="8497426" y="2391084"/>
                <a:ext cx="22770" cy="18433"/>
              </a:xfrm>
              <a:custGeom>
                <a:avLst/>
                <a:gdLst>
                  <a:gd name="T0" fmla="*/ 2 w 9"/>
                  <a:gd name="T1" fmla="*/ 7 h 7"/>
                  <a:gd name="T2" fmla="*/ 9 w 9"/>
                  <a:gd name="T3" fmla="*/ 4 h 7"/>
                  <a:gd name="T4" fmla="*/ 6 w 9"/>
                  <a:gd name="T5" fmla="*/ 0 h 7"/>
                  <a:gd name="T6" fmla="*/ 0 w 9"/>
                  <a:gd name="T7" fmla="*/ 3 h 7"/>
                  <a:gd name="T8" fmla="*/ 2 w 9"/>
                  <a:gd name="T9" fmla="*/ 7 h 7"/>
                </a:gdLst>
                <a:ahLst/>
                <a:cxnLst>
                  <a:cxn ang="0">
                    <a:pos x="T0" y="T1"/>
                  </a:cxn>
                  <a:cxn ang="0">
                    <a:pos x="T2" y="T3"/>
                  </a:cxn>
                  <a:cxn ang="0">
                    <a:pos x="T4" y="T5"/>
                  </a:cxn>
                  <a:cxn ang="0">
                    <a:pos x="T6" y="T7"/>
                  </a:cxn>
                  <a:cxn ang="0">
                    <a:pos x="T8" y="T9"/>
                  </a:cxn>
                </a:cxnLst>
                <a:rect l="0" t="0" r="r" b="b"/>
                <a:pathLst>
                  <a:path w="9" h="7">
                    <a:moveTo>
                      <a:pt x="2" y="7"/>
                    </a:moveTo>
                    <a:cubicBezTo>
                      <a:pt x="9" y="4"/>
                      <a:pt x="9" y="4"/>
                      <a:pt x="9" y="4"/>
                    </a:cubicBezTo>
                    <a:cubicBezTo>
                      <a:pt x="8" y="2"/>
                      <a:pt x="7" y="1"/>
                      <a:pt x="6" y="0"/>
                    </a:cubicBezTo>
                    <a:cubicBezTo>
                      <a:pt x="0" y="3"/>
                      <a:pt x="0" y="3"/>
                      <a:pt x="0" y="3"/>
                    </a:cubicBezTo>
                    <a:cubicBezTo>
                      <a:pt x="1" y="5"/>
                      <a:pt x="2" y="6"/>
                      <a:pt x="2"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宋体" panose="02010600030101010101" pitchFamily="2" charset="-122"/>
                  <a:cs typeface="+mn-cs"/>
                </a:endParaRPr>
              </a:p>
            </p:txBody>
          </p:sp>
          <p:sp>
            <p:nvSpPr>
              <p:cNvPr id="135" name="Freeform 149"/>
              <p:cNvSpPr/>
              <p:nvPr/>
            </p:nvSpPr>
            <p:spPr bwMode="auto">
              <a:xfrm>
                <a:off x="8597180" y="2330364"/>
                <a:ext cx="22770" cy="19517"/>
              </a:xfrm>
              <a:custGeom>
                <a:avLst/>
                <a:gdLst>
                  <a:gd name="T0" fmla="*/ 7 w 9"/>
                  <a:gd name="T1" fmla="*/ 0 h 8"/>
                  <a:gd name="T2" fmla="*/ 0 w 9"/>
                  <a:gd name="T3" fmla="*/ 4 h 8"/>
                  <a:gd name="T4" fmla="*/ 2 w 9"/>
                  <a:gd name="T5" fmla="*/ 8 h 8"/>
                  <a:gd name="T6" fmla="*/ 9 w 9"/>
                  <a:gd name="T7" fmla="*/ 4 h 8"/>
                  <a:gd name="T8" fmla="*/ 7 w 9"/>
                  <a:gd name="T9" fmla="*/ 0 h 8"/>
                </a:gdLst>
                <a:ahLst/>
                <a:cxnLst>
                  <a:cxn ang="0">
                    <a:pos x="T0" y="T1"/>
                  </a:cxn>
                  <a:cxn ang="0">
                    <a:pos x="T2" y="T3"/>
                  </a:cxn>
                  <a:cxn ang="0">
                    <a:pos x="T4" y="T5"/>
                  </a:cxn>
                  <a:cxn ang="0">
                    <a:pos x="T6" y="T7"/>
                  </a:cxn>
                  <a:cxn ang="0">
                    <a:pos x="T8" y="T9"/>
                  </a:cxn>
                </a:cxnLst>
                <a:rect l="0" t="0" r="r" b="b"/>
                <a:pathLst>
                  <a:path w="9" h="8">
                    <a:moveTo>
                      <a:pt x="7" y="0"/>
                    </a:moveTo>
                    <a:cubicBezTo>
                      <a:pt x="0" y="4"/>
                      <a:pt x="0" y="4"/>
                      <a:pt x="0" y="4"/>
                    </a:cubicBezTo>
                    <a:cubicBezTo>
                      <a:pt x="0" y="5"/>
                      <a:pt x="1" y="7"/>
                      <a:pt x="2" y="8"/>
                    </a:cubicBezTo>
                    <a:cubicBezTo>
                      <a:pt x="9" y="4"/>
                      <a:pt x="9" y="4"/>
                      <a:pt x="9" y="4"/>
                    </a:cubicBezTo>
                    <a:cubicBezTo>
                      <a:pt x="9" y="2"/>
                      <a:pt x="8" y="1"/>
                      <a:pt x="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宋体" panose="02010600030101010101" pitchFamily="2" charset="-122"/>
                  <a:cs typeface="+mn-cs"/>
                </a:endParaRPr>
              </a:p>
            </p:txBody>
          </p:sp>
          <p:sp>
            <p:nvSpPr>
              <p:cNvPr id="136" name="Freeform 150"/>
              <p:cNvSpPr>
                <a:spLocks noEditPoints="1"/>
              </p:cNvSpPr>
              <p:nvPr/>
            </p:nvSpPr>
            <p:spPr bwMode="auto">
              <a:xfrm>
                <a:off x="7948778" y="2116761"/>
                <a:ext cx="725386" cy="775263"/>
              </a:xfrm>
              <a:custGeom>
                <a:avLst/>
                <a:gdLst>
                  <a:gd name="T0" fmla="*/ 271 w 283"/>
                  <a:gd name="T1" fmla="*/ 221 h 302"/>
                  <a:gd name="T2" fmla="*/ 254 w 283"/>
                  <a:gd name="T3" fmla="*/ 216 h 302"/>
                  <a:gd name="T4" fmla="*/ 249 w 283"/>
                  <a:gd name="T5" fmla="*/ 250 h 302"/>
                  <a:gd name="T6" fmla="*/ 153 w 283"/>
                  <a:gd name="T7" fmla="*/ 273 h 302"/>
                  <a:gd name="T8" fmla="*/ 148 w 283"/>
                  <a:gd name="T9" fmla="*/ 291 h 302"/>
                  <a:gd name="T10" fmla="*/ 32 w 283"/>
                  <a:gd name="T11" fmla="*/ 225 h 302"/>
                  <a:gd name="T12" fmla="*/ 128 w 283"/>
                  <a:gd name="T13" fmla="*/ 253 h 302"/>
                  <a:gd name="T14" fmla="*/ 81 w 283"/>
                  <a:gd name="T15" fmla="*/ 221 h 302"/>
                  <a:gd name="T16" fmla="*/ 71 w 283"/>
                  <a:gd name="T17" fmla="*/ 201 h 302"/>
                  <a:gd name="T18" fmla="*/ 65 w 283"/>
                  <a:gd name="T19" fmla="*/ 200 h 302"/>
                  <a:gd name="T20" fmla="*/ 65 w 283"/>
                  <a:gd name="T21" fmla="*/ 102 h 302"/>
                  <a:gd name="T22" fmla="*/ 91 w 283"/>
                  <a:gd name="T23" fmla="*/ 146 h 302"/>
                  <a:gd name="T24" fmla="*/ 103 w 283"/>
                  <a:gd name="T25" fmla="*/ 125 h 302"/>
                  <a:gd name="T26" fmla="*/ 122 w 283"/>
                  <a:gd name="T27" fmla="*/ 165 h 302"/>
                  <a:gd name="T28" fmla="*/ 148 w 283"/>
                  <a:gd name="T29" fmla="*/ 155 h 302"/>
                  <a:gd name="T30" fmla="*/ 150 w 283"/>
                  <a:gd name="T31" fmla="*/ 192 h 302"/>
                  <a:gd name="T32" fmla="*/ 153 w 283"/>
                  <a:gd name="T33" fmla="*/ 155 h 302"/>
                  <a:gd name="T34" fmla="*/ 186 w 283"/>
                  <a:gd name="T35" fmla="*/ 169 h 302"/>
                  <a:gd name="T36" fmla="*/ 184 w 283"/>
                  <a:gd name="T37" fmla="*/ 133 h 302"/>
                  <a:gd name="T38" fmla="*/ 153 w 283"/>
                  <a:gd name="T39" fmla="*/ 147 h 302"/>
                  <a:gd name="T40" fmla="*/ 153 w 283"/>
                  <a:gd name="T41" fmla="*/ 113 h 302"/>
                  <a:gd name="T42" fmla="*/ 153 w 283"/>
                  <a:gd name="T43" fmla="*/ 76 h 302"/>
                  <a:gd name="T44" fmla="*/ 153 w 283"/>
                  <a:gd name="T45" fmla="*/ 69 h 302"/>
                  <a:gd name="T46" fmla="*/ 153 w 283"/>
                  <a:gd name="T47" fmla="*/ 31 h 302"/>
                  <a:gd name="T48" fmla="*/ 153 w 283"/>
                  <a:gd name="T49" fmla="*/ 22 h 302"/>
                  <a:gd name="T50" fmla="*/ 151 w 283"/>
                  <a:gd name="T51" fmla="*/ 0 h 302"/>
                  <a:gd name="T52" fmla="*/ 151 w 283"/>
                  <a:gd name="T53" fmla="*/ 302 h 302"/>
                  <a:gd name="T54" fmla="*/ 277 w 283"/>
                  <a:gd name="T55" fmla="*/ 209 h 302"/>
                  <a:gd name="T56" fmla="*/ 105 w 283"/>
                  <a:gd name="T57" fmla="*/ 121 h 302"/>
                  <a:gd name="T58" fmla="*/ 148 w 283"/>
                  <a:gd name="T59" fmla="*/ 97 h 302"/>
                  <a:gd name="T60" fmla="*/ 148 w 283"/>
                  <a:gd name="T61" fmla="*/ 91 h 302"/>
                  <a:gd name="T62" fmla="*/ 67 w 283"/>
                  <a:gd name="T63" fmla="*/ 98 h 302"/>
                  <a:gd name="T64" fmla="*/ 148 w 283"/>
                  <a:gd name="T65" fmla="*/ 52 h 302"/>
                  <a:gd name="T66" fmla="*/ 52 w 283"/>
                  <a:gd name="T67" fmla="*/ 52 h 302"/>
                  <a:gd name="T68" fmla="*/ 148 w 283"/>
                  <a:gd name="T69" fmla="*/ 47 h 302"/>
                  <a:gd name="T70" fmla="*/ 32 w 283"/>
                  <a:gd name="T71" fmla="*/ 77 h 302"/>
                  <a:gd name="T72" fmla="*/ 11 w 283"/>
                  <a:gd name="T73" fmla="*/ 151 h 302"/>
                  <a:gd name="T74" fmla="*/ 60 w 283"/>
                  <a:gd name="T75" fmla="*/ 99 h 302"/>
                  <a:gd name="T76" fmla="*/ 60 w 283"/>
                  <a:gd name="T77" fmla="*/ 203 h 302"/>
                  <a:gd name="T78" fmla="*/ 11 w 283"/>
                  <a:gd name="T79" fmla="*/ 151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83" h="302">
                    <a:moveTo>
                      <a:pt x="277" y="209"/>
                    </a:moveTo>
                    <a:cubicBezTo>
                      <a:pt x="276" y="213"/>
                      <a:pt x="274" y="217"/>
                      <a:pt x="271" y="221"/>
                    </a:cubicBezTo>
                    <a:cubicBezTo>
                      <a:pt x="256" y="212"/>
                      <a:pt x="256" y="212"/>
                      <a:pt x="256" y="212"/>
                    </a:cubicBezTo>
                    <a:cubicBezTo>
                      <a:pt x="256" y="213"/>
                      <a:pt x="255" y="214"/>
                      <a:pt x="254" y="216"/>
                    </a:cubicBezTo>
                    <a:cubicBezTo>
                      <a:pt x="269" y="225"/>
                      <a:pt x="269" y="225"/>
                      <a:pt x="269" y="225"/>
                    </a:cubicBezTo>
                    <a:cubicBezTo>
                      <a:pt x="264" y="234"/>
                      <a:pt x="257" y="242"/>
                      <a:pt x="249" y="250"/>
                    </a:cubicBezTo>
                    <a:cubicBezTo>
                      <a:pt x="225" y="275"/>
                      <a:pt x="190" y="290"/>
                      <a:pt x="153" y="291"/>
                    </a:cubicBezTo>
                    <a:cubicBezTo>
                      <a:pt x="153" y="273"/>
                      <a:pt x="153" y="273"/>
                      <a:pt x="153" y="273"/>
                    </a:cubicBezTo>
                    <a:cubicBezTo>
                      <a:pt x="148" y="270"/>
                      <a:pt x="148" y="270"/>
                      <a:pt x="148" y="270"/>
                    </a:cubicBezTo>
                    <a:cubicBezTo>
                      <a:pt x="148" y="291"/>
                      <a:pt x="148" y="291"/>
                      <a:pt x="148" y="291"/>
                    </a:cubicBezTo>
                    <a:cubicBezTo>
                      <a:pt x="111" y="290"/>
                      <a:pt x="77" y="275"/>
                      <a:pt x="52" y="250"/>
                    </a:cubicBezTo>
                    <a:cubicBezTo>
                      <a:pt x="44" y="242"/>
                      <a:pt x="38" y="234"/>
                      <a:pt x="32" y="225"/>
                    </a:cubicBezTo>
                    <a:cubicBezTo>
                      <a:pt x="62" y="206"/>
                      <a:pt x="62" y="206"/>
                      <a:pt x="62" y="206"/>
                    </a:cubicBezTo>
                    <a:cubicBezTo>
                      <a:pt x="77" y="230"/>
                      <a:pt x="101" y="247"/>
                      <a:pt x="128" y="253"/>
                    </a:cubicBezTo>
                    <a:cubicBezTo>
                      <a:pt x="134" y="249"/>
                      <a:pt x="134" y="249"/>
                      <a:pt x="134" y="249"/>
                    </a:cubicBezTo>
                    <a:cubicBezTo>
                      <a:pt x="113" y="245"/>
                      <a:pt x="95" y="235"/>
                      <a:pt x="81" y="221"/>
                    </a:cubicBezTo>
                    <a:cubicBezTo>
                      <a:pt x="75" y="216"/>
                      <a:pt x="71" y="210"/>
                      <a:pt x="67" y="204"/>
                    </a:cubicBezTo>
                    <a:cubicBezTo>
                      <a:pt x="71" y="201"/>
                      <a:pt x="71" y="201"/>
                      <a:pt x="71" y="201"/>
                    </a:cubicBezTo>
                    <a:cubicBezTo>
                      <a:pt x="73" y="195"/>
                      <a:pt x="73" y="195"/>
                      <a:pt x="73" y="195"/>
                    </a:cubicBezTo>
                    <a:cubicBezTo>
                      <a:pt x="65" y="200"/>
                      <a:pt x="65" y="200"/>
                      <a:pt x="65" y="200"/>
                    </a:cubicBezTo>
                    <a:cubicBezTo>
                      <a:pt x="56" y="186"/>
                      <a:pt x="52" y="169"/>
                      <a:pt x="52" y="151"/>
                    </a:cubicBezTo>
                    <a:cubicBezTo>
                      <a:pt x="52" y="133"/>
                      <a:pt x="56" y="117"/>
                      <a:pt x="65" y="102"/>
                    </a:cubicBezTo>
                    <a:cubicBezTo>
                      <a:pt x="98" y="122"/>
                      <a:pt x="98" y="122"/>
                      <a:pt x="98" y="122"/>
                    </a:cubicBezTo>
                    <a:cubicBezTo>
                      <a:pt x="94" y="129"/>
                      <a:pt x="92" y="137"/>
                      <a:pt x="91" y="146"/>
                    </a:cubicBezTo>
                    <a:cubicBezTo>
                      <a:pt x="96" y="149"/>
                      <a:pt x="96" y="149"/>
                      <a:pt x="96" y="149"/>
                    </a:cubicBezTo>
                    <a:cubicBezTo>
                      <a:pt x="97" y="140"/>
                      <a:pt x="99" y="132"/>
                      <a:pt x="103" y="125"/>
                    </a:cubicBezTo>
                    <a:cubicBezTo>
                      <a:pt x="146" y="151"/>
                      <a:pt x="146" y="151"/>
                      <a:pt x="146" y="151"/>
                    </a:cubicBezTo>
                    <a:cubicBezTo>
                      <a:pt x="122" y="165"/>
                      <a:pt x="122" y="165"/>
                      <a:pt x="122" y="165"/>
                    </a:cubicBezTo>
                    <a:cubicBezTo>
                      <a:pt x="126" y="168"/>
                      <a:pt x="126" y="168"/>
                      <a:pt x="126" y="168"/>
                    </a:cubicBezTo>
                    <a:cubicBezTo>
                      <a:pt x="148" y="155"/>
                      <a:pt x="148" y="155"/>
                      <a:pt x="148" y="155"/>
                    </a:cubicBezTo>
                    <a:cubicBezTo>
                      <a:pt x="148" y="192"/>
                      <a:pt x="148" y="192"/>
                      <a:pt x="148" y="192"/>
                    </a:cubicBezTo>
                    <a:cubicBezTo>
                      <a:pt x="149" y="192"/>
                      <a:pt x="149" y="192"/>
                      <a:pt x="150" y="192"/>
                    </a:cubicBezTo>
                    <a:cubicBezTo>
                      <a:pt x="151" y="192"/>
                      <a:pt x="152" y="192"/>
                      <a:pt x="153" y="192"/>
                    </a:cubicBezTo>
                    <a:cubicBezTo>
                      <a:pt x="153" y="155"/>
                      <a:pt x="153" y="155"/>
                      <a:pt x="153" y="155"/>
                    </a:cubicBezTo>
                    <a:cubicBezTo>
                      <a:pt x="183" y="173"/>
                      <a:pt x="183" y="173"/>
                      <a:pt x="183" y="173"/>
                    </a:cubicBezTo>
                    <a:cubicBezTo>
                      <a:pt x="184" y="172"/>
                      <a:pt x="185" y="171"/>
                      <a:pt x="186" y="169"/>
                    </a:cubicBezTo>
                    <a:cubicBezTo>
                      <a:pt x="155" y="151"/>
                      <a:pt x="155" y="151"/>
                      <a:pt x="155" y="151"/>
                    </a:cubicBezTo>
                    <a:cubicBezTo>
                      <a:pt x="184" y="133"/>
                      <a:pt x="184" y="133"/>
                      <a:pt x="184" y="133"/>
                    </a:cubicBezTo>
                    <a:cubicBezTo>
                      <a:pt x="184" y="132"/>
                      <a:pt x="183" y="131"/>
                      <a:pt x="182" y="130"/>
                    </a:cubicBezTo>
                    <a:cubicBezTo>
                      <a:pt x="153" y="147"/>
                      <a:pt x="153" y="147"/>
                      <a:pt x="153" y="147"/>
                    </a:cubicBezTo>
                    <a:cubicBezTo>
                      <a:pt x="153" y="113"/>
                      <a:pt x="153" y="113"/>
                      <a:pt x="153" y="113"/>
                    </a:cubicBezTo>
                    <a:cubicBezTo>
                      <a:pt x="153" y="113"/>
                      <a:pt x="153" y="113"/>
                      <a:pt x="153" y="113"/>
                    </a:cubicBezTo>
                    <a:cubicBezTo>
                      <a:pt x="153" y="76"/>
                      <a:pt x="153" y="76"/>
                      <a:pt x="153" y="76"/>
                    </a:cubicBezTo>
                    <a:cubicBezTo>
                      <a:pt x="153" y="76"/>
                      <a:pt x="153" y="76"/>
                      <a:pt x="153" y="76"/>
                    </a:cubicBezTo>
                    <a:cubicBezTo>
                      <a:pt x="153" y="69"/>
                      <a:pt x="153" y="69"/>
                      <a:pt x="153" y="69"/>
                    </a:cubicBezTo>
                    <a:cubicBezTo>
                      <a:pt x="153" y="69"/>
                      <a:pt x="153" y="69"/>
                      <a:pt x="153" y="69"/>
                    </a:cubicBezTo>
                    <a:cubicBezTo>
                      <a:pt x="153" y="31"/>
                      <a:pt x="153" y="31"/>
                      <a:pt x="153" y="31"/>
                    </a:cubicBezTo>
                    <a:cubicBezTo>
                      <a:pt x="153" y="31"/>
                      <a:pt x="153" y="31"/>
                      <a:pt x="153" y="31"/>
                    </a:cubicBezTo>
                    <a:cubicBezTo>
                      <a:pt x="153" y="22"/>
                      <a:pt x="153" y="22"/>
                      <a:pt x="153" y="22"/>
                    </a:cubicBezTo>
                    <a:cubicBezTo>
                      <a:pt x="153" y="22"/>
                      <a:pt x="153" y="22"/>
                      <a:pt x="153" y="22"/>
                    </a:cubicBezTo>
                    <a:cubicBezTo>
                      <a:pt x="153" y="0"/>
                      <a:pt x="153" y="0"/>
                      <a:pt x="153" y="0"/>
                    </a:cubicBezTo>
                    <a:cubicBezTo>
                      <a:pt x="152" y="0"/>
                      <a:pt x="151" y="0"/>
                      <a:pt x="151" y="0"/>
                    </a:cubicBezTo>
                    <a:cubicBezTo>
                      <a:pt x="67" y="0"/>
                      <a:pt x="0" y="68"/>
                      <a:pt x="0" y="151"/>
                    </a:cubicBezTo>
                    <a:cubicBezTo>
                      <a:pt x="0" y="234"/>
                      <a:pt x="67" y="302"/>
                      <a:pt x="151" y="302"/>
                    </a:cubicBezTo>
                    <a:cubicBezTo>
                      <a:pt x="208" y="302"/>
                      <a:pt x="257" y="270"/>
                      <a:pt x="283" y="223"/>
                    </a:cubicBezTo>
                    <a:lnTo>
                      <a:pt x="277" y="209"/>
                    </a:lnTo>
                    <a:close/>
                    <a:moveTo>
                      <a:pt x="148" y="147"/>
                    </a:moveTo>
                    <a:cubicBezTo>
                      <a:pt x="105" y="121"/>
                      <a:pt x="105" y="121"/>
                      <a:pt x="105" y="121"/>
                    </a:cubicBezTo>
                    <a:cubicBezTo>
                      <a:pt x="107" y="118"/>
                      <a:pt x="109" y="115"/>
                      <a:pt x="112" y="113"/>
                    </a:cubicBezTo>
                    <a:cubicBezTo>
                      <a:pt x="121" y="103"/>
                      <a:pt x="134" y="97"/>
                      <a:pt x="148" y="97"/>
                    </a:cubicBezTo>
                    <a:lnTo>
                      <a:pt x="148" y="147"/>
                    </a:lnTo>
                    <a:close/>
                    <a:moveTo>
                      <a:pt x="148" y="91"/>
                    </a:moveTo>
                    <a:cubicBezTo>
                      <a:pt x="128" y="92"/>
                      <a:pt x="111" y="103"/>
                      <a:pt x="101" y="119"/>
                    </a:cubicBezTo>
                    <a:cubicBezTo>
                      <a:pt x="67" y="98"/>
                      <a:pt x="67" y="98"/>
                      <a:pt x="67" y="98"/>
                    </a:cubicBezTo>
                    <a:cubicBezTo>
                      <a:pt x="71" y="92"/>
                      <a:pt x="75" y="86"/>
                      <a:pt x="81" y="81"/>
                    </a:cubicBezTo>
                    <a:cubicBezTo>
                      <a:pt x="98" y="64"/>
                      <a:pt x="122" y="53"/>
                      <a:pt x="148" y="52"/>
                    </a:cubicBezTo>
                    <a:lnTo>
                      <a:pt x="148" y="91"/>
                    </a:lnTo>
                    <a:close/>
                    <a:moveTo>
                      <a:pt x="52" y="52"/>
                    </a:moveTo>
                    <a:cubicBezTo>
                      <a:pt x="77" y="27"/>
                      <a:pt x="111" y="12"/>
                      <a:pt x="148" y="11"/>
                    </a:cubicBezTo>
                    <a:cubicBezTo>
                      <a:pt x="148" y="47"/>
                      <a:pt x="148" y="47"/>
                      <a:pt x="148" y="47"/>
                    </a:cubicBezTo>
                    <a:cubicBezTo>
                      <a:pt x="112" y="48"/>
                      <a:pt x="80" y="67"/>
                      <a:pt x="62" y="96"/>
                    </a:cubicBezTo>
                    <a:cubicBezTo>
                      <a:pt x="32" y="77"/>
                      <a:pt x="32" y="77"/>
                      <a:pt x="32" y="77"/>
                    </a:cubicBezTo>
                    <a:cubicBezTo>
                      <a:pt x="38" y="68"/>
                      <a:pt x="44" y="60"/>
                      <a:pt x="52" y="52"/>
                    </a:cubicBezTo>
                    <a:close/>
                    <a:moveTo>
                      <a:pt x="11" y="151"/>
                    </a:moveTo>
                    <a:cubicBezTo>
                      <a:pt x="11" y="126"/>
                      <a:pt x="18" y="102"/>
                      <a:pt x="30" y="81"/>
                    </a:cubicBezTo>
                    <a:cubicBezTo>
                      <a:pt x="60" y="99"/>
                      <a:pt x="60" y="99"/>
                      <a:pt x="60" y="99"/>
                    </a:cubicBezTo>
                    <a:cubicBezTo>
                      <a:pt x="51" y="115"/>
                      <a:pt x="46" y="132"/>
                      <a:pt x="46" y="151"/>
                    </a:cubicBezTo>
                    <a:cubicBezTo>
                      <a:pt x="46" y="170"/>
                      <a:pt x="51" y="187"/>
                      <a:pt x="60" y="203"/>
                    </a:cubicBezTo>
                    <a:cubicBezTo>
                      <a:pt x="30" y="221"/>
                      <a:pt x="30" y="221"/>
                      <a:pt x="30" y="221"/>
                    </a:cubicBezTo>
                    <a:cubicBezTo>
                      <a:pt x="18" y="200"/>
                      <a:pt x="11" y="177"/>
                      <a:pt x="11" y="1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宋体" panose="02010600030101010101" pitchFamily="2" charset="-122"/>
                  <a:cs typeface="+mn-cs"/>
                </a:endParaRPr>
              </a:p>
            </p:txBody>
          </p:sp>
          <p:sp>
            <p:nvSpPr>
              <p:cNvPr id="137" name="Freeform 151"/>
              <p:cNvSpPr/>
              <p:nvPr/>
            </p:nvSpPr>
            <p:spPr bwMode="auto">
              <a:xfrm>
                <a:off x="8142865" y="2321690"/>
                <a:ext cx="377331" cy="375162"/>
              </a:xfrm>
              <a:custGeom>
                <a:avLst/>
                <a:gdLst>
                  <a:gd name="T0" fmla="*/ 74 w 147"/>
                  <a:gd name="T1" fmla="*/ 146 h 146"/>
                  <a:gd name="T2" fmla="*/ 125 w 147"/>
                  <a:gd name="T3" fmla="*/ 124 h 146"/>
                  <a:gd name="T4" fmla="*/ 147 w 147"/>
                  <a:gd name="T5" fmla="*/ 73 h 146"/>
                  <a:gd name="T6" fmla="*/ 125 w 147"/>
                  <a:gd name="T7" fmla="*/ 21 h 146"/>
                  <a:gd name="T8" fmla="*/ 74 w 147"/>
                  <a:gd name="T9" fmla="*/ 0 h 146"/>
                  <a:gd name="T10" fmla="*/ 74 w 147"/>
                  <a:gd name="T11" fmla="*/ 29 h 146"/>
                  <a:gd name="T12" fmla="*/ 105 w 147"/>
                  <a:gd name="T13" fmla="*/ 42 h 146"/>
                  <a:gd name="T14" fmla="*/ 117 w 147"/>
                  <a:gd name="T15" fmla="*/ 73 h 146"/>
                  <a:gd name="T16" fmla="*/ 105 w 147"/>
                  <a:gd name="T17" fmla="*/ 104 h 146"/>
                  <a:gd name="T18" fmla="*/ 74 w 147"/>
                  <a:gd name="T19" fmla="*/ 116 h 146"/>
                  <a:gd name="T20" fmla="*/ 43 w 147"/>
                  <a:gd name="T21" fmla="*/ 104 h 146"/>
                  <a:gd name="T22" fmla="*/ 41 w 147"/>
                  <a:gd name="T23" fmla="*/ 102 h 146"/>
                  <a:gd name="T24" fmla="*/ 56 w 147"/>
                  <a:gd name="T25" fmla="*/ 96 h 146"/>
                  <a:gd name="T26" fmla="*/ 12 w 147"/>
                  <a:gd name="T27" fmla="*/ 68 h 146"/>
                  <a:gd name="T28" fmla="*/ 0 w 147"/>
                  <a:gd name="T29" fmla="*/ 119 h 146"/>
                  <a:gd name="T30" fmla="*/ 13 w 147"/>
                  <a:gd name="T31" fmla="*/ 114 h 146"/>
                  <a:gd name="T32" fmla="*/ 22 w 147"/>
                  <a:gd name="T33" fmla="*/ 124 h 146"/>
                  <a:gd name="T34" fmla="*/ 74 w 147"/>
                  <a:gd name="T35" fmla="*/ 14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7" h="146">
                    <a:moveTo>
                      <a:pt x="74" y="146"/>
                    </a:moveTo>
                    <a:cubicBezTo>
                      <a:pt x="94" y="146"/>
                      <a:pt x="112" y="137"/>
                      <a:pt x="125" y="124"/>
                    </a:cubicBezTo>
                    <a:cubicBezTo>
                      <a:pt x="138" y="111"/>
                      <a:pt x="147" y="93"/>
                      <a:pt x="147" y="73"/>
                    </a:cubicBezTo>
                    <a:cubicBezTo>
                      <a:pt x="147" y="53"/>
                      <a:pt x="138" y="34"/>
                      <a:pt x="125" y="21"/>
                    </a:cubicBezTo>
                    <a:cubicBezTo>
                      <a:pt x="112" y="8"/>
                      <a:pt x="94" y="0"/>
                      <a:pt x="74" y="0"/>
                    </a:cubicBezTo>
                    <a:cubicBezTo>
                      <a:pt x="74" y="29"/>
                      <a:pt x="74" y="29"/>
                      <a:pt x="74" y="29"/>
                    </a:cubicBezTo>
                    <a:cubicBezTo>
                      <a:pt x="86" y="29"/>
                      <a:pt x="97" y="34"/>
                      <a:pt x="105" y="42"/>
                    </a:cubicBezTo>
                    <a:cubicBezTo>
                      <a:pt x="113" y="50"/>
                      <a:pt x="117" y="60"/>
                      <a:pt x="117" y="73"/>
                    </a:cubicBezTo>
                    <a:cubicBezTo>
                      <a:pt x="117" y="85"/>
                      <a:pt x="113" y="96"/>
                      <a:pt x="105" y="104"/>
                    </a:cubicBezTo>
                    <a:cubicBezTo>
                      <a:pt x="97" y="112"/>
                      <a:pt x="86" y="116"/>
                      <a:pt x="74" y="116"/>
                    </a:cubicBezTo>
                    <a:cubicBezTo>
                      <a:pt x="61" y="116"/>
                      <a:pt x="51" y="112"/>
                      <a:pt x="43" y="104"/>
                    </a:cubicBezTo>
                    <a:cubicBezTo>
                      <a:pt x="42" y="103"/>
                      <a:pt x="42" y="103"/>
                      <a:pt x="41" y="102"/>
                    </a:cubicBezTo>
                    <a:cubicBezTo>
                      <a:pt x="56" y="96"/>
                      <a:pt x="56" y="96"/>
                      <a:pt x="56" y="96"/>
                    </a:cubicBezTo>
                    <a:cubicBezTo>
                      <a:pt x="12" y="68"/>
                      <a:pt x="12" y="68"/>
                      <a:pt x="12" y="68"/>
                    </a:cubicBezTo>
                    <a:cubicBezTo>
                      <a:pt x="0" y="119"/>
                      <a:pt x="0" y="119"/>
                      <a:pt x="0" y="119"/>
                    </a:cubicBezTo>
                    <a:cubicBezTo>
                      <a:pt x="13" y="114"/>
                      <a:pt x="13" y="114"/>
                      <a:pt x="13" y="114"/>
                    </a:cubicBezTo>
                    <a:cubicBezTo>
                      <a:pt x="16" y="117"/>
                      <a:pt x="19" y="121"/>
                      <a:pt x="22" y="124"/>
                    </a:cubicBezTo>
                    <a:cubicBezTo>
                      <a:pt x="35" y="137"/>
                      <a:pt x="54" y="146"/>
                      <a:pt x="74" y="146"/>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宋体" panose="02010600030101010101" pitchFamily="2" charset="-122"/>
                  <a:cs typeface="+mn-cs"/>
                </a:endParaRPr>
              </a:p>
            </p:txBody>
          </p:sp>
          <p:sp>
            <p:nvSpPr>
              <p:cNvPr id="138" name="Freeform 152"/>
              <p:cNvSpPr/>
              <p:nvPr/>
            </p:nvSpPr>
            <p:spPr bwMode="auto">
              <a:xfrm>
                <a:off x="8281654" y="2206756"/>
                <a:ext cx="354561" cy="625632"/>
              </a:xfrm>
              <a:custGeom>
                <a:avLst/>
                <a:gdLst>
                  <a:gd name="T0" fmla="*/ 20 w 138"/>
                  <a:gd name="T1" fmla="*/ 0 h 244"/>
                  <a:gd name="T2" fmla="*/ 20 w 138"/>
                  <a:gd name="T3" fmla="*/ 29 h 244"/>
                  <a:gd name="T4" fmla="*/ 82 w 138"/>
                  <a:gd name="T5" fmla="*/ 55 h 244"/>
                  <a:gd name="T6" fmla="*/ 108 w 138"/>
                  <a:gd name="T7" fmla="*/ 118 h 244"/>
                  <a:gd name="T8" fmla="*/ 82 w 138"/>
                  <a:gd name="T9" fmla="*/ 180 h 244"/>
                  <a:gd name="T10" fmla="*/ 41 w 138"/>
                  <a:gd name="T11" fmla="*/ 203 h 244"/>
                  <a:gd name="T12" fmla="*/ 40 w 138"/>
                  <a:gd name="T13" fmla="*/ 191 h 244"/>
                  <a:gd name="T14" fmla="*/ 0 w 138"/>
                  <a:gd name="T15" fmla="*/ 222 h 244"/>
                  <a:gd name="T16" fmla="*/ 45 w 138"/>
                  <a:gd name="T17" fmla="*/ 244 h 244"/>
                  <a:gd name="T18" fmla="*/ 44 w 138"/>
                  <a:gd name="T19" fmla="*/ 233 h 244"/>
                  <a:gd name="T20" fmla="*/ 103 w 138"/>
                  <a:gd name="T21" fmla="*/ 201 h 244"/>
                  <a:gd name="T22" fmla="*/ 138 w 138"/>
                  <a:gd name="T23" fmla="*/ 118 h 244"/>
                  <a:gd name="T24" fmla="*/ 103 w 138"/>
                  <a:gd name="T25" fmla="*/ 34 h 244"/>
                  <a:gd name="T26" fmla="*/ 20 w 138"/>
                  <a:gd name="T27" fmla="*/ 0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8" h="244">
                    <a:moveTo>
                      <a:pt x="20" y="0"/>
                    </a:moveTo>
                    <a:cubicBezTo>
                      <a:pt x="20" y="29"/>
                      <a:pt x="20" y="29"/>
                      <a:pt x="20" y="29"/>
                    </a:cubicBezTo>
                    <a:cubicBezTo>
                      <a:pt x="44" y="29"/>
                      <a:pt x="66" y="39"/>
                      <a:pt x="82" y="55"/>
                    </a:cubicBezTo>
                    <a:cubicBezTo>
                      <a:pt x="98" y="71"/>
                      <a:pt x="108" y="93"/>
                      <a:pt x="108" y="118"/>
                    </a:cubicBezTo>
                    <a:cubicBezTo>
                      <a:pt x="108" y="142"/>
                      <a:pt x="98" y="164"/>
                      <a:pt x="82" y="180"/>
                    </a:cubicBezTo>
                    <a:cubicBezTo>
                      <a:pt x="71" y="191"/>
                      <a:pt x="57" y="199"/>
                      <a:pt x="41" y="203"/>
                    </a:cubicBezTo>
                    <a:cubicBezTo>
                      <a:pt x="40" y="191"/>
                      <a:pt x="40" y="191"/>
                      <a:pt x="40" y="191"/>
                    </a:cubicBezTo>
                    <a:cubicBezTo>
                      <a:pt x="0" y="222"/>
                      <a:pt x="0" y="222"/>
                      <a:pt x="0" y="222"/>
                    </a:cubicBezTo>
                    <a:cubicBezTo>
                      <a:pt x="45" y="244"/>
                      <a:pt x="45" y="244"/>
                      <a:pt x="45" y="244"/>
                    </a:cubicBezTo>
                    <a:cubicBezTo>
                      <a:pt x="44" y="233"/>
                      <a:pt x="44" y="233"/>
                      <a:pt x="44" y="233"/>
                    </a:cubicBezTo>
                    <a:cubicBezTo>
                      <a:pt x="67" y="228"/>
                      <a:pt x="87" y="217"/>
                      <a:pt x="103" y="201"/>
                    </a:cubicBezTo>
                    <a:cubicBezTo>
                      <a:pt x="124" y="180"/>
                      <a:pt x="138" y="150"/>
                      <a:pt x="138" y="118"/>
                    </a:cubicBezTo>
                    <a:cubicBezTo>
                      <a:pt x="138" y="85"/>
                      <a:pt x="124" y="56"/>
                      <a:pt x="103" y="34"/>
                    </a:cubicBezTo>
                    <a:cubicBezTo>
                      <a:pt x="82" y="13"/>
                      <a:pt x="52" y="0"/>
                      <a:pt x="20" y="0"/>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宋体" panose="02010600030101010101" pitchFamily="2" charset="-122"/>
                  <a:cs typeface="+mn-cs"/>
                </a:endParaRPr>
              </a:p>
            </p:txBody>
          </p:sp>
          <p:sp>
            <p:nvSpPr>
              <p:cNvPr id="139" name="Freeform 153"/>
              <p:cNvSpPr/>
              <p:nvPr/>
            </p:nvSpPr>
            <p:spPr bwMode="auto">
              <a:xfrm>
                <a:off x="8332615" y="2086401"/>
                <a:ext cx="436967" cy="589850"/>
              </a:xfrm>
              <a:custGeom>
                <a:avLst/>
                <a:gdLst>
                  <a:gd name="T0" fmla="*/ 161 w 170"/>
                  <a:gd name="T1" fmla="*/ 199 h 230"/>
                  <a:gd name="T2" fmla="*/ 164 w 170"/>
                  <a:gd name="T3" fmla="*/ 165 h 230"/>
                  <a:gd name="T4" fmla="*/ 116 w 170"/>
                  <a:gd name="T5" fmla="*/ 48 h 230"/>
                  <a:gd name="T6" fmla="*/ 0 w 170"/>
                  <a:gd name="T7" fmla="*/ 0 h 230"/>
                  <a:gd name="T8" fmla="*/ 0 w 170"/>
                  <a:gd name="T9" fmla="*/ 30 h 230"/>
                  <a:gd name="T10" fmla="*/ 95 w 170"/>
                  <a:gd name="T11" fmla="*/ 69 h 230"/>
                  <a:gd name="T12" fmla="*/ 134 w 170"/>
                  <a:gd name="T13" fmla="*/ 165 h 230"/>
                  <a:gd name="T14" fmla="*/ 132 w 170"/>
                  <a:gd name="T15" fmla="*/ 192 h 230"/>
                  <a:gd name="T16" fmla="*/ 119 w 170"/>
                  <a:gd name="T17" fmla="*/ 188 h 230"/>
                  <a:gd name="T18" fmla="*/ 135 w 170"/>
                  <a:gd name="T19" fmla="*/ 230 h 230"/>
                  <a:gd name="T20" fmla="*/ 170 w 170"/>
                  <a:gd name="T21" fmla="*/ 201 h 230"/>
                  <a:gd name="T22" fmla="*/ 161 w 170"/>
                  <a:gd name="T23" fmla="*/ 199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0" h="230">
                    <a:moveTo>
                      <a:pt x="161" y="199"/>
                    </a:moveTo>
                    <a:cubicBezTo>
                      <a:pt x="163" y="188"/>
                      <a:pt x="164" y="176"/>
                      <a:pt x="164" y="165"/>
                    </a:cubicBezTo>
                    <a:cubicBezTo>
                      <a:pt x="164" y="119"/>
                      <a:pt x="146" y="78"/>
                      <a:pt x="116" y="48"/>
                    </a:cubicBezTo>
                    <a:cubicBezTo>
                      <a:pt x="86" y="19"/>
                      <a:pt x="45" y="0"/>
                      <a:pt x="0" y="0"/>
                    </a:cubicBezTo>
                    <a:cubicBezTo>
                      <a:pt x="0" y="30"/>
                      <a:pt x="0" y="30"/>
                      <a:pt x="0" y="30"/>
                    </a:cubicBezTo>
                    <a:cubicBezTo>
                      <a:pt x="37" y="30"/>
                      <a:pt x="70" y="45"/>
                      <a:pt x="95" y="69"/>
                    </a:cubicBezTo>
                    <a:cubicBezTo>
                      <a:pt x="119" y="94"/>
                      <a:pt x="134" y="127"/>
                      <a:pt x="134" y="165"/>
                    </a:cubicBezTo>
                    <a:cubicBezTo>
                      <a:pt x="134" y="174"/>
                      <a:pt x="133" y="183"/>
                      <a:pt x="132" y="192"/>
                    </a:cubicBezTo>
                    <a:cubicBezTo>
                      <a:pt x="119" y="188"/>
                      <a:pt x="119" y="188"/>
                      <a:pt x="119" y="188"/>
                    </a:cubicBezTo>
                    <a:cubicBezTo>
                      <a:pt x="135" y="230"/>
                      <a:pt x="135" y="230"/>
                      <a:pt x="135" y="230"/>
                    </a:cubicBezTo>
                    <a:cubicBezTo>
                      <a:pt x="170" y="201"/>
                      <a:pt x="170" y="201"/>
                      <a:pt x="170" y="201"/>
                    </a:cubicBezTo>
                    <a:lnTo>
                      <a:pt x="161" y="199"/>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宋体" panose="02010600030101010101" pitchFamily="2" charset="-122"/>
                  <a:cs typeface="+mn-cs"/>
                </a:endParaRPr>
              </a:p>
            </p:txBody>
          </p:sp>
        </p:grpSp>
        <p:sp>
          <p:nvSpPr>
            <p:cNvPr id="178" name="文本框 177"/>
            <p:cNvSpPr txBox="1"/>
            <p:nvPr/>
          </p:nvSpPr>
          <p:spPr bwMode="auto">
            <a:xfrm rot="10800000">
              <a:off x="5945653" y="3972667"/>
              <a:ext cx="1068892" cy="700845"/>
            </a:xfrm>
            <a:prstGeom prst="rect">
              <a:avLst/>
            </a:prstGeom>
            <a:noFill/>
          </p:spPr>
          <p:txBody>
            <a:bodyPr>
              <a:prstTxWarp prst="textArchUp">
                <a:avLst>
                  <a:gd name="adj" fmla="val 7695470"/>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100" b="0" i="0" u="none" strike="noStrike" kern="1200" cap="none" spc="0" normalizeH="0" baseline="0" noProof="0" dirty="0">
                  <a:ln>
                    <a:noFill/>
                  </a:ln>
                  <a:solidFill>
                    <a:srgbClr val="FFFFFF">
                      <a:lumMod val="65000"/>
                    </a:srgbClr>
                  </a:solidFill>
                  <a:effectLst/>
                  <a:uLnTx/>
                  <a:uFillTx/>
                  <a:latin typeface="ITC Avant Garde Std Md" panose="020B0602020202020204" pitchFamily="34" charset="0"/>
                  <a:ea typeface="方正正黑简体" panose="02000000000000000000" pitchFamily="2" charset="-122"/>
                  <a:cs typeface="+mn-cs"/>
                </a:rPr>
                <a:t>OPTION</a:t>
              </a:r>
              <a:r>
                <a:rPr kumimoji="0" lang="en-US" altLang="zh-CN" sz="1100" b="0" i="0" u="none" strike="noStrike" kern="1200" cap="none" spc="0" normalizeH="0" baseline="0" noProof="0" dirty="0">
                  <a:ln>
                    <a:noFill/>
                  </a:ln>
                  <a:solidFill>
                    <a:srgbClr val="FFBF53"/>
                  </a:solidFill>
                  <a:effectLst/>
                  <a:uLnTx/>
                  <a:uFillTx/>
                  <a:latin typeface="ITC Avant Garde Std Md" panose="020B0602020202020204" pitchFamily="34" charset="0"/>
                  <a:ea typeface="方正正黑简体" panose="02000000000000000000" pitchFamily="2" charset="-122"/>
                  <a:cs typeface="+mn-cs"/>
                </a:rPr>
                <a:t> C</a:t>
              </a:r>
              <a:endParaRPr kumimoji="0" lang="zh-CN" altLang="en-US" sz="1100" b="0" i="0" u="none" strike="noStrike" kern="1200" cap="none" spc="0" normalizeH="0" baseline="0" noProof="0" dirty="0">
                <a:ln>
                  <a:noFill/>
                </a:ln>
                <a:solidFill>
                  <a:srgbClr val="FFBF53"/>
                </a:solidFill>
                <a:effectLst/>
                <a:uLnTx/>
                <a:uFillTx/>
                <a:latin typeface="ITC Avant Garde Std Md" panose="020B0602020202020204" pitchFamily="34" charset="0"/>
                <a:ea typeface="方正正黑简体" panose="02000000000000000000" pitchFamily="2" charset="-122"/>
                <a:cs typeface="+mn-cs"/>
              </a:endParaRPr>
            </a:p>
          </p:txBody>
        </p:sp>
      </p:grpSp>
      <p:grpSp>
        <p:nvGrpSpPr>
          <p:cNvPr id="185" name="组合 184"/>
          <p:cNvGrpSpPr/>
          <p:nvPr/>
        </p:nvGrpSpPr>
        <p:grpSpPr>
          <a:xfrm>
            <a:off x="5100335" y="2072852"/>
            <a:ext cx="1687735" cy="1687736"/>
            <a:chOff x="5071760" y="2072852"/>
            <a:chExt cx="1687735" cy="1687736"/>
          </a:xfrm>
        </p:grpSpPr>
        <p:sp>
          <p:nvSpPr>
            <p:cNvPr id="48" name="椭圆 47"/>
            <p:cNvSpPr/>
            <p:nvPr/>
          </p:nvSpPr>
          <p:spPr>
            <a:xfrm>
              <a:off x="5071760" y="2072852"/>
              <a:ext cx="1687735" cy="1687736"/>
            </a:xfrm>
            <a:prstGeom prst="ellipse">
              <a:avLst/>
            </a:prstGeom>
            <a:solidFill>
              <a:srgbClr val="FBFBFB"/>
            </a:solidFill>
            <a:ln>
              <a:noFill/>
            </a:ln>
            <a:effectLst>
              <a:outerShdw blurRad="177800" dist="165100" dir="2700000" sx="96000" sy="96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endParaRPr>
            </a:p>
          </p:txBody>
        </p:sp>
        <p:grpSp>
          <p:nvGrpSpPr>
            <p:cNvPr id="149" name="组合 148"/>
            <p:cNvGrpSpPr/>
            <p:nvPr/>
          </p:nvGrpSpPr>
          <p:grpSpPr>
            <a:xfrm>
              <a:off x="5595635" y="2618660"/>
              <a:ext cx="674521" cy="581652"/>
              <a:chOff x="9303045" y="747310"/>
              <a:chExt cx="897787" cy="774179"/>
            </a:xfrm>
          </p:grpSpPr>
          <p:sp>
            <p:nvSpPr>
              <p:cNvPr id="119" name="Freeform 117"/>
              <p:cNvSpPr/>
              <p:nvPr/>
            </p:nvSpPr>
            <p:spPr bwMode="auto">
              <a:xfrm>
                <a:off x="9303045" y="747310"/>
                <a:ext cx="897787" cy="774179"/>
              </a:xfrm>
              <a:custGeom>
                <a:avLst/>
                <a:gdLst>
                  <a:gd name="T0" fmla="*/ 28 w 828"/>
                  <a:gd name="T1" fmla="*/ 686 h 714"/>
                  <a:gd name="T2" fmla="*/ 28 w 828"/>
                  <a:gd name="T3" fmla="*/ 605 h 714"/>
                  <a:gd name="T4" fmla="*/ 68 w 828"/>
                  <a:gd name="T5" fmla="*/ 605 h 714"/>
                  <a:gd name="T6" fmla="*/ 68 w 828"/>
                  <a:gd name="T7" fmla="*/ 577 h 714"/>
                  <a:gd name="T8" fmla="*/ 28 w 828"/>
                  <a:gd name="T9" fmla="*/ 577 h 714"/>
                  <a:gd name="T10" fmla="*/ 28 w 828"/>
                  <a:gd name="T11" fmla="*/ 435 h 714"/>
                  <a:gd name="T12" fmla="*/ 68 w 828"/>
                  <a:gd name="T13" fmla="*/ 435 h 714"/>
                  <a:gd name="T14" fmla="*/ 68 w 828"/>
                  <a:gd name="T15" fmla="*/ 407 h 714"/>
                  <a:gd name="T16" fmla="*/ 28 w 828"/>
                  <a:gd name="T17" fmla="*/ 407 h 714"/>
                  <a:gd name="T18" fmla="*/ 28 w 828"/>
                  <a:gd name="T19" fmla="*/ 265 h 714"/>
                  <a:gd name="T20" fmla="*/ 68 w 828"/>
                  <a:gd name="T21" fmla="*/ 265 h 714"/>
                  <a:gd name="T22" fmla="*/ 68 w 828"/>
                  <a:gd name="T23" fmla="*/ 236 h 714"/>
                  <a:gd name="T24" fmla="*/ 28 w 828"/>
                  <a:gd name="T25" fmla="*/ 236 h 714"/>
                  <a:gd name="T26" fmla="*/ 28 w 828"/>
                  <a:gd name="T27" fmla="*/ 94 h 714"/>
                  <a:gd name="T28" fmla="*/ 68 w 828"/>
                  <a:gd name="T29" fmla="*/ 94 h 714"/>
                  <a:gd name="T30" fmla="*/ 68 w 828"/>
                  <a:gd name="T31" fmla="*/ 66 h 714"/>
                  <a:gd name="T32" fmla="*/ 28 w 828"/>
                  <a:gd name="T33" fmla="*/ 66 h 714"/>
                  <a:gd name="T34" fmla="*/ 28 w 828"/>
                  <a:gd name="T35" fmla="*/ 0 h 714"/>
                  <a:gd name="T36" fmla="*/ 0 w 828"/>
                  <a:gd name="T37" fmla="*/ 0 h 714"/>
                  <a:gd name="T38" fmla="*/ 0 w 828"/>
                  <a:gd name="T39" fmla="*/ 714 h 714"/>
                  <a:gd name="T40" fmla="*/ 828 w 828"/>
                  <a:gd name="T41" fmla="*/ 714 h 714"/>
                  <a:gd name="T42" fmla="*/ 828 w 828"/>
                  <a:gd name="T43" fmla="*/ 686 h 714"/>
                  <a:gd name="T44" fmla="*/ 28 w 828"/>
                  <a:gd name="T45" fmla="*/ 686 h 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28" h="714">
                    <a:moveTo>
                      <a:pt x="28" y="686"/>
                    </a:moveTo>
                    <a:lnTo>
                      <a:pt x="28" y="605"/>
                    </a:lnTo>
                    <a:lnTo>
                      <a:pt x="68" y="605"/>
                    </a:lnTo>
                    <a:lnTo>
                      <a:pt x="68" y="577"/>
                    </a:lnTo>
                    <a:lnTo>
                      <a:pt x="28" y="577"/>
                    </a:lnTo>
                    <a:lnTo>
                      <a:pt x="28" y="435"/>
                    </a:lnTo>
                    <a:lnTo>
                      <a:pt x="68" y="435"/>
                    </a:lnTo>
                    <a:lnTo>
                      <a:pt x="68" y="407"/>
                    </a:lnTo>
                    <a:lnTo>
                      <a:pt x="28" y="407"/>
                    </a:lnTo>
                    <a:lnTo>
                      <a:pt x="28" y="265"/>
                    </a:lnTo>
                    <a:lnTo>
                      <a:pt x="68" y="265"/>
                    </a:lnTo>
                    <a:lnTo>
                      <a:pt x="68" y="236"/>
                    </a:lnTo>
                    <a:lnTo>
                      <a:pt x="28" y="236"/>
                    </a:lnTo>
                    <a:lnTo>
                      <a:pt x="28" y="94"/>
                    </a:lnTo>
                    <a:lnTo>
                      <a:pt x="68" y="94"/>
                    </a:lnTo>
                    <a:lnTo>
                      <a:pt x="68" y="66"/>
                    </a:lnTo>
                    <a:lnTo>
                      <a:pt x="28" y="66"/>
                    </a:lnTo>
                    <a:lnTo>
                      <a:pt x="28" y="0"/>
                    </a:lnTo>
                    <a:lnTo>
                      <a:pt x="0" y="0"/>
                    </a:lnTo>
                    <a:lnTo>
                      <a:pt x="0" y="714"/>
                    </a:lnTo>
                    <a:lnTo>
                      <a:pt x="828" y="714"/>
                    </a:lnTo>
                    <a:lnTo>
                      <a:pt x="828" y="686"/>
                    </a:lnTo>
                    <a:lnTo>
                      <a:pt x="28" y="686"/>
                    </a:lnTo>
                    <a:close/>
                  </a:path>
                </a:pathLst>
              </a:custGeom>
              <a:solidFill>
                <a:srgbClr val="A6A6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宋体" panose="02010600030101010101" pitchFamily="2" charset="-122"/>
                  <a:cs typeface="+mn-cs"/>
                </a:endParaRPr>
              </a:p>
            </p:txBody>
          </p:sp>
          <p:sp>
            <p:nvSpPr>
              <p:cNvPr id="120" name="Freeform 118"/>
              <p:cNvSpPr>
                <a:spLocks noEditPoints="1"/>
              </p:cNvSpPr>
              <p:nvPr/>
            </p:nvSpPr>
            <p:spPr bwMode="auto">
              <a:xfrm>
                <a:off x="9438586" y="939228"/>
                <a:ext cx="123608" cy="529131"/>
              </a:xfrm>
              <a:custGeom>
                <a:avLst/>
                <a:gdLst>
                  <a:gd name="T0" fmla="*/ 43 w 48"/>
                  <a:gd name="T1" fmla="*/ 206 h 206"/>
                  <a:gd name="T2" fmla="*/ 48 w 48"/>
                  <a:gd name="T3" fmla="*/ 124 h 206"/>
                  <a:gd name="T4" fmla="*/ 48 w 48"/>
                  <a:gd name="T5" fmla="*/ 108 h 206"/>
                  <a:gd name="T6" fmla="*/ 48 w 48"/>
                  <a:gd name="T7" fmla="*/ 91 h 206"/>
                  <a:gd name="T8" fmla="*/ 48 w 48"/>
                  <a:gd name="T9" fmla="*/ 79 h 206"/>
                  <a:gd name="T10" fmla="*/ 48 w 48"/>
                  <a:gd name="T11" fmla="*/ 62 h 206"/>
                  <a:gd name="T12" fmla="*/ 48 w 48"/>
                  <a:gd name="T13" fmla="*/ 45 h 206"/>
                  <a:gd name="T14" fmla="*/ 48 w 48"/>
                  <a:gd name="T15" fmla="*/ 27 h 206"/>
                  <a:gd name="T16" fmla="*/ 48 w 48"/>
                  <a:gd name="T17" fmla="*/ 10 h 206"/>
                  <a:gd name="T18" fmla="*/ 48 w 48"/>
                  <a:gd name="T19" fmla="*/ 6 h 206"/>
                  <a:gd name="T20" fmla="*/ 5 w 48"/>
                  <a:gd name="T21" fmla="*/ 0 h 206"/>
                  <a:gd name="T22" fmla="*/ 0 w 48"/>
                  <a:gd name="T23" fmla="*/ 6 h 206"/>
                  <a:gd name="T24" fmla="*/ 0 w 48"/>
                  <a:gd name="T25" fmla="*/ 19 h 206"/>
                  <a:gd name="T26" fmla="*/ 0 w 48"/>
                  <a:gd name="T27" fmla="*/ 36 h 206"/>
                  <a:gd name="T28" fmla="*/ 0 w 48"/>
                  <a:gd name="T29" fmla="*/ 53 h 206"/>
                  <a:gd name="T30" fmla="*/ 0 w 48"/>
                  <a:gd name="T31" fmla="*/ 71 h 206"/>
                  <a:gd name="T32" fmla="*/ 0 w 48"/>
                  <a:gd name="T33" fmla="*/ 82 h 206"/>
                  <a:gd name="T34" fmla="*/ 0 w 48"/>
                  <a:gd name="T35" fmla="*/ 93 h 206"/>
                  <a:gd name="T36" fmla="*/ 0 w 48"/>
                  <a:gd name="T37" fmla="*/ 111 h 206"/>
                  <a:gd name="T38" fmla="*/ 0 w 48"/>
                  <a:gd name="T39" fmla="*/ 200 h 206"/>
                  <a:gd name="T40" fmla="*/ 45 w 48"/>
                  <a:gd name="T41" fmla="*/ 77 h 206"/>
                  <a:gd name="T42" fmla="*/ 34 w 48"/>
                  <a:gd name="T43" fmla="*/ 76 h 206"/>
                  <a:gd name="T44" fmla="*/ 45 w 48"/>
                  <a:gd name="T45" fmla="*/ 77 h 206"/>
                  <a:gd name="T46" fmla="*/ 29 w 48"/>
                  <a:gd name="T47" fmla="*/ 76 h 206"/>
                  <a:gd name="T48" fmla="*/ 45 w 48"/>
                  <a:gd name="T49" fmla="*/ 48 h 206"/>
                  <a:gd name="T50" fmla="*/ 3 w 48"/>
                  <a:gd name="T51" fmla="*/ 6 h 206"/>
                  <a:gd name="T52" fmla="*/ 15 w 48"/>
                  <a:gd name="T53" fmla="*/ 3 h 206"/>
                  <a:gd name="T54" fmla="*/ 3 w 48"/>
                  <a:gd name="T55" fmla="*/ 6 h 206"/>
                  <a:gd name="T56" fmla="*/ 21 w 48"/>
                  <a:gd name="T57" fmla="*/ 3 h 206"/>
                  <a:gd name="T58" fmla="*/ 3 w 48"/>
                  <a:gd name="T59" fmla="*/ 33 h 206"/>
                  <a:gd name="T60" fmla="*/ 3 w 48"/>
                  <a:gd name="T61" fmla="*/ 38 h 206"/>
                  <a:gd name="T62" fmla="*/ 43 w 48"/>
                  <a:gd name="T63" fmla="*/ 3 h 206"/>
                  <a:gd name="T64" fmla="*/ 45 w 48"/>
                  <a:gd name="T65" fmla="*/ 8 h 206"/>
                  <a:gd name="T66" fmla="*/ 3 w 48"/>
                  <a:gd name="T67" fmla="*/ 38 h 206"/>
                  <a:gd name="T68" fmla="*/ 45 w 48"/>
                  <a:gd name="T69" fmla="*/ 14 h 206"/>
                  <a:gd name="T70" fmla="*/ 3 w 48"/>
                  <a:gd name="T71" fmla="*/ 67 h 206"/>
                  <a:gd name="T72" fmla="*/ 45 w 48"/>
                  <a:gd name="T73" fmla="*/ 31 h 206"/>
                  <a:gd name="T74" fmla="*/ 11 w 48"/>
                  <a:gd name="T75" fmla="*/ 76 h 206"/>
                  <a:gd name="T76" fmla="*/ 3 w 48"/>
                  <a:gd name="T77" fmla="*/ 77 h 206"/>
                  <a:gd name="T78" fmla="*/ 45 w 48"/>
                  <a:gd name="T79" fmla="*/ 31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8" h="206">
                    <a:moveTo>
                      <a:pt x="5" y="206"/>
                    </a:moveTo>
                    <a:cubicBezTo>
                      <a:pt x="43" y="206"/>
                      <a:pt x="43" y="206"/>
                      <a:pt x="43" y="206"/>
                    </a:cubicBezTo>
                    <a:cubicBezTo>
                      <a:pt x="46" y="206"/>
                      <a:pt x="48" y="203"/>
                      <a:pt x="48" y="200"/>
                    </a:cubicBezTo>
                    <a:cubicBezTo>
                      <a:pt x="48" y="124"/>
                      <a:pt x="48" y="124"/>
                      <a:pt x="48" y="124"/>
                    </a:cubicBezTo>
                    <a:cubicBezTo>
                      <a:pt x="48" y="114"/>
                      <a:pt x="48" y="114"/>
                      <a:pt x="48" y="114"/>
                    </a:cubicBezTo>
                    <a:cubicBezTo>
                      <a:pt x="48" y="108"/>
                      <a:pt x="48" y="108"/>
                      <a:pt x="48" y="108"/>
                    </a:cubicBezTo>
                    <a:cubicBezTo>
                      <a:pt x="48" y="97"/>
                      <a:pt x="48" y="97"/>
                      <a:pt x="48" y="97"/>
                    </a:cubicBezTo>
                    <a:cubicBezTo>
                      <a:pt x="48" y="91"/>
                      <a:pt x="48" y="91"/>
                      <a:pt x="48" y="91"/>
                    </a:cubicBezTo>
                    <a:cubicBezTo>
                      <a:pt x="48" y="82"/>
                      <a:pt x="48" y="82"/>
                      <a:pt x="48" y="82"/>
                    </a:cubicBezTo>
                    <a:cubicBezTo>
                      <a:pt x="48" y="79"/>
                      <a:pt x="48" y="79"/>
                      <a:pt x="48" y="79"/>
                    </a:cubicBezTo>
                    <a:cubicBezTo>
                      <a:pt x="48" y="74"/>
                      <a:pt x="48" y="74"/>
                      <a:pt x="48" y="74"/>
                    </a:cubicBezTo>
                    <a:cubicBezTo>
                      <a:pt x="48" y="62"/>
                      <a:pt x="48" y="62"/>
                      <a:pt x="48" y="62"/>
                    </a:cubicBezTo>
                    <a:cubicBezTo>
                      <a:pt x="48" y="56"/>
                      <a:pt x="48" y="56"/>
                      <a:pt x="48" y="56"/>
                    </a:cubicBezTo>
                    <a:cubicBezTo>
                      <a:pt x="48" y="45"/>
                      <a:pt x="48" y="45"/>
                      <a:pt x="48" y="45"/>
                    </a:cubicBezTo>
                    <a:cubicBezTo>
                      <a:pt x="48" y="39"/>
                      <a:pt x="48" y="39"/>
                      <a:pt x="48" y="39"/>
                    </a:cubicBezTo>
                    <a:cubicBezTo>
                      <a:pt x="48" y="27"/>
                      <a:pt x="48" y="27"/>
                      <a:pt x="48" y="27"/>
                    </a:cubicBezTo>
                    <a:cubicBezTo>
                      <a:pt x="48" y="22"/>
                      <a:pt x="48" y="22"/>
                      <a:pt x="48" y="22"/>
                    </a:cubicBezTo>
                    <a:cubicBezTo>
                      <a:pt x="48" y="10"/>
                      <a:pt x="48" y="10"/>
                      <a:pt x="48" y="10"/>
                    </a:cubicBezTo>
                    <a:cubicBezTo>
                      <a:pt x="48" y="6"/>
                      <a:pt x="48" y="6"/>
                      <a:pt x="48" y="6"/>
                    </a:cubicBezTo>
                    <a:cubicBezTo>
                      <a:pt x="48" y="6"/>
                      <a:pt x="48" y="6"/>
                      <a:pt x="48" y="6"/>
                    </a:cubicBezTo>
                    <a:cubicBezTo>
                      <a:pt x="48" y="3"/>
                      <a:pt x="46" y="0"/>
                      <a:pt x="43" y="0"/>
                    </a:cubicBezTo>
                    <a:cubicBezTo>
                      <a:pt x="5" y="0"/>
                      <a:pt x="5" y="0"/>
                      <a:pt x="5" y="0"/>
                    </a:cubicBezTo>
                    <a:cubicBezTo>
                      <a:pt x="2" y="0"/>
                      <a:pt x="0" y="3"/>
                      <a:pt x="0" y="6"/>
                    </a:cubicBezTo>
                    <a:cubicBezTo>
                      <a:pt x="0" y="6"/>
                      <a:pt x="0" y="6"/>
                      <a:pt x="0" y="6"/>
                    </a:cubicBezTo>
                    <a:cubicBezTo>
                      <a:pt x="0" y="7"/>
                      <a:pt x="0" y="7"/>
                      <a:pt x="0" y="7"/>
                    </a:cubicBezTo>
                    <a:cubicBezTo>
                      <a:pt x="0" y="19"/>
                      <a:pt x="0" y="19"/>
                      <a:pt x="0" y="19"/>
                    </a:cubicBezTo>
                    <a:cubicBezTo>
                      <a:pt x="0" y="24"/>
                      <a:pt x="0" y="24"/>
                      <a:pt x="0" y="24"/>
                    </a:cubicBezTo>
                    <a:cubicBezTo>
                      <a:pt x="0" y="36"/>
                      <a:pt x="0" y="36"/>
                      <a:pt x="0" y="36"/>
                    </a:cubicBezTo>
                    <a:cubicBezTo>
                      <a:pt x="0" y="42"/>
                      <a:pt x="0" y="42"/>
                      <a:pt x="0" y="42"/>
                    </a:cubicBezTo>
                    <a:cubicBezTo>
                      <a:pt x="0" y="53"/>
                      <a:pt x="0" y="53"/>
                      <a:pt x="0" y="53"/>
                    </a:cubicBezTo>
                    <a:cubicBezTo>
                      <a:pt x="0" y="59"/>
                      <a:pt x="0" y="59"/>
                      <a:pt x="0" y="59"/>
                    </a:cubicBezTo>
                    <a:cubicBezTo>
                      <a:pt x="0" y="71"/>
                      <a:pt x="0" y="71"/>
                      <a:pt x="0" y="71"/>
                    </a:cubicBezTo>
                    <a:cubicBezTo>
                      <a:pt x="0" y="76"/>
                      <a:pt x="0" y="76"/>
                      <a:pt x="0" y="76"/>
                    </a:cubicBezTo>
                    <a:cubicBezTo>
                      <a:pt x="0" y="82"/>
                      <a:pt x="0" y="82"/>
                      <a:pt x="0" y="82"/>
                    </a:cubicBezTo>
                    <a:cubicBezTo>
                      <a:pt x="0" y="88"/>
                      <a:pt x="0" y="88"/>
                      <a:pt x="0" y="88"/>
                    </a:cubicBezTo>
                    <a:cubicBezTo>
                      <a:pt x="0" y="93"/>
                      <a:pt x="0" y="93"/>
                      <a:pt x="0" y="93"/>
                    </a:cubicBezTo>
                    <a:cubicBezTo>
                      <a:pt x="0" y="105"/>
                      <a:pt x="0" y="105"/>
                      <a:pt x="0" y="105"/>
                    </a:cubicBezTo>
                    <a:cubicBezTo>
                      <a:pt x="0" y="111"/>
                      <a:pt x="0" y="111"/>
                      <a:pt x="0" y="111"/>
                    </a:cubicBezTo>
                    <a:cubicBezTo>
                      <a:pt x="0" y="124"/>
                      <a:pt x="0" y="124"/>
                      <a:pt x="0" y="124"/>
                    </a:cubicBezTo>
                    <a:cubicBezTo>
                      <a:pt x="0" y="200"/>
                      <a:pt x="0" y="200"/>
                      <a:pt x="0" y="200"/>
                    </a:cubicBezTo>
                    <a:cubicBezTo>
                      <a:pt x="0" y="203"/>
                      <a:pt x="2" y="206"/>
                      <a:pt x="5" y="206"/>
                    </a:cubicBezTo>
                    <a:close/>
                    <a:moveTo>
                      <a:pt x="45" y="77"/>
                    </a:moveTo>
                    <a:cubicBezTo>
                      <a:pt x="44" y="76"/>
                      <a:pt x="43" y="76"/>
                      <a:pt x="43" y="76"/>
                    </a:cubicBezTo>
                    <a:cubicBezTo>
                      <a:pt x="34" y="76"/>
                      <a:pt x="34" y="76"/>
                      <a:pt x="34" y="76"/>
                    </a:cubicBezTo>
                    <a:cubicBezTo>
                      <a:pt x="45" y="65"/>
                      <a:pt x="45" y="65"/>
                      <a:pt x="45" y="65"/>
                    </a:cubicBezTo>
                    <a:lnTo>
                      <a:pt x="45" y="77"/>
                    </a:lnTo>
                    <a:close/>
                    <a:moveTo>
                      <a:pt x="45" y="60"/>
                    </a:moveTo>
                    <a:cubicBezTo>
                      <a:pt x="29" y="76"/>
                      <a:pt x="29" y="76"/>
                      <a:pt x="29" y="76"/>
                    </a:cubicBezTo>
                    <a:cubicBezTo>
                      <a:pt x="17" y="76"/>
                      <a:pt x="17" y="76"/>
                      <a:pt x="17" y="76"/>
                    </a:cubicBezTo>
                    <a:cubicBezTo>
                      <a:pt x="45" y="48"/>
                      <a:pt x="45" y="48"/>
                      <a:pt x="45" y="48"/>
                    </a:cubicBezTo>
                    <a:lnTo>
                      <a:pt x="45" y="60"/>
                    </a:lnTo>
                    <a:close/>
                    <a:moveTo>
                      <a:pt x="3" y="6"/>
                    </a:moveTo>
                    <a:cubicBezTo>
                      <a:pt x="3" y="4"/>
                      <a:pt x="4" y="3"/>
                      <a:pt x="5" y="3"/>
                    </a:cubicBezTo>
                    <a:cubicBezTo>
                      <a:pt x="15" y="3"/>
                      <a:pt x="15" y="3"/>
                      <a:pt x="15" y="3"/>
                    </a:cubicBezTo>
                    <a:cubicBezTo>
                      <a:pt x="3" y="15"/>
                      <a:pt x="3" y="15"/>
                      <a:pt x="3" y="15"/>
                    </a:cubicBezTo>
                    <a:lnTo>
                      <a:pt x="3" y="6"/>
                    </a:lnTo>
                    <a:close/>
                    <a:moveTo>
                      <a:pt x="3" y="21"/>
                    </a:moveTo>
                    <a:cubicBezTo>
                      <a:pt x="21" y="3"/>
                      <a:pt x="21" y="3"/>
                      <a:pt x="21" y="3"/>
                    </a:cubicBezTo>
                    <a:cubicBezTo>
                      <a:pt x="32" y="3"/>
                      <a:pt x="32" y="3"/>
                      <a:pt x="32" y="3"/>
                    </a:cubicBezTo>
                    <a:cubicBezTo>
                      <a:pt x="3" y="33"/>
                      <a:pt x="3" y="33"/>
                      <a:pt x="3" y="33"/>
                    </a:cubicBezTo>
                    <a:lnTo>
                      <a:pt x="3" y="21"/>
                    </a:lnTo>
                    <a:close/>
                    <a:moveTo>
                      <a:pt x="3" y="38"/>
                    </a:moveTo>
                    <a:cubicBezTo>
                      <a:pt x="38" y="3"/>
                      <a:pt x="38" y="3"/>
                      <a:pt x="38" y="3"/>
                    </a:cubicBezTo>
                    <a:cubicBezTo>
                      <a:pt x="43" y="3"/>
                      <a:pt x="43" y="3"/>
                      <a:pt x="43" y="3"/>
                    </a:cubicBezTo>
                    <a:cubicBezTo>
                      <a:pt x="44" y="3"/>
                      <a:pt x="45" y="4"/>
                      <a:pt x="45" y="6"/>
                    </a:cubicBezTo>
                    <a:cubicBezTo>
                      <a:pt x="45" y="8"/>
                      <a:pt x="45" y="8"/>
                      <a:pt x="45" y="8"/>
                    </a:cubicBezTo>
                    <a:cubicBezTo>
                      <a:pt x="3" y="50"/>
                      <a:pt x="3" y="50"/>
                      <a:pt x="3" y="50"/>
                    </a:cubicBezTo>
                    <a:lnTo>
                      <a:pt x="3" y="38"/>
                    </a:lnTo>
                    <a:close/>
                    <a:moveTo>
                      <a:pt x="3" y="55"/>
                    </a:moveTo>
                    <a:cubicBezTo>
                      <a:pt x="45" y="14"/>
                      <a:pt x="45" y="14"/>
                      <a:pt x="45" y="14"/>
                    </a:cubicBezTo>
                    <a:cubicBezTo>
                      <a:pt x="45" y="25"/>
                      <a:pt x="45" y="25"/>
                      <a:pt x="45" y="25"/>
                    </a:cubicBezTo>
                    <a:cubicBezTo>
                      <a:pt x="3" y="67"/>
                      <a:pt x="3" y="67"/>
                      <a:pt x="3" y="67"/>
                    </a:cubicBezTo>
                    <a:lnTo>
                      <a:pt x="3" y="55"/>
                    </a:lnTo>
                    <a:close/>
                    <a:moveTo>
                      <a:pt x="45" y="31"/>
                    </a:moveTo>
                    <a:cubicBezTo>
                      <a:pt x="45" y="43"/>
                      <a:pt x="45" y="43"/>
                      <a:pt x="45" y="43"/>
                    </a:cubicBezTo>
                    <a:cubicBezTo>
                      <a:pt x="11" y="76"/>
                      <a:pt x="11" y="76"/>
                      <a:pt x="11" y="76"/>
                    </a:cubicBezTo>
                    <a:cubicBezTo>
                      <a:pt x="5" y="76"/>
                      <a:pt x="5" y="76"/>
                      <a:pt x="5" y="76"/>
                    </a:cubicBezTo>
                    <a:cubicBezTo>
                      <a:pt x="5" y="76"/>
                      <a:pt x="4" y="76"/>
                      <a:pt x="3" y="77"/>
                    </a:cubicBezTo>
                    <a:cubicBezTo>
                      <a:pt x="3" y="73"/>
                      <a:pt x="3" y="73"/>
                      <a:pt x="3" y="73"/>
                    </a:cubicBezTo>
                    <a:lnTo>
                      <a:pt x="45" y="31"/>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宋体" panose="02010600030101010101" pitchFamily="2" charset="-122"/>
                  <a:cs typeface="+mn-cs"/>
                </a:endParaRPr>
              </a:p>
            </p:txBody>
          </p:sp>
          <p:sp>
            <p:nvSpPr>
              <p:cNvPr id="121" name="Freeform 119"/>
              <p:cNvSpPr>
                <a:spLocks noEditPoints="1"/>
              </p:cNvSpPr>
              <p:nvPr/>
            </p:nvSpPr>
            <p:spPr bwMode="auto">
              <a:xfrm>
                <a:off x="9633756" y="1036814"/>
                <a:ext cx="125777" cy="431545"/>
              </a:xfrm>
              <a:custGeom>
                <a:avLst/>
                <a:gdLst>
                  <a:gd name="T0" fmla="*/ 43 w 49"/>
                  <a:gd name="T1" fmla="*/ 168 h 168"/>
                  <a:gd name="T2" fmla="*/ 49 w 49"/>
                  <a:gd name="T3" fmla="*/ 124 h 168"/>
                  <a:gd name="T4" fmla="*/ 49 w 49"/>
                  <a:gd name="T5" fmla="*/ 82 h 168"/>
                  <a:gd name="T6" fmla="*/ 49 w 49"/>
                  <a:gd name="T7" fmla="*/ 68 h 168"/>
                  <a:gd name="T8" fmla="*/ 49 w 49"/>
                  <a:gd name="T9" fmla="*/ 51 h 168"/>
                  <a:gd name="T10" fmla="*/ 49 w 49"/>
                  <a:gd name="T11" fmla="*/ 34 h 168"/>
                  <a:gd name="T12" fmla="*/ 49 w 49"/>
                  <a:gd name="T13" fmla="*/ 16 h 168"/>
                  <a:gd name="T14" fmla="*/ 49 w 49"/>
                  <a:gd name="T15" fmla="*/ 6 h 168"/>
                  <a:gd name="T16" fmla="*/ 47 w 49"/>
                  <a:gd name="T17" fmla="*/ 1 h 168"/>
                  <a:gd name="T18" fmla="*/ 45 w 49"/>
                  <a:gd name="T19" fmla="*/ 0 h 168"/>
                  <a:gd name="T20" fmla="*/ 43 w 49"/>
                  <a:gd name="T21" fmla="*/ 0 h 168"/>
                  <a:gd name="T22" fmla="*/ 31 w 49"/>
                  <a:gd name="T23" fmla="*/ 0 h 168"/>
                  <a:gd name="T24" fmla="*/ 14 w 49"/>
                  <a:gd name="T25" fmla="*/ 0 h 168"/>
                  <a:gd name="T26" fmla="*/ 6 w 49"/>
                  <a:gd name="T27" fmla="*/ 0 h 168"/>
                  <a:gd name="T28" fmla="*/ 0 w 49"/>
                  <a:gd name="T29" fmla="*/ 8 h 168"/>
                  <a:gd name="T30" fmla="*/ 0 w 49"/>
                  <a:gd name="T31" fmla="*/ 13 h 168"/>
                  <a:gd name="T32" fmla="*/ 0 w 49"/>
                  <a:gd name="T33" fmla="*/ 25 h 168"/>
                  <a:gd name="T34" fmla="*/ 0 w 49"/>
                  <a:gd name="T35" fmla="*/ 31 h 168"/>
                  <a:gd name="T36" fmla="*/ 0 w 49"/>
                  <a:gd name="T37" fmla="*/ 42 h 168"/>
                  <a:gd name="T38" fmla="*/ 0 w 49"/>
                  <a:gd name="T39" fmla="*/ 48 h 168"/>
                  <a:gd name="T40" fmla="*/ 0 w 49"/>
                  <a:gd name="T41" fmla="*/ 59 h 168"/>
                  <a:gd name="T42" fmla="*/ 0 w 49"/>
                  <a:gd name="T43" fmla="*/ 65 h 168"/>
                  <a:gd name="T44" fmla="*/ 0 w 49"/>
                  <a:gd name="T45" fmla="*/ 77 h 168"/>
                  <a:gd name="T46" fmla="*/ 0 w 49"/>
                  <a:gd name="T47" fmla="*/ 82 h 168"/>
                  <a:gd name="T48" fmla="*/ 0 w 49"/>
                  <a:gd name="T49" fmla="*/ 162 h 168"/>
                  <a:gd name="T50" fmla="*/ 46 w 49"/>
                  <a:gd name="T51" fmla="*/ 76 h 168"/>
                  <a:gd name="T52" fmla="*/ 41 w 49"/>
                  <a:gd name="T53" fmla="*/ 76 h 168"/>
                  <a:gd name="T54" fmla="*/ 46 w 49"/>
                  <a:gd name="T55" fmla="*/ 76 h 168"/>
                  <a:gd name="T56" fmla="*/ 36 w 49"/>
                  <a:gd name="T57" fmla="*/ 76 h 168"/>
                  <a:gd name="T58" fmla="*/ 46 w 49"/>
                  <a:gd name="T59" fmla="*/ 54 h 168"/>
                  <a:gd name="T60" fmla="*/ 46 w 49"/>
                  <a:gd name="T61" fmla="*/ 49 h 168"/>
                  <a:gd name="T62" fmla="*/ 7 w 49"/>
                  <a:gd name="T63" fmla="*/ 76 h 168"/>
                  <a:gd name="T64" fmla="*/ 46 w 49"/>
                  <a:gd name="T65" fmla="*/ 49 h 168"/>
                  <a:gd name="T66" fmla="*/ 10 w 49"/>
                  <a:gd name="T67" fmla="*/ 3 h 168"/>
                  <a:gd name="T68" fmla="*/ 4 w 49"/>
                  <a:gd name="T69" fmla="*/ 22 h 168"/>
                  <a:gd name="T70" fmla="*/ 4 w 49"/>
                  <a:gd name="T71" fmla="*/ 27 h 168"/>
                  <a:gd name="T72" fmla="*/ 39 w 49"/>
                  <a:gd name="T73" fmla="*/ 3 h 168"/>
                  <a:gd name="T74" fmla="*/ 4 w 49"/>
                  <a:gd name="T75" fmla="*/ 27 h 168"/>
                  <a:gd name="T76" fmla="*/ 45 w 49"/>
                  <a:gd name="T77" fmla="*/ 4 h 168"/>
                  <a:gd name="T78" fmla="*/ 46 w 49"/>
                  <a:gd name="T79" fmla="*/ 14 h 168"/>
                  <a:gd name="T80" fmla="*/ 4 w 49"/>
                  <a:gd name="T81" fmla="*/ 44 h 168"/>
                  <a:gd name="T82" fmla="*/ 46 w 49"/>
                  <a:gd name="T83" fmla="*/ 20 h 168"/>
                  <a:gd name="T84" fmla="*/ 4 w 49"/>
                  <a:gd name="T85" fmla="*/ 73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9" h="168">
                    <a:moveTo>
                      <a:pt x="6" y="168"/>
                    </a:moveTo>
                    <a:cubicBezTo>
                      <a:pt x="43" y="168"/>
                      <a:pt x="43" y="168"/>
                      <a:pt x="43" y="168"/>
                    </a:cubicBezTo>
                    <a:cubicBezTo>
                      <a:pt x="46" y="168"/>
                      <a:pt x="49" y="165"/>
                      <a:pt x="49" y="162"/>
                    </a:cubicBezTo>
                    <a:cubicBezTo>
                      <a:pt x="49" y="124"/>
                      <a:pt x="49" y="124"/>
                      <a:pt x="49" y="124"/>
                    </a:cubicBezTo>
                    <a:cubicBezTo>
                      <a:pt x="49" y="82"/>
                      <a:pt x="49" y="82"/>
                      <a:pt x="49" y="82"/>
                    </a:cubicBezTo>
                    <a:cubicBezTo>
                      <a:pt x="49" y="82"/>
                      <a:pt x="49" y="82"/>
                      <a:pt x="49" y="82"/>
                    </a:cubicBezTo>
                    <a:cubicBezTo>
                      <a:pt x="49" y="80"/>
                      <a:pt x="49" y="80"/>
                      <a:pt x="49" y="80"/>
                    </a:cubicBezTo>
                    <a:cubicBezTo>
                      <a:pt x="49" y="68"/>
                      <a:pt x="49" y="68"/>
                      <a:pt x="49" y="68"/>
                    </a:cubicBezTo>
                    <a:cubicBezTo>
                      <a:pt x="49" y="63"/>
                      <a:pt x="49" y="63"/>
                      <a:pt x="49" y="63"/>
                    </a:cubicBezTo>
                    <a:cubicBezTo>
                      <a:pt x="49" y="51"/>
                      <a:pt x="49" y="51"/>
                      <a:pt x="49" y="51"/>
                    </a:cubicBezTo>
                    <a:cubicBezTo>
                      <a:pt x="49" y="45"/>
                      <a:pt x="49" y="45"/>
                      <a:pt x="49" y="45"/>
                    </a:cubicBezTo>
                    <a:cubicBezTo>
                      <a:pt x="49" y="34"/>
                      <a:pt x="49" y="34"/>
                      <a:pt x="49" y="34"/>
                    </a:cubicBezTo>
                    <a:cubicBezTo>
                      <a:pt x="49" y="28"/>
                      <a:pt x="49" y="28"/>
                      <a:pt x="49" y="28"/>
                    </a:cubicBezTo>
                    <a:cubicBezTo>
                      <a:pt x="49" y="16"/>
                      <a:pt x="49" y="16"/>
                      <a:pt x="49" y="16"/>
                    </a:cubicBezTo>
                    <a:cubicBezTo>
                      <a:pt x="49" y="11"/>
                      <a:pt x="49" y="11"/>
                      <a:pt x="49" y="11"/>
                    </a:cubicBezTo>
                    <a:cubicBezTo>
                      <a:pt x="49" y="6"/>
                      <a:pt x="49" y="6"/>
                      <a:pt x="49" y="6"/>
                    </a:cubicBezTo>
                    <a:cubicBezTo>
                      <a:pt x="49" y="4"/>
                      <a:pt x="48" y="2"/>
                      <a:pt x="47" y="1"/>
                    </a:cubicBezTo>
                    <a:cubicBezTo>
                      <a:pt x="47" y="1"/>
                      <a:pt x="47" y="1"/>
                      <a:pt x="47" y="1"/>
                    </a:cubicBezTo>
                    <a:cubicBezTo>
                      <a:pt x="47" y="1"/>
                      <a:pt x="47" y="1"/>
                      <a:pt x="47" y="1"/>
                    </a:cubicBezTo>
                    <a:cubicBezTo>
                      <a:pt x="46" y="1"/>
                      <a:pt x="46" y="1"/>
                      <a:pt x="45" y="0"/>
                    </a:cubicBezTo>
                    <a:cubicBezTo>
                      <a:pt x="45" y="0"/>
                      <a:pt x="45" y="0"/>
                      <a:pt x="45" y="0"/>
                    </a:cubicBezTo>
                    <a:cubicBezTo>
                      <a:pt x="45" y="0"/>
                      <a:pt x="44" y="0"/>
                      <a:pt x="43" y="0"/>
                    </a:cubicBezTo>
                    <a:cubicBezTo>
                      <a:pt x="43" y="0"/>
                      <a:pt x="43" y="0"/>
                      <a:pt x="43" y="0"/>
                    </a:cubicBezTo>
                    <a:cubicBezTo>
                      <a:pt x="31" y="0"/>
                      <a:pt x="31" y="0"/>
                      <a:pt x="31" y="0"/>
                    </a:cubicBezTo>
                    <a:cubicBezTo>
                      <a:pt x="25" y="0"/>
                      <a:pt x="25" y="0"/>
                      <a:pt x="25" y="0"/>
                    </a:cubicBezTo>
                    <a:cubicBezTo>
                      <a:pt x="14" y="0"/>
                      <a:pt x="14" y="0"/>
                      <a:pt x="14" y="0"/>
                    </a:cubicBezTo>
                    <a:cubicBezTo>
                      <a:pt x="8" y="0"/>
                      <a:pt x="8" y="0"/>
                      <a:pt x="8" y="0"/>
                    </a:cubicBezTo>
                    <a:cubicBezTo>
                      <a:pt x="6" y="0"/>
                      <a:pt x="6" y="0"/>
                      <a:pt x="6" y="0"/>
                    </a:cubicBezTo>
                    <a:cubicBezTo>
                      <a:pt x="3" y="0"/>
                      <a:pt x="0" y="2"/>
                      <a:pt x="0" y="6"/>
                    </a:cubicBezTo>
                    <a:cubicBezTo>
                      <a:pt x="0" y="8"/>
                      <a:pt x="0" y="8"/>
                      <a:pt x="0" y="8"/>
                    </a:cubicBezTo>
                    <a:cubicBezTo>
                      <a:pt x="0" y="8"/>
                      <a:pt x="0" y="8"/>
                      <a:pt x="0" y="8"/>
                    </a:cubicBezTo>
                    <a:cubicBezTo>
                      <a:pt x="0" y="13"/>
                      <a:pt x="0" y="13"/>
                      <a:pt x="0" y="13"/>
                    </a:cubicBezTo>
                    <a:cubicBezTo>
                      <a:pt x="0" y="13"/>
                      <a:pt x="0" y="13"/>
                      <a:pt x="0" y="13"/>
                    </a:cubicBezTo>
                    <a:cubicBezTo>
                      <a:pt x="0" y="25"/>
                      <a:pt x="0" y="25"/>
                      <a:pt x="0" y="25"/>
                    </a:cubicBezTo>
                    <a:cubicBezTo>
                      <a:pt x="0" y="25"/>
                      <a:pt x="0" y="25"/>
                      <a:pt x="0" y="25"/>
                    </a:cubicBezTo>
                    <a:cubicBezTo>
                      <a:pt x="0" y="31"/>
                      <a:pt x="0" y="31"/>
                      <a:pt x="0" y="31"/>
                    </a:cubicBezTo>
                    <a:cubicBezTo>
                      <a:pt x="0" y="31"/>
                      <a:pt x="0" y="31"/>
                      <a:pt x="0" y="31"/>
                    </a:cubicBezTo>
                    <a:cubicBezTo>
                      <a:pt x="0" y="42"/>
                      <a:pt x="0" y="42"/>
                      <a:pt x="0" y="42"/>
                    </a:cubicBezTo>
                    <a:cubicBezTo>
                      <a:pt x="0" y="42"/>
                      <a:pt x="0" y="42"/>
                      <a:pt x="0" y="42"/>
                    </a:cubicBezTo>
                    <a:cubicBezTo>
                      <a:pt x="0" y="48"/>
                      <a:pt x="0" y="48"/>
                      <a:pt x="0" y="48"/>
                    </a:cubicBezTo>
                    <a:cubicBezTo>
                      <a:pt x="0" y="48"/>
                      <a:pt x="0" y="48"/>
                      <a:pt x="0" y="48"/>
                    </a:cubicBezTo>
                    <a:cubicBezTo>
                      <a:pt x="0" y="59"/>
                      <a:pt x="0" y="59"/>
                      <a:pt x="0" y="59"/>
                    </a:cubicBezTo>
                    <a:cubicBezTo>
                      <a:pt x="0" y="59"/>
                      <a:pt x="0" y="59"/>
                      <a:pt x="0" y="59"/>
                    </a:cubicBezTo>
                    <a:cubicBezTo>
                      <a:pt x="0" y="65"/>
                      <a:pt x="0" y="65"/>
                      <a:pt x="0" y="65"/>
                    </a:cubicBezTo>
                    <a:cubicBezTo>
                      <a:pt x="0" y="65"/>
                      <a:pt x="0" y="65"/>
                      <a:pt x="0" y="65"/>
                    </a:cubicBezTo>
                    <a:cubicBezTo>
                      <a:pt x="0" y="77"/>
                      <a:pt x="0" y="77"/>
                      <a:pt x="0" y="77"/>
                    </a:cubicBezTo>
                    <a:cubicBezTo>
                      <a:pt x="0" y="77"/>
                      <a:pt x="0" y="77"/>
                      <a:pt x="0" y="77"/>
                    </a:cubicBezTo>
                    <a:cubicBezTo>
                      <a:pt x="0" y="82"/>
                      <a:pt x="0" y="82"/>
                      <a:pt x="0" y="82"/>
                    </a:cubicBezTo>
                    <a:cubicBezTo>
                      <a:pt x="0" y="82"/>
                      <a:pt x="0" y="82"/>
                      <a:pt x="0" y="82"/>
                    </a:cubicBezTo>
                    <a:cubicBezTo>
                      <a:pt x="0" y="162"/>
                      <a:pt x="0" y="162"/>
                      <a:pt x="0" y="162"/>
                    </a:cubicBezTo>
                    <a:cubicBezTo>
                      <a:pt x="0" y="165"/>
                      <a:pt x="3" y="168"/>
                      <a:pt x="6" y="168"/>
                    </a:cubicBezTo>
                    <a:close/>
                    <a:moveTo>
                      <a:pt x="46" y="76"/>
                    </a:moveTo>
                    <a:cubicBezTo>
                      <a:pt x="45" y="76"/>
                      <a:pt x="44" y="76"/>
                      <a:pt x="43" y="76"/>
                    </a:cubicBezTo>
                    <a:cubicBezTo>
                      <a:pt x="41" y="76"/>
                      <a:pt x="41" y="76"/>
                      <a:pt x="41" y="76"/>
                    </a:cubicBezTo>
                    <a:cubicBezTo>
                      <a:pt x="46" y="72"/>
                      <a:pt x="46" y="72"/>
                      <a:pt x="46" y="72"/>
                    </a:cubicBezTo>
                    <a:lnTo>
                      <a:pt x="46" y="76"/>
                    </a:lnTo>
                    <a:close/>
                    <a:moveTo>
                      <a:pt x="46" y="66"/>
                    </a:moveTo>
                    <a:cubicBezTo>
                      <a:pt x="36" y="76"/>
                      <a:pt x="36" y="76"/>
                      <a:pt x="36" y="76"/>
                    </a:cubicBezTo>
                    <a:cubicBezTo>
                      <a:pt x="24" y="76"/>
                      <a:pt x="24" y="76"/>
                      <a:pt x="24" y="76"/>
                    </a:cubicBezTo>
                    <a:cubicBezTo>
                      <a:pt x="46" y="54"/>
                      <a:pt x="46" y="54"/>
                      <a:pt x="46" y="54"/>
                    </a:cubicBezTo>
                    <a:lnTo>
                      <a:pt x="46" y="66"/>
                    </a:lnTo>
                    <a:close/>
                    <a:moveTo>
                      <a:pt x="46" y="49"/>
                    </a:moveTo>
                    <a:cubicBezTo>
                      <a:pt x="18" y="76"/>
                      <a:pt x="18" y="76"/>
                      <a:pt x="18" y="76"/>
                    </a:cubicBezTo>
                    <a:cubicBezTo>
                      <a:pt x="7" y="76"/>
                      <a:pt x="7" y="76"/>
                      <a:pt x="7" y="76"/>
                    </a:cubicBezTo>
                    <a:cubicBezTo>
                      <a:pt x="46" y="37"/>
                      <a:pt x="46" y="37"/>
                      <a:pt x="46" y="37"/>
                    </a:cubicBezTo>
                    <a:lnTo>
                      <a:pt x="46" y="49"/>
                    </a:lnTo>
                    <a:close/>
                    <a:moveTo>
                      <a:pt x="4" y="10"/>
                    </a:moveTo>
                    <a:cubicBezTo>
                      <a:pt x="10" y="3"/>
                      <a:pt x="10" y="3"/>
                      <a:pt x="10" y="3"/>
                    </a:cubicBezTo>
                    <a:cubicBezTo>
                      <a:pt x="22" y="3"/>
                      <a:pt x="22" y="3"/>
                      <a:pt x="22" y="3"/>
                    </a:cubicBezTo>
                    <a:cubicBezTo>
                      <a:pt x="4" y="22"/>
                      <a:pt x="4" y="22"/>
                      <a:pt x="4" y="22"/>
                    </a:cubicBezTo>
                    <a:lnTo>
                      <a:pt x="4" y="10"/>
                    </a:lnTo>
                    <a:close/>
                    <a:moveTo>
                      <a:pt x="4" y="27"/>
                    </a:moveTo>
                    <a:cubicBezTo>
                      <a:pt x="28" y="3"/>
                      <a:pt x="28" y="3"/>
                      <a:pt x="28" y="3"/>
                    </a:cubicBezTo>
                    <a:cubicBezTo>
                      <a:pt x="39" y="3"/>
                      <a:pt x="39" y="3"/>
                      <a:pt x="39" y="3"/>
                    </a:cubicBezTo>
                    <a:cubicBezTo>
                      <a:pt x="4" y="39"/>
                      <a:pt x="4" y="39"/>
                      <a:pt x="4" y="39"/>
                    </a:cubicBezTo>
                    <a:lnTo>
                      <a:pt x="4" y="27"/>
                    </a:lnTo>
                    <a:close/>
                    <a:moveTo>
                      <a:pt x="4" y="44"/>
                    </a:moveTo>
                    <a:cubicBezTo>
                      <a:pt x="45" y="4"/>
                      <a:pt x="45" y="4"/>
                      <a:pt x="45" y="4"/>
                    </a:cubicBezTo>
                    <a:cubicBezTo>
                      <a:pt x="45" y="4"/>
                      <a:pt x="46" y="5"/>
                      <a:pt x="46" y="6"/>
                    </a:cubicBezTo>
                    <a:cubicBezTo>
                      <a:pt x="46" y="14"/>
                      <a:pt x="46" y="14"/>
                      <a:pt x="46" y="14"/>
                    </a:cubicBezTo>
                    <a:cubicBezTo>
                      <a:pt x="4" y="56"/>
                      <a:pt x="4" y="56"/>
                      <a:pt x="4" y="56"/>
                    </a:cubicBezTo>
                    <a:lnTo>
                      <a:pt x="4" y="44"/>
                    </a:lnTo>
                    <a:close/>
                    <a:moveTo>
                      <a:pt x="4" y="62"/>
                    </a:moveTo>
                    <a:cubicBezTo>
                      <a:pt x="46" y="20"/>
                      <a:pt x="46" y="20"/>
                      <a:pt x="46" y="20"/>
                    </a:cubicBezTo>
                    <a:cubicBezTo>
                      <a:pt x="46" y="31"/>
                      <a:pt x="46" y="31"/>
                      <a:pt x="46" y="31"/>
                    </a:cubicBezTo>
                    <a:cubicBezTo>
                      <a:pt x="4" y="73"/>
                      <a:pt x="4" y="73"/>
                      <a:pt x="4" y="73"/>
                    </a:cubicBezTo>
                    <a:lnTo>
                      <a:pt x="4" y="62"/>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宋体" panose="02010600030101010101" pitchFamily="2" charset="-122"/>
                  <a:cs typeface="+mn-cs"/>
                </a:endParaRPr>
              </a:p>
            </p:txBody>
          </p:sp>
          <p:sp>
            <p:nvSpPr>
              <p:cNvPr id="122" name="Freeform 120"/>
              <p:cNvSpPr>
                <a:spLocks noEditPoints="1"/>
              </p:cNvSpPr>
              <p:nvPr/>
            </p:nvSpPr>
            <p:spPr bwMode="auto">
              <a:xfrm>
                <a:off x="9831095" y="826463"/>
                <a:ext cx="125777" cy="641896"/>
              </a:xfrm>
              <a:custGeom>
                <a:avLst/>
                <a:gdLst>
                  <a:gd name="T0" fmla="*/ 0 w 49"/>
                  <a:gd name="T1" fmla="*/ 140 h 250"/>
                  <a:gd name="T2" fmla="*/ 0 w 49"/>
                  <a:gd name="T3" fmla="*/ 157 h 250"/>
                  <a:gd name="T4" fmla="*/ 6 w 49"/>
                  <a:gd name="T5" fmla="*/ 250 h 250"/>
                  <a:gd name="T6" fmla="*/ 49 w 49"/>
                  <a:gd name="T7" fmla="*/ 244 h 250"/>
                  <a:gd name="T8" fmla="*/ 49 w 49"/>
                  <a:gd name="T9" fmla="*/ 154 h 250"/>
                  <a:gd name="T10" fmla="*/ 49 w 49"/>
                  <a:gd name="T11" fmla="*/ 137 h 250"/>
                  <a:gd name="T12" fmla="*/ 49 w 49"/>
                  <a:gd name="T13" fmla="*/ 120 h 250"/>
                  <a:gd name="T14" fmla="*/ 49 w 49"/>
                  <a:gd name="T15" fmla="*/ 103 h 250"/>
                  <a:gd name="T16" fmla="*/ 49 w 49"/>
                  <a:gd name="T17" fmla="*/ 85 h 250"/>
                  <a:gd name="T18" fmla="*/ 49 w 49"/>
                  <a:gd name="T19" fmla="*/ 81 h 250"/>
                  <a:gd name="T20" fmla="*/ 49 w 49"/>
                  <a:gd name="T21" fmla="*/ 74 h 250"/>
                  <a:gd name="T22" fmla="*/ 49 w 49"/>
                  <a:gd name="T23" fmla="*/ 68 h 250"/>
                  <a:gd name="T24" fmla="*/ 49 w 49"/>
                  <a:gd name="T25" fmla="*/ 56 h 250"/>
                  <a:gd name="T26" fmla="*/ 49 w 49"/>
                  <a:gd name="T27" fmla="*/ 51 h 250"/>
                  <a:gd name="T28" fmla="*/ 49 w 49"/>
                  <a:gd name="T29" fmla="*/ 39 h 250"/>
                  <a:gd name="T30" fmla="*/ 49 w 49"/>
                  <a:gd name="T31" fmla="*/ 33 h 250"/>
                  <a:gd name="T32" fmla="*/ 49 w 49"/>
                  <a:gd name="T33" fmla="*/ 22 h 250"/>
                  <a:gd name="T34" fmla="*/ 49 w 49"/>
                  <a:gd name="T35" fmla="*/ 16 h 250"/>
                  <a:gd name="T36" fmla="*/ 49 w 49"/>
                  <a:gd name="T37" fmla="*/ 5 h 250"/>
                  <a:gd name="T38" fmla="*/ 48 w 49"/>
                  <a:gd name="T39" fmla="*/ 4 h 250"/>
                  <a:gd name="T40" fmla="*/ 47 w 49"/>
                  <a:gd name="T41" fmla="*/ 1 h 250"/>
                  <a:gd name="T42" fmla="*/ 43 w 49"/>
                  <a:gd name="T43" fmla="*/ 0 h 250"/>
                  <a:gd name="T44" fmla="*/ 36 w 49"/>
                  <a:gd name="T45" fmla="*/ 0 h 250"/>
                  <a:gd name="T46" fmla="*/ 30 w 49"/>
                  <a:gd name="T47" fmla="*/ 0 h 250"/>
                  <a:gd name="T48" fmla="*/ 19 w 49"/>
                  <a:gd name="T49" fmla="*/ 0 h 250"/>
                  <a:gd name="T50" fmla="*/ 13 w 49"/>
                  <a:gd name="T51" fmla="*/ 0 h 250"/>
                  <a:gd name="T52" fmla="*/ 0 w 49"/>
                  <a:gd name="T53" fmla="*/ 6 h 250"/>
                  <a:gd name="T54" fmla="*/ 0 w 49"/>
                  <a:gd name="T55" fmla="*/ 124 h 250"/>
                  <a:gd name="T56" fmla="*/ 45 w 49"/>
                  <a:gd name="T57" fmla="*/ 71 h 250"/>
                  <a:gd name="T58" fmla="*/ 29 w 49"/>
                  <a:gd name="T59" fmla="*/ 76 h 250"/>
                  <a:gd name="T60" fmla="*/ 45 w 49"/>
                  <a:gd name="T61" fmla="*/ 71 h 250"/>
                  <a:gd name="T62" fmla="*/ 24 w 49"/>
                  <a:gd name="T63" fmla="*/ 76 h 250"/>
                  <a:gd name="T64" fmla="*/ 45 w 49"/>
                  <a:gd name="T65" fmla="*/ 43 h 250"/>
                  <a:gd name="T66" fmla="*/ 45 w 49"/>
                  <a:gd name="T67" fmla="*/ 37 h 250"/>
                  <a:gd name="T68" fmla="*/ 6 w 49"/>
                  <a:gd name="T69" fmla="*/ 76 h 250"/>
                  <a:gd name="T70" fmla="*/ 3 w 49"/>
                  <a:gd name="T71" fmla="*/ 67 h 250"/>
                  <a:gd name="T72" fmla="*/ 45 w 49"/>
                  <a:gd name="T73" fmla="*/ 37 h 250"/>
                  <a:gd name="T74" fmla="*/ 3 w 49"/>
                  <a:gd name="T75" fmla="*/ 61 h 250"/>
                  <a:gd name="T76" fmla="*/ 45 w 49"/>
                  <a:gd name="T77" fmla="*/ 8 h 250"/>
                  <a:gd name="T78" fmla="*/ 43 w 49"/>
                  <a:gd name="T79" fmla="*/ 3 h 250"/>
                  <a:gd name="T80" fmla="*/ 3 w 49"/>
                  <a:gd name="T81" fmla="*/ 44 h 250"/>
                  <a:gd name="T82" fmla="*/ 33 w 49"/>
                  <a:gd name="T83" fmla="*/ 3 h 250"/>
                  <a:gd name="T84" fmla="*/ 27 w 49"/>
                  <a:gd name="T85" fmla="*/ 3 h 250"/>
                  <a:gd name="T86" fmla="*/ 3 w 49"/>
                  <a:gd name="T87" fmla="*/ 15 h 250"/>
                  <a:gd name="T88" fmla="*/ 27 w 49"/>
                  <a:gd name="T89" fmla="*/ 3 h 250"/>
                  <a:gd name="T90" fmla="*/ 10 w 49"/>
                  <a:gd name="T91" fmla="*/ 3 h 250"/>
                  <a:gd name="T92" fmla="*/ 3 w 49"/>
                  <a:gd name="T93" fmla="*/ 6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9" h="250">
                    <a:moveTo>
                      <a:pt x="0" y="134"/>
                    </a:moveTo>
                    <a:cubicBezTo>
                      <a:pt x="0" y="140"/>
                      <a:pt x="0" y="140"/>
                      <a:pt x="0" y="140"/>
                    </a:cubicBezTo>
                    <a:cubicBezTo>
                      <a:pt x="0" y="151"/>
                      <a:pt x="0" y="151"/>
                      <a:pt x="0" y="151"/>
                    </a:cubicBezTo>
                    <a:cubicBezTo>
                      <a:pt x="0" y="157"/>
                      <a:pt x="0" y="157"/>
                      <a:pt x="0" y="157"/>
                    </a:cubicBezTo>
                    <a:cubicBezTo>
                      <a:pt x="0" y="244"/>
                      <a:pt x="0" y="244"/>
                      <a:pt x="0" y="244"/>
                    </a:cubicBezTo>
                    <a:cubicBezTo>
                      <a:pt x="0" y="247"/>
                      <a:pt x="3" y="250"/>
                      <a:pt x="6" y="250"/>
                    </a:cubicBezTo>
                    <a:cubicBezTo>
                      <a:pt x="43" y="250"/>
                      <a:pt x="43" y="250"/>
                      <a:pt x="43" y="250"/>
                    </a:cubicBezTo>
                    <a:cubicBezTo>
                      <a:pt x="46" y="250"/>
                      <a:pt x="49" y="247"/>
                      <a:pt x="49" y="244"/>
                    </a:cubicBezTo>
                    <a:cubicBezTo>
                      <a:pt x="49" y="160"/>
                      <a:pt x="49" y="160"/>
                      <a:pt x="49" y="160"/>
                    </a:cubicBezTo>
                    <a:cubicBezTo>
                      <a:pt x="49" y="154"/>
                      <a:pt x="49" y="154"/>
                      <a:pt x="49" y="154"/>
                    </a:cubicBezTo>
                    <a:cubicBezTo>
                      <a:pt x="49" y="143"/>
                      <a:pt x="49" y="143"/>
                      <a:pt x="49" y="143"/>
                    </a:cubicBezTo>
                    <a:cubicBezTo>
                      <a:pt x="49" y="137"/>
                      <a:pt x="49" y="137"/>
                      <a:pt x="49" y="137"/>
                    </a:cubicBezTo>
                    <a:cubicBezTo>
                      <a:pt x="49" y="125"/>
                      <a:pt x="49" y="125"/>
                      <a:pt x="49" y="125"/>
                    </a:cubicBezTo>
                    <a:cubicBezTo>
                      <a:pt x="49" y="120"/>
                      <a:pt x="49" y="120"/>
                      <a:pt x="49" y="120"/>
                    </a:cubicBezTo>
                    <a:cubicBezTo>
                      <a:pt x="49" y="108"/>
                      <a:pt x="49" y="108"/>
                      <a:pt x="49" y="108"/>
                    </a:cubicBezTo>
                    <a:cubicBezTo>
                      <a:pt x="49" y="103"/>
                      <a:pt x="49" y="103"/>
                      <a:pt x="49" y="103"/>
                    </a:cubicBezTo>
                    <a:cubicBezTo>
                      <a:pt x="49" y="91"/>
                      <a:pt x="49" y="91"/>
                      <a:pt x="49" y="91"/>
                    </a:cubicBezTo>
                    <a:cubicBezTo>
                      <a:pt x="49" y="85"/>
                      <a:pt x="49" y="85"/>
                      <a:pt x="49" y="85"/>
                    </a:cubicBezTo>
                    <a:cubicBezTo>
                      <a:pt x="49" y="81"/>
                      <a:pt x="49" y="81"/>
                      <a:pt x="49" y="81"/>
                    </a:cubicBezTo>
                    <a:cubicBezTo>
                      <a:pt x="49" y="81"/>
                      <a:pt x="49" y="81"/>
                      <a:pt x="49" y="81"/>
                    </a:cubicBezTo>
                    <a:cubicBezTo>
                      <a:pt x="49" y="74"/>
                      <a:pt x="49" y="74"/>
                      <a:pt x="49" y="74"/>
                    </a:cubicBezTo>
                    <a:cubicBezTo>
                      <a:pt x="49" y="74"/>
                      <a:pt x="49" y="74"/>
                      <a:pt x="49" y="74"/>
                    </a:cubicBezTo>
                    <a:cubicBezTo>
                      <a:pt x="49" y="68"/>
                      <a:pt x="49" y="68"/>
                      <a:pt x="49" y="68"/>
                    </a:cubicBezTo>
                    <a:cubicBezTo>
                      <a:pt x="49" y="68"/>
                      <a:pt x="49" y="68"/>
                      <a:pt x="49" y="68"/>
                    </a:cubicBezTo>
                    <a:cubicBezTo>
                      <a:pt x="49" y="56"/>
                      <a:pt x="49" y="56"/>
                      <a:pt x="49" y="56"/>
                    </a:cubicBezTo>
                    <a:cubicBezTo>
                      <a:pt x="49" y="56"/>
                      <a:pt x="49" y="56"/>
                      <a:pt x="49" y="56"/>
                    </a:cubicBezTo>
                    <a:cubicBezTo>
                      <a:pt x="49" y="51"/>
                      <a:pt x="49" y="51"/>
                      <a:pt x="49" y="51"/>
                    </a:cubicBezTo>
                    <a:cubicBezTo>
                      <a:pt x="49" y="51"/>
                      <a:pt x="49" y="51"/>
                      <a:pt x="49" y="51"/>
                    </a:cubicBezTo>
                    <a:cubicBezTo>
                      <a:pt x="49" y="39"/>
                      <a:pt x="49" y="39"/>
                      <a:pt x="49" y="39"/>
                    </a:cubicBezTo>
                    <a:cubicBezTo>
                      <a:pt x="49" y="39"/>
                      <a:pt x="49" y="39"/>
                      <a:pt x="49" y="39"/>
                    </a:cubicBezTo>
                    <a:cubicBezTo>
                      <a:pt x="49" y="33"/>
                      <a:pt x="49" y="33"/>
                      <a:pt x="49" y="33"/>
                    </a:cubicBezTo>
                    <a:cubicBezTo>
                      <a:pt x="49" y="33"/>
                      <a:pt x="49" y="33"/>
                      <a:pt x="49" y="33"/>
                    </a:cubicBezTo>
                    <a:cubicBezTo>
                      <a:pt x="49" y="22"/>
                      <a:pt x="49" y="22"/>
                      <a:pt x="49" y="22"/>
                    </a:cubicBezTo>
                    <a:cubicBezTo>
                      <a:pt x="49" y="22"/>
                      <a:pt x="49" y="22"/>
                      <a:pt x="49" y="22"/>
                    </a:cubicBezTo>
                    <a:cubicBezTo>
                      <a:pt x="49" y="16"/>
                      <a:pt x="49" y="16"/>
                      <a:pt x="49" y="16"/>
                    </a:cubicBezTo>
                    <a:cubicBezTo>
                      <a:pt x="49" y="16"/>
                      <a:pt x="49" y="16"/>
                      <a:pt x="49" y="16"/>
                    </a:cubicBezTo>
                    <a:cubicBezTo>
                      <a:pt x="49" y="6"/>
                      <a:pt x="49" y="6"/>
                      <a:pt x="49" y="6"/>
                    </a:cubicBezTo>
                    <a:cubicBezTo>
                      <a:pt x="49" y="5"/>
                      <a:pt x="49" y="5"/>
                      <a:pt x="49" y="5"/>
                    </a:cubicBezTo>
                    <a:cubicBezTo>
                      <a:pt x="49" y="5"/>
                      <a:pt x="49" y="5"/>
                      <a:pt x="49" y="5"/>
                    </a:cubicBezTo>
                    <a:cubicBezTo>
                      <a:pt x="49" y="4"/>
                      <a:pt x="48" y="4"/>
                      <a:pt x="48" y="4"/>
                    </a:cubicBezTo>
                    <a:cubicBezTo>
                      <a:pt x="48" y="4"/>
                      <a:pt x="48" y="3"/>
                      <a:pt x="48" y="3"/>
                    </a:cubicBezTo>
                    <a:cubicBezTo>
                      <a:pt x="48" y="3"/>
                      <a:pt x="47" y="2"/>
                      <a:pt x="47" y="1"/>
                    </a:cubicBezTo>
                    <a:cubicBezTo>
                      <a:pt x="46" y="1"/>
                      <a:pt x="46" y="1"/>
                      <a:pt x="46" y="1"/>
                    </a:cubicBezTo>
                    <a:cubicBezTo>
                      <a:pt x="45" y="0"/>
                      <a:pt x="44" y="0"/>
                      <a:pt x="43" y="0"/>
                    </a:cubicBezTo>
                    <a:cubicBezTo>
                      <a:pt x="36" y="0"/>
                      <a:pt x="36" y="0"/>
                      <a:pt x="36" y="0"/>
                    </a:cubicBezTo>
                    <a:cubicBezTo>
                      <a:pt x="36" y="0"/>
                      <a:pt x="36" y="0"/>
                      <a:pt x="36" y="0"/>
                    </a:cubicBezTo>
                    <a:cubicBezTo>
                      <a:pt x="30" y="0"/>
                      <a:pt x="30" y="0"/>
                      <a:pt x="30" y="0"/>
                    </a:cubicBezTo>
                    <a:cubicBezTo>
                      <a:pt x="30" y="0"/>
                      <a:pt x="30" y="0"/>
                      <a:pt x="30" y="0"/>
                    </a:cubicBezTo>
                    <a:cubicBezTo>
                      <a:pt x="19" y="0"/>
                      <a:pt x="19" y="0"/>
                      <a:pt x="19" y="0"/>
                    </a:cubicBezTo>
                    <a:cubicBezTo>
                      <a:pt x="19" y="0"/>
                      <a:pt x="19" y="0"/>
                      <a:pt x="19" y="0"/>
                    </a:cubicBezTo>
                    <a:cubicBezTo>
                      <a:pt x="13" y="0"/>
                      <a:pt x="13" y="0"/>
                      <a:pt x="13" y="0"/>
                    </a:cubicBezTo>
                    <a:cubicBezTo>
                      <a:pt x="13" y="0"/>
                      <a:pt x="13" y="0"/>
                      <a:pt x="13" y="0"/>
                    </a:cubicBezTo>
                    <a:cubicBezTo>
                      <a:pt x="6" y="0"/>
                      <a:pt x="6" y="0"/>
                      <a:pt x="6" y="0"/>
                    </a:cubicBezTo>
                    <a:cubicBezTo>
                      <a:pt x="2" y="0"/>
                      <a:pt x="0" y="3"/>
                      <a:pt x="0" y="6"/>
                    </a:cubicBezTo>
                    <a:cubicBezTo>
                      <a:pt x="0" y="124"/>
                      <a:pt x="0" y="124"/>
                      <a:pt x="0" y="124"/>
                    </a:cubicBezTo>
                    <a:cubicBezTo>
                      <a:pt x="0" y="124"/>
                      <a:pt x="0" y="124"/>
                      <a:pt x="0" y="124"/>
                    </a:cubicBezTo>
                    <a:lnTo>
                      <a:pt x="0" y="134"/>
                    </a:lnTo>
                    <a:close/>
                    <a:moveTo>
                      <a:pt x="45" y="71"/>
                    </a:moveTo>
                    <a:cubicBezTo>
                      <a:pt x="41" y="76"/>
                      <a:pt x="41" y="76"/>
                      <a:pt x="41" y="76"/>
                    </a:cubicBezTo>
                    <a:cubicBezTo>
                      <a:pt x="29" y="76"/>
                      <a:pt x="29" y="76"/>
                      <a:pt x="29" y="76"/>
                    </a:cubicBezTo>
                    <a:cubicBezTo>
                      <a:pt x="45" y="60"/>
                      <a:pt x="45" y="60"/>
                      <a:pt x="45" y="60"/>
                    </a:cubicBezTo>
                    <a:lnTo>
                      <a:pt x="45" y="71"/>
                    </a:lnTo>
                    <a:close/>
                    <a:moveTo>
                      <a:pt x="45" y="54"/>
                    </a:moveTo>
                    <a:cubicBezTo>
                      <a:pt x="24" y="76"/>
                      <a:pt x="24" y="76"/>
                      <a:pt x="24" y="76"/>
                    </a:cubicBezTo>
                    <a:cubicBezTo>
                      <a:pt x="12" y="76"/>
                      <a:pt x="12" y="76"/>
                      <a:pt x="12" y="76"/>
                    </a:cubicBezTo>
                    <a:cubicBezTo>
                      <a:pt x="45" y="43"/>
                      <a:pt x="45" y="43"/>
                      <a:pt x="45" y="43"/>
                    </a:cubicBezTo>
                    <a:lnTo>
                      <a:pt x="45" y="54"/>
                    </a:lnTo>
                    <a:close/>
                    <a:moveTo>
                      <a:pt x="45" y="37"/>
                    </a:moveTo>
                    <a:cubicBezTo>
                      <a:pt x="6" y="76"/>
                      <a:pt x="6" y="76"/>
                      <a:pt x="6" y="76"/>
                    </a:cubicBezTo>
                    <a:cubicBezTo>
                      <a:pt x="6" y="76"/>
                      <a:pt x="6" y="76"/>
                      <a:pt x="6" y="76"/>
                    </a:cubicBezTo>
                    <a:cubicBezTo>
                      <a:pt x="5" y="76"/>
                      <a:pt x="4" y="76"/>
                      <a:pt x="3" y="76"/>
                    </a:cubicBezTo>
                    <a:cubicBezTo>
                      <a:pt x="3" y="67"/>
                      <a:pt x="3" y="67"/>
                      <a:pt x="3" y="67"/>
                    </a:cubicBezTo>
                    <a:cubicBezTo>
                      <a:pt x="45" y="25"/>
                      <a:pt x="45" y="25"/>
                      <a:pt x="45" y="25"/>
                    </a:cubicBezTo>
                    <a:lnTo>
                      <a:pt x="45" y="37"/>
                    </a:lnTo>
                    <a:close/>
                    <a:moveTo>
                      <a:pt x="45" y="20"/>
                    </a:moveTo>
                    <a:cubicBezTo>
                      <a:pt x="3" y="61"/>
                      <a:pt x="3" y="61"/>
                      <a:pt x="3" y="61"/>
                    </a:cubicBezTo>
                    <a:cubicBezTo>
                      <a:pt x="3" y="50"/>
                      <a:pt x="3" y="50"/>
                      <a:pt x="3" y="50"/>
                    </a:cubicBezTo>
                    <a:cubicBezTo>
                      <a:pt x="45" y="8"/>
                      <a:pt x="45" y="8"/>
                      <a:pt x="45" y="8"/>
                    </a:cubicBezTo>
                    <a:lnTo>
                      <a:pt x="45" y="20"/>
                    </a:lnTo>
                    <a:close/>
                    <a:moveTo>
                      <a:pt x="43" y="3"/>
                    </a:moveTo>
                    <a:cubicBezTo>
                      <a:pt x="43" y="3"/>
                      <a:pt x="44" y="3"/>
                      <a:pt x="44" y="4"/>
                    </a:cubicBezTo>
                    <a:cubicBezTo>
                      <a:pt x="3" y="44"/>
                      <a:pt x="3" y="44"/>
                      <a:pt x="3" y="44"/>
                    </a:cubicBezTo>
                    <a:cubicBezTo>
                      <a:pt x="3" y="33"/>
                      <a:pt x="3" y="33"/>
                      <a:pt x="3" y="33"/>
                    </a:cubicBezTo>
                    <a:cubicBezTo>
                      <a:pt x="33" y="3"/>
                      <a:pt x="33" y="3"/>
                      <a:pt x="33" y="3"/>
                    </a:cubicBezTo>
                    <a:lnTo>
                      <a:pt x="43" y="3"/>
                    </a:lnTo>
                    <a:close/>
                    <a:moveTo>
                      <a:pt x="27" y="3"/>
                    </a:moveTo>
                    <a:cubicBezTo>
                      <a:pt x="3" y="27"/>
                      <a:pt x="3" y="27"/>
                      <a:pt x="3" y="27"/>
                    </a:cubicBezTo>
                    <a:cubicBezTo>
                      <a:pt x="3" y="15"/>
                      <a:pt x="3" y="15"/>
                      <a:pt x="3" y="15"/>
                    </a:cubicBezTo>
                    <a:cubicBezTo>
                      <a:pt x="15" y="3"/>
                      <a:pt x="15" y="3"/>
                      <a:pt x="15" y="3"/>
                    </a:cubicBezTo>
                    <a:lnTo>
                      <a:pt x="27" y="3"/>
                    </a:lnTo>
                    <a:close/>
                    <a:moveTo>
                      <a:pt x="6" y="3"/>
                    </a:moveTo>
                    <a:cubicBezTo>
                      <a:pt x="10" y="3"/>
                      <a:pt x="10" y="3"/>
                      <a:pt x="10" y="3"/>
                    </a:cubicBezTo>
                    <a:cubicBezTo>
                      <a:pt x="3" y="10"/>
                      <a:pt x="3" y="10"/>
                      <a:pt x="3" y="10"/>
                    </a:cubicBezTo>
                    <a:cubicBezTo>
                      <a:pt x="3" y="6"/>
                      <a:pt x="3" y="6"/>
                      <a:pt x="3" y="6"/>
                    </a:cubicBezTo>
                    <a:cubicBezTo>
                      <a:pt x="3" y="4"/>
                      <a:pt x="4" y="3"/>
                      <a:pt x="6" y="3"/>
                    </a:cubicBez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宋体" panose="02010600030101010101" pitchFamily="2" charset="-122"/>
                  <a:cs typeface="+mn-cs"/>
                </a:endParaRPr>
              </a:p>
            </p:txBody>
          </p:sp>
          <p:sp>
            <p:nvSpPr>
              <p:cNvPr id="123" name="Freeform 121"/>
              <p:cNvSpPr>
                <a:spLocks noEditPoints="1"/>
              </p:cNvSpPr>
              <p:nvPr/>
            </p:nvSpPr>
            <p:spPr bwMode="auto">
              <a:xfrm>
                <a:off x="10028435" y="924048"/>
                <a:ext cx="123608" cy="544310"/>
              </a:xfrm>
              <a:custGeom>
                <a:avLst/>
                <a:gdLst>
                  <a:gd name="T0" fmla="*/ 43 w 48"/>
                  <a:gd name="T1" fmla="*/ 212 h 212"/>
                  <a:gd name="T2" fmla="*/ 48 w 48"/>
                  <a:gd name="T3" fmla="*/ 81 h 212"/>
                  <a:gd name="T4" fmla="*/ 48 w 48"/>
                  <a:gd name="T5" fmla="*/ 80 h 212"/>
                  <a:gd name="T6" fmla="*/ 48 w 48"/>
                  <a:gd name="T7" fmla="*/ 74 h 212"/>
                  <a:gd name="T8" fmla="*/ 48 w 48"/>
                  <a:gd name="T9" fmla="*/ 63 h 212"/>
                  <a:gd name="T10" fmla="*/ 48 w 48"/>
                  <a:gd name="T11" fmla="*/ 57 h 212"/>
                  <a:gd name="T12" fmla="*/ 48 w 48"/>
                  <a:gd name="T13" fmla="*/ 45 h 212"/>
                  <a:gd name="T14" fmla="*/ 48 w 48"/>
                  <a:gd name="T15" fmla="*/ 40 h 212"/>
                  <a:gd name="T16" fmla="*/ 48 w 48"/>
                  <a:gd name="T17" fmla="*/ 28 h 212"/>
                  <a:gd name="T18" fmla="*/ 48 w 48"/>
                  <a:gd name="T19" fmla="*/ 22 h 212"/>
                  <a:gd name="T20" fmla="*/ 48 w 48"/>
                  <a:gd name="T21" fmla="*/ 11 h 212"/>
                  <a:gd name="T22" fmla="*/ 48 w 48"/>
                  <a:gd name="T23" fmla="*/ 5 h 212"/>
                  <a:gd name="T24" fmla="*/ 48 w 48"/>
                  <a:gd name="T25" fmla="*/ 5 h 212"/>
                  <a:gd name="T26" fmla="*/ 42 w 48"/>
                  <a:gd name="T27" fmla="*/ 0 h 212"/>
                  <a:gd name="T28" fmla="*/ 37 w 48"/>
                  <a:gd name="T29" fmla="*/ 0 h 212"/>
                  <a:gd name="T30" fmla="*/ 25 w 48"/>
                  <a:gd name="T31" fmla="*/ 0 h 212"/>
                  <a:gd name="T32" fmla="*/ 19 w 48"/>
                  <a:gd name="T33" fmla="*/ 0 h 212"/>
                  <a:gd name="T34" fmla="*/ 8 w 48"/>
                  <a:gd name="T35" fmla="*/ 0 h 212"/>
                  <a:gd name="T36" fmla="*/ 5 w 48"/>
                  <a:gd name="T37" fmla="*/ 0 h 212"/>
                  <a:gd name="T38" fmla="*/ 0 w 48"/>
                  <a:gd name="T39" fmla="*/ 5 h 212"/>
                  <a:gd name="T40" fmla="*/ 0 w 48"/>
                  <a:gd name="T41" fmla="*/ 19 h 212"/>
                  <a:gd name="T42" fmla="*/ 0 w 48"/>
                  <a:gd name="T43" fmla="*/ 37 h 212"/>
                  <a:gd name="T44" fmla="*/ 0 w 48"/>
                  <a:gd name="T45" fmla="*/ 54 h 212"/>
                  <a:gd name="T46" fmla="*/ 0 w 48"/>
                  <a:gd name="T47" fmla="*/ 71 h 212"/>
                  <a:gd name="T48" fmla="*/ 0 w 48"/>
                  <a:gd name="T49" fmla="*/ 81 h 212"/>
                  <a:gd name="T50" fmla="*/ 0 w 48"/>
                  <a:gd name="T51" fmla="*/ 94 h 212"/>
                  <a:gd name="T52" fmla="*/ 0 w 48"/>
                  <a:gd name="T53" fmla="*/ 111 h 212"/>
                  <a:gd name="T54" fmla="*/ 0 w 48"/>
                  <a:gd name="T55" fmla="*/ 124 h 212"/>
                  <a:gd name="T56" fmla="*/ 0 w 48"/>
                  <a:gd name="T57" fmla="*/ 206 h 212"/>
                  <a:gd name="T58" fmla="*/ 45 w 48"/>
                  <a:gd name="T59" fmla="*/ 76 h 212"/>
                  <a:gd name="T60" fmla="*/ 35 w 48"/>
                  <a:gd name="T61" fmla="*/ 76 h 212"/>
                  <a:gd name="T62" fmla="*/ 45 w 48"/>
                  <a:gd name="T63" fmla="*/ 76 h 212"/>
                  <a:gd name="T64" fmla="*/ 30 w 48"/>
                  <a:gd name="T65" fmla="*/ 76 h 212"/>
                  <a:gd name="T66" fmla="*/ 45 w 48"/>
                  <a:gd name="T67" fmla="*/ 49 h 212"/>
                  <a:gd name="T68" fmla="*/ 3 w 48"/>
                  <a:gd name="T69" fmla="*/ 5 h 212"/>
                  <a:gd name="T70" fmla="*/ 16 w 48"/>
                  <a:gd name="T71" fmla="*/ 3 h 212"/>
                  <a:gd name="T72" fmla="*/ 3 w 48"/>
                  <a:gd name="T73" fmla="*/ 5 h 212"/>
                  <a:gd name="T74" fmla="*/ 21 w 48"/>
                  <a:gd name="T75" fmla="*/ 3 h 212"/>
                  <a:gd name="T76" fmla="*/ 3 w 48"/>
                  <a:gd name="T77" fmla="*/ 33 h 212"/>
                  <a:gd name="T78" fmla="*/ 3 w 48"/>
                  <a:gd name="T79" fmla="*/ 39 h 212"/>
                  <a:gd name="T80" fmla="*/ 43 w 48"/>
                  <a:gd name="T81" fmla="*/ 3 h 212"/>
                  <a:gd name="T82" fmla="*/ 45 w 48"/>
                  <a:gd name="T83" fmla="*/ 9 h 212"/>
                  <a:gd name="T84" fmla="*/ 3 w 48"/>
                  <a:gd name="T85" fmla="*/ 39 h 212"/>
                  <a:gd name="T86" fmla="*/ 45 w 48"/>
                  <a:gd name="T87" fmla="*/ 14 h 212"/>
                  <a:gd name="T88" fmla="*/ 3 w 48"/>
                  <a:gd name="T89" fmla="*/ 68 h 212"/>
                  <a:gd name="T90" fmla="*/ 45 w 48"/>
                  <a:gd name="T91" fmla="*/ 31 h 212"/>
                  <a:gd name="T92" fmla="*/ 12 w 48"/>
                  <a:gd name="T93" fmla="*/ 76 h 212"/>
                  <a:gd name="T94" fmla="*/ 3 w 48"/>
                  <a:gd name="T95" fmla="*/ 76 h 212"/>
                  <a:gd name="T96" fmla="*/ 45 w 48"/>
                  <a:gd name="T97" fmla="*/ 31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8" h="212">
                    <a:moveTo>
                      <a:pt x="5" y="212"/>
                    </a:moveTo>
                    <a:cubicBezTo>
                      <a:pt x="43" y="212"/>
                      <a:pt x="43" y="212"/>
                      <a:pt x="43" y="212"/>
                    </a:cubicBezTo>
                    <a:cubicBezTo>
                      <a:pt x="46" y="212"/>
                      <a:pt x="48" y="209"/>
                      <a:pt x="48" y="206"/>
                    </a:cubicBezTo>
                    <a:cubicBezTo>
                      <a:pt x="48" y="81"/>
                      <a:pt x="48" y="81"/>
                      <a:pt x="48" y="81"/>
                    </a:cubicBezTo>
                    <a:cubicBezTo>
                      <a:pt x="48" y="81"/>
                      <a:pt x="48" y="81"/>
                      <a:pt x="48" y="81"/>
                    </a:cubicBezTo>
                    <a:cubicBezTo>
                      <a:pt x="48" y="80"/>
                      <a:pt x="48" y="80"/>
                      <a:pt x="48" y="80"/>
                    </a:cubicBezTo>
                    <a:cubicBezTo>
                      <a:pt x="48" y="80"/>
                      <a:pt x="48" y="80"/>
                      <a:pt x="48" y="80"/>
                    </a:cubicBezTo>
                    <a:cubicBezTo>
                      <a:pt x="48" y="74"/>
                      <a:pt x="48" y="74"/>
                      <a:pt x="48" y="74"/>
                    </a:cubicBezTo>
                    <a:cubicBezTo>
                      <a:pt x="48" y="74"/>
                      <a:pt x="48" y="74"/>
                      <a:pt x="48" y="74"/>
                    </a:cubicBezTo>
                    <a:cubicBezTo>
                      <a:pt x="48" y="63"/>
                      <a:pt x="48" y="63"/>
                      <a:pt x="48" y="63"/>
                    </a:cubicBezTo>
                    <a:cubicBezTo>
                      <a:pt x="48" y="63"/>
                      <a:pt x="48" y="63"/>
                      <a:pt x="48" y="63"/>
                    </a:cubicBezTo>
                    <a:cubicBezTo>
                      <a:pt x="48" y="57"/>
                      <a:pt x="48" y="57"/>
                      <a:pt x="48" y="57"/>
                    </a:cubicBezTo>
                    <a:cubicBezTo>
                      <a:pt x="48" y="57"/>
                      <a:pt x="48" y="57"/>
                      <a:pt x="48" y="57"/>
                    </a:cubicBezTo>
                    <a:cubicBezTo>
                      <a:pt x="48" y="45"/>
                      <a:pt x="48" y="45"/>
                      <a:pt x="48" y="45"/>
                    </a:cubicBezTo>
                    <a:cubicBezTo>
                      <a:pt x="48" y="45"/>
                      <a:pt x="48" y="45"/>
                      <a:pt x="48" y="45"/>
                    </a:cubicBezTo>
                    <a:cubicBezTo>
                      <a:pt x="48" y="40"/>
                      <a:pt x="48" y="40"/>
                      <a:pt x="48" y="40"/>
                    </a:cubicBezTo>
                    <a:cubicBezTo>
                      <a:pt x="48" y="40"/>
                      <a:pt x="48" y="40"/>
                      <a:pt x="48" y="40"/>
                    </a:cubicBezTo>
                    <a:cubicBezTo>
                      <a:pt x="48" y="28"/>
                      <a:pt x="48" y="28"/>
                      <a:pt x="48" y="28"/>
                    </a:cubicBezTo>
                    <a:cubicBezTo>
                      <a:pt x="48" y="28"/>
                      <a:pt x="48" y="28"/>
                      <a:pt x="48" y="28"/>
                    </a:cubicBezTo>
                    <a:cubicBezTo>
                      <a:pt x="48" y="22"/>
                      <a:pt x="48" y="22"/>
                      <a:pt x="48" y="22"/>
                    </a:cubicBezTo>
                    <a:cubicBezTo>
                      <a:pt x="48" y="22"/>
                      <a:pt x="48" y="22"/>
                      <a:pt x="48" y="22"/>
                    </a:cubicBezTo>
                    <a:cubicBezTo>
                      <a:pt x="48" y="11"/>
                      <a:pt x="48" y="11"/>
                      <a:pt x="48" y="11"/>
                    </a:cubicBezTo>
                    <a:cubicBezTo>
                      <a:pt x="48" y="11"/>
                      <a:pt x="48" y="11"/>
                      <a:pt x="48" y="11"/>
                    </a:cubicBezTo>
                    <a:cubicBezTo>
                      <a:pt x="48" y="5"/>
                      <a:pt x="48" y="5"/>
                      <a:pt x="48" y="5"/>
                    </a:cubicBezTo>
                    <a:cubicBezTo>
                      <a:pt x="48" y="5"/>
                      <a:pt x="48" y="5"/>
                      <a:pt x="48" y="5"/>
                    </a:cubicBezTo>
                    <a:cubicBezTo>
                      <a:pt x="48" y="5"/>
                      <a:pt x="48" y="5"/>
                      <a:pt x="48" y="5"/>
                    </a:cubicBezTo>
                    <a:cubicBezTo>
                      <a:pt x="48" y="2"/>
                      <a:pt x="46" y="0"/>
                      <a:pt x="43" y="0"/>
                    </a:cubicBezTo>
                    <a:cubicBezTo>
                      <a:pt x="42" y="0"/>
                      <a:pt x="42" y="0"/>
                      <a:pt x="42" y="0"/>
                    </a:cubicBezTo>
                    <a:cubicBezTo>
                      <a:pt x="42" y="0"/>
                      <a:pt x="42" y="0"/>
                      <a:pt x="42" y="0"/>
                    </a:cubicBezTo>
                    <a:cubicBezTo>
                      <a:pt x="37" y="0"/>
                      <a:pt x="37" y="0"/>
                      <a:pt x="37" y="0"/>
                    </a:cubicBezTo>
                    <a:cubicBezTo>
                      <a:pt x="36" y="0"/>
                      <a:pt x="36" y="0"/>
                      <a:pt x="36" y="0"/>
                    </a:cubicBezTo>
                    <a:cubicBezTo>
                      <a:pt x="25" y="0"/>
                      <a:pt x="25" y="0"/>
                      <a:pt x="25" y="0"/>
                    </a:cubicBezTo>
                    <a:cubicBezTo>
                      <a:pt x="25" y="0"/>
                      <a:pt x="25" y="0"/>
                      <a:pt x="25" y="0"/>
                    </a:cubicBezTo>
                    <a:cubicBezTo>
                      <a:pt x="19" y="0"/>
                      <a:pt x="19" y="0"/>
                      <a:pt x="19" y="0"/>
                    </a:cubicBezTo>
                    <a:cubicBezTo>
                      <a:pt x="19" y="0"/>
                      <a:pt x="19" y="0"/>
                      <a:pt x="19" y="0"/>
                    </a:cubicBezTo>
                    <a:cubicBezTo>
                      <a:pt x="8" y="0"/>
                      <a:pt x="8" y="0"/>
                      <a:pt x="8" y="0"/>
                    </a:cubicBezTo>
                    <a:cubicBezTo>
                      <a:pt x="8" y="0"/>
                      <a:pt x="8" y="0"/>
                      <a:pt x="8" y="0"/>
                    </a:cubicBezTo>
                    <a:cubicBezTo>
                      <a:pt x="5" y="0"/>
                      <a:pt x="5" y="0"/>
                      <a:pt x="5" y="0"/>
                    </a:cubicBezTo>
                    <a:cubicBezTo>
                      <a:pt x="2" y="0"/>
                      <a:pt x="0" y="2"/>
                      <a:pt x="0" y="5"/>
                    </a:cubicBezTo>
                    <a:cubicBezTo>
                      <a:pt x="0" y="5"/>
                      <a:pt x="0" y="5"/>
                      <a:pt x="0" y="5"/>
                    </a:cubicBezTo>
                    <a:cubicBezTo>
                      <a:pt x="0" y="8"/>
                      <a:pt x="0" y="8"/>
                      <a:pt x="0" y="8"/>
                    </a:cubicBezTo>
                    <a:cubicBezTo>
                      <a:pt x="0" y="19"/>
                      <a:pt x="0" y="19"/>
                      <a:pt x="0" y="19"/>
                    </a:cubicBezTo>
                    <a:cubicBezTo>
                      <a:pt x="0" y="25"/>
                      <a:pt x="0" y="25"/>
                      <a:pt x="0" y="25"/>
                    </a:cubicBezTo>
                    <a:cubicBezTo>
                      <a:pt x="0" y="37"/>
                      <a:pt x="0" y="37"/>
                      <a:pt x="0" y="37"/>
                    </a:cubicBezTo>
                    <a:cubicBezTo>
                      <a:pt x="0" y="42"/>
                      <a:pt x="0" y="42"/>
                      <a:pt x="0" y="42"/>
                    </a:cubicBezTo>
                    <a:cubicBezTo>
                      <a:pt x="0" y="54"/>
                      <a:pt x="0" y="54"/>
                      <a:pt x="0" y="54"/>
                    </a:cubicBezTo>
                    <a:cubicBezTo>
                      <a:pt x="0" y="59"/>
                      <a:pt x="0" y="59"/>
                      <a:pt x="0" y="59"/>
                    </a:cubicBezTo>
                    <a:cubicBezTo>
                      <a:pt x="0" y="71"/>
                      <a:pt x="0" y="71"/>
                      <a:pt x="0" y="71"/>
                    </a:cubicBezTo>
                    <a:cubicBezTo>
                      <a:pt x="0" y="77"/>
                      <a:pt x="0" y="77"/>
                      <a:pt x="0" y="77"/>
                    </a:cubicBezTo>
                    <a:cubicBezTo>
                      <a:pt x="0" y="81"/>
                      <a:pt x="0" y="81"/>
                      <a:pt x="0" y="81"/>
                    </a:cubicBezTo>
                    <a:cubicBezTo>
                      <a:pt x="0" y="88"/>
                      <a:pt x="0" y="88"/>
                      <a:pt x="0" y="88"/>
                    </a:cubicBezTo>
                    <a:cubicBezTo>
                      <a:pt x="0" y="94"/>
                      <a:pt x="0" y="94"/>
                      <a:pt x="0" y="94"/>
                    </a:cubicBezTo>
                    <a:cubicBezTo>
                      <a:pt x="0" y="106"/>
                      <a:pt x="0" y="106"/>
                      <a:pt x="0" y="106"/>
                    </a:cubicBezTo>
                    <a:cubicBezTo>
                      <a:pt x="0" y="111"/>
                      <a:pt x="0" y="111"/>
                      <a:pt x="0" y="111"/>
                    </a:cubicBezTo>
                    <a:cubicBezTo>
                      <a:pt x="0" y="123"/>
                      <a:pt x="0" y="123"/>
                      <a:pt x="0" y="123"/>
                    </a:cubicBezTo>
                    <a:cubicBezTo>
                      <a:pt x="0" y="124"/>
                      <a:pt x="0" y="124"/>
                      <a:pt x="0" y="124"/>
                    </a:cubicBezTo>
                    <a:cubicBezTo>
                      <a:pt x="0" y="126"/>
                      <a:pt x="0" y="126"/>
                      <a:pt x="0" y="126"/>
                    </a:cubicBezTo>
                    <a:cubicBezTo>
                      <a:pt x="0" y="206"/>
                      <a:pt x="0" y="206"/>
                      <a:pt x="0" y="206"/>
                    </a:cubicBezTo>
                    <a:cubicBezTo>
                      <a:pt x="0" y="209"/>
                      <a:pt x="2" y="212"/>
                      <a:pt x="5" y="212"/>
                    </a:cubicBezTo>
                    <a:close/>
                    <a:moveTo>
                      <a:pt x="45" y="76"/>
                    </a:moveTo>
                    <a:cubicBezTo>
                      <a:pt x="44" y="76"/>
                      <a:pt x="43" y="76"/>
                      <a:pt x="43" y="76"/>
                    </a:cubicBezTo>
                    <a:cubicBezTo>
                      <a:pt x="35" y="76"/>
                      <a:pt x="35" y="76"/>
                      <a:pt x="35" y="76"/>
                    </a:cubicBezTo>
                    <a:cubicBezTo>
                      <a:pt x="45" y="66"/>
                      <a:pt x="45" y="66"/>
                      <a:pt x="45" y="66"/>
                    </a:cubicBezTo>
                    <a:lnTo>
                      <a:pt x="45" y="76"/>
                    </a:lnTo>
                    <a:close/>
                    <a:moveTo>
                      <a:pt x="45" y="60"/>
                    </a:moveTo>
                    <a:cubicBezTo>
                      <a:pt x="30" y="76"/>
                      <a:pt x="30" y="76"/>
                      <a:pt x="30" y="76"/>
                    </a:cubicBezTo>
                    <a:cubicBezTo>
                      <a:pt x="18" y="76"/>
                      <a:pt x="18" y="76"/>
                      <a:pt x="18" y="76"/>
                    </a:cubicBezTo>
                    <a:cubicBezTo>
                      <a:pt x="45" y="49"/>
                      <a:pt x="45" y="49"/>
                      <a:pt x="45" y="49"/>
                    </a:cubicBezTo>
                    <a:lnTo>
                      <a:pt x="45" y="60"/>
                    </a:lnTo>
                    <a:close/>
                    <a:moveTo>
                      <a:pt x="3" y="5"/>
                    </a:moveTo>
                    <a:cubicBezTo>
                      <a:pt x="3" y="4"/>
                      <a:pt x="4" y="3"/>
                      <a:pt x="5" y="3"/>
                    </a:cubicBezTo>
                    <a:cubicBezTo>
                      <a:pt x="16" y="3"/>
                      <a:pt x="16" y="3"/>
                      <a:pt x="16" y="3"/>
                    </a:cubicBezTo>
                    <a:cubicBezTo>
                      <a:pt x="3" y="16"/>
                      <a:pt x="3" y="16"/>
                      <a:pt x="3" y="16"/>
                    </a:cubicBezTo>
                    <a:lnTo>
                      <a:pt x="3" y="5"/>
                    </a:lnTo>
                    <a:close/>
                    <a:moveTo>
                      <a:pt x="3" y="22"/>
                    </a:moveTo>
                    <a:cubicBezTo>
                      <a:pt x="21" y="3"/>
                      <a:pt x="21" y="3"/>
                      <a:pt x="21" y="3"/>
                    </a:cubicBezTo>
                    <a:cubicBezTo>
                      <a:pt x="33" y="3"/>
                      <a:pt x="33" y="3"/>
                      <a:pt x="33" y="3"/>
                    </a:cubicBezTo>
                    <a:cubicBezTo>
                      <a:pt x="3" y="33"/>
                      <a:pt x="3" y="33"/>
                      <a:pt x="3" y="33"/>
                    </a:cubicBezTo>
                    <a:lnTo>
                      <a:pt x="3" y="22"/>
                    </a:lnTo>
                    <a:close/>
                    <a:moveTo>
                      <a:pt x="3" y="39"/>
                    </a:moveTo>
                    <a:cubicBezTo>
                      <a:pt x="39" y="3"/>
                      <a:pt x="39" y="3"/>
                      <a:pt x="39" y="3"/>
                    </a:cubicBezTo>
                    <a:cubicBezTo>
                      <a:pt x="43" y="3"/>
                      <a:pt x="43" y="3"/>
                      <a:pt x="43" y="3"/>
                    </a:cubicBezTo>
                    <a:cubicBezTo>
                      <a:pt x="44" y="3"/>
                      <a:pt x="45" y="4"/>
                      <a:pt x="45" y="5"/>
                    </a:cubicBezTo>
                    <a:cubicBezTo>
                      <a:pt x="45" y="9"/>
                      <a:pt x="45" y="9"/>
                      <a:pt x="45" y="9"/>
                    </a:cubicBezTo>
                    <a:cubicBezTo>
                      <a:pt x="3" y="50"/>
                      <a:pt x="3" y="50"/>
                      <a:pt x="3" y="50"/>
                    </a:cubicBezTo>
                    <a:lnTo>
                      <a:pt x="3" y="39"/>
                    </a:lnTo>
                    <a:close/>
                    <a:moveTo>
                      <a:pt x="3" y="56"/>
                    </a:moveTo>
                    <a:cubicBezTo>
                      <a:pt x="45" y="14"/>
                      <a:pt x="45" y="14"/>
                      <a:pt x="45" y="14"/>
                    </a:cubicBezTo>
                    <a:cubicBezTo>
                      <a:pt x="45" y="26"/>
                      <a:pt x="45" y="26"/>
                      <a:pt x="45" y="26"/>
                    </a:cubicBezTo>
                    <a:cubicBezTo>
                      <a:pt x="3" y="68"/>
                      <a:pt x="3" y="68"/>
                      <a:pt x="3" y="68"/>
                    </a:cubicBezTo>
                    <a:lnTo>
                      <a:pt x="3" y="56"/>
                    </a:lnTo>
                    <a:close/>
                    <a:moveTo>
                      <a:pt x="45" y="31"/>
                    </a:moveTo>
                    <a:cubicBezTo>
                      <a:pt x="45" y="43"/>
                      <a:pt x="45" y="43"/>
                      <a:pt x="45" y="43"/>
                    </a:cubicBezTo>
                    <a:cubicBezTo>
                      <a:pt x="12" y="76"/>
                      <a:pt x="12" y="76"/>
                      <a:pt x="12" y="76"/>
                    </a:cubicBezTo>
                    <a:cubicBezTo>
                      <a:pt x="5" y="76"/>
                      <a:pt x="5" y="76"/>
                      <a:pt x="5" y="76"/>
                    </a:cubicBezTo>
                    <a:cubicBezTo>
                      <a:pt x="5" y="76"/>
                      <a:pt x="4" y="76"/>
                      <a:pt x="3" y="76"/>
                    </a:cubicBezTo>
                    <a:cubicBezTo>
                      <a:pt x="3" y="73"/>
                      <a:pt x="3" y="73"/>
                      <a:pt x="3" y="73"/>
                    </a:cubicBezTo>
                    <a:lnTo>
                      <a:pt x="45" y="31"/>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宋体" panose="02010600030101010101" pitchFamily="2" charset="-122"/>
                  <a:cs typeface="+mn-cs"/>
                </a:endParaRPr>
              </a:p>
            </p:txBody>
          </p:sp>
        </p:grpSp>
        <p:sp>
          <p:nvSpPr>
            <p:cNvPr id="176" name="文本框 175"/>
            <p:cNvSpPr txBox="1"/>
            <p:nvPr/>
          </p:nvSpPr>
          <p:spPr bwMode="auto">
            <a:xfrm rot="2545952">
              <a:off x="5586125" y="2360881"/>
              <a:ext cx="1068892" cy="700845"/>
            </a:xfrm>
            <a:prstGeom prst="rect">
              <a:avLst/>
            </a:prstGeom>
            <a:noFill/>
          </p:spPr>
          <p:txBody>
            <a:bodyPr>
              <a:prstTxWarp prst="textArchUp">
                <a:avLst>
                  <a:gd name="adj" fmla="val 7695470"/>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dirty="0">
                  <a:ln>
                    <a:noFill/>
                  </a:ln>
                  <a:solidFill>
                    <a:srgbClr val="FFFFFF">
                      <a:lumMod val="65000"/>
                    </a:srgbClr>
                  </a:solidFill>
                  <a:effectLst/>
                  <a:uLnTx/>
                  <a:uFillTx/>
                  <a:latin typeface="ITC Avant Garde Std Md" panose="020B0602020202020204" pitchFamily="34" charset="0"/>
                  <a:ea typeface="方正正黑简体" panose="02000000000000000000" pitchFamily="2" charset="-122"/>
                  <a:cs typeface="+mn-cs"/>
                </a:rPr>
                <a:t>OPTION</a:t>
              </a:r>
              <a:r>
                <a:rPr kumimoji="0" lang="en-US" altLang="zh-CN" sz="1200" b="0" i="0" u="none" strike="noStrike" kern="1200" cap="none" spc="0" normalizeH="0" baseline="0" noProof="0" dirty="0">
                  <a:ln>
                    <a:noFill/>
                  </a:ln>
                  <a:solidFill>
                    <a:srgbClr val="FFBF53"/>
                  </a:solidFill>
                  <a:effectLst/>
                  <a:uLnTx/>
                  <a:uFillTx/>
                  <a:latin typeface="ITC Avant Garde Std Md" panose="020B0602020202020204" pitchFamily="34" charset="0"/>
                  <a:ea typeface="方正正黑简体" panose="02000000000000000000" pitchFamily="2" charset="-122"/>
                  <a:cs typeface="+mn-cs"/>
                </a:rPr>
                <a:t> </a:t>
              </a:r>
              <a:r>
                <a:rPr kumimoji="0" lang="en-US" altLang="zh-CN" sz="1200" b="0" i="0" u="none" strike="noStrike" kern="1200" cap="none" spc="0" normalizeH="0" baseline="0" noProof="0" dirty="0">
                  <a:ln>
                    <a:noFill/>
                  </a:ln>
                  <a:solidFill>
                    <a:srgbClr val="01B3C5"/>
                  </a:solidFill>
                  <a:effectLst/>
                  <a:uLnTx/>
                  <a:uFillTx/>
                  <a:latin typeface="ITC Avant Garde Std Md" panose="020B0602020202020204" pitchFamily="34" charset="0"/>
                  <a:ea typeface="方正正黑简体" panose="02000000000000000000" pitchFamily="2" charset="-122"/>
                  <a:cs typeface="+mn-cs"/>
                </a:rPr>
                <a:t>B</a:t>
              </a:r>
              <a:endParaRPr kumimoji="0" lang="zh-CN" altLang="en-US" sz="1200" b="0" i="0" u="none" strike="noStrike" kern="1200" cap="none" spc="0" normalizeH="0" baseline="0" noProof="0" dirty="0">
                <a:ln>
                  <a:noFill/>
                </a:ln>
                <a:solidFill>
                  <a:srgbClr val="01B3C5"/>
                </a:solidFill>
                <a:effectLst/>
                <a:uLnTx/>
                <a:uFillTx/>
                <a:latin typeface="ITC Avant Garde Std Md" panose="020B0602020202020204" pitchFamily="34" charset="0"/>
                <a:ea typeface="方正正黑简体" panose="02000000000000000000" pitchFamily="2" charset="-122"/>
                <a:cs typeface="+mn-cs"/>
              </a:endParaRPr>
            </a:p>
          </p:txBody>
        </p:sp>
      </p:grpSp>
      <p:grpSp>
        <p:nvGrpSpPr>
          <p:cNvPr id="183" name="组合 182"/>
          <p:cNvGrpSpPr/>
          <p:nvPr/>
        </p:nvGrpSpPr>
        <p:grpSpPr>
          <a:xfrm>
            <a:off x="3902648" y="804457"/>
            <a:ext cx="1856509" cy="1856509"/>
            <a:chOff x="3874073" y="804457"/>
            <a:chExt cx="1856509" cy="1856509"/>
          </a:xfrm>
        </p:grpSpPr>
        <p:grpSp>
          <p:nvGrpSpPr>
            <p:cNvPr id="46" name="组合 45"/>
            <p:cNvGrpSpPr/>
            <p:nvPr/>
          </p:nvGrpSpPr>
          <p:grpSpPr>
            <a:xfrm>
              <a:off x="3874073" y="804457"/>
              <a:ext cx="1856509" cy="1856509"/>
              <a:chOff x="2896362" y="804672"/>
              <a:chExt cx="2246376" cy="2246376"/>
            </a:xfrm>
          </p:grpSpPr>
          <p:sp>
            <p:nvSpPr>
              <p:cNvPr id="12" name="椭圆 11"/>
              <p:cNvSpPr/>
              <p:nvPr/>
            </p:nvSpPr>
            <p:spPr>
              <a:xfrm>
                <a:off x="2896362" y="804672"/>
                <a:ext cx="2246376" cy="2246376"/>
              </a:xfrm>
              <a:prstGeom prst="ellipse">
                <a:avLst/>
              </a:prstGeom>
              <a:solidFill>
                <a:srgbClr val="FBFBFB"/>
              </a:solidFill>
              <a:ln>
                <a:noFill/>
              </a:ln>
              <a:effectLst>
                <a:outerShdw blurRad="203200" dist="177800" dir="2700000" sx="96000" sy="96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endParaRPr>
              </a:p>
            </p:txBody>
          </p:sp>
          <p:sp>
            <p:nvSpPr>
              <p:cNvPr id="23" name="椭圆 22"/>
              <p:cNvSpPr/>
              <p:nvPr/>
            </p:nvSpPr>
            <p:spPr>
              <a:xfrm>
                <a:off x="3295650" y="1203960"/>
                <a:ext cx="1447800" cy="1447800"/>
              </a:xfrm>
              <a:prstGeom prst="ellipse">
                <a:avLst/>
              </a:prstGeom>
              <a:solidFill>
                <a:srgbClr val="FBFBFB"/>
              </a:solidFill>
              <a:ln>
                <a:noFill/>
              </a:ln>
              <a:effectLst>
                <a:innerShdw blurRad="165100" dist="63500" dir="2700000">
                  <a:schemeClr val="bg1">
                    <a:lumMod val="50000"/>
                    <a:alpha val="1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endParaRPr>
              </a:p>
            </p:txBody>
          </p:sp>
          <p:sp>
            <p:nvSpPr>
              <p:cNvPr id="24" name="等腰三角形 23"/>
              <p:cNvSpPr/>
              <p:nvPr/>
            </p:nvSpPr>
            <p:spPr>
              <a:xfrm rot="25200000">
                <a:off x="4695213" y="1413269"/>
                <a:ext cx="153771" cy="132562"/>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endParaRPr>
              </a:p>
            </p:txBody>
          </p:sp>
          <p:sp>
            <p:nvSpPr>
              <p:cNvPr id="25" name="等腰三角形 24"/>
              <p:cNvSpPr/>
              <p:nvPr/>
            </p:nvSpPr>
            <p:spPr>
              <a:xfrm rot="26640000">
                <a:off x="4807814" y="1759821"/>
                <a:ext cx="153771" cy="132562"/>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endParaRPr>
              </a:p>
            </p:txBody>
          </p:sp>
          <p:sp>
            <p:nvSpPr>
              <p:cNvPr id="26" name="等腰三角形 25"/>
              <p:cNvSpPr/>
              <p:nvPr/>
            </p:nvSpPr>
            <p:spPr>
              <a:xfrm rot="28080000">
                <a:off x="4769725" y="2122211"/>
                <a:ext cx="153771" cy="132562"/>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endParaRPr>
              </a:p>
            </p:txBody>
          </p:sp>
          <p:sp>
            <p:nvSpPr>
              <p:cNvPr id="27" name="等腰三角形 26"/>
              <p:cNvSpPr/>
              <p:nvPr/>
            </p:nvSpPr>
            <p:spPr>
              <a:xfrm rot="29520000">
                <a:off x="4587532" y="2437778"/>
                <a:ext cx="153771" cy="132562"/>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endParaRPr>
              </a:p>
            </p:txBody>
          </p:sp>
          <p:sp>
            <p:nvSpPr>
              <p:cNvPr id="28" name="等腰三角形 27"/>
              <p:cNvSpPr/>
              <p:nvPr/>
            </p:nvSpPr>
            <p:spPr>
              <a:xfrm rot="30960000">
                <a:off x="4292738" y="2651959"/>
                <a:ext cx="153771" cy="132562"/>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endParaRPr>
              </a:p>
            </p:txBody>
          </p:sp>
          <p:sp>
            <p:nvSpPr>
              <p:cNvPr id="29" name="等腰三角形 28"/>
              <p:cNvSpPr/>
              <p:nvPr/>
            </p:nvSpPr>
            <p:spPr>
              <a:xfrm rot="32400000">
                <a:off x="3936314" y="2727719"/>
                <a:ext cx="153771" cy="132562"/>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endParaRPr>
              </a:p>
            </p:txBody>
          </p:sp>
          <p:sp>
            <p:nvSpPr>
              <p:cNvPr id="30" name="等腰三角形 29"/>
              <p:cNvSpPr/>
              <p:nvPr/>
            </p:nvSpPr>
            <p:spPr>
              <a:xfrm rot="33840000">
                <a:off x="3579891" y="2651959"/>
                <a:ext cx="153771" cy="132562"/>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endParaRPr>
              </a:p>
            </p:txBody>
          </p:sp>
          <p:sp>
            <p:nvSpPr>
              <p:cNvPr id="31" name="等腰三角形 30"/>
              <p:cNvSpPr/>
              <p:nvPr/>
            </p:nvSpPr>
            <p:spPr>
              <a:xfrm rot="35280000">
                <a:off x="3285097" y="2437778"/>
                <a:ext cx="153771" cy="132562"/>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endParaRPr>
              </a:p>
            </p:txBody>
          </p:sp>
          <p:sp>
            <p:nvSpPr>
              <p:cNvPr id="32" name="等腰三角形 31"/>
              <p:cNvSpPr/>
              <p:nvPr/>
            </p:nvSpPr>
            <p:spPr>
              <a:xfrm rot="36720000">
                <a:off x="3102904" y="2122211"/>
                <a:ext cx="153771" cy="132562"/>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endParaRPr>
              </a:p>
            </p:txBody>
          </p:sp>
          <p:sp>
            <p:nvSpPr>
              <p:cNvPr id="33" name="等腰三角形 32"/>
              <p:cNvSpPr/>
              <p:nvPr/>
            </p:nvSpPr>
            <p:spPr>
              <a:xfrm rot="38160000">
                <a:off x="3064815" y="1759821"/>
                <a:ext cx="153771" cy="132562"/>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endParaRPr>
              </a:p>
            </p:txBody>
          </p:sp>
          <p:sp>
            <p:nvSpPr>
              <p:cNvPr id="34" name="等腰三角形 33"/>
              <p:cNvSpPr/>
              <p:nvPr/>
            </p:nvSpPr>
            <p:spPr>
              <a:xfrm rot="39600000">
                <a:off x="3177416" y="1413269"/>
                <a:ext cx="153771" cy="132562"/>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endParaRPr>
              </a:p>
            </p:txBody>
          </p:sp>
        </p:grpSp>
        <p:grpSp>
          <p:nvGrpSpPr>
            <p:cNvPr id="37" name="组合 36"/>
            <p:cNvGrpSpPr/>
            <p:nvPr/>
          </p:nvGrpSpPr>
          <p:grpSpPr>
            <a:xfrm>
              <a:off x="4500811" y="1473392"/>
              <a:ext cx="613201" cy="525812"/>
              <a:chOff x="3546346" y="2339026"/>
              <a:chExt cx="897787" cy="769842"/>
            </a:xfrm>
            <a:solidFill>
              <a:schemeClr val="accent2"/>
            </a:solidFill>
          </p:grpSpPr>
          <p:sp>
            <p:nvSpPr>
              <p:cNvPr id="38" name="Rectangle 227"/>
              <p:cNvSpPr>
                <a:spLocks noChangeArrowheads="1"/>
              </p:cNvSpPr>
              <p:nvPr/>
            </p:nvSpPr>
            <p:spPr bwMode="auto">
              <a:xfrm>
                <a:off x="3561526" y="3077423"/>
                <a:ext cx="882607" cy="31445"/>
              </a:xfrm>
              <a:prstGeom prst="rect">
                <a:avLst/>
              </a:prstGeom>
              <a:solidFill>
                <a:schemeClr val="bg1">
                  <a:lumMod val="6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endParaRPr>
              </a:p>
            </p:txBody>
          </p:sp>
          <p:sp>
            <p:nvSpPr>
              <p:cNvPr id="39" name="Freeform 228"/>
              <p:cNvSpPr/>
              <p:nvPr/>
            </p:nvSpPr>
            <p:spPr bwMode="auto">
              <a:xfrm>
                <a:off x="3617909" y="2844302"/>
                <a:ext cx="125777" cy="210351"/>
              </a:xfrm>
              <a:custGeom>
                <a:avLst/>
                <a:gdLst>
                  <a:gd name="T0" fmla="*/ 6 w 49"/>
                  <a:gd name="T1" fmla="*/ 82 h 82"/>
                  <a:gd name="T2" fmla="*/ 43 w 49"/>
                  <a:gd name="T3" fmla="*/ 82 h 82"/>
                  <a:gd name="T4" fmla="*/ 49 w 49"/>
                  <a:gd name="T5" fmla="*/ 76 h 82"/>
                  <a:gd name="T6" fmla="*/ 49 w 49"/>
                  <a:gd name="T7" fmla="*/ 0 h 82"/>
                  <a:gd name="T8" fmla="*/ 0 w 49"/>
                  <a:gd name="T9" fmla="*/ 49 h 82"/>
                  <a:gd name="T10" fmla="*/ 0 w 49"/>
                  <a:gd name="T11" fmla="*/ 76 h 82"/>
                  <a:gd name="T12" fmla="*/ 6 w 49"/>
                  <a:gd name="T13" fmla="*/ 82 h 82"/>
                </a:gdLst>
                <a:ahLst/>
                <a:cxnLst>
                  <a:cxn ang="0">
                    <a:pos x="T0" y="T1"/>
                  </a:cxn>
                  <a:cxn ang="0">
                    <a:pos x="T2" y="T3"/>
                  </a:cxn>
                  <a:cxn ang="0">
                    <a:pos x="T4" y="T5"/>
                  </a:cxn>
                  <a:cxn ang="0">
                    <a:pos x="T6" y="T7"/>
                  </a:cxn>
                  <a:cxn ang="0">
                    <a:pos x="T8" y="T9"/>
                  </a:cxn>
                  <a:cxn ang="0">
                    <a:pos x="T10" y="T11"/>
                  </a:cxn>
                  <a:cxn ang="0">
                    <a:pos x="T12" y="T13"/>
                  </a:cxn>
                </a:cxnLst>
                <a:rect l="0" t="0" r="r" b="b"/>
                <a:pathLst>
                  <a:path w="49" h="82">
                    <a:moveTo>
                      <a:pt x="6" y="82"/>
                    </a:moveTo>
                    <a:cubicBezTo>
                      <a:pt x="43" y="82"/>
                      <a:pt x="43" y="82"/>
                      <a:pt x="43" y="82"/>
                    </a:cubicBezTo>
                    <a:cubicBezTo>
                      <a:pt x="46" y="82"/>
                      <a:pt x="49" y="79"/>
                      <a:pt x="49" y="76"/>
                    </a:cubicBezTo>
                    <a:cubicBezTo>
                      <a:pt x="49" y="0"/>
                      <a:pt x="49" y="0"/>
                      <a:pt x="49" y="0"/>
                    </a:cubicBezTo>
                    <a:cubicBezTo>
                      <a:pt x="0" y="49"/>
                      <a:pt x="0" y="49"/>
                      <a:pt x="0" y="49"/>
                    </a:cubicBezTo>
                    <a:cubicBezTo>
                      <a:pt x="0" y="76"/>
                      <a:pt x="0" y="76"/>
                      <a:pt x="0" y="76"/>
                    </a:cubicBezTo>
                    <a:cubicBezTo>
                      <a:pt x="0" y="79"/>
                      <a:pt x="3" y="82"/>
                      <a:pt x="6" y="82"/>
                    </a:cubicBezTo>
                    <a:close/>
                  </a:path>
                </a:pathLst>
              </a:custGeom>
              <a:solidFill>
                <a:schemeClr val="bg1">
                  <a:lumMod val="6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endParaRPr>
              </a:p>
            </p:txBody>
          </p:sp>
          <p:sp>
            <p:nvSpPr>
              <p:cNvPr id="40" name="Freeform 229"/>
              <p:cNvSpPr/>
              <p:nvPr/>
            </p:nvSpPr>
            <p:spPr bwMode="auto">
              <a:xfrm>
                <a:off x="3779467" y="2682744"/>
                <a:ext cx="122524" cy="371910"/>
              </a:xfrm>
              <a:custGeom>
                <a:avLst/>
                <a:gdLst>
                  <a:gd name="T0" fmla="*/ 5 w 48"/>
                  <a:gd name="T1" fmla="*/ 145 h 145"/>
                  <a:gd name="T2" fmla="*/ 43 w 48"/>
                  <a:gd name="T3" fmla="*/ 145 h 145"/>
                  <a:gd name="T4" fmla="*/ 48 w 48"/>
                  <a:gd name="T5" fmla="*/ 139 h 145"/>
                  <a:gd name="T6" fmla="*/ 48 w 48"/>
                  <a:gd name="T7" fmla="*/ 0 h 145"/>
                  <a:gd name="T8" fmla="*/ 0 w 48"/>
                  <a:gd name="T9" fmla="*/ 49 h 145"/>
                  <a:gd name="T10" fmla="*/ 0 w 48"/>
                  <a:gd name="T11" fmla="*/ 139 h 145"/>
                  <a:gd name="T12" fmla="*/ 5 w 48"/>
                  <a:gd name="T13" fmla="*/ 145 h 145"/>
                </a:gdLst>
                <a:ahLst/>
                <a:cxnLst>
                  <a:cxn ang="0">
                    <a:pos x="T0" y="T1"/>
                  </a:cxn>
                  <a:cxn ang="0">
                    <a:pos x="T2" y="T3"/>
                  </a:cxn>
                  <a:cxn ang="0">
                    <a:pos x="T4" y="T5"/>
                  </a:cxn>
                  <a:cxn ang="0">
                    <a:pos x="T6" y="T7"/>
                  </a:cxn>
                  <a:cxn ang="0">
                    <a:pos x="T8" y="T9"/>
                  </a:cxn>
                  <a:cxn ang="0">
                    <a:pos x="T10" y="T11"/>
                  </a:cxn>
                  <a:cxn ang="0">
                    <a:pos x="T12" y="T13"/>
                  </a:cxn>
                </a:cxnLst>
                <a:rect l="0" t="0" r="r" b="b"/>
                <a:pathLst>
                  <a:path w="48" h="145">
                    <a:moveTo>
                      <a:pt x="5" y="145"/>
                    </a:moveTo>
                    <a:cubicBezTo>
                      <a:pt x="43" y="145"/>
                      <a:pt x="43" y="145"/>
                      <a:pt x="43" y="145"/>
                    </a:cubicBezTo>
                    <a:cubicBezTo>
                      <a:pt x="46" y="145"/>
                      <a:pt x="48" y="142"/>
                      <a:pt x="48" y="139"/>
                    </a:cubicBezTo>
                    <a:cubicBezTo>
                      <a:pt x="48" y="0"/>
                      <a:pt x="48" y="0"/>
                      <a:pt x="48" y="0"/>
                    </a:cubicBezTo>
                    <a:cubicBezTo>
                      <a:pt x="0" y="49"/>
                      <a:pt x="0" y="49"/>
                      <a:pt x="0" y="49"/>
                    </a:cubicBezTo>
                    <a:cubicBezTo>
                      <a:pt x="0" y="139"/>
                      <a:pt x="0" y="139"/>
                      <a:pt x="0" y="139"/>
                    </a:cubicBezTo>
                    <a:cubicBezTo>
                      <a:pt x="0" y="142"/>
                      <a:pt x="2" y="145"/>
                      <a:pt x="5" y="145"/>
                    </a:cubicBezTo>
                    <a:close/>
                  </a:path>
                </a:pathLst>
              </a:custGeom>
              <a:solidFill>
                <a:schemeClr val="bg1">
                  <a:lumMod val="6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endParaRPr>
              </a:p>
            </p:txBody>
          </p:sp>
          <p:sp>
            <p:nvSpPr>
              <p:cNvPr id="41" name="Freeform 230"/>
              <p:cNvSpPr/>
              <p:nvPr/>
            </p:nvSpPr>
            <p:spPr bwMode="auto">
              <a:xfrm>
                <a:off x="3938857" y="2713104"/>
                <a:ext cx="124693" cy="341550"/>
              </a:xfrm>
              <a:custGeom>
                <a:avLst/>
                <a:gdLst>
                  <a:gd name="T0" fmla="*/ 22 w 49"/>
                  <a:gd name="T1" fmla="*/ 22 h 133"/>
                  <a:gd name="T2" fmla="*/ 0 w 49"/>
                  <a:gd name="T3" fmla="*/ 0 h 133"/>
                  <a:gd name="T4" fmla="*/ 0 w 49"/>
                  <a:gd name="T5" fmla="*/ 127 h 133"/>
                  <a:gd name="T6" fmla="*/ 6 w 49"/>
                  <a:gd name="T7" fmla="*/ 133 h 133"/>
                  <a:gd name="T8" fmla="*/ 43 w 49"/>
                  <a:gd name="T9" fmla="*/ 133 h 133"/>
                  <a:gd name="T10" fmla="*/ 49 w 49"/>
                  <a:gd name="T11" fmla="*/ 127 h 133"/>
                  <a:gd name="T12" fmla="*/ 49 w 49"/>
                  <a:gd name="T13" fmla="*/ 26 h 133"/>
                  <a:gd name="T14" fmla="*/ 38 w 49"/>
                  <a:gd name="T15" fmla="*/ 29 h 133"/>
                  <a:gd name="T16" fmla="*/ 22 w 49"/>
                  <a:gd name="T17" fmla="*/ 22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133">
                    <a:moveTo>
                      <a:pt x="22" y="22"/>
                    </a:moveTo>
                    <a:cubicBezTo>
                      <a:pt x="0" y="0"/>
                      <a:pt x="0" y="0"/>
                      <a:pt x="0" y="0"/>
                    </a:cubicBezTo>
                    <a:cubicBezTo>
                      <a:pt x="0" y="127"/>
                      <a:pt x="0" y="127"/>
                      <a:pt x="0" y="127"/>
                    </a:cubicBezTo>
                    <a:cubicBezTo>
                      <a:pt x="0" y="130"/>
                      <a:pt x="3" y="133"/>
                      <a:pt x="6" y="133"/>
                    </a:cubicBezTo>
                    <a:cubicBezTo>
                      <a:pt x="43" y="133"/>
                      <a:pt x="43" y="133"/>
                      <a:pt x="43" y="133"/>
                    </a:cubicBezTo>
                    <a:cubicBezTo>
                      <a:pt x="46" y="133"/>
                      <a:pt x="49" y="130"/>
                      <a:pt x="49" y="127"/>
                    </a:cubicBezTo>
                    <a:cubicBezTo>
                      <a:pt x="49" y="26"/>
                      <a:pt x="49" y="26"/>
                      <a:pt x="49" y="26"/>
                    </a:cubicBezTo>
                    <a:cubicBezTo>
                      <a:pt x="46" y="28"/>
                      <a:pt x="42" y="29"/>
                      <a:pt x="38" y="29"/>
                    </a:cubicBezTo>
                    <a:cubicBezTo>
                      <a:pt x="32" y="29"/>
                      <a:pt x="27" y="26"/>
                      <a:pt x="22" y="22"/>
                    </a:cubicBezTo>
                    <a:close/>
                  </a:path>
                </a:pathLst>
              </a:custGeom>
              <a:solidFill>
                <a:schemeClr val="bg1">
                  <a:lumMod val="6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endParaRPr>
              </a:p>
            </p:txBody>
          </p:sp>
          <p:sp>
            <p:nvSpPr>
              <p:cNvPr id="42" name="Freeform 231"/>
              <p:cNvSpPr/>
              <p:nvPr/>
            </p:nvSpPr>
            <p:spPr bwMode="auto">
              <a:xfrm>
                <a:off x="4100415" y="2624193"/>
                <a:ext cx="122524" cy="430461"/>
              </a:xfrm>
              <a:custGeom>
                <a:avLst/>
                <a:gdLst>
                  <a:gd name="T0" fmla="*/ 5 w 48"/>
                  <a:gd name="T1" fmla="*/ 168 h 168"/>
                  <a:gd name="T2" fmla="*/ 43 w 48"/>
                  <a:gd name="T3" fmla="*/ 168 h 168"/>
                  <a:gd name="T4" fmla="*/ 48 w 48"/>
                  <a:gd name="T5" fmla="*/ 162 h 168"/>
                  <a:gd name="T6" fmla="*/ 48 w 48"/>
                  <a:gd name="T7" fmla="*/ 0 h 168"/>
                  <a:gd name="T8" fmla="*/ 0 w 48"/>
                  <a:gd name="T9" fmla="*/ 48 h 168"/>
                  <a:gd name="T10" fmla="*/ 0 w 48"/>
                  <a:gd name="T11" fmla="*/ 162 h 168"/>
                  <a:gd name="T12" fmla="*/ 5 w 48"/>
                  <a:gd name="T13" fmla="*/ 168 h 168"/>
                </a:gdLst>
                <a:ahLst/>
                <a:cxnLst>
                  <a:cxn ang="0">
                    <a:pos x="T0" y="T1"/>
                  </a:cxn>
                  <a:cxn ang="0">
                    <a:pos x="T2" y="T3"/>
                  </a:cxn>
                  <a:cxn ang="0">
                    <a:pos x="T4" y="T5"/>
                  </a:cxn>
                  <a:cxn ang="0">
                    <a:pos x="T6" y="T7"/>
                  </a:cxn>
                  <a:cxn ang="0">
                    <a:pos x="T8" y="T9"/>
                  </a:cxn>
                  <a:cxn ang="0">
                    <a:pos x="T10" y="T11"/>
                  </a:cxn>
                  <a:cxn ang="0">
                    <a:pos x="T12" y="T13"/>
                  </a:cxn>
                </a:cxnLst>
                <a:rect l="0" t="0" r="r" b="b"/>
                <a:pathLst>
                  <a:path w="48" h="168">
                    <a:moveTo>
                      <a:pt x="5" y="168"/>
                    </a:moveTo>
                    <a:cubicBezTo>
                      <a:pt x="43" y="168"/>
                      <a:pt x="43" y="168"/>
                      <a:pt x="43" y="168"/>
                    </a:cubicBezTo>
                    <a:cubicBezTo>
                      <a:pt x="46" y="168"/>
                      <a:pt x="48" y="165"/>
                      <a:pt x="48" y="162"/>
                    </a:cubicBezTo>
                    <a:cubicBezTo>
                      <a:pt x="48" y="0"/>
                      <a:pt x="48" y="0"/>
                      <a:pt x="48" y="0"/>
                    </a:cubicBezTo>
                    <a:cubicBezTo>
                      <a:pt x="0" y="48"/>
                      <a:pt x="0" y="48"/>
                      <a:pt x="0" y="48"/>
                    </a:cubicBezTo>
                    <a:cubicBezTo>
                      <a:pt x="0" y="162"/>
                      <a:pt x="0" y="162"/>
                      <a:pt x="0" y="162"/>
                    </a:cubicBezTo>
                    <a:cubicBezTo>
                      <a:pt x="0" y="165"/>
                      <a:pt x="2" y="168"/>
                      <a:pt x="5" y="168"/>
                    </a:cubicBezTo>
                    <a:close/>
                  </a:path>
                </a:pathLst>
              </a:custGeom>
              <a:solidFill>
                <a:schemeClr val="bg1">
                  <a:lumMod val="6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endParaRPr>
              </a:p>
            </p:txBody>
          </p:sp>
          <p:sp>
            <p:nvSpPr>
              <p:cNvPr id="43" name="Freeform 232"/>
              <p:cNvSpPr/>
              <p:nvPr/>
            </p:nvSpPr>
            <p:spPr bwMode="auto">
              <a:xfrm>
                <a:off x="4258721" y="2513596"/>
                <a:ext cx="125777" cy="541058"/>
              </a:xfrm>
              <a:custGeom>
                <a:avLst/>
                <a:gdLst>
                  <a:gd name="T0" fmla="*/ 29 w 49"/>
                  <a:gd name="T1" fmla="*/ 0 h 211"/>
                  <a:gd name="T2" fmla="*/ 0 w 49"/>
                  <a:gd name="T3" fmla="*/ 29 h 211"/>
                  <a:gd name="T4" fmla="*/ 0 w 49"/>
                  <a:gd name="T5" fmla="*/ 205 h 211"/>
                  <a:gd name="T6" fmla="*/ 6 w 49"/>
                  <a:gd name="T7" fmla="*/ 211 h 211"/>
                  <a:gd name="T8" fmla="*/ 43 w 49"/>
                  <a:gd name="T9" fmla="*/ 211 h 211"/>
                  <a:gd name="T10" fmla="*/ 49 w 49"/>
                  <a:gd name="T11" fmla="*/ 205 h 211"/>
                  <a:gd name="T12" fmla="*/ 49 w 49"/>
                  <a:gd name="T13" fmla="*/ 22 h 211"/>
                  <a:gd name="T14" fmla="*/ 29 w 49"/>
                  <a:gd name="T15" fmla="*/ 0 h 2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 h="211">
                    <a:moveTo>
                      <a:pt x="29" y="0"/>
                    </a:moveTo>
                    <a:cubicBezTo>
                      <a:pt x="0" y="29"/>
                      <a:pt x="0" y="29"/>
                      <a:pt x="0" y="29"/>
                    </a:cubicBezTo>
                    <a:cubicBezTo>
                      <a:pt x="0" y="205"/>
                      <a:pt x="0" y="205"/>
                      <a:pt x="0" y="205"/>
                    </a:cubicBezTo>
                    <a:cubicBezTo>
                      <a:pt x="0" y="208"/>
                      <a:pt x="3" y="211"/>
                      <a:pt x="6" y="211"/>
                    </a:cubicBezTo>
                    <a:cubicBezTo>
                      <a:pt x="43" y="211"/>
                      <a:pt x="43" y="211"/>
                      <a:pt x="43" y="211"/>
                    </a:cubicBezTo>
                    <a:cubicBezTo>
                      <a:pt x="46" y="211"/>
                      <a:pt x="49" y="208"/>
                      <a:pt x="49" y="205"/>
                    </a:cubicBezTo>
                    <a:cubicBezTo>
                      <a:pt x="49" y="22"/>
                      <a:pt x="49" y="22"/>
                      <a:pt x="49" y="22"/>
                    </a:cubicBezTo>
                    <a:cubicBezTo>
                      <a:pt x="38" y="21"/>
                      <a:pt x="29" y="12"/>
                      <a:pt x="29" y="0"/>
                    </a:cubicBezTo>
                    <a:close/>
                  </a:path>
                </a:pathLst>
              </a:custGeom>
              <a:solidFill>
                <a:schemeClr val="bg1">
                  <a:lumMod val="6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endParaRPr>
              </a:p>
            </p:txBody>
          </p:sp>
          <p:sp>
            <p:nvSpPr>
              <p:cNvPr id="44" name="Freeform 233"/>
              <p:cNvSpPr/>
              <p:nvPr/>
            </p:nvSpPr>
            <p:spPr bwMode="auto">
              <a:xfrm>
                <a:off x="3546346" y="2339026"/>
                <a:ext cx="871764" cy="610452"/>
              </a:xfrm>
              <a:custGeom>
                <a:avLst/>
                <a:gdLst>
                  <a:gd name="T0" fmla="*/ 20 w 340"/>
                  <a:gd name="T1" fmla="*/ 234 h 238"/>
                  <a:gd name="T2" fmla="*/ 140 w 340"/>
                  <a:gd name="T3" fmla="*/ 113 h 238"/>
                  <a:gd name="T4" fmla="*/ 183 w 340"/>
                  <a:gd name="T5" fmla="*/ 156 h 238"/>
                  <a:gd name="T6" fmla="*/ 199 w 340"/>
                  <a:gd name="T7" fmla="*/ 156 h 238"/>
                  <a:gd name="T8" fmla="*/ 318 w 340"/>
                  <a:gd name="T9" fmla="*/ 37 h 238"/>
                  <a:gd name="T10" fmla="*/ 318 w 340"/>
                  <a:gd name="T11" fmla="*/ 64 h 238"/>
                  <a:gd name="T12" fmla="*/ 329 w 340"/>
                  <a:gd name="T13" fmla="*/ 75 h 238"/>
                  <a:gd name="T14" fmla="*/ 340 w 340"/>
                  <a:gd name="T15" fmla="*/ 64 h 238"/>
                  <a:gd name="T16" fmla="*/ 340 w 340"/>
                  <a:gd name="T17" fmla="*/ 11 h 238"/>
                  <a:gd name="T18" fmla="*/ 337 w 340"/>
                  <a:gd name="T19" fmla="*/ 3 h 238"/>
                  <a:gd name="T20" fmla="*/ 329 w 340"/>
                  <a:gd name="T21" fmla="*/ 0 h 238"/>
                  <a:gd name="T22" fmla="*/ 276 w 340"/>
                  <a:gd name="T23" fmla="*/ 0 h 238"/>
                  <a:gd name="T24" fmla="*/ 265 w 340"/>
                  <a:gd name="T25" fmla="*/ 11 h 238"/>
                  <a:gd name="T26" fmla="*/ 276 w 340"/>
                  <a:gd name="T27" fmla="*/ 22 h 238"/>
                  <a:gd name="T28" fmla="*/ 302 w 340"/>
                  <a:gd name="T29" fmla="*/ 22 h 238"/>
                  <a:gd name="T30" fmla="*/ 191 w 340"/>
                  <a:gd name="T31" fmla="*/ 133 h 238"/>
                  <a:gd name="T32" fmla="*/ 148 w 340"/>
                  <a:gd name="T33" fmla="*/ 90 h 238"/>
                  <a:gd name="T34" fmla="*/ 133 w 340"/>
                  <a:gd name="T35" fmla="*/ 90 h 238"/>
                  <a:gd name="T36" fmla="*/ 4 w 340"/>
                  <a:gd name="T37" fmla="*/ 219 h 238"/>
                  <a:gd name="T38" fmla="*/ 4 w 340"/>
                  <a:gd name="T39" fmla="*/ 234 h 238"/>
                  <a:gd name="T40" fmla="*/ 20 w 340"/>
                  <a:gd name="T41" fmla="*/ 234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40" h="238">
                    <a:moveTo>
                      <a:pt x="20" y="234"/>
                    </a:moveTo>
                    <a:cubicBezTo>
                      <a:pt x="140" y="113"/>
                      <a:pt x="140" y="113"/>
                      <a:pt x="140" y="113"/>
                    </a:cubicBezTo>
                    <a:cubicBezTo>
                      <a:pt x="183" y="156"/>
                      <a:pt x="183" y="156"/>
                      <a:pt x="183" y="156"/>
                    </a:cubicBezTo>
                    <a:cubicBezTo>
                      <a:pt x="188" y="160"/>
                      <a:pt x="195" y="160"/>
                      <a:pt x="199" y="156"/>
                    </a:cubicBezTo>
                    <a:cubicBezTo>
                      <a:pt x="318" y="37"/>
                      <a:pt x="318" y="37"/>
                      <a:pt x="318" y="37"/>
                    </a:cubicBezTo>
                    <a:cubicBezTo>
                      <a:pt x="318" y="64"/>
                      <a:pt x="318" y="64"/>
                      <a:pt x="318" y="64"/>
                    </a:cubicBezTo>
                    <a:cubicBezTo>
                      <a:pt x="318" y="70"/>
                      <a:pt x="323" y="75"/>
                      <a:pt x="329" y="75"/>
                    </a:cubicBezTo>
                    <a:cubicBezTo>
                      <a:pt x="335" y="75"/>
                      <a:pt x="340" y="70"/>
                      <a:pt x="340" y="64"/>
                    </a:cubicBezTo>
                    <a:cubicBezTo>
                      <a:pt x="340" y="11"/>
                      <a:pt x="340" y="11"/>
                      <a:pt x="340" y="11"/>
                    </a:cubicBezTo>
                    <a:cubicBezTo>
                      <a:pt x="340" y="8"/>
                      <a:pt x="339" y="5"/>
                      <a:pt x="337" y="3"/>
                    </a:cubicBezTo>
                    <a:cubicBezTo>
                      <a:pt x="335" y="1"/>
                      <a:pt x="332" y="0"/>
                      <a:pt x="329" y="0"/>
                    </a:cubicBezTo>
                    <a:cubicBezTo>
                      <a:pt x="276" y="0"/>
                      <a:pt x="276" y="0"/>
                      <a:pt x="276" y="0"/>
                    </a:cubicBezTo>
                    <a:cubicBezTo>
                      <a:pt x="270" y="0"/>
                      <a:pt x="265" y="4"/>
                      <a:pt x="265" y="11"/>
                    </a:cubicBezTo>
                    <a:cubicBezTo>
                      <a:pt x="265" y="17"/>
                      <a:pt x="270" y="22"/>
                      <a:pt x="276" y="22"/>
                    </a:cubicBezTo>
                    <a:cubicBezTo>
                      <a:pt x="302" y="22"/>
                      <a:pt x="302" y="22"/>
                      <a:pt x="302" y="22"/>
                    </a:cubicBezTo>
                    <a:cubicBezTo>
                      <a:pt x="191" y="133"/>
                      <a:pt x="191" y="133"/>
                      <a:pt x="191" y="133"/>
                    </a:cubicBezTo>
                    <a:cubicBezTo>
                      <a:pt x="148" y="90"/>
                      <a:pt x="148" y="90"/>
                      <a:pt x="148" y="90"/>
                    </a:cubicBezTo>
                    <a:cubicBezTo>
                      <a:pt x="144" y="86"/>
                      <a:pt x="137" y="86"/>
                      <a:pt x="133" y="90"/>
                    </a:cubicBezTo>
                    <a:cubicBezTo>
                      <a:pt x="4" y="219"/>
                      <a:pt x="4" y="219"/>
                      <a:pt x="4" y="219"/>
                    </a:cubicBezTo>
                    <a:cubicBezTo>
                      <a:pt x="0" y="223"/>
                      <a:pt x="0" y="230"/>
                      <a:pt x="4" y="234"/>
                    </a:cubicBezTo>
                    <a:cubicBezTo>
                      <a:pt x="8" y="238"/>
                      <a:pt x="15" y="238"/>
                      <a:pt x="20" y="2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endParaRPr>
              </a:p>
            </p:txBody>
          </p:sp>
        </p:grpSp>
        <p:sp>
          <p:nvSpPr>
            <p:cNvPr id="175" name="文本框 174"/>
            <p:cNvSpPr txBox="1"/>
            <p:nvPr/>
          </p:nvSpPr>
          <p:spPr bwMode="auto">
            <a:xfrm>
              <a:off x="4272776" y="1018311"/>
              <a:ext cx="1068892" cy="700845"/>
            </a:xfrm>
            <a:prstGeom prst="rect">
              <a:avLst/>
            </a:prstGeom>
            <a:noFill/>
          </p:spPr>
          <p:txBody>
            <a:bodyPr>
              <a:prstTxWarp prst="textArchUp">
                <a:avLst>
                  <a:gd name="adj" fmla="val 7695470"/>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dirty="0">
                  <a:ln>
                    <a:noFill/>
                  </a:ln>
                  <a:solidFill>
                    <a:srgbClr val="FFFFFF">
                      <a:lumMod val="65000"/>
                    </a:srgbClr>
                  </a:solidFill>
                  <a:effectLst/>
                  <a:uLnTx/>
                  <a:uFillTx/>
                  <a:latin typeface="ITC Avant Garde Std Md" panose="020B0602020202020204" pitchFamily="34" charset="0"/>
                  <a:ea typeface="方正正黑简体" panose="02000000000000000000" pitchFamily="2" charset="-122"/>
                  <a:cs typeface="+mn-cs"/>
                </a:rPr>
                <a:t>OPTION</a:t>
              </a:r>
              <a:r>
                <a:rPr kumimoji="0" lang="en-US" altLang="zh-CN" sz="1200" b="0" i="0" u="none" strike="noStrike" kern="1200" cap="none" spc="0" normalizeH="0" baseline="0" noProof="0" dirty="0">
                  <a:ln>
                    <a:noFill/>
                  </a:ln>
                  <a:solidFill>
                    <a:srgbClr val="FFBF53"/>
                  </a:solidFill>
                  <a:effectLst/>
                  <a:uLnTx/>
                  <a:uFillTx/>
                  <a:latin typeface="ITC Avant Garde Std Md" panose="020B0602020202020204" pitchFamily="34" charset="0"/>
                  <a:ea typeface="方正正黑简体" panose="02000000000000000000" pitchFamily="2" charset="-122"/>
                  <a:cs typeface="+mn-cs"/>
                </a:rPr>
                <a:t> </a:t>
              </a:r>
              <a:r>
                <a:rPr kumimoji="0" lang="en-US" altLang="zh-CN" sz="1200" b="0" i="0" u="none" strike="noStrike" kern="1200" cap="none" spc="0" normalizeH="0" baseline="0" noProof="0" dirty="0">
                  <a:ln>
                    <a:noFill/>
                  </a:ln>
                  <a:solidFill>
                    <a:srgbClr val="F17475"/>
                  </a:solidFill>
                  <a:effectLst/>
                  <a:uLnTx/>
                  <a:uFillTx/>
                  <a:latin typeface="ITC Avant Garde Std Md" panose="020B0602020202020204" pitchFamily="34" charset="0"/>
                  <a:ea typeface="方正正黑简体" panose="02000000000000000000" pitchFamily="2" charset="-122"/>
                  <a:cs typeface="+mn-cs"/>
                </a:rPr>
                <a:t>A</a:t>
              </a:r>
              <a:endParaRPr kumimoji="0" lang="zh-CN" altLang="en-US" sz="1200" b="0" i="0" u="none" strike="noStrike" kern="1200" cap="none" spc="0" normalizeH="0" baseline="0" noProof="0" dirty="0">
                <a:ln>
                  <a:noFill/>
                </a:ln>
                <a:solidFill>
                  <a:srgbClr val="F17475"/>
                </a:solidFill>
                <a:effectLst/>
                <a:uLnTx/>
                <a:uFillTx/>
                <a:latin typeface="ITC Avant Garde Std Md" panose="020B0602020202020204" pitchFamily="34" charset="0"/>
                <a:ea typeface="方正正黑简体" panose="02000000000000000000" pitchFamily="2" charset="-122"/>
                <a:cs typeface="+mn-cs"/>
              </a:endParaRPr>
            </a:p>
          </p:txBody>
        </p:sp>
      </p:grpSp>
      <p:grpSp>
        <p:nvGrpSpPr>
          <p:cNvPr id="190" name="组合 189"/>
          <p:cNvGrpSpPr/>
          <p:nvPr/>
        </p:nvGrpSpPr>
        <p:grpSpPr>
          <a:xfrm>
            <a:off x="6239651" y="1519655"/>
            <a:ext cx="609212" cy="142142"/>
            <a:chOff x="6256359" y="1503729"/>
            <a:chExt cx="609212" cy="142142"/>
          </a:xfrm>
        </p:grpSpPr>
        <p:sp>
          <p:nvSpPr>
            <p:cNvPr id="186" name="椭圆 185"/>
            <p:cNvSpPr/>
            <p:nvPr/>
          </p:nvSpPr>
          <p:spPr>
            <a:xfrm>
              <a:off x="6256359" y="1544659"/>
              <a:ext cx="60282" cy="60282"/>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endParaRPr>
            </a:p>
          </p:txBody>
        </p:sp>
        <p:sp>
          <p:nvSpPr>
            <p:cNvPr id="187" name="椭圆 186"/>
            <p:cNvSpPr/>
            <p:nvPr/>
          </p:nvSpPr>
          <p:spPr>
            <a:xfrm>
              <a:off x="6487103" y="1521403"/>
              <a:ext cx="106794" cy="106794"/>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endParaRPr>
            </a:p>
          </p:txBody>
        </p:sp>
        <p:sp>
          <p:nvSpPr>
            <p:cNvPr id="188" name="椭圆 187"/>
            <p:cNvSpPr/>
            <p:nvPr/>
          </p:nvSpPr>
          <p:spPr>
            <a:xfrm>
              <a:off x="6723429" y="1503729"/>
              <a:ext cx="142142" cy="142142"/>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endParaRPr>
            </a:p>
          </p:txBody>
        </p:sp>
        <p:sp>
          <p:nvSpPr>
            <p:cNvPr id="189" name="椭圆 188"/>
            <p:cNvSpPr/>
            <p:nvPr/>
          </p:nvSpPr>
          <p:spPr>
            <a:xfrm>
              <a:off x="6766740" y="1545584"/>
              <a:ext cx="60282" cy="6028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endParaRPr>
            </a:p>
          </p:txBody>
        </p:sp>
      </p:grpSp>
      <p:grpSp>
        <p:nvGrpSpPr>
          <p:cNvPr id="191" name="组合 190"/>
          <p:cNvGrpSpPr/>
          <p:nvPr/>
        </p:nvGrpSpPr>
        <p:grpSpPr>
          <a:xfrm flipH="1">
            <a:off x="4208825" y="2979213"/>
            <a:ext cx="609212" cy="142142"/>
            <a:chOff x="6256359" y="1503729"/>
            <a:chExt cx="609212" cy="142142"/>
          </a:xfrm>
        </p:grpSpPr>
        <p:sp>
          <p:nvSpPr>
            <p:cNvPr id="192" name="椭圆 191"/>
            <p:cNvSpPr/>
            <p:nvPr/>
          </p:nvSpPr>
          <p:spPr>
            <a:xfrm>
              <a:off x="6256359" y="1544659"/>
              <a:ext cx="60282" cy="60282"/>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endParaRPr>
            </a:p>
          </p:txBody>
        </p:sp>
        <p:sp>
          <p:nvSpPr>
            <p:cNvPr id="193" name="椭圆 192"/>
            <p:cNvSpPr/>
            <p:nvPr/>
          </p:nvSpPr>
          <p:spPr>
            <a:xfrm>
              <a:off x="6487103" y="1521403"/>
              <a:ext cx="106794" cy="106794"/>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endParaRPr>
            </a:p>
          </p:txBody>
        </p:sp>
        <p:sp>
          <p:nvSpPr>
            <p:cNvPr id="194" name="椭圆 193"/>
            <p:cNvSpPr/>
            <p:nvPr/>
          </p:nvSpPr>
          <p:spPr>
            <a:xfrm>
              <a:off x="6723429" y="1503729"/>
              <a:ext cx="142142" cy="142142"/>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endParaRPr>
            </a:p>
          </p:txBody>
        </p:sp>
        <p:sp>
          <p:nvSpPr>
            <p:cNvPr id="195" name="椭圆 194"/>
            <p:cNvSpPr/>
            <p:nvPr/>
          </p:nvSpPr>
          <p:spPr>
            <a:xfrm>
              <a:off x="6766740" y="1545584"/>
              <a:ext cx="60282" cy="6028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endParaRPr>
            </a:p>
          </p:txBody>
        </p:sp>
      </p:grpSp>
      <p:grpSp>
        <p:nvGrpSpPr>
          <p:cNvPr id="196" name="组合 195"/>
          <p:cNvGrpSpPr/>
          <p:nvPr/>
        </p:nvGrpSpPr>
        <p:grpSpPr>
          <a:xfrm flipH="1">
            <a:off x="4748277" y="4081277"/>
            <a:ext cx="609212" cy="142142"/>
            <a:chOff x="6256359" y="1503729"/>
            <a:chExt cx="609212" cy="142142"/>
          </a:xfrm>
        </p:grpSpPr>
        <p:sp>
          <p:nvSpPr>
            <p:cNvPr id="197" name="椭圆 196"/>
            <p:cNvSpPr/>
            <p:nvPr/>
          </p:nvSpPr>
          <p:spPr>
            <a:xfrm>
              <a:off x="6256359" y="1544659"/>
              <a:ext cx="60282" cy="60282"/>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endParaRPr>
            </a:p>
          </p:txBody>
        </p:sp>
        <p:sp>
          <p:nvSpPr>
            <p:cNvPr id="198" name="椭圆 197"/>
            <p:cNvSpPr/>
            <p:nvPr/>
          </p:nvSpPr>
          <p:spPr>
            <a:xfrm>
              <a:off x="6487103" y="1521403"/>
              <a:ext cx="106794" cy="106794"/>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endParaRPr>
            </a:p>
          </p:txBody>
        </p:sp>
        <p:sp>
          <p:nvSpPr>
            <p:cNvPr id="199" name="椭圆 198"/>
            <p:cNvSpPr/>
            <p:nvPr/>
          </p:nvSpPr>
          <p:spPr>
            <a:xfrm>
              <a:off x="6723429" y="1503729"/>
              <a:ext cx="142142" cy="142142"/>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endParaRPr>
            </a:p>
          </p:txBody>
        </p:sp>
        <p:sp>
          <p:nvSpPr>
            <p:cNvPr id="200" name="椭圆 199"/>
            <p:cNvSpPr/>
            <p:nvPr/>
          </p:nvSpPr>
          <p:spPr>
            <a:xfrm>
              <a:off x="6766740" y="1545584"/>
              <a:ext cx="60282" cy="6028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endParaRPr>
            </a:p>
          </p:txBody>
        </p:sp>
      </p:grpSp>
      <p:grpSp>
        <p:nvGrpSpPr>
          <p:cNvPr id="201" name="组合 200"/>
          <p:cNvGrpSpPr/>
          <p:nvPr/>
        </p:nvGrpSpPr>
        <p:grpSpPr>
          <a:xfrm flipH="1">
            <a:off x="4162457" y="5347030"/>
            <a:ext cx="609212" cy="142142"/>
            <a:chOff x="6256359" y="1503729"/>
            <a:chExt cx="609212" cy="142142"/>
          </a:xfrm>
        </p:grpSpPr>
        <p:sp>
          <p:nvSpPr>
            <p:cNvPr id="202" name="椭圆 201"/>
            <p:cNvSpPr/>
            <p:nvPr/>
          </p:nvSpPr>
          <p:spPr>
            <a:xfrm>
              <a:off x="6256359" y="1544659"/>
              <a:ext cx="60282" cy="60282"/>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endParaRPr>
            </a:p>
          </p:txBody>
        </p:sp>
        <p:sp>
          <p:nvSpPr>
            <p:cNvPr id="203" name="椭圆 202"/>
            <p:cNvSpPr/>
            <p:nvPr/>
          </p:nvSpPr>
          <p:spPr>
            <a:xfrm>
              <a:off x="6487103" y="1521403"/>
              <a:ext cx="106794" cy="106794"/>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endParaRPr>
            </a:p>
          </p:txBody>
        </p:sp>
        <p:sp>
          <p:nvSpPr>
            <p:cNvPr id="204" name="椭圆 203"/>
            <p:cNvSpPr/>
            <p:nvPr/>
          </p:nvSpPr>
          <p:spPr>
            <a:xfrm>
              <a:off x="6723429" y="1503729"/>
              <a:ext cx="142142" cy="142142"/>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endParaRPr>
            </a:p>
          </p:txBody>
        </p:sp>
        <p:sp>
          <p:nvSpPr>
            <p:cNvPr id="205" name="椭圆 204"/>
            <p:cNvSpPr/>
            <p:nvPr/>
          </p:nvSpPr>
          <p:spPr>
            <a:xfrm>
              <a:off x="6766740" y="1545584"/>
              <a:ext cx="60282" cy="6028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endParaRPr>
            </a:p>
          </p:txBody>
        </p:sp>
      </p:grpSp>
      <p:grpSp>
        <p:nvGrpSpPr>
          <p:cNvPr id="206" name="组合 205"/>
          <p:cNvGrpSpPr/>
          <p:nvPr/>
        </p:nvGrpSpPr>
        <p:grpSpPr>
          <a:xfrm rot="5400000" flipH="1">
            <a:off x="7771794" y="4249447"/>
            <a:ext cx="609212" cy="142142"/>
            <a:chOff x="6256359" y="1503729"/>
            <a:chExt cx="609212" cy="142142"/>
          </a:xfrm>
        </p:grpSpPr>
        <p:sp>
          <p:nvSpPr>
            <p:cNvPr id="207" name="椭圆 206"/>
            <p:cNvSpPr/>
            <p:nvPr/>
          </p:nvSpPr>
          <p:spPr>
            <a:xfrm>
              <a:off x="6256359" y="1544659"/>
              <a:ext cx="60282" cy="60282"/>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endParaRPr>
            </a:p>
          </p:txBody>
        </p:sp>
        <p:sp>
          <p:nvSpPr>
            <p:cNvPr id="208" name="椭圆 207"/>
            <p:cNvSpPr/>
            <p:nvPr/>
          </p:nvSpPr>
          <p:spPr>
            <a:xfrm>
              <a:off x="6487103" y="1521403"/>
              <a:ext cx="106794" cy="106794"/>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endParaRPr>
            </a:p>
          </p:txBody>
        </p:sp>
        <p:sp>
          <p:nvSpPr>
            <p:cNvPr id="209" name="椭圆 208"/>
            <p:cNvSpPr/>
            <p:nvPr/>
          </p:nvSpPr>
          <p:spPr>
            <a:xfrm>
              <a:off x="6723429" y="1503729"/>
              <a:ext cx="142142" cy="142142"/>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endParaRPr>
            </a:p>
          </p:txBody>
        </p:sp>
        <p:sp>
          <p:nvSpPr>
            <p:cNvPr id="210" name="椭圆 209"/>
            <p:cNvSpPr/>
            <p:nvPr/>
          </p:nvSpPr>
          <p:spPr>
            <a:xfrm>
              <a:off x="6766740" y="1545584"/>
              <a:ext cx="60282" cy="6028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endParaRPr>
            </a:p>
          </p:txBody>
        </p:sp>
      </p:grpSp>
      <p:grpSp>
        <p:nvGrpSpPr>
          <p:cNvPr id="211" name="组合 210"/>
          <p:cNvGrpSpPr/>
          <p:nvPr/>
        </p:nvGrpSpPr>
        <p:grpSpPr>
          <a:xfrm flipH="1">
            <a:off x="7067041" y="1175456"/>
            <a:ext cx="2511067" cy="849148"/>
            <a:chOff x="2652976" y="4783304"/>
            <a:chExt cx="2335184" cy="849148"/>
          </a:xfrm>
        </p:grpSpPr>
        <p:sp>
          <p:nvSpPr>
            <p:cNvPr id="212" name="文本框 211"/>
            <p:cNvSpPr txBox="1"/>
            <p:nvPr/>
          </p:nvSpPr>
          <p:spPr bwMode="auto">
            <a:xfrm>
              <a:off x="2652976" y="5096921"/>
              <a:ext cx="2335184" cy="535531"/>
            </a:xfrm>
            <a:prstGeom prst="rect">
              <a:avLst/>
            </a:prstGeom>
            <a:noFill/>
          </p:spPr>
          <p:txBody>
            <a:bodyPr wrap="square">
              <a:spAutoFit/>
            </a:body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1200" b="0" i="0" u="none" strike="noStrike" kern="1200" cap="none" spc="0" normalizeH="0" baseline="0" noProof="0" dirty="0">
                  <a:ln>
                    <a:noFill/>
                  </a:ln>
                  <a:solidFill>
                    <a:srgbClr val="FFFFFF">
                      <a:lumMod val="50000"/>
                    </a:srgbClr>
                  </a:solidFill>
                  <a:effectLst/>
                  <a:uLnTx/>
                  <a:uFillTx/>
                  <a:latin typeface="方正正纤黑简体" panose="02000000000000000000" pitchFamily="2" charset="-122"/>
                  <a:ea typeface="方正正纤黑简体" panose="02000000000000000000" pitchFamily="2" charset="-122"/>
                  <a:cs typeface="+mn-cs"/>
                </a:rPr>
                <a:t>中国最大的原创</a:t>
              </a:r>
              <a:r>
                <a:rPr kumimoji="0" lang="en-US" altLang="zh-CN" sz="1200" b="0" i="0" u="none" strike="noStrike" kern="1200" cap="none" spc="0" normalizeH="0" baseline="0" noProof="0" dirty="0">
                  <a:ln>
                    <a:noFill/>
                  </a:ln>
                  <a:solidFill>
                    <a:srgbClr val="FFFFFF">
                      <a:lumMod val="50000"/>
                    </a:srgbClr>
                  </a:solidFill>
                  <a:effectLst/>
                  <a:uLnTx/>
                  <a:uFillTx/>
                  <a:latin typeface="方正正纤黑简体" panose="02000000000000000000" pitchFamily="2" charset="-122"/>
                  <a:ea typeface="方正正纤黑简体" panose="02000000000000000000" pitchFamily="2" charset="-122"/>
                  <a:cs typeface="+mn-cs"/>
                </a:rPr>
                <a:t>PPT</a:t>
              </a:r>
              <a:r>
                <a:rPr kumimoji="0" lang="zh-CN" altLang="en-US" sz="1200" b="0" i="0" u="none" strike="noStrike" kern="1200" cap="none" spc="0" normalizeH="0" baseline="0" noProof="0" dirty="0">
                  <a:ln>
                    <a:noFill/>
                  </a:ln>
                  <a:solidFill>
                    <a:srgbClr val="FFFFFF">
                      <a:lumMod val="50000"/>
                    </a:srgbClr>
                  </a:solidFill>
                  <a:effectLst/>
                  <a:uLnTx/>
                  <a:uFillTx/>
                  <a:latin typeface="方正正纤黑简体" panose="02000000000000000000" pitchFamily="2" charset="-122"/>
                  <a:ea typeface="方正正纤黑简体" panose="02000000000000000000" pitchFamily="2" charset="-122"/>
                  <a:cs typeface="+mn-cs"/>
                </a:rPr>
                <a:t>素材站有中国最强的</a:t>
              </a:r>
              <a:r>
                <a:rPr kumimoji="0" lang="en-US" altLang="zh-CN" sz="1200" b="0" i="0" u="none" strike="noStrike" kern="1200" cap="none" spc="0" normalizeH="0" baseline="0" noProof="0" dirty="0">
                  <a:ln>
                    <a:noFill/>
                  </a:ln>
                  <a:solidFill>
                    <a:srgbClr val="FFFFFF">
                      <a:lumMod val="50000"/>
                    </a:srgbClr>
                  </a:solidFill>
                  <a:effectLst/>
                  <a:uLnTx/>
                  <a:uFillTx/>
                  <a:latin typeface="方正正纤黑简体" panose="02000000000000000000" pitchFamily="2" charset="-122"/>
                  <a:ea typeface="方正正纤黑简体" panose="02000000000000000000" pitchFamily="2" charset="-122"/>
                  <a:cs typeface="+mn-cs"/>
                </a:rPr>
                <a:t>PPT</a:t>
              </a:r>
              <a:r>
                <a:rPr kumimoji="0" lang="zh-CN" altLang="en-US" sz="1200" b="0" i="0" u="none" strike="noStrike" kern="1200" cap="none" spc="0" normalizeH="0" baseline="0" noProof="0" dirty="0">
                  <a:ln>
                    <a:noFill/>
                  </a:ln>
                  <a:solidFill>
                    <a:srgbClr val="FFFFFF">
                      <a:lumMod val="50000"/>
                    </a:srgbClr>
                  </a:solidFill>
                  <a:effectLst/>
                  <a:uLnTx/>
                  <a:uFillTx/>
                  <a:latin typeface="方正正纤黑简体" panose="02000000000000000000" pitchFamily="2" charset="-122"/>
                  <a:ea typeface="方正正纤黑简体" panose="02000000000000000000" pitchFamily="2" charset="-122"/>
                  <a:cs typeface="+mn-cs"/>
                </a:rPr>
                <a:t>制作团队</a:t>
              </a:r>
            </a:p>
          </p:txBody>
        </p:sp>
        <p:sp>
          <p:nvSpPr>
            <p:cNvPr id="213" name="文本框 212"/>
            <p:cNvSpPr txBox="1"/>
            <p:nvPr/>
          </p:nvSpPr>
          <p:spPr bwMode="auto">
            <a:xfrm>
              <a:off x="3053108" y="4783304"/>
              <a:ext cx="1922797" cy="400863"/>
            </a:xfrm>
            <a:prstGeom prst="rect">
              <a:avLst/>
            </a:prstGeom>
            <a:noFill/>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0" normalizeH="0" baseline="0" noProof="0" dirty="0">
                  <a:ln>
                    <a:noFill/>
                  </a:ln>
                  <a:solidFill>
                    <a:srgbClr val="F17475"/>
                  </a:solidFill>
                  <a:effectLst/>
                  <a:uLnTx/>
                  <a:uFillTx/>
                  <a:latin typeface="方正正黑简体" panose="02000000000000000000" pitchFamily="2" charset="-122"/>
                  <a:ea typeface="方正正黑简体" panose="02000000000000000000" pitchFamily="2" charset="-122"/>
                  <a:cs typeface="+mn-cs"/>
                </a:rPr>
                <a:t>在此添加标题</a:t>
              </a:r>
            </a:p>
          </p:txBody>
        </p:sp>
      </p:grpSp>
      <p:grpSp>
        <p:nvGrpSpPr>
          <p:cNvPr id="214" name="组合 213"/>
          <p:cNvGrpSpPr/>
          <p:nvPr/>
        </p:nvGrpSpPr>
        <p:grpSpPr>
          <a:xfrm flipH="1">
            <a:off x="8324246" y="3880846"/>
            <a:ext cx="2511067" cy="849148"/>
            <a:chOff x="2652976" y="4783304"/>
            <a:chExt cx="2335184" cy="849148"/>
          </a:xfrm>
        </p:grpSpPr>
        <p:sp>
          <p:nvSpPr>
            <p:cNvPr id="215" name="文本框 214"/>
            <p:cNvSpPr txBox="1"/>
            <p:nvPr/>
          </p:nvSpPr>
          <p:spPr bwMode="auto">
            <a:xfrm>
              <a:off x="2652976" y="5096921"/>
              <a:ext cx="2335184" cy="535531"/>
            </a:xfrm>
            <a:prstGeom prst="rect">
              <a:avLst/>
            </a:prstGeom>
            <a:noFill/>
          </p:spPr>
          <p:txBody>
            <a:bodyPr wrap="square">
              <a:spAutoFit/>
            </a:body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1200" b="0" i="0" u="none" strike="noStrike" kern="1200" cap="none" spc="0" normalizeH="0" baseline="0" noProof="0" dirty="0">
                  <a:ln>
                    <a:noFill/>
                  </a:ln>
                  <a:solidFill>
                    <a:srgbClr val="FFFFFF">
                      <a:lumMod val="50000"/>
                    </a:srgbClr>
                  </a:solidFill>
                  <a:effectLst/>
                  <a:uLnTx/>
                  <a:uFillTx/>
                  <a:latin typeface="方正正纤黑简体" panose="02000000000000000000" pitchFamily="2" charset="-122"/>
                  <a:ea typeface="方正正纤黑简体" panose="02000000000000000000" pitchFamily="2" charset="-122"/>
                  <a:cs typeface="+mn-cs"/>
                </a:rPr>
                <a:t>中国最大的原创</a:t>
              </a:r>
              <a:r>
                <a:rPr kumimoji="0" lang="en-US" altLang="zh-CN" sz="1200" b="0" i="0" u="none" strike="noStrike" kern="1200" cap="none" spc="0" normalizeH="0" baseline="0" noProof="0" dirty="0">
                  <a:ln>
                    <a:noFill/>
                  </a:ln>
                  <a:solidFill>
                    <a:srgbClr val="FFFFFF">
                      <a:lumMod val="50000"/>
                    </a:srgbClr>
                  </a:solidFill>
                  <a:effectLst/>
                  <a:uLnTx/>
                  <a:uFillTx/>
                  <a:latin typeface="方正正纤黑简体" panose="02000000000000000000" pitchFamily="2" charset="-122"/>
                  <a:ea typeface="方正正纤黑简体" panose="02000000000000000000" pitchFamily="2" charset="-122"/>
                  <a:cs typeface="+mn-cs"/>
                </a:rPr>
                <a:t>PPT</a:t>
              </a:r>
              <a:r>
                <a:rPr kumimoji="0" lang="zh-CN" altLang="en-US" sz="1200" b="0" i="0" u="none" strike="noStrike" kern="1200" cap="none" spc="0" normalizeH="0" baseline="0" noProof="0" dirty="0">
                  <a:ln>
                    <a:noFill/>
                  </a:ln>
                  <a:solidFill>
                    <a:srgbClr val="FFFFFF">
                      <a:lumMod val="50000"/>
                    </a:srgbClr>
                  </a:solidFill>
                  <a:effectLst/>
                  <a:uLnTx/>
                  <a:uFillTx/>
                  <a:latin typeface="方正正纤黑简体" panose="02000000000000000000" pitchFamily="2" charset="-122"/>
                  <a:ea typeface="方正正纤黑简体" panose="02000000000000000000" pitchFamily="2" charset="-122"/>
                  <a:cs typeface="+mn-cs"/>
                </a:rPr>
                <a:t>素材站有中国最强的</a:t>
              </a:r>
              <a:r>
                <a:rPr kumimoji="0" lang="en-US" altLang="zh-CN" sz="1200" b="0" i="0" u="none" strike="noStrike" kern="1200" cap="none" spc="0" normalizeH="0" baseline="0" noProof="0" dirty="0">
                  <a:ln>
                    <a:noFill/>
                  </a:ln>
                  <a:solidFill>
                    <a:srgbClr val="FFFFFF">
                      <a:lumMod val="50000"/>
                    </a:srgbClr>
                  </a:solidFill>
                  <a:effectLst/>
                  <a:uLnTx/>
                  <a:uFillTx/>
                  <a:latin typeface="方正正纤黑简体" panose="02000000000000000000" pitchFamily="2" charset="-122"/>
                  <a:ea typeface="方正正纤黑简体" panose="02000000000000000000" pitchFamily="2" charset="-122"/>
                  <a:cs typeface="+mn-cs"/>
                </a:rPr>
                <a:t>PPT</a:t>
              </a:r>
              <a:r>
                <a:rPr kumimoji="0" lang="zh-CN" altLang="en-US" sz="1200" b="0" i="0" u="none" strike="noStrike" kern="1200" cap="none" spc="0" normalizeH="0" baseline="0" noProof="0" dirty="0">
                  <a:ln>
                    <a:noFill/>
                  </a:ln>
                  <a:solidFill>
                    <a:srgbClr val="FFFFFF">
                      <a:lumMod val="50000"/>
                    </a:srgbClr>
                  </a:solidFill>
                  <a:effectLst/>
                  <a:uLnTx/>
                  <a:uFillTx/>
                  <a:latin typeface="方正正纤黑简体" panose="02000000000000000000" pitchFamily="2" charset="-122"/>
                  <a:ea typeface="方正正纤黑简体" panose="02000000000000000000" pitchFamily="2" charset="-122"/>
                  <a:cs typeface="+mn-cs"/>
                </a:rPr>
                <a:t>制作团队</a:t>
              </a:r>
            </a:p>
          </p:txBody>
        </p:sp>
        <p:sp>
          <p:nvSpPr>
            <p:cNvPr id="216" name="文本框 215"/>
            <p:cNvSpPr txBox="1"/>
            <p:nvPr/>
          </p:nvSpPr>
          <p:spPr bwMode="auto">
            <a:xfrm>
              <a:off x="3053108" y="4783304"/>
              <a:ext cx="1922797" cy="400863"/>
            </a:xfrm>
            <a:prstGeom prst="rect">
              <a:avLst/>
            </a:prstGeom>
            <a:noFill/>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0" normalizeH="0" baseline="0" noProof="0" dirty="0">
                  <a:ln>
                    <a:noFill/>
                  </a:ln>
                  <a:solidFill>
                    <a:srgbClr val="985CB0"/>
                  </a:solidFill>
                  <a:effectLst/>
                  <a:uLnTx/>
                  <a:uFillTx/>
                  <a:latin typeface="方正正黑简体" panose="02000000000000000000" pitchFamily="2" charset="-122"/>
                  <a:ea typeface="方正正黑简体" panose="02000000000000000000" pitchFamily="2" charset="-122"/>
                  <a:cs typeface="+mn-cs"/>
                </a:rPr>
                <a:t>在此添加标题</a:t>
              </a:r>
            </a:p>
          </p:txBody>
        </p:sp>
      </p:grpSp>
      <p:grpSp>
        <p:nvGrpSpPr>
          <p:cNvPr id="220" name="组合 219"/>
          <p:cNvGrpSpPr/>
          <p:nvPr/>
        </p:nvGrpSpPr>
        <p:grpSpPr>
          <a:xfrm>
            <a:off x="1579418" y="5202643"/>
            <a:ext cx="2479910" cy="849148"/>
            <a:chOff x="2652976" y="4783304"/>
            <a:chExt cx="2335184" cy="849148"/>
          </a:xfrm>
        </p:grpSpPr>
        <p:sp>
          <p:nvSpPr>
            <p:cNvPr id="221" name="文本框 220"/>
            <p:cNvSpPr txBox="1"/>
            <p:nvPr/>
          </p:nvSpPr>
          <p:spPr bwMode="auto">
            <a:xfrm>
              <a:off x="2652976" y="5096921"/>
              <a:ext cx="2335184" cy="535531"/>
            </a:xfrm>
            <a:prstGeom prst="rect">
              <a:avLst/>
            </a:prstGeom>
            <a:noFill/>
          </p:spPr>
          <p:txBody>
            <a:bodyPr wrap="square">
              <a:spAutoFit/>
            </a:bodyPr>
            <a:lstStyle/>
            <a:p>
              <a:pPr marL="0" marR="0" lvl="0" indent="0" algn="r" defTabSz="914400" rtl="0" eaLnBrk="1" fontAlgn="auto" latinLnBrk="0" hangingPunct="1">
                <a:lnSpc>
                  <a:spcPct val="120000"/>
                </a:lnSpc>
                <a:spcBef>
                  <a:spcPts val="0"/>
                </a:spcBef>
                <a:spcAft>
                  <a:spcPts val="0"/>
                </a:spcAft>
                <a:buClrTx/>
                <a:buSzTx/>
                <a:buFontTx/>
                <a:buNone/>
                <a:defRPr/>
              </a:pPr>
              <a:r>
                <a:rPr kumimoji="0" lang="zh-CN" altLang="en-US" sz="1200" b="0" i="0" u="none" strike="noStrike" kern="1200" cap="none" spc="0" normalizeH="0" baseline="0" noProof="0" dirty="0">
                  <a:ln>
                    <a:noFill/>
                  </a:ln>
                  <a:solidFill>
                    <a:srgbClr val="FFFFFF">
                      <a:lumMod val="50000"/>
                    </a:srgbClr>
                  </a:solidFill>
                  <a:effectLst/>
                  <a:uLnTx/>
                  <a:uFillTx/>
                  <a:latin typeface="方正正纤黑简体" panose="02000000000000000000" pitchFamily="2" charset="-122"/>
                  <a:ea typeface="方正正纤黑简体" panose="02000000000000000000" pitchFamily="2" charset="-122"/>
                  <a:cs typeface="+mn-cs"/>
                </a:rPr>
                <a:t>中国最大的原创</a:t>
              </a:r>
              <a:r>
                <a:rPr kumimoji="0" lang="en-US" altLang="zh-CN" sz="1200" b="0" i="0" u="none" strike="noStrike" kern="1200" cap="none" spc="0" normalizeH="0" baseline="0" noProof="0" dirty="0">
                  <a:ln>
                    <a:noFill/>
                  </a:ln>
                  <a:solidFill>
                    <a:srgbClr val="FFFFFF">
                      <a:lumMod val="50000"/>
                    </a:srgbClr>
                  </a:solidFill>
                  <a:effectLst/>
                  <a:uLnTx/>
                  <a:uFillTx/>
                  <a:latin typeface="方正正纤黑简体" panose="02000000000000000000" pitchFamily="2" charset="-122"/>
                  <a:ea typeface="方正正纤黑简体" panose="02000000000000000000" pitchFamily="2" charset="-122"/>
                  <a:cs typeface="+mn-cs"/>
                </a:rPr>
                <a:t>PPT</a:t>
              </a:r>
              <a:r>
                <a:rPr kumimoji="0" lang="zh-CN" altLang="en-US" sz="1200" b="0" i="0" u="none" strike="noStrike" kern="1200" cap="none" spc="0" normalizeH="0" baseline="0" noProof="0" dirty="0">
                  <a:ln>
                    <a:noFill/>
                  </a:ln>
                  <a:solidFill>
                    <a:srgbClr val="FFFFFF">
                      <a:lumMod val="50000"/>
                    </a:srgbClr>
                  </a:solidFill>
                  <a:effectLst/>
                  <a:uLnTx/>
                  <a:uFillTx/>
                  <a:latin typeface="方正正纤黑简体" panose="02000000000000000000" pitchFamily="2" charset="-122"/>
                  <a:ea typeface="方正正纤黑简体" panose="02000000000000000000" pitchFamily="2" charset="-122"/>
                  <a:cs typeface="+mn-cs"/>
                </a:rPr>
                <a:t>素材站有中国最强的</a:t>
              </a:r>
              <a:r>
                <a:rPr kumimoji="0" lang="en-US" altLang="zh-CN" sz="1200" b="0" i="0" u="none" strike="noStrike" kern="1200" cap="none" spc="0" normalizeH="0" baseline="0" noProof="0" dirty="0">
                  <a:ln>
                    <a:noFill/>
                  </a:ln>
                  <a:solidFill>
                    <a:srgbClr val="FFFFFF">
                      <a:lumMod val="50000"/>
                    </a:srgbClr>
                  </a:solidFill>
                  <a:effectLst/>
                  <a:uLnTx/>
                  <a:uFillTx/>
                  <a:latin typeface="方正正纤黑简体" panose="02000000000000000000" pitchFamily="2" charset="-122"/>
                  <a:ea typeface="方正正纤黑简体" panose="02000000000000000000" pitchFamily="2" charset="-122"/>
                  <a:cs typeface="+mn-cs"/>
                </a:rPr>
                <a:t>PPT</a:t>
              </a:r>
              <a:r>
                <a:rPr kumimoji="0" lang="zh-CN" altLang="en-US" sz="1200" b="0" i="0" u="none" strike="noStrike" kern="1200" cap="none" spc="0" normalizeH="0" baseline="0" noProof="0" dirty="0">
                  <a:ln>
                    <a:noFill/>
                  </a:ln>
                  <a:solidFill>
                    <a:srgbClr val="FFFFFF">
                      <a:lumMod val="50000"/>
                    </a:srgbClr>
                  </a:solidFill>
                  <a:effectLst/>
                  <a:uLnTx/>
                  <a:uFillTx/>
                  <a:latin typeface="方正正纤黑简体" panose="02000000000000000000" pitchFamily="2" charset="-122"/>
                  <a:ea typeface="方正正纤黑简体" panose="02000000000000000000" pitchFamily="2" charset="-122"/>
                  <a:cs typeface="+mn-cs"/>
                </a:rPr>
                <a:t>制作团队</a:t>
              </a:r>
            </a:p>
          </p:txBody>
        </p:sp>
        <p:sp>
          <p:nvSpPr>
            <p:cNvPr id="222" name="文本框 221"/>
            <p:cNvSpPr txBox="1"/>
            <p:nvPr/>
          </p:nvSpPr>
          <p:spPr bwMode="auto">
            <a:xfrm>
              <a:off x="3053108" y="4783304"/>
              <a:ext cx="1922797" cy="400863"/>
            </a:xfrm>
            <a:prstGeom prst="rect">
              <a:avLst/>
            </a:prstGeom>
            <a:noFill/>
          </p:spPr>
          <p:txBody>
            <a:bodyPr>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0" normalizeH="0" baseline="0" noProof="0" dirty="0">
                  <a:ln>
                    <a:noFill/>
                  </a:ln>
                  <a:solidFill>
                    <a:srgbClr val="C65885"/>
                  </a:solidFill>
                  <a:effectLst/>
                  <a:uLnTx/>
                  <a:uFillTx/>
                  <a:latin typeface="方正正黑简体" panose="02000000000000000000" pitchFamily="2" charset="-122"/>
                  <a:ea typeface="方正正黑简体" panose="02000000000000000000" pitchFamily="2" charset="-122"/>
                  <a:cs typeface="+mn-cs"/>
                </a:rPr>
                <a:t>在此添加标题</a:t>
              </a:r>
            </a:p>
          </p:txBody>
        </p:sp>
      </p:grpSp>
      <p:grpSp>
        <p:nvGrpSpPr>
          <p:cNvPr id="223" name="组合 222"/>
          <p:cNvGrpSpPr/>
          <p:nvPr/>
        </p:nvGrpSpPr>
        <p:grpSpPr>
          <a:xfrm>
            <a:off x="1592556" y="2829533"/>
            <a:ext cx="2479910" cy="849148"/>
            <a:chOff x="2652976" y="4783304"/>
            <a:chExt cx="2335184" cy="849148"/>
          </a:xfrm>
        </p:grpSpPr>
        <p:sp>
          <p:nvSpPr>
            <p:cNvPr id="224" name="文本框 223"/>
            <p:cNvSpPr txBox="1"/>
            <p:nvPr/>
          </p:nvSpPr>
          <p:spPr bwMode="auto">
            <a:xfrm>
              <a:off x="2652976" y="5096921"/>
              <a:ext cx="2335184" cy="535531"/>
            </a:xfrm>
            <a:prstGeom prst="rect">
              <a:avLst/>
            </a:prstGeom>
            <a:noFill/>
          </p:spPr>
          <p:txBody>
            <a:bodyPr wrap="square">
              <a:spAutoFit/>
            </a:bodyPr>
            <a:lstStyle/>
            <a:p>
              <a:pPr marL="0" marR="0" lvl="0" indent="0" algn="r" defTabSz="914400" rtl="0" eaLnBrk="1" fontAlgn="auto" latinLnBrk="0" hangingPunct="1">
                <a:lnSpc>
                  <a:spcPct val="120000"/>
                </a:lnSpc>
                <a:spcBef>
                  <a:spcPts val="0"/>
                </a:spcBef>
                <a:spcAft>
                  <a:spcPts val="0"/>
                </a:spcAft>
                <a:buClrTx/>
                <a:buSzTx/>
                <a:buFontTx/>
                <a:buNone/>
                <a:defRPr/>
              </a:pPr>
              <a:r>
                <a:rPr kumimoji="0" lang="zh-CN" altLang="en-US" sz="1200" b="0" i="0" u="none" strike="noStrike" kern="1200" cap="none" spc="0" normalizeH="0" baseline="0" noProof="0" dirty="0">
                  <a:ln>
                    <a:noFill/>
                  </a:ln>
                  <a:solidFill>
                    <a:srgbClr val="FFFFFF">
                      <a:lumMod val="50000"/>
                    </a:srgbClr>
                  </a:solidFill>
                  <a:effectLst/>
                  <a:uLnTx/>
                  <a:uFillTx/>
                  <a:latin typeface="方正正纤黑简体" panose="02000000000000000000" pitchFamily="2" charset="-122"/>
                  <a:ea typeface="方正正纤黑简体" panose="02000000000000000000" pitchFamily="2" charset="-122"/>
                  <a:cs typeface="+mn-cs"/>
                </a:rPr>
                <a:t>中国最大的原创</a:t>
              </a:r>
              <a:r>
                <a:rPr kumimoji="0" lang="en-US" altLang="zh-CN" sz="1200" b="0" i="0" u="none" strike="noStrike" kern="1200" cap="none" spc="0" normalizeH="0" baseline="0" noProof="0" dirty="0">
                  <a:ln>
                    <a:noFill/>
                  </a:ln>
                  <a:solidFill>
                    <a:srgbClr val="FFFFFF">
                      <a:lumMod val="50000"/>
                    </a:srgbClr>
                  </a:solidFill>
                  <a:effectLst/>
                  <a:uLnTx/>
                  <a:uFillTx/>
                  <a:latin typeface="方正正纤黑简体" panose="02000000000000000000" pitchFamily="2" charset="-122"/>
                  <a:ea typeface="方正正纤黑简体" panose="02000000000000000000" pitchFamily="2" charset="-122"/>
                  <a:cs typeface="+mn-cs"/>
                </a:rPr>
                <a:t>PPT</a:t>
              </a:r>
              <a:r>
                <a:rPr kumimoji="0" lang="zh-CN" altLang="en-US" sz="1200" b="0" i="0" u="none" strike="noStrike" kern="1200" cap="none" spc="0" normalizeH="0" baseline="0" noProof="0" dirty="0">
                  <a:ln>
                    <a:noFill/>
                  </a:ln>
                  <a:solidFill>
                    <a:srgbClr val="FFFFFF">
                      <a:lumMod val="50000"/>
                    </a:srgbClr>
                  </a:solidFill>
                  <a:effectLst/>
                  <a:uLnTx/>
                  <a:uFillTx/>
                  <a:latin typeface="方正正纤黑简体" panose="02000000000000000000" pitchFamily="2" charset="-122"/>
                  <a:ea typeface="方正正纤黑简体" panose="02000000000000000000" pitchFamily="2" charset="-122"/>
                  <a:cs typeface="+mn-cs"/>
                </a:rPr>
                <a:t>素材站有中国最强的</a:t>
              </a:r>
              <a:r>
                <a:rPr kumimoji="0" lang="en-US" altLang="zh-CN" sz="1200" b="0" i="0" u="none" strike="noStrike" kern="1200" cap="none" spc="0" normalizeH="0" baseline="0" noProof="0" dirty="0">
                  <a:ln>
                    <a:noFill/>
                  </a:ln>
                  <a:solidFill>
                    <a:srgbClr val="FFFFFF">
                      <a:lumMod val="50000"/>
                    </a:srgbClr>
                  </a:solidFill>
                  <a:effectLst/>
                  <a:uLnTx/>
                  <a:uFillTx/>
                  <a:latin typeface="方正正纤黑简体" panose="02000000000000000000" pitchFamily="2" charset="-122"/>
                  <a:ea typeface="方正正纤黑简体" panose="02000000000000000000" pitchFamily="2" charset="-122"/>
                  <a:cs typeface="+mn-cs"/>
                </a:rPr>
                <a:t>PPT</a:t>
              </a:r>
              <a:r>
                <a:rPr kumimoji="0" lang="zh-CN" altLang="en-US" sz="1200" b="0" i="0" u="none" strike="noStrike" kern="1200" cap="none" spc="0" normalizeH="0" baseline="0" noProof="0" dirty="0">
                  <a:ln>
                    <a:noFill/>
                  </a:ln>
                  <a:solidFill>
                    <a:srgbClr val="FFFFFF">
                      <a:lumMod val="50000"/>
                    </a:srgbClr>
                  </a:solidFill>
                  <a:effectLst/>
                  <a:uLnTx/>
                  <a:uFillTx/>
                  <a:latin typeface="方正正纤黑简体" panose="02000000000000000000" pitchFamily="2" charset="-122"/>
                  <a:ea typeface="方正正纤黑简体" panose="02000000000000000000" pitchFamily="2" charset="-122"/>
                  <a:cs typeface="+mn-cs"/>
                </a:rPr>
                <a:t>制作团队</a:t>
              </a:r>
            </a:p>
          </p:txBody>
        </p:sp>
        <p:sp>
          <p:nvSpPr>
            <p:cNvPr id="225" name="文本框 224"/>
            <p:cNvSpPr txBox="1"/>
            <p:nvPr/>
          </p:nvSpPr>
          <p:spPr bwMode="auto">
            <a:xfrm>
              <a:off x="3053108" y="4783304"/>
              <a:ext cx="1922797" cy="400863"/>
            </a:xfrm>
            <a:prstGeom prst="rect">
              <a:avLst/>
            </a:prstGeom>
            <a:noFill/>
          </p:spPr>
          <p:txBody>
            <a:bodyPr>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0" normalizeH="0" baseline="0" noProof="0" dirty="0">
                  <a:ln>
                    <a:noFill/>
                  </a:ln>
                  <a:solidFill>
                    <a:srgbClr val="01B3C5"/>
                  </a:solidFill>
                  <a:effectLst/>
                  <a:uLnTx/>
                  <a:uFillTx/>
                  <a:latin typeface="方正正黑简体" panose="02000000000000000000" pitchFamily="2" charset="-122"/>
                  <a:ea typeface="方正正黑简体" panose="02000000000000000000" pitchFamily="2" charset="-122"/>
                  <a:cs typeface="+mn-cs"/>
                </a:rPr>
                <a:t>在此添加标题</a:t>
              </a:r>
            </a:p>
          </p:txBody>
        </p:sp>
      </p:grpSp>
      <p:grpSp>
        <p:nvGrpSpPr>
          <p:cNvPr id="226" name="组合 225"/>
          <p:cNvGrpSpPr/>
          <p:nvPr/>
        </p:nvGrpSpPr>
        <p:grpSpPr>
          <a:xfrm>
            <a:off x="2170597" y="3928574"/>
            <a:ext cx="2479910" cy="849148"/>
            <a:chOff x="2652976" y="4783304"/>
            <a:chExt cx="2335184" cy="849148"/>
          </a:xfrm>
        </p:grpSpPr>
        <p:sp>
          <p:nvSpPr>
            <p:cNvPr id="227" name="文本框 226"/>
            <p:cNvSpPr txBox="1"/>
            <p:nvPr/>
          </p:nvSpPr>
          <p:spPr bwMode="auto">
            <a:xfrm>
              <a:off x="2652976" y="5096921"/>
              <a:ext cx="2335184" cy="535531"/>
            </a:xfrm>
            <a:prstGeom prst="rect">
              <a:avLst/>
            </a:prstGeom>
            <a:noFill/>
          </p:spPr>
          <p:txBody>
            <a:bodyPr wrap="square">
              <a:spAutoFit/>
            </a:bodyPr>
            <a:lstStyle/>
            <a:p>
              <a:pPr marL="0" marR="0" lvl="0" indent="0" algn="r" defTabSz="914400" rtl="0" eaLnBrk="1" fontAlgn="auto" latinLnBrk="0" hangingPunct="1">
                <a:lnSpc>
                  <a:spcPct val="120000"/>
                </a:lnSpc>
                <a:spcBef>
                  <a:spcPts val="0"/>
                </a:spcBef>
                <a:spcAft>
                  <a:spcPts val="0"/>
                </a:spcAft>
                <a:buClrTx/>
                <a:buSzTx/>
                <a:buFontTx/>
                <a:buNone/>
                <a:defRPr/>
              </a:pPr>
              <a:r>
                <a:rPr kumimoji="0" lang="zh-CN" altLang="en-US" sz="1200" b="0" i="0" u="none" strike="noStrike" kern="1200" cap="none" spc="0" normalizeH="0" baseline="0" noProof="0" dirty="0">
                  <a:ln>
                    <a:noFill/>
                  </a:ln>
                  <a:solidFill>
                    <a:srgbClr val="FFFFFF">
                      <a:lumMod val="50000"/>
                    </a:srgbClr>
                  </a:solidFill>
                  <a:effectLst/>
                  <a:uLnTx/>
                  <a:uFillTx/>
                  <a:latin typeface="方正正纤黑简体" panose="02000000000000000000" pitchFamily="2" charset="-122"/>
                  <a:ea typeface="方正正纤黑简体" panose="02000000000000000000" pitchFamily="2" charset="-122"/>
                  <a:cs typeface="+mn-cs"/>
                </a:rPr>
                <a:t>中国最大的原创</a:t>
              </a:r>
              <a:r>
                <a:rPr kumimoji="0" lang="en-US" altLang="zh-CN" sz="1200" b="0" i="0" u="none" strike="noStrike" kern="1200" cap="none" spc="0" normalizeH="0" baseline="0" noProof="0" dirty="0">
                  <a:ln>
                    <a:noFill/>
                  </a:ln>
                  <a:solidFill>
                    <a:srgbClr val="FFFFFF">
                      <a:lumMod val="50000"/>
                    </a:srgbClr>
                  </a:solidFill>
                  <a:effectLst/>
                  <a:uLnTx/>
                  <a:uFillTx/>
                  <a:latin typeface="方正正纤黑简体" panose="02000000000000000000" pitchFamily="2" charset="-122"/>
                  <a:ea typeface="方正正纤黑简体" panose="02000000000000000000" pitchFamily="2" charset="-122"/>
                  <a:cs typeface="+mn-cs"/>
                </a:rPr>
                <a:t>PPT</a:t>
              </a:r>
              <a:r>
                <a:rPr kumimoji="0" lang="zh-CN" altLang="en-US" sz="1200" b="0" i="0" u="none" strike="noStrike" kern="1200" cap="none" spc="0" normalizeH="0" baseline="0" noProof="0" dirty="0">
                  <a:ln>
                    <a:noFill/>
                  </a:ln>
                  <a:solidFill>
                    <a:srgbClr val="FFFFFF">
                      <a:lumMod val="50000"/>
                    </a:srgbClr>
                  </a:solidFill>
                  <a:effectLst/>
                  <a:uLnTx/>
                  <a:uFillTx/>
                  <a:latin typeface="方正正纤黑简体" panose="02000000000000000000" pitchFamily="2" charset="-122"/>
                  <a:ea typeface="方正正纤黑简体" panose="02000000000000000000" pitchFamily="2" charset="-122"/>
                  <a:cs typeface="+mn-cs"/>
                </a:rPr>
                <a:t>素材站有中国最强的</a:t>
              </a:r>
              <a:r>
                <a:rPr kumimoji="0" lang="en-US" altLang="zh-CN" sz="1200" b="0" i="0" u="none" strike="noStrike" kern="1200" cap="none" spc="0" normalizeH="0" baseline="0" noProof="0" dirty="0">
                  <a:ln>
                    <a:noFill/>
                  </a:ln>
                  <a:solidFill>
                    <a:srgbClr val="FFFFFF">
                      <a:lumMod val="50000"/>
                    </a:srgbClr>
                  </a:solidFill>
                  <a:effectLst/>
                  <a:uLnTx/>
                  <a:uFillTx/>
                  <a:latin typeface="方正正纤黑简体" panose="02000000000000000000" pitchFamily="2" charset="-122"/>
                  <a:ea typeface="方正正纤黑简体" panose="02000000000000000000" pitchFamily="2" charset="-122"/>
                  <a:cs typeface="+mn-cs"/>
                </a:rPr>
                <a:t>PPT</a:t>
              </a:r>
              <a:r>
                <a:rPr kumimoji="0" lang="zh-CN" altLang="en-US" sz="1200" b="0" i="0" u="none" strike="noStrike" kern="1200" cap="none" spc="0" normalizeH="0" baseline="0" noProof="0" dirty="0">
                  <a:ln>
                    <a:noFill/>
                  </a:ln>
                  <a:solidFill>
                    <a:srgbClr val="FFFFFF">
                      <a:lumMod val="50000"/>
                    </a:srgbClr>
                  </a:solidFill>
                  <a:effectLst/>
                  <a:uLnTx/>
                  <a:uFillTx/>
                  <a:latin typeface="方正正纤黑简体" panose="02000000000000000000" pitchFamily="2" charset="-122"/>
                  <a:ea typeface="方正正纤黑简体" panose="02000000000000000000" pitchFamily="2" charset="-122"/>
                  <a:cs typeface="+mn-cs"/>
                </a:rPr>
                <a:t>制作团队</a:t>
              </a:r>
            </a:p>
          </p:txBody>
        </p:sp>
        <p:sp>
          <p:nvSpPr>
            <p:cNvPr id="228" name="文本框 227"/>
            <p:cNvSpPr txBox="1"/>
            <p:nvPr/>
          </p:nvSpPr>
          <p:spPr bwMode="auto">
            <a:xfrm>
              <a:off x="3053108" y="4783304"/>
              <a:ext cx="1922797" cy="400863"/>
            </a:xfrm>
            <a:prstGeom prst="rect">
              <a:avLst/>
            </a:prstGeom>
            <a:noFill/>
          </p:spPr>
          <p:txBody>
            <a:bodyPr>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0" normalizeH="0" baseline="0" noProof="0" dirty="0">
                  <a:ln>
                    <a:noFill/>
                  </a:ln>
                  <a:solidFill>
                    <a:srgbClr val="FFBF53"/>
                  </a:solidFill>
                  <a:effectLst/>
                  <a:uLnTx/>
                  <a:uFillTx/>
                  <a:latin typeface="方正正黑简体" panose="02000000000000000000" pitchFamily="2" charset="-122"/>
                  <a:ea typeface="方正正黑简体" panose="02000000000000000000" pitchFamily="2" charset="-122"/>
                  <a:cs typeface="+mn-cs"/>
                </a:rPr>
                <a:t>在此添加标题</a:t>
              </a:r>
            </a:p>
          </p:txBody>
        </p:sp>
      </p:grpSp>
    </p:spTree>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5" presetClass="entr" presetSubtype="0" fill="hold" nodeType="clickEffect">
                                  <p:stCondLst>
                                    <p:cond delay="0"/>
                                  </p:stCondLst>
                                  <p:childTnLst>
                                    <p:set>
                                      <p:cBhvr>
                                        <p:cTn id="6" dur="1" fill="hold">
                                          <p:stCondLst>
                                            <p:cond delay="0"/>
                                          </p:stCondLst>
                                        </p:cTn>
                                        <p:tgtEl>
                                          <p:spTgt spid="183"/>
                                        </p:tgtEl>
                                        <p:attrNameLst>
                                          <p:attrName>style.visibility</p:attrName>
                                        </p:attrNameLst>
                                      </p:cBhvr>
                                      <p:to>
                                        <p:strVal val="visible"/>
                                      </p:to>
                                    </p:set>
                                    <p:anim calcmode="lin" valueType="num">
                                      <p:cBhvr>
                                        <p:cTn id="7" dur="500" decel="50000" fill="hold">
                                          <p:stCondLst>
                                            <p:cond delay="0"/>
                                          </p:stCondLst>
                                        </p:cTn>
                                        <p:tgtEl>
                                          <p:spTgt spid="183"/>
                                        </p:tgtEl>
                                        <p:attrNameLst>
                                          <p:attrName>style.rotation</p:attrName>
                                        </p:attrNameLst>
                                      </p:cBhvr>
                                      <p:tavLst>
                                        <p:tav tm="0">
                                          <p:val>
                                            <p:fltVal val="-90"/>
                                          </p:val>
                                        </p:tav>
                                        <p:tav tm="100000">
                                          <p:val>
                                            <p:fltVal val="0"/>
                                          </p:val>
                                        </p:tav>
                                      </p:tavLst>
                                    </p:anim>
                                    <p:anim calcmode="lin" valueType="num">
                                      <p:cBhvr>
                                        <p:cTn id="8" dur="500" decel="50000" fill="hold">
                                          <p:stCondLst>
                                            <p:cond delay="0"/>
                                          </p:stCondLst>
                                        </p:cTn>
                                        <p:tgtEl>
                                          <p:spTgt spid="183"/>
                                        </p:tgtEl>
                                        <p:attrNameLst>
                                          <p:attrName>ppt_w</p:attrName>
                                        </p:attrNameLst>
                                      </p:cBhvr>
                                      <p:tavLst>
                                        <p:tav tm="0">
                                          <p:val>
                                            <p:strVal val="#ppt_w"/>
                                          </p:val>
                                        </p:tav>
                                        <p:tav tm="100000">
                                          <p:val>
                                            <p:strVal val="#ppt_w*.05"/>
                                          </p:val>
                                        </p:tav>
                                      </p:tavLst>
                                    </p:anim>
                                    <p:anim calcmode="lin" valueType="num">
                                      <p:cBhvr>
                                        <p:cTn id="9" dur="500" accel="50000" fill="hold">
                                          <p:stCondLst>
                                            <p:cond delay="500"/>
                                          </p:stCondLst>
                                        </p:cTn>
                                        <p:tgtEl>
                                          <p:spTgt spid="183"/>
                                        </p:tgtEl>
                                        <p:attrNameLst>
                                          <p:attrName>ppt_w</p:attrName>
                                        </p:attrNameLst>
                                      </p:cBhvr>
                                      <p:tavLst>
                                        <p:tav tm="0">
                                          <p:val>
                                            <p:strVal val="#ppt_w*.05"/>
                                          </p:val>
                                        </p:tav>
                                        <p:tav tm="100000">
                                          <p:val>
                                            <p:strVal val="#ppt_w"/>
                                          </p:val>
                                        </p:tav>
                                      </p:tavLst>
                                    </p:anim>
                                    <p:anim calcmode="lin" valueType="num">
                                      <p:cBhvr>
                                        <p:cTn id="10" dur="1000" fill="hold"/>
                                        <p:tgtEl>
                                          <p:spTgt spid="183"/>
                                        </p:tgtEl>
                                        <p:attrNameLst>
                                          <p:attrName>ppt_h</p:attrName>
                                        </p:attrNameLst>
                                      </p:cBhvr>
                                      <p:tavLst>
                                        <p:tav tm="0">
                                          <p:val>
                                            <p:strVal val="#ppt_h"/>
                                          </p:val>
                                        </p:tav>
                                        <p:tav tm="100000">
                                          <p:val>
                                            <p:strVal val="#ppt_h"/>
                                          </p:val>
                                        </p:tav>
                                      </p:tavLst>
                                    </p:anim>
                                    <p:anim calcmode="lin" valueType="num">
                                      <p:cBhvr>
                                        <p:cTn id="11" dur="500" decel="50000" fill="hold">
                                          <p:stCondLst>
                                            <p:cond delay="0"/>
                                          </p:stCondLst>
                                        </p:cTn>
                                        <p:tgtEl>
                                          <p:spTgt spid="183"/>
                                        </p:tgtEl>
                                        <p:attrNameLst>
                                          <p:attrName>ppt_x</p:attrName>
                                        </p:attrNameLst>
                                      </p:cBhvr>
                                      <p:tavLst>
                                        <p:tav tm="0">
                                          <p:val>
                                            <p:strVal val="#ppt_x+.4"/>
                                          </p:val>
                                        </p:tav>
                                        <p:tav tm="100000">
                                          <p:val>
                                            <p:strVal val="#ppt_x"/>
                                          </p:val>
                                        </p:tav>
                                      </p:tavLst>
                                    </p:anim>
                                    <p:anim calcmode="lin" valueType="num">
                                      <p:cBhvr>
                                        <p:cTn id="12" dur="500" decel="50000" fill="hold">
                                          <p:stCondLst>
                                            <p:cond delay="0"/>
                                          </p:stCondLst>
                                        </p:cTn>
                                        <p:tgtEl>
                                          <p:spTgt spid="183"/>
                                        </p:tgtEl>
                                        <p:attrNameLst>
                                          <p:attrName>ppt_y</p:attrName>
                                        </p:attrNameLst>
                                      </p:cBhvr>
                                      <p:tavLst>
                                        <p:tav tm="0">
                                          <p:val>
                                            <p:strVal val="#ppt_y-.2"/>
                                          </p:val>
                                        </p:tav>
                                        <p:tav tm="100000">
                                          <p:val>
                                            <p:strVal val="#ppt_y+.1"/>
                                          </p:val>
                                        </p:tav>
                                      </p:tavLst>
                                    </p:anim>
                                    <p:anim calcmode="lin" valueType="num">
                                      <p:cBhvr>
                                        <p:cTn id="13" dur="500" accel="50000" fill="hold">
                                          <p:stCondLst>
                                            <p:cond delay="500"/>
                                          </p:stCondLst>
                                        </p:cTn>
                                        <p:tgtEl>
                                          <p:spTgt spid="183"/>
                                        </p:tgtEl>
                                        <p:attrNameLst>
                                          <p:attrName>ppt_y</p:attrName>
                                        </p:attrNameLst>
                                      </p:cBhvr>
                                      <p:tavLst>
                                        <p:tav tm="0">
                                          <p:val>
                                            <p:strVal val="#ppt_y+.1"/>
                                          </p:val>
                                        </p:tav>
                                        <p:tav tm="100000">
                                          <p:val>
                                            <p:strVal val="#ppt_y"/>
                                          </p:val>
                                        </p:tav>
                                      </p:tavLst>
                                    </p:anim>
                                    <p:animEffect transition="in" filter="fade">
                                      <p:cBhvr>
                                        <p:cTn id="14" dur="1000" decel="50000">
                                          <p:stCondLst>
                                            <p:cond delay="0"/>
                                          </p:stCondLst>
                                        </p:cTn>
                                        <p:tgtEl>
                                          <p:spTgt spid="183"/>
                                        </p:tgtEl>
                                      </p:cBhvr>
                                    </p:animEffect>
                                  </p:childTnLst>
                                </p:cTn>
                              </p:par>
                              <p:par>
                                <p:cTn id="15" presetID="25" presetClass="entr" presetSubtype="0" fill="hold" nodeType="withEffect">
                                  <p:stCondLst>
                                    <p:cond delay="0"/>
                                  </p:stCondLst>
                                  <p:childTnLst>
                                    <p:set>
                                      <p:cBhvr>
                                        <p:cTn id="16" dur="1" fill="hold">
                                          <p:stCondLst>
                                            <p:cond delay="0"/>
                                          </p:stCondLst>
                                        </p:cTn>
                                        <p:tgtEl>
                                          <p:spTgt spid="184"/>
                                        </p:tgtEl>
                                        <p:attrNameLst>
                                          <p:attrName>style.visibility</p:attrName>
                                        </p:attrNameLst>
                                      </p:cBhvr>
                                      <p:to>
                                        <p:strVal val="visible"/>
                                      </p:to>
                                    </p:set>
                                    <p:anim calcmode="lin" valueType="num">
                                      <p:cBhvr>
                                        <p:cTn id="17" dur="500" decel="50000" fill="hold">
                                          <p:stCondLst>
                                            <p:cond delay="0"/>
                                          </p:stCondLst>
                                        </p:cTn>
                                        <p:tgtEl>
                                          <p:spTgt spid="184"/>
                                        </p:tgtEl>
                                        <p:attrNameLst>
                                          <p:attrName>style.rotation</p:attrName>
                                        </p:attrNameLst>
                                      </p:cBhvr>
                                      <p:tavLst>
                                        <p:tav tm="0">
                                          <p:val>
                                            <p:fltVal val="-90"/>
                                          </p:val>
                                        </p:tav>
                                        <p:tav tm="100000">
                                          <p:val>
                                            <p:fltVal val="0"/>
                                          </p:val>
                                        </p:tav>
                                      </p:tavLst>
                                    </p:anim>
                                    <p:anim calcmode="lin" valueType="num">
                                      <p:cBhvr>
                                        <p:cTn id="18" dur="500" decel="50000" fill="hold">
                                          <p:stCondLst>
                                            <p:cond delay="0"/>
                                          </p:stCondLst>
                                        </p:cTn>
                                        <p:tgtEl>
                                          <p:spTgt spid="184"/>
                                        </p:tgtEl>
                                        <p:attrNameLst>
                                          <p:attrName>ppt_w</p:attrName>
                                        </p:attrNameLst>
                                      </p:cBhvr>
                                      <p:tavLst>
                                        <p:tav tm="0">
                                          <p:val>
                                            <p:strVal val="#ppt_w"/>
                                          </p:val>
                                        </p:tav>
                                        <p:tav tm="100000">
                                          <p:val>
                                            <p:strVal val="#ppt_w*.05"/>
                                          </p:val>
                                        </p:tav>
                                      </p:tavLst>
                                    </p:anim>
                                    <p:anim calcmode="lin" valueType="num">
                                      <p:cBhvr>
                                        <p:cTn id="19" dur="500" accel="50000" fill="hold">
                                          <p:stCondLst>
                                            <p:cond delay="500"/>
                                          </p:stCondLst>
                                        </p:cTn>
                                        <p:tgtEl>
                                          <p:spTgt spid="184"/>
                                        </p:tgtEl>
                                        <p:attrNameLst>
                                          <p:attrName>ppt_w</p:attrName>
                                        </p:attrNameLst>
                                      </p:cBhvr>
                                      <p:tavLst>
                                        <p:tav tm="0">
                                          <p:val>
                                            <p:strVal val="#ppt_w*.05"/>
                                          </p:val>
                                        </p:tav>
                                        <p:tav tm="100000">
                                          <p:val>
                                            <p:strVal val="#ppt_w"/>
                                          </p:val>
                                        </p:tav>
                                      </p:tavLst>
                                    </p:anim>
                                    <p:anim calcmode="lin" valueType="num">
                                      <p:cBhvr>
                                        <p:cTn id="20" dur="1000" fill="hold"/>
                                        <p:tgtEl>
                                          <p:spTgt spid="184"/>
                                        </p:tgtEl>
                                        <p:attrNameLst>
                                          <p:attrName>ppt_h</p:attrName>
                                        </p:attrNameLst>
                                      </p:cBhvr>
                                      <p:tavLst>
                                        <p:tav tm="0">
                                          <p:val>
                                            <p:strVal val="#ppt_h"/>
                                          </p:val>
                                        </p:tav>
                                        <p:tav tm="100000">
                                          <p:val>
                                            <p:strVal val="#ppt_h"/>
                                          </p:val>
                                        </p:tav>
                                      </p:tavLst>
                                    </p:anim>
                                    <p:anim calcmode="lin" valueType="num">
                                      <p:cBhvr>
                                        <p:cTn id="21" dur="500" decel="50000" fill="hold">
                                          <p:stCondLst>
                                            <p:cond delay="0"/>
                                          </p:stCondLst>
                                        </p:cTn>
                                        <p:tgtEl>
                                          <p:spTgt spid="184"/>
                                        </p:tgtEl>
                                        <p:attrNameLst>
                                          <p:attrName>ppt_x</p:attrName>
                                        </p:attrNameLst>
                                      </p:cBhvr>
                                      <p:tavLst>
                                        <p:tav tm="0">
                                          <p:val>
                                            <p:strVal val="#ppt_x+.4"/>
                                          </p:val>
                                        </p:tav>
                                        <p:tav tm="100000">
                                          <p:val>
                                            <p:strVal val="#ppt_x"/>
                                          </p:val>
                                        </p:tav>
                                      </p:tavLst>
                                    </p:anim>
                                    <p:anim calcmode="lin" valueType="num">
                                      <p:cBhvr>
                                        <p:cTn id="22" dur="500" decel="50000" fill="hold">
                                          <p:stCondLst>
                                            <p:cond delay="0"/>
                                          </p:stCondLst>
                                        </p:cTn>
                                        <p:tgtEl>
                                          <p:spTgt spid="184"/>
                                        </p:tgtEl>
                                        <p:attrNameLst>
                                          <p:attrName>ppt_y</p:attrName>
                                        </p:attrNameLst>
                                      </p:cBhvr>
                                      <p:tavLst>
                                        <p:tav tm="0">
                                          <p:val>
                                            <p:strVal val="#ppt_y-.2"/>
                                          </p:val>
                                        </p:tav>
                                        <p:tav tm="100000">
                                          <p:val>
                                            <p:strVal val="#ppt_y+.1"/>
                                          </p:val>
                                        </p:tav>
                                      </p:tavLst>
                                    </p:anim>
                                    <p:anim calcmode="lin" valueType="num">
                                      <p:cBhvr>
                                        <p:cTn id="23" dur="500" accel="50000" fill="hold">
                                          <p:stCondLst>
                                            <p:cond delay="500"/>
                                          </p:stCondLst>
                                        </p:cTn>
                                        <p:tgtEl>
                                          <p:spTgt spid="184"/>
                                        </p:tgtEl>
                                        <p:attrNameLst>
                                          <p:attrName>ppt_y</p:attrName>
                                        </p:attrNameLst>
                                      </p:cBhvr>
                                      <p:tavLst>
                                        <p:tav tm="0">
                                          <p:val>
                                            <p:strVal val="#ppt_y+.1"/>
                                          </p:val>
                                        </p:tav>
                                        <p:tav tm="100000">
                                          <p:val>
                                            <p:strVal val="#ppt_y"/>
                                          </p:val>
                                        </p:tav>
                                      </p:tavLst>
                                    </p:anim>
                                    <p:animEffect transition="in" filter="fade">
                                      <p:cBhvr>
                                        <p:cTn id="24" dur="1000" decel="50000">
                                          <p:stCondLst>
                                            <p:cond delay="0"/>
                                          </p:stCondLst>
                                        </p:cTn>
                                        <p:tgtEl>
                                          <p:spTgt spid="184"/>
                                        </p:tgtEl>
                                      </p:cBhvr>
                                    </p:animEffect>
                                  </p:childTnLst>
                                </p:cTn>
                              </p:par>
                              <p:par>
                                <p:cTn id="25" presetID="30" presetClass="entr" presetSubtype="0" fill="hold" nodeType="withEffect">
                                  <p:stCondLst>
                                    <p:cond delay="0"/>
                                  </p:stCondLst>
                                  <p:childTnLst>
                                    <p:set>
                                      <p:cBhvr>
                                        <p:cTn id="26" dur="1" fill="hold">
                                          <p:stCondLst>
                                            <p:cond delay="0"/>
                                          </p:stCondLst>
                                        </p:cTn>
                                        <p:tgtEl>
                                          <p:spTgt spid="185"/>
                                        </p:tgtEl>
                                        <p:attrNameLst>
                                          <p:attrName>style.visibility</p:attrName>
                                        </p:attrNameLst>
                                      </p:cBhvr>
                                      <p:to>
                                        <p:strVal val="visible"/>
                                      </p:to>
                                    </p:set>
                                    <p:animEffect transition="in" filter="fade">
                                      <p:cBhvr>
                                        <p:cTn id="27" dur="800" decel="100000"/>
                                        <p:tgtEl>
                                          <p:spTgt spid="185"/>
                                        </p:tgtEl>
                                      </p:cBhvr>
                                    </p:animEffect>
                                    <p:anim calcmode="lin" valueType="num">
                                      <p:cBhvr>
                                        <p:cTn id="28" dur="800" decel="100000" fill="hold"/>
                                        <p:tgtEl>
                                          <p:spTgt spid="185"/>
                                        </p:tgtEl>
                                        <p:attrNameLst>
                                          <p:attrName>style.rotation</p:attrName>
                                        </p:attrNameLst>
                                      </p:cBhvr>
                                      <p:tavLst>
                                        <p:tav tm="0">
                                          <p:val>
                                            <p:fltVal val="-90"/>
                                          </p:val>
                                        </p:tav>
                                        <p:tav tm="100000">
                                          <p:val>
                                            <p:fltVal val="0"/>
                                          </p:val>
                                        </p:tav>
                                      </p:tavLst>
                                    </p:anim>
                                    <p:anim calcmode="lin" valueType="num">
                                      <p:cBhvr>
                                        <p:cTn id="29" dur="800" decel="100000" fill="hold"/>
                                        <p:tgtEl>
                                          <p:spTgt spid="185"/>
                                        </p:tgtEl>
                                        <p:attrNameLst>
                                          <p:attrName>ppt_x</p:attrName>
                                        </p:attrNameLst>
                                      </p:cBhvr>
                                      <p:tavLst>
                                        <p:tav tm="0">
                                          <p:val>
                                            <p:strVal val="#ppt_x+0.4"/>
                                          </p:val>
                                        </p:tav>
                                        <p:tav tm="100000">
                                          <p:val>
                                            <p:strVal val="#ppt_x-0.05"/>
                                          </p:val>
                                        </p:tav>
                                      </p:tavLst>
                                    </p:anim>
                                    <p:anim calcmode="lin" valueType="num">
                                      <p:cBhvr>
                                        <p:cTn id="30" dur="800" decel="100000" fill="hold"/>
                                        <p:tgtEl>
                                          <p:spTgt spid="185"/>
                                        </p:tgtEl>
                                        <p:attrNameLst>
                                          <p:attrName>ppt_y</p:attrName>
                                        </p:attrNameLst>
                                      </p:cBhvr>
                                      <p:tavLst>
                                        <p:tav tm="0">
                                          <p:val>
                                            <p:strVal val="#ppt_y-0.4"/>
                                          </p:val>
                                        </p:tav>
                                        <p:tav tm="100000">
                                          <p:val>
                                            <p:strVal val="#ppt_y+0.1"/>
                                          </p:val>
                                        </p:tav>
                                      </p:tavLst>
                                    </p:anim>
                                    <p:anim calcmode="lin" valueType="num">
                                      <p:cBhvr>
                                        <p:cTn id="31" dur="200" accel="100000" fill="hold">
                                          <p:stCondLst>
                                            <p:cond delay="800"/>
                                          </p:stCondLst>
                                        </p:cTn>
                                        <p:tgtEl>
                                          <p:spTgt spid="185"/>
                                        </p:tgtEl>
                                        <p:attrNameLst>
                                          <p:attrName>ppt_x</p:attrName>
                                        </p:attrNameLst>
                                      </p:cBhvr>
                                      <p:tavLst>
                                        <p:tav tm="0">
                                          <p:val>
                                            <p:strVal val="#ppt_x-0.05"/>
                                          </p:val>
                                        </p:tav>
                                        <p:tav tm="100000">
                                          <p:val>
                                            <p:strVal val="#ppt_x"/>
                                          </p:val>
                                        </p:tav>
                                      </p:tavLst>
                                    </p:anim>
                                    <p:anim calcmode="lin" valueType="num">
                                      <p:cBhvr>
                                        <p:cTn id="32" dur="200" accel="100000" fill="hold">
                                          <p:stCondLst>
                                            <p:cond delay="800"/>
                                          </p:stCondLst>
                                        </p:cTn>
                                        <p:tgtEl>
                                          <p:spTgt spid="185"/>
                                        </p:tgtEl>
                                        <p:attrNameLst>
                                          <p:attrName>ppt_y</p:attrName>
                                        </p:attrNameLst>
                                      </p:cBhvr>
                                      <p:tavLst>
                                        <p:tav tm="0">
                                          <p:val>
                                            <p:strVal val="#ppt_y+0.1"/>
                                          </p:val>
                                        </p:tav>
                                        <p:tav tm="100000">
                                          <p:val>
                                            <p:strVal val="#ppt_y"/>
                                          </p:val>
                                        </p:tav>
                                      </p:tavLst>
                                    </p:anim>
                                  </p:childTnLst>
                                </p:cTn>
                              </p:par>
                              <p:par>
                                <p:cTn id="33" presetID="30" presetClass="entr" presetSubtype="0" fill="hold" nodeType="withEffect">
                                  <p:stCondLst>
                                    <p:cond delay="0"/>
                                  </p:stCondLst>
                                  <p:childTnLst>
                                    <p:set>
                                      <p:cBhvr>
                                        <p:cTn id="34" dur="1" fill="hold">
                                          <p:stCondLst>
                                            <p:cond delay="0"/>
                                          </p:stCondLst>
                                        </p:cTn>
                                        <p:tgtEl>
                                          <p:spTgt spid="181"/>
                                        </p:tgtEl>
                                        <p:attrNameLst>
                                          <p:attrName>style.visibility</p:attrName>
                                        </p:attrNameLst>
                                      </p:cBhvr>
                                      <p:to>
                                        <p:strVal val="visible"/>
                                      </p:to>
                                    </p:set>
                                    <p:animEffect transition="in" filter="fade">
                                      <p:cBhvr>
                                        <p:cTn id="35" dur="800" decel="100000"/>
                                        <p:tgtEl>
                                          <p:spTgt spid="181"/>
                                        </p:tgtEl>
                                      </p:cBhvr>
                                    </p:animEffect>
                                    <p:anim calcmode="lin" valueType="num">
                                      <p:cBhvr>
                                        <p:cTn id="36" dur="800" decel="100000" fill="hold"/>
                                        <p:tgtEl>
                                          <p:spTgt spid="181"/>
                                        </p:tgtEl>
                                        <p:attrNameLst>
                                          <p:attrName>style.rotation</p:attrName>
                                        </p:attrNameLst>
                                      </p:cBhvr>
                                      <p:tavLst>
                                        <p:tav tm="0">
                                          <p:val>
                                            <p:fltVal val="-90"/>
                                          </p:val>
                                        </p:tav>
                                        <p:tav tm="100000">
                                          <p:val>
                                            <p:fltVal val="0"/>
                                          </p:val>
                                        </p:tav>
                                      </p:tavLst>
                                    </p:anim>
                                    <p:anim calcmode="lin" valueType="num">
                                      <p:cBhvr>
                                        <p:cTn id="37" dur="800" decel="100000" fill="hold"/>
                                        <p:tgtEl>
                                          <p:spTgt spid="181"/>
                                        </p:tgtEl>
                                        <p:attrNameLst>
                                          <p:attrName>ppt_x</p:attrName>
                                        </p:attrNameLst>
                                      </p:cBhvr>
                                      <p:tavLst>
                                        <p:tav tm="0">
                                          <p:val>
                                            <p:strVal val="#ppt_x+0.4"/>
                                          </p:val>
                                        </p:tav>
                                        <p:tav tm="100000">
                                          <p:val>
                                            <p:strVal val="#ppt_x-0.05"/>
                                          </p:val>
                                        </p:tav>
                                      </p:tavLst>
                                    </p:anim>
                                    <p:anim calcmode="lin" valueType="num">
                                      <p:cBhvr>
                                        <p:cTn id="38" dur="800" decel="100000" fill="hold"/>
                                        <p:tgtEl>
                                          <p:spTgt spid="181"/>
                                        </p:tgtEl>
                                        <p:attrNameLst>
                                          <p:attrName>ppt_y</p:attrName>
                                        </p:attrNameLst>
                                      </p:cBhvr>
                                      <p:tavLst>
                                        <p:tav tm="0">
                                          <p:val>
                                            <p:strVal val="#ppt_y-0.4"/>
                                          </p:val>
                                        </p:tav>
                                        <p:tav tm="100000">
                                          <p:val>
                                            <p:strVal val="#ppt_y+0.1"/>
                                          </p:val>
                                        </p:tav>
                                      </p:tavLst>
                                    </p:anim>
                                    <p:anim calcmode="lin" valueType="num">
                                      <p:cBhvr>
                                        <p:cTn id="39" dur="200" accel="100000" fill="hold">
                                          <p:stCondLst>
                                            <p:cond delay="800"/>
                                          </p:stCondLst>
                                        </p:cTn>
                                        <p:tgtEl>
                                          <p:spTgt spid="181"/>
                                        </p:tgtEl>
                                        <p:attrNameLst>
                                          <p:attrName>ppt_x</p:attrName>
                                        </p:attrNameLst>
                                      </p:cBhvr>
                                      <p:tavLst>
                                        <p:tav tm="0">
                                          <p:val>
                                            <p:strVal val="#ppt_x-0.05"/>
                                          </p:val>
                                        </p:tav>
                                        <p:tav tm="100000">
                                          <p:val>
                                            <p:strVal val="#ppt_x"/>
                                          </p:val>
                                        </p:tav>
                                      </p:tavLst>
                                    </p:anim>
                                    <p:anim calcmode="lin" valueType="num">
                                      <p:cBhvr>
                                        <p:cTn id="40" dur="200" accel="100000" fill="hold">
                                          <p:stCondLst>
                                            <p:cond delay="800"/>
                                          </p:stCondLst>
                                        </p:cTn>
                                        <p:tgtEl>
                                          <p:spTgt spid="181"/>
                                        </p:tgtEl>
                                        <p:attrNameLst>
                                          <p:attrName>ppt_y</p:attrName>
                                        </p:attrNameLst>
                                      </p:cBhvr>
                                      <p:tavLst>
                                        <p:tav tm="0">
                                          <p:val>
                                            <p:strVal val="#ppt_y+0.1"/>
                                          </p:val>
                                        </p:tav>
                                        <p:tav tm="100000">
                                          <p:val>
                                            <p:strVal val="#ppt_y"/>
                                          </p:val>
                                        </p:tav>
                                      </p:tavLst>
                                    </p:anim>
                                  </p:childTnLst>
                                </p:cTn>
                              </p:par>
                              <p:par>
                                <p:cTn id="41" presetID="30" presetClass="entr" presetSubtype="0" fill="hold" nodeType="withEffect">
                                  <p:stCondLst>
                                    <p:cond delay="0"/>
                                  </p:stCondLst>
                                  <p:childTnLst>
                                    <p:set>
                                      <p:cBhvr>
                                        <p:cTn id="42" dur="1" fill="hold">
                                          <p:stCondLst>
                                            <p:cond delay="0"/>
                                          </p:stCondLst>
                                        </p:cTn>
                                        <p:tgtEl>
                                          <p:spTgt spid="182"/>
                                        </p:tgtEl>
                                        <p:attrNameLst>
                                          <p:attrName>style.visibility</p:attrName>
                                        </p:attrNameLst>
                                      </p:cBhvr>
                                      <p:to>
                                        <p:strVal val="visible"/>
                                      </p:to>
                                    </p:set>
                                    <p:animEffect transition="in" filter="fade">
                                      <p:cBhvr>
                                        <p:cTn id="43" dur="800" decel="100000"/>
                                        <p:tgtEl>
                                          <p:spTgt spid="182"/>
                                        </p:tgtEl>
                                      </p:cBhvr>
                                    </p:animEffect>
                                    <p:anim calcmode="lin" valueType="num">
                                      <p:cBhvr>
                                        <p:cTn id="44" dur="800" decel="100000" fill="hold"/>
                                        <p:tgtEl>
                                          <p:spTgt spid="182"/>
                                        </p:tgtEl>
                                        <p:attrNameLst>
                                          <p:attrName>style.rotation</p:attrName>
                                        </p:attrNameLst>
                                      </p:cBhvr>
                                      <p:tavLst>
                                        <p:tav tm="0">
                                          <p:val>
                                            <p:fltVal val="-90"/>
                                          </p:val>
                                        </p:tav>
                                        <p:tav tm="100000">
                                          <p:val>
                                            <p:fltVal val="0"/>
                                          </p:val>
                                        </p:tav>
                                      </p:tavLst>
                                    </p:anim>
                                    <p:anim calcmode="lin" valueType="num">
                                      <p:cBhvr>
                                        <p:cTn id="45" dur="800" decel="100000" fill="hold"/>
                                        <p:tgtEl>
                                          <p:spTgt spid="182"/>
                                        </p:tgtEl>
                                        <p:attrNameLst>
                                          <p:attrName>ppt_x</p:attrName>
                                        </p:attrNameLst>
                                      </p:cBhvr>
                                      <p:tavLst>
                                        <p:tav tm="0">
                                          <p:val>
                                            <p:strVal val="#ppt_x+0.4"/>
                                          </p:val>
                                        </p:tav>
                                        <p:tav tm="100000">
                                          <p:val>
                                            <p:strVal val="#ppt_x-0.05"/>
                                          </p:val>
                                        </p:tav>
                                      </p:tavLst>
                                    </p:anim>
                                    <p:anim calcmode="lin" valueType="num">
                                      <p:cBhvr>
                                        <p:cTn id="46" dur="800" decel="100000" fill="hold"/>
                                        <p:tgtEl>
                                          <p:spTgt spid="182"/>
                                        </p:tgtEl>
                                        <p:attrNameLst>
                                          <p:attrName>ppt_y</p:attrName>
                                        </p:attrNameLst>
                                      </p:cBhvr>
                                      <p:tavLst>
                                        <p:tav tm="0">
                                          <p:val>
                                            <p:strVal val="#ppt_y-0.4"/>
                                          </p:val>
                                        </p:tav>
                                        <p:tav tm="100000">
                                          <p:val>
                                            <p:strVal val="#ppt_y+0.1"/>
                                          </p:val>
                                        </p:tav>
                                      </p:tavLst>
                                    </p:anim>
                                    <p:anim calcmode="lin" valueType="num">
                                      <p:cBhvr>
                                        <p:cTn id="47" dur="200" accel="100000" fill="hold">
                                          <p:stCondLst>
                                            <p:cond delay="800"/>
                                          </p:stCondLst>
                                        </p:cTn>
                                        <p:tgtEl>
                                          <p:spTgt spid="182"/>
                                        </p:tgtEl>
                                        <p:attrNameLst>
                                          <p:attrName>ppt_x</p:attrName>
                                        </p:attrNameLst>
                                      </p:cBhvr>
                                      <p:tavLst>
                                        <p:tav tm="0">
                                          <p:val>
                                            <p:strVal val="#ppt_x-0.05"/>
                                          </p:val>
                                        </p:tav>
                                        <p:tav tm="100000">
                                          <p:val>
                                            <p:strVal val="#ppt_x"/>
                                          </p:val>
                                        </p:tav>
                                      </p:tavLst>
                                    </p:anim>
                                    <p:anim calcmode="lin" valueType="num">
                                      <p:cBhvr>
                                        <p:cTn id="48" dur="200" accel="100000" fill="hold">
                                          <p:stCondLst>
                                            <p:cond delay="800"/>
                                          </p:stCondLst>
                                        </p:cTn>
                                        <p:tgtEl>
                                          <p:spTgt spid="182"/>
                                        </p:tgtEl>
                                        <p:attrNameLst>
                                          <p:attrName>ppt_y</p:attrName>
                                        </p:attrNameLst>
                                      </p:cBhvr>
                                      <p:tavLst>
                                        <p:tav tm="0">
                                          <p:val>
                                            <p:strVal val="#ppt_y+0.1"/>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16" presetClass="entr" presetSubtype="21" fill="hold" nodeType="clickEffect">
                                  <p:stCondLst>
                                    <p:cond delay="0"/>
                                  </p:stCondLst>
                                  <p:childTnLst>
                                    <p:set>
                                      <p:cBhvr>
                                        <p:cTn id="52" dur="1" fill="hold">
                                          <p:stCondLst>
                                            <p:cond delay="0"/>
                                          </p:stCondLst>
                                        </p:cTn>
                                        <p:tgtEl>
                                          <p:spTgt spid="223"/>
                                        </p:tgtEl>
                                        <p:attrNameLst>
                                          <p:attrName>style.visibility</p:attrName>
                                        </p:attrNameLst>
                                      </p:cBhvr>
                                      <p:to>
                                        <p:strVal val="visible"/>
                                      </p:to>
                                    </p:set>
                                    <p:animEffect transition="in" filter="barn(inVertical)">
                                      <p:cBhvr>
                                        <p:cTn id="53" dur="500"/>
                                        <p:tgtEl>
                                          <p:spTgt spid="223"/>
                                        </p:tgtEl>
                                      </p:cBhvr>
                                    </p:animEffect>
                                  </p:childTnLst>
                                </p:cTn>
                              </p:par>
                              <p:par>
                                <p:cTn id="54" presetID="16" presetClass="entr" presetSubtype="21" fill="hold" nodeType="withEffect">
                                  <p:stCondLst>
                                    <p:cond delay="0"/>
                                  </p:stCondLst>
                                  <p:childTnLst>
                                    <p:set>
                                      <p:cBhvr>
                                        <p:cTn id="55" dur="1" fill="hold">
                                          <p:stCondLst>
                                            <p:cond delay="0"/>
                                          </p:stCondLst>
                                        </p:cTn>
                                        <p:tgtEl>
                                          <p:spTgt spid="226"/>
                                        </p:tgtEl>
                                        <p:attrNameLst>
                                          <p:attrName>style.visibility</p:attrName>
                                        </p:attrNameLst>
                                      </p:cBhvr>
                                      <p:to>
                                        <p:strVal val="visible"/>
                                      </p:to>
                                    </p:set>
                                    <p:animEffect transition="in" filter="barn(inVertical)">
                                      <p:cBhvr>
                                        <p:cTn id="56" dur="500"/>
                                        <p:tgtEl>
                                          <p:spTgt spid="226"/>
                                        </p:tgtEl>
                                      </p:cBhvr>
                                    </p:animEffect>
                                  </p:childTnLst>
                                </p:cTn>
                              </p:par>
                              <p:par>
                                <p:cTn id="57" presetID="16" presetClass="entr" presetSubtype="21" fill="hold" nodeType="withEffect">
                                  <p:stCondLst>
                                    <p:cond delay="0"/>
                                  </p:stCondLst>
                                  <p:childTnLst>
                                    <p:set>
                                      <p:cBhvr>
                                        <p:cTn id="58" dur="1" fill="hold">
                                          <p:stCondLst>
                                            <p:cond delay="0"/>
                                          </p:stCondLst>
                                        </p:cTn>
                                        <p:tgtEl>
                                          <p:spTgt spid="220"/>
                                        </p:tgtEl>
                                        <p:attrNameLst>
                                          <p:attrName>style.visibility</p:attrName>
                                        </p:attrNameLst>
                                      </p:cBhvr>
                                      <p:to>
                                        <p:strVal val="visible"/>
                                      </p:to>
                                    </p:set>
                                    <p:animEffect transition="in" filter="barn(inVertical)">
                                      <p:cBhvr>
                                        <p:cTn id="59" dur="500"/>
                                        <p:tgtEl>
                                          <p:spTgt spid="220"/>
                                        </p:tgtEl>
                                      </p:cBhvr>
                                    </p:animEffect>
                                  </p:childTnLst>
                                </p:cTn>
                              </p:par>
                              <p:par>
                                <p:cTn id="60" presetID="16" presetClass="entr" presetSubtype="21" fill="hold" nodeType="withEffect">
                                  <p:stCondLst>
                                    <p:cond delay="0"/>
                                  </p:stCondLst>
                                  <p:childTnLst>
                                    <p:set>
                                      <p:cBhvr>
                                        <p:cTn id="61" dur="1" fill="hold">
                                          <p:stCondLst>
                                            <p:cond delay="0"/>
                                          </p:stCondLst>
                                        </p:cTn>
                                        <p:tgtEl>
                                          <p:spTgt spid="214"/>
                                        </p:tgtEl>
                                        <p:attrNameLst>
                                          <p:attrName>style.visibility</p:attrName>
                                        </p:attrNameLst>
                                      </p:cBhvr>
                                      <p:to>
                                        <p:strVal val="visible"/>
                                      </p:to>
                                    </p:set>
                                    <p:animEffect transition="in" filter="barn(inVertical)">
                                      <p:cBhvr>
                                        <p:cTn id="62" dur="500"/>
                                        <p:tgtEl>
                                          <p:spTgt spid="214"/>
                                        </p:tgtEl>
                                      </p:cBhvr>
                                    </p:animEffect>
                                  </p:childTnLst>
                                </p:cTn>
                              </p:par>
                              <p:par>
                                <p:cTn id="63" presetID="16" presetClass="entr" presetSubtype="21" fill="hold" nodeType="withEffect">
                                  <p:stCondLst>
                                    <p:cond delay="0"/>
                                  </p:stCondLst>
                                  <p:childTnLst>
                                    <p:set>
                                      <p:cBhvr>
                                        <p:cTn id="64" dur="1" fill="hold">
                                          <p:stCondLst>
                                            <p:cond delay="0"/>
                                          </p:stCondLst>
                                        </p:cTn>
                                        <p:tgtEl>
                                          <p:spTgt spid="211"/>
                                        </p:tgtEl>
                                        <p:attrNameLst>
                                          <p:attrName>style.visibility</p:attrName>
                                        </p:attrNameLst>
                                      </p:cBhvr>
                                      <p:to>
                                        <p:strVal val="visible"/>
                                      </p:to>
                                    </p:set>
                                    <p:animEffect transition="in" filter="barn(inVertical)">
                                      <p:cBhvr>
                                        <p:cTn id="65" dur="500"/>
                                        <p:tgtEl>
                                          <p:spTgt spid="211"/>
                                        </p:tgtEl>
                                      </p:cBhvr>
                                    </p:animEffect>
                                  </p:childTnLst>
                                </p:cTn>
                              </p:par>
                              <p:par>
                                <p:cTn id="66" presetID="16" presetClass="entr" presetSubtype="21" fill="hold" nodeType="withEffect">
                                  <p:stCondLst>
                                    <p:cond delay="0"/>
                                  </p:stCondLst>
                                  <p:childTnLst>
                                    <p:set>
                                      <p:cBhvr>
                                        <p:cTn id="67" dur="1" fill="hold">
                                          <p:stCondLst>
                                            <p:cond delay="0"/>
                                          </p:stCondLst>
                                        </p:cTn>
                                        <p:tgtEl>
                                          <p:spTgt spid="190"/>
                                        </p:tgtEl>
                                        <p:attrNameLst>
                                          <p:attrName>style.visibility</p:attrName>
                                        </p:attrNameLst>
                                      </p:cBhvr>
                                      <p:to>
                                        <p:strVal val="visible"/>
                                      </p:to>
                                    </p:set>
                                    <p:animEffect transition="in" filter="barn(inVertical)">
                                      <p:cBhvr>
                                        <p:cTn id="68" dur="500"/>
                                        <p:tgtEl>
                                          <p:spTgt spid="190"/>
                                        </p:tgtEl>
                                      </p:cBhvr>
                                    </p:animEffect>
                                  </p:childTnLst>
                                </p:cTn>
                              </p:par>
                              <p:par>
                                <p:cTn id="69" presetID="16" presetClass="entr" presetSubtype="21" fill="hold" nodeType="withEffect">
                                  <p:stCondLst>
                                    <p:cond delay="0"/>
                                  </p:stCondLst>
                                  <p:childTnLst>
                                    <p:set>
                                      <p:cBhvr>
                                        <p:cTn id="70" dur="1" fill="hold">
                                          <p:stCondLst>
                                            <p:cond delay="0"/>
                                          </p:stCondLst>
                                        </p:cTn>
                                        <p:tgtEl>
                                          <p:spTgt spid="206"/>
                                        </p:tgtEl>
                                        <p:attrNameLst>
                                          <p:attrName>style.visibility</p:attrName>
                                        </p:attrNameLst>
                                      </p:cBhvr>
                                      <p:to>
                                        <p:strVal val="visible"/>
                                      </p:to>
                                    </p:set>
                                    <p:animEffect transition="in" filter="barn(inVertical)">
                                      <p:cBhvr>
                                        <p:cTn id="71" dur="500"/>
                                        <p:tgtEl>
                                          <p:spTgt spid="206"/>
                                        </p:tgtEl>
                                      </p:cBhvr>
                                    </p:animEffect>
                                  </p:childTnLst>
                                </p:cTn>
                              </p:par>
                              <p:par>
                                <p:cTn id="72" presetID="16" presetClass="entr" presetSubtype="21" fill="hold" nodeType="withEffect">
                                  <p:stCondLst>
                                    <p:cond delay="0"/>
                                  </p:stCondLst>
                                  <p:childTnLst>
                                    <p:set>
                                      <p:cBhvr>
                                        <p:cTn id="73" dur="1" fill="hold">
                                          <p:stCondLst>
                                            <p:cond delay="0"/>
                                          </p:stCondLst>
                                        </p:cTn>
                                        <p:tgtEl>
                                          <p:spTgt spid="201"/>
                                        </p:tgtEl>
                                        <p:attrNameLst>
                                          <p:attrName>style.visibility</p:attrName>
                                        </p:attrNameLst>
                                      </p:cBhvr>
                                      <p:to>
                                        <p:strVal val="visible"/>
                                      </p:to>
                                    </p:set>
                                    <p:animEffect transition="in" filter="barn(inVertical)">
                                      <p:cBhvr>
                                        <p:cTn id="74" dur="500"/>
                                        <p:tgtEl>
                                          <p:spTgt spid="201"/>
                                        </p:tgtEl>
                                      </p:cBhvr>
                                    </p:animEffect>
                                  </p:childTnLst>
                                </p:cTn>
                              </p:par>
                              <p:par>
                                <p:cTn id="75" presetID="16" presetClass="entr" presetSubtype="21" fill="hold" nodeType="withEffect">
                                  <p:stCondLst>
                                    <p:cond delay="0"/>
                                  </p:stCondLst>
                                  <p:childTnLst>
                                    <p:set>
                                      <p:cBhvr>
                                        <p:cTn id="76" dur="1" fill="hold">
                                          <p:stCondLst>
                                            <p:cond delay="0"/>
                                          </p:stCondLst>
                                        </p:cTn>
                                        <p:tgtEl>
                                          <p:spTgt spid="191"/>
                                        </p:tgtEl>
                                        <p:attrNameLst>
                                          <p:attrName>style.visibility</p:attrName>
                                        </p:attrNameLst>
                                      </p:cBhvr>
                                      <p:to>
                                        <p:strVal val="visible"/>
                                      </p:to>
                                    </p:set>
                                    <p:animEffect transition="in" filter="barn(inVertical)">
                                      <p:cBhvr>
                                        <p:cTn id="77" dur="500"/>
                                        <p:tgtEl>
                                          <p:spTgt spid="191"/>
                                        </p:tgtEl>
                                      </p:cBhvr>
                                    </p:animEffect>
                                  </p:childTnLst>
                                </p:cTn>
                              </p:par>
                              <p:par>
                                <p:cTn id="78" presetID="16" presetClass="entr" presetSubtype="21" fill="hold" nodeType="withEffect">
                                  <p:stCondLst>
                                    <p:cond delay="0"/>
                                  </p:stCondLst>
                                  <p:childTnLst>
                                    <p:set>
                                      <p:cBhvr>
                                        <p:cTn id="79" dur="1" fill="hold">
                                          <p:stCondLst>
                                            <p:cond delay="0"/>
                                          </p:stCondLst>
                                        </p:cTn>
                                        <p:tgtEl>
                                          <p:spTgt spid="196"/>
                                        </p:tgtEl>
                                        <p:attrNameLst>
                                          <p:attrName>style.visibility</p:attrName>
                                        </p:attrNameLst>
                                      </p:cBhvr>
                                      <p:to>
                                        <p:strVal val="visible"/>
                                      </p:to>
                                    </p:set>
                                    <p:animEffect transition="in" filter="barn(inVertical)">
                                      <p:cBhvr>
                                        <p:cTn id="80" dur="500"/>
                                        <p:tgtEl>
                                          <p:spTgt spid="1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95" name="弧形 394"/>
          <p:cNvSpPr/>
          <p:nvPr/>
        </p:nvSpPr>
        <p:spPr>
          <a:xfrm rot="16200000">
            <a:off x="3776789" y="1882117"/>
            <a:ext cx="4638424" cy="4638424"/>
          </a:xfrm>
          <a:prstGeom prst="arc">
            <a:avLst>
              <a:gd name="adj1" fmla="val 16200000"/>
              <a:gd name="adj2" fmla="val 5383150"/>
            </a:avLst>
          </a:prstGeom>
          <a:ln w="22225">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sp>
        <p:nvSpPr>
          <p:cNvPr id="3" name="灯片编号占位符 2"/>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fld id="{857B18ED-D931-45F4-8873-1BEDAB4DC03E}" type="slidenum">
              <a:rPr kumimoji="0" lang="en-US" sz="1400" b="0" i="0" u="none" strike="noStrike" kern="1200" cap="none" spc="0" normalizeH="0" baseline="0" noProof="0" smtClean="0">
                <a:ln>
                  <a:noFill/>
                </a:ln>
                <a:solidFill>
                  <a:prstClr val="black">
                    <a:lumMod val="50000"/>
                    <a:lumOff val="50000"/>
                  </a:prstClr>
                </a:solidFill>
                <a:effectLst/>
                <a:uLnTx/>
                <a:uFillTx/>
                <a:latin typeface="Impact" panose="020B0806030902050204" pitchFamily="34" charset="0"/>
              </a:rPr>
              <a:t>39</a:t>
            </a:fld>
            <a:endParaRPr kumimoji="0" lang="en-US" sz="1400" b="0" i="0" u="none" strike="noStrike" kern="1200" cap="none" spc="0" normalizeH="0" baseline="0" noProof="0" dirty="0">
              <a:ln>
                <a:noFill/>
              </a:ln>
              <a:solidFill>
                <a:prstClr val="black">
                  <a:lumMod val="50000"/>
                  <a:lumOff val="50000"/>
                </a:prstClr>
              </a:solidFill>
              <a:effectLst/>
              <a:uLnTx/>
              <a:uFillTx/>
              <a:latin typeface="Impact" panose="020B0806030902050204" pitchFamily="34" charset="0"/>
            </a:endParaRPr>
          </a:p>
        </p:txBody>
      </p:sp>
      <p:sp>
        <p:nvSpPr>
          <p:cNvPr id="4" name="标题 3"/>
          <p:cNvSpPr>
            <a:spLocks noGrp="1"/>
          </p:cNvSpPr>
          <p:nvPr>
            <p:ph type="title"/>
          </p:nvPr>
        </p:nvSpPr>
        <p:spPr>
          <a:xfrm>
            <a:off x="-226494" y="85562"/>
            <a:ext cx="3050788" cy="546975"/>
          </a:xfrm>
        </p:spPr>
        <p:txBody>
          <a:bodyPr/>
          <a:lstStyle/>
          <a:p>
            <a:r>
              <a:rPr lang="zh-CN" altLang="en-US" dirty="0"/>
              <a:t>灯泡系列发散关系图表</a:t>
            </a:r>
          </a:p>
        </p:txBody>
      </p:sp>
      <p:grpSp>
        <p:nvGrpSpPr>
          <p:cNvPr id="121" name="组合 120"/>
          <p:cNvGrpSpPr/>
          <p:nvPr/>
        </p:nvGrpSpPr>
        <p:grpSpPr>
          <a:xfrm>
            <a:off x="5041899" y="2539272"/>
            <a:ext cx="2108202" cy="3504362"/>
            <a:chOff x="5361214" y="2417352"/>
            <a:chExt cx="2108202" cy="3504362"/>
          </a:xfrm>
        </p:grpSpPr>
        <p:sp>
          <p:nvSpPr>
            <p:cNvPr id="12" name="任意多边形 11"/>
            <p:cNvSpPr/>
            <p:nvPr/>
          </p:nvSpPr>
          <p:spPr bwMode="auto">
            <a:xfrm flipH="1">
              <a:off x="5361214" y="2417352"/>
              <a:ext cx="2108202" cy="3504362"/>
            </a:xfrm>
            <a:custGeom>
              <a:avLst/>
              <a:gdLst>
                <a:gd name="connsiteX0" fmla="*/ 479425 w 958850"/>
                <a:gd name="connsiteY0" fmla="*/ 0 h 1593850"/>
                <a:gd name="connsiteX1" fmla="*/ 0 w 958850"/>
                <a:gd name="connsiteY1" fmla="*/ 472112 h 1593850"/>
                <a:gd name="connsiteX2" fmla="*/ 65202 w 958850"/>
                <a:gd name="connsiteY2" fmla="*/ 706280 h 1593850"/>
                <a:gd name="connsiteX3" fmla="*/ 134239 w 958850"/>
                <a:gd name="connsiteY3" fmla="*/ 846025 h 1593850"/>
                <a:gd name="connsiteX4" fmla="*/ 210947 w 958850"/>
                <a:gd name="connsiteY4" fmla="*/ 1019762 h 1593850"/>
                <a:gd name="connsiteX5" fmla="*/ 222453 w 958850"/>
                <a:gd name="connsiteY5" fmla="*/ 1099077 h 1593850"/>
                <a:gd name="connsiteX6" fmla="*/ 268478 w 958850"/>
                <a:gd name="connsiteY6" fmla="*/ 1182169 h 1593850"/>
                <a:gd name="connsiteX7" fmla="*/ 268478 w 958850"/>
                <a:gd name="connsiteY7" fmla="*/ 1242599 h 1593850"/>
                <a:gd name="connsiteX8" fmla="*/ 287655 w 958850"/>
                <a:gd name="connsiteY8" fmla="*/ 1261483 h 1593850"/>
                <a:gd name="connsiteX9" fmla="*/ 283820 w 958850"/>
                <a:gd name="connsiteY9" fmla="*/ 1272814 h 1593850"/>
                <a:gd name="connsiteX10" fmla="*/ 268478 w 958850"/>
                <a:gd name="connsiteY10" fmla="*/ 1276591 h 1593850"/>
                <a:gd name="connsiteX11" fmla="*/ 264643 w 958850"/>
                <a:gd name="connsiteY11" fmla="*/ 1291699 h 1593850"/>
                <a:gd name="connsiteX12" fmla="*/ 268478 w 958850"/>
                <a:gd name="connsiteY12" fmla="*/ 1303029 h 1593850"/>
                <a:gd name="connsiteX13" fmla="*/ 283820 w 958850"/>
                <a:gd name="connsiteY13" fmla="*/ 1306806 h 1593850"/>
                <a:gd name="connsiteX14" fmla="*/ 287655 w 958850"/>
                <a:gd name="connsiteY14" fmla="*/ 1318137 h 1593850"/>
                <a:gd name="connsiteX15" fmla="*/ 283820 w 958850"/>
                <a:gd name="connsiteY15" fmla="*/ 1333244 h 1593850"/>
                <a:gd name="connsiteX16" fmla="*/ 264643 w 958850"/>
                <a:gd name="connsiteY16" fmla="*/ 1348352 h 1593850"/>
                <a:gd name="connsiteX17" fmla="*/ 268478 w 958850"/>
                <a:gd name="connsiteY17" fmla="*/ 1359683 h 1593850"/>
                <a:gd name="connsiteX18" fmla="*/ 283820 w 958850"/>
                <a:gd name="connsiteY18" fmla="*/ 1367236 h 1593850"/>
                <a:gd name="connsiteX19" fmla="*/ 287655 w 958850"/>
                <a:gd name="connsiteY19" fmla="*/ 1378567 h 1593850"/>
                <a:gd name="connsiteX20" fmla="*/ 283820 w 958850"/>
                <a:gd name="connsiteY20" fmla="*/ 1389898 h 1593850"/>
                <a:gd name="connsiteX21" fmla="*/ 264643 w 958850"/>
                <a:gd name="connsiteY21" fmla="*/ 1408782 h 1593850"/>
                <a:gd name="connsiteX22" fmla="*/ 283820 w 958850"/>
                <a:gd name="connsiteY22" fmla="*/ 1423890 h 1593850"/>
                <a:gd name="connsiteX23" fmla="*/ 287655 w 958850"/>
                <a:gd name="connsiteY23" fmla="*/ 1435221 h 1593850"/>
                <a:gd name="connsiteX24" fmla="*/ 268478 w 958850"/>
                <a:gd name="connsiteY24" fmla="*/ 1454105 h 1593850"/>
                <a:gd name="connsiteX25" fmla="*/ 268478 w 958850"/>
                <a:gd name="connsiteY25" fmla="*/ 1457882 h 1593850"/>
                <a:gd name="connsiteX26" fmla="*/ 402717 w 958850"/>
                <a:gd name="connsiteY26" fmla="*/ 1574966 h 1593850"/>
                <a:gd name="connsiteX27" fmla="*/ 479425 w 958850"/>
                <a:gd name="connsiteY27" fmla="*/ 1593850 h 1593850"/>
                <a:gd name="connsiteX28" fmla="*/ 556133 w 958850"/>
                <a:gd name="connsiteY28" fmla="*/ 1574966 h 1593850"/>
                <a:gd name="connsiteX29" fmla="*/ 690372 w 958850"/>
                <a:gd name="connsiteY29" fmla="*/ 1457882 h 1593850"/>
                <a:gd name="connsiteX30" fmla="*/ 690372 w 958850"/>
                <a:gd name="connsiteY30" fmla="*/ 1454105 h 1593850"/>
                <a:gd name="connsiteX31" fmla="*/ 671195 w 958850"/>
                <a:gd name="connsiteY31" fmla="*/ 1435221 h 1593850"/>
                <a:gd name="connsiteX32" fmla="*/ 675031 w 958850"/>
                <a:gd name="connsiteY32" fmla="*/ 1423890 h 1593850"/>
                <a:gd name="connsiteX33" fmla="*/ 694208 w 958850"/>
                <a:gd name="connsiteY33" fmla="*/ 1408782 h 1593850"/>
                <a:gd name="connsiteX34" fmla="*/ 675031 w 958850"/>
                <a:gd name="connsiteY34" fmla="*/ 1389898 h 1593850"/>
                <a:gd name="connsiteX35" fmla="*/ 671195 w 958850"/>
                <a:gd name="connsiteY35" fmla="*/ 1378567 h 1593850"/>
                <a:gd name="connsiteX36" fmla="*/ 675031 w 958850"/>
                <a:gd name="connsiteY36" fmla="*/ 1367236 h 1593850"/>
                <a:gd name="connsiteX37" fmla="*/ 690372 w 958850"/>
                <a:gd name="connsiteY37" fmla="*/ 1359683 h 1593850"/>
                <a:gd name="connsiteX38" fmla="*/ 694208 w 958850"/>
                <a:gd name="connsiteY38" fmla="*/ 1348352 h 1593850"/>
                <a:gd name="connsiteX39" fmla="*/ 675031 w 958850"/>
                <a:gd name="connsiteY39" fmla="*/ 1333244 h 1593850"/>
                <a:gd name="connsiteX40" fmla="*/ 671195 w 958850"/>
                <a:gd name="connsiteY40" fmla="*/ 1318137 h 1593850"/>
                <a:gd name="connsiteX41" fmla="*/ 675031 w 958850"/>
                <a:gd name="connsiteY41" fmla="*/ 1306806 h 1593850"/>
                <a:gd name="connsiteX42" fmla="*/ 690372 w 958850"/>
                <a:gd name="connsiteY42" fmla="*/ 1303029 h 1593850"/>
                <a:gd name="connsiteX43" fmla="*/ 694208 w 958850"/>
                <a:gd name="connsiteY43" fmla="*/ 1291699 h 1593850"/>
                <a:gd name="connsiteX44" fmla="*/ 690372 w 958850"/>
                <a:gd name="connsiteY44" fmla="*/ 1276591 h 1593850"/>
                <a:gd name="connsiteX45" fmla="*/ 675031 w 958850"/>
                <a:gd name="connsiteY45" fmla="*/ 1272814 h 1593850"/>
                <a:gd name="connsiteX46" fmla="*/ 671195 w 958850"/>
                <a:gd name="connsiteY46" fmla="*/ 1261483 h 1593850"/>
                <a:gd name="connsiteX47" fmla="*/ 690372 w 958850"/>
                <a:gd name="connsiteY47" fmla="*/ 1242599 h 1593850"/>
                <a:gd name="connsiteX48" fmla="*/ 690372 w 958850"/>
                <a:gd name="connsiteY48" fmla="*/ 1182169 h 1593850"/>
                <a:gd name="connsiteX49" fmla="*/ 736397 w 958850"/>
                <a:gd name="connsiteY49" fmla="*/ 1099077 h 1593850"/>
                <a:gd name="connsiteX50" fmla="*/ 747903 w 958850"/>
                <a:gd name="connsiteY50" fmla="*/ 1019762 h 1593850"/>
                <a:gd name="connsiteX51" fmla="*/ 824611 w 958850"/>
                <a:gd name="connsiteY51" fmla="*/ 846025 h 1593850"/>
                <a:gd name="connsiteX52" fmla="*/ 893648 w 958850"/>
                <a:gd name="connsiteY52" fmla="*/ 706280 h 1593850"/>
                <a:gd name="connsiteX53" fmla="*/ 958850 w 958850"/>
                <a:gd name="connsiteY53" fmla="*/ 472112 h 1593850"/>
                <a:gd name="connsiteX54" fmla="*/ 479425 w 958850"/>
                <a:gd name="connsiteY54" fmla="*/ 0 h 1593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958850" h="1593850">
                  <a:moveTo>
                    <a:pt x="479425" y="0"/>
                  </a:moveTo>
                  <a:cubicBezTo>
                    <a:pt x="214783" y="0"/>
                    <a:pt x="0" y="211506"/>
                    <a:pt x="0" y="472112"/>
                  </a:cubicBezTo>
                  <a:cubicBezTo>
                    <a:pt x="0" y="555204"/>
                    <a:pt x="23013" y="638296"/>
                    <a:pt x="65202" y="706280"/>
                  </a:cubicBezTo>
                  <a:cubicBezTo>
                    <a:pt x="88214" y="751602"/>
                    <a:pt x="122733" y="823363"/>
                    <a:pt x="134239" y="846025"/>
                  </a:cubicBezTo>
                  <a:cubicBezTo>
                    <a:pt x="153416" y="872463"/>
                    <a:pt x="214783" y="974439"/>
                    <a:pt x="210947" y="1019762"/>
                  </a:cubicBezTo>
                  <a:cubicBezTo>
                    <a:pt x="214783" y="1065085"/>
                    <a:pt x="222453" y="1099077"/>
                    <a:pt x="222453" y="1099077"/>
                  </a:cubicBezTo>
                  <a:cubicBezTo>
                    <a:pt x="222453" y="1099077"/>
                    <a:pt x="237795" y="1159507"/>
                    <a:pt x="268478" y="1182169"/>
                  </a:cubicBezTo>
                  <a:cubicBezTo>
                    <a:pt x="268478" y="1242599"/>
                    <a:pt x="268478" y="1242599"/>
                    <a:pt x="268478" y="1242599"/>
                  </a:cubicBezTo>
                  <a:cubicBezTo>
                    <a:pt x="279984" y="1242599"/>
                    <a:pt x="287655" y="1250153"/>
                    <a:pt x="287655" y="1261483"/>
                  </a:cubicBezTo>
                  <a:cubicBezTo>
                    <a:pt x="287655" y="1265260"/>
                    <a:pt x="283820" y="1269037"/>
                    <a:pt x="283820" y="1272814"/>
                  </a:cubicBezTo>
                  <a:cubicBezTo>
                    <a:pt x="276149" y="1272814"/>
                    <a:pt x="272314" y="1276591"/>
                    <a:pt x="268478" y="1276591"/>
                  </a:cubicBezTo>
                  <a:cubicBezTo>
                    <a:pt x="264643" y="1280368"/>
                    <a:pt x="264643" y="1284145"/>
                    <a:pt x="264643" y="1291699"/>
                  </a:cubicBezTo>
                  <a:cubicBezTo>
                    <a:pt x="264643" y="1295475"/>
                    <a:pt x="264643" y="1299252"/>
                    <a:pt x="268478" y="1303029"/>
                  </a:cubicBezTo>
                  <a:cubicBezTo>
                    <a:pt x="272314" y="1306806"/>
                    <a:pt x="276149" y="1306806"/>
                    <a:pt x="283820" y="1306806"/>
                  </a:cubicBezTo>
                  <a:cubicBezTo>
                    <a:pt x="283820" y="1310583"/>
                    <a:pt x="287655" y="1314360"/>
                    <a:pt x="287655" y="1318137"/>
                  </a:cubicBezTo>
                  <a:cubicBezTo>
                    <a:pt x="287655" y="1325691"/>
                    <a:pt x="283820" y="1329467"/>
                    <a:pt x="283820" y="1333244"/>
                  </a:cubicBezTo>
                  <a:cubicBezTo>
                    <a:pt x="272314" y="1333244"/>
                    <a:pt x="264643" y="1340798"/>
                    <a:pt x="264643" y="1348352"/>
                  </a:cubicBezTo>
                  <a:cubicBezTo>
                    <a:pt x="264643" y="1352129"/>
                    <a:pt x="264643" y="1359683"/>
                    <a:pt x="268478" y="1359683"/>
                  </a:cubicBezTo>
                  <a:cubicBezTo>
                    <a:pt x="272314" y="1363460"/>
                    <a:pt x="276149" y="1367236"/>
                    <a:pt x="283820" y="1367236"/>
                  </a:cubicBezTo>
                  <a:cubicBezTo>
                    <a:pt x="283820" y="1367236"/>
                    <a:pt x="287655" y="1374790"/>
                    <a:pt x="287655" y="1378567"/>
                  </a:cubicBezTo>
                  <a:cubicBezTo>
                    <a:pt x="287655" y="1382344"/>
                    <a:pt x="283820" y="1386121"/>
                    <a:pt x="283820" y="1389898"/>
                  </a:cubicBezTo>
                  <a:cubicBezTo>
                    <a:pt x="272314" y="1389898"/>
                    <a:pt x="264643" y="1397452"/>
                    <a:pt x="264643" y="1408782"/>
                  </a:cubicBezTo>
                  <a:cubicBezTo>
                    <a:pt x="264643" y="1416336"/>
                    <a:pt x="272314" y="1423890"/>
                    <a:pt x="283820" y="1423890"/>
                  </a:cubicBezTo>
                  <a:cubicBezTo>
                    <a:pt x="283820" y="1427667"/>
                    <a:pt x="287655" y="1431444"/>
                    <a:pt x="287655" y="1435221"/>
                  </a:cubicBezTo>
                  <a:cubicBezTo>
                    <a:pt x="287655" y="1446551"/>
                    <a:pt x="279984" y="1454105"/>
                    <a:pt x="268478" y="1454105"/>
                  </a:cubicBezTo>
                  <a:cubicBezTo>
                    <a:pt x="268478" y="1457882"/>
                    <a:pt x="268478" y="1457882"/>
                    <a:pt x="268478" y="1457882"/>
                  </a:cubicBezTo>
                  <a:cubicBezTo>
                    <a:pt x="402717" y="1574966"/>
                    <a:pt x="402717" y="1574966"/>
                    <a:pt x="402717" y="1574966"/>
                  </a:cubicBezTo>
                  <a:cubicBezTo>
                    <a:pt x="406553" y="1586296"/>
                    <a:pt x="441071" y="1593850"/>
                    <a:pt x="479425" y="1593850"/>
                  </a:cubicBezTo>
                  <a:cubicBezTo>
                    <a:pt x="517779" y="1593850"/>
                    <a:pt x="552298" y="1586296"/>
                    <a:pt x="556133" y="1574966"/>
                  </a:cubicBezTo>
                  <a:cubicBezTo>
                    <a:pt x="556133" y="1574966"/>
                    <a:pt x="556133" y="1574966"/>
                    <a:pt x="690372" y="1457882"/>
                  </a:cubicBezTo>
                  <a:cubicBezTo>
                    <a:pt x="690372" y="1457882"/>
                    <a:pt x="690372" y="1457882"/>
                    <a:pt x="690372" y="1454105"/>
                  </a:cubicBezTo>
                  <a:cubicBezTo>
                    <a:pt x="678866" y="1454105"/>
                    <a:pt x="671195" y="1446551"/>
                    <a:pt x="671195" y="1435221"/>
                  </a:cubicBezTo>
                  <a:cubicBezTo>
                    <a:pt x="671195" y="1431444"/>
                    <a:pt x="675031" y="1427667"/>
                    <a:pt x="675031" y="1423890"/>
                  </a:cubicBezTo>
                  <a:cubicBezTo>
                    <a:pt x="686537" y="1423890"/>
                    <a:pt x="694208" y="1416336"/>
                    <a:pt x="694208" y="1408782"/>
                  </a:cubicBezTo>
                  <a:cubicBezTo>
                    <a:pt x="694208" y="1397452"/>
                    <a:pt x="686537" y="1389898"/>
                    <a:pt x="675031" y="1389898"/>
                  </a:cubicBezTo>
                  <a:cubicBezTo>
                    <a:pt x="675031" y="1386121"/>
                    <a:pt x="671195" y="1382344"/>
                    <a:pt x="671195" y="1378567"/>
                  </a:cubicBezTo>
                  <a:cubicBezTo>
                    <a:pt x="671195" y="1374790"/>
                    <a:pt x="675031" y="1367236"/>
                    <a:pt x="675031" y="1367236"/>
                  </a:cubicBezTo>
                  <a:cubicBezTo>
                    <a:pt x="682701" y="1367236"/>
                    <a:pt x="686537" y="1363460"/>
                    <a:pt x="690372" y="1359683"/>
                  </a:cubicBezTo>
                  <a:cubicBezTo>
                    <a:pt x="694208" y="1359683"/>
                    <a:pt x="694208" y="1352129"/>
                    <a:pt x="694208" y="1348352"/>
                  </a:cubicBezTo>
                  <a:cubicBezTo>
                    <a:pt x="694208" y="1340798"/>
                    <a:pt x="686537" y="1333244"/>
                    <a:pt x="675031" y="1333244"/>
                  </a:cubicBezTo>
                  <a:cubicBezTo>
                    <a:pt x="675031" y="1329467"/>
                    <a:pt x="671195" y="1325691"/>
                    <a:pt x="671195" y="1318137"/>
                  </a:cubicBezTo>
                  <a:cubicBezTo>
                    <a:pt x="671195" y="1314360"/>
                    <a:pt x="675031" y="1310583"/>
                    <a:pt x="675031" y="1306806"/>
                  </a:cubicBezTo>
                  <a:cubicBezTo>
                    <a:pt x="682701" y="1306806"/>
                    <a:pt x="686537" y="1306806"/>
                    <a:pt x="690372" y="1303029"/>
                  </a:cubicBezTo>
                  <a:cubicBezTo>
                    <a:pt x="694208" y="1299252"/>
                    <a:pt x="694208" y="1295475"/>
                    <a:pt x="694208" y="1291699"/>
                  </a:cubicBezTo>
                  <a:cubicBezTo>
                    <a:pt x="694208" y="1284145"/>
                    <a:pt x="694208" y="1280368"/>
                    <a:pt x="690372" y="1276591"/>
                  </a:cubicBezTo>
                  <a:cubicBezTo>
                    <a:pt x="686537" y="1276591"/>
                    <a:pt x="682701" y="1272814"/>
                    <a:pt x="675031" y="1272814"/>
                  </a:cubicBezTo>
                  <a:cubicBezTo>
                    <a:pt x="675031" y="1269037"/>
                    <a:pt x="671195" y="1265260"/>
                    <a:pt x="671195" y="1261483"/>
                  </a:cubicBezTo>
                  <a:cubicBezTo>
                    <a:pt x="671195" y="1250153"/>
                    <a:pt x="678866" y="1242599"/>
                    <a:pt x="690372" y="1242599"/>
                  </a:cubicBezTo>
                  <a:cubicBezTo>
                    <a:pt x="690372" y="1242599"/>
                    <a:pt x="690372" y="1242599"/>
                    <a:pt x="690372" y="1182169"/>
                  </a:cubicBezTo>
                  <a:cubicBezTo>
                    <a:pt x="721055" y="1159507"/>
                    <a:pt x="736397" y="1099077"/>
                    <a:pt x="736397" y="1099077"/>
                  </a:cubicBezTo>
                  <a:cubicBezTo>
                    <a:pt x="736397" y="1099077"/>
                    <a:pt x="744068" y="1065085"/>
                    <a:pt x="747903" y="1019762"/>
                  </a:cubicBezTo>
                  <a:cubicBezTo>
                    <a:pt x="744068" y="974439"/>
                    <a:pt x="805434" y="872463"/>
                    <a:pt x="824611" y="846025"/>
                  </a:cubicBezTo>
                  <a:cubicBezTo>
                    <a:pt x="836117" y="823363"/>
                    <a:pt x="870636" y="751602"/>
                    <a:pt x="893648" y="706280"/>
                  </a:cubicBezTo>
                  <a:cubicBezTo>
                    <a:pt x="935838" y="638296"/>
                    <a:pt x="958850" y="555204"/>
                    <a:pt x="958850" y="472112"/>
                  </a:cubicBezTo>
                  <a:cubicBezTo>
                    <a:pt x="958850" y="211506"/>
                    <a:pt x="744068" y="0"/>
                    <a:pt x="479425" y="0"/>
                  </a:cubicBezTo>
                  <a:close/>
                </a:path>
              </a:pathLst>
            </a:custGeom>
            <a:gradFill flip="none" rotWithShape="1">
              <a:gsLst>
                <a:gs pos="50000">
                  <a:srgbClr val="FFFFFF"/>
                </a:gs>
                <a:gs pos="50000">
                  <a:srgbClr val="F7F7F7"/>
                </a:gs>
              </a:gsLst>
              <a:lin ang="0" scaled="0"/>
              <a:tileRect/>
            </a:gradFill>
            <a:ln w="19050">
              <a:gradFill flip="none" rotWithShape="1">
                <a:gsLst>
                  <a:gs pos="0">
                    <a:schemeClr val="bg1"/>
                  </a:gs>
                  <a:gs pos="100000">
                    <a:schemeClr val="bg1">
                      <a:lumMod val="95000"/>
                    </a:schemeClr>
                  </a:gs>
                </a:gsLst>
                <a:lin ang="8100000" scaled="0"/>
                <a:tileRect/>
              </a:gradFill>
            </a:ln>
            <a:effectLst>
              <a:outerShdw blurRad="127000" dist="63500" dir="2700000" algn="tl" rotWithShape="0">
                <a:prstClr val="black">
                  <a:alpha val="30000"/>
                </a:prstClr>
              </a:outerShdw>
            </a:effectLst>
          </p:spPr>
          <p:txBody>
            <a:bodyPr vert="horz" wrap="square" lIns="91440" tIns="45720" rIns="91440" bIns="45720" numCol="1" anchor="t" anchorCtr="0" compatLnSpc="1">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grpSp>
          <p:nvGrpSpPr>
            <p:cNvPr id="120" name="组合 119"/>
            <p:cNvGrpSpPr/>
            <p:nvPr/>
          </p:nvGrpSpPr>
          <p:grpSpPr>
            <a:xfrm>
              <a:off x="5511664" y="2552632"/>
              <a:ext cx="1807793" cy="1803536"/>
              <a:chOff x="5530714" y="2590732"/>
              <a:chExt cx="1807793" cy="1803536"/>
            </a:xfrm>
          </p:grpSpPr>
          <p:sp>
            <p:nvSpPr>
              <p:cNvPr id="118" name="椭圆 117"/>
              <p:cNvSpPr/>
              <p:nvPr/>
            </p:nvSpPr>
            <p:spPr>
              <a:xfrm>
                <a:off x="5530714" y="2590732"/>
                <a:ext cx="1803536" cy="1803536"/>
              </a:xfrm>
              <a:prstGeom prst="ellipse">
                <a:avLst/>
              </a:prstGeom>
              <a:gradFill>
                <a:gsLst>
                  <a:gs pos="50000">
                    <a:srgbClr val="01ACBE"/>
                  </a:gs>
                  <a:gs pos="50000">
                    <a:srgbClr val="01CCE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nvGrpSpPr>
              <p:cNvPr id="15" name="Group 8"/>
              <p:cNvGrpSpPr>
                <a:grpSpLocks noChangeAspect="1"/>
              </p:cNvGrpSpPr>
              <p:nvPr/>
            </p:nvGrpSpPr>
            <p:grpSpPr bwMode="auto">
              <a:xfrm>
                <a:off x="5629372" y="2605936"/>
                <a:ext cx="1663346" cy="1602306"/>
                <a:chOff x="3436" y="1468"/>
                <a:chExt cx="872" cy="840"/>
              </a:xfrm>
              <a:solidFill>
                <a:schemeClr val="bg1"/>
              </a:solidFill>
            </p:grpSpPr>
            <p:sp>
              <p:nvSpPr>
                <p:cNvPr id="17" name="Freeform 9"/>
                <p:cNvSpPr/>
                <p:nvPr/>
              </p:nvSpPr>
              <p:spPr bwMode="auto">
                <a:xfrm>
                  <a:off x="3978" y="1498"/>
                  <a:ext cx="18" cy="14"/>
                </a:xfrm>
                <a:custGeom>
                  <a:avLst/>
                  <a:gdLst>
                    <a:gd name="T0" fmla="*/ 1 w 4"/>
                    <a:gd name="T1" fmla="*/ 3 h 3"/>
                    <a:gd name="T2" fmla="*/ 0 w 4"/>
                    <a:gd name="T3" fmla="*/ 2 h 3"/>
                    <a:gd name="T4" fmla="*/ 0 w 4"/>
                    <a:gd name="T5" fmla="*/ 2 h 3"/>
                    <a:gd name="T6" fmla="*/ 0 w 4"/>
                    <a:gd name="T7" fmla="*/ 2 h 3"/>
                    <a:gd name="T8" fmla="*/ 0 w 4"/>
                    <a:gd name="T9" fmla="*/ 0 h 3"/>
                    <a:gd name="T10" fmla="*/ 3 w 4"/>
                    <a:gd name="T11" fmla="*/ 0 h 3"/>
                    <a:gd name="T12" fmla="*/ 3 w 4"/>
                    <a:gd name="T13" fmla="*/ 0 h 3"/>
                    <a:gd name="T14" fmla="*/ 3 w 4"/>
                    <a:gd name="T15" fmla="*/ 1 h 3"/>
                    <a:gd name="T16" fmla="*/ 3 w 4"/>
                    <a:gd name="T17" fmla="*/ 1 h 3"/>
                    <a:gd name="T18" fmla="*/ 4 w 4"/>
                    <a:gd name="T19" fmla="*/ 2 h 3"/>
                    <a:gd name="T20" fmla="*/ 4 w 4"/>
                    <a:gd name="T21" fmla="*/ 2 h 3"/>
                    <a:gd name="T22" fmla="*/ 4 w 4"/>
                    <a:gd name="T23" fmla="*/ 3 h 3"/>
                    <a:gd name="T24" fmla="*/ 3 w 4"/>
                    <a:gd name="T25" fmla="*/ 3 h 3"/>
                    <a:gd name="T26" fmla="*/ 1 w 4"/>
                    <a:gd name="T27" fmla="*/ 3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 h="3">
                      <a:moveTo>
                        <a:pt x="1" y="3"/>
                      </a:moveTo>
                      <a:cubicBezTo>
                        <a:pt x="1" y="3"/>
                        <a:pt x="0" y="3"/>
                        <a:pt x="0" y="2"/>
                      </a:cubicBezTo>
                      <a:cubicBezTo>
                        <a:pt x="0" y="2"/>
                        <a:pt x="0" y="2"/>
                        <a:pt x="0" y="2"/>
                      </a:cubicBezTo>
                      <a:cubicBezTo>
                        <a:pt x="0" y="2"/>
                        <a:pt x="0" y="2"/>
                        <a:pt x="0" y="2"/>
                      </a:cubicBezTo>
                      <a:cubicBezTo>
                        <a:pt x="0" y="0"/>
                        <a:pt x="0" y="0"/>
                        <a:pt x="0" y="0"/>
                      </a:cubicBezTo>
                      <a:cubicBezTo>
                        <a:pt x="3" y="0"/>
                        <a:pt x="3" y="0"/>
                        <a:pt x="3" y="0"/>
                      </a:cubicBezTo>
                      <a:cubicBezTo>
                        <a:pt x="3" y="0"/>
                        <a:pt x="3" y="0"/>
                        <a:pt x="3" y="0"/>
                      </a:cubicBezTo>
                      <a:cubicBezTo>
                        <a:pt x="3" y="0"/>
                        <a:pt x="3" y="0"/>
                        <a:pt x="3" y="1"/>
                      </a:cubicBezTo>
                      <a:cubicBezTo>
                        <a:pt x="3" y="1"/>
                        <a:pt x="3" y="1"/>
                        <a:pt x="3" y="1"/>
                      </a:cubicBezTo>
                      <a:cubicBezTo>
                        <a:pt x="4" y="1"/>
                        <a:pt x="4" y="1"/>
                        <a:pt x="4" y="2"/>
                      </a:cubicBezTo>
                      <a:cubicBezTo>
                        <a:pt x="4" y="2"/>
                        <a:pt x="4" y="2"/>
                        <a:pt x="4" y="2"/>
                      </a:cubicBezTo>
                      <a:cubicBezTo>
                        <a:pt x="4" y="3"/>
                        <a:pt x="4" y="3"/>
                        <a:pt x="4" y="3"/>
                      </a:cubicBezTo>
                      <a:cubicBezTo>
                        <a:pt x="3" y="3"/>
                        <a:pt x="3" y="3"/>
                        <a:pt x="3" y="3"/>
                      </a:cubicBezTo>
                      <a:lnTo>
                        <a:pt x="1"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18" name="Freeform 10"/>
                <p:cNvSpPr/>
                <p:nvPr/>
              </p:nvSpPr>
              <p:spPr bwMode="auto">
                <a:xfrm>
                  <a:off x="3978" y="1503"/>
                  <a:ext cx="40" cy="40"/>
                </a:xfrm>
                <a:custGeom>
                  <a:avLst/>
                  <a:gdLst>
                    <a:gd name="T0" fmla="*/ 5 w 9"/>
                    <a:gd name="T1" fmla="*/ 9 h 9"/>
                    <a:gd name="T2" fmla="*/ 4 w 9"/>
                    <a:gd name="T3" fmla="*/ 9 h 9"/>
                    <a:gd name="T4" fmla="*/ 3 w 9"/>
                    <a:gd name="T5" fmla="*/ 9 h 9"/>
                    <a:gd name="T6" fmla="*/ 2 w 9"/>
                    <a:gd name="T7" fmla="*/ 8 h 9"/>
                    <a:gd name="T8" fmla="*/ 2 w 9"/>
                    <a:gd name="T9" fmla="*/ 7 h 9"/>
                    <a:gd name="T10" fmla="*/ 2 w 9"/>
                    <a:gd name="T11" fmla="*/ 7 h 9"/>
                    <a:gd name="T12" fmla="*/ 2 w 9"/>
                    <a:gd name="T13" fmla="*/ 7 h 9"/>
                    <a:gd name="T14" fmla="*/ 1 w 9"/>
                    <a:gd name="T15" fmla="*/ 7 h 9"/>
                    <a:gd name="T16" fmla="*/ 1 w 9"/>
                    <a:gd name="T17" fmla="*/ 7 h 9"/>
                    <a:gd name="T18" fmla="*/ 1 w 9"/>
                    <a:gd name="T19" fmla="*/ 6 h 9"/>
                    <a:gd name="T20" fmla="*/ 1 w 9"/>
                    <a:gd name="T21" fmla="*/ 6 h 9"/>
                    <a:gd name="T22" fmla="*/ 1 w 9"/>
                    <a:gd name="T23" fmla="*/ 6 h 9"/>
                    <a:gd name="T24" fmla="*/ 1 w 9"/>
                    <a:gd name="T25" fmla="*/ 6 h 9"/>
                    <a:gd name="T26" fmla="*/ 0 w 9"/>
                    <a:gd name="T27" fmla="*/ 6 h 9"/>
                    <a:gd name="T28" fmla="*/ 0 w 9"/>
                    <a:gd name="T29" fmla="*/ 4 h 9"/>
                    <a:gd name="T30" fmla="*/ 0 w 9"/>
                    <a:gd name="T31" fmla="*/ 4 h 9"/>
                    <a:gd name="T32" fmla="*/ 0 w 9"/>
                    <a:gd name="T33" fmla="*/ 3 h 9"/>
                    <a:gd name="T34" fmla="*/ 1 w 9"/>
                    <a:gd name="T35" fmla="*/ 3 h 9"/>
                    <a:gd name="T36" fmla="*/ 2 w 9"/>
                    <a:gd name="T37" fmla="*/ 3 h 9"/>
                    <a:gd name="T38" fmla="*/ 2 w 9"/>
                    <a:gd name="T39" fmla="*/ 3 h 9"/>
                    <a:gd name="T40" fmla="*/ 2 w 9"/>
                    <a:gd name="T41" fmla="*/ 3 h 9"/>
                    <a:gd name="T42" fmla="*/ 2 w 9"/>
                    <a:gd name="T43" fmla="*/ 3 h 9"/>
                    <a:gd name="T44" fmla="*/ 2 w 9"/>
                    <a:gd name="T45" fmla="*/ 3 h 9"/>
                    <a:gd name="T46" fmla="*/ 2 w 9"/>
                    <a:gd name="T47" fmla="*/ 2 h 9"/>
                    <a:gd name="T48" fmla="*/ 2 w 9"/>
                    <a:gd name="T49" fmla="*/ 2 h 9"/>
                    <a:gd name="T50" fmla="*/ 3 w 9"/>
                    <a:gd name="T51" fmla="*/ 2 h 9"/>
                    <a:gd name="T52" fmla="*/ 3 w 9"/>
                    <a:gd name="T53" fmla="*/ 2 h 9"/>
                    <a:gd name="T54" fmla="*/ 3 w 9"/>
                    <a:gd name="T55" fmla="*/ 2 h 9"/>
                    <a:gd name="T56" fmla="*/ 4 w 9"/>
                    <a:gd name="T57" fmla="*/ 2 h 9"/>
                    <a:gd name="T58" fmla="*/ 4 w 9"/>
                    <a:gd name="T59" fmla="*/ 1 h 9"/>
                    <a:gd name="T60" fmla="*/ 4 w 9"/>
                    <a:gd name="T61" fmla="*/ 1 h 9"/>
                    <a:gd name="T62" fmla="*/ 4 w 9"/>
                    <a:gd name="T63" fmla="*/ 0 h 9"/>
                    <a:gd name="T64" fmla="*/ 5 w 9"/>
                    <a:gd name="T65" fmla="*/ 0 h 9"/>
                    <a:gd name="T66" fmla="*/ 5 w 9"/>
                    <a:gd name="T67" fmla="*/ 0 h 9"/>
                    <a:gd name="T68" fmla="*/ 5 w 9"/>
                    <a:gd name="T69" fmla="*/ 0 h 9"/>
                    <a:gd name="T70" fmla="*/ 5 w 9"/>
                    <a:gd name="T71" fmla="*/ 0 h 9"/>
                    <a:gd name="T72" fmla="*/ 7 w 9"/>
                    <a:gd name="T73" fmla="*/ 1 h 9"/>
                    <a:gd name="T74" fmla="*/ 8 w 9"/>
                    <a:gd name="T75" fmla="*/ 1 h 9"/>
                    <a:gd name="T76" fmla="*/ 8 w 9"/>
                    <a:gd name="T77" fmla="*/ 1 h 9"/>
                    <a:gd name="T78" fmla="*/ 9 w 9"/>
                    <a:gd name="T79" fmla="*/ 1 h 9"/>
                    <a:gd name="T80" fmla="*/ 9 w 9"/>
                    <a:gd name="T81" fmla="*/ 2 h 9"/>
                    <a:gd name="T82" fmla="*/ 9 w 9"/>
                    <a:gd name="T83" fmla="*/ 3 h 9"/>
                    <a:gd name="T84" fmla="*/ 8 w 9"/>
                    <a:gd name="T85" fmla="*/ 4 h 9"/>
                    <a:gd name="T86" fmla="*/ 8 w 9"/>
                    <a:gd name="T87" fmla="*/ 4 h 9"/>
                    <a:gd name="T88" fmla="*/ 8 w 9"/>
                    <a:gd name="T89" fmla="*/ 4 h 9"/>
                    <a:gd name="T90" fmla="*/ 8 w 9"/>
                    <a:gd name="T91" fmla="*/ 5 h 9"/>
                    <a:gd name="T92" fmla="*/ 8 w 9"/>
                    <a:gd name="T93" fmla="*/ 5 h 9"/>
                    <a:gd name="T94" fmla="*/ 8 w 9"/>
                    <a:gd name="T95" fmla="*/ 8 h 9"/>
                    <a:gd name="T96" fmla="*/ 7 w 9"/>
                    <a:gd name="T97" fmla="*/ 8 h 9"/>
                    <a:gd name="T98" fmla="*/ 7 w 9"/>
                    <a:gd name="T99" fmla="*/ 8 h 9"/>
                    <a:gd name="T100" fmla="*/ 6 w 9"/>
                    <a:gd name="T101" fmla="*/ 8 h 9"/>
                    <a:gd name="T102" fmla="*/ 6 w 9"/>
                    <a:gd name="T103" fmla="*/ 9 h 9"/>
                    <a:gd name="T104" fmla="*/ 5 w 9"/>
                    <a:gd name="T105"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 h="9">
                      <a:moveTo>
                        <a:pt x="5" y="9"/>
                      </a:moveTo>
                      <a:cubicBezTo>
                        <a:pt x="4" y="9"/>
                        <a:pt x="4" y="9"/>
                        <a:pt x="4" y="9"/>
                      </a:cubicBezTo>
                      <a:cubicBezTo>
                        <a:pt x="4" y="9"/>
                        <a:pt x="4" y="9"/>
                        <a:pt x="3" y="9"/>
                      </a:cubicBezTo>
                      <a:cubicBezTo>
                        <a:pt x="3" y="9"/>
                        <a:pt x="2" y="9"/>
                        <a:pt x="2" y="8"/>
                      </a:cubicBezTo>
                      <a:cubicBezTo>
                        <a:pt x="2" y="8"/>
                        <a:pt x="2" y="8"/>
                        <a:pt x="2" y="7"/>
                      </a:cubicBezTo>
                      <a:cubicBezTo>
                        <a:pt x="2" y="7"/>
                        <a:pt x="2" y="7"/>
                        <a:pt x="2" y="7"/>
                      </a:cubicBezTo>
                      <a:cubicBezTo>
                        <a:pt x="2" y="7"/>
                        <a:pt x="2" y="7"/>
                        <a:pt x="2" y="7"/>
                      </a:cubicBezTo>
                      <a:cubicBezTo>
                        <a:pt x="2" y="7"/>
                        <a:pt x="2" y="7"/>
                        <a:pt x="1" y="7"/>
                      </a:cubicBezTo>
                      <a:cubicBezTo>
                        <a:pt x="1" y="7"/>
                        <a:pt x="1" y="7"/>
                        <a:pt x="1" y="7"/>
                      </a:cubicBezTo>
                      <a:cubicBezTo>
                        <a:pt x="1" y="6"/>
                        <a:pt x="1" y="6"/>
                        <a:pt x="1" y="6"/>
                      </a:cubicBezTo>
                      <a:cubicBezTo>
                        <a:pt x="1" y="6"/>
                        <a:pt x="1" y="6"/>
                        <a:pt x="1" y="6"/>
                      </a:cubicBezTo>
                      <a:cubicBezTo>
                        <a:pt x="1" y="6"/>
                        <a:pt x="1" y="6"/>
                        <a:pt x="1" y="6"/>
                      </a:cubicBezTo>
                      <a:cubicBezTo>
                        <a:pt x="1" y="6"/>
                        <a:pt x="1" y="6"/>
                        <a:pt x="1" y="6"/>
                      </a:cubicBezTo>
                      <a:cubicBezTo>
                        <a:pt x="0" y="6"/>
                        <a:pt x="0" y="6"/>
                        <a:pt x="0" y="6"/>
                      </a:cubicBezTo>
                      <a:cubicBezTo>
                        <a:pt x="0" y="4"/>
                        <a:pt x="0" y="4"/>
                        <a:pt x="0" y="4"/>
                      </a:cubicBezTo>
                      <a:cubicBezTo>
                        <a:pt x="0" y="4"/>
                        <a:pt x="0" y="4"/>
                        <a:pt x="0" y="4"/>
                      </a:cubicBezTo>
                      <a:cubicBezTo>
                        <a:pt x="0" y="4"/>
                        <a:pt x="0" y="4"/>
                        <a:pt x="0" y="3"/>
                      </a:cubicBezTo>
                      <a:cubicBezTo>
                        <a:pt x="0" y="3"/>
                        <a:pt x="1" y="3"/>
                        <a:pt x="1" y="3"/>
                      </a:cubicBezTo>
                      <a:cubicBezTo>
                        <a:pt x="2" y="3"/>
                        <a:pt x="2" y="3"/>
                        <a:pt x="2" y="3"/>
                      </a:cubicBezTo>
                      <a:cubicBezTo>
                        <a:pt x="2" y="3"/>
                        <a:pt x="2" y="3"/>
                        <a:pt x="2" y="3"/>
                      </a:cubicBezTo>
                      <a:cubicBezTo>
                        <a:pt x="2" y="3"/>
                        <a:pt x="2" y="3"/>
                        <a:pt x="2" y="3"/>
                      </a:cubicBezTo>
                      <a:cubicBezTo>
                        <a:pt x="2" y="3"/>
                        <a:pt x="2" y="3"/>
                        <a:pt x="2" y="3"/>
                      </a:cubicBezTo>
                      <a:cubicBezTo>
                        <a:pt x="2" y="3"/>
                        <a:pt x="2" y="3"/>
                        <a:pt x="2" y="3"/>
                      </a:cubicBezTo>
                      <a:cubicBezTo>
                        <a:pt x="2" y="2"/>
                        <a:pt x="2" y="2"/>
                        <a:pt x="2" y="2"/>
                      </a:cubicBezTo>
                      <a:cubicBezTo>
                        <a:pt x="2" y="2"/>
                        <a:pt x="2" y="2"/>
                        <a:pt x="2" y="2"/>
                      </a:cubicBezTo>
                      <a:cubicBezTo>
                        <a:pt x="3" y="2"/>
                        <a:pt x="3" y="2"/>
                        <a:pt x="3" y="2"/>
                      </a:cubicBezTo>
                      <a:cubicBezTo>
                        <a:pt x="3" y="2"/>
                        <a:pt x="3" y="2"/>
                        <a:pt x="3" y="2"/>
                      </a:cubicBezTo>
                      <a:cubicBezTo>
                        <a:pt x="3" y="2"/>
                        <a:pt x="3" y="2"/>
                        <a:pt x="3" y="2"/>
                      </a:cubicBezTo>
                      <a:cubicBezTo>
                        <a:pt x="4" y="2"/>
                        <a:pt x="4" y="2"/>
                        <a:pt x="4" y="2"/>
                      </a:cubicBezTo>
                      <a:cubicBezTo>
                        <a:pt x="4" y="1"/>
                        <a:pt x="4" y="1"/>
                        <a:pt x="4" y="1"/>
                      </a:cubicBezTo>
                      <a:cubicBezTo>
                        <a:pt x="4" y="1"/>
                        <a:pt x="4" y="1"/>
                        <a:pt x="4" y="1"/>
                      </a:cubicBezTo>
                      <a:cubicBezTo>
                        <a:pt x="4" y="1"/>
                        <a:pt x="4" y="0"/>
                        <a:pt x="4" y="0"/>
                      </a:cubicBezTo>
                      <a:cubicBezTo>
                        <a:pt x="5" y="0"/>
                        <a:pt x="5" y="0"/>
                        <a:pt x="5" y="0"/>
                      </a:cubicBezTo>
                      <a:cubicBezTo>
                        <a:pt x="5" y="0"/>
                        <a:pt x="5" y="0"/>
                        <a:pt x="5" y="0"/>
                      </a:cubicBezTo>
                      <a:cubicBezTo>
                        <a:pt x="5" y="0"/>
                        <a:pt x="5" y="0"/>
                        <a:pt x="5" y="0"/>
                      </a:cubicBezTo>
                      <a:cubicBezTo>
                        <a:pt x="5" y="0"/>
                        <a:pt x="5" y="0"/>
                        <a:pt x="5" y="0"/>
                      </a:cubicBezTo>
                      <a:cubicBezTo>
                        <a:pt x="6" y="0"/>
                        <a:pt x="7" y="0"/>
                        <a:pt x="7" y="1"/>
                      </a:cubicBezTo>
                      <a:cubicBezTo>
                        <a:pt x="7" y="1"/>
                        <a:pt x="8" y="1"/>
                        <a:pt x="8" y="1"/>
                      </a:cubicBezTo>
                      <a:cubicBezTo>
                        <a:pt x="8" y="1"/>
                        <a:pt x="8" y="1"/>
                        <a:pt x="8" y="1"/>
                      </a:cubicBezTo>
                      <a:cubicBezTo>
                        <a:pt x="9" y="1"/>
                        <a:pt x="9" y="1"/>
                        <a:pt x="9" y="1"/>
                      </a:cubicBezTo>
                      <a:cubicBezTo>
                        <a:pt x="9" y="2"/>
                        <a:pt x="9" y="2"/>
                        <a:pt x="9" y="2"/>
                      </a:cubicBezTo>
                      <a:cubicBezTo>
                        <a:pt x="9" y="3"/>
                        <a:pt x="9" y="3"/>
                        <a:pt x="9" y="3"/>
                      </a:cubicBezTo>
                      <a:cubicBezTo>
                        <a:pt x="9" y="3"/>
                        <a:pt x="8" y="3"/>
                        <a:pt x="8" y="4"/>
                      </a:cubicBezTo>
                      <a:cubicBezTo>
                        <a:pt x="8" y="4"/>
                        <a:pt x="8" y="4"/>
                        <a:pt x="8" y="4"/>
                      </a:cubicBezTo>
                      <a:cubicBezTo>
                        <a:pt x="8" y="4"/>
                        <a:pt x="8" y="4"/>
                        <a:pt x="8" y="4"/>
                      </a:cubicBezTo>
                      <a:cubicBezTo>
                        <a:pt x="8" y="4"/>
                        <a:pt x="8" y="4"/>
                        <a:pt x="8" y="5"/>
                      </a:cubicBezTo>
                      <a:cubicBezTo>
                        <a:pt x="8" y="5"/>
                        <a:pt x="8" y="5"/>
                        <a:pt x="8" y="5"/>
                      </a:cubicBezTo>
                      <a:cubicBezTo>
                        <a:pt x="9" y="6"/>
                        <a:pt x="9" y="7"/>
                        <a:pt x="8" y="8"/>
                      </a:cubicBezTo>
                      <a:cubicBezTo>
                        <a:pt x="7" y="8"/>
                        <a:pt x="7" y="8"/>
                        <a:pt x="7" y="8"/>
                      </a:cubicBezTo>
                      <a:cubicBezTo>
                        <a:pt x="7" y="8"/>
                        <a:pt x="7" y="8"/>
                        <a:pt x="7" y="8"/>
                      </a:cubicBezTo>
                      <a:cubicBezTo>
                        <a:pt x="7" y="8"/>
                        <a:pt x="6" y="8"/>
                        <a:pt x="6" y="8"/>
                      </a:cubicBezTo>
                      <a:cubicBezTo>
                        <a:pt x="6" y="9"/>
                        <a:pt x="6" y="9"/>
                        <a:pt x="6" y="9"/>
                      </a:cubicBezTo>
                      <a:cubicBezTo>
                        <a:pt x="6" y="9"/>
                        <a:pt x="5" y="9"/>
                        <a:pt x="5"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19" name="Freeform 11"/>
                <p:cNvSpPr/>
                <p:nvPr/>
              </p:nvSpPr>
              <p:spPr bwMode="auto">
                <a:xfrm>
                  <a:off x="4013" y="1512"/>
                  <a:ext cx="27" cy="22"/>
                </a:xfrm>
                <a:custGeom>
                  <a:avLst/>
                  <a:gdLst>
                    <a:gd name="T0" fmla="*/ 3 w 6"/>
                    <a:gd name="T1" fmla="*/ 5 h 5"/>
                    <a:gd name="T2" fmla="*/ 3 w 6"/>
                    <a:gd name="T3" fmla="*/ 5 h 5"/>
                    <a:gd name="T4" fmla="*/ 3 w 6"/>
                    <a:gd name="T5" fmla="*/ 4 h 5"/>
                    <a:gd name="T6" fmla="*/ 3 w 6"/>
                    <a:gd name="T7" fmla="*/ 4 h 5"/>
                    <a:gd name="T8" fmla="*/ 2 w 6"/>
                    <a:gd name="T9" fmla="*/ 4 h 5"/>
                    <a:gd name="T10" fmla="*/ 2 w 6"/>
                    <a:gd name="T11" fmla="*/ 4 h 5"/>
                    <a:gd name="T12" fmla="*/ 1 w 6"/>
                    <a:gd name="T13" fmla="*/ 3 h 5"/>
                    <a:gd name="T14" fmla="*/ 1 w 6"/>
                    <a:gd name="T15" fmla="*/ 2 h 5"/>
                    <a:gd name="T16" fmla="*/ 0 w 6"/>
                    <a:gd name="T17" fmla="*/ 2 h 5"/>
                    <a:gd name="T18" fmla="*/ 1 w 6"/>
                    <a:gd name="T19" fmla="*/ 1 h 5"/>
                    <a:gd name="T20" fmla="*/ 3 w 6"/>
                    <a:gd name="T21" fmla="*/ 0 h 5"/>
                    <a:gd name="T22" fmla="*/ 4 w 6"/>
                    <a:gd name="T23" fmla="*/ 0 h 5"/>
                    <a:gd name="T24" fmla="*/ 5 w 6"/>
                    <a:gd name="T25" fmla="*/ 0 h 5"/>
                    <a:gd name="T26" fmla="*/ 5 w 6"/>
                    <a:gd name="T27" fmla="*/ 0 h 5"/>
                    <a:gd name="T28" fmla="*/ 5 w 6"/>
                    <a:gd name="T29" fmla="*/ 1 h 5"/>
                    <a:gd name="T30" fmla="*/ 5 w 6"/>
                    <a:gd name="T31" fmla="*/ 1 h 5"/>
                    <a:gd name="T32" fmla="*/ 5 w 6"/>
                    <a:gd name="T33" fmla="*/ 1 h 5"/>
                    <a:gd name="T34" fmla="*/ 6 w 6"/>
                    <a:gd name="T35" fmla="*/ 1 h 5"/>
                    <a:gd name="T36" fmla="*/ 6 w 6"/>
                    <a:gd name="T37" fmla="*/ 1 h 5"/>
                    <a:gd name="T38" fmla="*/ 6 w 6"/>
                    <a:gd name="T39" fmla="*/ 2 h 5"/>
                    <a:gd name="T40" fmla="*/ 6 w 6"/>
                    <a:gd name="T41" fmla="*/ 2 h 5"/>
                    <a:gd name="T42" fmla="*/ 6 w 6"/>
                    <a:gd name="T43" fmla="*/ 4 h 5"/>
                    <a:gd name="T44" fmla="*/ 4 w 6"/>
                    <a:gd name="T45" fmla="*/ 5 h 5"/>
                    <a:gd name="T46" fmla="*/ 3 w 6"/>
                    <a:gd name="T47"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 h="5">
                      <a:moveTo>
                        <a:pt x="3" y="5"/>
                      </a:moveTo>
                      <a:cubicBezTo>
                        <a:pt x="3" y="5"/>
                        <a:pt x="3" y="5"/>
                        <a:pt x="3" y="5"/>
                      </a:cubicBezTo>
                      <a:cubicBezTo>
                        <a:pt x="3" y="4"/>
                        <a:pt x="3" y="4"/>
                        <a:pt x="3" y="4"/>
                      </a:cubicBezTo>
                      <a:cubicBezTo>
                        <a:pt x="3" y="4"/>
                        <a:pt x="3" y="4"/>
                        <a:pt x="3" y="4"/>
                      </a:cubicBezTo>
                      <a:cubicBezTo>
                        <a:pt x="2" y="4"/>
                        <a:pt x="2" y="4"/>
                        <a:pt x="2" y="4"/>
                      </a:cubicBezTo>
                      <a:cubicBezTo>
                        <a:pt x="2" y="4"/>
                        <a:pt x="2" y="4"/>
                        <a:pt x="2" y="4"/>
                      </a:cubicBezTo>
                      <a:cubicBezTo>
                        <a:pt x="2" y="3"/>
                        <a:pt x="2" y="3"/>
                        <a:pt x="1" y="3"/>
                      </a:cubicBezTo>
                      <a:cubicBezTo>
                        <a:pt x="1" y="3"/>
                        <a:pt x="1" y="3"/>
                        <a:pt x="1" y="2"/>
                      </a:cubicBezTo>
                      <a:cubicBezTo>
                        <a:pt x="1" y="2"/>
                        <a:pt x="0" y="2"/>
                        <a:pt x="0" y="2"/>
                      </a:cubicBezTo>
                      <a:cubicBezTo>
                        <a:pt x="0" y="2"/>
                        <a:pt x="0" y="1"/>
                        <a:pt x="1" y="1"/>
                      </a:cubicBezTo>
                      <a:cubicBezTo>
                        <a:pt x="1" y="0"/>
                        <a:pt x="2" y="0"/>
                        <a:pt x="3" y="0"/>
                      </a:cubicBezTo>
                      <a:cubicBezTo>
                        <a:pt x="3" y="0"/>
                        <a:pt x="4" y="0"/>
                        <a:pt x="4" y="0"/>
                      </a:cubicBezTo>
                      <a:cubicBezTo>
                        <a:pt x="4" y="0"/>
                        <a:pt x="4" y="0"/>
                        <a:pt x="5" y="0"/>
                      </a:cubicBezTo>
                      <a:cubicBezTo>
                        <a:pt x="5" y="0"/>
                        <a:pt x="5" y="0"/>
                        <a:pt x="5" y="0"/>
                      </a:cubicBezTo>
                      <a:cubicBezTo>
                        <a:pt x="5" y="1"/>
                        <a:pt x="5" y="1"/>
                        <a:pt x="5" y="1"/>
                      </a:cubicBezTo>
                      <a:cubicBezTo>
                        <a:pt x="5" y="1"/>
                        <a:pt x="5" y="1"/>
                        <a:pt x="5" y="1"/>
                      </a:cubicBezTo>
                      <a:cubicBezTo>
                        <a:pt x="5" y="1"/>
                        <a:pt x="5" y="1"/>
                        <a:pt x="5" y="1"/>
                      </a:cubicBezTo>
                      <a:cubicBezTo>
                        <a:pt x="5" y="1"/>
                        <a:pt x="5" y="1"/>
                        <a:pt x="6" y="1"/>
                      </a:cubicBezTo>
                      <a:cubicBezTo>
                        <a:pt x="6" y="1"/>
                        <a:pt x="6" y="1"/>
                        <a:pt x="6" y="1"/>
                      </a:cubicBezTo>
                      <a:cubicBezTo>
                        <a:pt x="6" y="2"/>
                        <a:pt x="6" y="2"/>
                        <a:pt x="6" y="2"/>
                      </a:cubicBezTo>
                      <a:cubicBezTo>
                        <a:pt x="6" y="2"/>
                        <a:pt x="6" y="2"/>
                        <a:pt x="6" y="2"/>
                      </a:cubicBezTo>
                      <a:cubicBezTo>
                        <a:pt x="6" y="3"/>
                        <a:pt x="6" y="4"/>
                        <a:pt x="6" y="4"/>
                      </a:cubicBezTo>
                      <a:cubicBezTo>
                        <a:pt x="6" y="5"/>
                        <a:pt x="5" y="5"/>
                        <a:pt x="4" y="5"/>
                      </a:cubicBezTo>
                      <a:lnTo>
                        <a:pt x="3"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20" name="Freeform 12"/>
                <p:cNvSpPr/>
                <p:nvPr/>
              </p:nvSpPr>
              <p:spPr bwMode="auto">
                <a:xfrm>
                  <a:off x="4013" y="1534"/>
                  <a:ext cx="27" cy="17"/>
                </a:xfrm>
                <a:custGeom>
                  <a:avLst/>
                  <a:gdLst>
                    <a:gd name="T0" fmla="*/ 6 w 6"/>
                    <a:gd name="T1" fmla="*/ 4 h 4"/>
                    <a:gd name="T2" fmla="*/ 5 w 6"/>
                    <a:gd name="T3" fmla="*/ 4 h 4"/>
                    <a:gd name="T4" fmla="*/ 2 w 6"/>
                    <a:gd name="T5" fmla="*/ 4 h 4"/>
                    <a:gd name="T6" fmla="*/ 2 w 6"/>
                    <a:gd name="T7" fmla="*/ 3 h 4"/>
                    <a:gd name="T8" fmla="*/ 0 w 6"/>
                    <a:gd name="T9" fmla="*/ 3 h 4"/>
                    <a:gd name="T10" fmla="*/ 0 w 6"/>
                    <a:gd name="T11" fmla="*/ 1 h 4"/>
                    <a:gd name="T12" fmla="*/ 0 w 6"/>
                    <a:gd name="T13" fmla="*/ 1 h 4"/>
                    <a:gd name="T14" fmla="*/ 1 w 6"/>
                    <a:gd name="T15" fmla="*/ 0 h 4"/>
                    <a:gd name="T16" fmla="*/ 1 w 6"/>
                    <a:gd name="T17" fmla="*/ 0 h 4"/>
                    <a:gd name="T18" fmla="*/ 4 w 6"/>
                    <a:gd name="T19" fmla="*/ 0 h 4"/>
                    <a:gd name="T20" fmla="*/ 4 w 6"/>
                    <a:gd name="T21" fmla="*/ 0 h 4"/>
                    <a:gd name="T22" fmla="*/ 4 w 6"/>
                    <a:gd name="T23" fmla="*/ 1 h 4"/>
                    <a:gd name="T24" fmla="*/ 5 w 6"/>
                    <a:gd name="T25" fmla="*/ 1 h 4"/>
                    <a:gd name="T26" fmla="*/ 5 w 6"/>
                    <a:gd name="T27" fmla="*/ 1 h 4"/>
                    <a:gd name="T28" fmla="*/ 5 w 6"/>
                    <a:gd name="T29" fmla="*/ 1 h 4"/>
                    <a:gd name="T30" fmla="*/ 6 w 6"/>
                    <a:gd name="T31" fmla="*/ 2 h 4"/>
                    <a:gd name="T32" fmla="*/ 6 w 6"/>
                    <a:gd name="T33" fmla="*/ 3 h 4"/>
                    <a:gd name="T34" fmla="*/ 6 w 6"/>
                    <a:gd name="T35" fmla="*/ 3 h 4"/>
                    <a:gd name="T36" fmla="*/ 6 w 6"/>
                    <a:gd name="T37" fmla="*/ 4 h 4"/>
                    <a:gd name="T38" fmla="*/ 6 w 6"/>
                    <a:gd name="T39"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 h="4">
                      <a:moveTo>
                        <a:pt x="6" y="4"/>
                      </a:moveTo>
                      <a:cubicBezTo>
                        <a:pt x="5" y="4"/>
                        <a:pt x="5" y="4"/>
                        <a:pt x="5" y="4"/>
                      </a:cubicBezTo>
                      <a:cubicBezTo>
                        <a:pt x="2" y="4"/>
                        <a:pt x="2" y="4"/>
                        <a:pt x="2" y="4"/>
                      </a:cubicBezTo>
                      <a:cubicBezTo>
                        <a:pt x="2" y="3"/>
                        <a:pt x="2" y="3"/>
                        <a:pt x="2" y="3"/>
                      </a:cubicBezTo>
                      <a:cubicBezTo>
                        <a:pt x="0" y="3"/>
                        <a:pt x="0" y="3"/>
                        <a:pt x="0" y="3"/>
                      </a:cubicBezTo>
                      <a:cubicBezTo>
                        <a:pt x="0" y="1"/>
                        <a:pt x="0" y="1"/>
                        <a:pt x="0" y="1"/>
                      </a:cubicBezTo>
                      <a:cubicBezTo>
                        <a:pt x="0" y="1"/>
                        <a:pt x="0" y="1"/>
                        <a:pt x="0" y="1"/>
                      </a:cubicBezTo>
                      <a:cubicBezTo>
                        <a:pt x="0" y="1"/>
                        <a:pt x="0" y="0"/>
                        <a:pt x="1" y="0"/>
                      </a:cubicBezTo>
                      <a:cubicBezTo>
                        <a:pt x="1" y="0"/>
                        <a:pt x="1" y="0"/>
                        <a:pt x="1" y="0"/>
                      </a:cubicBezTo>
                      <a:cubicBezTo>
                        <a:pt x="4" y="0"/>
                        <a:pt x="4" y="0"/>
                        <a:pt x="4" y="0"/>
                      </a:cubicBezTo>
                      <a:cubicBezTo>
                        <a:pt x="4" y="0"/>
                        <a:pt x="4" y="0"/>
                        <a:pt x="4" y="0"/>
                      </a:cubicBezTo>
                      <a:cubicBezTo>
                        <a:pt x="4" y="1"/>
                        <a:pt x="4" y="1"/>
                        <a:pt x="4" y="1"/>
                      </a:cubicBezTo>
                      <a:cubicBezTo>
                        <a:pt x="5" y="1"/>
                        <a:pt x="5" y="1"/>
                        <a:pt x="5" y="1"/>
                      </a:cubicBezTo>
                      <a:cubicBezTo>
                        <a:pt x="5" y="1"/>
                        <a:pt x="5" y="1"/>
                        <a:pt x="5" y="1"/>
                      </a:cubicBezTo>
                      <a:cubicBezTo>
                        <a:pt x="5" y="1"/>
                        <a:pt x="5" y="1"/>
                        <a:pt x="5" y="1"/>
                      </a:cubicBezTo>
                      <a:cubicBezTo>
                        <a:pt x="6" y="1"/>
                        <a:pt x="6" y="1"/>
                        <a:pt x="6" y="2"/>
                      </a:cubicBezTo>
                      <a:cubicBezTo>
                        <a:pt x="6" y="2"/>
                        <a:pt x="6" y="3"/>
                        <a:pt x="6" y="3"/>
                      </a:cubicBezTo>
                      <a:cubicBezTo>
                        <a:pt x="6" y="3"/>
                        <a:pt x="6" y="3"/>
                        <a:pt x="6" y="3"/>
                      </a:cubicBezTo>
                      <a:cubicBezTo>
                        <a:pt x="6" y="3"/>
                        <a:pt x="6" y="3"/>
                        <a:pt x="6" y="4"/>
                      </a:cubicBezTo>
                      <a:cubicBezTo>
                        <a:pt x="6" y="4"/>
                        <a:pt x="6" y="4"/>
                        <a:pt x="6"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21" name="Freeform 13"/>
                <p:cNvSpPr/>
                <p:nvPr/>
              </p:nvSpPr>
              <p:spPr bwMode="auto">
                <a:xfrm>
                  <a:off x="3780" y="1468"/>
                  <a:ext cx="97" cy="66"/>
                </a:xfrm>
                <a:custGeom>
                  <a:avLst/>
                  <a:gdLst>
                    <a:gd name="T0" fmla="*/ 7 w 22"/>
                    <a:gd name="T1" fmla="*/ 15 h 15"/>
                    <a:gd name="T2" fmla="*/ 3 w 22"/>
                    <a:gd name="T3" fmla="*/ 15 h 15"/>
                    <a:gd name="T4" fmla="*/ 1 w 22"/>
                    <a:gd name="T5" fmla="*/ 13 h 15"/>
                    <a:gd name="T6" fmla="*/ 0 w 22"/>
                    <a:gd name="T7" fmla="*/ 11 h 15"/>
                    <a:gd name="T8" fmla="*/ 0 w 22"/>
                    <a:gd name="T9" fmla="*/ 9 h 15"/>
                    <a:gd name="T10" fmla="*/ 2 w 22"/>
                    <a:gd name="T11" fmla="*/ 8 h 15"/>
                    <a:gd name="T12" fmla="*/ 3 w 22"/>
                    <a:gd name="T13" fmla="*/ 7 h 15"/>
                    <a:gd name="T14" fmla="*/ 3 w 22"/>
                    <a:gd name="T15" fmla="*/ 6 h 15"/>
                    <a:gd name="T16" fmla="*/ 3 w 22"/>
                    <a:gd name="T17" fmla="*/ 4 h 15"/>
                    <a:gd name="T18" fmla="*/ 2 w 22"/>
                    <a:gd name="T19" fmla="*/ 3 h 15"/>
                    <a:gd name="T20" fmla="*/ 1 w 22"/>
                    <a:gd name="T21" fmla="*/ 1 h 15"/>
                    <a:gd name="T22" fmla="*/ 9 w 22"/>
                    <a:gd name="T23" fmla="*/ 0 h 15"/>
                    <a:gd name="T24" fmla="*/ 20 w 22"/>
                    <a:gd name="T25" fmla="*/ 0 h 15"/>
                    <a:gd name="T26" fmla="*/ 22 w 22"/>
                    <a:gd name="T27" fmla="*/ 0 h 15"/>
                    <a:gd name="T28" fmla="*/ 22 w 22"/>
                    <a:gd name="T29" fmla="*/ 1 h 15"/>
                    <a:gd name="T30" fmla="*/ 22 w 22"/>
                    <a:gd name="T31" fmla="*/ 2 h 15"/>
                    <a:gd name="T32" fmla="*/ 21 w 22"/>
                    <a:gd name="T33" fmla="*/ 3 h 15"/>
                    <a:gd name="T34" fmla="*/ 20 w 22"/>
                    <a:gd name="T35" fmla="*/ 6 h 15"/>
                    <a:gd name="T36" fmla="*/ 21 w 22"/>
                    <a:gd name="T37" fmla="*/ 6 h 15"/>
                    <a:gd name="T38" fmla="*/ 19 w 22"/>
                    <a:gd name="T39" fmla="*/ 8 h 15"/>
                    <a:gd name="T40" fmla="*/ 19 w 22"/>
                    <a:gd name="T41" fmla="*/ 8 h 15"/>
                    <a:gd name="T42" fmla="*/ 18 w 22"/>
                    <a:gd name="T43" fmla="*/ 9 h 15"/>
                    <a:gd name="T44" fmla="*/ 17 w 22"/>
                    <a:gd name="T45" fmla="*/ 9 h 15"/>
                    <a:gd name="T46" fmla="*/ 16 w 22"/>
                    <a:gd name="T47" fmla="*/ 10 h 15"/>
                    <a:gd name="T48" fmla="*/ 14 w 22"/>
                    <a:gd name="T49" fmla="*/ 11 h 15"/>
                    <a:gd name="T50" fmla="*/ 14 w 22"/>
                    <a:gd name="T51" fmla="*/ 10 h 15"/>
                    <a:gd name="T52" fmla="*/ 13 w 22"/>
                    <a:gd name="T53" fmla="*/ 11 h 15"/>
                    <a:gd name="T54" fmla="*/ 11 w 22"/>
                    <a:gd name="T55" fmla="*/ 11 h 15"/>
                    <a:gd name="T56" fmla="*/ 10 w 22"/>
                    <a:gd name="T57" fmla="*/ 11 h 15"/>
                    <a:gd name="T58" fmla="*/ 9 w 22"/>
                    <a:gd name="T59" fmla="*/ 12 h 15"/>
                    <a:gd name="T60" fmla="*/ 9 w 22"/>
                    <a:gd name="T61" fmla="*/ 13 h 15"/>
                    <a:gd name="T62" fmla="*/ 8 w 22"/>
                    <a:gd name="T63"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2" h="15">
                      <a:moveTo>
                        <a:pt x="8" y="15"/>
                      </a:moveTo>
                      <a:cubicBezTo>
                        <a:pt x="7" y="15"/>
                        <a:pt x="7" y="15"/>
                        <a:pt x="7" y="15"/>
                      </a:cubicBezTo>
                      <a:cubicBezTo>
                        <a:pt x="7" y="15"/>
                        <a:pt x="7" y="15"/>
                        <a:pt x="7" y="15"/>
                      </a:cubicBezTo>
                      <a:cubicBezTo>
                        <a:pt x="3" y="15"/>
                        <a:pt x="3" y="15"/>
                        <a:pt x="3" y="15"/>
                      </a:cubicBezTo>
                      <a:cubicBezTo>
                        <a:pt x="3" y="15"/>
                        <a:pt x="3" y="15"/>
                        <a:pt x="3" y="15"/>
                      </a:cubicBezTo>
                      <a:cubicBezTo>
                        <a:pt x="3" y="14"/>
                        <a:pt x="2" y="14"/>
                        <a:pt x="1" y="13"/>
                      </a:cubicBezTo>
                      <a:cubicBezTo>
                        <a:pt x="1" y="13"/>
                        <a:pt x="1" y="13"/>
                        <a:pt x="1" y="12"/>
                      </a:cubicBezTo>
                      <a:cubicBezTo>
                        <a:pt x="0" y="12"/>
                        <a:pt x="0" y="12"/>
                        <a:pt x="0" y="11"/>
                      </a:cubicBezTo>
                      <a:cubicBezTo>
                        <a:pt x="0" y="11"/>
                        <a:pt x="0" y="11"/>
                        <a:pt x="0" y="11"/>
                      </a:cubicBezTo>
                      <a:cubicBezTo>
                        <a:pt x="0" y="9"/>
                        <a:pt x="0" y="9"/>
                        <a:pt x="0" y="9"/>
                      </a:cubicBezTo>
                      <a:cubicBezTo>
                        <a:pt x="1" y="9"/>
                        <a:pt x="1" y="9"/>
                        <a:pt x="1" y="9"/>
                      </a:cubicBezTo>
                      <a:cubicBezTo>
                        <a:pt x="1" y="9"/>
                        <a:pt x="2" y="9"/>
                        <a:pt x="2" y="8"/>
                      </a:cubicBezTo>
                      <a:cubicBezTo>
                        <a:pt x="2" y="8"/>
                        <a:pt x="2" y="8"/>
                        <a:pt x="2" y="8"/>
                      </a:cubicBezTo>
                      <a:cubicBezTo>
                        <a:pt x="2" y="8"/>
                        <a:pt x="3" y="7"/>
                        <a:pt x="3" y="7"/>
                      </a:cubicBezTo>
                      <a:cubicBezTo>
                        <a:pt x="3" y="7"/>
                        <a:pt x="3" y="7"/>
                        <a:pt x="3" y="7"/>
                      </a:cubicBezTo>
                      <a:cubicBezTo>
                        <a:pt x="3" y="7"/>
                        <a:pt x="3" y="6"/>
                        <a:pt x="3" y="6"/>
                      </a:cubicBezTo>
                      <a:cubicBezTo>
                        <a:pt x="3" y="6"/>
                        <a:pt x="3" y="5"/>
                        <a:pt x="3" y="5"/>
                      </a:cubicBezTo>
                      <a:cubicBezTo>
                        <a:pt x="3" y="4"/>
                        <a:pt x="3" y="4"/>
                        <a:pt x="3" y="4"/>
                      </a:cubicBezTo>
                      <a:cubicBezTo>
                        <a:pt x="2" y="3"/>
                        <a:pt x="2" y="3"/>
                        <a:pt x="2" y="3"/>
                      </a:cubicBezTo>
                      <a:cubicBezTo>
                        <a:pt x="2" y="3"/>
                        <a:pt x="2" y="3"/>
                        <a:pt x="2" y="3"/>
                      </a:cubicBezTo>
                      <a:cubicBezTo>
                        <a:pt x="1" y="3"/>
                        <a:pt x="1" y="3"/>
                        <a:pt x="1" y="2"/>
                      </a:cubicBezTo>
                      <a:cubicBezTo>
                        <a:pt x="1" y="1"/>
                        <a:pt x="1" y="1"/>
                        <a:pt x="1" y="1"/>
                      </a:cubicBezTo>
                      <a:cubicBezTo>
                        <a:pt x="2" y="1"/>
                        <a:pt x="2" y="1"/>
                        <a:pt x="2" y="1"/>
                      </a:cubicBezTo>
                      <a:cubicBezTo>
                        <a:pt x="4" y="1"/>
                        <a:pt x="7" y="1"/>
                        <a:pt x="9" y="0"/>
                      </a:cubicBezTo>
                      <a:cubicBezTo>
                        <a:pt x="12" y="0"/>
                        <a:pt x="15" y="0"/>
                        <a:pt x="18" y="0"/>
                      </a:cubicBezTo>
                      <a:cubicBezTo>
                        <a:pt x="19" y="0"/>
                        <a:pt x="19" y="0"/>
                        <a:pt x="20" y="0"/>
                      </a:cubicBezTo>
                      <a:cubicBezTo>
                        <a:pt x="20" y="0"/>
                        <a:pt x="21" y="0"/>
                        <a:pt x="21" y="0"/>
                      </a:cubicBezTo>
                      <a:cubicBezTo>
                        <a:pt x="21" y="0"/>
                        <a:pt x="22" y="0"/>
                        <a:pt x="22" y="0"/>
                      </a:cubicBezTo>
                      <a:cubicBezTo>
                        <a:pt x="22" y="1"/>
                        <a:pt x="22" y="1"/>
                        <a:pt x="22" y="1"/>
                      </a:cubicBezTo>
                      <a:cubicBezTo>
                        <a:pt x="22" y="1"/>
                        <a:pt x="22" y="1"/>
                        <a:pt x="22" y="1"/>
                      </a:cubicBezTo>
                      <a:cubicBezTo>
                        <a:pt x="22" y="2"/>
                        <a:pt x="22" y="2"/>
                        <a:pt x="22" y="2"/>
                      </a:cubicBezTo>
                      <a:cubicBezTo>
                        <a:pt x="22" y="2"/>
                        <a:pt x="22" y="2"/>
                        <a:pt x="22" y="2"/>
                      </a:cubicBezTo>
                      <a:cubicBezTo>
                        <a:pt x="22" y="2"/>
                        <a:pt x="22" y="3"/>
                        <a:pt x="21" y="3"/>
                      </a:cubicBezTo>
                      <a:cubicBezTo>
                        <a:pt x="21" y="3"/>
                        <a:pt x="21" y="3"/>
                        <a:pt x="21" y="3"/>
                      </a:cubicBezTo>
                      <a:cubicBezTo>
                        <a:pt x="21" y="4"/>
                        <a:pt x="20" y="4"/>
                        <a:pt x="20" y="4"/>
                      </a:cubicBezTo>
                      <a:cubicBezTo>
                        <a:pt x="20" y="5"/>
                        <a:pt x="20" y="5"/>
                        <a:pt x="20" y="6"/>
                      </a:cubicBezTo>
                      <a:cubicBezTo>
                        <a:pt x="20" y="6"/>
                        <a:pt x="20" y="6"/>
                        <a:pt x="20" y="6"/>
                      </a:cubicBezTo>
                      <a:cubicBezTo>
                        <a:pt x="20" y="6"/>
                        <a:pt x="21" y="6"/>
                        <a:pt x="21" y="6"/>
                      </a:cubicBezTo>
                      <a:cubicBezTo>
                        <a:pt x="21" y="7"/>
                        <a:pt x="21" y="7"/>
                        <a:pt x="21" y="7"/>
                      </a:cubicBezTo>
                      <a:cubicBezTo>
                        <a:pt x="20" y="8"/>
                        <a:pt x="20" y="8"/>
                        <a:pt x="19" y="8"/>
                      </a:cubicBezTo>
                      <a:cubicBezTo>
                        <a:pt x="19" y="8"/>
                        <a:pt x="19" y="8"/>
                        <a:pt x="19" y="8"/>
                      </a:cubicBezTo>
                      <a:cubicBezTo>
                        <a:pt x="19" y="8"/>
                        <a:pt x="19" y="8"/>
                        <a:pt x="19" y="8"/>
                      </a:cubicBezTo>
                      <a:cubicBezTo>
                        <a:pt x="19" y="8"/>
                        <a:pt x="19" y="8"/>
                        <a:pt x="19" y="8"/>
                      </a:cubicBezTo>
                      <a:cubicBezTo>
                        <a:pt x="19" y="9"/>
                        <a:pt x="19" y="9"/>
                        <a:pt x="18" y="9"/>
                      </a:cubicBezTo>
                      <a:cubicBezTo>
                        <a:pt x="18" y="9"/>
                        <a:pt x="18" y="9"/>
                        <a:pt x="18" y="9"/>
                      </a:cubicBezTo>
                      <a:cubicBezTo>
                        <a:pt x="17" y="9"/>
                        <a:pt x="17" y="9"/>
                        <a:pt x="17" y="9"/>
                      </a:cubicBezTo>
                      <a:cubicBezTo>
                        <a:pt x="17" y="9"/>
                        <a:pt x="17" y="9"/>
                        <a:pt x="17" y="9"/>
                      </a:cubicBezTo>
                      <a:cubicBezTo>
                        <a:pt x="16" y="9"/>
                        <a:pt x="16" y="9"/>
                        <a:pt x="16" y="10"/>
                      </a:cubicBezTo>
                      <a:cubicBezTo>
                        <a:pt x="15" y="10"/>
                        <a:pt x="15" y="11"/>
                        <a:pt x="15" y="11"/>
                      </a:cubicBezTo>
                      <a:cubicBezTo>
                        <a:pt x="14" y="11"/>
                        <a:pt x="14" y="11"/>
                        <a:pt x="14" y="11"/>
                      </a:cubicBezTo>
                      <a:cubicBezTo>
                        <a:pt x="14" y="11"/>
                        <a:pt x="14" y="11"/>
                        <a:pt x="14" y="10"/>
                      </a:cubicBezTo>
                      <a:cubicBezTo>
                        <a:pt x="14" y="10"/>
                        <a:pt x="14" y="10"/>
                        <a:pt x="14" y="10"/>
                      </a:cubicBezTo>
                      <a:cubicBezTo>
                        <a:pt x="14" y="10"/>
                        <a:pt x="14" y="11"/>
                        <a:pt x="14" y="11"/>
                      </a:cubicBezTo>
                      <a:cubicBezTo>
                        <a:pt x="14" y="11"/>
                        <a:pt x="13" y="11"/>
                        <a:pt x="13" y="11"/>
                      </a:cubicBezTo>
                      <a:cubicBezTo>
                        <a:pt x="11" y="11"/>
                        <a:pt x="11" y="11"/>
                        <a:pt x="11" y="11"/>
                      </a:cubicBezTo>
                      <a:cubicBezTo>
                        <a:pt x="11" y="11"/>
                        <a:pt x="11" y="11"/>
                        <a:pt x="11" y="11"/>
                      </a:cubicBezTo>
                      <a:cubicBezTo>
                        <a:pt x="11" y="11"/>
                        <a:pt x="11" y="11"/>
                        <a:pt x="10" y="11"/>
                      </a:cubicBezTo>
                      <a:cubicBezTo>
                        <a:pt x="10" y="11"/>
                        <a:pt x="10" y="11"/>
                        <a:pt x="10" y="11"/>
                      </a:cubicBezTo>
                      <a:cubicBezTo>
                        <a:pt x="10" y="12"/>
                        <a:pt x="10" y="12"/>
                        <a:pt x="10" y="12"/>
                      </a:cubicBezTo>
                      <a:cubicBezTo>
                        <a:pt x="10" y="12"/>
                        <a:pt x="10" y="12"/>
                        <a:pt x="9" y="12"/>
                      </a:cubicBezTo>
                      <a:cubicBezTo>
                        <a:pt x="9" y="12"/>
                        <a:pt x="9" y="12"/>
                        <a:pt x="9" y="13"/>
                      </a:cubicBezTo>
                      <a:cubicBezTo>
                        <a:pt x="9" y="13"/>
                        <a:pt x="9" y="13"/>
                        <a:pt x="9" y="13"/>
                      </a:cubicBezTo>
                      <a:cubicBezTo>
                        <a:pt x="9" y="14"/>
                        <a:pt x="9" y="14"/>
                        <a:pt x="9" y="14"/>
                      </a:cubicBezTo>
                      <a:cubicBezTo>
                        <a:pt x="9" y="15"/>
                        <a:pt x="8" y="15"/>
                        <a:pt x="8"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22" name="Freeform 14"/>
                <p:cNvSpPr>
                  <a:spLocks noEditPoints="1"/>
                </p:cNvSpPr>
                <p:nvPr/>
              </p:nvSpPr>
              <p:spPr bwMode="auto">
                <a:xfrm>
                  <a:off x="3947" y="1503"/>
                  <a:ext cx="361" cy="700"/>
                </a:xfrm>
                <a:custGeom>
                  <a:avLst/>
                  <a:gdLst>
                    <a:gd name="T0" fmla="*/ 45 w 82"/>
                    <a:gd name="T1" fmla="*/ 141 h 159"/>
                    <a:gd name="T2" fmla="*/ 45 w 82"/>
                    <a:gd name="T3" fmla="*/ 137 h 159"/>
                    <a:gd name="T4" fmla="*/ 47 w 82"/>
                    <a:gd name="T5" fmla="*/ 125 h 159"/>
                    <a:gd name="T6" fmla="*/ 49 w 82"/>
                    <a:gd name="T7" fmla="*/ 114 h 159"/>
                    <a:gd name="T8" fmla="*/ 49 w 82"/>
                    <a:gd name="T9" fmla="*/ 107 h 159"/>
                    <a:gd name="T10" fmla="*/ 44 w 82"/>
                    <a:gd name="T11" fmla="*/ 98 h 159"/>
                    <a:gd name="T12" fmla="*/ 41 w 82"/>
                    <a:gd name="T13" fmla="*/ 89 h 159"/>
                    <a:gd name="T14" fmla="*/ 33 w 82"/>
                    <a:gd name="T15" fmla="*/ 86 h 159"/>
                    <a:gd name="T16" fmla="*/ 27 w 82"/>
                    <a:gd name="T17" fmla="*/ 90 h 159"/>
                    <a:gd name="T18" fmla="*/ 19 w 82"/>
                    <a:gd name="T19" fmla="*/ 89 h 159"/>
                    <a:gd name="T20" fmla="*/ 13 w 82"/>
                    <a:gd name="T21" fmla="*/ 85 h 159"/>
                    <a:gd name="T22" fmla="*/ 5 w 82"/>
                    <a:gd name="T23" fmla="*/ 77 h 159"/>
                    <a:gd name="T24" fmla="*/ 1 w 82"/>
                    <a:gd name="T25" fmla="*/ 69 h 159"/>
                    <a:gd name="T26" fmla="*/ 0 w 82"/>
                    <a:gd name="T27" fmla="*/ 62 h 159"/>
                    <a:gd name="T28" fmla="*/ 4 w 82"/>
                    <a:gd name="T29" fmla="*/ 51 h 159"/>
                    <a:gd name="T30" fmla="*/ 9 w 82"/>
                    <a:gd name="T31" fmla="*/ 46 h 159"/>
                    <a:gd name="T32" fmla="*/ 15 w 82"/>
                    <a:gd name="T33" fmla="*/ 37 h 159"/>
                    <a:gd name="T34" fmla="*/ 22 w 82"/>
                    <a:gd name="T35" fmla="*/ 35 h 159"/>
                    <a:gd name="T36" fmla="*/ 33 w 82"/>
                    <a:gd name="T37" fmla="*/ 33 h 159"/>
                    <a:gd name="T38" fmla="*/ 36 w 82"/>
                    <a:gd name="T39" fmla="*/ 38 h 159"/>
                    <a:gd name="T40" fmla="*/ 42 w 82"/>
                    <a:gd name="T41" fmla="*/ 40 h 159"/>
                    <a:gd name="T42" fmla="*/ 46 w 82"/>
                    <a:gd name="T43" fmla="*/ 42 h 159"/>
                    <a:gd name="T44" fmla="*/ 52 w 82"/>
                    <a:gd name="T45" fmla="*/ 42 h 159"/>
                    <a:gd name="T46" fmla="*/ 58 w 82"/>
                    <a:gd name="T47" fmla="*/ 41 h 159"/>
                    <a:gd name="T48" fmla="*/ 55 w 82"/>
                    <a:gd name="T49" fmla="*/ 35 h 159"/>
                    <a:gd name="T50" fmla="*/ 51 w 82"/>
                    <a:gd name="T51" fmla="*/ 35 h 159"/>
                    <a:gd name="T52" fmla="*/ 48 w 82"/>
                    <a:gd name="T53" fmla="*/ 28 h 159"/>
                    <a:gd name="T54" fmla="*/ 44 w 82"/>
                    <a:gd name="T55" fmla="*/ 22 h 159"/>
                    <a:gd name="T56" fmla="*/ 42 w 82"/>
                    <a:gd name="T57" fmla="*/ 32 h 159"/>
                    <a:gd name="T58" fmla="*/ 38 w 82"/>
                    <a:gd name="T59" fmla="*/ 28 h 159"/>
                    <a:gd name="T60" fmla="*/ 38 w 82"/>
                    <a:gd name="T61" fmla="*/ 34 h 159"/>
                    <a:gd name="T62" fmla="*/ 31 w 82"/>
                    <a:gd name="T63" fmla="*/ 29 h 159"/>
                    <a:gd name="T64" fmla="*/ 25 w 82"/>
                    <a:gd name="T65" fmla="*/ 27 h 159"/>
                    <a:gd name="T66" fmla="*/ 14 w 82"/>
                    <a:gd name="T67" fmla="*/ 16 h 159"/>
                    <a:gd name="T68" fmla="*/ 22 w 82"/>
                    <a:gd name="T69" fmla="*/ 12 h 159"/>
                    <a:gd name="T70" fmla="*/ 23 w 82"/>
                    <a:gd name="T71" fmla="*/ 6 h 159"/>
                    <a:gd name="T72" fmla="*/ 22 w 82"/>
                    <a:gd name="T73" fmla="*/ 2 h 159"/>
                    <a:gd name="T74" fmla="*/ 41 w 82"/>
                    <a:gd name="T75" fmla="*/ 12 h 159"/>
                    <a:gd name="T76" fmla="*/ 55 w 82"/>
                    <a:gd name="T77" fmla="*/ 24 h 159"/>
                    <a:gd name="T78" fmla="*/ 64 w 82"/>
                    <a:gd name="T79" fmla="*/ 34 h 159"/>
                    <a:gd name="T80" fmla="*/ 69 w 82"/>
                    <a:gd name="T81" fmla="*/ 41 h 159"/>
                    <a:gd name="T82" fmla="*/ 72 w 82"/>
                    <a:gd name="T83" fmla="*/ 47 h 159"/>
                    <a:gd name="T84" fmla="*/ 75 w 82"/>
                    <a:gd name="T85" fmla="*/ 51 h 159"/>
                    <a:gd name="T86" fmla="*/ 77 w 82"/>
                    <a:gd name="T87" fmla="*/ 55 h 159"/>
                    <a:gd name="T88" fmla="*/ 75 w 82"/>
                    <a:gd name="T89" fmla="*/ 66 h 159"/>
                    <a:gd name="T90" fmla="*/ 71 w 82"/>
                    <a:gd name="T91" fmla="*/ 59 h 159"/>
                    <a:gd name="T92" fmla="*/ 66 w 82"/>
                    <a:gd name="T93" fmla="*/ 53 h 159"/>
                    <a:gd name="T94" fmla="*/ 63 w 82"/>
                    <a:gd name="T95" fmla="*/ 48 h 159"/>
                    <a:gd name="T96" fmla="*/ 69 w 82"/>
                    <a:gd name="T97" fmla="*/ 59 h 159"/>
                    <a:gd name="T98" fmla="*/ 75 w 82"/>
                    <a:gd name="T99" fmla="*/ 70 h 159"/>
                    <a:gd name="T100" fmla="*/ 81 w 82"/>
                    <a:gd name="T101" fmla="*/ 80 h 159"/>
                    <a:gd name="T102" fmla="*/ 80 w 82"/>
                    <a:gd name="T103" fmla="*/ 95 h 159"/>
                    <a:gd name="T104" fmla="*/ 79 w 82"/>
                    <a:gd name="T105" fmla="*/ 103 h 159"/>
                    <a:gd name="T106" fmla="*/ 76 w 82"/>
                    <a:gd name="T107" fmla="*/ 119 h 159"/>
                    <a:gd name="T108" fmla="*/ 69 w 82"/>
                    <a:gd name="T109" fmla="*/ 135 h 159"/>
                    <a:gd name="T110" fmla="*/ 64 w 82"/>
                    <a:gd name="T111" fmla="*/ 143 h 159"/>
                    <a:gd name="T112" fmla="*/ 61 w 82"/>
                    <a:gd name="T113" fmla="*/ 150 h 159"/>
                    <a:gd name="T114" fmla="*/ 48 w 82"/>
                    <a:gd name="T115" fmla="*/ 158 h 159"/>
                    <a:gd name="T116" fmla="*/ 30 w 82"/>
                    <a:gd name="T117" fmla="*/ 22 h 159"/>
                    <a:gd name="T118" fmla="*/ 33 w 82"/>
                    <a:gd name="T119" fmla="*/ 25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2" h="159">
                      <a:moveTo>
                        <a:pt x="45" y="159"/>
                      </a:moveTo>
                      <a:cubicBezTo>
                        <a:pt x="44" y="159"/>
                        <a:pt x="44" y="159"/>
                        <a:pt x="44" y="158"/>
                      </a:cubicBezTo>
                      <a:cubicBezTo>
                        <a:pt x="43" y="158"/>
                        <a:pt x="43" y="157"/>
                        <a:pt x="43" y="157"/>
                      </a:cubicBezTo>
                      <a:cubicBezTo>
                        <a:pt x="43" y="157"/>
                        <a:pt x="43" y="157"/>
                        <a:pt x="43" y="157"/>
                      </a:cubicBezTo>
                      <a:cubicBezTo>
                        <a:pt x="43" y="156"/>
                        <a:pt x="43" y="155"/>
                        <a:pt x="44" y="155"/>
                      </a:cubicBezTo>
                      <a:cubicBezTo>
                        <a:pt x="44" y="155"/>
                        <a:pt x="44" y="154"/>
                        <a:pt x="44" y="154"/>
                      </a:cubicBezTo>
                      <a:cubicBezTo>
                        <a:pt x="45" y="154"/>
                        <a:pt x="45" y="154"/>
                        <a:pt x="45" y="154"/>
                      </a:cubicBezTo>
                      <a:cubicBezTo>
                        <a:pt x="45" y="154"/>
                        <a:pt x="46" y="154"/>
                        <a:pt x="46" y="154"/>
                      </a:cubicBezTo>
                      <a:cubicBezTo>
                        <a:pt x="46" y="153"/>
                        <a:pt x="47" y="153"/>
                        <a:pt x="47" y="153"/>
                      </a:cubicBezTo>
                      <a:cubicBezTo>
                        <a:pt x="47" y="152"/>
                        <a:pt x="47" y="152"/>
                        <a:pt x="47" y="151"/>
                      </a:cubicBezTo>
                      <a:cubicBezTo>
                        <a:pt x="47" y="151"/>
                        <a:pt x="46" y="150"/>
                        <a:pt x="46" y="150"/>
                      </a:cubicBezTo>
                      <a:cubicBezTo>
                        <a:pt x="46" y="150"/>
                        <a:pt x="46" y="150"/>
                        <a:pt x="45" y="149"/>
                      </a:cubicBezTo>
                      <a:cubicBezTo>
                        <a:pt x="45" y="149"/>
                        <a:pt x="45" y="149"/>
                        <a:pt x="45" y="149"/>
                      </a:cubicBezTo>
                      <a:cubicBezTo>
                        <a:pt x="45" y="141"/>
                        <a:pt x="45" y="141"/>
                        <a:pt x="45" y="141"/>
                      </a:cubicBezTo>
                      <a:cubicBezTo>
                        <a:pt x="46" y="141"/>
                        <a:pt x="46" y="141"/>
                        <a:pt x="46" y="141"/>
                      </a:cubicBezTo>
                      <a:cubicBezTo>
                        <a:pt x="46" y="141"/>
                        <a:pt x="46" y="141"/>
                        <a:pt x="46" y="141"/>
                      </a:cubicBezTo>
                      <a:cubicBezTo>
                        <a:pt x="46" y="141"/>
                        <a:pt x="46" y="140"/>
                        <a:pt x="46" y="139"/>
                      </a:cubicBezTo>
                      <a:cubicBezTo>
                        <a:pt x="46" y="139"/>
                        <a:pt x="46" y="139"/>
                        <a:pt x="46" y="139"/>
                      </a:cubicBezTo>
                      <a:cubicBezTo>
                        <a:pt x="46" y="139"/>
                        <a:pt x="46" y="139"/>
                        <a:pt x="46" y="139"/>
                      </a:cubicBezTo>
                      <a:cubicBezTo>
                        <a:pt x="46" y="138"/>
                        <a:pt x="46" y="138"/>
                        <a:pt x="46" y="138"/>
                      </a:cubicBezTo>
                      <a:cubicBezTo>
                        <a:pt x="46" y="138"/>
                        <a:pt x="46" y="138"/>
                        <a:pt x="46" y="138"/>
                      </a:cubicBezTo>
                      <a:cubicBezTo>
                        <a:pt x="46" y="138"/>
                        <a:pt x="46" y="138"/>
                        <a:pt x="46" y="138"/>
                      </a:cubicBezTo>
                      <a:cubicBezTo>
                        <a:pt x="46" y="138"/>
                        <a:pt x="46" y="138"/>
                        <a:pt x="46" y="138"/>
                      </a:cubicBezTo>
                      <a:cubicBezTo>
                        <a:pt x="46" y="138"/>
                        <a:pt x="46" y="138"/>
                        <a:pt x="46" y="138"/>
                      </a:cubicBezTo>
                      <a:cubicBezTo>
                        <a:pt x="45" y="138"/>
                        <a:pt x="45" y="138"/>
                        <a:pt x="45" y="137"/>
                      </a:cubicBezTo>
                      <a:cubicBezTo>
                        <a:pt x="45" y="137"/>
                        <a:pt x="45" y="137"/>
                        <a:pt x="45" y="137"/>
                      </a:cubicBezTo>
                      <a:cubicBezTo>
                        <a:pt x="45" y="137"/>
                        <a:pt x="45" y="137"/>
                        <a:pt x="45" y="137"/>
                      </a:cubicBezTo>
                      <a:cubicBezTo>
                        <a:pt x="45" y="137"/>
                        <a:pt x="45" y="137"/>
                        <a:pt x="45" y="137"/>
                      </a:cubicBezTo>
                      <a:cubicBezTo>
                        <a:pt x="45" y="137"/>
                        <a:pt x="45" y="136"/>
                        <a:pt x="45" y="136"/>
                      </a:cubicBezTo>
                      <a:cubicBezTo>
                        <a:pt x="45" y="136"/>
                        <a:pt x="45" y="136"/>
                        <a:pt x="45" y="136"/>
                      </a:cubicBezTo>
                      <a:cubicBezTo>
                        <a:pt x="44" y="136"/>
                        <a:pt x="44" y="136"/>
                        <a:pt x="44" y="136"/>
                      </a:cubicBezTo>
                      <a:cubicBezTo>
                        <a:pt x="44" y="128"/>
                        <a:pt x="44" y="128"/>
                        <a:pt x="44" y="128"/>
                      </a:cubicBezTo>
                      <a:cubicBezTo>
                        <a:pt x="45" y="128"/>
                        <a:pt x="45" y="128"/>
                        <a:pt x="45" y="128"/>
                      </a:cubicBezTo>
                      <a:cubicBezTo>
                        <a:pt x="45" y="128"/>
                        <a:pt x="45" y="128"/>
                        <a:pt x="45" y="128"/>
                      </a:cubicBezTo>
                      <a:cubicBezTo>
                        <a:pt x="45" y="128"/>
                        <a:pt x="45" y="128"/>
                        <a:pt x="45" y="128"/>
                      </a:cubicBezTo>
                      <a:cubicBezTo>
                        <a:pt x="45" y="127"/>
                        <a:pt x="45" y="127"/>
                        <a:pt x="45" y="127"/>
                      </a:cubicBezTo>
                      <a:cubicBezTo>
                        <a:pt x="45" y="127"/>
                        <a:pt x="46" y="126"/>
                        <a:pt x="46" y="126"/>
                      </a:cubicBezTo>
                      <a:cubicBezTo>
                        <a:pt x="46" y="126"/>
                        <a:pt x="46" y="126"/>
                        <a:pt x="46" y="126"/>
                      </a:cubicBezTo>
                      <a:cubicBezTo>
                        <a:pt x="46" y="125"/>
                        <a:pt x="46" y="125"/>
                        <a:pt x="46" y="125"/>
                      </a:cubicBezTo>
                      <a:cubicBezTo>
                        <a:pt x="47" y="125"/>
                        <a:pt x="47" y="125"/>
                        <a:pt x="47" y="125"/>
                      </a:cubicBezTo>
                      <a:cubicBezTo>
                        <a:pt x="47" y="125"/>
                        <a:pt x="47" y="125"/>
                        <a:pt x="47" y="125"/>
                      </a:cubicBezTo>
                      <a:cubicBezTo>
                        <a:pt x="47" y="125"/>
                        <a:pt x="47" y="125"/>
                        <a:pt x="47" y="125"/>
                      </a:cubicBezTo>
                      <a:cubicBezTo>
                        <a:pt x="47" y="125"/>
                        <a:pt x="47" y="125"/>
                        <a:pt x="47" y="125"/>
                      </a:cubicBezTo>
                      <a:cubicBezTo>
                        <a:pt x="47" y="121"/>
                        <a:pt x="47" y="121"/>
                        <a:pt x="47" y="121"/>
                      </a:cubicBezTo>
                      <a:cubicBezTo>
                        <a:pt x="48" y="121"/>
                        <a:pt x="48" y="121"/>
                        <a:pt x="48" y="121"/>
                      </a:cubicBezTo>
                      <a:cubicBezTo>
                        <a:pt x="48" y="121"/>
                        <a:pt x="48" y="121"/>
                        <a:pt x="48" y="121"/>
                      </a:cubicBezTo>
                      <a:cubicBezTo>
                        <a:pt x="48" y="121"/>
                        <a:pt x="48" y="121"/>
                        <a:pt x="48" y="121"/>
                      </a:cubicBezTo>
                      <a:cubicBezTo>
                        <a:pt x="48" y="121"/>
                        <a:pt x="48" y="120"/>
                        <a:pt x="48" y="120"/>
                      </a:cubicBezTo>
                      <a:cubicBezTo>
                        <a:pt x="49" y="120"/>
                        <a:pt x="49" y="119"/>
                        <a:pt x="49" y="119"/>
                      </a:cubicBezTo>
                      <a:cubicBezTo>
                        <a:pt x="49" y="119"/>
                        <a:pt x="50" y="119"/>
                        <a:pt x="50" y="118"/>
                      </a:cubicBezTo>
                      <a:cubicBezTo>
                        <a:pt x="50" y="118"/>
                        <a:pt x="50" y="118"/>
                        <a:pt x="50" y="118"/>
                      </a:cubicBezTo>
                      <a:cubicBezTo>
                        <a:pt x="50" y="118"/>
                        <a:pt x="50" y="118"/>
                        <a:pt x="50" y="118"/>
                      </a:cubicBezTo>
                      <a:cubicBezTo>
                        <a:pt x="50" y="117"/>
                        <a:pt x="50" y="117"/>
                        <a:pt x="50" y="117"/>
                      </a:cubicBezTo>
                      <a:cubicBezTo>
                        <a:pt x="50" y="117"/>
                        <a:pt x="50" y="117"/>
                        <a:pt x="49" y="117"/>
                      </a:cubicBezTo>
                      <a:cubicBezTo>
                        <a:pt x="49" y="117"/>
                        <a:pt x="49" y="117"/>
                        <a:pt x="49" y="117"/>
                      </a:cubicBezTo>
                      <a:cubicBezTo>
                        <a:pt x="49" y="114"/>
                        <a:pt x="49" y="114"/>
                        <a:pt x="49" y="114"/>
                      </a:cubicBezTo>
                      <a:cubicBezTo>
                        <a:pt x="50" y="114"/>
                        <a:pt x="50" y="114"/>
                        <a:pt x="50" y="114"/>
                      </a:cubicBezTo>
                      <a:cubicBezTo>
                        <a:pt x="50" y="114"/>
                        <a:pt x="50" y="114"/>
                        <a:pt x="50" y="114"/>
                      </a:cubicBezTo>
                      <a:cubicBezTo>
                        <a:pt x="50" y="114"/>
                        <a:pt x="50" y="113"/>
                        <a:pt x="50" y="112"/>
                      </a:cubicBezTo>
                      <a:cubicBezTo>
                        <a:pt x="50" y="112"/>
                        <a:pt x="50" y="112"/>
                        <a:pt x="50" y="112"/>
                      </a:cubicBezTo>
                      <a:cubicBezTo>
                        <a:pt x="50" y="110"/>
                        <a:pt x="50" y="110"/>
                        <a:pt x="50" y="110"/>
                      </a:cubicBezTo>
                      <a:cubicBezTo>
                        <a:pt x="50" y="110"/>
                        <a:pt x="50" y="110"/>
                        <a:pt x="50" y="110"/>
                      </a:cubicBezTo>
                      <a:cubicBezTo>
                        <a:pt x="50" y="110"/>
                        <a:pt x="50" y="110"/>
                        <a:pt x="50" y="110"/>
                      </a:cubicBezTo>
                      <a:cubicBezTo>
                        <a:pt x="50" y="110"/>
                        <a:pt x="50" y="110"/>
                        <a:pt x="50" y="110"/>
                      </a:cubicBezTo>
                      <a:cubicBezTo>
                        <a:pt x="50" y="109"/>
                        <a:pt x="49" y="109"/>
                        <a:pt x="49" y="109"/>
                      </a:cubicBezTo>
                      <a:cubicBezTo>
                        <a:pt x="49" y="109"/>
                        <a:pt x="49" y="109"/>
                        <a:pt x="49" y="109"/>
                      </a:cubicBezTo>
                      <a:cubicBezTo>
                        <a:pt x="49" y="108"/>
                        <a:pt x="49" y="108"/>
                        <a:pt x="49" y="108"/>
                      </a:cubicBezTo>
                      <a:cubicBezTo>
                        <a:pt x="49" y="108"/>
                        <a:pt x="49" y="108"/>
                        <a:pt x="49" y="108"/>
                      </a:cubicBezTo>
                      <a:cubicBezTo>
                        <a:pt x="49" y="107"/>
                        <a:pt x="49" y="107"/>
                        <a:pt x="49" y="107"/>
                      </a:cubicBezTo>
                      <a:cubicBezTo>
                        <a:pt x="49" y="107"/>
                        <a:pt x="49" y="107"/>
                        <a:pt x="49" y="107"/>
                      </a:cubicBezTo>
                      <a:cubicBezTo>
                        <a:pt x="49" y="107"/>
                        <a:pt x="48" y="106"/>
                        <a:pt x="48" y="106"/>
                      </a:cubicBezTo>
                      <a:cubicBezTo>
                        <a:pt x="48" y="106"/>
                        <a:pt x="48" y="106"/>
                        <a:pt x="48" y="106"/>
                      </a:cubicBezTo>
                      <a:cubicBezTo>
                        <a:pt x="47" y="106"/>
                        <a:pt x="47" y="105"/>
                        <a:pt x="47" y="105"/>
                      </a:cubicBezTo>
                      <a:cubicBezTo>
                        <a:pt x="47" y="105"/>
                        <a:pt x="47" y="104"/>
                        <a:pt x="47" y="104"/>
                      </a:cubicBezTo>
                      <a:cubicBezTo>
                        <a:pt x="47" y="104"/>
                        <a:pt x="47" y="104"/>
                        <a:pt x="47" y="104"/>
                      </a:cubicBezTo>
                      <a:cubicBezTo>
                        <a:pt x="47" y="103"/>
                        <a:pt x="46" y="103"/>
                        <a:pt x="46" y="102"/>
                      </a:cubicBezTo>
                      <a:cubicBezTo>
                        <a:pt x="46" y="102"/>
                        <a:pt x="46" y="101"/>
                        <a:pt x="46" y="101"/>
                      </a:cubicBezTo>
                      <a:cubicBezTo>
                        <a:pt x="46" y="101"/>
                        <a:pt x="46" y="101"/>
                        <a:pt x="45" y="100"/>
                      </a:cubicBezTo>
                      <a:cubicBezTo>
                        <a:pt x="45" y="100"/>
                        <a:pt x="45" y="100"/>
                        <a:pt x="45" y="100"/>
                      </a:cubicBezTo>
                      <a:cubicBezTo>
                        <a:pt x="44" y="100"/>
                        <a:pt x="44" y="100"/>
                        <a:pt x="44" y="99"/>
                      </a:cubicBezTo>
                      <a:cubicBezTo>
                        <a:pt x="44" y="99"/>
                        <a:pt x="44" y="99"/>
                        <a:pt x="44" y="99"/>
                      </a:cubicBezTo>
                      <a:cubicBezTo>
                        <a:pt x="44" y="99"/>
                        <a:pt x="44" y="99"/>
                        <a:pt x="44" y="99"/>
                      </a:cubicBezTo>
                      <a:cubicBezTo>
                        <a:pt x="44" y="99"/>
                        <a:pt x="44" y="98"/>
                        <a:pt x="44" y="98"/>
                      </a:cubicBezTo>
                      <a:cubicBezTo>
                        <a:pt x="44" y="98"/>
                        <a:pt x="44" y="98"/>
                        <a:pt x="44" y="98"/>
                      </a:cubicBezTo>
                      <a:cubicBezTo>
                        <a:pt x="43" y="98"/>
                        <a:pt x="43" y="98"/>
                        <a:pt x="43" y="98"/>
                      </a:cubicBezTo>
                      <a:cubicBezTo>
                        <a:pt x="43" y="98"/>
                        <a:pt x="43" y="98"/>
                        <a:pt x="43" y="98"/>
                      </a:cubicBezTo>
                      <a:cubicBezTo>
                        <a:pt x="43" y="96"/>
                        <a:pt x="43" y="96"/>
                        <a:pt x="43" y="96"/>
                      </a:cubicBezTo>
                      <a:cubicBezTo>
                        <a:pt x="44" y="96"/>
                        <a:pt x="44" y="96"/>
                        <a:pt x="44" y="96"/>
                      </a:cubicBezTo>
                      <a:cubicBezTo>
                        <a:pt x="44" y="96"/>
                        <a:pt x="44" y="96"/>
                        <a:pt x="44" y="96"/>
                      </a:cubicBezTo>
                      <a:cubicBezTo>
                        <a:pt x="44" y="96"/>
                        <a:pt x="44" y="96"/>
                        <a:pt x="44" y="96"/>
                      </a:cubicBezTo>
                      <a:cubicBezTo>
                        <a:pt x="44" y="95"/>
                        <a:pt x="44" y="95"/>
                        <a:pt x="44" y="95"/>
                      </a:cubicBezTo>
                      <a:cubicBezTo>
                        <a:pt x="45" y="95"/>
                        <a:pt x="45" y="95"/>
                        <a:pt x="45" y="94"/>
                      </a:cubicBezTo>
                      <a:cubicBezTo>
                        <a:pt x="45" y="94"/>
                        <a:pt x="45" y="94"/>
                        <a:pt x="45" y="93"/>
                      </a:cubicBezTo>
                      <a:cubicBezTo>
                        <a:pt x="45" y="92"/>
                        <a:pt x="45" y="91"/>
                        <a:pt x="44" y="91"/>
                      </a:cubicBezTo>
                      <a:cubicBezTo>
                        <a:pt x="44" y="91"/>
                        <a:pt x="44" y="90"/>
                        <a:pt x="43" y="90"/>
                      </a:cubicBezTo>
                      <a:cubicBezTo>
                        <a:pt x="43" y="90"/>
                        <a:pt x="43" y="90"/>
                        <a:pt x="42" y="90"/>
                      </a:cubicBezTo>
                      <a:cubicBezTo>
                        <a:pt x="41" y="90"/>
                        <a:pt x="41" y="90"/>
                        <a:pt x="41" y="90"/>
                      </a:cubicBezTo>
                      <a:cubicBezTo>
                        <a:pt x="41" y="89"/>
                        <a:pt x="41" y="89"/>
                        <a:pt x="41" y="89"/>
                      </a:cubicBezTo>
                      <a:cubicBezTo>
                        <a:pt x="41" y="89"/>
                        <a:pt x="41" y="89"/>
                        <a:pt x="41" y="89"/>
                      </a:cubicBezTo>
                      <a:cubicBezTo>
                        <a:pt x="41" y="89"/>
                        <a:pt x="41" y="89"/>
                        <a:pt x="41" y="89"/>
                      </a:cubicBezTo>
                      <a:cubicBezTo>
                        <a:pt x="41" y="89"/>
                        <a:pt x="41" y="89"/>
                        <a:pt x="41" y="89"/>
                      </a:cubicBezTo>
                      <a:cubicBezTo>
                        <a:pt x="40" y="89"/>
                        <a:pt x="40" y="89"/>
                        <a:pt x="40" y="89"/>
                      </a:cubicBezTo>
                      <a:cubicBezTo>
                        <a:pt x="40" y="89"/>
                        <a:pt x="39" y="89"/>
                        <a:pt x="39" y="89"/>
                      </a:cubicBezTo>
                      <a:cubicBezTo>
                        <a:pt x="38" y="89"/>
                        <a:pt x="38" y="89"/>
                        <a:pt x="38" y="89"/>
                      </a:cubicBezTo>
                      <a:cubicBezTo>
                        <a:pt x="39" y="88"/>
                        <a:pt x="39" y="88"/>
                        <a:pt x="39" y="88"/>
                      </a:cubicBezTo>
                      <a:cubicBezTo>
                        <a:pt x="39" y="88"/>
                        <a:pt x="39" y="88"/>
                        <a:pt x="39" y="88"/>
                      </a:cubicBezTo>
                      <a:cubicBezTo>
                        <a:pt x="39" y="88"/>
                        <a:pt x="39" y="88"/>
                        <a:pt x="39" y="88"/>
                      </a:cubicBezTo>
                      <a:cubicBezTo>
                        <a:pt x="38" y="88"/>
                        <a:pt x="38" y="88"/>
                        <a:pt x="38" y="88"/>
                      </a:cubicBezTo>
                      <a:cubicBezTo>
                        <a:pt x="38" y="88"/>
                        <a:pt x="38" y="88"/>
                        <a:pt x="38" y="88"/>
                      </a:cubicBezTo>
                      <a:cubicBezTo>
                        <a:pt x="37" y="88"/>
                        <a:pt x="37" y="88"/>
                        <a:pt x="37" y="87"/>
                      </a:cubicBezTo>
                      <a:cubicBezTo>
                        <a:pt x="36" y="87"/>
                        <a:pt x="36" y="86"/>
                        <a:pt x="35" y="86"/>
                      </a:cubicBezTo>
                      <a:cubicBezTo>
                        <a:pt x="33" y="86"/>
                        <a:pt x="33" y="86"/>
                        <a:pt x="33" y="86"/>
                      </a:cubicBezTo>
                      <a:cubicBezTo>
                        <a:pt x="33" y="86"/>
                        <a:pt x="33" y="86"/>
                        <a:pt x="33" y="86"/>
                      </a:cubicBezTo>
                      <a:cubicBezTo>
                        <a:pt x="32" y="86"/>
                        <a:pt x="32" y="86"/>
                        <a:pt x="32" y="86"/>
                      </a:cubicBezTo>
                      <a:cubicBezTo>
                        <a:pt x="32" y="86"/>
                        <a:pt x="32" y="86"/>
                        <a:pt x="31" y="86"/>
                      </a:cubicBezTo>
                      <a:cubicBezTo>
                        <a:pt x="31" y="87"/>
                        <a:pt x="31" y="87"/>
                        <a:pt x="31" y="87"/>
                      </a:cubicBezTo>
                      <a:cubicBezTo>
                        <a:pt x="31" y="88"/>
                        <a:pt x="31" y="88"/>
                        <a:pt x="31" y="88"/>
                      </a:cubicBezTo>
                      <a:cubicBezTo>
                        <a:pt x="31" y="89"/>
                        <a:pt x="31" y="89"/>
                        <a:pt x="31" y="89"/>
                      </a:cubicBezTo>
                      <a:cubicBezTo>
                        <a:pt x="30" y="89"/>
                        <a:pt x="30" y="89"/>
                        <a:pt x="30" y="89"/>
                      </a:cubicBezTo>
                      <a:cubicBezTo>
                        <a:pt x="30" y="89"/>
                        <a:pt x="30" y="89"/>
                        <a:pt x="30" y="89"/>
                      </a:cubicBezTo>
                      <a:cubicBezTo>
                        <a:pt x="30" y="89"/>
                        <a:pt x="30" y="89"/>
                        <a:pt x="30" y="89"/>
                      </a:cubicBezTo>
                      <a:cubicBezTo>
                        <a:pt x="30" y="89"/>
                        <a:pt x="30" y="89"/>
                        <a:pt x="30" y="89"/>
                      </a:cubicBezTo>
                      <a:cubicBezTo>
                        <a:pt x="30" y="90"/>
                        <a:pt x="29" y="90"/>
                        <a:pt x="29" y="90"/>
                      </a:cubicBezTo>
                      <a:cubicBezTo>
                        <a:pt x="28" y="90"/>
                        <a:pt x="28" y="90"/>
                        <a:pt x="28" y="90"/>
                      </a:cubicBezTo>
                      <a:cubicBezTo>
                        <a:pt x="28" y="90"/>
                        <a:pt x="28" y="90"/>
                        <a:pt x="28" y="90"/>
                      </a:cubicBezTo>
                      <a:cubicBezTo>
                        <a:pt x="28" y="90"/>
                        <a:pt x="27" y="90"/>
                        <a:pt x="27" y="90"/>
                      </a:cubicBezTo>
                      <a:cubicBezTo>
                        <a:pt x="27" y="90"/>
                        <a:pt x="27" y="90"/>
                        <a:pt x="27" y="90"/>
                      </a:cubicBezTo>
                      <a:cubicBezTo>
                        <a:pt x="27" y="90"/>
                        <a:pt x="26" y="90"/>
                        <a:pt x="25" y="90"/>
                      </a:cubicBezTo>
                      <a:cubicBezTo>
                        <a:pt x="25" y="89"/>
                        <a:pt x="25" y="89"/>
                        <a:pt x="25" y="89"/>
                      </a:cubicBezTo>
                      <a:cubicBezTo>
                        <a:pt x="25" y="89"/>
                        <a:pt x="25" y="89"/>
                        <a:pt x="25" y="89"/>
                      </a:cubicBezTo>
                      <a:cubicBezTo>
                        <a:pt x="24" y="89"/>
                        <a:pt x="24" y="89"/>
                        <a:pt x="24" y="89"/>
                      </a:cubicBezTo>
                      <a:cubicBezTo>
                        <a:pt x="24" y="89"/>
                        <a:pt x="24" y="89"/>
                        <a:pt x="24" y="89"/>
                      </a:cubicBezTo>
                      <a:cubicBezTo>
                        <a:pt x="23" y="89"/>
                        <a:pt x="23" y="89"/>
                        <a:pt x="23" y="88"/>
                      </a:cubicBezTo>
                      <a:cubicBezTo>
                        <a:pt x="23" y="88"/>
                        <a:pt x="23" y="88"/>
                        <a:pt x="23" y="88"/>
                      </a:cubicBezTo>
                      <a:cubicBezTo>
                        <a:pt x="22" y="88"/>
                        <a:pt x="22" y="88"/>
                        <a:pt x="22" y="88"/>
                      </a:cubicBezTo>
                      <a:cubicBezTo>
                        <a:pt x="22" y="88"/>
                        <a:pt x="21" y="88"/>
                        <a:pt x="21" y="88"/>
                      </a:cubicBezTo>
                      <a:cubicBezTo>
                        <a:pt x="21" y="88"/>
                        <a:pt x="21" y="88"/>
                        <a:pt x="21" y="88"/>
                      </a:cubicBezTo>
                      <a:cubicBezTo>
                        <a:pt x="21" y="89"/>
                        <a:pt x="21" y="89"/>
                        <a:pt x="21" y="89"/>
                      </a:cubicBezTo>
                      <a:cubicBezTo>
                        <a:pt x="20" y="89"/>
                        <a:pt x="20" y="89"/>
                        <a:pt x="20" y="89"/>
                      </a:cubicBezTo>
                      <a:cubicBezTo>
                        <a:pt x="20" y="89"/>
                        <a:pt x="20" y="89"/>
                        <a:pt x="19" y="89"/>
                      </a:cubicBezTo>
                      <a:cubicBezTo>
                        <a:pt x="19" y="89"/>
                        <a:pt x="19" y="89"/>
                        <a:pt x="19" y="89"/>
                      </a:cubicBezTo>
                      <a:cubicBezTo>
                        <a:pt x="19" y="89"/>
                        <a:pt x="19" y="89"/>
                        <a:pt x="19" y="89"/>
                      </a:cubicBezTo>
                      <a:cubicBezTo>
                        <a:pt x="19" y="90"/>
                        <a:pt x="19" y="90"/>
                        <a:pt x="19" y="90"/>
                      </a:cubicBezTo>
                      <a:cubicBezTo>
                        <a:pt x="18" y="90"/>
                        <a:pt x="18" y="90"/>
                        <a:pt x="18" y="90"/>
                      </a:cubicBezTo>
                      <a:cubicBezTo>
                        <a:pt x="18" y="90"/>
                        <a:pt x="17" y="90"/>
                        <a:pt x="17" y="89"/>
                      </a:cubicBezTo>
                      <a:cubicBezTo>
                        <a:pt x="17" y="89"/>
                        <a:pt x="17" y="89"/>
                        <a:pt x="17" y="89"/>
                      </a:cubicBezTo>
                      <a:cubicBezTo>
                        <a:pt x="17" y="89"/>
                        <a:pt x="17" y="89"/>
                        <a:pt x="17" y="89"/>
                      </a:cubicBezTo>
                      <a:cubicBezTo>
                        <a:pt x="17" y="88"/>
                        <a:pt x="16" y="88"/>
                        <a:pt x="16" y="88"/>
                      </a:cubicBezTo>
                      <a:cubicBezTo>
                        <a:pt x="15" y="88"/>
                        <a:pt x="14" y="87"/>
                        <a:pt x="14" y="87"/>
                      </a:cubicBezTo>
                      <a:cubicBezTo>
                        <a:pt x="14" y="87"/>
                        <a:pt x="14" y="87"/>
                        <a:pt x="14" y="87"/>
                      </a:cubicBezTo>
                      <a:cubicBezTo>
                        <a:pt x="14" y="86"/>
                        <a:pt x="13" y="86"/>
                        <a:pt x="14" y="85"/>
                      </a:cubicBezTo>
                      <a:cubicBezTo>
                        <a:pt x="14" y="85"/>
                        <a:pt x="14" y="85"/>
                        <a:pt x="14" y="85"/>
                      </a:cubicBezTo>
                      <a:cubicBezTo>
                        <a:pt x="13" y="85"/>
                        <a:pt x="13" y="85"/>
                        <a:pt x="13" y="85"/>
                      </a:cubicBezTo>
                      <a:cubicBezTo>
                        <a:pt x="13" y="85"/>
                        <a:pt x="13" y="85"/>
                        <a:pt x="13" y="85"/>
                      </a:cubicBezTo>
                      <a:cubicBezTo>
                        <a:pt x="13" y="85"/>
                        <a:pt x="13" y="85"/>
                        <a:pt x="13" y="85"/>
                      </a:cubicBezTo>
                      <a:cubicBezTo>
                        <a:pt x="13" y="85"/>
                        <a:pt x="13" y="85"/>
                        <a:pt x="13" y="85"/>
                      </a:cubicBezTo>
                      <a:cubicBezTo>
                        <a:pt x="12" y="85"/>
                        <a:pt x="12" y="85"/>
                        <a:pt x="12" y="85"/>
                      </a:cubicBezTo>
                      <a:cubicBezTo>
                        <a:pt x="12" y="85"/>
                        <a:pt x="11" y="84"/>
                        <a:pt x="10" y="84"/>
                      </a:cubicBezTo>
                      <a:cubicBezTo>
                        <a:pt x="9" y="84"/>
                        <a:pt x="9" y="84"/>
                        <a:pt x="9" y="84"/>
                      </a:cubicBezTo>
                      <a:cubicBezTo>
                        <a:pt x="9" y="84"/>
                        <a:pt x="9" y="84"/>
                        <a:pt x="9" y="84"/>
                      </a:cubicBezTo>
                      <a:cubicBezTo>
                        <a:pt x="9" y="84"/>
                        <a:pt x="9" y="84"/>
                        <a:pt x="9" y="84"/>
                      </a:cubicBezTo>
                      <a:cubicBezTo>
                        <a:pt x="9" y="84"/>
                        <a:pt x="9" y="84"/>
                        <a:pt x="9" y="84"/>
                      </a:cubicBezTo>
                      <a:cubicBezTo>
                        <a:pt x="9" y="83"/>
                        <a:pt x="9" y="83"/>
                        <a:pt x="8" y="83"/>
                      </a:cubicBezTo>
                      <a:cubicBezTo>
                        <a:pt x="8" y="83"/>
                        <a:pt x="8" y="83"/>
                        <a:pt x="8" y="83"/>
                      </a:cubicBezTo>
                      <a:cubicBezTo>
                        <a:pt x="7" y="83"/>
                        <a:pt x="7" y="82"/>
                        <a:pt x="7" y="81"/>
                      </a:cubicBezTo>
                      <a:cubicBezTo>
                        <a:pt x="7" y="81"/>
                        <a:pt x="7" y="81"/>
                        <a:pt x="7" y="81"/>
                      </a:cubicBezTo>
                      <a:cubicBezTo>
                        <a:pt x="7" y="79"/>
                        <a:pt x="7" y="78"/>
                        <a:pt x="6" y="78"/>
                      </a:cubicBezTo>
                      <a:cubicBezTo>
                        <a:pt x="5" y="77"/>
                        <a:pt x="5" y="77"/>
                        <a:pt x="5" y="77"/>
                      </a:cubicBezTo>
                      <a:cubicBezTo>
                        <a:pt x="4" y="76"/>
                        <a:pt x="4" y="76"/>
                        <a:pt x="4" y="76"/>
                      </a:cubicBezTo>
                      <a:cubicBezTo>
                        <a:pt x="4" y="76"/>
                        <a:pt x="4" y="76"/>
                        <a:pt x="4" y="76"/>
                      </a:cubicBezTo>
                      <a:cubicBezTo>
                        <a:pt x="3" y="76"/>
                        <a:pt x="3" y="75"/>
                        <a:pt x="3" y="75"/>
                      </a:cubicBezTo>
                      <a:cubicBezTo>
                        <a:pt x="3" y="75"/>
                        <a:pt x="3" y="75"/>
                        <a:pt x="3" y="75"/>
                      </a:cubicBezTo>
                      <a:cubicBezTo>
                        <a:pt x="3" y="74"/>
                        <a:pt x="2" y="74"/>
                        <a:pt x="2" y="74"/>
                      </a:cubicBezTo>
                      <a:cubicBezTo>
                        <a:pt x="2" y="73"/>
                        <a:pt x="2" y="73"/>
                        <a:pt x="2" y="73"/>
                      </a:cubicBezTo>
                      <a:cubicBezTo>
                        <a:pt x="1" y="73"/>
                        <a:pt x="1" y="72"/>
                        <a:pt x="1" y="72"/>
                      </a:cubicBezTo>
                      <a:cubicBezTo>
                        <a:pt x="1" y="72"/>
                        <a:pt x="1" y="72"/>
                        <a:pt x="1" y="72"/>
                      </a:cubicBezTo>
                      <a:cubicBezTo>
                        <a:pt x="1" y="72"/>
                        <a:pt x="1" y="72"/>
                        <a:pt x="1" y="72"/>
                      </a:cubicBezTo>
                      <a:cubicBezTo>
                        <a:pt x="1" y="72"/>
                        <a:pt x="1" y="71"/>
                        <a:pt x="1" y="71"/>
                      </a:cubicBezTo>
                      <a:cubicBezTo>
                        <a:pt x="1" y="71"/>
                        <a:pt x="1" y="71"/>
                        <a:pt x="1" y="71"/>
                      </a:cubicBezTo>
                      <a:cubicBezTo>
                        <a:pt x="0" y="71"/>
                        <a:pt x="0" y="71"/>
                        <a:pt x="0" y="71"/>
                      </a:cubicBezTo>
                      <a:cubicBezTo>
                        <a:pt x="1" y="70"/>
                        <a:pt x="1" y="70"/>
                        <a:pt x="1" y="70"/>
                      </a:cubicBezTo>
                      <a:cubicBezTo>
                        <a:pt x="1" y="70"/>
                        <a:pt x="1" y="70"/>
                        <a:pt x="1" y="69"/>
                      </a:cubicBezTo>
                      <a:cubicBezTo>
                        <a:pt x="2" y="69"/>
                        <a:pt x="2" y="69"/>
                        <a:pt x="2" y="68"/>
                      </a:cubicBezTo>
                      <a:cubicBezTo>
                        <a:pt x="2" y="68"/>
                        <a:pt x="3" y="67"/>
                        <a:pt x="2" y="66"/>
                      </a:cubicBezTo>
                      <a:cubicBezTo>
                        <a:pt x="2" y="66"/>
                        <a:pt x="2" y="66"/>
                        <a:pt x="2" y="66"/>
                      </a:cubicBezTo>
                      <a:cubicBezTo>
                        <a:pt x="2" y="66"/>
                        <a:pt x="2" y="65"/>
                        <a:pt x="2" y="65"/>
                      </a:cubicBezTo>
                      <a:cubicBezTo>
                        <a:pt x="2" y="65"/>
                        <a:pt x="2" y="65"/>
                        <a:pt x="2" y="65"/>
                      </a:cubicBezTo>
                      <a:cubicBezTo>
                        <a:pt x="2" y="65"/>
                        <a:pt x="2" y="65"/>
                        <a:pt x="2" y="65"/>
                      </a:cubicBezTo>
                      <a:cubicBezTo>
                        <a:pt x="2" y="65"/>
                        <a:pt x="1" y="64"/>
                        <a:pt x="1" y="64"/>
                      </a:cubicBezTo>
                      <a:cubicBezTo>
                        <a:pt x="1" y="64"/>
                        <a:pt x="1" y="64"/>
                        <a:pt x="1" y="64"/>
                      </a:cubicBezTo>
                      <a:cubicBezTo>
                        <a:pt x="1" y="63"/>
                        <a:pt x="1" y="63"/>
                        <a:pt x="1" y="63"/>
                      </a:cubicBezTo>
                      <a:cubicBezTo>
                        <a:pt x="1" y="63"/>
                        <a:pt x="1" y="63"/>
                        <a:pt x="1" y="63"/>
                      </a:cubicBezTo>
                      <a:cubicBezTo>
                        <a:pt x="1" y="63"/>
                        <a:pt x="1" y="63"/>
                        <a:pt x="1" y="63"/>
                      </a:cubicBezTo>
                      <a:cubicBezTo>
                        <a:pt x="1" y="63"/>
                        <a:pt x="1" y="63"/>
                        <a:pt x="0" y="62"/>
                      </a:cubicBezTo>
                      <a:cubicBezTo>
                        <a:pt x="0" y="62"/>
                        <a:pt x="0" y="62"/>
                        <a:pt x="0" y="62"/>
                      </a:cubicBezTo>
                      <a:cubicBezTo>
                        <a:pt x="0" y="62"/>
                        <a:pt x="0" y="62"/>
                        <a:pt x="0" y="62"/>
                      </a:cubicBezTo>
                      <a:cubicBezTo>
                        <a:pt x="0" y="61"/>
                        <a:pt x="0" y="61"/>
                        <a:pt x="0" y="60"/>
                      </a:cubicBezTo>
                      <a:cubicBezTo>
                        <a:pt x="0" y="58"/>
                        <a:pt x="0" y="58"/>
                        <a:pt x="0" y="58"/>
                      </a:cubicBezTo>
                      <a:cubicBezTo>
                        <a:pt x="0" y="58"/>
                        <a:pt x="0" y="58"/>
                        <a:pt x="0" y="58"/>
                      </a:cubicBezTo>
                      <a:cubicBezTo>
                        <a:pt x="0" y="58"/>
                        <a:pt x="0" y="58"/>
                        <a:pt x="1" y="58"/>
                      </a:cubicBezTo>
                      <a:cubicBezTo>
                        <a:pt x="1" y="58"/>
                        <a:pt x="1" y="57"/>
                        <a:pt x="1" y="57"/>
                      </a:cubicBezTo>
                      <a:cubicBezTo>
                        <a:pt x="1" y="57"/>
                        <a:pt x="1" y="56"/>
                        <a:pt x="1" y="56"/>
                      </a:cubicBezTo>
                      <a:cubicBezTo>
                        <a:pt x="1" y="55"/>
                        <a:pt x="1" y="55"/>
                        <a:pt x="1" y="55"/>
                      </a:cubicBezTo>
                      <a:cubicBezTo>
                        <a:pt x="2" y="55"/>
                        <a:pt x="2" y="55"/>
                        <a:pt x="2" y="55"/>
                      </a:cubicBezTo>
                      <a:cubicBezTo>
                        <a:pt x="2" y="55"/>
                        <a:pt x="2" y="55"/>
                        <a:pt x="3" y="55"/>
                      </a:cubicBezTo>
                      <a:cubicBezTo>
                        <a:pt x="3" y="55"/>
                        <a:pt x="3" y="54"/>
                        <a:pt x="3" y="54"/>
                      </a:cubicBezTo>
                      <a:cubicBezTo>
                        <a:pt x="3" y="52"/>
                        <a:pt x="3" y="52"/>
                        <a:pt x="3" y="52"/>
                      </a:cubicBezTo>
                      <a:cubicBezTo>
                        <a:pt x="4" y="52"/>
                        <a:pt x="4" y="52"/>
                        <a:pt x="4" y="52"/>
                      </a:cubicBezTo>
                      <a:cubicBezTo>
                        <a:pt x="4" y="52"/>
                        <a:pt x="4" y="52"/>
                        <a:pt x="4" y="51"/>
                      </a:cubicBezTo>
                      <a:cubicBezTo>
                        <a:pt x="4" y="51"/>
                        <a:pt x="4" y="51"/>
                        <a:pt x="4" y="51"/>
                      </a:cubicBezTo>
                      <a:cubicBezTo>
                        <a:pt x="4" y="51"/>
                        <a:pt x="4" y="50"/>
                        <a:pt x="4" y="50"/>
                      </a:cubicBezTo>
                      <a:cubicBezTo>
                        <a:pt x="4" y="49"/>
                        <a:pt x="4" y="48"/>
                        <a:pt x="5" y="48"/>
                      </a:cubicBezTo>
                      <a:cubicBezTo>
                        <a:pt x="5" y="48"/>
                        <a:pt x="5" y="47"/>
                        <a:pt x="5" y="47"/>
                      </a:cubicBezTo>
                      <a:cubicBezTo>
                        <a:pt x="5" y="47"/>
                        <a:pt x="6" y="47"/>
                        <a:pt x="6" y="47"/>
                      </a:cubicBezTo>
                      <a:cubicBezTo>
                        <a:pt x="6" y="47"/>
                        <a:pt x="6" y="47"/>
                        <a:pt x="6" y="47"/>
                      </a:cubicBezTo>
                      <a:cubicBezTo>
                        <a:pt x="6" y="47"/>
                        <a:pt x="6" y="47"/>
                        <a:pt x="6" y="47"/>
                      </a:cubicBezTo>
                      <a:cubicBezTo>
                        <a:pt x="6" y="47"/>
                        <a:pt x="6" y="47"/>
                        <a:pt x="6" y="47"/>
                      </a:cubicBezTo>
                      <a:cubicBezTo>
                        <a:pt x="6" y="47"/>
                        <a:pt x="7" y="47"/>
                        <a:pt x="7" y="47"/>
                      </a:cubicBezTo>
                      <a:cubicBezTo>
                        <a:pt x="7" y="47"/>
                        <a:pt x="7" y="47"/>
                        <a:pt x="7" y="46"/>
                      </a:cubicBezTo>
                      <a:cubicBezTo>
                        <a:pt x="7" y="46"/>
                        <a:pt x="7" y="46"/>
                        <a:pt x="8" y="46"/>
                      </a:cubicBezTo>
                      <a:cubicBezTo>
                        <a:pt x="8" y="46"/>
                        <a:pt x="8" y="46"/>
                        <a:pt x="8" y="46"/>
                      </a:cubicBezTo>
                      <a:cubicBezTo>
                        <a:pt x="8" y="46"/>
                        <a:pt x="8" y="46"/>
                        <a:pt x="8" y="46"/>
                      </a:cubicBezTo>
                      <a:cubicBezTo>
                        <a:pt x="9" y="46"/>
                        <a:pt x="9" y="46"/>
                        <a:pt x="9" y="46"/>
                      </a:cubicBezTo>
                      <a:cubicBezTo>
                        <a:pt x="9" y="46"/>
                        <a:pt x="9" y="46"/>
                        <a:pt x="9" y="46"/>
                      </a:cubicBezTo>
                      <a:cubicBezTo>
                        <a:pt x="10" y="46"/>
                        <a:pt x="10" y="45"/>
                        <a:pt x="10" y="44"/>
                      </a:cubicBezTo>
                      <a:cubicBezTo>
                        <a:pt x="10" y="43"/>
                        <a:pt x="10" y="43"/>
                        <a:pt x="10" y="43"/>
                      </a:cubicBezTo>
                      <a:cubicBezTo>
                        <a:pt x="10" y="43"/>
                        <a:pt x="10" y="43"/>
                        <a:pt x="10" y="43"/>
                      </a:cubicBezTo>
                      <a:cubicBezTo>
                        <a:pt x="11" y="43"/>
                        <a:pt x="11" y="43"/>
                        <a:pt x="11" y="42"/>
                      </a:cubicBezTo>
                      <a:cubicBezTo>
                        <a:pt x="11" y="42"/>
                        <a:pt x="11" y="42"/>
                        <a:pt x="11" y="42"/>
                      </a:cubicBezTo>
                      <a:cubicBezTo>
                        <a:pt x="11" y="41"/>
                        <a:pt x="11" y="40"/>
                        <a:pt x="12" y="39"/>
                      </a:cubicBezTo>
                      <a:cubicBezTo>
                        <a:pt x="12" y="39"/>
                        <a:pt x="12" y="39"/>
                        <a:pt x="12" y="39"/>
                      </a:cubicBezTo>
                      <a:cubicBezTo>
                        <a:pt x="12" y="39"/>
                        <a:pt x="12" y="39"/>
                        <a:pt x="12" y="39"/>
                      </a:cubicBezTo>
                      <a:cubicBezTo>
                        <a:pt x="12" y="39"/>
                        <a:pt x="12" y="39"/>
                        <a:pt x="12" y="39"/>
                      </a:cubicBezTo>
                      <a:cubicBezTo>
                        <a:pt x="12" y="39"/>
                        <a:pt x="13" y="39"/>
                        <a:pt x="13" y="39"/>
                      </a:cubicBezTo>
                      <a:cubicBezTo>
                        <a:pt x="13" y="39"/>
                        <a:pt x="13" y="39"/>
                        <a:pt x="13" y="39"/>
                      </a:cubicBezTo>
                      <a:cubicBezTo>
                        <a:pt x="13" y="39"/>
                        <a:pt x="13" y="39"/>
                        <a:pt x="13" y="39"/>
                      </a:cubicBezTo>
                      <a:cubicBezTo>
                        <a:pt x="14" y="39"/>
                        <a:pt x="15" y="38"/>
                        <a:pt x="15" y="38"/>
                      </a:cubicBezTo>
                      <a:cubicBezTo>
                        <a:pt x="15" y="37"/>
                        <a:pt x="15" y="37"/>
                        <a:pt x="15" y="37"/>
                      </a:cubicBezTo>
                      <a:cubicBezTo>
                        <a:pt x="15" y="37"/>
                        <a:pt x="15" y="37"/>
                        <a:pt x="15" y="37"/>
                      </a:cubicBezTo>
                      <a:cubicBezTo>
                        <a:pt x="15" y="37"/>
                        <a:pt x="15" y="37"/>
                        <a:pt x="16" y="36"/>
                      </a:cubicBezTo>
                      <a:cubicBezTo>
                        <a:pt x="16" y="36"/>
                        <a:pt x="16" y="36"/>
                        <a:pt x="17" y="36"/>
                      </a:cubicBezTo>
                      <a:cubicBezTo>
                        <a:pt x="17" y="36"/>
                        <a:pt x="17" y="36"/>
                        <a:pt x="17" y="36"/>
                      </a:cubicBezTo>
                      <a:cubicBezTo>
                        <a:pt x="17" y="36"/>
                        <a:pt x="17" y="36"/>
                        <a:pt x="17" y="36"/>
                      </a:cubicBezTo>
                      <a:cubicBezTo>
                        <a:pt x="17" y="36"/>
                        <a:pt x="17" y="36"/>
                        <a:pt x="17" y="36"/>
                      </a:cubicBezTo>
                      <a:cubicBezTo>
                        <a:pt x="17" y="36"/>
                        <a:pt x="17" y="36"/>
                        <a:pt x="18" y="36"/>
                      </a:cubicBezTo>
                      <a:cubicBezTo>
                        <a:pt x="18" y="36"/>
                        <a:pt x="18" y="36"/>
                        <a:pt x="19" y="36"/>
                      </a:cubicBezTo>
                      <a:cubicBezTo>
                        <a:pt x="19" y="36"/>
                        <a:pt x="19" y="36"/>
                        <a:pt x="19" y="36"/>
                      </a:cubicBezTo>
                      <a:cubicBezTo>
                        <a:pt x="19" y="36"/>
                        <a:pt x="20" y="36"/>
                        <a:pt x="20" y="36"/>
                      </a:cubicBezTo>
                      <a:cubicBezTo>
                        <a:pt x="21" y="36"/>
                        <a:pt x="21" y="36"/>
                        <a:pt x="21" y="36"/>
                      </a:cubicBezTo>
                      <a:cubicBezTo>
                        <a:pt x="21" y="36"/>
                        <a:pt x="21" y="36"/>
                        <a:pt x="21" y="35"/>
                      </a:cubicBezTo>
                      <a:cubicBezTo>
                        <a:pt x="21" y="35"/>
                        <a:pt x="21" y="35"/>
                        <a:pt x="21" y="35"/>
                      </a:cubicBezTo>
                      <a:cubicBezTo>
                        <a:pt x="22" y="35"/>
                        <a:pt x="22" y="35"/>
                        <a:pt x="22" y="35"/>
                      </a:cubicBezTo>
                      <a:cubicBezTo>
                        <a:pt x="22" y="35"/>
                        <a:pt x="22" y="35"/>
                        <a:pt x="22" y="35"/>
                      </a:cubicBezTo>
                      <a:cubicBezTo>
                        <a:pt x="22" y="35"/>
                        <a:pt x="22" y="35"/>
                        <a:pt x="22" y="35"/>
                      </a:cubicBezTo>
                      <a:cubicBezTo>
                        <a:pt x="23" y="35"/>
                        <a:pt x="23" y="35"/>
                        <a:pt x="23" y="35"/>
                      </a:cubicBezTo>
                      <a:cubicBezTo>
                        <a:pt x="23" y="35"/>
                        <a:pt x="23" y="35"/>
                        <a:pt x="23" y="35"/>
                      </a:cubicBezTo>
                      <a:cubicBezTo>
                        <a:pt x="23" y="34"/>
                        <a:pt x="23" y="34"/>
                        <a:pt x="23" y="34"/>
                      </a:cubicBezTo>
                      <a:cubicBezTo>
                        <a:pt x="23" y="34"/>
                        <a:pt x="23" y="34"/>
                        <a:pt x="23" y="34"/>
                      </a:cubicBezTo>
                      <a:cubicBezTo>
                        <a:pt x="24" y="34"/>
                        <a:pt x="24" y="34"/>
                        <a:pt x="24" y="34"/>
                      </a:cubicBezTo>
                      <a:cubicBezTo>
                        <a:pt x="25" y="34"/>
                        <a:pt x="25" y="34"/>
                        <a:pt x="25" y="34"/>
                      </a:cubicBezTo>
                      <a:cubicBezTo>
                        <a:pt x="26" y="34"/>
                        <a:pt x="27" y="34"/>
                        <a:pt x="28" y="34"/>
                      </a:cubicBezTo>
                      <a:cubicBezTo>
                        <a:pt x="28" y="34"/>
                        <a:pt x="28" y="34"/>
                        <a:pt x="29" y="35"/>
                      </a:cubicBezTo>
                      <a:cubicBezTo>
                        <a:pt x="29" y="35"/>
                        <a:pt x="29" y="35"/>
                        <a:pt x="30" y="35"/>
                      </a:cubicBezTo>
                      <a:cubicBezTo>
                        <a:pt x="30" y="35"/>
                        <a:pt x="30" y="35"/>
                        <a:pt x="30" y="35"/>
                      </a:cubicBezTo>
                      <a:cubicBezTo>
                        <a:pt x="30" y="35"/>
                        <a:pt x="30" y="35"/>
                        <a:pt x="31" y="34"/>
                      </a:cubicBezTo>
                      <a:cubicBezTo>
                        <a:pt x="31" y="34"/>
                        <a:pt x="32" y="33"/>
                        <a:pt x="33" y="33"/>
                      </a:cubicBezTo>
                      <a:cubicBezTo>
                        <a:pt x="33" y="33"/>
                        <a:pt x="33" y="33"/>
                        <a:pt x="33" y="33"/>
                      </a:cubicBezTo>
                      <a:cubicBezTo>
                        <a:pt x="33" y="34"/>
                        <a:pt x="33" y="34"/>
                        <a:pt x="33" y="34"/>
                      </a:cubicBezTo>
                      <a:cubicBezTo>
                        <a:pt x="33" y="34"/>
                        <a:pt x="33" y="34"/>
                        <a:pt x="33" y="34"/>
                      </a:cubicBezTo>
                      <a:cubicBezTo>
                        <a:pt x="33" y="34"/>
                        <a:pt x="34" y="34"/>
                        <a:pt x="34" y="34"/>
                      </a:cubicBezTo>
                      <a:cubicBezTo>
                        <a:pt x="34" y="34"/>
                        <a:pt x="35" y="34"/>
                        <a:pt x="35" y="35"/>
                      </a:cubicBezTo>
                      <a:cubicBezTo>
                        <a:pt x="35" y="35"/>
                        <a:pt x="35" y="35"/>
                        <a:pt x="35" y="35"/>
                      </a:cubicBezTo>
                      <a:cubicBezTo>
                        <a:pt x="35" y="36"/>
                        <a:pt x="35" y="36"/>
                        <a:pt x="35" y="36"/>
                      </a:cubicBezTo>
                      <a:cubicBezTo>
                        <a:pt x="35" y="36"/>
                        <a:pt x="35" y="36"/>
                        <a:pt x="35" y="36"/>
                      </a:cubicBezTo>
                      <a:cubicBezTo>
                        <a:pt x="35" y="36"/>
                        <a:pt x="35" y="36"/>
                        <a:pt x="36" y="36"/>
                      </a:cubicBezTo>
                      <a:cubicBezTo>
                        <a:pt x="36" y="36"/>
                        <a:pt x="36" y="36"/>
                        <a:pt x="36" y="36"/>
                      </a:cubicBezTo>
                      <a:cubicBezTo>
                        <a:pt x="36" y="37"/>
                        <a:pt x="36" y="37"/>
                        <a:pt x="36" y="37"/>
                      </a:cubicBezTo>
                      <a:cubicBezTo>
                        <a:pt x="36" y="37"/>
                        <a:pt x="36" y="37"/>
                        <a:pt x="36" y="37"/>
                      </a:cubicBezTo>
                      <a:cubicBezTo>
                        <a:pt x="36" y="37"/>
                        <a:pt x="36" y="37"/>
                        <a:pt x="36" y="38"/>
                      </a:cubicBezTo>
                      <a:cubicBezTo>
                        <a:pt x="36" y="38"/>
                        <a:pt x="36" y="38"/>
                        <a:pt x="36" y="38"/>
                      </a:cubicBezTo>
                      <a:cubicBezTo>
                        <a:pt x="37" y="38"/>
                        <a:pt x="37" y="38"/>
                        <a:pt x="37" y="38"/>
                      </a:cubicBezTo>
                      <a:cubicBezTo>
                        <a:pt x="37" y="38"/>
                        <a:pt x="37" y="38"/>
                        <a:pt x="37" y="38"/>
                      </a:cubicBezTo>
                      <a:cubicBezTo>
                        <a:pt x="37" y="39"/>
                        <a:pt x="37" y="39"/>
                        <a:pt x="37" y="39"/>
                      </a:cubicBezTo>
                      <a:cubicBezTo>
                        <a:pt x="37" y="39"/>
                        <a:pt x="37" y="39"/>
                        <a:pt x="37" y="39"/>
                      </a:cubicBezTo>
                      <a:cubicBezTo>
                        <a:pt x="38" y="39"/>
                        <a:pt x="38" y="39"/>
                        <a:pt x="38" y="39"/>
                      </a:cubicBezTo>
                      <a:cubicBezTo>
                        <a:pt x="38" y="39"/>
                        <a:pt x="38" y="39"/>
                        <a:pt x="39" y="39"/>
                      </a:cubicBezTo>
                      <a:cubicBezTo>
                        <a:pt x="39" y="39"/>
                        <a:pt x="39" y="39"/>
                        <a:pt x="40" y="39"/>
                      </a:cubicBezTo>
                      <a:cubicBezTo>
                        <a:pt x="40" y="39"/>
                        <a:pt x="40" y="39"/>
                        <a:pt x="40" y="39"/>
                      </a:cubicBezTo>
                      <a:cubicBezTo>
                        <a:pt x="41" y="40"/>
                        <a:pt x="41" y="40"/>
                        <a:pt x="41" y="40"/>
                      </a:cubicBezTo>
                      <a:cubicBezTo>
                        <a:pt x="41" y="40"/>
                        <a:pt x="41" y="40"/>
                        <a:pt x="41" y="40"/>
                      </a:cubicBezTo>
                      <a:cubicBezTo>
                        <a:pt x="41" y="40"/>
                        <a:pt x="41" y="40"/>
                        <a:pt x="41" y="40"/>
                      </a:cubicBezTo>
                      <a:cubicBezTo>
                        <a:pt x="41" y="40"/>
                        <a:pt x="41" y="40"/>
                        <a:pt x="41" y="40"/>
                      </a:cubicBezTo>
                      <a:cubicBezTo>
                        <a:pt x="41" y="40"/>
                        <a:pt x="41" y="40"/>
                        <a:pt x="42" y="40"/>
                      </a:cubicBezTo>
                      <a:cubicBezTo>
                        <a:pt x="42" y="40"/>
                        <a:pt x="42" y="40"/>
                        <a:pt x="42" y="40"/>
                      </a:cubicBezTo>
                      <a:cubicBezTo>
                        <a:pt x="43" y="40"/>
                        <a:pt x="43" y="40"/>
                        <a:pt x="43" y="40"/>
                      </a:cubicBezTo>
                      <a:cubicBezTo>
                        <a:pt x="44" y="40"/>
                        <a:pt x="44" y="40"/>
                        <a:pt x="44" y="40"/>
                      </a:cubicBezTo>
                      <a:cubicBezTo>
                        <a:pt x="44" y="41"/>
                        <a:pt x="44" y="41"/>
                        <a:pt x="44" y="41"/>
                      </a:cubicBezTo>
                      <a:cubicBezTo>
                        <a:pt x="44" y="41"/>
                        <a:pt x="44" y="41"/>
                        <a:pt x="44" y="41"/>
                      </a:cubicBezTo>
                      <a:cubicBezTo>
                        <a:pt x="44" y="41"/>
                        <a:pt x="44" y="41"/>
                        <a:pt x="44" y="41"/>
                      </a:cubicBezTo>
                      <a:cubicBezTo>
                        <a:pt x="44" y="41"/>
                        <a:pt x="44" y="41"/>
                        <a:pt x="44" y="41"/>
                      </a:cubicBezTo>
                      <a:cubicBezTo>
                        <a:pt x="45" y="41"/>
                        <a:pt x="45" y="41"/>
                        <a:pt x="45" y="41"/>
                      </a:cubicBezTo>
                      <a:cubicBezTo>
                        <a:pt x="44" y="42"/>
                        <a:pt x="44" y="42"/>
                        <a:pt x="44" y="42"/>
                      </a:cubicBezTo>
                      <a:cubicBezTo>
                        <a:pt x="44" y="42"/>
                        <a:pt x="44" y="42"/>
                        <a:pt x="44" y="42"/>
                      </a:cubicBezTo>
                      <a:cubicBezTo>
                        <a:pt x="44" y="42"/>
                        <a:pt x="44" y="42"/>
                        <a:pt x="44" y="42"/>
                      </a:cubicBezTo>
                      <a:cubicBezTo>
                        <a:pt x="44" y="42"/>
                        <a:pt x="45" y="42"/>
                        <a:pt x="45" y="42"/>
                      </a:cubicBezTo>
                      <a:cubicBezTo>
                        <a:pt x="45" y="42"/>
                        <a:pt x="45" y="42"/>
                        <a:pt x="45" y="42"/>
                      </a:cubicBezTo>
                      <a:cubicBezTo>
                        <a:pt x="46" y="42"/>
                        <a:pt x="46" y="42"/>
                        <a:pt x="46" y="42"/>
                      </a:cubicBezTo>
                      <a:cubicBezTo>
                        <a:pt x="46" y="42"/>
                        <a:pt x="46" y="42"/>
                        <a:pt x="46" y="42"/>
                      </a:cubicBezTo>
                      <a:cubicBezTo>
                        <a:pt x="46" y="43"/>
                        <a:pt x="46" y="43"/>
                        <a:pt x="46" y="43"/>
                      </a:cubicBezTo>
                      <a:cubicBezTo>
                        <a:pt x="46" y="43"/>
                        <a:pt x="47" y="43"/>
                        <a:pt x="47" y="43"/>
                      </a:cubicBezTo>
                      <a:cubicBezTo>
                        <a:pt x="47" y="43"/>
                        <a:pt x="47" y="43"/>
                        <a:pt x="47" y="43"/>
                      </a:cubicBezTo>
                      <a:cubicBezTo>
                        <a:pt x="48" y="43"/>
                        <a:pt x="48" y="43"/>
                        <a:pt x="48" y="43"/>
                      </a:cubicBezTo>
                      <a:cubicBezTo>
                        <a:pt x="48" y="43"/>
                        <a:pt x="48" y="43"/>
                        <a:pt x="48" y="43"/>
                      </a:cubicBezTo>
                      <a:cubicBezTo>
                        <a:pt x="48" y="43"/>
                        <a:pt x="49" y="43"/>
                        <a:pt x="49" y="43"/>
                      </a:cubicBezTo>
                      <a:cubicBezTo>
                        <a:pt x="49" y="43"/>
                        <a:pt x="49" y="42"/>
                        <a:pt x="49" y="41"/>
                      </a:cubicBezTo>
                      <a:cubicBezTo>
                        <a:pt x="49" y="40"/>
                        <a:pt x="49" y="40"/>
                        <a:pt x="49" y="40"/>
                      </a:cubicBezTo>
                      <a:cubicBezTo>
                        <a:pt x="50" y="40"/>
                        <a:pt x="50" y="40"/>
                        <a:pt x="50" y="40"/>
                      </a:cubicBezTo>
                      <a:cubicBezTo>
                        <a:pt x="50" y="40"/>
                        <a:pt x="50" y="41"/>
                        <a:pt x="51" y="41"/>
                      </a:cubicBezTo>
                      <a:cubicBezTo>
                        <a:pt x="51" y="41"/>
                        <a:pt x="51" y="41"/>
                        <a:pt x="51" y="41"/>
                      </a:cubicBezTo>
                      <a:cubicBezTo>
                        <a:pt x="52" y="41"/>
                        <a:pt x="52" y="41"/>
                        <a:pt x="52" y="41"/>
                      </a:cubicBezTo>
                      <a:cubicBezTo>
                        <a:pt x="52" y="42"/>
                        <a:pt x="52" y="42"/>
                        <a:pt x="52" y="42"/>
                      </a:cubicBezTo>
                      <a:cubicBezTo>
                        <a:pt x="52" y="42"/>
                        <a:pt x="52" y="42"/>
                        <a:pt x="52" y="42"/>
                      </a:cubicBezTo>
                      <a:cubicBezTo>
                        <a:pt x="52" y="42"/>
                        <a:pt x="52" y="42"/>
                        <a:pt x="53" y="42"/>
                      </a:cubicBezTo>
                      <a:cubicBezTo>
                        <a:pt x="53" y="42"/>
                        <a:pt x="53" y="42"/>
                        <a:pt x="53" y="42"/>
                      </a:cubicBezTo>
                      <a:cubicBezTo>
                        <a:pt x="53" y="42"/>
                        <a:pt x="53" y="42"/>
                        <a:pt x="54" y="42"/>
                      </a:cubicBezTo>
                      <a:cubicBezTo>
                        <a:pt x="54" y="42"/>
                        <a:pt x="55" y="42"/>
                        <a:pt x="55" y="43"/>
                      </a:cubicBezTo>
                      <a:cubicBezTo>
                        <a:pt x="55" y="43"/>
                        <a:pt x="55" y="43"/>
                        <a:pt x="55" y="43"/>
                      </a:cubicBezTo>
                      <a:cubicBezTo>
                        <a:pt x="55" y="43"/>
                        <a:pt x="55" y="43"/>
                        <a:pt x="56" y="43"/>
                      </a:cubicBezTo>
                      <a:cubicBezTo>
                        <a:pt x="56" y="43"/>
                        <a:pt x="56" y="43"/>
                        <a:pt x="56" y="43"/>
                      </a:cubicBezTo>
                      <a:cubicBezTo>
                        <a:pt x="56" y="42"/>
                        <a:pt x="56" y="42"/>
                        <a:pt x="56" y="42"/>
                      </a:cubicBezTo>
                      <a:cubicBezTo>
                        <a:pt x="57" y="42"/>
                        <a:pt x="57" y="42"/>
                        <a:pt x="57" y="42"/>
                      </a:cubicBezTo>
                      <a:cubicBezTo>
                        <a:pt x="57" y="42"/>
                        <a:pt x="57" y="42"/>
                        <a:pt x="57" y="42"/>
                      </a:cubicBezTo>
                      <a:cubicBezTo>
                        <a:pt x="58" y="42"/>
                        <a:pt x="58" y="42"/>
                        <a:pt x="58" y="42"/>
                      </a:cubicBezTo>
                      <a:cubicBezTo>
                        <a:pt x="58" y="42"/>
                        <a:pt x="58" y="42"/>
                        <a:pt x="58" y="42"/>
                      </a:cubicBezTo>
                      <a:cubicBezTo>
                        <a:pt x="58" y="41"/>
                        <a:pt x="58" y="41"/>
                        <a:pt x="58" y="41"/>
                      </a:cubicBezTo>
                      <a:cubicBezTo>
                        <a:pt x="58" y="41"/>
                        <a:pt x="58" y="41"/>
                        <a:pt x="58" y="41"/>
                      </a:cubicBezTo>
                      <a:cubicBezTo>
                        <a:pt x="57" y="41"/>
                        <a:pt x="57" y="41"/>
                        <a:pt x="57" y="41"/>
                      </a:cubicBezTo>
                      <a:cubicBezTo>
                        <a:pt x="57" y="40"/>
                        <a:pt x="57" y="40"/>
                        <a:pt x="57" y="40"/>
                      </a:cubicBezTo>
                      <a:cubicBezTo>
                        <a:pt x="57" y="40"/>
                        <a:pt x="57" y="40"/>
                        <a:pt x="57" y="40"/>
                      </a:cubicBezTo>
                      <a:cubicBezTo>
                        <a:pt x="57" y="39"/>
                        <a:pt x="57" y="39"/>
                        <a:pt x="57" y="39"/>
                      </a:cubicBezTo>
                      <a:cubicBezTo>
                        <a:pt x="57" y="39"/>
                        <a:pt x="57" y="39"/>
                        <a:pt x="57" y="39"/>
                      </a:cubicBezTo>
                      <a:cubicBezTo>
                        <a:pt x="57" y="39"/>
                        <a:pt x="57" y="39"/>
                        <a:pt x="57" y="39"/>
                      </a:cubicBezTo>
                      <a:cubicBezTo>
                        <a:pt x="56" y="39"/>
                        <a:pt x="56" y="38"/>
                        <a:pt x="56" y="38"/>
                      </a:cubicBezTo>
                      <a:cubicBezTo>
                        <a:pt x="56" y="38"/>
                        <a:pt x="56" y="38"/>
                        <a:pt x="56" y="38"/>
                      </a:cubicBezTo>
                      <a:cubicBezTo>
                        <a:pt x="56" y="37"/>
                        <a:pt x="56" y="37"/>
                        <a:pt x="56" y="37"/>
                      </a:cubicBezTo>
                      <a:cubicBezTo>
                        <a:pt x="56" y="36"/>
                        <a:pt x="56" y="36"/>
                        <a:pt x="56" y="36"/>
                      </a:cubicBezTo>
                      <a:cubicBezTo>
                        <a:pt x="56" y="36"/>
                        <a:pt x="56" y="36"/>
                        <a:pt x="56" y="36"/>
                      </a:cubicBezTo>
                      <a:cubicBezTo>
                        <a:pt x="56" y="36"/>
                        <a:pt x="56" y="36"/>
                        <a:pt x="56" y="36"/>
                      </a:cubicBezTo>
                      <a:cubicBezTo>
                        <a:pt x="55" y="36"/>
                        <a:pt x="55" y="36"/>
                        <a:pt x="55" y="36"/>
                      </a:cubicBezTo>
                      <a:cubicBezTo>
                        <a:pt x="55" y="35"/>
                        <a:pt x="55" y="35"/>
                        <a:pt x="55" y="35"/>
                      </a:cubicBezTo>
                      <a:cubicBezTo>
                        <a:pt x="55" y="35"/>
                        <a:pt x="55" y="35"/>
                        <a:pt x="55" y="35"/>
                      </a:cubicBezTo>
                      <a:cubicBezTo>
                        <a:pt x="55" y="35"/>
                        <a:pt x="55" y="35"/>
                        <a:pt x="55" y="35"/>
                      </a:cubicBezTo>
                      <a:cubicBezTo>
                        <a:pt x="55" y="35"/>
                        <a:pt x="55" y="35"/>
                        <a:pt x="55" y="35"/>
                      </a:cubicBezTo>
                      <a:cubicBezTo>
                        <a:pt x="55" y="35"/>
                        <a:pt x="55" y="35"/>
                        <a:pt x="55" y="35"/>
                      </a:cubicBezTo>
                      <a:cubicBezTo>
                        <a:pt x="55" y="35"/>
                        <a:pt x="55" y="35"/>
                        <a:pt x="55" y="35"/>
                      </a:cubicBezTo>
                      <a:cubicBezTo>
                        <a:pt x="55" y="35"/>
                        <a:pt x="55" y="35"/>
                        <a:pt x="55" y="35"/>
                      </a:cubicBezTo>
                      <a:cubicBezTo>
                        <a:pt x="55" y="35"/>
                        <a:pt x="55" y="35"/>
                        <a:pt x="55" y="35"/>
                      </a:cubicBezTo>
                      <a:cubicBezTo>
                        <a:pt x="55" y="35"/>
                        <a:pt x="55" y="35"/>
                        <a:pt x="55" y="35"/>
                      </a:cubicBezTo>
                      <a:cubicBezTo>
                        <a:pt x="55" y="36"/>
                        <a:pt x="55" y="36"/>
                        <a:pt x="55" y="36"/>
                      </a:cubicBezTo>
                      <a:cubicBezTo>
                        <a:pt x="54" y="36"/>
                        <a:pt x="54" y="36"/>
                        <a:pt x="54" y="36"/>
                      </a:cubicBezTo>
                      <a:cubicBezTo>
                        <a:pt x="54" y="36"/>
                        <a:pt x="54" y="36"/>
                        <a:pt x="54" y="36"/>
                      </a:cubicBezTo>
                      <a:cubicBezTo>
                        <a:pt x="53" y="36"/>
                        <a:pt x="53" y="36"/>
                        <a:pt x="52" y="36"/>
                      </a:cubicBezTo>
                      <a:cubicBezTo>
                        <a:pt x="52" y="35"/>
                        <a:pt x="52" y="35"/>
                        <a:pt x="51" y="35"/>
                      </a:cubicBezTo>
                      <a:cubicBezTo>
                        <a:pt x="51" y="35"/>
                        <a:pt x="51" y="35"/>
                        <a:pt x="51" y="35"/>
                      </a:cubicBezTo>
                      <a:cubicBezTo>
                        <a:pt x="51" y="34"/>
                        <a:pt x="51" y="34"/>
                        <a:pt x="51" y="34"/>
                      </a:cubicBezTo>
                      <a:cubicBezTo>
                        <a:pt x="51" y="34"/>
                        <a:pt x="51" y="34"/>
                        <a:pt x="51" y="34"/>
                      </a:cubicBezTo>
                      <a:cubicBezTo>
                        <a:pt x="51" y="34"/>
                        <a:pt x="50" y="34"/>
                        <a:pt x="50" y="34"/>
                      </a:cubicBezTo>
                      <a:cubicBezTo>
                        <a:pt x="50" y="34"/>
                        <a:pt x="50" y="34"/>
                        <a:pt x="50" y="34"/>
                      </a:cubicBezTo>
                      <a:cubicBezTo>
                        <a:pt x="49" y="34"/>
                        <a:pt x="49" y="33"/>
                        <a:pt x="49" y="33"/>
                      </a:cubicBezTo>
                      <a:cubicBezTo>
                        <a:pt x="49" y="33"/>
                        <a:pt x="49" y="32"/>
                        <a:pt x="49" y="32"/>
                      </a:cubicBezTo>
                      <a:cubicBezTo>
                        <a:pt x="49" y="32"/>
                        <a:pt x="49" y="32"/>
                        <a:pt x="49" y="32"/>
                      </a:cubicBezTo>
                      <a:cubicBezTo>
                        <a:pt x="48" y="32"/>
                        <a:pt x="48" y="32"/>
                        <a:pt x="48" y="32"/>
                      </a:cubicBezTo>
                      <a:cubicBezTo>
                        <a:pt x="48" y="31"/>
                        <a:pt x="48" y="31"/>
                        <a:pt x="48" y="31"/>
                      </a:cubicBezTo>
                      <a:cubicBezTo>
                        <a:pt x="47" y="31"/>
                        <a:pt x="47" y="30"/>
                        <a:pt x="47" y="29"/>
                      </a:cubicBezTo>
                      <a:cubicBezTo>
                        <a:pt x="47" y="28"/>
                        <a:pt x="47" y="28"/>
                        <a:pt x="47" y="28"/>
                      </a:cubicBezTo>
                      <a:cubicBezTo>
                        <a:pt x="48" y="28"/>
                        <a:pt x="48" y="28"/>
                        <a:pt x="48" y="28"/>
                      </a:cubicBezTo>
                      <a:cubicBezTo>
                        <a:pt x="48" y="28"/>
                        <a:pt x="48" y="28"/>
                        <a:pt x="48" y="28"/>
                      </a:cubicBezTo>
                      <a:cubicBezTo>
                        <a:pt x="48" y="28"/>
                        <a:pt x="48" y="28"/>
                        <a:pt x="48" y="28"/>
                      </a:cubicBezTo>
                      <a:cubicBezTo>
                        <a:pt x="48" y="28"/>
                        <a:pt x="48" y="28"/>
                        <a:pt x="48" y="28"/>
                      </a:cubicBezTo>
                      <a:cubicBezTo>
                        <a:pt x="48" y="28"/>
                        <a:pt x="48" y="28"/>
                        <a:pt x="48" y="28"/>
                      </a:cubicBezTo>
                      <a:cubicBezTo>
                        <a:pt x="48" y="28"/>
                        <a:pt x="48" y="27"/>
                        <a:pt x="49" y="27"/>
                      </a:cubicBezTo>
                      <a:cubicBezTo>
                        <a:pt x="51" y="27"/>
                        <a:pt x="51" y="27"/>
                        <a:pt x="51" y="27"/>
                      </a:cubicBezTo>
                      <a:cubicBezTo>
                        <a:pt x="51" y="27"/>
                        <a:pt x="51" y="27"/>
                        <a:pt x="50" y="27"/>
                      </a:cubicBezTo>
                      <a:cubicBezTo>
                        <a:pt x="50" y="26"/>
                        <a:pt x="50" y="26"/>
                        <a:pt x="50" y="26"/>
                      </a:cubicBezTo>
                      <a:cubicBezTo>
                        <a:pt x="50" y="26"/>
                        <a:pt x="49" y="25"/>
                        <a:pt x="49" y="25"/>
                      </a:cubicBezTo>
                      <a:cubicBezTo>
                        <a:pt x="49" y="25"/>
                        <a:pt x="49" y="25"/>
                        <a:pt x="48" y="25"/>
                      </a:cubicBezTo>
                      <a:cubicBezTo>
                        <a:pt x="48" y="25"/>
                        <a:pt x="48" y="24"/>
                        <a:pt x="48" y="24"/>
                      </a:cubicBezTo>
                      <a:cubicBezTo>
                        <a:pt x="48" y="24"/>
                        <a:pt x="48" y="24"/>
                        <a:pt x="48" y="24"/>
                      </a:cubicBezTo>
                      <a:cubicBezTo>
                        <a:pt x="48" y="24"/>
                        <a:pt x="47" y="24"/>
                        <a:pt x="47" y="24"/>
                      </a:cubicBezTo>
                      <a:cubicBezTo>
                        <a:pt x="47" y="23"/>
                        <a:pt x="47" y="23"/>
                        <a:pt x="47" y="23"/>
                      </a:cubicBezTo>
                      <a:cubicBezTo>
                        <a:pt x="46" y="23"/>
                        <a:pt x="46" y="23"/>
                        <a:pt x="45" y="23"/>
                      </a:cubicBezTo>
                      <a:cubicBezTo>
                        <a:pt x="45" y="22"/>
                        <a:pt x="44" y="22"/>
                        <a:pt x="44" y="22"/>
                      </a:cubicBezTo>
                      <a:cubicBezTo>
                        <a:pt x="43" y="22"/>
                        <a:pt x="43" y="22"/>
                        <a:pt x="43" y="22"/>
                      </a:cubicBezTo>
                      <a:cubicBezTo>
                        <a:pt x="43" y="22"/>
                        <a:pt x="43" y="22"/>
                        <a:pt x="43" y="22"/>
                      </a:cubicBezTo>
                      <a:cubicBezTo>
                        <a:pt x="43" y="23"/>
                        <a:pt x="43" y="23"/>
                        <a:pt x="43" y="23"/>
                      </a:cubicBezTo>
                      <a:cubicBezTo>
                        <a:pt x="43" y="23"/>
                        <a:pt x="43" y="23"/>
                        <a:pt x="43" y="23"/>
                      </a:cubicBezTo>
                      <a:cubicBezTo>
                        <a:pt x="43" y="23"/>
                        <a:pt x="43" y="24"/>
                        <a:pt x="43" y="24"/>
                      </a:cubicBezTo>
                      <a:cubicBezTo>
                        <a:pt x="44" y="24"/>
                        <a:pt x="44" y="24"/>
                        <a:pt x="44" y="24"/>
                      </a:cubicBezTo>
                      <a:cubicBezTo>
                        <a:pt x="44" y="26"/>
                        <a:pt x="45" y="27"/>
                        <a:pt x="45" y="28"/>
                      </a:cubicBezTo>
                      <a:cubicBezTo>
                        <a:pt x="45" y="29"/>
                        <a:pt x="45" y="30"/>
                        <a:pt x="45" y="31"/>
                      </a:cubicBezTo>
                      <a:cubicBezTo>
                        <a:pt x="45" y="31"/>
                        <a:pt x="45" y="31"/>
                        <a:pt x="44" y="31"/>
                      </a:cubicBezTo>
                      <a:cubicBezTo>
                        <a:pt x="45" y="31"/>
                        <a:pt x="44" y="31"/>
                        <a:pt x="44" y="32"/>
                      </a:cubicBezTo>
                      <a:cubicBezTo>
                        <a:pt x="44" y="32"/>
                        <a:pt x="44" y="32"/>
                        <a:pt x="43" y="32"/>
                      </a:cubicBezTo>
                      <a:cubicBezTo>
                        <a:pt x="43" y="32"/>
                        <a:pt x="43" y="32"/>
                        <a:pt x="43" y="32"/>
                      </a:cubicBezTo>
                      <a:cubicBezTo>
                        <a:pt x="43" y="32"/>
                        <a:pt x="42" y="32"/>
                        <a:pt x="42" y="32"/>
                      </a:cubicBezTo>
                      <a:cubicBezTo>
                        <a:pt x="42" y="32"/>
                        <a:pt x="42" y="32"/>
                        <a:pt x="42" y="32"/>
                      </a:cubicBezTo>
                      <a:cubicBezTo>
                        <a:pt x="42" y="32"/>
                        <a:pt x="42" y="31"/>
                        <a:pt x="42" y="31"/>
                      </a:cubicBezTo>
                      <a:cubicBezTo>
                        <a:pt x="42" y="31"/>
                        <a:pt x="42" y="31"/>
                        <a:pt x="42" y="31"/>
                      </a:cubicBezTo>
                      <a:cubicBezTo>
                        <a:pt x="41" y="31"/>
                        <a:pt x="41" y="30"/>
                        <a:pt x="41" y="30"/>
                      </a:cubicBezTo>
                      <a:cubicBezTo>
                        <a:pt x="41" y="30"/>
                        <a:pt x="41" y="30"/>
                        <a:pt x="41" y="30"/>
                      </a:cubicBezTo>
                      <a:cubicBezTo>
                        <a:pt x="40" y="30"/>
                        <a:pt x="40" y="30"/>
                        <a:pt x="40" y="30"/>
                      </a:cubicBezTo>
                      <a:cubicBezTo>
                        <a:pt x="40" y="30"/>
                        <a:pt x="40" y="30"/>
                        <a:pt x="40" y="30"/>
                      </a:cubicBezTo>
                      <a:cubicBezTo>
                        <a:pt x="40" y="29"/>
                        <a:pt x="40" y="29"/>
                        <a:pt x="40" y="28"/>
                      </a:cubicBezTo>
                      <a:cubicBezTo>
                        <a:pt x="40" y="28"/>
                        <a:pt x="40" y="28"/>
                        <a:pt x="40" y="28"/>
                      </a:cubicBezTo>
                      <a:cubicBezTo>
                        <a:pt x="40" y="28"/>
                        <a:pt x="40" y="28"/>
                        <a:pt x="40" y="28"/>
                      </a:cubicBezTo>
                      <a:cubicBezTo>
                        <a:pt x="40" y="28"/>
                        <a:pt x="40" y="28"/>
                        <a:pt x="40" y="28"/>
                      </a:cubicBezTo>
                      <a:cubicBezTo>
                        <a:pt x="40" y="28"/>
                        <a:pt x="39" y="28"/>
                        <a:pt x="39" y="28"/>
                      </a:cubicBezTo>
                      <a:cubicBezTo>
                        <a:pt x="39" y="28"/>
                        <a:pt x="39" y="28"/>
                        <a:pt x="39" y="28"/>
                      </a:cubicBezTo>
                      <a:cubicBezTo>
                        <a:pt x="38" y="28"/>
                        <a:pt x="38" y="28"/>
                        <a:pt x="38" y="28"/>
                      </a:cubicBezTo>
                      <a:cubicBezTo>
                        <a:pt x="38" y="28"/>
                        <a:pt x="38" y="28"/>
                        <a:pt x="38" y="28"/>
                      </a:cubicBezTo>
                      <a:cubicBezTo>
                        <a:pt x="38" y="27"/>
                        <a:pt x="38" y="27"/>
                        <a:pt x="38" y="27"/>
                      </a:cubicBezTo>
                      <a:cubicBezTo>
                        <a:pt x="38" y="27"/>
                        <a:pt x="38" y="27"/>
                        <a:pt x="38" y="27"/>
                      </a:cubicBezTo>
                      <a:cubicBezTo>
                        <a:pt x="38" y="27"/>
                        <a:pt x="38" y="27"/>
                        <a:pt x="38" y="27"/>
                      </a:cubicBezTo>
                      <a:cubicBezTo>
                        <a:pt x="38" y="27"/>
                        <a:pt x="38" y="27"/>
                        <a:pt x="37" y="27"/>
                      </a:cubicBezTo>
                      <a:cubicBezTo>
                        <a:pt x="37" y="27"/>
                        <a:pt x="37" y="27"/>
                        <a:pt x="37" y="27"/>
                      </a:cubicBezTo>
                      <a:cubicBezTo>
                        <a:pt x="37" y="27"/>
                        <a:pt x="37" y="27"/>
                        <a:pt x="36" y="27"/>
                      </a:cubicBezTo>
                      <a:cubicBezTo>
                        <a:pt x="37" y="27"/>
                        <a:pt x="37" y="28"/>
                        <a:pt x="38" y="28"/>
                      </a:cubicBezTo>
                      <a:cubicBezTo>
                        <a:pt x="38" y="28"/>
                        <a:pt x="38" y="28"/>
                        <a:pt x="38" y="28"/>
                      </a:cubicBezTo>
                      <a:cubicBezTo>
                        <a:pt x="38" y="28"/>
                        <a:pt x="39" y="28"/>
                        <a:pt x="39" y="29"/>
                      </a:cubicBezTo>
                      <a:cubicBezTo>
                        <a:pt x="39" y="33"/>
                        <a:pt x="39" y="33"/>
                        <a:pt x="39" y="33"/>
                      </a:cubicBezTo>
                      <a:cubicBezTo>
                        <a:pt x="39" y="33"/>
                        <a:pt x="39" y="33"/>
                        <a:pt x="39" y="33"/>
                      </a:cubicBezTo>
                      <a:cubicBezTo>
                        <a:pt x="39" y="33"/>
                        <a:pt x="39" y="33"/>
                        <a:pt x="38" y="34"/>
                      </a:cubicBezTo>
                      <a:cubicBezTo>
                        <a:pt x="38" y="34"/>
                        <a:pt x="38" y="34"/>
                        <a:pt x="38" y="34"/>
                      </a:cubicBezTo>
                      <a:cubicBezTo>
                        <a:pt x="38" y="34"/>
                        <a:pt x="38" y="34"/>
                        <a:pt x="38" y="34"/>
                      </a:cubicBezTo>
                      <a:cubicBezTo>
                        <a:pt x="38" y="35"/>
                        <a:pt x="38" y="35"/>
                        <a:pt x="38" y="35"/>
                      </a:cubicBezTo>
                      <a:cubicBezTo>
                        <a:pt x="36" y="35"/>
                        <a:pt x="36" y="35"/>
                        <a:pt x="36" y="35"/>
                      </a:cubicBezTo>
                      <a:cubicBezTo>
                        <a:pt x="36" y="34"/>
                        <a:pt x="36" y="34"/>
                        <a:pt x="36" y="34"/>
                      </a:cubicBezTo>
                      <a:cubicBezTo>
                        <a:pt x="36" y="34"/>
                        <a:pt x="36" y="34"/>
                        <a:pt x="36" y="34"/>
                      </a:cubicBezTo>
                      <a:cubicBezTo>
                        <a:pt x="36" y="34"/>
                        <a:pt x="36" y="34"/>
                        <a:pt x="36" y="34"/>
                      </a:cubicBezTo>
                      <a:cubicBezTo>
                        <a:pt x="36" y="34"/>
                        <a:pt x="36" y="34"/>
                        <a:pt x="35" y="34"/>
                      </a:cubicBezTo>
                      <a:cubicBezTo>
                        <a:pt x="35" y="34"/>
                        <a:pt x="35" y="34"/>
                        <a:pt x="35" y="34"/>
                      </a:cubicBezTo>
                      <a:cubicBezTo>
                        <a:pt x="35" y="31"/>
                        <a:pt x="35" y="31"/>
                        <a:pt x="35" y="31"/>
                      </a:cubicBezTo>
                      <a:cubicBezTo>
                        <a:pt x="35" y="31"/>
                        <a:pt x="35" y="30"/>
                        <a:pt x="34" y="30"/>
                      </a:cubicBezTo>
                      <a:cubicBezTo>
                        <a:pt x="34" y="30"/>
                        <a:pt x="34" y="29"/>
                        <a:pt x="33" y="29"/>
                      </a:cubicBezTo>
                      <a:cubicBezTo>
                        <a:pt x="32" y="29"/>
                        <a:pt x="32" y="29"/>
                        <a:pt x="32" y="29"/>
                      </a:cubicBezTo>
                      <a:cubicBezTo>
                        <a:pt x="32" y="29"/>
                        <a:pt x="32" y="29"/>
                        <a:pt x="32" y="29"/>
                      </a:cubicBezTo>
                      <a:cubicBezTo>
                        <a:pt x="32" y="29"/>
                        <a:pt x="32" y="29"/>
                        <a:pt x="32" y="29"/>
                      </a:cubicBezTo>
                      <a:cubicBezTo>
                        <a:pt x="32" y="29"/>
                        <a:pt x="32" y="29"/>
                        <a:pt x="31" y="29"/>
                      </a:cubicBezTo>
                      <a:cubicBezTo>
                        <a:pt x="31" y="29"/>
                        <a:pt x="31" y="29"/>
                        <a:pt x="31" y="29"/>
                      </a:cubicBezTo>
                      <a:cubicBezTo>
                        <a:pt x="31" y="29"/>
                        <a:pt x="30" y="28"/>
                        <a:pt x="30" y="28"/>
                      </a:cubicBezTo>
                      <a:cubicBezTo>
                        <a:pt x="30" y="28"/>
                        <a:pt x="30" y="28"/>
                        <a:pt x="30" y="28"/>
                      </a:cubicBezTo>
                      <a:cubicBezTo>
                        <a:pt x="30" y="27"/>
                        <a:pt x="30" y="27"/>
                        <a:pt x="29" y="27"/>
                      </a:cubicBezTo>
                      <a:cubicBezTo>
                        <a:pt x="29" y="27"/>
                        <a:pt x="29" y="27"/>
                        <a:pt x="29" y="27"/>
                      </a:cubicBezTo>
                      <a:cubicBezTo>
                        <a:pt x="28" y="27"/>
                        <a:pt x="28" y="27"/>
                        <a:pt x="28" y="27"/>
                      </a:cubicBezTo>
                      <a:cubicBezTo>
                        <a:pt x="28" y="27"/>
                        <a:pt x="28" y="27"/>
                        <a:pt x="28" y="27"/>
                      </a:cubicBezTo>
                      <a:cubicBezTo>
                        <a:pt x="28" y="27"/>
                        <a:pt x="28" y="27"/>
                        <a:pt x="27" y="26"/>
                      </a:cubicBezTo>
                      <a:cubicBezTo>
                        <a:pt x="27" y="26"/>
                        <a:pt x="27" y="26"/>
                        <a:pt x="27" y="26"/>
                      </a:cubicBezTo>
                      <a:cubicBezTo>
                        <a:pt x="27" y="26"/>
                        <a:pt x="27" y="26"/>
                        <a:pt x="27" y="26"/>
                      </a:cubicBezTo>
                      <a:cubicBezTo>
                        <a:pt x="27" y="26"/>
                        <a:pt x="26" y="26"/>
                        <a:pt x="26" y="26"/>
                      </a:cubicBezTo>
                      <a:cubicBezTo>
                        <a:pt x="26" y="26"/>
                        <a:pt x="26" y="26"/>
                        <a:pt x="26" y="26"/>
                      </a:cubicBezTo>
                      <a:cubicBezTo>
                        <a:pt x="26" y="27"/>
                        <a:pt x="25" y="27"/>
                        <a:pt x="25" y="27"/>
                      </a:cubicBezTo>
                      <a:cubicBezTo>
                        <a:pt x="25" y="27"/>
                        <a:pt x="25" y="27"/>
                        <a:pt x="25" y="27"/>
                      </a:cubicBezTo>
                      <a:cubicBezTo>
                        <a:pt x="25" y="27"/>
                        <a:pt x="25" y="27"/>
                        <a:pt x="25" y="27"/>
                      </a:cubicBezTo>
                      <a:cubicBezTo>
                        <a:pt x="22" y="27"/>
                        <a:pt x="22" y="27"/>
                        <a:pt x="22" y="27"/>
                      </a:cubicBezTo>
                      <a:cubicBezTo>
                        <a:pt x="22" y="27"/>
                        <a:pt x="22" y="27"/>
                        <a:pt x="22" y="27"/>
                      </a:cubicBezTo>
                      <a:cubicBezTo>
                        <a:pt x="22" y="27"/>
                        <a:pt x="22" y="27"/>
                        <a:pt x="22" y="27"/>
                      </a:cubicBezTo>
                      <a:cubicBezTo>
                        <a:pt x="22" y="27"/>
                        <a:pt x="22" y="27"/>
                        <a:pt x="22" y="27"/>
                      </a:cubicBezTo>
                      <a:cubicBezTo>
                        <a:pt x="22" y="28"/>
                        <a:pt x="22" y="29"/>
                        <a:pt x="21" y="29"/>
                      </a:cubicBezTo>
                      <a:cubicBezTo>
                        <a:pt x="20" y="30"/>
                        <a:pt x="20" y="30"/>
                        <a:pt x="20" y="30"/>
                      </a:cubicBezTo>
                      <a:cubicBezTo>
                        <a:pt x="20" y="29"/>
                        <a:pt x="20" y="29"/>
                        <a:pt x="20" y="29"/>
                      </a:cubicBezTo>
                      <a:cubicBezTo>
                        <a:pt x="20" y="27"/>
                        <a:pt x="19" y="25"/>
                        <a:pt x="17" y="23"/>
                      </a:cubicBezTo>
                      <a:cubicBezTo>
                        <a:pt x="17" y="23"/>
                        <a:pt x="16" y="22"/>
                        <a:pt x="16" y="22"/>
                      </a:cubicBezTo>
                      <a:cubicBezTo>
                        <a:pt x="15" y="21"/>
                        <a:pt x="13" y="20"/>
                        <a:pt x="13" y="18"/>
                      </a:cubicBezTo>
                      <a:cubicBezTo>
                        <a:pt x="12" y="17"/>
                        <a:pt x="12" y="17"/>
                        <a:pt x="12" y="17"/>
                      </a:cubicBezTo>
                      <a:cubicBezTo>
                        <a:pt x="13" y="17"/>
                        <a:pt x="13" y="17"/>
                        <a:pt x="13" y="17"/>
                      </a:cubicBezTo>
                      <a:cubicBezTo>
                        <a:pt x="13" y="17"/>
                        <a:pt x="14" y="17"/>
                        <a:pt x="14" y="16"/>
                      </a:cubicBezTo>
                      <a:cubicBezTo>
                        <a:pt x="14" y="16"/>
                        <a:pt x="14" y="16"/>
                        <a:pt x="14" y="16"/>
                      </a:cubicBezTo>
                      <a:cubicBezTo>
                        <a:pt x="14" y="16"/>
                        <a:pt x="15" y="15"/>
                        <a:pt x="15" y="15"/>
                      </a:cubicBezTo>
                      <a:cubicBezTo>
                        <a:pt x="15" y="15"/>
                        <a:pt x="15" y="14"/>
                        <a:pt x="16" y="14"/>
                      </a:cubicBezTo>
                      <a:cubicBezTo>
                        <a:pt x="16" y="13"/>
                        <a:pt x="17" y="13"/>
                        <a:pt x="17" y="13"/>
                      </a:cubicBezTo>
                      <a:cubicBezTo>
                        <a:pt x="17" y="13"/>
                        <a:pt x="17" y="13"/>
                        <a:pt x="17" y="13"/>
                      </a:cubicBezTo>
                      <a:cubicBezTo>
                        <a:pt x="18" y="13"/>
                        <a:pt x="18" y="13"/>
                        <a:pt x="18" y="13"/>
                      </a:cubicBezTo>
                      <a:cubicBezTo>
                        <a:pt x="18" y="13"/>
                        <a:pt x="18" y="13"/>
                        <a:pt x="18" y="13"/>
                      </a:cubicBezTo>
                      <a:cubicBezTo>
                        <a:pt x="18" y="13"/>
                        <a:pt x="18" y="12"/>
                        <a:pt x="19" y="12"/>
                      </a:cubicBezTo>
                      <a:cubicBezTo>
                        <a:pt x="20" y="12"/>
                        <a:pt x="20" y="12"/>
                        <a:pt x="20" y="12"/>
                      </a:cubicBezTo>
                      <a:cubicBezTo>
                        <a:pt x="20" y="12"/>
                        <a:pt x="20" y="12"/>
                        <a:pt x="20" y="12"/>
                      </a:cubicBezTo>
                      <a:cubicBezTo>
                        <a:pt x="20" y="13"/>
                        <a:pt x="21" y="13"/>
                        <a:pt x="21" y="13"/>
                      </a:cubicBezTo>
                      <a:cubicBezTo>
                        <a:pt x="21" y="13"/>
                        <a:pt x="21" y="13"/>
                        <a:pt x="21" y="13"/>
                      </a:cubicBezTo>
                      <a:cubicBezTo>
                        <a:pt x="21" y="12"/>
                        <a:pt x="21" y="12"/>
                        <a:pt x="21" y="12"/>
                      </a:cubicBezTo>
                      <a:cubicBezTo>
                        <a:pt x="21" y="12"/>
                        <a:pt x="21" y="12"/>
                        <a:pt x="22" y="12"/>
                      </a:cubicBezTo>
                      <a:cubicBezTo>
                        <a:pt x="22" y="12"/>
                        <a:pt x="22" y="12"/>
                        <a:pt x="22" y="12"/>
                      </a:cubicBezTo>
                      <a:cubicBezTo>
                        <a:pt x="22" y="12"/>
                        <a:pt x="22" y="12"/>
                        <a:pt x="22" y="12"/>
                      </a:cubicBezTo>
                      <a:cubicBezTo>
                        <a:pt x="25" y="12"/>
                        <a:pt x="25" y="12"/>
                        <a:pt x="25" y="12"/>
                      </a:cubicBezTo>
                      <a:cubicBezTo>
                        <a:pt x="25" y="12"/>
                        <a:pt x="25" y="12"/>
                        <a:pt x="25" y="12"/>
                      </a:cubicBezTo>
                      <a:cubicBezTo>
                        <a:pt x="25" y="12"/>
                        <a:pt x="25" y="12"/>
                        <a:pt x="25" y="12"/>
                      </a:cubicBezTo>
                      <a:cubicBezTo>
                        <a:pt x="26" y="12"/>
                        <a:pt x="26" y="12"/>
                        <a:pt x="26" y="12"/>
                      </a:cubicBezTo>
                      <a:cubicBezTo>
                        <a:pt x="26" y="12"/>
                        <a:pt x="26" y="11"/>
                        <a:pt x="26" y="11"/>
                      </a:cubicBezTo>
                      <a:cubicBezTo>
                        <a:pt x="26" y="11"/>
                        <a:pt x="25" y="11"/>
                        <a:pt x="25" y="11"/>
                      </a:cubicBezTo>
                      <a:cubicBezTo>
                        <a:pt x="25" y="11"/>
                        <a:pt x="25" y="10"/>
                        <a:pt x="24" y="10"/>
                      </a:cubicBezTo>
                      <a:cubicBezTo>
                        <a:pt x="24" y="10"/>
                        <a:pt x="24" y="10"/>
                        <a:pt x="24" y="10"/>
                      </a:cubicBezTo>
                      <a:cubicBezTo>
                        <a:pt x="24" y="9"/>
                        <a:pt x="24" y="9"/>
                        <a:pt x="23" y="9"/>
                      </a:cubicBezTo>
                      <a:cubicBezTo>
                        <a:pt x="23" y="9"/>
                        <a:pt x="23" y="8"/>
                        <a:pt x="23" y="8"/>
                      </a:cubicBezTo>
                      <a:cubicBezTo>
                        <a:pt x="23" y="8"/>
                        <a:pt x="23" y="8"/>
                        <a:pt x="23" y="7"/>
                      </a:cubicBezTo>
                      <a:cubicBezTo>
                        <a:pt x="23" y="6"/>
                        <a:pt x="23" y="6"/>
                        <a:pt x="23" y="6"/>
                      </a:cubicBezTo>
                      <a:cubicBezTo>
                        <a:pt x="24" y="6"/>
                        <a:pt x="24" y="6"/>
                        <a:pt x="24" y="6"/>
                      </a:cubicBezTo>
                      <a:cubicBezTo>
                        <a:pt x="24" y="6"/>
                        <a:pt x="24" y="6"/>
                        <a:pt x="24" y="6"/>
                      </a:cubicBezTo>
                      <a:cubicBezTo>
                        <a:pt x="24" y="6"/>
                        <a:pt x="24" y="6"/>
                        <a:pt x="24" y="6"/>
                      </a:cubicBezTo>
                      <a:cubicBezTo>
                        <a:pt x="24" y="6"/>
                        <a:pt x="24" y="5"/>
                        <a:pt x="24" y="5"/>
                      </a:cubicBezTo>
                      <a:cubicBezTo>
                        <a:pt x="24" y="5"/>
                        <a:pt x="24" y="5"/>
                        <a:pt x="24" y="4"/>
                      </a:cubicBezTo>
                      <a:cubicBezTo>
                        <a:pt x="24" y="4"/>
                        <a:pt x="24" y="4"/>
                        <a:pt x="23" y="4"/>
                      </a:cubicBezTo>
                      <a:cubicBezTo>
                        <a:pt x="23" y="4"/>
                        <a:pt x="23" y="4"/>
                        <a:pt x="23" y="4"/>
                      </a:cubicBezTo>
                      <a:cubicBezTo>
                        <a:pt x="23" y="4"/>
                        <a:pt x="23" y="4"/>
                        <a:pt x="23" y="3"/>
                      </a:cubicBezTo>
                      <a:cubicBezTo>
                        <a:pt x="23" y="3"/>
                        <a:pt x="23" y="3"/>
                        <a:pt x="23" y="3"/>
                      </a:cubicBezTo>
                      <a:cubicBezTo>
                        <a:pt x="23" y="3"/>
                        <a:pt x="23" y="3"/>
                        <a:pt x="23" y="3"/>
                      </a:cubicBezTo>
                      <a:cubicBezTo>
                        <a:pt x="23" y="3"/>
                        <a:pt x="23" y="3"/>
                        <a:pt x="23" y="3"/>
                      </a:cubicBezTo>
                      <a:cubicBezTo>
                        <a:pt x="23" y="3"/>
                        <a:pt x="23" y="3"/>
                        <a:pt x="23" y="3"/>
                      </a:cubicBezTo>
                      <a:cubicBezTo>
                        <a:pt x="23" y="3"/>
                        <a:pt x="23" y="3"/>
                        <a:pt x="23" y="3"/>
                      </a:cubicBezTo>
                      <a:cubicBezTo>
                        <a:pt x="22" y="3"/>
                        <a:pt x="22" y="2"/>
                        <a:pt x="22" y="2"/>
                      </a:cubicBezTo>
                      <a:cubicBezTo>
                        <a:pt x="22" y="0"/>
                        <a:pt x="22" y="0"/>
                        <a:pt x="22" y="0"/>
                      </a:cubicBezTo>
                      <a:cubicBezTo>
                        <a:pt x="23" y="1"/>
                        <a:pt x="23" y="1"/>
                        <a:pt x="23" y="1"/>
                      </a:cubicBezTo>
                      <a:cubicBezTo>
                        <a:pt x="24" y="1"/>
                        <a:pt x="26" y="2"/>
                        <a:pt x="27" y="2"/>
                      </a:cubicBezTo>
                      <a:cubicBezTo>
                        <a:pt x="28" y="3"/>
                        <a:pt x="30" y="4"/>
                        <a:pt x="32" y="5"/>
                      </a:cubicBezTo>
                      <a:cubicBezTo>
                        <a:pt x="33" y="6"/>
                        <a:pt x="35" y="7"/>
                        <a:pt x="36" y="8"/>
                      </a:cubicBezTo>
                      <a:cubicBezTo>
                        <a:pt x="36" y="8"/>
                        <a:pt x="36" y="8"/>
                        <a:pt x="37" y="9"/>
                      </a:cubicBezTo>
                      <a:cubicBezTo>
                        <a:pt x="37" y="9"/>
                        <a:pt x="37" y="9"/>
                        <a:pt x="37" y="9"/>
                      </a:cubicBezTo>
                      <a:cubicBezTo>
                        <a:pt x="37" y="9"/>
                        <a:pt x="38" y="9"/>
                        <a:pt x="38" y="9"/>
                      </a:cubicBezTo>
                      <a:cubicBezTo>
                        <a:pt x="38" y="9"/>
                        <a:pt x="38" y="9"/>
                        <a:pt x="38" y="9"/>
                      </a:cubicBezTo>
                      <a:cubicBezTo>
                        <a:pt x="38" y="10"/>
                        <a:pt x="38" y="10"/>
                        <a:pt x="39" y="10"/>
                      </a:cubicBezTo>
                      <a:cubicBezTo>
                        <a:pt x="39" y="11"/>
                        <a:pt x="39" y="11"/>
                        <a:pt x="40" y="11"/>
                      </a:cubicBezTo>
                      <a:cubicBezTo>
                        <a:pt x="41" y="11"/>
                        <a:pt x="41" y="11"/>
                        <a:pt x="41" y="11"/>
                      </a:cubicBezTo>
                      <a:cubicBezTo>
                        <a:pt x="41" y="11"/>
                        <a:pt x="41" y="11"/>
                        <a:pt x="41" y="11"/>
                      </a:cubicBezTo>
                      <a:cubicBezTo>
                        <a:pt x="41" y="11"/>
                        <a:pt x="41" y="12"/>
                        <a:pt x="41" y="12"/>
                      </a:cubicBezTo>
                      <a:cubicBezTo>
                        <a:pt x="41" y="12"/>
                        <a:pt x="42" y="13"/>
                        <a:pt x="42" y="13"/>
                      </a:cubicBezTo>
                      <a:cubicBezTo>
                        <a:pt x="43" y="13"/>
                        <a:pt x="43" y="13"/>
                        <a:pt x="43" y="13"/>
                      </a:cubicBezTo>
                      <a:cubicBezTo>
                        <a:pt x="44" y="13"/>
                        <a:pt x="44" y="13"/>
                        <a:pt x="44" y="13"/>
                      </a:cubicBezTo>
                      <a:cubicBezTo>
                        <a:pt x="44" y="14"/>
                        <a:pt x="44" y="14"/>
                        <a:pt x="44" y="14"/>
                      </a:cubicBezTo>
                      <a:cubicBezTo>
                        <a:pt x="44" y="14"/>
                        <a:pt x="45" y="14"/>
                        <a:pt x="45" y="14"/>
                      </a:cubicBezTo>
                      <a:cubicBezTo>
                        <a:pt x="45" y="15"/>
                        <a:pt x="45" y="15"/>
                        <a:pt x="46" y="16"/>
                      </a:cubicBezTo>
                      <a:cubicBezTo>
                        <a:pt x="46" y="16"/>
                        <a:pt x="46" y="16"/>
                        <a:pt x="47" y="16"/>
                      </a:cubicBezTo>
                      <a:cubicBezTo>
                        <a:pt x="47" y="16"/>
                        <a:pt x="47" y="16"/>
                        <a:pt x="48" y="16"/>
                      </a:cubicBezTo>
                      <a:cubicBezTo>
                        <a:pt x="48" y="17"/>
                        <a:pt x="49" y="17"/>
                        <a:pt x="49" y="18"/>
                      </a:cubicBezTo>
                      <a:cubicBezTo>
                        <a:pt x="49" y="18"/>
                        <a:pt x="49" y="18"/>
                        <a:pt x="49" y="18"/>
                      </a:cubicBezTo>
                      <a:cubicBezTo>
                        <a:pt x="50" y="19"/>
                        <a:pt x="51" y="20"/>
                        <a:pt x="51" y="20"/>
                      </a:cubicBezTo>
                      <a:cubicBezTo>
                        <a:pt x="52" y="20"/>
                        <a:pt x="52" y="20"/>
                        <a:pt x="52" y="20"/>
                      </a:cubicBezTo>
                      <a:cubicBezTo>
                        <a:pt x="52" y="20"/>
                        <a:pt x="52" y="20"/>
                        <a:pt x="52" y="20"/>
                      </a:cubicBezTo>
                      <a:cubicBezTo>
                        <a:pt x="53" y="22"/>
                        <a:pt x="54" y="23"/>
                        <a:pt x="55" y="24"/>
                      </a:cubicBezTo>
                      <a:cubicBezTo>
                        <a:pt x="56" y="25"/>
                        <a:pt x="56" y="25"/>
                        <a:pt x="57" y="26"/>
                      </a:cubicBezTo>
                      <a:cubicBezTo>
                        <a:pt x="57" y="26"/>
                        <a:pt x="58" y="26"/>
                        <a:pt x="58" y="26"/>
                      </a:cubicBezTo>
                      <a:cubicBezTo>
                        <a:pt x="58" y="27"/>
                        <a:pt x="58" y="27"/>
                        <a:pt x="58" y="27"/>
                      </a:cubicBezTo>
                      <a:cubicBezTo>
                        <a:pt x="59" y="27"/>
                        <a:pt x="59" y="27"/>
                        <a:pt x="59" y="27"/>
                      </a:cubicBezTo>
                      <a:cubicBezTo>
                        <a:pt x="59" y="28"/>
                        <a:pt x="59" y="28"/>
                        <a:pt x="60" y="28"/>
                      </a:cubicBezTo>
                      <a:cubicBezTo>
                        <a:pt x="60" y="29"/>
                        <a:pt x="60" y="29"/>
                        <a:pt x="61" y="30"/>
                      </a:cubicBezTo>
                      <a:cubicBezTo>
                        <a:pt x="61" y="30"/>
                        <a:pt x="61" y="30"/>
                        <a:pt x="61" y="31"/>
                      </a:cubicBezTo>
                      <a:cubicBezTo>
                        <a:pt x="61" y="31"/>
                        <a:pt x="61" y="31"/>
                        <a:pt x="62" y="31"/>
                      </a:cubicBezTo>
                      <a:cubicBezTo>
                        <a:pt x="62" y="32"/>
                        <a:pt x="62" y="32"/>
                        <a:pt x="63" y="33"/>
                      </a:cubicBezTo>
                      <a:cubicBezTo>
                        <a:pt x="63" y="33"/>
                        <a:pt x="63" y="33"/>
                        <a:pt x="63" y="33"/>
                      </a:cubicBezTo>
                      <a:cubicBezTo>
                        <a:pt x="64" y="33"/>
                        <a:pt x="64" y="33"/>
                        <a:pt x="64" y="33"/>
                      </a:cubicBezTo>
                      <a:cubicBezTo>
                        <a:pt x="64" y="33"/>
                        <a:pt x="64" y="34"/>
                        <a:pt x="64" y="34"/>
                      </a:cubicBezTo>
                      <a:cubicBezTo>
                        <a:pt x="64" y="34"/>
                        <a:pt x="64" y="34"/>
                        <a:pt x="64" y="34"/>
                      </a:cubicBezTo>
                      <a:cubicBezTo>
                        <a:pt x="64" y="34"/>
                        <a:pt x="64" y="34"/>
                        <a:pt x="64" y="34"/>
                      </a:cubicBezTo>
                      <a:cubicBezTo>
                        <a:pt x="65" y="34"/>
                        <a:pt x="65" y="35"/>
                        <a:pt x="65" y="35"/>
                      </a:cubicBezTo>
                      <a:cubicBezTo>
                        <a:pt x="65" y="35"/>
                        <a:pt x="65" y="36"/>
                        <a:pt x="65" y="36"/>
                      </a:cubicBezTo>
                      <a:cubicBezTo>
                        <a:pt x="65" y="36"/>
                        <a:pt x="65" y="36"/>
                        <a:pt x="66" y="36"/>
                      </a:cubicBezTo>
                      <a:cubicBezTo>
                        <a:pt x="66" y="36"/>
                        <a:pt x="66" y="36"/>
                        <a:pt x="66" y="36"/>
                      </a:cubicBezTo>
                      <a:cubicBezTo>
                        <a:pt x="66" y="37"/>
                        <a:pt x="67" y="37"/>
                        <a:pt x="67" y="37"/>
                      </a:cubicBezTo>
                      <a:cubicBezTo>
                        <a:pt x="67" y="37"/>
                        <a:pt x="67" y="37"/>
                        <a:pt x="67" y="38"/>
                      </a:cubicBezTo>
                      <a:cubicBezTo>
                        <a:pt x="67" y="38"/>
                        <a:pt x="68" y="38"/>
                        <a:pt x="68" y="39"/>
                      </a:cubicBezTo>
                      <a:cubicBezTo>
                        <a:pt x="68" y="39"/>
                        <a:pt x="68" y="39"/>
                        <a:pt x="68" y="39"/>
                      </a:cubicBezTo>
                      <a:cubicBezTo>
                        <a:pt x="68" y="39"/>
                        <a:pt x="68" y="39"/>
                        <a:pt x="68" y="39"/>
                      </a:cubicBezTo>
                      <a:cubicBezTo>
                        <a:pt x="68" y="39"/>
                        <a:pt x="68" y="39"/>
                        <a:pt x="68" y="39"/>
                      </a:cubicBezTo>
                      <a:cubicBezTo>
                        <a:pt x="68" y="39"/>
                        <a:pt x="69" y="40"/>
                        <a:pt x="69" y="40"/>
                      </a:cubicBezTo>
                      <a:cubicBezTo>
                        <a:pt x="69" y="40"/>
                        <a:pt x="69" y="40"/>
                        <a:pt x="69" y="40"/>
                      </a:cubicBezTo>
                      <a:cubicBezTo>
                        <a:pt x="69" y="40"/>
                        <a:pt x="69" y="40"/>
                        <a:pt x="69" y="40"/>
                      </a:cubicBezTo>
                      <a:cubicBezTo>
                        <a:pt x="69" y="41"/>
                        <a:pt x="69" y="41"/>
                        <a:pt x="69" y="41"/>
                      </a:cubicBezTo>
                      <a:cubicBezTo>
                        <a:pt x="70" y="41"/>
                        <a:pt x="70" y="42"/>
                        <a:pt x="70" y="42"/>
                      </a:cubicBezTo>
                      <a:cubicBezTo>
                        <a:pt x="70" y="42"/>
                        <a:pt x="70" y="42"/>
                        <a:pt x="70" y="42"/>
                      </a:cubicBezTo>
                      <a:cubicBezTo>
                        <a:pt x="70" y="42"/>
                        <a:pt x="70" y="42"/>
                        <a:pt x="70" y="42"/>
                      </a:cubicBezTo>
                      <a:cubicBezTo>
                        <a:pt x="70" y="42"/>
                        <a:pt x="70" y="42"/>
                        <a:pt x="70" y="42"/>
                      </a:cubicBezTo>
                      <a:cubicBezTo>
                        <a:pt x="71" y="42"/>
                        <a:pt x="71" y="42"/>
                        <a:pt x="71" y="42"/>
                      </a:cubicBezTo>
                      <a:cubicBezTo>
                        <a:pt x="71" y="44"/>
                        <a:pt x="71" y="44"/>
                        <a:pt x="71" y="44"/>
                      </a:cubicBezTo>
                      <a:cubicBezTo>
                        <a:pt x="71" y="44"/>
                        <a:pt x="70" y="44"/>
                        <a:pt x="70" y="44"/>
                      </a:cubicBezTo>
                      <a:cubicBezTo>
                        <a:pt x="70" y="44"/>
                        <a:pt x="70" y="44"/>
                        <a:pt x="70" y="44"/>
                      </a:cubicBezTo>
                      <a:cubicBezTo>
                        <a:pt x="71" y="44"/>
                        <a:pt x="71" y="44"/>
                        <a:pt x="71" y="44"/>
                      </a:cubicBezTo>
                      <a:cubicBezTo>
                        <a:pt x="71" y="44"/>
                        <a:pt x="71" y="44"/>
                        <a:pt x="71" y="44"/>
                      </a:cubicBezTo>
                      <a:cubicBezTo>
                        <a:pt x="71" y="45"/>
                        <a:pt x="71" y="45"/>
                        <a:pt x="71" y="45"/>
                      </a:cubicBezTo>
                      <a:cubicBezTo>
                        <a:pt x="71" y="45"/>
                        <a:pt x="72" y="45"/>
                        <a:pt x="72" y="45"/>
                      </a:cubicBezTo>
                      <a:cubicBezTo>
                        <a:pt x="72" y="45"/>
                        <a:pt x="72" y="46"/>
                        <a:pt x="72" y="46"/>
                      </a:cubicBezTo>
                      <a:cubicBezTo>
                        <a:pt x="72" y="46"/>
                        <a:pt x="72" y="46"/>
                        <a:pt x="72" y="47"/>
                      </a:cubicBezTo>
                      <a:cubicBezTo>
                        <a:pt x="72" y="47"/>
                        <a:pt x="72" y="47"/>
                        <a:pt x="72" y="47"/>
                      </a:cubicBezTo>
                      <a:cubicBezTo>
                        <a:pt x="72" y="47"/>
                        <a:pt x="72" y="47"/>
                        <a:pt x="72" y="47"/>
                      </a:cubicBezTo>
                      <a:cubicBezTo>
                        <a:pt x="73" y="47"/>
                        <a:pt x="73" y="47"/>
                        <a:pt x="73" y="47"/>
                      </a:cubicBezTo>
                      <a:cubicBezTo>
                        <a:pt x="73" y="47"/>
                        <a:pt x="73" y="47"/>
                        <a:pt x="73" y="48"/>
                      </a:cubicBezTo>
                      <a:cubicBezTo>
                        <a:pt x="73" y="48"/>
                        <a:pt x="73" y="48"/>
                        <a:pt x="73" y="48"/>
                      </a:cubicBezTo>
                      <a:cubicBezTo>
                        <a:pt x="73" y="49"/>
                        <a:pt x="73" y="49"/>
                        <a:pt x="73" y="49"/>
                      </a:cubicBezTo>
                      <a:cubicBezTo>
                        <a:pt x="73" y="49"/>
                        <a:pt x="73" y="49"/>
                        <a:pt x="73" y="49"/>
                      </a:cubicBezTo>
                      <a:cubicBezTo>
                        <a:pt x="73" y="49"/>
                        <a:pt x="73" y="49"/>
                        <a:pt x="73" y="49"/>
                      </a:cubicBezTo>
                      <a:cubicBezTo>
                        <a:pt x="73" y="49"/>
                        <a:pt x="73" y="49"/>
                        <a:pt x="74" y="49"/>
                      </a:cubicBezTo>
                      <a:cubicBezTo>
                        <a:pt x="74" y="49"/>
                        <a:pt x="74" y="49"/>
                        <a:pt x="74" y="49"/>
                      </a:cubicBezTo>
                      <a:cubicBezTo>
                        <a:pt x="74" y="49"/>
                        <a:pt x="74" y="49"/>
                        <a:pt x="74" y="49"/>
                      </a:cubicBezTo>
                      <a:cubicBezTo>
                        <a:pt x="74" y="49"/>
                        <a:pt x="74" y="50"/>
                        <a:pt x="74" y="50"/>
                      </a:cubicBezTo>
                      <a:cubicBezTo>
                        <a:pt x="74" y="50"/>
                        <a:pt x="74" y="50"/>
                        <a:pt x="74" y="51"/>
                      </a:cubicBezTo>
                      <a:cubicBezTo>
                        <a:pt x="74" y="51"/>
                        <a:pt x="74" y="51"/>
                        <a:pt x="75" y="51"/>
                      </a:cubicBezTo>
                      <a:cubicBezTo>
                        <a:pt x="75" y="51"/>
                        <a:pt x="75" y="51"/>
                        <a:pt x="75" y="51"/>
                      </a:cubicBezTo>
                      <a:cubicBezTo>
                        <a:pt x="75" y="52"/>
                        <a:pt x="75" y="52"/>
                        <a:pt x="75" y="52"/>
                      </a:cubicBezTo>
                      <a:cubicBezTo>
                        <a:pt x="75" y="52"/>
                        <a:pt x="75" y="52"/>
                        <a:pt x="75" y="52"/>
                      </a:cubicBezTo>
                      <a:cubicBezTo>
                        <a:pt x="75" y="52"/>
                        <a:pt x="75" y="52"/>
                        <a:pt x="75" y="52"/>
                      </a:cubicBezTo>
                      <a:cubicBezTo>
                        <a:pt x="75" y="52"/>
                        <a:pt x="75" y="52"/>
                        <a:pt x="75" y="52"/>
                      </a:cubicBezTo>
                      <a:cubicBezTo>
                        <a:pt x="76" y="53"/>
                        <a:pt x="76" y="53"/>
                        <a:pt x="76" y="53"/>
                      </a:cubicBezTo>
                      <a:cubicBezTo>
                        <a:pt x="76" y="53"/>
                        <a:pt x="76" y="53"/>
                        <a:pt x="76" y="53"/>
                      </a:cubicBezTo>
                      <a:cubicBezTo>
                        <a:pt x="76" y="53"/>
                        <a:pt x="76" y="53"/>
                        <a:pt x="76" y="54"/>
                      </a:cubicBezTo>
                      <a:cubicBezTo>
                        <a:pt x="76" y="54"/>
                        <a:pt x="76" y="54"/>
                        <a:pt x="76" y="54"/>
                      </a:cubicBezTo>
                      <a:cubicBezTo>
                        <a:pt x="76" y="54"/>
                        <a:pt x="76" y="54"/>
                        <a:pt x="76" y="54"/>
                      </a:cubicBezTo>
                      <a:cubicBezTo>
                        <a:pt x="76" y="54"/>
                        <a:pt x="76" y="54"/>
                        <a:pt x="76" y="54"/>
                      </a:cubicBezTo>
                      <a:cubicBezTo>
                        <a:pt x="77" y="54"/>
                        <a:pt x="77" y="54"/>
                        <a:pt x="77" y="55"/>
                      </a:cubicBezTo>
                      <a:cubicBezTo>
                        <a:pt x="77" y="55"/>
                        <a:pt x="77" y="55"/>
                        <a:pt x="77" y="55"/>
                      </a:cubicBezTo>
                      <a:cubicBezTo>
                        <a:pt x="77" y="55"/>
                        <a:pt x="77" y="55"/>
                        <a:pt x="77" y="55"/>
                      </a:cubicBezTo>
                      <a:cubicBezTo>
                        <a:pt x="77" y="56"/>
                        <a:pt x="77" y="56"/>
                        <a:pt x="77" y="57"/>
                      </a:cubicBezTo>
                      <a:cubicBezTo>
                        <a:pt x="77" y="57"/>
                        <a:pt x="77" y="57"/>
                        <a:pt x="77" y="57"/>
                      </a:cubicBezTo>
                      <a:cubicBezTo>
                        <a:pt x="77" y="58"/>
                        <a:pt x="77" y="58"/>
                        <a:pt x="77" y="59"/>
                      </a:cubicBezTo>
                      <a:cubicBezTo>
                        <a:pt x="77" y="60"/>
                        <a:pt x="77" y="61"/>
                        <a:pt x="77" y="63"/>
                      </a:cubicBezTo>
                      <a:cubicBezTo>
                        <a:pt x="77" y="66"/>
                        <a:pt x="78" y="68"/>
                        <a:pt x="79" y="71"/>
                      </a:cubicBezTo>
                      <a:cubicBezTo>
                        <a:pt x="79" y="72"/>
                        <a:pt x="79" y="72"/>
                        <a:pt x="79" y="72"/>
                      </a:cubicBezTo>
                      <a:cubicBezTo>
                        <a:pt x="78" y="71"/>
                        <a:pt x="78" y="71"/>
                        <a:pt x="78" y="71"/>
                      </a:cubicBezTo>
                      <a:cubicBezTo>
                        <a:pt x="77" y="71"/>
                        <a:pt x="77" y="71"/>
                        <a:pt x="76" y="70"/>
                      </a:cubicBezTo>
                      <a:cubicBezTo>
                        <a:pt x="76" y="70"/>
                        <a:pt x="76" y="69"/>
                        <a:pt x="76" y="69"/>
                      </a:cubicBezTo>
                      <a:cubicBezTo>
                        <a:pt x="76" y="69"/>
                        <a:pt x="76" y="69"/>
                        <a:pt x="76" y="69"/>
                      </a:cubicBezTo>
                      <a:cubicBezTo>
                        <a:pt x="75" y="69"/>
                        <a:pt x="75" y="68"/>
                        <a:pt x="75" y="68"/>
                      </a:cubicBezTo>
                      <a:cubicBezTo>
                        <a:pt x="75" y="66"/>
                        <a:pt x="75" y="66"/>
                        <a:pt x="75" y="66"/>
                      </a:cubicBezTo>
                      <a:cubicBezTo>
                        <a:pt x="75" y="66"/>
                        <a:pt x="75" y="66"/>
                        <a:pt x="75" y="66"/>
                      </a:cubicBezTo>
                      <a:cubicBezTo>
                        <a:pt x="75" y="66"/>
                        <a:pt x="75" y="66"/>
                        <a:pt x="75" y="66"/>
                      </a:cubicBezTo>
                      <a:cubicBezTo>
                        <a:pt x="75" y="66"/>
                        <a:pt x="75" y="66"/>
                        <a:pt x="75" y="66"/>
                      </a:cubicBezTo>
                      <a:cubicBezTo>
                        <a:pt x="74" y="66"/>
                        <a:pt x="74" y="65"/>
                        <a:pt x="74" y="64"/>
                      </a:cubicBezTo>
                      <a:cubicBezTo>
                        <a:pt x="74" y="64"/>
                        <a:pt x="74" y="64"/>
                        <a:pt x="74" y="64"/>
                      </a:cubicBezTo>
                      <a:cubicBezTo>
                        <a:pt x="74" y="64"/>
                        <a:pt x="74" y="64"/>
                        <a:pt x="74" y="64"/>
                      </a:cubicBezTo>
                      <a:cubicBezTo>
                        <a:pt x="74" y="64"/>
                        <a:pt x="73" y="64"/>
                        <a:pt x="73" y="63"/>
                      </a:cubicBezTo>
                      <a:cubicBezTo>
                        <a:pt x="73" y="63"/>
                        <a:pt x="73" y="63"/>
                        <a:pt x="73" y="63"/>
                      </a:cubicBezTo>
                      <a:cubicBezTo>
                        <a:pt x="72" y="63"/>
                        <a:pt x="72" y="62"/>
                        <a:pt x="72" y="62"/>
                      </a:cubicBezTo>
                      <a:cubicBezTo>
                        <a:pt x="72" y="62"/>
                        <a:pt x="72" y="61"/>
                        <a:pt x="72" y="61"/>
                      </a:cubicBezTo>
                      <a:cubicBezTo>
                        <a:pt x="72" y="61"/>
                        <a:pt x="72" y="61"/>
                        <a:pt x="72" y="61"/>
                      </a:cubicBezTo>
                      <a:cubicBezTo>
                        <a:pt x="72" y="61"/>
                        <a:pt x="72" y="61"/>
                        <a:pt x="72" y="61"/>
                      </a:cubicBezTo>
                      <a:cubicBezTo>
                        <a:pt x="72" y="61"/>
                        <a:pt x="72" y="61"/>
                        <a:pt x="72" y="61"/>
                      </a:cubicBezTo>
                      <a:cubicBezTo>
                        <a:pt x="71" y="61"/>
                        <a:pt x="71" y="61"/>
                        <a:pt x="71" y="60"/>
                      </a:cubicBezTo>
                      <a:cubicBezTo>
                        <a:pt x="71" y="60"/>
                        <a:pt x="71" y="60"/>
                        <a:pt x="71" y="60"/>
                      </a:cubicBezTo>
                      <a:cubicBezTo>
                        <a:pt x="71" y="60"/>
                        <a:pt x="71" y="59"/>
                        <a:pt x="71" y="59"/>
                      </a:cubicBezTo>
                      <a:cubicBezTo>
                        <a:pt x="71" y="59"/>
                        <a:pt x="71" y="59"/>
                        <a:pt x="71" y="59"/>
                      </a:cubicBezTo>
                      <a:cubicBezTo>
                        <a:pt x="71" y="59"/>
                        <a:pt x="71" y="59"/>
                        <a:pt x="71" y="59"/>
                      </a:cubicBezTo>
                      <a:cubicBezTo>
                        <a:pt x="70" y="59"/>
                        <a:pt x="70" y="58"/>
                        <a:pt x="70" y="58"/>
                      </a:cubicBezTo>
                      <a:cubicBezTo>
                        <a:pt x="70" y="58"/>
                        <a:pt x="70" y="58"/>
                        <a:pt x="70" y="57"/>
                      </a:cubicBezTo>
                      <a:cubicBezTo>
                        <a:pt x="70" y="57"/>
                        <a:pt x="70" y="57"/>
                        <a:pt x="70" y="57"/>
                      </a:cubicBezTo>
                      <a:cubicBezTo>
                        <a:pt x="69" y="57"/>
                        <a:pt x="69" y="57"/>
                        <a:pt x="69" y="57"/>
                      </a:cubicBezTo>
                      <a:cubicBezTo>
                        <a:pt x="69" y="56"/>
                        <a:pt x="69" y="56"/>
                        <a:pt x="69" y="56"/>
                      </a:cubicBezTo>
                      <a:cubicBezTo>
                        <a:pt x="69" y="55"/>
                        <a:pt x="69" y="55"/>
                        <a:pt x="68" y="55"/>
                      </a:cubicBezTo>
                      <a:cubicBezTo>
                        <a:pt x="68" y="55"/>
                        <a:pt x="68" y="55"/>
                        <a:pt x="68" y="55"/>
                      </a:cubicBezTo>
                      <a:cubicBezTo>
                        <a:pt x="68" y="55"/>
                        <a:pt x="67" y="55"/>
                        <a:pt x="67" y="54"/>
                      </a:cubicBezTo>
                      <a:cubicBezTo>
                        <a:pt x="67" y="53"/>
                        <a:pt x="67" y="53"/>
                        <a:pt x="67" y="53"/>
                      </a:cubicBezTo>
                      <a:cubicBezTo>
                        <a:pt x="67" y="53"/>
                        <a:pt x="67" y="53"/>
                        <a:pt x="66" y="53"/>
                      </a:cubicBezTo>
                      <a:cubicBezTo>
                        <a:pt x="66" y="53"/>
                        <a:pt x="66" y="53"/>
                        <a:pt x="66" y="53"/>
                      </a:cubicBezTo>
                      <a:cubicBezTo>
                        <a:pt x="66" y="53"/>
                        <a:pt x="66" y="53"/>
                        <a:pt x="66" y="53"/>
                      </a:cubicBezTo>
                      <a:cubicBezTo>
                        <a:pt x="66" y="53"/>
                        <a:pt x="66" y="53"/>
                        <a:pt x="66" y="53"/>
                      </a:cubicBezTo>
                      <a:cubicBezTo>
                        <a:pt x="66" y="51"/>
                        <a:pt x="66" y="51"/>
                        <a:pt x="66" y="51"/>
                      </a:cubicBezTo>
                      <a:cubicBezTo>
                        <a:pt x="66" y="51"/>
                        <a:pt x="66" y="50"/>
                        <a:pt x="66" y="50"/>
                      </a:cubicBezTo>
                      <a:cubicBezTo>
                        <a:pt x="66" y="50"/>
                        <a:pt x="66" y="50"/>
                        <a:pt x="66" y="50"/>
                      </a:cubicBezTo>
                      <a:cubicBezTo>
                        <a:pt x="66" y="50"/>
                        <a:pt x="65" y="50"/>
                        <a:pt x="65" y="50"/>
                      </a:cubicBezTo>
                      <a:cubicBezTo>
                        <a:pt x="64" y="50"/>
                        <a:pt x="64" y="50"/>
                        <a:pt x="64" y="50"/>
                      </a:cubicBezTo>
                      <a:cubicBezTo>
                        <a:pt x="65" y="49"/>
                        <a:pt x="65" y="49"/>
                        <a:pt x="65" y="49"/>
                      </a:cubicBezTo>
                      <a:cubicBezTo>
                        <a:pt x="65" y="49"/>
                        <a:pt x="65" y="49"/>
                        <a:pt x="65" y="49"/>
                      </a:cubicBezTo>
                      <a:cubicBezTo>
                        <a:pt x="65" y="49"/>
                        <a:pt x="65" y="49"/>
                        <a:pt x="65" y="49"/>
                      </a:cubicBezTo>
                      <a:cubicBezTo>
                        <a:pt x="65" y="49"/>
                        <a:pt x="65" y="49"/>
                        <a:pt x="64" y="49"/>
                      </a:cubicBezTo>
                      <a:cubicBezTo>
                        <a:pt x="64" y="49"/>
                        <a:pt x="64" y="49"/>
                        <a:pt x="64" y="49"/>
                      </a:cubicBezTo>
                      <a:cubicBezTo>
                        <a:pt x="64" y="49"/>
                        <a:pt x="64" y="49"/>
                        <a:pt x="64" y="49"/>
                      </a:cubicBezTo>
                      <a:cubicBezTo>
                        <a:pt x="64" y="48"/>
                        <a:pt x="63" y="48"/>
                        <a:pt x="63" y="48"/>
                      </a:cubicBezTo>
                      <a:cubicBezTo>
                        <a:pt x="63" y="48"/>
                        <a:pt x="63" y="48"/>
                        <a:pt x="63" y="48"/>
                      </a:cubicBezTo>
                      <a:cubicBezTo>
                        <a:pt x="62" y="48"/>
                        <a:pt x="62" y="48"/>
                        <a:pt x="62" y="48"/>
                      </a:cubicBezTo>
                      <a:cubicBezTo>
                        <a:pt x="63" y="49"/>
                        <a:pt x="63" y="50"/>
                        <a:pt x="64" y="51"/>
                      </a:cubicBezTo>
                      <a:cubicBezTo>
                        <a:pt x="65" y="52"/>
                        <a:pt x="65" y="52"/>
                        <a:pt x="65" y="52"/>
                      </a:cubicBezTo>
                      <a:cubicBezTo>
                        <a:pt x="65" y="53"/>
                        <a:pt x="66" y="54"/>
                        <a:pt x="67" y="55"/>
                      </a:cubicBezTo>
                      <a:cubicBezTo>
                        <a:pt x="67" y="56"/>
                        <a:pt x="67" y="56"/>
                        <a:pt x="68" y="56"/>
                      </a:cubicBezTo>
                      <a:cubicBezTo>
                        <a:pt x="68" y="57"/>
                        <a:pt x="68" y="57"/>
                        <a:pt x="68" y="57"/>
                      </a:cubicBezTo>
                      <a:cubicBezTo>
                        <a:pt x="68" y="57"/>
                        <a:pt x="68" y="57"/>
                        <a:pt x="68" y="57"/>
                      </a:cubicBezTo>
                      <a:cubicBezTo>
                        <a:pt x="68" y="57"/>
                        <a:pt x="68" y="57"/>
                        <a:pt x="68" y="57"/>
                      </a:cubicBezTo>
                      <a:cubicBezTo>
                        <a:pt x="68" y="57"/>
                        <a:pt x="68" y="57"/>
                        <a:pt x="68" y="57"/>
                      </a:cubicBezTo>
                      <a:cubicBezTo>
                        <a:pt x="69" y="57"/>
                        <a:pt x="69" y="57"/>
                        <a:pt x="69" y="57"/>
                      </a:cubicBezTo>
                      <a:cubicBezTo>
                        <a:pt x="69" y="58"/>
                        <a:pt x="69" y="58"/>
                        <a:pt x="69" y="58"/>
                      </a:cubicBezTo>
                      <a:cubicBezTo>
                        <a:pt x="69" y="58"/>
                        <a:pt x="69" y="58"/>
                        <a:pt x="69" y="58"/>
                      </a:cubicBezTo>
                      <a:cubicBezTo>
                        <a:pt x="69" y="58"/>
                        <a:pt x="69" y="58"/>
                        <a:pt x="69" y="59"/>
                      </a:cubicBezTo>
                      <a:cubicBezTo>
                        <a:pt x="69" y="59"/>
                        <a:pt x="69" y="59"/>
                        <a:pt x="69" y="59"/>
                      </a:cubicBezTo>
                      <a:cubicBezTo>
                        <a:pt x="69" y="59"/>
                        <a:pt x="69" y="59"/>
                        <a:pt x="70" y="60"/>
                      </a:cubicBezTo>
                      <a:cubicBezTo>
                        <a:pt x="70" y="60"/>
                        <a:pt x="70" y="60"/>
                        <a:pt x="70" y="60"/>
                      </a:cubicBezTo>
                      <a:cubicBezTo>
                        <a:pt x="70" y="61"/>
                        <a:pt x="70" y="61"/>
                        <a:pt x="70" y="61"/>
                      </a:cubicBezTo>
                      <a:cubicBezTo>
                        <a:pt x="71" y="61"/>
                        <a:pt x="71" y="62"/>
                        <a:pt x="71" y="63"/>
                      </a:cubicBezTo>
                      <a:cubicBezTo>
                        <a:pt x="71" y="63"/>
                        <a:pt x="71" y="63"/>
                        <a:pt x="72" y="63"/>
                      </a:cubicBezTo>
                      <a:cubicBezTo>
                        <a:pt x="73" y="63"/>
                        <a:pt x="73" y="63"/>
                        <a:pt x="73" y="63"/>
                      </a:cubicBezTo>
                      <a:cubicBezTo>
                        <a:pt x="72" y="63"/>
                        <a:pt x="72" y="63"/>
                        <a:pt x="72" y="63"/>
                      </a:cubicBezTo>
                      <a:cubicBezTo>
                        <a:pt x="72" y="65"/>
                        <a:pt x="72" y="66"/>
                        <a:pt x="73" y="67"/>
                      </a:cubicBezTo>
                      <a:cubicBezTo>
                        <a:pt x="73" y="67"/>
                        <a:pt x="73" y="67"/>
                        <a:pt x="74" y="68"/>
                      </a:cubicBezTo>
                      <a:cubicBezTo>
                        <a:pt x="74" y="68"/>
                        <a:pt x="74" y="68"/>
                        <a:pt x="74" y="68"/>
                      </a:cubicBezTo>
                      <a:cubicBezTo>
                        <a:pt x="74" y="68"/>
                        <a:pt x="75" y="69"/>
                        <a:pt x="75" y="69"/>
                      </a:cubicBezTo>
                      <a:cubicBezTo>
                        <a:pt x="75" y="69"/>
                        <a:pt x="75" y="69"/>
                        <a:pt x="75" y="69"/>
                      </a:cubicBezTo>
                      <a:cubicBezTo>
                        <a:pt x="75" y="70"/>
                        <a:pt x="75" y="70"/>
                        <a:pt x="75" y="70"/>
                      </a:cubicBezTo>
                      <a:cubicBezTo>
                        <a:pt x="75" y="70"/>
                        <a:pt x="75" y="70"/>
                        <a:pt x="75" y="70"/>
                      </a:cubicBezTo>
                      <a:cubicBezTo>
                        <a:pt x="75" y="70"/>
                        <a:pt x="75" y="70"/>
                        <a:pt x="75" y="70"/>
                      </a:cubicBezTo>
                      <a:cubicBezTo>
                        <a:pt x="76" y="70"/>
                        <a:pt x="76" y="71"/>
                        <a:pt x="76" y="72"/>
                      </a:cubicBezTo>
                      <a:cubicBezTo>
                        <a:pt x="76" y="72"/>
                        <a:pt x="76" y="72"/>
                        <a:pt x="76" y="72"/>
                      </a:cubicBezTo>
                      <a:cubicBezTo>
                        <a:pt x="76" y="72"/>
                        <a:pt x="76" y="72"/>
                        <a:pt x="76" y="72"/>
                      </a:cubicBezTo>
                      <a:cubicBezTo>
                        <a:pt x="77" y="72"/>
                        <a:pt x="77" y="72"/>
                        <a:pt x="77" y="73"/>
                      </a:cubicBezTo>
                      <a:cubicBezTo>
                        <a:pt x="77" y="73"/>
                        <a:pt x="77" y="73"/>
                        <a:pt x="77" y="73"/>
                      </a:cubicBezTo>
                      <a:cubicBezTo>
                        <a:pt x="78" y="73"/>
                        <a:pt x="78" y="74"/>
                        <a:pt x="78" y="74"/>
                      </a:cubicBezTo>
                      <a:cubicBezTo>
                        <a:pt x="78" y="75"/>
                        <a:pt x="78" y="75"/>
                        <a:pt x="78" y="75"/>
                      </a:cubicBezTo>
                      <a:cubicBezTo>
                        <a:pt x="78" y="75"/>
                        <a:pt x="78" y="75"/>
                        <a:pt x="78" y="75"/>
                      </a:cubicBezTo>
                      <a:cubicBezTo>
                        <a:pt x="78" y="75"/>
                        <a:pt x="78" y="75"/>
                        <a:pt x="78" y="75"/>
                      </a:cubicBezTo>
                      <a:cubicBezTo>
                        <a:pt x="78" y="75"/>
                        <a:pt x="79" y="75"/>
                        <a:pt x="79" y="75"/>
                      </a:cubicBezTo>
                      <a:cubicBezTo>
                        <a:pt x="79" y="78"/>
                        <a:pt x="79" y="78"/>
                        <a:pt x="79" y="78"/>
                      </a:cubicBezTo>
                      <a:cubicBezTo>
                        <a:pt x="79" y="78"/>
                        <a:pt x="79" y="78"/>
                        <a:pt x="79" y="78"/>
                      </a:cubicBezTo>
                      <a:cubicBezTo>
                        <a:pt x="80" y="79"/>
                        <a:pt x="81" y="80"/>
                        <a:pt x="81" y="80"/>
                      </a:cubicBezTo>
                      <a:cubicBezTo>
                        <a:pt x="82" y="81"/>
                        <a:pt x="82" y="82"/>
                        <a:pt x="82" y="82"/>
                      </a:cubicBezTo>
                      <a:cubicBezTo>
                        <a:pt x="82" y="82"/>
                        <a:pt x="82" y="83"/>
                        <a:pt x="82" y="83"/>
                      </a:cubicBezTo>
                      <a:cubicBezTo>
                        <a:pt x="82" y="87"/>
                        <a:pt x="82" y="87"/>
                        <a:pt x="82" y="87"/>
                      </a:cubicBezTo>
                      <a:cubicBezTo>
                        <a:pt x="81" y="87"/>
                        <a:pt x="81" y="87"/>
                        <a:pt x="81" y="87"/>
                      </a:cubicBezTo>
                      <a:cubicBezTo>
                        <a:pt x="81" y="87"/>
                        <a:pt x="81" y="87"/>
                        <a:pt x="81" y="87"/>
                      </a:cubicBezTo>
                      <a:cubicBezTo>
                        <a:pt x="81" y="88"/>
                        <a:pt x="81" y="88"/>
                        <a:pt x="81" y="89"/>
                      </a:cubicBezTo>
                      <a:cubicBezTo>
                        <a:pt x="81" y="89"/>
                        <a:pt x="81" y="89"/>
                        <a:pt x="81" y="89"/>
                      </a:cubicBezTo>
                      <a:cubicBezTo>
                        <a:pt x="81" y="90"/>
                        <a:pt x="81" y="90"/>
                        <a:pt x="81" y="90"/>
                      </a:cubicBezTo>
                      <a:cubicBezTo>
                        <a:pt x="81" y="91"/>
                        <a:pt x="81" y="91"/>
                        <a:pt x="81" y="91"/>
                      </a:cubicBezTo>
                      <a:cubicBezTo>
                        <a:pt x="81" y="92"/>
                        <a:pt x="80" y="92"/>
                        <a:pt x="80" y="92"/>
                      </a:cubicBezTo>
                      <a:cubicBezTo>
                        <a:pt x="80" y="92"/>
                        <a:pt x="80" y="92"/>
                        <a:pt x="80" y="92"/>
                      </a:cubicBezTo>
                      <a:cubicBezTo>
                        <a:pt x="80" y="92"/>
                        <a:pt x="80" y="93"/>
                        <a:pt x="80" y="94"/>
                      </a:cubicBezTo>
                      <a:cubicBezTo>
                        <a:pt x="80" y="94"/>
                        <a:pt x="80" y="94"/>
                        <a:pt x="80" y="94"/>
                      </a:cubicBezTo>
                      <a:cubicBezTo>
                        <a:pt x="80" y="94"/>
                        <a:pt x="80" y="95"/>
                        <a:pt x="80" y="95"/>
                      </a:cubicBezTo>
                      <a:cubicBezTo>
                        <a:pt x="80" y="95"/>
                        <a:pt x="80" y="96"/>
                        <a:pt x="80" y="96"/>
                      </a:cubicBezTo>
                      <a:cubicBezTo>
                        <a:pt x="80" y="96"/>
                        <a:pt x="80" y="96"/>
                        <a:pt x="80" y="96"/>
                      </a:cubicBezTo>
                      <a:cubicBezTo>
                        <a:pt x="81" y="96"/>
                        <a:pt x="81" y="97"/>
                        <a:pt x="81" y="97"/>
                      </a:cubicBezTo>
                      <a:cubicBezTo>
                        <a:pt x="81" y="100"/>
                        <a:pt x="81" y="100"/>
                        <a:pt x="81" y="100"/>
                      </a:cubicBezTo>
                      <a:cubicBezTo>
                        <a:pt x="80" y="100"/>
                        <a:pt x="80" y="100"/>
                        <a:pt x="80" y="100"/>
                      </a:cubicBezTo>
                      <a:cubicBezTo>
                        <a:pt x="80" y="100"/>
                        <a:pt x="80" y="100"/>
                        <a:pt x="80" y="100"/>
                      </a:cubicBezTo>
                      <a:cubicBezTo>
                        <a:pt x="80" y="100"/>
                        <a:pt x="80" y="101"/>
                        <a:pt x="80" y="101"/>
                      </a:cubicBezTo>
                      <a:cubicBezTo>
                        <a:pt x="80" y="101"/>
                        <a:pt x="80" y="101"/>
                        <a:pt x="80" y="101"/>
                      </a:cubicBezTo>
                      <a:cubicBezTo>
                        <a:pt x="80" y="102"/>
                        <a:pt x="80" y="102"/>
                        <a:pt x="80" y="102"/>
                      </a:cubicBezTo>
                      <a:cubicBezTo>
                        <a:pt x="79" y="102"/>
                        <a:pt x="79" y="102"/>
                        <a:pt x="79" y="102"/>
                      </a:cubicBezTo>
                      <a:cubicBezTo>
                        <a:pt x="79" y="102"/>
                        <a:pt x="79" y="102"/>
                        <a:pt x="79" y="102"/>
                      </a:cubicBezTo>
                      <a:cubicBezTo>
                        <a:pt x="79" y="102"/>
                        <a:pt x="79" y="102"/>
                        <a:pt x="79" y="102"/>
                      </a:cubicBezTo>
                      <a:cubicBezTo>
                        <a:pt x="79" y="102"/>
                        <a:pt x="79" y="102"/>
                        <a:pt x="79" y="102"/>
                      </a:cubicBezTo>
                      <a:cubicBezTo>
                        <a:pt x="79" y="103"/>
                        <a:pt x="79" y="103"/>
                        <a:pt x="79" y="103"/>
                      </a:cubicBezTo>
                      <a:cubicBezTo>
                        <a:pt x="79" y="103"/>
                        <a:pt x="79" y="103"/>
                        <a:pt x="79" y="103"/>
                      </a:cubicBezTo>
                      <a:cubicBezTo>
                        <a:pt x="79" y="103"/>
                        <a:pt x="78" y="103"/>
                        <a:pt x="78" y="104"/>
                      </a:cubicBezTo>
                      <a:cubicBezTo>
                        <a:pt x="78" y="105"/>
                        <a:pt x="78" y="106"/>
                        <a:pt x="78" y="107"/>
                      </a:cubicBezTo>
                      <a:cubicBezTo>
                        <a:pt x="78" y="108"/>
                        <a:pt x="78" y="109"/>
                        <a:pt x="78" y="110"/>
                      </a:cubicBezTo>
                      <a:cubicBezTo>
                        <a:pt x="78" y="112"/>
                        <a:pt x="78" y="114"/>
                        <a:pt x="78" y="115"/>
                      </a:cubicBezTo>
                      <a:cubicBezTo>
                        <a:pt x="78" y="116"/>
                        <a:pt x="78" y="116"/>
                        <a:pt x="78" y="116"/>
                      </a:cubicBezTo>
                      <a:cubicBezTo>
                        <a:pt x="77" y="116"/>
                        <a:pt x="77" y="116"/>
                        <a:pt x="77" y="116"/>
                      </a:cubicBezTo>
                      <a:cubicBezTo>
                        <a:pt x="77" y="116"/>
                        <a:pt x="77" y="116"/>
                        <a:pt x="77" y="116"/>
                      </a:cubicBezTo>
                      <a:cubicBezTo>
                        <a:pt x="77" y="116"/>
                        <a:pt x="77" y="116"/>
                        <a:pt x="77" y="116"/>
                      </a:cubicBezTo>
                      <a:cubicBezTo>
                        <a:pt x="77" y="116"/>
                        <a:pt x="77" y="116"/>
                        <a:pt x="77" y="116"/>
                      </a:cubicBezTo>
                      <a:cubicBezTo>
                        <a:pt x="77" y="116"/>
                        <a:pt x="77" y="116"/>
                        <a:pt x="77" y="116"/>
                      </a:cubicBezTo>
                      <a:cubicBezTo>
                        <a:pt x="77" y="116"/>
                        <a:pt x="77" y="117"/>
                        <a:pt x="77" y="117"/>
                      </a:cubicBezTo>
                      <a:cubicBezTo>
                        <a:pt x="77" y="117"/>
                        <a:pt x="77" y="117"/>
                        <a:pt x="76" y="117"/>
                      </a:cubicBezTo>
                      <a:cubicBezTo>
                        <a:pt x="76" y="118"/>
                        <a:pt x="76" y="119"/>
                        <a:pt x="76" y="119"/>
                      </a:cubicBezTo>
                      <a:cubicBezTo>
                        <a:pt x="76" y="120"/>
                        <a:pt x="76" y="121"/>
                        <a:pt x="76" y="122"/>
                      </a:cubicBezTo>
                      <a:cubicBezTo>
                        <a:pt x="76" y="122"/>
                        <a:pt x="76" y="122"/>
                        <a:pt x="76" y="123"/>
                      </a:cubicBezTo>
                      <a:cubicBezTo>
                        <a:pt x="76" y="123"/>
                        <a:pt x="76" y="124"/>
                        <a:pt x="76" y="124"/>
                      </a:cubicBezTo>
                      <a:cubicBezTo>
                        <a:pt x="76" y="125"/>
                        <a:pt x="76" y="125"/>
                        <a:pt x="76" y="125"/>
                      </a:cubicBezTo>
                      <a:cubicBezTo>
                        <a:pt x="75" y="126"/>
                        <a:pt x="75" y="126"/>
                        <a:pt x="75" y="126"/>
                      </a:cubicBezTo>
                      <a:cubicBezTo>
                        <a:pt x="74" y="126"/>
                        <a:pt x="73" y="127"/>
                        <a:pt x="72" y="128"/>
                      </a:cubicBezTo>
                      <a:cubicBezTo>
                        <a:pt x="72" y="129"/>
                        <a:pt x="72" y="129"/>
                        <a:pt x="71" y="129"/>
                      </a:cubicBezTo>
                      <a:cubicBezTo>
                        <a:pt x="71" y="130"/>
                        <a:pt x="71" y="130"/>
                        <a:pt x="71" y="130"/>
                      </a:cubicBezTo>
                      <a:cubicBezTo>
                        <a:pt x="71" y="130"/>
                        <a:pt x="71" y="130"/>
                        <a:pt x="71" y="131"/>
                      </a:cubicBezTo>
                      <a:cubicBezTo>
                        <a:pt x="71" y="131"/>
                        <a:pt x="71" y="132"/>
                        <a:pt x="71" y="132"/>
                      </a:cubicBezTo>
                      <a:cubicBezTo>
                        <a:pt x="71" y="133"/>
                        <a:pt x="70" y="133"/>
                        <a:pt x="70" y="133"/>
                      </a:cubicBezTo>
                      <a:cubicBezTo>
                        <a:pt x="70" y="133"/>
                        <a:pt x="70" y="133"/>
                        <a:pt x="70" y="133"/>
                      </a:cubicBezTo>
                      <a:cubicBezTo>
                        <a:pt x="69" y="133"/>
                        <a:pt x="69" y="133"/>
                        <a:pt x="69" y="134"/>
                      </a:cubicBezTo>
                      <a:cubicBezTo>
                        <a:pt x="69" y="134"/>
                        <a:pt x="69" y="134"/>
                        <a:pt x="69" y="135"/>
                      </a:cubicBezTo>
                      <a:cubicBezTo>
                        <a:pt x="69" y="136"/>
                        <a:pt x="69" y="136"/>
                        <a:pt x="69" y="136"/>
                      </a:cubicBezTo>
                      <a:cubicBezTo>
                        <a:pt x="68" y="136"/>
                        <a:pt x="68" y="136"/>
                        <a:pt x="68" y="136"/>
                      </a:cubicBezTo>
                      <a:cubicBezTo>
                        <a:pt x="68" y="135"/>
                        <a:pt x="68" y="135"/>
                        <a:pt x="68" y="135"/>
                      </a:cubicBezTo>
                      <a:cubicBezTo>
                        <a:pt x="68" y="136"/>
                        <a:pt x="68" y="136"/>
                        <a:pt x="68" y="137"/>
                      </a:cubicBezTo>
                      <a:cubicBezTo>
                        <a:pt x="68" y="137"/>
                        <a:pt x="68" y="137"/>
                        <a:pt x="68" y="137"/>
                      </a:cubicBezTo>
                      <a:cubicBezTo>
                        <a:pt x="68" y="138"/>
                        <a:pt x="68" y="139"/>
                        <a:pt x="68" y="140"/>
                      </a:cubicBezTo>
                      <a:cubicBezTo>
                        <a:pt x="67" y="141"/>
                        <a:pt x="67" y="142"/>
                        <a:pt x="66" y="142"/>
                      </a:cubicBezTo>
                      <a:cubicBezTo>
                        <a:pt x="66" y="142"/>
                        <a:pt x="66" y="142"/>
                        <a:pt x="65" y="142"/>
                      </a:cubicBezTo>
                      <a:cubicBezTo>
                        <a:pt x="65" y="142"/>
                        <a:pt x="65" y="142"/>
                        <a:pt x="65" y="142"/>
                      </a:cubicBezTo>
                      <a:cubicBezTo>
                        <a:pt x="65" y="142"/>
                        <a:pt x="65" y="142"/>
                        <a:pt x="65" y="142"/>
                      </a:cubicBezTo>
                      <a:cubicBezTo>
                        <a:pt x="65" y="142"/>
                        <a:pt x="65" y="142"/>
                        <a:pt x="65" y="142"/>
                      </a:cubicBezTo>
                      <a:cubicBezTo>
                        <a:pt x="65" y="143"/>
                        <a:pt x="65" y="143"/>
                        <a:pt x="65" y="143"/>
                      </a:cubicBezTo>
                      <a:cubicBezTo>
                        <a:pt x="64" y="143"/>
                        <a:pt x="64" y="143"/>
                        <a:pt x="64" y="143"/>
                      </a:cubicBezTo>
                      <a:cubicBezTo>
                        <a:pt x="64" y="143"/>
                        <a:pt x="64" y="143"/>
                        <a:pt x="64" y="143"/>
                      </a:cubicBezTo>
                      <a:cubicBezTo>
                        <a:pt x="64" y="143"/>
                        <a:pt x="64" y="143"/>
                        <a:pt x="64" y="143"/>
                      </a:cubicBezTo>
                      <a:cubicBezTo>
                        <a:pt x="64" y="143"/>
                        <a:pt x="64" y="143"/>
                        <a:pt x="64" y="143"/>
                      </a:cubicBezTo>
                      <a:cubicBezTo>
                        <a:pt x="64" y="143"/>
                        <a:pt x="64" y="143"/>
                        <a:pt x="64" y="143"/>
                      </a:cubicBezTo>
                      <a:cubicBezTo>
                        <a:pt x="64" y="143"/>
                        <a:pt x="64" y="144"/>
                        <a:pt x="63" y="144"/>
                      </a:cubicBezTo>
                      <a:cubicBezTo>
                        <a:pt x="63" y="144"/>
                        <a:pt x="63" y="144"/>
                        <a:pt x="63" y="144"/>
                      </a:cubicBezTo>
                      <a:cubicBezTo>
                        <a:pt x="63" y="144"/>
                        <a:pt x="63" y="145"/>
                        <a:pt x="63" y="145"/>
                      </a:cubicBezTo>
                      <a:cubicBezTo>
                        <a:pt x="63" y="145"/>
                        <a:pt x="63" y="145"/>
                        <a:pt x="63" y="145"/>
                      </a:cubicBezTo>
                      <a:cubicBezTo>
                        <a:pt x="64" y="145"/>
                        <a:pt x="64" y="146"/>
                        <a:pt x="64" y="146"/>
                      </a:cubicBezTo>
                      <a:cubicBezTo>
                        <a:pt x="64" y="147"/>
                        <a:pt x="64" y="147"/>
                        <a:pt x="64" y="147"/>
                      </a:cubicBezTo>
                      <a:cubicBezTo>
                        <a:pt x="64" y="147"/>
                        <a:pt x="64" y="148"/>
                        <a:pt x="64" y="148"/>
                      </a:cubicBezTo>
                      <a:cubicBezTo>
                        <a:pt x="64" y="148"/>
                        <a:pt x="64" y="149"/>
                        <a:pt x="64" y="149"/>
                      </a:cubicBezTo>
                      <a:cubicBezTo>
                        <a:pt x="64" y="150"/>
                        <a:pt x="64" y="150"/>
                        <a:pt x="63" y="150"/>
                      </a:cubicBezTo>
                      <a:cubicBezTo>
                        <a:pt x="63" y="150"/>
                        <a:pt x="62" y="150"/>
                        <a:pt x="62" y="150"/>
                      </a:cubicBezTo>
                      <a:cubicBezTo>
                        <a:pt x="62" y="150"/>
                        <a:pt x="61" y="150"/>
                        <a:pt x="61" y="150"/>
                      </a:cubicBezTo>
                      <a:cubicBezTo>
                        <a:pt x="61" y="150"/>
                        <a:pt x="61" y="150"/>
                        <a:pt x="60" y="150"/>
                      </a:cubicBezTo>
                      <a:cubicBezTo>
                        <a:pt x="60" y="150"/>
                        <a:pt x="60" y="150"/>
                        <a:pt x="60" y="150"/>
                      </a:cubicBezTo>
                      <a:cubicBezTo>
                        <a:pt x="59" y="150"/>
                        <a:pt x="58" y="151"/>
                        <a:pt x="58" y="151"/>
                      </a:cubicBezTo>
                      <a:cubicBezTo>
                        <a:pt x="57" y="152"/>
                        <a:pt x="57" y="153"/>
                        <a:pt x="57" y="154"/>
                      </a:cubicBezTo>
                      <a:cubicBezTo>
                        <a:pt x="57" y="155"/>
                        <a:pt x="57" y="155"/>
                        <a:pt x="57" y="155"/>
                      </a:cubicBezTo>
                      <a:cubicBezTo>
                        <a:pt x="56" y="155"/>
                        <a:pt x="56" y="155"/>
                        <a:pt x="56" y="155"/>
                      </a:cubicBezTo>
                      <a:cubicBezTo>
                        <a:pt x="56" y="155"/>
                        <a:pt x="55" y="156"/>
                        <a:pt x="55" y="156"/>
                      </a:cubicBezTo>
                      <a:cubicBezTo>
                        <a:pt x="55" y="156"/>
                        <a:pt x="55" y="156"/>
                        <a:pt x="55" y="156"/>
                      </a:cubicBezTo>
                      <a:cubicBezTo>
                        <a:pt x="55" y="157"/>
                        <a:pt x="54" y="157"/>
                        <a:pt x="54" y="157"/>
                      </a:cubicBezTo>
                      <a:cubicBezTo>
                        <a:pt x="54" y="157"/>
                        <a:pt x="54" y="157"/>
                        <a:pt x="54" y="157"/>
                      </a:cubicBezTo>
                      <a:cubicBezTo>
                        <a:pt x="54" y="157"/>
                        <a:pt x="54" y="157"/>
                        <a:pt x="54" y="157"/>
                      </a:cubicBezTo>
                      <a:cubicBezTo>
                        <a:pt x="52" y="157"/>
                        <a:pt x="52" y="157"/>
                        <a:pt x="52" y="157"/>
                      </a:cubicBezTo>
                      <a:cubicBezTo>
                        <a:pt x="51" y="158"/>
                        <a:pt x="50" y="158"/>
                        <a:pt x="49" y="158"/>
                      </a:cubicBezTo>
                      <a:cubicBezTo>
                        <a:pt x="49" y="158"/>
                        <a:pt x="49" y="158"/>
                        <a:pt x="48" y="158"/>
                      </a:cubicBezTo>
                      <a:cubicBezTo>
                        <a:pt x="48" y="158"/>
                        <a:pt x="47" y="158"/>
                        <a:pt x="46" y="158"/>
                      </a:cubicBezTo>
                      <a:cubicBezTo>
                        <a:pt x="46" y="158"/>
                        <a:pt x="46" y="158"/>
                        <a:pt x="46" y="158"/>
                      </a:cubicBezTo>
                      <a:cubicBezTo>
                        <a:pt x="45" y="158"/>
                        <a:pt x="45" y="159"/>
                        <a:pt x="45" y="159"/>
                      </a:cubicBezTo>
                      <a:close/>
                      <a:moveTo>
                        <a:pt x="33" y="25"/>
                      </a:moveTo>
                      <a:cubicBezTo>
                        <a:pt x="33" y="25"/>
                        <a:pt x="33" y="26"/>
                        <a:pt x="34" y="26"/>
                      </a:cubicBezTo>
                      <a:cubicBezTo>
                        <a:pt x="34" y="25"/>
                        <a:pt x="34" y="25"/>
                        <a:pt x="34" y="25"/>
                      </a:cubicBezTo>
                      <a:cubicBezTo>
                        <a:pt x="34" y="25"/>
                        <a:pt x="34" y="25"/>
                        <a:pt x="34" y="25"/>
                      </a:cubicBezTo>
                      <a:cubicBezTo>
                        <a:pt x="34" y="25"/>
                        <a:pt x="34" y="25"/>
                        <a:pt x="33" y="24"/>
                      </a:cubicBezTo>
                      <a:cubicBezTo>
                        <a:pt x="33" y="24"/>
                        <a:pt x="33" y="24"/>
                        <a:pt x="33" y="24"/>
                      </a:cubicBezTo>
                      <a:cubicBezTo>
                        <a:pt x="32" y="24"/>
                        <a:pt x="32" y="24"/>
                        <a:pt x="32" y="24"/>
                      </a:cubicBezTo>
                      <a:cubicBezTo>
                        <a:pt x="32" y="24"/>
                        <a:pt x="32" y="23"/>
                        <a:pt x="32" y="23"/>
                      </a:cubicBezTo>
                      <a:cubicBezTo>
                        <a:pt x="31" y="23"/>
                        <a:pt x="31" y="23"/>
                        <a:pt x="31" y="23"/>
                      </a:cubicBezTo>
                      <a:cubicBezTo>
                        <a:pt x="30" y="23"/>
                        <a:pt x="30" y="23"/>
                        <a:pt x="30" y="23"/>
                      </a:cubicBezTo>
                      <a:cubicBezTo>
                        <a:pt x="30" y="22"/>
                        <a:pt x="30" y="22"/>
                        <a:pt x="30" y="22"/>
                      </a:cubicBezTo>
                      <a:cubicBezTo>
                        <a:pt x="30" y="22"/>
                        <a:pt x="30" y="22"/>
                        <a:pt x="30" y="22"/>
                      </a:cubicBezTo>
                      <a:cubicBezTo>
                        <a:pt x="30" y="22"/>
                        <a:pt x="30" y="22"/>
                        <a:pt x="30" y="22"/>
                      </a:cubicBezTo>
                      <a:cubicBezTo>
                        <a:pt x="30" y="22"/>
                        <a:pt x="29" y="22"/>
                        <a:pt x="29" y="22"/>
                      </a:cubicBezTo>
                      <a:cubicBezTo>
                        <a:pt x="29" y="22"/>
                        <a:pt x="30" y="22"/>
                        <a:pt x="30" y="22"/>
                      </a:cubicBezTo>
                      <a:cubicBezTo>
                        <a:pt x="30" y="23"/>
                        <a:pt x="30" y="24"/>
                        <a:pt x="31" y="24"/>
                      </a:cubicBezTo>
                      <a:cubicBezTo>
                        <a:pt x="32" y="24"/>
                        <a:pt x="32" y="24"/>
                        <a:pt x="32" y="24"/>
                      </a:cubicBezTo>
                      <a:cubicBezTo>
                        <a:pt x="31" y="24"/>
                        <a:pt x="31" y="24"/>
                        <a:pt x="31" y="24"/>
                      </a:cubicBezTo>
                      <a:cubicBezTo>
                        <a:pt x="31" y="24"/>
                        <a:pt x="31" y="24"/>
                        <a:pt x="31" y="24"/>
                      </a:cubicBezTo>
                      <a:cubicBezTo>
                        <a:pt x="31" y="24"/>
                        <a:pt x="31" y="24"/>
                        <a:pt x="31" y="24"/>
                      </a:cubicBezTo>
                      <a:cubicBezTo>
                        <a:pt x="31" y="24"/>
                        <a:pt x="32" y="25"/>
                        <a:pt x="32" y="25"/>
                      </a:cubicBezTo>
                      <a:cubicBezTo>
                        <a:pt x="32" y="25"/>
                        <a:pt x="32" y="25"/>
                        <a:pt x="32" y="25"/>
                      </a:cubicBezTo>
                      <a:cubicBezTo>
                        <a:pt x="33" y="25"/>
                        <a:pt x="33" y="25"/>
                        <a:pt x="33" y="25"/>
                      </a:cubicBezTo>
                      <a:cubicBezTo>
                        <a:pt x="33" y="25"/>
                        <a:pt x="33" y="25"/>
                        <a:pt x="33" y="25"/>
                      </a:cubicBezTo>
                      <a:cubicBezTo>
                        <a:pt x="33" y="25"/>
                        <a:pt x="33" y="25"/>
                        <a:pt x="33" y="25"/>
                      </a:cubicBezTo>
                      <a:cubicBezTo>
                        <a:pt x="33" y="25"/>
                        <a:pt x="33" y="25"/>
                        <a:pt x="33"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23" name="Freeform 15"/>
                <p:cNvSpPr/>
                <p:nvPr/>
              </p:nvSpPr>
              <p:spPr bwMode="auto">
                <a:xfrm>
                  <a:off x="3436" y="1498"/>
                  <a:ext cx="388" cy="810"/>
                </a:xfrm>
                <a:custGeom>
                  <a:avLst/>
                  <a:gdLst>
                    <a:gd name="T0" fmla="*/ 50 w 88"/>
                    <a:gd name="T1" fmla="*/ 182 h 184"/>
                    <a:gd name="T2" fmla="*/ 46 w 88"/>
                    <a:gd name="T3" fmla="*/ 177 h 184"/>
                    <a:gd name="T4" fmla="*/ 40 w 88"/>
                    <a:gd name="T5" fmla="*/ 170 h 184"/>
                    <a:gd name="T6" fmla="*/ 36 w 88"/>
                    <a:gd name="T7" fmla="*/ 159 h 184"/>
                    <a:gd name="T8" fmla="*/ 34 w 88"/>
                    <a:gd name="T9" fmla="*/ 143 h 184"/>
                    <a:gd name="T10" fmla="*/ 33 w 88"/>
                    <a:gd name="T11" fmla="*/ 139 h 184"/>
                    <a:gd name="T12" fmla="*/ 29 w 88"/>
                    <a:gd name="T13" fmla="*/ 133 h 184"/>
                    <a:gd name="T14" fmla="*/ 23 w 88"/>
                    <a:gd name="T15" fmla="*/ 127 h 184"/>
                    <a:gd name="T16" fmla="*/ 20 w 88"/>
                    <a:gd name="T17" fmla="*/ 119 h 184"/>
                    <a:gd name="T18" fmla="*/ 17 w 88"/>
                    <a:gd name="T19" fmla="*/ 113 h 184"/>
                    <a:gd name="T20" fmla="*/ 15 w 88"/>
                    <a:gd name="T21" fmla="*/ 102 h 184"/>
                    <a:gd name="T22" fmla="*/ 17 w 88"/>
                    <a:gd name="T23" fmla="*/ 95 h 184"/>
                    <a:gd name="T24" fmla="*/ 15 w 88"/>
                    <a:gd name="T25" fmla="*/ 84 h 184"/>
                    <a:gd name="T26" fmla="*/ 11 w 88"/>
                    <a:gd name="T27" fmla="*/ 79 h 184"/>
                    <a:gd name="T28" fmla="*/ 8 w 88"/>
                    <a:gd name="T29" fmla="*/ 74 h 184"/>
                    <a:gd name="T30" fmla="*/ 3 w 88"/>
                    <a:gd name="T31" fmla="*/ 71 h 184"/>
                    <a:gd name="T32" fmla="*/ 2 w 88"/>
                    <a:gd name="T33" fmla="*/ 54 h 184"/>
                    <a:gd name="T34" fmla="*/ 55 w 88"/>
                    <a:gd name="T35" fmla="*/ 0 h 184"/>
                    <a:gd name="T36" fmla="*/ 53 w 88"/>
                    <a:gd name="T37" fmla="*/ 6 h 184"/>
                    <a:gd name="T38" fmla="*/ 49 w 88"/>
                    <a:gd name="T39" fmla="*/ 10 h 184"/>
                    <a:gd name="T40" fmla="*/ 48 w 88"/>
                    <a:gd name="T41" fmla="*/ 15 h 184"/>
                    <a:gd name="T42" fmla="*/ 53 w 88"/>
                    <a:gd name="T43" fmla="*/ 8 h 184"/>
                    <a:gd name="T44" fmla="*/ 63 w 88"/>
                    <a:gd name="T45" fmla="*/ 8 h 184"/>
                    <a:gd name="T46" fmla="*/ 66 w 88"/>
                    <a:gd name="T47" fmla="*/ 16 h 184"/>
                    <a:gd name="T48" fmla="*/ 61 w 88"/>
                    <a:gd name="T49" fmla="*/ 17 h 184"/>
                    <a:gd name="T50" fmla="*/ 50 w 88"/>
                    <a:gd name="T51" fmla="*/ 20 h 184"/>
                    <a:gd name="T52" fmla="*/ 51 w 88"/>
                    <a:gd name="T53" fmla="*/ 23 h 184"/>
                    <a:gd name="T54" fmla="*/ 46 w 88"/>
                    <a:gd name="T55" fmla="*/ 26 h 184"/>
                    <a:gd name="T56" fmla="*/ 42 w 88"/>
                    <a:gd name="T57" fmla="*/ 30 h 184"/>
                    <a:gd name="T58" fmla="*/ 35 w 88"/>
                    <a:gd name="T59" fmla="*/ 38 h 184"/>
                    <a:gd name="T60" fmla="*/ 29 w 88"/>
                    <a:gd name="T61" fmla="*/ 44 h 184"/>
                    <a:gd name="T62" fmla="*/ 26 w 88"/>
                    <a:gd name="T63" fmla="*/ 48 h 184"/>
                    <a:gd name="T64" fmla="*/ 21 w 88"/>
                    <a:gd name="T65" fmla="*/ 53 h 184"/>
                    <a:gd name="T66" fmla="*/ 14 w 88"/>
                    <a:gd name="T67" fmla="*/ 48 h 184"/>
                    <a:gd name="T68" fmla="*/ 9 w 88"/>
                    <a:gd name="T69" fmla="*/ 54 h 184"/>
                    <a:gd name="T70" fmla="*/ 7 w 88"/>
                    <a:gd name="T71" fmla="*/ 60 h 184"/>
                    <a:gd name="T72" fmla="*/ 6 w 88"/>
                    <a:gd name="T73" fmla="*/ 64 h 184"/>
                    <a:gd name="T74" fmla="*/ 10 w 88"/>
                    <a:gd name="T75" fmla="*/ 62 h 184"/>
                    <a:gd name="T76" fmla="*/ 12 w 88"/>
                    <a:gd name="T77" fmla="*/ 65 h 184"/>
                    <a:gd name="T78" fmla="*/ 13 w 88"/>
                    <a:gd name="T79" fmla="*/ 69 h 184"/>
                    <a:gd name="T80" fmla="*/ 14 w 88"/>
                    <a:gd name="T81" fmla="*/ 79 h 184"/>
                    <a:gd name="T82" fmla="*/ 20 w 88"/>
                    <a:gd name="T83" fmla="*/ 82 h 184"/>
                    <a:gd name="T84" fmla="*/ 22 w 88"/>
                    <a:gd name="T85" fmla="*/ 79 h 184"/>
                    <a:gd name="T86" fmla="*/ 29 w 88"/>
                    <a:gd name="T87" fmla="*/ 77 h 184"/>
                    <a:gd name="T88" fmla="*/ 40 w 88"/>
                    <a:gd name="T89" fmla="*/ 79 h 184"/>
                    <a:gd name="T90" fmla="*/ 46 w 88"/>
                    <a:gd name="T91" fmla="*/ 84 h 184"/>
                    <a:gd name="T92" fmla="*/ 55 w 88"/>
                    <a:gd name="T93" fmla="*/ 89 h 184"/>
                    <a:gd name="T94" fmla="*/ 60 w 88"/>
                    <a:gd name="T95" fmla="*/ 94 h 184"/>
                    <a:gd name="T96" fmla="*/ 59 w 88"/>
                    <a:gd name="T97" fmla="*/ 100 h 184"/>
                    <a:gd name="T98" fmla="*/ 68 w 88"/>
                    <a:gd name="T99" fmla="*/ 102 h 184"/>
                    <a:gd name="T100" fmla="*/ 78 w 88"/>
                    <a:gd name="T101" fmla="*/ 104 h 184"/>
                    <a:gd name="T102" fmla="*/ 87 w 88"/>
                    <a:gd name="T103" fmla="*/ 107 h 184"/>
                    <a:gd name="T104" fmla="*/ 88 w 88"/>
                    <a:gd name="T105" fmla="*/ 115 h 184"/>
                    <a:gd name="T106" fmla="*/ 82 w 88"/>
                    <a:gd name="T107" fmla="*/ 121 h 184"/>
                    <a:gd name="T108" fmla="*/ 81 w 88"/>
                    <a:gd name="T109" fmla="*/ 133 h 184"/>
                    <a:gd name="T110" fmla="*/ 73 w 88"/>
                    <a:gd name="T111" fmla="*/ 141 h 184"/>
                    <a:gd name="T112" fmla="*/ 65 w 88"/>
                    <a:gd name="T113" fmla="*/ 145 h 184"/>
                    <a:gd name="T114" fmla="*/ 60 w 88"/>
                    <a:gd name="T115" fmla="*/ 159 h 184"/>
                    <a:gd name="T116" fmla="*/ 56 w 88"/>
                    <a:gd name="T117" fmla="*/ 165 h 184"/>
                    <a:gd name="T118" fmla="*/ 51 w 88"/>
                    <a:gd name="T119" fmla="*/ 169 h 184"/>
                    <a:gd name="T120" fmla="*/ 54 w 88"/>
                    <a:gd name="T121" fmla="*/ 178 h 184"/>
                    <a:gd name="T122" fmla="*/ 55 w 88"/>
                    <a:gd name="T123" fmla="*/ 184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8" h="184">
                      <a:moveTo>
                        <a:pt x="54" y="184"/>
                      </a:moveTo>
                      <a:cubicBezTo>
                        <a:pt x="54" y="184"/>
                        <a:pt x="53" y="184"/>
                        <a:pt x="53" y="184"/>
                      </a:cubicBezTo>
                      <a:cubicBezTo>
                        <a:pt x="53" y="184"/>
                        <a:pt x="53" y="184"/>
                        <a:pt x="53" y="184"/>
                      </a:cubicBezTo>
                      <a:cubicBezTo>
                        <a:pt x="52" y="184"/>
                        <a:pt x="52" y="184"/>
                        <a:pt x="52" y="184"/>
                      </a:cubicBezTo>
                      <a:cubicBezTo>
                        <a:pt x="52" y="183"/>
                        <a:pt x="52" y="183"/>
                        <a:pt x="52" y="183"/>
                      </a:cubicBezTo>
                      <a:cubicBezTo>
                        <a:pt x="52" y="183"/>
                        <a:pt x="52" y="183"/>
                        <a:pt x="52" y="183"/>
                      </a:cubicBezTo>
                      <a:cubicBezTo>
                        <a:pt x="52" y="183"/>
                        <a:pt x="52" y="183"/>
                        <a:pt x="52" y="183"/>
                      </a:cubicBezTo>
                      <a:cubicBezTo>
                        <a:pt x="52" y="183"/>
                        <a:pt x="52" y="183"/>
                        <a:pt x="52" y="183"/>
                      </a:cubicBezTo>
                      <a:cubicBezTo>
                        <a:pt x="52" y="183"/>
                        <a:pt x="51" y="183"/>
                        <a:pt x="51" y="183"/>
                      </a:cubicBezTo>
                      <a:cubicBezTo>
                        <a:pt x="51" y="183"/>
                        <a:pt x="51" y="183"/>
                        <a:pt x="51" y="183"/>
                      </a:cubicBezTo>
                      <a:cubicBezTo>
                        <a:pt x="50" y="183"/>
                        <a:pt x="50" y="183"/>
                        <a:pt x="50" y="183"/>
                      </a:cubicBezTo>
                      <a:cubicBezTo>
                        <a:pt x="50" y="182"/>
                        <a:pt x="50" y="182"/>
                        <a:pt x="50" y="182"/>
                      </a:cubicBezTo>
                      <a:cubicBezTo>
                        <a:pt x="50" y="182"/>
                        <a:pt x="50" y="182"/>
                        <a:pt x="50" y="182"/>
                      </a:cubicBezTo>
                      <a:cubicBezTo>
                        <a:pt x="50" y="182"/>
                        <a:pt x="50" y="182"/>
                        <a:pt x="50" y="182"/>
                      </a:cubicBezTo>
                      <a:cubicBezTo>
                        <a:pt x="50" y="182"/>
                        <a:pt x="50" y="182"/>
                        <a:pt x="50" y="182"/>
                      </a:cubicBezTo>
                      <a:cubicBezTo>
                        <a:pt x="50" y="182"/>
                        <a:pt x="50" y="182"/>
                        <a:pt x="50" y="182"/>
                      </a:cubicBezTo>
                      <a:cubicBezTo>
                        <a:pt x="50" y="182"/>
                        <a:pt x="49" y="182"/>
                        <a:pt x="49" y="181"/>
                      </a:cubicBezTo>
                      <a:cubicBezTo>
                        <a:pt x="48" y="181"/>
                        <a:pt x="48" y="181"/>
                        <a:pt x="48" y="181"/>
                      </a:cubicBezTo>
                      <a:cubicBezTo>
                        <a:pt x="48" y="181"/>
                        <a:pt x="48" y="181"/>
                        <a:pt x="48" y="180"/>
                      </a:cubicBezTo>
                      <a:cubicBezTo>
                        <a:pt x="48" y="180"/>
                        <a:pt x="48" y="180"/>
                        <a:pt x="48" y="180"/>
                      </a:cubicBezTo>
                      <a:cubicBezTo>
                        <a:pt x="47" y="180"/>
                        <a:pt x="47" y="180"/>
                        <a:pt x="47" y="180"/>
                      </a:cubicBezTo>
                      <a:cubicBezTo>
                        <a:pt x="47" y="179"/>
                        <a:pt x="46" y="179"/>
                        <a:pt x="46" y="179"/>
                      </a:cubicBezTo>
                      <a:cubicBezTo>
                        <a:pt x="46" y="179"/>
                        <a:pt x="46" y="178"/>
                        <a:pt x="46" y="178"/>
                      </a:cubicBezTo>
                      <a:cubicBezTo>
                        <a:pt x="46" y="178"/>
                        <a:pt x="46" y="178"/>
                        <a:pt x="46" y="178"/>
                      </a:cubicBezTo>
                      <a:cubicBezTo>
                        <a:pt x="46" y="178"/>
                        <a:pt x="46" y="178"/>
                        <a:pt x="46" y="178"/>
                      </a:cubicBezTo>
                      <a:cubicBezTo>
                        <a:pt x="46" y="178"/>
                        <a:pt x="46" y="178"/>
                        <a:pt x="46" y="177"/>
                      </a:cubicBezTo>
                      <a:cubicBezTo>
                        <a:pt x="46" y="177"/>
                        <a:pt x="46" y="177"/>
                        <a:pt x="46" y="177"/>
                      </a:cubicBezTo>
                      <a:cubicBezTo>
                        <a:pt x="46" y="177"/>
                        <a:pt x="46" y="177"/>
                        <a:pt x="46" y="177"/>
                      </a:cubicBezTo>
                      <a:cubicBezTo>
                        <a:pt x="46" y="176"/>
                        <a:pt x="45" y="176"/>
                        <a:pt x="45" y="175"/>
                      </a:cubicBezTo>
                      <a:cubicBezTo>
                        <a:pt x="44" y="175"/>
                        <a:pt x="44" y="175"/>
                        <a:pt x="44" y="175"/>
                      </a:cubicBezTo>
                      <a:cubicBezTo>
                        <a:pt x="43" y="174"/>
                        <a:pt x="43" y="174"/>
                        <a:pt x="43" y="173"/>
                      </a:cubicBezTo>
                      <a:cubicBezTo>
                        <a:pt x="43" y="173"/>
                        <a:pt x="43" y="173"/>
                        <a:pt x="43" y="173"/>
                      </a:cubicBezTo>
                      <a:cubicBezTo>
                        <a:pt x="43" y="173"/>
                        <a:pt x="43" y="173"/>
                        <a:pt x="43" y="173"/>
                      </a:cubicBezTo>
                      <a:cubicBezTo>
                        <a:pt x="43" y="173"/>
                        <a:pt x="42" y="173"/>
                        <a:pt x="42" y="172"/>
                      </a:cubicBezTo>
                      <a:cubicBezTo>
                        <a:pt x="42" y="172"/>
                        <a:pt x="42" y="172"/>
                        <a:pt x="42" y="171"/>
                      </a:cubicBezTo>
                      <a:cubicBezTo>
                        <a:pt x="42" y="171"/>
                        <a:pt x="41" y="171"/>
                        <a:pt x="41" y="170"/>
                      </a:cubicBezTo>
                      <a:cubicBezTo>
                        <a:pt x="41" y="170"/>
                        <a:pt x="41" y="170"/>
                        <a:pt x="41" y="170"/>
                      </a:cubicBezTo>
                      <a:cubicBezTo>
                        <a:pt x="41" y="170"/>
                        <a:pt x="41" y="170"/>
                        <a:pt x="41" y="170"/>
                      </a:cubicBezTo>
                      <a:cubicBezTo>
                        <a:pt x="41" y="170"/>
                        <a:pt x="41" y="170"/>
                        <a:pt x="41" y="170"/>
                      </a:cubicBezTo>
                      <a:cubicBezTo>
                        <a:pt x="41" y="170"/>
                        <a:pt x="41" y="170"/>
                        <a:pt x="41" y="170"/>
                      </a:cubicBezTo>
                      <a:cubicBezTo>
                        <a:pt x="41" y="170"/>
                        <a:pt x="41" y="170"/>
                        <a:pt x="41" y="170"/>
                      </a:cubicBezTo>
                      <a:cubicBezTo>
                        <a:pt x="40" y="170"/>
                        <a:pt x="40" y="170"/>
                        <a:pt x="40" y="170"/>
                      </a:cubicBezTo>
                      <a:cubicBezTo>
                        <a:pt x="40" y="169"/>
                        <a:pt x="40" y="169"/>
                        <a:pt x="40" y="169"/>
                      </a:cubicBezTo>
                      <a:cubicBezTo>
                        <a:pt x="40" y="169"/>
                        <a:pt x="40" y="168"/>
                        <a:pt x="39" y="168"/>
                      </a:cubicBezTo>
                      <a:cubicBezTo>
                        <a:pt x="39" y="168"/>
                        <a:pt x="39" y="168"/>
                        <a:pt x="39" y="168"/>
                      </a:cubicBezTo>
                      <a:cubicBezTo>
                        <a:pt x="38" y="167"/>
                        <a:pt x="37" y="166"/>
                        <a:pt x="37" y="165"/>
                      </a:cubicBezTo>
                      <a:cubicBezTo>
                        <a:pt x="37" y="165"/>
                        <a:pt x="37" y="164"/>
                        <a:pt x="37" y="164"/>
                      </a:cubicBezTo>
                      <a:cubicBezTo>
                        <a:pt x="37" y="164"/>
                        <a:pt x="37" y="164"/>
                        <a:pt x="37" y="163"/>
                      </a:cubicBezTo>
                      <a:cubicBezTo>
                        <a:pt x="37" y="163"/>
                        <a:pt x="37" y="163"/>
                        <a:pt x="37" y="163"/>
                      </a:cubicBezTo>
                      <a:cubicBezTo>
                        <a:pt x="37" y="162"/>
                        <a:pt x="37" y="162"/>
                        <a:pt x="38" y="162"/>
                      </a:cubicBezTo>
                      <a:cubicBezTo>
                        <a:pt x="38" y="161"/>
                        <a:pt x="37" y="161"/>
                        <a:pt x="37" y="161"/>
                      </a:cubicBezTo>
                      <a:cubicBezTo>
                        <a:pt x="37" y="161"/>
                        <a:pt x="37" y="161"/>
                        <a:pt x="37" y="161"/>
                      </a:cubicBezTo>
                      <a:cubicBezTo>
                        <a:pt x="37" y="161"/>
                        <a:pt x="37" y="161"/>
                        <a:pt x="37" y="161"/>
                      </a:cubicBezTo>
                      <a:cubicBezTo>
                        <a:pt x="36" y="161"/>
                        <a:pt x="36" y="161"/>
                        <a:pt x="36" y="161"/>
                      </a:cubicBezTo>
                      <a:cubicBezTo>
                        <a:pt x="36" y="160"/>
                        <a:pt x="36" y="160"/>
                        <a:pt x="36" y="160"/>
                      </a:cubicBezTo>
                      <a:cubicBezTo>
                        <a:pt x="36" y="160"/>
                        <a:pt x="36" y="160"/>
                        <a:pt x="36" y="159"/>
                      </a:cubicBezTo>
                      <a:cubicBezTo>
                        <a:pt x="36" y="158"/>
                        <a:pt x="36" y="158"/>
                        <a:pt x="37" y="157"/>
                      </a:cubicBezTo>
                      <a:cubicBezTo>
                        <a:pt x="37" y="157"/>
                        <a:pt x="37" y="156"/>
                        <a:pt x="36" y="156"/>
                      </a:cubicBezTo>
                      <a:cubicBezTo>
                        <a:pt x="36" y="156"/>
                        <a:pt x="36" y="156"/>
                        <a:pt x="36" y="156"/>
                      </a:cubicBezTo>
                      <a:cubicBezTo>
                        <a:pt x="36" y="156"/>
                        <a:pt x="36" y="156"/>
                        <a:pt x="36" y="155"/>
                      </a:cubicBezTo>
                      <a:cubicBezTo>
                        <a:pt x="36" y="154"/>
                        <a:pt x="36" y="154"/>
                        <a:pt x="36" y="154"/>
                      </a:cubicBezTo>
                      <a:cubicBezTo>
                        <a:pt x="36" y="154"/>
                        <a:pt x="36" y="154"/>
                        <a:pt x="36" y="154"/>
                      </a:cubicBezTo>
                      <a:cubicBezTo>
                        <a:pt x="36" y="154"/>
                        <a:pt x="36" y="154"/>
                        <a:pt x="36" y="154"/>
                      </a:cubicBezTo>
                      <a:cubicBezTo>
                        <a:pt x="35" y="154"/>
                        <a:pt x="35" y="154"/>
                        <a:pt x="35" y="154"/>
                      </a:cubicBezTo>
                      <a:cubicBezTo>
                        <a:pt x="35" y="154"/>
                        <a:pt x="35" y="154"/>
                        <a:pt x="35" y="154"/>
                      </a:cubicBezTo>
                      <a:cubicBezTo>
                        <a:pt x="35" y="154"/>
                        <a:pt x="35" y="154"/>
                        <a:pt x="35" y="154"/>
                      </a:cubicBezTo>
                      <a:cubicBezTo>
                        <a:pt x="35" y="146"/>
                        <a:pt x="35" y="146"/>
                        <a:pt x="35" y="146"/>
                      </a:cubicBezTo>
                      <a:cubicBezTo>
                        <a:pt x="35" y="146"/>
                        <a:pt x="35" y="146"/>
                        <a:pt x="35" y="145"/>
                      </a:cubicBezTo>
                      <a:cubicBezTo>
                        <a:pt x="35" y="145"/>
                        <a:pt x="35" y="145"/>
                        <a:pt x="35" y="144"/>
                      </a:cubicBezTo>
                      <a:cubicBezTo>
                        <a:pt x="35" y="144"/>
                        <a:pt x="35" y="143"/>
                        <a:pt x="34" y="143"/>
                      </a:cubicBezTo>
                      <a:cubicBezTo>
                        <a:pt x="34" y="143"/>
                        <a:pt x="34" y="143"/>
                        <a:pt x="34" y="143"/>
                      </a:cubicBezTo>
                      <a:cubicBezTo>
                        <a:pt x="34" y="143"/>
                        <a:pt x="34" y="143"/>
                        <a:pt x="34" y="143"/>
                      </a:cubicBezTo>
                      <a:cubicBezTo>
                        <a:pt x="34" y="142"/>
                        <a:pt x="34" y="142"/>
                        <a:pt x="34" y="142"/>
                      </a:cubicBezTo>
                      <a:cubicBezTo>
                        <a:pt x="34" y="142"/>
                        <a:pt x="34" y="142"/>
                        <a:pt x="34" y="142"/>
                      </a:cubicBezTo>
                      <a:cubicBezTo>
                        <a:pt x="34" y="142"/>
                        <a:pt x="34" y="141"/>
                        <a:pt x="34" y="141"/>
                      </a:cubicBezTo>
                      <a:cubicBezTo>
                        <a:pt x="34" y="141"/>
                        <a:pt x="34" y="141"/>
                        <a:pt x="34" y="141"/>
                      </a:cubicBezTo>
                      <a:cubicBezTo>
                        <a:pt x="34" y="141"/>
                        <a:pt x="34" y="141"/>
                        <a:pt x="33" y="141"/>
                      </a:cubicBezTo>
                      <a:cubicBezTo>
                        <a:pt x="33" y="141"/>
                        <a:pt x="33" y="141"/>
                        <a:pt x="33" y="141"/>
                      </a:cubicBezTo>
                      <a:cubicBezTo>
                        <a:pt x="33" y="141"/>
                        <a:pt x="33" y="140"/>
                        <a:pt x="33" y="140"/>
                      </a:cubicBezTo>
                      <a:cubicBezTo>
                        <a:pt x="33" y="140"/>
                        <a:pt x="33" y="140"/>
                        <a:pt x="33" y="140"/>
                      </a:cubicBezTo>
                      <a:cubicBezTo>
                        <a:pt x="33" y="140"/>
                        <a:pt x="33" y="140"/>
                        <a:pt x="33" y="140"/>
                      </a:cubicBezTo>
                      <a:cubicBezTo>
                        <a:pt x="33" y="140"/>
                        <a:pt x="33" y="139"/>
                        <a:pt x="33" y="139"/>
                      </a:cubicBezTo>
                      <a:cubicBezTo>
                        <a:pt x="33" y="139"/>
                        <a:pt x="33" y="139"/>
                        <a:pt x="33" y="139"/>
                      </a:cubicBezTo>
                      <a:cubicBezTo>
                        <a:pt x="33" y="139"/>
                        <a:pt x="33" y="139"/>
                        <a:pt x="33" y="139"/>
                      </a:cubicBezTo>
                      <a:cubicBezTo>
                        <a:pt x="32" y="139"/>
                        <a:pt x="32" y="138"/>
                        <a:pt x="32" y="138"/>
                      </a:cubicBezTo>
                      <a:cubicBezTo>
                        <a:pt x="32" y="138"/>
                        <a:pt x="32" y="138"/>
                        <a:pt x="32" y="138"/>
                      </a:cubicBezTo>
                      <a:cubicBezTo>
                        <a:pt x="32" y="138"/>
                        <a:pt x="32" y="137"/>
                        <a:pt x="32" y="137"/>
                      </a:cubicBezTo>
                      <a:cubicBezTo>
                        <a:pt x="32" y="137"/>
                        <a:pt x="32" y="136"/>
                        <a:pt x="32" y="136"/>
                      </a:cubicBezTo>
                      <a:cubicBezTo>
                        <a:pt x="32" y="135"/>
                        <a:pt x="32" y="135"/>
                        <a:pt x="32" y="134"/>
                      </a:cubicBezTo>
                      <a:cubicBezTo>
                        <a:pt x="32" y="134"/>
                        <a:pt x="32" y="134"/>
                        <a:pt x="32" y="134"/>
                      </a:cubicBezTo>
                      <a:cubicBezTo>
                        <a:pt x="32" y="134"/>
                        <a:pt x="32" y="134"/>
                        <a:pt x="32" y="134"/>
                      </a:cubicBezTo>
                      <a:cubicBezTo>
                        <a:pt x="31" y="134"/>
                        <a:pt x="31" y="134"/>
                        <a:pt x="31" y="134"/>
                      </a:cubicBezTo>
                      <a:cubicBezTo>
                        <a:pt x="31" y="134"/>
                        <a:pt x="31" y="134"/>
                        <a:pt x="31" y="134"/>
                      </a:cubicBezTo>
                      <a:cubicBezTo>
                        <a:pt x="31" y="134"/>
                        <a:pt x="31" y="134"/>
                        <a:pt x="31" y="134"/>
                      </a:cubicBezTo>
                      <a:cubicBezTo>
                        <a:pt x="31" y="134"/>
                        <a:pt x="31" y="134"/>
                        <a:pt x="31" y="134"/>
                      </a:cubicBezTo>
                      <a:cubicBezTo>
                        <a:pt x="30" y="134"/>
                        <a:pt x="30" y="133"/>
                        <a:pt x="30" y="133"/>
                      </a:cubicBezTo>
                      <a:cubicBezTo>
                        <a:pt x="30" y="133"/>
                        <a:pt x="30" y="133"/>
                        <a:pt x="29" y="133"/>
                      </a:cubicBezTo>
                      <a:cubicBezTo>
                        <a:pt x="29" y="133"/>
                        <a:pt x="29" y="133"/>
                        <a:pt x="29" y="133"/>
                      </a:cubicBezTo>
                      <a:cubicBezTo>
                        <a:pt x="29" y="133"/>
                        <a:pt x="29" y="133"/>
                        <a:pt x="28" y="133"/>
                      </a:cubicBezTo>
                      <a:cubicBezTo>
                        <a:pt x="28" y="133"/>
                        <a:pt x="28" y="133"/>
                        <a:pt x="28" y="133"/>
                      </a:cubicBezTo>
                      <a:cubicBezTo>
                        <a:pt x="28" y="133"/>
                        <a:pt x="28" y="133"/>
                        <a:pt x="28" y="133"/>
                      </a:cubicBezTo>
                      <a:cubicBezTo>
                        <a:pt x="28" y="133"/>
                        <a:pt x="28" y="133"/>
                        <a:pt x="28" y="133"/>
                      </a:cubicBezTo>
                      <a:cubicBezTo>
                        <a:pt x="28" y="133"/>
                        <a:pt x="27" y="133"/>
                        <a:pt x="27" y="132"/>
                      </a:cubicBezTo>
                      <a:cubicBezTo>
                        <a:pt x="27" y="131"/>
                        <a:pt x="27" y="131"/>
                        <a:pt x="27" y="131"/>
                      </a:cubicBezTo>
                      <a:cubicBezTo>
                        <a:pt x="27" y="130"/>
                        <a:pt x="27" y="130"/>
                        <a:pt x="27" y="130"/>
                      </a:cubicBezTo>
                      <a:cubicBezTo>
                        <a:pt x="27" y="130"/>
                        <a:pt x="27" y="130"/>
                        <a:pt x="27" y="130"/>
                      </a:cubicBezTo>
                      <a:cubicBezTo>
                        <a:pt x="27" y="130"/>
                        <a:pt x="27" y="130"/>
                        <a:pt x="27" y="130"/>
                      </a:cubicBezTo>
                      <a:cubicBezTo>
                        <a:pt x="23" y="130"/>
                        <a:pt x="23" y="130"/>
                        <a:pt x="23" y="130"/>
                      </a:cubicBezTo>
                      <a:cubicBezTo>
                        <a:pt x="23" y="129"/>
                        <a:pt x="23" y="129"/>
                        <a:pt x="23" y="129"/>
                      </a:cubicBezTo>
                      <a:cubicBezTo>
                        <a:pt x="24" y="129"/>
                        <a:pt x="24" y="128"/>
                        <a:pt x="23" y="128"/>
                      </a:cubicBezTo>
                      <a:cubicBezTo>
                        <a:pt x="23" y="128"/>
                        <a:pt x="23" y="128"/>
                        <a:pt x="23" y="128"/>
                      </a:cubicBezTo>
                      <a:cubicBezTo>
                        <a:pt x="23" y="128"/>
                        <a:pt x="22" y="128"/>
                        <a:pt x="23" y="127"/>
                      </a:cubicBezTo>
                      <a:cubicBezTo>
                        <a:pt x="23" y="127"/>
                        <a:pt x="23" y="127"/>
                        <a:pt x="23" y="127"/>
                      </a:cubicBezTo>
                      <a:cubicBezTo>
                        <a:pt x="23" y="127"/>
                        <a:pt x="23" y="127"/>
                        <a:pt x="22" y="126"/>
                      </a:cubicBezTo>
                      <a:cubicBezTo>
                        <a:pt x="22" y="126"/>
                        <a:pt x="22" y="126"/>
                        <a:pt x="22" y="125"/>
                      </a:cubicBezTo>
                      <a:cubicBezTo>
                        <a:pt x="21" y="125"/>
                        <a:pt x="21" y="125"/>
                        <a:pt x="21" y="125"/>
                      </a:cubicBezTo>
                      <a:cubicBezTo>
                        <a:pt x="21" y="125"/>
                        <a:pt x="21" y="125"/>
                        <a:pt x="21" y="125"/>
                      </a:cubicBezTo>
                      <a:cubicBezTo>
                        <a:pt x="21" y="124"/>
                        <a:pt x="21" y="124"/>
                        <a:pt x="21" y="124"/>
                      </a:cubicBezTo>
                      <a:cubicBezTo>
                        <a:pt x="21" y="124"/>
                        <a:pt x="21" y="124"/>
                        <a:pt x="21" y="124"/>
                      </a:cubicBezTo>
                      <a:cubicBezTo>
                        <a:pt x="21" y="124"/>
                        <a:pt x="21" y="124"/>
                        <a:pt x="21" y="124"/>
                      </a:cubicBezTo>
                      <a:cubicBezTo>
                        <a:pt x="21" y="123"/>
                        <a:pt x="21" y="123"/>
                        <a:pt x="21" y="122"/>
                      </a:cubicBezTo>
                      <a:cubicBezTo>
                        <a:pt x="21" y="121"/>
                        <a:pt x="21" y="120"/>
                        <a:pt x="21" y="120"/>
                      </a:cubicBezTo>
                      <a:cubicBezTo>
                        <a:pt x="21" y="120"/>
                        <a:pt x="21" y="120"/>
                        <a:pt x="20" y="120"/>
                      </a:cubicBezTo>
                      <a:cubicBezTo>
                        <a:pt x="20" y="120"/>
                        <a:pt x="20" y="120"/>
                        <a:pt x="20" y="120"/>
                      </a:cubicBezTo>
                      <a:cubicBezTo>
                        <a:pt x="20" y="120"/>
                        <a:pt x="20" y="120"/>
                        <a:pt x="20" y="120"/>
                      </a:cubicBezTo>
                      <a:cubicBezTo>
                        <a:pt x="20" y="119"/>
                        <a:pt x="20" y="119"/>
                        <a:pt x="20" y="119"/>
                      </a:cubicBezTo>
                      <a:cubicBezTo>
                        <a:pt x="20" y="119"/>
                        <a:pt x="20" y="119"/>
                        <a:pt x="20" y="119"/>
                      </a:cubicBezTo>
                      <a:cubicBezTo>
                        <a:pt x="20" y="119"/>
                        <a:pt x="20" y="118"/>
                        <a:pt x="20" y="118"/>
                      </a:cubicBezTo>
                      <a:cubicBezTo>
                        <a:pt x="20" y="118"/>
                        <a:pt x="20" y="118"/>
                        <a:pt x="20" y="118"/>
                      </a:cubicBezTo>
                      <a:cubicBezTo>
                        <a:pt x="19" y="118"/>
                        <a:pt x="19" y="118"/>
                        <a:pt x="19" y="118"/>
                      </a:cubicBezTo>
                      <a:cubicBezTo>
                        <a:pt x="19" y="117"/>
                        <a:pt x="19" y="117"/>
                        <a:pt x="19" y="117"/>
                      </a:cubicBezTo>
                      <a:cubicBezTo>
                        <a:pt x="19" y="117"/>
                        <a:pt x="19" y="117"/>
                        <a:pt x="19" y="117"/>
                      </a:cubicBezTo>
                      <a:cubicBezTo>
                        <a:pt x="19" y="117"/>
                        <a:pt x="19" y="117"/>
                        <a:pt x="19" y="116"/>
                      </a:cubicBezTo>
                      <a:cubicBezTo>
                        <a:pt x="19" y="116"/>
                        <a:pt x="19" y="116"/>
                        <a:pt x="19" y="116"/>
                      </a:cubicBezTo>
                      <a:cubicBezTo>
                        <a:pt x="19" y="116"/>
                        <a:pt x="19" y="116"/>
                        <a:pt x="19" y="116"/>
                      </a:cubicBezTo>
                      <a:cubicBezTo>
                        <a:pt x="19" y="116"/>
                        <a:pt x="19" y="116"/>
                        <a:pt x="19" y="116"/>
                      </a:cubicBezTo>
                      <a:cubicBezTo>
                        <a:pt x="18" y="116"/>
                        <a:pt x="18" y="116"/>
                        <a:pt x="18" y="115"/>
                      </a:cubicBezTo>
                      <a:cubicBezTo>
                        <a:pt x="18" y="115"/>
                        <a:pt x="18" y="115"/>
                        <a:pt x="18" y="115"/>
                      </a:cubicBezTo>
                      <a:cubicBezTo>
                        <a:pt x="17" y="115"/>
                        <a:pt x="17" y="114"/>
                        <a:pt x="17" y="114"/>
                      </a:cubicBezTo>
                      <a:cubicBezTo>
                        <a:pt x="17" y="114"/>
                        <a:pt x="17" y="113"/>
                        <a:pt x="17" y="113"/>
                      </a:cubicBezTo>
                      <a:cubicBezTo>
                        <a:pt x="16" y="113"/>
                        <a:pt x="16" y="112"/>
                        <a:pt x="16" y="112"/>
                      </a:cubicBezTo>
                      <a:cubicBezTo>
                        <a:pt x="16" y="111"/>
                        <a:pt x="15" y="111"/>
                        <a:pt x="15" y="110"/>
                      </a:cubicBezTo>
                      <a:cubicBezTo>
                        <a:pt x="14" y="110"/>
                        <a:pt x="14" y="110"/>
                        <a:pt x="14" y="110"/>
                      </a:cubicBezTo>
                      <a:cubicBezTo>
                        <a:pt x="13" y="109"/>
                        <a:pt x="13" y="108"/>
                        <a:pt x="13" y="108"/>
                      </a:cubicBezTo>
                      <a:cubicBezTo>
                        <a:pt x="13" y="108"/>
                        <a:pt x="13" y="108"/>
                        <a:pt x="13" y="108"/>
                      </a:cubicBezTo>
                      <a:cubicBezTo>
                        <a:pt x="13" y="104"/>
                        <a:pt x="13" y="104"/>
                        <a:pt x="13" y="104"/>
                      </a:cubicBezTo>
                      <a:cubicBezTo>
                        <a:pt x="14" y="105"/>
                        <a:pt x="14" y="105"/>
                        <a:pt x="14" y="105"/>
                      </a:cubicBezTo>
                      <a:cubicBezTo>
                        <a:pt x="14" y="105"/>
                        <a:pt x="14" y="105"/>
                        <a:pt x="14" y="105"/>
                      </a:cubicBezTo>
                      <a:cubicBezTo>
                        <a:pt x="14" y="105"/>
                        <a:pt x="14" y="105"/>
                        <a:pt x="14" y="105"/>
                      </a:cubicBezTo>
                      <a:cubicBezTo>
                        <a:pt x="14" y="105"/>
                        <a:pt x="14" y="104"/>
                        <a:pt x="14" y="104"/>
                      </a:cubicBezTo>
                      <a:cubicBezTo>
                        <a:pt x="14" y="104"/>
                        <a:pt x="14" y="104"/>
                        <a:pt x="14" y="104"/>
                      </a:cubicBezTo>
                      <a:cubicBezTo>
                        <a:pt x="14" y="103"/>
                        <a:pt x="14" y="103"/>
                        <a:pt x="15" y="103"/>
                      </a:cubicBezTo>
                      <a:cubicBezTo>
                        <a:pt x="15" y="103"/>
                        <a:pt x="15" y="103"/>
                        <a:pt x="15" y="103"/>
                      </a:cubicBezTo>
                      <a:cubicBezTo>
                        <a:pt x="15" y="103"/>
                        <a:pt x="15" y="103"/>
                        <a:pt x="15" y="102"/>
                      </a:cubicBezTo>
                      <a:cubicBezTo>
                        <a:pt x="15" y="102"/>
                        <a:pt x="15" y="102"/>
                        <a:pt x="15" y="102"/>
                      </a:cubicBezTo>
                      <a:cubicBezTo>
                        <a:pt x="14" y="102"/>
                        <a:pt x="14" y="101"/>
                        <a:pt x="14" y="100"/>
                      </a:cubicBezTo>
                      <a:cubicBezTo>
                        <a:pt x="14" y="100"/>
                        <a:pt x="14" y="100"/>
                        <a:pt x="14" y="100"/>
                      </a:cubicBezTo>
                      <a:cubicBezTo>
                        <a:pt x="14" y="98"/>
                        <a:pt x="14" y="98"/>
                        <a:pt x="14" y="98"/>
                      </a:cubicBezTo>
                      <a:cubicBezTo>
                        <a:pt x="15" y="98"/>
                        <a:pt x="15" y="98"/>
                        <a:pt x="15" y="98"/>
                      </a:cubicBezTo>
                      <a:cubicBezTo>
                        <a:pt x="15" y="98"/>
                        <a:pt x="15" y="98"/>
                        <a:pt x="15" y="98"/>
                      </a:cubicBezTo>
                      <a:cubicBezTo>
                        <a:pt x="15" y="98"/>
                        <a:pt x="15" y="98"/>
                        <a:pt x="15" y="98"/>
                      </a:cubicBezTo>
                      <a:cubicBezTo>
                        <a:pt x="15" y="98"/>
                        <a:pt x="15" y="97"/>
                        <a:pt x="15" y="97"/>
                      </a:cubicBezTo>
                      <a:cubicBezTo>
                        <a:pt x="15" y="97"/>
                        <a:pt x="16" y="97"/>
                        <a:pt x="16" y="97"/>
                      </a:cubicBezTo>
                      <a:cubicBezTo>
                        <a:pt x="16" y="96"/>
                        <a:pt x="16" y="96"/>
                        <a:pt x="16" y="96"/>
                      </a:cubicBezTo>
                      <a:cubicBezTo>
                        <a:pt x="16" y="95"/>
                        <a:pt x="16" y="95"/>
                        <a:pt x="16" y="95"/>
                      </a:cubicBezTo>
                      <a:cubicBezTo>
                        <a:pt x="17" y="95"/>
                        <a:pt x="17" y="95"/>
                        <a:pt x="17" y="95"/>
                      </a:cubicBezTo>
                      <a:cubicBezTo>
                        <a:pt x="17" y="95"/>
                        <a:pt x="17" y="95"/>
                        <a:pt x="17" y="95"/>
                      </a:cubicBezTo>
                      <a:cubicBezTo>
                        <a:pt x="17" y="95"/>
                        <a:pt x="17" y="95"/>
                        <a:pt x="17" y="95"/>
                      </a:cubicBezTo>
                      <a:cubicBezTo>
                        <a:pt x="17" y="95"/>
                        <a:pt x="17" y="95"/>
                        <a:pt x="17" y="95"/>
                      </a:cubicBezTo>
                      <a:cubicBezTo>
                        <a:pt x="17" y="91"/>
                        <a:pt x="17" y="91"/>
                        <a:pt x="17" y="91"/>
                      </a:cubicBezTo>
                      <a:cubicBezTo>
                        <a:pt x="18" y="92"/>
                        <a:pt x="18" y="92"/>
                        <a:pt x="18" y="92"/>
                      </a:cubicBezTo>
                      <a:cubicBezTo>
                        <a:pt x="18" y="92"/>
                        <a:pt x="18" y="91"/>
                        <a:pt x="18" y="90"/>
                      </a:cubicBezTo>
                      <a:cubicBezTo>
                        <a:pt x="18" y="90"/>
                        <a:pt x="18" y="89"/>
                        <a:pt x="18" y="89"/>
                      </a:cubicBezTo>
                      <a:cubicBezTo>
                        <a:pt x="17" y="89"/>
                        <a:pt x="17" y="89"/>
                        <a:pt x="17" y="89"/>
                      </a:cubicBezTo>
                      <a:cubicBezTo>
                        <a:pt x="17" y="88"/>
                        <a:pt x="17" y="88"/>
                        <a:pt x="17" y="88"/>
                      </a:cubicBezTo>
                      <a:cubicBezTo>
                        <a:pt x="17" y="88"/>
                        <a:pt x="17" y="88"/>
                        <a:pt x="17" y="88"/>
                      </a:cubicBezTo>
                      <a:cubicBezTo>
                        <a:pt x="17" y="87"/>
                        <a:pt x="17" y="87"/>
                        <a:pt x="17" y="86"/>
                      </a:cubicBezTo>
                      <a:cubicBezTo>
                        <a:pt x="17" y="86"/>
                        <a:pt x="17" y="86"/>
                        <a:pt x="17" y="86"/>
                      </a:cubicBezTo>
                      <a:cubicBezTo>
                        <a:pt x="16" y="86"/>
                        <a:pt x="16" y="86"/>
                        <a:pt x="16" y="85"/>
                      </a:cubicBezTo>
                      <a:cubicBezTo>
                        <a:pt x="16" y="84"/>
                        <a:pt x="16" y="84"/>
                        <a:pt x="16" y="84"/>
                      </a:cubicBezTo>
                      <a:cubicBezTo>
                        <a:pt x="16" y="84"/>
                        <a:pt x="16" y="84"/>
                        <a:pt x="16" y="84"/>
                      </a:cubicBezTo>
                      <a:cubicBezTo>
                        <a:pt x="15" y="84"/>
                        <a:pt x="15" y="84"/>
                        <a:pt x="15" y="84"/>
                      </a:cubicBezTo>
                      <a:cubicBezTo>
                        <a:pt x="15" y="84"/>
                        <a:pt x="15" y="84"/>
                        <a:pt x="15" y="84"/>
                      </a:cubicBezTo>
                      <a:cubicBezTo>
                        <a:pt x="12" y="84"/>
                        <a:pt x="12" y="84"/>
                        <a:pt x="12" y="84"/>
                      </a:cubicBezTo>
                      <a:cubicBezTo>
                        <a:pt x="12" y="84"/>
                        <a:pt x="12" y="84"/>
                        <a:pt x="12" y="84"/>
                      </a:cubicBezTo>
                      <a:cubicBezTo>
                        <a:pt x="12" y="84"/>
                        <a:pt x="12" y="84"/>
                        <a:pt x="12" y="84"/>
                      </a:cubicBezTo>
                      <a:cubicBezTo>
                        <a:pt x="12" y="84"/>
                        <a:pt x="12" y="84"/>
                        <a:pt x="12" y="84"/>
                      </a:cubicBezTo>
                      <a:cubicBezTo>
                        <a:pt x="12" y="84"/>
                        <a:pt x="12" y="84"/>
                        <a:pt x="12" y="84"/>
                      </a:cubicBezTo>
                      <a:cubicBezTo>
                        <a:pt x="12" y="84"/>
                        <a:pt x="12" y="84"/>
                        <a:pt x="12" y="84"/>
                      </a:cubicBezTo>
                      <a:cubicBezTo>
                        <a:pt x="12" y="84"/>
                        <a:pt x="11" y="83"/>
                        <a:pt x="11" y="83"/>
                      </a:cubicBezTo>
                      <a:cubicBezTo>
                        <a:pt x="11" y="82"/>
                        <a:pt x="11" y="82"/>
                        <a:pt x="11" y="82"/>
                      </a:cubicBezTo>
                      <a:cubicBezTo>
                        <a:pt x="11" y="82"/>
                        <a:pt x="11" y="82"/>
                        <a:pt x="11" y="82"/>
                      </a:cubicBezTo>
                      <a:cubicBezTo>
                        <a:pt x="11" y="82"/>
                        <a:pt x="11" y="82"/>
                        <a:pt x="11" y="82"/>
                      </a:cubicBezTo>
                      <a:cubicBezTo>
                        <a:pt x="11" y="81"/>
                        <a:pt x="11" y="81"/>
                        <a:pt x="11" y="81"/>
                      </a:cubicBezTo>
                      <a:cubicBezTo>
                        <a:pt x="11" y="80"/>
                        <a:pt x="11" y="80"/>
                        <a:pt x="11" y="79"/>
                      </a:cubicBezTo>
                      <a:cubicBezTo>
                        <a:pt x="11" y="79"/>
                        <a:pt x="11" y="79"/>
                        <a:pt x="11" y="79"/>
                      </a:cubicBezTo>
                      <a:cubicBezTo>
                        <a:pt x="11" y="79"/>
                        <a:pt x="11" y="79"/>
                        <a:pt x="11" y="79"/>
                      </a:cubicBezTo>
                      <a:cubicBezTo>
                        <a:pt x="10" y="78"/>
                        <a:pt x="10" y="78"/>
                        <a:pt x="10" y="78"/>
                      </a:cubicBezTo>
                      <a:cubicBezTo>
                        <a:pt x="10" y="78"/>
                        <a:pt x="10" y="78"/>
                        <a:pt x="10" y="78"/>
                      </a:cubicBezTo>
                      <a:cubicBezTo>
                        <a:pt x="10" y="78"/>
                        <a:pt x="10" y="78"/>
                        <a:pt x="10" y="78"/>
                      </a:cubicBezTo>
                      <a:cubicBezTo>
                        <a:pt x="10" y="77"/>
                        <a:pt x="10" y="77"/>
                        <a:pt x="10" y="76"/>
                      </a:cubicBezTo>
                      <a:cubicBezTo>
                        <a:pt x="10" y="76"/>
                        <a:pt x="10" y="76"/>
                        <a:pt x="10" y="76"/>
                      </a:cubicBezTo>
                      <a:cubicBezTo>
                        <a:pt x="9" y="76"/>
                        <a:pt x="9" y="76"/>
                        <a:pt x="9" y="76"/>
                      </a:cubicBezTo>
                      <a:cubicBezTo>
                        <a:pt x="8" y="76"/>
                        <a:pt x="8" y="76"/>
                        <a:pt x="8" y="76"/>
                      </a:cubicBezTo>
                      <a:cubicBezTo>
                        <a:pt x="9" y="75"/>
                        <a:pt x="9" y="75"/>
                        <a:pt x="9" y="75"/>
                      </a:cubicBezTo>
                      <a:cubicBezTo>
                        <a:pt x="9" y="75"/>
                        <a:pt x="9" y="75"/>
                        <a:pt x="9" y="75"/>
                      </a:cubicBezTo>
                      <a:cubicBezTo>
                        <a:pt x="9" y="75"/>
                        <a:pt x="9" y="75"/>
                        <a:pt x="9" y="75"/>
                      </a:cubicBezTo>
                      <a:cubicBezTo>
                        <a:pt x="9" y="75"/>
                        <a:pt x="8" y="75"/>
                        <a:pt x="8" y="75"/>
                      </a:cubicBezTo>
                      <a:cubicBezTo>
                        <a:pt x="8" y="75"/>
                        <a:pt x="8" y="75"/>
                        <a:pt x="8" y="75"/>
                      </a:cubicBezTo>
                      <a:cubicBezTo>
                        <a:pt x="8" y="74"/>
                        <a:pt x="8" y="74"/>
                        <a:pt x="8" y="74"/>
                      </a:cubicBezTo>
                      <a:cubicBezTo>
                        <a:pt x="8" y="74"/>
                        <a:pt x="8" y="74"/>
                        <a:pt x="8" y="74"/>
                      </a:cubicBezTo>
                      <a:cubicBezTo>
                        <a:pt x="8" y="74"/>
                        <a:pt x="8" y="74"/>
                        <a:pt x="8" y="74"/>
                      </a:cubicBezTo>
                      <a:cubicBezTo>
                        <a:pt x="8" y="74"/>
                        <a:pt x="8" y="74"/>
                        <a:pt x="7" y="74"/>
                      </a:cubicBezTo>
                      <a:cubicBezTo>
                        <a:pt x="7" y="74"/>
                        <a:pt x="7" y="74"/>
                        <a:pt x="7" y="74"/>
                      </a:cubicBezTo>
                      <a:cubicBezTo>
                        <a:pt x="7" y="74"/>
                        <a:pt x="6" y="74"/>
                        <a:pt x="6" y="74"/>
                      </a:cubicBezTo>
                      <a:cubicBezTo>
                        <a:pt x="6" y="74"/>
                        <a:pt x="6" y="74"/>
                        <a:pt x="6" y="74"/>
                      </a:cubicBezTo>
                      <a:cubicBezTo>
                        <a:pt x="6" y="74"/>
                        <a:pt x="6" y="74"/>
                        <a:pt x="6" y="74"/>
                      </a:cubicBezTo>
                      <a:cubicBezTo>
                        <a:pt x="6" y="73"/>
                        <a:pt x="5" y="73"/>
                        <a:pt x="5" y="72"/>
                      </a:cubicBezTo>
                      <a:cubicBezTo>
                        <a:pt x="5" y="72"/>
                        <a:pt x="5" y="72"/>
                        <a:pt x="5" y="72"/>
                      </a:cubicBezTo>
                      <a:cubicBezTo>
                        <a:pt x="4" y="72"/>
                        <a:pt x="4" y="72"/>
                        <a:pt x="4" y="71"/>
                      </a:cubicBezTo>
                      <a:cubicBezTo>
                        <a:pt x="4" y="71"/>
                        <a:pt x="4" y="71"/>
                        <a:pt x="4" y="71"/>
                      </a:cubicBezTo>
                      <a:cubicBezTo>
                        <a:pt x="4" y="71"/>
                        <a:pt x="4" y="71"/>
                        <a:pt x="4" y="71"/>
                      </a:cubicBezTo>
                      <a:cubicBezTo>
                        <a:pt x="4" y="71"/>
                        <a:pt x="4" y="71"/>
                        <a:pt x="4" y="71"/>
                      </a:cubicBezTo>
                      <a:cubicBezTo>
                        <a:pt x="4" y="71"/>
                        <a:pt x="3" y="71"/>
                        <a:pt x="3" y="71"/>
                      </a:cubicBezTo>
                      <a:cubicBezTo>
                        <a:pt x="3" y="70"/>
                        <a:pt x="2" y="70"/>
                        <a:pt x="2" y="70"/>
                      </a:cubicBezTo>
                      <a:cubicBezTo>
                        <a:pt x="2" y="70"/>
                        <a:pt x="2" y="70"/>
                        <a:pt x="2" y="70"/>
                      </a:cubicBezTo>
                      <a:cubicBezTo>
                        <a:pt x="1" y="70"/>
                        <a:pt x="1" y="70"/>
                        <a:pt x="1" y="70"/>
                      </a:cubicBezTo>
                      <a:cubicBezTo>
                        <a:pt x="1" y="70"/>
                        <a:pt x="1" y="70"/>
                        <a:pt x="1" y="70"/>
                      </a:cubicBezTo>
                      <a:cubicBezTo>
                        <a:pt x="0" y="70"/>
                        <a:pt x="0" y="69"/>
                        <a:pt x="0" y="69"/>
                      </a:cubicBezTo>
                      <a:cubicBezTo>
                        <a:pt x="0" y="56"/>
                        <a:pt x="0" y="56"/>
                        <a:pt x="0" y="56"/>
                      </a:cubicBezTo>
                      <a:cubicBezTo>
                        <a:pt x="1" y="56"/>
                        <a:pt x="1" y="56"/>
                        <a:pt x="1" y="56"/>
                      </a:cubicBezTo>
                      <a:cubicBezTo>
                        <a:pt x="1" y="56"/>
                        <a:pt x="1" y="56"/>
                        <a:pt x="1" y="56"/>
                      </a:cubicBezTo>
                      <a:cubicBezTo>
                        <a:pt x="1" y="56"/>
                        <a:pt x="1" y="56"/>
                        <a:pt x="1" y="55"/>
                      </a:cubicBezTo>
                      <a:cubicBezTo>
                        <a:pt x="1" y="55"/>
                        <a:pt x="1" y="55"/>
                        <a:pt x="1" y="55"/>
                      </a:cubicBezTo>
                      <a:cubicBezTo>
                        <a:pt x="1" y="54"/>
                        <a:pt x="1" y="54"/>
                        <a:pt x="1" y="54"/>
                      </a:cubicBezTo>
                      <a:cubicBezTo>
                        <a:pt x="2" y="54"/>
                        <a:pt x="2" y="54"/>
                        <a:pt x="2" y="54"/>
                      </a:cubicBezTo>
                      <a:cubicBezTo>
                        <a:pt x="2" y="54"/>
                        <a:pt x="2" y="54"/>
                        <a:pt x="2" y="54"/>
                      </a:cubicBezTo>
                      <a:cubicBezTo>
                        <a:pt x="2" y="54"/>
                        <a:pt x="2" y="54"/>
                        <a:pt x="2" y="54"/>
                      </a:cubicBezTo>
                      <a:cubicBezTo>
                        <a:pt x="2" y="54"/>
                        <a:pt x="2" y="54"/>
                        <a:pt x="2" y="54"/>
                      </a:cubicBezTo>
                      <a:cubicBezTo>
                        <a:pt x="2" y="52"/>
                        <a:pt x="2" y="52"/>
                        <a:pt x="2" y="52"/>
                      </a:cubicBezTo>
                      <a:cubicBezTo>
                        <a:pt x="2" y="52"/>
                        <a:pt x="3" y="52"/>
                        <a:pt x="3" y="52"/>
                      </a:cubicBezTo>
                      <a:cubicBezTo>
                        <a:pt x="3" y="52"/>
                        <a:pt x="3" y="52"/>
                        <a:pt x="3" y="52"/>
                      </a:cubicBezTo>
                      <a:cubicBezTo>
                        <a:pt x="3" y="51"/>
                        <a:pt x="3" y="51"/>
                        <a:pt x="3" y="51"/>
                      </a:cubicBezTo>
                      <a:cubicBezTo>
                        <a:pt x="3" y="51"/>
                        <a:pt x="3" y="51"/>
                        <a:pt x="2" y="51"/>
                      </a:cubicBezTo>
                      <a:cubicBezTo>
                        <a:pt x="2" y="51"/>
                        <a:pt x="2" y="51"/>
                        <a:pt x="2" y="51"/>
                      </a:cubicBezTo>
                      <a:cubicBezTo>
                        <a:pt x="2" y="51"/>
                        <a:pt x="2" y="51"/>
                        <a:pt x="2" y="51"/>
                      </a:cubicBezTo>
                      <a:cubicBezTo>
                        <a:pt x="1" y="51"/>
                        <a:pt x="1" y="51"/>
                        <a:pt x="1" y="51"/>
                      </a:cubicBezTo>
                      <a:cubicBezTo>
                        <a:pt x="1" y="50"/>
                        <a:pt x="1" y="50"/>
                        <a:pt x="1" y="50"/>
                      </a:cubicBezTo>
                      <a:cubicBezTo>
                        <a:pt x="4" y="46"/>
                        <a:pt x="6" y="41"/>
                        <a:pt x="9" y="37"/>
                      </a:cubicBezTo>
                      <a:cubicBezTo>
                        <a:pt x="17" y="28"/>
                        <a:pt x="26" y="19"/>
                        <a:pt x="36" y="11"/>
                      </a:cubicBezTo>
                      <a:cubicBezTo>
                        <a:pt x="42" y="7"/>
                        <a:pt x="47" y="4"/>
                        <a:pt x="53" y="1"/>
                      </a:cubicBezTo>
                      <a:cubicBezTo>
                        <a:pt x="54" y="0"/>
                        <a:pt x="54" y="0"/>
                        <a:pt x="55" y="0"/>
                      </a:cubicBezTo>
                      <a:cubicBezTo>
                        <a:pt x="56" y="0"/>
                        <a:pt x="56" y="0"/>
                        <a:pt x="56" y="0"/>
                      </a:cubicBezTo>
                      <a:cubicBezTo>
                        <a:pt x="57" y="0"/>
                        <a:pt x="58" y="0"/>
                        <a:pt x="58" y="2"/>
                      </a:cubicBezTo>
                      <a:cubicBezTo>
                        <a:pt x="58" y="2"/>
                        <a:pt x="58" y="3"/>
                        <a:pt x="58" y="4"/>
                      </a:cubicBezTo>
                      <a:cubicBezTo>
                        <a:pt x="57" y="4"/>
                        <a:pt x="57" y="4"/>
                        <a:pt x="57" y="4"/>
                      </a:cubicBezTo>
                      <a:cubicBezTo>
                        <a:pt x="57" y="5"/>
                        <a:pt x="57" y="5"/>
                        <a:pt x="57" y="5"/>
                      </a:cubicBezTo>
                      <a:cubicBezTo>
                        <a:pt x="56" y="4"/>
                        <a:pt x="56" y="4"/>
                        <a:pt x="56" y="4"/>
                      </a:cubicBezTo>
                      <a:cubicBezTo>
                        <a:pt x="56" y="4"/>
                        <a:pt x="56" y="4"/>
                        <a:pt x="56" y="4"/>
                      </a:cubicBezTo>
                      <a:cubicBezTo>
                        <a:pt x="56" y="4"/>
                        <a:pt x="56" y="5"/>
                        <a:pt x="56" y="5"/>
                      </a:cubicBezTo>
                      <a:cubicBezTo>
                        <a:pt x="56" y="5"/>
                        <a:pt x="56" y="5"/>
                        <a:pt x="56" y="5"/>
                      </a:cubicBezTo>
                      <a:cubicBezTo>
                        <a:pt x="56" y="5"/>
                        <a:pt x="56" y="5"/>
                        <a:pt x="55" y="5"/>
                      </a:cubicBezTo>
                      <a:cubicBezTo>
                        <a:pt x="54" y="5"/>
                        <a:pt x="54" y="5"/>
                        <a:pt x="54" y="5"/>
                      </a:cubicBezTo>
                      <a:cubicBezTo>
                        <a:pt x="54" y="5"/>
                        <a:pt x="54" y="5"/>
                        <a:pt x="54" y="5"/>
                      </a:cubicBezTo>
                      <a:cubicBezTo>
                        <a:pt x="54" y="5"/>
                        <a:pt x="54" y="5"/>
                        <a:pt x="54" y="6"/>
                      </a:cubicBezTo>
                      <a:cubicBezTo>
                        <a:pt x="53" y="6"/>
                        <a:pt x="53" y="6"/>
                        <a:pt x="53" y="6"/>
                      </a:cubicBezTo>
                      <a:cubicBezTo>
                        <a:pt x="53" y="6"/>
                        <a:pt x="52" y="6"/>
                        <a:pt x="52" y="6"/>
                      </a:cubicBezTo>
                      <a:cubicBezTo>
                        <a:pt x="52" y="6"/>
                        <a:pt x="52" y="6"/>
                        <a:pt x="52" y="6"/>
                      </a:cubicBezTo>
                      <a:cubicBezTo>
                        <a:pt x="50" y="6"/>
                        <a:pt x="50" y="6"/>
                        <a:pt x="50" y="6"/>
                      </a:cubicBezTo>
                      <a:cubicBezTo>
                        <a:pt x="50" y="6"/>
                        <a:pt x="50" y="6"/>
                        <a:pt x="50" y="6"/>
                      </a:cubicBezTo>
                      <a:cubicBezTo>
                        <a:pt x="50" y="6"/>
                        <a:pt x="50" y="6"/>
                        <a:pt x="50" y="6"/>
                      </a:cubicBezTo>
                      <a:cubicBezTo>
                        <a:pt x="50" y="6"/>
                        <a:pt x="50" y="6"/>
                        <a:pt x="50" y="6"/>
                      </a:cubicBezTo>
                      <a:cubicBezTo>
                        <a:pt x="50" y="6"/>
                        <a:pt x="50" y="6"/>
                        <a:pt x="50" y="7"/>
                      </a:cubicBezTo>
                      <a:cubicBezTo>
                        <a:pt x="50" y="7"/>
                        <a:pt x="50" y="7"/>
                        <a:pt x="50" y="7"/>
                      </a:cubicBezTo>
                      <a:cubicBezTo>
                        <a:pt x="49" y="7"/>
                        <a:pt x="49" y="7"/>
                        <a:pt x="49" y="7"/>
                      </a:cubicBezTo>
                      <a:cubicBezTo>
                        <a:pt x="49" y="7"/>
                        <a:pt x="49" y="7"/>
                        <a:pt x="49" y="7"/>
                      </a:cubicBezTo>
                      <a:cubicBezTo>
                        <a:pt x="49" y="7"/>
                        <a:pt x="49" y="8"/>
                        <a:pt x="49" y="8"/>
                      </a:cubicBezTo>
                      <a:cubicBezTo>
                        <a:pt x="49" y="9"/>
                        <a:pt x="49" y="9"/>
                        <a:pt x="49" y="9"/>
                      </a:cubicBezTo>
                      <a:cubicBezTo>
                        <a:pt x="49" y="9"/>
                        <a:pt x="49" y="9"/>
                        <a:pt x="49" y="9"/>
                      </a:cubicBezTo>
                      <a:cubicBezTo>
                        <a:pt x="49" y="9"/>
                        <a:pt x="49" y="10"/>
                        <a:pt x="49" y="10"/>
                      </a:cubicBezTo>
                      <a:cubicBezTo>
                        <a:pt x="48" y="10"/>
                        <a:pt x="48" y="10"/>
                        <a:pt x="48" y="10"/>
                      </a:cubicBezTo>
                      <a:cubicBezTo>
                        <a:pt x="48" y="10"/>
                        <a:pt x="48" y="10"/>
                        <a:pt x="48" y="10"/>
                      </a:cubicBezTo>
                      <a:cubicBezTo>
                        <a:pt x="48" y="11"/>
                        <a:pt x="48" y="11"/>
                        <a:pt x="48" y="11"/>
                      </a:cubicBezTo>
                      <a:cubicBezTo>
                        <a:pt x="47" y="11"/>
                        <a:pt x="47" y="11"/>
                        <a:pt x="47" y="11"/>
                      </a:cubicBezTo>
                      <a:cubicBezTo>
                        <a:pt x="47" y="11"/>
                        <a:pt x="47" y="11"/>
                        <a:pt x="47" y="11"/>
                      </a:cubicBezTo>
                      <a:cubicBezTo>
                        <a:pt x="47" y="11"/>
                        <a:pt x="47" y="12"/>
                        <a:pt x="47" y="12"/>
                      </a:cubicBezTo>
                      <a:cubicBezTo>
                        <a:pt x="47" y="12"/>
                        <a:pt x="47" y="12"/>
                        <a:pt x="47" y="12"/>
                      </a:cubicBezTo>
                      <a:cubicBezTo>
                        <a:pt x="47" y="12"/>
                        <a:pt x="47" y="12"/>
                        <a:pt x="47" y="13"/>
                      </a:cubicBezTo>
                      <a:cubicBezTo>
                        <a:pt x="47" y="13"/>
                        <a:pt x="48" y="14"/>
                        <a:pt x="48" y="14"/>
                      </a:cubicBezTo>
                      <a:cubicBezTo>
                        <a:pt x="47" y="15"/>
                        <a:pt x="47" y="15"/>
                        <a:pt x="47" y="15"/>
                      </a:cubicBezTo>
                      <a:cubicBezTo>
                        <a:pt x="47" y="15"/>
                        <a:pt x="47" y="15"/>
                        <a:pt x="47" y="15"/>
                      </a:cubicBezTo>
                      <a:cubicBezTo>
                        <a:pt x="47" y="15"/>
                        <a:pt x="47" y="15"/>
                        <a:pt x="47" y="15"/>
                      </a:cubicBezTo>
                      <a:cubicBezTo>
                        <a:pt x="47" y="15"/>
                        <a:pt x="47" y="15"/>
                        <a:pt x="47" y="15"/>
                      </a:cubicBezTo>
                      <a:cubicBezTo>
                        <a:pt x="47" y="15"/>
                        <a:pt x="48" y="15"/>
                        <a:pt x="48" y="15"/>
                      </a:cubicBezTo>
                      <a:cubicBezTo>
                        <a:pt x="48" y="15"/>
                        <a:pt x="48" y="15"/>
                        <a:pt x="48" y="15"/>
                      </a:cubicBezTo>
                      <a:cubicBezTo>
                        <a:pt x="48" y="15"/>
                        <a:pt x="48" y="14"/>
                        <a:pt x="48" y="14"/>
                      </a:cubicBezTo>
                      <a:cubicBezTo>
                        <a:pt x="49" y="14"/>
                        <a:pt x="49" y="14"/>
                        <a:pt x="49" y="14"/>
                      </a:cubicBezTo>
                      <a:cubicBezTo>
                        <a:pt x="49" y="13"/>
                        <a:pt x="50" y="13"/>
                        <a:pt x="50" y="13"/>
                      </a:cubicBezTo>
                      <a:cubicBezTo>
                        <a:pt x="50" y="13"/>
                        <a:pt x="51" y="13"/>
                        <a:pt x="51" y="13"/>
                      </a:cubicBezTo>
                      <a:cubicBezTo>
                        <a:pt x="51" y="13"/>
                        <a:pt x="51" y="13"/>
                        <a:pt x="51" y="13"/>
                      </a:cubicBezTo>
                      <a:cubicBezTo>
                        <a:pt x="52" y="13"/>
                        <a:pt x="52" y="13"/>
                        <a:pt x="52" y="12"/>
                      </a:cubicBezTo>
                      <a:cubicBezTo>
                        <a:pt x="52" y="12"/>
                        <a:pt x="52" y="12"/>
                        <a:pt x="52" y="12"/>
                      </a:cubicBezTo>
                      <a:cubicBezTo>
                        <a:pt x="52" y="12"/>
                        <a:pt x="52" y="12"/>
                        <a:pt x="52" y="12"/>
                      </a:cubicBezTo>
                      <a:cubicBezTo>
                        <a:pt x="52" y="11"/>
                        <a:pt x="52" y="11"/>
                        <a:pt x="53" y="11"/>
                      </a:cubicBezTo>
                      <a:cubicBezTo>
                        <a:pt x="53" y="11"/>
                        <a:pt x="53" y="11"/>
                        <a:pt x="53" y="11"/>
                      </a:cubicBezTo>
                      <a:cubicBezTo>
                        <a:pt x="53" y="10"/>
                        <a:pt x="53" y="9"/>
                        <a:pt x="53" y="9"/>
                      </a:cubicBezTo>
                      <a:cubicBezTo>
                        <a:pt x="53" y="9"/>
                        <a:pt x="53" y="9"/>
                        <a:pt x="53" y="9"/>
                      </a:cubicBezTo>
                      <a:cubicBezTo>
                        <a:pt x="53" y="8"/>
                        <a:pt x="53" y="8"/>
                        <a:pt x="53" y="8"/>
                      </a:cubicBezTo>
                      <a:cubicBezTo>
                        <a:pt x="55" y="8"/>
                        <a:pt x="55" y="8"/>
                        <a:pt x="55" y="8"/>
                      </a:cubicBezTo>
                      <a:cubicBezTo>
                        <a:pt x="56" y="8"/>
                        <a:pt x="56" y="8"/>
                        <a:pt x="56" y="8"/>
                      </a:cubicBezTo>
                      <a:cubicBezTo>
                        <a:pt x="56" y="8"/>
                        <a:pt x="56" y="8"/>
                        <a:pt x="56" y="8"/>
                      </a:cubicBezTo>
                      <a:cubicBezTo>
                        <a:pt x="56" y="8"/>
                        <a:pt x="57" y="8"/>
                        <a:pt x="57" y="8"/>
                      </a:cubicBezTo>
                      <a:cubicBezTo>
                        <a:pt x="57" y="8"/>
                        <a:pt x="58" y="7"/>
                        <a:pt x="58" y="7"/>
                      </a:cubicBezTo>
                      <a:cubicBezTo>
                        <a:pt x="58" y="6"/>
                        <a:pt x="58" y="6"/>
                        <a:pt x="59" y="6"/>
                      </a:cubicBezTo>
                      <a:cubicBezTo>
                        <a:pt x="63" y="6"/>
                        <a:pt x="63" y="6"/>
                        <a:pt x="63" y="6"/>
                      </a:cubicBezTo>
                      <a:cubicBezTo>
                        <a:pt x="63" y="6"/>
                        <a:pt x="63" y="6"/>
                        <a:pt x="63" y="6"/>
                      </a:cubicBezTo>
                      <a:cubicBezTo>
                        <a:pt x="63" y="6"/>
                        <a:pt x="63" y="6"/>
                        <a:pt x="63" y="6"/>
                      </a:cubicBezTo>
                      <a:cubicBezTo>
                        <a:pt x="63" y="6"/>
                        <a:pt x="64" y="6"/>
                        <a:pt x="64" y="7"/>
                      </a:cubicBezTo>
                      <a:cubicBezTo>
                        <a:pt x="64" y="8"/>
                        <a:pt x="64" y="8"/>
                        <a:pt x="64" y="8"/>
                      </a:cubicBezTo>
                      <a:cubicBezTo>
                        <a:pt x="63" y="8"/>
                        <a:pt x="63" y="8"/>
                        <a:pt x="63" y="8"/>
                      </a:cubicBezTo>
                      <a:cubicBezTo>
                        <a:pt x="63" y="8"/>
                        <a:pt x="63" y="8"/>
                        <a:pt x="63" y="8"/>
                      </a:cubicBezTo>
                      <a:cubicBezTo>
                        <a:pt x="63" y="8"/>
                        <a:pt x="63" y="8"/>
                        <a:pt x="63" y="8"/>
                      </a:cubicBezTo>
                      <a:cubicBezTo>
                        <a:pt x="63" y="8"/>
                        <a:pt x="63" y="8"/>
                        <a:pt x="63" y="9"/>
                      </a:cubicBezTo>
                      <a:cubicBezTo>
                        <a:pt x="63" y="9"/>
                        <a:pt x="63" y="9"/>
                        <a:pt x="63" y="9"/>
                      </a:cubicBezTo>
                      <a:cubicBezTo>
                        <a:pt x="63" y="9"/>
                        <a:pt x="63" y="9"/>
                        <a:pt x="64" y="9"/>
                      </a:cubicBezTo>
                      <a:cubicBezTo>
                        <a:pt x="64" y="9"/>
                        <a:pt x="64" y="9"/>
                        <a:pt x="64" y="9"/>
                      </a:cubicBezTo>
                      <a:cubicBezTo>
                        <a:pt x="64" y="9"/>
                        <a:pt x="64" y="9"/>
                        <a:pt x="64" y="9"/>
                      </a:cubicBezTo>
                      <a:cubicBezTo>
                        <a:pt x="65" y="9"/>
                        <a:pt x="65" y="9"/>
                        <a:pt x="65" y="8"/>
                      </a:cubicBezTo>
                      <a:cubicBezTo>
                        <a:pt x="65" y="8"/>
                        <a:pt x="65" y="8"/>
                        <a:pt x="66" y="8"/>
                      </a:cubicBezTo>
                      <a:cubicBezTo>
                        <a:pt x="67" y="8"/>
                        <a:pt x="67" y="8"/>
                        <a:pt x="67" y="8"/>
                      </a:cubicBezTo>
                      <a:cubicBezTo>
                        <a:pt x="67" y="11"/>
                        <a:pt x="67" y="11"/>
                        <a:pt x="67" y="11"/>
                      </a:cubicBezTo>
                      <a:cubicBezTo>
                        <a:pt x="67" y="11"/>
                        <a:pt x="67" y="12"/>
                        <a:pt x="67" y="12"/>
                      </a:cubicBezTo>
                      <a:cubicBezTo>
                        <a:pt x="67" y="12"/>
                        <a:pt x="67" y="12"/>
                        <a:pt x="67" y="12"/>
                      </a:cubicBezTo>
                      <a:cubicBezTo>
                        <a:pt x="67" y="13"/>
                        <a:pt x="67" y="13"/>
                        <a:pt x="68" y="14"/>
                      </a:cubicBezTo>
                      <a:cubicBezTo>
                        <a:pt x="68" y="14"/>
                        <a:pt x="68" y="15"/>
                        <a:pt x="68" y="15"/>
                      </a:cubicBezTo>
                      <a:cubicBezTo>
                        <a:pt x="67" y="15"/>
                        <a:pt x="67" y="16"/>
                        <a:pt x="66" y="16"/>
                      </a:cubicBezTo>
                      <a:cubicBezTo>
                        <a:pt x="66" y="16"/>
                        <a:pt x="66" y="16"/>
                        <a:pt x="66" y="16"/>
                      </a:cubicBezTo>
                      <a:cubicBezTo>
                        <a:pt x="66" y="16"/>
                        <a:pt x="66" y="16"/>
                        <a:pt x="66" y="16"/>
                      </a:cubicBezTo>
                      <a:cubicBezTo>
                        <a:pt x="66" y="16"/>
                        <a:pt x="66" y="16"/>
                        <a:pt x="66" y="16"/>
                      </a:cubicBezTo>
                      <a:cubicBezTo>
                        <a:pt x="65" y="16"/>
                        <a:pt x="65" y="16"/>
                        <a:pt x="65" y="16"/>
                      </a:cubicBezTo>
                      <a:cubicBezTo>
                        <a:pt x="65" y="16"/>
                        <a:pt x="64" y="16"/>
                        <a:pt x="64" y="16"/>
                      </a:cubicBezTo>
                      <a:cubicBezTo>
                        <a:pt x="64" y="16"/>
                        <a:pt x="63" y="16"/>
                        <a:pt x="63" y="16"/>
                      </a:cubicBezTo>
                      <a:cubicBezTo>
                        <a:pt x="63" y="16"/>
                        <a:pt x="63" y="16"/>
                        <a:pt x="63" y="16"/>
                      </a:cubicBezTo>
                      <a:cubicBezTo>
                        <a:pt x="63" y="16"/>
                        <a:pt x="63" y="16"/>
                        <a:pt x="63" y="16"/>
                      </a:cubicBezTo>
                      <a:cubicBezTo>
                        <a:pt x="63" y="16"/>
                        <a:pt x="62" y="17"/>
                        <a:pt x="62" y="17"/>
                      </a:cubicBezTo>
                      <a:cubicBezTo>
                        <a:pt x="62" y="17"/>
                        <a:pt x="62" y="17"/>
                        <a:pt x="62" y="17"/>
                      </a:cubicBezTo>
                      <a:cubicBezTo>
                        <a:pt x="62" y="17"/>
                        <a:pt x="62" y="17"/>
                        <a:pt x="62" y="17"/>
                      </a:cubicBezTo>
                      <a:cubicBezTo>
                        <a:pt x="62" y="18"/>
                        <a:pt x="62" y="18"/>
                        <a:pt x="62" y="18"/>
                      </a:cubicBezTo>
                      <a:cubicBezTo>
                        <a:pt x="61" y="17"/>
                        <a:pt x="61" y="17"/>
                        <a:pt x="61" y="17"/>
                      </a:cubicBezTo>
                      <a:cubicBezTo>
                        <a:pt x="61" y="17"/>
                        <a:pt x="61" y="17"/>
                        <a:pt x="61" y="17"/>
                      </a:cubicBezTo>
                      <a:cubicBezTo>
                        <a:pt x="61" y="18"/>
                        <a:pt x="61" y="18"/>
                        <a:pt x="61" y="18"/>
                      </a:cubicBezTo>
                      <a:cubicBezTo>
                        <a:pt x="61" y="18"/>
                        <a:pt x="61" y="18"/>
                        <a:pt x="61" y="18"/>
                      </a:cubicBezTo>
                      <a:cubicBezTo>
                        <a:pt x="54" y="18"/>
                        <a:pt x="54" y="18"/>
                        <a:pt x="54" y="18"/>
                      </a:cubicBezTo>
                      <a:cubicBezTo>
                        <a:pt x="54" y="18"/>
                        <a:pt x="54" y="18"/>
                        <a:pt x="53" y="18"/>
                      </a:cubicBezTo>
                      <a:cubicBezTo>
                        <a:pt x="53" y="18"/>
                        <a:pt x="53" y="18"/>
                        <a:pt x="53" y="18"/>
                      </a:cubicBezTo>
                      <a:cubicBezTo>
                        <a:pt x="53" y="18"/>
                        <a:pt x="53" y="18"/>
                        <a:pt x="53" y="18"/>
                      </a:cubicBezTo>
                      <a:cubicBezTo>
                        <a:pt x="53" y="18"/>
                        <a:pt x="53" y="19"/>
                        <a:pt x="53" y="19"/>
                      </a:cubicBezTo>
                      <a:cubicBezTo>
                        <a:pt x="52" y="19"/>
                        <a:pt x="52" y="19"/>
                        <a:pt x="52" y="19"/>
                      </a:cubicBezTo>
                      <a:cubicBezTo>
                        <a:pt x="52" y="19"/>
                        <a:pt x="52" y="19"/>
                        <a:pt x="52" y="19"/>
                      </a:cubicBezTo>
                      <a:cubicBezTo>
                        <a:pt x="51" y="19"/>
                        <a:pt x="51" y="19"/>
                        <a:pt x="51" y="19"/>
                      </a:cubicBezTo>
                      <a:cubicBezTo>
                        <a:pt x="51" y="19"/>
                        <a:pt x="51" y="19"/>
                        <a:pt x="51" y="19"/>
                      </a:cubicBezTo>
                      <a:cubicBezTo>
                        <a:pt x="51" y="19"/>
                        <a:pt x="51" y="20"/>
                        <a:pt x="51" y="20"/>
                      </a:cubicBezTo>
                      <a:cubicBezTo>
                        <a:pt x="50" y="20"/>
                        <a:pt x="50" y="20"/>
                        <a:pt x="50" y="20"/>
                      </a:cubicBezTo>
                      <a:cubicBezTo>
                        <a:pt x="50" y="20"/>
                        <a:pt x="50" y="20"/>
                        <a:pt x="50" y="20"/>
                      </a:cubicBezTo>
                      <a:cubicBezTo>
                        <a:pt x="50" y="20"/>
                        <a:pt x="50" y="20"/>
                        <a:pt x="50" y="20"/>
                      </a:cubicBezTo>
                      <a:cubicBezTo>
                        <a:pt x="50" y="21"/>
                        <a:pt x="50" y="21"/>
                        <a:pt x="50" y="21"/>
                      </a:cubicBezTo>
                      <a:cubicBezTo>
                        <a:pt x="50" y="21"/>
                        <a:pt x="51" y="21"/>
                        <a:pt x="51" y="21"/>
                      </a:cubicBezTo>
                      <a:cubicBezTo>
                        <a:pt x="51" y="21"/>
                        <a:pt x="51" y="21"/>
                        <a:pt x="51" y="21"/>
                      </a:cubicBezTo>
                      <a:cubicBezTo>
                        <a:pt x="51" y="21"/>
                        <a:pt x="51" y="21"/>
                        <a:pt x="51" y="21"/>
                      </a:cubicBezTo>
                      <a:cubicBezTo>
                        <a:pt x="51" y="20"/>
                        <a:pt x="52" y="20"/>
                        <a:pt x="52" y="20"/>
                      </a:cubicBezTo>
                      <a:cubicBezTo>
                        <a:pt x="54" y="20"/>
                        <a:pt x="54" y="20"/>
                        <a:pt x="54" y="20"/>
                      </a:cubicBezTo>
                      <a:cubicBezTo>
                        <a:pt x="54" y="21"/>
                        <a:pt x="54" y="21"/>
                        <a:pt x="54" y="21"/>
                      </a:cubicBezTo>
                      <a:cubicBezTo>
                        <a:pt x="54" y="21"/>
                        <a:pt x="54" y="22"/>
                        <a:pt x="54" y="22"/>
                      </a:cubicBezTo>
                      <a:cubicBezTo>
                        <a:pt x="54" y="22"/>
                        <a:pt x="54" y="22"/>
                        <a:pt x="54" y="22"/>
                      </a:cubicBezTo>
                      <a:cubicBezTo>
                        <a:pt x="53" y="23"/>
                        <a:pt x="53" y="23"/>
                        <a:pt x="53" y="23"/>
                      </a:cubicBezTo>
                      <a:cubicBezTo>
                        <a:pt x="52" y="23"/>
                        <a:pt x="52" y="23"/>
                        <a:pt x="52" y="23"/>
                      </a:cubicBezTo>
                      <a:cubicBezTo>
                        <a:pt x="51" y="23"/>
                        <a:pt x="51" y="23"/>
                        <a:pt x="51" y="23"/>
                      </a:cubicBezTo>
                      <a:cubicBezTo>
                        <a:pt x="51" y="23"/>
                        <a:pt x="51" y="23"/>
                        <a:pt x="51" y="23"/>
                      </a:cubicBezTo>
                      <a:cubicBezTo>
                        <a:pt x="51" y="23"/>
                        <a:pt x="51" y="23"/>
                        <a:pt x="51" y="23"/>
                      </a:cubicBezTo>
                      <a:cubicBezTo>
                        <a:pt x="51" y="23"/>
                        <a:pt x="51" y="23"/>
                        <a:pt x="51" y="23"/>
                      </a:cubicBezTo>
                      <a:cubicBezTo>
                        <a:pt x="51" y="23"/>
                        <a:pt x="51" y="23"/>
                        <a:pt x="51" y="23"/>
                      </a:cubicBezTo>
                      <a:cubicBezTo>
                        <a:pt x="51" y="24"/>
                        <a:pt x="51" y="24"/>
                        <a:pt x="50" y="24"/>
                      </a:cubicBezTo>
                      <a:cubicBezTo>
                        <a:pt x="50" y="24"/>
                        <a:pt x="49" y="24"/>
                        <a:pt x="49" y="24"/>
                      </a:cubicBezTo>
                      <a:cubicBezTo>
                        <a:pt x="49" y="24"/>
                        <a:pt x="49" y="24"/>
                        <a:pt x="49" y="24"/>
                      </a:cubicBezTo>
                      <a:cubicBezTo>
                        <a:pt x="49" y="24"/>
                        <a:pt x="49" y="24"/>
                        <a:pt x="49" y="24"/>
                      </a:cubicBezTo>
                      <a:cubicBezTo>
                        <a:pt x="49" y="24"/>
                        <a:pt x="49" y="25"/>
                        <a:pt x="49" y="25"/>
                      </a:cubicBezTo>
                      <a:cubicBezTo>
                        <a:pt x="48" y="25"/>
                        <a:pt x="48" y="25"/>
                        <a:pt x="48" y="25"/>
                      </a:cubicBezTo>
                      <a:cubicBezTo>
                        <a:pt x="48" y="25"/>
                        <a:pt x="48" y="25"/>
                        <a:pt x="48" y="25"/>
                      </a:cubicBezTo>
                      <a:cubicBezTo>
                        <a:pt x="48" y="25"/>
                        <a:pt x="47" y="25"/>
                        <a:pt x="47" y="25"/>
                      </a:cubicBezTo>
                      <a:cubicBezTo>
                        <a:pt x="47" y="25"/>
                        <a:pt x="47" y="25"/>
                        <a:pt x="47" y="25"/>
                      </a:cubicBezTo>
                      <a:cubicBezTo>
                        <a:pt x="47" y="25"/>
                        <a:pt x="47" y="26"/>
                        <a:pt x="47" y="26"/>
                      </a:cubicBezTo>
                      <a:cubicBezTo>
                        <a:pt x="46" y="26"/>
                        <a:pt x="46" y="26"/>
                        <a:pt x="46" y="26"/>
                      </a:cubicBezTo>
                      <a:cubicBezTo>
                        <a:pt x="46" y="26"/>
                        <a:pt x="46" y="26"/>
                        <a:pt x="46" y="26"/>
                      </a:cubicBezTo>
                      <a:cubicBezTo>
                        <a:pt x="46" y="26"/>
                        <a:pt x="46" y="26"/>
                        <a:pt x="46" y="26"/>
                      </a:cubicBezTo>
                      <a:cubicBezTo>
                        <a:pt x="46" y="26"/>
                        <a:pt x="46" y="26"/>
                        <a:pt x="46" y="26"/>
                      </a:cubicBezTo>
                      <a:cubicBezTo>
                        <a:pt x="46" y="27"/>
                        <a:pt x="46" y="27"/>
                        <a:pt x="46" y="27"/>
                      </a:cubicBezTo>
                      <a:cubicBezTo>
                        <a:pt x="45" y="27"/>
                        <a:pt x="45" y="27"/>
                        <a:pt x="45" y="27"/>
                      </a:cubicBezTo>
                      <a:cubicBezTo>
                        <a:pt x="45" y="27"/>
                        <a:pt x="45" y="27"/>
                        <a:pt x="45" y="27"/>
                      </a:cubicBezTo>
                      <a:cubicBezTo>
                        <a:pt x="45" y="27"/>
                        <a:pt x="45" y="27"/>
                        <a:pt x="45" y="28"/>
                      </a:cubicBezTo>
                      <a:cubicBezTo>
                        <a:pt x="45" y="28"/>
                        <a:pt x="45" y="29"/>
                        <a:pt x="45" y="29"/>
                      </a:cubicBezTo>
                      <a:cubicBezTo>
                        <a:pt x="45" y="29"/>
                        <a:pt x="45" y="29"/>
                        <a:pt x="45" y="30"/>
                      </a:cubicBezTo>
                      <a:cubicBezTo>
                        <a:pt x="44" y="30"/>
                        <a:pt x="44" y="30"/>
                        <a:pt x="44" y="30"/>
                      </a:cubicBezTo>
                      <a:cubicBezTo>
                        <a:pt x="44" y="30"/>
                        <a:pt x="44" y="30"/>
                        <a:pt x="44" y="30"/>
                      </a:cubicBezTo>
                      <a:cubicBezTo>
                        <a:pt x="44" y="30"/>
                        <a:pt x="44" y="30"/>
                        <a:pt x="43" y="30"/>
                      </a:cubicBezTo>
                      <a:cubicBezTo>
                        <a:pt x="42" y="30"/>
                        <a:pt x="42" y="30"/>
                        <a:pt x="42" y="30"/>
                      </a:cubicBezTo>
                      <a:cubicBezTo>
                        <a:pt x="42" y="30"/>
                        <a:pt x="42" y="30"/>
                        <a:pt x="42" y="30"/>
                      </a:cubicBezTo>
                      <a:cubicBezTo>
                        <a:pt x="42" y="30"/>
                        <a:pt x="42" y="30"/>
                        <a:pt x="41" y="30"/>
                      </a:cubicBezTo>
                      <a:cubicBezTo>
                        <a:pt x="41" y="30"/>
                        <a:pt x="41" y="30"/>
                        <a:pt x="41" y="30"/>
                      </a:cubicBezTo>
                      <a:cubicBezTo>
                        <a:pt x="41" y="31"/>
                        <a:pt x="41" y="31"/>
                        <a:pt x="41" y="31"/>
                      </a:cubicBezTo>
                      <a:cubicBezTo>
                        <a:pt x="41" y="31"/>
                        <a:pt x="41" y="31"/>
                        <a:pt x="40" y="31"/>
                      </a:cubicBezTo>
                      <a:cubicBezTo>
                        <a:pt x="40" y="31"/>
                        <a:pt x="40" y="31"/>
                        <a:pt x="40" y="31"/>
                      </a:cubicBezTo>
                      <a:cubicBezTo>
                        <a:pt x="40" y="31"/>
                        <a:pt x="40" y="31"/>
                        <a:pt x="40" y="31"/>
                      </a:cubicBezTo>
                      <a:cubicBezTo>
                        <a:pt x="39" y="32"/>
                        <a:pt x="38" y="33"/>
                        <a:pt x="37" y="34"/>
                      </a:cubicBezTo>
                      <a:cubicBezTo>
                        <a:pt x="37" y="34"/>
                        <a:pt x="37" y="34"/>
                        <a:pt x="37" y="35"/>
                      </a:cubicBezTo>
                      <a:cubicBezTo>
                        <a:pt x="37" y="36"/>
                        <a:pt x="37" y="36"/>
                        <a:pt x="37" y="36"/>
                      </a:cubicBezTo>
                      <a:cubicBezTo>
                        <a:pt x="37" y="36"/>
                        <a:pt x="37" y="36"/>
                        <a:pt x="37" y="36"/>
                      </a:cubicBezTo>
                      <a:cubicBezTo>
                        <a:pt x="37" y="37"/>
                        <a:pt x="36" y="37"/>
                        <a:pt x="36" y="37"/>
                      </a:cubicBezTo>
                      <a:cubicBezTo>
                        <a:pt x="36" y="37"/>
                        <a:pt x="36" y="37"/>
                        <a:pt x="36" y="37"/>
                      </a:cubicBezTo>
                      <a:cubicBezTo>
                        <a:pt x="36" y="37"/>
                        <a:pt x="36" y="37"/>
                        <a:pt x="35" y="38"/>
                      </a:cubicBezTo>
                      <a:cubicBezTo>
                        <a:pt x="35" y="38"/>
                        <a:pt x="35" y="38"/>
                        <a:pt x="35" y="38"/>
                      </a:cubicBezTo>
                      <a:cubicBezTo>
                        <a:pt x="35" y="38"/>
                        <a:pt x="35" y="38"/>
                        <a:pt x="35" y="38"/>
                      </a:cubicBezTo>
                      <a:cubicBezTo>
                        <a:pt x="35" y="39"/>
                        <a:pt x="34" y="39"/>
                        <a:pt x="34" y="39"/>
                      </a:cubicBezTo>
                      <a:cubicBezTo>
                        <a:pt x="33" y="39"/>
                        <a:pt x="33" y="39"/>
                        <a:pt x="33" y="39"/>
                      </a:cubicBezTo>
                      <a:cubicBezTo>
                        <a:pt x="33" y="39"/>
                        <a:pt x="33" y="39"/>
                        <a:pt x="32" y="40"/>
                      </a:cubicBezTo>
                      <a:cubicBezTo>
                        <a:pt x="32" y="40"/>
                        <a:pt x="31" y="41"/>
                        <a:pt x="31" y="41"/>
                      </a:cubicBezTo>
                      <a:cubicBezTo>
                        <a:pt x="31" y="42"/>
                        <a:pt x="31" y="42"/>
                        <a:pt x="30" y="42"/>
                      </a:cubicBezTo>
                      <a:cubicBezTo>
                        <a:pt x="30" y="42"/>
                        <a:pt x="30" y="42"/>
                        <a:pt x="30" y="42"/>
                      </a:cubicBezTo>
                      <a:cubicBezTo>
                        <a:pt x="30" y="42"/>
                        <a:pt x="29" y="42"/>
                        <a:pt x="29" y="42"/>
                      </a:cubicBezTo>
                      <a:cubicBezTo>
                        <a:pt x="28" y="42"/>
                        <a:pt x="28" y="42"/>
                        <a:pt x="28" y="42"/>
                      </a:cubicBezTo>
                      <a:cubicBezTo>
                        <a:pt x="28" y="42"/>
                        <a:pt x="28" y="42"/>
                        <a:pt x="28" y="42"/>
                      </a:cubicBezTo>
                      <a:cubicBezTo>
                        <a:pt x="28" y="42"/>
                        <a:pt x="28" y="42"/>
                        <a:pt x="29" y="42"/>
                      </a:cubicBezTo>
                      <a:cubicBezTo>
                        <a:pt x="29" y="42"/>
                        <a:pt x="29" y="42"/>
                        <a:pt x="29" y="42"/>
                      </a:cubicBezTo>
                      <a:cubicBezTo>
                        <a:pt x="29" y="43"/>
                        <a:pt x="29" y="43"/>
                        <a:pt x="29" y="44"/>
                      </a:cubicBezTo>
                      <a:cubicBezTo>
                        <a:pt x="29" y="44"/>
                        <a:pt x="29" y="44"/>
                        <a:pt x="29" y="44"/>
                      </a:cubicBezTo>
                      <a:cubicBezTo>
                        <a:pt x="29" y="45"/>
                        <a:pt x="29" y="45"/>
                        <a:pt x="29" y="45"/>
                      </a:cubicBezTo>
                      <a:cubicBezTo>
                        <a:pt x="29" y="44"/>
                        <a:pt x="29" y="44"/>
                        <a:pt x="29" y="44"/>
                      </a:cubicBezTo>
                      <a:cubicBezTo>
                        <a:pt x="29" y="44"/>
                        <a:pt x="28" y="44"/>
                        <a:pt x="28" y="44"/>
                      </a:cubicBezTo>
                      <a:cubicBezTo>
                        <a:pt x="28" y="44"/>
                        <a:pt x="28" y="44"/>
                        <a:pt x="28" y="45"/>
                      </a:cubicBezTo>
                      <a:cubicBezTo>
                        <a:pt x="28" y="45"/>
                        <a:pt x="28" y="45"/>
                        <a:pt x="27" y="45"/>
                      </a:cubicBezTo>
                      <a:cubicBezTo>
                        <a:pt x="27" y="45"/>
                        <a:pt x="27" y="45"/>
                        <a:pt x="26" y="45"/>
                      </a:cubicBezTo>
                      <a:cubicBezTo>
                        <a:pt x="26" y="45"/>
                        <a:pt x="26" y="45"/>
                        <a:pt x="26" y="45"/>
                      </a:cubicBezTo>
                      <a:cubicBezTo>
                        <a:pt x="26" y="45"/>
                        <a:pt x="26" y="45"/>
                        <a:pt x="26" y="45"/>
                      </a:cubicBezTo>
                      <a:cubicBezTo>
                        <a:pt x="26" y="45"/>
                        <a:pt x="26" y="45"/>
                        <a:pt x="26" y="45"/>
                      </a:cubicBezTo>
                      <a:cubicBezTo>
                        <a:pt x="26" y="45"/>
                        <a:pt x="26" y="45"/>
                        <a:pt x="26" y="45"/>
                      </a:cubicBezTo>
                      <a:cubicBezTo>
                        <a:pt x="26" y="45"/>
                        <a:pt x="26" y="45"/>
                        <a:pt x="26" y="45"/>
                      </a:cubicBezTo>
                      <a:cubicBezTo>
                        <a:pt x="26" y="45"/>
                        <a:pt x="26" y="46"/>
                        <a:pt x="26" y="47"/>
                      </a:cubicBezTo>
                      <a:cubicBezTo>
                        <a:pt x="26" y="47"/>
                        <a:pt x="26" y="47"/>
                        <a:pt x="26" y="48"/>
                      </a:cubicBezTo>
                      <a:cubicBezTo>
                        <a:pt x="26" y="48"/>
                        <a:pt x="26" y="48"/>
                        <a:pt x="26" y="48"/>
                      </a:cubicBezTo>
                      <a:cubicBezTo>
                        <a:pt x="25" y="48"/>
                        <a:pt x="25" y="48"/>
                        <a:pt x="25" y="48"/>
                      </a:cubicBezTo>
                      <a:cubicBezTo>
                        <a:pt x="25" y="48"/>
                        <a:pt x="25" y="48"/>
                        <a:pt x="25" y="48"/>
                      </a:cubicBezTo>
                      <a:cubicBezTo>
                        <a:pt x="25" y="48"/>
                        <a:pt x="25" y="49"/>
                        <a:pt x="25" y="49"/>
                      </a:cubicBezTo>
                      <a:cubicBezTo>
                        <a:pt x="25" y="49"/>
                        <a:pt x="25" y="49"/>
                        <a:pt x="25" y="49"/>
                      </a:cubicBezTo>
                      <a:cubicBezTo>
                        <a:pt x="25" y="50"/>
                        <a:pt x="25" y="50"/>
                        <a:pt x="25" y="50"/>
                      </a:cubicBezTo>
                      <a:cubicBezTo>
                        <a:pt x="24" y="50"/>
                        <a:pt x="24" y="50"/>
                        <a:pt x="24" y="50"/>
                      </a:cubicBezTo>
                      <a:cubicBezTo>
                        <a:pt x="24" y="50"/>
                        <a:pt x="24" y="50"/>
                        <a:pt x="24" y="50"/>
                      </a:cubicBezTo>
                      <a:cubicBezTo>
                        <a:pt x="24" y="50"/>
                        <a:pt x="24" y="51"/>
                        <a:pt x="24" y="51"/>
                      </a:cubicBezTo>
                      <a:cubicBezTo>
                        <a:pt x="24" y="52"/>
                        <a:pt x="24" y="54"/>
                        <a:pt x="22" y="54"/>
                      </a:cubicBezTo>
                      <a:cubicBezTo>
                        <a:pt x="21" y="54"/>
                        <a:pt x="21" y="54"/>
                        <a:pt x="21" y="54"/>
                      </a:cubicBezTo>
                      <a:cubicBezTo>
                        <a:pt x="22" y="53"/>
                        <a:pt x="22" y="53"/>
                        <a:pt x="22" y="53"/>
                      </a:cubicBezTo>
                      <a:cubicBezTo>
                        <a:pt x="22" y="53"/>
                        <a:pt x="22" y="53"/>
                        <a:pt x="22" y="53"/>
                      </a:cubicBezTo>
                      <a:cubicBezTo>
                        <a:pt x="22" y="53"/>
                        <a:pt x="22" y="53"/>
                        <a:pt x="21" y="53"/>
                      </a:cubicBezTo>
                      <a:cubicBezTo>
                        <a:pt x="21" y="53"/>
                        <a:pt x="21" y="53"/>
                        <a:pt x="21" y="53"/>
                      </a:cubicBezTo>
                      <a:cubicBezTo>
                        <a:pt x="21" y="53"/>
                        <a:pt x="21" y="53"/>
                        <a:pt x="21" y="52"/>
                      </a:cubicBezTo>
                      <a:cubicBezTo>
                        <a:pt x="21" y="51"/>
                        <a:pt x="21" y="51"/>
                        <a:pt x="21" y="51"/>
                      </a:cubicBezTo>
                      <a:cubicBezTo>
                        <a:pt x="21" y="51"/>
                        <a:pt x="21" y="51"/>
                        <a:pt x="21" y="51"/>
                      </a:cubicBezTo>
                      <a:cubicBezTo>
                        <a:pt x="21" y="51"/>
                        <a:pt x="21" y="50"/>
                        <a:pt x="22" y="50"/>
                      </a:cubicBezTo>
                      <a:cubicBezTo>
                        <a:pt x="22" y="50"/>
                        <a:pt x="22" y="49"/>
                        <a:pt x="22" y="48"/>
                      </a:cubicBezTo>
                      <a:cubicBezTo>
                        <a:pt x="22" y="47"/>
                        <a:pt x="21" y="47"/>
                        <a:pt x="21" y="46"/>
                      </a:cubicBezTo>
                      <a:cubicBezTo>
                        <a:pt x="21" y="46"/>
                        <a:pt x="21" y="46"/>
                        <a:pt x="20" y="46"/>
                      </a:cubicBezTo>
                      <a:cubicBezTo>
                        <a:pt x="20" y="46"/>
                        <a:pt x="20" y="46"/>
                        <a:pt x="20" y="46"/>
                      </a:cubicBezTo>
                      <a:cubicBezTo>
                        <a:pt x="20" y="46"/>
                        <a:pt x="20" y="46"/>
                        <a:pt x="20" y="46"/>
                      </a:cubicBezTo>
                      <a:cubicBezTo>
                        <a:pt x="19" y="46"/>
                        <a:pt x="18" y="47"/>
                        <a:pt x="18" y="47"/>
                      </a:cubicBezTo>
                      <a:cubicBezTo>
                        <a:pt x="18" y="47"/>
                        <a:pt x="18" y="47"/>
                        <a:pt x="18" y="47"/>
                      </a:cubicBezTo>
                      <a:cubicBezTo>
                        <a:pt x="17" y="48"/>
                        <a:pt x="17" y="48"/>
                        <a:pt x="16" y="48"/>
                      </a:cubicBezTo>
                      <a:cubicBezTo>
                        <a:pt x="16" y="48"/>
                        <a:pt x="16" y="48"/>
                        <a:pt x="16" y="48"/>
                      </a:cubicBezTo>
                      <a:cubicBezTo>
                        <a:pt x="15" y="48"/>
                        <a:pt x="15" y="48"/>
                        <a:pt x="14" y="48"/>
                      </a:cubicBezTo>
                      <a:cubicBezTo>
                        <a:pt x="14" y="48"/>
                        <a:pt x="14" y="47"/>
                        <a:pt x="14" y="47"/>
                      </a:cubicBezTo>
                      <a:cubicBezTo>
                        <a:pt x="14" y="47"/>
                        <a:pt x="14" y="47"/>
                        <a:pt x="14" y="47"/>
                      </a:cubicBezTo>
                      <a:cubicBezTo>
                        <a:pt x="14" y="47"/>
                        <a:pt x="14" y="47"/>
                        <a:pt x="14" y="48"/>
                      </a:cubicBezTo>
                      <a:cubicBezTo>
                        <a:pt x="14" y="48"/>
                        <a:pt x="13" y="48"/>
                        <a:pt x="13" y="48"/>
                      </a:cubicBezTo>
                      <a:cubicBezTo>
                        <a:pt x="13" y="49"/>
                        <a:pt x="13" y="49"/>
                        <a:pt x="12" y="50"/>
                      </a:cubicBezTo>
                      <a:cubicBezTo>
                        <a:pt x="12" y="50"/>
                        <a:pt x="11" y="50"/>
                        <a:pt x="11" y="51"/>
                      </a:cubicBezTo>
                      <a:cubicBezTo>
                        <a:pt x="11" y="51"/>
                        <a:pt x="11" y="51"/>
                        <a:pt x="11" y="51"/>
                      </a:cubicBezTo>
                      <a:cubicBezTo>
                        <a:pt x="11" y="52"/>
                        <a:pt x="10" y="52"/>
                        <a:pt x="10" y="52"/>
                      </a:cubicBezTo>
                      <a:cubicBezTo>
                        <a:pt x="10" y="52"/>
                        <a:pt x="10" y="52"/>
                        <a:pt x="10" y="52"/>
                      </a:cubicBezTo>
                      <a:cubicBezTo>
                        <a:pt x="10" y="52"/>
                        <a:pt x="10" y="52"/>
                        <a:pt x="10" y="52"/>
                      </a:cubicBezTo>
                      <a:cubicBezTo>
                        <a:pt x="10" y="52"/>
                        <a:pt x="10" y="53"/>
                        <a:pt x="10" y="53"/>
                      </a:cubicBezTo>
                      <a:cubicBezTo>
                        <a:pt x="10" y="53"/>
                        <a:pt x="10" y="53"/>
                        <a:pt x="10" y="53"/>
                      </a:cubicBezTo>
                      <a:cubicBezTo>
                        <a:pt x="10" y="54"/>
                        <a:pt x="10" y="54"/>
                        <a:pt x="10" y="54"/>
                      </a:cubicBezTo>
                      <a:cubicBezTo>
                        <a:pt x="9" y="54"/>
                        <a:pt x="9" y="54"/>
                        <a:pt x="9" y="54"/>
                      </a:cubicBezTo>
                      <a:cubicBezTo>
                        <a:pt x="9" y="54"/>
                        <a:pt x="9" y="54"/>
                        <a:pt x="9" y="54"/>
                      </a:cubicBezTo>
                      <a:cubicBezTo>
                        <a:pt x="9" y="54"/>
                        <a:pt x="9" y="54"/>
                        <a:pt x="9" y="55"/>
                      </a:cubicBezTo>
                      <a:cubicBezTo>
                        <a:pt x="9" y="55"/>
                        <a:pt x="9" y="55"/>
                        <a:pt x="9" y="55"/>
                      </a:cubicBezTo>
                      <a:cubicBezTo>
                        <a:pt x="9" y="56"/>
                        <a:pt x="9" y="56"/>
                        <a:pt x="9" y="56"/>
                      </a:cubicBezTo>
                      <a:cubicBezTo>
                        <a:pt x="8" y="56"/>
                        <a:pt x="8" y="56"/>
                        <a:pt x="8" y="56"/>
                      </a:cubicBezTo>
                      <a:cubicBezTo>
                        <a:pt x="8" y="56"/>
                        <a:pt x="8" y="56"/>
                        <a:pt x="8" y="56"/>
                      </a:cubicBezTo>
                      <a:cubicBezTo>
                        <a:pt x="8" y="56"/>
                        <a:pt x="8" y="56"/>
                        <a:pt x="8" y="57"/>
                      </a:cubicBezTo>
                      <a:cubicBezTo>
                        <a:pt x="8" y="57"/>
                        <a:pt x="8" y="58"/>
                        <a:pt x="8" y="58"/>
                      </a:cubicBezTo>
                      <a:cubicBezTo>
                        <a:pt x="8" y="59"/>
                        <a:pt x="8" y="59"/>
                        <a:pt x="8" y="59"/>
                      </a:cubicBezTo>
                      <a:cubicBezTo>
                        <a:pt x="7" y="58"/>
                        <a:pt x="7" y="58"/>
                        <a:pt x="7" y="58"/>
                      </a:cubicBezTo>
                      <a:cubicBezTo>
                        <a:pt x="7" y="58"/>
                        <a:pt x="7" y="58"/>
                        <a:pt x="7" y="58"/>
                      </a:cubicBezTo>
                      <a:cubicBezTo>
                        <a:pt x="7" y="58"/>
                        <a:pt x="7" y="59"/>
                        <a:pt x="7" y="59"/>
                      </a:cubicBezTo>
                      <a:cubicBezTo>
                        <a:pt x="7" y="59"/>
                        <a:pt x="7" y="60"/>
                        <a:pt x="7" y="60"/>
                      </a:cubicBezTo>
                      <a:cubicBezTo>
                        <a:pt x="7" y="60"/>
                        <a:pt x="7" y="60"/>
                        <a:pt x="7" y="60"/>
                      </a:cubicBezTo>
                      <a:cubicBezTo>
                        <a:pt x="6" y="60"/>
                        <a:pt x="6" y="60"/>
                        <a:pt x="6" y="60"/>
                      </a:cubicBezTo>
                      <a:cubicBezTo>
                        <a:pt x="6" y="60"/>
                        <a:pt x="6" y="60"/>
                        <a:pt x="6" y="60"/>
                      </a:cubicBezTo>
                      <a:cubicBezTo>
                        <a:pt x="6" y="60"/>
                        <a:pt x="6" y="60"/>
                        <a:pt x="6" y="60"/>
                      </a:cubicBezTo>
                      <a:cubicBezTo>
                        <a:pt x="6" y="60"/>
                        <a:pt x="6" y="60"/>
                        <a:pt x="6" y="61"/>
                      </a:cubicBezTo>
                      <a:cubicBezTo>
                        <a:pt x="6" y="61"/>
                        <a:pt x="6" y="61"/>
                        <a:pt x="6" y="61"/>
                      </a:cubicBezTo>
                      <a:cubicBezTo>
                        <a:pt x="5" y="61"/>
                        <a:pt x="5" y="61"/>
                        <a:pt x="5" y="61"/>
                      </a:cubicBezTo>
                      <a:cubicBezTo>
                        <a:pt x="5" y="61"/>
                        <a:pt x="5" y="61"/>
                        <a:pt x="5" y="61"/>
                      </a:cubicBezTo>
                      <a:cubicBezTo>
                        <a:pt x="5" y="61"/>
                        <a:pt x="5" y="61"/>
                        <a:pt x="5" y="61"/>
                      </a:cubicBezTo>
                      <a:cubicBezTo>
                        <a:pt x="5" y="61"/>
                        <a:pt x="5" y="61"/>
                        <a:pt x="5" y="62"/>
                      </a:cubicBezTo>
                      <a:cubicBezTo>
                        <a:pt x="5" y="62"/>
                        <a:pt x="5" y="62"/>
                        <a:pt x="5" y="62"/>
                      </a:cubicBezTo>
                      <a:cubicBezTo>
                        <a:pt x="5" y="62"/>
                        <a:pt x="5" y="63"/>
                        <a:pt x="5" y="63"/>
                      </a:cubicBezTo>
                      <a:cubicBezTo>
                        <a:pt x="5" y="63"/>
                        <a:pt x="5" y="63"/>
                        <a:pt x="5" y="63"/>
                      </a:cubicBezTo>
                      <a:cubicBezTo>
                        <a:pt x="5" y="63"/>
                        <a:pt x="5" y="63"/>
                        <a:pt x="5" y="63"/>
                      </a:cubicBezTo>
                      <a:cubicBezTo>
                        <a:pt x="6" y="63"/>
                        <a:pt x="6" y="63"/>
                        <a:pt x="6" y="64"/>
                      </a:cubicBezTo>
                      <a:cubicBezTo>
                        <a:pt x="6" y="64"/>
                        <a:pt x="6" y="64"/>
                        <a:pt x="6" y="64"/>
                      </a:cubicBezTo>
                      <a:cubicBezTo>
                        <a:pt x="6" y="64"/>
                        <a:pt x="6" y="65"/>
                        <a:pt x="6" y="65"/>
                      </a:cubicBezTo>
                      <a:cubicBezTo>
                        <a:pt x="6" y="65"/>
                        <a:pt x="6" y="65"/>
                        <a:pt x="6" y="65"/>
                      </a:cubicBezTo>
                      <a:cubicBezTo>
                        <a:pt x="7" y="65"/>
                        <a:pt x="7" y="65"/>
                        <a:pt x="8" y="64"/>
                      </a:cubicBezTo>
                      <a:cubicBezTo>
                        <a:pt x="8" y="64"/>
                        <a:pt x="8" y="64"/>
                        <a:pt x="8" y="64"/>
                      </a:cubicBezTo>
                      <a:cubicBezTo>
                        <a:pt x="8" y="64"/>
                        <a:pt x="8" y="64"/>
                        <a:pt x="8" y="64"/>
                      </a:cubicBezTo>
                      <a:cubicBezTo>
                        <a:pt x="8" y="63"/>
                        <a:pt x="9" y="63"/>
                        <a:pt x="9" y="63"/>
                      </a:cubicBezTo>
                      <a:cubicBezTo>
                        <a:pt x="9" y="63"/>
                        <a:pt x="9" y="63"/>
                        <a:pt x="9" y="63"/>
                      </a:cubicBezTo>
                      <a:cubicBezTo>
                        <a:pt x="9" y="63"/>
                        <a:pt x="9" y="63"/>
                        <a:pt x="9" y="63"/>
                      </a:cubicBezTo>
                      <a:cubicBezTo>
                        <a:pt x="9" y="63"/>
                        <a:pt x="9" y="63"/>
                        <a:pt x="9" y="63"/>
                      </a:cubicBezTo>
                      <a:cubicBezTo>
                        <a:pt x="9" y="63"/>
                        <a:pt x="9" y="63"/>
                        <a:pt x="9" y="63"/>
                      </a:cubicBezTo>
                      <a:cubicBezTo>
                        <a:pt x="9" y="63"/>
                        <a:pt x="9" y="63"/>
                        <a:pt x="10" y="62"/>
                      </a:cubicBezTo>
                      <a:cubicBezTo>
                        <a:pt x="10" y="62"/>
                        <a:pt x="10" y="62"/>
                        <a:pt x="10" y="62"/>
                      </a:cubicBezTo>
                      <a:cubicBezTo>
                        <a:pt x="10" y="62"/>
                        <a:pt x="10" y="62"/>
                        <a:pt x="10" y="62"/>
                      </a:cubicBezTo>
                      <a:cubicBezTo>
                        <a:pt x="10" y="62"/>
                        <a:pt x="10" y="62"/>
                        <a:pt x="10" y="62"/>
                      </a:cubicBezTo>
                      <a:cubicBezTo>
                        <a:pt x="10" y="62"/>
                        <a:pt x="10" y="62"/>
                        <a:pt x="10" y="62"/>
                      </a:cubicBezTo>
                      <a:cubicBezTo>
                        <a:pt x="10" y="62"/>
                        <a:pt x="10" y="62"/>
                        <a:pt x="10" y="62"/>
                      </a:cubicBezTo>
                      <a:cubicBezTo>
                        <a:pt x="11" y="61"/>
                        <a:pt x="11" y="60"/>
                        <a:pt x="12" y="60"/>
                      </a:cubicBezTo>
                      <a:cubicBezTo>
                        <a:pt x="12" y="60"/>
                        <a:pt x="12" y="60"/>
                        <a:pt x="13" y="60"/>
                      </a:cubicBezTo>
                      <a:cubicBezTo>
                        <a:pt x="13" y="60"/>
                        <a:pt x="13" y="60"/>
                        <a:pt x="14" y="60"/>
                      </a:cubicBezTo>
                      <a:cubicBezTo>
                        <a:pt x="14" y="60"/>
                        <a:pt x="14" y="60"/>
                        <a:pt x="14" y="60"/>
                      </a:cubicBezTo>
                      <a:cubicBezTo>
                        <a:pt x="14" y="61"/>
                        <a:pt x="14" y="61"/>
                        <a:pt x="14" y="61"/>
                      </a:cubicBezTo>
                      <a:cubicBezTo>
                        <a:pt x="14" y="61"/>
                        <a:pt x="14" y="61"/>
                        <a:pt x="14" y="61"/>
                      </a:cubicBezTo>
                      <a:cubicBezTo>
                        <a:pt x="14" y="62"/>
                        <a:pt x="14" y="62"/>
                        <a:pt x="14" y="63"/>
                      </a:cubicBezTo>
                      <a:cubicBezTo>
                        <a:pt x="14" y="65"/>
                        <a:pt x="13" y="65"/>
                        <a:pt x="12" y="65"/>
                      </a:cubicBezTo>
                      <a:cubicBezTo>
                        <a:pt x="12" y="65"/>
                        <a:pt x="12" y="65"/>
                        <a:pt x="12" y="65"/>
                      </a:cubicBezTo>
                      <a:cubicBezTo>
                        <a:pt x="12" y="65"/>
                        <a:pt x="12" y="65"/>
                        <a:pt x="12" y="65"/>
                      </a:cubicBezTo>
                      <a:cubicBezTo>
                        <a:pt x="12" y="65"/>
                        <a:pt x="12" y="65"/>
                        <a:pt x="12" y="65"/>
                      </a:cubicBezTo>
                      <a:cubicBezTo>
                        <a:pt x="12" y="65"/>
                        <a:pt x="12" y="65"/>
                        <a:pt x="12" y="65"/>
                      </a:cubicBezTo>
                      <a:cubicBezTo>
                        <a:pt x="12" y="65"/>
                        <a:pt x="12" y="66"/>
                        <a:pt x="12" y="66"/>
                      </a:cubicBezTo>
                      <a:cubicBezTo>
                        <a:pt x="12" y="67"/>
                        <a:pt x="12" y="67"/>
                        <a:pt x="12" y="67"/>
                      </a:cubicBezTo>
                      <a:cubicBezTo>
                        <a:pt x="12" y="68"/>
                        <a:pt x="12" y="68"/>
                        <a:pt x="12" y="68"/>
                      </a:cubicBezTo>
                      <a:cubicBezTo>
                        <a:pt x="11" y="68"/>
                        <a:pt x="11" y="68"/>
                        <a:pt x="11" y="68"/>
                      </a:cubicBezTo>
                      <a:cubicBezTo>
                        <a:pt x="11" y="68"/>
                        <a:pt x="11" y="68"/>
                        <a:pt x="11" y="68"/>
                      </a:cubicBezTo>
                      <a:cubicBezTo>
                        <a:pt x="11" y="68"/>
                        <a:pt x="11" y="68"/>
                        <a:pt x="11" y="69"/>
                      </a:cubicBezTo>
                      <a:cubicBezTo>
                        <a:pt x="11" y="69"/>
                        <a:pt x="11" y="69"/>
                        <a:pt x="11" y="69"/>
                      </a:cubicBezTo>
                      <a:cubicBezTo>
                        <a:pt x="11" y="69"/>
                        <a:pt x="11" y="69"/>
                        <a:pt x="12" y="69"/>
                      </a:cubicBezTo>
                      <a:cubicBezTo>
                        <a:pt x="12" y="69"/>
                        <a:pt x="12" y="69"/>
                        <a:pt x="12" y="69"/>
                      </a:cubicBezTo>
                      <a:cubicBezTo>
                        <a:pt x="12" y="69"/>
                        <a:pt x="12" y="69"/>
                        <a:pt x="13" y="69"/>
                      </a:cubicBezTo>
                      <a:cubicBezTo>
                        <a:pt x="13" y="69"/>
                        <a:pt x="13" y="69"/>
                        <a:pt x="13" y="69"/>
                      </a:cubicBezTo>
                      <a:cubicBezTo>
                        <a:pt x="13" y="69"/>
                        <a:pt x="13" y="69"/>
                        <a:pt x="13" y="69"/>
                      </a:cubicBezTo>
                      <a:cubicBezTo>
                        <a:pt x="13" y="69"/>
                        <a:pt x="13" y="69"/>
                        <a:pt x="13" y="69"/>
                      </a:cubicBezTo>
                      <a:cubicBezTo>
                        <a:pt x="14" y="69"/>
                        <a:pt x="14" y="70"/>
                        <a:pt x="14" y="70"/>
                      </a:cubicBezTo>
                      <a:cubicBezTo>
                        <a:pt x="15" y="70"/>
                        <a:pt x="14" y="71"/>
                        <a:pt x="14" y="71"/>
                      </a:cubicBezTo>
                      <a:cubicBezTo>
                        <a:pt x="14" y="72"/>
                        <a:pt x="14" y="72"/>
                        <a:pt x="15" y="72"/>
                      </a:cubicBezTo>
                      <a:cubicBezTo>
                        <a:pt x="15" y="73"/>
                        <a:pt x="15" y="73"/>
                        <a:pt x="15" y="73"/>
                      </a:cubicBezTo>
                      <a:cubicBezTo>
                        <a:pt x="15" y="73"/>
                        <a:pt x="15" y="73"/>
                        <a:pt x="15" y="73"/>
                      </a:cubicBezTo>
                      <a:cubicBezTo>
                        <a:pt x="15" y="73"/>
                        <a:pt x="15" y="73"/>
                        <a:pt x="15" y="73"/>
                      </a:cubicBezTo>
                      <a:cubicBezTo>
                        <a:pt x="15" y="74"/>
                        <a:pt x="16" y="75"/>
                        <a:pt x="15" y="75"/>
                      </a:cubicBezTo>
                      <a:cubicBezTo>
                        <a:pt x="15" y="76"/>
                        <a:pt x="14" y="76"/>
                        <a:pt x="13" y="76"/>
                      </a:cubicBezTo>
                      <a:cubicBezTo>
                        <a:pt x="13" y="76"/>
                        <a:pt x="13" y="77"/>
                        <a:pt x="13" y="77"/>
                      </a:cubicBezTo>
                      <a:cubicBezTo>
                        <a:pt x="13" y="77"/>
                        <a:pt x="13" y="77"/>
                        <a:pt x="13" y="77"/>
                      </a:cubicBezTo>
                      <a:cubicBezTo>
                        <a:pt x="13" y="77"/>
                        <a:pt x="13" y="77"/>
                        <a:pt x="13" y="77"/>
                      </a:cubicBezTo>
                      <a:cubicBezTo>
                        <a:pt x="13" y="78"/>
                        <a:pt x="13" y="78"/>
                        <a:pt x="13" y="78"/>
                      </a:cubicBezTo>
                      <a:cubicBezTo>
                        <a:pt x="13" y="78"/>
                        <a:pt x="13" y="78"/>
                        <a:pt x="13" y="78"/>
                      </a:cubicBezTo>
                      <a:cubicBezTo>
                        <a:pt x="13" y="79"/>
                        <a:pt x="14" y="79"/>
                        <a:pt x="14" y="79"/>
                      </a:cubicBezTo>
                      <a:cubicBezTo>
                        <a:pt x="14" y="79"/>
                        <a:pt x="14" y="79"/>
                        <a:pt x="14" y="79"/>
                      </a:cubicBezTo>
                      <a:cubicBezTo>
                        <a:pt x="14" y="79"/>
                        <a:pt x="14" y="80"/>
                        <a:pt x="14" y="80"/>
                      </a:cubicBezTo>
                      <a:cubicBezTo>
                        <a:pt x="14" y="80"/>
                        <a:pt x="15" y="80"/>
                        <a:pt x="15" y="80"/>
                      </a:cubicBezTo>
                      <a:cubicBezTo>
                        <a:pt x="15" y="80"/>
                        <a:pt x="15" y="80"/>
                        <a:pt x="15" y="80"/>
                      </a:cubicBezTo>
                      <a:cubicBezTo>
                        <a:pt x="15" y="80"/>
                        <a:pt x="15" y="80"/>
                        <a:pt x="15" y="80"/>
                      </a:cubicBezTo>
                      <a:cubicBezTo>
                        <a:pt x="15" y="80"/>
                        <a:pt x="15" y="80"/>
                        <a:pt x="15" y="81"/>
                      </a:cubicBezTo>
                      <a:cubicBezTo>
                        <a:pt x="15" y="80"/>
                        <a:pt x="16" y="80"/>
                        <a:pt x="17" y="80"/>
                      </a:cubicBezTo>
                      <a:cubicBezTo>
                        <a:pt x="17" y="80"/>
                        <a:pt x="17" y="80"/>
                        <a:pt x="17" y="80"/>
                      </a:cubicBezTo>
                      <a:cubicBezTo>
                        <a:pt x="17" y="80"/>
                        <a:pt x="17" y="80"/>
                        <a:pt x="18" y="80"/>
                      </a:cubicBezTo>
                      <a:cubicBezTo>
                        <a:pt x="18" y="80"/>
                        <a:pt x="19" y="80"/>
                        <a:pt x="19" y="81"/>
                      </a:cubicBezTo>
                      <a:cubicBezTo>
                        <a:pt x="19" y="81"/>
                        <a:pt x="19" y="81"/>
                        <a:pt x="19" y="81"/>
                      </a:cubicBezTo>
                      <a:cubicBezTo>
                        <a:pt x="19" y="81"/>
                        <a:pt x="19" y="81"/>
                        <a:pt x="19" y="81"/>
                      </a:cubicBezTo>
                      <a:cubicBezTo>
                        <a:pt x="19" y="81"/>
                        <a:pt x="19" y="81"/>
                        <a:pt x="19" y="81"/>
                      </a:cubicBezTo>
                      <a:cubicBezTo>
                        <a:pt x="20" y="82"/>
                        <a:pt x="20" y="82"/>
                        <a:pt x="20" y="82"/>
                      </a:cubicBezTo>
                      <a:cubicBezTo>
                        <a:pt x="20" y="82"/>
                        <a:pt x="20" y="82"/>
                        <a:pt x="20" y="82"/>
                      </a:cubicBezTo>
                      <a:cubicBezTo>
                        <a:pt x="20" y="82"/>
                        <a:pt x="20" y="82"/>
                        <a:pt x="20" y="82"/>
                      </a:cubicBezTo>
                      <a:cubicBezTo>
                        <a:pt x="20" y="82"/>
                        <a:pt x="20" y="82"/>
                        <a:pt x="21" y="82"/>
                      </a:cubicBezTo>
                      <a:cubicBezTo>
                        <a:pt x="21" y="82"/>
                        <a:pt x="21" y="82"/>
                        <a:pt x="21" y="82"/>
                      </a:cubicBezTo>
                      <a:cubicBezTo>
                        <a:pt x="21" y="82"/>
                        <a:pt x="21" y="82"/>
                        <a:pt x="21" y="82"/>
                      </a:cubicBezTo>
                      <a:cubicBezTo>
                        <a:pt x="22" y="82"/>
                        <a:pt x="22" y="82"/>
                        <a:pt x="22" y="82"/>
                      </a:cubicBezTo>
                      <a:cubicBezTo>
                        <a:pt x="22" y="82"/>
                        <a:pt x="22" y="82"/>
                        <a:pt x="22" y="82"/>
                      </a:cubicBezTo>
                      <a:cubicBezTo>
                        <a:pt x="22" y="81"/>
                        <a:pt x="22" y="81"/>
                        <a:pt x="22" y="81"/>
                      </a:cubicBezTo>
                      <a:cubicBezTo>
                        <a:pt x="22" y="81"/>
                        <a:pt x="22" y="81"/>
                        <a:pt x="22" y="81"/>
                      </a:cubicBezTo>
                      <a:cubicBezTo>
                        <a:pt x="22" y="81"/>
                        <a:pt x="21" y="80"/>
                        <a:pt x="21" y="80"/>
                      </a:cubicBezTo>
                      <a:cubicBezTo>
                        <a:pt x="21" y="80"/>
                        <a:pt x="21" y="80"/>
                        <a:pt x="21" y="79"/>
                      </a:cubicBezTo>
                      <a:cubicBezTo>
                        <a:pt x="21" y="79"/>
                        <a:pt x="21" y="79"/>
                        <a:pt x="21" y="79"/>
                      </a:cubicBezTo>
                      <a:cubicBezTo>
                        <a:pt x="21" y="79"/>
                        <a:pt x="21" y="79"/>
                        <a:pt x="21" y="79"/>
                      </a:cubicBezTo>
                      <a:cubicBezTo>
                        <a:pt x="22" y="79"/>
                        <a:pt x="22" y="79"/>
                        <a:pt x="22" y="79"/>
                      </a:cubicBezTo>
                      <a:cubicBezTo>
                        <a:pt x="22" y="79"/>
                        <a:pt x="22" y="79"/>
                        <a:pt x="22" y="79"/>
                      </a:cubicBezTo>
                      <a:cubicBezTo>
                        <a:pt x="23" y="79"/>
                        <a:pt x="23" y="79"/>
                        <a:pt x="23" y="78"/>
                      </a:cubicBezTo>
                      <a:cubicBezTo>
                        <a:pt x="24" y="78"/>
                        <a:pt x="24" y="78"/>
                        <a:pt x="24" y="78"/>
                      </a:cubicBezTo>
                      <a:cubicBezTo>
                        <a:pt x="25" y="78"/>
                        <a:pt x="25" y="78"/>
                        <a:pt x="25" y="78"/>
                      </a:cubicBezTo>
                      <a:cubicBezTo>
                        <a:pt x="25" y="78"/>
                        <a:pt x="25" y="78"/>
                        <a:pt x="25" y="78"/>
                      </a:cubicBezTo>
                      <a:cubicBezTo>
                        <a:pt x="25" y="78"/>
                        <a:pt x="25" y="78"/>
                        <a:pt x="25" y="78"/>
                      </a:cubicBezTo>
                      <a:cubicBezTo>
                        <a:pt x="25" y="78"/>
                        <a:pt x="25" y="78"/>
                        <a:pt x="25" y="77"/>
                      </a:cubicBezTo>
                      <a:cubicBezTo>
                        <a:pt x="25" y="77"/>
                        <a:pt x="25" y="77"/>
                        <a:pt x="25" y="77"/>
                      </a:cubicBezTo>
                      <a:cubicBezTo>
                        <a:pt x="26" y="77"/>
                        <a:pt x="26" y="77"/>
                        <a:pt x="26" y="77"/>
                      </a:cubicBezTo>
                      <a:cubicBezTo>
                        <a:pt x="27" y="77"/>
                        <a:pt x="28" y="77"/>
                        <a:pt x="28" y="77"/>
                      </a:cubicBezTo>
                      <a:cubicBezTo>
                        <a:pt x="28" y="77"/>
                        <a:pt x="28" y="77"/>
                        <a:pt x="28" y="77"/>
                      </a:cubicBezTo>
                      <a:cubicBezTo>
                        <a:pt x="28" y="77"/>
                        <a:pt x="28" y="77"/>
                        <a:pt x="29" y="77"/>
                      </a:cubicBezTo>
                      <a:cubicBezTo>
                        <a:pt x="29" y="77"/>
                        <a:pt x="29" y="77"/>
                        <a:pt x="29" y="77"/>
                      </a:cubicBezTo>
                      <a:cubicBezTo>
                        <a:pt x="29" y="77"/>
                        <a:pt x="29" y="77"/>
                        <a:pt x="29" y="77"/>
                      </a:cubicBezTo>
                      <a:cubicBezTo>
                        <a:pt x="30" y="77"/>
                        <a:pt x="30" y="77"/>
                        <a:pt x="30" y="77"/>
                      </a:cubicBezTo>
                      <a:cubicBezTo>
                        <a:pt x="30" y="77"/>
                        <a:pt x="31" y="77"/>
                        <a:pt x="31" y="77"/>
                      </a:cubicBezTo>
                      <a:cubicBezTo>
                        <a:pt x="32" y="77"/>
                        <a:pt x="32" y="78"/>
                        <a:pt x="33" y="78"/>
                      </a:cubicBezTo>
                      <a:cubicBezTo>
                        <a:pt x="33" y="78"/>
                        <a:pt x="33" y="78"/>
                        <a:pt x="34" y="79"/>
                      </a:cubicBezTo>
                      <a:cubicBezTo>
                        <a:pt x="34" y="79"/>
                        <a:pt x="35" y="79"/>
                        <a:pt x="35" y="79"/>
                      </a:cubicBezTo>
                      <a:cubicBezTo>
                        <a:pt x="36" y="79"/>
                        <a:pt x="36" y="79"/>
                        <a:pt x="37" y="79"/>
                      </a:cubicBezTo>
                      <a:cubicBezTo>
                        <a:pt x="38" y="78"/>
                        <a:pt x="38" y="78"/>
                        <a:pt x="38" y="78"/>
                      </a:cubicBezTo>
                      <a:cubicBezTo>
                        <a:pt x="38" y="79"/>
                        <a:pt x="38" y="79"/>
                        <a:pt x="38" y="79"/>
                      </a:cubicBezTo>
                      <a:cubicBezTo>
                        <a:pt x="38" y="80"/>
                        <a:pt x="38" y="80"/>
                        <a:pt x="39" y="80"/>
                      </a:cubicBezTo>
                      <a:cubicBezTo>
                        <a:pt x="39" y="80"/>
                        <a:pt x="39" y="81"/>
                        <a:pt x="39" y="81"/>
                      </a:cubicBezTo>
                      <a:cubicBezTo>
                        <a:pt x="39" y="81"/>
                        <a:pt x="39" y="81"/>
                        <a:pt x="39" y="80"/>
                      </a:cubicBezTo>
                      <a:cubicBezTo>
                        <a:pt x="39" y="80"/>
                        <a:pt x="39" y="80"/>
                        <a:pt x="39" y="80"/>
                      </a:cubicBezTo>
                      <a:cubicBezTo>
                        <a:pt x="39" y="80"/>
                        <a:pt x="39" y="80"/>
                        <a:pt x="39" y="80"/>
                      </a:cubicBezTo>
                      <a:cubicBezTo>
                        <a:pt x="39" y="80"/>
                        <a:pt x="40" y="79"/>
                        <a:pt x="40" y="79"/>
                      </a:cubicBezTo>
                      <a:cubicBezTo>
                        <a:pt x="42" y="79"/>
                        <a:pt x="42" y="79"/>
                        <a:pt x="42" y="79"/>
                      </a:cubicBezTo>
                      <a:cubicBezTo>
                        <a:pt x="41" y="80"/>
                        <a:pt x="41" y="80"/>
                        <a:pt x="41" y="80"/>
                      </a:cubicBezTo>
                      <a:cubicBezTo>
                        <a:pt x="41" y="80"/>
                        <a:pt x="41" y="80"/>
                        <a:pt x="41" y="80"/>
                      </a:cubicBezTo>
                      <a:cubicBezTo>
                        <a:pt x="41" y="80"/>
                        <a:pt x="41" y="80"/>
                        <a:pt x="41" y="80"/>
                      </a:cubicBezTo>
                      <a:cubicBezTo>
                        <a:pt x="41" y="80"/>
                        <a:pt x="42" y="80"/>
                        <a:pt x="42" y="80"/>
                      </a:cubicBezTo>
                      <a:cubicBezTo>
                        <a:pt x="43" y="81"/>
                        <a:pt x="43" y="81"/>
                        <a:pt x="43" y="81"/>
                      </a:cubicBezTo>
                      <a:cubicBezTo>
                        <a:pt x="42" y="81"/>
                        <a:pt x="42" y="81"/>
                        <a:pt x="42" y="81"/>
                      </a:cubicBezTo>
                      <a:cubicBezTo>
                        <a:pt x="42" y="82"/>
                        <a:pt x="42" y="82"/>
                        <a:pt x="42" y="82"/>
                      </a:cubicBezTo>
                      <a:cubicBezTo>
                        <a:pt x="42" y="82"/>
                        <a:pt x="42" y="82"/>
                        <a:pt x="42" y="82"/>
                      </a:cubicBezTo>
                      <a:cubicBezTo>
                        <a:pt x="43" y="82"/>
                        <a:pt x="43" y="82"/>
                        <a:pt x="43" y="82"/>
                      </a:cubicBezTo>
                      <a:cubicBezTo>
                        <a:pt x="44" y="82"/>
                        <a:pt x="44" y="82"/>
                        <a:pt x="44" y="82"/>
                      </a:cubicBezTo>
                      <a:cubicBezTo>
                        <a:pt x="45" y="82"/>
                        <a:pt x="45" y="82"/>
                        <a:pt x="46" y="83"/>
                      </a:cubicBezTo>
                      <a:cubicBezTo>
                        <a:pt x="46" y="83"/>
                        <a:pt x="46" y="84"/>
                        <a:pt x="46" y="84"/>
                      </a:cubicBezTo>
                      <a:cubicBezTo>
                        <a:pt x="46" y="84"/>
                        <a:pt x="46" y="84"/>
                        <a:pt x="46" y="84"/>
                      </a:cubicBezTo>
                      <a:cubicBezTo>
                        <a:pt x="46" y="84"/>
                        <a:pt x="46" y="84"/>
                        <a:pt x="46" y="84"/>
                      </a:cubicBezTo>
                      <a:cubicBezTo>
                        <a:pt x="47" y="84"/>
                        <a:pt x="47" y="85"/>
                        <a:pt x="47" y="85"/>
                      </a:cubicBezTo>
                      <a:cubicBezTo>
                        <a:pt x="47" y="85"/>
                        <a:pt x="47" y="85"/>
                        <a:pt x="47" y="85"/>
                      </a:cubicBezTo>
                      <a:cubicBezTo>
                        <a:pt x="47" y="86"/>
                        <a:pt x="48" y="86"/>
                        <a:pt x="48" y="86"/>
                      </a:cubicBezTo>
                      <a:cubicBezTo>
                        <a:pt x="48" y="86"/>
                        <a:pt x="49" y="86"/>
                        <a:pt x="49" y="86"/>
                      </a:cubicBezTo>
                      <a:cubicBezTo>
                        <a:pt x="49" y="86"/>
                        <a:pt x="50" y="86"/>
                        <a:pt x="50" y="86"/>
                      </a:cubicBezTo>
                      <a:cubicBezTo>
                        <a:pt x="51" y="86"/>
                        <a:pt x="51" y="86"/>
                        <a:pt x="51" y="86"/>
                      </a:cubicBezTo>
                      <a:cubicBezTo>
                        <a:pt x="51" y="87"/>
                        <a:pt x="51" y="87"/>
                        <a:pt x="51" y="87"/>
                      </a:cubicBezTo>
                      <a:cubicBezTo>
                        <a:pt x="51" y="87"/>
                        <a:pt x="51" y="87"/>
                        <a:pt x="52" y="87"/>
                      </a:cubicBezTo>
                      <a:cubicBezTo>
                        <a:pt x="53" y="87"/>
                        <a:pt x="53" y="87"/>
                        <a:pt x="53" y="87"/>
                      </a:cubicBezTo>
                      <a:cubicBezTo>
                        <a:pt x="53" y="87"/>
                        <a:pt x="54" y="87"/>
                        <a:pt x="54" y="88"/>
                      </a:cubicBezTo>
                      <a:cubicBezTo>
                        <a:pt x="54" y="88"/>
                        <a:pt x="54" y="88"/>
                        <a:pt x="54" y="88"/>
                      </a:cubicBezTo>
                      <a:cubicBezTo>
                        <a:pt x="55" y="88"/>
                        <a:pt x="55" y="88"/>
                        <a:pt x="55" y="89"/>
                      </a:cubicBezTo>
                      <a:cubicBezTo>
                        <a:pt x="55" y="89"/>
                        <a:pt x="55" y="89"/>
                        <a:pt x="55" y="89"/>
                      </a:cubicBezTo>
                      <a:cubicBezTo>
                        <a:pt x="56" y="89"/>
                        <a:pt x="56" y="90"/>
                        <a:pt x="57" y="90"/>
                      </a:cubicBezTo>
                      <a:cubicBezTo>
                        <a:pt x="57" y="90"/>
                        <a:pt x="57" y="91"/>
                        <a:pt x="57" y="91"/>
                      </a:cubicBezTo>
                      <a:cubicBezTo>
                        <a:pt x="57" y="91"/>
                        <a:pt x="57" y="91"/>
                        <a:pt x="57" y="91"/>
                      </a:cubicBezTo>
                      <a:cubicBezTo>
                        <a:pt x="57" y="91"/>
                        <a:pt x="57" y="91"/>
                        <a:pt x="57" y="91"/>
                      </a:cubicBezTo>
                      <a:cubicBezTo>
                        <a:pt x="57" y="91"/>
                        <a:pt x="57" y="91"/>
                        <a:pt x="57" y="92"/>
                      </a:cubicBezTo>
                      <a:cubicBezTo>
                        <a:pt x="57" y="92"/>
                        <a:pt x="57" y="92"/>
                        <a:pt x="57" y="92"/>
                      </a:cubicBezTo>
                      <a:cubicBezTo>
                        <a:pt x="58" y="92"/>
                        <a:pt x="58" y="92"/>
                        <a:pt x="59" y="93"/>
                      </a:cubicBezTo>
                      <a:cubicBezTo>
                        <a:pt x="59" y="93"/>
                        <a:pt x="59" y="93"/>
                        <a:pt x="59" y="93"/>
                      </a:cubicBezTo>
                      <a:cubicBezTo>
                        <a:pt x="59" y="93"/>
                        <a:pt x="59" y="93"/>
                        <a:pt x="59" y="93"/>
                      </a:cubicBezTo>
                      <a:cubicBezTo>
                        <a:pt x="59" y="93"/>
                        <a:pt x="59" y="93"/>
                        <a:pt x="59" y="93"/>
                      </a:cubicBezTo>
                      <a:cubicBezTo>
                        <a:pt x="59" y="93"/>
                        <a:pt x="59" y="93"/>
                        <a:pt x="59" y="93"/>
                      </a:cubicBezTo>
                      <a:cubicBezTo>
                        <a:pt x="60" y="93"/>
                        <a:pt x="60" y="93"/>
                        <a:pt x="60" y="93"/>
                      </a:cubicBezTo>
                      <a:cubicBezTo>
                        <a:pt x="60" y="94"/>
                        <a:pt x="60" y="94"/>
                        <a:pt x="60" y="94"/>
                      </a:cubicBezTo>
                      <a:cubicBezTo>
                        <a:pt x="60" y="94"/>
                        <a:pt x="60" y="94"/>
                        <a:pt x="60" y="94"/>
                      </a:cubicBezTo>
                      <a:cubicBezTo>
                        <a:pt x="61" y="94"/>
                        <a:pt x="62" y="95"/>
                        <a:pt x="62" y="95"/>
                      </a:cubicBezTo>
                      <a:cubicBezTo>
                        <a:pt x="63" y="96"/>
                        <a:pt x="63" y="96"/>
                        <a:pt x="63" y="97"/>
                      </a:cubicBezTo>
                      <a:cubicBezTo>
                        <a:pt x="63" y="97"/>
                        <a:pt x="63" y="97"/>
                        <a:pt x="63" y="98"/>
                      </a:cubicBezTo>
                      <a:cubicBezTo>
                        <a:pt x="63" y="98"/>
                        <a:pt x="63" y="98"/>
                        <a:pt x="63" y="98"/>
                      </a:cubicBezTo>
                      <a:cubicBezTo>
                        <a:pt x="63" y="98"/>
                        <a:pt x="62" y="98"/>
                        <a:pt x="62" y="98"/>
                      </a:cubicBezTo>
                      <a:cubicBezTo>
                        <a:pt x="62" y="98"/>
                        <a:pt x="62" y="98"/>
                        <a:pt x="62" y="98"/>
                      </a:cubicBezTo>
                      <a:cubicBezTo>
                        <a:pt x="60" y="98"/>
                        <a:pt x="60" y="98"/>
                        <a:pt x="60" y="98"/>
                      </a:cubicBezTo>
                      <a:cubicBezTo>
                        <a:pt x="60" y="98"/>
                        <a:pt x="60" y="99"/>
                        <a:pt x="60" y="99"/>
                      </a:cubicBezTo>
                      <a:cubicBezTo>
                        <a:pt x="60" y="99"/>
                        <a:pt x="59" y="99"/>
                        <a:pt x="59" y="99"/>
                      </a:cubicBezTo>
                      <a:cubicBezTo>
                        <a:pt x="58" y="99"/>
                        <a:pt x="58" y="99"/>
                        <a:pt x="58" y="99"/>
                      </a:cubicBezTo>
                      <a:cubicBezTo>
                        <a:pt x="58" y="99"/>
                        <a:pt x="58" y="99"/>
                        <a:pt x="58" y="99"/>
                      </a:cubicBezTo>
                      <a:cubicBezTo>
                        <a:pt x="58" y="99"/>
                        <a:pt x="58" y="99"/>
                        <a:pt x="58" y="99"/>
                      </a:cubicBezTo>
                      <a:cubicBezTo>
                        <a:pt x="58" y="99"/>
                        <a:pt x="58" y="99"/>
                        <a:pt x="58" y="100"/>
                      </a:cubicBezTo>
                      <a:cubicBezTo>
                        <a:pt x="58" y="100"/>
                        <a:pt x="58" y="100"/>
                        <a:pt x="59" y="100"/>
                      </a:cubicBezTo>
                      <a:cubicBezTo>
                        <a:pt x="59" y="100"/>
                        <a:pt x="59" y="100"/>
                        <a:pt x="59" y="100"/>
                      </a:cubicBezTo>
                      <a:cubicBezTo>
                        <a:pt x="60" y="100"/>
                        <a:pt x="60" y="100"/>
                        <a:pt x="60" y="100"/>
                      </a:cubicBezTo>
                      <a:cubicBezTo>
                        <a:pt x="60" y="100"/>
                        <a:pt x="60" y="100"/>
                        <a:pt x="60" y="100"/>
                      </a:cubicBezTo>
                      <a:cubicBezTo>
                        <a:pt x="61" y="100"/>
                        <a:pt x="61" y="100"/>
                        <a:pt x="61" y="100"/>
                      </a:cubicBezTo>
                      <a:cubicBezTo>
                        <a:pt x="62" y="100"/>
                        <a:pt x="62" y="100"/>
                        <a:pt x="62" y="100"/>
                      </a:cubicBezTo>
                      <a:cubicBezTo>
                        <a:pt x="65" y="100"/>
                        <a:pt x="65" y="100"/>
                        <a:pt x="65" y="100"/>
                      </a:cubicBezTo>
                      <a:cubicBezTo>
                        <a:pt x="65" y="100"/>
                        <a:pt x="66" y="100"/>
                        <a:pt x="66" y="100"/>
                      </a:cubicBezTo>
                      <a:cubicBezTo>
                        <a:pt x="66" y="100"/>
                        <a:pt x="66" y="100"/>
                        <a:pt x="66" y="100"/>
                      </a:cubicBezTo>
                      <a:cubicBezTo>
                        <a:pt x="66" y="100"/>
                        <a:pt x="67" y="100"/>
                        <a:pt x="67" y="101"/>
                      </a:cubicBezTo>
                      <a:cubicBezTo>
                        <a:pt x="67" y="101"/>
                        <a:pt x="67" y="101"/>
                        <a:pt x="67" y="101"/>
                      </a:cubicBezTo>
                      <a:cubicBezTo>
                        <a:pt x="67" y="101"/>
                        <a:pt x="67" y="101"/>
                        <a:pt x="67" y="101"/>
                      </a:cubicBezTo>
                      <a:cubicBezTo>
                        <a:pt x="67" y="101"/>
                        <a:pt x="67" y="101"/>
                        <a:pt x="67" y="101"/>
                      </a:cubicBezTo>
                      <a:cubicBezTo>
                        <a:pt x="67" y="101"/>
                        <a:pt x="67" y="101"/>
                        <a:pt x="67" y="101"/>
                      </a:cubicBezTo>
                      <a:cubicBezTo>
                        <a:pt x="67" y="102"/>
                        <a:pt x="68" y="102"/>
                        <a:pt x="68" y="102"/>
                      </a:cubicBezTo>
                      <a:cubicBezTo>
                        <a:pt x="68" y="102"/>
                        <a:pt x="68" y="102"/>
                        <a:pt x="68" y="102"/>
                      </a:cubicBezTo>
                      <a:cubicBezTo>
                        <a:pt x="68" y="102"/>
                        <a:pt x="68" y="102"/>
                        <a:pt x="69" y="102"/>
                      </a:cubicBezTo>
                      <a:cubicBezTo>
                        <a:pt x="69" y="102"/>
                        <a:pt x="69" y="102"/>
                        <a:pt x="70" y="102"/>
                      </a:cubicBezTo>
                      <a:cubicBezTo>
                        <a:pt x="70" y="102"/>
                        <a:pt x="70" y="102"/>
                        <a:pt x="70" y="103"/>
                      </a:cubicBezTo>
                      <a:cubicBezTo>
                        <a:pt x="70" y="103"/>
                        <a:pt x="71" y="103"/>
                        <a:pt x="71" y="103"/>
                      </a:cubicBezTo>
                      <a:cubicBezTo>
                        <a:pt x="72" y="103"/>
                        <a:pt x="72" y="103"/>
                        <a:pt x="72" y="103"/>
                      </a:cubicBezTo>
                      <a:cubicBezTo>
                        <a:pt x="72" y="103"/>
                        <a:pt x="72" y="103"/>
                        <a:pt x="72" y="103"/>
                      </a:cubicBezTo>
                      <a:cubicBezTo>
                        <a:pt x="72" y="103"/>
                        <a:pt x="73" y="103"/>
                        <a:pt x="73" y="103"/>
                      </a:cubicBezTo>
                      <a:cubicBezTo>
                        <a:pt x="74" y="103"/>
                        <a:pt x="75" y="103"/>
                        <a:pt x="75" y="103"/>
                      </a:cubicBezTo>
                      <a:cubicBezTo>
                        <a:pt x="75" y="103"/>
                        <a:pt x="75" y="104"/>
                        <a:pt x="76" y="104"/>
                      </a:cubicBezTo>
                      <a:cubicBezTo>
                        <a:pt x="76" y="104"/>
                        <a:pt x="76" y="104"/>
                        <a:pt x="76" y="104"/>
                      </a:cubicBezTo>
                      <a:cubicBezTo>
                        <a:pt x="77" y="104"/>
                        <a:pt x="77" y="104"/>
                        <a:pt x="77" y="104"/>
                      </a:cubicBezTo>
                      <a:cubicBezTo>
                        <a:pt x="77" y="104"/>
                        <a:pt x="77" y="104"/>
                        <a:pt x="77" y="104"/>
                      </a:cubicBezTo>
                      <a:cubicBezTo>
                        <a:pt x="78" y="104"/>
                        <a:pt x="78" y="104"/>
                        <a:pt x="78" y="104"/>
                      </a:cubicBezTo>
                      <a:cubicBezTo>
                        <a:pt x="78" y="104"/>
                        <a:pt x="78" y="104"/>
                        <a:pt x="78" y="104"/>
                      </a:cubicBezTo>
                      <a:cubicBezTo>
                        <a:pt x="79" y="104"/>
                        <a:pt x="79" y="104"/>
                        <a:pt x="79" y="104"/>
                      </a:cubicBezTo>
                      <a:cubicBezTo>
                        <a:pt x="79" y="104"/>
                        <a:pt x="79" y="104"/>
                        <a:pt x="79" y="104"/>
                      </a:cubicBezTo>
                      <a:cubicBezTo>
                        <a:pt x="79" y="104"/>
                        <a:pt x="79" y="104"/>
                        <a:pt x="80" y="104"/>
                      </a:cubicBezTo>
                      <a:cubicBezTo>
                        <a:pt x="80" y="104"/>
                        <a:pt x="80" y="105"/>
                        <a:pt x="80" y="105"/>
                      </a:cubicBezTo>
                      <a:cubicBezTo>
                        <a:pt x="80" y="105"/>
                        <a:pt x="80" y="105"/>
                        <a:pt x="81" y="106"/>
                      </a:cubicBezTo>
                      <a:cubicBezTo>
                        <a:pt x="82" y="106"/>
                        <a:pt x="82" y="106"/>
                        <a:pt x="82" y="106"/>
                      </a:cubicBezTo>
                      <a:cubicBezTo>
                        <a:pt x="82" y="106"/>
                        <a:pt x="82" y="106"/>
                        <a:pt x="82" y="106"/>
                      </a:cubicBezTo>
                      <a:cubicBezTo>
                        <a:pt x="82" y="106"/>
                        <a:pt x="82" y="106"/>
                        <a:pt x="82" y="106"/>
                      </a:cubicBezTo>
                      <a:cubicBezTo>
                        <a:pt x="82" y="106"/>
                        <a:pt x="83" y="107"/>
                        <a:pt x="83" y="107"/>
                      </a:cubicBezTo>
                      <a:cubicBezTo>
                        <a:pt x="83" y="107"/>
                        <a:pt x="84" y="107"/>
                        <a:pt x="85" y="107"/>
                      </a:cubicBezTo>
                      <a:cubicBezTo>
                        <a:pt x="85" y="107"/>
                        <a:pt x="85" y="107"/>
                        <a:pt x="86" y="107"/>
                      </a:cubicBezTo>
                      <a:cubicBezTo>
                        <a:pt x="86" y="107"/>
                        <a:pt x="86" y="107"/>
                        <a:pt x="86" y="107"/>
                      </a:cubicBezTo>
                      <a:cubicBezTo>
                        <a:pt x="87" y="107"/>
                        <a:pt x="87" y="107"/>
                        <a:pt x="87" y="107"/>
                      </a:cubicBezTo>
                      <a:cubicBezTo>
                        <a:pt x="87" y="108"/>
                        <a:pt x="87" y="108"/>
                        <a:pt x="87" y="108"/>
                      </a:cubicBezTo>
                      <a:cubicBezTo>
                        <a:pt x="87" y="108"/>
                        <a:pt x="87" y="108"/>
                        <a:pt x="87" y="108"/>
                      </a:cubicBezTo>
                      <a:cubicBezTo>
                        <a:pt x="87" y="108"/>
                        <a:pt x="87" y="108"/>
                        <a:pt x="87" y="108"/>
                      </a:cubicBezTo>
                      <a:cubicBezTo>
                        <a:pt x="87" y="108"/>
                        <a:pt x="87" y="108"/>
                        <a:pt x="87" y="108"/>
                      </a:cubicBezTo>
                      <a:cubicBezTo>
                        <a:pt x="88" y="108"/>
                        <a:pt x="88" y="108"/>
                        <a:pt x="88" y="108"/>
                      </a:cubicBezTo>
                      <a:cubicBezTo>
                        <a:pt x="88" y="112"/>
                        <a:pt x="88" y="112"/>
                        <a:pt x="88" y="112"/>
                      </a:cubicBezTo>
                      <a:cubicBezTo>
                        <a:pt x="87" y="112"/>
                        <a:pt x="87" y="112"/>
                        <a:pt x="87" y="112"/>
                      </a:cubicBezTo>
                      <a:cubicBezTo>
                        <a:pt x="87" y="112"/>
                        <a:pt x="87" y="112"/>
                        <a:pt x="87" y="112"/>
                      </a:cubicBezTo>
                      <a:cubicBezTo>
                        <a:pt x="87" y="112"/>
                        <a:pt x="87" y="112"/>
                        <a:pt x="87" y="112"/>
                      </a:cubicBezTo>
                      <a:cubicBezTo>
                        <a:pt x="87" y="112"/>
                        <a:pt x="87" y="112"/>
                        <a:pt x="87" y="112"/>
                      </a:cubicBezTo>
                      <a:cubicBezTo>
                        <a:pt x="87" y="113"/>
                        <a:pt x="87" y="114"/>
                        <a:pt x="87" y="114"/>
                      </a:cubicBezTo>
                      <a:cubicBezTo>
                        <a:pt x="87" y="114"/>
                        <a:pt x="87" y="114"/>
                        <a:pt x="87" y="114"/>
                      </a:cubicBezTo>
                      <a:cubicBezTo>
                        <a:pt x="88" y="114"/>
                        <a:pt x="88" y="114"/>
                        <a:pt x="88" y="114"/>
                      </a:cubicBezTo>
                      <a:cubicBezTo>
                        <a:pt x="88" y="115"/>
                        <a:pt x="88" y="115"/>
                        <a:pt x="88" y="115"/>
                      </a:cubicBezTo>
                      <a:cubicBezTo>
                        <a:pt x="88" y="115"/>
                        <a:pt x="88" y="115"/>
                        <a:pt x="88" y="115"/>
                      </a:cubicBezTo>
                      <a:cubicBezTo>
                        <a:pt x="88" y="115"/>
                        <a:pt x="88" y="116"/>
                        <a:pt x="87" y="116"/>
                      </a:cubicBezTo>
                      <a:cubicBezTo>
                        <a:pt x="87" y="116"/>
                        <a:pt x="87" y="116"/>
                        <a:pt x="87" y="116"/>
                      </a:cubicBezTo>
                      <a:cubicBezTo>
                        <a:pt x="86" y="117"/>
                        <a:pt x="85" y="118"/>
                        <a:pt x="85" y="119"/>
                      </a:cubicBezTo>
                      <a:cubicBezTo>
                        <a:pt x="85" y="119"/>
                        <a:pt x="84" y="119"/>
                        <a:pt x="84" y="119"/>
                      </a:cubicBezTo>
                      <a:cubicBezTo>
                        <a:pt x="84" y="120"/>
                        <a:pt x="84" y="120"/>
                        <a:pt x="83" y="120"/>
                      </a:cubicBezTo>
                      <a:cubicBezTo>
                        <a:pt x="83" y="120"/>
                        <a:pt x="83" y="120"/>
                        <a:pt x="83" y="120"/>
                      </a:cubicBezTo>
                      <a:cubicBezTo>
                        <a:pt x="83" y="120"/>
                        <a:pt x="83" y="120"/>
                        <a:pt x="83" y="120"/>
                      </a:cubicBezTo>
                      <a:cubicBezTo>
                        <a:pt x="83" y="120"/>
                        <a:pt x="83" y="120"/>
                        <a:pt x="83" y="120"/>
                      </a:cubicBezTo>
                      <a:cubicBezTo>
                        <a:pt x="83" y="120"/>
                        <a:pt x="83" y="120"/>
                        <a:pt x="83" y="120"/>
                      </a:cubicBezTo>
                      <a:cubicBezTo>
                        <a:pt x="83" y="121"/>
                        <a:pt x="83" y="121"/>
                        <a:pt x="83" y="121"/>
                      </a:cubicBezTo>
                      <a:cubicBezTo>
                        <a:pt x="83" y="121"/>
                        <a:pt x="83" y="121"/>
                        <a:pt x="83" y="121"/>
                      </a:cubicBezTo>
                      <a:cubicBezTo>
                        <a:pt x="83" y="121"/>
                        <a:pt x="83" y="121"/>
                        <a:pt x="82" y="121"/>
                      </a:cubicBezTo>
                      <a:cubicBezTo>
                        <a:pt x="82" y="121"/>
                        <a:pt x="82" y="121"/>
                        <a:pt x="82" y="121"/>
                      </a:cubicBezTo>
                      <a:cubicBezTo>
                        <a:pt x="82" y="122"/>
                        <a:pt x="82" y="122"/>
                        <a:pt x="82" y="122"/>
                      </a:cubicBezTo>
                      <a:cubicBezTo>
                        <a:pt x="82" y="122"/>
                        <a:pt x="82" y="123"/>
                        <a:pt x="81" y="123"/>
                      </a:cubicBezTo>
                      <a:cubicBezTo>
                        <a:pt x="81" y="123"/>
                        <a:pt x="81" y="123"/>
                        <a:pt x="81" y="123"/>
                      </a:cubicBezTo>
                      <a:cubicBezTo>
                        <a:pt x="81" y="123"/>
                        <a:pt x="81" y="123"/>
                        <a:pt x="81" y="123"/>
                      </a:cubicBezTo>
                      <a:cubicBezTo>
                        <a:pt x="80" y="123"/>
                        <a:pt x="80" y="123"/>
                        <a:pt x="80" y="123"/>
                      </a:cubicBezTo>
                      <a:cubicBezTo>
                        <a:pt x="80" y="123"/>
                        <a:pt x="80" y="123"/>
                        <a:pt x="80" y="123"/>
                      </a:cubicBezTo>
                      <a:cubicBezTo>
                        <a:pt x="80" y="123"/>
                        <a:pt x="80" y="123"/>
                        <a:pt x="80" y="123"/>
                      </a:cubicBezTo>
                      <a:cubicBezTo>
                        <a:pt x="80" y="123"/>
                        <a:pt x="79" y="124"/>
                        <a:pt x="80" y="124"/>
                      </a:cubicBezTo>
                      <a:cubicBezTo>
                        <a:pt x="80" y="124"/>
                        <a:pt x="80" y="124"/>
                        <a:pt x="80" y="124"/>
                      </a:cubicBezTo>
                      <a:cubicBezTo>
                        <a:pt x="80" y="124"/>
                        <a:pt x="80" y="124"/>
                        <a:pt x="80" y="124"/>
                      </a:cubicBezTo>
                      <a:cubicBezTo>
                        <a:pt x="80" y="125"/>
                        <a:pt x="80" y="125"/>
                        <a:pt x="80" y="125"/>
                      </a:cubicBezTo>
                      <a:cubicBezTo>
                        <a:pt x="80" y="128"/>
                        <a:pt x="80" y="128"/>
                        <a:pt x="80" y="128"/>
                      </a:cubicBezTo>
                      <a:cubicBezTo>
                        <a:pt x="80" y="129"/>
                        <a:pt x="80" y="129"/>
                        <a:pt x="80" y="130"/>
                      </a:cubicBezTo>
                      <a:cubicBezTo>
                        <a:pt x="80" y="131"/>
                        <a:pt x="80" y="132"/>
                        <a:pt x="81" y="133"/>
                      </a:cubicBezTo>
                      <a:cubicBezTo>
                        <a:pt x="81" y="134"/>
                        <a:pt x="80" y="135"/>
                        <a:pt x="79" y="135"/>
                      </a:cubicBezTo>
                      <a:cubicBezTo>
                        <a:pt x="79" y="135"/>
                        <a:pt x="78" y="135"/>
                        <a:pt x="78" y="135"/>
                      </a:cubicBezTo>
                      <a:cubicBezTo>
                        <a:pt x="78" y="136"/>
                        <a:pt x="78" y="136"/>
                        <a:pt x="77" y="137"/>
                      </a:cubicBezTo>
                      <a:cubicBezTo>
                        <a:pt x="77" y="137"/>
                        <a:pt x="77" y="137"/>
                        <a:pt x="77" y="138"/>
                      </a:cubicBezTo>
                      <a:cubicBezTo>
                        <a:pt x="77" y="138"/>
                        <a:pt x="76" y="138"/>
                        <a:pt x="76" y="138"/>
                      </a:cubicBezTo>
                      <a:cubicBezTo>
                        <a:pt x="76" y="138"/>
                        <a:pt x="76" y="138"/>
                        <a:pt x="76" y="138"/>
                      </a:cubicBezTo>
                      <a:cubicBezTo>
                        <a:pt x="76" y="138"/>
                        <a:pt x="75" y="138"/>
                        <a:pt x="75" y="138"/>
                      </a:cubicBezTo>
                      <a:cubicBezTo>
                        <a:pt x="75" y="138"/>
                        <a:pt x="75" y="139"/>
                        <a:pt x="75" y="139"/>
                      </a:cubicBezTo>
                      <a:cubicBezTo>
                        <a:pt x="75" y="139"/>
                        <a:pt x="74" y="139"/>
                        <a:pt x="74" y="139"/>
                      </a:cubicBezTo>
                      <a:cubicBezTo>
                        <a:pt x="74" y="139"/>
                        <a:pt x="74" y="139"/>
                        <a:pt x="73" y="139"/>
                      </a:cubicBezTo>
                      <a:cubicBezTo>
                        <a:pt x="73" y="139"/>
                        <a:pt x="73" y="139"/>
                        <a:pt x="73" y="139"/>
                      </a:cubicBezTo>
                      <a:cubicBezTo>
                        <a:pt x="73" y="139"/>
                        <a:pt x="73" y="140"/>
                        <a:pt x="73" y="140"/>
                      </a:cubicBezTo>
                      <a:cubicBezTo>
                        <a:pt x="73" y="140"/>
                        <a:pt x="73" y="140"/>
                        <a:pt x="73" y="141"/>
                      </a:cubicBezTo>
                      <a:cubicBezTo>
                        <a:pt x="73" y="141"/>
                        <a:pt x="73" y="141"/>
                        <a:pt x="73" y="141"/>
                      </a:cubicBezTo>
                      <a:cubicBezTo>
                        <a:pt x="72" y="141"/>
                        <a:pt x="72" y="141"/>
                        <a:pt x="72" y="141"/>
                      </a:cubicBezTo>
                      <a:cubicBezTo>
                        <a:pt x="72" y="141"/>
                        <a:pt x="72" y="141"/>
                        <a:pt x="72" y="141"/>
                      </a:cubicBezTo>
                      <a:cubicBezTo>
                        <a:pt x="72" y="141"/>
                        <a:pt x="72" y="141"/>
                        <a:pt x="72" y="141"/>
                      </a:cubicBezTo>
                      <a:cubicBezTo>
                        <a:pt x="72" y="141"/>
                        <a:pt x="72" y="141"/>
                        <a:pt x="72" y="141"/>
                      </a:cubicBezTo>
                      <a:cubicBezTo>
                        <a:pt x="72" y="141"/>
                        <a:pt x="72" y="141"/>
                        <a:pt x="72" y="141"/>
                      </a:cubicBezTo>
                      <a:cubicBezTo>
                        <a:pt x="72" y="142"/>
                        <a:pt x="72" y="142"/>
                        <a:pt x="71" y="142"/>
                      </a:cubicBezTo>
                      <a:cubicBezTo>
                        <a:pt x="70" y="142"/>
                        <a:pt x="70" y="142"/>
                        <a:pt x="70" y="142"/>
                      </a:cubicBezTo>
                      <a:cubicBezTo>
                        <a:pt x="70" y="142"/>
                        <a:pt x="70" y="142"/>
                        <a:pt x="69" y="142"/>
                      </a:cubicBezTo>
                      <a:cubicBezTo>
                        <a:pt x="69" y="142"/>
                        <a:pt x="69" y="142"/>
                        <a:pt x="68" y="142"/>
                      </a:cubicBezTo>
                      <a:cubicBezTo>
                        <a:pt x="68" y="142"/>
                        <a:pt x="67" y="142"/>
                        <a:pt x="67" y="142"/>
                      </a:cubicBezTo>
                      <a:cubicBezTo>
                        <a:pt x="66" y="142"/>
                        <a:pt x="66" y="143"/>
                        <a:pt x="66" y="143"/>
                      </a:cubicBezTo>
                      <a:cubicBezTo>
                        <a:pt x="66" y="143"/>
                        <a:pt x="66" y="143"/>
                        <a:pt x="66" y="143"/>
                      </a:cubicBezTo>
                      <a:cubicBezTo>
                        <a:pt x="65" y="144"/>
                        <a:pt x="65" y="144"/>
                        <a:pt x="65" y="145"/>
                      </a:cubicBezTo>
                      <a:cubicBezTo>
                        <a:pt x="65" y="145"/>
                        <a:pt x="65" y="145"/>
                        <a:pt x="65" y="145"/>
                      </a:cubicBezTo>
                      <a:cubicBezTo>
                        <a:pt x="65" y="146"/>
                        <a:pt x="65" y="146"/>
                        <a:pt x="65" y="146"/>
                      </a:cubicBezTo>
                      <a:cubicBezTo>
                        <a:pt x="64" y="146"/>
                        <a:pt x="64" y="146"/>
                        <a:pt x="64" y="146"/>
                      </a:cubicBezTo>
                      <a:cubicBezTo>
                        <a:pt x="64" y="146"/>
                        <a:pt x="64" y="146"/>
                        <a:pt x="64" y="146"/>
                      </a:cubicBezTo>
                      <a:cubicBezTo>
                        <a:pt x="64" y="146"/>
                        <a:pt x="64" y="146"/>
                        <a:pt x="64" y="146"/>
                      </a:cubicBezTo>
                      <a:cubicBezTo>
                        <a:pt x="64" y="152"/>
                        <a:pt x="64" y="152"/>
                        <a:pt x="64" y="152"/>
                      </a:cubicBezTo>
                      <a:cubicBezTo>
                        <a:pt x="64" y="152"/>
                        <a:pt x="64" y="153"/>
                        <a:pt x="63" y="154"/>
                      </a:cubicBezTo>
                      <a:cubicBezTo>
                        <a:pt x="63" y="155"/>
                        <a:pt x="62" y="155"/>
                        <a:pt x="61" y="156"/>
                      </a:cubicBezTo>
                      <a:cubicBezTo>
                        <a:pt x="61" y="156"/>
                        <a:pt x="61" y="156"/>
                        <a:pt x="61" y="156"/>
                      </a:cubicBezTo>
                      <a:cubicBezTo>
                        <a:pt x="61" y="156"/>
                        <a:pt x="60" y="156"/>
                        <a:pt x="60" y="156"/>
                      </a:cubicBezTo>
                      <a:cubicBezTo>
                        <a:pt x="60" y="156"/>
                        <a:pt x="60" y="156"/>
                        <a:pt x="60" y="156"/>
                      </a:cubicBezTo>
                      <a:cubicBezTo>
                        <a:pt x="60" y="156"/>
                        <a:pt x="60" y="156"/>
                        <a:pt x="60" y="156"/>
                      </a:cubicBezTo>
                      <a:cubicBezTo>
                        <a:pt x="60" y="157"/>
                        <a:pt x="60" y="157"/>
                        <a:pt x="60" y="158"/>
                      </a:cubicBezTo>
                      <a:cubicBezTo>
                        <a:pt x="60" y="158"/>
                        <a:pt x="60" y="158"/>
                        <a:pt x="60" y="158"/>
                      </a:cubicBezTo>
                      <a:cubicBezTo>
                        <a:pt x="60" y="159"/>
                        <a:pt x="60" y="159"/>
                        <a:pt x="60" y="159"/>
                      </a:cubicBezTo>
                      <a:cubicBezTo>
                        <a:pt x="59" y="159"/>
                        <a:pt x="59" y="159"/>
                        <a:pt x="59" y="159"/>
                      </a:cubicBezTo>
                      <a:cubicBezTo>
                        <a:pt x="59" y="159"/>
                        <a:pt x="59" y="159"/>
                        <a:pt x="59" y="159"/>
                      </a:cubicBezTo>
                      <a:cubicBezTo>
                        <a:pt x="59" y="159"/>
                        <a:pt x="59" y="159"/>
                        <a:pt x="59" y="159"/>
                      </a:cubicBezTo>
                      <a:cubicBezTo>
                        <a:pt x="59" y="159"/>
                        <a:pt x="59" y="159"/>
                        <a:pt x="59" y="159"/>
                      </a:cubicBezTo>
                      <a:cubicBezTo>
                        <a:pt x="59" y="160"/>
                        <a:pt x="59" y="160"/>
                        <a:pt x="59" y="160"/>
                      </a:cubicBezTo>
                      <a:cubicBezTo>
                        <a:pt x="55" y="160"/>
                        <a:pt x="55" y="160"/>
                        <a:pt x="55" y="160"/>
                      </a:cubicBezTo>
                      <a:cubicBezTo>
                        <a:pt x="55" y="160"/>
                        <a:pt x="55" y="160"/>
                        <a:pt x="55" y="160"/>
                      </a:cubicBezTo>
                      <a:cubicBezTo>
                        <a:pt x="56" y="160"/>
                        <a:pt x="56" y="160"/>
                        <a:pt x="56" y="160"/>
                      </a:cubicBezTo>
                      <a:cubicBezTo>
                        <a:pt x="56" y="160"/>
                        <a:pt x="56" y="160"/>
                        <a:pt x="57" y="160"/>
                      </a:cubicBezTo>
                      <a:cubicBezTo>
                        <a:pt x="57" y="160"/>
                        <a:pt x="57" y="160"/>
                        <a:pt x="57" y="160"/>
                      </a:cubicBezTo>
                      <a:cubicBezTo>
                        <a:pt x="57" y="161"/>
                        <a:pt x="57" y="161"/>
                        <a:pt x="57" y="161"/>
                      </a:cubicBezTo>
                      <a:cubicBezTo>
                        <a:pt x="57" y="161"/>
                        <a:pt x="57" y="162"/>
                        <a:pt x="58" y="162"/>
                      </a:cubicBezTo>
                      <a:cubicBezTo>
                        <a:pt x="58" y="162"/>
                        <a:pt x="59" y="163"/>
                        <a:pt x="58" y="164"/>
                      </a:cubicBezTo>
                      <a:cubicBezTo>
                        <a:pt x="58" y="165"/>
                        <a:pt x="57" y="165"/>
                        <a:pt x="56" y="165"/>
                      </a:cubicBezTo>
                      <a:cubicBezTo>
                        <a:pt x="56" y="165"/>
                        <a:pt x="56" y="165"/>
                        <a:pt x="56" y="165"/>
                      </a:cubicBezTo>
                      <a:cubicBezTo>
                        <a:pt x="56" y="165"/>
                        <a:pt x="56" y="165"/>
                        <a:pt x="56" y="165"/>
                      </a:cubicBezTo>
                      <a:cubicBezTo>
                        <a:pt x="55" y="165"/>
                        <a:pt x="55" y="165"/>
                        <a:pt x="55" y="165"/>
                      </a:cubicBezTo>
                      <a:cubicBezTo>
                        <a:pt x="55" y="165"/>
                        <a:pt x="55" y="165"/>
                        <a:pt x="55" y="166"/>
                      </a:cubicBezTo>
                      <a:cubicBezTo>
                        <a:pt x="55" y="167"/>
                        <a:pt x="55" y="167"/>
                        <a:pt x="55" y="167"/>
                      </a:cubicBezTo>
                      <a:cubicBezTo>
                        <a:pt x="55" y="166"/>
                        <a:pt x="55" y="166"/>
                        <a:pt x="55" y="166"/>
                      </a:cubicBezTo>
                      <a:cubicBezTo>
                        <a:pt x="54" y="166"/>
                        <a:pt x="54" y="166"/>
                        <a:pt x="53" y="166"/>
                      </a:cubicBezTo>
                      <a:cubicBezTo>
                        <a:pt x="53" y="166"/>
                        <a:pt x="53" y="166"/>
                        <a:pt x="53" y="166"/>
                      </a:cubicBezTo>
                      <a:cubicBezTo>
                        <a:pt x="53" y="166"/>
                        <a:pt x="53" y="167"/>
                        <a:pt x="53" y="167"/>
                      </a:cubicBezTo>
                      <a:cubicBezTo>
                        <a:pt x="53" y="167"/>
                        <a:pt x="53" y="167"/>
                        <a:pt x="53" y="167"/>
                      </a:cubicBezTo>
                      <a:cubicBezTo>
                        <a:pt x="53" y="168"/>
                        <a:pt x="52" y="169"/>
                        <a:pt x="51" y="169"/>
                      </a:cubicBezTo>
                      <a:cubicBezTo>
                        <a:pt x="51" y="169"/>
                        <a:pt x="51" y="169"/>
                        <a:pt x="51" y="169"/>
                      </a:cubicBezTo>
                      <a:cubicBezTo>
                        <a:pt x="51" y="169"/>
                        <a:pt x="51" y="169"/>
                        <a:pt x="51" y="169"/>
                      </a:cubicBezTo>
                      <a:cubicBezTo>
                        <a:pt x="51" y="169"/>
                        <a:pt x="51" y="169"/>
                        <a:pt x="51" y="169"/>
                      </a:cubicBezTo>
                      <a:cubicBezTo>
                        <a:pt x="51" y="169"/>
                        <a:pt x="51" y="170"/>
                        <a:pt x="51" y="170"/>
                      </a:cubicBezTo>
                      <a:cubicBezTo>
                        <a:pt x="51" y="170"/>
                        <a:pt x="51" y="170"/>
                        <a:pt x="51" y="170"/>
                      </a:cubicBezTo>
                      <a:cubicBezTo>
                        <a:pt x="52" y="170"/>
                        <a:pt x="52" y="170"/>
                        <a:pt x="52" y="170"/>
                      </a:cubicBezTo>
                      <a:cubicBezTo>
                        <a:pt x="52" y="170"/>
                        <a:pt x="52" y="170"/>
                        <a:pt x="52" y="170"/>
                      </a:cubicBezTo>
                      <a:cubicBezTo>
                        <a:pt x="52" y="170"/>
                        <a:pt x="52" y="171"/>
                        <a:pt x="52" y="171"/>
                      </a:cubicBezTo>
                      <a:cubicBezTo>
                        <a:pt x="52" y="171"/>
                        <a:pt x="52" y="171"/>
                        <a:pt x="52" y="171"/>
                      </a:cubicBezTo>
                      <a:cubicBezTo>
                        <a:pt x="52" y="171"/>
                        <a:pt x="53" y="172"/>
                        <a:pt x="53" y="172"/>
                      </a:cubicBezTo>
                      <a:cubicBezTo>
                        <a:pt x="53" y="173"/>
                        <a:pt x="53" y="173"/>
                        <a:pt x="53" y="173"/>
                      </a:cubicBezTo>
                      <a:cubicBezTo>
                        <a:pt x="53" y="174"/>
                        <a:pt x="53" y="175"/>
                        <a:pt x="53" y="175"/>
                      </a:cubicBezTo>
                      <a:cubicBezTo>
                        <a:pt x="53" y="175"/>
                        <a:pt x="53" y="175"/>
                        <a:pt x="53" y="175"/>
                      </a:cubicBezTo>
                      <a:cubicBezTo>
                        <a:pt x="53" y="175"/>
                        <a:pt x="53" y="175"/>
                        <a:pt x="53" y="176"/>
                      </a:cubicBezTo>
                      <a:cubicBezTo>
                        <a:pt x="54" y="176"/>
                        <a:pt x="54" y="176"/>
                        <a:pt x="54" y="176"/>
                      </a:cubicBezTo>
                      <a:cubicBezTo>
                        <a:pt x="54" y="176"/>
                        <a:pt x="54" y="176"/>
                        <a:pt x="54" y="176"/>
                      </a:cubicBezTo>
                      <a:cubicBezTo>
                        <a:pt x="54" y="178"/>
                        <a:pt x="54" y="178"/>
                        <a:pt x="54" y="178"/>
                      </a:cubicBezTo>
                      <a:cubicBezTo>
                        <a:pt x="54" y="178"/>
                        <a:pt x="54" y="178"/>
                        <a:pt x="54" y="178"/>
                      </a:cubicBezTo>
                      <a:cubicBezTo>
                        <a:pt x="53" y="178"/>
                        <a:pt x="53" y="178"/>
                        <a:pt x="53" y="178"/>
                      </a:cubicBezTo>
                      <a:cubicBezTo>
                        <a:pt x="54" y="178"/>
                        <a:pt x="54" y="178"/>
                        <a:pt x="54" y="178"/>
                      </a:cubicBezTo>
                      <a:cubicBezTo>
                        <a:pt x="54" y="178"/>
                        <a:pt x="55" y="178"/>
                        <a:pt x="55" y="179"/>
                      </a:cubicBezTo>
                      <a:cubicBezTo>
                        <a:pt x="55" y="179"/>
                        <a:pt x="55" y="180"/>
                        <a:pt x="55" y="180"/>
                      </a:cubicBezTo>
                      <a:cubicBezTo>
                        <a:pt x="55" y="180"/>
                        <a:pt x="55" y="180"/>
                        <a:pt x="55" y="181"/>
                      </a:cubicBezTo>
                      <a:cubicBezTo>
                        <a:pt x="55" y="181"/>
                        <a:pt x="55" y="181"/>
                        <a:pt x="55" y="181"/>
                      </a:cubicBezTo>
                      <a:cubicBezTo>
                        <a:pt x="55" y="181"/>
                        <a:pt x="55" y="181"/>
                        <a:pt x="55" y="181"/>
                      </a:cubicBezTo>
                      <a:cubicBezTo>
                        <a:pt x="55" y="181"/>
                        <a:pt x="55" y="181"/>
                        <a:pt x="54" y="181"/>
                      </a:cubicBezTo>
                      <a:cubicBezTo>
                        <a:pt x="54" y="181"/>
                        <a:pt x="54" y="181"/>
                        <a:pt x="54" y="181"/>
                      </a:cubicBezTo>
                      <a:cubicBezTo>
                        <a:pt x="54" y="181"/>
                        <a:pt x="54" y="181"/>
                        <a:pt x="54" y="181"/>
                      </a:cubicBezTo>
                      <a:cubicBezTo>
                        <a:pt x="54" y="181"/>
                        <a:pt x="55" y="182"/>
                        <a:pt x="55" y="182"/>
                      </a:cubicBezTo>
                      <a:cubicBezTo>
                        <a:pt x="55" y="182"/>
                        <a:pt x="55" y="182"/>
                        <a:pt x="55" y="183"/>
                      </a:cubicBezTo>
                      <a:cubicBezTo>
                        <a:pt x="55" y="183"/>
                        <a:pt x="55" y="183"/>
                        <a:pt x="55" y="184"/>
                      </a:cubicBezTo>
                      <a:cubicBezTo>
                        <a:pt x="55" y="184"/>
                        <a:pt x="54" y="184"/>
                        <a:pt x="54" y="18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24" name="Freeform 16"/>
                <p:cNvSpPr/>
                <p:nvPr/>
              </p:nvSpPr>
              <p:spPr bwMode="auto">
                <a:xfrm>
                  <a:off x="4260" y="2053"/>
                  <a:ext cx="40" cy="66"/>
                </a:xfrm>
                <a:custGeom>
                  <a:avLst/>
                  <a:gdLst>
                    <a:gd name="T0" fmla="*/ 2 w 9"/>
                    <a:gd name="T1" fmla="*/ 15 h 15"/>
                    <a:gd name="T2" fmla="*/ 1 w 9"/>
                    <a:gd name="T3" fmla="*/ 15 h 15"/>
                    <a:gd name="T4" fmla="*/ 0 w 9"/>
                    <a:gd name="T5" fmla="*/ 15 h 15"/>
                    <a:gd name="T6" fmla="*/ 1 w 9"/>
                    <a:gd name="T7" fmla="*/ 14 h 15"/>
                    <a:gd name="T8" fmla="*/ 1 w 9"/>
                    <a:gd name="T9" fmla="*/ 13 h 15"/>
                    <a:gd name="T10" fmla="*/ 1 w 9"/>
                    <a:gd name="T11" fmla="*/ 10 h 15"/>
                    <a:gd name="T12" fmla="*/ 1 w 9"/>
                    <a:gd name="T13" fmla="*/ 9 h 15"/>
                    <a:gd name="T14" fmla="*/ 1 w 9"/>
                    <a:gd name="T15" fmla="*/ 9 h 15"/>
                    <a:gd name="T16" fmla="*/ 2 w 9"/>
                    <a:gd name="T17" fmla="*/ 7 h 15"/>
                    <a:gd name="T18" fmla="*/ 2 w 9"/>
                    <a:gd name="T19" fmla="*/ 6 h 15"/>
                    <a:gd name="T20" fmla="*/ 2 w 9"/>
                    <a:gd name="T21" fmla="*/ 6 h 15"/>
                    <a:gd name="T22" fmla="*/ 3 w 9"/>
                    <a:gd name="T23" fmla="*/ 5 h 15"/>
                    <a:gd name="T24" fmla="*/ 3 w 9"/>
                    <a:gd name="T25" fmla="*/ 5 h 15"/>
                    <a:gd name="T26" fmla="*/ 3 w 9"/>
                    <a:gd name="T27" fmla="*/ 4 h 15"/>
                    <a:gd name="T28" fmla="*/ 4 w 9"/>
                    <a:gd name="T29" fmla="*/ 3 h 15"/>
                    <a:gd name="T30" fmla="*/ 5 w 9"/>
                    <a:gd name="T31" fmla="*/ 2 h 15"/>
                    <a:gd name="T32" fmla="*/ 6 w 9"/>
                    <a:gd name="T33" fmla="*/ 0 h 15"/>
                    <a:gd name="T34" fmla="*/ 7 w 9"/>
                    <a:gd name="T35" fmla="*/ 1 h 15"/>
                    <a:gd name="T36" fmla="*/ 7 w 9"/>
                    <a:gd name="T37" fmla="*/ 1 h 15"/>
                    <a:gd name="T38" fmla="*/ 8 w 9"/>
                    <a:gd name="T39" fmla="*/ 1 h 15"/>
                    <a:gd name="T40" fmla="*/ 8 w 9"/>
                    <a:gd name="T41" fmla="*/ 2 h 15"/>
                    <a:gd name="T42" fmla="*/ 6 w 9"/>
                    <a:gd name="T43" fmla="*/ 6 h 15"/>
                    <a:gd name="T44" fmla="*/ 6 w 9"/>
                    <a:gd name="T45" fmla="*/ 6 h 15"/>
                    <a:gd name="T46" fmla="*/ 5 w 9"/>
                    <a:gd name="T47" fmla="*/ 6 h 15"/>
                    <a:gd name="T48" fmla="*/ 6 w 9"/>
                    <a:gd name="T49" fmla="*/ 7 h 15"/>
                    <a:gd name="T50" fmla="*/ 6 w 9"/>
                    <a:gd name="T51" fmla="*/ 7 h 15"/>
                    <a:gd name="T52" fmla="*/ 5 w 9"/>
                    <a:gd name="T53" fmla="*/ 8 h 15"/>
                    <a:gd name="T54" fmla="*/ 5 w 9"/>
                    <a:gd name="T55" fmla="*/ 8 h 15"/>
                    <a:gd name="T56" fmla="*/ 5 w 9"/>
                    <a:gd name="T57" fmla="*/ 9 h 15"/>
                    <a:gd name="T58" fmla="*/ 5 w 9"/>
                    <a:gd name="T59" fmla="*/ 9 h 15"/>
                    <a:gd name="T60" fmla="*/ 5 w 9"/>
                    <a:gd name="T61" fmla="*/ 10 h 15"/>
                    <a:gd name="T62" fmla="*/ 5 w 9"/>
                    <a:gd name="T63" fmla="*/ 11 h 15"/>
                    <a:gd name="T64" fmla="*/ 4 w 9"/>
                    <a:gd name="T65" fmla="*/ 12 h 15"/>
                    <a:gd name="T66" fmla="*/ 4 w 9"/>
                    <a:gd name="T67" fmla="*/ 12 h 15"/>
                    <a:gd name="T68" fmla="*/ 4 w 9"/>
                    <a:gd name="T69" fmla="*/ 13 h 15"/>
                    <a:gd name="T70" fmla="*/ 2 w 9"/>
                    <a:gd name="T71"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 h="15">
                      <a:moveTo>
                        <a:pt x="2" y="15"/>
                      </a:moveTo>
                      <a:cubicBezTo>
                        <a:pt x="1" y="15"/>
                        <a:pt x="1" y="15"/>
                        <a:pt x="1" y="15"/>
                      </a:cubicBezTo>
                      <a:cubicBezTo>
                        <a:pt x="0" y="15"/>
                        <a:pt x="0" y="15"/>
                        <a:pt x="0" y="15"/>
                      </a:cubicBezTo>
                      <a:cubicBezTo>
                        <a:pt x="1" y="14"/>
                        <a:pt x="1" y="14"/>
                        <a:pt x="1" y="14"/>
                      </a:cubicBezTo>
                      <a:cubicBezTo>
                        <a:pt x="1" y="14"/>
                        <a:pt x="1" y="13"/>
                        <a:pt x="1" y="13"/>
                      </a:cubicBezTo>
                      <a:cubicBezTo>
                        <a:pt x="0" y="12"/>
                        <a:pt x="0" y="10"/>
                        <a:pt x="1" y="10"/>
                      </a:cubicBezTo>
                      <a:cubicBezTo>
                        <a:pt x="1" y="10"/>
                        <a:pt x="1" y="9"/>
                        <a:pt x="1" y="9"/>
                      </a:cubicBezTo>
                      <a:cubicBezTo>
                        <a:pt x="1" y="9"/>
                        <a:pt x="1" y="9"/>
                        <a:pt x="1" y="9"/>
                      </a:cubicBezTo>
                      <a:cubicBezTo>
                        <a:pt x="1" y="8"/>
                        <a:pt x="1" y="7"/>
                        <a:pt x="2" y="7"/>
                      </a:cubicBezTo>
                      <a:cubicBezTo>
                        <a:pt x="2" y="7"/>
                        <a:pt x="2" y="7"/>
                        <a:pt x="2" y="6"/>
                      </a:cubicBezTo>
                      <a:cubicBezTo>
                        <a:pt x="2" y="6"/>
                        <a:pt x="2" y="6"/>
                        <a:pt x="2" y="6"/>
                      </a:cubicBezTo>
                      <a:cubicBezTo>
                        <a:pt x="2" y="6"/>
                        <a:pt x="2" y="5"/>
                        <a:pt x="3" y="5"/>
                      </a:cubicBezTo>
                      <a:cubicBezTo>
                        <a:pt x="3" y="5"/>
                        <a:pt x="3" y="5"/>
                        <a:pt x="3" y="5"/>
                      </a:cubicBezTo>
                      <a:cubicBezTo>
                        <a:pt x="3" y="5"/>
                        <a:pt x="3" y="5"/>
                        <a:pt x="3" y="4"/>
                      </a:cubicBezTo>
                      <a:cubicBezTo>
                        <a:pt x="3" y="4"/>
                        <a:pt x="4" y="3"/>
                        <a:pt x="4" y="3"/>
                      </a:cubicBezTo>
                      <a:cubicBezTo>
                        <a:pt x="4" y="2"/>
                        <a:pt x="5" y="2"/>
                        <a:pt x="5" y="2"/>
                      </a:cubicBezTo>
                      <a:cubicBezTo>
                        <a:pt x="6" y="1"/>
                        <a:pt x="6" y="1"/>
                        <a:pt x="6" y="0"/>
                      </a:cubicBezTo>
                      <a:cubicBezTo>
                        <a:pt x="7" y="1"/>
                        <a:pt x="7" y="1"/>
                        <a:pt x="7" y="1"/>
                      </a:cubicBezTo>
                      <a:cubicBezTo>
                        <a:pt x="7" y="1"/>
                        <a:pt x="7" y="1"/>
                        <a:pt x="7" y="1"/>
                      </a:cubicBezTo>
                      <a:cubicBezTo>
                        <a:pt x="8" y="1"/>
                        <a:pt x="8" y="1"/>
                        <a:pt x="8" y="1"/>
                      </a:cubicBezTo>
                      <a:cubicBezTo>
                        <a:pt x="8" y="2"/>
                        <a:pt x="8" y="2"/>
                        <a:pt x="8" y="2"/>
                      </a:cubicBezTo>
                      <a:cubicBezTo>
                        <a:pt x="9" y="3"/>
                        <a:pt x="7" y="5"/>
                        <a:pt x="6" y="6"/>
                      </a:cubicBezTo>
                      <a:cubicBezTo>
                        <a:pt x="6" y="6"/>
                        <a:pt x="6" y="6"/>
                        <a:pt x="6" y="6"/>
                      </a:cubicBezTo>
                      <a:cubicBezTo>
                        <a:pt x="6" y="6"/>
                        <a:pt x="6" y="6"/>
                        <a:pt x="5" y="6"/>
                      </a:cubicBezTo>
                      <a:cubicBezTo>
                        <a:pt x="5" y="7"/>
                        <a:pt x="5" y="7"/>
                        <a:pt x="6" y="7"/>
                      </a:cubicBezTo>
                      <a:cubicBezTo>
                        <a:pt x="6" y="7"/>
                        <a:pt x="6" y="7"/>
                        <a:pt x="6" y="7"/>
                      </a:cubicBezTo>
                      <a:cubicBezTo>
                        <a:pt x="6" y="8"/>
                        <a:pt x="5" y="8"/>
                        <a:pt x="5" y="8"/>
                      </a:cubicBezTo>
                      <a:cubicBezTo>
                        <a:pt x="5" y="8"/>
                        <a:pt x="5" y="8"/>
                        <a:pt x="5" y="8"/>
                      </a:cubicBezTo>
                      <a:cubicBezTo>
                        <a:pt x="5" y="9"/>
                        <a:pt x="5" y="9"/>
                        <a:pt x="5" y="9"/>
                      </a:cubicBezTo>
                      <a:cubicBezTo>
                        <a:pt x="5" y="9"/>
                        <a:pt x="5" y="9"/>
                        <a:pt x="5" y="9"/>
                      </a:cubicBezTo>
                      <a:cubicBezTo>
                        <a:pt x="5" y="10"/>
                        <a:pt x="5" y="10"/>
                        <a:pt x="5" y="10"/>
                      </a:cubicBezTo>
                      <a:cubicBezTo>
                        <a:pt x="5" y="10"/>
                        <a:pt x="5" y="10"/>
                        <a:pt x="5" y="11"/>
                      </a:cubicBezTo>
                      <a:cubicBezTo>
                        <a:pt x="5" y="11"/>
                        <a:pt x="5" y="12"/>
                        <a:pt x="4" y="12"/>
                      </a:cubicBezTo>
                      <a:cubicBezTo>
                        <a:pt x="4" y="12"/>
                        <a:pt x="4" y="12"/>
                        <a:pt x="4" y="12"/>
                      </a:cubicBezTo>
                      <a:cubicBezTo>
                        <a:pt x="4" y="13"/>
                        <a:pt x="4" y="13"/>
                        <a:pt x="4" y="13"/>
                      </a:cubicBezTo>
                      <a:cubicBezTo>
                        <a:pt x="4" y="14"/>
                        <a:pt x="3" y="15"/>
                        <a:pt x="2"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25" name="Freeform 17"/>
                <p:cNvSpPr/>
                <p:nvPr/>
              </p:nvSpPr>
              <p:spPr bwMode="auto">
                <a:xfrm>
                  <a:off x="4286" y="2053"/>
                  <a:ext cx="9" cy="13"/>
                </a:xfrm>
                <a:custGeom>
                  <a:avLst/>
                  <a:gdLst>
                    <a:gd name="T0" fmla="*/ 1 w 2"/>
                    <a:gd name="T1" fmla="*/ 2 h 3"/>
                    <a:gd name="T2" fmla="*/ 0 w 2"/>
                    <a:gd name="T3" fmla="*/ 1 h 3"/>
                    <a:gd name="T4" fmla="*/ 1 w 2"/>
                    <a:gd name="T5" fmla="*/ 0 h 3"/>
                    <a:gd name="T6" fmla="*/ 2 w 2"/>
                    <a:gd name="T7" fmla="*/ 1 h 3"/>
                    <a:gd name="T8" fmla="*/ 2 w 2"/>
                    <a:gd name="T9" fmla="*/ 2 h 3"/>
                    <a:gd name="T10" fmla="*/ 1 w 2"/>
                    <a:gd name="T11" fmla="*/ 3 h 3"/>
                    <a:gd name="T12" fmla="*/ 1 w 2"/>
                    <a:gd name="T13" fmla="*/ 2 h 3"/>
                  </a:gdLst>
                  <a:ahLst/>
                  <a:cxnLst>
                    <a:cxn ang="0">
                      <a:pos x="T0" y="T1"/>
                    </a:cxn>
                    <a:cxn ang="0">
                      <a:pos x="T2" y="T3"/>
                    </a:cxn>
                    <a:cxn ang="0">
                      <a:pos x="T4" y="T5"/>
                    </a:cxn>
                    <a:cxn ang="0">
                      <a:pos x="T6" y="T7"/>
                    </a:cxn>
                    <a:cxn ang="0">
                      <a:pos x="T8" y="T9"/>
                    </a:cxn>
                    <a:cxn ang="0">
                      <a:pos x="T10" y="T11"/>
                    </a:cxn>
                    <a:cxn ang="0">
                      <a:pos x="T12" y="T13"/>
                    </a:cxn>
                  </a:cxnLst>
                  <a:rect l="0" t="0" r="r" b="b"/>
                  <a:pathLst>
                    <a:path w="2" h="3">
                      <a:moveTo>
                        <a:pt x="1" y="2"/>
                      </a:moveTo>
                      <a:cubicBezTo>
                        <a:pt x="1" y="1"/>
                        <a:pt x="1" y="1"/>
                        <a:pt x="0" y="1"/>
                      </a:cubicBezTo>
                      <a:cubicBezTo>
                        <a:pt x="1" y="0"/>
                        <a:pt x="1" y="0"/>
                        <a:pt x="1" y="0"/>
                      </a:cubicBezTo>
                      <a:cubicBezTo>
                        <a:pt x="2" y="0"/>
                        <a:pt x="2" y="1"/>
                        <a:pt x="2" y="1"/>
                      </a:cubicBezTo>
                      <a:cubicBezTo>
                        <a:pt x="2" y="2"/>
                        <a:pt x="2" y="2"/>
                        <a:pt x="2" y="2"/>
                      </a:cubicBezTo>
                      <a:cubicBezTo>
                        <a:pt x="1" y="3"/>
                        <a:pt x="1" y="3"/>
                        <a:pt x="1" y="3"/>
                      </a:cubicBezTo>
                      <a:lnTo>
                        <a:pt x="1"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26" name="Freeform 18"/>
                <p:cNvSpPr/>
                <p:nvPr/>
              </p:nvSpPr>
              <p:spPr bwMode="auto">
                <a:xfrm>
                  <a:off x="3978" y="1498"/>
                  <a:ext cx="13" cy="9"/>
                </a:xfrm>
                <a:custGeom>
                  <a:avLst/>
                  <a:gdLst>
                    <a:gd name="T0" fmla="*/ 3 w 3"/>
                    <a:gd name="T1" fmla="*/ 2 h 2"/>
                    <a:gd name="T2" fmla="*/ 3 w 3"/>
                    <a:gd name="T3" fmla="*/ 1 h 2"/>
                    <a:gd name="T4" fmla="*/ 2 w 3"/>
                    <a:gd name="T5" fmla="*/ 0 h 2"/>
                    <a:gd name="T6" fmla="*/ 1 w 3"/>
                    <a:gd name="T7" fmla="*/ 0 h 2"/>
                    <a:gd name="T8" fmla="*/ 1 w 3"/>
                    <a:gd name="T9" fmla="*/ 0 h 2"/>
                    <a:gd name="T10" fmla="*/ 1 w 3"/>
                    <a:gd name="T11" fmla="*/ 1 h 2"/>
                    <a:gd name="T12" fmla="*/ 1 w 3"/>
                    <a:gd name="T13" fmla="*/ 2 h 2"/>
                    <a:gd name="T14" fmla="*/ 1 w 3"/>
                    <a:gd name="T15" fmla="*/ 2 h 2"/>
                    <a:gd name="T16" fmla="*/ 3 w 3"/>
                    <a:gd name="T17" fmla="*/ 2 h 2"/>
                    <a:gd name="T18" fmla="*/ 3 w 3"/>
                    <a:gd name="T19"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 h="2">
                      <a:moveTo>
                        <a:pt x="3" y="2"/>
                      </a:moveTo>
                      <a:cubicBezTo>
                        <a:pt x="3" y="2"/>
                        <a:pt x="3" y="1"/>
                        <a:pt x="3" y="1"/>
                      </a:cubicBezTo>
                      <a:cubicBezTo>
                        <a:pt x="3" y="1"/>
                        <a:pt x="2" y="0"/>
                        <a:pt x="2" y="0"/>
                      </a:cubicBezTo>
                      <a:cubicBezTo>
                        <a:pt x="2" y="0"/>
                        <a:pt x="2" y="0"/>
                        <a:pt x="1" y="0"/>
                      </a:cubicBezTo>
                      <a:cubicBezTo>
                        <a:pt x="1" y="0"/>
                        <a:pt x="1" y="0"/>
                        <a:pt x="1" y="0"/>
                      </a:cubicBezTo>
                      <a:cubicBezTo>
                        <a:pt x="1" y="0"/>
                        <a:pt x="1" y="1"/>
                        <a:pt x="1" y="1"/>
                      </a:cubicBezTo>
                      <a:cubicBezTo>
                        <a:pt x="1" y="1"/>
                        <a:pt x="1" y="1"/>
                        <a:pt x="1" y="2"/>
                      </a:cubicBezTo>
                      <a:cubicBezTo>
                        <a:pt x="1" y="2"/>
                        <a:pt x="0" y="2"/>
                        <a:pt x="1" y="2"/>
                      </a:cubicBezTo>
                      <a:cubicBezTo>
                        <a:pt x="2" y="2"/>
                        <a:pt x="3" y="2"/>
                        <a:pt x="3" y="2"/>
                      </a:cubicBezTo>
                      <a:cubicBezTo>
                        <a:pt x="3" y="1"/>
                        <a:pt x="3" y="2"/>
                        <a:pt x="3"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27" name="Freeform 19"/>
                <p:cNvSpPr/>
                <p:nvPr/>
              </p:nvSpPr>
              <p:spPr bwMode="auto">
                <a:xfrm>
                  <a:off x="3978" y="1507"/>
                  <a:ext cx="35" cy="36"/>
                </a:xfrm>
                <a:custGeom>
                  <a:avLst/>
                  <a:gdLst>
                    <a:gd name="T0" fmla="*/ 2 w 8"/>
                    <a:gd name="T1" fmla="*/ 6 h 8"/>
                    <a:gd name="T2" fmla="*/ 2 w 8"/>
                    <a:gd name="T3" fmla="*/ 6 h 8"/>
                    <a:gd name="T4" fmla="*/ 3 w 8"/>
                    <a:gd name="T5" fmla="*/ 7 h 8"/>
                    <a:gd name="T6" fmla="*/ 6 w 8"/>
                    <a:gd name="T7" fmla="*/ 7 h 8"/>
                    <a:gd name="T8" fmla="*/ 6 w 8"/>
                    <a:gd name="T9" fmla="*/ 7 h 8"/>
                    <a:gd name="T10" fmla="*/ 7 w 8"/>
                    <a:gd name="T11" fmla="*/ 6 h 8"/>
                    <a:gd name="T12" fmla="*/ 8 w 8"/>
                    <a:gd name="T13" fmla="*/ 4 h 8"/>
                    <a:gd name="T14" fmla="*/ 7 w 8"/>
                    <a:gd name="T15" fmla="*/ 2 h 8"/>
                    <a:gd name="T16" fmla="*/ 8 w 8"/>
                    <a:gd name="T17" fmla="*/ 2 h 8"/>
                    <a:gd name="T18" fmla="*/ 8 w 8"/>
                    <a:gd name="T19" fmla="*/ 2 h 8"/>
                    <a:gd name="T20" fmla="*/ 8 w 8"/>
                    <a:gd name="T21" fmla="*/ 1 h 8"/>
                    <a:gd name="T22" fmla="*/ 8 w 8"/>
                    <a:gd name="T23" fmla="*/ 1 h 8"/>
                    <a:gd name="T24" fmla="*/ 7 w 8"/>
                    <a:gd name="T25" fmla="*/ 0 h 8"/>
                    <a:gd name="T26" fmla="*/ 5 w 8"/>
                    <a:gd name="T27" fmla="*/ 0 h 8"/>
                    <a:gd name="T28" fmla="*/ 4 w 8"/>
                    <a:gd name="T29" fmla="*/ 0 h 8"/>
                    <a:gd name="T30" fmla="*/ 4 w 8"/>
                    <a:gd name="T31" fmla="*/ 1 h 8"/>
                    <a:gd name="T32" fmla="*/ 4 w 8"/>
                    <a:gd name="T33" fmla="*/ 1 h 8"/>
                    <a:gd name="T34" fmla="*/ 2 w 8"/>
                    <a:gd name="T35" fmla="*/ 2 h 8"/>
                    <a:gd name="T36" fmla="*/ 2 w 8"/>
                    <a:gd name="T37" fmla="*/ 3 h 8"/>
                    <a:gd name="T38" fmla="*/ 1 w 8"/>
                    <a:gd name="T39" fmla="*/ 3 h 8"/>
                    <a:gd name="T40" fmla="*/ 1 w 8"/>
                    <a:gd name="T41" fmla="*/ 3 h 8"/>
                    <a:gd name="T42" fmla="*/ 1 w 8"/>
                    <a:gd name="T43" fmla="*/ 5 h 8"/>
                    <a:gd name="T44" fmla="*/ 2 w 8"/>
                    <a:gd name="T45" fmla="*/ 6 h 8"/>
                    <a:gd name="T46" fmla="*/ 2 w 8"/>
                    <a:gd name="T47" fmla="*/ 6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 h="8">
                      <a:moveTo>
                        <a:pt x="2" y="6"/>
                      </a:moveTo>
                      <a:cubicBezTo>
                        <a:pt x="2" y="6"/>
                        <a:pt x="3" y="6"/>
                        <a:pt x="2" y="6"/>
                      </a:cubicBezTo>
                      <a:cubicBezTo>
                        <a:pt x="2" y="7"/>
                        <a:pt x="3" y="7"/>
                        <a:pt x="3" y="7"/>
                      </a:cubicBezTo>
                      <a:cubicBezTo>
                        <a:pt x="4" y="7"/>
                        <a:pt x="5" y="8"/>
                        <a:pt x="6" y="7"/>
                      </a:cubicBezTo>
                      <a:cubicBezTo>
                        <a:pt x="6" y="7"/>
                        <a:pt x="6" y="7"/>
                        <a:pt x="6" y="7"/>
                      </a:cubicBezTo>
                      <a:cubicBezTo>
                        <a:pt x="7" y="7"/>
                        <a:pt x="7" y="7"/>
                        <a:pt x="7" y="6"/>
                      </a:cubicBezTo>
                      <a:cubicBezTo>
                        <a:pt x="8" y="6"/>
                        <a:pt x="8" y="5"/>
                        <a:pt x="8" y="4"/>
                      </a:cubicBezTo>
                      <a:cubicBezTo>
                        <a:pt x="8" y="4"/>
                        <a:pt x="7" y="3"/>
                        <a:pt x="7" y="2"/>
                      </a:cubicBezTo>
                      <a:cubicBezTo>
                        <a:pt x="7" y="2"/>
                        <a:pt x="7" y="2"/>
                        <a:pt x="8" y="2"/>
                      </a:cubicBezTo>
                      <a:cubicBezTo>
                        <a:pt x="8" y="2"/>
                        <a:pt x="8" y="2"/>
                        <a:pt x="8" y="2"/>
                      </a:cubicBezTo>
                      <a:cubicBezTo>
                        <a:pt x="8" y="1"/>
                        <a:pt x="8" y="1"/>
                        <a:pt x="8" y="1"/>
                      </a:cubicBezTo>
                      <a:cubicBezTo>
                        <a:pt x="8" y="1"/>
                        <a:pt x="8" y="1"/>
                        <a:pt x="8" y="1"/>
                      </a:cubicBezTo>
                      <a:cubicBezTo>
                        <a:pt x="7" y="1"/>
                        <a:pt x="7" y="1"/>
                        <a:pt x="7" y="0"/>
                      </a:cubicBezTo>
                      <a:cubicBezTo>
                        <a:pt x="6" y="0"/>
                        <a:pt x="6" y="0"/>
                        <a:pt x="5" y="0"/>
                      </a:cubicBezTo>
                      <a:cubicBezTo>
                        <a:pt x="5" y="0"/>
                        <a:pt x="4" y="0"/>
                        <a:pt x="4" y="0"/>
                      </a:cubicBezTo>
                      <a:cubicBezTo>
                        <a:pt x="4" y="0"/>
                        <a:pt x="4" y="0"/>
                        <a:pt x="4" y="1"/>
                      </a:cubicBezTo>
                      <a:cubicBezTo>
                        <a:pt x="4" y="1"/>
                        <a:pt x="4" y="1"/>
                        <a:pt x="4" y="1"/>
                      </a:cubicBezTo>
                      <a:cubicBezTo>
                        <a:pt x="4" y="2"/>
                        <a:pt x="3" y="2"/>
                        <a:pt x="2" y="2"/>
                      </a:cubicBezTo>
                      <a:cubicBezTo>
                        <a:pt x="2" y="2"/>
                        <a:pt x="2" y="3"/>
                        <a:pt x="2" y="3"/>
                      </a:cubicBezTo>
                      <a:cubicBezTo>
                        <a:pt x="1" y="3"/>
                        <a:pt x="1" y="3"/>
                        <a:pt x="1" y="3"/>
                      </a:cubicBezTo>
                      <a:cubicBezTo>
                        <a:pt x="0" y="3"/>
                        <a:pt x="1" y="3"/>
                        <a:pt x="1" y="3"/>
                      </a:cubicBezTo>
                      <a:cubicBezTo>
                        <a:pt x="1" y="4"/>
                        <a:pt x="1" y="4"/>
                        <a:pt x="1" y="5"/>
                      </a:cubicBezTo>
                      <a:cubicBezTo>
                        <a:pt x="1" y="5"/>
                        <a:pt x="2" y="5"/>
                        <a:pt x="2" y="6"/>
                      </a:cubicBezTo>
                      <a:cubicBezTo>
                        <a:pt x="2" y="6"/>
                        <a:pt x="2" y="5"/>
                        <a:pt x="2"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28" name="Freeform 20"/>
                <p:cNvSpPr/>
                <p:nvPr/>
              </p:nvSpPr>
              <p:spPr bwMode="auto">
                <a:xfrm>
                  <a:off x="4018" y="1512"/>
                  <a:ext cx="22" cy="22"/>
                </a:xfrm>
                <a:custGeom>
                  <a:avLst/>
                  <a:gdLst>
                    <a:gd name="T0" fmla="*/ 2 w 5"/>
                    <a:gd name="T1" fmla="*/ 4 h 5"/>
                    <a:gd name="T2" fmla="*/ 3 w 5"/>
                    <a:gd name="T3" fmla="*/ 5 h 5"/>
                    <a:gd name="T4" fmla="*/ 4 w 5"/>
                    <a:gd name="T5" fmla="*/ 4 h 5"/>
                    <a:gd name="T6" fmla="*/ 5 w 5"/>
                    <a:gd name="T7" fmla="*/ 2 h 5"/>
                    <a:gd name="T8" fmla="*/ 4 w 5"/>
                    <a:gd name="T9" fmla="*/ 1 h 5"/>
                    <a:gd name="T10" fmla="*/ 0 w 5"/>
                    <a:gd name="T11" fmla="*/ 1 h 5"/>
                    <a:gd name="T12" fmla="*/ 0 w 5"/>
                    <a:gd name="T13" fmla="*/ 2 h 5"/>
                    <a:gd name="T14" fmla="*/ 1 w 5"/>
                    <a:gd name="T15" fmla="*/ 2 h 5"/>
                    <a:gd name="T16" fmla="*/ 2 w 5"/>
                    <a:gd name="T17" fmla="*/ 4 h 5"/>
                    <a:gd name="T18" fmla="*/ 2 w 5"/>
                    <a:gd name="T19" fmla="*/ 4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 h="5">
                      <a:moveTo>
                        <a:pt x="2" y="4"/>
                      </a:moveTo>
                      <a:cubicBezTo>
                        <a:pt x="3" y="3"/>
                        <a:pt x="3" y="4"/>
                        <a:pt x="3" y="5"/>
                      </a:cubicBezTo>
                      <a:cubicBezTo>
                        <a:pt x="3" y="5"/>
                        <a:pt x="4" y="5"/>
                        <a:pt x="4" y="4"/>
                      </a:cubicBezTo>
                      <a:cubicBezTo>
                        <a:pt x="5" y="3"/>
                        <a:pt x="5" y="2"/>
                        <a:pt x="5" y="2"/>
                      </a:cubicBezTo>
                      <a:cubicBezTo>
                        <a:pt x="4" y="2"/>
                        <a:pt x="4" y="2"/>
                        <a:pt x="4" y="1"/>
                      </a:cubicBezTo>
                      <a:cubicBezTo>
                        <a:pt x="3" y="1"/>
                        <a:pt x="1" y="0"/>
                        <a:pt x="0" y="1"/>
                      </a:cubicBezTo>
                      <a:cubicBezTo>
                        <a:pt x="0" y="1"/>
                        <a:pt x="0" y="2"/>
                        <a:pt x="0" y="2"/>
                      </a:cubicBezTo>
                      <a:cubicBezTo>
                        <a:pt x="0" y="2"/>
                        <a:pt x="1" y="2"/>
                        <a:pt x="1" y="2"/>
                      </a:cubicBezTo>
                      <a:cubicBezTo>
                        <a:pt x="1" y="3"/>
                        <a:pt x="2" y="3"/>
                        <a:pt x="2" y="4"/>
                      </a:cubicBezTo>
                      <a:cubicBezTo>
                        <a:pt x="3" y="3"/>
                        <a:pt x="2" y="3"/>
                        <a:pt x="2"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29" name="Freeform 21"/>
                <p:cNvSpPr/>
                <p:nvPr/>
              </p:nvSpPr>
              <p:spPr bwMode="auto">
                <a:xfrm>
                  <a:off x="4018" y="1534"/>
                  <a:ext cx="22" cy="13"/>
                </a:xfrm>
                <a:custGeom>
                  <a:avLst/>
                  <a:gdLst>
                    <a:gd name="T0" fmla="*/ 2 w 5"/>
                    <a:gd name="T1" fmla="*/ 3 h 3"/>
                    <a:gd name="T2" fmla="*/ 4 w 5"/>
                    <a:gd name="T3" fmla="*/ 3 h 3"/>
                    <a:gd name="T4" fmla="*/ 4 w 5"/>
                    <a:gd name="T5" fmla="*/ 3 h 3"/>
                    <a:gd name="T6" fmla="*/ 5 w 5"/>
                    <a:gd name="T7" fmla="*/ 3 h 3"/>
                    <a:gd name="T8" fmla="*/ 5 w 5"/>
                    <a:gd name="T9" fmla="*/ 2 h 3"/>
                    <a:gd name="T10" fmla="*/ 4 w 5"/>
                    <a:gd name="T11" fmla="*/ 1 h 3"/>
                    <a:gd name="T12" fmla="*/ 3 w 5"/>
                    <a:gd name="T13" fmla="*/ 1 h 3"/>
                    <a:gd name="T14" fmla="*/ 3 w 5"/>
                    <a:gd name="T15" fmla="*/ 0 h 3"/>
                    <a:gd name="T16" fmla="*/ 2 w 5"/>
                    <a:gd name="T17" fmla="*/ 0 h 3"/>
                    <a:gd name="T18" fmla="*/ 1 w 5"/>
                    <a:gd name="T19" fmla="*/ 0 h 3"/>
                    <a:gd name="T20" fmla="*/ 0 w 5"/>
                    <a:gd name="T21" fmla="*/ 0 h 3"/>
                    <a:gd name="T22" fmla="*/ 0 w 5"/>
                    <a:gd name="T23" fmla="*/ 1 h 3"/>
                    <a:gd name="T24" fmla="*/ 0 w 5"/>
                    <a:gd name="T25" fmla="*/ 2 h 3"/>
                    <a:gd name="T26" fmla="*/ 0 w 5"/>
                    <a:gd name="T27" fmla="*/ 2 h 3"/>
                    <a:gd name="T28" fmla="*/ 1 w 5"/>
                    <a:gd name="T29" fmla="*/ 2 h 3"/>
                    <a:gd name="T30" fmla="*/ 2 w 5"/>
                    <a:gd name="T31" fmla="*/ 2 h 3"/>
                    <a:gd name="T32" fmla="*/ 2 w 5"/>
                    <a:gd name="T33" fmla="*/ 3 h 3"/>
                    <a:gd name="T34" fmla="*/ 2 w 5"/>
                    <a:gd name="T35" fmla="*/ 3 h 3"/>
                    <a:gd name="T36" fmla="*/ 2 w 5"/>
                    <a:gd name="T37" fmla="*/ 3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 h="3">
                      <a:moveTo>
                        <a:pt x="2" y="3"/>
                      </a:moveTo>
                      <a:cubicBezTo>
                        <a:pt x="3" y="3"/>
                        <a:pt x="3" y="3"/>
                        <a:pt x="4" y="3"/>
                      </a:cubicBezTo>
                      <a:cubicBezTo>
                        <a:pt x="4" y="3"/>
                        <a:pt x="4" y="3"/>
                        <a:pt x="4" y="3"/>
                      </a:cubicBezTo>
                      <a:cubicBezTo>
                        <a:pt x="5" y="3"/>
                        <a:pt x="5" y="3"/>
                        <a:pt x="5" y="3"/>
                      </a:cubicBezTo>
                      <a:cubicBezTo>
                        <a:pt x="5" y="3"/>
                        <a:pt x="5" y="2"/>
                        <a:pt x="5" y="2"/>
                      </a:cubicBezTo>
                      <a:cubicBezTo>
                        <a:pt x="5" y="2"/>
                        <a:pt x="4" y="1"/>
                        <a:pt x="4" y="1"/>
                      </a:cubicBezTo>
                      <a:cubicBezTo>
                        <a:pt x="3" y="1"/>
                        <a:pt x="3" y="2"/>
                        <a:pt x="3" y="1"/>
                      </a:cubicBezTo>
                      <a:cubicBezTo>
                        <a:pt x="3" y="1"/>
                        <a:pt x="3" y="1"/>
                        <a:pt x="3" y="0"/>
                      </a:cubicBezTo>
                      <a:cubicBezTo>
                        <a:pt x="2" y="0"/>
                        <a:pt x="2" y="0"/>
                        <a:pt x="2" y="0"/>
                      </a:cubicBezTo>
                      <a:cubicBezTo>
                        <a:pt x="1" y="0"/>
                        <a:pt x="1" y="0"/>
                        <a:pt x="1" y="0"/>
                      </a:cubicBezTo>
                      <a:cubicBezTo>
                        <a:pt x="0" y="0"/>
                        <a:pt x="0" y="0"/>
                        <a:pt x="0" y="0"/>
                      </a:cubicBezTo>
                      <a:cubicBezTo>
                        <a:pt x="0" y="0"/>
                        <a:pt x="0" y="1"/>
                        <a:pt x="0" y="1"/>
                      </a:cubicBezTo>
                      <a:cubicBezTo>
                        <a:pt x="0" y="1"/>
                        <a:pt x="0" y="2"/>
                        <a:pt x="0" y="2"/>
                      </a:cubicBezTo>
                      <a:cubicBezTo>
                        <a:pt x="0" y="2"/>
                        <a:pt x="0" y="2"/>
                        <a:pt x="0" y="2"/>
                      </a:cubicBezTo>
                      <a:cubicBezTo>
                        <a:pt x="0" y="2"/>
                        <a:pt x="0" y="2"/>
                        <a:pt x="1" y="2"/>
                      </a:cubicBezTo>
                      <a:cubicBezTo>
                        <a:pt x="1" y="2"/>
                        <a:pt x="1" y="2"/>
                        <a:pt x="2" y="2"/>
                      </a:cubicBezTo>
                      <a:cubicBezTo>
                        <a:pt x="2" y="2"/>
                        <a:pt x="2" y="2"/>
                        <a:pt x="2" y="3"/>
                      </a:cubicBezTo>
                      <a:cubicBezTo>
                        <a:pt x="2" y="3"/>
                        <a:pt x="2" y="3"/>
                        <a:pt x="2" y="3"/>
                      </a:cubicBezTo>
                      <a:cubicBezTo>
                        <a:pt x="2" y="3"/>
                        <a:pt x="2" y="3"/>
                        <a:pt x="2"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30" name="Freeform 22"/>
                <p:cNvSpPr/>
                <p:nvPr/>
              </p:nvSpPr>
              <p:spPr bwMode="auto">
                <a:xfrm>
                  <a:off x="3784" y="1468"/>
                  <a:ext cx="93" cy="66"/>
                </a:xfrm>
                <a:custGeom>
                  <a:avLst/>
                  <a:gdLst>
                    <a:gd name="T0" fmla="*/ 1 w 21"/>
                    <a:gd name="T1" fmla="*/ 2 h 15"/>
                    <a:gd name="T2" fmla="*/ 1 w 21"/>
                    <a:gd name="T3" fmla="*/ 2 h 15"/>
                    <a:gd name="T4" fmla="*/ 1 w 21"/>
                    <a:gd name="T5" fmla="*/ 3 h 15"/>
                    <a:gd name="T6" fmla="*/ 2 w 21"/>
                    <a:gd name="T7" fmla="*/ 3 h 15"/>
                    <a:gd name="T8" fmla="*/ 3 w 21"/>
                    <a:gd name="T9" fmla="*/ 5 h 15"/>
                    <a:gd name="T10" fmla="*/ 3 w 21"/>
                    <a:gd name="T11" fmla="*/ 8 h 15"/>
                    <a:gd name="T12" fmla="*/ 2 w 21"/>
                    <a:gd name="T13" fmla="*/ 8 h 15"/>
                    <a:gd name="T14" fmla="*/ 2 w 21"/>
                    <a:gd name="T15" fmla="*/ 8 h 15"/>
                    <a:gd name="T16" fmla="*/ 1 w 21"/>
                    <a:gd name="T17" fmla="*/ 9 h 15"/>
                    <a:gd name="T18" fmla="*/ 0 w 21"/>
                    <a:gd name="T19" fmla="*/ 10 h 15"/>
                    <a:gd name="T20" fmla="*/ 0 w 21"/>
                    <a:gd name="T21" fmla="*/ 11 h 15"/>
                    <a:gd name="T22" fmla="*/ 0 w 21"/>
                    <a:gd name="T23" fmla="*/ 12 h 15"/>
                    <a:gd name="T24" fmla="*/ 1 w 21"/>
                    <a:gd name="T25" fmla="*/ 13 h 15"/>
                    <a:gd name="T26" fmla="*/ 3 w 21"/>
                    <a:gd name="T27" fmla="*/ 15 h 15"/>
                    <a:gd name="T28" fmla="*/ 6 w 21"/>
                    <a:gd name="T29" fmla="*/ 15 h 15"/>
                    <a:gd name="T30" fmla="*/ 7 w 21"/>
                    <a:gd name="T31" fmla="*/ 14 h 15"/>
                    <a:gd name="T32" fmla="*/ 8 w 21"/>
                    <a:gd name="T33" fmla="*/ 12 h 15"/>
                    <a:gd name="T34" fmla="*/ 8 w 21"/>
                    <a:gd name="T35" fmla="*/ 12 h 15"/>
                    <a:gd name="T36" fmla="*/ 8 w 21"/>
                    <a:gd name="T37" fmla="*/ 12 h 15"/>
                    <a:gd name="T38" fmla="*/ 8 w 21"/>
                    <a:gd name="T39" fmla="*/ 11 h 15"/>
                    <a:gd name="T40" fmla="*/ 10 w 21"/>
                    <a:gd name="T41" fmla="*/ 11 h 15"/>
                    <a:gd name="T42" fmla="*/ 12 w 21"/>
                    <a:gd name="T43" fmla="*/ 11 h 15"/>
                    <a:gd name="T44" fmla="*/ 12 w 21"/>
                    <a:gd name="T45" fmla="*/ 10 h 15"/>
                    <a:gd name="T46" fmla="*/ 13 w 21"/>
                    <a:gd name="T47" fmla="*/ 10 h 15"/>
                    <a:gd name="T48" fmla="*/ 13 w 21"/>
                    <a:gd name="T49" fmla="*/ 10 h 15"/>
                    <a:gd name="T50" fmla="*/ 14 w 21"/>
                    <a:gd name="T51" fmla="*/ 10 h 15"/>
                    <a:gd name="T52" fmla="*/ 15 w 21"/>
                    <a:gd name="T53" fmla="*/ 8 h 15"/>
                    <a:gd name="T54" fmla="*/ 16 w 21"/>
                    <a:gd name="T55" fmla="*/ 8 h 15"/>
                    <a:gd name="T56" fmla="*/ 17 w 21"/>
                    <a:gd name="T57" fmla="*/ 8 h 15"/>
                    <a:gd name="T58" fmla="*/ 18 w 21"/>
                    <a:gd name="T59" fmla="*/ 8 h 15"/>
                    <a:gd name="T60" fmla="*/ 18 w 21"/>
                    <a:gd name="T61" fmla="*/ 7 h 15"/>
                    <a:gd name="T62" fmla="*/ 19 w 21"/>
                    <a:gd name="T63" fmla="*/ 7 h 15"/>
                    <a:gd name="T64" fmla="*/ 19 w 21"/>
                    <a:gd name="T65" fmla="*/ 6 h 15"/>
                    <a:gd name="T66" fmla="*/ 19 w 21"/>
                    <a:gd name="T67" fmla="*/ 4 h 15"/>
                    <a:gd name="T68" fmla="*/ 20 w 21"/>
                    <a:gd name="T69" fmla="*/ 3 h 15"/>
                    <a:gd name="T70" fmla="*/ 20 w 21"/>
                    <a:gd name="T71" fmla="*/ 3 h 15"/>
                    <a:gd name="T72" fmla="*/ 20 w 21"/>
                    <a:gd name="T73" fmla="*/ 2 h 15"/>
                    <a:gd name="T74" fmla="*/ 20 w 21"/>
                    <a:gd name="T75" fmla="*/ 1 h 15"/>
                    <a:gd name="T76" fmla="*/ 20 w 21"/>
                    <a:gd name="T77" fmla="*/ 1 h 15"/>
                    <a:gd name="T78" fmla="*/ 19 w 21"/>
                    <a:gd name="T79" fmla="*/ 1 h 15"/>
                    <a:gd name="T80" fmla="*/ 17 w 21"/>
                    <a:gd name="T81" fmla="*/ 0 h 15"/>
                    <a:gd name="T82" fmla="*/ 1 w 21"/>
                    <a:gd name="T83" fmla="*/ 2 h 15"/>
                    <a:gd name="T84" fmla="*/ 1 w 21"/>
                    <a:gd name="T85" fmla="*/ 2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1" h="15">
                      <a:moveTo>
                        <a:pt x="1" y="2"/>
                      </a:moveTo>
                      <a:cubicBezTo>
                        <a:pt x="1" y="2"/>
                        <a:pt x="1" y="2"/>
                        <a:pt x="1" y="2"/>
                      </a:cubicBezTo>
                      <a:cubicBezTo>
                        <a:pt x="1" y="3"/>
                        <a:pt x="1" y="2"/>
                        <a:pt x="1" y="3"/>
                      </a:cubicBezTo>
                      <a:cubicBezTo>
                        <a:pt x="1" y="3"/>
                        <a:pt x="2" y="3"/>
                        <a:pt x="2" y="3"/>
                      </a:cubicBezTo>
                      <a:cubicBezTo>
                        <a:pt x="3" y="4"/>
                        <a:pt x="3" y="4"/>
                        <a:pt x="3" y="5"/>
                      </a:cubicBezTo>
                      <a:cubicBezTo>
                        <a:pt x="3" y="6"/>
                        <a:pt x="3" y="7"/>
                        <a:pt x="3" y="8"/>
                      </a:cubicBezTo>
                      <a:cubicBezTo>
                        <a:pt x="3" y="8"/>
                        <a:pt x="2" y="8"/>
                        <a:pt x="2" y="8"/>
                      </a:cubicBezTo>
                      <a:cubicBezTo>
                        <a:pt x="2" y="8"/>
                        <a:pt x="2" y="8"/>
                        <a:pt x="2" y="8"/>
                      </a:cubicBezTo>
                      <a:cubicBezTo>
                        <a:pt x="2" y="8"/>
                        <a:pt x="2" y="9"/>
                        <a:pt x="1" y="9"/>
                      </a:cubicBezTo>
                      <a:cubicBezTo>
                        <a:pt x="1" y="9"/>
                        <a:pt x="1" y="10"/>
                        <a:pt x="0" y="10"/>
                      </a:cubicBezTo>
                      <a:cubicBezTo>
                        <a:pt x="0" y="10"/>
                        <a:pt x="0" y="11"/>
                        <a:pt x="0" y="11"/>
                      </a:cubicBezTo>
                      <a:cubicBezTo>
                        <a:pt x="0" y="12"/>
                        <a:pt x="0" y="12"/>
                        <a:pt x="0" y="12"/>
                      </a:cubicBezTo>
                      <a:cubicBezTo>
                        <a:pt x="0" y="12"/>
                        <a:pt x="1" y="12"/>
                        <a:pt x="1" y="13"/>
                      </a:cubicBezTo>
                      <a:cubicBezTo>
                        <a:pt x="1" y="13"/>
                        <a:pt x="2" y="14"/>
                        <a:pt x="3" y="15"/>
                      </a:cubicBezTo>
                      <a:cubicBezTo>
                        <a:pt x="4" y="15"/>
                        <a:pt x="5" y="15"/>
                        <a:pt x="6" y="15"/>
                      </a:cubicBezTo>
                      <a:cubicBezTo>
                        <a:pt x="6" y="15"/>
                        <a:pt x="7" y="15"/>
                        <a:pt x="7" y="14"/>
                      </a:cubicBezTo>
                      <a:cubicBezTo>
                        <a:pt x="7" y="13"/>
                        <a:pt x="7" y="13"/>
                        <a:pt x="8" y="12"/>
                      </a:cubicBezTo>
                      <a:cubicBezTo>
                        <a:pt x="8" y="12"/>
                        <a:pt x="8" y="12"/>
                        <a:pt x="8" y="12"/>
                      </a:cubicBezTo>
                      <a:cubicBezTo>
                        <a:pt x="8" y="12"/>
                        <a:pt x="8" y="12"/>
                        <a:pt x="8" y="12"/>
                      </a:cubicBezTo>
                      <a:cubicBezTo>
                        <a:pt x="8" y="12"/>
                        <a:pt x="8" y="11"/>
                        <a:pt x="8" y="11"/>
                      </a:cubicBezTo>
                      <a:cubicBezTo>
                        <a:pt x="9" y="11"/>
                        <a:pt x="10" y="11"/>
                        <a:pt x="10" y="11"/>
                      </a:cubicBezTo>
                      <a:cubicBezTo>
                        <a:pt x="11" y="11"/>
                        <a:pt x="11" y="11"/>
                        <a:pt x="12" y="11"/>
                      </a:cubicBezTo>
                      <a:cubicBezTo>
                        <a:pt x="12" y="11"/>
                        <a:pt x="12" y="11"/>
                        <a:pt x="12" y="10"/>
                      </a:cubicBezTo>
                      <a:cubicBezTo>
                        <a:pt x="12" y="10"/>
                        <a:pt x="13" y="10"/>
                        <a:pt x="13" y="10"/>
                      </a:cubicBezTo>
                      <a:cubicBezTo>
                        <a:pt x="13" y="10"/>
                        <a:pt x="13" y="10"/>
                        <a:pt x="13" y="10"/>
                      </a:cubicBezTo>
                      <a:cubicBezTo>
                        <a:pt x="14" y="10"/>
                        <a:pt x="14" y="10"/>
                        <a:pt x="14" y="10"/>
                      </a:cubicBezTo>
                      <a:cubicBezTo>
                        <a:pt x="14" y="9"/>
                        <a:pt x="15" y="8"/>
                        <a:pt x="15" y="8"/>
                      </a:cubicBezTo>
                      <a:cubicBezTo>
                        <a:pt x="16" y="8"/>
                        <a:pt x="16" y="8"/>
                        <a:pt x="16" y="8"/>
                      </a:cubicBezTo>
                      <a:cubicBezTo>
                        <a:pt x="17" y="8"/>
                        <a:pt x="17" y="8"/>
                        <a:pt x="17" y="8"/>
                      </a:cubicBezTo>
                      <a:cubicBezTo>
                        <a:pt x="18" y="8"/>
                        <a:pt x="18" y="8"/>
                        <a:pt x="18" y="8"/>
                      </a:cubicBezTo>
                      <a:cubicBezTo>
                        <a:pt x="18" y="7"/>
                        <a:pt x="18" y="7"/>
                        <a:pt x="18" y="7"/>
                      </a:cubicBezTo>
                      <a:cubicBezTo>
                        <a:pt x="19" y="7"/>
                        <a:pt x="19" y="7"/>
                        <a:pt x="19" y="7"/>
                      </a:cubicBezTo>
                      <a:cubicBezTo>
                        <a:pt x="19" y="6"/>
                        <a:pt x="19" y="6"/>
                        <a:pt x="19" y="6"/>
                      </a:cubicBezTo>
                      <a:cubicBezTo>
                        <a:pt x="18" y="5"/>
                        <a:pt x="18" y="4"/>
                        <a:pt x="19" y="4"/>
                      </a:cubicBezTo>
                      <a:cubicBezTo>
                        <a:pt x="19" y="4"/>
                        <a:pt x="19" y="3"/>
                        <a:pt x="20" y="3"/>
                      </a:cubicBezTo>
                      <a:cubicBezTo>
                        <a:pt x="20" y="3"/>
                        <a:pt x="20" y="3"/>
                        <a:pt x="20" y="3"/>
                      </a:cubicBezTo>
                      <a:cubicBezTo>
                        <a:pt x="21" y="2"/>
                        <a:pt x="20" y="2"/>
                        <a:pt x="20" y="2"/>
                      </a:cubicBezTo>
                      <a:cubicBezTo>
                        <a:pt x="20" y="1"/>
                        <a:pt x="20" y="1"/>
                        <a:pt x="20" y="1"/>
                      </a:cubicBezTo>
                      <a:cubicBezTo>
                        <a:pt x="20" y="1"/>
                        <a:pt x="21" y="1"/>
                        <a:pt x="20" y="1"/>
                      </a:cubicBezTo>
                      <a:cubicBezTo>
                        <a:pt x="20" y="1"/>
                        <a:pt x="19" y="1"/>
                        <a:pt x="19" y="1"/>
                      </a:cubicBezTo>
                      <a:cubicBezTo>
                        <a:pt x="18" y="0"/>
                        <a:pt x="17" y="0"/>
                        <a:pt x="17" y="0"/>
                      </a:cubicBezTo>
                      <a:cubicBezTo>
                        <a:pt x="11" y="0"/>
                        <a:pt x="6" y="1"/>
                        <a:pt x="1" y="2"/>
                      </a:cubicBezTo>
                      <a:cubicBezTo>
                        <a:pt x="1" y="2"/>
                        <a:pt x="8" y="1"/>
                        <a:pt x="1"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31" name="Freeform 23"/>
                <p:cNvSpPr/>
                <p:nvPr/>
              </p:nvSpPr>
              <p:spPr bwMode="auto">
                <a:xfrm>
                  <a:off x="3947" y="1507"/>
                  <a:ext cx="357" cy="691"/>
                </a:xfrm>
                <a:custGeom>
                  <a:avLst/>
                  <a:gdLst>
                    <a:gd name="T0" fmla="*/ 75 w 81"/>
                    <a:gd name="T1" fmla="*/ 71 h 157"/>
                    <a:gd name="T2" fmla="*/ 71 w 81"/>
                    <a:gd name="T3" fmla="*/ 62 h 157"/>
                    <a:gd name="T4" fmla="*/ 63 w 81"/>
                    <a:gd name="T5" fmla="*/ 51 h 157"/>
                    <a:gd name="T6" fmla="*/ 64 w 81"/>
                    <a:gd name="T7" fmla="*/ 47 h 157"/>
                    <a:gd name="T8" fmla="*/ 70 w 81"/>
                    <a:gd name="T9" fmla="*/ 54 h 157"/>
                    <a:gd name="T10" fmla="*/ 73 w 81"/>
                    <a:gd name="T11" fmla="*/ 61 h 157"/>
                    <a:gd name="T12" fmla="*/ 76 w 81"/>
                    <a:gd name="T13" fmla="*/ 68 h 157"/>
                    <a:gd name="T14" fmla="*/ 76 w 81"/>
                    <a:gd name="T15" fmla="*/ 54 h 157"/>
                    <a:gd name="T16" fmla="*/ 73 w 81"/>
                    <a:gd name="T17" fmla="*/ 47 h 157"/>
                    <a:gd name="T18" fmla="*/ 70 w 81"/>
                    <a:gd name="T19" fmla="*/ 43 h 157"/>
                    <a:gd name="T20" fmla="*/ 66 w 81"/>
                    <a:gd name="T21" fmla="*/ 36 h 157"/>
                    <a:gd name="T22" fmla="*/ 60 w 81"/>
                    <a:gd name="T23" fmla="*/ 29 h 157"/>
                    <a:gd name="T24" fmla="*/ 45 w 81"/>
                    <a:gd name="T25" fmla="*/ 15 h 157"/>
                    <a:gd name="T26" fmla="*/ 37 w 81"/>
                    <a:gd name="T27" fmla="*/ 9 h 157"/>
                    <a:gd name="T28" fmla="*/ 23 w 81"/>
                    <a:gd name="T29" fmla="*/ 1 h 157"/>
                    <a:gd name="T30" fmla="*/ 24 w 81"/>
                    <a:gd name="T31" fmla="*/ 7 h 157"/>
                    <a:gd name="T32" fmla="*/ 22 w 81"/>
                    <a:gd name="T33" fmla="*/ 11 h 157"/>
                    <a:gd name="T34" fmla="*/ 15 w 81"/>
                    <a:gd name="T35" fmla="*/ 15 h 157"/>
                    <a:gd name="T36" fmla="*/ 25 w 81"/>
                    <a:gd name="T37" fmla="*/ 25 h 157"/>
                    <a:gd name="T38" fmla="*/ 31 w 81"/>
                    <a:gd name="T39" fmla="*/ 27 h 157"/>
                    <a:gd name="T40" fmla="*/ 38 w 81"/>
                    <a:gd name="T41" fmla="*/ 33 h 157"/>
                    <a:gd name="T42" fmla="*/ 29 w 81"/>
                    <a:gd name="T43" fmla="*/ 22 h 157"/>
                    <a:gd name="T44" fmla="*/ 35 w 81"/>
                    <a:gd name="T45" fmla="*/ 24 h 157"/>
                    <a:gd name="T46" fmla="*/ 43 w 81"/>
                    <a:gd name="T47" fmla="*/ 30 h 157"/>
                    <a:gd name="T48" fmla="*/ 42 w 81"/>
                    <a:gd name="T49" fmla="*/ 22 h 157"/>
                    <a:gd name="T50" fmla="*/ 49 w 81"/>
                    <a:gd name="T51" fmla="*/ 23 h 157"/>
                    <a:gd name="T52" fmla="*/ 50 w 81"/>
                    <a:gd name="T53" fmla="*/ 27 h 157"/>
                    <a:gd name="T54" fmla="*/ 51 w 81"/>
                    <a:gd name="T55" fmla="*/ 33 h 157"/>
                    <a:gd name="T56" fmla="*/ 57 w 81"/>
                    <a:gd name="T57" fmla="*/ 37 h 157"/>
                    <a:gd name="T58" fmla="*/ 53 w 81"/>
                    <a:gd name="T59" fmla="*/ 42 h 157"/>
                    <a:gd name="T60" fmla="*/ 40 w 81"/>
                    <a:gd name="T61" fmla="*/ 39 h 157"/>
                    <a:gd name="T62" fmla="*/ 35 w 81"/>
                    <a:gd name="T63" fmla="*/ 34 h 157"/>
                    <a:gd name="T64" fmla="*/ 17 w 81"/>
                    <a:gd name="T65" fmla="*/ 35 h 157"/>
                    <a:gd name="T66" fmla="*/ 11 w 81"/>
                    <a:gd name="T67" fmla="*/ 41 h 157"/>
                    <a:gd name="T68" fmla="*/ 5 w 81"/>
                    <a:gd name="T69" fmla="*/ 47 h 157"/>
                    <a:gd name="T70" fmla="*/ 1 w 81"/>
                    <a:gd name="T71" fmla="*/ 57 h 157"/>
                    <a:gd name="T72" fmla="*/ 3 w 81"/>
                    <a:gd name="T73" fmla="*/ 63 h 157"/>
                    <a:gd name="T74" fmla="*/ 3 w 81"/>
                    <a:gd name="T75" fmla="*/ 72 h 157"/>
                    <a:gd name="T76" fmla="*/ 12 w 81"/>
                    <a:gd name="T77" fmla="*/ 84 h 157"/>
                    <a:gd name="T78" fmla="*/ 18 w 81"/>
                    <a:gd name="T79" fmla="*/ 88 h 157"/>
                    <a:gd name="T80" fmla="*/ 24 w 81"/>
                    <a:gd name="T81" fmla="*/ 87 h 157"/>
                    <a:gd name="T82" fmla="*/ 30 w 81"/>
                    <a:gd name="T83" fmla="*/ 86 h 157"/>
                    <a:gd name="T84" fmla="*/ 42 w 81"/>
                    <a:gd name="T85" fmla="*/ 88 h 157"/>
                    <a:gd name="T86" fmla="*/ 45 w 81"/>
                    <a:gd name="T87" fmla="*/ 98 h 157"/>
                    <a:gd name="T88" fmla="*/ 50 w 81"/>
                    <a:gd name="T89" fmla="*/ 106 h 157"/>
                    <a:gd name="T90" fmla="*/ 50 w 81"/>
                    <a:gd name="T91" fmla="*/ 116 h 157"/>
                    <a:gd name="T92" fmla="*/ 47 w 81"/>
                    <a:gd name="T93" fmla="*/ 125 h 157"/>
                    <a:gd name="T94" fmla="*/ 46 w 81"/>
                    <a:gd name="T95" fmla="*/ 136 h 157"/>
                    <a:gd name="T96" fmla="*/ 47 w 81"/>
                    <a:gd name="T97" fmla="*/ 150 h 157"/>
                    <a:gd name="T98" fmla="*/ 49 w 81"/>
                    <a:gd name="T99" fmla="*/ 156 h 157"/>
                    <a:gd name="T100" fmla="*/ 63 w 81"/>
                    <a:gd name="T101" fmla="*/ 149 h 157"/>
                    <a:gd name="T102" fmla="*/ 63 w 81"/>
                    <a:gd name="T103" fmla="*/ 142 h 157"/>
                    <a:gd name="T104" fmla="*/ 69 w 81"/>
                    <a:gd name="T105" fmla="*/ 131 h 157"/>
                    <a:gd name="T106" fmla="*/ 75 w 81"/>
                    <a:gd name="T107" fmla="*/ 122 h 157"/>
                    <a:gd name="T108" fmla="*/ 78 w 81"/>
                    <a:gd name="T109" fmla="*/ 101 h 157"/>
                    <a:gd name="T110" fmla="*/ 80 w 81"/>
                    <a:gd name="T111" fmla="*/ 90 h 157"/>
                    <a:gd name="T112" fmla="*/ 78 w 81"/>
                    <a:gd name="T113" fmla="*/ 77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1" h="157">
                      <a:moveTo>
                        <a:pt x="78" y="77"/>
                      </a:moveTo>
                      <a:cubicBezTo>
                        <a:pt x="78" y="77"/>
                        <a:pt x="78" y="76"/>
                        <a:pt x="78" y="75"/>
                      </a:cubicBezTo>
                      <a:cubicBezTo>
                        <a:pt x="78" y="75"/>
                        <a:pt x="78" y="75"/>
                        <a:pt x="78" y="74"/>
                      </a:cubicBezTo>
                      <a:cubicBezTo>
                        <a:pt x="78" y="74"/>
                        <a:pt x="78" y="74"/>
                        <a:pt x="78" y="74"/>
                      </a:cubicBezTo>
                      <a:cubicBezTo>
                        <a:pt x="77" y="74"/>
                        <a:pt x="77" y="74"/>
                        <a:pt x="77" y="73"/>
                      </a:cubicBezTo>
                      <a:cubicBezTo>
                        <a:pt x="77" y="73"/>
                        <a:pt x="77" y="73"/>
                        <a:pt x="77" y="72"/>
                      </a:cubicBezTo>
                      <a:cubicBezTo>
                        <a:pt x="77" y="72"/>
                        <a:pt x="76" y="72"/>
                        <a:pt x="76" y="72"/>
                      </a:cubicBezTo>
                      <a:cubicBezTo>
                        <a:pt x="76" y="72"/>
                        <a:pt x="76" y="71"/>
                        <a:pt x="75" y="71"/>
                      </a:cubicBezTo>
                      <a:cubicBezTo>
                        <a:pt x="75" y="71"/>
                        <a:pt x="76" y="70"/>
                        <a:pt x="75" y="70"/>
                      </a:cubicBezTo>
                      <a:cubicBezTo>
                        <a:pt x="75" y="70"/>
                        <a:pt x="75" y="70"/>
                        <a:pt x="75" y="69"/>
                      </a:cubicBezTo>
                      <a:cubicBezTo>
                        <a:pt x="74" y="69"/>
                        <a:pt x="75" y="69"/>
                        <a:pt x="74" y="69"/>
                      </a:cubicBezTo>
                      <a:cubicBezTo>
                        <a:pt x="74" y="69"/>
                        <a:pt x="74" y="68"/>
                        <a:pt x="74" y="68"/>
                      </a:cubicBezTo>
                      <a:cubicBezTo>
                        <a:pt x="74" y="68"/>
                        <a:pt x="74" y="68"/>
                        <a:pt x="74" y="68"/>
                      </a:cubicBezTo>
                      <a:cubicBezTo>
                        <a:pt x="73" y="67"/>
                        <a:pt x="73" y="67"/>
                        <a:pt x="73" y="66"/>
                      </a:cubicBezTo>
                      <a:cubicBezTo>
                        <a:pt x="72" y="65"/>
                        <a:pt x="71" y="64"/>
                        <a:pt x="72" y="62"/>
                      </a:cubicBezTo>
                      <a:cubicBezTo>
                        <a:pt x="71" y="62"/>
                        <a:pt x="71" y="62"/>
                        <a:pt x="71" y="62"/>
                      </a:cubicBezTo>
                      <a:cubicBezTo>
                        <a:pt x="71" y="61"/>
                        <a:pt x="70" y="60"/>
                        <a:pt x="70" y="60"/>
                      </a:cubicBezTo>
                      <a:cubicBezTo>
                        <a:pt x="70" y="60"/>
                        <a:pt x="69" y="59"/>
                        <a:pt x="69" y="59"/>
                      </a:cubicBezTo>
                      <a:cubicBezTo>
                        <a:pt x="69" y="58"/>
                        <a:pt x="68" y="59"/>
                        <a:pt x="68" y="58"/>
                      </a:cubicBezTo>
                      <a:cubicBezTo>
                        <a:pt x="68" y="57"/>
                        <a:pt x="68" y="57"/>
                        <a:pt x="68" y="57"/>
                      </a:cubicBezTo>
                      <a:cubicBezTo>
                        <a:pt x="68" y="57"/>
                        <a:pt x="68" y="57"/>
                        <a:pt x="67" y="57"/>
                      </a:cubicBezTo>
                      <a:cubicBezTo>
                        <a:pt x="67" y="56"/>
                        <a:pt x="67" y="56"/>
                        <a:pt x="67" y="56"/>
                      </a:cubicBezTo>
                      <a:cubicBezTo>
                        <a:pt x="67" y="55"/>
                        <a:pt x="67" y="55"/>
                        <a:pt x="66" y="55"/>
                      </a:cubicBezTo>
                      <a:cubicBezTo>
                        <a:pt x="65" y="53"/>
                        <a:pt x="64" y="52"/>
                        <a:pt x="63" y="51"/>
                      </a:cubicBezTo>
                      <a:cubicBezTo>
                        <a:pt x="63" y="49"/>
                        <a:pt x="62" y="48"/>
                        <a:pt x="61" y="47"/>
                      </a:cubicBezTo>
                      <a:cubicBezTo>
                        <a:pt x="60" y="46"/>
                        <a:pt x="59" y="45"/>
                        <a:pt x="60" y="45"/>
                      </a:cubicBezTo>
                      <a:cubicBezTo>
                        <a:pt x="60" y="45"/>
                        <a:pt x="61" y="45"/>
                        <a:pt x="61" y="46"/>
                      </a:cubicBezTo>
                      <a:cubicBezTo>
                        <a:pt x="61" y="46"/>
                        <a:pt x="61" y="46"/>
                        <a:pt x="61" y="46"/>
                      </a:cubicBezTo>
                      <a:cubicBezTo>
                        <a:pt x="62" y="46"/>
                        <a:pt x="61" y="46"/>
                        <a:pt x="62" y="46"/>
                      </a:cubicBezTo>
                      <a:cubicBezTo>
                        <a:pt x="62" y="46"/>
                        <a:pt x="62" y="46"/>
                        <a:pt x="62" y="46"/>
                      </a:cubicBezTo>
                      <a:cubicBezTo>
                        <a:pt x="63" y="46"/>
                        <a:pt x="63" y="46"/>
                        <a:pt x="63" y="46"/>
                      </a:cubicBezTo>
                      <a:cubicBezTo>
                        <a:pt x="64" y="46"/>
                        <a:pt x="64" y="47"/>
                        <a:pt x="64" y="47"/>
                      </a:cubicBezTo>
                      <a:cubicBezTo>
                        <a:pt x="65" y="47"/>
                        <a:pt x="65" y="48"/>
                        <a:pt x="65" y="48"/>
                      </a:cubicBezTo>
                      <a:cubicBezTo>
                        <a:pt x="66" y="48"/>
                        <a:pt x="66" y="48"/>
                        <a:pt x="66" y="49"/>
                      </a:cubicBezTo>
                      <a:cubicBezTo>
                        <a:pt x="66" y="50"/>
                        <a:pt x="66" y="50"/>
                        <a:pt x="66" y="50"/>
                      </a:cubicBezTo>
                      <a:cubicBezTo>
                        <a:pt x="66" y="51"/>
                        <a:pt x="66" y="51"/>
                        <a:pt x="66" y="51"/>
                      </a:cubicBezTo>
                      <a:cubicBezTo>
                        <a:pt x="66" y="51"/>
                        <a:pt x="66" y="51"/>
                        <a:pt x="67" y="51"/>
                      </a:cubicBezTo>
                      <a:cubicBezTo>
                        <a:pt x="67" y="51"/>
                        <a:pt x="67" y="52"/>
                        <a:pt x="67" y="52"/>
                      </a:cubicBezTo>
                      <a:cubicBezTo>
                        <a:pt x="67" y="53"/>
                        <a:pt x="68" y="53"/>
                        <a:pt x="69" y="53"/>
                      </a:cubicBezTo>
                      <a:cubicBezTo>
                        <a:pt x="69" y="53"/>
                        <a:pt x="69" y="54"/>
                        <a:pt x="70" y="54"/>
                      </a:cubicBezTo>
                      <a:cubicBezTo>
                        <a:pt x="70" y="55"/>
                        <a:pt x="70" y="55"/>
                        <a:pt x="70" y="56"/>
                      </a:cubicBezTo>
                      <a:cubicBezTo>
                        <a:pt x="70" y="56"/>
                        <a:pt x="70" y="56"/>
                        <a:pt x="71" y="56"/>
                      </a:cubicBezTo>
                      <a:cubicBezTo>
                        <a:pt x="71" y="56"/>
                        <a:pt x="71" y="58"/>
                        <a:pt x="71" y="58"/>
                      </a:cubicBezTo>
                      <a:cubicBezTo>
                        <a:pt x="72" y="58"/>
                        <a:pt x="72" y="58"/>
                        <a:pt x="72" y="59"/>
                      </a:cubicBezTo>
                      <a:cubicBezTo>
                        <a:pt x="72" y="59"/>
                        <a:pt x="72" y="59"/>
                        <a:pt x="72" y="59"/>
                      </a:cubicBezTo>
                      <a:cubicBezTo>
                        <a:pt x="72" y="60"/>
                        <a:pt x="72" y="59"/>
                        <a:pt x="72" y="60"/>
                      </a:cubicBezTo>
                      <a:cubicBezTo>
                        <a:pt x="72" y="60"/>
                        <a:pt x="73" y="60"/>
                        <a:pt x="73" y="60"/>
                      </a:cubicBezTo>
                      <a:cubicBezTo>
                        <a:pt x="73" y="60"/>
                        <a:pt x="73" y="60"/>
                        <a:pt x="73" y="61"/>
                      </a:cubicBezTo>
                      <a:cubicBezTo>
                        <a:pt x="73" y="61"/>
                        <a:pt x="73" y="61"/>
                        <a:pt x="73" y="61"/>
                      </a:cubicBezTo>
                      <a:cubicBezTo>
                        <a:pt x="73" y="62"/>
                        <a:pt x="73" y="62"/>
                        <a:pt x="74" y="62"/>
                      </a:cubicBezTo>
                      <a:cubicBezTo>
                        <a:pt x="74" y="62"/>
                        <a:pt x="74" y="62"/>
                        <a:pt x="74" y="62"/>
                      </a:cubicBezTo>
                      <a:cubicBezTo>
                        <a:pt x="75" y="63"/>
                        <a:pt x="74" y="64"/>
                        <a:pt x="75" y="64"/>
                      </a:cubicBezTo>
                      <a:cubicBezTo>
                        <a:pt x="75" y="64"/>
                        <a:pt x="75" y="65"/>
                        <a:pt x="75" y="65"/>
                      </a:cubicBezTo>
                      <a:cubicBezTo>
                        <a:pt x="75" y="66"/>
                        <a:pt x="75" y="66"/>
                        <a:pt x="75" y="67"/>
                      </a:cubicBezTo>
                      <a:cubicBezTo>
                        <a:pt x="75" y="67"/>
                        <a:pt x="76" y="67"/>
                        <a:pt x="76" y="67"/>
                      </a:cubicBezTo>
                      <a:cubicBezTo>
                        <a:pt x="76" y="67"/>
                        <a:pt x="76" y="67"/>
                        <a:pt x="76" y="68"/>
                      </a:cubicBezTo>
                      <a:cubicBezTo>
                        <a:pt x="76" y="68"/>
                        <a:pt x="77" y="68"/>
                        <a:pt x="77" y="69"/>
                      </a:cubicBezTo>
                      <a:cubicBezTo>
                        <a:pt x="77" y="69"/>
                        <a:pt x="78" y="69"/>
                        <a:pt x="78" y="70"/>
                      </a:cubicBezTo>
                      <a:cubicBezTo>
                        <a:pt x="77" y="67"/>
                        <a:pt x="77" y="65"/>
                        <a:pt x="76" y="62"/>
                      </a:cubicBezTo>
                      <a:cubicBezTo>
                        <a:pt x="76" y="61"/>
                        <a:pt x="76" y="59"/>
                        <a:pt x="76" y="58"/>
                      </a:cubicBezTo>
                      <a:cubicBezTo>
                        <a:pt x="76" y="57"/>
                        <a:pt x="76" y="57"/>
                        <a:pt x="76" y="56"/>
                      </a:cubicBezTo>
                      <a:cubicBezTo>
                        <a:pt x="76" y="56"/>
                        <a:pt x="76" y="55"/>
                        <a:pt x="76" y="54"/>
                      </a:cubicBezTo>
                      <a:cubicBezTo>
                        <a:pt x="76" y="54"/>
                        <a:pt x="77" y="54"/>
                        <a:pt x="76" y="54"/>
                      </a:cubicBezTo>
                      <a:cubicBezTo>
                        <a:pt x="76" y="54"/>
                        <a:pt x="76" y="54"/>
                        <a:pt x="76" y="54"/>
                      </a:cubicBezTo>
                      <a:cubicBezTo>
                        <a:pt x="76" y="54"/>
                        <a:pt x="75" y="54"/>
                        <a:pt x="75" y="53"/>
                      </a:cubicBezTo>
                      <a:cubicBezTo>
                        <a:pt x="75" y="53"/>
                        <a:pt x="75" y="52"/>
                        <a:pt x="75" y="52"/>
                      </a:cubicBezTo>
                      <a:cubicBezTo>
                        <a:pt x="75" y="52"/>
                        <a:pt x="75" y="52"/>
                        <a:pt x="75" y="52"/>
                      </a:cubicBezTo>
                      <a:cubicBezTo>
                        <a:pt x="74" y="52"/>
                        <a:pt x="75" y="51"/>
                        <a:pt x="75" y="51"/>
                      </a:cubicBezTo>
                      <a:cubicBezTo>
                        <a:pt x="75" y="51"/>
                        <a:pt x="75" y="50"/>
                        <a:pt x="75" y="50"/>
                      </a:cubicBezTo>
                      <a:cubicBezTo>
                        <a:pt x="74" y="50"/>
                        <a:pt x="74" y="50"/>
                        <a:pt x="74" y="50"/>
                      </a:cubicBezTo>
                      <a:cubicBezTo>
                        <a:pt x="73" y="50"/>
                        <a:pt x="74" y="49"/>
                        <a:pt x="74" y="48"/>
                      </a:cubicBezTo>
                      <a:cubicBezTo>
                        <a:pt x="73" y="48"/>
                        <a:pt x="73" y="48"/>
                        <a:pt x="73" y="47"/>
                      </a:cubicBezTo>
                      <a:cubicBezTo>
                        <a:pt x="73" y="47"/>
                        <a:pt x="73" y="47"/>
                        <a:pt x="73" y="47"/>
                      </a:cubicBezTo>
                      <a:cubicBezTo>
                        <a:pt x="73" y="46"/>
                        <a:pt x="73" y="46"/>
                        <a:pt x="72" y="46"/>
                      </a:cubicBezTo>
                      <a:cubicBezTo>
                        <a:pt x="72" y="46"/>
                        <a:pt x="72" y="46"/>
                        <a:pt x="72" y="46"/>
                      </a:cubicBezTo>
                      <a:cubicBezTo>
                        <a:pt x="72" y="46"/>
                        <a:pt x="72" y="45"/>
                        <a:pt x="72" y="45"/>
                      </a:cubicBezTo>
                      <a:cubicBezTo>
                        <a:pt x="72" y="45"/>
                        <a:pt x="71" y="45"/>
                        <a:pt x="71" y="44"/>
                      </a:cubicBezTo>
                      <a:cubicBezTo>
                        <a:pt x="71" y="44"/>
                        <a:pt x="71" y="44"/>
                        <a:pt x="71" y="44"/>
                      </a:cubicBezTo>
                      <a:cubicBezTo>
                        <a:pt x="71" y="44"/>
                        <a:pt x="70" y="44"/>
                        <a:pt x="70" y="43"/>
                      </a:cubicBezTo>
                      <a:cubicBezTo>
                        <a:pt x="70" y="43"/>
                        <a:pt x="70" y="43"/>
                        <a:pt x="70" y="43"/>
                      </a:cubicBezTo>
                      <a:cubicBezTo>
                        <a:pt x="70" y="42"/>
                        <a:pt x="70" y="42"/>
                        <a:pt x="70" y="42"/>
                      </a:cubicBezTo>
                      <a:cubicBezTo>
                        <a:pt x="70" y="42"/>
                        <a:pt x="70" y="42"/>
                        <a:pt x="69" y="42"/>
                      </a:cubicBezTo>
                      <a:cubicBezTo>
                        <a:pt x="69" y="42"/>
                        <a:pt x="69" y="41"/>
                        <a:pt x="69" y="40"/>
                      </a:cubicBezTo>
                      <a:cubicBezTo>
                        <a:pt x="69" y="40"/>
                        <a:pt x="69" y="40"/>
                        <a:pt x="68" y="40"/>
                      </a:cubicBezTo>
                      <a:cubicBezTo>
                        <a:pt x="68" y="39"/>
                        <a:pt x="68" y="39"/>
                        <a:pt x="68" y="39"/>
                      </a:cubicBezTo>
                      <a:cubicBezTo>
                        <a:pt x="68" y="39"/>
                        <a:pt x="67" y="39"/>
                        <a:pt x="67" y="39"/>
                      </a:cubicBezTo>
                      <a:cubicBezTo>
                        <a:pt x="67" y="39"/>
                        <a:pt x="67" y="38"/>
                        <a:pt x="67" y="38"/>
                      </a:cubicBezTo>
                      <a:cubicBezTo>
                        <a:pt x="67" y="37"/>
                        <a:pt x="66" y="37"/>
                        <a:pt x="66" y="36"/>
                      </a:cubicBezTo>
                      <a:cubicBezTo>
                        <a:pt x="66" y="36"/>
                        <a:pt x="66" y="36"/>
                        <a:pt x="65" y="36"/>
                      </a:cubicBezTo>
                      <a:cubicBezTo>
                        <a:pt x="65" y="36"/>
                        <a:pt x="65" y="35"/>
                        <a:pt x="65" y="35"/>
                      </a:cubicBezTo>
                      <a:cubicBezTo>
                        <a:pt x="64" y="35"/>
                        <a:pt x="64" y="34"/>
                        <a:pt x="64" y="33"/>
                      </a:cubicBezTo>
                      <a:cubicBezTo>
                        <a:pt x="64" y="33"/>
                        <a:pt x="64" y="33"/>
                        <a:pt x="63" y="33"/>
                      </a:cubicBezTo>
                      <a:cubicBezTo>
                        <a:pt x="63" y="33"/>
                        <a:pt x="63" y="33"/>
                        <a:pt x="63" y="32"/>
                      </a:cubicBezTo>
                      <a:cubicBezTo>
                        <a:pt x="63" y="32"/>
                        <a:pt x="63" y="32"/>
                        <a:pt x="63" y="32"/>
                      </a:cubicBezTo>
                      <a:cubicBezTo>
                        <a:pt x="62" y="32"/>
                        <a:pt x="62" y="31"/>
                        <a:pt x="61" y="31"/>
                      </a:cubicBezTo>
                      <a:cubicBezTo>
                        <a:pt x="61" y="30"/>
                        <a:pt x="61" y="30"/>
                        <a:pt x="60" y="29"/>
                      </a:cubicBezTo>
                      <a:cubicBezTo>
                        <a:pt x="60" y="28"/>
                        <a:pt x="59" y="28"/>
                        <a:pt x="58" y="27"/>
                      </a:cubicBezTo>
                      <a:cubicBezTo>
                        <a:pt x="58" y="26"/>
                        <a:pt x="58" y="26"/>
                        <a:pt x="58" y="26"/>
                      </a:cubicBezTo>
                      <a:cubicBezTo>
                        <a:pt x="57" y="26"/>
                        <a:pt x="57" y="25"/>
                        <a:pt x="57" y="25"/>
                      </a:cubicBezTo>
                      <a:cubicBezTo>
                        <a:pt x="56" y="25"/>
                        <a:pt x="55" y="24"/>
                        <a:pt x="55" y="23"/>
                      </a:cubicBezTo>
                      <a:cubicBezTo>
                        <a:pt x="53" y="22"/>
                        <a:pt x="52" y="21"/>
                        <a:pt x="51" y="20"/>
                      </a:cubicBezTo>
                      <a:cubicBezTo>
                        <a:pt x="50" y="19"/>
                        <a:pt x="49" y="18"/>
                        <a:pt x="49" y="17"/>
                      </a:cubicBezTo>
                      <a:cubicBezTo>
                        <a:pt x="48" y="17"/>
                        <a:pt x="48" y="16"/>
                        <a:pt x="47" y="16"/>
                      </a:cubicBezTo>
                      <a:cubicBezTo>
                        <a:pt x="47" y="16"/>
                        <a:pt x="46" y="16"/>
                        <a:pt x="45" y="15"/>
                      </a:cubicBezTo>
                      <a:cubicBezTo>
                        <a:pt x="45" y="15"/>
                        <a:pt x="44" y="14"/>
                        <a:pt x="44" y="13"/>
                      </a:cubicBezTo>
                      <a:cubicBezTo>
                        <a:pt x="44" y="13"/>
                        <a:pt x="44" y="13"/>
                        <a:pt x="44" y="13"/>
                      </a:cubicBezTo>
                      <a:cubicBezTo>
                        <a:pt x="44" y="13"/>
                        <a:pt x="43" y="13"/>
                        <a:pt x="43" y="13"/>
                      </a:cubicBezTo>
                      <a:cubicBezTo>
                        <a:pt x="43" y="13"/>
                        <a:pt x="42" y="13"/>
                        <a:pt x="42" y="13"/>
                      </a:cubicBezTo>
                      <a:cubicBezTo>
                        <a:pt x="41" y="12"/>
                        <a:pt x="41" y="12"/>
                        <a:pt x="41" y="11"/>
                      </a:cubicBezTo>
                      <a:cubicBezTo>
                        <a:pt x="40" y="11"/>
                        <a:pt x="40" y="11"/>
                        <a:pt x="40" y="10"/>
                      </a:cubicBezTo>
                      <a:cubicBezTo>
                        <a:pt x="40" y="10"/>
                        <a:pt x="39" y="10"/>
                        <a:pt x="39" y="10"/>
                      </a:cubicBezTo>
                      <a:cubicBezTo>
                        <a:pt x="38" y="10"/>
                        <a:pt x="38" y="9"/>
                        <a:pt x="37" y="9"/>
                      </a:cubicBezTo>
                      <a:cubicBezTo>
                        <a:pt x="37" y="8"/>
                        <a:pt x="37" y="8"/>
                        <a:pt x="37" y="8"/>
                      </a:cubicBezTo>
                      <a:cubicBezTo>
                        <a:pt x="37" y="8"/>
                        <a:pt x="37" y="8"/>
                        <a:pt x="36" y="8"/>
                      </a:cubicBezTo>
                      <a:cubicBezTo>
                        <a:pt x="36" y="8"/>
                        <a:pt x="36" y="8"/>
                        <a:pt x="35" y="7"/>
                      </a:cubicBezTo>
                      <a:cubicBezTo>
                        <a:pt x="34" y="6"/>
                        <a:pt x="33" y="5"/>
                        <a:pt x="32" y="5"/>
                      </a:cubicBezTo>
                      <a:cubicBezTo>
                        <a:pt x="29" y="3"/>
                        <a:pt x="26" y="2"/>
                        <a:pt x="23" y="0"/>
                      </a:cubicBezTo>
                      <a:cubicBezTo>
                        <a:pt x="23" y="0"/>
                        <a:pt x="23" y="0"/>
                        <a:pt x="22" y="0"/>
                      </a:cubicBezTo>
                      <a:cubicBezTo>
                        <a:pt x="22" y="0"/>
                        <a:pt x="22" y="0"/>
                        <a:pt x="22" y="1"/>
                      </a:cubicBezTo>
                      <a:cubicBezTo>
                        <a:pt x="22" y="1"/>
                        <a:pt x="22" y="1"/>
                        <a:pt x="23" y="1"/>
                      </a:cubicBezTo>
                      <a:cubicBezTo>
                        <a:pt x="23" y="1"/>
                        <a:pt x="23" y="1"/>
                        <a:pt x="23" y="1"/>
                      </a:cubicBezTo>
                      <a:cubicBezTo>
                        <a:pt x="24" y="2"/>
                        <a:pt x="23" y="2"/>
                        <a:pt x="23" y="2"/>
                      </a:cubicBezTo>
                      <a:cubicBezTo>
                        <a:pt x="23" y="3"/>
                        <a:pt x="23" y="3"/>
                        <a:pt x="24" y="3"/>
                      </a:cubicBezTo>
                      <a:cubicBezTo>
                        <a:pt x="24" y="3"/>
                        <a:pt x="24" y="3"/>
                        <a:pt x="24" y="3"/>
                      </a:cubicBezTo>
                      <a:cubicBezTo>
                        <a:pt x="25" y="3"/>
                        <a:pt x="24" y="4"/>
                        <a:pt x="24" y="5"/>
                      </a:cubicBezTo>
                      <a:cubicBezTo>
                        <a:pt x="24" y="5"/>
                        <a:pt x="24" y="6"/>
                        <a:pt x="23" y="6"/>
                      </a:cubicBezTo>
                      <a:cubicBezTo>
                        <a:pt x="23" y="6"/>
                        <a:pt x="23" y="6"/>
                        <a:pt x="23" y="6"/>
                      </a:cubicBezTo>
                      <a:cubicBezTo>
                        <a:pt x="23" y="7"/>
                        <a:pt x="23" y="7"/>
                        <a:pt x="24" y="7"/>
                      </a:cubicBezTo>
                      <a:cubicBezTo>
                        <a:pt x="24" y="8"/>
                        <a:pt x="24" y="8"/>
                        <a:pt x="25" y="8"/>
                      </a:cubicBezTo>
                      <a:cubicBezTo>
                        <a:pt x="25" y="9"/>
                        <a:pt x="25" y="9"/>
                        <a:pt x="26" y="9"/>
                      </a:cubicBezTo>
                      <a:cubicBezTo>
                        <a:pt x="26" y="10"/>
                        <a:pt x="26" y="10"/>
                        <a:pt x="26" y="10"/>
                      </a:cubicBezTo>
                      <a:cubicBezTo>
                        <a:pt x="26" y="10"/>
                        <a:pt x="26" y="11"/>
                        <a:pt x="26" y="11"/>
                      </a:cubicBezTo>
                      <a:cubicBezTo>
                        <a:pt x="26" y="11"/>
                        <a:pt x="26" y="11"/>
                        <a:pt x="26" y="11"/>
                      </a:cubicBezTo>
                      <a:cubicBezTo>
                        <a:pt x="25" y="11"/>
                        <a:pt x="25" y="12"/>
                        <a:pt x="25" y="12"/>
                      </a:cubicBezTo>
                      <a:cubicBezTo>
                        <a:pt x="25" y="12"/>
                        <a:pt x="24" y="11"/>
                        <a:pt x="24" y="11"/>
                      </a:cubicBezTo>
                      <a:cubicBezTo>
                        <a:pt x="24" y="11"/>
                        <a:pt x="23" y="11"/>
                        <a:pt x="22" y="11"/>
                      </a:cubicBezTo>
                      <a:cubicBezTo>
                        <a:pt x="22" y="11"/>
                        <a:pt x="22" y="11"/>
                        <a:pt x="22" y="11"/>
                      </a:cubicBezTo>
                      <a:cubicBezTo>
                        <a:pt x="21" y="11"/>
                        <a:pt x="21" y="12"/>
                        <a:pt x="21" y="12"/>
                      </a:cubicBezTo>
                      <a:cubicBezTo>
                        <a:pt x="21" y="12"/>
                        <a:pt x="20" y="12"/>
                        <a:pt x="20" y="12"/>
                      </a:cubicBezTo>
                      <a:cubicBezTo>
                        <a:pt x="20" y="12"/>
                        <a:pt x="19" y="12"/>
                        <a:pt x="19" y="12"/>
                      </a:cubicBezTo>
                      <a:cubicBezTo>
                        <a:pt x="19" y="12"/>
                        <a:pt x="19" y="12"/>
                        <a:pt x="19" y="13"/>
                      </a:cubicBezTo>
                      <a:cubicBezTo>
                        <a:pt x="18" y="13"/>
                        <a:pt x="18" y="13"/>
                        <a:pt x="17" y="13"/>
                      </a:cubicBezTo>
                      <a:cubicBezTo>
                        <a:pt x="17" y="13"/>
                        <a:pt x="16" y="13"/>
                        <a:pt x="16" y="13"/>
                      </a:cubicBezTo>
                      <a:cubicBezTo>
                        <a:pt x="16" y="14"/>
                        <a:pt x="15" y="14"/>
                        <a:pt x="15" y="15"/>
                      </a:cubicBezTo>
                      <a:cubicBezTo>
                        <a:pt x="15" y="15"/>
                        <a:pt x="15" y="15"/>
                        <a:pt x="15" y="16"/>
                      </a:cubicBezTo>
                      <a:cubicBezTo>
                        <a:pt x="14" y="16"/>
                        <a:pt x="14" y="16"/>
                        <a:pt x="13" y="17"/>
                      </a:cubicBezTo>
                      <a:cubicBezTo>
                        <a:pt x="14" y="19"/>
                        <a:pt x="16" y="20"/>
                        <a:pt x="17" y="22"/>
                      </a:cubicBezTo>
                      <a:cubicBezTo>
                        <a:pt x="19" y="23"/>
                        <a:pt x="20" y="25"/>
                        <a:pt x="21" y="28"/>
                      </a:cubicBezTo>
                      <a:cubicBezTo>
                        <a:pt x="21" y="28"/>
                        <a:pt x="22" y="27"/>
                        <a:pt x="22" y="26"/>
                      </a:cubicBezTo>
                      <a:cubicBezTo>
                        <a:pt x="22" y="26"/>
                        <a:pt x="22" y="25"/>
                        <a:pt x="22" y="25"/>
                      </a:cubicBezTo>
                      <a:cubicBezTo>
                        <a:pt x="23" y="25"/>
                        <a:pt x="24" y="25"/>
                        <a:pt x="24" y="25"/>
                      </a:cubicBezTo>
                      <a:cubicBezTo>
                        <a:pt x="24" y="25"/>
                        <a:pt x="25" y="25"/>
                        <a:pt x="25" y="25"/>
                      </a:cubicBezTo>
                      <a:cubicBezTo>
                        <a:pt x="25" y="25"/>
                        <a:pt x="25" y="25"/>
                        <a:pt x="25" y="25"/>
                      </a:cubicBezTo>
                      <a:cubicBezTo>
                        <a:pt x="25" y="24"/>
                        <a:pt x="26" y="24"/>
                        <a:pt x="26" y="24"/>
                      </a:cubicBezTo>
                      <a:cubicBezTo>
                        <a:pt x="27" y="24"/>
                        <a:pt x="27" y="24"/>
                        <a:pt x="28" y="25"/>
                      </a:cubicBezTo>
                      <a:cubicBezTo>
                        <a:pt x="28" y="25"/>
                        <a:pt x="28" y="25"/>
                        <a:pt x="28" y="25"/>
                      </a:cubicBezTo>
                      <a:cubicBezTo>
                        <a:pt x="28" y="25"/>
                        <a:pt x="28" y="25"/>
                        <a:pt x="29" y="25"/>
                      </a:cubicBezTo>
                      <a:cubicBezTo>
                        <a:pt x="29" y="25"/>
                        <a:pt x="29" y="25"/>
                        <a:pt x="30" y="25"/>
                      </a:cubicBezTo>
                      <a:cubicBezTo>
                        <a:pt x="30" y="26"/>
                        <a:pt x="30" y="26"/>
                        <a:pt x="30" y="26"/>
                      </a:cubicBezTo>
                      <a:cubicBezTo>
                        <a:pt x="31" y="26"/>
                        <a:pt x="31" y="27"/>
                        <a:pt x="31" y="27"/>
                      </a:cubicBezTo>
                      <a:cubicBezTo>
                        <a:pt x="31" y="27"/>
                        <a:pt x="31" y="27"/>
                        <a:pt x="31" y="27"/>
                      </a:cubicBezTo>
                      <a:cubicBezTo>
                        <a:pt x="32" y="27"/>
                        <a:pt x="33" y="27"/>
                        <a:pt x="33" y="28"/>
                      </a:cubicBezTo>
                      <a:cubicBezTo>
                        <a:pt x="33" y="28"/>
                        <a:pt x="34" y="28"/>
                        <a:pt x="35" y="28"/>
                      </a:cubicBezTo>
                      <a:cubicBezTo>
                        <a:pt x="35" y="29"/>
                        <a:pt x="35" y="29"/>
                        <a:pt x="35" y="30"/>
                      </a:cubicBezTo>
                      <a:cubicBezTo>
                        <a:pt x="35" y="31"/>
                        <a:pt x="35" y="32"/>
                        <a:pt x="35" y="33"/>
                      </a:cubicBezTo>
                      <a:cubicBezTo>
                        <a:pt x="36" y="33"/>
                        <a:pt x="37" y="33"/>
                        <a:pt x="36" y="33"/>
                      </a:cubicBezTo>
                      <a:cubicBezTo>
                        <a:pt x="37" y="33"/>
                        <a:pt x="37" y="33"/>
                        <a:pt x="37" y="33"/>
                      </a:cubicBezTo>
                      <a:cubicBezTo>
                        <a:pt x="37" y="33"/>
                        <a:pt x="37" y="33"/>
                        <a:pt x="38" y="33"/>
                      </a:cubicBezTo>
                      <a:cubicBezTo>
                        <a:pt x="38" y="32"/>
                        <a:pt x="38" y="32"/>
                        <a:pt x="38" y="32"/>
                      </a:cubicBezTo>
                      <a:cubicBezTo>
                        <a:pt x="38" y="31"/>
                        <a:pt x="38" y="30"/>
                        <a:pt x="38" y="29"/>
                      </a:cubicBezTo>
                      <a:cubicBezTo>
                        <a:pt x="38" y="29"/>
                        <a:pt x="38" y="29"/>
                        <a:pt x="38" y="28"/>
                      </a:cubicBezTo>
                      <a:cubicBezTo>
                        <a:pt x="38" y="28"/>
                        <a:pt x="38" y="28"/>
                        <a:pt x="38" y="28"/>
                      </a:cubicBezTo>
                      <a:cubicBezTo>
                        <a:pt x="37" y="27"/>
                        <a:pt x="36" y="26"/>
                        <a:pt x="35" y="25"/>
                      </a:cubicBezTo>
                      <a:cubicBezTo>
                        <a:pt x="35" y="25"/>
                        <a:pt x="32" y="26"/>
                        <a:pt x="33" y="24"/>
                      </a:cubicBezTo>
                      <a:cubicBezTo>
                        <a:pt x="32" y="24"/>
                        <a:pt x="31" y="24"/>
                        <a:pt x="31" y="23"/>
                      </a:cubicBezTo>
                      <a:cubicBezTo>
                        <a:pt x="30" y="23"/>
                        <a:pt x="29" y="22"/>
                        <a:pt x="29" y="22"/>
                      </a:cubicBezTo>
                      <a:cubicBezTo>
                        <a:pt x="29" y="21"/>
                        <a:pt x="29" y="21"/>
                        <a:pt x="28" y="21"/>
                      </a:cubicBezTo>
                      <a:cubicBezTo>
                        <a:pt x="28" y="21"/>
                        <a:pt x="29" y="21"/>
                        <a:pt x="29" y="20"/>
                      </a:cubicBezTo>
                      <a:cubicBezTo>
                        <a:pt x="29" y="20"/>
                        <a:pt x="31" y="20"/>
                        <a:pt x="31" y="21"/>
                      </a:cubicBezTo>
                      <a:cubicBezTo>
                        <a:pt x="31" y="21"/>
                        <a:pt x="32" y="22"/>
                        <a:pt x="32" y="22"/>
                      </a:cubicBezTo>
                      <a:cubicBezTo>
                        <a:pt x="33" y="22"/>
                        <a:pt x="33" y="22"/>
                        <a:pt x="34" y="23"/>
                      </a:cubicBezTo>
                      <a:cubicBezTo>
                        <a:pt x="34" y="23"/>
                        <a:pt x="34" y="24"/>
                        <a:pt x="34" y="24"/>
                      </a:cubicBezTo>
                      <a:cubicBezTo>
                        <a:pt x="35" y="24"/>
                        <a:pt x="34" y="24"/>
                        <a:pt x="35" y="24"/>
                      </a:cubicBezTo>
                      <a:cubicBezTo>
                        <a:pt x="35" y="24"/>
                        <a:pt x="35" y="24"/>
                        <a:pt x="35" y="24"/>
                      </a:cubicBezTo>
                      <a:cubicBezTo>
                        <a:pt x="36" y="24"/>
                        <a:pt x="37" y="24"/>
                        <a:pt x="36" y="25"/>
                      </a:cubicBezTo>
                      <a:cubicBezTo>
                        <a:pt x="37" y="25"/>
                        <a:pt x="39" y="25"/>
                        <a:pt x="38" y="26"/>
                      </a:cubicBezTo>
                      <a:cubicBezTo>
                        <a:pt x="39" y="26"/>
                        <a:pt x="40" y="26"/>
                        <a:pt x="40" y="26"/>
                      </a:cubicBezTo>
                      <a:cubicBezTo>
                        <a:pt x="40" y="27"/>
                        <a:pt x="40" y="27"/>
                        <a:pt x="40" y="27"/>
                      </a:cubicBezTo>
                      <a:cubicBezTo>
                        <a:pt x="40" y="28"/>
                        <a:pt x="40" y="28"/>
                        <a:pt x="41" y="28"/>
                      </a:cubicBezTo>
                      <a:cubicBezTo>
                        <a:pt x="41" y="28"/>
                        <a:pt x="41" y="29"/>
                        <a:pt x="41" y="29"/>
                      </a:cubicBezTo>
                      <a:cubicBezTo>
                        <a:pt x="41" y="29"/>
                        <a:pt x="42" y="29"/>
                        <a:pt x="42" y="29"/>
                      </a:cubicBezTo>
                      <a:cubicBezTo>
                        <a:pt x="42" y="29"/>
                        <a:pt x="42" y="30"/>
                        <a:pt x="43" y="30"/>
                      </a:cubicBezTo>
                      <a:cubicBezTo>
                        <a:pt x="43" y="30"/>
                        <a:pt x="43" y="30"/>
                        <a:pt x="43" y="30"/>
                      </a:cubicBezTo>
                      <a:cubicBezTo>
                        <a:pt x="43" y="31"/>
                        <a:pt x="43" y="31"/>
                        <a:pt x="43" y="31"/>
                      </a:cubicBezTo>
                      <a:cubicBezTo>
                        <a:pt x="43" y="31"/>
                        <a:pt x="44" y="31"/>
                        <a:pt x="44" y="30"/>
                      </a:cubicBezTo>
                      <a:cubicBezTo>
                        <a:pt x="44" y="30"/>
                        <a:pt x="44" y="30"/>
                        <a:pt x="44" y="30"/>
                      </a:cubicBezTo>
                      <a:cubicBezTo>
                        <a:pt x="44" y="30"/>
                        <a:pt x="44" y="30"/>
                        <a:pt x="44" y="29"/>
                      </a:cubicBezTo>
                      <a:cubicBezTo>
                        <a:pt x="45" y="29"/>
                        <a:pt x="45" y="28"/>
                        <a:pt x="45" y="27"/>
                      </a:cubicBezTo>
                      <a:cubicBezTo>
                        <a:pt x="45" y="26"/>
                        <a:pt x="44" y="25"/>
                        <a:pt x="43" y="24"/>
                      </a:cubicBezTo>
                      <a:cubicBezTo>
                        <a:pt x="43" y="23"/>
                        <a:pt x="42" y="23"/>
                        <a:pt x="42" y="22"/>
                      </a:cubicBezTo>
                      <a:cubicBezTo>
                        <a:pt x="42" y="22"/>
                        <a:pt x="42" y="21"/>
                        <a:pt x="42" y="21"/>
                      </a:cubicBezTo>
                      <a:cubicBezTo>
                        <a:pt x="42" y="21"/>
                        <a:pt x="43" y="21"/>
                        <a:pt x="43" y="20"/>
                      </a:cubicBezTo>
                      <a:cubicBezTo>
                        <a:pt x="44" y="20"/>
                        <a:pt x="45" y="20"/>
                        <a:pt x="46" y="21"/>
                      </a:cubicBezTo>
                      <a:cubicBezTo>
                        <a:pt x="46" y="21"/>
                        <a:pt x="47" y="22"/>
                        <a:pt x="47" y="22"/>
                      </a:cubicBezTo>
                      <a:cubicBezTo>
                        <a:pt x="47" y="22"/>
                        <a:pt x="47" y="22"/>
                        <a:pt x="47" y="22"/>
                      </a:cubicBezTo>
                      <a:cubicBezTo>
                        <a:pt x="48" y="22"/>
                        <a:pt x="48" y="22"/>
                        <a:pt x="48" y="22"/>
                      </a:cubicBezTo>
                      <a:cubicBezTo>
                        <a:pt x="48" y="22"/>
                        <a:pt x="49" y="23"/>
                        <a:pt x="49" y="23"/>
                      </a:cubicBezTo>
                      <a:cubicBezTo>
                        <a:pt x="49" y="23"/>
                        <a:pt x="48" y="23"/>
                        <a:pt x="49" y="23"/>
                      </a:cubicBezTo>
                      <a:cubicBezTo>
                        <a:pt x="49" y="23"/>
                        <a:pt x="49" y="23"/>
                        <a:pt x="49" y="24"/>
                      </a:cubicBezTo>
                      <a:cubicBezTo>
                        <a:pt x="50" y="24"/>
                        <a:pt x="50" y="24"/>
                        <a:pt x="51" y="25"/>
                      </a:cubicBezTo>
                      <a:cubicBezTo>
                        <a:pt x="51" y="25"/>
                        <a:pt x="51" y="26"/>
                        <a:pt x="51" y="26"/>
                      </a:cubicBezTo>
                      <a:cubicBezTo>
                        <a:pt x="52" y="26"/>
                        <a:pt x="52" y="26"/>
                        <a:pt x="52" y="26"/>
                      </a:cubicBezTo>
                      <a:cubicBezTo>
                        <a:pt x="52" y="27"/>
                        <a:pt x="52" y="27"/>
                        <a:pt x="52" y="28"/>
                      </a:cubicBezTo>
                      <a:cubicBezTo>
                        <a:pt x="52" y="28"/>
                        <a:pt x="52" y="27"/>
                        <a:pt x="51" y="27"/>
                      </a:cubicBezTo>
                      <a:cubicBezTo>
                        <a:pt x="51" y="27"/>
                        <a:pt x="51" y="27"/>
                        <a:pt x="51" y="27"/>
                      </a:cubicBezTo>
                      <a:cubicBezTo>
                        <a:pt x="51" y="27"/>
                        <a:pt x="50" y="27"/>
                        <a:pt x="50" y="27"/>
                      </a:cubicBezTo>
                      <a:cubicBezTo>
                        <a:pt x="50" y="27"/>
                        <a:pt x="49" y="27"/>
                        <a:pt x="49" y="27"/>
                      </a:cubicBezTo>
                      <a:cubicBezTo>
                        <a:pt x="48" y="27"/>
                        <a:pt x="49" y="27"/>
                        <a:pt x="48" y="27"/>
                      </a:cubicBezTo>
                      <a:cubicBezTo>
                        <a:pt x="48" y="28"/>
                        <a:pt x="48" y="28"/>
                        <a:pt x="48" y="28"/>
                      </a:cubicBezTo>
                      <a:cubicBezTo>
                        <a:pt x="48" y="29"/>
                        <a:pt x="48" y="29"/>
                        <a:pt x="48" y="30"/>
                      </a:cubicBezTo>
                      <a:cubicBezTo>
                        <a:pt x="48" y="30"/>
                        <a:pt x="48" y="31"/>
                        <a:pt x="49" y="31"/>
                      </a:cubicBezTo>
                      <a:cubicBezTo>
                        <a:pt x="49" y="31"/>
                        <a:pt x="49" y="31"/>
                        <a:pt x="49" y="31"/>
                      </a:cubicBezTo>
                      <a:cubicBezTo>
                        <a:pt x="50" y="32"/>
                        <a:pt x="49" y="33"/>
                        <a:pt x="50" y="33"/>
                      </a:cubicBezTo>
                      <a:cubicBezTo>
                        <a:pt x="51" y="33"/>
                        <a:pt x="51" y="33"/>
                        <a:pt x="51" y="33"/>
                      </a:cubicBezTo>
                      <a:cubicBezTo>
                        <a:pt x="52" y="33"/>
                        <a:pt x="52" y="34"/>
                        <a:pt x="53" y="34"/>
                      </a:cubicBezTo>
                      <a:cubicBezTo>
                        <a:pt x="53" y="34"/>
                        <a:pt x="54" y="34"/>
                        <a:pt x="54" y="34"/>
                      </a:cubicBezTo>
                      <a:cubicBezTo>
                        <a:pt x="54" y="34"/>
                        <a:pt x="54" y="33"/>
                        <a:pt x="55" y="33"/>
                      </a:cubicBezTo>
                      <a:cubicBezTo>
                        <a:pt x="56" y="34"/>
                        <a:pt x="56" y="34"/>
                        <a:pt x="56" y="34"/>
                      </a:cubicBezTo>
                      <a:cubicBezTo>
                        <a:pt x="56" y="34"/>
                        <a:pt x="57" y="34"/>
                        <a:pt x="57" y="35"/>
                      </a:cubicBezTo>
                      <a:cubicBezTo>
                        <a:pt x="57" y="35"/>
                        <a:pt x="57" y="35"/>
                        <a:pt x="57" y="36"/>
                      </a:cubicBezTo>
                      <a:cubicBezTo>
                        <a:pt x="57" y="36"/>
                        <a:pt x="57" y="36"/>
                        <a:pt x="57" y="37"/>
                      </a:cubicBezTo>
                      <a:cubicBezTo>
                        <a:pt x="57" y="37"/>
                        <a:pt x="57" y="37"/>
                        <a:pt x="57" y="37"/>
                      </a:cubicBezTo>
                      <a:cubicBezTo>
                        <a:pt x="57" y="37"/>
                        <a:pt x="58" y="37"/>
                        <a:pt x="58" y="37"/>
                      </a:cubicBezTo>
                      <a:cubicBezTo>
                        <a:pt x="58" y="38"/>
                        <a:pt x="58" y="39"/>
                        <a:pt x="58" y="39"/>
                      </a:cubicBezTo>
                      <a:cubicBezTo>
                        <a:pt x="58" y="39"/>
                        <a:pt x="59" y="39"/>
                        <a:pt x="59" y="40"/>
                      </a:cubicBezTo>
                      <a:cubicBezTo>
                        <a:pt x="59" y="40"/>
                        <a:pt x="59" y="40"/>
                        <a:pt x="59" y="41"/>
                      </a:cubicBezTo>
                      <a:cubicBezTo>
                        <a:pt x="58" y="42"/>
                        <a:pt x="58" y="42"/>
                        <a:pt x="57" y="42"/>
                      </a:cubicBezTo>
                      <a:cubicBezTo>
                        <a:pt x="57" y="43"/>
                        <a:pt x="55" y="43"/>
                        <a:pt x="55" y="42"/>
                      </a:cubicBezTo>
                      <a:cubicBezTo>
                        <a:pt x="54" y="42"/>
                        <a:pt x="54" y="42"/>
                        <a:pt x="54" y="42"/>
                      </a:cubicBezTo>
                      <a:cubicBezTo>
                        <a:pt x="54" y="42"/>
                        <a:pt x="53" y="42"/>
                        <a:pt x="53" y="42"/>
                      </a:cubicBezTo>
                      <a:cubicBezTo>
                        <a:pt x="52" y="42"/>
                        <a:pt x="51" y="42"/>
                        <a:pt x="51" y="41"/>
                      </a:cubicBezTo>
                      <a:cubicBezTo>
                        <a:pt x="50" y="41"/>
                        <a:pt x="50" y="40"/>
                        <a:pt x="49" y="40"/>
                      </a:cubicBezTo>
                      <a:cubicBezTo>
                        <a:pt x="49" y="41"/>
                        <a:pt x="50" y="42"/>
                        <a:pt x="49" y="42"/>
                      </a:cubicBezTo>
                      <a:cubicBezTo>
                        <a:pt x="49" y="43"/>
                        <a:pt x="48" y="43"/>
                        <a:pt x="47" y="43"/>
                      </a:cubicBezTo>
                      <a:cubicBezTo>
                        <a:pt x="47" y="43"/>
                        <a:pt x="46" y="43"/>
                        <a:pt x="46" y="42"/>
                      </a:cubicBezTo>
                      <a:cubicBezTo>
                        <a:pt x="45" y="42"/>
                        <a:pt x="44" y="42"/>
                        <a:pt x="44" y="41"/>
                      </a:cubicBezTo>
                      <a:cubicBezTo>
                        <a:pt x="43" y="41"/>
                        <a:pt x="43" y="41"/>
                        <a:pt x="43" y="40"/>
                      </a:cubicBezTo>
                      <a:cubicBezTo>
                        <a:pt x="42" y="40"/>
                        <a:pt x="40" y="40"/>
                        <a:pt x="40" y="39"/>
                      </a:cubicBezTo>
                      <a:cubicBezTo>
                        <a:pt x="39" y="39"/>
                        <a:pt x="38" y="39"/>
                        <a:pt x="37" y="39"/>
                      </a:cubicBezTo>
                      <a:cubicBezTo>
                        <a:pt x="36" y="39"/>
                        <a:pt x="36" y="38"/>
                        <a:pt x="36" y="37"/>
                      </a:cubicBezTo>
                      <a:cubicBezTo>
                        <a:pt x="36" y="37"/>
                        <a:pt x="36" y="37"/>
                        <a:pt x="36" y="37"/>
                      </a:cubicBezTo>
                      <a:cubicBezTo>
                        <a:pt x="35" y="37"/>
                        <a:pt x="35" y="36"/>
                        <a:pt x="35" y="36"/>
                      </a:cubicBezTo>
                      <a:cubicBezTo>
                        <a:pt x="35" y="36"/>
                        <a:pt x="35" y="36"/>
                        <a:pt x="35" y="35"/>
                      </a:cubicBezTo>
                      <a:cubicBezTo>
                        <a:pt x="35" y="35"/>
                        <a:pt x="35" y="35"/>
                        <a:pt x="35" y="35"/>
                      </a:cubicBezTo>
                      <a:cubicBezTo>
                        <a:pt x="35" y="35"/>
                        <a:pt x="35" y="35"/>
                        <a:pt x="35" y="35"/>
                      </a:cubicBezTo>
                      <a:cubicBezTo>
                        <a:pt x="34" y="34"/>
                        <a:pt x="35" y="34"/>
                        <a:pt x="35" y="34"/>
                      </a:cubicBezTo>
                      <a:cubicBezTo>
                        <a:pt x="34" y="34"/>
                        <a:pt x="34" y="34"/>
                        <a:pt x="34" y="33"/>
                      </a:cubicBezTo>
                      <a:cubicBezTo>
                        <a:pt x="33" y="33"/>
                        <a:pt x="33" y="33"/>
                        <a:pt x="33" y="33"/>
                      </a:cubicBezTo>
                      <a:cubicBezTo>
                        <a:pt x="31" y="33"/>
                        <a:pt x="31" y="34"/>
                        <a:pt x="30" y="35"/>
                      </a:cubicBezTo>
                      <a:cubicBezTo>
                        <a:pt x="29" y="35"/>
                        <a:pt x="28" y="34"/>
                        <a:pt x="27" y="34"/>
                      </a:cubicBezTo>
                      <a:cubicBezTo>
                        <a:pt x="26" y="33"/>
                        <a:pt x="25" y="33"/>
                        <a:pt x="23" y="33"/>
                      </a:cubicBezTo>
                      <a:cubicBezTo>
                        <a:pt x="24" y="35"/>
                        <a:pt x="22" y="34"/>
                        <a:pt x="22" y="34"/>
                      </a:cubicBezTo>
                      <a:cubicBezTo>
                        <a:pt x="22" y="36"/>
                        <a:pt x="20" y="35"/>
                        <a:pt x="19" y="35"/>
                      </a:cubicBezTo>
                      <a:cubicBezTo>
                        <a:pt x="18" y="35"/>
                        <a:pt x="18" y="35"/>
                        <a:pt x="17" y="35"/>
                      </a:cubicBezTo>
                      <a:cubicBezTo>
                        <a:pt x="17" y="35"/>
                        <a:pt x="16" y="35"/>
                        <a:pt x="16" y="36"/>
                      </a:cubicBezTo>
                      <a:cubicBezTo>
                        <a:pt x="16" y="36"/>
                        <a:pt x="16" y="36"/>
                        <a:pt x="16" y="36"/>
                      </a:cubicBezTo>
                      <a:cubicBezTo>
                        <a:pt x="16" y="36"/>
                        <a:pt x="16" y="37"/>
                        <a:pt x="16" y="37"/>
                      </a:cubicBezTo>
                      <a:cubicBezTo>
                        <a:pt x="15" y="38"/>
                        <a:pt x="14" y="38"/>
                        <a:pt x="13" y="38"/>
                      </a:cubicBezTo>
                      <a:cubicBezTo>
                        <a:pt x="13" y="38"/>
                        <a:pt x="13" y="38"/>
                        <a:pt x="13" y="39"/>
                      </a:cubicBezTo>
                      <a:cubicBezTo>
                        <a:pt x="13" y="39"/>
                        <a:pt x="13" y="39"/>
                        <a:pt x="13" y="39"/>
                      </a:cubicBezTo>
                      <a:cubicBezTo>
                        <a:pt x="13" y="39"/>
                        <a:pt x="12" y="39"/>
                        <a:pt x="12" y="39"/>
                      </a:cubicBezTo>
                      <a:cubicBezTo>
                        <a:pt x="11" y="39"/>
                        <a:pt x="11" y="41"/>
                        <a:pt x="11" y="41"/>
                      </a:cubicBezTo>
                      <a:cubicBezTo>
                        <a:pt x="11" y="42"/>
                        <a:pt x="11" y="43"/>
                        <a:pt x="10" y="43"/>
                      </a:cubicBezTo>
                      <a:cubicBezTo>
                        <a:pt x="11" y="44"/>
                        <a:pt x="11" y="45"/>
                        <a:pt x="10" y="46"/>
                      </a:cubicBezTo>
                      <a:cubicBezTo>
                        <a:pt x="9" y="46"/>
                        <a:pt x="9" y="46"/>
                        <a:pt x="8" y="46"/>
                      </a:cubicBezTo>
                      <a:cubicBezTo>
                        <a:pt x="8" y="46"/>
                        <a:pt x="8" y="45"/>
                        <a:pt x="8" y="46"/>
                      </a:cubicBezTo>
                      <a:cubicBezTo>
                        <a:pt x="7" y="46"/>
                        <a:pt x="7" y="46"/>
                        <a:pt x="7" y="46"/>
                      </a:cubicBezTo>
                      <a:cubicBezTo>
                        <a:pt x="7" y="46"/>
                        <a:pt x="6" y="47"/>
                        <a:pt x="6" y="47"/>
                      </a:cubicBezTo>
                      <a:cubicBezTo>
                        <a:pt x="6" y="47"/>
                        <a:pt x="6" y="46"/>
                        <a:pt x="6" y="47"/>
                      </a:cubicBezTo>
                      <a:cubicBezTo>
                        <a:pt x="6" y="47"/>
                        <a:pt x="5" y="47"/>
                        <a:pt x="5" y="47"/>
                      </a:cubicBezTo>
                      <a:cubicBezTo>
                        <a:pt x="5" y="48"/>
                        <a:pt x="5" y="48"/>
                        <a:pt x="5" y="49"/>
                      </a:cubicBezTo>
                      <a:cubicBezTo>
                        <a:pt x="5" y="50"/>
                        <a:pt x="5" y="50"/>
                        <a:pt x="4" y="51"/>
                      </a:cubicBezTo>
                      <a:cubicBezTo>
                        <a:pt x="4" y="51"/>
                        <a:pt x="4" y="51"/>
                        <a:pt x="4" y="51"/>
                      </a:cubicBezTo>
                      <a:cubicBezTo>
                        <a:pt x="4" y="52"/>
                        <a:pt x="4" y="52"/>
                        <a:pt x="4" y="53"/>
                      </a:cubicBezTo>
                      <a:cubicBezTo>
                        <a:pt x="4" y="53"/>
                        <a:pt x="3" y="54"/>
                        <a:pt x="3" y="54"/>
                      </a:cubicBezTo>
                      <a:cubicBezTo>
                        <a:pt x="3" y="55"/>
                        <a:pt x="2" y="55"/>
                        <a:pt x="2" y="55"/>
                      </a:cubicBezTo>
                      <a:cubicBezTo>
                        <a:pt x="2" y="55"/>
                        <a:pt x="2" y="56"/>
                        <a:pt x="2" y="56"/>
                      </a:cubicBezTo>
                      <a:cubicBezTo>
                        <a:pt x="2" y="57"/>
                        <a:pt x="1" y="57"/>
                        <a:pt x="1" y="57"/>
                      </a:cubicBezTo>
                      <a:cubicBezTo>
                        <a:pt x="1" y="57"/>
                        <a:pt x="0" y="58"/>
                        <a:pt x="0" y="58"/>
                      </a:cubicBezTo>
                      <a:cubicBezTo>
                        <a:pt x="0" y="58"/>
                        <a:pt x="0" y="59"/>
                        <a:pt x="0" y="59"/>
                      </a:cubicBezTo>
                      <a:cubicBezTo>
                        <a:pt x="0" y="60"/>
                        <a:pt x="1" y="60"/>
                        <a:pt x="1" y="61"/>
                      </a:cubicBezTo>
                      <a:cubicBezTo>
                        <a:pt x="1" y="61"/>
                        <a:pt x="1" y="61"/>
                        <a:pt x="1" y="61"/>
                      </a:cubicBezTo>
                      <a:cubicBezTo>
                        <a:pt x="1" y="61"/>
                        <a:pt x="1" y="61"/>
                        <a:pt x="1" y="61"/>
                      </a:cubicBezTo>
                      <a:cubicBezTo>
                        <a:pt x="2" y="61"/>
                        <a:pt x="2" y="62"/>
                        <a:pt x="2" y="62"/>
                      </a:cubicBezTo>
                      <a:cubicBezTo>
                        <a:pt x="2" y="62"/>
                        <a:pt x="2" y="63"/>
                        <a:pt x="2" y="63"/>
                      </a:cubicBezTo>
                      <a:cubicBezTo>
                        <a:pt x="2" y="63"/>
                        <a:pt x="2" y="63"/>
                        <a:pt x="3" y="63"/>
                      </a:cubicBezTo>
                      <a:cubicBezTo>
                        <a:pt x="3" y="63"/>
                        <a:pt x="3" y="64"/>
                        <a:pt x="3" y="64"/>
                      </a:cubicBezTo>
                      <a:cubicBezTo>
                        <a:pt x="3" y="64"/>
                        <a:pt x="3" y="65"/>
                        <a:pt x="3" y="65"/>
                      </a:cubicBezTo>
                      <a:cubicBezTo>
                        <a:pt x="3" y="66"/>
                        <a:pt x="3" y="67"/>
                        <a:pt x="2" y="68"/>
                      </a:cubicBezTo>
                      <a:cubicBezTo>
                        <a:pt x="2" y="68"/>
                        <a:pt x="1" y="69"/>
                        <a:pt x="1" y="70"/>
                      </a:cubicBezTo>
                      <a:cubicBezTo>
                        <a:pt x="1" y="70"/>
                        <a:pt x="2" y="70"/>
                        <a:pt x="2" y="70"/>
                      </a:cubicBezTo>
                      <a:cubicBezTo>
                        <a:pt x="2" y="70"/>
                        <a:pt x="2" y="71"/>
                        <a:pt x="2" y="71"/>
                      </a:cubicBezTo>
                      <a:cubicBezTo>
                        <a:pt x="2" y="71"/>
                        <a:pt x="2" y="72"/>
                        <a:pt x="2" y="72"/>
                      </a:cubicBezTo>
                      <a:cubicBezTo>
                        <a:pt x="2" y="72"/>
                        <a:pt x="3" y="72"/>
                        <a:pt x="3" y="72"/>
                      </a:cubicBezTo>
                      <a:cubicBezTo>
                        <a:pt x="3" y="73"/>
                        <a:pt x="3" y="73"/>
                        <a:pt x="3" y="73"/>
                      </a:cubicBezTo>
                      <a:cubicBezTo>
                        <a:pt x="4" y="74"/>
                        <a:pt x="4" y="74"/>
                        <a:pt x="4" y="74"/>
                      </a:cubicBezTo>
                      <a:cubicBezTo>
                        <a:pt x="4" y="75"/>
                        <a:pt x="4" y="75"/>
                        <a:pt x="5" y="75"/>
                      </a:cubicBezTo>
                      <a:cubicBezTo>
                        <a:pt x="5" y="75"/>
                        <a:pt x="6" y="76"/>
                        <a:pt x="6" y="76"/>
                      </a:cubicBezTo>
                      <a:cubicBezTo>
                        <a:pt x="7" y="77"/>
                        <a:pt x="8" y="78"/>
                        <a:pt x="8" y="80"/>
                      </a:cubicBezTo>
                      <a:cubicBezTo>
                        <a:pt x="8" y="80"/>
                        <a:pt x="7" y="82"/>
                        <a:pt x="8" y="82"/>
                      </a:cubicBezTo>
                      <a:cubicBezTo>
                        <a:pt x="9" y="82"/>
                        <a:pt x="10" y="82"/>
                        <a:pt x="9" y="83"/>
                      </a:cubicBezTo>
                      <a:cubicBezTo>
                        <a:pt x="10" y="83"/>
                        <a:pt x="12" y="83"/>
                        <a:pt x="12" y="84"/>
                      </a:cubicBezTo>
                      <a:cubicBezTo>
                        <a:pt x="12" y="84"/>
                        <a:pt x="13" y="84"/>
                        <a:pt x="13" y="84"/>
                      </a:cubicBezTo>
                      <a:cubicBezTo>
                        <a:pt x="13" y="84"/>
                        <a:pt x="14" y="84"/>
                        <a:pt x="14" y="84"/>
                      </a:cubicBezTo>
                      <a:cubicBezTo>
                        <a:pt x="14" y="84"/>
                        <a:pt x="14" y="84"/>
                        <a:pt x="14" y="84"/>
                      </a:cubicBezTo>
                      <a:cubicBezTo>
                        <a:pt x="14" y="85"/>
                        <a:pt x="14" y="85"/>
                        <a:pt x="14" y="85"/>
                      </a:cubicBezTo>
                      <a:cubicBezTo>
                        <a:pt x="15" y="86"/>
                        <a:pt x="15" y="86"/>
                        <a:pt x="16" y="86"/>
                      </a:cubicBezTo>
                      <a:cubicBezTo>
                        <a:pt x="16" y="87"/>
                        <a:pt x="17" y="87"/>
                        <a:pt x="17" y="87"/>
                      </a:cubicBezTo>
                      <a:cubicBezTo>
                        <a:pt x="17" y="88"/>
                        <a:pt x="18" y="88"/>
                        <a:pt x="18" y="88"/>
                      </a:cubicBezTo>
                      <a:cubicBezTo>
                        <a:pt x="18" y="88"/>
                        <a:pt x="18" y="88"/>
                        <a:pt x="18" y="88"/>
                      </a:cubicBezTo>
                      <a:cubicBezTo>
                        <a:pt x="18" y="88"/>
                        <a:pt x="19" y="88"/>
                        <a:pt x="19" y="88"/>
                      </a:cubicBezTo>
                      <a:cubicBezTo>
                        <a:pt x="19" y="88"/>
                        <a:pt x="19" y="87"/>
                        <a:pt x="19" y="87"/>
                      </a:cubicBezTo>
                      <a:cubicBezTo>
                        <a:pt x="20" y="87"/>
                        <a:pt x="20" y="87"/>
                        <a:pt x="21" y="87"/>
                      </a:cubicBezTo>
                      <a:cubicBezTo>
                        <a:pt x="21" y="87"/>
                        <a:pt x="21" y="87"/>
                        <a:pt x="21" y="87"/>
                      </a:cubicBezTo>
                      <a:cubicBezTo>
                        <a:pt x="21" y="87"/>
                        <a:pt x="21" y="87"/>
                        <a:pt x="22" y="87"/>
                      </a:cubicBezTo>
                      <a:cubicBezTo>
                        <a:pt x="22" y="86"/>
                        <a:pt x="23" y="87"/>
                        <a:pt x="23" y="87"/>
                      </a:cubicBezTo>
                      <a:cubicBezTo>
                        <a:pt x="23" y="87"/>
                        <a:pt x="23" y="87"/>
                        <a:pt x="23" y="87"/>
                      </a:cubicBezTo>
                      <a:cubicBezTo>
                        <a:pt x="23" y="87"/>
                        <a:pt x="23" y="87"/>
                        <a:pt x="24" y="87"/>
                      </a:cubicBezTo>
                      <a:cubicBezTo>
                        <a:pt x="24" y="87"/>
                        <a:pt x="24" y="87"/>
                        <a:pt x="24" y="87"/>
                      </a:cubicBezTo>
                      <a:cubicBezTo>
                        <a:pt x="25" y="87"/>
                        <a:pt x="25" y="87"/>
                        <a:pt x="25" y="88"/>
                      </a:cubicBezTo>
                      <a:cubicBezTo>
                        <a:pt x="25" y="88"/>
                        <a:pt x="25" y="88"/>
                        <a:pt x="26" y="88"/>
                      </a:cubicBezTo>
                      <a:cubicBezTo>
                        <a:pt x="26" y="88"/>
                        <a:pt x="27" y="88"/>
                        <a:pt x="27" y="88"/>
                      </a:cubicBezTo>
                      <a:cubicBezTo>
                        <a:pt x="27" y="88"/>
                        <a:pt x="28" y="88"/>
                        <a:pt x="28" y="88"/>
                      </a:cubicBezTo>
                      <a:cubicBezTo>
                        <a:pt x="28" y="88"/>
                        <a:pt x="29" y="88"/>
                        <a:pt x="29" y="88"/>
                      </a:cubicBezTo>
                      <a:cubicBezTo>
                        <a:pt x="29" y="88"/>
                        <a:pt x="29" y="87"/>
                        <a:pt x="30" y="87"/>
                      </a:cubicBezTo>
                      <a:cubicBezTo>
                        <a:pt x="30" y="87"/>
                        <a:pt x="30" y="86"/>
                        <a:pt x="30" y="86"/>
                      </a:cubicBezTo>
                      <a:cubicBezTo>
                        <a:pt x="30" y="85"/>
                        <a:pt x="31" y="85"/>
                        <a:pt x="31" y="85"/>
                      </a:cubicBezTo>
                      <a:cubicBezTo>
                        <a:pt x="32" y="85"/>
                        <a:pt x="32" y="85"/>
                        <a:pt x="33" y="85"/>
                      </a:cubicBezTo>
                      <a:cubicBezTo>
                        <a:pt x="34" y="85"/>
                        <a:pt x="34" y="85"/>
                        <a:pt x="35" y="85"/>
                      </a:cubicBezTo>
                      <a:cubicBezTo>
                        <a:pt x="36" y="85"/>
                        <a:pt x="37" y="85"/>
                        <a:pt x="37" y="86"/>
                      </a:cubicBezTo>
                      <a:cubicBezTo>
                        <a:pt x="37" y="87"/>
                        <a:pt x="37" y="86"/>
                        <a:pt x="38" y="86"/>
                      </a:cubicBezTo>
                      <a:cubicBezTo>
                        <a:pt x="38" y="86"/>
                        <a:pt x="38" y="86"/>
                        <a:pt x="39" y="87"/>
                      </a:cubicBezTo>
                      <a:cubicBezTo>
                        <a:pt x="39" y="87"/>
                        <a:pt x="39" y="87"/>
                        <a:pt x="39" y="87"/>
                      </a:cubicBezTo>
                      <a:cubicBezTo>
                        <a:pt x="40" y="87"/>
                        <a:pt x="42" y="87"/>
                        <a:pt x="42" y="88"/>
                      </a:cubicBezTo>
                      <a:cubicBezTo>
                        <a:pt x="43" y="88"/>
                        <a:pt x="43" y="88"/>
                        <a:pt x="44" y="89"/>
                      </a:cubicBezTo>
                      <a:cubicBezTo>
                        <a:pt x="44" y="89"/>
                        <a:pt x="44" y="89"/>
                        <a:pt x="45" y="89"/>
                      </a:cubicBezTo>
                      <a:cubicBezTo>
                        <a:pt x="45" y="90"/>
                        <a:pt x="46" y="91"/>
                        <a:pt x="46" y="92"/>
                      </a:cubicBezTo>
                      <a:cubicBezTo>
                        <a:pt x="46" y="93"/>
                        <a:pt x="45" y="93"/>
                        <a:pt x="45" y="94"/>
                      </a:cubicBezTo>
                      <a:cubicBezTo>
                        <a:pt x="45" y="95"/>
                        <a:pt x="45" y="96"/>
                        <a:pt x="44" y="96"/>
                      </a:cubicBezTo>
                      <a:cubicBezTo>
                        <a:pt x="44" y="96"/>
                        <a:pt x="44" y="96"/>
                        <a:pt x="44" y="97"/>
                      </a:cubicBezTo>
                      <a:cubicBezTo>
                        <a:pt x="44" y="97"/>
                        <a:pt x="44" y="97"/>
                        <a:pt x="44" y="97"/>
                      </a:cubicBezTo>
                      <a:cubicBezTo>
                        <a:pt x="45" y="97"/>
                        <a:pt x="45" y="98"/>
                        <a:pt x="45" y="98"/>
                      </a:cubicBezTo>
                      <a:cubicBezTo>
                        <a:pt x="45" y="98"/>
                        <a:pt x="45" y="99"/>
                        <a:pt x="45" y="99"/>
                      </a:cubicBezTo>
                      <a:cubicBezTo>
                        <a:pt x="45" y="99"/>
                        <a:pt x="46" y="99"/>
                        <a:pt x="46" y="99"/>
                      </a:cubicBezTo>
                      <a:cubicBezTo>
                        <a:pt x="46" y="99"/>
                        <a:pt x="46" y="100"/>
                        <a:pt x="46" y="100"/>
                      </a:cubicBezTo>
                      <a:cubicBezTo>
                        <a:pt x="47" y="101"/>
                        <a:pt x="47" y="101"/>
                        <a:pt x="47" y="102"/>
                      </a:cubicBezTo>
                      <a:cubicBezTo>
                        <a:pt x="48" y="103"/>
                        <a:pt x="48" y="103"/>
                        <a:pt x="48" y="104"/>
                      </a:cubicBezTo>
                      <a:cubicBezTo>
                        <a:pt x="48" y="104"/>
                        <a:pt x="48" y="104"/>
                        <a:pt x="48" y="104"/>
                      </a:cubicBezTo>
                      <a:cubicBezTo>
                        <a:pt x="49" y="105"/>
                        <a:pt x="49" y="105"/>
                        <a:pt x="49" y="105"/>
                      </a:cubicBezTo>
                      <a:cubicBezTo>
                        <a:pt x="50" y="106"/>
                        <a:pt x="50" y="106"/>
                        <a:pt x="50" y="106"/>
                      </a:cubicBezTo>
                      <a:cubicBezTo>
                        <a:pt x="49" y="107"/>
                        <a:pt x="49" y="107"/>
                        <a:pt x="49" y="107"/>
                      </a:cubicBezTo>
                      <a:cubicBezTo>
                        <a:pt x="49" y="108"/>
                        <a:pt x="49" y="108"/>
                        <a:pt x="49" y="108"/>
                      </a:cubicBezTo>
                      <a:cubicBezTo>
                        <a:pt x="50" y="108"/>
                        <a:pt x="50" y="108"/>
                        <a:pt x="50" y="108"/>
                      </a:cubicBezTo>
                      <a:cubicBezTo>
                        <a:pt x="50" y="108"/>
                        <a:pt x="50" y="108"/>
                        <a:pt x="50" y="109"/>
                      </a:cubicBezTo>
                      <a:cubicBezTo>
                        <a:pt x="50" y="109"/>
                        <a:pt x="50" y="110"/>
                        <a:pt x="50" y="111"/>
                      </a:cubicBezTo>
                      <a:cubicBezTo>
                        <a:pt x="50" y="112"/>
                        <a:pt x="51" y="114"/>
                        <a:pt x="49" y="113"/>
                      </a:cubicBezTo>
                      <a:cubicBezTo>
                        <a:pt x="49" y="114"/>
                        <a:pt x="49" y="115"/>
                        <a:pt x="49" y="115"/>
                      </a:cubicBezTo>
                      <a:cubicBezTo>
                        <a:pt x="50" y="115"/>
                        <a:pt x="50" y="116"/>
                        <a:pt x="50" y="116"/>
                      </a:cubicBezTo>
                      <a:cubicBezTo>
                        <a:pt x="51" y="116"/>
                        <a:pt x="51" y="116"/>
                        <a:pt x="51" y="117"/>
                      </a:cubicBezTo>
                      <a:cubicBezTo>
                        <a:pt x="51" y="117"/>
                        <a:pt x="51" y="117"/>
                        <a:pt x="51" y="117"/>
                      </a:cubicBezTo>
                      <a:cubicBezTo>
                        <a:pt x="51" y="117"/>
                        <a:pt x="51" y="117"/>
                        <a:pt x="51" y="117"/>
                      </a:cubicBezTo>
                      <a:cubicBezTo>
                        <a:pt x="50" y="117"/>
                        <a:pt x="50" y="117"/>
                        <a:pt x="50" y="117"/>
                      </a:cubicBezTo>
                      <a:cubicBezTo>
                        <a:pt x="50" y="118"/>
                        <a:pt x="49" y="119"/>
                        <a:pt x="49" y="119"/>
                      </a:cubicBezTo>
                      <a:cubicBezTo>
                        <a:pt x="48" y="120"/>
                        <a:pt x="49" y="121"/>
                        <a:pt x="48" y="121"/>
                      </a:cubicBezTo>
                      <a:cubicBezTo>
                        <a:pt x="48" y="122"/>
                        <a:pt x="48" y="123"/>
                        <a:pt x="48" y="124"/>
                      </a:cubicBezTo>
                      <a:cubicBezTo>
                        <a:pt x="48" y="124"/>
                        <a:pt x="47" y="125"/>
                        <a:pt x="47" y="125"/>
                      </a:cubicBezTo>
                      <a:cubicBezTo>
                        <a:pt x="47" y="125"/>
                        <a:pt x="46" y="126"/>
                        <a:pt x="46" y="126"/>
                      </a:cubicBezTo>
                      <a:cubicBezTo>
                        <a:pt x="46" y="127"/>
                        <a:pt x="46" y="128"/>
                        <a:pt x="45" y="127"/>
                      </a:cubicBezTo>
                      <a:cubicBezTo>
                        <a:pt x="45" y="129"/>
                        <a:pt x="45" y="130"/>
                        <a:pt x="45" y="132"/>
                      </a:cubicBezTo>
                      <a:cubicBezTo>
                        <a:pt x="45" y="133"/>
                        <a:pt x="45" y="134"/>
                        <a:pt x="45" y="134"/>
                      </a:cubicBezTo>
                      <a:cubicBezTo>
                        <a:pt x="45" y="135"/>
                        <a:pt x="45" y="135"/>
                        <a:pt x="45" y="135"/>
                      </a:cubicBezTo>
                      <a:cubicBezTo>
                        <a:pt x="45" y="135"/>
                        <a:pt x="45" y="135"/>
                        <a:pt x="45" y="135"/>
                      </a:cubicBezTo>
                      <a:cubicBezTo>
                        <a:pt x="45" y="135"/>
                        <a:pt x="46" y="135"/>
                        <a:pt x="46" y="135"/>
                      </a:cubicBezTo>
                      <a:cubicBezTo>
                        <a:pt x="46" y="135"/>
                        <a:pt x="46" y="136"/>
                        <a:pt x="46" y="136"/>
                      </a:cubicBezTo>
                      <a:cubicBezTo>
                        <a:pt x="46" y="136"/>
                        <a:pt x="46" y="136"/>
                        <a:pt x="46" y="136"/>
                      </a:cubicBezTo>
                      <a:cubicBezTo>
                        <a:pt x="46" y="137"/>
                        <a:pt x="46" y="137"/>
                        <a:pt x="46" y="137"/>
                      </a:cubicBezTo>
                      <a:cubicBezTo>
                        <a:pt x="47" y="137"/>
                        <a:pt x="47" y="137"/>
                        <a:pt x="47" y="138"/>
                      </a:cubicBezTo>
                      <a:cubicBezTo>
                        <a:pt x="47" y="138"/>
                        <a:pt x="47" y="141"/>
                        <a:pt x="46" y="140"/>
                      </a:cubicBezTo>
                      <a:cubicBezTo>
                        <a:pt x="46" y="142"/>
                        <a:pt x="46" y="144"/>
                        <a:pt x="46" y="146"/>
                      </a:cubicBezTo>
                      <a:cubicBezTo>
                        <a:pt x="46" y="147"/>
                        <a:pt x="46" y="147"/>
                        <a:pt x="46" y="148"/>
                      </a:cubicBezTo>
                      <a:cubicBezTo>
                        <a:pt x="46" y="148"/>
                        <a:pt x="46" y="148"/>
                        <a:pt x="46" y="148"/>
                      </a:cubicBezTo>
                      <a:cubicBezTo>
                        <a:pt x="47" y="149"/>
                        <a:pt x="47" y="149"/>
                        <a:pt x="47" y="150"/>
                      </a:cubicBezTo>
                      <a:cubicBezTo>
                        <a:pt x="48" y="151"/>
                        <a:pt x="48" y="152"/>
                        <a:pt x="47" y="152"/>
                      </a:cubicBezTo>
                      <a:cubicBezTo>
                        <a:pt x="47" y="153"/>
                        <a:pt x="47" y="153"/>
                        <a:pt x="46" y="153"/>
                      </a:cubicBezTo>
                      <a:cubicBezTo>
                        <a:pt x="46" y="154"/>
                        <a:pt x="45" y="154"/>
                        <a:pt x="45" y="154"/>
                      </a:cubicBezTo>
                      <a:cubicBezTo>
                        <a:pt x="44" y="154"/>
                        <a:pt x="44" y="154"/>
                        <a:pt x="44" y="154"/>
                      </a:cubicBezTo>
                      <a:cubicBezTo>
                        <a:pt x="44" y="154"/>
                        <a:pt x="44" y="155"/>
                        <a:pt x="44" y="156"/>
                      </a:cubicBezTo>
                      <a:cubicBezTo>
                        <a:pt x="44" y="156"/>
                        <a:pt x="44" y="157"/>
                        <a:pt x="44" y="157"/>
                      </a:cubicBezTo>
                      <a:cubicBezTo>
                        <a:pt x="45" y="157"/>
                        <a:pt x="45" y="157"/>
                        <a:pt x="46" y="157"/>
                      </a:cubicBezTo>
                      <a:cubicBezTo>
                        <a:pt x="47" y="156"/>
                        <a:pt x="48" y="156"/>
                        <a:pt x="49" y="156"/>
                      </a:cubicBezTo>
                      <a:cubicBezTo>
                        <a:pt x="50" y="156"/>
                        <a:pt x="51" y="156"/>
                        <a:pt x="52" y="155"/>
                      </a:cubicBezTo>
                      <a:cubicBezTo>
                        <a:pt x="53" y="155"/>
                        <a:pt x="53" y="155"/>
                        <a:pt x="54" y="155"/>
                      </a:cubicBezTo>
                      <a:cubicBezTo>
                        <a:pt x="54" y="155"/>
                        <a:pt x="54" y="155"/>
                        <a:pt x="54" y="155"/>
                      </a:cubicBezTo>
                      <a:cubicBezTo>
                        <a:pt x="54" y="155"/>
                        <a:pt x="54" y="155"/>
                        <a:pt x="54" y="155"/>
                      </a:cubicBezTo>
                      <a:cubicBezTo>
                        <a:pt x="55" y="154"/>
                        <a:pt x="55" y="154"/>
                        <a:pt x="56" y="153"/>
                      </a:cubicBezTo>
                      <a:cubicBezTo>
                        <a:pt x="56" y="152"/>
                        <a:pt x="56" y="150"/>
                        <a:pt x="58" y="149"/>
                      </a:cubicBezTo>
                      <a:cubicBezTo>
                        <a:pt x="58" y="149"/>
                        <a:pt x="59" y="149"/>
                        <a:pt x="60" y="149"/>
                      </a:cubicBezTo>
                      <a:cubicBezTo>
                        <a:pt x="61" y="149"/>
                        <a:pt x="62" y="149"/>
                        <a:pt x="63" y="149"/>
                      </a:cubicBezTo>
                      <a:cubicBezTo>
                        <a:pt x="63" y="149"/>
                        <a:pt x="63" y="149"/>
                        <a:pt x="63" y="148"/>
                      </a:cubicBezTo>
                      <a:cubicBezTo>
                        <a:pt x="63" y="148"/>
                        <a:pt x="63" y="147"/>
                        <a:pt x="63" y="146"/>
                      </a:cubicBezTo>
                      <a:cubicBezTo>
                        <a:pt x="63" y="146"/>
                        <a:pt x="63" y="146"/>
                        <a:pt x="63" y="145"/>
                      </a:cubicBezTo>
                      <a:cubicBezTo>
                        <a:pt x="63" y="145"/>
                        <a:pt x="63" y="145"/>
                        <a:pt x="63" y="145"/>
                      </a:cubicBezTo>
                      <a:cubicBezTo>
                        <a:pt x="63" y="145"/>
                        <a:pt x="63" y="145"/>
                        <a:pt x="63" y="144"/>
                      </a:cubicBezTo>
                      <a:cubicBezTo>
                        <a:pt x="62" y="144"/>
                        <a:pt x="62" y="143"/>
                        <a:pt x="63" y="143"/>
                      </a:cubicBezTo>
                      <a:cubicBezTo>
                        <a:pt x="63" y="142"/>
                        <a:pt x="63" y="142"/>
                        <a:pt x="63" y="142"/>
                      </a:cubicBezTo>
                      <a:cubicBezTo>
                        <a:pt x="63" y="142"/>
                        <a:pt x="63" y="142"/>
                        <a:pt x="63" y="142"/>
                      </a:cubicBezTo>
                      <a:cubicBezTo>
                        <a:pt x="64" y="141"/>
                        <a:pt x="64" y="141"/>
                        <a:pt x="64" y="141"/>
                      </a:cubicBezTo>
                      <a:cubicBezTo>
                        <a:pt x="64" y="141"/>
                        <a:pt x="64" y="141"/>
                        <a:pt x="65" y="140"/>
                      </a:cubicBezTo>
                      <a:cubicBezTo>
                        <a:pt x="65" y="140"/>
                        <a:pt x="66" y="140"/>
                        <a:pt x="66" y="140"/>
                      </a:cubicBezTo>
                      <a:cubicBezTo>
                        <a:pt x="67" y="140"/>
                        <a:pt x="67" y="139"/>
                        <a:pt x="67" y="139"/>
                      </a:cubicBezTo>
                      <a:cubicBezTo>
                        <a:pt x="67" y="138"/>
                        <a:pt x="67" y="137"/>
                        <a:pt x="67" y="136"/>
                      </a:cubicBezTo>
                      <a:cubicBezTo>
                        <a:pt x="67" y="135"/>
                        <a:pt x="67" y="134"/>
                        <a:pt x="68" y="134"/>
                      </a:cubicBezTo>
                      <a:cubicBezTo>
                        <a:pt x="68" y="133"/>
                        <a:pt x="68" y="133"/>
                        <a:pt x="68" y="132"/>
                      </a:cubicBezTo>
                      <a:cubicBezTo>
                        <a:pt x="69" y="132"/>
                        <a:pt x="69" y="132"/>
                        <a:pt x="69" y="131"/>
                      </a:cubicBezTo>
                      <a:cubicBezTo>
                        <a:pt x="70" y="131"/>
                        <a:pt x="70" y="131"/>
                        <a:pt x="70" y="131"/>
                      </a:cubicBezTo>
                      <a:cubicBezTo>
                        <a:pt x="71" y="130"/>
                        <a:pt x="71" y="130"/>
                        <a:pt x="71" y="130"/>
                      </a:cubicBezTo>
                      <a:cubicBezTo>
                        <a:pt x="71" y="129"/>
                        <a:pt x="71" y="129"/>
                        <a:pt x="71" y="128"/>
                      </a:cubicBezTo>
                      <a:cubicBezTo>
                        <a:pt x="71" y="128"/>
                        <a:pt x="72" y="127"/>
                        <a:pt x="72" y="127"/>
                      </a:cubicBezTo>
                      <a:cubicBezTo>
                        <a:pt x="73" y="126"/>
                        <a:pt x="74" y="125"/>
                        <a:pt x="74" y="124"/>
                      </a:cubicBezTo>
                      <a:cubicBezTo>
                        <a:pt x="75" y="124"/>
                        <a:pt x="75" y="124"/>
                        <a:pt x="75" y="124"/>
                      </a:cubicBezTo>
                      <a:cubicBezTo>
                        <a:pt x="75" y="124"/>
                        <a:pt x="75" y="124"/>
                        <a:pt x="75" y="123"/>
                      </a:cubicBezTo>
                      <a:cubicBezTo>
                        <a:pt x="76" y="123"/>
                        <a:pt x="76" y="122"/>
                        <a:pt x="75" y="122"/>
                      </a:cubicBezTo>
                      <a:cubicBezTo>
                        <a:pt x="75" y="121"/>
                        <a:pt x="75" y="120"/>
                        <a:pt x="75" y="118"/>
                      </a:cubicBezTo>
                      <a:cubicBezTo>
                        <a:pt x="75" y="118"/>
                        <a:pt x="76" y="117"/>
                        <a:pt x="76" y="116"/>
                      </a:cubicBezTo>
                      <a:cubicBezTo>
                        <a:pt x="76" y="116"/>
                        <a:pt x="76" y="116"/>
                        <a:pt x="76" y="115"/>
                      </a:cubicBezTo>
                      <a:cubicBezTo>
                        <a:pt x="76" y="115"/>
                        <a:pt x="76" y="115"/>
                        <a:pt x="76" y="115"/>
                      </a:cubicBezTo>
                      <a:cubicBezTo>
                        <a:pt x="77" y="114"/>
                        <a:pt x="77" y="114"/>
                        <a:pt x="77" y="114"/>
                      </a:cubicBezTo>
                      <a:cubicBezTo>
                        <a:pt x="78" y="112"/>
                        <a:pt x="77" y="109"/>
                        <a:pt x="77" y="106"/>
                      </a:cubicBezTo>
                      <a:cubicBezTo>
                        <a:pt x="77" y="105"/>
                        <a:pt x="77" y="104"/>
                        <a:pt x="78" y="103"/>
                      </a:cubicBezTo>
                      <a:cubicBezTo>
                        <a:pt x="78" y="102"/>
                        <a:pt x="78" y="102"/>
                        <a:pt x="78" y="101"/>
                      </a:cubicBezTo>
                      <a:cubicBezTo>
                        <a:pt x="78" y="101"/>
                        <a:pt x="78" y="100"/>
                        <a:pt x="79" y="100"/>
                      </a:cubicBezTo>
                      <a:cubicBezTo>
                        <a:pt x="79" y="100"/>
                        <a:pt x="79" y="98"/>
                        <a:pt x="80" y="99"/>
                      </a:cubicBezTo>
                      <a:cubicBezTo>
                        <a:pt x="80" y="98"/>
                        <a:pt x="80" y="97"/>
                        <a:pt x="80" y="97"/>
                      </a:cubicBezTo>
                      <a:cubicBezTo>
                        <a:pt x="80" y="97"/>
                        <a:pt x="80" y="96"/>
                        <a:pt x="80" y="96"/>
                      </a:cubicBezTo>
                      <a:cubicBezTo>
                        <a:pt x="80" y="96"/>
                        <a:pt x="80" y="96"/>
                        <a:pt x="80" y="96"/>
                      </a:cubicBezTo>
                      <a:cubicBezTo>
                        <a:pt x="79" y="95"/>
                        <a:pt x="79" y="94"/>
                        <a:pt x="79" y="93"/>
                      </a:cubicBezTo>
                      <a:cubicBezTo>
                        <a:pt x="79" y="92"/>
                        <a:pt x="79" y="91"/>
                        <a:pt x="79" y="91"/>
                      </a:cubicBezTo>
                      <a:cubicBezTo>
                        <a:pt x="80" y="90"/>
                        <a:pt x="80" y="90"/>
                        <a:pt x="80" y="90"/>
                      </a:cubicBezTo>
                      <a:cubicBezTo>
                        <a:pt x="80" y="90"/>
                        <a:pt x="80" y="90"/>
                        <a:pt x="80" y="90"/>
                      </a:cubicBezTo>
                      <a:cubicBezTo>
                        <a:pt x="80" y="89"/>
                        <a:pt x="80" y="89"/>
                        <a:pt x="80" y="88"/>
                      </a:cubicBezTo>
                      <a:cubicBezTo>
                        <a:pt x="80" y="88"/>
                        <a:pt x="80" y="87"/>
                        <a:pt x="80" y="86"/>
                      </a:cubicBezTo>
                      <a:cubicBezTo>
                        <a:pt x="80" y="86"/>
                        <a:pt x="81" y="86"/>
                        <a:pt x="81" y="86"/>
                      </a:cubicBezTo>
                      <a:cubicBezTo>
                        <a:pt x="81" y="85"/>
                        <a:pt x="81" y="84"/>
                        <a:pt x="81" y="84"/>
                      </a:cubicBezTo>
                      <a:cubicBezTo>
                        <a:pt x="81" y="83"/>
                        <a:pt x="81" y="82"/>
                        <a:pt x="81" y="82"/>
                      </a:cubicBezTo>
                      <a:cubicBezTo>
                        <a:pt x="81" y="81"/>
                        <a:pt x="81" y="80"/>
                        <a:pt x="81" y="80"/>
                      </a:cubicBezTo>
                      <a:cubicBezTo>
                        <a:pt x="80" y="79"/>
                        <a:pt x="79" y="78"/>
                        <a:pt x="78" y="77"/>
                      </a:cubicBezTo>
                      <a:cubicBezTo>
                        <a:pt x="78" y="76"/>
                        <a:pt x="79" y="78"/>
                        <a:pt x="78" y="7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32" name="Freeform 24"/>
                <p:cNvSpPr/>
                <p:nvPr/>
              </p:nvSpPr>
              <p:spPr bwMode="auto">
                <a:xfrm>
                  <a:off x="3441" y="1503"/>
                  <a:ext cx="379" cy="805"/>
                </a:xfrm>
                <a:custGeom>
                  <a:avLst/>
                  <a:gdLst>
                    <a:gd name="T0" fmla="*/ 77 w 86"/>
                    <a:gd name="T1" fmla="*/ 103 h 183"/>
                    <a:gd name="T2" fmla="*/ 69 w 86"/>
                    <a:gd name="T3" fmla="*/ 103 h 183"/>
                    <a:gd name="T4" fmla="*/ 64 w 86"/>
                    <a:gd name="T5" fmla="*/ 100 h 183"/>
                    <a:gd name="T6" fmla="*/ 61 w 86"/>
                    <a:gd name="T7" fmla="*/ 97 h 183"/>
                    <a:gd name="T8" fmla="*/ 56 w 86"/>
                    <a:gd name="T9" fmla="*/ 90 h 183"/>
                    <a:gd name="T10" fmla="*/ 45 w 86"/>
                    <a:gd name="T11" fmla="*/ 84 h 183"/>
                    <a:gd name="T12" fmla="*/ 39 w 86"/>
                    <a:gd name="T13" fmla="*/ 79 h 183"/>
                    <a:gd name="T14" fmla="*/ 28 w 86"/>
                    <a:gd name="T15" fmla="*/ 76 h 183"/>
                    <a:gd name="T16" fmla="*/ 23 w 86"/>
                    <a:gd name="T17" fmla="*/ 78 h 183"/>
                    <a:gd name="T18" fmla="*/ 18 w 86"/>
                    <a:gd name="T19" fmla="*/ 82 h 183"/>
                    <a:gd name="T20" fmla="*/ 13 w 86"/>
                    <a:gd name="T21" fmla="*/ 80 h 183"/>
                    <a:gd name="T22" fmla="*/ 14 w 86"/>
                    <a:gd name="T23" fmla="*/ 74 h 183"/>
                    <a:gd name="T24" fmla="*/ 10 w 86"/>
                    <a:gd name="T25" fmla="*/ 64 h 183"/>
                    <a:gd name="T26" fmla="*/ 7 w 86"/>
                    <a:gd name="T27" fmla="*/ 63 h 183"/>
                    <a:gd name="T28" fmla="*/ 5 w 86"/>
                    <a:gd name="T29" fmla="*/ 59 h 183"/>
                    <a:gd name="T30" fmla="*/ 12 w 86"/>
                    <a:gd name="T31" fmla="*/ 47 h 183"/>
                    <a:gd name="T32" fmla="*/ 21 w 86"/>
                    <a:gd name="T33" fmla="*/ 50 h 183"/>
                    <a:gd name="T34" fmla="*/ 25 w 86"/>
                    <a:gd name="T35" fmla="*/ 44 h 183"/>
                    <a:gd name="T36" fmla="*/ 27 w 86"/>
                    <a:gd name="T37" fmla="*/ 40 h 183"/>
                    <a:gd name="T38" fmla="*/ 35 w 86"/>
                    <a:gd name="T39" fmla="*/ 36 h 183"/>
                    <a:gd name="T40" fmla="*/ 41 w 86"/>
                    <a:gd name="T41" fmla="*/ 29 h 183"/>
                    <a:gd name="T42" fmla="*/ 47 w 86"/>
                    <a:gd name="T43" fmla="*/ 23 h 183"/>
                    <a:gd name="T44" fmla="*/ 53 w 86"/>
                    <a:gd name="T45" fmla="*/ 20 h 183"/>
                    <a:gd name="T46" fmla="*/ 51 w 86"/>
                    <a:gd name="T47" fmla="*/ 18 h 183"/>
                    <a:gd name="T48" fmla="*/ 61 w 86"/>
                    <a:gd name="T49" fmla="*/ 15 h 183"/>
                    <a:gd name="T50" fmla="*/ 65 w 86"/>
                    <a:gd name="T51" fmla="*/ 7 h 183"/>
                    <a:gd name="T52" fmla="*/ 59 w 86"/>
                    <a:gd name="T53" fmla="*/ 6 h 183"/>
                    <a:gd name="T54" fmla="*/ 52 w 86"/>
                    <a:gd name="T55" fmla="*/ 11 h 183"/>
                    <a:gd name="T56" fmla="*/ 46 w 86"/>
                    <a:gd name="T57" fmla="*/ 13 h 183"/>
                    <a:gd name="T58" fmla="*/ 48 w 86"/>
                    <a:gd name="T59" fmla="*/ 6 h 183"/>
                    <a:gd name="T60" fmla="*/ 55 w 86"/>
                    <a:gd name="T61" fmla="*/ 3 h 183"/>
                    <a:gd name="T62" fmla="*/ 9 w 86"/>
                    <a:gd name="T63" fmla="*/ 37 h 183"/>
                    <a:gd name="T64" fmla="*/ 0 w 86"/>
                    <a:gd name="T65" fmla="*/ 63 h 183"/>
                    <a:gd name="T66" fmla="*/ 4 w 86"/>
                    <a:gd name="T67" fmla="*/ 71 h 183"/>
                    <a:gd name="T68" fmla="*/ 11 w 86"/>
                    <a:gd name="T69" fmla="*/ 81 h 183"/>
                    <a:gd name="T70" fmla="*/ 16 w 86"/>
                    <a:gd name="T71" fmla="*/ 83 h 183"/>
                    <a:gd name="T72" fmla="*/ 14 w 86"/>
                    <a:gd name="T73" fmla="*/ 98 h 183"/>
                    <a:gd name="T74" fmla="*/ 13 w 86"/>
                    <a:gd name="T75" fmla="*/ 107 h 183"/>
                    <a:gd name="T76" fmla="*/ 18 w 86"/>
                    <a:gd name="T77" fmla="*/ 116 h 183"/>
                    <a:gd name="T78" fmla="*/ 22 w 86"/>
                    <a:gd name="T79" fmla="*/ 125 h 183"/>
                    <a:gd name="T80" fmla="*/ 27 w 86"/>
                    <a:gd name="T81" fmla="*/ 131 h 183"/>
                    <a:gd name="T82" fmla="*/ 31 w 86"/>
                    <a:gd name="T83" fmla="*/ 136 h 183"/>
                    <a:gd name="T84" fmla="*/ 34 w 86"/>
                    <a:gd name="T85" fmla="*/ 142 h 183"/>
                    <a:gd name="T86" fmla="*/ 36 w 86"/>
                    <a:gd name="T87" fmla="*/ 155 h 183"/>
                    <a:gd name="T88" fmla="*/ 41 w 86"/>
                    <a:gd name="T89" fmla="*/ 169 h 183"/>
                    <a:gd name="T90" fmla="*/ 46 w 86"/>
                    <a:gd name="T91" fmla="*/ 177 h 183"/>
                    <a:gd name="T92" fmla="*/ 50 w 86"/>
                    <a:gd name="T93" fmla="*/ 181 h 183"/>
                    <a:gd name="T94" fmla="*/ 52 w 86"/>
                    <a:gd name="T95" fmla="*/ 177 h 183"/>
                    <a:gd name="T96" fmla="*/ 50 w 86"/>
                    <a:gd name="T97" fmla="*/ 169 h 183"/>
                    <a:gd name="T98" fmla="*/ 55 w 86"/>
                    <a:gd name="T99" fmla="*/ 164 h 183"/>
                    <a:gd name="T100" fmla="*/ 58 w 86"/>
                    <a:gd name="T101" fmla="*/ 157 h 183"/>
                    <a:gd name="T102" fmla="*/ 64 w 86"/>
                    <a:gd name="T103" fmla="*/ 143 h 183"/>
                    <a:gd name="T104" fmla="*/ 73 w 86"/>
                    <a:gd name="T105" fmla="*/ 138 h 183"/>
                    <a:gd name="T106" fmla="*/ 79 w 86"/>
                    <a:gd name="T107" fmla="*/ 125 h 183"/>
                    <a:gd name="T108" fmla="*/ 81 w 86"/>
                    <a:gd name="T109" fmla="*/ 120 h 183"/>
                    <a:gd name="T110" fmla="*/ 85 w 86"/>
                    <a:gd name="T111" fmla="*/ 11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6" h="183">
                      <a:moveTo>
                        <a:pt x="85" y="107"/>
                      </a:moveTo>
                      <a:cubicBezTo>
                        <a:pt x="84" y="107"/>
                        <a:pt x="82" y="107"/>
                        <a:pt x="81" y="106"/>
                      </a:cubicBezTo>
                      <a:cubicBezTo>
                        <a:pt x="81" y="106"/>
                        <a:pt x="81" y="106"/>
                        <a:pt x="81" y="105"/>
                      </a:cubicBezTo>
                      <a:cubicBezTo>
                        <a:pt x="81" y="105"/>
                        <a:pt x="81" y="105"/>
                        <a:pt x="81" y="105"/>
                      </a:cubicBezTo>
                      <a:cubicBezTo>
                        <a:pt x="80" y="105"/>
                        <a:pt x="80" y="105"/>
                        <a:pt x="80" y="105"/>
                      </a:cubicBezTo>
                      <a:cubicBezTo>
                        <a:pt x="79" y="105"/>
                        <a:pt x="79" y="105"/>
                        <a:pt x="78" y="104"/>
                      </a:cubicBezTo>
                      <a:cubicBezTo>
                        <a:pt x="78" y="104"/>
                        <a:pt x="78" y="104"/>
                        <a:pt x="78" y="103"/>
                      </a:cubicBezTo>
                      <a:cubicBezTo>
                        <a:pt x="78" y="103"/>
                        <a:pt x="78" y="103"/>
                        <a:pt x="77" y="103"/>
                      </a:cubicBezTo>
                      <a:cubicBezTo>
                        <a:pt x="77" y="103"/>
                        <a:pt x="77" y="103"/>
                        <a:pt x="76" y="103"/>
                      </a:cubicBezTo>
                      <a:cubicBezTo>
                        <a:pt x="76" y="103"/>
                        <a:pt x="75" y="103"/>
                        <a:pt x="74" y="103"/>
                      </a:cubicBezTo>
                      <a:cubicBezTo>
                        <a:pt x="74" y="103"/>
                        <a:pt x="73" y="103"/>
                        <a:pt x="73" y="102"/>
                      </a:cubicBezTo>
                      <a:cubicBezTo>
                        <a:pt x="73" y="102"/>
                        <a:pt x="71" y="102"/>
                        <a:pt x="71" y="102"/>
                      </a:cubicBezTo>
                      <a:cubicBezTo>
                        <a:pt x="70" y="102"/>
                        <a:pt x="70" y="102"/>
                        <a:pt x="70" y="102"/>
                      </a:cubicBezTo>
                      <a:cubicBezTo>
                        <a:pt x="69" y="102"/>
                        <a:pt x="70" y="102"/>
                        <a:pt x="70" y="103"/>
                      </a:cubicBezTo>
                      <a:cubicBezTo>
                        <a:pt x="69" y="103"/>
                        <a:pt x="69" y="103"/>
                        <a:pt x="69" y="103"/>
                      </a:cubicBezTo>
                      <a:cubicBezTo>
                        <a:pt x="69" y="103"/>
                        <a:pt x="69" y="103"/>
                        <a:pt x="69" y="103"/>
                      </a:cubicBezTo>
                      <a:cubicBezTo>
                        <a:pt x="69" y="102"/>
                        <a:pt x="69" y="101"/>
                        <a:pt x="69" y="101"/>
                      </a:cubicBezTo>
                      <a:cubicBezTo>
                        <a:pt x="68" y="101"/>
                        <a:pt x="67" y="101"/>
                        <a:pt x="67" y="101"/>
                      </a:cubicBezTo>
                      <a:cubicBezTo>
                        <a:pt x="67" y="101"/>
                        <a:pt x="66" y="101"/>
                        <a:pt x="66" y="101"/>
                      </a:cubicBezTo>
                      <a:cubicBezTo>
                        <a:pt x="66" y="101"/>
                        <a:pt x="66" y="101"/>
                        <a:pt x="66" y="101"/>
                      </a:cubicBezTo>
                      <a:cubicBezTo>
                        <a:pt x="66" y="100"/>
                        <a:pt x="66" y="101"/>
                        <a:pt x="66" y="101"/>
                      </a:cubicBezTo>
                      <a:cubicBezTo>
                        <a:pt x="65" y="101"/>
                        <a:pt x="65" y="100"/>
                        <a:pt x="65" y="100"/>
                      </a:cubicBezTo>
                      <a:cubicBezTo>
                        <a:pt x="65" y="100"/>
                        <a:pt x="65" y="100"/>
                        <a:pt x="65" y="100"/>
                      </a:cubicBezTo>
                      <a:cubicBezTo>
                        <a:pt x="65" y="99"/>
                        <a:pt x="65" y="100"/>
                        <a:pt x="64" y="100"/>
                      </a:cubicBezTo>
                      <a:cubicBezTo>
                        <a:pt x="63" y="100"/>
                        <a:pt x="62" y="100"/>
                        <a:pt x="61" y="100"/>
                      </a:cubicBezTo>
                      <a:cubicBezTo>
                        <a:pt x="61" y="100"/>
                        <a:pt x="60" y="100"/>
                        <a:pt x="59" y="100"/>
                      </a:cubicBezTo>
                      <a:cubicBezTo>
                        <a:pt x="59" y="100"/>
                        <a:pt x="58" y="100"/>
                        <a:pt x="57" y="99"/>
                      </a:cubicBezTo>
                      <a:cubicBezTo>
                        <a:pt x="57" y="99"/>
                        <a:pt x="56" y="98"/>
                        <a:pt x="57" y="98"/>
                      </a:cubicBezTo>
                      <a:cubicBezTo>
                        <a:pt x="57" y="98"/>
                        <a:pt x="58" y="98"/>
                        <a:pt x="58" y="97"/>
                      </a:cubicBezTo>
                      <a:cubicBezTo>
                        <a:pt x="58" y="97"/>
                        <a:pt x="58" y="97"/>
                        <a:pt x="58" y="97"/>
                      </a:cubicBezTo>
                      <a:cubicBezTo>
                        <a:pt x="59" y="97"/>
                        <a:pt x="59" y="97"/>
                        <a:pt x="60" y="97"/>
                      </a:cubicBezTo>
                      <a:cubicBezTo>
                        <a:pt x="60" y="97"/>
                        <a:pt x="61" y="97"/>
                        <a:pt x="61" y="97"/>
                      </a:cubicBezTo>
                      <a:cubicBezTo>
                        <a:pt x="61" y="97"/>
                        <a:pt x="61" y="97"/>
                        <a:pt x="61" y="97"/>
                      </a:cubicBezTo>
                      <a:cubicBezTo>
                        <a:pt x="61" y="96"/>
                        <a:pt x="61" y="96"/>
                        <a:pt x="61" y="96"/>
                      </a:cubicBezTo>
                      <a:cubicBezTo>
                        <a:pt x="61" y="96"/>
                        <a:pt x="61" y="95"/>
                        <a:pt x="61" y="95"/>
                      </a:cubicBezTo>
                      <a:cubicBezTo>
                        <a:pt x="60" y="94"/>
                        <a:pt x="59" y="94"/>
                        <a:pt x="58" y="93"/>
                      </a:cubicBezTo>
                      <a:cubicBezTo>
                        <a:pt x="58" y="93"/>
                        <a:pt x="58" y="93"/>
                        <a:pt x="57" y="93"/>
                      </a:cubicBezTo>
                      <a:cubicBezTo>
                        <a:pt x="57" y="93"/>
                        <a:pt x="57" y="92"/>
                        <a:pt x="57" y="92"/>
                      </a:cubicBezTo>
                      <a:cubicBezTo>
                        <a:pt x="57" y="92"/>
                        <a:pt x="56" y="91"/>
                        <a:pt x="56" y="91"/>
                      </a:cubicBezTo>
                      <a:cubicBezTo>
                        <a:pt x="55" y="91"/>
                        <a:pt x="56" y="91"/>
                        <a:pt x="56" y="90"/>
                      </a:cubicBezTo>
                      <a:cubicBezTo>
                        <a:pt x="56" y="90"/>
                        <a:pt x="55" y="90"/>
                        <a:pt x="55" y="90"/>
                      </a:cubicBezTo>
                      <a:cubicBezTo>
                        <a:pt x="55" y="89"/>
                        <a:pt x="55" y="89"/>
                        <a:pt x="54" y="88"/>
                      </a:cubicBezTo>
                      <a:cubicBezTo>
                        <a:pt x="54" y="88"/>
                        <a:pt x="53" y="88"/>
                        <a:pt x="53" y="88"/>
                      </a:cubicBezTo>
                      <a:cubicBezTo>
                        <a:pt x="53" y="87"/>
                        <a:pt x="52" y="87"/>
                        <a:pt x="52" y="87"/>
                      </a:cubicBezTo>
                      <a:cubicBezTo>
                        <a:pt x="51" y="87"/>
                        <a:pt x="49" y="87"/>
                        <a:pt x="49" y="86"/>
                      </a:cubicBezTo>
                      <a:cubicBezTo>
                        <a:pt x="48" y="86"/>
                        <a:pt x="47" y="86"/>
                        <a:pt x="46" y="85"/>
                      </a:cubicBezTo>
                      <a:cubicBezTo>
                        <a:pt x="46" y="85"/>
                        <a:pt x="46" y="85"/>
                        <a:pt x="46" y="85"/>
                      </a:cubicBezTo>
                      <a:cubicBezTo>
                        <a:pt x="46" y="85"/>
                        <a:pt x="45" y="84"/>
                        <a:pt x="45" y="84"/>
                      </a:cubicBezTo>
                      <a:cubicBezTo>
                        <a:pt x="45" y="84"/>
                        <a:pt x="45" y="84"/>
                        <a:pt x="44" y="83"/>
                      </a:cubicBezTo>
                      <a:cubicBezTo>
                        <a:pt x="44" y="83"/>
                        <a:pt x="45" y="83"/>
                        <a:pt x="44" y="82"/>
                      </a:cubicBezTo>
                      <a:cubicBezTo>
                        <a:pt x="44" y="82"/>
                        <a:pt x="44" y="82"/>
                        <a:pt x="43" y="82"/>
                      </a:cubicBezTo>
                      <a:cubicBezTo>
                        <a:pt x="42" y="82"/>
                        <a:pt x="41" y="82"/>
                        <a:pt x="40" y="82"/>
                      </a:cubicBezTo>
                      <a:cubicBezTo>
                        <a:pt x="39" y="82"/>
                        <a:pt x="40" y="80"/>
                        <a:pt x="41" y="80"/>
                      </a:cubicBezTo>
                      <a:cubicBezTo>
                        <a:pt x="40" y="80"/>
                        <a:pt x="40" y="80"/>
                        <a:pt x="40" y="79"/>
                      </a:cubicBezTo>
                      <a:cubicBezTo>
                        <a:pt x="40" y="79"/>
                        <a:pt x="39" y="79"/>
                        <a:pt x="39" y="79"/>
                      </a:cubicBezTo>
                      <a:cubicBezTo>
                        <a:pt x="39" y="79"/>
                        <a:pt x="39" y="79"/>
                        <a:pt x="39" y="79"/>
                      </a:cubicBezTo>
                      <a:cubicBezTo>
                        <a:pt x="39" y="80"/>
                        <a:pt x="39" y="80"/>
                        <a:pt x="39" y="80"/>
                      </a:cubicBezTo>
                      <a:cubicBezTo>
                        <a:pt x="38" y="80"/>
                        <a:pt x="38" y="80"/>
                        <a:pt x="38" y="80"/>
                      </a:cubicBezTo>
                      <a:cubicBezTo>
                        <a:pt x="37" y="80"/>
                        <a:pt x="36" y="79"/>
                        <a:pt x="36" y="78"/>
                      </a:cubicBezTo>
                      <a:cubicBezTo>
                        <a:pt x="35" y="78"/>
                        <a:pt x="34" y="79"/>
                        <a:pt x="33" y="78"/>
                      </a:cubicBezTo>
                      <a:cubicBezTo>
                        <a:pt x="32" y="78"/>
                        <a:pt x="31" y="77"/>
                        <a:pt x="30" y="77"/>
                      </a:cubicBezTo>
                      <a:cubicBezTo>
                        <a:pt x="30" y="77"/>
                        <a:pt x="29" y="76"/>
                        <a:pt x="29" y="76"/>
                      </a:cubicBezTo>
                      <a:cubicBezTo>
                        <a:pt x="29" y="76"/>
                        <a:pt x="28" y="76"/>
                        <a:pt x="28" y="76"/>
                      </a:cubicBezTo>
                      <a:cubicBezTo>
                        <a:pt x="28" y="76"/>
                        <a:pt x="28" y="76"/>
                        <a:pt x="28" y="76"/>
                      </a:cubicBezTo>
                      <a:cubicBezTo>
                        <a:pt x="28" y="77"/>
                        <a:pt x="28" y="77"/>
                        <a:pt x="28" y="77"/>
                      </a:cubicBezTo>
                      <a:cubicBezTo>
                        <a:pt x="28" y="78"/>
                        <a:pt x="28" y="80"/>
                        <a:pt x="27" y="80"/>
                      </a:cubicBezTo>
                      <a:cubicBezTo>
                        <a:pt x="27" y="79"/>
                        <a:pt x="27" y="78"/>
                        <a:pt x="27" y="77"/>
                      </a:cubicBezTo>
                      <a:cubicBezTo>
                        <a:pt x="27" y="76"/>
                        <a:pt x="26" y="76"/>
                        <a:pt x="25" y="76"/>
                      </a:cubicBezTo>
                      <a:cubicBezTo>
                        <a:pt x="25" y="77"/>
                        <a:pt x="25" y="77"/>
                        <a:pt x="24" y="77"/>
                      </a:cubicBezTo>
                      <a:cubicBezTo>
                        <a:pt x="24" y="77"/>
                        <a:pt x="24" y="77"/>
                        <a:pt x="24" y="77"/>
                      </a:cubicBezTo>
                      <a:cubicBezTo>
                        <a:pt x="24" y="77"/>
                        <a:pt x="23" y="77"/>
                        <a:pt x="23" y="77"/>
                      </a:cubicBezTo>
                      <a:cubicBezTo>
                        <a:pt x="23" y="77"/>
                        <a:pt x="23" y="77"/>
                        <a:pt x="23" y="78"/>
                      </a:cubicBezTo>
                      <a:cubicBezTo>
                        <a:pt x="23" y="78"/>
                        <a:pt x="21" y="78"/>
                        <a:pt x="20" y="78"/>
                      </a:cubicBezTo>
                      <a:cubicBezTo>
                        <a:pt x="20" y="79"/>
                        <a:pt x="21" y="79"/>
                        <a:pt x="21" y="80"/>
                      </a:cubicBezTo>
                      <a:cubicBezTo>
                        <a:pt x="21" y="80"/>
                        <a:pt x="21" y="80"/>
                        <a:pt x="21" y="80"/>
                      </a:cubicBezTo>
                      <a:cubicBezTo>
                        <a:pt x="21" y="80"/>
                        <a:pt x="21" y="80"/>
                        <a:pt x="22" y="80"/>
                      </a:cubicBezTo>
                      <a:cubicBezTo>
                        <a:pt x="22" y="80"/>
                        <a:pt x="22" y="81"/>
                        <a:pt x="22" y="81"/>
                      </a:cubicBezTo>
                      <a:cubicBezTo>
                        <a:pt x="21" y="81"/>
                        <a:pt x="21" y="82"/>
                        <a:pt x="20" y="82"/>
                      </a:cubicBezTo>
                      <a:cubicBezTo>
                        <a:pt x="20" y="82"/>
                        <a:pt x="20" y="82"/>
                        <a:pt x="19" y="82"/>
                      </a:cubicBezTo>
                      <a:cubicBezTo>
                        <a:pt x="19" y="82"/>
                        <a:pt x="19" y="82"/>
                        <a:pt x="18" y="82"/>
                      </a:cubicBezTo>
                      <a:cubicBezTo>
                        <a:pt x="18" y="82"/>
                        <a:pt x="18" y="81"/>
                        <a:pt x="18" y="81"/>
                      </a:cubicBezTo>
                      <a:cubicBezTo>
                        <a:pt x="18" y="81"/>
                        <a:pt x="18" y="81"/>
                        <a:pt x="18" y="81"/>
                      </a:cubicBezTo>
                      <a:cubicBezTo>
                        <a:pt x="18" y="80"/>
                        <a:pt x="18" y="80"/>
                        <a:pt x="17" y="80"/>
                      </a:cubicBezTo>
                      <a:cubicBezTo>
                        <a:pt x="17" y="79"/>
                        <a:pt x="17" y="79"/>
                        <a:pt x="16" y="79"/>
                      </a:cubicBezTo>
                      <a:cubicBezTo>
                        <a:pt x="16" y="80"/>
                        <a:pt x="15" y="80"/>
                        <a:pt x="15" y="80"/>
                      </a:cubicBezTo>
                      <a:cubicBezTo>
                        <a:pt x="15" y="81"/>
                        <a:pt x="14" y="81"/>
                        <a:pt x="14" y="80"/>
                      </a:cubicBezTo>
                      <a:cubicBezTo>
                        <a:pt x="14" y="80"/>
                        <a:pt x="14" y="80"/>
                        <a:pt x="14" y="80"/>
                      </a:cubicBezTo>
                      <a:cubicBezTo>
                        <a:pt x="13" y="80"/>
                        <a:pt x="13" y="80"/>
                        <a:pt x="13" y="80"/>
                      </a:cubicBezTo>
                      <a:cubicBezTo>
                        <a:pt x="13" y="80"/>
                        <a:pt x="13" y="80"/>
                        <a:pt x="13" y="79"/>
                      </a:cubicBezTo>
                      <a:cubicBezTo>
                        <a:pt x="13" y="79"/>
                        <a:pt x="13" y="79"/>
                        <a:pt x="12" y="79"/>
                      </a:cubicBezTo>
                      <a:cubicBezTo>
                        <a:pt x="12" y="79"/>
                        <a:pt x="12" y="79"/>
                        <a:pt x="12" y="78"/>
                      </a:cubicBezTo>
                      <a:cubicBezTo>
                        <a:pt x="12" y="78"/>
                        <a:pt x="12" y="78"/>
                        <a:pt x="12" y="77"/>
                      </a:cubicBezTo>
                      <a:cubicBezTo>
                        <a:pt x="11" y="77"/>
                        <a:pt x="11" y="77"/>
                        <a:pt x="11" y="77"/>
                      </a:cubicBezTo>
                      <a:cubicBezTo>
                        <a:pt x="11" y="76"/>
                        <a:pt x="11" y="76"/>
                        <a:pt x="11" y="75"/>
                      </a:cubicBezTo>
                      <a:cubicBezTo>
                        <a:pt x="11" y="75"/>
                        <a:pt x="11" y="75"/>
                        <a:pt x="12" y="75"/>
                      </a:cubicBezTo>
                      <a:cubicBezTo>
                        <a:pt x="12" y="75"/>
                        <a:pt x="13" y="75"/>
                        <a:pt x="14" y="74"/>
                      </a:cubicBezTo>
                      <a:cubicBezTo>
                        <a:pt x="14" y="74"/>
                        <a:pt x="14" y="73"/>
                        <a:pt x="14" y="73"/>
                      </a:cubicBezTo>
                      <a:cubicBezTo>
                        <a:pt x="13" y="72"/>
                        <a:pt x="13" y="72"/>
                        <a:pt x="13" y="71"/>
                      </a:cubicBezTo>
                      <a:cubicBezTo>
                        <a:pt x="13" y="71"/>
                        <a:pt x="13" y="70"/>
                        <a:pt x="13" y="69"/>
                      </a:cubicBezTo>
                      <a:cubicBezTo>
                        <a:pt x="13" y="69"/>
                        <a:pt x="12" y="69"/>
                        <a:pt x="12" y="69"/>
                      </a:cubicBezTo>
                      <a:cubicBezTo>
                        <a:pt x="11" y="69"/>
                        <a:pt x="11" y="69"/>
                        <a:pt x="11" y="69"/>
                      </a:cubicBezTo>
                      <a:cubicBezTo>
                        <a:pt x="10" y="69"/>
                        <a:pt x="9" y="69"/>
                        <a:pt x="9" y="68"/>
                      </a:cubicBezTo>
                      <a:cubicBezTo>
                        <a:pt x="9" y="67"/>
                        <a:pt x="9" y="66"/>
                        <a:pt x="10" y="66"/>
                      </a:cubicBezTo>
                      <a:cubicBezTo>
                        <a:pt x="10" y="65"/>
                        <a:pt x="10" y="65"/>
                        <a:pt x="10" y="64"/>
                      </a:cubicBezTo>
                      <a:cubicBezTo>
                        <a:pt x="10" y="63"/>
                        <a:pt x="11" y="63"/>
                        <a:pt x="11" y="63"/>
                      </a:cubicBezTo>
                      <a:cubicBezTo>
                        <a:pt x="12" y="64"/>
                        <a:pt x="13" y="63"/>
                        <a:pt x="13" y="62"/>
                      </a:cubicBezTo>
                      <a:cubicBezTo>
                        <a:pt x="13" y="61"/>
                        <a:pt x="13" y="60"/>
                        <a:pt x="13" y="60"/>
                      </a:cubicBezTo>
                      <a:cubicBezTo>
                        <a:pt x="12" y="60"/>
                        <a:pt x="12" y="59"/>
                        <a:pt x="11" y="60"/>
                      </a:cubicBezTo>
                      <a:cubicBezTo>
                        <a:pt x="10" y="60"/>
                        <a:pt x="10" y="60"/>
                        <a:pt x="10" y="61"/>
                      </a:cubicBezTo>
                      <a:cubicBezTo>
                        <a:pt x="10" y="61"/>
                        <a:pt x="10" y="62"/>
                        <a:pt x="9" y="61"/>
                      </a:cubicBezTo>
                      <a:cubicBezTo>
                        <a:pt x="9" y="62"/>
                        <a:pt x="9" y="63"/>
                        <a:pt x="8" y="62"/>
                      </a:cubicBezTo>
                      <a:cubicBezTo>
                        <a:pt x="8" y="63"/>
                        <a:pt x="8" y="63"/>
                        <a:pt x="7" y="63"/>
                      </a:cubicBezTo>
                      <a:cubicBezTo>
                        <a:pt x="7" y="64"/>
                        <a:pt x="6" y="65"/>
                        <a:pt x="5" y="65"/>
                      </a:cubicBezTo>
                      <a:cubicBezTo>
                        <a:pt x="5" y="65"/>
                        <a:pt x="5" y="65"/>
                        <a:pt x="5" y="64"/>
                      </a:cubicBezTo>
                      <a:cubicBezTo>
                        <a:pt x="4" y="64"/>
                        <a:pt x="4" y="64"/>
                        <a:pt x="4" y="63"/>
                      </a:cubicBezTo>
                      <a:cubicBezTo>
                        <a:pt x="4" y="63"/>
                        <a:pt x="4" y="63"/>
                        <a:pt x="4" y="63"/>
                      </a:cubicBezTo>
                      <a:cubicBezTo>
                        <a:pt x="4" y="62"/>
                        <a:pt x="4" y="62"/>
                        <a:pt x="4" y="62"/>
                      </a:cubicBezTo>
                      <a:cubicBezTo>
                        <a:pt x="3" y="62"/>
                        <a:pt x="4" y="61"/>
                        <a:pt x="4" y="61"/>
                      </a:cubicBezTo>
                      <a:cubicBezTo>
                        <a:pt x="4" y="60"/>
                        <a:pt x="4" y="59"/>
                        <a:pt x="4" y="60"/>
                      </a:cubicBezTo>
                      <a:cubicBezTo>
                        <a:pt x="5" y="59"/>
                        <a:pt x="5" y="58"/>
                        <a:pt x="5" y="59"/>
                      </a:cubicBezTo>
                      <a:cubicBezTo>
                        <a:pt x="5" y="58"/>
                        <a:pt x="5" y="57"/>
                        <a:pt x="6" y="57"/>
                      </a:cubicBezTo>
                      <a:cubicBezTo>
                        <a:pt x="6" y="56"/>
                        <a:pt x="6" y="54"/>
                        <a:pt x="7" y="54"/>
                      </a:cubicBezTo>
                      <a:cubicBezTo>
                        <a:pt x="7" y="53"/>
                        <a:pt x="7" y="52"/>
                        <a:pt x="8" y="52"/>
                      </a:cubicBezTo>
                      <a:cubicBezTo>
                        <a:pt x="8" y="52"/>
                        <a:pt x="8" y="51"/>
                        <a:pt x="9" y="50"/>
                      </a:cubicBezTo>
                      <a:cubicBezTo>
                        <a:pt x="9" y="50"/>
                        <a:pt x="9" y="50"/>
                        <a:pt x="9" y="50"/>
                      </a:cubicBezTo>
                      <a:cubicBezTo>
                        <a:pt x="9" y="50"/>
                        <a:pt x="9" y="50"/>
                        <a:pt x="9" y="50"/>
                      </a:cubicBezTo>
                      <a:cubicBezTo>
                        <a:pt x="9" y="50"/>
                        <a:pt x="9" y="49"/>
                        <a:pt x="10" y="49"/>
                      </a:cubicBezTo>
                      <a:cubicBezTo>
                        <a:pt x="10" y="48"/>
                        <a:pt x="12" y="48"/>
                        <a:pt x="12" y="47"/>
                      </a:cubicBezTo>
                      <a:cubicBezTo>
                        <a:pt x="12" y="46"/>
                        <a:pt x="12" y="46"/>
                        <a:pt x="13" y="46"/>
                      </a:cubicBezTo>
                      <a:cubicBezTo>
                        <a:pt x="13" y="46"/>
                        <a:pt x="13" y="46"/>
                        <a:pt x="14" y="46"/>
                      </a:cubicBezTo>
                      <a:cubicBezTo>
                        <a:pt x="14" y="46"/>
                        <a:pt x="14" y="46"/>
                        <a:pt x="15" y="46"/>
                      </a:cubicBezTo>
                      <a:cubicBezTo>
                        <a:pt x="16" y="46"/>
                        <a:pt x="16" y="46"/>
                        <a:pt x="17" y="45"/>
                      </a:cubicBezTo>
                      <a:cubicBezTo>
                        <a:pt x="17" y="45"/>
                        <a:pt x="18" y="45"/>
                        <a:pt x="19" y="45"/>
                      </a:cubicBezTo>
                      <a:cubicBezTo>
                        <a:pt x="19" y="45"/>
                        <a:pt x="20" y="45"/>
                        <a:pt x="20" y="45"/>
                      </a:cubicBezTo>
                      <a:cubicBezTo>
                        <a:pt x="21" y="45"/>
                        <a:pt x="21" y="46"/>
                        <a:pt x="21" y="47"/>
                      </a:cubicBezTo>
                      <a:cubicBezTo>
                        <a:pt x="21" y="48"/>
                        <a:pt x="21" y="49"/>
                        <a:pt x="21" y="50"/>
                      </a:cubicBezTo>
                      <a:cubicBezTo>
                        <a:pt x="21" y="50"/>
                        <a:pt x="21" y="50"/>
                        <a:pt x="20" y="50"/>
                      </a:cubicBezTo>
                      <a:cubicBezTo>
                        <a:pt x="20" y="51"/>
                        <a:pt x="20" y="51"/>
                        <a:pt x="20" y="51"/>
                      </a:cubicBezTo>
                      <a:cubicBezTo>
                        <a:pt x="20" y="51"/>
                        <a:pt x="20" y="51"/>
                        <a:pt x="21" y="51"/>
                      </a:cubicBezTo>
                      <a:cubicBezTo>
                        <a:pt x="21" y="51"/>
                        <a:pt x="21" y="51"/>
                        <a:pt x="21" y="52"/>
                      </a:cubicBezTo>
                      <a:cubicBezTo>
                        <a:pt x="21" y="52"/>
                        <a:pt x="21" y="52"/>
                        <a:pt x="21" y="52"/>
                      </a:cubicBezTo>
                      <a:cubicBezTo>
                        <a:pt x="23" y="52"/>
                        <a:pt x="21" y="48"/>
                        <a:pt x="23" y="48"/>
                      </a:cubicBezTo>
                      <a:cubicBezTo>
                        <a:pt x="23" y="48"/>
                        <a:pt x="23" y="46"/>
                        <a:pt x="24" y="47"/>
                      </a:cubicBezTo>
                      <a:cubicBezTo>
                        <a:pt x="24" y="46"/>
                        <a:pt x="24" y="43"/>
                        <a:pt x="25" y="44"/>
                      </a:cubicBezTo>
                      <a:cubicBezTo>
                        <a:pt x="25" y="44"/>
                        <a:pt x="26" y="44"/>
                        <a:pt x="26" y="44"/>
                      </a:cubicBezTo>
                      <a:cubicBezTo>
                        <a:pt x="26" y="43"/>
                        <a:pt x="26" y="43"/>
                        <a:pt x="26" y="43"/>
                      </a:cubicBezTo>
                      <a:cubicBezTo>
                        <a:pt x="27" y="43"/>
                        <a:pt x="27" y="43"/>
                        <a:pt x="28" y="43"/>
                      </a:cubicBezTo>
                      <a:cubicBezTo>
                        <a:pt x="28" y="43"/>
                        <a:pt x="28" y="42"/>
                        <a:pt x="28" y="42"/>
                      </a:cubicBezTo>
                      <a:cubicBezTo>
                        <a:pt x="27" y="42"/>
                        <a:pt x="27" y="42"/>
                        <a:pt x="27" y="41"/>
                      </a:cubicBezTo>
                      <a:cubicBezTo>
                        <a:pt x="27" y="41"/>
                        <a:pt x="27" y="41"/>
                        <a:pt x="27" y="41"/>
                      </a:cubicBezTo>
                      <a:cubicBezTo>
                        <a:pt x="27" y="41"/>
                        <a:pt x="27" y="40"/>
                        <a:pt x="27" y="40"/>
                      </a:cubicBezTo>
                      <a:cubicBezTo>
                        <a:pt x="27" y="40"/>
                        <a:pt x="27" y="40"/>
                        <a:pt x="27" y="40"/>
                      </a:cubicBezTo>
                      <a:cubicBezTo>
                        <a:pt x="28" y="40"/>
                        <a:pt x="28" y="40"/>
                        <a:pt x="28" y="40"/>
                      </a:cubicBezTo>
                      <a:cubicBezTo>
                        <a:pt x="29" y="40"/>
                        <a:pt x="30" y="40"/>
                        <a:pt x="30" y="40"/>
                      </a:cubicBezTo>
                      <a:cubicBezTo>
                        <a:pt x="30" y="39"/>
                        <a:pt x="30" y="39"/>
                        <a:pt x="31" y="38"/>
                      </a:cubicBezTo>
                      <a:cubicBezTo>
                        <a:pt x="31" y="38"/>
                        <a:pt x="32" y="37"/>
                        <a:pt x="32" y="37"/>
                      </a:cubicBezTo>
                      <a:cubicBezTo>
                        <a:pt x="33" y="37"/>
                        <a:pt x="33" y="37"/>
                        <a:pt x="33" y="37"/>
                      </a:cubicBezTo>
                      <a:cubicBezTo>
                        <a:pt x="33" y="37"/>
                        <a:pt x="33" y="37"/>
                        <a:pt x="33" y="37"/>
                      </a:cubicBezTo>
                      <a:cubicBezTo>
                        <a:pt x="34" y="37"/>
                        <a:pt x="34" y="36"/>
                        <a:pt x="34" y="36"/>
                      </a:cubicBezTo>
                      <a:cubicBezTo>
                        <a:pt x="34" y="36"/>
                        <a:pt x="34" y="36"/>
                        <a:pt x="35" y="36"/>
                      </a:cubicBezTo>
                      <a:cubicBezTo>
                        <a:pt x="35" y="36"/>
                        <a:pt x="35" y="35"/>
                        <a:pt x="35" y="35"/>
                      </a:cubicBezTo>
                      <a:cubicBezTo>
                        <a:pt x="35" y="35"/>
                        <a:pt x="35" y="35"/>
                        <a:pt x="35" y="35"/>
                      </a:cubicBezTo>
                      <a:cubicBezTo>
                        <a:pt x="35" y="34"/>
                        <a:pt x="35" y="34"/>
                        <a:pt x="35" y="34"/>
                      </a:cubicBezTo>
                      <a:cubicBezTo>
                        <a:pt x="35" y="33"/>
                        <a:pt x="36" y="33"/>
                        <a:pt x="36" y="33"/>
                      </a:cubicBezTo>
                      <a:cubicBezTo>
                        <a:pt x="37" y="31"/>
                        <a:pt x="38" y="30"/>
                        <a:pt x="39" y="30"/>
                      </a:cubicBezTo>
                      <a:cubicBezTo>
                        <a:pt x="39" y="30"/>
                        <a:pt x="40" y="30"/>
                        <a:pt x="40" y="30"/>
                      </a:cubicBezTo>
                      <a:cubicBezTo>
                        <a:pt x="40" y="29"/>
                        <a:pt x="40" y="29"/>
                        <a:pt x="40" y="29"/>
                      </a:cubicBezTo>
                      <a:cubicBezTo>
                        <a:pt x="40" y="29"/>
                        <a:pt x="41" y="29"/>
                        <a:pt x="41" y="29"/>
                      </a:cubicBezTo>
                      <a:cubicBezTo>
                        <a:pt x="41" y="29"/>
                        <a:pt x="42" y="29"/>
                        <a:pt x="42" y="29"/>
                      </a:cubicBezTo>
                      <a:cubicBezTo>
                        <a:pt x="43" y="29"/>
                        <a:pt x="43" y="29"/>
                        <a:pt x="43" y="28"/>
                      </a:cubicBezTo>
                      <a:cubicBezTo>
                        <a:pt x="43" y="28"/>
                        <a:pt x="43" y="28"/>
                        <a:pt x="43" y="28"/>
                      </a:cubicBezTo>
                      <a:cubicBezTo>
                        <a:pt x="44" y="27"/>
                        <a:pt x="44" y="27"/>
                        <a:pt x="44" y="26"/>
                      </a:cubicBezTo>
                      <a:cubicBezTo>
                        <a:pt x="44" y="26"/>
                        <a:pt x="44" y="25"/>
                        <a:pt x="44" y="25"/>
                      </a:cubicBezTo>
                      <a:cubicBezTo>
                        <a:pt x="45" y="25"/>
                        <a:pt x="45" y="24"/>
                        <a:pt x="45" y="24"/>
                      </a:cubicBezTo>
                      <a:cubicBezTo>
                        <a:pt x="45" y="24"/>
                        <a:pt x="45" y="24"/>
                        <a:pt x="46" y="23"/>
                      </a:cubicBezTo>
                      <a:cubicBezTo>
                        <a:pt x="46" y="23"/>
                        <a:pt x="47" y="23"/>
                        <a:pt x="47" y="23"/>
                      </a:cubicBezTo>
                      <a:cubicBezTo>
                        <a:pt x="47" y="23"/>
                        <a:pt x="47" y="23"/>
                        <a:pt x="48" y="22"/>
                      </a:cubicBezTo>
                      <a:cubicBezTo>
                        <a:pt x="48" y="22"/>
                        <a:pt x="49" y="23"/>
                        <a:pt x="49" y="22"/>
                      </a:cubicBezTo>
                      <a:cubicBezTo>
                        <a:pt x="49" y="22"/>
                        <a:pt x="49" y="22"/>
                        <a:pt x="50" y="21"/>
                      </a:cubicBezTo>
                      <a:cubicBezTo>
                        <a:pt x="50" y="21"/>
                        <a:pt x="50" y="21"/>
                        <a:pt x="50" y="21"/>
                      </a:cubicBezTo>
                      <a:cubicBezTo>
                        <a:pt x="51" y="21"/>
                        <a:pt x="51" y="21"/>
                        <a:pt x="51" y="21"/>
                      </a:cubicBezTo>
                      <a:cubicBezTo>
                        <a:pt x="52" y="21"/>
                        <a:pt x="52" y="21"/>
                        <a:pt x="52" y="21"/>
                      </a:cubicBezTo>
                      <a:cubicBezTo>
                        <a:pt x="52" y="21"/>
                        <a:pt x="52" y="21"/>
                        <a:pt x="52" y="21"/>
                      </a:cubicBezTo>
                      <a:cubicBezTo>
                        <a:pt x="53" y="20"/>
                        <a:pt x="53" y="20"/>
                        <a:pt x="53" y="20"/>
                      </a:cubicBezTo>
                      <a:cubicBezTo>
                        <a:pt x="52" y="20"/>
                        <a:pt x="52" y="20"/>
                        <a:pt x="51" y="20"/>
                      </a:cubicBezTo>
                      <a:cubicBezTo>
                        <a:pt x="51" y="20"/>
                        <a:pt x="51" y="20"/>
                        <a:pt x="51" y="20"/>
                      </a:cubicBezTo>
                      <a:cubicBezTo>
                        <a:pt x="51" y="20"/>
                        <a:pt x="51" y="20"/>
                        <a:pt x="51" y="20"/>
                      </a:cubicBezTo>
                      <a:cubicBezTo>
                        <a:pt x="50" y="21"/>
                        <a:pt x="50" y="21"/>
                        <a:pt x="49" y="20"/>
                      </a:cubicBezTo>
                      <a:cubicBezTo>
                        <a:pt x="49" y="20"/>
                        <a:pt x="48" y="20"/>
                        <a:pt x="48" y="19"/>
                      </a:cubicBezTo>
                      <a:cubicBezTo>
                        <a:pt x="48" y="19"/>
                        <a:pt x="49" y="19"/>
                        <a:pt x="49" y="19"/>
                      </a:cubicBezTo>
                      <a:cubicBezTo>
                        <a:pt x="49" y="18"/>
                        <a:pt x="49" y="18"/>
                        <a:pt x="49" y="18"/>
                      </a:cubicBezTo>
                      <a:cubicBezTo>
                        <a:pt x="50" y="18"/>
                        <a:pt x="51" y="18"/>
                        <a:pt x="51" y="18"/>
                      </a:cubicBezTo>
                      <a:cubicBezTo>
                        <a:pt x="51" y="17"/>
                        <a:pt x="51" y="17"/>
                        <a:pt x="51" y="17"/>
                      </a:cubicBezTo>
                      <a:cubicBezTo>
                        <a:pt x="52" y="17"/>
                        <a:pt x="52" y="17"/>
                        <a:pt x="53" y="17"/>
                      </a:cubicBezTo>
                      <a:cubicBezTo>
                        <a:pt x="53" y="17"/>
                        <a:pt x="54" y="17"/>
                        <a:pt x="55" y="17"/>
                      </a:cubicBezTo>
                      <a:cubicBezTo>
                        <a:pt x="56" y="17"/>
                        <a:pt x="57" y="17"/>
                        <a:pt x="58" y="17"/>
                      </a:cubicBezTo>
                      <a:cubicBezTo>
                        <a:pt x="59" y="17"/>
                        <a:pt x="59" y="17"/>
                        <a:pt x="59" y="17"/>
                      </a:cubicBezTo>
                      <a:cubicBezTo>
                        <a:pt x="59" y="17"/>
                        <a:pt x="59" y="16"/>
                        <a:pt x="59" y="16"/>
                      </a:cubicBezTo>
                      <a:cubicBezTo>
                        <a:pt x="60" y="16"/>
                        <a:pt x="60" y="16"/>
                        <a:pt x="60" y="16"/>
                      </a:cubicBezTo>
                      <a:cubicBezTo>
                        <a:pt x="60" y="15"/>
                        <a:pt x="60" y="15"/>
                        <a:pt x="61" y="15"/>
                      </a:cubicBezTo>
                      <a:cubicBezTo>
                        <a:pt x="61" y="15"/>
                        <a:pt x="61" y="15"/>
                        <a:pt x="61" y="15"/>
                      </a:cubicBezTo>
                      <a:cubicBezTo>
                        <a:pt x="61" y="14"/>
                        <a:pt x="62" y="14"/>
                        <a:pt x="62" y="14"/>
                      </a:cubicBezTo>
                      <a:cubicBezTo>
                        <a:pt x="63" y="14"/>
                        <a:pt x="64" y="14"/>
                        <a:pt x="65" y="14"/>
                      </a:cubicBezTo>
                      <a:cubicBezTo>
                        <a:pt x="65" y="14"/>
                        <a:pt x="66" y="14"/>
                        <a:pt x="66" y="14"/>
                      </a:cubicBezTo>
                      <a:cubicBezTo>
                        <a:pt x="66" y="13"/>
                        <a:pt x="66" y="13"/>
                        <a:pt x="66" y="13"/>
                      </a:cubicBezTo>
                      <a:cubicBezTo>
                        <a:pt x="66" y="12"/>
                        <a:pt x="66" y="12"/>
                        <a:pt x="65" y="11"/>
                      </a:cubicBezTo>
                      <a:cubicBezTo>
                        <a:pt x="65" y="11"/>
                        <a:pt x="65" y="11"/>
                        <a:pt x="65" y="10"/>
                      </a:cubicBezTo>
                      <a:cubicBezTo>
                        <a:pt x="65" y="9"/>
                        <a:pt x="65" y="8"/>
                        <a:pt x="65" y="7"/>
                      </a:cubicBezTo>
                      <a:cubicBezTo>
                        <a:pt x="64" y="8"/>
                        <a:pt x="64" y="8"/>
                        <a:pt x="64" y="8"/>
                      </a:cubicBezTo>
                      <a:cubicBezTo>
                        <a:pt x="63" y="9"/>
                        <a:pt x="63" y="8"/>
                        <a:pt x="62" y="8"/>
                      </a:cubicBezTo>
                      <a:cubicBezTo>
                        <a:pt x="62" y="8"/>
                        <a:pt x="61" y="8"/>
                        <a:pt x="61" y="7"/>
                      </a:cubicBezTo>
                      <a:cubicBezTo>
                        <a:pt x="61" y="7"/>
                        <a:pt x="61" y="6"/>
                        <a:pt x="62" y="7"/>
                      </a:cubicBezTo>
                      <a:cubicBezTo>
                        <a:pt x="62" y="6"/>
                        <a:pt x="62" y="6"/>
                        <a:pt x="62" y="6"/>
                      </a:cubicBezTo>
                      <a:cubicBezTo>
                        <a:pt x="62" y="6"/>
                        <a:pt x="62" y="6"/>
                        <a:pt x="62" y="6"/>
                      </a:cubicBezTo>
                      <a:cubicBezTo>
                        <a:pt x="61" y="6"/>
                        <a:pt x="61" y="6"/>
                        <a:pt x="60" y="6"/>
                      </a:cubicBezTo>
                      <a:cubicBezTo>
                        <a:pt x="60" y="6"/>
                        <a:pt x="59" y="6"/>
                        <a:pt x="59" y="6"/>
                      </a:cubicBezTo>
                      <a:cubicBezTo>
                        <a:pt x="58" y="6"/>
                        <a:pt x="58" y="6"/>
                        <a:pt x="58" y="6"/>
                      </a:cubicBezTo>
                      <a:cubicBezTo>
                        <a:pt x="58" y="6"/>
                        <a:pt x="58" y="6"/>
                        <a:pt x="57" y="6"/>
                      </a:cubicBezTo>
                      <a:cubicBezTo>
                        <a:pt x="57" y="7"/>
                        <a:pt x="57" y="7"/>
                        <a:pt x="56" y="7"/>
                      </a:cubicBezTo>
                      <a:cubicBezTo>
                        <a:pt x="56" y="8"/>
                        <a:pt x="55" y="7"/>
                        <a:pt x="54" y="7"/>
                      </a:cubicBezTo>
                      <a:cubicBezTo>
                        <a:pt x="54" y="7"/>
                        <a:pt x="53" y="7"/>
                        <a:pt x="53" y="7"/>
                      </a:cubicBezTo>
                      <a:cubicBezTo>
                        <a:pt x="53" y="8"/>
                        <a:pt x="53" y="9"/>
                        <a:pt x="53" y="10"/>
                      </a:cubicBezTo>
                      <a:cubicBezTo>
                        <a:pt x="52" y="10"/>
                        <a:pt x="52" y="10"/>
                        <a:pt x="52" y="10"/>
                      </a:cubicBezTo>
                      <a:cubicBezTo>
                        <a:pt x="52" y="10"/>
                        <a:pt x="52" y="10"/>
                        <a:pt x="52" y="11"/>
                      </a:cubicBezTo>
                      <a:cubicBezTo>
                        <a:pt x="52" y="11"/>
                        <a:pt x="52" y="12"/>
                        <a:pt x="52" y="12"/>
                      </a:cubicBezTo>
                      <a:cubicBezTo>
                        <a:pt x="51" y="12"/>
                        <a:pt x="51" y="12"/>
                        <a:pt x="50" y="12"/>
                      </a:cubicBezTo>
                      <a:cubicBezTo>
                        <a:pt x="50" y="12"/>
                        <a:pt x="50" y="12"/>
                        <a:pt x="49" y="13"/>
                      </a:cubicBezTo>
                      <a:cubicBezTo>
                        <a:pt x="49" y="13"/>
                        <a:pt x="48" y="14"/>
                        <a:pt x="47" y="14"/>
                      </a:cubicBezTo>
                      <a:cubicBezTo>
                        <a:pt x="47" y="14"/>
                        <a:pt x="47" y="15"/>
                        <a:pt x="47" y="15"/>
                      </a:cubicBezTo>
                      <a:cubicBezTo>
                        <a:pt x="47" y="15"/>
                        <a:pt x="46" y="15"/>
                        <a:pt x="46" y="15"/>
                      </a:cubicBezTo>
                      <a:cubicBezTo>
                        <a:pt x="46" y="15"/>
                        <a:pt x="45" y="15"/>
                        <a:pt x="45" y="14"/>
                      </a:cubicBezTo>
                      <a:cubicBezTo>
                        <a:pt x="45" y="14"/>
                        <a:pt x="46" y="14"/>
                        <a:pt x="46" y="13"/>
                      </a:cubicBezTo>
                      <a:cubicBezTo>
                        <a:pt x="46" y="13"/>
                        <a:pt x="46" y="12"/>
                        <a:pt x="45" y="11"/>
                      </a:cubicBezTo>
                      <a:cubicBezTo>
                        <a:pt x="45" y="11"/>
                        <a:pt x="45" y="9"/>
                        <a:pt x="46" y="9"/>
                      </a:cubicBezTo>
                      <a:cubicBezTo>
                        <a:pt x="46" y="9"/>
                        <a:pt x="46" y="9"/>
                        <a:pt x="46" y="9"/>
                      </a:cubicBezTo>
                      <a:cubicBezTo>
                        <a:pt x="46" y="8"/>
                        <a:pt x="46" y="8"/>
                        <a:pt x="47" y="8"/>
                      </a:cubicBezTo>
                      <a:cubicBezTo>
                        <a:pt x="47" y="8"/>
                        <a:pt x="47" y="8"/>
                        <a:pt x="47" y="8"/>
                      </a:cubicBezTo>
                      <a:cubicBezTo>
                        <a:pt x="47" y="8"/>
                        <a:pt x="47" y="8"/>
                        <a:pt x="47" y="8"/>
                      </a:cubicBezTo>
                      <a:cubicBezTo>
                        <a:pt x="47" y="8"/>
                        <a:pt x="47" y="7"/>
                        <a:pt x="47" y="7"/>
                      </a:cubicBezTo>
                      <a:cubicBezTo>
                        <a:pt x="47" y="6"/>
                        <a:pt x="47" y="5"/>
                        <a:pt x="48" y="6"/>
                      </a:cubicBezTo>
                      <a:cubicBezTo>
                        <a:pt x="48" y="5"/>
                        <a:pt x="48" y="5"/>
                        <a:pt x="49" y="5"/>
                      </a:cubicBezTo>
                      <a:cubicBezTo>
                        <a:pt x="50" y="5"/>
                        <a:pt x="50" y="5"/>
                        <a:pt x="51" y="5"/>
                      </a:cubicBezTo>
                      <a:cubicBezTo>
                        <a:pt x="51" y="5"/>
                        <a:pt x="51" y="5"/>
                        <a:pt x="51" y="5"/>
                      </a:cubicBezTo>
                      <a:cubicBezTo>
                        <a:pt x="51" y="5"/>
                        <a:pt x="52" y="5"/>
                        <a:pt x="52" y="5"/>
                      </a:cubicBezTo>
                      <a:cubicBezTo>
                        <a:pt x="52" y="4"/>
                        <a:pt x="52" y="4"/>
                        <a:pt x="53" y="4"/>
                      </a:cubicBezTo>
                      <a:cubicBezTo>
                        <a:pt x="54" y="4"/>
                        <a:pt x="54" y="4"/>
                        <a:pt x="54" y="4"/>
                      </a:cubicBezTo>
                      <a:cubicBezTo>
                        <a:pt x="55" y="4"/>
                        <a:pt x="55" y="4"/>
                        <a:pt x="55" y="3"/>
                      </a:cubicBezTo>
                      <a:cubicBezTo>
                        <a:pt x="55" y="3"/>
                        <a:pt x="55" y="3"/>
                        <a:pt x="55" y="3"/>
                      </a:cubicBezTo>
                      <a:cubicBezTo>
                        <a:pt x="55" y="3"/>
                        <a:pt x="55" y="3"/>
                        <a:pt x="56" y="3"/>
                      </a:cubicBezTo>
                      <a:cubicBezTo>
                        <a:pt x="56" y="3"/>
                        <a:pt x="56" y="2"/>
                        <a:pt x="56" y="2"/>
                      </a:cubicBezTo>
                      <a:cubicBezTo>
                        <a:pt x="56" y="2"/>
                        <a:pt x="57" y="1"/>
                        <a:pt x="56" y="1"/>
                      </a:cubicBezTo>
                      <a:cubicBezTo>
                        <a:pt x="56" y="0"/>
                        <a:pt x="56" y="0"/>
                        <a:pt x="55" y="0"/>
                      </a:cubicBezTo>
                      <a:cubicBezTo>
                        <a:pt x="55" y="0"/>
                        <a:pt x="54" y="0"/>
                        <a:pt x="54" y="0"/>
                      </a:cubicBezTo>
                      <a:cubicBezTo>
                        <a:pt x="53" y="0"/>
                        <a:pt x="53" y="0"/>
                        <a:pt x="52" y="0"/>
                      </a:cubicBezTo>
                      <a:cubicBezTo>
                        <a:pt x="47" y="3"/>
                        <a:pt x="41" y="7"/>
                        <a:pt x="36" y="10"/>
                      </a:cubicBezTo>
                      <a:cubicBezTo>
                        <a:pt x="26" y="18"/>
                        <a:pt x="16" y="27"/>
                        <a:pt x="9" y="37"/>
                      </a:cubicBezTo>
                      <a:cubicBezTo>
                        <a:pt x="6" y="41"/>
                        <a:pt x="3" y="45"/>
                        <a:pt x="1" y="49"/>
                      </a:cubicBezTo>
                      <a:cubicBezTo>
                        <a:pt x="1" y="49"/>
                        <a:pt x="2" y="49"/>
                        <a:pt x="2" y="50"/>
                      </a:cubicBezTo>
                      <a:cubicBezTo>
                        <a:pt x="3" y="50"/>
                        <a:pt x="3" y="51"/>
                        <a:pt x="2" y="51"/>
                      </a:cubicBezTo>
                      <a:cubicBezTo>
                        <a:pt x="2" y="51"/>
                        <a:pt x="2" y="51"/>
                        <a:pt x="2" y="51"/>
                      </a:cubicBezTo>
                      <a:cubicBezTo>
                        <a:pt x="2" y="52"/>
                        <a:pt x="2" y="52"/>
                        <a:pt x="2" y="53"/>
                      </a:cubicBezTo>
                      <a:cubicBezTo>
                        <a:pt x="2" y="53"/>
                        <a:pt x="2" y="54"/>
                        <a:pt x="1" y="54"/>
                      </a:cubicBezTo>
                      <a:cubicBezTo>
                        <a:pt x="1" y="55"/>
                        <a:pt x="1" y="56"/>
                        <a:pt x="0" y="56"/>
                      </a:cubicBezTo>
                      <a:cubicBezTo>
                        <a:pt x="0" y="58"/>
                        <a:pt x="0" y="61"/>
                        <a:pt x="0" y="63"/>
                      </a:cubicBezTo>
                      <a:cubicBezTo>
                        <a:pt x="0" y="64"/>
                        <a:pt x="0" y="66"/>
                        <a:pt x="0" y="67"/>
                      </a:cubicBezTo>
                      <a:cubicBezTo>
                        <a:pt x="0" y="67"/>
                        <a:pt x="0" y="67"/>
                        <a:pt x="0" y="68"/>
                      </a:cubicBezTo>
                      <a:cubicBezTo>
                        <a:pt x="0" y="68"/>
                        <a:pt x="0" y="68"/>
                        <a:pt x="0" y="68"/>
                      </a:cubicBezTo>
                      <a:cubicBezTo>
                        <a:pt x="1" y="68"/>
                        <a:pt x="1" y="68"/>
                        <a:pt x="1" y="69"/>
                      </a:cubicBezTo>
                      <a:cubicBezTo>
                        <a:pt x="2" y="69"/>
                        <a:pt x="2" y="69"/>
                        <a:pt x="3" y="69"/>
                      </a:cubicBezTo>
                      <a:cubicBezTo>
                        <a:pt x="3" y="69"/>
                        <a:pt x="3" y="70"/>
                        <a:pt x="4" y="70"/>
                      </a:cubicBezTo>
                      <a:cubicBezTo>
                        <a:pt x="4" y="70"/>
                        <a:pt x="4" y="70"/>
                        <a:pt x="4" y="70"/>
                      </a:cubicBezTo>
                      <a:cubicBezTo>
                        <a:pt x="4" y="71"/>
                        <a:pt x="4" y="71"/>
                        <a:pt x="4" y="71"/>
                      </a:cubicBezTo>
                      <a:cubicBezTo>
                        <a:pt x="5" y="71"/>
                        <a:pt x="5" y="72"/>
                        <a:pt x="5" y="73"/>
                      </a:cubicBezTo>
                      <a:cubicBezTo>
                        <a:pt x="6" y="73"/>
                        <a:pt x="8" y="72"/>
                        <a:pt x="7" y="74"/>
                      </a:cubicBezTo>
                      <a:cubicBezTo>
                        <a:pt x="8" y="74"/>
                        <a:pt x="8" y="74"/>
                        <a:pt x="8" y="74"/>
                      </a:cubicBezTo>
                      <a:cubicBezTo>
                        <a:pt x="9" y="74"/>
                        <a:pt x="9" y="75"/>
                        <a:pt x="9" y="75"/>
                      </a:cubicBezTo>
                      <a:cubicBezTo>
                        <a:pt x="9" y="75"/>
                        <a:pt x="9" y="76"/>
                        <a:pt x="9" y="76"/>
                      </a:cubicBezTo>
                      <a:cubicBezTo>
                        <a:pt x="10" y="77"/>
                        <a:pt x="10" y="77"/>
                        <a:pt x="10" y="77"/>
                      </a:cubicBezTo>
                      <a:cubicBezTo>
                        <a:pt x="10" y="77"/>
                        <a:pt x="11" y="78"/>
                        <a:pt x="11" y="78"/>
                      </a:cubicBezTo>
                      <a:cubicBezTo>
                        <a:pt x="11" y="79"/>
                        <a:pt x="11" y="80"/>
                        <a:pt x="11" y="81"/>
                      </a:cubicBezTo>
                      <a:cubicBezTo>
                        <a:pt x="11" y="81"/>
                        <a:pt x="11" y="81"/>
                        <a:pt x="11" y="81"/>
                      </a:cubicBezTo>
                      <a:cubicBezTo>
                        <a:pt x="11" y="81"/>
                        <a:pt x="11" y="82"/>
                        <a:pt x="11" y="82"/>
                      </a:cubicBezTo>
                      <a:cubicBezTo>
                        <a:pt x="11" y="82"/>
                        <a:pt x="11" y="82"/>
                        <a:pt x="11" y="82"/>
                      </a:cubicBezTo>
                      <a:cubicBezTo>
                        <a:pt x="12" y="82"/>
                        <a:pt x="12" y="82"/>
                        <a:pt x="12" y="83"/>
                      </a:cubicBezTo>
                      <a:cubicBezTo>
                        <a:pt x="12" y="83"/>
                        <a:pt x="13" y="83"/>
                        <a:pt x="14" y="83"/>
                      </a:cubicBezTo>
                      <a:cubicBezTo>
                        <a:pt x="14" y="83"/>
                        <a:pt x="14" y="83"/>
                        <a:pt x="14" y="83"/>
                      </a:cubicBezTo>
                      <a:cubicBezTo>
                        <a:pt x="15" y="83"/>
                        <a:pt x="15" y="83"/>
                        <a:pt x="15" y="83"/>
                      </a:cubicBezTo>
                      <a:cubicBezTo>
                        <a:pt x="15" y="82"/>
                        <a:pt x="16" y="82"/>
                        <a:pt x="16" y="83"/>
                      </a:cubicBezTo>
                      <a:cubicBezTo>
                        <a:pt x="16" y="83"/>
                        <a:pt x="16" y="84"/>
                        <a:pt x="16" y="84"/>
                      </a:cubicBezTo>
                      <a:cubicBezTo>
                        <a:pt x="16" y="85"/>
                        <a:pt x="16" y="85"/>
                        <a:pt x="16" y="85"/>
                      </a:cubicBezTo>
                      <a:cubicBezTo>
                        <a:pt x="17" y="86"/>
                        <a:pt x="17" y="87"/>
                        <a:pt x="17" y="87"/>
                      </a:cubicBezTo>
                      <a:cubicBezTo>
                        <a:pt x="18" y="87"/>
                        <a:pt x="18" y="92"/>
                        <a:pt x="17" y="91"/>
                      </a:cubicBezTo>
                      <a:cubicBezTo>
                        <a:pt x="17" y="92"/>
                        <a:pt x="17" y="93"/>
                        <a:pt x="17" y="94"/>
                      </a:cubicBezTo>
                      <a:cubicBezTo>
                        <a:pt x="17" y="95"/>
                        <a:pt x="16" y="95"/>
                        <a:pt x="16" y="95"/>
                      </a:cubicBezTo>
                      <a:cubicBezTo>
                        <a:pt x="16" y="96"/>
                        <a:pt x="15" y="96"/>
                        <a:pt x="15" y="97"/>
                      </a:cubicBezTo>
                      <a:cubicBezTo>
                        <a:pt x="15" y="97"/>
                        <a:pt x="15" y="98"/>
                        <a:pt x="14" y="98"/>
                      </a:cubicBezTo>
                      <a:cubicBezTo>
                        <a:pt x="14" y="98"/>
                        <a:pt x="14" y="99"/>
                        <a:pt x="14" y="99"/>
                      </a:cubicBezTo>
                      <a:cubicBezTo>
                        <a:pt x="14" y="99"/>
                        <a:pt x="14" y="100"/>
                        <a:pt x="14" y="101"/>
                      </a:cubicBezTo>
                      <a:cubicBezTo>
                        <a:pt x="14" y="101"/>
                        <a:pt x="15" y="101"/>
                        <a:pt x="15" y="102"/>
                      </a:cubicBezTo>
                      <a:cubicBezTo>
                        <a:pt x="15" y="102"/>
                        <a:pt x="14" y="102"/>
                        <a:pt x="14" y="102"/>
                      </a:cubicBezTo>
                      <a:cubicBezTo>
                        <a:pt x="14" y="102"/>
                        <a:pt x="14" y="102"/>
                        <a:pt x="14" y="102"/>
                      </a:cubicBezTo>
                      <a:cubicBezTo>
                        <a:pt x="14" y="102"/>
                        <a:pt x="14" y="102"/>
                        <a:pt x="14" y="103"/>
                      </a:cubicBezTo>
                      <a:cubicBezTo>
                        <a:pt x="14" y="103"/>
                        <a:pt x="14" y="104"/>
                        <a:pt x="13" y="104"/>
                      </a:cubicBezTo>
                      <a:cubicBezTo>
                        <a:pt x="13" y="105"/>
                        <a:pt x="13" y="106"/>
                        <a:pt x="13" y="107"/>
                      </a:cubicBezTo>
                      <a:cubicBezTo>
                        <a:pt x="13" y="107"/>
                        <a:pt x="13" y="108"/>
                        <a:pt x="13" y="108"/>
                      </a:cubicBezTo>
                      <a:cubicBezTo>
                        <a:pt x="13" y="108"/>
                        <a:pt x="14" y="108"/>
                        <a:pt x="14" y="108"/>
                      </a:cubicBezTo>
                      <a:cubicBezTo>
                        <a:pt x="15" y="109"/>
                        <a:pt x="15" y="111"/>
                        <a:pt x="16" y="112"/>
                      </a:cubicBezTo>
                      <a:cubicBezTo>
                        <a:pt x="16" y="112"/>
                        <a:pt x="17" y="113"/>
                        <a:pt x="17" y="114"/>
                      </a:cubicBezTo>
                      <a:cubicBezTo>
                        <a:pt x="17" y="114"/>
                        <a:pt x="17" y="114"/>
                        <a:pt x="17" y="114"/>
                      </a:cubicBezTo>
                      <a:cubicBezTo>
                        <a:pt x="18" y="115"/>
                        <a:pt x="18" y="114"/>
                        <a:pt x="18" y="114"/>
                      </a:cubicBezTo>
                      <a:cubicBezTo>
                        <a:pt x="18" y="115"/>
                        <a:pt x="18" y="115"/>
                        <a:pt x="18" y="115"/>
                      </a:cubicBezTo>
                      <a:cubicBezTo>
                        <a:pt x="19" y="115"/>
                        <a:pt x="18" y="116"/>
                        <a:pt x="18" y="116"/>
                      </a:cubicBezTo>
                      <a:cubicBezTo>
                        <a:pt x="18" y="116"/>
                        <a:pt x="18" y="116"/>
                        <a:pt x="19" y="116"/>
                      </a:cubicBezTo>
                      <a:cubicBezTo>
                        <a:pt x="19" y="116"/>
                        <a:pt x="19" y="116"/>
                        <a:pt x="19" y="116"/>
                      </a:cubicBezTo>
                      <a:cubicBezTo>
                        <a:pt x="20" y="117"/>
                        <a:pt x="19" y="118"/>
                        <a:pt x="19" y="118"/>
                      </a:cubicBezTo>
                      <a:cubicBezTo>
                        <a:pt x="21" y="118"/>
                        <a:pt x="20" y="121"/>
                        <a:pt x="20" y="122"/>
                      </a:cubicBezTo>
                      <a:cubicBezTo>
                        <a:pt x="20" y="123"/>
                        <a:pt x="20" y="123"/>
                        <a:pt x="20" y="123"/>
                      </a:cubicBezTo>
                      <a:cubicBezTo>
                        <a:pt x="20" y="123"/>
                        <a:pt x="20" y="124"/>
                        <a:pt x="20" y="124"/>
                      </a:cubicBezTo>
                      <a:cubicBezTo>
                        <a:pt x="20" y="124"/>
                        <a:pt x="21" y="124"/>
                        <a:pt x="21" y="124"/>
                      </a:cubicBezTo>
                      <a:cubicBezTo>
                        <a:pt x="21" y="124"/>
                        <a:pt x="22" y="125"/>
                        <a:pt x="22" y="125"/>
                      </a:cubicBezTo>
                      <a:cubicBezTo>
                        <a:pt x="22" y="125"/>
                        <a:pt x="22" y="126"/>
                        <a:pt x="22" y="126"/>
                      </a:cubicBezTo>
                      <a:cubicBezTo>
                        <a:pt x="22" y="126"/>
                        <a:pt x="22" y="126"/>
                        <a:pt x="22" y="127"/>
                      </a:cubicBezTo>
                      <a:cubicBezTo>
                        <a:pt x="22" y="127"/>
                        <a:pt x="23" y="127"/>
                        <a:pt x="23" y="127"/>
                      </a:cubicBezTo>
                      <a:cubicBezTo>
                        <a:pt x="23" y="127"/>
                        <a:pt x="23" y="128"/>
                        <a:pt x="23" y="128"/>
                      </a:cubicBezTo>
                      <a:cubicBezTo>
                        <a:pt x="24" y="128"/>
                        <a:pt x="25" y="128"/>
                        <a:pt x="26" y="128"/>
                      </a:cubicBezTo>
                      <a:cubicBezTo>
                        <a:pt x="26" y="128"/>
                        <a:pt x="26" y="128"/>
                        <a:pt x="27" y="129"/>
                      </a:cubicBezTo>
                      <a:cubicBezTo>
                        <a:pt x="27" y="129"/>
                        <a:pt x="27" y="129"/>
                        <a:pt x="27" y="130"/>
                      </a:cubicBezTo>
                      <a:cubicBezTo>
                        <a:pt x="27" y="130"/>
                        <a:pt x="27" y="130"/>
                        <a:pt x="27" y="131"/>
                      </a:cubicBezTo>
                      <a:cubicBezTo>
                        <a:pt x="27" y="131"/>
                        <a:pt x="27" y="131"/>
                        <a:pt x="27" y="131"/>
                      </a:cubicBezTo>
                      <a:cubicBezTo>
                        <a:pt x="27" y="131"/>
                        <a:pt x="28" y="131"/>
                        <a:pt x="28" y="131"/>
                      </a:cubicBezTo>
                      <a:cubicBezTo>
                        <a:pt x="28" y="131"/>
                        <a:pt x="29" y="131"/>
                        <a:pt x="29" y="132"/>
                      </a:cubicBezTo>
                      <a:cubicBezTo>
                        <a:pt x="30" y="132"/>
                        <a:pt x="30" y="132"/>
                        <a:pt x="30" y="132"/>
                      </a:cubicBezTo>
                      <a:cubicBezTo>
                        <a:pt x="30" y="132"/>
                        <a:pt x="30" y="132"/>
                        <a:pt x="30" y="132"/>
                      </a:cubicBezTo>
                      <a:cubicBezTo>
                        <a:pt x="30" y="132"/>
                        <a:pt x="31" y="132"/>
                        <a:pt x="31" y="132"/>
                      </a:cubicBezTo>
                      <a:cubicBezTo>
                        <a:pt x="31" y="132"/>
                        <a:pt x="32" y="133"/>
                        <a:pt x="32" y="133"/>
                      </a:cubicBezTo>
                      <a:cubicBezTo>
                        <a:pt x="32" y="134"/>
                        <a:pt x="31" y="135"/>
                        <a:pt x="31" y="136"/>
                      </a:cubicBezTo>
                      <a:cubicBezTo>
                        <a:pt x="31" y="136"/>
                        <a:pt x="31" y="136"/>
                        <a:pt x="31" y="137"/>
                      </a:cubicBezTo>
                      <a:cubicBezTo>
                        <a:pt x="31" y="137"/>
                        <a:pt x="31" y="138"/>
                        <a:pt x="32" y="138"/>
                      </a:cubicBezTo>
                      <a:cubicBezTo>
                        <a:pt x="32" y="138"/>
                        <a:pt x="32" y="138"/>
                        <a:pt x="32" y="139"/>
                      </a:cubicBezTo>
                      <a:cubicBezTo>
                        <a:pt x="32" y="139"/>
                        <a:pt x="32" y="140"/>
                        <a:pt x="33" y="140"/>
                      </a:cubicBezTo>
                      <a:cubicBezTo>
                        <a:pt x="33" y="140"/>
                        <a:pt x="33" y="140"/>
                        <a:pt x="33" y="140"/>
                      </a:cubicBezTo>
                      <a:cubicBezTo>
                        <a:pt x="33" y="140"/>
                        <a:pt x="33" y="140"/>
                        <a:pt x="33" y="140"/>
                      </a:cubicBezTo>
                      <a:cubicBezTo>
                        <a:pt x="33" y="141"/>
                        <a:pt x="33" y="141"/>
                        <a:pt x="33" y="141"/>
                      </a:cubicBezTo>
                      <a:cubicBezTo>
                        <a:pt x="34" y="141"/>
                        <a:pt x="34" y="142"/>
                        <a:pt x="34" y="142"/>
                      </a:cubicBezTo>
                      <a:cubicBezTo>
                        <a:pt x="34" y="142"/>
                        <a:pt x="34" y="143"/>
                        <a:pt x="34" y="143"/>
                      </a:cubicBezTo>
                      <a:cubicBezTo>
                        <a:pt x="34" y="144"/>
                        <a:pt x="34" y="145"/>
                        <a:pt x="34" y="145"/>
                      </a:cubicBezTo>
                      <a:cubicBezTo>
                        <a:pt x="34" y="147"/>
                        <a:pt x="34" y="149"/>
                        <a:pt x="34" y="151"/>
                      </a:cubicBezTo>
                      <a:cubicBezTo>
                        <a:pt x="34" y="152"/>
                        <a:pt x="34" y="152"/>
                        <a:pt x="34" y="153"/>
                      </a:cubicBezTo>
                      <a:cubicBezTo>
                        <a:pt x="34" y="153"/>
                        <a:pt x="35" y="153"/>
                        <a:pt x="35" y="153"/>
                      </a:cubicBezTo>
                      <a:cubicBezTo>
                        <a:pt x="35" y="153"/>
                        <a:pt x="35" y="153"/>
                        <a:pt x="35" y="154"/>
                      </a:cubicBezTo>
                      <a:cubicBezTo>
                        <a:pt x="35" y="154"/>
                        <a:pt x="35" y="154"/>
                        <a:pt x="35" y="154"/>
                      </a:cubicBezTo>
                      <a:cubicBezTo>
                        <a:pt x="35" y="155"/>
                        <a:pt x="35" y="154"/>
                        <a:pt x="36" y="155"/>
                      </a:cubicBezTo>
                      <a:cubicBezTo>
                        <a:pt x="36" y="155"/>
                        <a:pt x="36" y="156"/>
                        <a:pt x="36" y="156"/>
                      </a:cubicBezTo>
                      <a:cubicBezTo>
                        <a:pt x="36" y="157"/>
                        <a:pt x="36" y="158"/>
                        <a:pt x="36" y="159"/>
                      </a:cubicBezTo>
                      <a:cubicBezTo>
                        <a:pt x="37" y="159"/>
                        <a:pt x="37" y="160"/>
                        <a:pt x="37" y="161"/>
                      </a:cubicBezTo>
                      <a:cubicBezTo>
                        <a:pt x="37" y="161"/>
                        <a:pt x="37" y="162"/>
                        <a:pt x="37" y="162"/>
                      </a:cubicBezTo>
                      <a:cubicBezTo>
                        <a:pt x="37" y="163"/>
                        <a:pt x="37" y="163"/>
                        <a:pt x="37" y="164"/>
                      </a:cubicBezTo>
                      <a:cubicBezTo>
                        <a:pt x="37" y="165"/>
                        <a:pt x="37" y="166"/>
                        <a:pt x="38" y="166"/>
                      </a:cubicBezTo>
                      <a:cubicBezTo>
                        <a:pt x="39" y="167"/>
                        <a:pt x="40" y="167"/>
                        <a:pt x="40" y="168"/>
                      </a:cubicBezTo>
                      <a:cubicBezTo>
                        <a:pt x="40" y="168"/>
                        <a:pt x="41" y="169"/>
                        <a:pt x="41" y="169"/>
                      </a:cubicBezTo>
                      <a:cubicBezTo>
                        <a:pt x="41" y="170"/>
                        <a:pt x="42" y="170"/>
                        <a:pt x="42" y="171"/>
                      </a:cubicBezTo>
                      <a:cubicBezTo>
                        <a:pt x="42" y="171"/>
                        <a:pt x="42" y="171"/>
                        <a:pt x="42" y="171"/>
                      </a:cubicBezTo>
                      <a:cubicBezTo>
                        <a:pt x="42" y="171"/>
                        <a:pt x="42" y="171"/>
                        <a:pt x="42" y="171"/>
                      </a:cubicBezTo>
                      <a:cubicBezTo>
                        <a:pt x="42" y="171"/>
                        <a:pt x="43" y="172"/>
                        <a:pt x="43" y="172"/>
                      </a:cubicBezTo>
                      <a:cubicBezTo>
                        <a:pt x="43" y="172"/>
                        <a:pt x="43" y="173"/>
                        <a:pt x="43" y="173"/>
                      </a:cubicBezTo>
                      <a:cubicBezTo>
                        <a:pt x="44" y="174"/>
                        <a:pt x="45" y="175"/>
                        <a:pt x="45" y="176"/>
                      </a:cubicBezTo>
                      <a:cubicBezTo>
                        <a:pt x="46" y="176"/>
                        <a:pt x="46" y="176"/>
                        <a:pt x="46" y="177"/>
                      </a:cubicBezTo>
                      <a:cubicBezTo>
                        <a:pt x="46" y="177"/>
                        <a:pt x="46" y="177"/>
                        <a:pt x="46" y="177"/>
                      </a:cubicBezTo>
                      <a:cubicBezTo>
                        <a:pt x="45" y="177"/>
                        <a:pt x="45" y="177"/>
                        <a:pt x="45" y="177"/>
                      </a:cubicBezTo>
                      <a:cubicBezTo>
                        <a:pt x="45" y="177"/>
                        <a:pt x="45" y="178"/>
                        <a:pt x="46" y="178"/>
                      </a:cubicBezTo>
                      <a:cubicBezTo>
                        <a:pt x="46" y="178"/>
                        <a:pt x="46" y="178"/>
                        <a:pt x="46" y="178"/>
                      </a:cubicBezTo>
                      <a:cubicBezTo>
                        <a:pt x="47" y="178"/>
                        <a:pt x="47" y="179"/>
                        <a:pt x="47" y="179"/>
                      </a:cubicBezTo>
                      <a:cubicBezTo>
                        <a:pt x="47" y="179"/>
                        <a:pt x="47" y="179"/>
                        <a:pt x="48" y="180"/>
                      </a:cubicBezTo>
                      <a:cubicBezTo>
                        <a:pt x="48" y="180"/>
                        <a:pt x="48" y="180"/>
                        <a:pt x="48" y="180"/>
                      </a:cubicBezTo>
                      <a:cubicBezTo>
                        <a:pt x="48" y="180"/>
                        <a:pt x="49" y="180"/>
                        <a:pt x="49" y="181"/>
                      </a:cubicBezTo>
                      <a:cubicBezTo>
                        <a:pt x="50" y="181"/>
                        <a:pt x="50" y="181"/>
                        <a:pt x="50" y="181"/>
                      </a:cubicBezTo>
                      <a:cubicBezTo>
                        <a:pt x="51" y="181"/>
                        <a:pt x="52" y="181"/>
                        <a:pt x="52" y="182"/>
                      </a:cubicBezTo>
                      <a:cubicBezTo>
                        <a:pt x="52" y="182"/>
                        <a:pt x="54" y="183"/>
                        <a:pt x="54" y="182"/>
                      </a:cubicBezTo>
                      <a:cubicBezTo>
                        <a:pt x="54" y="181"/>
                        <a:pt x="53" y="181"/>
                        <a:pt x="53" y="181"/>
                      </a:cubicBezTo>
                      <a:cubicBezTo>
                        <a:pt x="52" y="180"/>
                        <a:pt x="53" y="180"/>
                        <a:pt x="53" y="180"/>
                      </a:cubicBezTo>
                      <a:cubicBezTo>
                        <a:pt x="54" y="180"/>
                        <a:pt x="54" y="180"/>
                        <a:pt x="54" y="180"/>
                      </a:cubicBezTo>
                      <a:cubicBezTo>
                        <a:pt x="54" y="179"/>
                        <a:pt x="54" y="179"/>
                        <a:pt x="54" y="179"/>
                      </a:cubicBezTo>
                      <a:cubicBezTo>
                        <a:pt x="54" y="179"/>
                        <a:pt x="54" y="178"/>
                        <a:pt x="54" y="178"/>
                      </a:cubicBezTo>
                      <a:cubicBezTo>
                        <a:pt x="53" y="178"/>
                        <a:pt x="53" y="178"/>
                        <a:pt x="52" y="177"/>
                      </a:cubicBezTo>
                      <a:cubicBezTo>
                        <a:pt x="52" y="177"/>
                        <a:pt x="52" y="177"/>
                        <a:pt x="52" y="177"/>
                      </a:cubicBezTo>
                      <a:cubicBezTo>
                        <a:pt x="52" y="176"/>
                        <a:pt x="52" y="176"/>
                        <a:pt x="52" y="175"/>
                      </a:cubicBezTo>
                      <a:cubicBezTo>
                        <a:pt x="52" y="175"/>
                        <a:pt x="52" y="175"/>
                        <a:pt x="52" y="175"/>
                      </a:cubicBezTo>
                      <a:cubicBezTo>
                        <a:pt x="52" y="175"/>
                        <a:pt x="52" y="175"/>
                        <a:pt x="51" y="175"/>
                      </a:cubicBezTo>
                      <a:cubicBezTo>
                        <a:pt x="51" y="175"/>
                        <a:pt x="51" y="174"/>
                        <a:pt x="51" y="174"/>
                      </a:cubicBezTo>
                      <a:cubicBezTo>
                        <a:pt x="51" y="173"/>
                        <a:pt x="51" y="172"/>
                        <a:pt x="51" y="171"/>
                      </a:cubicBezTo>
                      <a:cubicBezTo>
                        <a:pt x="51" y="171"/>
                        <a:pt x="50" y="170"/>
                        <a:pt x="50" y="170"/>
                      </a:cubicBezTo>
                      <a:cubicBezTo>
                        <a:pt x="50" y="170"/>
                        <a:pt x="50" y="169"/>
                        <a:pt x="50" y="169"/>
                      </a:cubicBezTo>
                      <a:cubicBezTo>
                        <a:pt x="50" y="169"/>
                        <a:pt x="50" y="169"/>
                        <a:pt x="50" y="169"/>
                      </a:cubicBezTo>
                      <a:cubicBezTo>
                        <a:pt x="49" y="169"/>
                        <a:pt x="49" y="169"/>
                        <a:pt x="49" y="169"/>
                      </a:cubicBezTo>
                      <a:cubicBezTo>
                        <a:pt x="49" y="168"/>
                        <a:pt x="49" y="168"/>
                        <a:pt x="49" y="168"/>
                      </a:cubicBezTo>
                      <a:cubicBezTo>
                        <a:pt x="49" y="167"/>
                        <a:pt x="50" y="168"/>
                        <a:pt x="50" y="167"/>
                      </a:cubicBezTo>
                      <a:cubicBezTo>
                        <a:pt x="51" y="167"/>
                        <a:pt x="51" y="166"/>
                        <a:pt x="51" y="166"/>
                      </a:cubicBezTo>
                      <a:cubicBezTo>
                        <a:pt x="51" y="165"/>
                        <a:pt x="51" y="165"/>
                        <a:pt x="52" y="165"/>
                      </a:cubicBezTo>
                      <a:cubicBezTo>
                        <a:pt x="52" y="164"/>
                        <a:pt x="53" y="164"/>
                        <a:pt x="54" y="165"/>
                      </a:cubicBezTo>
                      <a:cubicBezTo>
                        <a:pt x="54" y="164"/>
                        <a:pt x="54" y="164"/>
                        <a:pt x="55" y="164"/>
                      </a:cubicBezTo>
                      <a:cubicBezTo>
                        <a:pt x="56" y="164"/>
                        <a:pt x="56" y="164"/>
                        <a:pt x="56" y="163"/>
                      </a:cubicBezTo>
                      <a:cubicBezTo>
                        <a:pt x="57" y="162"/>
                        <a:pt x="56" y="161"/>
                        <a:pt x="56" y="160"/>
                      </a:cubicBezTo>
                      <a:cubicBezTo>
                        <a:pt x="55" y="160"/>
                        <a:pt x="54" y="160"/>
                        <a:pt x="54" y="160"/>
                      </a:cubicBezTo>
                      <a:cubicBezTo>
                        <a:pt x="54" y="159"/>
                        <a:pt x="54" y="159"/>
                        <a:pt x="54" y="159"/>
                      </a:cubicBezTo>
                      <a:cubicBezTo>
                        <a:pt x="54" y="158"/>
                        <a:pt x="54" y="158"/>
                        <a:pt x="54" y="158"/>
                      </a:cubicBezTo>
                      <a:cubicBezTo>
                        <a:pt x="54" y="158"/>
                        <a:pt x="54" y="158"/>
                        <a:pt x="55" y="158"/>
                      </a:cubicBezTo>
                      <a:cubicBezTo>
                        <a:pt x="56" y="158"/>
                        <a:pt x="57" y="158"/>
                        <a:pt x="57" y="158"/>
                      </a:cubicBezTo>
                      <a:cubicBezTo>
                        <a:pt x="58" y="158"/>
                        <a:pt x="58" y="157"/>
                        <a:pt x="58" y="157"/>
                      </a:cubicBezTo>
                      <a:cubicBezTo>
                        <a:pt x="58" y="156"/>
                        <a:pt x="58" y="156"/>
                        <a:pt x="58" y="155"/>
                      </a:cubicBezTo>
                      <a:cubicBezTo>
                        <a:pt x="59" y="154"/>
                        <a:pt x="59" y="155"/>
                        <a:pt x="60" y="154"/>
                      </a:cubicBezTo>
                      <a:cubicBezTo>
                        <a:pt x="60" y="154"/>
                        <a:pt x="61" y="153"/>
                        <a:pt x="62" y="152"/>
                      </a:cubicBezTo>
                      <a:cubicBezTo>
                        <a:pt x="62" y="152"/>
                        <a:pt x="62" y="151"/>
                        <a:pt x="62" y="150"/>
                      </a:cubicBezTo>
                      <a:cubicBezTo>
                        <a:pt x="62" y="150"/>
                        <a:pt x="62" y="149"/>
                        <a:pt x="62" y="148"/>
                      </a:cubicBezTo>
                      <a:cubicBezTo>
                        <a:pt x="62" y="147"/>
                        <a:pt x="62" y="146"/>
                        <a:pt x="62" y="145"/>
                      </a:cubicBezTo>
                      <a:cubicBezTo>
                        <a:pt x="62" y="145"/>
                        <a:pt x="62" y="144"/>
                        <a:pt x="63" y="144"/>
                      </a:cubicBezTo>
                      <a:cubicBezTo>
                        <a:pt x="63" y="144"/>
                        <a:pt x="63" y="143"/>
                        <a:pt x="64" y="143"/>
                      </a:cubicBezTo>
                      <a:cubicBezTo>
                        <a:pt x="64" y="143"/>
                        <a:pt x="64" y="142"/>
                        <a:pt x="64" y="142"/>
                      </a:cubicBezTo>
                      <a:cubicBezTo>
                        <a:pt x="64" y="141"/>
                        <a:pt x="65" y="141"/>
                        <a:pt x="66" y="141"/>
                      </a:cubicBezTo>
                      <a:cubicBezTo>
                        <a:pt x="67" y="140"/>
                        <a:pt x="68" y="140"/>
                        <a:pt x="69" y="140"/>
                      </a:cubicBezTo>
                      <a:cubicBezTo>
                        <a:pt x="70" y="140"/>
                        <a:pt x="70" y="140"/>
                        <a:pt x="70" y="140"/>
                      </a:cubicBezTo>
                      <a:cubicBezTo>
                        <a:pt x="71" y="140"/>
                        <a:pt x="71" y="140"/>
                        <a:pt x="71" y="140"/>
                      </a:cubicBezTo>
                      <a:cubicBezTo>
                        <a:pt x="71" y="140"/>
                        <a:pt x="71" y="139"/>
                        <a:pt x="71" y="140"/>
                      </a:cubicBezTo>
                      <a:cubicBezTo>
                        <a:pt x="71" y="139"/>
                        <a:pt x="71" y="138"/>
                        <a:pt x="72" y="138"/>
                      </a:cubicBezTo>
                      <a:cubicBezTo>
                        <a:pt x="72" y="137"/>
                        <a:pt x="73" y="138"/>
                        <a:pt x="73" y="138"/>
                      </a:cubicBezTo>
                      <a:cubicBezTo>
                        <a:pt x="73" y="137"/>
                        <a:pt x="74" y="137"/>
                        <a:pt x="74" y="137"/>
                      </a:cubicBezTo>
                      <a:cubicBezTo>
                        <a:pt x="74" y="137"/>
                        <a:pt x="74" y="137"/>
                        <a:pt x="75" y="137"/>
                      </a:cubicBezTo>
                      <a:cubicBezTo>
                        <a:pt x="75" y="137"/>
                        <a:pt x="75" y="137"/>
                        <a:pt x="75" y="136"/>
                      </a:cubicBezTo>
                      <a:cubicBezTo>
                        <a:pt x="76" y="136"/>
                        <a:pt x="76" y="135"/>
                        <a:pt x="77" y="134"/>
                      </a:cubicBezTo>
                      <a:cubicBezTo>
                        <a:pt x="77" y="133"/>
                        <a:pt x="77" y="133"/>
                        <a:pt x="78" y="133"/>
                      </a:cubicBezTo>
                      <a:cubicBezTo>
                        <a:pt x="78" y="133"/>
                        <a:pt x="79" y="133"/>
                        <a:pt x="79" y="132"/>
                      </a:cubicBezTo>
                      <a:cubicBezTo>
                        <a:pt x="79" y="131"/>
                        <a:pt x="79" y="129"/>
                        <a:pt x="79" y="127"/>
                      </a:cubicBezTo>
                      <a:cubicBezTo>
                        <a:pt x="79" y="127"/>
                        <a:pt x="79" y="126"/>
                        <a:pt x="79" y="125"/>
                      </a:cubicBezTo>
                      <a:cubicBezTo>
                        <a:pt x="79" y="125"/>
                        <a:pt x="79" y="124"/>
                        <a:pt x="79" y="124"/>
                      </a:cubicBezTo>
                      <a:cubicBezTo>
                        <a:pt x="79" y="124"/>
                        <a:pt x="78" y="124"/>
                        <a:pt x="78" y="124"/>
                      </a:cubicBezTo>
                      <a:cubicBezTo>
                        <a:pt x="78" y="123"/>
                        <a:pt x="78" y="122"/>
                        <a:pt x="78" y="122"/>
                      </a:cubicBezTo>
                      <a:cubicBezTo>
                        <a:pt x="78" y="121"/>
                        <a:pt x="78" y="121"/>
                        <a:pt x="78" y="121"/>
                      </a:cubicBezTo>
                      <a:cubicBezTo>
                        <a:pt x="78" y="121"/>
                        <a:pt x="78" y="121"/>
                        <a:pt x="78" y="121"/>
                      </a:cubicBezTo>
                      <a:cubicBezTo>
                        <a:pt x="79" y="121"/>
                        <a:pt x="79" y="121"/>
                        <a:pt x="80" y="121"/>
                      </a:cubicBezTo>
                      <a:cubicBezTo>
                        <a:pt x="80" y="121"/>
                        <a:pt x="81" y="121"/>
                        <a:pt x="81" y="121"/>
                      </a:cubicBezTo>
                      <a:cubicBezTo>
                        <a:pt x="81" y="121"/>
                        <a:pt x="81" y="120"/>
                        <a:pt x="81" y="120"/>
                      </a:cubicBezTo>
                      <a:cubicBezTo>
                        <a:pt x="81" y="120"/>
                        <a:pt x="81" y="119"/>
                        <a:pt x="82" y="119"/>
                      </a:cubicBezTo>
                      <a:cubicBezTo>
                        <a:pt x="82" y="119"/>
                        <a:pt x="82" y="118"/>
                        <a:pt x="82" y="118"/>
                      </a:cubicBezTo>
                      <a:cubicBezTo>
                        <a:pt x="82" y="118"/>
                        <a:pt x="83" y="118"/>
                        <a:pt x="83" y="118"/>
                      </a:cubicBezTo>
                      <a:cubicBezTo>
                        <a:pt x="83" y="118"/>
                        <a:pt x="83" y="117"/>
                        <a:pt x="83" y="117"/>
                      </a:cubicBezTo>
                      <a:cubicBezTo>
                        <a:pt x="84" y="116"/>
                        <a:pt x="85" y="116"/>
                        <a:pt x="86" y="115"/>
                      </a:cubicBezTo>
                      <a:cubicBezTo>
                        <a:pt x="86" y="115"/>
                        <a:pt x="86" y="115"/>
                        <a:pt x="86" y="115"/>
                      </a:cubicBezTo>
                      <a:cubicBezTo>
                        <a:pt x="86" y="114"/>
                        <a:pt x="86" y="114"/>
                        <a:pt x="86" y="114"/>
                      </a:cubicBezTo>
                      <a:cubicBezTo>
                        <a:pt x="86" y="113"/>
                        <a:pt x="85" y="113"/>
                        <a:pt x="85" y="113"/>
                      </a:cubicBezTo>
                      <a:cubicBezTo>
                        <a:pt x="85" y="113"/>
                        <a:pt x="85" y="112"/>
                        <a:pt x="85" y="111"/>
                      </a:cubicBezTo>
                      <a:cubicBezTo>
                        <a:pt x="85" y="111"/>
                        <a:pt x="86" y="111"/>
                        <a:pt x="86" y="111"/>
                      </a:cubicBezTo>
                      <a:cubicBezTo>
                        <a:pt x="86" y="110"/>
                        <a:pt x="86" y="109"/>
                        <a:pt x="86" y="108"/>
                      </a:cubicBezTo>
                      <a:cubicBezTo>
                        <a:pt x="86" y="108"/>
                        <a:pt x="85" y="108"/>
                        <a:pt x="85" y="107"/>
                      </a:cubicBezTo>
                      <a:cubicBezTo>
                        <a:pt x="85" y="107"/>
                        <a:pt x="85" y="108"/>
                        <a:pt x="85" y="10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33" name="Freeform 25"/>
                <p:cNvSpPr/>
                <p:nvPr/>
              </p:nvSpPr>
              <p:spPr bwMode="auto">
                <a:xfrm>
                  <a:off x="4260" y="2057"/>
                  <a:ext cx="35" cy="62"/>
                </a:xfrm>
                <a:custGeom>
                  <a:avLst/>
                  <a:gdLst>
                    <a:gd name="T0" fmla="*/ 7 w 8"/>
                    <a:gd name="T1" fmla="*/ 0 h 14"/>
                    <a:gd name="T2" fmla="*/ 4 w 8"/>
                    <a:gd name="T3" fmla="*/ 2 h 14"/>
                    <a:gd name="T4" fmla="*/ 4 w 8"/>
                    <a:gd name="T5" fmla="*/ 4 h 14"/>
                    <a:gd name="T6" fmla="*/ 4 w 8"/>
                    <a:gd name="T7" fmla="*/ 4 h 14"/>
                    <a:gd name="T8" fmla="*/ 3 w 8"/>
                    <a:gd name="T9" fmla="*/ 4 h 14"/>
                    <a:gd name="T10" fmla="*/ 3 w 8"/>
                    <a:gd name="T11" fmla="*/ 6 h 14"/>
                    <a:gd name="T12" fmla="*/ 2 w 8"/>
                    <a:gd name="T13" fmla="*/ 6 h 14"/>
                    <a:gd name="T14" fmla="*/ 2 w 8"/>
                    <a:gd name="T15" fmla="*/ 9 h 14"/>
                    <a:gd name="T16" fmla="*/ 1 w 8"/>
                    <a:gd name="T17" fmla="*/ 13 h 14"/>
                    <a:gd name="T18" fmla="*/ 3 w 8"/>
                    <a:gd name="T19" fmla="*/ 12 h 14"/>
                    <a:gd name="T20" fmla="*/ 4 w 8"/>
                    <a:gd name="T21" fmla="*/ 11 h 14"/>
                    <a:gd name="T22" fmla="*/ 4 w 8"/>
                    <a:gd name="T23" fmla="*/ 10 h 14"/>
                    <a:gd name="T24" fmla="*/ 4 w 8"/>
                    <a:gd name="T25" fmla="*/ 8 h 14"/>
                    <a:gd name="T26" fmla="*/ 4 w 8"/>
                    <a:gd name="T27" fmla="*/ 7 h 14"/>
                    <a:gd name="T28" fmla="*/ 5 w 8"/>
                    <a:gd name="T29" fmla="*/ 7 h 14"/>
                    <a:gd name="T30" fmla="*/ 5 w 8"/>
                    <a:gd name="T31" fmla="*/ 6 h 14"/>
                    <a:gd name="T32" fmla="*/ 5 w 8"/>
                    <a:gd name="T33" fmla="*/ 5 h 14"/>
                    <a:gd name="T34" fmla="*/ 6 w 8"/>
                    <a:gd name="T35" fmla="*/ 5 h 14"/>
                    <a:gd name="T36" fmla="*/ 8 w 8"/>
                    <a:gd name="T37" fmla="*/ 1 h 14"/>
                    <a:gd name="T38" fmla="*/ 7 w 8"/>
                    <a:gd name="T39" fmla="*/ 0 h 14"/>
                    <a:gd name="T40" fmla="*/ 7 w 8"/>
                    <a:gd name="T41"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 h="14">
                      <a:moveTo>
                        <a:pt x="7" y="0"/>
                      </a:moveTo>
                      <a:cubicBezTo>
                        <a:pt x="7" y="1"/>
                        <a:pt x="5" y="1"/>
                        <a:pt x="4" y="2"/>
                      </a:cubicBezTo>
                      <a:cubicBezTo>
                        <a:pt x="4" y="3"/>
                        <a:pt x="4" y="3"/>
                        <a:pt x="4" y="4"/>
                      </a:cubicBezTo>
                      <a:cubicBezTo>
                        <a:pt x="4" y="4"/>
                        <a:pt x="4" y="4"/>
                        <a:pt x="4" y="4"/>
                      </a:cubicBezTo>
                      <a:cubicBezTo>
                        <a:pt x="4" y="4"/>
                        <a:pt x="3" y="4"/>
                        <a:pt x="3" y="4"/>
                      </a:cubicBezTo>
                      <a:cubicBezTo>
                        <a:pt x="3" y="5"/>
                        <a:pt x="3" y="5"/>
                        <a:pt x="3" y="6"/>
                      </a:cubicBezTo>
                      <a:cubicBezTo>
                        <a:pt x="3" y="6"/>
                        <a:pt x="3" y="6"/>
                        <a:pt x="2" y="6"/>
                      </a:cubicBezTo>
                      <a:cubicBezTo>
                        <a:pt x="2" y="7"/>
                        <a:pt x="2" y="8"/>
                        <a:pt x="2" y="9"/>
                      </a:cubicBezTo>
                      <a:cubicBezTo>
                        <a:pt x="0" y="9"/>
                        <a:pt x="2" y="12"/>
                        <a:pt x="1" y="13"/>
                      </a:cubicBezTo>
                      <a:cubicBezTo>
                        <a:pt x="3" y="14"/>
                        <a:pt x="3" y="13"/>
                        <a:pt x="3" y="12"/>
                      </a:cubicBezTo>
                      <a:cubicBezTo>
                        <a:pt x="4" y="11"/>
                        <a:pt x="4" y="11"/>
                        <a:pt x="4" y="11"/>
                      </a:cubicBezTo>
                      <a:cubicBezTo>
                        <a:pt x="4" y="10"/>
                        <a:pt x="4" y="10"/>
                        <a:pt x="4" y="10"/>
                      </a:cubicBezTo>
                      <a:cubicBezTo>
                        <a:pt x="4" y="9"/>
                        <a:pt x="4" y="9"/>
                        <a:pt x="4" y="8"/>
                      </a:cubicBezTo>
                      <a:cubicBezTo>
                        <a:pt x="4" y="8"/>
                        <a:pt x="4" y="7"/>
                        <a:pt x="4" y="7"/>
                      </a:cubicBezTo>
                      <a:cubicBezTo>
                        <a:pt x="4" y="7"/>
                        <a:pt x="4" y="7"/>
                        <a:pt x="5" y="7"/>
                      </a:cubicBezTo>
                      <a:cubicBezTo>
                        <a:pt x="5" y="7"/>
                        <a:pt x="5" y="7"/>
                        <a:pt x="5" y="6"/>
                      </a:cubicBezTo>
                      <a:cubicBezTo>
                        <a:pt x="5" y="6"/>
                        <a:pt x="5" y="6"/>
                        <a:pt x="5" y="5"/>
                      </a:cubicBezTo>
                      <a:cubicBezTo>
                        <a:pt x="5" y="5"/>
                        <a:pt x="5" y="5"/>
                        <a:pt x="6" y="5"/>
                      </a:cubicBezTo>
                      <a:cubicBezTo>
                        <a:pt x="7" y="4"/>
                        <a:pt x="8" y="2"/>
                        <a:pt x="8" y="1"/>
                      </a:cubicBezTo>
                      <a:cubicBezTo>
                        <a:pt x="7" y="1"/>
                        <a:pt x="7" y="0"/>
                        <a:pt x="7" y="0"/>
                      </a:cubicBezTo>
                      <a:cubicBezTo>
                        <a:pt x="7" y="0"/>
                        <a:pt x="7" y="1"/>
                        <a:pt x="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34" name="Freeform 26"/>
                <p:cNvSpPr/>
                <p:nvPr/>
              </p:nvSpPr>
              <p:spPr bwMode="auto">
                <a:xfrm>
                  <a:off x="4291" y="2057"/>
                  <a:ext cx="4" cy="5"/>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0" y="0"/>
                        <a:pt x="1" y="0"/>
                        <a:pt x="1" y="1"/>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grpSp>
          <p:sp>
            <p:nvSpPr>
              <p:cNvPr id="119" name="椭圆 118"/>
              <p:cNvSpPr/>
              <p:nvPr/>
            </p:nvSpPr>
            <p:spPr>
              <a:xfrm>
                <a:off x="5534971" y="2590732"/>
                <a:ext cx="1803536" cy="1803536"/>
              </a:xfrm>
              <a:prstGeom prst="ellipse">
                <a:avLst/>
              </a:prstGeom>
              <a:gradFill flip="none" rotWithShape="1">
                <a:gsLst>
                  <a:gs pos="100000">
                    <a:srgbClr val="00727E">
                      <a:alpha val="25000"/>
                    </a:srgbClr>
                  </a:gs>
                  <a:gs pos="71000">
                    <a:srgbClr val="01BCD0">
                      <a:alpha val="16000"/>
                    </a:srgbClr>
                  </a:gs>
                  <a:gs pos="0">
                    <a:srgbClr val="01ACBE">
                      <a:alpha val="0"/>
                    </a:srgbClr>
                  </a:gs>
                </a:gsLst>
                <a:path path="shape">
                  <a:fillToRect l="50000" t="50000" r="50000" b="50000"/>
                </a:path>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grpSp>
      <p:sp>
        <p:nvSpPr>
          <p:cNvPr id="346" name="椭圆 345"/>
          <p:cNvSpPr/>
          <p:nvPr/>
        </p:nvSpPr>
        <p:spPr>
          <a:xfrm>
            <a:off x="3492500" y="3769840"/>
            <a:ext cx="685800" cy="685800"/>
          </a:xfrm>
          <a:prstGeom prst="ellipse">
            <a:avLst/>
          </a:prstGeom>
          <a:gradFill>
            <a:gsLst>
              <a:gs pos="48000">
                <a:schemeClr val="bg1"/>
              </a:gs>
              <a:gs pos="50000">
                <a:schemeClr val="bg1">
                  <a:lumMod val="95000"/>
                </a:schemeClr>
              </a:gs>
            </a:gsLst>
            <a:lin ang="10800000" scaled="0"/>
          </a:gradFill>
          <a:ln w="15875">
            <a:gradFill flip="none" rotWithShape="1">
              <a:gsLst>
                <a:gs pos="0">
                  <a:schemeClr val="bg1"/>
                </a:gs>
                <a:gs pos="100000">
                  <a:schemeClr val="bg1">
                    <a:lumMod val="85000"/>
                  </a:schemeClr>
                </a:gs>
              </a:gsLst>
              <a:lin ang="2700000" scaled="1"/>
              <a:tileRect/>
            </a:gradFill>
          </a:ln>
          <a:effectLst>
            <a:outerShdw blurRad="889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347" name="椭圆 346"/>
          <p:cNvSpPr/>
          <p:nvPr/>
        </p:nvSpPr>
        <p:spPr>
          <a:xfrm>
            <a:off x="4154614" y="2171354"/>
            <a:ext cx="685800" cy="685800"/>
          </a:xfrm>
          <a:prstGeom prst="ellipse">
            <a:avLst/>
          </a:prstGeom>
          <a:gradFill>
            <a:gsLst>
              <a:gs pos="48000">
                <a:schemeClr val="bg1"/>
              </a:gs>
              <a:gs pos="50000">
                <a:schemeClr val="bg1">
                  <a:lumMod val="95000"/>
                </a:schemeClr>
              </a:gs>
            </a:gsLst>
            <a:lin ang="10800000" scaled="0"/>
          </a:gradFill>
          <a:ln w="15875">
            <a:gradFill flip="none" rotWithShape="1">
              <a:gsLst>
                <a:gs pos="0">
                  <a:schemeClr val="bg1"/>
                </a:gs>
                <a:gs pos="100000">
                  <a:schemeClr val="bg1">
                    <a:lumMod val="85000"/>
                  </a:schemeClr>
                </a:gs>
              </a:gsLst>
              <a:lin ang="2700000" scaled="1"/>
              <a:tileRect/>
            </a:gradFill>
          </a:ln>
          <a:effectLst>
            <a:outerShdw blurRad="889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348" name="椭圆 347"/>
          <p:cNvSpPr/>
          <p:nvPr/>
        </p:nvSpPr>
        <p:spPr>
          <a:xfrm>
            <a:off x="5753100" y="1509240"/>
            <a:ext cx="685800" cy="685800"/>
          </a:xfrm>
          <a:prstGeom prst="ellipse">
            <a:avLst/>
          </a:prstGeom>
          <a:gradFill>
            <a:gsLst>
              <a:gs pos="48000">
                <a:schemeClr val="bg1"/>
              </a:gs>
              <a:gs pos="50000">
                <a:schemeClr val="bg1">
                  <a:lumMod val="95000"/>
                </a:schemeClr>
              </a:gs>
            </a:gsLst>
            <a:lin ang="10800000" scaled="0"/>
          </a:gradFill>
          <a:ln w="15875">
            <a:gradFill flip="none" rotWithShape="1">
              <a:gsLst>
                <a:gs pos="0">
                  <a:schemeClr val="bg1"/>
                </a:gs>
                <a:gs pos="100000">
                  <a:schemeClr val="bg1">
                    <a:lumMod val="85000"/>
                  </a:schemeClr>
                </a:gs>
              </a:gsLst>
              <a:lin ang="2700000" scaled="1"/>
              <a:tileRect/>
            </a:gradFill>
          </a:ln>
          <a:effectLst>
            <a:outerShdw blurRad="889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349" name="椭圆 348"/>
          <p:cNvSpPr/>
          <p:nvPr/>
        </p:nvSpPr>
        <p:spPr>
          <a:xfrm>
            <a:off x="7351585" y="2171354"/>
            <a:ext cx="685800" cy="685800"/>
          </a:xfrm>
          <a:prstGeom prst="ellipse">
            <a:avLst/>
          </a:prstGeom>
          <a:gradFill>
            <a:gsLst>
              <a:gs pos="48000">
                <a:schemeClr val="bg1"/>
              </a:gs>
              <a:gs pos="50000">
                <a:schemeClr val="bg1">
                  <a:lumMod val="95000"/>
                </a:schemeClr>
              </a:gs>
            </a:gsLst>
            <a:lin ang="10800000" scaled="0"/>
          </a:gradFill>
          <a:ln w="15875">
            <a:gradFill flip="none" rotWithShape="1">
              <a:gsLst>
                <a:gs pos="0">
                  <a:schemeClr val="bg1"/>
                </a:gs>
                <a:gs pos="100000">
                  <a:schemeClr val="bg1">
                    <a:lumMod val="85000"/>
                  </a:schemeClr>
                </a:gs>
              </a:gsLst>
              <a:lin ang="2700000" scaled="1"/>
              <a:tileRect/>
            </a:gradFill>
          </a:ln>
          <a:effectLst>
            <a:outerShdw blurRad="889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350" name="椭圆 349"/>
          <p:cNvSpPr/>
          <p:nvPr/>
        </p:nvSpPr>
        <p:spPr>
          <a:xfrm>
            <a:off x="8013700" y="3769840"/>
            <a:ext cx="685800" cy="685800"/>
          </a:xfrm>
          <a:prstGeom prst="ellipse">
            <a:avLst/>
          </a:prstGeom>
          <a:gradFill>
            <a:gsLst>
              <a:gs pos="48000">
                <a:schemeClr val="bg1"/>
              </a:gs>
              <a:gs pos="50000">
                <a:schemeClr val="bg1">
                  <a:lumMod val="95000"/>
                </a:schemeClr>
              </a:gs>
            </a:gsLst>
            <a:lin ang="10800000" scaled="0"/>
          </a:gradFill>
          <a:ln w="15875">
            <a:gradFill flip="none" rotWithShape="1">
              <a:gsLst>
                <a:gs pos="0">
                  <a:schemeClr val="bg1"/>
                </a:gs>
                <a:gs pos="100000">
                  <a:schemeClr val="bg1">
                    <a:lumMod val="85000"/>
                  </a:schemeClr>
                </a:gs>
              </a:gsLst>
              <a:lin ang="2700000" scaled="1"/>
              <a:tileRect/>
            </a:gradFill>
          </a:ln>
          <a:effectLst>
            <a:outerShdw blurRad="889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nvGrpSpPr>
          <p:cNvPr id="353" name="组合 352"/>
          <p:cNvGrpSpPr/>
          <p:nvPr/>
        </p:nvGrpSpPr>
        <p:grpSpPr>
          <a:xfrm>
            <a:off x="5506160" y="713884"/>
            <a:ext cx="1519166" cy="800848"/>
            <a:chOff x="4565484" y="3198627"/>
            <a:chExt cx="1519166" cy="800848"/>
          </a:xfrm>
        </p:grpSpPr>
        <p:sp>
          <p:nvSpPr>
            <p:cNvPr id="354" name="文本框 353"/>
            <p:cNvSpPr txBox="1"/>
            <p:nvPr/>
          </p:nvSpPr>
          <p:spPr>
            <a:xfrm>
              <a:off x="4565484" y="3198627"/>
              <a:ext cx="1519166"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dirty="0">
                  <a:ln>
                    <a:noFill/>
                  </a:ln>
                  <a:solidFill>
                    <a:srgbClr val="E87071"/>
                  </a:solidFill>
                  <a:effectLst/>
                  <a:uLnTx/>
                  <a:uFillTx/>
                  <a:latin typeface="时尚中黑简体" panose="01010104010101010101" pitchFamily="2" charset="-122"/>
                  <a:ea typeface="时尚中黑简体" panose="01010104010101010101" pitchFamily="2" charset="-122"/>
                  <a:cs typeface="+mn-cs"/>
                </a:rPr>
                <a:t>在此添加标题</a:t>
              </a:r>
            </a:p>
          </p:txBody>
        </p:sp>
        <p:sp>
          <p:nvSpPr>
            <p:cNvPr id="355" name="文本框 354"/>
            <p:cNvSpPr txBox="1"/>
            <p:nvPr/>
          </p:nvSpPr>
          <p:spPr>
            <a:xfrm>
              <a:off x="4569734" y="3445477"/>
              <a:ext cx="1393002" cy="553998"/>
            </a:xfrm>
            <a:prstGeom prst="rect">
              <a:avLst/>
            </a:prstGeom>
            <a:noFill/>
          </p:spPr>
          <p:txBody>
            <a:bodyPr wrap="square" rtlCol="0">
              <a:spAutoFit/>
            </a:bodyPr>
            <a:lstStyle/>
            <a:p>
              <a:r>
                <a:rPr lang="zh-CN" altLang="en-US" sz="1000" dirty="0">
                  <a:solidFill>
                    <a:schemeClr val="tx1">
                      <a:lumMod val="50000"/>
                      <a:lumOff val="50000"/>
                    </a:schemeClr>
                  </a:solidFill>
                  <a:latin typeface="时尚中黑简体" panose="01010104010101010101" pitchFamily="2" charset="-122"/>
                  <a:ea typeface="时尚中黑简体" panose="01010104010101010101" pitchFamily="2" charset="-122"/>
                </a:rPr>
                <a:t>点击添加标题文字点击添加标题文字点击添加标题点击添加</a:t>
              </a:r>
            </a:p>
          </p:txBody>
        </p:sp>
      </p:grpSp>
      <p:grpSp>
        <p:nvGrpSpPr>
          <p:cNvPr id="356" name="组合 355"/>
          <p:cNvGrpSpPr/>
          <p:nvPr/>
        </p:nvGrpSpPr>
        <p:grpSpPr>
          <a:xfrm>
            <a:off x="8099047" y="1544856"/>
            <a:ext cx="1519166" cy="800848"/>
            <a:chOff x="4565484" y="3198627"/>
            <a:chExt cx="1519166" cy="800848"/>
          </a:xfrm>
        </p:grpSpPr>
        <p:sp>
          <p:nvSpPr>
            <p:cNvPr id="357" name="文本框 356"/>
            <p:cNvSpPr txBox="1"/>
            <p:nvPr/>
          </p:nvSpPr>
          <p:spPr>
            <a:xfrm>
              <a:off x="4565484" y="3198627"/>
              <a:ext cx="1519166"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dirty="0">
                  <a:ln>
                    <a:noFill/>
                  </a:ln>
                  <a:solidFill>
                    <a:srgbClr val="00AF92"/>
                  </a:solidFill>
                  <a:effectLst/>
                  <a:uLnTx/>
                  <a:uFillTx/>
                  <a:latin typeface="时尚中黑简体" panose="01010104010101010101" pitchFamily="2" charset="-122"/>
                  <a:ea typeface="时尚中黑简体" panose="01010104010101010101" pitchFamily="2" charset="-122"/>
                  <a:cs typeface="+mn-cs"/>
                </a:rPr>
                <a:t>在此添加标题</a:t>
              </a:r>
            </a:p>
          </p:txBody>
        </p:sp>
        <p:sp>
          <p:nvSpPr>
            <p:cNvPr id="358" name="文本框 357"/>
            <p:cNvSpPr txBox="1"/>
            <p:nvPr/>
          </p:nvSpPr>
          <p:spPr>
            <a:xfrm>
              <a:off x="4569734" y="3445477"/>
              <a:ext cx="1393002" cy="553998"/>
            </a:xfrm>
            <a:prstGeom prst="rect">
              <a:avLst/>
            </a:prstGeom>
            <a:noFill/>
          </p:spPr>
          <p:txBody>
            <a:bodyPr wrap="square" rtlCol="0">
              <a:spAutoFit/>
            </a:bodyPr>
            <a:lstStyle/>
            <a:p>
              <a:r>
                <a:rPr lang="zh-CN" altLang="en-US" sz="1000" dirty="0">
                  <a:solidFill>
                    <a:schemeClr val="tx1">
                      <a:lumMod val="50000"/>
                      <a:lumOff val="50000"/>
                    </a:schemeClr>
                  </a:solidFill>
                  <a:latin typeface="时尚中黑简体" panose="01010104010101010101" pitchFamily="2" charset="-122"/>
                  <a:ea typeface="时尚中黑简体" panose="01010104010101010101" pitchFamily="2" charset="-122"/>
                </a:rPr>
                <a:t>点击添加标题文字点击添加标题文字点击添加标题点击添加</a:t>
              </a:r>
            </a:p>
          </p:txBody>
        </p:sp>
      </p:grpSp>
      <p:grpSp>
        <p:nvGrpSpPr>
          <p:cNvPr id="362" name="组合 361"/>
          <p:cNvGrpSpPr/>
          <p:nvPr/>
        </p:nvGrpSpPr>
        <p:grpSpPr>
          <a:xfrm>
            <a:off x="8799798" y="3069216"/>
            <a:ext cx="1519166" cy="800848"/>
            <a:chOff x="4565484" y="3198627"/>
            <a:chExt cx="1519166" cy="800848"/>
          </a:xfrm>
        </p:grpSpPr>
        <p:sp>
          <p:nvSpPr>
            <p:cNvPr id="363" name="文本框 362"/>
            <p:cNvSpPr txBox="1"/>
            <p:nvPr/>
          </p:nvSpPr>
          <p:spPr>
            <a:xfrm>
              <a:off x="4565484" y="3198627"/>
              <a:ext cx="1519166"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dirty="0">
                  <a:ln>
                    <a:noFill/>
                  </a:ln>
                  <a:solidFill>
                    <a:srgbClr val="663A77"/>
                  </a:solidFill>
                  <a:effectLst/>
                  <a:uLnTx/>
                  <a:uFillTx/>
                  <a:latin typeface="时尚中黑简体" panose="01010104010101010101" pitchFamily="2" charset="-122"/>
                  <a:ea typeface="时尚中黑简体" panose="01010104010101010101" pitchFamily="2" charset="-122"/>
                  <a:cs typeface="+mn-cs"/>
                </a:rPr>
                <a:t>在此添加标题</a:t>
              </a:r>
            </a:p>
          </p:txBody>
        </p:sp>
        <p:sp>
          <p:nvSpPr>
            <p:cNvPr id="364" name="文本框 363"/>
            <p:cNvSpPr txBox="1"/>
            <p:nvPr/>
          </p:nvSpPr>
          <p:spPr>
            <a:xfrm>
              <a:off x="4569734" y="3445477"/>
              <a:ext cx="1393002" cy="553998"/>
            </a:xfrm>
            <a:prstGeom prst="rect">
              <a:avLst/>
            </a:prstGeom>
            <a:noFill/>
          </p:spPr>
          <p:txBody>
            <a:bodyPr wrap="square" rtlCol="0">
              <a:spAutoFit/>
            </a:bodyPr>
            <a:lstStyle/>
            <a:p>
              <a:r>
                <a:rPr lang="zh-CN" altLang="en-US" sz="1000" dirty="0">
                  <a:solidFill>
                    <a:schemeClr val="tx1">
                      <a:lumMod val="50000"/>
                      <a:lumOff val="50000"/>
                    </a:schemeClr>
                  </a:solidFill>
                  <a:latin typeface="时尚中黑简体" panose="01010104010101010101" pitchFamily="2" charset="-122"/>
                  <a:ea typeface="时尚中黑简体" panose="01010104010101010101" pitchFamily="2" charset="-122"/>
                </a:rPr>
                <a:t>点击添加标题文字点击添加标题文字点击添加标题点击添加</a:t>
              </a:r>
            </a:p>
          </p:txBody>
        </p:sp>
      </p:grpSp>
      <p:grpSp>
        <p:nvGrpSpPr>
          <p:cNvPr id="365" name="组合 364"/>
          <p:cNvGrpSpPr/>
          <p:nvPr/>
        </p:nvGrpSpPr>
        <p:grpSpPr>
          <a:xfrm>
            <a:off x="2765814" y="1544856"/>
            <a:ext cx="1519166" cy="800848"/>
            <a:chOff x="4565484" y="3198627"/>
            <a:chExt cx="1519166" cy="800848"/>
          </a:xfrm>
        </p:grpSpPr>
        <p:sp>
          <p:nvSpPr>
            <p:cNvPr id="366" name="文本框 365"/>
            <p:cNvSpPr txBox="1"/>
            <p:nvPr/>
          </p:nvSpPr>
          <p:spPr>
            <a:xfrm>
              <a:off x="4565484" y="3198627"/>
              <a:ext cx="1519166"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dirty="0">
                  <a:ln>
                    <a:noFill/>
                  </a:ln>
                  <a:solidFill>
                    <a:srgbClr val="C65885"/>
                  </a:solidFill>
                  <a:effectLst/>
                  <a:uLnTx/>
                  <a:uFillTx/>
                  <a:latin typeface="时尚中黑简体" panose="01010104010101010101" pitchFamily="2" charset="-122"/>
                  <a:ea typeface="时尚中黑简体" panose="01010104010101010101" pitchFamily="2" charset="-122"/>
                  <a:cs typeface="+mn-cs"/>
                </a:rPr>
                <a:t>在此添加标题</a:t>
              </a:r>
            </a:p>
          </p:txBody>
        </p:sp>
        <p:sp>
          <p:nvSpPr>
            <p:cNvPr id="367" name="文本框 366"/>
            <p:cNvSpPr txBox="1"/>
            <p:nvPr/>
          </p:nvSpPr>
          <p:spPr>
            <a:xfrm>
              <a:off x="4569734" y="3445477"/>
              <a:ext cx="1393002" cy="553998"/>
            </a:xfrm>
            <a:prstGeom prst="rect">
              <a:avLst/>
            </a:prstGeom>
            <a:noFill/>
          </p:spPr>
          <p:txBody>
            <a:bodyPr wrap="square" rtlCol="0">
              <a:spAutoFit/>
            </a:bodyPr>
            <a:lstStyle/>
            <a:p>
              <a:r>
                <a:rPr lang="zh-CN" altLang="en-US" sz="1000" dirty="0">
                  <a:solidFill>
                    <a:schemeClr val="tx1">
                      <a:lumMod val="50000"/>
                      <a:lumOff val="50000"/>
                    </a:schemeClr>
                  </a:solidFill>
                  <a:latin typeface="时尚中黑简体" panose="01010104010101010101" pitchFamily="2" charset="-122"/>
                  <a:ea typeface="时尚中黑简体" panose="01010104010101010101" pitchFamily="2" charset="-122"/>
                </a:rPr>
                <a:t>点击添加标题文字点击添加标题文字点击添加标题点击添加</a:t>
              </a:r>
            </a:p>
          </p:txBody>
        </p:sp>
      </p:grpSp>
      <p:grpSp>
        <p:nvGrpSpPr>
          <p:cNvPr id="368" name="组合 367"/>
          <p:cNvGrpSpPr/>
          <p:nvPr/>
        </p:nvGrpSpPr>
        <p:grpSpPr>
          <a:xfrm>
            <a:off x="2123543" y="3069216"/>
            <a:ext cx="1519166" cy="800848"/>
            <a:chOff x="4565484" y="3198627"/>
            <a:chExt cx="1519166" cy="800848"/>
          </a:xfrm>
        </p:grpSpPr>
        <p:sp>
          <p:nvSpPr>
            <p:cNvPr id="369" name="文本框 368"/>
            <p:cNvSpPr txBox="1"/>
            <p:nvPr/>
          </p:nvSpPr>
          <p:spPr>
            <a:xfrm>
              <a:off x="4565484" y="3198627"/>
              <a:ext cx="1519166"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dirty="0">
                  <a:ln>
                    <a:noFill/>
                  </a:ln>
                  <a:solidFill>
                    <a:srgbClr val="FFB850"/>
                  </a:solidFill>
                  <a:effectLst/>
                  <a:uLnTx/>
                  <a:uFillTx/>
                  <a:latin typeface="时尚中黑简体" panose="01010104010101010101" pitchFamily="2" charset="-122"/>
                  <a:ea typeface="时尚中黑简体" panose="01010104010101010101" pitchFamily="2" charset="-122"/>
                  <a:cs typeface="+mn-cs"/>
                </a:rPr>
                <a:t>在此添加标题</a:t>
              </a:r>
            </a:p>
          </p:txBody>
        </p:sp>
        <p:sp>
          <p:nvSpPr>
            <p:cNvPr id="370" name="文本框 369"/>
            <p:cNvSpPr txBox="1"/>
            <p:nvPr/>
          </p:nvSpPr>
          <p:spPr>
            <a:xfrm>
              <a:off x="4569734" y="3445477"/>
              <a:ext cx="1393002" cy="553998"/>
            </a:xfrm>
            <a:prstGeom prst="rect">
              <a:avLst/>
            </a:prstGeom>
            <a:noFill/>
          </p:spPr>
          <p:txBody>
            <a:bodyPr wrap="square" rtlCol="0">
              <a:spAutoFit/>
            </a:bodyPr>
            <a:lstStyle/>
            <a:p>
              <a:r>
                <a:rPr lang="zh-CN" altLang="en-US" sz="1000" dirty="0">
                  <a:solidFill>
                    <a:schemeClr val="tx1">
                      <a:lumMod val="50000"/>
                      <a:lumOff val="50000"/>
                    </a:schemeClr>
                  </a:solidFill>
                  <a:latin typeface="时尚中黑简体" panose="01010104010101010101" pitchFamily="2" charset="-122"/>
                  <a:ea typeface="时尚中黑简体" panose="01010104010101010101" pitchFamily="2" charset="-122"/>
                </a:rPr>
                <a:t>点击添加标题文字点击添加标题文字点击添加标题点击添加</a:t>
              </a:r>
            </a:p>
          </p:txBody>
        </p:sp>
      </p:grpSp>
      <p:grpSp>
        <p:nvGrpSpPr>
          <p:cNvPr id="371" name="Group 909"/>
          <p:cNvGrpSpPr>
            <a:grpSpLocks noChangeAspect="1"/>
          </p:cNvGrpSpPr>
          <p:nvPr/>
        </p:nvGrpSpPr>
        <p:grpSpPr bwMode="auto">
          <a:xfrm>
            <a:off x="3631912" y="3961931"/>
            <a:ext cx="353667" cy="301618"/>
            <a:chOff x="6090" y="1175"/>
            <a:chExt cx="265" cy="226"/>
          </a:xfrm>
          <a:solidFill>
            <a:srgbClr val="FFB850"/>
          </a:solidFill>
          <a:effectLst/>
        </p:grpSpPr>
        <p:sp>
          <p:nvSpPr>
            <p:cNvPr id="372" name="Freeform 910"/>
            <p:cNvSpPr/>
            <p:nvPr/>
          </p:nvSpPr>
          <p:spPr bwMode="auto">
            <a:xfrm>
              <a:off x="6129" y="1269"/>
              <a:ext cx="56" cy="96"/>
            </a:xfrm>
            <a:custGeom>
              <a:avLst/>
              <a:gdLst>
                <a:gd name="T0" fmla="*/ 2 w 23"/>
                <a:gd name="T1" fmla="*/ 40 h 40"/>
                <a:gd name="T2" fmla="*/ 21 w 23"/>
                <a:gd name="T3" fmla="*/ 40 h 40"/>
                <a:gd name="T4" fmla="*/ 23 w 23"/>
                <a:gd name="T5" fmla="*/ 38 h 40"/>
                <a:gd name="T6" fmla="*/ 23 w 23"/>
                <a:gd name="T7" fmla="*/ 2 h 40"/>
                <a:gd name="T8" fmla="*/ 21 w 23"/>
                <a:gd name="T9" fmla="*/ 0 h 40"/>
                <a:gd name="T10" fmla="*/ 2 w 23"/>
                <a:gd name="T11" fmla="*/ 0 h 40"/>
                <a:gd name="T12" fmla="*/ 0 w 23"/>
                <a:gd name="T13" fmla="*/ 2 h 40"/>
                <a:gd name="T14" fmla="*/ 0 w 23"/>
                <a:gd name="T15" fmla="*/ 38 h 40"/>
                <a:gd name="T16" fmla="*/ 2 w 23"/>
                <a:gd name="T17"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 h="40">
                  <a:moveTo>
                    <a:pt x="2" y="40"/>
                  </a:moveTo>
                  <a:cubicBezTo>
                    <a:pt x="21" y="40"/>
                    <a:pt x="21" y="40"/>
                    <a:pt x="21" y="40"/>
                  </a:cubicBezTo>
                  <a:cubicBezTo>
                    <a:pt x="22" y="40"/>
                    <a:pt x="23" y="39"/>
                    <a:pt x="23" y="38"/>
                  </a:cubicBezTo>
                  <a:cubicBezTo>
                    <a:pt x="23" y="2"/>
                    <a:pt x="23" y="2"/>
                    <a:pt x="23" y="2"/>
                  </a:cubicBezTo>
                  <a:cubicBezTo>
                    <a:pt x="23" y="1"/>
                    <a:pt x="22" y="0"/>
                    <a:pt x="21" y="0"/>
                  </a:cubicBezTo>
                  <a:cubicBezTo>
                    <a:pt x="2" y="0"/>
                    <a:pt x="2" y="0"/>
                    <a:pt x="2" y="0"/>
                  </a:cubicBezTo>
                  <a:cubicBezTo>
                    <a:pt x="1" y="0"/>
                    <a:pt x="0" y="1"/>
                    <a:pt x="0" y="2"/>
                  </a:cubicBezTo>
                  <a:cubicBezTo>
                    <a:pt x="0" y="38"/>
                    <a:pt x="0" y="38"/>
                    <a:pt x="0" y="38"/>
                  </a:cubicBezTo>
                  <a:cubicBezTo>
                    <a:pt x="0" y="39"/>
                    <a:pt x="1" y="40"/>
                    <a:pt x="2" y="4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373" name="Freeform 911"/>
            <p:cNvSpPr/>
            <p:nvPr/>
          </p:nvSpPr>
          <p:spPr bwMode="auto">
            <a:xfrm>
              <a:off x="6209" y="1235"/>
              <a:ext cx="54" cy="130"/>
            </a:xfrm>
            <a:custGeom>
              <a:avLst/>
              <a:gdLst>
                <a:gd name="T0" fmla="*/ 2 w 22"/>
                <a:gd name="T1" fmla="*/ 54 h 54"/>
                <a:gd name="T2" fmla="*/ 20 w 22"/>
                <a:gd name="T3" fmla="*/ 54 h 54"/>
                <a:gd name="T4" fmla="*/ 22 w 22"/>
                <a:gd name="T5" fmla="*/ 52 h 54"/>
                <a:gd name="T6" fmla="*/ 22 w 22"/>
                <a:gd name="T7" fmla="*/ 2 h 54"/>
                <a:gd name="T8" fmla="*/ 20 w 22"/>
                <a:gd name="T9" fmla="*/ 0 h 54"/>
                <a:gd name="T10" fmla="*/ 2 w 22"/>
                <a:gd name="T11" fmla="*/ 0 h 54"/>
                <a:gd name="T12" fmla="*/ 0 w 22"/>
                <a:gd name="T13" fmla="*/ 2 h 54"/>
                <a:gd name="T14" fmla="*/ 0 w 22"/>
                <a:gd name="T15" fmla="*/ 52 h 54"/>
                <a:gd name="T16" fmla="*/ 2 w 22"/>
                <a:gd name="T17"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 h="54">
                  <a:moveTo>
                    <a:pt x="2" y="54"/>
                  </a:moveTo>
                  <a:cubicBezTo>
                    <a:pt x="20" y="54"/>
                    <a:pt x="20" y="54"/>
                    <a:pt x="20" y="54"/>
                  </a:cubicBezTo>
                  <a:cubicBezTo>
                    <a:pt x="21" y="54"/>
                    <a:pt x="22" y="53"/>
                    <a:pt x="22" y="52"/>
                  </a:cubicBezTo>
                  <a:cubicBezTo>
                    <a:pt x="22" y="2"/>
                    <a:pt x="22" y="2"/>
                    <a:pt x="22" y="2"/>
                  </a:cubicBezTo>
                  <a:cubicBezTo>
                    <a:pt x="22" y="1"/>
                    <a:pt x="21" y="0"/>
                    <a:pt x="20" y="0"/>
                  </a:cubicBezTo>
                  <a:cubicBezTo>
                    <a:pt x="2" y="0"/>
                    <a:pt x="2" y="0"/>
                    <a:pt x="2" y="0"/>
                  </a:cubicBezTo>
                  <a:cubicBezTo>
                    <a:pt x="1" y="0"/>
                    <a:pt x="0" y="1"/>
                    <a:pt x="0" y="2"/>
                  </a:cubicBezTo>
                  <a:cubicBezTo>
                    <a:pt x="0" y="52"/>
                    <a:pt x="0" y="52"/>
                    <a:pt x="0" y="52"/>
                  </a:cubicBezTo>
                  <a:cubicBezTo>
                    <a:pt x="0" y="53"/>
                    <a:pt x="1" y="54"/>
                    <a:pt x="2" y="5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374" name="Freeform 912"/>
            <p:cNvSpPr/>
            <p:nvPr/>
          </p:nvSpPr>
          <p:spPr bwMode="auto">
            <a:xfrm>
              <a:off x="6287" y="1207"/>
              <a:ext cx="56" cy="158"/>
            </a:xfrm>
            <a:custGeom>
              <a:avLst/>
              <a:gdLst>
                <a:gd name="T0" fmla="*/ 2 w 23"/>
                <a:gd name="T1" fmla="*/ 66 h 66"/>
                <a:gd name="T2" fmla="*/ 21 w 23"/>
                <a:gd name="T3" fmla="*/ 66 h 66"/>
                <a:gd name="T4" fmla="*/ 23 w 23"/>
                <a:gd name="T5" fmla="*/ 64 h 66"/>
                <a:gd name="T6" fmla="*/ 23 w 23"/>
                <a:gd name="T7" fmla="*/ 2 h 66"/>
                <a:gd name="T8" fmla="*/ 21 w 23"/>
                <a:gd name="T9" fmla="*/ 0 h 66"/>
                <a:gd name="T10" fmla="*/ 2 w 23"/>
                <a:gd name="T11" fmla="*/ 0 h 66"/>
                <a:gd name="T12" fmla="*/ 0 w 23"/>
                <a:gd name="T13" fmla="*/ 2 h 66"/>
                <a:gd name="T14" fmla="*/ 0 w 23"/>
                <a:gd name="T15" fmla="*/ 64 h 66"/>
                <a:gd name="T16" fmla="*/ 2 w 23"/>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 h="66">
                  <a:moveTo>
                    <a:pt x="2" y="66"/>
                  </a:moveTo>
                  <a:cubicBezTo>
                    <a:pt x="21" y="66"/>
                    <a:pt x="21" y="66"/>
                    <a:pt x="21" y="66"/>
                  </a:cubicBezTo>
                  <a:cubicBezTo>
                    <a:pt x="22" y="66"/>
                    <a:pt x="23" y="65"/>
                    <a:pt x="23" y="64"/>
                  </a:cubicBezTo>
                  <a:cubicBezTo>
                    <a:pt x="23" y="2"/>
                    <a:pt x="23" y="2"/>
                    <a:pt x="23" y="2"/>
                  </a:cubicBezTo>
                  <a:cubicBezTo>
                    <a:pt x="23" y="1"/>
                    <a:pt x="22" y="0"/>
                    <a:pt x="21" y="0"/>
                  </a:cubicBezTo>
                  <a:cubicBezTo>
                    <a:pt x="2" y="0"/>
                    <a:pt x="2" y="0"/>
                    <a:pt x="2" y="0"/>
                  </a:cubicBezTo>
                  <a:cubicBezTo>
                    <a:pt x="1" y="0"/>
                    <a:pt x="0" y="1"/>
                    <a:pt x="0" y="2"/>
                  </a:cubicBezTo>
                  <a:cubicBezTo>
                    <a:pt x="0" y="64"/>
                    <a:pt x="0" y="64"/>
                    <a:pt x="0" y="64"/>
                  </a:cubicBezTo>
                  <a:cubicBezTo>
                    <a:pt x="0" y="65"/>
                    <a:pt x="1" y="66"/>
                    <a:pt x="2" y="6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375" name="Freeform 913"/>
            <p:cNvSpPr/>
            <p:nvPr/>
          </p:nvSpPr>
          <p:spPr bwMode="auto">
            <a:xfrm>
              <a:off x="6090" y="1175"/>
              <a:ext cx="265" cy="226"/>
            </a:xfrm>
            <a:custGeom>
              <a:avLst/>
              <a:gdLst>
                <a:gd name="T0" fmla="*/ 104 w 109"/>
                <a:gd name="T1" fmla="*/ 85 h 94"/>
                <a:gd name="T2" fmla="*/ 9 w 109"/>
                <a:gd name="T3" fmla="*/ 85 h 94"/>
                <a:gd name="T4" fmla="*/ 9 w 109"/>
                <a:gd name="T5" fmla="*/ 85 h 94"/>
                <a:gd name="T6" fmla="*/ 9 w 109"/>
                <a:gd name="T7" fmla="*/ 4 h 94"/>
                <a:gd name="T8" fmla="*/ 4 w 109"/>
                <a:gd name="T9" fmla="*/ 0 h 94"/>
                <a:gd name="T10" fmla="*/ 0 w 109"/>
                <a:gd name="T11" fmla="*/ 4 h 94"/>
                <a:gd name="T12" fmla="*/ 0 w 109"/>
                <a:gd name="T13" fmla="*/ 85 h 94"/>
                <a:gd name="T14" fmla="*/ 9 w 109"/>
                <a:gd name="T15" fmla="*/ 94 h 94"/>
                <a:gd name="T16" fmla="*/ 104 w 109"/>
                <a:gd name="T17" fmla="*/ 94 h 94"/>
                <a:gd name="T18" fmla="*/ 109 w 109"/>
                <a:gd name="T19" fmla="*/ 90 h 94"/>
                <a:gd name="T20" fmla="*/ 104 w 109"/>
                <a:gd name="T21" fmla="*/ 85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9" h="94">
                  <a:moveTo>
                    <a:pt x="104" y="85"/>
                  </a:moveTo>
                  <a:cubicBezTo>
                    <a:pt x="9" y="85"/>
                    <a:pt x="9" y="85"/>
                    <a:pt x="9" y="85"/>
                  </a:cubicBezTo>
                  <a:cubicBezTo>
                    <a:pt x="9" y="85"/>
                    <a:pt x="9" y="85"/>
                    <a:pt x="9" y="85"/>
                  </a:cubicBezTo>
                  <a:cubicBezTo>
                    <a:pt x="9" y="4"/>
                    <a:pt x="9" y="4"/>
                    <a:pt x="9" y="4"/>
                  </a:cubicBezTo>
                  <a:cubicBezTo>
                    <a:pt x="9" y="2"/>
                    <a:pt x="7" y="0"/>
                    <a:pt x="4" y="0"/>
                  </a:cubicBezTo>
                  <a:cubicBezTo>
                    <a:pt x="2" y="0"/>
                    <a:pt x="0" y="2"/>
                    <a:pt x="0" y="4"/>
                  </a:cubicBezTo>
                  <a:cubicBezTo>
                    <a:pt x="0" y="85"/>
                    <a:pt x="0" y="85"/>
                    <a:pt x="0" y="85"/>
                  </a:cubicBezTo>
                  <a:cubicBezTo>
                    <a:pt x="0" y="90"/>
                    <a:pt x="4" y="94"/>
                    <a:pt x="9" y="94"/>
                  </a:cubicBezTo>
                  <a:cubicBezTo>
                    <a:pt x="104" y="94"/>
                    <a:pt x="104" y="94"/>
                    <a:pt x="104" y="94"/>
                  </a:cubicBezTo>
                  <a:cubicBezTo>
                    <a:pt x="107" y="94"/>
                    <a:pt x="109" y="92"/>
                    <a:pt x="109" y="90"/>
                  </a:cubicBezTo>
                  <a:cubicBezTo>
                    <a:pt x="109" y="87"/>
                    <a:pt x="107" y="85"/>
                    <a:pt x="104" y="8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grpSp>
        <p:nvGrpSpPr>
          <p:cNvPr id="376" name="Group 181"/>
          <p:cNvGrpSpPr>
            <a:grpSpLocks noChangeAspect="1"/>
          </p:cNvGrpSpPr>
          <p:nvPr/>
        </p:nvGrpSpPr>
        <p:grpSpPr bwMode="auto">
          <a:xfrm>
            <a:off x="4338765" y="2346210"/>
            <a:ext cx="368298" cy="365609"/>
            <a:chOff x="2160" y="2262"/>
            <a:chExt cx="411" cy="408"/>
          </a:xfrm>
          <a:solidFill>
            <a:srgbClr val="C65885"/>
          </a:solidFill>
          <a:effectLst/>
        </p:grpSpPr>
        <p:sp>
          <p:nvSpPr>
            <p:cNvPr id="377" name="Freeform 189"/>
            <p:cNvSpPr/>
            <p:nvPr/>
          </p:nvSpPr>
          <p:spPr bwMode="auto">
            <a:xfrm>
              <a:off x="2280" y="2262"/>
              <a:ext cx="163" cy="163"/>
            </a:xfrm>
            <a:custGeom>
              <a:avLst/>
              <a:gdLst>
                <a:gd name="T0" fmla="*/ 6 w 68"/>
                <a:gd name="T1" fmla="*/ 44 h 68"/>
                <a:gd name="T2" fmla="*/ 34 w 68"/>
                <a:gd name="T3" fmla="*/ 68 h 68"/>
                <a:gd name="T4" fmla="*/ 62 w 68"/>
                <a:gd name="T5" fmla="*/ 44 h 68"/>
                <a:gd name="T6" fmla="*/ 68 w 68"/>
                <a:gd name="T7" fmla="*/ 33 h 68"/>
                <a:gd name="T8" fmla="*/ 63 w 68"/>
                <a:gd name="T9" fmla="*/ 28 h 68"/>
                <a:gd name="T10" fmla="*/ 34 w 68"/>
                <a:gd name="T11" fmla="*/ 0 h 68"/>
                <a:gd name="T12" fmla="*/ 5 w 68"/>
                <a:gd name="T13" fmla="*/ 28 h 68"/>
                <a:gd name="T14" fmla="*/ 0 w 68"/>
                <a:gd name="T15" fmla="*/ 33 h 68"/>
                <a:gd name="T16" fmla="*/ 6 w 68"/>
                <a:gd name="T17" fmla="*/ 44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68">
                  <a:moveTo>
                    <a:pt x="6" y="44"/>
                  </a:moveTo>
                  <a:cubicBezTo>
                    <a:pt x="9" y="57"/>
                    <a:pt x="16" y="68"/>
                    <a:pt x="34" y="68"/>
                  </a:cubicBezTo>
                  <a:cubicBezTo>
                    <a:pt x="53" y="68"/>
                    <a:pt x="60" y="57"/>
                    <a:pt x="62" y="44"/>
                  </a:cubicBezTo>
                  <a:cubicBezTo>
                    <a:pt x="66" y="42"/>
                    <a:pt x="68" y="37"/>
                    <a:pt x="68" y="33"/>
                  </a:cubicBezTo>
                  <a:cubicBezTo>
                    <a:pt x="67" y="31"/>
                    <a:pt x="66" y="29"/>
                    <a:pt x="63" y="28"/>
                  </a:cubicBezTo>
                  <a:cubicBezTo>
                    <a:pt x="63" y="13"/>
                    <a:pt x="51" y="0"/>
                    <a:pt x="34" y="0"/>
                  </a:cubicBezTo>
                  <a:cubicBezTo>
                    <a:pt x="17" y="0"/>
                    <a:pt x="6" y="13"/>
                    <a:pt x="5" y="28"/>
                  </a:cubicBezTo>
                  <a:cubicBezTo>
                    <a:pt x="2" y="29"/>
                    <a:pt x="0" y="30"/>
                    <a:pt x="0" y="33"/>
                  </a:cubicBezTo>
                  <a:cubicBezTo>
                    <a:pt x="0" y="37"/>
                    <a:pt x="2" y="43"/>
                    <a:pt x="6" y="4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378" name="Freeform 190"/>
            <p:cNvSpPr/>
            <p:nvPr/>
          </p:nvSpPr>
          <p:spPr bwMode="auto">
            <a:xfrm>
              <a:off x="2258" y="2437"/>
              <a:ext cx="214" cy="62"/>
            </a:xfrm>
            <a:custGeom>
              <a:avLst/>
              <a:gdLst>
                <a:gd name="T0" fmla="*/ 42 w 89"/>
                <a:gd name="T1" fmla="*/ 26 h 26"/>
                <a:gd name="T2" fmla="*/ 48 w 89"/>
                <a:gd name="T3" fmla="*/ 26 h 26"/>
                <a:gd name="T4" fmla="*/ 52 w 89"/>
                <a:gd name="T5" fmla="*/ 26 h 26"/>
                <a:gd name="T6" fmla="*/ 89 w 89"/>
                <a:gd name="T7" fmla="*/ 9 h 26"/>
                <a:gd name="T8" fmla="*/ 66 w 89"/>
                <a:gd name="T9" fmla="*/ 0 h 26"/>
                <a:gd name="T10" fmla="*/ 56 w 89"/>
                <a:gd name="T11" fmla="*/ 0 h 26"/>
                <a:gd name="T12" fmla="*/ 48 w 89"/>
                <a:gd name="T13" fmla="*/ 0 h 26"/>
                <a:gd name="T14" fmla="*/ 42 w 89"/>
                <a:gd name="T15" fmla="*/ 0 h 26"/>
                <a:gd name="T16" fmla="*/ 33 w 89"/>
                <a:gd name="T17" fmla="*/ 0 h 26"/>
                <a:gd name="T18" fmla="*/ 24 w 89"/>
                <a:gd name="T19" fmla="*/ 0 h 26"/>
                <a:gd name="T20" fmla="*/ 0 w 89"/>
                <a:gd name="T21" fmla="*/ 9 h 26"/>
                <a:gd name="T22" fmla="*/ 38 w 89"/>
                <a:gd name="T23" fmla="*/ 26 h 26"/>
                <a:gd name="T24" fmla="*/ 42 w 89"/>
                <a:gd name="T25"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9" h="26">
                  <a:moveTo>
                    <a:pt x="42" y="26"/>
                  </a:moveTo>
                  <a:cubicBezTo>
                    <a:pt x="48" y="26"/>
                    <a:pt x="48" y="26"/>
                    <a:pt x="48" y="26"/>
                  </a:cubicBezTo>
                  <a:cubicBezTo>
                    <a:pt x="52" y="26"/>
                    <a:pt x="52" y="26"/>
                    <a:pt x="52" y="26"/>
                  </a:cubicBezTo>
                  <a:cubicBezTo>
                    <a:pt x="89" y="9"/>
                    <a:pt x="89" y="9"/>
                    <a:pt x="89" y="9"/>
                  </a:cubicBezTo>
                  <a:cubicBezTo>
                    <a:pt x="88" y="8"/>
                    <a:pt x="76" y="2"/>
                    <a:pt x="66" y="0"/>
                  </a:cubicBezTo>
                  <a:cubicBezTo>
                    <a:pt x="65" y="0"/>
                    <a:pt x="58" y="0"/>
                    <a:pt x="56" y="0"/>
                  </a:cubicBezTo>
                  <a:cubicBezTo>
                    <a:pt x="48" y="0"/>
                    <a:pt x="48" y="0"/>
                    <a:pt x="48" y="0"/>
                  </a:cubicBezTo>
                  <a:cubicBezTo>
                    <a:pt x="42" y="0"/>
                    <a:pt x="42" y="0"/>
                    <a:pt x="42" y="0"/>
                  </a:cubicBezTo>
                  <a:cubicBezTo>
                    <a:pt x="33" y="0"/>
                    <a:pt x="33" y="0"/>
                    <a:pt x="33" y="0"/>
                  </a:cubicBezTo>
                  <a:cubicBezTo>
                    <a:pt x="32" y="0"/>
                    <a:pt x="25" y="0"/>
                    <a:pt x="24" y="0"/>
                  </a:cubicBezTo>
                  <a:cubicBezTo>
                    <a:pt x="14" y="2"/>
                    <a:pt x="1" y="8"/>
                    <a:pt x="0" y="9"/>
                  </a:cubicBezTo>
                  <a:cubicBezTo>
                    <a:pt x="38" y="26"/>
                    <a:pt x="38" y="26"/>
                    <a:pt x="38" y="26"/>
                  </a:cubicBezTo>
                  <a:lnTo>
                    <a:pt x="42" y="2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379" name="Freeform 191"/>
            <p:cNvSpPr/>
            <p:nvPr/>
          </p:nvSpPr>
          <p:spPr bwMode="auto">
            <a:xfrm>
              <a:off x="2354" y="2513"/>
              <a:ext cx="22" cy="157"/>
            </a:xfrm>
            <a:custGeom>
              <a:avLst/>
              <a:gdLst>
                <a:gd name="T0" fmla="*/ 3 w 22"/>
                <a:gd name="T1" fmla="*/ 157 h 157"/>
                <a:gd name="T2" fmla="*/ 20 w 22"/>
                <a:gd name="T3" fmla="*/ 157 h 157"/>
                <a:gd name="T4" fmla="*/ 22 w 22"/>
                <a:gd name="T5" fmla="*/ 0 h 157"/>
                <a:gd name="T6" fmla="*/ 0 w 22"/>
                <a:gd name="T7" fmla="*/ 0 h 157"/>
                <a:gd name="T8" fmla="*/ 3 w 22"/>
                <a:gd name="T9" fmla="*/ 157 h 157"/>
              </a:gdLst>
              <a:ahLst/>
              <a:cxnLst>
                <a:cxn ang="0">
                  <a:pos x="T0" y="T1"/>
                </a:cxn>
                <a:cxn ang="0">
                  <a:pos x="T2" y="T3"/>
                </a:cxn>
                <a:cxn ang="0">
                  <a:pos x="T4" y="T5"/>
                </a:cxn>
                <a:cxn ang="0">
                  <a:pos x="T6" y="T7"/>
                </a:cxn>
                <a:cxn ang="0">
                  <a:pos x="T8" y="T9"/>
                </a:cxn>
              </a:cxnLst>
              <a:rect l="0" t="0" r="r" b="b"/>
              <a:pathLst>
                <a:path w="22" h="157">
                  <a:moveTo>
                    <a:pt x="3" y="157"/>
                  </a:moveTo>
                  <a:lnTo>
                    <a:pt x="20" y="157"/>
                  </a:lnTo>
                  <a:lnTo>
                    <a:pt x="22" y="0"/>
                  </a:lnTo>
                  <a:lnTo>
                    <a:pt x="0" y="0"/>
                  </a:lnTo>
                  <a:lnTo>
                    <a:pt x="3" y="15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380" name="Freeform 192"/>
            <p:cNvSpPr/>
            <p:nvPr/>
          </p:nvSpPr>
          <p:spPr bwMode="auto">
            <a:xfrm>
              <a:off x="2210" y="2470"/>
              <a:ext cx="139" cy="200"/>
            </a:xfrm>
            <a:custGeom>
              <a:avLst/>
              <a:gdLst>
                <a:gd name="T0" fmla="*/ 0 w 58"/>
                <a:gd name="T1" fmla="*/ 0 h 84"/>
                <a:gd name="T2" fmla="*/ 2 w 58"/>
                <a:gd name="T3" fmla="*/ 20 h 84"/>
                <a:gd name="T4" fmla="*/ 9 w 58"/>
                <a:gd name="T5" fmla="*/ 23 h 84"/>
                <a:gd name="T6" fmla="*/ 18 w 58"/>
                <a:gd name="T7" fmla="*/ 32 h 84"/>
                <a:gd name="T8" fmla="*/ 17 w 58"/>
                <a:gd name="T9" fmla="*/ 44 h 84"/>
                <a:gd name="T10" fmla="*/ 5 w 58"/>
                <a:gd name="T11" fmla="*/ 53 h 84"/>
                <a:gd name="T12" fmla="*/ 6 w 58"/>
                <a:gd name="T13" fmla="*/ 66 h 84"/>
                <a:gd name="T14" fmla="*/ 58 w 58"/>
                <a:gd name="T15" fmla="*/ 84 h 84"/>
                <a:gd name="T16" fmla="*/ 57 w 58"/>
                <a:gd name="T17" fmla="*/ 18 h 84"/>
                <a:gd name="T18" fmla="*/ 0 w 58"/>
                <a:gd name="T19"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 h="84">
                  <a:moveTo>
                    <a:pt x="0" y="0"/>
                  </a:moveTo>
                  <a:cubicBezTo>
                    <a:pt x="2" y="20"/>
                    <a:pt x="2" y="20"/>
                    <a:pt x="2" y="20"/>
                  </a:cubicBezTo>
                  <a:cubicBezTo>
                    <a:pt x="9" y="23"/>
                    <a:pt x="9" y="23"/>
                    <a:pt x="9" y="23"/>
                  </a:cubicBezTo>
                  <a:cubicBezTo>
                    <a:pt x="13" y="25"/>
                    <a:pt x="16" y="28"/>
                    <a:pt x="18" y="32"/>
                  </a:cubicBezTo>
                  <a:cubicBezTo>
                    <a:pt x="19" y="36"/>
                    <a:pt x="19" y="40"/>
                    <a:pt x="17" y="44"/>
                  </a:cubicBezTo>
                  <a:cubicBezTo>
                    <a:pt x="15" y="49"/>
                    <a:pt x="10" y="52"/>
                    <a:pt x="5" y="53"/>
                  </a:cubicBezTo>
                  <a:cubicBezTo>
                    <a:pt x="6" y="66"/>
                    <a:pt x="6" y="66"/>
                    <a:pt x="6" y="66"/>
                  </a:cubicBezTo>
                  <a:cubicBezTo>
                    <a:pt x="58" y="84"/>
                    <a:pt x="58" y="84"/>
                    <a:pt x="58" y="84"/>
                  </a:cubicBezTo>
                  <a:cubicBezTo>
                    <a:pt x="57" y="18"/>
                    <a:pt x="57" y="18"/>
                    <a:pt x="57" y="18"/>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381" name="Freeform 193"/>
            <p:cNvSpPr/>
            <p:nvPr/>
          </p:nvSpPr>
          <p:spPr bwMode="auto">
            <a:xfrm>
              <a:off x="2160" y="2496"/>
              <a:ext cx="86" cy="93"/>
            </a:xfrm>
            <a:custGeom>
              <a:avLst/>
              <a:gdLst>
                <a:gd name="T0" fmla="*/ 33 w 36"/>
                <a:gd name="T1" fmla="*/ 31 h 39"/>
                <a:gd name="T2" fmla="*/ 28 w 36"/>
                <a:gd name="T3" fmla="*/ 17 h 39"/>
                <a:gd name="T4" fmla="*/ 20 w 36"/>
                <a:gd name="T5" fmla="*/ 14 h 39"/>
                <a:gd name="T6" fmla="*/ 19 w 36"/>
                <a:gd name="T7" fmla="*/ 0 h 39"/>
                <a:gd name="T8" fmla="*/ 3 w 36"/>
                <a:gd name="T9" fmla="*/ 18 h 39"/>
                <a:gd name="T10" fmla="*/ 8 w 36"/>
                <a:gd name="T11" fmla="*/ 32 h 39"/>
                <a:gd name="T12" fmla="*/ 19 w 36"/>
                <a:gd name="T13" fmla="*/ 36 h 39"/>
                <a:gd name="T14" fmla="*/ 33 w 36"/>
                <a:gd name="T15" fmla="*/ 31 h 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39">
                  <a:moveTo>
                    <a:pt x="33" y="31"/>
                  </a:moveTo>
                  <a:cubicBezTo>
                    <a:pt x="36" y="26"/>
                    <a:pt x="33" y="19"/>
                    <a:pt x="28" y="17"/>
                  </a:cubicBezTo>
                  <a:cubicBezTo>
                    <a:pt x="20" y="14"/>
                    <a:pt x="20" y="14"/>
                    <a:pt x="20" y="14"/>
                  </a:cubicBezTo>
                  <a:cubicBezTo>
                    <a:pt x="19" y="0"/>
                    <a:pt x="19" y="0"/>
                    <a:pt x="19" y="0"/>
                  </a:cubicBezTo>
                  <a:cubicBezTo>
                    <a:pt x="19" y="0"/>
                    <a:pt x="4" y="16"/>
                    <a:pt x="3" y="18"/>
                  </a:cubicBezTo>
                  <a:cubicBezTo>
                    <a:pt x="0" y="24"/>
                    <a:pt x="3" y="30"/>
                    <a:pt x="8" y="32"/>
                  </a:cubicBezTo>
                  <a:cubicBezTo>
                    <a:pt x="19" y="36"/>
                    <a:pt x="19" y="36"/>
                    <a:pt x="19" y="36"/>
                  </a:cubicBezTo>
                  <a:cubicBezTo>
                    <a:pt x="24" y="39"/>
                    <a:pt x="31" y="36"/>
                    <a:pt x="33" y="3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382" name="Freeform 194"/>
            <p:cNvSpPr/>
            <p:nvPr/>
          </p:nvSpPr>
          <p:spPr bwMode="auto">
            <a:xfrm>
              <a:off x="2381" y="2470"/>
              <a:ext cx="139" cy="200"/>
            </a:xfrm>
            <a:custGeom>
              <a:avLst/>
              <a:gdLst>
                <a:gd name="T0" fmla="*/ 41 w 58"/>
                <a:gd name="T1" fmla="*/ 44 h 84"/>
                <a:gd name="T2" fmla="*/ 41 w 58"/>
                <a:gd name="T3" fmla="*/ 32 h 84"/>
                <a:gd name="T4" fmla="*/ 50 w 58"/>
                <a:gd name="T5" fmla="*/ 23 h 84"/>
                <a:gd name="T6" fmla="*/ 57 w 58"/>
                <a:gd name="T7" fmla="*/ 20 h 84"/>
                <a:gd name="T8" fmla="*/ 58 w 58"/>
                <a:gd name="T9" fmla="*/ 0 h 84"/>
                <a:gd name="T10" fmla="*/ 2 w 58"/>
                <a:gd name="T11" fmla="*/ 18 h 84"/>
                <a:gd name="T12" fmla="*/ 0 w 58"/>
                <a:gd name="T13" fmla="*/ 84 h 84"/>
                <a:gd name="T14" fmla="*/ 53 w 58"/>
                <a:gd name="T15" fmla="*/ 66 h 84"/>
                <a:gd name="T16" fmla="*/ 54 w 58"/>
                <a:gd name="T17" fmla="*/ 53 h 84"/>
                <a:gd name="T18" fmla="*/ 41 w 58"/>
                <a:gd name="T19" fmla="*/ 4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 h="84">
                  <a:moveTo>
                    <a:pt x="41" y="44"/>
                  </a:moveTo>
                  <a:cubicBezTo>
                    <a:pt x="39" y="40"/>
                    <a:pt x="39" y="36"/>
                    <a:pt x="41" y="32"/>
                  </a:cubicBezTo>
                  <a:cubicBezTo>
                    <a:pt x="43" y="28"/>
                    <a:pt x="46" y="25"/>
                    <a:pt x="50" y="23"/>
                  </a:cubicBezTo>
                  <a:cubicBezTo>
                    <a:pt x="57" y="20"/>
                    <a:pt x="57" y="20"/>
                    <a:pt x="57" y="20"/>
                  </a:cubicBezTo>
                  <a:cubicBezTo>
                    <a:pt x="58" y="0"/>
                    <a:pt x="58" y="0"/>
                    <a:pt x="58" y="0"/>
                  </a:cubicBezTo>
                  <a:cubicBezTo>
                    <a:pt x="2" y="18"/>
                    <a:pt x="2" y="18"/>
                    <a:pt x="2" y="18"/>
                  </a:cubicBezTo>
                  <a:cubicBezTo>
                    <a:pt x="0" y="84"/>
                    <a:pt x="0" y="84"/>
                    <a:pt x="0" y="84"/>
                  </a:cubicBezTo>
                  <a:cubicBezTo>
                    <a:pt x="53" y="66"/>
                    <a:pt x="53" y="66"/>
                    <a:pt x="53" y="66"/>
                  </a:cubicBezTo>
                  <a:cubicBezTo>
                    <a:pt x="54" y="53"/>
                    <a:pt x="54" y="53"/>
                    <a:pt x="54" y="53"/>
                  </a:cubicBezTo>
                  <a:cubicBezTo>
                    <a:pt x="48" y="52"/>
                    <a:pt x="43" y="49"/>
                    <a:pt x="41" y="4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383" name="Freeform 195"/>
            <p:cNvSpPr/>
            <p:nvPr/>
          </p:nvSpPr>
          <p:spPr bwMode="auto">
            <a:xfrm>
              <a:off x="2487" y="2496"/>
              <a:ext cx="84" cy="93"/>
            </a:xfrm>
            <a:custGeom>
              <a:avLst/>
              <a:gdLst>
                <a:gd name="T0" fmla="*/ 33 w 35"/>
                <a:gd name="T1" fmla="*/ 18 h 39"/>
                <a:gd name="T2" fmla="*/ 17 w 35"/>
                <a:gd name="T3" fmla="*/ 0 h 39"/>
                <a:gd name="T4" fmla="*/ 16 w 35"/>
                <a:gd name="T5" fmla="*/ 14 h 39"/>
                <a:gd name="T6" fmla="*/ 8 w 35"/>
                <a:gd name="T7" fmla="*/ 17 h 39"/>
                <a:gd name="T8" fmla="*/ 2 w 35"/>
                <a:gd name="T9" fmla="*/ 31 h 39"/>
                <a:gd name="T10" fmla="*/ 17 w 35"/>
                <a:gd name="T11" fmla="*/ 36 h 39"/>
                <a:gd name="T12" fmla="*/ 27 w 35"/>
                <a:gd name="T13" fmla="*/ 32 h 39"/>
                <a:gd name="T14" fmla="*/ 33 w 35"/>
                <a:gd name="T15" fmla="*/ 18 h 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39">
                  <a:moveTo>
                    <a:pt x="33" y="18"/>
                  </a:moveTo>
                  <a:cubicBezTo>
                    <a:pt x="32" y="16"/>
                    <a:pt x="17" y="0"/>
                    <a:pt x="17" y="0"/>
                  </a:cubicBezTo>
                  <a:cubicBezTo>
                    <a:pt x="16" y="14"/>
                    <a:pt x="16" y="14"/>
                    <a:pt x="16" y="14"/>
                  </a:cubicBezTo>
                  <a:cubicBezTo>
                    <a:pt x="8" y="17"/>
                    <a:pt x="8" y="17"/>
                    <a:pt x="8" y="17"/>
                  </a:cubicBezTo>
                  <a:cubicBezTo>
                    <a:pt x="2" y="19"/>
                    <a:pt x="0" y="26"/>
                    <a:pt x="2" y="31"/>
                  </a:cubicBezTo>
                  <a:cubicBezTo>
                    <a:pt x="5" y="36"/>
                    <a:pt x="11" y="39"/>
                    <a:pt x="17" y="36"/>
                  </a:cubicBezTo>
                  <a:cubicBezTo>
                    <a:pt x="27" y="32"/>
                    <a:pt x="27" y="32"/>
                    <a:pt x="27" y="32"/>
                  </a:cubicBezTo>
                  <a:cubicBezTo>
                    <a:pt x="33" y="30"/>
                    <a:pt x="35" y="24"/>
                    <a:pt x="33"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grpSp>
      <p:sp>
        <p:nvSpPr>
          <p:cNvPr id="384" name="Freeform 19"/>
          <p:cNvSpPr/>
          <p:nvPr/>
        </p:nvSpPr>
        <p:spPr bwMode="auto">
          <a:xfrm>
            <a:off x="6016556" y="1661693"/>
            <a:ext cx="209688" cy="410415"/>
          </a:xfrm>
          <a:custGeom>
            <a:avLst/>
            <a:gdLst>
              <a:gd name="T0" fmla="*/ 38 w 96"/>
              <a:gd name="T1" fmla="*/ 191 h 191"/>
              <a:gd name="T2" fmla="*/ 38 w 96"/>
              <a:gd name="T3" fmla="*/ 168 h 191"/>
              <a:gd name="T4" fmla="*/ 0 w 96"/>
              <a:gd name="T5" fmla="*/ 158 h 191"/>
              <a:gd name="T6" fmla="*/ 6 w 96"/>
              <a:gd name="T7" fmla="*/ 136 h 191"/>
              <a:gd name="T8" fmla="*/ 43 w 96"/>
              <a:gd name="T9" fmla="*/ 146 h 191"/>
              <a:gd name="T10" fmla="*/ 67 w 96"/>
              <a:gd name="T11" fmla="*/ 128 h 191"/>
              <a:gd name="T12" fmla="*/ 42 w 96"/>
              <a:gd name="T13" fmla="*/ 104 h 191"/>
              <a:gd name="T14" fmla="*/ 2 w 96"/>
              <a:gd name="T15" fmla="*/ 63 h 191"/>
              <a:gd name="T16" fmla="*/ 39 w 96"/>
              <a:gd name="T17" fmla="*/ 23 h 191"/>
              <a:gd name="T18" fmla="*/ 39 w 96"/>
              <a:gd name="T19" fmla="*/ 0 h 191"/>
              <a:gd name="T20" fmla="*/ 58 w 96"/>
              <a:gd name="T21" fmla="*/ 0 h 191"/>
              <a:gd name="T22" fmla="*/ 58 w 96"/>
              <a:gd name="T23" fmla="*/ 22 h 191"/>
              <a:gd name="T24" fmla="*/ 90 w 96"/>
              <a:gd name="T25" fmla="*/ 30 h 191"/>
              <a:gd name="T26" fmla="*/ 84 w 96"/>
              <a:gd name="T27" fmla="*/ 51 h 191"/>
              <a:gd name="T28" fmla="*/ 52 w 96"/>
              <a:gd name="T29" fmla="*/ 43 h 191"/>
              <a:gd name="T30" fmla="*/ 30 w 96"/>
              <a:gd name="T31" fmla="*/ 59 h 191"/>
              <a:gd name="T32" fmla="*/ 59 w 96"/>
              <a:gd name="T33" fmla="*/ 82 h 191"/>
              <a:gd name="T34" fmla="*/ 96 w 96"/>
              <a:gd name="T35" fmla="*/ 125 h 191"/>
              <a:gd name="T36" fmla="*/ 57 w 96"/>
              <a:gd name="T37" fmla="*/ 167 h 191"/>
              <a:gd name="T38" fmla="*/ 57 w 96"/>
              <a:gd name="T39" fmla="*/ 191 h 191"/>
              <a:gd name="T40" fmla="*/ 38 w 96"/>
              <a:gd name="T41" fmla="*/ 191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6" h="191">
                <a:moveTo>
                  <a:pt x="38" y="191"/>
                </a:moveTo>
                <a:cubicBezTo>
                  <a:pt x="38" y="168"/>
                  <a:pt x="38" y="168"/>
                  <a:pt x="38" y="168"/>
                </a:cubicBezTo>
                <a:cubicBezTo>
                  <a:pt x="23" y="168"/>
                  <a:pt x="9" y="163"/>
                  <a:pt x="0" y="158"/>
                </a:cubicBezTo>
                <a:cubicBezTo>
                  <a:pt x="6" y="136"/>
                  <a:pt x="6" y="136"/>
                  <a:pt x="6" y="136"/>
                </a:cubicBezTo>
                <a:cubicBezTo>
                  <a:pt x="16" y="141"/>
                  <a:pt x="29" y="146"/>
                  <a:pt x="43" y="146"/>
                </a:cubicBezTo>
                <a:cubicBezTo>
                  <a:pt x="57" y="146"/>
                  <a:pt x="67" y="139"/>
                  <a:pt x="67" y="128"/>
                </a:cubicBezTo>
                <a:cubicBezTo>
                  <a:pt x="67" y="117"/>
                  <a:pt x="59" y="111"/>
                  <a:pt x="42" y="104"/>
                </a:cubicBezTo>
                <a:cubicBezTo>
                  <a:pt x="18" y="95"/>
                  <a:pt x="2" y="84"/>
                  <a:pt x="2" y="63"/>
                </a:cubicBezTo>
                <a:cubicBezTo>
                  <a:pt x="2" y="43"/>
                  <a:pt x="16" y="27"/>
                  <a:pt x="39" y="23"/>
                </a:cubicBezTo>
                <a:cubicBezTo>
                  <a:pt x="39" y="0"/>
                  <a:pt x="39" y="0"/>
                  <a:pt x="39" y="0"/>
                </a:cubicBezTo>
                <a:cubicBezTo>
                  <a:pt x="58" y="0"/>
                  <a:pt x="58" y="0"/>
                  <a:pt x="58" y="0"/>
                </a:cubicBezTo>
                <a:cubicBezTo>
                  <a:pt x="58" y="22"/>
                  <a:pt x="58" y="22"/>
                  <a:pt x="58" y="22"/>
                </a:cubicBezTo>
                <a:cubicBezTo>
                  <a:pt x="73" y="22"/>
                  <a:pt x="83" y="26"/>
                  <a:pt x="90" y="30"/>
                </a:cubicBezTo>
                <a:cubicBezTo>
                  <a:pt x="84" y="51"/>
                  <a:pt x="84" y="51"/>
                  <a:pt x="84" y="51"/>
                </a:cubicBezTo>
                <a:cubicBezTo>
                  <a:pt x="79" y="49"/>
                  <a:pt x="68" y="43"/>
                  <a:pt x="52" y="43"/>
                </a:cubicBezTo>
                <a:cubicBezTo>
                  <a:pt x="36" y="43"/>
                  <a:pt x="30" y="52"/>
                  <a:pt x="30" y="59"/>
                </a:cubicBezTo>
                <a:cubicBezTo>
                  <a:pt x="30" y="69"/>
                  <a:pt x="39" y="74"/>
                  <a:pt x="59" y="82"/>
                </a:cubicBezTo>
                <a:cubicBezTo>
                  <a:pt x="85" y="92"/>
                  <a:pt x="96" y="105"/>
                  <a:pt x="96" y="125"/>
                </a:cubicBezTo>
                <a:cubicBezTo>
                  <a:pt x="96" y="145"/>
                  <a:pt x="83" y="162"/>
                  <a:pt x="57" y="167"/>
                </a:cubicBezTo>
                <a:cubicBezTo>
                  <a:pt x="57" y="191"/>
                  <a:pt x="57" y="191"/>
                  <a:pt x="57" y="191"/>
                </a:cubicBezTo>
                <a:lnTo>
                  <a:pt x="38" y="191"/>
                </a:lnTo>
                <a:close/>
              </a:path>
            </a:pathLst>
          </a:custGeom>
          <a:solidFill>
            <a:srgbClr val="E87071"/>
          </a:solidFill>
          <a:ln>
            <a:noFill/>
          </a:ln>
          <a:effec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grpSp>
        <p:nvGrpSpPr>
          <p:cNvPr id="385" name="Group 22"/>
          <p:cNvGrpSpPr>
            <a:grpSpLocks noChangeAspect="1"/>
          </p:cNvGrpSpPr>
          <p:nvPr/>
        </p:nvGrpSpPr>
        <p:grpSpPr bwMode="auto">
          <a:xfrm>
            <a:off x="7554736" y="2363865"/>
            <a:ext cx="330299" cy="330299"/>
            <a:chOff x="3617" y="1935"/>
            <a:chExt cx="446" cy="446"/>
          </a:xfrm>
          <a:solidFill>
            <a:srgbClr val="00AF92"/>
          </a:solidFill>
          <a:effectLst/>
        </p:grpSpPr>
        <p:sp>
          <p:nvSpPr>
            <p:cNvPr id="386" name="Freeform 23"/>
            <p:cNvSpPr>
              <a:spLocks noEditPoints="1"/>
            </p:cNvSpPr>
            <p:nvPr/>
          </p:nvSpPr>
          <p:spPr bwMode="auto">
            <a:xfrm>
              <a:off x="3617" y="1935"/>
              <a:ext cx="446" cy="446"/>
            </a:xfrm>
            <a:custGeom>
              <a:avLst/>
              <a:gdLst>
                <a:gd name="T0" fmla="*/ 93 w 186"/>
                <a:gd name="T1" fmla="*/ 0 h 186"/>
                <a:gd name="T2" fmla="*/ 0 w 186"/>
                <a:gd name="T3" fmla="*/ 93 h 186"/>
                <a:gd name="T4" fmla="*/ 93 w 186"/>
                <a:gd name="T5" fmla="*/ 186 h 186"/>
                <a:gd name="T6" fmla="*/ 186 w 186"/>
                <a:gd name="T7" fmla="*/ 93 h 186"/>
                <a:gd name="T8" fmla="*/ 93 w 186"/>
                <a:gd name="T9" fmla="*/ 0 h 186"/>
                <a:gd name="T10" fmla="*/ 93 w 186"/>
                <a:gd name="T11" fmla="*/ 169 h 186"/>
                <a:gd name="T12" fmla="*/ 18 w 186"/>
                <a:gd name="T13" fmla="*/ 93 h 186"/>
                <a:gd name="T14" fmla="*/ 93 w 186"/>
                <a:gd name="T15" fmla="*/ 18 h 186"/>
                <a:gd name="T16" fmla="*/ 169 w 186"/>
                <a:gd name="T17" fmla="*/ 93 h 186"/>
                <a:gd name="T18" fmla="*/ 93 w 186"/>
                <a:gd name="T19" fmla="*/ 169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6" h="186">
                  <a:moveTo>
                    <a:pt x="93" y="0"/>
                  </a:moveTo>
                  <a:cubicBezTo>
                    <a:pt x="42" y="0"/>
                    <a:pt x="0" y="42"/>
                    <a:pt x="0" y="93"/>
                  </a:cubicBezTo>
                  <a:cubicBezTo>
                    <a:pt x="0" y="145"/>
                    <a:pt x="42" y="186"/>
                    <a:pt x="93" y="186"/>
                  </a:cubicBezTo>
                  <a:cubicBezTo>
                    <a:pt x="144" y="186"/>
                    <a:pt x="186" y="145"/>
                    <a:pt x="186" y="93"/>
                  </a:cubicBezTo>
                  <a:cubicBezTo>
                    <a:pt x="186" y="42"/>
                    <a:pt x="144" y="0"/>
                    <a:pt x="93" y="0"/>
                  </a:cubicBezTo>
                  <a:close/>
                  <a:moveTo>
                    <a:pt x="93" y="169"/>
                  </a:moveTo>
                  <a:cubicBezTo>
                    <a:pt x="52" y="169"/>
                    <a:pt x="18" y="135"/>
                    <a:pt x="18" y="93"/>
                  </a:cubicBezTo>
                  <a:cubicBezTo>
                    <a:pt x="18" y="52"/>
                    <a:pt x="52" y="18"/>
                    <a:pt x="93" y="18"/>
                  </a:cubicBezTo>
                  <a:cubicBezTo>
                    <a:pt x="135" y="18"/>
                    <a:pt x="169" y="52"/>
                    <a:pt x="169" y="93"/>
                  </a:cubicBezTo>
                  <a:cubicBezTo>
                    <a:pt x="169" y="135"/>
                    <a:pt x="135" y="169"/>
                    <a:pt x="93" y="16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387" name="Freeform 24"/>
            <p:cNvSpPr/>
            <p:nvPr/>
          </p:nvSpPr>
          <p:spPr bwMode="auto">
            <a:xfrm>
              <a:off x="3823" y="1990"/>
              <a:ext cx="175" cy="184"/>
            </a:xfrm>
            <a:custGeom>
              <a:avLst/>
              <a:gdLst>
                <a:gd name="T0" fmla="*/ 34 w 175"/>
                <a:gd name="T1" fmla="*/ 151 h 184"/>
                <a:gd name="T2" fmla="*/ 34 w 175"/>
                <a:gd name="T3" fmla="*/ 0 h 184"/>
                <a:gd name="T4" fmla="*/ 0 w 175"/>
                <a:gd name="T5" fmla="*/ 0 h 184"/>
                <a:gd name="T6" fmla="*/ 0 w 175"/>
                <a:gd name="T7" fmla="*/ 184 h 184"/>
                <a:gd name="T8" fmla="*/ 22 w 175"/>
                <a:gd name="T9" fmla="*/ 184 h 184"/>
                <a:gd name="T10" fmla="*/ 34 w 175"/>
                <a:gd name="T11" fmla="*/ 184 h 184"/>
                <a:gd name="T12" fmla="*/ 175 w 175"/>
                <a:gd name="T13" fmla="*/ 184 h 184"/>
                <a:gd name="T14" fmla="*/ 175 w 175"/>
                <a:gd name="T15" fmla="*/ 151 h 184"/>
                <a:gd name="T16" fmla="*/ 34 w 175"/>
                <a:gd name="T17" fmla="*/ 151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5" h="184">
                  <a:moveTo>
                    <a:pt x="34" y="151"/>
                  </a:moveTo>
                  <a:lnTo>
                    <a:pt x="34" y="0"/>
                  </a:lnTo>
                  <a:lnTo>
                    <a:pt x="0" y="0"/>
                  </a:lnTo>
                  <a:lnTo>
                    <a:pt x="0" y="184"/>
                  </a:lnTo>
                  <a:lnTo>
                    <a:pt x="22" y="184"/>
                  </a:lnTo>
                  <a:lnTo>
                    <a:pt x="34" y="184"/>
                  </a:lnTo>
                  <a:lnTo>
                    <a:pt x="175" y="184"/>
                  </a:lnTo>
                  <a:lnTo>
                    <a:pt x="175" y="151"/>
                  </a:lnTo>
                  <a:lnTo>
                    <a:pt x="34" y="15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grpSp>
      <p:sp>
        <p:nvSpPr>
          <p:cNvPr id="388" name="Freeform 28"/>
          <p:cNvSpPr>
            <a:spLocks noEditPoints="1"/>
          </p:cNvSpPr>
          <p:nvPr/>
        </p:nvSpPr>
        <p:spPr bwMode="auto">
          <a:xfrm>
            <a:off x="8186893" y="3969460"/>
            <a:ext cx="390213" cy="316080"/>
          </a:xfrm>
          <a:custGeom>
            <a:avLst/>
            <a:gdLst>
              <a:gd name="T0" fmla="*/ 114 w 200"/>
              <a:gd name="T1" fmla="*/ 17 h 161"/>
              <a:gd name="T2" fmla="*/ 18 w 200"/>
              <a:gd name="T3" fmla="*/ 50 h 161"/>
              <a:gd name="T4" fmla="*/ 51 w 200"/>
              <a:gd name="T5" fmla="*/ 146 h 161"/>
              <a:gd name="T6" fmla="*/ 138 w 200"/>
              <a:gd name="T7" fmla="*/ 127 h 161"/>
              <a:gd name="T8" fmla="*/ 186 w 200"/>
              <a:gd name="T9" fmla="*/ 150 h 161"/>
              <a:gd name="T10" fmla="*/ 200 w 200"/>
              <a:gd name="T11" fmla="*/ 122 h 161"/>
              <a:gd name="T12" fmla="*/ 152 w 200"/>
              <a:gd name="T13" fmla="*/ 98 h 161"/>
              <a:gd name="T14" fmla="*/ 114 w 200"/>
              <a:gd name="T15" fmla="*/ 17 h 161"/>
              <a:gd name="T16" fmla="*/ 127 w 200"/>
              <a:gd name="T17" fmla="*/ 103 h 161"/>
              <a:gd name="T18" fmla="*/ 61 w 200"/>
              <a:gd name="T19" fmla="*/ 126 h 161"/>
              <a:gd name="T20" fmla="*/ 38 w 200"/>
              <a:gd name="T21" fmla="*/ 60 h 161"/>
              <a:gd name="T22" fmla="*/ 104 w 200"/>
              <a:gd name="T23" fmla="*/ 37 h 161"/>
              <a:gd name="T24" fmla="*/ 127 w 200"/>
              <a:gd name="T25" fmla="*/ 103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0" h="161">
                <a:moveTo>
                  <a:pt x="114" y="17"/>
                </a:moveTo>
                <a:cubicBezTo>
                  <a:pt x="78" y="0"/>
                  <a:pt x="35" y="15"/>
                  <a:pt x="18" y="50"/>
                </a:cubicBezTo>
                <a:cubicBezTo>
                  <a:pt x="0" y="86"/>
                  <a:pt x="15" y="129"/>
                  <a:pt x="51" y="146"/>
                </a:cubicBezTo>
                <a:cubicBezTo>
                  <a:pt x="81" y="161"/>
                  <a:pt x="118" y="152"/>
                  <a:pt x="138" y="127"/>
                </a:cubicBezTo>
                <a:cubicBezTo>
                  <a:pt x="186" y="150"/>
                  <a:pt x="186" y="150"/>
                  <a:pt x="186" y="150"/>
                </a:cubicBezTo>
                <a:cubicBezTo>
                  <a:pt x="200" y="122"/>
                  <a:pt x="200" y="122"/>
                  <a:pt x="200" y="122"/>
                </a:cubicBezTo>
                <a:cubicBezTo>
                  <a:pt x="152" y="98"/>
                  <a:pt x="152" y="98"/>
                  <a:pt x="152" y="98"/>
                </a:cubicBezTo>
                <a:cubicBezTo>
                  <a:pt x="160" y="66"/>
                  <a:pt x="145" y="32"/>
                  <a:pt x="114" y="17"/>
                </a:cubicBezTo>
                <a:close/>
                <a:moveTo>
                  <a:pt x="127" y="103"/>
                </a:moveTo>
                <a:cubicBezTo>
                  <a:pt x="115" y="128"/>
                  <a:pt x="85" y="138"/>
                  <a:pt x="61" y="126"/>
                </a:cubicBezTo>
                <a:cubicBezTo>
                  <a:pt x="36" y="114"/>
                  <a:pt x="26" y="84"/>
                  <a:pt x="38" y="60"/>
                </a:cubicBezTo>
                <a:cubicBezTo>
                  <a:pt x="50" y="35"/>
                  <a:pt x="80" y="25"/>
                  <a:pt x="104" y="37"/>
                </a:cubicBezTo>
                <a:cubicBezTo>
                  <a:pt x="129" y="49"/>
                  <a:pt x="139" y="79"/>
                  <a:pt x="127" y="103"/>
                </a:cubicBezTo>
                <a:close/>
              </a:path>
            </a:pathLst>
          </a:custGeom>
          <a:solidFill>
            <a:srgbClr val="663A77"/>
          </a:solidFill>
          <a:ln>
            <a:noFill/>
          </a:ln>
          <a:effec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391" name="文本框 390"/>
          <p:cNvSpPr txBox="1"/>
          <p:nvPr/>
        </p:nvSpPr>
        <p:spPr>
          <a:xfrm>
            <a:off x="5541358" y="5180369"/>
            <a:ext cx="1105518" cy="52096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1200" cap="none" spc="0" normalizeH="0" baseline="0" noProof="0" dirty="0">
                <a:ln>
                  <a:noFill/>
                </a:ln>
                <a:gradFill>
                  <a:gsLst>
                    <a:gs pos="50000">
                      <a:prstClr val="black">
                        <a:lumMod val="65000"/>
                        <a:lumOff val="35000"/>
                      </a:prstClr>
                    </a:gs>
                    <a:gs pos="50000">
                      <a:prstClr val="white">
                        <a:lumMod val="65000"/>
                      </a:prstClr>
                    </a:gs>
                  </a:gsLst>
                  <a:lin ang="0" scaled="0"/>
                </a:gradFill>
                <a:effectLst/>
                <a:uLnTx/>
                <a:uFillTx/>
                <a:latin typeface="LiHei Pro" panose="020B0500000000000000" pitchFamily="34" charset="-122"/>
                <a:ea typeface="LiHei Pro" panose="020B0500000000000000" pitchFamily="34" charset="-122"/>
                <a:cs typeface="+mn-cs"/>
              </a:rPr>
              <a:t>YOUR TITLE HERE</a:t>
            </a:r>
            <a:endParaRPr kumimoji="0" lang="zh-CN" altLang="en-US" sz="1400" b="0" i="0" u="none" strike="noStrike" kern="1200" cap="none" spc="0" normalizeH="0" baseline="0" noProof="0" dirty="0">
              <a:ln>
                <a:noFill/>
              </a:ln>
              <a:gradFill>
                <a:gsLst>
                  <a:gs pos="50000">
                    <a:prstClr val="black">
                      <a:lumMod val="65000"/>
                      <a:lumOff val="35000"/>
                    </a:prstClr>
                  </a:gs>
                  <a:gs pos="50000">
                    <a:prstClr val="white">
                      <a:lumMod val="65000"/>
                    </a:prstClr>
                  </a:gs>
                </a:gsLst>
                <a:lin ang="0" scaled="0"/>
              </a:gradFill>
              <a:effectLst/>
              <a:uLnTx/>
              <a:uFillTx/>
              <a:latin typeface="LiHei Pro" panose="020B0500000000000000" pitchFamily="34" charset="-122"/>
              <a:ea typeface="LiHei Pro" panose="020B0500000000000000" pitchFamily="34" charset="-122"/>
              <a:cs typeface="+mn-cs"/>
            </a:endParaRPr>
          </a:p>
        </p:txBody>
      </p:sp>
      <p:grpSp>
        <p:nvGrpSpPr>
          <p:cNvPr id="392" name="Group 195"/>
          <p:cNvGrpSpPr>
            <a:grpSpLocks noChangeAspect="1"/>
          </p:cNvGrpSpPr>
          <p:nvPr/>
        </p:nvGrpSpPr>
        <p:grpSpPr bwMode="auto">
          <a:xfrm>
            <a:off x="5906073" y="4725315"/>
            <a:ext cx="372548" cy="468565"/>
            <a:chOff x="2980" y="105"/>
            <a:chExt cx="1649" cy="2074"/>
          </a:xfrm>
          <a:gradFill>
            <a:gsLst>
              <a:gs pos="50000">
                <a:srgbClr val="01AFC0"/>
              </a:gs>
              <a:gs pos="50000">
                <a:srgbClr val="01C2D6"/>
              </a:gs>
            </a:gsLst>
            <a:lin ang="0" scaled="0"/>
          </a:gradFill>
          <a:effectLst/>
          <a:scene3d>
            <a:camera prst="orthographicFront"/>
            <a:lightRig rig="threePt" dir="t">
              <a:rot lat="0" lon="0" rev="9000000"/>
            </a:lightRig>
          </a:scene3d>
        </p:grpSpPr>
        <p:sp>
          <p:nvSpPr>
            <p:cNvPr id="393" name="Freeform 196"/>
            <p:cNvSpPr/>
            <p:nvPr/>
          </p:nvSpPr>
          <p:spPr bwMode="auto">
            <a:xfrm>
              <a:off x="3549" y="105"/>
              <a:ext cx="470" cy="469"/>
            </a:xfrm>
            <a:custGeom>
              <a:avLst/>
              <a:gdLst>
                <a:gd name="T0" fmla="*/ 79 w 198"/>
                <a:gd name="T1" fmla="*/ 187 h 198"/>
                <a:gd name="T2" fmla="*/ 187 w 198"/>
                <a:gd name="T3" fmla="*/ 120 h 198"/>
                <a:gd name="T4" fmla="*/ 120 w 198"/>
                <a:gd name="T5" fmla="*/ 12 h 198"/>
                <a:gd name="T6" fmla="*/ 12 w 198"/>
                <a:gd name="T7" fmla="*/ 79 h 198"/>
                <a:gd name="T8" fmla="*/ 79 w 198"/>
                <a:gd name="T9" fmla="*/ 187 h 198"/>
              </a:gdLst>
              <a:ahLst/>
              <a:cxnLst>
                <a:cxn ang="0">
                  <a:pos x="T0" y="T1"/>
                </a:cxn>
                <a:cxn ang="0">
                  <a:pos x="T2" y="T3"/>
                </a:cxn>
                <a:cxn ang="0">
                  <a:pos x="T4" y="T5"/>
                </a:cxn>
                <a:cxn ang="0">
                  <a:pos x="T6" y="T7"/>
                </a:cxn>
                <a:cxn ang="0">
                  <a:pos x="T8" y="T9"/>
                </a:cxn>
              </a:cxnLst>
              <a:rect l="0" t="0" r="r" b="b"/>
              <a:pathLst>
                <a:path w="198" h="198">
                  <a:moveTo>
                    <a:pt x="79" y="187"/>
                  </a:moveTo>
                  <a:cubicBezTo>
                    <a:pt x="127" y="198"/>
                    <a:pt x="176" y="168"/>
                    <a:pt x="187" y="120"/>
                  </a:cubicBezTo>
                  <a:cubicBezTo>
                    <a:pt x="198" y="71"/>
                    <a:pt x="168" y="23"/>
                    <a:pt x="120" y="12"/>
                  </a:cubicBezTo>
                  <a:cubicBezTo>
                    <a:pt x="71" y="0"/>
                    <a:pt x="23" y="30"/>
                    <a:pt x="12" y="79"/>
                  </a:cubicBezTo>
                  <a:cubicBezTo>
                    <a:pt x="0" y="127"/>
                    <a:pt x="30" y="176"/>
                    <a:pt x="79" y="187"/>
                  </a:cubicBezTo>
                  <a:close/>
                </a:path>
              </a:pathLst>
            </a:custGeom>
            <a:grpFill/>
            <a:ln>
              <a:noFill/>
            </a:ln>
            <a:sp3d>
              <a:extrusionClr>
                <a:schemeClr val="bg1">
                  <a:lumMod val="85000"/>
                </a:schemeClr>
              </a:extrusionClr>
            </a:sp3d>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394" name="Freeform 197"/>
            <p:cNvSpPr>
              <a:spLocks noEditPoints="1"/>
            </p:cNvSpPr>
            <p:nvPr/>
          </p:nvSpPr>
          <p:spPr bwMode="auto">
            <a:xfrm>
              <a:off x="2980" y="558"/>
              <a:ext cx="1649" cy="1621"/>
            </a:xfrm>
            <a:custGeom>
              <a:avLst/>
              <a:gdLst>
                <a:gd name="T0" fmla="*/ 244 w 695"/>
                <a:gd name="T1" fmla="*/ 499 h 684"/>
                <a:gd name="T2" fmla="*/ 299 w 695"/>
                <a:gd name="T3" fmla="*/ 454 h 684"/>
                <a:gd name="T4" fmla="*/ 298 w 695"/>
                <a:gd name="T5" fmla="*/ 617 h 684"/>
                <a:gd name="T6" fmla="*/ 345 w 695"/>
                <a:gd name="T7" fmla="*/ 684 h 684"/>
                <a:gd name="T8" fmla="*/ 415 w 695"/>
                <a:gd name="T9" fmla="*/ 529 h 684"/>
                <a:gd name="T10" fmla="*/ 306 w 695"/>
                <a:gd name="T11" fmla="*/ 306 h 684"/>
                <a:gd name="T12" fmla="*/ 316 w 695"/>
                <a:gd name="T13" fmla="*/ 155 h 684"/>
                <a:gd name="T14" fmla="*/ 430 w 695"/>
                <a:gd name="T15" fmla="*/ 214 h 684"/>
                <a:gd name="T16" fmla="*/ 481 w 695"/>
                <a:gd name="T17" fmla="*/ 205 h 684"/>
                <a:gd name="T18" fmla="*/ 505 w 695"/>
                <a:gd name="T19" fmla="*/ 226 h 684"/>
                <a:gd name="T20" fmla="*/ 495 w 695"/>
                <a:gd name="T21" fmla="*/ 283 h 684"/>
                <a:gd name="T22" fmla="*/ 614 w 695"/>
                <a:gd name="T23" fmla="*/ 323 h 684"/>
                <a:gd name="T24" fmla="*/ 683 w 695"/>
                <a:gd name="T25" fmla="*/ 144 h 684"/>
                <a:gd name="T26" fmla="*/ 565 w 695"/>
                <a:gd name="T27" fmla="*/ 104 h 684"/>
                <a:gd name="T28" fmla="*/ 543 w 695"/>
                <a:gd name="T29" fmla="*/ 137 h 684"/>
                <a:gd name="T30" fmla="*/ 470 w 695"/>
                <a:gd name="T31" fmla="*/ 140 h 684"/>
                <a:gd name="T32" fmla="*/ 392 w 695"/>
                <a:gd name="T33" fmla="*/ 138 h 684"/>
                <a:gd name="T34" fmla="*/ 335 w 695"/>
                <a:gd name="T35" fmla="*/ 66 h 684"/>
                <a:gd name="T36" fmla="*/ 332 w 695"/>
                <a:gd name="T37" fmla="*/ 58 h 684"/>
                <a:gd name="T38" fmla="*/ 331 w 695"/>
                <a:gd name="T39" fmla="*/ 57 h 684"/>
                <a:gd name="T40" fmla="*/ 331 w 695"/>
                <a:gd name="T41" fmla="*/ 57 h 684"/>
                <a:gd name="T42" fmla="*/ 290 w 695"/>
                <a:gd name="T43" fmla="*/ 2 h 684"/>
                <a:gd name="T44" fmla="*/ 246 w 695"/>
                <a:gd name="T45" fmla="*/ 0 h 684"/>
                <a:gd name="T46" fmla="*/ 81 w 695"/>
                <a:gd name="T47" fmla="*/ 97 h 684"/>
                <a:gd name="T48" fmla="*/ 65 w 695"/>
                <a:gd name="T49" fmla="*/ 262 h 684"/>
                <a:gd name="T50" fmla="*/ 101 w 695"/>
                <a:gd name="T51" fmla="*/ 290 h 684"/>
                <a:gd name="T52" fmla="*/ 125 w 695"/>
                <a:gd name="T53" fmla="*/ 201 h 684"/>
                <a:gd name="T54" fmla="*/ 184 w 695"/>
                <a:gd name="T55" fmla="*/ 78 h 684"/>
                <a:gd name="T56" fmla="*/ 176 w 695"/>
                <a:gd name="T57" fmla="*/ 328 h 684"/>
                <a:gd name="T58" fmla="*/ 153 w 695"/>
                <a:gd name="T59" fmla="*/ 457 h 684"/>
                <a:gd name="T60" fmla="*/ 12 w 695"/>
                <a:gd name="T61" fmla="*/ 640 h 684"/>
                <a:gd name="T62" fmla="*/ 538 w 695"/>
                <a:gd name="T63" fmla="*/ 148 h 684"/>
                <a:gd name="T64" fmla="*/ 511 w 695"/>
                <a:gd name="T65" fmla="*/ 215 h 684"/>
                <a:gd name="T66" fmla="*/ 492 w 695"/>
                <a:gd name="T67" fmla="*/ 200 h 684"/>
                <a:gd name="T68" fmla="*/ 513 w 695"/>
                <a:gd name="T69" fmla="*/ 153 h 684"/>
                <a:gd name="T70" fmla="*/ 538 w 695"/>
                <a:gd name="T71" fmla="*/ 148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95" h="684">
                  <a:moveTo>
                    <a:pt x="78" y="663"/>
                  </a:moveTo>
                  <a:cubicBezTo>
                    <a:pt x="165" y="622"/>
                    <a:pt x="217" y="559"/>
                    <a:pt x="244" y="499"/>
                  </a:cubicBezTo>
                  <a:cubicBezTo>
                    <a:pt x="258" y="468"/>
                    <a:pt x="266" y="438"/>
                    <a:pt x="271" y="411"/>
                  </a:cubicBezTo>
                  <a:cubicBezTo>
                    <a:pt x="282" y="423"/>
                    <a:pt x="292" y="438"/>
                    <a:pt x="299" y="454"/>
                  </a:cubicBezTo>
                  <a:cubicBezTo>
                    <a:pt x="309" y="475"/>
                    <a:pt x="315" y="500"/>
                    <a:pt x="315" y="529"/>
                  </a:cubicBezTo>
                  <a:cubicBezTo>
                    <a:pt x="315" y="554"/>
                    <a:pt x="311" y="583"/>
                    <a:pt x="298" y="617"/>
                  </a:cubicBezTo>
                  <a:cubicBezTo>
                    <a:pt x="289" y="643"/>
                    <a:pt x="303" y="672"/>
                    <a:pt x="329" y="681"/>
                  </a:cubicBezTo>
                  <a:cubicBezTo>
                    <a:pt x="334" y="683"/>
                    <a:pt x="340" y="684"/>
                    <a:pt x="345" y="684"/>
                  </a:cubicBezTo>
                  <a:cubicBezTo>
                    <a:pt x="366" y="684"/>
                    <a:pt x="385" y="671"/>
                    <a:pt x="393" y="651"/>
                  </a:cubicBezTo>
                  <a:cubicBezTo>
                    <a:pt x="408" y="607"/>
                    <a:pt x="415" y="567"/>
                    <a:pt x="415" y="529"/>
                  </a:cubicBezTo>
                  <a:cubicBezTo>
                    <a:pt x="415" y="483"/>
                    <a:pt x="405" y="443"/>
                    <a:pt x="388" y="409"/>
                  </a:cubicBezTo>
                  <a:cubicBezTo>
                    <a:pt x="366" y="362"/>
                    <a:pt x="334" y="329"/>
                    <a:pt x="306" y="306"/>
                  </a:cubicBezTo>
                  <a:cubicBezTo>
                    <a:pt x="306" y="305"/>
                    <a:pt x="306" y="304"/>
                    <a:pt x="306" y="303"/>
                  </a:cubicBezTo>
                  <a:cubicBezTo>
                    <a:pt x="300" y="255"/>
                    <a:pt x="307" y="202"/>
                    <a:pt x="316" y="155"/>
                  </a:cubicBezTo>
                  <a:cubicBezTo>
                    <a:pt x="327" y="168"/>
                    <a:pt x="340" y="181"/>
                    <a:pt x="356" y="191"/>
                  </a:cubicBezTo>
                  <a:cubicBezTo>
                    <a:pt x="376" y="205"/>
                    <a:pt x="402" y="214"/>
                    <a:pt x="430" y="214"/>
                  </a:cubicBezTo>
                  <a:cubicBezTo>
                    <a:pt x="430" y="214"/>
                    <a:pt x="430" y="214"/>
                    <a:pt x="430" y="214"/>
                  </a:cubicBezTo>
                  <a:cubicBezTo>
                    <a:pt x="447" y="214"/>
                    <a:pt x="463" y="211"/>
                    <a:pt x="481" y="205"/>
                  </a:cubicBezTo>
                  <a:cubicBezTo>
                    <a:pt x="485" y="213"/>
                    <a:pt x="492" y="219"/>
                    <a:pt x="501" y="224"/>
                  </a:cubicBezTo>
                  <a:cubicBezTo>
                    <a:pt x="503" y="224"/>
                    <a:pt x="504" y="225"/>
                    <a:pt x="505" y="226"/>
                  </a:cubicBezTo>
                  <a:cubicBezTo>
                    <a:pt x="488" y="262"/>
                    <a:pt x="488" y="262"/>
                    <a:pt x="488" y="262"/>
                  </a:cubicBezTo>
                  <a:cubicBezTo>
                    <a:pt x="484" y="270"/>
                    <a:pt x="487" y="279"/>
                    <a:pt x="495" y="283"/>
                  </a:cubicBezTo>
                  <a:cubicBezTo>
                    <a:pt x="592" y="330"/>
                    <a:pt x="592" y="330"/>
                    <a:pt x="592" y="330"/>
                  </a:cubicBezTo>
                  <a:cubicBezTo>
                    <a:pt x="600" y="334"/>
                    <a:pt x="610" y="331"/>
                    <a:pt x="614" y="323"/>
                  </a:cubicBezTo>
                  <a:cubicBezTo>
                    <a:pt x="691" y="165"/>
                    <a:pt x="691" y="165"/>
                    <a:pt x="691" y="165"/>
                  </a:cubicBezTo>
                  <a:cubicBezTo>
                    <a:pt x="695" y="157"/>
                    <a:pt x="691" y="147"/>
                    <a:pt x="683" y="144"/>
                  </a:cubicBezTo>
                  <a:cubicBezTo>
                    <a:pt x="586" y="96"/>
                    <a:pt x="586" y="96"/>
                    <a:pt x="586" y="96"/>
                  </a:cubicBezTo>
                  <a:cubicBezTo>
                    <a:pt x="578" y="92"/>
                    <a:pt x="569" y="96"/>
                    <a:pt x="565" y="104"/>
                  </a:cubicBezTo>
                  <a:cubicBezTo>
                    <a:pt x="547" y="140"/>
                    <a:pt x="547" y="140"/>
                    <a:pt x="547" y="140"/>
                  </a:cubicBezTo>
                  <a:cubicBezTo>
                    <a:pt x="546" y="139"/>
                    <a:pt x="545" y="138"/>
                    <a:pt x="543" y="137"/>
                  </a:cubicBezTo>
                  <a:cubicBezTo>
                    <a:pt x="528" y="130"/>
                    <a:pt x="512" y="131"/>
                    <a:pt x="498" y="139"/>
                  </a:cubicBezTo>
                  <a:cubicBezTo>
                    <a:pt x="490" y="135"/>
                    <a:pt x="479" y="135"/>
                    <a:pt x="470" y="140"/>
                  </a:cubicBezTo>
                  <a:cubicBezTo>
                    <a:pt x="454" y="148"/>
                    <a:pt x="441" y="150"/>
                    <a:pt x="430" y="150"/>
                  </a:cubicBezTo>
                  <a:cubicBezTo>
                    <a:pt x="416" y="150"/>
                    <a:pt x="404" y="146"/>
                    <a:pt x="392" y="138"/>
                  </a:cubicBezTo>
                  <a:cubicBezTo>
                    <a:pt x="374" y="126"/>
                    <a:pt x="358" y="106"/>
                    <a:pt x="347" y="88"/>
                  </a:cubicBezTo>
                  <a:cubicBezTo>
                    <a:pt x="342" y="79"/>
                    <a:pt x="338" y="71"/>
                    <a:pt x="335" y="66"/>
                  </a:cubicBezTo>
                  <a:cubicBezTo>
                    <a:pt x="334" y="63"/>
                    <a:pt x="333" y="61"/>
                    <a:pt x="332" y="59"/>
                  </a:cubicBezTo>
                  <a:cubicBezTo>
                    <a:pt x="332" y="58"/>
                    <a:pt x="332" y="58"/>
                    <a:pt x="332" y="58"/>
                  </a:cubicBezTo>
                  <a:cubicBezTo>
                    <a:pt x="331" y="57"/>
                    <a:pt x="331" y="57"/>
                    <a:pt x="331" y="57"/>
                  </a:cubicBezTo>
                  <a:cubicBezTo>
                    <a:pt x="331" y="57"/>
                    <a:pt x="331" y="57"/>
                    <a:pt x="331" y="57"/>
                  </a:cubicBezTo>
                  <a:cubicBezTo>
                    <a:pt x="331" y="57"/>
                    <a:pt x="331" y="57"/>
                    <a:pt x="331" y="57"/>
                  </a:cubicBezTo>
                  <a:cubicBezTo>
                    <a:pt x="331" y="57"/>
                    <a:pt x="331" y="57"/>
                    <a:pt x="331" y="57"/>
                  </a:cubicBezTo>
                  <a:cubicBezTo>
                    <a:pt x="331" y="56"/>
                    <a:pt x="330" y="55"/>
                    <a:pt x="330" y="54"/>
                  </a:cubicBezTo>
                  <a:cubicBezTo>
                    <a:pt x="325" y="29"/>
                    <a:pt x="311" y="8"/>
                    <a:pt x="290" y="2"/>
                  </a:cubicBezTo>
                  <a:cubicBezTo>
                    <a:pt x="282" y="0"/>
                    <a:pt x="272" y="0"/>
                    <a:pt x="263" y="1"/>
                  </a:cubicBezTo>
                  <a:cubicBezTo>
                    <a:pt x="258" y="1"/>
                    <a:pt x="253" y="0"/>
                    <a:pt x="246" y="0"/>
                  </a:cubicBezTo>
                  <a:cubicBezTo>
                    <a:pt x="218" y="1"/>
                    <a:pt x="173" y="5"/>
                    <a:pt x="132" y="34"/>
                  </a:cubicBezTo>
                  <a:cubicBezTo>
                    <a:pt x="112" y="49"/>
                    <a:pt x="93" y="70"/>
                    <a:pt x="81" y="97"/>
                  </a:cubicBezTo>
                  <a:cubicBezTo>
                    <a:pt x="68" y="125"/>
                    <a:pt x="61" y="160"/>
                    <a:pt x="61" y="201"/>
                  </a:cubicBezTo>
                  <a:cubicBezTo>
                    <a:pt x="61" y="220"/>
                    <a:pt x="62" y="240"/>
                    <a:pt x="65" y="262"/>
                  </a:cubicBezTo>
                  <a:cubicBezTo>
                    <a:pt x="67" y="278"/>
                    <a:pt x="81" y="290"/>
                    <a:pt x="97" y="290"/>
                  </a:cubicBezTo>
                  <a:cubicBezTo>
                    <a:pt x="98" y="290"/>
                    <a:pt x="100" y="290"/>
                    <a:pt x="101" y="290"/>
                  </a:cubicBezTo>
                  <a:cubicBezTo>
                    <a:pt x="119" y="287"/>
                    <a:pt x="131" y="271"/>
                    <a:pt x="129" y="253"/>
                  </a:cubicBezTo>
                  <a:cubicBezTo>
                    <a:pt x="126" y="234"/>
                    <a:pt x="125" y="217"/>
                    <a:pt x="125" y="201"/>
                  </a:cubicBezTo>
                  <a:cubicBezTo>
                    <a:pt x="125" y="167"/>
                    <a:pt x="130" y="142"/>
                    <a:pt x="139" y="124"/>
                  </a:cubicBezTo>
                  <a:cubicBezTo>
                    <a:pt x="150" y="100"/>
                    <a:pt x="166" y="86"/>
                    <a:pt x="184" y="78"/>
                  </a:cubicBezTo>
                  <a:cubicBezTo>
                    <a:pt x="159" y="155"/>
                    <a:pt x="153" y="207"/>
                    <a:pt x="163" y="293"/>
                  </a:cubicBezTo>
                  <a:cubicBezTo>
                    <a:pt x="166" y="308"/>
                    <a:pt x="171" y="319"/>
                    <a:pt x="176" y="328"/>
                  </a:cubicBezTo>
                  <a:cubicBezTo>
                    <a:pt x="177" y="333"/>
                    <a:pt x="177" y="338"/>
                    <a:pt x="177" y="345"/>
                  </a:cubicBezTo>
                  <a:cubicBezTo>
                    <a:pt x="177" y="372"/>
                    <a:pt x="173" y="415"/>
                    <a:pt x="153" y="457"/>
                  </a:cubicBezTo>
                  <a:cubicBezTo>
                    <a:pt x="133" y="499"/>
                    <a:pt x="100" y="541"/>
                    <a:pt x="35" y="573"/>
                  </a:cubicBezTo>
                  <a:cubicBezTo>
                    <a:pt x="10" y="585"/>
                    <a:pt x="0" y="615"/>
                    <a:pt x="12" y="640"/>
                  </a:cubicBezTo>
                  <a:cubicBezTo>
                    <a:pt x="24" y="664"/>
                    <a:pt x="53" y="675"/>
                    <a:pt x="78" y="663"/>
                  </a:cubicBezTo>
                  <a:close/>
                  <a:moveTo>
                    <a:pt x="538" y="148"/>
                  </a:moveTo>
                  <a:cubicBezTo>
                    <a:pt x="539" y="149"/>
                    <a:pt x="541" y="150"/>
                    <a:pt x="542" y="151"/>
                  </a:cubicBezTo>
                  <a:cubicBezTo>
                    <a:pt x="511" y="215"/>
                    <a:pt x="511" y="215"/>
                    <a:pt x="511" y="215"/>
                  </a:cubicBezTo>
                  <a:cubicBezTo>
                    <a:pt x="509" y="214"/>
                    <a:pt x="508" y="214"/>
                    <a:pt x="506" y="213"/>
                  </a:cubicBezTo>
                  <a:cubicBezTo>
                    <a:pt x="500" y="210"/>
                    <a:pt x="495" y="205"/>
                    <a:pt x="492" y="200"/>
                  </a:cubicBezTo>
                  <a:cubicBezTo>
                    <a:pt x="494" y="199"/>
                    <a:pt x="497" y="198"/>
                    <a:pt x="499" y="196"/>
                  </a:cubicBezTo>
                  <a:cubicBezTo>
                    <a:pt x="515" y="188"/>
                    <a:pt x="521" y="169"/>
                    <a:pt x="513" y="153"/>
                  </a:cubicBezTo>
                  <a:cubicBezTo>
                    <a:pt x="512" y="151"/>
                    <a:pt x="511" y="149"/>
                    <a:pt x="509" y="147"/>
                  </a:cubicBezTo>
                  <a:cubicBezTo>
                    <a:pt x="518" y="144"/>
                    <a:pt x="529" y="144"/>
                    <a:pt x="538" y="148"/>
                  </a:cubicBezTo>
                  <a:close/>
                </a:path>
              </a:pathLst>
            </a:custGeom>
            <a:grpFill/>
            <a:ln>
              <a:noFill/>
            </a:ln>
            <a:sp3d>
              <a:extrusionClr>
                <a:schemeClr val="bg1">
                  <a:lumMod val="85000"/>
                </a:schemeClr>
              </a:extrusionClr>
            </a:sp3d>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grpSp>
    </p:spTree>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椭圆 1"/>
          <p:cNvSpPr/>
          <p:nvPr/>
        </p:nvSpPr>
        <p:spPr>
          <a:xfrm>
            <a:off x="5035384" y="1568992"/>
            <a:ext cx="1764000" cy="1764000"/>
          </a:xfrm>
          <a:prstGeom prst="ellipse">
            <a:avLst/>
          </a:prstGeom>
          <a:gradFill flip="none" rotWithShape="1">
            <a:gsLst>
              <a:gs pos="0">
                <a:schemeClr val="bg1"/>
              </a:gs>
              <a:gs pos="100000">
                <a:schemeClr val="bg1">
                  <a:lumMod val="65000"/>
                </a:schemeClr>
              </a:gs>
            </a:gsLst>
            <a:lin ang="2700000" scaled="1"/>
            <a:tileRect/>
          </a:gradFill>
          <a:ln w="25400">
            <a:gradFill flip="none" rotWithShape="1">
              <a:gsLst>
                <a:gs pos="0">
                  <a:schemeClr val="accent1">
                    <a:lumMod val="5000"/>
                    <a:lumOff val="95000"/>
                  </a:schemeClr>
                </a:gs>
                <a:gs pos="100000">
                  <a:schemeClr val="bg1">
                    <a:lumMod val="65000"/>
                  </a:schemeClr>
                </a:gs>
              </a:gsLst>
              <a:lin ang="13500000" scaled="1"/>
              <a:tileRect/>
            </a:gradFill>
          </a:ln>
          <a:effectLst>
            <a:outerShdw blurRad="177800" dist="1270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a:off x="6272544" y="2805785"/>
            <a:ext cx="1764000" cy="1764000"/>
          </a:xfrm>
          <a:prstGeom prst="ellipse">
            <a:avLst/>
          </a:prstGeom>
          <a:gradFill flip="none" rotWithShape="1">
            <a:gsLst>
              <a:gs pos="0">
                <a:schemeClr val="bg1"/>
              </a:gs>
              <a:gs pos="100000">
                <a:schemeClr val="bg1">
                  <a:lumMod val="65000"/>
                </a:schemeClr>
              </a:gs>
            </a:gsLst>
            <a:lin ang="2700000" scaled="1"/>
            <a:tileRect/>
          </a:gradFill>
          <a:ln w="25400">
            <a:gradFill flip="none" rotWithShape="1">
              <a:gsLst>
                <a:gs pos="0">
                  <a:schemeClr val="accent1">
                    <a:lumMod val="5000"/>
                    <a:lumOff val="95000"/>
                  </a:schemeClr>
                </a:gs>
                <a:gs pos="100000">
                  <a:schemeClr val="bg1">
                    <a:lumMod val="65000"/>
                  </a:schemeClr>
                </a:gs>
              </a:gsLst>
              <a:lin ang="13500000" scaled="1"/>
              <a:tileRect/>
            </a:gradFill>
          </a:ln>
          <a:effectLst>
            <a:outerShdw blurRad="177800" dist="1270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nvSpPr>
        <p:spPr>
          <a:xfrm>
            <a:off x="3790535" y="2805785"/>
            <a:ext cx="1764000" cy="1764000"/>
          </a:xfrm>
          <a:prstGeom prst="ellipse">
            <a:avLst/>
          </a:prstGeom>
          <a:gradFill flip="none" rotWithShape="1">
            <a:gsLst>
              <a:gs pos="0">
                <a:schemeClr val="bg1"/>
              </a:gs>
              <a:gs pos="100000">
                <a:schemeClr val="bg1">
                  <a:lumMod val="65000"/>
                </a:schemeClr>
              </a:gs>
            </a:gsLst>
            <a:lin ang="2700000" scaled="1"/>
            <a:tileRect/>
          </a:gradFill>
          <a:ln w="25400">
            <a:gradFill flip="none" rotWithShape="1">
              <a:gsLst>
                <a:gs pos="0">
                  <a:schemeClr val="accent1">
                    <a:lumMod val="5000"/>
                    <a:lumOff val="95000"/>
                  </a:schemeClr>
                </a:gs>
                <a:gs pos="100000">
                  <a:schemeClr val="bg1">
                    <a:lumMod val="65000"/>
                  </a:schemeClr>
                </a:gs>
              </a:gsLst>
              <a:lin ang="13500000" scaled="1"/>
              <a:tileRect/>
            </a:gradFill>
          </a:ln>
          <a:effectLst>
            <a:outerShdw blurRad="177800" dist="1270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a:off x="5035384" y="4053378"/>
            <a:ext cx="1764000" cy="1764000"/>
          </a:xfrm>
          <a:prstGeom prst="ellipse">
            <a:avLst/>
          </a:prstGeom>
          <a:gradFill flip="none" rotWithShape="1">
            <a:gsLst>
              <a:gs pos="0">
                <a:schemeClr val="bg1"/>
              </a:gs>
              <a:gs pos="100000">
                <a:schemeClr val="bg1">
                  <a:lumMod val="65000"/>
                </a:schemeClr>
              </a:gs>
            </a:gsLst>
            <a:lin ang="2700000" scaled="1"/>
            <a:tileRect/>
          </a:gradFill>
          <a:ln w="25400">
            <a:gradFill flip="none" rotWithShape="1">
              <a:gsLst>
                <a:gs pos="0">
                  <a:schemeClr val="accent1">
                    <a:lumMod val="5000"/>
                    <a:lumOff val="95000"/>
                  </a:schemeClr>
                </a:gs>
                <a:gs pos="100000">
                  <a:schemeClr val="bg1">
                    <a:lumMod val="65000"/>
                  </a:schemeClr>
                </a:gs>
              </a:gsLst>
              <a:lin ang="13500000" scaled="1"/>
              <a:tileRect/>
            </a:gradFill>
          </a:ln>
          <a:effectLst>
            <a:outerShdw blurRad="177800" dist="1270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a:spLocks noChangeAspect="1"/>
          </p:cNvSpPr>
          <p:nvPr/>
        </p:nvSpPr>
        <p:spPr>
          <a:xfrm>
            <a:off x="5485384" y="4503378"/>
            <a:ext cx="864000" cy="864000"/>
          </a:xfrm>
          <a:prstGeom prst="rect">
            <a:avLst/>
          </a:prstGeom>
          <a:solidFill>
            <a:schemeClr val="accent5"/>
          </a:solidFill>
          <a:ln>
            <a:noFill/>
          </a:ln>
          <a:effectLst>
            <a:innerShdw blurRad="190500" dist="1143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Freeform 13"/>
          <p:cNvSpPr>
            <a:spLocks noChangeAspect="1" noEditPoints="1"/>
          </p:cNvSpPr>
          <p:nvPr/>
        </p:nvSpPr>
        <p:spPr bwMode="auto">
          <a:xfrm>
            <a:off x="5638229" y="4683378"/>
            <a:ext cx="558310" cy="504000"/>
          </a:xfrm>
          <a:custGeom>
            <a:avLst/>
            <a:gdLst>
              <a:gd name="T0" fmla="*/ 52 w 106"/>
              <a:gd name="T1" fmla="*/ 61 h 95"/>
              <a:gd name="T2" fmla="*/ 37 w 106"/>
              <a:gd name="T3" fmla="*/ 72 h 95"/>
              <a:gd name="T4" fmla="*/ 37 w 106"/>
              <a:gd name="T5" fmla="*/ 56 h 95"/>
              <a:gd name="T6" fmla="*/ 20 w 106"/>
              <a:gd name="T7" fmla="*/ 31 h 95"/>
              <a:gd name="T8" fmla="*/ 0 w 106"/>
              <a:gd name="T9" fmla="*/ 55 h 95"/>
              <a:gd name="T10" fmla="*/ 40 w 106"/>
              <a:gd name="T11" fmla="*/ 82 h 95"/>
              <a:gd name="T12" fmla="*/ 53 w 106"/>
              <a:gd name="T13" fmla="*/ 81 h 95"/>
              <a:gd name="T14" fmla="*/ 67 w 106"/>
              <a:gd name="T15" fmla="*/ 95 h 95"/>
              <a:gd name="T16" fmla="*/ 63 w 106"/>
              <a:gd name="T17" fmla="*/ 78 h 95"/>
              <a:gd name="T18" fmla="*/ 80 w 106"/>
              <a:gd name="T19" fmla="*/ 60 h 95"/>
              <a:gd name="T20" fmla="*/ 64 w 106"/>
              <a:gd name="T21" fmla="*/ 62 h 95"/>
              <a:gd name="T22" fmla="*/ 52 w 106"/>
              <a:gd name="T23" fmla="*/ 61 h 95"/>
              <a:gd name="T24" fmla="*/ 66 w 106"/>
              <a:gd name="T25" fmla="*/ 0 h 95"/>
              <a:gd name="T26" fmla="*/ 26 w 106"/>
              <a:gd name="T27" fmla="*/ 27 h 95"/>
              <a:gd name="T28" fmla="*/ 43 w 106"/>
              <a:gd name="T29" fmla="*/ 50 h 95"/>
              <a:gd name="T30" fmla="*/ 43 w 106"/>
              <a:gd name="T31" fmla="*/ 61 h 95"/>
              <a:gd name="T32" fmla="*/ 54 w 106"/>
              <a:gd name="T33" fmla="*/ 53 h 95"/>
              <a:gd name="T34" fmla="*/ 66 w 106"/>
              <a:gd name="T35" fmla="*/ 55 h 95"/>
              <a:gd name="T36" fmla="*/ 106 w 106"/>
              <a:gd name="T37" fmla="*/ 27 h 95"/>
              <a:gd name="T38" fmla="*/ 66 w 106"/>
              <a:gd name="T39"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6" h="95">
                <a:moveTo>
                  <a:pt x="52" y="61"/>
                </a:moveTo>
                <a:cubicBezTo>
                  <a:pt x="50" y="62"/>
                  <a:pt x="37" y="72"/>
                  <a:pt x="37" y="72"/>
                </a:cubicBezTo>
                <a:cubicBezTo>
                  <a:pt x="37" y="72"/>
                  <a:pt x="37" y="59"/>
                  <a:pt x="37" y="56"/>
                </a:cubicBezTo>
                <a:cubicBezTo>
                  <a:pt x="26" y="50"/>
                  <a:pt x="20" y="41"/>
                  <a:pt x="20" y="31"/>
                </a:cubicBezTo>
                <a:cubicBezTo>
                  <a:pt x="8" y="36"/>
                  <a:pt x="0" y="45"/>
                  <a:pt x="0" y="55"/>
                </a:cubicBezTo>
                <a:cubicBezTo>
                  <a:pt x="0" y="70"/>
                  <a:pt x="18" y="82"/>
                  <a:pt x="40" y="82"/>
                </a:cubicBezTo>
                <a:cubicBezTo>
                  <a:pt x="45" y="82"/>
                  <a:pt x="49" y="82"/>
                  <a:pt x="53" y="81"/>
                </a:cubicBezTo>
                <a:cubicBezTo>
                  <a:pt x="67" y="95"/>
                  <a:pt x="67" y="95"/>
                  <a:pt x="67" y="95"/>
                </a:cubicBezTo>
                <a:cubicBezTo>
                  <a:pt x="63" y="78"/>
                  <a:pt x="63" y="78"/>
                  <a:pt x="63" y="78"/>
                </a:cubicBezTo>
                <a:cubicBezTo>
                  <a:pt x="72" y="74"/>
                  <a:pt x="78" y="67"/>
                  <a:pt x="80" y="60"/>
                </a:cubicBezTo>
                <a:cubicBezTo>
                  <a:pt x="75" y="61"/>
                  <a:pt x="69" y="62"/>
                  <a:pt x="64" y="62"/>
                </a:cubicBezTo>
                <a:cubicBezTo>
                  <a:pt x="60" y="62"/>
                  <a:pt x="56" y="62"/>
                  <a:pt x="52" y="61"/>
                </a:cubicBezTo>
                <a:close/>
                <a:moveTo>
                  <a:pt x="66" y="0"/>
                </a:moveTo>
                <a:cubicBezTo>
                  <a:pt x="44" y="0"/>
                  <a:pt x="26" y="12"/>
                  <a:pt x="26" y="27"/>
                </a:cubicBezTo>
                <a:cubicBezTo>
                  <a:pt x="26" y="36"/>
                  <a:pt x="33" y="45"/>
                  <a:pt x="43" y="50"/>
                </a:cubicBezTo>
                <a:cubicBezTo>
                  <a:pt x="43" y="61"/>
                  <a:pt x="43" y="61"/>
                  <a:pt x="43" y="61"/>
                </a:cubicBezTo>
                <a:cubicBezTo>
                  <a:pt x="54" y="53"/>
                  <a:pt x="54" y="53"/>
                  <a:pt x="54" y="53"/>
                </a:cubicBezTo>
                <a:cubicBezTo>
                  <a:pt x="57" y="54"/>
                  <a:pt x="62" y="55"/>
                  <a:pt x="66" y="55"/>
                </a:cubicBezTo>
                <a:cubicBezTo>
                  <a:pt x="88" y="55"/>
                  <a:pt x="106" y="42"/>
                  <a:pt x="106" y="27"/>
                </a:cubicBezTo>
                <a:cubicBezTo>
                  <a:pt x="106" y="12"/>
                  <a:pt x="88" y="0"/>
                  <a:pt x="66" y="0"/>
                </a:cubicBezTo>
                <a:close/>
              </a:path>
            </a:pathLst>
          </a:custGeom>
          <a:solidFill>
            <a:schemeClr val="bg1">
              <a:alpha val="89000"/>
            </a:schemeClr>
          </a:solidFill>
          <a:ln>
            <a:noFill/>
          </a:ln>
        </p:spPr>
        <p:txBody>
          <a:bodyPr vert="horz" wrap="square" lIns="91440" tIns="45720" rIns="91440" bIns="45720" numCol="1" anchor="t" anchorCtr="0" compatLnSpc="1"/>
          <a:lstStyle/>
          <a:p>
            <a:endParaRPr lang="zh-CN" altLang="en-US"/>
          </a:p>
        </p:txBody>
      </p:sp>
      <p:sp>
        <p:nvSpPr>
          <p:cNvPr id="8" name="矩形 7"/>
          <p:cNvSpPr>
            <a:spLocks noChangeAspect="1"/>
          </p:cNvSpPr>
          <p:nvPr/>
        </p:nvSpPr>
        <p:spPr>
          <a:xfrm>
            <a:off x="4240535" y="3255785"/>
            <a:ext cx="864000" cy="864000"/>
          </a:xfrm>
          <a:prstGeom prst="rect">
            <a:avLst/>
          </a:prstGeom>
          <a:solidFill>
            <a:schemeClr val="accent6"/>
          </a:solidFill>
          <a:ln>
            <a:noFill/>
          </a:ln>
          <a:effectLst>
            <a:innerShdw blurRad="190500" dist="1143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Freeform 27"/>
          <p:cNvSpPr>
            <a:spLocks noChangeAspect="1" noEditPoints="1"/>
          </p:cNvSpPr>
          <p:nvPr/>
        </p:nvSpPr>
        <p:spPr bwMode="auto">
          <a:xfrm>
            <a:off x="4423559" y="3435785"/>
            <a:ext cx="497953" cy="504000"/>
          </a:xfrm>
          <a:custGeom>
            <a:avLst/>
            <a:gdLst>
              <a:gd name="T0" fmla="*/ 59 w 104"/>
              <a:gd name="T1" fmla="*/ 46 h 105"/>
              <a:gd name="T2" fmla="*/ 59 w 104"/>
              <a:gd name="T3" fmla="*/ 23 h 105"/>
              <a:gd name="T4" fmla="*/ 46 w 104"/>
              <a:gd name="T5" fmla="*/ 23 h 105"/>
              <a:gd name="T6" fmla="*/ 46 w 104"/>
              <a:gd name="T7" fmla="*/ 46 h 105"/>
              <a:gd name="T8" fmla="*/ 24 w 104"/>
              <a:gd name="T9" fmla="*/ 46 h 105"/>
              <a:gd name="T10" fmla="*/ 24 w 104"/>
              <a:gd name="T11" fmla="*/ 59 h 105"/>
              <a:gd name="T12" fmla="*/ 46 w 104"/>
              <a:gd name="T13" fmla="*/ 59 h 105"/>
              <a:gd name="T14" fmla="*/ 46 w 104"/>
              <a:gd name="T15" fmla="*/ 82 h 105"/>
              <a:gd name="T16" fmla="*/ 59 w 104"/>
              <a:gd name="T17" fmla="*/ 82 h 105"/>
              <a:gd name="T18" fmla="*/ 59 w 104"/>
              <a:gd name="T19" fmla="*/ 59 h 105"/>
              <a:gd name="T20" fmla="*/ 81 w 104"/>
              <a:gd name="T21" fmla="*/ 59 h 105"/>
              <a:gd name="T22" fmla="*/ 81 w 104"/>
              <a:gd name="T23" fmla="*/ 46 h 105"/>
              <a:gd name="T24" fmla="*/ 59 w 104"/>
              <a:gd name="T25" fmla="*/ 46 h 105"/>
              <a:gd name="T26" fmla="*/ 52 w 104"/>
              <a:gd name="T27" fmla="*/ 0 h 105"/>
              <a:gd name="T28" fmla="*/ 0 w 104"/>
              <a:gd name="T29" fmla="*/ 53 h 105"/>
              <a:gd name="T30" fmla="*/ 52 w 104"/>
              <a:gd name="T31" fmla="*/ 105 h 105"/>
              <a:gd name="T32" fmla="*/ 104 w 104"/>
              <a:gd name="T33" fmla="*/ 53 h 105"/>
              <a:gd name="T34" fmla="*/ 52 w 104"/>
              <a:gd name="T35" fmla="*/ 0 h 105"/>
              <a:gd name="T36" fmla="*/ 52 w 104"/>
              <a:gd name="T37" fmla="*/ 93 h 105"/>
              <a:gd name="T38" fmla="*/ 12 w 104"/>
              <a:gd name="T39" fmla="*/ 53 h 105"/>
              <a:gd name="T40" fmla="*/ 52 w 104"/>
              <a:gd name="T41" fmla="*/ 12 h 105"/>
              <a:gd name="T42" fmla="*/ 93 w 104"/>
              <a:gd name="T43" fmla="*/ 53 h 105"/>
              <a:gd name="T44" fmla="*/ 52 w 104"/>
              <a:gd name="T45" fmla="*/ 93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4" h="105">
                <a:moveTo>
                  <a:pt x="59" y="46"/>
                </a:moveTo>
                <a:cubicBezTo>
                  <a:pt x="59" y="23"/>
                  <a:pt x="59" y="23"/>
                  <a:pt x="59" y="23"/>
                </a:cubicBezTo>
                <a:cubicBezTo>
                  <a:pt x="46" y="23"/>
                  <a:pt x="46" y="23"/>
                  <a:pt x="46" y="23"/>
                </a:cubicBezTo>
                <a:cubicBezTo>
                  <a:pt x="46" y="46"/>
                  <a:pt x="46" y="46"/>
                  <a:pt x="46" y="46"/>
                </a:cubicBezTo>
                <a:cubicBezTo>
                  <a:pt x="24" y="46"/>
                  <a:pt x="24" y="46"/>
                  <a:pt x="24" y="46"/>
                </a:cubicBezTo>
                <a:cubicBezTo>
                  <a:pt x="24" y="59"/>
                  <a:pt x="24" y="59"/>
                  <a:pt x="24" y="59"/>
                </a:cubicBezTo>
                <a:cubicBezTo>
                  <a:pt x="46" y="59"/>
                  <a:pt x="46" y="59"/>
                  <a:pt x="46" y="59"/>
                </a:cubicBezTo>
                <a:cubicBezTo>
                  <a:pt x="46" y="82"/>
                  <a:pt x="46" y="82"/>
                  <a:pt x="46" y="82"/>
                </a:cubicBezTo>
                <a:cubicBezTo>
                  <a:pt x="59" y="82"/>
                  <a:pt x="59" y="82"/>
                  <a:pt x="59" y="82"/>
                </a:cubicBezTo>
                <a:cubicBezTo>
                  <a:pt x="59" y="59"/>
                  <a:pt x="59" y="59"/>
                  <a:pt x="59" y="59"/>
                </a:cubicBezTo>
                <a:cubicBezTo>
                  <a:pt x="81" y="59"/>
                  <a:pt x="81" y="59"/>
                  <a:pt x="81" y="59"/>
                </a:cubicBezTo>
                <a:cubicBezTo>
                  <a:pt x="81" y="46"/>
                  <a:pt x="81" y="46"/>
                  <a:pt x="81" y="46"/>
                </a:cubicBezTo>
                <a:lnTo>
                  <a:pt x="59" y="46"/>
                </a:lnTo>
                <a:close/>
                <a:moveTo>
                  <a:pt x="52" y="0"/>
                </a:moveTo>
                <a:cubicBezTo>
                  <a:pt x="23" y="0"/>
                  <a:pt x="0" y="24"/>
                  <a:pt x="0" y="53"/>
                </a:cubicBezTo>
                <a:cubicBezTo>
                  <a:pt x="0" y="81"/>
                  <a:pt x="23" y="105"/>
                  <a:pt x="52" y="105"/>
                </a:cubicBezTo>
                <a:cubicBezTo>
                  <a:pt x="81" y="105"/>
                  <a:pt x="104" y="81"/>
                  <a:pt x="104" y="53"/>
                </a:cubicBezTo>
                <a:cubicBezTo>
                  <a:pt x="104" y="24"/>
                  <a:pt x="81" y="0"/>
                  <a:pt x="52" y="0"/>
                </a:cubicBezTo>
                <a:close/>
                <a:moveTo>
                  <a:pt x="52" y="93"/>
                </a:moveTo>
                <a:cubicBezTo>
                  <a:pt x="30" y="93"/>
                  <a:pt x="12" y="75"/>
                  <a:pt x="12" y="53"/>
                </a:cubicBezTo>
                <a:cubicBezTo>
                  <a:pt x="12" y="30"/>
                  <a:pt x="30" y="12"/>
                  <a:pt x="52" y="12"/>
                </a:cubicBezTo>
                <a:cubicBezTo>
                  <a:pt x="74" y="12"/>
                  <a:pt x="93" y="30"/>
                  <a:pt x="93" y="53"/>
                </a:cubicBezTo>
                <a:cubicBezTo>
                  <a:pt x="93" y="75"/>
                  <a:pt x="74" y="93"/>
                  <a:pt x="52" y="93"/>
                </a:cubicBezTo>
                <a:close/>
              </a:path>
            </a:pathLst>
          </a:custGeom>
          <a:solidFill>
            <a:schemeClr val="bg1">
              <a:alpha val="88000"/>
            </a:schemeClr>
          </a:solidFill>
          <a:ln>
            <a:noFill/>
          </a:ln>
        </p:spPr>
        <p:txBody>
          <a:bodyPr vert="horz" wrap="square" lIns="91440" tIns="45720" rIns="91440" bIns="45720" numCol="1" anchor="t" anchorCtr="0" compatLnSpc="1"/>
          <a:lstStyle/>
          <a:p>
            <a:endParaRPr lang="zh-CN" altLang="en-US"/>
          </a:p>
        </p:txBody>
      </p:sp>
      <p:sp>
        <p:nvSpPr>
          <p:cNvPr id="9" name="矩形 8"/>
          <p:cNvSpPr>
            <a:spLocks noChangeAspect="1"/>
          </p:cNvSpPr>
          <p:nvPr/>
        </p:nvSpPr>
        <p:spPr>
          <a:xfrm>
            <a:off x="6722544" y="3255785"/>
            <a:ext cx="864000" cy="864000"/>
          </a:xfrm>
          <a:prstGeom prst="rect">
            <a:avLst/>
          </a:prstGeom>
          <a:solidFill>
            <a:schemeClr val="accent3"/>
          </a:solidFill>
          <a:ln>
            <a:noFill/>
          </a:ln>
          <a:effectLst>
            <a:innerShdw blurRad="190500" dist="1143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Freeform 9"/>
          <p:cNvSpPr>
            <a:spLocks noChangeAspect="1" noEditPoints="1"/>
          </p:cNvSpPr>
          <p:nvPr/>
        </p:nvSpPr>
        <p:spPr bwMode="auto">
          <a:xfrm>
            <a:off x="6736945" y="3445574"/>
            <a:ext cx="835199" cy="484422"/>
          </a:xfrm>
          <a:custGeom>
            <a:avLst/>
            <a:gdLst>
              <a:gd name="T0" fmla="*/ 114 w 132"/>
              <a:gd name="T1" fmla="*/ 26 h 67"/>
              <a:gd name="T2" fmla="*/ 108 w 132"/>
              <a:gd name="T3" fmla="*/ 32 h 67"/>
              <a:gd name="T4" fmla="*/ 110 w 132"/>
              <a:gd name="T5" fmla="*/ 37 h 67"/>
              <a:gd name="T6" fmla="*/ 99 w 132"/>
              <a:gd name="T7" fmla="*/ 55 h 67"/>
              <a:gd name="T8" fmla="*/ 100 w 132"/>
              <a:gd name="T9" fmla="*/ 55 h 67"/>
              <a:gd name="T10" fmla="*/ 107 w 132"/>
              <a:gd name="T11" fmla="*/ 49 h 67"/>
              <a:gd name="T12" fmla="*/ 104 w 132"/>
              <a:gd name="T13" fmla="*/ 67 h 67"/>
              <a:gd name="T14" fmla="*/ 110 w 132"/>
              <a:gd name="T15" fmla="*/ 67 h 67"/>
              <a:gd name="T16" fmla="*/ 114 w 132"/>
              <a:gd name="T17" fmla="*/ 60 h 67"/>
              <a:gd name="T18" fmla="*/ 119 w 132"/>
              <a:gd name="T19" fmla="*/ 67 h 67"/>
              <a:gd name="T20" fmla="*/ 124 w 132"/>
              <a:gd name="T21" fmla="*/ 67 h 67"/>
              <a:gd name="T22" fmla="*/ 121 w 132"/>
              <a:gd name="T23" fmla="*/ 49 h 67"/>
              <a:gd name="T24" fmla="*/ 128 w 132"/>
              <a:gd name="T25" fmla="*/ 55 h 67"/>
              <a:gd name="T26" fmla="*/ 130 w 132"/>
              <a:gd name="T27" fmla="*/ 55 h 67"/>
              <a:gd name="T28" fmla="*/ 118 w 132"/>
              <a:gd name="T29" fmla="*/ 37 h 67"/>
              <a:gd name="T30" fmla="*/ 121 w 132"/>
              <a:gd name="T31" fmla="*/ 32 h 67"/>
              <a:gd name="T32" fmla="*/ 114 w 132"/>
              <a:gd name="T33" fmla="*/ 26 h 67"/>
              <a:gd name="T34" fmla="*/ 18 w 132"/>
              <a:gd name="T35" fmla="*/ 26 h 67"/>
              <a:gd name="T36" fmla="*/ 11 w 132"/>
              <a:gd name="T37" fmla="*/ 32 h 67"/>
              <a:gd name="T38" fmla="*/ 13 w 132"/>
              <a:gd name="T39" fmla="*/ 37 h 67"/>
              <a:gd name="T40" fmla="*/ 2 w 132"/>
              <a:gd name="T41" fmla="*/ 55 h 67"/>
              <a:gd name="T42" fmla="*/ 3 w 132"/>
              <a:gd name="T43" fmla="*/ 55 h 67"/>
              <a:gd name="T44" fmla="*/ 11 w 132"/>
              <a:gd name="T45" fmla="*/ 49 h 67"/>
              <a:gd name="T46" fmla="*/ 7 w 132"/>
              <a:gd name="T47" fmla="*/ 67 h 67"/>
              <a:gd name="T48" fmla="*/ 13 w 132"/>
              <a:gd name="T49" fmla="*/ 67 h 67"/>
              <a:gd name="T50" fmla="*/ 18 w 132"/>
              <a:gd name="T51" fmla="*/ 60 h 67"/>
              <a:gd name="T52" fmla="*/ 22 w 132"/>
              <a:gd name="T53" fmla="*/ 67 h 67"/>
              <a:gd name="T54" fmla="*/ 28 w 132"/>
              <a:gd name="T55" fmla="*/ 67 h 67"/>
              <a:gd name="T56" fmla="*/ 24 w 132"/>
              <a:gd name="T57" fmla="*/ 49 h 67"/>
              <a:gd name="T58" fmla="*/ 32 w 132"/>
              <a:gd name="T59" fmla="*/ 55 h 67"/>
              <a:gd name="T60" fmla="*/ 33 w 132"/>
              <a:gd name="T61" fmla="*/ 55 h 67"/>
              <a:gd name="T62" fmla="*/ 22 w 132"/>
              <a:gd name="T63" fmla="*/ 37 h 67"/>
              <a:gd name="T64" fmla="*/ 24 w 132"/>
              <a:gd name="T65" fmla="*/ 32 h 67"/>
              <a:gd name="T66" fmla="*/ 18 w 132"/>
              <a:gd name="T67" fmla="*/ 26 h 67"/>
              <a:gd name="T68" fmla="*/ 67 w 132"/>
              <a:gd name="T69" fmla="*/ 0 h 67"/>
              <a:gd name="T70" fmla="*/ 57 w 132"/>
              <a:gd name="T71" fmla="*/ 10 h 67"/>
              <a:gd name="T72" fmla="*/ 60 w 132"/>
              <a:gd name="T73" fmla="*/ 18 h 67"/>
              <a:gd name="T74" fmla="*/ 42 w 132"/>
              <a:gd name="T75" fmla="*/ 47 h 67"/>
              <a:gd name="T76" fmla="*/ 44 w 132"/>
              <a:gd name="T77" fmla="*/ 48 h 67"/>
              <a:gd name="T78" fmla="*/ 56 w 132"/>
              <a:gd name="T79" fmla="*/ 38 h 67"/>
              <a:gd name="T80" fmla="*/ 50 w 132"/>
              <a:gd name="T81" fmla="*/ 67 h 67"/>
              <a:gd name="T82" fmla="*/ 60 w 132"/>
              <a:gd name="T83" fmla="*/ 67 h 67"/>
              <a:gd name="T84" fmla="*/ 67 w 132"/>
              <a:gd name="T85" fmla="*/ 55 h 67"/>
              <a:gd name="T86" fmla="*/ 74 w 132"/>
              <a:gd name="T87" fmla="*/ 67 h 67"/>
              <a:gd name="T88" fmla="*/ 84 w 132"/>
              <a:gd name="T89" fmla="*/ 67 h 67"/>
              <a:gd name="T90" fmla="*/ 78 w 132"/>
              <a:gd name="T91" fmla="*/ 38 h 67"/>
              <a:gd name="T92" fmla="*/ 90 w 132"/>
              <a:gd name="T93" fmla="*/ 48 h 67"/>
              <a:gd name="T94" fmla="*/ 92 w 132"/>
              <a:gd name="T95" fmla="*/ 47 h 67"/>
              <a:gd name="T96" fmla="*/ 74 w 132"/>
              <a:gd name="T97" fmla="*/ 18 h 67"/>
              <a:gd name="T98" fmla="*/ 77 w 132"/>
              <a:gd name="T99" fmla="*/ 10 h 67"/>
              <a:gd name="T100" fmla="*/ 67 w 132"/>
              <a:gd name="T101"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2" h="67">
                <a:moveTo>
                  <a:pt x="114" y="26"/>
                </a:moveTo>
                <a:cubicBezTo>
                  <a:pt x="111" y="26"/>
                  <a:pt x="108" y="29"/>
                  <a:pt x="108" y="32"/>
                </a:cubicBezTo>
                <a:cubicBezTo>
                  <a:pt x="108" y="34"/>
                  <a:pt x="109" y="36"/>
                  <a:pt x="110" y="37"/>
                </a:cubicBezTo>
                <a:cubicBezTo>
                  <a:pt x="104" y="40"/>
                  <a:pt x="96" y="53"/>
                  <a:pt x="99" y="55"/>
                </a:cubicBezTo>
                <a:cubicBezTo>
                  <a:pt x="99" y="55"/>
                  <a:pt x="100" y="55"/>
                  <a:pt x="100" y="55"/>
                </a:cubicBezTo>
                <a:cubicBezTo>
                  <a:pt x="102" y="55"/>
                  <a:pt x="105" y="52"/>
                  <a:pt x="107" y="49"/>
                </a:cubicBezTo>
                <a:cubicBezTo>
                  <a:pt x="106" y="55"/>
                  <a:pt x="105" y="62"/>
                  <a:pt x="104" y="67"/>
                </a:cubicBezTo>
                <a:cubicBezTo>
                  <a:pt x="110" y="67"/>
                  <a:pt x="110" y="67"/>
                  <a:pt x="110" y="67"/>
                </a:cubicBezTo>
                <a:cubicBezTo>
                  <a:pt x="110" y="64"/>
                  <a:pt x="112" y="60"/>
                  <a:pt x="114" y="60"/>
                </a:cubicBezTo>
                <a:cubicBezTo>
                  <a:pt x="116" y="60"/>
                  <a:pt x="119" y="64"/>
                  <a:pt x="119" y="67"/>
                </a:cubicBezTo>
                <a:cubicBezTo>
                  <a:pt x="124" y="67"/>
                  <a:pt x="124" y="67"/>
                  <a:pt x="124" y="67"/>
                </a:cubicBezTo>
                <a:cubicBezTo>
                  <a:pt x="124" y="62"/>
                  <a:pt x="123" y="55"/>
                  <a:pt x="121" y="49"/>
                </a:cubicBezTo>
                <a:cubicBezTo>
                  <a:pt x="123" y="52"/>
                  <a:pt x="126" y="55"/>
                  <a:pt x="128" y="55"/>
                </a:cubicBezTo>
                <a:cubicBezTo>
                  <a:pt x="129" y="55"/>
                  <a:pt x="129" y="55"/>
                  <a:pt x="130" y="55"/>
                </a:cubicBezTo>
                <a:cubicBezTo>
                  <a:pt x="132" y="53"/>
                  <a:pt x="125" y="40"/>
                  <a:pt x="118" y="37"/>
                </a:cubicBezTo>
                <a:cubicBezTo>
                  <a:pt x="120" y="36"/>
                  <a:pt x="121" y="34"/>
                  <a:pt x="121" y="32"/>
                </a:cubicBezTo>
                <a:cubicBezTo>
                  <a:pt x="121" y="29"/>
                  <a:pt x="118" y="26"/>
                  <a:pt x="114" y="26"/>
                </a:cubicBezTo>
                <a:moveTo>
                  <a:pt x="18" y="26"/>
                </a:moveTo>
                <a:cubicBezTo>
                  <a:pt x="14" y="26"/>
                  <a:pt x="11" y="29"/>
                  <a:pt x="11" y="32"/>
                </a:cubicBezTo>
                <a:cubicBezTo>
                  <a:pt x="11" y="34"/>
                  <a:pt x="12" y="36"/>
                  <a:pt x="13" y="37"/>
                </a:cubicBezTo>
                <a:cubicBezTo>
                  <a:pt x="7" y="40"/>
                  <a:pt x="0" y="53"/>
                  <a:pt x="2" y="55"/>
                </a:cubicBezTo>
                <a:cubicBezTo>
                  <a:pt x="3" y="55"/>
                  <a:pt x="3" y="55"/>
                  <a:pt x="3" y="55"/>
                </a:cubicBezTo>
                <a:cubicBezTo>
                  <a:pt x="6" y="55"/>
                  <a:pt x="8" y="52"/>
                  <a:pt x="11" y="49"/>
                </a:cubicBezTo>
                <a:cubicBezTo>
                  <a:pt x="9" y="55"/>
                  <a:pt x="8" y="62"/>
                  <a:pt x="7" y="67"/>
                </a:cubicBezTo>
                <a:cubicBezTo>
                  <a:pt x="13" y="67"/>
                  <a:pt x="13" y="67"/>
                  <a:pt x="13" y="67"/>
                </a:cubicBezTo>
                <a:cubicBezTo>
                  <a:pt x="13" y="64"/>
                  <a:pt x="15" y="60"/>
                  <a:pt x="18" y="60"/>
                </a:cubicBezTo>
                <a:cubicBezTo>
                  <a:pt x="20" y="60"/>
                  <a:pt x="22" y="64"/>
                  <a:pt x="22" y="67"/>
                </a:cubicBezTo>
                <a:cubicBezTo>
                  <a:pt x="28" y="67"/>
                  <a:pt x="28" y="67"/>
                  <a:pt x="28" y="67"/>
                </a:cubicBezTo>
                <a:cubicBezTo>
                  <a:pt x="27" y="62"/>
                  <a:pt x="26" y="55"/>
                  <a:pt x="24" y="49"/>
                </a:cubicBezTo>
                <a:cubicBezTo>
                  <a:pt x="27" y="52"/>
                  <a:pt x="29" y="55"/>
                  <a:pt x="32" y="55"/>
                </a:cubicBezTo>
                <a:cubicBezTo>
                  <a:pt x="32" y="55"/>
                  <a:pt x="33" y="55"/>
                  <a:pt x="33" y="55"/>
                </a:cubicBezTo>
                <a:cubicBezTo>
                  <a:pt x="35" y="53"/>
                  <a:pt x="28" y="40"/>
                  <a:pt x="22" y="37"/>
                </a:cubicBezTo>
                <a:cubicBezTo>
                  <a:pt x="23" y="36"/>
                  <a:pt x="24" y="34"/>
                  <a:pt x="24" y="32"/>
                </a:cubicBezTo>
                <a:cubicBezTo>
                  <a:pt x="24" y="29"/>
                  <a:pt x="21" y="26"/>
                  <a:pt x="18" y="26"/>
                </a:cubicBezTo>
                <a:moveTo>
                  <a:pt x="67" y="0"/>
                </a:moveTo>
                <a:cubicBezTo>
                  <a:pt x="61" y="0"/>
                  <a:pt x="57" y="5"/>
                  <a:pt x="57" y="10"/>
                </a:cubicBezTo>
                <a:cubicBezTo>
                  <a:pt x="57" y="14"/>
                  <a:pt x="58" y="17"/>
                  <a:pt x="60" y="18"/>
                </a:cubicBezTo>
                <a:cubicBezTo>
                  <a:pt x="50" y="22"/>
                  <a:pt x="38" y="43"/>
                  <a:pt x="42" y="47"/>
                </a:cubicBezTo>
                <a:cubicBezTo>
                  <a:pt x="43" y="48"/>
                  <a:pt x="43" y="48"/>
                  <a:pt x="44" y="48"/>
                </a:cubicBezTo>
                <a:cubicBezTo>
                  <a:pt x="48" y="48"/>
                  <a:pt x="52" y="43"/>
                  <a:pt x="56" y="38"/>
                </a:cubicBezTo>
                <a:cubicBezTo>
                  <a:pt x="53" y="47"/>
                  <a:pt x="51" y="58"/>
                  <a:pt x="50" y="67"/>
                </a:cubicBezTo>
                <a:cubicBezTo>
                  <a:pt x="60" y="67"/>
                  <a:pt x="60" y="67"/>
                  <a:pt x="60" y="67"/>
                </a:cubicBezTo>
                <a:cubicBezTo>
                  <a:pt x="60" y="62"/>
                  <a:pt x="63" y="55"/>
                  <a:pt x="67" y="55"/>
                </a:cubicBezTo>
                <a:cubicBezTo>
                  <a:pt x="71" y="55"/>
                  <a:pt x="74" y="62"/>
                  <a:pt x="74" y="67"/>
                </a:cubicBezTo>
                <a:cubicBezTo>
                  <a:pt x="84" y="67"/>
                  <a:pt x="84" y="67"/>
                  <a:pt x="84" y="67"/>
                </a:cubicBezTo>
                <a:cubicBezTo>
                  <a:pt x="83" y="58"/>
                  <a:pt x="81" y="47"/>
                  <a:pt x="78" y="38"/>
                </a:cubicBezTo>
                <a:cubicBezTo>
                  <a:pt x="82" y="43"/>
                  <a:pt x="87" y="48"/>
                  <a:pt x="90" y="48"/>
                </a:cubicBezTo>
                <a:cubicBezTo>
                  <a:pt x="91" y="48"/>
                  <a:pt x="91" y="48"/>
                  <a:pt x="92" y="47"/>
                </a:cubicBezTo>
                <a:cubicBezTo>
                  <a:pt x="96" y="43"/>
                  <a:pt x="84" y="22"/>
                  <a:pt x="74" y="18"/>
                </a:cubicBezTo>
                <a:cubicBezTo>
                  <a:pt x="76" y="17"/>
                  <a:pt x="77" y="14"/>
                  <a:pt x="77" y="10"/>
                </a:cubicBezTo>
                <a:cubicBezTo>
                  <a:pt x="77" y="5"/>
                  <a:pt x="73" y="0"/>
                  <a:pt x="67" y="0"/>
                </a:cubicBezTo>
              </a:path>
            </a:pathLst>
          </a:custGeom>
          <a:solidFill>
            <a:schemeClr val="bg1">
              <a:alpha val="88000"/>
            </a:schemeClr>
          </a:solidFill>
          <a:ln>
            <a:noFill/>
          </a:ln>
        </p:spPr>
        <p:txBody>
          <a:bodyPr vert="horz" wrap="square" lIns="91440" tIns="45720" rIns="91440" bIns="45720" numCol="1" anchor="t" anchorCtr="0" compatLnSpc="1"/>
          <a:lstStyle/>
          <a:p>
            <a:endParaRPr lang="zh-CN" altLang="en-US"/>
          </a:p>
        </p:txBody>
      </p:sp>
      <p:sp>
        <p:nvSpPr>
          <p:cNvPr id="6" name="矩形 5"/>
          <p:cNvSpPr>
            <a:spLocks noChangeAspect="1"/>
          </p:cNvSpPr>
          <p:nvPr/>
        </p:nvSpPr>
        <p:spPr>
          <a:xfrm>
            <a:off x="5485384" y="2018992"/>
            <a:ext cx="864000" cy="864000"/>
          </a:xfrm>
          <a:prstGeom prst="rect">
            <a:avLst/>
          </a:prstGeom>
          <a:solidFill>
            <a:schemeClr val="accent2"/>
          </a:solidFill>
          <a:ln>
            <a:gradFill flip="none" rotWithShape="1">
              <a:gsLst>
                <a:gs pos="0">
                  <a:schemeClr val="accent1">
                    <a:lumMod val="5000"/>
                    <a:lumOff val="95000"/>
                  </a:schemeClr>
                </a:gs>
                <a:gs pos="100000">
                  <a:schemeClr val="bg1">
                    <a:lumMod val="65000"/>
                  </a:schemeClr>
                </a:gs>
              </a:gsLst>
              <a:lin ang="13500000" scaled="1"/>
              <a:tileRect/>
            </a:gradFill>
          </a:ln>
          <a:effectLst>
            <a:innerShdw blurRad="190500" dist="1143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Freeform 29"/>
          <p:cNvSpPr>
            <a:spLocks noChangeAspect="1" noEditPoints="1"/>
          </p:cNvSpPr>
          <p:nvPr/>
        </p:nvSpPr>
        <p:spPr bwMode="auto">
          <a:xfrm>
            <a:off x="5636648" y="2198992"/>
            <a:ext cx="561473" cy="504000"/>
          </a:xfrm>
          <a:custGeom>
            <a:avLst/>
            <a:gdLst>
              <a:gd name="T0" fmla="*/ 124 w 254"/>
              <a:gd name="T1" fmla="*/ 162 h 228"/>
              <a:gd name="T2" fmla="*/ 105 w 254"/>
              <a:gd name="T3" fmla="*/ 162 h 228"/>
              <a:gd name="T4" fmla="*/ 105 w 254"/>
              <a:gd name="T5" fmla="*/ 178 h 228"/>
              <a:gd name="T6" fmla="*/ 124 w 254"/>
              <a:gd name="T7" fmla="*/ 178 h 228"/>
              <a:gd name="T8" fmla="*/ 124 w 254"/>
              <a:gd name="T9" fmla="*/ 162 h 228"/>
              <a:gd name="T10" fmla="*/ 43 w 254"/>
              <a:gd name="T11" fmla="*/ 109 h 228"/>
              <a:gd name="T12" fmla="*/ 129 w 254"/>
              <a:gd name="T13" fmla="*/ 26 h 228"/>
              <a:gd name="T14" fmla="*/ 212 w 254"/>
              <a:gd name="T15" fmla="*/ 109 h 228"/>
              <a:gd name="T16" fmla="*/ 55 w 254"/>
              <a:gd name="T17" fmla="*/ 109 h 228"/>
              <a:gd name="T18" fmla="*/ 43 w 254"/>
              <a:gd name="T19" fmla="*/ 109 h 228"/>
              <a:gd name="T20" fmla="*/ 129 w 254"/>
              <a:gd name="T21" fmla="*/ 0 h 228"/>
              <a:gd name="T22" fmla="*/ 121 w 254"/>
              <a:gd name="T23" fmla="*/ 7 h 228"/>
              <a:gd name="T24" fmla="*/ 15 w 254"/>
              <a:gd name="T25" fmla="*/ 112 h 228"/>
              <a:gd name="T26" fmla="*/ 0 w 254"/>
              <a:gd name="T27" fmla="*/ 128 h 228"/>
              <a:gd name="T28" fmla="*/ 53 w 254"/>
              <a:gd name="T29" fmla="*/ 128 h 228"/>
              <a:gd name="T30" fmla="*/ 53 w 254"/>
              <a:gd name="T31" fmla="*/ 228 h 228"/>
              <a:gd name="T32" fmla="*/ 69 w 254"/>
              <a:gd name="T33" fmla="*/ 228 h 228"/>
              <a:gd name="T34" fmla="*/ 69 w 254"/>
              <a:gd name="T35" fmla="*/ 128 h 228"/>
              <a:gd name="T36" fmla="*/ 181 w 254"/>
              <a:gd name="T37" fmla="*/ 128 h 228"/>
              <a:gd name="T38" fmla="*/ 181 w 254"/>
              <a:gd name="T39" fmla="*/ 228 h 228"/>
              <a:gd name="T40" fmla="*/ 197 w 254"/>
              <a:gd name="T41" fmla="*/ 228 h 228"/>
              <a:gd name="T42" fmla="*/ 197 w 254"/>
              <a:gd name="T43" fmla="*/ 128 h 228"/>
              <a:gd name="T44" fmla="*/ 254 w 254"/>
              <a:gd name="T45" fmla="*/ 128 h 228"/>
              <a:gd name="T46" fmla="*/ 240 w 254"/>
              <a:gd name="T47" fmla="*/ 112 h 228"/>
              <a:gd name="T48" fmla="*/ 242 w 254"/>
              <a:gd name="T49" fmla="*/ 109 h 228"/>
              <a:gd name="T50" fmla="*/ 240 w 254"/>
              <a:gd name="T51" fmla="*/ 112 h 228"/>
              <a:gd name="T52" fmla="*/ 133 w 254"/>
              <a:gd name="T53" fmla="*/ 7 h 228"/>
              <a:gd name="T54" fmla="*/ 129 w 254"/>
              <a:gd name="T55" fmla="*/ 0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54" h="228">
                <a:moveTo>
                  <a:pt x="124" y="162"/>
                </a:moveTo>
                <a:lnTo>
                  <a:pt x="105" y="162"/>
                </a:lnTo>
                <a:lnTo>
                  <a:pt x="105" y="178"/>
                </a:lnTo>
                <a:lnTo>
                  <a:pt x="124" y="178"/>
                </a:lnTo>
                <a:lnTo>
                  <a:pt x="124" y="162"/>
                </a:lnTo>
                <a:close/>
                <a:moveTo>
                  <a:pt x="43" y="109"/>
                </a:moveTo>
                <a:lnTo>
                  <a:pt x="129" y="26"/>
                </a:lnTo>
                <a:lnTo>
                  <a:pt x="212" y="109"/>
                </a:lnTo>
                <a:lnTo>
                  <a:pt x="55" y="109"/>
                </a:lnTo>
                <a:lnTo>
                  <a:pt x="43" y="109"/>
                </a:lnTo>
                <a:close/>
                <a:moveTo>
                  <a:pt x="129" y="0"/>
                </a:moveTo>
                <a:lnTo>
                  <a:pt x="121" y="7"/>
                </a:lnTo>
                <a:lnTo>
                  <a:pt x="15" y="112"/>
                </a:lnTo>
                <a:lnTo>
                  <a:pt x="0" y="128"/>
                </a:lnTo>
                <a:lnTo>
                  <a:pt x="53" y="128"/>
                </a:lnTo>
                <a:lnTo>
                  <a:pt x="53" y="228"/>
                </a:lnTo>
                <a:lnTo>
                  <a:pt x="69" y="228"/>
                </a:lnTo>
                <a:lnTo>
                  <a:pt x="69" y="128"/>
                </a:lnTo>
                <a:lnTo>
                  <a:pt x="181" y="128"/>
                </a:lnTo>
                <a:lnTo>
                  <a:pt x="181" y="228"/>
                </a:lnTo>
                <a:lnTo>
                  <a:pt x="197" y="228"/>
                </a:lnTo>
                <a:lnTo>
                  <a:pt x="197" y="128"/>
                </a:lnTo>
                <a:lnTo>
                  <a:pt x="254" y="128"/>
                </a:lnTo>
                <a:lnTo>
                  <a:pt x="240" y="112"/>
                </a:lnTo>
                <a:lnTo>
                  <a:pt x="242" y="109"/>
                </a:lnTo>
                <a:lnTo>
                  <a:pt x="240" y="112"/>
                </a:lnTo>
                <a:lnTo>
                  <a:pt x="133" y="7"/>
                </a:lnTo>
                <a:lnTo>
                  <a:pt x="129" y="0"/>
                </a:lnTo>
                <a:close/>
              </a:path>
            </a:pathLst>
          </a:custGeom>
          <a:solidFill>
            <a:schemeClr val="bg1"/>
          </a:solidFill>
          <a:ln w="12700">
            <a:solidFill>
              <a:schemeClr val="bg1"/>
            </a:solidFill>
          </a:ln>
        </p:spPr>
        <p:txBody>
          <a:bodyPr vert="horz" wrap="square" lIns="91440" tIns="45720" rIns="91440" bIns="45720" numCol="1" anchor="t" anchorCtr="0" compatLnSpc="1"/>
          <a:lstStyle/>
          <a:p>
            <a:endParaRPr lang="zh-CN" altLang="en-US"/>
          </a:p>
        </p:txBody>
      </p:sp>
      <p:sp>
        <p:nvSpPr>
          <p:cNvPr id="15" name="文本框 14"/>
          <p:cNvSpPr txBox="1"/>
          <p:nvPr/>
        </p:nvSpPr>
        <p:spPr>
          <a:xfrm>
            <a:off x="2844978" y="1980910"/>
            <a:ext cx="2236510" cy="707886"/>
          </a:xfrm>
          <a:prstGeom prst="rect">
            <a:avLst/>
          </a:prstGeom>
          <a:noFill/>
        </p:spPr>
        <p:txBody>
          <a:bodyPr wrap="none" rtlCol="0">
            <a:spAutoFit/>
          </a:bodyPr>
          <a:lstStyle/>
          <a:p>
            <a:r>
              <a:rPr lang="zh-CN" altLang="en-US" sz="2000" dirty="0">
                <a:solidFill>
                  <a:schemeClr val="tx1">
                    <a:lumMod val="75000"/>
                    <a:lumOff val="25000"/>
                  </a:schemeClr>
                </a:solidFill>
                <a:latin typeface="时尚中黑简体" panose="01010104010101010101" pitchFamily="2" charset="-122"/>
                <a:ea typeface="时尚中黑简体" panose="01010104010101010101" pitchFamily="2" charset="-122"/>
              </a:rPr>
              <a:t>点击添加标题文字</a:t>
            </a:r>
            <a:endParaRPr lang="en-US" altLang="zh-CN" sz="2000" dirty="0">
              <a:solidFill>
                <a:schemeClr val="tx1">
                  <a:lumMod val="75000"/>
                  <a:lumOff val="25000"/>
                </a:schemeClr>
              </a:solidFill>
              <a:latin typeface="时尚中黑简体" panose="01010104010101010101" pitchFamily="2" charset="-122"/>
              <a:ea typeface="时尚中黑简体" panose="01010104010101010101" pitchFamily="2" charset="-122"/>
            </a:endParaRPr>
          </a:p>
          <a:p>
            <a:r>
              <a:rPr lang="zh-CN" altLang="en-US" sz="2000" dirty="0">
                <a:solidFill>
                  <a:schemeClr val="tx1">
                    <a:lumMod val="75000"/>
                    <a:lumOff val="25000"/>
                  </a:schemeClr>
                </a:solidFill>
                <a:latin typeface="时尚中黑简体" panose="01010104010101010101" pitchFamily="2" charset="-122"/>
                <a:ea typeface="时尚中黑简体" panose="01010104010101010101" pitchFamily="2" charset="-122"/>
              </a:rPr>
              <a:t>点击添加标题文字</a:t>
            </a:r>
          </a:p>
        </p:txBody>
      </p:sp>
      <p:sp>
        <p:nvSpPr>
          <p:cNvPr id="16" name="文本框 15"/>
          <p:cNvSpPr txBox="1"/>
          <p:nvPr/>
        </p:nvSpPr>
        <p:spPr>
          <a:xfrm>
            <a:off x="2308475" y="1980910"/>
            <a:ext cx="704039" cy="707886"/>
          </a:xfrm>
          <a:prstGeom prst="rect">
            <a:avLst/>
          </a:prstGeom>
          <a:noFill/>
        </p:spPr>
        <p:txBody>
          <a:bodyPr wrap="none" rtlCol="0">
            <a:spAutoFit/>
          </a:bodyPr>
          <a:lstStyle/>
          <a:p>
            <a:r>
              <a:rPr lang="en-US" altLang="zh-CN" sz="4000" dirty="0">
                <a:solidFill>
                  <a:schemeClr val="accent2"/>
                </a:solidFill>
                <a:latin typeface="时尚中黑简体" panose="01010104010101010101" pitchFamily="2" charset="-122"/>
                <a:ea typeface="时尚中黑简体" panose="01010104010101010101" pitchFamily="2" charset="-122"/>
              </a:rPr>
              <a:t>01</a:t>
            </a:r>
            <a:endParaRPr lang="zh-CN" altLang="en-US" sz="4000" dirty="0">
              <a:solidFill>
                <a:schemeClr val="accent2"/>
              </a:solidFill>
              <a:latin typeface="时尚中黑简体" panose="01010104010101010101" pitchFamily="2" charset="-122"/>
              <a:ea typeface="时尚中黑简体" panose="01010104010101010101" pitchFamily="2" charset="-122"/>
            </a:endParaRPr>
          </a:p>
        </p:txBody>
      </p:sp>
      <p:sp>
        <p:nvSpPr>
          <p:cNvPr id="17" name="文本框 16"/>
          <p:cNvSpPr txBox="1"/>
          <p:nvPr/>
        </p:nvSpPr>
        <p:spPr>
          <a:xfrm>
            <a:off x="2844978" y="4694521"/>
            <a:ext cx="2236510" cy="707886"/>
          </a:xfrm>
          <a:prstGeom prst="rect">
            <a:avLst/>
          </a:prstGeom>
          <a:noFill/>
        </p:spPr>
        <p:txBody>
          <a:bodyPr wrap="none" rtlCol="0">
            <a:spAutoFit/>
          </a:bodyPr>
          <a:lstStyle/>
          <a:p>
            <a:r>
              <a:rPr lang="zh-CN" altLang="en-US" sz="2000" dirty="0">
                <a:solidFill>
                  <a:schemeClr val="tx1">
                    <a:lumMod val="75000"/>
                    <a:lumOff val="25000"/>
                  </a:schemeClr>
                </a:solidFill>
                <a:latin typeface="时尚中黑简体" panose="01010104010101010101" pitchFamily="2" charset="-122"/>
                <a:ea typeface="时尚中黑简体" panose="01010104010101010101" pitchFamily="2" charset="-122"/>
              </a:rPr>
              <a:t>点击添加标题文字</a:t>
            </a:r>
            <a:endParaRPr lang="en-US" altLang="zh-CN" sz="2000" dirty="0">
              <a:solidFill>
                <a:schemeClr val="tx1">
                  <a:lumMod val="75000"/>
                  <a:lumOff val="25000"/>
                </a:schemeClr>
              </a:solidFill>
              <a:latin typeface="时尚中黑简体" panose="01010104010101010101" pitchFamily="2" charset="-122"/>
              <a:ea typeface="时尚中黑简体" panose="01010104010101010101" pitchFamily="2" charset="-122"/>
            </a:endParaRPr>
          </a:p>
          <a:p>
            <a:r>
              <a:rPr lang="zh-CN" altLang="en-US" sz="2000" dirty="0">
                <a:solidFill>
                  <a:schemeClr val="tx1">
                    <a:lumMod val="75000"/>
                    <a:lumOff val="25000"/>
                  </a:schemeClr>
                </a:solidFill>
                <a:latin typeface="时尚中黑简体" panose="01010104010101010101" pitchFamily="2" charset="-122"/>
                <a:ea typeface="时尚中黑简体" panose="01010104010101010101" pitchFamily="2" charset="-122"/>
              </a:rPr>
              <a:t>点击添加标题文字</a:t>
            </a:r>
          </a:p>
        </p:txBody>
      </p:sp>
      <p:sp>
        <p:nvSpPr>
          <p:cNvPr id="18" name="文本框 17"/>
          <p:cNvSpPr txBox="1"/>
          <p:nvPr/>
        </p:nvSpPr>
        <p:spPr>
          <a:xfrm>
            <a:off x="2308475" y="4694521"/>
            <a:ext cx="697627" cy="707886"/>
          </a:xfrm>
          <a:prstGeom prst="rect">
            <a:avLst/>
          </a:prstGeom>
          <a:noFill/>
        </p:spPr>
        <p:txBody>
          <a:bodyPr wrap="none" rtlCol="0">
            <a:spAutoFit/>
          </a:bodyPr>
          <a:lstStyle/>
          <a:p>
            <a:r>
              <a:rPr lang="en-US" altLang="zh-CN" sz="4000" dirty="0">
                <a:solidFill>
                  <a:schemeClr val="accent6"/>
                </a:solidFill>
                <a:latin typeface="时尚中黑简体" panose="01010104010101010101" pitchFamily="2" charset="-122"/>
                <a:ea typeface="时尚中黑简体" panose="01010104010101010101" pitchFamily="2" charset="-122"/>
              </a:rPr>
              <a:t>04</a:t>
            </a:r>
            <a:endParaRPr lang="zh-CN" altLang="en-US" sz="4000" dirty="0">
              <a:solidFill>
                <a:schemeClr val="accent6"/>
              </a:solidFill>
              <a:latin typeface="时尚中黑简体" panose="01010104010101010101" pitchFamily="2" charset="-122"/>
              <a:ea typeface="时尚中黑简体" panose="01010104010101010101" pitchFamily="2" charset="-122"/>
            </a:endParaRPr>
          </a:p>
        </p:txBody>
      </p:sp>
      <p:sp>
        <p:nvSpPr>
          <p:cNvPr id="19" name="文本框 18"/>
          <p:cNvSpPr txBox="1"/>
          <p:nvPr/>
        </p:nvSpPr>
        <p:spPr>
          <a:xfrm>
            <a:off x="7340367" y="4799451"/>
            <a:ext cx="2236510" cy="707886"/>
          </a:xfrm>
          <a:prstGeom prst="rect">
            <a:avLst/>
          </a:prstGeom>
          <a:noFill/>
        </p:spPr>
        <p:txBody>
          <a:bodyPr wrap="none" rtlCol="0">
            <a:spAutoFit/>
          </a:bodyPr>
          <a:lstStyle/>
          <a:p>
            <a:r>
              <a:rPr lang="zh-CN" altLang="en-US" sz="2000" dirty="0">
                <a:solidFill>
                  <a:schemeClr val="tx1">
                    <a:lumMod val="75000"/>
                    <a:lumOff val="25000"/>
                  </a:schemeClr>
                </a:solidFill>
                <a:latin typeface="时尚中黑简体" panose="01010104010101010101" pitchFamily="2" charset="-122"/>
                <a:ea typeface="时尚中黑简体" panose="01010104010101010101" pitchFamily="2" charset="-122"/>
              </a:rPr>
              <a:t>点击添加标题文字</a:t>
            </a:r>
            <a:endParaRPr lang="en-US" altLang="zh-CN" sz="2000" dirty="0">
              <a:solidFill>
                <a:schemeClr val="tx1">
                  <a:lumMod val="75000"/>
                  <a:lumOff val="25000"/>
                </a:schemeClr>
              </a:solidFill>
              <a:latin typeface="时尚中黑简体" panose="01010104010101010101" pitchFamily="2" charset="-122"/>
              <a:ea typeface="时尚中黑简体" panose="01010104010101010101" pitchFamily="2" charset="-122"/>
            </a:endParaRPr>
          </a:p>
          <a:p>
            <a:r>
              <a:rPr lang="zh-CN" altLang="en-US" sz="2000" dirty="0">
                <a:solidFill>
                  <a:schemeClr val="tx1">
                    <a:lumMod val="75000"/>
                    <a:lumOff val="25000"/>
                  </a:schemeClr>
                </a:solidFill>
                <a:latin typeface="时尚中黑简体" panose="01010104010101010101" pitchFamily="2" charset="-122"/>
                <a:ea typeface="时尚中黑简体" panose="01010104010101010101" pitchFamily="2" charset="-122"/>
              </a:rPr>
              <a:t>点击添加标题文字</a:t>
            </a:r>
          </a:p>
        </p:txBody>
      </p:sp>
      <p:sp>
        <p:nvSpPr>
          <p:cNvPr id="20" name="文本框 19"/>
          <p:cNvSpPr txBox="1"/>
          <p:nvPr/>
        </p:nvSpPr>
        <p:spPr>
          <a:xfrm>
            <a:off x="6803864" y="4799451"/>
            <a:ext cx="697627" cy="707886"/>
          </a:xfrm>
          <a:prstGeom prst="rect">
            <a:avLst/>
          </a:prstGeom>
          <a:noFill/>
        </p:spPr>
        <p:txBody>
          <a:bodyPr wrap="none" rtlCol="0">
            <a:spAutoFit/>
          </a:bodyPr>
          <a:lstStyle/>
          <a:p>
            <a:r>
              <a:rPr lang="en-US" altLang="zh-CN" sz="4000" dirty="0">
                <a:solidFill>
                  <a:schemeClr val="accent5"/>
                </a:solidFill>
                <a:latin typeface="时尚中黑简体" panose="01010104010101010101" pitchFamily="2" charset="-122"/>
                <a:ea typeface="时尚中黑简体" panose="01010104010101010101" pitchFamily="2" charset="-122"/>
              </a:rPr>
              <a:t>03</a:t>
            </a:r>
            <a:endParaRPr lang="zh-CN" altLang="en-US" sz="4000" dirty="0">
              <a:solidFill>
                <a:schemeClr val="accent5"/>
              </a:solidFill>
              <a:latin typeface="时尚中黑简体" panose="01010104010101010101" pitchFamily="2" charset="-122"/>
              <a:ea typeface="时尚中黑简体" panose="01010104010101010101" pitchFamily="2" charset="-122"/>
            </a:endParaRPr>
          </a:p>
        </p:txBody>
      </p:sp>
      <p:sp>
        <p:nvSpPr>
          <p:cNvPr id="21" name="文本框 20"/>
          <p:cNvSpPr txBox="1"/>
          <p:nvPr/>
        </p:nvSpPr>
        <p:spPr>
          <a:xfrm>
            <a:off x="7340367" y="2012839"/>
            <a:ext cx="2236510" cy="707886"/>
          </a:xfrm>
          <a:prstGeom prst="rect">
            <a:avLst/>
          </a:prstGeom>
          <a:noFill/>
        </p:spPr>
        <p:txBody>
          <a:bodyPr wrap="none" rtlCol="0">
            <a:spAutoFit/>
          </a:bodyPr>
          <a:lstStyle/>
          <a:p>
            <a:r>
              <a:rPr lang="zh-CN" altLang="en-US" sz="2000" dirty="0">
                <a:solidFill>
                  <a:schemeClr val="tx1">
                    <a:lumMod val="75000"/>
                    <a:lumOff val="25000"/>
                  </a:schemeClr>
                </a:solidFill>
                <a:latin typeface="时尚中黑简体" panose="01010104010101010101" pitchFamily="2" charset="-122"/>
                <a:ea typeface="时尚中黑简体" panose="01010104010101010101" pitchFamily="2" charset="-122"/>
              </a:rPr>
              <a:t>点击添加标题文字</a:t>
            </a:r>
            <a:endParaRPr lang="en-US" altLang="zh-CN" sz="2000" dirty="0">
              <a:solidFill>
                <a:schemeClr val="tx1">
                  <a:lumMod val="75000"/>
                  <a:lumOff val="25000"/>
                </a:schemeClr>
              </a:solidFill>
              <a:latin typeface="时尚中黑简体" panose="01010104010101010101" pitchFamily="2" charset="-122"/>
              <a:ea typeface="时尚中黑简体" panose="01010104010101010101" pitchFamily="2" charset="-122"/>
            </a:endParaRPr>
          </a:p>
          <a:p>
            <a:r>
              <a:rPr lang="zh-CN" altLang="en-US" sz="2000" dirty="0">
                <a:solidFill>
                  <a:schemeClr val="tx1">
                    <a:lumMod val="75000"/>
                    <a:lumOff val="25000"/>
                  </a:schemeClr>
                </a:solidFill>
                <a:latin typeface="时尚中黑简体" panose="01010104010101010101" pitchFamily="2" charset="-122"/>
                <a:ea typeface="时尚中黑简体" panose="01010104010101010101" pitchFamily="2" charset="-122"/>
              </a:rPr>
              <a:t>点击添加标题文字</a:t>
            </a:r>
          </a:p>
        </p:txBody>
      </p:sp>
      <p:sp>
        <p:nvSpPr>
          <p:cNvPr id="22" name="文本框 21"/>
          <p:cNvSpPr txBox="1"/>
          <p:nvPr/>
        </p:nvSpPr>
        <p:spPr>
          <a:xfrm>
            <a:off x="6803864" y="2012839"/>
            <a:ext cx="697627" cy="707886"/>
          </a:xfrm>
          <a:prstGeom prst="rect">
            <a:avLst/>
          </a:prstGeom>
          <a:noFill/>
        </p:spPr>
        <p:txBody>
          <a:bodyPr wrap="none" rtlCol="0">
            <a:spAutoFit/>
          </a:bodyPr>
          <a:lstStyle/>
          <a:p>
            <a:r>
              <a:rPr lang="en-US" altLang="zh-CN" sz="4000" dirty="0">
                <a:solidFill>
                  <a:schemeClr val="accent3"/>
                </a:solidFill>
                <a:latin typeface="时尚中黑简体" panose="01010104010101010101" pitchFamily="2" charset="-122"/>
                <a:ea typeface="时尚中黑简体" panose="01010104010101010101" pitchFamily="2" charset="-122"/>
              </a:rPr>
              <a:t>02</a:t>
            </a:r>
            <a:endParaRPr lang="zh-CN" altLang="en-US" sz="4000" dirty="0">
              <a:solidFill>
                <a:schemeClr val="accent3"/>
              </a:solidFill>
              <a:latin typeface="时尚中黑简体" panose="01010104010101010101" pitchFamily="2" charset="-122"/>
              <a:ea typeface="时尚中黑简体" panose="01010104010101010101" pitchFamily="2" charset="-122"/>
            </a:endParaRPr>
          </a:p>
        </p:txBody>
      </p:sp>
    </p:spTree>
  </p:cSld>
  <p:clrMapOvr>
    <a:masterClrMapping/>
  </p:clrMapOvr>
  <mc:AlternateContent xmlns:mc="http://schemas.openxmlformats.org/markup-compatibility/2006" xmlns:p14="http://schemas.microsoft.com/office/powerpoint/2010/main">
    <mc:Choice Requires="p14">
      <p:transition spd="slow" p14:dur="1600" advClick="0" advTm="0">
        <p14:gallery dir="l"/>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2"/>
                                        </p:tgtEl>
                                        <p:attrNameLst>
                                          <p:attrName>ppt_y</p:attrName>
                                        </p:attrNameLst>
                                      </p:cBhvr>
                                      <p:tavLst>
                                        <p:tav tm="0" fmla="#ppt_y+(sin(-2*pi*(1-$))*-#ppt_x+cos(-2*pi*(1-$))*(1-#ppt_y))*(1-$)">
                                          <p:val>
                                            <p:fltVal val="0"/>
                                          </p:val>
                                        </p:tav>
                                        <p:tav tm="100000">
                                          <p:val>
                                            <p:fltVal val="1"/>
                                          </p:val>
                                        </p:tav>
                                      </p:tavLst>
                                    </p:anim>
                                  </p:childTnLst>
                                </p:cTn>
                              </p:par>
                              <p:par>
                                <p:cTn id="11" presetID="15"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p:cTn id="13" dur="1000" fill="hold"/>
                                        <p:tgtEl>
                                          <p:spTgt spid="6"/>
                                        </p:tgtEl>
                                        <p:attrNameLst>
                                          <p:attrName>ppt_w</p:attrName>
                                        </p:attrNameLst>
                                      </p:cBhvr>
                                      <p:tavLst>
                                        <p:tav tm="0">
                                          <p:val>
                                            <p:fltVal val="0"/>
                                          </p:val>
                                        </p:tav>
                                        <p:tav tm="100000">
                                          <p:val>
                                            <p:strVal val="#ppt_w"/>
                                          </p:val>
                                        </p:tav>
                                      </p:tavLst>
                                    </p:anim>
                                    <p:anim calcmode="lin" valueType="num">
                                      <p:cBhvr>
                                        <p:cTn id="14" dur="1000" fill="hold"/>
                                        <p:tgtEl>
                                          <p:spTgt spid="6"/>
                                        </p:tgtEl>
                                        <p:attrNameLst>
                                          <p:attrName>ppt_h</p:attrName>
                                        </p:attrNameLst>
                                      </p:cBhvr>
                                      <p:tavLst>
                                        <p:tav tm="0">
                                          <p:val>
                                            <p:fltVal val="0"/>
                                          </p:val>
                                        </p:tav>
                                        <p:tav tm="100000">
                                          <p:val>
                                            <p:strVal val="#ppt_h"/>
                                          </p:val>
                                        </p:tav>
                                      </p:tavLst>
                                    </p:anim>
                                    <p:anim calcmode="lin" valueType="num">
                                      <p:cBhvr>
                                        <p:cTn id="15" dur="1000" fill="hold"/>
                                        <p:tgtEl>
                                          <p:spTgt spid="6"/>
                                        </p:tgtEl>
                                        <p:attrNameLst>
                                          <p:attrName>ppt_x</p:attrName>
                                        </p:attrNameLst>
                                      </p:cBhvr>
                                      <p:tavLst>
                                        <p:tav tm="0" fmla="#ppt_x+(cos(-2*pi*(1-$))*-#ppt_x-sin(-2*pi*(1-$))*(1-#ppt_y))*(1-$)">
                                          <p:val>
                                            <p:fltVal val="0"/>
                                          </p:val>
                                        </p:tav>
                                        <p:tav tm="100000">
                                          <p:val>
                                            <p:fltVal val="1"/>
                                          </p:val>
                                        </p:tav>
                                      </p:tavLst>
                                    </p:anim>
                                    <p:anim calcmode="lin" valueType="num">
                                      <p:cBhvr>
                                        <p:cTn id="16" dur="1000" fill="hold"/>
                                        <p:tgtEl>
                                          <p:spTgt spid="6"/>
                                        </p:tgtEl>
                                        <p:attrNameLst>
                                          <p:attrName>ppt_y</p:attrName>
                                        </p:attrNameLst>
                                      </p:cBhvr>
                                      <p:tavLst>
                                        <p:tav tm="0" fmla="#ppt_y+(sin(-2*pi*(1-$))*-#ppt_x+cos(-2*pi*(1-$))*(1-#ppt_y))*(1-$)">
                                          <p:val>
                                            <p:fltVal val="0"/>
                                          </p:val>
                                        </p:tav>
                                        <p:tav tm="100000">
                                          <p:val>
                                            <p:fltVal val="1"/>
                                          </p:val>
                                        </p:tav>
                                      </p:tavLst>
                                    </p:anim>
                                  </p:childTnLst>
                                </p:cTn>
                              </p:par>
                              <p:par>
                                <p:cTn id="17" presetID="15"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p:cTn id="19" dur="1000" fill="hold"/>
                                        <p:tgtEl>
                                          <p:spTgt spid="14"/>
                                        </p:tgtEl>
                                        <p:attrNameLst>
                                          <p:attrName>ppt_w</p:attrName>
                                        </p:attrNameLst>
                                      </p:cBhvr>
                                      <p:tavLst>
                                        <p:tav tm="0">
                                          <p:val>
                                            <p:fltVal val="0"/>
                                          </p:val>
                                        </p:tav>
                                        <p:tav tm="100000">
                                          <p:val>
                                            <p:strVal val="#ppt_w"/>
                                          </p:val>
                                        </p:tav>
                                      </p:tavLst>
                                    </p:anim>
                                    <p:anim calcmode="lin" valueType="num">
                                      <p:cBhvr>
                                        <p:cTn id="20" dur="1000" fill="hold"/>
                                        <p:tgtEl>
                                          <p:spTgt spid="14"/>
                                        </p:tgtEl>
                                        <p:attrNameLst>
                                          <p:attrName>ppt_h</p:attrName>
                                        </p:attrNameLst>
                                      </p:cBhvr>
                                      <p:tavLst>
                                        <p:tav tm="0">
                                          <p:val>
                                            <p:fltVal val="0"/>
                                          </p:val>
                                        </p:tav>
                                        <p:tav tm="100000">
                                          <p:val>
                                            <p:strVal val="#ppt_h"/>
                                          </p:val>
                                        </p:tav>
                                      </p:tavLst>
                                    </p:anim>
                                    <p:anim calcmode="lin" valueType="num">
                                      <p:cBhvr>
                                        <p:cTn id="21" dur="1000" fill="hold"/>
                                        <p:tgtEl>
                                          <p:spTgt spid="14"/>
                                        </p:tgtEl>
                                        <p:attrNameLst>
                                          <p:attrName>ppt_x</p:attrName>
                                        </p:attrNameLst>
                                      </p:cBhvr>
                                      <p:tavLst>
                                        <p:tav tm="0" fmla="#ppt_x+(cos(-2*pi*(1-$))*-#ppt_x-sin(-2*pi*(1-$))*(1-#ppt_y))*(1-$)">
                                          <p:val>
                                            <p:fltVal val="0"/>
                                          </p:val>
                                        </p:tav>
                                        <p:tav tm="100000">
                                          <p:val>
                                            <p:fltVal val="1"/>
                                          </p:val>
                                        </p:tav>
                                      </p:tavLst>
                                    </p:anim>
                                    <p:anim calcmode="lin" valueType="num">
                                      <p:cBhvr>
                                        <p:cTn id="22" dur="1000" fill="hold"/>
                                        <p:tgtEl>
                                          <p:spTgt spid="14"/>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500" fill="hold"/>
                                        <p:tgtEl>
                                          <p:spTgt spid="15"/>
                                        </p:tgtEl>
                                        <p:attrNameLst>
                                          <p:attrName>ppt_x</p:attrName>
                                        </p:attrNameLst>
                                      </p:cBhvr>
                                      <p:tavLst>
                                        <p:tav tm="0">
                                          <p:val>
                                            <p:strVal val="#ppt_x"/>
                                          </p:val>
                                        </p:tav>
                                        <p:tav tm="100000">
                                          <p:val>
                                            <p:strVal val="#ppt_x"/>
                                          </p:val>
                                        </p:tav>
                                      </p:tavLst>
                                    </p:anim>
                                    <p:anim calcmode="lin" valueType="num">
                                      <p:cBhvr additive="base">
                                        <p:cTn id="28" dur="500" fill="hold"/>
                                        <p:tgtEl>
                                          <p:spTgt spid="15"/>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6"/>
                                        </p:tgtEl>
                                        <p:attrNameLst>
                                          <p:attrName>style.visibility</p:attrName>
                                        </p:attrNameLst>
                                      </p:cBhvr>
                                      <p:to>
                                        <p:strVal val="visible"/>
                                      </p:to>
                                    </p:set>
                                    <p:anim calcmode="lin" valueType="num">
                                      <p:cBhvr additive="base">
                                        <p:cTn id="31" dur="500" fill="hold"/>
                                        <p:tgtEl>
                                          <p:spTgt spid="16"/>
                                        </p:tgtEl>
                                        <p:attrNameLst>
                                          <p:attrName>ppt_x</p:attrName>
                                        </p:attrNameLst>
                                      </p:cBhvr>
                                      <p:tavLst>
                                        <p:tav tm="0">
                                          <p:val>
                                            <p:strVal val="#ppt_x"/>
                                          </p:val>
                                        </p:tav>
                                        <p:tav tm="100000">
                                          <p:val>
                                            <p:strVal val="#ppt_x"/>
                                          </p:val>
                                        </p:tav>
                                      </p:tavLst>
                                    </p:anim>
                                    <p:anim calcmode="lin" valueType="num">
                                      <p:cBhvr additive="base">
                                        <p:cTn id="32"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5" presetClass="entr" presetSubtype="0"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anim calcmode="lin" valueType="num">
                                      <p:cBhvr>
                                        <p:cTn id="37" dur="500" decel="50000" fill="hold">
                                          <p:stCondLst>
                                            <p:cond delay="0"/>
                                          </p:stCondLst>
                                        </p:cTn>
                                        <p:tgtEl>
                                          <p:spTgt spid="13"/>
                                        </p:tgtEl>
                                        <p:attrNameLst>
                                          <p:attrName>style.rotation</p:attrName>
                                        </p:attrNameLst>
                                      </p:cBhvr>
                                      <p:tavLst>
                                        <p:tav tm="0">
                                          <p:val>
                                            <p:fltVal val="-90"/>
                                          </p:val>
                                        </p:tav>
                                        <p:tav tm="100000">
                                          <p:val>
                                            <p:fltVal val="0"/>
                                          </p:val>
                                        </p:tav>
                                      </p:tavLst>
                                    </p:anim>
                                    <p:anim calcmode="lin" valueType="num">
                                      <p:cBhvr>
                                        <p:cTn id="38" dur="500" decel="50000" fill="hold">
                                          <p:stCondLst>
                                            <p:cond delay="0"/>
                                          </p:stCondLst>
                                        </p:cTn>
                                        <p:tgtEl>
                                          <p:spTgt spid="13"/>
                                        </p:tgtEl>
                                        <p:attrNameLst>
                                          <p:attrName>ppt_w</p:attrName>
                                        </p:attrNameLst>
                                      </p:cBhvr>
                                      <p:tavLst>
                                        <p:tav tm="0">
                                          <p:val>
                                            <p:strVal val="#ppt_w"/>
                                          </p:val>
                                        </p:tav>
                                        <p:tav tm="100000">
                                          <p:val>
                                            <p:strVal val="#ppt_w*.05"/>
                                          </p:val>
                                        </p:tav>
                                      </p:tavLst>
                                    </p:anim>
                                    <p:anim calcmode="lin" valueType="num">
                                      <p:cBhvr>
                                        <p:cTn id="39" dur="500" accel="50000" fill="hold">
                                          <p:stCondLst>
                                            <p:cond delay="500"/>
                                          </p:stCondLst>
                                        </p:cTn>
                                        <p:tgtEl>
                                          <p:spTgt spid="13"/>
                                        </p:tgtEl>
                                        <p:attrNameLst>
                                          <p:attrName>ppt_w</p:attrName>
                                        </p:attrNameLst>
                                      </p:cBhvr>
                                      <p:tavLst>
                                        <p:tav tm="0">
                                          <p:val>
                                            <p:strVal val="#ppt_w*.05"/>
                                          </p:val>
                                        </p:tav>
                                        <p:tav tm="100000">
                                          <p:val>
                                            <p:strVal val="#ppt_w"/>
                                          </p:val>
                                        </p:tav>
                                      </p:tavLst>
                                    </p:anim>
                                    <p:anim calcmode="lin" valueType="num">
                                      <p:cBhvr>
                                        <p:cTn id="40" dur="1000" fill="hold"/>
                                        <p:tgtEl>
                                          <p:spTgt spid="13"/>
                                        </p:tgtEl>
                                        <p:attrNameLst>
                                          <p:attrName>ppt_h</p:attrName>
                                        </p:attrNameLst>
                                      </p:cBhvr>
                                      <p:tavLst>
                                        <p:tav tm="0">
                                          <p:val>
                                            <p:strVal val="#ppt_h"/>
                                          </p:val>
                                        </p:tav>
                                        <p:tav tm="100000">
                                          <p:val>
                                            <p:strVal val="#ppt_h"/>
                                          </p:val>
                                        </p:tav>
                                      </p:tavLst>
                                    </p:anim>
                                    <p:anim calcmode="lin" valueType="num">
                                      <p:cBhvr>
                                        <p:cTn id="41" dur="500" decel="50000" fill="hold">
                                          <p:stCondLst>
                                            <p:cond delay="0"/>
                                          </p:stCondLst>
                                        </p:cTn>
                                        <p:tgtEl>
                                          <p:spTgt spid="13"/>
                                        </p:tgtEl>
                                        <p:attrNameLst>
                                          <p:attrName>ppt_x</p:attrName>
                                        </p:attrNameLst>
                                      </p:cBhvr>
                                      <p:tavLst>
                                        <p:tav tm="0">
                                          <p:val>
                                            <p:strVal val="#ppt_x+.4"/>
                                          </p:val>
                                        </p:tav>
                                        <p:tav tm="100000">
                                          <p:val>
                                            <p:strVal val="#ppt_x"/>
                                          </p:val>
                                        </p:tav>
                                      </p:tavLst>
                                    </p:anim>
                                    <p:anim calcmode="lin" valueType="num">
                                      <p:cBhvr>
                                        <p:cTn id="42" dur="500" decel="50000" fill="hold">
                                          <p:stCondLst>
                                            <p:cond delay="0"/>
                                          </p:stCondLst>
                                        </p:cTn>
                                        <p:tgtEl>
                                          <p:spTgt spid="13"/>
                                        </p:tgtEl>
                                        <p:attrNameLst>
                                          <p:attrName>ppt_y</p:attrName>
                                        </p:attrNameLst>
                                      </p:cBhvr>
                                      <p:tavLst>
                                        <p:tav tm="0">
                                          <p:val>
                                            <p:strVal val="#ppt_y-.2"/>
                                          </p:val>
                                        </p:tav>
                                        <p:tav tm="100000">
                                          <p:val>
                                            <p:strVal val="#ppt_y+.1"/>
                                          </p:val>
                                        </p:tav>
                                      </p:tavLst>
                                    </p:anim>
                                    <p:anim calcmode="lin" valueType="num">
                                      <p:cBhvr>
                                        <p:cTn id="43" dur="500" accel="50000" fill="hold">
                                          <p:stCondLst>
                                            <p:cond delay="500"/>
                                          </p:stCondLst>
                                        </p:cTn>
                                        <p:tgtEl>
                                          <p:spTgt spid="13"/>
                                        </p:tgtEl>
                                        <p:attrNameLst>
                                          <p:attrName>ppt_y</p:attrName>
                                        </p:attrNameLst>
                                      </p:cBhvr>
                                      <p:tavLst>
                                        <p:tav tm="0">
                                          <p:val>
                                            <p:strVal val="#ppt_y+.1"/>
                                          </p:val>
                                        </p:tav>
                                        <p:tav tm="100000">
                                          <p:val>
                                            <p:strVal val="#ppt_y"/>
                                          </p:val>
                                        </p:tav>
                                      </p:tavLst>
                                    </p:anim>
                                    <p:animEffect transition="in" filter="fade">
                                      <p:cBhvr>
                                        <p:cTn id="44" dur="1000" decel="50000">
                                          <p:stCondLst>
                                            <p:cond delay="0"/>
                                          </p:stCondLst>
                                        </p:cTn>
                                        <p:tgtEl>
                                          <p:spTgt spid="13"/>
                                        </p:tgtEl>
                                      </p:cBhvr>
                                    </p:animEffect>
                                  </p:childTnLst>
                                </p:cTn>
                              </p:par>
                              <p:par>
                                <p:cTn id="45" presetID="25" presetClass="entr" presetSubtype="0" fill="hold" grpId="0" nodeType="withEffect">
                                  <p:stCondLst>
                                    <p:cond delay="0"/>
                                  </p:stCondLst>
                                  <p:childTnLst>
                                    <p:set>
                                      <p:cBhvr>
                                        <p:cTn id="46" dur="1" fill="hold">
                                          <p:stCondLst>
                                            <p:cond delay="0"/>
                                          </p:stCondLst>
                                        </p:cTn>
                                        <p:tgtEl>
                                          <p:spTgt spid="9"/>
                                        </p:tgtEl>
                                        <p:attrNameLst>
                                          <p:attrName>style.visibility</p:attrName>
                                        </p:attrNameLst>
                                      </p:cBhvr>
                                      <p:to>
                                        <p:strVal val="visible"/>
                                      </p:to>
                                    </p:set>
                                    <p:anim calcmode="lin" valueType="num">
                                      <p:cBhvr>
                                        <p:cTn id="47" dur="500" decel="50000" fill="hold">
                                          <p:stCondLst>
                                            <p:cond delay="0"/>
                                          </p:stCondLst>
                                        </p:cTn>
                                        <p:tgtEl>
                                          <p:spTgt spid="9"/>
                                        </p:tgtEl>
                                        <p:attrNameLst>
                                          <p:attrName>style.rotation</p:attrName>
                                        </p:attrNameLst>
                                      </p:cBhvr>
                                      <p:tavLst>
                                        <p:tav tm="0">
                                          <p:val>
                                            <p:fltVal val="-90"/>
                                          </p:val>
                                        </p:tav>
                                        <p:tav tm="100000">
                                          <p:val>
                                            <p:fltVal val="0"/>
                                          </p:val>
                                        </p:tav>
                                      </p:tavLst>
                                    </p:anim>
                                    <p:anim calcmode="lin" valueType="num">
                                      <p:cBhvr>
                                        <p:cTn id="48" dur="500" decel="50000" fill="hold">
                                          <p:stCondLst>
                                            <p:cond delay="0"/>
                                          </p:stCondLst>
                                        </p:cTn>
                                        <p:tgtEl>
                                          <p:spTgt spid="9"/>
                                        </p:tgtEl>
                                        <p:attrNameLst>
                                          <p:attrName>ppt_w</p:attrName>
                                        </p:attrNameLst>
                                      </p:cBhvr>
                                      <p:tavLst>
                                        <p:tav tm="0">
                                          <p:val>
                                            <p:strVal val="#ppt_w"/>
                                          </p:val>
                                        </p:tav>
                                        <p:tav tm="100000">
                                          <p:val>
                                            <p:strVal val="#ppt_w*.05"/>
                                          </p:val>
                                        </p:tav>
                                      </p:tavLst>
                                    </p:anim>
                                    <p:anim calcmode="lin" valueType="num">
                                      <p:cBhvr>
                                        <p:cTn id="49" dur="500" accel="50000" fill="hold">
                                          <p:stCondLst>
                                            <p:cond delay="500"/>
                                          </p:stCondLst>
                                        </p:cTn>
                                        <p:tgtEl>
                                          <p:spTgt spid="9"/>
                                        </p:tgtEl>
                                        <p:attrNameLst>
                                          <p:attrName>ppt_w</p:attrName>
                                        </p:attrNameLst>
                                      </p:cBhvr>
                                      <p:tavLst>
                                        <p:tav tm="0">
                                          <p:val>
                                            <p:strVal val="#ppt_w*.05"/>
                                          </p:val>
                                        </p:tav>
                                        <p:tav tm="100000">
                                          <p:val>
                                            <p:strVal val="#ppt_w"/>
                                          </p:val>
                                        </p:tav>
                                      </p:tavLst>
                                    </p:anim>
                                    <p:anim calcmode="lin" valueType="num">
                                      <p:cBhvr>
                                        <p:cTn id="50" dur="1000" fill="hold"/>
                                        <p:tgtEl>
                                          <p:spTgt spid="9"/>
                                        </p:tgtEl>
                                        <p:attrNameLst>
                                          <p:attrName>ppt_h</p:attrName>
                                        </p:attrNameLst>
                                      </p:cBhvr>
                                      <p:tavLst>
                                        <p:tav tm="0">
                                          <p:val>
                                            <p:strVal val="#ppt_h"/>
                                          </p:val>
                                        </p:tav>
                                        <p:tav tm="100000">
                                          <p:val>
                                            <p:strVal val="#ppt_h"/>
                                          </p:val>
                                        </p:tav>
                                      </p:tavLst>
                                    </p:anim>
                                    <p:anim calcmode="lin" valueType="num">
                                      <p:cBhvr>
                                        <p:cTn id="51" dur="500" decel="50000" fill="hold">
                                          <p:stCondLst>
                                            <p:cond delay="0"/>
                                          </p:stCondLst>
                                        </p:cTn>
                                        <p:tgtEl>
                                          <p:spTgt spid="9"/>
                                        </p:tgtEl>
                                        <p:attrNameLst>
                                          <p:attrName>ppt_x</p:attrName>
                                        </p:attrNameLst>
                                      </p:cBhvr>
                                      <p:tavLst>
                                        <p:tav tm="0">
                                          <p:val>
                                            <p:strVal val="#ppt_x+.4"/>
                                          </p:val>
                                        </p:tav>
                                        <p:tav tm="100000">
                                          <p:val>
                                            <p:strVal val="#ppt_x"/>
                                          </p:val>
                                        </p:tav>
                                      </p:tavLst>
                                    </p:anim>
                                    <p:anim calcmode="lin" valueType="num">
                                      <p:cBhvr>
                                        <p:cTn id="52" dur="500" decel="50000" fill="hold">
                                          <p:stCondLst>
                                            <p:cond delay="0"/>
                                          </p:stCondLst>
                                        </p:cTn>
                                        <p:tgtEl>
                                          <p:spTgt spid="9"/>
                                        </p:tgtEl>
                                        <p:attrNameLst>
                                          <p:attrName>ppt_y</p:attrName>
                                        </p:attrNameLst>
                                      </p:cBhvr>
                                      <p:tavLst>
                                        <p:tav tm="0">
                                          <p:val>
                                            <p:strVal val="#ppt_y-.2"/>
                                          </p:val>
                                        </p:tav>
                                        <p:tav tm="100000">
                                          <p:val>
                                            <p:strVal val="#ppt_y+.1"/>
                                          </p:val>
                                        </p:tav>
                                      </p:tavLst>
                                    </p:anim>
                                    <p:anim calcmode="lin" valueType="num">
                                      <p:cBhvr>
                                        <p:cTn id="53" dur="500" accel="50000" fill="hold">
                                          <p:stCondLst>
                                            <p:cond delay="500"/>
                                          </p:stCondLst>
                                        </p:cTn>
                                        <p:tgtEl>
                                          <p:spTgt spid="9"/>
                                        </p:tgtEl>
                                        <p:attrNameLst>
                                          <p:attrName>ppt_y</p:attrName>
                                        </p:attrNameLst>
                                      </p:cBhvr>
                                      <p:tavLst>
                                        <p:tav tm="0">
                                          <p:val>
                                            <p:strVal val="#ppt_y+.1"/>
                                          </p:val>
                                        </p:tav>
                                        <p:tav tm="100000">
                                          <p:val>
                                            <p:strVal val="#ppt_y"/>
                                          </p:val>
                                        </p:tav>
                                      </p:tavLst>
                                    </p:anim>
                                    <p:animEffect transition="in" filter="fade">
                                      <p:cBhvr>
                                        <p:cTn id="54" dur="1000" decel="50000">
                                          <p:stCondLst>
                                            <p:cond delay="0"/>
                                          </p:stCondLst>
                                        </p:cTn>
                                        <p:tgtEl>
                                          <p:spTgt spid="9"/>
                                        </p:tgtEl>
                                      </p:cBhvr>
                                    </p:animEffect>
                                  </p:childTnLst>
                                </p:cTn>
                              </p:par>
                              <p:par>
                                <p:cTn id="55" presetID="25" presetClass="entr" presetSubtype="0" fill="hold" grpId="0" nodeType="withEffect">
                                  <p:stCondLst>
                                    <p:cond delay="0"/>
                                  </p:stCondLst>
                                  <p:childTnLst>
                                    <p:set>
                                      <p:cBhvr>
                                        <p:cTn id="56" dur="1" fill="hold">
                                          <p:stCondLst>
                                            <p:cond delay="0"/>
                                          </p:stCondLst>
                                        </p:cTn>
                                        <p:tgtEl>
                                          <p:spTgt spid="26"/>
                                        </p:tgtEl>
                                        <p:attrNameLst>
                                          <p:attrName>style.visibility</p:attrName>
                                        </p:attrNameLst>
                                      </p:cBhvr>
                                      <p:to>
                                        <p:strVal val="visible"/>
                                      </p:to>
                                    </p:set>
                                    <p:anim calcmode="lin" valueType="num">
                                      <p:cBhvr>
                                        <p:cTn id="57" dur="500" decel="50000" fill="hold">
                                          <p:stCondLst>
                                            <p:cond delay="0"/>
                                          </p:stCondLst>
                                        </p:cTn>
                                        <p:tgtEl>
                                          <p:spTgt spid="26"/>
                                        </p:tgtEl>
                                        <p:attrNameLst>
                                          <p:attrName>style.rotation</p:attrName>
                                        </p:attrNameLst>
                                      </p:cBhvr>
                                      <p:tavLst>
                                        <p:tav tm="0">
                                          <p:val>
                                            <p:fltVal val="-90"/>
                                          </p:val>
                                        </p:tav>
                                        <p:tav tm="100000">
                                          <p:val>
                                            <p:fltVal val="0"/>
                                          </p:val>
                                        </p:tav>
                                      </p:tavLst>
                                    </p:anim>
                                    <p:anim calcmode="lin" valueType="num">
                                      <p:cBhvr>
                                        <p:cTn id="58" dur="500" decel="50000" fill="hold">
                                          <p:stCondLst>
                                            <p:cond delay="0"/>
                                          </p:stCondLst>
                                        </p:cTn>
                                        <p:tgtEl>
                                          <p:spTgt spid="26"/>
                                        </p:tgtEl>
                                        <p:attrNameLst>
                                          <p:attrName>ppt_w</p:attrName>
                                        </p:attrNameLst>
                                      </p:cBhvr>
                                      <p:tavLst>
                                        <p:tav tm="0">
                                          <p:val>
                                            <p:strVal val="#ppt_w"/>
                                          </p:val>
                                        </p:tav>
                                        <p:tav tm="100000">
                                          <p:val>
                                            <p:strVal val="#ppt_w*.05"/>
                                          </p:val>
                                        </p:tav>
                                      </p:tavLst>
                                    </p:anim>
                                    <p:anim calcmode="lin" valueType="num">
                                      <p:cBhvr>
                                        <p:cTn id="59" dur="500" accel="50000" fill="hold">
                                          <p:stCondLst>
                                            <p:cond delay="500"/>
                                          </p:stCondLst>
                                        </p:cTn>
                                        <p:tgtEl>
                                          <p:spTgt spid="26"/>
                                        </p:tgtEl>
                                        <p:attrNameLst>
                                          <p:attrName>ppt_w</p:attrName>
                                        </p:attrNameLst>
                                      </p:cBhvr>
                                      <p:tavLst>
                                        <p:tav tm="0">
                                          <p:val>
                                            <p:strVal val="#ppt_w*.05"/>
                                          </p:val>
                                        </p:tav>
                                        <p:tav tm="100000">
                                          <p:val>
                                            <p:strVal val="#ppt_w"/>
                                          </p:val>
                                        </p:tav>
                                      </p:tavLst>
                                    </p:anim>
                                    <p:anim calcmode="lin" valueType="num">
                                      <p:cBhvr>
                                        <p:cTn id="60" dur="1000" fill="hold"/>
                                        <p:tgtEl>
                                          <p:spTgt spid="26"/>
                                        </p:tgtEl>
                                        <p:attrNameLst>
                                          <p:attrName>ppt_h</p:attrName>
                                        </p:attrNameLst>
                                      </p:cBhvr>
                                      <p:tavLst>
                                        <p:tav tm="0">
                                          <p:val>
                                            <p:strVal val="#ppt_h"/>
                                          </p:val>
                                        </p:tav>
                                        <p:tav tm="100000">
                                          <p:val>
                                            <p:strVal val="#ppt_h"/>
                                          </p:val>
                                        </p:tav>
                                      </p:tavLst>
                                    </p:anim>
                                    <p:anim calcmode="lin" valueType="num">
                                      <p:cBhvr>
                                        <p:cTn id="61" dur="500" decel="50000" fill="hold">
                                          <p:stCondLst>
                                            <p:cond delay="0"/>
                                          </p:stCondLst>
                                        </p:cTn>
                                        <p:tgtEl>
                                          <p:spTgt spid="26"/>
                                        </p:tgtEl>
                                        <p:attrNameLst>
                                          <p:attrName>ppt_x</p:attrName>
                                        </p:attrNameLst>
                                      </p:cBhvr>
                                      <p:tavLst>
                                        <p:tav tm="0">
                                          <p:val>
                                            <p:strVal val="#ppt_x+.4"/>
                                          </p:val>
                                        </p:tav>
                                        <p:tav tm="100000">
                                          <p:val>
                                            <p:strVal val="#ppt_x"/>
                                          </p:val>
                                        </p:tav>
                                      </p:tavLst>
                                    </p:anim>
                                    <p:anim calcmode="lin" valueType="num">
                                      <p:cBhvr>
                                        <p:cTn id="62" dur="500" decel="50000" fill="hold">
                                          <p:stCondLst>
                                            <p:cond delay="0"/>
                                          </p:stCondLst>
                                        </p:cTn>
                                        <p:tgtEl>
                                          <p:spTgt spid="26"/>
                                        </p:tgtEl>
                                        <p:attrNameLst>
                                          <p:attrName>ppt_y</p:attrName>
                                        </p:attrNameLst>
                                      </p:cBhvr>
                                      <p:tavLst>
                                        <p:tav tm="0">
                                          <p:val>
                                            <p:strVal val="#ppt_y-.2"/>
                                          </p:val>
                                        </p:tav>
                                        <p:tav tm="100000">
                                          <p:val>
                                            <p:strVal val="#ppt_y+.1"/>
                                          </p:val>
                                        </p:tav>
                                      </p:tavLst>
                                    </p:anim>
                                    <p:anim calcmode="lin" valueType="num">
                                      <p:cBhvr>
                                        <p:cTn id="63" dur="500" accel="50000" fill="hold">
                                          <p:stCondLst>
                                            <p:cond delay="500"/>
                                          </p:stCondLst>
                                        </p:cTn>
                                        <p:tgtEl>
                                          <p:spTgt spid="26"/>
                                        </p:tgtEl>
                                        <p:attrNameLst>
                                          <p:attrName>ppt_y</p:attrName>
                                        </p:attrNameLst>
                                      </p:cBhvr>
                                      <p:tavLst>
                                        <p:tav tm="0">
                                          <p:val>
                                            <p:strVal val="#ppt_y+.1"/>
                                          </p:val>
                                        </p:tav>
                                        <p:tav tm="100000">
                                          <p:val>
                                            <p:strVal val="#ppt_y"/>
                                          </p:val>
                                        </p:tav>
                                      </p:tavLst>
                                    </p:anim>
                                    <p:animEffect transition="in" filter="fade">
                                      <p:cBhvr>
                                        <p:cTn id="64" dur="1000" decel="50000">
                                          <p:stCondLst>
                                            <p:cond delay="0"/>
                                          </p:stCondLst>
                                        </p:cTn>
                                        <p:tgtEl>
                                          <p:spTgt spid="26"/>
                                        </p:tgtEl>
                                      </p:cBhvr>
                                    </p:animEffect>
                                  </p:childTnLst>
                                </p:cTn>
                              </p:par>
                            </p:childTnLst>
                          </p:cTn>
                        </p:par>
                      </p:childTnLst>
                    </p:cTn>
                  </p:par>
                  <p:par>
                    <p:cTn id="65" fill="hold">
                      <p:stCondLst>
                        <p:cond delay="indefinite"/>
                      </p:stCondLst>
                      <p:childTnLst>
                        <p:par>
                          <p:cTn id="66" fill="hold">
                            <p:stCondLst>
                              <p:cond delay="0"/>
                            </p:stCondLst>
                            <p:childTnLst>
                              <p:par>
                                <p:cTn id="67" presetID="2" presetClass="entr" presetSubtype="4" fill="hold" grpId="0" nodeType="clickEffect">
                                  <p:stCondLst>
                                    <p:cond delay="0"/>
                                  </p:stCondLst>
                                  <p:childTnLst>
                                    <p:set>
                                      <p:cBhvr>
                                        <p:cTn id="68" dur="1" fill="hold">
                                          <p:stCondLst>
                                            <p:cond delay="0"/>
                                          </p:stCondLst>
                                        </p:cTn>
                                        <p:tgtEl>
                                          <p:spTgt spid="21"/>
                                        </p:tgtEl>
                                        <p:attrNameLst>
                                          <p:attrName>style.visibility</p:attrName>
                                        </p:attrNameLst>
                                      </p:cBhvr>
                                      <p:to>
                                        <p:strVal val="visible"/>
                                      </p:to>
                                    </p:set>
                                    <p:anim calcmode="lin" valueType="num">
                                      <p:cBhvr additive="base">
                                        <p:cTn id="69" dur="500" fill="hold"/>
                                        <p:tgtEl>
                                          <p:spTgt spid="21"/>
                                        </p:tgtEl>
                                        <p:attrNameLst>
                                          <p:attrName>ppt_x</p:attrName>
                                        </p:attrNameLst>
                                      </p:cBhvr>
                                      <p:tavLst>
                                        <p:tav tm="0">
                                          <p:val>
                                            <p:strVal val="#ppt_x"/>
                                          </p:val>
                                        </p:tav>
                                        <p:tav tm="100000">
                                          <p:val>
                                            <p:strVal val="#ppt_x"/>
                                          </p:val>
                                        </p:tav>
                                      </p:tavLst>
                                    </p:anim>
                                    <p:anim calcmode="lin" valueType="num">
                                      <p:cBhvr additive="base">
                                        <p:cTn id="70" dur="500" fill="hold"/>
                                        <p:tgtEl>
                                          <p:spTgt spid="21"/>
                                        </p:tgtEl>
                                        <p:attrNameLst>
                                          <p:attrName>ppt_y</p:attrName>
                                        </p:attrNameLst>
                                      </p:cBhvr>
                                      <p:tavLst>
                                        <p:tav tm="0">
                                          <p:val>
                                            <p:strVal val="1+#ppt_h/2"/>
                                          </p:val>
                                        </p:tav>
                                        <p:tav tm="100000">
                                          <p:val>
                                            <p:strVal val="#ppt_y"/>
                                          </p:val>
                                        </p:tav>
                                      </p:tavLst>
                                    </p:anim>
                                  </p:childTnLst>
                                </p:cTn>
                              </p:par>
                              <p:par>
                                <p:cTn id="71" presetID="2" presetClass="entr" presetSubtype="4" fill="hold" grpId="0" nodeType="withEffect">
                                  <p:stCondLst>
                                    <p:cond delay="0"/>
                                  </p:stCondLst>
                                  <p:childTnLst>
                                    <p:set>
                                      <p:cBhvr>
                                        <p:cTn id="72" dur="1" fill="hold">
                                          <p:stCondLst>
                                            <p:cond delay="0"/>
                                          </p:stCondLst>
                                        </p:cTn>
                                        <p:tgtEl>
                                          <p:spTgt spid="22"/>
                                        </p:tgtEl>
                                        <p:attrNameLst>
                                          <p:attrName>style.visibility</p:attrName>
                                        </p:attrNameLst>
                                      </p:cBhvr>
                                      <p:to>
                                        <p:strVal val="visible"/>
                                      </p:to>
                                    </p:set>
                                    <p:anim calcmode="lin" valueType="num">
                                      <p:cBhvr additive="base">
                                        <p:cTn id="73" dur="500" fill="hold"/>
                                        <p:tgtEl>
                                          <p:spTgt spid="22"/>
                                        </p:tgtEl>
                                        <p:attrNameLst>
                                          <p:attrName>ppt_x</p:attrName>
                                        </p:attrNameLst>
                                      </p:cBhvr>
                                      <p:tavLst>
                                        <p:tav tm="0">
                                          <p:val>
                                            <p:strVal val="#ppt_x"/>
                                          </p:val>
                                        </p:tav>
                                        <p:tav tm="100000">
                                          <p:val>
                                            <p:strVal val="#ppt_x"/>
                                          </p:val>
                                        </p:tav>
                                      </p:tavLst>
                                    </p:anim>
                                    <p:anim calcmode="lin" valueType="num">
                                      <p:cBhvr additive="base">
                                        <p:cTn id="74"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5" presetClass="entr" presetSubtype="0" fill="hold" grpId="0" nodeType="clickEffect">
                                  <p:stCondLst>
                                    <p:cond delay="0"/>
                                  </p:stCondLst>
                                  <p:childTnLst>
                                    <p:set>
                                      <p:cBhvr>
                                        <p:cTn id="78" dur="1" fill="hold">
                                          <p:stCondLst>
                                            <p:cond delay="0"/>
                                          </p:stCondLst>
                                        </p:cTn>
                                        <p:tgtEl>
                                          <p:spTgt spid="7"/>
                                        </p:tgtEl>
                                        <p:attrNameLst>
                                          <p:attrName>style.visibility</p:attrName>
                                        </p:attrNameLst>
                                      </p:cBhvr>
                                      <p:to>
                                        <p:strVal val="visible"/>
                                      </p:to>
                                    </p:set>
                                    <p:anim calcmode="lin" valueType="num">
                                      <p:cBhvr>
                                        <p:cTn id="79" dur="500" decel="50000" fill="hold">
                                          <p:stCondLst>
                                            <p:cond delay="0"/>
                                          </p:stCondLst>
                                        </p:cTn>
                                        <p:tgtEl>
                                          <p:spTgt spid="7"/>
                                        </p:tgtEl>
                                        <p:attrNameLst>
                                          <p:attrName>style.rotation</p:attrName>
                                        </p:attrNameLst>
                                      </p:cBhvr>
                                      <p:tavLst>
                                        <p:tav tm="0">
                                          <p:val>
                                            <p:fltVal val="-90"/>
                                          </p:val>
                                        </p:tav>
                                        <p:tav tm="100000">
                                          <p:val>
                                            <p:fltVal val="0"/>
                                          </p:val>
                                        </p:tav>
                                      </p:tavLst>
                                    </p:anim>
                                    <p:anim calcmode="lin" valueType="num">
                                      <p:cBhvr>
                                        <p:cTn id="80" dur="500" decel="50000" fill="hold">
                                          <p:stCondLst>
                                            <p:cond delay="0"/>
                                          </p:stCondLst>
                                        </p:cTn>
                                        <p:tgtEl>
                                          <p:spTgt spid="7"/>
                                        </p:tgtEl>
                                        <p:attrNameLst>
                                          <p:attrName>ppt_w</p:attrName>
                                        </p:attrNameLst>
                                      </p:cBhvr>
                                      <p:tavLst>
                                        <p:tav tm="0">
                                          <p:val>
                                            <p:strVal val="#ppt_w"/>
                                          </p:val>
                                        </p:tav>
                                        <p:tav tm="100000">
                                          <p:val>
                                            <p:strVal val="#ppt_w*.05"/>
                                          </p:val>
                                        </p:tav>
                                      </p:tavLst>
                                    </p:anim>
                                    <p:anim calcmode="lin" valueType="num">
                                      <p:cBhvr>
                                        <p:cTn id="81" dur="500" accel="50000" fill="hold">
                                          <p:stCondLst>
                                            <p:cond delay="500"/>
                                          </p:stCondLst>
                                        </p:cTn>
                                        <p:tgtEl>
                                          <p:spTgt spid="7"/>
                                        </p:tgtEl>
                                        <p:attrNameLst>
                                          <p:attrName>ppt_w</p:attrName>
                                        </p:attrNameLst>
                                      </p:cBhvr>
                                      <p:tavLst>
                                        <p:tav tm="0">
                                          <p:val>
                                            <p:strVal val="#ppt_w*.05"/>
                                          </p:val>
                                        </p:tav>
                                        <p:tav tm="100000">
                                          <p:val>
                                            <p:strVal val="#ppt_w"/>
                                          </p:val>
                                        </p:tav>
                                      </p:tavLst>
                                    </p:anim>
                                    <p:anim calcmode="lin" valueType="num">
                                      <p:cBhvr>
                                        <p:cTn id="82" dur="1000" fill="hold"/>
                                        <p:tgtEl>
                                          <p:spTgt spid="7"/>
                                        </p:tgtEl>
                                        <p:attrNameLst>
                                          <p:attrName>ppt_h</p:attrName>
                                        </p:attrNameLst>
                                      </p:cBhvr>
                                      <p:tavLst>
                                        <p:tav tm="0">
                                          <p:val>
                                            <p:strVal val="#ppt_h"/>
                                          </p:val>
                                        </p:tav>
                                        <p:tav tm="100000">
                                          <p:val>
                                            <p:strVal val="#ppt_h"/>
                                          </p:val>
                                        </p:tav>
                                      </p:tavLst>
                                    </p:anim>
                                    <p:anim calcmode="lin" valueType="num">
                                      <p:cBhvr>
                                        <p:cTn id="83" dur="500" decel="50000" fill="hold">
                                          <p:stCondLst>
                                            <p:cond delay="0"/>
                                          </p:stCondLst>
                                        </p:cTn>
                                        <p:tgtEl>
                                          <p:spTgt spid="7"/>
                                        </p:tgtEl>
                                        <p:attrNameLst>
                                          <p:attrName>ppt_x</p:attrName>
                                        </p:attrNameLst>
                                      </p:cBhvr>
                                      <p:tavLst>
                                        <p:tav tm="0">
                                          <p:val>
                                            <p:strVal val="#ppt_x+.4"/>
                                          </p:val>
                                        </p:tav>
                                        <p:tav tm="100000">
                                          <p:val>
                                            <p:strVal val="#ppt_x"/>
                                          </p:val>
                                        </p:tav>
                                      </p:tavLst>
                                    </p:anim>
                                    <p:anim calcmode="lin" valueType="num">
                                      <p:cBhvr>
                                        <p:cTn id="84" dur="500" decel="50000" fill="hold">
                                          <p:stCondLst>
                                            <p:cond delay="0"/>
                                          </p:stCondLst>
                                        </p:cTn>
                                        <p:tgtEl>
                                          <p:spTgt spid="7"/>
                                        </p:tgtEl>
                                        <p:attrNameLst>
                                          <p:attrName>ppt_y</p:attrName>
                                        </p:attrNameLst>
                                      </p:cBhvr>
                                      <p:tavLst>
                                        <p:tav tm="0">
                                          <p:val>
                                            <p:strVal val="#ppt_y-.2"/>
                                          </p:val>
                                        </p:tav>
                                        <p:tav tm="100000">
                                          <p:val>
                                            <p:strVal val="#ppt_y+.1"/>
                                          </p:val>
                                        </p:tav>
                                      </p:tavLst>
                                    </p:anim>
                                    <p:anim calcmode="lin" valueType="num">
                                      <p:cBhvr>
                                        <p:cTn id="85" dur="500" accel="50000" fill="hold">
                                          <p:stCondLst>
                                            <p:cond delay="500"/>
                                          </p:stCondLst>
                                        </p:cTn>
                                        <p:tgtEl>
                                          <p:spTgt spid="7"/>
                                        </p:tgtEl>
                                        <p:attrNameLst>
                                          <p:attrName>ppt_y</p:attrName>
                                        </p:attrNameLst>
                                      </p:cBhvr>
                                      <p:tavLst>
                                        <p:tav tm="0">
                                          <p:val>
                                            <p:strVal val="#ppt_y+.1"/>
                                          </p:val>
                                        </p:tav>
                                        <p:tav tm="100000">
                                          <p:val>
                                            <p:strVal val="#ppt_y"/>
                                          </p:val>
                                        </p:tav>
                                      </p:tavLst>
                                    </p:anim>
                                    <p:animEffect transition="in" filter="fade">
                                      <p:cBhvr>
                                        <p:cTn id="86" dur="1000" decel="50000">
                                          <p:stCondLst>
                                            <p:cond delay="0"/>
                                          </p:stCondLst>
                                        </p:cTn>
                                        <p:tgtEl>
                                          <p:spTgt spid="7"/>
                                        </p:tgtEl>
                                      </p:cBhvr>
                                    </p:animEffect>
                                  </p:childTnLst>
                                </p:cTn>
                              </p:par>
                              <p:par>
                                <p:cTn id="87" presetID="25" presetClass="entr" presetSubtype="0" fill="hold" grpId="0" nodeType="withEffect">
                                  <p:stCondLst>
                                    <p:cond delay="0"/>
                                  </p:stCondLst>
                                  <p:childTnLst>
                                    <p:set>
                                      <p:cBhvr>
                                        <p:cTn id="88" dur="1" fill="hold">
                                          <p:stCondLst>
                                            <p:cond delay="0"/>
                                          </p:stCondLst>
                                        </p:cTn>
                                        <p:tgtEl>
                                          <p:spTgt spid="12"/>
                                        </p:tgtEl>
                                        <p:attrNameLst>
                                          <p:attrName>style.visibility</p:attrName>
                                        </p:attrNameLst>
                                      </p:cBhvr>
                                      <p:to>
                                        <p:strVal val="visible"/>
                                      </p:to>
                                    </p:set>
                                    <p:anim calcmode="lin" valueType="num">
                                      <p:cBhvr>
                                        <p:cTn id="89" dur="500" decel="50000" fill="hold">
                                          <p:stCondLst>
                                            <p:cond delay="0"/>
                                          </p:stCondLst>
                                        </p:cTn>
                                        <p:tgtEl>
                                          <p:spTgt spid="12"/>
                                        </p:tgtEl>
                                        <p:attrNameLst>
                                          <p:attrName>style.rotation</p:attrName>
                                        </p:attrNameLst>
                                      </p:cBhvr>
                                      <p:tavLst>
                                        <p:tav tm="0">
                                          <p:val>
                                            <p:fltVal val="-90"/>
                                          </p:val>
                                        </p:tav>
                                        <p:tav tm="100000">
                                          <p:val>
                                            <p:fltVal val="0"/>
                                          </p:val>
                                        </p:tav>
                                      </p:tavLst>
                                    </p:anim>
                                    <p:anim calcmode="lin" valueType="num">
                                      <p:cBhvr>
                                        <p:cTn id="90" dur="500" decel="50000" fill="hold">
                                          <p:stCondLst>
                                            <p:cond delay="0"/>
                                          </p:stCondLst>
                                        </p:cTn>
                                        <p:tgtEl>
                                          <p:spTgt spid="12"/>
                                        </p:tgtEl>
                                        <p:attrNameLst>
                                          <p:attrName>ppt_w</p:attrName>
                                        </p:attrNameLst>
                                      </p:cBhvr>
                                      <p:tavLst>
                                        <p:tav tm="0">
                                          <p:val>
                                            <p:strVal val="#ppt_w"/>
                                          </p:val>
                                        </p:tav>
                                        <p:tav tm="100000">
                                          <p:val>
                                            <p:strVal val="#ppt_w*.05"/>
                                          </p:val>
                                        </p:tav>
                                      </p:tavLst>
                                    </p:anim>
                                    <p:anim calcmode="lin" valueType="num">
                                      <p:cBhvr>
                                        <p:cTn id="91" dur="500" accel="50000" fill="hold">
                                          <p:stCondLst>
                                            <p:cond delay="500"/>
                                          </p:stCondLst>
                                        </p:cTn>
                                        <p:tgtEl>
                                          <p:spTgt spid="12"/>
                                        </p:tgtEl>
                                        <p:attrNameLst>
                                          <p:attrName>ppt_w</p:attrName>
                                        </p:attrNameLst>
                                      </p:cBhvr>
                                      <p:tavLst>
                                        <p:tav tm="0">
                                          <p:val>
                                            <p:strVal val="#ppt_w*.05"/>
                                          </p:val>
                                        </p:tav>
                                        <p:tav tm="100000">
                                          <p:val>
                                            <p:strVal val="#ppt_w"/>
                                          </p:val>
                                        </p:tav>
                                      </p:tavLst>
                                    </p:anim>
                                    <p:anim calcmode="lin" valueType="num">
                                      <p:cBhvr>
                                        <p:cTn id="92" dur="1000" fill="hold"/>
                                        <p:tgtEl>
                                          <p:spTgt spid="12"/>
                                        </p:tgtEl>
                                        <p:attrNameLst>
                                          <p:attrName>ppt_h</p:attrName>
                                        </p:attrNameLst>
                                      </p:cBhvr>
                                      <p:tavLst>
                                        <p:tav tm="0">
                                          <p:val>
                                            <p:strVal val="#ppt_h"/>
                                          </p:val>
                                        </p:tav>
                                        <p:tav tm="100000">
                                          <p:val>
                                            <p:strVal val="#ppt_h"/>
                                          </p:val>
                                        </p:tav>
                                      </p:tavLst>
                                    </p:anim>
                                    <p:anim calcmode="lin" valueType="num">
                                      <p:cBhvr>
                                        <p:cTn id="93" dur="500" decel="50000" fill="hold">
                                          <p:stCondLst>
                                            <p:cond delay="0"/>
                                          </p:stCondLst>
                                        </p:cTn>
                                        <p:tgtEl>
                                          <p:spTgt spid="12"/>
                                        </p:tgtEl>
                                        <p:attrNameLst>
                                          <p:attrName>ppt_x</p:attrName>
                                        </p:attrNameLst>
                                      </p:cBhvr>
                                      <p:tavLst>
                                        <p:tav tm="0">
                                          <p:val>
                                            <p:strVal val="#ppt_x+.4"/>
                                          </p:val>
                                        </p:tav>
                                        <p:tav tm="100000">
                                          <p:val>
                                            <p:strVal val="#ppt_x"/>
                                          </p:val>
                                        </p:tav>
                                      </p:tavLst>
                                    </p:anim>
                                    <p:anim calcmode="lin" valueType="num">
                                      <p:cBhvr>
                                        <p:cTn id="94" dur="500" decel="50000" fill="hold">
                                          <p:stCondLst>
                                            <p:cond delay="0"/>
                                          </p:stCondLst>
                                        </p:cTn>
                                        <p:tgtEl>
                                          <p:spTgt spid="12"/>
                                        </p:tgtEl>
                                        <p:attrNameLst>
                                          <p:attrName>ppt_y</p:attrName>
                                        </p:attrNameLst>
                                      </p:cBhvr>
                                      <p:tavLst>
                                        <p:tav tm="0">
                                          <p:val>
                                            <p:strVal val="#ppt_y-.2"/>
                                          </p:val>
                                        </p:tav>
                                        <p:tav tm="100000">
                                          <p:val>
                                            <p:strVal val="#ppt_y+.1"/>
                                          </p:val>
                                        </p:tav>
                                      </p:tavLst>
                                    </p:anim>
                                    <p:anim calcmode="lin" valueType="num">
                                      <p:cBhvr>
                                        <p:cTn id="95" dur="500" accel="50000" fill="hold">
                                          <p:stCondLst>
                                            <p:cond delay="500"/>
                                          </p:stCondLst>
                                        </p:cTn>
                                        <p:tgtEl>
                                          <p:spTgt spid="12"/>
                                        </p:tgtEl>
                                        <p:attrNameLst>
                                          <p:attrName>ppt_y</p:attrName>
                                        </p:attrNameLst>
                                      </p:cBhvr>
                                      <p:tavLst>
                                        <p:tav tm="0">
                                          <p:val>
                                            <p:strVal val="#ppt_y+.1"/>
                                          </p:val>
                                        </p:tav>
                                        <p:tav tm="100000">
                                          <p:val>
                                            <p:strVal val="#ppt_y"/>
                                          </p:val>
                                        </p:tav>
                                      </p:tavLst>
                                    </p:anim>
                                    <p:animEffect transition="in" filter="fade">
                                      <p:cBhvr>
                                        <p:cTn id="96" dur="1000" decel="50000">
                                          <p:stCondLst>
                                            <p:cond delay="0"/>
                                          </p:stCondLst>
                                        </p:cTn>
                                        <p:tgtEl>
                                          <p:spTgt spid="12"/>
                                        </p:tgtEl>
                                      </p:cBhvr>
                                    </p:animEffect>
                                  </p:childTnLst>
                                </p:cTn>
                              </p:par>
                              <p:par>
                                <p:cTn id="97" presetID="25" presetClass="entr" presetSubtype="0" fill="hold" grpId="0" nodeType="withEffect">
                                  <p:stCondLst>
                                    <p:cond delay="0"/>
                                  </p:stCondLst>
                                  <p:childTnLst>
                                    <p:set>
                                      <p:cBhvr>
                                        <p:cTn id="98" dur="1" fill="hold">
                                          <p:stCondLst>
                                            <p:cond delay="0"/>
                                          </p:stCondLst>
                                        </p:cTn>
                                        <p:tgtEl>
                                          <p:spTgt spid="24"/>
                                        </p:tgtEl>
                                        <p:attrNameLst>
                                          <p:attrName>style.visibility</p:attrName>
                                        </p:attrNameLst>
                                      </p:cBhvr>
                                      <p:to>
                                        <p:strVal val="visible"/>
                                      </p:to>
                                    </p:set>
                                    <p:anim calcmode="lin" valueType="num">
                                      <p:cBhvr>
                                        <p:cTn id="99" dur="500" decel="50000" fill="hold">
                                          <p:stCondLst>
                                            <p:cond delay="0"/>
                                          </p:stCondLst>
                                        </p:cTn>
                                        <p:tgtEl>
                                          <p:spTgt spid="24"/>
                                        </p:tgtEl>
                                        <p:attrNameLst>
                                          <p:attrName>style.rotation</p:attrName>
                                        </p:attrNameLst>
                                      </p:cBhvr>
                                      <p:tavLst>
                                        <p:tav tm="0">
                                          <p:val>
                                            <p:fltVal val="-90"/>
                                          </p:val>
                                        </p:tav>
                                        <p:tav tm="100000">
                                          <p:val>
                                            <p:fltVal val="0"/>
                                          </p:val>
                                        </p:tav>
                                      </p:tavLst>
                                    </p:anim>
                                    <p:anim calcmode="lin" valueType="num">
                                      <p:cBhvr>
                                        <p:cTn id="100" dur="500" decel="50000" fill="hold">
                                          <p:stCondLst>
                                            <p:cond delay="0"/>
                                          </p:stCondLst>
                                        </p:cTn>
                                        <p:tgtEl>
                                          <p:spTgt spid="24"/>
                                        </p:tgtEl>
                                        <p:attrNameLst>
                                          <p:attrName>ppt_w</p:attrName>
                                        </p:attrNameLst>
                                      </p:cBhvr>
                                      <p:tavLst>
                                        <p:tav tm="0">
                                          <p:val>
                                            <p:strVal val="#ppt_w"/>
                                          </p:val>
                                        </p:tav>
                                        <p:tav tm="100000">
                                          <p:val>
                                            <p:strVal val="#ppt_w*.05"/>
                                          </p:val>
                                        </p:tav>
                                      </p:tavLst>
                                    </p:anim>
                                    <p:anim calcmode="lin" valueType="num">
                                      <p:cBhvr>
                                        <p:cTn id="101" dur="500" accel="50000" fill="hold">
                                          <p:stCondLst>
                                            <p:cond delay="500"/>
                                          </p:stCondLst>
                                        </p:cTn>
                                        <p:tgtEl>
                                          <p:spTgt spid="24"/>
                                        </p:tgtEl>
                                        <p:attrNameLst>
                                          <p:attrName>ppt_w</p:attrName>
                                        </p:attrNameLst>
                                      </p:cBhvr>
                                      <p:tavLst>
                                        <p:tav tm="0">
                                          <p:val>
                                            <p:strVal val="#ppt_w*.05"/>
                                          </p:val>
                                        </p:tav>
                                        <p:tav tm="100000">
                                          <p:val>
                                            <p:strVal val="#ppt_w"/>
                                          </p:val>
                                        </p:tav>
                                      </p:tavLst>
                                    </p:anim>
                                    <p:anim calcmode="lin" valueType="num">
                                      <p:cBhvr>
                                        <p:cTn id="102" dur="1000" fill="hold"/>
                                        <p:tgtEl>
                                          <p:spTgt spid="24"/>
                                        </p:tgtEl>
                                        <p:attrNameLst>
                                          <p:attrName>ppt_h</p:attrName>
                                        </p:attrNameLst>
                                      </p:cBhvr>
                                      <p:tavLst>
                                        <p:tav tm="0">
                                          <p:val>
                                            <p:strVal val="#ppt_h"/>
                                          </p:val>
                                        </p:tav>
                                        <p:tav tm="100000">
                                          <p:val>
                                            <p:strVal val="#ppt_h"/>
                                          </p:val>
                                        </p:tav>
                                      </p:tavLst>
                                    </p:anim>
                                    <p:anim calcmode="lin" valueType="num">
                                      <p:cBhvr>
                                        <p:cTn id="103" dur="500" decel="50000" fill="hold">
                                          <p:stCondLst>
                                            <p:cond delay="0"/>
                                          </p:stCondLst>
                                        </p:cTn>
                                        <p:tgtEl>
                                          <p:spTgt spid="24"/>
                                        </p:tgtEl>
                                        <p:attrNameLst>
                                          <p:attrName>ppt_x</p:attrName>
                                        </p:attrNameLst>
                                      </p:cBhvr>
                                      <p:tavLst>
                                        <p:tav tm="0">
                                          <p:val>
                                            <p:strVal val="#ppt_x+.4"/>
                                          </p:val>
                                        </p:tav>
                                        <p:tav tm="100000">
                                          <p:val>
                                            <p:strVal val="#ppt_x"/>
                                          </p:val>
                                        </p:tav>
                                      </p:tavLst>
                                    </p:anim>
                                    <p:anim calcmode="lin" valueType="num">
                                      <p:cBhvr>
                                        <p:cTn id="104" dur="500" decel="50000" fill="hold">
                                          <p:stCondLst>
                                            <p:cond delay="0"/>
                                          </p:stCondLst>
                                        </p:cTn>
                                        <p:tgtEl>
                                          <p:spTgt spid="24"/>
                                        </p:tgtEl>
                                        <p:attrNameLst>
                                          <p:attrName>ppt_y</p:attrName>
                                        </p:attrNameLst>
                                      </p:cBhvr>
                                      <p:tavLst>
                                        <p:tav tm="0">
                                          <p:val>
                                            <p:strVal val="#ppt_y-.2"/>
                                          </p:val>
                                        </p:tav>
                                        <p:tav tm="100000">
                                          <p:val>
                                            <p:strVal val="#ppt_y+.1"/>
                                          </p:val>
                                        </p:tav>
                                      </p:tavLst>
                                    </p:anim>
                                    <p:anim calcmode="lin" valueType="num">
                                      <p:cBhvr>
                                        <p:cTn id="105" dur="500" accel="50000" fill="hold">
                                          <p:stCondLst>
                                            <p:cond delay="500"/>
                                          </p:stCondLst>
                                        </p:cTn>
                                        <p:tgtEl>
                                          <p:spTgt spid="24"/>
                                        </p:tgtEl>
                                        <p:attrNameLst>
                                          <p:attrName>ppt_y</p:attrName>
                                        </p:attrNameLst>
                                      </p:cBhvr>
                                      <p:tavLst>
                                        <p:tav tm="0">
                                          <p:val>
                                            <p:strVal val="#ppt_y+.1"/>
                                          </p:val>
                                        </p:tav>
                                        <p:tav tm="100000">
                                          <p:val>
                                            <p:strVal val="#ppt_y"/>
                                          </p:val>
                                        </p:tav>
                                      </p:tavLst>
                                    </p:anim>
                                    <p:animEffect transition="in" filter="fade">
                                      <p:cBhvr>
                                        <p:cTn id="106" dur="1000" decel="50000">
                                          <p:stCondLst>
                                            <p:cond delay="0"/>
                                          </p:stCondLst>
                                        </p:cTn>
                                        <p:tgtEl>
                                          <p:spTgt spid="24"/>
                                        </p:tgtEl>
                                      </p:cBhvr>
                                    </p:animEffect>
                                  </p:childTnLst>
                                </p:cTn>
                              </p:par>
                            </p:childTnLst>
                          </p:cTn>
                        </p:par>
                      </p:childTnLst>
                    </p:cTn>
                  </p:par>
                  <p:par>
                    <p:cTn id="107" fill="hold">
                      <p:stCondLst>
                        <p:cond delay="indefinite"/>
                      </p:stCondLst>
                      <p:childTnLst>
                        <p:par>
                          <p:cTn id="108" fill="hold">
                            <p:stCondLst>
                              <p:cond delay="0"/>
                            </p:stCondLst>
                            <p:childTnLst>
                              <p:par>
                                <p:cTn id="109" presetID="2" presetClass="entr" presetSubtype="4" fill="hold" grpId="0" nodeType="clickEffect">
                                  <p:stCondLst>
                                    <p:cond delay="0"/>
                                  </p:stCondLst>
                                  <p:childTnLst>
                                    <p:set>
                                      <p:cBhvr>
                                        <p:cTn id="110" dur="1" fill="hold">
                                          <p:stCondLst>
                                            <p:cond delay="0"/>
                                          </p:stCondLst>
                                        </p:cTn>
                                        <p:tgtEl>
                                          <p:spTgt spid="19"/>
                                        </p:tgtEl>
                                        <p:attrNameLst>
                                          <p:attrName>style.visibility</p:attrName>
                                        </p:attrNameLst>
                                      </p:cBhvr>
                                      <p:to>
                                        <p:strVal val="visible"/>
                                      </p:to>
                                    </p:set>
                                    <p:anim calcmode="lin" valueType="num">
                                      <p:cBhvr additive="base">
                                        <p:cTn id="111" dur="500" fill="hold"/>
                                        <p:tgtEl>
                                          <p:spTgt spid="19"/>
                                        </p:tgtEl>
                                        <p:attrNameLst>
                                          <p:attrName>ppt_x</p:attrName>
                                        </p:attrNameLst>
                                      </p:cBhvr>
                                      <p:tavLst>
                                        <p:tav tm="0">
                                          <p:val>
                                            <p:strVal val="#ppt_x"/>
                                          </p:val>
                                        </p:tav>
                                        <p:tav tm="100000">
                                          <p:val>
                                            <p:strVal val="#ppt_x"/>
                                          </p:val>
                                        </p:tav>
                                      </p:tavLst>
                                    </p:anim>
                                    <p:anim calcmode="lin" valueType="num">
                                      <p:cBhvr additive="base">
                                        <p:cTn id="112" dur="500" fill="hold"/>
                                        <p:tgtEl>
                                          <p:spTgt spid="19"/>
                                        </p:tgtEl>
                                        <p:attrNameLst>
                                          <p:attrName>ppt_y</p:attrName>
                                        </p:attrNameLst>
                                      </p:cBhvr>
                                      <p:tavLst>
                                        <p:tav tm="0">
                                          <p:val>
                                            <p:strVal val="1+#ppt_h/2"/>
                                          </p:val>
                                        </p:tav>
                                        <p:tav tm="100000">
                                          <p:val>
                                            <p:strVal val="#ppt_y"/>
                                          </p:val>
                                        </p:tav>
                                      </p:tavLst>
                                    </p:anim>
                                  </p:childTnLst>
                                </p:cTn>
                              </p:par>
                              <p:par>
                                <p:cTn id="113" presetID="2" presetClass="entr" presetSubtype="4" fill="hold" grpId="0" nodeType="withEffect">
                                  <p:stCondLst>
                                    <p:cond delay="0"/>
                                  </p:stCondLst>
                                  <p:childTnLst>
                                    <p:set>
                                      <p:cBhvr>
                                        <p:cTn id="114" dur="1" fill="hold">
                                          <p:stCondLst>
                                            <p:cond delay="0"/>
                                          </p:stCondLst>
                                        </p:cTn>
                                        <p:tgtEl>
                                          <p:spTgt spid="20"/>
                                        </p:tgtEl>
                                        <p:attrNameLst>
                                          <p:attrName>style.visibility</p:attrName>
                                        </p:attrNameLst>
                                      </p:cBhvr>
                                      <p:to>
                                        <p:strVal val="visible"/>
                                      </p:to>
                                    </p:set>
                                    <p:anim calcmode="lin" valueType="num">
                                      <p:cBhvr additive="base">
                                        <p:cTn id="115" dur="500" fill="hold"/>
                                        <p:tgtEl>
                                          <p:spTgt spid="20"/>
                                        </p:tgtEl>
                                        <p:attrNameLst>
                                          <p:attrName>ppt_x</p:attrName>
                                        </p:attrNameLst>
                                      </p:cBhvr>
                                      <p:tavLst>
                                        <p:tav tm="0">
                                          <p:val>
                                            <p:strVal val="#ppt_x"/>
                                          </p:val>
                                        </p:tav>
                                        <p:tav tm="100000">
                                          <p:val>
                                            <p:strVal val="#ppt_x"/>
                                          </p:val>
                                        </p:tav>
                                      </p:tavLst>
                                    </p:anim>
                                    <p:anim calcmode="lin" valueType="num">
                                      <p:cBhvr additive="base">
                                        <p:cTn id="116"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117" fill="hold">
                      <p:stCondLst>
                        <p:cond delay="indefinite"/>
                      </p:stCondLst>
                      <p:childTnLst>
                        <p:par>
                          <p:cTn id="118" fill="hold">
                            <p:stCondLst>
                              <p:cond delay="0"/>
                            </p:stCondLst>
                            <p:childTnLst>
                              <p:par>
                                <p:cTn id="119" presetID="25" presetClass="entr" presetSubtype="0" fill="hold" grpId="0" nodeType="clickEffect">
                                  <p:stCondLst>
                                    <p:cond delay="0"/>
                                  </p:stCondLst>
                                  <p:childTnLst>
                                    <p:set>
                                      <p:cBhvr>
                                        <p:cTn id="120" dur="1" fill="hold">
                                          <p:stCondLst>
                                            <p:cond delay="0"/>
                                          </p:stCondLst>
                                        </p:cTn>
                                        <p:tgtEl>
                                          <p:spTgt spid="11"/>
                                        </p:tgtEl>
                                        <p:attrNameLst>
                                          <p:attrName>style.visibility</p:attrName>
                                        </p:attrNameLst>
                                      </p:cBhvr>
                                      <p:to>
                                        <p:strVal val="visible"/>
                                      </p:to>
                                    </p:set>
                                    <p:anim calcmode="lin" valueType="num">
                                      <p:cBhvr>
                                        <p:cTn id="121" dur="500" decel="50000" fill="hold">
                                          <p:stCondLst>
                                            <p:cond delay="0"/>
                                          </p:stCondLst>
                                        </p:cTn>
                                        <p:tgtEl>
                                          <p:spTgt spid="11"/>
                                        </p:tgtEl>
                                        <p:attrNameLst>
                                          <p:attrName>style.rotation</p:attrName>
                                        </p:attrNameLst>
                                      </p:cBhvr>
                                      <p:tavLst>
                                        <p:tav tm="0">
                                          <p:val>
                                            <p:fltVal val="-90"/>
                                          </p:val>
                                        </p:tav>
                                        <p:tav tm="100000">
                                          <p:val>
                                            <p:fltVal val="0"/>
                                          </p:val>
                                        </p:tav>
                                      </p:tavLst>
                                    </p:anim>
                                    <p:anim calcmode="lin" valueType="num">
                                      <p:cBhvr>
                                        <p:cTn id="122" dur="500" decel="50000" fill="hold">
                                          <p:stCondLst>
                                            <p:cond delay="0"/>
                                          </p:stCondLst>
                                        </p:cTn>
                                        <p:tgtEl>
                                          <p:spTgt spid="11"/>
                                        </p:tgtEl>
                                        <p:attrNameLst>
                                          <p:attrName>ppt_w</p:attrName>
                                        </p:attrNameLst>
                                      </p:cBhvr>
                                      <p:tavLst>
                                        <p:tav tm="0">
                                          <p:val>
                                            <p:strVal val="#ppt_w"/>
                                          </p:val>
                                        </p:tav>
                                        <p:tav tm="100000">
                                          <p:val>
                                            <p:strVal val="#ppt_w*.05"/>
                                          </p:val>
                                        </p:tav>
                                      </p:tavLst>
                                    </p:anim>
                                    <p:anim calcmode="lin" valueType="num">
                                      <p:cBhvr>
                                        <p:cTn id="123" dur="500" accel="50000" fill="hold">
                                          <p:stCondLst>
                                            <p:cond delay="500"/>
                                          </p:stCondLst>
                                        </p:cTn>
                                        <p:tgtEl>
                                          <p:spTgt spid="11"/>
                                        </p:tgtEl>
                                        <p:attrNameLst>
                                          <p:attrName>ppt_w</p:attrName>
                                        </p:attrNameLst>
                                      </p:cBhvr>
                                      <p:tavLst>
                                        <p:tav tm="0">
                                          <p:val>
                                            <p:strVal val="#ppt_w*.05"/>
                                          </p:val>
                                        </p:tav>
                                        <p:tav tm="100000">
                                          <p:val>
                                            <p:strVal val="#ppt_w"/>
                                          </p:val>
                                        </p:tav>
                                      </p:tavLst>
                                    </p:anim>
                                    <p:anim calcmode="lin" valueType="num">
                                      <p:cBhvr>
                                        <p:cTn id="124" dur="1000" fill="hold"/>
                                        <p:tgtEl>
                                          <p:spTgt spid="11"/>
                                        </p:tgtEl>
                                        <p:attrNameLst>
                                          <p:attrName>ppt_h</p:attrName>
                                        </p:attrNameLst>
                                      </p:cBhvr>
                                      <p:tavLst>
                                        <p:tav tm="0">
                                          <p:val>
                                            <p:strVal val="#ppt_h"/>
                                          </p:val>
                                        </p:tav>
                                        <p:tav tm="100000">
                                          <p:val>
                                            <p:strVal val="#ppt_h"/>
                                          </p:val>
                                        </p:tav>
                                      </p:tavLst>
                                    </p:anim>
                                    <p:anim calcmode="lin" valueType="num">
                                      <p:cBhvr>
                                        <p:cTn id="125" dur="500" decel="50000" fill="hold">
                                          <p:stCondLst>
                                            <p:cond delay="0"/>
                                          </p:stCondLst>
                                        </p:cTn>
                                        <p:tgtEl>
                                          <p:spTgt spid="11"/>
                                        </p:tgtEl>
                                        <p:attrNameLst>
                                          <p:attrName>ppt_x</p:attrName>
                                        </p:attrNameLst>
                                      </p:cBhvr>
                                      <p:tavLst>
                                        <p:tav tm="0">
                                          <p:val>
                                            <p:strVal val="#ppt_x+.4"/>
                                          </p:val>
                                        </p:tav>
                                        <p:tav tm="100000">
                                          <p:val>
                                            <p:strVal val="#ppt_x"/>
                                          </p:val>
                                        </p:tav>
                                      </p:tavLst>
                                    </p:anim>
                                    <p:anim calcmode="lin" valueType="num">
                                      <p:cBhvr>
                                        <p:cTn id="126" dur="500" decel="50000" fill="hold">
                                          <p:stCondLst>
                                            <p:cond delay="0"/>
                                          </p:stCondLst>
                                        </p:cTn>
                                        <p:tgtEl>
                                          <p:spTgt spid="11"/>
                                        </p:tgtEl>
                                        <p:attrNameLst>
                                          <p:attrName>ppt_y</p:attrName>
                                        </p:attrNameLst>
                                      </p:cBhvr>
                                      <p:tavLst>
                                        <p:tav tm="0">
                                          <p:val>
                                            <p:strVal val="#ppt_y-.2"/>
                                          </p:val>
                                        </p:tav>
                                        <p:tav tm="100000">
                                          <p:val>
                                            <p:strVal val="#ppt_y+.1"/>
                                          </p:val>
                                        </p:tav>
                                      </p:tavLst>
                                    </p:anim>
                                    <p:anim calcmode="lin" valueType="num">
                                      <p:cBhvr>
                                        <p:cTn id="127" dur="500" accel="50000" fill="hold">
                                          <p:stCondLst>
                                            <p:cond delay="500"/>
                                          </p:stCondLst>
                                        </p:cTn>
                                        <p:tgtEl>
                                          <p:spTgt spid="11"/>
                                        </p:tgtEl>
                                        <p:attrNameLst>
                                          <p:attrName>ppt_y</p:attrName>
                                        </p:attrNameLst>
                                      </p:cBhvr>
                                      <p:tavLst>
                                        <p:tav tm="0">
                                          <p:val>
                                            <p:strVal val="#ppt_y+.1"/>
                                          </p:val>
                                        </p:tav>
                                        <p:tav tm="100000">
                                          <p:val>
                                            <p:strVal val="#ppt_y"/>
                                          </p:val>
                                        </p:tav>
                                      </p:tavLst>
                                    </p:anim>
                                    <p:animEffect transition="in" filter="fade">
                                      <p:cBhvr>
                                        <p:cTn id="128" dur="1000" decel="50000">
                                          <p:stCondLst>
                                            <p:cond delay="0"/>
                                          </p:stCondLst>
                                        </p:cTn>
                                        <p:tgtEl>
                                          <p:spTgt spid="11"/>
                                        </p:tgtEl>
                                      </p:cBhvr>
                                    </p:animEffect>
                                  </p:childTnLst>
                                </p:cTn>
                              </p:par>
                              <p:par>
                                <p:cTn id="129" presetID="25" presetClass="entr" presetSubtype="0" fill="hold" grpId="0" nodeType="withEffect">
                                  <p:stCondLst>
                                    <p:cond delay="0"/>
                                  </p:stCondLst>
                                  <p:childTnLst>
                                    <p:set>
                                      <p:cBhvr>
                                        <p:cTn id="130" dur="1" fill="hold">
                                          <p:stCondLst>
                                            <p:cond delay="0"/>
                                          </p:stCondLst>
                                        </p:cTn>
                                        <p:tgtEl>
                                          <p:spTgt spid="8"/>
                                        </p:tgtEl>
                                        <p:attrNameLst>
                                          <p:attrName>style.visibility</p:attrName>
                                        </p:attrNameLst>
                                      </p:cBhvr>
                                      <p:to>
                                        <p:strVal val="visible"/>
                                      </p:to>
                                    </p:set>
                                    <p:anim calcmode="lin" valueType="num">
                                      <p:cBhvr>
                                        <p:cTn id="131" dur="500" decel="50000" fill="hold">
                                          <p:stCondLst>
                                            <p:cond delay="0"/>
                                          </p:stCondLst>
                                        </p:cTn>
                                        <p:tgtEl>
                                          <p:spTgt spid="8"/>
                                        </p:tgtEl>
                                        <p:attrNameLst>
                                          <p:attrName>style.rotation</p:attrName>
                                        </p:attrNameLst>
                                      </p:cBhvr>
                                      <p:tavLst>
                                        <p:tav tm="0">
                                          <p:val>
                                            <p:fltVal val="-90"/>
                                          </p:val>
                                        </p:tav>
                                        <p:tav tm="100000">
                                          <p:val>
                                            <p:fltVal val="0"/>
                                          </p:val>
                                        </p:tav>
                                      </p:tavLst>
                                    </p:anim>
                                    <p:anim calcmode="lin" valueType="num">
                                      <p:cBhvr>
                                        <p:cTn id="132" dur="500" decel="50000" fill="hold">
                                          <p:stCondLst>
                                            <p:cond delay="0"/>
                                          </p:stCondLst>
                                        </p:cTn>
                                        <p:tgtEl>
                                          <p:spTgt spid="8"/>
                                        </p:tgtEl>
                                        <p:attrNameLst>
                                          <p:attrName>ppt_w</p:attrName>
                                        </p:attrNameLst>
                                      </p:cBhvr>
                                      <p:tavLst>
                                        <p:tav tm="0">
                                          <p:val>
                                            <p:strVal val="#ppt_w"/>
                                          </p:val>
                                        </p:tav>
                                        <p:tav tm="100000">
                                          <p:val>
                                            <p:strVal val="#ppt_w*.05"/>
                                          </p:val>
                                        </p:tav>
                                      </p:tavLst>
                                    </p:anim>
                                    <p:anim calcmode="lin" valueType="num">
                                      <p:cBhvr>
                                        <p:cTn id="133" dur="500" accel="50000" fill="hold">
                                          <p:stCondLst>
                                            <p:cond delay="500"/>
                                          </p:stCondLst>
                                        </p:cTn>
                                        <p:tgtEl>
                                          <p:spTgt spid="8"/>
                                        </p:tgtEl>
                                        <p:attrNameLst>
                                          <p:attrName>ppt_w</p:attrName>
                                        </p:attrNameLst>
                                      </p:cBhvr>
                                      <p:tavLst>
                                        <p:tav tm="0">
                                          <p:val>
                                            <p:strVal val="#ppt_w*.05"/>
                                          </p:val>
                                        </p:tav>
                                        <p:tav tm="100000">
                                          <p:val>
                                            <p:strVal val="#ppt_w"/>
                                          </p:val>
                                        </p:tav>
                                      </p:tavLst>
                                    </p:anim>
                                    <p:anim calcmode="lin" valueType="num">
                                      <p:cBhvr>
                                        <p:cTn id="134" dur="1000" fill="hold"/>
                                        <p:tgtEl>
                                          <p:spTgt spid="8"/>
                                        </p:tgtEl>
                                        <p:attrNameLst>
                                          <p:attrName>ppt_h</p:attrName>
                                        </p:attrNameLst>
                                      </p:cBhvr>
                                      <p:tavLst>
                                        <p:tav tm="0">
                                          <p:val>
                                            <p:strVal val="#ppt_h"/>
                                          </p:val>
                                        </p:tav>
                                        <p:tav tm="100000">
                                          <p:val>
                                            <p:strVal val="#ppt_h"/>
                                          </p:val>
                                        </p:tav>
                                      </p:tavLst>
                                    </p:anim>
                                    <p:anim calcmode="lin" valueType="num">
                                      <p:cBhvr>
                                        <p:cTn id="135" dur="500" decel="50000" fill="hold">
                                          <p:stCondLst>
                                            <p:cond delay="0"/>
                                          </p:stCondLst>
                                        </p:cTn>
                                        <p:tgtEl>
                                          <p:spTgt spid="8"/>
                                        </p:tgtEl>
                                        <p:attrNameLst>
                                          <p:attrName>ppt_x</p:attrName>
                                        </p:attrNameLst>
                                      </p:cBhvr>
                                      <p:tavLst>
                                        <p:tav tm="0">
                                          <p:val>
                                            <p:strVal val="#ppt_x+.4"/>
                                          </p:val>
                                        </p:tav>
                                        <p:tav tm="100000">
                                          <p:val>
                                            <p:strVal val="#ppt_x"/>
                                          </p:val>
                                        </p:tav>
                                      </p:tavLst>
                                    </p:anim>
                                    <p:anim calcmode="lin" valueType="num">
                                      <p:cBhvr>
                                        <p:cTn id="136" dur="500" decel="50000" fill="hold">
                                          <p:stCondLst>
                                            <p:cond delay="0"/>
                                          </p:stCondLst>
                                        </p:cTn>
                                        <p:tgtEl>
                                          <p:spTgt spid="8"/>
                                        </p:tgtEl>
                                        <p:attrNameLst>
                                          <p:attrName>ppt_y</p:attrName>
                                        </p:attrNameLst>
                                      </p:cBhvr>
                                      <p:tavLst>
                                        <p:tav tm="0">
                                          <p:val>
                                            <p:strVal val="#ppt_y-.2"/>
                                          </p:val>
                                        </p:tav>
                                        <p:tav tm="100000">
                                          <p:val>
                                            <p:strVal val="#ppt_y+.1"/>
                                          </p:val>
                                        </p:tav>
                                      </p:tavLst>
                                    </p:anim>
                                    <p:anim calcmode="lin" valueType="num">
                                      <p:cBhvr>
                                        <p:cTn id="137" dur="500" accel="50000" fill="hold">
                                          <p:stCondLst>
                                            <p:cond delay="500"/>
                                          </p:stCondLst>
                                        </p:cTn>
                                        <p:tgtEl>
                                          <p:spTgt spid="8"/>
                                        </p:tgtEl>
                                        <p:attrNameLst>
                                          <p:attrName>ppt_y</p:attrName>
                                        </p:attrNameLst>
                                      </p:cBhvr>
                                      <p:tavLst>
                                        <p:tav tm="0">
                                          <p:val>
                                            <p:strVal val="#ppt_y+.1"/>
                                          </p:val>
                                        </p:tav>
                                        <p:tav tm="100000">
                                          <p:val>
                                            <p:strVal val="#ppt_y"/>
                                          </p:val>
                                        </p:tav>
                                      </p:tavLst>
                                    </p:anim>
                                    <p:animEffect transition="in" filter="fade">
                                      <p:cBhvr>
                                        <p:cTn id="138" dur="1000" decel="50000">
                                          <p:stCondLst>
                                            <p:cond delay="0"/>
                                          </p:stCondLst>
                                        </p:cTn>
                                        <p:tgtEl>
                                          <p:spTgt spid="8"/>
                                        </p:tgtEl>
                                      </p:cBhvr>
                                    </p:animEffect>
                                  </p:childTnLst>
                                </p:cTn>
                              </p:par>
                              <p:par>
                                <p:cTn id="139" presetID="25" presetClass="entr" presetSubtype="0" fill="hold" grpId="0" nodeType="withEffect">
                                  <p:stCondLst>
                                    <p:cond delay="0"/>
                                  </p:stCondLst>
                                  <p:childTnLst>
                                    <p:set>
                                      <p:cBhvr>
                                        <p:cTn id="140" dur="1" fill="hold">
                                          <p:stCondLst>
                                            <p:cond delay="0"/>
                                          </p:stCondLst>
                                        </p:cTn>
                                        <p:tgtEl>
                                          <p:spTgt spid="25"/>
                                        </p:tgtEl>
                                        <p:attrNameLst>
                                          <p:attrName>style.visibility</p:attrName>
                                        </p:attrNameLst>
                                      </p:cBhvr>
                                      <p:to>
                                        <p:strVal val="visible"/>
                                      </p:to>
                                    </p:set>
                                    <p:anim calcmode="lin" valueType="num">
                                      <p:cBhvr>
                                        <p:cTn id="141" dur="500" decel="50000" fill="hold">
                                          <p:stCondLst>
                                            <p:cond delay="0"/>
                                          </p:stCondLst>
                                        </p:cTn>
                                        <p:tgtEl>
                                          <p:spTgt spid="25"/>
                                        </p:tgtEl>
                                        <p:attrNameLst>
                                          <p:attrName>style.rotation</p:attrName>
                                        </p:attrNameLst>
                                      </p:cBhvr>
                                      <p:tavLst>
                                        <p:tav tm="0">
                                          <p:val>
                                            <p:fltVal val="-90"/>
                                          </p:val>
                                        </p:tav>
                                        <p:tav tm="100000">
                                          <p:val>
                                            <p:fltVal val="0"/>
                                          </p:val>
                                        </p:tav>
                                      </p:tavLst>
                                    </p:anim>
                                    <p:anim calcmode="lin" valueType="num">
                                      <p:cBhvr>
                                        <p:cTn id="142" dur="500" decel="50000" fill="hold">
                                          <p:stCondLst>
                                            <p:cond delay="0"/>
                                          </p:stCondLst>
                                        </p:cTn>
                                        <p:tgtEl>
                                          <p:spTgt spid="25"/>
                                        </p:tgtEl>
                                        <p:attrNameLst>
                                          <p:attrName>ppt_w</p:attrName>
                                        </p:attrNameLst>
                                      </p:cBhvr>
                                      <p:tavLst>
                                        <p:tav tm="0">
                                          <p:val>
                                            <p:strVal val="#ppt_w"/>
                                          </p:val>
                                        </p:tav>
                                        <p:tav tm="100000">
                                          <p:val>
                                            <p:strVal val="#ppt_w*.05"/>
                                          </p:val>
                                        </p:tav>
                                      </p:tavLst>
                                    </p:anim>
                                    <p:anim calcmode="lin" valueType="num">
                                      <p:cBhvr>
                                        <p:cTn id="143" dur="500" accel="50000" fill="hold">
                                          <p:stCondLst>
                                            <p:cond delay="500"/>
                                          </p:stCondLst>
                                        </p:cTn>
                                        <p:tgtEl>
                                          <p:spTgt spid="25"/>
                                        </p:tgtEl>
                                        <p:attrNameLst>
                                          <p:attrName>ppt_w</p:attrName>
                                        </p:attrNameLst>
                                      </p:cBhvr>
                                      <p:tavLst>
                                        <p:tav tm="0">
                                          <p:val>
                                            <p:strVal val="#ppt_w*.05"/>
                                          </p:val>
                                        </p:tav>
                                        <p:tav tm="100000">
                                          <p:val>
                                            <p:strVal val="#ppt_w"/>
                                          </p:val>
                                        </p:tav>
                                      </p:tavLst>
                                    </p:anim>
                                    <p:anim calcmode="lin" valueType="num">
                                      <p:cBhvr>
                                        <p:cTn id="144" dur="1000" fill="hold"/>
                                        <p:tgtEl>
                                          <p:spTgt spid="25"/>
                                        </p:tgtEl>
                                        <p:attrNameLst>
                                          <p:attrName>ppt_h</p:attrName>
                                        </p:attrNameLst>
                                      </p:cBhvr>
                                      <p:tavLst>
                                        <p:tav tm="0">
                                          <p:val>
                                            <p:strVal val="#ppt_h"/>
                                          </p:val>
                                        </p:tav>
                                        <p:tav tm="100000">
                                          <p:val>
                                            <p:strVal val="#ppt_h"/>
                                          </p:val>
                                        </p:tav>
                                      </p:tavLst>
                                    </p:anim>
                                    <p:anim calcmode="lin" valueType="num">
                                      <p:cBhvr>
                                        <p:cTn id="145" dur="500" decel="50000" fill="hold">
                                          <p:stCondLst>
                                            <p:cond delay="0"/>
                                          </p:stCondLst>
                                        </p:cTn>
                                        <p:tgtEl>
                                          <p:spTgt spid="25"/>
                                        </p:tgtEl>
                                        <p:attrNameLst>
                                          <p:attrName>ppt_x</p:attrName>
                                        </p:attrNameLst>
                                      </p:cBhvr>
                                      <p:tavLst>
                                        <p:tav tm="0">
                                          <p:val>
                                            <p:strVal val="#ppt_x+.4"/>
                                          </p:val>
                                        </p:tav>
                                        <p:tav tm="100000">
                                          <p:val>
                                            <p:strVal val="#ppt_x"/>
                                          </p:val>
                                        </p:tav>
                                      </p:tavLst>
                                    </p:anim>
                                    <p:anim calcmode="lin" valueType="num">
                                      <p:cBhvr>
                                        <p:cTn id="146" dur="500" decel="50000" fill="hold">
                                          <p:stCondLst>
                                            <p:cond delay="0"/>
                                          </p:stCondLst>
                                        </p:cTn>
                                        <p:tgtEl>
                                          <p:spTgt spid="25"/>
                                        </p:tgtEl>
                                        <p:attrNameLst>
                                          <p:attrName>ppt_y</p:attrName>
                                        </p:attrNameLst>
                                      </p:cBhvr>
                                      <p:tavLst>
                                        <p:tav tm="0">
                                          <p:val>
                                            <p:strVal val="#ppt_y-.2"/>
                                          </p:val>
                                        </p:tav>
                                        <p:tav tm="100000">
                                          <p:val>
                                            <p:strVal val="#ppt_y+.1"/>
                                          </p:val>
                                        </p:tav>
                                      </p:tavLst>
                                    </p:anim>
                                    <p:anim calcmode="lin" valueType="num">
                                      <p:cBhvr>
                                        <p:cTn id="147" dur="500" accel="50000" fill="hold">
                                          <p:stCondLst>
                                            <p:cond delay="500"/>
                                          </p:stCondLst>
                                        </p:cTn>
                                        <p:tgtEl>
                                          <p:spTgt spid="25"/>
                                        </p:tgtEl>
                                        <p:attrNameLst>
                                          <p:attrName>ppt_y</p:attrName>
                                        </p:attrNameLst>
                                      </p:cBhvr>
                                      <p:tavLst>
                                        <p:tav tm="0">
                                          <p:val>
                                            <p:strVal val="#ppt_y+.1"/>
                                          </p:val>
                                        </p:tav>
                                        <p:tav tm="100000">
                                          <p:val>
                                            <p:strVal val="#ppt_y"/>
                                          </p:val>
                                        </p:tav>
                                      </p:tavLst>
                                    </p:anim>
                                    <p:animEffect transition="in" filter="fade">
                                      <p:cBhvr>
                                        <p:cTn id="148" dur="1000" decel="50000">
                                          <p:stCondLst>
                                            <p:cond delay="0"/>
                                          </p:stCondLst>
                                        </p:cTn>
                                        <p:tgtEl>
                                          <p:spTgt spid="25"/>
                                        </p:tgtEl>
                                      </p:cBhvr>
                                    </p:animEffect>
                                  </p:childTnLst>
                                </p:cTn>
                              </p:par>
                            </p:childTnLst>
                          </p:cTn>
                        </p:par>
                      </p:childTnLst>
                    </p:cTn>
                  </p:par>
                  <p:par>
                    <p:cTn id="149" fill="hold">
                      <p:stCondLst>
                        <p:cond delay="indefinite"/>
                      </p:stCondLst>
                      <p:childTnLst>
                        <p:par>
                          <p:cTn id="150" fill="hold">
                            <p:stCondLst>
                              <p:cond delay="0"/>
                            </p:stCondLst>
                            <p:childTnLst>
                              <p:par>
                                <p:cTn id="151" presetID="2" presetClass="entr" presetSubtype="4" fill="hold" grpId="0" nodeType="clickEffect">
                                  <p:stCondLst>
                                    <p:cond delay="0"/>
                                  </p:stCondLst>
                                  <p:childTnLst>
                                    <p:set>
                                      <p:cBhvr>
                                        <p:cTn id="152" dur="1" fill="hold">
                                          <p:stCondLst>
                                            <p:cond delay="0"/>
                                          </p:stCondLst>
                                        </p:cTn>
                                        <p:tgtEl>
                                          <p:spTgt spid="17"/>
                                        </p:tgtEl>
                                        <p:attrNameLst>
                                          <p:attrName>style.visibility</p:attrName>
                                        </p:attrNameLst>
                                      </p:cBhvr>
                                      <p:to>
                                        <p:strVal val="visible"/>
                                      </p:to>
                                    </p:set>
                                    <p:anim calcmode="lin" valueType="num">
                                      <p:cBhvr additive="base">
                                        <p:cTn id="153" dur="500" fill="hold"/>
                                        <p:tgtEl>
                                          <p:spTgt spid="17"/>
                                        </p:tgtEl>
                                        <p:attrNameLst>
                                          <p:attrName>ppt_x</p:attrName>
                                        </p:attrNameLst>
                                      </p:cBhvr>
                                      <p:tavLst>
                                        <p:tav tm="0">
                                          <p:val>
                                            <p:strVal val="#ppt_x"/>
                                          </p:val>
                                        </p:tav>
                                        <p:tav tm="100000">
                                          <p:val>
                                            <p:strVal val="#ppt_x"/>
                                          </p:val>
                                        </p:tav>
                                      </p:tavLst>
                                    </p:anim>
                                    <p:anim calcmode="lin" valueType="num">
                                      <p:cBhvr additive="base">
                                        <p:cTn id="154" dur="500" fill="hold"/>
                                        <p:tgtEl>
                                          <p:spTgt spid="17"/>
                                        </p:tgtEl>
                                        <p:attrNameLst>
                                          <p:attrName>ppt_y</p:attrName>
                                        </p:attrNameLst>
                                      </p:cBhvr>
                                      <p:tavLst>
                                        <p:tav tm="0">
                                          <p:val>
                                            <p:strVal val="1+#ppt_h/2"/>
                                          </p:val>
                                        </p:tav>
                                        <p:tav tm="100000">
                                          <p:val>
                                            <p:strVal val="#ppt_y"/>
                                          </p:val>
                                        </p:tav>
                                      </p:tavLst>
                                    </p:anim>
                                  </p:childTnLst>
                                </p:cTn>
                              </p:par>
                              <p:par>
                                <p:cTn id="155" presetID="2" presetClass="entr" presetSubtype="4" fill="hold" grpId="0" nodeType="withEffect">
                                  <p:stCondLst>
                                    <p:cond delay="0"/>
                                  </p:stCondLst>
                                  <p:childTnLst>
                                    <p:set>
                                      <p:cBhvr>
                                        <p:cTn id="156" dur="1" fill="hold">
                                          <p:stCondLst>
                                            <p:cond delay="0"/>
                                          </p:stCondLst>
                                        </p:cTn>
                                        <p:tgtEl>
                                          <p:spTgt spid="18"/>
                                        </p:tgtEl>
                                        <p:attrNameLst>
                                          <p:attrName>style.visibility</p:attrName>
                                        </p:attrNameLst>
                                      </p:cBhvr>
                                      <p:to>
                                        <p:strVal val="visible"/>
                                      </p:to>
                                    </p:set>
                                    <p:anim calcmode="lin" valueType="num">
                                      <p:cBhvr additive="base">
                                        <p:cTn id="157" dur="500" fill="hold"/>
                                        <p:tgtEl>
                                          <p:spTgt spid="18"/>
                                        </p:tgtEl>
                                        <p:attrNameLst>
                                          <p:attrName>ppt_x</p:attrName>
                                        </p:attrNameLst>
                                      </p:cBhvr>
                                      <p:tavLst>
                                        <p:tav tm="0">
                                          <p:val>
                                            <p:strVal val="#ppt_x"/>
                                          </p:val>
                                        </p:tav>
                                        <p:tav tm="100000">
                                          <p:val>
                                            <p:strVal val="#ppt_x"/>
                                          </p:val>
                                        </p:tav>
                                      </p:tavLst>
                                    </p:anim>
                                    <p:anim calcmode="lin" valueType="num">
                                      <p:cBhvr additive="base">
                                        <p:cTn id="158"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6" grpId="0" animBg="1"/>
      <p:bldP spid="25" grpId="0" animBg="1"/>
      <p:bldP spid="24" grpId="0" animBg="1"/>
      <p:bldP spid="7" grpId="0" animBg="1"/>
      <p:bldP spid="12" grpId="0" animBg="1"/>
      <p:bldP spid="8" grpId="0" animBg="1"/>
      <p:bldP spid="11" grpId="0" animBg="1"/>
      <p:bldP spid="9" grpId="0" animBg="1"/>
      <p:bldP spid="13" grpId="0" animBg="1"/>
      <p:bldP spid="6" grpId="0" animBg="1"/>
      <p:bldP spid="14" grpId="0" animBg="1"/>
      <p:bldP spid="15" grpId="0"/>
      <p:bldP spid="16" grpId="0"/>
      <p:bldP spid="17" grpId="0"/>
      <p:bldP spid="18" grpId="0"/>
      <p:bldP spid="19" grpId="0"/>
      <p:bldP spid="20" grpId="0"/>
      <p:bldP spid="21" grpId="0"/>
      <p:bldP spid="22" grpId="0"/>
    </p:bldLst>
  </p:timing>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1" name="椭圆 30"/>
          <p:cNvSpPr/>
          <p:nvPr/>
        </p:nvSpPr>
        <p:spPr>
          <a:xfrm>
            <a:off x="1527186" y="2298090"/>
            <a:ext cx="2309215" cy="2303584"/>
          </a:xfrm>
          <a:prstGeom prst="ellipse">
            <a:avLst/>
          </a:prstGeom>
          <a:gradFill flip="none" rotWithShape="1">
            <a:gsLst>
              <a:gs pos="0">
                <a:schemeClr val="bg1"/>
              </a:gs>
              <a:gs pos="100000">
                <a:schemeClr val="bg1">
                  <a:lumMod val="50000"/>
                </a:schemeClr>
              </a:gs>
            </a:gsLst>
            <a:lin ang="13500000" scaled="1"/>
            <a:tileRect/>
          </a:gradFill>
          <a:ln w="19050">
            <a:gradFill flip="none" rotWithShape="1">
              <a:gsLst>
                <a:gs pos="0">
                  <a:schemeClr val="accent1">
                    <a:lumMod val="5000"/>
                    <a:lumOff val="95000"/>
                  </a:schemeClr>
                </a:gs>
                <a:gs pos="100000">
                  <a:schemeClr val="bg2">
                    <a:lumMod val="75000"/>
                  </a:schemeClr>
                </a:gs>
              </a:gsLst>
              <a:lin ang="2700000" scaled="1"/>
              <a:tileRect/>
            </a:gradFill>
          </a:ln>
          <a:effectLst>
            <a:outerShdw blurRad="88900" dist="1016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p:cNvSpPr/>
          <p:nvPr/>
        </p:nvSpPr>
        <p:spPr>
          <a:xfrm>
            <a:off x="3814227" y="2298090"/>
            <a:ext cx="2309215" cy="2303584"/>
          </a:xfrm>
          <a:prstGeom prst="ellipse">
            <a:avLst/>
          </a:prstGeom>
          <a:gradFill flip="none" rotWithShape="1">
            <a:gsLst>
              <a:gs pos="0">
                <a:schemeClr val="bg1"/>
              </a:gs>
              <a:gs pos="100000">
                <a:schemeClr val="bg1">
                  <a:lumMod val="50000"/>
                </a:schemeClr>
              </a:gs>
            </a:gsLst>
            <a:lin ang="13500000" scaled="1"/>
            <a:tileRect/>
          </a:gradFill>
          <a:ln w="19050">
            <a:gradFill flip="none" rotWithShape="1">
              <a:gsLst>
                <a:gs pos="0">
                  <a:schemeClr val="accent1">
                    <a:lumMod val="5000"/>
                    <a:lumOff val="95000"/>
                  </a:schemeClr>
                </a:gs>
                <a:gs pos="100000">
                  <a:schemeClr val="bg2">
                    <a:lumMod val="75000"/>
                  </a:schemeClr>
                </a:gs>
              </a:gsLst>
              <a:lin ang="2700000" scaled="1"/>
              <a:tileRect/>
            </a:gradFill>
          </a:ln>
          <a:effectLst>
            <a:outerShdw blurRad="88900" dist="1016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p:nvPr/>
        </p:nvSpPr>
        <p:spPr>
          <a:xfrm>
            <a:off x="6101268" y="2298090"/>
            <a:ext cx="2309215" cy="2303584"/>
          </a:xfrm>
          <a:prstGeom prst="ellipse">
            <a:avLst/>
          </a:prstGeom>
          <a:gradFill flip="none" rotWithShape="1">
            <a:gsLst>
              <a:gs pos="0">
                <a:schemeClr val="bg1"/>
              </a:gs>
              <a:gs pos="100000">
                <a:schemeClr val="bg1">
                  <a:lumMod val="50000"/>
                </a:schemeClr>
              </a:gs>
            </a:gsLst>
            <a:lin ang="13500000" scaled="1"/>
            <a:tileRect/>
          </a:gradFill>
          <a:ln w="19050">
            <a:gradFill flip="none" rotWithShape="1">
              <a:gsLst>
                <a:gs pos="0">
                  <a:schemeClr val="accent1">
                    <a:lumMod val="5000"/>
                    <a:lumOff val="95000"/>
                  </a:schemeClr>
                </a:gs>
                <a:gs pos="100000">
                  <a:schemeClr val="bg2">
                    <a:lumMod val="75000"/>
                  </a:schemeClr>
                </a:gs>
              </a:gsLst>
              <a:lin ang="2700000" scaled="1"/>
              <a:tileRect/>
            </a:gradFill>
          </a:ln>
          <a:effectLst>
            <a:outerShdw blurRad="88900" dist="1016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p:nvSpPr>
        <p:spPr>
          <a:xfrm>
            <a:off x="8388308" y="2298090"/>
            <a:ext cx="2309215" cy="2303584"/>
          </a:xfrm>
          <a:prstGeom prst="ellipse">
            <a:avLst/>
          </a:prstGeom>
          <a:gradFill flip="none" rotWithShape="1">
            <a:gsLst>
              <a:gs pos="0">
                <a:schemeClr val="bg1"/>
              </a:gs>
              <a:gs pos="100000">
                <a:schemeClr val="bg1">
                  <a:lumMod val="50000"/>
                </a:schemeClr>
              </a:gs>
            </a:gsLst>
            <a:lin ang="13500000" scaled="1"/>
            <a:tileRect/>
          </a:gradFill>
          <a:ln w="19050">
            <a:gradFill flip="none" rotWithShape="1">
              <a:gsLst>
                <a:gs pos="0">
                  <a:schemeClr val="accent1">
                    <a:lumMod val="5000"/>
                    <a:lumOff val="95000"/>
                  </a:schemeClr>
                </a:gs>
                <a:gs pos="100000">
                  <a:schemeClr val="bg2">
                    <a:lumMod val="75000"/>
                  </a:schemeClr>
                </a:gs>
              </a:gsLst>
              <a:lin ang="2700000" scaled="1"/>
              <a:tileRect/>
            </a:gradFill>
          </a:ln>
          <a:effectLst>
            <a:outerShdw blurRad="88900" dist="1016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1691793" y="2459882"/>
            <a:ext cx="1980000" cy="1980000"/>
          </a:xfrm>
          <a:prstGeom prst="ellipse">
            <a:avLst/>
          </a:prstGeom>
          <a:gradFill flip="none" rotWithShape="1">
            <a:gsLst>
              <a:gs pos="0">
                <a:schemeClr val="accent1">
                  <a:lumMod val="5000"/>
                  <a:lumOff val="95000"/>
                </a:schemeClr>
              </a:gs>
              <a:gs pos="100000">
                <a:schemeClr val="bg1">
                  <a:lumMod val="65000"/>
                </a:schemeClr>
              </a:gs>
            </a:gsLst>
            <a:lin ang="2700000" scaled="1"/>
            <a:tileRect/>
          </a:gradFill>
          <a:ln w="25400">
            <a:gradFill flip="none" rotWithShape="1">
              <a:gsLst>
                <a:gs pos="0">
                  <a:schemeClr val="accent1">
                    <a:lumMod val="5000"/>
                    <a:lumOff val="95000"/>
                  </a:schemeClr>
                </a:gs>
                <a:gs pos="100000">
                  <a:schemeClr val="bg1">
                    <a:lumMod val="6500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1892251" y="2660340"/>
            <a:ext cx="1579084" cy="1579084"/>
          </a:xfrm>
          <a:prstGeom prst="ellipse">
            <a:avLst/>
          </a:prstGeom>
          <a:solidFill>
            <a:schemeClr val="accent2"/>
          </a:solidFill>
          <a:ln>
            <a:noFill/>
          </a:ln>
          <a:effectLst>
            <a:innerShdw blurRad="177800" dist="177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3978834" y="2459882"/>
            <a:ext cx="1980000" cy="1980000"/>
          </a:xfrm>
          <a:prstGeom prst="ellipse">
            <a:avLst/>
          </a:prstGeom>
          <a:gradFill flip="none" rotWithShape="1">
            <a:gsLst>
              <a:gs pos="0">
                <a:schemeClr val="accent1">
                  <a:lumMod val="5000"/>
                  <a:lumOff val="95000"/>
                </a:schemeClr>
              </a:gs>
              <a:gs pos="100000">
                <a:schemeClr val="bg1">
                  <a:lumMod val="65000"/>
                </a:schemeClr>
              </a:gs>
            </a:gsLst>
            <a:lin ang="2700000" scaled="1"/>
            <a:tileRect/>
          </a:gradFill>
          <a:ln w="25400">
            <a:gradFill flip="none" rotWithShape="1">
              <a:gsLst>
                <a:gs pos="0">
                  <a:schemeClr val="accent1">
                    <a:lumMod val="5000"/>
                    <a:lumOff val="95000"/>
                  </a:schemeClr>
                </a:gs>
                <a:gs pos="100000">
                  <a:schemeClr val="bg1">
                    <a:lumMod val="6500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4179292" y="2660340"/>
            <a:ext cx="1579084" cy="1579084"/>
          </a:xfrm>
          <a:prstGeom prst="ellipse">
            <a:avLst/>
          </a:prstGeom>
          <a:solidFill>
            <a:schemeClr val="accent3"/>
          </a:solidFill>
          <a:ln>
            <a:noFill/>
          </a:ln>
          <a:effectLst>
            <a:innerShdw blurRad="177800" dist="177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6265875" y="2459882"/>
            <a:ext cx="1980000" cy="1980000"/>
          </a:xfrm>
          <a:prstGeom prst="ellipse">
            <a:avLst/>
          </a:prstGeom>
          <a:gradFill flip="none" rotWithShape="1">
            <a:gsLst>
              <a:gs pos="0">
                <a:schemeClr val="accent1">
                  <a:lumMod val="5000"/>
                  <a:lumOff val="95000"/>
                </a:schemeClr>
              </a:gs>
              <a:gs pos="100000">
                <a:schemeClr val="bg1">
                  <a:lumMod val="65000"/>
                </a:schemeClr>
              </a:gs>
            </a:gsLst>
            <a:lin ang="2700000" scaled="1"/>
            <a:tileRect/>
          </a:gradFill>
          <a:ln w="25400">
            <a:gradFill flip="none" rotWithShape="1">
              <a:gsLst>
                <a:gs pos="0">
                  <a:schemeClr val="accent1">
                    <a:lumMod val="5000"/>
                    <a:lumOff val="95000"/>
                  </a:schemeClr>
                </a:gs>
                <a:gs pos="100000">
                  <a:schemeClr val="bg1">
                    <a:lumMod val="6500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6466333" y="2660340"/>
            <a:ext cx="1579084" cy="1579084"/>
          </a:xfrm>
          <a:prstGeom prst="ellipse">
            <a:avLst/>
          </a:prstGeom>
          <a:solidFill>
            <a:schemeClr val="accent5"/>
          </a:solidFill>
          <a:ln>
            <a:noFill/>
          </a:ln>
          <a:effectLst>
            <a:innerShdw blurRad="177800" dist="177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8552915" y="2459882"/>
            <a:ext cx="1980000" cy="1980000"/>
          </a:xfrm>
          <a:prstGeom prst="ellipse">
            <a:avLst/>
          </a:prstGeom>
          <a:gradFill flip="none" rotWithShape="1">
            <a:gsLst>
              <a:gs pos="0">
                <a:schemeClr val="accent1">
                  <a:lumMod val="5000"/>
                  <a:lumOff val="95000"/>
                </a:schemeClr>
              </a:gs>
              <a:gs pos="100000">
                <a:schemeClr val="bg1">
                  <a:lumMod val="65000"/>
                </a:schemeClr>
              </a:gs>
            </a:gsLst>
            <a:lin ang="2700000" scaled="1"/>
            <a:tileRect/>
          </a:gradFill>
          <a:ln w="25400">
            <a:gradFill flip="none" rotWithShape="1">
              <a:gsLst>
                <a:gs pos="0">
                  <a:schemeClr val="accent1">
                    <a:lumMod val="5000"/>
                    <a:lumOff val="95000"/>
                  </a:schemeClr>
                </a:gs>
                <a:gs pos="100000">
                  <a:schemeClr val="bg1">
                    <a:lumMod val="6500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8753373" y="2660340"/>
            <a:ext cx="1579084" cy="1579084"/>
          </a:xfrm>
          <a:prstGeom prst="ellipse">
            <a:avLst/>
          </a:prstGeom>
          <a:solidFill>
            <a:schemeClr val="accent6"/>
          </a:solidFill>
          <a:ln>
            <a:noFill/>
          </a:ln>
          <a:effectLst>
            <a:innerShdw blurRad="177800" dist="177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Freeform 5"/>
          <p:cNvSpPr>
            <a:spLocks noChangeAspect="1" noEditPoints="1"/>
          </p:cNvSpPr>
          <p:nvPr/>
        </p:nvSpPr>
        <p:spPr bwMode="auto">
          <a:xfrm>
            <a:off x="2311434" y="3143882"/>
            <a:ext cx="740718" cy="612000"/>
          </a:xfrm>
          <a:custGeom>
            <a:avLst/>
            <a:gdLst>
              <a:gd name="T0" fmla="*/ 38 w 126"/>
              <a:gd name="T1" fmla="*/ 13 h 104"/>
              <a:gd name="T2" fmla="*/ 24 w 126"/>
              <a:gd name="T3" fmla="*/ 27 h 104"/>
              <a:gd name="T4" fmla="*/ 8 w 126"/>
              <a:gd name="T5" fmla="*/ 31 h 104"/>
              <a:gd name="T6" fmla="*/ 8 w 126"/>
              <a:gd name="T7" fmla="*/ 51 h 104"/>
              <a:gd name="T8" fmla="*/ 0 w 126"/>
              <a:gd name="T9" fmla="*/ 65 h 104"/>
              <a:gd name="T10" fmla="*/ 14 w 126"/>
              <a:gd name="T11" fmla="*/ 79 h 104"/>
              <a:gd name="T12" fmla="*/ 18 w 126"/>
              <a:gd name="T13" fmla="*/ 96 h 104"/>
              <a:gd name="T14" fmla="*/ 38 w 126"/>
              <a:gd name="T15" fmla="*/ 95 h 104"/>
              <a:gd name="T16" fmla="*/ 53 w 126"/>
              <a:gd name="T17" fmla="*/ 104 h 104"/>
              <a:gd name="T18" fmla="*/ 67 w 126"/>
              <a:gd name="T19" fmla="*/ 90 h 104"/>
              <a:gd name="T20" fmla="*/ 83 w 126"/>
              <a:gd name="T21" fmla="*/ 85 h 104"/>
              <a:gd name="T22" fmla="*/ 83 w 126"/>
              <a:gd name="T23" fmla="*/ 65 h 104"/>
              <a:gd name="T24" fmla="*/ 91 w 126"/>
              <a:gd name="T25" fmla="*/ 51 h 104"/>
              <a:gd name="T26" fmla="*/ 77 w 126"/>
              <a:gd name="T27" fmla="*/ 37 h 104"/>
              <a:gd name="T28" fmla="*/ 73 w 126"/>
              <a:gd name="T29" fmla="*/ 21 h 104"/>
              <a:gd name="T30" fmla="*/ 53 w 126"/>
              <a:gd name="T31" fmla="*/ 21 h 104"/>
              <a:gd name="T32" fmla="*/ 46 w 126"/>
              <a:gd name="T33" fmla="*/ 87 h 104"/>
              <a:gd name="T34" fmla="*/ 46 w 126"/>
              <a:gd name="T35" fmla="*/ 29 h 104"/>
              <a:gd name="T36" fmla="*/ 46 w 126"/>
              <a:gd name="T37" fmla="*/ 87 h 104"/>
              <a:gd name="T38" fmla="*/ 93 w 126"/>
              <a:gd name="T39" fmla="*/ 21 h 104"/>
              <a:gd name="T40" fmla="*/ 116 w 126"/>
              <a:gd name="T41" fmla="*/ 21 h 104"/>
              <a:gd name="T42" fmla="*/ 108 w 126"/>
              <a:gd name="T43" fmla="*/ 0 h 104"/>
              <a:gd name="T44" fmla="*/ 101 w 126"/>
              <a:gd name="T45" fmla="*/ 4 h 104"/>
              <a:gd name="T46" fmla="*/ 91 w 126"/>
              <a:gd name="T47" fmla="*/ 4 h 104"/>
              <a:gd name="T48" fmla="*/ 89 w 126"/>
              <a:gd name="T49" fmla="*/ 11 h 104"/>
              <a:gd name="T50" fmla="*/ 82 w 126"/>
              <a:gd name="T51" fmla="*/ 18 h 104"/>
              <a:gd name="T52" fmla="*/ 87 w 126"/>
              <a:gd name="T53" fmla="*/ 25 h 104"/>
              <a:gd name="T54" fmla="*/ 86 w 126"/>
              <a:gd name="T55" fmla="*/ 35 h 104"/>
              <a:gd name="T56" fmla="*/ 94 w 126"/>
              <a:gd name="T57" fmla="*/ 37 h 104"/>
              <a:gd name="T58" fmla="*/ 101 w 126"/>
              <a:gd name="T59" fmla="*/ 43 h 104"/>
              <a:gd name="T60" fmla="*/ 108 w 126"/>
              <a:gd name="T61" fmla="*/ 39 h 104"/>
              <a:gd name="T62" fmla="*/ 118 w 126"/>
              <a:gd name="T63" fmla="*/ 39 h 104"/>
              <a:gd name="T64" fmla="*/ 120 w 126"/>
              <a:gd name="T65" fmla="*/ 32 h 104"/>
              <a:gd name="T66" fmla="*/ 126 w 126"/>
              <a:gd name="T67" fmla="*/ 25 h 104"/>
              <a:gd name="T68" fmla="*/ 122 w 126"/>
              <a:gd name="T69" fmla="*/ 18 h 104"/>
              <a:gd name="T70" fmla="*/ 122 w 126"/>
              <a:gd name="T71" fmla="*/ 8 h 104"/>
              <a:gd name="T72" fmla="*/ 115 w 126"/>
              <a:gd name="T73" fmla="*/ 6 h 104"/>
              <a:gd name="T74" fmla="*/ 108 w 126"/>
              <a:gd name="T75"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6" h="104">
                <a:moveTo>
                  <a:pt x="53" y="13"/>
                </a:moveTo>
                <a:cubicBezTo>
                  <a:pt x="38" y="13"/>
                  <a:pt x="38" y="13"/>
                  <a:pt x="38" y="13"/>
                </a:cubicBezTo>
                <a:cubicBezTo>
                  <a:pt x="38" y="21"/>
                  <a:pt x="38" y="21"/>
                  <a:pt x="38" y="21"/>
                </a:cubicBezTo>
                <a:cubicBezTo>
                  <a:pt x="33" y="22"/>
                  <a:pt x="28" y="24"/>
                  <a:pt x="24" y="27"/>
                </a:cubicBezTo>
                <a:cubicBezTo>
                  <a:pt x="18" y="21"/>
                  <a:pt x="18" y="21"/>
                  <a:pt x="18" y="21"/>
                </a:cubicBezTo>
                <a:cubicBezTo>
                  <a:pt x="8" y="31"/>
                  <a:pt x="8" y="31"/>
                  <a:pt x="8" y="31"/>
                </a:cubicBezTo>
                <a:cubicBezTo>
                  <a:pt x="14" y="37"/>
                  <a:pt x="14" y="37"/>
                  <a:pt x="14" y="37"/>
                </a:cubicBezTo>
                <a:cubicBezTo>
                  <a:pt x="11" y="41"/>
                  <a:pt x="9" y="46"/>
                  <a:pt x="8" y="51"/>
                </a:cubicBezTo>
                <a:cubicBezTo>
                  <a:pt x="0" y="51"/>
                  <a:pt x="0" y="51"/>
                  <a:pt x="0" y="51"/>
                </a:cubicBezTo>
                <a:cubicBezTo>
                  <a:pt x="0" y="65"/>
                  <a:pt x="0" y="65"/>
                  <a:pt x="0" y="65"/>
                </a:cubicBezTo>
                <a:cubicBezTo>
                  <a:pt x="8" y="65"/>
                  <a:pt x="8" y="65"/>
                  <a:pt x="8" y="65"/>
                </a:cubicBezTo>
                <a:cubicBezTo>
                  <a:pt x="9" y="70"/>
                  <a:pt x="11" y="75"/>
                  <a:pt x="14" y="79"/>
                </a:cubicBezTo>
                <a:cubicBezTo>
                  <a:pt x="8" y="85"/>
                  <a:pt x="8" y="85"/>
                  <a:pt x="8" y="85"/>
                </a:cubicBezTo>
                <a:cubicBezTo>
                  <a:pt x="18" y="96"/>
                  <a:pt x="18" y="96"/>
                  <a:pt x="18" y="96"/>
                </a:cubicBezTo>
                <a:cubicBezTo>
                  <a:pt x="24" y="90"/>
                  <a:pt x="24" y="90"/>
                  <a:pt x="24" y="90"/>
                </a:cubicBezTo>
                <a:cubicBezTo>
                  <a:pt x="28" y="92"/>
                  <a:pt x="33" y="94"/>
                  <a:pt x="38" y="95"/>
                </a:cubicBezTo>
                <a:cubicBezTo>
                  <a:pt x="38" y="104"/>
                  <a:pt x="38" y="104"/>
                  <a:pt x="38" y="104"/>
                </a:cubicBezTo>
                <a:cubicBezTo>
                  <a:pt x="53" y="104"/>
                  <a:pt x="53" y="104"/>
                  <a:pt x="53" y="104"/>
                </a:cubicBezTo>
                <a:cubicBezTo>
                  <a:pt x="53" y="95"/>
                  <a:pt x="53" y="95"/>
                  <a:pt x="53" y="95"/>
                </a:cubicBezTo>
                <a:cubicBezTo>
                  <a:pt x="58" y="94"/>
                  <a:pt x="63" y="92"/>
                  <a:pt x="67" y="90"/>
                </a:cubicBezTo>
                <a:cubicBezTo>
                  <a:pt x="73" y="96"/>
                  <a:pt x="73" y="96"/>
                  <a:pt x="73" y="96"/>
                </a:cubicBezTo>
                <a:cubicBezTo>
                  <a:pt x="83" y="85"/>
                  <a:pt x="83" y="85"/>
                  <a:pt x="83" y="85"/>
                </a:cubicBezTo>
                <a:cubicBezTo>
                  <a:pt x="77" y="79"/>
                  <a:pt x="77" y="79"/>
                  <a:pt x="77" y="79"/>
                </a:cubicBezTo>
                <a:cubicBezTo>
                  <a:pt x="80" y="75"/>
                  <a:pt x="82" y="70"/>
                  <a:pt x="83" y="65"/>
                </a:cubicBezTo>
                <a:cubicBezTo>
                  <a:pt x="91" y="65"/>
                  <a:pt x="91" y="65"/>
                  <a:pt x="91" y="65"/>
                </a:cubicBezTo>
                <a:cubicBezTo>
                  <a:pt x="91" y="51"/>
                  <a:pt x="91" y="51"/>
                  <a:pt x="91" y="51"/>
                </a:cubicBezTo>
                <a:cubicBezTo>
                  <a:pt x="83" y="51"/>
                  <a:pt x="83" y="51"/>
                  <a:pt x="83" y="51"/>
                </a:cubicBezTo>
                <a:cubicBezTo>
                  <a:pt x="82" y="46"/>
                  <a:pt x="80" y="41"/>
                  <a:pt x="77" y="37"/>
                </a:cubicBezTo>
                <a:cubicBezTo>
                  <a:pt x="83" y="31"/>
                  <a:pt x="83" y="31"/>
                  <a:pt x="83" y="31"/>
                </a:cubicBezTo>
                <a:cubicBezTo>
                  <a:pt x="73" y="21"/>
                  <a:pt x="73" y="21"/>
                  <a:pt x="73" y="21"/>
                </a:cubicBezTo>
                <a:cubicBezTo>
                  <a:pt x="67" y="27"/>
                  <a:pt x="67" y="27"/>
                  <a:pt x="67" y="27"/>
                </a:cubicBezTo>
                <a:cubicBezTo>
                  <a:pt x="63" y="24"/>
                  <a:pt x="58" y="22"/>
                  <a:pt x="53" y="21"/>
                </a:cubicBezTo>
                <a:cubicBezTo>
                  <a:pt x="53" y="13"/>
                  <a:pt x="53" y="13"/>
                  <a:pt x="53" y="13"/>
                </a:cubicBezTo>
                <a:moveTo>
                  <a:pt x="46" y="87"/>
                </a:moveTo>
                <a:cubicBezTo>
                  <a:pt x="30" y="87"/>
                  <a:pt x="17" y="74"/>
                  <a:pt x="17" y="58"/>
                </a:cubicBezTo>
                <a:cubicBezTo>
                  <a:pt x="17" y="42"/>
                  <a:pt x="30" y="29"/>
                  <a:pt x="46" y="29"/>
                </a:cubicBezTo>
                <a:cubicBezTo>
                  <a:pt x="62" y="29"/>
                  <a:pt x="74" y="42"/>
                  <a:pt x="74" y="58"/>
                </a:cubicBezTo>
                <a:cubicBezTo>
                  <a:pt x="74" y="74"/>
                  <a:pt x="62" y="87"/>
                  <a:pt x="46" y="87"/>
                </a:cubicBezTo>
                <a:moveTo>
                  <a:pt x="104" y="33"/>
                </a:moveTo>
                <a:cubicBezTo>
                  <a:pt x="98" y="33"/>
                  <a:pt x="93" y="28"/>
                  <a:pt x="93" y="21"/>
                </a:cubicBezTo>
                <a:cubicBezTo>
                  <a:pt x="93" y="15"/>
                  <a:pt x="98" y="10"/>
                  <a:pt x="104" y="10"/>
                </a:cubicBezTo>
                <a:cubicBezTo>
                  <a:pt x="111" y="10"/>
                  <a:pt x="116" y="15"/>
                  <a:pt x="116" y="21"/>
                </a:cubicBezTo>
                <a:cubicBezTo>
                  <a:pt x="116" y="28"/>
                  <a:pt x="111" y="33"/>
                  <a:pt x="104" y="33"/>
                </a:cubicBezTo>
                <a:moveTo>
                  <a:pt x="108" y="0"/>
                </a:moveTo>
                <a:cubicBezTo>
                  <a:pt x="101" y="0"/>
                  <a:pt x="101" y="0"/>
                  <a:pt x="101" y="0"/>
                </a:cubicBezTo>
                <a:cubicBezTo>
                  <a:pt x="101" y="4"/>
                  <a:pt x="101" y="4"/>
                  <a:pt x="101" y="4"/>
                </a:cubicBezTo>
                <a:cubicBezTo>
                  <a:pt x="99" y="4"/>
                  <a:pt x="96" y="5"/>
                  <a:pt x="94" y="6"/>
                </a:cubicBezTo>
                <a:cubicBezTo>
                  <a:pt x="91" y="4"/>
                  <a:pt x="91" y="4"/>
                  <a:pt x="91" y="4"/>
                </a:cubicBezTo>
                <a:cubicBezTo>
                  <a:pt x="86" y="8"/>
                  <a:pt x="86" y="8"/>
                  <a:pt x="86" y="8"/>
                </a:cubicBezTo>
                <a:cubicBezTo>
                  <a:pt x="89" y="11"/>
                  <a:pt x="89" y="11"/>
                  <a:pt x="89" y="11"/>
                </a:cubicBezTo>
                <a:cubicBezTo>
                  <a:pt x="88" y="13"/>
                  <a:pt x="87" y="16"/>
                  <a:pt x="87" y="18"/>
                </a:cubicBezTo>
                <a:cubicBezTo>
                  <a:pt x="82" y="18"/>
                  <a:pt x="82" y="18"/>
                  <a:pt x="82" y="18"/>
                </a:cubicBezTo>
                <a:cubicBezTo>
                  <a:pt x="82" y="25"/>
                  <a:pt x="82" y="25"/>
                  <a:pt x="82" y="25"/>
                </a:cubicBezTo>
                <a:cubicBezTo>
                  <a:pt x="87" y="25"/>
                  <a:pt x="87" y="25"/>
                  <a:pt x="87" y="25"/>
                </a:cubicBezTo>
                <a:cubicBezTo>
                  <a:pt x="87" y="27"/>
                  <a:pt x="88" y="30"/>
                  <a:pt x="89" y="32"/>
                </a:cubicBezTo>
                <a:cubicBezTo>
                  <a:pt x="86" y="35"/>
                  <a:pt x="86" y="35"/>
                  <a:pt x="86" y="35"/>
                </a:cubicBezTo>
                <a:cubicBezTo>
                  <a:pt x="91" y="39"/>
                  <a:pt x="91" y="39"/>
                  <a:pt x="91" y="39"/>
                </a:cubicBezTo>
                <a:cubicBezTo>
                  <a:pt x="94" y="37"/>
                  <a:pt x="94" y="37"/>
                  <a:pt x="94" y="37"/>
                </a:cubicBezTo>
                <a:cubicBezTo>
                  <a:pt x="96" y="38"/>
                  <a:pt x="99" y="39"/>
                  <a:pt x="101" y="39"/>
                </a:cubicBezTo>
                <a:cubicBezTo>
                  <a:pt x="101" y="43"/>
                  <a:pt x="101" y="43"/>
                  <a:pt x="101" y="43"/>
                </a:cubicBezTo>
                <a:cubicBezTo>
                  <a:pt x="108" y="43"/>
                  <a:pt x="108" y="43"/>
                  <a:pt x="108" y="43"/>
                </a:cubicBezTo>
                <a:cubicBezTo>
                  <a:pt x="108" y="39"/>
                  <a:pt x="108" y="39"/>
                  <a:pt x="108" y="39"/>
                </a:cubicBezTo>
                <a:cubicBezTo>
                  <a:pt x="110" y="39"/>
                  <a:pt x="113" y="38"/>
                  <a:pt x="115" y="37"/>
                </a:cubicBezTo>
                <a:cubicBezTo>
                  <a:pt x="118" y="39"/>
                  <a:pt x="118" y="39"/>
                  <a:pt x="118" y="39"/>
                </a:cubicBezTo>
                <a:cubicBezTo>
                  <a:pt x="122" y="35"/>
                  <a:pt x="122" y="35"/>
                  <a:pt x="122" y="35"/>
                </a:cubicBezTo>
                <a:cubicBezTo>
                  <a:pt x="120" y="32"/>
                  <a:pt x="120" y="32"/>
                  <a:pt x="120" y="32"/>
                </a:cubicBezTo>
                <a:cubicBezTo>
                  <a:pt x="121" y="30"/>
                  <a:pt x="122" y="27"/>
                  <a:pt x="122" y="25"/>
                </a:cubicBezTo>
                <a:cubicBezTo>
                  <a:pt x="126" y="25"/>
                  <a:pt x="126" y="25"/>
                  <a:pt x="126" y="25"/>
                </a:cubicBezTo>
                <a:cubicBezTo>
                  <a:pt x="126" y="18"/>
                  <a:pt x="126" y="18"/>
                  <a:pt x="126" y="18"/>
                </a:cubicBezTo>
                <a:cubicBezTo>
                  <a:pt x="122" y="18"/>
                  <a:pt x="122" y="18"/>
                  <a:pt x="122" y="18"/>
                </a:cubicBezTo>
                <a:cubicBezTo>
                  <a:pt x="122" y="16"/>
                  <a:pt x="121" y="13"/>
                  <a:pt x="120" y="11"/>
                </a:cubicBezTo>
                <a:cubicBezTo>
                  <a:pt x="122" y="8"/>
                  <a:pt x="122" y="8"/>
                  <a:pt x="122" y="8"/>
                </a:cubicBezTo>
                <a:cubicBezTo>
                  <a:pt x="118" y="4"/>
                  <a:pt x="118" y="4"/>
                  <a:pt x="118" y="4"/>
                </a:cubicBezTo>
                <a:cubicBezTo>
                  <a:pt x="115" y="6"/>
                  <a:pt x="115" y="6"/>
                  <a:pt x="115" y="6"/>
                </a:cubicBezTo>
                <a:cubicBezTo>
                  <a:pt x="113" y="5"/>
                  <a:pt x="110" y="4"/>
                  <a:pt x="108" y="4"/>
                </a:cubicBezTo>
                <a:cubicBezTo>
                  <a:pt x="108" y="0"/>
                  <a:pt x="108" y="0"/>
                  <a:pt x="108" y="0"/>
                </a:cubicBezTo>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22" name="Freeform 9"/>
          <p:cNvSpPr>
            <a:spLocks noChangeAspect="1" noEditPoints="1"/>
          </p:cNvSpPr>
          <p:nvPr/>
        </p:nvSpPr>
        <p:spPr bwMode="auto">
          <a:xfrm>
            <a:off x="4377235" y="3143882"/>
            <a:ext cx="1183199" cy="612000"/>
          </a:xfrm>
          <a:custGeom>
            <a:avLst/>
            <a:gdLst>
              <a:gd name="T0" fmla="*/ 114 w 132"/>
              <a:gd name="T1" fmla="*/ 26 h 67"/>
              <a:gd name="T2" fmla="*/ 108 w 132"/>
              <a:gd name="T3" fmla="*/ 32 h 67"/>
              <a:gd name="T4" fmla="*/ 110 w 132"/>
              <a:gd name="T5" fmla="*/ 37 h 67"/>
              <a:gd name="T6" fmla="*/ 99 w 132"/>
              <a:gd name="T7" fmla="*/ 55 h 67"/>
              <a:gd name="T8" fmla="*/ 100 w 132"/>
              <a:gd name="T9" fmla="*/ 55 h 67"/>
              <a:gd name="T10" fmla="*/ 107 w 132"/>
              <a:gd name="T11" fmla="*/ 49 h 67"/>
              <a:gd name="T12" fmla="*/ 104 w 132"/>
              <a:gd name="T13" fmla="*/ 67 h 67"/>
              <a:gd name="T14" fmla="*/ 110 w 132"/>
              <a:gd name="T15" fmla="*/ 67 h 67"/>
              <a:gd name="T16" fmla="*/ 114 w 132"/>
              <a:gd name="T17" fmla="*/ 60 h 67"/>
              <a:gd name="T18" fmla="*/ 119 w 132"/>
              <a:gd name="T19" fmla="*/ 67 h 67"/>
              <a:gd name="T20" fmla="*/ 124 w 132"/>
              <a:gd name="T21" fmla="*/ 67 h 67"/>
              <a:gd name="T22" fmla="*/ 121 w 132"/>
              <a:gd name="T23" fmla="*/ 49 h 67"/>
              <a:gd name="T24" fmla="*/ 128 w 132"/>
              <a:gd name="T25" fmla="*/ 55 h 67"/>
              <a:gd name="T26" fmla="*/ 130 w 132"/>
              <a:gd name="T27" fmla="*/ 55 h 67"/>
              <a:gd name="T28" fmla="*/ 118 w 132"/>
              <a:gd name="T29" fmla="*/ 37 h 67"/>
              <a:gd name="T30" fmla="*/ 121 w 132"/>
              <a:gd name="T31" fmla="*/ 32 h 67"/>
              <a:gd name="T32" fmla="*/ 114 w 132"/>
              <a:gd name="T33" fmla="*/ 26 h 67"/>
              <a:gd name="T34" fmla="*/ 18 w 132"/>
              <a:gd name="T35" fmla="*/ 26 h 67"/>
              <a:gd name="T36" fmla="*/ 11 w 132"/>
              <a:gd name="T37" fmla="*/ 32 h 67"/>
              <a:gd name="T38" fmla="*/ 13 w 132"/>
              <a:gd name="T39" fmla="*/ 37 h 67"/>
              <a:gd name="T40" fmla="*/ 2 w 132"/>
              <a:gd name="T41" fmla="*/ 55 h 67"/>
              <a:gd name="T42" fmla="*/ 3 w 132"/>
              <a:gd name="T43" fmla="*/ 55 h 67"/>
              <a:gd name="T44" fmla="*/ 11 w 132"/>
              <a:gd name="T45" fmla="*/ 49 h 67"/>
              <a:gd name="T46" fmla="*/ 7 w 132"/>
              <a:gd name="T47" fmla="*/ 67 h 67"/>
              <a:gd name="T48" fmla="*/ 13 w 132"/>
              <a:gd name="T49" fmla="*/ 67 h 67"/>
              <a:gd name="T50" fmla="*/ 18 w 132"/>
              <a:gd name="T51" fmla="*/ 60 h 67"/>
              <a:gd name="T52" fmla="*/ 22 w 132"/>
              <a:gd name="T53" fmla="*/ 67 h 67"/>
              <a:gd name="T54" fmla="*/ 28 w 132"/>
              <a:gd name="T55" fmla="*/ 67 h 67"/>
              <a:gd name="T56" fmla="*/ 24 w 132"/>
              <a:gd name="T57" fmla="*/ 49 h 67"/>
              <a:gd name="T58" fmla="*/ 32 w 132"/>
              <a:gd name="T59" fmla="*/ 55 h 67"/>
              <a:gd name="T60" fmla="*/ 33 w 132"/>
              <a:gd name="T61" fmla="*/ 55 h 67"/>
              <a:gd name="T62" fmla="*/ 22 w 132"/>
              <a:gd name="T63" fmla="*/ 37 h 67"/>
              <a:gd name="T64" fmla="*/ 24 w 132"/>
              <a:gd name="T65" fmla="*/ 32 h 67"/>
              <a:gd name="T66" fmla="*/ 18 w 132"/>
              <a:gd name="T67" fmla="*/ 26 h 67"/>
              <a:gd name="T68" fmla="*/ 67 w 132"/>
              <a:gd name="T69" fmla="*/ 0 h 67"/>
              <a:gd name="T70" fmla="*/ 57 w 132"/>
              <a:gd name="T71" fmla="*/ 10 h 67"/>
              <a:gd name="T72" fmla="*/ 60 w 132"/>
              <a:gd name="T73" fmla="*/ 18 h 67"/>
              <a:gd name="T74" fmla="*/ 42 w 132"/>
              <a:gd name="T75" fmla="*/ 47 h 67"/>
              <a:gd name="T76" fmla="*/ 44 w 132"/>
              <a:gd name="T77" fmla="*/ 48 h 67"/>
              <a:gd name="T78" fmla="*/ 56 w 132"/>
              <a:gd name="T79" fmla="*/ 38 h 67"/>
              <a:gd name="T80" fmla="*/ 50 w 132"/>
              <a:gd name="T81" fmla="*/ 67 h 67"/>
              <a:gd name="T82" fmla="*/ 60 w 132"/>
              <a:gd name="T83" fmla="*/ 67 h 67"/>
              <a:gd name="T84" fmla="*/ 67 w 132"/>
              <a:gd name="T85" fmla="*/ 55 h 67"/>
              <a:gd name="T86" fmla="*/ 74 w 132"/>
              <a:gd name="T87" fmla="*/ 67 h 67"/>
              <a:gd name="T88" fmla="*/ 84 w 132"/>
              <a:gd name="T89" fmla="*/ 67 h 67"/>
              <a:gd name="T90" fmla="*/ 78 w 132"/>
              <a:gd name="T91" fmla="*/ 38 h 67"/>
              <a:gd name="T92" fmla="*/ 90 w 132"/>
              <a:gd name="T93" fmla="*/ 48 h 67"/>
              <a:gd name="T94" fmla="*/ 92 w 132"/>
              <a:gd name="T95" fmla="*/ 47 h 67"/>
              <a:gd name="T96" fmla="*/ 74 w 132"/>
              <a:gd name="T97" fmla="*/ 18 h 67"/>
              <a:gd name="T98" fmla="*/ 77 w 132"/>
              <a:gd name="T99" fmla="*/ 10 h 67"/>
              <a:gd name="T100" fmla="*/ 67 w 132"/>
              <a:gd name="T101"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2" h="67">
                <a:moveTo>
                  <a:pt x="114" y="26"/>
                </a:moveTo>
                <a:cubicBezTo>
                  <a:pt x="111" y="26"/>
                  <a:pt x="108" y="29"/>
                  <a:pt x="108" y="32"/>
                </a:cubicBezTo>
                <a:cubicBezTo>
                  <a:pt x="108" y="34"/>
                  <a:pt x="109" y="36"/>
                  <a:pt x="110" y="37"/>
                </a:cubicBezTo>
                <a:cubicBezTo>
                  <a:pt x="104" y="40"/>
                  <a:pt x="96" y="53"/>
                  <a:pt x="99" y="55"/>
                </a:cubicBezTo>
                <a:cubicBezTo>
                  <a:pt x="99" y="55"/>
                  <a:pt x="100" y="55"/>
                  <a:pt x="100" y="55"/>
                </a:cubicBezTo>
                <a:cubicBezTo>
                  <a:pt x="102" y="55"/>
                  <a:pt x="105" y="52"/>
                  <a:pt x="107" y="49"/>
                </a:cubicBezTo>
                <a:cubicBezTo>
                  <a:pt x="106" y="55"/>
                  <a:pt x="105" y="62"/>
                  <a:pt x="104" y="67"/>
                </a:cubicBezTo>
                <a:cubicBezTo>
                  <a:pt x="110" y="67"/>
                  <a:pt x="110" y="67"/>
                  <a:pt x="110" y="67"/>
                </a:cubicBezTo>
                <a:cubicBezTo>
                  <a:pt x="110" y="64"/>
                  <a:pt x="112" y="60"/>
                  <a:pt x="114" y="60"/>
                </a:cubicBezTo>
                <a:cubicBezTo>
                  <a:pt x="116" y="60"/>
                  <a:pt x="119" y="64"/>
                  <a:pt x="119" y="67"/>
                </a:cubicBezTo>
                <a:cubicBezTo>
                  <a:pt x="124" y="67"/>
                  <a:pt x="124" y="67"/>
                  <a:pt x="124" y="67"/>
                </a:cubicBezTo>
                <a:cubicBezTo>
                  <a:pt x="124" y="62"/>
                  <a:pt x="123" y="55"/>
                  <a:pt x="121" y="49"/>
                </a:cubicBezTo>
                <a:cubicBezTo>
                  <a:pt x="123" y="52"/>
                  <a:pt x="126" y="55"/>
                  <a:pt x="128" y="55"/>
                </a:cubicBezTo>
                <a:cubicBezTo>
                  <a:pt x="129" y="55"/>
                  <a:pt x="129" y="55"/>
                  <a:pt x="130" y="55"/>
                </a:cubicBezTo>
                <a:cubicBezTo>
                  <a:pt x="132" y="53"/>
                  <a:pt x="125" y="40"/>
                  <a:pt x="118" y="37"/>
                </a:cubicBezTo>
                <a:cubicBezTo>
                  <a:pt x="120" y="36"/>
                  <a:pt x="121" y="34"/>
                  <a:pt x="121" y="32"/>
                </a:cubicBezTo>
                <a:cubicBezTo>
                  <a:pt x="121" y="29"/>
                  <a:pt x="118" y="26"/>
                  <a:pt x="114" y="26"/>
                </a:cubicBezTo>
                <a:moveTo>
                  <a:pt x="18" y="26"/>
                </a:moveTo>
                <a:cubicBezTo>
                  <a:pt x="14" y="26"/>
                  <a:pt x="11" y="29"/>
                  <a:pt x="11" y="32"/>
                </a:cubicBezTo>
                <a:cubicBezTo>
                  <a:pt x="11" y="34"/>
                  <a:pt x="12" y="36"/>
                  <a:pt x="13" y="37"/>
                </a:cubicBezTo>
                <a:cubicBezTo>
                  <a:pt x="7" y="40"/>
                  <a:pt x="0" y="53"/>
                  <a:pt x="2" y="55"/>
                </a:cubicBezTo>
                <a:cubicBezTo>
                  <a:pt x="3" y="55"/>
                  <a:pt x="3" y="55"/>
                  <a:pt x="3" y="55"/>
                </a:cubicBezTo>
                <a:cubicBezTo>
                  <a:pt x="6" y="55"/>
                  <a:pt x="8" y="52"/>
                  <a:pt x="11" y="49"/>
                </a:cubicBezTo>
                <a:cubicBezTo>
                  <a:pt x="9" y="55"/>
                  <a:pt x="8" y="62"/>
                  <a:pt x="7" y="67"/>
                </a:cubicBezTo>
                <a:cubicBezTo>
                  <a:pt x="13" y="67"/>
                  <a:pt x="13" y="67"/>
                  <a:pt x="13" y="67"/>
                </a:cubicBezTo>
                <a:cubicBezTo>
                  <a:pt x="13" y="64"/>
                  <a:pt x="15" y="60"/>
                  <a:pt x="18" y="60"/>
                </a:cubicBezTo>
                <a:cubicBezTo>
                  <a:pt x="20" y="60"/>
                  <a:pt x="22" y="64"/>
                  <a:pt x="22" y="67"/>
                </a:cubicBezTo>
                <a:cubicBezTo>
                  <a:pt x="28" y="67"/>
                  <a:pt x="28" y="67"/>
                  <a:pt x="28" y="67"/>
                </a:cubicBezTo>
                <a:cubicBezTo>
                  <a:pt x="27" y="62"/>
                  <a:pt x="26" y="55"/>
                  <a:pt x="24" y="49"/>
                </a:cubicBezTo>
                <a:cubicBezTo>
                  <a:pt x="27" y="52"/>
                  <a:pt x="29" y="55"/>
                  <a:pt x="32" y="55"/>
                </a:cubicBezTo>
                <a:cubicBezTo>
                  <a:pt x="32" y="55"/>
                  <a:pt x="33" y="55"/>
                  <a:pt x="33" y="55"/>
                </a:cubicBezTo>
                <a:cubicBezTo>
                  <a:pt x="35" y="53"/>
                  <a:pt x="28" y="40"/>
                  <a:pt x="22" y="37"/>
                </a:cubicBezTo>
                <a:cubicBezTo>
                  <a:pt x="23" y="36"/>
                  <a:pt x="24" y="34"/>
                  <a:pt x="24" y="32"/>
                </a:cubicBezTo>
                <a:cubicBezTo>
                  <a:pt x="24" y="29"/>
                  <a:pt x="21" y="26"/>
                  <a:pt x="18" y="26"/>
                </a:cubicBezTo>
                <a:moveTo>
                  <a:pt x="67" y="0"/>
                </a:moveTo>
                <a:cubicBezTo>
                  <a:pt x="61" y="0"/>
                  <a:pt x="57" y="5"/>
                  <a:pt x="57" y="10"/>
                </a:cubicBezTo>
                <a:cubicBezTo>
                  <a:pt x="57" y="14"/>
                  <a:pt x="58" y="17"/>
                  <a:pt x="60" y="18"/>
                </a:cubicBezTo>
                <a:cubicBezTo>
                  <a:pt x="50" y="22"/>
                  <a:pt x="38" y="43"/>
                  <a:pt x="42" y="47"/>
                </a:cubicBezTo>
                <a:cubicBezTo>
                  <a:pt x="43" y="48"/>
                  <a:pt x="43" y="48"/>
                  <a:pt x="44" y="48"/>
                </a:cubicBezTo>
                <a:cubicBezTo>
                  <a:pt x="48" y="48"/>
                  <a:pt x="52" y="43"/>
                  <a:pt x="56" y="38"/>
                </a:cubicBezTo>
                <a:cubicBezTo>
                  <a:pt x="53" y="47"/>
                  <a:pt x="51" y="58"/>
                  <a:pt x="50" y="67"/>
                </a:cubicBezTo>
                <a:cubicBezTo>
                  <a:pt x="60" y="67"/>
                  <a:pt x="60" y="67"/>
                  <a:pt x="60" y="67"/>
                </a:cubicBezTo>
                <a:cubicBezTo>
                  <a:pt x="60" y="62"/>
                  <a:pt x="63" y="55"/>
                  <a:pt x="67" y="55"/>
                </a:cubicBezTo>
                <a:cubicBezTo>
                  <a:pt x="71" y="55"/>
                  <a:pt x="74" y="62"/>
                  <a:pt x="74" y="67"/>
                </a:cubicBezTo>
                <a:cubicBezTo>
                  <a:pt x="84" y="67"/>
                  <a:pt x="84" y="67"/>
                  <a:pt x="84" y="67"/>
                </a:cubicBezTo>
                <a:cubicBezTo>
                  <a:pt x="83" y="58"/>
                  <a:pt x="81" y="47"/>
                  <a:pt x="78" y="38"/>
                </a:cubicBezTo>
                <a:cubicBezTo>
                  <a:pt x="82" y="43"/>
                  <a:pt x="87" y="48"/>
                  <a:pt x="90" y="48"/>
                </a:cubicBezTo>
                <a:cubicBezTo>
                  <a:pt x="91" y="48"/>
                  <a:pt x="91" y="48"/>
                  <a:pt x="92" y="47"/>
                </a:cubicBezTo>
                <a:cubicBezTo>
                  <a:pt x="96" y="43"/>
                  <a:pt x="84" y="22"/>
                  <a:pt x="74" y="18"/>
                </a:cubicBezTo>
                <a:cubicBezTo>
                  <a:pt x="76" y="17"/>
                  <a:pt x="77" y="14"/>
                  <a:pt x="77" y="10"/>
                </a:cubicBezTo>
                <a:cubicBezTo>
                  <a:pt x="77" y="5"/>
                  <a:pt x="73" y="0"/>
                  <a:pt x="67" y="0"/>
                </a:cubicBezTo>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26" name="Freeform 13"/>
          <p:cNvSpPr>
            <a:spLocks noChangeAspect="1" noEditPoints="1"/>
          </p:cNvSpPr>
          <p:nvPr/>
        </p:nvSpPr>
        <p:spPr bwMode="auto">
          <a:xfrm>
            <a:off x="6916902" y="3143882"/>
            <a:ext cx="677947" cy="612000"/>
          </a:xfrm>
          <a:custGeom>
            <a:avLst/>
            <a:gdLst>
              <a:gd name="T0" fmla="*/ 52 w 106"/>
              <a:gd name="T1" fmla="*/ 61 h 95"/>
              <a:gd name="T2" fmla="*/ 37 w 106"/>
              <a:gd name="T3" fmla="*/ 72 h 95"/>
              <a:gd name="T4" fmla="*/ 37 w 106"/>
              <a:gd name="T5" fmla="*/ 56 h 95"/>
              <a:gd name="T6" fmla="*/ 20 w 106"/>
              <a:gd name="T7" fmla="*/ 31 h 95"/>
              <a:gd name="T8" fmla="*/ 0 w 106"/>
              <a:gd name="T9" fmla="*/ 55 h 95"/>
              <a:gd name="T10" fmla="*/ 40 w 106"/>
              <a:gd name="T11" fmla="*/ 82 h 95"/>
              <a:gd name="T12" fmla="*/ 53 w 106"/>
              <a:gd name="T13" fmla="*/ 81 h 95"/>
              <a:gd name="T14" fmla="*/ 67 w 106"/>
              <a:gd name="T15" fmla="*/ 95 h 95"/>
              <a:gd name="T16" fmla="*/ 63 w 106"/>
              <a:gd name="T17" fmla="*/ 78 h 95"/>
              <a:gd name="T18" fmla="*/ 80 w 106"/>
              <a:gd name="T19" fmla="*/ 60 h 95"/>
              <a:gd name="T20" fmla="*/ 64 w 106"/>
              <a:gd name="T21" fmla="*/ 62 h 95"/>
              <a:gd name="T22" fmla="*/ 52 w 106"/>
              <a:gd name="T23" fmla="*/ 61 h 95"/>
              <a:gd name="T24" fmla="*/ 66 w 106"/>
              <a:gd name="T25" fmla="*/ 0 h 95"/>
              <a:gd name="T26" fmla="*/ 26 w 106"/>
              <a:gd name="T27" fmla="*/ 27 h 95"/>
              <a:gd name="T28" fmla="*/ 43 w 106"/>
              <a:gd name="T29" fmla="*/ 50 h 95"/>
              <a:gd name="T30" fmla="*/ 43 w 106"/>
              <a:gd name="T31" fmla="*/ 61 h 95"/>
              <a:gd name="T32" fmla="*/ 54 w 106"/>
              <a:gd name="T33" fmla="*/ 53 h 95"/>
              <a:gd name="T34" fmla="*/ 66 w 106"/>
              <a:gd name="T35" fmla="*/ 55 h 95"/>
              <a:gd name="T36" fmla="*/ 106 w 106"/>
              <a:gd name="T37" fmla="*/ 27 h 95"/>
              <a:gd name="T38" fmla="*/ 66 w 106"/>
              <a:gd name="T39"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6" h="95">
                <a:moveTo>
                  <a:pt x="52" y="61"/>
                </a:moveTo>
                <a:cubicBezTo>
                  <a:pt x="50" y="62"/>
                  <a:pt x="37" y="72"/>
                  <a:pt x="37" y="72"/>
                </a:cubicBezTo>
                <a:cubicBezTo>
                  <a:pt x="37" y="72"/>
                  <a:pt x="37" y="59"/>
                  <a:pt x="37" y="56"/>
                </a:cubicBezTo>
                <a:cubicBezTo>
                  <a:pt x="26" y="50"/>
                  <a:pt x="20" y="41"/>
                  <a:pt x="20" y="31"/>
                </a:cubicBezTo>
                <a:cubicBezTo>
                  <a:pt x="8" y="36"/>
                  <a:pt x="0" y="45"/>
                  <a:pt x="0" y="55"/>
                </a:cubicBezTo>
                <a:cubicBezTo>
                  <a:pt x="0" y="70"/>
                  <a:pt x="18" y="82"/>
                  <a:pt x="40" y="82"/>
                </a:cubicBezTo>
                <a:cubicBezTo>
                  <a:pt x="45" y="82"/>
                  <a:pt x="49" y="82"/>
                  <a:pt x="53" y="81"/>
                </a:cubicBezTo>
                <a:cubicBezTo>
                  <a:pt x="67" y="95"/>
                  <a:pt x="67" y="95"/>
                  <a:pt x="67" y="95"/>
                </a:cubicBezTo>
                <a:cubicBezTo>
                  <a:pt x="63" y="78"/>
                  <a:pt x="63" y="78"/>
                  <a:pt x="63" y="78"/>
                </a:cubicBezTo>
                <a:cubicBezTo>
                  <a:pt x="72" y="74"/>
                  <a:pt x="78" y="67"/>
                  <a:pt x="80" y="60"/>
                </a:cubicBezTo>
                <a:cubicBezTo>
                  <a:pt x="75" y="61"/>
                  <a:pt x="69" y="62"/>
                  <a:pt x="64" y="62"/>
                </a:cubicBezTo>
                <a:cubicBezTo>
                  <a:pt x="60" y="62"/>
                  <a:pt x="56" y="62"/>
                  <a:pt x="52" y="61"/>
                </a:cubicBezTo>
                <a:close/>
                <a:moveTo>
                  <a:pt x="66" y="0"/>
                </a:moveTo>
                <a:cubicBezTo>
                  <a:pt x="44" y="0"/>
                  <a:pt x="26" y="12"/>
                  <a:pt x="26" y="27"/>
                </a:cubicBezTo>
                <a:cubicBezTo>
                  <a:pt x="26" y="36"/>
                  <a:pt x="33" y="45"/>
                  <a:pt x="43" y="50"/>
                </a:cubicBezTo>
                <a:cubicBezTo>
                  <a:pt x="43" y="61"/>
                  <a:pt x="43" y="61"/>
                  <a:pt x="43" y="61"/>
                </a:cubicBezTo>
                <a:cubicBezTo>
                  <a:pt x="54" y="53"/>
                  <a:pt x="54" y="53"/>
                  <a:pt x="54" y="53"/>
                </a:cubicBezTo>
                <a:cubicBezTo>
                  <a:pt x="57" y="54"/>
                  <a:pt x="62" y="55"/>
                  <a:pt x="66" y="55"/>
                </a:cubicBezTo>
                <a:cubicBezTo>
                  <a:pt x="88" y="55"/>
                  <a:pt x="106" y="42"/>
                  <a:pt x="106" y="27"/>
                </a:cubicBezTo>
                <a:cubicBezTo>
                  <a:pt x="106" y="12"/>
                  <a:pt x="88" y="0"/>
                  <a:pt x="66" y="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30" name="Freeform 17"/>
          <p:cNvSpPr>
            <a:spLocks noChangeAspect="1" noEditPoints="1"/>
          </p:cNvSpPr>
          <p:nvPr/>
        </p:nvSpPr>
        <p:spPr bwMode="auto">
          <a:xfrm>
            <a:off x="9275166" y="3143882"/>
            <a:ext cx="535499" cy="612000"/>
          </a:xfrm>
          <a:custGeom>
            <a:avLst/>
            <a:gdLst>
              <a:gd name="T0" fmla="*/ 43 w 83"/>
              <a:gd name="T1" fmla="*/ 27 h 95"/>
              <a:gd name="T2" fmla="*/ 41 w 83"/>
              <a:gd name="T3" fmla="*/ 27 h 95"/>
              <a:gd name="T4" fmla="*/ 41 w 83"/>
              <a:gd name="T5" fmla="*/ 53 h 95"/>
              <a:gd name="T6" fmla="*/ 39 w 83"/>
              <a:gd name="T7" fmla="*/ 55 h 95"/>
              <a:gd name="T8" fmla="*/ 40 w 83"/>
              <a:gd name="T9" fmla="*/ 56 h 95"/>
              <a:gd name="T10" fmla="*/ 41 w 83"/>
              <a:gd name="T11" fmla="*/ 55 h 95"/>
              <a:gd name="T12" fmla="*/ 41 w 83"/>
              <a:gd name="T13" fmla="*/ 58 h 95"/>
              <a:gd name="T14" fmla="*/ 43 w 83"/>
              <a:gd name="T15" fmla="*/ 58 h 95"/>
              <a:gd name="T16" fmla="*/ 43 w 83"/>
              <a:gd name="T17" fmla="*/ 54 h 95"/>
              <a:gd name="T18" fmla="*/ 57 w 83"/>
              <a:gd name="T19" fmla="*/ 39 h 95"/>
              <a:gd name="T20" fmla="*/ 56 w 83"/>
              <a:gd name="T21" fmla="*/ 38 h 95"/>
              <a:gd name="T22" fmla="*/ 43 w 83"/>
              <a:gd name="T23" fmla="*/ 51 h 95"/>
              <a:gd name="T24" fmla="*/ 43 w 83"/>
              <a:gd name="T25" fmla="*/ 27 h 95"/>
              <a:gd name="T26" fmla="*/ 41 w 83"/>
              <a:gd name="T27" fmla="*/ 25 h 95"/>
              <a:gd name="T28" fmla="*/ 43 w 83"/>
              <a:gd name="T29" fmla="*/ 25 h 95"/>
              <a:gd name="T30" fmla="*/ 43 w 83"/>
              <a:gd name="T31" fmla="*/ 17 h 95"/>
              <a:gd name="T32" fmla="*/ 66 w 83"/>
              <a:gd name="T33" fmla="*/ 27 h 95"/>
              <a:gd name="T34" fmla="*/ 61 w 83"/>
              <a:gd name="T35" fmla="*/ 32 h 95"/>
              <a:gd name="T36" fmla="*/ 63 w 83"/>
              <a:gd name="T37" fmla="*/ 34 h 95"/>
              <a:gd name="T38" fmla="*/ 68 w 83"/>
              <a:gd name="T39" fmla="*/ 29 h 95"/>
              <a:gd name="T40" fmla="*/ 78 w 83"/>
              <a:gd name="T41" fmla="*/ 52 h 95"/>
              <a:gd name="T42" fmla="*/ 70 w 83"/>
              <a:gd name="T43" fmla="*/ 52 h 95"/>
              <a:gd name="T44" fmla="*/ 70 w 83"/>
              <a:gd name="T45" fmla="*/ 54 h 95"/>
              <a:gd name="T46" fmla="*/ 78 w 83"/>
              <a:gd name="T47" fmla="*/ 54 h 95"/>
              <a:gd name="T48" fmla="*/ 68 w 83"/>
              <a:gd name="T49" fmla="*/ 78 h 95"/>
              <a:gd name="T50" fmla="*/ 63 w 83"/>
              <a:gd name="T51" fmla="*/ 72 h 95"/>
              <a:gd name="T52" fmla="*/ 61 w 83"/>
              <a:gd name="T53" fmla="*/ 74 h 95"/>
              <a:gd name="T54" fmla="*/ 66 w 83"/>
              <a:gd name="T55" fmla="*/ 79 h 95"/>
              <a:gd name="T56" fmla="*/ 43 w 83"/>
              <a:gd name="T57" fmla="*/ 89 h 95"/>
              <a:gd name="T58" fmla="*/ 43 w 83"/>
              <a:gd name="T59" fmla="*/ 82 h 95"/>
              <a:gd name="T60" fmla="*/ 41 w 83"/>
              <a:gd name="T61" fmla="*/ 82 h 95"/>
              <a:gd name="T62" fmla="*/ 41 w 83"/>
              <a:gd name="T63" fmla="*/ 89 h 95"/>
              <a:gd name="T64" fmla="*/ 17 w 83"/>
              <a:gd name="T65" fmla="*/ 79 h 95"/>
              <a:gd name="T66" fmla="*/ 22 w 83"/>
              <a:gd name="T67" fmla="*/ 74 h 95"/>
              <a:gd name="T68" fmla="*/ 21 w 83"/>
              <a:gd name="T69" fmla="*/ 72 h 95"/>
              <a:gd name="T70" fmla="*/ 16 w 83"/>
              <a:gd name="T71" fmla="*/ 78 h 95"/>
              <a:gd name="T72" fmla="*/ 6 w 83"/>
              <a:gd name="T73" fmla="*/ 54 h 95"/>
              <a:gd name="T74" fmla="*/ 13 w 83"/>
              <a:gd name="T75" fmla="*/ 54 h 95"/>
              <a:gd name="T76" fmla="*/ 13 w 83"/>
              <a:gd name="T77" fmla="*/ 52 h 95"/>
              <a:gd name="T78" fmla="*/ 6 w 83"/>
              <a:gd name="T79" fmla="*/ 52 h 95"/>
              <a:gd name="T80" fmla="*/ 16 w 83"/>
              <a:gd name="T81" fmla="*/ 29 h 95"/>
              <a:gd name="T82" fmla="*/ 21 w 83"/>
              <a:gd name="T83" fmla="*/ 34 h 95"/>
              <a:gd name="T84" fmla="*/ 22 w 83"/>
              <a:gd name="T85" fmla="*/ 32 h 95"/>
              <a:gd name="T86" fmla="*/ 17 w 83"/>
              <a:gd name="T87" fmla="*/ 27 h 95"/>
              <a:gd name="T88" fmla="*/ 41 w 83"/>
              <a:gd name="T89" fmla="*/ 17 h 95"/>
              <a:gd name="T90" fmla="*/ 41 w 83"/>
              <a:gd name="T91" fmla="*/ 25 h 95"/>
              <a:gd name="T92" fmla="*/ 52 w 83"/>
              <a:gd name="T93" fmla="*/ 0 h 95"/>
              <a:gd name="T94" fmla="*/ 32 w 83"/>
              <a:gd name="T95" fmla="*/ 0 h 95"/>
              <a:gd name="T96" fmla="*/ 32 w 83"/>
              <a:gd name="T97" fmla="*/ 8 h 95"/>
              <a:gd name="T98" fmla="*/ 39 w 83"/>
              <a:gd name="T99" fmla="*/ 8 h 95"/>
              <a:gd name="T100" fmla="*/ 39 w 83"/>
              <a:gd name="T101" fmla="*/ 12 h 95"/>
              <a:gd name="T102" fmla="*/ 0 w 83"/>
              <a:gd name="T103" fmla="*/ 53 h 95"/>
              <a:gd name="T104" fmla="*/ 42 w 83"/>
              <a:gd name="T105" fmla="*/ 95 h 95"/>
              <a:gd name="T106" fmla="*/ 83 w 83"/>
              <a:gd name="T107" fmla="*/ 53 h 95"/>
              <a:gd name="T108" fmla="*/ 44 w 83"/>
              <a:gd name="T109" fmla="*/ 12 h 95"/>
              <a:gd name="T110" fmla="*/ 44 w 83"/>
              <a:gd name="T111" fmla="*/ 8 h 95"/>
              <a:gd name="T112" fmla="*/ 52 w 83"/>
              <a:gd name="T113" fmla="*/ 8 h 95"/>
              <a:gd name="T114" fmla="*/ 52 w 83"/>
              <a:gd name="T115"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3" h="95">
                <a:moveTo>
                  <a:pt x="43" y="27"/>
                </a:moveTo>
                <a:cubicBezTo>
                  <a:pt x="41" y="27"/>
                  <a:pt x="41" y="27"/>
                  <a:pt x="41" y="27"/>
                </a:cubicBezTo>
                <a:cubicBezTo>
                  <a:pt x="41" y="53"/>
                  <a:pt x="41" y="53"/>
                  <a:pt x="41" y="53"/>
                </a:cubicBezTo>
                <a:cubicBezTo>
                  <a:pt x="39" y="55"/>
                  <a:pt x="39" y="55"/>
                  <a:pt x="39" y="55"/>
                </a:cubicBezTo>
                <a:cubicBezTo>
                  <a:pt x="40" y="56"/>
                  <a:pt x="40" y="56"/>
                  <a:pt x="40" y="56"/>
                </a:cubicBezTo>
                <a:cubicBezTo>
                  <a:pt x="41" y="55"/>
                  <a:pt x="41" y="55"/>
                  <a:pt x="41" y="55"/>
                </a:cubicBezTo>
                <a:cubicBezTo>
                  <a:pt x="41" y="58"/>
                  <a:pt x="41" y="58"/>
                  <a:pt x="41" y="58"/>
                </a:cubicBezTo>
                <a:cubicBezTo>
                  <a:pt x="43" y="58"/>
                  <a:pt x="43" y="58"/>
                  <a:pt x="43" y="58"/>
                </a:cubicBezTo>
                <a:cubicBezTo>
                  <a:pt x="43" y="54"/>
                  <a:pt x="43" y="54"/>
                  <a:pt x="43" y="54"/>
                </a:cubicBezTo>
                <a:cubicBezTo>
                  <a:pt x="57" y="39"/>
                  <a:pt x="57" y="39"/>
                  <a:pt x="57" y="39"/>
                </a:cubicBezTo>
                <a:cubicBezTo>
                  <a:pt x="56" y="38"/>
                  <a:pt x="56" y="38"/>
                  <a:pt x="56" y="38"/>
                </a:cubicBezTo>
                <a:cubicBezTo>
                  <a:pt x="43" y="51"/>
                  <a:pt x="43" y="51"/>
                  <a:pt x="43" y="51"/>
                </a:cubicBezTo>
                <a:cubicBezTo>
                  <a:pt x="43" y="27"/>
                  <a:pt x="43" y="27"/>
                  <a:pt x="43" y="27"/>
                </a:cubicBezTo>
                <a:moveTo>
                  <a:pt x="41" y="25"/>
                </a:moveTo>
                <a:cubicBezTo>
                  <a:pt x="43" y="25"/>
                  <a:pt x="43" y="25"/>
                  <a:pt x="43" y="25"/>
                </a:cubicBezTo>
                <a:cubicBezTo>
                  <a:pt x="43" y="17"/>
                  <a:pt x="43" y="17"/>
                  <a:pt x="43" y="17"/>
                </a:cubicBezTo>
                <a:cubicBezTo>
                  <a:pt x="52" y="18"/>
                  <a:pt x="60" y="21"/>
                  <a:pt x="66" y="27"/>
                </a:cubicBezTo>
                <a:cubicBezTo>
                  <a:pt x="61" y="32"/>
                  <a:pt x="61" y="32"/>
                  <a:pt x="61" y="32"/>
                </a:cubicBezTo>
                <a:cubicBezTo>
                  <a:pt x="63" y="34"/>
                  <a:pt x="63" y="34"/>
                  <a:pt x="63" y="34"/>
                </a:cubicBezTo>
                <a:cubicBezTo>
                  <a:pt x="68" y="29"/>
                  <a:pt x="68" y="29"/>
                  <a:pt x="68" y="29"/>
                </a:cubicBezTo>
                <a:cubicBezTo>
                  <a:pt x="74" y="35"/>
                  <a:pt x="77" y="43"/>
                  <a:pt x="78" y="52"/>
                </a:cubicBezTo>
                <a:cubicBezTo>
                  <a:pt x="70" y="52"/>
                  <a:pt x="70" y="52"/>
                  <a:pt x="70" y="52"/>
                </a:cubicBezTo>
                <a:cubicBezTo>
                  <a:pt x="70" y="54"/>
                  <a:pt x="70" y="54"/>
                  <a:pt x="70" y="54"/>
                </a:cubicBezTo>
                <a:cubicBezTo>
                  <a:pt x="78" y="54"/>
                  <a:pt x="78" y="54"/>
                  <a:pt x="78" y="54"/>
                </a:cubicBezTo>
                <a:cubicBezTo>
                  <a:pt x="77" y="63"/>
                  <a:pt x="74" y="72"/>
                  <a:pt x="68" y="78"/>
                </a:cubicBezTo>
                <a:cubicBezTo>
                  <a:pt x="63" y="72"/>
                  <a:pt x="63" y="72"/>
                  <a:pt x="63" y="72"/>
                </a:cubicBezTo>
                <a:cubicBezTo>
                  <a:pt x="61" y="74"/>
                  <a:pt x="61" y="74"/>
                  <a:pt x="61" y="74"/>
                </a:cubicBezTo>
                <a:cubicBezTo>
                  <a:pt x="66" y="79"/>
                  <a:pt x="66" y="79"/>
                  <a:pt x="66" y="79"/>
                </a:cubicBezTo>
                <a:cubicBezTo>
                  <a:pt x="60" y="85"/>
                  <a:pt x="52" y="89"/>
                  <a:pt x="43" y="89"/>
                </a:cubicBezTo>
                <a:cubicBezTo>
                  <a:pt x="43" y="82"/>
                  <a:pt x="43" y="82"/>
                  <a:pt x="43" y="82"/>
                </a:cubicBezTo>
                <a:cubicBezTo>
                  <a:pt x="41" y="82"/>
                  <a:pt x="41" y="82"/>
                  <a:pt x="41" y="82"/>
                </a:cubicBezTo>
                <a:cubicBezTo>
                  <a:pt x="41" y="89"/>
                  <a:pt x="41" y="89"/>
                  <a:pt x="41" y="89"/>
                </a:cubicBezTo>
                <a:cubicBezTo>
                  <a:pt x="32" y="89"/>
                  <a:pt x="23" y="85"/>
                  <a:pt x="17" y="79"/>
                </a:cubicBezTo>
                <a:cubicBezTo>
                  <a:pt x="22" y="74"/>
                  <a:pt x="22" y="74"/>
                  <a:pt x="22" y="74"/>
                </a:cubicBezTo>
                <a:cubicBezTo>
                  <a:pt x="21" y="72"/>
                  <a:pt x="21" y="72"/>
                  <a:pt x="21" y="72"/>
                </a:cubicBezTo>
                <a:cubicBezTo>
                  <a:pt x="16" y="78"/>
                  <a:pt x="16" y="78"/>
                  <a:pt x="16" y="78"/>
                </a:cubicBezTo>
                <a:cubicBezTo>
                  <a:pt x="10" y="72"/>
                  <a:pt x="6" y="63"/>
                  <a:pt x="6" y="54"/>
                </a:cubicBezTo>
                <a:cubicBezTo>
                  <a:pt x="13" y="54"/>
                  <a:pt x="13" y="54"/>
                  <a:pt x="13" y="54"/>
                </a:cubicBezTo>
                <a:cubicBezTo>
                  <a:pt x="13" y="52"/>
                  <a:pt x="13" y="52"/>
                  <a:pt x="13" y="52"/>
                </a:cubicBezTo>
                <a:cubicBezTo>
                  <a:pt x="6" y="52"/>
                  <a:pt x="6" y="52"/>
                  <a:pt x="6" y="52"/>
                </a:cubicBezTo>
                <a:cubicBezTo>
                  <a:pt x="6" y="43"/>
                  <a:pt x="10" y="35"/>
                  <a:pt x="16" y="29"/>
                </a:cubicBezTo>
                <a:cubicBezTo>
                  <a:pt x="21" y="34"/>
                  <a:pt x="21" y="34"/>
                  <a:pt x="21" y="34"/>
                </a:cubicBezTo>
                <a:cubicBezTo>
                  <a:pt x="22" y="32"/>
                  <a:pt x="22" y="32"/>
                  <a:pt x="22" y="32"/>
                </a:cubicBezTo>
                <a:cubicBezTo>
                  <a:pt x="17" y="27"/>
                  <a:pt x="17" y="27"/>
                  <a:pt x="17" y="27"/>
                </a:cubicBezTo>
                <a:cubicBezTo>
                  <a:pt x="23" y="21"/>
                  <a:pt x="32" y="18"/>
                  <a:pt x="41" y="17"/>
                </a:cubicBezTo>
                <a:cubicBezTo>
                  <a:pt x="41" y="25"/>
                  <a:pt x="41" y="25"/>
                  <a:pt x="41" y="25"/>
                </a:cubicBezTo>
                <a:moveTo>
                  <a:pt x="52" y="0"/>
                </a:moveTo>
                <a:cubicBezTo>
                  <a:pt x="32" y="0"/>
                  <a:pt x="32" y="0"/>
                  <a:pt x="32" y="0"/>
                </a:cubicBezTo>
                <a:cubicBezTo>
                  <a:pt x="32" y="8"/>
                  <a:pt x="32" y="8"/>
                  <a:pt x="32" y="8"/>
                </a:cubicBezTo>
                <a:cubicBezTo>
                  <a:pt x="39" y="8"/>
                  <a:pt x="39" y="8"/>
                  <a:pt x="39" y="8"/>
                </a:cubicBezTo>
                <a:cubicBezTo>
                  <a:pt x="39" y="12"/>
                  <a:pt x="39" y="12"/>
                  <a:pt x="39" y="12"/>
                </a:cubicBezTo>
                <a:cubicBezTo>
                  <a:pt x="17" y="13"/>
                  <a:pt x="0" y="31"/>
                  <a:pt x="0" y="53"/>
                </a:cubicBezTo>
                <a:cubicBezTo>
                  <a:pt x="0" y="76"/>
                  <a:pt x="19" y="95"/>
                  <a:pt x="42" y="95"/>
                </a:cubicBezTo>
                <a:cubicBezTo>
                  <a:pt x="65" y="95"/>
                  <a:pt x="83" y="76"/>
                  <a:pt x="83" y="53"/>
                </a:cubicBezTo>
                <a:cubicBezTo>
                  <a:pt x="83" y="31"/>
                  <a:pt x="66" y="13"/>
                  <a:pt x="44" y="12"/>
                </a:cubicBezTo>
                <a:cubicBezTo>
                  <a:pt x="44" y="8"/>
                  <a:pt x="44" y="8"/>
                  <a:pt x="44" y="8"/>
                </a:cubicBezTo>
                <a:cubicBezTo>
                  <a:pt x="52" y="8"/>
                  <a:pt x="52" y="8"/>
                  <a:pt x="52" y="8"/>
                </a:cubicBezTo>
                <a:cubicBezTo>
                  <a:pt x="52" y="0"/>
                  <a:pt x="52" y="0"/>
                  <a:pt x="52" y="0"/>
                </a:cubicBezTo>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32" name="文本框 31"/>
          <p:cNvSpPr txBox="1"/>
          <p:nvPr/>
        </p:nvSpPr>
        <p:spPr>
          <a:xfrm>
            <a:off x="2220714" y="4923424"/>
            <a:ext cx="1569660" cy="646331"/>
          </a:xfrm>
          <a:prstGeom prst="rect">
            <a:avLst/>
          </a:prstGeom>
          <a:noFill/>
        </p:spPr>
        <p:txBody>
          <a:bodyPr wrap="none" rtlCol="0">
            <a:spAutoFit/>
          </a:bodyPr>
          <a:lstStyle/>
          <a:p>
            <a:r>
              <a:rPr lang="zh-CN" altLang="en-US" dirty="0">
                <a:solidFill>
                  <a:schemeClr val="tx1">
                    <a:lumMod val="75000"/>
                    <a:lumOff val="25000"/>
                  </a:schemeClr>
                </a:solidFill>
                <a:latin typeface="时尚中黑简体" panose="01010104010101010101" pitchFamily="2" charset="-122"/>
                <a:ea typeface="时尚中黑简体" panose="01010104010101010101" pitchFamily="2" charset="-122"/>
              </a:rPr>
              <a:t>点击添加文字</a:t>
            </a:r>
            <a:endParaRPr lang="en-US" altLang="zh-CN" dirty="0">
              <a:solidFill>
                <a:schemeClr val="tx1">
                  <a:lumMod val="75000"/>
                  <a:lumOff val="25000"/>
                </a:schemeClr>
              </a:solidFill>
              <a:latin typeface="时尚中黑简体" panose="01010104010101010101" pitchFamily="2" charset="-122"/>
              <a:ea typeface="时尚中黑简体" panose="01010104010101010101" pitchFamily="2" charset="-122"/>
            </a:endParaRPr>
          </a:p>
          <a:p>
            <a:r>
              <a:rPr lang="zh-CN" altLang="en-US" dirty="0">
                <a:solidFill>
                  <a:schemeClr val="tx1">
                    <a:lumMod val="75000"/>
                    <a:lumOff val="25000"/>
                  </a:schemeClr>
                </a:solidFill>
                <a:latin typeface="时尚中黑简体" panose="01010104010101010101" pitchFamily="2" charset="-122"/>
                <a:ea typeface="时尚中黑简体" panose="01010104010101010101" pitchFamily="2" charset="-122"/>
              </a:rPr>
              <a:t>点击添加文字</a:t>
            </a:r>
          </a:p>
        </p:txBody>
      </p:sp>
      <p:sp>
        <p:nvSpPr>
          <p:cNvPr id="33" name="文本框 32"/>
          <p:cNvSpPr txBox="1"/>
          <p:nvPr/>
        </p:nvSpPr>
        <p:spPr>
          <a:xfrm>
            <a:off x="1494695" y="4892646"/>
            <a:ext cx="704039" cy="707886"/>
          </a:xfrm>
          <a:prstGeom prst="rect">
            <a:avLst/>
          </a:prstGeom>
          <a:noFill/>
        </p:spPr>
        <p:txBody>
          <a:bodyPr wrap="none" rtlCol="0">
            <a:spAutoFit/>
          </a:bodyPr>
          <a:lstStyle/>
          <a:p>
            <a:r>
              <a:rPr lang="en-US" altLang="zh-CN" sz="4000" dirty="0">
                <a:solidFill>
                  <a:schemeClr val="accent2"/>
                </a:solidFill>
              </a:rPr>
              <a:t>01</a:t>
            </a:r>
            <a:endParaRPr lang="zh-CN" altLang="en-US" sz="4000" dirty="0">
              <a:solidFill>
                <a:schemeClr val="accent2"/>
              </a:solidFill>
            </a:endParaRPr>
          </a:p>
        </p:txBody>
      </p:sp>
      <p:grpSp>
        <p:nvGrpSpPr>
          <p:cNvPr id="41" name="组合 40"/>
          <p:cNvGrpSpPr/>
          <p:nvPr/>
        </p:nvGrpSpPr>
        <p:grpSpPr>
          <a:xfrm>
            <a:off x="6137027" y="4892646"/>
            <a:ext cx="2273699" cy="707886"/>
            <a:chOff x="6209182" y="4892646"/>
            <a:chExt cx="2273699" cy="707886"/>
          </a:xfrm>
        </p:grpSpPr>
        <p:sp>
          <p:nvSpPr>
            <p:cNvPr id="34" name="文本框 33"/>
            <p:cNvSpPr txBox="1"/>
            <p:nvPr/>
          </p:nvSpPr>
          <p:spPr>
            <a:xfrm>
              <a:off x="6913221" y="4923424"/>
              <a:ext cx="1569660" cy="646331"/>
            </a:xfrm>
            <a:prstGeom prst="rect">
              <a:avLst/>
            </a:prstGeom>
            <a:noFill/>
          </p:spPr>
          <p:txBody>
            <a:bodyPr wrap="none" rtlCol="0">
              <a:spAutoFit/>
            </a:bodyPr>
            <a:lstStyle/>
            <a:p>
              <a:r>
                <a:rPr lang="zh-CN" altLang="en-US" dirty="0">
                  <a:solidFill>
                    <a:schemeClr val="tx1">
                      <a:lumMod val="75000"/>
                      <a:lumOff val="25000"/>
                    </a:schemeClr>
                  </a:solidFill>
                  <a:latin typeface="时尚中黑简体" panose="01010104010101010101" pitchFamily="2" charset="-122"/>
                  <a:ea typeface="时尚中黑简体" panose="01010104010101010101" pitchFamily="2" charset="-122"/>
                </a:rPr>
                <a:t>点击添加文字</a:t>
              </a:r>
              <a:endParaRPr lang="en-US" altLang="zh-CN" dirty="0">
                <a:solidFill>
                  <a:schemeClr val="tx1">
                    <a:lumMod val="75000"/>
                    <a:lumOff val="25000"/>
                  </a:schemeClr>
                </a:solidFill>
                <a:latin typeface="时尚中黑简体" panose="01010104010101010101" pitchFamily="2" charset="-122"/>
                <a:ea typeface="时尚中黑简体" panose="01010104010101010101" pitchFamily="2" charset="-122"/>
              </a:endParaRPr>
            </a:p>
            <a:p>
              <a:r>
                <a:rPr lang="zh-CN" altLang="en-US" dirty="0">
                  <a:solidFill>
                    <a:schemeClr val="tx1">
                      <a:lumMod val="75000"/>
                      <a:lumOff val="25000"/>
                    </a:schemeClr>
                  </a:solidFill>
                  <a:latin typeface="时尚中黑简体" panose="01010104010101010101" pitchFamily="2" charset="-122"/>
                  <a:ea typeface="时尚中黑简体" panose="01010104010101010101" pitchFamily="2" charset="-122"/>
                </a:rPr>
                <a:t>点击添加文字</a:t>
              </a:r>
            </a:p>
          </p:txBody>
        </p:sp>
        <p:sp>
          <p:nvSpPr>
            <p:cNvPr id="35" name="文本框 34"/>
            <p:cNvSpPr txBox="1"/>
            <p:nvPr/>
          </p:nvSpPr>
          <p:spPr>
            <a:xfrm>
              <a:off x="6209182" y="4892646"/>
              <a:ext cx="704039" cy="707886"/>
            </a:xfrm>
            <a:prstGeom prst="rect">
              <a:avLst/>
            </a:prstGeom>
            <a:noFill/>
          </p:spPr>
          <p:txBody>
            <a:bodyPr wrap="none" rtlCol="0">
              <a:spAutoFit/>
            </a:bodyPr>
            <a:lstStyle/>
            <a:p>
              <a:r>
                <a:rPr lang="en-US" altLang="zh-CN" sz="4000" dirty="0">
                  <a:solidFill>
                    <a:schemeClr val="accent5"/>
                  </a:solidFill>
                </a:rPr>
                <a:t>03</a:t>
              </a:r>
              <a:endParaRPr lang="zh-CN" altLang="en-US" sz="4000" dirty="0">
                <a:solidFill>
                  <a:schemeClr val="accent5"/>
                </a:solidFill>
              </a:endParaRPr>
            </a:p>
          </p:txBody>
        </p:sp>
      </p:grpSp>
      <p:grpSp>
        <p:nvGrpSpPr>
          <p:cNvPr id="40" name="组合 39"/>
          <p:cNvGrpSpPr/>
          <p:nvPr/>
        </p:nvGrpSpPr>
        <p:grpSpPr>
          <a:xfrm>
            <a:off x="3836975" y="1526529"/>
            <a:ext cx="2271201" cy="707886"/>
            <a:chOff x="3907315" y="1526529"/>
            <a:chExt cx="2271201" cy="707886"/>
          </a:xfrm>
        </p:grpSpPr>
        <p:sp>
          <p:nvSpPr>
            <p:cNvPr id="36" name="文本框 35"/>
            <p:cNvSpPr txBox="1"/>
            <p:nvPr/>
          </p:nvSpPr>
          <p:spPr>
            <a:xfrm>
              <a:off x="4608856" y="1557307"/>
              <a:ext cx="1569660" cy="646331"/>
            </a:xfrm>
            <a:prstGeom prst="rect">
              <a:avLst/>
            </a:prstGeom>
            <a:noFill/>
          </p:spPr>
          <p:txBody>
            <a:bodyPr wrap="none" rtlCol="0">
              <a:spAutoFit/>
            </a:bodyPr>
            <a:lstStyle/>
            <a:p>
              <a:r>
                <a:rPr lang="zh-CN" altLang="en-US" dirty="0">
                  <a:solidFill>
                    <a:schemeClr val="tx1">
                      <a:lumMod val="75000"/>
                      <a:lumOff val="25000"/>
                    </a:schemeClr>
                  </a:solidFill>
                  <a:latin typeface="时尚中黑简体" panose="01010104010101010101" pitchFamily="2" charset="-122"/>
                  <a:ea typeface="时尚中黑简体" panose="01010104010101010101" pitchFamily="2" charset="-122"/>
                </a:rPr>
                <a:t>点击添加文字</a:t>
              </a:r>
              <a:endParaRPr lang="en-US" altLang="zh-CN" dirty="0">
                <a:solidFill>
                  <a:schemeClr val="tx1">
                    <a:lumMod val="75000"/>
                    <a:lumOff val="25000"/>
                  </a:schemeClr>
                </a:solidFill>
                <a:latin typeface="时尚中黑简体" panose="01010104010101010101" pitchFamily="2" charset="-122"/>
                <a:ea typeface="时尚中黑简体" panose="01010104010101010101" pitchFamily="2" charset="-122"/>
              </a:endParaRPr>
            </a:p>
            <a:p>
              <a:r>
                <a:rPr lang="zh-CN" altLang="en-US" dirty="0">
                  <a:solidFill>
                    <a:schemeClr val="tx1">
                      <a:lumMod val="75000"/>
                      <a:lumOff val="25000"/>
                    </a:schemeClr>
                  </a:solidFill>
                  <a:latin typeface="时尚中黑简体" panose="01010104010101010101" pitchFamily="2" charset="-122"/>
                  <a:ea typeface="时尚中黑简体" panose="01010104010101010101" pitchFamily="2" charset="-122"/>
                </a:rPr>
                <a:t>点击添加文字</a:t>
              </a:r>
            </a:p>
          </p:txBody>
        </p:sp>
        <p:sp>
          <p:nvSpPr>
            <p:cNvPr id="37" name="文本框 36"/>
            <p:cNvSpPr txBox="1"/>
            <p:nvPr/>
          </p:nvSpPr>
          <p:spPr>
            <a:xfrm>
              <a:off x="3907315" y="1526529"/>
              <a:ext cx="704039" cy="707886"/>
            </a:xfrm>
            <a:prstGeom prst="rect">
              <a:avLst/>
            </a:prstGeom>
            <a:noFill/>
          </p:spPr>
          <p:txBody>
            <a:bodyPr wrap="none" rtlCol="0">
              <a:spAutoFit/>
            </a:bodyPr>
            <a:lstStyle/>
            <a:p>
              <a:r>
                <a:rPr lang="en-US" altLang="zh-CN" sz="4000" dirty="0">
                  <a:solidFill>
                    <a:schemeClr val="accent3"/>
                  </a:solidFill>
                </a:rPr>
                <a:t>02</a:t>
              </a:r>
              <a:endParaRPr lang="zh-CN" altLang="en-US" sz="4000" dirty="0">
                <a:solidFill>
                  <a:schemeClr val="accent3"/>
                </a:solidFill>
              </a:endParaRPr>
            </a:p>
          </p:txBody>
        </p:sp>
      </p:grpSp>
      <p:grpSp>
        <p:nvGrpSpPr>
          <p:cNvPr id="42" name="组合 41"/>
          <p:cNvGrpSpPr/>
          <p:nvPr/>
        </p:nvGrpSpPr>
        <p:grpSpPr>
          <a:xfrm>
            <a:off x="8405612" y="1526529"/>
            <a:ext cx="2291911" cy="707886"/>
            <a:chOff x="8651796" y="1526529"/>
            <a:chExt cx="2291911" cy="707886"/>
          </a:xfrm>
        </p:grpSpPr>
        <p:sp>
          <p:nvSpPr>
            <p:cNvPr id="38" name="文本框 37"/>
            <p:cNvSpPr txBox="1"/>
            <p:nvPr/>
          </p:nvSpPr>
          <p:spPr>
            <a:xfrm>
              <a:off x="9374047" y="1557307"/>
              <a:ext cx="1569660" cy="646331"/>
            </a:xfrm>
            <a:prstGeom prst="rect">
              <a:avLst/>
            </a:prstGeom>
            <a:noFill/>
          </p:spPr>
          <p:txBody>
            <a:bodyPr wrap="none" rtlCol="0">
              <a:spAutoFit/>
            </a:bodyPr>
            <a:lstStyle/>
            <a:p>
              <a:r>
                <a:rPr lang="zh-CN" altLang="en-US" dirty="0">
                  <a:solidFill>
                    <a:schemeClr val="tx1">
                      <a:lumMod val="75000"/>
                      <a:lumOff val="25000"/>
                    </a:schemeClr>
                  </a:solidFill>
                  <a:latin typeface="时尚中黑简体" panose="01010104010101010101" pitchFamily="2" charset="-122"/>
                  <a:ea typeface="时尚中黑简体" panose="01010104010101010101" pitchFamily="2" charset="-122"/>
                </a:rPr>
                <a:t>点击添加文字</a:t>
              </a:r>
              <a:endParaRPr lang="en-US" altLang="zh-CN" dirty="0">
                <a:solidFill>
                  <a:schemeClr val="tx1">
                    <a:lumMod val="75000"/>
                    <a:lumOff val="25000"/>
                  </a:schemeClr>
                </a:solidFill>
                <a:latin typeface="时尚中黑简体" panose="01010104010101010101" pitchFamily="2" charset="-122"/>
                <a:ea typeface="时尚中黑简体" panose="01010104010101010101" pitchFamily="2" charset="-122"/>
              </a:endParaRPr>
            </a:p>
            <a:p>
              <a:r>
                <a:rPr lang="zh-CN" altLang="en-US" dirty="0">
                  <a:solidFill>
                    <a:schemeClr val="tx1">
                      <a:lumMod val="75000"/>
                      <a:lumOff val="25000"/>
                    </a:schemeClr>
                  </a:solidFill>
                  <a:latin typeface="时尚中黑简体" panose="01010104010101010101" pitchFamily="2" charset="-122"/>
                  <a:ea typeface="时尚中黑简体" panose="01010104010101010101" pitchFamily="2" charset="-122"/>
                </a:rPr>
                <a:t>点击添加文字</a:t>
              </a:r>
            </a:p>
          </p:txBody>
        </p:sp>
        <p:sp>
          <p:nvSpPr>
            <p:cNvPr id="39" name="文本框 38"/>
            <p:cNvSpPr txBox="1"/>
            <p:nvPr/>
          </p:nvSpPr>
          <p:spPr>
            <a:xfrm>
              <a:off x="8651796" y="1526529"/>
              <a:ext cx="704039" cy="707886"/>
            </a:xfrm>
            <a:prstGeom prst="rect">
              <a:avLst/>
            </a:prstGeom>
            <a:noFill/>
          </p:spPr>
          <p:txBody>
            <a:bodyPr wrap="none" rtlCol="0">
              <a:spAutoFit/>
            </a:bodyPr>
            <a:lstStyle/>
            <a:p>
              <a:r>
                <a:rPr lang="en-US" altLang="zh-CN" sz="4000" dirty="0">
                  <a:solidFill>
                    <a:schemeClr val="accent6"/>
                  </a:solidFill>
                </a:rPr>
                <a:t>04</a:t>
              </a:r>
              <a:endParaRPr lang="zh-CN" altLang="en-US" sz="4000" dirty="0">
                <a:solidFill>
                  <a:schemeClr val="accent6"/>
                </a:solidFill>
              </a:endParaRPr>
            </a:p>
          </p:txBody>
        </p:sp>
      </p:grpSp>
    </p:spTree>
  </p:cSld>
  <p:clrMapOvr>
    <a:masterClrMapping/>
  </p:clrMapOvr>
  <mc:AlternateContent xmlns:mc="http://schemas.openxmlformats.org/markup-compatibility/2006" xmlns:p14="http://schemas.microsoft.com/office/powerpoint/2010/main">
    <mc:Choice Requires="p14">
      <p:transition spd="slow" p14:dur="1600" advClick="0" advTm="0">
        <p14:gallery dir="l"/>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900" decel="100000" fill="hold"/>
                                        <p:tgtEl>
                                          <p:spTgt spid="18"/>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18"/>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1000"/>
                                        <p:tgtEl>
                                          <p:spTgt spid="7"/>
                                        </p:tgtEl>
                                      </p:cBhvr>
                                    </p:animEffect>
                                    <p:anim calcmode="lin" valueType="num">
                                      <p:cBhvr>
                                        <p:cTn id="14" dur="1000" fill="hold"/>
                                        <p:tgtEl>
                                          <p:spTgt spid="7"/>
                                        </p:tgtEl>
                                        <p:attrNameLst>
                                          <p:attrName>ppt_x</p:attrName>
                                        </p:attrNameLst>
                                      </p:cBhvr>
                                      <p:tavLst>
                                        <p:tav tm="0">
                                          <p:val>
                                            <p:strVal val="#ppt_x"/>
                                          </p:val>
                                        </p:tav>
                                        <p:tav tm="100000">
                                          <p:val>
                                            <p:strVal val="#ppt_x"/>
                                          </p:val>
                                        </p:tav>
                                      </p:tavLst>
                                    </p:anim>
                                    <p:anim calcmode="lin" valueType="num">
                                      <p:cBhvr>
                                        <p:cTn id="15" dur="900" decel="100000" fill="hold"/>
                                        <p:tgtEl>
                                          <p:spTgt spid="7"/>
                                        </p:tgtEl>
                                        <p:attrNameLst>
                                          <p:attrName>ppt_y</p:attrName>
                                        </p:attrNameLst>
                                      </p:cBhvr>
                                      <p:tavLst>
                                        <p:tav tm="0">
                                          <p:val>
                                            <p:strVal val="#ppt_y+1"/>
                                          </p:val>
                                        </p:tav>
                                        <p:tav tm="100000">
                                          <p:val>
                                            <p:strVal val="#ppt_y-.03"/>
                                          </p:val>
                                        </p:tav>
                                      </p:tavLst>
                                    </p:anim>
                                    <p:anim calcmode="lin" valueType="num">
                                      <p:cBhvr>
                                        <p:cTn id="16" dur="100" accel="100000" fill="hold">
                                          <p:stCondLst>
                                            <p:cond delay="900"/>
                                          </p:stCondLst>
                                        </p:cTn>
                                        <p:tgtEl>
                                          <p:spTgt spid="7"/>
                                        </p:tgtEl>
                                        <p:attrNameLst>
                                          <p:attrName>ppt_y</p:attrName>
                                        </p:attrNameLst>
                                      </p:cBhvr>
                                      <p:tavLst>
                                        <p:tav tm="0">
                                          <p:val>
                                            <p:strVal val="#ppt_y-.03"/>
                                          </p:val>
                                        </p:tav>
                                        <p:tav tm="100000">
                                          <p:val>
                                            <p:strVal val="#ppt_y"/>
                                          </p:val>
                                        </p:tav>
                                      </p:tavLst>
                                    </p:anim>
                                  </p:childTnLst>
                                </p:cTn>
                              </p:par>
                              <p:par>
                                <p:cTn id="17" presetID="37" presetClass="entr" presetSubtype="0" fill="hold" grpId="0" nodeType="withEffect">
                                  <p:stCondLst>
                                    <p:cond delay="0"/>
                                  </p:stCondLst>
                                  <p:childTnLst>
                                    <p:set>
                                      <p:cBhvr>
                                        <p:cTn id="18" dur="1" fill="hold">
                                          <p:stCondLst>
                                            <p:cond delay="0"/>
                                          </p:stCondLst>
                                        </p:cTn>
                                        <p:tgtEl>
                                          <p:spTgt spid="31"/>
                                        </p:tgtEl>
                                        <p:attrNameLst>
                                          <p:attrName>style.visibility</p:attrName>
                                        </p:attrNameLst>
                                      </p:cBhvr>
                                      <p:to>
                                        <p:strVal val="visible"/>
                                      </p:to>
                                    </p:set>
                                    <p:animEffect transition="in" filter="fade">
                                      <p:cBhvr>
                                        <p:cTn id="19" dur="1000"/>
                                        <p:tgtEl>
                                          <p:spTgt spid="31"/>
                                        </p:tgtEl>
                                      </p:cBhvr>
                                    </p:animEffect>
                                    <p:anim calcmode="lin" valueType="num">
                                      <p:cBhvr>
                                        <p:cTn id="20" dur="1000" fill="hold"/>
                                        <p:tgtEl>
                                          <p:spTgt spid="31"/>
                                        </p:tgtEl>
                                        <p:attrNameLst>
                                          <p:attrName>ppt_x</p:attrName>
                                        </p:attrNameLst>
                                      </p:cBhvr>
                                      <p:tavLst>
                                        <p:tav tm="0">
                                          <p:val>
                                            <p:strVal val="#ppt_x"/>
                                          </p:val>
                                        </p:tav>
                                        <p:tav tm="100000">
                                          <p:val>
                                            <p:strVal val="#ppt_x"/>
                                          </p:val>
                                        </p:tav>
                                      </p:tavLst>
                                    </p:anim>
                                    <p:anim calcmode="lin" valueType="num">
                                      <p:cBhvr>
                                        <p:cTn id="21" dur="900" decel="100000" fill="hold"/>
                                        <p:tgtEl>
                                          <p:spTgt spid="31"/>
                                        </p:tgtEl>
                                        <p:attrNameLst>
                                          <p:attrName>ppt_y</p:attrName>
                                        </p:attrNameLst>
                                      </p:cBhvr>
                                      <p:tavLst>
                                        <p:tav tm="0">
                                          <p:val>
                                            <p:strVal val="#ppt_y+1"/>
                                          </p:val>
                                        </p:tav>
                                        <p:tav tm="100000">
                                          <p:val>
                                            <p:strVal val="#ppt_y-.03"/>
                                          </p:val>
                                        </p:tav>
                                      </p:tavLst>
                                    </p:anim>
                                    <p:anim calcmode="lin" valueType="num">
                                      <p:cBhvr>
                                        <p:cTn id="22" dur="100" accel="100000" fill="hold">
                                          <p:stCondLst>
                                            <p:cond delay="900"/>
                                          </p:stCondLst>
                                        </p:cTn>
                                        <p:tgtEl>
                                          <p:spTgt spid="31"/>
                                        </p:tgtEl>
                                        <p:attrNameLst>
                                          <p:attrName>ppt_y</p:attrName>
                                        </p:attrNameLst>
                                      </p:cBhvr>
                                      <p:tavLst>
                                        <p:tav tm="0">
                                          <p:val>
                                            <p:strVal val="#ppt_y-.03"/>
                                          </p:val>
                                        </p:tav>
                                        <p:tav tm="100000">
                                          <p:val>
                                            <p:strVal val="#ppt_y"/>
                                          </p:val>
                                        </p:tav>
                                      </p:tavLst>
                                    </p:anim>
                                  </p:childTnLst>
                                </p:cTn>
                              </p:par>
                              <p:par>
                                <p:cTn id="23" presetID="37" presetClass="entr" presetSubtype="0" fill="hold" grpId="0" nodeType="with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1000"/>
                                        <p:tgtEl>
                                          <p:spTgt spid="6"/>
                                        </p:tgtEl>
                                      </p:cBhvr>
                                    </p:animEffect>
                                    <p:anim calcmode="lin" valueType="num">
                                      <p:cBhvr>
                                        <p:cTn id="26" dur="1000" fill="hold"/>
                                        <p:tgtEl>
                                          <p:spTgt spid="6"/>
                                        </p:tgtEl>
                                        <p:attrNameLst>
                                          <p:attrName>ppt_x</p:attrName>
                                        </p:attrNameLst>
                                      </p:cBhvr>
                                      <p:tavLst>
                                        <p:tav tm="0">
                                          <p:val>
                                            <p:strVal val="#ppt_x"/>
                                          </p:val>
                                        </p:tav>
                                        <p:tav tm="100000">
                                          <p:val>
                                            <p:strVal val="#ppt_x"/>
                                          </p:val>
                                        </p:tav>
                                      </p:tavLst>
                                    </p:anim>
                                    <p:anim calcmode="lin" valueType="num">
                                      <p:cBhvr>
                                        <p:cTn id="27" dur="900" decel="100000" fill="hold"/>
                                        <p:tgtEl>
                                          <p:spTgt spid="6"/>
                                        </p:tgtEl>
                                        <p:attrNameLst>
                                          <p:attrName>ppt_y</p:attrName>
                                        </p:attrNameLst>
                                      </p:cBhvr>
                                      <p:tavLst>
                                        <p:tav tm="0">
                                          <p:val>
                                            <p:strVal val="#ppt_y+1"/>
                                          </p:val>
                                        </p:tav>
                                        <p:tav tm="100000">
                                          <p:val>
                                            <p:strVal val="#ppt_y-.03"/>
                                          </p:val>
                                        </p:tav>
                                      </p:tavLst>
                                    </p:anim>
                                    <p:anim calcmode="lin" valueType="num">
                                      <p:cBhvr>
                                        <p:cTn id="28" dur="100" accel="100000" fill="hold">
                                          <p:stCondLst>
                                            <p:cond delay="900"/>
                                          </p:stCondLst>
                                        </p:cTn>
                                        <p:tgtEl>
                                          <p:spTgt spid="6"/>
                                        </p:tgtEl>
                                        <p:attrNameLst>
                                          <p:attrName>ppt_y</p:attrName>
                                        </p:attrNameLst>
                                      </p:cBhvr>
                                      <p:tavLst>
                                        <p:tav tm="0">
                                          <p:val>
                                            <p:strVal val="#ppt_y-.03"/>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32"/>
                                        </p:tgtEl>
                                        <p:attrNameLst>
                                          <p:attrName>style.visibility</p:attrName>
                                        </p:attrNameLst>
                                      </p:cBhvr>
                                      <p:to>
                                        <p:strVal val="visible"/>
                                      </p:to>
                                    </p:set>
                                    <p:anim calcmode="lin" valueType="num">
                                      <p:cBhvr additive="base">
                                        <p:cTn id="33" dur="500" fill="hold"/>
                                        <p:tgtEl>
                                          <p:spTgt spid="32"/>
                                        </p:tgtEl>
                                        <p:attrNameLst>
                                          <p:attrName>ppt_x</p:attrName>
                                        </p:attrNameLst>
                                      </p:cBhvr>
                                      <p:tavLst>
                                        <p:tav tm="0">
                                          <p:val>
                                            <p:strVal val="#ppt_x"/>
                                          </p:val>
                                        </p:tav>
                                        <p:tav tm="100000">
                                          <p:val>
                                            <p:strVal val="#ppt_x"/>
                                          </p:val>
                                        </p:tav>
                                      </p:tavLst>
                                    </p:anim>
                                    <p:anim calcmode="lin" valueType="num">
                                      <p:cBhvr additive="base">
                                        <p:cTn id="34" dur="500" fill="hold"/>
                                        <p:tgtEl>
                                          <p:spTgt spid="32"/>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33"/>
                                        </p:tgtEl>
                                        <p:attrNameLst>
                                          <p:attrName>style.visibility</p:attrName>
                                        </p:attrNameLst>
                                      </p:cBhvr>
                                      <p:to>
                                        <p:strVal val="visible"/>
                                      </p:to>
                                    </p:set>
                                    <p:anim calcmode="lin" valueType="num">
                                      <p:cBhvr additive="base">
                                        <p:cTn id="37" dur="500" fill="hold"/>
                                        <p:tgtEl>
                                          <p:spTgt spid="33"/>
                                        </p:tgtEl>
                                        <p:attrNameLst>
                                          <p:attrName>ppt_x</p:attrName>
                                        </p:attrNameLst>
                                      </p:cBhvr>
                                      <p:tavLst>
                                        <p:tav tm="0">
                                          <p:val>
                                            <p:strVal val="#ppt_x"/>
                                          </p:val>
                                        </p:tav>
                                        <p:tav tm="100000">
                                          <p:val>
                                            <p:strVal val="#ppt_x"/>
                                          </p:val>
                                        </p:tav>
                                      </p:tavLst>
                                    </p:anim>
                                    <p:anim calcmode="lin" valueType="num">
                                      <p:cBhvr additive="base">
                                        <p:cTn id="38"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7" presetClass="entr" presetSubtype="0" fill="hold" grpId="0" nodeType="clickEffect">
                                  <p:stCondLst>
                                    <p:cond delay="0"/>
                                  </p:stCondLst>
                                  <p:childTnLst>
                                    <p:set>
                                      <p:cBhvr>
                                        <p:cTn id="42" dur="1" fill="hold">
                                          <p:stCondLst>
                                            <p:cond delay="0"/>
                                          </p:stCondLst>
                                        </p:cTn>
                                        <p:tgtEl>
                                          <p:spTgt spid="22"/>
                                        </p:tgtEl>
                                        <p:attrNameLst>
                                          <p:attrName>style.visibility</p:attrName>
                                        </p:attrNameLst>
                                      </p:cBhvr>
                                      <p:to>
                                        <p:strVal val="visible"/>
                                      </p:to>
                                    </p:set>
                                    <p:animEffect transition="in" filter="fade">
                                      <p:cBhvr>
                                        <p:cTn id="43" dur="1000"/>
                                        <p:tgtEl>
                                          <p:spTgt spid="22"/>
                                        </p:tgtEl>
                                      </p:cBhvr>
                                    </p:animEffect>
                                    <p:anim calcmode="lin" valueType="num">
                                      <p:cBhvr>
                                        <p:cTn id="44" dur="1000" fill="hold"/>
                                        <p:tgtEl>
                                          <p:spTgt spid="22"/>
                                        </p:tgtEl>
                                        <p:attrNameLst>
                                          <p:attrName>ppt_x</p:attrName>
                                        </p:attrNameLst>
                                      </p:cBhvr>
                                      <p:tavLst>
                                        <p:tav tm="0">
                                          <p:val>
                                            <p:strVal val="#ppt_x"/>
                                          </p:val>
                                        </p:tav>
                                        <p:tav tm="100000">
                                          <p:val>
                                            <p:strVal val="#ppt_x"/>
                                          </p:val>
                                        </p:tav>
                                      </p:tavLst>
                                    </p:anim>
                                    <p:anim calcmode="lin" valueType="num">
                                      <p:cBhvr>
                                        <p:cTn id="45" dur="1000" fill="hold"/>
                                        <p:tgtEl>
                                          <p:spTgt spid="22"/>
                                        </p:tgtEl>
                                        <p:attrNameLst>
                                          <p:attrName>ppt_y</p:attrName>
                                        </p:attrNameLst>
                                      </p:cBhvr>
                                      <p:tavLst>
                                        <p:tav tm="0">
                                          <p:val>
                                            <p:strVal val="#ppt_y-.1"/>
                                          </p:val>
                                        </p:tav>
                                        <p:tav tm="100000">
                                          <p:val>
                                            <p:strVal val="#ppt_y"/>
                                          </p:val>
                                        </p:tav>
                                      </p:tavLst>
                                    </p:anim>
                                  </p:childTnLst>
                                </p:cTn>
                              </p:par>
                              <p:par>
                                <p:cTn id="46" presetID="47" presetClass="entr" presetSubtype="0" fill="hold" grpId="0" nodeType="withEffect">
                                  <p:stCondLst>
                                    <p:cond delay="0"/>
                                  </p:stCondLst>
                                  <p:childTnLst>
                                    <p:set>
                                      <p:cBhvr>
                                        <p:cTn id="47" dur="1" fill="hold">
                                          <p:stCondLst>
                                            <p:cond delay="0"/>
                                          </p:stCondLst>
                                        </p:cTn>
                                        <p:tgtEl>
                                          <p:spTgt spid="9"/>
                                        </p:tgtEl>
                                        <p:attrNameLst>
                                          <p:attrName>style.visibility</p:attrName>
                                        </p:attrNameLst>
                                      </p:cBhvr>
                                      <p:to>
                                        <p:strVal val="visible"/>
                                      </p:to>
                                    </p:set>
                                    <p:animEffect transition="in" filter="fade">
                                      <p:cBhvr>
                                        <p:cTn id="48" dur="1000"/>
                                        <p:tgtEl>
                                          <p:spTgt spid="9"/>
                                        </p:tgtEl>
                                      </p:cBhvr>
                                    </p:animEffect>
                                    <p:anim calcmode="lin" valueType="num">
                                      <p:cBhvr>
                                        <p:cTn id="49" dur="1000" fill="hold"/>
                                        <p:tgtEl>
                                          <p:spTgt spid="9"/>
                                        </p:tgtEl>
                                        <p:attrNameLst>
                                          <p:attrName>ppt_x</p:attrName>
                                        </p:attrNameLst>
                                      </p:cBhvr>
                                      <p:tavLst>
                                        <p:tav tm="0">
                                          <p:val>
                                            <p:strVal val="#ppt_x"/>
                                          </p:val>
                                        </p:tav>
                                        <p:tav tm="100000">
                                          <p:val>
                                            <p:strVal val="#ppt_x"/>
                                          </p:val>
                                        </p:tav>
                                      </p:tavLst>
                                    </p:anim>
                                    <p:anim calcmode="lin" valueType="num">
                                      <p:cBhvr>
                                        <p:cTn id="50" dur="1000" fill="hold"/>
                                        <p:tgtEl>
                                          <p:spTgt spid="9"/>
                                        </p:tgtEl>
                                        <p:attrNameLst>
                                          <p:attrName>ppt_y</p:attrName>
                                        </p:attrNameLst>
                                      </p:cBhvr>
                                      <p:tavLst>
                                        <p:tav tm="0">
                                          <p:val>
                                            <p:strVal val="#ppt_y-.1"/>
                                          </p:val>
                                        </p:tav>
                                        <p:tav tm="100000">
                                          <p:val>
                                            <p:strVal val="#ppt_y"/>
                                          </p:val>
                                        </p:tav>
                                      </p:tavLst>
                                    </p:anim>
                                  </p:childTnLst>
                                </p:cTn>
                              </p:par>
                              <p:par>
                                <p:cTn id="51" presetID="47" presetClass="entr" presetSubtype="0" fill="hold" grpId="0" nodeType="withEffect">
                                  <p:stCondLst>
                                    <p:cond delay="0"/>
                                  </p:stCondLst>
                                  <p:childTnLst>
                                    <p:set>
                                      <p:cBhvr>
                                        <p:cTn id="52" dur="1" fill="hold">
                                          <p:stCondLst>
                                            <p:cond delay="0"/>
                                          </p:stCondLst>
                                        </p:cTn>
                                        <p:tgtEl>
                                          <p:spTgt spid="8"/>
                                        </p:tgtEl>
                                        <p:attrNameLst>
                                          <p:attrName>style.visibility</p:attrName>
                                        </p:attrNameLst>
                                      </p:cBhvr>
                                      <p:to>
                                        <p:strVal val="visible"/>
                                      </p:to>
                                    </p:set>
                                    <p:animEffect transition="in" filter="fade">
                                      <p:cBhvr>
                                        <p:cTn id="53" dur="1000"/>
                                        <p:tgtEl>
                                          <p:spTgt spid="8"/>
                                        </p:tgtEl>
                                      </p:cBhvr>
                                    </p:animEffect>
                                    <p:anim calcmode="lin" valueType="num">
                                      <p:cBhvr>
                                        <p:cTn id="54" dur="1000" fill="hold"/>
                                        <p:tgtEl>
                                          <p:spTgt spid="8"/>
                                        </p:tgtEl>
                                        <p:attrNameLst>
                                          <p:attrName>ppt_x</p:attrName>
                                        </p:attrNameLst>
                                      </p:cBhvr>
                                      <p:tavLst>
                                        <p:tav tm="0">
                                          <p:val>
                                            <p:strVal val="#ppt_x"/>
                                          </p:val>
                                        </p:tav>
                                        <p:tav tm="100000">
                                          <p:val>
                                            <p:strVal val="#ppt_x"/>
                                          </p:val>
                                        </p:tav>
                                      </p:tavLst>
                                    </p:anim>
                                    <p:anim calcmode="lin" valueType="num">
                                      <p:cBhvr>
                                        <p:cTn id="55" dur="1000" fill="hold"/>
                                        <p:tgtEl>
                                          <p:spTgt spid="8"/>
                                        </p:tgtEl>
                                        <p:attrNameLst>
                                          <p:attrName>ppt_y</p:attrName>
                                        </p:attrNameLst>
                                      </p:cBhvr>
                                      <p:tavLst>
                                        <p:tav tm="0">
                                          <p:val>
                                            <p:strVal val="#ppt_y-.1"/>
                                          </p:val>
                                        </p:tav>
                                        <p:tav tm="100000">
                                          <p:val>
                                            <p:strVal val="#ppt_y"/>
                                          </p:val>
                                        </p:tav>
                                      </p:tavLst>
                                    </p:anim>
                                  </p:childTnLst>
                                </p:cTn>
                              </p:par>
                              <p:par>
                                <p:cTn id="56" presetID="47" presetClass="entr" presetSubtype="0" fill="hold" grpId="0" nodeType="withEffect">
                                  <p:stCondLst>
                                    <p:cond delay="0"/>
                                  </p:stCondLst>
                                  <p:childTnLst>
                                    <p:set>
                                      <p:cBhvr>
                                        <p:cTn id="57" dur="1" fill="hold">
                                          <p:stCondLst>
                                            <p:cond delay="0"/>
                                          </p:stCondLst>
                                        </p:cTn>
                                        <p:tgtEl>
                                          <p:spTgt spid="29"/>
                                        </p:tgtEl>
                                        <p:attrNameLst>
                                          <p:attrName>style.visibility</p:attrName>
                                        </p:attrNameLst>
                                      </p:cBhvr>
                                      <p:to>
                                        <p:strVal val="visible"/>
                                      </p:to>
                                    </p:set>
                                    <p:animEffect transition="in" filter="fade">
                                      <p:cBhvr>
                                        <p:cTn id="58" dur="1000"/>
                                        <p:tgtEl>
                                          <p:spTgt spid="29"/>
                                        </p:tgtEl>
                                      </p:cBhvr>
                                    </p:animEffect>
                                    <p:anim calcmode="lin" valueType="num">
                                      <p:cBhvr>
                                        <p:cTn id="59" dur="1000" fill="hold"/>
                                        <p:tgtEl>
                                          <p:spTgt spid="29"/>
                                        </p:tgtEl>
                                        <p:attrNameLst>
                                          <p:attrName>ppt_x</p:attrName>
                                        </p:attrNameLst>
                                      </p:cBhvr>
                                      <p:tavLst>
                                        <p:tav tm="0">
                                          <p:val>
                                            <p:strVal val="#ppt_x"/>
                                          </p:val>
                                        </p:tav>
                                        <p:tav tm="100000">
                                          <p:val>
                                            <p:strVal val="#ppt_x"/>
                                          </p:val>
                                        </p:tav>
                                      </p:tavLst>
                                    </p:anim>
                                    <p:anim calcmode="lin" valueType="num">
                                      <p:cBhvr>
                                        <p:cTn id="60"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2" presetClass="entr" presetSubtype="4" fill="hold" nodeType="clickEffect">
                                  <p:stCondLst>
                                    <p:cond delay="0"/>
                                  </p:stCondLst>
                                  <p:childTnLst>
                                    <p:set>
                                      <p:cBhvr>
                                        <p:cTn id="64" dur="1" fill="hold">
                                          <p:stCondLst>
                                            <p:cond delay="0"/>
                                          </p:stCondLst>
                                        </p:cTn>
                                        <p:tgtEl>
                                          <p:spTgt spid="40"/>
                                        </p:tgtEl>
                                        <p:attrNameLst>
                                          <p:attrName>style.visibility</p:attrName>
                                        </p:attrNameLst>
                                      </p:cBhvr>
                                      <p:to>
                                        <p:strVal val="visible"/>
                                      </p:to>
                                    </p:set>
                                    <p:anim calcmode="lin" valueType="num">
                                      <p:cBhvr additive="base">
                                        <p:cTn id="65" dur="500" fill="hold"/>
                                        <p:tgtEl>
                                          <p:spTgt spid="40"/>
                                        </p:tgtEl>
                                        <p:attrNameLst>
                                          <p:attrName>ppt_x</p:attrName>
                                        </p:attrNameLst>
                                      </p:cBhvr>
                                      <p:tavLst>
                                        <p:tav tm="0">
                                          <p:val>
                                            <p:strVal val="#ppt_x"/>
                                          </p:val>
                                        </p:tav>
                                        <p:tav tm="100000">
                                          <p:val>
                                            <p:strVal val="#ppt_x"/>
                                          </p:val>
                                        </p:tav>
                                      </p:tavLst>
                                    </p:anim>
                                    <p:anim calcmode="lin" valueType="num">
                                      <p:cBhvr additive="base">
                                        <p:cTn id="66"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37" presetClass="entr" presetSubtype="0" fill="hold" grpId="0" nodeType="clickEffect">
                                  <p:stCondLst>
                                    <p:cond delay="0"/>
                                  </p:stCondLst>
                                  <p:childTnLst>
                                    <p:set>
                                      <p:cBhvr>
                                        <p:cTn id="70" dur="1" fill="hold">
                                          <p:stCondLst>
                                            <p:cond delay="0"/>
                                          </p:stCondLst>
                                        </p:cTn>
                                        <p:tgtEl>
                                          <p:spTgt spid="26"/>
                                        </p:tgtEl>
                                        <p:attrNameLst>
                                          <p:attrName>style.visibility</p:attrName>
                                        </p:attrNameLst>
                                      </p:cBhvr>
                                      <p:to>
                                        <p:strVal val="visible"/>
                                      </p:to>
                                    </p:set>
                                    <p:animEffect transition="in" filter="fade">
                                      <p:cBhvr>
                                        <p:cTn id="71" dur="1000"/>
                                        <p:tgtEl>
                                          <p:spTgt spid="26"/>
                                        </p:tgtEl>
                                      </p:cBhvr>
                                    </p:animEffect>
                                    <p:anim calcmode="lin" valueType="num">
                                      <p:cBhvr>
                                        <p:cTn id="72" dur="1000" fill="hold"/>
                                        <p:tgtEl>
                                          <p:spTgt spid="26"/>
                                        </p:tgtEl>
                                        <p:attrNameLst>
                                          <p:attrName>ppt_x</p:attrName>
                                        </p:attrNameLst>
                                      </p:cBhvr>
                                      <p:tavLst>
                                        <p:tav tm="0">
                                          <p:val>
                                            <p:strVal val="#ppt_x"/>
                                          </p:val>
                                        </p:tav>
                                        <p:tav tm="100000">
                                          <p:val>
                                            <p:strVal val="#ppt_x"/>
                                          </p:val>
                                        </p:tav>
                                      </p:tavLst>
                                    </p:anim>
                                    <p:anim calcmode="lin" valueType="num">
                                      <p:cBhvr>
                                        <p:cTn id="73" dur="900" decel="100000" fill="hold"/>
                                        <p:tgtEl>
                                          <p:spTgt spid="26"/>
                                        </p:tgtEl>
                                        <p:attrNameLst>
                                          <p:attrName>ppt_y</p:attrName>
                                        </p:attrNameLst>
                                      </p:cBhvr>
                                      <p:tavLst>
                                        <p:tav tm="0">
                                          <p:val>
                                            <p:strVal val="#ppt_y+1"/>
                                          </p:val>
                                        </p:tav>
                                        <p:tav tm="100000">
                                          <p:val>
                                            <p:strVal val="#ppt_y-.03"/>
                                          </p:val>
                                        </p:tav>
                                      </p:tavLst>
                                    </p:anim>
                                    <p:anim calcmode="lin" valueType="num">
                                      <p:cBhvr>
                                        <p:cTn id="74" dur="100" accel="100000" fill="hold">
                                          <p:stCondLst>
                                            <p:cond delay="900"/>
                                          </p:stCondLst>
                                        </p:cTn>
                                        <p:tgtEl>
                                          <p:spTgt spid="26"/>
                                        </p:tgtEl>
                                        <p:attrNameLst>
                                          <p:attrName>ppt_y</p:attrName>
                                        </p:attrNameLst>
                                      </p:cBhvr>
                                      <p:tavLst>
                                        <p:tav tm="0">
                                          <p:val>
                                            <p:strVal val="#ppt_y-.03"/>
                                          </p:val>
                                        </p:tav>
                                        <p:tav tm="100000">
                                          <p:val>
                                            <p:strVal val="#ppt_y"/>
                                          </p:val>
                                        </p:tav>
                                      </p:tavLst>
                                    </p:anim>
                                  </p:childTnLst>
                                </p:cTn>
                              </p:par>
                              <p:par>
                                <p:cTn id="75" presetID="37" presetClass="entr" presetSubtype="0" fill="hold" grpId="0" nodeType="withEffect">
                                  <p:stCondLst>
                                    <p:cond delay="0"/>
                                  </p:stCondLst>
                                  <p:childTnLst>
                                    <p:set>
                                      <p:cBhvr>
                                        <p:cTn id="76" dur="1" fill="hold">
                                          <p:stCondLst>
                                            <p:cond delay="0"/>
                                          </p:stCondLst>
                                        </p:cTn>
                                        <p:tgtEl>
                                          <p:spTgt spid="11"/>
                                        </p:tgtEl>
                                        <p:attrNameLst>
                                          <p:attrName>style.visibility</p:attrName>
                                        </p:attrNameLst>
                                      </p:cBhvr>
                                      <p:to>
                                        <p:strVal val="visible"/>
                                      </p:to>
                                    </p:set>
                                    <p:animEffect transition="in" filter="fade">
                                      <p:cBhvr>
                                        <p:cTn id="77" dur="1000"/>
                                        <p:tgtEl>
                                          <p:spTgt spid="11"/>
                                        </p:tgtEl>
                                      </p:cBhvr>
                                    </p:animEffect>
                                    <p:anim calcmode="lin" valueType="num">
                                      <p:cBhvr>
                                        <p:cTn id="78" dur="1000" fill="hold"/>
                                        <p:tgtEl>
                                          <p:spTgt spid="11"/>
                                        </p:tgtEl>
                                        <p:attrNameLst>
                                          <p:attrName>ppt_x</p:attrName>
                                        </p:attrNameLst>
                                      </p:cBhvr>
                                      <p:tavLst>
                                        <p:tav tm="0">
                                          <p:val>
                                            <p:strVal val="#ppt_x"/>
                                          </p:val>
                                        </p:tav>
                                        <p:tav tm="100000">
                                          <p:val>
                                            <p:strVal val="#ppt_x"/>
                                          </p:val>
                                        </p:tav>
                                      </p:tavLst>
                                    </p:anim>
                                    <p:anim calcmode="lin" valueType="num">
                                      <p:cBhvr>
                                        <p:cTn id="79" dur="900" decel="100000" fill="hold"/>
                                        <p:tgtEl>
                                          <p:spTgt spid="11"/>
                                        </p:tgtEl>
                                        <p:attrNameLst>
                                          <p:attrName>ppt_y</p:attrName>
                                        </p:attrNameLst>
                                      </p:cBhvr>
                                      <p:tavLst>
                                        <p:tav tm="0">
                                          <p:val>
                                            <p:strVal val="#ppt_y+1"/>
                                          </p:val>
                                        </p:tav>
                                        <p:tav tm="100000">
                                          <p:val>
                                            <p:strVal val="#ppt_y-.03"/>
                                          </p:val>
                                        </p:tav>
                                      </p:tavLst>
                                    </p:anim>
                                    <p:anim calcmode="lin" valueType="num">
                                      <p:cBhvr>
                                        <p:cTn id="80" dur="100" accel="100000" fill="hold">
                                          <p:stCondLst>
                                            <p:cond delay="900"/>
                                          </p:stCondLst>
                                        </p:cTn>
                                        <p:tgtEl>
                                          <p:spTgt spid="11"/>
                                        </p:tgtEl>
                                        <p:attrNameLst>
                                          <p:attrName>ppt_y</p:attrName>
                                        </p:attrNameLst>
                                      </p:cBhvr>
                                      <p:tavLst>
                                        <p:tav tm="0">
                                          <p:val>
                                            <p:strVal val="#ppt_y-.03"/>
                                          </p:val>
                                        </p:tav>
                                        <p:tav tm="100000">
                                          <p:val>
                                            <p:strVal val="#ppt_y"/>
                                          </p:val>
                                        </p:tav>
                                      </p:tavLst>
                                    </p:anim>
                                  </p:childTnLst>
                                </p:cTn>
                              </p:par>
                              <p:par>
                                <p:cTn id="81" presetID="37" presetClass="entr" presetSubtype="0" fill="hold" grpId="0" nodeType="withEffect">
                                  <p:stCondLst>
                                    <p:cond delay="0"/>
                                  </p:stCondLst>
                                  <p:childTnLst>
                                    <p:set>
                                      <p:cBhvr>
                                        <p:cTn id="82" dur="1" fill="hold">
                                          <p:stCondLst>
                                            <p:cond delay="0"/>
                                          </p:stCondLst>
                                        </p:cTn>
                                        <p:tgtEl>
                                          <p:spTgt spid="10"/>
                                        </p:tgtEl>
                                        <p:attrNameLst>
                                          <p:attrName>style.visibility</p:attrName>
                                        </p:attrNameLst>
                                      </p:cBhvr>
                                      <p:to>
                                        <p:strVal val="visible"/>
                                      </p:to>
                                    </p:set>
                                    <p:animEffect transition="in" filter="fade">
                                      <p:cBhvr>
                                        <p:cTn id="83" dur="1000"/>
                                        <p:tgtEl>
                                          <p:spTgt spid="10"/>
                                        </p:tgtEl>
                                      </p:cBhvr>
                                    </p:animEffect>
                                    <p:anim calcmode="lin" valueType="num">
                                      <p:cBhvr>
                                        <p:cTn id="84" dur="1000" fill="hold"/>
                                        <p:tgtEl>
                                          <p:spTgt spid="10"/>
                                        </p:tgtEl>
                                        <p:attrNameLst>
                                          <p:attrName>ppt_x</p:attrName>
                                        </p:attrNameLst>
                                      </p:cBhvr>
                                      <p:tavLst>
                                        <p:tav tm="0">
                                          <p:val>
                                            <p:strVal val="#ppt_x"/>
                                          </p:val>
                                        </p:tav>
                                        <p:tav tm="100000">
                                          <p:val>
                                            <p:strVal val="#ppt_x"/>
                                          </p:val>
                                        </p:tav>
                                      </p:tavLst>
                                    </p:anim>
                                    <p:anim calcmode="lin" valueType="num">
                                      <p:cBhvr>
                                        <p:cTn id="85" dur="900" decel="100000" fill="hold"/>
                                        <p:tgtEl>
                                          <p:spTgt spid="10"/>
                                        </p:tgtEl>
                                        <p:attrNameLst>
                                          <p:attrName>ppt_y</p:attrName>
                                        </p:attrNameLst>
                                      </p:cBhvr>
                                      <p:tavLst>
                                        <p:tav tm="0">
                                          <p:val>
                                            <p:strVal val="#ppt_y+1"/>
                                          </p:val>
                                        </p:tav>
                                        <p:tav tm="100000">
                                          <p:val>
                                            <p:strVal val="#ppt_y-.03"/>
                                          </p:val>
                                        </p:tav>
                                      </p:tavLst>
                                    </p:anim>
                                    <p:anim calcmode="lin" valueType="num">
                                      <p:cBhvr>
                                        <p:cTn id="86" dur="100" accel="100000" fill="hold">
                                          <p:stCondLst>
                                            <p:cond delay="900"/>
                                          </p:stCondLst>
                                        </p:cTn>
                                        <p:tgtEl>
                                          <p:spTgt spid="10"/>
                                        </p:tgtEl>
                                        <p:attrNameLst>
                                          <p:attrName>ppt_y</p:attrName>
                                        </p:attrNameLst>
                                      </p:cBhvr>
                                      <p:tavLst>
                                        <p:tav tm="0">
                                          <p:val>
                                            <p:strVal val="#ppt_y-.03"/>
                                          </p:val>
                                        </p:tav>
                                        <p:tav tm="100000">
                                          <p:val>
                                            <p:strVal val="#ppt_y"/>
                                          </p:val>
                                        </p:tav>
                                      </p:tavLst>
                                    </p:anim>
                                  </p:childTnLst>
                                </p:cTn>
                              </p:par>
                              <p:par>
                                <p:cTn id="87" presetID="37" presetClass="entr" presetSubtype="0" fill="hold" grpId="0" nodeType="withEffect">
                                  <p:stCondLst>
                                    <p:cond delay="0"/>
                                  </p:stCondLst>
                                  <p:childTnLst>
                                    <p:set>
                                      <p:cBhvr>
                                        <p:cTn id="88" dur="1" fill="hold">
                                          <p:stCondLst>
                                            <p:cond delay="0"/>
                                          </p:stCondLst>
                                        </p:cTn>
                                        <p:tgtEl>
                                          <p:spTgt spid="44"/>
                                        </p:tgtEl>
                                        <p:attrNameLst>
                                          <p:attrName>style.visibility</p:attrName>
                                        </p:attrNameLst>
                                      </p:cBhvr>
                                      <p:to>
                                        <p:strVal val="visible"/>
                                      </p:to>
                                    </p:set>
                                    <p:animEffect transition="in" filter="fade">
                                      <p:cBhvr>
                                        <p:cTn id="89" dur="1000"/>
                                        <p:tgtEl>
                                          <p:spTgt spid="44"/>
                                        </p:tgtEl>
                                      </p:cBhvr>
                                    </p:animEffect>
                                    <p:anim calcmode="lin" valueType="num">
                                      <p:cBhvr>
                                        <p:cTn id="90" dur="1000" fill="hold"/>
                                        <p:tgtEl>
                                          <p:spTgt spid="44"/>
                                        </p:tgtEl>
                                        <p:attrNameLst>
                                          <p:attrName>ppt_x</p:attrName>
                                        </p:attrNameLst>
                                      </p:cBhvr>
                                      <p:tavLst>
                                        <p:tav tm="0">
                                          <p:val>
                                            <p:strVal val="#ppt_x"/>
                                          </p:val>
                                        </p:tav>
                                        <p:tav tm="100000">
                                          <p:val>
                                            <p:strVal val="#ppt_x"/>
                                          </p:val>
                                        </p:tav>
                                      </p:tavLst>
                                    </p:anim>
                                    <p:anim calcmode="lin" valueType="num">
                                      <p:cBhvr>
                                        <p:cTn id="91" dur="900" decel="100000" fill="hold"/>
                                        <p:tgtEl>
                                          <p:spTgt spid="44"/>
                                        </p:tgtEl>
                                        <p:attrNameLst>
                                          <p:attrName>ppt_y</p:attrName>
                                        </p:attrNameLst>
                                      </p:cBhvr>
                                      <p:tavLst>
                                        <p:tav tm="0">
                                          <p:val>
                                            <p:strVal val="#ppt_y+1"/>
                                          </p:val>
                                        </p:tav>
                                        <p:tav tm="100000">
                                          <p:val>
                                            <p:strVal val="#ppt_y-.03"/>
                                          </p:val>
                                        </p:tav>
                                      </p:tavLst>
                                    </p:anim>
                                    <p:anim calcmode="lin" valueType="num">
                                      <p:cBhvr>
                                        <p:cTn id="92" dur="100" accel="100000" fill="hold">
                                          <p:stCondLst>
                                            <p:cond delay="900"/>
                                          </p:stCondLst>
                                        </p:cTn>
                                        <p:tgtEl>
                                          <p:spTgt spid="44"/>
                                        </p:tgtEl>
                                        <p:attrNameLst>
                                          <p:attrName>ppt_y</p:attrName>
                                        </p:attrNameLst>
                                      </p:cBhvr>
                                      <p:tavLst>
                                        <p:tav tm="0">
                                          <p:val>
                                            <p:strVal val="#ppt_y-.03"/>
                                          </p:val>
                                        </p:tav>
                                        <p:tav tm="100000">
                                          <p:val>
                                            <p:strVal val="#ppt_y"/>
                                          </p:val>
                                        </p:tav>
                                      </p:tavLst>
                                    </p:anim>
                                  </p:childTnLst>
                                </p:cTn>
                              </p:par>
                            </p:childTnLst>
                          </p:cTn>
                        </p:par>
                      </p:childTnLst>
                    </p:cTn>
                  </p:par>
                  <p:par>
                    <p:cTn id="93" fill="hold">
                      <p:stCondLst>
                        <p:cond delay="indefinite"/>
                      </p:stCondLst>
                      <p:childTnLst>
                        <p:par>
                          <p:cTn id="94" fill="hold">
                            <p:stCondLst>
                              <p:cond delay="0"/>
                            </p:stCondLst>
                            <p:childTnLst>
                              <p:par>
                                <p:cTn id="95" presetID="2" presetClass="entr" presetSubtype="4" fill="hold" nodeType="clickEffect">
                                  <p:stCondLst>
                                    <p:cond delay="0"/>
                                  </p:stCondLst>
                                  <p:childTnLst>
                                    <p:set>
                                      <p:cBhvr>
                                        <p:cTn id="96" dur="1" fill="hold">
                                          <p:stCondLst>
                                            <p:cond delay="0"/>
                                          </p:stCondLst>
                                        </p:cTn>
                                        <p:tgtEl>
                                          <p:spTgt spid="41"/>
                                        </p:tgtEl>
                                        <p:attrNameLst>
                                          <p:attrName>style.visibility</p:attrName>
                                        </p:attrNameLst>
                                      </p:cBhvr>
                                      <p:to>
                                        <p:strVal val="visible"/>
                                      </p:to>
                                    </p:set>
                                    <p:anim calcmode="lin" valueType="num">
                                      <p:cBhvr additive="base">
                                        <p:cTn id="97" dur="500" fill="hold"/>
                                        <p:tgtEl>
                                          <p:spTgt spid="41"/>
                                        </p:tgtEl>
                                        <p:attrNameLst>
                                          <p:attrName>ppt_x</p:attrName>
                                        </p:attrNameLst>
                                      </p:cBhvr>
                                      <p:tavLst>
                                        <p:tav tm="0">
                                          <p:val>
                                            <p:strVal val="#ppt_x"/>
                                          </p:val>
                                        </p:tav>
                                        <p:tav tm="100000">
                                          <p:val>
                                            <p:strVal val="#ppt_x"/>
                                          </p:val>
                                        </p:tav>
                                      </p:tavLst>
                                    </p:anim>
                                    <p:anim calcmode="lin" valueType="num">
                                      <p:cBhvr additive="base">
                                        <p:cTn id="98" dur="500" fill="hold"/>
                                        <p:tgtEl>
                                          <p:spTgt spid="41"/>
                                        </p:tgtEl>
                                        <p:attrNameLst>
                                          <p:attrName>ppt_y</p:attrName>
                                        </p:attrNameLst>
                                      </p:cBhvr>
                                      <p:tavLst>
                                        <p:tav tm="0">
                                          <p:val>
                                            <p:strVal val="1+#ppt_h/2"/>
                                          </p:val>
                                        </p:tav>
                                        <p:tav tm="100000">
                                          <p:val>
                                            <p:strVal val="#ppt_y"/>
                                          </p:val>
                                        </p:tav>
                                      </p:tavLst>
                                    </p:anim>
                                  </p:childTnLst>
                                </p:cTn>
                              </p:par>
                            </p:childTnLst>
                          </p:cTn>
                        </p:par>
                      </p:childTnLst>
                    </p:cTn>
                  </p:par>
                  <p:par>
                    <p:cTn id="99" fill="hold">
                      <p:stCondLst>
                        <p:cond delay="indefinite"/>
                      </p:stCondLst>
                      <p:childTnLst>
                        <p:par>
                          <p:cTn id="100" fill="hold">
                            <p:stCondLst>
                              <p:cond delay="0"/>
                            </p:stCondLst>
                            <p:childTnLst>
                              <p:par>
                                <p:cTn id="101" presetID="47" presetClass="entr" presetSubtype="0" fill="hold" grpId="0" nodeType="clickEffect">
                                  <p:stCondLst>
                                    <p:cond delay="0"/>
                                  </p:stCondLst>
                                  <p:childTnLst>
                                    <p:set>
                                      <p:cBhvr>
                                        <p:cTn id="102" dur="1" fill="hold">
                                          <p:stCondLst>
                                            <p:cond delay="0"/>
                                          </p:stCondLst>
                                        </p:cTn>
                                        <p:tgtEl>
                                          <p:spTgt spid="30"/>
                                        </p:tgtEl>
                                        <p:attrNameLst>
                                          <p:attrName>style.visibility</p:attrName>
                                        </p:attrNameLst>
                                      </p:cBhvr>
                                      <p:to>
                                        <p:strVal val="visible"/>
                                      </p:to>
                                    </p:set>
                                    <p:animEffect transition="in" filter="fade">
                                      <p:cBhvr>
                                        <p:cTn id="103" dur="1000"/>
                                        <p:tgtEl>
                                          <p:spTgt spid="30"/>
                                        </p:tgtEl>
                                      </p:cBhvr>
                                    </p:animEffect>
                                    <p:anim calcmode="lin" valueType="num">
                                      <p:cBhvr>
                                        <p:cTn id="104" dur="1000" fill="hold"/>
                                        <p:tgtEl>
                                          <p:spTgt spid="30"/>
                                        </p:tgtEl>
                                        <p:attrNameLst>
                                          <p:attrName>ppt_x</p:attrName>
                                        </p:attrNameLst>
                                      </p:cBhvr>
                                      <p:tavLst>
                                        <p:tav tm="0">
                                          <p:val>
                                            <p:strVal val="#ppt_x"/>
                                          </p:val>
                                        </p:tav>
                                        <p:tav tm="100000">
                                          <p:val>
                                            <p:strVal val="#ppt_x"/>
                                          </p:val>
                                        </p:tav>
                                      </p:tavLst>
                                    </p:anim>
                                    <p:anim calcmode="lin" valueType="num">
                                      <p:cBhvr>
                                        <p:cTn id="105" dur="1000" fill="hold"/>
                                        <p:tgtEl>
                                          <p:spTgt spid="30"/>
                                        </p:tgtEl>
                                        <p:attrNameLst>
                                          <p:attrName>ppt_y</p:attrName>
                                        </p:attrNameLst>
                                      </p:cBhvr>
                                      <p:tavLst>
                                        <p:tav tm="0">
                                          <p:val>
                                            <p:strVal val="#ppt_y-.1"/>
                                          </p:val>
                                        </p:tav>
                                        <p:tav tm="100000">
                                          <p:val>
                                            <p:strVal val="#ppt_y"/>
                                          </p:val>
                                        </p:tav>
                                      </p:tavLst>
                                    </p:anim>
                                  </p:childTnLst>
                                </p:cTn>
                              </p:par>
                              <p:par>
                                <p:cTn id="106" presetID="47" presetClass="entr" presetSubtype="0" fill="hold" grpId="0" nodeType="withEffect">
                                  <p:stCondLst>
                                    <p:cond delay="0"/>
                                  </p:stCondLst>
                                  <p:childTnLst>
                                    <p:set>
                                      <p:cBhvr>
                                        <p:cTn id="107" dur="1" fill="hold">
                                          <p:stCondLst>
                                            <p:cond delay="0"/>
                                          </p:stCondLst>
                                        </p:cTn>
                                        <p:tgtEl>
                                          <p:spTgt spid="13"/>
                                        </p:tgtEl>
                                        <p:attrNameLst>
                                          <p:attrName>style.visibility</p:attrName>
                                        </p:attrNameLst>
                                      </p:cBhvr>
                                      <p:to>
                                        <p:strVal val="visible"/>
                                      </p:to>
                                    </p:set>
                                    <p:animEffect transition="in" filter="fade">
                                      <p:cBhvr>
                                        <p:cTn id="108" dur="1000"/>
                                        <p:tgtEl>
                                          <p:spTgt spid="13"/>
                                        </p:tgtEl>
                                      </p:cBhvr>
                                    </p:animEffect>
                                    <p:anim calcmode="lin" valueType="num">
                                      <p:cBhvr>
                                        <p:cTn id="109" dur="1000" fill="hold"/>
                                        <p:tgtEl>
                                          <p:spTgt spid="13"/>
                                        </p:tgtEl>
                                        <p:attrNameLst>
                                          <p:attrName>ppt_x</p:attrName>
                                        </p:attrNameLst>
                                      </p:cBhvr>
                                      <p:tavLst>
                                        <p:tav tm="0">
                                          <p:val>
                                            <p:strVal val="#ppt_x"/>
                                          </p:val>
                                        </p:tav>
                                        <p:tav tm="100000">
                                          <p:val>
                                            <p:strVal val="#ppt_x"/>
                                          </p:val>
                                        </p:tav>
                                      </p:tavLst>
                                    </p:anim>
                                    <p:anim calcmode="lin" valueType="num">
                                      <p:cBhvr>
                                        <p:cTn id="110" dur="1000" fill="hold"/>
                                        <p:tgtEl>
                                          <p:spTgt spid="13"/>
                                        </p:tgtEl>
                                        <p:attrNameLst>
                                          <p:attrName>ppt_y</p:attrName>
                                        </p:attrNameLst>
                                      </p:cBhvr>
                                      <p:tavLst>
                                        <p:tav tm="0">
                                          <p:val>
                                            <p:strVal val="#ppt_y-.1"/>
                                          </p:val>
                                        </p:tav>
                                        <p:tav tm="100000">
                                          <p:val>
                                            <p:strVal val="#ppt_y"/>
                                          </p:val>
                                        </p:tav>
                                      </p:tavLst>
                                    </p:anim>
                                  </p:childTnLst>
                                </p:cTn>
                              </p:par>
                              <p:par>
                                <p:cTn id="111" presetID="47" presetClass="entr" presetSubtype="0" fill="hold" grpId="0" nodeType="withEffect">
                                  <p:stCondLst>
                                    <p:cond delay="0"/>
                                  </p:stCondLst>
                                  <p:childTnLst>
                                    <p:set>
                                      <p:cBhvr>
                                        <p:cTn id="112" dur="1" fill="hold">
                                          <p:stCondLst>
                                            <p:cond delay="0"/>
                                          </p:stCondLst>
                                        </p:cTn>
                                        <p:tgtEl>
                                          <p:spTgt spid="12"/>
                                        </p:tgtEl>
                                        <p:attrNameLst>
                                          <p:attrName>style.visibility</p:attrName>
                                        </p:attrNameLst>
                                      </p:cBhvr>
                                      <p:to>
                                        <p:strVal val="visible"/>
                                      </p:to>
                                    </p:set>
                                    <p:animEffect transition="in" filter="fade">
                                      <p:cBhvr>
                                        <p:cTn id="113" dur="1000"/>
                                        <p:tgtEl>
                                          <p:spTgt spid="12"/>
                                        </p:tgtEl>
                                      </p:cBhvr>
                                    </p:animEffect>
                                    <p:anim calcmode="lin" valueType="num">
                                      <p:cBhvr>
                                        <p:cTn id="114" dur="1000" fill="hold"/>
                                        <p:tgtEl>
                                          <p:spTgt spid="12"/>
                                        </p:tgtEl>
                                        <p:attrNameLst>
                                          <p:attrName>ppt_x</p:attrName>
                                        </p:attrNameLst>
                                      </p:cBhvr>
                                      <p:tavLst>
                                        <p:tav tm="0">
                                          <p:val>
                                            <p:strVal val="#ppt_x"/>
                                          </p:val>
                                        </p:tav>
                                        <p:tav tm="100000">
                                          <p:val>
                                            <p:strVal val="#ppt_x"/>
                                          </p:val>
                                        </p:tav>
                                      </p:tavLst>
                                    </p:anim>
                                    <p:anim calcmode="lin" valueType="num">
                                      <p:cBhvr>
                                        <p:cTn id="115" dur="1000" fill="hold"/>
                                        <p:tgtEl>
                                          <p:spTgt spid="12"/>
                                        </p:tgtEl>
                                        <p:attrNameLst>
                                          <p:attrName>ppt_y</p:attrName>
                                        </p:attrNameLst>
                                      </p:cBhvr>
                                      <p:tavLst>
                                        <p:tav tm="0">
                                          <p:val>
                                            <p:strVal val="#ppt_y-.1"/>
                                          </p:val>
                                        </p:tav>
                                        <p:tav tm="100000">
                                          <p:val>
                                            <p:strVal val="#ppt_y"/>
                                          </p:val>
                                        </p:tav>
                                      </p:tavLst>
                                    </p:anim>
                                  </p:childTnLst>
                                </p:cTn>
                              </p:par>
                              <p:par>
                                <p:cTn id="116" presetID="47" presetClass="entr" presetSubtype="0" fill="hold" grpId="0" nodeType="withEffect">
                                  <p:stCondLst>
                                    <p:cond delay="0"/>
                                  </p:stCondLst>
                                  <p:childTnLst>
                                    <p:set>
                                      <p:cBhvr>
                                        <p:cTn id="117" dur="1" fill="hold">
                                          <p:stCondLst>
                                            <p:cond delay="0"/>
                                          </p:stCondLst>
                                        </p:cTn>
                                        <p:tgtEl>
                                          <p:spTgt spid="43"/>
                                        </p:tgtEl>
                                        <p:attrNameLst>
                                          <p:attrName>style.visibility</p:attrName>
                                        </p:attrNameLst>
                                      </p:cBhvr>
                                      <p:to>
                                        <p:strVal val="visible"/>
                                      </p:to>
                                    </p:set>
                                    <p:animEffect transition="in" filter="fade">
                                      <p:cBhvr>
                                        <p:cTn id="118" dur="1000"/>
                                        <p:tgtEl>
                                          <p:spTgt spid="43"/>
                                        </p:tgtEl>
                                      </p:cBhvr>
                                    </p:animEffect>
                                    <p:anim calcmode="lin" valueType="num">
                                      <p:cBhvr>
                                        <p:cTn id="119" dur="1000" fill="hold"/>
                                        <p:tgtEl>
                                          <p:spTgt spid="43"/>
                                        </p:tgtEl>
                                        <p:attrNameLst>
                                          <p:attrName>ppt_x</p:attrName>
                                        </p:attrNameLst>
                                      </p:cBhvr>
                                      <p:tavLst>
                                        <p:tav tm="0">
                                          <p:val>
                                            <p:strVal val="#ppt_x"/>
                                          </p:val>
                                        </p:tav>
                                        <p:tav tm="100000">
                                          <p:val>
                                            <p:strVal val="#ppt_x"/>
                                          </p:val>
                                        </p:tav>
                                      </p:tavLst>
                                    </p:anim>
                                    <p:anim calcmode="lin" valueType="num">
                                      <p:cBhvr>
                                        <p:cTn id="120" dur="1000" fill="hold"/>
                                        <p:tgtEl>
                                          <p:spTgt spid="43"/>
                                        </p:tgtEl>
                                        <p:attrNameLst>
                                          <p:attrName>ppt_y</p:attrName>
                                        </p:attrNameLst>
                                      </p:cBhvr>
                                      <p:tavLst>
                                        <p:tav tm="0">
                                          <p:val>
                                            <p:strVal val="#ppt_y-.1"/>
                                          </p:val>
                                        </p:tav>
                                        <p:tav tm="100000">
                                          <p:val>
                                            <p:strVal val="#ppt_y"/>
                                          </p:val>
                                        </p:tav>
                                      </p:tavLst>
                                    </p:anim>
                                  </p:childTnLst>
                                </p:cTn>
                              </p:par>
                            </p:childTnLst>
                          </p:cTn>
                        </p:par>
                      </p:childTnLst>
                    </p:cTn>
                  </p:par>
                  <p:par>
                    <p:cTn id="121" fill="hold">
                      <p:stCondLst>
                        <p:cond delay="indefinite"/>
                      </p:stCondLst>
                      <p:childTnLst>
                        <p:par>
                          <p:cTn id="122" fill="hold">
                            <p:stCondLst>
                              <p:cond delay="0"/>
                            </p:stCondLst>
                            <p:childTnLst>
                              <p:par>
                                <p:cTn id="123" presetID="2" presetClass="entr" presetSubtype="4" fill="hold" nodeType="clickEffect">
                                  <p:stCondLst>
                                    <p:cond delay="0"/>
                                  </p:stCondLst>
                                  <p:childTnLst>
                                    <p:set>
                                      <p:cBhvr>
                                        <p:cTn id="124" dur="1" fill="hold">
                                          <p:stCondLst>
                                            <p:cond delay="0"/>
                                          </p:stCondLst>
                                        </p:cTn>
                                        <p:tgtEl>
                                          <p:spTgt spid="42"/>
                                        </p:tgtEl>
                                        <p:attrNameLst>
                                          <p:attrName>style.visibility</p:attrName>
                                        </p:attrNameLst>
                                      </p:cBhvr>
                                      <p:to>
                                        <p:strVal val="visible"/>
                                      </p:to>
                                    </p:set>
                                    <p:anim calcmode="lin" valueType="num">
                                      <p:cBhvr additive="base">
                                        <p:cTn id="125" dur="500" fill="hold"/>
                                        <p:tgtEl>
                                          <p:spTgt spid="42"/>
                                        </p:tgtEl>
                                        <p:attrNameLst>
                                          <p:attrName>ppt_x</p:attrName>
                                        </p:attrNameLst>
                                      </p:cBhvr>
                                      <p:tavLst>
                                        <p:tav tm="0">
                                          <p:val>
                                            <p:strVal val="#ppt_x"/>
                                          </p:val>
                                        </p:tav>
                                        <p:tav tm="100000">
                                          <p:val>
                                            <p:strVal val="#ppt_x"/>
                                          </p:val>
                                        </p:tav>
                                      </p:tavLst>
                                    </p:anim>
                                    <p:anim calcmode="lin" valueType="num">
                                      <p:cBhvr additive="base">
                                        <p:cTn id="126" dur="500" fill="hold"/>
                                        <p:tgtEl>
                                          <p:spTgt spid="4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29" grpId="0" animBg="1"/>
      <p:bldP spid="44" grpId="0" animBg="1"/>
      <p:bldP spid="43" grpId="0" animBg="1"/>
      <p:bldP spid="6" grpId="0" animBg="1"/>
      <p:bldP spid="7" grpId="0" animBg="1"/>
      <p:bldP spid="8" grpId="0" animBg="1"/>
      <p:bldP spid="9" grpId="0" animBg="1"/>
      <p:bldP spid="10" grpId="0" animBg="1"/>
      <p:bldP spid="11" grpId="0" animBg="1"/>
      <p:bldP spid="12" grpId="0" animBg="1"/>
      <p:bldP spid="13" grpId="0" animBg="1"/>
      <p:bldP spid="18" grpId="0" animBg="1"/>
      <p:bldP spid="22" grpId="0" animBg="1"/>
      <p:bldP spid="26" grpId="0" animBg="1"/>
      <p:bldP spid="30" grpId="0" animBg="1"/>
      <p:bldP spid="32" grpId="0"/>
      <p:bldP spid="33" grpId="0"/>
    </p:bldLst>
  </p:timing>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3" name="组合 22"/>
          <p:cNvGrpSpPr/>
          <p:nvPr/>
        </p:nvGrpSpPr>
        <p:grpSpPr>
          <a:xfrm>
            <a:off x="3370086" y="5151898"/>
            <a:ext cx="5821249" cy="1080000"/>
            <a:chOff x="3370086" y="5151898"/>
            <a:chExt cx="5821249" cy="1080000"/>
          </a:xfrm>
        </p:grpSpPr>
        <p:grpSp>
          <p:nvGrpSpPr>
            <p:cNvPr id="22" name="组合 21"/>
            <p:cNvGrpSpPr/>
            <p:nvPr/>
          </p:nvGrpSpPr>
          <p:grpSpPr>
            <a:xfrm>
              <a:off x="3370086" y="5151898"/>
              <a:ext cx="5821249" cy="1080000"/>
              <a:chOff x="3379417" y="5142568"/>
              <a:chExt cx="5821249" cy="1080000"/>
            </a:xfrm>
          </p:grpSpPr>
          <p:grpSp>
            <p:nvGrpSpPr>
              <p:cNvPr id="52" name="组合 51"/>
              <p:cNvGrpSpPr/>
              <p:nvPr/>
            </p:nvGrpSpPr>
            <p:grpSpPr>
              <a:xfrm>
                <a:off x="3589704" y="5356768"/>
                <a:ext cx="5398100" cy="651600"/>
                <a:chOff x="3589704" y="5356768"/>
                <a:chExt cx="5398100" cy="651600"/>
              </a:xfrm>
            </p:grpSpPr>
            <p:sp>
              <p:nvSpPr>
                <p:cNvPr id="20" name="Freeform 7"/>
                <p:cNvSpPr/>
                <p:nvPr/>
              </p:nvSpPr>
              <p:spPr bwMode="auto">
                <a:xfrm>
                  <a:off x="3592281" y="5357672"/>
                  <a:ext cx="5395523" cy="649793"/>
                </a:xfrm>
                <a:custGeom>
                  <a:avLst/>
                  <a:gdLst>
                    <a:gd name="T0" fmla="*/ 956 w 1017"/>
                    <a:gd name="T1" fmla="*/ 121 h 121"/>
                    <a:gd name="T2" fmla="*/ 60 w 1017"/>
                    <a:gd name="T3" fmla="*/ 121 h 121"/>
                    <a:gd name="T4" fmla="*/ 0 w 1017"/>
                    <a:gd name="T5" fmla="*/ 60 h 121"/>
                    <a:gd name="T6" fmla="*/ 18 w 1017"/>
                    <a:gd name="T7" fmla="*/ 18 h 121"/>
                    <a:gd name="T8" fmla="*/ 60 w 1017"/>
                    <a:gd name="T9" fmla="*/ 0 h 121"/>
                    <a:gd name="T10" fmla="*/ 956 w 1017"/>
                    <a:gd name="T11" fmla="*/ 0 h 121"/>
                    <a:gd name="T12" fmla="*/ 999 w 1017"/>
                    <a:gd name="T13" fmla="*/ 18 h 121"/>
                    <a:gd name="T14" fmla="*/ 1017 w 1017"/>
                    <a:gd name="T15" fmla="*/ 60 h 121"/>
                    <a:gd name="T16" fmla="*/ 956 w 1017"/>
                    <a:gd name="T17" fmla="*/ 121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17" h="121">
                      <a:moveTo>
                        <a:pt x="956" y="121"/>
                      </a:moveTo>
                      <a:cubicBezTo>
                        <a:pt x="60" y="121"/>
                        <a:pt x="60" y="121"/>
                        <a:pt x="60" y="121"/>
                      </a:cubicBezTo>
                      <a:cubicBezTo>
                        <a:pt x="27" y="121"/>
                        <a:pt x="0" y="94"/>
                        <a:pt x="0" y="60"/>
                      </a:cubicBezTo>
                      <a:cubicBezTo>
                        <a:pt x="0" y="44"/>
                        <a:pt x="6" y="29"/>
                        <a:pt x="18" y="18"/>
                      </a:cubicBezTo>
                      <a:cubicBezTo>
                        <a:pt x="29" y="6"/>
                        <a:pt x="44" y="0"/>
                        <a:pt x="60" y="0"/>
                      </a:cubicBezTo>
                      <a:cubicBezTo>
                        <a:pt x="956" y="0"/>
                        <a:pt x="956" y="0"/>
                        <a:pt x="956" y="0"/>
                      </a:cubicBezTo>
                      <a:cubicBezTo>
                        <a:pt x="972" y="0"/>
                        <a:pt x="988" y="6"/>
                        <a:pt x="999" y="18"/>
                      </a:cubicBezTo>
                      <a:cubicBezTo>
                        <a:pt x="1010" y="29"/>
                        <a:pt x="1017" y="44"/>
                        <a:pt x="1017" y="60"/>
                      </a:cubicBezTo>
                      <a:cubicBezTo>
                        <a:pt x="1017" y="94"/>
                        <a:pt x="990" y="121"/>
                        <a:pt x="956" y="121"/>
                      </a:cubicBezTo>
                      <a:close/>
                    </a:path>
                  </a:pathLst>
                </a:custGeom>
                <a:solidFill>
                  <a:schemeClr val="accent6"/>
                </a:solidFill>
                <a:ln>
                  <a:noFill/>
                </a:ln>
              </p:spPr>
              <p:txBody>
                <a:bodyPr vert="horz" wrap="square" lIns="91440" tIns="45720" rIns="91440" bIns="45720" numCol="1" anchor="t" anchorCtr="0" compatLnSpc="1"/>
                <a:lstStyle/>
                <a:p>
                  <a:endParaRPr lang="zh-CN" altLang="en-US"/>
                </a:p>
              </p:txBody>
            </p:sp>
            <p:sp>
              <p:nvSpPr>
                <p:cNvPr id="21" name="Freeform 8"/>
                <p:cNvSpPr/>
                <p:nvPr/>
              </p:nvSpPr>
              <p:spPr bwMode="auto">
                <a:xfrm>
                  <a:off x="7750956" y="5357672"/>
                  <a:ext cx="1236847" cy="649793"/>
                </a:xfrm>
                <a:custGeom>
                  <a:avLst/>
                  <a:gdLst>
                    <a:gd name="T0" fmla="*/ 233 w 233"/>
                    <a:gd name="T1" fmla="*/ 60 h 121"/>
                    <a:gd name="T2" fmla="*/ 215 w 233"/>
                    <a:gd name="T3" fmla="*/ 18 h 121"/>
                    <a:gd name="T4" fmla="*/ 172 w 233"/>
                    <a:gd name="T5" fmla="*/ 0 h 121"/>
                    <a:gd name="T6" fmla="*/ 0 w 233"/>
                    <a:gd name="T7" fmla="*/ 0 h 121"/>
                    <a:gd name="T8" fmla="*/ 0 w 233"/>
                    <a:gd name="T9" fmla="*/ 121 h 121"/>
                    <a:gd name="T10" fmla="*/ 172 w 233"/>
                    <a:gd name="T11" fmla="*/ 121 h 121"/>
                    <a:gd name="T12" fmla="*/ 233 w 233"/>
                    <a:gd name="T13" fmla="*/ 60 h 121"/>
                  </a:gdLst>
                  <a:ahLst/>
                  <a:cxnLst>
                    <a:cxn ang="0">
                      <a:pos x="T0" y="T1"/>
                    </a:cxn>
                    <a:cxn ang="0">
                      <a:pos x="T2" y="T3"/>
                    </a:cxn>
                    <a:cxn ang="0">
                      <a:pos x="T4" y="T5"/>
                    </a:cxn>
                    <a:cxn ang="0">
                      <a:pos x="T6" y="T7"/>
                    </a:cxn>
                    <a:cxn ang="0">
                      <a:pos x="T8" y="T9"/>
                    </a:cxn>
                    <a:cxn ang="0">
                      <a:pos x="T10" y="T11"/>
                    </a:cxn>
                    <a:cxn ang="0">
                      <a:pos x="T12" y="T13"/>
                    </a:cxn>
                  </a:cxnLst>
                  <a:rect l="0" t="0" r="r" b="b"/>
                  <a:pathLst>
                    <a:path w="233" h="121">
                      <a:moveTo>
                        <a:pt x="233" y="60"/>
                      </a:moveTo>
                      <a:cubicBezTo>
                        <a:pt x="233" y="44"/>
                        <a:pt x="226" y="29"/>
                        <a:pt x="215" y="18"/>
                      </a:cubicBezTo>
                      <a:cubicBezTo>
                        <a:pt x="204" y="6"/>
                        <a:pt x="188" y="0"/>
                        <a:pt x="172" y="0"/>
                      </a:cubicBezTo>
                      <a:cubicBezTo>
                        <a:pt x="0" y="0"/>
                        <a:pt x="0" y="0"/>
                        <a:pt x="0" y="0"/>
                      </a:cubicBezTo>
                      <a:cubicBezTo>
                        <a:pt x="0" y="121"/>
                        <a:pt x="0" y="121"/>
                        <a:pt x="0" y="121"/>
                      </a:cubicBezTo>
                      <a:cubicBezTo>
                        <a:pt x="172" y="121"/>
                        <a:pt x="172" y="121"/>
                        <a:pt x="172" y="121"/>
                      </a:cubicBezTo>
                      <a:cubicBezTo>
                        <a:pt x="206" y="121"/>
                        <a:pt x="233" y="94"/>
                        <a:pt x="233" y="60"/>
                      </a:cubicBezTo>
                      <a:close/>
                    </a:path>
                  </a:pathLst>
                </a:custGeom>
                <a:solidFill>
                  <a:schemeClr val="accent6">
                    <a:lumMod val="60000"/>
                    <a:lumOff val="40000"/>
                  </a:schemeClr>
                </a:solidFill>
                <a:ln>
                  <a:noFill/>
                </a:ln>
              </p:spPr>
              <p:txBody>
                <a:bodyPr vert="horz" wrap="square" lIns="91440" tIns="45720" rIns="91440" bIns="45720" numCol="1" anchor="t" anchorCtr="0" compatLnSpc="1"/>
                <a:lstStyle/>
                <a:p>
                  <a:endParaRPr lang="zh-CN" altLang="en-US"/>
                </a:p>
              </p:txBody>
            </p:sp>
            <p:sp>
              <p:nvSpPr>
                <p:cNvPr id="28" name="Freeform 12"/>
                <p:cNvSpPr/>
                <p:nvPr/>
              </p:nvSpPr>
              <p:spPr bwMode="auto">
                <a:xfrm>
                  <a:off x="3589704" y="5356768"/>
                  <a:ext cx="603657" cy="651600"/>
                </a:xfrm>
                <a:custGeom>
                  <a:avLst/>
                  <a:gdLst>
                    <a:gd name="T0" fmla="*/ 0 w 115"/>
                    <a:gd name="T1" fmla="*/ 60 h 120"/>
                    <a:gd name="T2" fmla="*/ 18 w 115"/>
                    <a:gd name="T3" fmla="*/ 17 h 120"/>
                    <a:gd name="T4" fmla="*/ 61 w 115"/>
                    <a:gd name="T5" fmla="*/ 0 h 120"/>
                    <a:gd name="T6" fmla="*/ 115 w 115"/>
                    <a:gd name="T7" fmla="*/ 0 h 120"/>
                    <a:gd name="T8" fmla="*/ 115 w 115"/>
                    <a:gd name="T9" fmla="*/ 120 h 120"/>
                    <a:gd name="T10" fmla="*/ 61 w 115"/>
                    <a:gd name="T11" fmla="*/ 120 h 120"/>
                    <a:gd name="T12" fmla="*/ 0 w 115"/>
                    <a:gd name="T13" fmla="*/ 60 h 120"/>
                  </a:gdLst>
                  <a:ahLst/>
                  <a:cxnLst>
                    <a:cxn ang="0">
                      <a:pos x="T0" y="T1"/>
                    </a:cxn>
                    <a:cxn ang="0">
                      <a:pos x="T2" y="T3"/>
                    </a:cxn>
                    <a:cxn ang="0">
                      <a:pos x="T4" y="T5"/>
                    </a:cxn>
                    <a:cxn ang="0">
                      <a:pos x="T6" y="T7"/>
                    </a:cxn>
                    <a:cxn ang="0">
                      <a:pos x="T8" y="T9"/>
                    </a:cxn>
                    <a:cxn ang="0">
                      <a:pos x="T10" y="T11"/>
                    </a:cxn>
                    <a:cxn ang="0">
                      <a:pos x="T12" y="T13"/>
                    </a:cxn>
                  </a:cxnLst>
                  <a:rect l="0" t="0" r="r" b="b"/>
                  <a:pathLst>
                    <a:path w="115" h="120">
                      <a:moveTo>
                        <a:pt x="0" y="60"/>
                      </a:moveTo>
                      <a:cubicBezTo>
                        <a:pt x="0" y="44"/>
                        <a:pt x="7" y="29"/>
                        <a:pt x="18" y="17"/>
                      </a:cubicBezTo>
                      <a:cubicBezTo>
                        <a:pt x="29" y="6"/>
                        <a:pt x="44" y="0"/>
                        <a:pt x="61" y="0"/>
                      </a:cubicBezTo>
                      <a:cubicBezTo>
                        <a:pt x="115" y="0"/>
                        <a:pt x="115" y="0"/>
                        <a:pt x="115" y="0"/>
                      </a:cubicBezTo>
                      <a:cubicBezTo>
                        <a:pt x="115" y="120"/>
                        <a:pt x="115" y="120"/>
                        <a:pt x="115" y="120"/>
                      </a:cubicBezTo>
                      <a:cubicBezTo>
                        <a:pt x="61" y="120"/>
                        <a:pt x="61" y="120"/>
                        <a:pt x="61" y="120"/>
                      </a:cubicBezTo>
                      <a:cubicBezTo>
                        <a:pt x="27" y="120"/>
                        <a:pt x="0" y="93"/>
                        <a:pt x="0" y="60"/>
                      </a:cubicBezTo>
                      <a:close/>
                    </a:path>
                  </a:pathLst>
                </a:custGeom>
                <a:solidFill>
                  <a:schemeClr val="accent6">
                    <a:lumMod val="60000"/>
                    <a:lumOff val="40000"/>
                  </a:schemeClr>
                </a:solidFill>
                <a:ln>
                  <a:noFill/>
                </a:ln>
              </p:spPr>
              <p:txBody>
                <a:bodyPr vert="horz" wrap="square" lIns="91440" tIns="45720" rIns="91440" bIns="45720" numCol="1" anchor="t" anchorCtr="0" compatLnSpc="1"/>
                <a:lstStyle/>
                <a:p>
                  <a:endParaRPr lang="zh-CN" altLang="en-US"/>
                </a:p>
              </p:txBody>
            </p:sp>
          </p:grpSp>
          <p:sp>
            <p:nvSpPr>
              <p:cNvPr id="18" name="Freeform 5"/>
              <p:cNvSpPr>
                <a:spLocks noEditPoints="1"/>
              </p:cNvSpPr>
              <p:nvPr/>
            </p:nvSpPr>
            <p:spPr bwMode="auto">
              <a:xfrm>
                <a:off x="3379417" y="5142568"/>
                <a:ext cx="5821249" cy="1080000"/>
              </a:xfrm>
              <a:custGeom>
                <a:avLst/>
                <a:gdLst>
                  <a:gd name="T0" fmla="*/ 996 w 1097"/>
                  <a:gd name="T1" fmla="*/ 0 h 201"/>
                  <a:gd name="T2" fmla="*/ 100 w 1097"/>
                  <a:gd name="T3" fmla="*/ 0 h 201"/>
                  <a:gd name="T4" fmla="*/ 29 w 1097"/>
                  <a:gd name="T5" fmla="*/ 29 h 201"/>
                  <a:gd name="T6" fmla="*/ 0 w 1097"/>
                  <a:gd name="T7" fmla="*/ 100 h 201"/>
                  <a:gd name="T8" fmla="*/ 100 w 1097"/>
                  <a:gd name="T9" fmla="*/ 201 h 201"/>
                  <a:gd name="T10" fmla="*/ 996 w 1097"/>
                  <a:gd name="T11" fmla="*/ 201 h 201"/>
                  <a:gd name="T12" fmla="*/ 1097 w 1097"/>
                  <a:gd name="T13" fmla="*/ 100 h 201"/>
                  <a:gd name="T14" fmla="*/ 1067 w 1097"/>
                  <a:gd name="T15" fmla="*/ 29 h 201"/>
                  <a:gd name="T16" fmla="*/ 996 w 1097"/>
                  <a:gd name="T17" fmla="*/ 0 h 201"/>
                  <a:gd name="T18" fmla="*/ 1057 w 1097"/>
                  <a:gd name="T19" fmla="*/ 100 h 201"/>
                  <a:gd name="T20" fmla="*/ 996 w 1097"/>
                  <a:gd name="T21" fmla="*/ 161 h 201"/>
                  <a:gd name="T22" fmla="*/ 100 w 1097"/>
                  <a:gd name="T23" fmla="*/ 161 h 201"/>
                  <a:gd name="T24" fmla="*/ 40 w 1097"/>
                  <a:gd name="T25" fmla="*/ 100 h 201"/>
                  <a:gd name="T26" fmla="*/ 58 w 1097"/>
                  <a:gd name="T27" fmla="*/ 58 h 201"/>
                  <a:gd name="T28" fmla="*/ 100 w 1097"/>
                  <a:gd name="T29" fmla="*/ 40 h 201"/>
                  <a:gd name="T30" fmla="*/ 996 w 1097"/>
                  <a:gd name="T31" fmla="*/ 40 h 201"/>
                  <a:gd name="T32" fmla="*/ 1039 w 1097"/>
                  <a:gd name="T33" fmla="*/ 58 h 201"/>
                  <a:gd name="T34" fmla="*/ 1057 w 1097"/>
                  <a:gd name="T35" fmla="*/ 100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97" h="201">
                    <a:moveTo>
                      <a:pt x="996" y="0"/>
                    </a:moveTo>
                    <a:cubicBezTo>
                      <a:pt x="100" y="0"/>
                      <a:pt x="100" y="0"/>
                      <a:pt x="100" y="0"/>
                    </a:cubicBezTo>
                    <a:cubicBezTo>
                      <a:pt x="74" y="0"/>
                      <a:pt x="48" y="11"/>
                      <a:pt x="29" y="29"/>
                    </a:cubicBezTo>
                    <a:cubicBezTo>
                      <a:pt x="11" y="48"/>
                      <a:pt x="0" y="74"/>
                      <a:pt x="0" y="100"/>
                    </a:cubicBezTo>
                    <a:cubicBezTo>
                      <a:pt x="0" y="156"/>
                      <a:pt x="45" y="201"/>
                      <a:pt x="100" y="201"/>
                    </a:cubicBezTo>
                    <a:cubicBezTo>
                      <a:pt x="996" y="201"/>
                      <a:pt x="996" y="201"/>
                      <a:pt x="996" y="201"/>
                    </a:cubicBezTo>
                    <a:cubicBezTo>
                      <a:pt x="1052" y="201"/>
                      <a:pt x="1097" y="156"/>
                      <a:pt x="1097" y="100"/>
                    </a:cubicBezTo>
                    <a:cubicBezTo>
                      <a:pt x="1097" y="74"/>
                      <a:pt x="1086" y="48"/>
                      <a:pt x="1067" y="29"/>
                    </a:cubicBezTo>
                    <a:cubicBezTo>
                      <a:pt x="1048" y="11"/>
                      <a:pt x="1023" y="0"/>
                      <a:pt x="996" y="0"/>
                    </a:cubicBezTo>
                    <a:close/>
                    <a:moveTo>
                      <a:pt x="1057" y="100"/>
                    </a:moveTo>
                    <a:cubicBezTo>
                      <a:pt x="1057" y="134"/>
                      <a:pt x="1030" y="161"/>
                      <a:pt x="996" y="161"/>
                    </a:cubicBezTo>
                    <a:cubicBezTo>
                      <a:pt x="100" y="161"/>
                      <a:pt x="100" y="161"/>
                      <a:pt x="100" y="161"/>
                    </a:cubicBezTo>
                    <a:cubicBezTo>
                      <a:pt x="67" y="161"/>
                      <a:pt x="40" y="134"/>
                      <a:pt x="40" y="100"/>
                    </a:cubicBezTo>
                    <a:cubicBezTo>
                      <a:pt x="40" y="84"/>
                      <a:pt x="46" y="69"/>
                      <a:pt x="58" y="58"/>
                    </a:cubicBezTo>
                    <a:cubicBezTo>
                      <a:pt x="69" y="46"/>
                      <a:pt x="84" y="40"/>
                      <a:pt x="100" y="40"/>
                    </a:cubicBezTo>
                    <a:cubicBezTo>
                      <a:pt x="996" y="40"/>
                      <a:pt x="996" y="40"/>
                      <a:pt x="996" y="40"/>
                    </a:cubicBezTo>
                    <a:cubicBezTo>
                      <a:pt x="1012" y="40"/>
                      <a:pt x="1028" y="46"/>
                      <a:pt x="1039" y="58"/>
                    </a:cubicBezTo>
                    <a:cubicBezTo>
                      <a:pt x="1050" y="69"/>
                      <a:pt x="1057" y="84"/>
                      <a:pt x="1057" y="100"/>
                    </a:cubicBezTo>
                    <a:close/>
                  </a:path>
                </a:pathLst>
              </a:custGeom>
              <a:solidFill>
                <a:srgbClr val="FFFFFF"/>
              </a:solidFill>
              <a:ln>
                <a:noFill/>
              </a:ln>
              <a:effectLst>
                <a:outerShdw blurRad="177800" dist="114300" dir="2700000" algn="tl" rotWithShape="0">
                  <a:prstClr val="black">
                    <a:alpha val="40000"/>
                  </a:prstClr>
                </a:out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 name="文本框 35"/>
              <p:cNvSpPr txBox="1"/>
              <p:nvPr/>
            </p:nvSpPr>
            <p:spPr>
              <a:xfrm>
                <a:off x="4969891" y="5328625"/>
                <a:ext cx="2236510" cy="707886"/>
              </a:xfrm>
              <a:prstGeom prst="rect">
                <a:avLst/>
              </a:prstGeom>
              <a:noFill/>
            </p:spPr>
            <p:txBody>
              <a:bodyPr wrap="none" rtlCol="0">
                <a:spAutoFit/>
              </a:bodyPr>
              <a:lstStyle/>
              <a:p>
                <a:r>
                  <a:rPr lang="zh-CN" altLang="en-US" sz="2000" dirty="0">
                    <a:solidFill>
                      <a:schemeClr val="bg1"/>
                    </a:solidFill>
                    <a:latin typeface="时尚中黑简体" panose="01010104010101010101" pitchFamily="2" charset="-122"/>
                    <a:ea typeface="时尚中黑简体" panose="01010104010101010101" pitchFamily="2" charset="-122"/>
                  </a:rPr>
                  <a:t>点击添加标题文字</a:t>
                </a:r>
                <a:endParaRPr lang="en-US" altLang="zh-CN" sz="2000" dirty="0">
                  <a:solidFill>
                    <a:schemeClr val="bg1"/>
                  </a:solidFill>
                  <a:latin typeface="时尚中黑简体" panose="01010104010101010101" pitchFamily="2" charset="-122"/>
                  <a:ea typeface="时尚中黑简体" panose="01010104010101010101" pitchFamily="2" charset="-122"/>
                </a:endParaRPr>
              </a:p>
              <a:p>
                <a:r>
                  <a:rPr lang="zh-CN" altLang="en-US" sz="2000" dirty="0">
                    <a:solidFill>
                      <a:schemeClr val="bg1"/>
                    </a:solidFill>
                    <a:latin typeface="时尚中黑简体" panose="01010104010101010101" pitchFamily="2" charset="-122"/>
                    <a:ea typeface="时尚中黑简体" panose="01010104010101010101" pitchFamily="2" charset="-122"/>
                  </a:rPr>
                  <a:t>点击添加标题文字</a:t>
                </a:r>
              </a:p>
            </p:txBody>
          </p:sp>
          <p:sp>
            <p:nvSpPr>
              <p:cNvPr id="40" name="文本框 39"/>
              <p:cNvSpPr txBox="1"/>
              <p:nvPr/>
            </p:nvSpPr>
            <p:spPr>
              <a:xfrm>
                <a:off x="3649378" y="5422690"/>
                <a:ext cx="595035" cy="584775"/>
              </a:xfrm>
              <a:prstGeom prst="rect">
                <a:avLst/>
              </a:prstGeom>
              <a:noFill/>
            </p:spPr>
            <p:txBody>
              <a:bodyPr wrap="none" rtlCol="0">
                <a:spAutoFit/>
              </a:bodyPr>
              <a:lstStyle/>
              <a:p>
                <a:r>
                  <a:rPr lang="en-US" altLang="zh-CN" sz="3200" dirty="0">
                    <a:solidFill>
                      <a:schemeClr val="bg1"/>
                    </a:solidFill>
                    <a:latin typeface="时尚中黑简体" panose="01010104010101010101" pitchFamily="2" charset="-122"/>
                    <a:ea typeface="时尚中黑简体" panose="01010104010101010101" pitchFamily="2" charset="-122"/>
                  </a:rPr>
                  <a:t>04</a:t>
                </a:r>
                <a:endParaRPr lang="zh-CN" altLang="en-US" sz="3200" dirty="0">
                  <a:solidFill>
                    <a:schemeClr val="bg1"/>
                  </a:solidFill>
                  <a:latin typeface="时尚中黑简体" panose="01010104010101010101" pitchFamily="2" charset="-122"/>
                  <a:ea typeface="时尚中黑简体" panose="01010104010101010101" pitchFamily="2" charset="-122"/>
                </a:endParaRPr>
              </a:p>
            </p:txBody>
          </p:sp>
          <p:sp>
            <p:nvSpPr>
              <p:cNvPr id="41" name="Freeform 27"/>
              <p:cNvSpPr>
                <a:spLocks noChangeAspect="1" noEditPoints="1"/>
              </p:cNvSpPr>
              <p:nvPr/>
            </p:nvSpPr>
            <p:spPr bwMode="auto">
              <a:xfrm>
                <a:off x="8063835" y="5449194"/>
                <a:ext cx="497953" cy="504000"/>
              </a:xfrm>
              <a:custGeom>
                <a:avLst/>
                <a:gdLst>
                  <a:gd name="T0" fmla="*/ 59 w 104"/>
                  <a:gd name="T1" fmla="*/ 46 h 105"/>
                  <a:gd name="T2" fmla="*/ 59 w 104"/>
                  <a:gd name="T3" fmla="*/ 23 h 105"/>
                  <a:gd name="T4" fmla="*/ 46 w 104"/>
                  <a:gd name="T5" fmla="*/ 23 h 105"/>
                  <a:gd name="T6" fmla="*/ 46 w 104"/>
                  <a:gd name="T7" fmla="*/ 46 h 105"/>
                  <a:gd name="T8" fmla="*/ 24 w 104"/>
                  <a:gd name="T9" fmla="*/ 46 h 105"/>
                  <a:gd name="T10" fmla="*/ 24 w 104"/>
                  <a:gd name="T11" fmla="*/ 59 h 105"/>
                  <a:gd name="T12" fmla="*/ 46 w 104"/>
                  <a:gd name="T13" fmla="*/ 59 h 105"/>
                  <a:gd name="T14" fmla="*/ 46 w 104"/>
                  <a:gd name="T15" fmla="*/ 82 h 105"/>
                  <a:gd name="T16" fmla="*/ 59 w 104"/>
                  <a:gd name="T17" fmla="*/ 82 h 105"/>
                  <a:gd name="T18" fmla="*/ 59 w 104"/>
                  <a:gd name="T19" fmla="*/ 59 h 105"/>
                  <a:gd name="T20" fmla="*/ 81 w 104"/>
                  <a:gd name="T21" fmla="*/ 59 h 105"/>
                  <a:gd name="T22" fmla="*/ 81 w 104"/>
                  <a:gd name="T23" fmla="*/ 46 h 105"/>
                  <a:gd name="T24" fmla="*/ 59 w 104"/>
                  <a:gd name="T25" fmla="*/ 46 h 105"/>
                  <a:gd name="T26" fmla="*/ 52 w 104"/>
                  <a:gd name="T27" fmla="*/ 0 h 105"/>
                  <a:gd name="T28" fmla="*/ 0 w 104"/>
                  <a:gd name="T29" fmla="*/ 53 h 105"/>
                  <a:gd name="T30" fmla="*/ 52 w 104"/>
                  <a:gd name="T31" fmla="*/ 105 h 105"/>
                  <a:gd name="T32" fmla="*/ 104 w 104"/>
                  <a:gd name="T33" fmla="*/ 53 h 105"/>
                  <a:gd name="T34" fmla="*/ 52 w 104"/>
                  <a:gd name="T35" fmla="*/ 0 h 105"/>
                  <a:gd name="T36" fmla="*/ 52 w 104"/>
                  <a:gd name="T37" fmla="*/ 93 h 105"/>
                  <a:gd name="T38" fmla="*/ 12 w 104"/>
                  <a:gd name="T39" fmla="*/ 53 h 105"/>
                  <a:gd name="T40" fmla="*/ 52 w 104"/>
                  <a:gd name="T41" fmla="*/ 12 h 105"/>
                  <a:gd name="T42" fmla="*/ 93 w 104"/>
                  <a:gd name="T43" fmla="*/ 53 h 105"/>
                  <a:gd name="T44" fmla="*/ 52 w 104"/>
                  <a:gd name="T45" fmla="*/ 93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4" h="105">
                    <a:moveTo>
                      <a:pt x="59" y="46"/>
                    </a:moveTo>
                    <a:cubicBezTo>
                      <a:pt x="59" y="23"/>
                      <a:pt x="59" y="23"/>
                      <a:pt x="59" y="23"/>
                    </a:cubicBezTo>
                    <a:cubicBezTo>
                      <a:pt x="46" y="23"/>
                      <a:pt x="46" y="23"/>
                      <a:pt x="46" y="23"/>
                    </a:cubicBezTo>
                    <a:cubicBezTo>
                      <a:pt x="46" y="46"/>
                      <a:pt x="46" y="46"/>
                      <a:pt x="46" y="46"/>
                    </a:cubicBezTo>
                    <a:cubicBezTo>
                      <a:pt x="24" y="46"/>
                      <a:pt x="24" y="46"/>
                      <a:pt x="24" y="46"/>
                    </a:cubicBezTo>
                    <a:cubicBezTo>
                      <a:pt x="24" y="59"/>
                      <a:pt x="24" y="59"/>
                      <a:pt x="24" y="59"/>
                    </a:cubicBezTo>
                    <a:cubicBezTo>
                      <a:pt x="46" y="59"/>
                      <a:pt x="46" y="59"/>
                      <a:pt x="46" y="59"/>
                    </a:cubicBezTo>
                    <a:cubicBezTo>
                      <a:pt x="46" y="82"/>
                      <a:pt x="46" y="82"/>
                      <a:pt x="46" y="82"/>
                    </a:cubicBezTo>
                    <a:cubicBezTo>
                      <a:pt x="59" y="82"/>
                      <a:pt x="59" y="82"/>
                      <a:pt x="59" y="82"/>
                    </a:cubicBezTo>
                    <a:cubicBezTo>
                      <a:pt x="59" y="59"/>
                      <a:pt x="59" y="59"/>
                      <a:pt x="59" y="59"/>
                    </a:cubicBezTo>
                    <a:cubicBezTo>
                      <a:pt x="81" y="59"/>
                      <a:pt x="81" y="59"/>
                      <a:pt x="81" y="59"/>
                    </a:cubicBezTo>
                    <a:cubicBezTo>
                      <a:pt x="81" y="46"/>
                      <a:pt x="81" y="46"/>
                      <a:pt x="81" y="46"/>
                    </a:cubicBezTo>
                    <a:lnTo>
                      <a:pt x="59" y="46"/>
                    </a:lnTo>
                    <a:close/>
                    <a:moveTo>
                      <a:pt x="52" y="0"/>
                    </a:moveTo>
                    <a:cubicBezTo>
                      <a:pt x="23" y="0"/>
                      <a:pt x="0" y="24"/>
                      <a:pt x="0" y="53"/>
                    </a:cubicBezTo>
                    <a:cubicBezTo>
                      <a:pt x="0" y="81"/>
                      <a:pt x="23" y="105"/>
                      <a:pt x="52" y="105"/>
                    </a:cubicBezTo>
                    <a:cubicBezTo>
                      <a:pt x="81" y="105"/>
                      <a:pt x="104" y="81"/>
                      <a:pt x="104" y="53"/>
                    </a:cubicBezTo>
                    <a:cubicBezTo>
                      <a:pt x="104" y="24"/>
                      <a:pt x="81" y="0"/>
                      <a:pt x="52" y="0"/>
                    </a:cubicBezTo>
                    <a:close/>
                    <a:moveTo>
                      <a:pt x="52" y="93"/>
                    </a:moveTo>
                    <a:cubicBezTo>
                      <a:pt x="30" y="93"/>
                      <a:pt x="12" y="75"/>
                      <a:pt x="12" y="53"/>
                    </a:cubicBezTo>
                    <a:cubicBezTo>
                      <a:pt x="12" y="30"/>
                      <a:pt x="30" y="12"/>
                      <a:pt x="52" y="12"/>
                    </a:cubicBezTo>
                    <a:cubicBezTo>
                      <a:pt x="74" y="12"/>
                      <a:pt x="93" y="30"/>
                      <a:pt x="93" y="53"/>
                    </a:cubicBezTo>
                    <a:cubicBezTo>
                      <a:pt x="93" y="75"/>
                      <a:pt x="74" y="93"/>
                      <a:pt x="52" y="93"/>
                    </a:cubicBezTo>
                    <a:close/>
                  </a:path>
                </a:pathLst>
              </a:custGeom>
              <a:solidFill>
                <a:schemeClr val="bg1">
                  <a:alpha val="88000"/>
                </a:schemeClr>
              </a:solidFill>
              <a:ln>
                <a:noFill/>
              </a:ln>
            </p:spPr>
            <p:txBody>
              <a:bodyPr vert="horz" wrap="square" lIns="91440" tIns="45720" rIns="91440" bIns="45720" numCol="1" anchor="t" anchorCtr="0" compatLnSpc="1"/>
              <a:lstStyle/>
              <a:p>
                <a:endParaRPr lang="zh-CN" altLang="en-US"/>
              </a:p>
            </p:txBody>
          </p:sp>
        </p:grpSp>
        <p:sp>
          <p:nvSpPr>
            <p:cNvPr id="19" name="Freeform 6"/>
            <p:cNvSpPr>
              <a:spLocks noEditPoints="1"/>
            </p:cNvSpPr>
            <p:nvPr/>
          </p:nvSpPr>
          <p:spPr bwMode="auto">
            <a:xfrm>
              <a:off x="3486969" y="5250120"/>
              <a:ext cx="5608386" cy="864896"/>
            </a:xfrm>
            <a:custGeom>
              <a:avLst/>
              <a:gdLst>
                <a:gd name="T0" fmla="*/ 976 w 1057"/>
                <a:gd name="T1" fmla="*/ 0 h 161"/>
                <a:gd name="T2" fmla="*/ 80 w 1057"/>
                <a:gd name="T3" fmla="*/ 0 h 161"/>
                <a:gd name="T4" fmla="*/ 0 w 1057"/>
                <a:gd name="T5" fmla="*/ 80 h 161"/>
                <a:gd name="T6" fmla="*/ 80 w 1057"/>
                <a:gd name="T7" fmla="*/ 161 h 161"/>
                <a:gd name="T8" fmla="*/ 976 w 1057"/>
                <a:gd name="T9" fmla="*/ 161 h 161"/>
                <a:gd name="T10" fmla="*/ 1057 w 1057"/>
                <a:gd name="T11" fmla="*/ 80 h 161"/>
                <a:gd name="T12" fmla="*/ 976 w 1057"/>
                <a:gd name="T13" fmla="*/ 0 h 161"/>
                <a:gd name="T14" fmla="*/ 976 w 1057"/>
                <a:gd name="T15" fmla="*/ 141 h 161"/>
                <a:gd name="T16" fmla="*/ 80 w 1057"/>
                <a:gd name="T17" fmla="*/ 141 h 161"/>
                <a:gd name="T18" fmla="*/ 20 w 1057"/>
                <a:gd name="T19" fmla="*/ 80 h 161"/>
                <a:gd name="T20" fmla="*/ 38 w 1057"/>
                <a:gd name="T21" fmla="*/ 38 h 161"/>
                <a:gd name="T22" fmla="*/ 80 w 1057"/>
                <a:gd name="T23" fmla="*/ 20 h 161"/>
                <a:gd name="T24" fmla="*/ 976 w 1057"/>
                <a:gd name="T25" fmla="*/ 20 h 161"/>
                <a:gd name="T26" fmla="*/ 1019 w 1057"/>
                <a:gd name="T27" fmla="*/ 38 h 161"/>
                <a:gd name="T28" fmla="*/ 1037 w 1057"/>
                <a:gd name="T29" fmla="*/ 80 h 161"/>
                <a:gd name="T30" fmla="*/ 976 w 1057"/>
                <a:gd name="T31" fmla="*/ 141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57" h="161">
                  <a:moveTo>
                    <a:pt x="976" y="0"/>
                  </a:moveTo>
                  <a:cubicBezTo>
                    <a:pt x="80" y="0"/>
                    <a:pt x="80" y="0"/>
                    <a:pt x="80" y="0"/>
                  </a:cubicBezTo>
                  <a:cubicBezTo>
                    <a:pt x="36" y="0"/>
                    <a:pt x="0" y="36"/>
                    <a:pt x="0" y="80"/>
                  </a:cubicBezTo>
                  <a:cubicBezTo>
                    <a:pt x="0" y="125"/>
                    <a:pt x="36" y="161"/>
                    <a:pt x="80" y="161"/>
                  </a:cubicBezTo>
                  <a:cubicBezTo>
                    <a:pt x="976" y="161"/>
                    <a:pt x="976" y="161"/>
                    <a:pt x="976" y="161"/>
                  </a:cubicBezTo>
                  <a:cubicBezTo>
                    <a:pt x="1021" y="161"/>
                    <a:pt x="1057" y="125"/>
                    <a:pt x="1057" y="80"/>
                  </a:cubicBezTo>
                  <a:cubicBezTo>
                    <a:pt x="1057" y="36"/>
                    <a:pt x="1021" y="0"/>
                    <a:pt x="976" y="0"/>
                  </a:cubicBezTo>
                  <a:close/>
                  <a:moveTo>
                    <a:pt x="976" y="141"/>
                  </a:moveTo>
                  <a:cubicBezTo>
                    <a:pt x="80" y="141"/>
                    <a:pt x="80" y="141"/>
                    <a:pt x="80" y="141"/>
                  </a:cubicBezTo>
                  <a:cubicBezTo>
                    <a:pt x="47" y="141"/>
                    <a:pt x="20" y="114"/>
                    <a:pt x="20" y="80"/>
                  </a:cubicBezTo>
                  <a:cubicBezTo>
                    <a:pt x="20" y="64"/>
                    <a:pt x="26" y="49"/>
                    <a:pt x="38" y="38"/>
                  </a:cubicBezTo>
                  <a:cubicBezTo>
                    <a:pt x="49" y="26"/>
                    <a:pt x="64" y="20"/>
                    <a:pt x="80" y="20"/>
                  </a:cubicBezTo>
                  <a:cubicBezTo>
                    <a:pt x="976" y="20"/>
                    <a:pt x="976" y="20"/>
                    <a:pt x="976" y="20"/>
                  </a:cubicBezTo>
                  <a:cubicBezTo>
                    <a:pt x="992" y="20"/>
                    <a:pt x="1008" y="26"/>
                    <a:pt x="1019" y="38"/>
                  </a:cubicBezTo>
                  <a:cubicBezTo>
                    <a:pt x="1030" y="49"/>
                    <a:pt x="1037" y="64"/>
                    <a:pt x="1037" y="80"/>
                  </a:cubicBezTo>
                  <a:cubicBezTo>
                    <a:pt x="1037" y="114"/>
                    <a:pt x="1010" y="141"/>
                    <a:pt x="976" y="141"/>
                  </a:cubicBezTo>
                  <a:close/>
                </a:path>
              </a:pathLst>
            </a:custGeom>
            <a:solidFill>
              <a:srgbClr val="E5E9E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9" name="组合 8"/>
          <p:cNvGrpSpPr/>
          <p:nvPr/>
        </p:nvGrpSpPr>
        <p:grpSpPr>
          <a:xfrm>
            <a:off x="3379417" y="3940101"/>
            <a:ext cx="5821249" cy="1080000"/>
            <a:chOff x="3379417" y="3940101"/>
            <a:chExt cx="5821249" cy="1080000"/>
          </a:xfrm>
        </p:grpSpPr>
        <p:grpSp>
          <p:nvGrpSpPr>
            <p:cNvPr id="51" name="组合 50"/>
            <p:cNvGrpSpPr/>
            <p:nvPr/>
          </p:nvGrpSpPr>
          <p:grpSpPr>
            <a:xfrm>
              <a:off x="3589704" y="4154301"/>
              <a:ext cx="5398100" cy="651600"/>
              <a:chOff x="3589704" y="4154301"/>
              <a:chExt cx="5398100" cy="651600"/>
            </a:xfrm>
          </p:grpSpPr>
          <p:sp>
            <p:nvSpPr>
              <p:cNvPr id="16" name="Freeform 7"/>
              <p:cNvSpPr/>
              <p:nvPr/>
            </p:nvSpPr>
            <p:spPr bwMode="auto">
              <a:xfrm>
                <a:off x="3592281" y="4155205"/>
                <a:ext cx="5395523" cy="649793"/>
              </a:xfrm>
              <a:custGeom>
                <a:avLst/>
                <a:gdLst>
                  <a:gd name="T0" fmla="*/ 956 w 1017"/>
                  <a:gd name="T1" fmla="*/ 121 h 121"/>
                  <a:gd name="T2" fmla="*/ 60 w 1017"/>
                  <a:gd name="T3" fmla="*/ 121 h 121"/>
                  <a:gd name="T4" fmla="*/ 0 w 1017"/>
                  <a:gd name="T5" fmla="*/ 60 h 121"/>
                  <a:gd name="T6" fmla="*/ 18 w 1017"/>
                  <a:gd name="T7" fmla="*/ 18 h 121"/>
                  <a:gd name="T8" fmla="*/ 60 w 1017"/>
                  <a:gd name="T9" fmla="*/ 0 h 121"/>
                  <a:gd name="T10" fmla="*/ 956 w 1017"/>
                  <a:gd name="T11" fmla="*/ 0 h 121"/>
                  <a:gd name="T12" fmla="*/ 999 w 1017"/>
                  <a:gd name="T13" fmla="*/ 18 h 121"/>
                  <a:gd name="T14" fmla="*/ 1017 w 1017"/>
                  <a:gd name="T15" fmla="*/ 60 h 121"/>
                  <a:gd name="T16" fmla="*/ 956 w 1017"/>
                  <a:gd name="T17" fmla="*/ 121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17" h="121">
                    <a:moveTo>
                      <a:pt x="956" y="121"/>
                    </a:moveTo>
                    <a:cubicBezTo>
                      <a:pt x="60" y="121"/>
                      <a:pt x="60" y="121"/>
                      <a:pt x="60" y="121"/>
                    </a:cubicBezTo>
                    <a:cubicBezTo>
                      <a:pt x="27" y="121"/>
                      <a:pt x="0" y="94"/>
                      <a:pt x="0" y="60"/>
                    </a:cubicBezTo>
                    <a:cubicBezTo>
                      <a:pt x="0" y="44"/>
                      <a:pt x="6" y="29"/>
                      <a:pt x="18" y="18"/>
                    </a:cubicBezTo>
                    <a:cubicBezTo>
                      <a:pt x="29" y="6"/>
                      <a:pt x="44" y="0"/>
                      <a:pt x="60" y="0"/>
                    </a:cubicBezTo>
                    <a:cubicBezTo>
                      <a:pt x="956" y="0"/>
                      <a:pt x="956" y="0"/>
                      <a:pt x="956" y="0"/>
                    </a:cubicBezTo>
                    <a:cubicBezTo>
                      <a:pt x="972" y="0"/>
                      <a:pt x="988" y="6"/>
                      <a:pt x="999" y="18"/>
                    </a:cubicBezTo>
                    <a:cubicBezTo>
                      <a:pt x="1010" y="29"/>
                      <a:pt x="1017" y="44"/>
                      <a:pt x="1017" y="60"/>
                    </a:cubicBezTo>
                    <a:cubicBezTo>
                      <a:pt x="1017" y="94"/>
                      <a:pt x="990" y="121"/>
                      <a:pt x="956" y="121"/>
                    </a:cubicBezTo>
                    <a:close/>
                  </a:path>
                </a:pathLst>
              </a:custGeom>
              <a:solidFill>
                <a:schemeClr val="accent5"/>
              </a:solidFill>
              <a:ln>
                <a:noFill/>
              </a:ln>
            </p:spPr>
            <p:txBody>
              <a:bodyPr vert="horz" wrap="square" lIns="91440" tIns="45720" rIns="91440" bIns="45720" numCol="1" anchor="t" anchorCtr="0" compatLnSpc="1"/>
              <a:lstStyle/>
              <a:p>
                <a:endParaRPr lang="zh-CN" altLang="en-US"/>
              </a:p>
            </p:txBody>
          </p:sp>
          <p:sp>
            <p:nvSpPr>
              <p:cNvPr id="17" name="Freeform 8"/>
              <p:cNvSpPr/>
              <p:nvPr/>
            </p:nvSpPr>
            <p:spPr bwMode="auto">
              <a:xfrm>
                <a:off x="7750956" y="4155205"/>
                <a:ext cx="1236847" cy="649793"/>
              </a:xfrm>
              <a:custGeom>
                <a:avLst/>
                <a:gdLst>
                  <a:gd name="T0" fmla="*/ 233 w 233"/>
                  <a:gd name="T1" fmla="*/ 60 h 121"/>
                  <a:gd name="T2" fmla="*/ 215 w 233"/>
                  <a:gd name="T3" fmla="*/ 18 h 121"/>
                  <a:gd name="T4" fmla="*/ 172 w 233"/>
                  <a:gd name="T5" fmla="*/ 0 h 121"/>
                  <a:gd name="T6" fmla="*/ 0 w 233"/>
                  <a:gd name="T7" fmla="*/ 0 h 121"/>
                  <a:gd name="T8" fmla="*/ 0 w 233"/>
                  <a:gd name="T9" fmla="*/ 121 h 121"/>
                  <a:gd name="T10" fmla="*/ 172 w 233"/>
                  <a:gd name="T11" fmla="*/ 121 h 121"/>
                  <a:gd name="T12" fmla="*/ 233 w 233"/>
                  <a:gd name="T13" fmla="*/ 60 h 121"/>
                </a:gdLst>
                <a:ahLst/>
                <a:cxnLst>
                  <a:cxn ang="0">
                    <a:pos x="T0" y="T1"/>
                  </a:cxn>
                  <a:cxn ang="0">
                    <a:pos x="T2" y="T3"/>
                  </a:cxn>
                  <a:cxn ang="0">
                    <a:pos x="T4" y="T5"/>
                  </a:cxn>
                  <a:cxn ang="0">
                    <a:pos x="T6" y="T7"/>
                  </a:cxn>
                  <a:cxn ang="0">
                    <a:pos x="T8" y="T9"/>
                  </a:cxn>
                  <a:cxn ang="0">
                    <a:pos x="T10" y="T11"/>
                  </a:cxn>
                  <a:cxn ang="0">
                    <a:pos x="T12" y="T13"/>
                  </a:cxn>
                </a:cxnLst>
                <a:rect l="0" t="0" r="r" b="b"/>
                <a:pathLst>
                  <a:path w="233" h="121">
                    <a:moveTo>
                      <a:pt x="233" y="60"/>
                    </a:moveTo>
                    <a:cubicBezTo>
                      <a:pt x="233" y="44"/>
                      <a:pt x="226" y="29"/>
                      <a:pt x="215" y="18"/>
                    </a:cubicBezTo>
                    <a:cubicBezTo>
                      <a:pt x="204" y="6"/>
                      <a:pt x="188" y="0"/>
                      <a:pt x="172" y="0"/>
                    </a:cubicBezTo>
                    <a:cubicBezTo>
                      <a:pt x="0" y="0"/>
                      <a:pt x="0" y="0"/>
                      <a:pt x="0" y="0"/>
                    </a:cubicBezTo>
                    <a:cubicBezTo>
                      <a:pt x="0" y="121"/>
                      <a:pt x="0" y="121"/>
                      <a:pt x="0" y="121"/>
                    </a:cubicBezTo>
                    <a:cubicBezTo>
                      <a:pt x="172" y="121"/>
                      <a:pt x="172" y="121"/>
                      <a:pt x="172" y="121"/>
                    </a:cubicBezTo>
                    <a:cubicBezTo>
                      <a:pt x="206" y="121"/>
                      <a:pt x="233" y="94"/>
                      <a:pt x="233" y="60"/>
                    </a:cubicBezTo>
                    <a:close/>
                  </a:path>
                </a:pathLst>
              </a:custGeom>
              <a:solidFill>
                <a:schemeClr val="accent5">
                  <a:lumMod val="60000"/>
                  <a:lumOff val="40000"/>
                </a:schemeClr>
              </a:solidFill>
              <a:ln>
                <a:noFill/>
              </a:ln>
            </p:spPr>
            <p:txBody>
              <a:bodyPr vert="horz" wrap="square" lIns="91440" tIns="45720" rIns="91440" bIns="45720" numCol="1" anchor="t" anchorCtr="0" compatLnSpc="1"/>
              <a:lstStyle/>
              <a:p>
                <a:endParaRPr lang="zh-CN" altLang="en-US"/>
              </a:p>
            </p:txBody>
          </p:sp>
          <p:sp>
            <p:nvSpPr>
              <p:cNvPr id="27" name="Freeform 12"/>
              <p:cNvSpPr/>
              <p:nvPr/>
            </p:nvSpPr>
            <p:spPr bwMode="auto">
              <a:xfrm>
                <a:off x="3589704" y="4154301"/>
                <a:ext cx="603657" cy="651600"/>
              </a:xfrm>
              <a:custGeom>
                <a:avLst/>
                <a:gdLst>
                  <a:gd name="T0" fmla="*/ 0 w 115"/>
                  <a:gd name="T1" fmla="*/ 60 h 120"/>
                  <a:gd name="T2" fmla="*/ 18 w 115"/>
                  <a:gd name="T3" fmla="*/ 17 h 120"/>
                  <a:gd name="T4" fmla="*/ 61 w 115"/>
                  <a:gd name="T5" fmla="*/ 0 h 120"/>
                  <a:gd name="T6" fmla="*/ 115 w 115"/>
                  <a:gd name="T7" fmla="*/ 0 h 120"/>
                  <a:gd name="T8" fmla="*/ 115 w 115"/>
                  <a:gd name="T9" fmla="*/ 120 h 120"/>
                  <a:gd name="T10" fmla="*/ 61 w 115"/>
                  <a:gd name="T11" fmla="*/ 120 h 120"/>
                  <a:gd name="T12" fmla="*/ 0 w 115"/>
                  <a:gd name="T13" fmla="*/ 60 h 120"/>
                </a:gdLst>
                <a:ahLst/>
                <a:cxnLst>
                  <a:cxn ang="0">
                    <a:pos x="T0" y="T1"/>
                  </a:cxn>
                  <a:cxn ang="0">
                    <a:pos x="T2" y="T3"/>
                  </a:cxn>
                  <a:cxn ang="0">
                    <a:pos x="T4" y="T5"/>
                  </a:cxn>
                  <a:cxn ang="0">
                    <a:pos x="T6" y="T7"/>
                  </a:cxn>
                  <a:cxn ang="0">
                    <a:pos x="T8" y="T9"/>
                  </a:cxn>
                  <a:cxn ang="0">
                    <a:pos x="T10" y="T11"/>
                  </a:cxn>
                  <a:cxn ang="0">
                    <a:pos x="T12" y="T13"/>
                  </a:cxn>
                </a:cxnLst>
                <a:rect l="0" t="0" r="r" b="b"/>
                <a:pathLst>
                  <a:path w="115" h="120">
                    <a:moveTo>
                      <a:pt x="0" y="60"/>
                    </a:moveTo>
                    <a:cubicBezTo>
                      <a:pt x="0" y="44"/>
                      <a:pt x="7" y="29"/>
                      <a:pt x="18" y="17"/>
                    </a:cubicBezTo>
                    <a:cubicBezTo>
                      <a:pt x="29" y="6"/>
                      <a:pt x="44" y="0"/>
                      <a:pt x="61" y="0"/>
                    </a:cubicBezTo>
                    <a:cubicBezTo>
                      <a:pt x="115" y="0"/>
                      <a:pt x="115" y="0"/>
                      <a:pt x="115" y="0"/>
                    </a:cubicBezTo>
                    <a:cubicBezTo>
                      <a:pt x="115" y="120"/>
                      <a:pt x="115" y="120"/>
                      <a:pt x="115" y="120"/>
                    </a:cubicBezTo>
                    <a:cubicBezTo>
                      <a:pt x="61" y="120"/>
                      <a:pt x="61" y="120"/>
                      <a:pt x="61" y="120"/>
                    </a:cubicBezTo>
                    <a:cubicBezTo>
                      <a:pt x="27" y="120"/>
                      <a:pt x="0" y="93"/>
                      <a:pt x="0" y="60"/>
                    </a:cubicBezTo>
                    <a:close/>
                  </a:path>
                </a:pathLst>
              </a:custGeom>
              <a:solidFill>
                <a:schemeClr val="accent5">
                  <a:lumMod val="60000"/>
                  <a:lumOff val="40000"/>
                </a:schemeClr>
              </a:solidFill>
              <a:ln>
                <a:noFill/>
              </a:ln>
            </p:spPr>
            <p:txBody>
              <a:bodyPr vert="horz" wrap="square" lIns="91440" tIns="45720" rIns="91440" bIns="45720" numCol="1" anchor="t" anchorCtr="0" compatLnSpc="1"/>
              <a:lstStyle/>
              <a:p>
                <a:endParaRPr lang="zh-CN" altLang="en-US"/>
              </a:p>
            </p:txBody>
          </p:sp>
        </p:grpSp>
        <p:sp>
          <p:nvSpPr>
            <p:cNvPr id="14" name="Freeform 5"/>
            <p:cNvSpPr>
              <a:spLocks noEditPoints="1"/>
            </p:cNvSpPr>
            <p:nvPr/>
          </p:nvSpPr>
          <p:spPr bwMode="auto">
            <a:xfrm>
              <a:off x="3379417" y="3940101"/>
              <a:ext cx="5821249" cy="1080000"/>
            </a:xfrm>
            <a:custGeom>
              <a:avLst/>
              <a:gdLst>
                <a:gd name="T0" fmla="*/ 996 w 1097"/>
                <a:gd name="T1" fmla="*/ 0 h 201"/>
                <a:gd name="T2" fmla="*/ 100 w 1097"/>
                <a:gd name="T3" fmla="*/ 0 h 201"/>
                <a:gd name="T4" fmla="*/ 29 w 1097"/>
                <a:gd name="T5" fmla="*/ 29 h 201"/>
                <a:gd name="T6" fmla="*/ 0 w 1097"/>
                <a:gd name="T7" fmla="*/ 100 h 201"/>
                <a:gd name="T8" fmla="*/ 100 w 1097"/>
                <a:gd name="T9" fmla="*/ 201 h 201"/>
                <a:gd name="T10" fmla="*/ 996 w 1097"/>
                <a:gd name="T11" fmla="*/ 201 h 201"/>
                <a:gd name="T12" fmla="*/ 1097 w 1097"/>
                <a:gd name="T13" fmla="*/ 100 h 201"/>
                <a:gd name="T14" fmla="*/ 1067 w 1097"/>
                <a:gd name="T15" fmla="*/ 29 h 201"/>
                <a:gd name="T16" fmla="*/ 996 w 1097"/>
                <a:gd name="T17" fmla="*/ 0 h 201"/>
                <a:gd name="T18" fmla="*/ 1057 w 1097"/>
                <a:gd name="T19" fmla="*/ 100 h 201"/>
                <a:gd name="T20" fmla="*/ 996 w 1097"/>
                <a:gd name="T21" fmla="*/ 161 h 201"/>
                <a:gd name="T22" fmla="*/ 100 w 1097"/>
                <a:gd name="T23" fmla="*/ 161 h 201"/>
                <a:gd name="T24" fmla="*/ 40 w 1097"/>
                <a:gd name="T25" fmla="*/ 100 h 201"/>
                <a:gd name="T26" fmla="*/ 58 w 1097"/>
                <a:gd name="T27" fmla="*/ 58 h 201"/>
                <a:gd name="T28" fmla="*/ 100 w 1097"/>
                <a:gd name="T29" fmla="*/ 40 h 201"/>
                <a:gd name="T30" fmla="*/ 996 w 1097"/>
                <a:gd name="T31" fmla="*/ 40 h 201"/>
                <a:gd name="T32" fmla="*/ 1039 w 1097"/>
                <a:gd name="T33" fmla="*/ 58 h 201"/>
                <a:gd name="T34" fmla="*/ 1057 w 1097"/>
                <a:gd name="T35" fmla="*/ 100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97" h="201">
                  <a:moveTo>
                    <a:pt x="996" y="0"/>
                  </a:moveTo>
                  <a:cubicBezTo>
                    <a:pt x="100" y="0"/>
                    <a:pt x="100" y="0"/>
                    <a:pt x="100" y="0"/>
                  </a:cubicBezTo>
                  <a:cubicBezTo>
                    <a:pt x="74" y="0"/>
                    <a:pt x="48" y="11"/>
                    <a:pt x="29" y="29"/>
                  </a:cubicBezTo>
                  <a:cubicBezTo>
                    <a:pt x="11" y="48"/>
                    <a:pt x="0" y="74"/>
                    <a:pt x="0" y="100"/>
                  </a:cubicBezTo>
                  <a:cubicBezTo>
                    <a:pt x="0" y="156"/>
                    <a:pt x="45" y="201"/>
                    <a:pt x="100" y="201"/>
                  </a:cubicBezTo>
                  <a:cubicBezTo>
                    <a:pt x="996" y="201"/>
                    <a:pt x="996" y="201"/>
                    <a:pt x="996" y="201"/>
                  </a:cubicBezTo>
                  <a:cubicBezTo>
                    <a:pt x="1052" y="201"/>
                    <a:pt x="1097" y="156"/>
                    <a:pt x="1097" y="100"/>
                  </a:cubicBezTo>
                  <a:cubicBezTo>
                    <a:pt x="1097" y="74"/>
                    <a:pt x="1086" y="48"/>
                    <a:pt x="1067" y="29"/>
                  </a:cubicBezTo>
                  <a:cubicBezTo>
                    <a:pt x="1048" y="11"/>
                    <a:pt x="1023" y="0"/>
                    <a:pt x="996" y="0"/>
                  </a:cubicBezTo>
                  <a:close/>
                  <a:moveTo>
                    <a:pt x="1057" y="100"/>
                  </a:moveTo>
                  <a:cubicBezTo>
                    <a:pt x="1057" y="134"/>
                    <a:pt x="1030" y="161"/>
                    <a:pt x="996" y="161"/>
                  </a:cubicBezTo>
                  <a:cubicBezTo>
                    <a:pt x="100" y="161"/>
                    <a:pt x="100" y="161"/>
                    <a:pt x="100" y="161"/>
                  </a:cubicBezTo>
                  <a:cubicBezTo>
                    <a:pt x="67" y="161"/>
                    <a:pt x="40" y="134"/>
                    <a:pt x="40" y="100"/>
                  </a:cubicBezTo>
                  <a:cubicBezTo>
                    <a:pt x="40" y="84"/>
                    <a:pt x="46" y="69"/>
                    <a:pt x="58" y="58"/>
                  </a:cubicBezTo>
                  <a:cubicBezTo>
                    <a:pt x="69" y="46"/>
                    <a:pt x="84" y="40"/>
                    <a:pt x="100" y="40"/>
                  </a:cubicBezTo>
                  <a:cubicBezTo>
                    <a:pt x="996" y="40"/>
                    <a:pt x="996" y="40"/>
                    <a:pt x="996" y="40"/>
                  </a:cubicBezTo>
                  <a:cubicBezTo>
                    <a:pt x="1012" y="40"/>
                    <a:pt x="1028" y="46"/>
                    <a:pt x="1039" y="58"/>
                  </a:cubicBezTo>
                  <a:cubicBezTo>
                    <a:pt x="1050" y="69"/>
                    <a:pt x="1057" y="84"/>
                    <a:pt x="1057" y="100"/>
                  </a:cubicBezTo>
                  <a:close/>
                </a:path>
              </a:pathLst>
            </a:custGeom>
            <a:solidFill>
              <a:srgbClr val="FFFFFF"/>
            </a:solidFill>
            <a:ln>
              <a:noFill/>
            </a:ln>
            <a:effectLst>
              <a:outerShdw blurRad="177800" dist="114300" dir="2700000" algn="tl" rotWithShape="0">
                <a:prstClr val="black">
                  <a:alpha val="40000"/>
                </a:prstClr>
              </a:out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6"/>
            <p:cNvSpPr>
              <a:spLocks noEditPoints="1"/>
            </p:cNvSpPr>
            <p:nvPr/>
          </p:nvSpPr>
          <p:spPr bwMode="auto">
            <a:xfrm>
              <a:off x="3486969" y="4047653"/>
              <a:ext cx="5608386" cy="864896"/>
            </a:xfrm>
            <a:custGeom>
              <a:avLst/>
              <a:gdLst>
                <a:gd name="T0" fmla="*/ 976 w 1057"/>
                <a:gd name="T1" fmla="*/ 0 h 161"/>
                <a:gd name="T2" fmla="*/ 80 w 1057"/>
                <a:gd name="T3" fmla="*/ 0 h 161"/>
                <a:gd name="T4" fmla="*/ 0 w 1057"/>
                <a:gd name="T5" fmla="*/ 80 h 161"/>
                <a:gd name="T6" fmla="*/ 80 w 1057"/>
                <a:gd name="T7" fmla="*/ 161 h 161"/>
                <a:gd name="T8" fmla="*/ 976 w 1057"/>
                <a:gd name="T9" fmla="*/ 161 h 161"/>
                <a:gd name="T10" fmla="*/ 1057 w 1057"/>
                <a:gd name="T11" fmla="*/ 80 h 161"/>
                <a:gd name="T12" fmla="*/ 976 w 1057"/>
                <a:gd name="T13" fmla="*/ 0 h 161"/>
                <a:gd name="T14" fmla="*/ 976 w 1057"/>
                <a:gd name="T15" fmla="*/ 141 h 161"/>
                <a:gd name="T16" fmla="*/ 80 w 1057"/>
                <a:gd name="T17" fmla="*/ 141 h 161"/>
                <a:gd name="T18" fmla="*/ 20 w 1057"/>
                <a:gd name="T19" fmla="*/ 80 h 161"/>
                <a:gd name="T20" fmla="*/ 38 w 1057"/>
                <a:gd name="T21" fmla="*/ 38 h 161"/>
                <a:gd name="T22" fmla="*/ 80 w 1057"/>
                <a:gd name="T23" fmla="*/ 20 h 161"/>
                <a:gd name="T24" fmla="*/ 976 w 1057"/>
                <a:gd name="T25" fmla="*/ 20 h 161"/>
                <a:gd name="T26" fmla="*/ 1019 w 1057"/>
                <a:gd name="T27" fmla="*/ 38 h 161"/>
                <a:gd name="T28" fmla="*/ 1037 w 1057"/>
                <a:gd name="T29" fmla="*/ 80 h 161"/>
                <a:gd name="T30" fmla="*/ 976 w 1057"/>
                <a:gd name="T31" fmla="*/ 141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57" h="161">
                  <a:moveTo>
                    <a:pt x="976" y="0"/>
                  </a:moveTo>
                  <a:cubicBezTo>
                    <a:pt x="80" y="0"/>
                    <a:pt x="80" y="0"/>
                    <a:pt x="80" y="0"/>
                  </a:cubicBezTo>
                  <a:cubicBezTo>
                    <a:pt x="36" y="0"/>
                    <a:pt x="0" y="36"/>
                    <a:pt x="0" y="80"/>
                  </a:cubicBezTo>
                  <a:cubicBezTo>
                    <a:pt x="0" y="125"/>
                    <a:pt x="36" y="161"/>
                    <a:pt x="80" y="161"/>
                  </a:cubicBezTo>
                  <a:cubicBezTo>
                    <a:pt x="976" y="161"/>
                    <a:pt x="976" y="161"/>
                    <a:pt x="976" y="161"/>
                  </a:cubicBezTo>
                  <a:cubicBezTo>
                    <a:pt x="1021" y="161"/>
                    <a:pt x="1057" y="125"/>
                    <a:pt x="1057" y="80"/>
                  </a:cubicBezTo>
                  <a:cubicBezTo>
                    <a:pt x="1057" y="36"/>
                    <a:pt x="1021" y="0"/>
                    <a:pt x="976" y="0"/>
                  </a:cubicBezTo>
                  <a:close/>
                  <a:moveTo>
                    <a:pt x="976" y="141"/>
                  </a:moveTo>
                  <a:cubicBezTo>
                    <a:pt x="80" y="141"/>
                    <a:pt x="80" y="141"/>
                    <a:pt x="80" y="141"/>
                  </a:cubicBezTo>
                  <a:cubicBezTo>
                    <a:pt x="47" y="141"/>
                    <a:pt x="20" y="114"/>
                    <a:pt x="20" y="80"/>
                  </a:cubicBezTo>
                  <a:cubicBezTo>
                    <a:pt x="20" y="64"/>
                    <a:pt x="26" y="49"/>
                    <a:pt x="38" y="38"/>
                  </a:cubicBezTo>
                  <a:cubicBezTo>
                    <a:pt x="49" y="26"/>
                    <a:pt x="64" y="20"/>
                    <a:pt x="80" y="20"/>
                  </a:cubicBezTo>
                  <a:cubicBezTo>
                    <a:pt x="976" y="20"/>
                    <a:pt x="976" y="20"/>
                    <a:pt x="976" y="20"/>
                  </a:cubicBezTo>
                  <a:cubicBezTo>
                    <a:pt x="992" y="20"/>
                    <a:pt x="1008" y="26"/>
                    <a:pt x="1019" y="38"/>
                  </a:cubicBezTo>
                  <a:cubicBezTo>
                    <a:pt x="1030" y="49"/>
                    <a:pt x="1037" y="64"/>
                    <a:pt x="1037" y="80"/>
                  </a:cubicBezTo>
                  <a:cubicBezTo>
                    <a:pt x="1037" y="114"/>
                    <a:pt x="1010" y="141"/>
                    <a:pt x="976" y="141"/>
                  </a:cubicBezTo>
                  <a:close/>
                </a:path>
              </a:pathLst>
            </a:custGeom>
            <a:solidFill>
              <a:srgbClr val="E5E9E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 name="文本框 34"/>
            <p:cNvSpPr txBox="1"/>
            <p:nvPr/>
          </p:nvSpPr>
          <p:spPr>
            <a:xfrm>
              <a:off x="4969891" y="4126158"/>
              <a:ext cx="2236510" cy="707886"/>
            </a:xfrm>
            <a:prstGeom prst="rect">
              <a:avLst/>
            </a:prstGeom>
            <a:noFill/>
          </p:spPr>
          <p:txBody>
            <a:bodyPr wrap="none" rtlCol="0">
              <a:spAutoFit/>
            </a:bodyPr>
            <a:lstStyle/>
            <a:p>
              <a:r>
                <a:rPr lang="zh-CN" altLang="en-US" sz="2000" dirty="0">
                  <a:solidFill>
                    <a:schemeClr val="bg1"/>
                  </a:solidFill>
                  <a:latin typeface="时尚中黑简体" panose="01010104010101010101" pitchFamily="2" charset="-122"/>
                  <a:ea typeface="时尚中黑简体" panose="01010104010101010101" pitchFamily="2" charset="-122"/>
                </a:rPr>
                <a:t>点击添加标题文字</a:t>
              </a:r>
              <a:endParaRPr lang="en-US" altLang="zh-CN" sz="2000" dirty="0">
                <a:solidFill>
                  <a:schemeClr val="bg1"/>
                </a:solidFill>
                <a:latin typeface="时尚中黑简体" panose="01010104010101010101" pitchFamily="2" charset="-122"/>
                <a:ea typeface="时尚中黑简体" panose="01010104010101010101" pitchFamily="2" charset="-122"/>
              </a:endParaRPr>
            </a:p>
            <a:p>
              <a:r>
                <a:rPr lang="zh-CN" altLang="en-US" sz="2000" dirty="0">
                  <a:solidFill>
                    <a:schemeClr val="bg1"/>
                  </a:solidFill>
                  <a:latin typeface="时尚中黑简体" panose="01010104010101010101" pitchFamily="2" charset="-122"/>
                  <a:ea typeface="时尚中黑简体" panose="01010104010101010101" pitchFamily="2" charset="-122"/>
                </a:rPr>
                <a:t>点击添加标题文字</a:t>
              </a:r>
            </a:p>
          </p:txBody>
        </p:sp>
        <p:sp>
          <p:nvSpPr>
            <p:cNvPr id="39" name="文本框 38"/>
            <p:cNvSpPr txBox="1"/>
            <p:nvPr/>
          </p:nvSpPr>
          <p:spPr>
            <a:xfrm>
              <a:off x="3649378" y="4200169"/>
              <a:ext cx="595035" cy="584775"/>
            </a:xfrm>
            <a:prstGeom prst="rect">
              <a:avLst/>
            </a:prstGeom>
            <a:noFill/>
          </p:spPr>
          <p:txBody>
            <a:bodyPr wrap="none" rtlCol="0">
              <a:spAutoFit/>
            </a:bodyPr>
            <a:lstStyle/>
            <a:p>
              <a:r>
                <a:rPr lang="en-US" altLang="zh-CN" sz="3200" dirty="0">
                  <a:solidFill>
                    <a:schemeClr val="bg1"/>
                  </a:solidFill>
                  <a:latin typeface="时尚中黑简体" panose="01010104010101010101" pitchFamily="2" charset="-122"/>
                  <a:ea typeface="时尚中黑简体" panose="01010104010101010101" pitchFamily="2" charset="-122"/>
                </a:rPr>
                <a:t>03</a:t>
              </a:r>
              <a:endParaRPr lang="zh-CN" altLang="en-US" sz="3200" dirty="0">
                <a:solidFill>
                  <a:schemeClr val="bg1"/>
                </a:solidFill>
                <a:latin typeface="时尚中黑简体" panose="01010104010101010101" pitchFamily="2" charset="-122"/>
                <a:ea typeface="时尚中黑简体" panose="01010104010101010101" pitchFamily="2" charset="-122"/>
              </a:endParaRPr>
            </a:p>
          </p:txBody>
        </p:sp>
        <p:sp>
          <p:nvSpPr>
            <p:cNvPr id="42" name="Freeform 13"/>
            <p:cNvSpPr>
              <a:spLocks noChangeAspect="1" noEditPoints="1"/>
            </p:cNvSpPr>
            <p:nvPr/>
          </p:nvSpPr>
          <p:spPr bwMode="auto">
            <a:xfrm>
              <a:off x="8033656" y="4284054"/>
              <a:ext cx="558310" cy="504000"/>
            </a:xfrm>
            <a:custGeom>
              <a:avLst/>
              <a:gdLst>
                <a:gd name="T0" fmla="*/ 52 w 106"/>
                <a:gd name="T1" fmla="*/ 61 h 95"/>
                <a:gd name="T2" fmla="*/ 37 w 106"/>
                <a:gd name="T3" fmla="*/ 72 h 95"/>
                <a:gd name="T4" fmla="*/ 37 w 106"/>
                <a:gd name="T5" fmla="*/ 56 h 95"/>
                <a:gd name="T6" fmla="*/ 20 w 106"/>
                <a:gd name="T7" fmla="*/ 31 h 95"/>
                <a:gd name="T8" fmla="*/ 0 w 106"/>
                <a:gd name="T9" fmla="*/ 55 h 95"/>
                <a:gd name="T10" fmla="*/ 40 w 106"/>
                <a:gd name="T11" fmla="*/ 82 h 95"/>
                <a:gd name="T12" fmla="*/ 53 w 106"/>
                <a:gd name="T13" fmla="*/ 81 h 95"/>
                <a:gd name="T14" fmla="*/ 67 w 106"/>
                <a:gd name="T15" fmla="*/ 95 h 95"/>
                <a:gd name="T16" fmla="*/ 63 w 106"/>
                <a:gd name="T17" fmla="*/ 78 h 95"/>
                <a:gd name="T18" fmla="*/ 80 w 106"/>
                <a:gd name="T19" fmla="*/ 60 h 95"/>
                <a:gd name="T20" fmla="*/ 64 w 106"/>
                <a:gd name="T21" fmla="*/ 62 h 95"/>
                <a:gd name="T22" fmla="*/ 52 w 106"/>
                <a:gd name="T23" fmla="*/ 61 h 95"/>
                <a:gd name="T24" fmla="*/ 66 w 106"/>
                <a:gd name="T25" fmla="*/ 0 h 95"/>
                <a:gd name="T26" fmla="*/ 26 w 106"/>
                <a:gd name="T27" fmla="*/ 27 h 95"/>
                <a:gd name="T28" fmla="*/ 43 w 106"/>
                <a:gd name="T29" fmla="*/ 50 h 95"/>
                <a:gd name="T30" fmla="*/ 43 w 106"/>
                <a:gd name="T31" fmla="*/ 61 h 95"/>
                <a:gd name="T32" fmla="*/ 54 w 106"/>
                <a:gd name="T33" fmla="*/ 53 h 95"/>
                <a:gd name="T34" fmla="*/ 66 w 106"/>
                <a:gd name="T35" fmla="*/ 55 h 95"/>
                <a:gd name="T36" fmla="*/ 106 w 106"/>
                <a:gd name="T37" fmla="*/ 27 h 95"/>
                <a:gd name="T38" fmla="*/ 66 w 106"/>
                <a:gd name="T39"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6" h="95">
                  <a:moveTo>
                    <a:pt x="52" y="61"/>
                  </a:moveTo>
                  <a:cubicBezTo>
                    <a:pt x="50" y="62"/>
                    <a:pt x="37" y="72"/>
                    <a:pt x="37" y="72"/>
                  </a:cubicBezTo>
                  <a:cubicBezTo>
                    <a:pt x="37" y="72"/>
                    <a:pt x="37" y="59"/>
                    <a:pt x="37" y="56"/>
                  </a:cubicBezTo>
                  <a:cubicBezTo>
                    <a:pt x="26" y="50"/>
                    <a:pt x="20" y="41"/>
                    <a:pt x="20" y="31"/>
                  </a:cubicBezTo>
                  <a:cubicBezTo>
                    <a:pt x="8" y="36"/>
                    <a:pt x="0" y="45"/>
                    <a:pt x="0" y="55"/>
                  </a:cubicBezTo>
                  <a:cubicBezTo>
                    <a:pt x="0" y="70"/>
                    <a:pt x="18" y="82"/>
                    <a:pt x="40" y="82"/>
                  </a:cubicBezTo>
                  <a:cubicBezTo>
                    <a:pt x="45" y="82"/>
                    <a:pt x="49" y="82"/>
                    <a:pt x="53" y="81"/>
                  </a:cubicBezTo>
                  <a:cubicBezTo>
                    <a:pt x="67" y="95"/>
                    <a:pt x="67" y="95"/>
                    <a:pt x="67" y="95"/>
                  </a:cubicBezTo>
                  <a:cubicBezTo>
                    <a:pt x="63" y="78"/>
                    <a:pt x="63" y="78"/>
                    <a:pt x="63" y="78"/>
                  </a:cubicBezTo>
                  <a:cubicBezTo>
                    <a:pt x="72" y="74"/>
                    <a:pt x="78" y="67"/>
                    <a:pt x="80" y="60"/>
                  </a:cubicBezTo>
                  <a:cubicBezTo>
                    <a:pt x="75" y="61"/>
                    <a:pt x="69" y="62"/>
                    <a:pt x="64" y="62"/>
                  </a:cubicBezTo>
                  <a:cubicBezTo>
                    <a:pt x="60" y="62"/>
                    <a:pt x="56" y="62"/>
                    <a:pt x="52" y="61"/>
                  </a:cubicBezTo>
                  <a:close/>
                  <a:moveTo>
                    <a:pt x="66" y="0"/>
                  </a:moveTo>
                  <a:cubicBezTo>
                    <a:pt x="44" y="0"/>
                    <a:pt x="26" y="12"/>
                    <a:pt x="26" y="27"/>
                  </a:cubicBezTo>
                  <a:cubicBezTo>
                    <a:pt x="26" y="36"/>
                    <a:pt x="33" y="45"/>
                    <a:pt x="43" y="50"/>
                  </a:cubicBezTo>
                  <a:cubicBezTo>
                    <a:pt x="43" y="61"/>
                    <a:pt x="43" y="61"/>
                    <a:pt x="43" y="61"/>
                  </a:cubicBezTo>
                  <a:cubicBezTo>
                    <a:pt x="54" y="53"/>
                    <a:pt x="54" y="53"/>
                    <a:pt x="54" y="53"/>
                  </a:cubicBezTo>
                  <a:cubicBezTo>
                    <a:pt x="57" y="54"/>
                    <a:pt x="62" y="55"/>
                    <a:pt x="66" y="55"/>
                  </a:cubicBezTo>
                  <a:cubicBezTo>
                    <a:pt x="88" y="55"/>
                    <a:pt x="106" y="42"/>
                    <a:pt x="106" y="27"/>
                  </a:cubicBezTo>
                  <a:cubicBezTo>
                    <a:pt x="106" y="12"/>
                    <a:pt x="88" y="0"/>
                    <a:pt x="66" y="0"/>
                  </a:cubicBezTo>
                  <a:close/>
                </a:path>
              </a:pathLst>
            </a:custGeom>
            <a:solidFill>
              <a:schemeClr val="bg1">
                <a:alpha val="89000"/>
              </a:schemeClr>
            </a:solidFill>
            <a:ln>
              <a:noFill/>
            </a:ln>
          </p:spPr>
          <p:txBody>
            <a:bodyPr vert="horz" wrap="square" lIns="91440" tIns="45720" rIns="91440" bIns="45720" numCol="1" anchor="t" anchorCtr="0" compatLnSpc="1"/>
            <a:lstStyle/>
            <a:p>
              <a:endParaRPr lang="zh-CN" altLang="en-US"/>
            </a:p>
          </p:txBody>
        </p:sp>
      </p:grpSp>
      <p:grpSp>
        <p:nvGrpSpPr>
          <p:cNvPr id="4" name="组合 3"/>
          <p:cNvGrpSpPr/>
          <p:nvPr/>
        </p:nvGrpSpPr>
        <p:grpSpPr>
          <a:xfrm>
            <a:off x="3342095" y="2737635"/>
            <a:ext cx="5821249" cy="1080000"/>
            <a:chOff x="3379417" y="2737635"/>
            <a:chExt cx="5821249" cy="1080000"/>
          </a:xfrm>
        </p:grpSpPr>
        <p:grpSp>
          <p:nvGrpSpPr>
            <p:cNvPr id="50" name="组合 49"/>
            <p:cNvGrpSpPr/>
            <p:nvPr/>
          </p:nvGrpSpPr>
          <p:grpSpPr>
            <a:xfrm>
              <a:off x="3589704" y="2951835"/>
              <a:ext cx="5398100" cy="651600"/>
              <a:chOff x="3589704" y="2951835"/>
              <a:chExt cx="5398100" cy="651600"/>
            </a:xfrm>
          </p:grpSpPr>
          <p:sp>
            <p:nvSpPr>
              <p:cNvPr id="12" name="Freeform 7"/>
              <p:cNvSpPr/>
              <p:nvPr/>
            </p:nvSpPr>
            <p:spPr bwMode="auto">
              <a:xfrm>
                <a:off x="3592281" y="2952739"/>
                <a:ext cx="5395523" cy="649793"/>
              </a:xfrm>
              <a:custGeom>
                <a:avLst/>
                <a:gdLst>
                  <a:gd name="T0" fmla="*/ 956 w 1017"/>
                  <a:gd name="T1" fmla="*/ 121 h 121"/>
                  <a:gd name="T2" fmla="*/ 60 w 1017"/>
                  <a:gd name="T3" fmla="*/ 121 h 121"/>
                  <a:gd name="T4" fmla="*/ 0 w 1017"/>
                  <a:gd name="T5" fmla="*/ 60 h 121"/>
                  <a:gd name="T6" fmla="*/ 18 w 1017"/>
                  <a:gd name="T7" fmla="*/ 18 h 121"/>
                  <a:gd name="T8" fmla="*/ 60 w 1017"/>
                  <a:gd name="T9" fmla="*/ 0 h 121"/>
                  <a:gd name="T10" fmla="*/ 956 w 1017"/>
                  <a:gd name="T11" fmla="*/ 0 h 121"/>
                  <a:gd name="T12" fmla="*/ 999 w 1017"/>
                  <a:gd name="T13" fmla="*/ 18 h 121"/>
                  <a:gd name="T14" fmla="*/ 1017 w 1017"/>
                  <a:gd name="T15" fmla="*/ 60 h 121"/>
                  <a:gd name="T16" fmla="*/ 956 w 1017"/>
                  <a:gd name="T17" fmla="*/ 121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17" h="121">
                    <a:moveTo>
                      <a:pt x="956" y="121"/>
                    </a:moveTo>
                    <a:cubicBezTo>
                      <a:pt x="60" y="121"/>
                      <a:pt x="60" y="121"/>
                      <a:pt x="60" y="121"/>
                    </a:cubicBezTo>
                    <a:cubicBezTo>
                      <a:pt x="27" y="121"/>
                      <a:pt x="0" y="94"/>
                      <a:pt x="0" y="60"/>
                    </a:cubicBezTo>
                    <a:cubicBezTo>
                      <a:pt x="0" y="44"/>
                      <a:pt x="6" y="29"/>
                      <a:pt x="18" y="18"/>
                    </a:cubicBezTo>
                    <a:cubicBezTo>
                      <a:pt x="29" y="6"/>
                      <a:pt x="44" y="0"/>
                      <a:pt x="60" y="0"/>
                    </a:cubicBezTo>
                    <a:cubicBezTo>
                      <a:pt x="956" y="0"/>
                      <a:pt x="956" y="0"/>
                      <a:pt x="956" y="0"/>
                    </a:cubicBezTo>
                    <a:cubicBezTo>
                      <a:pt x="972" y="0"/>
                      <a:pt x="988" y="6"/>
                      <a:pt x="999" y="18"/>
                    </a:cubicBezTo>
                    <a:cubicBezTo>
                      <a:pt x="1010" y="29"/>
                      <a:pt x="1017" y="44"/>
                      <a:pt x="1017" y="60"/>
                    </a:cubicBezTo>
                    <a:cubicBezTo>
                      <a:pt x="1017" y="94"/>
                      <a:pt x="990" y="121"/>
                      <a:pt x="956" y="121"/>
                    </a:cubicBezTo>
                    <a:close/>
                  </a:path>
                </a:pathLst>
              </a:custGeom>
              <a:solidFill>
                <a:schemeClr val="accent3"/>
              </a:solidFill>
              <a:ln>
                <a:noFill/>
              </a:ln>
            </p:spPr>
            <p:txBody>
              <a:bodyPr vert="horz" wrap="square" lIns="91440" tIns="45720" rIns="91440" bIns="45720" numCol="1" anchor="t" anchorCtr="0" compatLnSpc="1"/>
              <a:lstStyle/>
              <a:p>
                <a:endParaRPr lang="zh-CN" altLang="en-US"/>
              </a:p>
            </p:txBody>
          </p:sp>
          <p:sp>
            <p:nvSpPr>
              <p:cNvPr id="13" name="Freeform 8"/>
              <p:cNvSpPr/>
              <p:nvPr/>
            </p:nvSpPr>
            <p:spPr bwMode="auto">
              <a:xfrm>
                <a:off x="7750956" y="2952739"/>
                <a:ext cx="1236847" cy="649793"/>
              </a:xfrm>
              <a:custGeom>
                <a:avLst/>
                <a:gdLst>
                  <a:gd name="T0" fmla="*/ 233 w 233"/>
                  <a:gd name="T1" fmla="*/ 60 h 121"/>
                  <a:gd name="T2" fmla="*/ 215 w 233"/>
                  <a:gd name="T3" fmla="*/ 18 h 121"/>
                  <a:gd name="T4" fmla="*/ 172 w 233"/>
                  <a:gd name="T5" fmla="*/ 0 h 121"/>
                  <a:gd name="T6" fmla="*/ 0 w 233"/>
                  <a:gd name="T7" fmla="*/ 0 h 121"/>
                  <a:gd name="T8" fmla="*/ 0 w 233"/>
                  <a:gd name="T9" fmla="*/ 121 h 121"/>
                  <a:gd name="T10" fmla="*/ 172 w 233"/>
                  <a:gd name="T11" fmla="*/ 121 h 121"/>
                  <a:gd name="T12" fmla="*/ 233 w 233"/>
                  <a:gd name="T13" fmla="*/ 60 h 121"/>
                </a:gdLst>
                <a:ahLst/>
                <a:cxnLst>
                  <a:cxn ang="0">
                    <a:pos x="T0" y="T1"/>
                  </a:cxn>
                  <a:cxn ang="0">
                    <a:pos x="T2" y="T3"/>
                  </a:cxn>
                  <a:cxn ang="0">
                    <a:pos x="T4" y="T5"/>
                  </a:cxn>
                  <a:cxn ang="0">
                    <a:pos x="T6" y="T7"/>
                  </a:cxn>
                  <a:cxn ang="0">
                    <a:pos x="T8" y="T9"/>
                  </a:cxn>
                  <a:cxn ang="0">
                    <a:pos x="T10" y="T11"/>
                  </a:cxn>
                  <a:cxn ang="0">
                    <a:pos x="T12" y="T13"/>
                  </a:cxn>
                </a:cxnLst>
                <a:rect l="0" t="0" r="r" b="b"/>
                <a:pathLst>
                  <a:path w="233" h="121">
                    <a:moveTo>
                      <a:pt x="233" y="60"/>
                    </a:moveTo>
                    <a:cubicBezTo>
                      <a:pt x="233" y="44"/>
                      <a:pt x="226" y="29"/>
                      <a:pt x="215" y="18"/>
                    </a:cubicBezTo>
                    <a:cubicBezTo>
                      <a:pt x="204" y="6"/>
                      <a:pt x="188" y="0"/>
                      <a:pt x="172" y="0"/>
                    </a:cubicBezTo>
                    <a:cubicBezTo>
                      <a:pt x="0" y="0"/>
                      <a:pt x="0" y="0"/>
                      <a:pt x="0" y="0"/>
                    </a:cubicBezTo>
                    <a:cubicBezTo>
                      <a:pt x="0" y="121"/>
                      <a:pt x="0" y="121"/>
                      <a:pt x="0" y="121"/>
                    </a:cubicBezTo>
                    <a:cubicBezTo>
                      <a:pt x="172" y="121"/>
                      <a:pt x="172" y="121"/>
                      <a:pt x="172" y="121"/>
                    </a:cubicBezTo>
                    <a:cubicBezTo>
                      <a:pt x="206" y="121"/>
                      <a:pt x="233" y="94"/>
                      <a:pt x="233" y="60"/>
                    </a:cubicBezTo>
                    <a:close/>
                  </a:path>
                </a:pathLst>
              </a:custGeom>
              <a:solidFill>
                <a:schemeClr val="accent3">
                  <a:lumMod val="60000"/>
                  <a:lumOff val="40000"/>
                </a:schemeClr>
              </a:solidFill>
              <a:ln>
                <a:noFill/>
              </a:ln>
            </p:spPr>
            <p:txBody>
              <a:bodyPr vert="horz" wrap="square" lIns="91440" tIns="45720" rIns="91440" bIns="45720" numCol="1" anchor="t" anchorCtr="0" compatLnSpc="1"/>
              <a:lstStyle/>
              <a:p>
                <a:endParaRPr lang="zh-CN" altLang="en-US"/>
              </a:p>
            </p:txBody>
          </p:sp>
          <p:sp>
            <p:nvSpPr>
              <p:cNvPr id="26" name="Freeform 12"/>
              <p:cNvSpPr/>
              <p:nvPr/>
            </p:nvSpPr>
            <p:spPr bwMode="auto">
              <a:xfrm>
                <a:off x="3589704" y="2951835"/>
                <a:ext cx="603657" cy="651600"/>
              </a:xfrm>
              <a:custGeom>
                <a:avLst/>
                <a:gdLst>
                  <a:gd name="T0" fmla="*/ 0 w 115"/>
                  <a:gd name="T1" fmla="*/ 60 h 120"/>
                  <a:gd name="T2" fmla="*/ 18 w 115"/>
                  <a:gd name="T3" fmla="*/ 17 h 120"/>
                  <a:gd name="T4" fmla="*/ 61 w 115"/>
                  <a:gd name="T5" fmla="*/ 0 h 120"/>
                  <a:gd name="T6" fmla="*/ 115 w 115"/>
                  <a:gd name="T7" fmla="*/ 0 h 120"/>
                  <a:gd name="T8" fmla="*/ 115 w 115"/>
                  <a:gd name="T9" fmla="*/ 120 h 120"/>
                  <a:gd name="T10" fmla="*/ 61 w 115"/>
                  <a:gd name="T11" fmla="*/ 120 h 120"/>
                  <a:gd name="T12" fmla="*/ 0 w 115"/>
                  <a:gd name="T13" fmla="*/ 60 h 120"/>
                </a:gdLst>
                <a:ahLst/>
                <a:cxnLst>
                  <a:cxn ang="0">
                    <a:pos x="T0" y="T1"/>
                  </a:cxn>
                  <a:cxn ang="0">
                    <a:pos x="T2" y="T3"/>
                  </a:cxn>
                  <a:cxn ang="0">
                    <a:pos x="T4" y="T5"/>
                  </a:cxn>
                  <a:cxn ang="0">
                    <a:pos x="T6" y="T7"/>
                  </a:cxn>
                  <a:cxn ang="0">
                    <a:pos x="T8" y="T9"/>
                  </a:cxn>
                  <a:cxn ang="0">
                    <a:pos x="T10" y="T11"/>
                  </a:cxn>
                  <a:cxn ang="0">
                    <a:pos x="T12" y="T13"/>
                  </a:cxn>
                </a:cxnLst>
                <a:rect l="0" t="0" r="r" b="b"/>
                <a:pathLst>
                  <a:path w="115" h="120">
                    <a:moveTo>
                      <a:pt x="0" y="60"/>
                    </a:moveTo>
                    <a:cubicBezTo>
                      <a:pt x="0" y="44"/>
                      <a:pt x="7" y="29"/>
                      <a:pt x="18" y="17"/>
                    </a:cubicBezTo>
                    <a:cubicBezTo>
                      <a:pt x="29" y="6"/>
                      <a:pt x="44" y="0"/>
                      <a:pt x="61" y="0"/>
                    </a:cubicBezTo>
                    <a:cubicBezTo>
                      <a:pt x="115" y="0"/>
                      <a:pt x="115" y="0"/>
                      <a:pt x="115" y="0"/>
                    </a:cubicBezTo>
                    <a:cubicBezTo>
                      <a:pt x="115" y="120"/>
                      <a:pt x="115" y="120"/>
                      <a:pt x="115" y="120"/>
                    </a:cubicBezTo>
                    <a:cubicBezTo>
                      <a:pt x="61" y="120"/>
                      <a:pt x="61" y="120"/>
                      <a:pt x="61" y="120"/>
                    </a:cubicBezTo>
                    <a:cubicBezTo>
                      <a:pt x="27" y="120"/>
                      <a:pt x="0" y="93"/>
                      <a:pt x="0" y="60"/>
                    </a:cubicBezTo>
                    <a:close/>
                  </a:path>
                </a:pathLst>
              </a:custGeom>
              <a:solidFill>
                <a:schemeClr val="accent3">
                  <a:lumMod val="60000"/>
                  <a:lumOff val="40000"/>
                </a:schemeClr>
              </a:solidFill>
              <a:ln>
                <a:noFill/>
              </a:ln>
            </p:spPr>
            <p:txBody>
              <a:bodyPr vert="horz" wrap="square" lIns="91440" tIns="45720" rIns="91440" bIns="45720" numCol="1" anchor="t" anchorCtr="0" compatLnSpc="1"/>
              <a:lstStyle/>
              <a:p>
                <a:endParaRPr lang="zh-CN" altLang="en-US"/>
              </a:p>
            </p:txBody>
          </p:sp>
        </p:grpSp>
        <p:sp>
          <p:nvSpPr>
            <p:cNvPr id="10" name="Freeform 5"/>
            <p:cNvSpPr>
              <a:spLocks noEditPoints="1"/>
            </p:cNvSpPr>
            <p:nvPr/>
          </p:nvSpPr>
          <p:spPr bwMode="auto">
            <a:xfrm>
              <a:off x="3379417" y="2737635"/>
              <a:ext cx="5821249" cy="1080000"/>
            </a:xfrm>
            <a:custGeom>
              <a:avLst/>
              <a:gdLst>
                <a:gd name="T0" fmla="*/ 996 w 1097"/>
                <a:gd name="T1" fmla="*/ 0 h 201"/>
                <a:gd name="T2" fmla="*/ 100 w 1097"/>
                <a:gd name="T3" fmla="*/ 0 h 201"/>
                <a:gd name="T4" fmla="*/ 29 w 1097"/>
                <a:gd name="T5" fmla="*/ 29 h 201"/>
                <a:gd name="T6" fmla="*/ 0 w 1097"/>
                <a:gd name="T7" fmla="*/ 100 h 201"/>
                <a:gd name="T8" fmla="*/ 100 w 1097"/>
                <a:gd name="T9" fmla="*/ 201 h 201"/>
                <a:gd name="T10" fmla="*/ 996 w 1097"/>
                <a:gd name="T11" fmla="*/ 201 h 201"/>
                <a:gd name="T12" fmla="*/ 1097 w 1097"/>
                <a:gd name="T13" fmla="*/ 100 h 201"/>
                <a:gd name="T14" fmla="*/ 1067 w 1097"/>
                <a:gd name="T15" fmla="*/ 29 h 201"/>
                <a:gd name="T16" fmla="*/ 996 w 1097"/>
                <a:gd name="T17" fmla="*/ 0 h 201"/>
                <a:gd name="T18" fmla="*/ 1057 w 1097"/>
                <a:gd name="T19" fmla="*/ 100 h 201"/>
                <a:gd name="T20" fmla="*/ 996 w 1097"/>
                <a:gd name="T21" fmla="*/ 161 h 201"/>
                <a:gd name="T22" fmla="*/ 100 w 1097"/>
                <a:gd name="T23" fmla="*/ 161 h 201"/>
                <a:gd name="T24" fmla="*/ 40 w 1097"/>
                <a:gd name="T25" fmla="*/ 100 h 201"/>
                <a:gd name="T26" fmla="*/ 58 w 1097"/>
                <a:gd name="T27" fmla="*/ 58 h 201"/>
                <a:gd name="T28" fmla="*/ 100 w 1097"/>
                <a:gd name="T29" fmla="*/ 40 h 201"/>
                <a:gd name="T30" fmla="*/ 996 w 1097"/>
                <a:gd name="T31" fmla="*/ 40 h 201"/>
                <a:gd name="T32" fmla="*/ 1039 w 1097"/>
                <a:gd name="T33" fmla="*/ 58 h 201"/>
                <a:gd name="T34" fmla="*/ 1057 w 1097"/>
                <a:gd name="T35" fmla="*/ 100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97" h="201">
                  <a:moveTo>
                    <a:pt x="996" y="0"/>
                  </a:moveTo>
                  <a:cubicBezTo>
                    <a:pt x="100" y="0"/>
                    <a:pt x="100" y="0"/>
                    <a:pt x="100" y="0"/>
                  </a:cubicBezTo>
                  <a:cubicBezTo>
                    <a:pt x="74" y="0"/>
                    <a:pt x="48" y="11"/>
                    <a:pt x="29" y="29"/>
                  </a:cubicBezTo>
                  <a:cubicBezTo>
                    <a:pt x="11" y="48"/>
                    <a:pt x="0" y="74"/>
                    <a:pt x="0" y="100"/>
                  </a:cubicBezTo>
                  <a:cubicBezTo>
                    <a:pt x="0" y="156"/>
                    <a:pt x="45" y="201"/>
                    <a:pt x="100" y="201"/>
                  </a:cubicBezTo>
                  <a:cubicBezTo>
                    <a:pt x="996" y="201"/>
                    <a:pt x="996" y="201"/>
                    <a:pt x="996" y="201"/>
                  </a:cubicBezTo>
                  <a:cubicBezTo>
                    <a:pt x="1052" y="201"/>
                    <a:pt x="1097" y="156"/>
                    <a:pt x="1097" y="100"/>
                  </a:cubicBezTo>
                  <a:cubicBezTo>
                    <a:pt x="1097" y="74"/>
                    <a:pt x="1086" y="48"/>
                    <a:pt x="1067" y="29"/>
                  </a:cubicBezTo>
                  <a:cubicBezTo>
                    <a:pt x="1048" y="11"/>
                    <a:pt x="1023" y="0"/>
                    <a:pt x="996" y="0"/>
                  </a:cubicBezTo>
                  <a:close/>
                  <a:moveTo>
                    <a:pt x="1057" y="100"/>
                  </a:moveTo>
                  <a:cubicBezTo>
                    <a:pt x="1057" y="134"/>
                    <a:pt x="1030" y="161"/>
                    <a:pt x="996" y="161"/>
                  </a:cubicBezTo>
                  <a:cubicBezTo>
                    <a:pt x="100" y="161"/>
                    <a:pt x="100" y="161"/>
                    <a:pt x="100" y="161"/>
                  </a:cubicBezTo>
                  <a:cubicBezTo>
                    <a:pt x="67" y="161"/>
                    <a:pt x="40" y="134"/>
                    <a:pt x="40" y="100"/>
                  </a:cubicBezTo>
                  <a:cubicBezTo>
                    <a:pt x="40" y="84"/>
                    <a:pt x="46" y="69"/>
                    <a:pt x="58" y="58"/>
                  </a:cubicBezTo>
                  <a:cubicBezTo>
                    <a:pt x="69" y="46"/>
                    <a:pt x="84" y="40"/>
                    <a:pt x="100" y="40"/>
                  </a:cubicBezTo>
                  <a:cubicBezTo>
                    <a:pt x="996" y="40"/>
                    <a:pt x="996" y="40"/>
                    <a:pt x="996" y="40"/>
                  </a:cubicBezTo>
                  <a:cubicBezTo>
                    <a:pt x="1012" y="40"/>
                    <a:pt x="1028" y="46"/>
                    <a:pt x="1039" y="58"/>
                  </a:cubicBezTo>
                  <a:cubicBezTo>
                    <a:pt x="1050" y="69"/>
                    <a:pt x="1057" y="84"/>
                    <a:pt x="1057" y="100"/>
                  </a:cubicBezTo>
                  <a:close/>
                </a:path>
              </a:pathLst>
            </a:custGeom>
            <a:solidFill>
              <a:srgbClr val="FFFFFF"/>
            </a:solidFill>
            <a:ln>
              <a:noFill/>
            </a:ln>
            <a:effectLst>
              <a:outerShdw blurRad="177800" dist="114300" dir="2700000" algn="tl" rotWithShape="0">
                <a:prstClr val="black">
                  <a:alpha val="40000"/>
                </a:prstClr>
              </a:out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 name="Freeform 6"/>
            <p:cNvSpPr>
              <a:spLocks noEditPoints="1"/>
            </p:cNvSpPr>
            <p:nvPr/>
          </p:nvSpPr>
          <p:spPr bwMode="auto">
            <a:xfrm>
              <a:off x="3486969" y="2845187"/>
              <a:ext cx="5608386" cy="864896"/>
            </a:xfrm>
            <a:custGeom>
              <a:avLst/>
              <a:gdLst>
                <a:gd name="T0" fmla="*/ 976 w 1057"/>
                <a:gd name="T1" fmla="*/ 0 h 161"/>
                <a:gd name="T2" fmla="*/ 80 w 1057"/>
                <a:gd name="T3" fmla="*/ 0 h 161"/>
                <a:gd name="T4" fmla="*/ 0 w 1057"/>
                <a:gd name="T5" fmla="*/ 80 h 161"/>
                <a:gd name="T6" fmla="*/ 80 w 1057"/>
                <a:gd name="T7" fmla="*/ 161 h 161"/>
                <a:gd name="T8" fmla="*/ 976 w 1057"/>
                <a:gd name="T9" fmla="*/ 161 h 161"/>
                <a:gd name="T10" fmla="*/ 1057 w 1057"/>
                <a:gd name="T11" fmla="*/ 80 h 161"/>
                <a:gd name="T12" fmla="*/ 976 w 1057"/>
                <a:gd name="T13" fmla="*/ 0 h 161"/>
                <a:gd name="T14" fmla="*/ 976 w 1057"/>
                <a:gd name="T15" fmla="*/ 141 h 161"/>
                <a:gd name="T16" fmla="*/ 80 w 1057"/>
                <a:gd name="T17" fmla="*/ 141 h 161"/>
                <a:gd name="T18" fmla="*/ 20 w 1057"/>
                <a:gd name="T19" fmla="*/ 80 h 161"/>
                <a:gd name="T20" fmla="*/ 38 w 1057"/>
                <a:gd name="T21" fmla="*/ 38 h 161"/>
                <a:gd name="T22" fmla="*/ 80 w 1057"/>
                <a:gd name="T23" fmla="*/ 20 h 161"/>
                <a:gd name="T24" fmla="*/ 976 w 1057"/>
                <a:gd name="T25" fmla="*/ 20 h 161"/>
                <a:gd name="T26" fmla="*/ 1019 w 1057"/>
                <a:gd name="T27" fmla="*/ 38 h 161"/>
                <a:gd name="T28" fmla="*/ 1037 w 1057"/>
                <a:gd name="T29" fmla="*/ 80 h 161"/>
                <a:gd name="T30" fmla="*/ 976 w 1057"/>
                <a:gd name="T31" fmla="*/ 141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57" h="161">
                  <a:moveTo>
                    <a:pt x="976" y="0"/>
                  </a:moveTo>
                  <a:cubicBezTo>
                    <a:pt x="80" y="0"/>
                    <a:pt x="80" y="0"/>
                    <a:pt x="80" y="0"/>
                  </a:cubicBezTo>
                  <a:cubicBezTo>
                    <a:pt x="36" y="0"/>
                    <a:pt x="0" y="36"/>
                    <a:pt x="0" y="80"/>
                  </a:cubicBezTo>
                  <a:cubicBezTo>
                    <a:pt x="0" y="125"/>
                    <a:pt x="36" y="161"/>
                    <a:pt x="80" y="161"/>
                  </a:cubicBezTo>
                  <a:cubicBezTo>
                    <a:pt x="976" y="161"/>
                    <a:pt x="976" y="161"/>
                    <a:pt x="976" y="161"/>
                  </a:cubicBezTo>
                  <a:cubicBezTo>
                    <a:pt x="1021" y="161"/>
                    <a:pt x="1057" y="125"/>
                    <a:pt x="1057" y="80"/>
                  </a:cubicBezTo>
                  <a:cubicBezTo>
                    <a:pt x="1057" y="36"/>
                    <a:pt x="1021" y="0"/>
                    <a:pt x="976" y="0"/>
                  </a:cubicBezTo>
                  <a:close/>
                  <a:moveTo>
                    <a:pt x="976" y="141"/>
                  </a:moveTo>
                  <a:cubicBezTo>
                    <a:pt x="80" y="141"/>
                    <a:pt x="80" y="141"/>
                    <a:pt x="80" y="141"/>
                  </a:cubicBezTo>
                  <a:cubicBezTo>
                    <a:pt x="47" y="141"/>
                    <a:pt x="20" y="114"/>
                    <a:pt x="20" y="80"/>
                  </a:cubicBezTo>
                  <a:cubicBezTo>
                    <a:pt x="20" y="64"/>
                    <a:pt x="26" y="49"/>
                    <a:pt x="38" y="38"/>
                  </a:cubicBezTo>
                  <a:cubicBezTo>
                    <a:pt x="49" y="26"/>
                    <a:pt x="64" y="20"/>
                    <a:pt x="80" y="20"/>
                  </a:cubicBezTo>
                  <a:cubicBezTo>
                    <a:pt x="976" y="20"/>
                    <a:pt x="976" y="20"/>
                    <a:pt x="976" y="20"/>
                  </a:cubicBezTo>
                  <a:cubicBezTo>
                    <a:pt x="992" y="20"/>
                    <a:pt x="1008" y="26"/>
                    <a:pt x="1019" y="38"/>
                  </a:cubicBezTo>
                  <a:cubicBezTo>
                    <a:pt x="1030" y="49"/>
                    <a:pt x="1037" y="64"/>
                    <a:pt x="1037" y="80"/>
                  </a:cubicBezTo>
                  <a:cubicBezTo>
                    <a:pt x="1037" y="114"/>
                    <a:pt x="1010" y="141"/>
                    <a:pt x="976" y="141"/>
                  </a:cubicBezTo>
                  <a:close/>
                </a:path>
              </a:pathLst>
            </a:custGeom>
            <a:solidFill>
              <a:srgbClr val="E5E9E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 name="文本框 33"/>
            <p:cNvSpPr txBox="1"/>
            <p:nvPr/>
          </p:nvSpPr>
          <p:spPr>
            <a:xfrm>
              <a:off x="4969891" y="2923692"/>
              <a:ext cx="2236510" cy="707886"/>
            </a:xfrm>
            <a:prstGeom prst="rect">
              <a:avLst/>
            </a:prstGeom>
            <a:noFill/>
          </p:spPr>
          <p:txBody>
            <a:bodyPr wrap="none" rtlCol="0">
              <a:spAutoFit/>
            </a:bodyPr>
            <a:lstStyle/>
            <a:p>
              <a:r>
                <a:rPr lang="zh-CN" altLang="en-US" sz="2000" dirty="0">
                  <a:solidFill>
                    <a:schemeClr val="bg1"/>
                  </a:solidFill>
                  <a:latin typeface="时尚中黑简体" panose="01010104010101010101" pitchFamily="2" charset="-122"/>
                  <a:ea typeface="时尚中黑简体" panose="01010104010101010101" pitchFamily="2" charset="-122"/>
                </a:rPr>
                <a:t>点击添加标题文字</a:t>
              </a:r>
              <a:endParaRPr lang="en-US" altLang="zh-CN" sz="2000" dirty="0">
                <a:solidFill>
                  <a:schemeClr val="bg1"/>
                </a:solidFill>
                <a:latin typeface="时尚中黑简体" panose="01010104010101010101" pitchFamily="2" charset="-122"/>
                <a:ea typeface="时尚中黑简体" panose="01010104010101010101" pitchFamily="2" charset="-122"/>
              </a:endParaRPr>
            </a:p>
            <a:p>
              <a:r>
                <a:rPr lang="zh-CN" altLang="en-US" sz="2000" dirty="0">
                  <a:solidFill>
                    <a:schemeClr val="bg1"/>
                  </a:solidFill>
                  <a:latin typeface="时尚中黑简体" panose="01010104010101010101" pitchFamily="2" charset="-122"/>
                  <a:ea typeface="时尚中黑简体" panose="01010104010101010101" pitchFamily="2" charset="-122"/>
                </a:rPr>
                <a:t>点击添加标题文字</a:t>
              </a:r>
            </a:p>
          </p:txBody>
        </p:sp>
        <p:sp>
          <p:nvSpPr>
            <p:cNvPr id="38" name="文本框 37"/>
            <p:cNvSpPr txBox="1"/>
            <p:nvPr/>
          </p:nvSpPr>
          <p:spPr>
            <a:xfrm>
              <a:off x="3649378" y="3011766"/>
              <a:ext cx="595035" cy="584775"/>
            </a:xfrm>
            <a:prstGeom prst="rect">
              <a:avLst/>
            </a:prstGeom>
            <a:noFill/>
          </p:spPr>
          <p:txBody>
            <a:bodyPr wrap="none" rtlCol="0">
              <a:spAutoFit/>
            </a:bodyPr>
            <a:lstStyle/>
            <a:p>
              <a:r>
                <a:rPr lang="en-US" altLang="zh-CN" sz="3200" dirty="0">
                  <a:solidFill>
                    <a:schemeClr val="bg1"/>
                  </a:solidFill>
                  <a:latin typeface="时尚中黑简体" panose="01010104010101010101" pitchFamily="2" charset="-122"/>
                  <a:ea typeface="时尚中黑简体" panose="01010104010101010101" pitchFamily="2" charset="-122"/>
                </a:rPr>
                <a:t>02</a:t>
              </a:r>
              <a:endParaRPr lang="zh-CN" altLang="en-US" sz="3200" dirty="0">
                <a:solidFill>
                  <a:schemeClr val="bg1"/>
                </a:solidFill>
                <a:latin typeface="时尚中黑简体" panose="01010104010101010101" pitchFamily="2" charset="-122"/>
                <a:ea typeface="时尚中黑简体" panose="01010104010101010101" pitchFamily="2" charset="-122"/>
              </a:endParaRPr>
            </a:p>
          </p:txBody>
        </p:sp>
        <p:sp>
          <p:nvSpPr>
            <p:cNvPr id="43" name="Freeform 9"/>
            <p:cNvSpPr>
              <a:spLocks noChangeAspect="1" noEditPoints="1"/>
            </p:cNvSpPr>
            <p:nvPr/>
          </p:nvSpPr>
          <p:spPr bwMode="auto">
            <a:xfrm>
              <a:off x="7895212" y="3016167"/>
              <a:ext cx="835199" cy="484422"/>
            </a:xfrm>
            <a:custGeom>
              <a:avLst/>
              <a:gdLst>
                <a:gd name="T0" fmla="*/ 114 w 132"/>
                <a:gd name="T1" fmla="*/ 26 h 67"/>
                <a:gd name="T2" fmla="*/ 108 w 132"/>
                <a:gd name="T3" fmla="*/ 32 h 67"/>
                <a:gd name="T4" fmla="*/ 110 w 132"/>
                <a:gd name="T5" fmla="*/ 37 h 67"/>
                <a:gd name="T6" fmla="*/ 99 w 132"/>
                <a:gd name="T7" fmla="*/ 55 h 67"/>
                <a:gd name="T8" fmla="*/ 100 w 132"/>
                <a:gd name="T9" fmla="*/ 55 h 67"/>
                <a:gd name="T10" fmla="*/ 107 w 132"/>
                <a:gd name="T11" fmla="*/ 49 h 67"/>
                <a:gd name="T12" fmla="*/ 104 w 132"/>
                <a:gd name="T13" fmla="*/ 67 h 67"/>
                <a:gd name="T14" fmla="*/ 110 w 132"/>
                <a:gd name="T15" fmla="*/ 67 h 67"/>
                <a:gd name="T16" fmla="*/ 114 w 132"/>
                <a:gd name="T17" fmla="*/ 60 h 67"/>
                <a:gd name="T18" fmla="*/ 119 w 132"/>
                <a:gd name="T19" fmla="*/ 67 h 67"/>
                <a:gd name="T20" fmla="*/ 124 w 132"/>
                <a:gd name="T21" fmla="*/ 67 h 67"/>
                <a:gd name="T22" fmla="*/ 121 w 132"/>
                <a:gd name="T23" fmla="*/ 49 h 67"/>
                <a:gd name="T24" fmla="*/ 128 w 132"/>
                <a:gd name="T25" fmla="*/ 55 h 67"/>
                <a:gd name="T26" fmla="*/ 130 w 132"/>
                <a:gd name="T27" fmla="*/ 55 h 67"/>
                <a:gd name="T28" fmla="*/ 118 w 132"/>
                <a:gd name="T29" fmla="*/ 37 h 67"/>
                <a:gd name="T30" fmla="*/ 121 w 132"/>
                <a:gd name="T31" fmla="*/ 32 h 67"/>
                <a:gd name="T32" fmla="*/ 114 w 132"/>
                <a:gd name="T33" fmla="*/ 26 h 67"/>
                <a:gd name="T34" fmla="*/ 18 w 132"/>
                <a:gd name="T35" fmla="*/ 26 h 67"/>
                <a:gd name="T36" fmla="*/ 11 w 132"/>
                <a:gd name="T37" fmla="*/ 32 h 67"/>
                <a:gd name="T38" fmla="*/ 13 w 132"/>
                <a:gd name="T39" fmla="*/ 37 h 67"/>
                <a:gd name="T40" fmla="*/ 2 w 132"/>
                <a:gd name="T41" fmla="*/ 55 h 67"/>
                <a:gd name="T42" fmla="*/ 3 w 132"/>
                <a:gd name="T43" fmla="*/ 55 h 67"/>
                <a:gd name="T44" fmla="*/ 11 w 132"/>
                <a:gd name="T45" fmla="*/ 49 h 67"/>
                <a:gd name="T46" fmla="*/ 7 w 132"/>
                <a:gd name="T47" fmla="*/ 67 h 67"/>
                <a:gd name="T48" fmla="*/ 13 w 132"/>
                <a:gd name="T49" fmla="*/ 67 h 67"/>
                <a:gd name="T50" fmla="*/ 18 w 132"/>
                <a:gd name="T51" fmla="*/ 60 h 67"/>
                <a:gd name="T52" fmla="*/ 22 w 132"/>
                <a:gd name="T53" fmla="*/ 67 h 67"/>
                <a:gd name="T54" fmla="*/ 28 w 132"/>
                <a:gd name="T55" fmla="*/ 67 h 67"/>
                <a:gd name="T56" fmla="*/ 24 w 132"/>
                <a:gd name="T57" fmla="*/ 49 h 67"/>
                <a:gd name="T58" fmla="*/ 32 w 132"/>
                <a:gd name="T59" fmla="*/ 55 h 67"/>
                <a:gd name="T60" fmla="*/ 33 w 132"/>
                <a:gd name="T61" fmla="*/ 55 h 67"/>
                <a:gd name="T62" fmla="*/ 22 w 132"/>
                <a:gd name="T63" fmla="*/ 37 h 67"/>
                <a:gd name="T64" fmla="*/ 24 w 132"/>
                <a:gd name="T65" fmla="*/ 32 h 67"/>
                <a:gd name="T66" fmla="*/ 18 w 132"/>
                <a:gd name="T67" fmla="*/ 26 h 67"/>
                <a:gd name="T68" fmla="*/ 67 w 132"/>
                <a:gd name="T69" fmla="*/ 0 h 67"/>
                <a:gd name="T70" fmla="*/ 57 w 132"/>
                <a:gd name="T71" fmla="*/ 10 h 67"/>
                <a:gd name="T72" fmla="*/ 60 w 132"/>
                <a:gd name="T73" fmla="*/ 18 h 67"/>
                <a:gd name="T74" fmla="*/ 42 w 132"/>
                <a:gd name="T75" fmla="*/ 47 h 67"/>
                <a:gd name="T76" fmla="*/ 44 w 132"/>
                <a:gd name="T77" fmla="*/ 48 h 67"/>
                <a:gd name="T78" fmla="*/ 56 w 132"/>
                <a:gd name="T79" fmla="*/ 38 h 67"/>
                <a:gd name="T80" fmla="*/ 50 w 132"/>
                <a:gd name="T81" fmla="*/ 67 h 67"/>
                <a:gd name="T82" fmla="*/ 60 w 132"/>
                <a:gd name="T83" fmla="*/ 67 h 67"/>
                <a:gd name="T84" fmla="*/ 67 w 132"/>
                <a:gd name="T85" fmla="*/ 55 h 67"/>
                <a:gd name="T86" fmla="*/ 74 w 132"/>
                <a:gd name="T87" fmla="*/ 67 h 67"/>
                <a:gd name="T88" fmla="*/ 84 w 132"/>
                <a:gd name="T89" fmla="*/ 67 h 67"/>
                <a:gd name="T90" fmla="*/ 78 w 132"/>
                <a:gd name="T91" fmla="*/ 38 h 67"/>
                <a:gd name="T92" fmla="*/ 90 w 132"/>
                <a:gd name="T93" fmla="*/ 48 h 67"/>
                <a:gd name="T94" fmla="*/ 92 w 132"/>
                <a:gd name="T95" fmla="*/ 47 h 67"/>
                <a:gd name="T96" fmla="*/ 74 w 132"/>
                <a:gd name="T97" fmla="*/ 18 h 67"/>
                <a:gd name="T98" fmla="*/ 77 w 132"/>
                <a:gd name="T99" fmla="*/ 10 h 67"/>
                <a:gd name="T100" fmla="*/ 67 w 132"/>
                <a:gd name="T101"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2" h="67">
                  <a:moveTo>
                    <a:pt x="114" y="26"/>
                  </a:moveTo>
                  <a:cubicBezTo>
                    <a:pt x="111" y="26"/>
                    <a:pt x="108" y="29"/>
                    <a:pt x="108" y="32"/>
                  </a:cubicBezTo>
                  <a:cubicBezTo>
                    <a:pt x="108" y="34"/>
                    <a:pt x="109" y="36"/>
                    <a:pt x="110" y="37"/>
                  </a:cubicBezTo>
                  <a:cubicBezTo>
                    <a:pt x="104" y="40"/>
                    <a:pt x="96" y="53"/>
                    <a:pt x="99" y="55"/>
                  </a:cubicBezTo>
                  <a:cubicBezTo>
                    <a:pt x="99" y="55"/>
                    <a:pt x="100" y="55"/>
                    <a:pt x="100" y="55"/>
                  </a:cubicBezTo>
                  <a:cubicBezTo>
                    <a:pt x="102" y="55"/>
                    <a:pt x="105" y="52"/>
                    <a:pt x="107" y="49"/>
                  </a:cubicBezTo>
                  <a:cubicBezTo>
                    <a:pt x="106" y="55"/>
                    <a:pt x="105" y="62"/>
                    <a:pt x="104" y="67"/>
                  </a:cubicBezTo>
                  <a:cubicBezTo>
                    <a:pt x="110" y="67"/>
                    <a:pt x="110" y="67"/>
                    <a:pt x="110" y="67"/>
                  </a:cubicBezTo>
                  <a:cubicBezTo>
                    <a:pt x="110" y="64"/>
                    <a:pt x="112" y="60"/>
                    <a:pt x="114" y="60"/>
                  </a:cubicBezTo>
                  <a:cubicBezTo>
                    <a:pt x="116" y="60"/>
                    <a:pt x="119" y="64"/>
                    <a:pt x="119" y="67"/>
                  </a:cubicBezTo>
                  <a:cubicBezTo>
                    <a:pt x="124" y="67"/>
                    <a:pt x="124" y="67"/>
                    <a:pt x="124" y="67"/>
                  </a:cubicBezTo>
                  <a:cubicBezTo>
                    <a:pt x="124" y="62"/>
                    <a:pt x="123" y="55"/>
                    <a:pt x="121" y="49"/>
                  </a:cubicBezTo>
                  <a:cubicBezTo>
                    <a:pt x="123" y="52"/>
                    <a:pt x="126" y="55"/>
                    <a:pt x="128" y="55"/>
                  </a:cubicBezTo>
                  <a:cubicBezTo>
                    <a:pt x="129" y="55"/>
                    <a:pt x="129" y="55"/>
                    <a:pt x="130" y="55"/>
                  </a:cubicBezTo>
                  <a:cubicBezTo>
                    <a:pt x="132" y="53"/>
                    <a:pt x="125" y="40"/>
                    <a:pt x="118" y="37"/>
                  </a:cubicBezTo>
                  <a:cubicBezTo>
                    <a:pt x="120" y="36"/>
                    <a:pt x="121" y="34"/>
                    <a:pt x="121" y="32"/>
                  </a:cubicBezTo>
                  <a:cubicBezTo>
                    <a:pt x="121" y="29"/>
                    <a:pt x="118" y="26"/>
                    <a:pt x="114" y="26"/>
                  </a:cubicBezTo>
                  <a:moveTo>
                    <a:pt x="18" y="26"/>
                  </a:moveTo>
                  <a:cubicBezTo>
                    <a:pt x="14" y="26"/>
                    <a:pt x="11" y="29"/>
                    <a:pt x="11" y="32"/>
                  </a:cubicBezTo>
                  <a:cubicBezTo>
                    <a:pt x="11" y="34"/>
                    <a:pt x="12" y="36"/>
                    <a:pt x="13" y="37"/>
                  </a:cubicBezTo>
                  <a:cubicBezTo>
                    <a:pt x="7" y="40"/>
                    <a:pt x="0" y="53"/>
                    <a:pt x="2" y="55"/>
                  </a:cubicBezTo>
                  <a:cubicBezTo>
                    <a:pt x="3" y="55"/>
                    <a:pt x="3" y="55"/>
                    <a:pt x="3" y="55"/>
                  </a:cubicBezTo>
                  <a:cubicBezTo>
                    <a:pt x="6" y="55"/>
                    <a:pt x="8" y="52"/>
                    <a:pt x="11" y="49"/>
                  </a:cubicBezTo>
                  <a:cubicBezTo>
                    <a:pt x="9" y="55"/>
                    <a:pt x="8" y="62"/>
                    <a:pt x="7" y="67"/>
                  </a:cubicBezTo>
                  <a:cubicBezTo>
                    <a:pt x="13" y="67"/>
                    <a:pt x="13" y="67"/>
                    <a:pt x="13" y="67"/>
                  </a:cubicBezTo>
                  <a:cubicBezTo>
                    <a:pt x="13" y="64"/>
                    <a:pt x="15" y="60"/>
                    <a:pt x="18" y="60"/>
                  </a:cubicBezTo>
                  <a:cubicBezTo>
                    <a:pt x="20" y="60"/>
                    <a:pt x="22" y="64"/>
                    <a:pt x="22" y="67"/>
                  </a:cubicBezTo>
                  <a:cubicBezTo>
                    <a:pt x="28" y="67"/>
                    <a:pt x="28" y="67"/>
                    <a:pt x="28" y="67"/>
                  </a:cubicBezTo>
                  <a:cubicBezTo>
                    <a:pt x="27" y="62"/>
                    <a:pt x="26" y="55"/>
                    <a:pt x="24" y="49"/>
                  </a:cubicBezTo>
                  <a:cubicBezTo>
                    <a:pt x="27" y="52"/>
                    <a:pt x="29" y="55"/>
                    <a:pt x="32" y="55"/>
                  </a:cubicBezTo>
                  <a:cubicBezTo>
                    <a:pt x="32" y="55"/>
                    <a:pt x="33" y="55"/>
                    <a:pt x="33" y="55"/>
                  </a:cubicBezTo>
                  <a:cubicBezTo>
                    <a:pt x="35" y="53"/>
                    <a:pt x="28" y="40"/>
                    <a:pt x="22" y="37"/>
                  </a:cubicBezTo>
                  <a:cubicBezTo>
                    <a:pt x="23" y="36"/>
                    <a:pt x="24" y="34"/>
                    <a:pt x="24" y="32"/>
                  </a:cubicBezTo>
                  <a:cubicBezTo>
                    <a:pt x="24" y="29"/>
                    <a:pt x="21" y="26"/>
                    <a:pt x="18" y="26"/>
                  </a:cubicBezTo>
                  <a:moveTo>
                    <a:pt x="67" y="0"/>
                  </a:moveTo>
                  <a:cubicBezTo>
                    <a:pt x="61" y="0"/>
                    <a:pt x="57" y="5"/>
                    <a:pt x="57" y="10"/>
                  </a:cubicBezTo>
                  <a:cubicBezTo>
                    <a:pt x="57" y="14"/>
                    <a:pt x="58" y="17"/>
                    <a:pt x="60" y="18"/>
                  </a:cubicBezTo>
                  <a:cubicBezTo>
                    <a:pt x="50" y="22"/>
                    <a:pt x="38" y="43"/>
                    <a:pt x="42" y="47"/>
                  </a:cubicBezTo>
                  <a:cubicBezTo>
                    <a:pt x="43" y="48"/>
                    <a:pt x="43" y="48"/>
                    <a:pt x="44" y="48"/>
                  </a:cubicBezTo>
                  <a:cubicBezTo>
                    <a:pt x="48" y="48"/>
                    <a:pt x="52" y="43"/>
                    <a:pt x="56" y="38"/>
                  </a:cubicBezTo>
                  <a:cubicBezTo>
                    <a:pt x="53" y="47"/>
                    <a:pt x="51" y="58"/>
                    <a:pt x="50" y="67"/>
                  </a:cubicBezTo>
                  <a:cubicBezTo>
                    <a:pt x="60" y="67"/>
                    <a:pt x="60" y="67"/>
                    <a:pt x="60" y="67"/>
                  </a:cubicBezTo>
                  <a:cubicBezTo>
                    <a:pt x="60" y="62"/>
                    <a:pt x="63" y="55"/>
                    <a:pt x="67" y="55"/>
                  </a:cubicBezTo>
                  <a:cubicBezTo>
                    <a:pt x="71" y="55"/>
                    <a:pt x="74" y="62"/>
                    <a:pt x="74" y="67"/>
                  </a:cubicBezTo>
                  <a:cubicBezTo>
                    <a:pt x="84" y="67"/>
                    <a:pt x="84" y="67"/>
                    <a:pt x="84" y="67"/>
                  </a:cubicBezTo>
                  <a:cubicBezTo>
                    <a:pt x="83" y="58"/>
                    <a:pt x="81" y="47"/>
                    <a:pt x="78" y="38"/>
                  </a:cubicBezTo>
                  <a:cubicBezTo>
                    <a:pt x="82" y="43"/>
                    <a:pt x="87" y="48"/>
                    <a:pt x="90" y="48"/>
                  </a:cubicBezTo>
                  <a:cubicBezTo>
                    <a:pt x="91" y="48"/>
                    <a:pt x="91" y="48"/>
                    <a:pt x="92" y="47"/>
                  </a:cubicBezTo>
                  <a:cubicBezTo>
                    <a:pt x="96" y="43"/>
                    <a:pt x="84" y="22"/>
                    <a:pt x="74" y="18"/>
                  </a:cubicBezTo>
                  <a:cubicBezTo>
                    <a:pt x="76" y="17"/>
                    <a:pt x="77" y="14"/>
                    <a:pt x="77" y="10"/>
                  </a:cubicBezTo>
                  <a:cubicBezTo>
                    <a:pt x="77" y="5"/>
                    <a:pt x="73" y="0"/>
                    <a:pt x="67" y="0"/>
                  </a:cubicBezTo>
                </a:path>
              </a:pathLst>
            </a:custGeom>
            <a:solidFill>
              <a:schemeClr val="bg1">
                <a:alpha val="88000"/>
              </a:schemeClr>
            </a:solidFill>
            <a:ln>
              <a:noFill/>
            </a:ln>
          </p:spPr>
          <p:txBody>
            <a:bodyPr vert="horz" wrap="square" lIns="91440" tIns="45720" rIns="91440" bIns="45720" numCol="1" anchor="t" anchorCtr="0" compatLnSpc="1"/>
            <a:lstStyle/>
            <a:p>
              <a:endParaRPr lang="zh-CN" altLang="en-US"/>
            </a:p>
          </p:txBody>
        </p:sp>
      </p:grpSp>
      <p:grpSp>
        <p:nvGrpSpPr>
          <p:cNvPr id="3" name="组合 2"/>
          <p:cNvGrpSpPr/>
          <p:nvPr/>
        </p:nvGrpSpPr>
        <p:grpSpPr>
          <a:xfrm>
            <a:off x="3370086" y="1553830"/>
            <a:ext cx="5821249" cy="1080000"/>
            <a:chOff x="3388748" y="1525838"/>
            <a:chExt cx="5821249" cy="1080000"/>
          </a:xfrm>
        </p:grpSpPr>
        <p:grpSp>
          <p:nvGrpSpPr>
            <p:cNvPr id="2" name="组合 1"/>
            <p:cNvGrpSpPr/>
            <p:nvPr/>
          </p:nvGrpSpPr>
          <p:grpSpPr>
            <a:xfrm>
              <a:off x="3388748" y="1525838"/>
              <a:ext cx="5821249" cy="1080000"/>
              <a:chOff x="3379417" y="1535169"/>
              <a:chExt cx="5821249" cy="1080000"/>
            </a:xfrm>
          </p:grpSpPr>
          <p:grpSp>
            <p:nvGrpSpPr>
              <p:cNvPr id="49" name="组合 48"/>
              <p:cNvGrpSpPr/>
              <p:nvPr/>
            </p:nvGrpSpPr>
            <p:grpSpPr>
              <a:xfrm>
                <a:off x="3589704" y="1749369"/>
                <a:ext cx="5398099" cy="651600"/>
                <a:chOff x="3589704" y="1749369"/>
                <a:chExt cx="5398099" cy="651600"/>
              </a:xfrm>
            </p:grpSpPr>
            <p:sp>
              <p:nvSpPr>
                <p:cNvPr id="7" name="Freeform 7"/>
                <p:cNvSpPr/>
                <p:nvPr/>
              </p:nvSpPr>
              <p:spPr bwMode="auto">
                <a:xfrm>
                  <a:off x="3592280" y="1750273"/>
                  <a:ext cx="5395523" cy="649793"/>
                </a:xfrm>
                <a:custGeom>
                  <a:avLst/>
                  <a:gdLst>
                    <a:gd name="T0" fmla="*/ 956 w 1017"/>
                    <a:gd name="T1" fmla="*/ 121 h 121"/>
                    <a:gd name="T2" fmla="*/ 60 w 1017"/>
                    <a:gd name="T3" fmla="*/ 121 h 121"/>
                    <a:gd name="T4" fmla="*/ 0 w 1017"/>
                    <a:gd name="T5" fmla="*/ 60 h 121"/>
                    <a:gd name="T6" fmla="*/ 18 w 1017"/>
                    <a:gd name="T7" fmla="*/ 18 h 121"/>
                    <a:gd name="T8" fmla="*/ 60 w 1017"/>
                    <a:gd name="T9" fmla="*/ 0 h 121"/>
                    <a:gd name="T10" fmla="*/ 956 w 1017"/>
                    <a:gd name="T11" fmla="*/ 0 h 121"/>
                    <a:gd name="T12" fmla="*/ 999 w 1017"/>
                    <a:gd name="T13" fmla="*/ 18 h 121"/>
                    <a:gd name="T14" fmla="*/ 1017 w 1017"/>
                    <a:gd name="T15" fmla="*/ 60 h 121"/>
                    <a:gd name="T16" fmla="*/ 956 w 1017"/>
                    <a:gd name="T17" fmla="*/ 121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17" h="121">
                      <a:moveTo>
                        <a:pt x="956" y="121"/>
                      </a:moveTo>
                      <a:cubicBezTo>
                        <a:pt x="60" y="121"/>
                        <a:pt x="60" y="121"/>
                        <a:pt x="60" y="121"/>
                      </a:cubicBezTo>
                      <a:cubicBezTo>
                        <a:pt x="27" y="121"/>
                        <a:pt x="0" y="94"/>
                        <a:pt x="0" y="60"/>
                      </a:cubicBezTo>
                      <a:cubicBezTo>
                        <a:pt x="0" y="44"/>
                        <a:pt x="6" y="29"/>
                        <a:pt x="18" y="18"/>
                      </a:cubicBezTo>
                      <a:cubicBezTo>
                        <a:pt x="29" y="6"/>
                        <a:pt x="44" y="0"/>
                        <a:pt x="60" y="0"/>
                      </a:cubicBezTo>
                      <a:cubicBezTo>
                        <a:pt x="956" y="0"/>
                        <a:pt x="956" y="0"/>
                        <a:pt x="956" y="0"/>
                      </a:cubicBezTo>
                      <a:cubicBezTo>
                        <a:pt x="972" y="0"/>
                        <a:pt x="988" y="6"/>
                        <a:pt x="999" y="18"/>
                      </a:cubicBezTo>
                      <a:cubicBezTo>
                        <a:pt x="1010" y="29"/>
                        <a:pt x="1017" y="44"/>
                        <a:pt x="1017" y="60"/>
                      </a:cubicBezTo>
                      <a:cubicBezTo>
                        <a:pt x="1017" y="94"/>
                        <a:pt x="990" y="121"/>
                        <a:pt x="956" y="121"/>
                      </a:cubicBezTo>
                      <a:close/>
                    </a:path>
                  </a:pathLst>
                </a:custGeom>
                <a:solidFill>
                  <a:schemeClr val="accent2"/>
                </a:solidFill>
                <a:ln>
                  <a:noFill/>
                </a:ln>
              </p:spPr>
              <p:txBody>
                <a:bodyPr vert="horz" wrap="square" lIns="91440" tIns="45720" rIns="91440" bIns="45720" numCol="1" anchor="t" anchorCtr="0" compatLnSpc="1"/>
                <a:lstStyle/>
                <a:p>
                  <a:endParaRPr lang="zh-CN" altLang="en-US"/>
                </a:p>
              </p:txBody>
            </p:sp>
            <p:sp>
              <p:nvSpPr>
                <p:cNvPr id="8" name="Freeform 8"/>
                <p:cNvSpPr/>
                <p:nvPr/>
              </p:nvSpPr>
              <p:spPr bwMode="auto">
                <a:xfrm>
                  <a:off x="7750956" y="1750273"/>
                  <a:ext cx="1236847" cy="649793"/>
                </a:xfrm>
                <a:custGeom>
                  <a:avLst/>
                  <a:gdLst>
                    <a:gd name="T0" fmla="*/ 233 w 233"/>
                    <a:gd name="T1" fmla="*/ 60 h 121"/>
                    <a:gd name="T2" fmla="*/ 215 w 233"/>
                    <a:gd name="T3" fmla="*/ 18 h 121"/>
                    <a:gd name="T4" fmla="*/ 172 w 233"/>
                    <a:gd name="T5" fmla="*/ 0 h 121"/>
                    <a:gd name="T6" fmla="*/ 0 w 233"/>
                    <a:gd name="T7" fmla="*/ 0 h 121"/>
                    <a:gd name="T8" fmla="*/ 0 w 233"/>
                    <a:gd name="T9" fmla="*/ 121 h 121"/>
                    <a:gd name="T10" fmla="*/ 172 w 233"/>
                    <a:gd name="T11" fmla="*/ 121 h 121"/>
                    <a:gd name="T12" fmla="*/ 233 w 233"/>
                    <a:gd name="T13" fmla="*/ 60 h 121"/>
                  </a:gdLst>
                  <a:ahLst/>
                  <a:cxnLst>
                    <a:cxn ang="0">
                      <a:pos x="T0" y="T1"/>
                    </a:cxn>
                    <a:cxn ang="0">
                      <a:pos x="T2" y="T3"/>
                    </a:cxn>
                    <a:cxn ang="0">
                      <a:pos x="T4" y="T5"/>
                    </a:cxn>
                    <a:cxn ang="0">
                      <a:pos x="T6" y="T7"/>
                    </a:cxn>
                    <a:cxn ang="0">
                      <a:pos x="T8" y="T9"/>
                    </a:cxn>
                    <a:cxn ang="0">
                      <a:pos x="T10" y="T11"/>
                    </a:cxn>
                    <a:cxn ang="0">
                      <a:pos x="T12" y="T13"/>
                    </a:cxn>
                  </a:cxnLst>
                  <a:rect l="0" t="0" r="r" b="b"/>
                  <a:pathLst>
                    <a:path w="233" h="121">
                      <a:moveTo>
                        <a:pt x="233" y="60"/>
                      </a:moveTo>
                      <a:cubicBezTo>
                        <a:pt x="233" y="44"/>
                        <a:pt x="226" y="29"/>
                        <a:pt x="215" y="18"/>
                      </a:cubicBezTo>
                      <a:cubicBezTo>
                        <a:pt x="204" y="6"/>
                        <a:pt x="188" y="0"/>
                        <a:pt x="172" y="0"/>
                      </a:cubicBezTo>
                      <a:cubicBezTo>
                        <a:pt x="0" y="0"/>
                        <a:pt x="0" y="0"/>
                        <a:pt x="0" y="0"/>
                      </a:cubicBezTo>
                      <a:cubicBezTo>
                        <a:pt x="0" y="121"/>
                        <a:pt x="0" y="121"/>
                        <a:pt x="0" y="121"/>
                      </a:cubicBezTo>
                      <a:cubicBezTo>
                        <a:pt x="172" y="121"/>
                        <a:pt x="172" y="121"/>
                        <a:pt x="172" y="121"/>
                      </a:cubicBezTo>
                      <a:cubicBezTo>
                        <a:pt x="206" y="121"/>
                        <a:pt x="233" y="94"/>
                        <a:pt x="233" y="60"/>
                      </a:cubicBezTo>
                      <a:close/>
                    </a:path>
                  </a:pathLst>
                </a:custGeom>
                <a:solidFill>
                  <a:schemeClr val="accent2">
                    <a:lumMod val="60000"/>
                    <a:lumOff val="40000"/>
                  </a:schemeClr>
                </a:solidFill>
                <a:ln>
                  <a:noFill/>
                </a:ln>
              </p:spPr>
              <p:txBody>
                <a:bodyPr vert="horz" wrap="square" lIns="91440" tIns="45720" rIns="91440" bIns="45720" numCol="1" anchor="t" anchorCtr="0" compatLnSpc="1"/>
                <a:lstStyle/>
                <a:p>
                  <a:endParaRPr lang="zh-CN" altLang="en-US"/>
                </a:p>
              </p:txBody>
            </p:sp>
            <p:sp>
              <p:nvSpPr>
                <p:cNvPr id="25" name="Freeform 12"/>
                <p:cNvSpPr/>
                <p:nvPr/>
              </p:nvSpPr>
              <p:spPr bwMode="auto">
                <a:xfrm>
                  <a:off x="3589704" y="1749369"/>
                  <a:ext cx="603657" cy="651600"/>
                </a:xfrm>
                <a:custGeom>
                  <a:avLst/>
                  <a:gdLst>
                    <a:gd name="T0" fmla="*/ 0 w 115"/>
                    <a:gd name="T1" fmla="*/ 60 h 120"/>
                    <a:gd name="T2" fmla="*/ 18 w 115"/>
                    <a:gd name="T3" fmla="*/ 17 h 120"/>
                    <a:gd name="T4" fmla="*/ 61 w 115"/>
                    <a:gd name="T5" fmla="*/ 0 h 120"/>
                    <a:gd name="T6" fmla="*/ 115 w 115"/>
                    <a:gd name="T7" fmla="*/ 0 h 120"/>
                    <a:gd name="T8" fmla="*/ 115 w 115"/>
                    <a:gd name="T9" fmla="*/ 120 h 120"/>
                    <a:gd name="T10" fmla="*/ 61 w 115"/>
                    <a:gd name="T11" fmla="*/ 120 h 120"/>
                    <a:gd name="T12" fmla="*/ 0 w 115"/>
                    <a:gd name="T13" fmla="*/ 60 h 120"/>
                  </a:gdLst>
                  <a:ahLst/>
                  <a:cxnLst>
                    <a:cxn ang="0">
                      <a:pos x="T0" y="T1"/>
                    </a:cxn>
                    <a:cxn ang="0">
                      <a:pos x="T2" y="T3"/>
                    </a:cxn>
                    <a:cxn ang="0">
                      <a:pos x="T4" y="T5"/>
                    </a:cxn>
                    <a:cxn ang="0">
                      <a:pos x="T6" y="T7"/>
                    </a:cxn>
                    <a:cxn ang="0">
                      <a:pos x="T8" y="T9"/>
                    </a:cxn>
                    <a:cxn ang="0">
                      <a:pos x="T10" y="T11"/>
                    </a:cxn>
                    <a:cxn ang="0">
                      <a:pos x="T12" y="T13"/>
                    </a:cxn>
                  </a:cxnLst>
                  <a:rect l="0" t="0" r="r" b="b"/>
                  <a:pathLst>
                    <a:path w="115" h="120">
                      <a:moveTo>
                        <a:pt x="0" y="60"/>
                      </a:moveTo>
                      <a:cubicBezTo>
                        <a:pt x="0" y="44"/>
                        <a:pt x="7" y="29"/>
                        <a:pt x="18" y="17"/>
                      </a:cubicBezTo>
                      <a:cubicBezTo>
                        <a:pt x="29" y="6"/>
                        <a:pt x="44" y="0"/>
                        <a:pt x="61" y="0"/>
                      </a:cubicBezTo>
                      <a:cubicBezTo>
                        <a:pt x="115" y="0"/>
                        <a:pt x="115" y="0"/>
                        <a:pt x="115" y="0"/>
                      </a:cubicBezTo>
                      <a:cubicBezTo>
                        <a:pt x="115" y="120"/>
                        <a:pt x="115" y="120"/>
                        <a:pt x="115" y="120"/>
                      </a:cubicBezTo>
                      <a:cubicBezTo>
                        <a:pt x="61" y="120"/>
                        <a:pt x="61" y="120"/>
                        <a:pt x="61" y="120"/>
                      </a:cubicBezTo>
                      <a:cubicBezTo>
                        <a:pt x="27" y="120"/>
                        <a:pt x="0" y="93"/>
                        <a:pt x="0" y="60"/>
                      </a:cubicBezTo>
                      <a:close/>
                    </a:path>
                  </a:pathLst>
                </a:custGeom>
                <a:solidFill>
                  <a:schemeClr val="accent2">
                    <a:lumMod val="60000"/>
                    <a:lumOff val="40000"/>
                  </a:schemeClr>
                </a:solidFill>
                <a:ln>
                  <a:noFill/>
                </a:ln>
              </p:spPr>
              <p:txBody>
                <a:bodyPr vert="horz" wrap="square" lIns="91440" tIns="45720" rIns="91440" bIns="45720" numCol="1" anchor="t" anchorCtr="0" compatLnSpc="1"/>
                <a:lstStyle/>
                <a:p>
                  <a:endParaRPr lang="zh-CN" altLang="en-US"/>
                </a:p>
              </p:txBody>
            </p:sp>
          </p:grpSp>
          <p:sp>
            <p:nvSpPr>
              <p:cNvPr id="5" name="Freeform 5"/>
              <p:cNvSpPr>
                <a:spLocks noEditPoints="1"/>
              </p:cNvSpPr>
              <p:nvPr/>
            </p:nvSpPr>
            <p:spPr bwMode="auto">
              <a:xfrm>
                <a:off x="3379417" y="1535169"/>
                <a:ext cx="5821249" cy="1080000"/>
              </a:xfrm>
              <a:custGeom>
                <a:avLst/>
                <a:gdLst>
                  <a:gd name="T0" fmla="*/ 996 w 1097"/>
                  <a:gd name="T1" fmla="*/ 0 h 201"/>
                  <a:gd name="T2" fmla="*/ 100 w 1097"/>
                  <a:gd name="T3" fmla="*/ 0 h 201"/>
                  <a:gd name="T4" fmla="*/ 29 w 1097"/>
                  <a:gd name="T5" fmla="*/ 29 h 201"/>
                  <a:gd name="T6" fmla="*/ 0 w 1097"/>
                  <a:gd name="T7" fmla="*/ 100 h 201"/>
                  <a:gd name="T8" fmla="*/ 100 w 1097"/>
                  <a:gd name="T9" fmla="*/ 201 h 201"/>
                  <a:gd name="T10" fmla="*/ 996 w 1097"/>
                  <a:gd name="T11" fmla="*/ 201 h 201"/>
                  <a:gd name="T12" fmla="*/ 1097 w 1097"/>
                  <a:gd name="T13" fmla="*/ 100 h 201"/>
                  <a:gd name="T14" fmla="*/ 1067 w 1097"/>
                  <a:gd name="T15" fmla="*/ 29 h 201"/>
                  <a:gd name="T16" fmla="*/ 996 w 1097"/>
                  <a:gd name="T17" fmla="*/ 0 h 201"/>
                  <a:gd name="T18" fmla="*/ 1057 w 1097"/>
                  <a:gd name="T19" fmla="*/ 100 h 201"/>
                  <a:gd name="T20" fmla="*/ 996 w 1097"/>
                  <a:gd name="T21" fmla="*/ 161 h 201"/>
                  <a:gd name="T22" fmla="*/ 100 w 1097"/>
                  <a:gd name="T23" fmla="*/ 161 h 201"/>
                  <a:gd name="T24" fmla="*/ 40 w 1097"/>
                  <a:gd name="T25" fmla="*/ 100 h 201"/>
                  <a:gd name="T26" fmla="*/ 58 w 1097"/>
                  <a:gd name="T27" fmla="*/ 58 h 201"/>
                  <a:gd name="T28" fmla="*/ 100 w 1097"/>
                  <a:gd name="T29" fmla="*/ 40 h 201"/>
                  <a:gd name="T30" fmla="*/ 996 w 1097"/>
                  <a:gd name="T31" fmla="*/ 40 h 201"/>
                  <a:gd name="T32" fmla="*/ 1039 w 1097"/>
                  <a:gd name="T33" fmla="*/ 58 h 201"/>
                  <a:gd name="T34" fmla="*/ 1057 w 1097"/>
                  <a:gd name="T35" fmla="*/ 100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97" h="201">
                    <a:moveTo>
                      <a:pt x="996" y="0"/>
                    </a:moveTo>
                    <a:cubicBezTo>
                      <a:pt x="100" y="0"/>
                      <a:pt x="100" y="0"/>
                      <a:pt x="100" y="0"/>
                    </a:cubicBezTo>
                    <a:cubicBezTo>
                      <a:pt x="74" y="0"/>
                      <a:pt x="48" y="11"/>
                      <a:pt x="29" y="29"/>
                    </a:cubicBezTo>
                    <a:cubicBezTo>
                      <a:pt x="11" y="48"/>
                      <a:pt x="0" y="74"/>
                      <a:pt x="0" y="100"/>
                    </a:cubicBezTo>
                    <a:cubicBezTo>
                      <a:pt x="0" y="156"/>
                      <a:pt x="45" y="201"/>
                      <a:pt x="100" y="201"/>
                    </a:cubicBezTo>
                    <a:cubicBezTo>
                      <a:pt x="996" y="201"/>
                      <a:pt x="996" y="201"/>
                      <a:pt x="996" y="201"/>
                    </a:cubicBezTo>
                    <a:cubicBezTo>
                      <a:pt x="1052" y="201"/>
                      <a:pt x="1097" y="156"/>
                      <a:pt x="1097" y="100"/>
                    </a:cubicBezTo>
                    <a:cubicBezTo>
                      <a:pt x="1097" y="74"/>
                      <a:pt x="1086" y="48"/>
                      <a:pt x="1067" y="29"/>
                    </a:cubicBezTo>
                    <a:cubicBezTo>
                      <a:pt x="1048" y="11"/>
                      <a:pt x="1023" y="0"/>
                      <a:pt x="996" y="0"/>
                    </a:cubicBezTo>
                    <a:close/>
                    <a:moveTo>
                      <a:pt x="1057" y="100"/>
                    </a:moveTo>
                    <a:cubicBezTo>
                      <a:pt x="1057" y="134"/>
                      <a:pt x="1030" y="161"/>
                      <a:pt x="996" y="161"/>
                    </a:cubicBezTo>
                    <a:cubicBezTo>
                      <a:pt x="100" y="161"/>
                      <a:pt x="100" y="161"/>
                      <a:pt x="100" y="161"/>
                    </a:cubicBezTo>
                    <a:cubicBezTo>
                      <a:pt x="67" y="161"/>
                      <a:pt x="40" y="134"/>
                      <a:pt x="40" y="100"/>
                    </a:cubicBezTo>
                    <a:cubicBezTo>
                      <a:pt x="40" y="84"/>
                      <a:pt x="46" y="69"/>
                      <a:pt x="58" y="58"/>
                    </a:cubicBezTo>
                    <a:cubicBezTo>
                      <a:pt x="69" y="46"/>
                      <a:pt x="84" y="40"/>
                      <a:pt x="100" y="40"/>
                    </a:cubicBezTo>
                    <a:cubicBezTo>
                      <a:pt x="996" y="40"/>
                      <a:pt x="996" y="40"/>
                      <a:pt x="996" y="40"/>
                    </a:cubicBezTo>
                    <a:cubicBezTo>
                      <a:pt x="1012" y="40"/>
                      <a:pt x="1028" y="46"/>
                      <a:pt x="1039" y="58"/>
                    </a:cubicBezTo>
                    <a:cubicBezTo>
                      <a:pt x="1050" y="69"/>
                      <a:pt x="1057" y="84"/>
                      <a:pt x="1057" y="100"/>
                    </a:cubicBezTo>
                    <a:close/>
                  </a:path>
                </a:pathLst>
              </a:custGeom>
              <a:solidFill>
                <a:srgbClr val="FFFFFF"/>
              </a:solidFill>
              <a:ln>
                <a:noFill/>
              </a:ln>
              <a:effectLst>
                <a:outerShdw blurRad="177800" dist="114300" dir="2700000" algn="tl" rotWithShape="0">
                  <a:prstClr val="black">
                    <a:alpha val="40000"/>
                  </a:prstClr>
                </a:out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 name="文本框 28"/>
              <p:cNvSpPr txBox="1"/>
              <p:nvPr/>
            </p:nvSpPr>
            <p:spPr>
              <a:xfrm>
                <a:off x="4969891" y="1721226"/>
                <a:ext cx="2236510" cy="707886"/>
              </a:xfrm>
              <a:prstGeom prst="rect">
                <a:avLst/>
              </a:prstGeom>
              <a:noFill/>
            </p:spPr>
            <p:txBody>
              <a:bodyPr wrap="none" rtlCol="0">
                <a:spAutoFit/>
              </a:bodyPr>
              <a:lstStyle/>
              <a:p>
                <a:r>
                  <a:rPr lang="zh-CN" altLang="en-US" sz="2000" dirty="0">
                    <a:solidFill>
                      <a:schemeClr val="bg1"/>
                    </a:solidFill>
                    <a:latin typeface="时尚中黑简体" panose="01010104010101010101" pitchFamily="2" charset="-122"/>
                    <a:ea typeface="时尚中黑简体" panose="01010104010101010101" pitchFamily="2" charset="-122"/>
                  </a:rPr>
                  <a:t>点击添加标题文字</a:t>
                </a:r>
                <a:endParaRPr lang="en-US" altLang="zh-CN" sz="2000" dirty="0">
                  <a:solidFill>
                    <a:schemeClr val="bg1"/>
                  </a:solidFill>
                  <a:latin typeface="时尚中黑简体" panose="01010104010101010101" pitchFamily="2" charset="-122"/>
                  <a:ea typeface="时尚中黑简体" panose="01010104010101010101" pitchFamily="2" charset="-122"/>
                </a:endParaRPr>
              </a:p>
              <a:p>
                <a:r>
                  <a:rPr lang="zh-CN" altLang="en-US" sz="2000" dirty="0">
                    <a:solidFill>
                      <a:schemeClr val="bg1"/>
                    </a:solidFill>
                    <a:latin typeface="时尚中黑简体" panose="01010104010101010101" pitchFamily="2" charset="-122"/>
                    <a:ea typeface="时尚中黑简体" panose="01010104010101010101" pitchFamily="2" charset="-122"/>
                  </a:rPr>
                  <a:t>点击添加标题文字</a:t>
                </a:r>
              </a:p>
            </p:txBody>
          </p:sp>
          <p:sp>
            <p:nvSpPr>
              <p:cNvPr id="37" name="文本框 36"/>
              <p:cNvSpPr txBox="1"/>
              <p:nvPr/>
            </p:nvSpPr>
            <p:spPr>
              <a:xfrm>
                <a:off x="3646172" y="1796665"/>
                <a:ext cx="595035" cy="584775"/>
              </a:xfrm>
              <a:prstGeom prst="rect">
                <a:avLst/>
              </a:prstGeom>
              <a:noFill/>
            </p:spPr>
            <p:txBody>
              <a:bodyPr wrap="none" rtlCol="0">
                <a:spAutoFit/>
              </a:bodyPr>
              <a:lstStyle/>
              <a:p>
                <a:r>
                  <a:rPr lang="en-US" altLang="zh-CN" sz="3200" dirty="0">
                    <a:solidFill>
                      <a:schemeClr val="bg1"/>
                    </a:solidFill>
                    <a:latin typeface="时尚中黑简体" panose="01010104010101010101" pitchFamily="2" charset="-122"/>
                    <a:ea typeface="时尚中黑简体" panose="01010104010101010101" pitchFamily="2" charset="-122"/>
                  </a:rPr>
                  <a:t>01</a:t>
                </a:r>
                <a:endParaRPr lang="zh-CN" altLang="en-US" sz="3200" dirty="0">
                  <a:solidFill>
                    <a:schemeClr val="bg1"/>
                  </a:solidFill>
                  <a:latin typeface="时尚中黑简体" panose="01010104010101010101" pitchFamily="2" charset="-122"/>
                  <a:ea typeface="时尚中黑简体" panose="01010104010101010101" pitchFamily="2" charset="-122"/>
                </a:endParaRPr>
              </a:p>
            </p:txBody>
          </p:sp>
          <p:sp>
            <p:nvSpPr>
              <p:cNvPr id="44" name="Freeform 29"/>
              <p:cNvSpPr>
                <a:spLocks noChangeAspect="1" noEditPoints="1"/>
              </p:cNvSpPr>
              <p:nvPr/>
            </p:nvSpPr>
            <p:spPr bwMode="auto">
              <a:xfrm>
                <a:off x="8032075" y="1802589"/>
                <a:ext cx="561473" cy="504000"/>
              </a:xfrm>
              <a:custGeom>
                <a:avLst/>
                <a:gdLst>
                  <a:gd name="T0" fmla="*/ 124 w 254"/>
                  <a:gd name="T1" fmla="*/ 162 h 228"/>
                  <a:gd name="T2" fmla="*/ 105 w 254"/>
                  <a:gd name="T3" fmla="*/ 162 h 228"/>
                  <a:gd name="T4" fmla="*/ 105 w 254"/>
                  <a:gd name="T5" fmla="*/ 178 h 228"/>
                  <a:gd name="T6" fmla="*/ 124 w 254"/>
                  <a:gd name="T7" fmla="*/ 178 h 228"/>
                  <a:gd name="T8" fmla="*/ 124 w 254"/>
                  <a:gd name="T9" fmla="*/ 162 h 228"/>
                  <a:gd name="T10" fmla="*/ 43 w 254"/>
                  <a:gd name="T11" fmla="*/ 109 h 228"/>
                  <a:gd name="T12" fmla="*/ 129 w 254"/>
                  <a:gd name="T13" fmla="*/ 26 h 228"/>
                  <a:gd name="T14" fmla="*/ 212 w 254"/>
                  <a:gd name="T15" fmla="*/ 109 h 228"/>
                  <a:gd name="T16" fmla="*/ 55 w 254"/>
                  <a:gd name="T17" fmla="*/ 109 h 228"/>
                  <a:gd name="T18" fmla="*/ 43 w 254"/>
                  <a:gd name="T19" fmla="*/ 109 h 228"/>
                  <a:gd name="T20" fmla="*/ 129 w 254"/>
                  <a:gd name="T21" fmla="*/ 0 h 228"/>
                  <a:gd name="T22" fmla="*/ 121 w 254"/>
                  <a:gd name="T23" fmla="*/ 7 h 228"/>
                  <a:gd name="T24" fmla="*/ 15 w 254"/>
                  <a:gd name="T25" fmla="*/ 112 h 228"/>
                  <a:gd name="T26" fmla="*/ 0 w 254"/>
                  <a:gd name="T27" fmla="*/ 128 h 228"/>
                  <a:gd name="T28" fmla="*/ 53 w 254"/>
                  <a:gd name="T29" fmla="*/ 128 h 228"/>
                  <a:gd name="T30" fmla="*/ 53 w 254"/>
                  <a:gd name="T31" fmla="*/ 228 h 228"/>
                  <a:gd name="T32" fmla="*/ 69 w 254"/>
                  <a:gd name="T33" fmla="*/ 228 h 228"/>
                  <a:gd name="T34" fmla="*/ 69 w 254"/>
                  <a:gd name="T35" fmla="*/ 128 h 228"/>
                  <a:gd name="T36" fmla="*/ 181 w 254"/>
                  <a:gd name="T37" fmla="*/ 128 h 228"/>
                  <a:gd name="T38" fmla="*/ 181 w 254"/>
                  <a:gd name="T39" fmla="*/ 228 h 228"/>
                  <a:gd name="T40" fmla="*/ 197 w 254"/>
                  <a:gd name="T41" fmla="*/ 228 h 228"/>
                  <a:gd name="T42" fmla="*/ 197 w 254"/>
                  <a:gd name="T43" fmla="*/ 128 h 228"/>
                  <a:gd name="T44" fmla="*/ 254 w 254"/>
                  <a:gd name="T45" fmla="*/ 128 h 228"/>
                  <a:gd name="T46" fmla="*/ 240 w 254"/>
                  <a:gd name="T47" fmla="*/ 112 h 228"/>
                  <a:gd name="T48" fmla="*/ 242 w 254"/>
                  <a:gd name="T49" fmla="*/ 109 h 228"/>
                  <a:gd name="T50" fmla="*/ 240 w 254"/>
                  <a:gd name="T51" fmla="*/ 112 h 228"/>
                  <a:gd name="T52" fmla="*/ 133 w 254"/>
                  <a:gd name="T53" fmla="*/ 7 h 228"/>
                  <a:gd name="T54" fmla="*/ 129 w 254"/>
                  <a:gd name="T55" fmla="*/ 0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54" h="228">
                    <a:moveTo>
                      <a:pt x="124" y="162"/>
                    </a:moveTo>
                    <a:lnTo>
                      <a:pt x="105" y="162"/>
                    </a:lnTo>
                    <a:lnTo>
                      <a:pt x="105" y="178"/>
                    </a:lnTo>
                    <a:lnTo>
                      <a:pt x="124" y="178"/>
                    </a:lnTo>
                    <a:lnTo>
                      <a:pt x="124" y="162"/>
                    </a:lnTo>
                    <a:close/>
                    <a:moveTo>
                      <a:pt x="43" y="109"/>
                    </a:moveTo>
                    <a:lnTo>
                      <a:pt x="129" y="26"/>
                    </a:lnTo>
                    <a:lnTo>
                      <a:pt x="212" y="109"/>
                    </a:lnTo>
                    <a:lnTo>
                      <a:pt x="55" y="109"/>
                    </a:lnTo>
                    <a:lnTo>
                      <a:pt x="43" y="109"/>
                    </a:lnTo>
                    <a:close/>
                    <a:moveTo>
                      <a:pt x="129" y="0"/>
                    </a:moveTo>
                    <a:lnTo>
                      <a:pt x="121" y="7"/>
                    </a:lnTo>
                    <a:lnTo>
                      <a:pt x="15" y="112"/>
                    </a:lnTo>
                    <a:lnTo>
                      <a:pt x="0" y="128"/>
                    </a:lnTo>
                    <a:lnTo>
                      <a:pt x="53" y="128"/>
                    </a:lnTo>
                    <a:lnTo>
                      <a:pt x="53" y="228"/>
                    </a:lnTo>
                    <a:lnTo>
                      <a:pt x="69" y="228"/>
                    </a:lnTo>
                    <a:lnTo>
                      <a:pt x="69" y="128"/>
                    </a:lnTo>
                    <a:lnTo>
                      <a:pt x="181" y="128"/>
                    </a:lnTo>
                    <a:lnTo>
                      <a:pt x="181" y="228"/>
                    </a:lnTo>
                    <a:lnTo>
                      <a:pt x="197" y="228"/>
                    </a:lnTo>
                    <a:lnTo>
                      <a:pt x="197" y="128"/>
                    </a:lnTo>
                    <a:lnTo>
                      <a:pt x="254" y="128"/>
                    </a:lnTo>
                    <a:lnTo>
                      <a:pt x="240" y="112"/>
                    </a:lnTo>
                    <a:lnTo>
                      <a:pt x="242" y="109"/>
                    </a:lnTo>
                    <a:lnTo>
                      <a:pt x="240" y="112"/>
                    </a:lnTo>
                    <a:lnTo>
                      <a:pt x="133" y="7"/>
                    </a:lnTo>
                    <a:lnTo>
                      <a:pt x="129" y="0"/>
                    </a:lnTo>
                    <a:close/>
                  </a:path>
                </a:pathLst>
              </a:custGeom>
              <a:solidFill>
                <a:schemeClr val="bg1"/>
              </a:solidFill>
              <a:ln w="12700">
                <a:solidFill>
                  <a:schemeClr val="bg1"/>
                </a:solidFill>
              </a:ln>
            </p:spPr>
            <p:txBody>
              <a:bodyPr vert="horz" wrap="square" lIns="91440" tIns="45720" rIns="91440" bIns="45720" numCol="1" anchor="t" anchorCtr="0" compatLnSpc="1"/>
              <a:lstStyle/>
              <a:p>
                <a:endParaRPr lang="zh-CN" altLang="en-US"/>
              </a:p>
            </p:txBody>
          </p:sp>
        </p:grpSp>
        <p:sp>
          <p:nvSpPr>
            <p:cNvPr id="6" name="Freeform 6"/>
            <p:cNvSpPr>
              <a:spLocks noEditPoints="1"/>
            </p:cNvSpPr>
            <p:nvPr/>
          </p:nvSpPr>
          <p:spPr bwMode="auto">
            <a:xfrm>
              <a:off x="3486969" y="1642721"/>
              <a:ext cx="5608386" cy="864896"/>
            </a:xfrm>
            <a:custGeom>
              <a:avLst/>
              <a:gdLst>
                <a:gd name="T0" fmla="*/ 976 w 1057"/>
                <a:gd name="T1" fmla="*/ 0 h 161"/>
                <a:gd name="T2" fmla="*/ 80 w 1057"/>
                <a:gd name="T3" fmla="*/ 0 h 161"/>
                <a:gd name="T4" fmla="*/ 0 w 1057"/>
                <a:gd name="T5" fmla="*/ 80 h 161"/>
                <a:gd name="T6" fmla="*/ 80 w 1057"/>
                <a:gd name="T7" fmla="*/ 161 h 161"/>
                <a:gd name="T8" fmla="*/ 976 w 1057"/>
                <a:gd name="T9" fmla="*/ 161 h 161"/>
                <a:gd name="T10" fmla="*/ 1057 w 1057"/>
                <a:gd name="T11" fmla="*/ 80 h 161"/>
                <a:gd name="T12" fmla="*/ 976 w 1057"/>
                <a:gd name="T13" fmla="*/ 0 h 161"/>
                <a:gd name="T14" fmla="*/ 976 w 1057"/>
                <a:gd name="T15" fmla="*/ 141 h 161"/>
                <a:gd name="T16" fmla="*/ 80 w 1057"/>
                <a:gd name="T17" fmla="*/ 141 h 161"/>
                <a:gd name="T18" fmla="*/ 20 w 1057"/>
                <a:gd name="T19" fmla="*/ 80 h 161"/>
                <a:gd name="T20" fmla="*/ 38 w 1057"/>
                <a:gd name="T21" fmla="*/ 38 h 161"/>
                <a:gd name="T22" fmla="*/ 80 w 1057"/>
                <a:gd name="T23" fmla="*/ 20 h 161"/>
                <a:gd name="T24" fmla="*/ 976 w 1057"/>
                <a:gd name="T25" fmla="*/ 20 h 161"/>
                <a:gd name="T26" fmla="*/ 1019 w 1057"/>
                <a:gd name="T27" fmla="*/ 38 h 161"/>
                <a:gd name="T28" fmla="*/ 1037 w 1057"/>
                <a:gd name="T29" fmla="*/ 80 h 161"/>
                <a:gd name="T30" fmla="*/ 976 w 1057"/>
                <a:gd name="T31" fmla="*/ 141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57" h="161">
                  <a:moveTo>
                    <a:pt x="976" y="0"/>
                  </a:moveTo>
                  <a:cubicBezTo>
                    <a:pt x="80" y="0"/>
                    <a:pt x="80" y="0"/>
                    <a:pt x="80" y="0"/>
                  </a:cubicBezTo>
                  <a:cubicBezTo>
                    <a:pt x="36" y="0"/>
                    <a:pt x="0" y="36"/>
                    <a:pt x="0" y="80"/>
                  </a:cubicBezTo>
                  <a:cubicBezTo>
                    <a:pt x="0" y="125"/>
                    <a:pt x="36" y="161"/>
                    <a:pt x="80" y="161"/>
                  </a:cubicBezTo>
                  <a:cubicBezTo>
                    <a:pt x="976" y="161"/>
                    <a:pt x="976" y="161"/>
                    <a:pt x="976" y="161"/>
                  </a:cubicBezTo>
                  <a:cubicBezTo>
                    <a:pt x="1021" y="161"/>
                    <a:pt x="1057" y="125"/>
                    <a:pt x="1057" y="80"/>
                  </a:cubicBezTo>
                  <a:cubicBezTo>
                    <a:pt x="1057" y="36"/>
                    <a:pt x="1021" y="0"/>
                    <a:pt x="976" y="0"/>
                  </a:cubicBezTo>
                  <a:close/>
                  <a:moveTo>
                    <a:pt x="976" y="141"/>
                  </a:moveTo>
                  <a:cubicBezTo>
                    <a:pt x="80" y="141"/>
                    <a:pt x="80" y="141"/>
                    <a:pt x="80" y="141"/>
                  </a:cubicBezTo>
                  <a:cubicBezTo>
                    <a:pt x="47" y="141"/>
                    <a:pt x="20" y="114"/>
                    <a:pt x="20" y="80"/>
                  </a:cubicBezTo>
                  <a:cubicBezTo>
                    <a:pt x="20" y="64"/>
                    <a:pt x="26" y="49"/>
                    <a:pt x="38" y="38"/>
                  </a:cubicBezTo>
                  <a:cubicBezTo>
                    <a:pt x="49" y="26"/>
                    <a:pt x="64" y="20"/>
                    <a:pt x="80" y="20"/>
                  </a:cubicBezTo>
                  <a:cubicBezTo>
                    <a:pt x="976" y="20"/>
                    <a:pt x="976" y="20"/>
                    <a:pt x="976" y="20"/>
                  </a:cubicBezTo>
                  <a:cubicBezTo>
                    <a:pt x="992" y="20"/>
                    <a:pt x="1008" y="26"/>
                    <a:pt x="1019" y="38"/>
                  </a:cubicBezTo>
                  <a:cubicBezTo>
                    <a:pt x="1030" y="49"/>
                    <a:pt x="1037" y="64"/>
                    <a:pt x="1037" y="80"/>
                  </a:cubicBezTo>
                  <a:cubicBezTo>
                    <a:pt x="1037" y="114"/>
                    <a:pt x="1010" y="141"/>
                    <a:pt x="976" y="141"/>
                  </a:cubicBezTo>
                  <a:close/>
                </a:path>
              </a:pathLst>
            </a:custGeom>
            <a:solidFill>
              <a:srgbClr val="E5E9E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mc:AlternateContent xmlns:mc="http://schemas.openxmlformats.org/markup-compatibility/2006" xmlns:p14="http://schemas.microsoft.com/office/powerpoint/2010/main">
    <mc:Choice Requires="p14">
      <p:transition spd="slow" p14:dur="1600" advClick="0" advTm="0">
        <p14:gallery dir="l"/>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0" presetClass="entr" presetSubtype="0" decel="10000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p:cTn id="13" dur="1000" fill="hold"/>
                                        <p:tgtEl>
                                          <p:spTgt spid="4"/>
                                        </p:tgtEl>
                                        <p:attrNameLst>
                                          <p:attrName>ppt_w</p:attrName>
                                        </p:attrNameLst>
                                      </p:cBhvr>
                                      <p:tavLst>
                                        <p:tav tm="0">
                                          <p:val>
                                            <p:strVal val="#ppt_w+.3"/>
                                          </p:val>
                                        </p:tav>
                                        <p:tav tm="100000">
                                          <p:val>
                                            <p:strVal val="#ppt_w"/>
                                          </p:val>
                                        </p:tav>
                                      </p:tavLst>
                                    </p:anim>
                                    <p:anim calcmode="lin" valueType="num">
                                      <p:cBhvr>
                                        <p:cTn id="14" dur="1000" fill="hold"/>
                                        <p:tgtEl>
                                          <p:spTgt spid="4"/>
                                        </p:tgtEl>
                                        <p:attrNameLst>
                                          <p:attrName>ppt_h</p:attrName>
                                        </p:attrNameLst>
                                      </p:cBhvr>
                                      <p:tavLst>
                                        <p:tav tm="0">
                                          <p:val>
                                            <p:strVal val="#ppt_h"/>
                                          </p:val>
                                        </p:tav>
                                        <p:tav tm="100000">
                                          <p:val>
                                            <p:strVal val="#ppt_h"/>
                                          </p:val>
                                        </p:tav>
                                      </p:tavLst>
                                    </p:anim>
                                    <p:animEffect transition="in" filter="fade">
                                      <p:cBhvr>
                                        <p:cTn id="15" dur="10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9"/>
                                        </p:tgtEl>
                                        <p:attrNameLst>
                                          <p:attrName>style.visibility</p:attrName>
                                        </p:attrNameLst>
                                      </p:cBhvr>
                                      <p:to>
                                        <p:strVal val="visible"/>
                                      </p:to>
                                    </p:set>
                                    <p:anim calcmode="lin" valueType="num">
                                      <p:cBhvr additive="base">
                                        <p:cTn id="20" dur="500" fill="hold"/>
                                        <p:tgtEl>
                                          <p:spTgt spid="9"/>
                                        </p:tgtEl>
                                        <p:attrNameLst>
                                          <p:attrName>ppt_x</p:attrName>
                                        </p:attrNameLst>
                                      </p:cBhvr>
                                      <p:tavLst>
                                        <p:tav tm="0">
                                          <p:val>
                                            <p:strVal val="#ppt_x"/>
                                          </p:val>
                                        </p:tav>
                                        <p:tav tm="100000">
                                          <p:val>
                                            <p:strVal val="#ppt_x"/>
                                          </p:val>
                                        </p:tav>
                                      </p:tavLst>
                                    </p:anim>
                                    <p:anim calcmode="lin" valueType="num">
                                      <p:cBhvr additive="base">
                                        <p:cTn id="21"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50" presetClass="entr" presetSubtype="0" decel="100000" fill="hold" nodeType="clickEffect">
                                  <p:stCondLst>
                                    <p:cond delay="0"/>
                                  </p:stCondLst>
                                  <p:childTnLst>
                                    <p:set>
                                      <p:cBhvr>
                                        <p:cTn id="25" dur="1" fill="hold">
                                          <p:stCondLst>
                                            <p:cond delay="0"/>
                                          </p:stCondLst>
                                        </p:cTn>
                                        <p:tgtEl>
                                          <p:spTgt spid="23"/>
                                        </p:tgtEl>
                                        <p:attrNameLst>
                                          <p:attrName>style.visibility</p:attrName>
                                        </p:attrNameLst>
                                      </p:cBhvr>
                                      <p:to>
                                        <p:strVal val="visible"/>
                                      </p:to>
                                    </p:set>
                                    <p:anim calcmode="lin" valueType="num">
                                      <p:cBhvr>
                                        <p:cTn id="26" dur="1000" fill="hold"/>
                                        <p:tgtEl>
                                          <p:spTgt spid="23"/>
                                        </p:tgtEl>
                                        <p:attrNameLst>
                                          <p:attrName>ppt_w</p:attrName>
                                        </p:attrNameLst>
                                      </p:cBhvr>
                                      <p:tavLst>
                                        <p:tav tm="0">
                                          <p:val>
                                            <p:strVal val="#ppt_w+.3"/>
                                          </p:val>
                                        </p:tav>
                                        <p:tav tm="100000">
                                          <p:val>
                                            <p:strVal val="#ppt_w"/>
                                          </p:val>
                                        </p:tav>
                                      </p:tavLst>
                                    </p:anim>
                                    <p:anim calcmode="lin" valueType="num">
                                      <p:cBhvr>
                                        <p:cTn id="27" dur="1000" fill="hold"/>
                                        <p:tgtEl>
                                          <p:spTgt spid="23"/>
                                        </p:tgtEl>
                                        <p:attrNameLst>
                                          <p:attrName>ppt_h</p:attrName>
                                        </p:attrNameLst>
                                      </p:cBhvr>
                                      <p:tavLst>
                                        <p:tav tm="0">
                                          <p:val>
                                            <p:strVal val="#ppt_h"/>
                                          </p:val>
                                        </p:tav>
                                        <p:tav tm="100000">
                                          <p:val>
                                            <p:strVal val="#ppt_h"/>
                                          </p:val>
                                        </p:tav>
                                      </p:tavLst>
                                    </p:anim>
                                    <p:animEffect transition="in" filter="fade">
                                      <p:cBhvr>
                                        <p:cTn id="28" dur="10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椭圆 9"/>
          <p:cNvSpPr/>
          <p:nvPr/>
        </p:nvSpPr>
        <p:spPr>
          <a:xfrm>
            <a:off x="1318512" y="1354706"/>
            <a:ext cx="2265664" cy="2265664"/>
          </a:xfrm>
          <a:prstGeom prst="ellipse">
            <a:avLst/>
          </a:prstGeom>
          <a:noFill/>
          <a:ln>
            <a:solidFill>
              <a:srgbClr val="F22424"/>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圆角矩形 8"/>
          <p:cNvSpPr/>
          <p:nvPr/>
        </p:nvSpPr>
        <p:spPr>
          <a:xfrm>
            <a:off x="2808263" y="1341259"/>
            <a:ext cx="7734231" cy="2265664"/>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a:p>
        </p:txBody>
      </p:sp>
      <p:sp>
        <p:nvSpPr>
          <p:cNvPr id="11" name="文本框 10"/>
          <p:cNvSpPr txBox="1"/>
          <p:nvPr/>
        </p:nvSpPr>
        <p:spPr>
          <a:xfrm flipH="1">
            <a:off x="2070154" y="2007725"/>
            <a:ext cx="600838" cy="1015663"/>
          </a:xfrm>
          <a:prstGeom prst="rect">
            <a:avLst/>
          </a:prstGeom>
          <a:noFill/>
        </p:spPr>
        <p:txBody>
          <a:bodyPr wrap="square" rtlCol="0">
            <a:spAutoFit/>
          </a:bodyPr>
          <a:lstStyle/>
          <a:p>
            <a:r>
              <a:rPr lang="zh-CN" altLang="en-US" sz="2000" dirty="0">
                <a:latin typeface="汉仪综艺体简" panose="02010609000101010101" pitchFamily="49" charset="-122"/>
                <a:ea typeface="汉仪综艺体简" panose="02010609000101010101" pitchFamily="49" charset="-122"/>
              </a:rPr>
              <a:t>小标题</a:t>
            </a:r>
          </a:p>
        </p:txBody>
      </p:sp>
      <p:sp>
        <p:nvSpPr>
          <p:cNvPr id="20" name="文本框 19"/>
          <p:cNvSpPr txBox="1"/>
          <p:nvPr/>
        </p:nvSpPr>
        <p:spPr>
          <a:xfrm flipH="1">
            <a:off x="3314907" y="1823060"/>
            <a:ext cx="6868544" cy="1384995"/>
          </a:xfrm>
          <a:prstGeom prst="rect">
            <a:avLst/>
          </a:prstGeom>
          <a:noFill/>
        </p:spPr>
        <p:txBody>
          <a:bodyPr wrap="square" rtlCol="0">
            <a:spAutoFit/>
          </a:bodyPr>
          <a:lstStyle/>
          <a:p>
            <a:pPr>
              <a:lnSpc>
                <a:spcPct val="150000"/>
              </a:lnSpc>
            </a:pPr>
            <a:r>
              <a:rPr lang="zh-CN" altLang="en-US" sz="1400" dirty="0">
                <a:latin typeface="微软雅黑" panose="020B0503020204020204" pitchFamily="34" charset="-122"/>
                <a:ea typeface="微软雅黑" panose="020B0503020204020204" pitchFamily="34" charset="-122"/>
              </a:rPr>
              <a:t>这里是内容这里是内容这里是内容这里是内容这里是内容这里是内容这里是内容这里是内容这里是内容这里是内容这里是内容这里是内容这里是内容这里是内容这里是内容这里是内容这里是内容这里是内容这里是内容这里是内容这里是内容这里是内容这里是内容这里是内容这里是内容这里是内容这里是内容这里是内容这里是内容这里是</a:t>
            </a:r>
          </a:p>
        </p:txBody>
      </p:sp>
      <p:sp>
        <p:nvSpPr>
          <p:cNvPr id="24" name="椭圆 23"/>
          <p:cNvSpPr/>
          <p:nvPr/>
        </p:nvSpPr>
        <p:spPr>
          <a:xfrm>
            <a:off x="1318512" y="4127892"/>
            <a:ext cx="2265664" cy="2265664"/>
          </a:xfrm>
          <a:prstGeom prst="ellipse">
            <a:avLst/>
          </a:prstGeom>
          <a:noFill/>
          <a:ln>
            <a:solidFill>
              <a:srgbClr val="F22424"/>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圆角矩形 25"/>
          <p:cNvSpPr/>
          <p:nvPr/>
        </p:nvSpPr>
        <p:spPr>
          <a:xfrm>
            <a:off x="2808263" y="4114445"/>
            <a:ext cx="7734231" cy="2265664"/>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zh-CN" altLang="en-US"/>
          </a:p>
        </p:txBody>
      </p:sp>
      <p:sp>
        <p:nvSpPr>
          <p:cNvPr id="27" name="文本框 26"/>
          <p:cNvSpPr txBox="1"/>
          <p:nvPr/>
        </p:nvSpPr>
        <p:spPr>
          <a:xfrm flipH="1">
            <a:off x="2067408" y="4794358"/>
            <a:ext cx="647978" cy="1015663"/>
          </a:xfrm>
          <a:prstGeom prst="rect">
            <a:avLst/>
          </a:prstGeom>
          <a:noFill/>
        </p:spPr>
        <p:txBody>
          <a:bodyPr wrap="square" rtlCol="0">
            <a:spAutoFit/>
          </a:bodyPr>
          <a:lstStyle/>
          <a:p>
            <a:r>
              <a:rPr lang="zh-CN" altLang="en-US" sz="2000" dirty="0">
                <a:latin typeface="汉仪综艺体简" panose="02010609000101010101" pitchFamily="49" charset="-122"/>
                <a:ea typeface="汉仪综艺体简" panose="02010609000101010101" pitchFamily="49" charset="-122"/>
              </a:rPr>
              <a:t>小标题</a:t>
            </a:r>
          </a:p>
        </p:txBody>
      </p:sp>
      <p:sp>
        <p:nvSpPr>
          <p:cNvPr id="28" name="文本框 27"/>
          <p:cNvSpPr txBox="1"/>
          <p:nvPr/>
        </p:nvSpPr>
        <p:spPr>
          <a:xfrm flipH="1">
            <a:off x="3314907" y="4596246"/>
            <a:ext cx="6868544" cy="1384995"/>
          </a:xfrm>
          <a:prstGeom prst="rect">
            <a:avLst/>
          </a:prstGeom>
          <a:noFill/>
        </p:spPr>
        <p:txBody>
          <a:bodyPr wrap="square" rtlCol="0">
            <a:spAutoFit/>
          </a:bodyPr>
          <a:lstStyle/>
          <a:p>
            <a:pPr>
              <a:lnSpc>
                <a:spcPct val="150000"/>
              </a:lnSpc>
            </a:pPr>
            <a:r>
              <a:rPr lang="zh-CN" altLang="en-US" sz="1400" dirty="0">
                <a:solidFill>
                  <a:schemeClr val="bg1"/>
                </a:solidFill>
                <a:latin typeface="微软雅黑" panose="020B0503020204020204" pitchFamily="34" charset="-122"/>
                <a:ea typeface="微软雅黑" panose="020B0503020204020204" pitchFamily="34" charset="-122"/>
              </a:rPr>
              <a:t>这里是内容这里是内容这里是内容这里是内容这里是内容这里是内容这里是内容这里是内容这里是内容这里是内容这里是内容这里是内容这里是内容这里是内容这里是内容这里是内容这里是内容这里是内容这里是内容这里是内容这里是内容这里是内容这里是内容这里是内容这里是内容这里是内容这里是内容这里是内容这里是内容这里是</a:t>
            </a:r>
          </a:p>
        </p:txBody>
      </p:sp>
    </p:spTree>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wipe(up)">
                                      <p:cBhvr>
                                        <p:cTn id="11" dur="500"/>
                                        <p:tgtEl>
                                          <p:spTgt spid="11"/>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ipe(left)">
                                      <p:cBhvr>
                                        <p:cTn id="15" dur="500"/>
                                        <p:tgtEl>
                                          <p:spTgt spid="9"/>
                                        </p:tgtEl>
                                      </p:cBhvr>
                                    </p:animEffect>
                                  </p:childTnLst>
                                </p:cTn>
                              </p:par>
                            </p:childTnLst>
                          </p:cTn>
                        </p:par>
                        <p:par>
                          <p:cTn id="16" fill="hold">
                            <p:stCondLst>
                              <p:cond delay="1500"/>
                            </p:stCondLst>
                            <p:childTnLst>
                              <p:par>
                                <p:cTn id="17" presetID="14" presetClass="entr" presetSubtype="10" fill="hold" grpId="0" nodeType="after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randombar(horizontal)">
                                      <p:cBhvr>
                                        <p:cTn id="19" dur="500"/>
                                        <p:tgtEl>
                                          <p:spTgt spid="20"/>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24"/>
                                        </p:tgtEl>
                                        <p:attrNameLst>
                                          <p:attrName>style.visibility</p:attrName>
                                        </p:attrNameLst>
                                      </p:cBhvr>
                                      <p:to>
                                        <p:strVal val="visible"/>
                                      </p:to>
                                    </p:set>
                                    <p:animEffect transition="in" filter="fade">
                                      <p:cBhvr>
                                        <p:cTn id="24" dur="500"/>
                                        <p:tgtEl>
                                          <p:spTgt spid="24"/>
                                        </p:tgtEl>
                                      </p:cBhvr>
                                    </p:animEffect>
                                  </p:childTnLst>
                                </p:cTn>
                              </p:par>
                            </p:childTnLst>
                          </p:cTn>
                        </p:par>
                        <p:par>
                          <p:cTn id="25" fill="hold">
                            <p:stCondLst>
                              <p:cond delay="500"/>
                            </p:stCondLst>
                            <p:childTnLst>
                              <p:par>
                                <p:cTn id="26" presetID="22" presetClass="entr" presetSubtype="1" fill="hold" grpId="0" nodeType="afterEffect">
                                  <p:stCondLst>
                                    <p:cond delay="0"/>
                                  </p:stCondLst>
                                  <p:childTnLst>
                                    <p:set>
                                      <p:cBhvr>
                                        <p:cTn id="27" dur="1" fill="hold">
                                          <p:stCondLst>
                                            <p:cond delay="0"/>
                                          </p:stCondLst>
                                        </p:cTn>
                                        <p:tgtEl>
                                          <p:spTgt spid="27"/>
                                        </p:tgtEl>
                                        <p:attrNameLst>
                                          <p:attrName>style.visibility</p:attrName>
                                        </p:attrNameLst>
                                      </p:cBhvr>
                                      <p:to>
                                        <p:strVal val="visible"/>
                                      </p:to>
                                    </p:set>
                                    <p:animEffect transition="in" filter="wipe(up)">
                                      <p:cBhvr>
                                        <p:cTn id="28" dur="500"/>
                                        <p:tgtEl>
                                          <p:spTgt spid="27"/>
                                        </p:tgtEl>
                                      </p:cBhvr>
                                    </p:animEffect>
                                  </p:childTnLst>
                                </p:cTn>
                              </p:par>
                            </p:childTnLst>
                          </p:cTn>
                        </p:par>
                        <p:par>
                          <p:cTn id="29" fill="hold">
                            <p:stCondLst>
                              <p:cond delay="1000"/>
                            </p:stCondLst>
                            <p:childTnLst>
                              <p:par>
                                <p:cTn id="30" presetID="22" presetClass="entr" presetSubtype="8" fill="hold" grpId="0" nodeType="afterEffect">
                                  <p:stCondLst>
                                    <p:cond delay="0"/>
                                  </p:stCondLst>
                                  <p:childTnLst>
                                    <p:set>
                                      <p:cBhvr>
                                        <p:cTn id="31" dur="1" fill="hold">
                                          <p:stCondLst>
                                            <p:cond delay="0"/>
                                          </p:stCondLst>
                                        </p:cTn>
                                        <p:tgtEl>
                                          <p:spTgt spid="26"/>
                                        </p:tgtEl>
                                        <p:attrNameLst>
                                          <p:attrName>style.visibility</p:attrName>
                                        </p:attrNameLst>
                                      </p:cBhvr>
                                      <p:to>
                                        <p:strVal val="visible"/>
                                      </p:to>
                                    </p:set>
                                    <p:animEffect transition="in" filter="wipe(left)">
                                      <p:cBhvr>
                                        <p:cTn id="32" dur="500"/>
                                        <p:tgtEl>
                                          <p:spTgt spid="26"/>
                                        </p:tgtEl>
                                      </p:cBhvr>
                                    </p:animEffect>
                                  </p:childTnLst>
                                </p:cTn>
                              </p:par>
                            </p:childTnLst>
                          </p:cTn>
                        </p:par>
                        <p:par>
                          <p:cTn id="33" fill="hold">
                            <p:stCondLst>
                              <p:cond delay="1500"/>
                            </p:stCondLst>
                            <p:childTnLst>
                              <p:par>
                                <p:cTn id="34" presetID="14" presetClass="entr" presetSubtype="10" fill="hold" grpId="0" nodeType="afterEffect">
                                  <p:stCondLst>
                                    <p:cond delay="0"/>
                                  </p:stCondLst>
                                  <p:childTnLst>
                                    <p:set>
                                      <p:cBhvr>
                                        <p:cTn id="35" dur="1" fill="hold">
                                          <p:stCondLst>
                                            <p:cond delay="0"/>
                                          </p:stCondLst>
                                        </p:cTn>
                                        <p:tgtEl>
                                          <p:spTgt spid="28"/>
                                        </p:tgtEl>
                                        <p:attrNameLst>
                                          <p:attrName>style.visibility</p:attrName>
                                        </p:attrNameLst>
                                      </p:cBhvr>
                                      <p:to>
                                        <p:strVal val="visible"/>
                                      </p:to>
                                    </p:set>
                                    <p:animEffect transition="in" filter="randombar(horizontal)">
                                      <p:cBhvr>
                                        <p:cTn id="36"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9" grpId="0" animBg="1"/>
      <p:bldP spid="11" grpId="0"/>
      <p:bldP spid="20" grpId="0"/>
      <p:bldP spid="24" grpId="0" animBg="1"/>
      <p:bldP spid="26" grpId="0" animBg="1"/>
      <p:bldP spid="27" grpId="0"/>
      <p:bldP spid="28" grpId="0"/>
    </p:bldLst>
  </p:timing>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组合 1"/>
          <p:cNvGrpSpPr/>
          <p:nvPr/>
        </p:nvGrpSpPr>
        <p:grpSpPr>
          <a:xfrm>
            <a:off x="4525704" y="1003407"/>
            <a:ext cx="2014049" cy="1989055"/>
            <a:chOff x="3608778" y="766179"/>
            <a:chExt cx="1605994" cy="1586064"/>
          </a:xfrm>
        </p:grpSpPr>
        <p:sp>
          <p:nvSpPr>
            <p:cNvPr id="3" name="菱形 2"/>
            <p:cNvSpPr/>
            <p:nvPr/>
          </p:nvSpPr>
          <p:spPr>
            <a:xfrm>
              <a:off x="3608778" y="766179"/>
              <a:ext cx="1605994" cy="1586064"/>
            </a:xfrm>
            <a:prstGeom prst="diamond">
              <a:avLst/>
            </a:prstGeom>
            <a:solidFill>
              <a:srgbClr val="EEF0F0"/>
            </a:solidFill>
            <a:ln w="28575">
              <a:gradFill flip="none" rotWithShape="1">
                <a:gsLst>
                  <a:gs pos="0">
                    <a:srgbClr val="FFFFFF"/>
                  </a:gs>
                  <a:gs pos="100000">
                    <a:srgbClr val="D9D9DA"/>
                  </a:gs>
                </a:gsLst>
                <a:lin ang="2700000" scaled="0"/>
                <a:tileRect/>
              </a:gradFill>
            </a:ln>
            <a:effectLst>
              <a:outerShdw blurRad="279400" dist="76200" dir="2700000" sx="101000" sy="101000" algn="tl"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028" tIns="45514" rIns="91028" bIns="45514" anchor="ctr"/>
            <a:lstStyle/>
            <a:p>
              <a:pPr algn="ctr">
                <a:defRPr/>
              </a:pPr>
              <a:endParaRPr lang="zh-CN" altLang="en-US" sz="2255"/>
            </a:p>
          </p:txBody>
        </p:sp>
        <p:sp>
          <p:nvSpPr>
            <p:cNvPr id="7" name="菱形 6"/>
            <p:cNvSpPr/>
            <p:nvPr/>
          </p:nvSpPr>
          <p:spPr>
            <a:xfrm>
              <a:off x="3725444" y="881361"/>
              <a:ext cx="1372199" cy="1355169"/>
            </a:xfrm>
            <a:prstGeom prst="diamond">
              <a:avLst/>
            </a:prstGeom>
            <a:solidFill>
              <a:schemeClr val="accent3"/>
            </a:solidFill>
            <a:ln w="22225">
              <a:noFill/>
            </a:ln>
          </p:spPr>
          <p:style>
            <a:lnRef idx="2">
              <a:schemeClr val="accent1">
                <a:shade val="50000"/>
              </a:schemeClr>
            </a:lnRef>
            <a:fillRef idx="1">
              <a:schemeClr val="accent1"/>
            </a:fillRef>
            <a:effectRef idx="0">
              <a:schemeClr val="accent1"/>
            </a:effectRef>
            <a:fontRef idx="minor">
              <a:schemeClr val="lt1"/>
            </a:fontRef>
          </p:style>
          <p:txBody>
            <a:bodyPr lIns="91028" tIns="45514" rIns="91028" bIns="45514" anchor="ctr"/>
            <a:lstStyle/>
            <a:p>
              <a:pPr algn="ctr">
                <a:defRPr/>
              </a:pPr>
              <a:endParaRPr lang="zh-CN" altLang="en-US" sz="2255"/>
            </a:p>
          </p:txBody>
        </p:sp>
        <p:sp>
          <p:nvSpPr>
            <p:cNvPr id="61458" name="Freeform 5"/>
            <p:cNvSpPr>
              <a:spLocks noEditPoints="1"/>
            </p:cNvSpPr>
            <p:nvPr/>
          </p:nvSpPr>
          <p:spPr bwMode="auto">
            <a:xfrm>
              <a:off x="4206473" y="1160145"/>
              <a:ext cx="426596" cy="696337"/>
            </a:xfrm>
            <a:custGeom>
              <a:avLst/>
              <a:gdLst>
                <a:gd name="T0" fmla="*/ 496612 w 237"/>
                <a:gd name="T1" fmla="*/ 0 h 393"/>
                <a:gd name="T2" fmla="*/ 36117 w 237"/>
                <a:gd name="T3" fmla="*/ 0 h 393"/>
                <a:gd name="T4" fmla="*/ 0 w 237"/>
                <a:gd name="T5" fmla="*/ 38249 h 393"/>
                <a:gd name="T6" fmla="*/ 0 w 237"/>
                <a:gd name="T7" fmla="*/ 848238 h 393"/>
                <a:gd name="T8" fmla="*/ 36117 w 237"/>
                <a:gd name="T9" fmla="*/ 884238 h 393"/>
                <a:gd name="T10" fmla="*/ 496612 w 237"/>
                <a:gd name="T11" fmla="*/ 884238 h 393"/>
                <a:gd name="T12" fmla="*/ 534987 w 237"/>
                <a:gd name="T13" fmla="*/ 848238 h 393"/>
                <a:gd name="T14" fmla="*/ 534987 w 237"/>
                <a:gd name="T15" fmla="*/ 38249 h 393"/>
                <a:gd name="T16" fmla="*/ 496612 w 237"/>
                <a:gd name="T17" fmla="*/ 0 h 393"/>
                <a:gd name="T18" fmla="*/ 223476 w 237"/>
                <a:gd name="T19" fmla="*/ 24750 h 393"/>
                <a:gd name="T20" fmla="*/ 311511 w 237"/>
                <a:gd name="T21" fmla="*/ 24750 h 393"/>
                <a:gd name="T22" fmla="*/ 322798 w 237"/>
                <a:gd name="T23" fmla="*/ 36000 h 393"/>
                <a:gd name="T24" fmla="*/ 311511 w 237"/>
                <a:gd name="T25" fmla="*/ 47249 h 393"/>
                <a:gd name="T26" fmla="*/ 223476 w 237"/>
                <a:gd name="T27" fmla="*/ 47249 h 393"/>
                <a:gd name="T28" fmla="*/ 212189 w 237"/>
                <a:gd name="T29" fmla="*/ 36000 h 393"/>
                <a:gd name="T30" fmla="*/ 223476 w 237"/>
                <a:gd name="T31" fmla="*/ 24750 h 393"/>
                <a:gd name="T32" fmla="*/ 266365 w 237"/>
                <a:gd name="T33" fmla="*/ 861738 h 393"/>
                <a:gd name="T34" fmla="*/ 216704 w 237"/>
                <a:gd name="T35" fmla="*/ 809989 h 393"/>
                <a:gd name="T36" fmla="*/ 266365 w 237"/>
                <a:gd name="T37" fmla="*/ 760490 h 393"/>
                <a:gd name="T38" fmla="*/ 318283 w 237"/>
                <a:gd name="T39" fmla="*/ 809989 h 393"/>
                <a:gd name="T40" fmla="*/ 266365 w 237"/>
                <a:gd name="T41" fmla="*/ 861738 h 393"/>
                <a:gd name="T42" fmla="*/ 512414 w 237"/>
                <a:gd name="T43" fmla="*/ 699741 h 393"/>
                <a:gd name="T44" fmla="*/ 471782 w 237"/>
                <a:gd name="T45" fmla="*/ 735740 h 393"/>
                <a:gd name="T46" fmla="*/ 60948 w 237"/>
                <a:gd name="T47" fmla="*/ 735740 h 393"/>
                <a:gd name="T48" fmla="*/ 22573 w 237"/>
                <a:gd name="T49" fmla="*/ 699741 h 393"/>
                <a:gd name="T50" fmla="*/ 22573 w 237"/>
                <a:gd name="T51" fmla="*/ 119248 h 393"/>
                <a:gd name="T52" fmla="*/ 60948 w 237"/>
                <a:gd name="T53" fmla="*/ 83249 h 393"/>
                <a:gd name="T54" fmla="*/ 471782 w 237"/>
                <a:gd name="T55" fmla="*/ 83249 h 393"/>
                <a:gd name="T56" fmla="*/ 512414 w 237"/>
                <a:gd name="T57" fmla="*/ 119248 h 393"/>
                <a:gd name="T58" fmla="*/ 512414 w 237"/>
                <a:gd name="T59" fmla="*/ 699741 h 393"/>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237" h="393">
                  <a:moveTo>
                    <a:pt x="220" y="0"/>
                  </a:moveTo>
                  <a:cubicBezTo>
                    <a:pt x="16" y="0"/>
                    <a:pt x="16" y="0"/>
                    <a:pt x="16" y="0"/>
                  </a:cubicBezTo>
                  <a:cubicBezTo>
                    <a:pt x="7" y="0"/>
                    <a:pt x="0" y="8"/>
                    <a:pt x="0" y="17"/>
                  </a:cubicBezTo>
                  <a:cubicBezTo>
                    <a:pt x="0" y="377"/>
                    <a:pt x="0" y="377"/>
                    <a:pt x="0" y="377"/>
                  </a:cubicBezTo>
                  <a:cubicBezTo>
                    <a:pt x="0" y="386"/>
                    <a:pt x="7" y="393"/>
                    <a:pt x="16" y="393"/>
                  </a:cubicBezTo>
                  <a:cubicBezTo>
                    <a:pt x="220" y="393"/>
                    <a:pt x="220" y="393"/>
                    <a:pt x="220" y="393"/>
                  </a:cubicBezTo>
                  <a:cubicBezTo>
                    <a:pt x="229" y="393"/>
                    <a:pt x="237" y="386"/>
                    <a:pt x="237" y="377"/>
                  </a:cubicBezTo>
                  <a:cubicBezTo>
                    <a:pt x="237" y="17"/>
                    <a:pt x="237" y="17"/>
                    <a:pt x="237" y="17"/>
                  </a:cubicBezTo>
                  <a:cubicBezTo>
                    <a:pt x="237" y="8"/>
                    <a:pt x="229" y="0"/>
                    <a:pt x="220" y="0"/>
                  </a:cubicBezTo>
                  <a:close/>
                  <a:moveTo>
                    <a:pt x="99" y="11"/>
                  </a:moveTo>
                  <a:cubicBezTo>
                    <a:pt x="138" y="11"/>
                    <a:pt x="138" y="11"/>
                    <a:pt x="138" y="11"/>
                  </a:cubicBezTo>
                  <a:cubicBezTo>
                    <a:pt x="140" y="11"/>
                    <a:pt x="143" y="13"/>
                    <a:pt x="143" y="16"/>
                  </a:cubicBezTo>
                  <a:cubicBezTo>
                    <a:pt x="143" y="19"/>
                    <a:pt x="140" y="21"/>
                    <a:pt x="138" y="21"/>
                  </a:cubicBezTo>
                  <a:cubicBezTo>
                    <a:pt x="99" y="21"/>
                    <a:pt x="99" y="21"/>
                    <a:pt x="99" y="21"/>
                  </a:cubicBezTo>
                  <a:cubicBezTo>
                    <a:pt x="96" y="21"/>
                    <a:pt x="94" y="19"/>
                    <a:pt x="94" y="16"/>
                  </a:cubicBezTo>
                  <a:cubicBezTo>
                    <a:pt x="94" y="13"/>
                    <a:pt x="96" y="11"/>
                    <a:pt x="99" y="11"/>
                  </a:cubicBezTo>
                  <a:close/>
                  <a:moveTo>
                    <a:pt x="118" y="383"/>
                  </a:moveTo>
                  <a:cubicBezTo>
                    <a:pt x="106" y="383"/>
                    <a:pt x="96" y="373"/>
                    <a:pt x="96" y="360"/>
                  </a:cubicBezTo>
                  <a:cubicBezTo>
                    <a:pt x="96" y="348"/>
                    <a:pt x="106" y="338"/>
                    <a:pt x="118" y="338"/>
                  </a:cubicBezTo>
                  <a:cubicBezTo>
                    <a:pt x="131" y="338"/>
                    <a:pt x="141" y="348"/>
                    <a:pt x="141" y="360"/>
                  </a:cubicBezTo>
                  <a:cubicBezTo>
                    <a:pt x="141" y="373"/>
                    <a:pt x="131" y="383"/>
                    <a:pt x="118" y="383"/>
                  </a:cubicBezTo>
                  <a:close/>
                  <a:moveTo>
                    <a:pt x="227" y="311"/>
                  </a:moveTo>
                  <a:cubicBezTo>
                    <a:pt x="227" y="320"/>
                    <a:pt x="219" y="327"/>
                    <a:pt x="209" y="327"/>
                  </a:cubicBezTo>
                  <a:cubicBezTo>
                    <a:pt x="27" y="327"/>
                    <a:pt x="27" y="327"/>
                    <a:pt x="27" y="327"/>
                  </a:cubicBezTo>
                  <a:cubicBezTo>
                    <a:pt x="17" y="327"/>
                    <a:pt x="10" y="320"/>
                    <a:pt x="10" y="311"/>
                  </a:cubicBezTo>
                  <a:cubicBezTo>
                    <a:pt x="10" y="53"/>
                    <a:pt x="10" y="53"/>
                    <a:pt x="10" y="53"/>
                  </a:cubicBezTo>
                  <a:cubicBezTo>
                    <a:pt x="10" y="44"/>
                    <a:pt x="17" y="37"/>
                    <a:pt x="27" y="37"/>
                  </a:cubicBezTo>
                  <a:cubicBezTo>
                    <a:pt x="209" y="37"/>
                    <a:pt x="209" y="37"/>
                    <a:pt x="209" y="37"/>
                  </a:cubicBezTo>
                  <a:cubicBezTo>
                    <a:pt x="219" y="37"/>
                    <a:pt x="227" y="44"/>
                    <a:pt x="227" y="53"/>
                  </a:cubicBezTo>
                  <a:lnTo>
                    <a:pt x="227" y="311"/>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lIns="91028" tIns="45514" rIns="91028" bIns="45514"/>
            <a:lstStyle/>
            <a:p>
              <a:endParaRPr lang="zh-CN" altLang="en-US" sz="2255"/>
            </a:p>
          </p:txBody>
        </p:sp>
      </p:grpSp>
      <p:grpSp>
        <p:nvGrpSpPr>
          <p:cNvPr id="12" name="组合 11"/>
          <p:cNvGrpSpPr/>
          <p:nvPr/>
        </p:nvGrpSpPr>
        <p:grpSpPr>
          <a:xfrm>
            <a:off x="4515970" y="3284624"/>
            <a:ext cx="2014049" cy="1989055"/>
            <a:chOff x="3601016" y="2585212"/>
            <a:chExt cx="1605994" cy="1586064"/>
          </a:xfrm>
        </p:grpSpPr>
        <p:sp>
          <p:nvSpPr>
            <p:cNvPr id="5" name="菱形 4"/>
            <p:cNvSpPr/>
            <p:nvPr/>
          </p:nvSpPr>
          <p:spPr>
            <a:xfrm>
              <a:off x="3601016" y="2585212"/>
              <a:ext cx="1605994" cy="1586064"/>
            </a:xfrm>
            <a:prstGeom prst="diamond">
              <a:avLst/>
            </a:prstGeom>
            <a:solidFill>
              <a:srgbClr val="EEF0F0"/>
            </a:solidFill>
            <a:ln w="28575">
              <a:gradFill flip="none" rotWithShape="1">
                <a:gsLst>
                  <a:gs pos="0">
                    <a:srgbClr val="FFFFFF"/>
                  </a:gs>
                  <a:gs pos="100000">
                    <a:srgbClr val="D9D9DA"/>
                  </a:gs>
                </a:gsLst>
                <a:lin ang="2700000" scaled="0"/>
                <a:tileRect/>
              </a:gradFill>
            </a:ln>
            <a:effectLst>
              <a:outerShdw blurRad="279400" dist="76200" dir="2700000" sx="101000" sy="101000" algn="tl"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028" tIns="45514" rIns="91028" bIns="45514" anchor="ctr"/>
            <a:lstStyle/>
            <a:p>
              <a:pPr algn="ctr">
                <a:defRPr/>
              </a:pPr>
              <a:endParaRPr lang="zh-CN" altLang="en-US" sz="2255"/>
            </a:p>
          </p:txBody>
        </p:sp>
        <p:sp>
          <p:nvSpPr>
            <p:cNvPr id="9" name="菱形 8"/>
            <p:cNvSpPr/>
            <p:nvPr/>
          </p:nvSpPr>
          <p:spPr>
            <a:xfrm>
              <a:off x="3717848" y="2700338"/>
              <a:ext cx="1372199" cy="1355169"/>
            </a:xfrm>
            <a:prstGeom prst="diamond">
              <a:avLst/>
            </a:prstGeom>
            <a:solidFill>
              <a:schemeClr val="accent2"/>
            </a:solidFill>
            <a:ln w="22225">
              <a:noFill/>
            </a:ln>
          </p:spPr>
          <p:style>
            <a:lnRef idx="2">
              <a:schemeClr val="accent1">
                <a:shade val="50000"/>
              </a:schemeClr>
            </a:lnRef>
            <a:fillRef idx="1">
              <a:schemeClr val="accent1"/>
            </a:fillRef>
            <a:effectRef idx="0">
              <a:schemeClr val="accent1"/>
            </a:effectRef>
            <a:fontRef idx="minor">
              <a:schemeClr val="lt1"/>
            </a:fontRef>
          </p:style>
          <p:txBody>
            <a:bodyPr lIns="91028" tIns="45514" rIns="91028" bIns="45514" anchor="ctr"/>
            <a:lstStyle/>
            <a:p>
              <a:pPr algn="ctr">
                <a:defRPr/>
              </a:pPr>
              <a:endParaRPr lang="zh-CN" altLang="en-US" sz="2255"/>
            </a:p>
          </p:txBody>
        </p:sp>
        <p:grpSp>
          <p:nvGrpSpPr>
            <p:cNvPr id="13" name="组合 12"/>
            <p:cNvGrpSpPr/>
            <p:nvPr/>
          </p:nvGrpSpPr>
          <p:grpSpPr>
            <a:xfrm>
              <a:off x="4079878" y="2939717"/>
              <a:ext cx="672175" cy="670085"/>
              <a:chOff x="2654300" y="2195513"/>
              <a:chExt cx="842963" cy="850901"/>
            </a:xfrm>
            <a:solidFill>
              <a:schemeClr val="bg1"/>
            </a:solidFill>
          </p:grpSpPr>
          <p:sp>
            <p:nvSpPr>
              <p:cNvPr id="14" name="Freeform 6"/>
              <p:cNvSpPr/>
              <p:nvPr/>
            </p:nvSpPr>
            <p:spPr bwMode="auto">
              <a:xfrm>
                <a:off x="2654300" y="2698751"/>
                <a:ext cx="404812" cy="347663"/>
              </a:xfrm>
              <a:custGeom>
                <a:avLst/>
                <a:gdLst>
                  <a:gd name="T0" fmla="*/ 90 w 179"/>
                  <a:gd name="T1" fmla="*/ 0 h 155"/>
                  <a:gd name="T2" fmla="*/ 0 w 179"/>
                  <a:gd name="T3" fmla="*/ 155 h 155"/>
                  <a:gd name="T4" fmla="*/ 179 w 179"/>
                  <a:gd name="T5" fmla="*/ 155 h 155"/>
                  <a:gd name="T6" fmla="*/ 90 w 179"/>
                  <a:gd name="T7" fmla="*/ 0 h 155"/>
                </a:gdLst>
                <a:ahLst/>
                <a:cxnLst>
                  <a:cxn ang="0">
                    <a:pos x="T0" y="T1"/>
                  </a:cxn>
                  <a:cxn ang="0">
                    <a:pos x="T2" y="T3"/>
                  </a:cxn>
                  <a:cxn ang="0">
                    <a:pos x="T4" y="T5"/>
                  </a:cxn>
                  <a:cxn ang="0">
                    <a:pos x="T6" y="T7"/>
                  </a:cxn>
                </a:cxnLst>
                <a:rect l="0" t="0" r="r" b="b"/>
                <a:pathLst>
                  <a:path w="179" h="155">
                    <a:moveTo>
                      <a:pt x="90" y="0"/>
                    </a:moveTo>
                    <a:cubicBezTo>
                      <a:pt x="37" y="32"/>
                      <a:pt x="2" y="89"/>
                      <a:pt x="0" y="155"/>
                    </a:cubicBezTo>
                    <a:cubicBezTo>
                      <a:pt x="179" y="155"/>
                      <a:pt x="179" y="155"/>
                      <a:pt x="179" y="155"/>
                    </a:cubicBezTo>
                    <a:lnTo>
                      <a:pt x="9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sz="2255"/>
              </a:p>
            </p:txBody>
          </p:sp>
          <p:sp>
            <p:nvSpPr>
              <p:cNvPr id="15" name="Freeform 7"/>
              <p:cNvSpPr/>
              <p:nvPr/>
            </p:nvSpPr>
            <p:spPr bwMode="auto">
              <a:xfrm>
                <a:off x="3094038" y="2698751"/>
                <a:ext cx="403225" cy="347663"/>
              </a:xfrm>
              <a:custGeom>
                <a:avLst/>
                <a:gdLst>
                  <a:gd name="T0" fmla="*/ 90 w 179"/>
                  <a:gd name="T1" fmla="*/ 0 h 155"/>
                  <a:gd name="T2" fmla="*/ 0 w 179"/>
                  <a:gd name="T3" fmla="*/ 155 h 155"/>
                  <a:gd name="T4" fmla="*/ 179 w 179"/>
                  <a:gd name="T5" fmla="*/ 155 h 155"/>
                  <a:gd name="T6" fmla="*/ 90 w 179"/>
                  <a:gd name="T7" fmla="*/ 0 h 155"/>
                </a:gdLst>
                <a:ahLst/>
                <a:cxnLst>
                  <a:cxn ang="0">
                    <a:pos x="T0" y="T1"/>
                  </a:cxn>
                  <a:cxn ang="0">
                    <a:pos x="T2" y="T3"/>
                  </a:cxn>
                  <a:cxn ang="0">
                    <a:pos x="T4" y="T5"/>
                  </a:cxn>
                  <a:cxn ang="0">
                    <a:pos x="T6" y="T7"/>
                  </a:cxn>
                </a:cxnLst>
                <a:rect l="0" t="0" r="r" b="b"/>
                <a:pathLst>
                  <a:path w="179" h="155">
                    <a:moveTo>
                      <a:pt x="90" y="0"/>
                    </a:moveTo>
                    <a:cubicBezTo>
                      <a:pt x="0" y="155"/>
                      <a:pt x="0" y="155"/>
                      <a:pt x="0" y="155"/>
                    </a:cubicBezTo>
                    <a:cubicBezTo>
                      <a:pt x="179" y="155"/>
                      <a:pt x="179" y="155"/>
                      <a:pt x="179" y="155"/>
                    </a:cubicBezTo>
                    <a:cubicBezTo>
                      <a:pt x="178" y="89"/>
                      <a:pt x="142" y="32"/>
                      <a:pt x="9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sz="2255"/>
              </a:p>
            </p:txBody>
          </p:sp>
          <p:sp>
            <p:nvSpPr>
              <p:cNvPr id="16" name="Oval 8"/>
              <p:cNvSpPr>
                <a:spLocks noChangeArrowheads="1"/>
              </p:cNvSpPr>
              <p:nvPr/>
            </p:nvSpPr>
            <p:spPr bwMode="auto">
              <a:xfrm>
                <a:off x="2809875" y="2195513"/>
                <a:ext cx="531812" cy="53022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sz="2255"/>
              </a:p>
            </p:txBody>
          </p:sp>
          <p:sp>
            <p:nvSpPr>
              <p:cNvPr id="17" name="Freeform 9"/>
              <p:cNvSpPr/>
              <p:nvPr/>
            </p:nvSpPr>
            <p:spPr bwMode="auto">
              <a:xfrm>
                <a:off x="2997200" y="2755901"/>
                <a:ext cx="158750" cy="209550"/>
              </a:xfrm>
              <a:custGeom>
                <a:avLst/>
                <a:gdLst>
                  <a:gd name="T0" fmla="*/ 0 w 100"/>
                  <a:gd name="T1" fmla="*/ 0 h 132"/>
                  <a:gd name="T2" fmla="*/ 50 w 100"/>
                  <a:gd name="T3" fmla="*/ 132 h 132"/>
                  <a:gd name="T4" fmla="*/ 100 w 100"/>
                  <a:gd name="T5" fmla="*/ 0 h 132"/>
                  <a:gd name="T6" fmla="*/ 0 w 100"/>
                  <a:gd name="T7" fmla="*/ 0 h 132"/>
                </a:gdLst>
                <a:ahLst/>
                <a:cxnLst>
                  <a:cxn ang="0">
                    <a:pos x="T0" y="T1"/>
                  </a:cxn>
                  <a:cxn ang="0">
                    <a:pos x="T2" y="T3"/>
                  </a:cxn>
                  <a:cxn ang="0">
                    <a:pos x="T4" y="T5"/>
                  </a:cxn>
                  <a:cxn ang="0">
                    <a:pos x="T6" y="T7"/>
                  </a:cxn>
                </a:cxnLst>
                <a:rect l="0" t="0" r="r" b="b"/>
                <a:pathLst>
                  <a:path w="100" h="132">
                    <a:moveTo>
                      <a:pt x="0" y="0"/>
                    </a:moveTo>
                    <a:lnTo>
                      <a:pt x="50" y="132"/>
                    </a:lnTo>
                    <a:lnTo>
                      <a:pt x="10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sz="2255"/>
              </a:p>
            </p:txBody>
          </p:sp>
        </p:grpSp>
      </p:grpSp>
      <p:grpSp>
        <p:nvGrpSpPr>
          <p:cNvPr id="11" name="组合 10"/>
          <p:cNvGrpSpPr/>
          <p:nvPr/>
        </p:nvGrpSpPr>
        <p:grpSpPr>
          <a:xfrm>
            <a:off x="5661982" y="2176489"/>
            <a:ext cx="2014049" cy="1989055"/>
            <a:chOff x="4514841" y="1701590"/>
            <a:chExt cx="1605994" cy="1586064"/>
          </a:xfrm>
        </p:grpSpPr>
        <p:sp>
          <p:nvSpPr>
            <p:cNvPr id="4" name="菱形 3"/>
            <p:cNvSpPr/>
            <p:nvPr/>
          </p:nvSpPr>
          <p:spPr>
            <a:xfrm>
              <a:off x="4514841" y="1701590"/>
              <a:ext cx="1605994" cy="1586064"/>
            </a:xfrm>
            <a:prstGeom prst="diamond">
              <a:avLst/>
            </a:prstGeom>
            <a:solidFill>
              <a:srgbClr val="EEF0F0"/>
            </a:solidFill>
            <a:ln w="28575">
              <a:gradFill flip="none" rotWithShape="1">
                <a:gsLst>
                  <a:gs pos="0">
                    <a:srgbClr val="FFFFFF"/>
                  </a:gs>
                  <a:gs pos="100000">
                    <a:srgbClr val="D9D9DA"/>
                  </a:gs>
                </a:gsLst>
                <a:lin ang="2700000" scaled="0"/>
                <a:tileRect/>
              </a:gradFill>
            </a:ln>
            <a:effectLst>
              <a:outerShdw blurRad="279400" dist="76200" dir="2700000" sx="101000" sy="101000" algn="tl"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028" tIns="45514" rIns="91028" bIns="45514" anchor="ctr"/>
            <a:lstStyle/>
            <a:p>
              <a:pPr algn="ctr">
                <a:defRPr/>
              </a:pPr>
              <a:endParaRPr lang="zh-CN" altLang="en-US" sz="2255"/>
            </a:p>
          </p:txBody>
        </p:sp>
        <p:sp>
          <p:nvSpPr>
            <p:cNvPr id="8" name="菱形 7"/>
            <p:cNvSpPr/>
            <p:nvPr/>
          </p:nvSpPr>
          <p:spPr>
            <a:xfrm>
              <a:off x="4631803" y="1816478"/>
              <a:ext cx="1372199" cy="1355169"/>
            </a:xfrm>
            <a:prstGeom prst="diamond">
              <a:avLst/>
            </a:prstGeom>
            <a:solidFill>
              <a:schemeClr val="accent1"/>
            </a:solidFill>
            <a:ln w="22225">
              <a:noFill/>
            </a:ln>
          </p:spPr>
          <p:style>
            <a:lnRef idx="2">
              <a:schemeClr val="accent1">
                <a:shade val="50000"/>
              </a:schemeClr>
            </a:lnRef>
            <a:fillRef idx="1">
              <a:schemeClr val="accent1"/>
            </a:fillRef>
            <a:effectRef idx="0">
              <a:schemeClr val="accent1"/>
            </a:effectRef>
            <a:fontRef idx="minor">
              <a:schemeClr val="lt1"/>
            </a:fontRef>
          </p:style>
          <p:txBody>
            <a:bodyPr lIns="91028" tIns="45514" rIns="91028" bIns="45514" anchor="ctr"/>
            <a:lstStyle/>
            <a:p>
              <a:pPr algn="ctr">
                <a:defRPr/>
              </a:pPr>
              <a:endParaRPr lang="zh-CN" altLang="en-US" sz="2255"/>
            </a:p>
          </p:txBody>
        </p:sp>
        <p:grpSp>
          <p:nvGrpSpPr>
            <p:cNvPr id="18" name="组合 17"/>
            <p:cNvGrpSpPr/>
            <p:nvPr/>
          </p:nvGrpSpPr>
          <p:grpSpPr>
            <a:xfrm>
              <a:off x="4996664" y="2138681"/>
              <a:ext cx="678504" cy="587573"/>
              <a:chOff x="1123950" y="3781426"/>
              <a:chExt cx="850900" cy="746125"/>
            </a:xfrm>
            <a:solidFill>
              <a:schemeClr val="bg1"/>
            </a:solidFill>
          </p:grpSpPr>
          <p:sp>
            <p:nvSpPr>
              <p:cNvPr id="19" name="Freeform 10"/>
              <p:cNvSpPr/>
              <p:nvPr/>
            </p:nvSpPr>
            <p:spPr bwMode="auto">
              <a:xfrm>
                <a:off x="1123950" y="3897313"/>
                <a:ext cx="850900" cy="630238"/>
              </a:xfrm>
              <a:custGeom>
                <a:avLst/>
                <a:gdLst>
                  <a:gd name="T0" fmla="*/ 377 w 377"/>
                  <a:gd name="T1" fmla="*/ 258 h 280"/>
                  <a:gd name="T2" fmla="*/ 356 w 377"/>
                  <a:gd name="T3" fmla="*/ 280 h 280"/>
                  <a:gd name="T4" fmla="*/ 22 w 377"/>
                  <a:gd name="T5" fmla="*/ 280 h 280"/>
                  <a:gd name="T6" fmla="*/ 0 w 377"/>
                  <a:gd name="T7" fmla="*/ 258 h 280"/>
                  <a:gd name="T8" fmla="*/ 0 w 377"/>
                  <a:gd name="T9" fmla="*/ 22 h 280"/>
                  <a:gd name="T10" fmla="*/ 22 w 377"/>
                  <a:gd name="T11" fmla="*/ 0 h 280"/>
                  <a:gd name="T12" fmla="*/ 356 w 377"/>
                  <a:gd name="T13" fmla="*/ 0 h 280"/>
                  <a:gd name="T14" fmla="*/ 377 w 377"/>
                  <a:gd name="T15" fmla="*/ 22 h 280"/>
                  <a:gd name="T16" fmla="*/ 377 w 377"/>
                  <a:gd name="T17" fmla="*/ 258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7" h="280">
                    <a:moveTo>
                      <a:pt x="377" y="258"/>
                    </a:moveTo>
                    <a:cubicBezTo>
                      <a:pt x="377" y="270"/>
                      <a:pt x="368" y="280"/>
                      <a:pt x="356" y="280"/>
                    </a:cubicBezTo>
                    <a:cubicBezTo>
                      <a:pt x="22" y="280"/>
                      <a:pt x="22" y="280"/>
                      <a:pt x="22" y="280"/>
                    </a:cubicBezTo>
                    <a:cubicBezTo>
                      <a:pt x="10" y="280"/>
                      <a:pt x="0" y="270"/>
                      <a:pt x="0" y="258"/>
                    </a:cubicBezTo>
                    <a:cubicBezTo>
                      <a:pt x="0" y="22"/>
                      <a:pt x="0" y="22"/>
                      <a:pt x="0" y="22"/>
                    </a:cubicBezTo>
                    <a:cubicBezTo>
                      <a:pt x="0" y="10"/>
                      <a:pt x="10" y="0"/>
                      <a:pt x="22" y="0"/>
                    </a:cubicBezTo>
                    <a:cubicBezTo>
                      <a:pt x="356" y="0"/>
                      <a:pt x="356" y="0"/>
                      <a:pt x="356" y="0"/>
                    </a:cubicBezTo>
                    <a:cubicBezTo>
                      <a:pt x="368" y="0"/>
                      <a:pt x="377" y="10"/>
                      <a:pt x="377" y="22"/>
                    </a:cubicBezTo>
                    <a:lnTo>
                      <a:pt x="377" y="25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sz="2255"/>
              </a:p>
            </p:txBody>
          </p:sp>
          <p:sp>
            <p:nvSpPr>
              <p:cNvPr id="20" name="Freeform 11"/>
              <p:cNvSpPr/>
              <p:nvPr/>
            </p:nvSpPr>
            <p:spPr bwMode="auto">
              <a:xfrm>
                <a:off x="1341438" y="3781426"/>
                <a:ext cx="415925" cy="95250"/>
              </a:xfrm>
              <a:custGeom>
                <a:avLst/>
                <a:gdLst>
                  <a:gd name="T0" fmla="*/ 13 w 185"/>
                  <a:gd name="T1" fmla="*/ 43 h 43"/>
                  <a:gd name="T2" fmla="*/ 13 w 185"/>
                  <a:gd name="T3" fmla="*/ 34 h 43"/>
                  <a:gd name="T4" fmla="*/ 32 w 185"/>
                  <a:gd name="T5" fmla="*/ 16 h 43"/>
                  <a:gd name="T6" fmla="*/ 150 w 185"/>
                  <a:gd name="T7" fmla="*/ 16 h 43"/>
                  <a:gd name="T8" fmla="*/ 168 w 185"/>
                  <a:gd name="T9" fmla="*/ 34 h 43"/>
                  <a:gd name="T10" fmla="*/ 168 w 185"/>
                  <a:gd name="T11" fmla="*/ 43 h 43"/>
                  <a:gd name="T12" fmla="*/ 185 w 185"/>
                  <a:gd name="T13" fmla="*/ 43 h 43"/>
                  <a:gd name="T14" fmla="*/ 185 w 185"/>
                  <a:gd name="T15" fmla="*/ 22 h 43"/>
                  <a:gd name="T16" fmla="*/ 163 w 185"/>
                  <a:gd name="T17" fmla="*/ 0 h 43"/>
                  <a:gd name="T18" fmla="*/ 22 w 185"/>
                  <a:gd name="T19" fmla="*/ 0 h 43"/>
                  <a:gd name="T20" fmla="*/ 0 w 185"/>
                  <a:gd name="T21" fmla="*/ 22 h 43"/>
                  <a:gd name="T22" fmla="*/ 0 w 185"/>
                  <a:gd name="T23" fmla="*/ 43 h 43"/>
                  <a:gd name="T24" fmla="*/ 13 w 185"/>
                  <a:gd name="T25"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5" h="43">
                    <a:moveTo>
                      <a:pt x="13" y="43"/>
                    </a:moveTo>
                    <a:cubicBezTo>
                      <a:pt x="13" y="34"/>
                      <a:pt x="13" y="34"/>
                      <a:pt x="13" y="34"/>
                    </a:cubicBezTo>
                    <a:cubicBezTo>
                      <a:pt x="13" y="24"/>
                      <a:pt x="22" y="16"/>
                      <a:pt x="32" y="16"/>
                    </a:cubicBezTo>
                    <a:cubicBezTo>
                      <a:pt x="150" y="16"/>
                      <a:pt x="150" y="16"/>
                      <a:pt x="150" y="16"/>
                    </a:cubicBezTo>
                    <a:cubicBezTo>
                      <a:pt x="160" y="16"/>
                      <a:pt x="168" y="24"/>
                      <a:pt x="168" y="34"/>
                    </a:cubicBezTo>
                    <a:cubicBezTo>
                      <a:pt x="168" y="43"/>
                      <a:pt x="168" y="43"/>
                      <a:pt x="168" y="43"/>
                    </a:cubicBezTo>
                    <a:cubicBezTo>
                      <a:pt x="185" y="43"/>
                      <a:pt x="185" y="43"/>
                      <a:pt x="185" y="43"/>
                    </a:cubicBezTo>
                    <a:cubicBezTo>
                      <a:pt x="185" y="22"/>
                      <a:pt x="185" y="22"/>
                      <a:pt x="185" y="22"/>
                    </a:cubicBezTo>
                    <a:cubicBezTo>
                      <a:pt x="185" y="10"/>
                      <a:pt x="175" y="0"/>
                      <a:pt x="163" y="0"/>
                    </a:cubicBezTo>
                    <a:cubicBezTo>
                      <a:pt x="22" y="0"/>
                      <a:pt x="22" y="0"/>
                      <a:pt x="22" y="0"/>
                    </a:cubicBezTo>
                    <a:cubicBezTo>
                      <a:pt x="10" y="0"/>
                      <a:pt x="0" y="10"/>
                      <a:pt x="0" y="22"/>
                    </a:cubicBezTo>
                    <a:cubicBezTo>
                      <a:pt x="0" y="43"/>
                      <a:pt x="0" y="43"/>
                      <a:pt x="0" y="43"/>
                    </a:cubicBezTo>
                    <a:lnTo>
                      <a:pt x="13" y="4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sz="2255"/>
              </a:p>
            </p:txBody>
          </p:sp>
        </p:grpSp>
      </p:grpSp>
      <p:grpSp>
        <p:nvGrpSpPr>
          <p:cNvPr id="45" name="组合 44"/>
          <p:cNvGrpSpPr/>
          <p:nvPr/>
        </p:nvGrpSpPr>
        <p:grpSpPr>
          <a:xfrm>
            <a:off x="5661982" y="4457706"/>
            <a:ext cx="2014049" cy="1989055"/>
            <a:chOff x="4514841" y="3520623"/>
            <a:chExt cx="1605994" cy="1586064"/>
          </a:xfrm>
        </p:grpSpPr>
        <p:sp>
          <p:nvSpPr>
            <p:cNvPr id="6" name="菱形 5"/>
            <p:cNvSpPr/>
            <p:nvPr/>
          </p:nvSpPr>
          <p:spPr>
            <a:xfrm>
              <a:off x="4514841" y="3520623"/>
              <a:ext cx="1605994" cy="1586064"/>
            </a:xfrm>
            <a:prstGeom prst="diamond">
              <a:avLst/>
            </a:prstGeom>
            <a:solidFill>
              <a:srgbClr val="EEF0F0"/>
            </a:solidFill>
            <a:ln w="28575">
              <a:gradFill flip="none" rotWithShape="1">
                <a:gsLst>
                  <a:gs pos="0">
                    <a:srgbClr val="FFFFFF"/>
                  </a:gs>
                  <a:gs pos="100000">
                    <a:srgbClr val="D9D9DA"/>
                  </a:gs>
                </a:gsLst>
                <a:lin ang="2700000" scaled="0"/>
                <a:tileRect/>
              </a:gradFill>
            </a:ln>
            <a:effectLst>
              <a:outerShdw blurRad="279400" dist="76200" dir="2700000" sx="101000" sy="101000" algn="tl"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028" tIns="45514" rIns="91028" bIns="45514" anchor="ctr"/>
            <a:lstStyle/>
            <a:p>
              <a:pPr algn="ctr">
                <a:defRPr/>
              </a:pPr>
              <a:endParaRPr lang="zh-CN" altLang="en-US" sz="2255"/>
            </a:p>
          </p:txBody>
        </p:sp>
        <p:sp>
          <p:nvSpPr>
            <p:cNvPr id="10" name="菱形 9"/>
            <p:cNvSpPr/>
            <p:nvPr/>
          </p:nvSpPr>
          <p:spPr>
            <a:xfrm>
              <a:off x="4631803" y="3636705"/>
              <a:ext cx="1372199" cy="1353919"/>
            </a:xfrm>
            <a:prstGeom prst="diamond">
              <a:avLst/>
            </a:prstGeom>
            <a:solidFill>
              <a:schemeClr val="accent4"/>
            </a:solidFill>
            <a:ln w="22225">
              <a:noFill/>
            </a:ln>
          </p:spPr>
          <p:style>
            <a:lnRef idx="2">
              <a:schemeClr val="accent1">
                <a:shade val="50000"/>
              </a:schemeClr>
            </a:lnRef>
            <a:fillRef idx="1">
              <a:schemeClr val="accent1"/>
            </a:fillRef>
            <a:effectRef idx="0">
              <a:schemeClr val="accent1"/>
            </a:effectRef>
            <a:fontRef idx="minor">
              <a:schemeClr val="lt1"/>
            </a:fontRef>
          </p:style>
          <p:txBody>
            <a:bodyPr lIns="91028" tIns="45514" rIns="91028" bIns="45514" anchor="ctr"/>
            <a:lstStyle/>
            <a:p>
              <a:pPr algn="ctr">
                <a:defRPr/>
              </a:pPr>
              <a:endParaRPr lang="zh-CN" altLang="en-US" sz="2255"/>
            </a:p>
          </p:txBody>
        </p:sp>
        <p:grpSp>
          <p:nvGrpSpPr>
            <p:cNvPr id="21" name="组合 20"/>
            <p:cNvGrpSpPr>
              <a:grpSpLocks noChangeAspect="1"/>
            </p:cNvGrpSpPr>
            <p:nvPr/>
          </p:nvGrpSpPr>
          <p:grpSpPr>
            <a:xfrm>
              <a:off x="5078103" y="3934630"/>
              <a:ext cx="497231" cy="844792"/>
              <a:chOff x="2792413" y="5253038"/>
              <a:chExt cx="561975" cy="966788"/>
            </a:xfrm>
            <a:solidFill>
              <a:schemeClr val="bg1"/>
            </a:solidFill>
          </p:grpSpPr>
          <p:sp>
            <p:nvSpPr>
              <p:cNvPr id="22" name="Freeform 12"/>
              <p:cNvSpPr>
                <a:spLocks noEditPoints="1"/>
              </p:cNvSpPr>
              <p:nvPr/>
            </p:nvSpPr>
            <p:spPr bwMode="auto">
              <a:xfrm>
                <a:off x="2792413" y="5253038"/>
                <a:ext cx="561975" cy="704850"/>
              </a:xfrm>
              <a:custGeom>
                <a:avLst/>
                <a:gdLst>
                  <a:gd name="T0" fmla="*/ 124 w 249"/>
                  <a:gd name="T1" fmla="*/ 0 h 313"/>
                  <a:gd name="T2" fmla="*/ 0 w 249"/>
                  <a:gd name="T3" fmla="*/ 125 h 313"/>
                  <a:gd name="T4" fmla="*/ 5 w 249"/>
                  <a:gd name="T5" fmla="*/ 163 h 313"/>
                  <a:gd name="T6" fmla="*/ 61 w 249"/>
                  <a:gd name="T7" fmla="*/ 313 h 313"/>
                  <a:gd name="T8" fmla="*/ 187 w 249"/>
                  <a:gd name="T9" fmla="*/ 313 h 313"/>
                  <a:gd name="T10" fmla="*/ 243 w 249"/>
                  <a:gd name="T11" fmla="*/ 163 h 313"/>
                  <a:gd name="T12" fmla="*/ 249 w 249"/>
                  <a:gd name="T13" fmla="*/ 125 h 313"/>
                  <a:gd name="T14" fmla="*/ 124 w 249"/>
                  <a:gd name="T15" fmla="*/ 0 h 313"/>
                  <a:gd name="T16" fmla="*/ 230 w 249"/>
                  <a:gd name="T17" fmla="*/ 162 h 313"/>
                  <a:gd name="T18" fmla="*/ 180 w 249"/>
                  <a:gd name="T19" fmla="*/ 296 h 313"/>
                  <a:gd name="T20" fmla="*/ 68 w 249"/>
                  <a:gd name="T21" fmla="*/ 296 h 313"/>
                  <a:gd name="T22" fmla="*/ 18 w 249"/>
                  <a:gd name="T23" fmla="*/ 162 h 313"/>
                  <a:gd name="T24" fmla="*/ 13 w 249"/>
                  <a:gd name="T25" fmla="*/ 128 h 313"/>
                  <a:gd name="T26" fmla="*/ 124 w 249"/>
                  <a:gd name="T27" fmla="*/ 17 h 313"/>
                  <a:gd name="T28" fmla="*/ 235 w 249"/>
                  <a:gd name="T29" fmla="*/ 128 h 313"/>
                  <a:gd name="T30" fmla="*/ 230 w 249"/>
                  <a:gd name="T31" fmla="*/ 162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9" h="313">
                    <a:moveTo>
                      <a:pt x="124" y="0"/>
                    </a:moveTo>
                    <a:cubicBezTo>
                      <a:pt x="55" y="0"/>
                      <a:pt x="0" y="56"/>
                      <a:pt x="0" y="125"/>
                    </a:cubicBezTo>
                    <a:cubicBezTo>
                      <a:pt x="0" y="138"/>
                      <a:pt x="2" y="151"/>
                      <a:pt x="5" y="163"/>
                    </a:cubicBezTo>
                    <a:cubicBezTo>
                      <a:pt x="61" y="313"/>
                      <a:pt x="61" y="313"/>
                      <a:pt x="61" y="313"/>
                    </a:cubicBezTo>
                    <a:cubicBezTo>
                      <a:pt x="187" y="313"/>
                      <a:pt x="187" y="313"/>
                      <a:pt x="187" y="313"/>
                    </a:cubicBezTo>
                    <a:cubicBezTo>
                      <a:pt x="243" y="163"/>
                      <a:pt x="243" y="163"/>
                      <a:pt x="243" y="163"/>
                    </a:cubicBezTo>
                    <a:cubicBezTo>
                      <a:pt x="247" y="151"/>
                      <a:pt x="249" y="138"/>
                      <a:pt x="249" y="125"/>
                    </a:cubicBezTo>
                    <a:cubicBezTo>
                      <a:pt x="249" y="56"/>
                      <a:pt x="193" y="0"/>
                      <a:pt x="124" y="0"/>
                    </a:cubicBezTo>
                    <a:close/>
                    <a:moveTo>
                      <a:pt x="230" y="162"/>
                    </a:moveTo>
                    <a:cubicBezTo>
                      <a:pt x="180" y="296"/>
                      <a:pt x="180" y="296"/>
                      <a:pt x="180" y="296"/>
                    </a:cubicBezTo>
                    <a:cubicBezTo>
                      <a:pt x="68" y="296"/>
                      <a:pt x="68" y="296"/>
                      <a:pt x="68" y="296"/>
                    </a:cubicBezTo>
                    <a:cubicBezTo>
                      <a:pt x="18" y="162"/>
                      <a:pt x="18" y="162"/>
                      <a:pt x="18" y="162"/>
                    </a:cubicBezTo>
                    <a:cubicBezTo>
                      <a:pt x="15" y="152"/>
                      <a:pt x="13" y="140"/>
                      <a:pt x="13" y="128"/>
                    </a:cubicBezTo>
                    <a:cubicBezTo>
                      <a:pt x="13" y="67"/>
                      <a:pt x="63" y="17"/>
                      <a:pt x="124" y="17"/>
                    </a:cubicBezTo>
                    <a:cubicBezTo>
                      <a:pt x="185" y="17"/>
                      <a:pt x="235" y="67"/>
                      <a:pt x="235" y="128"/>
                    </a:cubicBezTo>
                    <a:cubicBezTo>
                      <a:pt x="235" y="140"/>
                      <a:pt x="233" y="152"/>
                      <a:pt x="230" y="16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sz="2255"/>
              </a:p>
            </p:txBody>
          </p:sp>
          <p:sp>
            <p:nvSpPr>
              <p:cNvPr id="23" name="Freeform 13"/>
              <p:cNvSpPr/>
              <p:nvPr/>
            </p:nvSpPr>
            <p:spPr bwMode="auto">
              <a:xfrm>
                <a:off x="3003550" y="6189663"/>
                <a:ext cx="136525" cy="30163"/>
              </a:xfrm>
              <a:custGeom>
                <a:avLst/>
                <a:gdLst>
                  <a:gd name="T0" fmla="*/ 60 w 60"/>
                  <a:gd name="T1" fmla="*/ 8 h 14"/>
                  <a:gd name="T2" fmla="*/ 57 w 60"/>
                  <a:gd name="T3" fmla="*/ 14 h 14"/>
                  <a:gd name="T4" fmla="*/ 3 w 60"/>
                  <a:gd name="T5" fmla="*/ 14 h 14"/>
                  <a:gd name="T6" fmla="*/ 0 w 60"/>
                  <a:gd name="T7" fmla="*/ 8 h 14"/>
                  <a:gd name="T8" fmla="*/ 0 w 60"/>
                  <a:gd name="T9" fmla="*/ 6 h 14"/>
                  <a:gd name="T10" fmla="*/ 3 w 60"/>
                  <a:gd name="T11" fmla="*/ 0 h 14"/>
                  <a:gd name="T12" fmla="*/ 57 w 60"/>
                  <a:gd name="T13" fmla="*/ 0 h 14"/>
                  <a:gd name="T14" fmla="*/ 60 w 60"/>
                  <a:gd name="T15" fmla="*/ 6 h 14"/>
                  <a:gd name="T16" fmla="*/ 60 w 60"/>
                  <a:gd name="T17" fmla="*/ 8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14">
                    <a:moveTo>
                      <a:pt x="60" y="8"/>
                    </a:moveTo>
                    <a:cubicBezTo>
                      <a:pt x="60" y="11"/>
                      <a:pt x="59" y="14"/>
                      <a:pt x="57" y="14"/>
                    </a:cubicBezTo>
                    <a:cubicBezTo>
                      <a:pt x="3" y="14"/>
                      <a:pt x="3" y="14"/>
                      <a:pt x="3" y="14"/>
                    </a:cubicBezTo>
                    <a:cubicBezTo>
                      <a:pt x="1" y="14"/>
                      <a:pt x="0" y="11"/>
                      <a:pt x="0" y="8"/>
                    </a:cubicBezTo>
                    <a:cubicBezTo>
                      <a:pt x="0" y="6"/>
                      <a:pt x="0" y="6"/>
                      <a:pt x="0" y="6"/>
                    </a:cubicBezTo>
                    <a:cubicBezTo>
                      <a:pt x="0" y="2"/>
                      <a:pt x="1" y="0"/>
                      <a:pt x="3" y="0"/>
                    </a:cubicBezTo>
                    <a:cubicBezTo>
                      <a:pt x="57" y="0"/>
                      <a:pt x="57" y="0"/>
                      <a:pt x="57" y="0"/>
                    </a:cubicBezTo>
                    <a:cubicBezTo>
                      <a:pt x="59" y="0"/>
                      <a:pt x="60" y="2"/>
                      <a:pt x="60" y="6"/>
                    </a:cubicBezTo>
                    <a:lnTo>
                      <a:pt x="60"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sz="2255"/>
              </a:p>
            </p:txBody>
          </p:sp>
          <p:sp>
            <p:nvSpPr>
              <p:cNvPr id="24" name="Freeform 14"/>
              <p:cNvSpPr/>
              <p:nvPr/>
            </p:nvSpPr>
            <p:spPr bwMode="auto">
              <a:xfrm>
                <a:off x="2974975" y="6143626"/>
                <a:ext cx="193675" cy="31750"/>
              </a:xfrm>
              <a:custGeom>
                <a:avLst/>
                <a:gdLst>
                  <a:gd name="T0" fmla="*/ 86 w 86"/>
                  <a:gd name="T1" fmla="*/ 8 h 14"/>
                  <a:gd name="T2" fmla="*/ 82 w 86"/>
                  <a:gd name="T3" fmla="*/ 14 h 14"/>
                  <a:gd name="T4" fmla="*/ 4 w 86"/>
                  <a:gd name="T5" fmla="*/ 14 h 14"/>
                  <a:gd name="T6" fmla="*/ 0 w 86"/>
                  <a:gd name="T7" fmla="*/ 8 h 14"/>
                  <a:gd name="T8" fmla="*/ 0 w 86"/>
                  <a:gd name="T9" fmla="*/ 6 h 14"/>
                  <a:gd name="T10" fmla="*/ 4 w 86"/>
                  <a:gd name="T11" fmla="*/ 0 h 14"/>
                  <a:gd name="T12" fmla="*/ 82 w 86"/>
                  <a:gd name="T13" fmla="*/ 0 h 14"/>
                  <a:gd name="T14" fmla="*/ 86 w 86"/>
                  <a:gd name="T15" fmla="*/ 6 h 14"/>
                  <a:gd name="T16" fmla="*/ 86 w 86"/>
                  <a:gd name="T17" fmla="*/ 8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 h="14">
                    <a:moveTo>
                      <a:pt x="86" y="8"/>
                    </a:moveTo>
                    <a:cubicBezTo>
                      <a:pt x="86" y="11"/>
                      <a:pt x="84" y="14"/>
                      <a:pt x="82" y="14"/>
                    </a:cubicBezTo>
                    <a:cubicBezTo>
                      <a:pt x="4" y="14"/>
                      <a:pt x="4" y="14"/>
                      <a:pt x="4" y="14"/>
                    </a:cubicBezTo>
                    <a:cubicBezTo>
                      <a:pt x="2" y="14"/>
                      <a:pt x="0" y="11"/>
                      <a:pt x="0" y="8"/>
                    </a:cubicBezTo>
                    <a:cubicBezTo>
                      <a:pt x="0" y="6"/>
                      <a:pt x="0" y="6"/>
                      <a:pt x="0" y="6"/>
                    </a:cubicBezTo>
                    <a:cubicBezTo>
                      <a:pt x="0" y="3"/>
                      <a:pt x="2" y="0"/>
                      <a:pt x="4" y="0"/>
                    </a:cubicBezTo>
                    <a:cubicBezTo>
                      <a:pt x="82" y="0"/>
                      <a:pt x="82" y="0"/>
                      <a:pt x="82" y="0"/>
                    </a:cubicBezTo>
                    <a:cubicBezTo>
                      <a:pt x="84" y="0"/>
                      <a:pt x="86" y="3"/>
                      <a:pt x="86" y="6"/>
                    </a:cubicBezTo>
                    <a:lnTo>
                      <a:pt x="86"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sz="2255"/>
              </a:p>
            </p:txBody>
          </p:sp>
          <p:sp>
            <p:nvSpPr>
              <p:cNvPr id="25" name="Freeform 15"/>
              <p:cNvSpPr/>
              <p:nvPr/>
            </p:nvSpPr>
            <p:spPr bwMode="auto">
              <a:xfrm>
                <a:off x="2933700" y="6099176"/>
                <a:ext cx="276225" cy="31750"/>
              </a:xfrm>
              <a:custGeom>
                <a:avLst/>
                <a:gdLst>
                  <a:gd name="T0" fmla="*/ 122 w 122"/>
                  <a:gd name="T1" fmla="*/ 8 h 14"/>
                  <a:gd name="T2" fmla="*/ 117 w 122"/>
                  <a:gd name="T3" fmla="*/ 14 h 14"/>
                  <a:gd name="T4" fmla="*/ 6 w 122"/>
                  <a:gd name="T5" fmla="*/ 14 h 14"/>
                  <a:gd name="T6" fmla="*/ 0 w 122"/>
                  <a:gd name="T7" fmla="*/ 8 h 14"/>
                  <a:gd name="T8" fmla="*/ 0 w 122"/>
                  <a:gd name="T9" fmla="*/ 6 h 14"/>
                  <a:gd name="T10" fmla="*/ 6 w 122"/>
                  <a:gd name="T11" fmla="*/ 0 h 14"/>
                  <a:gd name="T12" fmla="*/ 117 w 122"/>
                  <a:gd name="T13" fmla="*/ 0 h 14"/>
                  <a:gd name="T14" fmla="*/ 122 w 122"/>
                  <a:gd name="T15" fmla="*/ 6 h 14"/>
                  <a:gd name="T16" fmla="*/ 122 w 122"/>
                  <a:gd name="T17" fmla="*/ 8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2" h="14">
                    <a:moveTo>
                      <a:pt x="122" y="8"/>
                    </a:moveTo>
                    <a:cubicBezTo>
                      <a:pt x="122" y="11"/>
                      <a:pt x="120" y="14"/>
                      <a:pt x="117" y="14"/>
                    </a:cubicBezTo>
                    <a:cubicBezTo>
                      <a:pt x="6" y="14"/>
                      <a:pt x="6" y="14"/>
                      <a:pt x="6" y="14"/>
                    </a:cubicBezTo>
                    <a:cubicBezTo>
                      <a:pt x="3" y="14"/>
                      <a:pt x="0" y="11"/>
                      <a:pt x="0" y="8"/>
                    </a:cubicBezTo>
                    <a:cubicBezTo>
                      <a:pt x="0" y="6"/>
                      <a:pt x="0" y="6"/>
                      <a:pt x="0" y="6"/>
                    </a:cubicBezTo>
                    <a:cubicBezTo>
                      <a:pt x="0" y="3"/>
                      <a:pt x="3" y="0"/>
                      <a:pt x="6" y="0"/>
                    </a:cubicBezTo>
                    <a:cubicBezTo>
                      <a:pt x="117" y="0"/>
                      <a:pt x="117" y="0"/>
                      <a:pt x="117" y="0"/>
                    </a:cubicBezTo>
                    <a:cubicBezTo>
                      <a:pt x="120" y="0"/>
                      <a:pt x="122" y="3"/>
                      <a:pt x="122" y="6"/>
                    </a:cubicBezTo>
                    <a:lnTo>
                      <a:pt x="122"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sz="2255"/>
              </a:p>
            </p:txBody>
          </p:sp>
          <p:sp>
            <p:nvSpPr>
              <p:cNvPr id="26" name="Freeform 16"/>
              <p:cNvSpPr/>
              <p:nvPr/>
            </p:nvSpPr>
            <p:spPr bwMode="auto">
              <a:xfrm>
                <a:off x="2933700" y="6053138"/>
                <a:ext cx="276225" cy="31750"/>
              </a:xfrm>
              <a:custGeom>
                <a:avLst/>
                <a:gdLst>
                  <a:gd name="T0" fmla="*/ 122 w 122"/>
                  <a:gd name="T1" fmla="*/ 8 h 14"/>
                  <a:gd name="T2" fmla="*/ 117 w 122"/>
                  <a:gd name="T3" fmla="*/ 14 h 14"/>
                  <a:gd name="T4" fmla="*/ 6 w 122"/>
                  <a:gd name="T5" fmla="*/ 14 h 14"/>
                  <a:gd name="T6" fmla="*/ 0 w 122"/>
                  <a:gd name="T7" fmla="*/ 8 h 14"/>
                  <a:gd name="T8" fmla="*/ 0 w 122"/>
                  <a:gd name="T9" fmla="*/ 6 h 14"/>
                  <a:gd name="T10" fmla="*/ 6 w 122"/>
                  <a:gd name="T11" fmla="*/ 0 h 14"/>
                  <a:gd name="T12" fmla="*/ 117 w 122"/>
                  <a:gd name="T13" fmla="*/ 0 h 14"/>
                  <a:gd name="T14" fmla="*/ 122 w 122"/>
                  <a:gd name="T15" fmla="*/ 6 h 14"/>
                  <a:gd name="T16" fmla="*/ 122 w 122"/>
                  <a:gd name="T17" fmla="*/ 8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2" h="14">
                    <a:moveTo>
                      <a:pt x="122" y="8"/>
                    </a:moveTo>
                    <a:cubicBezTo>
                      <a:pt x="122" y="12"/>
                      <a:pt x="120" y="14"/>
                      <a:pt x="117" y="14"/>
                    </a:cubicBezTo>
                    <a:cubicBezTo>
                      <a:pt x="6" y="14"/>
                      <a:pt x="6" y="14"/>
                      <a:pt x="6" y="14"/>
                    </a:cubicBezTo>
                    <a:cubicBezTo>
                      <a:pt x="3" y="14"/>
                      <a:pt x="0" y="12"/>
                      <a:pt x="0" y="8"/>
                    </a:cubicBezTo>
                    <a:cubicBezTo>
                      <a:pt x="0" y="6"/>
                      <a:pt x="0" y="6"/>
                      <a:pt x="0" y="6"/>
                    </a:cubicBezTo>
                    <a:cubicBezTo>
                      <a:pt x="0" y="3"/>
                      <a:pt x="3" y="0"/>
                      <a:pt x="6" y="0"/>
                    </a:cubicBezTo>
                    <a:cubicBezTo>
                      <a:pt x="117" y="0"/>
                      <a:pt x="117" y="0"/>
                      <a:pt x="117" y="0"/>
                    </a:cubicBezTo>
                    <a:cubicBezTo>
                      <a:pt x="120" y="0"/>
                      <a:pt x="122" y="3"/>
                      <a:pt x="122" y="6"/>
                    </a:cubicBezTo>
                    <a:lnTo>
                      <a:pt x="122"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sz="2255"/>
              </a:p>
            </p:txBody>
          </p:sp>
          <p:sp>
            <p:nvSpPr>
              <p:cNvPr id="27" name="Freeform 17"/>
              <p:cNvSpPr/>
              <p:nvPr/>
            </p:nvSpPr>
            <p:spPr bwMode="auto">
              <a:xfrm>
                <a:off x="2933700" y="6011863"/>
                <a:ext cx="276225" cy="28575"/>
              </a:xfrm>
              <a:custGeom>
                <a:avLst/>
                <a:gdLst>
                  <a:gd name="T0" fmla="*/ 122 w 122"/>
                  <a:gd name="T1" fmla="*/ 8 h 13"/>
                  <a:gd name="T2" fmla="*/ 117 w 122"/>
                  <a:gd name="T3" fmla="*/ 13 h 13"/>
                  <a:gd name="T4" fmla="*/ 6 w 122"/>
                  <a:gd name="T5" fmla="*/ 13 h 13"/>
                  <a:gd name="T6" fmla="*/ 0 w 122"/>
                  <a:gd name="T7" fmla="*/ 8 h 13"/>
                  <a:gd name="T8" fmla="*/ 0 w 122"/>
                  <a:gd name="T9" fmla="*/ 6 h 13"/>
                  <a:gd name="T10" fmla="*/ 6 w 122"/>
                  <a:gd name="T11" fmla="*/ 0 h 13"/>
                  <a:gd name="T12" fmla="*/ 117 w 122"/>
                  <a:gd name="T13" fmla="*/ 0 h 13"/>
                  <a:gd name="T14" fmla="*/ 122 w 122"/>
                  <a:gd name="T15" fmla="*/ 6 h 13"/>
                  <a:gd name="T16" fmla="*/ 122 w 122"/>
                  <a:gd name="T17" fmla="*/ 8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2" h="13">
                    <a:moveTo>
                      <a:pt x="122" y="8"/>
                    </a:moveTo>
                    <a:cubicBezTo>
                      <a:pt x="122" y="11"/>
                      <a:pt x="120" y="13"/>
                      <a:pt x="117" y="13"/>
                    </a:cubicBezTo>
                    <a:cubicBezTo>
                      <a:pt x="6" y="13"/>
                      <a:pt x="6" y="13"/>
                      <a:pt x="6" y="13"/>
                    </a:cubicBezTo>
                    <a:cubicBezTo>
                      <a:pt x="3" y="13"/>
                      <a:pt x="0" y="11"/>
                      <a:pt x="0" y="8"/>
                    </a:cubicBezTo>
                    <a:cubicBezTo>
                      <a:pt x="0" y="6"/>
                      <a:pt x="0" y="6"/>
                      <a:pt x="0" y="6"/>
                    </a:cubicBezTo>
                    <a:cubicBezTo>
                      <a:pt x="0" y="2"/>
                      <a:pt x="3" y="0"/>
                      <a:pt x="6" y="0"/>
                    </a:cubicBezTo>
                    <a:cubicBezTo>
                      <a:pt x="117" y="0"/>
                      <a:pt x="117" y="0"/>
                      <a:pt x="117" y="0"/>
                    </a:cubicBezTo>
                    <a:cubicBezTo>
                      <a:pt x="120" y="0"/>
                      <a:pt x="122" y="2"/>
                      <a:pt x="122" y="6"/>
                    </a:cubicBezTo>
                    <a:lnTo>
                      <a:pt x="122"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sz="2255"/>
              </a:p>
            </p:txBody>
          </p:sp>
          <p:sp>
            <p:nvSpPr>
              <p:cNvPr id="28" name="Freeform 18"/>
              <p:cNvSpPr/>
              <p:nvPr/>
            </p:nvSpPr>
            <p:spPr bwMode="auto">
              <a:xfrm>
                <a:off x="2933700" y="5965826"/>
                <a:ext cx="276225" cy="31750"/>
              </a:xfrm>
              <a:custGeom>
                <a:avLst/>
                <a:gdLst>
                  <a:gd name="T0" fmla="*/ 122 w 122"/>
                  <a:gd name="T1" fmla="*/ 8 h 14"/>
                  <a:gd name="T2" fmla="*/ 117 w 122"/>
                  <a:gd name="T3" fmla="*/ 14 h 14"/>
                  <a:gd name="T4" fmla="*/ 6 w 122"/>
                  <a:gd name="T5" fmla="*/ 14 h 14"/>
                  <a:gd name="T6" fmla="*/ 0 w 122"/>
                  <a:gd name="T7" fmla="*/ 8 h 14"/>
                  <a:gd name="T8" fmla="*/ 0 w 122"/>
                  <a:gd name="T9" fmla="*/ 6 h 14"/>
                  <a:gd name="T10" fmla="*/ 6 w 122"/>
                  <a:gd name="T11" fmla="*/ 0 h 14"/>
                  <a:gd name="T12" fmla="*/ 117 w 122"/>
                  <a:gd name="T13" fmla="*/ 0 h 14"/>
                  <a:gd name="T14" fmla="*/ 122 w 122"/>
                  <a:gd name="T15" fmla="*/ 6 h 14"/>
                  <a:gd name="T16" fmla="*/ 122 w 122"/>
                  <a:gd name="T17" fmla="*/ 8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2" h="14">
                    <a:moveTo>
                      <a:pt x="122" y="8"/>
                    </a:moveTo>
                    <a:cubicBezTo>
                      <a:pt x="122" y="11"/>
                      <a:pt x="120" y="14"/>
                      <a:pt x="117" y="14"/>
                    </a:cubicBezTo>
                    <a:cubicBezTo>
                      <a:pt x="6" y="14"/>
                      <a:pt x="6" y="14"/>
                      <a:pt x="6" y="14"/>
                    </a:cubicBezTo>
                    <a:cubicBezTo>
                      <a:pt x="3" y="14"/>
                      <a:pt x="0" y="11"/>
                      <a:pt x="0" y="8"/>
                    </a:cubicBezTo>
                    <a:cubicBezTo>
                      <a:pt x="0" y="6"/>
                      <a:pt x="0" y="6"/>
                      <a:pt x="0" y="6"/>
                    </a:cubicBezTo>
                    <a:cubicBezTo>
                      <a:pt x="0" y="3"/>
                      <a:pt x="3" y="0"/>
                      <a:pt x="6" y="0"/>
                    </a:cubicBezTo>
                    <a:cubicBezTo>
                      <a:pt x="117" y="0"/>
                      <a:pt x="117" y="0"/>
                      <a:pt x="117" y="0"/>
                    </a:cubicBezTo>
                    <a:cubicBezTo>
                      <a:pt x="120" y="0"/>
                      <a:pt x="122" y="3"/>
                      <a:pt x="122" y="6"/>
                    </a:cubicBezTo>
                    <a:lnTo>
                      <a:pt x="122"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sz="2255"/>
              </a:p>
            </p:txBody>
          </p:sp>
        </p:grpSp>
      </p:grpSp>
      <p:sp>
        <p:nvSpPr>
          <p:cNvPr id="37" name="文本框 20"/>
          <p:cNvSpPr txBox="1"/>
          <p:nvPr/>
        </p:nvSpPr>
        <p:spPr>
          <a:xfrm>
            <a:off x="2626336" y="1608362"/>
            <a:ext cx="1472648" cy="477856"/>
          </a:xfrm>
          <a:prstGeom prst="rect">
            <a:avLst/>
          </a:prstGeom>
          <a:noFill/>
        </p:spPr>
        <p:txBody>
          <a:bodyPr wrap="none" lIns="91028" tIns="45514" rIns="91028" bIns="45514">
            <a:spAutoFit/>
          </a:bodyPr>
          <a:lstStyle/>
          <a:p>
            <a:pPr algn="ctr">
              <a:defRPr/>
            </a:pPr>
            <a:r>
              <a:rPr lang="zh-CN" altLang="en-US" sz="2510" dirty="0">
                <a:solidFill>
                  <a:schemeClr val="tx1">
                    <a:lumMod val="65000"/>
                    <a:lumOff val="35000"/>
                  </a:schemeClr>
                </a:solidFill>
                <a:latin typeface="+mj-ea"/>
                <a:ea typeface="+mj-ea"/>
                <a:sym typeface="宋体" panose="02010600030101010101" pitchFamily="2" charset="-122"/>
              </a:rPr>
              <a:t>添加标题</a:t>
            </a:r>
          </a:p>
        </p:txBody>
      </p:sp>
      <p:sp>
        <p:nvSpPr>
          <p:cNvPr id="38" name="矩形 47"/>
          <p:cNvSpPr>
            <a:spLocks noChangeArrowheads="1"/>
          </p:cNvSpPr>
          <p:nvPr/>
        </p:nvSpPr>
        <p:spPr bwMode="auto">
          <a:xfrm>
            <a:off x="1942018" y="2053629"/>
            <a:ext cx="2284742" cy="555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defRPr/>
            </a:pPr>
            <a:r>
              <a:rPr lang="zh-CN" altLang="en-US" sz="1505" dirty="0">
                <a:solidFill>
                  <a:schemeClr val="tx1">
                    <a:lumMod val="65000"/>
                    <a:lumOff val="35000"/>
                  </a:schemeClr>
                </a:solidFill>
                <a:latin typeface="微软雅黑" panose="020B0503020204020204" pitchFamily="34" charset="-122"/>
                <a:ea typeface="微软雅黑" panose="020B0503020204020204" pitchFamily="34" charset="-122"/>
                <a:cs typeface="Arial Unicode MS" panose="020B0604020202020204" pitchFamily="34" charset="-122"/>
                <a:sym typeface="Calibri" panose="020F0502020204030204" pitchFamily="34" charset="0"/>
              </a:rPr>
              <a:t>点击这里更改文字内容</a:t>
            </a:r>
            <a:endParaRPr lang="en-US" altLang="zh-CN" sz="1505" dirty="0">
              <a:solidFill>
                <a:schemeClr val="tx1">
                  <a:lumMod val="65000"/>
                  <a:lumOff val="35000"/>
                </a:schemeClr>
              </a:solidFill>
              <a:latin typeface="微软雅黑" panose="020B0503020204020204" pitchFamily="34" charset="-122"/>
              <a:ea typeface="微软雅黑" panose="020B0503020204020204" pitchFamily="34" charset="-122"/>
              <a:cs typeface="Arial Unicode MS" panose="020B0604020202020204" pitchFamily="34" charset="-122"/>
              <a:sym typeface="Calibri" panose="020F0502020204030204" pitchFamily="34" charset="0"/>
            </a:endParaRPr>
          </a:p>
          <a:p>
            <a:pPr algn="ctr">
              <a:defRPr/>
            </a:pPr>
            <a:r>
              <a:rPr lang="zh-CN" altLang="en-US" sz="1505" dirty="0">
                <a:solidFill>
                  <a:schemeClr val="tx1">
                    <a:lumMod val="65000"/>
                    <a:lumOff val="35000"/>
                  </a:schemeClr>
                </a:solidFill>
                <a:latin typeface="微软雅黑" panose="020B0503020204020204" pitchFamily="34" charset="-122"/>
                <a:ea typeface="微软雅黑" panose="020B0503020204020204" pitchFamily="34" charset="-122"/>
                <a:cs typeface="Arial Unicode MS" panose="020B0604020202020204" pitchFamily="34" charset="-122"/>
                <a:sym typeface="Calibri" panose="020F0502020204030204" pitchFamily="34" charset="0"/>
              </a:rPr>
              <a:t>以上文字没有实际意义</a:t>
            </a:r>
            <a:endParaRPr lang="en-US" altLang="zh-CN" sz="1505" dirty="0">
              <a:solidFill>
                <a:schemeClr val="tx1">
                  <a:lumMod val="65000"/>
                  <a:lumOff val="35000"/>
                </a:schemeClr>
              </a:solidFill>
              <a:latin typeface="微软雅黑" panose="020B0503020204020204" pitchFamily="34" charset="-122"/>
              <a:ea typeface="微软雅黑" panose="020B0503020204020204" pitchFamily="34" charset="-122"/>
              <a:cs typeface="Arial Unicode MS" panose="020B0604020202020204" pitchFamily="34" charset="-122"/>
              <a:sym typeface="Calibri" panose="020F0502020204030204" pitchFamily="34" charset="0"/>
            </a:endParaRPr>
          </a:p>
        </p:txBody>
      </p:sp>
      <p:sp>
        <p:nvSpPr>
          <p:cNvPr id="39" name="文本框 20"/>
          <p:cNvSpPr txBox="1"/>
          <p:nvPr/>
        </p:nvSpPr>
        <p:spPr>
          <a:xfrm>
            <a:off x="2626336" y="3790340"/>
            <a:ext cx="1472648" cy="477856"/>
          </a:xfrm>
          <a:prstGeom prst="rect">
            <a:avLst/>
          </a:prstGeom>
          <a:noFill/>
        </p:spPr>
        <p:txBody>
          <a:bodyPr wrap="none" lIns="91028" tIns="45514" rIns="91028" bIns="45514">
            <a:spAutoFit/>
          </a:bodyPr>
          <a:lstStyle/>
          <a:p>
            <a:pPr algn="ctr">
              <a:defRPr/>
            </a:pPr>
            <a:r>
              <a:rPr lang="zh-CN" altLang="en-US" sz="2510" dirty="0">
                <a:solidFill>
                  <a:schemeClr val="tx1">
                    <a:lumMod val="65000"/>
                    <a:lumOff val="35000"/>
                  </a:schemeClr>
                </a:solidFill>
                <a:latin typeface="+mj-ea"/>
                <a:ea typeface="+mj-ea"/>
                <a:sym typeface="宋体" panose="02010600030101010101" pitchFamily="2" charset="-122"/>
              </a:rPr>
              <a:t>添加标题</a:t>
            </a:r>
          </a:p>
        </p:txBody>
      </p:sp>
      <p:sp>
        <p:nvSpPr>
          <p:cNvPr id="40" name="矩形 47"/>
          <p:cNvSpPr>
            <a:spLocks noChangeArrowheads="1"/>
          </p:cNvSpPr>
          <p:nvPr/>
        </p:nvSpPr>
        <p:spPr bwMode="auto">
          <a:xfrm>
            <a:off x="1942018" y="4235607"/>
            <a:ext cx="2284742" cy="555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defRPr/>
            </a:pPr>
            <a:r>
              <a:rPr lang="zh-CN" altLang="en-US" sz="1505" dirty="0">
                <a:solidFill>
                  <a:schemeClr val="tx1">
                    <a:lumMod val="65000"/>
                    <a:lumOff val="35000"/>
                  </a:schemeClr>
                </a:solidFill>
                <a:latin typeface="微软雅黑" panose="020B0503020204020204" pitchFamily="34" charset="-122"/>
                <a:ea typeface="微软雅黑" panose="020B0503020204020204" pitchFamily="34" charset="-122"/>
                <a:cs typeface="Arial Unicode MS" panose="020B0604020202020204" pitchFamily="34" charset="-122"/>
                <a:sym typeface="Calibri" panose="020F0502020204030204" pitchFamily="34" charset="0"/>
              </a:rPr>
              <a:t>点击这里更改文字内容</a:t>
            </a:r>
            <a:endParaRPr lang="en-US" altLang="zh-CN" sz="1505" dirty="0">
              <a:solidFill>
                <a:schemeClr val="tx1">
                  <a:lumMod val="65000"/>
                  <a:lumOff val="35000"/>
                </a:schemeClr>
              </a:solidFill>
              <a:latin typeface="微软雅黑" panose="020B0503020204020204" pitchFamily="34" charset="-122"/>
              <a:ea typeface="微软雅黑" panose="020B0503020204020204" pitchFamily="34" charset="-122"/>
              <a:cs typeface="Arial Unicode MS" panose="020B0604020202020204" pitchFamily="34" charset="-122"/>
              <a:sym typeface="Calibri" panose="020F0502020204030204" pitchFamily="34" charset="0"/>
            </a:endParaRPr>
          </a:p>
          <a:p>
            <a:pPr algn="ctr">
              <a:defRPr/>
            </a:pPr>
            <a:r>
              <a:rPr lang="zh-CN" altLang="en-US" sz="1505" dirty="0">
                <a:solidFill>
                  <a:schemeClr val="tx1">
                    <a:lumMod val="65000"/>
                    <a:lumOff val="35000"/>
                  </a:schemeClr>
                </a:solidFill>
                <a:latin typeface="微软雅黑" panose="020B0503020204020204" pitchFamily="34" charset="-122"/>
                <a:ea typeface="微软雅黑" panose="020B0503020204020204" pitchFamily="34" charset="-122"/>
                <a:cs typeface="Arial Unicode MS" panose="020B0604020202020204" pitchFamily="34" charset="-122"/>
                <a:sym typeface="Calibri" panose="020F0502020204030204" pitchFamily="34" charset="0"/>
              </a:rPr>
              <a:t>以上文字没有实际意义</a:t>
            </a:r>
            <a:endParaRPr lang="en-US" altLang="zh-CN" sz="1505" dirty="0">
              <a:solidFill>
                <a:schemeClr val="tx1">
                  <a:lumMod val="65000"/>
                  <a:lumOff val="35000"/>
                </a:schemeClr>
              </a:solidFill>
              <a:latin typeface="微软雅黑" panose="020B0503020204020204" pitchFamily="34" charset="-122"/>
              <a:ea typeface="微软雅黑" panose="020B0503020204020204" pitchFamily="34" charset="-122"/>
              <a:cs typeface="Arial Unicode MS" panose="020B0604020202020204" pitchFamily="34" charset="-122"/>
              <a:sym typeface="Calibri" panose="020F0502020204030204" pitchFamily="34" charset="0"/>
            </a:endParaRPr>
          </a:p>
        </p:txBody>
      </p:sp>
      <p:sp>
        <p:nvSpPr>
          <p:cNvPr id="41" name="文本框 20"/>
          <p:cNvSpPr txBox="1"/>
          <p:nvPr/>
        </p:nvSpPr>
        <p:spPr>
          <a:xfrm>
            <a:off x="7997935" y="2436266"/>
            <a:ext cx="1472648" cy="477856"/>
          </a:xfrm>
          <a:prstGeom prst="rect">
            <a:avLst/>
          </a:prstGeom>
          <a:noFill/>
        </p:spPr>
        <p:txBody>
          <a:bodyPr wrap="none" lIns="91028" tIns="45514" rIns="91028" bIns="45514">
            <a:spAutoFit/>
          </a:bodyPr>
          <a:lstStyle/>
          <a:p>
            <a:pPr>
              <a:defRPr/>
            </a:pPr>
            <a:r>
              <a:rPr lang="zh-CN" altLang="en-US" sz="2510" dirty="0">
                <a:solidFill>
                  <a:schemeClr val="tx1">
                    <a:lumMod val="65000"/>
                    <a:lumOff val="35000"/>
                  </a:schemeClr>
                </a:solidFill>
                <a:latin typeface="+mj-ea"/>
                <a:ea typeface="+mj-ea"/>
                <a:sym typeface="宋体" panose="02010600030101010101" pitchFamily="2" charset="-122"/>
              </a:rPr>
              <a:t>添加标题</a:t>
            </a:r>
          </a:p>
        </p:txBody>
      </p:sp>
      <p:sp>
        <p:nvSpPr>
          <p:cNvPr id="42" name="矩形 47"/>
          <p:cNvSpPr>
            <a:spLocks noChangeArrowheads="1"/>
          </p:cNvSpPr>
          <p:nvPr/>
        </p:nvSpPr>
        <p:spPr bwMode="auto">
          <a:xfrm>
            <a:off x="7978867" y="2881533"/>
            <a:ext cx="2284742" cy="555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defRPr/>
            </a:pPr>
            <a:r>
              <a:rPr lang="zh-CN" altLang="en-US" sz="1505" dirty="0">
                <a:solidFill>
                  <a:schemeClr val="tx1">
                    <a:lumMod val="65000"/>
                    <a:lumOff val="35000"/>
                  </a:schemeClr>
                </a:solidFill>
                <a:latin typeface="微软雅黑" panose="020B0503020204020204" pitchFamily="34" charset="-122"/>
                <a:ea typeface="微软雅黑" panose="020B0503020204020204" pitchFamily="34" charset="-122"/>
                <a:cs typeface="Arial Unicode MS" panose="020B0604020202020204" pitchFamily="34" charset="-122"/>
                <a:sym typeface="Calibri" panose="020F0502020204030204" pitchFamily="34" charset="0"/>
              </a:rPr>
              <a:t>点击这里更改文字内容</a:t>
            </a:r>
            <a:endParaRPr lang="en-US" altLang="zh-CN" sz="1505" dirty="0">
              <a:solidFill>
                <a:schemeClr val="tx1">
                  <a:lumMod val="65000"/>
                  <a:lumOff val="35000"/>
                </a:schemeClr>
              </a:solidFill>
              <a:latin typeface="微软雅黑" panose="020B0503020204020204" pitchFamily="34" charset="-122"/>
              <a:ea typeface="微软雅黑" panose="020B0503020204020204" pitchFamily="34" charset="-122"/>
              <a:cs typeface="Arial Unicode MS" panose="020B0604020202020204" pitchFamily="34" charset="-122"/>
              <a:sym typeface="Calibri" panose="020F0502020204030204" pitchFamily="34" charset="0"/>
            </a:endParaRPr>
          </a:p>
          <a:p>
            <a:pPr>
              <a:defRPr/>
            </a:pPr>
            <a:r>
              <a:rPr lang="zh-CN" altLang="en-US" sz="1505" dirty="0">
                <a:solidFill>
                  <a:schemeClr val="tx1">
                    <a:lumMod val="65000"/>
                    <a:lumOff val="35000"/>
                  </a:schemeClr>
                </a:solidFill>
                <a:latin typeface="微软雅黑" panose="020B0503020204020204" pitchFamily="34" charset="-122"/>
                <a:ea typeface="微软雅黑" panose="020B0503020204020204" pitchFamily="34" charset="-122"/>
                <a:cs typeface="Arial Unicode MS" panose="020B0604020202020204" pitchFamily="34" charset="-122"/>
                <a:sym typeface="Calibri" panose="020F0502020204030204" pitchFamily="34" charset="0"/>
              </a:rPr>
              <a:t>以上文字没有实际意义</a:t>
            </a:r>
            <a:endParaRPr lang="en-US" altLang="zh-CN" sz="1505" dirty="0">
              <a:solidFill>
                <a:schemeClr val="tx1">
                  <a:lumMod val="65000"/>
                  <a:lumOff val="35000"/>
                </a:schemeClr>
              </a:solidFill>
              <a:latin typeface="微软雅黑" panose="020B0503020204020204" pitchFamily="34" charset="-122"/>
              <a:ea typeface="微软雅黑" panose="020B0503020204020204" pitchFamily="34" charset="-122"/>
              <a:cs typeface="Arial Unicode MS" panose="020B0604020202020204" pitchFamily="34" charset="-122"/>
              <a:sym typeface="Calibri" panose="020F0502020204030204" pitchFamily="34" charset="0"/>
            </a:endParaRPr>
          </a:p>
        </p:txBody>
      </p:sp>
      <p:sp>
        <p:nvSpPr>
          <p:cNvPr id="43" name="文本框 20"/>
          <p:cNvSpPr txBox="1"/>
          <p:nvPr/>
        </p:nvSpPr>
        <p:spPr>
          <a:xfrm>
            <a:off x="7997935" y="4618244"/>
            <a:ext cx="1472648" cy="477856"/>
          </a:xfrm>
          <a:prstGeom prst="rect">
            <a:avLst/>
          </a:prstGeom>
          <a:noFill/>
        </p:spPr>
        <p:txBody>
          <a:bodyPr wrap="none" lIns="91028" tIns="45514" rIns="91028" bIns="45514">
            <a:spAutoFit/>
          </a:bodyPr>
          <a:lstStyle/>
          <a:p>
            <a:pPr>
              <a:defRPr/>
            </a:pPr>
            <a:r>
              <a:rPr lang="zh-CN" altLang="en-US" sz="2510" dirty="0">
                <a:solidFill>
                  <a:schemeClr val="tx1">
                    <a:lumMod val="65000"/>
                    <a:lumOff val="35000"/>
                  </a:schemeClr>
                </a:solidFill>
                <a:latin typeface="+mj-ea"/>
                <a:ea typeface="+mj-ea"/>
                <a:sym typeface="宋体" panose="02010600030101010101" pitchFamily="2" charset="-122"/>
              </a:rPr>
              <a:t>添加标题</a:t>
            </a:r>
          </a:p>
        </p:txBody>
      </p:sp>
      <p:sp>
        <p:nvSpPr>
          <p:cNvPr id="44" name="矩形 47"/>
          <p:cNvSpPr>
            <a:spLocks noChangeArrowheads="1"/>
          </p:cNvSpPr>
          <p:nvPr/>
        </p:nvSpPr>
        <p:spPr bwMode="auto">
          <a:xfrm>
            <a:off x="7978867" y="5063511"/>
            <a:ext cx="2284742" cy="555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defRPr/>
            </a:pPr>
            <a:r>
              <a:rPr lang="zh-CN" altLang="en-US" sz="1505" dirty="0">
                <a:solidFill>
                  <a:schemeClr val="tx1">
                    <a:lumMod val="65000"/>
                    <a:lumOff val="35000"/>
                  </a:schemeClr>
                </a:solidFill>
                <a:latin typeface="微软雅黑" panose="020B0503020204020204" pitchFamily="34" charset="-122"/>
                <a:ea typeface="微软雅黑" panose="020B0503020204020204" pitchFamily="34" charset="-122"/>
                <a:cs typeface="Arial Unicode MS" panose="020B0604020202020204" pitchFamily="34" charset="-122"/>
                <a:sym typeface="Calibri" panose="020F0502020204030204" pitchFamily="34" charset="0"/>
              </a:rPr>
              <a:t>点击这里更改文字内容</a:t>
            </a:r>
            <a:endParaRPr lang="en-US" altLang="zh-CN" sz="1505" dirty="0">
              <a:solidFill>
                <a:schemeClr val="tx1">
                  <a:lumMod val="65000"/>
                  <a:lumOff val="35000"/>
                </a:schemeClr>
              </a:solidFill>
              <a:latin typeface="微软雅黑" panose="020B0503020204020204" pitchFamily="34" charset="-122"/>
              <a:ea typeface="微软雅黑" panose="020B0503020204020204" pitchFamily="34" charset="-122"/>
              <a:cs typeface="Arial Unicode MS" panose="020B0604020202020204" pitchFamily="34" charset="-122"/>
              <a:sym typeface="Calibri" panose="020F0502020204030204" pitchFamily="34" charset="0"/>
            </a:endParaRPr>
          </a:p>
          <a:p>
            <a:pPr>
              <a:defRPr/>
            </a:pPr>
            <a:r>
              <a:rPr lang="zh-CN" altLang="en-US" sz="1505" dirty="0">
                <a:solidFill>
                  <a:schemeClr val="tx1">
                    <a:lumMod val="65000"/>
                    <a:lumOff val="35000"/>
                  </a:schemeClr>
                </a:solidFill>
                <a:latin typeface="微软雅黑" panose="020B0503020204020204" pitchFamily="34" charset="-122"/>
                <a:ea typeface="微软雅黑" panose="020B0503020204020204" pitchFamily="34" charset="-122"/>
                <a:cs typeface="Arial Unicode MS" panose="020B0604020202020204" pitchFamily="34" charset="-122"/>
                <a:sym typeface="Calibri" panose="020F0502020204030204" pitchFamily="34" charset="0"/>
              </a:rPr>
              <a:t>以上文字没有实际意义</a:t>
            </a:r>
            <a:endParaRPr lang="en-US" altLang="zh-CN" sz="1505" dirty="0">
              <a:solidFill>
                <a:schemeClr val="tx1">
                  <a:lumMod val="65000"/>
                  <a:lumOff val="35000"/>
                </a:schemeClr>
              </a:solidFill>
              <a:latin typeface="微软雅黑" panose="020B0503020204020204" pitchFamily="34" charset="-122"/>
              <a:ea typeface="微软雅黑" panose="020B0503020204020204" pitchFamily="34" charset="-122"/>
              <a:cs typeface="Arial Unicode MS" panose="020B0604020202020204" pitchFamily="34" charset="-122"/>
              <a:sym typeface="Calibri" panose="020F0502020204030204"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1600" advClick="0" advTm="0">
        <p14:gallery dir="l"/>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71">
                                          <p:stCondLst>
                                            <p:cond delay="0"/>
                                          </p:stCondLst>
                                        </p:cTn>
                                        <p:tgtEl>
                                          <p:spTgt spid="2"/>
                                        </p:tgtEl>
                                      </p:cBhvr>
                                    </p:animEffect>
                                    <p:anim calcmode="lin" valueType="num">
                                      <p:cBhvr>
                                        <p:cTn id="8" dur="224"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82"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82" tmFilter="0, 0; 0.125,0.2665; 0.25,0.4; 0.375,0.465; 0.5,0.5;  0.625,0.535; 0.75,0.6; 0.875,0.7335; 1,1">
                                          <p:stCondLst>
                                            <p:cond delay="82"/>
                                          </p:stCondLst>
                                        </p:cTn>
                                        <p:tgtEl>
                                          <p:spTgt spid="2"/>
                                        </p:tgtEl>
                                        <p:attrNameLst>
                                          <p:attrName>ppt_y</p:attrName>
                                        </p:attrNameLst>
                                      </p:cBhvr>
                                      <p:tavLst>
                                        <p:tav tm="0" fmla="#ppt_y-sin(pi*$)/9">
                                          <p:val>
                                            <p:fltVal val="0"/>
                                          </p:val>
                                        </p:tav>
                                        <p:tav tm="100000">
                                          <p:val>
                                            <p:fltVal val="1"/>
                                          </p:val>
                                        </p:tav>
                                      </p:tavLst>
                                    </p:anim>
                                    <p:anim calcmode="lin" valueType="num">
                                      <p:cBhvr>
                                        <p:cTn id="11" dur="2" tmFilter="0, 0; 0.125,0.2665; 0.25,0.4; 0.375,0.465; 0.5,0.5;  0.625,0.535; 0.75,0.6; 0.875,0.7335; 1,1">
                                          <p:stCondLst>
                                            <p:cond delay="163"/>
                                          </p:stCondLst>
                                        </p:cTn>
                                        <p:tgtEl>
                                          <p:spTgt spid="2"/>
                                        </p:tgtEl>
                                        <p:attrNameLst>
                                          <p:attrName>ppt_y</p:attrName>
                                        </p:attrNameLst>
                                      </p:cBhvr>
                                      <p:tavLst>
                                        <p:tav tm="0" fmla="#ppt_y-sin(pi*$)/27">
                                          <p:val>
                                            <p:fltVal val="0"/>
                                          </p:val>
                                        </p:tav>
                                        <p:tav tm="100000">
                                          <p:val>
                                            <p:fltVal val="1"/>
                                          </p:val>
                                        </p:tav>
                                      </p:tavLst>
                                    </p:anim>
                                    <p:anim calcmode="lin" valueType="num">
                                      <p:cBhvr>
                                        <p:cTn id="12" dur="1" tmFilter="0, 0; 0.125,0.2665; 0.25,0.4; 0.375,0.465; 0.5,0.5;  0.625,0.535; 0.75,0.6; 0.875,0.7335; 1,1">
                                          <p:stCondLst>
                                            <p:cond delay="249"/>
                                          </p:stCondLst>
                                        </p:cTn>
                                        <p:tgtEl>
                                          <p:spTgt spid="2"/>
                                        </p:tgtEl>
                                        <p:attrNameLst>
                                          <p:attrName>ppt_y</p:attrName>
                                        </p:attrNameLst>
                                      </p:cBhvr>
                                      <p:tavLst>
                                        <p:tav tm="0" fmla="#ppt_y-sin(pi*$)/81">
                                          <p:val>
                                            <p:fltVal val="0"/>
                                          </p:val>
                                        </p:tav>
                                        <p:tav tm="100000">
                                          <p:val>
                                            <p:fltVal val="1"/>
                                          </p:val>
                                        </p:tav>
                                      </p:tavLst>
                                    </p:anim>
                                    <p:animScale>
                                      <p:cBhvr>
                                        <p:cTn id="13" dur="1">
                                          <p:stCondLst>
                                            <p:cond delay="80"/>
                                          </p:stCondLst>
                                        </p:cTn>
                                        <p:tgtEl>
                                          <p:spTgt spid="2"/>
                                        </p:tgtEl>
                                      </p:cBhvr>
                                      <p:to x="100000" y="60000"/>
                                    </p:animScale>
                                    <p:animScale>
                                      <p:cBhvr>
                                        <p:cTn id="14" dur="1" decel="50000">
                                          <p:stCondLst>
                                            <p:cond delay="83"/>
                                          </p:stCondLst>
                                        </p:cTn>
                                        <p:tgtEl>
                                          <p:spTgt spid="2"/>
                                        </p:tgtEl>
                                      </p:cBhvr>
                                      <p:to x="100000" y="100000"/>
                                    </p:animScale>
                                    <p:animScale>
                                      <p:cBhvr>
                                        <p:cTn id="15" dur="1">
                                          <p:stCondLst>
                                            <p:cond delay="161"/>
                                          </p:stCondLst>
                                        </p:cTn>
                                        <p:tgtEl>
                                          <p:spTgt spid="2"/>
                                        </p:tgtEl>
                                      </p:cBhvr>
                                      <p:to x="100000" y="80000"/>
                                    </p:animScale>
                                    <p:animScale>
                                      <p:cBhvr>
                                        <p:cTn id="16" dur="1" decel="50000">
                                          <p:stCondLst>
                                            <p:cond delay="164"/>
                                          </p:stCondLst>
                                        </p:cTn>
                                        <p:tgtEl>
                                          <p:spTgt spid="2"/>
                                        </p:tgtEl>
                                      </p:cBhvr>
                                      <p:to x="100000" y="100000"/>
                                    </p:animScale>
                                    <p:animScale>
                                      <p:cBhvr>
                                        <p:cTn id="17" dur="1">
                                          <p:stCondLst>
                                            <p:cond delay="249"/>
                                          </p:stCondLst>
                                        </p:cTn>
                                        <p:tgtEl>
                                          <p:spTgt spid="2"/>
                                        </p:tgtEl>
                                      </p:cBhvr>
                                      <p:to x="100000" y="90000"/>
                                    </p:animScale>
                                    <p:animScale>
                                      <p:cBhvr>
                                        <p:cTn id="18" dur="1" decel="50000">
                                          <p:stCondLst>
                                            <p:cond delay="249"/>
                                          </p:stCondLst>
                                        </p:cTn>
                                        <p:tgtEl>
                                          <p:spTgt spid="2"/>
                                        </p:tgtEl>
                                      </p:cBhvr>
                                      <p:to x="100000" y="100000"/>
                                    </p:animScale>
                                    <p:animScale>
                                      <p:cBhvr>
                                        <p:cTn id="19" dur="1">
                                          <p:stCondLst>
                                            <p:cond delay="249"/>
                                          </p:stCondLst>
                                        </p:cTn>
                                        <p:tgtEl>
                                          <p:spTgt spid="2"/>
                                        </p:tgtEl>
                                      </p:cBhvr>
                                      <p:to x="100000" y="95000"/>
                                    </p:animScale>
                                    <p:animScale>
                                      <p:cBhvr>
                                        <p:cTn id="20" dur="1" decel="50000">
                                          <p:stCondLst>
                                            <p:cond delay="249"/>
                                          </p:stCondLst>
                                        </p:cTn>
                                        <p:tgtEl>
                                          <p:spTgt spid="2"/>
                                        </p:tgtEl>
                                      </p:cBhvr>
                                      <p:to x="100000" y="100000"/>
                                    </p:animScale>
                                  </p:childTnLst>
                                </p:cTn>
                              </p:par>
                            </p:childTnLst>
                          </p:cTn>
                        </p:par>
                        <p:par>
                          <p:cTn id="21" fill="hold">
                            <p:stCondLst>
                              <p:cond delay="500"/>
                            </p:stCondLst>
                            <p:childTnLst>
                              <p:par>
                                <p:cTn id="22" presetID="42" presetClass="entr" presetSubtype="0" fill="hold" grpId="0" nodeType="afterEffect">
                                  <p:stCondLst>
                                    <p:cond delay="0"/>
                                  </p:stCondLst>
                                  <p:childTnLst>
                                    <p:set>
                                      <p:cBhvr>
                                        <p:cTn id="23" dur="1" fill="hold">
                                          <p:stCondLst>
                                            <p:cond delay="0"/>
                                          </p:stCondLst>
                                        </p:cTn>
                                        <p:tgtEl>
                                          <p:spTgt spid="37"/>
                                        </p:tgtEl>
                                        <p:attrNameLst>
                                          <p:attrName>style.visibility</p:attrName>
                                        </p:attrNameLst>
                                      </p:cBhvr>
                                      <p:to>
                                        <p:strVal val="visible"/>
                                      </p:to>
                                    </p:set>
                                    <p:animEffect transition="in" filter="fade">
                                      <p:cBhvr>
                                        <p:cTn id="24" dur="250"/>
                                        <p:tgtEl>
                                          <p:spTgt spid="37"/>
                                        </p:tgtEl>
                                      </p:cBhvr>
                                    </p:animEffect>
                                    <p:anim calcmode="lin" valueType="num">
                                      <p:cBhvr>
                                        <p:cTn id="25" dur="250" fill="hold"/>
                                        <p:tgtEl>
                                          <p:spTgt spid="37"/>
                                        </p:tgtEl>
                                        <p:attrNameLst>
                                          <p:attrName>ppt_x</p:attrName>
                                        </p:attrNameLst>
                                      </p:cBhvr>
                                      <p:tavLst>
                                        <p:tav tm="0">
                                          <p:val>
                                            <p:strVal val="#ppt_x"/>
                                          </p:val>
                                        </p:tav>
                                        <p:tav tm="100000">
                                          <p:val>
                                            <p:strVal val="#ppt_x"/>
                                          </p:val>
                                        </p:tav>
                                      </p:tavLst>
                                    </p:anim>
                                    <p:anim calcmode="lin" valueType="num">
                                      <p:cBhvr>
                                        <p:cTn id="26" dur="250" fill="hold"/>
                                        <p:tgtEl>
                                          <p:spTgt spid="37"/>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38"/>
                                        </p:tgtEl>
                                        <p:attrNameLst>
                                          <p:attrName>style.visibility</p:attrName>
                                        </p:attrNameLst>
                                      </p:cBhvr>
                                      <p:to>
                                        <p:strVal val="visible"/>
                                      </p:to>
                                    </p:set>
                                    <p:animEffect transition="in" filter="fade">
                                      <p:cBhvr>
                                        <p:cTn id="29" dur="250"/>
                                        <p:tgtEl>
                                          <p:spTgt spid="38"/>
                                        </p:tgtEl>
                                      </p:cBhvr>
                                    </p:animEffect>
                                    <p:anim calcmode="lin" valueType="num">
                                      <p:cBhvr>
                                        <p:cTn id="30" dur="250" fill="hold"/>
                                        <p:tgtEl>
                                          <p:spTgt spid="38"/>
                                        </p:tgtEl>
                                        <p:attrNameLst>
                                          <p:attrName>ppt_x</p:attrName>
                                        </p:attrNameLst>
                                      </p:cBhvr>
                                      <p:tavLst>
                                        <p:tav tm="0">
                                          <p:val>
                                            <p:strVal val="#ppt_x"/>
                                          </p:val>
                                        </p:tav>
                                        <p:tav tm="100000">
                                          <p:val>
                                            <p:strVal val="#ppt_x"/>
                                          </p:val>
                                        </p:tav>
                                      </p:tavLst>
                                    </p:anim>
                                    <p:anim calcmode="lin" valueType="num">
                                      <p:cBhvr>
                                        <p:cTn id="31" dur="250" fill="hold"/>
                                        <p:tgtEl>
                                          <p:spTgt spid="38"/>
                                        </p:tgtEl>
                                        <p:attrNameLst>
                                          <p:attrName>ppt_y</p:attrName>
                                        </p:attrNameLst>
                                      </p:cBhvr>
                                      <p:tavLst>
                                        <p:tav tm="0">
                                          <p:val>
                                            <p:strVal val="#ppt_y+.1"/>
                                          </p:val>
                                        </p:tav>
                                        <p:tav tm="100000">
                                          <p:val>
                                            <p:strVal val="#ppt_y"/>
                                          </p:val>
                                        </p:tav>
                                      </p:tavLst>
                                    </p:anim>
                                  </p:childTnLst>
                                </p:cTn>
                              </p:par>
                            </p:childTnLst>
                          </p:cTn>
                        </p:par>
                        <p:par>
                          <p:cTn id="32" fill="hold">
                            <p:stCondLst>
                              <p:cond delay="1000"/>
                            </p:stCondLst>
                            <p:childTnLst>
                              <p:par>
                                <p:cTn id="33" presetID="26" presetClass="entr" presetSubtype="0" fill="hold" nodeType="after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wipe(down)">
                                      <p:cBhvr>
                                        <p:cTn id="35" dur="71">
                                          <p:stCondLst>
                                            <p:cond delay="0"/>
                                          </p:stCondLst>
                                        </p:cTn>
                                        <p:tgtEl>
                                          <p:spTgt spid="11"/>
                                        </p:tgtEl>
                                      </p:cBhvr>
                                    </p:animEffect>
                                    <p:anim calcmode="lin" valueType="num">
                                      <p:cBhvr>
                                        <p:cTn id="36" dur="224" tmFilter="0,0; 0.14,0.36; 0.43,0.73; 0.71,0.91; 1.0,1.0">
                                          <p:stCondLst>
                                            <p:cond delay="0"/>
                                          </p:stCondLst>
                                        </p:cTn>
                                        <p:tgtEl>
                                          <p:spTgt spid="11"/>
                                        </p:tgtEl>
                                        <p:attrNameLst>
                                          <p:attrName>ppt_x</p:attrName>
                                        </p:attrNameLst>
                                      </p:cBhvr>
                                      <p:tavLst>
                                        <p:tav tm="0">
                                          <p:val>
                                            <p:strVal val="#ppt_x-0.25"/>
                                          </p:val>
                                        </p:tav>
                                        <p:tav tm="100000">
                                          <p:val>
                                            <p:strVal val="#ppt_x"/>
                                          </p:val>
                                        </p:tav>
                                      </p:tavLst>
                                    </p:anim>
                                    <p:anim calcmode="lin" valueType="num">
                                      <p:cBhvr>
                                        <p:cTn id="37" dur="82" tmFilter="0.0,0.0; 0.25,0.07; 0.50,0.2; 0.75,0.467; 1.0,1.0">
                                          <p:stCondLst>
                                            <p:cond delay="0"/>
                                          </p:stCondLst>
                                        </p:cTn>
                                        <p:tgtEl>
                                          <p:spTgt spid="11"/>
                                        </p:tgtEl>
                                        <p:attrNameLst>
                                          <p:attrName>ppt_y</p:attrName>
                                        </p:attrNameLst>
                                      </p:cBhvr>
                                      <p:tavLst>
                                        <p:tav tm="0" fmla="#ppt_y-sin(pi*$)/3">
                                          <p:val>
                                            <p:fltVal val="0.5"/>
                                          </p:val>
                                        </p:tav>
                                        <p:tav tm="100000">
                                          <p:val>
                                            <p:fltVal val="1"/>
                                          </p:val>
                                        </p:tav>
                                      </p:tavLst>
                                    </p:anim>
                                    <p:anim calcmode="lin" valueType="num">
                                      <p:cBhvr>
                                        <p:cTn id="38" dur="82" tmFilter="0, 0; 0.125,0.2665; 0.25,0.4; 0.375,0.465; 0.5,0.5;  0.625,0.535; 0.75,0.6; 0.875,0.7335; 1,1">
                                          <p:stCondLst>
                                            <p:cond delay="82"/>
                                          </p:stCondLst>
                                        </p:cTn>
                                        <p:tgtEl>
                                          <p:spTgt spid="11"/>
                                        </p:tgtEl>
                                        <p:attrNameLst>
                                          <p:attrName>ppt_y</p:attrName>
                                        </p:attrNameLst>
                                      </p:cBhvr>
                                      <p:tavLst>
                                        <p:tav tm="0" fmla="#ppt_y-sin(pi*$)/9">
                                          <p:val>
                                            <p:fltVal val="0"/>
                                          </p:val>
                                        </p:tav>
                                        <p:tav tm="100000">
                                          <p:val>
                                            <p:fltVal val="1"/>
                                          </p:val>
                                        </p:tav>
                                      </p:tavLst>
                                    </p:anim>
                                    <p:anim calcmode="lin" valueType="num">
                                      <p:cBhvr>
                                        <p:cTn id="39" dur="2" tmFilter="0, 0; 0.125,0.2665; 0.25,0.4; 0.375,0.465; 0.5,0.5;  0.625,0.535; 0.75,0.6; 0.875,0.7335; 1,1">
                                          <p:stCondLst>
                                            <p:cond delay="163"/>
                                          </p:stCondLst>
                                        </p:cTn>
                                        <p:tgtEl>
                                          <p:spTgt spid="11"/>
                                        </p:tgtEl>
                                        <p:attrNameLst>
                                          <p:attrName>ppt_y</p:attrName>
                                        </p:attrNameLst>
                                      </p:cBhvr>
                                      <p:tavLst>
                                        <p:tav tm="0" fmla="#ppt_y-sin(pi*$)/27">
                                          <p:val>
                                            <p:fltVal val="0"/>
                                          </p:val>
                                        </p:tav>
                                        <p:tav tm="100000">
                                          <p:val>
                                            <p:fltVal val="1"/>
                                          </p:val>
                                        </p:tav>
                                      </p:tavLst>
                                    </p:anim>
                                    <p:anim calcmode="lin" valueType="num">
                                      <p:cBhvr>
                                        <p:cTn id="40" dur="1" tmFilter="0, 0; 0.125,0.2665; 0.25,0.4; 0.375,0.465; 0.5,0.5;  0.625,0.535; 0.75,0.6; 0.875,0.7335; 1,1">
                                          <p:stCondLst>
                                            <p:cond delay="249"/>
                                          </p:stCondLst>
                                        </p:cTn>
                                        <p:tgtEl>
                                          <p:spTgt spid="11"/>
                                        </p:tgtEl>
                                        <p:attrNameLst>
                                          <p:attrName>ppt_y</p:attrName>
                                        </p:attrNameLst>
                                      </p:cBhvr>
                                      <p:tavLst>
                                        <p:tav tm="0" fmla="#ppt_y-sin(pi*$)/81">
                                          <p:val>
                                            <p:fltVal val="0"/>
                                          </p:val>
                                        </p:tav>
                                        <p:tav tm="100000">
                                          <p:val>
                                            <p:fltVal val="1"/>
                                          </p:val>
                                        </p:tav>
                                      </p:tavLst>
                                    </p:anim>
                                    <p:animScale>
                                      <p:cBhvr>
                                        <p:cTn id="41" dur="1">
                                          <p:stCondLst>
                                            <p:cond delay="80"/>
                                          </p:stCondLst>
                                        </p:cTn>
                                        <p:tgtEl>
                                          <p:spTgt spid="11"/>
                                        </p:tgtEl>
                                      </p:cBhvr>
                                      <p:to x="100000" y="60000"/>
                                    </p:animScale>
                                    <p:animScale>
                                      <p:cBhvr>
                                        <p:cTn id="42" dur="1" decel="50000">
                                          <p:stCondLst>
                                            <p:cond delay="83"/>
                                          </p:stCondLst>
                                        </p:cTn>
                                        <p:tgtEl>
                                          <p:spTgt spid="11"/>
                                        </p:tgtEl>
                                      </p:cBhvr>
                                      <p:to x="100000" y="100000"/>
                                    </p:animScale>
                                    <p:animScale>
                                      <p:cBhvr>
                                        <p:cTn id="43" dur="1">
                                          <p:stCondLst>
                                            <p:cond delay="161"/>
                                          </p:stCondLst>
                                        </p:cTn>
                                        <p:tgtEl>
                                          <p:spTgt spid="11"/>
                                        </p:tgtEl>
                                      </p:cBhvr>
                                      <p:to x="100000" y="80000"/>
                                    </p:animScale>
                                    <p:animScale>
                                      <p:cBhvr>
                                        <p:cTn id="44" dur="1" decel="50000">
                                          <p:stCondLst>
                                            <p:cond delay="164"/>
                                          </p:stCondLst>
                                        </p:cTn>
                                        <p:tgtEl>
                                          <p:spTgt spid="11"/>
                                        </p:tgtEl>
                                      </p:cBhvr>
                                      <p:to x="100000" y="100000"/>
                                    </p:animScale>
                                    <p:animScale>
                                      <p:cBhvr>
                                        <p:cTn id="45" dur="1">
                                          <p:stCondLst>
                                            <p:cond delay="249"/>
                                          </p:stCondLst>
                                        </p:cTn>
                                        <p:tgtEl>
                                          <p:spTgt spid="11"/>
                                        </p:tgtEl>
                                      </p:cBhvr>
                                      <p:to x="100000" y="90000"/>
                                    </p:animScale>
                                    <p:animScale>
                                      <p:cBhvr>
                                        <p:cTn id="46" dur="1" decel="50000">
                                          <p:stCondLst>
                                            <p:cond delay="249"/>
                                          </p:stCondLst>
                                        </p:cTn>
                                        <p:tgtEl>
                                          <p:spTgt spid="11"/>
                                        </p:tgtEl>
                                      </p:cBhvr>
                                      <p:to x="100000" y="100000"/>
                                    </p:animScale>
                                    <p:animScale>
                                      <p:cBhvr>
                                        <p:cTn id="47" dur="1">
                                          <p:stCondLst>
                                            <p:cond delay="249"/>
                                          </p:stCondLst>
                                        </p:cTn>
                                        <p:tgtEl>
                                          <p:spTgt spid="11"/>
                                        </p:tgtEl>
                                      </p:cBhvr>
                                      <p:to x="100000" y="95000"/>
                                    </p:animScale>
                                    <p:animScale>
                                      <p:cBhvr>
                                        <p:cTn id="48" dur="1" decel="50000">
                                          <p:stCondLst>
                                            <p:cond delay="249"/>
                                          </p:stCondLst>
                                        </p:cTn>
                                        <p:tgtEl>
                                          <p:spTgt spid="11"/>
                                        </p:tgtEl>
                                      </p:cBhvr>
                                      <p:to x="100000" y="100000"/>
                                    </p:animScale>
                                  </p:childTnLst>
                                </p:cTn>
                              </p:par>
                            </p:childTnLst>
                          </p:cTn>
                        </p:par>
                        <p:par>
                          <p:cTn id="49" fill="hold">
                            <p:stCondLst>
                              <p:cond delay="1500"/>
                            </p:stCondLst>
                            <p:childTnLst>
                              <p:par>
                                <p:cTn id="50" presetID="42" presetClass="entr" presetSubtype="0" fill="hold" grpId="0" nodeType="afterEffect">
                                  <p:stCondLst>
                                    <p:cond delay="0"/>
                                  </p:stCondLst>
                                  <p:childTnLst>
                                    <p:set>
                                      <p:cBhvr>
                                        <p:cTn id="51" dur="1" fill="hold">
                                          <p:stCondLst>
                                            <p:cond delay="0"/>
                                          </p:stCondLst>
                                        </p:cTn>
                                        <p:tgtEl>
                                          <p:spTgt spid="41"/>
                                        </p:tgtEl>
                                        <p:attrNameLst>
                                          <p:attrName>style.visibility</p:attrName>
                                        </p:attrNameLst>
                                      </p:cBhvr>
                                      <p:to>
                                        <p:strVal val="visible"/>
                                      </p:to>
                                    </p:set>
                                    <p:animEffect transition="in" filter="fade">
                                      <p:cBhvr>
                                        <p:cTn id="52" dur="250"/>
                                        <p:tgtEl>
                                          <p:spTgt spid="41"/>
                                        </p:tgtEl>
                                      </p:cBhvr>
                                    </p:animEffect>
                                    <p:anim calcmode="lin" valueType="num">
                                      <p:cBhvr>
                                        <p:cTn id="53" dur="250" fill="hold"/>
                                        <p:tgtEl>
                                          <p:spTgt spid="41"/>
                                        </p:tgtEl>
                                        <p:attrNameLst>
                                          <p:attrName>ppt_x</p:attrName>
                                        </p:attrNameLst>
                                      </p:cBhvr>
                                      <p:tavLst>
                                        <p:tav tm="0">
                                          <p:val>
                                            <p:strVal val="#ppt_x"/>
                                          </p:val>
                                        </p:tav>
                                        <p:tav tm="100000">
                                          <p:val>
                                            <p:strVal val="#ppt_x"/>
                                          </p:val>
                                        </p:tav>
                                      </p:tavLst>
                                    </p:anim>
                                    <p:anim calcmode="lin" valueType="num">
                                      <p:cBhvr>
                                        <p:cTn id="54" dur="250" fill="hold"/>
                                        <p:tgtEl>
                                          <p:spTgt spid="41"/>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p:stCondLst>
                                    <p:cond delay="0"/>
                                  </p:stCondLst>
                                  <p:childTnLst>
                                    <p:set>
                                      <p:cBhvr>
                                        <p:cTn id="56" dur="1" fill="hold">
                                          <p:stCondLst>
                                            <p:cond delay="0"/>
                                          </p:stCondLst>
                                        </p:cTn>
                                        <p:tgtEl>
                                          <p:spTgt spid="42"/>
                                        </p:tgtEl>
                                        <p:attrNameLst>
                                          <p:attrName>style.visibility</p:attrName>
                                        </p:attrNameLst>
                                      </p:cBhvr>
                                      <p:to>
                                        <p:strVal val="visible"/>
                                      </p:to>
                                    </p:set>
                                    <p:animEffect transition="in" filter="fade">
                                      <p:cBhvr>
                                        <p:cTn id="57" dur="250"/>
                                        <p:tgtEl>
                                          <p:spTgt spid="42"/>
                                        </p:tgtEl>
                                      </p:cBhvr>
                                    </p:animEffect>
                                    <p:anim calcmode="lin" valueType="num">
                                      <p:cBhvr>
                                        <p:cTn id="58" dur="250" fill="hold"/>
                                        <p:tgtEl>
                                          <p:spTgt spid="42"/>
                                        </p:tgtEl>
                                        <p:attrNameLst>
                                          <p:attrName>ppt_x</p:attrName>
                                        </p:attrNameLst>
                                      </p:cBhvr>
                                      <p:tavLst>
                                        <p:tav tm="0">
                                          <p:val>
                                            <p:strVal val="#ppt_x"/>
                                          </p:val>
                                        </p:tav>
                                        <p:tav tm="100000">
                                          <p:val>
                                            <p:strVal val="#ppt_x"/>
                                          </p:val>
                                        </p:tav>
                                      </p:tavLst>
                                    </p:anim>
                                    <p:anim calcmode="lin" valueType="num">
                                      <p:cBhvr>
                                        <p:cTn id="59" dur="250" fill="hold"/>
                                        <p:tgtEl>
                                          <p:spTgt spid="42"/>
                                        </p:tgtEl>
                                        <p:attrNameLst>
                                          <p:attrName>ppt_y</p:attrName>
                                        </p:attrNameLst>
                                      </p:cBhvr>
                                      <p:tavLst>
                                        <p:tav tm="0">
                                          <p:val>
                                            <p:strVal val="#ppt_y+.1"/>
                                          </p:val>
                                        </p:tav>
                                        <p:tav tm="100000">
                                          <p:val>
                                            <p:strVal val="#ppt_y"/>
                                          </p:val>
                                        </p:tav>
                                      </p:tavLst>
                                    </p:anim>
                                  </p:childTnLst>
                                </p:cTn>
                              </p:par>
                            </p:childTnLst>
                          </p:cTn>
                        </p:par>
                        <p:par>
                          <p:cTn id="60" fill="hold">
                            <p:stCondLst>
                              <p:cond delay="2000"/>
                            </p:stCondLst>
                            <p:childTnLst>
                              <p:par>
                                <p:cTn id="61" presetID="26" presetClass="entr" presetSubtype="0" fill="hold" nodeType="afterEffect">
                                  <p:stCondLst>
                                    <p:cond delay="0"/>
                                  </p:stCondLst>
                                  <p:childTnLst>
                                    <p:set>
                                      <p:cBhvr>
                                        <p:cTn id="62" dur="1" fill="hold">
                                          <p:stCondLst>
                                            <p:cond delay="0"/>
                                          </p:stCondLst>
                                        </p:cTn>
                                        <p:tgtEl>
                                          <p:spTgt spid="12"/>
                                        </p:tgtEl>
                                        <p:attrNameLst>
                                          <p:attrName>style.visibility</p:attrName>
                                        </p:attrNameLst>
                                      </p:cBhvr>
                                      <p:to>
                                        <p:strVal val="visible"/>
                                      </p:to>
                                    </p:set>
                                    <p:animEffect transition="in" filter="wipe(down)">
                                      <p:cBhvr>
                                        <p:cTn id="63" dur="71">
                                          <p:stCondLst>
                                            <p:cond delay="0"/>
                                          </p:stCondLst>
                                        </p:cTn>
                                        <p:tgtEl>
                                          <p:spTgt spid="12"/>
                                        </p:tgtEl>
                                      </p:cBhvr>
                                    </p:animEffect>
                                    <p:anim calcmode="lin" valueType="num">
                                      <p:cBhvr>
                                        <p:cTn id="64" dur="224" tmFilter="0,0; 0.14,0.36; 0.43,0.73; 0.71,0.91; 1.0,1.0">
                                          <p:stCondLst>
                                            <p:cond delay="0"/>
                                          </p:stCondLst>
                                        </p:cTn>
                                        <p:tgtEl>
                                          <p:spTgt spid="12"/>
                                        </p:tgtEl>
                                        <p:attrNameLst>
                                          <p:attrName>ppt_x</p:attrName>
                                        </p:attrNameLst>
                                      </p:cBhvr>
                                      <p:tavLst>
                                        <p:tav tm="0">
                                          <p:val>
                                            <p:strVal val="#ppt_x-0.25"/>
                                          </p:val>
                                        </p:tav>
                                        <p:tav tm="100000">
                                          <p:val>
                                            <p:strVal val="#ppt_x"/>
                                          </p:val>
                                        </p:tav>
                                      </p:tavLst>
                                    </p:anim>
                                    <p:anim calcmode="lin" valueType="num">
                                      <p:cBhvr>
                                        <p:cTn id="65" dur="82" tmFilter="0.0,0.0; 0.25,0.07; 0.50,0.2; 0.75,0.467; 1.0,1.0">
                                          <p:stCondLst>
                                            <p:cond delay="0"/>
                                          </p:stCondLst>
                                        </p:cTn>
                                        <p:tgtEl>
                                          <p:spTgt spid="12"/>
                                        </p:tgtEl>
                                        <p:attrNameLst>
                                          <p:attrName>ppt_y</p:attrName>
                                        </p:attrNameLst>
                                      </p:cBhvr>
                                      <p:tavLst>
                                        <p:tav tm="0" fmla="#ppt_y-sin(pi*$)/3">
                                          <p:val>
                                            <p:fltVal val="0.5"/>
                                          </p:val>
                                        </p:tav>
                                        <p:tav tm="100000">
                                          <p:val>
                                            <p:fltVal val="1"/>
                                          </p:val>
                                        </p:tav>
                                      </p:tavLst>
                                    </p:anim>
                                    <p:anim calcmode="lin" valueType="num">
                                      <p:cBhvr>
                                        <p:cTn id="66" dur="82" tmFilter="0, 0; 0.125,0.2665; 0.25,0.4; 0.375,0.465; 0.5,0.5;  0.625,0.535; 0.75,0.6; 0.875,0.7335; 1,1">
                                          <p:stCondLst>
                                            <p:cond delay="82"/>
                                          </p:stCondLst>
                                        </p:cTn>
                                        <p:tgtEl>
                                          <p:spTgt spid="12"/>
                                        </p:tgtEl>
                                        <p:attrNameLst>
                                          <p:attrName>ppt_y</p:attrName>
                                        </p:attrNameLst>
                                      </p:cBhvr>
                                      <p:tavLst>
                                        <p:tav tm="0" fmla="#ppt_y-sin(pi*$)/9">
                                          <p:val>
                                            <p:fltVal val="0"/>
                                          </p:val>
                                        </p:tav>
                                        <p:tav tm="100000">
                                          <p:val>
                                            <p:fltVal val="1"/>
                                          </p:val>
                                        </p:tav>
                                      </p:tavLst>
                                    </p:anim>
                                    <p:anim calcmode="lin" valueType="num">
                                      <p:cBhvr>
                                        <p:cTn id="67" dur="2" tmFilter="0, 0; 0.125,0.2665; 0.25,0.4; 0.375,0.465; 0.5,0.5;  0.625,0.535; 0.75,0.6; 0.875,0.7335; 1,1">
                                          <p:stCondLst>
                                            <p:cond delay="163"/>
                                          </p:stCondLst>
                                        </p:cTn>
                                        <p:tgtEl>
                                          <p:spTgt spid="12"/>
                                        </p:tgtEl>
                                        <p:attrNameLst>
                                          <p:attrName>ppt_y</p:attrName>
                                        </p:attrNameLst>
                                      </p:cBhvr>
                                      <p:tavLst>
                                        <p:tav tm="0" fmla="#ppt_y-sin(pi*$)/27">
                                          <p:val>
                                            <p:fltVal val="0"/>
                                          </p:val>
                                        </p:tav>
                                        <p:tav tm="100000">
                                          <p:val>
                                            <p:fltVal val="1"/>
                                          </p:val>
                                        </p:tav>
                                      </p:tavLst>
                                    </p:anim>
                                    <p:anim calcmode="lin" valueType="num">
                                      <p:cBhvr>
                                        <p:cTn id="68" dur="1" tmFilter="0, 0; 0.125,0.2665; 0.25,0.4; 0.375,0.465; 0.5,0.5;  0.625,0.535; 0.75,0.6; 0.875,0.7335; 1,1">
                                          <p:stCondLst>
                                            <p:cond delay="249"/>
                                          </p:stCondLst>
                                        </p:cTn>
                                        <p:tgtEl>
                                          <p:spTgt spid="12"/>
                                        </p:tgtEl>
                                        <p:attrNameLst>
                                          <p:attrName>ppt_y</p:attrName>
                                        </p:attrNameLst>
                                      </p:cBhvr>
                                      <p:tavLst>
                                        <p:tav tm="0" fmla="#ppt_y-sin(pi*$)/81">
                                          <p:val>
                                            <p:fltVal val="0"/>
                                          </p:val>
                                        </p:tav>
                                        <p:tav tm="100000">
                                          <p:val>
                                            <p:fltVal val="1"/>
                                          </p:val>
                                        </p:tav>
                                      </p:tavLst>
                                    </p:anim>
                                    <p:animScale>
                                      <p:cBhvr>
                                        <p:cTn id="69" dur="1">
                                          <p:stCondLst>
                                            <p:cond delay="80"/>
                                          </p:stCondLst>
                                        </p:cTn>
                                        <p:tgtEl>
                                          <p:spTgt spid="12"/>
                                        </p:tgtEl>
                                      </p:cBhvr>
                                      <p:to x="100000" y="60000"/>
                                    </p:animScale>
                                    <p:animScale>
                                      <p:cBhvr>
                                        <p:cTn id="70" dur="1" decel="50000">
                                          <p:stCondLst>
                                            <p:cond delay="83"/>
                                          </p:stCondLst>
                                        </p:cTn>
                                        <p:tgtEl>
                                          <p:spTgt spid="12"/>
                                        </p:tgtEl>
                                      </p:cBhvr>
                                      <p:to x="100000" y="100000"/>
                                    </p:animScale>
                                    <p:animScale>
                                      <p:cBhvr>
                                        <p:cTn id="71" dur="1">
                                          <p:stCondLst>
                                            <p:cond delay="161"/>
                                          </p:stCondLst>
                                        </p:cTn>
                                        <p:tgtEl>
                                          <p:spTgt spid="12"/>
                                        </p:tgtEl>
                                      </p:cBhvr>
                                      <p:to x="100000" y="80000"/>
                                    </p:animScale>
                                    <p:animScale>
                                      <p:cBhvr>
                                        <p:cTn id="72" dur="1" decel="50000">
                                          <p:stCondLst>
                                            <p:cond delay="164"/>
                                          </p:stCondLst>
                                        </p:cTn>
                                        <p:tgtEl>
                                          <p:spTgt spid="12"/>
                                        </p:tgtEl>
                                      </p:cBhvr>
                                      <p:to x="100000" y="100000"/>
                                    </p:animScale>
                                    <p:animScale>
                                      <p:cBhvr>
                                        <p:cTn id="73" dur="1">
                                          <p:stCondLst>
                                            <p:cond delay="249"/>
                                          </p:stCondLst>
                                        </p:cTn>
                                        <p:tgtEl>
                                          <p:spTgt spid="12"/>
                                        </p:tgtEl>
                                      </p:cBhvr>
                                      <p:to x="100000" y="90000"/>
                                    </p:animScale>
                                    <p:animScale>
                                      <p:cBhvr>
                                        <p:cTn id="74" dur="1" decel="50000">
                                          <p:stCondLst>
                                            <p:cond delay="249"/>
                                          </p:stCondLst>
                                        </p:cTn>
                                        <p:tgtEl>
                                          <p:spTgt spid="12"/>
                                        </p:tgtEl>
                                      </p:cBhvr>
                                      <p:to x="100000" y="100000"/>
                                    </p:animScale>
                                    <p:animScale>
                                      <p:cBhvr>
                                        <p:cTn id="75" dur="1">
                                          <p:stCondLst>
                                            <p:cond delay="249"/>
                                          </p:stCondLst>
                                        </p:cTn>
                                        <p:tgtEl>
                                          <p:spTgt spid="12"/>
                                        </p:tgtEl>
                                      </p:cBhvr>
                                      <p:to x="100000" y="95000"/>
                                    </p:animScale>
                                    <p:animScale>
                                      <p:cBhvr>
                                        <p:cTn id="76" dur="1" decel="50000">
                                          <p:stCondLst>
                                            <p:cond delay="249"/>
                                          </p:stCondLst>
                                        </p:cTn>
                                        <p:tgtEl>
                                          <p:spTgt spid="12"/>
                                        </p:tgtEl>
                                      </p:cBhvr>
                                      <p:to x="100000" y="100000"/>
                                    </p:animScale>
                                  </p:childTnLst>
                                </p:cTn>
                              </p:par>
                            </p:childTnLst>
                          </p:cTn>
                        </p:par>
                        <p:par>
                          <p:cTn id="77" fill="hold">
                            <p:stCondLst>
                              <p:cond delay="2500"/>
                            </p:stCondLst>
                            <p:childTnLst>
                              <p:par>
                                <p:cTn id="78" presetID="42" presetClass="entr" presetSubtype="0" fill="hold" grpId="0" nodeType="afterEffect">
                                  <p:stCondLst>
                                    <p:cond delay="0"/>
                                  </p:stCondLst>
                                  <p:childTnLst>
                                    <p:set>
                                      <p:cBhvr>
                                        <p:cTn id="79" dur="1" fill="hold">
                                          <p:stCondLst>
                                            <p:cond delay="0"/>
                                          </p:stCondLst>
                                        </p:cTn>
                                        <p:tgtEl>
                                          <p:spTgt spid="39"/>
                                        </p:tgtEl>
                                        <p:attrNameLst>
                                          <p:attrName>style.visibility</p:attrName>
                                        </p:attrNameLst>
                                      </p:cBhvr>
                                      <p:to>
                                        <p:strVal val="visible"/>
                                      </p:to>
                                    </p:set>
                                    <p:animEffect transition="in" filter="fade">
                                      <p:cBhvr>
                                        <p:cTn id="80" dur="250"/>
                                        <p:tgtEl>
                                          <p:spTgt spid="39"/>
                                        </p:tgtEl>
                                      </p:cBhvr>
                                    </p:animEffect>
                                    <p:anim calcmode="lin" valueType="num">
                                      <p:cBhvr>
                                        <p:cTn id="81" dur="250" fill="hold"/>
                                        <p:tgtEl>
                                          <p:spTgt spid="39"/>
                                        </p:tgtEl>
                                        <p:attrNameLst>
                                          <p:attrName>ppt_x</p:attrName>
                                        </p:attrNameLst>
                                      </p:cBhvr>
                                      <p:tavLst>
                                        <p:tav tm="0">
                                          <p:val>
                                            <p:strVal val="#ppt_x"/>
                                          </p:val>
                                        </p:tav>
                                        <p:tav tm="100000">
                                          <p:val>
                                            <p:strVal val="#ppt_x"/>
                                          </p:val>
                                        </p:tav>
                                      </p:tavLst>
                                    </p:anim>
                                    <p:anim calcmode="lin" valueType="num">
                                      <p:cBhvr>
                                        <p:cTn id="82" dur="250" fill="hold"/>
                                        <p:tgtEl>
                                          <p:spTgt spid="39"/>
                                        </p:tgtEl>
                                        <p:attrNameLst>
                                          <p:attrName>ppt_y</p:attrName>
                                        </p:attrNameLst>
                                      </p:cBhvr>
                                      <p:tavLst>
                                        <p:tav tm="0">
                                          <p:val>
                                            <p:strVal val="#ppt_y+.1"/>
                                          </p:val>
                                        </p:tav>
                                        <p:tav tm="100000">
                                          <p:val>
                                            <p:strVal val="#ppt_y"/>
                                          </p:val>
                                        </p:tav>
                                      </p:tavLst>
                                    </p:anim>
                                  </p:childTnLst>
                                </p:cTn>
                              </p:par>
                              <p:par>
                                <p:cTn id="83" presetID="42" presetClass="entr" presetSubtype="0" fill="hold" grpId="0" nodeType="withEffect">
                                  <p:stCondLst>
                                    <p:cond delay="0"/>
                                  </p:stCondLst>
                                  <p:childTnLst>
                                    <p:set>
                                      <p:cBhvr>
                                        <p:cTn id="84" dur="1" fill="hold">
                                          <p:stCondLst>
                                            <p:cond delay="0"/>
                                          </p:stCondLst>
                                        </p:cTn>
                                        <p:tgtEl>
                                          <p:spTgt spid="40"/>
                                        </p:tgtEl>
                                        <p:attrNameLst>
                                          <p:attrName>style.visibility</p:attrName>
                                        </p:attrNameLst>
                                      </p:cBhvr>
                                      <p:to>
                                        <p:strVal val="visible"/>
                                      </p:to>
                                    </p:set>
                                    <p:animEffect transition="in" filter="fade">
                                      <p:cBhvr>
                                        <p:cTn id="85" dur="250"/>
                                        <p:tgtEl>
                                          <p:spTgt spid="40"/>
                                        </p:tgtEl>
                                      </p:cBhvr>
                                    </p:animEffect>
                                    <p:anim calcmode="lin" valueType="num">
                                      <p:cBhvr>
                                        <p:cTn id="86" dur="250" fill="hold"/>
                                        <p:tgtEl>
                                          <p:spTgt spid="40"/>
                                        </p:tgtEl>
                                        <p:attrNameLst>
                                          <p:attrName>ppt_x</p:attrName>
                                        </p:attrNameLst>
                                      </p:cBhvr>
                                      <p:tavLst>
                                        <p:tav tm="0">
                                          <p:val>
                                            <p:strVal val="#ppt_x"/>
                                          </p:val>
                                        </p:tav>
                                        <p:tav tm="100000">
                                          <p:val>
                                            <p:strVal val="#ppt_x"/>
                                          </p:val>
                                        </p:tav>
                                      </p:tavLst>
                                    </p:anim>
                                    <p:anim calcmode="lin" valueType="num">
                                      <p:cBhvr>
                                        <p:cTn id="87" dur="250" fill="hold"/>
                                        <p:tgtEl>
                                          <p:spTgt spid="40"/>
                                        </p:tgtEl>
                                        <p:attrNameLst>
                                          <p:attrName>ppt_y</p:attrName>
                                        </p:attrNameLst>
                                      </p:cBhvr>
                                      <p:tavLst>
                                        <p:tav tm="0">
                                          <p:val>
                                            <p:strVal val="#ppt_y+.1"/>
                                          </p:val>
                                        </p:tav>
                                        <p:tav tm="100000">
                                          <p:val>
                                            <p:strVal val="#ppt_y"/>
                                          </p:val>
                                        </p:tav>
                                      </p:tavLst>
                                    </p:anim>
                                  </p:childTnLst>
                                </p:cTn>
                              </p:par>
                            </p:childTnLst>
                          </p:cTn>
                        </p:par>
                        <p:par>
                          <p:cTn id="88" fill="hold">
                            <p:stCondLst>
                              <p:cond delay="3000"/>
                            </p:stCondLst>
                            <p:childTnLst>
                              <p:par>
                                <p:cTn id="89" presetID="26" presetClass="entr" presetSubtype="0" fill="hold" nodeType="afterEffect">
                                  <p:stCondLst>
                                    <p:cond delay="0"/>
                                  </p:stCondLst>
                                  <p:childTnLst>
                                    <p:set>
                                      <p:cBhvr>
                                        <p:cTn id="90" dur="1" fill="hold">
                                          <p:stCondLst>
                                            <p:cond delay="0"/>
                                          </p:stCondLst>
                                        </p:cTn>
                                        <p:tgtEl>
                                          <p:spTgt spid="45"/>
                                        </p:tgtEl>
                                        <p:attrNameLst>
                                          <p:attrName>style.visibility</p:attrName>
                                        </p:attrNameLst>
                                      </p:cBhvr>
                                      <p:to>
                                        <p:strVal val="visible"/>
                                      </p:to>
                                    </p:set>
                                    <p:animEffect transition="in" filter="wipe(down)">
                                      <p:cBhvr>
                                        <p:cTn id="91" dur="71">
                                          <p:stCondLst>
                                            <p:cond delay="0"/>
                                          </p:stCondLst>
                                        </p:cTn>
                                        <p:tgtEl>
                                          <p:spTgt spid="45"/>
                                        </p:tgtEl>
                                      </p:cBhvr>
                                    </p:animEffect>
                                    <p:anim calcmode="lin" valueType="num">
                                      <p:cBhvr>
                                        <p:cTn id="92" dur="224" tmFilter="0,0; 0.14,0.36; 0.43,0.73; 0.71,0.91; 1.0,1.0">
                                          <p:stCondLst>
                                            <p:cond delay="0"/>
                                          </p:stCondLst>
                                        </p:cTn>
                                        <p:tgtEl>
                                          <p:spTgt spid="45"/>
                                        </p:tgtEl>
                                        <p:attrNameLst>
                                          <p:attrName>ppt_x</p:attrName>
                                        </p:attrNameLst>
                                      </p:cBhvr>
                                      <p:tavLst>
                                        <p:tav tm="0">
                                          <p:val>
                                            <p:strVal val="#ppt_x-0.25"/>
                                          </p:val>
                                        </p:tav>
                                        <p:tav tm="100000">
                                          <p:val>
                                            <p:strVal val="#ppt_x"/>
                                          </p:val>
                                        </p:tav>
                                      </p:tavLst>
                                    </p:anim>
                                    <p:anim calcmode="lin" valueType="num">
                                      <p:cBhvr>
                                        <p:cTn id="93" dur="82" tmFilter="0.0,0.0; 0.25,0.07; 0.50,0.2; 0.75,0.467; 1.0,1.0">
                                          <p:stCondLst>
                                            <p:cond delay="0"/>
                                          </p:stCondLst>
                                        </p:cTn>
                                        <p:tgtEl>
                                          <p:spTgt spid="45"/>
                                        </p:tgtEl>
                                        <p:attrNameLst>
                                          <p:attrName>ppt_y</p:attrName>
                                        </p:attrNameLst>
                                      </p:cBhvr>
                                      <p:tavLst>
                                        <p:tav tm="0" fmla="#ppt_y-sin(pi*$)/3">
                                          <p:val>
                                            <p:fltVal val="0.5"/>
                                          </p:val>
                                        </p:tav>
                                        <p:tav tm="100000">
                                          <p:val>
                                            <p:fltVal val="1"/>
                                          </p:val>
                                        </p:tav>
                                      </p:tavLst>
                                    </p:anim>
                                    <p:anim calcmode="lin" valueType="num">
                                      <p:cBhvr>
                                        <p:cTn id="94" dur="82" tmFilter="0, 0; 0.125,0.2665; 0.25,0.4; 0.375,0.465; 0.5,0.5;  0.625,0.535; 0.75,0.6; 0.875,0.7335; 1,1">
                                          <p:stCondLst>
                                            <p:cond delay="82"/>
                                          </p:stCondLst>
                                        </p:cTn>
                                        <p:tgtEl>
                                          <p:spTgt spid="45"/>
                                        </p:tgtEl>
                                        <p:attrNameLst>
                                          <p:attrName>ppt_y</p:attrName>
                                        </p:attrNameLst>
                                      </p:cBhvr>
                                      <p:tavLst>
                                        <p:tav tm="0" fmla="#ppt_y-sin(pi*$)/9">
                                          <p:val>
                                            <p:fltVal val="0"/>
                                          </p:val>
                                        </p:tav>
                                        <p:tav tm="100000">
                                          <p:val>
                                            <p:fltVal val="1"/>
                                          </p:val>
                                        </p:tav>
                                      </p:tavLst>
                                    </p:anim>
                                    <p:anim calcmode="lin" valueType="num">
                                      <p:cBhvr>
                                        <p:cTn id="95" dur="2" tmFilter="0, 0; 0.125,0.2665; 0.25,0.4; 0.375,0.465; 0.5,0.5;  0.625,0.535; 0.75,0.6; 0.875,0.7335; 1,1">
                                          <p:stCondLst>
                                            <p:cond delay="163"/>
                                          </p:stCondLst>
                                        </p:cTn>
                                        <p:tgtEl>
                                          <p:spTgt spid="45"/>
                                        </p:tgtEl>
                                        <p:attrNameLst>
                                          <p:attrName>ppt_y</p:attrName>
                                        </p:attrNameLst>
                                      </p:cBhvr>
                                      <p:tavLst>
                                        <p:tav tm="0" fmla="#ppt_y-sin(pi*$)/27">
                                          <p:val>
                                            <p:fltVal val="0"/>
                                          </p:val>
                                        </p:tav>
                                        <p:tav tm="100000">
                                          <p:val>
                                            <p:fltVal val="1"/>
                                          </p:val>
                                        </p:tav>
                                      </p:tavLst>
                                    </p:anim>
                                    <p:anim calcmode="lin" valueType="num">
                                      <p:cBhvr>
                                        <p:cTn id="96" dur="1" tmFilter="0, 0; 0.125,0.2665; 0.25,0.4; 0.375,0.465; 0.5,0.5;  0.625,0.535; 0.75,0.6; 0.875,0.7335; 1,1">
                                          <p:stCondLst>
                                            <p:cond delay="249"/>
                                          </p:stCondLst>
                                        </p:cTn>
                                        <p:tgtEl>
                                          <p:spTgt spid="45"/>
                                        </p:tgtEl>
                                        <p:attrNameLst>
                                          <p:attrName>ppt_y</p:attrName>
                                        </p:attrNameLst>
                                      </p:cBhvr>
                                      <p:tavLst>
                                        <p:tav tm="0" fmla="#ppt_y-sin(pi*$)/81">
                                          <p:val>
                                            <p:fltVal val="0"/>
                                          </p:val>
                                        </p:tav>
                                        <p:tav tm="100000">
                                          <p:val>
                                            <p:fltVal val="1"/>
                                          </p:val>
                                        </p:tav>
                                      </p:tavLst>
                                    </p:anim>
                                    <p:animScale>
                                      <p:cBhvr>
                                        <p:cTn id="97" dur="1">
                                          <p:stCondLst>
                                            <p:cond delay="80"/>
                                          </p:stCondLst>
                                        </p:cTn>
                                        <p:tgtEl>
                                          <p:spTgt spid="45"/>
                                        </p:tgtEl>
                                      </p:cBhvr>
                                      <p:to x="100000" y="60000"/>
                                    </p:animScale>
                                    <p:animScale>
                                      <p:cBhvr>
                                        <p:cTn id="98" dur="1" decel="50000">
                                          <p:stCondLst>
                                            <p:cond delay="83"/>
                                          </p:stCondLst>
                                        </p:cTn>
                                        <p:tgtEl>
                                          <p:spTgt spid="45"/>
                                        </p:tgtEl>
                                      </p:cBhvr>
                                      <p:to x="100000" y="100000"/>
                                    </p:animScale>
                                    <p:animScale>
                                      <p:cBhvr>
                                        <p:cTn id="99" dur="1">
                                          <p:stCondLst>
                                            <p:cond delay="161"/>
                                          </p:stCondLst>
                                        </p:cTn>
                                        <p:tgtEl>
                                          <p:spTgt spid="45"/>
                                        </p:tgtEl>
                                      </p:cBhvr>
                                      <p:to x="100000" y="80000"/>
                                    </p:animScale>
                                    <p:animScale>
                                      <p:cBhvr>
                                        <p:cTn id="100" dur="1" decel="50000">
                                          <p:stCondLst>
                                            <p:cond delay="164"/>
                                          </p:stCondLst>
                                        </p:cTn>
                                        <p:tgtEl>
                                          <p:spTgt spid="45"/>
                                        </p:tgtEl>
                                      </p:cBhvr>
                                      <p:to x="100000" y="100000"/>
                                    </p:animScale>
                                    <p:animScale>
                                      <p:cBhvr>
                                        <p:cTn id="101" dur="1">
                                          <p:stCondLst>
                                            <p:cond delay="249"/>
                                          </p:stCondLst>
                                        </p:cTn>
                                        <p:tgtEl>
                                          <p:spTgt spid="45"/>
                                        </p:tgtEl>
                                      </p:cBhvr>
                                      <p:to x="100000" y="90000"/>
                                    </p:animScale>
                                    <p:animScale>
                                      <p:cBhvr>
                                        <p:cTn id="102" dur="1" decel="50000">
                                          <p:stCondLst>
                                            <p:cond delay="249"/>
                                          </p:stCondLst>
                                        </p:cTn>
                                        <p:tgtEl>
                                          <p:spTgt spid="45"/>
                                        </p:tgtEl>
                                      </p:cBhvr>
                                      <p:to x="100000" y="100000"/>
                                    </p:animScale>
                                    <p:animScale>
                                      <p:cBhvr>
                                        <p:cTn id="103" dur="1">
                                          <p:stCondLst>
                                            <p:cond delay="249"/>
                                          </p:stCondLst>
                                        </p:cTn>
                                        <p:tgtEl>
                                          <p:spTgt spid="45"/>
                                        </p:tgtEl>
                                      </p:cBhvr>
                                      <p:to x="100000" y="95000"/>
                                    </p:animScale>
                                    <p:animScale>
                                      <p:cBhvr>
                                        <p:cTn id="104" dur="1" decel="50000">
                                          <p:stCondLst>
                                            <p:cond delay="249"/>
                                          </p:stCondLst>
                                        </p:cTn>
                                        <p:tgtEl>
                                          <p:spTgt spid="45"/>
                                        </p:tgtEl>
                                      </p:cBhvr>
                                      <p:to x="100000" y="100000"/>
                                    </p:animScale>
                                  </p:childTnLst>
                                </p:cTn>
                              </p:par>
                            </p:childTnLst>
                          </p:cTn>
                        </p:par>
                        <p:par>
                          <p:cTn id="105" fill="hold">
                            <p:stCondLst>
                              <p:cond delay="3500"/>
                            </p:stCondLst>
                            <p:childTnLst>
                              <p:par>
                                <p:cTn id="106" presetID="42" presetClass="entr" presetSubtype="0" fill="hold" grpId="0" nodeType="afterEffect">
                                  <p:stCondLst>
                                    <p:cond delay="0"/>
                                  </p:stCondLst>
                                  <p:childTnLst>
                                    <p:set>
                                      <p:cBhvr>
                                        <p:cTn id="107" dur="1" fill="hold">
                                          <p:stCondLst>
                                            <p:cond delay="0"/>
                                          </p:stCondLst>
                                        </p:cTn>
                                        <p:tgtEl>
                                          <p:spTgt spid="43"/>
                                        </p:tgtEl>
                                        <p:attrNameLst>
                                          <p:attrName>style.visibility</p:attrName>
                                        </p:attrNameLst>
                                      </p:cBhvr>
                                      <p:to>
                                        <p:strVal val="visible"/>
                                      </p:to>
                                    </p:set>
                                    <p:animEffect transition="in" filter="fade">
                                      <p:cBhvr>
                                        <p:cTn id="108" dur="250"/>
                                        <p:tgtEl>
                                          <p:spTgt spid="43"/>
                                        </p:tgtEl>
                                      </p:cBhvr>
                                    </p:animEffect>
                                    <p:anim calcmode="lin" valueType="num">
                                      <p:cBhvr>
                                        <p:cTn id="109" dur="250" fill="hold"/>
                                        <p:tgtEl>
                                          <p:spTgt spid="43"/>
                                        </p:tgtEl>
                                        <p:attrNameLst>
                                          <p:attrName>ppt_x</p:attrName>
                                        </p:attrNameLst>
                                      </p:cBhvr>
                                      <p:tavLst>
                                        <p:tav tm="0">
                                          <p:val>
                                            <p:strVal val="#ppt_x"/>
                                          </p:val>
                                        </p:tav>
                                        <p:tav tm="100000">
                                          <p:val>
                                            <p:strVal val="#ppt_x"/>
                                          </p:val>
                                        </p:tav>
                                      </p:tavLst>
                                    </p:anim>
                                    <p:anim calcmode="lin" valueType="num">
                                      <p:cBhvr>
                                        <p:cTn id="110" dur="250" fill="hold"/>
                                        <p:tgtEl>
                                          <p:spTgt spid="43"/>
                                        </p:tgtEl>
                                        <p:attrNameLst>
                                          <p:attrName>ppt_y</p:attrName>
                                        </p:attrNameLst>
                                      </p:cBhvr>
                                      <p:tavLst>
                                        <p:tav tm="0">
                                          <p:val>
                                            <p:strVal val="#ppt_y+.1"/>
                                          </p:val>
                                        </p:tav>
                                        <p:tav tm="100000">
                                          <p:val>
                                            <p:strVal val="#ppt_y"/>
                                          </p:val>
                                        </p:tav>
                                      </p:tavLst>
                                    </p:anim>
                                  </p:childTnLst>
                                </p:cTn>
                              </p:par>
                              <p:par>
                                <p:cTn id="111" presetID="42" presetClass="entr" presetSubtype="0" fill="hold" grpId="0" nodeType="withEffect">
                                  <p:stCondLst>
                                    <p:cond delay="0"/>
                                  </p:stCondLst>
                                  <p:childTnLst>
                                    <p:set>
                                      <p:cBhvr>
                                        <p:cTn id="112" dur="1" fill="hold">
                                          <p:stCondLst>
                                            <p:cond delay="0"/>
                                          </p:stCondLst>
                                        </p:cTn>
                                        <p:tgtEl>
                                          <p:spTgt spid="44"/>
                                        </p:tgtEl>
                                        <p:attrNameLst>
                                          <p:attrName>style.visibility</p:attrName>
                                        </p:attrNameLst>
                                      </p:cBhvr>
                                      <p:to>
                                        <p:strVal val="visible"/>
                                      </p:to>
                                    </p:set>
                                    <p:animEffect transition="in" filter="fade">
                                      <p:cBhvr>
                                        <p:cTn id="113" dur="250"/>
                                        <p:tgtEl>
                                          <p:spTgt spid="44"/>
                                        </p:tgtEl>
                                      </p:cBhvr>
                                    </p:animEffect>
                                    <p:anim calcmode="lin" valueType="num">
                                      <p:cBhvr>
                                        <p:cTn id="114" dur="250" fill="hold"/>
                                        <p:tgtEl>
                                          <p:spTgt spid="44"/>
                                        </p:tgtEl>
                                        <p:attrNameLst>
                                          <p:attrName>ppt_x</p:attrName>
                                        </p:attrNameLst>
                                      </p:cBhvr>
                                      <p:tavLst>
                                        <p:tav tm="0">
                                          <p:val>
                                            <p:strVal val="#ppt_x"/>
                                          </p:val>
                                        </p:tav>
                                        <p:tav tm="100000">
                                          <p:val>
                                            <p:strVal val="#ppt_x"/>
                                          </p:val>
                                        </p:tav>
                                      </p:tavLst>
                                    </p:anim>
                                    <p:anim calcmode="lin" valueType="num">
                                      <p:cBhvr>
                                        <p:cTn id="115" dur="250" fill="hold"/>
                                        <p:tgtEl>
                                          <p:spTgt spid="4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8" grpId="0"/>
      <p:bldP spid="39" grpId="0"/>
      <p:bldP spid="40" grpId="0"/>
      <p:bldP spid="41" grpId="0"/>
      <p:bldP spid="42" grpId="0"/>
      <p:bldP spid="43" grpId="0"/>
      <p:bldP spid="44" grpId="0"/>
    </p:bldLst>
  </p:timing>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cxnSp>
        <p:nvCxnSpPr>
          <p:cNvPr id="15" name="直接连接符 14"/>
          <p:cNvCxnSpPr/>
          <p:nvPr/>
        </p:nvCxnSpPr>
        <p:spPr>
          <a:xfrm>
            <a:off x="2904351" y="3679384"/>
            <a:ext cx="682571" cy="0"/>
          </a:xfrm>
          <a:prstGeom prst="line">
            <a:avLst/>
          </a:prstGeom>
          <a:ln w="12700">
            <a:solidFill>
              <a:schemeClr val="bg1">
                <a:lumMod val="50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nvGrpSpPr>
          <p:cNvPr id="28" name="组合 27"/>
          <p:cNvGrpSpPr/>
          <p:nvPr/>
        </p:nvGrpSpPr>
        <p:grpSpPr>
          <a:xfrm>
            <a:off x="3501092" y="1616891"/>
            <a:ext cx="4037688" cy="4032448"/>
            <a:chOff x="2097688" y="3956966"/>
            <a:chExt cx="2446337" cy="2443163"/>
          </a:xfrm>
        </p:grpSpPr>
        <p:sp>
          <p:nvSpPr>
            <p:cNvPr id="29" name="Oval 52"/>
            <p:cNvSpPr>
              <a:spLocks noChangeArrowheads="1"/>
            </p:cNvSpPr>
            <p:nvPr/>
          </p:nvSpPr>
          <p:spPr bwMode="auto">
            <a:xfrm>
              <a:off x="2097688" y="3956966"/>
              <a:ext cx="2446337" cy="2443163"/>
            </a:xfrm>
            <a:prstGeom prst="ellipse">
              <a:avLst/>
            </a:prstGeom>
            <a:gradFill flip="none" rotWithShape="1">
              <a:gsLst>
                <a:gs pos="69000">
                  <a:srgbClr val="CCCCCC"/>
                </a:gs>
                <a:gs pos="49000">
                  <a:schemeClr val="bg1"/>
                </a:gs>
                <a:gs pos="33000">
                  <a:schemeClr val="bg1">
                    <a:lumMod val="85000"/>
                  </a:schemeClr>
                </a:gs>
                <a:gs pos="16000">
                  <a:schemeClr val="bg1"/>
                </a:gs>
                <a:gs pos="91000">
                  <a:schemeClr val="bg1"/>
                </a:gs>
              </a:gsLst>
              <a:lin ang="2700000" scaled="1"/>
              <a:tileRect/>
            </a:gradFill>
            <a:ln>
              <a:noFill/>
            </a:ln>
            <a:effectLst>
              <a:outerShdw blurRad="215900" dist="88900" dir="2700000" algn="tl" rotWithShape="0">
                <a:prstClr val="black">
                  <a:alpha val="40000"/>
                </a:prstClr>
              </a:outerShdw>
            </a:effectLst>
          </p:spPr>
          <p:txBody>
            <a:bodyPr vert="horz" wrap="square" lIns="121920" tIns="60960" rIns="121920" bIns="60960" numCol="1" anchor="t" anchorCtr="0" compatLnSpc="1"/>
            <a:lstStyle/>
            <a:p>
              <a:endParaRPr lang="zh-CN" altLang="en-US" sz="2400">
                <a:solidFill>
                  <a:prstClr val="black"/>
                </a:solidFill>
              </a:endParaRPr>
            </a:p>
          </p:txBody>
        </p:sp>
        <p:sp>
          <p:nvSpPr>
            <p:cNvPr id="30" name="Oval 62"/>
            <p:cNvSpPr>
              <a:spLocks noChangeArrowheads="1"/>
            </p:cNvSpPr>
            <p:nvPr/>
          </p:nvSpPr>
          <p:spPr bwMode="auto">
            <a:xfrm>
              <a:off x="2184213" y="4033557"/>
              <a:ext cx="2284413" cy="2284413"/>
            </a:xfrm>
            <a:prstGeom prst="ellipse">
              <a:avLst/>
            </a:prstGeom>
            <a:solidFill>
              <a:srgbClr val="6A3779"/>
            </a:solidFill>
            <a:ln w="31750">
              <a:gradFill flip="none" rotWithShape="1">
                <a:gsLst>
                  <a:gs pos="0">
                    <a:schemeClr val="bg1">
                      <a:lumMod val="75000"/>
                    </a:schemeClr>
                  </a:gs>
                  <a:gs pos="100000">
                    <a:schemeClr val="bg1"/>
                  </a:gs>
                </a:gsLst>
                <a:lin ang="2700000" scaled="1"/>
                <a:tileRect/>
              </a:gradFill>
            </a:ln>
            <a:effectLst>
              <a:innerShdw blurRad="114300" dist="63500" dir="13500000">
                <a:prstClr val="black">
                  <a:alpha val="50000"/>
                </a:prstClr>
              </a:innerShdw>
            </a:effectLst>
          </p:spPr>
          <p:txBody>
            <a:bodyPr vert="horz" wrap="square" lIns="121920" tIns="60960" rIns="121920" bIns="60960" numCol="1" anchor="t" anchorCtr="0" compatLnSpc="1"/>
            <a:lstStyle/>
            <a:p>
              <a:endParaRPr lang="zh-CN" altLang="en-US" sz="2400">
                <a:solidFill>
                  <a:prstClr val="black"/>
                </a:solidFill>
              </a:endParaRPr>
            </a:p>
          </p:txBody>
        </p:sp>
      </p:grpSp>
      <p:grpSp>
        <p:nvGrpSpPr>
          <p:cNvPr id="37" name="组合 36"/>
          <p:cNvGrpSpPr/>
          <p:nvPr/>
        </p:nvGrpSpPr>
        <p:grpSpPr>
          <a:xfrm rot="14081883" flipH="1">
            <a:off x="6709419" y="4618106"/>
            <a:ext cx="770549" cy="771537"/>
            <a:chOff x="661303" y="454074"/>
            <a:chExt cx="2476499" cy="2479675"/>
          </a:xfrm>
        </p:grpSpPr>
        <p:sp>
          <p:nvSpPr>
            <p:cNvPr id="38" name="Freeform 67"/>
            <p:cNvSpPr/>
            <p:nvPr/>
          </p:nvSpPr>
          <p:spPr bwMode="auto">
            <a:xfrm>
              <a:off x="661303" y="454074"/>
              <a:ext cx="2476499" cy="2479675"/>
            </a:xfrm>
            <a:custGeom>
              <a:avLst/>
              <a:gdLst>
                <a:gd name="T0" fmla="*/ 657 w 657"/>
                <a:gd name="T1" fmla="*/ 329 h 658"/>
                <a:gd name="T2" fmla="*/ 657 w 657"/>
                <a:gd name="T3" fmla="*/ 658 h 658"/>
                <a:gd name="T4" fmla="*/ 329 w 657"/>
                <a:gd name="T5" fmla="*/ 658 h 658"/>
                <a:gd name="T6" fmla="*/ 0 w 657"/>
                <a:gd name="T7" fmla="*/ 329 h 658"/>
                <a:gd name="T8" fmla="*/ 329 w 657"/>
                <a:gd name="T9" fmla="*/ 0 h 658"/>
                <a:gd name="T10" fmla="*/ 657 w 657"/>
                <a:gd name="T11" fmla="*/ 329 h 658"/>
              </a:gdLst>
              <a:ahLst/>
              <a:cxnLst>
                <a:cxn ang="0">
                  <a:pos x="T0" y="T1"/>
                </a:cxn>
                <a:cxn ang="0">
                  <a:pos x="T2" y="T3"/>
                </a:cxn>
                <a:cxn ang="0">
                  <a:pos x="T4" y="T5"/>
                </a:cxn>
                <a:cxn ang="0">
                  <a:pos x="T6" y="T7"/>
                </a:cxn>
                <a:cxn ang="0">
                  <a:pos x="T8" y="T9"/>
                </a:cxn>
                <a:cxn ang="0">
                  <a:pos x="T10" y="T11"/>
                </a:cxn>
              </a:cxnLst>
              <a:rect l="0" t="0" r="r" b="b"/>
              <a:pathLst>
                <a:path w="657" h="658">
                  <a:moveTo>
                    <a:pt x="657" y="329"/>
                  </a:moveTo>
                  <a:cubicBezTo>
                    <a:pt x="657" y="419"/>
                    <a:pt x="657" y="658"/>
                    <a:pt x="657" y="658"/>
                  </a:cubicBezTo>
                  <a:cubicBezTo>
                    <a:pt x="657" y="658"/>
                    <a:pt x="420" y="658"/>
                    <a:pt x="329" y="658"/>
                  </a:cubicBezTo>
                  <a:cubicBezTo>
                    <a:pt x="147" y="658"/>
                    <a:pt x="0" y="511"/>
                    <a:pt x="0" y="329"/>
                  </a:cubicBezTo>
                  <a:cubicBezTo>
                    <a:pt x="0" y="148"/>
                    <a:pt x="147" y="0"/>
                    <a:pt x="329" y="0"/>
                  </a:cubicBezTo>
                  <a:cubicBezTo>
                    <a:pt x="510" y="0"/>
                    <a:pt x="657" y="148"/>
                    <a:pt x="657" y="329"/>
                  </a:cubicBezTo>
                  <a:close/>
                </a:path>
              </a:pathLst>
            </a:custGeom>
            <a:gradFill>
              <a:gsLst>
                <a:gs pos="69000">
                  <a:srgbClr val="CCCCCC"/>
                </a:gs>
                <a:gs pos="49000">
                  <a:schemeClr val="bg1"/>
                </a:gs>
                <a:gs pos="33000">
                  <a:schemeClr val="bg1">
                    <a:lumMod val="85000"/>
                  </a:schemeClr>
                </a:gs>
                <a:gs pos="16000">
                  <a:schemeClr val="bg1"/>
                </a:gs>
                <a:gs pos="91000">
                  <a:schemeClr val="bg1"/>
                </a:gs>
              </a:gsLst>
              <a:lin ang="2700000" scaled="1"/>
            </a:gradFill>
            <a:ln>
              <a:noFill/>
            </a:ln>
          </p:spPr>
          <p:txBody>
            <a:bodyPr vert="horz" wrap="square" lIns="121920" tIns="60960" rIns="121920" bIns="60960" numCol="1" anchor="t" anchorCtr="0" compatLnSpc="1"/>
            <a:lstStyle/>
            <a:p>
              <a:endParaRPr lang="zh-CN" altLang="en-US" sz="2400">
                <a:solidFill>
                  <a:prstClr val="black"/>
                </a:solidFill>
              </a:endParaRPr>
            </a:p>
          </p:txBody>
        </p:sp>
        <p:sp>
          <p:nvSpPr>
            <p:cNvPr id="39" name="Freeform 72"/>
            <p:cNvSpPr/>
            <p:nvPr/>
          </p:nvSpPr>
          <p:spPr bwMode="auto">
            <a:xfrm>
              <a:off x="742770" y="536624"/>
              <a:ext cx="2362200" cy="2365374"/>
            </a:xfrm>
            <a:custGeom>
              <a:avLst/>
              <a:gdLst>
                <a:gd name="T0" fmla="*/ 627 w 627"/>
                <a:gd name="T1" fmla="*/ 314 h 628"/>
                <a:gd name="T2" fmla="*/ 627 w 627"/>
                <a:gd name="T3" fmla="*/ 628 h 628"/>
                <a:gd name="T4" fmla="*/ 313 w 627"/>
                <a:gd name="T5" fmla="*/ 628 h 628"/>
                <a:gd name="T6" fmla="*/ 0 w 627"/>
                <a:gd name="T7" fmla="*/ 314 h 628"/>
                <a:gd name="T8" fmla="*/ 313 w 627"/>
                <a:gd name="T9" fmla="*/ 0 h 628"/>
                <a:gd name="T10" fmla="*/ 627 w 627"/>
                <a:gd name="T11" fmla="*/ 314 h 628"/>
              </a:gdLst>
              <a:ahLst/>
              <a:cxnLst>
                <a:cxn ang="0">
                  <a:pos x="T0" y="T1"/>
                </a:cxn>
                <a:cxn ang="0">
                  <a:pos x="T2" y="T3"/>
                </a:cxn>
                <a:cxn ang="0">
                  <a:pos x="T4" y="T5"/>
                </a:cxn>
                <a:cxn ang="0">
                  <a:pos x="T6" y="T7"/>
                </a:cxn>
                <a:cxn ang="0">
                  <a:pos x="T8" y="T9"/>
                </a:cxn>
                <a:cxn ang="0">
                  <a:pos x="T10" y="T11"/>
                </a:cxn>
              </a:cxnLst>
              <a:rect l="0" t="0" r="r" b="b"/>
              <a:pathLst>
                <a:path w="627" h="628">
                  <a:moveTo>
                    <a:pt x="627" y="314"/>
                  </a:moveTo>
                  <a:cubicBezTo>
                    <a:pt x="627" y="400"/>
                    <a:pt x="627" y="628"/>
                    <a:pt x="627" y="628"/>
                  </a:cubicBezTo>
                  <a:cubicBezTo>
                    <a:pt x="627" y="628"/>
                    <a:pt x="401" y="628"/>
                    <a:pt x="313" y="628"/>
                  </a:cubicBezTo>
                  <a:cubicBezTo>
                    <a:pt x="140" y="628"/>
                    <a:pt x="0" y="487"/>
                    <a:pt x="0" y="314"/>
                  </a:cubicBezTo>
                  <a:cubicBezTo>
                    <a:pt x="0" y="141"/>
                    <a:pt x="140" y="0"/>
                    <a:pt x="313" y="0"/>
                  </a:cubicBezTo>
                  <a:cubicBezTo>
                    <a:pt x="487" y="0"/>
                    <a:pt x="627" y="141"/>
                    <a:pt x="627" y="314"/>
                  </a:cubicBezTo>
                  <a:close/>
                </a:path>
              </a:pathLst>
            </a:custGeom>
            <a:solidFill>
              <a:srgbClr val="01ACBE"/>
            </a:solidFill>
            <a:ln w="25400">
              <a:gradFill flip="none" rotWithShape="1">
                <a:gsLst>
                  <a:gs pos="0">
                    <a:schemeClr val="bg1">
                      <a:lumMod val="65000"/>
                    </a:schemeClr>
                  </a:gs>
                  <a:gs pos="100000">
                    <a:schemeClr val="bg1"/>
                  </a:gs>
                </a:gsLst>
                <a:lin ang="8100000" scaled="0"/>
                <a:tileRect/>
              </a:gradFill>
              <a:round/>
            </a:ln>
            <a:effectLst>
              <a:innerShdw blurRad="101600" dist="50800" dir="18900000">
                <a:prstClr val="black">
                  <a:alpha val="50000"/>
                </a:prstClr>
              </a:innerShdw>
            </a:effectLst>
          </p:spPr>
          <p:txBody>
            <a:bodyPr vert="horz" wrap="square" lIns="121920" tIns="60960" rIns="121920" bIns="60960" numCol="1" anchor="t" anchorCtr="0" compatLnSpc="1"/>
            <a:lstStyle/>
            <a:p>
              <a:endParaRPr lang="zh-CN" altLang="en-US" sz="2400">
                <a:solidFill>
                  <a:prstClr val="black"/>
                </a:solidFill>
              </a:endParaRPr>
            </a:p>
          </p:txBody>
        </p:sp>
      </p:grpSp>
      <p:grpSp>
        <p:nvGrpSpPr>
          <p:cNvPr id="34" name="组合 33"/>
          <p:cNvGrpSpPr/>
          <p:nvPr/>
        </p:nvGrpSpPr>
        <p:grpSpPr>
          <a:xfrm rot="18900000">
            <a:off x="7152070" y="3292176"/>
            <a:ext cx="773421" cy="774413"/>
            <a:chOff x="661303" y="454074"/>
            <a:chExt cx="2476499" cy="2479675"/>
          </a:xfrm>
        </p:grpSpPr>
        <p:sp>
          <p:nvSpPr>
            <p:cNvPr id="35" name="Freeform 67"/>
            <p:cNvSpPr/>
            <p:nvPr/>
          </p:nvSpPr>
          <p:spPr bwMode="auto">
            <a:xfrm>
              <a:off x="661303" y="454074"/>
              <a:ext cx="2476499" cy="2479675"/>
            </a:xfrm>
            <a:custGeom>
              <a:avLst/>
              <a:gdLst>
                <a:gd name="T0" fmla="*/ 657 w 657"/>
                <a:gd name="T1" fmla="*/ 329 h 658"/>
                <a:gd name="T2" fmla="*/ 657 w 657"/>
                <a:gd name="T3" fmla="*/ 658 h 658"/>
                <a:gd name="T4" fmla="*/ 329 w 657"/>
                <a:gd name="T5" fmla="*/ 658 h 658"/>
                <a:gd name="T6" fmla="*/ 0 w 657"/>
                <a:gd name="T7" fmla="*/ 329 h 658"/>
                <a:gd name="T8" fmla="*/ 329 w 657"/>
                <a:gd name="T9" fmla="*/ 0 h 658"/>
                <a:gd name="T10" fmla="*/ 657 w 657"/>
                <a:gd name="T11" fmla="*/ 329 h 658"/>
              </a:gdLst>
              <a:ahLst/>
              <a:cxnLst>
                <a:cxn ang="0">
                  <a:pos x="T0" y="T1"/>
                </a:cxn>
                <a:cxn ang="0">
                  <a:pos x="T2" y="T3"/>
                </a:cxn>
                <a:cxn ang="0">
                  <a:pos x="T4" y="T5"/>
                </a:cxn>
                <a:cxn ang="0">
                  <a:pos x="T6" y="T7"/>
                </a:cxn>
                <a:cxn ang="0">
                  <a:pos x="T8" y="T9"/>
                </a:cxn>
                <a:cxn ang="0">
                  <a:pos x="T10" y="T11"/>
                </a:cxn>
              </a:cxnLst>
              <a:rect l="0" t="0" r="r" b="b"/>
              <a:pathLst>
                <a:path w="657" h="658">
                  <a:moveTo>
                    <a:pt x="657" y="329"/>
                  </a:moveTo>
                  <a:cubicBezTo>
                    <a:pt x="657" y="419"/>
                    <a:pt x="657" y="658"/>
                    <a:pt x="657" y="658"/>
                  </a:cubicBezTo>
                  <a:cubicBezTo>
                    <a:pt x="657" y="658"/>
                    <a:pt x="420" y="658"/>
                    <a:pt x="329" y="658"/>
                  </a:cubicBezTo>
                  <a:cubicBezTo>
                    <a:pt x="147" y="658"/>
                    <a:pt x="0" y="511"/>
                    <a:pt x="0" y="329"/>
                  </a:cubicBezTo>
                  <a:cubicBezTo>
                    <a:pt x="0" y="148"/>
                    <a:pt x="147" y="0"/>
                    <a:pt x="329" y="0"/>
                  </a:cubicBezTo>
                  <a:cubicBezTo>
                    <a:pt x="510" y="0"/>
                    <a:pt x="657" y="148"/>
                    <a:pt x="657" y="329"/>
                  </a:cubicBezTo>
                  <a:close/>
                </a:path>
              </a:pathLst>
            </a:custGeom>
            <a:gradFill>
              <a:gsLst>
                <a:gs pos="69000">
                  <a:srgbClr val="CCCCCC"/>
                </a:gs>
                <a:gs pos="49000">
                  <a:schemeClr val="bg1"/>
                </a:gs>
                <a:gs pos="33000">
                  <a:schemeClr val="bg1">
                    <a:lumMod val="85000"/>
                  </a:schemeClr>
                </a:gs>
                <a:gs pos="16000">
                  <a:schemeClr val="bg1"/>
                </a:gs>
                <a:gs pos="91000">
                  <a:schemeClr val="bg1"/>
                </a:gs>
              </a:gsLst>
              <a:lin ang="2700000" scaled="1"/>
            </a:gradFill>
            <a:ln>
              <a:noFill/>
            </a:ln>
          </p:spPr>
          <p:txBody>
            <a:bodyPr vert="horz" wrap="square" lIns="121920" tIns="60960" rIns="121920" bIns="60960" numCol="1" anchor="t" anchorCtr="0" compatLnSpc="1"/>
            <a:lstStyle/>
            <a:p>
              <a:endParaRPr lang="zh-CN" altLang="en-US" sz="2400">
                <a:solidFill>
                  <a:prstClr val="black"/>
                </a:solidFill>
              </a:endParaRPr>
            </a:p>
          </p:txBody>
        </p:sp>
        <p:sp>
          <p:nvSpPr>
            <p:cNvPr id="36" name="Freeform 72"/>
            <p:cNvSpPr/>
            <p:nvPr/>
          </p:nvSpPr>
          <p:spPr bwMode="auto">
            <a:xfrm>
              <a:off x="742770" y="536624"/>
              <a:ext cx="2362200" cy="2365374"/>
            </a:xfrm>
            <a:custGeom>
              <a:avLst/>
              <a:gdLst>
                <a:gd name="T0" fmla="*/ 627 w 627"/>
                <a:gd name="T1" fmla="*/ 314 h 628"/>
                <a:gd name="T2" fmla="*/ 627 w 627"/>
                <a:gd name="T3" fmla="*/ 628 h 628"/>
                <a:gd name="T4" fmla="*/ 313 w 627"/>
                <a:gd name="T5" fmla="*/ 628 h 628"/>
                <a:gd name="T6" fmla="*/ 0 w 627"/>
                <a:gd name="T7" fmla="*/ 314 h 628"/>
                <a:gd name="T8" fmla="*/ 313 w 627"/>
                <a:gd name="T9" fmla="*/ 0 h 628"/>
                <a:gd name="T10" fmla="*/ 627 w 627"/>
                <a:gd name="T11" fmla="*/ 314 h 628"/>
              </a:gdLst>
              <a:ahLst/>
              <a:cxnLst>
                <a:cxn ang="0">
                  <a:pos x="T0" y="T1"/>
                </a:cxn>
                <a:cxn ang="0">
                  <a:pos x="T2" y="T3"/>
                </a:cxn>
                <a:cxn ang="0">
                  <a:pos x="T4" y="T5"/>
                </a:cxn>
                <a:cxn ang="0">
                  <a:pos x="T6" y="T7"/>
                </a:cxn>
                <a:cxn ang="0">
                  <a:pos x="T8" y="T9"/>
                </a:cxn>
                <a:cxn ang="0">
                  <a:pos x="T10" y="T11"/>
                </a:cxn>
              </a:cxnLst>
              <a:rect l="0" t="0" r="r" b="b"/>
              <a:pathLst>
                <a:path w="627" h="628">
                  <a:moveTo>
                    <a:pt x="627" y="314"/>
                  </a:moveTo>
                  <a:cubicBezTo>
                    <a:pt x="627" y="400"/>
                    <a:pt x="627" y="628"/>
                    <a:pt x="627" y="628"/>
                  </a:cubicBezTo>
                  <a:cubicBezTo>
                    <a:pt x="627" y="628"/>
                    <a:pt x="401" y="628"/>
                    <a:pt x="313" y="628"/>
                  </a:cubicBezTo>
                  <a:cubicBezTo>
                    <a:pt x="140" y="628"/>
                    <a:pt x="0" y="487"/>
                    <a:pt x="0" y="314"/>
                  </a:cubicBezTo>
                  <a:cubicBezTo>
                    <a:pt x="0" y="141"/>
                    <a:pt x="140" y="0"/>
                    <a:pt x="313" y="0"/>
                  </a:cubicBezTo>
                  <a:cubicBezTo>
                    <a:pt x="487" y="0"/>
                    <a:pt x="627" y="141"/>
                    <a:pt x="627" y="314"/>
                  </a:cubicBezTo>
                  <a:close/>
                </a:path>
              </a:pathLst>
            </a:custGeom>
            <a:solidFill>
              <a:srgbClr val="FFB850"/>
            </a:solidFill>
            <a:ln w="25400">
              <a:gradFill flip="none" rotWithShape="1">
                <a:gsLst>
                  <a:gs pos="0">
                    <a:schemeClr val="bg1">
                      <a:lumMod val="65000"/>
                    </a:schemeClr>
                  </a:gs>
                  <a:gs pos="100000">
                    <a:schemeClr val="bg1"/>
                  </a:gs>
                </a:gsLst>
                <a:lin ang="2700000" scaled="1"/>
                <a:tileRect/>
              </a:gradFill>
              <a:round/>
            </a:ln>
            <a:effectLst>
              <a:innerShdw blurRad="114300" dist="50800" dir="13500000">
                <a:prstClr val="black">
                  <a:alpha val="50000"/>
                </a:prstClr>
              </a:innerShdw>
            </a:effectLst>
          </p:spPr>
          <p:txBody>
            <a:bodyPr vert="horz" wrap="square" lIns="121920" tIns="60960" rIns="121920" bIns="60960" numCol="1" anchor="t" anchorCtr="0" compatLnSpc="1"/>
            <a:lstStyle/>
            <a:p>
              <a:endParaRPr lang="zh-CN" altLang="en-US" sz="2400">
                <a:solidFill>
                  <a:prstClr val="black"/>
                </a:solidFill>
              </a:endParaRPr>
            </a:p>
          </p:txBody>
        </p:sp>
      </p:grpSp>
      <p:grpSp>
        <p:nvGrpSpPr>
          <p:cNvPr id="31" name="组合 30"/>
          <p:cNvGrpSpPr/>
          <p:nvPr/>
        </p:nvGrpSpPr>
        <p:grpSpPr>
          <a:xfrm rot="14081883" flipH="1">
            <a:off x="6676891" y="1976737"/>
            <a:ext cx="770549" cy="771537"/>
            <a:chOff x="661303" y="454074"/>
            <a:chExt cx="2476499" cy="2479675"/>
          </a:xfrm>
        </p:grpSpPr>
        <p:sp>
          <p:nvSpPr>
            <p:cNvPr id="32" name="Freeform 67"/>
            <p:cNvSpPr/>
            <p:nvPr/>
          </p:nvSpPr>
          <p:spPr bwMode="auto">
            <a:xfrm>
              <a:off x="661303" y="454074"/>
              <a:ext cx="2476499" cy="2479675"/>
            </a:xfrm>
            <a:custGeom>
              <a:avLst/>
              <a:gdLst>
                <a:gd name="T0" fmla="*/ 657 w 657"/>
                <a:gd name="T1" fmla="*/ 329 h 658"/>
                <a:gd name="T2" fmla="*/ 657 w 657"/>
                <a:gd name="T3" fmla="*/ 658 h 658"/>
                <a:gd name="T4" fmla="*/ 329 w 657"/>
                <a:gd name="T5" fmla="*/ 658 h 658"/>
                <a:gd name="T6" fmla="*/ 0 w 657"/>
                <a:gd name="T7" fmla="*/ 329 h 658"/>
                <a:gd name="T8" fmla="*/ 329 w 657"/>
                <a:gd name="T9" fmla="*/ 0 h 658"/>
                <a:gd name="T10" fmla="*/ 657 w 657"/>
                <a:gd name="T11" fmla="*/ 329 h 658"/>
              </a:gdLst>
              <a:ahLst/>
              <a:cxnLst>
                <a:cxn ang="0">
                  <a:pos x="T0" y="T1"/>
                </a:cxn>
                <a:cxn ang="0">
                  <a:pos x="T2" y="T3"/>
                </a:cxn>
                <a:cxn ang="0">
                  <a:pos x="T4" y="T5"/>
                </a:cxn>
                <a:cxn ang="0">
                  <a:pos x="T6" y="T7"/>
                </a:cxn>
                <a:cxn ang="0">
                  <a:pos x="T8" y="T9"/>
                </a:cxn>
                <a:cxn ang="0">
                  <a:pos x="T10" y="T11"/>
                </a:cxn>
              </a:cxnLst>
              <a:rect l="0" t="0" r="r" b="b"/>
              <a:pathLst>
                <a:path w="657" h="658">
                  <a:moveTo>
                    <a:pt x="657" y="329"/>
                  </a:moveTo>
                  <a:cubicBezTo>
                    <a:pt x="657" y="419"/>
                    <a:pt x="657" y="658"/>
                    <a:pt x="657" y="658"/>
                  </a:cubicBezTo>
                  <a:cubicBezTo>
                    <a:pt x="657" y="658"/>
                    <a:pt x="420" y="658"/>
                    <a:pt x="329" y="658"/>
                  </a:cubicBezTo>
                  <a:cubicBezTo>
                    <a:pt x="147" y="658"/>
                    <a:pt x="0" y="511"/>
                    <a:pt x="0" y="329"/>
                  </a:cubicBezTo>
                  <a:cubicBezTo>
                    <a:pt x="0" y="148"/>
                    <a:pt x="147" y="0"/>
                    <a:pt x="329" y="0"/>
                  </a:cubicBezTo>
                  <a:cubicBezTo>
                    <a:pt x="510" y="0"/>
                    <a:pt x="657" y="148"/>
                    <a:pt x="657" y="329"/>
                  </a:cubicBezTo>
                  <a:close/>
                </a:path>
              </a:pathLst>
            </a:custGeom>
            <a:gradFill>
              <a:gsLst>
                <a:gs pos="69000">
                  <a:srgbClr val="CCCCCC"/>
                </a:gs>
                <a:gs pos="49000">
                  <a:schemeClr val="bg1"/>
                </a:gs>
                <a:gs pos="33000">
                  <a:schemeClr val="bg1">
                    <a:lumMod val="85000"/>
                  </a:schemeClr>
                </a:gs>
                <a:gs pos="16000">
                  <a:schemeClr val="bg1"/>
                </a:gs>
                <a:gs pos="91000">
                  <a:schemeClr val="bg1"/>
                </a:gs>
              </a:gsLst>
              <a:lin ang="2700000" scaled="1"/>
            </a:gradFill>
            <a:ln>
              <a:noFill/>
            </a:ln>
          </p:spPr>
          <p:txBody>
            <a:bodyPr vert="horz" wrap="square" lIns="121920" tIns="60960" rIns="121920" bIns="60960" numCol="1" anchor="t" anchorCtr="0" compatLnSpc="1"/>
            <a:lstStyle/>
            <a:p>
              <a:endParaRPr lang="zh-CN" altLang="en-US" sz="2400">
                <a:solidFill>
                  <a:prstClr val="black"/>
                </a:solidFill>
              </a:endParaRPr>
            </a:p>
          </p:txBody>
        </p:sp>
        <p:sp>
          <p:nvSpPr>
            <p:cNvPr id="33" name="Freeform 72"/>
            <p:cNvSpPr/>
            <p:nvPr/>
          </p:nvSpPr>
          <p:spPr bwMode="auto">
            <a:xfrm>
              <a:off x="742770" y="536624"/>
              <a:ext cx="2362200" cy="2365374"/>
            </a:xfrm>
            <a:custGeom>
              <a:avLst/>
              <a:gdLst>
                <a:gd name="T0" fmla="*/ 627 w 627"/>
                <a:gd name="T1" fmla="*/ 314 h 628"/>
                <a:gd name="T2" fmla="*/ 627 w 627"/>
                <a:gd name="T3" fmla="*/ 628 h 628"/>
                <a:gd name="T4" fmla="*/ 313 w 627"/>
                <a:gd name="T5" fmla="*/ 628 h 628"/>
                <a:gd name="T6" fmla="*/ 0 w 627"/>
                <a:gd name="T7" fmla="*/ 314 h 628"/>
                <a:gd name="T8" fmla="*/ 313 w 627"/>
                <a:gd name="T9" fmla="*/ 0 h 628"/>
                <a:gd name="T10" fmla="*/ 627 w 627"/>
                <a:gd name="T11" fmla="*/ 314 h 628"/>
              </a:gdLst>
              <a:ahLst/>
              <a:cxnLst>
                <a:cxn ang="0">
                  <a:pos x="T0" y="T1"/>
                </a:cxn>
                <a:cxn ang="0">
                  <a:pos x="T2" y="T3"/>
                </a:cxn>
                <a:cxn ang="0">
                  <a:pos x="T4" y="T5"/>
                </a:cxn>
                <a:cxn ang="0">
                  <a:pos x="T6" y="T7"/>
                </a:cxn>
                <a:cxn ang="0">
                  <a:pos x="T8" y="T9"/>
                </a:cxn>
                <a:cxn ang="0">
                  <a:pos x="T10" y="T11"/>
                </a:cxn>
              </a:cxnLst>
              <a:rect l="0" t="0" r="r" b="b"/>
              <a:pathLst>
                <a:path w="627" h="628">
                  <a:moveTo>
                    <a:pt x="627" y="314"/>
                  </a:moveTo>
                  <a:cubicBezTo>
                    <a:pt x="627" y="400"/>
                    <a:pt x="627" y="628"/>
                    <a:pt x="627" y="628"/>
                  </a:cubicBezTo>
                  <a:cubicBezTo>
                    <a:pt x="627" y="628"/>
                    <a:pt x="401" y="628"/>
                    <a:pt x="313" y="628"/>
                  </a:cubicBezTo>
                  <a:cubicBezTo>
                    <a:pt x="140" y="628"/>
                    <a:pt x="0" y="487"/>
                    <a:pt x="0" y="314"/>
                  </a:cubicBezTo>
                  <a:cubicBezTo>
                    <a:pt x="0" y="141"/>
                    <a:pt x="140" y="0"/>
                    <a:pt x="313" y="0"/>
                  </a:cubicBezTo>
                  <a:cubicBezTo>
                    <a:pt x="487" y="0"/>
                    <a:pt x="627" y="141"/>
                    <a:pt x="627" y="314"/>
                  </a:cubicBezTo>
                  <a:close/>
                </a:path>
              </a:pathLst>
            </a:custGeom>
            <a:solidFill>
              <a:srgbClr val="01ACBE"/>
            </a:solidFill>
            <a:ln w="25400">
              <a:gradFill flip="none" rotWithShape="1">
                <a:gsLst>
                  <a:gs pos="0">
                    <a:schemeClr val="bg1">
                      <a:lumMod val="65000"/>
                    </a:schemeClr>
                  </a:gs>
                  <a:gs pos="100000">
                    <a:schemeClr val="bg1"/>
                  </a:gs>
                </a:gsLst>
                <a:lin ang="8100000" scaled="0"/>
                <a:tileRect/>
              </a:gradFill>
              <a:round/>
            </a:ln>
            <a:effectLst>
              <a:innerShdw blurRad="101600" dist="50800" dir="18900000">
                <a:prstClr val="black">
                  <a:alpha val="50000"/>
                </a:prstClr>
              </a:innerShdw>
            </a:effectLst>
          </p:spPr>
          <p:txBody>
            <a:bodyPr vert="horz" wrap="square" lIns="121920" tIns="60960" rIns="121920" bIns="60960" numCol="1" anchor="t" anchorCtr="0" compatLnSpc="1"/>
            <a:lstStyle/>
            <a:p>
              <a:endParaRPr lang="zh-CN" altLang="en-US" sz="2400">
                <a:solidFill>
                  <a:prstClr val="black"/>
                </a:solidFill>
              </a:endParaRPr>
            </a:p>
          </p:txBody>
        </p:sp>
      </p:grpSp>
      <p:grpSp>
        <p:nvGrpSpPr>
          <p:cNvPr id="22" name="组合 21"/>
          <p:cNvGrpSpPr/>
          <p:nvPr/>
        </p:nvGrpSpPr>
        <p:grpSpPr>
          <a:xfrm>
            <a:off x="824210" y="2655371"/>
            <a:ext cx="2391471" cy="2585664"/>
            <a:chOff x="3295850" y="2263221"/>
            <a:chExt cx="2831835" cy="3061839"/>
          </a:xfrm>
        </p:grpSpPr>
        <p:sp>
          <p:nvSpPr>
            <p:cNvPr id="24" name="圆角矩形 23"/>
            <p:cNvSpPr/>
            <p:nvPr/>
          </p:nvSpPr>
          <p:spPr>
            <a:xfrm rot="2760000">
              <a:off x="3404990" y="2602365"/>
              <a:ext cx="3053844" cy="2391546"/>
            </a:xfrm>
            <a:prstGeom prst="roundRect">
              <a:avLst>
                <a:gd name="adj" fmla="val 47577"/>
              </a:avLst>
            </a:prstGeom>
            <a:gradFill>
              <a:gsLst>
                <a:gs pos="0">
                  <a:schemeClr val="tx1"/>
                </a:gs>
                <a:gs pos="100000">
                  <a:srgbClr val="E8E8E8">
                    <a:alpha val="0"/>
                  </a:srgbClr>
                </a:gs>
              </a:gsLst>
              <a:lin ang="0" scaled="0"/>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25" name="Freeform 5"/>
            <p:cNvSpPr/>
            <p:nvPr/>
          </p:nvSpPr>
          <p:spPr bwMode="auto">
            <a:xfrm rot="10800000">
              <a:off x="3295850" y="2263221"/>
              <a:ext cx="2643764" cy="2343151"/>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0">
                  <a:schemeClr val="bg1"/>
                </a:gs>
                <a:gs pos="73000">
                  <a:srgbClr val="ECECEC"/>
                </a:gs>
                <a:gs pos="100000">
                  <a:srgbClr val="D9D9D9"/>
                </a:gs>
              </a:gsLst>
              <a:lin ang="2700000" scaled="1"/>
              <a:tileRect/>
            </a:gradFill>
            <a:ln w="19050">
              <a:gradFill flip="none" rotWithShape="1">
                <a:gsLst>
                  <a:gs pos="29000">
                    <a:srgbClr val="E0E0E0"/>
                  </a:gs>
                  <a:gs pos="0">
                    <a:srgbClr val="999999"/>
                  </a:gs>
                  <a:gs pos="83000">
                    <a:schemeClr val="bg1"/>
                  </a:gs>
                </a:gsLst>
                <a:lin ang="2700000" scaled="1"/>
                <a:tileRect/>
              </a:gradFill>
            </a:ln>
            <a:effectLst>
              <a:outerShdw blurRad="203200" dist="63500" dir="2700000" algn="tl" rotWithShape="0">
                <a:prstClr val="black">
                  <a:alpha val="32000"/>
                </a:prstClr>
              </a:outerShdw>
            </a:effectLst>
          </p:spPr>
          <p:txBody>
            <a:bodyPr vert="horz" wrap="square" lIns="121920" tIns="60960" rIns="121920" bIns="60960" numCol="1" anchor="t" anchorCtr="0" compatLnSpc="1"/>
            <a:lstStyle/>
            <a:p>
              <a:endParaRPr lang="zh-CN" altLang="en-US" sz="2400">
                <a:solidFill>
                  <a:prstClr val="black"/>
                </a:solidFill>
              </a:endParaRPr>
            </a:p>
          </p:txBody>
        </p:sp>
      </p:grpSp>
      <p:sp>
        <p:nvSpPr>
          <p:cNvPr id="2" name="标题 1"/>
          <p:cNvSpPr>
            <a:spLocks noGrp="1"/>
          </p:cNvSpPr>
          <p:nvPr>
            <p:ph type="title"/>
          </p:nvPr>
        </p:nvSpPr>
        <p:spPr/>
        <p:txBody>
          <a:bodyPr/>
          <a:lstStyle/>
          <a:p>
            <a:endParaRPr lang="zh-CN" altLang="en-US"/>
          </a:p>
        </p:txBody>
      </p:sp>
      <p:sp>
        <p:nvSpPr>
          <p:cNvPr id="8" name="TextBox 7"/>
          <p:cNvSpPr txBox="1"/>
          <p:nvPr/>
        </p:nvSpPr>
        <p:spPr>
          <a:xfrm>
            <a:off x="6820702" y="2155839"/>
            <a:ext cx="521297" cy="420564"/>
          </a:xfrm>
          <a:prstGeom prst="rect">
            <a:avLst/>
          </a:prstGeom>
          <a:noFill/>
        </p:spPr>
        <p:txBody>
          <a:bodyPr wrap="none" rtlCol="0">
            <a:spAutoFit/>
          </a:bodyPr>
          <a:lstStyle/>
          <a:p>
            <a:r>
              <a:rPr lang="en-US" altLang="zh-CN" sz="2135" b="1" dirty="0">
                <a:solidFill>
                  <a:schemeClr val="bg1"/>
                </a:solidFill>
                <a:latin typeface="微软雅黑" panose="020B0503020204020204" pitchFamily="34" charset="-122"/>
                <a:ea typeface="微软雅黑" panose="020B0503020204020204" pitchFamily="34" charset="-122"/>
              </a:rPr>
              <a:t>01</a:t>
            </a:r>
            <a:endParaRPr lang="zh-CN" altLang="en-US" sz="2135" b="1" dirty="0">
              <a:solidFill>
                <a:schemeClr val="bg1"/>
              </a:solidFill>
              <a:latin typeface="微软雅黑" panose="020B0503020204020204" pitchFamily="34" charset="-122"/>
              <a:ea typeface="微软雅黑" panose="020B0503020204020204" pitchFamily="34" charset="-122"/>
            </a:endParaRPr>
          </a:p>
        </p:txBody>
      </p:sp>
      <p:sp>
        <p:nvSpPr>
          <p:cNvPr id="11" name="TextBox 10"/>
          <p:cNvSpPr txBox="1"/>
          <p:nvPr/>
        </p:nvSpPr>
        <p:spPr>
          <a:xfrm>
            <a:off x="7286655" y="3483611"/>
            <a:ext cx="521297" cy="420564"/>
          </a:xfrm>
          <a:prstGeom prst="rect">
            <a:avLst/>
          </a:prstGeom>
          <a:noFill/>
        </p:spPr>
        <p:txBody>
          <a:bodyPr wrap="none" rtlCol="0">
            <a:spAutoFit/>
          </a:bodyPr>
          <a:lstStyle/>
          <a:p>
            <a:r>
              <a:rPr lang="en-US" altLang="zh-CN" sz="2135" b="1" dirty="0">
                <a:solidFill>
                  <a:schemeClr val="bg1"/>
                </a:solidFill>
                <a:latin typeface="微软雅黑" panose="020B0503020204020204" pitchFamily="34" charset="-122"/>
                <a:ea typeface="微软雅黑" panose="020B0503020204020204" pitchFamily="34" charset="-122"/>
              </a:rPr>
              <a:t>02</a:t>
            </a:r>
            <a:endParaRPr lang="zh-CN" altLang="en-US" sz="2135" b="1" dirty="0">
              <a:solidFill>
                <a:schemeClr val="bg1"/>
              </a:solidFill>
              <a:latin typeface="微软雅黑" panose="020B0503020204020204" pitchFamily="34" charset="-122"/>
              <a:ea typeface="微软雅黑" panose="020B0503020204020204" pitchFamily="34" charset="-122"/>
            </a:endParaRPr>
          </a:p>
        </p:txBody>
      </p:sp>
      <p:sp>
        <p:nvSpPr>
          <p:cNvPr id="14" name="TextBox 13"/>
          <p:cNvSpPr txBox="1"/>
          <p:nvPr/>
        </p:nvSpPr>
        <p:spPr>
          <a:xfrm>
            <a:off x="6820702" y="4789629"/>
            <a:ext cx="521297" cy="420564"/>
          </a:xfrm>
          <a:prstGeom prst="rect">
            <a:avLst/>
          </a:prstGeom>
          <a:noFill/>
        </p:spPr>
        <p:txBody>
          <a:bodyPr wrap="none" rtlCol="0">
            <a:spAutoFit/>
          </a:bodyPr>
          <a:lstStyle/>
          <a:p>
            <a:r>
              <a:rPr lang="en-US" altLang="zh-CN" sz="2135" b="1" dirty="0">
                <a:solidFill>
                  <a:schemeClr val="bg1"/>
                </a:solidFill>
                <a:latin typeface="微软雅黑" panose="020B0503020204020204" pitchFamily="34" charset="-122"/>
                <a:ea typeface="微软雅黑" panose="020B0503020204020204" pitchFamily="34" charset="-122"/>
              </a:rPr>
              <a:t>03</a:t>
            </a:r>
            <a:endParaRPr lang="zh-CN" altLang="en-US" sz="2135" b="1" dirty="0">
              <a:solidFill>
                <a:schemeClr val="bg1"/>
              </a:solidFill>
              <a:latin typeface="微软雅黑" panose="020B0503020204020204" pitchFamily="34" charset="-122"/>
              <a:ea typeface="微软雅黑" panose="020B0503020204020204" pitchFamily="34" charset="-122"/>
            </a:endParaRPr>
          </a:p>
        </p:txBody>
      </p:sp>
      <p:sp>
        <p:nvSpPr>
          <p:cNvPr id="16" name="TextBox 15"/>
          <p:cNvSpPr txBox="1"/>
          <p:nvPr/>
        </p:nvSpPr>
        <p:spPr>
          <a:xfrm>
            <a:off x="7831640" y="2010173"/>
            <a:ext cx="2934117" cy="769441"/>
          </a:xfrm>
          <a:prstGeom prst="rect">
            <a:avLst/>
          </a:prstGeom>
          <a:noFill/>
        </p:spPr>
        <p:txBody>
          <a:bodyPr wrap="square" lIns="0" tIns="0" rIns="0" bIns="0" rtlCol="0">
            <a:spAutoFit/>
          </a:bodyPr>
          <a:lstStyle/>
          <a:p>
            <a:pPr algn="just">
              <a:lnSpc>
                <a:spcPts val="2000"/>
              </a:lnSpc>
            </a:pPr>
            <a:r>
              <a:rPr lang="zh-CN" altLang="en-US" sz="1335" dirty="0">
                <a:latin typeface="微软雅黑" panose="020B0503020204020204" pitchFamily="34" charset="-122"/>
                <a:ea typeface="微软雅黑" panose="020B0503020204020204" pitchFamily="34" charset="-122"/>
              </a:rPr>
              <a:t>点击输入简要文字内容，文字内容需概括精炼，不用多余的文字修饰，言简意赅的说明分项内容</a:t>
            </a:r>
            <a:r>
              <a:rPr lang="en-US" altLang="zh-CN" sz="1335" dirty="0">
                <a:latin typeface="微软雅黑" panose="020B0503020204020204" pitchFamily="34" charset="-122"/>
                <a:ea typeface="微软雅黑" panose="020B0503020204020204" pitchFamily="34" charset="-122"/>
              </a:rPr>
              <a:t>……</a:t>
            </a:r>
            <a:r>
              <a:rPr lang="zh-CN" altLang="en-US" sz="1335" dirty="0">
                <a:latin typeface="微软雅黑" panose="020B0503020204020204" pitchFamily="34" charset="-122"/>
                <a:ea typeface="微软雅黑" panose="020B0503020204020204" pitchFamily="34" charset="-122"/>
              </a:rPr>
              <a:t>。</a:t>
            </a:r>
            <a:endParaRPr lang="en-US" altLang="zh-CN" sz="1335" dirty="0">
              <a:latin typeface="微软雅黑" panose="020B0503020204020204" pitchFamily="34" charset="-122"/>
              <a:ea typeface="微软雅黑" panose="020B0503020204020204" pitchFamily="34" charset="-122"/>
            </a:endParaRPr>
          </a:p>
        </p:txBody>
      </p:sp>
      <p:sp>
        <p:nvSpPr>
          <p:cNvPr id="17" name="TextBox 16"/>
          <p:cNvSpPr txBox="1"/>
          <p:nvPr/>
        </p:nvSpPr>
        <p:spPr>
          <a:xfrm>
            <a:off x="8154439" y="3324593"/>
            <a:ext cx="2934117" cy="769441"/>
          </a:xfrm>
          <a:prstGeom prst="rect">
            <a:avLst/>
          </a:prstGeom>
          <a:noFill/>
        </p:spPr>
        <p:txBody>
          <a:bodyPr wrap="square" lIns="0" tIns="0" rIns="0" bIns="0" rtlCol="0">
            <a:spAutoFit/>
          </a:bodyPr>
          <a:lstStyle/>
          <a:p>
            <a:pPr algn="just">
              <a:lnSpc>
                <a:spcPts val="2000"/>
              </a:lnSpc>
            </a:pPr>
            <a:r>
              <a:rPr lang="zh-CN" altLang="en-US" sz="1335" dirty="0">
                <a:latin typeface="微软雅黑" panose="020B0503020204020204" pitchFamily="34" charset="-122"/>
                <a:ea typeface="微软雅黑" panose="020B0503020204020204" pitchFamily="34" charset="-122"/>
              </a:rPr>
              <a:t>点击输入简要文字内容，文字内容需概括精炼，不用多余的文字修饰，言简意赅的说明分项内容</a:t>
            </a:r>
            <a:r>
              <a:rPr lang="en-US" altLang="zh-CN" sz="1335" dirty="0">
                <a:latin typeface="微软雅黑" panose="020B0503020204020204" pitchFamily="34" charset="-122"/>
                <a:ea typeface="微软雅黑" panose="020B0503020204020204" pitchFamily="34" charset="-122"/>
              </a:rPr>
              <a:t>……</a:t>
            </a:r>
            <a:r>
              <a:rPr lang="zh-CN" altLang="en-US" sz="1335" dirty="0">
                <a:latin typeface="微软雅黑" panose="020B0503020204020204" pitchFamily="34" charset="-122"/>
                <a:ea typeface="微软雅黑" panose="020B0503020204020204" pitchFamily="34" charset="-122"/>
              </a:rPr>
              <a:t>。</a:t>
            </a:r>
            <a:endParaRPr lang="en-US" altLang="zh-CN" sz="1335" dirty="0">
              <a:latin typeface="微软雅黑" panose="020B0503020204020204" pitchFamily="34" charset="-122"/>
              <a:ea typeface="微软雅黑" panose="020B0503020204020204" pitchFamily="34" charset="-122"/>
            </a:endParaRPr>
          </a:p>
        </p:txBody>
      </p:sp>
      <p:sp>
        <p:nvSpPr>
          <p:cNvPr id="18" name="TextBox 17"/>
          <p:cNvSpPr txBox="1"/>
          <p:nvPr/>
        </p:nvSpPr>
        <p:spPr>
          <a:xfrm>
            <a:off x="7831640" y="4630611"/>
            <a:ext cx="2934117" cy="769441"/>
          </a:xfrm>
          <a:prstGeom prst="rect">
            <a:avLst/>
          </a:prstGeom>
          <a:noFill/>
        </p:spPr>
        <p:txBody>
          <a:bodyPr wrap="square" lIns="0" tIns="0" rIns="0" bIns="0" rtlCol="0">
            <a:spAutoFit/>
          </a:bodyPr>
          <a:lstStyle/>
          <a:p>
            <a:pPr algn="just">
              <a:lnSpc>
                <a:spcPts val="2000"/>
              </a:lnSpc>
            </a:pPr>
            <a:r>
              <a:rPr lang="zh-CN" altLang="en-US" sz="1335" dirty="0">
                <a:latin typeface="微软雅黑" panose="020B0503020204020204" pitchFamily="34" charset="-122"/>
                <a:ea typeface="微软雅黑" panose="020B0503020204020204" pitchFamily="34" charset="-122"/>
              </a:rPr>
              <a:t>点击输入简要文字内容，文字内容需概括精炼，不用多余的文字修饰，言简意赅的说明分项内容</a:t>
            </a:r>
            <a:r>
              <a:rPr lang="en-US" altLang="zh-CN" sz="1335" dirty="0">
                <a:latin typeface="微软雅黑" panose="020B0503020204020204" pitchFamily="34" charset="-122"/>
                <a:ea typeface="微软雅黑" panose="020B0503020204020204" pitchFamily="34" charset="-122"/>
              </a:rPr>
              <a:t>……</a:t>
            </a:r>
            <a:r>
              <a:rPr lang="zh-CN" altLang="en-US" sz="1335" dirty="0">
                <a:latin typeface="微软雅黑" panose="020B0503020204020204" pitchFamily="34" charset="-122"/>
                <a:ea typeface="微软雅黑" panose="020B0503020204020204" pitchFamily="34" charset="-122"/>
              </a:rPr>
              <a:t>。</a:t>
            </a:r>
            <a:endParaRPr lang="en-US" altLang="zh-CN" sz="1335" dirty="0">
              <a:latin typeface="微软雅黑" panose="020B0503020204020204" pitchFamily="34" charset="-122"/>
              <a:ea typeface="微软雅黑" panose="020B0503020204020204" pitchFamily="34" charset="-122"/>
            </a:endParaRPr>
          </a:p>
        </p:txBody>
      </p:sp>
      <p:sp>
        <p:nvSpPr>
          <p:cNvPr id="19" name="TextBox 18"/>
          <p:cNvSpPr txBox="1"/>
          <p:nvPr/>
        </p:nvSpPr>
        <p:spPr>
          <a:xfrm>
            <a:off x="1169630" y="3190655"/>
            <a:ext cx="1572527" cy="1077218"/>
          </a:xfrm>
          <a:prstGeom prst="rect">
            <a:avLst/>
          </a:prstGeom>
          <a:noFill/>
        </p:spPr>
        <p:txBody>
          <a:bodyPr wrap="square" rtlCol="0">
            <a:spAutoFit/>
          </a:bodyPr>
          <a:lstStyle/>
          <a:p>
            <a:pPr algn="ctr"/>
            <a:r>
              <a:rPr lang="zh-CN" altLang="en-US" sz="3200" b="1" dirty="0">
                <a:solidFill>
                  <a:srgbClr val="E9786A"/>
                </a:solidFill>
                <a:latin typeface="微软雅黑" panose="020B0503020204020204" pitchFamily="34" charset="-122"/>
                <a:ea typeface="微软雅黑" panose="020B0503020204020204" pitchFamily="34" charset="-122"/>
              </a:rPr>
              <a:t>来源及背景</a:t>
            </a:r>
          </a:p>
        </p:txBody>
      </p:sp>
      <p:sp>
        <p:nvSpPr>
          <p:cNvPr id="20" name="TextBox 19"/>
          <p:cNvSpPr txBox="1"/>
          <p:nvPr/>
        </p:nvSpPr>
        <p:spPr>
          <a:xfrm>
            <a:off x="4271798" y="2602165"/>
            <a:ext cx="2496277" cy="2155077"/>
          </a:xfrm>
          <a:prstGeom prst="rect">
            <a:avLst/>
          </a:prstGeom>
          <a:noFill/>
        </p:spPr>
        <p:txBody>
          <a:bodyPr wrap="square" lIns="0" tIns="0" rIns="0" bIns="0" rtlCol="0">
            <a:spAutoFit/>
          </a:bodyPr>
          <a:lstStyle/>
          <a:p>
            <a:pPr algn="just">
              <a:lnSpc>
                <a:spcPct val="150000"/>
              </a:lnSpc>
            </a:pPr>
            <a:r>
              <a:rPr lang="zh-CN" altLang="en-US" sz="1865" dirty="0">
                <a:solidFill>
                  <a:schemeClr val="bg1"/>
                </a:solidFill>
                <a:latin typeface="微软雅黑" panose="020B0503020204020204" pitchFamily="34" charset="-122"/>
                <a:ea typeface="微软雅黑" panose="020B0503020204020204" pitchFamily="34" charset="-122"/>
              </a:rPr>
              <a:t>项目的背景介绍在这段文字中录入，根据你所录入的文字内容多少对字号的大小进行更改，切忌长篇大论。</a:t>
            </a:r>
            <a:endParaRPr lang="en-US" altLang="zh-CN" sz="1865"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53" presetClass="entr" presetSubtype="528"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 calcmode="lin" valueType="num">
                                      <p:cBhvr>
                                        <p:cTn id="10" dur="500" fill="hold"/>
                                        <p:tgtEl>
                                          <p:spTgt spid="19"/>
                                        </p:tgtEl>
                                        <p:attrNameLst>
                                          <p:attrName>ppt_w</p:attrName>
                                        </p:attrNameLst>
                                      </p:cBhvr>
                                      <p:tavLst>
                                        <p:tav tm="0">
                                          <p:val>
                                            <p:fltVal val="0"/>
                                          </p:val>
                                        </p:tav>
                                        <p:tav tm="100000">
                                          <p:val>
                                            <p:strVal val="#ppt_w"/>
                                          </p:val>
                                        </p:tav>
                                      </p:tavLst>
                                    </p:anim>
                                    <p:anim calcmode="lin" valueType="num">
                                      <p:cBhvr>
                                        <p:cTn id="11" dur="500" fill="hold"/>
                                        <p:tgtEl>
                                          <p:spTgt spid="19"/>
                                        </p:tgtEl>
                                        <p:attrNameLst>
                                          <p:attrName>ppt_h</p:attrName>
                                        </p:attrNameLst>
                                      </p:cBhvr>
                                      <p:tavLst>
                                        <p:tav tm="0">
                                          <p:val>
                                            <p:fltVal val="0"/>
                                          </p:val>
                                        </p:tav>
                                        <p:tav tm="100000">
                                          <p:val>
                                            <p:strVal val="#ppt_h"/>
                                          </p:val>
                                        </p:tav>
                                      </p:tavLst>
                                    </p:anim>
                                    <p:animEffect transition="in" filter="fade">
                                      <p:cBhvr>
                                        <p:cTn id="12" dur="500"/>
                                        <p:tgtEl>
                                          <p:spTgt spid="19"/>
                                        </p:tgtEl>
                                      </p:cBhvr>
                                    </p:animEffect>
                                    <p:anim calcmode="lin" valueType="num">
                                      <p:cBhvr>
                                        <p:cTn id="13" dur="500" fill="hold"/>
                                        <p:tgtEl>
                                          <p:spTgt spid="19"/>
                                        </p:tgtEl>
                                        <p:attrNameLst>
                                          <p:attrName>ppt_x</p:attrName>
                                        </p:attrNameLst>
                                      </p:cBhvr>
                                      <p:tavLst>
                                        <p:tav tm="0">
                                          <p:val>
                                            <p:fltVal val="0.5"/>
                                          </p:val>
                                        </p:tav>
                                        <p:tav tm="100000">
                                          <p:val>
                                            <p:strVal val="#ppt_x"/>
                                          </p:val>
                                        </p:tav>
                                      </p:tavLst>
                                    </p:anim>
                                    <p:anim calcmode="lin" valueType="num">
                                      <p:cBhvr>
                                        <p:cTn id="14" dur="500" fill="hold"/>
                                        <p:tgtEl>
                                          <p:spTgt spid="19"/>
                                        </p:tgtEl>
                                        <p:attrNameLst>
                                          <p:attrName>ppt_y</p:attrName>
                                        </p:attrNameLst>
                                      </p:cBhvr>
                                      <p:tavLst>
                                        <p:tav tm="0">
                                          <p:val>
                                            <p:fltVal val="0.5"/>
                                          </p:val>
                                        </p:tav>
                                        <p:tav tm="100000">
                                          <p:val>
                                            <p:strVal val="#ppt_y"/>
                                          </p:val>
                                        </p:tav>
                                      </p:tavLst>
                                    </p:anim>
                                  </p:childTnLst>
                                </p:cTn>
                              </p:par>
                            </p:childTnLst>
                          </p:cTn>
                        </p:par>
                        <p:par>
                          <p:cTn id="15" fill="hold">
                            <p:stCondLst>
                              <p:cond delay="500"/>
                            </p:stCondLst>
                            <p:childTnLst>
                              <p:par>
                                <p:cTn id="16" presetID="22" presetClass="entr" presetSubtype="8" fill="hold" nodeType="after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wipe(left)">
                                      <p:cBhvr>
                                        <p:cTn id="18" dur="500"/>
                                        <p:tgtEl>
                                          <p:spTgt spid="15"/>
                                        </p:tgtEl>
                                      </p:cBhvr>
                                    </p:animEffect>
                                  </p:childTnLst>
                                </p:cTn>
                              </p:par>
                            </p:childTnLst>
                          </p:cTn>
                        </p:par>
                        <p:par>
                          <p:cTn id="19" fill="hold">
                            <p:stCondLst>
                              <p:cond delay="1000"/>
                            </p:stCondLst>
                            <p:childTnLst>
                              <p:par>
                                <p:cTn id="20" presetID="21" presetClass="entr" presetSubtype="1" fill="hold" nodeType="after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wheel(1)">
                                      <p:cBhvr>
                                        <p:cTn id="22" dur="1000"/>
                                        <p:tgtEl>
                                          <p:spTgt spid="28"/>
                                        </p:tgtEl>
                                      </p:cBhvr>
                                    </p:animEffect>
                                  </p:childTnLst>
                                </p:cTn>
                              </p:par>
                            </p:childTnLst>
                          </p:cTn>
                        </p:par>
                        <p:par>
                          <p:cTn id="23" fill="hold">
                            <p:stCondLst>
                              <p:cond delay="2000"/>
                            </p:stCondLst>
                            <p:childTnLst>
                              <p:par>
                                <p:cTn id="24" presetID="10" presetClass="entr" presetSubtype="0" fill="hold" nodeType="afterEffect">
                                  <p:stCondLst>
                                    <p:cond delay="0"/>
                                  </p:stCondLst>
                                  <p:childTnLst>
                                    <p:set>
                                      <p:cBhvr>
                                        <p:cTn id="25" dur="1" fill="hold">
                                          <p:stCondLst>
                                            <p:cond delay="0"/>
                                          </p:stCondLst>
                                        </p:cTn>
                                        <p:tgtEl>
                                          <p:spTgt spid="31"/>
                                        </p:tgtEl>
                                        <p:attrNameLst>
                                          <p:attrName>style.visibility</p:attrName>
                                        </p:attrNameLst>
                                      </p:cBhvr>
                                      <p:to>
                                        <p:strVal val="visible"/>
                                      </p:to>
                                    </p:set>
                                    <p:animEffect transition="in" filter="fade">
                                      <p:cBhvr>
                                        <p:cTn id="26" dur="500"/>
                                        <p:tgtEl>
                                          <p:spTgt spid="31"/>
                                        </p:tgtEl>
                                      </p:cBhvr>
                                    </p:animEffect>
                                  </p:childTnLst>
                                </p:cTn>
                              </p:par>
                              <p:par>
                                <p:cTn id="27" presetID="10" presetClass="entr" presetSubtype="0" fill="hold" nodeType="withEffect">
                                  <p:stCondLst>
                                    <p:cond delay="0"/>
                                  </p:stCondLst>
                                  <p:childTnLst>
                                    <p:set>
                                      <p:cBhvr>
                                        <p:cTn id="28" dur="1" fill="hold">
                                          <p:stCondLst>
                                            <p:cond delay="0"/>
                                          </p:stCondLst>
                                        </p:cTn>
                                        <p:tgtEl>
                                          <p:spTgt spid="34"/>
                                        </p:tgtEl>
                                        <p:attrNameLst>
                                          <p:attrName>style.visibility</p:attrName>
                                        </p:attrNameLst>
                                      </p:cBhvr>
                                      <p:to>
                                        <p:strVal val="visible"/>
                                      </p:to>
                                    </p:set>
                                    <p:animEffect transition="in" filter="fade">
                                      <p:cBhvr>
                                        <p:cTn id="29" dur="500"/>
                                        <p:tgtEl>
                                          <p:spTgt spid="34"/>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500"/>
                                        <p:tgtEl>
                                          <p:spTgt spid="14"/>
                                        </p:tgtEl>
                                      </p:cBhvr>
                                    </p:animEffect>
                                  </p:childTnLst>
                                </p:cTn>
                              </p:par>
                              <p:par>
                                <p:cTn id="33" presetID="10" presetClass="entr" presetSubtype="0" fill="hold" nodeType="withEffect">
                                  <p:stCondLst>
                                    <p:cond delay="0"/>
                                  </p:stCondLst>
                                  <p:childTnLst>
                                    <p:set>
                                      <p:cBhvr>
                                        <p:cTn id="34" dur="1" fill="hold">
                                          <p:stCondLst>
                                            <p:cond delay="0"/>
                                          </p:stCondLst>
                                        </p:cTn>
                                        <p:tgtEl>
                                          <p:spTgt spid="37"/>
                                        </p:tgtEl>
                                        <p:attrNameLst>
                                          <p:attrName>style.visibility</p:attrName>
                                        </p:attrNameLst>
                                      </p:cBhvr>
                                      <p:to>
                                        <p:strVal val="visible"/>
                                      </p:to>
                                    </p:set>
                                    <p:animEffect transition="in" filter="fade">
                                      <p:cBhvr>
                                        <p:cTn id="35" dur="500"/>
                                        <p:tgtEl>
                                          <p:spTgt spid="37"/>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fade">
                                      <p:cBhvr>
                                        <p:cTn id="38" dur="500"/>
                                        <p:tgtEl>
                                          <p:spTgt spid="11"/>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8"/>
                                        </p:tgtEl>
                                        <p:attrNameLst>
                                          <p:attrName>style.visibility</p:attrName>
                                        </p:attrNameLst>
                                      </p:cBhvr>
                                      <p:to>
                                        <p:strVal val="visible"/>
                                      </p:to>
                                    </p:set>
                                    <p:animEffect transition="in" filter="fade">
                                      <p:cBhvr>
                                        <p:cTn id="41" dur="500"/>
                                        <p:tgtEl>
                                          <p:spTgt spid="8"/>
                                        </p:tgtEl>
                                      </p:cBhvr>
                                    </p:animEffect>
                                  </p:childTnLst>
                                </p:cTn>
                              </p:par>
                            </p:childTnLst>
                          </p:cTn>
                        </p:par>
                        <p:par>
                          <p:cTn id="42" fill="hold">
                            <p:stCondLst>
                              <p:cond delay="2500"/>
                            </p:stCondLst>
                            <p:childTnLst>
                              <p:par>
                                <p:cTn id="43" presetID="22" presetClass="entr" presetSubtype="8" fill="hold" grpId="0" nodeType="afterEffect">
                                  <p:stCondLst>
                                    <p:cond delay="0"/>
                                  </p:stCondLst>
                                  <p:childTnLst>
                                    <p:set>
                                      <p:cBhvr>
                                        <p:cTn id="44" dur="1" fill="hold">
                                          <p:stCondLst>
                                            <p:cond delay="0"/>
                                          </p:stCondLst>
                                        </p:cTn>
                                        <p:tgtEl>
                                          <p:spTgt spid="20"/>
                                        </p:tgtEl>
                                        <p:attrNameLst>
                                          <p:attrName>style.visibility</p:attrName>
                                        </p:attrNameLst>
                                      </p:cBhvr>
                                      <p:to>
                                        <p:strVal val="visible"/>
                                      </p:to>
                                    </p:set>
                                    <p:animEffect transition="in" filter="wipe(left)">
                                      <p:cBhvr>
                                        <p:cTn id="45" dur="300"/>
                                        <p:tgtEl>
                                          <p:spTgt spid="20"/>
                                        </p:tgtEl>
                                      </p:cBhvr>
                                    </p:animEffect>
                                  </p:childTnLst>
                                </p:cTn>
                              </p:par>
                            </p:childTnLst>
                          </p:cTn>
                        </p:par>
                        <p:par>
                          <p:cTn id="46" fill="hold">
                            <p:stCondLst>
                              <p:cond delay="3000"/>
                            </p:stCondLst>
                            <p:childTnLst>
                              <p:par>
                                <p:cTn id="47" presetID="22" presetClass="entr" presetSubtype="8" fill="hold" grpId="0" nodeType="afterEffect">
                                  <p:stCondLst>
                                    <p:cond delay="0"/>
                                  </p:stCondLst>
                                  <p:childTnLst>
                                    <p:set>
                                      <p:cBhvr>
                                        <p:cTn id="48" dur="1" fill="hold">
                                          <p:stCondLst>
                                            <p:cond delay="0"/>
                                          </p:stCondLst>
                                        </p:cTn>
                                        <p:tgtEl>
                                          <p:spTgt spid="16"/>
                                        </p:tgtEl>
                                        <p:attrNameLst>
                                          <p:attrName>style.visibility</p:attrName>
                                        </p:attrNameLst>
                                      </p:cBhvr>
                                      <p:to>
                                        <p:strVal val="visible"/>
                                      </p:to>
                                    </p:set>
                                    <p:animEffect transition="in" filter="wipe(left)">
                                      <p:cBhvr>
                                        <p:cTn id="49" dur="300"/>
                                        <p:tgtEl>
                                          <p:spTgt spid="16"/>
                                        </p:tgtEl>
                                      </p:cBhvr>
                                    </p:animEffect>
                                  </p:childTnLst>
                                </p:cTn>
                              </p:par>
                              <p:par>
                                <p:cTn id="50" presetID="22" presetClass="entr" presetSubtype="8" fill="hold" grpId="0" nodeType="withEffect">
                                  <p:stCondLst>
                                    <p:cond delay="0"/>
                                  </p:stCondLst>
                                  <p:childTnLst>
                                    <p:set>
                                      <p:cBhvr>
                                        <p:cTn id="51" dur="1" fill="hold">
                                          <p:stCondLst>
                                            <p:cond delay="0"/>
                                          </p:stCondLst>
                                        </p:cTn>
                                        <p:tgtEl>
                                          <p:spTgt spid="17"/>
                                        </p:tgtEl>
                                        <p:attrNameLst>
                                          <p:attrName>style.visibility</p:attrName>
                                        </p:attrNameLst>
                                      </p:cBhvr>
                                      <p:to>
                                        <p:strVal val="visible"/>
                                      </p:to>
                                    </p:set>
                                    <p:animEffect transition="in" filter="wipe(left)">
                                      <p:cBhvr>
                                        <p:cTn id="52" dur="300"/>
                                        <p:tgtEl>
                                          <p:spTgt spid="17"/>
                                        </p:tgtEl>
                                      </p:cBhvr>
                                    </p:animEffect>
                                  </p:childTnLst>
                                </p:cTn>
                              </p:par>
                              <p:par>
                                <p:cTn id="53" presetID="22" presetClass="entr" presetSubtype="8" fill="hold" grpId="0" nodeType="withEffect">
                                  <p:stCondLst>
                                    <p:cond delay="0"/>
                                  </p:stCondLst>
                                  <p:childTnLst>
                                    <p:set>
                                      <p:cBhvr>
                                        <p:cTn id="54" dur="1" fill="hold">
                                          <p:stCondLst>
                                            <p:cond delay="0"/>
                                          </p:stCondLst>
                                        </p:cTn>
                                        <p:tgtEl>
                                          <p:spTgt spid="18"/>
                                        </p:tgtEl>
                                        <p:attrNameLst>
                                          <p:attrName>style.visibility</p:attrName>
                                        </p:attrNameLst>
                                      </p:cBhvr>
                                      <p:to>
                                        <p:strVal val="visible"/>
                                      </p:to>
                                    </p:set>
                                    <p:animEffect transition="in" filter="wipe(left)">
                                      <p:cBhvr>
                                        <p:cTn id="55" dur="3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p:bldP spid="14" grpId="0"/>
      <p:bldP spid="16" grpId="0"/>
      <p:bldP spid="17" grpId="0"/>
      <p:bldP spid="18" grpId="0"/>
      <p:bldP spid="19" grpId="0"/>
      <p:bldP spid="20" grpId="0"/>
    </p:bldLst>
  </p:timing>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fld id="{857B18ED-D931-45F4-8873-1BEDAB4DC03E}" type="slidenum">
              <a:rPr kumimoji="0" lang="en-US" sz="1400" b="0" i="0" u="none" strike="noStrike" kern="1200" cap="none" spc="0" normalizeH="0" baseline="0" noProof="0" smtClean="0">
                <a:ln>
                  <a:noFill/>
                </a:ln>
                <a:solidFill>
                  <a:prstClr val="black">
                    <a:lumMod val="50000"/>
                    <a:lumOff val="50000"/>
                  </a:prstClr>
                </a:solidFill>
                <a:effectLst/>
                <a:uLnTx/>
                <a:uFillTx/>
                <a:latin typeface="Impact" panose="020B0806030902050204" pitchFamily="34" charset="0"/>
              </a:rPr>
              <a:t>45</a:t>
            </a:fld>
            <a:endParaRPr kumimoji="0" lang="en-US" sz="1400" b="0" i="0" u="none" strike="noStrike" kern="1200" cap="none" spc="0" normalizeH="0" baseline="0" noProof="0" dirty="0">
              <a:ln>
                <a:noFill/>
              </a:ln>
              <a:solidFill>
                <a:prstClr val="black">
                  <a:lumMod val="50000"/>
                  <a:lumOff val="50000"/>
                </a:prstClr>
              </a:solidFill>
              <a:effectLst/>
              <a:uLnTx/>
              <a:uFillTx/>
              <a:latin typeface="Impact" panose="020B0806030902050204" pitchFamily="34" charset="0"/>
            </a:endParaRPr>
          </a:p>
        </p:txBody>
      </p:sp>
      <p:grpSp>
        <p:nvGrpSpPr>
          <p:cNvPr id="70" name="组合 69"/>
          <p:cNvGrpSpPr/>
          <p:nvPr/>
        </p:nvGrpSpPr>
        <p:grpSpPr>
          <a:xfrm>
            <a:off x="4183948" y="1659698"/>
            <a:ext cx="1982604" cy="2858998"/>
            <a:chOff x="2475798" y="1342260"/>
            <a:chExt cx="1982604" cy="2858998"/>
          </a:xfrm>
        </p:grpSpPr>
        <p:grpSp>
          <p:nvGrpSpPr>
            <p:cNvPr id="22" name="组合 21"/>
            <p:cNvGrpSpPr/>
            <p:nvPr/>
          </p:nvGrpSpPr>
          <p:grpSpPr>
            <a:xfrm>
              <a:off x="2475798" y="1342260"/>
              <a:ext cx="1982604" cy="2858998"/>
              <a:chOff x="3319399" y="1670050"/>
              <a:chExt cx="2398950" cy="3459388"/>
            </a:xfrm>
          </p:grpSpPr>
          <p:sp>
            <p:nvSpPr>
              <p:cNvPr id="20" name="圆角矩形 19"/>
              <p:cNvSpPr/>
              <p:nvPr/>
            </p:nvSpPr>
            <p:spPr>
              <a:xfrm>
                <a:off x="3319399" y="2109144"/>
                <a:ext cx="2398950" cy="3020294"/>
              </a:xfrm>
              <a:prstGeom prst="roundRect">
                <a:avLst>
                  <a:gd name="adj" fmla="val 39823"/>
                </a:avLst>
              </a:prstGeom>
              <a:gradFill>
                <a:gsLst>
                  <a:gs pos="52000">
                    <a:srgbClr val="797979">
                      <a:alpha val="30000"/>
                    </a:srgbClr>
                  </a:gs>
                  <a:gs pos="0">
                    <a:schemeClr val="tx1">
                      <a:alpha val="30000"/>
                    </a:schemeClr>
                  </a:gs>
                  <a:gs pos="100000">
                    <a:srgbClr val="F2F2F2">
                      <a:alpha val="0"/>
                    </a:srgbClr>
                  </a:gs>
                </a:gsLst>
                <a:lin ang="5400000" scaled="1"/>
              </a:gradFill>
              <a:ln>
                <a:noFill/>
              </a:ln>
              <a:effectLst>
                <a:softEdge rad="254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nvGrpSpPr>
              <p:cNvPr id="17" name="组合 16"/>
              <p:cNvGrpSpPr/>
              <p:nvPr/>
            </p:nvGrpSpPr>
            <p:grpSpPr>
              <a:xfrm>
                <a:off x="3547324" y="1670050"/>
                <a:ext cx="1943100" cy="1943100"/>
                <a:chOff x="5124450" y="2171700"/>
                <a:chExt cx="1943100" cy="1943100"/>
              </a:xfrm>
            </p:grpSpPr>
            <p:sp>
              <p:nvSpPr>
                <p:cNvPr id="12" name="椭圆 11"/>
                <p:cNvSpPr/>
                <p:nvPr/>
              </p:nvSpPr>
              <p:spPr>
                <a:xfrm>
                  <a:off x="5124450" y="2171700"/>
                  <a:ext cx="1943100" cy="1943100"/>
                </a:xfrm>
                <a:prstGeom prst="ellipse">
                  <a:avLst/>
                </a:prstGeom>
                <a:gradFill flip="none" rotWithShape="1">
                  <a:gsLst>
                    <a:gs pos="100000">
                      <a:schemeClr val="bg1">
                        <a:lumMod val="85000"/>
                      </a:schemeClr>
                    </a:gs>
                    <a:gs pos="0">
                      <a:schemeClr val="bg1"/>
                    </a:gs>
                  </a:gsLst>
                  <a:lin ang="5400000" scaled="1"/>
                  <a:tileRect/>
                </a:gradFill>
                <a:ln>
                  <a:noFill/>
                </a:ln>
                <a:effectLst>
                  <a:outerShdw blurRad="381000" dist="1778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3" name="椭圆 12"/>
                <p:cNvSpPr/>
                <p:nvPr/>
              </p:nvSpPr>
              <p:spPr>
                <a:xfrm>
                  <a:off x="5124450" y="2171700"/>
                  <a:ext cx="1943100" cy="1943100"/>
                </a:xfrm>
                <a:prstGeom prst="ellipse">
                  <a:avLst/>
                </a:prstGeom>
                <a:gradFill flip="none" rotWithShape="1">
                  <a:gsLst>
                    <a:gs pos="100000">
                      <a:srgbClr val="D9D9D9"/>
                    </a:gs>
                    <a:gs pos="46000">
                      <a:srgbClr val="F7F7F7"/>
                    </a:gs>
                    <a:gs pos="0">
                      <a:srgbClr val="FBFBFB"/>
                    </a:gs>
                  </a:gsLst>
                  <a:lin ang="5400000" scaled="1"/>
                  <a:tileRect/>
                </a:gradFill>
                <a:ln>
                  <a:noFill/>
                </a:ln>
                <a:effectLst>
                  <a:innerShdw blurRad="508000" dist="76200" dir="5400000">
                    <a:prstClr val="black">
                      <a:alpha val="16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sp>
            <p:nvSpPr>
              <p:cNvPr id="21" name="圆角矩形 20"/>
              <p:cNvSpPr/>
              <p:nvPr/>
            </p:nvSpPr>
            <p:spPr>
              <a:xfrm>
                <a:off x="3911123" y="2165096"/>
                <a:ext cx="1215503" cy="2437384"/>
              </a:xfrm>
              <a:prstGeom prst="roundRect">
                <a:avLst>
                  <a:gd name="adj" fmla="val 39823"/>
                </a:avLst>
              </a:prstGeom>
              <a:gradFill>
                <a:gsLst>
                  <a:gs pos="38000">
                    <a:srgbClr val="797979">
                      <a:alpha val="38000"/>
                    </a:srgbClr>
                  </a:gs>
                  <a:gs pos="0">
                    <a:schemeClr val="tx1">
                      <a:alpha val="40000"/>
                    </a:schemeClr>
                  </a:gs>
                  <a:gs pos="100000">
                    <a:srgbClr val="F2F2F2">
                      <a:alpha val="0"/>
                    </a:srgbClr>
                  </a:gs>
                </a:gsLst>
                <a:lin ang="5400000" scaled="1"/>
              </a:gra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8" name="椭圆 17"/>
              <p:cNvSpPr/>
              <p:nvPr/>
            </p:nvSpPr>
            <p:spPr>
              <a:xfrm>
                <a:off x="4027130" y="2149856"/>
                <a:ext cx="983488" cy="983488"/>
              </a:xfrm>
              <a:prstGeom prst="ellipse">
                <a:avLst/>
              </a:prstGeom>
              <a:gradFill>
                <a:gsLst>
                  <a:gs pos="100000">
                    <a:srgbClr val="01ACBE"/>
                  </a:gs>
                  <a:gs pos="53000">
                    <a:srgbClr val="01C4D9"/>
                  </a:gs>
                  <a:gs pos="0">
                    <a:srgbClr val="5EEFFE"/>
                  </a:gs>
                </a:gsLst>
                <a:lin ang="5400000" scaled="1"/>
              </a:gradFill>
              <a:ln>
                <a:noFill/>
              </a:ln>
              <a:effectLst>
                <a:outerShdw blurRad="152400" dist="76200" dir="5400000" algn="t"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9" name="椭圆 18"/>
              <p:cNvSpPr/>
              <p:nvPr/>
            </p:nvSpPr>
            <p:spPr>
              <a:xfrm>
                <a:off x="4027130" y="2149856"/>
                <a:ext cx="983488" cy="983488"/>
              </a:xfrm>
              <a:prstGeom prst="ellipse">
                <a:avLst/>
              </a:prstGeom>
              <a:gradFill>
                <a:gsLst>
                  <a:gs pos="100000">
                    <a:srgbClr val="FFB850"/>
                  </a:gs>
                  <a:gs pos="53000">
                    <a:srgbClr val="FFC46D"/>
                  </a:gs>
                  <a:gs pos="0">
                    <a:srgbClr val="FFD08B"/>
                  </a:gs>
                </a:gsLst>
                <a:lin ang="5400000" scaled="1"/>
              </a:gradFill>
              <a:ln>
                <a:noFill/>
              </a:ln>
              <a:effectLst>
                <a:innerShdw blurRad="304800" dist="63500" dir="5400000">
                  <a:srgbClr val="AC6600">
                    <a:alpha val="49804"/>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sp>
          <p:nvSpPr>
            <p:cNvPr id="68" name="椭圆 67"/>
            <p:cNvSpPr/>
            <p:nvPr/>
          </p:nvSpPr>
          <p:spPr>
            <a:xfrm>
              <a:off x="3213697" y="1790714"/>
              <a:ext cx="506805" cy="189589"/>
            </a:xfrm>
            <a:custGeom>
              <a:avLst/>
              <a:gdLst>
                <a:gd name="connsiteX0" fmla="*/ 0 w 812800"/>
                <a:gd name="connsiteY0" fmla="*/ 406400 h 812800"/>
                <a:gd name="connsiteX1" fmla="*/ 406400 w 812800"/>
                <a:gd name="connsiteY1" fmla="*/ 0 h 812800"/>
                <a:gd name="connsiteX2" fmla="*/ 812800 w 812800"/>
                <a:gd name="connsiteY2" fmla="*/ 406400 h 812800"/>
                <a:gd name="connsiteX3" fmla="*/ 406400 w 812800"/>
                <a:gd name="connsiteY3" fmla="*/ 812800 h 812800"/>
                <a:gd name="connsiteX4" fmla="*/ 0 w 812800"/>
                <a:gd name="connsiteY4" fmla="*/ 406400 h 812800"/>
                <a:gd name="connsiteX0-1" fmla="*/ 0 w 812800"/>
                <a:gd name="connsiteY0-2" fmla="*/ 406400 h 457199"/>
                <a:gd name="connsiteX1-3" fmla="*/ 406400 w 812800"/>
                <a:gd name="connsiteY1-4" fmla="*/ 0 h 457199"/>
                <a:gd name="connsiteX2-5" fmla="*/ 812800 w 812800"/>
                <a:gd name="connsiteY2-6" fmla="*/ 406400 h 457199"/>
                <a:gd name="connsiteX3-7" fmla="*/ 0 w 812800"/>
                <a:gd name="connsiteY3-8" fmla="*/ 406400 h 457199"/>
                <a:gd name="connsiteX0-9" fmla="*/ 0 w 812800"/>
                <a:gd name="connsiteY0-10" fmla="*/ 406400 h 421420"/>
                <a:gd name="connsiteX1-11" fmla="*/ 406400 w 812800"/>
                <a:gd name="connsiteY1-12" fmla="*/ 0 h 421420"/>
                <a:gd name="connsiteX2-13" fmla="*/ 812800 w 812800"/>
                <a:gd name="connsiteY2-14" fmla="*/ 406400 h 421420"/>
                <a:gd name="connsiteX3-15" fmla="*/ 0 w 812800"/>
                <a:gd name="connsiteY3-16" fmla="*/ 406400 h 421420"/>
                <a:gd name="connsiteX0-17" fmla="*/ 0 w 812800"/>
                <a:gd name="connsiteY0-18" fmla="*/ 406400 h 406400"/>
                <a:gd name="connsiteX1-19" fmla="*/ 406400 w 812800"/>
                <a:gd name="connsiteY1-20" fmla="*/ 0 h 406400"/>
                <a:gd name="connsiteX2-21" fmla="*/ 812800 w 812800"/>
                <a:gd name="connsiteY2-22" fmla="*/ 406400 h 406400"/>
                <a:gd name="connsiteX3-23" fmla="*/ 0 w 812800"/>
                <a:gd name="connsiteY3-24" fmla="*/ 406400 h 406400"/>
                <a:gd name="connsiteX0-25" fmla="*/ 0 w 812800"/>
                <a:gd name="connsiteY0-26" fmla="*/ 406400 h 406400"/>
                <a:gd name="connsiteX1-27" fmla="*/ 406400 w 812800"/>
                <a:gd name="connsiteY1-28" fmla="*/ 0 h 406400"/>
                <a:gd name="connsiteX2-29" fmla="*/ 812800 w 812800"/>
                <a:gd name="connsiteY2-30" fmla="*/ 406400 h 406400"/>
                <a:gd name="connsiteX3-31" fmla="*/ 0 w 812800"/>
                <a:gd name="connsiteY3-32" fmla="*/ 406400 h 406400"/>
                <a:gd name="connsiteX0-33" fmla="*/ 0 w 812800"/>
                <a:gd name="connsiteY0-34" fmla="*/ 406400 h 406400"/>
                <a:gd name="connsiteX1-35" fmla="*/ 406400 w 812800"/>
                <a:gd name="connsiteY1-36" fmla="*/ 0 h 406400"/>
                <a:gd name="connsiteX2-37" fmla="*/ 812800 w 812800"/>
                <a:gd name="connsiteY2-38" fmla="*/ 406400 h 406400"/>
                <a:gd name="connsiteX3-39" fmla="*/ 0 w 812800"/>
                <a:gd name="connsiteY3-40" fmla="*/ 406400 h 406400"/>
              </a:gdLst>
              <a:ahLst/>
              <a:cxnLst>
                <a:cxn ang="0">
                  <a:pos x="connsiteX0-1" y="connsiteY0-2"/>
                </a:cxn>
                <a:cxn ang="0">
                  <a:pos x="connsiteX1-3" y="connsiteY1-4"/>
                </a:cxn>
                <a:cxn ang="0">
                  <a:pos x="connsiteX2-5" y="connsiteY2-6"/>
                </a:cxn>
                <a:cxn ang="0">
                  <a:pos x="connsiteX3-7" y="connsiteY3-8"/>
                </a:cxn>
              </a:cxnLst>
              <a:rect l="l" t="t" r="r" b="b"/>
              <a:pathLst>
                <a:path w="812800" h="406400">
                  <a:moveTo>
                    <a:pt x="0" y="406400"/>
                  </a:moveTo>
                  <a:cubicBezTo>
                    <a:pt x="0" y="181951"/>
                    <a:pt x="181951" y="0"/>
                    <a:pt x="406400" y="0"/>
                  </a:cubicBezTo>
                  <a:cubicBezTo>
                    <a:pt x="630849" y="0"/>
                    <a:pt x="812800" y="181951"/>
                    <a:pt x="812800" y="406400"/>
                  </a:cubicBezTo>
                  <a:cubicBezTo>
                    <a:pt x="501227" y="268393"/>
                    <a:pt x="281093" y="253153"/>
                    <a:pt x="0" y="406400"/>
                  </a:cubicBezTo>
                  <a:close/>
                </a:path>
              </a:pathLst>
            </a:custGeom>
            <a:solidFill>
              <a:schemeClr val="bg1">
                <a:alpha val="3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69" name="文本框 68"/>
            <p:cNvSpPr txBox="1"/>
            <p:nvPr/>
          </p:nvSpPr>
          <p:spPr>
            <a:xfrm>
              <a:off x="3186973" y="1883584"/>
              <a:ext cx="522151"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00" b="0" i="0" u="none" strike="noStrike" kern="1200" cap="none" spc="0" normalizeH="0" baseline="0" noProof="0" dirty="0">
                  <a:ln>
                    <a:noFill/>
                  </a:ln>
                  <a:solidFill>
                    <a:prstClr val="white"/>
                  </a:solidFill>
                  <a:effectLst/>
                  <a:uLnTx/>
                  <a:uFillTx/>
                  <a:latin typeface="Impact" panose="020B0806030902050204" pitchFamily="34" charset="0"/>
                  <a:ea typeface="宋体" panose="02010600030101010101" pitchFamily="2" charset="-122"/>
                  <a:cs typeface="+mn-cs"/>
                </a:rPr>
                <a:t>01</a:t>
              </a:r>
              <a:endParaRPr kumimoji="0" lang="zh-CN" altLang="en-US" sz="2800" b="0" i="0" u="none" strike="noStrike" kern="1200" cap="none" spc="0" normalizeH="0" baseline="0" noProof="0" dirty="0">
                <a:ln>
                  <a:noFill/>
                </a:ln>
                <a:solidFill>
                  <a:prstClr val="white"/>
                </a:solidFill>
                <a:effectLst/>
                <a:uLnTx/>
                <a:uFillTx/>
                <a:latin typeface="Impact" panose="020B0806030902050204" pitchFamily="34" charset="0"/>
                <a:ea typeface="宋体" panose="02010600030101010101" pitchFamily="2" charset="-122"/>
                <a:cs typeface="+mn-cs"/>
              </a:endParaRPr>
            </a:p>
          </p:txBody>
        </p:sp>
      </p:grpSp>
      <p:grpSp>
        <p:nvGrpSpPr>
          <p:cNvPr id="83" name="组合 82"/>
          <p:cNvGrpSpPr/>
          <p:nvPr/>
        </p:nvGrpSpPr>
        <p:grpSpPr>
          <a:xfrm>
            <a:off x="6025448" y="1659698"/>
            <a:ext cx="1982604" cy="2858998"/>
            <a:chOff x="2475798" y="1342260"/>
            <a:chExt cx="1982604" cy="2858998"/>
          </a:xfrm>
        </p:grpSpPr>
        <p:grpSp>
          <p:nvGrpSpPr>
            <p:cNvPr id="84" name="组合 83"/>
            <p:cNvGrpSpPr/>
            <p:nvPr/>
          </p:nvGrpSpPr>
          <p:grpSpPr>
            <a:xfrm>
              <a:off x="2475798" y="1342260"/>
              <a:ext cx="1982604" cy="2858998"/>
              <a:chOff x="3319399" y="1670050"/>
              <a:chExt cx="2398950" cy="3459388"/>
            </a:xfrm>
          </p:grpSpPr>
          <p:sp>
            <p:nvSpPr>
              <p:cNvPr id="87" name="圆角矩形 86"/>
              <p:cNvSpPr/>
              <p:nvPr/>
            </p:nvSpPr>
            <p:spPr>
              <a:xfrm>
                <a:off x="3319399" y="2109144"/>
                <a:ext cx="2398950" cy="3020294"/>
              </a:xfrm>
              <a:prstGeom prst="roundRect">
                <a:avLst>
                  <a:gd name="adj" fmla="val 39823"/>
                </a:avLst>
              </a:prstGeom>
              <a:gradFill>
                <a:gsLst>
                  <a:gs pos="52000">
                    <a:srgbClr val="797979">
                      <a:alpha val="30000"/>
                    </a:srgbClr>
                  </a:gs>
                  <a:gs pos="0">
                    <a:schemeClr val="tx1">
                      <a:alpha val="30000"/>
                    </a:schemeClr>
                  </a:gs>
                  <a:gs pos="100000">
                    <a:srgbClr val="F2F2F2">
                      <a:alpha val="0"/>
                    </a:srgbClr>
                  </a:gs>
                </a:gsLst>
                <a:lin ang="5400000" scaled="1"/>
              </a:gradFill>
              <a:ln>
                <a:noFill/>
              </a:ln>
              <a:effectLst>
                <a:softEdge rad="254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nvGrpSpPr>
              <p:cNvPr id="88" name="组合 87"/>
              <p:cNvGrpSpPr/>
              <p:nvPr/>
            </p:nvGrpSpPr>
            <p:grpSpPr>
              <a:xfrm>
                <a:off x="3547324" y="1670050"/>
                <a:ext cx="1943100" cy="1943100"/>
                <a:chOff x="5124450" y="2171700"/>
                <a:chExt cx="1943100" cy="1943100"/>
              </a:xfrm>
            </p:grpSpPr>
            <p:sp>
              <p:nvSpPr>
                <p:cNvPr id="92" name="椭圆 91"/>
                <p:cNvSpPr/>
                <p:nvPr/>
              </p:nvSpPr>
              <p:spPr>
                <a:xfrm>
                  <a:off x="5124450" y="2171700"/>
                  <a:ext cx="1943100" cy="1943100"/>
                </a:xfrm>
                <a:prstGeom prst="ellipse">
                  <a:avLst/>
                </a:prstGeom>
                <a:gradFill flip="none" rotWithShape="1">
                  <a:gsLst>
                    <a:gs pos="100000">
                      <a:schemeClr val="bg1">
                        <a:lumMod val="85000"/>
                      </a:schemeClr>
                    </a:gs>
                    <a:gs pos="0">
                      <a:schemeClr val="bg1"/>
                    </a:gs>
                  </a:gsLst>
                  <a:lin ang="5400000" scaled="1"/>
                  <a:tileRect/>
                </a:gradFill>
                <a:ln>
                  <a:noFill/>
                </a:ln>
                <a:effectLst>
                  <a:outerShdw blurRad="381000" dist="1778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93" name="椭圆 92"/>
                <p:cNvSpPr/>
                <p:nvPr/>
              </p:nvSpPr>
              <p:spPr>
                <a:xfrm>
                  <a:off x="5124450" y="2171700"/>
                  <a:ext cx="1943100" cy="1943100"/>
                </a:xfrm>
                <a:prstGeom prst="ellipse">
                  <a:avLst/>
                </a:prstGeom>
                <a:gradFill flip="none" rotWithShape="1">
                  <a:gsLst>
                    <a:gs pos="100000">
                      <a:srgbClr val="D9D9D9"/>
                    </a:gs>
                    <a:gs pos="46000">
                      <a:srgbClr val="F7F7F7"/>
                    </a:gs>
                    <a:gs pos="0">
                      <a:srgbClr val="FBFBFB"/>
                    </a:gs>
                  </a:gsLst>
                  <a:lin ang="5400000" scaled="1"/>
                  <a:tileRect/>
                </a:gradFill>
                <a:ln>
                  <a:noFill/>
                </a:ln>
                <a:effectLst>
                  <a:innerShdw blurRad="508000" dist="76200" dir="5400000">
                    <a:prstClr val="black">
                      <a:alpha val="16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sp>
            <p:nvSpPr>
              <p:cNvPr id="89" name="圆角矩形 88"/>
              <p:cNvSpPr/>
              <p:nvPr/>
            </p:nvSpPr>
            <p:spPr>
              <a:xfrm>
                <a:off x="3911123" y="2165096"/>
                <a:ext cx="1215503" cy="2437384"/>
              </a:xfrm>
              <a:prstGeom prst="roundRect">
                <a:avLst>
                  <a:gd name="adj" fmla="val 39823"/>
                </a:avLst>
              </a:prstGeom>
              <a:gradFill>
                <a:gsLst>
                  <a:gs pos="38000">
                    <a:srgbClr val="797979">
                      <a:alpha val="38000"/>
                    </a:srgbClr>
                  </a:gs>
                  <a:gs pos="0">
                    <a:schemeClr val="tx1">
                      <a:alpha val="40000"/>
                    </a:schemeClr>
                  </a:gs>
                  <a:gs pos="100000">
                    <a:srgbClr val="F2F2F2">
                      <a:alpha val="0"/>
                    </a:srgbClr>
                  </a:gs>
                </a:gsLst>
                <a:lin ang="5400000" scaled="1"/>
              </a:gra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90" name="椭圆 89"/>
              <p:cNvSpPr/>
              <p:nvPr/>
            </p:nvSpPr>
            <p:spPr>
              <a:xfrm>
                <a:off x="4027130" y="2149856"/>
                <a:ext cx="983488" cy="983488"/>
              </a:xfrm>
              <a:prstGeom prst="ellipse">
                <a:avLst/>
              </a:prstGeom>
              <a:gradFill>
                <a:gsLst>
                  <a:gs pos="100000">
                    <a:srgbClr val="01ACBE"/>
                  </a:gs>
                  <a:gs pos="53000">
                    <a:srgbClr val="01C4D9"/>
                  </a:gs>
                  <a:gs pos="0">
                    <a:srgbClr val="5EEFFE"/>
                  </a:gs>
                </a:gsLst>
                <a:lin ang="5400000" scaled="1"/>
              </a:gradFill>
              <a:ln>
                <a:noFill/>
              </a:ln>
              <a:effectLst>
                <a:outerShdw blurRad="152400" dist="76200" dir="5400000" algn="t"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91" name="椭圆 90"/>
              <p:cNvSpPr/>
              <p:nvPr/>
            </p:nvSpPr>
            <p:spPr>
              <a:xfrm>
                <a:off x="4027130" y="2149856"/>
                <a:ext cx="983488" cy="983488"/>
              </a:xfrm>
              <a:prstGeom prst="ellipse">
                <a:avLst/>
              </a:prstGeom>
              <a:gradFill>
                <a:gsLst>
                  <a:gs pos="100000">
                    <a:srgbClr val="01ACBE"/>
                  </a:gs>
                  <a:gs pos="53000">
                    <a:srgbClr val="01C4D9"/>
                  </a:gs>
                  <a:gs pos="0">
                    <a:srgbClr val="5EEFFE"/>
                  </a:gs>
                </a:gsLst>
                <a:lin ang="5400000" scaled="1"/>
              </a:gradFill>
              <a:ln>
                <a:noFill/>
              </a:ln>
              <a:effectLst>
                <a:innerShdw blurRad="304800" dist="63500" dir="5400000">
                  <a:srgbClr val="004850">
                    <a:alpha val="49804"/>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sp>
          <p:nvSpPr>
            <p:cNvPr id="85" name="椭圆 67"/>
            <p:cNvSpPr/>
            <p:nvPr/>
          </p:nvSpPr>
          <p:spPr>
            <a:xfrm>
              <a:off x="3213697" y="1790714"/>
              <a:ext cx="506805" cy="189589"/>
            </a:xfrm>
            <a:custGeom>
              <a:avLst/>
              <a:gdLst>
                <a:gd name="connsiteX0" fmla="*/ 0 w 812800"/>
                <a:gd name="connsiteY0" fmla="*/ 406400 h 812800"/>
                <a:gd name="connsiteX1" fmla="*/ 406400 w 812800"/>
                <a:gd name="connsiteY1" fmla="*/ 0 h 812800"/>
                <a:gd name="connsiteX2" fmla="*/ 812800 w 812800"/>
                <a:gd name="connsiteY2" fmla="*/ 406400 h 812800"/>
                <a:gd name="connsiteX3" fmla="*/ 406400 w 812800"/>
                <a:gd name="connsiteY3" fmla="*/ 812800 h 812800"/>
                <a:gd name="connsiteX4" fmla="*/ 0 w 812800"/>
                <a:gd name="connsiteY4" fmla="*/ 406400 h 812800"/>
                <a:gd name="connsiteX0-1" fmla="*/ 0 w 812800"/>
                <a:gd name="connsiteY0-2" fmla="*/ 406400 h 457199"/>
                <a:gd name="connsiteX1-3" fmla="*/ 406400 w 812800"/>
                <a:gd name="connsiteY1-4" fmla="*/ 0 h 457199"/>
                <a:gd name="connsiteX2-5" fmla="*/ 812800 w 812800"/>
                <a:gd name="connsiteY2-6" fmla="*/ 406400 h 457199"/>
                <a:gd name="connsiteX3-7" fmla="*/ 0 w 812800"/>
                <a:gd name="connsiteY3-8" fmla="*/ 406400 h 457199"/>
                <a:gd name="connsiteX0-9" fmla="*/ 0 w 812800"/>
                <a:gd name="connsiteY0-10" fmla="*/ 406400 h 421420"/>
                <a:gd name="connsiteX1-11" fmla="*/ 406400 w 812800"/>
                <a:gd name="connsiteY1-12" fmla="*/ 0 h 421420"/>
                <a:gd name="connsiteX2-13" fmla="*/ 812800 w 812800"/>
                <a:gd name="connsiteY2-14" fmla="*/ 406400 h 421420"/>
                <a:gd name="connsiteX3-15" fmla="*/ 0 w 812800"/>
                <a:gd name="connsiteY3-16" fmla="*/ 406400 h 421420"/>
                <a:gd name="connsiteX0-17" fmla="*/ 0 w 812800"/>
                <a:gd name="connsiteY0-18" fmla="*/ 406400 h 406400"/>
                <a:gd name="connsiteX1-19" fmla="*/ 406400 w 812800"/>
                <a:gd name="connsiteY1-20" fmla="*/ 0 h 406400"/>
                <a:gd name="connsiteX2-21" fmla="*/ 812800 w 812800"/>
                <a:gd name="connsiteY2-22" fmla="*/ 406400 h 406400"/>
                <a:gd name="connsiteX3-23" fmla="*/ 0 w 812800"/>
                <a:gd name="connsiteY3-24" fmla="*/ 406400 h 406400"/>
                <a:gd name="connsiteX0-25" fmla="*/ 0 w 812800"/>
                <a:gd name="connsiteY0-26" fmla="*/ 406400 h 406400"/>
                <a:gd name="connsiteX1-27" fmla="*/ 406400 w 812800"/>
                <a:gd name="connsiteY1-28" fmla="*/ 0 h 406400"/>
                <a:gd name="connsiteX2-29" fmla="*/ 812800 w 812800"/>
                <a:gd name="connsiteY2-30" fmla="*/ 406400 h 406400"/>
                <a:gd name="connsiteX3-31" fmla="*/ 0 w 812800"/>
                <a:gd name="connsiteY3-32" fmla="*/ 406400 h 406400"/>
                <a:gd name="connsiteX0-33" fmla="*/ 0 w 812800"/>
                <a:gd name="connsiteY0-34" fmla="*/ 406400 h 406400"/>
                <a:gd name="connsiteX1-35" fmla="*/ 406400 w 812800"/>
                <a:gd name="connsiteY1-36" fmla="*/ 0 h 406400"/>
                <a:gd name="connsiteX2-37" fmla="*/ 812800 w 812800"/>
                <a:gd name="connsiteY2-38" fmla="*/ 406400 h 406400"/>
                <a:gd name="connsiteX3-39" fmla="*/ 0 w 812800"/>
                <a:gd name="connsiteY3-40" fmla="*/ 406400 h 406400"/>
              </a:gdLst>
              <a:ahLst/>
              <a:cxnLst>
                <a:cxn ang="0">
                  <a:pos x="connsiteX0-1" y="connsiteY0-2"/>
                </a:cxn>
                <a:cxn ang="0">
                  <a:pos x="connsiteX1-3" y="connsiteY1-4"/>
                </a:cxn>
                <a:cxn ang="0">
                  <a:pos x="connsiteX2-5" y="connsiteY2-6"/>
                </a:cxn>
                <a:cxn ang="0">
                  <a:pos x="connsiteX3-7" y="connsiteY3-8"/>
                </a:cxn>
              </a:cxnLst>
              <a:rect l="l" t="t" r="r" b="b"/>
              <a:pathLst>
                <a:path w="812800" h="406400">
                  <a:moveTo>
                    <a:pt x="0" y="406400"/>
                  </a:moveTo>
                  <a:cubicBezTo>
                    <a:pt x="0" y="181951"/>
                    <a:pt x="181951" y="0"/>
                    <a:pt x="406400" y="0"/>
                  </a:cubicBezTo>
                  <a:cubicBezTo>
                    <a:pt x="630849" y="0"/>
                    <a:pt x="812800" y="181951"/>
                    <a:pt x="812800" y="406400"/>
                  </a:cubicBezTo>
                  <a:cubicBezTo>
                    <a:pt x="501227" y="268393"/>
                    <a:pt x="281093" y="253153"/>
                    <a:pt x="0" y="406400"/>
                  </a:cubicBezTo>
                  <a:close/>
                </a:path>
              </a:pathLst>
            </a:custGeom>
            <a:solidFill>
              <a:schemeClr val="bg1">
                <a:alpha val="3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86" name="文本框 85"/>
            <p:cNvSpPr txBox="1"/>
            <p:nvPr/>
          </p:nvSpPr>
          <p:spPr>
            <a:xfrm>
              <a:off x="3170911" y="1883584"/>
              <a:ext cx="554275" cy="95410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00" b="0" i="0" u="none" strike="noStrike" kern="1200" cap="none" spc="0" normalizeH="0" baseline="0" noProof="0" dirty="0">
                  <a:ln>
                    <a:noFill/>
                  </a:ln>
                  <a:solidFill>
                    <a:prstClr val="white"/>
                  </a:solidFill>
                  <a:effectLst/>
                  <a:uLnTx/>
                  <a:uFillTx/>
                  <a:latin typeface="Impact" panose="020B0806030902050204" pitchFamily="34" charset="0"/>
                  <a:ea typeface="宋体" panose="02010600030101010101" pitchFamily="2" charset="-122"/>
                  <a:cs typeface="+mn-cs"/>
                </a:rPr>
                <a:t>02</a:t>
              </a:r>
              <a:endParaRPr kumimoji="0" lang="zh-CN" altLang="en-US" sz="2800" b="0" i="0" u="none" strike="noStrike" kern="1200" cap="none" spc="0" normalizeH="0" baseline="0" noProof="0" dirty="0">
                <a:ln>
                  <a:noFill/>
                </a:ln>
                <a:solidFill>
                  <a:prstClr val="white"/>
                </a:solidFill>
                <a:effectLst/>
                <a:uLnTx/>
                <a:uFillTx/>
                <a:latin typeface="Impact" panose="020B0806030902050204" pitchFamily="34" charset="0"/>
                <a:ea typeface="宋体" panose="02010600030101010101" pitchFamily="2" charset="-122"/>
                <a:cs typeface="+mn-cs"/>
              </a:endParaRPr>
            </a:p>
          </p:txBody>
        </p:sp>
      </p:grpSp>
      <p:grpSp>
        <p:nvGrpSpPr>
          <p:cNvPr id="95" name="组合 94"/>
          <p:cNvGrpSpPr/>
          <p:nvPr/>
        </p:nvGrpSpPr>
        <p:grpSpPr>
          <a:xfrm>
            <a:off x="4183948" y="3513898"/>
            <a:ext cx="1982604" cy="2858998"/>
            <a:chOff x="2475798" y="1342260"/>
            <a:chExt cx="1982604" cy="2858998"/>
          </a:xfrm>
        </p:grpSpPr>
        <p:grpSp>
          <p:nvGrpSpPr>
            <p:cNvPr id="96" name="组合 95"/>
            <p:cNvGrpSpPr/>
            <p:nvPr/>
          </p:nvGrpSpPr>
          <p:grpSpPr>
            <a:xfrm>
              <a:off x="2475798" y="1342260"/>
              <a:ext cx="1982604" cy="2858998"/>
              <a:chOff x="3319399" y="1670050"/>
              <a:chExt cx="2398950" cy="3459388"/>
            </a:xfrm>
          </p:grpSpPr>
          <p:sp>
            <p:nvSpPr>
              <p:cNvPr id="99" name="圆角矩形 98"/>
              <p:cNvSpPr/>
              <p:nvPr/>
            </p:nvSpPr>
            <p:spPr>
              <a:xfrm>
                <a:off x="3319399" y="2109144"/>
                <a:ext cx="2398950" cy="3020294"/>
              </a:xfrm>
              <a:prstGeom prst="roundRect">
                <a:avLst>
                  <a:gd name="adj" fmla="val 39823"/>
                </a:avLst>
              </a:prstGeom>
              <a:gradFill>
                <a:gsLst>
                  <a:gs pos="52000">
                    <a:srgbClr val="797979">
                      <a:alpha val="30000"/>
                    </a:srgbClr>
                  </a:gs>
                  <a:gs pos="0">
                    <a:schemeClr val="tx1">
                      <a:alpha val="30000"/>
                    </a:schemeClr>
                  </a:gs>
                  <a:gs pos="100000">
                    <a:srgbClr val="F2F2F2">
                      <a:alpha val="0"/>
                    </a:srgbClr>
                  </a:gs>
                </a:gsLst>
                <a:lin ang="5400000" scaled="1"/>
              </a:gradFill>
              <a:ln>
                <a:noFill/>
              </a:ln>
              <a:effectLst>
                <a:softEdge rad="254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nvGrpSpPr>
              <p:cNvPr id="100" name="组合 99"/>
              <p:cNvGrpSpPr/>
              <p:nvPr/>
            </p:nvGrpSpPr>
            <p:grpSpPr>
              <a:xfrm>
                <a:off x="3547324" y="1670050"/>
                <a:ext cx="1943100" cy="1943100"/>
                <a:chOff x="5124450" y="2171700"/>
                <a:chExt cx="1943100" cy="1943100"/>
              </a:xfrm>
            </p:grpSpPr>
            <p:sp>
              <p:nvSpPr>
                <p:cNvPr id="104" name="椭圆 103"/>
                <p:cNvSpPr/>
                <p:nvPr/>
              </p:nvSpPr>
              <p:spPr>
                <a:xfrm>
                  <a:off x="5124450" y="2171700"/>
                  <a:ext cx="1943100" cy="1943100"/>
                </a:xfrm>
                <a:prstGeom prst="ellipse">
                  <a:avLst/>
                </a:prstGeom>
                <a:gradFill flip="none" rotWithShape="1">
                  <a:gsLst>
                    <a:gs pos="100000">
                      <a:schemeClr val="bg1">
                        <a:lumMod val="85000"/>
                      </a:schemeClr>
                    </a:gs>
                    <a:gs pos="0">
                      <a:schemeClr val="bg1"/>
                    </a:gs>
                  </a:gsLst>
                  <a:lin ang="5400000" scaled="1"/>
                  <a:tileRect/>
                </a:gradFill>
                <a:ln>
                  <a:noFill/>
                </a:ln>
                <a:effectLst>
                  <a:outerShdw blurRad="381000" dist="1778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05" name="椭圆 104"/>
                <p:cNvSpPr/>
                <p:nvPr/>
              </p:nvSpPr>
              <p:spPr>
                <a:xfrm>
                  <a:off x="5124450" y="2171700"/>
                  <a:ext cx="1943100" cy="1943100"/>
                </a:xfrm>
                <a:prstGeom prst="ellipse">
                  <a:avLst/>
                </a:prstGeom>
                <a:gradFill flip="none" rotWithShape="1">
                  <a:gsLst>
                    <a:gs pos="100000">
                      <a:srgbClr val="D9D9D9"/>
                    </a:gs>
                    <a:gs pos="46000">
                      <a:srgbClr val="F7F7F7"/>
                    </a:gs>
                    <a:gs pos="0">
                      <a:srgbClr val="FBFBFB"/>
                    </a:gs>
                  </a:gsLst>
                  <a:lin ang="5400000" scaled="1"/>
                  <a:tileRect/>
                </a:gradFill>
                <a:ln>
                  <a:noFill/>
                </a:ln>
                <a:effectLst>
                  <a:innerShdw blurRad="508000" dist="76200" dir="5400000">
                    <a:prstClr val="black">
                      <a:alpha val="16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sp>
            <p:nvSpPr>
              <p:cNvPr id="101" name="圆角矩形 100"/>
              <p:cNvSpPr/>
              <p:nvPr/>
            </p:nvSpPr>
            <p:spPr>
              <a:xfrm>
                <a:off x="3911123" y="2165096"/>
                <a:ext cx="1215503" cy="2437384"/>
              </a:xfrm>
              <a:prstGeom prst="roundRect">
                <a:avLst>
                  <a:gd name="adj" fmla="val 39823"/>
                </a:avLst>
              </a:prstGeom>
              <a:gradFill>
                <a:gsLst>
                  <a:gs pos="38000">
                    <a:srgbClr val="797979">
                      <a:alpha val="38000"/>
                    </a:srgbClr>
                  </a:gs>
                  <a:gs pos="0">
                    <a:schemeClr val="tx1">
                      <a:alpha val="40000"/>
                    </a:schemeClr>
                  </a:gs>
                  <a:gs pos="100000">
                    <a:srgbClr val="F2F2F2">
                      <a:alpha val="0"/>
                    </a:srgbClr>
                  </a:gs>
                </a:gsLst>
                <a:lin ang="5400000" scaled="1"/>
              </a:gra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02" name="椭圆 101"/>
              <p:cNvSpPr/>
              <p:nvPr/>
            </p:nvSpPr>
            <p:spPr>
              <a:xfrm>
                <a:off x="4027130" y="2149856"/>
                <a:ext cx="983488" cy="983488"/>
              </a:xfrm>
              <a:prstGeom prst="ellipse">
                <a:avLst/>
              </a:prstGeom>
              <a:gradFill>
                <a:gsLst>
                  <a:gs pos="100000">
                    <a:srgbClr val="01ACBE"/>
                  </a:gs>
                  <a:gs pos="53000">
                    <a:srgbClr val="01C4D9"/>
                  </a:gs>
                  <a:gs pos="0">
                    <a:srgbClr val="5EEFFE"/>
                  </a:gs>
                </a:gsLst>
                <a:lin ang="5400000" scaled="1"/>
              </a:gradFill>
              <a:ln>
                <a:noFill/>
              </a:ln>
              <a:effectLst>
                <a:outerShdw blurRad="152400" dist="76200" dir="5400000" algn="t"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03" name="椭圆 102"/>
              <p:cNvSpPr/>
              <p:nvPr/>
            </p:nvSpPr>
            <p:spPr>
              <a:xfrm>
                <a:off x="4027130" y="2149856"/>
                <a:ext cx="983488" cy="983488"/>
              </a:xfrm>
              <a:prstGeom prst="ellipse">
                <a:avLst/>
              </a:prstGeom>
              <a:gradFill>
                <a:gsLst>
                  <a:gs pos="100000">
                    <a:srgbClr val="E87071"/>
                  </a:gs>
                  <a:gs pos="53000">
                    <a:srgbClr val="EB8585"/>
                  </a:gs>
                  <a:gs pos="0">
                    <a:srgbClr val="EF9F9F"/>
                  </a:gs>
                </a:gsLst>
                <a:lin ang="5400000" scaled="1"/>
              </a:gradFill>
              <a:ln>
                <a:noFill/>
              </a:ln>
              <a:effectLst>
                <a:innerShdw blurRad="304800" dist="63500" dir="5400000">
                  <a:srgbClr val="7B1313">
                    <a:alpha val="49804"/>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sp>
          <p:nvSpPr>
            <p:cNvPr id="97" name="椭圆 67"/>
            <p:cNvSpPr/>
            <p:nvPr/>
          </p:nvSpPr>
          <p:spPr>
            <a:xfrm>
              <a:off x="3213697" y="1790714"/>
              <a:ext cx="506805" cy="189589"/>
            </a:xfrm>
            <a:custGeom>
              <a:avLst/>
              <a:gdLst>
                <a:gd name="connsiteX0" fmla="*/ 0 w 812800"/>
                <a:gd name="connsiteY0" fmla="*/ 406400 h 812800"/>
                <a:gd name="connsiteX1" fmla="*/ 406400 w 812800"/>
                <a:gd name="connsiteY1" fmla="*/ 0 h 812800"/>
                <a:gd name="connsiteX2" fmla="*/ 812800 w 812800"/>
                <a:gd name="connsiteY2" fmla="*/ 406400 h 812800"/>
                <a:gd name="connsiteX3" fmla="*/ 406400 w 812800"/>
                <a:gd name="connsiteY3" fmla="*/ 812800 h 812800"/>
                <a:gd name="connsiteX4" fmla="*/ 0 w 812800"/>
                <a:gd name="connsiteY4" fmla="*/ 406400 h 812800"/>
                <a:gd name="connsiteX0-1" fmla="*/ 0 w 812800"/>
                <a:gd name="connsiteY0-2" fmla="*/ 406400 h 457199"/>
                <a:gd name="connsiteX1-3" fmla="*/ 406400 w 812800"/>
                <a:gd name="connsiteY1-4" fmla="*/ 0 h 457199"/>
                <a:gd name="connsiteX2-5" fmla="*/ 812800 w 812800"/>
                <a:gd name="connsiteY2-6" fmla="*/ 406400 h 457199"/>
                <a:gd name="connsiteX3-7" fmla="*/ 0 w 812800"/>
                <a:gd name="connsiteY3-8" fmla="*/ 406400 h 457199"/>
                <a:gd name="connsiteX0-9" fmla="*/ 0 w 812800"/>
                <a:gd name="connsiteY0-10" fmla="*/ 406400 h 421420"/>
                <a:gd name="connsiteX1-11" fmla="*/ 406400 w 812800"/>
                <a:gd name="connsiteY1-12" fmla="*/ 0 h 421420"/>
                <a:gd name="connsiteX2-13" fmla="*/ 812800 w 812800"/>
                <a:gd name="connsiteY2-14" fmla="*/ 406400 h 421420"/>
                <a:gd name="connsiteX3-15" fmla="*/ 0 w 812800"/>
                <a:gd name="connsiteY3-16" fmla="*/ 406400 h 421420"/>
                <a:gd name="connsiteX0-17" fmla="*/ 0 w 812800"/>
                <a:gd name="connsiteY0-18" fmla="*/ 406400 h 406400"/>
                <a:gd name="connsiteX1-19" fmla="*/ 406400 w 812800"/>
                <a:gd name="connsiteY1-20" fmla="*/ 0 h 406400"/>
                <a:gd name="connsiteX2-21" fmla="*/ 812800 w 812800"/>
                <a:gd name="connsiteY2-22" fmla="*/ 406400 h 406400"/>
                <a:gd name="connsiteX3-23" fmla="*/ 0 w 812800"/>
                <a:gd name="connsiteY3-24" fmla="*/ 406400 h 406400"/>
                <a:gd name="connsiteX0-25" fmla="*/ 0 w 812800"/>
                <a:gd name="connsiteY0-26" fmla="*/ 406400 h 406400"/>
                <a:gd name="connsiteX1-27" fmla="*/ 406400 w 812800"/>
                <a:gd name="connsiteY1-28" fmla="*/ 0 h 406400"/>
                <a:gd name="connsiteX2-29" fmla="*/ 812800 w 812800"/>
                <a:gd name="connsiteY2-30" fmla="*/ 406400 h 406400"/>
                <a:gd name="connsiteX3-31" fmla="*/ 0 w 812800"/>
                <a:gd name="connsiteY3-32" fmla="*/ 406400 h 406400"/>
                <a:gd name="connsiteX0-33" fmla="*/ 0 w 812800"/>
                <a:gd name="connsiteY0-34" fmla="*/ 406400 h 406400"/>
                <a:gd name="connsiteX1-35" fmla="*/ 406400 w 812800"/>
                <a:gd name="connsiteY1-36" fmla="*/ 0 h 406400"/>
                <a:gd name="connsiteX2-37" fmla="*/ 812800 w 812800"/>
                <a:gd name="connsiteY2-38" fmla="*/ 406400 h 406400"/>
                <a:gd name="connsiteX3-39" fmla="*/ 0 w 812800"/>
                <a:gd name="connsiteY3-40" fmla="*/ 406400 h 406400"/>
              </a:gdLst>
              <a:ahLst/>
              <a:cxnLst>
                <a:cxn ang="0">
                  <a:pos x="connsiteX0-1" y="connsiteY0-2"/>
                </a:cxn>
                <a:cxn ang="0">
                  <a:pos x="connsiteX1-3" y="connsiteY1-4"/>
                </a:cxn>
                <a:cxn ang="0">
                  <a:pos x="connsiteX2-5" y="connsiteY2-6"/>
                </a:cxn>
                <a:cxn ang="0">
                  <a:pos x="connsiteX3-7" y="connsiteY3-8"/>
                </a:cxn>
              </a:cxnLst>
              <a:rect l="l" t="t" r="r" b="b"/>
              <a:pathLst>
                <a:path w="812800" h="406400">
                  <a:moveTo>
                    <a:pt x="0" y="406400"/>
                  </a:moveTo>
                  <a:cubicBezTo>
                    <a:pt x="0" y="181951"/>
                    <a:pt x="181951" y="0"/>
                    <a:pt x="406400" y="0"/>
                  </a:cubicBezTo>
                  <a:cubicBezTo>
                    <a:pt x="630849" y="0"/>
                    <a:pt x="812800" y="181951"/>
                    <a:pt x="812800" y="406400"/>
                  </a:cubicBezTo>
                  <a:cubicBezTo>
                    <a:pt x="501227" y="268393"/>
                    <a:pt x="281093" y="253153"/>
                    <a:pt x="0" y="406400"/>
                  </a:cubicBezTo>
                  <a:close/>
                </a:path>
              </a:pathLst>
            </a:custGeom>
            <a:solidFill>
              <a:schemeClr val="bg1">
                <a:alpha val="3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98" name="文本框 97"/>
            <p:cNvSpPr txBox="1"/>
            <p:nvPr/>
          </p:nvSpPr>
          <p:spPr>
            <a:xfrm>
              <a:off x="3160865" y="1883584"/>
              <a:ext cx="574366" cy="95410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00" b="0" i="0" u="none" strike="noStrike" kern="1200" cap="none" spc="0" normalizeH="0" baseline="0" noProof="0" dirty="0">
                  <a:ln>
                    <a:noFill/>
                  </a:ln>
                  <a:solidFill>
                    <a:prstClr val="white"/>
                  </a:solidFill>
                  <a:effectLst/>
                  <a:uLnTx/>
                  <a:uFillTx/>
                  <a:latin typeface="Impact" panose="020B0806030902050204" pitchFamily="34" charset="0"/>
                  <a:ea typeface="宋体" panose="02010600030101010101" pitchFamily="2" charset="-122"/>
                  <a:cs typeface="+mn-cs"/>
                </a:rPr>
                <a:t>03</a:t>
              </a:r>
              <a:endParaRPr kumimoji="0" lang="zh-CN" altLang="en-US" sz="2800" b="0" i="0" u="none" strike="noStrike" kern="1200" cap="none" spc="0" normalizeH="0" baseline="0" noProof="0" dirty="0">
                <a:ln>
                  <a:noFill/>
                </a:ln>
                <a:solidFill>
                  <a:prstClr val="white"/>
                </a:solidFill>
                <a:effectLst/>
                <a:uLnTx/>
                <a:uFillTx/>
                <a:latin typeface="Impact" panose="020B0806030902050204" pitchFamily="34" charset="0"/>
                <a:ea typeface="宋体" panose="02010600030101010101" pitchFamily="2" charset="-122"/>
                <a:cs typeface="+mn-cs"/>
              </a:endParaRPr>
            </a:p>
          </p:txBody>
        </p:sp>
      </p:grpSp>
      <p:grpSp>
        <p:nvGrpSpPr>
          <p:cNvPr id="107" name="组合 106"/>
          <p:cNvGrpSpPr/>
          <p:nvPr/>
        </p:nvGrpSpPr>
        <p:grpSpPr>
          <a:xfrm>
            <a:off x="6025448" y="3513898"/>
            <a:ext cx="1982604" cy="2858998"/>
            <a:chOff x="2475798" y="1342260"/>
            <a:chExt cx="1982604" cy="2858998"/>
          </a:xfrm>
        </p:grpSpPr>
        <p:grpSp>
          <p:nvGrpSpPr>
            <p:cNvPr id="108" name="组合 107"/>
            <p:cNvGrpSpPr/>
            <p:nvPr/>
          </p:nvGrpSpPr>
          <p:grpSpPr>
            <a:xfrm>
              <a:off x="2475798" y="1342260"/>
              <a:ext cx="1982604" cy="2858998"/>
              <a:chOff x="3319399" y="1670050"/>
              <a:chExt cx="2398950" cy="3459388"/>
            </a:xfrm>
          </p:grpSpPr>
          <p:sp>
            <p:nvSpPr>
              <p:cNvPr id="111" name="圆角矩形 110"/>
              <p:cNvSpPr/>
              <p:nvPr/>
            </p:nvSpPr>
            <p:spPr>
              <a:xfrm>
                <a:off x="3319399" y="2109144"/>
                <a:ext cx="2398950" cy="3020294"/>
              </a:xfrm>
              <a:prstGeom prst="roundRect">
                <a:avLst>
                  <a:gd name="adj" fmla="val 39823"/>
                </a:avLst>
              </a:prstGeom>
              <a:gradFill>
                <a:gsLst>
                  <a:gs pos="52000">
                    <a:srgbClr val="797979">
                      <a:alpha val="30000"/>
                    </a:srgbClr>
                  </a:gs>
                  <a:gs pos="0">
                    <a:schemeClr val="tx1">
                      <a:alpha val="30000"/>
                    </a:schemeClr>
                  </a:gs>
                  <a:gs pos="100000">
                    <a:srgbClr val="F2F2F2">
                      <a:alpha val="0"/>
                    </a:srgbClr>
                  </a:gs>
                </a:gsLst>
                <a:lin ang="5400000" scaled="1"/>
              </a:gradFill>
              <a:ln>
                <a:noFill/>
              </a:ln>
              <a:effectLst>
                <a:softEdge rad="254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nvGrpSpPr>
              <p:cNvPr id="112" name="组合 111"/>
              <p:cNvGrpSpPr/>
              <p:nvPr/>
            </p:nvGrpSpPr>
            <p:grpSpPr>
              <a:xfrm>
                <a:off x="3547324" y="1670050"/>
                <a:ext cx="1943100" cy="1943100"/>
                <a:chOff x="5124450" y="2171700"/>
                <a:chExt cx="1943100" cy="1943100"/>
              </a:xfrm>
            </p:grpSpPr>
            <p:sp>
              <p:nvSpPr>
                <p:cNvPr id="116" name="椭圆 115"/>
                <p:cNvSpPr/>
                <p:nvPr/>
              </p:nvSpPr>
              <p:spPr>
                <a:xfrm>
                  <a:off x="5124450" y="2171700"/>
                  <a:ext cx="1943100" cy="1943100"/>
                </a:xfrm>
                <a:prstGeom prst="ellipse">
                  <a:avLst/>
                </a:prstGeom>
                <a:gradFill flip="none" rotWithShape="1">
                  <a:gsLst>
                    <a:gs pos="100000">
                      <a:schemeClr val="bg1">
                        <a:lumMod val="85000"/>
                      </a:schemeClr>
                    </a:gs>
                    <a:gs pos="0">
                      <a:schemeClr val="bg1"/>
                    </a:gs>
                  </a:gsLst>
                  <a:lin ang="5400000" scaled="1"/>
                  <a:tileRect/>
                </a:gradFill>
                <a:ln>
                  <a:noFill/>
                </a:ln>
                <a:effectLst>
                  <a:outerShdw blurRad="381000" dist="1778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17" name="椭圆 116"/>
                <p:cNvSpPr/>
                <p:nvPr/>
              </p:nvSpPr>
              <p:spPr>
                <a:xfrm>
                  <a:off x="5124450" y="2171700"/>
                  <a:ext cx="1943100" cy="1943100"/>
                </a:xfrm>
                <a:prstGeom prst="ellipse">
                  <a:avLst/>
                </a:prstGeom>
                <a:gradFill flip="none" rotWithShape="1">
                  <a:gsLst>
                    <a:gs pos="100000">
                      <a:srgbClr val="D9D9D9"/>
                    </a:gs>
                    <a:gs pos="46000">
                      <a:srgbClr val="F7F7F7"/>
                    </a:gs>
                    <a:gs pos="0">
                      <a:srgbClr val="FBFBFB"/>
                    </a:gs>
                  </a:gsLst>
                  <a:lin ang="5400000" scaled="1"/>
                  <a:tileRect/>
                </a:gradFill>
                <a:ln>
                  <a:noFill/>
                </a:ln>
                <a:effectLst>
                  <a:innerShdw blurRad="508000" dist="76200" dir="5400000">
                    <a:prstClr val="black">
                      <a:alpha val="16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sp>
            <p:nvSpPr>
              <p:cNvPr id="113" name="圆角矩形 112"/>
              <p:cNvSpPr/>
              <p:nvPr/>
            </p:nvSpPr>
            <p:spPr>
              <a:xfrm>
                <a:off x="3911123" y="2165096"/>
                <a:ext cx="1215503" cy="2437384"/>
              </a:xfrm>
              <a:prstGeom prst="roundRect">
                <a:avLst>
                  <a:gd name="adj" fmla="val 39823"/>
                </a:avLst>
              </a:prstGeom>
              <a:gradFill>
                <a:gsLst>
                  <a:gs pos="38000">
                    <a:srgbClr val="797979">
                      <a:alpha val="38000"/>
                    </a:srgbClr>
                  </a:gs>
                  <a:gs pos="0">
                    <a:schemeClr val="tx1">
                      <a:alpha val="40000"/>
                    </a:schemeClr>
                  </a:gs>
                  <a:gs pos="100000">
                    <a:srgbClr val="F2F2F2">
                      <a:alpha val="0"/>
                    </a:srgbClr>
                  </a:gs>
                </a:gsLst>
                <a:lin ang="5400000" scaled="1"/>
              </a:gra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14" name="椭圆 113"/>
              <p:cNvSpPr/>
              <p:nvPr/>
            </p:nvSpPr>
            <p:spPr>
              <a:xfrm>
                <a:off x="4027130" y="2149856"/>
                <a:ext cx="983488" cy="983488"/>
              </a:xfrm>
              <a:prstGeom prst="ellipse">
                <a:avLst/>
              </a:prstGeom>
              <a:gradFill>
                <a:gsLst>
                  <a:gs pos="100000">
                    <a:srgbClr val="01ACBE"/>
                  </a:gs>
                  <a:gs pos="53000">
                    <a:srgbClr val="01C4D9"/>
                  </a:gs>
                  <a:gs pos="0">
                    <a:srgbClr val="5EEFFE"/>
                  </a:gs>
                </a:gsLst>
                <a:lin ang="5400000" scaled="1"/>
              </a:gradFill>
              <a:ln>
                <a:noFill/>
              </a:ln>
              <a:effectLst>
                <a:outerShdw blurRad="152400" dist="76200" dir="5400000" algn="t"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15" name="椭圆 114"/>
              <p:cNvSpPr/>
              <p:nvPr/>
            </p:nvSpPr>
            <p:spPr>
              <a:xfrm>
                <a:off x="4027130" y="2149856"/>
                <a:ext cx="983488" cy="983488"/>
              </a:xfrm>
              <a:prstGeom prst="ellipse">
                <a:avLst/>
              </a:prstGeom>
              <a:gradFill>
                <a:gsLst>
                  <a:gs pos="100000">
                    <a:srgbClr val="663A77"/>
                  </a:gs>
                  <a:gs pos="53000">
                    <a:srgbClr val="824A98"/>
                  </a:gs>
                  <a:gs pos="0">
                    <a:srgbClr val="A26CB8"/>
                  </a:gs>
                </a:gsLst>
                <a:lin ang="5400000" scaled="1"/>
              </a:gradFill>
              <a:ln>
                <a:noFill/>
              </a:ln>
              <a:effectLst>
                <a:innerShdw blurRad="304800" dist="63500" dir="5400000">
                  <a:srgbClr val="392143">
                    <a:alpha val="49804"/>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sp>
          <p:nvSpPr>
            <p:cNvPr id="109" name="椭圆 67"/>
            <p:cNvSpPr/>
            <p:nvPr/>
          </p:nvSpPr>
          <p:spPr>
            <a:xfrm>
              <a:off x="3213697" y="1790714"/>
              <a:ext cx="506805" cy="189589"/>
            </a:xfrm>
            <a:custGeom>
              <a:avLst/>
              <a:gdLst>
                <a:gd name="connsiteX0" fmla="*/ 0 w 812800"/>
                <a:gd name="connsiteY0" fmla="*/ 406400 h 812800"/>
                <a:gd name="connsiteX1" fmla="*/ 406400 w 812800"/>
                <a:gd name="connsiteY1" fmla="*/ 0 h 812800"/>
                <a:gd name="connsiteX2" fmla="*/ 812800 w 812800"/>
                <a:gd name="connsiteY2" fmla="*/ 406400 h 812800"/>
                <a:gd name="connsiteX3" fmla="*/ 406400 w 812800"/>
                <a:gd name="connsiteY3" fmla="*/ 812800 h 812800"/>
                <a:gd name="connsiteX4" fmla="*/ 0 w 812800"/>
                <a:gd name="connsiteY4" fmla="*/ 406400 h 812800"/>
                <a:gd name="connsiteX0-1" fmla="*/ 0 w 812800"/>
                <a:gd name="connsiteY0-2" fmla="*/ 406400 h 457199"/>
                <a:gd name="connsiteX1-3" fmla="*/ 406400 w 812800"/>
                <a:gd name="connsiteY1-4" fmla="*/ 0 h 457199"/>
                <a:gd name="connsiteX2-5" fmla="*/ 812800 w 812800"/>
                <a:gd name="connsiteY2-6" fmla="*/ 406400 h 457199"/>
                <a:gd name="connsiteX3-7" fmla="*/ 0 w 812800"/>
                <a:gd name="connsiteY3-8" fmla="*/ 406400 h 457199"/>
                <a:gd name="connsiteX0-9" fmla="*/ 0 w 812800"/>
                <a:gd name="connsiteY0-10" fmla="*/ 406400 h 421420"/>
                <a:gd name="connsiteX1-11" fmla="*/ 406400 w 812800"/>
                <a:gd name="connsiteY1-12" fmla="*/ 0 h 421420"/>
                <a:gd name="connsiteX2-13" fmla="*/ 812800 w 812800"/>
                <a:gd name="connsiteY2-14" fmla="*/ 406400 h 421420"/>
                <a:gd name="connsiteX3-15" fmla="*/ 0 w 812800"/>
                <a:gd name="connsiteY3-16" fmla="*/ 406400 h 421420"/>
                <a:gd name="connsiteX0-17" fmla="*/ 0 w 812800"/>
                <a:gd name="connsiteY0-18" fmla="*/ 406400 h 406400"/>
                <a:gd name="connsiteX1-19" fmla="*/ 406400 w 812800"/>
                <a:gd name="connsiteY1-20" fmla="*/ 0 h 406400"/>
                <a:gd name="connsiteX2-21" fmla="*/ 812800 w 812800"/>
                <a:gd name="connsiteY2-22" fmla="*/ 406400 h 406400"/>
                <a:gd name="connsiteX3-23" fmla="*/ 0 w 812800"/>
                <a:gd name="connsiteY3-24" fmla="*/ 406400 h 406400"/>
                <a:gd name="connsiteX0-25" fmla="*/ 0 w 812800"/>
                <a:gd name="connsiteY0-26" fmla="*/ 406400 h 406400"/>
                <a:gd name="connsiteX1-27" fmla="*/ 406400 w 812800"/>
                <a:gd name="connsiteY1-28" fmla="*/ 0 h 406400"/>
                <a:gd name="connsiteX2-29" fmla="*/ 812800 w 812800"/>
                <a:gd name="connsiteY2-30" fmla="*/ 406400 h 406400"/>
                <a:gd name="connsiteX3-31" fmla="*/ 0 w 812800"/>
                <a:gd name="connsiteY3-32" fmla="*/ 406400 h 406400"/>
                <a:gd name="connsiteX0-33" fmla="*/ 0 w 812800"/>
                <a:gd name="connsiteY0-34" fmla="*/ 406400 h 406400"/>
                <a:gd name="connsiteX1-35" fmla="*/ 406400 w 812800"/>
                <a:gd name="connsiteY1-36" fmla="*/ 0 h 406400"/>
                <a:gd name="connsiteX2-37" fmla="*/ 812800 w 812800"/>
                <a:gd name="connsiteY2-38" fmla="*/ 406400 h 406400"/>
                <a:gd name="connsiteX3-39" fmla="*/ 0 w 812800"/>
                <a:gd name="connsiteY3-40" fmla="*/ 406400 h 406400"/>
              </a:gdLst>
              <a:ahLst/>
              <a:cxnLst>
                <a:cxn ang="0">
                  <a:pos x="connsiteX0-1" y="connsiteY0-2"/>
                </a:cxn>
                <a:cxn ang="0">
                  <a:pos x="connsiteX1-3" y="connsiteY1-4"/>
                </a:cxn>
                <a:cxn ang="0">
                  <a:pos x="connsiteX2-5" y="connsiteY2-6"/>
                </a:cxn>
                <a:cxn ang="0">
                  <a:pos x="connsiteX3-7" y="connsiteY3-8"/>
                </a:cxn>
              </a:cxnLst>
              <a:rect l="l" t="t" r="r" b="b"/>
              <a:pathLst>
                <a:path w="812800" h="406400">
                  <a:moveTo>
                    <a:pt x="0" y="406400"/>
                  </a:moveTo>
                  <a:cubicBezTo>
                    <a:pt x="0" y="181951"/>
                    <a:pt x="181951" y="0"/>
                    <a:pt x="406400" y="0"/>
                  </a:cubicBezTo>
                  <a:cubicBezTo>
                    <a:pt x="630849" y="0"/>
                    <a:pt x="812800" y="181951"/>
                    <a:pt x="812800" y="406400"/>
                  </a:cubicBezTo>
                  <a:cubicBezTo>
                    <a:pt x="501227" y="268393"/>
                    <a:pt x="281093" y="253153"/>
                    <a:pt x="0" y="406400"/>
                  </a:cubicBezTo>
                  <a:close/>
                </a:path>
              </a:pathLst>
            </a:custGeom>
            <a:solidFill>
              <a:schemeClr val="bg1">
                <a:alpha val="3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10" name="文本框 109"/>
            <p:cNvSpPr txBox="1"/>
            <p:nvPr/>
          </p:nvSpPr>
          <p:spPr>
            <a:xfrm>
              <a:off x="3160865" y="1883584"/>
              <a:ext cx="574366" cy="95410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00" b="0" i="0" u="none" strike="noStrike" kern="1200" cap="none" spc="0" normalizeH="0" baseline="0" noProof="0" dirty="0">
                  <a:ln>
                    <a:noFill/>
                  </a:ln>
                  <a:solidFill>
                    <a:prstClr val="white"/>
                  </a:solidFill>
                  <a:effectLst/>
                  <a:uLnTx/>
                  <a:uFillTx/>
                  <a:latin typeface="Impact" panose="020B0806030902050204" pitchFamily="34" charset="0"/>
                  <a:ea typeface="宋体" panose="02010600030101010101" pitchFamily="2" charset="-122"/>
                  <a:cs typeface="+mn-cs"/>
                </a:rPr>
                <a:t>04</a:t>
              </a:r>
              <a:endParaRPr kumimoji="0" lang="zh-CN" altLang="en-US" sz="2800" b="0" i="0" u="none" strike="noStrike" kern="1200" cap="none" spc="0" normalizeH="0" baseline="0" noProof="0" dirty="0">
                <a:ln>
                  <a:noFill/>
                </a:ln>
                <a:solidFill>
                  <a:prstClr val="white"/>
                </a:solidFill>
                <a:effectLst/>
                <a:uLnTx/>
                <a:uFillTx/>
                <a:latin typeface="Impact" panose="020B0806030902050204" pitchFamily="34" charset="0"/>
                <a:ea typeface="宋体" panose="02010600030101010101" pitchFamily="2" charset="-122"/>
                <a:cs typeface="+mn-cs"/>
              </a:endParaRPr>
            </a:p>
          </p:txBody>
        </p:sp>
      </p:grpSp>
      <p:grpSp>
        <p:nvGrpSpPr>
          <p:cNvPr id="54" name="组合 53"/>
          <p:cNvGrpSpPr/>
          <p:nvPr/>
        </p:nvGrpSpPr>
        <p:grpSpPr>
          <a:xfrm flipH="1" flipV="1">
            <a:off x="2288474" y="1330468"/>
            <a:ext cx="2438687" cy="732476"/>
            <a:chOff x="5246304" y="4593021"/>
            <a:chExt cx="2438687" cy="732476"/>
          </a:xfrm>
        </p:grpSpPr>
        <p:sp>
          <p:nvSpPr>
            <p:cNvPr id="55" name="椭圆 54"/>
            <p:cNvSpPr/>
            <p:nvPr/>
          </p:nvSpPr>
          <p:spPr>
            <a:xfrm>
              <a:off x="5246304" y="4593021"/>
              <a:ext cx="118623" cy="118623"/>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56" name="任意多边形 55"/>
            <p:cNvSpPr/>
            <p:nvPr/>
          </p:nvSpPr>
          <p:spPr>
            <a:xfrm>
              <a:off x="5335429" y="4686869"/>
              <a:ext cx="2349562" cy="638628"/>
            </a:xfrm>
            <a:custGeom>
              <a:avLst/>
              <a:gdLst>
                <a:gd name="connsiteX0" fmla="*/ 0 w 2815771"/>
                <a:gd name="connsiteY0" fmla="*/ 0 h 638628"/>
                <a:gd name="connsiteX1" fmla="*/ 725714 w 2815771"/>
                <a:gd name="connsiteY1" fmla="*/ 638628 h 638628"/>
                <a:gd name="connsiteX2" fmla="*/ 2815771 w 2815771"/>
                <a:gd name="connsiteY2" fmla="*/ 638628 h 638628"/>
              </a:gdLst>
              <a:ahLst/>
              <a:cxnLst>
                <a:cxn ang="0">
                  <a:pos x="connsiteX0" y="connsiteY0"/>
                </a:cxn>
                <a:cxn ang="0">
                  <a:pos x="connsiteX1" y="connsiteY1"/>
                </a:cxn>
                <a:cxn ang="0">
                  <a:pos x="connsiteX2" y="connsiteY2"/>
                </a:cxn>
              </a:cxnLst>
              <a:rect l="l" t="t" r="r" b="b"/>
              <a:pathLst>
                <a:path w="2815771" h="638628">
                  <a:moveTo>
                    <a:pt x="0" y="0"/>
                  </a:moveTo>
                  <a:lnTo>
                    <a:pt x="725714" y="638628"/>
                  </a:lnTo>
                  <a:lnTo>
                    <a:pt x="2815771" y="638628"/>
                  </a:lnTo>
                </a:path>
              </a:pathLst>
            </a:custGeom>
            <a:noFill/>
            <a:ln w="19050">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grpSp>
      <p:grpSp>
        <p:nvGrpSpPr>
          <p:cNvPr id="57" name="组合 56"/>
          <p:cNvGrpSpPr/>
          <p:nvPr/>
        </p:nvGrpSpPr>
        <p:grpSpPr>
          <a:xfrm flipH="1">
            <a:off x="2288474" y="4776348"/>
            <a:ext cx="2438687" cy="732476"/>
            <a:chOff x="5246304" y="4593021"/>
            <a:chExt cx="2438687" cy="732476"/>
          </a:xfrm>
        </p:grpSpPr>
        <p:sp>
          <p:nvSpPr>
            <p:cNvPr id="58" name="椭圆 57"/>
            <p:cNvSpPr/>
            <p:nvPr/>
          </p:nvSpPr>
          <p:spPr>
            <a:xfrm>
              <a:off x="5246304" y="4593021"/>
              <a:ext cx="118623" cy="118623"/>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59" name="任意多边形 58"/>
            <p:cNvSpPr/>
            <p:nvPr/>
          </p:nvSpPr>
          <p:spPr>
            <a:xfrm>
              <a:off x="5335429" y="4686869"/>
              <a:ext cx="2349562" cy="638628"/>
            </a:xfrm>
            <a:custGeom>
              <a:avLst/>
              <a:gdLst>
                <a:gd name="connsiteX0" fmla="*/ 0 w 2815771"/>
                <a:gd name="connsiteY0" fmla="*/ 0 h 638628"/>
                <a:gd name="connsiteX1" fmla="*/ 725714 w 2815771"/>
                <a:gd name="connsiteY1" fmla="*/ 638628 h 638628"/>
                <a:gd name="connsiteX2" fmla="*/ 2815771 w 2815771"/>
                <a:gd name="connsiteY2" fmla="*/ 638628 h 638628"/>
              </a:gdLst>
              <a:ahLst/>
              <a:cxnLst>
                <a:cxn ang="0">
                  <a:pos x="connsiteX0" y="connsiteY0"/>
                </a:cxn>
                <a:cxn ang="0">
                  <a:pos x="connsiteX1" y="connsiteY1"/>
                </a:cxn>
                <a:cxn ang="0">
                  <a:pos x="connsiteX2" y="connsiteY2"/>
                </a:cxn>
              </a:cxnLst>
              <a:rect l="l" t="t" r="r" b="b"/>
              <a:pathLst>
                <a:path w="2815771" h="638628">
                  <a:moveTo>
                    <a:pt x="0" y="0"/>
                  </a:moveTo>
                  <a:lnTo>
                    <a:pt x="725714" y="638628"/>
                  </a:lnTo>
                  <a:lnTo>
                    <a:pt x="2815771" y="638628"/>
                  </a:lnTo>
                </a:path>
              </a:pathLst>
            </a:custGeom>
            <a:noFill/>
            <a:ln w="19050">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grpSp>
      <p:grpSp>
        <p:nvGrpSpPr>
          <p:cNvPr id="60" name="组合 59"/>
          <p:cNvGrpSpPr/>
          <p:nvPr/>
        </p:nvGrpSpPr>
        <p:grpSpPr>
          <a:xfrm flipV="1">
            <a:off x="7443703" y="1330468"/>
            <a:ext cx="2438687" cy="732476"/>
            <a:chOff x="5246304" y="4593021"/>
            <a:chExt cx="2438687" cy="732476"/>
          </a:xfrm>
        </p:grpSpPr>
        <p:sp>
          <p:nvSpPr>
            <p:cNvPr id="61" name="椭圆 60"/>
            <p:cNvSpPr/>
            <p:nvPr/>
          </p:nvSpPr>
          <p:spPr>
            <a:xfrm>
              <a:off x="5246304" y="4593021"/>
              <a:ext cx="118623" cy="118623"/>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62" name="任意多边形 61"/>
            <p:cNvSpPr/>
            <p:nvPr/>
          </p:nvSpPr>
          <p:spPr>
            <a:xfrm>
              <a:off x="5335429" y="4686869"/>
              <a:ext cx="2349562" cy="638628"/>
            </a:xfrm>
            <a:custGeom>
              <a:avLst/>
              <a:gdLst>
                <a:gd name="connsiteX0" fmla="*/ 0 w 2815771"/>
                <a:gd name="connsiteY0" fmla="*/ 0 h 638628"/>
                <a:gd name="connsiteX1" fmla="*/ 725714 w 2815771"/>
                <a:gd name="connsiteY1" fmla="*/ 638628 h 638628"/>
                <a:gd name="connsiteX2" fmla="*/ 2815771 w 2815771"/>
                <a:gd name="connsiteY2" fmla="*/ 638628 h 638628"/>
              </a:gdLst>
              <a:ahLst/>
              <a:cxnLst>
                <a:cxn ang="0">
                  <a:pos x="connsiteX0" y="connsiteY0"/>
                </a:cxn>
                <a:cxn ang="0">
                  <a:pos x="connsiteX1" y="connsiteY1"/>
                </a:cxn>
                <a:cxn ang="0">
                  <a:pos x="connsiteX2" y="connsiteY2"/>
                </a:cxn>
              </a:cxnLst>
              <a:rect l="l" t="t" r="r" b="b"/>
              <a:pathLst>
                <a:path w="2815771" h="638628">
                  <a:moveTo>
                    <a:pt x="0" y="0"/>
                  </a:moveTo>
                  <a:lnTo>
                    <a:pt x="725714" y="638628"/>
                  </a:lnTo>
                  <a:lnTo>
                    <a:pt x="2815771" y="638628"/>
                  </a:lnTo>
                </a:path>
              </a:pathLst>
            </a:custGeom>
            <a:noFill/>
            <a:ln w="19050">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grpSp>
      <p:grpSp>
        <p:nvGrpSpPr>
          <p:cNvPr id="63" name="组合 62"/>
          <p:cNvGrpSpPr/>
          <p:nvPr/>
        </p:nvGrpSpPr>
        <p:grpSpPr>
          <a:xfrm>
            <a:off x="7443703" y="4776348"/>
            <a:ext cx="2438687" cy="732476"/>
            <a:chOff x="5246304" y="4593021"/>
            <a:chExt cx="2438687" cy="732476"/>
          </a:xfrm>
        </p:grpSpPr>
        <p:sp>
          <p:nvSpPr>
            <p:cNvPr id="64" name="椭圆 63"/>
            <p:cNvSpPr/>
            <p:nvPr/>
          </p:nvSpPr>
          <p:spPr>
            <a:xfrm>
              <a:off x="5246304" y="4593021"/>
              <a:ext cx="118623" cy="118623"/>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65" name="任意多边形 64"/>
            <p:cNvSpPr/>
            <p:nvPr/>
          </p:nvSpPr>
          <p:spPr>
            <a:xfrm>
              <a:off x="5335429" y="4686869"/>
              <a:ext cx="2349562" cy="638628"/>
            </a:xfrm>
            <a:custGeom>
              <a:avLst/>
              <a:gdLst>
                <a:gd name="connsiteX0" fmla="*/ 0 w 2815771"/>
                <a:gd name="connsiteY0" fmla="*/ 0 h 638628"/>
                <a:gd name="connsiteX1" fmla="*/ 725714 w 2815771"/>
                <a:gd name="connsiteY1" fmla="*/ 638628 h 638628"/>
                <a:gd name="connsiteX2" fmla="*/ 2815771 w 2815771"/>
                <a:gd name="connsiteY2" fmla="*/ 638628 h 638628"/>
              </a:gdLst>
              <a:ahLst/>
              <a:cxnLst>
                <a:cxn ang="0">
                  <a:pos x="connsiteX0" y="connsiteY0"/>
                </a:cxn>
                <a:cxn ang="0">
                  <a:pos x="connsiteX1" y="connsiteY1"/>
                </a:cxn>
                <a:cxn ang="0">
                  <a:pos x="connsiteX2" y="connsiteY2"/>
                </a:cxn>
              </a:cxnLst>
              <a:rect l="l" t="t" r="r" b="b"/>
              <a:pathLst>
                <a:path w="2815771" h="638628">
                  <a:moveTo>
                    <a:pt x="0" y="0"/>
                  </a:moveTo>
                  <a:lnTo>
                    <a:pt x="725714" y="638628"/>
                  </a:lnTo>
                  <a:lnTo>
                    <a:pt x="2815771" y="638628"/>
                  </a:lnTo>
                </a:path>
              </a:pathLst>
            </a:custGeom>
            <a:noFill/>
            <a:ln w="19050">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grpSp>
      <p:grpSp>
        <p:nvGrpSpPr>
          <p:cNvPr id="5" name="组合 4"/>
          <p:cNvGrpSpPr/>
          <p:nvPr/>
        </p:nvGrpSpPr>
        <p:grpSpPr>
          <a:xfrm>
            <a:off x="2229627" y="1405516"/>
            <a:ext cx="1978313" cy="908904"/>
            <a:chOff x="1938928" y="1900398"/>
            <a:chExt cx="1978313" cy="908904"/>
          </a:xfrm>
        </p:grpSpPr>
        <p:sp>
          <p:nvSpPr>
            <p:cNvPr id="77" name="文本框 76"/>
            <p:cNvSpPr txBox="1"/>
            <p:nvPr/>
          </p:nvSpPr>
          <p:spPr>
            <a:xfrm>
              <a:off x="2423392" y="1900398"/>
              <a:ext cx="1493849"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dirty="0">
                  <a:ln>
                    <a:noFill/>
                  </a:ln>
                  <a:solidFill>
                    <a:srgbClr val="FFB850"/>
                  </a:solidFill>
                  <a:effectLst/>
                  <a:uLnTx/>
                  <a:uFillTx/>
                  <a:latin typeface="时尚中黑简体" panose="01010104010101010101" pitchFamily="2" charset="-122"/>
                  <a:ea typeface="时尚中黑简体" panose="01010104010101010101" pitchFamily="2" charset="-122"/>
                  <a:cs typeface="+mn-cs"/>
                  <a:sym typeface="Arial" panose="020B0604020202020204" pitchFamily="34" charset="0"/>
                </a:rPr>
                <a:t>在此添加标题</a:t>
              </a:r>
            </a:p>
          </p:txBody>
        </p:sp>
        <p:sp>
          <p:nvSpPr>
            <p:cNvPr id="78" name="文本框 77"/>
            <p:cNvSpPr txBox="1"/>
            <p:nvPr/>
          </p:nvSpPr>
          <p:spPr>
            <a:xfrm>
              <a:off x="1938928" y="2162971"/>
              <a:ext cx="1898853" cy="646331"/>
            </a:xfrm>
            <a:prstGeom prst="rect">
              <a:avLst/>
            </a:prstGeom>
            <a:noFill/>
          </p:spPr>
          <p:txBody>
            <a:bodyPr wrap="square" rtlCol="0">
              <a:spAutoFit/>
            </a:bodyPr>
            <a:lstStyle/>
            <a:p>
              <a:r>
                <a:rPr lang="zh-CN" altLang="en-US" sz="1200" dirty="0">
                  <a:solidFill>
                    <a:schemeClr val="tx1">
                      <a:lumMod val="50000"/>
                      <a:lumOff val="50000"/>
                    </a:schemeClr>
                  </a:solidFill>
                  <a:latin typeface="时尚中黑简体" panose="01010104010101010101" pitchFamily="2" charset="-122"/>
                  <a:ea typeface="时尚中黑简体" panose="01010104010101010101" pitchFamily="2" charset="-122"/>
                </a:rPr>
                <a:t>点击添加标题文字点击添加标题文字点击添加标题点击添加</a:t>
              </a:r>
            </a:p>
          </p:txBody>
        </p:sp>
      </p:grpSp>
      <p:grpSp>
        <p:nvGrpSpPr>
          <p:cNvPr id="79" name="组合 78"/>
          <p:cNvGrpSpPr/>
          <p:nvPr/>
        </p:nvGrpSpPr>
        <p:grpSpPr>
          <a:xfrm>
            <a:off x="2405633" y="4605054"/>
            <a:ext cx="306520" cy="262005"/>
            <a:chOff x="1179499" y="5126995"/>
            <a:chExt cx="695313" cy="594335"/>
          </a:xfrm>
          <a:solidFill>
            <a:schemeClr val="tx1">
              <a:lumMod val="50000"/>
              <a:lumOff val="50000"/>
            </a:schemeClr>
          </a:solidFill>
        </p:grpSpPr>
        <p:sp>
          <p:nvSpPr>
            <p:cNvPr id="80" name="Freeform 131"/>
            <p:cNvSpPr/>
            <p:nvPr/>
          </p:nvSpPr>
          <p:spPr bwMode="auto">
            <a:xfrm>
              <a:off x="1179499" y="5632612"/>
              <a:ext cx="695313" cy="88718"/>
            </a:xfrm>
            <a:custGeom>
              <a:avLst/>
              <a:gdLst>
                <a:gd name="T0" fmla="*/ 383 w 408"/>
                <a:gd name="T1" fmla="*/ 0 h 52"/>
                <a:gd name="T2" fmla="*/ 363 w 408"/>
                <a:gd name="T3" fmla="*/ 0 h 52"/>
                <a:gd name="T4" fmla="*/ 363 w 408"/>
                <a:gd name="T5" fmla="*/ 17 h 52"/>
                <a:gd name="T6" fmla="*/ 283 w 408"/>
                <a:gd name="T7" fmla="*/ 17 h 52"/>
                <a:gd name="T8" fmla="*/ 283 w 408"/>
                <a:gd name="T9" fmla="*/ 0 h 52"/>
                <a:gd name="T10" fmla="*/ 238 w 408"/>
                <a:gd name="T11" fmla="*/ 0 h 52"/>
                <a:gd name="T12" fmla="*/ 238 w 408"/>
                <a:gd name="T13" fmla="*/ 14 h 52"/>
                <a:gd name="T14" fmla="*/ 158 w 408"/>
                <a:gd name="T15" fmla="*/ 14 h 52"/>
                <a:gd name="T16" fmla="*/ 158 w 408"/>
                <a:gd name="T17" fmla="*/ 0 h 52"/>
                <a:gd name="T18" fmla="*/ 115 w 408"/>
                <a:gd name="T19" fmla="*/ 0 h 52"/>
                <a:gd name="T20" fmla="*/ 115 w 408"/>
                <a:gd name="T21" fmla="*/ 15 h 52"/>
                <a:gd name="T22" fmla="*/ 35 w 408"/>
                <a:gd name="T23" fmla="*/ 15 h 52"/>
                <a:gd name="T24" fmla="*/ 35 w 408"/>
                <a:gd name="T25" fmla="*/ 0 h 52"/>
                <a:gd name="T26" fmla="*/ 26 w 408"/>
                <a:gd name="T27" fmla="*/ 0 h 52"/>
                <a:gd name="T28" fmla="*/ 0 w 408"/>
                <a:gd name="T29" fmla="*/ 26 h 52"/>
                <a:gd name="T30" fmla="*/ 0 w 408"/>
                <a:gd name="T31" fmla="*/ 27 h 52"/>
                <a:gd name="T32" fmla="*/ 26 w 408"/>
                <a:gd name="T33" fmla="*/ 52 h 52"/>
                <a:gd name="T34" fmla="*/ 383 w 408"/>
                <a:gd name="T35" fmla="*/ 52 h 52"/>
                <a:gd name="T36" fmla="*/ 408 w 408"/>
                <a:gd name="T37" fmla="*/ 27 h 52"/>
                <a:gd name="T38" fmla="*/ 408 w 408"/>
                <a:gd name="T39" fmla="*/ 26 h 52"/>
                <a:gd name="T40" fmla="*/ 383 w 408"/>
                <a:gd name="T41"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08" h="52">
                  <a:moveTo>
                    <a:pt x="383" y="0"/>
                  </a:moveTo>
                  <a:cubicBezTo>
                    <a:pt x="363" y="0"/>
                    <a:pt x="363" y="0"/>
                    <a:pt x="363" y="0"/>
                  </a:cubicBezTo>
                  <a:cubicBezTo>
                    <a:pt x="363" y="17"/>
                    <a:pt x="363" y="17"/>
                    <a:pt x="363" y="17"/>
                  </a:cubicBezTo>
                  <a:cubicBezTo>
                    <a:pt x="283" y="17"/>
                    <a:pt x="283" y="17"/>
                    <a:pt x="283" y="17"/>
                  </a:cubicBezTo>
                  <a:cubicBezTo>
                    <a:pt x="283" y="0"/>
                    <a:pt x="283" y="0"/>
                    <a:pt x="283" y="0"/>
                  </a:cubicBezTo>
                  <a:cubicBezTo>
                    <a:pt x="238" y="0"/>
                    <a:pt x="238" y="0"/>
                    <a:pt x="238" y="0"/>
                  </a:cubicBezTo>
                  <a:cubicBezTo>
                    <a:pt x="238" y="14"/>
                    <a:pt x="238" y="14"/>
                    <a:pt x="238" y="14"/>
                  </a:cubicBezTo>
                  <a:cubicBezTo>
                    <a:pt x="158" y="14"/>
                    <a:pt x="158" y="14"/>
                    <a:pt x="158" y="14"/>
                  </a:cubicBezTo>
                  <a:cubicBezTo>
                    <a:pt x="158" y="0"/>
                    <a:pt x="158" y="0"/>
                    <a:pt x="158" y="0"/>
                  </a:cubicBezTo>
                  <a:cubicBezTo>
                    <a:pt x="115" y="0"/>
                    <a:pt x="115" y="0"/>
                    <a:pt x="115" y="0"/>
                  </a:cubicBezTo>
                  <a:cubicBezTo>
                    <a:pt x="115" y="15"/>
                    <a:pt x="115" y="15"/>
                    <a:pt x="115" y="15"/>
                  </a:cubicBezTo>
                  <a:cubicBezTo>
                    <a:pt x="35" y="15"/>
                    <a:pt x="35" y="15"/>
                    <a:pt x="35" y="15"/>
                  </a:cubicBezTo>
                  <a:cubicBezTo>
                    <a:pt x="35" y="0"/>
                    <a:pt x="35" y="0"/>
                    <a:pt x="35" y="0"/>
                  </a:cubicBezTo>
                  <a:cubicBezTo>
                    <a:pt x="26" y="0"/>
                    <a:pt x="26" y="0"/>
                    <a:pt x="26" y="0"/>
                  </a:cubicBezTo>
                  <a:cubicBezTo>
                    <a:pt x="12" y="0"/>
                    <a:pt x="0" y="12"/>
                    <a:pt x="0" y="26"/>
                  </a:cubicBezTo>
                  <a:cubicBezTo>
                    <a:pt x="0" y="27"/>
                    <a:pt x="0" y="27"/>
                    <a:pt x="0" y="27"/>
                  </a:cubicBezTo>
                  <a:cubicBezTo>
                    <a:pt x="0" y="41"/>
                    <a:pt x="12" y="52"/>
                    <a:pt x="26" y="52"/>
                  </a:cubicBezTo>
                  <a:cubicBezTo>
                    <a:pt x="383" y="52"/>
                    <a:pt x="383" y="52"/>
                    <a:pt x="383" y="52"/>
                  </a:cubicBezTo>
                  <a:cubicBezTo>
                    <a:pt x="397" y="52"/>
                    <a:pt x="408" y="41"/>
                    <a:pt x="408" y="27"/>
                  </a:cubicBezTo>
                  <a:cubicBezTo>
                    <a:pt x="408" y="26"/>
                    <a:pt x="408" y="26"/>
                    <a:pt x="408" y="26"/>
                  </a:cubicBezTo>
                  <a:cubicBezTo>
                    <a:pt x="408" y="12"/>
                    <a:pt x="397" y="0"/>
                    <a:pt x="383" y="0"/>
                  </a:cubicBezTo>
                  <a:close/>
                </a:path>
              </a:pathLst>
            </a:custGeom>
            <a:solidFill>
              <a:srgbClr val="E8707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81" name="Rectangle 132"/>
            <p:cNvSpPr>
              <a:spLocks noChangeArrowheads="1"/>
            </p:cNvSpPr>
            <p:nvPr/>
          </p:nvSpPr>
          <p:spPr bwMode="auto">
            <a:xfrm>
              <a:off x="1662036" y="5126995"/>
              <a:ext cx="136322" cy="50561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82" name="Rectangle 133"/>
            <p:cNvSpPr>
              <a:spLocks noChangeArrowheads="1"/>
            </p:cNvSpPr>
            <p:nvPr/>
          </p:nvSpPr>
          <p:spPr bwMode="auto">
            <a:xfrm>
              <a:off x="1449258" y="5274857"/>
              <a:ext cx="136322" cy="35775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119" name="Rectangle 134"/>
            <p:cNvSpPr>
              <a:spLocks noChangeArrowheads="1"/>
            </p:cNvSpPr>
            <p:nvPr/>
          </p:nvSpPr>
          <p:spPr bwMode="auto">
            <a:xfrm>
              <a:off x="1239366" y="5401081"/>
              <a:ext cx="136322" cy="23153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grpSp>
      <p:grpSp>
        <p:nvGrpSpPr>
          <p:cNvPr id="120" name="组合 119"/>
          <p:cNvGrpSpPr/>
          <p:nvPr/>
        </p:nvGrpSpPr>
        <p:grpSpPr>
          <a:xfrm>
            <a:off x="8252603" y="4565674"/>
            <a:ext cx="304260" cy="304260"/>
            <a:chOff x="6858828" y="3790714"/>
            <a:chExt cx="731377" cy="731377"/>
          </a:xfrm>
        </p:grpSpPr>
        <p:sp>
          <p:nvSpPr>
            <p:cNvPr id="122" name="Freeform 578"/>
            <p:cNvSpPr/>
            <p:nvPr/>
          </p:nvSpPr>
          <p:spPr bwMode="auto">
            <a:xfrm>
              <a:off x="7450277" y="4178041"/>
              <a:ext cx="97373" cy="194024"/>
            </a:xfrm>
            <a:custGeom>
              <a:avLst/>
              <a:gdLst>
                <a:gd name="T0" fmla="*/ 0 w 57"/>
                <a:gd name="T1" fmla="*/ 99 h 114"/>
                <a:gd name="T2" fmla="*/ 22 w 57"/>
                <a:gd name="T3" fmla="*/ 114 h 114"/>
                <a:gd name="T4" fmla="*/ 57 w 57"/>
                <a:gd name="T5" fmla="*/ 0 h 114"/>
                <a:gd name="T6" fmla="*/ 31 w 57"/>
                <a:gd name="T7" fmla="*/ 0 h 114"/>
                <a:gd name="T8" fmla="*/ 0 w 57"/>
                <a:gd name="T9" fmla="*/ 99 h 114"/>
              </a:gdLst>
              <a:ahLst/>
              <a:cxnLst>
                <a:cxn ang="0">
                  <a:pos x="T0" y="T1"/>
                </a:cxn>
                <a:cxn ang="0">
                  <a:pos x="T2" y="T3"/>
                </a:cxn>
                <a:cxn ang="0">
                  <a:pos x="T4" y="T5"/>
                </a:cxn>
                <a:cxn ang="0">
                  <a:pos x="T6" y="T7"/>
                </a:cxn>
                <a:cxn ang="0">
                  <a:pos x="T8" y="T9"/>
                </a:cxn>
              </a:cxnLst>
              <a:rect l="0" t="0" r="r" b="b"/>
              <a:pathLst>
                <a:path w="57" h="114">
                  <a:moveTo>
                    <a:pt x="0" y="99"/>
                  </a:moveTo>
                  <a:cubicBezTo>
                    <a:pt x="22" y="114"/>
                    <a:pt x="22" y="114"/>
                    <a:pt x="22" y="114"/>
                  </a:cubicBezTo>
                  <a:cubicBezTo>
                    <a:pt x="44" y="82"/>
                    <a:pt x="57" y="42"/>
                    <a:pt x="57" y="0"/>
                  </a:cubicBezTo>
                  <a:cubicBezTo>
                    <a:pt x="31" y="0"/>
                    <a:pt x="31" y="0"/>
                    <a:pt x="31" y="0"/>
                  </a:cubicBezTo>
                  <a:cubicBezTo>
                    <a:pt x="31" y="37"/>
                    <a:pt x="20" y="71"/>
                    <a:pt x="0" y="99"/>
                  </a:cubicBezTo>
                  <a:close/>
                </a:path>
              </a:pathLst>
            </a:custGeom>
            <a:solidFill>
              <a:schemeClr val="tx1">
                <a:lumMod val="50000"/>
                <a:lumOff val="50000"/>
              </a:schemeClr>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123" name="Freeform 579"/>
            <p:cNvSpPr/>
            <p:nvPr/>
          </p:nvSpPr>
          <p:spPr bwMode="auto">
            <a:xfrm>
              <a:off x="7228844" y="3790714"/>
              <a:ext cx="361361" cy="362804"/>
            </a:xfrm>
            <a:custGeom>
              <a:avLst/>
              <a:gdLst>
                <a:gd name="T0" fmla="*/ 187 w 212"/>
                <a:gd name="T1" fmla="*/ 213 h 213"/>
                <a:gd name="T2" fmla="*/ 212 w 212"/>
                <a:gd name="T3" fmla="*/ 213 h 213"/>
                <a:gd name="T4" fmla="*/ 0 w 212"/>
                <a:gd name="T5" fmla="*/ 0 h 213"/>
                <a:gd name="T6" fmla="*/ 0 w 212"/>
                <a:gd name="T7" fmla="*/ 25 h 213"/>
                <a:gd name="T8" fmla="*/ 0 w 212"/>
                <a:gd name="T9" fmla="*/ 52 h 213"/>
                <a:gd name="T10" fmla="*/ 0 w 212"/>
                <a:gd name="T11" fmla="*/ 213 h 213"/>
                <a:gd name="T12" fmla="*/ 160 w 212"/>
                <a:gd name="T13" fmla="*/ 213 h 213"/>
                <a:gd name="T14" fmla="*/ 187 w 212"/>
                <a:gd name="T15" fmla="*/ 213 h 2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2" h="213">
                  <a:moveTo>
                    <a:pt x="187" y="213"/>
                  </a:moveTo>
                  <a:cubicBezTo>
                    <a:pt x="212" y="213"/>
                    <a:pt x="212" y="213"/>
                    <a:pt x="212" y="213"/>
                  </a:cubicBezTo>
                  <a:cubicBezTo>
                    <a:pt x="187" y="7"/>
                    <a:pt x="0" y="0"/>
                    <a:pt x="0" y="0"/>
                  </a:cubicBezTo>
                  <a:cubicBezTo>
                    <a:pt x="0" y="25"/>
                    <a:pt x="0" y="25"/>
                    <a:pt x="0" y="25"/>
                  </a:cubicBezTo>
                  <a:cubicBezTo>
                    <a:pt x="0" y="52"/>
                    <a:pt x="0" y="52"/>
                    <a:pt x="0" y="52"/>
                  </a:cubicBezTo>
                  <a:cubicBezTo>
                    <a:pt x="0" y="213"/>
                    <a:pt x="0" y="213"/>
                    <a:pt x="0" y="213"/>
                  </a:cubicBezTo>
                  <a:cubicBezTo>
                    <a:pt x="160" y="213"/>
                    <a:pt x="160" y="213"/>
                    <a:pt x="160" y="213"/>
                  </a:cubicBezTo>
                  <a:lnTo>
                    <a:pt x="187" y="213"/>
                  </a:lnTo>
                  <a:close/>
                </a:path>
              </a:pathLst>
            </a:custGeom>
            <a:solidFill>
              <a:srgbClr val="663A77"/>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124" name="Freeform 580"/>
            <p:cNvSpPr/>
            <p:nvPr/>
          </p:nvSpPr>
          <p:spPr bwMode="auto">
            <a:xfrm>
              <a:off x="6858828" y="3833269"/>
              <a:ext cx="605154" cy="688822"/>
            </a:xfrm>
            <a:custGeom>
              <a:avLst/>
              <a:gdLst>
                <a:gd name="T0" fmla="*/ 202 w 355"/>
                <a:gd name="T1" fmla="*/ 202 h 404"/>
                <a:gd name="T2" fmla="*/ 202 w 355"/>
                <a:gd name="T3" fmla="*/ 26 h 404"/>
                <a:gd name="T4" fmla="*/ 202 w 355"/>
                <a:gd name="T5" fmla="*/ 0 h 404"/>
                <a:gd name="T6" fmla="*/ 0 w 355"/>
                <a:gd name="T7" fmla="*/ 202 h 404"/>
                <a:gd name="T8" fmla="*/ 202 w 355"/>
                <a:gd name="T9" fmla="*/ 404 h 404"/>
                <a:gd name="T10" fmla="*/ 355 w 355"/>
                <a:gd name="T11" fmla="*/ 335 h 404"/>
                <a:gd name="T12" fmla="*/ 335 w 355"/>
                <a:gd name="T13" fmla="*/ 317 h 404"/>
                <a:gd name="T14" fmla="*/ 202 w 355"/>
                <a:gd name="T15" fmla="*/ 202 h 4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5" h="404">
                  <a:moveTo>
                    <a:pt x="202" y="202"/>
                  </a:moveTo>
                  <a:cubicBezTo>
                    <a:pt x="202" y="26"/>
                    <a:pt x="202" y="26"/>
                    <a:pt x="202" y="26"/>
                  </a:cubicBezTo>
                  <a:cubicBezTo>
                    <a:pt x="202" y="0"/>
                    <a:pt x="202" y="0"/>
                    <a:pt x="202" y="0"/>
                  </a:cubicBezTo>
                  <a:cubicBezTo>
                    <a:pt x="91" y="0"/>
                    <a:pt x="0" y="90"/>
                    <a:pt x="0" y="202"/>
                  </a:cubicBezTo>
                  <a:cubicBezTo>
                    <a:pt x="0" y="314"/>
                    <a:pt x="91" y="404"/>
                    <a:pt x="202" y="404"/>
                  </a:cubicBezTo>
                  <a:cubicBezTo>
                    <a:pt x="263" y="404"/>
                    <a:pt x="318" y="377"/>
                    <a:pt x="355" y="335"/>
                  </a:cubicBezTo>
                  <a:cubicBezTo>
                    <a:pt x="335" y="317"/>
                    <a:pt x="335" y="317"/>
                    <a:pt x="335" y="317"/>
                  </a:cubicBezTo>
                  <a:lnTo>
                    <a:pt x="202" y="202"/>
                  </a:lnTo>
                  <a:close/>
                </a:path>
              </a:pathLst>
            </a:custGeom>
            <a:solidFill>
              <a:schemeClr val="tx1">
                <a:lumMod val="50000"/>
                <a:lumOff val="50000"/>
              </a:schemeClr>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grpSp>
      <p:grpSp>
        <p:nvGrpSpPr>
          <p:cNvPr id="125" name="组合 124"/>
          <p:cNvGrpSpPr/>
          <p:nvPr/>
        </p:nvGrpSpPr>
        <p:grpSpPr>
          <a:xfrm>
            <a:off x="2378759" y="1381299"/>
            <a:ext cx="331478" cy="329031"/>
            <a:chOff x="8400062" y="4884922"/>
            <a:chExt cx="683773" cy="678724"/>
          </a:xfrm>
        </p:grpSpPr>
        <p:sp>
          <p:nvSpPr>
            <p:cNvPr id="126" name="Freeform 378"/>
            <p:cNvSpPr>
              <a:spLocks noEditPoints="1"/>
            </p:cNvSpPr>
            <p:nvPr/>
          </p:nvSpPr>
          <p:spPr bwMode="auto">
            <a:xfrm>
              <a:off x="8927317" y="5146025"/>
              <a:ext cx="156518" cy="156518"/>
            </a:xfrm>
            <a:custGeom>
              <a:avLst/>
              <a:gdLst>
                <a:gd name="T0" fmla="*/ 46 w 92"/>
                <a:gd name="T1" fmla="*/ 0 h 92"/>
                <a:gd name="T2" fmla="*/ 0 w 92"/>
                <a:gd name="T3" fmla="*/ 46 h 92"/>
                <a:gd name="T4" fmla="*/ 46 w 92"/>
                <a:gd name="T5" fmla="*/ 92 h 92"/>
                <a:gd name="T6" fmla="*/ 92 w 92"/>
                <a:gd name="T7" fmla="*/ 46 h 92"/>
                <a:gd name="T8" fmla="*/ 46 w 92"/>
                <a:gd name="T9" fmla="*/ 0 h 92"/>
                <a:gd name="T10" fmla="*/ 46 w 92"/>
                <a:gd name="T11" fmla="*/ 78 h 92"/>
                <a:gd name="T12" fmla="*/ 14 w 92"/>
                <a:gd name="T13" fmla="*/ 46 h 92"/>
                <a:gd name="T14" fmla="*/ 46 w 92"/>
                <a:gd name="T15" fmla="*/ 14 h 92"/>
                <a:gd name="T16" fmla="*/ 78 w 92"/>
                <a:gd name="T17" fmla="*/ 46 h 92"/>
                <a:gd name="T18" fmla="*/ 46 w 92"/>
                <a:gd name="T19" fmla="*/ 78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2" h="92">
                  <a:moveTo>
                    <a:pt x="46" y="0"/>
                  </a:moveTo>
                  <a:cubicBezTo>
                    <a:pt x="20" y="0"/>
                    <a:pt x="0" y="21"/>
                    <a:pt x="0" y="46"/>
                  </a:cubicBezTo>
                  <a:cubicBezTo>
                    <a:pt x="0" y="72"/>
                    <a:pt x="20" y="92"/>
                    <a:pt x="46" y="92"/>
                  </a:cubicBezTo>
                  <a:cubicBezTo>
                    <a:pt x="71" y="92"/>
                    <a:pt x="92" y="72"/>
                    <a:pt x="92" y="46"/>
                  </a:cubicBezTo>
                  <a:cubicBezTo>
                    <a:pt x="92" y="21"/>
                    <a:pt x="71" y="0"/>
                    <a:pt x="46" y="0"/>
                  </a:cubicBezTo>
                  <a:close/>
                  <a:moveTo>
                    <a:pt x="46" y="78"/>
                  </a:moveTo>
                  <a:cubicBezTo>
                    <a:pt x="28" y="78"/>
                    <a:pt x="14" y="64"/>
                    <a:pt x="14" y="46"/>
                  </a:cubicBezTo>
                  <a:cubicBezTo>
                    <a:pt x="14" y="28"/>
                    <a:pt x="28" y="14"/>
                    <a:pt x="46" y="14"/>
                  </a:cubicBezTo>
                  <a:cubicBezTo>
                    <a:pt x="64" y="14"/>
                    <a:pt x="78" y="28"/>
                    <a:pt x="78" y="46"/>
                  </a:cubicBezTo>
                  <a:cubicBezTo>
                    <a:pt x="78" y="64"/>
                    <a:pt x="64" y="78"/>
                    <a:pt x="46" y="78"/>
                  </a:cubicBezTo>
                  <a:close/>
                </a:path>
              </a:pathLst>
            </a:custGeom>
            <a:solidFill>
              <a:srgbClr val="58595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127" name="Freeform 379"/>
            <p:cNvSpPr/>
            <p:nvPr/>
          </p:nvSpPr>
          <p:spPr bwMode="auto">
            <a:xfrm>
              <a:off x="8852304" y="5217432"/>
              <a:ext cx="66358" cy="8655"/>
            </a:xfrm>
            <a:custGeom>
              <a:avLst/>
              <a:gdLst>
                <a:gd name="T0" fmla="*/ 37 w 39"/>
                <a:gd name="T1" fmla="*/ 0 h 5"/>
                <a:gd name="T2" fmla="*/ 2 w 39"/>
                <a:gd name="T3" fmla="*/ 0 h 5"/>
                <a:gd name="T4" fmla="*/ 1 w 39"/>
                <a:gd name="T5" fmla="*/ 1 h 5"/>
                <a:gd name="T6" fmla="*/ 0 w 39"/>
                <a:gd name="T7" fmla="*/ 3 h 5"/>
                <a:gd name="T8" fmla="*/ 2 w 39"/>
                <a:gd name="T9" fmla="*/ 5 h 5"/>
                <a:gd name="T10" fmla="*/ 37 w 39"/>
                <a:gd name="T11" fmla="*/ 5 h 5"/>
                <a:gd name="T12" fmla="*/ 39 w 39"/>
                <a:gd name="T13" fmla="*/ 3 h 5"/>
                <a:gd name="T14" fmla="*/ 37 w 39"/>
                <a:gd name="T15" fmla="*/ 0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 h="5">
                  <a:moveTo>
                    <a:pt x="37" y="0"/>
                  </a:moveTo>
                  <a:cubicBezTo>
                    <a:pt x="2" y="0"/>
                    <a:pt x="2" y="0"/>
                    <a:pt x="2" y="0"/>
                  </a:cubicBezTo>
                  <a:cubicBezTo>
                    <a:pt x="2" y="0"/>
                    <a:pt x="1" y="0"/>
                    <a:pt x="1" y="1"/>
                  </a:cubicBezTo>
                  <a:cubicBezTo>
                    <a:pt x="0" y="1"/>
                    <a:pt x="0" y="2"/>
                    <a:pt x="0" y="3"/>
                  </a:cubicBezTo>
                  <a:cubicBezTo>
                    <a:pt x="0" y="4"/>
                    <a:pt x="1" y="5"/>
                    <a:pt x="2" y="5"/>
                  </a:cubicBezTo>
                  <a:cubicBezTo>
                    <a:pt x="37" y="5"/>
                    <a:pt x="37" y="5"/>
                    <a:pt x="37" y="5"/>
                  </a:cubicBezTo>
                  <a:cubicBezTo>
                    <a:pt x="38" y="5"/>
                    <a:pt x="39" y="4"/>
                    <a:pt x="39" y="3"/>
                  </a:cubicBezTo>
                  <a:cubicBezTo>
                    <a:pt x="39" y="1"/>
                    <a:pt x="38" y="0"/>
                    <a:pt x="37" y="0"/>
                  </a:cubicBezTo>
                  <a:close/>
                </a:path>
              </a:pathLst>
            </a:custGeom>
            <a:solidFill>
              <a:srgbClr val="58595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128" name="Freeform 380"/>
            <p:cNvSpPr/>
            <p:nvPr/>
          </p:nvSpPr>
          <p:spPr bwMode="auto">
            <a:xfrm>
              <a:off x="8739784" y="5048652"/>
              <a:ext cx="7934" cy="67079"/>
            </a:xfrm>
            <a:custGeom>
              <a:avLst/>
              <a:gdLst>
                <a:gd name="T0" fmla="*/ 0 w 5"/>
                <a:gd name="T1" fmla="*/ 3 h 39"/>
                <a:gd name="T2" fmla="*/ 0 w 5"/>
                <a:gd name="T3" fmla="*/ 37 h 39"/>
                <a:gd name="T4" fmla="*/ 0 w 5"/>
                <a:gd name="T5" fmla="*/ 39 h 39"/>
                <a:gd name="T6" fmla="*/ 2 w 5"/>
                <a:gd name="T7" fmla="*/ 39 h 39"/>
                <a:gd name="T8" fmla="*/ 5 w 5"/>
                <a:gd name="T9" fmla="*/ 37 h 39"/>
                <a:gd name="T10" fmla="*/ 5 w 5"/>
                <a:gd name="T11" fmla="*/ 3 h 39"/>
                <a:gd name="T12" fmla="*/ 2 w 5"/>
                <a:gd name="T13" fmla="*/ 0 h 39"/>
                <a:gd name="T14" fmla="*/ 0 w 5"/>
                <a:gd name="T15" fmla="*/ 3 h 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9">
                  <a:moveTo>
                    <a:pt x="0" y="3"/>
                  </a:moveTo>
                  <a:cubicBezTo>
                    <a:pt x="0" y="37"/>
                    <a:pt x="0" y="37"/>
                    <a:pt x="0" y="37"/>
                  </a:cubicBezTo>
                  <a:cubicBezTo>
                    <a:pt x="0" y="38"/>
                    <a:pt x="0" y="38"/>
                    <a:pt x="0" y="39"/>
                  </a:cubicBezTo>
                  <a:cubicBezTo>
                    <a:pt x="1" y="39"/>
                    <a:pt x="2" y="39"/>
                    <a:pt x="2" y="39"/>
                  </a:cubicBezTo>
                  <a:cubicBezTo>
                    <a:pt x="4" y="39"/>
                    <a:pt x="5" y="38"/>
                    <a:pt x="5" y="37"/>
                  </a:cubicBezTo>
                  <a:cubicBezTo>
                    <a:pt x="5" y="3"/>
                    <a:pt x="5" y="3"/>
                    <a:pt x="5" y="3"/>
                  </a:cubicBezTo>
                  <a:cubicBezTo>
                    <a:pt x="5" y="1"/>
                    <a:pt x="4" y="0"/>
                    <a:pt x="2" y="0"/>
                  </a:cubicBezTo>
                  <a:cubicBezTo>
                    <a:pt x="1" y="0"/>
                    <a:pt x="0" y="1"/>
                    <a:pt x="0" y="3"/>
                  </a:cubicBezTo>
                  <a:close/>
                </a:path>
              </a:pathLst>
            </a:custGeom>
            <a:solidFill>
              <a:srgbClr val="58595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129" name="Freeform 381"/>
            <p:cNvSpPr/>
            <p:nvPr/>
          </p:nvSpPr>
          <p:spPr bwMode="auto">
            <a:xfrm>
              <a:off x="8736178" y="5335000"/>
              <a:ext cx="8655" cy="68522"/>
            </a:xfrm>
            <a:custGeom>
              <a:avLst/>
              <a:gdLst>
                <a:gd name="T0" fmla="*/ 5 w 5"/>
                <a:gd name="T1" fmla="*/ 37 h 40"/>
                <a:gd name="T2" fmla="*/ 5 w 5"/>
                <a:gd name="T3" fmla="*/ 3 h 40"/>
                <a:gd name="T4" fmla="*/ 3 w 5"/>
                <a:gd name="T5" fmla="*/ 0 h 40"/>
                <a:gd name="T6" fmla="*/ 0 w 5"/>
                <a:gd name="T7" fmla="*/ 3 h 40"/>
                <a:gd name="T8" fmla="*/ 0 w 5"/>
                <a:gd name="T9" fmla="*/ 37 h 40"/>
                <a:gd name="T10" fmla="*/ 1 w 5"/>
                <a:gd name="T11" fmla="*/ 39 h 40"/>
                <a:gd name="T12" fmla="*/ 3 w 5"/>
                <a:gd name="T13" fmla="*/ 40 h 40"/>
                <a:gd name="T14" fmla="*/ 5 w 5"/>
                <a:gd name="T15" fmla="*/ 37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40">
                  <a:moveTo>
                    <a:pt x="5" y="37"/>
                  </a:moveTo>
                  <a:cubicBezTo>
                    <a:pt x="5" y="3"/>
                    <a:pt x="5" y="3"/>
                    <a:pt x="5" y="3"/>
                  </a:cubicBezTo>
                  <a:cubicBezTo>
                    <a:pt x="5" y="1"/>
                    <a:pt x="4" y="0"/>
                    <a:pt x="3" y="0"/>
                  </a:cubicBezTo>
                  <a:cubicBezTo>
                    <a:pt x="1" y="0"/>
                    <a:pt x="0" y="1"/>
                    <a:pt x="0" y="3"/>
                  </a:cubicBezTo>
                  <a:cubicBezTo>
                    <a:pt x="0" y="37"/>
                    <a:pt x="0" y="37"/>
                    <a:pt x="0" y="37"/>
                  </a:cubicBezTo>
                  <a:cubicBezTo>
                    <a:pt x="0" y="38"/>
                    <a:pt x="0" y="38"/>
                    <a:pt x="1" y="39"/>
                  </a:cubicBezTo>
                  <a:cubicBezTo>
                    <a:pt x="1" y="39"/>
                    <a:pt x="2" y="40"/>
                    <a:pt x="3" y="40"/>
                  </a:cubicBezTo>
                  <a:cubicBezTo>
                    <a:pt x="4" y="40"/>
                    <a:pt x="5" y="38"/>
                    <a:pt x="5" y="37"/>
                  </a:cubicBezTo>
                  <a:close/>
                </a:path>
              </a:pathLst>
            </a:custGeom>
            <a:solidFill>
              <a:srgbClr val="58595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130" name="Freeform 382"/>
            <p:cNvSpPr>
              <a:spLocks noEditPoints="1"/>
            </p:cNvSpPr>
            <p:nvPr/>
          </p:nvSpPr>
          <p:spPr bwMode="auto">
            <a:xfrm>
              <a:off x="8664771" y="4884922"/>
              <a:ext cx="156518" cy="157239"/>
            </a:xfrm>
            <a:custGeom>
              <a:avLst/>
              <a:gdLst>
                <a:gd name="T0" fmla="*/ 46 w 92"/>
                <a:gd name="T1" fmla="*/ 92 h 92"/>
                <a:gd name="T2" fmla="*/ 92 w 92"/>
                <a:gd name="T3" fmla="*/ 46 h 92"/>
                <a:gd name="T4" fmla="*/ 46 w 92"/>
                <a:gd name="T5" fmla="*/ 0 h 92"/>
                <a:gd name="T6" fmla="*/ 0 w 92"/>
                <a:gd name="T7" fmla="*/ 46 h 92"/>
                <a:gd name="T8" fmla="*/ 46 w 92"/>
                <a:gd name="T9" fmla="*/ 92 h 92"/>
                <a:gd name="T10" fmla="*/ 46 w 92"/>
                <a:gd name="T11" fmla="*/ 14 h 92"/>
                <a:gd name="T12" fmla="*/ 79 w 92"/>
                <a:gd name="T13" fmla="*/ 46 h 92"/>
                <a:gd name="T14" fmla="*/ 46 w 92"/>
                <a:gd name="T15" fmla="*/ 78 h 92"/>
                <a:gd name="T16" fmla="*/ 14 w 92"/>
                <a:gd name="T17" fmla="*/ 46 h 92"/>
                <a:gd name="T18" fmla="*/ 46 w 92"/>
                <a:gd name="T19" fmla="*/ 14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2" h="92">
                  <a:moveTo>
                    <a:pt x="46" y="92"/>
                  </a:moveTo>
                  <a:cubicBezTo>
                    <a:pt x="72" y="92"/>
                    <a:pt x="92" y="71"/>
                    <a:pt x="92" y="46"/>
                  </a:cubicBezTo>
                  <a:cubicBezTo>
                    <a:pt x="92" y="21"/>
                    <a:pt x="72" y="0"/>
                    <a:pt x="46" y="0"/>
                  </a:cubicBezTo>
                  <a:cubicBezTo>
                    <a:pt x="21" y="0"/>
                    <a:pt x="0" y="21"/>
                    <a:pt x="0" y="46"/>
                  </a:cubicBezTo>
                  <a:cubicBezTo>
                    <a:pt x="0" y="71"/>
                    <a:pt x="21" y="92"/>
                    <a:pt x="46" y="92"/>
                  </a:cubicBezTo>
                  <a:close/>
                  <a:moveTo>
                    <a:pt x="46" y="14"/>
                  </a:moveTo>
                  <a:cubicBezTo>
                    <a:pt x="64" y="14"/>
                    <a:pt x="79" y="28"/>
                    <a:pt x="79" y="46"/>
                  </a:cubicBezTo>
                  <a:cubicBezTo>
                    <a:pt x="79" y="64"/>
                    <a:pt x="64" y="78"/>
                    <a:pt x="46" y="78"/>
                  </a:cubicBezTo>
                  <a:cubicBezTo>
                    <a:pt x="29" y="78"/>
                    <a:pt x="14" y="64"/>
                    <a:pt x="14" y="46"/>
                  </a:cubicBezTo>
                  <a:cubicBezTo>
                    <a:pt x="14" y="28"/>
                    <a:pt x="29" y="14"/>
                    <a:pt x="46" y="14"/>
                  </a:cubicBezTo>
                  <a:close/>
                </a:path>
              </a:pathLst>
            </a:custGeom>
            <a:solidFill>
              <a:srgbClr val="58595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131" name="Freeform 383"/>
            <p:cNvSpPr>
              <a:spLocks noEditPoints="1"/>
            </p:cNvSpPr>
            <p:nvPr/>
          </p:nvSpPr>
          <p:spPr bwMode="auto">
            <a:xfrm>
              <a:off x="8664771" y="5408571"/>
              <a:ext cx="156518" cy="155075"/>
            </a:xfrm>
            <a:custGeom>
              <a:avLst/>
              <a:gdLst>
                <a:gd name="T0" fmla="*/ 46 w 92"/>
                <a:gd name="T1" fmla="*/ 0 h 91"/>
                <a:gd name="T2" fmla="*/ 0 w 92"/>
                <a:gd name="T3" fmla="*/ 46 h 91"/>
                <a:gd name="T4" fmla="*/ 46 w 92"/>
                <a:gd name="T5" fmla="*/ 91 h 91"/>
                <a:gd name="T6" fmla="*/ 92 w 92"/>
                <a:gd name="T7" fmla="*/ 46 h 91"/>
                <a:gd name="T8" fmla="*/ 46 w 92"/>
                <a:gd name="T9" fmla="*/ 0 h 91"/>
                <a:gd name="T10" fmla="*/ 46 w 92"/>
                <a:gd name="T11" fmla="*/ 78 h 91"/>
                <a:gd name="T12" fmla="*/ 14 w 92"/>
                <a:gd name="T13" fmla="*/ 46 h 91"/>
                <a:gd name="T14" fmla="*/ 46 w 92"/>
                <a:gd name="T15" fmla="*/ 13 h 91"/>
                <a:gd name="T16" fmla="*/ 79 w 92"/>
                <a:gd name="T17" fmla="*/ 46 h 91"/>
                <a:gd name="T18" fmla="*/ 46 w 92"/>
                <a:gd name="T19" fmla="*/ 78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2" h="91">
                  <a:moveTo>
                    <a:pt x="46" y="0"/>
                  </a:moveTo>
                  <a:cubicBezTo>
                    <a:pt x="21" y="0"/>
                    <a:pt x="0" y="20"/>
                    <a:pt x="0" y="46"/>
                  </a:cubicBezTo>
                  <a:cubicBezTo>
                    <a:pt x="0" y="71"/>
                    <a:pt x="21" y="91"/>
                    <a:pt x="46" y="91"/>
                  </a:cubicBezTo>
                  <a:cubicBezTo>
                    <a:pt x="72" y="91"/>
                    <a:pt x="92" y="71"/>
                    <a:pt x="92" y="46"/>
                  </a:cubicBezTo>
                  <a:cubicBezTo>
                    <a:pt x="92" y="20"/>
                    <a:pt x="72" y="0"/>
                    <a:pt x="46" y="0"/>
                  </a:cubicBezTo>
                  <a:close/>
                  <a:moveTo>
                    <a:pt x="46" y="78"/>
                  </a:moveTo>
                  <a:cubicBezTo>
                    <a:pt x="29" y="78"/>
                    <a:pt x="14" y="63"/>
                    <a:pt x="14" y="46"/>
                  </a:cubicBezTo>
                  <a:cubicBezTo>
                    <a:pt x="14" y="28"/>
                    <a:pt x="29" y="13"/>
                    <a:pt x="46" y="13"/>
                  </a:cubicBezTo>
                  <a:cubicBezTo>
                    <a:pt x="64" y="13"/>
                    <a:pt x="79" y="28"/>
                    <a:pt x="79" y="46"/>
                  </a:cubicBezTo>
                  <a:cubicBezTo>
                    <a:pt x="79" y="63"/>
                    <a:pt x="64" y="78"/>
                    <a:pt x="46" y="78"/>
                  </a:cubicBezTo>
                  <a:close/>
                </a:path>
              </a:pathLst>
            </a:custGeom>
            <a:solidFill>
              <a:srgbClr val="58595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132" name="Freeform 384"/>
            <p:cNvSpPr>
              <a:spLocks noEditPoints="1"/>
            </p:cNvSpPr>
            <p:nvPr/>
          </p:nvSpPr>
          <p:spPr bwMode="auto">
            <a:xfrm>
              <a:off x="8633756" y="5120780"/>
              <a:ext cx="209893" cy="209171"/>
            </a:xfrm>
            <a:custGeom>
              <a:avLst/>
              <a:gdLst>
                <a:gd name="T0" fmla="*/ 62 w 123"/>
                <a:gd name="T1" fmla="*/ 0 h 123"/>
                <a:gd name="T2" fmla="*/ 0 w 123"/>
                <a:gd name="T3" fmla="*/ 61 h 123"/>
                <a:gd name="T4" fmla="*/ 62 w 123"/>
                <a:gd name="T5" fmla="*/ 123 h 123"/>
                <a:gd name="T6" fmla="*/ 123 w 123"/>
                <a:gd name="T7" fmla="*/ 61 h 123"/>
                <a:gd name="T8" fmla="*/ 62 w 123"/>
                <a:gd name="T9" fmla="*/ 0 h 123"/>
                <a:gd name="T10" fmla="*/ 62 w 123"/>
                <a:gd name="T11" fmla="*/ 105 h 123"/>
                <a:gd name="T12" fmla="*/ 18 w 123"/>
                <a:gd name="T13" fmla="*/ 61 h 123"/>
                <a:gd name="T14" fmla="*/ 62 w 123"/>
                <a:gd name="T15" fmla="*/ 18 h 123"/>
                <a:gd name="T16" fmla="*/ 105 w 123"/>
                <a:gd name="T17" fmla="*/ 61 h 123"/>
                <a:gd name="T18" fmla="*/ 62 w 123"/>
                <a:gd name="T19" fmla="*/ 105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3" h="123">
                  <a:moveTo>
                    <a:pt x="62" y="0"/>
                  </a:moveTo>
                  <a:cubicBezTo>
                    <a:pt x="28" y="0"/>
                    <a:pt x="0" y="27"/>
                    <a:pt x="0" y="61"/>
                  </a:cubicBezTo>
                  <a:cubicBezTo>
                    <a:pt x="0" y="95"/>
                    <a:pt x="28" y="123"/>
                    <a:pt x="62" y="123"/>
                  </a:cubicBezTo>
                  <a:cubicBezTo>
                    <a:pt x="96" y="123"/>
                    <a:pt x="123" y="95"/>
                    <a:pt x="123" y="61"/>
                  </a:cubicBezTo>
                  <a:cubicBezTo>
                    <a:pt x="123" y="27"/>
                    <a:pt x="96" y="0"/>
                    <a:pt x="62" y="0"/>
                  </a:cubicBezTo>
                  <a:close/>
                  <a:moveTo>
                    <a:pt x="62" y="105"/>
                  </a:moveTo>
                  <a:cubicBezTo>
                    <a:pt x="38" y="105"/>
                    <a:pt x="18" y="85"/>
                    <a:pt x="18" y="61"/>
                  </a:cubicBezTo>
                  <a:cubicBezTo>
                    <a:pt x="18" y="37"/>
                    <a:pt x="38" y="18"/>
                    <a:pt x="62" y="18"/>
                  </a:cubicBezTo>
                  <a:cubicBezTo>
                    <a:pt x="86" y="18"/>
                    <a:pt x="105" y="37"/>
                    <a:pt x="105" y="61"/>
                  </a:cubicBezTo>
                  <a:cubicBezTo>
                    <a:pt x="105" y="85"/>
                    <a:pt x="86" y="105"/>
                    <a:pt x="62" y="105"/>
                  </a:cubicBezTo>
                  <a:close/>
                </a:path>
              </a:pathLst>
            </a:custGeom>
            <a:solidFill>
              <a:srgbClr val="FFB85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133" name="Freeform 385"/>
            <p:cNvSpPr/>
            <p:nvPr/>
          </p:nvSpPr>
          <p:spPr bwMode="auto">
            <a:xfrm>
              <a:off x="8562350" y="5221038"/>
              <a:ext cx="67800" cy="8655"/>
            </a:xfrm>
            <a:custGeom>
              <a:avLst/>
              <a:gdLst>
                <a:gd name="T0" fmla="*/ 37 w 40"/>
                <a:gd name="T1" fmla="*/ 0 h 5"/>
                <a:gd name="T2" fmla="*/ 3 w 40"/>
                <a:gd name="T3" fmla="*/ 0 h 5"/>
                <a:gd name="T4" fmla="*/ 1 w 40"/>
                <a:gd name="T5" fmla="*/ 0 h 5"/>
                <a:gd name="T6" fmla="*/ 0 w 40"/>
                <a:gd name="T7" fmla="*/ 2 h 5"/>
                <a:gd name="T8" fmla="*/ 3 w 40"/>
                <a:gd name="T9" fmla="*/ 5 h 5"/>
                <a:gd name="T10" fmla="*/ 37 w 40"/>
                <a:gd name="T11" fmla="*/ 5 h 5"/>
                <a:gd name="T12" fmla="*/ 40 w 40"/>
                <a:gd name="T13" fmla="*/ 2 h 5"/>
                <a:gd name="T14" fmla="*/ 37 w 40"/>
                <a:gd name="T15" fmla="*/ 0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 h="5">
                  <a:moveTo>
                    <a:pt x="37" y="0"/>
                  </a:moveTo>
                  <a:cubicBezTo>
                    <a:pt x="3" y="0"/>
                    <a:pt x="3" y="0"/>
                    <a:pt x="3" y="0"/>
                  </a:cubicBezTo>
                  <a:cubicBezTo>
                    <a:pt x="2" y="0"/>
                    <a:pt x="1" y="0"/>
                    <a:pt x="1" y="0"/>
                  </a:cubicBezTo>
                  <a:cubicBezTo>
                    <a:pt x="0" y="1"/>
                    <a:pt x="0" y="1"/>
                    <a:pt x="0" y="2"/>
                  </a:cubicBezTo>
                  <a:cubicBezTo>
                    <a:pt x="0" y="4"/>
                    <a:pt x="1" y="5"/>
                    <a:pt x="3" y="5"/>
                  </a:cubicBezTo>
                  <a:cubicBezTo>
                    <a:pt x="37" y="5"/>
                    <a:pt x="37" y="5"/>
                    <a:pt x="37" y="5"/>
                  </a:cubicBezTo>
                  <a:cubicBezTo>
                    <a:pt x="38" y="5"/>
                    <a:pt x="40" y="4"/>
                    <a:pt x="40" y="2"/>
                  </a:cubicBezTo>
                  <a:cubicBezTo>
                    <a:pt x="40" y="1"/>
                    <a:pt x="38" y="0"/>
                    <a:pt x="37" y="0"/>
                  </a:cubicBezTo>
                  <a:close/>
                </a:path>
              </a:pathLst>
            </a:custGeom>
            <a:solidFill>
              <a:srgbClr val="58595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134" name="Freeform 386"/>
            <p:cNvSpPr>
              <a:spLocks noEditPoints="1"/>
            </p:cNvSpPr>
            <p:nvPr/>
          </p:nvSpPr>
          <p:spPr bwMode="auto">
            <a:xfrm>
              <a:off x="8400062" y="5146025"/>
              <a:ext cx="157239" cy="156518"/>
            </a:xfrm>
            <a:custGeom>
              <a:avLst/>
              <a:gdLst>
                <a:gd name="T0" fmla="*/ 46 w 92"/>
                <a:gd name="T1" fmla="*/ 0 h 92"/>
                <a:gd name="T2" fmla="*/ 0 w 92"/>
                <a:gd name="T3" fmla="*/ 46 h 92"/>
                <a:gd name="T4" fmla="*/ 46 w 92"/>
                <a:gd name="T5" fmla="*/ 92 h 92"/>
                <a:gd name="T6" fmla="*/ 92 w 92"/>
                <a:gd name="T7" fmla="*/ 46 h 92"/>
                <a:gd name="T8" fmla="*/ 46 w 92"/>
                <a:gd name="T9" fmla="*/ 0 h 92"/>
                <a:gd name="T10" fmla="*/ 46 w 92"/>
                <a:gd name="T11" fmla="*/ 78 h 92"/>
                <a:gd name="T12" fmla="*/ 14 w 92"/>
                <a:gd name="T13" fmla="*/ 46 h 92"/>
                <a:gd name="T14" fmla="*/ 46 w 92"/>
                <a:gd name="T15" fmla="*/ 14 h 92"/>
                <a:gd name="T16" fmla="*/ 78 w 92"/>
                <a:gd name="T17" fmla="*/ 46 h 92"/>
                <a:gd name="T18" fmla="*/ 46 w 92"/>
                <a:gd name="T19" fmla="*/ 78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2" h="92">
                  <a:moveTo>
                    <a:pt x="46" y="0"/>
                  </a:moveTo>
                  <a:cubicBezTo>
                    <a:pt x="21" y="0"/>
                    <a:pt x="0" y="21"/>
                    <a:pt x="0" y="46"/>
                  </a:cubicBezTo>
                  <a:cubicBezTo>
                    <a:pt x="0" y="72"/>
                    <a:pt x="21" y="92"/>
                    <a:pt x="46" y="92"/>
                  </a:cubicBezTo>
                  <a:cubicBezTo>
                    <a:pt x="71" y="92"/>
                    <a:pt x="92" y="72"/>
                    <a:pt x="92" y="46"/>
                  </a:cubicBezTo>
                  <a:cubicBezTo>
                    <a:pt x="92" y="21"/>
                    <a:pt x="71" y="0"/>
                    <a:pt x="46" y="0"/>
                  </a:cubicBezTo>
                  <a:close/>
                  <a:moveTo>
                    <a:pt x="46" y="78"/>
                  </a:moveTo>
                  <a:cubicBezTo>
                    <a:pt x="28" y="78"/>
                    <a:pt x="14" y="64"/>
                    <a:pt x="14" y="46"/>
                  </a:cubicBezTo>
                  <a:cubicBezTo>
                    <a:pt x="14" y="28"/>
                    <a:pt x="28" y="14"/>
                    <a:pt x="46" y="14"/>
                  </a:cubicBezTo>
                  <a:cubicBezTo>
                    <a:pt x="64" y="14"/>
                    <a:pt x="78" y="28"/>
                    <a:pt x="78" y="46"/>
                  </a:cubicBezTo>
                  <a:cubicBezTo>
                    <a:pt x="78" y="64"/>
                    <a:pt x="64" y="78"/>
                    <a:pt x="46" y="78"/>
                  </a:cubicBezTo>
                  <a:close/>
                </a:path>
              </a:pathLst>
            </a:custGeom>
            <a:solidFill>
              <a:srgbClr val="58595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grpSp>
      <p:grpSp>
        <p:nvGrpSpPr>
          <p:cNvPr id="135" name="组合 134"/>
          <p:cNvGrpSpPr/>
          <p:nvPr/>
        </p:nvGrpSpPr>
        <p:grpSpPr>
          <a:xfrm>
            <a:off x="8256449" y="1412086"/>
            <a:ext cx="310188" cy="298244"/>
            <a:chOff x="3620725" y="5138333"/>
            <a:chExt cx="702937" cy="675873"/>
          </a:xfrm>
          <a:solidFill>
            <a:schemeClr val="bg1">
              <a:lumMod val="50000"/>
            </a:schemeClr>
          </a:solidFill>
        </p:grpSpPr>
        <p:sp>
          <p:nvSpPr>
            <p:cNvPr id="136" name="Freeform 18"/>
            <p:cNvSpPr/>
            <p:nvPr/>
          </p:nvSpPr>
          <p:spPr bwMode="auto">
            <a:xfrm>
              <a:off x="3620725" y="5360332"/>
              <a:ext cx="702937" cy="280151"/>
            </a:xfrm>
            <a:custGeom>
              <a:avLst/>
              <a:gdLst>
                <a:gd name="T0" fmla="*/ 699 w 813"/>
                <a:gd name="T1" fmla="*/ 96 h 324"/>
                <a:gd name="T2" fmla="*/ 661 w 813"/>
                <a:gd name="T3" fmla="*/ 96 h 324"/>
                <a:gd name="T4" fmla="*/ 661 w 813"/>
                <a:gd name="T5" fmla="*/ 178 h 324"/>
                <a:gd name="T6" fmla="*/ 632 w 813"/>
                <a:gd name="T7" fmla="*/ 207 h 324"/>
                <a:gd name="T8" fmla="*/ 317 w 813"/>
                <a:gd name="T9" fmla="*/ 207 h 324"/>
                <a:gd name="T10" fmla="*/ 317 w 813"/>
                <a:gd name="T11" fmla="*/ 296 h 324"/>
                <a:gd name="T12" fmla="*/ 289 w 813"/>
                <a:gd name="T13" fmla="*/ 324 h 324"/>
                <a:gd name="T14" fmla="*/ 120 w 813"/>
                <a:gd name="T15" fmla="*/ 324 h 324"/>
                <a:gd name="T16" fmla="*/ 92 w 813"/>
                <a:gd name="T17" fmla="*/ 296 h 324"/>
                <a:gd name="T18" fmla="*/ 92 w 813"/>
                <a:gd name="T19" fmla="*/ 204 h 324"/>
                <a:gd name="T20" fmla="*/ 0 w 813"/>
                <a:gd name="T21" fmla="*/ 204 h 324"/>
                <a:gd name="T22" fmla="*/ 0 w 813"/>
                <a:gd name="T23" fmla="*/ 147 h 324"/>
                <a:gd name="T24" fmla="*/ 120 w 813"/>
                <a:gd name="T25" fmla="*/ 147 h 324"/>
                <a:gd name="T26" fmla="*/ 149 w 813"/>
                <a:gd name="T27" fmla="*/ 175 h 324"/>
                <a:gd name="T28" fmla="*/ 149 w 813"/>
                <a:gd name="T29" fmla="*/ 267 h 324"/>
                <a:gd name="T30" fmla="*/ 260 w 813"/>
                <a:gd name="T31" fmla="*/ 267 h 324"/>
                <a:gd name="T32" fmla="*/ 260 w 813"/>
                <a:gd name="T33" fmla="*/ 178 h 324"/>
                <a:gd name="T34" fmla="*/ 289 w 813"/>
                <a:gd name="T35" fmla="*/ 150 h 324"/>
                <a:gd name="T36" fmla="*/ 603 w 813"/>
                <a:gd name="T37" fmla="*/ 150 h 324"/>
                <a:gd name="T38" fmla="*/ 603 w 813"/>
                <a:gd name="T39" fmla="*/ 67 h 324"/>
                <a:gd name="T40" fmla="*/ 632 w 813"/>
                <a:gd name="T41" fmla="*/ 39 h 324"/>
                <a:gd name="T42" fmla="*/ 699 w 813"/>
                <a:gd name="T43" fmla="*/ 39 h 324"/>
                <a:gd name="T44" fmla="*/ 699 w 813"/>
                <a:gd name="T45" fmla="*/ 0 h 324"/>
                <a:gd name="T46" fmla="*/ 813 w 813"/>
                <a:gd name="T47" fmla="*/ 67 h 324"/>
                <a:gd name="T48" fmla="*/ 699 w 813"/>
                <a:gd name="T49" fmla="*/ 134 h 324"/>
                <a:gd name="T50" fmla="*/ 699 w 813"/>
                <a:gd name="T51" fmla="*/ 96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13" h="324">
                  <a:moveTo>
                    <a:pt x="699" y="96"/>
                  </a:moveTo>
                  <a:cubicBezTo>
                    <a:pt x="661" y="96"/>
                    <a:pt x="661" y="96"/>
                    <a:pt x="661" y="96"/>
                  </a:cubicBezTo>
                  <a:cubicBezTo>
                    <a:pt x="661" y="123"/>
                    <a:pt x="661" y="151"/>
                    <a:pt x="661" y="178"/>
                  </a:cubicBezTo>
                  <a:cubicBezTo>
                    <a:pt x="661" y="194"/>
                    <a:pt x="648" y="207"/>
                    <a:pt x="632" y="207"/>
                  </a:cubicBezTo>
                  <a:cubicBezTo>
                    <a:pt x="317" y="207"/>
                    <a:pt x="317" y="207"/>
                    <a:pt x="317" y="207"/>
                  </a:cubicBezTo>
                  <a:cubicBezTo>
                    <a:pt x="317" y="296"/>
                    <a:pt x="317" y="296"/>
                    <a:pt x="317" y="296"/>
                  </a:cubicBezTo>
                  <a:cubicBezTo>
                    <a:pt x="317" y="312"/>
                    <a:pt x="305" y="324"/>
                    <a:pt x="289" y="324"/>
                  </a:cubicBezTo>
                  <a:cubicBezTo>
                    <a:pt x="120" y="324"/>
                    <a:pt x="120" y="324"/>
                    <a:pt x="120" y="324"/>
                  </a:cubicBezTo>
                  <a:cubicBezTo>
                    <a:pt x="105" y="324"/>
                    <a:pt x="92" y="312"/>
                    <a:pt x="92" y="296"/>
                  </a:cubicBezTo>
                  <a:cubicBezTo>
                    <a:pt x="92" y="204"/>
                    <a:pt x="92" y="204"/>
                    <a:pt x="92" y="204"/>
                  </a:cubicBezTo>
                  <a:cubicBezTo>
                    <a:pt x="0" y="204"/>
                    <a:pt x="0" y="204"/>
                    <a:pt x="0" y="204"/>
                  </a:cubicBezTo>
                  <a:cubicBezTo>
                    <a:pt x="0" y="147"/>
                    <a:pt x="0" y="147"/>
                    <a:pt x="0" y="147"/>
                  </a:cubicBezTo>
                  <a:cubicBezTo>
                    <a:pt x="28" y="147"/>
                    <a:pt x="92" y="147"/>
                    <a:pt x="120" y="147"/>
                  </a:cubicBezTo>
                  <a:cubicBezTo>
                    <a:pt x="136" y="147"/>
                    <a:pt x="149" y="159"/>
                    <a:pt x="149" y="175"/>
                  </a:cubicBezTo>
                  <a:cubicBezTo>
                    <a:pt x="149" y="267"/>
                    <a:pt x="149" y="267"/>
                    <a:pt x="149" y="267"/>
                  </a:cubicBezTo>
                  <a:cubicBezTo>
                    <a:pt x="260" y="267"/>
                    <a:pt x="260" y="267"/>
                    <a:pt x="260" y="267"/>
                  </a:cubicBezTo>
                  <a:cubicBezTo>
                    <a:pt x="260" y="178"/>
                    <a:pt x="260" y="178"/>
                    <a:pt x="260" y="178"/>
                  </a:cubicBezTo>
                  <a:cubicBezTo>
                    <a:pt x="260" y="162"/>
                    <a:pt x="273" y="150"/>
                    <a:pt x="289" y="150"/>
                  </a:cubicBezTo>
                  <a:cubicBezTo>
                    <a:pt x="603" y="150"/>
                    <a:pt x="603" y="150"/>
                    <a:pt x="603" y="150"/>
                  </a:cubicBezTo>
                  <a:cubicBezTo>
                    <a:pt x="603" y="67"/>
                    <a:pt x="603" y="67"/>
                    <a:pt x="603" y="67"/>
                  </a:cubicBezTo>
                  <a:cubicBezTo>
                    <a:pt x="603" y="51"/>
                    <a:pt x="616" y="39"/>
                    <a:pt x="632" y="39"/>
                  </a:cubicBezTo>
                  <a:cubicBezTo>
                    <a:pt x="699" y="39"/>
                    <a:pt x="699" y="39"/>
                    <a:pt x="699" y="39"/>
                  </a:cubicBezTo>
                  <a:cubicBezTo>
                    <a:pt x="699" y="0"/>
                    <a:pt x="699" y="0"/>
                    <a:pt x="699" y="0"/>
                  </a:cubicBezTo>
                  <a:cubicBezTo>
                    <a:pt x="813" y="67"/>
                    <a:pt x="813" y="67"/>
                    <a:pt x="813" y="67"/>
                  </a:cubicBezTo>
                  <a:cubicBezTo>
                    <a:pt x="699" y="134"/>
                    <a:pt x="699" y="134"/>
                    <a:pt x="699" y="134"/>
                  </a:cubicBezTo>
                  <a:cubicBezTo>
                    <a:pt x="699" y="96"/>
                    <a:pt x="699" y="96"/>
                    <a:pt x="699" y="96"/>
                  </a:cubicBezTo>
                  <a:close/>
                </a:path>
              </a:pathLst>
            </a:custGeom>
            <a:solidFill>
              <a:srgbClr val="01ACB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137" name="Freeform 19"/>
            <p:cNvSpPr>
              <a:spLocks noEditPoints="1"/>
            </p:cNvSpPr>
            <p:nvPr/>
          </p:nvSpPr>
          <p:spPr bwMode="auto">
            <a:xfrm>
              <a:off x="3620725" y="5138333"/>
              <a:ext cx="653563" cy="675873"/>
            </a:xfrm>
            <a:custGeom>
              <a:avLst/>
              <a:gdLst>
                <a:gd name="T0" fmla="*/ 502 w 756"/>
                <a:gd name="T1" fmla="*/ 57 h 782"/>
                <a:gd name="T2" fmla="*/ 569 w 756"/>
                <a:gd name="T3" fmla="*/ 331 h 782"/>
                <a:gd name="T4" fmla="*/ 464 w 756"/>
                <a:gd name="T5" fmla="*/ 369 h 782"/>
                <a:gd name="T6" fmla="*/ 381 w 756"/>
                <a:gd name="T7" fmla="*/ 57 h 782"/>
                <a:gd name="T8" fmla="*/ 343 w 756"/>
                <a:gd name="T9" fmla="*/ 146 h 782"/>
                <a:gd name="T10" fmla="*/ 165 w 756"/>
                <a:gd name="T11" fmla="*/ 57 h 782"/>
                <a:gd name="T12" fmla="*/ 127 w 756"/>
                <a:gd name="T13" fmla="*/ 146 h 782"/>
                <a:gd name="T14" fmla="*/ 57 w 756"/>
                <a:gd name="T15" fmla="*/ 57 h 782"/>
                <a:gd name="T16" fmla="*/ 235 w 756"/>
                <a:gd name="T17" fmla="*/ 222 h 782"/>
                <a:gd name="T18" fmla="*/ 273 w 756"/>
                <a:gd name="T19" fmla="*/ 102 h 782"/>
                <a:gd name="T20" fmla="*/ 381 w 756"/>
                <a:gd name="T21" fmla="*/ 222 h 782"/>
                <a:gd name="T22" fmla="*/ 225 w 756"/>
                <a:gd name="T23" fmla="*/ 369 h 782"/>
                <a:gd name="T24" fmla="*/ 187 w 756"/>
                <a:gd name="T25" fmla="*/ 486 h 782"/>
                <a:gd name="T26" fmla="*/ 343 w 756"/>
                <a:gd name="T27" fmla="*/ 331 h 782"/>
                <a:gd name="T28" fmla="*/ 57 w 756"/>
                <a:gd name="T29" fmla="*/ 260 h 782"/>
                <a:gd name="T30" fmla="*/ 0 w 756"/>
                <a:gd name="T31" fmla="*/ 365 h 782"/>
                <a:gd name="T32" fmla="*/ 28 w 756"/>
                <a:gd name="T33" fmla="*/ 0 h 782"/>
                <a:gd name="T34" fmla="*/ 756 w 756"/>
                <a:gd name="T35" fmla="*/ 29 h 782"/>
                <a:gd name="T36" fmla="*/ 699 w 756"/>
                <a:gd name="T37" fmla="*/ 213 h 782"/>
                <a:gd name="T38" fmla="*/ 616 w 756"/>
                <a:gd name="T39" fmla="*/ 146 h 782"/>
                <a:gd name="T40" fmla="*/ 578 w 756"/>
                <a:gd name="T41" fmla="*/ 261 h 782"/>
                <a:gd name="T42" fmla="*/ 699 w 756"/>
                <a:gd name="T43" fmla="*/ 108 h 782"/>
                <a:gd name="T44" fmla="*/ 168 w 756"/>
                <a:gd name="T45" fmla="*/ 655 h 782"/>
                <a:gd name="T46" fmla="*/ 149 w 756"/>
                <a:gd name="T47" fmla="*/ 616 h 782"/>
                <a:gd name="T48" fmla="*/ 352 w 756"/>
                <a:gd name="T49" fmla="*/ 502 h 782"/>
                <a:gd name="T50" fmla="*/ 391 w 756"/>
                <a:gd name="T51" fmla="*/ 655 h 782"/>
                <a:gd name="T52" fmla="*/ 273 w 756"/>
                <a:gd name="T53" fmla="*/ 725 h 782"/>
                <a:gd name="T54" fmla="*/ 464 w 756"/>
                <a:gd name="T55" fmla="*/ 616 h 782"/>
                <a:gd name="T56" fmla="*/ 578 w 756"/>
                <a:gd name="T57" fmla="*/ 540 h 782"/>
                <a:gd name="T58" fmla="*/ 464 w 756"/>
                <a:gd name="T59" fmla="*/ 502 h 782"/>
                <a:gd name="T60" fmla="*/ 616 w 756"/>
                <a:gd name="T61" fmla="*/ 655 h 782"/>
                <a:gd name="T62" fmla="*/ 502 w 756"/>
                <a:gd name="T63" fmla="*/ 725 h 782"/>
                <a:gd name="T64" fmla="*/ 699 w 756"/>
                <a:gd name="T65" fmla="*/ 435 h 782"/>
                <a:gd name="T66" fmla="*/ 756 w 756"/>
                <a:gd name="T67" fmla="*/ 753 h 782"/>
                <a:gd name="T68" fmla="*/ 28 w 756"/>
                <a:gd name="T69" fmla="*/ 782 h 782"/>
                <a:gd name="T70" fmla="*/ 0 w 756"/>
                <a:gd name="T71" fmla="*/ 499 h 782"/>
                <a:gd name="T72" fmla="*/ 57 w 756"/>
                <a:gd name="T73" fmla="*/ 725 h 782"/>
                <a:gd name="T74" fmla="*/ 235 w 756"/>
                <a:gd name="T75" fmla="*/ 655 h 7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56" h="782">
                  <a:moveTo>
                    <a:pt x="699" y="57"/>
                  </a:moveTo>
                  <a:cubicBezTo>
                    <a:pt x="502" y="57"/>
                    <a:pt x="502" y="57"/>
                    <a:pt x="502" y="57"/>
                  </a:cubicBezTo>
                  <a:cubicBezTo>
                    <a:pt x="502" y="331"/>
                    <a:pt x="502" y="331"/>
                    <a:pt x="502" y="331"/>
                  </a:cubicBezTo>
                  <a:cubicBezTo>
                    <a:pt x="569" y="331"/>
                    <a:pt x="569" y="331"/>
                    <a:pt x="569" y="331"/>
                  </a:cubicBezTo>
                  <a:cubicBezTo>
                    <a:pt x="569" y="369"/>
                    <a:pt x="569" y="369"/>
                    <a:pt x="569" y="369"/>
                  </a:cubicBezTo>
                  <a:cubicBezTo>
                    <a:pt x="464" y="369"/>
                    <a:pt x="464" y="369"/>
                    <a:pt x="464" y="369"/>
                  </a:cubicBezTo>
                  <a:cubicBezTo>
                    <a:pt x="464" y="57"/>
                    <a:pt x="464" y="57"/>
                    <a:pt x="464" y="57"/>
                  </a:cubicBezTo>
                  <a:cubicBezTo>
                    <a:pt x="381" y="57"/>
                    <a:pt x="381" y="57"/>
                    <a:pt x="381" y="57"/>
                  </a:cubicBezTo>
                  <a:cubicBezTo>
                    <a:pt x="381" y="146"/>
                    <a:pt x="381" y="146"/>
                    <a:pt x="381" y="146"/>
                  </a:cubicBezTo>
                  <a:cubicBezTo>
                    <a:pt x="343" y="146"/>
                    <a:pt x="343" y="146"/>
                    <a:pt x="343" y="146"/>
                  </a:cubicBezTo>
                  <a:cubicBezTo>
                    <a:pt x="343" y="57"/>
                    <a:pt x="343" y="57"/>
                    <a:pt x="343" y="57"/>
                  </a:cubicBezTo>
                  <a:cubicBezTo>
                    <a:pt x="165" y="57"/>
                    <a:pt x="165" y="57"/>
                    <a:pt x="165" y="57"/>
                  </a:cubicBezTo>
                  <a:cubicBezTo>
                    <a:pt x="165" y="146"/>
                    <a:pt x="165" y="146"/>
                    <a:pt x="165" y="146"/>
                  </a:cubicBezTo>
                  <a:cubicBezTo>
                    <a:pt x="127" y="146"/>
                    <a:pt x="127" y="146"/>
                    <a:pt x="127" y="146"/>
                  </a:cubicBezTo>
                  <a:cubicBezTo>
                    <a:pt x="127" y="57"/>
                    <a:pt x="127" y="57"/>
                    <a:pt x="127" y="57"/>
                  </a:cubicBezTo>
                  <a:cubicBezTo>
                    <a:pt x="57" y="57"/>
                    <a:pt x="57" y="57"/>
                    <a:pt x="57" y="57"/>
                  </a:cubicBezTo>
                  <a:cubicBezTo>
                    <a:pt x="57" y="222"/>
                    <a:pt x="57" y="222"/>
                    <a:pt x="57" y="222"/>
                  </a:cubicBezTo>
                  <a:cubicBezTo>
                    <a:pt x="235" y="222"/>
                    <a:pt x="235" y="222"/>
                    <a:pt x="235" y="222"/>
                  </a:cubicBezTo>
                  <a:cubicBezTo>
                    <a:pt x="235" y="102"/>
                    <a:pt x="235" y="102"/>
                    <a:pt x="235" y="102"/>
                  </a:cubicBezTo>
                  <a:cubicBezTo>
                    <a:pt x="273" y="102"/>
                    <a:pt x="273" y="102"/>
                    <a:pt x="273" y="102"/>
                  </a:cubicBezTo>
                  <a:cubicBezTo>
                    <a:pt x="273" y="222"/>
                    <a:pt x="273" y="222"/>
                    <a:pt x="273" y="222"/>
                  </a:cubicBezTo>
                  <a:cubicBezTo>
                    <a:pt x="381" y="222"/>
                    <a:pt x="381" y="222"/>
                    <a:pt x="381" y="222"/>
                  </a:cubicBezTo>
                  <a:cubicBezTo>
                    <a:pt x="381" y="369"/>
                    <a:pt x="381" y="369"/>
                    <a:pt x="381" y="369"/>
                  </a:cubicBezTo>
                  <a:cubicBezTo>
                    <a:pt x="225" y="369"/>
                    <a:pt x="225" y="369"/>
                    <a:pt x="225" y="369"/>
                  </a:cubicBezTo>
                  <a:cubicBezTo>
                    <a:pt x="225" y="486"/>
                    <a:pt x="225" y="486"/>
                    <a:pt x="225" y="486"/>
                  </a:cubicBezTo>
                  <a:cubicBezTo>
                    <a:pt x="187" y="486"/>
                    <a:pt x="187" y="486"/>
                    <a:pt x="187" y="486"/>
                  </a:cubicBezTo>
                  <a:cubicBezTo>
                    <a:pt x="187" y="331"/>
                    <a:pt x="187" y="331"/>
                    <a:pt x="187" y="331"/>
                  </a:cubicBezTo>
                  <a:cubicBezTo>
                    <a:pt x="343" y="331"/>
                    <a:pt x="343" y="331"/>
                    <a:pt x="343" y="331"/>
                  </a:cubicBezTo>
                  <a:cubicBezTo>
                    <a:pt x="343" y="260"/>
                    <a:pt x="343" y="260"/>
                    <a:pt x="343" y="260"/>
                  </a:cubicBezTo>
                  <a:cubicBezTo>
                    <a:pt x="57" y="260"/>
                    <a:pt x="57" y="260"/>
                    <a:pt x="57" y="260"/>
                  </a:cubicBezTo>
                  <a:cubicBezTo>
                    <a:pt x="57" y="365"/>
                    <a:pt x="57" y="365"/>
                    <a:pt x="57" y="365"/>
                  </a:cubicBezTo>
                  <a:cubicBezTo>
                    <a:pt x="0" y="365"/>
                    <a:pt x="0" y="365"/>
                    <a:pt x="0" y="365"/>
                  </a:cubicBezTo>
                  <a:cubicBezTo>
                    <a:pt x="0" y="29"/>
                    <a:pt x="0" y="29"/>
                    <a:pt x="0" y="29"/>
                  </a:cubicBezTo>
                  <a:cubicBezTo>
                    <a:pt x="0" y="13"/>
                    <a:pt x="12" y="0"/>
                    <a:pt x="28" y="0"/>
                  </a:cubicBezTo>
                  <a:cubicBezTo>
                    <a:pt x="727" y="0"/>
                    <a:pt x="727" y="0"/>
                    <a:pt x="727" y="0"/>
                  </a:cubicBezTo>
                  <a:cubicBezTo>
                    <a:pt x="743" y="0"/>
                    <a:pt x="756" y="13"/>
                    <a:pt x="756" y="29"/>
                  </a:cubicBezTo>
                  <a:cubicBezTo>
                    <a:pt x="756" y="247"/>
                    <a:pt x="756" y="247"/>
                    <a:pt x="756" y="247"/>
                  </a:cubicBezTo>
                  <a:cubicBezTo>
                    <a:pt x="699" y="213"/>
                    <a:pt x="699" y="213"/>
                    <a:pt x="699" y="213"/>
                  </a:cubicBezTo>
                  <a:cubicBezTo>
                    <a:pt x="699" y="146"/>
                    <a:pt x="699" y="146"/>
                    <a:pt x="699" y="146"/>
                  </a:cubicBezTo>
                  <a:cubicBezTo>
                    <a:pt x="616" y="146"/>
                    <a:pt x="616" y="146"/>
                    <a:pt x="616" y="146"/>
                  </a:cubicBezTo>
                  <a:cubicBezTo>
                    <a:pt x="616" y="261"/>
                    <a:pt x="616" y="261"/>
                    <a:pt x="616" y="261"/>
                  </a:cubicBezTo>
                  <a:cubicBezTo>
                    <a:pt x="578" y="261"/>
                    <a:pt x="578" y="261"/>
                    <a:pt x="578" y="261"/>
                  </a:cubicBezTo>
                  <a:cubicBezTo>
                    <a:pt x="578" y="108"/>
                    <a:pt x="578" y="108"/>
                    <a:pt x="578" y="108"/>
                  </a:cubicBezTo>
                  <a:cubicBezTo>
                    <a:pt x="618" y="108"/>
                    <a:pt x="658" y="108"/>
                    <a:pt x="699" y="108"/>
                  </a:cubicBezTo>
                  <a:cubicBezTo>
                    <a:pt x="699" y="57"/>
                    <a:pt x="699" y="57"/>
                    <a:pt x="699" y="57"/>
                  </a:cubicBezTo>
                  <a:close/>
                  <a:moveTo>
                    <a:pt x="168" y="655"/>
                  </a:moveTo>
                  <a:cubicBezTo>
                    <a:pt x="149" y="655"/>
                    <a:pt x="149" y="655"/>
                    <a:pt x="149" y="655"/>
                  </a:cubicBezTo>
                  <a:cubicBezTo>
                    <a:pt x="149" y="616"/>
                    <a:pt x="149" y="616"/>
                    <a:pt x="149" y="616"/>
                  </a:cubicBezTo>
                  <a:cubicBezTo>
                    <a:pt x="352" y="616"/>
                    <a:pt x="352" y="616"/>
                    <a:pt x="352" y="616"/>
                  </a:cubicBezTo>
                  <a:cubicBezTo>
                    <a:pt x="352" y="502"/>
                    <a:pt x="352" y="502"/>
                    <a:pt x="352" y="502"/>
                  </a:cubicBezTo>
                  <a:cubicBezTo>
                    <a:pt x="391" y="502"/>
                    <a:pt x="391" y="502"/>
                    <a:pt x="391" y="502"/>
                  </a:cubicBezTo>
                  <a:cubicBezTo>
                    <a:pt x="391" y="655"/>
                    <a:pt x="391" y="655"/>
                    <a:pt x="391" y="655"/>
                  </a:cubicBezTo>
                  <a:cubicBezTo>
                    <a:pt x="273" y="655"/>
                    <a:pt x="273" y="655"/>
                    <a:pt x="273" y="655"/>
                  </a:cubicBezTo>
                  <a:cubicBezTo>
                    <a:pt x="273" y="725"/>
                    <a:pt x="273" y="725"/>
                    <a:pt x="273" y="725"/>
                  </a:cubicBezTo>
                  <a:cubicBezTo>
                    <a:pt x="464" y="725"/>
                    <a:pt x="464" y="725"/>
                    <a:pt x="464" y="725"/>
                  </a:cubicBezTo>
                  <a:cubicBezTo>
                    <a:pt x="464" y="616"/>
                    <a:pt x="464" y="616"/>
                    <a:pt x="464" y="616"/>
                  </a:cubicBezTo>
                  <a:cubicBezTo>
                    <a:pt x="578" y="616"/>
                    <a:pt x="578" y="616"/>
                    <a:pt x="578" y="616"/>
                  </a:cubicBezTo>
                  <a:cubicBezTo>
                    <a:pt x="578" y="540"/>
                    <a:pt x="578" y="540"/>
                    <a:pt x="578" y="540"/>
                  </a:cubicBezTo>
                  <a:cubicBezTo>
                    <a:pt x="464" y="540"/>
                    <a:pt x="464" y="540"/>
                    <a:pt x="464" y="540"/>
                  </a:cubicBezTo>
                  <a:cubicBezTo>
                    <a:pt x="464" y="502"/>
                    <a:pt x="464" y="502"/>
                    <a:pt x="464" y="502"/>
                  </a:cubicBezTo>
                  <a:cubicBezTo>
                    <a:pt x="616" y="502"/>
                    <a:pt x="616" y="502"/>
                    <a:pt x="616" y="502"/>
                  </a:cubicBezTo>
                  <a:cubicBezTo>
                    <a:pt x="616" y="655"/>
                    <a:pt x="616" y="655"/>
                    <a:pt x="616" y="655"/>
                  </a:cubicBezTo>
                  <a:cubicBezTo>
                    <a:pt x="502" y="655"/>
                    <a:pt x="502" y="655"/>
                    <a:pt x="502" y="655"/>
                  </a:cubicBezTo>
                  <a:cubicBezTo>
                    <a:pt x="502" y="725"/>
                    <a:pt x="502" y="725"/>
                    <a:pt x="502" y="725"/>
                  </a:cubicBezTo>
                  <a:cubicBezTo>
                    <a:pt x="699" y="725"/>
                    <a:pt x="699" y="725"/>
                    <a:pt x="699" y="725"/>
                  </a:cubicBezTo>
                  <a:cubicBezTo>
                    <a:pt x="699" y="435"/>
                    <a:pt x="699" y="435"/>
                    <a:pt x="699" y="435"/>
                  </a:cubicBezTo>
                  <a:cubicBezTo>
                    <a:pt x="756" y="402"/>
                    <a:pt x="756" y="402"/>
                    <a:pt x="756" y="402"/>
                  </a:cubicBezTo>
                  <a:cubicBezTo>
                    <a:pt x="756" y="753"/>
                    <a:pt x="756" y="753"/>
                    <a:pt x="756" y="753"/>
                  </a:cubicBezTo>
                  <a:cubicBezTo>
                    <a:pt x="756" y="769"/>
                    <a:pt x="743" y="782"/>
                    <a:pt x="727" y="782"/>
                  </a:cubicBezTo>
                  <a:cubicBezTo>
                    <a:pt x="28" y="782"/>
                    <a:pt x="28" y="782"/>
                    <a:pt x="28" y="782"/>
                  </a:cubicBezTo>
                  <a:cubicBezTo>
                    <a:pt x="12" y="782"/>
                    <a:pt x="0" y="769"/>
                    <a:pt x="0" y="753"/>
                  </a:cubicBezTo>
                  <a:cubicBezTo>
                    <a:pt x="0" y="499"/>
                    <a:pt x="0" y="499"/>
                    <a:pt x="0" y="499"/>
                  </a:cubicBezTo>
                  <a:cubicBezTo>
                    <a:pt x="57" y="499"/>
                    <a:pt x="57" y="499"/>
                    <a:pt x="57" y="499"/>
                  </a:cubicBezTo>
                  <a:cubicBezTo>
                    <a:pt x="57" y="725"/>
                    <a:pt x="57" y="725"/>
                    <a:pt x="57" y="725"/>
                  </a:cubicBezTo>
                  <a:cubicBezTo>
                    <a:pt x="235" y="725"/>
                    <a:pt x="235" y="725"/>
                    <a:pt x="235" y="725"/>
                  </a:cubicBezTo>
                  <a:cubicBezTo>
                    <a:pt x="235" y="655"/>
                    <a:pt x="235" y="655"/>
                    <a:pt x="235" y="655"/>
                  </a:cubicBezTo>
                  <a:cubicBezTo>
                    <a:pt x="168" y="655"/>
                    <a:pt x="168" y="655"/>
                    <a:pt x="168" y="6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grpSp>
      <p:grpSp>
        <p:nvGrpSpPr>
          <p:cNvPr id="153" name="组合 152"/>
          <p:cNvGrpSpPr/>
          <p:nvPr/>
        </p:nvGrpSpPr>
        <p:grpSpPr>
          <a:xfrm>
            <a:off x="2229627" y="4567468"/>
            <a:ext cx="1978313" cy="908904"/>
            <a:chOff x="1938928" y="1900398"/>
            <a:chExt cx="1978313" cy="908904"/>
          </a:xfrm>
        </p:grpSpPr>
        <p:sp>
          <p:nvSpPr>
            <p:cNvPr id="154" name="文本框 153"/>
            <p:cNvSpPr txBox="1"/>
            <p:nvPr/>
          </p:nvSpPr>
          <p:spPr>
            <a:xfrm>
              <a:off x="2423392" y="1900398"/>
              <a:ext cx="1493849"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dirty="0">
                  <a:ln>
                    <a:noFill/>
                  </a:ln>
                  <a:solidFill>
                    <a:srgbClr val="E87071"/>
                  </a:solidFill>
                  <a:effectLst/>
                  <a:uLnTx/>
                  <a:uFillTx/>
                  <a:latin typeface="时尚中黑简体" panose="01010104010101010101" pitchFamily="2" charset="-122"/>
                  <a:ea typeface="时尚中黑简体" panose="01010104010101010101" pitchFamily="2" charset="-122"/>
                  <a:cs typeface="+mn-cs"/>
                  <a:sym typeface="Arial" panose="020B0604020202020204" pitchFamily="34" charset="0"/>
                </a:rPr>
                <a:t>在此添加标题</a:t>
              </a:r>
            </a:p>
          </p:txBody>
        </p:sp>
        <p:sp>
          <p:nvSpPr>
            <p:cNvPr id="155" name="文本框 154"/>
            <p:cNvSpPr txBox="1"/>
            <p:nvPr/>
          </p:nvSpPr>
          <p:spPr>
            <a:xfrm>
              <a:off x="1938928" y="2162971"/>
              <a:ext cx="1898853" cy="646331"/>
            </a:xfrm>
            <a:prstGeom prst="rect">
              <a:avLst/>
            </a:prstGeom>
            <a:noFill/>
          </p:spPr>
          <p:txBody>
            <a:bodyPr wrap="square" rtlCol="0">
              <a:spAutoFit/>
            </a:bodyPr>
            <a:lstStyle/>
            <a:p>
              <a:r>
                <a:rPr lang="zh-CN" altLang="en-US" sz="1200" dirty="0">
                  <a:solidFill>
                    <a:schemeClr val="tx1">
                      <a:lumMod val="50000"/>
                      <a:lumOff val="50000"/>
                    </a:schemeClr>
                  </a:solidFill>
                  <a:latin typeface="时尚中黑简体" panose="01010104010101010101" pitchFamily="2" charset="-122"/>
                  <a:ea typeface="时尚中黑简体" panose="01010104010101010101" pitchFamily="2" charset="-122"/>
                </a:rPr>
                <a:t>点击添加标题文字点击添加标题文字点击添加标题点击添加</a:t>
              </a:r>
            </a:p>
          </p:txBody>
        </p:sp>
      </p:grpSp>
      <p:grpSp>
        <p:nvGrpSpPr>
          <p:cNvPr id="156" name="组合 155"/>
          <p:cNvGrpSpPr/>
          <p:nvPr/>
        </p:nvGrpSpPr>
        <p:grpSpPr>
          <a:xfrm>
            <a:off x="8080672" y="1405516"/>
            <a:ext cx="1978313" cy="908904"/>
            <a:chOff x="1938928" y="1900398"/>
            <a:chExt cx="1978313" cy="908904"/>
          </a:xfrm>
        </p:grpSpPr>
        <p:sp>
          <p:nvSpPr>
            <p:cNvPr id="157" name="文本框 156"/>
            <p:cNvSpPr txBox="1"/>
            <p:nvPr/>
          </p:nvSpPr>
          <p:spPr>
            <a:xfrm>
              <a:off x="2423392" y="1900398"/>
              <a:ext cx="1493849"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dirty="0">
                  <a:ln>
                    <a:noFill/>
                  </a:ln>
                  <a:solidFill>
                    <a:srgbClr val="01ACBE"/>
                  </a:solidFill>
                  <a:effectLst/>
                  <a:uLnTx/>
                  <a:uFillTx/>
                  <a:latin typeface="时尚中黑简体" panose="01010104010101010101" pitchFamily="2" charset="-122"/>
                  <a:ea typeface="时尚中黑简体" panose="01010104010101010101" pitchFamily="2" charset="-122"/>
                  <a:cs typeface="+mn-cs"/>
                  <a:sym typeface="Arial" panose="020B0604020202020204" pitchFamily="34" charset="0"/>
                </a:rPr>
                <a:t>在此添加标题</a:t>
              </a:r>
            </a:p>
          </p:txBody>
        </p:sp>
        <p:sp>
          <p:nvSpPr>
            <p:cNvPr id="158" name="文本框 157"/>
            <p:cNvSpPr txBox="1"/>
            <p:nvPr/>
          </p:nvSpPr>
          <p:spPr>
            <a:xfrm>
              <a:off x="1938928" y="2162971"/>
              <a:ext cx="1898853" cy="646331"/>
            </a:xfrm>
            <a:prstGeom prst="rect">
              <a:avLst/>
            </a:prstGeom>
            <a:noFill/>
          </p:spPr>
          <p:txBody>
            <a:bodyPr wrap="square" rtlCol="0">
              <a:spAutoFit/>
            </a:bodyPr>
            <a:lstStyle/>
            <a:p>
              <a:r>
                <a:rPr lang="zh-CN" altLang="en-US" sz="1200" dirty="0">
                  <a:solidFill>
                    <a:schemeClr val="tx1">
                      <a:lumMod val="50000"/>
                      <a:lumOff val="50000"/>
                    </a:schemeClr>
                  </a:solidFill>
                  <a:latin typeface="时尚中黑简体" panose="01010104010101010101" pitchFamily="2" charset="-122"/>
                  <a:ea typeface="时尚中黑简体" panose="01010104010101010101" pitchFamily="2" charset="-122"/>
                </a:rPr>
                <a:t>点击添加标题文字点击添加标题文字点击添加标题点击添加</a:t>
              </a:r>
            </a:p>
          </p:txBody>
        </p:sp>
      </p:grpSp>
      <p:grpSp>
        <p:nvGrpSpPr>
          <p:cNvPr id="159" name="组合 158"/>
          <p:cNvGrpSpPr/>
          <p:nvPr/>
        </p:nvGrpSpPr>
        <p:grpSpPr>
          <a:xfrm>
            <a:off x="8080672" y="4567468"/>
            <a:ext cx="1978313" cy="908904"/>
            <a:chOff x="1938928" y="1900398"/>
            <a:chExt cx="1978313" cy="908904"/>
          </a:xfrm>
        </p:grpSpPr>
        <p:sp>
          <p:nvSpPr>
            <p:cNvPr id="160" name="文本框 159"/>
            <p:cNvSpPr txBox="1"/>
            <p:nvPr/>
          </p:nvSpPr>
          <p:spPr>
            <a:xfrm>
              <a:off x="2423392" y="1900398"/>
              <a:ext cx="1493849"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dirty="0">
                  <a:ln>
                    <a:noFill/>
                  </a:ln>
                  <a:solidFill>
                    <a:srgbClr val="663A77"/>
                  </a:solidFill>
                  <a:effectLst/>
                  <a:uLnTx/>
                  <a:uFillTx/>
                  <a:latin typeface="时尚中黑简体" panose="01010104010101010101" pitchFamily="2" charset="-122"/>
                  <a:ea typeface="时尚中黑简体" panose="01010104010101010101" pitchFamily="2" charset="-122"/>
                  <a:cs typeface="+mn-cs"/>
                  <a:sym typeface="Arial" panose="020B0604020202020204" pitchFamily="34" charset="0"/>
                </a:rPr>
                <a:t>在此添加标题</a:t>
              </a:r>
            </a:p>
          </p:txBody>
        </p:sp>
        <p:sp>
          <p:nvSpPr>
            <p:cNvPr id="161" name="文本框 160"/>
            <p:cNvSpPr txBox="1"/>
            <p:nvPr/>
          </p:nvSpPr>
          <p:spPr>
            <a:xfrm>
              <a:off x="1938928" y="2162971"/>
              <a:ext cx="1898853" cy="646331"/>
            </a:xfrm>
            <a:prstGeom prst="rect">
              <a:avLst/>
            </a:prstGeom>
            <a:noFill/>
          </p:spPr>
          <p:txBody>
            <a:bodyPr wrap="square" rtlCol="0">
              <a:spAutoFit/>
            </a:bodyPr>
            <a:lstStyle/>
            <a:p>
              <a:r>
                <a:rPr lang="zh-CN" altLang="en-US" sz="1200" dirty="0">
                  <a:solidFill>
                    <a:schemeClr val="tx1">
                      <a:lumMod val="50000"/>
                      <a:lumOff val="50000"/>
                    </a:schemeClr>
                  </a:solidFill>
                  <a:latin typeface="时尚中黑简体" panose="01010104010101010101" pitchFamily="2" charset="-122"/>
                  <a:ea typeface="时尚中黑简体" panose="01010104010101010101" pitchFamily="2" charset="-122"/>
                </a:rPr>
                <a:t>点击添加标题文字点击添加标题文字点击添加标题点击添加</a:t>
              </a:r>
            </a:p>
          </p:txBody>
        </p:sp>
      </p:grpSp>
      <p:sp>
        <p:nvSpPr>
          <p:cNvPr id="7" name="文本框 6"/>
          <p:cNvSpPr txBox="1"/>
          <p:nvPr/>
        </p:nvSpPr>
        <p:spPr>
          <a:xfrm rot="5400000">
            <a:off x="4831274" y="2132117"/>
            <a:ext cx="1104860" cy="672111"/>
          </a:xfrm>
          <a:prstGeom prst="rect">
            <a:avLst/>
          </a:prstGeom>
          <a:noFill/>
        </p:spPr>
        <p:txBody>
          <a:bodyPr wrap="square" rtlCol="0">
            <a:prstTxWarp prst="textArchUp">
              <a:avLst>
                <a:gd name="adj" fmla="val 10774553"/>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1200" cap="none" spc="0" normalizeH="0" baseline="0" noProof="0" dirty="0">
                <a:ln>
                  <a:noFill/>
                </a:ln>
                <a:solidFill>
                  <a:prstClr val="black">
                    <a:lumMod val="50000"/>
                    <a:lumOff val="50000"/>
                  </a:prstClr>
                </a:solidFill>
                <a:effectLst/>
                <a:uLnTx/>
                <a:uFillTx/>
                <a:latin typeface="Impact" panose="020B0806030902050204" pitchFamily="34" charset="0"/>
                <a:ea typeface="宋体" panose="02010600030101010101" pitchFamily="2" charset="-122"/>
                <a:cs typeface="+mn-cs"/>
              </a:rPr>
              <a:t>OPTION</a:t>
            </a:r>
            <a:endParaRPr kumimoji="0" lang="zh-CN" altLang="en-US" sz="1400" b="0" i="0" u="none" strike="noStrike" kern="1200" cap="none" spc="0" normalizeH="0" baseline="0" noProof="0" dirty="0">
              <a:ln>
                <a:noFill/>
              </a:ln>
              <a:solidFill>
                <a:prstClr val="black">
                  <a:lumMod val="50000"/>
                  <a:lumOff val="50000"/>
                </a:prstClr>
              </a:solidFill>
              <a:effectLst/>
              <a:uLnTx/>
              <a:uFillTx/>
              <a:latin typeface="Impact" panose="020B0806030902050204" pitchFamily="34" charset="0"/>
              <a:ea typeface="宋体" panose="02010600030101010101" pitchFamily="2" charset="-122"/>
              <a:cs typeface="+mn-cs"/>
            </a:endParaRPr>
          </a:p>
        </p:txBody>
      </p:sp>
      <p:sp>
        <p:nvSpPr>
          <p:cNvPr id="162" name="文本框 161"/>
          <p:cNvSpPr txBox="1"/>
          <p:nvPr/>
        </p:nvSpPr>
        <p:spPr>
          <a:xfrm rot="5400000">
            <a:off x="6682155" y="2132118"/>
            <a:ext cx="1104860" cy="672111"/>
          </a:xfrm>
          <a:prstGeom prst="rect">
            <a:avLst/>
          </a:prstGeom>
          <a:noFill/>
        </p:spPr>
        <p:txBody>
          <a:bodyPr wrap="square" rtlCol="0">
            <a:prstTxWarp prst="textArchUp">
              <a:avLst>
                <a:gd name="adj" fmla="val 10774553"/>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1200" cap="none" spc="0" normalizeH="0" baseline="0" noProof="0" dirty="0">
                <a:ln>
                  <a:noFill/>
                </a:ln>
                <a:solidFill>
                  <a:prstClr val="black">
                    <a:lumMod val="50000"/>
                    <a:lumOff val="50000"/>
                  </a:prstClr>
                </a:solidFill>
                <a:effectLst/>
                <a:uLnTx/>
                <a:uFillTx/>
                <a:latin typeface="Impact" panose="020B0806030902050204" pitchFamily="34" charset="0"/>
                <a:ea typeface="宋体" panose="02010600030101010101" pitchFamily="2" charset="-122"/>
                <a:cs typeface="+mn-cs"/>
              </a:rPr>
              <a:t>OPTION</a:t>
            </a:r>
            <a:endParaRPr kumimoji="0" lang="zh-CN" altLang="en-US" sz="1400" b="0" i="0" u="none" strike="noStrike" kern="1200" cap="none" spc="0" normalizeH="0" baseline="0" noProof="0" dirty="0">
              <a:ln>
                <a:noFill/>
              </a:ln>
              <a:solidFill>
                <a:prstClr val="black">
                  <a:lumMod val="50000"/>
                  <a:lumOff val="50000"/>
                </a:prstClr>
              </a:solidFill>
              <a:effectLst/>
              <a:uLnTx/>
              <a:uFillTx/>
              <a:latin typeface="Impact" panose="020B0806030902050204" pitchFamily="34" charset="0"/>
              <a:ea typeface="宋体" panose="02010600030101010101" pitchFamily="2" charset="-122"/>
              <a:cs typeface="+mn-cs"/>
            </a:endParaRPr>
          </a:p>
        </p:txBody>
      </p:sp>
      <p:sp>
        <p:nvSpPr>
          <p:cNvPr id="163" name="文本框 162"/>
          <p:cNvSpPr txBox="1"/>
          <p:nvPr/>
        </p:nvSpPr>
        <p:spPr>
          <a:xfrm rot="5400000">
            <a:off x="4831274" y="3988676"/>
            <a:ext cx="1104860" cy="672111"/>
          </a:xfrm>
          <a:prstGeom prst="rect">
            <a:avLst/>
          </a:prstGeom>
          <a:noFill/>
        </p:spPr>
        <p:txBody>
          <a:bodyPr wrap="square" rtlCol="0">
            <a:prstTxWarp prst="textArchUp">
              <a:avLst>
                <a:gd name="adj" fmla="val 10774553"/>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1200" cap="none" spc="0" normalizeH="0" baseline="0" noProof="0" dirty="0">
                <a:ln>
                  <a:noFill/>
                </a:ln>
                <a:solidFill>
                  <a:prstClr val="black">
                    <a:lumMod val="50000"/>
                    <a:lumOff val="50000"/>
                  </a:prstClr>
                </a:solidFill>
                <a:effectLst/>
                <a:uLnTx/>
                <a:uFillTx/>
                <a:latin typeface="Impact" panose="020B0806030902050204" pitchFamily="34" charset="0"/>
                <a:ea typeface="宋体" panose="02010600030101010101" pitchFamily="2" charset="-122"/>
                <a:cs typeface="+mn-cs"/>
              </a:rPr>
              <a:t>OPTION</a:t>
            </a:r>
            <a:endParaRPr kumimoji="0" lang="zh-CN" altLang="en-US" sz="1400" b="0" i="0" u="none" strike="noStrike" kern="1200" cap="none" spc="0" normalizeH="0" baseline="0" noProof="0" dirty="0">
              <a:ln>
                <a:noFill/>
              </a:ln>
              <a:solidFill>
                <a:prstClr val="black">
                  <a:lumMod val="50000"/>
                  <a:lumOff val="50000"/>
                </a:prstClr>
              </a:solidFill>
              <a:effectLst/>
              <a:uLnTx/>
              <a:uFillTx/>
              <a:latin typeface="Impact" panose="020B0806030902050204" pitchFamily="34" charset="0"/>
              <a:ea typeface="宋体" panose="02010600030101010101" pitchFamily="2" charset="-122"/>
              <a:cs typeface="+mn-cs"/>
            </a:endParaRPr>
          </a:p>
        </p:txBody>
      </p:sp>
      <p:sp>
        <p:nvSpPr>
          <p:cNvPr id="164" name="文本框 163"/>
          <p:cNvSpPr txBox="1"/>
          <p:nvPr/>
        </p:nvSpPr>
        <p:spPr>
          <a:xfrm rot="5400000">
            <a:off x="6682155" y="3988677"/>
            <a:ext cx="1104860" cy="672111"/>
          </a:xfrm>
          <a:prstGeom prst="rect">
            <a:avLst/>
          </a:prstGeom>
          <a:noFill/>
        </p:spPr>
        <p:txBody>
          <a:bodyPr wrap="square" rtlCol="0">
            <a:prstTxWarp prst="textArchUp">
              <a:avLst>
                <a:gd name="adj" fmla="val 10774553"/>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1200" cap="none" spc="0" normalizeH="0" baseline="0" noProof="0" dirty="0">
                <a:ln>
                  <a:noFill/>
                </a:ln>
                <a:solidFill>
                  <a:prstClr val="black">
                    <a:lumMod val="50000"/>
                    <a:lumOff val="50000"/>
                  </a:prstClr>
                </a:solidFill>
                <a:effectLst/>
                <a:uLnTx/>
                <a:uFillTx/>
                <a:latin typeface="Impact" panose="020B0806030902050204" pitchFamily="34" charset="0"/>
                <a:ea typeface="宋体" panose="02010600030101010101" pitchFamily="2" charset="-122"/>
                <a:cs typeface="+mn-cs"/>
              </a:rPr>
              <a:t>OPTION</a:t>
            </a:r>
            <a:endParaRPr kumimoji="0" lang="zh-CN" altLang="en-US" sz="1400" b="0" i="0" u="none" strike="noStrike" kern="1200" cap="none" spc="0" normalizeH="0" baseline="0" noProof="0" dirty="0">
              <a:ln>
                <a:noFill/>
              </a:ln>
              <a:solidFill>
                <a:prstClr val="black">
                  <a:lumMod val="50000"/>
                  <a:lumOff val="50000"/>
                </a:prstClr>
              </a:solidFill>
              <a:effectLst/>
              <a:uLnTx/>
              <a:uFillTx/>
              <a:latin typeface="Impact" panose="020B0806030902050204" pitchFamily="34" charset="0"/>
              <a:ea typeface="宋体" panose="02010600030101010101" pitchFamily="2" charset="-122"/>
              <a:cs typeface="+mn-cs"/>
            </a:endParaRPr>
          </a:p>
        </p:txBody>
      </p:sp>
    </p:spTree>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83"/>
                                        </p:tgtEl>
                                        <p:attrNameLst>
                                          <p:attrName>style.visibility</p:attrName>
                                        </p:attrNameLst>
                                      </p:cBhvr>
                                      <p:to>
                                        <p:strVal val="visible"/>
                                      </p:to>
                                    </p:set>
                                    <p:anim calcmode="lin" valueType="num">
                                      <p:cBhvr>
                                        <p:cTn id="7" dur="500" fill="hold"/>
                                        <p:tgtEl>
                                          <p:spTgt spid="83"/>
                                        </p:tgtEl>
                                        <p:attrNameLst>
                                          <p:attrName>ppt_w</p:attrName>
                                        </p:attrNameLst>
                                      </p:cBhvr>
                                      <p:tavLst>
                                        <p:tav tm="0">
                                          <p:val>
                                            <p:fltVal val="0"/>
                                          </p:val>
                                        </p:tav>
                                        <p:tav tm="100000">
                                          <p:val>
                                            <p:strVal val="#ppt_w"/>
                                          </p:val>
                                        </p:tav>
                                      </p:tavLst>
                                    </p:anim>
                                    <p:anim calcmode="lin" valueType="num">
                                      <p:cBhvr>
                                        <p:cTn id="8" dur="500" fill="hold"/>
                                        <p:tgtEl>
                                          <p:spTgt spid="83"/>
                                        </p:tgtEl>
                                        <p:attrNameLst>
                                          <p:attrName>ppt_h</p:attrName>
                                        </p:attrNameLst>
                                      </p:cBhvr>
                                      <p:tavLst>
                                        <p:tav tm="0">
                                          <p:val>
                                            <p:fltVal val="0"/>
                                          </p:val>
                                        </p:tav>
                                        <p:tav tm="100000">
                                          <p:val>
                                            <p:strVal val="#ppt_h"/>
                                          </p:val>
                                        </p:tav>
                                      </p:tavLst>
                                    </p:anim>
                                    <p:animEffect transition="in" filter="fade">
                                      <p:cBhvr>
                                        <p:cTn id="9" dur="500"/>
                                        <p:tgtEl>
                                          <p:spTgt spid="83"/>
                                        </p:tgtEl>
                                      </p:cBhvr>
                                    </p:animEffect>
                                  </p:childTnLst>
                                </p:cTn>
                              </p:par>
                              <p:par>
                                <p:cTn id="10" presetID="53" presetClass="entr" presetSubtype="16" fill="hold" nodeType="withEffect">
                                  <p:stCondLst>
                                    <p:cond delay="0"/>
                                  </p:stCondLst>
                                  <p:childTnLst>
                                    <p:set>
                                      <p:cBhvr>
                                        <p:cTn id="11" dur="1" fill="hold">
                                          <p:stCondLst>
                                            <p:cond delay="0"/>
                                          </p:stCondLst>
                                        </p:cTn>
                                        <p:tgtEl>
                                          <p:spTgt spid="70"/>
                                        </p:tgtEl>
                                        <p:attrNameLst>
                                          <p:attrName>style.visibility</p:attrName>
                                        </p:attrNameLst>
                                      </p:cBhvr>
                                      <p:to>
                                        <p:strVal val="visible"/>
                                      </p:to>
                                    </p:set>
                                    <p:anim calcmode="lin" valueType="num">
                                      <p:cBhvr>
                                        <p:cTn id="12" dur="500" fill="hold"/>
                                        <p:tgtEl>
                                          <p:spTgt spid="70"/>
                                        </p:tgtEl>
                                        <p:attrNameLst>
                                          <p:attrName>ppt_w</p:attrName>
                                        </p:attrNameLst>
                                      </p:cBhvr>
                                      <p:tavLst>
                                        <p:tav tm="0">
                                          <p:val>
                                            <p:fltVal val="0"/>
                                          </p:val>
                                        </p:tav>
                                        <p:tav tm="100000">
                                          <p:val>
                                            <p:strVal val="#ppt_w"/>
                                          </p:val>
                                        </p:tav>
                                      </p:tavLst>
                                    </p:anim>
                                    <p:anim calcmode="lin" valueType="num">
                                      <p:cBhvr>
                                        <p:cTn id="13" dur="500" fill="hold"/>
                                        <p:tgtEl>
                                          <p:spTgt spid="70"/>
                                        </p:tgtEl>
                                        <p:attrNameLst>
                                          <p:attrName>ppt_h</p:attrName>
                                        </p:attrNameLst>
                                      </p:cBhvr>
                                      <p:tavLst>
                                        <p:tav tm="0">
                                          <p:val>
                                            <p:fltVal val="0"/>
                                          </p:val>
                                        </p:tav>
                                        <p:tav tm="100000">
                                          <p:val>
                                            <p:strVal val="#ppt_h"/>
                                          </p:val>
                                        </p:tav>
                                      </p:tavLst>
                                    </p:anim>
                                    <p:animEffect transition="in" filter="fade">
                                      <p:cBhvr>
                                        <p:cTn id="14" dur="500"/>
                                        <p:tgtEl>
                                          <p:spTgt spid="70"/>
                                        </p:tgtEl>
                                      </p:cBhvr>
                                    </p:animEffect>
                                  </p:childTnLst>
                                </p:cTn>
                              </p:par>
                              <p:par>
                                <p:cTn id="15" presetID="53" presetClass="entr" presetSubtype="16" fill="hold" nodeType="withEffect">
                                  <p:stCondLst>
                                    <p:cond delay="0"/>
                                  </p:stCondLst>
                                  <p:childTnLst>
                                    <p:set>
                                      <p:cBhvr>
                                        <p:cTn id="16" dur="1" fill="hold">
                                          <p:stCondLst>
                                            <p:cond delay="0"/>
                                          </p:stCondLst>
                                        </p:cTn>
                                        <p:tgtEl>
                                          <p:spTgt spid="95"/>
                                        </p:tgtEl>
                                        <p:attrNameLst>
                                          <p:attrName>style.visibility</p:attrName>
                                        </p:attrNameLst>
                                      </p:cBhvr>
                                      <p:to>
                                        <p:strVal val="visible"/>
                                      </p:to>
                                    </p:set>
                                    <p:anim calcmode="lin" valueType="num">
                                      <p:cBhvr>
                                        <p:cTn id="17" dur="500" fill="hold"/>
                                        <p:tgtEl>
                                          <p:spTgt spid="95"/>
                                        </p:tgtEl>
                                        <p:attrNameLst>
                                          <p:attrName>ppt_w</p:attrName>
                                        </p:attrNameLst>
                                      </p:cBhvr>
                                      <p:tavLst>
                                        <p:tav tm="0">
                                          <p:val>
                                            <p:fltVal val="0"/>
                                          </p:val>
                                        </p:tav>
                                        <p:tav tm="100000">
                                          <p:val>
                                            <p:strVal val="#ppt_w"/>
                                          </p:val>
                                        </p:tav>
                                      </p:tavLst>
                                    </p:anim>
                                    <p:anim calcmode="lin" valueType="num">
                                      <p:cBhvr>
                                        <p:cTn id="18" dur="500" fill="hold"/>
                                        <p:tgtEl>
                                          <p:spTgt spid="95"/>
                                        </p:tgtEl>
                                        <p:attrNameLst>
                                          <p:attrName>ppt_h</p:attrName>
                                        </p:attrNameLst>
                                      </p:cBhvr>
                                      <p:tavLst>
                                        <p:tav tm="0">
                                          <p:val>
                                            <p:fltVal val="0"/>
                                          </p:val>
                                        </p:tav>
                                        <p:tav tm="100000">
                                          <p:val>
                                            <p:strVal val="#ppt_h"/>
                                          </p:val>
                                        </p:tav>
                                      </p:tavLst>
                                    </p:anim>
                                    <p:animEffect transition="in" filter="fade">
                                      <p:cBhvr>
                                        <p:cTn id="19" dur="500"/>
                                        <p:tgtEl>
                                          <p:spTgt spid="95"/>
                                        </p:tgtEl>
                                      </p:cBhvr>
                                    </p:animEffect>
                                  </p:childTnLst>
                                </p:cTn>
                              </p:par>
                              <p:par>
                                <p:cTn id="20" presetID="53" presetClass="entr" presetSubtype="16" fill="hold" nodeType="withEffect">
                                  <p:stCondLst>
                                    <p:cond delay="0"/>
                                  </p:stCondLst>
                                  <p:childTnLst>
                                    <p:set>
                                      <p:cBhvr>
                                        <p:cTn id="21" dur="1" fill="hold">
                                          <p:stCondLst>
                                            <p:cond delay="0"/>
                                          </p:stCondLst>
                                        </p:cTn>
                                        <p:tgtEl>
                                          <p:spTgt spid="107"/>
                                        </p:tgtEl>
                                        <p:attrNameLst>
                                          <p:attrName>style.visibility</p:attrName>
                                        </p:attrNameLst>
                                      </p:cBhvr>
                                      <p:to>
                                        <p:strVal val="visible"/>
                                      </p:to>
                                    </p:set>
                                    <p:anim calcmode="lin" valueType="num">
                                      <p:cBhvr>
                                        <p:cTn id="22" dur="500" fill="hold"/>
                                        <p:tgtEl>
                                          <p:spTgt spid="107"/>
                                        </p:tgtEl>
                                        <p:attrNameLst>
                                          <p:attrName>ppt_w</p:attrName>
                                        </p:attrNameLst>
                                      </p:cBhvr>
                                      <p:tavLst>
                                        <p:tav tm="0">
                                          <p:val>
                                            <p:fltVal val="0"/>
                                          </p:val>
                                        </p:tav>
                                        <p:tav tm="100000">
                                          <p:val>
                                            <p:strVal val="#ppt_w"/>
                                          </p:val>
                                        </p:tav>
                                      </p:tavLst>
                                    </p:anim>
                                    <p:anim calcmode="lin" valueType="num">
                                      <p:cBhvr>
                                        <p:cTn id="23" dur="500" fill="hold"/>
                                        <p:tgtEl>
                                          <p:spTgt spid="107"/>
                                        </p:tgtEl>
                                        <p:attrNameLst>
                                          <p:attrName>ppt_h</p:attrName>
                                        </p:attrNameLst>
                                      </p:cBhvr>
                                      <p:tavLst>
                                        <p:tav tm="0">
                                          <p:val>
                                            <p:fltVal val="0"/>
                                          </p:val>
                                        </p:tav>
                                        <p:tav tm="100000">
                                          <p:val>
                                            <p:strVal val="#ppt_h"/>
                                          </p:val>
                                        </p:tav>
                                      </p:tavLst>
                                    </p:anim>
                                    <p:animEffect transition="in" filter="fade">
                                      <p:cBhvr>
                                        <p:cTn id="24" dur="500"/>
                                        <p:tgtEl>
                                          <p:spTgt spid="107"/>
                                        </p:tgtEl>
                                      </p:cBhvr>
                                    </p:animEffect>
                                  </p:childTnLst>
                                </p:cTn>
                              </p:par>
                            </p:childTnLst>
                          </p:cTn>
                        </p:par>
                      </p:childTnLst>
                    </p:cTn>
                  </p:par>
                  <p:par>
                    <p:cTn id="25" fill="hold">
                      <p:stCondLst>
                        <p:cond delay="indefinite"/>
                      </p:stCondLst>
                      <p:childTnLst>
                        <p:par>
                          <p:cTn id="26" fill="hold">
                            <p:stCondLst>
                              <p:cond delay="0"/>
                            </p:stCondLst>
                            <p:childTnLst>
                              <p:par>
                                <p:cTn id="27" presetID="53" presetClass="entr" presetSubtype="16" fill="hold" grpId="0" nodeType="clickEffect">
                                  <p:stCondLst>
                                    <p:cond delay="0"/>
                                  </p:stCondLst>
                                  <p:childTnLst>
                                    <p:set>
                                      <p:cBhvr>
                                        <p:cTn id="28" dur="1" fill="hold">
                                          <p:stCondLst>
                                            <p:cond delay="0"/>
                                          </p:stCondLst>
                                        </p:cTn>
                                        <p:tgtEl>
                                          <p:spTgt spid="7"/>
                                        </p:tgtEl>
                                        <p:attrNameLst>
                                          <p:attrName>style.visibility</p:attrName>
                                        </p:attrNameLst>
                                      </p:cBhvr>
                                      <p:to>
                                        <p:strVal val="visible"/>
                                      </p:to>
                                    </p:set>
                                    <p:anim calcmode="lin" valueType="num">
                                      <p:cBhvr>
                                        <p:cTn id="29" dur="500" fill="hold"/>
                                        <p:tgtEl>
                                          <p:spTgt spid="7"/>
                                        </p:tgtEl>
                                        <p:attrNameLst>
                                          <p:attrName>ppt_w</p:attrName>
                                        </p:attrNameLst>
                                      </p:cBhvr>
                                      <p:tavLst>
                                        <p:tav tm="0">
                                          <p:val>
                                            <p:fltVal val="0"/>
                                          </p:val>
                                        </p:tav>
                                        <p:tav tm="100000">
                                          <p:val>
                                            <p:strVal val="#ppt_w"/>
                                          </p:val>
                                        </p:tav>
                                      </p:tavLst>
                                    </p:anim>
                                    <p:anim calcmode="lin" valueType="num">
                                      <p:cBhvr>
                                        <p:cTn id="30" dur="500" fill="hold"/>
                                        <p:tgtEl>
                                          <p:spTgt spid="7"/>
                                        </p:tgtEl>
                                        <p:attrNameLst>
                                          <p:attrName>ppt_h</p:attrName>
                                        </p:attrNameLst>
                                      </p:cBhvr>
                                      <p:tavLst>
                                        <p:tav tm="0">
                                          <p:val>
                                            <p:fltVal val="0"/>
                                          </p:val>
                                        </p:tav>
                                        <p:tav tm="100000">
                                          <p:val>
                                            <p:strVal val="#ppt_h"/>
                                          </p:val>
                                        </p:tav>
                                      </p:tavLst>
                                    </p:anim>
                                    <p:animEffect transition="in" filter="fade">
                                      <p:cBhvr>
                                        <p:cTn id="31" dur="500"/>
                                        <p:tgtEl>
                                          <p:spTgt spid="7"/>
                                        </p:tgtEl>
                                      </p:cBhvr>
                                    </p:animEffect>
                                  </p:childTnLst>
                                </p:cTn>
                              </p:par>
                              <p:par>
                                <p:cTn id="32" presetID="53" presetClass="entr" presetSubtype="16" fill="hold" grpId="0" nodeType="withEffect">
                                  <p:stCondLst>
                                    <p:cond delay="0"/>
                                  </p:stCondLst>
                                  <p:childTnLst>
                                    <p:set>
                                      <p:cBhvr>
                                        <p:cTn id="33" dur="1" fill="hold">
                                          <p:stCondLst>
                                            <p:cond delay="0"/>
                                          </p:stCondLst>
                                        </p:cTn>
                                        <p:tgtEl>
                                          <p:spTgt spid="162"/>
                                        </p:tgtEl>
                                        <p:attrNameLst>
                                          <p:attrName>style.visibility</p:attrName>
                                        </p:attrNameLst>
                                      </p:cBhvr>
                                      <p:to>
                                        <p:strVal val="visible"/>
                                      </p:to>
                                    </p:set>
                                    <p:anim calcmode="lin" valueType="num">
                                      <p:cBhvr>
                                        <p:cTn id="34" dur="500" fill="hold"/>
                                        <p:tgtEl>
                                          <p:spTgt spid="162"/>
                                        </p:tgtEl>
                                        <p:attrNameLst>
                                          <p:attrName>ppt_w</p:attrName>
                                        </p:attrNameLst>
                                      </p:cBhvr>
                                      <p:tavLst>
                                        <p:tav tm="0">
                                          <p:val>
                                            <p:fltVal val="0"/>
                                          </p:val>
                                        </p:tav>
                                        <p:tav tm="100000">
                                          <p:val>
                                            <p:strVal val="#ppt_w"/>
                                          </p:val>
                                        </p:tav>
                                      </p:tavLst>
                                    </p:anim>
                                    <p:anim calcmode="lin" valueType="num">
                                      <p:cBhvr>
                                        <p:cTn id="35" dur="500" fill="hold"/>
                                        <p:tgtEl>
                                          <p:spTgt spid="162"/>
                                        </p:tgtEl>
                                        <p:attrNameLst>
                                          <p:attrName>ppt_h</p:attrName>
                                        </p:attrNameLst>
                                      </p:cBhvr>
                                      <p:tavLst>
                                        <p:tav tm="0">
                                          <p:val>
                                            <p:fltVal val="0"/>
                                          </p:val>
                                        </p:tav>
                                        <p:tav tm="100000">
                                          <p:val>
                                            <p:strVal val="#ppt_h"/>
                                          </p:val>
                                        </p:tav>
                                      </p:tavLst>
                                    </p:anim>
                                    <p:animEffect transition="in" filter="fade">
                                      <p:cBhvr>
                                        <p:cTn id="36" dur="500"/>
                                        <p:tgtEl>
                                          <p:spTgt spid="162"/>
                                        </p:tgtEl>
                                      </p:cBhvr>
                                    </p:animEffect>
                                  </p:childTnLst>
                                </p:cTn>
                              </p:par>
                              <p:par>
                                <p:cTn id="37" presetID="53" presetClass="entr" presetSubtype="16" fill="hold" grpId="0" nodeType="withEffect">
                                  <p:stCondLst>
                                    <p:cond delay="0"/>
                                  </p:stCondLst>
                                  <p:childTnLst>
                                    <p:set>
                                      <p:cBhvr>
                                        <p:cTn id="38" dur="1" fill="hold">
                                          <p:stCondLst>
                                            <p:cond delay="0"/>
                                          </p:stCondLst>
                                        </p:cTn>
                                        <p:tgtEl>
                                          <p:spTgt spid="163"/>
                                        </p:tgtEl>
                                        <p:attrNameLst>
                                          <p:attrName>style.visibility</p:attrName>
                                        </p:attrNameLst>
                                      </p:cBhvr>
                                      <p:to>
                                        <p:strVal val="visible"/>
                                      </p:to>
                                    </p:set>
                                    <p:anim calcmode="lin" valueType="num">
                                      <p:cBhvr>
                                        <p:cTn id="39" dur="500" fill="hold"/>
                                        <p:tgtEl>
                                          <p:spTgt spid="163"/>
                                        </p:tgtEl>
                                        <p:attrNameLst>
                                          <p:attrName>ppt_w</p:attrName>
                                        </p:attrNameLst>
                                      </p:cBhvr>
                                      <p:tavLst>
                                        <p:tav tm="0">
                                          <p:val>
                                            <p:fltVal val="0"/>
                                          </p:val>
                                        </p:tav>
                                        <p:tav tm="100000">
                                          <p:val>
                                            <p:strVal val="#ppt_w"/>
                                          </p:val>
                                        </p:tav>
                                      </p:tavLst>
                                    </p:anim>
                                    <p:anim calcmode="lin" valueType="num">
                                      <p:cBhvr>
                                        <p:cTn id="40" dur="500" fill="hold"/>
                                        <p:tgtEl>
                                          <p:spTgt spid="163"/>
                                        </p:tgtEl>
                                        <p:attrNameLst>
                                          <p:attrName>ppt_h</p:attrName>
                                        </p:attrNameLst>
                                      </p:cBhvr>
                                      <p:tavLst>
                                        <p:tav tm="0">
                                          <p:val>
                                            <p:fltVal val="0"/>
                                          </p:val>
                                        </p:tav>
                                        <p:tav tm="100000">
                                          <p:val>
                                            <p:strVal val="#ppt_h"/>
                                          </p:val>
                                        </p:tav>
                                      </p:tavLst>
                                    </p:anim>
                                    <p:animEffect transition="in" filter="fade">
                                      <p:cBhvr>
                                        <p:cTn id="41" dur="500"/>
                                        <p:tgtEl>
                                          <p:spTgt spid="163"/>
                                        </p:tgtEl>
                                      </p:cBhvr>
                                    </p:animEffect>
                                  </p:childTnLst>
                                </p:cTn>
                              </p:par>
                              <p:par>
                                <p:cTn id="42" presetID="53" presetClass="entr" presetSubtype="16" fill="hold" grpId="0" nodeType="withEffect">
                                  <p:stCondLst>
                                    <p:cond delay="0"/>
                                  </p:stCondLst>
                                  <p:childTnLst>
                                    <p:set>
                                      <p:cBhvr>
                                        <p:cTn id="43" dur="1" fill="hold">
                                          <p:stCondLst>
                                            <p:cond delay="0"/>
                                          </p:stCondLst>
                                        </p:cTn>
                                        <p:tgtEl>
                                          <p:spTgt spid="164"/>
                                        </p:tgtEl>
                                        <p:attrNameLst>
                                          <p:attrName>style.visibility</p:attrName>
                                        </p:attrNameLst>
                                      </p:cBhvr>
                                      <p:to>
                                        <p:strVal val="visible"/>
                                      </p:to>
                                    </p:set>
                                    <p:anim calcmode="lin" valueType="num">
                                      <p:cBhvr>
                                        <p:cTn id="44" dur="500" fill="hold"/>
                                        <p:tgtEl>
                                          <p:spTgt spid="164"/>
                                        </p:tgtEl>
                                        <p:attrNameLst>
                                          <p:attrName>ppt_w</p:attrName>
                                        </p:attrNameLst>
                                      </p:cBhvr>
                                      <p:tavLst>
                                        <p:tav tm="0">
                                          <p:val>
                                            <p:fltVal val="0"/>
                                          </p:val>
                                        </p:tav>
                                        <p:tav tm="100000">
                                          <p:val>
                                            <p:strVal val="#ppt_w"/>
                                          </p:val>
                                        </p:tav>
                                      </p:tavLst>
                                    </p:anim>
                                    <p:anim calcmode="lin" valueType="num">
                                      <p:cBhvr>
                                        <p:cTn id="45" dur="500" fill="hold"/>
                                        <p:tgtEl>
                                          <p:spTgt spid="164"/>
                                        </p:tgtEl>
                                        <p:attrNameLst>
                                          <p:attrName>ppt_h</p:attrName>
                                        </p:attrNameLst>
                                      </p:cBhvr>
                                      <p:tavLst>
                                        <p:tav tm="0">
                                          <p:val>
                                            <p:fltVal val="0"/>
                                          </p:val>
                                        </p:tav>
                                        <p:tav tm="100000">
                                          <p:val>
                                            <p:strVal val="#ppt_h"/>
                                          </p:val>
                                        </p:tav>
                                      </p:tavLst>
                                    </p:anim>
                                    <p:animEffect transition="in" filter="fade">
                                      <p:cBhvr>
                                        <p:cTn id="46" dur="500"/>
                                        <p:tgtEl>
                                          <p:spTgt spid="164"/>
                                        </p:tgtEl>
                                      </p:cBhvr>
                                    </p:animEffect>
                                  </p:childTnLst>
                                </p:cTn>
                              </p:par>
                            </p:childTnLst>
                          </p:cTn>
                        </p:par>
                      </p:childTnLst>
                    </p:cTn>
                  </p:par>
                  <p:par>
                    <p:cTn id="47" fill="hold">
                      <p:stCondLst>
                        <p:cond delay="indefinite"/>
                      </p:stCondLst>
                      <p:childTnLst>
                        <p:par>
                          <p:cTn id="48" fill="hold">
                            <p:stCondLst>
                              <p:cond delay="0"/>
                            </p:stCondLst>
                            <p:childTnLst>
                              <p:par>
                                <p:cTn id="49" presetID="16" presetClass="entr" presetSubtype="21" fill="hold" nodeType="clickEffect">
                                  <p:stCondLst>
                                    <p:cond delay="0"/>
                                  </p:stCondLst>
                                  <p:childTnLst>
                                    <p:set>
                                      <p:cBhvr>
                                        <p:cTn id="50" dur="1" fill="hold">
                                          <p:stCondLst>
                                            <p:cond delay="0"/>
                                          </p:stCondLst>
                                        </p:cTn>
                                        <p:tgtEl>
                                          <p:spTgt spid="54"/>
                                        </p:tgtEl>
                                        <p:attrNameLst>
                                          <p:attrName>style.visibility</p:attrName>
                                        </p:attrNameLst>
                                      </p:cBhvr>
                                      <p:to>
                                        <p:strVal val="visible"/>
                                      </p:to>
                                    </p:set>
                                    <p:animEffect transition="in" filter="barn(inVertical)">
                                      <p:cBhvr>
                                        <p:cTn id="51" dur="500"/>
                                        <p:tgtEl>
                                          <p:spTgt spid="54"/>
                                        </p:tgtEl>
                                      </p:cBhvr>
                                    </p:animEffect>
                                  </p:childTnLst>
                                </p:cTn>
                              </p:par>
                              <p:par>
                                <p:cTn id="52" presetID="16" presetClass="entr" presetSubtype="21" fill="hold" nodeType="withEffect">
                                  <p:stCondLst>
                                    <p:cond delay="0"/>
                                  </p:stCondLst>
                                  <p:childTnLst>
                                    <p:set>
                                      <p:cBhvr>
                                        <p:cTn id="53" dur="1" fill="hold">
                                          <p:stCondLst>
                                            <p:cond delay="0"/>
                                          </p:stCondLst>
                                        </p:cTn>
                                        <p:tgtEl>
                                          <p:spTgt spid="57"/>
                                        </p:tgtEl>
                                        <p:attrNameLst>
                                          <p:attrName>style.visibility</p:attrName>
                                        </p:attrNameLst>
                                      </p:cBhvr>
                                      <p:to>
                                        <p:strVal val="visible"/>
                                      </p:to>
                                    </p:set>
                                    <p:animEffect transition="in" filter="barn(inVertical)">
                                      <p:cBhvr>
                                        <p:cTn id="54" dur="500"/>
                                        <p:tgtEl>
                                          <p:spTgt spid="57"/>
                                        </p:tgtEl>
                                      </p:cBhvr>
                                    </p:animEffect>
                                  </p:childTnLst>
                                </p:cTn>
                              </p:par>
                              <p:par>
                                <p:cTn id="55" presetID="16" presetClass="entr" presetSubtype="21" fill="hold" nodeType="withEffect">
                                  <p:stCondLst>
                                    <p:cond delay="0"/>
                                  </p:stCondLst>
                                  <p:childTnLst>
                                    <p:set>
                                      <p:cBhvr>
                                        <p:cTn id="56" dur="1" fill="hold">
                                          <p:stCondLst>
                                            <p:cond delay="0"/>
                                          </p:stCondLst>
                                        </p:cTn>
                                        <p:tgtEl>
                                          <p:spTgt spid="60"/>
                                        </p:tgtEl>
                                        <p:attrNameLst>
                                          <p:attrName>style.visibility</p:attrName>
                                        </p:attrNameLst>
                                      </p:cBhvr>
                                      <p:to>
                                        <p:strVal val="visible"/>
                                      </p:to>
                                    </p:set>
                                    <p:animEffect transition="in" filter="barn(inVertical)">
                                      <p:cBhvr>
                                        <p:cTn id="57" dur="500"/>
                                        <p:tgtEl>
                                          <p:spTgt spid="60"/>
                                        </p:tgtEl>
                                      </p:cBhvr>
                                    </p:animEffect>
                                  </p:childTnLst>
                                </p:cTn>
                              </p:par>
                              <p:par>
                                <p:cTn id="58" presetID="16" presetClass="entr" presetSubtype="21" fill="hold" nodeType="withEffect">
                                  <p:stCondLst>
                                    <p:cond delay="0"/>
                                  </p:stCondLst>
                                  <p:childTnLst>
                                    <p:set>
                                      <p:cBhvr>
                                        <p:cTn id="59" dur="1" fill="hold">
                                          <p:stCondLst>
                                            <p:cond delay="0"/>
                                          </p:stCondLst>
                                        </p:cTn>
                                        <p:tgtEl>
                                          <p:spTgt spid="63"/>
                                        </p:tgtEl>
                                        <p:attrNameLst>
                                          <p:attrName>style.visibility</p:attrName>
                                        </p:attrNameLst>
                                      </p:cBhvr>
                                      <p:to>
                                        <p:strVal val="visible"/>
                                      </p:to>
                                    </p:set>
                                    <p:animEffect transition="in" filter="barn(inVertical)">
                                      <p:cBhvr>
                                        <p:cTn id="60" dur="500"/>
                                        <p:tgtEl>
                                          <p:spTgt spid="63"/>
                                        </p:tgtEl>
                                      </p:cBhvr>
                                    </p:animEffect>
                                  </p:childTnLst>
                                </p:cTn>
                              </p:par>
                            </p:childTnLst>
                          </p:cTn>
                        </p:par>
                      </p:childTnLst>
                    </p:cTn>
                  </p:par>
                  <p:par>
                    <p:cTn id="61" fill="hold">
                      <p:stCondLst>
                        <p:cond delay="indefinite"/>
                      </p:stCondLst>
                      <p:childTnLst>
                        <p:par>
                          <p:cTn id="62" fill="hold">
                            <p:stCondLst>
                              <p:cond delay="0"/>
                            </p:stCondLst>
                            <p:childTnLst>
                              <p:par>
                                <p:cTn id="63" presetID="53" presetClass="entr" presetSubtype="16" fill="hold" nodeType="clickEffect">
                                  <p:stCondLst>
                                    <p:cond delay="0"/>
                                  </p:stCondLst>
                                  <p:childTnLst>
                                    <p:set>
                                      <p:cBhvr>
                                        <p:cTn id="64" dur="1" fill="hold">
                                          <p:stCondLst>
                                            <p:cond delay="0"/>
                                          </p:stCondLst>
                                        </p:cTn>
                                        <p:tgtEl>
                                          <p:spTgt spid="5"/>
                                        </p:tgtEl>
                                        <p:attrNameLst>
                                          <p:attrName>style.visibility</p:attrName>
                                        </p:attrNameLst>
                                      </p:cBhvr>
                                      <p:to>
                                        <p:strVal val="visible"/>
                                      </p:to>
                                    </p:set>
                                    <p:anim calcmode="lin" valueType="num">
                                      <p:cBhvr>
                                        <p:cTn id="65" dur="500" fill="hold"/>
                                        <p:tgtEl>
                                          <p:spTgt spid="5"/>
                                        </p:tgtEl>
                                        <p:attrNameLst>
                                          <p:attrName>ppt_w</p:attrName>
                                        </p:attrNameLst>
                                      </p:cBhvr>
                                      <p:tavLst>
                                        <p:tav tm="0">
                                          <p:val>
                                            <p:fltVal val="0"/>
                                          </p:val>
                                        </p:tav>
                                        <p:tav tm="100000">
                                          <p:val>
                                            <p:strVal val="#ppt_w"/>
                                          </p:val>
                                        </p:tav>
                                      </p:tavLst>
                                    </p:anim>
                                    <p:anim calcmode="lin" valueType="num">
                                      <p:cBhvr>
                                        <p:cTn id="66" dur="500" fill="hold"/>
                                        <p:tgtEl>
                                          <p:spTgt spid="5"/>
                                        </p:tgtEl>
                                        <p:attrNameLst>
                                          <p:attrName>ppt_h</p:attrName>
                                        </p:attrNameLst>
                                      </p:cBhvr>
                                      <p:tavLst>
                                        <p:tav tm="0">
                                          <p:val>
                                            <p:fltVal val="0"/>
                                          </p:val>
                                        </p:tav>
                                        <p:tav tm="100000">
                                          <p:val>
                                            <p:strVal val="#ppt_h"/>
                                          </p:val>
                                        </p:tav>
                                      </p:tavLst>
                                    </p:anim>
                                    <p:animEffect transition="in" filter="fade">
                                      <p:cBhvr>
                                        <p:cTn id="67" dur="500"/>
                                        <p:tgtEl>
                                          <p:spTgt spid="5"/>
                                        </p:tgtEl>
                                      </p:cBhvr>
                                    </p:animEffect>
                                  </p:childTnLst>
                                </p:cTn>
                              </p:par>
                              <p:par>
                                <p:cTn id="68" presetID="53" presetClass="entr" presetSubtype="16" fill="hold" nodeType="withEffect">
                                  <p:stCondLst>
                                    <p:cond delay="0"/>
                                  </p:stCondLst>
                                  <p:childTnLst>
                                    <p:set>
                                      <p:cBhvr>
                                        <p:cTn id="69" dur="1" fill="hold">
                                          <p:stCondLst>
                                            <p:cond delay="0"/>
                                          </p:stCondLst>
                                        </p:cTn>
                                        <p:tgtEl>
                                          <p:spTgt spid="153"/>
                                        </p:tgtEl>
                                        <p:attrNameLst>
                                          <p:attrName>style.visibility</p:attrName>
                                        </p:attrNameLst>
                                      </p:cBhvr>
                                      <p:to>
                                        <p:strVal val="visible"/>
                                      </p:to>
                                    </p:set>
                                    <p:anim calcmode="lin" valueType="num">
                                      <p:cBhvr>
                                        <p:cTn id="70" dur="500" fill="hold"/>
                                        <p:tgtEl>
                                          <p:spTgt spid="153"/>
                                        </p:tgtEl>
                                        <p:attrNameLst>
                                          <p:attrName>ppt_w</p:attrName>
                                        </p:attrNameLst>
                                      </p:cBhvr>
                                      <p:tavLst>
                                        <p:tav tm="0">
                                          <p:val>
                                            <p:fltVal val="0"/>
                                          </p:val>
                                        </p:tav>
                                        <p:tav tm="100000">
                                          <p:val>
                                            <p:strVal val="#ppt_w"/>
                                          </p:val>
                                        </p:tav>
                                      </p:tavLst>
                                    </p:anim>
                                    <p:anim calcmode="lin" valueType="num">
                                      <p:cBhvr>
                                        <p:cTn id="71" dur="500" fill="hold"/>
                                        <p:tgtEl>
                                          <p:spTgt spid="153"/>
                                        </p:tgtEl>
                                        <p:attrNameLst>
                                          <p:attrName>ppt_h</p:attrName>
                                        </p:attrNameLst>
                                      </p:cBhvr>
                                      <p:tavLst>
                                        <p:tav tm="0">
                                          <p:val>
                                            <p:fltVal val="0"/>
                                          </p:val>
                                        </p:tav>
                                        <p:tav tm="100000">
                                          <p:val>
                                            <p:strVal val="#ppt_h"/>
                                          </p:val>
                                        </p:tav>
                                      </p:tavLst>
                                    </p:anim>
                                    <p:animEffect transition="in" filter="fade">
                                      <p:cBhvr>
                                        <p:cTn id="72" dur="500"/>
                                        <p:tgtEl>
                                          <p:spTgt spid="153"/>
                                        </p:tgtEl>
                                      </p:cBhvr>
                                    </p:animEffect>
                                  </p:childTnLst>
                                </p:cTn>
                              </p:par>
                              <p:par>
                                <p:cTn id="73" presetID="53" presetClass="entr" presetSubtype="16" fill="hold" nodeType="withEffect">
                                  <p:stCondLst>
                                    <p:cond delay="0"/>
                                  </p:stCondLst>
                                  <p:childTnLst>
                                    <p:set>
                                      <p:cBhvr>
                                        <p:cTn id="74" dur="1" fill="hold">
                                          <p:stCondLst>
                                            <p:cond delay="0"/>
                                          </p:stCondLst>
                                        </p:cTn>
                                        <p:tgtEl>
                                          <p:spTgt spid="156"/>
                                        </p:tgtEl>
                                        <p:attrNameLst>
                                          <p:attrName>style.visibility</p:attrName>
                                        </p:attrNameLst>
                                      </p:cBhvr>
                                      <p:to>
                                        <p:strVal val="visible"/>
                                      </p:to>
                                    </p:set>
                                    <p:anim calcmode="lin" valueType="num">
                                      <p:cBhvr>
                                        <p:cTn id="75" dur="500" fill="hold"/>
                                        <p:tgtEl>
                                          <p:spTgt spid="156"/>
                                        </p:tgtEl>
                                        <p:attrNameLst>
                                          <p:attrName>ppt_w</p:attrName>
                                        </p:attrNameLst>
                                      </p:cBhvr>
                                      <p:tavLst>
                                        <p:tav tm="0">
                                          <p:val>
                                            <p:fltVal val="0"/>
                                          </p:val>
                                        </p:tav>
                                        <p:tav tm="100000">
                                          <p:val>
                                            <p:strVal val="#ppt_w"/>
                                          </p:val>
                                        </p:tav>
                                      </p:tavLst>
                                    </p:anim>
                                    <p:anim calcmode="lin" valueType="num">
                                      <p:cBhvr>
                                        <p:cTn id="76" dur="500" fill="hold"/>
                                        <p:tgtEl>
                                          <p:spTgt spid="156"/>
                                        </p:tgtEl>
                                        <p:attrNameLst>
                                          <p:attrName>ppt_h</p:attrName>
                                        </p:attrNameLst>
                                      </p:cBhvr>
                                      <p:tavLst>
                                        <p:tav tm="0">
                                          <p:val>
                                            <p:fltVal val="0"/>
                                          </p:val>
                                        </p:tav>
                                        <p:tav tm="100000">
                                          <p:val>
                                            <p:strVal val="#ppt_h"/>
                                          </p:val>
                                        </p:tav>
                                      </p:tavLst>
                                    </p:anim>
                                    <p:animEffect transition="in" filter="fade">
                                      <p:cBhvr>
                                        <p:cTn id="77" dur="500"/>
                                        <p:tgtEl>
                                          <p:spTgt spid="156"/>
                                        </p:tgtEl>
                                      </p:cBhvr>
                                    </p:animEffect>
                                  </p:childTnLst>
                                </p:cTn>
                              </p:par>
                              <p:par>
                                <p:cTn id="78" presetID="53" presetClass="entr" presetSubtype="16" fill="hold" nodeType="withEffect">
                                  <p:stCondLst>
                                    <p:cond delay="0"/>
                                  </p:stCondLst>
                                  <p:childTnLst>
                                    <p:set>
                                      <p:cBhvr>
                                        <p:cTn id="79" dur="1" fill="hold">
                                          <p:stCondLst>
                                            <p:cond delay="0"/>
                                          </p:stCondLst>
                                        </p:cTn>
                                        <p:tgtEl>
                                          <p:spTgt spid="159"/>
                                        </p:tgtEl>
                                        <p:attrNameLst>
                                          <p:attrName>style.visibility</p:attrName>
                                        </p:attrNameLst>
                                      </p:cBhvr>
                                      <p:to>
                                        <p:strVal val="visible"/>
                                      </p:to>
                                    </p:set>
                                    <p:anim calcmode="lin" valueType="num">
                                      <p:cBhvr>
                                        <p:cTn id="80" dur="500" fill="hold"/>
                                        <p:tgtEl>
                                          <p:spTgt spid="159"/>
                                        </p:tgtEl>
                                        <p:attrNameLst>
                                          <p:attrName>ppt_w</p:attrName>
                                        </p:attrNameLst>
                                      </p:cBhvr>
                                      <p:tavLst>
                                        <p:tav tm="0">
                                          <p:val>
                                            <p:fltVal val="0"/>
                                          </p:val>
                                        </p:tav>
                                        <p:tav tm="100000">
                                          <p:val>
                                            <p:strVal val="#ppt_w"/>
                                          </p:val>
                                        </p:tav>
                                      </p:tavLst>
                                    </p:anim>
                                    <p:anim calcmode="lin" valueType="num">
                                      <p:cBhvr>
                                        <p:cTn id="81" dur="500" fill="hold"/>
                                        <p:tgtEl>
                                          <p:spTgt spid="159"/>
                                        </p:tgtEl>
                                        <p:attrNameLst>
                                          <p:attrName>ppt_h</p:attrName>
                                        </p:attrNameLst>
                                      </p:cBhvr>
                                      <p:tavLst>
                                        <p:tav tm="0">
                                          <p:val>
                                            <p:fltVal val="0"/>
                                          </p:val>
                                        </p:tav>
                                        <p:tav tm="100000">
                                          <p:val>
                                            <p:strVal val="#ppt_h"/>
                                          </p:val>
                                        </p:tav>
                                      </p:tavLst>
                                    </p:anim>
                                    <p:animEffect transition="in" filter="fade">
                                      <p:cBhvr>
                                        <p:cTn id="82" dur="500"/>
                                        <p:tgtEl>
                                          <p:spTgt spid="159"/>
                                        </p:tgtEl>
                                      </p:cBhvr>
                                    </p:animEffect>
                                  </p:childTnLst>
                                </p:cTn>
                              </p:par>
                            </p:childTnLst>
                          </p:cTn>
                        </p:par>
                      </p:childTnLst>
                    </p:cTn>
                  </p:par>
                  <p:par>
                    <p:cTn id="83" fill="hold">
                      <p:stCondLst>
                        <p:cond delay="indefinite"/>
                      </p:stCondLst>
                      <p:childTnLst>
                        <p:par>
                          <p:cTn id="84" fill="hold">
                            <p:stCondLst>
                              <p:cond delay="0"/>
                            </p:stCondLst>
                            <p:childTnLst>
                              <p:par>
                                <p:cTn id="85" presetID="53" presetClass="entr" presetSubtype="16" fill="hold" nodeType="clickEffect">
                                  <p:stCondLst>
                                    <p:cond delay="0"/>
                                  </p:stCondLst>
                                  <p:childTnLst>
                                    <p:set>
                                      <p:cBhvr>
                                        <p:cTn id="86" dur="1" fill="hold">
                                          <p:stCondLst>
                                            <p:cond delay="0"/>
                                          </p:stCondLst>
                                        </p:cTn>
                                        <p:tgtEl>
                                          <p:spTgt spid="79"/>
                                        </p:tgtEl>
                                        <p:attrNameLst>
                                          <p:attrName>style.visibility</p:attrName>
                                        </p:attrNameLst>
                                      </p:cBhvr>
                                      <p:to>
                                        <p:strVal val="visible"/>
                                      </p:to>
                                    </p:set>
                                    <p:anim calcmode="lin" valueType="num">
                                      <p:cBhvr>
                                        <p:cTn id="87" dur="500" fill="hold"/>
                                        <p:tgtEl>
                                          <p:spTgt spid="79"/>
                                        </p:tgtEl>
                                        <p:attrNameLst>
                                          <p:attrName>ppt_w</p:attrName>
                                        </p:attrNameLst>
                                      </p:cBhvr>
                                      <p:tavLst>
                                        <p:tav tm="0">
                                          <p:val>
                                            <p:fltVal val="0"/>
                                          </p:val>
                                        </p:tav>
                                        <p:tav tm="100000">
                                          <p:val>
                                            <p:strVal val="#ppt_w"/>
                                          </p:val>
                                        </p:tav>
                                      </p:tavLst>
                                    </p:anim>
                                    <p:anim calcmode="lin" valueType="num">
                                      <p:cBhvr>
                                        <p:cTn id="88" dur="500" fill="hold"/>
                                        <p:tgtEl>
                                          <p:spTgt spid="79"/>
                                        </p:tgtEl>
                                        <p:attrNameLst>
                                          <p:attrName>ppt_h</p:attrName>
                                        </p:attrNameLst>
                                      </p:cBhvr>
                                      <p:tavLst>
                                        <p:tav tm="0">
                                          <p:val>
                                            <p:fltVal val="0"/>
                                          </p:val>
                                        </p:tav>
                                        <p:tav tm="100000">
                                          <p:val>
                                            <p:strVal val="#ppt_h"/>
                                          </p:val>
                                        </p:tav>
                                      </p:tavLst>
                                    </p:anim>
                                    <p:animEffect transition="in" filter="fade">
                                      <p:cBhvr>
                                        <p:cTn id="89" dur="500"/>
                                        <p:tgtEl>
                                          <p:spTgt spid="79"/>
                                        </p:tgtEl>
                                      </p:cBhvr>
                                    </p:animEffect>
                                  </p:childTnLst>
                                </p:cTn>
                              </p:par>
                              <p:par>
                                <p:cTn id="90" presetID="53" presetClass="entr" presetSubtype="16" fill="hold" nodeType="withEffect">
                                  <p:stCondLst>
                                    <p:cond delay="0"/>
                                  </p:stCondLst>
                                  <p:childTnLst>
                                    <p:set>
                                      <p:cBhvr>
                                        <p:cTn id="91" dur="1" fill="hold">
                                          <p:stCondLst>
                                            <p:cond delay="0"/>
                                          </p:stCondLst>
                                        </p:cTn>
                                        <p:tgtEl>
                                          <p:spTgt spid="125"/>
                                        </p:tgtEl>
                                        <p:attrNameLst>
                                          <p:attrName>style.visibility</p:attrName>
                                        </p:attrNameLst>
                                      </p:cBhvr>
                                      <p:to>
                                        <p:strVal val="visible"/>
                                      </p:to>
                                    </p:set>
                                    <p:anim calcmode="lin" valueType="num">
                                      <p:cBhvr>
                                        <p:cTn id="92" dur="500" fill="hold"/>
                                        <p:tgtEl>
                                          <p:spTgt spid="125"/>
                                        </p:tgtEl>
                                        <p:attrNameLst>
                                          <p:attrName>ppt_w</p:attrName>
                                        </p:attrNameLst>
                                      </p:cBhvr>
                                      <p:tavLst>
                                        <p:tav tm="0">
                                          <p:val>
                                            <p:fltVal val="0"/>
                                          </p:val>
                                        </p:tav>
                                        <p:tav tm="100000">
                                          <p:val>
                                            <p:strVal val="#ppt_w"/>
                                          </p:val>
                                        </p:tav>
                                      </p:tavLst>
                                    </p:anim>
                                    <p:anim calcmode="lin" valueType="num">
                                      <p:cBhvr>
                                        <p:cTn id="93" dur="500" fill="hold"/>
                                        <p:tgtEl>
                                          <p:spTgt spid="125"/>
                                        </p:tgtEl>
                                        <p:attrNameLst>
                                          <p:attrName>ppt_h</p:attrName>
                                        </p:attrNameLst>
                                      </p:cBhvr>
                                      <p:tavLst>
                                        <p:tav tm="0">
                                          <p:val>
                                            <p:fltVal val="0"/>
                                          </p:val>
                                        </p:tav>
                                        <p:tav tm="100000">
                                          <p:val>
                                            <p:strVal val="#ppt_h"/>
                                          </p:val>
                                        </p:tav>
                                      </p:tavLst>
                                    </p:anim>
                                    <p:animEffect transition="in" filter="fade">
                                      <p:cBhvr>
                                        <p:cTn id="94" dur="500"/>
                                        <p:tgtEl>
                                          <p:spTgt spid="125"/>
                                        </p:tgtEl>
                                      </p:cBhvr>
                                    </p:animEffect>
                                  </p:childTnLst>
                                </p:cTn>
                              </p:par>
                              <p:par>
                                <p:cTn id="95" presetID="53" presetClass="entr" presetSubtype="16" fill="hold" nodeType="withEffect">
                                  <p:stCondLst>
                                    <p:cond delay="0"/>
                                  </p:stCondLst>
                                  <p:childTnLst>
                                    <p:set>
                                      <p:cBhvr>
                                        <p:cTn id="96" dur="1" fill="hold">
                                          <p:stCondLst>
                                            <p:cond delay="0"/>
                                          </p:stCondLst>
                                        </p:cTn>
                                        <p:tgtEl>
                                          <p:spTgt spid="135"/>
                                        </p:tgtEl>
                                        <p:attrNameLst>
                                          <p:attrName>style.visibility</p:attrName>
                                        </p:attrNameLst>
                                      </p:cBhvr>
                                      <p:to>
                                        <p:strVal val="visible"/>
                                      </p:to>
                                    </p:set>
                                    <p:anim calcmode="lin" valueType="num">
                                      <p:cBhvr>
                                        <p:cTn id="97" dur="500" fill="hold"/>
                                        <p:tgtEl>
                                          <p:spTgt spid="135"/>
                                        </p:tgtEl>
                                        <p:attrNameLst>
                                          <p:attrName>ppt_w</p:attrName>
                                        </p:attrNameLst>
                                      </p:cBhvr>
                                      <p:tavLst>
                                        <p:tav tm="0">
                                          <p:val>
                                            <p:fltVal val="0"/>
                                          </p:val>
                                        </p:tav>
                                        <p:tav tm="100000">
                                          <p:val>
                                            <p:strVal val="#ppt_w"/>
                                          </p:val>
                                        </p:tav>
                                      </p:tavLst>
                                    </p:anim>
                                    <p:anim calcmode="lin" valueType="num">
                                      <p:cBhvr>
                                        <p:cTn id="98" dur="500" fill="hold"/>
                                        <p:tgtEl>
                                          <p:spTgt spid="135"/>
                                        </p:tgtEl>
                                        <p:attrNameLst>
                                          <p:attrName>ppt_h</p:attrName>
                                        </p:attrNameLst>
                                      </p:cBhvr>
                                      <p:tavLst>
                                        <p:tav tm="0">
                                          <p:val>
                                            <p:fltVal val="0"/>
                                          </p:val>
                                        </p:tav>
                                        <p:tav tm="100000">
                                          <p:val>
                                            <p:strVal val="#ppt_h"/>
                                          </p:val>
                                        </p:tav>
                                      </p:tavLst>
                                    </p:anim>
                                    <p:animEffect transition="in" filter="fade">
                                      <p:cBhvr>
                                        <p:cTn id="99" dur="500"/>
                                        <p:tgtEl>
                                          <p:spTgt spid="135"/>
                                        </p:tgtEl>
                                      </p:cBhvr>
                                    </p:animEffect>
                                  </p:childTnLst>
                                </p:cTn>
                              </p:par>
                              <p:par>
                                <p:cTn id="100" presetID="53" presetClass="entr" presetSubtype="16" fill="hold" nodeType="withEffect">
                                  <p:stCondLst>
                                    <p:cond delay="0"/>
                                  </p:stCondLst>
                                  <p:childTnLst>
                                    <p:set>
                                      <p:cBhvr>
                                        <p:cTn id="101" dur="1" fill="hold">
                                          <p:stCondLst>
                                            <p:cond delay="0"/>
                                          </p:stCondLst>
                                        </p:cTn>
                                        <p:tgtEl>
                                          <p:spTgt spid="120"/>
                                        </p:tgtEl>
                                        <p:attrNameLst>
                                          <p:attrName>style.visibility</p:attrName>
                                        </p:attrNameLst>
                                      </p:cBhvr>
                                      <p:to>
                                        <p:strVal val="visible"/>
                                      </p:to>
                                    </p:set>
                                    <p:anim calcmode="lin" valueType="num">
                                      <p:cBhvr>
                                        <p:cTn id="102" dur="500" fill="hold"/>
                                        <p:tgtEl>
                                          <p:spTgt spid="120"/>
                                        </p:tgtEl>
                                        <p:attrNameLst>
                                          <p:attrName>ppt_w</p:attrName>
                                        </p:attrNameLst>
                                      </p:cBhvr>
                                      <p:tavLst>
                                        <p:tav tm="0">
                                          <p:val>
                                            <p:fltVal val="0"/>
                                          </p:val>
                                        </p:tav>
                                        <p:tav tm="100000">
                                          <p:val>
                                            <p:strVal val="#ppt_w"/>
                                          </p:val>
                                        </p:tav>
                                      </p:tavLst>
                                    </p:anim>
                                    <p:anim calcmode="lin" valueType="num">
                                      <p:cBhvr>
                                        <p:cTn id="103" dur="500" fill="hold"/>
                                        <p:tgtEl>
                                          <p:spTgt spid="120"/>
                                        </p:tgtEl>
                                        <p:attrNameLst>
                                          <p:attrName>ppt_h</p:attrName>
                                        </p:attrNameLst>
                                      </p:cBhvr>
                                      <p:tavLst>
                                        <p:tav tm="0">
                                          <p:val>
                                            <p:fltVal val="0"/>
                                          </p:val>
                                        </p:tav>
                                        <p:tav tm="100000">
                                          <p:val>
                                            <p:strVal val="#ppt_h"/>
                                          </p:val>
                                        </p:tav>
                                      </p:tavLst>
                                    </p:anim>
                                    <p:animEffect transition="in" filter="fade">
                                      <p:cBhvr>
                                        <p:cTn id="104" dur="500"/>
                                        <p:tgtEl>
                                          <p:spTgt spid="1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62" grpId="0"/>
      <p:bldP spid="163" grpId="0"/>
      <p:bldP spid="164" grpId="0"/>
    </p:bldLst>
  </p:timing>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3555" name="组合 7"/>
          <p:cNvGrpSpPr/>
          <p:nvPr/>
        </p:nvGrpSpPr>
        <p:grpSpPr>
          <a:xfrm>
            <a:off x="1724025" y="1476375"/>
            <a:ext cx="8755063" cy="1338263"/>
            <a:chOff x="736575" y="3188469"/>
            <a:chExt cx="8755767" cy="1338084"/>
          </a:xfrm>
        </p:grpSpPr>
        <p:sp>
          <p:nvSpPr>
            <p:cNvPr id="66" name="圆角矩形 65"/>
            <p:cNvSpPr/>
            <p:nvPr/>
          </p:nvSpPr>
          <p:spPr>
            <a:xfrm flipH="1">
              <a:off x="1020761" y="3307516"/>
              <a:ext cx="8471581" cy="1133323"/>
            </a:xfrm>
            <a:prstGeom prst="roundRect">
              <a:avLst>
                <a:gd name="adj" fmla="val 50000"/>
              </a:avLst>
            </a:prstGeom>
            <a:gradFill flip="none" rotWithShape="1">
              <a:gsLst>
                <a:gs pos="0">
                  <a:schemeClr val="bg1"/>
                </a:gs>
                <a:gs pos="100000">
                  <a:srgbClr val="E0E0E0"/>
                </a:gs>
              </a:gsLst>
              <a:lin ang="5400000" scaled="1"/>
              <a:tileRect/>
            </a:gradFill>
            <a:ln>
              <a:noFill/>
            </a:ln>
            <a:effectLst>
              <a:outerShdw blurRad="279400" dist="2540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latinLnBrk="0" hangingPunct="1">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grpSp>
          <p:nvGrpSpPr>
            <p:cNvPr id="23579" name="组合 6"/>
            <p:cNvGrpSpPr/>
            <p:nvPr/>
          </p:nvGrpSpPr>
          <p:grpSpPr>
            <a:xfrm>
              <a:off x="736575" y="3188469"/>
              <a:ext cx="1338084" cy="1338084"/>
              <a:chOff x="3567745" y="3971974"/>
              <a:chExt cx="1338084" cy="1338084"/>
            </a:xfrm>
          </p:grpSpPr>
          <p:grpSp>
            <p:nvGrpSpPr>
              <p:cNvPr id="23582" name="组合 4"/>
              <p:cNvGrpSpPr/>
              <p:nvPr/>
            </p:nvGrpSpPr>
            <p:grpSpPr>
              <a:xfrm>
                <a:off x="3567745" y="3971974"/>
                <a:ext cx="1338084" cy="1338084"/>
                <a:chOff x="5213600" y="2517129"/>
                <a:chExt cx="2023672" cy="2023672"/>
              </a:xfrm>
            </p:grpSpPr>
            <p:sp>
              <p:nvSpPr>
                <p:cNvPr id="59" name="椭圆 58"/>
                <p:cNvSpPr/>
                <p:nvPr/>
              </p:nvSpPr>
              <p:spPr>
                <a:xfrm>
                  <a:off x="5213600" y="2517129"/>
                  <a:ext cx="2024106" cy="2023672"/>
                </a:xfrm>
                <a:prstGeom prst="ellipse">
                  <a:avLst/>
                </a:prstGeom>
                <a:gradFill flip="none" rotWithShape="1">
                  <a:gsLst>
                    <a:gs pos="0">
                      <a:schemeClr val="bg1"/>
                    </a:gs>
                    <a:gs pos="100000">
                      <a:srgbClr val="E0E0E0"/>
                    </a:gs>
                  </a:gsLst>
                  <a:lin ang="5400000" scaled="1"/>
                  <a:tileRect/>
                </a:gradFill>
                <a:ln>
                  <a:noFill/>
                </a:ln>
                <a:effectLst>
                  <a:outerShdw blurRad="279400" dist="2540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latinLnBrk="0" hangingPunct="1">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60" name="椭圆 59"/>
                <p:cNvSpPr/>
                <p:nvPr/>
              </p:nvSpPr>
              <p:spPr>
                <a:xfrm>
                  <a:off x="5261621" y="2565140"/>
                  <a:ext cx="1928063" cy="1927650"/>
                </a:xfrm>
                <a:prstGeom prst="ellipse">
                  <a:avLst/>
                </a:prstGeom>
                <a:gradFill flip="none" rotWithShape="1">
                  <a:gsLst>
                    <a:gs pos="0">
                      <a:schemeClr val="bg1"/>
                    </a:gs>
                    <a:gs pos="100000">
                      <a:srgbClr val="DDDEDD"/>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latinLnBrk="0" hangingPunct="1">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grpSp>
          <p:sp>
            <p:nvSpPr>
              <p:cNvPr id="61" name="椭圆 60"/>
              <p:cNvSpPr/>
              <p:nvPr/>
            </p:nvSpPr>
            <p:spPr>
              <a:xfrm>
                <a:off x="3695023" y="4099252"/>
                <a:ext cx="1083528" cy="1083528"/>
              </a:xfrm>
              <a:prstGeom prst="ellipse">
                <a:avLst/>
              </a:prstGeom>
              <a:solidFill>
                <a:srgbClr val="01AB94"/>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latinLnBrk="0" hangingPunct="1">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grpSp>
        <p:sp>
          <p:nvSpPr>
            <p:cNvPr id="23580" name="文本框 77"/>
            <p:cNvSpPr txBox="1"/>
            <p:nvPr/>
          </p:nvSpPr>
          <p:spPr>
            <a:xfrm>
              <a:off x="950937" y="3613486"/>
              <a:ext cx="878819" cy="461665"/>
            </a:xfrm>
            <a:prstGeom prst="rect">
              <a:avLst/>
            </a:prstGeom>
            <a:noFill/>
            <a:ln w="9525">
              <a:noFill/>
              <a:miter/>
            </a:ln>
          </p:spPr>
          <p:txBody>
            <a:bodyPr>
              <a:spAutoFit/>
            </a:bodyPr>
            <a:lstStyle/>
            <a:p>
              <a:pPr lvl="0" algn="ctr" eaLnBrk="1" hangingPunct="1"/>
              <a:r>
                <a:rPr lang="en-US" altLang="zh-CN" sz="2400" b="1" dirty="0">
                  <a:solidFill>
                    <a:schemeClr val="bg1"/>
                  </a:solidFill>
                  <a:latin typeface="Arial" panose="020B0604020202020204" pitchFamily="34" charset="0"/>
                  <a:ea typeface="微软雅黑" panose="020B0503020204020204" pitchFamily="34" charset="-122"/>
                </a:rPr>
                <a:t>Titel</a:t>
              </a:r>
            </a:p>
          </p:txBody>
        </p:sp>
        <p:sp>
          <p:nvSpPr>
            <p:cNvPr id="79" name="TextBox 72"/>
            <p:cNvSpPr txBox="1"/>
            <p:nvPr/>
          </p:nvSpPr>
          <p:spPr>
            <a:xfrm>
              <a:off x="3113254" y="3509101"/>
              <a:ext cx="5261398" cy="738565"/>
            </a:xfrm>
            <a:prstGeom prst="rect">
              <a:avLst/>
            </a:prstGeom>
            <a:noFill/>
          </p:spPr>
          <p:txBody>
            <a:bodyPr>
              <a:spAutoFit/>
            </a:bodyPr>
            <a:lstStyle/>
            <a:p>
              <a:r>
                <a:rPr lang="zh-CN" altLang="en-US" sz="1400" dirty="0">
                  <a:solidFill>
                    <a:schemeClr val="tx1">
                      <a:lumMod val="50000"/>
                      <a:lumOff val="50000"/>
                    </a:schemeClr>
                  </a:solidFill>
                  <a:latin typeface="时尚中黑简体" panose="01010104010101010101" pitchFamily="2" charset="-122"/>
                  <a:ea typeface="时尚中黑简体" panose="01010104010101010101" pitchFamily="2" charset="-122"/>
                </a:rPr>
                <a:t>点击添加标题文字点击添加标题文字点击添加标题点击添加点击添加标题文字点击添加标题文字点击添加标题点击添加</a:t>
              </a:r>
            </a:p>
            <a:p>
              <a:endParaRPr lang="zh-CN" altLang="en-US" sz="1400" dirty="0">
                <a:solidFill>
                  <a:schemeClr val="tx1">
                    <a:lumMod val="50000"/>
                    <a:lumOff val="50000"/>
                  </a:schemeClr>
                </a:solidFill>
                <a:latin typeface="时尚中黑简体" panose="01010104010101010101" pitchFamily="2" charset="-122"/>
                <a:ea typeface="时尚中黑简体" panose="01010104010101010101" pitchFamily="2" charset="-122"/>
              </a:endParaRPr>
            </a:p>
          </p:txBody>
        </p:sp>
      </p:grpSp>
      <p:grpSp>
        <p:nvGrpSpPr>
          <p:cNvPr id="23556" name="组合 80"/>
          <p:cNvGrpSpPr/>
          <p:nvPr/>
        </p:nvGrpSpPr>
        <p:grpSpPr>
          <a:xfrm>
            <a:off x="1724025" y="3078163"/>
            <a:ext cx="8755063" cy="1336675"/>
            <a:chOff x="736575" y="3188469"/>
            <a:chExt cx="8755767" cy="1338084"/>
          </a:xfrm>
        </p:grpSpPr>
        <p:sp>
          <p:nvSpPr>
            <p:cNvPr id="82" name="圆角矩形 81"/>
            <p:cNvSpPr/>
            <p:nvPr/>
          </p:nvSpPr>
          <p:spPr>
            <a:xfrm flipH="1">
              <a:off x="1020761" y="3307657"/>
              <a:ext cx="8471581" cy="1133081"/>
            </a:xfrm>
            <a:prstGeom prst="roundRect">
              <a:avLst>
                <a:gd name="adj" fmla="val 50000"/>
              </a:avLst>
            </a:prstGeom>
            <a:gradFill flip="none" rotWithShape="1">
              <a:gsLst>
                <a:gs pos="0">
                  <a:schemeClr val="bg1"/>
                </a:gs>
                <a:gs pos="100000">
                  <a:srgbClr val="E0E0E0"/>
                </a:gs>
              </a:gsLst>
              <a:lin ang="5400000" scaled="1"/>
              <a:tileRect/>
            </a:gradFill>
            <a:ln>
              <a:noFill/>
            </a:ln>
            <a:effectLst>
              <a:outerShdw blurRad="279400" dist="2540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latinLnBrk="0" hangingPunct="1">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grpSp>
          <p:nvGrpSpPr>
            <p:cNvPr id="23569" name="组合 82"/>
            <p:cNvGrpSpPr/>
            <p:nvPr/>
          </p:nvGrpSpPr>
          <p:grpSpPr>
            <a:xfrm>
              <a:off x="736575" y="3188469"/>
              <a:ext cx="1338084" cy="1338084"/>
              <a:chOff x="3567745" y="3971974"/>
              <a:chExt cx="1338084" cy="1338084"/>
            </a:xfrm>
          </p:grpSpPr>
          <p:grpSp>
            <p:nvGrpSpPr>
              <p:cNvPr id="23572" name="组合 85"/>
              <p:cNvGrpSpPr/>
              <p:nvPr/>
            </p:nvGrpSpPr>
            <p:grpSpPr>
              <a:xfrm>
                <a:off x="3567745" y="3971974"/>
                <a:ext cx="1338084" cy="1338084"/>
                <a:chOff x="5213600" y="2517129"/>
                <a:chExt cx="2023672" cy="2023672"/>
              </a:xfrm>
            </p:grpSpPr>
            <p:sp>
              <p:nvSpPr>
                <p:cNvPr id="88" name="椭圆 87"/>
                <p:cNvSpPr/>
                <p:nvPr/>
              </p:nvSpPr>
              <p:spPr>
                <a:xfrm>
                  <a:off x="5213600" y="2517129"/>
                  <a:ext cx="2024106" cy="2023672"/>
                </a:xfrm>
                <a:prstGeom prst="ellipse">
                  <a:avLst/>
                </a:prstGeom>
                <a:gradFill flip="none" rotWithShape="1">
                  <a:gsLst>
                    <a:gs pos="0">
                      <a:schemeClr val="bg1"/>
                    </a:gs>
                    <a:gs pos="100000">
                      <a:srgbClr val="E0E0E0"/>
                    </a:gs>
                  </a:gsLst>
                  <a:lin ang="5400000" scaled="1"/>
                  <a:tileRect/>
                </a:gradFill>
                <a:ln>
                  <a:noFill/>
                </a:ln>
                <a:effectLst>
                  <a:outerShdw blurRad="279400" dist="2540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latinLnBrk="0" hangingPunct="1">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91" name="椭圆 90"/>
                <p:cNvSpPr/>
                <p:nvPr/>
              </p:nvSpPr>
              <p:spPr>
                <a:xfrm>
                  <a:off x="5261621" y="2565197"/>
                  <a:ext cx="1928063" cy="1927536"/>
                </a:xfrm>
                <a:prstGeom prst="ellipse">
                  <a:avLst/>
                </a:prstGeom>
                <a:gradFill flip="none" rotWithShape="1">
                  <a:gsLst>
                    <a:gs pos="0">
                      <a:schemeClr val="bg1"/>
                    </a:gs>
                    <a:gs pos="100000">
                      <a:srgbClr val="DDDEDD"/>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latinLnBrk="0" hangingPunct="1">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grpSp>
          <p:sp>
            <p:nvSpPr>
              <p:cNvPr id="87" name="椭圆 86"/>
              <p:cNvSpPr/>
              <p:nvPr/>
            </p:nvSpPr>
            <p:spPr>
              <a:xfrm>
                <a:off x="3695023" y="4099252"/>
                <a:ext cx="1083528" cy="1083528"/>
              </a:xfrm>
              <a:prstGeom prst="ellipse">
                <a:avLst/>
              </a:prstGeom>
              <a:solidFill>
                <a:srgbClr val="F3908C"/>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latinLnBrk="0" hangingPunct="1">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grpSp>
        <p:sp>
          <p:nvSpPr>
            <p:cNvPr id="23570" name="文本框 83"/>
            <p:cNvSpPr txBox="1"/>
            <p:nvPr/>
          </p:nvSpPr>
          <p:spPr>
            <a:xfrm>
              <a:off x="950937" y="3613486"/>
              <a:ext cx="878819" cy="461665"/>
            </a:xfrm>
            <a:prstGeom prst="rect">
              <a:avLst/>
            </a:prstGeom>
            <a:noFill/>
            <a:ln w="9525">
              <a:noFill/>
              <a:miter/>
            </a:ln>
          </p:spPr>
          <p:txBody>
            <a:bodyPr>
              <a:spAutoFit/>
            </a:bodyPr>
            <a:lstStyle/>
            <a:p>
              <a:pPr lvl="0" algn="ctr" eaLnBrk="1" hangingPunct="1"/>
              <a:r>
                <a:rPr lang="en-US" altLang="zh-CN" sz="2400" b="1" dirty="0">
                  <a:solidFill>
                    <a:schemeClr val="bg1"/>
                  </a:solidFill>
                  <a:latin typeface="Arial" panose="020B0604020202020204" pitchFamily="34" charset="0"/>
                  <a:ea typeface="微软雅黑" panose="020B0503020204020204" pitchFamily="34" charset="-122"/>
                </a:rPr>
                <a:t>Titel</a:t>
              </a:r>
            </a:p>
          </p:txBody>
        </p:sp>
        <p:sp>
          <p:nvSpPr>
            <p:cNvPr id="85" name="TextBox 72"/>
            <p:cNvSpPr txBox="1"/>
            <p:nvPr/>
          </p:nvSpPr>
          <p:spPr>
            <a:xfrm>
              <a:off x="3113254" y="3509482"/>
              <a:ext cx="5261398" cy="738965"/>
            </a:xfrm>
            <a:prstGeom prst="rect">
              <a:avLst/>
            </a:prstGeom>
            <a:noFill/>
          </p:spPr>
          <p:txBody>
            <a:bodyPr>
              <a:spAutoFit/>
            </a:bodyPr>
            <a:lstStyle/>
            <a:p>
              <a:r>
                <a:rPr lang="zh-CN" altLang="en-US" sz="1400" dirty="0">
                  <a:solidFill>
                    <a:schemeClr val="tx1">
                      <a:lumMod val="50000"/>
                      <a:lumOff val="50000"/>
                    </a:schemeClr>
                  </a:solidFill>
                  <a:latin typeface="时尚中黑简体" panose="01010104010101010101" pitchFamily="2" charset="-122"/>
                  <a:ea typeface="时尚中黑简体" panose="01010104010101010101" pitchFamily="2" charset="-122"/>
                </a:rPr>
                <a:t>点击添加标题文字点击添加标题文字点击添加标题点击添加点击添加标题文字点击添加标题文字点击添加标题点击添加</a:t>
              </a:r>
            </a:p>
            <a:p>
              <a:pPr lvl="0" algn="ctr" eaLnBrk="1" hangingPunct="1"/>
              <a:r>
                <a:rPr lang="en-US" altLang="zh-CN" sz="1400" dirty="0">
                  <a:solidFill>
                    <a:srgbClr val="595959"/>
                  </a:solidFill>
                  <a:ea typeface="微软雅黑" panose="020B0503020204020204" pitchFamily="34" charset="-122"/>
                </a:rPr>
                <a:t>. </a:t>
              </a:r>
            </a:p>
          </p:txBody>
        </p:sp>
      </p:grpSp>
      <p:grpSp>
        <p:nvGrpSpPr>
          <p:cNvPr id="23557" name="组合 91"/>
          <p:cNvGrpSpPr/>
          <p:nvPr/>
        </p:nvGrpSpPr>
        <p:grpSpPr>
          <a:xfrm>
            <a:off x="1724025" y="4678363"/>
            <a:ext cx="8755063" cy="1338262"/>
            <a:chOff x="736575" y="3188469"/>
            <a:chExt cx="8755767" cy="1338084"/>
          </a:xfrm>
        </p:grpSpPr>
        <p:sp>
          <p:nvSpPr>
            <p:cNvPr id="93" name="圆角矩形 92"/>
            <p:cNvSpPr/>
            <p:nvPr/>
          </p:nvSpPr>
          <p:spPr>
            <a:xfrm flipH="1">
              <a:off x="1020761" y="3307515"/>
              <a:ext cx="8471581" cy="1133324"/>
            </a:xfrm>
            <a:prstGeom prst="roundRect">
              <a:avLst>
                <a:gd name="adj" fmla="val 50000"/>
              </a:avLst>
            </a:prstGeom>
            <a:gradFill flip="none" rotWithShape="1">
              <a:gsLst>
                <a:gs pos="0">
                  <a:schemeClr val="bg1"/>
                </a:gs>
                <a:gs pos="100000">
                  <a:srgbClr val="E0E0E0"/>
                </a:gs>
              </a:gsLst>
              <a:lin ang="5400000" scaled="1"/>
              <a:tileRect/>
            </a:gradFill>
            <a:ln>
              <a:noFill/>
            </a:ln>
            <a:effectLst>
              <a:outerShdw blurRad="279400" dist="2540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latinLnBrk="0" hangingPunct="1">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grpSp>
          <p:nvGrpSpPr>
            <p:cNvPr id="23559" name="组合 93"/>
            <p:cNvGrpSpPr/>
            <p:nvPr/>
          </p:nvGrpSpPr>
          <p:grpSpPr>
            <a:xfrm>
              <a:off x="736575" y="3188469"/>
              <a:ext cx="1338084" cy="1338084"/>
              <a:chOff x="3567745" y="3971974"/>
              <a:chExt cx="1338084" cy="1338084"/>
            </a:xfrm>
          </p:grpSpPr>
          <p:grpSp>
            <p:nvGrpSpPr>
              <p:cNvPr id="23562" name="组合 97"/>
              <p:cNvGrpSpPr/>
              <p:nvPr/>
            </p:nvGrpSpPr>
            <p:grpSpPr>
              <a:xfrm>
                <a:off x="3567745" y="3971974"/>
                <a:ext cx="1338084" cy="1338084"/>
                <a:chOff x="5213600" y="2517129"/>
                <a:chExt cx="2023672" cy="2023672"/>
              </a:xfrm>
            </p:grpSpPr>
            <p:sp>
              <p:nvSpPr>
                <p:cNvPr id="100" name="椭圆 99"/>
                <p:cNvSpPr/>
                <p:nvPr/>
              </p:nvSpPr>
              <p:spPr>
                <a:xfrm>
                  <a:off x="5213600" y="2517129"/>
                  <a:ext cx="2024106" cy="2023672"/>
                </a:xfrm>
                <a:prstGeom prst="ellipse">
                  <a:avLst/>
                </a:prstGeom>
                <a:gradFill flip="none" rotWithShape="1">
                  <a:gsLst>
                    <a:gs pos="0">
                      <a:schemeClr val="bg1"/>
                    </a:gs>
                    <a:gs pos="100000">
                      <a:srgbClr val="E0E0E0"/>
                    </a:gs>
                  </a:gsLst>
                  <a:lin ang="5400000" scaled="1"/>
                  <a:tileRect/>
                </a:gradFill>
                <a:ln>
                  <a:noFill/>
                </a:ln>
                <a:effectLst>
                  <a:outerShdw blurRad="279400" dist="2540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latinLnBrk="0" hangingPunct="1">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03" name="椭圆 102"/>
                <p:cNvSpPr/>
                <p:nvPr/>
              </p:nvSpPr>
              <p:spPr>
                <a:xfrm>
                  <a:off x="5261621" y="2565140"/>
                  <a:ext cx="1928063" cy="1927650"/>
                </a:xfrm>
                <a:prstGeom prst="ellipse">
                  <a:avLst/>
                </a:prstGeom>
                <a:gradFill flip="none" rotWithShape="1">
                  <a:gsLst>
                    <a:gs pos="0">
                      <a:schemeClr val="bg1"/>
                    </a:gs>
                    <a:gs pos="100000">
                      <a:srgbClr val="DDDEDD"/>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latinLnBrk="0" hangingPunct="1">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grpSp>
          <p:sp>
            <p:nvSpPr>
              <p:cNvPr id="99" name="椭圆 98"/>
              <p:cNvSpPr/>
              <p:nvPr/>
            </p:nvSpPr>
            <p:spPr>
              <a:xfrm>
                <a:off x="3695023" y="4099252"/>
                <a:ext cx="1083528" cy="1083528"/>
              </a:xfrm>
              <a:prstGeom prst="ellipse">
                <a:avLst/>
              </a:prstGeom>
              <a:solidFill>
                <a:srgbClr val="01AB94"/>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latinLnBrk="0" hangingPunct="1">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grpSp>
        <p:sp>
          <p:nvSpPr>
            <p:cNvPr id="23560" name="文本框 95"/>
            <p:cNvSpPr txBox="1"/>
            <p:nvPr/>
          </p:nvSpPr>
          <p:spPr>
            <a:xfrm>
              <a:off x="950937" y="3613486"/>
              <a:ext cx="878819" cy="461665"/>
            </a:xfrm>
            <a:prstGeom prst="rect">
              <a:avLst/>
            </a:prstGeom>
            <a:noFill/>
            <a:ln w="9525">
              <a:noFill/>
              <a:miter/>
            </a:ln>
          </p:spPr>
          <p:txBody>
            <a:bodyPr>
              <a:spAutoFit/>
            </a:bodyPr>
            <a:lstStyle/>
            <a:p>
              <a:pPr lvl="0" algn="ctr" eaLnBrk="1" hangingPunct="1"/>
              <a:r>
                <a:rPr lang="en-US" altLang="zh-CN" sz="2400" b="1" dirty="0">
                  <a:solidFill>
                    <a:schemeClr val="bg1"/>
                  </a:solidFill>
                  <a:latin typeface="Arial" panose="020B0604020202020204" pitchFamily="34" charset="0"/>
                  <a:ea typeface="微软雅黑" panose="020B0503020204020204" pitchFamily="34" charset="-122"/>
                </a:rPr>
                <a:t>Titel</a:t>
              </a:r>
            </a:p>
          </p:txBody>
        </p:sp>
        <p:sp>
          <p:nvSpPr>
            <p:cNvPr id="97" name="TextBox 72"/>
            <p:cNvSpPr txBox="1"/>
            <p:nvPr/>
          </p:nvSpPr>
          <p:spPr>
            <a:xfrm>
              <a:off x="3113254" y="3509101"/>
              <a:ext cx="5261398" cy="523150"/>
            </a:xfrm>
            <a:prstGeom prst="rect">
              <a:avLst/>
            </a:prstGeom>
            <a:noFill/>
          </p:spPr>
          <p:txBody>
            <a:bodyPr>
              <a:spAutoFit/>
            </a:bodyPr>
            <a:lstStyle/>
            <a:p>
              <a:r>
                <a:rPr lang="zh-CN" altLang="en-US" sz="1400" dirty="0">
                  <a:solidFill>
                    <a:schemeClr val="tx1">
                      <a:lumMod val="50000"/>
                      <a:lumOff val="50000"/>
                    </a:schemeClr>
                  </a:solidFill>
                  <a:latin typeface="时尚中黑简体" panose="01010104010101010101" pitchFamily="2" charset="-122"/>
                  <a:ea typeface="时尚中黑简体" panose="01010104010101010101" pitchFamily="2" charset="-122"/>
                </a:rPr>
                <a:t>点击添加标题文字点击添加标题文字点击添加标题点击添加点击添加标题文字点击添加标题文字点击添加标题点击添加</a:t>
              </a:r>
            </a:p>
          </p:txBody>
        </p:sp>
      </p:grpSp>
    </p:spTree>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23555"/>
                                        </p:tgtEl>
                                        <p:attrNameLst>
                                          <p:attrName>style.visibility</p:attrName>
                                        </p:attrNameLst>
                                      </p:cBhvr>
                                      <p:to>
                                        <p:strVal val="visible"/>
                                      </p:to>
                                    </p:set>
                                    <p:anim calcmode="lin" valueType="num">
                                      <p:cBhvr additive="base">
                                        <p:cTn id="7" dur="500"/>
                                        <p:tgtEl>
                                          <p:spTgt spid="23555"/>
                                        </p:tgtEl>
                                        <p:attrNameLst>
                                          <p:attrName>ppt_y</p:attrName>
                                        </p:attrNameLst>
                                      </p:cBhvr>
                                      <p:tavLst>
                                        <p:tav tm="0">
                                          <p:val>
                                            <p:strVal val="#ppt_y+#ppt_h*1.125000"/>
                                          </p:val>
                                        </p:tav>
                                        <p:tav tm="100000">
                                          <p:val>
                                            <p:strVal val="#ppt_y"/>
                                          </p:val>
                                        </p:tav>
                                      </p:tavLst>
                                    </p:anim>
                                    <p:animEffect transition="in" filter="wipe(up)">
                                      <p:cBhvr>
                                        <p:cTn id="8" dur="500"/>
                                        <p:tgtEl>
                                          <p:spTgt spid="23555"/>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nodeType="clickEffect">
                                  <p:stCondLst>
                                    <p:cond delay="0"/>
                                  </p:stCondLst>
                                  <p:childTnLst>
                                    <p:set>
                                      <p:cBhvr>
                                        <p:cTn id="12" dur="1" fill="hold">
                                          <p:stCondLst>
                                            <p:cond delay="0"/>
                                          </p:stCondLst>
                                        </p:cTn>
                                        <p:tgtEl>
                                          <p:spTgt spid="23556"/>
                                        </p:tgtEl>
                                        <p:attrNameLst>
                                          <p:attrName>style.visibility</p:attrName>
                                        </p:attrNameLst>
                                      </p:cBhvr>
                                      <p:to>
                                        <p:strVal val="visible"/>
                                      </p:to>
                                    </p:set>
                                    <p:anim calcmode="lin" valueType="num">
                                      <p:cBhvr additive="base">
                                        <p:cTn id="13" dur="500"/>
                                        <p:tgtEl>
                                          <p:spTgt spid="23556"/>
                                        </p:tgtEl>
                                        <p:attrNameLst>
                                          <p:attrName>ppt_y</p:attrName>
                                        </p:attrNameLst>
                                      </p:cBhvr>
                                      <p:tavLst>
                                        <p:tav tm="0">
                                          <p:val>
                                            <p:strVal val="#ppt_y+#ppt_h*1.125000"/>
                                          </p:val>
                                        </p:tav>
                                        <p:tav tm="100000">
                                          <p:val>
                                            <p:strVal val="#ppt_y"/>
                                          </p:val>
                                        </p:tav>
                                      </p:tavLst>
                                    </p:anim>
                                    <p:animEffect transition="in" filter="wipe(up)">
                                      <p:cBhvr>
                                        <p:cTn id="14" dur="500"/>
                                        <p:tgtEl>
                                          <p:spTgt spid="23556"/>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nodeType="clickEffect">
                                  <p:stCondLst>
                                    <p:cond delay="0"/>
                                  </p:stCondLst>
                                  <p:childTnLst>
                                    <p:set>
                                      <p:cBhvr>
                                        <p:cTn id="18" dur="1" fill="hold">
                                          <p:stCondLst>
                                            <p:cond delay="0"/>
                                          </p:stCondLst>
                                        </p:cTn>
                                        <p:tgtEl>
                                          <p:spTgt spid="23557"/>
                                        </p:tgtEl>
                                        <p:attrNameLst>
                                          <p:attrName>style.visibility</p:attrName>
                                        </p:attrNameLst>
                                      </p:cBhvr>
                                      <p:to>
                                        <p:strVal val="visible"/>
                                      </p:to>
                                    </p:set>
                                    <p:anim calcmode="lin" valueType="num">
                                      <p:cBhvr additive="base">
                                        <p:cTn id="19" dur="500"/>
                                        <p:tgtEl>
                                          <p:spTgt spid="23557"/>
                                        </p:tgtEl>
                                        <p:attrNameLst>
                                          <p:attrName>ppt_y</p:attrName>
                                        </p:attrNameLst>
                                      </p:cBhvr>
                                      <p:tavLst>
                                        <p:tav tm="0">
                                          <p:val>
                                            <p:strVal val="#ppt_y+#ppt_h*1.125000"/>
                                          </p:val>
                                        </p:tav>
                                        <p:tav tm="100000">
                                          <p:val>
                                            <p:strVal val="#ppt_y"/>
                                          </p:val>
                                        </p:tav>
                                      </p:tavLst>
                                    </p:anim>
                                    <p:animEffect transition="in" filter="wipe(up)">
                                      <p:cBhvr>
                                        <p:cTn id="20" dur="500"/>
                                        <p:tgtEl>
                                          <p:spTgt spid="235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64" name="组合 63"/>
          <p:cNvGrpSpPr/>
          <p:nvPr/>
        </p:nvGrpSpPr>
        <p:grpSpPr>
          <a:xfrm>
            <a:off x="4005385" y="2810409"/>
            <a:ext cx="4467594" cy="1328121"/>
            <a:chOff x="3765256" y="5235021"/>
            <a:chExt cx="5160485" cy="1534103"/>
          </a:xfrm>
        </p:grpSpPr>
        <p:cxnSp>
          <p:nvCxnSpPr>
            <p:cNvPr id="56" name="直接连接符 55"/>
            <p:cNvCxnSpPr/>
            <p:nvPr/>
          </p:nvCxnSpPr>
          <p:spPr>
            <a:xfrm flipV="1">
              <a:off x="3765256" y="5243175"/>
              <a:ext cx="1749879" cy="1456152"/>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a:xfrm flipH="1" flipV="1">
              <a:off x="5515135" y="5235021"/>
              <a:ext cx="1901975" cy="1534103"/>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flipV="1">
              <a:off x="7401915" y="5235022"/>
              <a:ext cx="1523826" cy="1534102"/>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grpSp>
        <p:nvGrpSpPr>
          <p:cNvPr id="2" name="组合 1"/>
          <p:cNvGrpSpPr/>
          <p:nvPr/>
        </p:nvGrpSpPr>
        <p:grpSpPr>
          <a:xfrm>
            <a:off x="2917220" y="3094479"/>
            <a:ext cx="1717884" cy="1768332"/>
            <a:chOff x="3168751" y="3574409"/>
            <a:chExt cx="1984315" cy="2042587"/>
          </a:xfrm>
        </p:grpSpPr>
        <p:grpSp>
          <p:nvGrpSpPr>
            <p:cNvPr id="25" name="组合 24"/>
            <p:cNvGrpSpPr/>
            <p:nvPr/>
          </p:nvGrpSpPr>
          <p:grpSpPr>
            <a:xfrm>
              <a:off x="3168751" y="3574409"/>
              <a:ext cx="1984315" cy="2042587"/>
              <a:chOff x="1463339" y="1072758"/>
              <a:chExt cx="1546058" cy="1546058"/>
            </a:xfrm>
            <a:effectLst>
              <a:outerShdw blurRad="330200" dist="215900" dir="6900000" sx="91000" sy="91000" algn="t" rotWithShape="0">
                <a:prstClr val="black">
                  <a:alpha val="49000"/>
                </a:prstClr>
              </a:outerShdw>
            </a:effectLst>
          </p:grpSpPr>
          <p:sp>
            <p:nvSpPr>
              <p:cNvPr id="26" name="同心圆 25"/>
              <p:cNvSpPr/>
              <p:nvPr/>
            </p:nvSpPr>
            <p:spPr>
              <a:xfrm>
                <a:off x="1463339" y="1072758"/>
                <a:ext cx="1546058" cy="1546058"/>
              </a:xfrm>
              <a:prstGeom prst="donut">
                <a:avLst>
                  <a:gd name="adj" fmla="val 4879"/>
                </a:avLst>
              </a:prstGeom>
              <a:gradFill>
                <a:gsLst>
                  <a:gs pos="0">
                    <a:schemeClr val="bg1">
                      <a:lumMod val="95000"/>
                    </a:schemeClr>
                  </a:gs>
                  <a:gs pos="55000">
                    <a:schemeClr val="bg1">
                      <a:lumMod val="95000"/>
                    </a:schemeClr>
                  </a:gs>
                  <a:gs pos="100000">
                    <a:schemeClr val="bg1">
                      <a:lumMod val="8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60">
                  <a:solidFill>
                    <a:schemeClr val="tx1"/>
                  </a:solidFill>
                </a:endParaRPr>
              </a:p>
            </p:txBody>
          </p:sp>
          <p:sp>
            <p:nvSpPr>
              <p:cNvPr id="27" name="椭圆 26"/>
              <p:cNvSpPr/>
              <p:nvPr/>
            </p:nvSpPr>
            <p:spPr>
              <a:xfrm>
                <a:off x="1484232" y="1093651"/>
                <a:ext cx="1504273" cy="1504273"/>
              </a:xfrm>
              <a:prstGeom prst="ellipse">
                <a:avLst/>
              </a:prstGeom>
              <a:gradFill>
                <a:gsLst>
                  <a:gs pos="0">
                    <a:schemeClr val="bg1"/>
                  </a:gs>
                  <a:gs pos="51000">
                    <a:schemeClr val="bg1">
                      <a:lumMod val="95000"/>
                    </a:schemeClr>
                  </a:gs>
                  <a:gs pos="100000">
                    <a:srgbClr val="C5C5C5"/>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60"/>
              </a:p>
            </p:txBody>
          </p:sp>
        </p:grpSp>
        <p:grpSp>
          <p:nvGrpSpPr>
            <p:cNvPr id="28" name="组合 27"/>
            <p:cNvGrpSpPr/>
            <p:nvPr/>
          </p:nvGrpSpPr>
          <p:grpSpPr>
            <a:xfrm>
              <a:off x="3410009" y="3822744"/>
              <a:ext cx="1554456" cy="1545911"/>
              <a:chOff x="3089229" y="3088680"/>
              <a:chExt cx="1038950" cy="1003758"/>
            </a:xfrm>
          </p:grpSpPr>
          <p:sp>
            <p:nvSpPr>
              <p:cNvPr id="29" name="椭圆 28"/>
              <p:cNvSpPr/>
              <p:nvPr/>
            </p:nvSpPr>
            <p:spPr>
              <a:xfrm>
                <a:off x="3089229" y="3088680"/>
                <a:ext cx="1003763" cy="1003758"/>
              </a:xfrm>
              <a:prstGeom prst="ellipse">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60" dirty="0"/>
              </a:p>
            </p:txBody>
          </p:sp>
          <p:sp>
            <p:nvSpPr>
              <p:cNvPr id="30" name="TextBox 29"/>
              <p:cNvSpPr txBox="1"/>
              <p:nvPr/>
            </p:nvSpPr>
            <p:spPr>
              <a:xfrm>
                <a:off x="3166484" y="3441923"/>
                <a:ext cx="961695" cy="269016"/>
              </a:xfrm>
              <a:prstGeom prst="rect">
                <a:avLst/>
              </a:prstGeom>
              <a:noFill/>
            </p:spPr>
            <p:txBody>
              <a:bodyPr wrap="square" rtlCol="0">
                <a:spAutoFit/>
              </a:bodyPr>
              <a:lstStyle/>
              <a:p>
                <a:r>
                  <a:rPr lang="zh-CN" altLang="en-US" sz="1730" dirty="0">
                    <a:solidFill>
                      <a:schemeClr val="bg1"/>
                    </a:solidFill>
                    <a:latin typeface="方正兰亭中黑_GBK" panose="02000000000000000000" pitchFamily="2" charset="-122"/>
                    <a:ea typeface="方正兰亭中黑_GBK" panose="02000000000000000000" pitchFamily="2" charset="-122"/>
                  </a:rPr>
                  <a:t>第一季度</a:t>
                </a:r>
              </a:p>
            </p:txBody>
          </p:sp>
        </p:grpSp>
      </p:grpSp>
      <p:grpSp>
        <p:nvGrpSpPr>
          <p:cNvPr id="3" name="组合 2"/>
          <p:cNvGrpSpPr/>
          <p:nvPr/>
        </p:nvGrpSpPr>
        <p:grpSpPr>
          <a:xfrm>
            <a:off x="4838172" y="1945001"/>
            <a:ext cx="1510411" cy="1529696"/>
            <a:chOff x="5387629" y="2246656"/>
            <a:chExt cx="1744664" cy="1766940"/>
          </a:xfrm>
        </p:grpSpPr>
        <p:grpSp>
          <p:nvGrpSpPr>
            <p:cNvPr id="31" name="组合 30"/>
            <p:cNvGrpSpPr/>
            <p:nvPr/>
          </p:nvGrpSpPr>
          <p:grpSpPr>
            <a:xfrm>
              <a:off x="5387629" y="2246656"/>
              <a:ext cx="1716534" cy="1766940"/>
              <a:chOff x="1463339" y="1072758"/>
              <a:chExt cx="1546058" cy="1546058"/>
            </a:xfrm>
            <a:effectLst>
              <a:outerShdw blurRad="330200" dist="215900" dir="6900000" sx="91000" sy="91000" algn="t" rotWithShape="0">
                <a:prstClr val="black">
                  <a:alpha val="49000"/>
                </a:prstClr>
              </a:outerShdw>
            </a:effectLst>
          </p:grpSpPr>
          <p:sp>
            <p:nvSpPr>
              <p:cNvPr id="32" name="同心圆 31"/>
              <p:cNvSpPr/>
              <p:nvPr/>
            </p:nvSpPr>
            <p:spPr>
              <a:xfrm>
                <a:off x="1463339" y="1072758"/>
                <a:ext cx="1546058" cy="1546058"/>
              </a:xfrm>
              <a:prstGeom prst="donut">
                <a:avLst>
                  <a:gd name="adj" fmla="val 4879"/>
                </a:avLst>
              </a:prstGeom>
              <a:gradFill>
                <a:gsLst>
                  <a:gs pos="0">
                    <a:schemeClr val="bg1">
                      <a:lumMod val="95000"/>
                    </a:schemeClr>
                  </a:gs>
                  <a:gs pos="55000">
                    <a:schemeClr val="bg1">
                      <a:lumMod val="95000"/>
                    </a:schemeClr>
                  </a:gs>
                  <a:gs pos="100000">
                    <a:schemeClr val="bg1">
                      <a:lumMod val="8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60">
                  <a:solidFill>
                    <a:schemeClr val="tx1"/>
                  </a:solidFill>
                </a:endParaRPr>
              </a:p>
            </p:txBody>
          </p:sp>
          <p:sp>
            <p:nvSpPr>
              <p:cNvPr id="33" name="椭圆 32"/>
              <p:cNvSpPr/>
              <p:nvPr/>
            </p:nvSpPr>
            <p:spPr>
              <a:xfrm>
                <a:off x="1484232" y="1093651"/>
                <a:ext cx="1504273" cy="1504273"/>
              </a:xfrm>
              <a:prstGeom prst="ellipse">
                <a:avLst/>
              </a:prstGeom>
              <a:gradFill>
                <a:gsLst>
                  <a:gs pos="0">
                    <a:schemeClr val="bg1"/>
                  </a:gs>
                  <a:gs pos="51000">
                    <a:schemeClr val="bg1">
                      <a:lumMod val="95000"/>
                    </a:schemeClr>
                  </a:gs>
                  <a:gs pos="100000">
                    <a:srgbClr val="C5C5C5"/>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60"/>
              </a:p>
            </p:txBody>
          </p:sp>
        </p:grpSp>
        <p:grpSp>
          <p:nvGrpSpPr>
            <p:cNvPr id="34" name="组合 33"/>
            <p:cNvGrpSpPr/>
            <p:nvPr/>
          </p:nvGrpSpPr>
          <p:grpSpPr>
            <a:xfrm>
              <a:off x="5596328" y="2461478"/>
              <a:ext cx="1535965" cy="1337290"/>
              <a:chOff x="3089228" y="3088680"/>
              <a:chExt cx="1186741" cy="1003758"/>
            </a:xfrm>
          </p:grpSpPr>
          <p:sp>
            <p:nvSpPr>
              <p:cNvPr id="35" name="椭圆 34"/>
              <p:cNvSpPr/>
              <p:nvPr/>
            </p:nvSpPr>
            <p:spPr>
              <a:xfrm>
                <a:off x="3089228" y="3088680"/>
                <a:ext cx="1003763" cy="1003758"/>
              </a:xfrm>
              <a:prstGeom prst="ellips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60" dirty="0"/>
              </a:p>
            </p:txBody>
          </p:sp>
          <p:sp>
            <p:nvSpPr>
              <p:cNvPr id="36" name="TextBox 35"/>
              <p:cNvSpPr txBox="1"/>
              <p:nvPr/>
            </p:nvSpPr>
            <p:spPr>
              <a:xfrm>
                <a:off x="3108034" y="3440399"/>
                <a:ext cx="1167935" cy="310983"/>
              </a:xfrm>
              <a:prstGeom prst="rect">
                <a:avLst/>
              </a:prstGeom>
              <a:noFill/>
            </p:spPr>
            <p:txBody>
              <a:bodyPr wrap="square" rtlCol="0">
                <a:spAutoFit/>
              </a:bodyPr>
              <a:lstStyle>
                <a:defPPr>
                  <a:defRPr lang="zh-CN"/>
                </a:defPPr>
                <a:lvl1pPr>
                  <a:defRPr>
                    <a:solidFill>
                      <a:schemeClr val="bg1"/>
                    </a:solidFill>
                    <a:latin typeface="方正兰亭中黑_GBK" panose="02000000000000000000" pitchFamily="2" charset="-122"/>
                    <a:ea typeface="方正兰亭中黑_GBK" panose="02000000000000000000" pitchFamily="2" charset="-122"/>
                  </a:defRPr>
                </a:lvl1pPr>
              </a:lstStyle>
              <a:p>
                <a:r>
                  <a:rPr lang="zh-CN" altLang="en-US" sz="1730" dirty="0"/>
                  <a:t>第二季度</a:t>
                </a:r>
              </a:p>
            </p:txBody>
          </p:sp>
        </p:grpSp>
      </p:grpSp>
      <p:grpSp>
        <p:nvGrpSpPr>
          <p:cNvPr id="5" name="组合 4"/>
          <p:cNvGrpSpPr/>
          <p:nvPr/>
        </p:nvGrpSpPr>
        <p:grpSpPr>
          <a:xfrm>
            <a:off x="8038620" y="1759018"/>
            <a:ext cx="1486057" cy="1529696"/>
            <a:chOff x="9084443" y="2031828"/>
            <a:chExt cx="1716534" cy="1766940"/>
          </a:xfrm>
        </p:grpSpPr>
        <p:grpSp>
          <p:nvGrpSpPr>
            <p:cNvPr id="43" name="组合 42"/>
            <p:cNvGrpSpPr/>
            <p:nvPr/>
          </p:nvGrpSpPr>
          <p:grpSpPr>
            <a:xfrm>
              <a:off x="9084443" y="2031828"/>
              <a:ext cx="1716534" cy="1766940"/>
              <a:chOff x="1463339" y="1072758"/>
              <a:chExt cx="1546058" cy="1546058"/>
            </a:xfrm>
            <a:effectLst>
              <a:outerShdw blurRad="330200" dist="215900" dir="6900000" sx="91000" sy="91000" algn="t" rotWithShape="0">
                <a:prstClr val="black">
                  <a:alpha val="49000"/>
                </a:prstClr>
              </a:outerShdw>
            </a:effectLst>
          </p:grpSpPr>
          <p:sp>
            <p:nvSpPr>
              <p:cNvPr id="44" name="同心圆 43"/>
              <p:cNvSpPr/>
              <p:nvPr/>
            </p:nvSpPr>
            <p:spPr>
              <a:xfrm>
                <a:off x="1463339" y="1072758"/>
                <a:ext cx="1546058" cy="1546058"/>
              </a:xfrm>
              <a:prstGeom prst="donut">
                <a:avLst>
                  <a:gd name="adj" fmla="val 4879"/>
                </a:avLst>
              </a:prstGeom>
              <a:gradFill>
                <a:gsLst>
                  <a:gs pos="0">
                    <a:schemeClr val="bg1">
                      <a:lumMod val="95000"/>
                    </a:schemeClr>
                  </a:gs>
                  <a:gs pos="55000">
                    <a:schemeClr val="bg1">
                      <a:lumMod val="95000"/>
                    </a:schemeClr>
                  </a:gs>
                  <a:gs pos="100000">
                    <a:schemeClr val="bg1">
                      <a:lumMod val="8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60">
                  <a:solidFill>
                    <a:schemeClr val="tx1"/>
                  </a:solidFill>
                </a:endParaRPr>
              </a:p>
            </p:txBody>
          </p:sp>
          <p:sp>
            <p:nvSpPr>
              <p:cNvPr id="45" name="椭圆 44"/>
              <p:cNvSpPr/>
              <p:nvPr/>
            </p:nvSpPr>
            <p:spPr>
              <a:xfrm>
                <a:off x="1484232" y="1093651"/>
                <a:ext cx="1504273" cy="1504273"/>
              </a:xfrm>
              <a:prstGeom prst="ellipse">
                <a:avLst/>
              </a:prstGeom>
              <a:gradFill>
                <a:gsLst>
                  <a:gs pos="0">
                    <a:schemeClr val="bg1"/>
                  </a:gs>
                  <a:gs pos="51000">
                    <a:schemeClr val="bg1">
                      <a:lumMod val="95000"/>
                    </a:schemeClr>
                  </a:gs>
                  <a:gs pos="100000">
                    <a:srgbClr val="C5C5C5"/>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60"/>
              </a:p>
            </p:txBody>
          </p:sp>
        </p:grpSp>
        <p:grpSp>
          <p:nvGrpSpPr>
            <p:cNvPr id="46" name="组合 45"/>
            <p:cNvGrpSpPr/>
            <p:nvPr/>
          </p:nvGrpSpPr>
          <p:grpSpPr>
            <a:xfrm>
              <a:off x="9293140" y="2246650"/>
              <a:ext cx="1433919" cy="1337290"/>
              <a:chOff x="3089228" y="3088680"/>
              <a:chExt cx="1107897" cy="1003758"/>
            </a:xfrm>
          </p:grpSpPr>
          <p:sp>
            <p:nvSpPr>
              <p:cNvPr id="47" name="椭圆 46"/>
              <p:cNvSpPr/>
              <p:nvPr/>
            </p:nvSpPr>
            <p:spPr>
              <a:xfrm>
                <a:off x="3089228" y="3088680"/>
                <a:ext cx="1003763" cy="1003758"/>
              </a:xfrm>
              <a:prstGeom prst="ellipse">
                <a:avLst/>
              </a:prstGeom>
              <a:solidFill>
                <a:srgbClr val="0070C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60" dirty="0"/>
              </a:p>
            </p:txBody>
          </p:sp>
          <p:sp>
            <p:nvSpPr>
              <p:cNvPr id="48" name="TextBox 47"/>
              <p:cNvSpPr txBox="1"/>
              <p:nvPr/>
            </p:nvSpPr>
            <p:spPr>
              <a:xfrm>
                <a:off x="3089228" y="3405241"/>
                <a:ext cx="1107897" cy="310983"/>
              </a:xfrm>
              <a:prstGeom prst="rect">
                <a:avLst/>
              </a:prstGeom>
              <a:noFill/>
            </p:spPr>
            <p:txBody>
              <a:bodyPr wrap="square" rtlCol="0">
                <a:spAutoFit/>
              </a:bodyPr>
              <a:lstStyle/>
              <a:p>
                <a:r>
                  <a:rPr lang="zh-CN" altLang="en-US" sz="1730" dirty="0">
                    <a:solidFill>
                      <a:schemeClr val="bg1"/>
                    </a:solidFill>
                    <a:latin typeface="方正兰亭中黑_GBK" panose="02000000000000000000" pitchFamily="2" charset="-122"/>
                    <a:ea typeface="方正兰亭中黑_GBK" panose="02000000000000000000" pitchFamily="2" charset="-122"/>
                  </a:rPr>
                  <a:t>第四季度</a:t>
                </a:r>
              </a:p>
            </p:txBody>
          </p:sp>
        </p:grpSp>
      </p:grpSp>
      <p:grpSp>
        <p:nvGrpSpPr>
          <p:cNvPr id="4" name="组合 3"/>
          <p:cNvGrpSpPr/>
          <p:nvPr/>
        </p:nvGrpSpPr>
        <p:grpSpPr>
          <a:xfrm>
            <a:off x="6376480" y="3094479"/>
            <a:ext cx="1717884" cy="1768332"/>
            <a:chOff x="7164517" y="3574409"/>
            <a:chExt cx="1984315" cy="2042587"/>
          </a:xfrm>
        </p:grpSpPr>
        <p:grpSp>
          <p:nvGrpSpPr>
            <p:cNvPr id="49" name="组合 48"/>
            <p:cNvGrpSpPr/>
            <p:nvPr/>
          </p:nvGrpSpPr>
          <p:grpSpPr>
            <a:xfrm>
              <a:off x="7164517" y="3574409"/>
              <a:ext cx="1984315" cy="2042587"/>
              <a:chOff x="1463339" y="1072758"/>
              <a:chExt cx="1546058" cy="1546058"/>
            </a:xfrm>
            <a:effectLst>
              <a:outerShdw blurRad="330200" dist="215900" dir="6900000" sx="91000" sy="91000" algn="t" rotWithShape="0">
                <a:prstClr val="black">
                  <a:alpha val="49000"/>
                </a:prstClr>
              </a:outerShdw>
            </a:effectLst>
          </p:grpSpPr>
          <p:sp>
            <p:nvSpPr>
              <p:cNvPr id="50" name="同心圆 49"/>
              <p:cNvSpPr/>
              <p:nvPr/>
            </p:nvSpPr>
            <p:spPr>
              <a:xfrm>
                <a:off x="1463339" y="1072758"/>
                <a:ext cx="1546058" cy="1546058"/>
              </a:xfrm>
              <a:prstGeom prst="donut">
                <a:avLst>
                  <a:gd name="adj" fmla="val 4879"/>
                </a:avLst>
              </a:prstGeom>
              <a:gradFill>
                <a:gsLst>
                  <a:gs pos="0">
                    <a:schemeClr val="bg1">
                      <a:lumMod val="95000"/>
                    </a:schemeClr>
                  </a:gs>
                  <a:gs pos="55000">
                    <a:schemeClr val="bg1">
                      <a:lumMod val="95000"/>
                    </a:schemeClr>
                  </a:gs>
                  <a:gs pos="100000">
                    <a:schemeClr val="bg1">
                      <a:lumMod val="8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60">
                  <a:solidFill>
                    <a:schemeClr val="tx1"/>
                  </a:solidFill>
                </a:endParaRPr>
              </a:p>
            </p:txBody>
          </p:sp>
          <p:sp>
            <p:nvSpPr>
              <p:cNvPr id="51" name="椭圆 50"/>
              <p:cNvSpPr/>
              <p:nvPr/>
            </p:nvSpPr>
            <p:spPr>
              <a:xfrm>
                <a:off x="1484232" y="1093651"/>
                <a:ext cx="1504273" cy="1504273"/>
              </a:xfrm>
              <a:prstGeom prst="ellipse">
                <a:avLst/>
              </a:prstGeom>
              <a:gradFill>
                <a:gsLst>
                  <a:gs pos="0">
                    <a:schemeClr val="bg1"/>
                  </a:gs>
                  <a:gs pos="51000">
                    <a:schemeClr val="bg1">
                      <a:lumMod val="95000"/>
                    </a:schemeClr>
                  </a:gs>
                  <a:gs pos="100000">
                    <a:srgbClr val="C5C5C5"/>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60"/>
              </a:p>
            </p:txBody>
          </p:sp>
        </p:grpSp>
        <p:grpSp>
          <p:nvGrpSpPr>
            <p:cNvPr id="52" name="组合 51"/>
            <p:cNvGrpSpPr/>
            <p:nvPr/>
          </p:nvGrpSpPr>
          <p:grpSpPr>
            <a:xfrm>
              <a:off x="7405774" y="3822744"/>
              <a:ext cx="1514288" cy="1545911"/>
              <a:chOff x="3089228" y="3088680"/>
              <a:chExt cx="1012103" cy="1003758"/>
            </a:xfrm>
          </p:grpSpPr>
          <p:sp>
            <p:nvSpPr>
              <p:cNvPr id="53" name="椭圆 52"/>
              <p:cNvSpPr/>
              <p:nvPr/>
            </p:nvSpPr>
            <p:spPr>
              <a:xfrm>
                <a:off x="3089228" y="3088680"/>
                <a:ext cx="1003763" cy="1003758"/>
              </a:xfrm>
              <a:prstGeom prst="ellipse">
                <a:avLst/>
              </a:prstGeom>
              <a:solidFill>
                <a:schemeClr val="accent1">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60" dirty="0"/>
              </a:p>
            </p:txBody>
          </p:sp>
          <p:sp>
            <p:nvSpPr>
              <p:cNvPr id="54" name="TextBox 53"/>
              <p:cNvSpPr txBox="1"/>
              <p:nvPr/>
            </p:nvSpPr>
            <p:spPr>
              <a:xfrm>
                <a:off x="3155141" y="3458125"/>
                <a:ext cx="946190" cy="269016"/>
              </a:xfrm>
              <a:prstGeom prst="rect">
                <a:avLst/>
              </a:prstGeom>
              <a:noFill/>
            </p:spPr>
            <p:txBody>
              <a:bodyPr wrap="square" rtlCol="0">
                <a:spAutoFit/>
              </a:bodyPr>
              <a:lstStyle/>
              <a:p>
                <a:r>
                  <a:rPr lang="zh-CN" altLang="en-US" sz="1730" dirty="0">
                    <a:solidFill>
                      <a:schemeClr val="bg1"/>
                    </a:solidFill>
                    <a:latin typeface="方正兰亭中黑_GBK" panose="02000000000000000000" pitchFamily="2" charset="-122"/>
                    <a:ea typeface="方正兰亭中黑_GBK" panose="02000000000000000000" pitchFamily="2" charset="-122"/>
                  </a:rPr>
                  <a:t>第三季度</a:t>
                </a:r>
              </a:p>
            </p:txBody>
          </p:sp>
        </p:grpSp>
      </p:grpSp>
      <p:grpSp>
        <p:nvGrpSpPr>
          <p:cNvPr id="76" name="组合 75"/>
          <p:cNvGrpSpPr/>
          <p:nvPr/>
        </p:nvGrpSpPr>
        <p:grpSpPr>
          <a:xfrm>
            <a:off x="3186369" y="1608255"/>
            <a:ext cx="1634418" cy="901178"/>
            <a:chOff x="6084168" y="1274556"/>
            <a:chExt cx="1591712" cy="717237"/>
          </a:xfrm>
        </p:grpSpPr>
        <p:sp>
          <p:nvSpPr>
            <p:cNvPr id="77" name="TextBox 76"/>
            <p:cNvSpPr txBox="1"/>
            <p:nvPr/>
          </p:nvSpPr>
          <p:spPr>
            <a:xfrm>
              <a:off x="6084168" y="1514664"/>
              <a:ext cx="1591712" cy="477129"/>
            </a:xfrm>
            <a:prstGeom prst="rect">
              <a:avLst/>
            </a:prstGeom>
            <a:noFill/>
          </p:spPr>
          <p:txBody>
            <a:bodyPr wrap="square" lIns="79155" tIns="39577" rIns="79155" bIns="39577" rtlCol="0">
              <a:spAutoFit/>
            </a:bodyPr>
            <a:lstStyle/>
            <a:p>
              <a:pPr>
                <a:lnSpc>
                  <a:spcPct val="130000"/>
                </a:lnSpc>
              </a:pPr>
              <a:r>
                <a:rPr lang="zh-CN" altLang="en-US" sz="865" dirty="0">
                  <a:solidFill>
                    <a:schemeClr val="tx1">
                      <a:lumMod val="75000"/>
                      <a:lumOff val="25000"/>
                    </a:schemeClr>
                  </a:solidFill>
                  <a:latin typeface="微软雅黑" panose="020B0503020204020204" pitchFamily="34" charset="-122"/>
                  <a:ea typeface="微软雅黑" panose="020B0503020204020204" pitchFamily="34" charset="-122"/>
                </a:rPr>
                <a:t>您的内容打在这里，或者通过您的内容打在这里，或者您的内容打在这里，</a:t>
              </a:r>
            </a:p>
          </p:txBody>
        </p:sp>
        <p:sp>
          <p:nvSpPr>
            <p:cNvPr id="78" name="TextBox 77"/>
            <p:cNvSpPr txBox="1"/>
            <p:nvPr/>
          </p:nvSpPr>
          <p:spPr>
            <a:xfrm>
              <a:off x="6667768" y="1274556"/>
              <a:ext cx="1008112" cy="286241"/>
            </a:xfrm>
            <a:prstGeom prst="rect">
              <a:avLst/>
            </a:prstGeom>
            <a:noFill/>
          </p:spPr>
          <p:txBody>
            <a:bodyPr wrap="square" lIns="79155" tIns="0" rIns="79155" bIns="0" rtlCol="0" anchor="t">
              <a:spAutoFit/>
            </a:bodyPr>
            <a:lstStyle/>
            <a:p>
              <a:pPr>
                <a:lnSpc>
                  <a:spcPct val="150000"/>
                </a:lnSpc>
              </a:pPr>
              <a:r>
                <a:rPr lang="zh-CN" altLang="en-US" sz="1560" dirty="0">
                  <a:solidFill>
                    <a:schemeClr val="tx1">
                      <a:lumMod val="75000"/>
                      <a:lumOff val="25000"/>
                    </a:schemeClr>
                  </a:solidFill>
                  <a:latin typeface="微软雅黑" panose="020B0503020204020204" pitchFamily="34" charset="-122"/>
                  <a:ea typeface="微软雅黑" panose="020B0503020204020204" pitchFamily="34" charset="-122"/>
                  <a:cs typeface="华文黑体" pitchFamily="2" charset="-122"/>
                </a:rPr>
                <a:t>添加标题</a:t>
              </a:r>
            </a:p>
          </p:txBody>
        </p:sp>
      </p:grpSp>
      <p:grpSp>
        <p:nvGrpSpPr>
          <p:cNvPr id="58" name="组合 57"/>
          <p:cNvGrpSpPr/>
          <p:nvPr/>
        </p:nvGrpSpPr>
        <p:grpSpPr>
          <a:xfrm>
            <a:off x="3226153" y="5034839"/>
            <a:ext cx="1821401" cy="901179"/>
            <a:chOff x="5564859" y="1274556"/>
            <a:chExt cx="1773810" cy="717238"/>
          </a:xfrm>
        </p:grpSpPr>
        <p:sp>
          <p:nvSpPr>
            <p:cNvPr id="59" name="TextBox 58"/>
            <p:cNvSpPr txBox="1"/>
            <p:nvPr/>
          </p:nvSpPr>
          <p:spPr>
            <a:xfrm>
              <a:off x="5564859" y="1514664"/>
              <a:ext cx="1773810" cy="477130"/>
            </a:xfrm>
            <a:prstGeom prst="rect">
              <a:avLst/>
            </a:prstGeom>
            <a:noFill/>
          </p:spPr>
          <p:txBody>
            <a:bodyPr wrap="square" lIns="79155" tIns="39577" rIns="79155" bIns="39577" rtlCol="0">
              <a:spAutoFit/>
            </a:bodyPr>
            <a:lstStyle/>
            <a:p>
              <a:pPr>
                <a:lnSpc>
                  <a:spcPct val="130000"/>
                </a:lnSpc>
              </a:pPr>
              <a:r>
                <a:rPr lang="zh-CN" altLang="en-US" sz="865" dirty="0">
                  <a:solidFill>
                    <a:schemeClr val="tx1">
                      <a:lumMod val="75000"/>
                      <a:lumOff val="25000"/>
                    </a:schemeClr>
                  </a:solidFill>
                  <a:latin typeface="微软雅黑" panose="020B0503020204020204" pitchFamily="34" charset="-122"/>
                  <a:ea typeface="微软雅黑" panose="020B0503020204020204" pitchFamily="34" charset="-122"/>
                </a:rPr>
                <a:t>您的内容打在这里，或者通过您的内容打在这里，或者您的内容打在这里，</a:t>
              </a:r>
            </a:p>
          </p:txBody>
        </p:sp>
        <p:sp>
          <p:nvSpPr>
            <p:cNvPr id="61" name="TextBox 60"/>
            <p:cNvSpPr txBox="1"/>
            <p:nvPr/>
          </p:nvSpPr>
          <p:spPr>
            <a:xfrm>
              <a:off x="5624555" y="1274556"/>
              <a:ext cx="1008112" cy="286241"/>
            </a:xfrm>
            <a:prstGeom prst="rect">
              <a:avLst/>
            </a:prstGeom>
            <a:noFill/>
          </p:spPr>
          <p:txBody>
            <a:bodyPr wrap="square" lIns="79155" tIns="0" rIns="79155" bIns="0" rtlCol="0" anchor="t">
              <a:spAutoFit/>
            </a:bodyPr>
            <a:lstStyle/>
            <a:p>
              <a:pPr>
                <a:lnSpc>
                  <a:spcPct val="150000"/>
                </a:lnSpc>
              </a:pPr>
              <a:r>
                <a:rPr lang="zh-CN" altLang="en-US" sz="1560" dirty="0">
                  <a:solidFill>
                    <a:schemeClr val="tx1">
                      <a:lumMod val="75000"/>
                      <a:lumOff val="25000"/>
                    </a:schemeClr>
                  </a:solidFill>
                  <a:latin typeface="微软雅黑" panose="020B0503020204020204" pitchFamily="34" charset="-122"/>
                  <a:ea typeface="微软雅黑" panose="020B0503020204020204" pitchFamily="34" charset="-122"/>
                  <a:cs typeface="华文黑体" pitchFamily="2" charset="-122"/>
                </a:rPr>
                <a:t>添加标题</a:t>
              </a:r>
            </a:p>
          </p:txBody>
        </p:sp>
      </p:grpSp>
      <p:grpSp>
        <p:nvGrpSpPr>
          <p:cNvPr id="62" name="组合 61"/>
          <p:cNvGrpSpPr/>
          <p:nvPr/>
        </p:nvGrpSpPr>
        <p:grpSpPr>
          <a:xfrm>
            <a:off x="6748100" y="5049829"/>
            <a:ext cx="1821401" cy="901179"/>
            <a:chOff x="5564859" y="1274556"/>
            <a:chExt cx="1773810" cy="717238"/>
          </a:xfrm>
        </p:grpSpPr>
        <p:sp>
          <p:nvSpPr>
            <p:cNvPr id="63" name="TextBox 62"/>
            <p:cNvSpPr txBox="1"/>
            <p:nvPr/>
          </p:nvSpPr>
          <p:spPr>
            <a:xfrm>
              <a:off x="5564859" y="1514664"/>
              <a:ext cx="1773810" cy="477130"/>
            </a:xfrm>
            <a:prstGeom prst="rect">
              <a:avLst/>
            </a:prstGeom>
            <a:noFill/>
          </p:spPr>
          <p:txBody>
            <a:bodyPr wrap="square" lIns="79155" tIns="39577" rIns="79155" bIns="39577" rtlCol="0">
              <a:spAutoFit/>
            </a:bodyPr>
            <a:lstStyle/>
            <a:p>
              <a:pPr>
                <a:lnSpc>
                  <a:spcPct val="130000"/>
                </a:lnSpc>
              </a:pPr>
              <a:r>
                <a:rPr lang="zh-CN" altLang="en-US" sz="865" dirty="0">
                  <a:solidFill>
                    <a:schemeClr val="tx1">
                      <a:lumMod val="75000"/>
                      <a:lumOff val="25000"/>
                    </a:schemeClr>
                  </a:solidFill>
                  <a:latin typeface="微软雅黑" panose="020B0503020204020204" pitchFamily="34" charset="-122"/>
                  <a:ea typeface="微软雅黑" panose="020B0503020204020204" pitchFamily="34" charset="-122"/>
                </a:rPr>
                <a:t>您的内容打在这里，或者通过您的内容打在这里，或者您的内容打在这里，</a:t>
              </a:r>
            </a:p>
          </p:txBody>
        </p:sp>
        <p:sp>
          <p:nvSpPr>
            <p:cNvPr id="65" name="TextBox 64"/>
            <p:cNvSpPr txBox="1"/>
            <p:nvPr/>
          </p:nvSpPr>
          <p:spPr>
            <a:xfrm>
              <a:off x="5619975" y="1274556"/>
              <a:ext cx="1008112" cy="286241"/>
            </a:xfrm>
            <a:prstGeom prst="rect">
              <a:avLst/>
            </a:prstGeom>
            <a:noFill/>
          </p:spPr>
          <p:txBody>
            <a:bodyPr wrap="square" lIns="79155" tIns="0" rIns="79155" bIns="0" rtlCol="0" anchor="t">
              <a:spAutoFit/>
            </a:bodyPr>
            <a:lstStyle/>
            <a:p>
              <a:pPr>
                <a:lnSpc>
                  <a:spcPct val="150000"/>
                </a:lnSpc>
              </a:pPr>
              <a:r>
                <a:rPr lang="zh-CN" altLang="en-US" sz="1560" dirty="0">
                  <a:solidFill>
                    <a:schemeClr val="tx1">
                      <a:lumMod val="75000"/>
                      <a:lumOff val="25000"/>
                    </a:schemeClr>
                  </a:solidFill>
                  <a:latin typeface="微软雅黑" panose="020B0503020204020204" pitchFamily="34" charset="-122"/>
                  <a:ea typeface="微软雅黑" panose="020B0503020204020204" pitchFamily="34" charset="-122"/>
                  <a:cs typeface="华文黑体" pitchFamily="2" charset="-122"/>
                </a:rPr>
                <a:t>添加标题</a:t>
              </a:r>
            </a:p>
          </p:txBody>
        </p:sp>
      </p:grpSp>
      <p:grpSp>
        <p:nvGrpSpPr>
          <p:cNvPr id="66" name="组合 65"/>
          <p:cNvGrpSpPr/>
          <p:nvPr/>
        </p:nvGrpSpPr>
        <p:grpSpPr>
          <a:xfrm>
            <a:off x="8446824" y="3454025"/>
            <a:ext cx="1802856" cy="901179"/>
            <a:chOff x="6084168" y="1274556"/>
            <a:chExt cx="1755749" cy="717238"/>
          </a:xfrm>
        </p:grpSpPr>
        <p:sp>
          <p:nvSpPr>
            <p:cNvPr id="70" name="TextBox 69"/>
            <p:cNvSpPr txBox="1"/>
            <p:nvPr/>
          </p:nvSpPr>
          <p:spPr>
            <a:xfrm>
              <a:off x="6084168" y="1514664"/>
              <a:ext cx="1755749" cy="477130"/>
            </a:xfrm>
            <a:prstGeom prst="rect">
              <a:avLst/>
            </a:prstGeom>
            <a:noFill/>
          </p:spPr>
          <p:txBody>
            <a:bodyPr wrap="square" lIns="79155" tIns="39577" rIns="79155" bIns="39577" rtlCol="0">
              <a:spAutoFit/>
            </a:bodyPr>
            <a:lstStyle/>
            <a:p>
              <a:pPr>
                <a:lnSpc>
                  <a:spcPct val="130000"/>
                </a:lnSpc>
              </a:pPr>
              <a:r>
                <a:rPr lang="zh-CN" altLang="en-US" sz="865" dirty="0">
                  <a:solidFill>
                    <a:schemeClr val="tx1">
                      <a:lumMod val="75000"/>
                      <a:lumOff val="25000"/>
                    </a:schemeClr>
                  </a:solidFill>
                  <a:latin typeface="微软雅黑" panose="020B0503020204020204" pitchFamily="34" charset="-122"/>
                  <a:ea typeface="微软雅黑" panose="020B0503020204020204" pitchFamily="34" charset="-122"/>
                </a:rPr>
                <a:t>您的内容打在这里，或者通过您的内容打在这里，或者您的内容打在这里，</a:t>
              </a:r>
            </a:p>
          </p:txBody>
        </p:sp>
        <p:sp>
          <p:nvSpPr>
            <p:cNvPr id="71" name="TextBox 70"/>
            <p:cNvSpPr txBox="1"/>
            <p:nvPr/>
          </p:nvSpPr>
          <p:spPr>
            <a:xfrm>
              <a:off x="6109640" y="1274556"/>
              <a:ext cx="1008112" cy="286241"/>
            </a:xfrm>
            <a:prstGeom prst="rect">
              <a:avLst/>
            </a:prstGeom>
            <a:noFill/>
          </p:spPr>
          <p:txBody>
            <a:bodyPr wrap="square" lIns="79155" tIns="0" rIns="79155" bIns="0" rtlCol="0" anchor="t">
              <a:spAutoFit/>
            </a:bodyPr>
            <a:lstStyle/>
            <a:p>
              <a:pPr>
                <a:lnSpc>
                  <a:spcPct val="150000"/>
                </a:lnSpc>
              </a:pPr>
              <a:r>
                <a:rPr lang="zh-CN" altLang="en-US" sz="1560" dirty="0">
                  <a:solidFill>
                    <a:schemeClr val="tx1">
                      <a:lumMod val="75000"/>
                      <a:lumOff val="25000"/>
                    </a:schemeClr>
                  </a:solidFill>
                  <a:latin typeface="微软雅黑" panose="020B0503020204020204" pitchFamily="34" charset="-122"/>
                  <a:ea typeface="微软雅黑" panose="020B0503020204020204" pitchFamily="34" charset="-122"/>
                  <a:cs typeface="华文黑体" pitchFamily="2" charset="-122"/>
                </a:rPr>
                <a:t>添加标题</a:t>
              </a:r>
            </a:p>
          </p:txBody>
        </p:sp>
      </p:grpSp>
    </p:spTree>
  </p:cSld>
  <p:clrMapOvr>
    <a:masterClrMapping/>
  </p:clrMapOvr>
  <mc:AlternateContent xmlns:mc="http://schemas.openxmlformats.org/markup-compatibility/2006" xmlns:p14="http://schemas.microsoft.com/office/powerpoint/2010/main">
    <mc:Choice Requires="p14">
      <p:transition spd="slow" p14:dur="1200" advClick="0" advTm="0">
        <p14:prism dir="d"/>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22" presetClass="entr" presetSubtype="8" fill="hold" nodeType="afterEffect">
                                  <p:stCondLst>
                                    <p:cond delay="0"/>
                                  </p:stCondLst>
                                  <p:childTnLst>
                                    <p:set>
                                      <p:cBhvr>
                                        <p:cTn id="12" dur="1" fill="hold">
                                          <p:stCondLst>
                                            <p:cond delay="0"/>
                                          </p:stCondLst>
                                        </p:cTn>
                                        <p:tgtEl>
                                          <p:spTgt spid="64"/>
                                        </p:tgtEl>
                                        <p:attrNameLst>
                                          <p:attrName>style.visibility</p:attrName>
                                        </p:attrNameLst>
                                      </p:cBhvr>
                                      <p:to>
                                        <p:strVal val="visible"/>
                                      </p:to>
                                    </p:set>
                                    <p:animEffect transition="in" filter="wipe(left)">
                                      <p:cBhvr>
                                        <p:cTn id="13" dur="2500"/>
                                        <p:tgtEl>
                                          <p:spTgt spid="64"/>
                                        </p:tgtEl>
                                      </p:cBhvr>
                                    </p:animEffect>
                                  </p:childTnLst>
                                </p:cTn>
                              </p:par>
                              <p:par>
                                <p:cTn id="14" presetID="53" presetClass="entr" presetSubtype="16" fill="hold" nodeType="withEffect">
                                  <p:stCondLst>
                                    <p:cond delay="500"/>
                                  </p:stCondLst>
                                  <p:childTnLst>
                                    <p:set>
                                      <p:cBhvr>
                                        <p:cTn id="15" dur="1" fill="hold">
                                          <p:stCondLst>
                                            <p:cond delay="0"/>
                                          </p:stCondLst>
                                        </p:cTn>
                                        <p:tgtEl>
                                          <p:spTgt spid="3"/>
                                        </p:tgtEl>
                                        <p:attrNameLst>
                                          <p:attrName>style.visibility</p:attrName>
                                        </p:attrNameLst>
                                      </p:cBhvr>
                                      <p:to>
                                        <p:strVal val="visible"/>
                                      </p:to>
                                    </p:set>
                                    <p:anim calcmode="lin" valueType="num">
                                      <p:cBhvr>
                                        <p:cTn id="16" dur="500" fill="hold"/>
                                        <p:tgtEl>
                                          <p:spTgt spid="3"/>
                                        </p:tgtEl>
                                        <p:attrNameLst>
                                          <p:attrName>ppt_w</p:attrName>
                                        </p:attrNameLst>
                                      </p:cBhvr>
                                      <p:tavLst>
                                        <p:tav tm="0">
                                          <p:val>
                                            <p:fltVal val="0"/>
                                          </p:val>
                                        </p:tav>
                                        <p:tav tm="100000">
                                          <p:val>
                                            <p:strVal val="#ppt_w"/>
                                          </p:val>
                                        </p:tav>
                                      </p:tavLst>
                                    </p:anim>
                                    <p:anim calcmode="lin" valueType="num">
                                      <p:cBhvr>
                                        <p:cTn id="17" dur="500" fill="hold"/>
                                        <p:tgtEl>
                                          <p:spTgt spid="3"/>
                                        </p:tgtEl>
                                        <p:attrNameLst>
                                          <p:attrName>ppt_h</p:attrName>
                                        </p:attrNameLst>
                                      </p:cBhvr>
                                      <p:tavLst>
                                        <p:tav tm="0">
                                          <p:val>
                                            <p:fltVal val="0"/>
                                          </p:val>
                                        </p:tav>
                                        <p:tav tm="100000">
                                          <p:val>
                                            <p:strVal val="#ppt_h"/>
                                          </p:val>
                                        </p:tav>
                                      </p:tavLst>
                                    </p:anim>
                                    <p:animEffect transition="in" filter="fade">
                                      <p:cBhvr>
                                        <p:cTn id="18" dur="500"/>
                                        <p:tgtEl>
                                          <p:spTgt spid="3"/>
                                        </p:tgtEl>
                                      </p:cBhvr>
                                    </p:animEffect>
                                  </p:childTnLst>
                                </p:cTn>
                              </p:par>
                              <p:par>
                                <p:cTn id="19" presetID="53" presetClass="entr" presetSubtype="16" fill="hold" nodeType="withEffect">
                                  <p:stCondLst>
                                    <p:cond delay="1000"/>
                                  </p:stCondLst>
                                  <p:childTnLst>
                                    <p:set>
                                      <p:cBhvr>
                                        <p:cTn id="20" dur="1" fill="hold">
                                          <p:stCondLst>
                                            <p:cond delay="0"/>
                                          </p:stCondLst>
                                        </p:cTn>
                                        <p:tgtEl>
                                          <p:spTgt spid="4"/>
                                        </p:tgtEl>
                                        <p:attrNameLst>
                                          <p:attrName>style.visibility</p:attrName>
                                        </p:attrNameLst>
                                      </p:cBhvr>
                                      <p:to>
                                        <p:strVal val="visible"/>
                                      </p:to>
                                    </p:set>
                                    <p:anim calcmode="lin" valueType="num">
                                      <p:cBhvr>
                                        <p:cTn id="21" dur="500" fill="hold"/>
                                        <p:tgtEl>
                                          <p:spTgt spid="4"/>
                                        </p:tgtEl>
                                        <p:attrNameLst>
                                          <p:attrName>ppt_w</p:attrName>
                                        </p:attrNameLst>
                                      </p:cBhvr>
                                      <p:tavLst>
                                        <p:tav tm="0">
                                          <p:val>
                                            <p:fltVal val="0"/>
                                          </p:val>
                                        </p:tav>
                                        <p:tav tm="100000">
                                          <p:val>
                                            <p:strVal val="#ppt_w"/>
                                          </p:val>
                                        </p:tav>
                                      </p:tavLst>
                                    </p:anim>
                                    <p:anim calcmode="lin" valueType="num">
                                      <p:cBhvr>
                                        <p:cTn id="22" dur="500" fill="hold"/>
                                        <p:tgtEl>
                                          <p:spTgt spid="4"/>
                                        </p:tgtEl>
                                        <p:attrNameLst>
                                          <p:attrName>ppt_h</p:attrName>
                                        </p:attrNameLst>
                                      </p:cBhvr>
                                      <p:tavLst>
                                        <p:tav tm="0">
                                          <p:val>
                                            <p:fltVal val="0"/>
                                          </p:val>
                                        </p:tav>
                                        <p:tav tm="100000">
                                          <p:val>
                                            <p:strVal val="#ppt_h"/>
                                          </p:val>
                                        </p:tav>
                                      </p:tavLst>
                                    </p:anim>
                                    <p:animEffect transition="in" filter="fade">
                                      <p:cBhvr>
                                        <p:cTn id="23" dur="500"/>
                                        <p:tgtEl>
                                          <p:spTgt spid="4"/>
                                        </p:tgtEl>
                                      </p:cBhvr>
                                    </p:animEffect>
                                  </p:childTnLst>
                                </p:cTn>
                              </p:par>
                              <p:par>
                                <p:cTn id="24" presetID="53" presetClass="entr" presetSubtype="16" fill="hold" nodeType="withEffect">
                                  <p:stCondLst>
                                    <p:cond delay="1800"/>
                                  </p:stCondLst>
                                  <p:childTnLst>
                                    <p:set>
                                      <p:cBhvr>
                                        <p:cTn id="25" dur="1" fill="hold">
                                          <p:stCondLst>
                                            <p:cond delay="0"/>
                                          </p:stCondLst>
                                        </p:cTn>
                                        <p:tgtEl>
                                          <p:spTgt spid="5"/>
                                        </p:tgtEl>
                                        <p:attrNameLst>
                                          <p:attrName>style.visibility</p:attrName>
                                        </p:attrNameLst>
                                      </p:cBhvr>
                                      <p:to>
                                        <p:strVal val="visible"/>
                                      </p:to>
                                    </p:set>
                                    <p:anim calcmode="lin" valueType="num">
                                      <p:cBhvr>
                                        <p:cTn id="26" dur="500" fill="hold"/>
                                        <p:tgtEl>
                                          <p:spTgt spid="5"/>
                                        </p:tgtEl>
                                        <p:attrNameLst>
                                          <p:attrName>ppt_w</p:attrName>
                                        </p:attrNameLst>
                                      </p:cBhvr>
                                      <p:tavLst>
                                        <p:tav tm="0">
                                          <p:val>
                                            <p:fltVal val="0"/>
                                          </p:val>
                                        </p:tav>
                                        <p:tav tm="100000">
                                          <p:val>
                                            <p:strVal val="#ppt_w"/>
                                          </p:val>
                                        </p:tav>
                                      </p:tavLst>
                                    </p:anim>
                                    <p:anim calcmode="lin" valueType="num">
                                      <p:cBhvr>
                                        <p:cTn id="27" dur="500" fill="hold"/>
                                        <p:tgtEl>
                                          <p:spTgt spid="5"/>
                                        </p:tgtEl>
                                        <p:attrNameLst>
                                          <p:attrName>ppt_h</p:attrName>
                                        </p:attrNameLst>
                                      </p:cBhvr>
                                      <p:tavLst>
                                        <p:tav tm="0">
                                          <p:val>
                                            <p:fltVal val="0"/>
                                          </p:val>
                                        </p:tav>
                                        <p:tav tm="100000">
                                          <p:val>
                                            <p:strVal val="#ppt_h"/>
                                          </p:val>
                                        </p:tav>
                                      </p:tavLst>
                                    </p:anim>
                                    <p:animEffect transition="in" filter="fade">
                                      <p:cBhvr>
                                        <p:cTn id="28" dur="500"/>
                                        <p:tgtEl>
                                          <p:spTgt spid="5"/>
                                        </p:tgtEl>
                                      </p:cBhvr>
                                    </p:animEffect>
                                  </p:childTnLst>
                                </p:cTn>
                              </p:par>
                            </p:childTnLst>
                          </p:cTn>
                        </p:par>
                        <p:par>
                          <p:cTn id="29" fill="hold">
                            <p:stCondLst>
                              <p:cond delay="3000"/>
                            </p:stCondLst>
                            <p:childTnLst>
                              <p:par>
                                <p:cTn id="30" presetID="10" presetClass="entr" presetSubtype="0" fill="hold" nodeType="afterEffect">
                                  <p:stCondLst>
                                    <p:cond delay="0"/>
                                  </p:stCondLst>
                                  <p:childTnLst>
                                    <p:set>
                                      <p:cBhvr>
                                        <p:cTn id="31" dur="1" fill="hold">
                                          <p:stCondLst>
                                            <p:cond delay="0"/>
                                          </p:stCondLst>
                                        </p:cTn>
                                        <p:tgtEl>
                                          <p:spTgt spid="76"/>
                                        </p:tgtEl>
                                        <p:attrNameLst>
                                          <p:attrName>style.visibility</p:attrName>
                                        </p:attrNameLst>
                                      </p:cBhvr>
                                      <p:to>
                                        <p:strVal val="visible"/>
                                      </p:to>
                                    </p:set>
                                    <p:animEffect transition="in" filter="fade">
                                      <p:cBhvr>
                                        <p:cTn id="32" dur="500"/>
                                        <p:tgtEl>
                                          <p:spTgt spid="76"/>
                                        </p:tgtEl>
                                      </p:cBhvr>
                                    </p:animEffect>
                                  </p:childTnLst>
                                </p:cTn>
                              </p:par>
                              <p:par>
                                <p:cTn id="33" presetID="10" presetClass="entr" presetSubtype="0" fill="hold" nodeType="withEffect">
                                  <p:stCondLst>
                                    <p:cond delay="0"/>
                                  </p:stCondLst>
                                  <p:childTnLst>
                                    <p:set>
                                      <p:cBhvr>
                                        <p:cTn id="34" dur="1" fill="hold">
                                          <p:stCondLst>
                                            <p:cond delay="0"/>
                                          </p:stCondLst>
                                        </p:cTn>
                                        <p:tgtEl>
                                          <p:spTgt spid="58"/>
                                        </p:tgtEl>
                                        <p:attrNameLst>
                                          <p:attrName>style.visibility</p:attrName>
                                        </p:attrNameLst>
                                      </p:cBhvr>
                                      <p:to>
                                        <p:strVal val="visible"/>
                                      </p:to>
                                    </p:set>
                                    <p:animEffect transition="in" filter="fade">
                                      <p:cBhvr>
                                        <p:cTn id="35" dur="500"/>
                                        <p:tgtEl>
                                          <p:spTgt spid="58"/>
                                        </p:tgtEl>
                                      </p:cBhvr>
                                    </p:animEffect>
                                  </p:childTnLst>
                                </p:cTn>
                              </p:par>
                              <p:par>
                                <p:cTn id="36" presetID="10" presetClass="entr" presetSubtype="0" fill="hold" nodeType="withEffect">
                                  <p:stCondLst>
                                    <p:cond delay="0"/>
                                  </p:stCondLst>
                                  <p:childTnLst>
                                    <p:set>
                                      <p:cBhvr>
                                        <p:cTn id="37" dur="1" fill="hold">
                                          <p:stCondLst>
                                            <p:cond delay="0"/>
                                          </p:stCondLst>
                                        </p:cTn>
                                        <p:tgtEl>
                                          <p:spTgt spid="62"/>
                                        </p:tgtEl>
                                        <p:attrNameLst>
                                          <p:attrName>style.visibility</p:attrName>
                                        </p:attrNameLst>
                                      </p:cBhvr>
                                      <p:to>
                                        <p:strVal val="visible"/>
                                      </p:to>
                                    </p:set>
                                    <p:animEffect transition="in" filter="fade">
                                      <p:cBhvr>
                                        <p:cTn id="38" dur="500"/>
                                        <p:tgtEl>
                                          <p:spTgt spid="62"/>
                                        </p:tgtEl>
                                      </p:cBhvr>
                                    </p:animEffect>
                                  </p:childTnLst>
                                </p:cTn>
                              </p:par>
                              <p:par>
                                <p:cTn id="39" presetID="10" presetClass="entr" presetSubtype="0" fill="hold" nodeType="withEffect">
                                  <p:stCondLst>
                                    <p:cond delay="0"/>
                                  </p:stCondLst>
                                  <p:childTnLst>
                                    <p:set>
                                      <p:cBhvr>
                                        <p:cTn id="40" dur="1" fill="hold">
                                          <p:stCondLst>
                                            <p:cond delay="0"/>
                                          </p:stCondLst>
                                        </p:cTn>
                                        <p:tgtEl>
                                          <p:spTgt spid="66"/>
                                        </p:tgtEl>
                                        <p:attrNameLst>
                                          <p:attrName>style.visibility</p:attrName>
                                        </p:attrNameLst>
                                      </p:cBhvr>
                                      <p:to>
                                        <p:strVal val="visible"/>
                                      </p:to>
                                    </p:set>
                                    <p:animEffect transition="in" filter="fade">
                                      <p:cBhvr>
                                        <p:cTn id="41" dur="5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组合 1"/>
          <p:cNvGrpSpPr/>
          <p:nvPr/>
        </p:nvGrpSpPr>
        <p:grpSpPr>
          <a:xfrm>
            <a:off x="4321828" y="2480507"/>
            <a:ext cx="1692000" cy="1454727"/>
            <a:chOff x="4321828" y="2480507"/>
            <a:chExt cx="1692000" cy="1454727"/>
          </a:xfrm>
        </p:grpSpPr>
        <p:sp>
          <p:nvSpPr>
            <p:cNvPr id="31" name="对角圆角矩形 30"/>
            <p:cNvSpPr/>
            <p:nvPr/>
          </p:nvSpPr>
          <p:spPr>
            <a:xfrm rot="16200000" flipV="1">
              <a:off x="4440464" y="2361871"/>
              <a:ext cx="1454727" cy="1692000"/>
            </a:xfrm>
            <a:prstGeom prst="round2DiagRect">
              <a:avLst>
                <a:gd name="adj1" fmla="val 50000"/>
                <a:gd name="adj2" fmla="val 0"/>
              </a:avLst>
            </a:prstGeom>
            <a:gradFill flip="none" rotWithShape="1">
              <a:gsLst>
                <a:gs pos="50000">
                  <a:schemeClr val="accent1"/>
                </a:gs>
                <a:gs pos="0">
                  <a:schemeClr val="accent1">
                    <a:lumMod val="60000"/>
                    <a:lumOff val="4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ym typeface="+mn-lt"/>
              </a:endParaRPr>
            </a:p>
          </p:txBody>
        </p:sp>
        <p:sp>
          <p:nvSpPr>
            <p:cNvPr id="38" name="对角圆角矩形 37"/>
            <p:cNvSpPr/>
            <p:nvPr/>
          </p:nvSpPr>
          <p:spPr>
            <a:xfrm rot="16200000" flipV="1">
              <a:off x="4440464" y="2361871"/>
              <a:ext cx="1454727" cy="1692000"/>
            </a:xfrm>
            <a:prstGeom prst="round2DiagRect">
              <a:avLst>
                <a:gd name="adj1" fmla="val 50000"/>
                <a:gd name="adj2" fmla="val 0"/>
              </a:avLst>
            </a:prstGeom>
            <a:gradFill flip="none" rotWithShape="1">
              <a:gsLst>
                <a:gs pos="50000">
                  <a:schemeClr val="accent1"/>
                </a:gs>
                <a:gs pos="100000">
                  <a:schemeClr val="accent1">
                    <a:lumMod val="75000"/>
                    <a:lumOff val="25000"/>
                  </a:schemeClr>
                </a:gs>
              </a:gsLst>
              <a:path path="circle">
                <a:fillToRect r="100000" b="100000"/>
              </a:path>
              <a:tileRect l="-100000" t="-100000"/>
            </a:gra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ym typeface="+mn-lt"/>
              </a:endParaRPr>
            </a:p>
          </p:txBody>
        </p:sp>
      </p:grpSp>
      <p:grpSp>
        <p:nvGrpSpPr>
          <p:cNvPr id="4" name="组合 3"/>
          <p:cNvGrpSpPr/>
          <p:nvPr/>
        </p:nvGrpSpPr>
        <p:grpSpPr>
          <a:xfrm>
            <a:off x="4321827" y="3927173"/>
            <a:ext cx="1692000" cy="1454727"/>
            <a:chOff x="4321827" y="3927173"/>
            <a:chExt cx="1692000" cy="1454727"/>
          </a:xfrm>
        </p:grpSpPr>
        <p:sp>
          <p:nvSpPr>
            <p:cNvPr id="41" name="对角圆角矩形 40"/>
            <p:cNvSpPr/>
            <p:nvPr/>
          </p:nvSpPr>
          <p:spPr>
            <a:xfrm rot="5400000">
              <a:off x="4440463" y="3808537"/>
              <a:ext cx="1454727" cy="1692000"/>
            </a:xfrm>
            <a:prstGeom prst="round2DiagRect">
              <a:avLst>
                <a:gd name="adj1" fmla="val 50000"/>
                <a:gd name="adj2" fmla="val 0"/>
              </a:avLst>
            </a:prstGeom>
            <a:gradFill flip="none" rotWithShape="1">
              <a:gsLst>
                <a:gs pos="50000">
                  <a:schemeClr val="accent4"/>
                </a:gs>
                <a:gs pos="0">
                  <a:schemeClr val="accent4">
                    <a:lumMod val="60000"/>
                    <a:lumOff val="4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ym typeface="+mn-lt"/>
              </a:endParaRPr>
            </a:p>
          </p:txBody>
        </p:sp>
        <p:sp>
          <p:nvSpPr>
            <p:cNvPr id="44" name="对角圆角矩形 43"/>
            <p:cNvSpPr/>
            <p:nvPr/>
          </p:nvSpPr>
          <p:spPr>
            <a:xfrm rot="5400000">
              <a:off x="4440463" y="3808537"/>
              <a:ext cx="1454727" cy="1692000"/>
            </a:xfrm>
            <a:prstGeom prst="round2DiagRect">
              <a:avLst>
                <a:gd name="adj1" fmla="val 50000"/>
                <a:gd name="adj2" fmla="val 0"/>
              </a:avLst>
            </a:prstGeom>
            <a:gradFill flip="none" rotWithShape="1">
              <a:gsLst>
                <a:gs pos="50000">
                  <a:schemeClr val="accent4"/>
                </a:gs>
                <a:gs pos="100000">
                  <a:schemeClr val="accent4">
                    <a:lumMod val="75000"/>
                    <a:lumOff val="25000"/>
                  </a:schemeClr>
                </a:gs>
              </a:gsLst>
              <a:path path="circle">
                <a:fillToRect r="100000" b="100000"/>
              </a:path>
              <a:tileRect l="-100000" t="-100000"/>
            </a:gra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ym typeface="+mn-lt"/>
              </a:endParaRPr>
            </a:p>
          </p:txBody>
        </p:sp>
      </p:grpSp>
      <p:grpSp>
        <p:nvGrpSpPr>
          <p:cNvPr id="14" name="组合 13"/>
          <p:cNvGrpSpPr/>
          <p:nvPr/>
        </p:nvGrpSpPr>
        <p:grpSpPr>
          <a:xfrm>
            <a:off x="6015213" y="2476477"/>
            <a:ext cx="1692000" cy="1454727"/>
            <a:chOff x="6015213" y="2476477"/>
            <a:chExt cx="1692000" cy="1454727"/>
          </a:xfrm>
        </p:grpSpPr>
        <p:sp>
          <p:nvSpPr>
            <p:cNvPr id="39" name="对角圆角矩形 38"/>
            <p:cNvSpPr/>
            <p:nvPr/>
          </p:nvSpPr>
          <p:spPr>
            <a:xfrm rot="5400000" flipH="1" flipV="1">
              <a:off x="6133849" y="2357841"/>
              <a:ext cx="1454727" cy="1692000"/>
            </a:xfrm>
            <a:prstGeom prst="round2DiagRect">
              <a:avLst>
                <a:gd name="adj1" fmla="val 50000"/>
                <a:gd name="adj2" fmla="val 0"/>
              </a:avLst>
            </a:prstGeom>
            <a:gradFill flip="none" rotWithShape="1">
              <a:gsLst>
                <a:gs pos="50000">
                  <a:schemeClr val="accent2"/>
                </a:gs>
                <a:gs pos="0">
                  <a:schemeClr val="accent2">
                    <a:lumMod val="60000"/>
                    <a:lumOff val="4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ym typeface="+mn-lt"/>
              </a:endParaRPr>
            </a:p>
          </p:txBody>
        </p:sp>
        <p:sp>
          <p:nvSpPr>
            <p:cNvPr id="47" name="对角圆角矩形 46"/>
            <p:cNvSpPr/>
            <p:nvPr/>
          </p:nvSpPr>
          <p:spPr>
            <a:xfrm rot="5400000" flipH="1" flipV="1">
              <a:off x="6133849" y="2357841"/>
              <a:ext cx="1454727" cy="1692000"/>
            </a:xfrm>
            <a:prstGeom prst="round2DiagRect">
              <a:avLst>
                <a:gd name="adj1" fmla="val 50000"/>
                <a:gd name="adj2" fmla="val 0"/>
              </a:avLst>
            </a:prstGeom>
            <a:gradFill flip="none" rotWithShape="1">
              <a:gsLst>
                <a:gs pos="50000">
                  <a:schemeClr val="accent2"/>
                </a:gs>
                <a:gs pos="100000">
                  <a:schemeClr val="accent2">
                    <a:lumMod val="75000"/>
                    <a:lumOff val="25000"/>
                  </a:schemeClr>
                </a:gs>
              </a:gsLst>
              <a:path path="circle">
                <a:fillToRect r="100000" b="100000"/>
              </a:path>
              <a:tileRect l="-100000" t="-100000"/>
            </a:gra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ym typeface="+mn-lt"/>
              </a:endParaRPr>
            </a:p>
          </p:txBody>
        </p:sp>
      </p:grpSp>
      <p:grpSp>
        <p:nvGrpSpPr>
          <p:cNvPr id="5" name="组合 4"/>
          <p:cNvGrpSpPr/>
          <p:nvPr/>
        </p:nvGrpSpPr>
        <p:grpSpPr>
          <a:xfrm>
            <a:off x="6015211" y="3923144"/>
            <a:ext cx="1692000" cy="1454727"/>
            <a:chOff x="6015211" y="3923144"/>
            <a:chExt cx="1692000" cy="1454727"/>
          </a:xfrm>
        </p:grpSpPr>
        <p:sp>
          <p:nvSpPr>
            <p:cNvPr id="45" name="对角圆角矩形 44"/>
            <p:cNvSpPr/>
            <p:nvPr/>
          </p:nvSpPr>
          <p:spPr>
            <a:xfrm rot="16200000" flipV="1">
              <a:off x="6133847" y="3804508"/>
              <a:ext cx="1454727" cy="1692000"/>
            </a:xfrm>
            <a:prstGeom prst="round2DiagRect">
              <a:avLst>
                <a:gd name="adj1" fmla="val 50000"/>
                <a:gd name="adj2" fmla="val 0"/>
              </a:avLst>
            </a:prstGeom>
            <a:gradFill flip="none" rotWithShape="1">
              <a:gsLst>
                <a:gs pos="50000">
                  <a:schemeClr val="accent3"/>
                </a:gs>
                <a:gs pos="0">
                  <a:schemeClr val="accent3">
                    <a:lumMod val="60000"/>
                    <a:lumOff val="4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ym typeface="+mn-lt"/>
              </a:endParaRPr>
            </a:p>
          </p:txBody>
        </p:sp>
        <p:sp>
          <p:nvSpPr>
            <p:cNvPr id="48" name="对角圆角矩形 47"/>
            <p:cNvSpPr/>
            <p:nvPr/>
          </p:nvSpPr>
          <p:spPr>
            <a:xfrm rot="16200000" flipV="1">
              <a:off x="6133847" y="3804508"/>
              <a:ext cx="1454727" cy="1692000"/>
            </a:xfrm>
            <a:prstGeom prst="round2DiagRect">
              <a:avLst>
                <a:gd name="adj1" fmla="val 50000"/>
                <a:gd name="adj2" fmla="val 0"/>
              </a:avLst>
            </a:prstGeom>
            <a:gradFill flip="none" rotWithShape="1">
              <a:gsLst>
                <a:gs pos="50000">
                  <a:schemeClr val="accent3"/>
                </a:gs>
                <a:gs pos="100000">
                  <a:schemeClr val="accent3">
                    <a:lumMod val="75000"/>
                    <a:lumOff val="25000"/>
                  </a:schemeClr>
                </a:gs>
              </a:gsLst>
              <a:path path="circle">
                <a:fillToRect r="100000" b="100000"/>
              </a:path>
              <a:tileRect l="-100000" t="-100000"/>
            </a:gra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ym typeface="+mn-lt"/>
              </a:endParaRPr>
            </a:p>
          </p:txBody>
        </p:sp>
      </p:grpSp>
      <p:sp>
        <p:nvSpPr>
          <p:cNvPr id="6" name="文本框 5"/>
          <p:cNvSpPr txBox="1"/>
          <p:nvPr/>
        </p:nvSpPr>
        <p:spPr>
          <a:xfrm>
            <a:off x="4755211" y="3306190"/>
            <a:ext cx="517770" cy="215444"/>
          </a:xfrm>
          <a:prstGeom prst="rect">
            <a:avLst/>
          </a:prstGeom>
          <a:noFill/>
        </p:spPr>
        <p:txBody>
          <a:bodyPr wrap="none" lIns="0" tIns="0" rIns="0" bIns="0" rtlCol="0">
            <a:spAutoFit/>
          </a:bodyPr>
          <a:lstStyle>
            <a:defPPr>
              <a:defRPr lang="zh-CN"/>
            </a:defPPr>
            <a:lvl1pPr>
              <a:defRPr>
                <a:solidFill>
                  <a:schemeClr val="bg1"/>
                </a:solidFill>
                <a:effectLst>
                  <a:innerShdw blurRad="25400" dist="12700" dir="13500000">
                    <a:prstClr val="black">
                      <a:alpha val="50000"/>
                    </a:prstClr>
                  </a:innerShdw>
                </a:effectLst>
                <a:latin typeface="Impact" panose="020B0806030902050204" pitchFamily="34" charset="0"/>
                <a:ea typeface="MEllan HK Xbold" panose="00000800000000000000" pitchFamily="2" charset="-120"/>
              </a:defRPr>
            </a:lvl1pPr>
          </a:lstStyle>
          <a:p>
            <a:r>
              <a:rPr lang="en-US" altLang="zh-CN" sz="1400" dirty="0">
                <a:latin typeface="+mn-lt"/>
                <a:sym typeface="+mn-lt"/>
              </a:rPr>
              <a:t>OPTION</a:t>
            </a:r>
            <a:endParaRPr lang="zh-CN" altLang="en-US" sz="1400" dirty="0">
              <a:latin typeface="+mn-lt"/>
              <a:sym typeface="+mn-lt"/>
            </a:endParaRPr>
          </a:p>
        </p:txBody>
      </p:sp>
      <p:sp>
        <p:nvSpPr>
          <p:cNvPr id="7" name="文本框 6"/>
          <p:cNvSpPr txBox="1"/>
          <p:nvPr/>
        </p:nvSpPr>
        <p:spPr>
          <a:xfrm>
            <a:off x="4852193" y="2843037"/>
            <a:ext cx="376706" cy="492443"/>
          </a:xfrm>
          <a:prstGeom prst="rect">
            <a:avLst/>
          </a:prstGeom>
          <a:noFill/>
        </p:spPr>
        <p:txBody>
          <a:bodyPr wrap="none" lIns="0" tIns="0" rIns="0" bIns="0" rtlCol="0">
            <a:spAutoFit/>
          </a:bodyPr>
          <a:lstStyle>
            <a:defPPr>
              <a:defRPr lang="zh-CN"/>
            </a:defPPr>
            <a:lvl1pPr>
              <a:defRPr sz="4000">
                <a:solidFill>
                  <a:schemeClr val="bg1"/>
                </a:solidFill>
                <a:effectLst>
                  <a:outerShdw blurRad="50800" dist="38100" dir="2700000" algn="tl" rotWithShape="0">
                    <a:prstClr val="black">
                      <a:alpha val="40000"/>
                    </a:prstClr>
                  </a:outerShdw>
                </a:effectLst>
                <a:latin typeface="MEllan HK Xbold" panose="00000800000000000000" pitchFamily="2" charset="-120"/>
                <a:ea typeface="MEllan HK Xbold" panose="00000800000000000000" pitchFamily="2" charset="-120"/>
              </a:defRPr>
            </a:lvl1pPr>
          </a:lstStyle>
          <a:p>
            <a:r>
              <a:rPr lang="en-US" altLang="zh-CN" sz="3200" dirty="0">
                <a:effectLst>
                  <a:innerShdw blurRad="25400" dist="12700" dir="13500000">
                    <a:prstClr val="black">
                      <a:alpha val="50000"/>
                    </a:prstClr>
                  </a:innerShdw>
                </a:effectLst>
                <a:latin typeface="+mn-lt"/>
                <a:sym typeface="+mn-lt"/>
              </a:rPr>
              <a:t>01</a:t>
            </a:r>
            <a:endParaRPr lang="zh-CN" altLang="en-US" sz="3200" dirty="0">
              <a:effectLst>
                <a:innerShdw blurRad="25400" dist="12700" dir="13500000">
                  <a:prstClr val="black">
                    <a:alpha val="50000"/>
                  </a:prstClr>
                </a:innerShdw>
              </a:effectLst>
              <a:latin typeface="+mn-lt"/>
              <a:sym typeface="+mn-lt"/>
            </a:endParaRPr>
          </a:p>
        </p:txBody>
      </p:sp>
      <p:sp>
        <p:nvSpPr>
          <p:cNvPr id="15" name="文本框 14"/>
          <p:cNvSpPr txBox="1"/>
          <p:nvPr/>
        </p:nvSpPr>
        <p:spPr>
          <a:xfrm>
            <a:off x="1309498" y="4283808"/>
            <a:ext cx="2031325" cy="646331"/>
          </a:xfrm>
          <a:prstGeom prst="rect">
            <a:avLst/>
          </a:prstGeom>
          <a:noFill/>
        </p:spPr>
        <p:txBody>
          <a:bodyPr wrap="none" rtlCol="0">
            <a:spAutoFit/>
          </a:bodyPr>
          <a:lstStyle/>
          <a:p>
            <a:r>
              <a:rPr lang="zh-CN" altLang="en-US" dirty="0">
                <a:solidFill>
                  <a:schemeClr val="tx1">
                    <a:lumMod val="75000"/>
                    <a:lumOff val="25000"/>
                  </a:schemeClr>
                </a:solidFill>
                <a:ea typeface="方正正中黑简体" panose="02000000000000000000" pitchFamily="2" charset="-122"/>
                <a:sym typeface="+mn-lt"/>
              </a:rPr>
              <a:t>点击添加标题文字</a:t>
            </a:r>
            <a:endParaRPr lang="en-US" altLang="zh-CN" dirty="0">
              <a:solidFill>
                <a:schemeClr val="tx1">
                  <a:lumMod val="75000"/>
                  <a:lumOff val="25000"/>
                </a:schemeClr>
              </a:solidFill>
              <a:ea typeface="方正正中黑简体" panose="02000000000000000000" pitchFamily="2" charset="-122"/>
              <a:sym typeface="+mn-lt"/>
            </a:endParaRPr>
          </a:p>
          <a:p>
            <a:r>
              <a:rPr lang="zh-CN" altLang="en-US" dirty="0">
                <a:solidFill>
                  <a:schemeClr val="tx1">
                    <a:lumMod val="75000"/>
                    <a:lumOff val="25000"/>
                  </a:schemeClr>
                </a:solidFill>
                <a:ea typeface="方正正中黑简体" panose="02000000000000000000" pitchFamily="2" charset="-122"/>
                <a:sym typeface="+mn-lt"/>
              </a:rPr>
              <a:t>点击添加标题文字</a:t>
            </a:r>
          </a:p>
        </p:txBody>
      </p:sp>
      <p:sp>
        <p:nvSpPr>
          <p:cNvPr id="18" name="KSO_Shape"/>
          <p:cNvSpPr>
            <a:spLocks noChangeAspect="1"/>
          </p:cNvSpPr>
          <p:nvPr/>
        </p:nvSpPr>
        <p:spPr>
          <a:xfrm>
            <a:off x="3502536" y="4450930"/>
            <a:ext cx="466961" cy="312086"/>
          </a:xfrm>
          <a:custGeom>
            <a:avLst/>
            <a:gdLst/>
            <a:ahLst/>
            <a:cxnLst/>
            <a:rect l="l" t="t" r="r" b="b"/>
            <a:pathLst>
              <a:path w="4974795" h="3320682">
                <a:moveTo>
                  <a:pt x="1897867" y="1805825"/>
                </a:moveTo>
                <a:lnTo>
                  <a:pt x="2485737" y="2315734"/>
                </a:lnTo>
                <a:lnTo>
                  <a:pt x="3073607" y="1805825"/>
                </a:lnTo>
                <a:lnTo>
                  <a:pt x="4820061" y="3320682"/>
                </a:lnTo>
                <a:lnTo>
                  <a:pt x="151413" y="3320682"/>
                </a:lnTo>
                <a:close/>
                <a:moveTo>
                  <a:pt x="0" y="159634"/>
                </a:moveTo>
                <a:lnTo>
                  <a:pt x="1788328" y="1710812"/>
                </a:lnTo>
                <a:lnTo>
                  <a:pt x="0" y="3261996"/>
                </a:lnTo>
                <a:close/>
                <a:moveTo>
                  <a:pt x="4974795" y="156753"/>
                </a:moveTo>
                <a:lnTo>
                  <a:pt x="4974795" y="3264872"/>
                </a:lnTo>
                <a:lnTo>
                  <a:pt x="3183146" y="1710812"/>
                </a:lnTo>
                <a:close/>
                <a:moveTo>
                  <a:pt x="35040" y="0"/>
                </a:moveTo>
                <a:lnTo>
                  <a:pt x="4936434" y="0"/>
                </a:lnTo>
                <a:lnTo>
                  <a:pt x="2485737" y="2125709"/>
                </a:lnTo>
                <a:close/>
              </a:path>
            </a:pathLst>
          </a:custGeom>
          <a:solidFill>
            <a:schemeClr val="accent4"/>
          </a:solidFill>
          <a:ln w="12700">
            <a:noFill/>
          </a:ln>
          <a:effectLst>
            <a:outerShdw blurRad="25400" dist="12700" dir="2700000" algn="tl" rotWithShape="0">
              <a:prstClr val="black">
                <a:alpha val="40000"/>
              </a:prstClr>
            </a:outerShdw>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ym typeface="+mn-lt"/>
            </a:endParaRPr>
          </a:p>
        </p:txBody>
      </p:sp>
      <p:sp>
        <p:nvSpPr>
          <p:cNvPr id="20" name="文本框 19"/>
          <p:cNvSpPr txBox="1"/>
          <p:nvPr/>
        </p:nvSpPr>
        <p:spPr>
          <a:xfrm>
            <a:off x="1302027" y="3018912"/>
            <a:ext cx="2031325" cy="646331"/>
          </a:xfrm>
          <a:prstGeom prst="rect">
            <a:avLst/>
          </a:prstGeom>
          <a:noFill/>
        </p:spPr>
        <p:txBody>
          <a:bodyPr wrap="none" rtlCol="0">
            <a:spAutoFit/>
          </a:bodyPr>
          <a:lstStyle/>
          <a:p>
            <a:r>
              <a:rPr lang="zh-CN" altLang="en-US" dirty="0">
                <a:solidFill>
                  <a:schemeClr val="tx1">
                    <a:lumMod val="75000"/>
                    <a:lumOff val="25000"/>
                  </a:schemeClr>
                </a:solidFill>
                <a:ea typeface="方正正中黑简体" panose="02000000000000000000" pitchFamily="2" charset="-122"/>
                <a:sym typeface="+mn-lt"/>
              </a:rPr>
              <a:t>点击添加标题文字</a:t>
            </a:r>
            <a:endParaRPr lang="en-US" altLang="zh-CN" dirty="0">
              <a:solidFill>
                <a:schemeClr val="tx1">
                  <a:lumMod val="75000"/>
                  <a:lumOff val="25000"/>
                </a:schemeClr>
              </a:solidFill>
              <a:ea typeface="方正正中黑简体" panose="02000000000000000000" pitchFamily="2" charset="-122"/>
              <a:sym typeface="+mn-lt"/>
            </a:endParaRPr>
          </a:p>
          <a:p>
            <a:r>
              <a:rPr lang="zh-CN" altLang="en-US" dirty="0">
                <a:solidFill>
                  <a:schemeClr val="tx1">
                    <a:lumMod val="75000"/>
                    <a:lumOff val="25000"/>
                  </a:schemeClr>
                </a:solidFill>
                <a:ea typeface="方正正中黑简体" panose="02000000000000000000" pitchFamily="2" charset="-122"/>
                <a:sym typeface="+mn-lt"/>
              </a:rPr>
              <a:t>点击添加标题文字</a:t>
            </a:r>
          </a:p>
        </p:txBody>
      </p:sp>
      <p:sp>
        <p:nvSpPr>
          <p:cNvPr id="23" name="KSO_Shape"/>
          <p:cNvSpPr>
            <a:spLocks noChangeAspect="1"/>
          </p:cNvSpPr>
          <p:nvPr/>
        </p:nvSpPr>
        <p:spPr>
          <a:xfrm>
            <a:off x="3536652" y="3155751"/>
            <a:ext cx="412371" cy="395189"/>
          </a:xfrm>
          <a:custGeom>
            <a:avLst/>
            <a:gdLst/>
            <a:ahLst/>
            <a:cxnLst/>
            <a:rect l="l" t="t" r="r" b="b"/>
            <a:pathLst>
              <a:path w="1889279" h="1810503">
                <a:moveTo>
                  <a:pt x="1408636" y="1462945"/>
                </a:moveTo>
                <a:cubicBezTo>
                  <a:pt x="1471912" y="1494489"/>
                  <a:pt x="1528819" y="1532588"/>
                  <a:pt x="1575786" y="1578162"/>
                </a:cubicBezTo>
                <a:cubicBezTo>
                  <a:pt x="1467281" y="1672800"/>
                  <a:pt x="1335058" y="1742507"/>
                  <a:pt x="1188886" y="1779443"/>
                </a:cubicBezTo>
                <a:cubicBezTo>
                  <a:pt x="1278166" y="1700386"/>
                  <a:pt x="1353810" y="1592053"/>
                  <a:pt x="1408636" y="1462945"/>
                </a:cubicBezTo>
                <a:close/>
                <a:moveTo>
                  <a:pt x="494888" y="1445849"/>
                </a:moveTo>
                <a:cubicBezTo>
                  <a:pt x="556747" y="1590569"/>
                  <a:pt x="643865" y="1709702"/>
                  <a:pt x="747068" y="1790925"/>
                </a:cubicBezTo>
                <a:cubicBezTo>
                  <a:pt x="576321" y="1756303"/>
                  <a:pt x="422614" y="1677538"/>
                  <a:pt x="300900" y="1566189"/>
                </a:cubicBezTo>
                <a:cubicBezTo>
                  <a:pt x="355309" y="1517036"/>
                  <a:pt x="421005" y="1476420"/>
                  <a:pt x="494888" y="1445849"/>
                </a:cubicBezTo>
                <a:close/>
                <a:moveTo>
                  <a:pt x="900586" y="1355871"/>
                </a:moveTo>
                <a:lnTo>
                  <a:pt x="900586" y="1808904"/>
                </a:lnTo>
                <a:lnTo>
                  <a:pt x="884222" y="1808113"/>
                </a:lnTo>
                <a:cubicBezTo>
                  <a:pt x="745280" y="1742581"/>
                  <a:pt x="627378" y="1604992"/>
                  <a:pt x="551037" y="1423344"/>
                </a:cubicBezTo>
                <a:cubicBezTo>
                  <a:pt x="655969" y="1381011"/>
                  <a:pt x="774745" y="1357337"/>
                  <a:pt x="900586" y="1355871"/>
                </a:cubicBezTo>
                <a:close/>
                <a:moveTo>
                  <a:pt x="953521" y="1355186"/>
                </a:moveTo>
                <a:cubicBezTo>
                  <a:pt x="1099660" y="1356509"/>
                  <a:pt x="1236550" y="1386650"/>
                  <a:pt x="1354036" y="1440083"/>
                </a:cubicBezTo>
                <a:cubicBezTo>
                  <a:pt x="1283551" y="1605630"/>
                  <a:pt x="1178611" y="1734316"/>
                  <a:pt x="1054486" y="1804443"/>
                </a:cubicBezTo>
                <a:lnTo>
                  <a:pt x="953521" y="1810503"/>
                </a:lnTo>
                <a:close/>
                <a:moveTo>
                  <a:pt x="1517159" y="931303"/>
                </a:moveTo>
                <a:lnTo>
                  <a:pt x="1889279" y="931303"/>
                </a:lnTo>
                <a:cubicBezTo>
                  <a:pt x="1883282" y="1167646"/>
                  <a:pt x="1781715" y="1381244"/>
                  <a:pt x="1618873" y="1536894"/>
                </a:cubicBezTo>
                <a:cubicBezTo>
                  <a:pt x="1566437" y="1485571"/>
                  <a:pt x="1502786" y="1442774"/>
                  <a:pt x="1431939" y="1407715"/>
                </a:cubicBezTo>
                <a:cubicBezTo>
                  <a:pt x="1485774" y="1266553"/>
                  <a:pt x="1516428" y="1104135"/>
                  <a:pt x="1517159" y="931303"/>
                </a:cubicBezTo>
                <a:close/>
                <a:moveTo>
                  <a:pt x="953521" y="931303"/>
                </a:moveTo>
                <a:lnTo>
                  <a:pt x="1456842" y="931303"/>
                </a:lnTo>
                <a:cubicBezTo>
                  <a:pt x="1456123" y="1096196"/>
                  <a:pt x="1427268" y="1250986"/>
                  <a:pt x="1375819" y="1384691"/>
                </a:cubicBezTo>
                <a:cubicBezTo>
                  <a:pt x="1251537" y="1327928"/>
                  <a:pt x="1107288" y="1296191"/>
                  <a:pt x="953521" y="1294902"/>
                </a:cubicBezTo>
                <a:close/>
                <a:moveTo>
                  <a:pt x="448568" y="931303"/>
                </a:moveTo>
                <a:lnTo>
                  <a:pt x="900586" y="931303"/>
                </a:lnTo>
                <a:lnTo>
                  <a:pt x="900586" y="1295603"/>
                </a:lnTo>
                <a:cubicBezTo>
                  <a:pt x="766605" y="1297053"/>
                  <a:pt x="640053" y="1322469"/>
                  <a:pt x="528061" y="1368046"/>
                </a:cubicBezTo>
                <a:cubicBezTo>
                  <a:pt x="478984" y="1238632"/>
                  <a:pt x="450499" y="1089843"/>
                  <a:pt x="448568" y="931303"/>
                </a:cubicBezTo>
                <a:close/>
                <a:moveTo>
                  <a:pt x="0" y="931303"/>
                </a:moveTo>
                <a:lnTo>
                  <a:pt x="388264" y="931303"/>
                </a:lnTo>
                <a:cubicBezTo>
                  <a:pt x="390220" y="1097785"/>
                  <a:pt x="420532" y="1254193"/>
                  <a:pt x="473139" y="1390578"/>
                </a:cubicBezTo>
                <a:cubicBezTo>
                  <a:pt x="391203" y="1423988"/>
                  <a:pt x="318506" y="1469260"/>
                  <a:pt x="258353" y="1524144"/>
                </a:cubicBezTo>
                <a:cubicBezTo>
                  <a:pt x="102364" y="1370026"/>
                  <a:pt x="5849" y="1161456"/>
                  <a:pt x="0" y="931303"/>
                </a:cubicBezTo>
                <a:close/>
                <a:moveTo>
                  <a:pt x="536834" y="421694"/>
                </a:moveTo>
                <a:cubicBezTo>
                  <a:pt x="646682" y="464986"/>
                  <a:pt x="770110" y="489176"/>
                  <a:pt x="900586" y="490537"/>
                </a:cubicBezTo>
                <a:lnTo>
                  <a:pt x="900586" y="875390"/>
                </a:lnTo>
                <a:lnTo>
                  <a:pt x="448805" y="875390"/>
                </a:lnTo>
                <a:cubicBezTo>
                  <a:pt x="451150" y="709592"/>
                  <a:pt x="482649" y="554587"/>
                  <a:pt x="536834" y="421694"/>
                </a:cubicBezTo>
                <a:close/>
                <a:moveTo>
                  <a:pt x="1356131" y="409527"/>
                </a:moveTo>
                <a:cubicBezTo>
                  <a:pt x="1415590" y="544412"/>
                  <a:pt x="1451132" y="703874"/>
                  <a:pt x="1455052" y="875390"/>
                </a:cubicBezTo>
                <a:lnTo>
                  <a:pt x="953521" y="875390"/>
                </a:lnTo>
                <a:lnTo>
                  <a:pt x="953521" y="491238"/>
                </a:lnTo>
                <a:cubicBezTo>
                  <a:pt x="1099303" y="490092"/>
                  <a:pt x="1236528" y="461431"/>
                  <a:pt x="1356131" y="409527"/>
                </a:cubicBezTo>
                <a:close/>
                <a:moveTo>
                  <a:pt x="271202" y="273767"/>
                </a:moveTo>
                <a:cubicBezTo>
                  <a:pt x="330895" y="324894"/>
                  <a:pt x="401533" y="367494"/>
                  <a:pt x="480768" y="398692"/>
                </a:cubicBezTo>
                <a:cubicBezTo>
                  <a:pt x="424147" y="539118"/>
                  <a:pt x="390867" y="701724"/>
                  <a:pt x="388496" y="875390"/>
                </a:cubicBezTo>
                <a:lnTo>
                  <a:pt x="238" y="875390"/>
                </a:lnTo>
                <a:cubicBezTo>
                  <a:pt x="7162" y="640451"/>
                  <a:pt x="108645" y="428248"/>
                  <a:pt x="271202" y="273767"/>
                </a:cubicBezTo>
                <a:close/>
                <a:moveTo>
                  <a:pt x="1605567" y="261436"/>
                </a:moveTo>
                <a:cubicBezTo>
                  <a:pt x="1775300" y="417133"/>
                  <a:pt x="1881942" y="634296"/>
                  <a:pt x="1889035" y="875390"/>
                </a:cubicBezTo>
                <a:lnTo>
                  <a:pt x="1515364" y="875390"/>
                </a:lnTo>
                <a:cubicBezTo>
                  <a:pt x="1511419" y="696081"/>
                  <a:pt x="1474168" y="529014"/>
                  <a:pt x="1413107" y="386152"/>
                </a:cubicBezTo>
                <a:cubicBezTo>
                  <a:pt x="1485941" y="353453"/>
                  <a:pt x="1551126" y="311628"/>
                  <a:pt x="1605567" y="261436"/>
                </a:cubicBezTo>
                <a:close/>
                <a:moveTo>
                  <a:pt x="748157" y="19413"/>
                </a:moveTo>
                <a:cubicBezTo>
                  <a:pt x="649482" y="96557"/>
                  <a:pt x="565491" y="208310"/>
                  <a:pt x="504779" y="344256"/>
                </a:cubicBezTo>
                <a:cubicBezTo>
                  <a:pt x="432706" y="315858"/>
                  <a:pt x="368354" y="277545"/>
                  <a:pt x="313920" y="231604"/>
                </a:cubicBezTo>
                <a:cubicBezTo>
                  <a:pt x="434240" y="127070"/>
                  <a:pt x="583275" y="52667"/>
                  <a:pt x="748157" y="19413"/>
                </a:cubicBezTo>
                <a:close/>
                <a:moveTo>
                  <a:pt x="1137621" y="18543"/>
                </a:moveTo>
                <a:cubicBezTo>
                  <a:pt x="1297904" y="50310"/>
                  <a:pt x="1443338" y="120918"/>
                  <a:pt x="1562575" y="219802"/>
                </a:cubicBezTo>
                <a:cubicBezTo>
                  <a:pt x="1512842" y="265093"/>
                  <a:pt x="1453308" y="302843"/>
                  <a:pt x="1386970" y="332857"/>
                </a:cubicBezTo>
                <a:cubicBezTo>
                  <a:pt x="1323718" y="199817"/>
                  <a:pt x="1237626" y="91674"/>
                  <a:pt x="1137621" y="18543"/>
                </a:cubicBezTo>
                <a:close/>
                <a:moveTo>
                  <a:pt x="900586" y="1702"/>
                </a:moveTo>
                <a:lnTo>
                  <a:pt x="900586" y="430269"/>
                </a:lnTo>
                <a:cubicBezTo>
                  <a:pt x="778345" y="428899"/>
                  <a:pt x="662774" y="406468"/>
                  <a:pt x="560047" y="366408"/>
                </a:cubicBezTo>
                <a:cubicBezTo>
                  <a:pt x="637783" y="193348"/>
                  <a:pt x="753999" y="63227"/>
                  <a:pt x="890213" y="2203"/>
                </a:cubicBezTo>
                <a:close/>
                <a:moveTo>
                  <a:pt x="953521" y="0"/>
                </a:moveTo>
                <a:lnTo>
                  <a:pt x="981035" y="1330"/>
                </a:lnTo>
                <a:cubicBezTo>
                  <a:pt x="1124068" y="53565"/>
                  <a:pt x="1247786" y="180867"/>
                  <a:pt x="1332000" y="354889"/>
                </a:cubicBezTo>
                <a:cubicBezTo>
                  <a:pt x="1219743" y="403080"/>
                  <a:pt x="1090709" y="429800"/>
                  <a:pt x="953521" y="430954"/>
                </a:cubicBezTo>
                <a:close/>
              </a:path>
            </a:pathLst>
          </a:custGeom>
          <a:solidFill>
            <a:schemeClr val="accent1"/>
          </a:solidFill>
          <a:ln w="12700">
            <a:noFill/>
          </a:ln>
          <a:effectLst>
            <a:innerShdw blurRad="25400" dist="12700" dir="13500000">
              <a:prstClr val="black">
                <a:alpha val="50000"/>
              </a:prstClr>
            </a:innerShdw>
            <a:reflection blurRad="6350" stA="52000" endA="300" endPos="35000" dist="635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ym typeface="+mn-lt"/>
            </a:endParaRPr>
          </a:p>
        </p:txBody>
      </p:sp>
      <p:sp>
        <p:nvSpPr>
          <p:cNvPr id="25" name="文本框 24"/>
          <p:cNvSpPr txBox="1"/>
          <p:nvPr/>
        </p:nvSpPr>
        <p:spPr>
          <a:xfrm flipH="1">
            <a:off x="8858648" y="3018912"/>
            <a:ext cx="2031325" cy="646331"/>
          </a:xfrm>
          <a:prstGeom prst="rect">
            <a:avLst/>
          </a:prstGeom>
          <a:noFill/>
        </p:spPr>
        <p:txBody>
          <a:bodyPr wrap="none" rtlCol="0">
            <a:spAutoFit/>
          </a:bodyPr>
          <a:lstStyle/>
          <a:p>
            <a:r>
              <a:rPr lang="zh-CN" altLang="en-US" dirty="0">
                <a:solidFill>
                  <a:schemeClr val="tx1">
                    <a:lumMod val="75000"/>
                    <a:lumOff val="25000"/>
                  </a:schemeClr>
                </a:solidFill>
                <a:ea typeface="方正正中黑简体" panose="02000000000000000000" pitchFamily="2" charset="-122"/>
                <a:sym typeface="+mn-lt"/>
              </a:rPr>
              <a:t>点击添加标题文字</a:t>
            </a:r>
            <a:endParaRPr lang="en-US" altLang="zh-CN" dirty="0">
              <a:solidFill>
                <a:schemeClr val="tx1">
                  <a:lumMod val="75000"/>
                  <a:lumOff val="25000"/>
                </a:schemeClr>
              </a:solidFill>
              <a:ea typeface="方正正中黑简体" panose="02000000000000000000" pitchFamily="2" charset="-122"/>
              <a:sym typeface="+mn-lt"/>
            </a:endParaRPr>
          </a:p>
          <a:p>
            <a:r>
              <a:rPr lang="zh-CN" altLang="en-US" dirty="0">
                <a:solidFill>
                  <a:schemeClr val="tx1">
                    <a:lumMod val="75000"/>
                    <a:lumOff val="25000"/>
                  </a:schemeClr>
                </a:solidFill>
                <a:ea typeface="方正正中黑简体" panose="02000000000000000000" pitchFamily="2" charset="-122"/>
                <a:sym typeface="+mn-lt"/>
              </a:rPr>
              <a:t>点击添加标题文字</a:t>
            </a:r>
          </a:p>
        </p:txBody>
      </p:sp>
      <p:sp>
        <p:nvSpPr>
          <p:cNvPr id="28" name="KSO_Shape"/>
          <p:cNvSpPr>
            <a:spLocks noChangeAspect="1"/>
          </p:cNvSpPr>
          <p:nvPr/>
        </p:nvSpPr>
        <p:spPr>
          <a:xfrm>
            <a:off x="8027360" y="3092230"/>
            <a:ext cx="443417" cy="458710"/>
          </a:xfrm>
          <a:custGeom>
            <a:avLst/>
            <a:gdLst/>
            <a:ahLst/>
            <a:cxnLst/>
            <a:rect l="l" t="t" r="r" b="b"/>
            <a:pathLst>
              <a:path w="1119349" h="1157433">
                <a:moveTo>
                  <a:pt x="135620" y="818456"/>
                </a:moveTo>
                <a:cubicBezTo>
                  <a:pt x="71450" y="948523"/>
                  <a:pt x="57484" y="1054732"/>
                  <a:pt x="108323" y="1103729"/>
                </a:cubicBezTo>
                <a:cubicBezTo>
                  <a:pt x="164989" y="1158341"/>
                  <a:pt x="289713" y="1129874"/>
                  <a:pt x="437069" y="1040437"/>
                </a:cubicBezTo>
                <a:cubicBezTo>
                  <a:pt x="307239" y="1007168"/>
                  <a:pt x="198946" y="926245"/>
                  <a:pt x="135620" y="818456"/>
                </a:cubicBezTo>
                <a:close/>
                <a:moveTo>
                  <a:pt x="582086" y="345816"/>
                </a:moveTo>
                <a:cubicBezTo>
                  <a:pt x="490772" y="345817"/>
                  <a:pt x="434615" y="407693"/>
                  <a:pt x="413811" y="495363"/>
                </a:cubicBezTo>
                <a:lnTo>
                  <a:pt x="750361" y="495364"/>
                </a:lnTo>
                <a:cubicBezTo>
                  <a:pt x="729557" y="407692"/>
                  <a:pt x="673401" y="345816"/>
                  <a:pt x="582086" y="345816"/>
                </a:cubicBezTo>
                <a:close/>
                <a:moveTo>
                  <a:pt x="954622" y="129"/>
                </a:moveTo>
                <a:cubicBezTo>
                  <a:pt x="1007406" y="-1466"/>
                  <a:pt x="1051113" y="11645"/>
                  <a:pt x="1081775" y="41196"/>
                </a:cubicBezTo>
                <a:cubicBezTo>
                  <a:pt x="1101805" y="60500"/>
                  <a:pt x="1115030" y="85625"/>
                  <a:pt x="1119349" y="116033"/>
                </a:cubicBezTo>
                <a:cubicBezTo>
                  <a:pt x="1112931" y="103633"/>
                  <a:pt x="1104158" y="92219"/>
                  <a:pt x="1093494" y="81508"/>
                </a:cubicBezTo>
                <a:cubicBezTo>
                  <a:pt x="1010899" y="-1451"/>
                  <a:pt x="882017" y="28786"/>
                  <a:pt x="737350" y="130602"/>
                </a:cubicBezTo>
                <a:cubicBezTo>
                  <a:pt x="943277" y="190863"/>
                  <a:pt x="1091569" y="370605"/>
                  <a:pt x="1091569" y="582598"/>
                </a:cubicBezTo>
                <a:lnTo>
                  <a:pt x="1085273" y="640757"/>
                </a:lnTo>
                <a:lnTo>
                  <a:pt x="755888" y="640756"/>
                </a:lnTo>
                <a:lnTo>
                  <a:pt x="719073" y="640757"/>
                </a:lnTo>
                <a:lnTo>
                  <a:pt x="408284" y="640757"/>
                </a:lnTo>
                <a:cubicBezTo>
                  <a:pt x="424002" y="743453"/>
                  <a:pt x="484447" y="819382"/>
                  <a:pt x="582086" y="819383"/>
                </a:cubicBezTo>
                <a:cubicBezTo>
                  <a:pt x="648673" y="819382"/>
                  <a:pt x="697960" y="784070"/>
                  <a:pt x="725617" y="727992"/>
                </a:cubicBezTo>
                <a:lnTo>
                  <a:pt x="1064773" y="727992"/>
                </a:lnTo>
                <a:cubicBezTo>
                  <a:pt x="1000780" y="921122"/>
                  <a:pt x="807116" y="1060320"/>
                  <a:pt x="578539" y="1060320"/>
                </a:cubicBezTo>
                <a:cubicBezTo>
                  <a:pt x="541437" y="1060319"/>
                  <a:pt x="505255" y="1056652"/>
                  <a:pt x="470646" y="1048435"/>
                </a:cubicBezTo>
                <a:cubicBezTo>
                  <a:pt x="288189" y="1159820"/>
                  <a:pt x="124174" y="1191927"/>
                  <a:pt x="45670" y="1116267"/>
                </a:cubicBezTo>
                <a:cubicBezTo>
                  <a:pt x="-38972" y="1034693"/>
                  <a:pt x="-2092" y="849162"/>
                  <a:pt x="124297" y="645271"/>
                </a:cubicBezTo>
                <a:cubicBezTo>
                  <a:pt x="126384" y="641564"/>
                  <a:pt x="128546" y="637931"/>
                  <a:pt x="130887" y="634433"/>
                </a:cubicBezTo>
                <a:cubicBezTo>
                  <a:pt x="140131" y="616742"/>
                  <a:pt x="151256" y="599735"/>
                  <a:pt x="163296" y="582889"/>
                </a:cubicBezTo>
                <a:cubicBezTo>
                  <a:pt x="171413" y="570408"/>
                  <a:pt x="179765" y="558285"/>
                  <a:pt x="189707" y="547372"/>
                </a:cubicBezTo>
                <a:cubicBezTo>
                  <a:pt x="207410" y="520542"/>
                  <a:pt x="227598" y="494496"/>
                  <a:pt x="249351" y="468810"/>
                </a:cubicBezTo>
                <a:cubicBezTo>
                  <a:pt x="261501" y="453873"/>
                  <a:pt x="274484" y="439223"/>
                  <a:pt x="288439" y="424719"/>
                </a:cubicBezTo>
                <a:cubicBezTo>
                  <a:pt x="304701" y="403895"/>
                  <a:pt x="322841" y="384213"/>
                  <a:pt x="341644" y="364703"/>
                </a:cubicBezTo>
                <a:cubicBezTo>
                  <a:pt x="392793" y="311630"/>
                  <a:pt x="445389" y="263415"/>
                  <a:pt x="498166" y="220924"/>
                </a:cubicBezTo>
                <a:cubicBezTo>
                  <a:pt x="310657" y="309270"/>
                  <a:pt x="183697" y="431706"/>
                  <a:pt x="65845" y="579499"/>
                </a:cubicBezTo>
                <a:cubicBezTo>
                  <a:pt x="67312" y="317087"/>
                  <a:pt x="296312" y="104878"/>
                  <a:pt x="578538" y="104878"/>
                </a:cubicBezTo>
                <a:lnTo>
                  <a:pt x="651994" y="111773"/>
                </a:lnTo>
                <a:cubicBezTo>
                  <a:pt x="764896" y="41979"/>
                  <a:pt x="871117" y="2651"/>
                  <a:pt x="954622" y="129"/>
                </a:cubicBezTo>
                <a:close/>
              </a:path>
            </a:pathLst>
          </a:custGeom>
          <a:solidFill>
            <a:schemeClr val="accent2"/>
          </a:solidFill>
          <a:ln w="12700">
            <a:noFill/>
          </a:ln>
          <a:effectLst>
            <a:outerShdw blurRad="25400" dist="12700" dir="2700000" algn="tl" rotWithShape="0">
              <a:prstClr val="black">
                <a:alpha val="40000"/>
              </a:prstClr>
            </a:outerShdw>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ym typeface="+mn-lt"/>
            </a:endParaRPr>
          </a:p>
        </p:txBody>
      </p:sp>
      <p:sp>
        <p:nvSpPr>
          <p:cNvPr id="30" name="文本框 29"/>
          <p:cNvSpPr txBox="1"/>
          <p:nvPr/>
        </p:nvSpPr>
        <p:spPr>
          <a:xfrm flipH="1">
            <a:off x="8849206" y="4283808"/>
            <a:ext cx="2031325" cy="646331"/>
          </a:xfrm>
          <a:prstGeom prst="rect">
            <a:avLst/>
          </a:prstGeom>
          <a:noFill/>
        </p:spPr>
        <p:txBody>
          <a:bodyPr wrap="none" rtlCol="0">
            <a:spAutoFit/>
          </a:bodyPr>
          <a:lstStyle/>
          <a:p>
            <a:r>
              <a:rPr lang="zh-CN" altLang="en-US" dirty="0">
                <a:solidFill>
                  <a:schemeClr val="tx1">
                    <a:lumMod val="75000"/>
                    <a:lumOff val="25000"/>
                  </a:schemeClr>
                </a:solidFill>
                <a:ea typeface="方正正中黑简体" panose="02000000000000000000" pitchFamily="2" charset="-122"/>
                <a:sym typeface="+mn-lt"/>
              </a:rPr>
              <a:t>点击添加标题文字</a:t>
            </a:r>
            <a:endParaRPr lang="en-US" altLang="zh-CN" dirty="0">
              <a:solidFill>
                <a:schemeClr val="tx1">
                  <a:lumMod val="75000"/>
                  <a:lumOff val="25000"/>
                </a:schemeClr>
              </a:solidFill>
              <a:ea typeface="方正正中黑简体" panose="02000000000000000000" pitchFamily="2" charset="-122"/>
              <a:sym typeface="+mn-lt"/>
            </a:endParaRPr>
          </a:p>
          <a:p>
            <a:r>
              <a:rPr lang="zh-CN" altLang="en-US" dirty="0">
                <a:solidFill>
                  <a:schemeClr val="tx1">
                    <a:lumMod val="75000"/>
                    <a:lumOff val="25000"/>
                  </a:schemeClr>
                </a:solidFill>
                <a:ea typeface="方正正中黑简体" panose="02000000000000000000" pitchFamily="2" charset="-122"/>
                <a:sym typeface="+mn-lt"/>
              </a:rPr>
              <a:t>点击添加标题文字</a:t>
            </a:r>
          </a:p>
        </p:txBody>
      </p:sp>
      <p:sp>
        <p:nvSpPr>
          <p:cNvPr id="33" name="KSO_Shape"/>
          <p:cNvSpPr>
            <a:spLocks noChangeAspect="1"/>
          </p:cNvSpPr>
          <p:nvPr/>
        </p:nvSpPr>
        <p:spPr>
          <a:xfrm>
            <a:off x="8045277" y="4415844"/>
            <a:ext cx="414745" cy="382259"/>
          </a:xfrm>
          <a:custGeom>
            <a:avLst/>
            <a:gdLst/>
            <a:ahLst/>
            <a:cxnLst/>
            <a:rect l="l" t="t" r="r" b="b"/>
            <a:pathLst>
              <a:path w="2922576" h="2692126">
                <a:moveTo>
                  <a:pt x="553896" y="1279436"/>
                </a:moveTo>
                <a:cubicBezTo>
                  <a:pt x="792021" y="1473111"/>
                  <a:pt x="992046" y="1742986"/>
                  <a:pt x="1211121" y="1974761"/>
                </a:cubicBezTo>
                <a:lnTo>
                  <a:pt x="1201596" y="2431961"/>
                </a:lnTo>
                <a:cubicBezTo>
                  <a:pt x="947596" y="2384336"/>
                  <a:pt x="769796" y="2336711"/>
                  <a:pt x="639621" y="2117636"/>
                </a:cubicBezTo>
                <a:cubicBezTo>
                  <a:pt x="509446" y="1898561"/>
                  <a:pt x="582471" y="1558836"/>
                  <a:pt x="553896" y="1279436"/>
                </a:cubicBezTo>
                <a:close/>
                <a:moveTo>
                  <a:pt x="1414250" y="349940"/>
                </a:moveTo>
                <a:lnTo>
                  <a:pt x="1576175" y="702365"/>
                </a:lnTo>
                <a:lnTo>
                  <a:pt x="1840671" y="351223"/>
                </a:lnTo>
                <a:cubicBezTo>
                  <a:pt x="1946050" y="474823"/>
                  <a:pt x="2011221" y="645739"/>
                  <a:pt x="2011221" y="834547"/>
                </a:cubicBezTo>
                <a:cubicBezTo>
                  <a:pt x="2019964" y="1198269"/>
                  <a:pt x="1873746" y="1469720"/>
                  <a:pt x="1527496" y="1508764"/>
                </a:cubicBezTo>
                <a:lnTo>
                  <a:pt x="1534971" y="2136686"/>
                </a:lnTo>
                <a:cubicBezTo>
                  <a:pt x="1804846" y="1854111"/>
                  <a:pt x="2036621" y="1552486"/>
                  <a:pt x="2344596" y="1288961"/>
                </a:cubicBezTo>
                <a:cubicBezTo>
                  <a:pt x="2347771" y="1504861"/>
                  <a:pt x="2350946" y="1939836"/>
                  <a:pt x="2192196" y="2193836"/>
                </a:cubicBezTo>
                <a:cubicBezTo>
                  <a:pt x="1995346" y="2466886"/>
                  <a:pt x="1623871" y="2444661"/>
                  <a:pt x="1344471" y="2441486"/>
                </a:cubicBezTo>
                <a:lnTo>
                  <a:pt x="1353780" y="1510652"/>
                </a:lnTo>
                <a:cubicBezTo>
                  <a:pt x="992542" y="1480514"/>
                  <a:pt x="840254" y="1205525"/>
                  <a:pt x="849171" y="834547"/>
                </a:cubicBezTo>
                <a:cubicBezTo>
                  <a:pt x="853745" y="644286"/>
                  <a:pt x="913894" y="479273"/>
                  <a:pt x="1011904" y="360081"/>
                </a:cubicBezTo>
                <a:lnTo>
                  <a:pt x="1014200" y="359465"/>
                </a:lnTo>
                <a:lnTo>
                  <a:pt x="1214225" y="683315"/>
                </a:lnTo>
                <a:close/>
                <a:moveTo>
                  <a:pt x="480281" y="174535"/>
                </a:moveTo>
                <a:cubicBezTo>
                  <a:pt x="324175" y="174535"/>
                  <a:pt x="197626" y="319405"/>
                  <a:pt x="197626" y="498111"/>
                </a:cubicBezTo>
                <a:lnTo>
                  <a:pt x="197626" y="2194015"/>
                </a:lnTo>
                <a:cubicBezTo>
                  <a:pt x="197626" y="2372721"/>
                  <a:pt x="324175" y="2517591"/>
                  <a:pt x="480281" y="2517591"/>
                </a:cubicBezTo>
                <a:lnTo>
                  <a:pt x="2458598" y="2517591"/>
                </a:lnTo>
                <a:cubicBezTo>
                  <a:pt x="2614704" y="2517591"/>
                  <a:pt x="2741253" y="2372721"/>
                  <a:pt x="2741253" y="2194015"/>
                </a:cubicBezTo>
                <a:lnTo>
                  <a:pt x="2741253" y="498111"/>
                </a:lnTo>
                <a:cubicBezTo>
                  <a:pt x="2741253" y="319405"/>
                  <a:pt x="2614704" y="174535"/>
                  <a:pt x="2458598" y="174535"/>
                </a:cubicBezTo>
                <a:close/>
                <a:moveTo>
                  <a:pt x="324765" y="0"/>
                </a:moveTo>
                <a:lnTo>
                  <a:pt x="2597811" y="0"/>
                </a:lnTo>
                <a:cubicBezTo>
                  <a:pt x="2777173" y="0"/>
                  <a:pt x="2922576" y="166453"/>
                  <a:pt x="2922576" y="371783"/>
                </a:cubicBezTo>
                <a:lnTo>
                  <a:pt x="2922576" y="2320344"/>
                </a:lnTo>
                <a:cubicBezTo>
                  <a:pt x="2922576" y="2525673"/>
                  <a:pt x="2777173" y="2692126"/>
                  <a:pt x="2597811" y="2692126"/>
                </a:cubicBezTo>
                <a:lnTo>
                  <a:pt x="324765" y="2692126"/>
                </a:lnTo>
                <a:cubicBezTo>
                  <a:pt x="145402" y="2692126"/>
                  <a:pt x="0" y="2525673"/>
                  <a:pt x="0" y="2320344"/>
                </a:cubicBezTo>
                <a:lnTo>
                  <a:pt x="0" y="371783"/>
                </a:lnTo>
                <a:cubicBezTo>
                  <a:pt x="0" y="166453"/>
                  <a:pt x="145402" y="0"/>
                  <a:pt x="324765" y="0"/>
                </a:cubicBezTo>
                <a:close/>
              </a:path>
            </a:pathLst>
          </a:custGeom>
          <a:solidFill>
            <a:schemeClr val="accent3"/>
          </a:solidFill>
          <a:ln w="12700">
            <a:noFill/>
          </a:ln>
          <a:effectLst>
            <a:outerShdw blurRad="25400" dist="12700" dir="2700000" algn="tl" rotWithShape="0">
              <a:prstClr val="black">
                <a:alpha val="40000"/>
              </a:prstClr>
            </a:outerShdw>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ym typeface="+mn-lt"/>
            </a:endParaRPr>
          </a:p>
        </p:txBody>
      </p:sp>
      <p:sp>
        <p:nvSpPr>
          <p:cNvPr id="34" name="矩形 33"/>
          <p:cNvSpPr/>
          <p:nvPr/>
        </p:nvSpPr>
        <p:spPr>
          <a:xfrm>
            <a:off x="3425997" y="3082940"/>
            <a:ext cx="18000" cy="468000"/>
          </a:xfrm>
          <a:prstGeom prst="rect">
            <a:avLst/>
          </a:prstGeom>
          <a:solidFill>
            <a:schemeClr val="bg1"/>
          </a:solidFill>
          <a:ln>
            <a:gradFill flip="none" rotWithShape="1">
              <a:gsLst>
                <a:gs pos="0">
                  <a:schemeClr val="bg1"/>
                </a:gs>
                <a:gs pos="100000">
                  <a:schemeClr val="bg1">
                    <a:lumMod val="75000"/>
                  </a:schemeClr>
                </a:gs>
              </a:gsLst>
              <a:lin ang="10800000" scaled="1"/>
              <a:tileRect/>
            </a:gradFill>
          </a:ln>
          <a:effectLst>
            <a:innerShdw dist="254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ym typeface="+mn-lt"/>
            </a:endParaRPr>
          </a:p>
        </p:txBody>
      </p:sp>
      <p:sp>
        <p:nvSpPr>
          <p:cNvPr id="35" name="矩形 34"/>
          <p:cNvSpPr/>
          <p:nvPr/>
        </p:nvSpPr>
        <p:spPr>
          <a:xfrm>
            <a:off x="3412675" y="4372973"/>
            <a:ext cx="18000" cy="468000"/>
          </a:xfrm>
          <a:prstGeom prst="rect">
            <a:avLst/>
          </a:prstGeom>
          <a:solidFill>
            <a:schemeClr val="bg1"/>
          </a:solidFill>
          <a:ln>
            <a:gradFill flip="none" rotWithShape="1">
              <a:gsLst>
                <a:gs pos="0">
                  <a:schemeClr val="bg1"/>
                </a:gs>
                <a:gs pos="100000">
                  <a:schemeClr val="bg1">
                    <a:lumMod val="75000"/>
                  </a:schemeClr>
                </a:gs>
              </a:gsLst>
              <a:lin ang="10800000" scaled="1"/>
              <a:tileRect/>
            </a:gradFill>
          </a:ln>
          <a:effectLst>
            <a:innerShdw dist="254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ym typeface="+mn-lt"/>
            </a:endParaRPr>
          </a:p>
        </p:txBody>
      </p:sp>
      <p:sp>
        <p:nvSpPr>
          <p:cNvPr id="36" name="矩形 35"/>
          <p:cNvSpPr/>
          <p:nvPr/>
        </p:nvSpPr>
        <p:spPr>
          <a:xfrm>
            <a:off x="8726061" y="3082940"/>
            <a:ext cx="18000" cy="468000"/>
          </a:xfrm>
          <a:prstGeom prst="rect">
            <a:avLst/>
          </a:prstGeom>
          <a:solidFill>
            <a:schemeClr val="bg1"/>
          </a:solidFill>
          <a:ln>
            <a:gradFill flip="none" rotWithShape="1">
              <a:gsLst>
                <a:gs pos="0">
                  <a:schemeClr val="bg1"/>
                </a:gs>
                <a:gs pos="100000">
                  <a:schemeClr val="bg1">
                    <a:lumMod val="75000"/>
                  </a:schemeClr>
                </a:gs>
              </a:gsLst>
              <a:lin ang="10800000" scaled="1"/>
              <a:tileRect/>
            </a:gradFill>
          </a:ln>
          <a:effectLst>
            <a:innerShdw dist="254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ym typeface="+mn-lt"/>
            </a:endParaRPr>
          </a:p>
        </p:txBody>
      </p:sp>
      <p:sp>
        <p:nvSpPr>
          <p:cNvPr id="37" name="矩形 36"/>
          <p:cNvSpPr/>
          <p:nvPr/>
        </p:nvSpPr>
        <p:spPr>
          <a:xfrm>
            <a:off x="8711416" y="4372973"/>
            <a:ext cx="18000" cy="468000"/>
          </a:xfrm>
          <a:prstGeom prst="rect">
            <a:avLst/>
          </a:prstGeom>
          <a:solidFill>
            <a:schemeClr val="bg1"/>
          </a:solidFill>
          <a:ln>
            <a:gradFill flip="none" rotWithShape="1">
              <a:gsLst>
                <a:gs pos="0">
                  <a:schemeClr val="bg1"/>
                </a:gs>
                <a:gs pos="100000">
                  <a:schemeClr val="bg1">
                    <a:lumMod val="75000"/>
                  </a:schemeClr>
                </a:gs>
              </a:gsLst>
              <a:lin ang="10800000" scaled="1"/>
              <a:tileRect/>
            </a:gradFill>
          </a:ln>
          <a:effectLst>
            <a:innerShdw dist="254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ym typeface="+mn-lt"/>
            </a:endParaRPr>
          </a:p>
        </p:txBody>
      </p:sp>
      <p:sp>
        <p:nvSpPr>
          <p:cNvPr id="10" name="文本框 9"/>
          <p:cNvSpPr txBox="1"/>
          <p:nvPr/>
        </p:nvSpPr>
        <p:spPr>
          <a:xfrm>
            <a:off x="4755211" y="4744184"/>
            <a:ext cx="517770" cy="215444"/>
          </a:xfrm>
          <a:prstGeom prst="rect">
            <a:avLst/>
          </a:prstGeom>
          <a:noFill/>
        </p:spPr>
        <p:txBody>
          <a:bodyPr wrap="none" lIns="0" tIns="0" rIns="0" bIns="0" rtlCol="0">
            <a:spAutoFit/>
          </a:bodyPr>
          <a:lstStyle>
            <a:defPPr>
              <a:defRPr lang="zh-CN"/>
            </a:defPPr>
            <a:lvl1pPr>
              <a:defRPr>
                <a:solidFill>
                  <a:schemeClr val="bg1"/>
                </a:solidFill>
                <a:effectLst>
                  <a:innerShdw blurRad="25400" dist="12700" dir="13500000">
                    <a:prstClr val="black">
                      <a:alpha val="50000"/>
                    </a:prstClr>
                  </a:innerShdw>
                </a:effectLst>
                <a:latin typeface="Impact" panose="020B0806030902050204" pitchFamily="34" charset="0"/>
                <a:ea typeface="MEllan HK Xbold" panose="00000800000000000000" pitchFamily="2" charset="-120"/>
              </a:defRPr>
            </a:lvl1pPr>
          </a:lstStyle>
          <a:p>
            <a:r>
              <a:rPr lang="en-US" altLang="zh-CN" sz="1400" dirty="0">
                <a:latin typeface="+mn-lt"/>
                <a:sym typeface="+mn-lt"/>
              </a:rPr>
              <a:t>OPTION</a:t>
            </a:r>
            <a:endParaRPr lang="zh-CN" altLang="en-US" sz="1400" dirty="0">
              <a:latin typeface="+mn-lt"/>
              <a:sym typeface="+mn-lt"/>
            </a:endParaRPr>
          </a:p>
        </p:txBody>
      </p:sp>
      <p:sp>
        <p:nvSpPr>
          <p:cNvPr id="11" name="文本框 10"/>
          <p:cNvSpPr txBox="1"/>
          <p:nvPr/>
        </p:nvSpPr>
        <p:spPr>
          <a:xfrm>
            <a:off x="4821736" y="4281031"/>
            <a:ext cx="424796" cy="492443"/>
          </a:xfrm>
          <a:prstGeom prst="rect">
            <a:avLst/>
          </a:prstGeom>
          <a:noFill/>
        </p:spPr>
        <p:txBody>
          <a:bodyPr wrap="none" lIns="0" tIns="0" rIns="0" bIns="0" rtlCol="0">
            <a:spAutoFit/>
          </a:bodyPr>
          <a:lstStyle>
            <a:defPPr>
              <a:defRPr lang="zh-CN"/>
            </a:defPPr>
            <a:lvl1pPr>
              <a:defRPr sz="4000">
                <a:solidFill>
                  <a:schemeClr val="bg1"/>
                </a:solidFill>
                <a:effectLst>
                  <a:innerShdw blurRad="25400" dist="12700" dir="13500000">
                    <a:prstClr val="black">
                      <a:alpha val="50000"/>
                    </a:prstClr>
                  </a:innerShdw>
                </a:effectLst>
                <a:latin typeface="MEllan HK Xbold" panose="00000800000000000000" pitchFamily="2" charset="-120"/>
                <a:ea typeface="MEllan HK Xbold" panose="00000800000000000000" pitchFamily="2" charset="-120"/>
              </a:defRPr>
            </a:lvl1pPr>
          </a:lstStyle>
          <a:p>
            <a:r>
              <a:rPr lang="en-US" altLang="zh-CN" sz="3200" dirty="0">
                <a:latin typeface="+mn-lt"/>
                <a:sym typeface="+mn-lt"/>
              </a:rPr>
              <a:t>04</a:t>
            </a:r>
            <a:endParaRPr lang="zh-CN" altLang="en-US" sz="3200" dirty="0">
              <a:latin typeface="+mn-lt"/>
              <a:sym typeface="+mn-lt"/>
            </a:endParaRPr>
          </a:p>
        </p:txBody>
      </p:sp>
      <p:sp>
        <p:nvSpPr>
          <p:cNvPr id="8" name="文本框 7"/>
          <p:cNvSpPr txBox="1"/>
          <p:nvPr/>
        </p:nvSpPr>
        <p:spPr>
          <a:xfrm>
            <a:off x="6476780" y="3296291"/>
            <a:ext cx="517770" cy="215444"/>
          </a:xfrm>
          <a:prstGeom prst="rect">
            <a:avLst/>
          </a:prstGeom>
          <a:noFill/>
        </p:spPr>
        <p:txBody>
          <a:bodyPr wrap="none" lIns="0" tIns="0" rIns="0" bIns="0" rtlCol="0">
            <a:spAutoFit/>
          </a:bodyPr>
          <a:lstStyle>
            <a:defPPr>
              <a:defRPr lang="zh-CN"/>
            </a:defPPr>
            <a:lvl1pPr>
              <a:defRPr sz="4000">
                <a:solidFill>
                  <a:schemeClr val="bg1"/>
                </a:solidFill>
                <a:effectLst>
                  <a:innerShdw blurRad="25400" dist="12700" dir="13500000">
                    <a:prstClr val="black">
                      <a:alpha val="50000"/>
                    </a:prstClr>
                  </a:innerShdw>
                </a:effectLst>
                <a:latin typeface="Impact" panose="020B0806030902050204" pitchFamily="34" charset="0"/>
                <a:ea typeface="MEllan HK Xbold" panose="00000800000000000000" pitchFamily="2" charset="-120"/>
              </a:defRPr>
            </a:lvl1pPr>
          </a:lstStyle>
          <a:p>
            <a:r>
              <a:rPr lang="en-US" altLang="zh-CN" sz="1400" dirty="0">
                <a:latin typeface="+mn-lt"/>
                <a:sym typeface="+mn-lt"/>
              </a:rPr>
              <a:t>OPTION</a:t>
            </a:r>
            <a:endParaRPr lang="zh-CN" altLang="en-US" sz="1400" dirty="0">
              <a:latin typeface="+mn-lt"/>
              <a:sym typeface="+mn-lt"/>
            </a:endParaRPr>
          </a:p>
        </p:txBody>
      </p:sp>
      <p:sp>
        <p:nvSpPr>
          <p:cNvPr id="9" name="文本框 8"/>
          <p:cNvSpPr txBox="1"/>
          <p:nvPr/>
        </p:nvSpPr>
        <p:spPr>
          <a:xfrm>
            <a:off x="6542503" y="2843037"/>
            <a:ext cx="426399" cy="492443"/>
          </a:xfrm>
          <a:prstGeom prst="rect">
            <a:avLst/>
          </a:prstGeom>
          <a:noFill/>
        </p:spPr>
        <p:txBody>
          <a:bodyPr wrap="none" lIns="0" tIns="0" rIns="0" bIns="0" rtlCol="0">
            <a:spAutoFit/>
          </a:bodyPr>
          <a:lstStyle>
            <a:defPPr>
              <a:defRPr lang="zh-CN"/>
            </a:defPPr>
            <a:lvl1pPr>
              <a:defRPr sz="4000">
                <a:solidFill>
                  <a:schemeClr val="bg1"/>
                </a:solidFill>
                <a:effectLst>
                  <a:innerShdw blurRad="25400" dist="12700" dir="13500000">
                    <a:prstClr val="black">
                      <a:alpha val="50000"/>
                    </a:prstClr>
                  </a:innerShdw>
                </a:effectLst>
                <a:latin typeface="MEllan HK Xbold" panose="00000800000000000000" pitchFamily="2" charset="-120"/>
                <a:ea typeface="MEllan HK Xbold" panose="00000800000000000000" pitchFamily="2" charset="-120"/>
              </a:defRPr>
            </a:lvl1pPr>
          </a:lstStyle>
          <a:p>
            <a:r>
              <a:rPr lang="en-US" altLang="zh-CN" sz="3200" dirty="0">
                <a:latin typeface="+mn-lt"/>
                <a:sym typeface="+mn-lt"/>
              </a:rPr>
              <a:t>02</a:t>
            </a:r>
            <a:endParaRPr lang="zh-CN" altLang="en-US" sz="3200" dirty="0">
              <a:latin typeface="+mn-lt"/>
              <a:sym typeface="+mn-lt"/>
            </a:endParaRPr>
          </a:p>
        </p:txBody>
      </p:sp>
      <p:sp>
        <p:nvSpPr>
          <p:cNvPr id="12" name="文本框 11"/>
          <p:cNvSpPr txBox="1"/>
          <p:nvPr/>
        </p:nvSpPr>
        <p:spPr>
          <a:xfrm>
            <a:off x="6476780" y="4744184"/>
            <a:ext cx="517770" cy="215444"/>
          </a:xfrm>
          <a:prstGeom prst="rect">
            <a:avLst/>
          </a:prstGeom>
          <a:noFill/>
        </p:spPr>
        <p:txBody>
          <a:bodyPr wrap="none" lIns="0" tIns="0" rIns="0" bIns="0" rtlCol="0">
            <a:spAutoFit/>
          </a:bodyPr>
          <a:lstStyle>
            <a:defPPr>
              <a:defRPr lang="zh-CN"/>
            </a:defPPr>
            <a:lvl1pPr>
              <a:defRPr>
                <a:solidFill>
                  <a:schemeClr val="bg1"/>
                </a:solidFill>
                <a:effectLst>
                  <a:innerShdw blurRad="25400" dist="12700" dir="13500000">
                    <a:prstClr val="black">
                      <a:alpha val="50000"/>
                    </a:prstClr>
                  </a:innerShdw>
                </a:effectLst>
                <a:latin typeface="Impact" panose="020B0806030902050204" pitchFamily="34" charset="0"/>
                <a:ea typeface="MEllan HK Xbold" panose="00000800000000000000" pitchFamily="2" charset="-120"/>
              </a:defRPr>
            </a:lvl1pPr>
          </a:lstStyle>
          <a:p>
            <a:r>
              <a:rPr lang="en-US" altLang="zh-CN" sz="1400" dirty="0">
                <a:latin typeface="+mn-lt"/>
                <a:sym typeface="+mn-lt"/>
              </a:rPr>
              <a:t>OPTION</a:t>
            </a:r>
            <a:endParaRPr lang="zh-CN" altLang="en-US" sz="1400" dirty="0">
              <a:latin typeface="+mn-lt"/>
              <a:sym typeface="+mn-lt"/>
            </a:endParaRPr>
          </a:p>
        </p:txBody>
      </p:sp>
      <p:sp>
        <p:nvSpPr>
          <p:cNvPr id="13" name="文本框 12"/>
          <p:cNvSpPr txBox="1"/>
          <p:nvPr/>
        </p:nvSpPr>
        <p:spPr>
          <a:xfrm>
            <a:off x="6535290" y="4281031"/>
            <a:ext cx="437620" cy="492443"/>
          </a:xfrm>
          <a:prstGeom prst="rect">
            <a:avLst/>
          </a:prstGeom>
          <a:noFill/>
        </p:spPr>
        <p:txBody>
          <a:bodyPr wrap="none" lIns="0" tIns="0" rIns="0" bIns="0" rtlCol="0">
            <a:spAutoFit/>
          </a:bodyPr>
          <a:lstStyle>
            <a:defPPr>
              <a:defRPr lang="zh-CN"/>
            </a:defPPr>
            <a:lvl1pPr>
              <a:defRPr sz="4000">
                <a:solidFill>
                  <a:schemeClr val="bg1"/>
                </a:solidFill>
                <a:effectLst>
                  <a:innerShdw blurRad="25400" dist="12700" dir="13500000">
                    <a:prstClr val="black">
                      <a:alpha val="50000"/>
                    </a:prstClr>
                  </a:innerShdw>
                </a:effectLst>
                <a:latin typeface="MEllan HK Xbold" panose="00000800000000000000" pitchFamily="2" charset="-120"/>
                <a:ea typeface="MEllan HK Xbold" panose="00000800000000000000" pitchFamily="2" charset="-120"/>
              </a:defRPr>
            </a:lvl1pPr>
          </a:lstStyle>
          <a:p>
            <a:r>
              <a:rPr lang="en-US" altLang="zh-CN" sz="3200" dirty="0">
                <a:latin typeface="+mn-lt"/>
                <a:sym typeface="+mn-lt"/>
              </a:rPr>
              <a:t>03</a:t>
            </a:r>
            <a:endParaRPr lang="zh-CN" altLang="en-US" sz="3200" dirty="0">
              <a:latin typeface="+mn-lt"/>
              <a:sym typeface="+mn-lt"/>
            </a:endParaRPr>
          </a:p>
        </p:txBody>
      </p:sp>
      <p:sp>
        <p:nvSpPr>
          <p:cNvPr id="40" name="椭圆 39"/>
          <p:cNvSpPr/>
          <p:nvPr/>
        </p:nvSpPr>
        <p:spPr bwMode="auto">
          <a:xfrm>
            <a:off x="4313440" y="5351743"/>
            <a:ext cx="3491124" cy="109257"/>
          </a:xfrm>
          <a:prstGeom prst="ellipse">
            <a:avLst/>
          </a:prstGeom>
          <a:gradFill flip="none" rotWithShape="1">
            <a:gsLst>
              <a:gs pos="100000">
                <a:schemeClr val="tx1">
                  <a:lumMod val="85000"/>
                  <a:lumOff val="15000"/>
                  <a:alpha val="0"/>
                </a:schemeClr>
              </a:gs>
              <a:gs pos="0">
                <a:schemeClr val="tx1">
                  <a:lumMod val="85000"/>
                  <a:lumOff val="15000"/>
                  <a:alpha val="7000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ym typeface="+mn-lt"/>
            </a:endParaRPr>
          </a:p>
        </p:txBody>
      </p:sp>
    </p:spTree>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0" presetClass="entr" presetSubtype="0" decel="10000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strVal val="#ppt_w+.3"/>
                                          </p:val>
                                        </p:tav>
                                        <p:tav tm="100000">
                                          <p:val>
                                            <p:strVal val="#ppt_w"/>
                                          </p:val>
                                        </p:tav>
                                      </p:tavLst>
                                    </p:anim>
                                    <p:anim calcmode="lin" valueType="num">
                                      <p:cBhvr>
                                        <p:cTn id="8" dur="1000" fill="hold"/>
                                        <p:tgtEl>
                                          <p:spTgt spid="2"/>
                                        </p:tgtEl>
                                        <p:attrNameLst>
                                          <p:attrName>ppt_h</p:attrName>
                                        </p:attrNameLst>
                                      </p:cBhvr>
                                      <p:tavLst>
                                        <p:tav tm="0">
                                          <p:val>
                                            <p:strVal val="#ppt_h"/>
                                          </p:val>
                                        </p:tav>
                                        <p:tav tm="100000">
                                          <p:val>
                                            <p:strVal val="#ppt_h"/>
                                          </p:val>
                                        </p:tav>
                                      </p:tavLst>
                                    </p:anim>
                                    <p:animEffect transition="in" filter="fade">
                                      <p:cBhvr>
                                        <p:cTn id="9" dur="1000"/>
                                        <p:tgtEl>
                                          <p:spTgt spid="2"/>
                                        </p:tgtEl>
                                      </p:cBhvr>
                                    </p:animEffect>
                                  </p:childTnLst>
                                </p:cTn>
                              </p:par>
                              <p:par>
                                <p:cTn id="10" presetID="50" presetClass="entr" presetSubtype="0" decel="100000" fill="hold" nodeType="withEffect">
                                  <p:stCondLst>
                                    <p:cond delay="0"/>
                                  </p:stCondLst>
                                  <p:childTnLst>
                                    <p:set>
                                      <p:cBhvr>
                                        <p:cTn id="11" dur="1" fill="hold">
                                          <p:stCondLst>
                                            <p:cond delay="0"/>
                                          </p:stCondLst>
                                        </p:cTn>
                                        <p:tgtEl>
                                          <p:spTgt spid="14"/>
                                        </p:tgtEl>
                                        <p:attrNameLst>
                                          <p:attrName>style.visibility</p:attrName>
                                        </p:attrNameLst>
                                      </p:cBhvr>
                                      <p:to>
                                        <p:strVal val="visible"/>
                                      </p:to>
                                    </p:set>
                                    <p:anim calcmode="lin" valueType="num">
                                      <p:cBhvr>
                                        <p:cTn id="12" dur="1000" fill="hold"/>
                                        <p:tgtEl>
                                          <p:spTgt spid="14"/>
                                        </p:tgtEl>
                                        <p:attrNameLst>
                                          <p:attrName>ppt_w</p:attrName>
                                        </p:attrNameLst>
                                      </p:cBhvr>
                                      <p:tavLst>
                                        <p:tav tm="0">
                                          <p:val>
                                            <p:strVal val="#ppt_w+.3"/>
                                          </p:val>
                                        </p:tav>
                                        <p:tav tm="100000">
                                          <p:val>
                                            <p:strVal val="#ppt_w"/>
                                          </p:val>
                                        </p:tav>
                                      </p:tavLst>
                                    </p:anim>
                                    <p:anim calcmode="lin" valueType="num">
                                      <p:cBhvr>
                                        <p:cTn id="13" dur="1000" fill="hold"/>
                                        <p:tgtEl>
                                          <p:spTgt spid="14"/>
                                        </p:tgtEl>
                                        <p:attrNameLst>
                                          <p:attrName>ppt_h</p:attrName>
                                        </p:attrNameLst>
                                      </p:cBhvr>
                                      <p:tavLst>
                                        <p:tav tm="0">
                                          <p:val>
                                            <p:strVal val="#ppt_h"/>
                                          </p:val>
                                        </p:tav>
                                        <p:tav tm="100000">
                                          <p:val>
                                            <p:strVal val="#ppt_h"/>
                                          </p:val>
                                        </p:tav>
                                      </p:tavLst>
                                    </p:anim>
                                    <p:animEffect transition="in" filter="fade">
                                      <p:cBhvr>
                                        <p:cTn id="14" dur="1000"/>
                                        <p:tgtEl>
                                          <p:spTgt spid="14"/>
                                        </p:tgtEl>
                                      </p:cBhvr>
                                    </p:animEffect>
                                  </p:childTnLst>
                                </p:cTn>
                              </p:par>
                              <p:par>
                                <p:cTn id="15" presetID="50" presetClass="entr" presetSubtype="0" decel="10000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p:cTn id="17" dur="1000" fill="hold"/>
                                        <p:tgtEl>
                                          <p:spTgt spid="5"/>
                                        </p:tgtEl>
                                        <p:attrNameLst>
                                          <p:attrName>ppt_w</p:attrName>
                                        </p:attrNameLst>
                                      </p:cBhvr>
                                      <p:tavLst>
                                        <p:tav tm="0">
                                          <p:val>
                                            <p:strVal val="#ppt_w+.3"/>
                                          </p:val>
                                        </p:tav>
                                        <p:tav tm="100000">
                                          <p:val>
                                            <p:strVal val="#ppt_w"/>
                                          </p:val>
                                        </p:tav>
                                      </p:tavLst>
                                    </p:anim>
                                    <p:anim calcmode="lin" valueType="num">
                                      <p:cBhvr>
                                        <p:cTn id="18" dur="1000" fill="hold"/>
                                        <p:tgtEl>
                                          <p:spTgt spid="5"/>
                                        </p:tgtEl>
                                        <p:attrNameLst>
                                          <p:attrName>ppt_h</p:attrName>
                                        </p:attrNameLst>
                                      </p:cBhvr>
                                      <p:tavLst>
                                        <p:tav tm="0">
                                          <p:val>
                                            <p:strVal val="#ppt_h"/>
                                          </p:val>
                                        </p:tav>
                                        <p:tav tm="100000">
                                          <p:val>
                                            <p:strVal val="#ppt_h"/>
                                          </p:val>
                                        </p:tav>
                                      </p:tavLst>
                                    </p:anim>
                                    <p:animEffect transition="in" filter="fade">
                                      <p:cBhvr>
                                        <p:cTn id="19" dur="1000"/>
                                        <p:tgtEl>
                                          <p:spTgt spid="5"/>
                                        </p:tgtEl>
                                      </p:cBhvr>
                                    </p:animEffect>
                                  </p:childTnLst>
                                </p:cTn>
                              </p:par>
                              <p:par>
                                <p:cTn id="20" presetID="50" presetClass="entr" presetSubtype="0" decel="100000" fill="hold" nodeType="withEffect">
                                  <p:stCondLst>
                                    <p:cond delay="0"/>
                                  </p:stCondLst>
                                  <p:childTnLst>
                                    <p:set>
                                      <p:cBhvr>
                                        <p:cTn id="21" dur="1" fill="hold">
                                          <p:stCondLst>
                                            <p:cond delay="0"/>
                                          </p:stCondLst>
                                        </p:cTn>
                                        <p:tgtEl>
                                          <p:spTgt spid="4"/>
                                        </p:tgtEl>
                                        <p:attrNameLst>
                                          <p:attrName>style.visibility</p:attrName>
                                        </p:attrNameLst>
                                      </p:cBhvr>
                                      <p:to>
                                        <p:strVal val="visible"/>
                                      </p:to>
                                    </p:set>
                                    <p:anim calcmode="lin" valueType="num">
                                      <p:cBhvr>
                                        <p:cTn id="22" dur="1000" fill="hold"/>
                                        <p:tgtEl>
                                          <p:spTgt spid="4"/>
                                        </p:tgtEl>
                                        <p:attrNameLst>
                                          <p:attrName>ppt_w</p:attrName>
                                        </p:attrNameLst>
                                      </p:cBhvr>
                                      <p:tavLst>
                                        <p:tav tm="0">
                                          <p:val>
                                            <p:strVal val="#ppt_w+.3"/>
                                          </p:val>
                                        </p:tav>
                                        <p:tav tm="100000">
                                          <p:val>
                                            <p:strVal val="#ppt_w"/>
                                          </p:val>
                                        </p:tav>
                                      </p:tavLst>
                                    </p:anim>
                                    <p:anim calcmode="lin" valueType="num">
                                      <p:cBhvr>
                                        <p:cTn id="23" dur="1000" fill="hold"/>
                                        <p:tgtEl>
                                          <p:spTgt spid="4"/>
                                        </p:tgtEl>
                                        <p:attrNameLst>
                                          <p:attrName>ppt_h</p:attrName>
                                        </p:attrNameLst>
                                      </p:cBhvr>
                                      <p:tavLst>
                                        <p:tav tm="0">
                                          <p:val>
                                            <p:strVal val="#ppt_h"/>
                                          </p:val>
                                        </p:tav>
                                        <p:tav tm="100000">
                                          <p:val>
                                            <p:strVal val="#ppt_h"/>
                                          </p:val>
                                        </p:tav>
                                      </p:tavLst>
                                    </p:anim>
                                    <p:animEffect transition="in" filter="fade">
                                      <p:cBhvr>
                                        <p:cTn id="24" dur="1000"/>
                                        <p:tgtEl>
                                          <p:spTgt spid="4"/>
                                        </p:tgtEl>
                                      </p:cBhvr>
                                    </p:animEffect>
                                  </p:childTnLst>
                                </p:cTn>
                              </p:par>
                              <p:par>
                                <p:cTn id="25" presetID="50" presetClass="entr" presetSubtype="0" decel="10000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p:cTn id="27" dur="1000" fill="hold"/>
                                        <p:tgtEl>
                                          <p:spTgt spid="11"/>
                                        </p:tgtEl>
                                        <p:attrNameLst>
                                          <p:attrName>ppt_w</p:attrName>
                                        </p:attrNameLst>
                                      </p:cBhvr>
                                      <p:tavLst>
                                        <p:tav tm="0">
                                          <p:val>
                                            <p:strVal val="#ppt_w+.3"/>
                                          </p:val>
                                        </p:tav>
                                        <p:tav tm="100000">
                                          <p:val>
                                            <p:strVal val="#ppt_w"/>
                                          </p:val>
                                        </p:tav>
                                      </p:tavLst>
                                    </p:anim>
                                    <p:anim calcmode="lin" valueType="num">
                                      <p:cBhvr>
                                        <p:cTn id="28" dur="1000" fill="hold"/>
                                        <p:tgtEl>
                                          <p:spTgt spid="11"/>
                                        </p:tgtEl>
                                        <p:attrNameLst>
                                          <p:attrName>ppt_h</p:attrName>
                                        </p:attrNameLst>
                                      </p:cBhvr>
                                      <p:tavLst>
                                        <p:tav tm="0">
                                          <p:val>
                                            <p:strVal val="#ppt_h"/>
                                          </p:val>
                                        </p:tav>
                                        <p:tav tm="100000">
                                          <p:val>
                                            <p:strVal val="#ppt_h"/>
                                          </p:val>
                                        </p:tav>
                                      </p:tavLst>
                                    </p:anim>
                                    <p:animEffect transition="in" filter="fade">
                                      <p:cBhvr>
                                        <p:cTn id="29" dur="1000"/>
                                        <p:tgtEl>
                                          <p:spTgt spid="11"/>
                                        </p:tgtEl>
                                      </p:cBhvr>
                                    </p:animEffect>
                                  </p:childTnLst>
                                </p:cTn>
                              </p:par>
                              <p:par>
                                <p:cTn id="30" presetID="50" presetClass="entr" presetSubtype="0" decel="100000" fill="hold" grpId="0" nodeType="withEffect">
                                  <p:stCondLst>
                                    <p:cond delay="0"/>
                                  </p:stCondLst>
                                  <p:childTnLst>
                                    <p:set>
                                      <p:cBhvr>
                                        <p:cTn id="31" dur="1" fill="hold">
                                          <p:stCondLst>
                                            <p:cond delay="0"/>
                                          </p:stCondLst>
                                        </p:cTn>
                                        <p:tgtEl>
                                          <p:spTgt spid="10"/>
                                        </p:tgtEl>
                                        <p:attrNameLst>
                                          <p:attrName>style.visibility</p:attrName>
                                        </p:attrNameLst>
                                      </p:cBhvr>
                                      <p:to>
                                        <p:strVal val="visible"/>
                                      </p:to>
                                    </p:set>
                                    <p:anim calcmode="lin" valueType="num">
                                      <p:cBhvr>
                                        <p:cTn id="32" dur="1000" fill="hold"/>
                                        <p:tgtEl>
                                          <p:spTgt spid="10"/>
                                        </p:tgtEl>
                                        <p:attrNameLst>
                                          <p:attrName>ppt_w</p:attrName>
                                        </p:attrNameLst>
                                      </p:cBhvr>
                                      <p:tavLst>
                                        <p:tav tm="0">
                                          <p:val>
                                            <p:strVal val="#ppt_w+.3"/>
                                          </p:val>
                                        </p:tav>
                                        <p:tav tm="100000">
                                          <p:val>
                                            <p:strVal val="#ppt_w"/>
                                          </p:val>
                                        </p:tav>
                                      </p:tavLst>
                                    </p:anim>
                                    <p:anim calcmode="lin" valueType="num">
                                      <p:cBhvr>
                                        <p:cTn id="33" dur="1000" fill="hold"/>
                                        <p:tgtEl>
                                          <p:spTgt spid="10"/>
                                        </p:tgtEl>
                                        <p:attrNameLst>
                                          <p:attrName>ppt_h</p:attrName>
                                        </p:attrNameLst>
                                      </p:cBhvr>
                                      <p:tavLst>
                                        <p:tav tm="0">
                                          <p:val>
                                            <p:strVal val="#ppt_h"/>
                                          </p:val>
                                        </p:tav>
                                        <p:tav tm="100000">
                                          <p:val>
                                            <p:strVal val="#ppt_h"/>
                                          </p:val>
                                        </p:tav>
                                      </p:tavLst>
                                    </p:anim>
                                    <p:animEffect transition="in" filter="fade">
                                      <p:cBhvr>
                                        <p:cTn id="34" dur="1000"/>
                                        <p:tgtEl>
                                          <p:spTgt spid="10"/>
                                        </p:tgtEl>
                                      </p:cBhvr>
                                    </p:animEffect>
                                  </p:childTnLst>
                                </p:cTn>
                              </p:par>
                              <p:par>
                                <p:cTn id="35" presetID="50" presetClass="entr" presetSubtype="0" decel="100000" fill="hold" grpId="0" nodeType="withEffect">
                                  <p:stCondLst>
                                    <p:cond delay="0"/>
                                  </p:stCondLst>
                                  <p:childTnLst>
                                    <p:set>
                                      <p:cBhvr>
                                        <p:cTn id="36" dur="1" fill="hold">
                                          <p:stCondLst>
                                            <p:cond delay="0"/>
                                          </p:stCondLst>
                                        </p:cTn>
                                        <p:tgtEl>
                                          <p:spTgt spid="6"/>
                                        </p:tgtEl>
                                        <p:attrNameLst>
                                          <p:attrName>style.visibility</p:attrName>
                                        </p:attrNameLst>
                                      </p:cBhvr>
                                      <p:to>
                                        <p:strVal val="visible"/>
                                      </p:to>
                                    </p:set>
                                    <p:anim calcmode="lin" valueType="num">
                                      <p:cBhvr>
                                        <p:cTn id="37" dur="1000" fill="hold"/>
                                        <p:tgtEl>
                                          <p:spTgt spid="6"/>
                                        </p:tgtEl>
                                        <p:attrNameLst>
                                          <p:attrName>ppt_w</p:attrName>
                                        </p:attrNameLst>
                                      </p:cBhvr>
                                      <p:tavLst>
                                        <p:tav tm="0">
                                          <p:val>
                                            <p:strVal val="#ppt_w+.3"/>
                                          </p:val>
                                        </p:tav>
                                        <p:tav tm="100000">
                                          <p:val>
                                            <p:strVal val="#ppt_w"/>
                                          </p:val>
                                        </p:tav>
                                      </p:tavLst>
                                    </p:anim>
                                    <p:anim calcmode="lin" valueType="num">
                                      <p:cBhvr>
                                        <p:cTn id="38" dur="1000" fill="hold"/>
                                        <p:tgtEl>
                                          <p:spTgt spid="6"/>
                                        </p:tgtEl>
                                        <p:attrNameLst>
                                          <p:attrName>ppt_h</p:attrName>
                                        </p:attrNameLst>
                                      </p:cBhvr>
                                      <p:tavLst>
                                        <p:tav tm="0">
                                          <p:val>
                                            <p:strVal val="#ppt_h"/>
                                          </p:val>
                                        </p:tav>
                                        <p:tav tm="100000">
                                          <p:val>
                                            <p:strVal val="#ppt_h"/>
                                          </p:val>
                                        </p:tav>
                                      </p:tavLst>
                                    </p:anim>
                                    <p:animEffect transition="in" filter="fade">
                                      <p:cBhvr>
                                        <p:cTn id="39" dur="1000"/>
                                        <p:tgtEl>
                                          <p:spTgt spid="6"/>
                                        </p:tgtEl>
                                      </p:cBhvr>
                                    </p:animEffect>
                                  </p:childTnLst>
                                </p:cTn>
                              </p:par>
                              <p:par>
                                <p:cTn id="40" presetID="50" presetClass="entr" presetSubtype="0" decel="100000" fill="hold" grpId="0" nodeType="withEffect">
                                  <p:stCondLst>
                                    <p:cond delay="0"/>
                                  </p:stCondLst>
                                  <p:childTnLst>
                                    <p:set>
                                      <p:cBhvr>
                                        <p:cTn id="41" dur="1" fill="hold">
                                          <p:stCondLst>
                                            <p:cond delay="0"/>
                                          </p:stCondLst>
                                        </p:cTn>
                                        <p:tgtEl>
                                          <p:spTgt spid="7"/>
                                        </p:tgtEl>
                                        <p:attrNameLst>
                                          <p:attrName>style.visibility</p:attrName>
                                        </p:attrNameLst>
                                      </p:cBhvr>
                                      <p:to>
                                        <p:strVal val="visible"/>
                                      </p:to>
                                    </p:set>
                                    <p:anim calcmode="lin" valueType="num">
                                      <p:cBhvr>
                                        <p:cTn id="42" dur="1000" fill="hold"/>
                                        <p:tgtEl>
                                          <p:spTgt spid="7"/>
                                        </p:tgtEl>
                                        <p:attrNameLst>
                                          <p:attrName>ppt_w</p:attrName>
                                        </p:attrNameLst>
                                      </p:cBhvr>
                                      <p:tavLst>
                                        <p:tav tm="0">
                                          <p:val>
                                            <p:strVal val="#ppt_w+.3"/>
                                          </p:val>
                                        </p:tav>
                                        <p:tav tm="100000">
                                          <p:val>
                                            <p:strVal val="#ppt_w"/>
                                          </p:val>
                                        </p:tav>
                                      </p:tavLst>
                                    </p:anim>
                                    <p:anim calcmode="lin" valueType="num">
                                      <p:cBhvr>
                                        <p:cTn id="43" dur="1000" fill="hold"/>
                                        <p:tgtEl>
                                          <p:spTgt spid="7"/>
                                        </p:tgtEl>
                                        <p:attrNameLst>
                                          <p:attrName>ppt_h</p:attrName>
                                        </p:attrNameLst>
                                      </p:cBhvr>
                                      <p:tavLst>
                                        <p:tav tm="0">
                                          <p:val>
                                            <p:strVal val="#ppt_h"/>
                                          </p:val>
                                        </p:tav>
                                        <p:tav tm="100000">
                                          <p:val>
                                            <p:strVal val="#ppt_h"/>
                                          </p:val>
                                        </p:tav>
                                      </p:tavLst>
                                    </p:anim>
                                    <p:animEffect transition="in" filter="fade">
                                      <p:cBhvr>
                                        <p:cTn id="44" dur="1000"/>
                                        <p:tgtEl>
                                          <p:spTgt spid="7"/>
                                        </p:tgtEl>
                                      </p:cBhvr>
                                    </p:animEffect>
                                  </p:childTnLst>
                                </p:cTn>
                              </p:par>
                              <p:par>
                                <p:cTn id="45" presetID="50" presetClass="entr" presetSubtype="0" decel="100000" fill="hold" grpId="0" nodeType="withEffect">
                                  <p:stCondLst>
                                    <p:cond delay="0"/>
                                  </p:stCondLst>
                                  <p:childTnLst>
                                    <p:set>
                                      <p:cBhvr>
                                        <p:cTn id="46" dur="1" fill="hold">
                                          <p:stCondLst>
                                            <p:cond delay="0"/>
                                          </p:stCondLst>
                                        </p:cTn>
                                        <p:tgtEl>
                                          <p:spTgt spid="28"/>
                                        </p:tgtEl>
                                        <p:attrNameLst>
                                          <p:attrName>style.visibility</p:attrName>
                                        </p:attrNameLst>
                                      </p:cBhvr>
                                      <p:to>
                                        <p:strVal val="visible"/>
                                      </p:to>
                                    </p:set>
                                    <p:anim calcmode="lin" valueType="num">
                                      <p:cBhvr>
                                        <p:cTn id="47" dur="1000" fill="hold"/>
                                        <p:tgtEl>
                                          <p:spTgt spid="28"/>
                                        </p:tgtEl>
                                        <p:attrNameLst>
                                          <p:attrName>ppt_w</p:attrName>
                                        </p:attrNameLst>
                                      </p:cBhvr>
                                      <p:tavLst>
                                        <p:tav tm="0">
                                          <p:val>
                                            <p:strVal val="#ppt_w+.3"/>
                                          </p:val>
                                        </p:tav>
                                        <p:tav tm="100000">
                                          <p:val>
                                            <p:strVal val="#ppt_w"/>
                                          </p:val>
                                        </p:tav>
                                      </p:tavLst>
                                    </p:anim>
                                    <p:anim calcmode="lin" valueType="num">
                                      <p:cBhvr>
                                        <p:cTn id="48" dur="1000" fill="hold"/>
                                        <p:tgtEl>
                                          <p:spTgt spid="28"/>
                                        </p:tgtEl>
                                        <p:attrNameLst>
                                          <p:attrName>ppt_h</p:attrName>
                                        </p:attrNameLst>
                                      </p:cBhvr>
                                      <p:tavLst>
                                        <p:tav tm="0">
                                          <p:val>
                                            <p:strVal val="#ppt_h"/>
                                          </p:val>
                                        </p:tav>
                                        <p:tav tm="100000">
                                          <p:val>
                                            <p:strVal val="#ppt_h"/>
                                          </p:val>
                                        </p:tav>
                                      </p:tavLst>
                                    </p:anim>
                                    <p:animEffect transition="in" filter="fade">
                                      <p:cBhvr>
                                        <p:cTn id="49" dur="1000"/>
                                        <p:tgtEl>
                                          <p:spTgt spid="28"/>
                                        </p:tgtEl>
                                      </p:cBhvr>
                                    </p:animEffect>
                                  </p:childTnLst>
                                </p:cTn>
                              </p:par>
                              <p:par>
                                <p:cTn id="50" presetID="50" presetClass="entr" presetSubtype="0" decel="100000" fill="hold" grpId="0" nodeType="withEffect">
                                  <p:stCondLst>
                                    <p:cond delay="0"/>
                                  </p:stCondLst>
                                  <p:childTnLst>
                                    <p:set>
                                      <p:cBhvr>
                                        <p:cTn id="51" dur="1" fill="hold">
                                          <p:stCondLst>
                                            <p:cond delay="0"/>
                                          </p:stCondLst>
                                        </p:cTn>
                                        <p:tgtEl>
                                          <p:spTgt spid="33"/>
                                        </p:tgtEl>
                                        <p:attrNameLst>
                                          <p:attrName>style.visibility</p:attrName>
                                        </p:attrNameLst>
                                      </p:cBhvr>
                                      <p:to>
                                        <p:strVal val="visible"/>
                                      </p:to>
                                    </p:set>
                                    <p:anim calcmode="lin" valueType="num">
                                      <p:cBhvr>
                                        <p:cTn id="52" dur="1000" fill="hold"/>
                                        <p:tgtEl>
                                          <p:spTgt spid="33"/>
                                        </p:tgtEl>
                                        <p:attrNameLst>
                                          <p:attrName>ppt_w</p:attrName>
                                        </p:attrNameLst>
                                      </p:cBhvr>
                                      <p:tavLst>
                                        <p:tav tm="0">
                                          <p:val>
                                            <p:strVal val="#ppt_w+.3"/>
                                          </p:val>
                                        </p:tav>
                                        <p:tav tm="100000">
                                          <p:val>
                                            <p:strVal val="#ppt_w"/>
                                          </p:val>
                                        </p:tav>
                                      </p:tavLst>
                                    </p:anim>
                                    <p:anim calcmode="lin" valueType="num">
                                      <p:cBhvr>
                                        <p:cTn id="53" dur="1000" fill="hold"/>
                                        <p:tgtEl>
                                          <p:spTgt spid="33"/>
                                        </p:tgtEl>
                                        <p:attrNameLst>
                                          <p:attrName>ppt_h</p:attrName>
                                        </p:attrNameLst>
                                      </p:cBhvr>
                                      <p:tavLst>
                                        <p:tav tm="0">
                                          <p:val>
                                            <p:strVal val="#ppt_h"/>
                                          </p:val>
                                        </p:tav>
                                        <p:tav tm="100000">
                                          <p:val>
                                            <p:strVal val="#ppt_h"/>
                                          </p:val>
                                        </p:tav>
                                      </p:tavLst>
                                    </p:anim>
                                    <p:animEffect transition="in" filter="fade">
                                      <p:cBhvr>
                                        <p:cTn id="54" dur="1000"/>
                                        <p:tgtEl>
                                          <p:spTgt spid="33"/>
                                        </p:tgtEl>
                                      </p:cBhvr>
                                    </p:animEffect>
                                  </p:childTnLst>
                                </p:cTn>
                              </p:par>
                              <p:par>
                                <p:cTn id="55" presetID="50" presetClass="entr" presetSubtype="0" decel="100000" fill="hold" grpId="0" nodeType="withEffect">
                                  <p:stCondLst>
                                    <p:cond delay="0"/>
                                  </p:stCondLst>
                                  <p:childTnLst>
                                    <p:set>
                                      <p:cBhvr>
                                        <p:cTn id="56" dur="1" fill="hold">
                                          <p:stCondLst>
                                            <p:cond delay="0"/>
                                          </p:stCondLst>
                                        </p:cTn>
                                        <p:tgtEl>
                                          <p:spTgt spid="13"/>
                                        </p:tgtEl>
                                        <p:attrNameLst>
                                          <p:attrName>style.visibility</p:attrName>
                                        </p:attrNameLst>
                                      </p:cBhvr>
                                      <p:to>
                                        <p:strVal val="visible"/>
                                      </p:to>
                                    </p:set>
                                    <p:anim calcmode="lin" valueType="num">
                                      <p:cBhvr>
                                        <p:cTn id="57" dur="1000" fill="hold"/>
                                        <p:tgtEl>
                                          <p:spTgt spid="13"/>
                                        </p:tgtEl>
                                        <p:attrNameLst>
                                          <p:attrName>ppt_w</p:attrName>
                                        </p:attrNameLst>
                                      </p:cBhvr>
                                      <p:tavLst>
                                        <p:tav tm="0">
                                          <p:val>
                                            <p:strVal val="#ppt_w+.3"/>
                                          </p:val>
                                        </p:tav>
                                        <p:tav tm="100000">
                                          <p:val>
                                            <p:strVal val="#ppt_w"/>
                                          </p:val>
                                        </p:tav>
                                      </p:tavLst>
                                    </p:anim>
                                    <p:anim calcmode="lin" valueType="num">
                                      <p:cBhvr>
                                        <p:cTn id="58" dur="1000" fill="hold"/>
                                        <p:tgtEl>
                                          <p:spTgt spid="13"/>
                                        </p:tgtEl>
                                        <p:attrNameLst>
                                          <p:attrName>ppt_h</p:attrName>
                                        </p:attrNameLst>
                                      </p:cBhvr>
                                      <p:tavLst>
                                        <p:tav tm="0">
                                          <p:val>
                                            <p:strVal val="#ppt_h"/>
                                          </p:val>
                                        </p:tav>
                                        <p:tav tm="100000">
                                          <p:val>
                                            <p:strVal val="#ppt_h"/>
                                          </p:val>
                                        </p:tav>
                                      </p:tavLst>
                                    </p:anim>
                                    <p:animEffect transition="in" filter="fade">
                                      <p:cBhvr>
                                        <p:cTn id="59" dur="1000"/>
                                        <p:tgtEl>
                                          <p:spTgt spid="13"/>
                                        </p:tgtEl>
                                      </p:cBhvr>
                                    </p:animEffect>
                                  </p:childTnLst>
                                </p:cTn>
                              </p:par>
                              <p:par>
                                <p:cTn id="60" presetID="50" presetClass="entr" presetSubtype="0" decel="100000" fill="hold" grpId="0" nodeType="withEffect">
                                  <p:stCondLst>
                                    <p:cond delay="0"/>
                                  </p:stCondLst>
                                  <p:childTnLst>
                                    <p:set>
                                      <p:cBhvr>
                                        <p:cTn id="61" dur="1" fill="hold">
                                          <p:stCondLst>
                                            <p:cond delay="0"/>
                                          </p:stCondLst>
                                        </p:cTn>
                                        <p:tgtEl>
                                          <p:spTgt spid="12"/>
                                        </p:tgtEl>
                                        <p:attrNameLst>
                                          <p:attrName>style.visibility</p:attrName>
                                        </p:attrNameLst>
                                      </p:cBhvr>
                                      <p:to>
                                        <p:strVal val="visible"/>
                                      </p:to>
                                    </p:set>
                                    <p:anim calcmode="lin" valueType="num">
                                      <p:cBhvr>
                                        <p:cTn id="62" dur="1000" fill="hold"/>
                                        <p:tgtEl>
                                          <p:spTgt spid="12"/>
                                        </p:tgtEl>
                                        <p:attrNameLst>
                                          <p:attrName>ppt_w</p:attrName>
                                        </p:attrNameLst>
                                      </p:cBhvr>
                                      <p:tavLst>
                                        <p:tav tm="0">
                                          <p:val>
                                            <p:strVal val="#ppt_w+.3"/>
                                          </p:val>
                                        </p:tav>
                                        <p:tav tm="100000">
                                          <p:val>
                                            <p:strVal val="#ppt_w"/>
                                          </p:val>
                                        </p:tav>
                                      </p:tavLst>
                                    </p:anim>
                                    <p:anim calcmode="lin" valueType="num">
                                      <p:cBhvr>
                                        <p:cTn id="63" dur="1000" fill="hold"/>
                                        <p:tgtEl>
                                          <p:spTgt spid="12"/>
                                        </p:tgtEl>
                                        <p:attrNameLst>
                                          <p:attrName>ppt_h</p:attrName>
                                        </p:attrNameLst>
                                      </p:cBhvr>
                                      <p:tavLst>
                                        <p:tav tm="0">
                                          <p:val>
                                            <p:strVal val="#ppt_h"/>
                                          </p:val>
                                        </p:tav>
                                        <p:tav tm="100000">
                                          <p:val>
                                            <p:strVal val="#ppt_h"/>
                                          </p:val>
                                        </p:tav>
                                      </p:tavLst>
                                    </p:anim>
                                    <p:animEffect transition="in" filter="fade">
                                      <p:cBhvr>
                                        <p:cTn id="64" dur="1000"/>
                                        <p:tgtEl>
                                          <p:spTgt spid="12"/>
                                        </p:tgtEl>
                                      </p:cBhvr>
                                    </p:animEffect>
                                  </p:childTnLst>
                                </p:cTn>
                              </p:par>
                              <p:par>
                                <p:cTn id="65" presetID="50" presetClass="entr" presetSubtype="0" decel="100000" fill="hold" grpId="0" nodeType="withEffect">
                                  <p:stCondLst>
                                    <p:cond delay="0"/>
                                  </p:stCondLst>
                                  <p:childTnLst>
                                    <p:set>
                                      <p:cBhvr>
                                        <p:cTn id="66" dur="1" fill="hold">
                                          <p:stCondLst>
                                            <p:cond delay="0"/>
                                          </p:stCondLst>
                                        </p:cTn>
                                        <p:tgtEl>
                                          <p:spTgt spid="8"/>
                                        </p:tgtEl>
                                        <p:attrNameLst>
                                          <p:attrName>style.visibility</p:attrName>
                                        </p:attrNameLst>
                                      </p:cBhvr>
                                      <p:to>
                                        <p:strVal val="visible"/>
                                      </p:to>
                                    </p:set>
                                    <p:anim calcmode="lin" valueType="num">
                                      <p:cBhvr>
                                        <p:cTn id="67" dur="1000" fill="hold"/>
                                        <p:tgtEl>
                                          <p:spTgt spid="8"/>
                                        </p:tgtEl>
                                        <p:attrNameLst>
                                          <p:attrName>ppt_w</p:attrName>
                                        </p:attrNameLst>
                                      </p:cBhvr>
                                      <p:tavLst>
                                        <p:tav tm="0">
                                          <p:val>
                                            <p:strVal val="#ppt_w+.3"/>
                                          </p:val>
                                        </p:tav>
                                        <p:tav tm="100000">
                                          <p:val>
                                            <p:strVal val="#ppt_w"/>
                                          </p:val>
                                        </p:tav>
                                      </p:tavLst>
                                    </p:anim>
                                    <p:anim calcmode="lin" valueType="num">
                                      <p:cBhvr>
                                        <p:cTn id="68" dur="1000" fill="hold"/>
                                        <p:tgtEl>
                                          <p:spTgt spid="8"/>
                                        </p:tgtEl>
                                        <p:attrNameLst>
                                          <p:attrName>ppt_h</p:attrName>
                                        </p:attrNameLst>
                                      </p:cBhvr>
                                      <p:tavLst>
                                        <p:tav tm="0">
                                          <p:val>
                                            <p:strVal val="#ppt_h"/>
                                          </p:val>
                                        </p:tav>
                                        <p:tav tm="100000">
                                          <p:val>
                                            <p:strVal val="#ppt_h"/>
                                          </p:val>
                                        </p:tav>
                                      </p:tavLst>
                                    </p:anim>
                                    <p:animEffect transition="in" filter="fade">
                                      <p:cBhvr>
                                        <p:cTn id="69" dur="1000"/>
                                        <p:tgtEl>
                                          <p:spTgt spid="8"/>
                                        </p:tgtEl>
                                      </p:cBhvr>
                                    </p:animEffect>
                                  </p:childTnLst>
                                </p:cTn>
                              </p:par>
                              <p:par>
                                <p:cTn id="70" presetID="50" presetClass="entr" presetSubtype="0" decel="100000" fill="hold" grpId="0" nodeType="withEffect">
                                  <p:stCondLst>
                                    <p:cond delay="0"/>
                                  </p:stCondLst>
                                  <p:childTnLst>
                                    <p:set>
                                      <p:cBhvr>
                                        <p:cTn id="71" dur="1" fill="hold">
                                          <p:stCondLst>
                                            <p:cond delay="0"/>
                                          </p:stCondLst>
                                        </p:cTn>
                                        <p:tgtEl>
                                          <p:spTgt spid="9"/>
                                        </p:tgtEl>
                                        <p:attrNameLst>
                                          <p:attrName>style.visibility</p:attrName>
                                        </p:attrNameLst>
                                      </p:cBhvr>
                                      <p:to>
                                        <p:strVal val="visible"/>
                                      </p:to>
                                    </p:set>
                                    <p:anim calcmode="lin" valueType="num">
                                      <p:cBhvr>
                                        <p:cTn id="72" dur="1000" fill="hold"/>
                                        <p:tgtEl>
                                          <p:spTgt spid="9"/>
                                        </p:tgtEl>
                                        <p:attrNameLst>
                                          <p:attrName>ppt_w</p:attrName>
                                        </p:attrNameLst>
                                      </p:cBhvr>
                                      <p:tavLst>
                                        <p:tav tm="0">
                                          <p:val>
                                            <p:strVal val="#ppt_w+.3"/>
                                          </p:val>
                                        </p:tav>
                                        <p:tav tm="100000">
                                          <p:val>
                                            <p:strVal val="#ppt_w"/>
                                          </p:val>
                                        </p:tav>
                                      </p:tavLst>
                                    </p:anim>
                                    <p:anim calcmode="lin" valueType="num">
                                      <p:cBhvr>
                                        <p:cTn id="73" dur="1000" fill="hold"/>
                                        <p:tgtEl>
                                          <p:spTgt spid="9"/>
                                        </p:tgtEl>
                                        <p:attrNameLst>
                                          <p:attrName>ppt_h</p:attrName>
                                        </p:attrNameLst>
                                      </p:cBhvr>
                                      <p:tavLst>
                                        <p:tav tm="0">
                                          <p:val>
                                            <p:strVal val="#ppt_h"/>
                                          </p:val>
                                        </p:tav>
                                        <p:tav tm="100000">
                                          <p:val>
                                            <p:strVal val="#ppt_h"/>
                                          </p:val>
                                        </p:tav>
                                      </p:tavLst>
                                    </p:anim>
                                    <p:animEffect transition="in" filter="fade">
                                      <p:cBhvr>
                                        <p:cTn id="74" dur="1000"/>
                                        <p:tgtEl>
                                          <p:spTgt spid="9"/>
                                        </p:tgtEl>
                                      </p:cBhvr>
                                    </p:animEffect>
                                  </p:childTnLst>
                                </p:cTn>
                              </p:par>
                              <p:par>
                                <p:cTn id="75" presetID="50" presetClass="entr" presetSubtype="0" decel="100000" fill="hold" grpId="0" nodeType="withEffect">
                                  <p:stCondLst>
                                    <p:cond delay="0"/>
                                  </p:stCondLst>
                                  <p:childTnLst>
                                    <p:set>
                                      <p:cBhvr>
                                        <p:cTn id="76" dur="1" fill="hold">
                                          <p:stCondLst>
                                            <p:cond delay="0"/>
                                          </p:stCondLst>
                                        </p:cTn>
                                        <p:tgtEl>
                                          <p:spTgt spid="18"/>
                                        </p:tgtEl>
                                        <p:attrNameLst>
                                          <p:attrName>style.visibility</p:attrName>
                                        </p:attrNameLst>
                                      </p:cBhvr>
                                      <p:to>
                                        <p:strVal val="visible"/>
                                      </p:to>
                                    </p:set>
                                    <p:anim calcmode="lin" valueType="num">
                                      <p:cBhvr>
                                        <p:cTn id="77" dur="1000" fill="hold"/>
                                        <p:tgtEl>
                                          <p:spTgt spid="18"/>
                                        </p:tgtEl>
                                        <p:attrNameLst>
                                          <p:attrName>ppt_w</p:attrName>
                                        </p:attrNameLst>
                                      </p:cBhvr>
                                      <p:tavLst>
                                        <p:tav tm="0">
                                          <p:val>
                                            <p:strVal val="#ppt_w+.3"/>
                                          </p:val>
                                        </p:tav>
                                        <p:tav tm="100000">
                                          <p:val>
                                            <p:strVal val="#ppt_w"/>
                                          </p:val>
                                        </p:tav>
                                      </p:tavLst>
                                    </p:anim>
                                    <p:anim calcmode="lin" valueType="num">
                                      <p:cBhvr>
                                        <p:cTn id="78" dur="1000" fill="hold"/>
                                        <p:tgtEl>
                                          <p:spTgt spid="18"/>
                                        </p:tgtEl>
                                        <p:attrNameLst>
                                          <p:attrName>ppt_h</p:attrName>
                                        </p:attrNameLst>
                                      </p:cBhvr>
                                      <p:tavLst>
                                        <p:tav tm="0">
                                          <p:val>
                                            <p:strVal val="#ppt_h"/>
                                          </p:val>
                                        </p:tav>
                                        <p:tav tm="100000">
                                          <p:val>
                                            <p:strVal val="#ppt_h"/>
                                          </p:val>
                                        </p:tav>
                                      </p:tavLst>
                                    </p:anim>
                                    <p:animEffect transition="in" filter="fade">
                                      <p:cBhvr>
                                        <p:cTn id="79" dur="1000"/>
                                        <p:tgtEl>
                                          <p:spTgt spid="18"/>
                                        </p:tgtEl>
                                      </p:cBhvr>
                                    </p:animEffect>
                                  </p:childTnLst>
                                </p:cTn>
                              </p:par>
                              <p:par>
                                <p:cTn id="80" presetID="50" presetClass="entr" presetSubtype="0" decel="100000" fill="hold" grpId="0" nodeType="withEffect">
                                  <p:stCondLst>
                                    <p:cond delay="0"/>
                                  </p:stCondLst>
                                  <p:childTnLst>
                                    <p:set>
                                      <p:cBhvr>
                                        <p:cTn id="81" dur="1" fill="hold">
                                          <p:stCondLst>
                                            <p:cond delay="0"/>
                                          </p:stCondLst>
                                        </p:cTn>
                                        <p:tgtEl>
                                          <p:spTgt spid="23"/>
                                        </p:tgtEl>
                                        <p:attrNameLst>
                                          <p:attrName>style.visibility</p:attrName>
                                        </p:attrNameLst>
                                      </p:cBhvr>
                                      <p:to>
                                        <p:strVal val="visible"/>
                                      </p:to>
                                    </p:set>
                                    <p:anim calcmode="lin" valueType="num">
                                      <p:cBhvr>
                                        <p:cTn id="82" dur="1000" fill="hold"/>
                                        <p:tgtEl>
                                          <p:spTgt spid="23"/>
                                        </p:tgtEl>
                                        <p:attrNameLst>
                                          <p:attrName>ppt_w</p:attrName>
                                        </p:attrNameLst>
                                      </p:cBhvr>
                                      <p:tavLst>
                                        <p:tav tm="0">
                                          <p:val>
                                            <p:strVal val="#ppt_w+.3"/>
                                          </p:val>
                                        </p:tav>
                                        <p:tav tm="100000">
                                          <p:val>
                                            <p:strVal val="#ppt_w"/>
                                          </p:val>
                                        </p:tav>
                                      </p:tavLst>
                                    </p:anim>
                                    <p:anim calcmode="lin" valueType="num">
                                      <p:cBhvr>
                                        <p:cTn id="83" dur="1000" fill="hold"/>
                                        <p:tgtEl>
                                          <p:spTgt spid="23"/>
                                        </p:tgtEl>
                                        <p:attrNameLst>
                                          <p:attrName>ppt_h</p:attrName>
                                        </p:attrNameLst>
                                      </p:cBhvr>
                                      <p:tavLst>
                                        <p:tav tm="0">
                                          <p:val>
                                            <p:strVal val="#ppt_h"/>
                                          </p:val>
                                        </p:tav>
                                        <p:tav tm="100000">
                                          <p:val>
                                            <p:strVal val="#ppt_h"/>
                                          </p:val>
                                        </p:tav>
                                      </p:tavLst>
                                    </p:anim>
                                    <p:animEffect transition="in" filter="fade">
                                      <p:cBhvr>
                                        <p:cTn id="84" dur="1000"/>
                                        <p:tgtEl>
                                          <p:spTgt spid="23"/>
                                        </p:tgtEl>
                                      </p:cBhvr>
                                    </p:animEffect>
                                  </p:childTnLst>
                                </p:cTn>
                              </p:par>
                              <p:par>
                                <p:cTn id="85" presetID="50" presetClass="entr" presetSubtype="0" decel="100000" fill="hold" grpId="0" nodeType="withEffect">
                                  <p:stCondLst>
                                    <p:cond delay="0"/>
                                  </p:stCondLst>
                                  <p:childTnLst>
                                    <p:set>
                                      <p:cBhvr>
                                        <p:cTn id="86" dur="1" fill="hold">
                                          <p:stCondLst>
                                            <p:cond delay="0"/>
                                          </p:stCondLst>
                                        </p:cTn>
                                        <p:tgtEl>
                                          <p:spTgt spid="34"/>
                                        </p:tgtEl>
                                        <p:attrNameLst>
                                          <p:attrName>style.visibility</p:attrName>
                                        </p:attrNameLst>
                                      </p:cBhvr>
                                      <p:to>
                                        <p:strVal val="visible"/>
                                      </p:to>
                                    </p:set>
                                    <p:anim calcmode="lin" valueType="num">
                                      <p:cBhvr>
                                        <p:cTn id="87" dur="1000" fill="hold"/>
                                        <p:tgtEl>
                                          <p:spTgt spid="34"/>
                                        </p:tgtEl>
                                        <p:attrNameLst>
                                          <p:attrName>ppt_w</p:attrName>
                                        </p:attrNameLst>
                                      </p:cBhvr>
                                      <p:tavLst>
                                        <p:tav tm="0">
                                          <p:val>
                                            <p:strVal val="#ppt_w+.3"/>
                                          </p:val>
                                        </p:tav>
                                        <p:tav tm="100000">
                                          <p:val>
                                            <p:strVal val="#ppt_w"/>
                                          </p:val>
                                        </p:tav>
                                      </p:tavLst>
                                    </p:anim>
                                    <p:anim calcmode="lin" valueType="num">
                                      <p:cBhvr>
                                        <p:cTn id="88" dur="1000" fill="hold"/>
                                        <p:tgtEl>
                                          <p:spTgt spid="34"/>
                                        </p:tgtEl>
                                        <p:attrNameLst>
                                          <p:attrName>ppt_h</p:attrName>
                                        </p:attrNameLst>
                                      </p:cBhvr>
                                      <p:tavLst>
                                        <p:tav tm="0">
                                          <p:val>
                                            <p:strVal val="#ppt_h"/>
                                          </p:val>
                                        </p:tav>
                                        <p:tav tm="100000">
                                          <p:val>
                                            <p:strVal val="#ppt_h"/>
                                          </p:val>
                                        </p:tav>
                                      </p:tavLst>
                                    </p:anim>
                                    <p:animEffect transition="in" filter="fade">
                                      <p:cBhvr>
                                        <p:cTn id="89" dur="1000"/>
                                        <p:tgtEl>
                                          <p:spTgt spid="34"/>
                                        </p:tgtEl>
                                      </p:cBhvr>
                                    </p:animEffect>
                                  </p:childTnLst>
                                </p:cTn>
                              </p:par>
                              <p:par>
                                <p:cTn id="90" presetID="50" presetClass="entr" presetSubtype="0" decel="100000" fill="hold" grpId="0" nodeType="withEffect">
                                  <p:stCondLst>
                                    <p:cond delay="0"/>
                                  </p:stCondLst>
                                  <p:childTnLst>
                                    <p:set>
                                      <p:cBhvr>
                                        <p:cTn id="91" dur="1" fill="hold">
                                          <p:stCondLst>
                                            <p:cond delay="0"/>
                                          </p:stCondLst>
                                        </p:cTn>
                                        <p:tgtEl>
                                          <p:spTgt spid="15"/>
                                        </p:tgtEl>
                                        <p:attrNameLst>
                                          <p:attrName>style.visibility</p:attrName>
                                        </p:attrNameLst>
                                      </p:cBhvr>
                                      <p:to>
                                        <p:strVal val="visible"/>
                                      </p:to>
                                    </p:set>
                                    <p:anim calcmode="lin" valueType="num">
                                      <p:cBhvr>
                                        <p:cTn id="92" dur="1000" fill="hold"/>
                                        <p:tgtEl>
                                          <p:spTgt spid="15"/>
                                        </p:tgtEl>
                                        <p:attrNameLst>
                                          <p:attrName>ppt_w</p:attrName>
                                        </p:attrNameLst>
                                      </p:cBhvr>
                                      <p:tavLst>
                                        <p:tav tm="0">
                                          <p:val>
                                            <p:strVal val="#ppt_w+.3"/>
                                          </p:val>
                                        </p:tav>
                                        <p:tav tm="100000">
                                          <p:val>
                                            <p:strVal val="#ppt_w"/>
                                          </p:val>
                                        </p:tav>
                                      </p:tavLst>
                                    </p:anim>
                                    <p:anim calcmode="lin" valueType="num">
                                      <p:cBhvr>
                                        <p:cTn id="93" dur="1000" fill="hold"/>
                                        <p:tgtEl>
                                          <p:spTgt spid="15"/>
                                        </p:tgtEl>
                                        <p:attrNameLst>
                                          <p:attrName>ppt_h</p:attrName>
                                        </p:attrNameLst>
                                      </p:cBhvr>
                                      <p:tavLst>
                                        <p:tav tm="0">
                                          <p:val>
                                            <p:strVal val="#ppt_h"/>
                                          </p:val>
                                        </p:tav>
                                        <p:tav tm="100000">
                                          <p:val>
                                            <p:strVal val="#ppt_h"/>
                                          </p:val>
                                        </p:tav>
                                      </p:tavLst>
                                    </p:anim>
                                    <p:animEffect transition="in" filter="fade">
                                      <p:cBhvr>
                                        <p:cTn id="94" dur="1000"/>
                                        <p:tgtEl>
                                          <p:spTgt spid="15"/>
                                        </p:tgtEl>
                                      </p:cBhvr>
                                    </p:animEffect>
                                  </p:childTnLst>
                                </p:cTn>
                              </p:par>
                              <p:par>
                                <p:cTn id="95" presetID="50" presetClass="entr" presetSubtype="0" decel="100000" fill="hold" grpId="0" nodeType="withEffect">
                                  <p:stCondLst>
                                    <p:cond delay="0"/>
                                  </p:stCondLst>
                                  <p:childTnLst>
                                    <p:set>
                                      <p:cBhvr>
                                        <p:cTn id="96" dur="1" fill="hold">
                                          <p:stCondLst>
                                            <p:cond delay="0"/>
                                          </p:stCondLst>
                                        </p:cTn>
                                        <p:tgtEl>
                                          <p:spTgt spid="35"/>
                                        </p:tgtEl>
                                        <p:attrNameLst>
                                          <p:attrName>style.visibility</p:attrName>
                                        </p:attrNameLst>
                                      </p:cBhvr>
                                      <p:to>
                                        <p:strVal val="visible"/>
                                      </p:to>
                                    </p:set>
                                    <p:anim calcmode="lin" valueType="num">
                                      <p:cBhvr>
                                        <p:cTn id="97" dur="1000" fill="hold"/>
                                        <p:tgtEl>
                                          <p:spTgt spid="35"/>
                                        </p:tgtEl>
                                        <p:attrNameLst>
                                          <p:attrName>ppt_w</p:attrName>
                                        </p:attrNameLst>
                                      </p:cBhvr>
                                      <p:tavLst>
                                        <p:tav tm="0">
                                          <p:val>
                                            <p:strVal val="#ppt_w+.3"/>
                                          </p:val>
                                        </p:tav>
                                        <p:tav tm="100000">
                                          <p:val>
                                            <p:strVal val="#ppt_w"/>
                                          </p:val>
                                        </p:tav>
                                      </p:tavLst>
                                    </p:anim>
                                    <p:anim calcmode="lin" valueType="num">
                                      <p:cBhvr>
                                        <p:cTn id="98" dur="1000" fill="hold"/>
                                        <p:tgtEl>
                                          <p:spTgt spid="35"/>
                                        </p:tgtEl>
                                        <p:attrNameLst>
                                          <p:attrName>ppt_h</p:attrName>
                                        </p:attrNameLst>
                                      </p:cBhvr>
                                      <p:tavLst>
                                        <p:tav tm="0">
                                          <p:val>
                                            <p:strVal val="#ppt_h"/>
                                          </p:val>
                                        </p:tav>
                                        <p:tav tm="100000">
                                          <p:val>
                                            <p:strVal val="#ppt_h"/>
                                          </p:val>
                                        </p:tav>
                                      </p:tavLst>
                                    </p:anim>
                                    <p:animEffect transition="in" filter="fade">
                                      <p:cBhvr>
                                        <p:cTn id="99" dur="1000"/>
                                        <p:tgtEl>
                                          <p:spTgt spid="35"/>
                                        </p:tgtEl>
                                      </p:cBhvr>
                                    </p:animEffect>
                                  </p:childTnLst>
                                </p:cTn>
                              </p:par>
                              <p:par>
                                <p:cTn id="100" presetID="50" presetClass="entr" presetSubtype="0" decel="100000" fill="hold" grpId="0" nodeType="withEffect">
                                  <p:stCondLst>
                                    <p:cond delay="0"/>
                                  </p:stCondLst>
                                  <p:childTnLst>
                                    <p:set>
                                      <p:cBhvr>
                                        <p:cTn id="101" dur="1" fill="hold">
                                          <p:stCondLst>
                                            <p:cond delay="0"/>
                                          </p:stCondLst>
                                        </p:cTn>
                                        <p:tgtEl>
                                          <p:spTgt spid="36"/>
                                        </p:tgtEl>
                                        <p:attrNameLst>
                                          <p:attrName>style.visibility</p:attrName>
                                        </p:attrNameLst>
                                      </p:cBhvr>
                                      <p:to>
                                        <p:strVal val="visible"/>
                                      </p:to>
                                    </p:set>
                                    <p:anim calcmode="lin" valueType="num">
                                      <p:cBhvr>
                                        <p:cTn id="102" dur="1000" fill="hold"/>
                                        <p:tgtEl>
                                          <p:spTgt spid="36"/>
                                        </p:tgtEl>
                                        <p:attrNameLst>
                                          <p:attrName>ppt_w</p:attrName>
                                        </p:attrNameLst>
                                      </p:cBhvr>
                                      <p:tavLst>
                                        <p:tav tm="0">
                                          <p:val>
                                            <p:strVal val="#ppt_w+.3"/>
                                          </p:val>
                                        </p:tav>
                                        <p:tav tm="100000">
                                          <p:val>
                                            <p:strVal val="#ppt_w"/>
                                          </p:val>
                                        </p:tav>
                                      </p:tavLst>
                                    </p:anim>
                                    <p:anim calcmode="lin" valueType="num">
                                      <p:cBhvr>
                                        <p:cTn id="103" dur="1000" fill="hold"/>
                                        <p:tgtEl>
                                          <p:spTgt spid="36"/>
                                        </p:tgtEl>
                                        <p:attrNameLst>
                                          <p:attrName>ppt_h</p:attrName>
                                        </p:attrNameLst>
                                      </p:cBhvr>
                                      <p:tavLst>
                                        <p:tav tm="0">
                                          <p:val>
                                            <p:strVal val="#ppt_h"/>
                                          </p:val>
                                        </p:tav>
                                        <p:tav tm="100000">
                                          <p:val>
                                            <p:strVal val="#ppt_h"/>
                                          </p:val>
                                        </p:tav>
                                      </p:tavLst>
                                    </p:anim>
                                    <p:animEffect transition="in" filter="fade">
                                      <p:cBhvr>
                                        <p:cTn id="104" dur="1000"/>
                                        <p:tgtEl>
                                          <p:spTgt spid="36"/>
                                        </p:tgtEl>
                                      </p:cBhvr>
                                    </p:animEffect>
                                  </p:childTnLst>
                                </p:cTn>
                              </p:par>
                              <p:par>
                                <p:cTn id="105" presetID="50" presetClass="entr" presetSubtype="0" decel="100000" fill="hold" grpId="0" nodeType="withEffect">
                                  <p:stCondLst>
                                    <p:cond delay="0"/>
                                  </p:stCondLst>
                                  <p:childTnLst>
                                    <p:set>
                                      <p:cBhvr>
                                        <p:cTn id="106" dur="1" fill="hold">
                                          <p:stCondLst>
                                            <p:cond delay="0"/>
                                          </p:stCondLst>
                                        </p:cTn>
                                        <p:tgtEl>
                                          <p:spTgt spid="37"/>
                                        </p:tgtEl>
                                        <p:attrNameLst>
                                          <p:attrName>style.visibility</p:attrName>
                                        </p:attrNameLst>
                                      </p:cBhvr>
                                      <p:to>
                                        <p:strVal val="visible"/>
                                      </p:to>
                                    </p:set>
                                    <p:anim calcmode="lin" valueType="num">
                                      <p:cBhvr>
                                        <p:cTn id="107" dur="1000" fill="hold"/>
                                        <p:tgtEl>
                                          <p:spTgt spid="37"/>
                                        </p:tgtEl>
                                        <p:attrNameLst>
                                          <p:attrName>ppt_w</p:attrName>
                                        </p:attrNameLst>
                                      </p:cBhvr>
                                      <p:tavLst>
                                        <p:tav tm="0">
                                          <p:val>
                                            <p:strVal val="#ppt_w+.3"/>
                                          </p:val>
                                        </p:tav>
                                        <p:tav tm="100000">
                                          <p:val>
                                            <p:strVal val="#ppt_w"/>
                                          </p:val>
                                        </p:tav>
                                      </p:tavLst>
                                    </p:anim>
                                    <p:anim calcmode="lin" valueType="num">
                                      <p:cBhvr>
                                        <p:cTn id="108" dur="1000" fill="hold"/>
                                        <p:tgtEl>
                                          <p:spTgt spid="37"/>
                                        </p:tgtEl>
                                        <p:attrNameLst>
                                          <p:attrName>ppt_h</p:attrName>
                                        </p:attrNameLst>
                                      </p:cBhvr>
                                      <p:tavLst>
                                        <p:tav tm="0">
                                          <p:val>
                                            <p:strVal val="#ppt_h"/>
                                          </p:val>
                                        </p:tav>
                                        <p:tav tm="100000">
                                          <p:val>
                                            <p:strVal val="#ppt_h"/>
                                          </p:val>
                                        </p:tav>
                                      </p:tavLst>
                                    </p:anim>
                                    <p:animEffect transition="in" filter="fade">
                                      <p:cBhvr>
                                        <p:cTn id="109" dur="1000"/>
                                        <p:tgtEl>
                                          <p:spTgt spid="37"/>
                                        </p:tgtEl>
                                      </p:cBhvr>
                                    </p:animEffect>
                                  </p:childTnLst>
                                </p:cTn>
                              </p:par>
                              <p:par>
                                <p:cTn id="110" presetID="50" presetClass="entr" presetSubtype="0" decel="100000" fill="hold" grpId="0" nodeType="withEffect">
                                  <p:stCondLst>
                                    <p:cond delay="0"/>
                                  </p:stCondLst>
                                  <p:childTnLst>
                                    <p:set>
                                      <p:cBhvr>
                                        <p:cTn id="111" dur="1" fill="hold">
                                          <p:stCondLst>
                                            <p:cond delay="0"/>
                                          </p:stCondLst>
                                        </p:cTn>
                                        <p:tgtEl>
                                          <p:spTgt spid="20"/>
                                        </p:tgtEl>
                                        <p:attrNameLst>
                                          <p:attrName>style.visibility</p:attrName>
                                        </p:attrNameLst>
                                      </p:cBhvr>
                                      <p:to>
                                        <p:strVal val="visible"/>
                                      </p:to>
                                    </p:set>
                                    <p:anim calcmode="lin" valueType="num">
                                      <p:cBhvr>
                                        <p:cTn id="112" dur="1000" fill="hold"/>
                                        <p:tgtEl>
                                          <p:spTgt spid="20"/>
                                        </p:tgtEl>
                                        <p:attrNameLst>
                                          <p:attrName>ppt_w</p:attrName>
                                        </p:attrNameLst>
                                      </p:cBhvr>
                                      <p:tavLst>
                                        <p:tav tm="0">
                                          <p:val>
                                            <p:strVal val="#ppt_w+.3"/>
                                          </p:val>
                                        </p:tav>
                                        <p:tav tm="100000">
                                          <p:val>
                                            <p:strVal val="#ppt_w"/>
                                          </p:val>
                                        </p:tav>
                                      </p:tavLst>
                                    </p:anim>
                                    <p:anim calcmode="lin" valueType="num">
                                      <p:cBhvr>
                                        <p:cTn id="113" dur="1000" fill="hold"/>
                                        <p:tgtEl>
                                          <p:spTgt spid="20"/>
                                        </p:tgtEl>
                                        <p:attrNameLst>
                                          <p:attrName>ppt_h</p:attrName>
                                        </p:attrNameLst>
                                      </p:cBhvr>
                                      <p:tavLst>
                                        <p:tav tm="0">
                                          <p:val>
                                            <p:strVal val="#ppt_h"/>
                                          </p:val>
                                        </p:tav>
                                        <p:tav tm="100000">
                                          <p:val>
                                            <p:strVal val="#ppt_h"/>
                                          </p:val>
                                        </p:tav>
                                      </p:tavLst>
                                    </p:anim>
                                    <p:animEffect transition="in" filter="fade">
                                      <p:cBhvr>
                                        <p:cTn id="114" dur="1000"/>
                                        <p:tgtEl>
                                          <p:spTgt spid="20"/>
                                        </p:tgtEl>
                                      </p:cBhvr>
                                    </p:animEffect>
                                  </p:childTnLst>
                                </p:cTn>
                              </p:par>
                              <p:par>
                                <p:cTn id="115" presetID="50" presetClass="entr" presetSubtype="0" decel="100000" fill="hold" grpId="0" nodeType="withEffect">
                                  <p:stCondLst>
                                    <p:cond delay="0"/>
                                  </p:stCondLst>
                                  <p:childTnLst>
                                    <p:set>
                                      <p:cBhvr>
                                        <p:cTn id="116" dur="1" fill="hold">
                                          <p:stCondLst>
                                            <p:cond delay="0"/>
                                          </p:stCondLst>
                                        </p:cTn>
                                        <p:tgtEl>
                                          <p:spTgt spid="25"/>
                                        </p:tgtEl>
                                        <p:attrNameLst>
                                          <p:attrName>style.visibility</p:attrName>
                                        </p:attrNameLst>
                                      </p:cBhvr>
                                      <p:to>
                                        <p:strVal val="visible"/>
                                      </p:to>
                                    </p:set>
                                    <p:anim calcmode="lin" valueType="num">
                                      <p:cBhvr>
                                        <p:cTn id="117" dur="1000" fill="hold"/>
                                        <p:tgtEl>
                                          <p:spTgt spid="25"/>
                                        </p:tgtEl>
                                        <p:attrNameLst>
                                          <p:attrName>ppt_w</p:attrName>
                                        </p:attrNameLst>
                                      </p:cBhvr>
                                      <p:tavLst>
                                        <p:tav tm="0">
                                          <p:val>
                                            <p:strVal val="#ppt_w+.3"/>
                                          </p:val>
                                        </p:tav>
                                        <p:tav tm="100000">
                                          <p:val>
                                            <p:strVal val="#ppt_w"/>
                                          </p:val>
                                        </p:tav>
                                      </p:tavLst>
                                    </p:anim>
                                    <p:anim calcmode="lin" valueType="num">
                                      <p:cBhvr>
                                        <p:cTn id="118" dur="1000" fill="hold"/>
                                        <p:tgtEl>
                                          <p:spTgt spid="25"/>
                                        </p:tgtEl>
                                        <p:attrNameLst>
                                          <p:attrName>ppt_h</p:attrName>
                                        </p:attrNameLst>
                                      </p:cBhvr>
                                      <p:tavLst>
                                        <p:tav tm="0">
                                          <p:val>
                                            <p:strVal val="#ppt_h"/>
                                          </p:val>
                                        </p:tav>
                                        <p:tav tm="100000">
                                          <p:val>
                                            <p:strVal val="#ppt_h"/>
                                          </p:val>
                                        </p:tav>
                                      </p:tavLst>
                                    </p:anim>
                                    <p:animEffect transition="in" filter="fade">
                                      <p:cBhvr>
                                        <p:cTn id="119" dur="1000"/>
                                        <p:tgtEl>
                                          <p:spTgt spid="25"/>
                                        </p:tgtEl>
                                      </p:cBhvr>
                                    </p:animEffect>
                                  </p:childTnLst>
                                </p:cTn>
                              </p:par>
                              <p:par>
                                <p:cTn id="120" presetID="50" presetClass="entr" presetSubtype="0" decel="100000" fill="hold" grpId="0" nodeType="withEffect">
                                  <p:stCondLst>
                                    <p:cond delay="0"/>
                                  </p:stCondLst>
                                  <p:childTnLst>
                                    <p:set>
                                      <p:cBhvr>
                                        <p:cTn id="121" dur="1" fill="hold">
                                          <p:stCondLst>
                                            <p:cond delay="0"/>
                                          </p:stCondLst>
                                        </p:cTn>
                                        <p:tgtEl>
                                          <p:spTgt spid="30"/>
                                        </p:tgtEl>
                                        <p:attrNameLst>
                                          <p:attrName>style.visibility</p:attrName>
                                        </p:attrNameLst>
                                      </p:cBhvr>
                                      <p:to>
                                        <p:strVal val="visible"/>
                                      </p:to>
                                    </p:set>
                                    <p:anim calcmode="lin" valueType="num">
                                      <p:cBhvr>
                                        <p:cTn id="122" dur="1000" fill="hold"/>
                                        <p:tgtEl>
                                          <p:spTgt spid="30"/>
                                        </p:tgtEl>
                                        <p:attrNameLst>
                                          <p:attrName>ppt_w</p:attrName>
                                        </p:attrNameLst>
                                      </p:cBhvr>
                                      <p:tavLst>
                                        <p:tav tm="0">
                                          <p:val>
                                            <p:strVal val="#ppt_w+.3"/>
                                          </p:val>
                                        </p:tav>
                                        <p:tav tm="100000">
                                          <p:val>
                                            <p:strVal val="#ppt_w"/>
                                          </p:val>
                                        </p:tav>
                                      </p:tavLst>
                                    </p:anim>
                                    <p:anim calcmode="lin" valueType="num">
                                      <p:cBhvr>
                                        <p:cTn id="123" dur="1000" fill="hold"/>
                                        <p:tgtEl>
                                          <p:spTgt spid="30"/>
                                        </p:tgtEl>
                                        <p:attrNameLst>
                                          <p:attrName>ppt_h</p:attrName>
                                        </p:attrNameLst>
                                      </p:cBhvr>
                                      <p:tavLst>
                                        <p:tav tm="0">
                                          <p:val>
                                            <p:strVal val="#ppt_h"/>
                                          </p:val>
                                        </p:tav>
                                        <p:tav tm="100000">
                                          <p:val>
                                            <p:strVal val="#ppt_h"/>
                                          </p:val>
                                        </p:tav>
                                      </p:tavLst>
                                    </p:anim>
                                    <p:animEffect transition="in" filter="fade">
                                      <p:cBhvr>
                                        <p:cTn id="124" dur="10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5" grpId="0"/>
      <p:bldP spid="18" grpId="0" animBg="1"/>
      <p:bldP spid="20" grpId="0"/>
      <p:bldP spid="23" grpId="0" animBg="1"/>
      <p:bldP spid="25" grpId="0"/>
      <p:bldP spid="28" grpId="0" animBg="1"/>
      <p:bldP spid="30" grpId="0"/>
      <p:bldP spid="33" grpId="0" animBg="1"/>
      <p:bldP spid="34" grpId="0" animBg="1"/>
      <p:bldP spid="35" grpId="0" animBg="1"/>
      <p:bldP spid="36" grpId="0" animBg="1"/>
      <p:bldP spid="37" grpId="0" animBg="1"/>
      <p:bldP spid="10" grpId="0"/>
      <p:bldP spid="11" grpId="0"/>
      <p:bldP spid="8" grpId="0"/>
      <p:bldP spid="9" grpId="0"/>
      <p:bldP spid="12" grpId="0"/>
      <p:bldP spid="13" grpId="0"/>
    </p:bldLst>
  </p:timing>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27" name="组合 126"/>
          <p:cNvGrpSpPr/>
          <p:nvPr/>
        </p:nvGrpSpPr>
        <p:grpSpPr>
          <a:xfrm flipH="1">
            <a:off x="6839563" y="665701"/>
            <a:ext cx="1581408" cy="1583436"/>
            <a:chOff x="661303" y="454074"/>
            <a:chExt cx="2476499" cy="2479675"/>
          </a:xfrm>
          <a:effectLst>
            <a:outerShdw blurRad="50800" dist="38100" dir="2700000" algn="tl" rotWithShape="0">
              <a:prstClr val="black">
                <a:alpha val="40000"/>
              </a:prstClr>
            </a:outerShdw>
          </a:effectLst>
        </p:grpSpPr>
        <p:sp>
          <p:nvSpPr>
            <p:cNvPr id="128" name="Freeform 67"/>
            <p:cNvSpPr/>
            <p:nvPr/>
          </p:nvSpPr>
          <p:spPr bwMode="auto">
            <a:xfrm>
              <a:off x="661303" y="454074"/>
              <a:ext cx="2476499" cy="2479675"/>
            </a:xfrm>
            <a:custGeom>
              <a:avLst/>
              <a:gdLst>
                <a:gd name="T0" fmla="*/ 657 w 657"/>
                <a:gd name="T1" fmla="*/ 329 h 658"/>
                <a:gd name="T2" fmla="*/ 657 w 657"/>
                <a:gd name="T3" fmla="*/ 658 h 658"/>
                <a:gd name="T4" fmla="*/ 329 w 657"/>
                <a:gd name="T5" fmla="*/ 658 h 658"/>
                <a:gd name="T6" fmla="*/ 0 w 657"/>
                <a:gd name="T7" fmla="*/ 329 h 658"/>
                <a:gd name="T8" fmla="*/ 329 w 657"/>
                <a:gd name="T9" fmla="*/ 0 h 658"/>
                <a:gd name="T10" fmla="*/ 657 w 657"/>
                <a:gd name="T11" fmla="*/ 329 h 658"/>
              </a:gdLst>
              <a:ahLst/>
              <a:cxnLst>
                <a:cxn ang="0">
                  <a:pos x="T0" y="T1"/>
                </a:cxn>
                <a:cxn ang="0">
                  <a:pos x="T2" y="T3"/>
                </a:cxn>
                <a:cxn ang="0">
                  <a:pos x="T4" y="T5"/>
                </a:cxn>
                <a:cxn ang="0">
                  <a:pos x="T6" y="T7"/>
                </a:cxn>
                <a:cxn ang="0">
                  <a:pos x="T8" y="T9"/>
                </a:cxn>
                <a:cxn ang="0">
                  <a:pos x="T10" y="T11"/>
                </a:cxn>
              </a:cxnLst>
              <a:rect l="0" t="0" r="r" b="b"/>
              <a:pathLst>
                <a:path w="657" h="658">
                  <a:moveTo>
                    <a:pt x="657" y="329"/>
                  </a:moveTo>
                  <a:cubicBezTo>
                    <a:pt x="657" y="419"/>
                    <a:pt x="657" y="658"/>
                    <a:pt x="657" y="658"/>
                  </a:cubicBezTo>
                  <a:cubicBezTo>
                    <a:pt x="657" y="658"/>
                    <a:pt x="420" y="658"/>
                    <a:pt x="329" y="658"/>
                  </a:cubicBezTo>
                  <a:cubicBezTo>
                    <a:pt x="147" y="658"/>
                    <a:pt x="0" y="511"/>
                    <a:pt x="0" y="329"/>
                  </a:cubicBezTo>
                  <a:cubicBezTo>
                    <a:pt x="0" y="148"/>
                    <a:pt x="147" y="0"/>
                    <a:pt x="329" y="0"/>
                  </a:cubicBezTo>
                  <a:cubicBezTo>
                    <a:pt x="510" y="0"/>
                    <a:pt x="657" y="148"/>
                    <a:pt x="657" y="329"/>
                  </a:cubicBezTo>
                  <a:close/>
                </a:path>
              </a:pathLst>
            </a:custGeom>
            <a:gradFill>
              <a:gsLst>
                <a:gs pos="69000">
                  <a:srgbClr val="CCCCCC"/>
                </a:gs>
                <a:gs pos="49000">
                  <a:schemeClr val="bg1"/>
                </a:gs>
                <a:gs pos="33000">
                  <a:schemeClr val="bg1">
                    <a:lumMod val="85000"/>
                  </a:schemeClr>
                </a:gs>
                <a:gs pos="16000">
                  <a:schemeClr val="bg1"/>
                </a:gs>
                <a:gs pos="91000">
                  <a:schemeClr val="bg1"/>
                </a:gs>
              </a:gsLst>
              <a:lin ang="2700000" scaled="1"/>
            </a:gradFill>
            <a:ln>
              <a:noFill/>
            </a:ln>
          </p:spPr>
          <p:txBody>
            <a:bodyPr vert="horz" wrap="square" lIns="121920" tIns="60960" rIns="121920" bIns="60960" numCol="1" anchor="t" anchorCtr="0" compatLnSpc="1"/>
            <a:lstStyle/>
            <a:p>
              <a:endParaRPr lang="zh-CN" altLang="en-US" sz="2400">
                <a:solidFill>
                  <a:prstClr val="black"/>
                </a:solidFill>
              </a:endParaRPr>
            </a:p>
          </p:txBody>
        </p:sp>
        <p:sp>
          <p:nvSpPr>
            <p:cNvPr id="129" name="Freeform 72"/>
            <p:cNvSpPr/>
            <p:nvPr/>
          </p:nvSpPr>
          <p:spPr bwMode="auto">
            <a:xfrm>
              <a:off x="742770" y="536624"/>
              <a:ext cx="2362200" cy="2365374"/>
            </a:xfrm>
            <a:custGeom>
              <a:avLst/>
              <a:gdLst>
                <a:gd name="T0" fmla="*/ 627 w 627"/>
                <a:gd name="T1" fmla="*/ 314 h 628"/>
                <a:gd name="T2" fmla="*/ 627 w 627"/>
                <a:gd name="T3" fmla="*/ 628 h 628"/>
                <a:gd name="T4" fmla="*/ 313 w 627"/>
                <a:gd name="T5" fmla="*/ 628 h 628"/>
                <a:gd name="T6" fmla="*/ 0 w 627"/>
                <a:gd name="T7" fmla="*/ 314 h 628"/>
                <a:gd name="T8" fmla="*/ 313 w 627"/>
                <a:gd name="T9" fmla="*/ 0 h 628"/>
                <a:gd name="T10" fmla="*/ 627 w 627"/>
                <a:gd name="T11" fmla="*/ 314 h 628"/>
              </a:gdLst>
              <a:ahLst/>
              <a:cxnLst>
                <a:cxn ang="0">
                  <a:pos x="T0" y="T1"/>
                </a:cxn>
                <a:cxn ang="0">
                  <a:pos x="T2" y="T3"/>
                </a:cxn>
                <a:cxn ang="0">
                  <a:pos x="T4" y="T5"/>
                </a:cxn>
                <a:cxn ang="0">
                  <a:pos x="T6" y="T7"/>
                </a:cxn>
                <a:cxn ang="0">
                  <a:pos x="T8" y="T9"/>
                </a:cxn>
                <a:cxn ang="0">
                  <a:pos x="T10" y="T11"/>
                </a:cxn>
              </a:cxnLst>
              <a:rect l="0" t="0" r="r" b="b"/>
              <a:pathLst>
                <a:path w="627" h="628">
                  <a:moveTo>
                    <a:pt x="627" y="314"/>
                  </a:moveTo>
                  <a:cubicBezTo>
                    <a:pt x="627" y="400"/>
                    <a:pt x="627" y="628"/>
                    <a:pt x="627" y="628"/>
                  </a:cubicBezTo>
                  <a:cubicBezTo>
                    <a:pt x="627" y="628"/>
                    <a:pt x="401" y="628"/>
                    <a:pt x="313" y="628"/>
                  </a:cubicBezTo>
                  <a:cubicBezTo>
                    <a:pt x="140" y="628"/>
                    <a:pt x="0" y="487"/>
                    <a:pt x="0" y="314"/>
                  </a:cubicBezTo>
                  <a:cubicBezTo>
                    <a:pt x="0" y="141"/>
                    <a:pt x="140" y="0"/>
                    <a:pt x="313" y="0"/>
                  </a:cubicBezTo>
                  <a:cubicBezTo>
                    <a:pt x="487" y="0"/>
                    <a:pt x="627" y="141"/>
                    <a:pt x="627" y="314"/>
                  </a:cubicBezTo>
                  <a:close/>
                </a:path>
              </a:pathLst>
            </a:custGeom>
            <a:solidFill>
              <a:srgbClr val="01ACBE"/>
            </a:solidFill>
            <a:ln w="25400">
              <a:gradFill flip="none" rotWithShape="1">
                <a:gsLst>
                  <a:gs pos="0">
                    <a:schemeClr val="bg1">
                      <a:lumMod val="65000"/>
                    </a:schemeClr>
                  </a:gs>
                  <a:gs pos="100000">
                    <a:schemeClr val="bg1"/>
                  </a:gs>
                </a:gsLst>
                <a:lin ang="8100000" scaled="0"/>
                <a:tileRect/>
              </a:gradFill>
              <a:round/>
            </a:ln>
            <a:effectLst>
              <a:innerShdw blurRad="101600" dist="50800" dir="18900000">
                <a:prstClr val="black">
                  <a:alpha val="50000"/>
                </a:prstClr>
              </a:innerShdw>
            </a:effectLst>
          </p:spPr>
          <p:txBody>
            <a:bodyPr vert="horz" wrap="square" lIns="121920" tIns="60960" rIns="121920" bIns="60960" numCol="1" anchor="t" anchorCtr="0" compatLnSpc="1"/>
            <a:lstStyle/>
            <a:p>
              <a:endParaRPr lang="zh-CN" altLang="en-US" sz="2400">
                <a:solidFill>
                  <a:prstClr val="black"/>
                </a:solidFill>
              </a:endParaRPr>
            </a:p>
          </p:txBody>
        </p:sp>
      </p:grpSp>
      <p:grpSp>
        <p:nvGrpSpPr>
          <p:cNvPr id="3127" name="组合 3126"/>
          <p:cNvGrpSpPr/>
          <p:nvPr/>
        </p:nvGrpSpPr>
        <p:grpSpPr>
          <a:xfrm>
            <a:off x="3524016" y="1554946"/>
            <a:ext cx="1581408" cy="1583436"/>
            <a:chOff x="661303" y="454074"/>
            <a:chExt cx="2476499" cy="2479675"/>
          </a:xfrm>
          <a:effectLst>
            <a:outerShdw blurRad="50800" dist="38100" dir="5400000" algn="t" rotWithShape="0">
              <a:prstClr val="black">
                <a:alpha val="40000"/>
              </a:prstClr>
            </a:outerShdw>
          </a:effectLst>
        </p:grpSpPr>
        <p:sp>
          <p:nvSpPr>
            <p:cNvPr id="3122" name="Freeform 67"/>
            <p:cNvSpPr/>
            <p:nvPr/>
          </p:nvSpPr>
          <p:spPr bwMode="auto">
            <a:xfrm>
              <a:off x="661303" y="454074"/>
              <a:ext cx="2476499" cy="2479675"/>
            </a:xfrm>
            <a:custGeom>
              <a:avLst/>
              <a:gdLst>
                <a:gd name="T0" fmla="*/ 657 w 657"/>
                <a:gd name="T1" fmla="*/ 329 h 658"/>
                <a:gd name="T2" fmla="*/ 657 w 657"/>
                <a:gd name="T3" fmla="*/ 658 h 658"/>
                <a:gd name="T4" fmla="*/ 329 w 657"/>
                <a:gd name="T5" fmla="*/ 658 h 658"/>
                <a:gd name="T6" fmla="*/ 0 w 657"/>
                <a:gd name="T7" fmla="*/ 329 h 658"/>
                <a:gd name="T8" fmla="*/ 329 w 657"/>
                <a:gd name="T9" fmla="*/ 0 h 658"/>
                <a:gd name="T10" fmla="*/ 657 w 657"/>
                <a:gd name="T11" fmla="*/ 329 h 658"/>
              </a:gdLst>
              <a:ahLst/>
              <a:cxnLst>
                <a:cxn ang="0">
                  <a:pos x="T0" y="T1"/>
                </a:cxn>
                <a:cxn ang="0">
                  <a:pos x="T2" y="T3"/>
                </a:cxn>
                <a:cxn ang="0">
                  <a:pos x="T4" y="T5"/>
                </a:cxn>
                <a:cxn ang="0">
                  <a:pos x="T6" y="T7"/>
                </a:cxn>
                <a:cxn ang="0">
                  <a:pos x="T8" y="T9"/>
                </a:cxn>
                <a:cxn ang="0">
                  <a:pos x="T10" y="T11"/>
                </a:cxn>
              </a:cxnLst>
              <a:rect l="0" t="0" r="r" b="b"/>
              <a:pathLst>
                <a:path w="657" h="658">
                  <a:moveTo>
                    <a:pt x="657" y="329"/>
                  </a:moveTo>
                  <a:cubicBezTo>
                    <a:pt x="657" y="419"/>
                    <a:pt x="657" y="658"/>
                    <a:pt x="657" y="658"/>
                  </a:cubicBezTo>
                  <a:cubicBezTo>
                    <a:pt x="657" y="658"/>
                    <a:pt x="420" y="658"/>
                    <a:pt x="329" y="658"/>
                  </a:cubicBezTo>
                  <a:cubicBezTo>
                    <a:pt x="147" y="658"/>
                    <a:pt x="0" y="511"/>
                    <a:pt x="0" y="329"/>
                  </a:cubicBezTo>
                  <a:cubicBezTo>
                    <a:pt x="0" y="148"/>
                    <a:pt x="147" y="0"/>
                    <a:pt x="329" y="0"/>
                  </a:cubicBezTo>
                  <a:cubicBezTo>
                    <a:pt x="510" y="0"/>
                    <a:pt x="657" y="148"/>
                    <a:pt x="657" y="329"/>
                  </a:cubicBezTo>
                  <a:close/>
                </a:path>
              </a:pathLst>
            </a:custGeom>
            <a:gradFill>
              <a:gsLst>
                <a:gs pos="69000">
                  <a:srgbClr val="CCCCCC"/>
                </a:gs>
                <a:gs pos="49000">
                  <a:schemeClr val="bg1"/>
                </a:gs>
                <a:gs pos="33000">
                  <a:schemeClr val="bg1">
                    <a:lumMod val="85000"/>
                  </a:schemeClr>
                </a:gs>
                <a:gs pos="16000">
                  <a:schemeClr val="bg1"/>
                </a:gs>
                <a:gs pos="91000">
                  <a:schemeClr val="bg1"/>
                </a:gs>
              </a:gsLst>
              <a:lin ang="2700000" scaled="1"/>
            </a:gradFill>
            <a:ln>
              <a:noFill/>
            </a:ln>
          </p:spPr>
          <p:txBody>
            <a:bodyPr vert="horz" wrap="square" lIns="121920" tIns="60960" rIns="121920" bIns="60960" numCol="1" anchor="t" anchorCtr="0" compatLnSpc="1"/>
            <a:lstStyle/>
            <a:p>
              <a:endParaRPr lang="zh-CN" altLang="en-US" sz="2400">
                <a:solidFill>
                  <a:prstClr val="black"/>
                </a:solidFill>
              </a:endParaRPr>
            </a:p>
          </p:txBody>
        </p:sp>
        <p:sp>
          <p:nvSpPr>
            <p:cNvPr id="3126" name="Freeform 72"/>
            <p:cNvSpPr/>
            <p:nvPr/>
          </p:nvSpPr>
          <p:spPr bwMode="auto">
            <a:xfrm>
              <a:off x="742770" y="536624"/>
              <a:ext cx="2362200" cy="2365374"/>
            </a:xfrm>
            <a:custGeom>
              <a:avLst/>
              <a:gdLst>
                <a:gd name="T0" fmla="*/ 627 w 627"/>
                <a:gd name="T1" fmla="*/ 314 h 628"/>
                <a:gd name="T2" fmla="*/ 627 w 627"/>
                <a:gd name="T3" fmla="*/ 628 h 628"/>
                <a:gd name="T4" fmla="*/ 313 w 627"/>
                <a:gd name="T5" fmla="*/ 628 h 628"/>
                <a:gd name="T6" fmla="*/ 0 w 627"/>
                <a:gd name="T7" fmla="*/ 314 h 628"/>
                <a:gd name="T8" fmla="*/ 313 w 627"/>
                <a:gd name="T9" fmla="*/ 0 h 628"/>
                <a:gd name="T10" fmla="*/ 627 w 627"/>
                <a:gd name="T11" fmla="*/ 314 h 628"/>
              </a:gdLst>
              <a:ahLst/>
              <a:cxnLst>
                <a:cxn ang="0">
                  <a:pos x="T0" y="T1"/>
                </a:cxn>
                <a:cxn ang="0">
                  <a:pos x="T2" y="T3"/>
                </a:cxn>
                <a:cxn ang="0">
                  <a:pos x="T4" y="T5"/>
                </a:cxn>
                <a:cxn ang="0">
                  <a:pos x="T6" y="T7"/>
                </a:cxn>
                <a:cxn ang="0">
                  <a:pos x="T8" y="T9"/>
                </a:cxn>
                <a:cxn ang="0">
                  <a:pos x="T10" y="T11"/>
                </a:cxn>
              </a:cxnLst>
              <a:rect l="0" t="0" r="r" b="b"/>
              <a:pathLst>
                <a:path w="627" h="628">
                  <a:moveTo>
                    <a:pt x="627" y="314"/>
                  </a:moveTo>
                  <a:cubicBezTo>
                    <a:pt x="627" y="400"/>
                    <a:pt x="627" y="628"/>
                    <a:pt x="627" y="628"/>
                  </a:cubicBezTo>
                  <a:cubicBezTo>
                    <a:pt x="627" y="628"/>
                    <a:pt x="401" y="628"/>
                    <a:pt x="313" y="628"/>
                  </a:cubicBezTo>
                  <a:cubicBezTo>
                    <a:pt x="140" y="628"/>
                    <a:pt x="0" y="487"/>
                    <a:pt x="0" y="314"/>
                  </a:cubicBezTo>
                  <a:cubicBezTo>
                    <a:pt x="0" y="141"/>
                    <a:pt x="140" y="0"/>
                    <a:pt x="313" y="0"/>
                  </a:cubicBezTo>
                  <a:cubicBezTo>
                    <a:pt x="487" y="0"/>
                    <a:pt x="627" y="141"/>
                    <a:pt x="627" y="314"/>
                  </a:cubicBezTo>
                  <a:close/>
                </a:path>
              </a:pathLst>
            </a:custGeom>
            <a:solidFill>
              <a:srgbClr val="FFB850"/>
            </a:solidFill>
            <a:ln w="25400">
              <a:gradFill flip="none" rotWithShape="1">
                <a:gsLst>
                  <a:gs pos="0">
                    <a:schemeClr val="bg1">
                      <a:lumMod val="65000"/>
                    </a:schemeClr>
                  </a:gs>
                  <a:gs pos="100000">
                    <a:schemeClr val="bg1"/>
                  </a:gs>
                </a:gsLst>
                <a:lin ang="2700000" scaled="1"/>
                <a:tileRect/>
              </a:gradFill>
              <a:round/>
            </a:ln>
            <a:effectLst>
              <a:innerShdw blurRad="114300" dist="50800" dir="13500000">
                <a:prstClr val="black">
                  <a:alpha val="50000"/>
                </a:prstClr>
              </a:innerShdw>
            </a:effectLst>
          </p:spPr>
          <p:txBody>
            <a:bodyPr vert="horz" wrap="square" lIns="121920" tIns="60960" rIns="121920" bIns="60960" numCol="1" anchor="t" anchorCtr="0" compatLnSpc="1"/>
            <a:lstStyle/>
            <a:p>
              <a:endParaRPr lang="zh-CN" altLang="en-US" sz="2400">
                <a:solidFill>
                  <a:prstClr val="black"/>
                </a:solidFill>
              </a:endParaRPr>
            </a:p>
          </p:txBody>
        </p:sp>
      </p:grpSp>
      <p:sp>
        <p:nvSpPr>
          <p:cNvPr id="93" name="Freeform 48"/>
          <p:cNvSpPr>
            <a:spLocks noEditPoints="1"/>
          </p:cNvSpPr>
          <p:nvPr/>
        </p:nvSpPr>
        <p:spPr bwMode="auto">
          <a:xfrm>
            <a:off x="5906291" y="1718459"/>
            <a:ext cx="752183" cy="818076"/>
          </a:xfrm>
          <a:custGeom>
            <a:avLst/>
            <a:gdLst>
              <a:gd name="T0" fmla="*/ 189 w 311"/>
              <a:gd name="T1" fmla="*/ 220 h 339"/>
              <a:gd name="T2" fmla="*/ 209 w 311"/>
              <a:gd name="T3" fmla="*/ 163 h 339"/>
              <a:gd name="T4" fmla="*/ 221 w 311"/>
              <a:gd name="T5" fmla="*/ 120 h 339"/>
              <a:gd name="T6" fmla="*/ 221 w 311"/>
              <a:gd name="T7" fmla="*/ 120 h 339"/>
              <a:gd name="T8" fmla="*/ 222 w 311"/>
              <a:gd name="T9" fmla="*/ 116 h 339"/>
              <a:gd name="T10" fmla="*/ 222 w 311"/>
              <a:gd name="T11" fmla="*/ 112 h 339"/>
              <a:gd name="T12" fmla="*/ 223 w 311"/>
              <a:gd name="T13" fmla="*/ 109 h 339"/>
              <a:gd name="T14" fmla="*/ 223 w 311"/>
              <a:gd name="T15" fmla="*/ 105 h 339"/>
              <a:gd name="T16" fmla="*/ 223 w 311"/>
              <a:gd name="T17" fmla="*/ 102 h 339"/>
              <a:gd name="T18" fmla="*/ 224 w 311"/>
              <a:gd name="T19" fmla="*/ 98 h 339"/>
              <a:gd name="T20" fmla="*/ 224 w 311"/>
              <a:gd name="T21" fmla="*/ 95 h 339"/>
              <a:gd name="T22" fmla="*/ 224 w 311"/>
              <a:gd name="T23" fmla="*/ 92 h 339"/>
              <a:gd name="T24" fmla="*/ 223 w 311"/>
              <a:gd name="T25" fmla="*/ 89 h 339"/>
              <a:gd name="T26" fmla="*/ 223 w 311"/>
              <a:gd name="T27" fmla="*/ 87 h 339"/>
              <a:gd name="T28" fmla="*/ 223 w 311"/>
              <a:gd name="T29" fmla="*/ 85 h 339"/>
              <a:gd name="T30" fmla="*/ 223 w 311"/>
              <a:gd name="T31" fmla="*/ 83 h 339"/>
              <a:gd name="T32" fmla="*/ 223 w 311"/>
              <a:gd name="T33" fmla="*/ 82 h 339"/>
              <a:gd name="T34" fmla="*/ 223 w 311"/>
              <a:gd name="T35" fmla="*/ 81 h 339"/>
              <a:gd name="T36" fmla="*/ 223 w 311"/>
              <a:gd name="T37" fmla="*/ 81 h 339"/>
              <a:gd name="T38" fmla="*/ 108 w 311"/>
              <a:gd name="T39" fmla="*/ 36 h 339"/>
              <a:gd name="T40" fmla="*/ 78 w 311"/>
              <a:gd name="T41" fmla="*/ 55 h 339"/>
              <a:gd name="T42" fmla="*/ 77 w 311"/>
              <a:gd name="T43" fmla="*/ 59 h 339"/>
              <a:gd name="T44" fmla="*/ 76 w 311"/>
              <a:gd name="T45" fmla="*/ 64 h 339"/>
              <a:gd name="T46" fmla="*/ 76 w 311"/>
              <a:gd name="T47" fmla="*/ 69 h 339"/>
              <a:gd name="T48" fmla="*/ 75 w 311"/>
              <a:gd name="T49" fmla="*/ 74 h 339"/>
              <a:gd name="T50" fmla="*/ 75 w 311"/>
              <a:gd name="T51" fmla="*/ 78 h 339"/>
              <a:gd name="T52" fmla="*/ 76 w 311"/>
              <a:gd name="T53" fmla="*/ 83 h 339"/>
              <a:gd name="T54" fmla="*/ 76 w 311"/>
              <a:gd name="T55" fmla="*/ 87 h 339"/>
              <a:gd name="T56" fmla="*/ 77 w 311"/>
              <a:gd name="T57" fmla="*/ 92 h 339"/>
              <a:gd name="T58" fmla="*/ 77 w 311"/>
              <a:gd name="T59" fmla="*/ 96 h 339"/>
              <a:gd name="T60" fmla="*/ 78 w 311"/>
              <a:gd name="T61" fmla="*/ 100 h 339"/>
              <a:gd name="T62" fmla="*/ 79 w 311"/>
              <a:gd name="T63" fmla="*/ 104 h 339"/>
              <a:gd name="T64" fmla="*/ 80 w 311"/>
              <a:gd name="T65" fmla="*/ 106 h 339"/>
              <a:gd name="T66" fmla="*/ 84 w 311"/>
              <a:gd name="T67" fmla="*/ 119 h 339"/>
              <a:gd name="T68" fmla="*/ 92 w 311"/>
              <a:gd name="T69" fmla="*/ 161 h 339"/>
              <a:gd name="T70" fmla="*/ 104 w 311"/>
              <a:gd name="T71" fmla="*/ 238 h 339"/>
              <a:gd name="T72" fmla="*/ 0 w 311"/>
              <a:gd name="T73" fmla="*/ 339 h 339"/>
              <a:gd name="T74" fmla="*/ 148 w 311"/>
              <a:gd name="T75" fmla="*/ 271 h 339"/>
              <a:gd name="T76" fmla="*/ 146 w 311"/>
              <a:gd name="T77" fmla="*/ 249 h 339"/>
              <a:gd name="T78" fmla="*/ 175 w 311"/>
              <a:gd name="T79" fmla="*/ 258 h 339"/>
              <a:gd name="T80" fmla="*/ 174 w 311"/>
              <a:gd name="T81" fmla="*/ 339 h 339"/>
              <a:gd name="T82" fmla="*/ 216 w 311"/>
              <a:gd name="T83" fmla="*/ 244 h 339"/>
              <a:gd name="T84" fmla="*/ 81 w 311"/>
              <a:gd name="T85" fmla="*/ 139 h 339"/>
              <a:gd name="T86" fmla="*/ 93 w 311"/>
              <a:gd name="T87" fmla="*/ 136 h 339"/>
              <a:gd name="T88" fmla="*/ 105 w 311"/>
              <a:gd name="T89" fmla="*/ 72 h 339"/>
              <a:gd name="T90" fmla="*/ 211 w 311"/>
              <a:gd name="T91" fmla="*/ 131 h 339"/>
              <a:gd name="T92" fmla="*/ 222 w 311"/>
              <a:gd name="T93" fmla="*/ 130 h 339"/>
              <a:gd name="T94" fmla="*/ 183 w 311"/>
              <a:gd name="T95" fmla="*/ 201 h 339"/>
              <a:gd name="T96" fmla="*/ 96 w 311"/>
              <a:gd name="T97" fmla="*/ 158 h 339"/>
              <a:gd name="T98" fmla="*/ 166 w 311"/>
              <a:gd name="T99" fmla="*/ 245 h 339"/>
              <a:gd name="T100" fmla="*/ 117 w 311"/>
              <a:gd name="T101" fmla="*/ 225 h 339"/>
              <a:gd name="T102" fmla="*/ 152 w 311"/>
              <a:gd name="T103" fmla="*/ 220 h 339"/>
              <a:gd name="T104" fmla="*/ 185 w 311"/>
              <a:gd name="T105" fmla="*/ 222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11" h="339">
                <a:moveTo>
                  <a:pt x="216" y="244"/>
                </a:moveTo>
                <a:cubicBezTo>
                  <a:pt x="194" y="236"/>
                  <a:pt x="189" y="220"/>
                  <a:pt x="189" y="220"/>
                </a:cubicBezTo>
                <a:cubicBezTo>
                  <a:pt x="189" y="202"/>
                  <a:pt x="189" y="202"/>
                  <a:pt x="189" y="202"/>
                </a:cubicBezTo>
                <a:cubicBezTo>
                  <a:pt x="205" y="182"/>
                  <a:pt x="209" y="163"/>
                  <a:pt x="209" y="163"/>
                </a:cubicBezTo>
                <a:cubicBezTo>
                  <a:pt x="212" y="160"/>
                  <a:pt x="218" y="154"/>
                  <a:pt x="218" y="154"/>
                </a:cubicBezTo>
                <a:cubicBezTo>
                  <a:pt x="229" y="137"/>
                  <a:pt x="225" y="116"/>
                  <a:pt x="221" y="120"/>
                </a:cubicBezTo>
                <a:cubicBezTo>
                  <a:pt x="221" y="120"/>
                  <a:pt x="221" y="121"/>
                  <a:pt x="220" y="122"/>
                </a:cubicBezTo>
                <a:cubicBezTo>
                  <a:pt x="220" y="121"/>
                  <a:pt x="221" y="121"/>
                  <a:pt x="221" y="120"/>
                </a:cubicBezTo>
                <a:cubicBezTo>
                  <a:pt x="221" y="120"/>
                  <a:pt x="221" y="119"/>
                  <a:pt x="221" y="119"/>
                </a:cubicBezTo>
                <a:cubicBezTo>
                  <a:pt x="221" y="118"/>
                  <a:pt x="221" y="117"/>
                  <a:pt x="222" y="116"/>
                </a:cubicBezTo>
                <a:cubicBezTo>
                  <a:pt x="222" y="116"/>
                  <a:pt x="222" y="116"/>
                  <a:pt x="222" y="115"/>
                </a:cubicBezTo>
                <a:cubicBezTo>
                  <a:pt x="222" y="114"/>
                  <a:pt x="222" y="113"/>
                  <a:pt x="222" y="112"/>
                </a:cubicBezTo>
                <a:cubicBezTo>
                  <a:pt x="222" y="112"/>
                  <a:pt x="222" y="112"/>
                  <a:pt x="222" y="111"/>
                </a:cubicBezTo>
                <a:cubicBezTo>
                  <a:pt x="223" y="110"/>
                  <a:pt x="223" y="110"/>
                  <a:pt x="223" y="109"/>
                </a:cubicBezTo>
                <a:cubicBezTo>
                  <a:pt x="223" y="108"/>
                  <a:pt x="223" y="108"/>
                  <a:pt x="223" y="108"/>
                </a:cubicBezTo>
                <a:cubicBezTo>
                  <a:pt x="223" y="107"/>
                  <a:pt x="223" y="106"/>
                  <a:pt x="223" y="105"/>
                </a:cubicBezTo>
                <a:cubicBezTo>
                  <a:pt x="223" y="105"/>
                  <a:pt x="223" y="105"/>
                  <a:pt x="223" y="104"/>
                </a:cubicBezTo>
                <a:cubicBezTo>
                  <a:pt x="223" y="103"/>
                  <a:pt x="223" y="103"/>
                  <a:pt x="223" y="102"/>
                </a:cubicBezTo>
                <a:cubicBezTo>
                  <a:pt x="223" y="101"/>
                  <a:pt x="223" y="101"/>
                  <a:pt x="224" y="101"/>
                </a:cubicBezTo>
                <a:cubicBezTo>
                  <a:pt x="224" y="100"/>
                  <a:pt x="224" y="99"/>
                  <a:pt x="224" y="98"/>
                </a:cubicBezTo>
                <a:cubicBezTo>
                  <a:pt x="224" y="98"/>
                  <a:pt x="224" y="98"/>
                  <a:pt x="224" y="98"/>
                </a:cubicBezTo>
                <a:cubicBezTo>
                  <a:pt x="224" y="97"/>
                  <a:pt x="224" y="96"/>
                  <a:pt x="224" y="95"/>
                </a:cubicBezTo>
                <a:cubicBezTo>
                  <a:pt x="224" y="95"/>
                  <a:pt x="224" y="95"/>
                  <a:pt x="224" y="94"/>
                </a:cubicBezTo>
                <a:cubicBezTo>
                  <a:pt x="224" y="94"/>
                  <a:pt x="224" y="93"/>
                  <a:pt x="224" y="92"/>
                </a:cubicBezTo>
                <a:cubicBezTo>
                  <a:pt x="224" y="92"/>
                  <a:pt x="224" y="92"/>
                  <a:pt x="224" y="91"/>
                </a:cubicBezTo>
                <a:cubicBezTo>
                  <a:pt x="224" y="91"/>
                  <a:pt x="224" y="90"/>
                  <a:pt x="223" y="89"/>
                </a:cubicBezTo>
                <a:cubicBezTo>
                  <a:pt x="223" y="89"/>
                  <a:pt x="223" y="89"/>
                  <a:pt x="223" y="89"/>
                </a:cubicBezTo>
                <a:cubicBezTo>
                  <a:pt x="223" y="88"/>
                  <a:pt x="223" y="88"/>
                  <a:pt x="223" y="87"/>
                </a:cubicBezTo>
                <a:cubicBezTo>
                  <a:pt x="223" y="87"/>
                  <a:pt x="223" y="87"/>
                  <a:pt x="223" y="87"/>
                </a:cubicBezTo>
                <a:cubicBezTo>
                  <a:pt x="223" y="86"/>
                  <a:pt x="223" y="86"/>
                  <a:pt x="223" y="85"/>
                </a:cubicBezTo>
                <a:cubicBezTo>
                  <a:pt x="223" y="85"/>
                  <a:pt x="223" y="85"/>
                  <a:pt x="223" y="85"/>
                </a:cubicBezTo>
                <a:cubicBezTo>
                  <a:pt x="223" y="84"/>
                  <a:pt x="223" y="84"/>
                  <a:pt x="223" y="83"/>
                </a:cubicBezTo>
                <a:cubicBezTo>
                  <a:pt x="223" y="83"/>
                  <a:pt x="223" y="83"/>
                  <a:pt x="223" y="83"/>
                </a:cubicBezTo>
                <a:cubicBezTo>
                  <a:pt x="223" y="83"/>
                  <a:pt x="223" y="82"/>
                  <a:pt x="223" y="82"/>
                </a:cubicBezTo>
                <a:cubicBezTo>
                  <a:pt x="223" y="82"/>
                  <a:pt x="223" y="82"/>
                  <a:pt x="223" y="82"/>
                </a:cubicBezTo>
                <a:cubicBezTo>
                  <a:pt x="223" y="82"/>
                  <a:pt x="223" y="81"/>
                  <a:pt x="223" y="81"/>
                </a:cubicBezTo>
                <a:cubicBezTo>
                  <a:pt x="223" y="81"/>
                  <a:pt x="223" y="81"/>
                  <a:pt x="223" y="81"/>
                </a:cubicBezTo>
                <a:cubicBezTo>
                  <a:pt x="223" y="81"/>
                  <a:pt x="223" y="81"/>
                  <a:pt x="223" y="81"/>
                </a:cubicBezTo>
                <a:cubicBezTo>
                  <a:pt x="221" y="33"/>
                  <a:pt x="182" y="21"/>
                  <a:pt x="182" y="21"/>
                </a:cubicBezTo>
                <a:cubicBezTo>
                  <a:pt x="134" y="0"/>
                  <a:pt x="108" y="36"/>
                  <a:pt x="108" y="36"/>
                </a:cubicBezTo>
                <a:cubicBezTo>
                  <a:pt x="89" y="27"/>
                  <a:pt x="79" y="51"/>
                  <a:pt x="79" y="51"/>
                </a:cubicBezTo>
                <a:cubicBezTo>
                  <a:pt x="79" y="52"/>
                  <a:pt x="78" y="54"/>
                  <a:pt x="78" y="55"/>
                </a:cubicBezTo>
                <a:cubicBezTo>
                  <a:pt x="78" y="55"/>
                  <a:pt x="78" y="56"/>
                  <a:pt x="78" y="56"/>
                </a:cubicBezTo>
                <a:cubicBezTo>
                  <a:pt x="78" y="57"/>
                  <a:pt x="77" y="58"/>
                  <a:pt x="77" y="59"/>
                </a:cubicBezTo>
                <a:cubicBezTo>
                  <a:pt x="77" y="60"/>
                  <a:pt x="77" y="60"/>
                  <a:pt x="77" y="61"/>
                </a:cubicBezTo>
                <a:cubicBezTo>
                  <a:pt x="77" y="62"/>
                  <a:pt x="76" y="63"/>
                  <a:pt x="76" y="64"/>
                </a:cubicBezTo>
                <a:cubicBezTo>
                  <a:pt x="76" y="65"/>
                  <a:pt x="76" y="65"/>
                  <a:pt x="76" y="65"/>
                </a:cubicBezTo>
                <a:cubicBezTo>
                  <a:pt x="76" y="66"/>
                  <a:pt x="76" y="68"/>
                  <a:pt x="76" y="69"/>
                </a:cubicBezTo>
                <a:cubicBezTo>
                  <a:pt x="76" y="70"/>
                  <a:pt x="76" y="70"/>
                  <a:pt x="76" y="71"/>
                </a:cubicBezTo>
                <a:cubicBezTo>
                  <a:pt x="76" y="72"/>
                  <a:pt x="75" y="73"/>
                  <a:pt x="75" y="74"/>
                </a:cubicBezTo>
                <a:cubicBezTo>
                  <a:pt x="75" y="74"/>
                  <a:pt x="75" y="75"/>
                  <a:pt x="75" y="75"/>
                </a:cubicBezTo>
                <a:cubicBezTo>
                  <a:pt x="75" y="76"/>
                  <a:pt x="75" y="77"/>
                  <a:pt x="75" y="78"/>
                </a:cubicBezTo>
                <a:cubicBezTo>
                  <a:pt x="75" y="79"/>
                  <a:pt x="75" y="79"/>
                  <a:pt x="75" y="79"/>
                </a:cubicBezTo>
                <a:cubicBezTo>
                  <a:pt x="75" y="81"/>
                  <a:pt x="76" y="82"/>
                  <a:pt x="76" y="83"/>
                </a:cubicBezTo>
                <a:cubicBezTo>
                  <a:pt x="76" y="84"/>
                  <a:pt x="76" y="84"/>
                  <a:pt x="76" y="84"/>
                </a:cubicBezTo>
                <a:cubicBezTo>
                  <a:pt x="76" y="85"/>
                  <a:pt x="76" y="86"/>
                  <a:pt x="76" y="87"/>
                </a:cubicBezTo>
                <a:cubicBezTo>
                  <a:pt x="76" y="88"/>
                  <a:pt x="76" y="88"/>
                  <a:pt x="76" y="89"/>
                </a:cubicBezTo>
                <a:cubicBezTo>
                  <a:pt x="76" y="90"/>
                  <a:pt x="76" y="91"/>
                  <a:pt x="77" y="92"/>
                </a:cubicBezTo>
                <a:cubicBezTo>
                  <a:pt x="77" y="92"/>
                  <a:pt x="77" y="92"/>
                  <a:pt x="77" y="93"/>
                </a:cubicBezTo>
                <a:cubicBezTo>
                  <a:pt x="77" y="94"/>
                  <a:pt x="77" y="95"/>
                  <a:pt x="77" y="96"/>
                </a:cubicBezTo>
                <a:cubicBezTo>
                  <a:pt x="77" y="97"/>
                  <a:pt x="77" y="97"/>
                  <a:pt x="77" y="97"/>
                </a:cubicBezTo>
                <a:cubicBezTo>
                  <a:pt x="78" y="98"/>
                  <a:pt x="78" y="99"/>
                  <a:pt x="78" y="100"/>
                </a:cubicBezTo>
                <a:cubicBezTo>
                  <a:pt x="78" y="101"/>
                  <a:pt x="78" y="101"/>
                  <a:pt x="78" y="101"/>
                </a:cubicBezTo>
                <a:cubicBezTo>
                  <a:pt x="79" y="102"/>
                  <a:pt x="79" y="103"/>
                  <a:pt x="79" y="104"/>
                </a:cubicBezTo>
                <a:cubicBezTo>
                  <a:pt x="79" y="104"/>
                  <a:pt x="79" y="105"/>
                  <a:pt x="79" y="105"/>
                </a:cubicBezTo>
                <a:cubicBezTo>
                  <a:pt x="79" y="105"/>
                  <a:pt x="80" y="105"/>
                  <a:pt x="80" y="106"/>
                </a:cubicBezTo>
                <a:cubicBezTo>
                  <a:pt x="80" y="106"/>
                  <a:pt x="80" y="106"/>
                  <a:pt x="80" y="106"/>
                </a:cubicBezTo>
                <a:cubicBezTo>
                  <a:pt x="81" y="111"/>
                  <a:pt x="83" y="115"/>
                  <a:pt x="84" y="119"/>
                </a:cubicBezTo>
                <a:cubicBezTo>
                  <a:pt x="77" y="115"/>
                  <a:pt x="76" y="123"/>
                  <a:pt x="76" y="123"/>
                </a:cubicBezTo>
                <a:cubicBezTo>
                  <a:pt x="76" y="152"/>
                  <a:pt x="92" y="161"/>
                  <a:pt x="92" y="161"/>
                </a:cubicBezTo>
                <a:cubicBezTo>
                  <a:pt x="95" y="180"/>
                  <a:pt x="114" y="200"/>
                  <a:pt x="114" y="200"/>
                </a:cubicBezTo>
                <a:cubicBezTo>
                  <a:pt x="121" y="227"/>
                  <a:pt x="104" y="238"/>
                  <a:pt x="104" y="238"/>
                </a:cubicBezTo>
                <a:cubicBezTo>
                  <a:pt x="75" y="249"/>
                  <a:pt x="75" y="249"/>
                  <a:pt x="75" y="249"/>
                </a:cubicBezTo>
                <a:cubicBezTo>
                  <a:pt x="0" y="273"/>
                  <a:pt x="0" y="339"/>
                  <a:pt x="0" y="339"/>
                </a:cubicBezTo>
                <a:cubicBezTo>
                  <a:pt x="137" y="339"/>
                  <a:pt x="137" y="339"/>
                  <a:pt x="137" y="339"/>
                </a:cubicBezTo>
                <a:cubicBezTo>
                  <a:pt x="148" y="271"/>
                  <a:pt x="148" y="271"/>
                  <a:pt x="148" y="271"/>
                </a:cubicBezTo>
                <a:cubicBezTo>
                  <a:pt x="136" y="258"/>
                  <a:pt x="136" y="258"/>
                  <a:pt x="136" y="258"/>
                </a:cubicBezTo>
                <a:cubicBezTo>
                  <a:pt x="146" y="249"/>
                  <a:pt x="146" y="249"/>
                  <a:pt x="146" y="249"/>
                </a:cubicBezTo>
                <a:cubicBezTo>
                  <a:pt x="166" y="249"/>
                  <a:pt x="166" y="249"/>
                  <a:pt x="166" y="249"/>
                </a:cubicBezTo>
                <a:cubicBezTo>
                  <a:pt x="175" y="258"/>
                  <a:pt x="175" y="258"/>
                  <a:pt x="175" y="258"/>
                </a:cubicBezTo>
                <a:cubicBezTo>
                  <a:pt x="164" y="271"/>
                  <a:pt x="164" y="271"/>
                  <a:pt x="164" y="271"/>
                </a:cubicBezTo>
                <a:cubicBezTo>
                  <a:pt x="174" y="339"/>
                  <a:pt x="174" y="339"/>
                  <a:pt x="174" y="339"/>
                </a:cubicBezTo>
                <a:cubicBezTo>
                  <a:pt x="311" y="339"/>
                  <a:pt x="311" y="339"/>
                  <a:pt x="311" y="339"/>
                </a:cubicBezTo>
                <a:cubicBezTo>
                  <a:pt x="307" y="274"/>
                  <a:pt x="238" y="252"/>
                  <a:pt x="216" y="244"/>
                </a:cubicBezTo>
                <a:close/>
                <a:moveTo>
                  <a:pt x="96" y="158"/>
                </a:moveTo>
                <a:cubicBezTo>
                  <a:pt x="94" y="157"/>
                  <a:pt x="86" y="153"/>
                  <a:pt x="81" y="139"/>
                </a:cubicBezTo>
                <a:cubicBezTo>
                  <a:pt x="81" y="139"/>
                  <a:pt x="77" y="124"/>
                  <a:pt x="81" y="123"/>
                </a:cubicBezTo>
                <a:cubicBezTo>
                  <a:pt x="81" y="123"/>
                  <a:pt x="86" y="119"/>
                  <a:pt x="93" y="136"/>
                </a:cubicBezTo>
                <a:cubicBezTo>
                  <a:pt x="94" y="139"/>
                  <a:pt x="96" y="142"/>
                  <a:pt x="97" y="143"/>
                </a:cubicBezTo>
                <a:cubicBezTo>
                  <a:pt x="97" y="143"/>
                  <a:pt x="82" y="98"/>
                  <a:pt x="105" y="72"/>
                </a:cubicBezTo>
                <a:cubicBezTo>
                  <a:pt x="105" y="72"/>
                  <a:pt x="155" y="137"/>
                  <a:pt x="211" y="104"/>
                </a:cubicBezTo>
                <a:cubicBezTo>
                  <a:pt x="211" y="131"/>
                  <a:pt x="211" y="131"/>
                  <a:pt x="211" y="131"/>
                </a:cubicBezTo>
                <a:cubicBezTo>
                  <a:pt x="211" y="138"/>
                  <a:pt x="211" y="143"/>
                  <a:pt x="215" y="136"/>
                </a:cubicBezTo>
                <a:cubicBezTo>
                  <a:pt x="222" y="120"/>
                  <a:pt x="222" y="130"/>
                  <a:pt x="222" y="130"/>
                </a:cubicBezTo>
                <a:cubicBezTo>
                  <a:pt x="220" y="148"/>
                  <a:pt x="212" y="156"/>
                  <a:pt x="206" y="161"/>
                </a:cubicBezTo>
                <a:cubicBezTo>
                  <a:pt x="201" y="176"/>
                  <a:pt x="193" y="190"/>
                  <a:pt x="183" y="201"/>
                </a:cubicBezTo>
                <a:cubicBezTo>
                  <a:pt x="152" y="236"/>
                  <a:pt x="121" y="201"/>
                  <a:pt x="121" y="201"/>
                </a:cubicBezTo>
                <a:cubicBezTo>
                  <a:pt x="109" y="191"/>
                  <a:pt x="101" y="175"/>
                  <a:pt x="96" y="158"/>
                </a:cubicBezTo>
                <a:close/>
                <a:moveTo>
                  <a:pt x="185" y="222"/>
                </a:moveTo>
                <a:cubicBezTo>
                  <a:pt x="166" y="245"/>
                  <a:pt x="166" y="245"/>
                  <a:pt x="166" y="245"/>
                </a:cubicBezTo>
                <a:cubicBezTo>
                  <a:pt x="147" y="245"/>
                  <a:pt x="147" y="245"/>
                  <a:pt x="147" y="245"/>
                </a:cubicBezTo>
                <a:cubicBezTo>
                  <a:pt x="117" y="225"/>
                  <a:pt x="117" y="225"/>
                  <a:pt x="117" y="225"/>
                </a:cubicBezTo>
                <a:cubicBezTo>
                  <a:pt x="117" y="225"/>
                  <a:pt x="119" y="216"/>
                  <a:pt x="119" y="204"/>
                </a:cubicBezTo>
                <a:cubicBezTo>
                  <a:pt x="119" y="204"/>
                  <a:pt x="132" y="221"/>
                  <a:pt x="152" y="220"/>
                </a:cubicBezTo>
                <a:cubicBezTo>
                  <a:pt x="152" y="220"/>
                  <a:pt x="171" y="222"/>
                  <a:pt x="185" y="204"/>
                </a:cubicBezTo>
                <a:lnTo>
                  <a:pt x="185" y="222"/>
                </a:lnTo>
                <a:close/>
              </a:path>
            </a:pathLst>
          </a:custGeom>
          <a:solidFill>
            <a:srgbClr val="A7A9A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solidFill>
                <a:prstClr val="black"/>
              </a:solidFill>
            </a:endParaRPr>
          </a:p>
        </p:txBody>
      </p:sp>
      <p:grpSp>
        <p:nvGrpSpPr>
          <p:cNvPr id="86" name="组合 85"/>
          <p:cNvGrpSpPr/>
          <p:nvPr/>
        </p:nvGrpSpPr>
        <p:grpSpPr>
          <a:xfrm>
            <a:off x="4452017" y="2334221"/>
            <a:ext cx="3660729" cy="3794079"/>
            <a:chOff x="3302631" y="735900"/>
            <a:chExt cx="5732733" cy="5941558"/>
          </a:xfrm>
        </p:grpSpPr>
        <p:sp>
          <p:nvSpPr>
            <p:cNvPr id="89" name="弦形 88"/>
            <p:cNvSpPr/>
            <p:nvPr/>
          </p:nvSpPr>
          <p:spPr>
            <a:xfrm rot="2525344" flipH="1">
              <a:off x="4346167" y="3082038"/>
              <a:ext cx="3571369" cy="3595420"/>
            </a:xfrm>
            <a:prstGeom prst="chord">
              <a:avLst>
                <a:gd name="adj1" fmla="val 4679799"/>
                <a:gd name="adj2" fmla="val 11290326"/>
              </a:avLst>
            </a:prstGeom>
            <a:gradFill flip="none" rotWithShape="1">
              <a:gsLst>
                <a:gs pos="54000">
                  <a:schemeClr val="tx1">
                    <a:alpha val="10000"/>
                  </a:schemeClr>
                </a:gs>
                <a:gs pos="0">
                  <a:schemeClr val="tx1">
                    <a:alpha val="30000"/>
                  </a:schemeClr>
                </a:gs>
                <a:gs pos="100000">
                  <a:srgbClr val="E6E6E6">
                    <a:alpha val="0"/>
                  </a:srgb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88" name="弦形 87"/>
            <p:cNvSpPr/>
            <p:nvPr/>
          </p:nvSpPr>
          <p:spPr>
            <a:xfrm rot="16976604" flipH="1">
              <a:off x="5451969" y="1049274"/>
              <a:ext cx="3571368" cy="3595422"/>
            </a:xfrm>
            <a:prstGeom prst="chord">
              <a:avLst>
                <a:gd name="adj1" fmla="val 4679799"/>
                <a:gd name="adj2" fmla="val 11290326"/>
              </a:avLst>
            </a:prstGeom>
            <a:gradFill flip="none" rotWithShape="1">
              <a:gsLst>
                <a:gs pos="54000">
                  <a:schemeClr val="tx1">
                    <a:alpha val="10000"/>
                  </a:schemeClr>
                </a:gs>
                <a:gs pos="0">
                  <a:schemeClr val="tx1">
                    <a:alpha val="30000"/>
                  </a:schemeClr>
                </a:gs>
                <a:gs pos="100000">
                  <a:srgbClr val="E6E6E6">
                    <a:alpha val="0"/>
                  </a:srgb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87" name="弦形 86"/>
            <p:cNvSpPr/>
            <p:nvPr/>
          </p:nvSpPr>
          <p:spPr>
            <a:xfrm rot="4623396">
              <a:off x="3314658" y="1086712"/>
              <a:ext cx="3571368" cy="3595422"/>
            </a:xfrm>
            <a:prstGeom prst="chord">
              <a:avLst>
                <a:gd name="adj1" fmla="val 4679799"/>
                <a:gd name="adj2" fmla="val 11290326"/>
              </a:avLst>
            </a:prstGeom>
            <a:gradFill flip="none" rotWithShape="1">
              <a:gsLst>
                <a:gs pos="54000">
                  <a:schemeClr val="tx1">
                    <a:alpha val="10000"/>
                  </a:schemeClr>
                </a:gs>
                <a:gs pos="0">
                  <a:schemeClr val="tx1">
                    <a:alpha val="30000"/>
                  </a:schemeClr>
                </a:gs>
                <a:gs pos="100000">
                  <a:srgbClr val="E6E6E6">
                    <a:alpha val="0"/>
                  </a:srgb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grpSp>
          <p:nvGrpSpPr>
            <p:cNvPr id="56" name="组合 55"/>
            <p:cNvGrpSpPr/>
            <p:nvPr/>
          </p:nvGrpSpPr>
          <p:grpSpPr>
            <a:xfrm rot="7260000" flipH="1">
              <a:off x="5471649" y="4895959"/>
              <a:ext cx="1289050" cy="1952626"/>
              <a:chOff x="2820711" y="1379509"/>
              <a:chExt cx="1289047" cy="1952624"/>
            </a:xfrm>
          </p:grpSpPr>
          <p:sp>
            <p:nvSpPr>
              <p:cNvPr id="57" name="Freeform 34"/>
              <p:cNvSpPr/>
              <p:nvPr/>
            </p:nvSpPr>
            <p:spPr bwMode="auto">
              <a:xfrm>
                <a:off x="2820711" y="3117820"/>
                <a:ext cx="339726" cy="214313"/>
              </a:xfrm>
              <a:custGeom>
                <a:avLst/>
                <a:gdLst>
                  <a:gd name="T0" fmla="*/ 59 w 90"/>
                  <a:gd name="T1" fmla="*/ 57 h 57"/>
                  <a:gd name="T2" fmla="*/ 0 w 90"/>
                  <a:gd name="T3" fmla="*/ 8 h 57"/>
                  <a:gd name="T4" fmla="*/ 90 w 90"/>
                  <a:gd name="T5" fmla="*/ 3 h 57"/>
                  <a:gd name="T6" fmla="*/ 59 w 90"/>
                  <a:gd name="T7" fmla="*/ 57 h 57"/>
                </a:gdLst>
                <a:ahLst/>
                <a:cxnLst>
                  <a:cxn ang="0">
                    <a:pos x="T0" y="T1"/>
                  </a:cxn>
                  <a:cxn ang="0">
                    <a:pos x="T2" y="T3"/>
                  </a:cxn>
                  <a:cxn ang="0">
                    <a:pos x="T4" y="T5"/>
                  </a:cxn>
                  <a:cxn ang="0">
                    <a:pos x="T6" y="T7"/>
                  </a:cxn>
                </a:cxnLst>
                <a:rect l="0" t="0" r="r" b="b"/>
                <a:pathLst>
                  <a:path w="90" h="57">
                    <a:moveTo>
                      <a:pt x="59" y="57"/>
                    </a:moveTo>
                    <a:cubicBezTo>
                      <a:pt x="59" y="57"/>
                      <a:pt x="12" y="36"/>
                      <a:pt x="0" y="8"/>
                    </a:cubicBezTo>
                    <a:cubicBezTo>
                      <a:pt x="0" y="8"/>
                      <a:pt x="38" y="0"/>
                      <a:pt x="90" y="3"/>
                    </a:cubicBezTo>
                    <a:lnTo>
                      <a:pt x="59" y="57"/>
                    </a:lnTo>
                    <a:close/>
                  </a:path>
                </a:pathLst>
              </a:custGeom>
              <a:gradFill>
                <a:gsLst>
                  <a:gs pos="0">
                    <a:srgbClr val="CECECE"/>
                  </a:gs>
                  <a:gs pos="100000">
                    <a:schemeClr val="bg1">
                      <a:lumMod val="50000"/>
                    </a:schemeClr>
                  </a:gs>
                </a:gsLst>
                <a:lin ang="16800000" scaled="0"/>
              </a:gradFill>
              <a:ln>
                <a:noFill/>
              </a:ln>
            </p:spPr>
            <p:txBody>
              <a:bodyPr vert="horz" wrap="square" lIns="121920" tIns="60960" rIns="121920" bIns="60960" numCol="1" anchor="t" anchorCtr="0" compatLnSpc="1"/>
              <a:lstStyle/>
              <a:p>
                <a:endParaRPr lang="zh-CN" altLang="en-US" sz="2400">
                  <a:solidFill>
                    <a:prstClr val="black"/>
                  </a:solidFill>
                </a:endParaRPr>
              </a:p>
            </p:txBody>
          </p:sp>
          <p:sp>
            <p:nvSpPr>
              <p:cNvPr id="58" name="Freeform 35"/>
              <p:cNvSpPr/>
              <p:nvPr/>
            </p:nvSpPr>
            <p:spPr bwMode="auto">
              <a:xfrm>
                <a:off x="3833533" y="1379509"/>
                <a:ext cx="276225" cy="320675"/>
              </a:xfrm>
              <a:custGeom>
                <a:avLst/>
                <a:gdLst>
                  <a:gd name="T0" fmla="*/ 72 w 73"/>
                  <a:gd name="T1" fmla="*/ 31 h 85"/>
                  <a:gd name="T2" fmla="*/ 0 w 73"/>
                  <a:gd name="T3" fmla="*/ 5 h 85"/>
                  <a:gd name="T4" fmla="*/ 41 w 73"/>
                  <a:gd name="T5" fmla="*/ 85 h 85"/>
                  <a:gd name="T6" fmla="*/ 72 w 73"/>
                  <a:gd name="T7" fmla="*/ 31 h 85"/>
                </a:gdLst>
                <a:ahLst/>
                <a:cxnLst>
                  <a:cxn ang="0">
                    <a:pos x="T0" y="T1"/>
                  </a:cxn>
                  <a:cxn ang="0">
                    <a:pos x="T2" y="T3"/>
                  </a:cxn>
                  <a:cxn ang="0">
                    <a:pos x="T4" y="T5"/>
                  </a:cxn>
                  <a:cxn ang="0">
                    <a:pos x="T6" y="T7"/>
                  </a:cxn>
                </a:cxnLst>
                <a:rect l="0" t="0" r="r" b="b"/>
                <a:pathLst>
                  <a:path w="73" h="85">
                    <a:moveTo>
                      <a:pt x="72" y="31"/>
                    </a:moveTo>
                    <a:cubicBezTo>
                      <a:pt x="73" y="31"/>
                      <a:pt x="31" y="0"/>
                      <a:pt x="0" y="5"/>
                    </a:cubicBezTo>
                    <a:cubicBezTo>
                      <a:pt x="0" y="5"/>
                      <a:pt x="12" y="41"/>
                      <a:pt x="41" y="85"/>
                    </a:cubicBezTo>
                    <a:lnTo>
                      <a:pt x="72" y="31"/>
                    </a:lnTo>
                    <a:close/>
                  </a:path>
                </a:pathLst>
              </a:custGeom>
              <a:gradFill>
                <a:gsLst>
                  <a:gs pos="0">
                    <a:srgbClr val="BDBDBD"/>
                  </a:gs>
                  <a:gs pos="100000">
                    <a:schemeClr val="bg1">
                      <a:lumMod val="50000"/>
                    </a:schemeClr>
                  </a:gs>
                </a:gsLst>
                <a:lin ang="7200000" scaled="0"/>
              </a:gradFill>
              <a:ln>
                <a:noFill/>
              </a:ln>
            </p:spPr>
            <p:txBody>
              <a:bodyPr vert="horz" wrap="square" lIns="121920" tIns="60960" rIns="121920" bIns="60960" numCol="1" anchor="t" anchorCtr="0" compatLnSpc="1"/>
              <a:lstStyle/>
              <a:p>
                <a:endParaRPr lang="zh-CN" altLang="en-US" sz="2400">
                  <a:solidFill>
                    <a:prstClr val="black"/>
                  </a:solidFill>
                </a:endParaRPr>
              </a:p>
            </p:txBody>
          </p:sp>
        </p:grpSp>
        <p:grpSp>
          <p:nvGrpSpPr>
            <p:cNvPr id="53" name="组合 52"/>
            <p:cNvGrpSpPr/>
            <p:nvPr/>
          </p:nvGrpSpPr>
          <p:grpSpPr>
            <a:xfrm flipH="1">
              <a:off x="7509780" y="1389035"/>
              <a:ext cx="1289050" cy="1952625"/>
              <a:chOff x="2820711" y="1379509"/>
              <a:chExt cx="1289048" cy="1952624"/>
            </a:xfrm>
          </p:grpSpPr>
          <p:sp>
            <p:nvSpPr>
              <p:cNvPr id="54" name="Freeform 34"/>
              <p:cNvSpPr/>
              <p:nvPr/>
            </p:nvSpPr>
            <p:spPr bwMode="auto">
              <a:xfrm>
                <a:off x="2820711" y="3117820"/>
                <a:ext cx="339726" cy="214313"/>
              </a:xfrm>
              <a:custGeom>
                <a:avLst/>
                <a:gdLst>
                  <a:gd name="T0" fmla="*/ 59 w 90"/>
                  <a:gd name="T1" fmla="*/ 57 h 57"/>
                  <a:gd name="T2" fmla="*/ 0 w 90"/>
                  <a:gd name="T3" fmla="*/ 8 h 57"/>
                  <a:gd name="T4" fmla="*/ 90 w 90"/>
                  <a:gd name="T5" fmla="*/ 3 h 57"/>
                  <a:gd name="T6" fmla="*/ 59 w 90"/>
                  <a:gd name="T7" fmla="*/ 57 h 57"/>
                </a:gdLst>
                <a:ahLst/>
                <a:cxnLst>
                  <a:cxn ang="0">
                    <a:pos x="T0" y="T1"/>
                  </a:cxn>
                  <a:cxn ang="0">
                    <a:pos x="T2" y="T3"/>
                  </a:cxn>
                  <a:cxn ang="0">
                    <a:pos x="T4" y="T5"/>
                  </a:cxn>
                  <a:cxn ang="0">
                    <a:pos x="T6" y="T7"/>
                  </a:cxn>
                </a:cxnLst>
                <a:rect l="0" t="0" r="r" b="b"/>
                <a:pathLst>
                  <a:path w="90" h="57">
                    <a:moveTo>
                      <a:pt x="59" y="57"/>
                    </a:moveTo>
                    <a:cubicBezTo>
                      <a:pt x="59" y="57"/>
                      <a:pt x="12" y="36"/>
                      <a:pt x="0" y="8"/>
                    </a:cubicBezTo>
                    <a:cubicBezTo>
                      <a:pt x="0" y="8"/>
                      <a:pt x="38" y="0"/>
                      <a:pt x="90" y="3"/>
                    </a:cubicBezTo>
                    <a:lnTo>
                      <a:pt x="59" y="57"/>
                    </a:lnTo>
                    <a:close/>
                  </a:path>
                </a:pathLst>
              </a:custGeom>
              <a:gradFill>
                <a:gsLst>
                  <a:gs pos="0">
                    <a:srgbClr val="CECECE"/>
                  </a:gs>
                  <a:gs pos="100000">
                    <a:schemeClr val="bg1">
                      <a:lumMod val="50000"/>
                    </a:schemeClr>
                  </a:gs>
                </a:gsLst>
                <a:lin ang="16800000" scaled="0"/>
              </a:gradFill>
              <a:ln>
                <a:noFill/>
              </a:ln>
            </p:spPr>
            <p:txBody>
              <a:bodyPr vert="horz" wrap="square" lIns="121920" tIns="60960" rIns="121920" bIns="60960" numCol="1" anchor="t" anchorCtr="0" compatLnSpc="1"/>
              <a:lstStyle/>
              <a:p>
                <a:endParaRPr lang="zh-CN" altLang="en-US" sz="2400">
                  <a:solidFill>
                    <a:prstClr val="black"/>
                  </a:solidFill>
                </a:endParaRPr>
              </a:p>
            </p:txBody>
          </p:sp>
          <p:sp>
            <p:nvSpPr>
              <p:cNvPr id="55" name="Freeform 35"/>
              <p:cNvSpPr/>
              <p:nvPr/>
            </p:nvSpPr>
            <p:spPr bwMode="auto">
              <a:xfrm>
                <a:off x="3833534" y="1379509"/>
                <a:ext cx="276225" cy="320675"/>
              </a:xfrm>
              <a:custGeom>
                <a:avLst/>
                <a:gdLst>
                  <a:gd name="T0" fmla="*/ 72 w 73"/>
                  <a:gd name="T1" fmla="*/ 31 h 85"/>
                  <a:gd name="T2" fmla="*/ 0 w 73"/>
                  <a:gd name="T3" fmla="*/ 5 h 85"/>
                  <a:gd name="T4" fmla="*/ 41 w 73"/>
                  <a:gd name="T5" fmla="*/ 85 h 85"/>
                  <a:gd name="T6" fmla="*/ 72 w 73"/>
                  <a:gd name="T7" fmla="*/ 31 h 85"/>
                </a:gdLst>
                <a:ahLst/>
                <a:cxnLst>
                  <a:cxn ang="0">
                    <a:pos x="T0" y="T1"/>
                  </a:cxn>
                  <a:cxn ang="0">
                    <a:pos x="T2" y="T3"/>
                  </a:cxn>
                  <a:cxn ang="0">
                    <a:pos x="T4" y="T5"/>
                  </a:cxn>
                  <a:cxn ang="0">
                    <a:pos x="T6" y="T7"/>
                  </a:cxn>
                </a:cxnLst>
                <a:rect l="0" t="0" r="r" b="b"/>
                <a:pathLst>
                  <a:path w="73" h="85">
                    <a:moveTo>
                      <a:pt x="72" y="31"/>
                    </a:moveTo>
                    <a:cubicBezTo>
                      <a:pt x="73" y="31"/>
                      <a:pt x="31" y="0"/>
                      <a:pt x="0" y="5"/>
                    </a:cubicBezTo>
                    <a:cubicBezTo>
                      <a:pt x="0" y="5"/>
                      <a:pt x="12" y="41"/>
                      <a:pt x="41" y="85"/>
                    </a:cubicBezTo>
                    <a:lnTo>
                      <a:pt x="72" y="31"/>
                    </a:lnTo>
                    <a:close/>
                  </a:path>
                </a:pathLst>
              </a:custGeom>
              <a:gradFill>
                <a:gsLst>
                  <a:gs pos="0">
                    <a:srgbClr val="BDBDBD"/>
                  </a:gs>
                  <a:gs pos="100000">
                    <a:schemeClr val="bg1">
                      <a:lumMod val="50000"/>
                    </a:schemeClr>
                  </a:gs>
                </a:gsLst>
                <a:lin ang="7200000" scaled="0"/>
              </a:gradFill>
              <a:ln>
                <a:noFill/>
              </a:ln>
            </p:spPr>
            <p:txBody>
              <a:bodyPr vert="horz" wrap="square" lIns="121920" tIns="60960" rIns="121920" bIns="60960" numCol="1" anchor="t" anchorCtr="0" compatLnSpc="1"/>
              <a:lstStyle/>
              <a:p>
                <a:endParaRPr lang="zh-CN" altLang="en-US" sz="2400">
                  <a:solidFill>
                    <a:prstClr val="black"/>
                  </a:solidFill>
                </a:endParaRPr>
              </a:p>
            </p:txBody>
          </p:sp>
        </p:grpSp>
        <p:grpSp>
          <p:nvGrpSpPr>
            <p:cNvPr id="52" name="组合 51"/>
            <p:cNvGrpSpPr/>
            <p:nvPr/>
          </p:nvGrpSpPr>
          <p:grpSpPr>
            <a:xfrm>
              <a:off x="3478430" y="1379509"/>
              <a:ext cx="1289050" cy="1952625"/>
              <a:chOff x="2820711" y="1379509"/>
              <a:chExt cx="1289048" cy="1952624"/>
            </a:xfrm>
          </p:grpSpPr>
          <p:sp>
            <p:nvSpPr>
              <p:cNvPr id="50" name="Freeform 34"/>
              <p:cNvSpPr/>
              <p:nvPr/>
            </p:nvSpPr>
            <p:spPr bwMode="auto">
              <a:xfrm>
                <a:off x="2820711" y="3117820"/>
                <a:ext cx="339726" cy="214313"/>
              </a:xfrm>
              <a:custGeom>
                <a:avLst/>
                <a:gdLst>
                  <a:gd name="T0" fmla="*/ 59 w 90"/>
                  <a:gd name="T1" fmla="*/ 57 h 57"/>
                  <a:gd name="T2" fmla="*/ 0 w 90"/>
                  <a:gd name="T3" fmla="*/ 8 h 57"/>
                  <a:gd name="T4" fmla="*/ 90 w 90"/>
                  <a:gd name="T5" fmla="*/ 3 h 57"/>
                  <a:gd name="T6" fmla="*/ 59 w 90"/>
                  <a:gd name="T7" fmla="*/ 57 h 57"/>
                </a:gdLst>
                <a:ahLst/>
                <a:cxnLst>
                  <a:cxn ang="0">
                    <a:pos x="T0" y="T1"/>
                  </a:cxn>
                  <a:cxn ang="0">
                    <a:pos x="T2" y="T3"/>
                  </a:cxn>
                  <a:cxn ang="0">
                    <a:pos x="T4" y="T5"/>
                  </a:cxn>
                  <a:cxn ang="0">
                    <a:pos x="T6" y="T7"/>
                  </a:cxn>
                </a:cxnLst>
                <a:rect l="0" t="0" r="r" b="b"/>
                <a:pathLst>
                  <a:path w="90" h="57">
                    <a:moveTo>
                      <a:pt x="59" y="57"/>
                    </a:moveTo>
                    <a:cubicBezTo>
                      <a:pt x="59" y="57"/>
                      <a:pt x="12" y="36"/>
                      <a:pt x="0" y="8"/>
                    </a:cubicBezTo>
                    <a:cubicBezTo>
                      <a:pt x="0" y="8"/>
                      <a:pt x="38" y="0"/>
                      <a:pt x="90" y="3"/>
                    </a:cubicBezTo>
                    <a:lnTo>
                      <a:pt x="59" y="57"/>
                    </a:lnTo>
                    <a:close/>
                  </a:path>
                </a:pathLst>
              </a:custGeom>
              <a:gradFill>
                <a:gsLst>
                  <a:gs pos="0">
                    <a:srgbClr val="CECECE"/>
                  </a:gs>
                  <a:gs pos="100000">
                    <a:schemeClr val="bg1">
                      <a:lumMod val="50000"/>
                    </a:schemeClr>
                  </a:gs>
                </a:gsLst>
                <a:lin ang="16800000" scaled="0"/>
              </a:gradFill>
              <a:ln>
                <a:noFill/>
              </a:ln>
            </p:spPr>
            <p:txBody>
              <a:bodyPr vert="horz" wrap="square" lIns="121920" tIns="60960" rIns="121920" bIns="60960" numCol="1" anchor="t" anchorCtr="0" compatLnSpc="1"/>
              <a:lstStyle/>
              <a:p>
                <a:endParaRPr lang="zh-CN" altLang="en-US" sz="2400">
                  <a:solidFill>
                    <a:prstClr val="black"/>
                  </a:solidFill>
                </a:endParaRPr>
              </a:p>
            </p:txBody>
          </p:sp>
          <p:sp>
            <p:nvSpPr>
              <p:cNvPr id="51" name="Freeform 35"/>
              <p:cNvSpPr/>
              <p:nvPr/>
            </p:nvSpPr>
            <p:spPr bwMode="auto">
              <a:xfrm>
                <a:off x="3833534" y="1379509"/>
                <a:ext cx="276225" cy="320675"/>
              </a:xfrm>
              <a:custGeom>
                <a:avLst/>
                <a:gdLst>
                  <a:gd name="T0" fmla="*/ 72 w 73"/>
                  <a:gd name="T1" fmla="*/ 31 h 85"/>
                  <a:gd name="T2" fmla="*/ 0 w 73"/>
                  <a:gd name="T3" fmla="*/ 5 h 85"/>
                  <a:gd name="T4" fmla="*/ 41 w 73"/>
                  <a:gd name="T5" fmla="*/ 85 h 85"/>
                  <a:gd name="T6" fmla="*/ 72 w 73"/>
                  <a:gd name="T7" fmla="*/ 31 h 85"/>
                </a:gdLst>
                <a:ahLst/>
                <a:cxnLst>
                  <a:cxn ang="0">
                    <a:pos x="T0" y="T1"/>
                  </a:cxn>
                  <a:cxn ang="0">
                    <a:pos x="T2" y="T3"/>
                  </a:cxn>
                  <a:cxn ang="0">
                    <a:pos x="T4" y="T5"/>
                  </a:cxn>
                  <a:cxn ang="0">
                    <a:pos x="T6" y="T7"/>
                  </a:cxn>
                </a:cxnLst>
                <a:rect l="0" t="0" r="r" b="b"/>
                <a:pathLst>
                  <a:path w="73" h="85">
                    <a:moveTo>
                      <a:pt x="72" y="31"/>
                    </a:moveTo>
                    <a:cubicBezTo>
                      <a:pt x="73" y="31"/>
                      <a:pt x="31" y="0"/>
                      <a:pt x="0" y="5"/>
                    </a:cubicBezTo>
                    <a:cubicBezTo>
                      <a:pt x="0" y="5"/>
                      <a:pt x="12" y="41"/>
                      <a:pt x="41" y="85"/>
                    </a:cubicBezTo>
                    <a:lnTo>
                      <a:pt x="72" y="31"/>
                    </a:lnTo>
                    <a:close/>
                  </a:path>
                </a:pathLst>
              </a:custGeom>
              <a:gradFill>
                <a:gsLst>
                  <a:gs pos="0">
                    <a:srgbClr val="BDBDBD"/>
                  </a:gs>
                  <a:gs pos="100000">
                    <a:schemeClr val="bg1">
                      <a:lumMod val="50000"/>
                    </a:schemeClr>
                  </a:gs>
                </a:gsLst>
                <a:lin ang="7200000" scaled="0"/>
              </a:gradFill>
              <a:ln>
                <a:noFill/>
              </a:ln>
            </p:spPr>
            <p:txBody>
              <a:bodyPr vert="horz" wrap="square" lIns="121920" tIns="60960" rIns="121920" bIns="60960" numCol="1" anchor="t" anchorCtr="0" compatLnSpc="1"/>
              <a:lstStyle/>
              <a:p>
                <a:endParaRPr lang="zh-CN" altLang="en-US" sz="2400">
                  <a:solidFill>
                    <a:prstClr val="black"/>
                  </a:solidFill>
                </a:endParaRPr>
              </a:p>
            </p:txBody>
          </p:sp>
        </p:grpSp>
        <p:grpSp>
          <p:nvGrpSpPr>
            <p:cNvPr id="11" name="Group 4"/>
            <p:cNvGrpSpPr>
              <a:grpSpLocks noChangeAspect="1"/>
            </p:cNvGrpSpPr>
            <p:nvPr/>
          </p:nvGrpSpPr>
          <p:grpSpPr bwMode="auto">
            <a:xfrm>
              <a:off x="3406469" y="932994"/>
              <a:ext cx="5454650" cy="4897434"/>
              <a:chOff x="2121" y="617"/>
              <a:chExt cx="3436" cy="3085"/>
            </a:xfrm>
            <a:gradFill>
              <a:gsLst>
                <a:gs pos="100000">
                  <a:srgbClr val="FDFDFD"/>
                </a:gs>
                <a:gs pos="0">
                  <a:schemeClr val="bg1">
                    <a:lumMod val="75000"/>
                  </a:schemeClr>
                </a:gs>
              </a:gsLst>
              <a:lin ang="2700000" scaled="1"/>
            </a:gradFill>
            <a:effectLst>
              <a:outerShdw blurRad="254000" dist="101600" dir="2700000" algn="tl" rotWithShape="0">
                <a:prstClr val="black">
                  <a:alpha val="40000"/>
                </a:prstClr>
              </a:outerShdw>
            </a:effectLst>
          </p:grpSpPr>
          <p:sp>
            <p:nvSpPr>
              <p:cNvPr id="13" name="Freeform 5"/>
              <p:cNvSpPr/>
              <p:nvPr/>
            </p:nvSpPr>
            <p:spPr bwMode="auto">
              <a:xfrm>
                <a:off x="2128" y="622"/>
                <a:ext cx="3419" cy="3076"/>
              </a:xfrm>
              <a:custGeom>
                <a:avLst/>
                <a:gdLst>
                  <a:gd name="T0" fmla="*/ 9 w 1444"/>
                  <a:gd name="T1" fmla="*/ 761 h 1299"/>
                  <a:gd name="T2" fmla="*/ 369 w 1444"/>
                  <a:gd name="T3" fmla="*/ 1121 h 1299"/>
                  <a:gd name="T4" fmla="*/ 322 w 1444"/>
                  <a:gd name="T5" fmla="*/ 1299 h 1299"/>
                  <a:gd name="T6" fmla="*/ 1116 w 1444"/>
                  <a:gd name="T7" fmla="*/ 1299 h 1299"/>
                  <a:gd name="T8" fmla="*/ 1069 w 1444"/>
                  <a:gd name="T9" fmla="*/ 1121 h 1299"/>
                  <a:gd name="T10" fmla="*/ 1430 w 1444"/>
                  <a:gd name="T11" fmla="*/ 761 h 1299"/>
                  <a:gd name="T12" fmla="*/ 1444 w 1444"/>
                  <a:gd name="T13" fmla="*/ 761 h 1299"/>
                  <a:gd name="T14" fmla="*/ 1149 w 1444"/>
                  <a:gd name="T15" fmla="*/ 248 h 1299"/>
                  <a:gd name="T16" fmla="*/ 725 w 1444"/>
                  <a:gd name="T17" fmla="*/ 0 h 1299"/>
                  <a:gd name="T18" fmla="*/ 719 w 1444"/>
                  <a:gd name="T19" fmla="*/ 0 h 1299"/>
                  <a:gd name="T20" fmla="*/ 295 w 1444"/>
                  <a:gd name="T21" fmla="*/ 248 h 1299"/>
                  <a:gd name="T22" fmla="*/ 0 w 1444"/>
                  <a:gd name="T23" fmla="*/ 761 h 1299"/>
                  <a:gd name="T24" fmla="*/ 9 w 1444"/>
                  <a:gd name="T25" fmla="*/ 761 h 1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44" h="1299">
                    <a:moveTo>
                      <a:pt x="9" y="761"/>
                    </a:moveTo>
                    <a:cubicBezTo>
                      <a:pt x="208" y="761"/>
                      <a:pt x="369" y="922"/>
                      <a:pt x="369" y="1121"/>
                    </a:cubicBezTo>
                    <a:cubicBezTo>
                      <a:pt x="369" y="1186"/>
                      <a:pt x="352" y="1247"/>
                      <a:pt x="322" y="1299"/>
                    </a:cubicBezTo>
                    <a:cubicBezTo>
                      <a:pt x="1116" y="1299"/>
                      <a:pt x="1116" y="1299"/>
                      <a:pt x="1116" y="1299"/>
                    </a:cubicBezTo>
                    <a:cubicBezTo>
                      <a:pt x="1086" y="1247"/>
                      <a:pt x="1069" y="1186"/>
                      <a:pt x="1069" y="1121"/>
                    </a:cubicBezTo>
                    <a:cubicBezTo>
                      <a:pt x="1069" y="922"/>
                      <a:pt x="1231" y="761"/>
                      <a:pt x="1430" y="761"/>
                    </a:cubicBezTo>
                    <a:cubicBezTo>
                      <a:pt x="1434" y="761"/>
                      <a:pt x="1439" y="761"/>
                      <a:pt x="1444" y="761"/>
                    </a:cubicBezTo>
                    <a:cubicBezTo>
                      <a:pt x="1149" y="248"/>
                      <a:pt x="1149" y="248"/>
                      <a:pt x="1149" y="248"/>
                    </a:cubicBezTo>
                    <a:cubicBezTo>
                      <a:pt x="1061" y="94"/>
                      <a:pt x="900" y="0"/>
                      <a:pt x="725" y="0"/>
                    </a:cubicBezTo>
                    <a:cubicBezTo>
                      <a:pt x="719" y="0"/>
                      <a:pt x="719" y="0"/>
                      <a:pt x="719" y="0"/>
                    </a:cubicBezTo>
                    <a:cubicBezTo>
                      <a:pt x="544" y="0"/>
                      <a:pt x="383" y="94"/>
                      <a:pt x="295" y="248"/>
                    </a:cubicBezTo>
                    <a:cubicBezTo>
                      <a:pt x="0" y="761"/>
                      <a:pt x="0" y="761"/>
                      <a:pt x="0" y="761"/>
                    </a:cubicBezTo>
                    <a:cubicBezTo>
                      <a:pt x="3" y="761"/>
                      <a:pt x="6" y="761"/>
                      <a:pt x="9" y="761"/>
                    </a:cubicBezTo>
                    <a:close/>
                  </a:path>
                </a:pathLst>
              </a:custGeom>
              <a:grpFill/>
              <a:ln w="19050">
                <a:gradFill flip="none" rotWithShape="1">
                  <a:gsLst>
                    <a:gs pos="0">
                      <a:schemeClr val="bg1"/>
                    </a:gs>
                    <a:gs pos="100000">
                      <a:schemeClr val="bg1">
                        <a:lumMod val="75000"/>
                      </a:schemeClr>
                    </a:gs>
                  </a:gsLst>
                  <a:lin ang="2700000" scaled="1"/>
                  <a:tileRect/>
                </a:gradFill>
                <a:round/>
              </a:ln>
            </p:spPr>
            <p:txBody>
              <a:bodyPr vert="horz" wrap="square" lIns="121920" tIns="60960" rIns="121920" bIns="60960" numCol="1" anchor="t" anchorCtr="0" compatLnSpc="1"/>
              <a:lstStyle/>
              <a:p>
                <a:endParaRPr lang="zh-CN" altLang="en-US" sz="2400">
                  <a:solidFill>
                    <a:prstClr val="black"/>
                  </a:solidFill>
                </a:endParaRPr>
              </a:p>
            </p:txBody>
          </p:sp>
          <p:sp>
            <p:nvSpPr>
              <p:cNvPr id="14" name="Freeform 6"/>
              <p:cNvSpPr>
                <a:spLocks noEditPoints="1"/>
              </p:cNvSpPr>
              <p:nvPr/>
            </p:nvSpPr>
            <p:spPr bwMode="auto">
              <a:xfrm>
                <a:off x="2121" y="617"/>
                <a:ext cx="3436" cy="3085"/>
              </a:xfrm>
              <a:custGeom>
                <a:avLst/>
                <a:gdLst>
                  <a:gd name="T0" fmla="*/ 1123 w 1451"/>
                  <a:gd name="T1" fmla="*/ 1303 h 1303"/>
                  <a:gd name="T2" fmla="*/ 322 w 1451"/>
                  <a:gd name="T3" fmla="*/ 1303 h 1303"/>
                  <a:gd name="T4" fmla="*/ 323 w 1451"/>
                  <a:gd name="T5" fmla="*/ 1300 h 1303"/>
                  <a:gd name="T6" fmla="*/ 370 w 1451"/>
                  <a:gd name="T7" fmla="*/ 1123 h 1303"/>
                  <a:gd name="T8" fmla="*/ 12 w 1451"/>
                  <a:gd name="T9" fmla="*/ 765 h 1303"/>
                  <a:gd name="T10" fmla="*/ 3 w 1451"/>
                  <a:gd name="T11" fmla="*/ 765 h 1303"/>
                  <a:gd name="T12" fmla="*/ 0 w 1451"/>
                  <a:gd name="T13" fmla="*/ 765 h 1303"/>
                  <a:gd name="T14" fmla="*/ 296 w 1451"/>
                  <a:gd name="T15" fmla="*/ 249 h 1303"/>
                  <a:gd name="T16" fmla="*/ 722 w 1451"/>
                  <a:gd name="T17" fmla="*/ 0 h 1303"/>
                  <a:gd name="T18" fmla="*/ 728 w 1451"/>
                  <a:gd name="T19" fmla="*/ 0 h 1303"/>
                  <a:gd name="T20" fmla="*/ 1154 w 1451"/>
                  <a:gd name="T21" fmla="*/ 249 h 1303"/>
                  <a:gd name="T22" fmla="*/ 1451 w 1451"/>
                  <a:gd name="T23" fmla="*/ 765 h 1303"/>
                  <a:gd name="T24" fmla="*/ 1447 w 1451"/>
                  <a:gd name="T25" fmla="*/ 765 h 1303"/>
                  <a:gd name="T26" fmla="*/ 1433 w 1451"/>
                  <a:gd name="T27" fmla="*/ 765 h 1303"/>
                  <a:gd name="T28" fmla="*/ 1074 w 1451"/>
                  <a:gd name="T29" fmla="*/ 1123 h 1303"/>
                  <a:gd name="T30" fmla="*/ 1121 w 1451"/>
                  <a:gd name="T31" fmla="*/ 1300 h 1303"/>
                  <a:gd name="T32" fmla="*/ 1123 w 1451"/>
                  <a:gd name="T33" fmla="*/ 1303 h 1303"/>
                  <a:gd name="T34" fmla="*/ 328 w 1451"/>
                  <a:gd name="T35" fmla="*/ 1299 h 1303"/>
                  <a:gd name="T36" fmla="*/ 1116 w 1451"/>
                  <a:gd name="T37" fmla="*/ 1299 h 1303"/>
                  <a:gd name="T38" fmla="*/ 1070 w 1451"/>
                  <a:gd name="T39" fmla="*/ 1123 h 1303"/>
                  <a:gd name="T40" fmla="*/ 1433 w 1451"/>
                  <a:gd name="T41" fmla="*/ 761 h 1303"/>
                  <a:gd name="T42" fmla="*/ 1444 w 1451"/>
                  <a:gd name="T43" fmla="*/ 761 h 1303"/>
                  <a:gd name="T44" fmla="*/ 1151 w 1451"/>
                  <a:gd name="T45" fmla="*/ 251 h 1303"/>
                  <a:gd name="T46" fmla="*/ 728 w 1451"/>
                  <a:gd name="T47" fmla="*/ 4 h 1303"/>
                  <a:gd name="T48" fmla="*/ 722 w 1451"/>
                  <a:gd name="T49" fmla="*/ 4 h 1303"/>
                  <a:gd name="T50" fmla="*/ 299 w 1451"/>
                  <a:gd name="T51" fmla="*/ 251 h 1303"/>
                  <a:gd name="T52" fmla="*/ 6 w 1451"/>
                  <a:gd name="T53" fmla="*/ 761 h 1303"/>
                  <a:gd name="T54" fmla="*/ 12 w 1451"/>
                  <a:gd name="T55" fmla="*/ 761 h 1303"/>
                  <a:gd name="T56" fmla="*/ 374 w 1451"/>
                  <a:gd name="T57" fmla="*/ 1123 h 1303"/>
                  <a:gd name="T58" fmla="*/ 328 w 1451"/>
                  <a:gd name="T59" fmla="*/ 1299 h 1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1" h="1303">
                    <a:moveTo>
                      <a:pt x="1123" y="1303"/>
                    </a:moveTo>
                    <a:cubicBezTo>
                      <a:pt x="322" y="1303"/>
                      <a:pt x="322" y="1303"/>
                      <a:pt x="322" y="1303"/>
                    </a:cubicBezTo>
                    <a:cubicBezTo>
                      <a:pt x="323" y="1300"/>
                      <a:pt x="323" y="1300"/>
                      <a:pt x="323" y="1300"/>
                    </a:cubicBezTo>
                    <a:cubicBezTo>
                      <a:pt x="354" y="1247"/>
                      <a:pt x="370" y="1185"/>
                      <a:pt x="370" y="1123"/>
                    </a:cubicBezTo>
                    <a:cubicBezTo>
                      <a:pt x="370" y="925"/>
                      <a:pt x="210" y="765"/>
                      <a:pt x="12" y="765"/>
                    </a:cubicBezTo>
                    <a:cubicBezTo>
                      <a:pt x="9" y="765"/>
                      <a:pt x="6" y="765"/>
                      <a:pt x="3" y="765"/>
                    </a:cubicBezTo>
                    <a:cubicBezTo>
                      <a:pt x="0" y="765"/>
                      <a:pt x="0" y="765"/>
                      <a:pt x="0" y="765"/>
                    </a:cubicBezTo>
                    <a:cubicBezTo>
                      <a:pt x="296" y="249"/>
                      <a:pt x="296" y="249"/>
                      <a:pt x="296" y="249"/>
                    </a:cubicBezTo>
                    <a:cubicBezTo>
                      <a:pt x="384" y="95"/>
                      <a:pt x="547" y="0"/>
                      <a:pt x="722" y="0"/>
                    </a:cubicBezTo>
                    <a:cubicBezTo>
                      <a:pt x="728" y="0"/>
                      <a:pt x="728" y="0"/>
                      <a:pt x="728" y="0"/>
                    </a:cubicBezTo>
                    <a:cubicBezTo>
                      <a:pt x="903" y="0"/>
                      <a:pt x="1066" y="95"/>
                      <a:pt x="1154" y="249"/>
                    </a:cubicBezTo>
                    <a:cubicBezTo>
                      <a:pt x="1451" y="765"/>
                      <a:pt x="1451" y="765"/>
                      <a:pt x="1451" y="765"/>
                    </a:cubicBezTo>
                    <a:cubicBezTo>
                      <a:pt x="1447" y="765"/>
                      <a:pt x="1447" y="765"/>
                      <a:pt x="1447" y="765"/>
                    </a:cubicBezTo>
                    <a:cubicBezTo>
                      <a:pt x="1442" y="765"/>
                      <a:pt x="1437" y="765"/>
                      <a:pt x="1433" y="765"/>
                    </a:cubicBezTo>
                    <a:cubicBezTo>
                      <a:pt x="1235" y="765"/>
                      <a:pt x="1074" y="925"/>
                      <a:pt x="1074" y="1123"/>
                    </a:cubicBezTo>
                    <a:cubicBezTo>
                      <a:pt x="1074" y="1185"/>
                      <a:pt x="1090" y="1247"/>
                      <a:pt x="1121" y="1300"/>
                    </a:cubicBezTo>
                    <a:lnTo>
                      <a:pt x="1123" y="1303"/>
                    </a:lnTo>
                    <a:close/>
                    <a:moveTo>
                      <a:pt x="328" y="1299"/>
                    </a:moveTo>
                    <a:cubicBezTo>
                      <a:pt x="1116" y="1299"/>
                      <a:pt x="1116" y="1299"/>
                      <a:pt x="1116" y="1299"/>
                    </a:cubicBezTo>
                    <a:cubicBezTo>
                      <a:pt x="1086" y="1246"/>
                      <a:pt x="1070" y="1185"/>
                      <a:pt x="1070" y="1123"/>
                    </a:cubicBezTo>
                    <a:cubicBezTo>
                      <a:pt x="1070" y="923"/>
                      <a:pt x="1233" y="761"/>
                      <a:pt x="1433" y="761"/>
                    </a:cubicBezTo>
                    <a:cubicBezTo>
                      <a:pt x="1436" y="761"/>
                      <a:pt x="1440" y="761"/>
                      <a:pt x="1444" y="761"/>
                    </a:cubicBezTo>
                    <a:cubicBezTo>
                      <a:pt x="1151" y="251"/>
                      <a:pt x="1151" y="251"/>
                      <a:pt x="1151" y="251"/>
                    </a:cubicBezTo>
                    <a:cubicBezTo>
                      <a:pt x="1063" y="98"/>
                      <a:pt x="901" y="4"/>
                      <a:pt x="728" y="4"/>
                    </a:cubicBezTo>
                    <a:cubicBezTo>
                      <a:pt x="722" y="4"/>
                      <a:pt x="722" y="4"/>
                      <a:pt x="722" y="4"/>
                    </a:cubicBezTo>
                    <a:cubicBezTo>
                      <a:pt x="549" y="4"/>
                      <a:pt x="387" y="98"/>
                      <a:pt x="299" y="251"/>
                    </a:cubicBezTo>
                    <a:cubicBezTo>
                      <a:pt x="6" y="761"/>
                      <a:pt x="6" y="761"/>
                      <a:pt x="6" y="761"/>
                    </a:cubicBezTo>
                    <a:cubicBezTo>
                      <a:pt x="8" y="761"/>
                      <a:pt x="10" y="761"/>
                      <a:pt x="12" y="761"/>
                    </a:cubicBezTo>
                    <a:cubicBezTo>
                      <a:pt x="212" y="761"/>
                      <a:pt x="374" y="923"/>
                      <a:pt x="374" y="1123"/>
                    </a:cubicBezTo>
                    <a:cubicBezTo>
                      <a:pt x="374" y="1185"/>
                      <a:pt x="358" y="1246"/>
                      <a:pt x="328" y="1299"/>
                    </a:cubicBezTo>
                    <a:close/>
                  </a:path>
                </a:pathLst>
              </a:custGeom>
              <a:grpFill/>
              <a:ln w="19050">
                <a:gradFill flip="none" rotWithShape="1">
                  <a:gsLst>
                    <a:gs pos="0">
                      <a:schemeClr val="bg1"/>
                    </a:gs>
                    <a:gs pos="100000">
                      <a:schemeClr val="bg1">
                        <a:lumMod val="75000"/>
                      </a:schemeClr>
                    </a:gs>
                  </a:gsLst>
                  <a:lin ang="2700000" scaled="1"/>
                  <a:tileRect/>
                </a:gradFill>
                <a:round/>
              </a:ln>
            </p:spPr>
            <p:txBody>
              <a:bodyPr vert="horz" wrap="square" lIns="121920" tIns="60960" rIns="121920" bIns="60960" numCol="1" anchor="t" anchorCtr="0" compatLnSpc="1"/>
              <a:lstStyle/>
              <a:p>
                <a:endParaRPr lang="zh-CN" altLang="en-US" sz="2400">
                  <a:solidFill>
                    <a:prstClr val="black"/>
                  </a:solidFill>
                </a:endParaRPr>
              </a:p>
            </p:txBody>
          </p:sp>
        </p:grpSp>
        <p:sp>
          <p:nvSpPr>
            <p:cNvPr id="79" name="弦形 78"/>
            <p:cNvSpPr/>
            <p:nvPr/>
          </p:nvSpPr>
          <p:spPr>
            <a:xfrm rot="20385432">
              <a:off x="3330885" y="1656812"/>
              <a:ext cx="3385036" cy="1825203"/>
            </a:xfrm>
            <a:prstGeom prst="chord">
              <a:avLst>
                <a:gd name="adj1" fmla="val 4679799"/>
                <a:gd name="adj2" fmla="val 11290326"/>
              </a:avLst>
            </a:prstGeom>
            <a:gradFill flip="none" rotWithShape="1">
              <a:gsLst>
                <a:gs pos="54000">
                  <a:schemeClr val="tx1">
                    <a:alpha val="10000"/>
                  </a:schemeClr>
                </a:gs>
                <a:gs pos="0">
                  <a:schemeClr val="tx1">
                    <a:alpha val="30000"/>
                  </a:schemeClr>
                </a:gs>
                <a:gs pos="100000">
                  <a:srgbClr val="E6E6E6">
                    <a:alpha val="0"/>
                  </a:srgb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17" name="Freeform 10"/>
            <p:cNvSpPr/>
            <p:nvPr/>
          </p:nvSpPr>
          <p:spPr bwMode="auto">
            <a:xfrm>
              <a:off x="5152720" y="2700229"/>
              <a:ext cx="1957388" cy="1663699"/>
            </a:xfrm>
            <a:custGeom>
              <a:avLst/>
              <a:gdLst>
                <a:gd name="T0" fmla="*/ 293 w 1233"/>
                <a:gd name="T1" fmla="*/ 1048 h 1048"/>
                <a:gd name="T2" fmla="*/ 0 w 1233"/>
                <a:gd name="T3" fmla="*/ 554 h 1048"/>
                <a:gd name="T4" fmla="*/ 321 w 1233"/>
                <a:gd name="T5" fmla="*/ 0 h 1048"/>
                <a:gd name="T6" fmla="*/ 913 w 1233"/>
                <a:gd name="T7" fmla="*/ 0 h 1048"/>
                <a:gd name="T8" fmla="*/ 1233 w 1233"/>
                <a:gd name="T9" fmla="*/ 554 h 1048"/>
                <a:gd name="T10" fmla="*/ 934 w 1233"/>
                <a:gd name="T11" fmla="*/ 1048 h 1048"/>
                <a:gd name="T12" fmla="*/ 293 w 1233"/>
                <a:gd name="T13" fmla="*/ 1048 h 1048"/>
              </a:gdLst>
              <a:ahLst/>
              <a:cxnLst>
                <a:cxn ang="0">
                  <a:pos x="T0" y="T1"/>
                </a:cxn>
                <a:cxn ang="0">
                  <a:pos x="T2" y="T3"/>
                </a:cxn>
                <a:cxn ang="0">
                  <a:pos x="T4" y="T5"/>
                </a:cxn>
                <a:cxn ang="0">
                  <a:pos x="T6" y="T7"/>
                </a:cxn>
                <a:cxn ang="0">
                  <a:pos x="T8" y="T9"/>
                </a:cxn>
                <a:cxn ang="0">
                  <a:pos x="T10" y="T11"/>
                </a:cxn>
                <a:cxn ang="0">
                  <a:pos x="T12" y="T13"/>
                </a:cxn>
              </a:cxnLst>
              <a:rect l="0" t="0" r="r" b="b"/>
              <a:pathLst>
                <a:path w="1233" h="1048">
                  <a:moveTo>
                    <a:pt x="293" y="1048"/>
                  </a:moveTo>
                  <a:lnTo>
                    <a:pt x="0" y="554"/>
                  </a:lnTo>
                  <a:lnTo>
                    <a:pt x="321" y="0"/>
                  </a:lnTo>
                  <a:lnTo>
                    <a:pt x="913" y="0"/>
                  </a:lnTo>
                  <a:lnTo>
                    <a:pt x="1233" y="554"/>
                  </a:lnTo>
                  <a:lnTo>
                    <a:pt x="934" y="1048"/>
                  </a:lnTo>
                  <a:lnTo>
                    <a:pt x="293" y="1048"/>
                  </a:lnTo>
                  <a:close/>
                </a:path>
              </a:pathLst>
            </a:custGeom>
            <a:gradFill>
              <a:gsLst>
                <a:gs pos="0">
                  <a:schemeClr val="bg1">
                    <a:lumMod val="100000"/>
                  </a:schemeClr>
                </a:gs>
                <a:gs pos="100000">
                  <a:schemeClr val="bg1">
                    <a:lumMod val="80000"/>
                  </a:schemeClr>
                </a:gs>
              </a:gsLst>
              <a:lin ang="2700000" scaled="1"/>
            </a:gradFill>
            <a:ln w="76200">
              <a:noFill/>
            </a:ln>
            <a:effectLst>
              <a:outerShdw blurRad="50800" dist="38100" dir="2700000" algn="tl" rotWithShape="0">
                <a:prstClr val="black">
                  <a:alpha val="40000"/>
                </a:prstClr>
              </a:outerShdw>
            </a:effectLst>
          </p:spPr>
          <p:txBody>
            <a:bodyPr vert="horz" wrap="square" lIns="121920" tIns="60960" rIns="121920" bIns="60960" numCol="1" anchor="t" anchorCtr="0" compatLnSpc="1"/>
            <a:lstStyle/>
            <a:p>
              <a:endParaRPr lang="zh-CN" altLang="en-US" sz="2400">
                <a:solidFill>
                  <a:prstClr val="black"/>
                </a:solidFill>
              </a:endParaRPr>
            </a:p>
          </p:txBody>
        </p:sp>
        <p:grpSp>
          <p:nvGrpSpPr>
            <p:cNvPr id="38" name="组合 37"/>
            <p:cNvGrpSpPr/>
            <p:nvPr/>
          </p:nvGrpSpPr>
          <p:grpSpPr>
            <a:xfrm>
              <a:off x="3453728" y="1402715"/>
              <a:ext cx="2260181" cy="2114549"/>
              <a:chOff x="2815056" y="1402715"/>
              <a:chExt cx="2260182" cy="2114550"/>
            </a:xfrm>
          </p:grpSpPr>
          <p:sp>
            <p:nvSpPr>
              <p:cNvPr id="20" name="Freeform 14"/>
              <p:cNvSpPr/>
              <p:nvPr/>
            </p:nvSpPr>
            <p:spPr bwMode="auto">
              <a:xfrm>
                <a:off x="2829561" y="1402715"/>
                <a:ext cx="2230438" cy="2114550"/>
              </a:xfrm>
              <a:custGeom>
                <a:avLst/>
                <a:gdLst>
                  <a:gd name="T0" fmla="*/ 592 w 592"/>
                  <a:gd name="T1" fmla="*/ 385 h 561"/>
                  <a:gd name="T2" fmla="*/ 490 w 592"/>
                  <a:gd name="T3" fmla="*/ 561 h 561"/>
                  <a:gd name="T4" fmla="*/ 0 w 592"/>
                  <a:gd name="T5" fmla="*/ 465 h 561"/>
                  <a:gd name="T6" fmla="*/ 269 w 592"/>
                  <a:gd name="T7" fmla="*/ 0 h 561"/>
                  <a:gd name="T8" fmla="*/ 592 w 592"/>
                  <a:gd name="T9" fmla="*/ 385 h 561"/>
                </a:gdLst>
                <a:ahLst/>
                <a:cxnLst>
                  <a:cxn ang="0">
                    <a:pos x="T0" y="T1"/>
                  </a:cxn>
                  <a:cxn ang="0">
                    <a:pos x="T2" y="T3"/>
                  </a:cxn>
                  <a:cxn ang="0">
                    <a:pos x="T4" y="T5"/>
                  </a:cxn>
                  <a:cxn ang="0">
                    <a:pos x="T6" y="T7"/>
                  </a:cxn>
                  <a:cxn ang="0">
                    <a:pos x="T8" y="T9"/>
                  </a:cxn>
                </a:cxnLst>
                <a:rect l="0" t="0" r="r" b="b"/>
                <a:pathLst>
                  <a:path w="592" h="561">
                    <a:moveTo>
                      <a:pt x="592" y="385"/>
                    </a:moveTo>
                    <a:cubicBezTo>
                      <a:pt x="490" y="561"/>
                      <a:pt x="490" y="561"/>
                      <a:pt x="490" y="561"/>
                    </a:cubicBezTo>
                    <a:cubicBezTo>
                      <a:pt x="313" y="481"/>
                      <a:pt x="146" y="447"/>
                      <a:pt x="0" y="465"/>
                    </a:cubicBezTo>
                    <a:cubicBezTo>
                      <a:pt x="269" y="0"/>
                      <a:pt x="269" y="0"/>
                      <a:pt x="269" y="0"/>
                    </a:cubicBezTo>
                    <a:cubicBezTo>
                      <a:pt x="325" y="136"/>
                      <a:pt x="434" y="271"/>
                      <a:pt x="592" y="385"/>
                    </a:cubicBezTo>
                    <a:close/>
                  </a:path>
                </a:pathLst>
              </a:custGeom>
              <a:gradFill>
                <a:gsLst>
                  <a:gs pos="72000">
                    <a:srgbClr val="DDDDDD">
                      <a:lumMod val="96000"/>
                      <a:lumOff val="4000"/>
                    </a:srgbClr>
                  </a:gs>
                  <a:gs pos="15000">
                    <a:schemeClr val="bg1">
                      <a:lumMod val="75000"/>
                    </a:schemeClr>
                  </a:gs>
                  <a:gs pos="0">
                    <a:schemeClr val="bg1">
                      <a:lumMod val="75000"/>
                    </a:schemeClr>
                  </a:gs>
                  <a:gs pos="44000">
                    <a:schemeClr val="bg1">
                      <a:lumMod val="98000"/>
                    </a:schemeClr>
                  </a:gs>
                  <a:gs pos="100000">
                    <a:schemeClr val="bg1">
                      <a:lumMod val="75000"/>
                    </a:schemeClr>
                  </a:gs>
                </a:gsLst>
                <a:lin ang="2040000" scaled="0"/>
              </a:gradFill>
              <a:ln>
                <a:noFill/>
              </a:ln>
              <a:effectLst/>
            </p:spPr>
            <p:txBody>
              <a:bodyPr vert="horz" wrap="square" lIns="121920" tIns="60960" rIns="121920" bIns="60960" numCol="1" anchor="t" anchorCtr="0" compatLnSpc="1"/>
              <a:lstStyle/>
              <a:p>
                <a:endParaRPr lang="zh-CN" altLang="en-US" sz="2400">
                  <a:solidFill>
                    <a:prstClr val="black"/>
                  </a:solidFill>
                </a:endParaRPr>
              </a:p>
            </p:txBody>
          </p:sp>
          <p:sp>
            <p:nvSpPr>
              <p:cNvPr id="32" name="Freeform 26"/>
              <p:cNvSpPr/>
              <p:nvPr/>
            </p:nvSpPr>
            <p:spPr bwMode="auto">
              <a:xfrm>
                <a:off x="2815056" y="3110335"/>
                <a:ext cx="1852613" cy="404812"/>
              </a:xfrm>
              <a:custGeom>
                <a:avLst/>
                <a:gdLst>
                  <a:gd name="T0" fmla="*/ 491 w 491"/>
                  <a:gd name="T1" fmla="*/ 105 h 105"/>
                  <a:gd name="T2" fmla="*/ 470 w 491"/>
                  <a:gd name="T3" fmla="*/ 97 h 105"/>
                  <a:gd name="T4" fmla="*/ 447 w 491"/>
                  <a:gd name="T5" fmla="*/ 88 h 105"/>
                  <a:gd name="T6" fmla="*/ 417 w 491"/>
                  <a:gd name="T7" fmla="*/ 77 h 105"/>
                  <a:gd name="T8" fmla="*/ 399 w 491"/>
                  <a:gd name="T9" fmla="*/ 71 h 105"/>
                  <a:gd name="T10" fmla="*/ 381 w 491"/>
                  <a:gd name="T11" fmla="*/ 64 h 105"/>
                  <a:gd name="T12" fmla="*/ 361 w 491"/>
                  <a:gd name="T13" fmla="*/ 58 h 105"/>
                  <a:gd name="T14" fmla="*/ 340 w 491"/>
                  <a:gd name="T15" fmla="*/ 52 h 105"/>
                  <a:gd name="T16" fmla="*/ 296 w 491"/>
                  <a:gd name="T17" fmla="*/ 39 h 105"/>
                  <a:gd name="T18" fmla="*/ 273 w 491"/>
                  <a:gd name="T19" fmla="*/ 33 h 105"/>
                  <a:gd name="T20" fmla="*/ 250 w 491"/>
                  <a:gd name="T21" fmla="*/ 28 h 105"/>
                  <a:gd name="T22" fmla="*/ 227 w 491"/>
                  <a:gd name="T23" fmla="*/ 23 h 105"/>
                  <a:gd name="T24" fmla="*/ 204 w 491"/>
                  <a:gd name="T25" fmla="*/ 19 h 105"/>
                  <a:gd name="T26" fmla="*/ 159 w 491"/>
                  <a:gd name="T27" fmla="*/ 13 h 105"/>
                  <a:gd name="T28" fmla="*/ 117 w 491"/>
                  <a:gd name="T29" fmla="*/ 8 h 105"/>
                  <a:gd name="T30" fmla="*/ 97 w 491"/>
                  <a:gd name="T31" fmla="*/ 7 h 105"/>
                  <a:gd name="T32" fmla="*/ 79 w 491"/>
                  <a:gd name="T33" fmla="*/ 7 h 105"/>
                  <a:gd name="T34" fmla="*/ 47 w 491"/>
                  <a:gd name="T35" fmla="*/ 7 h 105"/>
                  <a:gd name="T36" fmla="*/ 22 w 491"/>
                  <a:gd name="T37" fmla="*/ 7 h 105"/>
                  <a:gd name="T38" fmla="*/ 0 w 491"/>
                  <a:gd name="T39" fmla="*/ 9 h 105"/>
                  <a:gd name="T40" fmla="*/ 22 w 491"/>
                  <a:gd name="T41" fmla="*/ 5 h 105"/>
                  <a:gd name="T42" fmla="*/ 47 w 491"/>
                  <a:gd name="T43" fmla="*/ 3 h 105"/>
                  <a:gd name="T44" fmla="*/ 79 w 491"/>
                  <a:gd name="T45" fmla="*/ 1 h 105"/>
                  <a:gd name="T46" fmla="*/ 98 w 491"/>
                  <a:gd name="T47" fmla="*/ 1 h 105"/>
                  <a:gd name="T48" fmla="*/ 118 w 491"/>
                  <a:gd name="T49" fmla="*/ 1 h 105"/>
                  <a:gd name="T50" fmla="*/ 139 w 491"/>
                  <a:gd name="T51" fmla="*/ 2 h 105"/>
                  <a:gd name="T52" fmla="*/ 160 w 491"/>
                  <a:gd name="T53" fmla="*/ 4 h 105"/>
                  <a:gd name="T54" fmla="*/ 183 w 491"/>
                  <a:gd name="T55" fmla="*/ 6 h 105"/>
                  <a:gd name="T56" fmla="*/ 206 w 491"/>
                  <a:gd name="T57" fmla="*/ 10 h 105"/>
                  <a:gd name="T58" fmla="*/ 229 w 491"/>
                  <a:gd name="T59" fmla="*/ 14 h 105"/>
                  <a:gd name="T60" fmla="*/ 253 w 491"/>
                  <a:gd name="T61" fmla="*/ 18 h 105"/>
                  <a:gd name="T62" fmla="*/ 276 w 491"/>
                  <a:gd name="T63" fmla="*/ 24 h 105"/>
                  <a:gd name="T64" fmla="*/ 299 w 491"/>
                  <a:gd name="T65" fmla="*/ 30 h 105"/>
                  <a:gd name="T66" fmla="*/ 343 w 491"/>
                  <a:gd name="T67" fmla="*/ 43 h 105"/>
                  <a:gd name="T68" fmla="*/ 363 w 491"/>
                  <a:gd name="T69" fmla="*/ 50 h 105"/>
                  <a:gd name="T70" fmla="*/ 383 w 491"/>
                  <a:gd name="T71" fmla="*/ 57 h 105"/>
                  <a:gd name="T72" fmla="*/ 419 w 491"/>
                  <a:gd name="T73" fmla="*/ 71 h 105"/>
                  <a:gd name="T74" fmla="*/ 448 w 491"/>
                  <a:gd name="T75" fmla="*/ 84 h 105"/>
                  <a:gd name="T76" fmla="*/ 471 w 491"/>
                  <a:gd name="T77" fmla="*/ 95 h 105"/>
                  <a:gd name="T78" fmla="*/ 491 w 491"/>
                  <a:gd name="T79" fmla="*/ 10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91" h="105">
                    <a:moveTo>
                      <a:pt x="491" y="105"/>
                    </a:moveTo>
                    <a:cubicBezTo>
                      <a:pt x="491" y="105"/>
                      <a:pt x="483" y="102"/>
                      <a:pt x="470" y="97"/>
                    </a:cubicBezTo>
                    <a:cubicBezTo>
                      <a:pt x="464" y="94"/>
                      <a:pt x="456" y="91"/>
                      <a:pt x="447" y="88"/>
                    </a:cubicBezTo>
                    <a:cubicBezTo>
                      <a:pt x="438" y="85"/>
                      <a:pt x="428" y="81"/>
                      <a:pt x="417" y="77"/>
                    </a:cubicBezTo>
                    <a:cubicBezTo>
                      <a:pt x="411" y="75"/>
                      <a:pt x="405" y="73"/>
                      <a:pt x="399" y="71"/>
                    </a:cubicBezTo>
                    <a:cubicBezTo>
                      <a:pt x="393" y="69"/>
                      <a:pt x="387" y="66"/>
                      <a:pt x="381" y="64"/>
                    </a:cubicBezTo>
                    <a:cubicBezTo>
                      <a:pt x="374" y="62"/>
                      <a:pt x="367" y="60"/>
                      <a:pt x="361" y="58"/>
                    </a:cubicBezTo>
                    <a:cubicBezTo>
                      <a:pt x="354" y="56"/>
                      <a:pt x="347" y="54"/>
                      <a:pt x="340" y="52"/>
                    </a:cubicBezTo>
                    <a:cubicBezTo>
                      <a:pt x="326" y="47"/>
                      <a:pt x="311" y="43"/>
                      <a:pt x="296" y="39"/>
                    </a:cubicBezTo>
                    <a:cubicBezTo>
                      <a:pt x="289" y="37"/>
                      <a:pt x="281" y="35"/>
                      <a:pt x="273" y="33"/>
                    </a:cubicBezTo>
                    <a:cubicBezTo>
                      <a:pt x="266" y="32"/>
                      <a:pt x="258" y="30"/>
                      <a:pt x="250" y="28"/>
                    </a:cubicBezTo>
                    <a:cubicBezTo>
                      <a:pt x="243" y="27"/>
                      <a:pt x="235" y="25"/>
                      <a:pt x="227" y="23"/>
                    </a:cubicBezTo>
                    <a:cubicBezTo>
                      <a:pt x="220" y="22"/>
                      <a:pt x="212" y="21"/>
                      <a:pt x="204" y="19"/>
                    </a:cubicBezTo>
                    <a:cubicBezTo>
                      <a:pt x="189" y="17"/>
                      <a:pt x="174" y="14"/>
                      <a:pt x="159" y="13"/>
                    </a:cubicBezTo>
                    <a:cubicBezTo>
                      <a:pt x="145" y="11"/>
                      <a:pt x="131" y="10"/>
                      <a:pt x="117" y="8"/>
                    </a:cubicBezTo>
                    <a:cubicBezTo>
                      <a:pt x="110" y="8"/>
                      <a:pt x="104" y="8"/>
                      <a:pt x="97" y="7"/>
                    </a:cubicBezTo>
                    <a:cubicBezTo>
                      <a:pt x="91" y="7"/>
                      <a:pt x="85" y="7"/>
                      <a:pt x="79" y="7"/>
                    </a:cubicBezTo>
                    <a:cubicBezTo>
                      <a:pt x="67" y="7"/>
                      <a:pt x="56" y="6"/>
                      <a:pt x="47" y="7"/>
                    </a:cubicBezTo>
                    <a:cubicBezTo>
                      <a:pt x="37" y="7"/>
                      <a:pt x="29" y="7"/>
                      <a:pt x="22" y="7"/>
                    </a:cubicBezTo>
                    <a:cubicBezTo>
                      <a:pt x="8" y="8"/>
                      <a:pt x="0" y="9"/>
                      <a:pt x="0" y="9"/>
                    </a:cubicBezTo>
                    <a:cubicBezTo>
                      <a:pt x="0" y="9"/>
                      <a:pt x="8" y="7"/>
                      <a:pt x="22" y="5"/>
                    </a:cubicBezTo>
                    <a:cubicBezTo>
                      <a:pt x="29" y="4"/>
                      <a:pt x="37" y="4"/>
                      <a:pt x="47" y="3"/>
                    </a:cubicBezTo>
                    <a:cubicBezTo>
                      <a:pt x="56" y="2"/>
                      <a:pt x="67" y="1"/>
                      <a:pt x="79" y="1"/>
                    </a:cubicBezTo>
                    <a:cubicBezTo>
                      <a:pt x="85" y="0"/>
                      <a:pt x="91" y="1"/>
                      <a:pt x="98" y="1"/>
                    </a:cubicBezTo>
                    <a:cubicBezTo>
                      <a:pt x="104" y="1"/>
                      <a:pt x="111" y="1"/>
                      <a:pt x="118" y="1"/>
                    </a:cubicBezTo>
                    <a:cubicBezTo>
                      <a:pt x="124" y="1"/>
                      <a:pt x="131" y="2"/>
                      <a:pt x="139" y="2"/>
                    </a:cubicBezTo>
                    <a:cubicBezTo>
                      <a:pt x="146" y="2"/>
                      <a:pt x="153" y="3"/>
                      <a:pt x="160" y="4"/>
                    </a:cubicBezTo>
                    <a:cubicBezTo>
                      <a:pt x="168" y="4"/>
                      <a:pt x="175" y="5"/>
                      <a:pt x="183" y="6"/>
                    </a:cubicBezTo>
                    <a:cubicBezTo>
                      <a:pt x="191" y="7"/>
                      <a:pt x="198" y="8"/>
                      <a:pt x="206" y="10"/>
                    </a:cubicBezTo>
                    <a:cubicBezTo>
                      <a:pt x="214" y="11"/>
                      <a:pt x="221" y="12"/>
                      <a:pt x="229" y="14"/>
                    </a:cubicBezTo>
                    <a:cubicBezTo>
                      <a:pt x="237" y="15"/>
                      <a:pt x="245" y="17"/>
                      <a:pt x="253" y="18"/>
                    </a:cubicBezTo>
                    <a:cubicBezTo>
                      <a:pt x="260" y="20"/>
                      <a:pt x="268" y="22"/>
                      <a:pt x="276" y="24"/>
                    </a:cubicBezTo>
                    <a:cubicBezTo>
                      <a:pt x="283" y="26"/>
                      <a:pt x="291" y="28"/>
                      <a:pt x="299" y="30"/>
                    </a:cubicBezTo>
                    <a:cubicBezTo>
                      <a:pt x="314" y="34"/>
                      <a:pt x="328" y="38"/>
                      <a:pt x="343" y="43"/>
                    </a:cubicBezTo>
                    <a:cubicBezTo>
                      <a:pt x="350" y="45"/>
                      <a:pt x="357" y="48"/>
                      <a:pt x="363" y="50"/>
                    </a:cubicBezTo>
                    <a:cubicBezTo>
                      <a:pt x="370" y="52"/>
                      <a:pt x="377" y="55"/>
                      <a:pt x="383" y="57"/>
                    </a:cubicBezTo>
                    <a:cubicBezTo>
                      <a:pt x="396" y="62"/>
                      <a:pt x="408" y="67"/>
                      <a:pt x="419" y="71"/>
                    </a:cubicBezTo>
                    <a:cubicBezTo>
                      <a:pt x="430" y="76"/>
                      <a:pt x="440" y="80"/>
                      <a:pt x="448" y="84"/>
                    </a:cubicBezTo>
                    <a:cubicBezTo>
                      <a:pt x="457" y="88"/>
                      <a:pt x="465" y="92"/>
                      <a:pt x="471" y="95"/>
                    </a:cubicBezTo>
                    <a:cubicBezTo>
                      <a:pt x="483" y="101"/>
                      <a:pt x="491" y="105"/>
                      <a:pt x="491" y="105"/>
                    </a:cubicBezTo>
                    <a:close/>
                  </a:path>
                </a:pathLst>
              </a:custGeom>
              <a:gradFill>
                <a:gsLst>
                  <a:gs pos="0">
                    <a:schemeClr val="bg1">
                      <a:lumMod val="81000"/>
                    </a:schemeClr>
                  </a:gs>
                  <a:gs pos="65000">
                    <a:srgbClr val="EFEFEF">
                      <a:lumMod val="99000"/>
                    </a:srgbClr>
                  </a:gs>
                  <a:gs pos="35000">
                    <a:schemeClr val="bg1">
                      <a:lumMod val="96000"/>
                      <a:lumOff val="4000"/>
                    </a:schemeClr>
                  </a:gs>
                  <a:gs pos="100000">
                    <a:schemeClr val="bg1">
                      <a:lumMod val="89000"/>
                    </a:schemeClr>
                  </a:gs>
                </a:gsLst>
                <a:lin ang="2400000" scaled="0"/>
              </a:gradFill>
              <a:ln>
                <a:noFill/>
              </a:ln>
            </p:spPr>
            <p:txBody>
              <a:bodyPr vert="horz" wrap="square" lIns="121920" tIns="60960" rIns="121920" bIns="60960" numCol="1" anchor="t" anchorCtr="0" compatLnSpc="1"/>
              <a:lstStyle/>
              <a:p>
                <a:endParaRPr lang="zh-CN" altLang="en-US" sz="2400">
                  <a:solidFill>
                    <a:prstClr val="black"/>
                  </a:solidFill>
                </a:endParaRPr>
              </a:p>
            </p:txBody>
          </p:sp>
          <p:sp>
            <p:nvSpPr>
              <p:cNvPr id="37" name="Freeform 30"/>
              <p:cNvSpPr/>
              <p:nvPr/>
            </p:nvSpPr>
            <p:spPr bwMode="auto">
              <a:xfrm>
                <a:off x="3848101" y="1414465"/>
                <a:ext cx="1227137" cy="1450975"/>
              </a:xfrm>
              <a:custGeom>
                <a:avLst/>
                <a:gdLst>
                  <a:gd name="T0" fmla="*/ 0 w 324"/>
                  <a:gd name="T1" fmla="*/ 0 h 384"/>
                  <a:gd name="T2" fmla="*/ 10 w 324"/>
                  <a:gd name="T3" fmla="*/ 19 h 384"/>
                  <a:gd name="T4" fmla="*/ 22 w 324"/>
                  <a:gd name="T5" fmla="*/ 41 h 384"/>
                  <a:gd name="T6" fmla="*/ 38 w 324"/>
                  <a:gd name="T7" fmla="*/ 70 h 384"/>
                  <a:gd name="T8" fmla="*/ 47 w 324"/>
                  <a:gd name="T9" fmla="*/ 85 h 384"/>
                  <a:gd name="T10" fmla="*/ 58 w 324"/>
                  <a:gd name="T11" fmla="*/ 102 h 384"/>
                  <a:gd name="T12" fmla="*/ 82 w 324"/>
                  <a:gd name="T13" fmla="*/ 137 h 384"/>
                  <a:gd name="T14" fmla="*/ 110 w 324"/>
                  <a:gd name="T15" fmla="*/ 174 h 384"/>
                  <a:gd name="T16" fmla="*/ 140 w 324"/>
                  <a:gd name="T17" fmla="*/ 210 h 384"/>
                  <a:gd name="T18" fmla="*/ 171 w 324"/>
                  <a:gd name="T19" fmla="*/ 246 h 384"/>
                  <a:gd name="T20" fmla="*/ 203 w 324"/>
                  <a:gd name="T21" fmla="*/ 278 h 384"/>
                  <a:gd name="T22" fmla="*/ 219 w 324"/>
                  <a:gd name="T23" fmla="*/ 293 h 384"/>
                  <a:gd name="T24" fmla="*/ 234 w 324"/>
                  <a:gd name="T25" fmla="*/ 308 h 384"/>
                  <a:gd name="T26" fmla="*/ 249 w 324"/>
                  <a:gd name="T27" fmla="*/ 321 h 384"/>
                  <a:gd name="T28" fmla="*/ 263 w 324"/>
                  <a:gd name="T29" fmla="*/ 333 h 384"/>
                  <a:gd name="T30" fmla="*/ 276 w 324"/>
                  <a:gd name="T31" fmla="*/ 344 h 384"/>
                  <a:gd name="T32" fmla="*/ 288 w 324"/>
                  <a:gd name="T33" fmla="*/ 354 h 384"/>
                  <a:gd name="T34" fmla="*/ 307 w 324"/>
                  <a:gd name="T35" fmla="*/ 370 h 384"/>
                  <a:gd name="T36" fmla="*/ 324 w 324"/>
                  <a:gd name="T37" fmla="*/ 384 h 384"/>
                  <a:gd name="T38" fmla="*/ 306 w 324"/>
                  <a:gd name="T39" fmla="*/ 372 h 384"/>
                  <a:gd name="T40" fmla="*/ 285 w 324"/>
                  <a:gd name="T41" fmla="*/ 357 h 384"/>
                  <a:gd name="T42" fmla="*/ 259 w 324"/>
                  <a:gd name="T43" fmla="*/ 338 h 384"/>
                  <a:gd name="T44" fmla="*/ 229 w 324"/>
                  <a:gd name="T45" fmla="*/ 313 h 384"/>
                  <a:gd name="T46" fmla="*/ 213 w 324"/>
                  <a:gd name="T47" fmla="*/ 300 h 384"/>
                  <a:gd name="T48" fmla="*/ 197 w 324"/>
                  <a:gd name="T49" fmla="*/ 285 h 384"/>
                  <a:gd name="T50" fmla="*/ 164 w 324"/>
                  <a:gd name="T51" fmla="*/ 252 h 384"/>
                  <a:gd name="T52" fmla="*/ 132 w 324"/>
                  <a:gd name="T53" fmla="*/ 217 h 384"/>
                  <a:gd name="T54" fmla="*/ 102 w 324"/>
                  <a:gd name="T55" fmla="*/ 180 h 384"/>
                  <a:gd name="T56" fmla="*/ 88 w 324"/>
                  <a:gd name="T57" fmla="*/ 161 h 384"/>
                  <a:gd name="T58" fmla="*/ 75 w 324"/>
                  <a:gd name="T59" fmla="*/ 143 h 384"/>
                  <a:gd name="T60" fmla="*/ 63 w 324"/>
                  <a:gd name="T61" fmla="*/ 124 h 384"/>
                  <a:gd name="T62" fmla="*/ 52 w 324"/>
                  <a:gd name="T63" fmla="*/ 106 h 384"/>
                  <a:gd name="T64" fmla="*/ 42 w 324"/>
                  <a:gd name="T65" fmla="*/ 89 h 384"/>
                  <a:gd name="T66" fmla="*/ 33 w 324"/>
                  <a:gd name="T67" fmla="*/ 72 h 384"/>
                  <a:gd name="T68" fmla="*/ 18 w 324"/>
                  <a:gd name="T69" fmla="*/ 43 h 384"/>
                  <a:gd name="T70" fmla="*/ 8 w 324"/>
                  <a:gd name="T71" fmla="*/ 20 h 384"/>
                  <a:gd name="T72" fmla="*/ 0 w 324"/>
                  <a:gd name="T73" fmla="*/ 0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24" h="384">
                    <a:moveTo>
                      <a:pt x="0" y="0"/>
                    </a:moveTo>
                    <a:cubicBezTo>
                      <a:pt x="0" y="0"/>
                      <a:pt x="4" y="7"/>
                      <a:pt x="10" y="19"/>
                    </a:cubicBezTo>
                    <a:cubicBezTo>
                      <a:pt x="13" y="25"/>
                      <a:pt x="17" y="33"/>
                      <a:pt x="22" y="41"/>
                    </a:cubicBezTo>
                    <a:cubicBezTo>
                      <a:pt x="26" y="50"/>
                      <a:pt x="32" y="59"/>
                      <a:pt x="38" y="70"/>
                    </a:cubicBezTo>
                    <a:cubicBezTo>
                      <a:pt x="41" y="75"/>
                      <a:pt x="44" y="80"/>
                      <a:pt x="47" y="85"/>
                    </a:cubicBezTo>
                    <a:cubicBezTo>
                      <a:pt x="51" y="91"/>
                      <a:pt x="54" y="97"/>
                      <a:pt x="58" y="102"/>
                    </a:cubicBezTo>
                    <a:cubicBezTo>
                      <a:pt x="65" y="114"/>
                      <a:pt x="73" y="125"/>
                      <a:pt x="82" y="137"/>
                    </a:cubicBezTo>
                    <a:cubicBezTo>
                      <a:pt x="90" y="150"/>
                      <a:pt x="100" y="162"/>
                      <a:pt x="110" y="174"/>
                    </a:cubicBezTo>
                    <a:cubicBezTo>
                      <a:pt x="119" y="186"/>
                      <a:pt x="129" y="199"/>
                      <a:pt x="140" y="210"/>
                    </a:cubicBezTo>
                    <a:cubicBezTo>
                      <a:pt x="150" y="223"/>
                      <a:pt x="161" y="234"/>
                      <a:pt x="171" y="246"/>
                    </a:cubicBezTo>
                    <a:cubicBezTo>
                      <a:pt x="182" y="257"/>
                      <a:pt x="192" y="268"/>
                      <a:pt x="203" y="278"/>
                    </a:cubicBezTo>
                    <a:cubicBezTo>
                      <a:pt x="209" y="283"/>
                      <a:pt x="214" y="288"/>
                      <a:pt x="219" y="293"/>
                    </a:cubicBezTo>
                    <a:cubicBezTo>
                      <a:pt x="224" y="298"/>
                      <a:pt x="229" y="303"/>
                      <a:pt x="234" y="308"/>
                    </a:cubicBezTo>
                    <a:cubicBezTo>
                      <a:pt x="239" y="312"/>
                      <a:pt x="244" y="317"/>
                      <a:pt x="249" y="321"/>
                    </a:cubicBezTo>
                    <a:cubicBezTo>
                      <a:pt x="254" y="325"/>
                      <a:pt x="259" y="329"/>
                      <a:pt x="263" y="333"/>
                    </a:cubicBezTo>
                    <a:cubicBezTo>
                      <a:pt x="267" y="337"/>
                      <a:pt x="272" y="341"/>
                      <a:pt x="276" y="344"/>
                    </a:cubicBezTo>
                    <a:cubicBezTo>
                      <a:pt x="280" y="348"/>
                      <a:pt x="284" y="351"/>
                      <a:pt x="288" y="354"/>
                    </a:cubicBezTo>
                    <a:cubicBezTo>
                      <a:pt x="295" y="361"/>
                      <a:pt x="302" y="366"/>
                      <a:pt x="307" y="370"/>
                    </a:cubicBezTo>
                    <a:cubicBezTo>
                      <a:pt x="318" y="379"/>
                      <a:pt x="324" y="384"/>
                      <a:pt x="324" y="384"/>
                    </a:cubicBezTo>
                    <a:cubicBezTo>
                      <a:pt x="324" y="384"/>
                      <a:pt x="318" y="380"/>
                      <a:pt x="306" y="372"/>
                    </a:cubicBezTo>
                    <a:cubicBezTo>
                      <a:pt x="300" y="368"/>
                      <a:pt x="293" y="363"/>
                      <a:pt x="285" y="357"/>
                    </a:cubicBezTo>
                    <a:cubicBezTo>
                      <a:pt x="278" y="352"/>
                      <a:pt x="269" y="345"/>
                      <a:pt x="259" y="338"/>
                    </a:cubicBezTo>
                    <a:cubicBezTo>
                      <a:pt x="250" y="330"/>
                      <a:pt x="240" y="322"/>
                      <a:pt x="229" y="313"/>
                    </a:cubicBezTo>
                    <a:cubicBezTo>
                      <a:pt x="224" y="309"/>
                      <a:pt x="219" y="304"/>
                      <a:pt x="213" y="300"/>
                    </a:cubicBezTo>
                    <a:cubicBezTo>
                      <a:pt x="208" y="295"/>
                      <a:pt x="203" y="290"/>
                      <a:pt x="197" y="285"/>
                    </a:cubicBezTo>
                    <a:cubicBezTo>
                      <a:pt x="186" y="275"/>
                      <a:pt x="175" y="263"/>
                      <a:pt x="164" y="252"/>
                    </a:cubicBezTo>
                    <a:cubicBezTo>
                      <a:pt x="153" y="241"/>
                      <a:pt x="142" y="229"/>
                      <a:pt x="132" y="217"/>
                    </a:cubicBezTo>
                    <a:cubicBezTo>
                      <a:pt x="121" y="205"/>
                      <a:pt x="112" y="192"/>
                      <a:pt x="102" y="180"/>
                    </a:cubicBezTo>
                    <a:cubicBezTo>
                      <a:pt x="97" y="174"/>
                      <a:pt x="92" y="167"/>
                      <a:pt x="88" y="161"/>
                    </a:cubicBezTo>
                    <a:cubicBezTo>
                      <a:pt x="83" y="155"/>
                      <a:pt x="79" y="149"/>
                      <a:pt x="75" y="143"/>
                    </a:cubicBezTo>
                    <a:cubicBezTo>
                      <a:pt x="71" y="136"/>
                      <a:pt x="66" y="130"/>
                      <a:pt x="63" y="124"/>
                    </a:cubicBezTo>
                    <a:cubicBezTo>
                      <a:pt x="59" y="118"/>
                      <a:pt x="55" y="112"/>
                      <a:pt x="52" y="106"/>
                    </a:cubicBezTo>
                    <a:cubicBezTo>
                      <a:pt x="48" y="100"/>
                      <a:pt x="45" y="94"/>
                      <a:pt x="42" y="89"/>
                    </a:cubicBezTo>
                    <a:cubicBezTo>
                      <a:pt x="38" y="83"/>
                      <a:pt x="35" y="78"/>
                      <a:pt x="33" y="72"/>
                    </a:cubicBezTo>
                    <a:cubicBezTo>
                      <a:pt x="27" y="62"/>
                      <a:pt x="22" y="52"/>
                      <a:pt x="18" y="43"/>
                    </a:cubicBezTo>
                    <a:cubicBezTo>
                      <a:pt x="14" y="34"/>
                      <a:pt x="11" y="26"/>
                      <a:pt x="8" y="20"/>
                    </a:cubicBezTo>
                    <a:cubicBezTo>
                      <a:pt x="3" y="7"/>
                      <a:pt x="0" y="0"/>
                      <a:pt x="0" y="0"/>
                    </a:cubicBezTo>
                    <a:close/>
                  </a:path>
                </a:pathLst>
              </a:custGeom>
              <a:gradFill>
                <a:gsLst>
                  <a:gs pos="72000">
                    <a:srgbClr val="DDDDDD">
                      <a:lumMod val="92000"/>
                      <a:lumOff val="8000"/>
                    </a:srgbClr>
                  </a:gs>
                  <a:gs pos="0">
                    <a:schemeClr val="bg1">
                      <a:lumMod val="79000"/>
                    </a:schemeClr>
                  </a:gs>
                  <a:gs pos="35000">
                    <a:schemeClr val="bg1">
                      <a:lumMod val="99000"/>
                      <a:lumOff val="1000"/>
                    </a:schemeClr>
                  </a:gs>
                  <a:gs pos="100000">
                    <a:schemeClr val="bg1">
                      <a:lumMod val="92000"/>
                    </a:schemeClr>
                  </a:gs>
                </a:gsLst>
                <a:lin ang="1800000" scaled="0"/>
              </a:gradFill>
              <a:ln>
                <a:noFill/>
              </a:ln>
            </p:spPr>
            <p:txBody>
              <a:bodyPr vert="horz" wrap="square" lIns="121920" tIns="60960" rIns="121920" bIns="60960" numCol="1" anchor="t" anchorCtr="0" compatLnSpc="1"/>
              <a:lstStyle/>
              <a:p>
                <a:endParaRPr lang="zh-CN" altLang="en-US" sz="2400">
                  <a:solidFill>
                    <a:prstClr val="black"/>
                  </a:solidFill>
                </a:endParaRPr>
              </a:p>
            </p:txBody>
          </p:sp>
        </p:grpSp>
        <p:sp>
          <p:nvSpPr>
            <p:cNvPr id="85" name="弦形 84"/>
            <p:cNvSpPr/>
            <p:nvPr/>
          </p:nvSpPr>
          <p:spPr>
            <a:xfrm rot="18713148">
              <a:off x="6264866" y="1605736"/>
              <a:ext cx="3418914" cy="1679242"/>
            </a:xfrm>
            <a:prstGeom prst="chord">
              <a:avLst>
                <a:gd name="adj1" fmla="val 4679799"/>
                <a:gd name="adj2" fmla="val 11290326"/>
              </a:avLst>
            </a:prstGeom>
            <a:gradFill flip="none" rotWithShape="1">
              <a:gsLst>
                <a:gs pos="54000">
                  <a:schemeClr val="tx1">
                    <a:alpha val="10000"/>
                  </a:schemeClr>
                </a:gs>
                <a:gs pos="0">
                  <a:schemeClr val="tx1">
                    <a:alpha val="30000"/>
                  </a:schemeClr>
                </a:gs>
                <a:gs pos="100000">
                  <a:srgbClr val="E6E6E6">
                    <a:alpha val="0"/>
                  </a:srgb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83" name="弦形 82"/>
            <p:cNvSpPr/>
            <p:nvPr/>
          </p:nvSpPr>
          <p:spPr>
            <a:xfrm rot="13306308">
              <a:off x="4066478" y="3923855"/>
              <a:ext cx="3418916" cy="1679241"/>
            </a:xfrm>
            <a:prstGeom prst="chord">
              <a:avLst>
                <a:gd name="adj1" fmla="val 4679799"/>
                <a:gd name="adj2" fmla="val 11290326"/>
              </a:avLst>
            </a:prstGeom>
            <a:gradFill flip="none" rotWithShape="1">
              <a:gsLst>
                <a:gs pos="54000">
                  <a:schemeClr val="tx1">
                    <a:alpha val="10000"/>
                  </a:schemeClr>
                </a:gs>
                <a:gs pos="0">
                  <a:schemeClr val="tx1">
                    <a:alpha val="30000"/>
                  </a:schemeClr>
                </a:gs>
                <a:gs pos="100000">
                  <a:srgbClr val="E6E6E6">
                    <a:alpha val="0"/>
                  </a:srgb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grpSp>
          <p:nvGrpSpPr>
            <p:cNvPr id="39" name="组合 38"/>
            <p:cNvGrpSpPr/>
            <p:nvPr/>
          </p:nvGrpSpPr>
          <p:grpSpPr>
            <a:xfrm flipH="1">
              <a:off x="6559014" y="1412240"/>
              <a:ext cx="2260180" cy="2114549"/>
              <a:chOff x="2815056" y="1402715"/>
              <a:chExt cx="2260182" cy="2114550"/>
            </a:xfrm>
          </p:grpSpPr>
          <p:sp>
            <p:nvSpPr>
              <p:cNvPr id="40" name="Freeform 14"/>
              <p:cNvSpPr/>
              <p:nvPr/>
            </p:nvSpPr>
            <p:spPr bwMode="auto">
              <a:xfrm>
                <a:off x="2829559" y="1402715"/>
                <a:ext cx="2230438" cy="2114550"/>
              </a:xfrm>
              <a:custGeom>
                <a:avLst/>
                <a:gdLst>
                  <a:gd name="T0" fmla="*/ 592 w 592"/>
                  <a:gd name="T1" fmla="*/ 385 h 561"/>
                  <a:gd name="T2" fmla="*/ 490 w 592"/>
                  <a:gd name="T3" fmla="*/ 561 h 561"/>
                  <a:gd name="T4" fmla="*/ 0 w 592"/>
                  <a:gd name="T5" fmla="*/ 465 h 561"/>
                  <a:gd name="T6" fmla="*/ 269 w 592"/>
                  <a:gd name="T7" fmla="*/ 0 h 561"/>
                  <a:gd name="T8" fmla="*/ 592 w 592"/>
                  <a:gd name="T9" fmla="*/ 385 h 561"/>
                </a:gdLst>
                <a:ahLst/>
                <a:cxnLst>
                  <a:cxn ang="0">
                    <a:pos x="T0" y="T1"/>
                  </a:cxn>
                  <a:cxn ang="0">
                    <a:pos x="T2" y="T3"/>
                  </a:cxn>
                  <a:cxn ang="0">
                    <a:pos x="T4" y="T5"/>
                  </a:cxn>
                  <a:cxn ang="0">
                    <a:pos x="T6" y="T7"/>
                  </a:cxn>
                  <a:cxn ang="0">
                    <a:pos x="T8" y="T9"/>
                  </a:cxn>
                </a:cxnLst>
                <a:rect l="0" t="0" r="r" b="b"/>
                <a:pathLst>
                  <a:path w="592" h="561">
                    <a:moveTo>
                      <a:pt x="592" y="385"/>
                    </a:moveTo>
                    <a:cubicBezTo>
                      <a:pt x="490" y="561"/>
                      <a:pt x="490" y="561"/>
                      <a:pt x="490" y="561"/>
                    </a:cubicBezTo>
                    <a:cubicBezTo>
                      <a:pt x="313" y="481"/>
                      <a:pt x="146" y="447"/>
                      <a:pt x="0" y="465"/>
                    </a:cubicBezTo>
                    <a:cubicBezTo>
                      <a:pt x="269" y="0"/>
                      <a:pt x="269" y="0"/>
                      <a:pt x="269" y="0"/>
                    </a:cubicBezTo>
                    <a:cubicBezTo>
                      <a:pt x="325" y="136"/>
                      <a:pt x="434" y="271"/>
                      <a:pt x="592" y="385"/>
                    </a:cubicBezTo>
                    <a:close/>
                  </a:path>
                </a:pathLst>
              </a:custGeom>
              <a:gradFill>
                <a:gsLst>
                  <a:gs pos="72000">
                    <a:srgbClr val="DDDDDD">
                      <a:lumMod val="96000"/>
                      <a:lumOff val="4000"/>
                    </a:srgbClr>
                  </a:gs>
                  <a:gs pos="15000">
                    <a:schemeClr val="bg1">
                      <a:lumMod val="75000"/>
                    </a:schemeClr>
                  </a:gs>
                  <a:gs pos="0">
                    <a:schemeClr val="bg1">
                      <a:lumMod val="75000"/>
                    </a:schemeClr>
                  </a:gs>
                  <a:gs pos="44000">
                    <a:schemeClr val="bg1">
                      <a:lumMod val="98000"/>
                    </a:schemeClr>
                  </a:gs>
                  <a:gs pos="100000">
                    <a:schemeClr val="bg1">
                      <a:lumMod val="75000"/>
                    </a:schemeClr>
                  </a:gs>
                </a:gsLst>
                <a:lin ang="2040000" scaled="0"/>
              </a:gradFill>
              <a:ln>
                <a:noFill/>
              </a:ln>
              <a:effectLst/>
            </p:spPr>
            <p:txBody>
              <a:bodyPr vert="horz" wrap="square" lIns="121920" tIns="60960" rIns="121920" bIns="60960" numCol="1" anchor="t" anchorCtr="0" compatLnSpc="1"/>
              <a:lstStyle/>
              <a:p>
                <a:endParaRPr lang="zh-CN" altLang="en-US" sz="2400">
                  <a:solidFill>
                    <a:prstClr val="black"/>
                  </a:solidFill>
                </a:endParaRPr>
              </a:p>
            </p:txBody>
          </p:sp>
          <p:sp>
            <p:nvSpPr>
              <p:cNvPr id="41" name="Freeform 26"/>
              <p:cNvSpPr/>
              <p:nvPr/>
            </p:nvSpPr>
            <p:spPr bwMode="auto">
              <a:xfrm>
                <a:off x="2815056" y="3110335"/>
                <a:ext cx="1852613" cy="404812"/>
              </a:xfrm>
              <a:custGeom>
                <a:avLst/>
                <a:gdLst>
                  <a:gd name="T0" fmla="*/ 491 w 491"/>
                  <a:gd name="T1" fmla="*/ 105 h 105"/>
                  <a:gd name="T2" fmla="*/ 470 w 491"/>
                  <a:gd name="T3" fmla="*/ 97 h 105"/>
                  <a:gd name="T4" fmla="*/ 447 w 491"/>
                  <a:gd name="T5" fmla="*/ 88 h 105"/>
                  <a:gd name="T6" fmla="*/ 417 w 491"/>
                  <a:gd name="T7" fmla="*/ 77 h 105"/>
                  <a:gd name="T8" fmla="*/ 399 w 491"/>
                  <a:gd name="T9" fmla="*/ 71 h 105"/>
                  <a:gd name="T10" fmla="*/ 381 w 491"/>
                  <a:gd name="T11" fmla="*/ 64 h 105"/>
                  <a:gd name="T12" fmla="*/ 361 w 491"/>
                  <a:gd name="T13" fmla="*/ 58 h 105"/>
                  <a:gd name="T14" fmla="*/ 340 w 491"/>
                  <a:gd name="T15" fmla="*/ 52 h 105"/>
                  <a:gd name="T16" fmla="*/ 296 w 491"/>
                  <a:gd name="T17" fmla="*/ 39 h 105"/>
                  <a:gd name="T18" fmla="*/ 273 w 491"/>
                  <a:gd name="T19" fmla="*/ 33 h 105"/>
                  <a:gd name="T20" fmla="*/ 250 w 491"/>
                  <a:gd name="T21" fmla="*/ 28 h 105"/>
                  <a:gd name="T22" fmla="*/ 227 w 491"/>
                  <a:gd name="T23" fmla="*/ 23 h 105"/>
                  <a:gd name="T24" fmla="*/ 204 w 491"/>
                  <a:gd name="T25" fmla="*/ 19 h 105"/>
                  <a:gd name="T26" fmla="*/ 159 w 491"/>
                  <a:gd name="T27" fmla="*/ 13 h 105"/>
                  <a:gd name="T28" fmla="*/ 117 w 491"/>
                  <a:gd name="T29" fmla="*/ 8 h 105"/>
                  <a:gd name="T30" fmla="*/ 97 w 491"/>
                  <a:gd name="T31" fmla="*/ 7 h 105"/>
                  <a:gd name="T32" fmla="*/ 79 w 491"/>
                  <a:gd name="T33" fmla="*/ 7 h 105"/>
                  <a:gd name="T34" fmla="*/ 47 w 491"/>
                  <a:gd name="T35" fmla="*/ 7 h 105"/>
                  <a:gd name="T36" fmla="*/ 22 w 491"/>
                  <a:gd name="T37" fmla="*/ 7 h 105"/>
                  <a:gd name="T38" fmla="*/ 0 w 491"/>
                  <a:gd name="T39" fmla="*/ 9 h 105"/>
                  <a:gd name="T40" fmla="*/ 22 w 491"/>
                  <a:gd name="T41" fmla="*/ 5 h 105"/>
                  <a:gd name="T42" fmla="*/ 47 w 491"/>
                  <a:gd name="T43" fmla="*/ 3 h 105"/>
                  <a:gd name="T44" fmla="*/ 79 w 491"/>
                  <a:gd name="T45" fmla="*/ 1 h 105"/>
                  <a:gd name="T46" fmla="*/ 98 w 491"/>
                  <a:gd name="T47" fmla="*/ 1 h 105"/>
                  <a:gd name="T48" fmla="*/ 118 w 491"/>
                  <a:gd name="T49" fmla="*/ 1 h 105"/>
                  <a:gd name="T50" fmla="*/ 139 w 491"/>
                  <a:gd name="T51" fmla="*/ 2 h 105"/>
                  <a:gd name="T52" fmla="*/ 160 w 491"/>
                  <a:gd name="T53" fmla="*/ 4 h 105"/>
                  <a:gd name="T54" fmla="*/ 183 w 491"/>
                  <a:gd name="T55" fmla="*/ 6 h 105"/>
                  <a:gd name="T56" fmla="*/ 206 w 491"/>
                  <a:gd name="T57" fmla="*/ 10 h 105"/>
                  <a:gd name="T58" fmla="*/ 229 w 491"/>
                  <a:gd name="T59" fmla="*/ 14 h 105"/>
                  <a:gd name="T60" fmla="*/ 253 w 491"/>
                  <a:gd name="T61" fmla="*/ 18 h 105"/>
                  <a:gd name="T62" fmla="*/ 276 w 491"/>
                  <a:gd name="T63" fmla="*/ 24 h 105"/>
                  <a:gd name="T64" fmla="*/ 299 w 491"/>
                  <a:gd name="T65" fmla="*/ 30 h 105"/>
                  <a:gd name="T66" fmla="*/ 343 w 491"/>
                  <a:gd name="T67" fmla="*/ 43 h 105"/>
                  <a:gd name="T68" fmla="*/ 363 w 491"/>
                  <a:gd name="T69" fmla="*/ 50 h 105"/>
                  <a:gd name="T70" fmla="*/ 383 w 491"/>
                  <a:gd name="T71" fmla="*/ 57 h 105"/>
                  <a:gd name="T72" fmla="*/ 419 w 491"/>
                  <a:gd name="T73" fmla="*/ 71 h 105"/>
                  <a:gd name="T74" fmla="*/ 448 w 491"/>
                  <a:gd name="T75" fmla="*/ 84 h 105"/>
                  <a:gd name="T76" fmla="*/ 471 w 491"/>
                  <a:gd name="T77" fmla="*/ 95 h 105"/>
                  <a:gd name="T78" fmla="*/ 491 w 491"/>
                  <a:gd name="T79" fmla="*/ 10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91" h="105">
                    <a:moveTo>
                      <a:pt x="491" y="105"/>
                    </a:moveTo>
                    <a:cubicBezTo>
                      <a:pt x="491" y="105"/>
                      <a:pt x="483" y="102"/>
                      <a:pt x="470" y="97"/>
                    </a:cubicBezTo>
                    <a:cubicBezTo>
                      <a:pt x="464" y="94"/>
                      <a:pt x="456" y="91"/>
                      <a:pt x="447" y="88"/>
                    </a:cubicBezTo>
                    <a:cubicBezTo>
                      <a:pt x="438" y="85"/>
                      <a:pt x="428" y="81"/>
                      <a:pt x="417" y="77"/>
                    </a:cubicBezTo>
                    <a:cubicBezTo>
                      <a:pt x="411" y="75"/>
                      <a:pt x="405" y="73"/>
                      <a:pt x="399" y="71"/>
                    </a:cubicBezTo>
                    <a:cubicBezTo>
                      <a:pt x="393" y="69"/>
                      <a:pt x="387" y="66"/>
                      <a:pt x="381" y="64"/>
                    </a:cubicBezTo>
                    <a:cubicBezTo>
                      <a:pt x="374" y="62"/>
                      <a:pt x="367" y="60"/>
                      <a:pt x="361" y="58"/>
                    </a:cubicBezTo>
                    <a:cubicBezTo>
                      <a:pt x="354" y="56"/>
                      <a:pt x="347" y="54"/>
                      <a:pt x="340" y="52"/>
                    </a:cubicBezTo>
                    <a:cubicBezTo>
                      <a:pt x="326" y="47"/>
                      <a:pt x="311" y="43"/>
                      <a:pt x="296" y="39"/>
                    </a:cubicBezTo>
                    <a:cubicBezTo>
                      <a:pt x="289" y="37"/>
                      <a:pt x="281" y="35"/>
                      <a:pt x="273" y="33"/>
                    </a:cubicBezTo>
                    <a:cubicBezTo>
                      <a:pt x="266" y="32"/>
                      <a:pt x="258" y="30"/>
                      <a:pt x="250" y="28"/>
                    </a:cubicBezTo>
                    <a:cubicBezTo>
                      <a:pt x="243" y="27"/>
                      <a:pt x="235" y="25"/>
                      <a:pt x="227" y="23"/>
                    </a:cubicBezTo>
                    <a:cubicBezTo>
                      <a:pt x="220" y="22"/>
                      <a:pt x="212" y="21"/>
                      <a:pt x="204" y="19"/>
                    </a:cubicBezTo>
                    <a:cubicBezTo>
                      <a:pt x="189" y="17"/>
                      <a:pt x="174" y="14"/>
                      <a:pt x="159" y="13"/>
                    </a:cubicBezTo>
                    <a:cubicBezTo>
                      <a:pt x="145" y="11"/>
                      <a:pt x="131" y="10"/>
                      <a:pt x="117" y="8"/>
                    </a:cubicBezTo>
                    <a:cubicBezTo>
                      <a:pt x="110" y="8"/>
                      <a:pt x="104" y="8"/>
                      <a:pt x="97" y="7"/>
                    </a:cubicBezTo>
                    <a:cubicBezTo>
                      <a:pt x="91" y="7"/>
                      <a:pt x="85" y="7"/>
                      <a:pt x="79" y="7"/>
                    </a:cubicBezTo>
                    <a:cubicBezTo>
                      <a:pt x="67" y="7"/>
                      <a:pt x="56" y="6"/>
                      <a:pt x="47" y="7"/>
                    </a:cubicBezTo>
                    <a:cubicBezTo>
                      <a:pt x="37" y="7"/>
                      <a:pt x="29" y="7"/>
                      <a:pt x="22" y="7"/>
                    </a:cubicBezTo>
                    <a:cubicBezTo>
                      <a:pt x="8" y="8"/>
                      <a:pt x="0" y="9"/>
                      <a:pt x="0" y="9"/>
                    </a:cubicBezTo>
                    <a:cubicBezTo>
                      <a:pt x="0" y="9"/>
                      <a:pt x="8" y="7"/>
                      <a:pt x="22" y="5"/>
                    </a:cubicBezTo>
                    <a:cubicBezTo>
                      <a:pt x="29" y="4"/>
                      <a:pt x="37" y="4"/>
                      <a:pt x="47" y="3"/>
                    </a:cubicBezTo>
                    <a:cubicBezTo>
                      <a:pt x="56" y="2"/>
                      <a:pt x="67" y="1"/>
                      <a:pt x="79" y="1"/>
                    </a:cubicBezTo>
                    <a:cubicBezTo>
                      <a:pt x="85" y="0"/>
                      <a:pt x="91" y="1"/>
                      <a:pt x="98" y="1"/>
                    </a:cubicBezTo>
                    <a:cubicBezTo>
                      <a:pt x="104" y="1"/>
                      <a:pt x="111" y="1"/>
                      <a:pt x="118" y="1"/>
                    </a:cubicBezTo>
                    <a:cubicBezTo>
                      <a:pt x="124" y="1"/>
                      <a:pt x="131" y="2"/>
                      <a:pt x="139" y="2"/>
                    </a:cubicBezTo>
                    <a:cubicBezTo>
                      <a:pt x="146" y="2"/>
                      <a:pt x="153" y="3"/>
                      <a:pt x="160" y="4"/>
                    </a:cubicBezTo>
                    <a:cubicBezTo>
                      <a:pt x="168" y="4"/>
                      <a:pt x="175" y="5"/>
                      <a:pt x="183" y="6"/>
                    </a:cubicBezTo>
                    <a:cubicBezTo>
                      <a:pt x="191" y="7"/>
                      <a:pt x="198" y="8"/>
                      <a:pt x="206" y="10"/>
                    </a:cubicBezTo>
                    <a:cubicBezTo>
                      <a:pt x="214" y="11"/>
                      <a:pt x="221" y="12"/>
                      <a:pt x="229" y="14"/>
                    </a:cubicBezTo>
                    <a:cubicBezTo>
                      <a:pt x="237" y="15"/>
                      <a:pt x="245" y="17"/>
                      <a:pt x="253" y="18"/>
                    </a:cubicBezTo>
                    <a:cubicBezTo>
                      <a:pt x="260" y="20"/>
                      <a:pt x="268" y="22"/>
                      <a:pt x="276" y="24"/>
                    </a:cubicBezTo>
                    <a:cubicBezTo>
                      <a:pt x="283" y="26"/>
                      <a:pt x="291" y="28"/>
                      <a:pt x="299" y="30"/>
                    </a:cubicBezTo>
                    <a:cubicBezTo>
                      <a:pt x="314" y="34"/>
                      <a:pt x="328" y="38"/>
                      <a:pt x="343" y="43"/>
                    </a:cubicBezTo>
                    <a:cubicBezTo>
                      <a:pt x="350" y="45"/>
                      <a:pt x="357" y="48"/>
                      <a:pt x="363" y="50"/>
                    </a:cubicBezTo>
                    <a:cubicBezTo>
                      <a:pt x="370" y="52"/>
                      <a:pt x="377" y="55"/>
                      <a:pt x="383" y="57"/>
                    </a:cubicBezTo>
                    <a:cubicBezTo>
                      <a:pt x="396" y="62"/>
                      <a:pt x="408" y="67"/>
                      <a:pt x="419" y="71"/>
                    </a:cubicBezTo>
                    <a:cubicBezTo>
                      <a:pt x="430" y="76"/>
                      <a:pt x="440" y="80"/>
                      <a:pt x="448" y="84"/>
                    </a:cubicBezTo>
                    <a:cubicBezTo>
                      <a:pt x="457" y="88"/>
                      <a:pt x="465" y="92"/>
                      <a:pt x="471" y="95"/>
                    </a:cubicBezTo>
                    <a:cubicBezTo>
                      <a:pt x="483" y="101"/>
                      <a:pt x="491" y="105"/>
                      <a:pt x="491" y="105"/>
                    </a:cubicBezTo>
                    <a:close/>
                  </a:path>
                </a:pathLst>
              </a:custGeom>
              <a:gradFill>
                <a:gsLst>
                  <a:gs pos="0">
                    <a:schemeClr val="bg1">
                      <a:lumMod val="81000"/>
                    </a:schemeClr>
                  </a:gs>
                  <a:gs pos="65000">
                    <a:srgbClr val="EFEFEF">
                      <a:lumMod val="99000"/>
                    </a:srgbClr>
                  </a:gs>
                  <a:gs pos="35000">
                    <a:schemeClr val="bg1">
                      <a:lumMod val="96000"/>
                      <a:lumOff val="4000"/>
                    </a:schemeClr>
                  </a:gs>
                  <a:gs pos="100000">
                    <a:schemeClr val="bg1">
                      <a:lumMod val="89000"/>
                    </a:schemeClr>
                  </a:gs>
                </a:gsLst>
                <a:lin ang="2400000" scaled="0"/>
              </a:gradFill>
              <a:ln>
                <a:noFill/>
              </a:ln>
            </p:spPr>
            <p:txBody>
              <a:bodyPr vert="horz" wrap="square" lIns="121920" tIns="60960" rIns="121920" bIns="60960" numCol="1" anchor="t" anchorCtr="0" compatLnSpc="1"/>
              <a:lstStyle/>
              <a:p>
                <a:endParaRPr lang="zh-CN" altLang="en-US" sz="2400">
                  <a:solidFill>
                    <a:prstClr val="black"/>
                  </a:solidFill>
                </a:endParaRPr>
              </a:p>
            </p:txBody>
          </p:sp>
          <p:sp>
            <p:nvSpPr>
              <p:cNvPr id="42" name="Freeform 30"/>
              <p:cNvSpPr/>
              <p:nvPr/>
            </p:nvSpPr>
            <p:spPr bwMode="auto">
              <a:xfrm>
                <a:off x="3848101" y="1414465"/>
                <a:ext cx="1227137" cy="1450975"/>
              </a:xfrm>
              <a:custGeom>
                <a:avLst/>
                <a:gdLst>
                  <a:gd name="T0" fmla="*/ 0 w 324"/>
                  <a:gd name="T1" fmla="*/ 0 h 384"/>
                  <a:gd name="T2" fmla="*/ 10 w 324"/>
                  <a:gd name="T3" fmla="*/ 19 h 384"/>
                  <a:gd name="T4" fmla="*/ 22 w 324"/>
                  <a:gd name="T5" fmla="*/ 41 h 384"/>
                  <a:gd name="T6" fmla="*/ 38 w 324"/>
                  <a:gd name="T7" fmla="*/ 70 h 384"/>
                  <a:gd name="T8" fmla="*/ 47 w 324"/>
                  <a:gd name="T9" fmla="*/ 85 h 384"/>
                  <a:gd name="T10" fmla="*/ 58 w 324"/>
                  <a:gd name="T11" fmla="*/ 102 h 384"/>
                  <a:gd name="T12" fmla="*/ 82 w 324"/>
                  <a:gd name="T13" fmla="*/ 137 h 384"/>
                  <a:gd name="T14" fmla="*/ 110 w 324"/>
                  <a:gd name="T15" fmla="*/ 174 h 384"/>
                  <a:gd name="T16" fmla="*/ 140 w 324"/>
                  <a:gd name="T17" fmla="*/ 210 h 384"/>
                  <a:gd name="T18" fmla="*/ 171 w 324"/>
                  <a:gd name="T19" fmla="*/ 246 h 384"/>
                  <a:gd name="T20" fmla="*/ 203 w 324"/>
                  <a:gd name="T21" fmla="*/ 278 h 384"/>
                  <a:gd name="T22" fmla="*/ 219 w 324"/>
                  <a:gd name="T23" fmla="*/ 293 h 384"/>
                  <a:gd name="T24" fmla="*/ 234 w 324"/>
                  <a:gd name="T25" fmla="*/ 308 h 384"/>
                  <a:gd name="T26" fmla="*/ 249 w 324"/>
                  <a:gd name="T27" fmla="*/ 321 h 384"/>
                  <a:gd name="T28" fmla="*/ 263 w 324"/>
                  <a:gd name="T29" fmla="*/ 333 h 384"/>
                  <a:gd name="T30" fmla="*/ 276 w 324"/>
                  <a:gd name="T31" fmla="*/ 344 h 384"/>
                  <a:gd name="T32" fmla="*/ 288 w 324"/>
                  <a:gd name="T33" fmla="*/ 354 h 384"/>
                  <a:gd name="T34" fmla="*/ 307 w 324"/>
                  <a:gd name="T35" fmla="*/ 370 h 384"/>
                  <a:gd name="T36" fmla="*/ 324 w 324"/>
                  <a:gd name="T37" fmla="*/ 384 h 384"/>
                  <a:gd name="T38" fmla="*/ 306 w 324"/>
                  <a:gd name="T39" fmla="*/ 372 h 384"/>
                  <a:gd name="T40" fmla="*/ 285 w 324"/>
                  <a:gd name="T41" fmla="*/ 357 h 384"/>
                  <a:gd name="T42" fmla="*/ 259 w 324"/>
                  <a:gd name="T43" fmla="*/ 338 h 384"/>
                  <a:gd name="T44" fmla="*/ 229 w 324"/>
                  <a:gd name="T45" fmla="*/ 313 h 384"/>
                  <a:gd name="T46" fmla="*/ 213 w 324"/>
                  <a:gd name="T47" fmla="*/ 300 h 384"/>
                  <a:gd name="T48" fmla="*/ 197 w 324"/>
                  <a:gd name="T49" fmla="*/ 285 h 384"/>
                  <a:gd name="T50" fmla="*/ 164 w 324"/>
                  <a:gd name="T51" fmla="*/ 252 h 384"/>
                  <a:gd name="T52" fmla="*/ 132 w 324"/>
                  <a:gd name="T53" fmla="*/ 217 h 384"/>
                  <a:gd name="T54" fmla="*/ 102 w 324"/>
                  <a:gd name="T55" fmla="*/ 180 h 384"/>
                  <a:gd name="T56" fmla="*/ 88 w 324"/>
                  <a:gd name="T57" fmla="*/ 161 h 384"/>
                  <a:gd name="T58" fmla="*/ 75 w 324"/>
                  <a:gd name="T59" fmla="*/ 143 h 384"/>
                  <a:gd name="T60" fmla="*/ 63 w 324"/>
                  <a:gd name="T61" fmla="*/ 124 h 384"/>
                  <a:gd name="T62" fmla="*/ 52 w 324"/>
                  <a:gd name="T63" fmla="*/ 106 h 384"/>
                  <a:gd name="T64" fmla="*/ 42 w 324"/>
                  <a:gd name="T65" fmla="*/ 89 h 384"/>
                  <a:gd name="T66" fmla="*/ 33 w 324"/>
                  <a:gd name="T67" fmla="*/ 72 h 384"/>
                  <a:gd name="T68" fmla="*/ 18 w 324"/>
                  <a:gd name="T69" fmla="*/ 43 h 384"/>
                  <a:gd name="T70" fmla="*/ 8 w 324"/>
                  <a:gd name="T71" fmla="*/ 20 h 384"/>
                  <a:gd name="T72" fmla="*/ 0 w 324"/>
                  <a:gd name="T73" fmla="*/ 0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24" h="384">
                    <a:moveTo>
                      <a:pt x="0" y="0"/>
                    </a:moveTo>
                    <a:cubicBezTo>
                      <a:pt x="0" y="0"/>
                      <a:pt x="4" y="7"/>
                      <a:pt x="10" y="19"/>
                    </a:cubicBezTo>
                    <a:cubicBezTo>
                      <a:pt x="13" y="25"/>
                      <a:pt x="17" y="33"/>
                      <a:pt x="22" y="41"/>
                    </a:cubicBezTo>
                    <a:cubicBezTo>
                      <a:pt x="26" y="50"/>
                      <a:pt x="32" y="59"/>
                      <a:pt x="38" y="70"/>
                    </a:cubicBezTo>
                    <a:cubicBezTo>
                      <a:pt x="41" y="75"/>
                      <a:pt x="44" y="80"/>
                      <a:pt x="47" y="85"/>
                    </a:cubicBezTo>
                    <a:cubicBezTo>
                      <a:pt x="51" y="91"/>
                      <a:pt x="54" y="97"/>
                      <a:pt x="58" y="102"/>
                    </a:cubicBezTo>
                    <a:cubicBezTo>
                      <a:pt x="65" y="114"/>
                      <a:pt x="73" y="125"/>
                      <a:pt x="82" y="137"/>
                    </a:cubicBezTo>
                    <a:cubicBezTo>
                      <a:pt x="90" y="150"/>
                      <a:pt x="100" y="162"/>
                      <a:pt x="110" y="174"/>
                    </a:cubicBezTo>
                    <a:cubicBezTo>
                      <a:pt x="119" y="186"/>
                      <a:pt x="129" y="199"/>
                      <a:pt x="140" y="210"/>
                    </a:cubicBezTo>
                    <a:cubicBezTo>
                      <a:pt x="150" y="223"/>
                      <a:pt x="161" y="234"/>
                      <a:pt x="171" y="246"/>
                    </a:cubicBezTo>
                    <a:cubicBezTo>
                      <a:pt x="182" y="257"/>
                      <a:pt x="192" y="268"/>
                      <a:pt x="203" y="278"/>
                    </a:cubicBezTo>
                    <a:cubicBezTo>
                      <a:pt x="209" y="283"/>
                      <a:pt x="214" y="288"/>
                      <a:pt x="219" y="293"/>
                    </a:cubicBezTo>
                    <a:cubicBezTo>
                      <a:pt x="224" y="298"/>
                      <a:pt x="229" y="303"/>
                      <a:pt x="234" y="308"/>
                    </a:cubicBezTo>
                    <a:cubicBezTo>
                      <a:pt x="239" y="312"/>
                      <a:pt x="244" y="317"/>
                      <a:pt x="249" y="321"/>
                    </a:cubicBezTo>
                    <a:cubicBezTo>
                      <a:pt x="254" y="325"/>
                      <a:pt x="259" y="329"/>
                      <a:pt x="263" y="333"/>
                    </a:cubicBezTo>
                    <a:cubicBezTo>
                      <a:pt x="267" y="337"/>
                      <a:pt x="272" y="341"/>
                      <a:pt x="276" y="344"/>
                    </a:cubicBezTo>
                    <a:cubicBezTo>
                      <a:pt x="280" y="348"/>
                      <a:pt x="284" y="351"/>
                      <a:pt x="288" y="354"/>
                    </a:cubicBezTo>
                    <a:cubicBezTo>
                      <a:pt x="295" y="361"/>
                      <a:pt x="302" y="366"/>
                      <a:pt x="307" y="370"/>
                    </a:cubicBezTo>
                    <a:cubicBezTo>
                      <a:pt x="318" y="379"/>
                      <a:pt x="324" y="384"/>
                      <a:pt x="324" y="384"/>
                    </a:cubicBezTo>
                    <a:cubicBezTo>
                      <a:pt x="324" y="384"/>
                      <a:pt x="318" y="380"/>
                      <a:pt x="306" y="372"/>
                    </a:cubicBezTo>
                    <a:cubicBezTo>
                      <a:pt x="300" y="368"/>
                      <a:pt x="293" y="363"/>
                      <a:pt x="285" y="357"/>
                    </a:cubicBezTo>
                    <a:cubicBezTo>
                      <a:pt x="278" y="352"/>
                      <a:pt x="269" y="345"/>
                      <a:pt x="259" y="338"/>
                    </a:cubicBezTo>
                    <a:cubicBezTo>
                      <a:pt x="250" y="330"/>
                      <a:pt x="240" y="322"/>
                      <a:pt x="229" y="313"/>
                    </a:cubicBezTo>
                    <a:cubicBezTo>
                      <a:pt x="224" y="309"/>
                      <a:pt x="219" y="304"/>
                      <a:pt x="213" y="300"/>
                    </a:cubicBezTo>
                    <a:cubicBezTo>
                      <a:pt x="208" y="295"/>
                      <a:pt x="203" y="290"/>
                      <a:pt x="197" y="285"/>
                    </a:cubicBezTo>
                    <a:cubicBezTo>
                      <a:pt x="186" y="275"/>
                      <a:pt x="175" y="263"/>
                      <a:pt x="164" y="252"/>
                    </a:cubicBezTo>
                    <a:cubicBezTo>
                      <a:pt x="153" y="241"/>
                      <a:pt x="142" y="229"/>
                      <a:pt x="132" y="217"/>
                    </a:cubicBezTo>
                    <a:cubicBezTo>
                      <a:pt x="121" y="205"/>
                      <a:pt x="112" y="192"/>
                      <a:pt x="102" y="180"/>
                    </a:cubicBezTo>
                    <a:cubicBezTo>
                      <a:pt x="97" y="174"/>
                      <a:pt x="92" y="167"/>
                      <a:pt x="88" y="161"/>
                    </a:cubicBezTo>
                    <a:cubicBezTo>
                      <a:pt x="83" y="155"/>
                      <a:pt x="79" y="149"/>
                      <a:pt x="75" y="143"/>
                    </a:cubicBezTo>
                    <a:cubicBezTo>
                      <a:pt x="71" y="136"/>
                      <a:pt x="66" y="130"/>
                      <a:pt x="63" y="124"/>
                    </a:cubicBezTo>
                    <a:cubicBezTo>
                      <a:pt x="59" y="118"/>
                      <a:pt x="55" y="112"/>
                      <a:pt x="52" y="106"/>
                    </a:cubicBezTo>
                    <a:cubicBezTo>
                      <a:pt x="48" y="100"/>
                      <a:pt x="45" y="94"/>
                      <a:pt x="42" y="89"/>
                    </a:cubicBezTo>
                    <a:cubicBezTo>
                      <a:pt x="38" y="83"/>
                      <a:pt x="35" y="78"/>
                      <a:pt x="33" y="72"/>
                    </a:cubicBezTo>
                    <a:cubicBezTo>
                      <a:pt x="27" y="62"/>
                      <a:pt x="22" y="52"/>
                      <a:pt x="18" y="43"/>
                    </a:cubicBezTo>
                    <a:cubicBezTo>
                      <a:pt x="14" y="34"/>
                      <a:pt x="11" y="26"/>
                      <a:pt x="8" y="20"/>
                    </a:cubicBezTo>
                    <a:cubicBezTo>
                      <a:pt x="3" y="7"/>
                      <a:pt x="0" y="0"/>
                      <a:pt x="0" y="0"/>
                    </a:cubicBezTo>
                    <a:close/>
                  </a:path>
                </a:pathLst>
              </a:custGeom>
              <a:gradFill>
                <a:gsLst>
                  <a:gs pos="72000">
                    <a:srgbClr val="DDDDDD">
                      <a:lumMod val="92000"/>
                      <a:lumOff val="8000"/>
                    </a:srgbClr>
                  </a:gs>
                  <a:gs pos="0">
                    <a:schemeClr val="bg1">
                      <a:lumMod val="79000"/>
                    </a:schemeClr>
                  </a:gs>
                  <a:gs pos="35000">
                    <a:schemeClr val="bg1">
                      <a:lumMod val="99000"/>
                      <a:lumOff val="1000"/>
                    </a:schemeClr>
                  </a:gs>
                  <a:gs pos="100000">
                    <a:schemeClr val="bg1">
                      <a:lumMod val="92000"/>
                    </a:schemeClr>
                  </a:gs>
                </a:gsLst>
                <a:lin ang="1800000" scaled="0"/>
              </a:gradFill>
              <a:ln>
                <a:noFill/>
              </a:ln>
            </p:spPr>
            <p:txBody>
              <a:bodyPr vert="horz" wrap="square" lIns="121920" tIns="60960" rIns="121920" bIns="60960" numCol="1" anchor="t" anchorCtr="0" compatLnSpc="1"/>
              <a:lstStyle/>
              <a:p>
                <a:endParaRPr lang="zh-CN" altLang="en-US" sz="2400">
                  <a:solidFill>
                    <a:prstClr val="black"/>
                  </a:solidFill>
                </a:endParaRPr>
              </a:p>
            </p:txBody>
          </p:sp>
        </p:grpSp>
        <p:grpSp>
          <p:nvGrpSpPr>
            <p:cNvPr id="43" name="组合 42"/>
            <p:cNvGrpSpPr/>
            <p:nvPr/>
          </p:nvGrpSpPr>
          <p:grpSpPr>
            <a:xfrm rot="14400000">
              <a:off x="4846125" y="4365831"/>
              <a:ext cx="2260180" cy="2114550"/>
              <a:chOff x="2815057" y="1402717"/>
              <a:chExt cx="2260180" cy="2114551"/>
            </a:xfrm>
          </p:grpSpPr>
          <p:sp>
            <p:nvSpPr>
              <p:cNvPr id="44" name="Freeform 14"/>
              <p:cNvSpPr/>
              <p:nvPr/>
            </p:nvSpPr>
            <p:spPr bwMode="auto">
              <a:xfrm>
                <a:off x="2829559" y="1402717"/>
                <a:ext cx="2230438" cy="2114551"/>
              </a:xfrm>
              <a:custGeom>
                <a:avLst/>
                <a:gdLst>
                  <a:gd name="T0" fmla="*/ 592 w 592"/>
                  <a:gd name="T1" fmla="*/ 385 h 561"/>
                  <a:gd name="T2" fmla="*/ 490 w 592"/>
                  <a:gd name="T3" fmla="*/ 561 h 561"/>
                  <a:gd name="T4" fmla="*/ 0 w 592"/>
                  <a:gd name="T5" fmla="*/ 465 h 561"/>
                  <a:gd name="T6" fmla="*/ 269 w 592"/>
                  <a:gd name="T7" fmla="*/ 0 h 561"/>
                  <a:gd name="T8" fmla="*/ 592 w 592"/>
                  <a:gd name="T9" fmla="*/ 385 h 561"/>
                </a:gdLst>
                <a:ahLst/>
                <a:cxnLst>
                  <a:cxn ang="0">
                    <a:pos x="T0" y="T1"/>
                  </a:cxn>
                  <a:cxn ang="0">
                    <a:pos x="T2" y="T3"/>
                  </a:cxn>
                  <a:cxn ang="0">
                    <a:pos x="T4" y="T5"/>
                  </a:cxn>
                  <a:cxn ang="0">
                    <a:pos x="T6" y="T7"/>
                  </a:cxn>
                  <a:cxn ang="0">
                    <a:pos x="T8" y="T9"/>
                  </a:cxn>
                </a:cxnLst>
                <a:rect l="0" t="0" r="r" b="b"/>
                <a:pathLst>
                  <a:path w="592" h="561">
                    <a:moveTo>
                      <a:pt x="592" y="385"/>
                    </a:moveTo>
                    <a:cubicBezTo>
                      <a:pt x="490" y="561"/>
                      <a:pt x="490" y="561"/>
                      <a:pt x="490" y="561"/>
                    </a:cubicBezTo>
                    <a:cubicBezTo>
                      <a:pt x="313" y="481"/>
                      <a:pt x="146" y="447"/>
                      <a:pt x="0" y="465"/>
                    </a:cubicBezTo>
                    <a:cubicBezTo>
                      <a:pt x="269" y="0"/>
                      <a:pt x="269" y="0"/>
                      <a:pt x="269" y="0"/>
                    </a:cubicBezTo>
                    <a:cubicBezTo>
                      <a:pt x="325" y="136"/>
                      <a:pt x="434" y="271"/>
                      <a:pt x="592" y="385"/>
                    </a:cubicBezTo>
                    <a:close/>
                  </a:path>
                </a:pathLst>
              </a:custGeom>
              <a:gradFill>
                <a:gsLst>
                  <a:gs pos="72000">
                    <a:srgbClr val="DDDDDD">
                      <a:lumMod val="96000"/>
                      <a:lumOff val="4000"/>
                    </a:srgbClr>
                  </a:gs>
                  <a:gs pos="15000">
                    <a:schemeClr val="bg1">
                      <a:lumMod val="75000"/>
                    </a:schemeClr>
                  </a:gs>
                  <a:gs pos="0">
                    <a:schemeClr val="bg1">
                      <a:lumMod val="75000"/>
                    </a:schemeClr>
                  </a:gs>
                  <a:gs pos="44000">
                    <a:schemeClr val="bg1">
                      <a:lumMod val="98000"/>
                    </a:schemeClr>
                  </a:gs>
                  <a:gs pos="100000">
                    <a:schemeClr val="bg1">
                      <a:lumMod val="75000"/>
                    </a:schemeClr>
                  </a:gs>
                </a:gsLst>
                <a:lin ang="1860000" scaled="0"/>
              </a:gradFill>
              <a:ln>
                <a:noFill/>
              </a:ln>
              <a:effectLst/>
            </p:spPr>
            <p:txBody>
              <a:bodyPr vert="horz" wrap="square" lIns="121920" tIns="60960" rIns="121920" bIns="60960" numCol="1" anchor="t" anchorCtr="0" compatLnSpc="1"/>
              <a:lstStyle/>
              <a:p>
                <a:endParaRPr lang="zh-CN" altLang="en-US" sz="2400">
                  <a:solidFill>
                    <a:prstClr val="black"/>
                  </a:solidFill>
                </a:endParaRPr>
              </a:p>
            </p:txBody>
          </p:sp>
          <p:sp>
            <p:nvSpPr>
              <p:cNvPr id="45" name="Freeform 26"/>
              <p:cNvSpPr/>
              <p:nvPr/>
            </p:nvSpPr>
            <p:spPr bwMode="auto">
              <a:xfrm>
                <a:off x="2815057" y="3110336"/>
                <a:ext cx="1852613" cy="404812"/>
              </a:xfrm>
              <a:custGeom>
                <a:avLst/>
                <a:gdLst>
                  <a:gd name="T0" fmla="*/ 491 w 491"/>
                  <a:gd name="T1" fmla="*/ 105 h 105"/>
                  <a:gd name="T2" fmla="*/ 470 w 491"/>
                  <a:gd name="T3" fmla="*/ 97 h 105"/>
                  <a:gd name="T4" fmla="*/ 447 w 491"/>
                  <a:gd name="T5" fmla="*/ 88 h 105"/>
                  <a:gd name="T6" fmla="*/ 417 w 491"/>
                  <a:gd name="T7" fmla="*/ 77 h 105"/>
                  <a:gd name="T8" fmla="*/ 399 w 491"/>
                  <a:gd name="T9" fmla="*/ 71 h 105"/>
                  <a:gd name="T10" fmla="*/ 381 w 491"/>
                  <a:gd name="T11" fmla="*/ 64 h 105"/>
                  <a:gd name="T12" fmla="*/ 361 w 491"/>
                  <a:gd name="T13" fmla="*/ 58 h 105"/>
                  <a:gd name="T14" fmla="*/ 340 w 491"/>
                  <a:gd name="T15" fmla="*/ 52 h 105"/>
                  <a:gd name="T16" fmla="*/ 296 w 491"/>
                  <a:gd name="T17" fmla="*/ 39 h 105"/>
                  <a:gd name="T18" fmla="*/ 273 w 491"/>
                  <a:gd name="T19" fmla="*/ 33 h 105"/>
                  <a:gd name="T20" fmla="*/ 250 w 491"/>
                  <a:gd name="T21" fmla="*/ 28 h 105"/>
                  <a:gd name="T22" fmla="*/ 227 w 491"/>
                  <a:gd name="T23" fmla="*/ 23 h 105"/>
                  <a:gd name="T24" fmla="*/ 204 w 491"/>
                  <a:gd name="T25" fmla="*/ 19 h 105"/>
                  <a:gd name="T26" fmla="*/ 159 w 491"/>
                  <a:gd name="T27" fmla="*/ 13 h 105"/>
                  <a:gd name="T28" fmla="*/ 117 w 491"/>
                  <a:gd name="T29" fmla="*/ 8 h 105"/>
                  <a:gd name="T30" fmla="*/ 97 w 491"/>
                  <a:gd name="T31" fmla="*/ 7 h 105"/>
                  <a:gd name="T32" fmla="*/ 79 w 491"/>
                  <a:gd name="T33" fmla="*/ 7 h 105"/>
                  <a:gd name="T34" fmla="*/ 47 w 491"/>
                  <a:gd name="T35" fmla="*/ 7 h 105"/>
                  <a:gd name="T36" fmla="*/ 22 w 491"/>
                  <a:gd name="T37" fmla="*/ 7 h 105"/>
                  <a:gd name="T38" fmla="*/ 0 w 491"/>
                  <a:gd name="T39" fmla="*/ 9 h 105"/>
                  <a:gd name="T40" fmla="*/ 22 w 491"/>
                  <a:gd name="T41" fmla="*/ 5 h 105"/>
                  <a:gd name="T42" fmla="*/ 47 w 491"/>
                  <a:gd name="T43" fmla="*/ 3 h 105"/>
                  <a:gd name="T44" fmla="*/ 79 w 491"/>
                  <a:gd name="T45" fmla="*/ 1 h 105"/>
                  <a:gd name="T46" fmla="*/ 98 w 491"/>
                  <a:gd name="T47" fmla="*/ 1 h 105"/>
                  <a:gd name="T48" fmla="*/ 118 w 491"/>
                  <a:gd name="T49" fmla="*/ 1 h 105"/>
                  <a:gd name="T50" fmla="*/ 139 w 491"/>
                  <a:gd name="T51" fmla="*/ 2 h 105"/>
                  <a:gd name="T52" fmla="*/ 160 w 491"/>
                  <a:gd name="T53" fmla="*/ 4 h 105"/>
                  <a:gd name="T54" fmla="*/ 183 w 491"/>
                  <a:gd name="T55" fmla="*/ 6 h 105"/>
                  <a:gd name="T56" fmla="*/ 206 w 491"/>
                  <a:gd name="T57" fmla="*/ 10 h 105"/>
                  <a:gd name="T58" fmla="*/ 229 w 491"/>
                  <a:gd name="T59" fmla="*/ 14 h 105"/>
                  <a:gd name="T60" fmla="*/ 253 w 491"/>
                  <a:gd name="T61" fmla="*/ 18 h 105"/>
                  <a:gd name="T62" fmla="*/ 276 w 491"/>
                  <a:gd name="T63" fmla="*/ 24 h 105"/>
                  <a:gd name="T64" fmla="*/ 299 w 491"/>
                  <a:gd name="T65" fmla="*/ 30 h 105"/>
                  <a:gd name="T66" fmla="*/ 343 w 491"/>
                  <a:gd name="T67" fmla="*/ 43 h 105"/>
                  <a:gd name="T68" fmla="*/ 363 w 491"/>
                  <a:gd name="T69" fmla="*/ 50 h 105"/>
                  <a:gd name="T70" fmla="*/ 383 w 491"/>
                  <a:gd name="T71" fmla="*/ 57 h 105"/>
                  <a:gd name="T72" fmla="*/ 419 w 491"/>
                  <a:gd name="T73" fmla="*/ 71 h 105"/>
                  <a:gd name="T74" fmla="*/ 448 w 491"/>
                  <a:gd name="T75" fmla="*/ 84 h 105"/>
                  <a:gd name="T76" fmla="*/ 471 w 491"/>
                  <a:gd name="T77" fmla="*/ 95 h 105"/>
                  <a:gd name="T78" fmla="*/ 491 w 491"/>
                  <a:gd name="T79" fmla="*/ 10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91" h="105">
                    <a:moveTo>
                      <a:pt x="491" y="105"/>
                    </a:moveTo>
                    <a:cubicBezTo>
                      <a:pt x="491" y="105"/>
                      <a:pt x="483" y="102"/>
                      <a:pt x="470" y="97"/>
                    </a:cubicBezTo>
                    <a:cubicBezTo>
                      <a:pt x="464" y="94"/>
                      <a:pt x="456" y="91"/>
                      <a:pt x="447" y="88"/>
                    </a:cubicBezTo>
                    <a:cubicBezTo>
                      <a:pt x="438" y="85"/>
                      <a:pt x="428" y="81"/>
                      <a:pt x="417" y="77"/>
                    </a:cubicBezTo>
                    <a:cubicBezTo>
                      <a:pt x="411" y="75"/>
                      <a:pt x="405" y="73"/>
                      <a:pt x="399" y="71"/>
                    </a:cubicBezTo>
                    <a:cubicBezTo>
                      <a:pt x="393" y="69"/>
                      <a:pt x="387" y="66"/>
                      <a:pt x="381" y="64"/>
                    </a:cubicBezTo>
                    <a:cubicBezTo>
                      <a:pt x="374" y="62"/>
                      <a:pt x="367" y="60"/>
                      <a:pt x="361" y="58"/>
                    </a:cubicBezTo>
                    <a:cubicBezTo>
                      <a:pt x="354" y="56"/>
                      <a:pt x="347" y="54"/>
                      <a:pt x="340" y="52"/>
                    </a:cubicBezTo>
                    <a:cubicBezTo>
                      <a:pt x="326" y="47"/>
                      <a:pt x="311" y="43"/>
                      <a:pt x="296" y="39"/>
                    </a:cubicBezTo>
                    <a:cubicBezTo>
                      <a:pt x="289" y="37"/>
                      <a:pt x="281" y="35"/>
                      <a:pt x="273" y="33"/>
                    </a:cubicBezTo>
                    <a:cubicBezTo>
                      <a:pt x="266" y="32"/>
                      <a:pt x="258" y="30"/>
                      <a:pt x="250" y="28"/>
                    </a:cubicBezTo>
                    <a:cubicBezTo>
                      <a:pt x="243" y="27"/>
                      <a:pt x="235" y="25"/>
                      <a:pt x="227" y="23"/>
                    </a:cubicBezTo>
                    <a:cubicBezTo>
                      <a:pt x="220" y="22"/>
                      <a:pt x="212" y="21"/>
                      <a:pt x="204" y="19"/>
                    </a:cubicBezTo>
                    <a:cubicBezTo>
                      <a:pt x="189" y="17"/>
                      <a:pt x="174" y="14"/>
                      <a:pt x="159" y="13"/>
                    </a:cubicBezTo>
                    <a:cubicBezTo>
                      <a:pt x="145" y="11"/>
                      <a:pt x="131" y="10"/>
                      <a:pt x="117" y="8"/>
                    </a:cubicBezTo>
                    <a:cubicBezTo>
                      <a:pt x="110" y="8"/>
                      <a:pt x="104" y="8"/>
                      <a:pt x="97" y="7"/>
                    </a:cubicBezTo>
                    <a:cubicBezTo>
                      <a:pt x="91" y="7"/>
                      <a:pt x="85" y="7"/>
                      <a:pt x="79" y="7"/>
                    </a:cubicBezTo>
                    <a:cubicBezTo>
                      <a:pt x="67" y="7"/>
                      <a:pt x="56" y="6"/>
                      <a:pt x="47" y="7"/>
                    </a:cubicBezTo>
                    <a:cubicBezTo>
                      <a:pt x="37" y="7"/>
                      <a:pt x="29" y="7"/>
                      <a:pt x="22" y="7"/>
                    </a:cubicBezTo>
                    <a:cubicBezTo>
                      <a:pt x="8" y="8"/>
                      <a:pt x="0" y="9"/>
                      <a:pt x="0" y="9"/>
                    </a:cubicBezTo>
                    <a:cubicBezTo>
                      <a:pt x="0" y="9"/>
                      <a:pt x="8" y="7"/>
                      <a:pt x="22" y="5"/>
                    </a:cubicBezTo>
                    <a:cubicBezTo>
                      <a:pt x="29" y="4"/>
                      <a:pt x="37" y="4"/>
                      <a:pt x="47" y="3"/>
                    </a:cubicBezTo>
                    <a:cubicBezTo>
                      <a:pt x="56" y="2"/>
                      <a:pt x="67" y="1"/>
                      <a:pt x="79" y="1"/>
                    </a:cubicBezTo>
                    <a:cubicBezTo>
                      <a:pt x="85" y="0"/>
                      <a:pt x="91" y="1"/>
                      <a:pt x="98" y="1"/>
                    </a:cubicBezTo>
                    <a:cubicBezTo>
                      <a:pt x="104" y="1"/>
                      <a:pt x="111" y="1"/>
                      <a:pt x="118" y="1"/>
                    </a:cubicBezTo>
                    <a:cubicBezTo>
                      <a:pt x="124" y="1"/>
                      <a:pt x="131" y="2"/>
                      <a:pt x="139" y="2"/>
                    </a:cubicBezTo>
                    <a:cubicBezTo>
                      <a:pt x="146" y="2"/>
                      <a:pt x="153" y="3"/>
                      <a:pt x="160" y="4"/>
                    </a:cubicBezTo>
                    <a:cubicBezTo>
                      <a:pt x="168" y="4"/>
                      <a:pt x="175" y="5"/>
                      <a:pt x="183" y="6"/>
                    </a:cubicBezTo>
                    <a:cubicBezTo>
                      <a:pt x="191" y="7"/>
                      <a:pt x="198" y="8"/>
                      <a:pt x="206" y="10"/>
                    </a:cubicBezTo>
                    <a:cubicBezTo>
                      <a:pt x="214" y="11"/>
                      <a:pt x="221" y="12"/>
                      <a:pt x="229" y="14"/>
                    </a:cubicBezTo>
                    <a:cubicBezTo>
                      <a:pt x="237" y="15"/>
                      <a:pt x="245" y="17"/>
                      <a:pt x="253" y="18"/>
                    </a:cubicBezTo>
                    <a:cubicBezTo>
                      <a:pt x="260" y="20"/>
                      <a:pt x="268" y="22"/>
                      <a:pt x="276" y="24"/>
                    </a:cubicBezTo>
                    <a:cubicBezTo>
                      <a:pt x="283" y="26"/>
                      <a:pt x="291" y="28"/>
                      <a:pt x="299" y="30"/>
                    </a:cubicBezTo>
                    <a:cubicBezTo>
                      <a:pt x="314" y="34"/>
                      <a:pt x="328" y="38"/>
                      <a:pt x="343" y="43"/>
                    </a:cubicBezTo>
                    <a:cubicBezTo>
                      <a:pt x="350" y="45"/>
                      <a:pt x="357" y="48"/>
                      <a:pt x="363" y="50"/>
                    </a:cubicBezTo>
                    <a:cubicBezTo>
                      <a:pt x="370" y="52"/>
                      <a:pt x="377" y="55"/>
                      <a:pt x="383" y="57"/>
                    </a:cubicBezTo>
                    <a:cubicBezTo>
                      <a:pt x="396" y="62"/>
                      <a:pt x="408" y="67"/>
                      <a:pt x="419" y="71"/>
                    </a:cubicBezTo>
                    <a:cubicBezTo>
                      <a:pt x="430" y="76"/>
                      <a:pt x="440" y="80"/>
                      <a:pt x="448" y="84"/>
                    </a:cubicBezTo>
                    <a:cubicBezTo>
                      <a:pt x="457" y="88"/>
                      <a:pt x="465" y="92"/>
                      <a:pt x="471" y="95"/>
                    </a:cubicBezTo>
                    <a:cubicBezTo>
                      <a:pt x="483" y="101"/>
                      <a:pt x="491" y="105"/>
                      <a:pt x="491" y="105"/>
                    </a:cubicBezTo>
                    <a:close/>
                  </a:path>
                </a:pathLst>
              </a:custGeom>
              <a:gradFill>
                <a:gsLst>
                  <a:gs pos="0">
                    <a:schemeClr val="bg1">
                      <a:lumMod val="81000"/>
                    </a:schemeClr>
                  </a:gs>
                  <a:gs pos="65000">
                    <a:srgbClr val="EFEFEF">
                      <a:lumMod val="99000"/>
                    </a:srgbClr>
                  </a:gs>
                  <a:gs pos="35000">
                    <a:schemeClr val="bg1">
                      <a:lumMod val="96000"/>
                      <a:lumOff val="4000"/>
                    </a:schemeClr>
                  </a:gs>
                  <a:gs pos="100000">
                    <a:schemeClr val="bg1">
                      <a:lumMod val="89000"/>
                    </a:schemeClr>
                  </a:gs>
                </a:gsLst>
                <a:lin ang="2400000" scaled="0"/>
              </a:gradFill>
              <a:ln>
                <a:noFill/>
              </a:ln>
            </p:spPr>
            <p:txBody>
              <a:bodyPr vert="horz" wrap="square" lIns="121920" tIns="60960" rIns="121920" bIns="60960" numCol="1" anchor="t" anchorCtr="0" compatLnSpc="1"/>
              <a:lstStyle/>
              <a:p>
                <a:endParaRPr lang="zh-CN" altLang="en-US" sz="2400">
                  <a:solidFill>
                    <a:prstClr val="black"/>
                  </a:solidFill>
                </a:endParaRPr>
              </a:p>
            </p:txBody>
          </p:sp>
          <p:sp>
            <p:nvSpPr>
              <p:cNvPr id="46" name="Freeform 30"/>
              <p:cNvSpPr/>
              <p:nvPr/>
            </p:nvSpPr>
            <p:spPr bwMode="auto">
              <a:xfrm>
                <a:off x="3848100" y="1414464"/>
                <a:ext cx="1227137" cy="1450975"/>
              </a:xfrm>
              <a:custGeom>
                <a:avLst/>
                <a:gdLst>
                  <a:gd name="T0" fmla="*/ 0 w 324"/>
                  <a:gd name="T1" fmla="*/ 0 h 384"/>
                  <a:gd name="T2" fmla="*/ 10 w 324"/>
                  <a:gd name="T3" fmla="*/ 19 h 384"/>
                  <a:gd name="T4" fmla="*/ 22 w 324"/>
                  <a:gd name="T5" fmla="*/ 41 h 384"/>
                  <a:gd name="T6" fmla="*/ 38 w 324"/>
                  <a:gd name="T7" fmla="*/ 70 h 384"/>
                  <a:gd name="T8" fmla="*/ 47 w 324"/>
                  <a:gd name="T9" fmla="*/ 85 h 384"/>
                  <a:gd name="T10" fmla="*/ 58 w 324"/>
                  <a:gd name="T11" fmla="*/ 102 h 384"/>
                  <a:gd name="T12" fmla="*/ 82 w 324"/>
                  <a:gd name="T13" fmla="*/ 137 h 384"/>
                  <a:gd name="T14" fmla="*/ 110 w 324"/>
                  <a:gd name="T15" fmla="*/ 174 h 384"/>
                  <a:gd name="T16" fmla="*/ 140 w 324"/>
                  <a:gd name="T17" fmla="*/ 210 h 384"/>
                  <a:gd name="T18" fmla="*/ 171 w 324"/>
                  <a:gd name="T19" fmla="*/ 246 h 384"/>
                  <a:gd name="T20" fmla="*/ 203 w 324"/>
                  <a:gd name="T21" fmla="*/ 278 h 384"/>
                  <a:gd name="T22" fmla="*/ 219 w 324"/>
                  <a:gd name="T23" fmla="*/ 293 h 384"/>
                  <a:gd name="T24" fmla="*/ 234 w 324"/>
                  <a:gd name="T25" fmla="*/ 308 h 384"/>
                  <a:gd name="T26" fmla="*/ 249 w 324"/>
                  <a:gd name="T27" fmla="*/ 321 h 384"/>
                  <a:gd name="T28" fmla="*/ 263 w 324"/>
                  <a:gd name="T29" fmla="*/ 333 h 384"/>
                  <a:gd name="T30" fmla="*/ 276 w 324"/>
                  <a:gd name="T31" fmla="*/ 344 h 384"/>
                  <a:gd name="T32" fmla="*/ 288 w 324"/>
                  <a:gd name="T33" fmla="*/ 354 h 384"/>
                  <a:gd name="T34" fmla="*/ 307 w 324"/>
                  <a:gd name="T35" fmla="*/ 370 h 384"/>
                  <a:gd name="T36" fmla="*/ 324 w 324"/>
                  <a:gd name="T37" fmla="*/ 384 h 384"/>
                  <a:gd name="T38" fmla="*/ 306 w 324"/>
                  <a:gd name="T39" fmla="*/ 372 h 384"/>
                  <a:gd name="T40" fmla="*/ 285 w 324"/>
                  <a:gd name="T41" fmla="*/ 357 h 384"/>
                  <a:gd name="T42" fmla="*/ 259 w 324"/>
                  <a:gd name="T43" fmla="*/ 338 h 384"/>
                  <a:gd name="T44" fmla="*/ 229 w 324"/>
                  <a:gd name="T45" fmla="*/ 313 h 384"/>
                  <a:gd name="T46" fmla="*/ 213 w 324"/>
                  <a:gd name="T47" fmla="*/ 300 h 384"/>
                  <a:gd name="T48" fmla="*/ 197 w 324"/>
                  <a:gd name="T49" fmla="*/ 285 h 384"/>
                  <a:gd name="T50" fmla="*/ 164 w 324"/>
                  <a:gd name="T51" fmla="*/ 252 h 384"/>
                  <a:gd name="T52" fmla="*/ 132 w 324"/>
                  <a:gd name="T53" fmla="*/ 217 h 384"/>
                  <a:gd name="T54" fmla="*/ 102 w 324"/>
                  <a:gd name="T55" fmla="*/ 180 h 384"/>
                  <a:gd name="T56" fmla="*/ 88 w 324"/>
                  <a:gd name="T57" fmla="*/ 161 h 384"/>
                  <a:gd name="T58" fmla="*/ 75 w 324"/>
                  <a:gd name="T59" fmla="*/ 143 h 384"/>
                  <a:gd name="T60" fmla="*/ 63 w 324"/>
                  <a:gd name="T61" fmla="*/ 124 h 384"/>
                  <a:gd name="T62" fmla="*/ 52 w 324"/>
                  <a:gd name="T63" fmla="*/ 106 h 384"/>
                  <a:gd name="T64" fmla="*/ 42 w 324"/>
                  <a:gd name="T65" fmla="*/ 89 h 384"/>
                  <a:gd name="T66" fmla="*/ 33 w 324"/>
                  <a:gd name="T67" fmla="*/ 72 h 384"/>
                  <a:gd name="T68" fmla="*/ 18 w 324"/>
                  <a:gd name="T69" fmla="*/ 43 h 384"/>
                  <a:gd name="T70" fmla="*/ 8 w 324"/>
                  <a:gd name="T71" fmla="*/ 20 h 384"/>
                  <a:gd name="T72" fmla="*/ 0 w 324"/>
                  <a:gd name="T73" fmla="*/ 0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24" h="384">
                    <a:moveTo>
                      <a:pt x="0" y="0"/>
                    </a:moveTo>
                    <a:cubicBezTo>
                      <a:pt x="0" y="0"/>
                      <a:pt x="4" y="7"/>
                      <a:pt x="10" y="19"/>
                    </a:cubicBezTo>
                    <a:cubicBezTo>
                      <a:pt x="13" y="25"/>
                      <a:pt x="17" y="33"/>
                      <a:pt x="22" y="41"/>
                    </a:cubicBezTo>
                    <a:cubicBezTo>
                      <a:pt x="26" y="50"/>
                      <a:pt x="32" y="59"/>
                      <a:pt x="38" y="70"/>
                    </a:cubicBezTo>
                    <a:cubicBezTo>
                      <a:pt x="41" y="75"/>
                      <a:pt x="44" y="80"/>
                      <a:pt x="47" y="85"/>
                    </a:cubicBezTo>
                    <a:cubicBezTo>
                      <a:pt x="51" y="91"/>
                      <a:pt x="54" y="97"/>
                      <a:pt x="58" y="102"/>
                    </a:cubicBezTo>
                    <a:cubicBezTo>
                      <a:pt x="65" y="114"/>
                      <a:pt x="73" y="125"/>
                      <a:pt x="82" y="137"/>
                    </a:cubicBezTo>
                    <a:cubicBezTo>
                      <a:pt x="90" y="150"/>
                      <a:pt x="100" y="162"/>
                      <a:pt x="110" y="174"/>
                    </a:cubicBezTo>
                    <a:cubicBezTo>
                      <a:pt x="119" y="186"/>
                      <a:pt x="129" y="199"/>
                      <a:pt x="140" y="210"/>
                    </a:cubicBezTo>
                    <a:cubicBezTo>
                      <a:pt x="150" y="223"/>
                      <a:pt x="161" y="234"/>
                      <a:pt x="171" y="246"/>
                    </a:cubicBezTo>
                    <a:cubicBezTo>
                      <a:pt x="182" y="257"/>
                      <a:pt x="192" y="268"/>
                      <a:pt x="203" y="278"/>
                    </a:cubicBezTo>
                    <a:cubicBezTo>
                      <a:pt x="209" y="283"/>
                      <a:pt x="214" y="288"/>
                      <a:pt x="219" y="293"/>
                    </a:cubicBezTo>
                    <a:cubicBezTo>
                      <a:pt x="224" y="298"/>
                      <a:pt x="229" y="303"/>
                      <a:pt x="234" y="308"/>
                    </a:cubicBezTo>
                    <a:cubicBezTo>
                      <a:pt x="239" y="312"/>
                      <a:pt x="244" y="317"/>
                      <a:pt x="249" y="321"/>
                    </a:cubicBezTo>
                    <a:cubicBezTo>
                      <a:pt x="254" y="325"/>
                      <a:pt x="259" y="329"/>
                      <a:pt x="263" y="333"/>
                    </a:cubicBezTo>
                    <a:cubicBezTo>
                      <a:pt x="267" y="337"/>
                      <a:pt x="272" y="341"/>
                      <a:pt x="276" y="344"/>
                    </a:cubicBezTo>
                    <a:cubicBezTo>
                      <a:pt x="280" y="348"/>
                      <a:pt x="284" y="351"/>
                      <a:pt x="288" y="354"/>
                    </a:cubicBezTo>
                    <a:cubicBezTo>
                      <a:pt x="295" y="361"/>
                      <a:pt x="302" y="366"/>
                      <a:pt x="307" y="370"/>
                    </a:cubicBezTo>
                    <a:cubicBezTo>
                      <a:pt x="318" y="379"/>
                      <a:pt x="324" y="384"/>
                      <a:pt x="324" y="384"/>
                    </a:cubicBezTo>
                    <a:cubicBezTo>
                      <a:pt x="324" y="384"/>
                      <a:pt x="318" y="380"/>
                      <a:pt x="306" y="372"/>
                    </a:cubicBezTo>
                    <a:cubicBezTo>
                      <a:pt x="300" y="368"/>
                      <a:pt x="293" y="363"/>
                      <a:pt x="285" y="357"/>
                    </a:cubicBezTo>
                    <a:cubicBezTo>
                      <a:pt x="278" y="352"/>
                      <a:pt x="269" y="345"/>
                      <a:pt x="259" y="338"/>
                    </a:cubicBezTo>
                    <a:cubicBezTo>
                      <a:pt x="250" y="330"/>
                      <a:pt x="240" y="322"/>
                      <a:pt x="229" y="313"/>
                    </a:cubicBezTo>
                    <a:cubicBezTo>
                      <a:pt x="224" y="309"/>
                      <a:pt x="219" y="304"/>
                      <a:pt x="213" y="300"/>
                    </a:cubicBezTo>
                    <a:cubicBezTo>
                      <a:pt x="208" y="295"/>
                      <a:pt x="203" y="290"/>
                      <a:pt x="197" y="285"/>
                    </a:cubicBezTo>
                    <a:cubicBezTo>
                      <a:pt x="186" y="275"/>
                      <a:pt x="175" y="263"/>
                      <a:pt x="164" y="252"/>
                    </a:cubicBezTo>
                    <a:cubicBezTo>
                      <a:pt x="153" y="241"/>
                      <a:pt x="142" y="229"/>
                      <a:pt x="132" y="217"/>
                    </a:cubicBezTo>
                    <a:cubicBezTo>
                      <a:pt x="121" y="205"/>
                      <a:pt x="112" y="192"/>
                      <a:pt x="102" y="180"/>
                    </a:cubicBezTo>
                    <a:cubicBezTo>
                      <a:pt x="97" y="174"/>
                      <a:pt x="92" y="167"/>
                      <a:pt x="88" y="161"/>
                    </a:cubicBezTo>
                    <a:cubicBezTo>
                      <a:pt x="83" y="155"/>
                      <a:pt x="79" y="149"/>
                      <a:pt x="75" y="143"/>
                    </a:cubicBezTo>
                    <a:cubicBezTo>
                      <a:pt x="71" y="136"/>
                      <a:pt x="66" y="130"/>
                      <a:pt x="63" y="124"/>
                    </a:cubicBezTo>
                    <a:cubicBezTo>
                      <a:pt x="59" y="118"/>
                      <a:pt x="55" y="112"/>
                      <a:pt x="52" y="106"/>
                    </a:cubicBezTo>
                    <a:cubicBezTo>
                      <a:pt x="48" y="100"/>
                      <a:pt x="45" y="94"/>
                      <a:pt x="42" y="89"/>
                    </a:cubicBezTo>
                    <a:cubicBezTo>
                      <a:pt x="38" y="83"/>
                      <a:pt x="35" y="78"/>
                      <a:pt x="33" y="72"/>
                    </a:cubicBezTo>
                    <a:cubicBezTo>
                      <a:pt x="27" y="62"/>
                      <a:pt x="22" y="52"/>
                      <a:pt x="18" y="43"/>
                    </a:cubicBezTo>
                    <a:cubicBezTo>
                      <a:pt x="14" y="34"/>
                      <a:pt x="11" y="26"/>
                      <a:pt x="8" y="20"/>
                    </a:cubicBezTo>
                    <a:cubicBezTo>
                      <a:pt x="3" y="7"/>
                      <a:pt x="0" y="0"/>
                      <a:pt x="0" y="0"/>
                    </a:cubicBezTo>
                    <a:close/>
                  </a:path>
                </a:pathLst>
              </a:custGeom>
              <a:gradFill>
                <a:gsLst>
                  <a:gs pos="72000">
                    <a:srgbClr val="DDDDDD">
                      <a:lumMod val="92000"/>
                      <a:lumOff val="8000"/>
                    </a:srgbClr>
                  </a:gs>
                  <a:gs pos="0">
                    <a:schemeClr val="bg1">
                      <a:lumMod val="79000"/>
                    </a:schemeClr>
                  </a:gs>
                  <a:gs pos="35000">
                    <a:schemeClr val="bg1">
                      <a:lumMod val="99000"/>
                      <a:lumOff val="1000"/>
                    </a:schemeClr>
                  </a:gs>
                  <a:gs pos="100000">
                    <a:schemeClr val="bg1">
                      <a:lumMod val="92000"/>
                    </a:schemeClr>
                  </a:gs>
                </a:gsLst>
                <a:lin ang="1800000" scaled="0"/>
              </a:gradFill>
              <a:ln>
                <a:noFill/>
              </a:ln>
            </p:spPr>
            <p:txBody>
              <a:bodyPr vert="horz" wrap="square" lIns="121920" tIns="60960" rIns="121920" bIns="60960" numCol="1" anchor="t" anchorCtr="0" compatLnSpc="1"/>
              <a:lstStyle/>
              <a:p>
                <a:endParaRPr lang="zh-CN" altLang="en-US" sz="2400">
                  <a:solidFill>
                    <a:prstClr val="black"/>
                  </a:solidFill>
                </a:endParaRPr>
              </a:p>
            </p:txBody>
          </p:sp>
        </p:grpSp>
        <p:grpSp>
          <p:nvGrpSpPr>
            <p:cNvPr id="63" name="组合 62"/>
            <p:cNvGrpSpPr/>
            <p:nvPr/>
          </p:nvGrpSpPr>
          <p:grpSpPr>
            <a:xfrm>
              <a:off x="5146677" y="2706823"/>
              <a:ext cx="573273" cy="881611"/>
              <a:chOff x="4455609" y="2706825"/>
              <a:chExt cx="573278" cy="881601"/>
            </a:xfrm>
          </p:grpSpPr>
          <p:sp>
            <p:nvSpPr>
              <p:cNvPr id="61" name="Freeform 39"/>
              <p:cNvSpPr/>
              <p:nvPr/>
            </p:nvSpPr>
            <p:spPr bwMode="auto">
              <a:xfrm>
                <a:off x="4455609" y="3475713"/>
                <a:ext cx="157163" cy="112713"/>
              </a:xfrm>
              <a:custGeom>
                <a:avLst/>
                <a:gdLst>
                  <a:gd name="T0" fmla="*/ 39 w 39"/>
                  <a:gd name="T1" fmla="*/ 10 h 27"/>
                  <a:gd name="T2" fmla="*/ 0 w 39"/>
                  <a:gd name="T3" fmla="*/ 26 h 27"/>
                  <a:gd name="T4" fmla="*/ 15 w 39"/>
                  <a:gd name="T5" fmla="*/ 0 h 27"/>
                  <a:gd name="T6" fmla="*/ 39 w 39"/>
                  <a:gd name="T7" fmla="*/ 10 h 27"/>
                </a:gdLst>
                <a:ahLst/>
                <a:cxnLst>
                  <a:cxn ang="0">
                    <a:pos x="T0" y="T1"/>
                  </a:cxn>
                  <a:cxn ang="0">
                    <a:pos x="T2" y="T3"/>
                  </a:cxn>
                  <a:cxn ang="0">
                    <a:pos x="T4" y="T5"/>
                  </a:cxn>
                  <a:cxn ang="0">
                    <a:pos x="T6" y="T7"/>
                  </a:cxn>
                </a:cxnLst>
                <a:rect l="0" t="0" r="r" b="b"/>
                <a:pathLst>
                  <a:path w="39" h="27">
                    <a:moveTo>
                      <a:pt x="39" y="10"/>
                    </a:moveTo>
                    <a:cubicBezTo>
                      <a:pt x="39" y="10"/>
                      <a:pt x="25" y="27"/>
                      <a:pt x="0" y="26"/>
                    </a:cubicBezTo>
                    <a:cubicBezTo>
                      <a:pt x="15" y="0"/>
                      <a:pt x="15" y="0"/>
                      <a:pt x="15" y="0"/>
                    </a:cubicBezTo>
                    <a:cubicBezTo>
                      <a:pt x="15" y="0"/>
                      <a:pt x="33" y="7"/>
                      <a:pt x="39" y="10"/>
                    </a:cubicBezTo>
                    <a:close/>
                  </a:path>
                </a:pathLst>
              </a:custGeom>
              <a:gradFill>
                <a:gsLst>
                  <a:gs pos="0">
                    <a:schemeClr val="tx1"/>
                  </a:gs>
                  <a:gs pos="100000">
                    <a:schemeClr val="bg1">
                      <a:lumMod val="85000"/>
                    </a:schemeClr>
                  </a:gs>
                </a:gsLst>
                <a:lin ang="2700000" scaled="1"/>
              </a:gradFill>
              <a:ln>
                <a:noFill/>
              </a:ln>
            </p:spPr>
            <p:txBody>
              <a:bodyPr vert="horz" wrap="square" lIns="121920" tIns="60960" rIns="121920" bIns="60960" numCol="1" anchor="t" anchorCtr="0" compatLnSpc="1"/>
              <a:lstStyle/>
              <a:p>
                <a:endParaRPr lang="zh-CN" altLang="en-US" sz="2400">
                  <a:solidFill>
                    <a:prstClr val="black"/>
                  </a:solidFill>
                </a:endParaRPr>
              </a:p>
            </p:txBody>
          </p:sp>
          <p:sp>
            <p:nvSpPr>
              <p:cNvPr id="62" name="Freeform 39"/>
              <p:cNvSpPr/>
              <p:nvPr/>
            </p:nvSpPr>
            <p:spPr bwMode="auto">
              <a:xfrm rot="3597006" flipV="1">
                <a:off x="4893949" y="2729050"/>
                <a:ext cx="157163" cy="112713"/>
              </a:xfrm>
              <a:custGeom>
                <a:avLst/>
                <a:gdLst>
                  <a:gd name="T0" fmla="*/ 39 w 39"/>
                  <a:gd name="T1" fmla="*/ 10 h 27"/>
                  <a:gd name="T2" fmla="*/ 0 w 39"/>
                  <a:gd name="T3" fmla="*/ 26 h 27"/>
                  <a:gd name="T4" fmla="*/ 15 w 39"/>
                  <a:gd name="T5" fmla="*/ 0 h 27"/>
                  <a:gd name="T6" fmla="*/ 39 w 39"/>
                  <a:gd name="T7" fmla="*/ 10 h 27"/>
                </a:gdLst>
                <a:ahLst/>
                <a:cxnLst>
                  <a:cxn ang="0">
                    <a:pos x="T0" y="T1"/>
                  </a:cxn>
                  <a:cxn ang="0">
                    <a:pos x="T2" y="T3"/>
                  </a:cxn>
                  <a:cxn ang="0">
                    <a:pos x="T4" y="T5"/>
                  </a:cxn>
                  <a:cxn ang="0">
                    <a:pos x="T6" y="T7"/>
                  </a:cxn>
                </a:cxnLst>
                <a:rect l="0" t="0" r="r" b="b"/>
                <a:pathLst>
                  <a:path w="39" h="27">
                    <a:moveTo>
                      <a:pt x="39" y="10"/>
                    </a:moveTo>
                    <a:cubicBezTo>
                      <a:pt x="39" y="10"/>
                      <a:pt x="25" y="27"/>
                      <a:pt x="0" y="26"/>
                    </a:cubicBezTo>
                    <a:cubicBezTo>
                      <a:pt x="15" y="0"/>
                      <a:pt x="15" y="0"/>
                      <a:pt x="15" y="0"/>
                    </a:cubicBezTo>
                    <a:cubicBezTo>
                      <a:pt x="15" y="0"/>
                      <a:pt x="33" y="7"/>
                      <a:pt x="39" y="10"/>
                    </a:cubicBezTo>
                    <a:close/>
                  </a:path>
                </a:pathLst>
              </a:custGeom>
              <a:gradFill>
                <a:gsLst>
                  <a:gs pos="0">
                    <a:schemeClr val="tx1"/>
                  </a:gs>
                  <a:gs pos="100000">
                    <a:schemeClr val="bg1">
                      <a:lumMod val="85000"/>
                    </a:schemeClr>
                  </a:gs>
                </a:gsLst>
                <a:lin ang="2700000" scaled="1"/>
              </a:gradFill>
              <a:ln>
                <a:noFill/>
              </a:ln>
            </p:spPr>
            <p:txBody>
              <a:bodyPr vert="horz" wrap="square" lIns="121920" tIns="60960" rIns="121920" bIns="60960" numCol="1" anchor="t" anchorCtr="0" compatLnSpc="1"/>
              <a:lstStyle/>
              <a:p>
                <a:endParaRPr lang="zh-CN" altLang="en-US" sz="2400">
                  <a:solidFill>
                    <a:prstClr val="black"/>
                  </a:solidFill>
                </a:endParaRPr>
              </a:p>
            </p:txBody>
          </p:sp>
        </p:grpSp>
        <p:grpSp>
          <p:nvGrpSpPr>
            <p:cNvPr id="64" name="组合 63"/>
            <p:cNvGrpSpPr/>
            <p:nvPr/>
          </p:nvGrpSpPr>
          <p:grpSpPr>
            <a:xfrm flipH="1">
              <a:off x="6546856" y="2710727"/>
              <a:ext cx="573273" cy="881611"/>
              <a:chOff x="4455609" y="2706825"/>
              <a:chExt cx="573278" cy="881601"/>
            </a:xfrm>
          </p:grpSpPr>
          <p:sp>
            <p:nvSpPr>
              <p:cNvPr id="65" name="Freeform 39"/>
              <p:cNvSpPr/>
              <p:nvPr/>
            </p:nvSpPr>
            <p:spPr bwMode="auto">
              <a:xfrm>
                <a:off x="4455609" y="3475713"/>
                <a:ext cx="157163" cy="112713"/>
              </a:xfrm>
              <a:custGeom>
                <a:avLst/>
                <a:gdLst>
                  <a:gd name="T0" fmla="*/ 39 w 39"/>
                  <a:gd name="T1" fmla="*/ 10 h 27"/>
                  <a:gd name="T2" fmla="*/ 0 w 39"/>
                  <a:gd name="T3" fmla="*/ 26 h 27"/>
                  <a:gd name="T4" fmla="*/ 15 w 39"/>
                  <a:gd name="T5" fmla="*/ 0 h 27"/>
                  <a:gd name="T6" fmla="*/ 39 w 39"/>
                  <a:gd name="T7" fmla="*/ 10 h 27"/>
                </a:gdLst>
                <a:ahLst/>
                <a:cxnLst>
                  <a:cxn ang="0">
                    <a:pos x="T0" y="T1"/>
                  </a:cxn>
                  <a:cxn ang="0">
                    <a:pos x="T2" y="T3"/>
                  </a:cxn>
                  <a:cxn ang="0">
                    <a:pos x="T4" y="T5"/>
                  </a:cxn>
                  <a:cxn ang="0">
                    <a:pos x="T6" y="T7"/>
                  </a:cxn>
                </a:cxnLst>
                <a:rect l="0" t="0" r="r" b="b"/>
                <a:pathLst>
                  <a:path w="39" h="27">
                    <a:moveTo>
                      <a:pt x="39" y="10"/>
                    </a:moveTo>
                    <a:cubicBezTo>
                      <a:pt x="39" y="10"/>
                      <a:pt x="25" y="27"/>
                      <a:pt x="0" y="26"/>
                    </a:cubicBezTo>
                    <a:cubicBezTo>
                      <a:pt x="15" y="0"/>
                      <a:pt x="15" y="0"/>
                      <a:pt x="15" y="0"/>
                    </a:cubicBezTo>
                    <a:cubicBezTo>
                      <a:pt x="15" y="0"/>
                      <a:pt x="33" y="7"/>
                      <a:pt x="39" y="10"/>
                    </a:cubicBezTo>
                    <a:close/>
                  </a:path>
                </a:pathLst>
              </a:custGeom>
              <a:gradFill>
                <a:gsLst>
                  <a:gs pos="0">
                    <a:schemeClr val="tx1"/>
                  </a:gs>
                  <a:gs pos="100000">
                    <a:schemeClr val="bg1">
                      <a:lumMod val="85000"/>
                    </a:schemeClr>
                  </a:gs>
                </a:gsLst>
                <a:lin ang="2700000" scaled="1"/>
              </a:gradFill>
              <a:ln>
                <a:noFill/>
              </a:ln>
            </p:spPr>
            <p:txBody>
              <a:bodyPr vert="horz" wrap="square" lIns="121920" tIns="60960" rIns="121920" bIns="60960" numCol="1" anchor="t" anchorCtr="0" compatLnSpc="1"/>
              <a:lstStyle/>
              <a:p>
                <a:endParaRPr lang="zh-CN" altLang="en-US" sz="2400">
                  <a:solidFill>
                    <a:prstClr val="black"/>
                  </a:solidFill>
                </a:endParaRPr>
              </a:p>
            </p:txBody>
          </p:sp>
          <p:sp>
            <p:nvSpPr>
              <p:cNvPr id="66" name="Freeform 39"/>
              <p:cNvSpPr/>
              <p:nvPr/>
            </p:nvSpPr>
            <p:spPr bwMode="auto">
              <a:xfrm rot="3597006" flipV="1">
                <a:off x="4893949" y="2729050"/>
                <a:ext cx="157163" cy="112713"/>
              </a:xfrm>
              <a:custGeom>
                <a:avLst/>
                <a:gdLst>
                  <a:gd name="T0" fmla="*/ 39 w 39"/>
                  <a:gd name="T1" fmla="*/ 10 h 27"/>
                  <a:gd name="T2" fmla="*/ 0 w 39"/>
                  <a:gd name="T3" fmla="*/ 26 h 27"/>
                  <a:gd name="T4" fmla="*/ 15 w 39"/>
                  <a:gd name="T5" fmla="*/ 0 h 27"/>
                  <a:gd name="T6" fmla="*/ 39 w 39"/>
                  <a:gd name="T7" fmla="*/ 10 h 27"/>
                </a:gdLst>
                <a:ahLst/>
                <a:cxnLst>
                  <a:cxn ang="0">
                    <a:pos x="T0" y="T1"/>
                  </a:cxn>
                  <a:cxn ang="0">
                    <a:pos x="T2" y="T3"/>
                  </a:cxn>
                  <a:cxn ang="0">
                    <a:pos x="T4" y="T5"/>
                  </a:cxn>
                  <a:cxn ang="0">
                    <a:pos x="T6" y="T7"/>
                  </a:cxn>
                </a:cxnLst>
                <a:rect l="0" t="0" r="r" b="b"/>
                <a:pathLst>
                  <a:path w="39" h="27">
                    <a:moveTo>
                      <a:pt x="39" y="10"/>
                    </a:moveTo>
                    <a:cubicBezTo>
                      <a:pt x="39" y="10"/>
                      <a:pt x="25" y="27"/>
                      <a:pt x="0" y="26"/>
                    </a:cubicBezTo>
                    <a:cubicBezTo>
                      <a:pt x="15" y="0"/>
                      <a:pt x="15" y="0"/>
                      <a:pt x="15" y="0"/>
                    </a:cubicBezTo>
                    <a:cubicBezTo>
                      <a:pt x="15" y="0"/>
                      <a:pt x="33" y="7"/>
                      <a:pt x="39" y="10"/>
                    </a:cubicBezTo>
                    <a:close/>
                  </a:path>
                </a:pathLst>
              </a:custGeom>
              <a:gradFill>
                <a:gsLst>
                  <a:gs pos="0">
                    <a:schemeClr val="tx1"/>
                  </a:gs>
                  <a:gs pos="100000">
                    <a:schemeClr val="bg1">
                      <a:lumMod val="85000"/>
                    </a:schemeClr>
                  </a:gs>
                </a:gsLst>
                <a:lin ang="2700000" scaled="1"/>
              </a:gradFill>
              <a:ln>
                <a:noFill/>
              </a:ln>
            </p:spPr>
            <p:txBody>
              <a:bodyPr vert="horz" wrap="square" lIns="121920" tIns="60960" rIns="121920" bIns="60960" numCol="1" anchor="t" anchorCtr="0" compatLnSpc="1"/>
              <a:lstStyle/>
              <a:p>
                <a:endParaRPr lang="zh-CN" altLang="en-US" sz="2400">
                  <a:solidFill>
                    <a:prstClr val="black"/>
                  </a:solidFill>
                </a:endParaRPr>
              </a:p>
            </p:txBody>
          </p:sp>
        </p:grpSp>
        <p:grpSp>
          <p:nvGrpSpPr>
            <p:cNvPr id="67" name="组合 66"/>
            <p:cNvGrpSpPr/>
            <p:nvPr/>
          </p:nvGrpSpPr>
          <p:grpSpPr>
            <a:xfrm rot="7200000" flipH="1">
              <a:off x="5853056" y="3898236"/>
              <a:ext cx="573273" cy="881611"/>
              <a:chOff x="4455609" y="2706824"/>
              <a:chExt cx="573278" cy="881601"/>
            </a:xfrm>
          </p:grpSpPr>
          <p:sp>
            <p:nvSpPr>
              <p:cNvPr id="68" name="Freeform 39"/>
              <p:cNvSpPr/>
              <p:nvPr/>
            </p:nvSpPr>
            <p:spPr bwMode="auto">
              <a:xfrm>
                <a:off x="4455609" y="3475712"/>
                <a:ext cx="157163" cy="112713"/>
              </a:xfrm>
              <a:custGeom>
                <a:avLst/>
                <a:gdLst>
                  <a:gd name="T0" fmla="*/ 39 w 39"/>
                  <a:gd name="T1" fmla="*/ 10 h 27"/>
                  <a:gd name="T2" fmla="*/ 0 w 39"/>
                  <a:gd name="T3" fmla="*/ 26 h 27"/>
                  <a:gd name="T4" fmla="*/ 15 w 39"/>
                  <a:gd name="T5" fmla="*/ 0 h 27"/>
                  <a:gd name="T6" fmla="*/ 39 w 39"/>
                  <a:gd name="T7" fmla="*/ 10 h 27"/>
                </a:gdLst>
                <a:ahLst/>
                <a:cxnLst>
                  <a:cxn ang="0">
                    <a:pos x="T0" y="T1"/>
                  </a:cxn>
                  <a:cxn ang="0">
                    <a:pos x="T2" y="T3"/>
                  </a:cxn>
                  <a:cxn ang="0">
                    <a:pos x="T4" y="T5"/>
                  </a:cxn>
                  <a:cxn ang="0">
                    <a:pos x="T6" y="T7"/>
                  </a:cxn>
                </a:cxnLst>
                <a:rect l="0" t="0" r="r" b="b"/>
                <a:pathLst>
                  <a:path w="39" h="27">
                    <a:moveTo>
                      <a:pt x="39" y="10"/>
                    </a:moveTo>
                    <a:cubicBezTo>
                      <a:pt x="39" y="10"/>
                      <a:pt x="25" y="27"/>
                      <a:pt x="0" y="26"/>
                    </a:cubicBezTo>
                    <a:cubicBezTo>
                      <a:pt x="15" y="0"/>
                      <a:pt x="15" y="0"/>
                      <a:pt x="15" y="0"/>
                    </a:cubicBezTo>
                    <a:cubicBezTo>
                      <a:pt x="15" y="0"/>
                      <a:pt x="33" y="7"/>
                      <a:pt x="39" y="10"/>
                    </a:cubicBezTo>
                    <a:close/>
                  </a:path>
                </a:pathLst>
              </a:custGeom>
              <a:gradFill>
                <a:gsLst>
                  <a:gs pos="0">
                    <a:schemeClr val="tx1"/>
                  </a:gs>
                  <a:gs pos="100000">
                    <a:schemeClr val="bg1">
                      <a:lumMod val="85000"/>
                    </a:schemeClr>
                  </a:gs>
                </a:gsLst>
                <a:lin ang="2700000" scaled="1"/>
              </a:gradFill>
              <a:ln>
                <a:noFill/>
              </a:ln>
            </p:spPr>
            <p:txBody>
              <a:bodyPr vert="horz" wrap="square" lIns="121920" tIns="60960" rIns="121920" bIns="60960" numCol="1" anchor="t" anchorCtr="0" compatLnSpc="1"/>
              <a:lstStyle/>
              <a:p>
                <a:endParaRPr lang="zh-CN" altLang="en-US" sz="2400">
                  <a:solidFill>
                    <a:prstClr val="black"/>
                  </a:solidFill>
                </a:endParaRPr>
              </a:p>
            </p:txBody>
          </p:sp>
          <p:sp>
            <p:nvSpPr>
              <p:cNvPr id="69" name="Freeform 39"/>
              <p:cNvSpPr/>
              <p:nvPr/>
            </p:nvSpPr>
            <p:spPr bwMode="auto">
              <a:xfrm rot="3597006" flipV="1">
                <a:off x="4893949" y="2729049"/>
                <a:ext cx="157163" cy="112713"/>
              </a:xfrm>
              <a:custGeom>
                <a:avLst/>
                <a:gdLst>
                  <a:gd name="T0" fmla="*/ 39 w 39"/>
                  <a:gd name="T1" fmla="*/ 10 h 27"/>
                  <a:gd name="T2" fmla="*/ 0 w 39"/>
                  <a:gd name="T3" fmla="*/ 26 h 27"/>
                  <a:gd name="T4" fmla="*/ 15 w 39"/>
                  <a:gd name="T5" fmla="*/ 0 h 27"/>
                  <a:gd name="T6" fmla="*/ 39 w 39"/>
                  <a:gd name="T7" fmla="*/ 10 h 27"/>
                </a:gdLst>
                <a:ahLst/>
                <a:cxnLst>
                  <a:cxn ang="0">
                    <a:pos x="T0" y="T1"/>
                  </a:cxn>
                  <a:cxn ang="0">
                    <a:pos x="T2" y="T3"/>
                  </a:cxn>
                  <a:cxn ang="0">
                    <a:pos x="T4" y="T5"/>
                  </a:cxn>
                  <a:cxn ang="0">
                    <a:pos x="T6" y="T7"/>
                  </a:cxn>
                </a:cxnLst>
                <a:rect l="0" t="0" r="r" b="b"/>
                <a:pathLst>
                  <a:path w="39" h="27">
                    <a:moveTo>
                      <a:pt x="39" y="10"/>
                    </a:moveTo>
                    <a:cubicBezTo>
                      <a:pt x="39" y="10"/>
                      <a:pt x="25" y="27"/>
                      <a:pt x="0" y="26"/>
                    </a:cubicBezTo>
                    <a:cubicBezTo>
                      <a:pt x="15" y="0"/>
                      <a:pt x="15" y="0"/>
                      <a:pt x="15" y="0"/>
                    </a:cubicBezTo>
                    <a:cubicBezTo>
                      <a:pt x="15" y="0"/>
                      <a:pt x="33" y="7"/>
                      <a:pt x="39" y="10"/>
                    </a:cubicBezTo>
                    <a:close/>
                  </a:path>
                </a:pathLst>
              </a:custGeom>
              <a:gradFill>
                <a:gsLst>
                  <a:gs pos="0">
                    <a:schemeClr val="tx1"/>
                  </a:gs>
                  <a:gs pos="100000">
                    <a:schemeClr val="bg1">
                      <a:lumMod val="85000"/>
                    </a:schemeClr>
                  </a:gs>
                </a:gsLst>
                <a:lin ang="2700000" scaled="1"/>
              </a:gradFill>
              <a:ln>
                <a:noFill/>
              </a:ln>
            </p:spPr>
            <p:txBody>
              <a:bodyPr vert="horz" wrap="square" lIns="121920" tIns="60960" rIns="121920" bIns="60960" numCol="1" anchor="t" anchorCtr="0" compatLnSpc="1"/>
              <a:lstStyle/>
              <a:p>
                <a:endParaRPr lang="zh-CN" altLang="en-US" sz="2400">
                  <a:solidFill>
                    <a:prstClr val="black"/>
                  </a:solidFill>
                </a:endParaRPr>
              </a:p>
            </p:txBody>
          </p:sp>
        </p:grpSp>
      </p:grpSp>
      <p:grpSp>
        <p:nvGrpSpPr>
          <p:cNvPr id="3117" name="组合 3116"/>
          <p:cNvGrpSpPr/>
          <p:nvPr/>
        </p:nvGrpSpPr>
        <p:grpSpPr>
          <a:xfrm>
            <a:off x="3735278" y="4391084"/>
            <a:ext cx="1562148" cy="1560121"/>
            <a:chOff x="2097688" y="3956966"/>
            <a:chExt cx="2446337" cy="2443163"/>
          </a:xfrm>
        </p:grpSpPr>
        <p:sp>
          <p:nvSpPr>
            <p:cNvPr id="3105" name="Oval 52"/>
            <p:cNvSpPr>
              <a:spLocks noChangeArrowheads="1"/>
            </p:cNvSpPr>
            <p:nvPr/>
          </p:nvSpPr>
          <p:spPr bwMode="auto">
            <a:xfrm>
              <a:off x="2097688" y="3956966"/>
              <a:ext cx="2446337" cy="2443163"/>
            </a:xfrm>
            <a:prstGeom prst="ellipse">
              <a:avLst/>
            </a:prstGeom>
            <a:gradFill flip="none" rotWithShape="1">
              <a:gsLst>
                <a:gs pos="69000">
                  <a:srgbClr val="CCCCCC"/>
                </a:gs>
                <a:gs pos="49000">
                  <a:schemeClr val="bg1"/>
                </a:gs>
                <a:gs pos="33000">
                  <a:schemeClr val="bg1">
                    <a:lumMod val="85000"/>
                  </a:schemeClr>
                </a:gs>
                <a:gs pos="16000">
                  <a:schemeClr val="bg1"/>
                </a:gs>
                <a:gs pos="91000">
                  <a:schemeClr val="bg1"/>
                </a:gs>
              </a:gsLst>
              <a:lin ang="2700000" scaled="1"/>
              <a:tileRect/>
            </a:gradFill>
            <a:ln>
              <a:noFill/>
            </a:ln>
            <a:effectLst>
              <a:outerShdw blurRad="215900" dist="88900" dir="2700000" algn="tl" rotWithShape="0">
                <a:prstClr val="black">
                  <a:alpha val="40000"/>
                </a:prstClr>
              </a:outerShdw>
            </a:effectLst>
          </p:spPr>
          <p:txBody>
            <a:bodyPr vert="horz" wrap="square" lIns="121920" tIns="60960" rIns="121920" bIns="60960" numCol="1" anchor="t" anchorCtr="0" compatLnSpc="1"/>
            <a:lstStyle/>
            <a:p>
              <a:endParaRPr lang="zh-CN" altLang="en-US" sz="2400">
                <a:solidFill>
                  <a:prstClr val="black"/>
                </a:solidFill>
              </a:endParaRPr>
            </a:p>
          </p:txBody>
        </p:sp>
        <p:sp>
          <p:nvSpPr>
            <p:cNvPr id="3114" name="Oval 62"/>
            <p:cNvSpPr>
              <a:spLocks noChangeArrowheads="1"/>
            </p:cNvSpPr>
            <p:nvPr/>
          </p:nvSpPr>
          <p:spPr bwMode="auto">
            <a:xfrm>
              <a:off x="2184213" y="4033557"/>
              <a:ext cx="2284413" cy="2284413"/>
            </a:xfrm>
            <a:prstGeom prst="ellipse">
              <a:avLst/>
            </a:prstGeom>
            <a:solidFill>
              <a:srgbClr val="E87071"/>
            </a:solidFill>
            <a:ln w="31750">
              <a:gradFill flip="none" rotWithShape="1">
                <a:gsLst>
                  <a:gs pos="0">
                    <a:schemeClr val="bg1">
                      <a:lumMod val="75000"/>
                    </a:schemeClr>
                  </a:gs>
                  <a:gs pos="100000">
                    <a:schemeClr val="bg1"/>
                  </a:gs>
                </a:gsLst>
                <a:lin ang="2700000" scaled="1"/>
                <a:tileRect/>
              </a:gradFill>
            </a:ln>
            <a:effectLst>
              <a:innerShdw blurRad="114300" dist="63500" dir="13500000">
                <a:prstClr val="black">
                  <a:alpha val="50000"/>
                </a:prstClr>
              </a:innerShdw>
            </a:effectLst>
          </p:spPr>
          <p:txBody>
            <a:bodyPr vert="horz" wrap="square" lIns="121920" tIns="60960" rIns="121920" bIns="60960" numCol="1" anchor="t" anchorCtr="0" compatLnSpc="1"/>
            <a:lstStyle/>
            <a:p>
              <a:endParaRPr lang="zh-CN" altLang="en-US" sz="2400">
                <a:solidFill>
                  <a:prstClr val="black"/>
                </a:solidFill>
              </a:endParaRPr>
            </a:p>
          </p:txBody>
        </p:sp>
      </p:grpSp>
      <p:grpSp>
        <p:nvGrpSpPr>
          <p:cNvPr id="111" name="组合 110"/>
          <p:cNvGrpSpPr/>
          <p:nvPr/>
        </p:nvGrpSpPr>
        <p:grpSpPr>
          <a:xfrm>
            <a:off x="7204283" y="4391084"/>
            <a:ext cx="1562148" cy="1560121"/>
            <a:chOff x="2097688" y="3956966"/>
            <a:chExt cx="2446337" cy="2443163"/>
          </a:xfrm>
        </p:grpSpPr>
        <p:sp>
          <p:nvSpPr>
            <p:cNvPr id="112" name="Oval 52"/>
            <p:cNvSpPr>
              <a:spLocks noChangeArrowheads="1"/>
            </p:cNvSpPr>
            <p:nvPr/>
          </p:nvSpPr>
          <p:spPr bwMode="auto">
            <a:xfrm>
              <a:off x="2097688" y="3956966"/>
              <a:ext cx="2446337" cy="2443163"/>
            </a:xfrm>
            <a:prstGeom prst="ellipse">
              <a:avLst/>
            </a:prstGeom>
            <a:gradFill flip="none" rotWithShape="1">
              <a:gsLst>
                <a:gs pos="69000">
                  <a:srgbClr val="CCCCCC"/>
                </a:gs>
                <a:gs pos="49000">
                  <a:schemeClr val="bg1"/>
                </a:gs>
                <a:gs pos="33000">
                  <a:schemeClr val="bg1">
                    <a:lumMod val="85000"/>
                  </a:schemeClr>
                </a:gs>
                <a:gs pos="16000">
                  <a:schemeClr val="bg1"/>
                </a:gs>
                <a:gs pos="91000">
                  <a:schemeClr val="bg1"/>
                </a:gs>
              </a:gsLst>
              <a:lin ang="2700000" scaled="1"/>
              <a:tileRect/>
            </a:gradFill>
            <a:ln>
              <a:noFill/>
            </a:ln>
            <a:effectLst>
              <a:outerShdw blurRad="215900" dist="88900" dir="2700000" algn="tl" rotWithShape="0">
                <a:prstClr val="black">
                  <a:alpha val="40000"/>
                </a:prstClr>
              </a:outerShdw>
            </a:effectLst>
          </p:spPr>
          <p:txBody>
            <a:bodyPr vert="horz" wrap="square" lIns="121920" tIns="60960" rIns="121920" bIns="60960" numCol="1" anchor="t" anchorCtr="0" compatLnSpc="1"/>
            <a:lstStyle/>
            <a:p>
              <a:endParaRPr lang="zh-CN" altLang="en-US" sz="2400">
                <a:solidFill>
                  <a:prstClr val="black"/>
                </a:solidFill>
              </a:endParaRPr>
            </a:p>
          </p:txBody>
        </p:sp>
        <p:sp>
          <p:nvSpPr>
            <p:cNvPr id="113" name="Oval 62"/>
            <p:cNvSpPr>
              <a:spLocks noChangeArrowheads="1"/>
            </p:cNvSpPr>
            <p:nvPr/>
          </p:nvSpPr>
          <p:spPr bwMode="auto">
            <a:xfrm>
              <a:off x="2184213" y="4033557"/>
              <a:ext cx="2284413" cy="2284413"/>
            </a:xfrm>
            <a:prstGeom prst="ellipse">
              <a:avLst/>
            </a:prstGeom>
            <a:solidFill>
              <a:srgbClr val="663A77"/>
            </a:solidFill>
            <a:ln w="31750">
              <a:gradFill flip="none" rotWithShape="1">
                <a:gsLst>
                  <a:gs pos="0">
                    <a:schemeClr val="bg1">
                      <a:lumMod val="75000"/>
                    </a:schemeClr>
                  </a:gs>
                  <a:gs pos="100000">
                    <a:schemeClr val="bg1"/>
                  </a:gs>
                </a:gsLst>
                <a:lin ang="2700000" scaled="1"/>
                <a:tileRect/>
              </a:gradFill>
            </a:ln>
            <a:effectLst>
              <a:innerShdw blurRad="114300" dist="63500" dir="13500000">
                <a:prstClr val="black">
                  <a:alpha val="50000"/>
                </a:prstClr>
              </a:innerShdw>
            </a:effectLst>
          </p:spPr>
          <p:txBody>
            <a:bodyPr vert="horz" wrap="square" lIns="121920" tIns="60960" rIns="121920" bIns="60960" numCol="1" anchor="t" anchorCtr="0" compatLnSpc="1"/>
            <a:lstStyle/>
            <a:p>
              <a:endParaRPr lang="zh-CN" altLang="en-US" sz="2400">
                <a:solidFill>
                  <a:prstClr val="black"/>
                </a:solidFill>
              </a:endParaRPr>
            </a:p>
          </p:txBody>
        </p:sp>
      </p:grpSp>
      <p:sp>
        <p:nvSpPr>
          <p:cNvPr id="3132" name="Freeform 76"/>
          <p:cNvSpPr>
            <a:spLocks noEditPoints="1"/>
          </p:cNvSpPr>
          <p:nvPr/>
        </p:nvSpPr>
        <p:spPr bwMode="auto">
          <a:xfrm>
            <a:off x="6110048" y="3885921"/>
            <a:ext cx="344667" cy="466313"/>
          </a:xfrm>
          <a:custGeom>
            <a:avLst/>
            <a:gdLst>
              <a:gd name="T0" fmla="*/ 51 w 141"/>
              <a:gd name="T1" fmla="*/ 186 h 192"/>
              <a:gd name="T2" fmla="*/ 60 w 141"/>
              <a:gd name="T3" fmla="*/ 185 h 192"/>
              <a:gd name="T4" fmla="*/ 60 w 141"/>
              <a:gd name="T5" fmla="*/ 185 h 192"/>
              <a:gd name="T6" fmla="*/ 71 w 141"/>
              <a:gd name="T7" fmla="*/ 192 h 192"/>
              <a:gd name="T8" fmla="*/ 81 w 141"/>
              <a:gd name="T9" fmla="*/ 182 h 192"/>
              <a:gd name="T10" fmla="*/ 81 w 141"/>
              <a:gd name="T11" fmla="*/ 182 h 192"/>
              <a:gd name="T12" fmla="*/ 90 w 141"/>
              <a:gd name="T13" fmla="*/ 181 h 192"/>
              <a:gd name="T14" fmla="*/ 96 w 141"/>
              <a:gd name="T15" fmla="*/ 172 h 192"/>
              <a:gd name="T16" fmla="*/ 45 w 141"/>
              <a:gd name="T17" fmla="*/ 179 h 192"/>
              <a:gd name="T18" fmla="*/ 51 w 141"/>
              <a:gd name="T19" fmla="*/ 186 h 192"/>
              <a:gd name="T20" fmla="*/ 95 w 141"/>
              <a:gd name="T21" fmla="*/ 160 h 192"/>
              <a:gd name="T22" fmla="*/ 46 w 141"/>
              <a:gd name="T23" fmla="*/ 166 h 192"/>
              <a:gd name="T24" fmla="*/ 42 w 141"/>
              <a:gd name="T25" fmla="*/ 171 h 192"/>
              <a:gd name="T26" fmla="*/ 46 w 141"/>
              <a:gd name="T27" fmla="*/ 175 h 192"/>
              <a:gd name="T28" fmla="*/ 95 w 141"/>
              <a:gd name="T29" fmla="*/ 169 h 192"/>
              <a:gd name="T30" fmla="*/ 99 w 141"/>
              <a:gd name="T31" fmla="*/ 164 h 192"/>
              <a:gd name="T32" fmla="*/ 95 w 141"/>
              <a:gd name="T33" fmla="*/ 160 h 192"/>
              <a:gd name="T34" fmla="*/ 98 w 141"/>
              <a:gd name="T35" fmla="*/ 146 h 192"/>
              <a:gd name="T36" fmla="*/ 43 w 141"/>
              <a:gd name="T37" fmla="*/ 153 h 192"/>
              <a:gd name="T38" fmla="*/ 40 w 141"/>
              <a:gd name="T39" fmla="*/ 158 h 192"/>
              <a:gd name="T40" fmla="*/ 43 w 141"/>
              <a:gd name="T41" fmla="*/ 163 h 192"/>
              <a:gd name="T42" fmla="*/ 98 w 141"/>
              <a:gd name="T43" fmla="*/ 156 h 192"/>
              <a:gd name="T44" fmla="*/ 101 w 141"/>
              <a:gd name="T45" fmla="*/ 150 h 192"/>
              <a:gd name="T46" fmla="*/ 98 w 141"/>
              <a:gd name="T47" fmla="*/ 146 h 192"/>
              <a:gd name="T48" fmla="*/ 71 w 141"/>
              <a:gd name="T49" fmla="*/ 0 h 192"/>
              <a:gd name="T50" fmla="*/ 0 w 141"/>
              <a:gd name="T51" fmla="*/ 71 h 192"/>
              <a:gd name="T52" fmla="*/ 42 w 141"/>
              <a:gd name="T53" fmla="*/ 136 h 192"/>
              <a:gd name="T54" fmla="*/ 42 w 141"/>
              <a:gd name="T55" fmla="*/ 148 h 192"/>
              <a:gd name="T56" fmla="*/ 99 w 141"/>
              <a:gd name="T57" fmla="*/ 141 h 192"/>
              <a:gd name="T58" fmla="*/ 99 w 141"/>
              <a:gd name="T59" fmla="*/ 136 h 192"/>
              <a:gd name="T60" fmla="*/ 141 w 141"/>
              <a:gd name="T61" fmla="*/ 71 h 192"/>
              <a:gd name="T62" fmla="*/ 71 w 141"/>
              <a:gd name="T63" fmla="*/ 0 h 192"/>
              <a:gd name="T64" fmla="*/ 126 w 141"/>
              <a:gd name="T65" fmla="*/ 79 h 192"/>
              <a:gd name="T66" fmla="*/ 121 w 141"/>
              <a:gd name="T67" fmla="*/ 73 h 192"/>
              <a:gd name="T68" fmla="*/ 68 w 141"/>
              <a:gd name="T69" fmla="*/ 20 h 192"/>
              <a:gd name="T70" fmla="*/ 62 w 141"/>
              <a:gd name="T71" fmla="*/ 15 h 192"/>
              <a:gd name="T72" fmla="*/ 68 w 141"/>
              <a:gd name="T73" fmla="*/ 9 h 192"/>
              <a:gd name="T74" fmla="*/ 132 w 141"/>
              <a:gd name="T75" fmla="*/ 73 h 192"/>
              <a:gd name="T76" fmla="*/ 126 w 141"/>
              <a:gd name="T77" fmla="*/ 79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41" h="192">
                <a:moveTo>
                  <a:pt x="51" y="186"/>
                </a:moveTo>
                <a:cubicBezTo>
                  <a:pt x="60" y="185"/>
                  <a:pt x="60" y="185"/>
                  <a:pt x="60" y="185"/>
                </a:cubicBezTo>
                <a:cubicBezTo>
                  <a:pt x="60" y="185"/>
                  <a:pt x="60" y="185"/>
                  <a:pt x="60" y="185"/>
                </a:cubicBezTo>
                <a:cubicBezTo>
                  <a:pt x="60" y="188"/>
                  <a:pt x="65" y="192"/>
                  <a:pt x="71" y="192"/>
                </a:cubicBezTo>
                <a:cubicBezTo>
                  <a:pt x="76" y="191"/>
                  <a:pt x="81" y="185"/>
                  <a:pt x="81" y="182"/>
                </a:cubicBezTo>
                <a:cubicBezTo>
                  <a:pt x="81" y="182"/>
                  <a:pt x="81" y="182"/>
                  <a:pt x="81" y="182"/>
                </a:cubicBezTo>
                <a:cubicBezTo>
                  <a:pt x="90" y="181"/>
                  <a:pt x="90" y="181"/>
                  <a:pt x="90" y="181"/>
                </a:cubicBezTo>
                <a:cubicBezTo>
                  <a:pt x="92" y="181"/>
                  <a:pt x="96" y="175"/>
                  <a:pt x="96" y="172"/>
                </a:cubicBezTo>
                <a:cubicBezTo>
                  <a:pt x="45" y="179"/>
                  <a:pt x="45" y="179"/>
                  <a:pt x="45" y="179"/>
                </a:cubicBezTo>
                <a:cubicBezTo>
                  <a:pt x="45" y="182"/>
                  <a:pt x="49" y="186"/>
                  <a:pt x="51" y="186"/>
                </a:cubicBezTo>
                <a:close/>
                <a:moveTo>
                  <a:pt x="95" y="160"/>
                </a:moveTo>
                <a:cubicBezTo>
                  <a:pt x="46" y="166"/>
                  <a:pt x="46" y="166"/>
                  <a:pt x="46" y="166"/>
                </a:cubicBezTo>
                <a:cubicBezTo>
                  <a:pt x="44" y="166"/>
                  <a:pt x="42" y="168"/>
                  <a:pt x="42" y="171"/>
                </a:cubicBezTo>
                <a:cubicBezTo>
                  <a:pt x="42" y="173"/>
                  <a:pt x="44" y="175"/>
                  <a:pt x="46" y="175"/>
                </a:cubicBezTo>
                <a:cubicBezTo>
                  <a:pt x="95" y="169"/>
                  <a:pt x="95" y="169"/>
                  <a:pt x="95" y="169"/>
                </a:cubicBezTo>
                <a:cubicBezTo>
                  <a:pt x="97" y="168"/>
                  <a:pt x="99" y="166"/>
                  <a:pt x="99" y="164"/>
                </a:cubicBezTo>
                <a:cubicBezTo>
                  <a:pt x="99" y="161"/>
                  <a:pt x="97" y="159"/>
                  <a:pt x="95" y="160"/>
                </a:cubicBezTo>
                <a:close/>
                <a:moveTo>
                  <a:pt x="98" y="146"/>
                </a:moveTo>
                <a:cubicBezTo>
                  <a:pt x="43" y="153"/>
                  <a:pt x="43" y="153"/>
                  <a:pt x="43" y="153"/>
                </a:cubicBezTo>
                <a:cubicBezTo>
                  <a:pt x="41" y="153"/>
                  <a:pt x="40" y="155"/>
                  <a:pt x="40" y="158"/>
                </a:cubicBezTo>
                <a:cubicBezTo>
                  <a:pt x="40" y="161"/>
                  <a:pt x="41" y="163"/>
                  <a:pt x="43" y="163"/>
                </a:cubicBezTo>
                <a:cubicBezTo>
                  <a:pt x="98" y="156"/>
                  <a:pt x="98" y="156"/>
                  <a:pt x="98" y="156"/>
                </a:cubicBezTo>
                <a:cubicBezTo>
                  <a:pt x="100" y="155"/>
                  <a:pt x="101" y="153"/>
                  <a:pt x="101" y="150"/>
                </a:cubicBezTo>
                <a:cubicBezTo>
                  <a:pt x="101" y="148"/>
                  <a:pt x="100" y="146"/>
                  <a:pt x="98" y="146"/>
                </a:cubicBezTo>
                <a:close/>
                <a:moveTo>
                  <a:pt x="71" y="0"/>
                </a:moveTo>
                <a:cubicBezTo>
                  <a:pt x="31" y="0"/>
                  <a:pt x="0" y="32"/>
                  <a:pt x="0" y="71"/>
                </a:cubicBezTo>
                <a:cubicBezTo>
                  <a:pt x="0" y="100"/>
                  <a:pt x="17" y="125"/>
                  <a:pt x="42" y="136"/>
                </a:cubicBezTo>
                <a:cubicBezTo>
                  <a:pt x="42" y="148"/>
                  <a:pt x="42" y="148"/>
                  <a:pt x="42" y="148"/>
                </a:cubicBezTo>
                <a:cubicBezTo>
                  <a:pt x="99" y="141"/>
                  <a:pt x="99" y="141"/>
                  <a:pt x="99" y="141"/>
                </a:cubicBezTo>
                <a:cubicBezTo>
                  <a:pt x="99" y="136"/>
                  <a:pt x="99" y="136"/>
                  <a:pt x="99" y="136"/>
                </a:cubicBezTo>
                <a:cubicBezTo>
                  <a:pt x="124" y="125"/>
                  <a:pt x="141" y="100"/>
                  <a:pt x="141" y="71"/>
                </a:cubicBezTo>
                <a:cubicBezTo>
                  <a:pt x="141" y="32"/>
                  <a:pt x="110" y="0"/>
                  <a:pt x="71" y="0"/>
                </a:cubicBezTo>
                <a:close/>
                <a:moveTo>
                  <a:pt x="126" y="79"/>
                </a:moveTo>
                <a:cubicBezTo>
                  <a:pt x="123" y="79"/>
                  <a:pt x="121" y="76"/>
                  <a:pt x="121" y="73"/>
                </a:cubicBezTo>
                <a:cubicBezTo>
                  <a:pt x="121" y="44"/>
                  <a:pt x="97" y="20"/>
                  <a:pt x="68" y="20"/>
                </a:cubicBezTo>
                <a:cubicBezTo>
                  <a:pt x="65" y="20"/>
                  <a:pt x="62" y="18"/>
                  <a:pt x="62" y="15"/>
                </a:cubicBezTo>
                <a:cubicBezTo>
                  <a:pt x="62" y="12"/>
                  <a:pt x="65" y="9"/>
                  <a:pt x="68" y="9"/>
                </a:cubicBezTo>
                <a:cubicBezTo>
                  <a:pt x="103" y="9"/>
                  <a:pt x="132" y="38"/>
                  <a:pt x="132" y="73"/>
                </a:cubicBezTo>
                <a:cubicBezTo>
                  <a:pt x="132" y="76"/>
                  <a:pt x="130" y="79"/>
                  <a:pt x="126" y="79"/>
                </a:cubicBezTo>
                <a:close/>
              </a:path>
            </a:pathLst>
          </a:custGeom>
          <a:solidFill>
            <a:schemeClr val="bg1">
              <a:lumMod val="65000"/>
            </a:schemeClr>
          </a:solidFill>
          <a:ln>
            <a:noFill/>
          </a:ln>
        </p:spPr>
        <p:txBody>
          <a:bodyPr vert="horz" wrap="square" lIns="91440" tIns="45720" rIns="91440" bIns="45720" numCol="1" anchor="t" anchorCtr="0" compatLnSpc="1"/>
          <a:lstStyle/>
          <a:p>
            <a:endParaRPr lang="zh-CN" altLang="en-US" sz="2400">
              <a:solidFill>
                <a:prstClr val="black"/>
              </a:solidFill>
            </a:endParaRPr>
          </a:p>
        </p:txBody>
      </p:sp>
      <p:sp>
        <p:nvSpPr>
          <p:cNvPr id="3139" name="Freeform 84"/>
          <p:cNvSpPr>
            <a:spLocks noEditPoints="1"/>
          </p:cNvSpPr>
          <p:nvPr/>
        </p:nvSpPr>
        <p:spPr bwMode="auto">
          <a:xfrm>
            <a:off x="5164394" y="3449763"/>
            <a:ext cx="251404" cy="249376"/>
          </a:xfrm>
          <a:custGeom>
            <a:avLst/>
            <a:gdLst>
              <a:gd name="T0" fmla="*/ 98 w 102"/>
              <a:gd name="T1" fmla="*/ 0 h 101"/>
              <a:gd name="T2" fmla="*/ 86 w 102"/>
              <a:gd name="T3" fmla="*/ 0 h 101"/>
              <a:gd name="T4" fmla="*/ 84 w 102"/>
              <a:gd name="T5" fmla="*/ 1 h 101"/>
              <a:gd name="T6" fmla="*/ 40 w 102"/>
              <a:gd name="T7" fmla="*/ 39 h 101"/>
              <a:gd name="T8" fmla="*/ 32 w 102"/>
              <a:gd name="T9" fmla="*/ 38 h 101"/>
              <a:gd name="T10" fmla="*/ 0 w 102"/>
              <a:gd name="T11" fmla="*/ 70 h 101"/>
              <a:gd name="T12" fmla="*/ 32 w 102"/>
              <a:gd name="T13" fmla="*/ 101 h 101"/>
              <a:gd name="T14" fmla="*/ 64 w 102"/>
              <a:gd name="T15" fmla="*/ 70 h 101"/>
              <a:gd name="T16" fmla="*/ 61 w 102"/>
              <a:gd name="T17" fmla="*/ 58 h 101"/>
              <a:gd name="T18" fmla="*/ 72 w 102"/>
              <a:gd name="T19" fmla="*/ 54 h 101"/>
              <a:gd name="T20" fmla="*/ 74 w 102"/>
              <a:gd name="T21" fmla="*/ 51 h 101"/>
              <a:gd name="T22" fmla="*/ 74 w 102"/>
              <a:gd name="T23" fmla="*/ 39 h 101"/>
              <a:gd name="T24" fmla="*/ 86 w 102"/>
              <a:gd name="T25" fmla="*/ 38 h 101"/>
              <a:gd name="T26" fmla="*/ 89 w 102"/>
              <a:gd name="T27" fmla="*/ 35 h 101"/>
              <a:gd name="T28" fmla="*/ 90 w 102"/>
              <a:gd name="T29" fmla="*/ 21 h 101"/>
              <a:gd name="T30" fmla="*/ 99 w 102"/>
              <a:gd name="T31" fmla="*/ 19 h 101"/>
              <a:gd name="T32" fmla="*/ 102 w 102"/>
              <a:gd name="T33" fmla="*/ 16 h 101"/>
              <a:gd name="T34" fmla="*/ 102 w 102"/>
              <a:gd name="T35" fmla="*/ 3 h 101"/>
              <a:gd name="T36" fmla="*/ 98 w 102"/>
              <a:gd name="T37" fmla="*/ 0 h 101"/>
              <a:gd name="T38" fmla="*/ 22 w 102"/>
              <a:gd name="T39" fmla="*/ 70 h 101"/>
              <a:gd name="T40" fmla="*/ 31 w 102"/>
              <a:gd name="T41" fmla="*/ 75 h 101"/>
              <a:gd name="T42" fmla="*/ 32 w 102"/>
              <a:gd name="T43" fmla="*/ 79 h 101"/>
              <a:gd name="T44" fmla="*/ 22 w 102"/>
              <a:gd name="T45" fmla="*/ 89 h 101"/>
              <a:gd name="T46" fmla="*/ 13 w 102"/>
              <a:gd name="T47" fmla="*/ 79 h 101"/>
              <a:gd name="T48" fmla="*/ 22 w 102"/>
              <a:gd name="T49" fmla="*/ 7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2" h="101">
                <a:moveTo>
                  <a:pt x="98" y="0"/>
                </a:moveTo>
                <a:cubicBezTo>
                  <a:pt x="86" y="0"/>
                  <a:pt x="86" y="0"/>
                  <a:pt x="86" y="0"/>
                </a:cubicBezTo>
                <a:cubicBezTo>
                  <a:pt x="85" y="0"/>
                  <a:pt x="84" y="0"/>
                  <a:pt x="84" y="1"/>
                </a:cubicBezTo>
                <a:cubicBezTo>
                  <a:pt x="40" y="39"/>
                  <a:pt x="40" y="39"/>
                  <a:pt x="40" y="39"/>
                </a:cubicBezTo>
                <a:cubicBezTo>
                  <a:pt x="38" y="39"/>
                  <a:pt x="34" y="38"/>
                  <a:pt x="32" y="38"/>
                </a:cubicBezTo>
                <a:cubicBezTo>
                  <a:pt x="14" y="38"/>
                  <a:pt x="0" y="52"/>
                  <a:pt x="0" y="70"/>
                </a:cubicBezTo>
                <a:cubicBezTo>
                  <a:pt x="0" y="87"/>
                  <a:pt x="14" y="101"/>
                  <a:pt x="32" y="101"/>
                </a:cubicBezTo>
                <a:cubicBezTo>
                  <a:pt x="49" y="101"/>
                  <a:pt x="64" y="87"/>
                  <a:pt x="64" y="70"/>
                </a:cubicBezTo>
                <a:cubicBezTo>
                  <a:pt x="64" y="64"/>
                  <a:pt x="63" y="61"/>
                  <a:pt x="61" y="58"/>
                </a:cubicBezTo>
                <a:cubicBezTo>
                  <a:pt x="72" y="54"/>
                  <a:pt x="72" y="54"/>
                  <a:pt x="72" y="54"/>
                </a:cubicBezTo>
                <a:cubicBezTo>
                  <a:pt x="74" y="54"/>
                  <a:pt x="74" y="53"/>
                  <a:pt x="74" y="51"/>
                </a:cubicBezTo>
                <a:cubicBezTo>
                  <a:pt x="74" y="39"/>
                  <a:pt x="74" y="39"/>
                  <a:pt x="74" y="39"/>
                </a:cubicBezTo>
                <a:cubicBezTo>
                  <a:pt x="86" y="38"/>
                  <a:pt x="86" y="38"/>
                  <a:pt x="86" y="38"/>
                </a:cubicBezTo>
                <a:cubicBezTo>
                  <a:pt x="88" y="38"/>
                  <a:pt x="89" y="37"/>
                  <a:pt x="89" y="35"/>
                </a:cubicBezTo>
                <a:cubicBezTo>
                  <a:pt x="90" y="21"/>
                  <a:pt x="90" y="21"/>
                  <a:pt x="90" y="21"/>
                </a:cubicBezTo>
                <a:cubicBezTo>
                  <a:pt x="99" y="19"/>
                  <a:pt x="99" y="19"/>
                  <a:pt x="99" y="19"/>
                </a:cubicBezTo>
                <a:cubicBezTo>
                  <a:pt x="101" y="19"/>
                  <a:pt x="102" y="17"/>
                  <a:pt x="102" y="16"/>
                </a:cubicBezTo>
                <a:cubicBezTo>
                  <a:pt x="102" y="3"/>
                  <a:pt x="102" y="3"/>
                  <a:pt x="102" y="3"/>
                </a:cubicBezTo>
                <a:cubicBezTo>
                  <a:pt x="102" y="1"/>
                  <a:pt x="100" y="0"/>
                  <a:pt x="98" y="0"/>
                </a:cubicBezTo>
                <a:moveTo>
                  <a:pt x="22" y="70"/>
                </a:moveTo>
                <a:cubicBezTo>
                  <a:pt x="26" y="70"/>
                  <a:pt x="29" y="72"/>
                  <a:pt x="31" y="75"/>
                </a:cubicBezTo>
                <a:cubicBezTo>
                  <a:pt x="32" y="76"/>
                  <a:pt x="32" y="78"/>
                  <a:pt x="32" y="79"/>
                </a:cubicBezTo>
                <a:cubicBezTo>
                  <a:pt x="32" y="84"/>
                  <a:pt x="28" y="89"/>
                  <a:pt x="22" y="89"/>
                </a:cubicBezTo>
                <a:cubicBezTo>
                  <a:pt x="17" y="89"/>
                  <a:pt x="13" y="84"/>
                  <a:pt x="13" y="79"/>
                </a:cubicBezTo>
                <a:cubicBezTo>
                  <a:pt x="13" y="74"/>
                  <a:pt x="17" y="70"/>
                  <a:pt x="22" y="70"/>
                </a:cubicBezTo>
              </a:path>
            </a:pathLst>
          </a:custGeom>
          <a:solidFill>
            <a:schemeClr val="bg1">
              <a:lumMod val="6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solidFill>
                <a:prstClr val="black"/>
              </a:solidFill>
            </a:endParaRPr>
          </a:p>
        </p:txBody>
      </p:sp>
      <p:sp>
        <p:nvSpPr>
          <p:cNvPr id="3143" name="Freeform 88"/>
          <p:cNvSpPr>
            <a:spLocks noEditPoints="1"/>
          </p:cNvSpPr>
          <p:nvPr/>
        </p:nvSpPr>
        <p:spPr bwMode="auto">
          <a:xfrm>
            <a:off x="7095229" y="3422991"/>
            <a:ext cx="230116" cy="304117"/>
          </a:xfrm>
          <a:custGeom>
            <a:avLst/>
            <a:gdLst>
              <a:gd name="T0" fmla="*/ 48 w 93"/>
              <a:gd name="T1" fmla="*/ 67 h 124"/>
              <a:gd name="T2" fmla="*/ 47 w 93"/>
              <a:gd name="T3" fmla="*/ 64 h 124"/>
              <a:gd name="T4" fmla="*/ 44 w 93"/>
              <a:gd name="T5" fmla="*/ 65 h 124"/>
              <a:gd name="T6" fmla="*/ 44 w 93"/>
              <a:gd name="T7" fmla="*/ 61 h 124"/>
              <a:gd name="T8" fmla="*/ 40 w 93"/>
              <a:gd name="T9" fmla="*/ 62 h 124"/>
              <a:gd name="T10" fmla="*/ 38 w 93"/>
              <a:gd name="T11" fmla="*/ 70 h 124"/>
              <a:gd name="T12" fmla="*/ 40 w 93"/>
              <a:gd name="T13" fmla="*/ 72 h 124"/>
              <a:gd name="T14" fmla="*/ 48 w 93"/>
              <a:gd name="T15" fmla="*/ 67 h 124"/>
              <a:gd name="T16" fmla="*/ 38 w 93"/>
              <a:gd name="T17" fmla="*/ 71 h 124"/>
              <a:gd name="T18" fmla="*/ 36 w 93"/>
              <a:gd name="T19" fmla="*/ 75 h 124"/>
              <a:gd name="T20" fmla="*/ 40 w 93"/>
              <a:gd name="T21" fmla="*/ 73 h 124"/>
              <a:gd name="T22" fmla="*/ 38 w 93"/>
              <a:gd name="T23" fmla="*/ 71 h 124"/>
              <a:gd name="T24" fmla="*/ 68 w 93"/>
              <a:gd name="T25" fmla="*/ 110 h 124"/>
              <a:gd name="T26" fmla="*/ 12 w 93"/>
              <a:gd name="T27" fmla="*/ 110 h 124"/>
              <a:gd name="T28" fmla="*/ 12 w 93"/>
              <a:gd name="T29" fmla="*/ 33 h 124"/>
              <a:gd name="T30" fmla="*/ 55 w 93"/>
              <a:gd name="T31" fmla="*/ 33 h 124"/>
              <a:gd name="T32" fmla="*/ 65 w 93"/>
              <a:gd name="T33" fmla="*/ 19 h 124"/>
              <a:gd name="T34" fmla="*/ 12 w 93"/>
              <a:gd name="T35" fmla="*/ 19 h 124"/>
              <a:gd name="T36" fmla="*/ 0 w 93"/>
              <a:gd name="T37" fmla="*/ 30 h 124"/>
              <a:gd name="T38" fmla="*/ 0 w 93"/>
              <a:gd name="T39" fmla="*/ 113 h 124"/>
              <a:gd name="T40" fmla="*/ 12 w 93"/>
              <a:gd name="T41" fmla="*/ 124 h 124"/>
              <a:gd name="T42" fmla="*/ 67 w 93"/>
              <a:gd name="T43" fmla="*/ 124 h 124"/>
              <a:gd name="T44" fmla="*/ 79 w 93"/>
              <a:gd name="T45" fmla="*/ 113 h 124"/>
              <a:gd name="T46" fmla="*/ 79 w 93"/>
              <a:gd name="T47" fmla="*/ 33 h 124"/>
              <a:gd name="T48" fmla="*/ 68 w 93"/>
              <a:gd name="T49" fmla="*/ 49 h 124"/>
              <a:gd name="T50" fmla="*/ 68 w 93"/>
              <a:gd name="T51" fmla="*/ 110 h 124"/>
              <a:gd name="T52" fmla="*/ 77 w 93"/>
              <a:gd name="T53" fmla="*/ 11 h 124"/>
              <a:gd name="T54" fmla="*/ 85 w 93"/>
              <a:gd name="T55" fmla="*/ 16 h 124"/>
              <a:gd name="T56" fmla="*/ 86 w 93"/>
              <a:gd name="T57" fmla="*/ 14 h 124"/>
              <a:gd name="T58" fmla="*/ 79 w 93"/>
              <a:gd name="T59" fmla="*/ 9 h 124"/>
              <a:gd name="T60" fmla="*/ 77 w 93"/>
              <a:gd name="T61" fmla="*/ 11 h 124"/>
              <a:gd name="T62" fmla="*/ 85 w 93"/>
              <a:gd name="T63" fmla="*/ 0 h 124"/>
              <a:gd name="T64" fmla="*/ 82 w 93"/>
              <a:gd name="T65" fmla="*/ 4 h 124"/>
              <a:gd name="T66" fmla="*/ 90 w 93"/>
              <a:gd name="T67" fmla="*/ 9 h 124"/>
              <a:gd name="T68" fmla="*/ 93 w 93"/>
              <a:gd name="T69" fmla="*/ 5 h 124"/>
              <a:gd name="T70" fmla="*/ 85 w 93"/>
              <a:gd name="T71" fmla="*/ 0 h 124"/>
              <a:gd name="T72" fmla="*/ 41 w 93"/>
              <a:gd name="T73" fmla="*/ 61 h 124"/>
              <a:gd name="T74" fmla="*/ 44 w 93"/>
              <a:gd name="T75" fmla="*/ 61 h 124"/>
              <a:gd name="T76" fmla="*/ 44 w 93"/>
              <a:gd name="T77" fmla="*/ 64 h 124"/>
              <a:gd name="T78" fmla="*/ 48 w 93"/>
              <a:gd name="T79" fmla="*/ 64 h 124"/>
              <a:gd name="T80" fmla="*/ 48 w 93"/>
              <a:gd name="T81" fmla="*/ 67 h 124"/>
              <a:gd name="T82" fmla="*/ 84 w 93"/>
              <a:gd name="T83" fmla="*/ 17 h 124"/>
              <a:gd name="T84" fmla="*/ 76 w 93"/>
              <a:gd name="T85" fmla="*/ 12 h 124"/>
              <a:gd name="T86" fmla="*/ 41 w 93"/>
              <a:gd name="T87" fmla="*/ 61 h 124"/>
              <a:gd name="T88" fmla="*/ 79 w 93"/>
              <a:gd name="T89" fmla="*/ 8 h 124"/>
              <a:gd name="T90" fmla="*/ 87 w 93"/>
              <a:gd name="T91" fmla="*/ 13 h 124"/>
              <a:gd name="T92" fmla="*/ 89 w 93"/>
              <a:gd name="T93" fmla="*/ 10 h 124"/>
              <a:gd name="T94" fmla="*/ 82 w 93"/>
              <a:gd name="T95" fmla="*/ 4 h 124"/>
              <a:gd name="T96" fmla="*/ 79 w 93"/>
              <a:gd name="T97" fmla="*/ 8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93" h="124">
                <a:moveTo>
                  <a:pt x="48" y="67"/>
                </a:moveTo>
                <a:cubicBezTo>
                  <a:pt x="47" y="64"/>
                  <a:pt x="47" y="64"/>
                  <a:pt x="47" y="64"/>
                </a:cubicBezTo>
                <a:cubicBezTo>
                  <a:pt x="44" y="65"/>
                  <a:pt x="44" y="65"/>
                  <a:pt x="44" y="65"/>
                </a:cubicBezTo>
                <a:cubicBezTo>
                  <a:pt x="44" y="61"/>
                  <a:pt x="44" y="61"/>
                  <a:pt x="44" y="61"/>
                </a:cubicBezTo>
                <a:cubicBezTo>
                  <a:pt x="40" y="62"/>
                  <a:pt x="40" y="62"/>
                  <a:pt x="40" y="62"/>
                </a:cubicBezTo>
                <a:cubicBezTo>
                  <a:pt x="38" y="70"/>
                  <a:pt x="38" y="70"/>
                  <a:pt x="38" y="70"/>
                </a:cubicBezTo>
                <a:cubicBezTo>
                  <a:pt x="39" y="71"/>
                  <a:pt x="40" y="71"/>
                  <a:pt x="40" y="72"/>
                </a:cubicBezTo>
                <a:lnTo>
                  <a:pt x="48" y="67"/>
                </a:lnTo>
                <a:close/>
                <a:moveTo>
                  <a:pt x="38" y="71"/>
                </a:moveTo>
                <a:cubicBezTo>
                  <a:pt x="36" y="75"/>
                  <a:pt x="36" y="75"/>
                  <a:pt x="36" y="75"/>
                </a:cubicBezTo>
                <a:cubicBezTo>
                  <a:pt x="40" y="73"/>
                  <a:pt x="40" y="73"/>
                  <a:pt x="40" y="73"/>
                </a:cubicBezTo>
                <a:cubicBezTo>
                  <a:pt x="39" y="72"/>
                  <a:pt x="39" y="71"/>
                  <a:pt x="38" y="71"/>
                </a:cubicBezTo>
                <a:close/>
                <a:moveTo>
                  <a:pt x="68" y="110"/>
                </a:moveTo>
                <a:cubicBezTo>
                  <a:pt x="12" y="110"/>
                  <a:pt x="12" y="110"/>
                  <a:pt x="12" y="110"/>
                </a:cubicBezTo>
                <a:cubicBezTo>
                  <a:pt x="12" y="33"/>
                  <a:pt x="12" y="33"/>
                  <a:pt x="12" y="33"/>
                </a:cubicBezTo>
                <a:cubicBezTo>
                  <a:pt x="55" y="33"/>
                  <a:pt x="55" y="33"/>
                  <a:pt x="55" y="33"/>
                </a:cubicBezTo>
                <a:cubicBezTo>
                  <a:pt x="65" y="19"/>
                  <a:pt x="65" y="19"/>
                  <a:pt x="65" y="19"/>
                </a:cubicBezTo>
                <a:cubicBezTo>
                  <a:pt x="12" y="19"/>
                  <a:pt x="12" y="19"/>
                  <a:pt x="12" y="19"/>
                </a:cubicBezTo>
                <a:cubicBezTo>
                  <a:pt x="6" y="19"/>
                  <a:pt x="0" y="24"/>
                  <a:pt x="0" y="30"/>
                </a:cubicBezTo>
                <a:cubicBezTo>
                  <a:pt x="0" y="113"/>
                  <a:pt x="0" y="113"/>
                  <a:pt x="0" y="113"/>
                </a:cubicBezTo>
                <a:cubicBezTo>
                  <a:pt x="0" y="119"/>
                  <a:pt x="6" y="124"/>
                  <a:pt x="12" y="124"/>
                </a:cubicBezTo>
                <a:cubicBezTo>
                  <a:pt x="67" y="124"/>
                  <a:pt x="67" y="124"/>
                  <a:pt x="67" y="124"/>
                </a:cubicBezTo>
                <a:cubicBezTo>
                  <a:pt x="74" y="124"/>
                  <a:pt x="79" y="119"/>
                  <a:pt x="79" y="113"/>
                </a:cubicBezTo>
                <a:cubicBezTo>
                  <a:pt x="79" y="33"/>
                  <a:pt x="79" y="33"/>
                  <a:pt x="79" y="33"/>
                </a:cubicBezTo>
                <a:cubicBezTo>
                  <a:pt x="68" y="49"/>
                  <a:pt x="68" y="49"/>
                  <a:pt x="68" y="49"/>
                </a:cubicBezTo>
                <a:lnTo>
                  <a:pt x="68" y="110"/>
                </a:lnTo>
                <a:close/>
                <a:moveTo>
                  <a:pt x="77" y="11"/>
                </a:moveTo>
                <a:cubicBezTo>
                  <a:pt x="85" y="16"/>
                  <a:pt x="85" y="16"/>
                  <a:pt x="85" y="16"/>
                </a:cubicBezTo>
                <a:cubicBezTo>
                  <a:pt x="86" y="14"/>
                  <a:pt x="86" y="14"/>
                  <a:pt x="86" y="14"/>
                </a:cubicBezTo>
                <a:cubicBezTo>
                  <a:pt x="79" y="9"/>
                  <a:pt x="79" y="9"/>
                  <a:pt x="79" y="9"/>
                </a:cubicBezTo>
                <a:lnTo>
                  <a:pt x="77" y="11"/>
                </a:lnTo>
                <a:close/>
                <a:moveTo>
                  <a:pt x="85" y="0"/>
                </a:moveTo>
                <a:cubicBezTo>
                  <a:pt x="82" y="4"/>
                  <a:pt x="82" y="4"/>
                  <a:pt x="82" y="4"/>
                </a:cubicBezTo>
                <a:cubicBezTo>
                  <a:pt x="90" y="9"/>
                  <a:pt x="90" y="9"/>
                  <a:pt x="90" y="9"/>
                </a:cubicBezTo>
                <a:cubicBezTo>
                  <a:pt x="93" y="5"/>
                  <a:pt x="93" y="5"/>
                  <a:pt x="93" y="5"/>
                </a:cubicBezTo>
                <a:lnTo>
                  <a:pt x="85" y="0"/>
                </a:lnTo>
                <a:close/>
                <a:moveTo>
                  <a:pt x="41" y="61"/>
                </a:moveTo>
                <a:cubicBezTo>
                  <a:pt x="44" y="61"/>
                  <a:pt x="44" y="61"/>
                  <a:pt x="44" y="61"/>
                </a:cubicBezTo>
                <a:cubicBezTo>
                  <a:pt x="44" y="64"/>
                  <a:pt x="44" y="64"/>
                  <a:pt x="44" y="64"/>
                </a:cubicBezTo>
                <a:cubicBezTo>
                  <a:pt x="48" y="64"/>
                  <a:pt x="48" y="64"/>
                  <a:pt x="48" y="64"/>
                </a:cubicBezTo>
                <a:cubicBezTo>
                  <a:pt x="48" y="67"/>
                  <a:pt x="48" y="67"/>
                  <a:pt x="48" y="67"/>
                </a:cubicBezTo>
                <a:cubicBezTo>
                  <a:pt x="84" y="17"/>
                  <a:pt x="84" y="17"/>
                  <a:pt x="84" y="17"/>
                </a:cubicBezTo>
                <a:cubicBezTo>
                  <a:pt x="76" y="12"/>
                  <a:pt x="76" y="12"/>
                  <a:pt x="76" y="12"/>
                </a:cubicBezTo>
                <a:lnTo>
                  <a:pt x="41" y="61"/>
                </a:lnTo>
                <a:close/>
                <a:moveTo>
                  <a:pt x="79" y="8"/>
                </a:moveTo>
                <a:cubicBezTo>
                  <a:pt x="87" y="13"/>
                  <a:pt x="87" y="13"/>
                  <a:pt x="87" y="13"/>
                </a:cubicBezTo>
                <a:cubicBezTo>
                  <a:pt x="89" y="10"/>
                  <a:pt x="89" y="10"/>
                  <a:pt x="89" y="10"/>
                </a:cubicBezTo>
                <a:cubicBezTo>
                  <a:pt x="82" y="4"/>
                  <a:pt x="82" y="4"/>
                  <a:pt x="82" y="4"/>
                </a:cubicBezTo>
                <a:lnTo>
                  <a:pt x="79" y="8"/>
                </a:lnTo>
                <a:close/>
              </a:path>
            </a:pathLst>
          </a:custGeom>
          <a:solidFill>
            <a:schemeClr val="bg1">
              <a:lumMod val="6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solidFill>
                <a:prstClr val="black"/>
              </a:solidFill>
            </a:endParaRPr>
          </a:p>
        </p:txBody>
      </p:sp>
      <p:sp>
        <p:nvSpPr>
          <p:cNvPr id="3147" name="Freeform 92"/>
          <p:cNvSpPr>
            <a:spLocks noEditPoints="1"/>
          </p:cNvSpPr>
          <p:nvPr/>
        </p:nvSpPr>
        <p:spPr bwMode="auto">
          <a:xfrm>
            <a:off x="6191146" y="4920855"/>
            <a:ext cx="179428" cy="368996"/>
          </a:xfrm>
          <a:custGeom>
            <a:avLst/>
            <a:gdLst>
              <a:gd name="T0" fmla="*/ 33 w 72"/>
              <a:gd name="T1" fmla="*/ 50 h 151"/>
              <a:gd name="T2" fmla="*/ 33 w 72"/>
              <a:gd name="T3" fmla="*/ 48 h 151"/>
              <a:gd name="T4" fmla="*/ 24 w 72"/>
              <a:gd name="T5" fmla="*/ 49 h 151"/>
              <a:gd name="T6" fmla="*/ 62 w 72"/>
              <a:gd name="T7" fmla="*/ 3 h 151"/>
              <a:gd name="T8" fmla="*/ 28 w 72"/>
              <a:gd name="T9" fmla="*/ 2 h 151"/>
              <a:gd name="T10" fmla="*/ 25 w 72"/>
              <a:gd name="T11" fmla="*/ 3 h 151"/>
              <a:gd name="T12" fmla="*/ 61 w 72"/>
              <a:gd name="T13" fmla="*/ 7 h 151"/>
              <a:gd name="T14" fmla="*/ 49 w 72"/>
              <a:gd name="T15" fmla="*/ 28 h 151"/>
              <a:gd name="T16" fmla="*/ 28 w 72"/>
              <a:gd name="T17" fmla="*/ 42 h 151"/>
              <a:gd name="T18" fmla="*/ 24 w 72"/>
              <a:gd name="T19" fmla="*/ 43 h 151"/>
              <a:gd name="T20" fmla="*/ 33 w 72"/>
              <a:gd name="T21" fmla="*/ 45 h 151"/>
              <a:gd name="T22" fmla="*/ 33 w 72"/>
              <a:gd name="T23" fmla="*/ 42 h 151"/>
              <a:gd name="T24" fmla="*/ 35 w 72"/>
              <a:gd name="T25" fmla="*/ 34 h 151"/>
              <a:gd name="T26" fmla="*/ 70 w 72"/>
              <a:gd name="T27" fmla="*/ 19 h 151"/>
              <a:gd name="T28" fmla="*/ 25 w 72"/>
              <a:gd name="T29" fmla="*/ 47 h 151"/>
              <a:gd name="T30" fmla="*/ 34 w 72"/>
              <a:gd name="T31" fmla="*/ 46 h 151"/>
              <a:gd name="T32" fmla="*/ 25 w 72"/>
              <a:gd name="T33" fmla="*/ 45 h 151"/>
              <a:gd name="T34" fmla="*/ 25 w 72"/>
              <a:gd name="T35" fmla="*/ 47 h 151"/>
              <a:gd name="T36" fmla="*/ 31 w 72"/>
              <a:gd name="T37" fmla="*/ 94 h 151"/>
              <a:gd name="T38" fmla="*/ 51 w 72"/>
              <a:gd name="T39" fmla="*/ 59 h 151"/>
              <a:gd name="T40" fmla="*/ 31 w 72"/>
              <a:gd name="T41" fmla="*/ 63 h 151"/>
              <a:gd name="T42" fmla="*/ 31 w 72"/>
              <a:gd name="T43" fmla="*/ 83 h 151"/>
              <a:gd name="T44" fmla="*/ 33 w 72"/>
              <a:gd name="T45" fmla="*/ 53 h 151"/>
              <a:gd name="T46" fmla="*/ 33 w 72"/>
              <a:gd name="T47" fmla="*/ 51 h 151"/>
              <a:gd name="T48" fmla="*/ 24 w 72"/>
              <a:gd name="T49" fmla="*/ 52 h 151"/>
              <a:gd name="T50" fmla="*/ 54 w 72"/>
              <a:gd name="T51" fmla="*/ 62 h 151"/>
              <a:gd name="T52" fmla="*/ 4 w 72"/>
              <a:gd name="T53" fmla="*/ 62 h 151"/>
              <a:gd name="T54" fmla="*/ 0 w 72"/>
              <a:gd name="T55" fmla="*/ 65 h 151"/>
              <a:gd name="T56" fmla="*/ 29 w 72"/>
              <a:gd name="T57" fmla="*/ 151 h 151"/>
              <a:gd name="T58" fmla="*/ 58 w 72"/>
              <a:gd name="T59" fmla="*/ 65 h 151"/>
              <a:gd name="T60" fmla="*/ 54 w 72"/>
              <a:gd name="T61" fmla="*/ 62 h 151"/>
              <a:gd name="T62" fmla="*/ 27 w 72"/>
              <a:gd name="T63" fmla="*/ 83 h 151"/>
              <a:gd name="T64" fmla="*/ 27 w 72"/>
              <a:gd name="T65" fmla="*/ 63 h 151"/>
              <a:gd name="T66" fmla="*/ 7 w 72"/>
              <a:gd name="T67" fmla="*/ 59 h 151"/>
              <a:gd name="T68" fmla="*/ 27 w 72"/>
              <a:gd name="T69" fmla="*/ 94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2" h="151">
                <a:moveTo>
                  <a:pt x="25" y="50"/>
                </a:moveTo>
                <a:cubicBezTo>
                  <a:pt x="33" y="50"/>
                  <a:pt x="33" y="50"/>
                  <a:pt x="33" y="50"/>
                </a:cubicBezTo>
                <a:cubicBezTo>
                  <a:pt x="33" y="50"/>
                  <a:pt x="34" y="50"/>
                  <a:pt x="34" y="49"/>
                </a:cubicBezTo>
                <a:cubicBezTo>
                  <a:pt x="34" y="49"/>
                  <a:pt x="33" y="48"/>
                  <a:pt x="33" y="48"/>
                </a:cubicBezTo>
                <a:cubicBezTo>
                  <a:pt x="25" y="48"/>
                  <a:pt x="25" y="48"/>
                  <a:pt x="25" y="48"/>
                </a:cubicBezTo>
                <a:cubicBezTo>
                  <a:pt x="25" y="48"/>
                  <a:pt x="24" y="49"/>
                  <a:pt x="24" y="49"/>
                </a:cubicBezTo>
                <a:cubicBezTo>
                  <a:pt x="24" y="50"/>
                  <a:pt x="25" y="50"/>
                  <a:pt x="25" y="50"/>
                </a:cubicBezTo>
                <a:close/>
                <a:moveTo>
                  <a:pt x="62" y="3"/>
                </a:moveTo>
                <a:cubicBezTo>
                  <a:pt x="56" y="1"/>
                  <a:pt x="50" y="3"/>
                  <a:pt x="44" y="5"/>
                </a:cubicBezTo>
                <a:cubicBezTo>
                  <a:pt x="37" y="8"/>
                  <a:pt x="32" y="10"/>
                  <a:pt x="28" y="2"/>
                </a:cubicBezTo>
                <a:cubicBezTo>
                  <a:pt x="27" y="1"/>
                  <a:pt x="26" y="0"/>
                  <a:pt x="25" y="1"/>
                </a:cubicBezTo>
                <a:cubicBezTo>
                  <a:pt x="25" y="1"/>
                  <a:pt x="24" y="2"/>
                  <a:pt x="25" y="3"/>
                </a:cubicBezTo>
                <a:cubicBezTo>
                  <a:pt x="30" y="14"/>
                  <a:pt x="38" y="11"/>
                  <a:pt x="45" y="8"/>
                </a:cubicBezTo>
                <a:cubicBezTo>
                  <a:pt x="50" y="6"/>
                  <a:pt x="56" y="4"/>
                  <a:pt x="61" y="7"/>
                </a:cubicBezTo>
                <a:cubicBezTo>
                  <a:pt x="67" y="9"/>
                  <a:pt x="68" y="14"/>
                  <a:pt x="66" y="18"/>
                </a:cubicBezTo>
                <a:cubicBezTo>
                  <a:pt x="65" y="25"/>
                  <a:pt x="58" y="30"/>
                  <a:pt x="49" y="28"/>
                </a:cubicBezTo>
                <a:cubicBezTo>
                  <a:pt x="42" y="27"/>
                  <a:pt x="37" y="28"/>
                  <a:pt x="33" y="31"/>
                </a:cubicBezTo>
                <a:cubicBezTo>
                  <a:pt x="28" y="35"/>
                  <a:pt x="28" y="41"/>
                  <a:pt x="28" y="42"/>
                </a:cubicBezTo>
                <a:cubicBezTo>
                  <a:pt x="25" y="42"/>
                  <a:pt x="25" y="42"/>
                  <a:pt x="25" y="42"/>
                </a:cubicBezTo>
                <a:cubicBezTo>
                  <a:pt x="25" y="42"/>
                  <a:pt x="24" y="43"/>
                  <a:pt x="24" y="43"/>
                </a:cubicBezTo>
                <a:cubicBezTo>
                  <a:pt x="24" y="44"/>
                  <a:pt x="25" y="45"/>
                  <a:pt x="25" y="45"/>
                </a:cubicBezTo>
                <a:cubicBezTo>
                  <a:pt x="33" y="45"/>
                  <a:pt x="33" y="45"/>
                  <a:pt x="33" y="45"/>
                </a:cubicBezTo>
                <a:cubicBezTo>
                  <a:pt x="33" y="45"/>
                  <a:pt x="34" y="44"/>
                  <a:pt x="34" y="43"/>
                </a:cubicBezTo>
                <a:cubicBezTo>
                  <a:pt x="34" y="43"/>
                  <a:pt x="33" y="42"/>
                  <a:pt x="33" y="42"/>
                </a:cubicBezTo>
                <a:cubicBezTo>
                  <a:pt x="31" y="42"/>
                  <a:pt x="31" y="42"/>
                  <a:pt x="31" y="42"/>
                </a:cubicBezTo>
                <a:cubicBezTo>
                  <a:pt x="31" y="41"/>
                  <a:pt x="32" y="37"/>
                  <a:pt x="35" y="34"/>
                </a:cubicBezTo>
                <a:cubicBezTo>
                  <a:pt x="38" y="31"/>
                  <a:pt x="42" y="31"/>
                  <a:pt x="48" y="32"/>
                </a:cubicBezTo>
                <a:cubicBezTo>
                  <a:pt x="59" y="34"/>
                  <a:pt x="67" y="27"/>
                  <a:pt x="70" y="19"/>
                </a:cubicBezTo>
                <a:cubicBezTo>
                  <a:pt x="72" y="12"/>
                  <a:pt x="69" y="6"/>
                  <a:pt x="62" y="3"/>
                </a:cubicBezTo>
                <a:close/>
                <a:moveTo>
                  <a:pt x="25" y="47"/>
                </a:moveTo>
                <a:cubicBezTo>
                  <a:pt x="33" y="47"/>
                  <a:pt x="33" y="47"/>
                  <a:pt x="33" y="47"/>
                </a:cubicBezTo>
                <a:cubicBezTo>
                  <a:pt x="33" y="47"/>
                  <a:pt x="34" y="47"/>
                  <a:pt x="34" y="46"/>
                </a:cubicBezTo>
                <a:cubicBezTo>
                  <a:pt x="34" y="46"/>
                  <a:pt x="33" y="45"/>
                  <a:pt x="33" y="45"/>
                </a:cubicBezTo>
                <a:cubicBezTo>
                  <a:pt x="25" y="45"/>
                  <a:pt x="25" y="45"/>
                  <a:pt x="25" y="45"/>
                </a:cubicBezTo>
                <a:cubicBezTo>
                  <a:pt x="25" y="45"/>
                  <a:pt x="24" y="46"/>
                  <a:pt x="24" y="46"/>
                </a:cubicBezTo>
                <a:cubicBezTo>
                  <a:pt x="24" y="47"/>
                  <a:pt x="25" y="47"/>
                  <a:pt x="25" y="47"/>
                </a:cubicBezTo>
                <a:close/>
                <a:moveTo>
                  <a:pt x="31" y="83"/>
                </a:moveTo>
                <a:cubicBezTo>
                  <a:pt x="31" y="94"/>
                  <a:pt x="31" y="94"/>
                  <a:pt x="31" y="94"/>
                </a:cubicBezTo>
                <a:cubicBezTo>
                  <a:pt x="42" y="93"/>
                  <a:pt x="51" y="79"/>
                  <a:pt x="51" y="62"/>
                </a:cubicBezTo>
                <a:cubicBezTo>
                  <a:pt x="51" y="61"/>
                  <a:pt x="51" y="60"/>
                  <a:pt x="51" y="59"/>
                </a:cubicBezTo>
                <a:cubicBezTo>
                  <a:pt x="51" y="59"/>
                  <a:pt x="40" y="55"/>
                  <a:pt x="31" y="54"/>
                </a:cubicBezTo>
                <a:cubicBezTo>
                  <a:pt x="31" y="63"/>
                  <a:pt x="31" y="63"/>
                  <a:pt x="31" y="63"/>
                </a:cubicBezTo>
                <a:cubicBezTo>
                  <a:pt x="33" y="65"/>
                  <a:pt x="34" y="69"/>
                  <a:pt x="34" y="73"/>
                </a:cubicBezTo>
                <a:cubicBezTo>
                  <a:pt x="34" y="78"/>
                  <a:pt x="33" y="82"/>
                  <a:pt x="31" y="83"/>
                </a:cubicBezTo>
                <a:close/>
                <a:moveTo>
                  <a:pt x="25" y="53"/>
                </a:moveTo>
                <a:cubicBezTo>
                  <a:pt x="33" y="53"/>
                  <a:pt x="33" y="53"/>
                  <a:pt x="33" y="53"/>
                </a:cubicBezTo>
                <a:cubicBezTo>
                  <a:pt x="33" y="53"/>
                  <a:pt x="34" y="53"/>
                  <a:pt x="34" y="52"/>
                </a:cubicBezTo>
                <a:cubicBezTo>
                  <a:pt x="34" y="52"/>
                  <a:pt x="33" y="51"/>
                  <a:pt x="33" y="51"/>
                </a:cubicBezTo>
                <a:cubicBezTo>
                  <a:pt x="25" y="51"/>
                  <a:pt x="25" y="51"/>
                  <a:pt x="25" y="51"/>
                </a:cubicBezTo>
                <a:cubicBezTo>
                  <a:pt x="25" y="51"/>
                  <a:pt x="24" y="52"/>
                  <a:pt x="24" y="52"/>
                </a:cubicBezTo>
                <a:cubicBezTo>
                  <a:pt x="24" y="53"/>
                  <a:pt x="25" y="53"/>
                  <a:pt x="25" y="53"/>
                </a:cubicBezTo>
                <a:close/>
                <a:moveTo>
                  <a:pt x="54" y="62"/>
                </a:moveTo>
                <a:cubicBezTo>
                  <a:pt x="54" y="82"/>
                  <a:pt x="43" y="98"/>
                  <a:pt x="29" y="98"/>
                </a:cubicBezTo>
                <a:cubicBezTo>
                  <a:pt x="15" y="98"/>
                  <a:pt x="4" y="82"/>
                  <a:pt x="4" y="62"/>
                </a:cubicBezTo>
                <a:cubicBezTo>
                  <a:pt x="4" y="61"/>
                  <a:pt x="4" y="60"/>
                  <a:pt x="4" y="59"/>
                </a:cubicBezTo>
                <a:cubicBezTo>
                  <a:pt x="0" y="65"/>
                  <a:pt x="0" y="65"/>
                  <a:pt x="0" y="65"/>
                </a:cubicBezTo>
                <a:cubicBezTo>
                  <a:pt x="0" y="119"/>
                  <a:pt x="0" y="119"/>
                  <a:pt x="0" y="119"/>
                </a:cubicBezTo>
                <a:cubicBezTo>
                  <a:pt x="0" y="137"/>
                  <a:pt x="13" y="151"/>
                  <a:pt x="29" y="151"/>
                </a:cubicBezTo>
                <a:cubicBezTo>
                  <a:pt x="45" y="151"/>
                  <a:pt x="58" y="137"/>
                  <a:pt x="58" y="119"/>
                </a:cubicBezTo>
                <a:cubicBezTo>
                  <a:pt x="58" y="65"/>
                  <a:pt x="58" y="65"/>
                  <a:pt x="58" y="65"/>
                </a:cubicBezTo>
                <a:cubicBezTo>
                  <a:pt x="54" y="59"/>
                  <a:pt x="54" y="59"/>
                  <a:pt x="54" y="59"/>
                </a:cubicBezTo>
                <a:cubicBezTo>
                  <a:pt x="54" y="60"/>
                  <a:pt x="54" y="61"/>
                  <a:pt x="54" y="62"/>
                </a:cubicBezTo>
                <a:close/>
                <a:moveTo>
                  <a:pt x="27" y="94"/>
                </a:moveTo>
                <a:cubicBezTo>
                  <a:pt x="27" y="83"/>
                  <a:pt x="27" y="83"/>
                  <a:pt x="27" y="83"/>
                </a:cubicBezTo>
                <a:cubicBezTo>
                  <a:pt x="25" y="82"/>
                  <a:pt x="24" y="78"/>
                  <a:pt x="24" y="73"/>
                </a:cubicBezTo>
                <a:cubicBezTo>
                  <a:pt x="24" y="69"/>
                  <a:pt x="25" y="65"/>
                  <a:pt x="27" y="63"/>
                </a:cubicBezTo>
                <a:cubicBezTo>
                  <a:pt x="27" y="54"/>
                  <a:pt x="27" y="54"/>
                  <a:pt x="27" y="54"/>
                </a:cubicBezTo>
                <a:cubicBezTo>
                  <a:pt x="18" y="55"/>
                  <a:pt x="7" y="59"/>
                  <a:pt x="7" y="59"/>
                </a:cubicBezTo>
                <a:cubicBezTo>
                  <a:pt x="7" y="60"/>
                  <a:pt x="7" y="61"/>
                  <a:pt x="7" y="62"/>
                </a:cubicBezTo>
                <a:cubicBezTo>
                  <a:pt x="7" y="79"/>
                  <a:pt x="16" y="93"/>
                  <a:pt x="27" y="94"/>
                </a:cubicBezTo>
                <a:close/>
              </a:path>
            </a:pathLst>
          </a:custGeom>
          <a:solidFill>
            <a:schemeClr val="bg1">
              <a:lumMod val="6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solidFill>
                <a:prstClr val="black"/>
              </a:solidFill>
            </a:endParaRPr>
          </a:p>
        </p:txBody>
      </p:sp>
      <p:sp>
        <p:nvSpPr>
          <p:cNvPr id="3151" name="Freeform 96"/>
          <p:cNvSpPr>
            <a:spLocks noEditPoints="1"/>
          </p:cNvSpPr>
          <p:nvPr/>
        </p:nvSpPr>
        <p:spPr bwMode="auto">
          <a:xfrm>
            <a:off x="4374302" y="1929828"/>
            <a:ext cx="279788" cy="304117"/>
          </a:xfrm>
          <a:custGeom>
            <a:avLst/>
            <a:gdLst>
              <a:gd name="T0" fmla="*/ 34 w 114"/>
              <a:gd name="T1" fmla="*/ 58 h 124"/>
              <a:gd name="T2" fmla="*/ 7 w 114"/>
              <a:gd name="T3" fmla="*/ 57 h 124"/>
              <a:gd name="T4" fmla="*/ 9 w 114"/>
              <a:gd name="T5" fmla="*/ 108 h 124"/>
              <a:gd name="T6" fmla="*/ 37 w 114"/>
              <a:gd name="T7" fmla="*/ 112 h 124"/>
              <a:gd name="T8" fmla="*/ 34 w 114"/>
              <a:gd name="T9" fmla="*/ 58 h 124"/>
              <a:gd name="T10" fmla="*/ 113 w 114"/>
              <a:gd name="T11" fmla="*/ 73 h 124"/>
              <a:gd name="T12" fmla="*/ 107 w 114"/>
              <a:gd name="T13" fmla="*/ 66 h 124"/>
              <a:gd name="T14" fmla="*/ 112 w 114"/>
              <a:gd name="T15" fmla="*/ 59 h 124"/>
              <a:gd name="T16" fmla="*/ 85 w 114"/>
              <a:gd name="T17" fmla="*/ 48 h 124"/>
              <a:gd name="T18" fmla="*/ 80 w 114"/>
              <a:gd name="T19" fmla="*/ 39 h 124"/>
              <a:gd name="T20" fmla="*/ 96 w 114"/>
              <a:gd name="T21" fmla="*/ 21 h 124"/>
              <a:gd name="T22" fmla="*/ 90 w 114"/>
              <a:gd name="T23" fmla="*/ 4 h 124"/>
              <a:gd name="T24" fmla="*/ 58 w 114"/>
              <a:gd name="T25" fmla="*/ 35 h 124"/>
              <a:gd name="T26" fmla="*/ 39 w 114"/>
              <a:gd name="T27" fmla="*/ 59 h 124"/>
              <a:gd name="T28" fmla="*/ 42 w 114"/>
              <a:gd name="T29" fmla="*/ 111 h 124"/>
              <a:gd name="T30" fmla="*/ 91 w 114"/>
              <a:gd name="T31" fmla="*/ 119 h 124"/>
              <a:gd name="T32" fmla="*/ 103 w 114"/>
              <a:gd name="T33" fmla="*/ 108 h 124"/>
              <a:gd name="T34" fmla="*/ 100 w 114"/>
              <a:gd name="T35" fmla="*/ 101 h 124"/>
              <a:gd name="T36" fmla="*/ 109 w 114"/>
              <a:gd name="T37" fmla="*/ 93 h 124"/>
              <a:gd name="T38" fmla="*/ 106 w 114"/>
              <a:gd name="T39" fmla="*/ 83 h 124"/>
              <a:gd name="T40" fmla="*/ 113 w 114"/>
              <a:gd name="T41" fmla="*/ 73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4" h="124">
                <a:moveTo>
                  <a:pt x="34" y="58"/>
                </a:moveTo>
                <a:cubicBezTo>
                  <a:pt x="24" y="54"/>
                  <a:pt x="7" y="57"/>
                  <a:pt x="7" y="57"/>
                </a:cubicBezTo>
                <a:cubicBezTo>
                  <a:pt x="0" y="78"/>
                  <a:pt x="9" y="108"/>
                  <a:pt x="9" y="108"/>
                </a:cubicBezTo>
                <a:cubicBezTo>
                  <a:pt x="20" y="117"/>
                  <a:pt x="37" y="112"/>
                  <a:pt x="37" y="112"/>
                </a:cubicBezTo>
                <a:cubicBezTo>
                  <a:pt x="31" y="95"/>
                  <a:pt x="34" y="58"/>
                  <a:pt x="34" y="58"/>
                </a:cubicBezTo>
                <a:close/>
                <a:moveTo>
                  <a:pt x="113" y="73"/>
                </a:moveTo>
                <a:cubicBezTo>
                  <a:pt x="114" y="66"/>
                  <a:pt x="107" y="66"/>
                  <a:pt x="107" y="66"/>
                </a:cubicBezTo>
                <a:cubicBezTo>
                  <a:pt x="113" y="66"/>
                  <a:pt x="112" y="59"/>
                  <a:pt x="112" y="59"/>
                </a:cubicBezTo>
                <a:cubicBezTo>
                  <a:pt x="110" y="43"/>
                  <a:pt x="95" y="50"/>
                  <a:pt x="85" y="48"/>
                </a:cubicBezTo>
                <a:cubicBezTo>
                  <a:pt x="76" y="46"/>
                  <a:pt x="80" y="39"/>
                  <a:pt x="80" y="39"/>
                </a:cubicBezTo>
                <a:cubicBezTo>
                  <a:pt x="92" y="31"/>
                  <a:pt x="96" y="21"/>
                  <a:pt x="96" y="21"/>
                </a:cubicBezTo>
                <a:cubicBezTo>
                  <a:pt x="101" y="0"/>
                  <a:pt x="90" y="4"/>
                  <a:pt x="90" y="4"/>
                </a:cubicBezTo>
                <a:cubicBezTo>
                  <a:pt x="87" y="10"/>
                  <a:pt x="66" y="30"/>
                  <a:pt x="58" y="35"/>
                </a:cubicBezTo>
                <a:cubicBezTo>
                  <a:pt x="48" y="42"/>
                  <a:pt x="39" y="59"/>
                  <a:pt x="39" y="59"/>
                </a:cubicBezTo>
                <a:cubicBezTo>
                  <a:pt x="35" y="78"/>
                  <a:pt x="42" y="111"/>
                  <a:pt x="42" y="111"/>
                </a:cubicBezTo>
                <a:cubicBezTo>
                  <a:pt x="63" y="124"/>
                  <a:pt x="91" y="119"/>
                  <a:pt x="91" y="119"/>
                </a:cubicBezTo>
                <a:cubicBezTo>
                  <a:pt x="102" y="117"/>
                  <a:pt x="103" y="108"/>
                  <a:pt x="103" y="108"/>
                </a:cubicBezTo>
                <a:cubicBezTo>
                  <a:pt x="105" y="102"/>
                  <a:pt x="100" y="101"/>
                  <a:pt x="100" y="101"/>
                </a:cubicBezTo>
                <a:cubicBezTo>
                  <a:pt x="108" y="102"/>
                  <a:pt x="109" y="93"/>
                  <a:pt x="109" y="93"/>
                </a:cubicBezTo>
                <a:cubicBezTo>
                  <a:pt x="112" y="84"/>
                  <a:pt x="106" y="83"/>
                  <a:pt x="106" y="83"/>
                </a:cubicBezTo>
                <a:cubicBezTo>
                  <a:pt x="112" y="84"/>
                  <a:pt x="113" y="73"/>
                  <a:pt x="113" y="73"/>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solidFill>
                <a:prstClr val="black"/>
              </a:solidFill>
            </a:endParaRPr>
          </a:p>
        </p:txBody>
      </p:sp>
      <p:sp>
        <p:nvSpPr>
          <p:cNvPr id="3158" name="Freeform 100"/>
          <p:cNvSpPr>
            <a:spLocks noEditPoints="1"/>
          </p:cNvSpPr>
          <p:nvPr/>
        </p:nvSpPr>
        <p:spPr bwMode="auto">
          <a:xfrm>
            <a:off x="7501956" y="975286"/>
            <a:ext cx="276747" cy="297021"/>
          </a:xfrm>
          <a:custGeom>
            <a:avLst/>
            <a:gdLst>
              <a:gd name="T0" fmla="*/ 46 w 112"/>
              <a:gd name="T1" fmla="*/ 29 h 121"/>
              <a:gd name="T2" fmla="*/ 63 w 112"/>
              <a:gd name="T3" fmla="*/ 53 h 121"/>
              <a:gd name="T4" fmla="*/ 93 w 112"/>
              <a:gd name="T5" fmla="*/ 22 h 121"/>
              <a:gd name="T6" fmla="*/ 101 w 112"/>
              <a:gd name="T7" fmla="*/ 31 h 121"/>
              <a:gd name="T8" fmla="*/ 107 w 112"/>
              <a:gd name="T9" fmla="*/ 15 h 121"/>
              <a:gd name="T10" fmla="*/ 112 w 112"/>
              <a:gd name="T11" fmla="*/ 0 h 121"/>
              <a:gd name="T12" fmla="*/ 80 w 112"/>
              <a:gd name="T13" fmla="*/ 6 h 121"/>
              <a:gd name="T14" fmla="*/ 87 w 112"/>
              <a:gd name="T15" fmla="*/ 15 h 121"/>
              <a:gd name="T16" fmla="*/ 64 w 112"/>
              <a:gd name="T17" fmla="*/ 39 h 121"/>
              <a:gd name="T18" fmla="*/ 47 w 112"/>
              <a:gd name="T19" fmla="*/ 16 h 121"/>
              <a:gd name="T20" fmla="*/ 1 w 112"/>
              <a:gd name="T21" fmla="*/ 58 h 121"/>
              <a:gd name="T22" fmla="*/ 7 w 112"/>
              <a:gd name="T23" fmla="*/ 64 h 121"/>
              <a:gd name="T24" fmla="*/ 46 w 112"/>
              <a:gd name="T25" fmla="*/ 29 h 121"/>
              <a:gd name="T26" fmla="*/ 24 w 112"/>
              <a:gd name="T27" fmla="*/ 67 h 121"/>
              <a:gd name="T28" fmla="*/ 7 w 112"/>
              <a:gd name="T29" fmla="*/ 67 h 121"/>
              <a:gd name="T30" fmla="*/ 0 w 112"/>
              <a:gd name="T31" fmla="*/ 74 h 121"/>
              <a:gd name="T32" fmla="*/ 0 w 112"/>
              <a:gd name="T33" fmla="*/ 113 h 121"/>
              <a:gd name="T34" fmla="*/ 7 w 112"/>
              <a:gd name="T35" fmla="*/ 121 h 121"/>
              <a:gd name="T36" fmla="*/ 24 w 112"/>
              <a:gd name="T37" fmla="*/ 121 h 121"/>
              <a:gd name="T38" fmla="*/ 31 w 112"/>
              <a:gd name="T39" fmla="*/ 113 h 121"/>
              <a:gd name="T40" fmla="*/ 31 w 112"/>
              <a:gd name="T41" fmla="*/ 74 h 121"/>
              <a:gd name="T42" fmla="*/ 24 w 112"/>
              <a:gd name="T43" fmla="*/ 67 h 121"/>
              <a:gd name="T44" fmla="*/ 64 w 112"/>
              <a:gd name="T45" fmla="*/ 56 h 121"/>
              <a:gd name="T46" fmla="*/ 47 w 112"/>
              <a:gd name="T47" fmla="*/ 56 h 121"/>
              <a:gd name="T48" fmla="*/ 40 w 112"/>
              <a:gd name="T49" fmla="*/ 63 h 121"/>
              <a:gd name="T50" fmla="*/ 40 w 112"/>
              <a:gd name="T51" fmla="*/ 113 h 121"/>
              <a:gd name="T52" fmla="*/ 47 w 112"/>
              <a:gd name="T53" fmla="*/ 121 h 121"/>
              <a:gd name="T54" fmla="*/ 64 w 112"/>
              <a:gd name="T55" fmla="*/ 121 h 121"/>
              <a:gd name="T56" fmla="*/ 71 w 112"/>
              <a:gd name="T57" fmla="*/ 113 h 121"/>
              <a:gd name="T58" fmla="*/ 71 w 112"/>
              <a:gd name="T59" fmla="*/ 63 h 121"/>
              <a:gd name="T60" fmla="*/ 64 w 112"/>
              <a:gd name="T61" fmla="*/ 56 h 121"/>
              <a:gd name="T62" fmla="*/ 103 w 112"/>
              <a:gd name="T63" fmla="*/ 41 h 121"/>
              <a:gd name="T64" fmla="*/ 87 w 112"/>
              <a:gd name="T65" fmla="*/ 41 h 121"/>
              <a:gd name="T66" fmla="*/ 79 w 112"/>
              <a:gd name="T67" fmla="*/ 48 h 121"/>
              <a:gd name="T68" fmla="*/ 79 w 112"/>
              <a:gd name="T69" fmla="*/ 113 h 121"/>
              <a:gd name="T70" fmla="*/ 87 w 112"/>
              <a:gd name="T71" fmla="*/ 121 h 121"/>
              <a:gd name="T72" fmla="*/ 103 w 112"/>
              <a:gd name="T73" fmla="*/ 121 h 121"/>
              <a:gd name="T74" fmla="*/ 111 w 112"/>
              <a:gd name="T75" fmla="*/ 113 h 121"/>
              <a:gd name="T76" fmla="*/ 111 w 112"/>
              <a:gd name="T77" fmla="*/ 48 h 121"/>
              <a:gd name="T78" fmla="*/ 103 w 112"/>
              <a:gd name="T79" fmla="*/ 41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12" h="121">
                <a:moveTo>
                  <a:pt x="46" y="29"/>
                </a:moveTo>
                <a:cubicBezTo>
                  <a:pt x="63" y="53"/>
                  <a:pt x="63" y="53"/>
                  <a:pt x="63" y="53"/>
                </a:cubicBezTo>
                <a:cubicBezTo>
                  <a:pt x="93" y="22"/>
                  <a:pt x="93" y="22"/>
                  <a:pt x="93" y="22"/>
                </a:cubicBezTo>
                <a:cubicBezTo>
                  <a:pt x="101" y="31"/>
                  <a:pt x="101" y="31"/>
                  <a:pt x="101" y="31"/>
                </a:cubicBezTo>
                <a:cubicBezTo>
                  <a:pt x="107" y="15"/>
                  <a:pt x="107" y="15"/>
                  <a:pt x="107" y="15"/>
                </a:cubicBezTo>
                <a:cubicBezTo>
                  <a:pt x="112" y="0"/>
                  <a:pt x="112" y="0"/>
                  <a:pt x="112" y="0"/>
                </a:cubicBezTo>
                <a:cubicBezTo>
                  <a:pt x="80" y="6"/>
                  <a:pt x="80" y="6"/>
                  <a:pt x="80" y="6"/>
                </a:cubicBezTo>
                <a:cubicBezTo>
                  <a:pt x="87" y="15"/>
                  <a:pt x="87" y="15"/>
                  <a:pt x="87" y="15"/>
                </a:cubicBezTo>
                <a:cubicBezTo>
                  <a:pt x="64" y="39"/>
                  <a:pt x="64" y="39"/>
                  <a:pt x="64" y="39"/>
                </a:cubicBezTo>
                <a:cubicBezTo>
                  <a:pt x="47" y="16"/>
                  <a:pt x="47" y="16"/>
                  <a:pt x="47" y="16"/>
                </a:cubicBezTo>
                <a:cubicBezTo>
                  <a:pt x="1" y="58"/>
                  <a:pt x="1" y="58"/>
                  <a:pt x="1" y="58"/>
                </a:cubicBezTo>
                <a:cubicBezTo>
                  <a:pt x="7" y="64"/>
                  <a:pt x="7" y="64"/>
                  <a:pt x="7" y="64"/>
                </a:cubicBezTo>
                <a:lnTo>
                  <a:pt x="46" y="29"/>
                </a:lnTo>
                <a:close/>
                <a:moveTo>
                  <a:pt x="24" y="67"/>
                </a:moveTo>
                <a:cubicBezTo>
                  <a:pt x="7" y="67"/>
                  <a:pt x="7" y="67"/>
                  <a:pt x="7" y="67"/>
                </a:cubicBezTo>
                <a:cubicBezTo>
                  <a:pt x="3" y="67"/>
                  <a:pt x="0" y="70"/>
                  <a:pt x="0" y="74"/>
                </a:cubicBezTo>
                <a:cubicBezTo>
                  <a:pt x="0" y="113"/>
                  <a:pt x="0" y="113"/>
                  <a:pt x="0" y="113"/>
                </a:cubicBezTo>
                <a:cubicBezTo>
                  <a:pt x="0" y="117"/>
                  <a:pt x="3" y="121"/>
                  <a:pt x="7" y="121"/>
                </a:cubicBezTo>
                <a:cubicBezTo>
                  <a:pt x="24" y="121"/>
                  <a:pt x="24" y="121"/>
                  <a:pt x="24" y="121"/>
                </a:cubicBezTo>
                <a:cubicBezTo>
                  <a:pt x="28" y="121"/>
                  <a:pt x="31" y="117"/>
                  <a:pt x="31" y="113"/>
                </a:cubicBezTo>
                <a:cubicBezTo>
                  <a:pt x="31" y="74"/>
                  <a:pt x="31" y="74"/>
                  <a:pt x="31" y="74"/>
                </a:cubicBezTo>
                <a:cubicBezTo>
                  <a:pt x="31" y="70"/>
                  <a:pt x="28" y="67"/>
                  <a:pt x="24" y="67"/>
                </a:cubicBezTo>
                <a:close/>
                <a:moveTo>
                  <a:pt x="64" y="56"/>
                </a:moveTo>
                <a:cubicBezTo>
                  <a:pt x="47" y="56"/>
                  <a:pt x="47" y="56"/>
                  <a:pt x="47" y="56"/>
                </a:cubicBezTo>
                <a:cubicBezTo>
                  <a:pt x="43" y="56"/>
                  <a:pt x="40" y="59"/>
                  <a:pt x="40" y="63"/>
                </a:cubicBezTo>
                <a:cubicBezTo>
                  <a:pt x="40" y="113"/>
                  <a:pt x="40" y="113"/>
                  <a:pt x="40" y="113"/>
                </a:cubicBezTo>
                <a:cubicBezTo>
                  <a:pt x="40" y="117"/>
                  <a:pt x="43" y="121"/>
                  <a:pt x="47" y="121"/>
                </a:cubicBezTo>
                <a:cubicBezTo>
                  <a:pt x="64" y="121"/>
                  <a:pt x="64" y="121"/>
                  <a:pt x="64" y="121"/>
                </a:cubicBezTo>
                <a:cubicBezTo>
                  <a:pt x="68" y="121"/>
                  <a:pt x="71" y="117"/>
                  <a:pt x="71" y="113"/>
                </a:cubicBezTo>
                <a:cubicBezTo>
                  <a:pt x="71" y="63"/>
                  <a:pt x="71" y="63"/>
                  <a:pt x="71" y="63"/>
                </a:cubicBezTo>
                <a:cubicBezTo>
                  <a:pt x="71" y="59"/>
                  <a:pt x="68" y="56"/>
                  <a:pt x="64" y="56"/>
                </a:cubicBezTo>
                <a:close/>
                <a:moveTo>
                  <a:pt x="103" y="41"/>
                </a:moveTo>
                <a:cubicBezTo>
                  <a:pt x="87" y="41"/>
                  <a:pt x="87" y="41"/>
                  <a:pt x="87" y="41"/>
                </a:cubicBezTo>
                <a:cubicBezTo>
                  <a:pt x="83" y="41"/>
                  <a:pt x="79" y="44"/>
                  <a:pt x="79" y="48"/>
                </a:cubicBezTo>
                <a:cubicBezTo>
                  <a:pt x="79" y="113"/>
                  <a:pt x="79" y="113"/>
                  <a:pt x="79" y="113"/>
                </a:cubicBezTo>
                <a:cubicBezTo>
                  <a:pt x="79" y="117"/>
                  <a:pt x="83" y="121"/>
                  <a:pt x="87" y="121"/>
                </a:cubicBezTo>
                <a:cubicBezTo>
                  <a:pt x="103" y="121"/>
                  <a:pt x="103" y="121"/>
                  <a:pt x="103" y="121"/>
                </a:cubicBezTo>
                <a:cubicBezTo>
                  <a:pt x="107" y="121"/>
                  <a:pt x="111" y="117"/>
                  <a:pt x="111" y="113"/>
                </a:cubicBezTo>
                <a:cubicBezTo>
                  <a:pt x="111" y="48"/>
                  <a:pt x="111" y="48"/>
                  <a:pt x="111" y="48"/>
                </a:cubicBezTo>
                <a:cubicBezTo>
                  <a:pt x="111" y="44"/>
                  <a:pt x="107" y="41"/>
                  <a:pt x="103" y="4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solidFill>
                <a:prstClr val="black"/>
              </a:solidFill>
            </a:endParaRPr>
          </a:p>
        </p:txBody>
      </p:sp>
      <p:sp>
        <p:nvSpPr>
          <p:cNvPr id="3161" name="Freeform 104"/>
          <p:cNvSpPr>
            <a:spLocks noEditPoints="1"/>
          </p:cNvSpPr>
          <p:nvPr/>
        </p:nvSpPr>
        <p:spPr bwMode="auto">
          <a:xfrm>
            <a:off x="4337809" y="4754170"/>
            <a:ext cx="352776" cy="241265"/>
          </a:xfrm>
          <a:custGeom>
            <a:avLst/>
            <a:gdLst>
              <a:gd name="T0" fmla="*/ 11 w 144"/>
              <a:gd name="T1" fmla="*/ 19 h 98"/>
              <a:gd name="T2" fmla="*/ 21 w 144"/>
              <a:gd name="T3" fmla="*/ 83 h 98"/>
              <a:gd name="T4" fmla="*/ 144 w 144"/>
              <a:gd name="T5" fmla="*/ 64 h 98"/>
              <a:gd name="T6" fmla="*/ 134 w 144"/>
              <a:gd name="T7" fmla="*/ 0 h 98"/>
              <a:gd name="T8" fmla="*/ 11 w 144"/>
              <a:gd name="T9" fmla="*/ 19 h 98"/>
              <a:gd name="T10" fmla="*/ 81 w 144"/>
              <a:gd name="T11" fmla="*/ 64 h 98"/>
              <a:gd name="T12" fmla="*/ 55 w 144"/>
              <a:gd name="T13" fmla="*/ 45 h 98"/>
              <a:gd name="T14" fmla="*/ 74 w 144"/>
              <a:gd name="T15" fmla="*/ 19 h 98"/>
              <a:gd name="T16" fmla="*/ 100 w 144"/>
              <a:gd name="T17" fmla="*/ 38 h 98"/>
              <a:gd name="T18" fmla="*/ 81 w 144"/>
              <a:gd name="T19" fmla="*/ 64 h 98"/>
              <a:gd name="T20" fmla="*/ 8 w 144"/>
              <a:gd name="T21" fmla="*/ 27 h 98"/>
              <a:gd name="T22" fmla="*/ 5 w 144"/>
              <a:gd name="T23" fmla="*/ 27 h 98"/>
              <a:gd name="T24" fmla="*/ 15 w 144"/>
              <a:gd name="T25" fmla="*/ 91 h 98"/>
              <a:gd name="T26" fmla="*/ 138 w 144"/>
              <a:gd name="T27" fmla="*/ 72 h 98"/>
              <a:gd name="T28" fmla="*/ 138 w 144"/>
              <a:gd name="T29" fmla="*/ 69 h 98"/>
              <a:gd name="T30" fmla="*/ 18 w 144"/>
              <a:gd name="T31" fmla="*/ 87 h 98"/>
              <a:gd name="T32" fmla="*/ 8 w 144"/>
              <a:gd name="T33" fmla="*/ 27 h 98"/>
              <a:gd name="T34" fmla="*/ 3 w 144"/>
              <a:gd name="T35" fmla="*/ 34 h 98"/>
              <a:gd name="T36" fmla="*/ 0 w 144"/>
              <a:gd name="T37" fmla="*/ 34 h 98"/>
              <a:gd name="T38" fmla="*/ 9 w 144"/>
              <a:gd name="T39" fmla="*/ 98 h 98"/>
              <a:gd name="T40" fmla="*/ 132 w 144"/>
              <a:gd name="T41" fmla="*/ 79 h 98"/>
              <a:gd name="T42" fmla="*/ 132 w 144"/>
              <a:gd name="T43" fmla="*/ 76 h 98"/>
              <a:gd name="T44" fmla="*/ 12 w 144"/>
              <a:gd name="T45" fmla="*/ 94 h 98"/>
              <a:gd name="T46" fmla="*/ 3 w 144"/>
              <a:gd name="T47" fmla="*/ 34 h 98"/>
              <a:gd name="T48" fmla="*/ 80 w 144"/>
              <a:gd name="T49" fmla="*/ 39 h 98"/>
              <a:gd name="T50" fmla="*/ 74 w 144"/>
              <a:gd name="T51" fmla="*/ 35 h 98"/>
              <a:gd name="T52" fmla="*/ 78 w 144"/>
              <a:gd name="T53" fmla="*/ 32 h 98"/>
              <a:gd name="T54" fmla="*/ 84 w 144"/>
              <a:gd name="T55" fmla="*/ 32 h 98"/>
              <a:gd name="T56" fmla="*/ 85 w 144"/>
              <a:gd name="T57" fmla="*/ 26 h 98"/>
              <a:gd name="T58" fmla="*/ 78 w 144"/>
              <a:gd name="T59" fmla="*/ 26 h 98"/>
              <a:gd name="T60" fmla="*/ 77 w 144"/>
              <a:gd name="T61" fmla="*/ 22 h 98"/>
              <a:gd name="T62" fmla="*/ 72 w 144"/>
              <a:gd name="T63" fmla="*/ 23 h 98"/>
              <a:gd name="T64" fmla="*/ 73 w 144"/>
              <a:gd name="T65" fmla="*/ 27 h 98"/>
              <a:gd name="T66" fmla="*/ 67 w 144"/>
              <a:gd name="T67" fmla="*/ 37 h 98"/>
              <a:gd name="T68" fmla="*/ 76 w 144"/>
              <a:gd name="T69" fmla="*/ 45 h 98"/>
              <a:gd name="T70" fmla="*/ 82 w 144"/>
              <a:gd name="T71" fmla="*/ 48 h 98"/>
              <a:gd name="T72" fmla="*/ 78 w 144"/>
              <a:gd name="T73" fmla="*/ 52 h 98"/>
              <a:gd name="T74" fmla="*/ 70 w 144"/>
              <a:gd name="T75" fmla="*/ 51 h 98"/>
              <a:gd name="T76" fmla="*/ 69 w 144"/>
              <a:gd name="T77" fmla="*/ 57 h 98"/>
              <a:gd name="T78" fmla="*/ 78 w 144"/>
              <a:gd name="T79" fmla="*/ 58 h 98"/>
              <a:gd name="T80" fmla="*/ 78 w 144"/>
              <a:gd name="T81" fmla="*/ 61 h 98"/>
              <a:gd name="T82" fmla="*/ 83 w 144"/>
              <a:gd name="T83" fmla="*/ 60 h 98"/>
              <a:gd name="T84" fmla="*/ 82 w 144"/>
              <a:gd name="T85" fmla="*/ 57 h 98"/>
              <a:gd name="T86" fmla="*/ 89 w 144"/>
              <a:gd name="T87" fmla="*/ 47 h 98"/>
              <a:gd name="T88" fmla="*/ 80 w 144"/>
              <a:gd name="T89" fmla="*/ 39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44" h="98">
                <a:moveTo>
                  <a:pt x="11" y="19"/>
                </a:moveTo>
                <a:cubicBezTo>
                  <a:pt x="21" y="83"/>
                  <a:pt x="21" y="83"/>
                  <a:pt x="21" y="83"/>
                </a:cubicBezTo>
                <a:cubicBezTo>
                  <a:pt x="144" y="64"/>
                  <a:pt x="144" y="64"/>
                  <a:pt x="144" y="64"/>
                </a:cubicBezTo>
                <a:cubicBezTo>
                  <a:pt x="134" y="0"/>
                  <a:pt x="134" y="0"/>
                  <a:pt x="134" y="0"/>
                </a:cubicBezTo>
                <a:lnTo>
                  <a:pt x="11" y="19"/>
                </a:lnTo>
                <a:close/>
                <a:moveTo>
                  <a:pt x="81" y="64"/>
                </a:moveTo>
                <a:cubicBezTo>
                  <a:pt x="69" y="66"/>
                  <a:pt x="57" y="57"/>
                  <a:pt x="55" y="45"/>
                </a:cubicBezTo>
                <a:cubicBezTo>
                  <a:pt x="53" y="33"/>
                  <a:pt x="62" y="21"/>
                  <a:pt x="74" y="19"/>
                </a:cubicBezTo>
                <a:cubicBezTo>
                  <a:pt x="87" y="17"/>
                  <a:pt x="98" y="26"/>
                  <a:pt x="100" y="38"/>
                </a:cubicBezTo>
                <a:cubicBezTo>
                  <a:pt x="102" y="51"/>
                  <a:pt x="93" y="62"/>
                  <a:pt x="81" y="64"/>
                </a:cubicBezTo>
                <a:close/>
                <a:moveTo>
                  <a:pt x="8" y="27"/>
                </a:moveTo>
                <a:cubicBezTo>
                  <a:pt x="5" y="27"/>
                  <a:pt x="5" y="27"/>
                  <a:pt x="5" y="27"/>
                </a:cubicBezTo>
                <a:cubicBezTo>
                  <a:pt x="15" y="91"/>
                  <a:pt x="15" y="91"/>
                  <a:pt x="15" y="91"/>
                </a:cubicBezTo>
                <a:cubicBezTo>
                  <a:pt x="138" y="72"/>
                  <a:pt x="138" y="72"/>
                  <a:pt x="138" y="72"/>
                </a:cubicBezTo>
                <a:cubicBezTo>
                  <a:pt x="138" y="69"/>
                  <a:pt x="138" y="69"/>
                  <a:pt x="138" y="69"/>
                </a:cubicBezTo>
                <a:cubicBezTo>
                  <a:pt x="18" y="87"/>
                  <a:pt x="18" y="87"/>
                  <a:pt x="18" y="87"/>
                </a:cubicBezTo>
                <a:lnTo>
                  <a:pt x="8" y="27"/>
                </a:lnTo>
                <a:close/>
                <a:moveTo>
                  <a:pt x="3" y="34"/>
                </a:moveTo>
                <a:cubicBezTo>
                  <a:pt x="0" y="34"/>
                  <a:pt x="0" y="34"/>
                  <a:pt x="0" y="34"/>
                </a:cubicBezTo>
                <a:cubicBezTo>
                  <a:pt x="9" y="98"/>
                  <a:pt x="9" y="98"/>
                  <a:pt x="9" y="98"/>
                </a:cubicBezTo>
                <a:cubicBezTo>
                  <a:pt x="132" y="79"/>
                  <a:pt x="132" y="79"/>
                  <a:pt x="132" y="79"/>
                </a:cubicBezTo>
                <a:cubicBezTo>
                  <a:pt x="132" y="76"/>
                  <a:pt x="132" y="76"/>
                  <a:pt x="132" y="76"/>
                </a:cubicBezTo>
                <a:cubicBezTo>
                  <a:pt x="12" y="94"/>
                  <a:pt x="12" y="94"/>
                  <a:pt x="12" y="94"/>
                </a:cubicBezTo>
                <a:lnTo>
                  <a:pt x="3" y="34"/>
                </a:lnTo>
                <a:close/>
                <a:moveTo>
                  <a:pt x="80" y="39"/>
                </a:moveTo>
                <a:cubicBezTo>
                  <a:pt x="76" y="38"/>
                  <a:pt x="74" y="37"/>
                  <a:pt x="74" y="35"/>
                </a:cubicBezTo>
                <a:cubicBezTo>
                  <a:pt x="73" y="34"/>
                  <a:pt x="75" y="32"/>
                  <a:pt x="78" y="32"/>
                </a:cubicBezTo>
                <a:cubicBezTo>
                  <a:pt x="80" y="31"/>
                  <a:pt x="83" y="32"/>
                  <a:pt x="84" y="32"/>
                </a:cubicBezTo>
                <a:cubicBezTo>
                  <a:pt x="85" y="26"/>
                  <a:pt x="85" y="26"/>
                  <a:pt x="85" y="26"/>
                </a:cubicBezTo>
                <a:cubicBezTo>
                  <a:pt x="83" y="26"/>
                  <a:pt x="81" y="26"/>
                  <a:pt x="78" y="26"/>
                </a:cubicBezTo>
                <a:cubicBezTo>
                  <a:pt x="77" y="22"/>
                  <a:pt x="77" y="22"/>
                  <a:pt x="77" y="22"/>
                </a:cubicBezTo>
                <a:cubicBezTo>
                  <a:pt x="72" y="23"/>
                  <a:pt x="72" y="23"/>
                  <a:pt x="72" y="23"/>
                </a:cubicBezTo>
                <a:cubicBezTo>
                  <a:pt x="73" y="27"/>
                  <a:pt x="73" y="27"/>
                  <a:pt x="73" y="27"/>
                </a:cubicBezTo>
                <a:cubicBezTo>
                  <a:pt x="68" y="29"/>
                  <a:pt x="66" y="33"/>
                  <a:pt x="67" y="37"/>
                </a:cubicBezTo>
                <a:cubicBezTo>
                  <a:pt x="67" y="41"/>
                  <a:pt x="71" y="44"/>
                  <a:pt x="76" y="45"/>
                </a:cubicBezTo>
                <a:cubicBezTo>
                  <a:pt x="80" y="45"/>
                  <a:pt x="82" y="46"/>
                  <a:pt x="82" y="48"/>
                </a:cubicBezTo>
                <a:cubicBezTo>
                  <a:pt x="82" y="50"/>
                  <a:pt x="81" y="52"/>
                  <a:pt x="78" y="52"/>
                </a:cubicBezTo>
                <a:cubicBezTo>
                  <a:pt x="75" y="53"/>
                  <a:pt x="72" y="52"/>
                  <a:pt x="70" y="51"/>
                </a:cubicBezTo>
                <a:cubicBezTo>
                  <a:pt x="69" y="57"/>
                  <a:pt x="69" y="57"/>
                  <a:pt x="69" y="57"/>
                </a:cubicBezTo>
                <a:cubicBezTo>
                  <a:pt x="71" y="58"/>
                  <a:pt x="74" y="58"/>
                  <a:pt x="78" y="58"/>
                </a:cubicBezTo>
                <a:cubicBezTo>
                  <a:pt x="78" y="61"/>
                  <a:pt x="78" y="61"/>
                  <a:pt x="78" y="61"/>
                </a:cubicBezTo>
                <a:cubicBezTo>
                  <a:pt x="83" y="60"/>
                  <a:pt x="83" y="60"/>
                  <a:pt x="83" y="60"/>
                </a:cubicBezTo>
                <a:cubicBezTo>
                  <a:pt x="82" y="57"/>
                  <a:pt x="82" y="57"/>
                  <a:pt x="82" y="57"/>
                </a:cubicBezTo>
                <a:cubicBezTo>
                  <a:pt x="88" y="55"/>
                  <a:pt x="90" y="51"/>
                  <a:pt x="89" y="47"/>
                </a:cubicBezTo>
                <a:cubicBezTo>
                  <a:pt x="88" y="42"/>
                  <a:pt x="85" y="40"/>
                  <a:pt x="80" y="39"/>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solidFill>
                <a:prstClr val="black"/>
              </a:solidFill>
            </a:endParaRPr>
          </a:p>
        </p:txBody>
      </p:sp>
      <p:sp>
        <p:nvSpPr>
          <p:cNvPr id="3164" name="Freeform 108"/>
          <p:cNvSpPr>
            <a:spLocks noEditPoints="1"/>
          </p:cNvSpPr>
          <p:nvPr/>
        </p:nvSpPr>
        <p:spPr bwMode="auto">
          <a:xfrm>
            <a:off x="7836380" y="4733387"/>
            <a:ext cx="281816" cy="282829"/>
          </a:xfrm>
          <a:custGeom>
            <a:avLst/>
            <a:gdLst>
              <a:gd name="T0" fmla="*/ 97 w 115"/>
              <a:gd name="T1" fmla="*/ 48 h 115"/>
              <a:gd name="T2" fmla="*/ 91 w 115"/>
              <a:gd name="T3" fmla="*/ 41 h 115"/>
              <a:gd name="T4" fmla="*/ 102 w 115"/>
              <a:gd name="T5" fmla="*/ 26 h 115"/>
              <a:gd name="T6" fmla="*/ 94 w 115"/>
              <a:gd name="T7" fmla="*/ 13 h 115"/>
              <a:gd name="T8" fmla="*/ 79 w 115"/>
              <a:gd name="T9" fmla="*/ 23 h 115"/>
              <a:gd name="T10" fmla="*/ 70 w 115"/>
              <a:gd name="T11" fmla="*/ 22 h 115"/>
              <a:gd name="T12" fmla="*/ 67 w 115"/>
              <a:gd name="T13" fmla="*/ 3 h 115"/>
              <a:gd name="T14" fmla="*/ 52 w 115"/>
              <a:gd name="T15" fmla="*/ 0 h 115"/>
              <a:gd name="T16" fmla="*/ 48 w 115"/>
              <a:gd name="T17" fmla="*/ 18 h 115"/>
              <a:gd name="T18" fmla="*/ 41 w 115"/>
              <a:gd name="T19" fmla="*/ 24 h 115"/>
              <a:gd name="T20" fmla="*/ 26 w 115"/>
              <a:gd name="T21" fmla="*/ 13 h 115"/>
              <a:gd name="T22" fmla="*/ 13 w 115"/>
              <a:gd name="T23" fmla="*/ 21 h 115"/>
              <a:gd name="T24" fmla="*/ 23 w 115"/>
              <a:gd name="T25" fmla="*/ 36 h 115"/>
              <a:gd name="T26" fmla="*/ 22 w 115"/>
              <a:gd name="T27" fmla="*/ 45 h 115"/>
              <a:gd name="T28" fmla="*/ 4 w 115"/>
              <a:gd name="T29" fmla="*/ 48 h 115"/>
              <a:gd name="T30" fmla="*/ 0 w 115"/>
              <a:gd name="T31" fmla="*/ 63 h 115"/>
              <a:gd name="T32" fmla="*/ 18 w 115"/>
              <a:gd name="T33" fmla="*/ 66 h 115"/>
              <a:gd name="T34" fmla="*/ 24 w 115"/>
              <a:gd name="T35" fmla="*/ 73 h 115"/>
              <a:gd name="T36" fmla="*/ 13 w 115"/>
              <a:gd name="T37" fmla="*/ 89 h 115"/>
              <a:gd name="T38" fmla="*/ 21 w 115"/>
              <a:gd name="T39" fmla="*/ 102 h 115"/>
              <a:gd name="T40" fmla="*/ 36 w 115"/>
              <a:gd name="T41" fmla="*/ 92 h 115"/>
              <a:gd name="T42" fmla="*/ 45 w 115"/>
              <a:gd name="T43" fmla="*/ 92 h 115"/>
              <a:gd name="T44" fmla="*/ 48 w 115"/>
              <a:gd name="T45" fmla="*/ 111 h 115"/>
              <a:gd name="T46" fmla="*/ 63 w 115"/>
              <a:gd name="T47" fmla="*/ 115 h 115"/>
              <a:gd name="T48" fmla="*/ 67 w 115"/>
              <a:gd name="T49" fmla="*/ 97 h 115"/>
              <a:gd name="T50" fmla="*/ 74 w 115"/>
              <a:gd name="T51" fmla="*/ 91 h 115"/>
              <a:gd name="T52" fmla="*/ 89 w 115"/>
              <a:gd name="T53" fmla="*/ 102 h 115"/>
              <a:gd name="T54" fmla="*/ 102 w 115"/>
              <a:gd name="T55" fmla="*/ 94 h 115"/>
              <a:gd name="T56" fmla="*/ 92 w 115"/>
              <a:gd name="T57" fmla="*/ 79 h 115"/>
              <a:gd name="T58" fmla="*/ 93 w 115"/>
              <a:gd name="T59" fmla="*/ 70 h 115"/>
              <a:gd name="T60" fmla="*/ 112 w 115"/>
              <a:gd name="T61" fmla="*/ 66 h 115"/>
              <a:gd name="T62" fmla="*/ 115 w 115"/>
              <a:gd name="T63" fmla="*/ 52 h 115"/>
              <a:gd name="T64" fmla="*/ 58 w 115"/>
              <a:gd name="T65" fmla="*/ 79 h 115"/>
              <a:gd name="T66" fmla="*/ 58 w 115"/>
              <a:gd name="T67" fmla="*/ 36 h 115"/>
              <a:gd name="T68" fmla="*/ 58 w 115"/>
              <a:gd name="T69" fmla="*/ 79 h 115"/>
              <a:gd name="T70" fmla="*/ 49 w 115"/>
              <a:gd name="T71" fmla="*/ 57 h 115"/>
              <a:gd name="T72" fmla="*/ 67 w 115"/>
              <a:gd name="T73" fmla="*/ 57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15" h="115">
                <a:moveTo>
                  <a:pt x="112" y="48"/>
                </a:moveTo>
                <a:cubicBezTo>
                  <a:pt x="97" y="48"/>
                  <a:pt x="97" y="48"/>
                  <a:pt x="97" y="48"/>
                </a:cubicBezTo>
                <a:cubicBezTo>
                  <a:pt x="95" y="48"/>
                  <a:pt x="93" y="47"/>
                  <a:pt x="93" y="45"/>
                </a:cubicBezTo>
                <a:cubicBezTo>
                  <a:pt x="91" y="41"/>
                  <a:pt x="91" y="41"/>
                  <a:pt x="91" y="41"/>
                </a:cubicBezTo>
                <a:cubicBezTo>
                  <a:pt x="90" y="40"/>
                  <a:pt x="91" y="37"/>
                  <a:pt x="92" y="36"/>
                </a:cubicBezTo>
                <a:cubicBezTo>
                  <a:pt x="102" y="26"/>
                  <a:pt x="102" y="26"/>
                  <a:pt x="102" y="26"/>
                </a:cubicBezTo>
                <a:cubicBezTo>
                  <a:pt x="104" y="24"/>
                  <a:pt x="104" y="22"/>
                  <a:pt x="102" y="21"/>
                </a:cubicBezTo>
                <a:cubicBezTo>
                  <a:pt x="94" y="13"/>
                  <a:pt x="94" y="13"/>
                  <a:pt x="94" y="13"/>
                </a:cubicBezTo>
                <a:cubicBezTo>
                  <a:pt x="93" y="11"/>
                  <a:pt x="91" y="11"/>
                  <a:pt x="89" y="13"/>
                </a:cubicBezTo>
                <a:cubicBezTo>
                  <a:pt x="79" y="23"/>
                  <a:pt x="79" y="23"/>
                  <a:pt x="79" y="23"/>
                </a:cubicBezTo>
                <a:cubicBezTo>
                  <a:pt x="78" y="24"/>
                  <a:pt x="75" y="25"/>
                  <a:pt x="74" y="24"/>
                </a:cubicBezTo>
                <a:cubicBezTo>
                  <a:pt x="70" y="22"/>
                  <a:pt x="70" y="22"/>
                  <a:pt x="70" y="22"/>
                </a:cubicBezTo>
                <a:cubicBezTo>
                  <a:pt x="68" y="22"/>
                  <a:pt x="67" y="20"/>
                  <a:pt x="67" y="18"/>
                </a:cubicBezTo>
                <a:cubicBezTo>
                  <a:pt x="67" y="3"/>
                  <a:pt x="67" y="3"/>
                  <a:pt x="67" y="3"/>
                </a:cubicBezTo>
                <a:cubicBezTo>
                  <a:pt x="67" y="1"/>
                  <a:pt x="65" y="0"/>
                  <a:pt x="63" y="0"/>
                </a:cubicBezTo>
                <a:cubicBezTo>
                  <a:pt x="52" y="0"/>
                  <a:pt x="52" y="0"/>
                  <a:pt x="52" y="0"/>
                </a:cubicBezTo>
                <a:cubicBezTo>
                  <a:pt x="50" y="0"/>
                  <a:pt x="48" y="1"/>
                  <a:pt x="48" y="3"/>
                </a:cubicBezTo>
                <a:cubicBezTo>
                  <a:pt x="48" y="18"/>
                  <a:pt x="48" y="18"/>
                  <a:pt x="48" y="18"/>
                </a:cubicBezTo>
                <a:cubicBezTo>
                  <a:pt x="48" y="20"/>
                  <a:pt x="47" y="22"/>
                  <a:pt x="45" y="22"/>
                </a:cubicBezTo>
                <a:cubicBezTo>
                  <a:pt x="41" y="24"/>
                  <a:pt x="41" y="24"/>
                  <a:pt x="41" y="24"/>
                </a:cubicBezTo>
                <a:cubicBezTo>
                  <a:pt x="40" y="25"/>
                  <a:pt x="37" y="24"/>
                  <a:pt x="36" y="23"/>
                </a:cubicBezTo>
                <a:cubicBezTo>
                  <a:pt x="26" y="13"/>
                  <a:pt x="26" y="13"/>
                  <a:pt x="26" y="13"/>
                </a:cubicBezTo>
                <a:cubicBezTo>
                  <a:pt x="25" y="11"/>
                  <a:pt x="22" y="11"/>
                  <a:pt x="21" y="13"/>
                </a:cubicBezTo>
                <a:cubicBezTo>
                  <a:pt x="13" y="21"/>
                  <a:pt x="13" y="21"/>
                  <a:pt x="13" y="21"/>
                </a:cubicBezTo>
                <a:cubicBezTo>
                  <a:pt x="12" y="22"/>
                  <a:pt x="12" y="24"/>
                  <a:pt x="13" y="26"/>
                </a:cubicBezTo>
                <a:cubicBezTo>
                  <a:pt x="23" y="36"/>
                  <a:pt x="23" y="36"/>
                  <a:pt x="23" y="36"/>
                </a:cubicBezTo>
                <a:cubicBezTo>
                  <a:pt x="24" y="37"/>
                  <a:pt x="25" y="40"/>
                  <a:pt x="24" y="41"/>
                </a:cubicBezTo>
                <a:cubicBezTo>
                  <a:pt x="22" y="45"/>
                  <a:pt x="22" y="45"/>
                  <a:pt x="22" y="45"/>
                </a:cubicBezTo>
                <a:cubicBezTo>
                  <a:pt x="22" y="47"/>
                  <a:pt x="20" y="48"/>
                  <a:pt x="18" y="48"/>
                </a:cubicBezTo>
                <a:cubicBezTo>
                  <a:pt x="4" y="48"/>
                  <a:pt x="4" y="48"/>
                  <a:pt x="4" y="48"/>
                </a:cubicBezTo>
                <a:cubicBezTo>
                  <a:pt x="2" y="48"/>
                  <a:pt x="0" y="50"/>
                  <a:pt x="0" y="52"/>
                </a:cubicBezTo>
                <a:cubicBezTo>
                  <a:pt x="0" y="63"/>
                  <a:pt x="0" y="63"/>
                  <a:pt x="0" y="63"/>
                </a:cubicBezTo>
                <a:cubicBezTo>
                  <a:pt x="0" y="65"/>
                  <a:pt x="2" y="66"/>
                  <a:pt x="4" y="66"/>
                </a:cubicBezTo>
                <a:cubicBezTo>
                  <a:pt x="18" y="66"/>
                  <a:pt x="18" y="66"/>
                  <a:pt x="18" y="66"/>
                </a:cubicBezTo>
                <a:cubicBezTo>
                  <a:pt x="20" y="66"/>
                  <a:pt x="22" y="68"/>
                  <a:pt x="22" y="70"/>
                </a:cubicBezTo>
                <a:cubicBezTo>
                  <a:pt x="24" y="73"/>
                  <a:pt x="24" y="73"/>
                  <a:pt x="24" y="73"/>
                </a:cubicBezTo>
                <a:cubicBezTo>
                  <a:pt x="25" y="75"/>
                  <a:pt x="24" y="78"/>
                  <a:pt x="23" y="79"/>
                </a:cubicBezTo>
                <a:cubicBezTo>
                  <a:pt x="13" y="89"/>
                  <a:pt x="13" y="89"/>
                  <a:pt x="13" y="89"/>
                </a:cubicBezTo>
                <a:cubicBezTo>
                  <a:pt x="12" y="90"/>
                  <a:pt x="12" y="93"/>
                  <a:pt x="13" y="94"/>
                </a:cubicBezTo>
                <a:cubicBezTo>
                  <a:pt x="21" y="102"/>
                  <a:pt x="21" y="102"/>
                  <a:pt x="21" y="102"/>
                </a:cubicBezTo>
                <a:cubicBezTo>
                  <a:pt x="22" y="103"/>
                  <a:pt x="25" y="103"/>
                  <a:pt x="26" y="102"/>
                </a:cubicBezTo>
                <a:cubicBezTo>
                  <a:pt x="36" y="92"/>
                  <a:pt x="36" y="92"/>
                  <a:pt x="36" y="92"/>
                </a:cubicBezTo>
                <a:cubicBezTo>
                  <a:pt x="37" y="90"/>
                  <a:pt x="40" y="90"/>
                  <a:pt x="41" y="91"/>
                </a:cubicBezTo>
                <a:cubicBezTo>
                  <a:pt x="45" y="92"/>
                  <a:pt x="45" y="92"/>
                  <a:pt x="45" y="92"/>
                </a:cubicBezTo>
                <a:cubicBezTo>
                  <a:pt x="47" y="93"/>
                  <a:pt x="48" y="95"/>
                  <a:pt x="48" y="97"/>
                </a:cubicBezTo>
                <a:cubicBezTo>
                  <a:pt x="48" y="111"/>
                  <a:pt x="48" y="111"/>
                  <a:pt x="48" y="111"/>
                </a:cubicBezTo>
                <a:cubicBezTo>
                  <a:pt x="48" y="113"/>
                  <a:pt x="50" y="115"/>
                  <a:pt x="52" y="115"/>
                </a:cubicBezTo>
                <a:cubicBezTo>
                  <a:pt x="63" y="115"/>
                  <a:pt x="63" y="115"/>
                  <a:pt x="63" y="115"/>
                </a:cubicBezTo>
                <a:cubicBezTo>
                  <a:pt x="65" y="115"/>
                  <a:pt x="67" y="113"/>
                  <a:pt x="67" y="111"/>
                </a:cubicBezTo>
                <a:cubicBezTo>
                  <a:pt x="67" y="97"/>
                  <a:pt x="67" y="97"/>
                  <a:pt x="67" y="97"/>
                </a:cubicBezTo>
                <a:cubicBezTo>
                  <a:pt x="67" y="95"/>
                  <a:pt x="68" y="93"/>
                  <a:pt x="70" y="92"/>
                </a:cubicBezTo>
                <a:cubicBezTo>
                  <a:pt x="74" y="91"/>
                  <a:pt x="74" y="91"/>
                  <a:pt x="74" y="91"/>
                </a:cubicBezTo>
                <a:cubicBezTo>
                  <a:pt x="75" y="90"/>
                  <a:pt x="78" y="90"/>
                  <a:pt x="79" y="92"/>
                </a:cubicBezTo>
                <a:cubicBezTo>
                  <a:pt x="89" y="102"/>
                  <a:pt x="89" y="102"/>
                  <a:pt x="89" y="102"/>
                </a:cubicBezTo>
                <a:cubicBezTo>
                  <a:pt x="91" y="103"/>
                  <a:pt x="93" y="103"/>
                  <a:pt x="94" y="102"/>
                </a:cubicBezTo>
                <a:cubicBezTo>
                  <a:pt x="102" y="94"/>
                  <a:pt x="102" y="94"/>
                  <a:pt x="102" y="94"/>
                </a:cubicBezTo>
                <a:cubicBezTo>
                  <a:pt x="104" y="93"/>
                  <a:pt x="104" y="90"/>
                  <a:pt x="102" y="89"/>
                </a:cubicBezTo>
                <a:cubicBezTo>
                  <a:pt x="92" y="79"/>
                  <a:pt x="92" y="79"/>
                  <a:pt x="92" y="79"/>
                </a:cubicBezTo>
                <a:cubicBezTo>
                  <a:pt x="91" y="78"/>
                  <a:pt x="90" y="75"/>
                  <a:pt x="91" y="73"/>
                </a:cubicBezTo>
                <a:cubicBezTo>
                  <a:pt x="93" y="70"/>
                  <a:pt x="93" y="70"/>
                  <a:pt x="93" y="70"/>
                </a:cubicBezTo>
                <a:cubicBezTo>
                  <a:pt x="93" y="68"/>
                  <a:pt x="95" y="66"/>
                  <a:pt x="97" y="66"/>
                </a:cubicBezTo>
                <a:cubicBezTo>
                  <a:pt x="112" y="66"/>
                  <a:pt x="112" y="66"/>
                  <a:pt x="112" y="66"/>
                </a:cubicBezTo>
                <a:cubicBezTo>
                  <a:pt x="113" y="66"/>
                  <a:pt x="115" y="65"/>
                  <a:pt x="115" y="63"/>
                </a:cubicBezTo>
                <a:cubicBezTo>
                  <a:pt x="115" y="52"/>
                  <a:pt x="115" y="52"/>
                  <a:pt x="115" y="52"/>
                </a:cubicBezTo>
                <a:cubicBezTo>
                  <a:pt x="115" y="50"/>
                  <a:pt x="113" y="48"/>
                  <a:pt x="112" y="48"/>
                </a:cubicBezTo>
                <a:close/>
                <a:moveTo>
                  <a:pt x="58" y="79"/>
                </a:moveTo>
                <a:cubicBezTo>
                  <a:pt x="46" y="79"/>
                  <a:pt x="36" y="69"/>
                  <a:pt x="36" y="57"/>
                </a:cubicBezTo>
                <a:cubicBezTo>
                  <a:pt x="36" y="46"/>
                  <a:pt x="46" y="36"/>
                  <a:pt x="58" y="36"/>
                </a:cubicBezTo>
                <a:cubicBezTo>
                  <a:pt x="69" y="36"/>
                  <a:pt x="79" y="46"/>
                  <a:pt x="79" y="57"/>
                </a:cubicBezTo>
                <a:cubicBezTo>
                  <a:pt x="79" y="69"/>
                  <a:pt x="69" y="79"/>
                  <a:pt x="58" y="79"/>
                </a:cubicBezTo>
                <a:close/>
                <a:moveTo>
                  <a:pt x="58" y="48"/>
                </a:moveTo>
                <a:cubicBezTo>
                  <a:pt x="53" y="48"/>
                  <a:pt x="49" y="52"/>
                  <a:pt x="49" y="57"/>
                </a:cubicBezTo>
                <a:cubicBezTo>
                  <a:pt x="49" y="62"/>
                  <a:pt x="53" y="66"/>
                  <a:pt x="58" y="66"/>
                </a:cubicBezTo>
                <a:cubicBezTo>
                  <a:pt x="63" y="66"/>
                  <a:pt x="67" y="62"/>
                  <a:pt x="67" y="57"/>
                </a:cubicBezTo>
                <a:cubicBezTo>
                  <a:pt x="67" y="52"/>
                  <a:pt x="63" y="48"/>
                  <a:pt x="58" y="48"/>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solidFill>
                <a:prstClr val="black"/>
              </a:solidFill>
            </a:endParaRPr>
          </a:p>
        </p:txBody>
      </p:sp>
      <p:grpSp>
        <p:nvGrpSpPr>
          <p:cNvPr id="3166" name="Group 111"/>
          <p:cNvGrpSpPr>
            <a:grpSpLocks noChangeAspect="1"/>
          </p:cNvGrpSpPr>
          <p:nvPr/>
        </p:nvGrpSpPr>
        <p:grpSpPr bwMode="auto">
          <a:xfrm>
            <a:off x="6084754" y="3342497"/>
            <a:ext cx="395357" cy="48659"/>
            <a:chOff x="3557" y="1318"/>
            <a:chExt cx="390" cy="48"/>
          </a:xfrm>
          <a:solidFill>
            <a:schemeClr val="bg1">
              <a:lumMod val="65000"/>
            </a:schemeClr>
          </a:solidFill>
        </p:grpSpPr>
        <p:sp>
          <p:nvSpPr>
            <p:cNvPr id="96" name="Freeform 112"/>
            <p:cNvSpPr/>
            <p:nvPr/>
          </p:nvSpPr>
          <p:spPr bwMode="auto">
            <a:xfrm>
              <a:off x="3557" y="1318"/>
              <a:ext cx="40" cy="48"/>
            </a:xfrm>
            <a:custGeom>
              <a:avLst/>
              <a:gdLst>
                <a:gd name="T0" fmla="*/ 10 w 17"/>
                <a:gd name="T1" fmla="*/ 1 h 17"/>
                <a:gd name="T2" fmla="*/ 11 w 17"/>
                <a:gd name="T3" fmla="*/ 4 h 17"/>
                <a:gd name="T4" fmla="*/ 12 w 17"/>
                <a:gd name="T5" fmla="*/ 5 h 17"/>
                <a:gd name="T6" fmla="*/ 15 w 17"/>
                <a:gd name="T7" fmla="*/ 5 h 17"/>
                <a:gd name="T8" fmla="*/ 16 w 17"/>
                <a:gd name="T9" fmla="*/ 8 h 17"/>
                <a:gd name="T10" fmla="*/ 14 w 17"/>
                <a:gd name="T11" fmla="*/ 10 h 17"/>
                <a:gd name="T12" fmla="*/ 14 w 17"/>
                <a:gd name="T13" fmla="*/ 11 h 17"/>
                <a:gd name="T14" fmla="*/ 14 w 17"/>
                <a:gd name="T15" fmla="*/ 14 h 17"/>
                <a:gd name="T16" fmla="*/ 12 w 17"/>
                <a:gd name="T17" fmla="*/ 16 h 17"/>
                <a:gd name="T18" fmla="*/ 9 w 17"/>
                <a:gd name="T19" fmla="*/ 15 h 17"/>
                <a:gd name="T20" fmla="*/ 8 w 17"/>
                <a:gd name="T21" fmla="*/ 15 h 17"/>
                <a:gd name="T22" fmla="*/ 5 w 17"/>
                <a:gd name="T23" fmla="*/ 16 h 17"/>
                <a:gd name="T24" fmla="*/ 3 w 17"/>
                <a:gd name="T25" fmla="*/ 14 h 17"/>
                <a:gd name="T26" fmla="*/ 3 w 17"/>
                <a:gd name="T27" fmla="*/ 11 h 17"/>
                <a:gd name="T28" fmla="*/ 3 w 17"/>
                <a:gd name="T29" fmla="*/ 10 h 17"/>
                <a:gd name="T30" fmla="*/ 1 w 17"/>
                <a:gd name="T31" fmla="*/ 8 h 17"/>
                <a:gd name="T32" fmla="*/ 1 w 17"/>
                <a:gd name="T33" fmla="*/ 5 h 17"/>
                <a:gd name="T34" fmla="*/ 4 w 17"/>
                <a:gd name="T35" fmla="*/ 5 h 17"/>
                <a:gd name="T36" fmla="*/ 6 w 17"/>
                <a:gd name="T37" fmla="*/ 4 h 17"/>
                <a:gd name="T38" fmla="*/ 7 w 17"/>
                <a:gd name="T39" fmla="*/ 1 h 17"/>
                <a:gd name="T40" fmla="*/ 10 w 17"/>
                <a:gd name="T41" fmla="*/ 1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 h="17">
                  <a:moveTo>
                    <a:pt x="10" y="1"/>
                  </a:moveTo>
                  <a:cubicBezTo>
                    <a:pt x="11" y="4"/>
                    <a:pt x="11" y="4"/>
                    <a:pt x="11" y="4"/>
                  </a:cubicBezTo>
                  <a:cubicBezTo>
                    <a:pt x="11" y="4"/>
                    <a:pt x="12" y="5"/>
                    <a:pt x="12" y="5"/>
                  </a:cubicBezTo>
                  <a:cubicBezTo>
                    <a:pt x="15" y="5"/>
                    <a:pt x="15" y="5"/>
                    <a:pt x="15" y="5"/>
                  </a:cubicBezTo>
                  <a:cubicBezTo>
                    <a:pt x="17" y="5"/>
                    <a:pt x="17" y="7"/>
                    <a:pt x="16" y="8"/>
                  </a:cubicBezTo>
                  <a:cubicBezTo>
                    <a:pt x="14" y="10"/>
                    <a:pt x="14" y="10"/>
                    <a:pt x="14" y="10"/>
                  </a:cubicBezTo>
                  <a:cubicBezTo>
                    <a:pt x="14" y="10"/>
                    <a:pt x="13" y="11"/>
                    <a:pt x="14" y="11"/>
                  </a:cubicBezTo>
                  <a:cubicBezTo>
                    <a:pt x="14" y="14"/>
                    <a:pt x="14" y="14"/>
                    <a:pt x="14" y="14"/>
                  </a:cubicBezTo>
                  <a:cubicBezTo>
                    <a:pt x="14" y="16"/>
                    <a:pt x="13" y="17"/>
                    <a:pt x="12" y="16"/>
                  </a:cubicBezTo>
                  <a:cubicBezTo>
                    <a:pt x="9" y="15"/>
                    <a:pt x="9" y="15"/>
                    <a:pt x="9" y="15"/>
                  </a:cubicBezTo>
                  <a:cubicBezTo>
                    <a:pt x="9" y="14"/>
                    <a:pt x="8" y="14"/>
                    <a:pt x="8" y="15"/>
                  </a:cubicBezTo>
                  <a:cubicBezTo>
                    <a:pt x="5" y="16"/>
                    <a:pt x="5" y="16"/>
                    <a:pt x="5" y="16"/>
                  </a:cubicBezTo>
                  <a:cubicBezTo>
                    <a:pt x="4" y="17"/>
                    <a:pt x="2" y="16"/>
                    <a:pt x="3" y="14"/>
                  </a:cubicBezTo>
                  <a:cubicBezTo>
                    <a:pt x="3" y="11"/>
                    <a:pt x="3" y="11"/>
                    <a:pt x="3" y="11"/>
                  </a:cubicBezTo>
                  <a:cubicBezTo>
                    <a:pt x="3" y="11"/>
                    <a:pt x="3" y="10"/>
                    <a:pt x="3" y="10"/>
                  </a:cubicBezTo>
                  <a:cubicBezTo>
                    <a:pt x="1" y="8"/>
                    <a:pt x="1" y="8"/>
                    <a:pt x="1" y="8"/>
                  </a:cubicBezTo>
                  <a:cubicBezTo>
                    <a:pt x="0" y="7"/>
                    <a:pt x="0" y="5"/>
                    <a:pt x="1" y="5"/>
                  </a:cubicBezTo>
                  <a:cubicBezTo>
                    <a:pt x="4" y="5"/>
                    <a:pt x="4" y="5"/>
                    <a:pt x="4" y="5"/>
                  </a:cubicBezTo>
                  <a:cubicBezTo>
                    <a:pt x="5" y="5"/>
                    <a:pt x="5" y="4"/>
                    <a:pt x="6" y="4"/>
                  </a:cubicBezTo>
                  <a:cubicBezTo>
                    <a:pt x="7" y="1"/>
                    <a:pt x="7" y="1"/>
                    <a:pt x="7" y="1"/>
                  </a:cubicBezTo>
                  <a:cubicBezTo>
                    <a:pt x="8" y="0"/>
                    <a:pt x="9" y="0"/>
                    <a:pt x="1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97" name="Freeform 113"/>
            <p:cNvSpPr/>
            <p:nvPr/>
          </p:nvSpPr>
          <p:spPr bwMode="auto">
            <a:xfrm>
              <a:off x="3605" y="1318"/>
              <a:ext cx="43" cy="48"/>
            </a:xfrm>
            <a:custGeom>
              <a:avLst/>
              <a:gdLst>
                <a:gd name="T0" fmla="*/ 10 w 18"/>
                <a:gd name="T1" fmla="*/ 1 h 17"/>
                <a:gd name="T2" fmla="*/ 12 w 18"/>
                <a:gd name="T3" fmla="*/ 4 h 17"/>
                <a:gd name="T4" fmla="*/ 13 w 18"/>
                <a:gd name="T5" fmla="*/ 5 h 17"/>
                <a:gd name="T6" fmla="*/ 16 w 18"/>
                <a:gd name="T7" fmla="*/ 5 h 17"/>
                <a:gd name="T8" fmla="*/ 17 w 18"/>
                <a:gd name="T9" fmla="*/ 8 h 17"/>
                <a:gd name="T10" fmla="*/ 15 w 18"/>
                <a:gd name="T11" fmla="*/ 10 h 17"/>
                <a:gd name="T12" fmla="*/ 14 w 18"/>
                <a:gd name="T13" fmla="*/ 11 h 17"/>
                <a:gd name="T14" fmla="*/ 15 w 18"/>
                <a:gd name="T15" fmla="*/ 14 h 17"/>
                <a:gd name="T16" fmla="*/ 13 w 18"/>
                <a:gd name="T17" fmla="*/ 16 h 17"/>
                <a:gd name="T18" fmla="*/ 10 w 18"/>
                <a:gd name="T19" fmla="*/ 15 h 17"/>
                <a:gd name="T20" fmla="*/ 8 w 18"/>
                <a:gd name="T21" fmla="*/ 15 h 17"/>
                <a:gd name="T22" fmla="*/ 6 w 18"/>
                <a:gd name="T23" fmla="*/ 16 h 17"/>
                <a:gd name="T24" fmla="*/ 3 w 18"/>
                <a:gd name="T25" fmla="*/ 14 h 17"/>
                <a:gd name="T26" fmla="*/ 4 w 18"/>
                <a:gd name="T27" fmla="*/ 11 h 17"/>
                <a:gd name="T28" fmla="*/ 3 w 18"/>
                <a:gd name="T29" fmla="*/ 10 h 17"/>
                <a:gd name="T30" fmla="*/ 1 w 18"/>
                <a:gd name="T31" fmla="*/ 8 h 17"/>
                <a:gd name="T32" fmla="*/ 2 w 18"/>
                <a:gd name="T33" fmla="*/ 5 h 17"/>
                <a:gd name="T34" fmla="*/ 5 w 18"/>
                <a:gd name="T35" fmla="*/ 5 h 17"/>
                <a:gd name="T36" fmla="*/ 6 w 18"/>
                <a:gd name="T37" fmla="*/ 4 h 17"/>
                <a:gd name="T38" fmla="*/ 8 w 18"/>
                <a:gd name="T39" fmla="*/ 1 h 17"/>
                <a:gd name="T40" fmla="*/ 10 w 18"/>
                <a:gd name="T41" fmla="*/ 1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 h="17">
                  <a:moveTo>
                    <a:pt x="10" y="1"/>
                  </a:moveTo>
                  <a:cubicBezTo>
                    <a:pt x="12" y="4"/>
                    <a:pt x="12" y="4"/>
                    <a:pt x="12" y="4"/>
                  </a:cubicBezTo>
                  <a:cubicBezTo>
                    <a:pt x="12" y="4"/>
                    <a:pt x="13" y="5"/>
                    <a:pt x="13" y="5"/>
                  </a:cubicBezTo>
                  <a:cubicBezTo>
                    <a:pt x="16" y="5"/>
                    <a:pt x="16" y="5"/>
                    <a:pt x="16" y="5"/>
                  </a:cubicBezTo>
                  <a:cubicBezTo>
                    <a:pt x="17" y="5"/>
                    <a:pt x="18" y="7"/>
                    <a:pt x="17" y="8"/>
                  </a:cubicBezTo>
                  <a:cubicBezTo>
                    <a:pt x="15" y="10"/>
                    <a:pt x="15" y="10"/>
                    <a:pt x="15" y="10"/>
                  </a:cubicBezTo>
                  <a:cubicBezTo>
                    <a:pt x="14" y="10"/>
                    <a:pt x="14" y="11"/>
                    <a:pt x="14" y="11"/>
                  </a:cubicBezTo>
                  <a:cubicBezTo>
                    <a:pt x="15" y="14"/>
                    <a:pt x="15" y="14"/>
                    <a:pt x="15" y="14"/>
                  </a:cubicBezTo>
                  <a:cubicBezTo>
                    <a:pt x="15" y="16"/>
                    <a:pt x="14" y="17"/>
                    <a:pt x="13" y="16"/>
                  </a:cubicBezTo>
                  <a:cubicBezTo>
                    <a:pt x="10" y="15"/>
                    <a:pt x="10" y="15"/>
                    <a:pt x="10" y="15"/>
                  </a:cubicBezTo>
                  <a:cubicBezTo>
                    <a:pt x="9" y="14"/>
                    <a:pt x="9" y="14"/>
                    <a:pt x="8" y="15"/>
                  </a:cubicBezTo>
                  <a:cubicBezTo>
                    <a:pt x="6" y="16"/>
                    <a:pt x="6" y="16"/>
                    <a:pt x="6" y="16"/>
                  </a:cubicBezTo>
                  <a:cubicBezTo>
                    <a:pt x="5" y="17"/>
                    <a:pt x="3" y="16"/>
                    <a:pt x="3" y="14"/>
                  </a:cubicBezTo>
                  <a:cubicBezTo>
                    <a:pt x="4" y="11"/>
                    <a:pt x="4" y="11"/>
                    <a:pt x="4" y="11"/>
                  </a:cubicBezTo>
                  <a:cubicBezTo>
                    <a:pt x="4" y="11"/>
                    <a:pt x="4" y="10"/>
                    <a:pt x="3" y="10"/>
                  </a:cubicBezTo>
                  <a:cubicBezTo>
                    <a:pt x="1" y="8"/>
                    <a:pt x="1" y="8"/>
                    <a:pt x="1" y="8"/>
                  </a:cubicBezTo>
                  <a:cubicBezTo>
                    <a:pt x="0" y="7"/>
                    <a:pt x="1" y="5"/>
                    <a:pt x="2" y="5"/>
                  </a:cubicBezTo>
                  <a:cubicBezTo>
                    <a:pt x="5" y="5"/>
                    <a:pt x="5" y="5"/>
                    <a:pt x="5" y="5"/>
                  </a:cubicBezTo>
                  <a:cubicBezTo>
                    <a:pt x="6" y="5"/>
                    <a:pt x="6" y="4"/>
                    <a:pt x="6" y="4"/>
                  </a:cubicBezTo>
                  <a:cubicBezTo>
                    <a:pt x="8" y="1"/>
                    <a:pt x="8" y="1"/>
                    <a:pt x="8" y="1"/>
                  </a:cubicBezTo>
                  <a:cubicBezTo>
                    <a:pt x="8" y="0"/>
                    <a:pt x="10" y="0"/>
                    <a:pt x="1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98" name="Freeform 114"/>
            <p:cNvSpPr/>
            <p:nvPr/>
          </p:nvSpPr>
          <p:spPr bwMode="auto">
            <a:xfrm>
              <a:off x="3655" y="1318"/>
              <a:ext cx="44" cy="48"/>
            </a:xfrm>
            <a:custGeom>
              <a:avLst/>
              <a:gdLst>
                <a:gd name="T0" fmla="*/ 10 w 18"/>
                <a:gd name="T1" fmla="*/ 1 h 17"/>
                <a:gd name="T2" fmla="*/ 12 w 18"/>
                <a:gd name="T3" fmla="*/ 4 h 17"/>
                <a:gd name="T4" fmla="*/ 13 w 18"/>
                <a:gd name="T5" fmla="*/ 5 h 17"/>
                <a:gd name="T6" fmla="*/ 16 w 18"/>
                <a:gd name="T7" fmla="*/ 5 h 17"/>
                <a:gd name="T8" fmla="*/ 17 w 18"/>
                <a:gd name="T9" fmla="*/ 8 h 17"/>
                <a:gd name="T10" fmla="*/ 15 w 18"/>
                <a:gd name="T11" fmla="*/ 10 h 17"/>
                <a:gd name="T12" fmla="*/ 14 w 18"/>
                <a:gd name="T13" fmla="*/ 11 h 17"/>
                <a:gd name="T14" fmla="*/ 15 w 18"/>
                <a:gd name="T15" fmla="*/ 14 h 17"/>
                <a:gd name="T16" fmla="*/ 12 w 18"/>
                <a:gd name="T17" fmla="*/ 16 h 17"/>
                <a:gd name="T18" fmla="*/ 10 w 18"/>
                <a:gd name="T19" fmla="*/ 15 h 17"/>
                <a:gd name="T20" fmla="*/ 8 w 18"/>
                <a:gd name="T21" fmla="*/ 15 h 17"/>
                <a:gd name="T22" fmla="*/ 5 w 18"/>
                <a:gd name="T23" fmla="*/ 16 h 17"/>
                <a:gd name="T24" fmla="*/ 3 w 18"/>
                <a:gd name="T25" fmla="*/ 14 h 17"/>
                <a:gd name="T26" fmla="*/ 4 w 18"/>
                <a:gd name="T27" fmla="*/ 11 h 17"/>
                <a:gd name="T28" fmla="*/ 3 w 18"/>
                <a:gd name="T29" fmla="*/ 10 h 17"/>
                <a:gd name="T30" fmla="*/ 1 w 18"/>
                <a:gd name="T31" fmla="*/ 8 h 17"/>
                <a:gd name="T32" fmla="*/ 2 w 18"/>
                <a:gd name="T33" fmla="*/ 5 h 17"/>
                <a:gd name="T34" fmla="*/ 5 w 18"/>
                <a:gd name="T35" fmla="*/ 5 h 17"/>
                <a:gd name="T36" fmla="*/ 6 w 18"/>
                <a:gd name="T37" fmla="*/ 4 h 17"/>
                <a:gd name="T38" fmla="*/ 8 w 18"/>
                <a:gd name="T39" fmla="*/ 1 h 17"/>
                <a:gd name="T40" fmla="*/ 10 w 18"/>
                <a:gd name="T41" fmla="*/ 1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 h="17">
                  <a:moveTo>
                    <a:pt x="10" y="1"/>
                  </a:moveTo>
                  <a:cubicBezTo>
                    <a:pt x="12" y="4"/>
                    <a:pt x="12" y="4"/>
                    <a:pt x="12" y="4"/>
                  </a:cubicBezTo>
                  <a:cubicBezTo>
                    <a:pt x="12" y="4"/>
                    <a:pt x="12" y="5"/>
                    <a:pt x="13" y="5"/>
                  </a:cubicBezTo>
                  <a:cubicBezTo>
                    <a:pt x="16" y="5"/>
                    <a:pt x="16" y="5"/>
                    <a:pt x="16" y="5"/>
                  </a:cubicBezTo>
                  <a:cubicBezTo>
                    <a:pt x="17" y="5"/>
                    <a:pt x="18" y="7"/>
                    <a:pt x="17" y="8"/>
                  </a:cubicBezTo>
                  <a:cubicBezTo>
                    <a:pt x="15" y="10"/>
                    <a:pt x="15" y="10"/>
                    <a:pt x="15" y="10"/>
                  </a:cubicBezTo>
                  <a:cubicBezTo>
                    <a:pt x="14" y="10"/>
                    <a:pt x="14" y="11"/>
                    <a:pt x="14" y="11"/>
                  </a:cubicBezTo>
                  <a:cubicBezTo>
                    <a:pt x="15" y="14"/>
                    <a:pt x="15" y="14"/>
                    <a:pt x="15" y="14"/>
                  </a:cubicBezTo>
                  <a:cubicBezTo>
                    <a:pt x="15" y="16"/>
                    <a:pt x="13" y="17"/>
                    <a:pt x="12" y="16"/>
                  </a:cubicBezTo>
                  <a:cubicBezTo>
                    <a:pt x="10" y="15"/>
                    <a:pt x="10" y="15"/>
                    <a:pt x="10" y="15"/>
                  </a:cubicBezTo>
                  <a:cubicBezTo>
                    <a:pt x="9" y="14"/>
                    <a:pt x="9" y="14"/>
                    <a:pt x="8" y="15"/>
                  </a:cubicBezTo>
                  <a:cubicBezTo>
                    <a:pt x="5" y="16"/>
                    <a:pt x="5" y="16"/>
                    <a:pt x="5" y="16"/>
                  </a:cubicBezTo>
                  <a:cubicBezTo>
                    <a:pt x="4" y="17"/>
                    <a:pt x="3" y="16"/>
                    <a:pt x="3" y="14"/>
                  </a:cubicBezTo>
                  <a:cubicBezTo>
                    <a:pt x="4" y="11"/>
                    <a:pt x="4" y="11"/>
                    <a:pt x="4" y="11"/>
                  </a:cubicBezTo>
                  <a:cubicBezTo>
                    <a:pt x="4" y="11"/>
                    <a:pt x="4" y="10"/>
                    <a:pt x="3" y="10"/>
                  </a:cubicBezTo>
                  <a:cubicBezTo>
                    <a:pt x="1" y="8"/>
                    <a:pt x="1" y="8"/>
                    <a:pt x="1" y="8"/>
                  </a:cubicBezTo>
                  <a:cubicBezTo>
                    <a:pt x="0" y="7"/>
                    <a:pt x="1" y="5"/>
                    <a:pt x="2" y="5"/>
                  </a:cubicBezTo>
                  <a:cubicBezTo>
                    <a:pt x="5" y="5"/>
                    <a:pt x="5" y="5"/>
                    <a:pt x="5" y="5"/>
                  </a:cubicBezTo>
                  <a:cubicBezTo>
                    <a:pt x="5" y="5"/>
                    <a:pt x="6" y="4"/>
                    <a:pt x="6" y="4"/>
                  </a:cubicBezTo>
                  <a:cubicBezTo>
                    <a:pt x="8" y="1"/>
                    <a:pt x="8" y="1"/>
                    <a:pt x="8" y="1"/>
                  </a:cubicBezTo>
                  <a:cubicBezTo>
                    <a:pt x="8" y="0"/>
                    <a:pt x="10" y="0"/>
                    <a:pt x="1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99" name="Freeform 115"/>
            <p:cNvSpPr/>
            <p:nvPr/>
          </p:nvSpPr>
          <p:spPr bwMode="auto">
            <a:xfrm>
              <a:off x="3706" y="1318"/>
              <a:ext cx="41" cy="48"/>
            </a:xfrm>
            <a:custGeom>
              <a:avLst/>
              <a:gdLst>
                <a:gd name="T0" fmla="*/ 10 w 17"/>
                <a:gd name="T1" fmla="*/ 1 h 17"/>
                <a:gd name="T2" fmla="*/ 11 w 17"/>
                <a:gd name="T3" fmla="*/ 4 h 17"/>
                <a:gd name="T4" fmla="*/ 13 w 17"/>
                <a:gd name="T5" fmla="*/ 5 h 17"/>
                <a:gd name="T6" fmla="*/ 16 w 17"/>
                <a:gd name="T7" fmla="*/ 5 h 17"/>
                <a:gd name="T8" fmla="*/ 17 w 17"/>
                <a:gd name="T9" fmla="*/ 8 h 17"/>
                <a:gd name="T10" fmla="*/ 14 w 17"/>
                <a:gd name="T11" fmla="*/ 10 h 17"/>
                <a:gd name="T12" fmla="*/ 14 w 17"/>
                <a:gd name="T13" fmla="*/ 11 h 17"/>
                <a:gd name="T14" fmla="*/ 14 w 17"/>
                <a:gd name="T15" fmla="*/ 14 h 17"/>
                <a:gd name="T16" fmla="*/ 12 w 17"/>
                <a:gd name="T17" fmla="*/ 16 h 17"/>
                <a:gd name="T18" fmla="*/ 9 w 17"/>
                <a:gd name="T19" fmla="*/ 15 h 17"/>
                <a:gd name="T20" fmla="*/ 8 w 17"/>
                <a:gd name="T21" fmla="*/ 15 h 17"/>
                <a:gd name="T22" fmla="*/ 5 w 17"/>
                <a:gd name="T23" fmla="*/ 16 h 17"/>
                <a:gd name="T24" fmla="*/ 3 w 17"/>
                <a:gd name="T25" fmla="*/ 14 h 17"/>
                <a:gd name="T26" fmla="*/ 3 w 17"/>
                <a:gd name="T27" fmla="*/ 11 h 17"/>
                <a:gd name="T28" fmla="*/ 3 w 17"/>
                <a:gd name="T29" fmla="*/ 10 h 17"/>
                <a:gd name="T30" fmla="*/ 1 w 17"/>
                <a:gd name="T31" fmla="*/ 8 h 17"/>
                <a:gd name="T32" fmla="*/ 2 w 17"/>
                <a:gd name="T33" fmla="*/ 5 h 17"/>
                <a:gd name="T34" fmla="*/ 5 w 17"/>
                <a:gd name="T35" fmla="*/ 5 h 17"/>
                <a:gd name="T36" fmla="*/ 6 w 17"/>
                <a:gd name="T37" fmla="*/ 4 h 17"/>
                <a:gd name="T38" fmla="*/ 7 w 17"/>
                <a:gd name="T39" fmla="*/ 1 h 17"/>
                <a:gd name="T40" fmla="*/ 10 w 17"/>
                <a:gd name="T41" fmla="*/ 1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 h="17">
                  <a:moveTo>
                    <a:pt x="10" y="1"/>
                  </a:moveTo>
                  <a:cubicBezTo>
                    <a:pt x="11" y="4"/>
                    <a:pt x="11" y="4"/>
                    <a:pt x="11" y="4"/>
                  </a:cubicBezTo>
                  <a:cubicBezTo>
                    <a:pt x="12" y="4"/>
                    <a:pt x="12" y="5"/>
                    <a:pt x="13" y="5"/>
                  </a:cubicBezTo>
                  <a:cubicBezTo>
                    <a:pt x="16" y="5"/>
                    <a:pt x="16" y="5"/>
                    <a:pt x="16" y="5"/>
                  </a:cubicBezTo>
                  <a:cubicBezTo>
                    <a:pt x="17" y="5"/>
                    <a:pt x="17" y="7"/>
                    <a:pt x="17" y="8"/>
                  </a:cubicBezTo>
                  <a:cubicBezTo>
                    <a:pt x="14" y="10"/>
                    <a:pt x="14" y="10"/>
                    <a:pt x="14" y="10"/>
                  </a:cubicBezTo>
                  <a:cubicBezTo>
                    <a:pt x="14" y="10"/>
                    <a:pt x="14" y="11"/>
                    <a:pt x="14" y="11"/>
                  </a:cubicBezTo>
                  <a:cubicBezTo>
                    <a:pt x="14" y="14"/>
                    <a:pt x="14" y="14"/>
                    <a:pt x="14" y="14"/>
                  </a:cubicBezTo>
                  <a:cubicBezTo>
                    <a:pt x="15" y="16"/>
                    <a:pt x="13" y="17"/>
                    <a:pt x="12" y="16"/>
                  </a:cubicBezTo>
                  <a:cubicBezTo>
                    <a:pt x="9" y="15"/>
                    <a:pt x="9" y="15"/>
                    <a:pt x="9" y="15"/>
                  </a:cubicBezTo>
                  <a:cubicBezTo>
                    <a:pt x="9" y="14"/>
                    <a:pt x="8" y="14"/>
                    <a:pt x="8" y="15"/>
                  </a:cubicBezTo>
                  <a:cubicBezTo>
                    <a:pt x="5" y="16"/>
                    <a:pt x="5" y="16"/>
                    <a:pt x="5" y="16"/>
                  </a:cubicBezTo>
                  <a:cubicBezTo>
                    <a:pt x="4" y="17"/>
                    <a:pt x="3" y="16"/>
                    <a:pt x="3" y="14"/>
                  </a:cubicBezTo>
                  <a:cubicBezTo>
                    <a:pt x="3" y="11"/>
                    <a:pt x="3" y="11"/>
                    <a:pt x="3" y="11"/>
                  </a:cubicBezTo>
                  <a:cubicBezTo>
                    <a:pt x="4" y="11"/>
                    <a:pt x="3" y="10"/>
                    <a:pt x="3" y="10"/>
                  </a:cubicBezTo>
                  <a:cubicBezTo>
                    <a:pt x="1" y="8"/>
                    <a:pt x="1" y="8"/>
                    <a:pt x="1" y="8"/>
                  </a:cubicBezTo>
                  <a:cubicBezTo>
                    <a:pt x="0" y="7"/>
                    <a:pt x="0" y="5"/>
                    <a:pt x="2" y="5"/>
                  </a:cubicBezTo>
                  <a:cubicBezTo>
                    <a:pt x="5" y="5"/>
                    <a:pt x="5" y="5"/>
                    <a:pt x="5" y="5"/>
                  </a:cubicBezTo>
                  <a:cubicBezTo>
                    <a:pt x="5" y="5"/>
                    <a:pt x="6" y="4"/>
                    <a:pt x="6" y="4"/>
                  </a:cubicBezTo>
                  <a:cubicBezTo>
                    <a:pt x="7" y="1"/>
                    <a:pt x="7" y="1"/>
                    <a:pt x="7" y="1"/>
                  </a:cubicBezTo>
                  <a:cubicBezTo>
                    <a:pt x="8" y="0"/>
                    <a:pt x="9" y="0"/>
                    <a:pt x="1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100" name="Freeform 116"/>
            <p:cNvSpPr/>
            <p:nvPr/>
          </p:nvSpPr>
          <p:spPr bwMode="auto">
            <a:xfrm>
              <a:off x="3756" y="1318"/>
              <a:ext cx="41" cy="48"/>
            </a:xfrm>
            <a:custGeom>
              <a:avLst/>
              <a:gdLst>
                <a:gd name="T0" fmla="*/ 10 w 17"/>
                <a:gd name="T1" fmla="*/ 1 h 17"/>
                <a:gd name="T2" fmla="*/ 11 w 17"/>
                <a:gd name="T3" fmla="*/ 4 h 17"/>
                <a:gd name="T4" fmla="*/ 12 w 17"/>
                <a:gd name="T5" fmla="*/ 5 h 17"/>
                <a:gd name="T6" fmla="*/ 15 w 17"/>
                <a:gd name="T7" fmla="*/ 5 h 17"/>
                <a:gd name="T8" fmla="*/ 16 w 17"/>
                <a:gd name="T9" fmla="*/ 8 h 17"/>
                <a:gd name="T10" fmla="*/ 14 w 17"/>
                <a:gd name="T11" fmla="*/ 10 h 17"/>
                <a:gd name="T12" fmla="*/ 14 w 17"/>
                <a:gd name="T13" fmla="*/ 11 h 17"/>
                <a:gd name="T14" fmla="*/ 14 w 17"/>
                <a:gd name="T15" fmla="*/ 14 h 17"/>
                <a:gd name="T16" fmla="*/ 12 w 17"/>
                <a:gd name="T17" fmla="*/ 16 h 17"/>
                <a:gd name="T18" fmla="*/ 9 w 17"/>
                <a:gd name="T19" fmla="*/ 15 h 17"/>
                <a:gd name="T20" fmla="*/ 8 w 17"/>
                <a:gd name="T21" fmla="*/ 15 h 17"/>
                <a:gd name="T22" fmla="*/ 5 w 17"/>
                <a:gd name="T23" fmla="*/ 16 h 17"/>
                <a:gd name="T24" fmla="*/ 3 w 17"/>
                <a:gd name="T25" fmla="*/ 14 h 17"/>
                <a:gd name="T26" fmla="*/ 3 w 17"/>
                <a:gd name="T27" fmla="*/ 11 h 17"/>
                <a:gd name="T28" fmla="*/ 3 w 17"/>
                <a:gd name="T29" fmla="*/ 10 h 17"/>
                <a:gd name="T30" fmla="*/ 1 w 17"/>
                <a:gd name="T31" fmla="*/ 8 h 17"/>
                <a:gd name="T32" fmla="*/ 1 w 17"/>
                <a:gd name="T33" fmla="*/ 5 h 17"/>
                <a:gd name="T34" fmla="*/ 5 w 17"/>
                <a:gd name="T35" fmla="*/ 5 h 17"/>
                <a:gd name="T36" fmla="*/ 6 w 17"/>
                <a:gd name="T37" fmla="*/ 4 h 17"/>
                <a:gd name="T38" fmla="*/ 7 w 17"/>
                <a:gd name="T39" fmla="*/ 1 h 17"/>
                <a:gd name="T40" fmla="*/ 10 w 17"/>
                <a:gd name="T41" fmla="*/ 1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 h="17">
                  <a:moveTo>
                    <a:pt x="10" y="1"/>
                  </a:moveTo>
                  <a:cubicBezTo>
                    <a:pt x="11" y="4"/>
                    <a:pt x="11" y="4"/>
                    <a:pt x="11" y="4"/>
                  </a:cubicBezTo>
                  <a:cubicBezTo>
                    <a:pt x="11" y="4"/>
                    <a:pt x="12" y="5"/>
                    <a:pt x="12" y="5"/>
                  </a:cubicBezTo>
                  <a:cubicBezTo>
                    <a:pt x="15" y="5"/>
                    <a:pt x="15" y="5"/>
                    <a:pt x="15" y="5"/>
                  </a:cubicBezTo>
                  <a:cubicBezTo>
                    <a:pt x="17" y="5"/>
                    <a:pt x="17" y="7"/>
                    <a:pt x="16" y="8"/>
                  </a:cubicBezTo>
                  <a:cubicBezTo>
                    <a:pt x="14" y="10"/>
                    <a:pt x="14" y="10"/>
                    <a:pt x="14" y="10"/>
                  </a:cubicBezTo>
                  <a:cubicBezTo>
                    <a:pt x="14" y="10"/>
                    <a:pt x="14" y="11"/>
                    <a:pt x="14" y="11"/>
                  </a:cubicBezTo>
                  <a:cubicBezTo>
                    <a:pt x="14" y="14"/>
                    <a:pt x="14" y="14"/>
                    <a:pt x="14" y="14"/>
                  </a:cubicBezTo>
                  <a:cubicBezTo>
                    <a:pt x="14" y="16"/>
                    <a:pt x="13" y="17"/>
                    <a:pt x="12" y="16"/>
                  </a:cubicBezTo>
                  <a:cubicBezTo>
                    <a:pt x="9" y="15"/>
                    <a:pt x="9" y="15"/>
                    <a:pt x="9" y="15"/>
                  </a:cubicBezTo>
                  <a:cubicBezTo>
                    <a:pt x="9" y="14"/>
                    <a:pt x="8" y="14"/>
                    <a:pt x="8" y="15"/>
                  </a:cubicBezTo>
                  <a:cubicBezTo>
                    <a:pt x="5" y="16"/>
                    <a:pt x="5" y="16"/>
                    <a:pt x="5" y="16"/>
                  </a:cubicBezTo>
                  <a:cubicBezTo>
                    <a:pt x="4" y="17"/>
                    <a:pt x="3" y="16"/>
                    <a:pt x="3" y="14"/>
                  </a:cubicBezTo>
                  <a:cubicBezTo>
                    <a:pt x="3" y="11"/>
                    <a:pt x="3" y="11"/>
                    <a:pt x="3" y="11"/>
                  </a:cubicBezTo>
                  <a:cubicBezTo>
                    <a:pt x="3" y="11"/>
                    <a:pt x="3" y="10"/>
                    <a:pt x="3" y="10"/>
                  </a:cubicBezTo>
                  <a:cubicBezTo>
                    <a:pt x="1" y="8"/>
                    <a:pt x="1" y="8"/>
                    <a:pt x="1" y="8"/>
                  </a:cubicBezTo>
                  <a:cubicBezTo>
                    <a:pt x="0" y="7"/>
                    <a:pt x="0" y="5"/>
                    <a:pt x="1" y="5"/>
                  </a:cubicBezTo>
                  <a:cubicBezTo>
                    <a:pt x="5" y="5"/>
                    <a:pt x="5" y="5"/>
                    <a:pt x="5" y="5"/>
                  </a:cubicBezTo>
                  <a:cubicBezTo>
                    <a:pt x="5" y="5"/>
                    <a:pt x="5" y="4"/>
                    <a:pt x="6" y="4"/>
                  </a:cubicBezTo>
                  <a:cubicBezTo>
                    <a:pt x="7" y="1"/>
                    <a:pt x="7" y="1"/>
                    <a:pt x="7" y="1"/>
                  </a:cubicBezTo>
                  <a:cubicBezTo>
                    <a:pt x="8" y="0"/>
                    <a:pt x="9" y="0"/>
                    <a:pt x="1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101" name="Freeform 117"/>
            <p:cNvSpPr/>
            <p:nvPr/>
          </p:nvSpPr>
          <p:spPr bwMode="auto">
            <a:xfrm>
              <a:off x="3807" y="1318"/>
              <a:ext cx="41" cy="48"/>
            </a:xfrm>
            <a:custGeom>
              <a:avLst/>
              <a:gdLst>
                <a:gd name="T0" fmla="*/ 10 w 17"/>
                <a:gd name="T1" fmla="*/ 1 h 17"/>
                <a:gd name="T2" fmla="*/ 11 w 17"/>
                <a:gd name="T3" fmla="*/ 4 h 17"/>
                <a:gd name="T4" fmla="*/ 12 w 17"/>
                <a:gd name="T5" fmla="*/ 5 h 17"/>
                <a:gd name="T6" fmla="*/ 15 w 17"/>
                <a:gd name="T7" fmla="*/ 5 h 17"/>
                <a:gd name="T8" fmla="*/ 16 w 17"/>
                <a:gd name="T9" fmla="*/ 8 h 17"/>
                <a:gd name="T10" fmla="*/ 14 w 17"/>
                <a:gd name="T11" fmla="*/ 10 h 17"/>
                <a:gd name="T12" fmla="*/ 13 w 17"/>
                <a:gd name="T13" fmla="*/ 11 h 17"/>
                <a:gd name="T14" fmla="*/ 14 w 17"/>
                <a:gd name="T15" fmla="*/ 14 h 17"/>
                <a:gd name="T16" fmla="*/ 12 w 17"/>
                <a:gd name="T17" fmla="*/ 16 h 17"/>
                <a:gd name="T18" fmla="*/ 9 w 17"/>
                <a:gd name="T19" fmla="*/ 15 h 17"/>
                <a:gd name="T20" fmla="*/ 8 w 17"/>
                <a:gd name="T21" fmla="*/ 15 h 17"/>
                <a:gd name="T22" fmla="*/ 5 w 17"/>
                <a:gd name="T23" fmla="*/ 16 h 17"/>
                <a:gd name="T24" fmla="*/ 3 w 17"/>
                <a:gd name="T25" fmla="*/ 14 h 17"/>
                <a:gd name="T26" fmla="*/ 3 w 17"/>
                <a:gd name="T27" fmla="*/ 11 h 17"/>
                <a:gd name="T28" fmla="*/ 3 w 17"/>
                <a:gd name="T29" fmla="*/ 10 h 17"/>
                <a:gd name="T30" fmla="*/ 0 w 17"/>
                <a:gd name="T31" fmla="*/ 8 h 17"/>
                <a:gd name="T32" fmla="*/ 1 w 17"/>
                <a:gd name="T33" fmla="*/ 5 h 17"/>
                <a:gd name="T34" fmla="*/ 4 w 17"/>
                <a:gd name="T35" fmla="*/ 5 h 17"/>
                <a:gd name="T36" fmla="*/ 5 w 17"/>
                <a:gd name="T37" fmla="*/ 4 h 17"/>
                <a:gd name="T38" fmla="*/ 7 w 17"/>
                <a:gd name="T39" fmla="*/ 1 h 17"/>
                <a:gd name="T40" fmla="*/ 10 w 17"/>
                <a:gd name="T41" fmla="*/ 1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 h="17">
                  <a:moveTo>
                    <a:pt x="10" y="1"/>
                  </a:moveTo>
                  <a:cubicBezTo>
                    <a:pt x="11" y="4"/>
                    <a:pt x="11" y="4"/>
                    <a:pt x="11" y="4"/>
                  </a:cubicBezTo>
                  <a:cubicBezTo>
                    <a:pt x="11" y="4"/>
                    <a:pt x="12" y="5"/>
                    <a:pt x="12" y="5"/>
                  </a:cubicBezTo>
                  <a:cubicBezTo>
                    <a:pt x="15" y="5"/>
                    <a:pt x="15" y="5"/>
                    <a:pt x="15" y="5"/>
                  </a:cubicBezTo>
                  <a:cubicBezTo>
                    <a:pt x="16" y="5"/>
                    <a:pt x="17" y="7"/>
                    <a:pt x="16" y="8"/>
                  </a:cubicBezTo>
                  <a:cubicBezTo>
                    <a:pt x="14" y="10"/>
                    <a:pt x="14" y="10"/>
                    <a:pt x="14" y="10"/>
                  </a:cubicBezTo>
                  <a:cubicBezTo>
                    <a:pt x="14" y="10"/>
                    <a:pt x="13" y="11"/>
                    <a:pt x="13" y="11"/>
                  </a:cubicBezTo>
                  <a:cubicBezTo>
                    <a:pt x="14" y="14"/>
                    <a:pt x="14" y="14"/>
                    <a:pt x="14" y="14"/>
                  </a:cubicBezTo>
                  <a:cubicBezTo>
                    <a:pt x="14" y="16"/>
                    <a:pt x="13" y="17"/>
                    <a:pt x="12" y="16"/>
                  </a:cubicBezTo>
                  <a:cubicBezTo>
                    <a:pt x="9" y="15"/>
                    <a:pt x="9" y="15"/>
                    <a:pt x="9" y="15"/>
                  </a:cubicBezTo>
                  <a:cubicBezTo>
                    <a:pt x="8" y="14"/>
                    <a:pt x="8" y="14"/>
                    <a:pt x="8" y="15"/>
                  </a:cubicBezTo>
                  <a:cubicBezTo>
                    <a:pt x="5" y="16"/>
                    <a:pt x="5" y="16"/>
                    <a:pt x="5" y="16"/>
                  </a:cubicBezTo>
                  <a:cubicBezTo>
                    <a:pt x="4" y="17"/>
                    <a:pt x="2" y="16"/>
                    <a:pt x="3" y="14"/>
                  </a:cubicBezTo>
                  <a:cubicBezTo>
                    <a:pt x="3" y="11"/>
                    <a:pt x="3" y="11"/>
                    <a:pt x="3" y="11"/>
                  </a:cubicBezTo>
                  <a:cubicBezTo>
                    <a:pt x="3" y="11"/>
                    <a:pt x="3" y="10"/>
                    <a:pt x="3" y="10"/>
                  </a:cubicBezTo>
                  <a:cubicBezTo>
                    <a:pt x="0" y="8"/>
                    <a:pt x="0" y="8"/>
                    <a:pt x="0" y="8"/>
                  </a:cubicBezTo>
                  <a:cubicBezTo>
                    <a:pt x="0" y="7"/>
                    <a:pt x="0" y="5"/>
                    <a:pt x="1" y="5"/>
                  </a:cubicBezTo>
                  <a:cubicBezTo>
                    <a:pt x="4" y="5"/>
                    <a:pt x="4" y="5"/>
                    <a:pt x="4" y="5"/>
                  </a:cubicBezTo>
                  <a:cubicBezTo>
                    <a:pt x="5" y="5"/>
                    <a:pt x="5" y="4"/>
                    <a:pt x="5" y="4"/>
                  </a:cubicBezTo>
                  <a:cubicBezTo>
                    <a:pt x="7" y="1"/>
                    <a:pt x="7" y="1"/>
                    <a:pt x="7" y="1"/>
                  </a:cubicBezTo>
                  <a:cubicBezTo>
                    <a:pt x="7" y="0"/>
                    <a:pt x="9" y="0"/>
                    <a:pt x="1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102" name="Freeform 118"/>
            <p:cNvSpPr/>
            <p:nvPr/>
          </p:nvSpPr>
          <p:spPr bwMode="auto">
            <a:xfrm>
              <a:off x="3855" y="1318"/>
              <a:ext cx="43" cy="48"/>
            </a:xfrm>
            <a:custGeom>
              <a:avLst/>
              <a:gdLst>
                <a:gd name="T0" fmla="*/ 10 w 18"/>
                <a:gd name="T1" fmla="*/ 1 h 17"/>
                <a:gd name="T2" fmla="*/ 12 w 18"/>
                <a:gd name="T3" fmla="*/ 4 h 17"/>
                <a:gd name="T4" fmla="*/ 13 w 18"/>
                <a:gd name="T5" fmla="*/ 5 h 17"/>
                <a:gd name="T6" fmla="*/ 16 w 18"/>
                <a:gd name="T7" fmla="*/ 5 h 17"/>
                <a:gd name="T8" fmla="*/ 17 w 18"/>
                <a:gd name="T9" fmla="*/ 8 h 17"/>
                <a:gd name="T10" fmla="*/ 15 w 18"/>
                <a:gd name="T11" fmla="*/ 10 h 17"/>
                <a:gd name="T12" fmla="*/ 14 w 18"/>
                <a:gd name="T13" fmla="*/ 11 h 17"/>
                <a:gd name="T14" fmla="*/ 15 w 18"/>
                <a:gd name="T15" fmla="*/ 14 h 17"/>
                <a:gd name="T16" fmla="*/ 12 w 18"/>
                <a:gd name="T17" fmla="*/ 16 h 17"/>
                <a:gd name="T18" fmla="*/ 10 w 18"/>
                <a:gd name="T19" fmla="*/ 15 h 17"/>
                <a:gd name="T20" fmla="*/ 8 w 18"/>
                <a:gd name="T21" fmla="*/ 15 h 17"/>
                <a:gd name="T22" fmla="*/ 6 w 18"/>
                <a:gd name="T23" fmla="*/ 16 h 17"/>
                <a:gd name="T24" fmla="*/ 3 w 18"/>
                <a:gd name="T25" fmla="*/ 14 h 17"/>
                <a:gd name="T26" fmla="*/ 4 w 18"/>
                <a:gd name="T27" fmla="*/ 11 h 17"/>
                <a:gd name="T28" fmla="*/ 3 w 18"/>
                <a:gd name="T29" fmla="*/ 10 h 17"/>
                <a:gd name="T30" fmla="*/ 1 w 18"/>
                <a:gd name="T31" fmla="*/ 8 h 17"/>
                <a:gd name="T32" fmla="*/ 2 w 18"/>
                <a:gd name="T33" fmla="*/ 5 h 17"/>
                <a:gd name="T34" fmla="*/ 5 w 18"/>
                <a:gd name="T35" fmla="*/ 5 h 17"/>
                <a:gd name="T36" fmla="*/ 6 w 18"/>
                <a:gd name="T37" fmla="*/ 4 h 17"/>
                <a:gd name="T38" fmla="*/ 8 w 18"/>
                <a:gd name="T39" fmla="*/ 1 h 17"/>
                <a:gd name="T40" fmla="*/ 10 w 18"/>
                <a:gd name="T41" fmla="*/ 1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 h="17">
                  <a:moveTo>
                    <a:pt x="10" y="1"/>
                  </a:moveTo>
                  <a:cubicBezTo>
                    <a:pt x="12" y="4"/>
                    <a:pt x="12" y="4"/>
                    <a:pt x="12" y="4"/>
                  </a:cubicBezTo>
                  <a:cubicBezTo>
                    <a:pt x="12" y="4"/>
                    <a:pt x="12" y="5"/>
                    <a:pt x="13" y="5"/>
                  </a:cubicBezTo>
                  <a:cubicBezTo>
                    <a:pt x="16" y="5"/>
                    <a:pt x="16" y="5"/>
                    <a:pt x="16" y="5"/>
                  </a:cubicBezTo>
                  <a:cubicBezTo>
                    <a:pt x="17" y="5"/>
                    <a:pt x="18" y="7"/>
                    <a:pt x="17" y="8"/>
                  </a:cubicBezTo>
                  <a:cubicBezTo>
                    <a:pt x="15" y="10"/>
                    <a:pt x="15" y="10"/>
                    <a:pt x="15" y="10"/>
                  </a:cubicBezTo>
                  <a:cubicBezTo>
                    <a:pt x="14" y="10"/>
                    <a:pt x="14" y="11"/>
                    <a:pt x="14" y="11"/>
                  </a:cubicBezTo>
                  <a:cubicBezTo>
                    <a:pt x="15" y="14"/>
                    <a:pt x="15" y="14"/>
                    <a:pt x="15" y="14"/>
                  </a:cubicBezTo>
                  <a:cubicBezTo>
                    <a:pt x="15" y="16"/>
                    <a:pt x="14" y="17"/>
                    <a:pt x="12" y="16"/>
                  </a:cubicBezTo>
                  <a:cubicBezTo>
                    <a:pt x="10" y="15"/>
                    <a:pt x="10" y="15"/>
                    <a:pt x="10" y="15"/>
                  </a:cubicBezTo>
                  <a:cubicBezTo>
                    <a:pt x="9" y="14"/>
                    <a:pt x="9" y="14"/>
                    <a:pt x="8" y="15"/>
                  </a:cubicBezTo>
                  <a:cubicBezTo>
                    <a:pt x="6" y="16"/>
                    <a:pt x="6" y="16"/>
                    <a:pt x="6" y="16"/>
                  </a:cubicBezTo>
                  <a:cubicBezTo>
                    <a:pt x="4" y="17"/>
                    <a:pt x="3" y="16"/>
                    <a:pt x="3" y="14"/>
                  </a:cubicBezTo>
                  <a:cubicBezTo>
                    <a:pt x="4" y="11"/>
                    <a:pt x="4" y="11"/>
                    <a:pt x="4" y="11"/>
                  </a:cubicBezTo>
                  <a:cubicBezTo>
                    <a:pt x="4" y="11"/>
                    <a:pt x="4" y="10"/>
                    <a:pt x="3" y="10"/>
                  </a:cubicBezTo>
                  <a:cubicBezTo>
                    <a:pt x="1" y="8"/>
                    <a:pt x="1" y="8"/>
                    <a:pt x="1" y="8"/>
                  </a:cubicBezTo>
                  <a:cubicBezTo>
                    <a:pt x="0" y="7"/>
                    <a:pt x="1" y="5"/>
                    <a:pt x="2" y="5"/>
                  </a:cubicBezTo>
                  <a:cubicBezTo>
                    <a:pt x="5" y="5"/>
                    <a:pt x="5" y="5"/>
                    <a:pt x="5" y="5"/>
                  </a:cubicBezTo>
                  <a:cubicBezTo>
                    <a:pt x="6" y="5"/>
                    <a:pt x="6" y="4"/>
                    <a:pt x="6" y="4"/>
                  </a:cubicBezTo>
                  <a:cubicBezTo>
                    <a:pt x="8" y="1"/>
                    <a:pt x="8" y="1"/>
                    <a:pt x="8" y="1"/>
                  </a:cubicBezTo>
                  <a:cubicBezTo>
                    <a:pt x="8" y="0"/>
                    <a:pt x="10" y="0"/>
                    <a:pt x="1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103" name="Freeform 119"/>
            <p:cNvSpPr/>
            <p:nvPr/>
          </p:nvSpPr>
          <p:spPr bwMode="auto">
            <a:xfrm>
              <a:off x="3906" y="1318"/>
              <a:ext cx="41" cy="48"/>
            </a:xfrm>
            <a:custGeom>
              <a:avLst/>
              <a:gdLst>
                <a:gd name="T0" fmla="*/ 10 w 17"/>
                <a:gd name="T1" fmla="*/ 1 h 17"/>
                <a:gd name="T2" fmla="*/ 12 w 17"/>
                <a:gd name="T3" fmla="*/ 4 h 17"/>
                <a:gd name="T4" fmla="*/ 13 w 17"/>
                <a:gd name="T5" fmla="*/ 5 h 17"/>
                <a:gd name="T6" fmla="*/ 16 w 17"/>
                <a:gd name="T7" fmla="*/ 5 h 17"/>
                <a:gd name="T8" fmla="*/ 17 w 17"/>
                <a:gd name="T9" fmla="*/ 8 h 17"/>
                <a:gd name="T10" fmla="*/ 14 w 17"/>
                <a:gd name="T11" fmla="*/ 10 h 17"/>
                <a:gd name="T12" fmla="*/ 14 w 17"/>
                <a:gd name="T13" fmla="*/ 11 h 17"/>
                <a:gd name="T14" fmla="*/ 14 w 17"/>
                <a:gd name="T15" fmla="*/ 14 h 17"/>
                <a:gd name="T16" fmla="*/ 12 w 17"/>
                <a:gd name="T17" fmla="*/ 16 h 17"/>
                <a:gd name="T18" fmla="*/ 9 w 17"/>
                <a:gd name="T19" fmla="*/ 15 h 17"/>
                <a:gd name="T20" fmla="*/ 8 w 17"/>
                <a:gd name="T21" fmla="*/ 15 h 17"/>
                <a:gd name="T22" fmla="*/ 5 w 17"/>
                <a:gd name="T23" fmla="*/ 16 h 17"/>
                <a:gd name="T24" fmla="*/ 3 w 17"/>
                <a:gd name="T25" fmla="*/ 14 h 17"/>
                <a:gd name="T26" fmla="*/ 4 w 17"/>
                <a:gd name="T27" fmla="*/ 11 h 17"/>
                <a:gd name="T28" fmla="*/ 3 w 17"/>
                <a:gd name="T29" fmla="*/ 10 h 17"/>
                <a:gd name="T30" fmla="*/ 1 w 17"/>
                <a:gd name="T31" fmla="*/ 8 h 17"/>
                <a:gd name="T32" fmla="*/ 2 w 17"/>
                <a:gd name="T33" fmla="*/ 5 h 17"/>
                <a:gd name="T34" fmla="*/ 5 w 17"/>
                <a:gd name="T35" fmla="*/ 5 h 17"/>
                <a:gd name="T36" fmla="*/ 6 w 17"/>
                <a:gd name="T37" fmla="*/ 4 h 17"/>
                <a:gd name="T38" fmla="*/ 7 w 17"/>
                <a:gd name="T39" fmla="*/ 1 h 17"/>
                <a:gd name="T40" fmla="*/ 10 w 17"/>
                <a:gd name="T41" fmla="*/ 1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 h="17">
                  <a:moveTo>
                    <a:pt x="10" y="1"/>
                  </a:moveTo>
                  <a:cubicBezTo>
                    <a:pt x="12" y="4"/>
                    <a:pt x="12" y="4"/>
                    <a:pt x="12" y="4"/>
                  </a:cubicBezTo>
                  <a:cubicBezTo>
                    <a:pt x="12" y="4"/>
                    <a:pt x="12" y="5"/>
                    <a:pt x="13" y="5"/>
                  </a:cubicBezTo>
                  <a:cubicBezTo>
                    <a:pt x="16" y="5"/>
                    <a:pt x="16" y="5"/>
                    <a:pt x="16" y="5"/>
                  </a:cubicBezTo>
                  <a:cubicBezTo>
                    <a:pt x="17" y="5"/>
                    <a:pt x="17" y="7"/>
                    <a:pt x="17" y="8"/>
                  </a:cubicBezTo>
                  <a:cubicBezTo>
                    <a:pt x="14" y="10"/>
                    <a:pt x="14" y="10"/>
                    <a:pt x="14" y="10"/>
                  </a:cubicBezTo>
                  <a:cubicBezTo>
                    <a:pt x="14" y="10"/>
                    <a:pt x="14" y="11"/>
                    <a:pt x="14" y="11"/>
                  </a:cubicBezTo>
                  <a:cubicBezTo>
                    <a:pt x="14" y="14"/>
                    <a:pt x="14" y="14"/>
                    <a:pt x="14" y="14"/>
                  </a:cubicBezTo>
                  <a:cubicBezTo>
                    <a:pt x="15" y="16"/>
                    <a:pt x="13" y="17"/>
                    <a:pt x="12" y="16"/>
                  </a:cubicBezTo>
                  <a:cubicBezTo>
                    <a:pt x="9" y="15"/>
                    <a:pt x="9" y="15"/>
                    <a:pt x="9" y="15"/>
                  </a:cubicBezTo>
                  <a:cubicBezTo>
                    <a:pt x="9" y="14"/>
                    <a:pt x="9" y="14"/>
                    <a:pt x="8" y="15"/>
                  </a:cubicBezTo>
                  <a:cubicBezTo>
                    <a:pt x="5" y="16"/>
                    <a:pt x="5" y="16"/>
                    <a:pt x="5" y="16"/>
                  </a:cubicBezTo>
                  <a:cubicBezTo>
                    <a:pt x="4" y="17"/>
                    <a:pt x="3" y="16"/>
                    <a:pt x="3" y="14"/>
                  </a:cubicBezTo>
                  <a:cubicBezTo>
                    <a:pt x="4" y="11"/>
                    <a:pt x="4" y="11"/>
                    <a:pt x="4" y="11"/>
                  </a:cubicBezTo>
                  <a:cubicBezTo>
                    <a:pt x="4" y="11"/>
                    <a:pt x="3" y="10"/>
                    <a:pt x="3" y="10"/>
                  </a:cubicBezTo>
                  <a:cubicBezTo>
                    <a:pt x="1" y="8"/>
                    <a:pt x="1" y="8"/>
                    <a:pt x="1" y="8"/>
                  </a:cubicBezTo>
                  <a:cubicBezTo>
                    <a:pt x="0" y="7"/>
                    <a:pt x="1" y="5"/>
                    <a:pt x="2" y="5"/>
                  </a:cubicBezTo>
                  <a:cubicBezTo>
                    <a:pt x="5" y="5"/>
                    <a:pt x="5" y="5"/>
                    <a:pt x="5" y="5"/>
                  </a:cubicBezTo>
                  <a:cubicBezTo>
                    <a:pt x="5" y="5"/>
                    <a:pt x="6" y="4"/>
                    <a:pt x="6" y="4"/>
                  </a:cubicBezTo>
                  <a:cubicBezTo>
                    <a:pt x="7" y="1"/>
                    <a:pt x="7" y="1"/>
                    <a:pt x="7" y="1"/>
                  </a:cubicBezTo>
                  <a:cubicBezTo>
                    <a:pt x="8" y="0"/>
                    <a:pt x="10" y="0"/>
                    <a:pt x="1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grpSp>
      <p:sp>
        <p:nvSpPr>
          <p:cNvPr id="179" name="文本框 178"/>
          <p:cNvSpPr txBox="1"/>
          <p:nvPr/>
        </p:nvSpPr>
        <p:spPr>
          <a:xfrm>
            <a:off x="5130648" y="2660916"/>
            <a:ext cx="2300421" cy="830997"/>
          </a:xfrm>
          <a:prstGeom prst="rect">
            <a:avLst/>
          </a:prstGeom>
          <a:noFill/>
        </p:spPr>
        <p:txBody>
          <a:bodyPr wrap="square" lIns="91440" tIns="45720" rIns="91440" bIns="45720" rtlCol="0">
            <a:spAutoFit/>
          </a:bodyPr>
          <a:lstStyle/>
          <a:p>
            <a:pPr algn="ctr"/>
            <a:r>
              <a:rPr lang="zh-CN" altLang="en-US" sz="2400" u="sng" dirty="0">
                <a:solidFill>
                  <a:prstClr val="black">
                    <a:lumMod val="65000"/>
                    <a:lumOff val="35000"/>
                  </a:prstClr>
                </a:solidFill>
                <a:effectLst>
                  <a:innerShdw blurRad="38100" dist="50800" dir="13500000">
                    <a:prstClr val="black">
                      <a:alpha val="60000"/>
                    </a:prstClr>
                  </a:innerShdw>
                </a:effectLst>
                <a:latin typeface="LiHei Pro" panose="020B0500000000000000" pitchFamily="34" charset="-122"/>
                <a:ea typeface="LiHei Pro" panose="020B0500000000000000" pitchFamily="34" charset="-122"/>
              </a:rPr>
              <a:t>融资与</a:t>
            </a:r>
            <a:endParaRPr lang="en-US" altLang="zh-CN" sz="2400" u="sng" dirty="0">
              <a:solidFill>
                <a:prstClr val="black">
                  <a:lumMod val="65000"/>
                  <a:lumOff val="35000"/>
                </a:prstClr>
              </a:solidFill>
              <a:effectLst>
                <a:innerShdw blurRad="38100" dist="50800" dir="13500000">
                  <a:prstClr val="black">
                    <a:alpha val="60000"/>
                  </a:prstClr>
                </a:innerShdw>
              </a:effectLst>
              <a:latin typeface="LiHei Pro" panose="020B0500000000000000" pitchFamily="34" charset="-122"/>
              <a:ea typeface="LiHei Pro" panose="020B0500000000000000" pitchFamily="34" charset="-122"/>
            </a:endParaRPr>
          </a:p>
          <a:p>
            <a:pPr algn="ctr"/>
            <a:r>
              <a:rPr lang="zh-CN" altLang="en-US" sz="2400" u="sng" dirty="0">
                <a:solidFill>
                  <a:prstClr val="black">
                    <a:lumMod val="65000"/>
                    <a:lumOff val="35000"/>
                  </a:prstClr>
                </a:solidFill>
                <a:effectLst>
                  <a:innerShdw blurRad="38100" dist="50800" dir="13500000">
                    <a:prstClr val="black">
                      <a:alpha val="60000"/>
                    </a:prstClr>
                  </a:innerShdw>
                </a:effectLst>
                <a:latin typeface="LiHei Pro" panose="020B0500000000000000" pitchFamily="34" charset="-122"/>
                <a:ea typeface="LiHei Pro" panose="020B0500000000000000" pitchFamily="34" charset="-122"/>
              </a:rPr>
              <a:t>计划</a:t>
            </a:r>
          </a:p>
        </p:txBody>
      </p:sp>
      <p:sp>
        <p:nvSpPr>
          <p:cNvPr id="181" name="文本框 180"/>
          <p:cNvSpPr txBox="1"/>
          <p:nvPr/>
        </p:nvSpPr>
        <p:spPr>
          <a:xfrm>
            <a:off x="3774097" y="2364631"/>
            <a:ext cx="1481891" cy="748795"/>
          </a:xfrm>
          <a:prstGeom prst="rect">
            <a:avLst/>
          </a:prstGeom>
          <a:noFill/>
        </p:spPr>
        <p:txBody>
          <a:bodyPr wrap="square" lIns="91440" tIns="45720" rIns="91440" bIns="45720" rtlCol="0">
            <a:spAutoFit/>
          </a:bodyPr>
          <a:lstStyle/>
          <a:p>
            <a:pPr algn="ctr"/>
            <a:r>
              <a:rPr lang="zh-CN" altLang="en-US" sz="2135" dirty="0">
                <a:solidFill>
                  <a:prstClr val="white"/>
                </a:solidFill>
                <a:latin typeface="时尚中黑简体" panose="01010104010101010101" pitchFamily="2" charset="-122"/>
                <a:ea typeface="时尚中黑简体" panose="01010104010101010101" pitchFamily="2" charset="-122"/>
              </a:rPr>
              <a:t>在此添加标题</a:t>
            </a:r>
          </a:p>
        </p:txBody>
      </p:sp>
      <p:sp>
        <p:nvSpPr>
          <p:cNvPr id="183" name="文本框 182"/>
          <p:cNvSpPr txBox="1"/>
          <p:nvPr/>
        </p:nvSpPr>
        <p:spPr>
          <a:xfrm>
            <a:off x="6964788" y="1406541"/>
            <a:ext cx="1481891" cy="748795"/>
          </a:xfrm>
          <a:prstGeom prst="rect">
            <a:avLst/>
          </a:prstGeom>
          <a:noFill/>
        </p:spPr>
        <p:txBody>
          <a:bodyPr wrap="square" lIns="91440" tIns="45720" rIns="91440" bIns="45720" rtlCol="0">
            <a:spAutoFit/>
          </a:bodyPr>
          <a:lstStyle/>
          <a:p>
            <a:pPr algn="ctr"/>
            <a:r>
              <a:rPr lang="zh-CN" altLang="en-US" sz="2135" dirty="0">
                <a:solidFill>
                  <a:prstClr val="white"/>
                </a:solidFill>
                <a:latin typeface="时尚中黑简体" panose="01010104010101010101" pitchFamily="2" charset="-122"/>
                <a:ea typeface="时尚中黑简体" panose="01010104010101010101" pitchFamily="2" charset="-122"/>
              </a:rPr>
              <a:t>在此添加标题</a:t>
            </a:r>
          </a:p>
        </p:txBody>
      </p:sp>
      <p:sp>
        <p:nvSpPr>
          <p:cNvPr id="184" name="文本框 183"/>
          <p:cNvSpPr txBox="1"/>
          <p:nvPr/>
        </p:nvSpPr>
        <p:spPr>
          <a:xfrm>
            <a:off x="3774097" y="5081979"/>
            <a:ext cx="1481891" cy="748795"/>
          </a:xfrm>
          <a:prstGeom prst="rect">
            <a:avLst/>
          </a:prstGeom>
          <a:noFill/>
        </p:spPr>
        <p:txBody>
          <a:bodyPr wrap="square" lIns="91440" tIns="45720" rIns="91440" bIns="45720" rtlCol="0">
            <a:spAutoFit/>
          </a:bodyPr>
          <a:lstStyle/>
          <a:p>
            <a:pPr algn="ctr"/>
            <a:r>
              <a:rPr lang="zh-CN" altLang="en-US" sz="2135" dirty="0">
                <a:solidFill>
                  <a:prstClr val="white"/>
                </a:solidFill>
                <a:latin typeface="时尚中黑简体" panose="01010104010101010101" pitchFamily="2" charset="-122"/>
                <a:ea typeface="时尚中黑简体" panose="01010104010101010101" pitchFamily="2" charset="-122"/>
              </a:rPr>
              <a:t>在此添加标题</a:t>
            </a:r>
          </a:p>
        </p:txBody>
      </p:sp>
      <p:sp>
        <p:nvSpPr>
          <p:cNvPr id="185" name="文本框 184"/>
          <p:cNvSpPr txBox="1"/>
          <p:nvPr/>
        </p:nvSpPr>
        <p:spPr>
          <a:xfrm>
            <a:off x="7301747" y="5081979"/>
            <a:ext cx="1481891" cy="748795"/>
          </a:xfrm>
          <a:prstGeom prst="rect">
            <a:avLst/>
          </a:prstGeom>
          <a:noFill/>
        </p:spPr>
        <p:txBody>
          <a:bodyPr wrap="square" lIns="91440" tIns="45720" rIns="91440" bIns="45720" rtlCol="0">
            <a:spAutoFit/>
          </a:bodyPr>
          <a:lstStyle/>
          <a:p>
            <a:pPr algn="ctr"/>
            <a:r>
              <a:rPr lang="zh-CN" altLang="en-US" sz="2135" dirty="0">
                <a:solidFill>
                  <a:prstClr val="white"/>
                </a:solidFill>
                <a:latin typeface="时尚中黑简体" panose="01010104010101010101" pitchFamily="2" charset="-122"/>
                <a:ea typeface="时尚中黑简体" panose="01010104010101010101" pitchFamily="2" charset="-122"/>
              </a:rPr>
              <a:t>在此添加标题</a:t>
            </a:r>
          </a:p>
        </p:txBody>
      </p:sp>
      <p:sp>
        <p:nvSpPr>
          <p:cNvPr id="186" name="文本框 185"/>
          <p:cNvSpPr txBox="1"/>
          <p:nvPr/>
        </p:nvSpPr>
        <p:spPr>
          <a:xfrm>
            <a:off x="1871532" y="2087018"/>
            <a:ext cx="1562777" cy="1221168"/>
          </a:xfrm>
          <a:prstGeom prst="rect">
            <a:avLst/>
          </a:prstGeom>
          <a:noFill/>
        </p:spPr>
        <p:txBody>
          <a:bodyPr wrap="square" lIns="91440" tIns="45720" rIns="91440" bIns="45720" rtlCol="0">
            <a:spAutoFit/>
          </a:bodyPr>
          <a:lstStyle/>
          <a:p>
            <a:pPr algn="just"/>
            <a:r>
              <a:rPr lang="zh-CN" altLang="en-US" sz="1465" dirty="0">
                <a:solidFill>
                  <a:prstClr val="black">
                    <a:lumMod val="50000"/>
                    <a:lumOff val="50000"/>
                  </a:prstClr>
                </a:solidFill>
                <a:latin typeface="微软雅黑" panose="020B0503020204020204" pitchFamily="34" charset="-122"/>
                <a:ea typeface="微软雅黑" panose="020B0503020204020204" pitchFamily="34" charset="-122"/>
              </a:rPr>
              <a:t>替换你的文字</a:t>
            </a:r>
            <a:endParaRPr lang="en-US" altLang="zh-CN" sz="1465" dirty="0">
              <a:solidFill>
                <a:prstClr val="black">
                  <a:lumMod val="50000"/>
                  <a:lumOff val="50000"/>
                </a:prstClr>
              </a:solidFill>
              <a:latin typeface="微软雅黑" panose="020B0503020204020204" pitchFamily="34" charset="-122"/>
              <a:ea typeface="微软雅黑" panose="020B0503020204020204" pitchFamily="34" charset="-122"/>
            </a:endParaRPr>
          </a:p>
          <a:p>
            <a:pPr algn="just"/>
            <a:r>
              <a:rPr lang="zh-CN" altLang="en-US" sz="1465" dirty="0">
                <a:solidFill>
                  <a:prstClr val="black">
                    <a:lumMod val="50000"/>
                    <a:lumOff val="50000"/>
                  </a:prstClr>
                </a:solidFill>
                <a:latin typeface="微软雅黑" panose="020B0503020204020204" pitchFamily="34" charset="-122"/>
                <a:ea typeface="微软雅黑" panose="020B0503020204020204" pitchFamily="34" charset="-122"/>
              </a:rPr>
              <a:t>替换你文字替换你的文字</a:t>
            </a:r>
            <a:endParaRPr lang="en-US" altLang="zh-CN" sz="1465" dirty="0">
              <a:solidFill>
                <a:prstClr val="black">
                  <a:lumMod val="50000"/>
                  <a:lumOff val="50000"/>
                </a:prstClr>
              </a:solidFill>
              <a:latin typeface="微软雅黑" panose="020B0503020204020204" pitchFamily="34" charset="-122"/>
              <a:ea typeface="微软雅黑" panose="020B0503020204020204" pitchFamily="34" charset="-122"/>
            </a:endParaRPr>
          </a:p>
          <a:p>
            <a:pPr algn="just"/>
            <a:r>
              <a:rPr lang="zh-CN" altLang="en-US" sz="1465" dirty="0">
                <a:solidFill>
                  <a:prstClr val="black">
                    <a:lumMod val="50000"/>
                    <a:lumOff val="50000"/>
                  </a:prstClr>
                </a:solidFill>
                <a:latin typeface="微软雅黑" panose="020B0503020204020204" pitchFamily="34" charset="-122"/>
                <a:ea typeface="微软雅黑" panose="020B0503020204020204" pitchFamily="34" charset="-122"/>
              </a:rPr>
              <a:t>替换你文字</a:t>
            </a:r>
          </a:p>
          <a:p>
            <a:pPr algn="just"/>
            <a:endParaRPr lang="zh-CN" altLang="en-US" sz="1465" dirty="0">
              <a:solidFill>
                <a:prstClr val="black">
                  <a:lumMod val="50000"/>
                  <a:lumOff val="50000"/>
                </a:prstClr>
              </a:solidFill>
              <a:latin typeface="微软雅黑" panose="020B0503020204020204" pitchFamily="34" charset="-122"/>
              <a:ea typeface="微软雅黑" panose="020B0503020204020204" pitchFamily="34" charset="-122"/>
            </a:endParaRPr>
          </a:p>
        </p:txBody>
      </p:sp>
      <p:sp>
        <p:nvSpPr>
          <p:cNvPr id="187" name="文本框 186"/>
          <p:cNvSpPr txBox="1"/>
          <p:nvPr/>
        </p:nvSpPr>
        <p:spPr>
          <a:xfrm>
            <a:off x="2059488" y="4923702"/>
            <a:ext cx="1562777" cy="1221168"/>
          </a:xfrm>
          <a:prstGeom prst="rect">
            <a:avLst/>
          </a:prstGeom>
          <a:noFill/>
        </p:spPr>
        <p:txBody>
          <a:bodyPr wrap="square" lIns="91440" tIns="45720" rIns="91440" bIns="45720" rtlCol="0">
            <a:spAutoFit/>
          </a:bodyPr>
          <a:lstStyle/>
          <a:p>
            <a:pPr algn="just"/>
            <a:r>
              <a:rPr lang="zh-CN" altLang="en-US" sz="1465" dirty="0">
                <a:solidFill>
                  <a:prstClr val="black">
                    <a:lumMod val="50000"/>
                    <a:lumOff val="50000"/>
                  </a:prstClr>
                </a:solidFill>
                <a:latin typeface="微软雅黑" panose="020B0503020204020204" pitchFamily="34" charset="-122"/>
                <a:ea typeface="微软雅黑" panose="020B0503020204020204" pitchFamily="34" charset="-122"/>
              </a:rPr>
              <a:t>替换你的文字</a:t>
            </a:r>
            <a:endParaRPr lang="en-US" altLang="zh-CN" sz="1465" dirty="0">
              <a:solidFill>
                <a:prstClr val="black">
                  <a:lumMod val="50000"/>
                  <a:lumOff val="50000"/>
                </a:prstClr>
              </a:solidFill>
              <a:latin typeface="微软雅黑" panose="020B0503020204020204" pitchFamily="34" charset="-122"/>
              <a:ea typeface="微软雅黑" panose="020B0503020204020204" pitchFamily="34" charset="-122"/>
            </a:endParaRPr>
          </a:p>
          <a:p>
            <a:pPr algn="just"/>
            <a:r>
              <a:rPr lang="zh-CN" altLang="en-US" sz="1465" dirty="0">
                <a:solidFill>
                  <a:prstClr val="black">
                    <a:lumMod val="50000"/>
                    <a:lumOff val="50000"/>
                  </a:prstClr>
                </a:solidFill>
                <a:latin typeface="微软雅黑" panose="020B0503020204020204" pitchFamily="34" charset="-122"/>
                <a:ea typeface="微软雅黑" panose="020B0503020204020204" pitchFamily="34" charset="-122"/>
              </a:rPr>
              <a:t>替换你文字替换你的文字</a:t>
            </a:r>
            <a:endParaRPr lang="en-US" altLang="zh-CN" sz="1465" dirty="0">
              <a:solidFill>
                <a:prstClr val="black">
                  <a:lumMod val="50000"/>
                  <a:lumOff val="50000"/>
                </a:prstClr>
              </a:solidFill>
              <a:latin typeface="微软雅黑" panose="020B0503020204020204" pitchFamily="34" charset="-122"/>
              <a:ea typeface="微软雅黑" panose="020B0503020204020204" pitchFamily="34" charset="-122"/>
            </a:endParaRPr>
          </a:p>
          <a:p>
            <a:pPr algn="just"/>
            <a:r>
              <a:rPr lang="zh-CN" altLang="en-US" sz="1465" dirty="0">
                <a:solidFill>
                  <a:prstClr val="black">
                    <a:lumMod val="50000"/>
                    <a:lumOff val="50000"/>
                  </a:prstClr>
                </a:solidFill>
                <a:latin typeface="微软雅黑" panose="020B0503020204020204" pitchFamily="34" charset="-122"/>
                <a:ea typeface="微软雅黑" panose="020B0503020204020204" pitchFamily="34" charset="-122"/>
              </a:rPr>
              <a:t>替换你文字</a:t>
            </a:r>
          </a:p>
          <a:p>
            <a:pPr algn="just"/>
            <a:endParaRPr lang="zh-CN" altLang="en-US" sz="1465" dirty="0">
              <a:solidFill>
                <a:prstClr val="black">
                  <a:lumMod val="50000"/>
                  <a:lumOff val="50000"/>
                </a:prstClr>
              </a:solidFill>
              <a:latin typeface="微软雅黑" panose="020B0503020204020204" pitchFamily="34" charset="-122"/>
              <a:ea typeface="微软雅黑" panose="020B0503020204020204" pitchFamily="34" charset="-122"/>
            </a:endParaRPr>
          </a:p>
        </p:txBody>
      </p:sp>
      <p:sp>
        <p:nvSpPr>
          <p:cNvPr id="188" name="文本框 187"/>
          <p:cNvSpPr txBox="1"/>
          <p:nvPr/>
        </p:nvSpPr>
        <p:spPr>
          <a:xfrm>
            <a:off x="8949714" y="2087018"/>
            <a:ext cx="1562777" cy="1221168"/>
          </a:xfrm>
          <a:prstGeom prst="rect">
            <a:avLst/>
          </a:prstGeom>
          <a:noFill/>
        </p:spPr>
        <p:txBody>
          <a:bodyPr wrap="square" lIns="91440" tIns="45720" rIns="91440" bIns="45720" rtlCol="0">
            <a:spAutoFit/>
          </a:bodyPr>
          <a:lstStyle/>
          <a:p>
            <a:pPr algn="just"/>
            <a:r>
              <a:rPr lang="zh-CN" altLang="en-US" sz="1465" dirty="0">
                <a:solidFill>
                  <a:prstClr val="black">
                    <a:lumMod val="50000"/>
                    <a:lumOff val="50000"/>
                  </a:prstClr>
                </a:solidFill>
                <a:latin typeface="微软雅黑" panose="020B0503020204020204" pitchFamily="34" charset="-122"/>
                <a:ea typeface="微软雅黑" panose="020B0503020204020204" pitchFamily="34" charset="-122"/>
              </a:rPr>
              <a:t>替换你的文字</a:t>
            </a:r>
            <a:endParaRPr lang="en-US" altLang="zh-CN" sz="1465" dirty="0">
              <a:solidFill>
                <a:prstClr val="black">
                  <a:lumMod val="50000"/>
                  <a:lumOff val="50000"/>
                </a:prstClr>
              </a:solidFill>
              <a:latin typeface="微软雅黑" panose="020B0503020204020204" pitchFamily="34" charset="-122"/>
              <a:ea typeface="微软雅黑" panose="020B0503020204020204" pitchFamily="34" charset="-122"/>
            </a:endParaRPr>
          </a:p>
          <a:p>
            <a:pPr algn="just"/>
            <a:r>
              <a:rPr lang="zh-CN" altLang="en-US" sz="1465" dirty="0">
                <a:solidFill>
                  <a:prstClr val="black">
                    <a:lumMod val="50000"/>
                    <a:lumOff val="50000"/>
                  </a:prstClr>
                </a:solidFill>
                <a:latin typeface="微软雅黑" panose="020B0503020204020204" pitchFamily="34" charset="-122"/>
                <a:ea typeface="微软雅黑" panose="020B0503020204020204" pitchFamily="34" charset="-122"/>
              </a:rPr>
              <a:t>替换你文字替换你的文字</a:t>
            </a:r>
            <a:endParaRPr lang="en-US" altLang="zh-CN" sz="1465" dirty="0">
              <a:solidFill>
                <a:prstClr val="black">
                  <a:lumMod val="50000"/>
                  <a:lumOff val="50000"/>
                </a:prstClr>
              </a:solidFill>
              <a:latin typeface="微软雅黑" panose="020B0503020204020204" pitchFamily="34" charset="-122"/>
              <a:ea typeface="微软雅黑" panose="020B0503020204020204" pitchFamily="34" charset="-122"/>
            </a:endParaRPr>
          </a:p>
          <a:p>
            <a:pPr algn="just"/>
            <a:r>
              <a:rPr lang="zh-CN" altLang="en-US" sz="1465" dirty="0">
                <a:solidFill>
                  <a:prstClr val="black">
                    <a:lumMod val="50000"/>
                    <a:lumOff val="50000"/>
                  </a:prstClr>
                </a:solidFill>
                <a:latin typeface="微软雅黑" panose="020B0503020204020204" pitchFamily="34" charset="-122"/>
                <a:ea typeface="微软雅黑" panose="020B0503020204020204" pitchFamily="34" charset="-122"/>
              </a:rPr>
              <a:t>替换你文字</a:t>
            </a:r>
          </a:p>
          <a:p>
            <a:pPr algn="just"/>
            <a:endParaRPr lang="zh-CN" altLang="en-US" sz="1465" dirty="0">
              <a:solidFill>
                <a:prstClr val="black">
                  <a:lumMod val="50000"/>
                  <a:lumOff val="50000"/>
                </a:prstClr>
              </a:solidFill>
              <a:latin typeface="微软雅黑" panose="020B0503020204020204" pitchFamily="34" charset="-122"/>
              <a:ea typeface="微软雅黑" panose="020B0503020204020204" pitchFamily="34" charset="-122"/>
            </a:endParaRPr>
          </a:p>
        </p:txBody>
      </p:sp>
      <p:sp>
        <p:nvSpPr>
          <p:cNvPr id="189" name="文本框 188"/>
          <p:cNvSpPr txBox="1"/>
          <p:nvPr/>
        </p:nvSpPr>
        <p:spPr>
          <a:xfrm>
            <a:off x="8949714" y="4923702"/>
            <a:ext cx="1562777" cy="1221168"/>
          </a:xfrm>
          <a:prstGeom prst="rect">
            <a:avLst/>
          </a:prstGeom>
          <a:noFill/>
        </p:spPr>
        <p:txBody>
          <a:bodyPr wrap="square" lIns="91440" tIns="45720" rIns="91440" bIns="45720" rtlCol="0">
            <a:spAutoFit/>
          </a:bodyPr>
          <a:lstStyle/>
          <a:p>
            <a:pPr algn="just"/>
            <a:r>
              <a:rPr lang="zh-CN" altLang="en-US" sz="1465" dirty="0">
                <a:solidFill>
                  <a:prstClr val="black">
                    <a:lumMod val="50000"/>
                    <a:lumOff val="50000"/>
                  </a:prstClr>
                </a:solidFill>
                <a:latin typeface="微软雅黑" panose="020B0503020204020204" pitchFamily="34" charset="-122"/>
                <a:ea typeface="微软雅黑" panose="020B0503020204020204" pitchFamily="34" charset="-122"/>
              </a:rPr>
              <a:t>替换你的文字</a:t>
            </a:r>
            <a:endParaRPr lang="en-US" altLang="zh-CN" sz="1465" dirty="0">
              <a:solidFill>
                <a:prstClr val="black">
                  <a:lumMod val="50000"/>
                  <a:lumOff val="50000"/>
                </a:prstClr>
              </a:solidFill>
              <a:latin typeface="微软雅黑" panose="020B0503020204020204" pitchFamily="34" charset="-122"/>
              <a:ea typeface="微软雅黑" panose="020B0503020204020204" pitchFamily="34" charset="-122"/>
            </a:endParaRPr>
          </a:p>
          <a:p>
            <a:pPr algn="just"/>
            <a:r>
              <a:rPr lang="zh-CN" altLang="en-US" sz="1465" dirty="0">
                <a:solidFill>
                  <a:prstClr val="black">
                    <a:lumMod val="50000"/>
                    <a:lumOff val="50000"/>
                  </a:prstClr>
                </a:solidFill>
                <a:latin typeface="微软雅黑" panose="020B0503020204020204" pitchFamily="34" charset="-122"/>
                <a:ea typeface="微软雅黑" panose="020B0503020204020204" pitchFamily="34" charset="-122"/>
              </a:rPr>
              <a:t>替换你文字替换你的文字</a:t>
            </a:r>
            <a:endParaRPr lang="en-US" altLang="zh-CN" sz="1465" dirty="0">
              <a:solidFill>
                <a:prstClr val="black">
                  <a:lumMod val="50000"/>
                  <a:lumOff val="50000"/>
                </a:prstClr>
              </a:solidFill>
              <a:latin typeface="微软雅黑" panose="020B0503020204020204" pitchFamily="34" charset="-122"/>
              <a:ea typeface="微软雅黑" panose="020B0503020204020204" pitchFamily="34" charset="-122"/>
            </a:endParaRPr>
          </a:p>
          <a:p>
            <a:pPr algn="just"/>
            <a:r>
              <a:rPr lang="zh-CN" altLang="en-US" sz="1465" dirty="0">
                <a:solidFill>
                  <a:prstClr val="black">
                    <a:lumMod val="50000"/>
                    <a:lumOff val="50000"/>
                  </a:prstClr>
                </a:solidFill>
                <a:latin typeface="微软雅黑" panose="020B0503020204020204" pitchFamily="34" charset="-122"/>
                <a:ea typeface="微软雅黑" panose="020B0503020204020204" pitchFamily="34" charset="-122"/>
              </a:rPr>
              <a:t>替换你文字</a:t>
            </a:r>
          </a:p>
          <a:p>
            <a:pPr algn="just"/>
            <a:endParaRPr lang="zh-CN" altLang="en-US" sz="1465" dirty="0">
              <a:solidFill>
                <a:prstClr val="black">
                  <a:lumMod val="50000"/>
                  <a:lumOff val="50000"/>
                </a:prstClr>
              </a:solidFill>
              <a:latin typeface="微软雅黑" panose="020B0503020204020204" pitchFamily="34" charset="-122"/>
              <a:ea typeface="微软雅黑" panose="020B0503020204020204" pitchFamily="34" charset="-122"/>
            </a:endParaRPr>
          </a:p>
        </p:txBody>
      </p:sp>
      <p:sp>
        <p:nvSpPr>
          <p:cNvPr id="82" name="文本框 81"/>
          <p:cNvSpPr txBox="1"/>
          <p:nvPr/>
        </p:nvSpPr>
        <p:spPr>
          <a:xfrm>
            <a:off x="-748503" y="50019"/>
            <a:ext cx="2620035" cy="461665"/>
          </a:xfrm>
          <a:prstGeom prst="rect">
            <a:avLst/>
          </a:prstGeom>
          <a:noFill/>
        </p:spPr>
        <p:txBody>
          <a:bodyPr wrap="square" lIns="91440" tIns="45720" rIns="91440" bIns="45720" rtlCol="0">
            <a:spAutoFit/>
          </a:bodyPr>
          <a:lstStyle/>
          <a:p>
            <a:r>
              <a:rPr lang="zh-CN" altLang="en-US" sz="2400" dirty="0">
                <a:solidFill>
                  <a:schemeClr val="bg1"/>
                </a:solidFill>
                <a:latin typeface="迷你简汉真广标" panose="02010609000101010101" pitchFamily="49" charset="-122"/>
                <a:ea typeface="迷你简汉真广标" panose="02010609000101010101" pitchFamily="49" charset="-122"/>
              </a:rPr>
              <a:t>融资计划</a:t>
            </a:r>
          </a:p>
        </p:txBody>
      </p:sp>
    </p:spTree>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86"/>
                                        </p:tgtEl>
                                        <p:attrNameLst>
                                          <p:attrName>style.visibility</p:attrName>
                                        </p:attrNameLst>
                                      </p:cBhvr>
                                      <p:to>
                                        <p:strVal val="visible"/>
                                      </p:to>
                                    </p:set>
                                    <p:animEffect transition="in" filter="fade">
                                      <p:cBhvr>
                                        <p:cTn id="7" dur="1000"/>
                                        <p:tgtEl>
                                          <p:spTgt spid="86"/>
                                        </p:tgtEl>
                                      </p:cBhvr>
                                    </p:animEffect>
                                    <p:anim calcmode="lin" valueType="num">
                                      <p:cBhvr>
                                        <p:cTn id="8" dur="1000" fill="hold"/>
                                        <p:tgtEl>
                                          <p:spTgt spid="86"/>
                                        </p:tgtEl>
                                        <p:attrNameLst>
                                          <p:attrName>ppt_x</p:attrName>
                                        </p:attrNameLst>
                                      </p:cBhvr>
                                      <p:tavLst>
                                        <p:tav tm="0">
                                          <p:val>
                                            <p:strVal val="#ppt_x"/>
                                          </p:val>
                                        </p:tav>
                                        <p:tav tm="100000">
                                          <p:val>
                                            <p:strVal val="#ppt_x"/>
                                          </p:val>
                                        </p:tav>
                                      </p:tavLst>
                                    </p:anim>
                                    <p:anim calcmode="lin" valueType="num">
                                      <p:cBhvr>
                                        <p:cTn id="9" dur="1000" fill="hold"/>
                                        <p:tgtEl>
                                          <p:spTgt spid="8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93"/>
                                        </p:tgtEl>
                                        <p:attrNameLst>
                                          <p:attrName>style.visibility</p:attrName>
                                        </p:attrNameLst>
                                      </p:cBhvr>
                                      <p:to>
                                        <p:strVal val="visible"/>
                                      </p:to>
                                    </p:set>
                                    <p:animEffect transition="in" filter="fade">
                                      <p:cBhvr>
                                        <p:cTn id="12" dur="1000"/>
                                        <p:tgtEl>
                                          <p:spTgt spid="93"/>
                                        </p:tgtEl>
                                      </p:cBhvr>
                                    </p:animEffect>
                                    <p:anim calcmode="lin" valueType="num">
                                      <p:cBhvr>
                                        <p:cTn id="13" dur="1000" fill="hold"/>
                                        <p:tgtEl>
                                          <p:spTgt spid="93"/>
                                        </p:tgtEl>
                                        <p:attrNameLst>
                                          <p:attrName>ppt_x</p:attrName>
                                        </p:attrNameLst>
                                      </p:cBhvr>
                                      <p:tavLst>
                                        <p:tav tm="0">
                                          <p:val>
                                            <p:strVal val="#ppt_x"/>
                                          </p:val>
                                        </p:tav>
                                        <p:tav tm="100000">
                                          <p:val>
                                            <p:strVal val="#ppt_x"/>
                                          </p:val>
                                        </p:tav>
                                      </p:tavLst>
                                    </p:anim>
                                    <p:anim calcmode="lin" valueType="num">
                                      <p:cBhvr>
                                        <p:cTn id="14" dur="1000" fill="hold"/>
                                        <p:tgtEl>
                                          <p:spTgt spid="93"/>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79"/>
                                        </p:tgtEl>
                                        <p:attrNameLst>
                                          <p:attrName>style.visibility</p:attrName>
                                        </p:attrNameLst>
                                      </p:cBhvr>
                                      <p:to>
                                        <p:strVal val="visible"/>
                                      </p:to>
                                    </p:set>
                                    <p:animEffect transition="in" filter="fade">
                                      <p:cBhvr>
                                        <p:cTn id="17" dur="1000"/>
                                        <p:tgtEl>
                                          <p:spTgt spid="179"/>
                                        </p:tgtEl>
                                      </p:cBhvr>
                                    </p:animEffect>
                                    <p:anim calcmode="lin" valueType="num">
                                      <p:cBhvr>
                                        <p:cTn id="18" dur="1000" fill="hold"/>
                                        <p:tgtEl>
                                          <p:spTgt spid="179"/>
                                        </p:tgtEl>
                                        <p:attrNameLst>
                                          <p:attrName>ppt_x</p:attrName>
                                        </p:attrNameLst>
                                      </p:cBhvr>
                                      <p:tavLst>
                                        <p:tav tm="0">
                                          <p:val>
                                            <p:strVal val="#ppt_x"/>
                                          </p:val>
                                        </p:tav>
                                        <p:tav tm="100000">
                                          <p:val>
                                            <p:strVal val="#ppt_x"/>
                                          </p:val>
                                        </p:tav>
                                      </p:tavLst>
                                    </p:anim>
                                    <p:anim calcmode="lin" valueType="num">
                                      <p:cBhvr>
                                        <p:cTn id="19" dur="1000" fill="hold"/>
                                        <p:tgtEl>
                                          <p:spTgt spid="179"/>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3132"/>
                                        </p:tgtEl>
                                        <p:attrNameLst>
                                          <p:attrName>style.visibility</p:attrName>
                                        </p:attrNameLst>
                                      </p:cBhvr>
                                      <p:to>
                                        <p:strVal val="visible"/>
                                      </p:to>
                                    </p:set>
                                    <p:animEffect transition="in" filter="fade">
                                      <p:cBhvr>
                                        <p:cTn id="22" dur="1000"/>
                                        <p:tgtEl>
                                          <p:spTgt spid="3132"/>
                                        </p:tgtEl>
                                      </p:cBhvr>
                                    </p:animEffect>
                                    <p:anim calcmode="lin" valueType="num">
                                      <p:cBhvr>
                                        <p:cTn id="23" dur="1000" fill="hold"/>
                                        <p:tgtEl>
                                          <p:spTgt spid="3132"/>
                                        </p:tgtEl>
                                        <p:attrNameLst>
                                          <p:attrName>ppt_x</p:attrName>
                                        </p:attrNameLst>
                                      </p:cBhvr>
                                      <p:tavLst>
                                        <p:tav tm="0">
                                          <p:val>
                                            <p:strVal val="#ppt_x"/>
                                          </p:val>
                                        </p:tav>
                                        <p:tav tm="100000">
                                          <p:val>
                                            <p:strVal val="#ppt_x"/>
                                          </p:val>
                                        </p:tav>
                                      </p:tavLst>
                                    </p:anim>
                                    <p:anim calcmode="lin" valueType="num">
                                      <p:cBhvr>
                                        <p:cTn id="24" dur="1000" fill="hold"/>
                                        <p:tgtEl>
                                          <p:spTgt spid="3132"/>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3143"/>
                                        </p:tgtEl>
                                        <p:attrNameLst>
                                          <p:attrName>style.visibility</p:attrName>
                                        </p:attrNameLst>
                                      </p:cBhvr>
                                      <p:to>
                                        <p:strVal val="visible"/>
                                      </p:to>
                                    </p:set>
                                    <p:animEffect transition="in" filter="fade">
                                      <p:cBhvr>
                                        <p:cTn id="27" dur="1000"/>
                                        <p:tgtEl>
                                          <p:spTgt spid="3143"/>
                                        </p:tgtEl>
                                      </p:cBhvr>
                                    </p:animEffect>
                                    <p:anim calcmode="lin" valueType="num">
                                      <p:cBhvr>
                                        <p:cTn id="28" dur="1000" fill="hold"/>
                                        <p:tgtEl>
                                          <p:spTgt spid="3143"/>
                                        </p:tgtEl>
                                        <p:attrNameLst>
                                          <p:attrName>ppt_x</p:attrName>
                                        </p:attrNameLst>
                                      </p:cBhvr>
                                      <p:tavLst>
                                        <p:tav tm="0">
                                          <p:val>
                                            <p:strVal val="#ppt_x"/>
                                          </p:val>
                                        </p:tav>
                                        <p:tav tm="100000">
                                          <p:val>
                                            <p:strVal val="#ppt_x"/>
                                          </p:val>
                                        </p:tav>
                                      </p:tavLst>
                                    </p:anim>
                                    <p:anim calcmode="lin" valueType="num">
                                      <p:cBhvr>
                                        <p:cTn id="29" dur="1000" fill="hold"/>
                                        <p:tgtEl>
                                          <p:spTgt spid="3143"/>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3147"/>
                                        </p:tgtEl>
                                        <p:attrNameLst>
                                          <p:attrName>style.visibility</p:attrName>
                                        </p:attrNameLst>
                                      </p:cBhvr>
                                      <p:to>
                                        <p:strVal val="visible"/>
                                      </p:to>
                                    </p:set>
                                    <p:animEffect transition="in" filter="fade">
                                      <p:cBhvr>
                                        <p:cTn id="32" dur="1000"/>
                                        <p:tgtEl>
                                          <p:spTgt spid="3147"/>
                                        </p:tgtEl>
                                      </p:cBhvr>
                                    </p:animEffect>
                                    <p:anim calcmode="lin" valueType="num">
                                      <p:cBhvr>
                                        <p:cTn id="33" dur="1000" fill="hold"/>
                                        <p:tgtEl>
                                          <p:spTgt spid="3147"/>
                                        </p:tgtEl>
                                        <p:attrNameLst>
                                          <p:attrName>ppt_x</p:attrName>
                                        </p:attrNameLst>
                                      </p:cBhvr>
                                      <p:tavLst>
                                        <p:tav tm="0">
                                          <p:val>
                                            <p:strVal val="#ppt_x"/>
                                          </p:val>
                                        </p:tav>
                                        <p:tav tm="100000">
                                          <p:val>
                                            <p:strVal val="#ppt_x"/>
                                          </p:val>
                                        </p:tav>
                                      </p:tavLst>
                                    </p:anim>
                                    <p:anim calcmode="lin" valueType="num">
                                      <p:cBhvr>
                                        <p:cTn id="34" dur="1000" fill="hold"/>
                                        <p:tgtEl>
                                          <p:spTgt spid="3147"/>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3139"/>
                                        </p:tgtEl>
                                        <p:attrNameLst>
                                          <p:attrName>style.visibility</p:attrName>
                                        </p:attrNameLst>
                                      </p:cBhvr>
                                      <p:to>
                                        <p:strVal val="visible"/>
                                      </p:to>
                                    </p:set>
                                    <p:animEffect transition="in" filter="fade">
                                      <p:cBhvr>
                                        <p:cTn id="37" dur="1000"/>
                                        <p:tgtEl>
                                          <p:spTgt spid="3139"/>
                                        </p:tgtEl>
                                      </p:cBhvr>
                                    </p:animEffect>
                                    <p:anim calcmode="lin" valueType="num">
                                      <p:cBhvr>
                                        <p:cTn id="38" dur="1000" fill="hold"/>
                                        <p:tgtEl>
                                          <p:spTgt spid="3139"/>
                                        </p:tgtEl>
                                        <p:attrNameLst>
                                          <p:attrName>ppt_x</p:attrName>
                                        </p:attrNameLst>
                                      </p:cBhvr>
                                      <p:tavLst>
                                        <p:tav tm="0">
                                          <p:val>
                                            <p:strVal val="#ppt_x"/>
                                          </p:val>
                                        </p:tav>
                                        <p:tav tm="100000">
                                          <p:val>
                                            <p:strVal val="#ppt_x"/>
                                          </p:val>
                                        </p:tav>
                                      </p:tavLst>
                                    </p:anim>
                                    <p:anim calcmode="lin" valueType="num">
                                      <p:cBhvr>
                                        <p:cTn id="39" dur="1000" fill="hold"/>
                                        <p:tgtEl>
                                          <p:spTgt spid="3139"/>
                                        </p:tgtEl>
                                        <p:attrNameLst>
                                          <p:attrName>ppt_y</p:attrName>
                                        </p:attrNameLst>
                                      </p:cBhvr>
                                      <p:tavLst>
                                        <p:tav tm="0">
                                          <p:val>
                                            <p:strVal val="#ppt_y+.1"/>
                                          </p:val>
                                        </p:tav>
                                        <p:tav tm="100000">
                                          <p:val>
                                            <p:strVal val="#ppt_y"/>
                                          </p:val>
                                        </p:tav>
                                      </p:tavLst>
                                    </p:anim>
                                  </p:childTnLst>
                                </p:cTn>
                              </p:par>
                            </p:childTnLst>
                          </p:cTn>
                        </p:par>
                        <p:par>
                          <p:cTn id="40" fill="hold">
                            <p:stCondLst>
                              <p:cond delay="1000"/>
                            </p:stCondLst>
                            <p:childTnLst>
                              <p:par>
                                <p:cTn id="41" presetID="2" presetClass="entr" presetSubtype="9" fill="hold" nodeType="afterEffect">
                                  <p:stCondLst>
                                    <p:cond delay="0"/>
                                  </p:stCondLst>
                                  <p:childTnLst>
                                    <p:set>
                                      <p:cBhvr>
                                        <p:cTn id="42" dur="1" fill="hold">
                                          <p:stCondLst>
                                            <p:cond delay="0"/>
                                          </p:stCondLst>
                                        </p:cTn>
                                        <p:tgtEl>
                                          <p:spTgt spid="3127"/>
                                        </p:tgtEl>
                                        <p:attrNameLst>
                                          <p:attrName>style.visibility</p:attrName>
                                        </p:attrNameLst>
                                      </p:cBhvr>
                                      <p:to>
                                        <p:strVal val="visible"/>
                                      </p:to>
                                    </p:set>
                                    <p:anim calcmode="lin" valueType="num">
                                      <p:cBhvr additive="base">
                                        <p:cTn id="43" dur="500" fill="hold"/>
                                        <p:tgtEl>
                                          <p:spTgt spid="3127"/>
                                        </p:tgtEl>
                                        <p:attrNameLst>
                                          <p:attrName>ppt_x</p:attrName>
                                        </p:attrNameLst>
                                      </p:cBhvr>
                                      <p:tavLst>
                                        <p:tav tm="0">
                                          <p:val>
                                            <p:strVal val="0-#ppt_w/2"/>
                                          </p:val>
                                        </p:tav>
                                        <p:tav tm="100000">
                                          <p:val>
                                            <p:strVal val="#ppt_x"/>
                                          </p:val>
                                        </p:tav>
                                      </p:tavLst>
                                    </p:anim>
                                    <p:anim calcmode="lin" valueType="num">
                                      <p:cBhvr additive="base">
                                        <p:cTn id="44" dur="500" fill="hold"/>
                                        <p:tgtEl>
                                          <p:spTgt spid="3127"/>
                                        </p:tgtEl>
                                        <p:attrNameLst>
                                          <p:attrName>ppt_y</p:attrName>
                                        </p:attrNameLst>
                                      </p:cBhvr>
                                      <p:tavLst>
                                        <p:tav tm="0">
                                          <p:val>
                                            <p:strVal val="0-#ppt_h/2"/>
                                          </p:val>
                                        </p:tav>
                                        <p:tav tm="100000">
                                          <p:val>
                                            <p:strVal val="#ppt_y"/>
                                          </p:val>
                                        </p:tav>
                                      </p:tavLst>
                                    </p:anim>
                                  </p:childTnLst>
                                </p:cTn>
                              </p:par>
                              <p:par>
                                <p:cTn id="45" presetID="2" presetClass="entr" presetSubtype="9" fill="hold" grpId="0" nodeType="withEffect">
                                  <p:stCondLst>
                                    <p:cond delay="0"/>
                                  </p:stCondLst>
                                  <p:childTnLst>
                                    <p:set>
                                      <p:cBhvr>
                                        <p:cTn id="46" dur="1" fill="hold">
                                          <p:stCondLst>
                                            <p:cond delay="0"/>
                                          </p:stCondLst>
                                        </p:cTn>
                                        <p:tgtEl>
                                          <p:spTgt spid="181"/>
                                        </p:tgtEl>
                                        <p:attrNameLst>
                                          <p:attrName>style.visibility</p:attrName>
                                        </p:attrNameLst>
                                      </p:cBhvr>
                                      <p:to>
                                        <p:strVal val="visible"/>
                                      </p:to>
                                    </p:set>
                                    <p:anim calcmode="lin" valueType="num">
                                      <p:cBhvr additive="base">
                                        <p:cTn id="47" dur="500" fill="hold"/>
                                        <p:tgtEl>
                                          <p:spTgt spid="181"/>
                                        </p:tgtEl>
                                        <p:attrNameLst>
                                          <p:attrName>ppt_x</p:attrName>
                                        </p:attrNameLst>
                                      </p:cBhvr>
                                      <p:tavLst>
                                        <p:tav tm="0">
                                          <p:val>
                                            <p:strVal val="0-#ppt_w/2"/>
                                          </p:val>
                                        </p:tav>
                                        <p:tav tm="100000">
                                          <p:val>
                                            <p:strVal val="#ppt_x"/>
                                          </p:val>
                                        </p:tav>
                                      </p:tavLst>
                                    </p:anim>
                                    <p:anim calcmode="lin" valueType="num">
                                      <p:cBhvr additive="base">
                                        <p:cTn id="48" dur="500" fill="hold"/>
                                        <p:tgtEl>
                                          <p:spTgt spid="181"/>
                                        </p:tgtEl>
                                        <p:attrNameLst>
                                          <p:attrName>ppt_y</p:attrName>
                                        </p:attrNameLst>
                                      </p:cBhvr>
                                      <p:tavLst>
                                        <p:tav tm="0">
                                          <p:val>
                                            <p:strVal val="0-#ppt_h/2"/>
                                          </p:val>
                                        </p:tav>
                                        <p:tav tm="100000">
                                          <p:val>
                                            <p:strVal val="#ppt_y"/>
                                          </p:val>
                                        </p:tav>
                                      </p:tavLst>
                                    </p:anim>
                                  </p:childTnLst>
                                </p:cTn>
                              </p:par>
                              <p:par>
                                <p:cTn id="49" presetID="2" presetClass="entr" presetSubtype="9" fill="hold" grpId="0" nodeType="withEffect">
                                  <p:stCondLst>
                                    <p:cond delay="0"/>
                                  </p:stCondLst>
                                  <p:childTnLst>
                                    <p:set>
                                      <p:cBhvr>
                                        <p:cTn id="50" dur="1" fill="hold">
                                          <p:stCondLst>
                                            <p:cond delay="0"/>
                                          </p:stCondLst>
                                        </p:cTn>
                                        <p:tgtEl>
                                          <p:spTgt spid="3151"/>
                                        </p:tgtEl>
                                        <p:attrNameLst>
                                          <p:attrName>style.visibility</p:attrName>
                                        </p:attrNameLst>
                                      </p:cBhvr>
                                      <p:to>
                                        <p:strVal val="visible"/>
                                      </p:to>
                                    </p:set>
                                    <p:anim calcmode="lin" valueType="num">
                                      <p:cBhvr additive="base">
                                        <p:cTn id="51" dur="500" fill="hold"/>
                                        <p:tgtEl>
                                          <p:spTgt spid="3151"/>
                                        </p:tgtEl>
                                        <p:attrNameLst>
                                          <p:attrName>ppt_x</p:attrName>
                                        </p:attrNameLst>
                                      </p:cBhvr>
                                      <p:tavLst>
                                        <p:tav tm="0">
                                          <p:val>
                                            <p:strVal val="0-#ppt_w/2"/>
                                          </p:val>
                                        </p:tav>
                                        <p:tav tm="100000">
                                          <p:val>
                                            <p:strVal val="#ppt_x"/>
                                          </p:val>
                                        </p:tav>
                                      </p:tavLst>
                                    </p:anim>
                                    <p:anim calcmode="lin" valueType="num">
                                      <p:cBhvr additive="base">
                                        <p:cTn id="52" dur="500" fill="hold"/>
                                        <p:tgtEl>
                                          <p:spTgt spid="3151"/>
                                        </p:tgtEl>
                                        <p:attrNameLst>
                                          <p:attrName>ppt_y</p:attrName>
                                        </p:attrNameLst>
                                      </p:cBhvr>
                                      <p:tavLst>
                                        <p:tav tm="0">
                                          <p:val>
                                            <p:strVal val="0-#ppt_h/2"/>
                                          </p:val>
                                        </p:tav>
                                        <p:tav tm="100000">
                                          <p:val>
                                            <p:strVal val="#ppt_y"/>
                                          </p:val>
                                        </p:tav>
                                      </p:tavLst>
                                    </p:anim>
                                  </p:childTnLst>
                                </p:cTn>
                              </p:par>
                            </p:childTnLst>
                          </p:cTn>
                        </p:par>
                        <p:par>
                          <p:cTn id="53" fill="hold">
                            <p:stCondLst>
                              <p:cond delay="1500"/>
                            </p:stCondLst>
                            <p:childTnLst>
                              <p:par>
                                <p:cTn id="54" presetID="2" presetClass="entr" presetSubtype="1" fill="hold" nodeType="afterEffect">
                                  <p:stCondLst>
                                    <p:cond delay="0"/>
                                  </p:stCondLst>
                                  <p:childTnLst>
                                    <p:set>
                                      <p:cBhvr>
                                        <p:cTn id="55" dur="1" fill="hold">
                                          <p:stCondLst>
                                            <p:cond delay="0"/>
                                          </p:stCondLst>
                                        </p:cTn>
                                        <p:tgtEl>
                                          <p:spTgt spid="127"/>
                                        </p:tgtEl>
                                        <p:attrNameLst>
                                          <p:attrName>style.visibility</p:attrName>
                                        </p:attrNameLst>
                                      </p:cBhvr>
                                      <p:to>
                                        <p:strVal val="visible"/>
                                      </p:to>
                                    </p:set>
                                    <p:anim calcmode="lin" valueType="num">
                                      <p:cBhvr additive="base">
                                        <p:cTn id="56" dur="500" fill="hold"/>
                                        <p:tgtEl>
                                          <p:spTgt spid="127"/>
                                        </p:tgtEl>
                                        <p:attrNameLst>
                                          <p:attrName>ppt_x</p:attrName>
                                        </p:attrNameLst>
                                      </p:cBhvr>
                                      <p:tavLst>
                                        <p:tav tm="0">
                                          <p:val>
                                            <p:strVal val="#ppt_x"/>
                                          </p:val>
                                        </p:tav>
                                        <p:tav tm="100000">
                                          <p:val>
                                            <p:strVal val="#ppt_x"/>
                                          </p:val>
                                        </p:tav>
                                      </p:tavLst>
                                    </p:anim>
                                    <p:anim calcmode="lin" valueType="num">
                                      <p:cBhvr additive="base">
                                        <p:cTn id="57" dur="500" fill="hold"/>
                                        <p:tgtEl>
                                          <p:spTgt spid="127"/>
                                        </p:tgtEl>
                                        <p:attrNameLst>
                                          <p:attrName>ppt_y</p:attrName>
                                        </p:attrNameLst>
                                      </p:cBhvr>
                                      <p:tavLst>
                                        <p:tav tm="0">
                                          <p:val>
                                            <p:strVal val="0-#ppt_h/2"/>
                                          </p:val>
                                        </p:tav>
                                        <p:tav tm="100000">
                                          <p:val>
                                            <p:strVal val="#ppt_y"/>
                                          </p:val>
                                        </p:tav>
                                      </p:tavLst>
                                    </p:anim>
                                  </p:childTnLst>
                                </p:cTn>
                              </p:par>
                              <p:par>
                                <p:cTn id="58" presetID="2" presetClass="entr" presetSubtype="1" fill="hold" grpId="0" nodeType="withEffect">
                                  <p:stCondLst>
                                    <p:cond delay="0"/>
                                  </p:stCondLst>
                                  <p:childTnLst>
                                    <p:set>
                                      <p:cBhvr>
                                        <p:cTn id="59" dur="1" fill="hold">
                                          <p:stCondLst>
                                            <p:cond delay="0"/>
                                          </p:stCondLst>
                                        </p:cTn>
                                        <p:tgtEl>
                                          <p:spTgt spid="3158"/>
                                        </p:tgtEl>
                                        <p:attrNameLst>
                                          <p:attrName>style.visibility</p:attrName>
                                        </p:attrNameLst>
                                      </p:cBhvr>
                                      <p:to>
                                        <p:strVal val="visible"/>
                                      </p:to>
                                    </p:set>
                                    <p:anim calcmode="lin" valueType="num">
                                      <p:cBhvr additive="base">
                                        <p:cTn id="60" dur="500" fill="hold"/>
                                        <p:tgtEl>
                                          <p:spTgt spid="3158"/>
                                        </p:tgtEl>
                                        <p:attrNameLst>
                                          <p:attrName>ppt_x</p:attrName>
                                        </p:attrNameLst>
                                      </p:cBhvr>
                                      <p:tavLst>
                                        <p:tav tm="0">
                                          <p:val>
                                            <p:strVal val="#ppt_x"/>
                                          </p:val>
                                        </p:tav>
                                        <p:tav tm="100000">
                                          <p:val>
                                            <p:strVal val="#ppt_x"/>
                                          </p:val>
                                        </p:tav>
                                      </p:tavLst>
                                    </p:anim>
                                    <p:anim calcmode="lin" valueType="num">
                                      <p:cBhvr additive="base">
                                        <p:cTn id="61" dur="500" fill="hold"/>
                                        <p:tgtEl>
                                          <p:spTgt spid="3158"/>
                                        </p:tgtEl>
                                        <p:attrNameLst>
                                          <p:attrName>ppt_y</p:attrName>
                                        </p:attrNameLst>
                                      </p:cBhvr>
                                      <p:tavLst>
                                        <p:tav tm="0">
                                          <p:val>
                                            <p:strVal val="0-#ppt_h/2"/>
                                          </p:val>
                                        </p:tav>
                                        <p:tav tm="100000">
                                          <p:val>
                                            <p:strVal val="#ppt_y"/>
                                          </p:val>
                                        </p:tav>
                                      </p:tavLst>
                                    </p:anim>
                                  </p:childTnLst>
                                </p:cTn>
                              </p:par>
                              <p:par>
                                <p:cTn id="62" presetID="2" presetClass="entr" presetSubtype="1" fill="hold" grpId="0" nodeType="withEffect">
                                  <p:stCondLst>
                                    <p:cond delay="0"/>
                                  </p:stCondLst>
                                  <p:childTnLst>
                                    <p:set>
                                      <p:cBhvr>
                                        <p:cTn id="63" dur="1" fill="hold">
                                          <p:stCondLst>
                                            <p:cond delay="0"/>
                                          </p:stCondLst>
                                        </p:cTn>
                                        <p:tgtEl>
                                          <p:spTgt spid="183"/>
                                        </p:tgtEl>
                                        <p:attrNameLst>
                                          <p:attrName>style.visibility</p:attrName>
                                        </p:attrNameLst>
                                      </p:cBhvr>
                                      <p:to>
                                        <p:strVal val="visible"/>
                                      </p:to>
                                    </p:set>
                                    <p:anim calcmode="lin" valueType="num">
                                      <p:cBhvr additive="base">
                                        <p:cTn id="64" dur="500" fill="hold"/>
                                        <p:tgtEl>
                                          <p:spTgt spid="183"/>
                                        </p:tgtEl>
                                        <p:attrNameLst>
                                          <p:attrName>ppt_x</p:attrName>
                                        </p:attrNameLst>
                                      </p:cBhvr>
                                      <p:tavLst>
                                        <p:tav tm="0">
                                          <p:val>
                                            <p:strVal val="#ppt_x"/>
                                          </p:val>
                                        </p:tav>
                                        <p:tav tm="100000">
                                          <p:val>
                                            <p:strVal val="#ppt_x"/>
                                          </p:val>
                                        </p:tav>
                                      </p:tavLst>
                                    </p:anim>
                                    <p:anim calcmode="lin" valueType="num">
                                      <p:cBhvr additive="base">
                                        <p:cTn id="65" dur="500" fill="hold"/>
                                        <p:tgtEl>
                                          <p:spTgt spid="183"/>
                                        </p:tgtEl>
                                        <p:attrNameLst>
                                          <p:attrName>ppt_y</p:attrName>
                                        </p:attrNameLst>
                                      </p:cBhvr>
                                      <p:tavLst>
                                        <p:tav tm="0">
                                          <p:val>
                                            <p:strVal val="0-#ppt_h/2"/>
                                          </p:val>
                                        </p:tav>
                                        <p:tav tm="100000">
                                          <p:val>
                                            <p:strVal val="#ppt_y"/>
                                          </p:val>
                                        </p:tav>
                                      </p:tavLst>
                                    </p:anim>
                                  </p:childTnLst>
                                </p:cTn>
                              </p:par>
                            </p:childTnLst>
                          </p:cTn>
                        </p:par>
                        <p:par>
                          <p:cTn id="66" fill="hold">
                            <p:stCondLst>
                              <p:cond delay="2000"/>
                            </p:stCondLst>
                            <p:childTnLst>
                              <p:par>
                                <p:cTn id="67" presetID="2" presetClass="entr" presetSubtype="4" fill="hold" grpId="0" nodeType="afterEffect">
                                  <p:stCondLst>
                                    <p:cond delay="0"/>
                                  </p:stCondLst>
                                  <p:childTnLst>
                                    <p:set>
                                      <p:cBhvr>
                                        <p:cTn id="68" dur="1" fill="hold">
                                          <p:stCondLst>
                                            <p:cond delay="0"/>
                                          </p:stCondLst>
                                        </p:cTn>
                                        <p:tgtEl>
                                          <p:spTgt spid="184"/>
                                        </p:tgtEl>
                                        <p:attrNameLst>
                                          <p:attrName>style.visibility</p:attrName>
                                        </p:attrNameLst>
                                      </p:cBhvr>
                                      <p:to>
                                        <p:strVal val="visible"/>
                                      </p:to>
                                    </p:set>
                                    <p:anim calcmode="lin" valueType="num">
                                      <p:cBhvr additive="base">
                                        <p:cTn id="69" dur="500" fill="hold"/>
                                        <p:tgtEl>
                                          <p:spTgt spid="184"/>
                                        </p:tgtEl>
                                        <p:attrNameLst>
                                          <p:attrName>ppt_x</p:attrName>
                                        </p:attrNameLst>
                                      </p:cBhvr>
                                      <p:tavLst>
                                        <p:tav tm="0">
                                          <p:val>
                                            <p:strVal val="#ppt_x"/>
                                          </p:val>
                                        </p:tav>
                                        <p:tav tm="100000">
                                          <p:val>
                                            <p:strVal val="#ppt_x"/>
                                          </p:val>
                                        </p:tav>
                                      </p:tavLst>
                                    </p:anim>
                                    <p:anim calcmode="lin" valueType="num">
                                      <p:cBhvr additive="base">
                                        <p:cTn id="70" dur="500" fill="hold"/>
                                        <p:tgtEl>
                                          <p:spTgt spid="184"/>
                                        </p:tgtEl>
                                        <p:attrNameLst>
                                          <p:attrName>ppt_y</p:attrName>
                                        </p:attrNameLst>
                                      </p:cBhvr>
                                      <p:tavLst>
                                        <p:tav tm="0">
                                          <p:val>
                                            <p:strVal val="1+#ppt_h/2"/>
                                          </p:val>
                                        </p:tav>
                                        <p:tav tm="100000">
                                          <p:val>
                                            <p:strVal val="#ppt_y"/>
                                          </p:val>
                                        </p:tav>
                                      </p:tavLst>
                                    </p:anim>
                                  </p:childTnLst>
                                </p:cTn>
                              </p:par>
                              <p:par>
                                <p:cTn id="71" presetID="2" presetClass="entr" presetSubtype="4" fill="hold" grpId="0" nodeType="withEffect">
                                  <p:stCondLst>
                                    <p:cond delay="0"/>
                                  </p:stCondLst>
                                  <p:childTnLst>
                                    <p:set>
                                      <p:cBhvr>
                                        <p:cTn id="72" dur="1" fill="hold">
                                          <p:stCondLst>
                                            <p:cond delay="0"/>
                                          </p:stCondLst>
                                        </p:cTn>
                                        <p:tgtEl>
                                          <p:spTgt spid="3161"/>
                                        </p:tgtEl>
                                        <p:attrNameLst>
                                          <p:attrName>style.visibility</p:attrName>
                                        </p:attrNameLst>
                                      </p:cBhvr>
                                      <p:to>
                                        <p:strVal val="visible"/>
                                      </p:to>
                                    </p:set>
                                    <p:anim calcmode="lin" valueType="num">
                                      <p:cBhvr additive="base">
                                        <p:cTn id="73" dur="500" fill="hold"/>
                                        <p:tgtEl>
                                          <p:spTgt spid="3161"/>
                                        </p:tgtEl>
                                        <p:attrNameLst>
                                          <p:attrName>ppt_x</p:attrName>
                                        </p:attrNameLst>
                                      </p:cBhvr>
                                      <p:tavLst>
                                        <p:tav tm="0">
                                          <p:val>
                                            <p:strVal val="#ppt_x"/>
                                          </p:val>
                                        </p:tav>
                                        <p:tav tm="100000">
                                          <p:val>
                                            <p:strVal val="#ppt_x"/>
                                          </p:val>
                                        </p:tav>
                                      </p:tavLst>
                                    </p:anim>
                                    <p:anim calcmode="lin" valueType="num">
                                      <p:cBhvr additive="base">
                                        <p:cTn id="74" dur="500" fill="hold"/>
                                        <p:tgtEl>
                                          <p:spTgt spid="3161"/>
                                        </p:tgtEl>
                                        <p:attrNameLst>
                                          <p:attrName>ppt_y</p:attrName>
                                        </p:attrNameLst>
                                      </p:cBhvr>
                                      <p:tavLst>
                                        <p:tav tm="0">
                                          <p:val>
                                            <p:strVal val="1+#ppt_h/2"/>
                                          </p:val>
                                        </p:tav>
                                        <p:tav tm="100000">
                                          <p:val>
                                            <p:strVal val="#ppt_y"/>
                                          </p:val>
                                        </p:tav>
                                      </p:tavLst>
                                    </p:anim>
                                  </p:childTnLst>
                                </p:cTn>
                              </p:par>
                              <p:par>
                                <p:cTn id="75" presetID="2" presetClass="entr" presetSubtype="4" fill="hold" nodeType="withEffect">
                                  <p:stCondLst>
                                    <p:cond delay="0"/>
                                  </p:stCondLst>
                                  <p:childTnLst>
                                    <p:set>
                                      <p:cBhvr>
                                        <p:cTn id="76" dur="1" fill="hold">
                                          <p:stCondLst>
                                            <p:cond delay="0"/>
                                          </p:stCondLst>
                                        </p:cTn>
                                        <p:tgtEl>
                                          <p:spTgt spid="3117"/>
                                        </p:tgtEl>
                                        <p:attrNameLst>
                                          <p:attrName>style.visibility</p:attrName>
                                        </p:attrNameLst>
                                      </p:cBhvr>
                                      <p:to>
                                        <p:strVal val="visible"/>
                                      </p:to>
                                    </p:set>
                                    <p:anim calcmode="lin" valueType="num">
                                      <p:cBhvr additive="base">
                                        <p:cTn id="77" dur="500" fill="hold"/>
                                        <p:tgtEl>
                                          <p:spTgt spid="3117"/>
                                        </p:tgtEl>
                                        <p:attrNameLst>
                                          <p:attrName>ppt_x</p:attrName>
                                        </p:attrNameLst>
                                      </p:cBhvr>
                                      <p:tavLst>
                                        <p:tav tm="0">
                                          <p:val>
                                            <p:strVal val="#ppt_x"/>
                                          </p:val>
                                        </p:tav>
                                        <p:tav tm="100000">
                                          <p:val>
                                            <p:strVal val="#ppt_x"/>
                                          </p:val>
                                        </p:tav>
                                      </p:tavLst>
                                    </p:anim>
                                    <p:anim calcmode="lin" valueType="num">
                                      <p:cBhvr additive="base">
                                        <p:cTn id="78" dur="500" fill="hold"/>
                                        <p:tgtEl>
                                          <p:spTgt spid="3117"/>
                                        </p:tgtEl>
                                        <p:attrNameLst>
                                          <p:attrName>ppt_y</p:attrName>
                                        </p:attrNameLst>
                                      </p:cBhvr>
                                      <p:tavLst>
                                        <p:tav tm="0">
                                          <p:val>
                                            <p:strVal val="1+#ppt_h/2"/>
                                          </p:val>
                                        </p:tav>
                                        <p:tav tm="100000">
                                          <p:val>
                                            <p:strVal val="#ppt_y"/>
                                          </p:val>
                                        </p:tav>
                                      </p:tavLst>
                                    </p:anim>
                                  </p:childTnLst>
                                </p:cTn>
                              </p:par>
                            </p:childTnLst>
                          </p:cTn>
                        </p:par>
                        <p:par>
                          <p:cTn id="79" fill="hold">
                            <p:stCondLst>
                              <p:cond delay="2500"/>
                            </p:stCondLst>
                            <p:childTnLst>
                              <p:par>
                                <p:cTn id="80" presetID="2" presetClass="entr" presetSubtype="4" fill="hold" grpId="0" nodeType="afterEffect">
                                  <p:stCondLst>
                                    <p:cond delay="0"/>
                                  </p:stCondLst>
                                  <p:childTnLst>
                                    <p:set>
                                      <p:cBhvr>
                                        <p:cTn id="81" dur="1" fill="hold">
                                          <p:stCondLst>
                                            <p:cond delay="0"/>
                                          </p:stCondLst>
                                        </p:cTn>
                                        <p:tgtEl>
                                          <p:spTgt spid="3164"/>
                                        </p:tgtEl>
                                        <p:attrNameLst>
                                          <p:attrName>style.visibility</p:attrName>
                                        </p:attrNameLst>
                                      </p:cBhvr>
                                      <p:to>
                                        <p:strVal val="visible"/>
                                      </p:to>
                                    </p:set>
                                    <p:anim calcmode="lin" valueType="num">
                                      <p:cBhvr additive="base">
                                        <p:cTn id="82" dur="500" fill="hold"/>
                                        <p:tgtEl>
                                          <p:spTgt spid="3164"/>
                                        </p:tgtEl>
                                        <p:attrNameLst>
                                          <p:attrName>ppt_x</p:attrName>
                                        </p:attrNameLst>
                                      </p:cBhvr>
                                      <p:tavLst>
                                        <p:tav tm="0">
                                          <p:val>
                                            <p:strVal val="#ppt_x"/>
                                          </p:val>
                                        </p:tav>
                                        <p:tav tm="100000">
                                          <p:val>
                                            <p:strVal val="#ppt_x"/>
                                          </p:val>
                                        </p:tav>
                                      </p:tavLst>
                                    </p:anim>
                                    <p:anim calcmode="lin" valueType="num">
                                      <p:cBhvr additive="base">
                                        <p:cTn id="83" dur="500" fill="hold"/>
                                        <p:tgtEl>
                                          <p:spTgt spid="3164"/>
                                        </p:tgtEl>
                                        <p:attrNameLst>
                                          <p:attrName>ppt_y</p:attrName>
                                        </p:attrNameLst>
                                      </p:cBhvr>
                                      <p:tavLst>
                                        <p:tav tm="0">
                                          <p:val>
                                            <p:strVal val="1+#ppt_h/2"/>
                                          </p:val>
                                        </p:tav>
                                        <p:tav tm="100000">
                                          <p:val>
                                            <p:strVal val="#ppt_y"/>
                                          </p:val>
                                        </p:tav>
                                      </p:tavLst>
                                    </p:anim>
                                  </p:childTnLst>
                                </p:cTn>
                              </p:par>
                              <p:par>
                                <p:cTn id="84" presetID="2" presetClass="entr" presetSubtype="4" fill="hold" grpId="0" nodeType="withEffect">
                                  <p:stCondLst>
                                    <p:cond delay="0"/>
                                  </p:stCondLst>
                                  <p:childTnLst>
                                    <p:set>
                                      <p:cBhvr>
                                        <p:cTn id="85" dur="1" fill="hold">
                                          <p:stCondLst>
                                            <p:cond delay="0"/>
                                          </p:stCondLst>
                                        </p:cTn>
                                        <p:tgtEl>
                                          <p:spTgt spid="185"/>
                                        </p:tgtEl>
                                        <p:attrNameLst>
                                          <p:attrName>style.visibility</p:attrName>
                                        </p:attrNameLst>
                                      </p:cBhvr>
                                      <p:to>
                                        <p:strVal val="visible"/>
                                      </p:to>
                                    </p:set>
                                    <p:anim calcmode="lin" valueType="num">
                                      <p:cBhvr additive="base">
                                        <p:cTn id="86" dur="500" fill="hold"/>
                                        <p:tgtEl>
                                          <p:spTgt spid="185"/>
                                        </p:tgtEl>
                                        <p:attrNameLst>
                                          <p:attrName>ppt_x</p:attrName>
                                        </p:attrNameLst>
                                      </p:cBhvr>
                                      <p:tavLst>
                                        <p:tav tm="0">
                                          <p:val>
                                            <p:strVal val="#ppt_x"/>
                                          </p:val>
                                        </p:tav>
                                        <p:tav tm="100000">
                                          <p:val>
                                            <p:strVal val="#ppt_x"/>
                                          </p:val>
                                        </p:tav>
                                      </p:tavLst>
                                    </p:anim>
                                    <p:anim calcmode="lin" valueType="num">
                                      <p:cBhvr additive="base">
                                        <p:cTn id="87" dur="500" fill="hold"/>
                                        <p:tgtEl>
                                          <p:spTgt spid="185"/>
                                        </p:tgtEl>
                                        <p:attrNameLst>
                                          <p:attrName>ppt_y</p:attrName>
                                        </p:attrNameLst>
                                      </p:cBhvr>
                                      <p:tavLst>
                                        <p:tav tm="0">
                                          <p:val>
                                            <p:strVal val="1+#ppt_h/2"/>
                                          </p:val>
                                        </p:tav>
                                        <p:tav tm="100000">
                                          <p:val>
                                            <p:strVal val="#ppt_y"/>
                                          </p:val>
                                        </p:tav>
                                      </p:tavLst>
                                    </p:anim>
                                  </p:childTnLst>
                                </p:cTn>
                              </p:par>
                              <p:par>
                                <p:cTn id="88" presetID="2" presetClass="entr" presetSubtype="4" fill="hold" nodeType="withEffect">
                                  <p:stCondLst>
                                    <p:cond delay="0"/>
                                  </p:stCondLst>
                                  <p:childTnLst>
                                    <p:set>
                                      <p:cBhvr>
                                        <p:cTn id="89" dur="1" fill="hold">
                                          <p:stCondLst>
                                            <p:cond delay="0"/>
                                          </p:stCondLst>
                                        </p:cTn>
                                        <p:tgtEl>
                                          <p:spTgt spid="111"/>
                                        </p:tgtEl>
                                        <p:attrNameLst>
                                          <p:attrName>style.visibility</p:attrName>
                                        </p:attrNameLst>
                                      </p:cBhvr>
                                      <p:to>
                                        <p:strVal val="visible"/>
                                      </p:to>
                                    </p:set>
                                    <p:anim calcmode="lin" valueType="num">
                                      <p:cBhvr additive="base">
                                        <p:cTn id="90" dur="500" fill="hold"/>
                                        <p:tgtEl>
                                          <p:spTgt spid="111"/>
                                        </p:tgtEl>
                                        <p:attrNameLst>
                                          <p:attrName>ppt_x</p:attrName>
                                        </p:attrNameLst>
                                      </p:cBhvr>
                                      <p:tavLst>
                                        <p:tav tm="0">
                                          <p:val>
                                            <p:strVal val="#ppt_x"/>
                                          </p:val>
                                        </p:tav>
                                        <p:tav tm="100000">
                                          <p:val>
                                            <p:strVal val="#ppt_x"/>
                                          </p:val>
                                        </p:tav>
                                      </p:tavLst>
                                    </p:anim>
                                    <p:anim calcmode="lin" valueType="num">
                                      <p:cBhvr additive="base">
                                        <p:cTn id="91" dur="500" fill="hold"/>
                                        <p:tgtEl>
                                          <p:spTgt spid="111"/>
                                        </p:tgtEl>
                                        <p:attrNameLst>
                                          <p:attrName>ppt_y</p:attrName>
                                        </p:attrNameLst>
                                      </p:cBhvr>
                                      <p:tavLst>
                                        <p:tav tm="0">
                                          <p:val>
                                            <p:strVal val="1+#ppt_h/2"/>
                                          </p:val>
                                        </p:tav>
                                        <p:tav tm="100000">
                                          <p:val>
                                            <p:strVal val="#ppt_y"/>
                                          </p:val>
                                        </p:tav>
                                      </p:tavLst>
                                    </p:anim>
                                  </p:childTnLst>
                                </p:cTn>
                              </p:par>
                            </p:childTnLst>
                          </p:cTn>
                        </p:par>
                        <p:par>
                          <p:cTn id="92" fill="hold">
                            <p:stCondLst>
                              <p:cond delay="3000"/>
                            </p:stCondLst>
                            <p:childTnLst>
                              <p:par>
                                <p:cTn id="93" presetID="16" presetClass="entr" presetSubtype="21" fill="hold" grpId="0" nodeType="afterEffect">
                                  <p:stCondLst>
                                    <p:cond delay="0"/>
                                  </p:stCondLst>
                                  <p:childTnLst>
                                    <p:set>
                                      <p:cBhvr>
                                        <p:cTn id="94" dur="1" fill="hold">
                                          <p:stCondLst>
                                            <p:cond delay="0"/>
                                          </p:stCondLst>
                                        </p:cTn>
                                        <p:tgtEl>
                                          <p:spTgt spid="186"/>
                                        </p:tgtEl>
                                        <p:attrNameLst>
                                          <p:attrName>style.visibility</p:attrName>
                                        </p:attrNameLst>
                                      </p:cBhvr>
                                      <p:to>
                                        <p:strVal val="visible"/>
                                      </p:to>
                                    </p:set>
                                    <p:animEffect transition="in" filter="barn(inVertical)">
                                      <p:cBhvr>
                                        <p:cTn id="95" dur="500"/>
                                        <p:tgtEl>
                                          <p:spTgt spid="186"/>
                                        </p:tgtEl>
                                      </p:cBhvr>
                                    </p:animEffect>
                                  </p:childTnLst>
                                </p:cTn>
                              </p:par>
                              <p:par>
                                <p:cTn id="96" presetID="16" presetClass="entr" presetSubtype="21" fill="hold" grpId="0" nodeType="withEffect">
                                  <p:stCondLst>
                                    <p:cond delay="0"/>
                                  </p:stCondLst>
                                  <p:childTnLst>
                                    <p:set>
                                      <p:cBhvr>
                                        <p:cTn id="97" dur="1" fill="hold">
                                          <p:stCondLst>
                                            <p:cond delay="0"/>
                                          </p:stCondLst>
                                        </p:cTn>
                                        <p:tgtEl>
                                          <p:spTgt spid="188"/>
                                        </p:tgtEl>
                                        <p:attrNameLst>
                                          <p:attrName>style.visibility</p:attrName>
                                        </p:attrNameLst>
                                      </p:cBhvr>
                                      <p:to>
                                        <p:strVal val="visible"/>
                                      </p:to>
                                    </p:set>
                                    <p:animEffect transition="in" filter="barn(inVertical)">
                                      <p:cBhvr>
                                        <p:cTn id="98" dur="500"/>
                                        <p:tgtEl>
                                          <p:spTgt spid="188"/>
                                        </p:tgtEl>
                                      </p:cBhvr>
                                    </p:animEffect>
                                  </p:childTnLst>
                                </p:cTn>
                              </p:par>
                              <p:par>
                                <p:cTn id="99" presetID="16" presetClass="entr" presetSubtype="21" fill="hold" grpId="0" nodeType="withEffect">
                                  <p:stCondLst>
                                    <p:cond delay="0"/>
                                  </p:stCondLst>
                                  <p:childTnLst>
                                    <p:set>
                                      <p:cBhvr>
                                        <p:cTn id="100" dur="1" fill="hold">
                                          <p:stCondLst>
                                            <p:cond delay="0"/>
                                          </p:stCondLst>
                                        </p:cTn>
                                        <p:tgtEl>
                                          <p:spTgt spid="189"/>
                                        </p:tgtEl>
                                        <p:attrNameLst>
                                          <p:attrName>style.visibility</p:attrName>
                                        </p:attrNameLst>
                                      </p:cBhvr>
                                      <p:to>
                                        <p:strVal val="visible"/>
                                      </p:to>
                                    </p:set>
                                    <p:animEffect transition="in" filter="barn(inVertical)">
                                      <p:cBhvr>
                                        <p:cTn id="101" dur="500"/>
                                        <p:tgtEl>
                                          <p:spTgt spid="189"/>
                                        </p:tgtEl>
                                      </p:cBhvr>
                                    </p:animEffect>
                                  </p:childTnLst>
                                </p:cTn>
                              </p:par>
                              <p:par>
                                <p:cTn id="102" presetID="16" presetClass="entr" presetSubtype="21" fill="hold" grpId="0" nodeType="withEffect">
                                  <p:stCondLst>
                                    <p:cond delay="0"/>
                                  </p:stCondLst>
                                  <p:childTnLst>
                                    <p:set>
                                      <p:cBhvr>
                                        <p:cTn id="103" dur="1" fill="hold">
                                          <p:stCondLst>
                                            <p:cond delay="0"/>
                                          </p:stCondLst>
                                        </p:cTn>
                                        <p:tgtEl>
                                          <p:spTgt spid="187"/>
                                        </p:tgtEl>
                                        <p:attrNameLst>
                                          <p:attrName>style.visibility</p:attrName>
                                        </p:attrNameLst>
                                      </p:cBhvr>
                                      <p:to>
                                        <p:strVal val="visible"/>
                                      </p:to>
                                    </p:set>
                                    <p:animEffect transition="in" filter="barn(inVertical)">
                                      <p:cBhvr>
                                        <p:cTn id="104" dur="500"/>
                                        <p:tgtEl>
                                          <p:spTgt spid="1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 grpId="0" animBg="1"/>
      <p:bldP spid="3132" grpId="0" animBg="1"/>
      <p:bldP spid="3139" grpId="0" animBg="1"/>
      <p:bldP spid="3143" grpId="0" animBg="1"/>
      <p:bldP spid="3147" grpId="0" animBg="1"/>
      <p:bldP spid="3151" grpId="0" animBg="1"/>
      <p:bldP spid="3158" grpId="0" animBg="1"/>
      <p:bldP spid="3161" grpId="0" animBg="1"/>
      <p:bldP spid="3164" grpId="0" animBg="1"/>
      <p:bldP spid="179" grpId="0"/>
      <p:bldP spid="181" grpId="0"/>
      <p:bldP spid="183" grpId="0"/>
      <p:bldP spid="184" grpId="0"/>
      <p:bldP spid="185" grpId="0"/>
      <p:bldP spid="186" grpId="0"/>
      <p:bldP spid="187" grpId="0"/>
      <p:bldP spid="188" grpId="0"/>
      <p:bldP spid="189" grpId="0"/>
    </p:bld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矩形 35"/>
          <p:cNvSpPr/>
          <p:nvPr/>
        </p:nvSpPr>
        <p:spPr>
          <a:xfrm flipH="1">
            <a:off x="7036859" y="4204818"/>
            <a:ext cx="3024160" cy="1283990"/>
          </a:xfrm>
          <a:prstGeom prst="rect">
            <a:avLst/>
          </a:prstGeom>
          <a:solidFill>
            <a:schemeClr val="accent6"/>
          </a:solidFill>
          <a:ln>
            <a:noFill/>
          </a:ln>
          <a:effectLst>
            <a:outerShdw blurRad="177800" dist="1143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Freeform 23"/>
          <p:cNvSpPr/>
          <p:nvPr/>
        </p:nvSpPr>
        <p:spPr bwMode="auto">
          <a:xfrm flipH="1">
            <a:off x="6084845" y="4343306"/>
            <a:ext cx="1160891" cy="1005307"/>
          </a:xfrm>
          <a:custGeom>
            <a:avLst/>
            <a:gdLst>
              <a:gd name="T0" fmla="*/ 170 w 679"/>
              <a:gd name="T1" fmla="*/ 588 h 588"/>
              <a:gd name="T2" fmla="*/ 0 w 679"/>
              <a:gd name="T3" fmla="*/ 294 h 588"/>
              <a:gd name="T4" fmla="*/ 170 w 679"/>
              <a:gd name="T5" fmla="*/ 0 h 588"/>
              <a:gd name="T6" fmla="*/ 509 w 679"/>
              <a:gd name="T7" fmla="*/ 0 h 588"/>
              <a:gd name="T8" fmla="*/ 679 w 679"/>
              <a:gd name="T9" fmla="*/ 294 h 588"/>
              <a:gd name="T10" fmla="*/ 509 w 679"/>
              <a:gd name="T11" fmla="*/ 588 h 588"/>
              <a:gd name="T12" fmla="*/ 170 w 679"/>
              <a:gd name="T13" fmla="*/ 588 h 588"/>
            </a:gdLst>
            <a:ahLst/>
            <a:cxnLst>
              <a:cxn ang="0">
                <a:pos x="T0" y="T1"/>
              </a:cxn>
              <a:cxn ang="0">
                <a:pos x="T2" y="T3"/>
              </a:cxn>
              <a:cxn ang="0">
                <a:pos x="T4" y="T5"/>
              </a:cxn>
              <a:cxn ang="0">
                <a:pos x="T6" y="T7"/>
              </a:cxn>
              <a:cxn ang="0">
                <a:pos x="T8" y="T9"/>
              </a:cxn>
              <a:cxn ang="0">
                <a:pos x="T10" y="T11"/>
              </a:cxn>
              <a:cxn ang="0">
                <a:pos x="T12" y="T13"/>
              </a:cxn>
            </a:cxnLst>
            <a:rect l="0" t="0" r="r" b="b"/>
            <a:pathLst>
              <a:path w="679" h="588">
                <a:moveTo>
                  <a:pt x="170" y="588"/>
                </a:moveTo>
                <a:lnTo>
                  <a:pt x="0" y="294"/>
                </a:lnTo>
                <a:lnTo>
                  <a:pt x="170" y="0"/>
                </a:lnTo>
                <a:lnTo>
                  <a:pt x="509" y="0"/>
                </a:lnTo>
                <a:lnTo>
                  <a:pt x="679" y="294"/>
                </a:lnTo>
                <a:lnTo>
                  <a:pt x="509" y="588"/>
                </a:lnTo>
                <a:lnTo>
                  <a:pt x="170" y="588"/>
                </a:lnTo>
                <a:close/>
              </a:path>
            </a:pathLst>
          </a:custGeom>
          <a:solidFill>
            <a:srgbClr val="FFFFFF"/>
          </a:solidFill>
          <a:ln w="14288" cap="flat">
            <a:noFill/>
            <a:prstDash val="solid"/>
            <a:miter lim="800000"/>
          </a:ln>
        </p:spPr>
        <p:txBody>
          <a:bodyPr vert="horz" wrap="square" lIns="91440" tIns="45720" rIns="91440" bIns="45720" numCol="1" anchor="t" anchorCtr="0" compatLnSpc="1"/>
          <a:lstStyle/>
          <a:p>
            <a:endParaRPr lang="zh-CN" altLang="en-US"/>
          </a:p>
        </p:txBody>
      </p:sp>
      <p:sp>
        <p:nvSpPr>
          <p:cNvPr id="39" name="Freeform 6"/>
          <p:cNvSpPr>
            <a:spLocks noEditPoints="1"/>
          </p:cNvSpPr>
          <p:nvPr/>
        </p:nvSpPr>
        <p:spPr bwMode="auto">
          <a:xfrm flipH="1">
            <a:off x="5938664" y="4204819"/>
            <a:ext cx="1453250" cy="1283989"/>
          </a:xfrm>
          <a:custGeom>
            <a:avLst/>
            <a:gdLst>
              <a:gd name="T0" fmla="*/ 353 w 357"/>
              <a:gd name="T1" fmla="*/ 143 h 315"/>
              <a:gd name="T2" fmla="*/ 278 w 357"/>
              <a:gd name="T3" fmla="*/ 14 h 315"/>
              <a:gd name="T4" fmla="*/ 253 w 357"/>
              <a:gd name="T5" fmla="*/ 0 h 315"/>
              <a:gd name="T6" fmla="*/ 104 w 357"/>
              <a:gd name="T7" fmla="*/ 0 h 315"/>
              <a:gd name="T8" fmla="*/ 79 w 357"/>
              <a:gd name="T9" fmla="*/ 14 h 315"/>
              <a:gd name="T10" fmla="*/ 5 w 357"/>
              <a:gd name="T11" fmla="*/ 143 h 315"/>
              <a:gd name="T12" fmla="*/ 5 w 357"/>
              <a:gd name="T13" fmla="*/ 172 h 315"/>
              <a:gd name="T14" fmla="*/ 79 w 357"/>
              <a:gd name="T15" fmla="*/ 301 h 315"/>
              <a:gd name="T16" fmla="*/ 104 w 357"/>
              <a:gd name="T17" fmla="*/ 315 h 315"/>
              <a:gd name="T18" fmla="*/ 253 w 357"/>
              <a:gd name="T19" fmla="*/ 315 h 315"/>
              <a:gd name="T20" fmla="*/ 278 w 357"/>
              <a:gd name="T21" fmla="*/ 301 h 315"/>
              <a:gd name="T22" fmla="*/ 353 w 357"/>
              <a:gd name="T23" fmla="*/ 172 h 315"/>
              <a:gd name="T24" fmla="*/ 353 w 357"/>
              <a:gd name="T25" fmla="*/ 143 h 315"/>
              <a:gd name="T26" fmla="*/ 284 w 357"/>
              <a:gd name="T27" fmla="*/ 172 h 315"/>
              <a:gd name="T28" fmla="*/ 244 w 357"/>
              <a:gd name="T29" fmla="*/ 241 h 315"/>
              <a:gd name="T30" fmla="*/ 218 w 357"/>
              <a:gd name="T31" fmla="*/ 256 h 315"/>
              <a:gd name="T32" fmla="*/ 139 w 357"/>
              <a:gd name="T33" fmla="*/ 256 h 315"/>
              <a:gd name="T34" fmla="*/ 113 w 357"/>
              <a:gd name="T35" fmla="*/ 241 h 315"/>
              <a:gd name="T36" fmla="*/ 74 w 357"/>
              <a:gd name="T37" fmla="*/ 172 h 315"/>
              <a:gd name="T38" fmla="*/ 74 w 357"/>
              <a:gd name="T39" fmla="*/ 143 h 315"/>
              <a:gd name="T40" fmla="*/ 113 w 357"/>
              <a:gd name="T41" fmla="*/ 74 h 315"/>
              <a:gd name="T42" fmla="*/ 139 w 357"/>
              <a:gd name="T43" fmla="*/ 59 h 315"/>
              <a:gd name="T44" fmla="*/ 218 w 357"/>
              <a:gd name="T45" fmla="*/ 59 h 315"/>
              <a:gd name="T46" fmla="*/ 244 w 357"/>
              <a:gd name="T47" fmla="*/ 74 h 315"/>
              <a:gd name="T48" fmla="*/ 284 w 357"/>
              <a:gd name="T49" fmla="*/ 143 h 315"/>
              <a:gd name="T50" fmla="*/ 284 w 357"/>
              <a:gd name="T51" fmla="*/ 172 h 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57" h="315">
                <a:moveTo>
                  <a:pt x="353" y="143"/>
                </a:moveTo>
                <a:cubicBezTo>
                  <a:pt x="278" y="14"/>
                  <a:pt x="278" y="14"/>
                  <a:pt x="278" y="14"/>
                </a:cubicBezTo>
                <a:cubicBezTo>
                  <a:pt x="273" y="6"/>
                  <a:pt x="262" y="0"/>
                  <a:pt x="253" y="0"/>
                </a:cubicBezTo>
                <a:cubicBezTo>
                  <a:pt x="104" y="0"/>
                  <a:pt x="104" y="0"/>
                  <a:pt x="104" y="0"/>
                </a:cubicBezTo>
                <a:cubicBezTo>
                  <a:pt x="95" y="0"/>
                  <a:pt x="84" y="6"/>
                  <a:pt x="79" y="14"/>
                </a:cubicBezTo>
                <a:cubicBezTo>
                  <a:pt x="5" y="143"/>
                  <a:pt x="5" y="143"/>
                  <a:pt x="5" y="143"/>
                </a:cubicBezTo>
                <a:cubicBezTo>
                  <a:pt x="0" y="151"/>
                  <a:pt x="0" y="164"/>
                  <a:pt x="5" y="172"/>
                </a:cubicBezTo>
                <a:cubicBezTo>
                  <a:pt x="79" y="301"/>
                  <a:pt x="79" y="301"/>
                  <a:pt x="79" y="301"/>
                </a:cubicBezTo>
                <a:cubicBezTo>
                  <a:pt x="84" y="309"/>
                  <a:pt x="95" y="315"/>
                  <a:pt x="104" y="315"/>
                </a:cubicBezTo>
                <a:cubicBezTo>
                  <a:pt x="253" y="315"/>
                  <a:pt x="253" y="315"/>
                  <a:pt x="253" y="315"/>
                </a:cubicBezTo>
                <a:cubicBezTo>
                  <a:pt x="262" y="315"/>
                  <a:pt x="273" y="309"/>
                  <a:pt x="278" y="301"/>
                </a:cubicBezTo>
                <a:cubicBezTo>
                  <a:pt x="353" y="172"/>
                  <a:pt x="353" y="172"/>
                  <a:pt x="353" y="172"/>
                </a:cubicBezTo>
                <a:cubicBezTo>
                  <a:pt x="357" y="164"/>
                  <a:pt x="357" y="151"/>
                  <a:pt x="353" y="143"/>
                </a:cubicBezTo>
                <a:moveTo>
                  <a:pt x="284" y="172"/>
                </a:moveTo>
                <a:cubicBezTo>
                  <a:pt x="244" y="241"/>
                  <a:pt x="244" y="241"/>
                  <a:pt x="244" y="241"/>
                </a:cubicBezTo>
                <a:cubicBezTo>
                  <a:pt x="239" y="249"/>
                  <a:pt x="228" y="256"/>
                  <a:pt x="218" y="256"/>
                </a:cubicBezTo>
                <a:cubicBezTo>
                  <a:pt x="139" y="256"/>
                  <a:pt x="139" y="256"/>
                  <a:pt x="139" y="256"/>
                </a:cubicBezTo>
                <a:cubicBezTo>
                  <a:pt x="129" y="256"/>
                  <a:pt x="118" y="249"/>
                  <a:pt x="113" y="241"/>
                </a:cubicBezTo>
                <a:cubicBezTo>
                  <a:pt x="74" y="172"/>
                  <a:pt x="74" y="172"/>
                  <a:pt x="74" y="172"/>
                </a:cubicBezTo>
                <a:cubicBezTo>
                  <a:pt x="69" y="164"/>
                  <a:pt x="69" y="151"/>
                  <a:pt x="74" y="143"/>
                </a:cubicBezTo>
                <a:cubicBezTo>
                  <a:pt x="113" y="74"/>
                  <a:pt x="113" y="74"/>
                  <a:pt x="113" y="74"/>
                </a:cubicBezTo>
                <a:cubicBezTo>
                  <a:pt x="118" y="66"/>
                  <a:pt x="129" y="59"/>
                  <a:pt x="139" y="59"/>
                </a:cubicBezTo>
                <a:cubicBezTo>
                  <a:pt x="218" y="59"/>
                  <a:pt x="218" y="59"/>
                  <a:pt x="218" y="59"/>
                </a:cubicBezTo>
                <a:cubicBezTo>
                  <a:pt x="228" y="59"/>
                  <a:pt x="239" y="66"/>
                  <a:pt x="244" y="74"/>
                </a:cubicBezTo>
                <a:cubicBezTo>
                  <a:pt x="284" y="143"/>
                  <a:pt x="284" y="143"/>
                  <a:pt x="284" y="143"/>
                </a:cubicBezTo>
                <a:cubicBezTo>
                  <a:pt x="288" y="151"/>
                  <a:pt x="288" y="164"/>
                  <a:pt x="284" y="172"/>
                </a:cubicBezTo>
              </a:path>
            </a:pathLst>
          </a:custGeom>
          <a:gradFill flip="none" rotWithShape="1">
            <a:gsLst>
              <a:gs pos="0">
                <a:schemeClr val="accent6">
                  <a:lumMod val="5000"/>
                  <a:lumOff val="95000"/>
                </a:schemeClr>
              </a:gs>
              <a:gs pos="100000">
                <a:schemeClr val="bg1">
                  <a:lumMod val="75000"/>
                </a:schemeClr>
              </a:gs>
            </a:gsLst>
            <a:lin ang="13500000" scaled="1"/>
            <a:tileRect/>
          </a:gradFill>
          <a:ln w="34925">
            <a:gradFill flip="none" rotWithShape="1">
              <a:gsLst>
                <a:gs pos="0">
                  <a:schemeClr val="accent1">
                    <a:lumMod val="5000"/>
                    <a:lumOff val="95000"/>
                  </a:schemeClr>
                </a:gs>
                <a:gs pos="100000">
                  <a:schemeClr val="bg1">
                    <a:lumMod val="65000"/>
                  </a:schemeClr>
                </a:gs>
              </a:gsLst>
              <a:lin ang="2700000" scaled="1"/>
              <a:tileRect/>
            </a:gradFill>
          </a:ln>
          <a:effectLst>
            <a:outerShdw blurRad="177800" dist="1270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文本框 49"/>
          <p:cNvSpPr txBox="1"/>
          <p:nvPr/>
        </p:nvSpPr>
        <p:spPr>
          <a:xfrm>
            <a:off x="6290828" y="4462093"/>
            <a:ext cx="748923" cy="769441"/>
          </a:xfrm>
          <a:prstGeom prst="rect">
            <a:avLst/>
          </a:prstGeom>
          <a:noFill/>
        </p:spPr>
        <p:txBody>
          <a:bodyPr wrap="none" rtlCol="0">
            <a:spAutoFit/>
          </a:bodyPr>
          <a:lstStyle/>
          <a:p>
            <a:r>
              <a:rPr lang="en-US" altLang="zh-CN" sz="4400" dirty="0">
                <a:solidFill>
                  <a:schemeClr val="accent6"/>
                </a:solidFill>
                <a:latin typeface="时尚中黑简体" panose="01010104010101010101" pitchFamily="2" charset="-122"/>
                <a:ea typeface="时尚中黑简体" panose="01010104010101010101" pitchFamily="2" charset="-122"/>
              </a:rPr>
              <a:t>04</a:t>
            </a:r>
            <a:endParaRPr lang="zh-CN" altLang="en-US" sz="4400" dirty="0">
              <a:solidFill>
                <a:schemeClr val="accent6"/>
              </a:solidFill>
              <a:latin typeface="时尚中黑简体" panose="01010104010101010101" pitchFamily="2" charset="-122"/>
              <a:ea typeface="时尚中黑简体" panose="01010104010101010101" pitchFamily="2" charset="-122"/>
            </a:endParaRPr>
          </a:p>
        </p:txBody>
      </p:sp>
      <p:sp>
        <p:nvSpPr>
          <p:cNvPr id="26" name="矩形 25"/>
          <p:cNvSpPr/>
          <p:nvPr/>
        </p:nvSpPr>
        <p:spPr>
          <a:xfrm>
            <a:off x="2130982" y="3563677"/>
            <a:ext cx="3024160" cy="1283990"/>
          </a:xfrm>
          <a:prstGeom prst="rect">
            <a:avLst/>
          </a:prstGeom>
          <a:solidFill>
            <a:schemeClr val="accent5"/>
          </a:solidFill>
          <a:ln>
            <a:noFill/>
          </a:ln>
          <a:effectLst>
            <a:outerShdw blurRad="177800" dist="1143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Freeform 23"/>
          <p:cNvSpPr/>
          <p:nvPr/>
        </p:nvSpPr>
        <p:spPr bwMode="auto">
          <a:xfrm>
            <a:off x="4927819" y="3702165"/>
            <a:ext cx="1160891" cy="1005307"/>
          </a:xfrm>
          <a:custGeom>
            <a:avLst/>
            <a:gdLst>
              <a:gd name="T0" fmla="*/ 170 w 679"/>
              <a:gd name="T1" fmla="*/ 588 h 588"/>
              <a:gd name="T2" fmla="*/ 0 w 679"/>
              <a:gd name="T3" fmla="*/ 294 h 588"/>
              <a:gd name="T4" fmla="*/ 170 w 679"/>
              <a:gd name="T5" fmla="*/ 0 h 588"/>
              <a:gd name="T6" fmla="*/ 509 w 679"/>
              <a:gd name="T7" fmla="*/ 0 h 588"/>
              <a:gd name="T8" fmla="*/ 679 w 679"/>
              <a:gd name="T9" fmla="*/ 294 h 588"/>
              <a:gd name="T10" fmla="*/ 509 w 679"/>
              <a:gd name="T11" fmla="*/ 588 h 588"/>
              <a:gd name="T12" fmla="*/ 170 w 679"/>
              <a:gd name="T13" fmla="*/ 588 h 588"/>
            </a:gdLst>
            <a:ahLst/>
            <a:cxnLst>
              <a:cxn ang="0">
                <a:pos x="T0" y="T1"/>
              </a:cxn>
              <a:cxn ang="0">
                <a:pos x="T2" y="T3"/>
              </a:cxn>
              <a:cxn ang="0">
                <a:pos x="T4" y="T5"/>
              </a:cxn>
              <a:cxn ang="0">
                <a:pos x="T6" y="T7"/>
              </a:cxn>
              <a:cxn ang="0">
                <a:pos x="T8" y="T9"/>
              </a:cxn>
              <a:cxn ang="0">
                <a:pos x="T10" y="T11"/>
              </a:cxn>
              <a:cxn ang="0">
                <a:pos x="T12" y="T13"/>
              </a:cxn>
            </a:cxnLst>
            <a:rect l="0" t="0" r="r" b="b"/>
            <a:pathLst>
              <a:path w="679" h="588">
                <a:moveTo>
                  <a:pt x="170" y="588"/>
                </a:moveTo>
                <a:lnTo>
                  <a:pt x="0" y="294"/>
                </a:lnTo>
                <a:lnTo>
                  <a:pt x="170" y="0"/>
                </a:lnTo>
                <a:lnTo>
                  <a:pt x="509" y="0"/>
                </a:lnTo>
                <a:lnTo>
                  <a:pt x="679" y="294"/>
                </a:lnTo>
                <a:lnTo>
                  <a:pt x="509" y="588"/>
                </a:lnTo>
                <a:lnTo>
                  <a:pt x="170" y="588"/>
                </a:lnTo>
                <a:close/>
              </a:path>
            </a:pathLst>
          </a:custGeom>
          <a:solidFill>
            <a:srgbClr val="FFFFFF"/>
          </a:solidFill>
          <a:ln w="14288" cap="flat">
            <a:noFill/>
            <a:prstDash val="solid"/>
            <a:miter lim="800000"/>
          </a:ln>
        </p:spPr>
        <p:txBody>
          <a:bodyPr vert="horz" wrap="square" lIns="91440" tIns="45720" rIns="91440" bIns="45720" numCol="1" anchor="t" anchorCtr="0" compatLnSpc="1"/>
          <a:lstStyle/>
          <a:p>
            <a:endParaRPr lang="zh-CN" altLang="en-US"/>
          </a:p>
        </p:txBody>
      </p:sp>
      <p:sp>
        <p:nvSpPr>
          <p:cNvPr id="49" name="文本框 48"/>
          <p:cNvSpPr txBox="1"/>
          <p:nvPr/>
        </p:nvSpPr>
        <p:spPr>
          <a:xfrm>
            <a:off x="5133804" y="3820096"/>
            <a:ext cx="748923" cy="769441"/>
          </a:xfrm>
          <a:prstGeom prst="rect">
            <a:avLst/>
          </a:prstGeom>
          <a:noFill/>
        </p:spPr>
        <p:txBody>
          <a:bodyPr wrap="none" rtlCol="0">
            <a:spAutoFit/>
          </a:bodyPr>
          <a:lstStyle/>
          <a:p>
            <a:r>
              <a:rPr lang="en-US" altLang="zh-CN" sz="4400" dirty="0">
                <a:solidFill>
                  <a:schemeClr val="accent5"/>
                </a:solidFill>
                <a:latin typeface="时尚中黑简体" panose="01010104010101010101" pitchFamily="2" charset="-122"/>
                <a:ea typeface="时尚中黑简体" panose="01010104010101010101" pitchFamily="2" charset="-122"/>
              </a:rPr>
              <a:t>03</a:t>
            </a:r>
            <a:endParaRPr lang="zh-CN" altLang="en-US" sz="4400" dirty="0">
              <a:solidFill>
                <a:schemeClr val="accent5"/>
              </a:solidFill>
              <a:latin typeface="时尚中黑简体" panose="01010104010101010101" pitchFamily="2" charset="-122"/>
              <a:ea typeface="时尚中黑简体" panose="01010104010101010101" pitchFamily="2" charset="-122"/>
            </a:endParaRPr>
          </a:p>
        </p:txBody>
      </p:sp>
      <p:sp>
        <p:nvSpPr>
          <p:cNvPr id="29" name="Freeform 6"/>
          <p:cNvSpPr>
            <a:spLocks noEditPoints="1"/>
          </p:cNvSpPr>
          <p:nvPr/>
        </p:nvSpPr>
        <p:spPr bwMode="auto">
          <a:xfrm>
            <a:off x="4781640" y="3563678"/>
            <a:ext cx="1453250" cy="1283989"/>
          </a:xfrm>
          <a:custGeom>
            <a:avLst/>
            <a:gdLst>
              <a:gd name="T0" fmla="*/ 353 w 357"/>
              <a:gd name="T1" fmla="*/ 143 h 315"/>
              <a:gd name="T2" fmla="*/ 278 w 357"/>
              <a:gd name="T3" fmla="*/ 14 h 315"/>
              <a:gd name="T4" fmla="*/ 253 w 357"/>
              <a:gd name="T5" fmla="*/ 0 h 315"/>
              <a:gd name="T6" fmla="*/ 104 w 357"/>
              <a:gd name="T7" fmla="*/ 0 h 315"/>
              <a:gd name="T8" fmla="*/ 79 w 357"/>
              <a:gd name="T9" fmla="*/ 14 h 315"/>
              <a:gd name="T10" fmla="*/ 5 w 357"/>
              <a:gd name="T11" fmla="*/ 143 h 315"/>
              <a:gd name="T12" fmla="*/ 5 w 357"/>
              <a:gd name="T13" fmla="*/ 172 h 315"/>
              <a:gd name="T14" fmla="*/ 79 w 357"/>
              <a:gd name="T15" fmla="*/ 301 h 315"/>
              <a:gd name="T16" fmla="*/ 104 w 357"/>
              <a:gd name="T17" fmla="*/ 315 h 315"/>
              <a:gd name="T18" fmla="*/ 253 w 357"/>
              <a:gd name="T19" fmla="*/ 315 h 315"/>
              <a:gd name="T20" fmla="*/ 278 w 357"/>
              <a:gd name="T21" fmla="*/ 301 h 315"/>
              <a:gd name="T22" fmla="*/ 353 w 357"/>
              <a:gd name="T23" fmla="*/ 172 h 315"/>
              <a:gd name="T24" fmla="*/ 353 w 357"/>
              <a:gd name="T25" fmla="*/ 143 h 315"/>
              <a:gd name="T26" fmla="*/ 284 w 357"/>
              <a:gd name="T27" fmla="*/ 172 h 315"/>
              <a:gd name="T28" fmla="*/ 244 w 357"/>
              <a:gd name="T29" fmla="*/ 241 h 315"/>
              <a:gd name="T30" fmla="*/ 218 w 357"/>
              <a:gd name="T31" fmla="*/ 256 h 315"/>
              <a:gd name="T32" fmla="*/ 139 w 357"/>
              <a:gd name="T33" fmla="*/ 256 h 315"/>
              <a:gd name="T34" fmla="*/ 113 w 357"/>
              <a:gd name="T35" fmla="*/ 241 h 315"/>
              <a:gd name="T36" fmla="*/ 74 w 357"/>
              <a:gd name="T37" fmla="*/ 172 h 315"/>
              <a:gd name="T38" fmla="*/ 74 w 357"/>
              <a:gd name="T39" fmla="*/ 143 h 315"/>
              <a:gd name="T40" fmla="*/ 113 w 357"/>
              <a:gd name="T41" fmla="*/ 74 h 315"/>
              <a:gd name="T42" fmla="*/ 139 w 357"/>
              <a:gd name="T43" fmla="*/ 59 h 315"/>
              <a:gd name="T44" fmla="*/ 218 w 357"/>
              <a:gd name="T45" fmla="*/ 59 h 315"/>
              <a:gd name="T46" fmla="*/ 244 w 357"/>
              <a:gd name="T47" fmla="*/ 74 h 315"/>
              <a:gd name="T48" fmla="*/ 284 w 357"/>
              <a:gd name="T49" fmla="*/ 143 h 315"/>
              <a:gd name="T50" fmla="*/ 284 w 357"/>
              <a:gd name="T51" fmla="*/ 172 h 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57" h="315">
                <a:moveTo>
                  <a:pt x="353" y="143"/>
                </a:moveTo>
                <a:cubicBezTo>
                  <a:pt x="278" y="14"/>
                  <a:pt x="278" y="14"/>
                  <a:pt x="278" y="14"/>
                </a:cubicBezTo>
                <a:cubicBezTo>
                  <a:pt x="273" y="6"/>
                  <a:pt x="262" y="0"/>
                  <a:pt x="253" y="0"/>
                </a:cubicBezTo>
                <a:cubicBezTo>
                  <a:pt x="104" y="0"/>
                  <a:pt x="104" y="0"/>
                  <a:pt x="104" y="0"/>
                </a:cubicBezTo>
                <a:cubicBezTo>
                  <a:pt x="95" y="0"/>
                  <a:pt x="84" y="6"/>
                  <a:pt x="79" y="14"/>
                </a:cubicBezTo>
                <a:cubicBezTo>
                  <a:pt x="5" y="143"/>
                  <a:pt x="5" y="143"/>
                  <a:pt x="5" y="143"/>
                </a:cubicBezTo>
                <a:cubicBezTo>
                  <a:pt x="0" y="151"/>
                  <a:pt x="0" y="164"/>
                  <a:pt x="5" y="172"/>
                </a:cubicBezTo>
                <a:cubicBezTo>
                  <a:pt x="79" y="301"/>
                  <a:pt x="79" y="301"/>
                  <a:pt x="79" y="301"/>
                </a:cubicBezTo>
                <a:cubicBezTo>
                  <a:pt x="84" y="309"/>
                  <a:pt x="95" y="315"/>
                  <a:pt x="104" y="315"/>
                </a:cubicBezTo>
                <a:cubicBezTo>
                  <a:pt x="253" y="315"/>
                  <a:pt x="253" y="315"/>
                  <a:pt x="253" y="315"/>
                </a:cubicBezTo>
                <a:cubicBezTo>
                  <a:pt x="262" y="315"/>
                  <a:pt x="273" y="309"/>
                  <a:pt x="278" y="301"/>
                </a:cubicBezTo>
                <a:cubicBezTo>
                  <a:pt x="353" y="172"/>
                  <a:pt x="353" y="172"/>
                  <a:pt x="353" y="172"/>
                </a:cubicBezTo>
                <a:cubicBezTo>
                  <a:pt x="357" y="164"/>
                  <a:pt x="357" y="151"/>
                  <a:pt x="353" y="143"/>
                </a:cubicBezTo>
                <a:moveTo>
                  <a:pt x="284" y="172"/>
                </a:moveTo>
                <a:cubicBezTo>
                  <a:pt x="244" y="241"/>
                  <a:pt x="244" y="241"/>
                  <a:pt x="244" y="241"/>
                </a:cubicBezTo>
                <a:cubicBezTo>
                  <a:pt x="239" y="249"/>
                  <a:pt x="228" y="256"/>
                  <a:pt x="218" y="256"/>
                </a:cubicBezTo>
                <a:cubicBezTo>
                  <a:pt x="139" y="256"/>
                  <a:pt x="139" y="256"/>
                  <a:pt x="139" y="256"/>
                </a:cubicBezTo>
                <a:cubicBezTo>
                  <a:pt x="129" y="256"/>
                  <a:pt x="118" y="249"/>
                  <a:pt x="113" y="241"/>
                </a:cubicBezTo>
                <a:cubicBezTo>
                  <a:pt x="74" y="172"/>
                  <a:pt x="74" y="172"/>
                  <a:pt x="74" y="172"/>
                </a:cubicBezTo>
                <a:cubicBezTo>
                  <a:pt x="69" y="164"/>
                  <a:pt x="69" y="151"/>
                  <a:pt x="74" y="143"/>
                </a:cubicBezTo>
                <a:cubicBezTo>
                  <a:pt x="113" y="74"/>
                  <a:pt x="113" y="74"/>
                  <a:pt x="113" y="74"/>
                </a:cubicBezTo>
                <a:cubicBezTo>
                  <a:pt x="118" y="66"/>
                  <a:pt x="129" y="59"/>
                  <a:pt x="139" y="59"/>
                </a:cubicBezTo>
                <a:cubicBezTo>
                  <a:pt x="218" y="59"/>
                  <a:pt x="218" y="59"/>
                  <a:pt x="218" y="59"/>
                </a:cubicBezTo>
                <a:cubicBezTo>
                  <a:pt x="228" y="59"/>
                  <a:pt x="239" y="66"/>
                  <a:pt x="244" y="74"/>
                </a:cubicBezTo>
                <a:cubicBezTo>
                  <a:pt x="284" y="143"/>
                  <a:pt x="284" y="143"/>
                  <a:pt x="284" y="143"/>
                </a:cubicBezTo>
                <a:cubicBezTo>
                  <a:pt x="288" y="151"/>
                  <a:pt x="288" y="164"/>
                  <a:pt x="284" y="172"/>
                </a:cubicBezTo>
              </a:path>
            </a:pathLst>
          </a:custGeom>
          <a:gradFill flip="none" rotWithShape="1">
            <a:gsLst>
              <a:gs pos="0">
                <a:schemeClr val="accent6">
                  <a:lumMod val="5000"/>
                  <a:lumOff val="95000"/>
                </a:schemeClr>
              </a:gs>
              <a:gs pos="100000">
                <a:schemeClr val="bg1">
                  <a:lumMod val="75000"/>
                </a:schemeClr>
              </a:gs>
            </a:gsLst>
            <a:lin ang="13500000" scaled="1"/>
            <a:tileRect/>
          </a:gradFill>
          <a:ln w="34925">
            <a:gradFill flip="none" rotWithShape="1">
              <a:gsLst>
                <a:gs pos="0">
                  <a:schemeClr val="accent1">
                    <a:lumMod val="5000"/>
                    <a:lumOff val="95000"/>
                  </a:schemeClr>
                </a:gs>
                <a:gs pos="100000">
                  <a:schemeClr val="bg1">
                    <a:lumMod val="65000"/>
                  </a:schemeClr>
                </a:gs>
              </a:gsLst>
              <a:lin ang="2700000" scaled="1"/>
              <a:tileRect/>
            </a:gradFill>
          </a:ln>
          <a:effectLst>
            <a:outerShdw blurRad="177800" dist="1270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2130982" y="2279686"/>
            <a:ext cx="3024160" cy="1283990"/>
          </a:xfrm>
          <a:prstGeom prst="rect">
            <a:avLst/>
          </a:prstGeom>
          <a:solidFill>
            <a:schemeClr val="accent2"/>
          </a:solidFill>
          <a:ln>
            <a:noFill/>
          </a:ln>
          <a:effectLst>
            <a:outerShdw blurRad="177800" dist="1143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Freeform 23"/>
          <p:cNvSpPr/>
          <p:nvPr/>
        </p:nvSpPr>
        <p:spPr bwMode="auto">
          <a:xfrm>
            <a:off x="4927819" y="2418174"/>
            <a:ext cx="1160891" cy="1005307"/>
          </a:xfrm>
          <a:custGeom>
            <a:avLst/>
            <a:gdLst>
              <a:gd name="T0" fmla="*/ 170 w 679"/>
              <a:gd name="T1" fmla="*/ 588 h 588"/>
              <a:gd name="T2" fmla="*/ 0 w 679"/>
              <a:gd name="T3" fmla="*/ 294 h 588"/>
              <a:gd name="T4" fmla="*/ 170 w 679"/>
              <a:gd name="T5" fmla="*/ 0 h 588"/>
              <a:gd name="T6" fmla="*/ 509 w 679"/>
              <a:gd name="T7" fmla="*/ 0 h 588"/>
              <a:gd name="T8" fmla="*/ 679 w 679"/>
              <a:gd name="T9" fmla="*/ 294 h 588"/>
              <a:gd name="T10" fmla="*/ 509 w 679"/>
              <a:gd name="T11" fmla="*/ 588 h 588"/>
              <a:gd name="T12" fmla="*/ 170 w 679"/>
              <a:gd name="T13" fmla="*/ 588 h 588"/>
            </a:gdLst>
            <a:ahLst/>
            <a:cxnLst>
              <a:cxn ang="0">
                <a:pos x="T0" y="T1"/>
              </a:cxn>
              <a:cxn ang="0">
                <a:pos x="T2" y="T3"/>
              </a:cxn>
              <a:cxn ang="0">
                <a:pos x="T4" y="T5"/>
              </a:cxn>
              <a:cxn ang="0">
                <a:pos x="T6" y="T7"/>
              </a:cxn>
              <a:cxn ang="0">
                <a:pos x="T8" y="T9"/>
              </a:cxn>
              <a:cxn ang="0">
                <a:pos x="T10" y="T11"/>
              </a:cxn>
              <a:cxn ang="0">
                <a:pos x="T12" y="T13"/>
              </a:cxn>
            </a:cxnLst>
            <a:rect l="0" t="0" r="r" b="b"/>
            <a:pathLst>
              <a:path w="679" h="588">
                <a:moveTo>
                  <a:pt x="170" y="588"/>
                </a:moveTo>
                <a:lnTo>
                  <a:pt x="0" y="294"/>
                </a:lnTo>
                <a:lnTo>
                  <a:pt x="170" y="0"/>
                </a:lnTo>
                <a:lnTo>
                  <a:pt x="509" y="0"/>
                </a:lnTo>
                <a:lnTo>
                  <a:pt x="679" y="294"/>
                </a:lnTo>
                <a:lnTo>
                  <a:pt x="509" y="588"/>
                </a:lnTo>
                <a:lnTo>
                  <a:pt x="170" y="588"/>
                </a:lnTo>
                <a:close/>
              </a:path>
            </a:pathLst>
          </a:custGeom>
          <a:solidFill>
            <a:srgbClr val="FFFFFF"/>
          </a:solidFill>
          <a:ln w="14288" cap="flat">
            <a:noFill/>
            <a:prstDash val="solid"/>
            <a:miter lim="800000"/>
          </a:ln>
        </p:spPr>
        <p:txBody>
          <a:bodyPr vert="horz" wrap="square" lIns="91440" tIns="45720" rIns="91440" bIns="45720" numCol="1" anchor="t" anchorCtr="0" compatLnSpc="1"/>
          <a:lstStyle/>
          <a:p>
            <a:endParaRPr lang="zh-CN" altLang="en-US"/>
          </a:p>
        </p:txBody>
      </p:sp>
      <p:sp>
        <p:nvSpPr>
          <p:cNvPr id="30" name="矩形 29"/>
          <p:cNvSpPr/>
          <p:nvPr/>
        </p:nvSpPr>
        <p:spPr>
          <a:xfrm flipH="1">
            <a:off x="7036859" y="2920827"/>
            <a:ext cx="3024160" cy="1283990"/>
          </a:xfrm>
          <a:prstGeom prst="rect">
            <a:avLst/>
          </a:prstGeom>
          <a:solidFill>
            <a:schemeClr val="accent3"/>
          </a:solidFill>
          <a:ln>
            <a:noFill/>
          </a:ln>
          <a:effectLst>
            <a:outerShdw blurRad="177800" dist="1143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Freeform 23"/>
          <p:cNvSpPr/>
          <p:nvPr/>
        </p:nvSpPr>
        <p:spPr bwMode="auto">
          <a:xfrm flipH="1">
            <a:off x="6084845" y="3059315"/>
            <a:ext cx="1160891" cy="1005307"/>
          </a:xfrm>
          <a:custGeom>
            <a:avLst/>
            <a:gdLst>
              <a:gd name="T0" fmla="*/ 170 w 679"/>
              <a:gd name="T1" fmla="*/ 588 h 588"/>
              <a:gd name="T2" fmla="*/ 0 w 679"/>
              <a:gd name="T3" fmla="*/ 294 h 588"/>
              <a:gd name="T4" fmla="*/ 170 w 679"/>
              <a:gd name="T5" fmla="*/ 0 h 588"/>
              <a:gd name="T6" fmla="*/ 509 w 679"/>
              <a:gd name="T7" fmla="*/ 0 h 588"/>
              <a:gd name="T8" fmla="*/ 679 w 679"/>
              <a:gd name="T9" fmla="*/ 294 h 588"/>
              <a:gd name="T10" fmla="*/ 509 w 679"/>
              <a:gd name="T11" fmla="*/ 588 h 588"/>
              <a:gd name="T12" fmla="*/ 170 w 679"/>
              <a:gd name="T13" fmla="*/ 588 h 588"/>
            </a:gdLst>
            <a:ahLst/>
            <a:cxnLst>
              <a:cxn ang="0">
                <a:pos x="T0" y="T1"/>
              </a:cxn>
              <a:cxn ang="0">
                <a:pos x="T2" y="T3"/>
              </a:cxn>
              <a:cxn ang="0">
                <a:pos x="T4" y="T5"/>
              </a:cxn>
              <a:cxn ang="0">
                <a:pos x="T6" y="T7"/>
              </a:cxn>
              <a:cxn ang="0">
                <a:pos x="T8" y="T9"/>
              </a:cxn>
              <a:cxn ang="0">
                <a:pos x="T10" y="T11"/>
              </a:cxn>
              <a:cxn ang="0">
                <a:pos x="T12" y="T13"/>
              </a:cxn>
            </a:cxnLst>
            <a:rect l="0" t="0" r="r" b="b"/>
            <a:pathLst>
              <a:path w="679" h="588">
                <a:moveTo>
                  <a:pt x="170" y="588"/>
                </a:moveTo>
                <a:lnTo>
                  <a:pt x="0" y="294"/>
                </a:lnTo>
                <a:lnTo>
                  <a:pt x="170" y="0"/>
                </a:lnTo>
                <a:lnTo>
                  <a:pt x="509" y="0"/>
                </a:lnTo>
                <a:lnTo>
                  <a:pt x="679" y="294"/>
                </a:lnTo>
                <a:lnTo>
                  <a:pt x="509" y="588"/>
                </a:lnTo>
                <a:lnTo>
                  <a:pt x="170" y="588"/>
                </a:lnTo>
                <a:close/>
              </a:path>
            </a:pathLst>
          </a:custGeom>
          <a:solidFill>
            <a:srgbClr val="FFFFFF"/>
          </a:solidFill>
          <a:ln w="14288" cap="flat">
            <a:noFill/>
            <a:prstDash val="solid"/>
            <a:miter lim="800000"/>
          </a:ln>
        </p:spPr>
        <p:txBody>
          <a:bodyPr vert="horz" wrap="square" lIns="91440" tIns="45720" rIns="91440" bIns="45720" numCol="1" anchor="t" anchorCtr="0" compatLnSpc="1"/>
          <a:lstStyle/>
          <a:p>
            <a:endParaRPr lang="zh-CN" altLang="en-US"/>
          </a:p>
        </p:txBody>
      </p:sp>
      <p:sp>
        <p:nvSpPr>
          <p:cNvPr id="33" name="Freeform 6"/>
          <p:cNvSpPr>
            <a:spLocks noEditPoints="1"/>
          </p:cNvSpPr>
          <p:nvPr/>
        </p:nvSpPr>
        <p:spPr bwMode="auto">
          <a:xfrm flipH="1">
            <a:off x="5938664" y="2920828"/>
            <a:ext cx="1453250" cy="1283989"/>
          </a:xfrm>
          <a:custGeom>
            <a:avLst/>
            <a:gdLst>
              <a:gd name="T0" fmla="*/ 353 w 357"/>
              <a:gd name="T1" fmla="*/ 143 h 315"/>
              <a:gd name="T2" fmla="*/ 278 w 357"/>
              <a:gd name="T3" fmla="*/ 14 h 315"/>
              <a:gd name="T4" fmla="*/ 253 w 357"/>
              <a:gd name="T5" fmla="*/ 0 h 315"/>
              <a:gd name="T6" fmla="*/ 104 w 357"/>
              <a:gd name="T7" fmla="*/ 0 h 315"/>
              <a:gd name="T8" fmla="*/ 79 w 357"/>
              <a:gd name="T9" fmla="*/ 14 h 315"/>
              <a:gd name="T10" fmla="*/ 5 w 357"/>
              <a:gd name="T11" fmla="*/ 143 h 315"/>
              <a:gd name="T12" fmla="*/ 5 w 357"/>
              <a:gd name="T13" fmla="*/ 172 h 315"/>
              <a:gd name="T14" fmla="*/ 79 w 357"/>
              <a:gd name="T15" fmla="*/ 301 h 315"/>
              <a:gd name="T16" fmla="*/ 104 w 357"/>
              <a:gd name="T17" fmla="*/ 315 h 315"/>
              <a:gd name="T18" fmla="*/ 253 w 357"/>
              <a:gd name="T19" fmla="*/ 315 h 315"/>
              <a:gd name="T20" fmla="*/ 278 w 357"/>
              <a:gd name="T21" fmla="*/ 301 h 315"/>
              <a:gd name="T22" fmla="*/ 353 w 357"/>
              <a:gd name="T23" fmla="*/ 172 h 315"/>
              <a:gd name="T24" fmla="*/ 353 w 357"/>
              <a:gd name="T25" fmla="*/ 143 h 315"/>
              <a:gd name="T26" fmla="*/ 284 w 357"/>
              <a:gd name="T27" fmla="*/ 172 h 315"/>
              <a:gd name="T28" fmla="*/ 244 w 357"/>
              <a:gd name="T29" fmla="*/ 241 h 315"/>
              <a:gd name="T30" fmla="*/ 218 w 357"/>
              <a:gd name="T31" fmla="*/ 256 h 315"/>
              <a:gd name="T32" fmla="*/ 139 w 357"/>
              <a:gd name="T33" fmla="*/ 256 h 315"/>
              <a:gd name="T34" fmla="*/ 113 w 357"/>
              <a:gd name="T35" fmla="*/ 241 h 315"/>
              <a:gd name="T36" fmla="*/ 74 w 357"/>
              <a:gd name="T37" fmla="*/ 172 h 315"/>
              <a:gd name="T38" fmla="*/ 74 w 357"/>
              <a:gd name="T39" fmla="*/ 143 h 315"/>
              <a:gd name="T40" fmla="*/ 113 w 357"/>
              <a:gd name="T41" fmla="*/ 74 h 315"/>
              <a:gd name="T42" fmla="*/ 139 w 357"/>
              <a:gd name="T43" fmla="*/ 59 h 315"/>
              <a:gd name="T44" fmla="*/ 218 w 357"/>
              <a:gd name="T45" fmla="*/ 59 h 315"/>
              <a:gd name="T46" fmla="*/ 244 w 357"/>
              <a:gd name="T47" fmla="*/ 74 h 315"/>
              <a:gd name="T48" fmla="*/ 284 w 357"/>
              <a:gd name="T49" fmla="*/ 143 h 315"/>
              <a:gd name="T50" fmla="*/ 284 w 357"/>
              <a:gd name="T51" fmla="*/ 172 h 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57" h="315">
                <a:moveTo>
                  <a:pt x="353" y="143"/>
                </a:moveTo>
                <a:cubicBezTo>
                  <a:pt x="278" y="14"/>
                  <a:pt x="278" y="14"/>
                  <a:pt x="278" y="14"/>
                </a:cubicBezTo>
                <a:cubicBezTo>
                  <a:pt x="273" y="6"/>
                  <a:pt x="262" y="0"/>
                  <a:pt x="253" y="0"/>
                </a:cubicBezTo>
                <a:cubicBezTo>
                  <a:pt x="104" y="0"/>
                  <a:pt x="104" y="0"/>
                  <a:pt x="104" y="0"/>
                </a:cubicBezTo>
                <a:cubicBezTo>
                  <a:pt x="95" y="0"/>
                  <a:pt x="84" y="6"/>
                  <a:pt x="79" y="14"/>
                </a:cubicBezTo>
                <a:cubicBezTo>
                  <a:pt x="5" y="143"/>
                  <a:pt x="5" y="143"/>
                  <a:pt x="5" y="143"/>
                </a:cubicBezTo>
                <a:cubicBezTo>
                  <a:pt x="0" y="151"/>
                  <a:pt x="0" y="164"/>
                  <a:pt x="5" y="172"/>
                </a:cubicBezTo>
                <a:cubicBezTo>
                  <a:pt x="79" y="301"/>
                  <a:pt x="79" y="301"/>
                  <a:pt x="79" y="301"/>
                </a:cubicBezTo>
                <a:cubicBezTo>
                  <a:pt x="84" y="309"/>
                  <a:pt x="95" y="315"/>
                  <a:pt x="104" y="315"/>
                </a:cubicBezTo>
                <a:cubicBezTo>
                  <a:pt x="253" y="315"/>
                  <a:pt x="253" y="315"/>
                  <a:pt x="253" y="315"/>
                </a:cubicBezTo>
                <a:cubicBezTo>
                  <a:pt x="262" y="315"/>
                  <a:pt x="273" y="309"/>
                  <a:pt x="278" y="301"/>
                </a:cubicBezTo>
                <a:cubicBezTo>
                  <a:pt x="353" y="172"/>
                  <a:pt x="353" y="172"/>
                  <a:pt x="353" y="172"/>
                </a:cubicBezTo>
                <a:cubicBezTo>
                  <a:pt x="357" y="164"/>
                  <a:pt x="357" y="151"/>
                  <a:pt x="353" y="143"/>
                </a:cubicBezTo>
                <a:moveTo>
                  <a:pt x="284" y="172"/>
                </a:moveTo>
                <a:cubicBezTo>
                  <a:pt x="244" y="241"/>
                  <a:pt x="244" y="241"/>
                  <a:pt x="244" y="241"/>
                </a:cubicBezTo>
                <a:cubicBezTo>
                  <a:pt x="239" y="249"/>
                  <a:pt x="228" y="256"/>
                  <a:pt x="218" y="256"/>
                </a:cubicBezTo>
                <a:cubicBezTo>
                  <a:pt x="139" y="256"/>
                  <a:pt x="139" y="256"/>
                  <a:pt x="139" y="256"/>
                </a:cubicBezTo>
                <a:cubicBezTo>
                  <a:pt x="129" y="256"/>
                  <a:pt x="118" y="249"/>
                  <a:pt x="113" y="241"/>
                </a:cubicBezTo>
                <a:cubicBezTo>
                  <a:pt x="74" y="172"/>
                  <a:pt x="74" y="172"/>
                  <a:pt x="74" y="172"/>
                </a:cubicBezTo>
                <a:cubicBezTo>
                  <a:pt x="69" y="164"/>
                  <a:pt x="69" y="151"/>
                  <a:pt x="74" y="143"/>
                </a:cubicBezTo>
                <a:cubicBezTo>
                  <a:pt x="113" y="74"/>
                  <a:pt x="113" y="74"/>
                  <a:pt x="113" y="74"/>
                </a:cubicBezTo>
                <a:cubicBezTo>
                  <a:pt x="118" y="66"/>
                  <a:pt x="129" y="59"/>
                  <a:pt x="139" y="59"/>
                </a:cubicBezTo>
                <a:cubicBezTo>
                  <a:pt x="218" y="59"/>
                  <a:pt x="218" y="59"/>
                  <a:pt x="218" y="59"/>
                </a:cubicBezTo>
                <a:cubicBezTo>
                  <a:pt x="228" y="59"/>
                  <a:pt x="239" y="66"/>
                  <a:pt x="244" y="74"/>
                </a:cubicBezTo>
                <a:cubicBezTo>
                  <a:pt x="284" y="143"/>
                  <a:pt x="284" y="143"/>
                  <a:pt x="284" y="143"/>
                </a:cubicBezTo>
                <a:cubicBezTo>
                  <a:pt x="288" y="151"/>
                  <a:pt x="288" y="164"/>
                  <a:pt x="284" y="172"/>
                </a:cubicBezTo>
              </a:path>
            </a:pathLst>
          </a:custGeom>
          <a:gradFill flip="none" rotWithShape="1">
            <a:gsLst>
              <a:gs pos="0">
                <a:schemeClr val="accent6">
                  <a:lumMod val="5000"/>
                  <a:lumOff val="95000"/>
                </a:schemeClr>
              </a:gs>
              <a:gs pos="100000">
                <a:schemeClr val="bg1">
                  <a:lumMod val="75000"/>
                </a:schemeClr>
              </a:gs>
            </a:gsLst>
            <a:lin ang="13500000" scaled="1"/>
            <a:tileRect/>
          </a:gradFill>
          <a:ln w="34925">
            <a:gradFill flip="none" rotWithShape="1">
              <a:gsLst>
                <a:gs pos="0">
                  <a:schemeClr val="accent1">
                    <a:lumMod val="5000"/>
                    <a:lumOff val="95000"/>
                  </a:schemeClr>
                </a:gs>
                <a:gs pos="100000">
                  <a:schemeClr val="bg1">
                    <a:lumMod val="65000"/>
                  </a:schemeClr>
                </a:gs>
              </a:gsLst>
              <a:lin ang="2700000" scaled="1"/>
              <a:tileRect/>
            </a:gradFill>
          </a:ln>
          <a:effectLst>
            <a:outerShdw blurRad="177800" dist="1270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0" name="图片 39"/>
          <p:cNvPicPr>
            <a:picLocks noChangeAspect="1"/>
          </p:cNvPicPr>
          <p:nvPr/>
        </p:nvPicPr>
        <p:blipFill rotWithShape="1">
          <a:blip r:embed="rId3">
            <a:extLst>
              <a:ext uri="{28A0092B-C50C-407E-A947-70E740481C1C}">
                <a14:useLocalDpi xmlns:a14="http://schemas.microsoft.com/office/drawing/2010/main" val="0"/>
              </a:ext>
            </a:extLst>
          </a:blip>
          <a:srcRect l="16010" t="71194" r="15480" b="14470"/>
          <a:stretch>
            <a:fillRect/>
          </a:stretch>
        </p:blipFill>
        <p:spPr>
          <a:xfrm rot="16200000" flipV="1">
            <a:off x="7992833" y="3758265"/>
            <a:ext cx="3828319" cy="871161"/>
          </a:xfrm>
          <a:prstGeom prst="rect">
            <a:avLst/>
          </a:prstGeom>
        </p:spPr>
      </p:pic>
      <p:pic>
        <p:nvPicPr>
          <p:cNvPr id="41" name="图片 40"/>
          <p:cNvPicPr>
            <a:picLocks noChangeAspect="1"/>
          </p:cNvPicPr>
          <p:nvPr/>
        </p:nvPicPr>
        <p:blipFill rotWithShape="1">
          <a:blip r:embed="rId3">
            <a:extLst>
              <a:ext uri="{28A0092B-C50C-407E-A947-70E740481C1C}">
                <a14:useLocalDpi xmlns:a14="http://schemas.microsoft.com/office/drawing/2010/main" val="0"/>
              </a:ext>
            </a:extLst>
          </a:blip>
          <a:srcRect l="16010" t="71194" r="15480" b="14470"/>
          <a:stretch>
            <a:fillRect/>
          </a:stretch>
        </p:blipFill>
        <p:spPr>
          <a:xfrm rot="5400000" flipH="1" flipV="1">
            <a:off x="370849" y="3266584"/>
            <a:ext cx="3828319" cy="871161"/>
          </a:xfrm>
          <a:prstGeom prst="rect">
            <a:avLst/>
          </a:prstGeom>
        </p:spPr>
      </p:pic>
      <p:sp>
        <p:nvSpPr>
          <p:cNvPr id="44" name="文本框 43"/>
          <p:cNvSpPr txBox="1"/>
          <p:nvPr/>
        </p:nvSpPr>
        <p:spPr>
          <a:xfrm>
            <a:off x="7543458" y="3262455"/>
            <a:ext cx="2031325" cy="646331"/>
          </a:xfrm>
          <a:prstGeom prst="rect">
            <a:avLst/>
          </a:prstGeom>
          <a:noFill/>
        </p:spPr>
        <p:txBody>
          <a:bodyPr wrap="none" rtlCol="0">
            <a:spAutoFit/>
          </a:bodyPr>
          <a:lstStyle/>
          <a:p>
            <a:r>
              <a:rPr lang="zh-CN" altLang="en-US" dirty="0">
                <a:solidFill>
                  <a:schemeClr val="bg1"/>
                </a:solidFill>
                <a:latin typeface="时尚中黑简体" panose="01010104010101010101" pitchFamily="2" charset="-122"/>
                <a:ea typeface="时尚中黑简体" panose="01010104010101010101" pitchFamily="2" charset="-122"/>
              </a:rPr>
              <a:t>点击添加标题文字</a:t>
            </a:r>
            <a:endParaRPr lang="en-US" altLang="zh-CN" dirty="0">
              <a:solidFill>
                <a:schemeClr val="bg1"/>
              </a:solidFill>
              <a:latin typeface="时尚中黑简体" panose="01010104010101010101" pitchFamily="2" charset="-122"/>
              <a:ea typeface="时尚中黑简体" panose="01010104010101010101" pitchFamily="2" charset="-122"/>
            </a:endParaRPr>
          </a:p>
          <a:p>
            <a:r>
              <a:rPr lang="zh-CN" altLang="en-US" dirty="0">
                <a:solidFill>
                  <a:schemeClr val="bg1"/>
                </a:solidFill>
                <a:latin typeface="时尚中黑简体" panose="01010104010101010101" pitchFamily="2" charset="-122"/>
                <a:ea typeface="时尚中黑简体" panose="01010104010101010101" pitchFamily="2" charset="-122"/>
              </a:rPr>
              <a:t>点击添加标题文字</a:t>
            </a:r>
          </a:p>
        </p:txBody>
      </p:sp>
      <p:sp>
        <p:nvSpPr>
          <p:cNvPr id="45" name="文本框 44"/>
          <p:cNvSpPr txBox="1"/>
          <p:nvPr/>
        </p:nvSpPr>
        <p:spPr>
          <a:xfrm>
            <a:off x="7543458" y="4519312"/>
            <a:ext cx="2031325" cy="646331"/>
          </a:xfrm>
          <a:prstGeom prst="rect">
            <a:avLst/>
          </a:prstGeom>
          <a:noFill/>
        </p:spPr>
        <p:txBody>
          <a:bodyPr wrap="none" rtlCol="0">
            <a:spAutoFit/>
          </a:bodyPr>
          <a:lstStyle/>
          <a:p>
            <a:r>
              <a:rPr lang="zh-CN" altLang="en-US" dirty="0">
                <a:solidFill>
                  <a:schemeClr val="bg1"/>
                </a:solidFill>
                <a:latin typeface="时尚中黑简体" panose="01010104010101010101" pitchFamily="2" charset="-122"/>
                <a:ea typeface="时尚中黑简体" panose="01010104010101010101" pitchFamily="2" charset="-122"/>
              </a:rPr>
              <a:t>点击添加标题文字</a:t>
            </a:r>
            <a:endParaRPr lang="en-US" altLang="zh-CN" dirty="0">
              <a:solidFill>
                <a:schemeClr val="bg1"/>
              </a:solidFill>
              <a:latin typeface="时尚中黑简体" panose="01010104010101010101" pitchFamily="2" charset="-122"/>
              <a:ea typeface="时尚中黑简体" panose="01010104010101010101" pitchFamily="2" charset="-122"/>
            </a:endParaRPr>
          </a:p>
          <a:p>
            <a:r>
              <a:rPr lang="zh-CN" altLang="en-US" dirty="0">
                <a:solidFill>
                  <a:schemeClr val="bg1"/>
                </a:solidFill>
                <a:latin typeface="时尚中黑简体" panose="01010104010101010101" pitchFamily="2" charset="-122"/>
                <a:ea typeface="时尚中黑简体" panose="01010104010101010101" pitchFamily="2" charset="-122"/>
              </a:rPr>
              <a:t>点击添加标题文字</a:t>
            </a:r>
          </a:p>
        </p:txBody>
      </p:sp>
      <p:sp>
        <p:nvSpPr>
          <p:cNvPr id="46" name="文本框 45"/>
          <p:cNvSpPr txBox="1"/>
          <p:nvPr/>
        </p:nvSpPr>
        <p:spPr>
          <a:xfrm>
            <a:off x="2636873" y="2616124"/>
            <a:ext cx="2031325" cy="646331"/>
          </a:xfrm>
          <a:prstGeom prst="rect">
            <a:avLst/>
          </a:prstGeom>
          <a:noFill/>
        </p:spPr>
        <p:txBody>
          <a:bodyPr wrap="none" rtlCol="0">
            <a:spAutoFit/>
          </a:bodyPr>
          <a:lstStyle/>
          <a:p>
            <a:r>
              <a:rPr lang="zh-CN" altLang="en-US" dirty="0">
                <a:solidFill>
                  <a:schemeClr val="bg1"/>
                </a:solidFill>
                <a:latin typeface="时尚中黑简体" panose="01010104010101010101" pitchFamily="2" charset="-122"/>
                <a:ea typeface="时尚中黑简体" panose="01010104010101010101" pitchFamily="2" charset="-122"/>
              </a:rPr>
              <a:t>点击添加标题文字</a:t>
            </a:r>
            <a:endParaRPr lang="en-US" altLang="zh-CN" dirty="0">
              <a:solidFill>
                <a:schemeClr val="bg1"/>
              </a:solidFill>
              <a:latin typeface="时尚中黑简体" panose="01010104010101010101" pitchFamily="2" charset="-122"/>
              <a:ea typeface="时尚中黑简体" panose="01010104010101010101" pitchFamily="2" charset="-122"/>
            </a:endParaRPr>
          </a:p>
          <a:p>
            <a:r>
              <a:rPr lang="zh-CN" altLang="en-US" dirty="0">
                <a:solidFill>
                  <a:schemeClr val="bg1"/>
                </a:solidFill>
                <a:latin typeface="时尚中黑简体" panose="01010104010101010101" pitchFamily="2" charset="-122"/>
                <a:ea typeface="时尚中黑简体" panose="01010104010101010101" pitchFamily="2" charset="-122"/>
              </a:rPr>
              <a:t>点击添加标题文字</a:t>
            </a:r>
          </a:p>
        </p:txBody>
      </p:sp>
      <p:sp>
        <p:nvSpPr>
          <p:cNvPr id="47" name="文本框 46"/>
          <p:cNvSpPr txBox="1"/>
          <p:nvPr/>
        </p:nvSpPr>
        <p:spPr>
          <a:xfrm>
            <a:off x="2636873" y="3872981"/>
            <a:ext cx="2031325" cy="646331"/>
          </a:xfrm>
          <a:prstGeom prst="rect">
            <a:avLst/>
          </a:prstGeom>
          <a:noFill/>
        </p:spPr>
        <p:txBody>
          <a:bodyPr wrap="none" rtlCol="0">
            <a:spAutoFit/>
          </a:bodyPr>
          <a:lstStyle/>
          <a:p>
            <a:r>
              <a:rPr lang="zh-CN" altLang="en-US" dirty="0">
                <a:solidFill>
                  <a:schemeClr val="bg1"/>
                </a:solidFill>
                <a:latin typeface="时尚中黑简体" panose="01010104010101010101" pitchFamily="2" charset="-122"/>
                <a:ea typeface="时尚中黑简体" panose="01010104010101010101" pitchFamily="2" charset="-122"/>
              </a:rPr>
              <a:t>点击添加标题文字</a:t>
            </a:r>
            <a:endParaRPr lang="en-US" altLang="zh-CN" dirty="0">
              <a:solidFill>
                <a:schemeClr val="bg1"/>
              </a:solidFill>
              <a:latin typeface="时尚中黑简体" panose="01010104010101010101" pitchFamily="2" charset="-122"/>
              <a:ea typeface="时尚中黑简体" panose="01010104010101010101" pitchFamily="2" charset="-122"/>
            </a:endParaRPr>
          </a:p>
          <a:p>
            <a:r>
              <a:rPr lang="zh-CN" altLang="en-US" dirty="0">
                <a:solidFill>
                  <a:schemeClr val="bg1"/>
                </a:solidFill>
                <a:latin typeface="时尚中黑简体" panose="01010104010101010101" pitchFamily="2" charset="-122"/>
                <a:ea typeface="时尚中黑简体" panose="01010104010101010101" pitchFamily="2" charset="-122"/>
              </a:rPr>
              <a:t>点击添加标题文字</a:t>
            </a:r>
          </a:p>
        </p:txBody>
      </p:sp>
      <p:sp>
        <p:nvSpPr>
          <p:cNvPr id="48" name="文本框 47"/>
          <p:cNvSpPr txBox="1"/>
          <p:nvPr/>
        </p:nvSpPr>
        <p:spPr>
          <a:xfrm>
            <a:off x="5133804" y="2536961"/>
            <a:ext cx="748923" cy="769441"/>
          </a:xfrm>
          <a:prstGeom prst="rect">
            <a:avLst/>
          </a:prstGeom>
          <a:noFill/>
        </p:spPr>
        <p:txBody>
          <a:bodyPr wrap="none" rtlCol="0">
            <a:spAutoFit/>
          </a:bodyPr>
          <a:lstStyle/>
          <a:p>
            <a:r>
              <a:rPr lang="en-US" altLang="zh-CN" sz="4400" dirty="0">
                <a:solidFill>
                  <a:schemeClr val="accent2"/>
                </a:solidFill>
                <a:latin typeface="时尚中黑简体" panose="01010104010101010101" pitchFamily="2" charset="-122"/>
                <a:ea typeface="时尚中黑简体" panose="01010104010101010101" pitchFamily="2" charset="-122"/>
              </a:rPr>
              <a:t>01</a:t>
            </a:r>
            <a:endParaRPr lang="zh-CN" altLang="en-US" sz="4400" dirty="0">
              <a:solidFill>
                <a:schemeClr val="accent2"/>
              </a:solidFill>
              <a:latin typeface="时尚中黑简体" panose="01010104010101010101" pitchFamily="2" charset="-122"/>
              <a:ea typeface="时尚中黑简体" panose="01010104010101010101" pitchFamily="2" charset="-122"/>
            </a:endParaRPr>
          </a:p>
        </p:txBody>
      </p:sp>
      <p:sp>
        <p:nvSpPr>
          <p:cNvPr id="51" name="文本框 50"/>
          <p:cNvSpPr txBox="1"/>
          <p:nvPr/>
        </p:nvSpPr>
        <p:spPr>
          <a:xfrm>
            <a:off x="6290828" y="3178102"/>
            <a:ext cx="748923" cy="769441"/>
          </a:xfrm>
          <a:prstGeom prst="rect">
            <a:avLst/>
          </a:prstGeom>
          <a:noFill/>
        </p:spPr>
        <p:txBody>
          <a:bodyPr wrap="none" rtlCol="0">
            <a:spAutoFit/>
          </a:bodyPr>
          <a:lstStyle/>
          <a:p>
            <a:r>
              <a:rPr lang="en-US" altLang="zh-CN" sz="4400" dirty="0">
                <a:solidFill>
                  <a:schemeClr val="accent3"/>
                </a:solidFill>
                <a:latin typeface="时尚中黑简体" panose="01010104010101010101" pitchFamily="2" charset="-122"/>
                <a:ea typeface="时尚中黑简体" panose="01010104010101010101" pitchFamily="2" charset="-122"/>
              </a:rPr>
              <a:t>02</a:t>
            </a:r>
            <a:endParaRPr lang="zh-CN" altLang="en-US" sz="4400" dirty="0">
              <a:solidFill>
                <a:schemeClr val="accent3"/>
              </a:solidFill>
              <a:latin typeface="时尚中黑简体" panose="01010104010101010101" pitchFamily="2" charset="-122"/>
              <a:ea typeface="时尚中黑简体" panose="01010104010101010101" pitchFamily="2" charset="-122"/>
            </a:endParaRPr>
          </a:p>
        </p:txBody>
      </p:sp>
      <p:sp>
        <p:nvSpPr>
          <p:cNvPr id="6" name="Freeform 6"/>
          <p:cNvSpPr>
            <a:spLocks noEditPoints="1"/>
          </p:cNvSpPr>
          <p:nvPr/>
        </p:nvSpPr>
        <p:spPr bwMode="auto">
          <a:xfrm>
            <a:off x="4781640" y="2279687"/>
            <a:ext cx="1453250" cy="1283989"/>
          </a:xfrm>
          <a:custGeom>
            <a:avLst/>
            <a:gdLst>
              <a:gd name="T0" fmla="*/ 353 w 357"/>
              <a:gd name="T1" fmla="*/ 143 h 315"/>
              <a:gd name="T2" fmla="*/ 278 w 357"/>
              <a:gd name="T3" fmla="*/ 14 h 315"/>
              <a:gd name="T4" fmla="*/ 253 w 357"/>
              <a:gd name="T5" fmla="*/ 0 h 315"/>
              <a:gd name="T6" fmla="*/ 104 w 357"/>
              <a:gd name="T7" fmla="*/ 0 h 315"/>
              <a:gd name="T8" fmla="*/ 79 w 357"/>
              <a:gd name="T9" fmla="*/ 14 h 315"/>
              <a:gd name="T10" fmla="*/ 5 w 357"/>
              <a:gd name="T11" fmla="*/ 143 h 315"/>
              <a:gd name="T12" fmla="*/ 5 w 357"/>
              <a:gd name="T13" fmla="*/ 172 h 315"/>
              <a:gd name="T14" fmla="*/ 79 w 357"/>
              <a:gd name="T15" fmla="*/ 301 h 315"/>
              <a:gd name="T16" fmla="*/ 104 w 357"/>
              <a:gd name="T17" fmla="*/ 315 h 315"/>
              <a:gd name="T18" fmla="*/ 253 w 357"/>
              <a:gd name="T19" fmla="*/ 315 h 315"/>
              <a:gd name="T20" fmla="*/ 278 w 357"/>
              <a:gd name="T21" fmla="*/ 301 h 315"/>
              <a:gd name="T22" fmla="*/ 353 w 357"/>
              <a:gd name="T23" fmla="*/ 172 h 315"/>
              <a:gd name="T24" fmla="*/ 353 w 357"/>
              <a:gd name="T25" fmla="*/ 143 h 315"/>
              <a:gd name="T26" fmla="*/ 284 w 357"/>
              <a:gd name="T27" fmla="*/ 172 h 315"/>
              <a:gd name="T28" fmla="*/ 244 w 357"/>
              <a:gd name="T29" fmla="*/ 241 h 315"/>
              <a:gd name="T30" fmla="*/ 218 w 357"/>
              <a:gd name="T31" fmla="*/ 256 h 315"/>
              <a:gd name="T32" fmla="*/ 139 w 357"/>
              <a:gd name="T33" fmla="*/ 256 h 315"/>
              <a:gd name="T34" fmla="*/ 113 w 357"/>
              <a:gd name="T35" fmla="*/ 241 h 315"/>
              <a:gd name="T36" fmla="*/ 74 w 357"/>
              <a:gd name="T37" fmla="*/ 172 h 315"/>
              <a:gd name="T38" fmla="*/ 74 w 357"/>
              <a:gd name="T39" fmla="*/ 143 h 315"/>
              <a:gd name="T40" fmla="*/ 113 w 357"/>
              <a:gd name="T41" fmla="*/ 74 h 315"/>
              <a:gd name="T42" fmla="*/ 139 w 357"/>
              <a:gd name="T43" fmla="*/ 59 h 315"/>
              <a:gd name="T44" fmla="*/ 218 w 357"/>
              <a:gd name="T45" fmla="*/ 59 h 315"/>
              <a:gd name="T46" fmla="*/ 244 w 357"/>
              <a:gd name="T47" fmla="*/ 74 h 315"/>
              <a:gd name="T48" fmla="*/ 284 w 357"/>
              <a:gd name="T49" fmla="*/ 143 h 315"/>
              <a:gd name="T50" fmla="*/ 284 w 357"/>
              <a:gd name="T51" fmla="*/ 172 h 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57" h="315">
                <a:moveTo>
                  <a:pt x="353" y="143"/>
                </a:moveTo>
                <a:cubicBezTo>
                  <a:pt x="278" y="14"/>
                  <a:pt x="278" y="14"/>
                  <a:pt x="278" y="14"/>
                </a:cubicBezTo>
                <a:cubicBezTo>
                  <a:pt x="273" y="6"/>
                  <a:pt x="262" y="0"/>
                  <a:pt x="253" y="0"/>
                </a:cubicBezTo>
                <a:cubicBezTo>
                  <a:pt x="104" y="0"/>
                  <a:pt x="104" y="0"/>
                  <a:pt x="104" y="0"/>
                </a:cubicBezTo>
                <a:cubicBezTo>
                  <a:pt x="95" y="0"/>
                  <a:pt x="84" y="6"/>
                  <a:pt x="79" y="14"/>
                </a:cubicBezTo>
                <a:cubicBezTo>
                  <a:pt x="5" y="143"/>
                  <a:pt x="5" y="143"/>
                  <a:pt x="5" y="143"/>
                </a:cubicBezTo>
                <a:cubicBezTo>
                  <a:pt x="0" y="151"/>
                  <a:pt x="0" y="164"/>
                  <a:pt x="5" y="172"/>
                </a:cubicBezTo>
                <a:cubicBezTo>
                  <a:pt x="79" y="301"/>
                  <a:pt x="79" y="301"/>
                  <a:pt x="79" y="301"/>
                </a:cubicBezTo>
                <a:cubicBezTo>
                  <a:pt x="84" y="309"/>
                  <a:pt x="95" y="315"/>
                  <a:pt x="104" y="315"/>
                </a:cubicBezTo>
                <a:cubicBezTo>
                  <a:pt x="253" y="315"/>
                  <a:pt x="253" y="315"/>
                  <a:pt x="253" y="315"/>
                </a:cubicBezTo>
                <a:cubicBezTo>
                  <a:pt x="262" y="315"/>
                  <a:pt x="273" y="309"/>
                  <a:pt x="278" y="301"/>
                </a:cubicBezTo>
                <a:cubicBezTo>
                  <a:pt x="353" y="172"/>
                  <a:pt x="353" y="172"/>
                  <a:pt x="353" y="172"/>
                </a:cubicBezTo>
                <a:cubicBezTo>
                  <a:pt x="357" y="164"/>
                  <a:pt x="357" y="151"/>
                  <a:pt x="353" y="143"/>
                </a:cubicBezTo>
                <a:moveTo>
                  <a:pt x="284" y="172"/>
                </a:moveTo>
                <a:cubicBezTo>
                  <a:pt x="244" y="241"/>
                  <a:pt x="244" y="241"/>
                  <a:pt x="244" y="241"/>
                </a:cubicBezTo>
                <a:cubicBezTo>
                  <a:pt x="239" y="249"/>
                  <a:pt x="228" y="256"/>
                  <a:pt x="218" y="256"/>
                </a:cubicBezTo>
                <a:cubicBezTo>
                  <a:pt x="139" y="256"/>
                  <a:pt x="139" y="256"/>
                  <a:pt x="139" y="256"/>
                </a:cubicBezTo>
                <a:cubicBezTo>
                  <a:pt x="129" y="256"/>
                  <a:pt x="118" y="249"/>
                  <a:pt x="113" y="241"/>
                </a:cubicBezTo>
                <a:cubicBezTo>
                  <a:pt x="74" y="172"/>
                  <a:pt x="74" y="172"/>
                  <a:pt x="74" y="172"/>
                </a:cubicBezTo>
                <a:cubicBezTo>
                  <a:pt x="69" y="164"/>
                  <a:pt x="69" y="151"/>
                  <a:pt x="74" y="143"/>
                </a:cubicBezTo>
                <a:cubicBezTo>
                  <a:pt x="113" y="74"/>
                  <a:pt x="113" y="74"/>
                  <a:pt x="113" y="74"/>
                </a:cubicBezTo>
                <a:cubicBezTo>
                  <a:pt x="118" y="66"/>
                  <a:pt x="129" y="59"/>
                  <a:pt x="139" y="59"/>
                </a:cubicBezTo>
                <a:cubicBezTo>
                  <a:pt x="218" y="59"/>
                  <a:pt x="218" y="59"/>
                  <a:pt x="218" y="59"/>
                </a:cubicBezTo>
                <a:cubicBezTo>
                  <a:pt x="228" y="59"/>
                  <a:pt x="239" y="66"/>
                  <a:pt x="244" y="74"/>
                </a:cubicBezTo>
                <a:cubicBezTo>
                  <a:pt x="284" y="143"/>
                  <a:pt x="284" y="143"/>
                  <a:pt x="284" y="143"/>
                </a:cubicBezTo>
                <a:cubicBezTo>
                  <a:pt x="288" y="151"/>
                  <a:pt x="288" y="164"/>
                  <a:pt x="284" y="172"/>
                </a:cubicBezTo>
              </a:path>
            </a:pathLst>
          </a:custGeom>
          <a:gradFill flip="none" rotWithShape="1">
            <a:gsLst>
              <a:gs pos="0">
                <a:schemeClr val="accent6">
                  <a:lumMod val="5000"/>
                  <a:lumOff val="95000"/>
                </a:schemeClr>
              </a:gs>
              <a:gs pos="100000">
                <a:schemeClr val="bg1">
                  <a:lumMod val="75000"/>
                </a:schemeClr>
              </a:gs>
            </a:gsLst>
            <a:lin ang="13500000" scaled="1"/>
            <a:tileRect/>
          </a:gradFill>
          <a:ln w="34925">
            <a:gradFill flip="none" rotWithShape="1">
              <a:gsLst>
                <a:gs pos="0">
                  <a:schemeClr val="accent1">
                    <a:lumMod val="5000"/>
                    <a:lumOff val="95000"/>
                  </a:schemeClr>
                </a:gs>
                <a:gs pos="100000">
                  <a:schemeClr val="bg1">
                    <a:lumMod val="65000"/>
                  </a:schemeClr>
                </a:gs>
              </a:gsLst>
              <a:lin ang="2700000" scaled="1"/>
              <a:tileRect/>
            </a:gradFill>
          </a:ln>
          <a:effectLst>
            <a:outerShdw blurRad="177800" dist="1270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文本框 23"/>
          <p:cNvSpPr txBox="1"/>
          <p:nvPr/>
        </p:nvSpPr>
        <p:spPr>
          <a:xfrm>
            <a:off x="8969536" y="418786"/>
            <a:ext cx="2954656" cy="646331"/>
          </a:xfrm>
          <a:prstGeom prst="rect">
            <a:avLst/>
          </a:prstGeom>
          <a:noFill/>
        </p:spPr>
        <p:txBody>
          <a:bodyPr wrap="none" rtlCol="0">
            <a:spAutoFit/>
          </a:bodyPr>
          <a:lstStyle/>
          <a:p>
            <a:pPr algn="r"/>
            <a:r>
              <a:rPr lang="zh-CN" altLang="en-US" sz="3600" dirty="0">
                <a:solidFill>
                  <a:schemeClr val="tx1">
                    <a:lumMod val="50000"/>
                    <a:lumOff val="50000"/>
                  </a:schemeClr>
                </a:solidFill>
                <a:latin typeface="方正粗活意简体" panose="03000509000000000000" pitchFamily="65" charset="-122"/>
                <a:ea typeface="方正粗活意简体" panose="03000509000000000000" pitchFamily="65" charset="-122"/>
              </a:rPr>
              <a:t>交叉关系图表</a:t>
            </a:r>
          </a:p>
        </p:txBody>
      </p:sp>
    </p:spTree>
  </p:cSld>
  <p:clrMapOvr>
    <a:masterClrMapping/>
  </p:clrMapOvr>
  <mc:AlternateContent xmlns:mc="http://schemas.openxmlformats.org/markup-compatibility/2006" xmlns:p14="http://schemas.microsoft.com/office/powerpoint/2010/main">
    <mc:Choice Requires="p14">
      <p:transition spd="slow" p14:dur="1600" advClick="0" advTm="0">
        <p14:gallery dir="l"/>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0" presetClass="entr" presetSubtype="0" decel="100000"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anim calcmode="lin" valueType="num">
                                      <p:cBhvr>
                                        <p:cTn id="7" dur="1000" fill="hold"/>
                                        <p:tgtEl>
                                          <p:spTgt spid="41"/>
                                        </p:tgtEl>
                                        <p:attrNameLst>
                                          <p:attrName>ppt_w</p:attrName>
                                        </p:attrNameLst>
                                      </p:cBhvr>
                                      <p:tavLst>
                                        <p:tav tm="0">
                                          <p:val>
                                            <p:strVal val="#ppt_w+.3"/>
                                          </p:val>
                                        </p:tav>
                                        <p:tav tm="100000">
                                          <p:val>
                                            <p:strVal val="#ppt_w"/>
                                          </p:val>
                                        </p:tav>
                                      </p:tavLst>
                                    </p:anim>
                                    <p:anim calcmode="lin" valueType="num">
                                      <p:cBhvr>
                                        <p:cTn id="8" dur="1000" fill="hold"/>
                                        <p:tgtEl>
                                          <p:spTgt spid="41"/>
                                        </p:tgtEl>
                                        <p:attrNameLst>
                                          <p:attrName>ppt_h</p:attrName>
                                        </p:attrNameLst>
                                      </p:cBhvr>
                                      <p:tavLst>
                                        <p:tav tm="0">
                                          <p:val>
                                            <p:strVal val="#ppt_h"/>
                                          </p:val>
                                        </p:tav>
                                        <p:tav tm="100000">
                                          <p:val>
                                            <p:strVal val="#ppt_h"/>
                                          </p:val>
                                        </p:tav>
                                      </p:tavLst>
                                    </p:anim>
                                    <p:animEffect transition="in" filter="fade">
                                      <p:cBhvr>
                                        <p:cTn id="9" dur="1000"/>
                                        <p:tgtEl>
                                          <p:spTgt spid="41"/>
                                        </p:tgtEl>
                                      </p:cBhvr>
                                    </p:animEffect>
                                  </p:childTnLst>
                                </p:cTn>
                              </p:par>
                              <p:par>
                                <p:cTn id="10" presetID="50" presetClass="entr" presetSubtype="0" decel="100000" fill="hold" nodeType="withEffect">
                                  <p:stCondLst>
                                    <p:cond delay="0"/>
                                  </p:stCondLst>
                                  <p:childTnLst>
                                    <p:set>
                                      <p:cBhvr>
                                        <p:cTn id="11" dur="1" fill="hold">
                                          <p:stCondLst>
                                            <p:cond delay="0"/>
                                          </p:stCondLst>
                                        </p:cTn>
                                        <p:tgtEl>
                                          <p:spTgt spid="40"/>
                                        </p:tgtEl>
                                        <p:attrNameLst>
                                          <p:attrName>style.visibility</p:attrName>
                                        </p:attrNameLst>
                                      </p:cBhvr>
                                      <p:to>
                                        <p:strVal val="visible"/>
                                      </p:to>
                                    </p:set>
                                    <p:anim calcmode="lin" valueType="num">
                                      <p:cBhvr>
                                        <p:cTn id="12" dur="1000" fill="hold"/>
                                        <p:tgtEl>
                                          <p:spTgt spid="40"/>
                                        </p:tgtEl>
                                        <p:attrNameLst>
                                          <p:attrName>ppt_w</p:attrName>
                                        </p:attrNameLst>
                                      </p:cBhvr>
                                      <p:tavLst>
                                        <p:tav tm="0">
                                          <p:val>
                                            <p:strVal val="#ppt_w+.3"/>
                                          </p:val>
                                        </p:tav>
                                        <p:tav tm="100000">
                                          <p:val>
                                            <p:strVal val="#ppt_w"/>
                                          </p:val>
                                        </p:tav>
                                      </p:tavLst>
                                    </p:anim>
                                    <p:anim calcmode="lin" valueType="num">
                                      <p:cBhvr>
                                        <p:cTn id="13" dur="1000" fill="hold"/>
                                        <p:tgtEl>
                                          <p:spTgt spid="40"/>
                                        </p:tgtEl>
                                        <p:attrNameLst>
                                          <p:attrName>ppt_h</p:attrName>
                                        </p:attrNameLst>
                                      </p:cBhvr>
                                      <p:tavLst>
                                        <p:tav tm="0">
                                          <p:val>
                                            <p:strVal val="#ppt_h"/>
                                          </p:val>
                                        </p:tav>
                                        <p:tav tm="100000">
                                          <p:val>
                                            <p:strVal val="#ppt_h"/>
                                          </p:val>
                                        </p:tav>
                                      </p:tavLst>
                                    </p:anim>
                                    <p:animEffect transition="in" filter="fade">
                                      <p:cBhvr>
                                        <p:cTn id="14" dur="1000"/>
                                        <p:tgtEl>
                                          <p:spTgt spid="40"/>
                                        </p:tgtEl>
                                      </p:cBhvr>
                                    </p:animEffect>
                                  </p:childTnLst>
                                </p:cTn>
                              </p:par>
                              <p:par>
                                <p:cTn id="15" presetID="50" presetClass="entr" presetSubtype="0" decel="10000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anim calcmode="lin" valueType="num">
                                      <p:cBhvr>
                                        <p:cTn id="17" dur="1000" fill="hold"/>
                                        <p:tgtEl>
                                          <p:spTgt spid="21"/>
                                        </p:tgtEl>
                                        <p:attrNameLst>
                                          <p:attrName>ppt_w</p:attrName>
                                        </p:attrNameLst>
                                      </p:cBhvr>
                                      <p:tavLst>
                                        <p:tav tm="0">
                                          <p:val>
                                            <p:strVal val="#ppt_w+.3"/>
                                          </p:val>
                                        </p:tav>
                                        <p:tav tm="100000">
                                          <p:val>
                                            <p:strVal val="#ppt_w"/>
                                          </p:val>
                                        </p:tav>
                                      </p:tavLst>
                                    </p:anim>
                                    <p:anim calcmode="lin" valueType="num">
                                      <p:cBhvr>
                                        <p:cTn id="18" dur="1000" fill="hold"/>
                                        <p:tgtEl>
                                          <p:spTgt spid="21"/>
                                        </p:tgtEl>
                                        <p:attrNameLst>
                                          <p:attrName>ppt_h</p:attrName>
                                        </p:attrNameLst>
                                      </p:cBhvr>
                                      <p:tavLst>
                                        <p:tav tm="0">
                                          <p:val>
                                            <p:strVal val="#ppt_h"/>
                                          </p:val>
                                        </p:tav>
                                        <p:tav tm="100000">
                                          <p:val>
                                            <p:strVal val="#ppt_h"/>
                                          </p:val>
                                        </p:tav>
                                      </p:tavLst>
                                    </p:anim>
                                    <p:animEffect transition="in" filter="fade">
                                      <p:cBhvr>
                                        <p:cTn id="19" dur="1000"/>
                                        <p:tgtEl>
                                          <p:spTgt spid="21"/>
                                        </p:tgtEl>
                                      </p:cBhvr>
                                    </p:animEffect>
                                  </p:childTnLst>
                                </p:cTn>
                              </p:par>
                              <p:par>
                                <p:cTn id="20" presetID="50" presetClass="entr" presetSubtype="0" decel="100000" fill="hold" grpId="0" nodeType="withEffect">
                                  <p:stCondLst>
                                    <p:cond delay="0"/>
                                  </p:stCondLst>
                                  <p:childTnLst>
                                    <p:set>
                                      <p:cBhvr>
                                        <p:cTn id="21" dur="1" fill="hold">
                                          <p:stCondLst>
                                            <p:cond delay="0"/>
                                          </p:stCondLst>
                                        </p:cTn>
                                        <p:tgtEl>
                                          <p:spTgt spid="26"/>
                                        </p:tgtEl>
                                        <p:attrNameLst>
                                          <p:attrName>style.visibility</p:attrName>
                                        </p:attrNameLst>
                                      </p:cBhvr>
                                      <p:to>
                                        <p:strVal val="visible"/>
                                      </p:to>
                                    </p:set>
                                    <p:anim calcmode="lin" valueType="num">
                                      <p:cBhvr>
                                        <p:cTn id="22" dur="1000" fill="hold"/>
                                        <p:tgtEl>
                                          <p:spTgt spid="26"/>
                                        </p:tgtEl>
                                        <p:attrNameLst>
                                          <p:attrName>ppt_w</p:attrName>
                                        </p:attrNameLst>
                                      </p:cBhvr>
                                      <p:tavLst>
                                        <p:tav tm="0">
                                          <p:val>
                                            <p:strVal val="#ppt_w+.3"/>
                                          </p:val>
                                        </p:tav>
                                        <p:tav tm="100000">
                                          <p:val>
                                            <p:strVal val="#ppt_w"/>
                                          </p:val>
                                        </p:tav>
                                      </p:tavLst>
                                    </p:anim>
                                    <p:anim calcmode="lin" valueType="num">
                                      <p:cBhvr>
                                        <p:cTn id="23" dur="1000" fill="hold"/>
                                        <p:tgtEl>
                                          <p:spTgt spid="26"/>
                                        </p:tgtEl>
                                        <p:attrNameLst>
                                          <p:attrName>ppt_h</p:attrName>
                                        </p:attrNameLst>
                                      </p:cBhvr>
                                      <p:tavLst>
                                        <p:tav tm="0">
                                          <p:val>
                                            <p:strVal val="#ppt_h"/>
                                          </p:val>
                                        </p:tav>
                                        <p:tav tm="100000">
                                          <p:val>
                                            <p:strVal val="#ppt_h"/>
                                          </p:val>
                                        </p:tav>
                                      </p:tavLst>
                                    </p:anim>
                                    <p:animEffect transition="in" filter="fade">
                                      <p:cBhvr>
                                        <p:cTn id="24" dur="1000"/>
                                        <p:tgtEl>
                                          <p:spTgt spid="26"/>
                                        </p:tgtEl>
                                      </p:cBhvr>
                                    </p:animEffect>
                                  </p:childTnLst>
                                </p:cTn>
                              </p:par>
                              <p:par>
                                <p:cTn id="25" presetID="50" presetClass="entr" presetSubtype="0" decel="100000" fill="hold" grpId="0" nodeType="withEffect">
                                  <p:stCondLst>
                                    <p:cond delay="0"/>
                                  </p:stCondLst>
                                  <p:childTnLst>
                                    <p:set>
                                      <p:cBhvr>
                                        <p:cTn id="26" dur="1" fill="hold">
                                          <p:stCondLst>
                                            <p:cond delay="0"/>
                                          </p:stCondLst>
                                        </p:cTn>
                                        <p:tgtEl>
                                          <p:spTgt spid="30"/>
                                        </p:tgtEl>
                                        <p:attrNameLst>
                                          <p:attrName>style.visibility</p:attrName>
                                        </p:attrNameLst>
                                      </p:cBhvr>
                                      <p:to>
                                        <p:strVal val="visible"/>
                                      </p:to>
                                    </p:set>
                                    <p:anim calcmode="lin" valueType="num">
                                      <p:cBhvr>
                                        <p:cTn id="27" dur="1000" fill="hold"/>
                                        <p:tgtEl>
                                          <p:spTgt spid="30"/>
                                        </p:tgtEl>
                                        <p:attrNameLst>
                                          <p:attrName>ppt_w</p:attrName>
                                        </p:attrNameLst>
                                      </p:cBhvr>
                                      <p:tavLst>
                                        <p:tav tm="0">
                                          <p:val>
                                            <p:strVal val="#ppt_w+.3"/>
                                          </p:val>
                                        </p:tav>
                                        <p:tav tm="100000">
                                          <p:val>
                                            <p:strVal val="#ppt_w"/>
                                          </p:val>
                                        </p:tav>
                                      </p:tavLst>
                                    </p:anim>
                                    <p:anim calcmode="lin" valueType="num">
                                      <p:cBhvr>
                                        <p:cTn id="28" dur="1000" fill="hold"/>
                                        <p:tgtEl>
                                          <p:spTgt spid="30"/>
                                        </p:tgtEl>
                                        <p:attrNameLst>
                                          <p:attrName>ppt_h</p:attrName>
                                        </p:attrNameLst>
                                      </p:cBhvr>
                                      <p:tavLst>
                                        <p:tav tm="0">
                                          <p:val>
                                            <p:strVal val="#ppt_h"/>
                                          </p:val>
                                        </p:tav>
                                        <p:tav tm="100000">
                                          <p:val>
                                            <p:strVal val="#ppt_h"/>
                                          </p:val>
                                        </p:tav>
                                      </p:tavLst>
                                    </p:anim>
                                    <p:animEffect transition="in" filter="fade">
                                      <p:cBhvr>
                                        <p:cTn id="29" dur="1000"/>
                                        <p:tgtEl>
                                          <p:spTgt spid="30"/>
                                        </p:tgtEl>
                                      </p:cBhvr>
                                    </p:animEffect>
                                  </p:childTnLst>
                                </p:cTn>
                              </p:par>
                              <p:par>
                                <p:cTn id="30" presetID="50" presetClass="entr" presetSubtype="0" decel="100000" fill="hold" grpId="0" nodeType="withEffect">
                                  <p:stCondLst>
                                    <p:cond delay="0"/>
                                  </p:stCondLst>
                                  <p:childTnLst>
                                    <p:set>
                                      <p:cBhvr>
                                        <p:cTn id="31" dur="1" fill="hold">
                                          <p:stCondLst>
                                            <p:cond delay="0"/>
                                          </p:stCondLst>
                                        </p:cTn>
                                        <p:tgtEl>
                                          <p:spTgt spid="36"/>
                                        </p:tgtEl>
                                        <p:attrNameLst>
                                          <p:attrName>style.visibility</p:attrName>
                                        </p:attrNameLst>
                                      </p:cBhvr>
                                      <p:to>
                                        <p:strVal val="visible"/>
                                      </p:to>
                                    </p:set>
                                    <p:anim calcmode="lin" valueType="num">
                                      <p:cBhvr>
                                        <p:cTn id="32" dur="1000" fill="hold"/>
                                        <p:tgtEl>
                                          <p:spTgt spid="36"/>
                                        </p:tgtEl>
                                        <p:attrNameLst>
                                          <p:attrName>ppt_w</p:attrName>
                                        </p:attrNameLst>
                                      </p:cBhvr>
                                      <p:tavLst>
                                        <p:tav tm="0">
                                          <p:val>
                                            <p:strVal val="#ppt_w+.3"/>
                                          </p:val>
                                        </p:tav>
                                        <p:tav tm="100000">
                                          <p:val>
                                            <p:strVal val="#ppt_w"/>
                                          </p:val>
                                        </p:tav>
                                      </p:tavLst>
                                    </p:anim>
                                    <p:anim calcmode="lin" valueType="num">
                                      <p:cBhvr>
                                        <p:cTn id="33" dur="1000" fill="hold"/>
                                        <p:tgtEl>
                                          <p:spTgt spid="36"/>
                                        </p:tgtEl>
                                        <p:attrNameLst>
                                          <p:attrName>ppt_h</p:attrName>
                                        </p:attrNameLst>
                                      </p:cBhvr>
                                      <p:tavLst>
                                        <p:tav tm="0">
                                          <p:val>
                                            <p:strVal val="#ppt_h"/>
                                          </p:val>
                                        </p:tav>
                                        <p:tav tm="100000">
                                          <p:val>
                                            <p:strVal val="#ppt_h"/>
                                          </p:val>
                                        </p:tav>
                                      </p:tavLst>
                                    </p:anim>
                                    <p:animEffect transition="in" filter="fade">
                                      <p:cBhvr>
                                        <p:cTn id="34" dur="1000"/>
                                        <p:tgtEl>
                                          <p:spTgt spid="36"/>
                                        </p:tgtEl>
                                      </p:cBhvr>
                                    </p:animEffect>
                                  </p:childTnLst>
                                </p:cTn>
                              </p:par>
                              <p:par>
                                <p:cTn id="35" presetID="50" presetClass="entr" presetSubtype="0" decel="100000" fill="hold" grpId="0" nodeType="withEffect">
                                  <p:stCondLst>
                                    <p:cond delay="0"/>
                                  </p:stCondLst>
                                  <p:childTnLst>
                                    <p:set>
                                      <p:cBhvr>
                                        <p:cTn id="36" dur="1" fill="hold">
                                          <p:stCondLst>
                                            <p:cond delay="0"/>
                                          </p:stCondLst>
                                        </p:cTn>
                                        <p:tgtEl>
                                          <p:spTgt spid="39"/>
                                        </p:tgtEl>
                                        <p:attrNameLst>
                                          <p:attrName>style.visibility</p:attrName>
                                        </p:attrNameLst>
                                      </p:cBhvr>
                                      <p:to>
                                        <p:strVal val="visible"/>
                                      </p:to>
                                    </p:set>
                                    <p:anim calcmode="lin" valueType="num">
                                      <p:cBhvr>
                                        <p:cTn id="37" dur="1000" fill="hold"/>
                                        <p:tgtEl>
                                          <p:spTgt spid="39"/>
                                        </p:tgtEl>
                                        <p:attrNameLst>
                                          <p:attrName>ppt_w</p:attrName>
                                        </p:attrNameLst>
                                      </p:cBhvr>
                                      <p:tavLst>
                                        <p:tav tm="0">
                                          <p:val>
                                            <p:strVal val="#ppt_w+.3"/>
                                          </p:val>
                                        </p:tav>
                                        <p:tav tm="100000">
                                          <p:val>
                                            <p:strVal val="#ppt_w"/>
                                          </p:val>
                                        </p:tav>
                                      </p:tavLst>
                                    </p:anim>
                                    <p:anim calcmode="lin" valueType="num">
                                      <p:cBhvr>
                                        <p:cTn id="38" dur="1000" fill="hold"/>
                                        <p:tgtEl>
                                          <p:spTgt spid="39"/>
                                        </p:tgtEl>
                                        <p:attrNameLst>
                                          <p:attrName>ppt_h</p:attrName>
                                        </p:attrNameLst>
                                      </p:cBhvr>
                                      <p:tavLst>
                                        <p:tav tm="0">
                                          <p:val>
                                            <p:strVal val="#ppt_h"/>
                                          </p:val>
                                        </p:tav>
                                        <p:tav tm="100000">
                                          <p:val>
                                            <p:strVal val="#ppt_h"/>
                                          </p:val>
                                        </p:tav>
                                      </p:tavLst>
                                    </p:anim>
                                    <p:animEffect transition="in" filter="fade">
                                      <p:cBhvr>
                                        <p:cTn id="39" dur="1000"/>
                                        <p:tgtEl>
                                          <p:spTgt spid="39"/>
                                        </p:tgtEl>
                                      </p:cBhvr>
                                    </p:animEffect>
                                  </p:childTnLst>
                                </p:cTn>
                              </p:par>
                              <p:par>
                                <p:cTn id="40" presetID="50" presetClass="entr" presetSubtype="0" decel="100000" fill="hold" grpId="0" nodeType="withEffect">
                                  <p:stCondLst>
                                    <p:cond delay="0"/>
                                  </p:stCondLst>
                                  <p:childTnLst>
                                    <p:set>
                                      <p:cBhvr>
                                        <p:cTn id="41" dur="1" fill="hold">
                                          <p:stCondLst>
                                            <p:cond delay="0"/>
                                          </p:stCondLst>
                                        </p:cTn>
                                        <p:tgtEl>
                                          <p:spTgt spid="50"/>
                                        </p:tgtEl>
                                        <p:attrNameLst>
                                          <p:attrName>style.visibility</p:attrName>
                                        </p:attrNameLst>
                                      </p:cBhvr>
                                      <p:to>
                                        <p:strVal val="visible"/>
                                      </p:to>
                                    </p:set>
                                    <p:anim calcmode="lin" valueType="num">
                                      <p:cBhvr>
                                        <p:cTn id="42" dur="1000" fill="hold"/>
                                        <p:tgtEl>
                                          <p:spTgt spid="50"/>
                                        </p:tgtEl>
                                        <p:attrNameLst>
                                          <p:attrName>ppt_w</p:attrName>
                                        </p:attrNameLst>
                                      </p:cBhvr>
                                      <p:tavLst>
                                        <p:tav tm="0">
                                          <p:val>
                                            <p:strVal val="#ppt_w+.3"/>
                                          </p:val>
                                        </p:tav>
                                        <p:tav tm="100000">
                                          <p:val>
                                            <p:strVal val="#ppt_w"/>
                                          </p:val>
                                        </p:tav>
                                      </p:tavLst>
                                    </p:anim>
                                    <p:anim calcmode="lin" valueType="num">
                                      <p:cBhvr>
                                        <p:cTn id="43" dur="1000" fill="hold"/>
                                        <p:tgtEl>
                                          <p:spTgt spid="50"/>
                                        </p:tgtEl>
                                        <p:attrNameLst>
                                          <p:attrName>ppt_h</p:attrName>
                                        </p:attrNameLst>
                                      </p:cBhvr>
                                      <p:tavLst>
                                        <p:tav tm="0">
                                          <p:val>
                                            <p:strVal val="#ppt_h"/>
                                          </p:val>
                                        </p:tav>
                                        <p:tav tm="100000">
                                          <p:val>
                                            <p:strVal val="#ppt_h"/>
                                          </p:val>
                                        </p:tav>
                                      </p:tavLst>
                                    </p:anim>
                                    <p:animEffect transition="in" filter="fade">
                                      <p:cBhvr>
                                        <p:cTn id="44" dur="1000"/>
                                        <p:tgtEl>
                                          <p:spTgt spid="50"/>
                                        </p:tgtEl>
                                      </p:cBhvr>
                                    </p:animEffect>
                                  </p:childTnLst>
                                </p:cTn>
                              </p:par>
                              <p:par>
                                <p:cTn id="45" presetID="50" presetClass="entr" presetSubtype="0" decel="100000" fill="hold" grpId="0" nodeType="withEffect">
                                  <p:stCondLst>
                                    <p:cond delay="0"/>
                                  </p:stCondLst>
                                  <p:childTnLst>
                                    <p:set>
                                      <p:cBhvr>
                                        <p:cTn id="46" dur="1" fill="hold">
                                          <p:stCondLst>
                                            <p:cond delay="0"/>
                                          </p:stCondLst>
                                        </p:cTn>
                                        <p:tgtEl>
                                          <p:spTgt spid="51"/>
                                        </p:tgtEl>
                                        <p:attrNameLst>
                                          <p:attrName>style.visibility</p:attrName>
                                        </p:attrNameLst>
                                      </p:cBhvr>
                                      <p:to>
                                        <p:strVal val="visible"/>
                                      </p:to>
                                    </p:set>
                                    <p:anim calcmode="lin" valueType="num">
                                      <p:cBhvr>
                                        <p:cTn id="47" dur="1000" fill="hold"/>
                                        <p:tgtEl>
                                          <p:spTgt spid="51"/>
                                        </p:tgtEl>
                                        <p:attrNameLst>
                                          <p:attrName>ppt_w</p:attrName>
                                        </p:attrNameLst>
                                      </p:cBhvr>
                                      <p:tavLst>
                                        <p:tav tm="0">
                                          <p:val>
                                            <p:strVal val="#ppt_w+.3"/>
                                          </p:val>
                                        </p:tav>
                                        <p:tav tm="100000">
                                          <p:val>
                                            <p:strVal val="#ppt_w"/>
                                          </p:val>
                                        </p:tav>
                                      </p:tavLst>
                                    </p:anim>
                                    <p:anim calcmode="lin" valueType="num">
                                      <p:cBhvr>
                                        <p:cTn id="48" dur="1000" fill="hold"/>
                                        <p:tgtEl>
                                          <p:spTgt spid="51"/>
                                        </p:tgtEl>
                                        <p:attrNameLst>
                                          <p:attrName>ppt_h</p:attrName>
                                        </p:attrNameLst>
                                      </p:cBhvr>
                                      <p:tavLst>
                                        <p:tav tm="0">
                                          <p:val>
                                            <p:strVal val="#ppt_h"/>
                                          </p:val>
                                        </p:tav>
                                        <p:tav tm="100000">
                                          <p:val>
                                            <p:strVal val="#ppt_h"/>
                                          </p:val>
                                        </p:tav>
                                      </p:tavLst>
                                    </p:anim>
                                    <p:animEffect transition="in" filter="fade">
                                      <p:cBhvr>
                                        <p:cTn id="49" dur="1000"/>
                                        <p:tgtEl>
                                          <p:spTgt spid="51"/>
                                        </p:tgtEl>
                                      </p:cBhvr>
                                    </p:animEffect>
                                  </p:childTnLst>
                                </p:cTn>
                              </p:par>
                              <p:par>
                                <p:cTn id="50" presetID="50" presetClass="entr" presetSubtype="0" decel="100000" fill="hold" grpId="0" nodeType="withEffect">
                                  <p:stCondLst>
                                    <p:cond delay="0"/>
                                  </p:stCondLst>
                                  <p:childTnLst>
                                    <p:set>
                                      <p:cBhvr>
                                        <p:cTn id="51" dur="1" fill="hold">
                                          <p:stCondLst>
                                            <p:cond delay="0"/>
                                          </p:stCondLst>
                                        </p:cTn>
                                        <p:tgtEl>
                                          <p:spTgt spid="48"/>
                                        </p:tgtEl>
                                        <p:attrNameLst>
                                          <p:attrName>style.visibility</p:attrName>
                                        </p:attrNameLst>
                                      </p:cBhvr>
                                      <p:to>
                                        <p:strVal val="visible"/>
                                      </p:to>
                                    </p:set>
                                    <p:anim calcmode="lin" valueType="num">
                                      <p:cBhvr>
                                        <p:cTn id="52" dur="1000" fill="hold"/>
                                        <p:tgtEl>
                                          <p:spTgt spid="48"/>
                                        </p:tgtEl>
                                        <p:attrNameLst>
                                          <p:attrName>ppt_w</p:attrName>
                                        </p:attrNameLst>
                                      </p:cBhvr>
                                      <p:tavLst>
                                        <p:tav tm="0">
                                          <p:val>
                                            <p:strVal val="#ppt_w+.3"/>
                                          </p:val>
                                        </p:tav>
                                        <p:tav tm="100000">
                                          <p:val>
                                            <p:strVal val="#ppt_w"/>
                                          </p:val>
                                        </p:tav>
                                      </p:tavLst>
                                    </p:anim>
                                    <p:anim calcmode="lin" valueType="num">
                                      <p:cBhvr>
                                        <p:cTn id="53" dur="1000" fill="hold"/>
                                        <p:tgtEl>
                                          <p:spTgt spid="48"/>
                                        </p:tgtEl>
                                        <p:attrNameLst>
                                          <p:attrName>ppt_h</p:attrName>
                                        </p:attrNameLst>
                                      </p:cBhvr>
                                      <p:tavLst>
                                        <p:tav tm="0">
                                          <p:val>
                                            <p:strVal val="#ppt_h"/>
                                          </p:val>
                                        </p:tav>
                                        <p:tav tm="100000">
                                          <p:val>
                                            <p:strVal val="#ppt_h"/>
                                          </p:val>
                                        </p:tav>
                                      </p:tavLst>
                                    </p:anim>
                                    <p:animEffect transition="in" filter="fade">
                                      <p:cBhvr>
                                        <p:cTn id="54" dur="1000"/>
                                        <p:tgtEl>
                                          <p:spTgt spid="48"/>
                                        </p:tgtEl>
                                      </p:cBhvr>
                                    </p:animEffect>
                                  </p:childTnLst>
                                </p:cTn>
                              </p:par>
                              <p:par>
                                <p:cTn id="55" presetID="50" presetClass="entr" presetSubtype="0" decel="100000" fill="hold" grpId="0" nodeType="withEffect">
                                  <p:stCondLst>
                                    <p:cond delay="0"/>
                                  </p:stCondLst>
                                  <p:childTnLst>
                                    <p:set>
                                      <p:cBhvr>
                                        <p:cTn id="56" dur="1" fill="hold">
                                          <p:stCondLst>
                                            <p:cond delay="0"/>
                                          </p:stCondLst>
                                        </p:cTn>
                                        <p:tgtEl>
                                          <p:spTgt spid="49"/>
                                        </p:tgtEl>
                                        <p:attrNameLst>
                                          <p:attrName>style.visibility</p:attrName>
                                        </p:attrNameLst>
                                      </p:cBhvr>
                                      <p:to>
                                        <p:strVal val="visible"/>
                                      </p:to>
                                    </p:set>
                                    <p:anim calcmode="lin" valueType="num">
                                      <p:cBhvr>
                                        <p:cTn id="57" dur="1000" fill="hold"/>
                                        <p:tgtEl>
                                          <p:spTgt spid="49"/>
                                        </p:tgtEl>
                                        <p:attrNameLst>
                                          <p:attrName>ppt_w</p:attrName>
                                        </p:attrNameLst>
                                      </p:cBhvr>
                                      <p:tavLst>
                                        <p:tav tm="0">
                                          <p:val>
                                            <p:strVal val="#ppt_w+.3"/>
                                          </p:val>
                                        </p:tav>
                                        <p:tav tm="100000">
                                          <p:val>
                                            <p:strVal val="#ppt_w"/>
                                          </p:val>
                                        </p:tav>
                                      </p:tavLst>
                                    </p:anim>
                                    <p:anim calcmode="lin" valueType="num">
                                      <p:cBhvr>
                                        <p:cTn id="58" dur="1000" fill="hold"/>
                                        <p:tgtEl>
                                          <p:spTgt spid="49"/>
                                        </p:tgtEl>
                                        <p:attrNameLst>
                                          <p:attrName>ppt_h</p:attrName>
                                        </p:attrNameLst>
                                      </p:cBhvr>
                                      <p:tavLst>
                                        <p:tav tm="0">
                                          <p:val>
                                            <p:strVal val="#ppt_h"/>
                                          </p:val>
                                        </p:tav>
                                        <p:tav tm="100000">
                                          <p:val>
                                            <p:strVal val="#ppt_h"/>
                                          </p:val>
                                        </p:tav>
                                      </p:tavLst>
                                    </p:anim>
                                    <p:animEffect transition="in" filter="fade">
                                      <p:cBhvr>
                                        <p:cTn id="59" dur="1000"/>
                                        <p:tgtEl>
                                          <p:spTgt spid="49"/>
                                        </p:tgtEl>
                                      </p:cBhvr>
                                    </p:animEffect>
                                  </p:childTnLst>
                                </p:cTn>
                              </p:par>
                              <p:par>
                                <p:cTn id="60" presetID="50" presetClass="entr" presetSubtype="0" decel="100000" fill="hold" grpId="0" nodeType="withEffect">
                                  <p:stCondLst>
                                    <p:cond delay="0"/>
                                  </p:stCondLst>
                                  <p:childTnLst>
                                    <p:set>
                                      <p:cBhvr>
                                        <p:cTn id="61" dur="1" fill="hold">
                                          <p:stCondLst>
                                            <p:cond delay="0"/>
                                          </p:stCondLst>
                                        </p:cTn>
                                        <p:tgtEl>
                                          <p:spTgt spid="29"/>
                                        </p:tgtEl>
                                        <p:attrNameLst>
                                          <p:attrName>style.visibility</p:attrName>
                                        </p:attrNameLst>
                                      </p:cBhvr>
                                      <p:to>
                                        <p:strVal val="visible"/>
                                      </p:to>
                                    </p:set>
                                    <p:anim calcmode="lin" valueType="num">
                                      <p:cBhvr>
                                        <p:cTn id="62" dur="1000" fill="hold"/>
                                        <p:tgtEl>
                                          <p:spTgt spid="29"/>
                                        </p:tgtEl>
                                        <p:attrNameLst>
                                          <p:attrName>ppt_w</p:attrName>
                                        </p:attrNameLst>
                                      </p:cBhvr>
                                      <p:tavLst>
                                        <p:tav tm="0">
                                          <p:val>
                                            <p:strVal val="#ppt_w+.3"/>
                                          </p:val>
                                        </p:tav>
                                        <p:tav tm="100000">
                                          <p:val>
                                            <p:strVal val="#ppt_w"/>
                                          </p:val>
                                        </p:tav>
                                      </p:tavLst>
                                    </p:anim>
                                    <p:anim calcmode="lin" valueType="num">
                                      <p:cBhvr>
                                        <p:cTn id="63" dur="1000" fill="hold"/>
                                        <p:tgtEl>
                                          <p:spTgt spid="29"/>
                                        </p:tgtEl>
                                        <p:attrNameLst>
                                          <p:attrName>ppt_h</p:attrName>
                                        </p:attrNameLst>
                                      </p:cBhvr>
                                      <p:tavLst>
                                        <p:tav tm="0">
                                          <p:val>
                                            <p:strVal val="#ppt_h"/>
                                          </p:val>
                                        </p:tav>
                                        <p:tav tm="100000">
                                          <p:val>
                                            <p:strVal val="#ppt_h"/>
                                          </p:val>
                                        </p:tav>
                                      </p:tavLst>
                                    </p:anim>
                                    <p:animEffect transition="in" filter="fade">
                                      <p:cBhvr>
                                        <p:cTn id="64" dur="1000"/>
                                        <p:tgtEl>
                                          <p:spTgt spid="29"/>
                                        </p:tgtEl>
                                      </p:cBhvr>
                                    </p:animEffect>
                                  </p:childTnLst>
                                </p:cTn>
                              </p:par>
                              <p:par>
                                <p:cTn id="65" presetID="50" presetClass="entr" presetSubtype="0" decel="100000" fill="hold" grpId="0" nodeType="withEffect">
                                  <p:stCondLst>
                                    <p:cond delay="0"/>
                                  </p:stCondLst>
                                  <p:childTnLst>
                                    <p:set>
                                      <p:cBhvr>
                                        <p:cTn id="66" dur="1" fill="hold">
                                          <p:stCondLst>
                                            <p:cond delay="0"/>
                                          </p:stCondLst>
                                        </p:cTn>
                                        <p:tgtEl>
                                          <p:spTgt spid="33"/>
                                        </p:tgtEl>
                                        <p:attrNameLst>
                                          <p:attrName>style.visibility</p:attrName>
                                        </p:attrNameLst>
                                      </p:cBhvr>
                                      <p:to>
                                        <p:strVal val="visible"/>
                                      </p:to>
                                    </p:set>
                                    <p:anim calcmode="lin" valueType="num">
                                      <p:cBhvr>
                                        <p:cTn id="67" dur="1000" fill="hold"/>
                                        <p:tgtEl>
                                          <p:spTgt spid="33"/>
                                        </p:tgtEl>
                                        <p:attrNameLst>
                                          <p:attrName>ppt_w</p:attrName>
                                        </p:attrNameLst>
                                      </p:cBhvr>
                                      <p:tavLst>
                                        <p:tav tm="0">
                                          <p:val>
                                            <p:strVal val="#ppt_w+.3"/>
                                          </p:val>
                                        </p:tav>
                                        <p:tav tm="100000">
                                          <p:val>
                                            <p:strVal val="#ppt_w"/>
                                          </p:val>
                                        </p:tav>
                                      </p:tavLst>
                                    </p:anim>
                                    <p:anim calcmode="lin" valueType="num">
                                      <p:cBhvr>
                                        <p:cTn id="68" dur="1000" fill="hold"/>
                                        <p:tgtEl>
                                          <p:spTgt spid="33"/>
                                        </p:tgtEl>
                                        <p:attrNameLst>
                                          <p:attrName>ppt_h</p:attrName>
                                        </p:attrNameLst>
                                      </p:cBhvr>
                                      <p:tavLst>
                                        <p:tav tm="0">
                                          <p:val>
                                            <p:strVal val="#ppt_h"/>
                                          </p:val>
                                        </p:tav>
                                        <p:tav tm="100000">
                                          <p:val>
                                            <p:strVal val="#ppt_h"/>
                                          </p:val>
                                        </p:tav>
                                      </p:tavLst>
                                    </p:anim>
                                    <p:animEffect transition="in" filter="fade">
                                      <p:cBhvr>
                                        <p:cTn id="69" dur="1000"/>
                                        <p:tgtEl>
                                          <p:spTgt spid="33"/>
                                        </p:tgtEl>
                                      </p:cBhvr>
                                    </p:animEffect>
                                  </p:childTnLst>
                                </p:cTn>
                              </p:par>
                              <p:par>
                                <p:cTn id="70" presetID="50" presetClass="entr" presetSubtype="0" decel="100000" fill="hold" grpId="0" nodeType="withEffect">
                                  <p:stCondLst>
                                    <p:cond delay="0"/>
                                  </p:stCondLst>
                                  <p:childTnLst>
                                    <p:set>
                                      <p:cBhvr>
                                        <p:cTn id="71" dur="1" fill="hold">
                                          <p:stCondLst>
                                            <p:cond delay="0"/>
                                          </p:stCondLst>
                                        </p:cTn>
                                        <p:tgtEl>
                                          <p:spTgt spid="6"/>
                                        </p:tgtEl>
                                        <p:attrNameLst>
                                          <p:attrName>style.visibility</p:attrName>
                                        </p:attrNameLst>
                                      </p:cBhvr>
                                      <p:to>
                                        <p:strVal val="visible"/>
                                      </p:to>
                                    </p:set>
                                    <p:anim calcmode="lin" valueType="num">
                                      <p:cBhvr>
                                        <p:cTn id="72" dur="1000" fill="hold"/>
                                        <p:tgtEl>
                                          <p:spTgt spid="6"/>
                                        </p:tgtEl>
                                        <p:attrNameLst>
                                          <p:attrName>ppt_w</p:attrName>
                                        </p:attrNameLst>
                                      </p:cBhvr>
                                      <p:tavLst>
                                        <p:tav tm="0">
                                          <p:val>
                                            <p:strVal val="#ppt_w+.3"/>
                                          </p:val>
                                        </p:tav>
                                        <p:tav tm="100000">
                                          <p:val>
                                            <p:strVal val="#ppt_w"/>
                                          </p:val>
                                        </p:tav>
                                      </p:tavLst>
                                    </p:anim>
                                    <p:anim calcmode="lin" valueType="num">
                                      <p:cBhvr>
                                        <p:cTn id="73" dur="1000" fill="hold"/>
                                        <p:tgtEl>
                                          <p:spTgt spid="6"/>
                                        </p:tgtEl>
                                        <p:attrNameLst>
                                          <p:attrName>ppt_h</p:attrName>
                                        </p:attrNameLst>
                                      </p:cBhvr>
                                      <p:tavLst>
                                        <p:tav tm="0">
                                          <p:val>
                                            <p:strVal val="#ppt_h"/>
                                          </p:val>
                                        </p:tav>
                                        <p:tav tm="100000">
                                          <p:val>
                                            <p:strVal val="#ppt_h"/>
                                          </p:val>
                                        </p:tav>
                                      </p:tavLst>
                                    </p:anim>
                                    <p:animEffect transition="in" filter="fade">
                                      <p:cBhvr>
                                        <p:cTn id="74" dur="1000"/>
                                        <p:tgtEl>
                                          <p:spTgt spid="6"/>
                                        </p:tgtEl>
                                      </p:cBhvr>
                                    </p:animEffect>
                                  </p:childTnLst>
                                </p:cTn>
                              </p:par>
                            </p:childTnLst>
                          </p:cTn>
                        </p:par>
                      </p:childTnLst>
                    </p:cTn>
                  </p:par>
                  <p:par>
                    <p:cTn id="75" fill="hold">
                      <p:stCondLst>
                        <p:cond delay="indefinite"/>
                      </p:stCondLst>
                      <p:childTnLst>
                        <p:par>
                          <p:cTn id="76" fill="hold">
                            <p:stCondLst>
                              <p:cond delay="0"/>
                            </p:stCondLst>
                            <p:childTnLst>
                              <p:par>
                                <p:cTn id="77" presetID="41" presetClass="entr" presetSubtype="0" fill="hold" grpId="0" nodeType="clickEffect">
                                  <p:stCondLst>
                                    <p:cond delay="0"/>
                                  </p:stCondLst>
                                  <p:iterate type="lt">
                                    <p:tmPct val="10000"/>
                                  </p:iterate>
                                  <p:childTnLst>
                                    <p:set>
                                      <p:cBhvr>
                                        <p:cTn id="78" dur="1" fill="hold">
                                          <p:stCondLst>
                                            <p:cond delay="0"/>
                                          </p:stCondLst>
                                        </p:cTn>
                                        <p:tgtEl>
                                          <p:spTgt spid="44"/>
                                        </p:tgtEl>
                                        <p:attrNameLst>
                                          <p:attrName>style.visibility</p:attrName>
                                        </p:attrNameLst>
                                      </p:cBhvr>
                                      <p:to>
                                        <p:strVal val="visible"/>
                                      </p:to>
                                    </p:set>
                                    <p:anim calcmode="lin" valueType="num">
                                      <p:cBhvr>
                                        <p:cTn id="79" dur="500" fill="hold"/>
                                        <p:tgtEl>
                                          <p:spTgt spid="44"/>
                                        </p:tgtEl>
                                        <p:attrNameLst>
                                          <p:attrName>ppt_x</p:attrName>
                                        </p:attrNameLst>
                                      </p:cBhvr>
                                      <p:tavLst>
                                        <p:tav tm="0">
                                          <p:val>
                                            <p:strVal val="#ppt_x"/>
                                          </p:val>
                                        </p:tav>
                                        <p:tav tm="50000">
                                          <p:val>
                                            <p:strVal val="#ppt_x+.1"/>
                                          </p:val>
                                        </p:tav>
                                        <p:tav tm="100000">
                                          <p:val>
                                            <p:strVal val="#ppt_x"/>
                                          </p:val>
                                        </p:tav>
                                      </p:tavLst>
                                    </p:anim>
                                    <p:anim calcmode="lin" valueType="num">
                                      <p:cBhvr>
                                        <p:cTn id="80" dur="500" fill="hold"/>
                                        <p:tgtEl>
                                          <p:spTgt spid="44"/>
                                        </p:tgtEl>
                                        <p:attrNameLst>
                                          <p:attrName>ppt_y</p:attrName>
                                        </p:attrNameLst>
                                      </p:cBhvr>
                                      <p:tavLst>
                                        <p:tav tm="0">
                                          <p:val>
                                            <p:strVal val="#ppt_y"/>
                                          </p:val>
                                        </p:tav>
                                        <p:tav tm="100000">
                                          <p:val>
                                            <p:strVal val="#ppt_y"/>
                                          </p:val>
                                        </p:tav>
                                      </p:tavLst>
                                    </p:anim>
                                    <p:anim calcmode="lin" valueType="num">
                                      <p:cBhvr>
                                        <p:cTn id="81" dur="500" fill="hold"/>
                                        <p:tgtEl>
                                          <p:spTgt spid="44"/>
                                        </p:tgtEl>
                                        <p:attrNameLst>
                                          <p:attrName>ppt_h</p:attrName>
                                        </p:attrNameLst>
                                      </p:cBhvr>
                                      <p:tavLst>
                                        <p:tav tm="0">
                                          <p:val>
                                            <p:strVal val="#ppt_h/10"/>
                                          </p:val>
                                        </p:tav>
                                        <p:tav tm="50000">
                                          <p:val>
                                            <p:strVal val="#ppt_h+.01"/>
                                          </p:val>
                                        </p:tav>
                                        <p:tav tm="100000">
                                          <p:val>
                                            <p:strVal val="#ppt_h"/>
                                          </p:val>
                                        </p:tav>
                                      </p:tavLst>
                                    </p:anim>
                                    <p:anim calcmode="lin" valueType="num">
                                      <p:cBhvr>
                                        <p:cTn id="82" dur="500" fill="hold"/>
                                        <p:tgtEl>
                                          <p:spTgt spid="44"/>
                                        </p:tgtEl>
                                        <p:attrNameLst>
                                          <p:attrName>ppt_w</p:attrName>
                                        </p:attrNameLst>
                                      </p:cBhvr>
                                      <p:tavLst>
                                        <p:tav tm="0">
                                          <p:val>
                                            <p:strVal val="#ppt_w/10"/>
                                          </p:val>
                                        </p:tav>
                                        <p:tav tm="50000">
                                          <p:val>
                                            <p:strVal val="#ppt_w+.01"/>
                                          </p:val>
                                        </p:tav>
                                        <p:tav tm="100000">
                                          <p:val>
                                            <p:strVal val="#ppt_w"/>
                                          </p:val>
                                        </p:tav>
                                      </p:tavLst>
                                    </p:anim>
                                    <p:animEffect transition="in" filter="fade">
                                      <p:cBhvr>
                                        <p:cTn id="83" dur="500" tmFilter="0,0; .5, 1; 1, 1"/>
                                        <p:tgtEl>
                                          <p:spTgt spid="44"/>
                                        </p:tgtEl>
                                      </p:cBhvr>
                                    </p:animEffect>
                                  </p:childTnLst>
                                </p:cTn>
                              </p:par>
                              <p:par>
                                <p:cTn id="84" presetID="41" presetClass="entr" presetSubtype="0" fill="hold" grpId="0" nodeType="withEffect">
                                  <p:stCondLst>
                                    <p:cond delay="0"/>
                                  </p:stCondLst>
                                  <p:iterate type="lt">
                                    <p:tmPct val="10000"/>
                                  </p:iterate>
                                  <p:childTnLst>
                                    <p:set>
                                      <p:cBhvr>
                                        <p:cTn id="85" dur="1" fill="hold">
                                          <p:stCondLst>
                                            <p:cond delay="0"/>
                                          </p:stCondLst>
                                        </p:cTn>
                                        <p:tgtEl>
                                          <p:spTgt spid="46"/>
                                        </p:tgtEl>
                                        <p:attrNameLst>
                                          <p:attrName>style.visibility</p:attrName>
                                        </p:attrNameLst>
                                      </p:cBhvr>
                                      <p:to>
                                        <p:strVal val="visible"/>
                                      </p:to>
                                    </p:set>
                                    <p:anim calcmode="lin" valueType="num">
                                      <p:cBhvr>
                                        <p:cTn id="86" dur="500" fill="hold"/>
                                        <p:tgtEl>
                                          <p:spTgt spid="46"/>
                                        </p:tgtEl>
                                        <p:attrNameLst>
                                          <p:attrName>ppt_x</p:attrName>
                                        </p:attrNameLst>
                                      </p:cBhvr>
                                      <p:tavLst>
                                        <p:tav tm="0">
                                          <p:val>
                                            <p:strVal val="#ppt_x"/>
                                          </p:val>
                                        </p:tav>
                                        <p:tav tm="50000">
                                          <p:val>
                                            <p:strVal val="#ppt_x+.1"/>
                                          </p:val>
                                        </p:tav>
                                        <p:tav tm="100000">
                                          <p:val>
                                            <p:strVal val="#ppt_x"/>
                                          </p:val>
                                        </p:tav>
                                      </p:tavLst>
                                    </p:anim>
                                    <p:anim calcmode="lin" valueType="num">
                                      <p:cBhvr>
                                        <p:cTn id="87" dur="500" fill="hold"/>
                                        <p:tgtEl>
                                          <p:spTgt spid="46"/>
                                        </p:tgtEl>
                                        <p:attrNameLst>
                                          <p:attrName>ppt_y</p:attrName>
                                        </p:attrNameLst>
                                      </p:cBhvr>
                                      <p:tavLst>
                                        <p:tav tm="0">
                                          <p:val>
                                            <p:strVal val="#ppt_y"/>
                                          </p:val>
                                        </p:tav>
                                        <p:tav tm="100000">
                                          <p:val>
                                            <p:strVal val="#ppt_y"/>
                                          </p:val>
                                        </p:tav>
                                      </p:tavLst>
                                    </p:anim>
                                    <p:anim calcmode="lin" valueType="num">
                                      <p:cBhvr>
                                        <p:cTn id="88" dur="500" fill="hold"/>
                                        <p:tgtEl>
                                          <p:spTgt spid="46"/>
                                        </p:tgtEl>
                                        <p:attrNameLst>
                                          <p:attrName>ppt_h</p:attrName>
                                        </p:attrNameLst>
                                      </p:cBhvr>
                                      <p:tavLst>
                                        <p:tav tm="0">
                                          <p:val>
                                            <p:strVal val="#ppt_h/10"/>
                                          </p:val>
                                        </p:tav>
                                        <p:tav tm="50000">
                                          <p:val>
                                            <p:strVal val="#ppt_h+.01"/>
                                          </p:val>
                                        </p:tav>
                                        <p:tav tm="100000">
                                          <p:val>
                                            <p:strVal val="#ppt_h"/>
                                          </p:val>
                                        </p:tav>
                                      </p:tavLst>
                                    </p:anim>
                                    <p:anim calcmode="lin" valueType="num">
                                      <p:cBhvr>
                                        <p:cTn id="89" dur="500" fill="hold"/>
                                        <p:tgtEl>
                                          <p:spTgt spid="46"/>
                                        </p:tgtEl>
                                        <p:attrNameLst>
                                          <p:attrName>ppt_w</p:attrName>
                                        </p:attrNameLst>
                                      </p:cBhvr>
                                      <p:tavLst>
                                        <p:tav tm="0">
                                          <p:val>
                                            <p:strVal val="#ppt_w/10"/>
                                          </p:val>
                                        </p:tav>
                                        <p:tav tm="50000">
                                          <p:val>
                                            <p:strVal val="#ppt_w+.01"/>
                                          </p:val>
                                        </p:tav>
                                        <p:tav tm="100000">
                                          <p:val>
                                            <p:strVal val="#ppt_w"/>
                                          </p:val>
                                        </p:tav>
                                      </p:tavLst>
                                    </p:anim>
                                    <p:animEffect transition="in" filter="fade">
                                      <p:cBhvr>
                                        <p:cTn id="90" dur="500" tmFilter="0,0; .5, 1; 1, 1"/>
                                        <p:tgtEl>
                                          <p:spTgt spid="46"/>
                                        </p:tgtEl>
                                      </p:cBhvr>
                                    </p:animEffect>
                                  </p:childTnLst>
                                </p:cTn>
                              </p:par>
                              <p:par>
                                <p:cTn id="91" presetID="41" presetClass="entr" presetSubtype="0" fill="hold" grpId="0" nodeType="withEffect">
                                  <p:stCondLst>
                                    <p:cond delay="0"/>
                                  </p:stCondLst>
                                  <p:iterate type="lt">
                                    <p:tmPct val="10000"/>
                                  </p:iterate>
                                  <p:childTnLst>
                                    <p:set>
                                      <p:cBhvr>
                                        <p:cTn id="92" dur="1" fill="hold">
                                          <p:stCondLst>
                                            <p:cond delay="0"/>
                                          </p:stCondLst>
                                        </p:cTn>
                                        <p:tgtEl>
                                          <p:spTgt spid="47"/>
                                        </p:tgtEl>
                                        <p:attrNameLst>
                                          <p:attrName>style.visibility</p:attrName>
                                        </p:attrNameLst>
                                      </p:cBhvr>
                                      <p:to>
                                        <p:strVal val="visible"/>
                                      </p:to>
                                    </p:set>
                                    <p:anim calcmode="lin" valueType="num">
                                      <p:cBhvr>
                                        <p:cTn id="93" dur="500" fill="hold"/>
                                        <p:tgtEl>
                                          <p:spTgt spid="47"/>
                                        </p:tgtEl>
                                        <p:attrNameLst>
                                          <p:attrName>ppt_x</p:attrName>
                                        </p:attrNameLst>
                                      </p:cBhvr>
                                      <p:tavLst>
                                        <p:tav tm="0">
                                          <p:val>
                                            <p:strVal val="#ppt_x"/>
                                          </p:val>
                                        </p:tav>
                                        <p:tav tm="50000">
                                          <p:val>
                                            <p:strVal val="#ppt_x+.1"/>
                                          </p:val>
                                        </p:tav>
                                        <p:tav tm="100000">
                                          <p:val>
                                            <p:strVal val="#ppt_x"/>
                                          </p:val>
                                        </p:tav>
                                      </p:tavLst>
                                    </p:anim>
                                    <p:anim calcmode="lin" valueType="num">
                                      <p:cBhvr>
                                        <p:cTn id="94" dur="500" fill="hold"/>
                                        <p:tgtEl>
                                          <p:spTgt spid="47"/>
                                        </p:tgtEl>
                                        <p:attrNameLst>
                                          <p:attrName>ppt_y</p:attrName>
                                        </p:attrNameLst>
                                      </p:cBhvr>
                                      <p:tavLst>
                                        <p:tav tm="0">
                                          <p:val>
                                            <p:strVal val="#ppt_y"/>
                                          </p:val>
                                        </p:tav>
                                        <p:tav tm="100000">
                                          <p:val>
                                            <p:strVal val="#ppt_y"/>
                                          </p:val>
                                        </p:tav>
                                      </p:tavLst>
                                    </p:anim>
                                    <p:anim calcmode="lin" valueType="num">
                                      <p:cBhvr>
                                        <p:cTn id="95" dur="500" fill="hold"/>
                                        <p:tgtEl>
                                          <p:spTgt spid="47"/>
                                        </p:tgtEl>
                                        <p:attrNameLst>
                                          <p:attrName>ppt_h</p:attrName>
                                        </p:attrNameLst>
                                      </p:cBhvr>
                                      <p:tavLst>
                                        <p:tav tm="0">
                                          <p:val>
                                            <p:strVal val="#ppt_h/10"/>
                                          </p:val>
                                        </p:tav>
                                        <p:tav tm="50000">
                                          <p:val>
                                            <p:strVal val="#ppt_h+.01"/>
                                          </p:val>
                                        </p:tav>
                                        <p:tav tm="100000">
                                          <p:val>
                                            <p:strVal val="#ppt_h"/>
                                          </p:val>
                                        </p:tav>
                                      </p:tavLst>
                                    </p:anim>
                                    <p:anim calcmode="lin" valueType="num">
                                      <p:cBhvr>
                                        <p:cTn id="96" dur="500" fill="hold"/>
                                        <p:tgtEl>
                                          <p:spTgt spid="47"/>
                                        </p:tgtEl>
                                        <p:attrNameLst>
                                          <p:attrName>ppt_w</p:attrName>
                                        </p:attrNameLst>
                                      </p:cBhvr>
                                      <p:tavLst>
                                        <p:tav tm="0">
                                          <p:val>
                                            <p:strVal val="#ppt_w/10"/>
                                          </p:val>
                                        </p:tav>
                                        <p:tav tm="50000">
                                          <p:val>
                                            <p:strVal val="#ppt_w+.01"/>
                                          </p:val>
                                        </p:tav>
                                        <p:tav tm="100000">
                                          <p:val>
                                            <p:strVal val="#ppt_w"/>
                                          </p:val>
                                        </p:tav>
                                      </p:tavLst>
                                    </p:anim>
                                    <p:animEffect transition="in" filter="fade">
                                      <p:cBhvr>
                                        <p:cTn id="97" dur="500" tmFilter="0,0; .5, 1; 1, 1"/>
                                        <p:tgtEl>
                                          <p:spTgt spid="47"/>
                                        </p:tgtEl>
                                      </p:cBhvr>
                                    </p:animEffect>
                                  </p:childTnLst>
                                </p:cTn>
                              </p:par>
                              <p:par>
                                <p:cTn id="98" presetID="41" presetClass="entr" presetSubtype="0" fill="hold" grpId="0" nodeType="withEffect">
                                  <p:stCondLst>
                                    <p:cond delay="0"/>
                                  </p:stCondLst>
                                  <p:iterate type="lt">
                                    <p:tmPct val="10000"/>
                                  </p:iterate>
                                  <p:childTnLst>
                                    <p:set>
                                      <p:cBhvr>
                                        <p:cTn id="99" dur="1" fill="hold">
                                          <p:stCondLst>
                                            <p:cond delay="0"/>
                                          </p:stCondLst>
                                        </p:cTn>
                                        <p:tgtEl>
                                          <p:spTgt spid="45"/>
                                        </p:tgtEl>
                                        <p:attrNameLst>
                                          <p:attrName>style.visibility</p:attrName>
                                        </p:attrNameLst>
                                      </p:cBhvr>
                                      <p:to>
                                        <p:strVal val="visible"/>
                                      </p:to>
                                    </p:set>
                                    <p:anim calcmode="lin" valueType="num">
                                      <p:cBhvr>
                                        <p:cTn id="100" dur="500" fill="hold"/>
                                        <p:tgtEl>
                                          <p:spTgt spid="45"/>
                                        </p:tgtEl>
                                        <p:attrNameLst>
                                          <p:attrName>ppt_x</p:attrName>
                                        </p:attrNameLst>
                                      </p:cBhvr>
                                      <p:tavLst>
                                        <p:tav tm="0">
                                          <p:val>
                                            <p:strVal val="#ppt_x"/>
                                          </p:val>
                                        </p:tav>
                                        <p:tav tm="50000">
                                          <p:val>
                                            <p:strVal val="#ppt_x+.1"/>
                                          </p:val>
                                        </p:tav>
                                        <p:tav tm="100000">
                                          <p:val>
                                            <p:strVal val="#ppt_x"/>
                                          </p:val>
                                        </p:tav>
                                      </p:tavLst>
                                    </p:anim>
                                    <p:anim calcmode="lin" valueType="num">
                                      <p:cBhvr>
                                        <p:cTn id="101" dur="500" fill="hold"/>
                                        <p:tgtEl>
                                          <p:spTgt spid="45"/>
                                        </p:tgtEl>
                                        <p:attrNameLst>
                                          <p:attrName>ppt_y</p:attrName>
                                        </p:attrNameLst>
                                      </p:cBhvr>
                                      <p:tavLst>
                                        <p:tav tm="0">
                                          <p:val>
                                            <p:strVal val="#ppt_y"/>
                                          </p:val>
                                        </p:tav>
                                        <p:tav tm="100000">
                                          <p:val>
                                            <p:strVal val="#ppt_y"/>
                                          </p:val>
                                        </p:tav>
                                      </p:tavLst>
                                    </p:anim>
                                    <p:anim calcmode="lin" valueType="num">
                                      <p:cBhvr>
                                        <p:cTn id="102" dur="500" fill="hold"/>
                                        <p:tgtEl>
                                          <p:spTgt spid="45"/>
                                        </p:tgtEl>
                                        <p:attrNameLst>
                                          <p:attrName>ppt_h</p:attrName>
                                        </p:attrNameLst>
                                      </p:cBhvr>
                                      <p:tavLst>
                                        <p:tav tm="0">
                                          <p:val>
                                            <p:strVal val="#ppt_h/10"/>
                                          </p:val>
                                        </p:tav>
                                        <p:tav tm="50000">
                                          <p:val>
                                            <p:strVal val="#ppt_h+.01"/>
                                          </p:val>
                                        </p:tav>
                                        <p:tav tm="100000">
                                          <p:val>
                                            <p:strVal val="#ppt_h"/>
                                          </p:val>
                                        </p:tav>
                                      </p:tavLst>
                                    </p:anim>
                                    <p:anim calcmode="lin" valueType="num">
                                      <p:cBhvr>
                                        <p:cTn id="103" dur="500" fill="hold"/>
                                        <p:tgtEl>
                                          <p:spTgt spid="45"/>
                                        </p:tgtEl>
                                        <p:attrNameLst>
                                          <p:attrName>ppt_w</p:attrName>
                                        </p:attrNameLst>
                                      </p:cBhvr>
                                      <p:tavLst>
                                        <p:tav tm="0">
                                          <p:val>
                                            <p:strVal val="#ppt_w/10"/>
                                          </p:val>
                                        </p:tav>
                                        <p:tav tm="50000">
                                          <p:val>
                                            <p:strVal val="#ppt_w+.01"/>
                                          </p:val>
                                        </p:tav>
                                        <p:tav tm="100000">
                                          <p:val>
                                            <p:strVal val="#ppt_w"/>
                                          </p:val>
                                        </p:tav>
                                      </p:tavLst>
                                    </p:anim>
                                    <p:animEffect transition="in" filter="fade">
                                      <p:cBhvr>
                                        <p:cTn id="104" dur="500" tmFilter="0,0; .5, 1; 1, 1"/>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9" grpId="0" animBg="1"/>
      <p:bldP spid="50" grpId="0"/>
      <p:bldP spid="26" grpId="0" animBg="1"/>
      <p:bldP spid="49" grpId="0"/>
      <p:bldP spid="29" grpId="0" animBg="1"/>
      <p:bldP spid="21" grpId="0" animBg="1"/>
      <p:bldP spid="30" grpId="0" animBg="1"/>
      <p:bldP spid="33" grpId="0" animBg="1"/>
      <p:bldP spid="44" grpId="0"/>
      <p:bldP spid="45" grpId="0"/>
      <p:bldP spid="46" grpId="0"/>
      <p:bldP spid="47" grpId="0"/>
      <p:bldP spid="48" grpId="0"/>
      <p:bldP spid="51" grpId="0"/>
      <p:bldP spid="6" grpId="0" animBg="1"/>
    </p:bld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泪滴形 2"/>
          <p:cNvSpPr/>
          <p:nvPr/>
        </p:nvSpPr>
        <p:spPr>
          <a:xfrm>
            <a:off x="3917301" y="3353887"/>
            <a:ext cx="1726473" cy="1726473"/>
          </a:xfrm>
          <a:prstGeom prst="teardrop">
            <a:avLst/>
          </a:prstGeom>
          <a:gradFill flip="none" rotWithShape="1">
            <a:gsLst>
              <a:gs pos="50000">
                <a:schemeClr val="accent4"/>
              </a:gs>
              <a:gs pos="0">
                <a:schemeClr val="accent4">
                  <a:lumMod val="60000"/>
                  <a:lumOff val="40000"/>
                </a:schemeClr>
              </a:gs>
            </a:gsLst>
            <a:path path="circle">
              <a:fillToRect r="100000" b="100000"/>
            </a:path>
            <a:tileRect l="-100000" t="-100000"/>
          </a:gradFill>
          <a:ln>
            <a:noFill/>
          </a:ln>
          <a:effectLst>
            <a:innerShdw blurRad="114300">
              <a:schemeClr val="accent4">
                <a:lumMod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ym typeface="+mn-lt"/>
            </a:endParaRPr>
          </a:p>
        </p:txBody>
      </p:sp>
      <p:sp>
        <p:nvSpPr>
          <p:cNvPr id="18" name="泪滴形 17"/>
          <p:cNvSpPr/>
          <p:nvPr/>
        </p:nvSpPr>
        <p:spPr>
          <a:xfrm flipH="1">
            <a:off x="5691466" y="3353887"/>
            <a:ext cx="2504472" cy="2504472"/>
          </a:xfrm>
          <a:prstGeom prst="teardrop">
            <a:avLst/>
          </a:prstGeom>
          <a:gradFill flip="none" rotWithShape="1">
            <a:gsLst>
              <a:gs pos="50000">
                <a:schemeClr val="accent3"/>
              </a:gs>
              <a:gs pos="0">
                <a:schemeClr val="accent3">
                  <a:lumMod val="60000"/>
                  <a:lumOff val="40000"/>
                </a:schemeClr>
              </a:gs>
            </a:gsLst>
            <a:path path="circle">
              <a:fillToRect r="100000" b="100000"/>
            </a:path>
            <a:tileRect l="-100000" t="-100000"/>
          </a:gradFill>
          <a:ln>
            <a:noFill/>
          </a:ln>
          <a:effectLst>
            <a:innerShdw blurRad="114300">
              <a:schemeClr val="accent3">
                <a:lumMod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ym typeface="+mn-lt"/>
            </a:endParaRPr>
          </a:p>
        </p:txBody>
      </p:sp>
      <p:sp>
        <p:nvSpPr>
          <p:cNvPr id="19" name="泪滴形 18"/>
          <p:cNvSpPr/>
          <p:nvPr/>
        </p:nvSpPr>
        <p:spPr>
          <a:xfrm flipH="1" flipV="1">
            <a:off x="5691466" y="1320546"/>
            <a:ext cx="2004544" cy="2004544"/>
          </a:xfrm>
          <a:prstGeom prst="teardrop">
            <a:avLst/>
          </a:prstGeom>
          <a:gradFill flip="none" rotWithShape="1">
            <a:gsLst>
              <a:gs pos="50000">
                <a:schemeClr val="accent2"/>
              </a:gs>
              <a:gs pos="0">
                <a:schemeClr val="accent2">
                  <a:lumMod val="60000"/>
                  <a:lumOff val="40000"/>
                </a:schemeClr>
              </a:gs>
            </a:gsLst>
            <a:path path="circle">
              <a:fillToRect r="100000" b="100000"/>
            </a:path>
            <a:tileRect l="-100000" t="-100000"/>
          </a:gradFill>
          <a:ln>
            <a:noFill/>
          </a:ln>
          <a:effectLst>
            <a:innerShdw blurRad="114300">
              <a:schemeClr val="accent2">
                <a:lumMod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ym typeface="+mn-lt"/>
            </a:endParaRPr>
          </a:p>
        </p:txBody>
      </p:sp>
      <p:sp>
        <p:nvSpPr>
          <p:cNvPr id="20" name="泪滴形 19"/>
          <p:cNvSpPr/>
          <p:nvPr/>
        </p:nvSpPr>
        <p:spPr>
          <a:xfrm flipV="1">
            <a:off x="4145215" y="1820659"/>
            <a:ext cx="1498559" cy="1498559"/>
          </a:xfrm>
          <a:prstGeom prst="teardrop">
            <a:avLst/>
          </a:prstGeom>
          <a:gradFill flip="none" rotWithShape="1">
            <a:gsLst>
              <a:gs pos="50000">
                <a:schemeClr val="accent1"/>
              </a:gs>
              <a:gs pos="0">
                <a:schemeClr val="accent1">
                  <a:lumMod val="60000"/>
                  <a:lumOff val="40000"/>
                </a:schemeClr>
              </a:gs>
            </a:gsLst>
            <a:path path="circle">
              <a:fillToRect r="100000" b="100000"/>
            </a:path>
            <a:tileRect l="-100000" t="-100000"/>
          </a:gradFill>
          <a:ln>
            <a:noFill/>
          </a:ln>
          <a:effectLst>
            <a:innerShdw blurRad="114300">
              <a:schemeClr val="accent1">
                <a:lumMod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ym typeface="+mn-lt"/>
            </a:endParaRPr>
          </a:p>
        </p:txBody>
      </p:sp>
      <p:sp>
        <p:nvSpPr>
          <p:cNvPr id="21" name="矩形 20"/>
          <p:cNvSpPr/>
          <p:nvPr/>
        </p:nvSpPr>
        <p:spPr>
          <a:xfrm rot="7560000">
            <a:off x="6634487" y="4493443"/>
            <a:ext cx="1840244" cy="1175855"/>
          </a:xfrm>
          <a:prstGeom prst="rect">
            <a:avLst/>
          </a:prstGeom>
          <a:effectLst>
            <a:innerShdw blurRad="63500" dist="50800" dir="13500000">
              <a:prstClr val="black">
                <a:alpha val="50000"/>
              </a:prstClr>
            </a:innerShdw>
          </a:effectLst>
        </p:spPr>
        <p:txBody>
          <a:bodyPr wrap="none">
            <a:prstTxWarp prst="textArchUp">
              <a:avLst>
                <a:gd name="adj" fmla="val 12741066"/>
              </a:avLst>
            </a:prstTxWarp>
            <a:spAutoFit/>
          </a:bodyPr>
          <a:lstStyle/>
          <a:p>
            <a:r>
              <a:rPr lang="en-US" altLang="zh-CN" dirty="0">
                <a:solidFill>
                  <a:schemeClr val="accent3"/>
                </a:solidFill>
                <a:effectLst>
                  <a:innerShdw blurRad="25400" dist="12700" dir="13500000">
                    <a:schemeClr val="accent3">
                      <a:lumMod val="50000"/>
                      <a:alpha val="50000"/>
                    </a:schemeClr>
                  </a:innerShdw>
                </a:effectLst>
                <a:sym typeface="+mn-lt"/>
              </a:rPr>
              <a:t>INFOGRAPHIC HEADLINE</a:t>
            </a:r>
            <a:endParaRPr lang="zh-CN" altLang="en-US" dirty="0">
              <a:solidFill>
                <a:schemeClr val="accent3"/>
              </a:solidFill>
              <a:effectLst>
                <a:innerShdw blurRad="25400" dist="12700" dir="13500000">
                  <a:schemeClr val="accent3">
                    <a:lumMod val="50000"/>
                    <a:alpha val="50000"/>
                  </a:schemeClr>
                </a:innerShdw>
              </a:effectLst>
              <a:sym typeface="+mn-lt"/>
            </a:endParaRPr>
          </a:p>
        </p:txBody>
      </p:sp>
      <p:sp>
        <p:nvSpPr>
          <p:cNvPr id="22" name="矩形 21"/>
          <p:cNvSpPr/>
          <p:nvPr/>
        </p:nvSpPr>
        <p:spPr>
          <a:xfrm rot="14160000">
            <a:off x="3715548" y="3848952"/>
            <a:ext cx="1524502" cy="1175855"/>
          </a:xfrm>
          <a:prstGeom prst="rect">
            <a:avLst/>
          </a:prstGeom>
          <a:effectLst>
            <a:innerShdw blurRad="63500" dist="50800" dir="13500000">
              <a:prstClr val="black">
                <a:alpha val="50000"/>
              </a:prstClr>
            </a:innerShdw>
          </a:effectLst>
        </p:spPr>
        <p:txBody>
          <a:bodyPr wrap="none">
            <a:prstTxWarp prst="textArchUp">
              <a:avLst>
                <a:gd name="adj" fmla="val 13427296"/>
              </a:avLst>
            </a:prstTxWarp>
            <a:spAutoFit/>
          </a:bodyPr>
          <a:lstStyle/>
          <a:p>
            <a:r>
              <a:rPr lang="en-US" altLang="zh-CN" sz="1400" dirty="0">
                <a:solidFill>
                  <a:schemeClr val="accent4"/>
                </a:solidFill>
                <a:effectLst>
                  <a:innerShdw blurRad="25400" dist="12700" dir="13500000">
                    <a:schemeClr val="accent4">
                      <a:lumMod val="50000"/>
                      <a:alpha val="50000"/>
                    </a:schemeClr>
                  </a:innerShdw>
                </a:effectLst>
                <a:sym typeface="+mn-lt"/>
              </a:rPr>
              <a:t>INFOGRAPHIC HEADLINE</a:t>
            </a:r>
            <a:endParaRPr lang="zh-CN" altLang="en-US" sz="1400" dirty="0">
              <a:solidFill>
                <a:schemeClr val="accent4"/>
              </a:solidFill>
              <a:effectLst>
                <a:innerShdw blurRad="25400" dist="12700" dir="13500000">
                  <a:schemeClr val="accent4">
                    <a:lumMod val="50000"/>
                    <a:alpha val="50000"/>
                  </a:schemeClr>
                </a:innerShdw>
              </a:effectLst>
              <a:sym typeface="+mn-lt"/>
            </a:endParaRPr>
          </a:p>
        </p:txBody>
      </p:sp>
      <p:grpSp>
        <p:nvGrpSpPr>
          <p:cNvPr id="34" name="组合 33"/>
          <p:cNvGrpSpPr/>
          <p:nvPr/>
        </p:nvGrpSpPr>
        <p:grpSpPr>
          <a:xfrm>
            <a:off x="4233262" y="3380003"/>
            <a:ext cx="1363913" cy="1363914"/>
            <a:chOff x="4233262" y="3380003"/>
            <a:chExt cx="1363913" cy="1363914"/>
          </a:xfrm>
          <a:effectLst>
            <a:outerShdw blurRad="127000" dist="63500" dir="2700000" algn="tl" rotWithShape="0">
              <a:prstClr val="black">
                <a:alpha val="40000"/>
              </a:prstClr>
            </a:outerShdw>
          </a:effectLst>
        </p:grpSpPr>
        <p:sp>
          <p:nvSpPr>
            <p:cNvPr id="23" name="泪滴形 22"/>
            <p:cNvSpPr/>
            <p:nvPr/>
          </p:nvSpPr>
          <p:spPr>
            <a:xfrm>
              <a:off x="4233262" y="3380003"/>
              <a:ext cx="1363913" cy="1363914"/>
            </a:xfrm>
            <a:prstGeom prst="teardrop">
              <a:avLst/>
            </a:prstGeom>
            <a:gradFill flip="none" rotWithShape="1">
              <a:gsLst>
                <a:gs pos="100000">
                  <a:schemeClr val="bg1">
                    <a:lumMod val="85000"/>
                  </a:schemeClr>
                </a:gs>
                <a:gs pos="0">
                  <a:schemeClr val="bg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ym typeface="+mn-lt"/>
              </a:endParaRPr>
            </a:p>
          </p:txBody>
        </p:sp>
        <p:sp>
          <p:nvSpPr>
            <p:cNvPr id="30" name="泪滴形 29"/>
            <p:cNvSpPr/>
            <p:nvPr/>
          </p:nvSpPr>
          <p:spPr>
            <a:xfrm>
              <a:off x="4233262" y="3380003"/>
              <a:ext cx="1363913" cy="1363914"/>
            </a:xfrm>
            <a:prstGeom prst="teardrop">
              <a:avLst/>
            </a:prstGeom>
            <a:gradFill flip="none" rotWithShape="1">
              <a:gsLst>
                <a:gs pos="0">
                  <a:schemeClr val="bg1">
                    <a:lumMod val="85000"/>
                  </a:schemeClr>
                </a:gs>
                <a:gs pos="100000">
                  <a:schemeClr val="bg1"/>
                </a:gs>
              </a:gsLst>
              <a:path path="circle">
                <a:fillToRect r="100000" b="100000"/>
              </a:path>
              <a:tileRect l="-100000" t="-100000"/>
            </a:gra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ym typeface="+mn-lt"/>
              </a:endParaRPr>
            </a:p>
          </p:txBody>
        </p:sp>
      </p:grpSp>
      <p:grpSp>
        <p:nvGrpSpPr>
          <p:cNvPr id="37" name="组合 36"/>
          <p:cNvGrpSpPr/>
          <p:nvPr/>
        </p:nvGrpSpPr>
        <p:grpSpPr>
          <a:xfrm>
            <a:off x="5746337" y="3395501"/>
            <a:ext cx="1978532" cy="1978533"/>
            <a:chOff x="5786531" y="3395501"/>
            <a:chExt cx="1978532" cy="1978533"/>
          </a:xfrm>
          <a:effectLst>
            <a:outerShdw blurRad="127000" dist="63500" dir="2700000" algn="tl" rotWithShape="0">
              <a:prstClr val="black">
                <a:alpha val="40000"/>
              </a:prstClr>
            </a:outerShdw>
          </a:effectLst>
        </p:grpSpPr>
        <p:sp>
          <p:nvSpPr>
            <p:cNvPr id="24" name="泪滴形 23"/>
            <p:cNvSpPr/>
            <p:nvPr/>
          </p:nvSpPr>
          <p:spPr>
            <a:xfrm flipH="1">
              <a:off x="5786531" y="3395501"/>
              <a:ext cx="1978532" cy="1978533"/>
            </a:xfrm>
            <a:prstGeom prst="teardrop">
              <a:avLst/>
            </a:prstGeom>
            <a:gradFill flip="none" rotWithShape="1">
              <a:gsLst>
                <a:gs pos="100000">
                  <a:schemeClr val="bg1">
                    <a:lumMod val="85000"/>
                  </a:schemeClr>
                </a:gs>
                <a:gs pos="0">
                  <a:schemeClr val="bg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ym typeface="+mn-lt"/>
              </a:endParaRPr>
            </a:p>
          </p:txBody>
        </p:sp>
        <p:sp>
          <p:nvSpPr>
            <p:cNvPr id="31" name="泪滴形 30"/>
            <p:cNvSpPr/>
            <p:nvPr/>
          </p:nvSpPr>
          <p:spPr>
            <a:xfrm flipH="1">
              <a:off x="5786531" y="3395501"/>
              <a:ext cx="1978532" cy="1978533"/>
            </a:xfrm>
            <a:prstGeom prst="teardrop">
              <a:avLst/>
            </a:prstGeom>
            <a:gradFill flip="none" rotWithShape="1">
              <a:gsLst>
                <a:gs pos="0">
                  <a:schemeClr val="bg1">
                    <a:lumMod val="85000"/>
                  </a:schemeClr>
                </a:gs>
                <a:gs pos="100000">
                  <a:schemeClr val="bg1"/>
                </a:gs>
              </a:gsLst>
              <a:path path="circle">
                <a:fillToRect r="100000" b="100000"/>
              </a:path>
              <a:tileRect l="-100000" t="-100000"/>
            </a:gra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ym typeface="+mn-lt"/>
              </a:endParaRPr>
            </a:p>
          </p:txBody>
        </p:sp>
      </p:grpSp>
      <p:grpSp>
        <p:nvGrpSpPr>
          <p:cNvPr id="36" name="组合 35"/>
          <p:cNvGrpSpPr/>
          <p:nvPr/>
        </p:nvGrpSpPr>
        <p:grpSpPr>
          <a:xfrm>
            <a:off x="5746337" y="1697619"/>
            <a:ext cx="1583589" cy="1583590"/>
            <a:chOff x="5732890" y="1616937"/>
            <a:chExt cx="1583589" cy="1583590"/>
          </a:xfrm>
          <a:effectLst>
            <a:outerShdw blurRad="127000" dist="63500" dir="2700000" algn="tl" rotWithShape="0">
              <a:prstClr val="black">
                <a:alpha val="40000"/>
              </a:prstClr>
            </a:outerShdw>
          </a:effectLst>
        </p:grpSpPr>
        <p:sp>
          <p:nvSpPr>
            <p:cNvPr id="25" name="泪滴形 24"/>
            <p:cNvSpPr/>
            <p:nvPr/>
          </p:nvSpPr>
          <p:spPr>
            <a:xfrm flipH="1" flipV="1">
              <a:off x="5732890" y="1616937"/>
              <a:ext cx="1583589" cy="1583590"/>
            </a:xfrm>
            <a:prstGeom prst="teardrop">
              <a:avLst/>
            </a:prstGeom>
            <a:gradFill flip="none" rotWithShape="1">
              <a:gsLst>
                <a:gs pos="100000">
                  <a:schemeClr val="bg1">
                    <a:lumMod val="85000"/>
                  </a:schemeClr>
                </a:gs>
                <a:gs pos="0">
                  <a:schemeClr val="bg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ym typeface="+mn-lt"/>
              </a:endParaRPr>
            </a:p>
          </p:txBody>
        </p:sp>
        <p:sp>
          <p:nvSpPr>
            <p:cNvPr id="32" name="泪滴形 31"/>
            <p:cNvSpPr/>
            <p:nvPr/>
          </p:nvSpPr>
          <p:spPr>
            <a:xfrm flipH="1" flipV="1">
              <a:off x="5732890" y="1616937"/>
              <a:ext cx="1583589" cy="1583590"/>
            </a:xfrm>
            <a:prstGeom prst="teardrop">
              <a:avLst/>
            </a:prstGeom>
            <a:gradFill flip="none" rotWithShape="1">
              <a:gsLst>
                <a:gs pos="0">
                  <a:schemeClr val="bg1">
                    <a:lumMod val="85000"/>
                  </a:schemeClr>
                </a:gs>
                <a:gs pos="100000">
                  <a:schemeClr val="bg1"/>
                </a:gs>
              </a:gsLst>
              <a:path path="circle">
                <a:fillToRect r="100000" b="100000"/>
              </a:path>
              <a:tileRect l="-100000" t="-100000"/>
            </a:gra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ym typeface="+mn-lt"/>
              </a:endParaRPr>
            </a:p>
          </p:txBody>
        </p:sp>
      </p:grpSp>
      <p:grpSp>
        <p:nvGrpSpPr>
          <p:cNvPr id="35" name="组合 34"/>
          <p:cNvGrpSpPr/>
          <p:nvPr/>
        </p:nvGrpSpPr>
        <p:grpSpPr>
          <a:xfrm>
            <a:off x="4418886" y="2107698"/>
            <a:ext cx="1183861" cy="1183862"/>
            <a:chOff x="4418886" y="2012026"/>
            <a:chExt cx="1183861" cy="1183862"/>
          </a:xfrm>
          <a:effectLst>
            <a:outerShdw blurRad="127000" dist="63500" dir="2700000" algn="tl" rotWithShape="0">
              <a:prstClr val="black">
                <a:alpha val="40000"/>
              </a:prstClr>
            </a:outerShdw>
          </a:effectLst>
        </p:grpSpPr>
        <p:sp>
          <p:nvSpPr>
            <p:cNvPr id="26" name="泪滴形 25"/>
            <p:cNvSpPr/>
            <p:nvPr/>
          </p:nvSpPr>
          <p:spPr>
            <a:xfrm flipV="1">
              <a:off x="4418886" y="2012026"/>
              <a:ext cx="1183861" cy="1183862"/>
            </a:xfrm>
            <a:prstGeom prst="teardrop">
              <a:avLst/>
            </a:prstGeom>
            <a:gradFill flip="none" rotWithShape="1">
              <a:gsLst>
                <a:gs pos="100000">
                  <a:schemeClr val="bg1">
                    <a:lumMod val="85000"/>
                  </a:schemeClr>
                </a:gs>
                <a:gs pos="0">
                  <a:schemeClr val="bg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ym typeface="+mn-lt"/>
              </a:endParaRPr>
            </a:p>
          </p:txBody>
        </p:sp>
        <p:sp>
          <p:nvSpPr>
            <p:cNvPr id="33" name="泪滴形 32"/>
            <p:cNvSpPr/>
            <p:nvPr/>
          </p:nvSpPr>
          <p:spPr>
            <a:xfrm flipV="1">
              <a:off x="4418886" y="2012026"/>
              <a:ext cx="1183861" cy="1183862"/>
            </a:xfrm>
            <a:prstGeom prst="teardrop">
              <a:avLst/>
            </a:prstGeom>
            <a:gradFill flip="none" rotWithShape="1">
              <a:gsLst>
                <a:gs pos="0">
                  <a:schemeClr val="bg1">
                    <a:lumMod val="85000"/>
                  </a:schemeClr>
                </a:gs>
                <a:gs pos="100000">
                  <a:schemeClr val="bg1"/>
                </a:gs>
              </a:gsLst>
              <a:path path="circle">
                <a:fillToRect r="100000" b="100000"/>
              </a:path>
              <a:tileRect l="-100000" t="-100000"/>
            </a:gra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ym typeface="+mn-lt"/>
              </a:endParaRPr>
            </a:p>
          </p:txBody>
        </p:sp>
      </p:grpSp>
      <p:sp>
        <p:nvSpPr>
          <p:cNvPr id="38" name="文本框 37"/>
          <p:cNvSpPr txBox="1"/>
          <p:nvPr/>
        </p:nvSpPr>
        <p:spPr>
          <a:xfrm>
            <a:off x="5050093" y="2728109"/>
            <a:ext cx="561372" cy="584775"/>
          </a:xfrm>
          <a:prstGeom prst="rect">
            <a:avLst/>
          </a:prstGeom>
          <a:noFill/>
          <a:effectLst>
            <a:innerShdw blurRad="25400" dist="12700" dir="13500000">
              <a:prstClr val="black">
                <a:alpha val="50000"/>
              </a:prstClr>
            </a:innerShdw>
          </a:effectLst>
        </p:spPr>
        <p:txBody>
          <a:bodyPr wrap="none" rtlCol="0">
            <a:spAutoFit/>
          </a:bodyPr>
          <a:lstStyle/>
          <a:p>
            <a:r>
              <a:rPr lang="en-US" altLang="zh-CN" sz="3200" dirty="0">
                <a:solidFill>
                  <a:schemeClr val="accent1"/>
                </a:solidFill>
                <a:sym typeface="+mn-lt"/>
              </a:rPr>
              <a:t>01</a:t>
            </a:r>
            <a:endParaRPr lang="zh-CN" altLang="en-US" sz="3200" dirty="0">
              <a:solidFill>
                <a:schemeClr val="accent1"/>
              </a:solidFill>
              <a:sym typeface="+mn-lt"/>
            </a:endParaRPr>
          </a:p>
        </p:txBody>
      </p:sp>
      <p:sp>
        <p:nvSpPr>
          <p:cNvPr id="39" name="文本框 38"/>
          <p:cNvSpPr txBox="1"/>
          <p:nvPr/>
        </p:nvSpPr>
        <p:spPr>
          <a:xfrm>
            <a:off x="5764242" y="2640557"/>
            <a:ext cx="663964" cy="646331"/>
          </a:xfrm>
          <a:prstGeom prst="rect">
            <a:avLst/>
          </a:prstGeom>
          <a:noFill/>
          <a:effectLst>
            <a:innerShdw blurRad="25400" dist="12700" dir="13500000">
              <a:prstClr val="black">
                <a:alpha val="50000"/>
              </a:prstClr>
            </a:innerShdw>
          </a:effectLst>
        </p:spPr>
        <p:txBody>
          <a:bodyPr wrap="none" rtlCol="0">
            <a:spAutoFit/>
          </a:bodyPr>
          <a:lstStyle/>
          <a:p>
            <a:r>
              <a:rPr lang="en-US" altLang="zh-CN" sz="3600" dirty="0">
                <a:solidFill>
                  <a:schemeClr val="accent2"/>
                </a:solidFill>
                <a:sym typeface="+mn-lt"/>
              </a:rPr>
              <a:t>02</a:t>
            </a:r>
            <a:endParaRPr lang="zh-CN" altLang="en-US" sz="3600" dirty="0">
              <a:solidFill>
                <a:schemeClr val="accent2"/>
              </a:solidFill>
              <a:sym typeface="+mn-lt"/>
            </a:endParaRPr>
          </a:p>
        </p:txBody>
      </p:sp>
      <p:sp>
        <p:nvSpPr>
          <p:cNvPr id="40" name="文本框 39"/>
          <p:cNvSpPr txBox="1"/>
          <p:nvPr/>
        </p:nvSpPr>
        <p:spPr>
          <a:xfrm>
            <a:off x="5786531" y="3409983"/>
            <a:ext cx="769763" cy="769441"/>
          </a:xfrm>
          <a:prstGeom prst="rect">
            <a:avLst/>
          </a:prstGeom>
          <a:noFill/>
          <a:effectLst>
            <a:innerShdw blurRad="25400" dist="12700" dir="13500000">
              <a:prstClr val="black">
                <a:alpha val="50000"/>
              </a:prstClr>
            </a:innerShdw>
          </a:effectLst>
        </p:spPr>
        <p:txBody>
          <a:bodyPr wrap="none" rtlCol="0">
            <a:spAutoFit/>
          </a:bodyPr>
          <a:lstStyle/>
          <a:p>
            <a:r>
              <a:rPr lang="en-US" altLang="zh-CN" sz="4400" dirty="0">
                <a:solidFill>
                  <a:schemeClr val="accent3"/>
                </a:solidFill>
                <a:sym typeface="+mn-lt"/>
              </a:rPr>
              <a:t>04</a:t>
            </a:r>
            <a:endParaRPr lang="zh-CN" altLang="en-US" sz="4400" dirty="0">
              <a:solidFill>
                <a:schemeClr val="accent3"/>
              </a:solidFill>
              <a:sym typeface="+mn-lt"/>
            </a:endParaRPr>
          </a:p>
        </p:txBody>
      </p:sp>
      <p:sp>
        <p:nvSpPr>
          <p:cNvPr id="41" name="文本框 40"/>
          <p:cNvSpPr txBox="1"/>
          <p:nvPr/>
        </p:nvSpPr>
        <p:spPr>
          <a:xfrm>
            <a:off x="4959993" y="3380510"/>
            <a:ext cx="622286" cy="584775"/>
          </a:xfrm>
          <a:prstGeom prst="rect">
            <a:avLst/>
          </a:prstGeom>
          <a:noFill/>
          <a:effectLst>
            <a:innerShdw blurRad="25400" dist="12700" dir="13500000">
              <a:prstClr val="black">
                <a:alpha val="50000"/>
              </a:prstClr>
            </a:innerShdw>
          </a:effectLst>
        </p:spPr>
        <p:txBody>
          <a:bodyPr wrap="none" rtlCol="0">
            <a:spAutoFit/>
          </a:bodyPr>
          <a:lstStyle/>
          <a:p>
            <a:r>
              <a:rPr lang="en-US" altLang="zh-CN" sz="3200" dirty="0">
                <a:solidFill>
                  <a:schemeClr val="accent4"/>
                </a:solidFill>
                <a:sym typeface="+mn-lt"/>
              </a:rPr>
              <a:t>03</a:t>
            </a:r>
            <a:endParaRPr lang="zh-CN" altLang="en-US" sz="3200" dirty="0">
              <a:solidFill>
                <a:schemeClr val="accent4"/>
              </a:solidFill>
              <a:sym typeface="+mn-lt"/>
            </a:endParaRPr>
          </a:p>
        </p:txBody>
      </p:sp>
      <p:sp>
        <p:nvSpPr>
          <p:cNvPr id="42" name="文本框 41"/>
          <p:cNvSpPr txBox="1"/>
          <p:nvPr/>
        </p:nvSpPr>
        <p:spPr>
          <a:xfrm>
            <a:off x="7962958" y="2138691"/>
            <a:ext cx="1415772" cy="584775"/>
          </a:xfrm>
          <a:prstGeom prst="rect">
            <a:avLst/>
          </a:prstGeom>
          <a:noFill/>
        </p:spPr>
        <p:txBody>
          <a:bodyPr wrap="none" rtlCol="0">
            <a:spAutoFit/>
          </a:bodyPr>
          <a:lstStyle>
            <a:defPPr>
              <a:defRPr lang="zh-CN"/>
            </a:defPPr>
            <a:lvl1pPr algn="r">
              <a:defRPr>
                <a:solidFill>
                  <a:schemeClr val="tx2">
                    <a:lumMod val="65000"/>
                    <a:lumOff val="35000"/>
                  </a:schemeClr>
                </a:solidFill>
                <a:latin typeface="时尚中黑简体" panose="01010104010101010101" pitchFamily="2" charset="-122"/>
                <a:ea typeface="时尚中黑简体" panose="01010104010101010101" pitchFamily="2" charset="-122"/>
              </a:defRPr>
            </a:lvl1pPr>
          </a:lstStyle>
          <a:p>
            <a:r>
              <a:rPr lang="zh-CN" altLang="en-US" sz="1600" dirty="0">
                <a:solidFill>
                  <a:schemeClr val="tx1">
                    <a:lumMod val="75000"/>
                    <a:lumOff val="25000"/>
                  </a:schemeClr>
                </a:solidFill>
                <a:latin typeface="+mn-lt"/>
                <a:ea typeface="方正正中黑简体" panose="02000000000000000000" pitchFamily="2" charset="-122"/>
                <a:sym typeface="+mn-lt"/>
              </a:rPr>
              <a:t>点击添加文字</a:t>
            </a:r>
            <a:endParaRPr lang="en-US" altLang="zh-CN" sz="1600" dirty="0">
              <a:solidFill>
                <a:schemeClr val="tx1">
                  <a:lumMod val="75000"/>
                  <a:lumOff val="25000"/>
                </a:schemeClr>
              </a:solidFill>
              <a:latin typeface="+mn-lt"/>
              <a:ea typeface="方正正中黑简体" panose="02000000000000000000" pitchFamily="2" charset="-122"/>
              <a:sym typeface="+mn-lt"/>
            </a:endParaRPr>
          </a:p>
          <a:p>
            <a:r>
              <a:rPr lang="zh-CN" altLang="en-US" sz="1600" dirty="0">
                <a:solidFill>
                  <a:schemeClr val="tx1">
                    <a:lumMod val="75000"/>
                    <a:lumOff val="25000"/>
                  </a:schemeClr>
                </a:solidFill>
                <a:latin typeface="+mn-lt"/>
                <a:ea typeface="方正正中黑简体" panose="02000000000000000000" pitchFamily="2" charset="-122"/>
                <a:sym typeface="+mn-lt"/>
              </a:rPr>
              <a:t>点击添加文字</a:t>
            </a:r>
          </a:p>
        </p:txBody>
      </p:sp>
      <p:sp>
        <p:nvSpPr>
          <p:cNvPr id="43" name="文本框 42"/>
          <p:cNvSpPr txBox="1"/>
          <p:nvPr/>
        </p:nvSpPr>
        <p:spPr>
          <a:xfrm>
            <a:off x="8388124" y="4491443"/>
            <a:ext cx="1826141" cy="584775"/>
          </a:xfrm>
          <a:prstGeom prst="rect">
            <a:avLst/>
          </a:prstGeom>
          <a:noFill/>
        </p:spPr>
        <p:txBody>
          <a:bodyPr wrap="none" rtlCol="0">
            <a:spAutoFit/>
          </a:bodyPr>
          <a:lstStyle>
            <a:defPPr>
              <a:defRPr lang="zh-CN"/>
            </a:defPPr>
            <a:lvl1pPr algn="r">
              <a:defRPr>
                <a:solidFill>
                  <a:schemeClr val="tx2">
                    <a:lumMod val="65000"/>
                    <a:lumOff val="35000"/>
                  </a:schemeClr>
                </a:solidFill>
                <a:latin typeface="时尚中黑简体" panose="01010104010101010101" pitchFamily="2" charset="-122"/>
                <a:ea typeface="时尚中黑简体" panose="01010104010101010101" pitchFamily="2" charset="-122"/>
              </a:defRPr>
            </a:lvl1pPr>
          </a:lstStyle>
          <a:p>
            <a:r>
              <a:rPr lang="zh-CN" altLang="en-US" sz="1600" dirty="0">
                <a:solidFill>
                  <a:schemeClr val="tx1">
                    <a:lumMod val="75000"/>
                    <a:lumOff val="25000"/>
                  </a:schemeClr>
                </a:solidFill>
                <a:latin typeface="+mn-lt"/>
                <a:ea typeface="方正正中黑简体" panose="02000000000000000000" pitchFamily="2" charset="-122"/>
                <a:sym typeface="+mn-lt"/>
              </a:rPr>
              <a:t>点击添加标题文字</a:t>
            </a:r>
            <a:endParaRPr lang="en-US" altLang="zh-CN" sz="1600" dirty="0">
              <a:solidFill>
                <a:schemeClr val="tx1">
                  <a:lumMod val="75000"/>
                  <a:lumOff val="25000"/>
                </a:schemeClr>
              </a:solidFill>
              <a:latin typeface="+mn-lt"/>
              <a:ea typeface="方正正中黑简体" panose="02000000000000000000" pitchFamily="2" charset="-122"/>
              <a:sym typeface="+mn-lt"/>
            </a:endParaRPr>
          </a:p>
          <a:p>
            <a:r>
              <a:rPr lang="zh-CN" altLang="en-US" sz="1600" dirty="0">
                <a:solidFill>
                  <a:schemeClr val="tx1">
                    <a:lumMod val="75000"/>
                    <a:lumOff val="25000"/>
                  </a:schemeClr>
                </a:solidFill>
                <a:latin typeface="+mn-lt"/>
                <a:ea typeface="方正正中黑简体" panose="02000000000000000000" pitchFamily="2" charset="-122"/>
                <a:sym typeface="+mn-lt"/>
              </a:rPr>
              <a:t>点击添加标题文字</a:t>
            </a:r>
          </a:p>
        </p:txBody>
      </p:sp>
      <p:sp>
        <p:nvSpPr>
          <p:cNvPr id="44" name="文本框 43"/>
          <p:cNvSpPr txBox="1"/>
          <p:nvPr/>
        </p:nvSpPr>
        <p:spPr>
          <a:xfrm>
            <a:off x="2238011" y="2197026"/>
            <a:ext cx="1826141" cy="584775"/>
          </a:xfrm>
          <a:prstGeom prst="rect">
            <a:avLst/>
          </a:prstGeom>
          <a:noFill/>
        </p:spPr>
        <p:txBody>
          <a:bodyPr wrap="none" rtlCol="0">
            <a:spAutoFit/>
          </a:bodyPr>
          <a:lstStyle>
            <a:defPPr>
              <a:defRPr lang="zh-CN"/>
            </a:defPPr>
            <a:lvl1pPr algn="r">
              <a:defRPr>
                <a:solidFill>
                  <a:schemeClr val="tx2">
                    <a:lumMod val="65000"/>
                    <a:lumOff val="35000"/>
                  </a:schemeClr>
                </a:solidFill>
                <a:latin typeface="时尚中黑简体" panose="01010104010101010101" pitchFamily="2" charset="-122"/>
                <a:ea typeface="时尚中黑简体" panose="01010104010101010101" pitchFamily="2" charset="-122"/>
              </a:defRPr>
            </a:lvl1pPr>
          </a:lstStyle>
          <a:p>
            <a:r>
              <a:rPr lang="zh-CN" altLang="en-US" sz="1600" dirty="0">
                <a:solidFill>
                  <a:schemeClr val="tx1">
                    <a:lumMod val="75000"/>
                    <a:lumOff val="25000"/>
                  </a:schemeClr>
                </a:solidFill>
                <a:latin typeface="+mn-lt"/>
                <a:ea typeface="方正正中黑简体" panose="02000000000000000000" pitchFamily="2" charset="-122"/>
                <a:sym typeface="+mn-lt"/>
              </a:rPr>
              <a:t>点击添加标题文字</a:t>
            </a:r>
            <a:endParaRPr lang="en-US" altLang="zh-CN" sz="1600" dirty="0">
              <a:solidFill>
                <a:schemeClr val="tx1">
                  <a:lumMod val="75000"/>
                  <a:lumOff val="25000"/>
                </a:schemeClr>
              </a:solidFill>
              <a:latin typeface="+mn-lt"/>
              <a:ea typeface="方正正中黑简体" panose="02000000000000000000" pitchFamily="2" charset="-122"/>
              <a:sym typeface="+mn-lt"/>
            </a:endParaRPr>
          </a:p>
          <a:p>
            <a:r>
              <a:rPr lang="zh-CN" altLang="en-US" sz="1600" dirty="0">
                <a:solidFill>
                  <a:schemeClr val="tx1">
                    <a:lumMod val="75000"/>
                    <a:lumOff val="25000"/>
                  </a:schemeClr>
                </a:solidFill>
                <a:latin typeface="+mn-lt"/>
                <a:ea typeface="方正正中黑简体" panose="02000000000000000000" pitchFamily="2" charset="-122"/>
                <a:sym typeface="+mn-lt"/>
              </a:rPr>
              <a:t>点击添加标题文字</a:t>
            </a:r>
          </a:p>
        </p:txBody>
      </p:sp>
      <p:sp>
        <p:nvSpPr>
          <p:cNvPr id="45" name="矩形 44"/>
          <p:cNvSpPr/>
          <p:nvPr/>
        </p:nvSpPr>
        <p:spPr>
          <a:xfrm rot="2880000">
            <a:off x="6267162" y="1379039"/>
            <a:ext cx="1574541" cy="1175855"/>
          </a:xfrm>
          <a:prstGeom prst="rect">
            <a:avLst/>
          </a:prstGeom>
          <a:effectLst>
            <a:innerShdw blurRad="63500" dist="50800" dir="13500000">
              <a:prstClr val="black">
                <a:alpha val="50000"/>
              </a:prstClr>
            </a:innerShdw>
          </a:effectLst>
        </p:spPr>
        <p:txBody>
          <a:bodyPr wrap="none">
            <a:prstTxWarp prst="textArchUp">
              <a:avLst>
                <a:gd name="adj" fmla="val 13427296"/>
              </a:avLst>
            </a:prstTxWarp>
            <a:spAutoFit/>
          </a:bodyPr>
          <a:lstStyle/>
          <a:p>
            <a:r>
              <a:rPr lang="en-US" altLang="zh-CN" sz="1400" dirty="0">
                <a:solidFill>
                  <a:schemeClr val="accent2"/>
                </a:solidFill>
                <a:effectLst>
                  <a:innerShdw blurRad="25400" dist="12700" dir="13500000">
                    <a:schemeClr val="accent2">
                      <a:lumMod val="50000"/>
                      <a:alpha val="50000"/>
                    </a:schemeClr>
                  </a:innerShdw>
                </a:effectLst>
                <a:sym typeface="+mn-lt"/>
              </a:rPr>
              <a:t>INFOGRAPHIC HEADLINE</a:t>
            </a:r>
            <a:endParaRPr lang="zh-CN" altLang="en-US" sz="1400" dirty="0">
              <a:solidFill>
                <a:schemeClr val="accent2"/>
              </a:solidFill>
              <a:effectLst>
                <a:innerShdw blurRad="25400" dist="12700" dir="13500000">
                  <a:schemeClr val="accent2">
                    <a:lumMod val="50000"/>
                    <a:alpha val="50000"/>
                  </a:schemeClr>
                </a:innerShdw>
              </a:effectLst>
              <a:sym typeface="+mn-lt"/>
            </a:endParaRPr>
          </a:p>
        </p:txBody>
      </p:sp>
      <p:sp>
        <p:nvSpPr>
          <p:cNvPr id="49" name="矩形 48"/>
          <p:cNvSpPr/>
          <p:nvPr/>
        </p:nvSpPr>
        <p:spPr>
          <a:xfrm rot="20040000">
            <a:off x="4052512" y="1776571"/>
            <a:ext cx="1441363" cy="1175855"/>
          </a:xfrm>
          <a:prstGeom prst="rect">
            <a:avLst/>
          </a:prstGeom>
          <a:effectLst>
            <a:innerShdw blurRad="63500" dist="50800" dir="13500000">
              <a:prstClr val="black">
                <a:alpha val="50000"/>
              </a:prstClr>
            </a:innerShdw>
          </a:effectLst>
        </p:spPr>
        <p:txBody>
          <a:bodyPr wrap="none">
            <a:prstTxWarp prst="textArchUp">
              <a:avLst>
                <a:gd name="adj" fmla="val 13427296"/>
              </a:avLst>
            </a:prstTxWarp>
            <a:spAutoFit/>
          </a:bodyPr>
          <a:lstStyle/>
          <a:p>
            <a:r>
              <a:rPr lang="en-US" altLang="zh-CN" sz="1400" dirty="0">
                <a:solidFill>
                  <a:schemeClr val="accent1"/>
                </a:solidFill>
                <a:effectLst>
                  <a:innerShdw blurRad="25400" dist="12700" dir="13500000">
                    <a:schemeClr val="accent1">
                      <a:lumMod val="50000"/>
                      <a:alpha val="50000"/>
                    </a:schemeClr>
                  </a:innerShdw>
                </a:effectLst>
                <a:sym typeface="+mn-lt"/>
              </a:rPr>
              <a:t>INFOGRAPHIC HEADLINE</a:t>
            </a:r>
            <a:endParaRPr lang="zh-CN" altLang="en-US" sz="1400" dirty="0">
              <a:solidFill>
                <a:schemeClr val="accent1"/>
              </a:solidFill>
              <a:effectLst>
                <a:innerShdw blurRad="25400" dist="12700" dir="13500000">
                  <a:schemeClr val="accent1">
                    <a:lumMod val="50000"/>
                    <a:alpha val="50000"/>
                  </a:schemeClr>
                </a:innerShdw>
              </a:effectLst>
              <a:sym typeface="+mn-lt"/>
            </a:endParaRPr>
          </a:p>
        </p:txBody>
      </p:sp>
      <p:sp>
        <p:nvSpPr>
          <p:cNvPr id="50" name="KSO_Shape"/>
          <p:cNvSpPr>
            <a:spLocks noChangeAspect="1"/>
          </p:cNvSpPr>
          <p:nvPr/>
        </p:nvSpPr>
        <p:spPr>
          <a:xfrm flipH="1">
            <a:off x="6455756" y="4094850"/>
            <a:ext cx="951747" cy="877199"/>
          </a:xfrm>
          <a:custGeom>
            <a:avLst/>
            <a:gdLst/>
            <a:ahLst/>
            <a:cxnLst/>
            <a:rect l="l" t="t" r="r" b="b"/>
            <a:pathLst>
              <a:path w="2922576" h="2692126">
                <a:moveTo>
                  <a:pt x="553896" y="1279436"/>
                </a:moveTo>
                <a:cubicBezTo>
                  <a:pt x="792021" y="1473111"/>
                  <a:pt x="992046" y="1742986"/>
                  <a:pt x="1211121" y="1974761"/>
                </a:cubicBezTo>
                <a:lnTo>
                  <a:pt x="1201596" y="2431961"/>
                </a:lnTo>
                <a:cubicBezTo>
                  <a:pt x="947596" y="2384336"/>
                  <a:pt x="769796" y="2336711"/>
                  <a:pt x="639621" y="2117636"/>
                </a:cubicBezTo>
                <a:cubicBezTo>
                  <a:pt x="509446" y="1898561"/>
                  <a:pt x="582471" y="1558836"/>
                  <a:pt x="553896" y="1279436"/>
                </a:cubicBezTo>
                <a:close/>
                <a:moveTo>
                  <a:pt x="1414250" y="349940"/>
                </a:moveTo>
                <a:lnTo>
                  <a:pt x="1576175" y="702365"/>
                </a:lnTo>
                <a:lnTo>
                  <a:pt x="1840671" y="351223"/>
                </a:lnTo>
                <a:cubicBezTo>
                  <a:pt x="1946050" y="474823"/>
                  <a:pt x="2011221" y="645739"/>
                  <a:pt x="2011221" y="834547"/>
                </a:cubicBezTo>
                <a:cubicBezTo>
                  <a:pt x="2019964" y="1198269"/>
                  <a:pt x="1873746" y="1469720"/>
                  <a:pt x="1527496" y="1508764"/>
                </a:cubicBezTo>
                <a:lnTo>
                  <a:pt x="1534971" y="2136686"/>
                </a:lnTo>
                <a:cubicBezTo>
                  <a:pt x="1804846" y="1854111"/>
                  <a:pt x="2036621" y="1552486"/>
                  <a:pt x="2344596" y="1288961"/>
                </a:cubicBezTo>
                <a:cubicBezTo>
                  <a:pt x="2347771" y="1504861"/>
                  <a:pt x="2350946" y="1939836"/>
                  <a:pt x="2192196" y="2193836"/>
                </a:cubicBezTo>
                <a:cubicBezTo>
                  <a:pt x="1995346" y="2466886"/>
                  <a:pt x="1623871" y="2444661"/>
                  <a:pt x="1344471" y="2441486"/>
                </a:cubicBezTo>
                <a:lnTo>
                  <a:pt x="1353780" y="1510652"/>
                </a:lnTo>
                <a:cubicBezTo>
                  <a:pt x="992542" y="1480514"/>
                  <a:pt x="840254" y="1205525"/>
                  <a:pt x="849171" y="834547"/>
                </a:cubicBezTo>
                <a:cubicBezTo>
                  <a:pt x="853745" y="644286"/>
                  <a:pt x="913894" y="479273"/>
                  <a:pt x="1011904" y="360081"/>
                </a:cubicBezTo>
                <a:lnTo>
                  <a:pt x="1014200" y="359465"/>
                </a:lnTo>
                <a:lnTo>
                  <a:pt x="1214225" y="683315"/>
                </a:lnTo>
                <a:close/>
                <a:moveTo>
                  <a:pt x="480281" y="174535"/>
                </a:moveTo>
                <a:cubicBezTo>
                  <a:pt x="324175" y="174535"/>
                  <a:pt x="197626" y="319405"/>
                  <a:pt x="197626" y="498111"/>
                </a:cubicBezTo>
                <a:lnTo>
                  <a:pt x="197626" y="2194015"/>
                </a:lnTo>
                <a:cubicBezTo>
                  <a:pt x="197626" y="2372721"/>
                  <a:pt x="324175" y="2517591"/>
                  <a:pt x="480281" y="2517591"/>
                </a:cubicBezTo>
                <a:lnTo>
                  <a:pt x="2458598" y="2517591"/>
                </a:lnTo>
                <a:cubicBezTo>
                  <a:pt x="2614704" y="2517591"/>
                  <a:pt x="2741253" y="2372721"/>
                  <a:pt x="2741253" y="2194015"/>
                </a:cubicBezTo>
                <a:lnTo>
                  <a:pt x="2741253" y="498111"/>
                </a:lnTo>
                <a:cubicBezTo>
                  <a:pt x="2741253" y="319405"/>
                  <a:pt x="2614704" y="174535"/>
                  <a:pt x="2458598" y="174535"/>
                </a:cubicBezTo>
                <a:close/>
                <a:moveTo>
                  <a:pt x="324765" y="0"/>
                </a:moveTo>
                <a:lnTo>
                  <a:pt x="2597811" y="0"/>
                </a:lnTo>
                <a:cubicBezTo>
                  <a:pt x="2777173" y="0"/>
                  <a:pt x="2922576" y="166453"/>
                  <a:pt x="2922576" y="371783"/>
                </a:cubicBezTo>
                <a:lnTo>
                  <a:pt x="2922576" y="2320344"/>
                </a:lnTo>
                <a:cubicBezTo>
                  <a:pt x="2922576" y="2525673"/>
                  <a:pt x="2777173" y="2692126"/>
                  <a:pt x="2597811" y="2692126"/>
                </a:cubicBezTo>
                <a:lnTo>
                  <a:pt x="324765" y="2692126"/>
                </a:lnTo>
                <a:cubicBezTo>
                  <a:pt x="145402" y="2692126"/>
                  <a:pt x="0" y="2525673"/>
                  <a:pt x="0" y="2320344"/>
                </a:cubicBezTo>
                <a:lnTo>
                  <a:pt x="0" y="371783"/>
                </a:lnTo>
                <a:cubicBezTo>
                  <a:pt x="0" y="166453"/>
                  <a:pt x="145402" y="0"/>
                  <a:pt x="324765" y="0"/>
                </a:cubicBezTo>
                <a:close/>
              </a:path>
            </a:pathLst>
          </a:custGeom>
          <a:solidFill>
            <a:schemeClr val="accent3"/>
          </a:solidFill>
          <a:ln w="12700">
            <a:noFill/>
          </a:ln>
          <a:effectLst>
            <a:innerShdw blurRad="25400" dist="12700" dir="13500000">
              <a:prstClr val="black">
                <a:alpha val="50000"/>
              </a:prstClr>
            </a:innerShdw>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ym typeface="+mn-lt"/>
            </a:endParaRPr>
          </a:p>
        </p:txBody>
      </p:sp>
      <p:sp>
        <p:nvSpPr>
          <p:cNvPr id="51" name="KSO_Shape"/>
          <p:cNvSpPr>
            <a:spLocks noChangeAspect="1"/>
          </p:cNvSpPr>
          <p:nvPr/>
        </p:nvSpPr>
        <p:spPr>
          <a:xfrm>
            <a:off x="4505539" y="4037121"/>
            <a:ext cx="663497" cy="443439"/>
          </a:xfrm>
          <a:custGeom>
            <a:avLst/>
            <a:gdLst/>
            <a:ahLst/>
            <a:cxnLst/>
            <a:rect l="l" t="t" r="r" b="b"/>
            <a:pathLst>
              <a:path w="4974795" h="3320682">
                <a:moveTo>
                  <a:pt x="1897867" y="1805825"/>
                </a:moveTo>
                <a:lnTo>
                  <a:pt x="2485737" y="2315734"/>
                </a:lnTo>
                <a:lnTo>
                  <a:pt x="3073607" y="1805825"/>
                </a:lnTo>
                <a:lnTo>
                  <a:pt x="4820061" y="3320682"/>
                </a:lnTo>
                <a:lnTo>
                  <a:pt x="151413" y="3320682"/>
                </a:lnTo>
                <a:close/>
                <a:moveTo>
                  <a:pt x="0" y="159634"/>
                </a:moveTo>
                <a:lnTo>
                  <a:pt x="1788328" y="1710812"/>
                </a:lnTo>
                <a:lnTo>
                  <a:pt x="0" y="3261996"/>
                </a:lnTo>
                <a:close/>
                <a:moveTo>
                  <a:pt x="4974795" y="156753"/>
                </a:moveTo>
                <a:lnTo>
                  <a:pt x="4974795" y="3264872"/>
                </a:lnTo>
                <a:lnTo>
                  <a:pt x="3183146" y="1710812"/>
                </a:lnTo>
                <a:close/>
                <a:moveTo>
                  <a:pt x="35040" y="0"/>
                </a:moveTo>
                <a:lnTo>
                  <a:pt x="4936434" y="0"/>
                </a:lnTo>
                <a:lnTo>
                  <a:pt x="2485737" y="2125709"/>
                </a:lnTo>
                <a:close/>
              </a:path>
            </a:pathLst>
          </a:custGeom>
          <a:solidFill>
            <a:schemeClr val="accent4"/>
          </a:solidFill>
          <a:ln w="12700">
            <a:noFill/>
          </a:ln>
          <a:effectLst>
            <a:innerShdw blurRad="25400" dist="12700" dir="13500000">
              <a:prstClr val="black">
                <a:alpha val="50000"/>
              </a:prstClr>
            </a:innerShdw>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ym typeface="+mn-lt"/>
            </a:endParaRPr>
          </a:p>
        </p:txBody>
      </p:sp>
      <p:sp>
        <p:nvSpPr>
          <p:cNvPr id="52" name="KSO_Shape"/>
          <p:cNvSpPr>
            <a:spLocks noChangeAspect="1"/>
          </p:cNvSpPr>
          <p:nvPr/>
        </p:nvSpPr>
        <p:spPr>
          <a:xfrm>
            <a:off x="4734821" y="2370812"/>
            <a:ext cx="355655" cy="340833"/>
          </a:xfrm>
          <a:custGeom>
            <a:avLst/>
            <a:gdLst/>
            <a:ahLst/>
            <a:cxnLst/>
            <a:rect l="l" t="t" r="r" b="b"/>
            <a:pathLst>
              <a:path w="1889279" h="1810503">
                <a:moveTo>
                  <a:pt x="1408636" y="1462945"/>
                </a:moveTo>
                <a:cubicBezTo>
                  <a:pt x="1471912" y="1494489"/>
                  <a:pt x="1528819" y="1532588"/>
                  <a:pt x="1575786" y="1578162"/>
                </a:cubicBezTo>
                <a:cubicBezTo>
                  <a:pt x="1467281" y="1672800"/>
                  <a:pt x="1335058" y="1742507"/>
                  <a:pt x="1188886" y="1779443"/>
                </a:cubicBezTo>
                <a:cubicBezTo>
                  <a:pt x="1278166" y="1700386"/>
                  <a:pt x="1353810" y="1592053"/>
                  <a:pt x="1408636" y="1462945"/>
                </a:cubicBezTo>
                <a:close/>
                <a:moveTo>
                  <a:pt x="494888" y="1445849"/>
                </a:moveTo>
                <a:cubicBezTo>
                  <a:pt x="556747" y="1590569"/>
                  <a:pt x="643865" y="1709702"/>
                  <a:pt x="747068" y="1790925"/>
                </a:cubicBezTo>
                <a:cubicBezTo>
                  <a:pt x="576321" y="1756303"/>
                  <a:pt x="422614" y="1677538"/>
                  <a:pt x="300900" y="1566189"/>
                </a:cubicBezTo>
                <a:cubicBezTo>
                  <a:pt x="355309" y="1517036"/>
                  <a:pt x="421005" y="1476420"/>
                  <a:pt x="494888" y="1445849"/>
                </a:cubicBezTo>
                <a:close/>
                <a:moveTo>
                  <a:pt x="900586" y="1355871"/>
                </a:moveTo>
                <a:lnTo>
                  <a:pt x="900586" y="1808904"/>
                </a:lnTo>
                <a:lnTo>
                  <a:pt x="884222" y="1808113"/>
                </a:lnTo>
                <a:cubicBezTo>
                  <a:pt x="745280" y="1742581"/>
                  <a:pt x="627378" y="1604992"/>
                  <a:pt x="551037" y="1423344"/>
                </a:cubicBezTo>
                <a:cubicBezTo>
                  <a:pt x="655969" y="1381011"/>
                  <a:pt x="774745" y="1357337"/>
                  <a:pt x="900586" y="1355871"/>
                </a:cubicBezTo>
                <a:close/>
                <a:moveTo>
                  <a:pt x="953521" y="1355186"/>
                </a:moveTo>
                <a:cubicBezTo>
                  <a:pt x="1099660" y="1356509"/>
                  <a:pt x="1236550" y="1386650"/>
                  <a:pt x="1354036" y="1440083"/>
                </a:cubicBezTo>
                <a:cubicBezTo>
                  <a:pt x="1283551" y="1605630"/>
                  <a:pt x="1178611" y="1734316"/>
                  <a:pt x="1054486" y="1804443"/>
                </a:cubicBezTo>
                <a:lnTo>
                  <a:pt x="953521" y="1810503"/>
                </a:lnTo>
                <a:close/>
                <a:moveTo>
                  <a:pt x="1517159" y="931303"/>
                </a:moveTo>
                <a:lnTo>
                  <a:pt x="1889279" y="931303"/>
                </a:lnTo>
                <a:cubicBezTo>
                  <a:pt x="1883282" y="1167646"/>
                  <a:pt x="1781715" y="1381244"/>
                  <a:pt x="1618873" y="1536894"/>
                </a:cubicBezTo>
                <a:cubicBezTo>
                  <a:pt x="1566437" y="1485571"/>
                  <a:pt x="1502786" y="1442774"/>
                  <a:pt x="1431939" y="1407715"/>
                </a:cubicBezTo>
                <a:cubicBezTo>
                  <a:pt x="1485774" y="1266553"/>
                  <a:pt x="1516428" y="1104135"/>
                  <a:pt x="1517159" y="931303"/>
                </a:cubicBezTo>
                <a:close/>
                <a:moveTo>
                  <a:pt x="953521" y="931303"/>
                </a:moveTo>
                <a:lnTo>
                  <a:pt x="1456842" y="931303"/>
                </a:lnTo>
                <a:cubicBezTo>
                  <a:pt x="1456123" y="1096196"/>
                  <a:pt x="1427268" y="1250986"/>
                  <a:pt x="1375819" y="1384691"/>
                </a:cubicBezTo>
                <a:cubicBezTo>
                  <a:pt x="1251537" y="1327928"/>
                  <a:pt x="1107288" y="1296191"/>
                  <a:pt x="953521" y="1294902"/>
                </a:cubicBezTo>
                <a:close/>
                <a:moveTo>
                  <a:pt x="448568" y="931303"/>
                </a:moveTo>
                <a:lnTo>
                  <a:pt x="900586" y="931303"/>
                </a:lnTo>
                <a:lnTo>
                  <a:pt x="900586" y="1295603"/>
                </a:lnTo>
                <a:cubicBezTo>
                  <a:pt x="766605" y="1297053"/>
                  <a:pt x="640053" y="1322469"/>
                  <a:pt x="528061" y="1368046"/>
                </a:cubicBezTo>
                <a:cubicBezTo>
                  <a:pt x="478984" y="1238632"/>
                  <a:pt x="450499" y="1089843"/>
                  <a:pt x="448568" y="931303"/>
                </a:cubicBezTo>
                <a:close/>
                <a:moveTo>
                  <a:pt x="0" y="931303"/>
                </a:moveTo>
                <a:lnTo>
                  <a:pt x="388264" y="931303"/>
                </a:lnTo>
                <a:cubicBezTo>
                  <a:pt x="390220" y="1097785"/>
                  <a:pt x="420532" y="1254193"/>
                  <a:pt x="473139" y="1390578"/>
                </a:cubicBezTo>
                <a:cubicBezTo>
                  <a:pt x="391203" y="1423988"/>
                  <a:pt x="318506" y="1469260"/>
                  <a:pt x="258353" y="1524144"/>
                </a:cubicBezTo>
                <a:cubicBezTo>
                  <a:pt x="102364" y="1370026"/>
                  <a:pt x="5849" y="1161456"/>
                  <a:pt x="0" y="931303"/>
                </a:cubicBezTo>
                <a:close/>
                <a:moveTo>
                  <a:pt x="536834" y="421694"/>
                </a:moveTo>
                <a:cubicBezTo>
                  <a:pt x="646682" y="464986"/>
                  <a:pt x="770110" y="489176"/>
                  <a:pt x="900586" y="490537"/>
                </a:cubicBezTo>
                <a:lnTo>
                  <a:pt x="900586" y="875390"/>
                </a:lnTo>
                <a:lnTo>
                  <a:pt x="448805" y="875390"/>
                </a:lnTo>
                <a:cubicBezTo>
                  <a:pt x="451150" y="709592"/>
                  <a:pt x="482649" y="554587"/>
                  <a:pt x="536834" y="421694"/>
                </a:cubicBezTo>
                <a:close/>
                <a:moveTo>
                  <a:pt x="1356131" y="409527"/>
                </a:moveTo>
                <a:cubicBezTo>
                  <a:pt x="1415590" y="544412"/>
                  <a:pt x="1451132" y="703874"/>
                  <a:pt x="1455052" y="875390"/>
                </a:cubicBezTo>
                <a:lnTo>
                  <a:pt x="953521" y="875390"/>
                </a:lnTo>
                <a:lnTo>
                  <a:pt x="953521" y="491238"/>
                </a:lnTo>
                <a:cubicBezTo>
                  <a:pt x="1099303" y="490092"/>
                  <a:pt x="1236528" y="461431"/>
                  <a:pt x="1356131" y="409527"/>
                </a:cubicBezTo>
                <a:close/>
                <a:moveTo>
                  <a:pt x="271202" y="273767"/>
                </a:moveTo>
                <a:cubicBezTo>
                  <a:pt x="330895" y="324894"/>
                  <a:pt x="401533" y="367494"/>
                  <a:pt x="480768" y="398692"/>
                </a:cubicBezTo>
                <a:cubicBezTo>
                  <a:pt x="424147" y="539118"/>
                  <a:pt x="390867" y="701724"/>
                  <a:pt x="388496" y="875390"/>
                </a:cubicBezTo>
                <a:lnTo>
                  <a:pt x="238" y="875390"/>
                </a:lnTo>
                <a:cubicBezTo>
                  <a:pt x="7162" y="640451"/>
                  <a:pt x="108645" y="428248"/>
                  <a:pt x="271202" y="273767"/>
                </a:cubicBezTo>
                <a:close/>
                <a:moveTo>
                  <a:pt x="1605567" y="261436"/>
                </a:moveTo>
                <a:cubicBezTo>
                  <a:pt x="1775300" y="417133"/>
                  <a:pt x="1881942" y="634296"/>
                  <a:pt x="1889035" y="875390"/>
                </a:cubicBezTo>
                <a:lnTo>
                  <a:pt x="1515364" y="875390"/>
                </a:lnTo>
                <a:cubicBezTo>
                  <a:pt x="1511419" y="696081"/>
                  <a:pt x="1474168" y="529014"/>
                  <a:pt x="1413107" y="386152"/>
                </a:cubicBezTo>
                <a:cubicBezTo>
                  <a:pt x="1485941" y="353453"/>
                  <a:pt x="1551126" y="311628"/>
                  <a:pt x="1605567" y="261436"/>
                </a:cubicBezTo>
                <a:close/>
                <a:moveTo>
                  <a:pt x="748157" y="19413"/>
                </a:moveTo>
                <a:cubicBezTo>
                  <a:pt x="649482" y="96557"/>
                  <a:pt x="565491" y="208310"/>
                  <a:pt x="504779" y="344256"/>
                </a:cubicBezTo>
                <a:cubicBezTo>
                  <a:pt x="432706" y="315858"/>
                  <a:pt x="368354" y="277545"/>
                  <a:pt x="313920" y="231604"/>
                </a:cubicBezTo>
                <a:cubicBezTo>
                  <a:pt x="434240" y="127070"/>
                  <a:pt x="583275" y="52667"/>
                  <a:pt x="748157" y="19413"/>
                </a:cubicBezTo>
                <a:close/>
                <a:moveTo>
                  <a:pt x="1137621" y="18543"/>
                </a:moveTo>
                <a:cubicBezTo>
                  <a:pt x="1297904" y="50310"/>
                  <a:pt x="1443338" y="120918"/>
                  <a:pt x="1562575" y="219802"/>
                </a:cubicBezTo>
                <a:cubicBezTo>
                  <a:pt x="1512842" y="265093"/>
                  <a:pt x="1453308" y="302843"/>
                  <a:pt x="1386970" y="332857"/>
                </a:cubicBezTo>
                <a:cubicBezTo>
                  <a:pt x="1323718" y="199817"/>
                  <a:pt x="1237626" y="91674"/>
                  <a:pt x="1137621" y="18543"/>
                </a:cubicBezTo>
                <a:close/>
                <a:moveTo>
                  <a:pt x="900586" y="1702"/>
                </a:moveTo>
                <a:lnTo>
                  <a:pt x="900586" y="430269"/>
                </a:lnTo>
                <a:cubicBezTo>
                  <a:pt x="778345" y="428899"/>
                  <a:pt x="662774" y="406468"/>
                  <a:pt x="560047" y="366408"/>
                </a:cubicBezTo>
                <a:cubicBezTo>
                  <a:pt x="637783" y="193348"/>
                  <a:pt x="753999" y="63227"/>
                  <a:pt x="890213" y="2203"/>
                </a:cubicBezTo>
                <a:close/>
                <a:moveTo>
                  <a:pt x="953521" y="0"/>
                </a:moveTo>
                <a:lnTo>
                  <a:pt x="981035" y="1330"/>
                </a:lnTo>
                <a:cubicBezTo>
                  <a:pt x="1124068" y="53565"/>
                  <a:pt x="1247786" y="180867"/>
                  <a:pt x="1332000" y="354889"/>
                </a:cubicBezTo>
                <a:cubicBezTo>
                  <a:pt x="1219743" y="403080"/>
                  <a:pt x="1090709" y="429800"/>
                  <a:pt x="953521" y="430954"/>
                </a:cubicBezTo>
                <a:close/>
              </a:path>
            </a:pathLst>
          </a:custGeom>
          <a:solidFill>
            <a:schemeClr val="accent1"/>
          </a:solidFill>
          <a:ln w="12700">
            <a:noFill/>
          </a:ln>
          <a:effectLst>
            <a:innerShdw blurRad="25400" dist="12700" dir="13500000">
              <a:prstClr val="black">
                <a:alpha val="50000"/>
              </a:prstClr>
            </a:innerShdw>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ym typeface="+mn-lt"/>
            </a:endParaRPr>
          </a:p>
        </p:txBody>
      </p:sp>
      <p:sp>
        <p:nvSpPr>
          <p:cNvPr id="53" name="KSO_Shape"/>
          <p:cNvSpPr>
            <a:spLocks noChangeAspect="1"/>
          </p:cNvSpPr>
          <p:nvPr/>
        </p:nvSpPr>
        <p:spPr>
          <a:xfrm>
            <a:off x="6419378" y="2022199"/>
            <a:ext cx="632932" cy="654760"/>
          </a:xfrm>
          <a:custGeom>
            <a:avLst/>
            <a:gdLst/>
            <a:ahLst/>
            <a:cxnLst/>
            <a:rect l="l" t="t" r="r" b="b"/>
            <a:pathLst>
              <a:path w="1119349" h="1157433">
                <a:moveTo>
                  <a:pt x="135620" y="818456"/>
                </a:moveTo>
                <a:cubicBezTo>
                  <a:pt x="71450" y="948523"/>
                  <a:pt x="57484" y="1054732"/>
                  <a:pt x="108323" y="1103729"/>
                </a:cubicBezTo>
                <a:cubicBezTo>
                  <a:pt x="164989" y="1158341"/>
                  <a:pt x="289713" y="1129874"/>
                  <a:pt x="437069" y="1040437"/>
                </a:cubicBezTo>
                <a:cubicBezTo>
                  <a:pt x="307239" y="1007168"/>
                  <a:pt x="198946" y="926245"/>
                  <a:pt x="135620" y="818456"/>
                </a:cubicBezTo>
                <a:close/>
                <a:moveTo>
                  <a:pt x="582086" y="345816"/>
                </a:moveTo>
                <a:cubicBezTo>
                  <a:pt x="490772" y="345817"/>
                  <a:pt x="434615" y="407693"/>
                  <a:pt x="413811" y="495363"/>
                </a:cubicBezTo>
                <a:lnTo>
                  <a:pt x="750361" y="495364"/>
                </a:lnTo>
                <a:cubicBezTo>
                  <a:pt x="729557" y="407692"/>
                  <a:pt x="673401" y="345816"/>
                  <a:pt x="582086" y="345816"/>
                </a:cubicBezTo>
                <a:close/>
                <a:moveTo>
                  <a:pt x="954622" y="129"/>
                </a:moveTo>
                <a:cubicBezTo>
                  <a:pt x="1007406" y="-1466"/>
                  <a:pt x="1051113" y="11645"/>
                  <a:pt x="1081775" y="41196"/>
                </a:cubicBezTo>
                <a:cubicBezTo>
                  <a:pt x="1101805" y="60500"/>
                  <a:pt x="1115030" y="85625"/>
                  <a:pt x="1119349" y="116033"/>
                </a:cubicBezTo>
                <a:cubicBezTo>
                  <a:pt x="1112931" y="103633"/>
                  <a:pt x="1104158" y="92219"/>
                  <a:pt x="1093494" y="81508"/>
                </a:cubicBezTo>
                <a:cubicBezTo>
                  <a:pt x="1010899" y="-1451"/>
                  <a:pt x="882017" y="28786"/>
                  <a:pt x="737350" y="130602"/>
                </a:cubicBezTo>
                <a:cubicBezTo>
                  <a:pt x="943277" y="190863"/>
                  <a:pt x="1091569" y="370605"/>
                  <a:pt x="1091569" y="582598"/>
                </a:cubicBezTo>
                <a:lnTo>
                  <a:pt x="1085273" y="640757"/>
                </a:lnTo>
                <a:lnTo>
                  <a:pt x="755888" y="640756"/>
                </a:lnTo>
                <a:lnTo>
                  <a:pt x="719073" y="640757"/>
                </a:lnTo>
                <a:lnTo>
                  <a:pt x="408284" y="640757"/>
                </a:lnTo>
                <a:cubicBezTo>
                  <a:pt x="424002" y="743453"/>
                  <a:pt x="484447" y="819382"/>
                  <a:pt x="582086" y="819383"/>
                </a:cubicBezTo>
                <a:cubicBezTo>
                  <a:pt x="648673" y="819382"/>
                  <a:pt x="697960" y="784070"/>
                  <a:pt x="725617" y="727992"/>
                </a:cubicBezTo>
                <a:lnTo>
                  <a:pt x="1064773" y="727992"/>
                </a:lnTo>
                <a:cubicBezTo>
                  <a:pt x="1000780" y="921122"/>
                  <a:pt x="807116" y="1060320"/>
                  <a:pt x="578539" y="1060320"/>
                </a:cubicBezTo>
                <a:cubicBezTo>
                  <a:pt x="541437" y="1060319"/>
                  <a:pt x="505255" y="1056652"/>
                  <a:pt x="470646" y="1048435"/>
                </a:cubicBezTo>
                <a:cubicBezTo>
                  <a:pt x="288189" y="1159820"/>
                  <a:pt x="124174" y="1191927"/>
                  <a:pt x="45670" y="1116267"/>
                </a:cubicBezTo>
                <a:cubicBezTo>
                  <a:pt x="-38972" y="1034693"/>
                  <a:pt x="-2092" y="849162"/>
                  <a:pt x="124297" y="645271"/>
                </a:cubicBezTo>
                <a:cubicBezTo>
                  <a:pt x="126384" y="641564"/>
                  <a:pt x="128546" y="637931"/>
                  <a:pt x="130887" y="634433"/>
                </a:cubicBezTo>
                <a:cubicBezTo>
                  <a:pt x="140131" y="616742"/>
                  <a:pt x="151256" y="599735"/>
                  <a:pt x="163296" y="582889"/>
                </a:cubicBezTo>
                <a:cubicBezTo>
                  <a:pt x="171413" y="570408"/>
                  <a:pt x="179765" y="558285"/>
                  <a:pt x="189707" y="547372"/>
                </a:cubicBezTo>
                <a:cubicBezTo>
                  <a:pt x="207410" y="520542"/>
                  <a:pt x="227598" y="494496"/>
                  <a:pt x="249351" y="468810"/>
                </a:cubicBezTo>
                <a:cubicBezTo>
                  <a:pt x="261501" y="453873"/>
                  <a:pt x="274484" y="439223"/>
                  <a:pt x="288439" y="424719"/>
                </a:cubicBezTo>
                <a:cubicBezTo>
                  <a:pt x="304701" y="403895"/>
                  <a:pt x="322841" y="384213"/>
                  <a:pt x="341644" y="364703"/>
                </a:cubicBezTo>
                <a:cubicBezTo>
                  <a:pt x="392793" y="311630"/>
                  <a:pt x="445389" y="263415"/>
                  <a:pt x="498166" y="220924"/>
                </a:cubicBezTo>
                <a:cubicBezTo>
                  <a:pt x="310657" y="309270"/>
                  <a:pt x="183697" y="431706"/>
                  <a:pt x="65845" y="579499"/>
                </a:cubicBezTo>
                <a:cubicBezTo>
                  <a:pt x="67312" y="317087"/>
                  <a:pt x="296312" y="104878"/>
                  <a:pt x="578538" y="104878"/>
                </a:cubicBezTo>
                <a:lnTo>
                  <a:pt x="651994" y="111773"/>
                </a:lnTo>
                <a:cubicBezTo>
                  <a:pt x="764896" y="41979"/>
                  <a:pt x="871117" y="2651"/>
                  <a:pt x="954622" y="129"/>
                </a:cubicBezTo>
                <a:close/>
              </a:path>
            </a:pathLst>
          </a:custGeom>
          <a:solidFill>
            <a:schemeClr val="accent2"/>
          </a:solidFill>
          <a:ln w="12700">
            <a:noFill/>
          </a:ln>
          <a:effectLst>
            <a:innerShdw blurRad="12700" dist="12700" dir="13500000">
              <a:prstClr val="black">
                <a:alpha val="50000"/>
              </a:prstClr>
            </a:innerShdw>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ym typeface="+mn-lt"/>
            </a:endParaRPr>
          </a:p>
        </p:txBody>
      </p:sp>
      <p:sp>
        <p:nvSpPr>
          <p:cNvPr id="54" name="文本框 53"/>
          <p:cNvSpPr txBox="1"/>
          <p:nvPr/>
        </p:nvSpPr>
        <p:spPr>
          <a:xfrm>
            <a:off x="2085503" y="3594649"/>
            <a:ext cx="1826141" cy="584775"/>
          </a:xfrm>
          <a:prstGeom prst="rect">
            <a:avLst/>
          </a:prstGeom>
          <a:noFill/>
        </p:spPr>
        <p:txBody>
          <a:bodyPr wrap="none" rtlCol="0">
            <a:spAutoFit/>
          </a:bodyPr>
          <a:lstStyle>
            <a:defPPr>
              <a:defRPr lang="zh-CN"/>
            </a:defPPr>
            <a:lvl1pPr algn="r">
              <a:defRPr>
                <a:solidFill>
                  <a:schemeClr val="tx2">
                    <a:lumMod val="65000"/>
                    <a:lumOff val="35000"/>
                  </a:schemeClr>
                </a:solidFill>
                <a:latin typeface="时尚中黑简体" panose="01010104010101010101" pitchFamily="2" charset="-122"/>
                <a:ea typeface="时尚中黑简体" panose="01010104010101010101" pitchFamily="2" charset="-122"/>
              </a:defRPr>
            </a:lvl1pPr>
          </a:lstStyle>
          <a:p>
            <a:r>
              <a:rPr lang="zh-CN" altLang="en-US" sz="1600" dirty="0">
                <a:solidFill>
                  <a:schemeClr val="tx1">
                    <a:lumMod val="75000"/>
                    <a:lumOff val="25000"/>
                  </a:schemeClr>
                </a:solidFill>
                <a:latin typeface="+mn-lt"/>
                <a:ea typeface="方正正中黑简体" panose="02000000000000000000" pitchFamily="2" charset="-122"/>
                <a:sym typeface="+mn-lt"/>
              </a:rPr>
              <a:t>点击添加标题文字</a:t>
            </a:r>
            <a:endParaRPr lang="en-US" altLang="zh-CN" sz="1600" dirty="0">
              <a:solidFill>
                <a:schemeClr val="tx1">
                  <a:lumMod val="75000"/>
                  <a:lumOff val="25000"/>
                </a:schemeClr>
              </a:solidFill>
              <a:latin typeface="+mn-lt"/>
              <a:ea typeface="方正正中黑简体" panose="02000000000000000000" pitchFamily="2" charset="-122"/>
              <a:sym typeface="+mn-lt"/>
            </a:endParaRPr>
          </a:p>
          <a:p>
            <a:r>
              <a:rPr lang="zh-CN" altLang="en-US" sz="1600" dirty="0">
                <a:solidFill>
                  <a:schemeClr val="tx1">
                    <a:lumMod val="75000"/>
                    <a:lumOff val="25000"/>
                  </a:schemeClr>
                </a:solidFill>
                <a:latin typeface="+mn-lt"/>
                <a:ea typeface="方正正中黑简体" panose="02000000000000000000" pitchFamily="2" charset="-122"/>
                <a:sym typeface="+mn-lt"/>
              </a:rPr>
              <a:t>点击添加标题文字</a:t>
            </a:r>
          </a:p>
        </p:txBody>
      </p:sp>
    </p:spTree>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p:cTn id="7" dur="500" fill="hold"/>
                                        <p:tgtEl>
                                          <p:spTgt spid="20"/>
                                        </p:tgtEl>
                                        <p:attrNameLst>
                                          <p:attrName>ppt_w</p:attrName>
                                        </p:attrNameLst>
                                      </p:cBhvr>
                                      <p:tavLst>
                                        <p:tav tm="0">
                                          <p:val>
                                            <p:fltVal val="0"/>
                                          </p:val>
                                        </p:tav>
                                        <p:tav tm="100000">
                                          <p:val>
                                            <p:strVal val="#ppt_w"/>
                                          </p:val>
                                        </p:tav>
                                      </p:tavLst>
                                    </p:anim>
                                    <p:anim calcmode="lin" valueType="num">
                                      <p:cBhvr>
                                        <p:cTn id="8" dur="500" fill="hold"/>
                                        <p:tgtEl>
                                          <p:spTgt spid="20"/>
                                        </p:tgtEl>
                                        <p:attrNameLst>
                                          <p:attrName>ppt_h</p:attrName>
                                        </p:attrNameLst>
                                      </p:cBhvr>
                                      <p:tavLst>
                                        <p:tav tm="0">
                                          <p:val>
                                            <p:fltVal val="0"/>
                                          </p:val>
                                        </p:tav>
                                        <p:tav tm="100000">
                                          <p:val>
                                            <p:strVal val="#ppt_h"/>
                                          </p:val>
                                        </p:tav>
                                      </p:tavLst>
                                    </p:anim>
                                    <p:animEffect transition="in" filter="fade">
                                      <p:cBhvr>
                                        <p:cTn id="9" dur="500"/>
                                        <p:tgtEl>
                                          <p:spTgt spid="20"/>
                                        </p:tgtEl>
                                      </p:cBhvr>
                                    </p:animEffect>
                                  </p:childTnLst>
                                </p:cTn>
                              </p:par>
                              <p:par>
                                <p:cTn id="10" presetID="53" presetClass="entr" presetSubtype="16" fill="hold" nodeType="withEffect">
                                  <p:stCondLst>
                                    <p:cond delay="0"/>
                                  </p:stCondLst>
                                  <p:childTnLst>
                                    <p:set>
                                      <p:cBhvr>
                                        <p:cTn id="11" dur="1" fill="hold">
                                          <p:stCondLst>
                                            <p:cond delay="0"/>
                                          </p:stCondLst>
                                        </p:cTn>
                                        <p:tgtEl>
                                          <p:spTgt spid="35"/>
                                        </p:tgtEl>
                                        <p:attrNameLst>
                                          <p:attrName>style.visibility</p:attrName>
                                        </p:attrNameLst>
                                      </p:cBhvr>
                                      <p:to>
                                        <p:strVal val="visible"/>
                                      </p:to>
                                    </p:set>
                                    <p:anim calcmode="lin" valueType="num">
                                      <p:cBhvr>
                                        <p:cTn id="12" dur="500" fill="hold"/>
                                        <p:tgtEl>
                                          <p:spTgt spid="35"/>
                                        </p:tgtEl>
                                        <p:attrNameLst>
                                          <p:attrName>ppt_w</p:attrName>
                                        </p:attrNameLst>
                                      </p:cBhvr>
                                      <p:tavLst>
                                        <p:tav tm="0">
                                          <p:val>
                                            <p:fltVal val="0"/>
                                          </p:val>
                                        </p:tav>
                                        <p:tav tm="100000">
                                          <p:val>
                                            <p:strVal val="#ppt_w"/>
                                          </p:val>
                                        </p:tav>
                                      </p:tavLst>
                                    </p:anim>
                                    <p:anim calcmode="lin" valueType="num">
                                      <p:cBhvr>
                                        <p:cTn id="13" dur="500" fill="hold"/>
                                        <p:tgtEl>
                                          <p:spTgt spid="35"/>
                                        </p:tgtEl>
                                        <p:attrNameLst>
                                          <p:attrName>ppt_h</p:attrName>
                                        </p:attrNameLst>
                                      </p:cBhvr>
                                      <p:tavLst>
                                        <p:tav tm="0">
                                          <p:val>
                                            <p:fltVal val="0"/>
                                          </p:val>
                                        </p:tav>
                                        <p:tav tm="100000">
                                          <p:val>
                                            <p:strVal val="#ppt_h"/>
                                          </p:val>
                                        </p:tav>
                                      </p:tavLst>
                                    </p:anim>
                                    <p:animEffect transition="in" filter="fade">
                                      <p:cBhvr>
                                        <p:cTn id="14" dur="500"/>
                                        <p:tgtEl>
                                          <p:spTgt spid="35"/>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52"/>
                                        </p:tgtEl>
                                        <p:attrNameLst>
                                          <p:attrName>style.visibility</p:attrName>
                                        </p:attrNameLst>
                                      </p:cBhvr>
                                      <p:to>
                                        <p:strVal val="visible"/>
                                      </p:to>
                                    </p:set>
                                    <p:anim calcmode="lin" valueType="num">
                                      <p:cBhvr>
                                        <p:cTn id="17" dur="500" fill="hold"/>
                                        <p:tgtEl>
                                          <p:spTgt spid="52"/>
                                        </p:tgtEl>
                                        <p:attrNameLst>
                                          <p:attrName>ppt_w</p:attrName>
                                        </p:attrNameLst>
                                      </p:cBhvr>
                                      <p:tavLst>
                                        <p:tav tm="0">
                                          <p:val>
                                            <p:fltVal val="0"/>
                                          </p:val>
                                        </p:tav>
                                        <p:tav tm="100000">
                                          <p:val>
                                            <p:strVal val="#ppt_w"/>
                                          </p:val>
                                        </p:tav>
                                      </p:tavLst>
                                    </p:anim>
                                    <p:anim calcmode="lin" valueType="num">
                                      <p:cBhvr>
                                        <p:cTn id="18" dur="500" fill="hold"/>
                                        <p:tgtEl>
                                          <p:spTgt spid="52"/>
                                        </p:tgtEl>
                                        <p:attrNameLst>
                                          <p:attrName>ppt_h</p:attrName>
                                        </p:attrNameLst>
                                      </p:cBhvr>
                                      <p:tavLst>
                                        <p:tav tm="0">
                                          <p:val>
                                            <p:fltVal val="0"/>
                                          </p:val>
                                        </p:tav>
                                        <p:tav tm="100000">
                                          <p:val>
                                            <p:strVal val="#ppt_h"/>
                                          </p:val>
                                        </p:tav>
                                      </p:tavLst>
                                    </p:anim>
                                    <p:animEffect transition="in" filter="fade">
                                      <p:cBhvr>
                                        <p:cTn id="19" dur="500"/>
                                        <p:tgtEl>
                                          <p:spTgt spid="52"/>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38"/>
                                        </p:tgtEl>
                                        <p:attrNameLst>
                                          <p:attrName>style.visibility</p:attrName>
                                        </p:attrNameLst>
                                      </p:cBhvr>
                                      <p:to>
                                        <p:strVal val="visible"/>
                                      </p:to>
                                    </p:set>
                                    <p:anim calcmode="lin" valueType="num">
                                      <p:cBhvr>
                                        <p:cTn id="22" dur="500" fill="hold"/>
                                        <p:tgtEl>
                                          <p:spTgt spid="38"/>
                                        </p:tgtEl>
                                        <p:attrNameLst>
                                          <p:attrName>ppt_w</p:attrName>
                                        </p:attrNameLst>
                                      </p:cBhvr>
                                      <p:tavLst>
                                        <p:tav tm="0">
                                          <p:val>
                                            <p:fltVal val="0"/>
                                          </p:val>
                                        </p:tav>
                                        <p:tav tm="100000">
                                          <p:val>
                                            <p:strVal val="#ppt_w"/>
                                          </p:val>
                                        </p:tav>
                                      </p:tavLst>
                                    </p:anim>
                                    <p:anim calcmode="lin" valueType="num">
                                      <p:cBhvr>
                                        <p:cTn id="23" dur="500" fill="hold"/>
                                        <p:tgtEl>
                                          <p:spTgt spid="38"/>
                                        </p:tgtEl>
                                        <p:attrNameLst>
                                          <p:attrName>ppt_h</p:attrName>
                                        </p:attrNameLst>
                                      </p:cBhvr>
                                      <p:tavLst>
                                        <p:tav tm="0">
                                          <p:val>
                                            <p:fltVal val="0"/>
                                          </p:val>
                                        </p:tav>
                                        <p:tav tm="100000">
                                          <p:val>
                                            <p:strVal val="#ppt_h"/>
                                          </p:val>
                                        </p:tav>
                                      </p:tavLst>
                                    </p:anim>
                                    <p:animEffect transition="in" filter="fade">
                                      <p:cBhvr>
                                        <p:cTn id="24" dur="500"/>
                                        <p:tgtEl>
                                          <p:spTgt spid="38"/>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49"/>
                                        </p:tgtEl>
                                        <p:attrNameLst>
                                          <p:attrName>style.visibility</p:attrName>
                                        </p:attrNameLst>
                                      </p:cBhvr>
                                      <p:to>
                                        <p:strVal val="visible"/>
                                      </p:to>
                                    </p:set>
                                    <p:anim calcmode="lin" valueType="num">
                                      <p:cBhvr>
                                        <p:cTn id="27" dur="500" fill="hold"/>
                                        <p:tgtEl>
                                          <p:spTgt spid="49"/>
                                        </p:tgtEl>
                                        <p:attrNameLst>
                                          <p:attrName>ppt_w</p:attrName>
                                        </p:attrNameLst>
                                      </p:cBhvr>
                                      <p:tavLst>
                                        <p:tav tm="0">
                                          <p:val>
                                            <p:fltVal val="0"/>
                                          </p:val>
                                        </p:tav>
                                        <p:tav tm="100000">
                                          <p:val>
                                            <p:strVal val="#ppt_w"/>
                                          </p:val>
                                        </p:tav>
                                      </p:tavLst>
                                    </p:anim>
                                    <p:anim calcmode="lin" valueType="num">
                                      <p:cBhvr>
                                        <p:cTn id="28" dur="500" fill="hold"/>
                                        <p:tgtEl>
                                          <p:spTgt spid="49"/>
                                        </p:tgtEl>
                                        <p:attrNameLst>
                                          <p:attrName>ppt_h</p:attrName>
                                        </p:attrNameLst>
                                      </p:cBhvr>
                                      <p:tavLst>
                                        <p:tav tm="0">
                                          <p:val>
                                            <p:fltVal val="0"/>
                                          </p:val>
                                        </p:tav>
                                        <p:tav tm="100000">
                                          <p:val>
                                            <p:strVal val="#ppt_h"/>
                                          </p:val>
                                        </p:tav>
                                      </p:tavLst>
                                    </p:anim>
                                    <p:animEffect transition="in" filter="fade">
                                      <p:cBhvr>
                                        <p:cTn id="29" dur="500"/>
                                        <p:tgtEl>
                                          <p:spTgt spid="49"/>
                                        </p:tgtEl>
                                      </p:cBhvr>
                                    </p:animEffect>
                                  </p:childTnLst>
                                </p:cTn>
                              </p:par>
                            </p:childTnLst>
                          </p:cTn>
                        </p:par>
                      </p:childTnLst>
                    </p:cTn>
                  </p:par>
                  <p:par>
                    <p:cTn id="30" fill="hold">
                      <p:stCondLst>
                        <p:cond delay="indefinite"/>
                      </p:stCondLst>
                      <p:childTnLst>
                        <p:par>
                          <p:cTn id="31" fill="hold">
                            <p:stCondLst>
                              <p:cond delay="0"/>
                            </p:stCondLst>
                            <p:childTnLst>
                              <p:par>
                                <p:cTn id="32" presetID="16" presetClass="entr" presetSubtype="21" fill="hold" grpId="0" nodeType="clickEffect">
                                  <p:stCondLst>
                                    <p:cond delay="0"/>
                                  </p:stCondLst>
                                  <p:childTnLst>
                                    <p:set>
                                      <p:cBhvr>
                                        <p:cTn id="33" dur="1" fill="hold">
                                          <p:stCondLst>
                                            <p:cond delay="0"/>
                                          </p:stCondLst>
                                        </p:cTn>
                                        <p:tgtEl>
                                          <p:spTgt spid="44"/>
                                        </p:tgtEl>
                                        <p:attrNameLst>
                                          <p:attrName>style.visibility</p:attrName>
                                        </p:attrNameLst>
                                      </p:cBhvr>
                                      <p:to>
                                        <p:strVal val="visible"/>
                                      </p:to>
                                    </p:set>
                                    <p:animEffect transition="in" filter="barn(inVertical)">
                                      <p:cBhvr>
                                        <p:cTn id="34" dur="500"/>
                                        <p:tgtEl>
                                          <p:spTgt spid="44"/>
                                        </p:tgtEl>
                                      </p:cBhvr>
                                    </p:animEffect>
                                  </p:childTnLst>
                                </p:cTn>
                              </p:par>
                            </p:childTnLst>
                          </p:cTn>
                        </p:par>
                      </p:childTnLst>
                    </p:cTn>
                  </p:par>
                  <p:par>
                    <p:cTn id="35" fill="hold">
                      <p:stCondLst>
                        <p:cond delay="indefinite"/>
                      </p:stCondLst>
                      <p:childTnLst>
                        <p:par>
                          <p:cTn id="36" fill="hold">
                            <p:stCondLst>
                              <p:cond delay="0"/>
                            </p:stCondLst>
                            <p:childTnLst>
                              <p:par>
                                <p:cTn id="37" presetID="53" presetClass="entr" presetSubtype="16" fill="hold" nodeType="clickEffect">
                                  <p:stCondLst>
                                    <p:cond delay="0"/>
                                  </p:stCondLst>
                                  <p:childTnLst>
                                    <p:set>
                                      <p:cBhvr>
                                        <p:cTn id="38" dur="1" fill="hold">
                                          <p:stCondLst>
                                            <p:cond delay="0"/>
                                          </p:stCondLst>
                                        </p:cTn>
                                        <p:tgtEl>
                                          <p:spTgt spid="36"/>
                                        </p:tgtEl>
                                        <p:attrNameLst>
                                          <p:attrName>style.visibility</p:attrName>
                                        </p:attrNameLst>
                                      </p:cBhvr>
                                      <p:to>
                                        <p:strVal val="visible"/>
                                      </p:to>
                                    </p:set>
                                    <p:anim calcmode="lin" valueType="num">
                                      <p:cBhvr>
                                        <p:cTn id="39" dur="500" fill="hold"/>
                                        <p:tgtEl>
                                          <p:spTgt spid="36"/>
                                        </p:tgtEl>
                                        <p:attrNameLst>
                                          <p:attrName>ppt_w</p:attrName>
                                        </p:attrNameLst>
                                      </p:cBhvr>
                                      <p:tavLst>
                                        <p:tav tm="0">
                                          <p:val>
                                            <p:fltVal val="0"/>
                                          </p:val>
                                        </p:tav>
                                        <p:tav tm="100000">
                                          <p:val>
                                            <p:strVal val="#ppt_w"/>
                                          </p:val>
                                        </p:tav>
                                      </p:tavLst>
                                    </p:anim>
                                    <p:anim calcmode="lin" valueType="num">
                                      <p:cBhvr>
                                        <p:cTn id="40" dur="500" fill="hold"/>
                                        <p:tgtEl>
                                          <p:spTgt spid="36"/>
                                        </p:tgtEl>
                                        <p:attrNameLst>
                                          <p:attrName>ppt_h</p:attrName>
                                        </p:attrNameLst>
                                      </p:cBhvr>
                                      <p:tavLst>
                                        <p:tav tm="0">
                                          <p:val>
                                            <p:fltVal val="0"/>
                                          </p:val>
                                        </p:tav>
                                        <p:tav tm="100000">
                                          <p:val>
                                            <p:strVal val="#ppt_h"/>
                                          </p:val>
                                        </p:tav>
                                      </p:tavLst>
                                    </p:anim>
                                    <p:animEffect transition="in" filter="fade">
                                      <p:cBhvr>
                                        <p:cTn id="41" dur="500"/>
                                        <p:tgtEl>
                                          <p:spTgt spid="36"/>
                                        </p:tgtEl>
                                      </p:cBhvr>
                                    </p:animEffect>
                                  </p:childTnLst>
                                </p:cTn>
                              </p:par>
                              <p:par>
                                <p:cTn id="42" presetID="53" presetClass="entr" presetSubtype="16" fill="hold" grpId="0" nodeType="withEffect">
                                  <p:stCondLst>
                                    <p:cond delay="0"/>
                                  </p:stCondLst>
                                  <p:childTnLst>
                                    <p:set>
                                      <p:cBhvr>
                                        <p:cTn id="43" dur="1" fill="hold">
                                          <p:stCondLst>
                                            <p:cond delay="0"/>
                                          </p:stCondLst>
                                        </p:cTn>
                                        <p:tgtEl>
                                          <p:spTgt spid="39"/>
                                        </p:tgtEl>
                                        <p:attrNameLst>
                                          <p:attrName>style.visibility</p:attrName>
                                        </p:attrNameLst>
                                      </p:cBhvr>
                                      <p:to>
                                        <p:strVal val="visible"/>
                                      </p:to>
                                    </p:set>
                                    <p:anim calcmode="lin" valueType="num">
                                      <p:cBhvr>
                                        <p:cTn id="44" dur="500" fill="hold"/>
                                        <p:tgtEl>
                                          <p:spTgt spid="39"/>
                                        </p:tgtEl>
                                        <p:attrNameLst>
                                          <p:attrName>ppt_w</p:attrName>
                                        </p:attrNameLst>
                                      </p:cBhvr>
                                      <p:tavLst>
                                        <p:tav tm="0">
                                          <p:val>
                                            <p:fltVal val="0"/>
                                          </p:val>
                                        </p:tav>
                                        <p:tav tm="100000">
                                          <p:val>
                                            <p:strVal val="#ppt_w"/>
                                          </p:val>
                                        </p:tav>
                                      </p:tavLst>
                                    </p:anim>
                                    <p:anim calcmode="lin" valueType="num">
                                      <p:cBhvr>
                                        <p:cTn id="45" dur="500" fill="hold"/>
                                        <p:tgtEl>
                                          <p:spTgt spid="39"/>
                                        </p:tgtEl>
                                        <p:attrNameLst>
                                          <p:attrName>ppt_h</p:attrName>
                                        </p:attrNameLst>
                                      </p:cBhvr>
                                      <p:tavLst>
                                        <p:tav tm="0">
                                          <p:val>
                                            <p:fltVal val="0"/>
                                          </p:val>
                                        </p:tav>
                                        <p:tav tm="100000">
                                          <p:val>
                                            <p:strVal val="#ppt_h"/>
                                          </p:val>
                                        </p:tav>
                                      </p:tavLst>
                                    </p:anim>
                                    <p:animEffect transition="in" filter="fade">
                                      <p:cBhvr>
                                        <p:cTn id="46" dur="500"/>
                                        <p:tgtEl>
                                          <p:spTgt spid="39"/>
                                        </p:tgtEl>
                                      </p:cBhvr>
                                    </p:animEffect>
                                  </p:childTnLst>
                                </p:cTn>
                              </p:par>
                              <p:par>
                                <p:cTn id="47" presetID="53" presetClass="entr" presetSubtype="16" fill="hold" grpId="0" nodeType="withEffect">
                                  <p:stCondLst>
                                    <p:cond delay="0"/>
                                  </p:stCondLst>
                                  <p:childTnLst>
                                    <p:set>
                                      <p:cBhvr>
                                        <p:cTn id="48" dur="1" fill="hold">
                                          <p:stCondLst>
                                            <p:cond delay="0"/>
                                          </p:stCondLst>
                                        </p:cTn>
                                        <p:tgtEl>
                                          <p:spTgt spid="53"/>
                                        </p:tgtEl>
                                        <p:attrNameLst>
                                          <p:attrName>style.visibility</p:attrName>
                                        </p:attrNameLst>
                                      </p:cBhvr>
                                      <p:to>
                                        <p:strVal val="visible"/>
                                      </p:to>
                                    </p:set>
                                    <p:anim calcmode="lin" valueType="num">
                                      <p:cBhvr>
                                        <p:cTn id="49" dur="500" fill="hold"/>
                                        <p:tgtEl>
                                          <p:spTgt spid="53"/>
                                        </p:tgtEl>
                                        <p:attrNameLst>
                                          <p:attrName>ppt_w</p:attrName>
                                        </p:attrNameLst>
                                      </p:cBhvr>
                                      <p:tavLst>
                                        <p:tav tm="0">
                                          <p:val>
                                            <p:fltVal val="0"/>
                                          </p:val>
                                        </p:tav>
                                        <p:tav tm="100000">
                                          <p:val>
                                            <p:strVal val="#ppt_w"/>
                                          </p:val>
                                        </p:tav>
                                      </p:tavLst>
                                    </p:anim>
                                    <p:anim calcmode="lin" valueType="num">
                                      <p:cBhvr>
                                        <p:cTn id="50" dur="500" fill="hold"/>
                                        <p:tgtEl>
                                          <p:spTgt spid="53"/>
                                        </p:tgtEl>
                                        <p:attrNameLst>
                                          <p:attrName>ppt_h</p:attrName>
                                        </p:attrNameLst>
                                      </p:cBhvr>
                                      <p:tavLst>
                                        <p:tav tm="0">
                                          <p:val>
                                            <p:fltVal val="0"/>
                                          </p:val>
                                        </p:tav>
                                        <p:tav tm="100000">
                                          <p:val>
                                            <p:strVal val="#ppt_h"/>
                                          </p:val>
                                        </p:tav>
                                      </p:tavLst>
                                    </p:anim>
                                    <p:animEffect transition="in" filter="fade">
                                      <p:cBhvr>
                                        <p:cTn id="51" dur="500"/>
                                        <p:tgtEl>
                                          <p:spTgt spid="53"/>
                                        </p:tgtEl>
                                      </p:cBhvr>
                                    </p:animEffect>
                                  </p:childTnLst>
                                </p:cTn>
                              </p:par>
                              <p:par>
                                <p:cTn id="52" presetID="53" presetClass="entr" presetSubtype="16" fill="hold" grpId="0" nodeType="withEffect">
                                  <p:stCondLst>
                                    <p:cond delay="0"/>
                                  </p:stCondLst>
                                  <p:childTnLst>
                                    <p:set>
                                      <p:cBhvr>
                                        <p:cTn id="53" dur="1" fill="hold">
                                          <p:stCondLst>
                                            <p:cond delay="0"/>
                                          </p:stCondLst>
                                        </p:cTn>
                                        <p:tgtEl>
                                          <p:spTgt spid="19"/>
                                        </p:tgtEl>
                                        <p:attrNameLst>
                                          <p:attrName>style.visibility</p:attrName>
                                        </p:attrNameLst>
                                      </p:cBhvr>
                                      <p:to>
                                        <p:strVal val="visible"/>
                                      </p:to>
                                    </p:set>
                                    <p:anim calcmode="lin" valueType="num">
                                      <p:cBhvr>
                                        <p:cTn id="54" dur="500" fill="hold"/>
                                        <p:tgtEl>
                                          <p:spTgt spid="19"/>
                                        </p:tgtEl>
                                        <p:attrNameLst>
                                          <p:attrName>ppt_w</p:attrName>
                                        </p:attrNameLst>
                                      </p:cBhvr>
                                      <p:tavLst>
                                        <p:tav tm="0">
                                          <p:val>
                                            <p:fltVal val="0"/>
                                          </p:val>
                                        </p:tav>
                                        <p:tav tm="100000">
                                          <p:val>
                                            <p:strVal val="#ppt_w"/>
                                          </p:val>
                                        </p:tav>
                                      </p:tavLst>
                                    </p:anim>
                                    <p:anim calcmode="lin" valueType="num">
                                      <p:cBhvr>
                                        <p:cTn id="55" dur="500" fill="hold"/>
                                        <p:tgtEl>
                                          <p:spTgt spid="19"/>
                                        </p:tgtEl>
                                        <p:attrNameLst>
                                          <p:attrName>ppt_h</p:attrName>
                                        </p:attrNameLst>
                                      </p:cBhvr>
                                      <p:tavLst>
                                        <p:tav tm="0">
                                          <p:val>
                                            <p:fltVal val="0"/>
                                          </p:val>
                                        </p:tav>
                                        <p:tav tm="100000">
                                          <p:val>
                                            <p:strVal val="#ppt_h"/>
                                          </p:val>
                                        </p:tav>
                                      </p:tavLst>
                                    </p:anim>
                                    <p:animEffect transition="in" filter="fade">
                                      <p:cBhvr>
                                        <p:cTn id="56" dur="500"/>
                                        <p:tgtEl>
                                          <p:spTgt spid="19"/>
                                        </p:tgtEl>
                                      </p:cBhvr>
                                    </p:animEffect>
                                  </p:childTnLst>
                                </p:cTn>
                              </p:par>
                              <p:par>
                                <p:cTn id="57" presetID="53" presetClass="entr" presetSubtype="16" fill="hold" grpId="0" nodeType="withEffect">
                                  <p:stCondLst>
                                    <p:cond delay="0"/>
                                  </p:stCondLst>
                                  <p:childTnLst>
                                    <p:set>
                                      <p:cBhvr>
                                        <p:cTn id="58" dur="1" fill="hold">
                                          <p:stCondLst>
                                            <p:cond delay="0"/>
                                          </p:stCondLst>
                                        </p:cTn>
                                        <p:tgtEl>
                                          <p:spTgt spid="45"/>
                                        </p:tgtEl>
                                        <p:attrNameLst>
                                          <p:attrName>style.visibility</p:attrName>
                                        </p:attrNameLst>
                                      </p:cBhvr>
                                      <p:to>
                                        <p:strVal val="visible"/>
                                      </p:to>
                                    </p:set>
                                    <p:anim calcmode="lin" valueType="num">
                                      <p:cBhvr>
                                        <p:cTn id="59" dur="500" fill="hold"/>
                                        <p:tgtEl>
                                          <p:spTgt spid="45"/>
                                        </p:tgtEl>
                                        <p:attrNameLst>
                                          <p:attrName>ppt_w</p:attrName>
                                        </p:attrNameLst>
                                      </p:cBhvr>
                                      <p:tavLst>
                                        <p:tav tm="0">
                                          <p:val>
                                            <p:fltVal val="0"/>
                                          </p:val>
                                        </p:tav>
                                        <p:tav tm="100000">
                                          <p:val>
                                            <p:strVal val="#ppt_w"/>
                                          </p:val>
                                        </p:tav>
                                      </p:tavLst>
                                    </p:anim>
                                    <p:anim calcmode="lin" valueType="num">
                                      <p:cBhvr>
                                        <p:cTn id="60" dur="500" fill="hold"/>
                                        <p:tgtEl>
                                          <p:spTgt spid="45"/>
                                        </p:tgtEl>
                                        <p:attrNameLst>
                                          <p:attrName>ppt_h</p:attrName>
                                        </p:attrNameLst>
                                      </p:cBhvr>
                                      <p:tavLst>
                                        <p:tav tm="0">
                                          <p:val>
                                            <p:fltVal val="0"/>
                                          </p:val>
                                        </p:tav>
                                        <p:tav tm="100000">
                                          <p:val>
                                            <p:strVal val="#ppt_h"/>
                                          </p:val>
                                        </p:tav>
                                      </p:tavLst>
                                    </p:anim>
                                    <p:animEffect transition="in" filter="fade">
                                      <p:cBhvr>
                                        <p:cTn id="61" dur="500"/>
                                        <p:tgtEl>
                                          <p:spTgt spid="45"/>
                                        </p:tgtEl>
                                      </p:cBhvr>
                                    </p:animEffect>
                                  </p:childTnLst>
                                </p:cTn>
                              </p:par>
                            </p:childTnLst>
                          </p:cTn>
                        </p:par>
                      </p:childTnLst>
                    </p:cTn>
                  </p:par>
                  <p:par>
                    <p:cTn id="62" fill="hold">
                      <p:stCondLst>
                        <p:cond delay="indefinite"/>
                      </p:stCondLst>
                      <p:childTnLst>
                        <p:par>
                          <p:cTn id="63" fill="hold">
                            <p:stCondLst>
                              <p:cond delay="0"/>
                            </p:stCondLst>
                            <p:childTnLst>
                              <p:par>
                                <p:cTn id="64" presetID="16" presetClass="entr" presetSubtype="21" fill="hold" grpId="0" nodeType="clickEffect">
                                  <p:stCondLst>
                                    <p:cond delay="0"/>
                                  </p:stCondLst>
                                  <p:childTnLst>
                                    <p:set>
                                      <p:cBhvr>
                                        <p:cTn id="65" dur="1" fill="hold">
                                          <p:stCondLst>
                                            <p:cond delay="0"/>
                                          </p:stCondLst>
                                        </p:cTn>
                                        <p:tgtEl>
                                          <p:spTgt spid="42"/>
                                        </p:tgtEl>
                                        <p:attrNameLst>
                                          <p:attrName>style.visibility</p:attrName>
                                        </p:attrNameLst>
                                      </p:cBhvr>
                                      <p:to>
                                        <p:strVal val="visible"/>
                                      </p:to>
                                    </p:set>
                                    <p:animEffect transition="in" filter="barn(inVertical)">
                                      <p:cBhvr>
                                        <p:cTn id="66" dur="500"/>
                                        <p:tgtEl>
                                          <p:spTgt spid="42"/>
                                        </p:tgtEl>
                                      </p:cBhvr>
                                    </p:animEffect>
                                  </p:childTnLst>
                                </p:cTn>
                              </p:par>
                            </p:childTnLst>
                          </p:cTn>
                        </p:par>
                      </p:childTnLst>
                    </p:cTn>
                  </p:par>
                  <p:par>
                    <p:cTn id="67" fill="hold">
                      <p:stCondLst>
                        <p:cond delay="indefinite"/>
                      </p:stCondLst>
                      <p:childTnLst>
                        <p:par>
                          <p:cTn id="68" fill="hold">
                            <p:stCondLst>
                              <p:cond delay="0"/>
                            </p:stCondLst>
                            <p:childTnLst>
                              <p:par>
                                <p:cTn id="69" presetID="53" presetClass="entr" presetSubtype="16" fill="hold" nodeType="clickEffect">
                                  <p:stCondLst>
                                    <p:cond delay="0"/>
                                  </p:stCondLst>
                                  <p:childTnLst>
                                    <p:set>
                                      <p:cBhvr>
                                        <p:cTn id="70" dur="1" fill="hold">
                                          <p:stCondLst>
                                            <p:cond delay="0"/>
                                          </p:stCondLst>
                                        </p:cTn>
                                        <p:tgtEl>
                                          <p:spTgt spid="34"/>
                                        </p:tgtEl>
                                        <p:attrNameLst>
                                          <p:attrName>style.visibility</p:attrName>
                                        </p:attrNameLst>
                                      </p:cBhvr>
                                      <p:to>
                                        <p:strVal val="visible"/>
                                      </p:to>
                                    </p:set>
                                    <p:anim calcmode="lin" valueType="num">
                                      <p:cBhvr>
                                        <p:cTn id="71" dur="500" fill="hold"/>
                                        <p:tgtEl>
                                          <p:spTgt spid="34"/>
                                        </p:tgtEl>
                                        <p:attrNameLst>
                                          <p:attrName>ppt_w</p:attrName>
                                        </p:attrNameLst>
                                      </p:cBhvr>
                                      <p:tavLst>
                                        <p:tav tm="0">
                                          <p:val>
                                            <p:fltVal val="0"/>
                                          </p:val>
                                        </p:tav>
                                        <p:tav tm="100000">
                                          <p:val>
                                            <p:strVal val="#ppt_w"/>
                                          </p:val>
                                        </p:tav>
                                      </p:tavLst>
                                    </p:anim>
                                    <p:anim calcmode="lin" valueType="num">
                                      <p:cBhvr>
                                        <p:cTn id="72" dur="500" fill="hold"/>
                                        <p:tgtEl>
                                          <p:spTgt spid="34"/>
                                        </p:tgtEl>
                                        <p:attrNameLst>
                                          <p:attrName>ppt_h</p:attrName>
                                        </p:attrNameLst>
                                      </p:cBhvr>
                                      <p:tavLst>
                                        <p:tav tm="0">
                                          <p:val>
                                            <p:fltVal val="0"/>
                                          </p:val>
                                        </p:tav>
                                        <p:tav tm="100000">
                                          <p:val>
                                            <p:strVal val="#ppt_h"/>
                                          </p:val>
                                        </p:tav>
                                      </p:tavLst>
                                    </p:anim>
                                    <p:animEffect transition="in" filter="fade">
                                      <p:cBhvr>
                                        <p:cTn id="73" dur="500"/>
                                        <p:tgtEl>
                                          <p:spTgt spid="34"/>
                                        </p:tgtEl>
                                      </p:cBhvr>
                                    </p:animEffect>
                                  </p:childTnLst>
                                </p:cTn>
                              </p:par>
                              <p:par>
                                <p:cTn id="74" presetID="53" presetClass="entr" presetSubtype="16" fill="hold" grpId="0" nodeType="withEffect">
                                  <p:stCondLst>
                                    <p:cond delay="0"/>
                                  </p:stCondLst>
                                  <p:childTnLst>
                                    <p:set>
                                      <p:cBhvr>
                                        <p:cTn id="75" dur="1" fill="hold">
                                          <p:stCondLst>
                                            <p:cond delay="0"/>
                                          </p:stCondLst>
                                        </p:cTn>
                                        <p:tgtEl>
                                          <p:spTgt spid="51"/>
                                        </p:tgtEl>
                                        <p:attrNameLst>
                                          <p:attrName>style.visibility</p:attrName>
                                        </p:attrNameLst>
                                      </p:cBhvr>
                                      <p:to>
                                        <p:strVal val="visible"/>
                                      </p:to>
                                    </p:set>
                                    <p:anim calcmode="lin" valueType="num">
                                      <p:cBhvr>
                                        <p:cTn id="76" dur="500" fill="hold"/>
                                        <p:tgtEl>
                                          <p:spTgt spid="51"/>
                                        </p:tgtEl>
                                        <p:attrNameLst>
                                          <p:attrName>ppt_w</p:attrName>
                                        </p:attrNameLst>
                                      </p:cBhvr>
                                      <p:tavLst>
                                        <p:tav tm="0">
                                          <p:val>
                                            <p:fltVal val="0"/>
                                          </p:val>
                                        </p:tav>
                                        <p:tav tm="100000">
                                          <p:val>
                                            <p:strVal val="#ppt_w"/>
                                          </p:val>
                                        </p:tav>
                                      </p:tavLst>
                                    </p:anim>
                                    <p:anim calcmode="lin" valueType="num">
                                      <p:cBhvr>
                                        <p:cTn id="77" dur="500" fill="hold"/>
                                        <p:tgtEl>
                                          <p:spTgt spid="51"/>
                                        </p:tgtEl>
                                        <p:attrNameLst>
                                          <p:attrName>ppt_h</p:attrName>
                                        </p:attrNameLst>
                                      </p:cBhvr>
                                      <p:tavLst>
                                        <p:tav tm="0">
                                          <p:val>
                                            <p:fltVal val="0"/>
                                          </p:val>
                                        </p:tav>
                                        <p:tav tm="100000">
                                          <p:val>
                                            <p:strVal val="#ppt_h"/>
                                          </p:val>
                                        </p:tav>
                                      </p:tavLst>
                                    </p:anim>
                                    <p:animEffect transition="in" filter="fade">
                                      <p:cBhvr>
                                        <p:cTn id="78" dur="500"/>
                                        <p:tgtEl>
                                          <p:spTgt spid="51"/>
                                        </p:tgtEl>
                                      </p:cBhvr>
                                    </p:animEffect>
                                  </p:childTnLst>
                                </p:cTn>
                              </p:par>
                              <p:par>
                                <p:cTn id="79" presetID="53" presetClass="entr" presetSubtype="16" fill="hold" grpId="0" nodeType="withEffect">
                                  <p:stCondLst>
                                    <p:cond delay="0"/>
                                  </p:stCondLst>
                                  <p:childTnLst>
                                    <p:set>
                                      <p:cBhvr>
                                        <p:cTn id="80" dur="1" fill="hold">
                                          <p:stCondLst>
                                            <p:cond delay="0"/>
                                          </p:stCondLst>
                                        </p:cTn>
                                        <p:tgtEl>
                                          <p:spTgt spid="41"/>
                                        </p:tgtEl>
                                        <p:attrNameLst>
                                          <p:attrName>style.visibility</p:attrName>
                                        </p:attrNameLst>
                                      </p:cBhvr>
                                      <p:to>
                                        <p:strVal val="visible"/>
                                      </p:to>
                                    </p:set>
                                    <p:anim calcmode="lin" valueType="num">
                                      <p:cBhvr>
                                        <p:cTn id="81" dur="500" fill="hold"/>
                                        <p:tgtEl>
                                          <p:spTgt spid="41"/>
                                        </p:tgtEl>
                                        <p:attrNameLst>
                                          <p:attrName>ppt_w</p:attrName>
                                        </p:attrNameLst>
                                      </p:cBhvr>
                                      <p:tavLst>
                                        <p:tav tm="0">
                                          <p:val>
                                            <p:fltVal val="0"/>
                                          </p:val>
                                        </p:tav>
                                        <p:tav tm="100000">
                                          <p:val>
                                            <p:strVal val="#ppt_w"/>
                                          </p:val>
                                        </p:tav>
                                      </p:tavLst>
                                    </p:anim>
                                    <p:anim calcmode="lin" valueType="num">
                                      <p:cBhvr>
                                        <p:cTn id="82" dur="500" fill="hold"/>
                                        <p:tgtEl>
                                          <p:spTgt spid="41"/>
                                        </p:tgtEl>
                                        <p:attrNameLst>
                                          <p:attrName>ppt_h</p:attrName>
                                        </p:attrNameLst>
                                      </p:cBhvr>
                                      <p:tavLst>
                                        <p:tav tm="0">
                                          <p:val>
                                            <p:fltVal val="0"/>
                                          </p:val>
                                        </p:tav>
                                        <p:tav tm="100000">
                                          <p:val>
                                            <p:strVal val="#ppt_h"/>
                                          </p:val>
                                        </p:tav>
                                      </p:tavLst>
                                    </p:anim>
                                    <p:animEffect transition="in" filter="fade">
                                      <p:cBhvr>
                                        <p:cTn id="83" dur="500"/>
                                        <p:tgtEl>
                                          <p:spTgt spid="41"/>
                                        </p:tgtEl>
                                      </p:cBhvr>
                                    </p:animEffect>
                                  </p:childTnLst>
                                </p:cTn>
                              </p:par>
                              <p:par>
                                <p:cTn id="84" presetID="53" presetClass="entr" presetSubtype="16" fill="hold" grpId="0" nodeType="withEffect">
                                  <p:stCondLst>
                                    <p:cond delay="0"/>
                                  </p:stCondLst>
                                  <p:childTnLst>
                                    <p:set>
                                      <p:cBhvr>
                                        <p:cTn id="85" dur="1" fill="hold">
                                          <p:stCondLst>
                                            <p:cond delay="0"/>
                                          </p:stCondLst>
                                        </p:cTn>
                                        <p:tgtEl>
                                          <p:spTgt spid="3"/>
                                        </p:tgtEl>
                                        <p:attrNameLst>
                                          <p:attrName>style.visibility</p:attrName>
                                        </p:attrNameLst>
                                      </p:cBhvr>
                                      <p:to>
                                        <p:strVal val="visible"/>
                                      </p:to>
                                    </p:set>
                                    <p:anim calcmode="lin" valueType="num">
                                      <p:cBhvr>
                                        <p:cTn id="86" dur="500" fill="hold"/>
                                        <p:tgtEl>
                                          <p:spTgt spid="3"/>
                                        </p:tgtEl>
                                        <p:attrNameLst>
                                          <p:attrName>ppt_w</p:attrName>
                                        </p:attrNameLst>
                                      </p:cBhvr>
                                      <p:tavLst>
                                        <p:tav tm="0">
                                          <p:val>
                                            <p:fltVal val="0"/>
                                          </p:val>
                                        </p:tav>
                                        <p:tav tm="100000">
                                          <p:val>
                                            <p:strVal val="#ppt_w"/>
                                          </p:val>
                                        </p:tav>
                                      </p:tavLst>
                                    </p:anim>
                                    <p:anim calcmode="lin" valueType="num">
                                      <p:cBhvr>
                                        <p:cTn id="87" dur="500" fill="hold"/>
                                        <p:tgtEl>
                                          <p:spTgt spid="3"/>
                                        </p:tgtEl>
                                        <p:attrNameLst>
                                          <p:attrName>ppt_h</p:attrName>
                                        </p:attrNameLst>
                                      </p:cBhvr>
                                      <p:tavLst>
                                        <p:tav tm="0">
                                          <p:val>
                                            <p:fltVal val="0"/>
                                          </p:val>
                                        </p:tav>
                                        <p:tav tm="100000">
                                          <p:val>
                                            <p:strVal val="#ppt_h"/>
                                          </p:val>
                                        </p:tav>
                                      </p:tavLst>
                                    </p:anim>
                                    <p:animEffect transition="in" filter="fade">
                                      <p:cBhvr>
                                        <p:cTn id="88" dur="500"/>
                                        <p:tgtEl>
                                          <p:spTgt spid="3"/>
                                        </p:tgtEl>
                                      </p:cBhvr>
                                    </p:animEffect>
                                  </p:childTnLst>
                                </p:cTn>
                              </p:par>
                              <p:par>
                                <p:cTn id="89" presetID="53" presetClass="entr" presetSubtype="16" fill="hold" grpId="0" nodeType="withEffect">
                                  <p:stCondLst>
                                    <p:cond delay="0"/>
                                  </p:stCondLst>
                                  <p:childTnLst>
                                    <p:set>
                                      <p:cBhvr>
                                        <p:cTn id="90" dur="1" fill="hold">
                                          <p:stCondLst>
                                            <p:cond delay="0"/>
                                          </p:stCondLst>
                                        </p:cTn>
                                        <p:tgtEl>
                                          <p:spTgt spid="22"/>
                                        </p:tgtEl>
                                        <p:attrNameLst>
                                          <p:attrName>style.visibility</p:attrName>
                                        </p:attrNameLst>
                                      </p:cBhvr>
                                      <p:to>
                                        <p:strVal val="visible"/>
                                      </p:to>
                                    </p:set>
                                    <p:anim calcmode="lin" valueType="num">
                                      <p:cBhvr>
                                        <p:cTn id="91" dur="500" fill="hold"/>
                                        <p:tgtEl>
                                          <p:spTgt spid="22"/>
                                        </p:tgtEl>
                                        <p:attrNameLst>
                                          <p:attrName>ppt_w</p:attrName>
                                        </p:attrNameLst>
                                      </p:cBhvr>
                                      <p:tavLst>
                                        <p:tav tm="0">
                                          <p:val>
                                            <p:fltVal val="0"/>
                                          </p:val>
                                        </p:tav>
                                        <p:tav tm="100000">
                                          <p:val>
                                            <p:strVal val="#ppt_w"/>
                                          </p:val>
                                        </p:tav>
                                      </p:tavLst>
                                    </p:anim>
                                    <p:anim calcmode="lin" valueType="num">
                                      <p:cBhvr>
                                        <p:cTn id="92" dur="500" fill="hold"/>
                                        <p:tgtEl>
                                          <p:spTgt spid="22"/>
                                        </p:tgtEl>
                                        <p:attrNameLst>
                                          <p:attrName>ppt_h</p:attrName>
                                        </p:attrNameLst>
                                      </p:cBhvr>
                                      <p:tavLst>
                                        <p:tav tm="0">
                                          <p:val>
                                            <p:fltVal val="0"/>
                                          </p:val>
                                        </p:tav>
                                        <p:tav tm="100000">
                                          <p:val>
                                            <p:strVal val="#ppt_h"/>
                                          </p:val>
                                        </p:tav>
                                      </p:tavLst>
                                    </p:anim>
                                    <p:animEffect transition="in" filter="fade">
                                      <p:cBhvr>
                                        <p:cTn id="93" dur="500"/>
                                        <p:tgtEl>
                                          <p:spTgt spid="22"/>
                                        </p:tgtEl>
                                      </p:cBhvr>
                                    </p:animEffect>
                                  </p:childTnLst>
                                </p:cTn>
                              </p:par>
                            </p:childTnLst>
                          </p:cTn>
                        </p:par>
                      </p:childTnLst>
                    </p:cTn>
                  </p:par>
                  <p:par>
                    <p:cTn id="94" fill="hold">
                      <p:stCondLst>
                        <p:cond delay="indefinite"/>
                      </p:stCondLst>
                      <p:childTnLst>
                        <p:par>
                          <p:cTn id="95" fill="hold">
                            <p:stCondLst>
                              <p:cond delay="0"/>
                            </p:stCondLst>
                            <p:childTnLst>
                              <p:par>
                                <p:cTn id="96" presetID="16" presetClass="entr" presetSubtype="21" fill="hold" nodeType="clickEffect">
                                  <p:stCondLst>
                                    <p:cond delay="0"/>
                                  </p:stCondLst>
                                  <p:childTnLst>
                                    <p:set>
                                      <p:cBhvr>
                                        <p:cTn id="97" dur="1" fill="hold">
                                          <p:stCondLst>
                                            <p:cond delay="0"/>
                                          </p:stCondLst>
                                        </p:cTn>
                                        <p:tgtEl>
                                          <p:spTgt spid="54">
                                            <p:txEl>
                                              <p:pRg st="1" end="1"/>
                                            </p:txEl>
                                          </p:spTgt>
                                        </p:tgtEl>
                                        <p:attrNameLst>
                                          <p:attrName>style.visibility</p:attrName>
                                        </p:attrNameLst>
                                      </p:cBhvr>
                                      <p:to>
                                        <p:strVal val="visible"/>
                                      </p:to>
                                    </p:set>
                                    <p:animEffect transition="in" filter="barn(inVertical)">
                                      <p:cBhvr>
                                        <p:cTn id="98" dur="500"/>
                                        <p:tgtEl>
                                          <p:spTgt spid="54">
                                            <p:txEl>
                                              <p:pRg st="1" end="1"/>
                                            </p:txEl>
                                          </p:spTgt>
                                        </p:tgtEl>
                                      </p:cBhvr>
                                    </p:animEffect>
                                  </p:childTnLst>
                                </p:cTn>
                              </p:par>
                            </p:childTnLst>
                          </p:cTn>
                        </p:par>
                      </p:childTnLst>
                    </p:cTn>
                  </p:par>
                  <p:par>
                    <p:cTn id="99" fill="hold">
                      <p:stCondLst>
                        <p:cond delay="indefinite"/>
                      </p:stCondLst>
                      <p:childTnLst>
                        <p:par>
                          <p:cTn id="100" fill="hold">
                            <p:stCondLst>
                              <p:cond delay="0"/>
                            </p:stCondLst>
                            <p:childTnLst>
                              <p:par>
                                <p:cTn id="101" presetID="53" presetClass="entr" presetSubtype="16" fill="hold" nodeType="clickEffect">
                                  <p:stCondLst>
                                    <p:cond delay="0"/>
                                  </p:stCondLst>
                                  <p:childTnLst>
                                    <p:set>
                                      <p:cBhvr>
                                        <p:cTn id="102" dur="1" fill="hold">
                                          <p:stCondLst>
                                            <p:cond delay="0"/>
                                          </p:stCondLst>
                                        </p:cTn>
                                        <p:tgtEl>
                                          <p:spTgt spid="37"/>
                                        </p:tgtEl>
                                        <p:attrNameLst>
                                          <p:attrName>style.visibility</p:attrName>
                                        </p:attrNameLst>
                                      </p:cBhvr>
                                      <p:to>
                                        <p:strVal val="visible"/>
                                      </p:to>
                                    </p:set>
                                    <p:anim calcmode="lin" valueType="num">
                                      <p:cBhvr>
                                        <p:cTn id="103" dur="500" fill="hold"/>
                                        <p:tgtEl>
                                          <p:spTgt spid="37"/>
                                        </p:tgtEl>
                                        <p:attrNameLst>
                                          <p:attrName>ppt_w</p:attrName>
                                        </p:attrNameLst>
                                      </p:cBhvr>
                                      <p:tavLst>
                                        <p:tav tm="0">
                                          <p:val>
                                            <p:fltVal val="0"/>
                                          </p:val>
                                        </p:tav>
                                        <p:tav tm="100000">
                                          <p:val>
                                            <p:strVal val="#ppt_w"/>
                                          </p:val>
                                        </p:tav>
                                      </p:tavLst>
                                    </p:anim>
                                    <p:anim calcmode="lin" valueType="num">
                                      <p:cBhvr>
                                        <p:cTn id="104" dur="500" fill="hold"/>
                                        <p:tgtEl>
                                          <p:spTgt spid="37"/>
                                        </p:tgtEl>
                                        <p:attrNameLst>
                                          <p:attrName>ppt_h</p:attrName>
                                        </p:attrNameLst>
                                      </p:cBhvr>
                                      <p:tavLst>
                                        <p:tav tm="0">
                                          <p:val>
                                            <p:fltVal val="0"/>
                                          </p:val>
                                        </p:tav>
                                        <p:tav tm="100000">
                                          <p:val>
                                            <p:strVal val="#ppt_h"/>
                                          </p:val>
                                        </p:tav>
                                      </p:tavLst>
                                    </p:anim>
                                    <p:animEffect transition="in" filter="fade">
                                      <p:cBhvr>
                                        <p:cTn id="105" dur="500"/>
                                        <p:tgtEl>
                                          <p:spTgt spid="37"/>
                                        </p:tgtEl>
                                      </p:cBhvr>
                                    </p:animEffect>
                                  </p:childTnLst>
                                </p:cTn>
                              </p:par>
                              <p:par>
                                <p:cTn id="106" presetID="53" presetClass="entr" presetSubtype="16" fill="hold" grpId="0" nodeType="withEffect">
                                  <p:stCondLst>
                                    <p:cond delay="0"/>
                                  </p:stCondLst>
                                  <p:childTnLst>
                                    <p:set>
                                      <p:cBhvr>
                                        <p:cTn id="107" dur="1" fill="hold">
                                          <p:stCondLst>
                                            <p:cond delay="0"/>
                                          </p:stCondLst>
                                        </p:cTn>
                                        <p:tgtEl>
                                          <p:spTgt spid="40"/>
                                        </p:tgtEl>
                                        <p:attrNameLst>
                                          <p:attrName>style.visibility</p:attrName>
                                        </p:attrNameLst>
                                      </p:cBhvr>
                                      <p:to>
                                        <p:strVal val="visible"/>
                                      </p:to>
                                    </p:set>
                                    <p:anim calcmode="lin" valueType="num">
                                      <p:cBhvr>
                                        <p:cTn id="108" dur="500" fill="hold"/>
                                        <p:tgtEl>
                                          <p:spTgt spid="40"/>
                                        </p:tgtEl>
                                        <p:attrNameLst>
                                          <p:attrName>ppt_w</p:attrName>
                                        </p:attrNameLst>
                                      </p:cBhvr>
                                      <p:tavLst>
                                        <p:tav tm="0">
                                          <p:val>
                                            <p:fltVal val="0"/>
                                          </p:val>
                                        </p:tav>
                                        <p:tav tm="100000">
                                          <p:val>
                                            <p:strVal val="#ppt_w"/>
                                          </p:val>
                                        </p:tav>
                                      </p:tavLst>
                                    </p:anim>
                                    <p:anim calcmode="lin" valueType="num">
                                      <p:cBhvr>
                                        <p:cTn id="109" dur="500" fill="hold"/>
                                        <p:tgtEl>
                                          <p:spTgt spid="40"/>
                                        </p:tgtEl>
                                        <p:attrNameLst>
                                          <p:attrName>ppt_h</p:attrName>
                                        </p:attrNameLst>
                                      </p:cBhvr>
                                      <p:tavLst>
                                        <p:tav tm="0">
                                          <p:val>
                                            <p:fltVal val="0"/>
                                          </p:val>
                                        </p:tav>
                                        <p:tav tm="100000">
                                          <p:val>
                                            <p:strVal val="#ppt_h"/>
                                          </p:val>
                                        </p:tav>
                                      </p:tavLst>
                                    </p:anim>
                                    <p:animEffect transition="in" filter="fade">
                                      <p:cBhvr>
                                        <p:cTn id="110" dur="500"/>
                                        <p:tgtEl>
                                          <p:spTgt spid="40"/>
                                        </p:tgtEl>
                                      </p:cBhvr>
                                    </p:animEffect>
                                  </p:childTnLst>
                                </p:cTn>
                              </p:par>
                              <p:par>
                                <p:cTn id="111" presetID="53" presetClass="entr" presetSubtype="16" fill="hold" grpId="0" nodeType="withEffect">
                                  <p:stCondLst>
                                    <p:cond delay="0"/>
                                  </p:stCondLst>
                                  <p:childTnLst>
                                    <p:set>
                                      <p:cBhvr>
                                        <p:cTn id="112" dur="1" fill="hold">
                                          <p:stCondLst>
                                            <p:cond delay="0"/>
                                          </p:stCondLst>
                                        </p:cTn>
                                        <p:tgtEl>
                                          <p:spTgt spid="50"/>
                                        </p:tgtEl>
                                        <p:attrNameLst>
                                          <p:attrName>style.visibility</p:attrName>
                                        </p:attrNameLst>
                                      </p:cBhvr>
                                      <p:to>
                                        <p:strVal val="visible"/>
                                      </p:to>
                                    </p:set>
                                    <p:anim calcmode="lin" valueType="num">
                                      <p:cBhvr>
                                        <p:cTn id="113" dur="500" fill="hold"/>
                                        <p:tgtEl>
                                          <p:spTgt spid="50"/>
                                        </p:tgtEl>
                                        <p:attrNameLst>
                                          <p:attrName>ppt_w</p:attrName>
                                        </p:attrNameLst>
                                      </p:cBhvr>
                                      <p:tavLst>
                                        <p:tav tm="0">
                                          <p:val>
                                            <p:fltVal val="0"/>
                                          </p:val>
                                        </p:tav>
                                        <p:tav tm="100000">
                                          <p:val>
                                            <p:strVal val="#ppt_w"/>
                                          </p:val>
                                        </p:tav>
                                      </p:tavLst>
                                    </p:anim>
                                    <p:anim calcmode="lin" valueType="num">
                                      <p:cBhvr>
                                        <p:cTn id="114" dur="500" fill="hold"/>
                                        <p:tgtEl>
                                          <p:spTgt spid="50"/>
                                        </p:tgtEl>
                                        <p:attrNameLst>
                                          <p:attrName>ppt_h</p:attrName>
                                        </p:attrNameLst>
                                      </p:cBhvr>
                                      <p:tavLst>
                                        <p:tav tm="0">
                                          <p:val>
                                            <p:fltVal val="0"/>
                                          </p:val>
                                        </p:tav>
                                        <p:tav tm="100000">
                                          <p:val>
                                            <p:strVal val="#ppt_h"/>
                                          </p:val>
                                        </p:tav>
                                      </p:tavLst>
                                    </p:anim>
                                    <p:animEffect transition="in" filter="fade">
                                      <p:cBhvr>
                                        <p:cTn id="115" dur="500"/>
                                        <p:tgtEl>
                                          <p:spTgt spid="50"/>
                                        </p:tgtEl>
                                      </p:cBhvr>
                                    </p:animEffect>
                                  </p:childTnLst>
                                </p:cTn>
                              </p:par>
                              <p:par>
                                <p:cTn id="116" presetID="53" presetClass="entr" presetSubtype="16" fill="hold" grpId="0" nodeType="withEffect">
                                  <p:stCondLst>
                                    <p:cond delay="0"/>
                                  </p:stCondLst>
                                  <p:childTnLst>
                                    <p:set>
                                      <p:cBhvr>
                                        <p:cTn id="117" dur="1" fill="hold">
                                          <p:stCondLst>
                                            <p:cond delay="0"/>
                                          </p:stCondLst>
                                        </p:cTn>
                                        <p:tgtEl>
                                          <p:spTgt spid="18"/>
                                        </p:tgtEl>
                                        <p:attrNameLst>
                                          <p:attrName>style.visibility</p:attrName>
                                        </p:attrNameLst>
                                      </p:cBhvr>
                                      <p:to>
                                        <p:strVal val="visible"/>
                                      </p:to>
                                    </p:set>
                                    <p:anim calcmode="lin" valueType="num">
                                      <p:cBhvr>
                                        <p:cTn id="118" dur="500" fill="hold"/>
                                        <p:tgtEl>
                                          <p:spTgt spid="18"/>
                                        </p:tgtEl>
                                        <p:attrNameLst>
                                          <p:attrName>ppt_w</p:attrName>
                                        </p:attrNameLst>
                                      </p:cBhvr>
                                      <p:tavLst>
                                        <p:tav tm="0">
                                          <p:val>
                                            <p:fltVal val="0"/>
                                          </p:val>
                                        </p:tav>
                                        <p:tav tm="100000">
                                          <p:val>
                                            <p:strVal val="#ppt_w"/>
                                          </p:val>
                                        </p:tav>
                                      </p:tavLst>
                                    </p:anim>
                                    <p:anim calcmode="lin" valueType="num">
                                      <p:cBhvr>
                                        <p:cTn id="119" dur="500" fill="hold"/>
                                        <p:tgtEl>
                                          <p:spTgt spid="18"/>
                                        </p:tgtEl>
                                        <p:attrNameLst>
                                          <p:attrName>ppt_h</p:attrName>
                                        </p:attrNameLst>
                                      </p:cBhvr>
                                      <p:tavLst>
                                        <p:tav tm="0">
                                          <p:val>
                                            <p:fltVal val="0"/>
                                          </p:val>
                                        </p:tav>
                                        <p:tav tm="100000">
                                          <p:val>
                                            <p:strVal val="#ppt_h"/>
                                          </p:val>
                                        </p:tav>
                                      </p:tavLst>
                                    </p:anim>
                                    <p:animEffect transition="in" filter="fade">
                                      <p:cBhvr>
                                        <p:cTn id="120" dur="500"/>
                                        <p:tgtEl>
                                          <p:spTgt spid="18"/>
                                        </p:tgtEl>
                                      </p:cBhvr>
                                    </p:animEffect>
                                  </p:childTnLst>
                                </p:cTn>
                              </p:par>
                              <p:par>
                                <p:cTn id="121" presetID="53" presetClass="entr" presetSubtype="16" fill="hold" grpId="0" nodeType="withEffect">
                                  <p:stCondLst>
                                    <p:cond delay="0"/>
                                  </p:stCondLst>
                                  <p:childTnLst>
                                    <p:set>
                                      <p:cBhvr>
                                        <p:cTn id="122" dur="1" fill="hold">
                                          <p:stCondLst>
                                            <p:cond delay="0"/>
                                          </p:stCondLst>
                                        </p:cTn>
                                        <p:tgtEl>
                                          <p:spTgt spid="21"/>
                                        </p:tgtEl>
                                        <p:attrNameLst>
                                          <p:attrName>style.visibility</p:attrName>
                                        </p:attrNameLst>
                                      </p:cBhvr>
                                      <p:to>
                                        <p:strVal val="visible"/>
                                      </p:to>
                                    </p:set>
                                    <p:anim calcmode="lin" valueType="num">
                                      <p:cBhvr>
                                        <p:cTn id="123" dur="500" fill="hold"/>
                                        <p:tgtEl>
                                          <p:spTgt spid="21"/>
                                        </p:tgtEl>
                                        <p:attrNameLst>
                                          <p:attrName>ppt_w</p:attrName>
                                        </p:attrNameLst>
                                      </p:cBhvr>
                                      <p:tavLst>
                                        <p:tav tm="0">
                                          <p:val>
                                            <p:fltVal val="0"/>
                                          </p:val>
                                        </p:tav>
                                        <p:tav tm="100000">
                                          <p:val>
                                            <p:strVal val="#ppt_w"/>
                                          </p:val>
                                        </p:tav>
                                      </p:tavLst>
                                    </p:anim>
                                    <p:anim calcmode="lin" valueType="num">
                                      <p:cBhvr>
                                        <p:cTn id="124" dur="500" fill="hold"/>
                                        <p:tgtEl>
                                          <p:spTgt spid="21"/>
                                        </p:tgtEl>
                                        <p:attrNameLst>
                                          <p:attrName>ppt_h</p:attrName>
                                        </p:attrNameLst>
                                      </p:cBhvr>
                                      <p:tavLst>
                                        <p:tav tm="0">
                                          <p:val>
                                            <p:fltVal val="0"/>
                                          </p:val>
                                        </p:tav>
                                        <p:tav tm="100000">
                                          <p:val>
                                            <p:strVal val="#ppt_h"/>
                                          </p:val>
                                        </p:tav>
                                      </p:tavLst>
                                    </p:anim>
                                    <p:animEffect transition="in" filter="fade">
                                      <p:cBhvr>
                                        <p:cTn id="125" dur="500"/>
                                        <p:tgtEl>
                                          <p:spTgt spid="21"/>
                                        </p:tgtEl>
                                      </p:cBhvr>
                                    </p:animEffect>
                                  </p:childTnLst>
                                </p:cTn>
                              </p:par>
                            </p:childTnLst>
                          </p:cTn>
                        </p:par>
                      </p:childTnLst>
                    </p:cTn>
                  </p:par>
                  <p:par>
                    <p:cTn id="126" fill="hold">
                      <p:stCondLst>
                        <p:cond delay="indefinite"/>
                      </p:stCondLst>
                      <p:childTnLst>
                        <p:par>
                          <p:cTn id="127" fill="hold">
                            <p:stCondLst>
                              <p:cond delay="0"/>
                            </p:stCondLst>
                            <p:childTnLst>
                              <p:par>
                                <p:cTn id="128" presetID="16" presetClass="entr" presetSubtype="21" fill="hold" nodeType="clickEffect">
                                  <p:stCondLst>
                                    <p:cond delay="0"/>
                                  </p:stCondLst>
                                  <p:childTnLst>
                                    <p:set>
                                      <p:cBhvr>
                                        <p:cTn id="129" dur="1" fill="hold">
                                          <p:stCondLst>
                                            <p:cond delay="0"/>
                                          </p:stCondLst>
                                        </p:cTn>
                                        <p:tgtEl>
                                          <p:spTgt spid="43">
                                            <p:txEl>
                                              <p:pRg st="1" end="1"/>
                                            </p:txEl>
                                          </p:spTgt>
                                        </p:tgtEl>
                                        <p:attrNameLst>
                                          <p:attrName>style.visibility</p:attrName>
                                        </p:attrNameLst>
                                      </p:cBhvr>
                                      <p:to>
                                        <p:strVal val="visible"/>
                                      </p:to>
                                    </p:set>
                                    <p:animEffect transition="in" filter="barn(inVertical)">
                                      <p:cBhvr>
                                        <p:cTn id="130" dur="500"/>
                                        <p:tgtEl>
                                          <p:spTgt spid="4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8" grpId="0" animBg="1"/>
      <p:bldP spid="19" grpId="0" animBg="1"/>
      <p:bldP spid="20" grpId="0" animBg="1"/>
      <p:bldP spid="21" grpId="0"/>
      <p:bldP spid="22" grpId="0"/>
      <p:bldP spid="38" grpId="0"/>
      <p:bldP spid="39" grpId="0"/>
      <p:bldP spid="40" grpId="0"/>
      <p:bldP spid="41" grpId="0"/>
      <p:bldP spid="42" grpId="0"/>
      <p:bldP spid="44" grpId="0"/>
      <p:bldP spid="45" grpId="0"/>
      <p:bldP spid="49" grpId="0"/>
      <p:bldP spid="50" grpId="0" animBg="1"/>
      <p:bldP spid="51" grpId="0" animBg="1"/>
      <p:bldP spid="52" grpId="0" animBg="1"/>
      <p:bldP spid="53" grpId="0" animBg="1"/>
    </p:bldLst>
  </p:timing>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35" name="Group 1"/>
          <p:cNvGrpSpPr/>
          <p:nvPr/>
        </p:nvGrpSpPr>
        <p:grpSpPr bwMode="auto">
          <a:xfrm>
            <a:off x="5001076" y="2076503"/>
            <a:ext cx="2020540" cy="2027783"/>
            <a:chOff x="4" y="0"/>
            <a:chExt cx="1116" cy="1115"/>
          </a:xfrm>
        </p:grpSpPr>
        <p:sp useBgFill="1">
          <p:nvSpPr>
            <p:cNvPr id="136" name="Oval 2"/>
            <p:cNvSpPr>
              <a:spLocks noChangeArrowheads="1"/>
            </p:cNvSpPr>
            <p:nvPr/>
          </p:nvSpPr>
          <p:spPr bwMode="auto">
            <a:xfrm>
              <a:off x="4" y="0"/>
              <a:ext cx="1116" cy="1115"/>
            </a:xfrm>
            <a:prstGeom prst="ellipse">
              <a:avLst/>
            </a:prstGeom>
            <a:ln w="9525">
              <a:solidFill>
                <a:schemeClr val="bg1">
                  <a:lumMod val="65000"/>
                </a:schemeClr>
              </a:solidFill>
              <a:round/>
            </a:ln>
            <a:effectLst/>
            <a:extLst>
              <a:ext uri="{AF507438-7753-43E0-B8FC-AC1667EBCBE1}">
                <a14:hiddenEffects xmlns:a14="http://schemas.microsoft.com/office/drawing/2010/main">
                  <a:effectLst>
                    <a:outerShdw dist="35921" dir="2700000" algn="ctr" rotWithShape="0">
                      <a:srgbClr val="000066"/>
                    </a:outerShdw>
                  </a:effectLst>
                </a14:hiddenEffects>
              </a:ext>
            </a:extLst>
          </p:spPr>
          <p:txBody>
            <a:bodyPr/>
            <a:lstStyle/>
            <a:p>
              <a:endParaRPr lang="zh-CN" altLang="en-US"/>
            </a:p>
          </p:txBody>
        </p:sp>
        <p:sp>
          <p:nvSpPr>
            <p:cNvPr id="137" name="Freeform 5"/>
            <p:cNvSpPr/>
            <p:nvPr/>
          </p:nvSpPr>
          <p:spPr bwMode="auto">
            <a:xfrm>
              <a:off x="4" y="154"/>
              <a:ext cx="1107" cy="797"/>
            </a:xfrm>
            <a:custGeom>
              <a:avLst/>
              <a:gdLst>
                <a:gd name="T0" fmla="*/ 231 w 1092"/>
                <a:gd name="T1" fmla="*/ 25 h 792"/>
                <a:gd name="T2" fmla="*/ 200 w 1092"/>
                <a:gd name="T3" fmla="*/ 85 h 792"/>
                <a:gd name="T4" fmla="*/ 340 w 1092"/>
                <a:gd name="T5" fmla="*/ 19 h 792"/>
                <a:gd name="T6" fmla="*/ 353 w 1092"/>
                <a:gd name="T7" fmla="*/ 84 h 792"/>
                <a:gd name="T8" fmla="*/ 366 w 1092"/>
                <a:gd name="T9" fmla="*/ 153 h 792"/>
                <a:gd name="T10" fmla="*/ 606 w 1092"/>
                <a:gd name="T11" fmla="*/ 75 h 792"/>
                <a:gd name="T12" fmla="*/ 662 w 1092"/>
                <a:gd name="T13" fmla="*/ 123 h 792"/>
                <a:gd name="T14" fmla="*/ 776 w 1092"/>
                <a:gd name="T15" fmla="*/ 68 h 792"/>
                <a:gd name="T16" fmla="*/ 772 w 1092"/>
                <a:gd name="T17" fmla="*/ 25 h 792"/>
                <a:gd name="T18" fmla="*/ 820 w 1092"/>
                <a:gd name="T19" fmla="*/ 45 h 792"/>
                <a:gd name="T20" fmla="*/ 912 w 1092"/>
                <a:gd name="T21" fmla="*/ 54 h 792"/>
                <a:gd name="T22" fmla="*/ 1041 w 1092"/>
                <a:gd name="T23" fmla="*/ 201 h 792"/>
                <a:gd name="T24" fmla="*/ 1063 w 1092"/>
                <a:gd name="T25" fmla="*/ 286 h 792"/>
                <a:gd name="T26" fmla="*/ 1057 w 1092"/>
                <a:gd name="T27" fmla="*/ 233 h 792"/>
                <a:gd name="T28" fmla="*/ 991 w 1092"/>
                <a:gd name="T29" fmla="*/ 277 h 792"/>
                <a:gd name="T30" fmla="*/ 1015 w 1092"/>
                <a:gd name="T31" fmla="*/ 394 h 792"/>
                <a:gd name="T32" fmla="*/ 1037 w 1092"/>
                <a:gd name="T33" fmla="*/ 478 h 792"/>
                <a:gd name="T34" fmla="*/ 1005 w 1092"/>
                <a:gd name="T35" fmla="*/ 347 h 792"/>
                <a:gd name="T36" fmla="*/ 952 w 1092"/>
                <a:gd name="T37" fmla="*/ 454 h 792"/>
                <a:gd name="T38" fmla="*/ 1051 w 1092"/>
                <a:gd name="T39" fmla="*/ 528 h 792"/>
                <a:gd name="T40" fmla="*/ 1009 w 1092"/>
                <a:gd name="T41" fmla="*/ 512 h 792"/>
                <a:gd name="T42" fmla="*/ 923 w 1092"/>
                <a:gd name="T43" fmla="*/ 438 h 792"/>
                <a:gd name="T44" fmla="*/ 961 w 1092"/>
                <a:gd name="T45" fmla="*/ 548 h 792"/>
                <a:gd name="T46" fmla="*/ 1045 w 1092"/>
                <a:gd name="T47" fmla="*/ 584 h 792"/>
                <a:gd name="T48" fmla="*/ 983 w 1092"/>
                <a:gd name="T49" fmla="*/ 711 h 792"/>
                <a:gd name="T50" fmla="*/ 977 w 1092"/>
                <a:gd name="T51" fmla="*/ 602 h 792"/>
                <a:gd name="T52" fmla="*/ 897 w 1092"/>
                <a:gd name="T53" fmla="*/ 507 h 792"/>
                <a:gd name="T54" fmla="*/ 863 w 1092"/>
                <a:gd name="T55" fmla="*/ 410 h 792"/>
                <a:gd name="T56" fmla="*/ 750 w 1092"/>
                <a:gd name="T57" fmla="*/ 404 h 792"/>
                <a:gd name="T58" fmla="*/ 674 w 1092"/>
                <a:gd name="T59" fmla="*/ 468 h 792"/>
                <a:gd name="T60" fmla="*/ 694 w 1092"/>
                <a:gd name="T61" fmla="*/ 478 h 792"/>
                <a:gd name="T62" fmla="*/ 676 w 1092"/>
                <a:gd name="T63" fmla="*/ 627 h 792"/>
                <a:gd name="T64" fmla="*/ 672 w 1092"/>
                <a:gd name="T65" fmla="*/ 644 h 792"/>
                <a:gd name="T66" fmla="*/ 547 w 1092"/>
                <a:gd name="T67" fmla="*/ 700 h 792"/>
                <a:gd name="T68" fmla="*/ 452 w 1092"/>
                <a:gd name="T69" fmla="*/ 578 h 792"/>
                <a:gd name="T70" fmla="*/ 405 w 1092"/>
                <a:gd name="T71" fmla="*/ 416 h 792"/>
                <a:gd name="T72" fmla="*/ 544 w 1092"/>
                <a:gd name="T73" fmla="*/ 404 h 792"/>
                <a:gd name="T74" fmla="*/ 642 w 1092"/>
                <a:gd name="T75" fmla="*/ 352 h 792"/>
                <a:gd name="T76" fmla="*/ 564 w 1092"/>
                <a:gd name="T77" fmla="*/ 318 h 792"/>
                <a:gd name="T78" fmla="*/ 551 w 1092"/>
                <a:gd name="T79" fmla="*/ 372 h 792"/>
                <a:gd name="T80" fmla="*/ 513 w 1092"/>
                <a:gd name="T81" fmla="*/ 337 h 792"/>
                <a:gd name="T82" fmla="*/ 407 w 1092"/>
                <a:gd name="T83" fmla="*/ 354 h 792"/>
                <a:gd name="T84" fmla="*/ 458 w 1092"/>
                <a:gd name="T85" fmla="*/ 259 h 792"/>
                <a:gd name="T86" fmla="*/ 442 w 1092"/>
                <a:gd name="T87" fmla="*/ 226 h 792"/>
                <a:gd name="T88" fmla="*/ 463 w 1092"/>
                <a:gd name="T89" fmla="*/ 188 h 792"/>
                <a:gd name="T90" fmla="*/ 513 w 1092"/>
                <a:gd name="T91" fmla="*/ 199 h 792"/>
                <a:gd name="T92" fmla="*/ 587 w 1092"/>
                <a:gd name="T93" fmla="*/ 152 h 792"/>
                <a:gd name="T94" fmla="*/ 520 w 1092"/>
                <a:gd name="T95" fmla="*/ 187 h 792"/>
                <a:gd name="T96" fmla="*/ 331 w 1092"/>
                <a:gd name="T97" fmla="*/ 146 h 792"/>
                <a:gd name="T98" fmla="*/ 225 w 1092"/>
                <a:gd name="T99" fmla="*/ 94 h 792"/>
                <a:gd name="T100" fmla="*/ 202 w 1092"/>
                <a:gd name="T101" fmla="*/ 199 h 792"/>
                <a:gd name="T102" fmla="*/ 158 w 1092"/>
                <a:gd name="T103" fmla="*/ 155 h 792"/>
                <a:gd name="T104" fmla="*/ 104 w 1092"/>
                <a:gd name="T105" fmla="*/ 217 h 792"/>
                <a:gd name="T106" fmla="*/ 174 w 1092"/>
                <a:gd name="T107" fmla="*/ 182 h 792"/>
                <a:gd name="T108" fmla="*/ 181 w 1092"/>
                <a:gd name="T109" fmla="*/ 292 h 792"/>
                <a:gd name="T110" fmla="*/ 111 w 1092"/>
                <a:gd name="T111" fmla="*/ 372 h 792"/>
                <a:gd name="T112" fmla="*/ 78 w 1092"/>
                <a:gd name="T113" fmla="*/ 455 h 792"/>
                <a:gd name="T114" fmla="*/ 242 w 1092"/>
                <a:gd name="T115" fmla="*/ 552 h 792"/>
                <a:gd name="T116" fmla="*/ 235 w 1092"/>
                <a:gd name="T117" fmla="*/ 685 h 792"/>
                <a:gd name="T118" fmla="*/ 132 w 1092"/>
                <a:gd name="T119" fmla="*/ 748 h 792"/>
                <a:gd name="T120" fmla="*/ 104 w 1092"/>
                <a:gd name="T121" fmla="*/ 525 h 792"/>
                <a:gd name="T122" fmla="*/ 31 w 1092"/>
                <a:gd name="T123" fmla="*/ 438 h 792"/>
                <a:gd name="T124" fmla="*/ 3 w 1092"/>
                <a:gd name="T125" fmla="*/ 322 h 7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92" h="792">
                  <a:moveTo>
                    <a:pt x="119" y="69"/>
                  </a:moveTo>
                  <a:lnTo>
                    <a:pt x="131" y="70"/>
                  </a:lnTo>
                  <a:lnTo>
                    <a:pt x="140" y="62"/>
                  </a:lnTo>
                  <a:lnTo>
                    <a:pt x="151" y="55"/>
                  </a:lnTo>
                  <a:lnTo>
                    <a:pt x="158" y="48"/>
                  </a:lnTo>
                  <a:lnTo>
                    <a:pt x="170" y="40"/>
                  </a:lnTo>
                  <a:lnTo>
                    <a:pt x="181" y="36"/>
                  </a:lnTo>
                  <a:lnTo>
                    <a:pt x="191" y="31"/>
                  </a:lnTo>
                  <a:lnTo>
                    <a:pt x="200" y="31"/>
                  </a:lnTo>
                  <a:lnTo>
                    <a:pt x="206" y="30"/>
                  </a:lnTo>
                  <a:lnTo>
                    <a:pt x="215" y="30"/>
                  </a:lnTo>
                  <a:lnTo>
                    <a:pt x="220" y="22"/>
                  </a:lnTo>
                  <a:lnTo>
                    <a:pt x="231" y="25"/>
                  </a:lnTo>
                  <a:lnTo>
                    <a:pt x="241" y="20"/>
                  </a:lnTo>
                  <a:lnTo>
                    <a:pt x="250" y="22"/>
                  </a:lnTo>
                  <a:lnTo>
                    <a:pt x="255" y="28"/>
                  </a:lnTo>
                  <a:lnTo>
                    <a:pt x="250" y="31"/>
                  </a:lnTo>
                  <a:lnTo>
                    <a:pt x="241" y="30"/>
                  </a:lnTo>
                  <a:lnTo>
                    <a:pt x="233" y="34"/>
                  </a:lnTo>
                  <a:lnTo>
                    <a:pt x="227" y="42"/>
                  </a:lnTo>
                  <a:lnTo>
                    <a:pt x="226" y="49"/>
                  </a:lnTo>
                  <a:lnTo>
                    <a:pt x="217" y="51"/>
                  </a:lnTo>
                  <a:lnTo>
                    <a:pt x="206" y="55"/>
                  </a:lnTo>
                  <a:lnTo>
                    <a:pt x="205" y="68"/>
                  </a:lnTo>
                  <a:lnTo>
                    <a:pt x="203" y="77"/>
                  </a:lnTo>
                  <a:lnTo>
                    <a:pt x="200" y="85"/>
                  </a:lnTo>
                  <a:lnTo>
                    <a:pt x="205" y="92"/>
                  </a:lnTo>
                  <a:lnTo>
                    <a:pt x="211" y="72"/>
                  </a:lnTo>
                  <a:lnTo>
                    <a:pt x="217" y="69"/>
                  </a:lnTo>
                  <a:lnTo>
                    <a:pt x="226" y="58"/>
                  </a:lnTo>
                  <a:lnTo>
                    <a:pt x="232" y="46"/>
                  </a:lnTo>
                  <a:lnTo>
                    <a:pt x="246" y="43"/>
                  </a:lnTo>
                  <a:lnTo>
                    <a:pt x="257" y="37"/>
                  </a:lnTo>
                  <a:lnTo>
                    <a:pt x="265" y="26"/>
                  </a:lnTo>
                  <a:lnTo>
                    <a:pt x="276" y="26"/>
                  </a:lnTo>
                  <a:lnTo>
                    <a:pt x="299" y="25"/>
                  </a:lnTo>
                  <a:lnTo>
                    <a:pt x="321" y="20"/>
                  </a:lnTo>
                  <a:lnTo>
                    <a:pt x="330" y="19"/>
                  </a:lnTo>
                  <a:lnTo>
                    <a:pt x="340" y="19"/>
                  </a:lnTo>
                  <a:lnTo>
                    <a:pt x="351" y="19"/>
                  </a:lnTo>
                  <a:lnTo>
                    <a:pt x="360" y="22"/>
                  </a:lnTo>
                  <a:lnTo>
                    <a:pt x="373" y="33"/>
                  </a:lnTo>
                  <a:lnTo>
                    <a:pt x="368" y="34"/>
                  </a:lnTo>
                  <a:lnTo>
                    <a:pt x="354" y="39"/>
                  </a:lnTo>
                  <a:lnTo>
                    <a:pt x="356" y="49"/>
                  </a:lnTo>
                  <a:lnTo>
                    <a:pt x="366" y="51"/>
                  </a:lnTo>
                  <a:lnTo>
                    <a:pt x="371" y="51"/>
                  </a:lnTo>
                  <a:lnTo>
                    <a:pt x="369" y="60"/>
                  </a:lnTo>
                  <a:lnTo>
                    <a:pt x="356" y="70"/>
                  </a:lnTo>
                  <a:lnTo>
                    <a:pt x="348" y="72"/>
                  </a:lnTo>
                  <a:lnTo>
                    <a:pt x="350" y="79"/>
                  </a:lnTo>
                  <a:lnTo>
                    <a:pt x="353" y="84"/>
                  </a:lnTo>
                  <a:lnTo>
                    <a:pt x="348" y="92"/>
                  </a:lnTo>
                  <a:lnTo>
                    <a:pt x="354" y="100"/>
                  </a:lnTo>
                  <a:lnTo>
                    <a:pt x="342" y="105"/>
                  </a:lnTo>
                  <a:lnTo>
                    <a:pt x="330" y="108"/>
                  </a:lnTo>
                  <a:lnTo>
                    <a:pt x="329" y="122"/>
                  </a:lnTo>
                  <a:lnTo>
                    <a:pt x="321" y="132"/>
                  </a:lnTo>
                  <a:lnTo>
                    <a:pt x="314" y="140"/>
                  </a:lnTo>
                  <a:lnTo>
                    <a:pt x="303" y="146"/>
                  </a:lnTo>
                  <a:lnTo>
                    <a:pt x="329" y="146"/>
                  </a:lnTo>
                  <a:lnTo>
                    <a:pt x="342" y="146"/>
                  </a:lnTo>
                  <a:lnTo>
                    <a:pt x="350" y="149"/>
                  </a:lnTo>
                  <a:lnTo>
                    <a:pt x="360" y="143"/>
                  </a:lnTo>
                  <a:lnTo>
                    <a:pt x="366" y="153"/>
                  </a:lnTo>
                  <a:lnTo>
                    <a:pt x="507" y="153"/>
                  </a:lnTo>
                  <a:lnTo>
                    <a:pt x="513" y="146"/>
                  </a:lnTo>
                  <a:lnTo>
                    <a:pt x="526" y="135"/>
                  </a:lnTo>
                  <a:lnTo>
                    <a:pt x="534" y="120"/>
                  </a:lnTo>
                  <a:lnTo>
                    <a:pt x="546" y="107"/>
                  </a:lnTo>
                  <a:lnTo>
                    <a:pt x="552" y="94"/>
                  </a:lnTo>
                  <a:lnTo>
                    <a:pt x="558" y="81"/>
                  </a:lnTo>
                  <a:lnTo>
                    <a:pt x="568" y="77"/>
                  </a:lnTo>
                  <a:lnTo>
                    <a:pt x="572" y="69"/>
                  </a:lnTo>
                  <a:lnTo>
                    <a:pt x="581" y="72"/>
                  </a:lnTo>
                  <a:lnTo>
                    <a:pt x="590" y="64"/>
                  </a:lnTo>
                  <a:lnTo>
                    <a:pt x="596" y="70"/>
                  </a:lnTo>
                  <a:lnTo>
                    <a:pt x="606" y="75"/>
                  </a:lnTo>
                  <a:lnTo>
                    <a:pt x="617" y="78"/>
                  </a:lnTo>
                  <a:lnTo>
                    <a:pt x="627" y="81"/>
                  </a:lnTo>
                  <a:lnTo>
                    <a:pt x="635" y="77"/>
                  </a:lnTo>
                  <a:lnTo>
                    <a:pt x="644" y="83"/>
                  </a:lnTo>
                  <a:lnTo>
                    <a:pt x="651" y="92"/>
                  </a:lnTo>
                  <a:lnTo>
                    <a:pt x="663" y="94"/>
                  </a:lnTo>
                  <a:lnTo>
                    <a:pt x="666" y="105"/>
                  </a:lnTo>
                  <a:lnTo>
                    <a:pt x="662" y="111"/>
                  </a:lnTo>
                  <a:lnTo>
                    <a:pt x="645" y="108"/>
                  </a:lnTo>
                  <a:lnTo>
                    <a:pt x="633" y="104"/>
                  </a:lnTo>
                  <a:lnTo>
                    <a:pt x="632" y="113"/>
                  </a:lnTo>
                  <a:lnTo>
                    <a:pt x="648" y="114"/>
                  </a:lnTo>
                  <a:lnTo>
                    <a:pt x="662" y="123"/>
                  </a:lnTo>
                  <a:lnTo>
                    <a:pt x="680" y="117"/>
                  </a:lnTo>
                  <a:lnTo>
                    <a:pt x="685" y="102"/>
                  </a:lnTo>
                  <a:lnTo>
                    <a:pt x="694" y="90"/>
                  </a:lnTo>
                  <a:lnTo>
                    <a:pt x="704" y="93"/>
                  </a:lnTo>
                  <a:lnTo>
                    <a:pt x="701" y="99"/>
                  </a:lnTo>
                  <a:lnTo>
                    <a:pt x="695" y="105"/>
                  </a:lnTo>
                  <a:lnTo>
                    <a:pt x="695" y="114"/>
                  </a:lnTo>
                  <a:lnTo>
                    <a:pt x="707" y="104"/>
                  </a:lnTo>
                  <a:lnTo>
                    <a:pt x="717" y="94"/>
                  </a:lnTo>
                  <a:lnTo>
                    <a:pt x="734" y="92"/>
                  </a:lnTo>
                  <a:lnTo>
                    <a:pt x="757" y="84"/>
                  </a:lnTo>
                  <a:lnTo>
                    <a:pt x="774" y="77"/>
                  </a:lnTo>
                  <a:lnTo>
                    <a:pt x="776" y="68"/>
                  </a:lnTo>
                  <a:lnTo>
                    <a:pt x="763" y="69"/>
                  </a:lnTo>
                  <a:lnTo>
                    <a:pt x="751" y="60"/>
                  </a:lnTo>
                  <a:lnTo>
                    <a:pt x="744" y="46"/>
                  </a:lnTo>
                  <a:lnTo>
                    <a:pt x="751" y="30"/>
                  </a:lnTo>
                  <a:lnTo>
                    <a:pt x="765" y="18"/>
                  </a:lnTo>
                  <a:lnTo>
                    <a:pt x="775" y="7"/>
                  </a:lnTo>
                  <a:lnTo>
                    <a:pt x="791" y="7"/>
                  </a:lnTo>
                  <a:lnTo>
                    <a:pt x="805" y="0"/>
                  </a:lnTo>
                  <a:lnTo>
                    <a:pt x="804" y="9"/>
                  </a:lnTo>
                  <a:lnTo>
                    <a:pt x="793" y="10"/>
                  </a:lnTo>
                  <a:lnTo>
                    <a:pt x="789" y="15"/>
                  </a:lnTo>
                  <a:lnTo>
                    <a:pt x="778" y="16"/>
                  </a:lnTo>
                  <a:lnTo>
                    <a:pt x="772" y="25"/>
                  </a:lnTo>
                  <a:lnTo>
                    <a:pt x="766" y="36"/>
                  </a:lnTo>
                  <a:lnTo>
                    <a:pt x="763" y="46"/>
                  </a:lnTo>
                  <a:lnTo>
                    <a:pt x="775" y="64"/>
                  </a:lnTo>
                  <a:lnTo>
                    <a:pt x="795" y="73"/>
                  </a:lnTo>
                  <a:lnTo>
                    <a:pt x="808" y="79"/>
                  </a:lnTo>
                  <a:lnTo>
                    <a:pt x="814" y="83"/>
                  </a:lnTo>
                  <a:lnTo>
                    <a:pt x="820" y="92"/>
                  </a:lnTo>
                  <a:lnTo>
                    <a:pt x="827" y="90"/>
                  </a:lnTo>
                  <a:lnTo>
                    <a:pt x="827" y="83"/>
                  </a:lnTo>
                  <a:lnTo>
                    <a:pt x="823" y="72"/>
                  </a:lnTo>
                  <a:lnTo>
                    <a:pt x="818" y="66"/>
                  </a:lnTo>
                  <a:lnTo>
                    <a:pt x="816" y="58"/>
                  </a:lnTo>
                  <a:lnTo>
                    <a:pt x="820" y="45"/>
                  </a:lnTo>
                  <a:lnTo>
                    <a:pt x="834" y="45"/>
                  </a:lnTo>
                  <a:lnTo>
                    <a:pt x="844" y="45"/>
                  </a:lnTo>
                  <a:lnTo>
                    <a:pt x="850" y="51"/>
                  </a:lnTo>
                  <a:lnTo>
                    <a:pt x="852" y="63"/>
                  </a:lnTo>
                  <a:lnTo>
                    <a:pt x="858" y="73"/>
                  </a:lnTo>
                  <a:lnTo>
                    <a:pt x="861" y="63"/>
                  </a:lnTo>
                  <a:lnTo>
                    <a:pt x="870" y="55"/>
                  </a:lnTo>
                  <a:lnTo>
                    <a:pt x="881" y="55"/>
                  </a:lnTo>
                  <a:lnTo>
                    <a:pt x="890" y="55"/>
                  </a:lnTo>
                  <a:lnTo>
                    <a:pt x="899" y="57"/>
                  </a:lnTo>
                  <a:lnTo>
                    <a:pt x="899" y="45"/>
                  </a:lnTo>
                  <a:lnTo>
                    <a:pt x="907" y="46"/>
                  </a:lnTo>
                  <a:lnTo>
                    <a:pt x="912" y="54"/>
                  </a:lnTo>
                  <a:lnTo>
                    <a:pt x="924" y="54"/>
                  </a:lnTo>
                  <a:lnTo>
                    <a:pt x="935" y="49"/>
                  </a:lnTo>
                  <a:lnTo>
                    <a:pt x="946" y="58"/>
                  </a:lnTo>
                  <a:lnTo>
                    <a:pt x="959" y="70"/>
                  </a:lnTo>
                  <a:lnTo>
                    <a:pt x="973" y="73"/>
                  </a:lnTo>
                  <a:lnTo>
                    <a:pt x="992" y="81"/>
                  </a:lnTo>
                  <a:lnTo>
                    <a:pt x="997" y="79"/>
                  </a:lnTo>
                  <a:lnTo>
                    <a:pt x="1012" y="104"/>
                  </a:lnTo>
                  <a:lnTo>
                    <a:pt x="1033" y="140"/>
                  </a:lnTo>
                  <a:lnTo>
                    <a:pt x="1047" y="163"/>
                  </a:lnTo>
                  <a:lnTo>
                    <a:pt x="1056" y="185"/>
                  </a:lnTo>
                  <a:lnTo>
                    <a:pt x="1045" y="189"/>
                  </a:lnTo>
                  <a:lnTo>
                    <a:pt x="1041" y="201"/>
                  </a:lnTo>
                  <a:lnTo>
                    <a:pt x="1045" y="217"/>
                  </a:lnTo>
                  <a:lnTo>
                    <a:pt x="1051" y="235"/>
                  </a:lnTo>
                  <a:lnTo>
                    <a:pt x="1057" y="235"/>
                  </a:lnTo>
                  <a:lnTo>
                    <a:pt x="1059" y="221"/>
                  </a:lnTo>
                  <a:lnTo>
                    <a:pt x="1066" y="217"/>
                  </a:lnTo>
                  <a:lnTo>
                    <a:pt x="1070" y="229"/>
                  </a:lnTo>
                  <a:lnTo>
                    <a:pt x="1060" y="235"/>
                  </a:lnTo>
                  <a:lnTo>
                    <a:pt x="1075" y="247"/>
                  </a:lnTo>
                  <a:lnTo>
                    <a:pt x="1065" y="261"/>
                  </a:lnTo>
                  <a:lnTo>
                    <a:pt x="1062" y="268"/>
                  </a:lnTo>
                  <a:lnTo>
                    <a:pt x="1080" y="273"/>
                  </a:lnTo>
                  <a:lnTo>
                    <a:pt x="1072" y="283"/>
                  </a:lnTo>
                  <a:lnTo>
                    <a:pt x="1063" y="286"/>
                  </a:lnTo>
                  <a:lnTo>
                    <a:pt x="1063" y="303"/>
                  </a:lnTo>
                  <a:lnTo>
                    <a:pt x="1072" y="318"/>
                  </a:lnTo>
                  <a:lnTo>
                    <a:pt x="1063" y="321"/>
                  </a:lnTo>
                  <a:lnTo>
                    <a:pt x="1047" y="316"/>
                  </a:lnTo>
                  <a:lnTo>
                    <a:pt x="1055" y="309"/>
                  </a:lnTo>
                  <a:lnTo>
                    <a:pt x="1065" y="309"/>
                  </a:lnTo>
                  <a:lnTo>
                    <a:pt x="1065" y="291"/>
                  </a:lnTo>
                  <a:lnTo>
                    <a:pt x="1053" y="297"/>
                  </a:lnTo>
                  <a:lnTo>
                    <a:pt x="1051" y="282"/>
                  </a:lnTo>
                  <a:lnTo>
                    <a:pt x="1062" y="273"/>
                  </a:lnTo>
                  <a:lnTo>
                    <a:pt x="1065" y="262"/>
                  </a:lnTo>
                  <a:lnTo>
                    <a:pt x="1059" y="248"/>
                  </a:lnTo>
                  <a:lnTo>
                    <a:pt x="1057" y="233"/>
                  </a:lnTo>
                  <a:lnTo>
                    <a:pt x="1050" y="240"/>
                  </a:lnTo>
                  <a:lnTo>
                    <a:pt x="1042" y="252"/>
                  </a:lnTo>
                  <a:lnTo>
                    <a:pt x="1028" y="262"/>
                  </a:lnTo>
                  <a:lnTo>
                    <a:pt x="1033" y="277"/>
                  </a:lnTo>
                  <a:lnTo>
                    <a:pt x="1032" y="291"/>
                  </a:lnTo>
                  <a:lnTo>
                    <a:pt x="1032" y="298"/>
                  </a:lnTo>
                  <a:lnTo>
                    <a:pt x="1037" y="311"/>
                  </a:lnTo>
                  <a:lnTo>
                    <a:pt x="1033" y="315"/>
                  </a:lnTo>
                  <a:lnTo>
                    <a:pt x="1020" y="301"/>
                  </a:lnTo>
                  <a:lnTo>
                    <a:pt x="1012" y="286"/>
                  </a:lnTo>
                  <a:lnTo>
                    <a:pt x="1007" y="276"/>
                  </a:lnTo>
                  <a:lnTo>
                    <a:pt x="1001" y="270"/>
                  </a:lnTo>
                  <a:lnTo>
                    <a:pt x="991" y="277"/>
                  </a:lnTo>
                  <a:lnTo>
                    <a:pt x="985" y="288"/>
                  </a:lnTo>
                  <a:lnTo>
                    <a:pt x="998" y="301"/>
                  </a:lnTo>
                  <a:lnTo>
                    <a:pt x="1005" y="315"/>
                  </a:lnTo>
                  <a:lnTo>
                    <a:pt x="1007" y="333"/>
                  </a:lnTo>
                  <a:lnTo>
                    <a:pt x="1006" y="349"/>
                  </a:lnTo>
                  <a:lnTo>
                    <a:pt x="1006" y="364"/>
                  </a:lnTo>
                  <a:lnTo>
                    <a:pt x="1013" y="352"/>
                  </a:lnTo>
                  <a:lnTo>
                    <a:pt x="1024" y="354"/>
                  </a:lnTo>
                  <a:lnTo>
                    <a:pt x="1027" y="365"/>
                  </a:lnTo>
                  <a:lnTo>
                    <a:pt x="1018" y="377"/>
                  </a:lnTo>
                  <a:lnTo>
                    <a:pt x="1009" y="375"/>
                  </a:lnTo>
                  <a:lnTo>
                    <a:pt x="1007" y="385"/>
                  </a:lnTo>
                  <a:lnTo>
                    <a:pt x="1015" y="394"/>
                  </a:lnTo>
                  <a:lnTo>
                    <a:pt x="1012" y="405"/>
                  </a:lnTo>
                  <a:lnTo>
                    <a:pt x="1022" y="416"/>
                  </a:lnTo>
                  <a:lnTo>
                    <a:pt x="1015" y="424"/>
                  </a:lnTo>
                  <a:lnTo>
                    <a:pt x="1026" y="434"/>
                  </a:lnTo>
                  <a:lnTo>
                    <a:pt x="1018" y="445"/>
                  </a:lnTo>
                  <a:lnTo>
                    <a:pt x="1030" y="439"/>
                  </a:lnTo>
                  <a:lnTo>
                    <a:pt x="1027" y="449"/>
                  </a:lnTo>
                  <a:lnTo>
                    <a:pt x="1048" y="445"/>
                  </a:lnTo>
                  <a:lnTo>
                    <a:pt x="1042" y="459"/>
                  </a:lnTo>
                  <a:lnTo>
                    <a:pt x="1027" y="449"/>
                  </a:lnTo>
                  <a:lnTo>
                    <a:pt x="1026" y="464"/>
                  </a:lnTo>
                  <a:lnTo>
                    <a:pt x="1047" y="463"/>
                  </a:lnTo>
                  <a:lnTo>
                    <a:pt x="1037" y="478"/>
                  </a:lnTo>
                  <a:lnTo>
                    <a:pt x="1024" y="461"/>
                  </a:lnTo>
                  <a:lnTo>
                    <a:pt x="1032" y="484"/>
                  </a:lnTo>
                  <a:lnTo>
                    <a:pt x="1048" y="499"/>
                  </a:lnTo>
                  <a:lnTo>
                    <a:pt x="1033" y="499"/>
                  </a:lnTo>
                  <a:lnTo>
                    <a:pt x="1024" y="464"/>
                  </a:lnTo>
                  <a:lnTo>
                    <a:pt x="1027" y="440"/>
                  </a:lnTo>
                  <a:lnTo>
                    <a:pt x="1015" y="441"/>
                  </a:lnTo>
                  <a:lnTo>
                    <a:pt x="1006" y="428"/>
                  </a:lnTo>
                  <a:lnTo>
                    <a:pt x="1015" y="422"/>
                  </a:lnTo>
                  <a:lnTo>
                    <a:pt x="1015" y="409"/>
                  </a:lnTo>
                  <a:lnTo>
                    <a:pt x="1009" y="380"/>
                  </a:lnTo>
                  <a:lnTo>
                    <a:pt x="1007" y="360"/>
                  </a:lnTo>
                  <a:lnTo>
                    <a:pt x="1005" y="347"/>
                  </a:lnTo>
                  <a:lnTo>
                    <a:pt x="994" y="364"/>
                  </a:lnTo>
                  <a:lnTo>
                    <a:pt x="976" y="369"/>
                  </a:lnTo>
                  <a:lnTo>
                    <a:pt x="965" y="381"/>
                  </a:lnTo>
                  <a:lnTo>
                    <a:pt x="970" y="395"/>
                  </a:lnTo>
                  <a:lnTo>
                    <a:pt x="962" y="405"/>
                  </a:lnTo>
                  <a:lnTo>
                    <a:pt x="950" y="403"/>
                  </a:lnTo>
                  <a:lnTo>
                    <a:pt x="961" y="389"/>
                  </a:lnTo>
                  <a:lnTo>
                    <a:pt x="953" y="383"/>
                  </a:lnTo>
                  <a:lnTo>
                    <a:pt x="943" y="390"/>
                  </a:lnTo>
                  <a:lnTo>
                    <a:pt x="943" y="404"/>
                  </a:lnTo>
                  <a:lnTo>
                    <a:pt x="961" y="422"/>
                  </a:lnTo>
                  <a:lnTo>
                    <a:pt x="965" y="436"/>
                  </a:lnTo>
                  <a:lnTo>
                    <a:pt x="952" y="454"/>
                  </a:lnTo>
                  <a:lnTo>
                    <a:pt x="952" y="496"/>
                  </a:lnTo>
                  <a:lnTo>
                    <a:pt x="952" y="514"/>
                  </a:lnTo>
                  <a:lnTo>
                    <a:pt x="954" y="525"/>
                  </a:lnTo>
                  <a:lnTo>
                    <a:pt x="974" y="523"/>
                  </a:lnTo>
                  <a:lnTo>
                    <a:pt x="988" y="527"/>
                  </a:lnTo>
                  <a:lnTo>
                    <a:pt x="997" y="510"/>
                  </a:lnTo>
                  <a:lnTo>
                    <a:pt x="1007" y="510"/>
                  </a:lnTo>
                  <a:lnTo>
                    <a:pt x="1003" y="519"/>
                  </a:lnTo>
                  <a:lnTo>
                    <a:pt x="1015" y="531"/>
                  </a:lnTo>
                  <a:lnTo>
                    <a:pt x="1030" y="534"/>
                  </a:lnTo>
                  <a:lnTo>
                    <a:pt x="1028" y="523"/>
                  </a:lnTo>
                  <a:lnTo>
                    <a:pt x="1063" y="523"/>
                  </a:lnTo>
                  <a:lnTo>
                    <a:pt x="1051" y="528"/>
                  </a:lnTo>
                  <a:lnTo>
                    <a:pt x="1050" y="537"/>
                  </a:lnTo>
                  <a:lnTo>
                    <a:pt x="1066" y="542"/>
                  </a:lnTo>
                  <a:lnTo>
                    <a:pt x="1081" y="546"/>
                  </a:lnTo>
                  <a:lnTo>
                    <a:pt x="1089" y="529"/>
                  </a:lnTo>
                  <a:lnTo>
                    <a:pt x="1091" y="519"/>
                  </a:lnTo>
                  <a:lnTo>
                    <a:pt x="1080" y="522"/>
                  </a:lnTo>
                  <a:lnTo>
                    <a:pt x="1070" y="515"/>
                  </a:lnTo>
                  <a:lnTo>
                    <a:pt x="1063" y="513"/>
                  </a:lnTo>
                  <a:lnTo>
                    <a:pt x="1059" y="527"/>
                  </a:lnTo>
                  <a:lnTo>
                    <a:pt x="1059" y="525"/>
                  </a:lnTo>
                  <a:lnTo>
                    <a:pt x="1026" y="525"/>
                  </a:lnTo>
                  <a:lnTo>
                    <a:pt x="1018" y="508"/>
                  </a:lnTo>
                  <a:lnTo>
                    <a:pt x="1009" y="512"/>
                  </a:lnTo>
                  <a:lnTo>
                    <a:pt x="998" y="510"/>
                  </a:lnTo>
                  <a:lnTo>
                    <a:pt x="994" y="492"/>
                  </a:lnTo>
                  <a:lnTo>
                    <a:pt x="990" y="481"/>
                  </a:lnTo>
                  <a:lnTo>
                    <a:pt x="1000" y="475"/>
                  </a:lnTo>
                  <a:lnTo>
                    <a:pt x="1000" y="464"/>
                  </a:lnTo>
                  <a:lnTo>
                    <a:pt x="983" y="470"/>
                  </a:lnTo>
                  <a:lnTo>
                    <a:pt x="973" y="479"/>
                  </a:lnTo>
                  <a:lnTo>
                    <a:pt x="965" y="493"/>
                  </a:lnTo>
                  <a:lnTo>
                    <a:pt x="952" y="493"/>
                  </a:lnTo>
                  <a:lnTo>
                    <a:pt x="952" y="460"/>
                  </a:lnTo>
                  <a:lnTo>
                    <a:pt x="944" y="466"/>
                  </a:lnTo>
                  <a:lnTo>
                    <a:pt x="935" y="453"/>
                  </a:lnTo>
                  <a:lnTo>
                    <a:pt x="923" y="438"/>
                  </a:lnTo>
                  <a:lnTo>
                    <a:pt x="908" y="441"/>
                  </a:lnTo>
                  <a:lnTo>
                    <a:pt x="907" y="455"/>
                  </a:lnTo>
                  <a:lnTo>
                    <a:pt x="914" y="474"/>
                  </a:lnTo>
                  <a:lnTo>
                    <a:pt x="914" y="489"/>
                  </a:lnTo>
                  <a:lnTo>
                    <a:pt x="924" y="504"/>
                  </a:lnTo>
                  <a:lnTo>
                    <a:pt x="931" y="512"/>
                  </a:lnTo>
                  <a:lnTo>
                    <a:pt x="918" y="512"/>
                  </a:lnTo>
                  <a:lnTo>
                    <a:pt x="909" y="504"/>
                  </a:lnTo>
                  <a:lnTo>
                    <a:pt x="905" y="513"/>
                  </a:lnTo>
                  <a:lnTo>
                    <a:pt x="922" y="533"/>
                  </a:lnTo>
                  <a:lnTo>
                    <a:pt x="935" y="544"/>
                  </a:lnTo>
                  <a:lnTo>
                    <a:pt x="947" y="543"/>
                  </a:lnTo>
                  <a:lnTo>
                    <a:pt x="961" y="548"/>
                  </a:lnTo>
                  <a:lnTo>
                    <a:pt x="979" y="548"/>
                  </a:lnTo>
                  <a:lnTo>
                    <a:pt x="994" y="544"/>
                  </a:lnTo>
                  <a:lnTo>
                    <a:pt x="1009" y="552"/>
                  </a:lnTo>
                  <a:lnTo>
                    <a:pt x="1005" y="555"/>
                  </a:lnTo>
                  <a:lnTo>
                    <a:pt x="990" y="550"/>
                  </a:lnTo>
                  <a:lnTo>
                    <a:pt x="990" y="578"/>
                  </a:lnTo>
                  <a:lnTo>
                    <a:pt x="1001" y="578"/>
                  </a:lnTo>
                  <a:lnTo>
                    <a:pt x="1007" y="576"/>
                  </a:lnTo>
                  <a:lnTo>
                    <a:pt x="1009" y="567"/>
                  </a:lnTo>
                  <a:lnTo>
                    <a:pt x="1024" y="569"/>
                  </a:lnTo>
                  <a:lnTo>
                    <a:pt x="1041" y="563"/>
                  </a:lnTo>
                  <a:lnTo>
                    <a:pt x="1039" y="574"/>
                  </a:lnTo>
                  <a:lnTo>
                    <a:pt x="1045" y="584"/>
                  </a:lnTo>
                  <a:lnTo>
                    <a:pt x="1055" y="589"/>
                  </a:lnTo>
                  <a:lnTo>
                    <a:pt x="1063" y="584"/>
                  </a:lnTo>
                  <a:lnTo>
                    <a:pt x="1062" y="570"/>
                  </a:lnTo>
                  <a:lnTo>
                    <a:pt x="1063" y="558"/>
                  </a:lnTo>
                  <a:lnTo>
                    <a:pt x="1070" y="570"/>
                  </a:lnTo>
                  <a:lnTo>
                    <a:pt x="1072" y="585"/>
                  </a:lnTo>
                  <a:lnTo>
                    <a:pt x="1059" y="616"/>
                  </a:lnTo>
                  <a:lnTo>
                    <a:pt x="1045" y="644"/>
                  </a:lnTo>
                  <a:lnTo>
                    <a:pt x="1032" y="673"/>
                  </a:lnTo>
                  <a:lnTo>
                    <a:pt x="1015" y="703"/>
                  </a:lnTo>
                  <a:lnTo>
                    <a:pt x="1003" y="694"/>
                  </a:lnTo>
                  <a:lnTo>
                    <a:pt x="990" y="700"/>
                  </a:lnTo>
                  <a:lnTo>
                    <a:pt x="983" y="711"/>
                  </a:lnTo>
                  <a:lnTo>
                    <a:pt x="973" y="717"/>
                  </a:lnTo>
                  <a:lnTo>
                    <a:pt x="953" y="721"/>
                  </a:lnTo>
                  <a:lnTo>
                    <a:pt x="941" y="720"/>
                  </a:lnTo>
                  <a:lnTo>
                    <a:pt x="946" y="701"/>
                  </a:lnTo>
                  <a:lnTo>
                    <a:pt x="944" y="688"/>
                  </a:lnTo>
                  <a:lnTo>
                    <a:pt x="952" y="677"/>
                  </a:lnTo>
                  <a:lnTo>
                    <a:pt x="950" y="668"/>
                  </a:lnTo>
                  <a:lnTo>
                    <a:pt x="937" y="661"/>
                  </a:lnTo>
                  <a:lnTo>
                    <a:pt x="938" y="644"/>
                  </a:lnTo>
                  <a:lnTo>
                    <a:pt x="943" y="627"/>
                  </a:lnTo>
                  <a:lnTo>
                    <a:pt x="956" y="614"/>
                  </a:lnTo>
                  <a:lnTo>
                    <a:pt x="974" y="612"/>
                  </a:lnTo>
                  <a:lnTo>
                    <a:pt x="977" y="602"/>
                  </a:lnTo>
                  <a:lnTo>
                    <a:pt x="973" y="585"/>
                  </a:lnTo>
                  <a:lnTo>
                    <a:pt x="983" y="579"/>
                  </a:lnTo>
                  <a:lnTo>
                    <a:pt x="990" y="578"/>
                  </a:lnTo>
                  <a:lnTo>
                    <a:pt x="990" y="552"/>
                  </a:lnTo>
                  <a:lnTo>
                    <a:pt x="974" y="553"/>
                  </a:lnTo>
                  <a:lnTo>
                    <a:pt x="961" y="559"/>
                  </a:lnTo>
                  <a:lnTo>
                    <a:pt x="948" y="552"/>
                  </a:lnTo>
                  <a:lnTo>
                    <a:pt x="933" y="552"/>
                  </a:lnTo>
                  <a:lnTo>
                    <a:pt x="916" y="544"/>
                  </a:lnTo>
                  <a:lnTo>
                    <a:pt x="905" y="533"/>
                  </a:lnTo>
                  <a:lnTo>
                    <a:pt x="897" y="520"/>
                  </a:lnTo>
                  <a:lnTo>
                    <a:pt x="888" y="510"/>
                  </a:lnTo>
                  <a:lnTo>
                    <a:pt x="897" y="507"/>
                  </a:lnTo>
                  <a:lnTo>
                    <a:pt x="905" y="512"/>
                  </a:lnTo>
                  <a:lnTo>
                    <a:pt x="911" y="502"/>
                  </a:lnTo>
                  <a:lnTo>
                    <a:pt x="908" y="487"/>
                  </a:lnTo>
                  <a:lnTo>
                    <a:pt x="897" y="485"/>
                  </a:lnTo>
                  <a:lnTo>
                    <a:pt x="893" y="469"/>
                  </a:lnTo>
                  <a:lnTo>
                    <a:pt x="896" y="453"/>
                  </a:lnTo>
                  <a:lnTo>
                    <a:pt x="905" y="439"/>
                  </a:lnTo>
                  <a:lnTo>
                    <a:pt x="902" y="422"/>
                  </a:lnTo>
                  <a:lnTo>
                    <a:pt x="896" y="421"/>
                  </a:lnTo>
                  <a:lnTo>
                    <a:pt x="888" y="430"/>
                  </a:lnTo>
                  <a:lnTo>
                    <a:pt x="887" y="439"/>
                  </a:lnTo>
                  <a:lnTo>
                    <a:pt x="878" y="422"/>
                  </a:lnTo>
                  <a:lnTo>
                    <a:pt x="863" y="410"/>
                  </a:lnTo>
                  <a:lnTo>
                    <a:pt x="852" y="411"/>
                  </a:lnTo>
                  <a:lnTo>
                    <a:pt x="842" y="428"/>
                  </a:lnTo>
                  <a:lnTo>
                    <a:pt x="828" y="438"/>
                  </a:lnTo>
                  <a:lnTo>
                    <a:pt x="828" y="448"/>
                  </a:lnTo>
                  <a:lnTo>
                    <a:pt x="833" y="460"/>
                  </a:lnTo>
                  <a:lnTo>
                    <a:pt x="831" y="472"/>
                  </a:lnTo>
                  <a:lnTo>
                    <a:pt x="820" y="470"/>
                  </a:lnTo>
                  <a:lnTo>
                    <a:pt x="813" y="455"/>
                  </a:lnTo>
                  <a:lnTo>
                    <a:pt x="801" y="439"/>
                  </a:lnTo>
                  <a:lnTo>
                    <a:pt x="787" y="428"/>
                  </a:lnTo>
                  <a:lnTo>
                    <a:pt x="776" y="410"/>
                  </a:lnTo>
                  <a:lnTo>
                    <a:pt x="768" y="404"/>
                  </a:lnTo>
                  <a:lnTo>
                    <a:pt x="750" y="404"/>
                  </a:lnTo>
                  <a:lnTo>
                    <a:pt x="734" y="404"/>
                  </a:lnTo>
                  <a:lnTo>
                    <a:pt x="725" y="411"/>
                  </a:lnTo>
                  <a:lnTo>
                    <a:pt x="716" y="400"/>
                  </a:lnTo>
                  <a:lnTo>
                    <a:pt x="706" y="392"/>
                  </a:lnTo>
                  <a:lnTo>
                    <a:pt x="691" y="380"/>
                  </a:lnTo>
                  <a:lnTo>
                    <a:pt x="701" y="400"/>
                  </a:lnTo>
                  <a:lnTo>
                    <a:pt x="717" y="405"/>
                  </a:lnTo>
                  <a:lnTo>
                    <a:pt x="729" y="422"/>
                  </a:lnTo>
                  <a:lnTo>
                    <a:pt x="724" y="438"/>
                  </a:lnTo>
                  <a:lnTo>
                    <a:pt x="714" y="445"/>
                  </a:lnTo>
                  <a:lnTo>
                    <a:pt x="697" y="448"/>
                  </a:lnTo>
                  <a:lnTo>
                    <a:pt x="683" y="454"/>
                  </a:lnTo>
                  <a:lnTo>
                    <a:pt x="674" y="468"/>
                  </a:lnTo>
                  <a:lnTo>
                    <a:pt x="666" y="475"/>
                  </a:lnTo>
                  <a:lnTo>
                    <a:pt x="663" y="459"/>
                  </a:lnTo>
                  <a:lnTo>
                    <a:pt x="655" y="438"/>
                  </a:lnTo>
                  <a:lnTo>
                    <a:pt x="644" y="425"/>
                  </a:lnTo>
                  <a:lnTo>
                    <a:pt x="644" y="411"/>
                  </a:lnTo>
                  <a:lnTo>
                    <a:pt x="635" y="413"/>
                  </a:lnTo>
                  <a:lnTo>
                    <a:pt x="638" y="434"/>
                  </a:lnTo>
                  <a:lnTo>
                    <a:pt x="647" y="453"/>
                  </a:lnTo>
                  <a:lnTo>
                    <a:pt x="647" y="466"/>
                  </a:lnTo>
                  <a:lnTo>
                    <a:pt x="662" y="474"/>
                  </a:lnTo>
                  <a:lnTo>
                    <a:pt x="666" y="484"/>
                  </a:lnTo>
                  <a:lnTo>
                    <a:pt x="681" y="479"/>
                  </a:lnTo>
                  <a:lnTo>
                    <a:pt x="694" y="478"/>
                  </a:lnTo>
                  <a:lnTo>
                    <a:pt x="709" y="470"/>
                  </a:lnTo>
                  <a:lnTo>
                    <a:pt x="702" y="490"/>
                  </a:lnTo>
                  <a:lnTo>
                    <a:pt x="691" y="514"/>
                  </a:lnTo>
                  <a:lnTo>
                    <a:pt x="681" y="529"/>
                  </a:lnTo>
                  <a:lnTo>
                    <a:pt x="670" y="543"/>
                  </a:lnTo>
                  <a:lnTo>
                    <a:pt x="663" y="555"/>
                  </a:lnTo>
                  <a:lnTo>
                    <a:pt x="661" y="584"/>
                  </a:lnTo>
                  <a:lnTo>
                    <a:pt x="657" y="603"/>
                  </a:lnTo>
                  <a:lnTo>
                    <a:pt x="659" y="622"/>
                  </a:lnTo>
                  <a:lnTo>
                    <a:pt x="662" y="639"/>
                  </a:lnTo>
                  <a:lnTo>
                    <a:pt x="662" y="644"/>
                  </a:lnTo>
                  <a:lnTo>
                    <a:pt x="674" y="643"/>
                  </a:lnTo>
                  <a:lnTo>
                    <a:pt x="676" y="627"/>
                  </a:lnTo>
                  <a:lnTo>
                    <a:pt x="687" y="612"/>
                  </a:lnTo>
                  <a:lnTo>
                    <a:pt x="701" y="603"/>
                  </a:lnTo>
                  <a:lnTo>
                    <a:pt x="704" y="620"/>
                  </a:lnTo>
                  <a:lnTo>
                    <a:pt x="702" y="637"/>
                  </a:lnTo>
                  <a:lnTo>
                    <a:pt x="695" y="644"/>
                  </a:lnTo>
                  <a:lnTo>
                    <a:pt x="697" y="653"/>
                  </a:lnTo>
                  <a:lnTo>
                    <a:pt x="692" y="674"/>
                  </a:lnTo>
                  <a:lnTo>
                    <a:pt x="689" y="685"/>
                  </a:lnTo>
                  <a:lnTo>
                    <a:pt x="680" y="688"/>
                  </a:lnTo>
                  <a:lnTo>
                    <a:pt x="671" y="677"/>
                  </a:lnTo>
                  <a:lnTo>
                    <a:pt x="676" y="662"/>
                  </a:lnTo>
                  <a:lnTo>
                    <a:pt x="679" y="655"/>
                  </a:lnTo>
                  <a:lnTo>
                    <a:pt x="672" y="644"/>
                  </a:lnTo>
                  <a:lnTo>
                    <a:pt x="661" y="646"/>
                  </a:lnTo>
                  <a:lnTo>
                    <a:pt x="656" y="661"/>
                  </a:lnTo>
                  <a:lnTo>
                    <a:pt x="640" y="668"/>
                  </a:lnTo>
                  <a:lnTo>
                    <a:pt x="628" y="677"/>
                  </a:lnTo>
                  <a:lnTo>
                    <a:pt x="630" y="694"/>
                  </a:lnTo>
                  <a:lnTo>
                    <a:pt x="628" y="713"/>
                  </a:lnTo>
                  <a:lnTo>
                    <a:pt x="625" y="733"/>
                  </a:lnTo>
                  <a:lnTo>
                    <a:pt x="600" y="756"/>
                  </a:lnTo>
                  <a:lnTo>
                    <a:pt x="590" y="757"/>
                  </a:lnTo>
                  <a:lnTo>
                    <a:pt x="582" y="742"/>
                  </a:lnTo>
                  <a:lnTo>
                    <a:pt x="568" y="733"/>
                  </a:lnTo>
                  <a:lnTo>
                    <a:pt x="561" y="727"/>
                  </a:lnTo>
                  <a:lnTo>
                    <a:pt x="547" y="700"/>
                  </a:lnTo>
                  <a:lnTo>
                    <a:pt x="536" y="686"/>
                  </a:lnTo>
                  <a:lnTo>
                    <a:pt x="526" y="673"/>
                  </a:lnTo>
                  <a:lnTo>
                    <a:pt x="522" y="659"/>
                  </a:lnTo>
                  <a:lnTo>
                    <a:pt x="520" y="639"/>
                  </a:lnTo>
                  <a:lnTo>
                    <a:pt x="509" y="627"/>
                  </a:lnTo>
                  <a:lnTo>
                    <a:pt x="505" y="616"/>
                  </a:lnTo>
                  <a:lnTo>
                    <a:pt x="513" y="601"/>
                  </a:lnTo>
                  <a:lnTo>
                    <a:pt x="513" y="587"/>
                  </a:lnTo>
                  <a:lnTo>
                    <a:pt x="502" y="578"/>
                  </a:lnTo>
                  <a:lnTo>
                    <a:pt x="485" y="576"/>
                  </a:lnTo>
                  <a:lnTo>
                    <a:pt x="472" y="570"/>
                  </a:lnTo>
                  <a:lnTo>
                    <a:pt x="464" y="576"/>
                  </a:lnTo>
                  <a:lnTo>
                    <a:pt x="452" y="578"/>
                  </a:lnTo>
                  <a:lnTo>
                    <a:pt x="442" y="570"/>
                  </a:lnTo>
                  <a:lnTo>
                    <a:pt x="433" y="561"/>
                  </a:lnTo>
                  <a:lnTo>
                    <a:pt x="419" y="558"/>
                  </a:lnTo>
                  <a:lnTo>
                    <a:pt x="405" y="552"/>
                  </a:lnTo>
                  <a:lnTo>
                    <a:pt x="393" y="542"/>
                  </a:lnTo>
                  <a:lnTo>
                    <a:pt x="390" y="519"/>
                  </a:lnTo>
                  <a:lnTo>
                    <a:pt x="389" y="504"/>
                  </a:lnTo>
                  <a:lnTo>
                    <a:pt x="399" y="493"/>
                  </a:lnTo>
                  <a:lnTo>
                    <a:pt x="398" y="483"/>
                  </a:lnTo>
                  <a:lnTo>
                    <a:pt x="395" y="464"/>
                  </a:lnTo>
                  <a:lnTo>
                    <a:pt x="396" y="446"/>
                  </a:lnTo>
                  <a:lnTo>
                    <a:pt x="393" y="430"/>
                  </a:lnTo>
                  <a:lnTo>
                    <a:pt x="405" y="416"/>
                  </a:lnTo>
                  <a:lnTo>
                    <a:pt x="414" y="407"/>
                  </a:lnTo>
                  <a:lnTo>
                    <a:pt x="425" y="405"/>
                  </a:lnTo>
                  <a:lnTo>
                    <a:pt x="424" y="392"/>
                  </a:lnTo>
                  <a:lnTo>
                    <a:pt x="429" y="380"/>
                  </a:lnTo>
                  <a:lnTo>
                    <a:pt x="440" y="372"/>
                  </a:lnTo>
                  <a:lnTo>
                    <a:pt x="454" y="379"/>
                  </a:lnTo>
                  <a:lnTo>
                    <a:pt x="470" y="383"/>
                  </a:lnTo>
                  <a:lnTo>
                    <a:pt x="488" y="380"/>
                  </a:lnTo>
                  <a:lnTo>
                    <a:pt x="503" y="380"/>
                  </a:lnTo>
                  <a:lnTo>
                    <a:pt x="511" y="381"/>
                  </a:lnTo>
                  <a:lnTo>
                    <a:pt x="514" y="395"/>
                  </a:lnTo>
                  <a:lnTo>
                    <a:pt x="529" y="398"/>
                  </a:lnTo>
                  <a:lnTo>
                    <a:pt x="544" y="404"/>
                  </a:lnTo>
                  <a:lnTo>
                    <a:pt x="552" y="403"/>
                  </a:lnTo>
                  <a:lnTo>
                    <a:pt x="558" y="394"/>
                  </a:lnTo>
                  <a:lnTo>
                    <a:pt x="562" y="385"/>
                  </a:lnTo>
                  <a:lnTo>
                    <a:pt x="576" y="389"/>
                  </a:lnTo>
                  <a:lnTo>
                    <a:pt x="591" y="395"/>
                  </a:lnTo>
                  <a:lnTo>
                    <a:pt x="609" y="398"/>
                  </a:lnTo>
                  <a:lnTo>
                    <a:pt x="621" y="400"/>
                  </a:lnTo>
                  <a:lnTo>
                    <a:pt x="635" y="398"/>
                  </a:lnTo>
                  <a:lnTo>
                    <a:pt x="644" y="389"/>
                  </a:lnTo>
                  <a:lnTo>
                    <a:pt x="650" y="375"/>
                  </a:lnTo>
                  <a:lnTo>
                    <a:pt x="655" y="365"/>
                  </a:lnTo>
                  <a:lnTo>
                    <a:pt x="650" y="362"/>
                  </a:lnTo>
                  <a:lnTo>
                    <a:pt x="642" y="352"/>
                  </a:lnTo>
                  <a:lnTo>
                    <a:pt x="633" y="356"/>
                  </a:lnTo>
                  <a:lnTo>
                    <a:pt x="618" y="356"/>
                  </a:lnTo>
                  <a:lnTo>
                    <a:pt x="608" y="351"/>
                  </a:lnTo>
                  <a:lnTo>
                    <a:pt x="606" y="339"/>
                  </a:lnTo>
                  <a:lnTo>
                    <a:pt x="600" y="335"/>
                  </a:lnTo>
                  <a:lnTo>
                    <a:pt x="596" y="339"/>
                  </a:lnTo>
                  <a:lnTo>
                    <a:pt x="598" y="351"/>
                  </a:lnTo>
                  <a:lnTo>
                    <a:pt x="592" y="360"/>
                  </a:lnTo>
                  <a:lnTo>
                    <a:pt x="581" y="359"/>
                  </a:lnTo>
                  <a:lnTo>
                    <a:pt x="574" y="350"/>
                  </a:lnTo>
                  <a:lnTo>
                    <a:pt x="572" y="337"/>
                  </a:lnTo>
                  <a:lnTo>
                    <a:pt x="572" y="322"/>
                  </a:lnTo>
                  <a:lnTo>
                    <a:pt x="564" y="318"/>
                  </a:lnTo>
                  <a:lnTo>
                    <a:pt x="559" y="327"/>
                  </a:lnTo>
                  <a:lnTo>
                    <a:pt x="561" y="339"/>
                  </a:lnTo>
                  <a:lnTo>
                    <a:pt x="567" y="349"/>
                  </a:lnTo>
                  <a:lnTo>
                    <a:pt x="574" y="357"/>
                  </a:lnTo>
                  <a:lnTo>
                    <a:pt x="567" y="368"/>
                  </a:lnTo>
                  <a:lnTo>
                    <a:pt x="558" y="374"/>
                  </a:lnTo>
                  <a:lnTo>
                    <a:pt x="546" y="372"/>
                  </a:lnTo>
                  <a:lnTo>
                    <a:pt x="546" y="381"/>
                  </a:lnTo>
                  <a:lnTo>
                    <a:pt x="538" y="387"/>
                  </a:lnTo>
                  <a:lnTo>
                    <a:pt x="528" y="374"/>
                  </a:lnTo>
                  <a:lnTo>
                    <a:pt x="529" y="366"/>
                  </a:lnTo>
                  <a:lnTo>
                    <a:pt x="543" y="372"/>
                  </a:lnTo>
                  <a:lnTo>
                    <a:pt x="551" y="372"/>
                  </a:lnTo>
                  <a:lnTo>
                    <a:pt x="561" y="364"/>
                  </a:lnTo>
                  <a:lnTo>
                    <a:pt x="558" y="351"/>
                  </a:lnTo>
                  <a:lnTo>
                    <a:pt x="547" y="342"/>
                  </a:lnTo>
                  <a:lnTo>
                    <a:pt x="538" y="335"/>
                  </a:lnTo>
                  <a:lnTo>
                    <a:pt x="528" y="324"/>
                  </a:lnTo>
                  <a:lnTo>
                    <a:pt x="516" y="314"/>
                  </a:lnTo>
                  <a:lnTo>
                    <a:pt x="516" y="327"/>
                  </a:lnTo>
                  <a:lnTo>
                    <a:pt x="523" y="336"/>
                  </a:lnTo>
                  <a:lnTo>
                    <a:pt x="522" y="351"/>
                  </a:lnTo>
                  <a:lnTo>
                    <a:pt x="522" y="364"/>
                  </a:lnTo>
                  <a:lnTo>
                    <a:pt x="509" y="354"/>
                  </a:lnTo>
                  <a:lnTo>
                    <a:pt x="507" y="345"/>
                  </a:lnTo>
                  <a:lnTo>
                    <a:pt x="513" y="337"/>
                  </a:lnTo>
                  <a:lnTo>
                    <a:pt x="511" y="330"/>
                  </a:lnTo>
                  <a:lnTo>
                    <a:pt x="517" y="326"/>
                  </a:lnTo>
                  <a:lnTo>
                    <a:pt x="517" y="314"/>
                  </a:lnTo>
                  <a:lnTo>
                    <a:pt x="507" y="316"/>
                  </a:lnTo>
                  <a:lnTo>
                    <a:pt x="499" y="327"/>
                  </a:lnTo>
                  <a:lnTo>
                    <a:pt x="488" y="324"/>
                  </a:lnTo>
                  <a:lnTo>
                    <a:pt x="472" y="331"/>
                  </a:lnTo>
                  <a:lnTo>
                    <a:pt x="469" y="347"/>
                  </a:lnTo>
                  <a:lnTo>
                    <a:pt x="457" y="357"/>
                  </a:lnTo>
                  <a:lnTo>
                    <a:pt x="442" y="365"/>
                  </a:lnTo>
                  <a:lnTo>
                    <a:pt x="428" y="366"/>
                  </a:lnTo>
                  <a:lnTo>
                    <a:pt x="414" y="362"/>
                  </a:lnTo>
                  <a:lnTo>
                    <a:pt x="407" y="354"/>
                  </a:lnTo>
                  <a:lnTo>
                    <a:pt x="413" y="347"/>
                  </a:lnTo>
                  <a:lnTo>
                    <a:pt x="407" y="336"/>
                  </a:lnTo>
                  <a:lnTo>
                    <a:pt x="416" y="329"/>
                  </a:lnTo>
                  <a:lnTo>
                    <a:pt x="418" y="320"/>
                  </a:lnTo>
                  <a:lnTo>
                    <a:pt x="418" y="306"/>
                  </a:lnTo>
                  <a:lnTo>
                    <a:pt x="429" y="294"/>
                  </a:lnTo>
                  <a:lnTo>
                    <a:pt x="448" y="298"/>
                  </a:lnTo>
                  <a:lnTo>
                    <a:pt x="467" y="303"/>
                  </a:lnTo>
                  <a:lnTo>
                    <a:pt x="475" y="295"/>
                  </a:lnTo>
                  <a:lnTo>
                    <a:pt x="475" y="282"/>
                  </a:lnTo>
                  <a:lnTo>
                    <a:pt x="465" y="273"/>
                  </a:lnTo>
                  <a:lnTo>
                    <a:pt x="450" y="265"/>
                  </a:lnTo>
                  <a:lnTo>
                    <a:pt x="458" y="259"/>
                  </a:lnTo>
                  <a:lnTo>
                    <a:pt x="473" y="253"/>
                  </a:lnTo>
                  <a:lnTo>
                    <a:pt x="477" y="250"/>
                  </a:lnTo>
                  <a:lnTo>
                    <a:pt x="472" y="248"/>
                  </a:lnTo>
                  <a:lnTo>
                    <a:pt x="460" y="250"/>
                  </a:lnTo>
                  <a:lnTo>
                    <a:pt x="448" y="253"/>
                  </a:lnTo>
                  <a:lnTo>
                    <a:pt x="440" y="256"/>
                  </a:lnTo>
                  <a:lnTo>
                    <a:pt x="446" y="247"/>
                  </a:lnTo>
                  <a:lnTo>
                    <a:pt x="448" y="235"/>
                  </a:lnTo>
                  <a:lnTo>
                    <a:pt x="452" y="227"/>
                  </a:lnTo>
                  <a:lnTo>
                    <a:pt x="455" y="220"/>
                  </a:lnTo>
                  <a:lnTo>
                    <a:pt x="449" y="211"/>
                  </a:lnTo>
                  <a:lnTo>
                    <a:pt x="440" y="216"/>
                  </a:lnTo>
                  <a:lnTo>
                    <a:pt x="442" y="226"/>
                  </a:lnTo>
                  <a:lnTo>
                    <a:pt x="440" y="237"/>
                  </a:lnTo>
                  <a:lnTo>
                    <a:pt x="435" y="250"/>
                  </a:lnTo>
                  <a:lnTo>
                    <a:pt x="424" y="248"/>
                  </a:lnTo>
                  <a:lnTo>
                    <a:pt x="419" y="237"/>
                  </a:lnTo>
                  <a:lnTo>
                    <a:pt x="411" y="223"/>
                  </a:lnTo>
                  <a:lnTo>
                    <a:pt x="425" y="220"/>
                  </a:lnTo>
                  <a:lnTo>
                    <a:pt x="431" y="214"/>
                  </a:lnTo>
                  <a:lnTo>
                    <a:pt x="437" y="212"/>
                  </a:lnTo>
                  <a:lnTo>
                    <a:pt x="437" y="205"/>
                  </a:lnTo>
                  <a:lnTo>
                    <a:pt x="434" y="196"/>
                  </a:lnTo>
                  <a:lnTo>
                    <a:pt x="445" y="189"/>
                  </a:lnTo>
                  <a:lnTo>
                    <a:pt x="455" y="183"/>
                  </a:lnTo>
                  <a:lnTo>
                    <a:pt x="463" y="188"/>
                  </a:lnTo>
                  <a:lnTo>
                    <a:pt x="465" y="202"/>
                  </a:lnTo>
                  <a:lnTo>
                    <a:pt x="470" y="216"/>
                  </a:lnTo>
                  <a:lnTo>
                    <a:pt x="478" y="224"/>
                  </a:lnTo>
                  <a:lnTo>
                    <a:pt x="481" y="237"/>
                  </a:lnTo>
                  <a:lnTo>
                    <a:pt x="477" y="246"/>
                  </a:lnTo>
                  <a:lnTo>
                    <a:pt x="475" y="252"/>
                  </a:lnTo>
                  <a:lnTo>
                    <a:pt x="485" y="248"/>
                  </a:lnTo>
                  <a:lnTo>
                    <a:pt x="498" y="242"/>
                  </a:lnTo>
                  <a:lnTo>
                    <a:pt x="502" y="226"/>
                  </a:lnTo>
                  <a:lnTo>
                    <a:pt x="514" y="226"/>
                  </a:lnTo>
                  <a:lnTo>
                    <a:pt x="520" y="223"/>
                  </a:lnTo>
                  <a:lnTo>
                    <a:pt x="518" y="211"/>
                  </a:lnTo>
                  <a:lnTo>
                    <a:pt x="513" y="199"/>
                  </a:lnTo>
                  <a:lnTo>
                    <a:pt x="523" y="199"/>
                  </a:lnTo>
                  <a:lnTo>
                    <a:pt x="536" y="211"/>
                  </a:lnTo>
                  <a:lnTo>
                    <a:pt x="546" y="220"/>
                  </a:lnTo>
                  <a:lnTo>
                    <a:pt x="556" y="220"/>
                  </a:lnTo>
                  <a:lnTo>
                    <a:pt x="570" y="214"/>
                  </a:lnTo>
                  <a:lnTo>
                    <a:pt x="579" y="201"/>
                  </a:lnTo>
                  <a:lnTo>
                    <a:pt x="585" y="188"/>
                  </a:lnTo>
                  <a:lnTo>
                    <a:pt x="606" y="193"/>
                  </a:lnTo>
                  <a:lnTo>
                    <a:pt x="588" y="182"/>
                  </a:lnTo>
                  <a:lnTo>
                    <a:pt x="574" y="183"/>
                  </a:lnTo>
                  <a:lnTo>
                    <a:pt x="572" y="167"/>
                  </a:lnTo>
                  <a:lnTo>
                    <a:pt x="572" y="158"/>
                  </a:lnTo>
                  <a:lnTo>
                    <a:pt x="587" y="152"/>
                  </a:lnTo>
                  <a:lnTo>
                    <a:pt x="590" y="143"/>
                  </a:lnTo>
                  <a:lnTo>
                    <a:pt x="579" y="149"/>
                  </a:lnTo>
                  <a:lnTo>
                    <a:pt x="567" y="157"/>
                  </a:lnTo>
                  <a:lnTo>
                    <a:pt x="553" y="158"/>
                  </a:lnTo>
                  <a:lnTo>
                    <a:pt x="559" y="173"/>
                  </a:lnTo>
                  <a:lnTo>
                    <a:pt x="558" y="187"/>
                  </a:lnTo>
                  <a:lnTo>
                    <a:pt x="558" y="197"/>
                  </a:lnTo>
                  <a:lnTo>
                    <a:pt x="547" y="205"/>
                  </a:lnTo>
                  <a:lnTo>
                    <a:pt x="537" y="208"/>
                  </a:lnTo>
                  <a:lnTo>
                    <a:pt x="529" y="199"/>
                  </a:lnTo>
                  <a:lnTo>
                    <a:pt x="531" y="188"/>
                  </a:lnTo>
                  <a:lnTo>
                    <a:pt x="532" y="182"/>
                  </a:lnTo>
                  <a:lnTo>
                    <a:pt x="520" y="187"/>
                  </a:lnTo>
                  <a:lnTo>
                    <a:pt x="508" y="181"/>
                  </a:lnTo>
                  <a:lnTo>
                    <a:pt x="502" y="172"/>
                  </a:lnTo>
                  <a:lnTo>
                    <a:pt x="505" y="158"/>
                  </a:lnTo>
                  <a:lnTo>
                    <a:pt x="503" y="157"/>
                  </a:lnTo>
                  <a:lnTo>
                    <a:pt x="505" y="155"/>
                  </a:lnTo>
                  <a:lnTo>
                    <a:pt x="507" y="153"/>
                  </a:lnTo>
                  <a:lnTo>
                    <a:pt x="366" y="153"/>
                  </a:lnTo>
                  <a:lnTo>
                    <a:pt x="359" y="163"/>
                  </a:lnTo>
                  <a:lnTo>
                    <a:pt x="346" y="170"/>
                  </a:lnTo>
                  <a:lnTo>
                    <a:pt x="335" y="164"/>
                  </a:lnTo>
                  <a:lnTo>
                    <a:pt x="330" y="157"/>
                  </a:lnTo>
                  <a:lnTo>
                    <a:pt x="330" y="147"/>
                  </a:lnTo>
                  <a:lnTo>
                    <a:pt x="331" y="146"/>
                  </a:lnTo>
                  <a:lnTo>
                    <a:pt x="303" y="146"/>
                  </a:lnTo>
                  <a:lnTo>
                    <a:pt x="294" y="147"/>
                  </a:lnTo>
                  <a:lnTo>
                    <a:pt x="285" y="164"/>
                  </a:lnTo>
                  <a:lnTo>
                    <a:pt x="280" y="178"/>
                  </a:lnTo>
                  <a:lnTo>
                    <a:pt x="276" y="189"/>
                  </a:lnTo>
                  <a:lnTo>
                    <a:pt x="262" y="187"/>
                  </a:lnTo>
                  <a:lnTo>
                    <a:pt x="251" y="178"/>
                  </a:lnTo>
                  <a:lnTo>
                    <a:pt x="250" y="158"/>
                  </a:lnTo>
                  <a:lnTo>
                    <a:pt x="246" y="138"/>
                  </a:lnTo>
                  <a:lnTo>
                    <a:pt x="236" y="127"/>
                  </a:lnTo>
                  <a:lnTo>
                    <a:pt x="240" y="117"/>
                  </a:lnTo>
                  <a:lnTo>
                    <a:pt x="232" y="100"/>
                  </a:lnTo>
                  <a:lnTo>
                    <a:pt x="225" y="94"/>
                  </a:lnTo>
                  <a:lnTo>
                    <a:pt x="215" y="102"/>
                  </a:lnTo>
                  <a:lnTo>
                    <a:pt x="202" y="93"/>
                  </a:lnTo>
                  <a:lnTo>
                    <a:pt x="194" y="99"/>
                  </a:lnTo>
                  <a:lnTo>
                    <a:pt x="187" y="105"/>
                  </a:lnTo>
                  <a:lnTo>
                    <a:pt x="170" y="110"/>
                  </a:lnTo>
                  <a:lnTo>
                    <a:pt x="161" y="122"/>
                  </a:lnTo>
                  <a:lnTo>
                    <a:pt x="181" y="125"/>
                  </a:lnTo>
                  <a:lnTo>
                    <a:pt x="196" y="131"/>
                  </a:lnTo>
                  <a:lnTo>
                    <a:pt x="205" y="143"/>
                  </a:lnTo>
                  <a:lnTo>
                    <a:pt x="215" y="155"/>
                  </a:lnTo>
                  <a:lnTo>
                    <a:pt x="217" y="174"/>
                  </a:lnTo>
                  <a:lnTo>
                    <a:pt x="212" y="193"/>
                  </a:lnTo>
                  <a:lnTo>
                    <a:pt x="202" y="199"/>
                  </a:lnTo>
                  <a:lnTo>
                    <a:pt x="190" y="187"/>
                  </a:lnTo>
                  <a:lnTo>
                    <a:pt x="167" y="185"/>
                  </a:lnTo>
                  <a:lnTo>
                    <a:pt x="167" y="176"/>
                  </a:lnTo>
                  <a:lnTo>
                    <a:pt x="187" y="172"/>
                  </a:lnTo>
                  <a:lnTo>
                    <a:pt x="188" y="161"/>
                  </a:lnTo>
                  <a:lnTo>
                    <a:pt x="185" y="157"/>
                  </a:lnTo>
                  <a:lnTo>
                    <a:pt x="179" y="167"/>
                  </a:lnTo>
                  <a:lnTo>
                    <a:pt x="168" y="159"/>
                  </a:lnTo>
                  <a:lnTo>
                    <a:pt x="182" y="149"/>
                  </a:lnTo>
                  <a:lnTo>
                    <a:pt x="190" y="158"/>
                  </a:lnTo>
                  <a:lnTo>
                    <a:pt x="179" y="147"/>
                  </a:lnTo>
                  <a:lnTo>
                    <a:pt x="167" y="147"/>
                  </a:lnTo>
                  <a:lnTo>
                    <a:pt x="158" y="155"/>
                  </a:lnTo>
                  <a:lnTo>
                    <a:pt x="159" y="167"/>
                  </a:lnTo>
                  <a:lnTo>
                    <a:pt x="159" y="182"/>
                  </a:lnTo>
                  <a:lnTo>
                    <a:pt x="157" y="194"/>
                  </a:lnTo>
                  <a:lnTo>
                    <a:pt x="159" y="206"/>
                  </a:lnTo>
                  <a:lnTo>
                    <a:pt x="147" y="197"/>
                  </a:lnTo>
                  <a:lnTo>
                    <a:pt x="142" y="203"/>
                  </a:lnTo>
                  <a:lnTo>
                    <a:pt x="138" y="196"/>
                  </a:lnTo>
                  <a:lnTo>
                    <a:pt x="142" y="183"/>
                  </a:lnTo>
                  <a:lnTo>
                    <a:pt x="131" y="188"/>
                  </a:lnTo>
                  <a:lnTo>
                    <a:pt x="126" y="199"/>
                  </a:lnTo>
                  <a:lnTo>
                    <a:pt x="117" y="208"/>
                  </a:lnTo>
                  <a:lnTo>
                    <a:pt x="117" y="217"/>
                  </a:lnTo>
                  <a:lnTo>
                    <a:pt x="104" y="217"/>
                  </a:lnTo>
                  <a:lnTo>
                    <a:pt x="99" y="224"/>
                  </a:lnTo>
                  <a:lnTo>
                    <a:pt x="104" y="238"/>
                  </a:lnTo>
                  <a:lnTo>
                    <a:pt x="119" y="247"/>
                  </a:lnTo>
                  <a:lnTo>
                    <a:pt x="126" y="253"/>
                  </a:lnTo>
                  <a:lnTo>
                    <a:pt x="125" y="267"/>
                  </a:lnTo>
                  <a:lnTo>
                    <a:pt x="134" y="263"/>
                  </a:lnTo>
                  <a:lnTo>
                    <a:pt x="136" y="250"/>
                  </a:lnTo>
                  <a:lnTo>
                    <a:pt x="152" y="250"/>
                  </a:lnTo>
                  <a:lnTo>
                    <a:pt x="161" y="238"/>
                  </a:lnTo>
                  <a:lnTo>
                    <a:pt x="162" y="226"/>
                  </a:lnTo>
                  <a:lnTo>
                    <a:pt x="161" y="205"/>
                  </a:lnTo>
                  <a:lnTo>
                    <a:pt x="167" y="191"/>
                  </a:lnTo>
                  <a:lnTo>
                    <a:pt x="174" y="182"/>
                  </a:lnTo>
                  <a:lnTo>
                    <a:pt x="188" y="189"/>
                  </a:lnTo>
                  <a:lnTo>
                    <a:pt x="203" y="199"/>
                  </a:lnTo>
                  <a:lnTo>
                    <a:pt x="211" y="205"/>
                  </a:lnTo>
                  <a:lnTo>
                    <a:pt x="218" y="217"/>
                  </a:lnTo>
                  <a:lnTo>
                    <a:pt x="229" y="224"/>
                  </a:lnTo>
                  <a:lnTo>
                    <a:pt x="233" y="238"/>
                  </a:lnTo>
                  <a:lnTo>
                    <a:pt x="235" y="248"/>
                  </a:lnTo>
                  <a:lnTo>
                    <a:pt x="246" y="257"/>
                  </a:lnTo>
                  <a:lnTo>
                    <a:pt x="236" y="268"/>
                  </a:lnTo>
                  <a:lnTo>
                    <a:pt x="223" y="268"/>
                  </a:lnTo>
                  <a:lnTo>
                    <a:pt x="208" y="276"/>
                  </a:lnTo>
                  <a:lnTo>
                    <a:pt x="196" y="285"/>
                  </a:lnTo>
                  <a:lnTo>
                    <a:pt x="181" y="292"/>
                  </a:lnTo>
                  <a:lnTo>
                    <a:pt x="167" y="306"/>
                  </a:lnTo>
                  <a:lnTo>
                    <a:pt x="153" y="316"/>
                  </a:lnTo>
                  <a:lnTo>
                    <a:pt x="152" y="327"/>
                  </a:lnTo>
                  <a:lnTo>
                    <a:pt x="152" y="335"/>
                  </a:lnTo>
                  <a:lnTo>
                    <a:pt x="142" y="344"/>
                  </a:lnTo>
                  <a:lnTo>
                    <a:pt x="143" y="352"/>
                  </a:lnTo>
                  <a:lnTo>
                    <a:pt x="132" y="365"/>
                  </a:lnTo>
                  <a:lnTo>
                    <a:pt x="132" y="380"/>
                  </a:lnTo>
                  <a:lnTo>
                    <a:pt x="140" y="392"/>
                  </a:lnTo>
                  <a:lnTo>
                    <a:pt x="136" y="401"/>
                  </a:lnTo>
                  <a:lnTo>
                    <a:pt x="125" y="395"/>
                  </a:lnTo>
                  <a:lnTo>
                    <a:pt x="122" y="380"/>
                  </a:lnTo>
                  <a:lnTo>
                    <a:pt x="111" y="372"/>
                  </a:lnTo>
                  <a:lnTo>
                    <a:pt x="102" y="374"/>
                  </a:lnTo>
                  <a:lnTo>
                    <a:pt x="98" y="385"/>
                  </a:lnTo>
                  <a:lnTo>
                    <a:pt x="87" y="380"/>
                  </a:lnTo>
                  <a:lnTo>
                    <a:pt x="75" y="380"/>
                  </a:lnTo>
                  <a:lnTo>
                    <a:pt x="63" y="390"/>
                  </a:lnTo>
                  <a:lnTo>
                    <a:pt x="60" y="401"/>
                  </a:lnTo>
                  <a:lnTo>
                    <a:pt x="55" y="411"/>
                  </a:lnTo>
                  <a:lnTo>
                    <a:pt x="54" y="428"/>
                  </a:lnTo>
                  <a:lnTo>
                    <a:pt x="63" y="439"/>
                  </a:lnTo>
                  <a:lnTo>
                    <a:pt x="73" y="431"/>
                  </a:lnTo>
                  <a:lnTo>
                    <a:pt x="85" y="431"/>
                  </a:lnTo>
                  <a:lnTo>
                    <a:pt x="87" y="445"/>
                  </a:lnTo>
                  <a:lnTo>
                    <a:pt x="78" y="455"/>
                  </a:lnTo>
                  <a:lnTo>
                    <a:pt x="93" y="457"/>
                  </a:lnTo>
                  <a:lnTo>
                    <a:pt x="99" y="460"/>
                  </a:lnTo>
                  <a:lnTo>
                    <a:pt x="102" y="474"/>
                  </a:lnTo>
                  <a:lnTo>
                    <a:pt x="114" y="479"/>
                  </a:lnTo>
                  <a:lnTo>
                    <a:pt x="128" y="490"/>
                  </a:lnTo>
                  <a:lnTo>
                    <a:pt x="138" y="483"/>
                  </a:lnTo>
                  <a:lnTo>
                    <a:pt x="159" y="490"/>
                  </a:lnTo>
                  <a:lnTo>
                    <a:pt x="176" y="492"/>
                  </a:lnTo>
                  <a:lnTo>
                    <a:pt x="200" y="504"/>
                  </a:lnTo>
                  <a:lnTo>
                    <a:pt x="205" y="514"/>
                  </a:lnTo>
                  <a:lnTo>
                    <a:pt x="218" y="527"/>
                  </a:lnTo>
                  <a:lnTo>
                    <a:pt x="226" y="543"/>
                  </a:lnTo>
                  <a:lnTo>
                    <a:pt x="242" y="552"/>
                  </a:lnTo>
                  <a:lnTo>
                    <a:pt x="257" y="553"/>
                  </a:lnTo>
                  <a:lnTo>
                    <a:pt x="272" y="567"/>
                  </a:lnTo>
                  <a:lnTo>
                    <a:pt x="292" y="567"/>
                  </a:lnTo>
                  <a:lnTo>
                    <a:pt x="294" y="579"/>
                  </a:lnTo>
                  <a:lnTo>
                    <a:pt x="294" y="591"/>
                  </a:lnTo>
                  <a:lnTo>
                    <a:pt x="285" y="603"/>
                  </a:lnTo>
                  <a:lnTo>
                    <a:pt x="283" y="618"/>
                  </a:lnTo>
                  <a:lnTo>
                    <a:pt x="280" y="633"/>
                  </a:lnTo>
                  <a:lnTo>
                    <a:pt x="270" y="648"/>
                  </a:lnTo>
                  <a:lnTo>
                    <a:pt x="255" y="656"/>
                  </a:lnTo>
                  <a:lnTo>
                    <a:pt x="241" y="659"/>
                  </a:lnTo>
                  <a:lnTo>
                    <a:pt x="247" y="671"/>
                  </a:lnTo>
                  <a:lnTo>
                    <a:pt x="235" y="685"/>
                  </a:lnTo>
                  <a:lnTo>
                    <a:pt x="225" y="697"/>
                  </a:lnTo>
                  <a:lnTo>
                    <a:pt x="212" y="705"/>
                  </a:lnTo>
                  <a:lnTo>
                    <a:pt x="202" y="722"/>
                  </a:lnTo>
                  <a:lnTo>
                    <a:pt x="194" y="735"/>
                  </a:lnTo>
                  <a:lnTo>
                    <a:pt x="182" y="741"/>
                  </a:lnTo>
                  <a:lnTo>
                    <a:pt x="174" y="751"/>
                  </a:lnTo>
                  <a:lnTo>
                    <a:pt x="168" y="762"/>
                  </a:lnTo>
                  <a:lnTo>
                    <a:pt x="162" y="772"/>
                  </a:lnTo>
                  <a:lnTo>
                    <a:pt x="164" y="783"/>
                  </a:lnTo>
                  <a:lnTo>
                    <a:pt x="158" y="791"/>
                  </a:lnTo>
                  <a:lnTo>
                    <a:pt x="149" y="777"/>
                  </a:lnTo>
                  <a:lnTo>
                    <a:pt x="137" y="765"/>
                  </a:lnTo>
                  <a:lnTo>
                    <a:pt x="132" y="748"/>
                  </a:lnTo>
                  <a:lnTo>
                    <a:pt x="132" y="735"/>
                  </a:lnTo>
                  <a:lnTo>
                    <a:pt x="131" y="717"/>
                  </a:lnTo>
                  <a:lnTo>
                    <a:pt x="137" y="694"/>
                  </a:lnTo>
                  <a:lnTo>
                    <a:pt x="138" y="671"/>
                  </a:lnTo>
                  <a:lnTo>
                    <a:pt x="136" y="650"/>
                  </a:lnTo>
                  <a:lnTo>
                    <a:pt x="131" y="633"/>
                  </a:lnTo>
                  <a:lnTo>
                    <a:pt x="117" y="618"/>
                  </a:lnTo>
                  <a:lnTo>
                    <a:pt x="104" y="607"/>
                  </a:lnTo>
                  <a:lnTo>
                    <a:pt x="93" y="589"/>
                  </a:lnTo>
                  <a:lnTo>
                    <a:pt x="90" y="570"/>
                  </a:lnTo>
                  <a:lnTo>
                    <a:pt x="98" y="557"/>
                  </a:lnTo>
                  <a:lnTo>
                    <a:pt x="98" y="544"/>
                  </a:lnTo>
                  <a:lnTo>
                    <a:pt x="104" y="525"/>
                  </a:lnTo>
                  <a:lnTo>
                    <a:pt x="113" y="510"/>
                  </a:lnTo>
                  <a:lnTo>
                    <a:pt x="125" y="500"/>
                  </a:lnTo>
                  <a:lnTo>
                    <a:pt x="129" y="492"/>
                  </a:lnTo>
                  <a:lnTo>
                    <a:pt x="114" y="487"/>
                  </a:lnTo>
                  <a:lnTo>
                    <a:pt x="105" y="490"/>
                  </a:lnTo>
                  <a:lnTo>
                    <a:pt x="96" y="485"/>
                  </a:lnTo>
                  <a:lnTo>
                    <a:pt x="84" y="476"/>
                  </a:lnTo>
                  <a:lnTo>
                    <a:pt x="72" y="466"/>
                  </a:lnTo>
                  <a:lnTo>
                    <a:pt x="64" y="454"/>
                  </a:lnTo>
                  <a:lnTo>
                    <a:pt x="60" y="451"/>
                  </a:lnTo>
                  <a:lnTo>
                    <a:pt x="53" y="455"/>
                  </a:lnTo>
                  <a:lnTo>
                    <a:pt x="40" y="448"/>
                  </a:lnTo>
                  <a:lnTo>
                    <a:pt x="31" y="438"/>
                  </a:lnTo>
                  <a:lnTo>
                    <a:pt x="27" y="428"/>
                  </a:lnTo>
                  <a:lnTo>
                    <a:pt x="27" y="413"/>
                  </a:lnTo>
                  <a:lnTo>
                    <a:pt x="24" y="405"/>
                  </a:lnTo>
                  <a:lnTo>
                    <a:pt x="13" y="396"/>
                  </a:lnTo>
                  <a:lnTo>
                    <a:pt x="13" y="404"/>
                  </a:lnTo>
                  <a:lnTo>
                    <a:pt x="19" y="415"/>
                  </a:lnTo>
                  <a:lnTo>
                    <a:pt x="20" y="425"/>
                  </a:lnTo>
                  <a:lnTo>
                    <a:pt x="10" y="418"/>
                  </a:lnTo>
                  <a:lnTo>
                    <a:pt x="4" y="410"/>
                  </a:lnTo>
                  <a:lnTo>
                    <a:pt x="1" y="398"/>
                  </a:lnTo>
                  <a:lnTo>
                    <a:pt x="3" y="379"/>
                  </a:lnTo>
                  <a:lnTo>
                    <a:pt x="0" y="354"/>
                  </a:lnTo>
                  <a:lnTo>
                    <a:pt x="3" y="322"/>
                  </a:lnTo>
                  <a:lnTo>
                    <a:pt x="10" y="276"/>
                  </a:lnTo>
                  <a:lnTo>
                    <a:pt x="25" y="229"/>
                  </a:lnTo>
                  <a:lnTo>
                    <a:pt x="49" y="174"/>
                  </a:lnTo>
                  <a:lnTo>
                    <a:pt x="68" y="137"/>
                  </a:lnTo>
                  <a:lnTo>
                    <a:pt x="96" y="94"/>
                  </a:lnTo>
                  <a:lnTo>
                    <a:pt x="119" y="69"/>
                  </a:lnTo>
                </a:path>
              </a:pathLst>
            </a:custGeom>
            <a:gradFill flip="none" rotWithShape="1">
              <a:gsLst>
                <a:gs pos="0">
                  <a:schemeClr val="bg1">
                    <a:lumMod val="85000"/>
                  </a:schemeClr>
                </a:gs>
                <a:gs pos="100000">
                  <a:schemeClr val="bg1">
                    <a:lumMod val="65000"/>
                  </a:schemeClr>
                </a:gs>
              </a:gsLst>
              <a:path path="circle">
                <a:fillToRect l="50000" t="50000" r="50000" b="50000"/>
              </a:path>
              <a:tileRect/>
            </a:gradFill>
            <a:ln w="3175" cap="rnd">
              <a:solidFill>
                <a:srgbClr val="FFFFFF"/>
              </a:solidFill>
              <a:round/>
            </a:ln>
            <a:effectLst/>
            <a:extLst>
              <a:ext uri="{AF507438-7753-43E0-B8FC-AC1667EBCBE1}">
                <a14:hiddenEffects xmlns:a14="http://schemas.microsoft.com/office/drawing/2010/main">
                  <a:effectLst>
                    <a:outerShdw dist="35921" dir="2700000" algn="ctr" rotWithShape="0">
                      <a:srgbClr val="000066"/>
                    </a:outerShdw>
                  </a:effectLst>
                </a14:hiddenEffects>
              </a:ext>
            </a:extLst>
          </p:spPr>
          <p:txBody>
            <a:bodyPr/>
            <a:lstStyle/>
            <a:p>
              <a:endParaRPr lang="zh-CN" altLang="en-US"/>
            </a:p>
          </p:txBody>
        </p:sp>
      </p:grpSp>
      <p:sp>
        <p:nvSpPr>
          <p:cNvPr id="35" name="Freeform 35"/>
          <p:cNvSpPr/>
          <p:nvPr/>
        </p:nvSpPr>
        <p:spPr bwMode="auto">
          <a:xfrm>
            <a:off x="6749704" y="3038959"/>
            <a:ext cx="620995" cy="1280323"/>
          </a:xfrm>
          <a:custGeom>
            <a:avLst/>
            <a:gdLst>
              <a:gd name="T0" fmla="*/ 54 w 66"/>
              <a:gd name="T1" fmla="*/ 2 h 138"/>
              <a:gd name="T2" fmla="*/ 33 w 66"/>
              <a:gd name="T3" fmla="*/ 75 h 138"/>
              <a:gd name="T4" fmla="*/ 33 w 66"/>
              <a:gd name="T5" fmla="*/ 76 h 138"/>
              <a:gd name="T6" fmla="*/ 15 w 66"/>
              <a:gd name="T7" fmla="*/ 111 h 138"/>
              <a:gd name="T8" fmla="*/ 13 w 66"/>
              <a:gd name="T9" fmla="*/ 115 h 138"/>
              <a:gd name="T10" fmla="*/ 0 w 66"/>
              <a:gd name="T11" fmla="*/ 138 h 138"/>
              <a:gd name="T12" fmla="*/ 14 w 66"/>
              <a:gd name="T13" fmla="*/ 138 h 138"/>
              <a:gd name="T14" fmla="*/ 23 w 66"/>
              <a:gd name="T15" fmla="*/ 121 h 138"/>
              <a:gd name="T16" fmla="*/ 25 w 66"/>
              <a:gd name="T17" fmla="*/ 117 h 138"/>
              <a:gd name="T18" fmla="*/ 43 w 66"/>
              <a:gd name="T19" fmla="*/ 81 h 138"/>
              <a:gd name="T20" fmla="*/ 66 w 66"/>
              <a:gd name="T21" fmla="*/ 2 h 138"/>
              <a:gd name="T22" fmla="*/ 66 w 66"/>
              <a:gd name="T23" fmla="*/ 0 h 138"/>
              <a:gd name="T24" fmla="*/ 54 w 66"/>
              <a:gd name="T25" fmla="*/ 0 h 138"/>
              <a:gd name="T26" fmla="*/ 54 w 66"/>
              <a:gd name="T27" fmla="*/ 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6" h="138">
                <a:moveTo>
                  <a:pt x="54" y="2"/>
                </a:moveTo>
                <a:cubicBezTo>
                  <a:pt x="54" y="28"/>
                  <a:pt x="47" y="53"/>
                  <a:pt x="33" y="75"/>
                </a:cubicBezTo>
                <a:cubicBezTo>
                  <a:pt x="33" y="76"/>
                  <a:pt x="33" y="76"/>
                  <a:pt x="33" y="76"/>
                </a:cubicBezTo>
                <a:cubicBezTo>
                  <a:pt x="23" y="94"/>
                  <a:pt x="17" y="107"/>
                  <a:pt x="15" y="111"/>
                </a:cubicBezTo>
                <a:cubicBezTo>
                  <a:pt x="14" y="112"/>
                  <a:pt x="13" y="113"/>
                  <a:pt x="13" y="115"/>
                </a:cubicBezTo>
                <a:cubicBezTo>
                  <a:pt x="8" y="122"/>
                  <a:pt x="4" y="130"/>
                  <a:pt x="0" y="138"/>
                </a:cubicBezTo>
                <a:cubicBezTo>
                  <a:pt x="14" y="138"/>
                  <a:pt x="14" y="138"/>
                  <a:pt x="14" y="138"/>
                </a:cubicBezTo>
                <a:cubicBezTo>
                  <a:pt x="17" y="131"/>
                  <a:pt x="21" y="124"/>
                  <a:pt x="23" y="121"/>
                </a:cubicBezTo>
                <a:cubicBezTo>
                  <a:pt x="24" y="119"/>
                  <a:pt x="25" y="118"/>
                  <a:pt x="25" y="117"/>
                </a:cubicBezTo>
                <a:cubicBezTo>
                  <a:pt x="28" y="112"/>
                  <a:pt x="37" y="95"/>
                  <a:pt x="43" y="81"/>
                </a:cubicBezTo>
                <a:cubicBezTo>
                  <a:pt x="58" y="58"/>
                  <a:pt x="66" y="30"/>
                  <a:pt x="66" y="2"/>
                </a:cubicBezTo>
                <a:cubicBezTo>
                  <a:pt x="66" y="1"/>
                  <a:pt x="66" y="0"/>
                  <a:pt x="66" y="0"/>
                </a:cubicBezTo>
                <a:cubicBezTo>
                  <a:pt x="54" y="0"/>
                  <a:pt x="54" y="0"/>
                  <a:pt x="54" y="0"/>
                </a:cubicBezTo>
                <a:cubicBezTo>
                  <a:pt x="54" y="0"/>
                  <a:pt x="54" y="1"/>
                  <a:pt x="54" y="2"/>
                </a:cubicBezTo>
                <a:close/>
              </a:path>
            </a:pathLst>
          </a:custGeom>
          <a:solidFill>
            <a:schemeClr val="accent5"/>
          </a:solidFill>
          <a:ln>
            <a:noFill/>
          </a:ln>
        </p:spPr>
        <p:txBody>
          <a:bodyPr vert="horz" wrap="square" lIns="91440" tIns="45720" rIns="91440" bIns="45720" numCol="1" anchor="t" anchorCtr="0" compatLnSpc="1"/>
          <a:lstStyle/>
          <a:p>
            <a:endParaRPr lang="zh-CN" altLang="en-US"/>
          </a:p>
        </p:txBody>
      </p:sp>
      <p:grpSp>
        <p:nvGrpSpPr>
          <p:cNvPr id="38" name="组合 37"/>
          <p:cNvGrpSpPr/>
          <p:nvPr/>
        </p:nvGrpSpPr>
        <p:grpSpPr>
          <a:xfrm>
            <a:off x="4676620" y="1743303"/>
            <a:ext cx="2690981" cy="4454298"/>
            <a:chOff x="4676620" y="1743303"/>
            <a:chExt cx="2690981" cy="4454298"/>
          </a:xfrm>
          <a:effectLst>
            <a:outerShdw blurRad="101600" sx="102000" sy="102000" algn="ctr" rotWithShape="0">
              <a:prstClr val="black">
                <a:alpha val="40000"/>
              </a:prstClr>
            </a:outerShdw>
          </a:effectLst>
        </p:grpSpPr>
        <p:sp>
          <p:nvSpPr>
            <p:cNvPr id="22" name="Freeform 22"/>
            <p:cNvSpPr/>
            <p:nvPr/>
          </p:nvSpPr>
          <p:spPr bwMode="auto">
            <a:xfrm>
              <a:off x="5999318" y="4319283"/>
              <a:ext cx="877828" cy="1878318"/>
            </a:xfrm>
            <a:custGeom>
              <a:avLst/>
              <a:gdLst>
                <a:gd name="T0" fmla="*/ 82 w 96"/>
                <a:gd name="T1" fmla="*/ 0 h 206"/>
                <a:gd name="T2" fmla="*/ 74 w 96"/>
                <a:gd name="T3" fmla="*/ 29 h 206"/>
                <a:gd name="T4" fmla="*/ 71 w 96"/>
                <a:gd name="T5" fmla="*/ 50 h 206"/>
                <a:gd name="T6" fmla="*/ 57 w 96"/>
                <a:gd name="T7" fmla="*/ 75 h 206"/>
                <a:gd name="T8" fmla="*/ 57 w 96"/>
                <a:gd name="T9" fmla="*/ 85 h 206"/>
                <a:gd name="T10" fmla="*/ 52 w 96"/>
                <a:gd name="T11" fmla="*/ 94 h 206"/>
                <a:gd name="T12" fmla="*/ 55 w 96"/>
                <a:gd name="T13" fmla="*/ 102 h 206"/>
                <a:gd name="T14" fmla="*/ 56 w 96"/>
                <a:gd name="T15" fmla="*/ 103 h 206"/>
                <a:gd name="T16" fmla="*/ 56 w 96"/>
                <a:gd name="T17" fmla="*/ 104 h 206"/>
                <a:gd name="T18" fmla="*/ 52 w 96"/>
                <a:gd name="T19" fmla="*/ 112 h 206"/>
                <a:gd name="T20" fmla="*/ 55 w 96"/>
                <a:gd name="T21" fmla="*/ 119 h 206"/>
                <a:gd name="T22" fmla="*/ 56 w 96"/>
                <a:gd name="T23" fmla="*/ 121 h 206"/>
                <a:gd name="T24" fmla="*/ 56 w 96"/>
                <a:gd name="T25" fmla="*/ 121 h 206"/>
                <a:gd name="T26" fmla="*/ 52 w 96"/>
                <a:gd name="T27" fmla="*/ 130 h 206"/>
                <a:gd name="T28" fmla="*/ 55 w 96"/>
                <a:gd name="T29" fmla="*/ 137 h 206"/>
                <a:gd name="T30" fmla="*/ 56 w 96"/>
                <a:gd name="T31" fmla="*/ 138 h 206"/>
                <a:gd name="T32" fmla="*/ 55 w 96"/>
                <a:gd name="T33" fmla="*/ 139 h 206"/>
                <a:gd name="T34" fmla="*/ 52 w 96"/>
                <a:gd name="T35" fmla="*/ 147 h 206"/>
                <a:gd name="T36" fmla="*/ 55 w 96"/>
                <a:gd name="T37" fmla="*/ 155 h 206"/>
                <a:gd name="T38" fmla="*/ 57 w 96"/>
                <a:gd name="T39" fmla="*/ 157 h 206"/>
                <a:gd name="T40" fmla="*/ 57 w 96"/>
                <a:gd name="T41" fmla="*/ 157 h 206"/>
                <a:gd name="T42" fmla="*/ 20 w 96"/>
                <a:gd name="T43" fmla="*/ 191 h 206"/>
                <a:gd name="T44" fmla="*/ 20 w 96"/>
                <a:gd name="T45" fmla="*/ 191 h 206"/>
                <a:gd name="T46" fmla="*/ 1 w 96"/>
                <a:gd name="T47" fmla="*/ 194 h 206"/>
                <a:gd name="T48" fmla="*/ 1 w 96"/>
                <a:gd name="T49" fmla="*/ 194 h 206"/>
                <a:gd name="T50" fmla="*/ 0 w 96"/>
                <a:gd name="T51" fmla="*/ 194 h 206"/>
                <a:gd name="T52" fmla="*/ 0 w 96"/>
                <a:gd name="T53" fmla="*/ 206 h 206"/>
                <a:gd name="T54" fmla="*/ 1 w 96"/>
                <a:gd name="T55" fmla="*/ 206 h 206"/>
                <a:gd name="T56" fmla="*/ 1 w 96"/>
                <a:gd name="T57" fmla="*/ 206 h 206"/>
                <a:gd name="T58" fmla="*/ 29 w 96"/>
                <a:gd name="T59" fmla="*/ 198 h 206"/>
                <a:gd name="T60" fmla="*/ 66 w 96"/>
                <a:gd name="T61" fmla="*/ 165 h 206"/>
                <a:gd name="T62" fmla="*/ 71 w 96"/>
                <a:gd name="T63" fmla="*/ 156 h 206"/>
                <a:gd name="T64" fmla="*/ 67 w 96"/>
                <a:gd name="T65" fmla="*/ 148 h 206"/>
                <a:gd name="T66" fmla="*/ 69 w 96"/>
                <a:gd name="T67" fmla="*/ 148 h 206"/>
                <a:gd name="T68" fmla="*/ 69 w 96"/>
                <a:gd name="T69" fmla="*/ 144 h 206"/>
                <a:gd name="T70" fmla="*/ 70 w 96"/>
                <a:gd name="T71" fmla="*/ 138 h 206"/>
                <a:gd name="T72" fmla="*/ 69 w 96"/>
                <a:gd name="T73" fmla="*/ 133 h 206"/>
                <a:gd name="T74" fmla="*/ 69 w 96"/>
                <a:gd name="T75" fmla="*/ 126 h 206"/>
                <a:gd name="T76" fmla="*/ 71 w 96"/>
                <a:gd name="T77" fmla="*/ 121 h 206"/>
                <a:gd name="T78" fmla="*/ 67 w 96"/>
                <a:gd name="T79" fmla="*/ 113 h 206"/>
                <a:gd name="T80" fmla="*/ 69 w 96"/>
                <a:gd name="T81" fmla="*/ 113 h 206"/>
                <a:gd name="T82" fmla="*/ 69 w 96"/>
                <a:gd name="T83" fmla="*/ 109 h 206"/>
                <a:gd name="T84" fmla="*/ 71 w 96"/>
                <a:gd name="T85" fmla="*/ 103 h 206"/>
                <a:gd name="T86" fmla="*/ 67 w 96"/>
                <a:gd name="T87" fmla="*/ 95 h 206"/>
                <a:gd name="T88" fmla="*/ 69 w 96"/>
                <a:gd name="T89" fmla="*/ 95 h 206"/>
                <a:gd name="T90" fmla="*/ 69 w 96"/>
                <a:gd name="T91" fmla="*/ 78 h 206"/>
                <a:gd name="T92" fmla="*/ 82 w 96"/>
                <a:gd name="T93" fmla="*/ 54 h 206"/>
                <a:gd name="T94" fmla="*/ 83 w 96"/>
                <a:gd name="T95" fmla="*/ 53 h 206"/>
                <a:gd name="T96" fmla="*/ 86 w 96"/>
                <a:gd name="T97" fmla="*/ 29 h 206"/>
                <a:gd name="T98" fmla="*/ 86 w 96"/>
                <a:gd name="T99" fmla="*/ 29 h 206"/>
                <a:gd name="T100" fmla="*/ 86 w 96"/>
                <a:gd name="T101" fmla="*/ 28 h 206"/>
                <a:gd name="T102" fmla="*/ 96 w 96"/>
                <a:gd name="T103" fmla="*/ 0 h 206"/>
                <a:gd name="T104" fmla="*/ 82 w 96"/>
                <a:gd name="T105" fmla="*/ 0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6" h="206">
                  <a:moveTo>
                    <a:pt x="82" y="0"/>
                  </a:moveTo>
                  <a:cubicBezTo>
                    <a:pt x="77" y="11"/>
                    <a:pt x="73" y="21"/>
                    <a:pt x="74" y="29"/>
                  </a:cubicBezTo>
                  <a:cubicBezTo>
                    <a:pt x="73" y="39"/>
                    <a:pt x="71" y="47"/>
                    <a:pt x="71" y="50"/>
                  </a:cubicBezTo>
                  <a:cubicBezTo>
                    <a:pt x="57" y="75"/>
                    <a:pt x="57" y="75"/>
                    <a:pt x="57" y="75"/>
                  </a:cubicBezTo>
                  <a:cubicBezTo>
                    <a:pt x="57" y="85"/>
                    <a:pt x="57" y="85"/>
                    <a:pt x="57" y="85"/>
                  </a:cubicBezTo>
                  <a:cubicBezTo>
                    <a:pt x="54" y="87"/>
                    <a:pt x="52" y="90"/>
                    <a:pt x="52" y="94"/>
                  </a:cubicBezTo>
                  <a:cubicBezTo>
                    <a:pt x="52" y="97"/>
                    <a:pt x="53" y="100"/>
                    <a:pt x="55" y="102"/>
                  </a:cubicBezTo>
                  <a:cubicBezTo>
                    <a:pt x="56" y="103"/>
                    <a:pt x="56" y="103"/>
                    <a:pt x="56" y="103"/>
                  </a:cubicBezTo>
                  <a:cubicBezTo>
                    <a:pt x="56" y="104"/>
                    <a:pt x="56" y="104"/>
                    <a:pt x="56" y="104"/>
                  </a:cubicBezTo>
                  <a:cubicBezTo>
                    <a:pt x="53" y="106"/>
                    <a:pt x="52" y="109"/>
                    <a:pt x="52" y="112"/>
                  </a:cubicBezTo>
                  <a:cubicBezTo>
                    <a:pt x="52" y="115"/>
                    <a:pt x="53" y="117"/>
                    <a:pt x="55" y="119"/>
                  </a:cubicBezTo>
                  <a:cubicBezTo>
                    <a:pt x="56" y="121"/>
                    <a:pt x="56" y="121"/>
                    <a:pt x="56" y="121"/>
                  </a:cubicBezTo>
                  <a:cubicBezTo>
                    <a:pt x="56" y="121"/>
                    <a:pt x="56" y="121"/>
                    <a:pt x="56" y="121"/>
                  </a:cubicBezTo>
                  <a:cubicBezTo>
                    <a:pt x="53" y="123"/>
                    <a:pt x="52" y="126"/>
                    <a:pt x="52" y="130"/>
                  </a:cubicBezTo>
                  <a:cubicBezTo>
                    <a:pt x="52" y="132"/>
                    <a:pt x="53" y="135"/>
                    <a:pt x="55" y="137"/>
                  </a:cubicBezTo>
                  <a:cubicBezTo>
                    <a:pt x="56" y="138"/>
                    <a:pt x="56" y="138"/>
                    <a:pt x="56" y="138"/>
                  </a:cubicBezTo>
                  <a:cubicBezTo>
                    <a:pt x="55" y="139"/>
                    <a:pt x="55" y="139"/>
                    <a:pt x="55" y="139"/>
                  </a:cubicBezTo>
                  <a:cubicBezTo>
                    <a:pt x="53" y="141"/>
                    <a:pt x="52" y="144"/>
                    <a:pt x="52" y="147"/>
                  </a:cubicBezTo>
                  <a:cubicBezTo>
                    <a:pt x="52" y="150"/>
                    <a:pt x="53" y="153"/>
                    <a:pt x="55" y="155"/>
                  </a:cubicBezTo>
                  <a:cubicBezTo>
                    <a:pt x="57" y="157"/>
                    <a:pt x="57" y="157"/>
                    <a:pt x="57" y="157"/>
                  </a:cubicBezTo>
                  <a:cubicBezTo>
                    <a:pt x="57" y="157"/>
                    <a:pt x="57" y="157"/>
                    <a:pt x="57" y="157"/>
                  </a:cubicBezTo>
                  <a:cubicBezTo>
                    <a:pt x="20" y="191"/>
                    <a:pt x="20" y="191"/>
                    <a:pt x="20" y="191"/>
                  </a:cubicBezTo>
                  <a:cubicBezTo>
                    <a:pt x="20" y="191"/>
                    <a:pt x="20" y="191"/>
                    <a:pt x="20" y="191"/>
                  </a:cubicBezTo>
                  <a:cubicBezTo>
                    <a:pt x="18" y="192"/>
                    <a:pt x="11" y="194"/>
                    <a:pt x="1" y="194"/>
                  </a:cubicBezTo>
                  <a:cubicBezTo>
                    <a:pt x="1" y="194"/>
                    <a:pt x="1" y="194"/>
                    <a:pt x="1" y="194"/>
                  </a:cubicBezTo>
                  <a:cubicBezTo>
                    <a:pt x="1" y="194"/>
                    <a:pt x="0" y="194"/>
                    <a:pt x="0" y="194"/>
                  </a:cubicBezTo>
                  <a:cubicBezTo>
                    <a:pt x="0" y="206"/>
                    <a:pt x="0" y="206"/>
                    <a:pt x="0" y="206"/>
                  </a:cubicBezTo>
                  <a:cubicBezTo>
                    <a:pt x="0" y="206"/>
                    <a:pt x="1" y="206"/>
                    <a:pt x="1" y="206"/>
                  </a:cubicBezTo>
                  <a:cubicBezTo>
                    <a:pt x="1" y="206"/>
                    <a:pt x="1" y="206"/>
                    <a:pt x="1" y="206"/>
                  </a:cubicBezTo>
                  <a:cubicBezTo>
                    <a:pt x="7" y="206"/>
                    <a:pt x="24" y="206"/>
                    <a:pt x="29" y="198"/>
                  </a:cubicBezTo>
                  <a:cubicBezTo>
                    <a:pt x="66" y="165"/>
                    <a:pt x="66" y="165"/>
                    <a:pt x="66" y="165"/>
                  </a:cubicBezTo>
                  <a:cubicBezTo>
                    <a:pt x="69" y="163"/>
                    <a:pt x="71" y="159"/>
                    <a:pt x="71" y="156"/>
                  </a:cubicBezTo>
                  <a:cubicBezTo>
                    <a:pt x="71" y="153"/>
                    <a:pt x="69" y="150"/>
                    <a:pt x="67" y="148"/>
                  </a:cubicBezTo>
                  <a:cubicBezTo>
                    <a:pt x="69" y="148"/>
                    <a:pt x="69" y="148"/>
                    <a:pt x="69" y="148"/>
                  </a:cubicBezTo>
                  <a:cubicBezTo>
                    <a:pt x="69" y="144"/>
                    <a:pt x="69" y="144"/>
                    <a:pt x="69" y="144"/>
                  </a:cubicBezTo>
                  <a:cubicBezTo>
                    <a:pt x="70" y="142"/>
                    <a:pt x="70" y="140"/>
                    <a:pt x="70" y="138"/>
                  </a:cubicBezTo>
                  <a:cubicBezTo>
                    <a:pt x="70" y="136"/>
                    <a:pt x="70" y="134"/>
                    <a:pt x="69" y="133"/>
                  </a:cubicBezTo>
                  <a:cubicBezTo>
                    <a:pt x="69" y="126"/>
                    <a:pt x="69" y="126"/>
                    <a:pt x="69" y="126"/>
                  </a:cubicBezTo>
                  <a:cubicBezTo>
                    <a:pt x="70" y="125"/>
                    <a:pt x="71" y="123"/>
                    <a:pt x="71" y="121"/>
                  </a:cubicBezTo>
                  <a:cubicBezTo>
                    <a:pt x="71" y="118"/>
                    <a:pt x="69" y="115"/>
                    <a:pt x="67" y="113"/>
                  </a:cubicBezTo>
                  <a:cubicBezTo>
                    <a:pt x="69" y="113"/>
                    <a:pt x="69" y="113"/>
                    <a:pt x="69" y="113"/>
                  </a:cubicBezTo>
                  <a:cubicBezTo>
                    <a:pt x="69" y="109"/>
                    <a:pt x="69" y="109"/>
                    <a:pt x="69" y="109"/>
                  </a:cubicBezTo>
                  <a:cubicBezTo>
                    <a:pt x="70" y="107"/>
                    <a:pt x="71" y="105"/>
                    <a:pt x="71" y="103"/>
                  </a:cubicBezTo>
                  <a:cubicBezTo>
                    <a:pt x="71" y="100"/>
                    <a:pt x="69" y="97"/>
                    <a:pt x="67" y="95"/>
                  </a:cubicBezTo>
                  <a:cubicBezTo>
                    <a:pt x="69" y="95"/>
                    <a:pt x="69" y="95"/>
                    <a:pt x="69" y="95"/>
                  </a:cubicBezTo>
                  <a:cubicBezTo>
                    <a:pt x="69" y="78"/>
                    <a:pt x="69" y="78"/>
                    <a:pt x="69" y="78"/>
                  </a:cubicBezTo>
                  <a:cubicBezTo>
                    <a:pt x="82" y="54"/>
                    <a:pt x="82" y="54"/>
                    <a:pt x="82" y="54"/>
                  </a:cubicBezTo>
                  <a:cubicBezTo>
                    <a:pt x="83" y="53"/>
                    <a:pt x="83" y="53"/>
                    <a:pt x="83" y="53"/>
                  </a:cubicBezTo>
                  <a:cubicBezTo>
                    <a:pt x="83" y="53"/>
                    <a:pt x="85" y="42"/>
                    <a:pt x="86" y="29"/>
                  </a:cubicBezTo>
                  <a:cubicBezTo>
                    <a:pt x="86" y="29"/>
                    <a:pt x="86" y="29"/>
                    <a:pt x="86" y="29"/>
                  </a:cubicBezTo>
                  <a:cubicBezTo>
                    <a:pt x="86" y="28"/>
                    <a:pt x="86" y="28"/>
                    <a:pt x="86" y="28"/>
                  </a:cubicBezTo>
                  <a:cubicBezTo>
                    <a:pt x="85" y="22"/>
                    <a:pt x="90" y="10"/>
                    <a:pt x="96" y="0"/>
                  </a:cubicBezTo>
                  <a:lnTo>
                    <a:pt x="82" y="0"/>
                  </a:lnTo>
                  <a:close/>
                </a:path>
              </a:pathLst>
            </a:custGeom>
            <a:solidFill>
              <a:schemeClr val="accent3"/>
            </a:solidFill>
            <a:ln>
              <a:noFill/>
            </a:ln>
          </p:spPr>
          <p:txBody>
            <a:bodyPr vert="horz" wrap="square" lIns="91440" tIns="45720" rIns="91440" bIns="45720" numCol="1" anchor="t" anchorCtr="0" compatLnSpc="1"/>
            <a:lstStyle/>
            <a:p>
              <a:endParaRPr lang="zh-CN" altLang="en-US"/>
            </a:p>
          </p:txBody>
        </p:sp>
        <p:sp>
          <p:nvSpPr>
            <p:cNvPr id="23" name="Freeform 23"/>
            <p:cNvSpPr/>
            <p:nvPr/>
          </p:nvSpPr>
          <p:spPr bwMode="auto">
            <a:xfrm>
              <a:off x="5151950" y="4319283"/>
              <a:ext cx="862494" cy="1878318"/>
            </a:xfrm>
            <a:custGeom>
              <a:avLst/>
              <a:gdLst>
                <a:gd name="T0" fmla="*/ 77 w 94"/>
                <a:gd name="T1" fmla="*/ 191 h 206"/>
                <a:gd name="T2" fmla="*/ 77 w 94"/>
                <a:gd name="T3" fmla="*/ 191 h 206"/>
                <a:gd name="T4" fmla="*/ 42 w 94"/>
                <a:gd name="T5" fmla="*/ 160 h 206"/>
                <a:gd name="T6" fmla="*/ 44 w 94"/>
                <a:gd name="T7" fmla="*/ 153 h 206"/>
                <a:gd name="T8" fmla="*/ 41 w 94"/>
                <a:gd name="T9" fmla="*/ 146 h 206"/>
                <a:gd name="T10" fmla="*/ 40 w 94"/>
                <a:gd name="T11" fmla="*/ 145 h 206"/>
                <a:gd name="T12" fmla="*/ 41 w 94"/>
                <a:gd name="T13" fmla="*/ 144 h 206"/>
                <a:gd name="T14" fmla="*/ 44 w 94"/>
                <a:gd name="T15" fmla="*/ 136 h 206"/>
                <a:gd name="T16" fmla="*/ 41 w 94"/>
                <a:gd name="T17" fmla="*/ 128 h 206"/>
                <a:gd name="T18" fmla="*/ 40 w 94"/>
                <a:gd name="T19" fmla="*/ 127 h 206"/>
                <a:gd name="T20" fmla="*/ 41 w 94"/>
                <a:gd name="T21" fmla="*/ 126 h 206"/>
                <a:gd name="T22" fmla="*/ 44 w 94"/>
                <a:gd name="T23" fmla="*/ 118 h 206"/>
                <a:gd name="T24" fmla="*/ 41 w 94"/>
                <a:gd name="T25" fmla="*/ 110 h 206"/>
                <a:gd name="T26" fmla="*/ 40 w 94"/>
                <a:gd name="T27" fmla="*/ 109 h 206"/>
                <a:gd name="T28" fmla="*/ 41 w 94"/>
                <a:gd name="T29" fmla="*/ 109 h 206"/>
                <a:gd name="T30" fmla="*/ 44 w 94"/>
                <a:gd name="T31" fmla="*/ 101 h 206"/>
                <a:gd name="T32" fmla="*/ 39 w 94"/>
                <a:gd name="T33" fmla="*/ 91 h 206"/>
                <a:gd name="T34" fmla="*/ 39 w 94"/>
                <a:gd name="T35" fmla="*/ 74 h 206"/>
                <a:gd name="T36" fmla="*/ 36 w 94"/>
                <a:gd name="T37" fmla="*/ 72 h 206"/>
                <a:gd name="T38" fmla="*/ 24 w 94"/>
                <a:gd name="T39" fmla="*/ 51 h 206"/>
                <a:gd name="T40" fmla="*/ 22 w 94"/>
                <a:gd name="T41" fmla="*/ 29 h 206"/>
                <a:gd name="T42" fmla="*/ 13 w 94"/>
                <a:gd name="T43" fmla="*/ 0 h 206"/>
                <a:gd name="T44" fmla="*/ 0 w 94"/>
                <a:gd name="T45" fmla="*/ 0 h 206"/>
                <a:gd name="T46" fmla="*/ 10 w 94"/>
                <a:gd name="T47" fmla="*/ 28 h 206"/>
                <a:gd name="T48" fmla="*/ 10 w 94"/>
                <a:gd name="T49" fmla="*/ 29 h 206"/>
                <a:gd name="T50" fmla="*/ 10 w 94"/>
                <a:gd name="T51" fmla="*/ 29 h 206"/>
                <a:gd name="T52" fmla="*/ 13 w 94"/>
                <a:gd name="T53" fmla="*/ 53 h 206"/>
                <a:gd name="T54" fmla="*/ 13 w 94"/>
                <a:gd name="T55" fmla="*/ 54 h 206"/>
                <a:gd name="T56" fmla="*/ 27 w 94"/>
                <a:gd name="T57" fmla="*/ 80 h 206"/>
                <a:gd name="T58" fmla="*/ 27 w 94"/>
                <a:gd name="T59" fmla="*/ 104 h 206"/>
                <a:gd name="T60" fmla="*/ 25 w 94"/>
                <a:gd name="T61" fmla="*/ 109 h 206"/>
                <a:gd name="T62" fmla="*/ 29 w 94"/>
                <a:gd name="T63" fmla="*/ 117 h 206"/>
                <a:gd name="T64" fmla="*/ 30 w 94"/>
                <a:gd name="T65" fmla="*/ 118 h 206"/>
                <a:gd name="T66" fmla="*/ 25 w 94"/>
                <a:gd name="T67" fmla="*/ 127 h 206"/>
                <a:gd name="T68" fmla="*/ 29 w 94"/>
                <a:gd name="T69" fmla="*/ 135 h 206"/>
                <a:gd name="T70" fmla="*/ 30 w 94"/>
                <a:gd name="T71" fmla="*/ 136 h 206"/>
                <a:gd name="T72" fmla="*/ 25 w 94"/>
                <a:gd name="T73" fmla="*/ 145 h 206"/>
                <a:gd name="T74" fmla="*/ 29 w 94"/>
                <a:gd name="T75" fmla="*/ 153 h 206"/>
                <a:gd name="T76" fmla="*/ 27 w 94"/>
                <a:gd name="T77" fmla="*/ 153 h 206"/>
                <a:gd name="T78" fmla="*/ 27 w 94"/>
                <a:gd name="T79" fmla="*/ 162 h 206"/>
                <a:gd name="T80" fmla="*/ 67 w 94"/>
                <a:gd name="T81" fmla="*/ 198 h 206"/>
                <a:gd name="T82" fmla="*/ 94 w 94"/>
                <a:gd name="T83" fmla="*/ 206 h 206"/>
                <a:gd name="T84" fmla="*/ 94 w 94"/>
                <a:gd name="T85" fmla="*/ 194 h 206"/>
                <a:gd name="T86" fmla="*/ 77 w 94"/>
                <a:gd name="T87" fmla="*/ 191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4" h="206">
                  <a:moveTo>
                    <a:pt x="77" y="191"/>
                  </a:moveTo>
                  <a:cubicBezTo>
                    <a:pt x="77" y="191"/>
                    <a:pt x="77" y="191"/>
                    <a:pt x="77" y="191"/>
                  </a:cubicBezTo>
                  <a:cubicBezTo>
                    <a:pt x="42" y="160"/>
                    <a:pt x="42" y="160"/>
                    <a:pt x="42" y="160"/>
                  </a:cubicBezTo>
                  <a:cubicBezTo>
                    <a:pt x="43" y="158"/>
                    <a:pt x="44" y="156"/>
                    <a:pt x="44" y="153"/>
                  </a:cubicBezTo>
                  <a:cubicBezTo>
                    <a:pt x="44" y="150"/>
                    <a:pt x="43" y="148"/>
                    <a:pt x="41" y="146"/>
                  </a:cubicBezTo>
                  <a:cubicBezTo>
                    <a:pt x="40" y="145"/>
                    <a:pt x="40" y="145"/>
                    <a:pt x="40" y="145"/>
                  </a:cubicBezTo>
                  <a:cubicBezTo>
                    <a:pt x="41" y="144"/>
                    <a:pt x="41" y="144"/>
                    <a:pt x="41" y="144"/>
                  </a:cubicBezTo>
                  <a:cubicBezTo>
                    <a:pt x="43" y="142"/>
                    <a:pt x="44" y="139"/>
                    <a:pt x="44" y="136"/>
                  </a:cubicBezTo>
                  <a:cubicBezTo>
                    <a:pt x="44" y="133"/>
                    <a:pt x="43" y="130"/>
                    <a:pt x="41" y="128"/>
                  </a:cubicBezTo>
                  <a:cubicBezTo>
                    <a:pt x="40" y="127"/>
                    <a:pt x="40" y="127"/>
                    <a:pt x="40" y="127"/>
                  </a:cubicBezTo>
                  <a:cubicBezTo>
                    <a:pt x="41" y="126"/>
                    <a:pt x="41" y="126"/>
                    <a:pt x="41" y="126"/>
                  </a:cubicBezTo>
                  <a:cubicBezTo>
                    <a:pt x="43" y="124"/>
                    <a:pt x="44" y="121"/>
                    <a:pt x="44" y="118"/>
                  </a:cubicBezTo>
                  <a:cubicBezTo>
                    <a:pt x="44" y="115"/>
                    <a:pt x="43" y="112"/>
                    <a:pt x="41" y="110"/>
                  </a:cubicBezTo>
                  <a:cubicBezTo>
                    <a:pt x="40" y="109"/>
                    <a:pt x="40" y="109"/>
                    <a:pt x="40" y="109"/>
                  </a:cubicBezTo>
                  <a:cubicBezTo>
                    <a:pt x="41" y="109"/>
                    <a:pt x="41" y="109"/>
                    <a:pt x="41" y="109"/>
                  </a:cubicBezTo>
                  <a:cubicBezTo>
                    <a:pt x="43" y="106"/>
                    <a:pt x="44" y="104"/>
                    <a:pt x="44" y="101"/>
                  </a:cubicBezTo>
                  <a:cubicBezTo>
                    <a:pt x="44" y="97"/>
                    <a:pt x="42" y="93"/>
                    <a:pt x="39" y="91"/>
                  </a:cubicBezTo>
                  <a:cubicBezTo>
                    <a:pt x="39" y="74"/>
                    <a:pt x="39" y="74"/>
                    <a:pt x="39" y="74"/>
                  </a:cubicBezTo>
                  <a:cubicBezTo>
                    <a:pt x="36" y="72"/>
                    <a:pt x="36" y="72"/>
                    <a:pt x="36" y="72"/>
                  </a:cubicBezTo>
                  <a:cubicBezTo>
                    <a:pt x="30" y="68"/>
                    <a:pt x="26" y="55"/>
                    <a:pt x="24" y="51"/>
                  </a:cubicBezTo>
                  <a:cubicBezTo>
                    <a:pt x="24" y="49"/>
                    <a:pt x="23" y="40"/>
                    <a:pt x="22" y="29"/>
                  </a:cubicBezTo>
                  <a:cubicBezTo>
                    <a:pt x="22" y="21"/>
                    <a:pt x="18" y="11"/>
                    <a:pt x="13" y="0"/>
                  </a:cubicBezTo>
                  <a:cubicBezTo>
                    <a:pt x="0" y="0"/>
                    <a:pt x="0" y="0"/>
                    <a:pt x="0" y="0"/>
                  </a:cubicBezTo>
                  <a:cubicBezTo>
                    <a:pt x="5" y="10"/>
                    <a:pt x="10" y="22"/>
                    <a:pt x="10" y="28"/>
                  </a:cubicBezTo>
                  <a:cubicBezTo>
                    <a:pt x="10" y="29"/>
                    <a:pt x="10" y="29"/>
                    <a:pt x="10" y="29"/>
                  </a:cubicBezTo>
                  <a:cubicBezTo>
                    <a:pt x="10" y="29"/>
                    <a:pt x="10" y="29"/>
                    <a:pt x="10" y="29"/>
                  </a:cubicBezTo>
                  <a:cubicBezTo>
                    <a:pt x="11" y="42"/>
                    <a:pt x="13" y="53"/>
                    <a:pt x="13" y="53"/>
                  </a:cubicBezTo>
                  <a:cubicBezTo>
                    <a:pt x="13" y="54"/>
                    <a:pt x="13" y="54"/>
                    <a:pt x="13" y="54"/>
                  </a:cubicBezTo>
                  <a:cubicBezTo>
                    <a:pt x="13" y="55"/>
                    <a:pt x="18" y="71"/>
                    <a:pt x="27" y="80"/>
                  </a:cubicBezTo>
                  <a:cubicBezTo>
                    <a:pt x="27" y="104"/>
                    <a:pt x="27" y="104"/>
                    <a:pt x="27" y="104"/>
                  </a:cubicBezTo>
                  <a:cubicBezTo>
                    <a:pt x="26" y="106"/>
                    <a:pt x="25" y="107"/>
                    <a:pt x="25" y="109"/>
                  </a:cubicBezTo>
                  <a:cubicBezTo>
                    <a:pt x="25" y="112"/>
                    <a:pt x="27" y="115"/>
                    <a:pt x="29" y="117"/>
                  </a:cubicBezTo>
                  <a:cubicBezTo>
                    <a:pt x="29" y="118"/>
                    <a:pt x="29" y="118"/>
                    <a:pt x="30" y="118"/>
                  </a:cubicBezTo>
                  <a:cubicBezTo>
                    <a:pt x="27" y="120"/>
                    <a:pt x="25" y="123"/>
                    <a:pt x="25" y="127"/>
                  </a:cubicBezTo>
                  <a:cubicBezTo>
                    <a:pt x="25" y="130"/>
                    <a:pt x="27" y="133"/>
                    <a:pt x="29" y="135"/>
                  </a:cubicBezTo>
                  <a:cubicBezTo>
                    <a:pt x="29" y="135"/>
                    <a:pt x="29" y="136"/>
                    <a:pt x="30" y="136"/>
                  </a:cubicBezTo>
                  <a:cubicBezTo>
                    <a:pt x="27" y="138"/>
                    <a:pt x="25" y="141"/>
                    <a:pt x="25" y="145"/>
                  </a:cubicBezTo>
                  <a:cubicBezTo>
                    <a:pt x="25" y="148"/>
                    <a:pt x="27" y="151"/>
                    <a:pt x="29" y="153"/>
                  </a:cubicBezTo>
                  <a:cubicBezTo>
                    <a:pt x="27" y="153"/>
                    <a:pt x="27" y="153"/>
                    <a:pt x="27" y="153"/>
                  </a:cubicBezTo>
                  <a:cubicBezTo>
                    <a:pt x="27" y="162"/>
                    <a:pt x="27" y="162"/>
                    <a:pt x="27" y="162"/>
                  </a:cubicBezTo>
                  <a:cubicBezTo>
                    <a:pt x="67" y="198"/>
                    <a:pt x="67" y="198"/>
                    <a:pt x="67" y="198"/>
                  </a:cubicBezTo>
                  <a:cubicBezTo>
                    <a:pt x="72" y="205"/>
                    <a:pt x="88" y="206"/>
                    <a:pt x="94" y="206"/>
                  </a:cubicBezTo>
                  <a:cubicBezTo>
                    <a:pt x="94" y="194"/>
                    <a:pt x="94" y="194"/>
                    <a:pt x="94" y="194"/>
                  </a:cubicBezTo>
                  <a:cubicBezTo>
                    <a:pt x="85" y="194"/>
                    <a:pt x="78" y="192"/>
                    <a:pt x="77" y="191"/>
                  </a:cubicBezTo>
                  <a:close/>
                </a:path>
              </a:pathLst>
            </a:custGeom>
            <a:solidFill>
              <a:schemeClr val="accent3"/>
            </a:solidFill>
            <a:ln>
              <a:noFill/>
            </a:ln>
          </p:spPr>
          <p:txBody>
            <a:bodyPr vert="horz" wrap="square" lIns="91440" tIns="45720" rIns="91440" bIns="45720" numCol="1" anchor="t" anchorCtr="0" compatLnSpc="1"/>
            <a:lstStyle/>
            <a:p>
              <a:endParaRPr lang="zh-CN" altLang="en-US"/>
            </a:p>
          </p:txBody>
        </p:sp>
        <p:sp>
          <p:nvSpPr>
            <p:cNvPr id="24" name="Freeform 24"/>
            <p:cNvSpPr/>
            <p:nvPr/>
          </p:nvSpPr>
          <p:spPr bwMode="auto">
            <a:xfrm>
              <a:off x="4676620" y="3061959"/>
              <a:ext cx="594163" cy="1257323"/>
            </a:xfrm>
            <a:custGeom>
              <a:avLst/>
              <a:gdLst>
                <a:gd name="T0" fmla="*/ 53 w 65"/>
                <a:gd name="T1" fmla="*/ 115 h 138"/>
                <a:gd name="T2" fmla="*/ 51 w 65"/>
                <a:gd name="T3" fmla="*/ 111 h 138"/>
                <a:gd name="T4" fmla="*/ 30 w 65"/>
                <a:gd name="T5" fmla="*/ 70 h 138"/>
                <a:gd name="T6" fmla="*/ 30 w 65"/>
                <a:gd name="T7" fmla="*/ 70 h 138"/>
                <a:gd name="T8" fmla="*/ 12 w 65"/>
                <a:gd name="T9" fmla="*/ 2 h 138"/>
                <a:gd name="T10" fmla="*/ 12 w 65"/>
                <a:gd name="T11" fmla="*/ 0 h 138"/>
                <a:gd name="T12" fmla="*/ 0 w 65"/>
                <a:gd name="T13" fmla="*/ 0 h 138"/>
                <a:gd name="T14" fmla="*/ 0 w 65"/>
                <a:gd name="T15" fmla="*/ 2 h 138"/>
                <a:gd name="T16" fmla="*/ 19 w 65"/>
                <a:gd name="T17" fmla="*/ 76 h 138"/>
                <a:gd name="T18" fmla="*/ 40 w 65"/>
                <a:gd name="T19" fmla="*/ 117 h 138"/>
                <a:gd name="T20" fmla="*/ 42 w 65"/>
                <a:gd name="T21" fmla="*/ 121 h 138"/>
                <a:gd name="T22" fmla="*/ 52 w 65"/>
                <a:gd name="T23" fmla="*/ 138 h 138"/>
                <a:gd name="T24" fmla="*/ 65 w 65"/>
                <a:gd name="T25" fmla="*/ 138 h 138"/>
                <a:gd name="T26" fmla="*/ 53 w 65"/>
                <a:gd name="T27" fmla="*/ 115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5" h="138">
                  <a:moveTo>
                    <a:pt x="53" y="115"/>
                  </a:moveTo>
                  <a:cubicBezTo>
                    <a:pt x="52" y="113"/>
                    <a:pt x="51" y="112"/>
                    <a:pt x="51" y="111"/>
                  </a:cubicBezTo>
                  <a:cubicBezTo>
                    <a:pt x="47" y="105"/>
                    <a:pt x="36" y="83"/>
                    <a:pt x="30" y="70"/>
                  </a:cubicBezTo>
                  <a:cubicBezTo>
                    <a:pt x="30" y="70"/>
                    <a:pt x="30" y="70"/>
                    <a:pt x="30" y="70"/>
                  </a:cubicBezTo>
                  <a:cubicBezTo>
                    <a:pt x="18" y="49"/>
                    <a:pt x="12" y="26"/>
                    <a:pt x="12" y="2"/>
                  </a:cubicBezTo>
                  <a:cubicBezTo>
                    <a:pt x="12" y="1"/>
                    <a:pt x="12" y="0"/>
                    <a:pt x="12" y="0"/>
                  </a:cubicBezTo>
                  <a:cubicBezTo>
                    <a:pt x="0" y="0"/>
                    <a:pt x="0" y="0"/>
                    <a:pt x="0" y="0"/>
                  </a:cubicBezTo>
                  <a:cubicBezTo>
                    <a:pt x="0" y="0"/>
                    <a:pt x="0" y="1"/>
                    <a:pt x="0" y="2"/>
                  </a:cubicBezTo>
                  <a:cubicBezTo>
                    <a:pt x="0" y="28"/>
                    <a:pt x="7" y="54"/>
                    <a:pt x="19" y="76"/>
                  </a:cubicBezTo>
                  <a:cubicBezTo>
                    <a:pt x="26" y="89"/>
                    <a:pt x="37" y="111"/>
                    <a:pt x="40" y="117"/>
                  </a:cubicBezTo>
                  <a:cubicBezTo>
                    <a:pt x="41" y="118"/>
                    <a:pt x="41" y="119"/>
                    <a:pt x="42" y="121"/>
                  </a:cubicBezTo>
                  <a:cubicBezTo>
                    <a:pt x="44" y="124"/>
                    <a:pt x="48" y="131"/>
                    <a:pt x="52" y="138"/>
                  </a:cubicBezTo>
                  <a:cubicBezTo>
                    <a:pt x="65" y="138"/>
                    <a:pt x="65" y="138"/>
                    <a:pt x="65" y="138"/>
                  </a:cubicBezTo>
                  <a:cubicBezTo>
                    <a:pt x="61" y="130"/>
                    <a:pt x="57" y="122"/>
                    <a:pt x="53" y="115"/>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5" name="Freeform 25"/>
            <p:cNvSpPr/>
            <p:nvPr/>
          </p:nvSpPr>
          <p:spPr bwMode="auto">
            <a:xfrm>
              <a:off x="6014444" y="1743303"/>
              <a:ext cx="1353157" cy="1318656"/>
            </a:xfrm>
            <a:custGeom>
              <a:avLst/>
              <a:gdLst>
                <a:gd name="T0" fmla="*/ 1 w 148"/>
                <a:gd name="T1" fmla="*/ 12 h 145"/>
                <a:gd name="T2" fmla="*/ 136 w 148"/>
                <a:gd name="T3" fmla="*/ 145 h 145"/>
                <a:gd name="T4" fmla="*/ 148 w 148"/>
                <a:gd name="T5" fmla="*/ 145 h 145"/>
                <a:gd name="T6" fmla="*/ 1 w 148"/>
                <a:gd name="T7" fmla="*/ 0 h 145"/>
                <a:gd name="T8" fmla="*/ 0 w 148"/>
                <a:gd name="T9" fmla="*/ 0 h 145"/>
                <a:gd name="T10" fmla="*/ 0 w 148"/>
                <a:gd name="T11" fmla="*/ 12 h 145"/>
                <a:gd name="T12" fmla="*/ 1 w 148"/>
                <a:gd name="T13" fmla="*/ 12 h 145"/>
              </a:gdLst>
              <a:ahLst/>
              <a:cxnLst>
                <a:cxn ang="0">
                  <a:pos x="T0" y="T1"/>
                </a:cxn>
                <a:cxn ang="0">
                  <a:pos x="T2" y="T3"/>
                </a:cxn>
                <a:cxn ang="0">
                  <a:pos x="T4" y="T5"/>
                </a:cxn>
                <a:cxn ang="0">
                  <a:pos x="T6" y="T7"/>
                </a:cxn>
                <a:cxn ang="0">
                  <a:pos x="T8" y="T9"/>
                </a:cxn>
                <a:cxn ang="0">
                  <a:pos x="T10" y="T11"/>
                </a:cxn>
                <a:cxn ang="0">
                  <a:pos x="T12" y="T13"/>
                </a:cxn>
              </a:cxnLst>
              <a:rect l="0" t="0" r="r" b="b"/>
              <a:pathLst>
                <a:path w="148" h="145">
                  <a:moveTo>
                    <a:pt x="1" y="12"/>
                  </a:moveTo>
                  <a:cubicBezTo>
                    <a:pt x="75" y="12"/>
                    <a:pt x="135" y="71"/>
                    <a:pt x="136" y="145"/>
                  </a:cubicBezTo>
                  <a:cubicBezTo>
                    <a:pt x="148" y="145"/>
                    <a:pt x="148" y="145"/>
                    <a:pt x="148" y="145"/>
                  </a:cubicBezTo>
                  <a:cubicBezTo>
                    <a:pt x="147" y="64"/>
                    <a:pt x="81" y="0"/>
                    <a:pt x="1" y="0"/>
                  </a:cubicBezTo>
                  <a:cubicBezTo>
                    <a:pt x="1" y="0"/>
                    <a:pt x="0" y="0"/>
                    <a:pt x="0" y="0"/>
                  </a:cubicBezTo>
                  <a:cubicBezTo>
                    <a:pt x="0" y="12"/>
                    <a:pt x="0" y="12"/>
                    <a:pt x="0" y="12"/>
                  </a:cubicBezTo>
                  <a:cubicBezTo>
                    <a:pt x="0" y="12"/>
                    <a:pt x="1" y="12"/>
                    <a:pt x="1" y="12"/>
                  </a:cubicBezTo>
                  <a:close/>
                </a:path>
              </a:pathLst>
            </a:custGeom>
            <a:solidFill>
              <a:schemeClr val="accent2"/>
            </a:solidFill>
            <a:ln>
              <a:noFill/>
            </a:ln>
          </p:spPr>
          <p:txBody>
            <a:bodyPr vert="horz" wrap="square" lIns="91440" tIns="45720" rIns="91440" bIns="45720" numCol="1" anchor="t" anchorCtr="0" compatLnSpc="1"/>
            <a:lstStyle/>
            <a:p>
              <a:endParaRPr lang="zh-CN" altLang="en-US"/>
            </a:p>
          </p:txBody>
        </p:sp>
        <p:sp>
          <p:nvSpPr>
            <p:cNvPr id="26" name="Freeform 27"/>
            <p:cNvSpPr/>
            <p:nvPr/>
          </p:nvSpPr>
          <p:spPr bwMode="auto">
            <a:xfrm>
              <a:off x="4676620" y="1743303"/>
              <a:ext cx="1337824" cy="1318656"/>
            </a:xfrm>
            <a:custGeom>
              <a:avLst/>
              <a:gdLst>
                <a:gd name="T0" fmla="*/ 146 w 146"/>
                <a:gd name="T1" fmla="*/ 12 h 145"/>
                <a:gd name="T2" fmla="*/ 146 w 146"/>
                <a:gd name="T3" fmla="*/ 0 h 145"/>
                <a:gd name="T4" fmla="*/ 0 w 146"/>
                <a:gd name="T5" fmla="*/ 145 h 145"/>
                <a:gd name="T6" fmla="*/ 12 w 146"/>
                <a:gd name="T7" fmla="*/ 145 h 145"/>
                <a:gd name="T8" fmla="*/ 146 w 146"/>
                <a:gd name="T9" fmla="*/ 12 h 145"/>
              </a:gdLst>
              <a:ahLst/>
              <a:cxnLst>
                <a:cxn ang="0">
                  <a:pos x="T0" y="T1"/>
                </a:cxn>
                <a:cxn ang="0">
                  <a:pos x="T2" y="T3"/>
                </a:cxn>
                <a:cxn ang="0">
                  <a:pos x="T4" y="T5"/>
                </a:cxn>
                <a:cxn ang="0">
                  <a:pos x="T6" y="T7"/>
                </a:cxn>
                <a:cxn ang="0">
                  <a:pos x="T8" y="T9"/>
                </a:cxn>
              </a:cxnLst>
              <a:rect l="0" t="0" r="r" b="b"/>
              <a:pathLst>
                <a:path w="146" h="145">
                  <a:moveTo>
                    <a:pt x="146" y="12"/>
                  </a:moveTo>
                  <a:cubicBezTo>
                    <a:pt x="146" y="0"/>
                    <a:pt x="146" y="0"/>
                    <a:pt x="146" y="0"/>
                  </a:cubicBezTo>
                  <a:cubicBezTo>
                    <a:pt x="66" y="0"/>
                    <a:pt x="1" y="65"/>
                    <a:pt x="0" y="145"/>
                  </a:cubicBezTo>
                  <a:cubicBezTo>
                    <a:pt x="12" y="145"/>
                    <a:pt x="12" y="145"/>
                    <a:pt x="12" y="145"/>
                  </a:cubicBezTo>
                  <a:cubicBezTo>
                    <a:pt x="13" y="71"/>
                    <a:pt x="73" y="12"/>
                    <a:pt x="146" y="12"/>
                  </a:cubicBezTo>
                  <a:close/>
                </a:path>
              </a:pathLst>
            </a:custGeom>
            <a:solidFill>
              <a:schemeClr val="accent4"/>
            </a:solidFill>
            <a:ln>
              <a:noFill/>
            </a:ln>
          </p:spPr>
          <p:txBody>
            <a:bodyPr vert="horz" wrap="square" lIns="91440" tIns="45720" rIns="91440" bIns="45720" numCol="1" anchor="t" anchorCtr="0" compatLnSpc="1"/>
            <a:lstStyle/>
            <a:p>
              <a:endParaRPr lang="zh-CN" altLang="en-US"/>
            </a:p>
          </p:txBody>
        </p:sp>
      </p:grpSp>
      <p:sp>
        <p:nvSpPr>
          <p:cNvPr id="41" name="流程图: 决策 22"/>
          <p:cNvSpPr>
            <a:spLocks noChangeAspect="1"/>
          </p:cNvSpPr>
          <p:nvPr/>
        </p:nvSpPr>
        <p:spPr>
          <a:xfrm>
            <a:off x="5963104" y="2474066"/>
            <a:ext cx="67863" cy="769555"/>
          </a:xfrm>
          <a:custGeom>
            <a:avLst/>
            <a:gdLst>
              <a:gd name="connsiteX0" fmla="*/ 0 w 10000"/>
              <a:gd name="connsiteY0" fmla="*/ 5000 h 10000"/>
              <a:gd name="connsiteX1" fmla="*/ 5000 w 10000"/>
              <a:gd name="connsiteY1" fmla="*/ 0 h 10000"/>
              <a:gd name="connsiteX2" fmla="*/ 10000 w 10000"/>
              <a:gd name="connsiteY2" fmla="*/ 5000 h 10000"/>
              <a:gd name="connsiteX3" fmla="*/ 5000 w 10000"/>
              <a:gd name="connsiteY3" fmla="*/ 10000 h 10000"/>
              <a:gd name="connsiteX4" fmla="*/ 0 w 10000"/>
              <a:gd name="connsiteY4" fmla="*/ 5000 h 10000"/>
              <a:gd name="connsiteX0-1" fmla="*/ 0 w 10000"/>
              <a:gd name="connsiteY0-2" fmla="*/ 5000 h 10000"/>
              <a:gd name="connsiteX1-3" fmla="*/ 5000 w 10000"/>
              <a:gd name="connsiteY1-4" fmla="*/ 0 h 10000"/>
              <a:gd name="connsiteX2-5" fmla="*/ 10000 w 10000"/>
              <a:gd name="connsiteY2-6" fmla="*/ 8124 h 10000"/>
              <a:gd name="connsiteX3-7" fmla="*/ 5000 w 10000"/>
              <a:gd name="connsiteY3-8" fmla="*/ 10000 h 10000"/>
              <a:gd name="connsiteX4-9" fmla="*/ 0 w 10000"/>
              <a:gd name="connsiteY4-10" fmla="*/ 5000 h 10000"/>
              <a:gd name="connsiteX0-11" fmla="*/ 0 w 10000"/>
              <a:gd name="connsiteY0-12" fmla="*/ 8162 h 10000"/>
              <a:gd name="connsiteX1-13" fmla="*/ 5000 w 10000"/>
              <a:gd name="connsiteY1-14" fmla="*/ 0 h 10000"/>
              <a:gd name="connsiteX2-15" fmla="*/ 10000 w 10000"/>
              <a:gd name="connsiteY2-16" fmla="*/ 8124 h 10000"/>
              <a:gd name="connsiteX3-17" fmla="*/ 5000 w 10000"/>
              <a:gd name="connsiteY3-18" fmla="*/ 10000 h 10000"/>
              <a:gd name="connsiteX4-19" fmla="*/ 0 w 10000"/>
              <a:gd name="connsiteY4-20" fmla="*/ 8162 h 10000"/>
              <a:gd name="connsiteX0-21" fmla="*/ 0 w 10145"/>
              <a:gd name="connsiteY0-22" fmla="*/ 8111 h 10000"/>
              <a:gd name="connsiteX1-23" fmla="*/ 5145 w 10145"/>
              <a:gd name="connsiteY1-24" fmla="*/ 0 h 10000"/>
              <a:gd name="connsiteX2-25" fmla="*/ 10145 w 10145"/>
              <a:gd name="connsiteY2-26" fmla="*/ 8124 h 10000"/>
              <a:gd name="connsiteX3-27" fmla="*/ 5145 w 10145"/>
              <a:gd name="connsiteY3-28" fmla="*/ 10000 h 10000"/>
              <a:gd name="connsiteX4-29" fmla="*/ 0 w 10145"/>
              <a:gd name="connsiteY4-30" fmla="*/ 8111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145" h="10000">
                <a:moveTo>
                  <a:pt x="0" y="8111"/>
                </a:moveTo>
                <a:lnTo>
                  <a:pt x="5145" y="0"/>
                </a:lnTo>
                <a:lnTo>
                  <a:pt x="10145" y="8124"/>
                </a:lnTo>
                <a:lnTo>
                  <a:pt x="5145" y="10000"/>
                </a:lnTo>
                <a:lnTo>
                  <a:pt x="0" y="8111"/>
                </a:lnTo>
                <a:close/>
              </a:path>
            </a:pathLst>
          </a:custGeom>
          <a:gradFill flip="none" rotWithShape="1">
            <a:gsLst>
              <a:gs pos="50000">
                <a:schemeClr val="tx1">
                  <a:lumMod val="50000"/>
                  <a:lumOff val="50000"/>
                </a:schemeClr>
              </a:gs>
              <a:gs pos="50000">
                <a:schemeClr val="tx1">
                  <a:lumMod val="75000"/>
                  <a:lumOff val="2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27" name="组合 1026"/>
          <p:cNvGrpSpPr/>
          <p:nvPr/>
        </p:nvGrpSpPr>
        <p:grpSpPr>
          <a:xfrm>
            <a:off x="4962148" y="2057473"/>
            <a:ext cx="2088000" cy="2088000"/>
            <a:chOff x="4962148" y="2057473"/>
            <a:chExt cx="2088000" cy="2088000"/>
          </a:xfrm>
          <a:effectLst>
            <a:outerShdw blurRad="101600" sx="102000" sy="102000" algn="ctr" rotWithShape="0">
              <a:prstClr val="black">
                <a:alpha val="40000"/>
              </a:prstClr>
            </a:outerShdw>
          </a:effectLst>
        </p:grpSpPr>
        <p:sp>
          <p:nvSpPr>
            <p:cNvPr id="59" name="同心圆 58"/>
            <p:cNvSpPr>
              <a:spLocks noChangeAspect="1"/>
            </p:cNvSpPr>
            <p:nvPr/>
          </p:nvSpPr>
          <p:spPr>
            <a:xfrm>
              <a:off x="4972746" y="2068071"/>
              <a:ext cx="2066805" cy="2066805"/>
            </a:xfrm>
            <a:prstGeom prst="donut">
              <a:avLst>
                <a:gd name="adj" fmla="val 4662"/>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同心圆 59"/>
            <p:cNvSpPr/>
            <p:nvPr/>
          </p:nvSpPr>
          <p:spPr>
            <a:xfrm>
              <a:off x="4962148" y="2057473"/>
              <a:ext cx="2088000" cy="2088000"/>
            </a:xfrm>
            <a:prstGeom prst="donut">
              <a:avLst>
                <a:gd name="adj" fmla="val 5842"/>
              </a:avLst>
            </a:prstGeom>
            <a:solidFill>
              <a:schemeClr val="bg1">
                <a:lumMod val="85000"/>
              </a:schemeClr>
            </a:solidFill>
            <a:ln>
              <a:noFill/>
            </a:ln>
            <a:effectLst>
              <a:innerShdw blurRad="38100" dist="25400" dir="2700000">
                <a:schemeClr val="tx1">
                  <a:lumMod val="65000"/>
                  <a:lumOff val="35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3" name="组合 42"/>
          <p:cNvGrpSpPr/>
          <p:nvPr/>
        </p:nvGrpSpPr>
        <p:grpSpPr>
          <a:xfrm>
            <a:off x="5170110" y="2265435"/>
            <a:ext cx="1672077" cy="1672077"/>
            <a:chOff x="6378832" y="1843903"/>
            <a:chExt cx="2737708" cy="2737708"/>
          </a:xfrm>
        </p:grpSpPr>
        <p:cxnSp>
          <p:nvCxnSpPr>
            <p:cNvPr id="47" name="直接连接符 46"/>
            <p:cNvCxnSpPr/>
            <p:nvPr/>
          </p:nvCxnSpPr>
          <p:spPr>
            <a:xfrm rot="16200000">
              <a:off x="6477686" y="3106760"/>
              <a:ext cx="0" cy="197708"/>
            </a:xfrm>
            <a:prstGeom prst="line">
              <a:avLst/>
            </a:prstGeom>
            <a:ln w="3492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rot="-3600000">
              <a:off x="6647834" y="2478903"/>
              <a:ext cx="0" cy="197708"/>
            </a:xfrm>
            <a:prstGeom prst="line">
              <a:avLst/>
            </a:prstGeom>
            <a:ln w="2222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rot="-1800000">
              <a:off x="7112686" y="2014051"/>
              <a:ext cx="0" cy="197708"/>
            </a:xfrm>
            <a:prstGeom prst="line">
              <a:avLst/>
            </a:prstGeom>
            <a:ln w="2222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a:off x="7738162" y="1843903"/>
              <a:ext cx="0" cy="197708"/>
            </a:xfrm>
            <a:prstGeom prst="line">
              <a:avLst/>
            </a:prstGeom>
            <a:ln w="3492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rot="1800000">
              <a:off x="8382686" y="2014051"/>
              <a:ext cx="0" cy="197708"/>
            </a:xfrm>
            <a:prstGeom prst="line">
              <a:avLst/>
            </a:prstGeom>
            <a:ln w="2222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rot="3600000">
              <a:off x="8847538" y="2478903"/>
              <a:ext cx="0" cy="197708"/>
            </a:xfrm>
            <a:prstGeom prst="line">
              <a:avLst/>
            </a:prstGeom>
            <a:ln w="2222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rot="5400000">
              <a:off x="9017686" y="3106760"/>
              <a:ext cx="0" cy="197708"/>
            </a:xfrm>
            <a:prstGeom prst="line">
              <a:avLst/>
            </a:prstGeom>
            <a:ln w="3492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54" name="直接连接符 53"/>
            <p:cNvCxnSpPr/>
            <p:nvPr/>
          </p:nvCxnSpPr>
          <p:spPr>
            <a:xfrm rot="7200000">
              <a:off x="8847538" y="3748903"/>
              <a:ext cx="0" cy="197708"/>
            </a:xfrm>
            <a:prstGeom prst="line">
              <a:avLst/>
            </a:prstGeom>
            <a:ln w="2222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55" name="直接连接符 54"/>
            <p:cNvCxnSpPr/>
            <p:nvPr/>
          </p:nvCxnSpPr>
          <p:spPr>
            <a:xfrm rot="9000000">
              <a:off x="8382686" y="4213755"/>
              <a:ext cx="0" cy="197708"/>
            </a:xfrm>
            <a:prstGeom prst="line">
              <a:avLst/>
            </a:prstGeom>
            <a:ln w="2222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a:xfrm rot="10800000">
              <a:off x="7738162" y="4383903"/>
              <a:ext cx="0" cy="197708"/>
            </a:xfrm>
            <a:prstGeom prst="line">
              <a:avLst/>
            </a:prstGeom>
            <a:ln w="3492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a:xfrm rot="12600000">
              <a:off x="7112686" y="4213755"/>
              <a:ext cx="0" cy="197708"/>
            </a:xfrm>
            <a:prstGeom prst="line">
              <a:avLst/>
            </a:prstGeom>
            <a:ln w="2222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rot="14400000">
              <a:off x="6647834" y="3748903"/>
              <a:ext cx="0" cy="197708"/>
            </a:xfrm>
            <a:prstGeom prst="line">
              <a:avLst/>
            </a:prstGeom>
            <a:ln w="2222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pSp>
      <p:sp>
        <p:nvSpPr>
          <p:cNvPr id="44" name="流程图: 决策 22"/>
          <p:cNvSpPr>
            <a:spLocks noChangeAspect="1"/>
          </p:cNvSpPr>
          <p:nvPr/>
        </p:nvSpPr>
        <p:spPr>
          <a:xfrm rot="5400000">
            <a:off x="6174438" y="2789514"/>
            <a:ext cx="54289" cy="615644"/>
          </a:xfrm>
          <a:custGeom>
            <a:avLst/>
            <a:gdLst>
              <a:gd name="connsiteX0" fmla="*/ 0 w 10000"/>
              <a:gd name="connsiteY0" fmla="*/ 5000 h 10000"/>
              <a:gd name="connsiteX1" fmla="*/ 5000 w 10000"/>
              <a:gd name="connsiteY1" fmla="*/ 0 h 10000"/>
              <a:gd name="connsiteX2" fmla="*/ 10000 w 10000"/>
              <a:gd name="connsiteY2" fmla="*/ 5000 h 10000"/>
              <a:gd name="connsiteX3" fmla="*/ 5000 w 10000"/>
              <a:gd name="connsiteY3" fmla="*/ 10000 h 10000"/>
              <a:gd name="connsiteX4" fmla="*/ 0 w 10000"/>
              <a:gd name="connsiteY4" fmla="*/ 5000 h 10000"/>
              <a:gd name="connsiteX0-1" fmla="*/ 0 w 10000"/>
              <a:gd name="connsiteY0-2" fmla="*/ 5000 h 10000"/>
              <a:gd name="connsiteX1-3" fmla="*/ 5000 w 10000"/>
              <a:gd name="connsiteY1-4" fmla="*/ 0 h 10000"/>
              <a:gd name="connsiteX2-5" fmla="*/ 10000 w 10000"/>
              <a:gd name="connsiteY2-6" fmla="*/ 8124 h 10000"/>
              <a:gd name="connsiteX3-7" fmla="*/ 5000 w 10000"/>
              <a:gd name="connsiteY3-8" fmla="*/ 10000 h 10000"/>
              <a:gd name="connsiteX4-9" fmla="*/ 0 w 10000"/>
              <a:gd name="connsiteY4-10" fmla="*/ 5000 h 10000"/>
              <a:gd name="connsiteX0-11" fmla="*/ 0 w 10000"/>
              <a:gd name="connsiteY0-12" fmla="*/ 8162 h 10000"/>
              <a:gd name="connsiteX1-13" fmla="*/ 5000 w 10000"/>
              <a:gd name="connsiteY1-14" fmla="*/ 0 h 10000"/>
              <a:gd name="connsiteX2-15" fmla="*/ 10000 w 10000"/>
              <a:gd name="connsiteY2-16" fmla="*/ 8124 h 10000"/>
              <a:gd name="connsiteX3-17" fmla="*/ 5000 w 10000"/>
              <a:gd name="connsiteY3-18" fmla="*/ 10000 h 10000"/>
              <a:gd name="connsiteX4-19" fmla="*/ 0 w 10000"/>
              <a:gd name="connsiteY4-20" fmla="*/ 8162 h 10000"/>
              <a:gd name="connsiteX0-21" fmla="*/ 0 w 10145"/>
              <a:gd name="connsiteY0-22" fmla="*/ 8111 h 10000"/>
              <a:gd name="connsiteX1-23" fmla="*/ 5145 w 10145"/>
              <a:gd name="connsiteY1-24" fmla="*/ 0 h 10000"/>
              <a:gd name="connsiteX2-25" fmla="*/ 10145 w 10145"/>
              <a:gd name="connsiteY2-26" fmla="*/ 8124 h 10000"/>
              <a:gd name="connsiteX3-27" fmla="*/ 5145 w 10145"/>
              <a:gd name="connsiteY3-28" fmla="*/ 10000 h 10000"/>
              <a:gd name="connsiteX4-29" fmla="*/ 0 w 10145"/>
              <a:gd name="connsiteY4-30" fmla="*/ 8111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145" h="10000">
                <a:moveTo>
                  <a:pt x="0" y="8111"/>
                </a:moveTo>
                <a:lnTo>
                  <a:pt x="5145" y="0"/>
                </a:lnTo>
                <a:lnTo>
                  <a:pt x="10145" y="8124"/>
                </a:lnTo>
                <a:lnTo>
                  <a:pt x="5145" y="10000"/>
                </a:lnTo>
                <a:lnTo>
                  <a:pt x="0" y="8111"/>
                </a:lnTo>
                <a:close/>
              </a:path>
            </a:pathLst>
          </a:custGeom>
          <a:gradFill flip="none" rotWithShape="1">
            <a:gsLst>
              <a:gs pos="50000">
                <a:schemeClr val="tx1">
                  <a:lumMod val="50000"/>
                  <a:lumOff val="50000"/>
                </a:schemeClr>
              </a:gs>
              <a:gs pos="50000">
                <a:schemeClr val="tx1">
                  <a:lumMod val="75000"/>
                  <a:lumOff val="2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流程图: 决策 22"/>
          <p:cNvSpPr/>
          <p:nvPr/>
        </p:nvSpPr>
        <p:spPr>
          <a:xfrm rot="1800000">
            <a:off x="6135640" y="2357618"/>
            <a:ext cx="21987" cy="967441"/>
          </a:xfrm>
          <a:custGeom>
            <a:avLst/>
            <a:gdLst>
              <a:gd name="connsiteX0" fmla="*/ 0 w 10000"/>
              <a:gd name="connsiteY0" fmla="*/ 5000 h 10000"/>
              <a:gd name="connsiteX1" fmla="*/ 5000 w 10000"/>
              <a:gd name="connsiteY1" fmla="*/ 0 h 10000"/>
              <a:gd name="connsiteX2" fmla="*/ 10000 w 10000"/>
              <a:gd name="connsiteY2" fmla="*/ 5000 h 10000"/>
              <a:gd name="connsiteX3" fmla="*/ 5000 w 10000"/>
              <a:gd name="connsiteY3" fmla="*/ 10000 h 10000"/>
              <a:gd name="connsiteX4" fmla="*/ 0 w 10000"/>
              <a:gd name="connsiteY4" fmla="*/ 5000 h 10000"/>
              <a:gd name="connsiteX0-1" fmla="*/ 0 w 10000"/>
              <a:gd name="connsiteY0-2" fmla="*/ 5000 h 10000"/>
              <a:gd name="connsiteX1-3" fmla="*/ 5000 w 10000"/>
              <a:gd name="connsiteY1-4" fmla="*/ 0 h 10000"/>
              <a:gd name="connsiteX2-5" fmla="*/ 10000 w 10000"/>
              <a:gd name="connsiteY2-6" fmla="*/ 8124 h 10000"/>
              <a:gd name="connsiteX3-7" fmla="*/ 5000 w 10000"/>
              <a:gd name="connsiteY3-8" fmla="*/ 10000 h 10000"/>
              <a:gd name="connsiteX4-9" fmla="*/ 0 w 10000"/>
              <a:gd name="connsiteY4-10" fmla="*/ 5000 h 10000"/>
              <a:gd name="connsiteX0-11" fmla="*/ 0 w 10000"/>
              <a:gd name="connsiteY0-12" fmla="*/ 8162 h 10000"/>
              <a:gd name="connsiteX1-13" fmla="*/ 5000 w 10000"/>
              <a:gd name="connsiteY1-14" fmla="*/ 0 h 10000"/>
              <a:gd name="connsiteX2-15" fmla="*/ 10000 w 10000"/>
              <a:gd name="connsiteY2-16" fmla="*/ 8124 h 10000"/>
              <a:gd name="connsiteX3-17" fmla="*/ 5000 w 10000"/>
              <a:gd name="connsiteY3-18" fmla="*/ 10000 h 10000"/>
              <a:gd name="connsiteX4-19" fmla="*/ 0 w 10000"/>
              <a:gd name="connsiteY4-20" fmla="*/ 8162 h 10000"/>
              <a:gd name="connsiteX0-21" fmla="*/ 0 w 10145"/>
              <a:gd name="connsiteY0-22" fmla="*/ 8111 h 10000"/>
              <a:gd name="connsiteX1-23" fmla="*/ 5145 w 10145"/>
              <a:gd name="connsiteY1-24" fmla="*/ 0 h 10000"/>
              <a:gd name="connsiteX2-25" fmla="*/ 10145 w 10145"/>
              <a:gd name="connsiteY2-26" fmla="*/ 8124 h 10000"/>
              <a:gd name="connsiteX3-27" fmla="*/ 5145 w 10145"/>
              <a:gd name="connsiteY3-28" fmla="*/ 10000 h 10000"/>
              <a:gd name="connsiteX4-29" fmla="*/ 0 w 10145"/>
              <a:gd name="connsiteY4-30" fmla="*/ 8111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145" h="10000">
                <a:moveTo>
                  <a:pt x="0" y="8111"/>
                </a:moveTo>
                <a:lnTo>
                  <a:pt x="5145" y="0"/>
                </a:lnTo>
                <a:lnTo>
                  <a:pt x="10145" y="8124"/>
                </a:lnTo>
                <a:lnTo>
                  <a:pt x="5145" y="10000"/>
                </a:lnTo>
                <a:lnTo>
                  <a:pt x="0" y="8111"/>
                </a:lnTo>
                <a:close/>
              </a:path>
            </a:pathLst>
          </a:custGeom>
          <a:gradFill flip="none" rotWithShape="1">
            <a:gsLst>
              <a:gs pos="50000">
                <a:schemeClr val="accent1">
                  <a:lumMod val="60000"/>
                  <a:lumOff val="40000"/>
                </a:schemeClr>
              </a:gs>
              <a:gs pos="50000">
                <a:schemeClr val="accent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p:nvPr/>
        </p:nvSpPr>
        <p:spPr>
          <a:xfrm>
            <a:off x="5975685" y="3071010"/>
            <a:ext cx="60925" cy="60925"/>
          </a:xfrm>
          <a:prstGeom prst="ellipse">
            <a:avLst/>
          </a:prstGeom>
          <a:ln>
            <a:noFill/>
          </a:ln>
          <a:scene3d>
            <a:camera prst="orthographicFront">
              <a:rot lat="600000" lon="600000" rev="0"/>
            </a:camera>
            <a:lightRig rig="threePt" dir="t"/>
          </a:scene3d>
          <a:sp3d z="49877">
            <a:bevelT w="49877" h="49877"/>
            <a:bevelB w="49877" h="49877"/>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矩形 60"/>
          <p:cNvSpPr/>
          <p:nvPr/>
        </p:nvSpPr>
        <p:spPr>
          <a:xfrm rot="2700000">
            <a:off x="5113127" y="4250736"/>
            <a:ext cx="592304" cy="592304"/>
          </a:xfrm>
          <a:prstGeom prst="rect">
            <a:avLst/>
          </a:prstGeom>
          <a:gradFill flip="none" rotWithShape="1">
            <a:gsLst>
              <a:gs pos="86000">
                <a:schemeClr val="bg1">
                  <a:lumMod val="75000"/>
                </a:schemeClr>
              </a:gs>
              <a:gs pos="0">
                <a:schemeClr val="bg1">
                  <a:lumMod val="75000"/>
                  <a:alpha val="0"/>
                </a:schemeClr>
              </a:gs>
            </a:gsLst>
            <a:lin ang="10800000" scaled="1"/>
            <a:tileRect/>
          </a:gra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9" name="组合 38"/>
          <p:cNvGrpSpPr/>
          <p:nvPr/>
        </p:nvGrpSpPr>
        <p:grpSpPr>
          <a:xfrm>
            <a:off x="4963567" y="4087040"/>
            <a:ext cx="575222" cy="575222"/>
            <a:chOff x="8173482" y="3250109"/>
            <a:chExt cx="729123" cy="729123"/>
          </a:xfrm>
          <a:effectLst>
            <a:outerShdw blurRad="25400" dist="12700" dir="2700000" algn="tl" rotWithShape="0">
              <a:prstClr val="black">
                <a:alpha val="40000"/>
              </a:prstClr>
            </a:outerShdw>
          </a:effectLst>
        </p:grpSpPr>
        <p:sp>
          <p:nvSpPr>
            <p:cNvPr id="77" name="椭圆 76"/>
            <p:cNvSpPr>
              <a:spLocks noChangeAspect="1"/>
            </p:cNvSpPr>
            <p:nvPr/>
          </p:nvSpPr>
          <p:spPr>
            <a:xfrm>
              <a:off x="8184998" y="3261625"/>
              <a:ext cx="706090" cy="706090"/>
            </a:xfrm>
            <a:prstGeom prst="ellipse">
              <a:avLst/>
            </a:prstGeom>
            <a:gradFill flip="none" rotWithShape="1">
              <a:gsLst>
                <a:gs pos="100000">
                  <a:schemeClr val="bg1">
                    <a:lumMod val="85000"/>
                  </a:schemeClr>
                </a:gs>
                <a:gs pos="0">
                  <a:schemeClr val="bg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ym typeface="+mn-lt"/>
              </a:endParaRPr>
            </a:p>
          </p:txBody>
        </p:sp>
        <p:sp>
          <p:nvSpPr>
            <p:cNvPr id="78" name="椭圆 77"/>
            <p:cNvSpPr>
              <a:spLocks noChangeAspect="1"/>
            </p:cNvSpPr>
            <p:nvPr/>
          </p:nvSpPr>
          <p:spPr>
            <a:xfrm>
              <a:off x="8173482" y="3250109"/>
              <a:ext cx="729123" cy="729123"/>
            </a:xfrm>
            <a:prstGeom prst="ellipse">
              <a:avLst/>
            </a:prstGeom>
            <a:gradFill flip="none" rotWithShape="1">
              <a:gsLst>
                <a:gs pos="0">
                  <a:schemeClr val="bg1">
                    <a:lumMod val="85000"/>
                  </a:schemeClr>
                </a:gs>
                <a:gs pos="100000">
                  <a:schemeClr val="bg1"/>
                </a:gs>
              </a:gsLst>
              <a:path path="circle">
                <a:fillToRect r="100000" b="100000"/>
              </a:path>
              <a:tileRect l="-100000" t="-100000"/>
            </a:gra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ym typeface="+mn-lt"/>
              </a:endParaRPr>
            </a:p>
          </p:txBody>
        </p:sp>
      </p:grpSp>
      <p:sp>
        <p:nvSpPr>
          <p:cNvPr id="83" name="矩形 82"/>
          <p:cNvSpPr/>
          <p:nvPr/>
        </p:nvSpPr>
        <p:spPr>
          <a:xfrm rot="2700000">
            <a:off x="6719206" y="4152469"/>
            <a:ext cx="592304" cy="592304"/>
          </a:xfrm>
          <a:prstGeom prst="rect">
            <a:avLst/>
          </a:prstGeom>
          <a:gradFill flip="none" rotWithShape="1">
            <a:gsLst>
              <a:gs pos="86000">
                <a:schemeClr val="bg1">
                  <a:lumMod val="75000"/>
                </a:schemeClr>
              </a:gs>
              <a:gs pos="0">
                <a:schemeClr val="bg1">
                  <a:lumMod val="75000"/>
                  <a:alpha val="0"/>
                </a:schemeClr>
              </a:gs>
            </a:gsLst>
            <a:lin ang="10800000" scaled="1"/>
            <a:tileRect/>
          </a:gra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4" name="组合 83"/>
          <p:cNvGrpSpPr/>
          <p:nvPr/>
        </p:nvGrpSpPr>
        <p:grpSpPr>
          <a:xfrm>
            <a:off x="6569646" y="3988773"/>
            <a:ext cx="575222" cy="575222"/>
            <a:chOff x="8173482" y="3250109"/>
            <a:chExt cx="729123" cy="729123"/>
          </a:xfrm>
          <a:effectLst>
            <a:outerShdw blurRad="25400" dist="12700" dir="2700000" algn="tl" rotWithShape="0">
              <a:prstClr val="black">
                <a:alpha val="40000"/>
              </a:prstClr>
            </a:outerShdw>
          </a:effectLst>
        </p:grpSpPr>
        <p:sp>
          <p:nvSpPr>
            <p:cNvPr id="85" name="椭圆 84"/>
            <p:cNvSpPr>
              <a:spLocks noChangeAspect="1"/>
            </p:cNvSpPr>
            <p:nvPr/>
          </p:nvSpPr>
          <p:spPr>
            <a:xfrm>
              <a:off x="8184998" y="3261625"/>
              <a:ext cx="706090" cy="706090"/>
            </a:xfrm>
            <a:prstGeom prst="ellipse">
              <a:avLst/>
            </a:prstGeom>
            <a:gradFill flip="none" rotWithShape="1">
              <a:gsLst>
                <a:gs pos="100000">
                  <a:schemeClr val="bg1">
                    <a:lumMod val="85000"/>
                  </a:schemeClr>
                </a:gs>
                <a:gs pos="0">
                  <a:schemeClr val="bg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ym typeface="+mn-lt"/>
              </a:endParaRPr>
            </a:p>
          </p:txBody>
        </p:sp>
        <p:sp>
          <p:nvSpPr>
            <p:cNvPr id="86" name="椭圆 85"/>
            <p:cNvSpPr>
              <a:spLocks noChangeAspect="1"/>
            </p:cNvSpPr>
            <p:nvPr/>
          </p:nvSpPr>
          <p:spPr>
            <a:xfrm>
              <a:off x="8173482" y="3250109"/>
              <a:ext cx="729123" cy="729123"/>
            </a:xfrm>
            <a:prstGeom prst="ellipse">
              <a:avLst/>
            </a:prstGeom>
            <a:gradFill flip="none" rotWithShape="1">
              <a:gsLst>
                <a:gs pos="0">
                  <a:schemeClr val="bg1">
                    <a:lumMod val="85000"/>
                  </a:schemeClr>
                </a:gs>
                <a:gs pos="100000">
                  <a:schemeClr val="bg1"/>
                </a:gs>
              </a:gsLst>
              <a:path path="circle">
                <a:fillToRect r="100000" b="100000"/>
              </a:path>
              <a:tileRect l="-100000" t="-100000"/>
            </a:gra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ym typeface="+mn-lt"/>
              </a:endParaRPr>
            </a:p>
          </p:txBody>
        </p:sp>
      </p:grpSp>
      <p:sp>
        <p:nvSpPr>
          <p:cNvPr id="88" name="矩形 87"/>
          <p:cNvSpPr/>
          <p:nvPr/>
        </p:nvSpPr>
        <p:spPr>
          <a:xfrm rot="2700000">
            <a:off x="4520519" y="3086816"/>
            <a:ext cx="592304" cy="592304"/>
          </a:xfrm>
          <a:prstGeom prst="rect">
            <a:avLst/>
          </a:prstGeom>
          <a:gradFill flip="none" rotWithShape="1">
            <a:gsLst>
              <a:gs pos="86000">
                <a:schemeClr val="bg1">
                  <a:lumMod val="75000"/>
                </a:schemeClr>
              </a:gs>
              <a:gs pos="0">
                <a:schemeClr val="bg1">
                  <a:lumMod val="75000"/>
                  <a:alpha val="0"/>
                </a:schemeClr>
              </a:gs>
            </a:gsLst>
            <a:lin ang="10800000" scaled="1"/>
            <a:tileRect/>
          </a:gra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9" name="组合 88"/>
          <p:cNvGrpSpPr/>
          <p:nvPr/>
        </p:nvGrpSpPr>
        <p:grpSpPr>
          <a:xfrm>
            <a:off x="4370959" y="2923120"/>
            <a:ext cx="575222" cy="575222"/>
            <a:chOff x="8173482" y="3250109"/>
            <a:chExt cx="729123" cy="729123"/>
          </a:xfrm>
          <a:effectLst>
            <a:outerShdw blurRad="25400" dist="12700" dir="2700000" algn="tl" rotWithShape="0">
              <a:prstClr val="black">
                <a:alpha val="40000"/>
              </a:prstClr>
            </a:outerShdw>
          </a:effectLst>
        </p:grpSpPr>
        <p:sp>
          <p:nvSpPr>
            <p:cNvPr id="90" name="椭圆 89"/>
            <p:cNvSpPr>
              <a:spLocks noChangeAspect="1"/>
            </p:cNvSpPr>
            <p:nvPr/>
          </p:nvSpPr>
          <p:spPr>
            <a:xfrm>
              <a:off x="8184998" y="3261625"/>
              <a:ext cx="706090" cy="706090"/>
            </a:xfrm>
            <a:prstGeom prst="ellipse">
              <a:avLst/>
            </a:prstGeom>
            <a:gradFill flip="none" rotWithShape="1">
              <a:gsLst>
                <a:gs pos="100000">
                  <a:schemeClr val="bg1">
                    <a:lumMod val="85000"/>
                  </a:schemeClr>
                </a:gs>
                <a:gs pos="0">
                  <a:schemeClr val="bg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ym typeface="+mn-lt"/>
              </a:endParaRPr>
            </a:p>
          </p:txBody>
        </p:sp>
        <p:sp>
          <p:nvSpPr>
            <p:cNvPr id="91" name="椭圆 90"/>
            <p:cNvSpPr>
              <a:spLocks noChangeAspect="1"/>
            </p:cNvSpPr>
            <p:nvPr/>
          </p:nvSpPr>
          <p:spPr>
            <a:xfrm>
              <a:off x="8173482" y="3250109"/>
              <a:ext cx="729123" cy="729123"/>
            </a:xfrm>
            <a:prstGeom prst="ellipse">
              <a:avLst/>
            </a:prstGeom>
            <a:gradFill flip="none" rotWithShape="1">
              <a:gsLst>
                <a:gs pos="0">
                  <a:schemeClr val="bg1">
                    <a:lumMod val="85000"/>
                  </a:schemeClr>
                </a:gs>
                <a:gs pos="100000">
                  <a:schemeClr val="bg1"/>
                </a:gs>
              </a:gsLst>
              <a:path path="circle">
                <a:fillToRect r="100000" b="100000"/>
              </a:path>
              <a:tileRect l="-100000" t="-100000"/>
            </a:gra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ym typeface="+mn-lt"/>
              </a:endParaRPr>
            </a:p>
          </p:txBody>
        </p:sp>
      </p:grpSp>
      <p:sp>
        <p:nvSpPr>
          <p:cNvPr id="93" name="矩形 92"/>
          <p:cNvSpPr/>
          <p:nvPr/>
        </p:nvSpPr>
        <p:spPr>
          <a:xfrm rot="2700000">
            <a:off x="7206782" y="3016089"/>
            <a:ext cx="592304" cy="592304"/>
          </a:xfrm>
          <a:prstGeom prst="rect">
            <a:avLst/>
          </a:prstGeom>
          <a:gradFill flip="none" rotWithShape="1">
            <a:gsLst>
              <a:gs pos="86000">
                <a:schemeClr val="bg1">
                  <a:lumMod val="75000"/>
                </a:schemeClr>
              </a:gs>
              <a:gs pos="0">
                <a:schemeClr val="bg1">
                  <a:lumMod val="75000"/>
                  <a:alpha val="0"/>
                </a:schemeClr>
              </a:gs>
            </a:gsLst>
            <a:lin ang="10800000" scaled="1"/>
            <a:tileRect/>
          </a:gra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4" name="组合 93"/>
          <p:cNvGrpSpPr/>
          <p:nvPr/>
        </p:nvGrpSpPr>
        <p:grpSpPr>
          <a:xfrm>
            <a:off x="7057222" y="2852393"/>
            <a:ext cx="575222" cy="575222"/>
            <a:chOff x="8173482" y="3250109"/>
            <a:chExt cx="729123" cy="729123"/>
          </a:xfrm>
          <a:effectLst>
            <a:outerShdw blurRad="25400" dist="12700" dir="2700000" algn="tl" rotWithShape="0">
              <a:prstClr val="black">
                <a:alpha val="40000"/>
              </a:prstClr>
            </a:outerShdw>
          </a:effectLst>
        </p:grpSpPr>
        <p:sp>
          <p:nvSpPr>
            <p:cNvPr id="95" name="椭圆 94"/>
            <p:cNvSpPr>
              <a:spLocks noChangeAspect="1"/>
            </p:cNvSpPr>
            <p:nvPr/>
          </p:nvSpPr>
          <p:spPr>
            <a:xfrm>
              <a:off x="8184998" y="3261625"/>
              <a:ext cx="706090" cy="706090"/>
            </a:xfrm>
            <a:prstGeom prst="ellipse">
              <a:avLst/>
            </a:prstGeom>
            <a:gradFill flip="none" rotWithShape="1">
              <a:gsLst>
                <a:gs pos="100000">
                  <a:schemeClr val="bg1">
                    <a:lumMod val="85000"/>
                  </a:schemeClr>
                </a:gs>
                <a:gs pos="0">
                  <a:schemeClr val="bg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ym typeface="+mn-lt"/>
              </a:endParaRPr>
            </a:p>
          </p:txBody>
        </p:sp>
        <p:sp>
          <p:nvSpPr>
            <p:cNvPr id="96" name="椭圆 95"/>
            <p:cNvSpPr>
              <a:spLocks noChangeAspect="1"/>
            </p:cNvSpPr>
            <p:nvPr/>
          </p:nvSpPr>
          <p:spPr>
            <a:xfrm>
              <a:off x="8173482" y="3250109"/>
              <a:ext cx="729123" cy="729123"/>
            </a:xfrm>
            <a:prstGeom prst="ellipse">
              <a:avLst/>
            </a:prstGeom>
            <a:gradFill flip="none" rotWithShape="1">
              <a:gsLst>
                <a:gs pos="0">
                  <a:schemeClr val="bg1">
                    <a:lumMod val="85000"/>
                  </a:schemeClr>
                </a:gs>
                <a:gs pos="100000">
                  <a:schemeClr val="bg1"/>
                </a:gs>
              </a:gsLst>
              <a:path path="circle">
                <a:fillToRect r="100000" b="100000"/>
              </a:path>
              <a:tileRect l="-100000" t="-100000"/>
            </a:gra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ym typeface="+mn-lt"/>
              </a:endParaRPr>
            </a:p>
          </p:txBody>
        </p:sp>
      </p:grpSp>
      <p:sp>
        <p:nvSpPr>
          <p:cNvPr id="98" name="矩形 97"/>
          <p:cNvSpPr/>
          <p:nvPr/>
        </p:nvSpPr>
        <p:spPr>
          <a:xfrm rot="2700000">
            <a:off x="5899949" y="1617511"/>
            <a:ext cx="592304" cy="592304"/>
          </a:xfrm>
          <a:prstGeom prst="rect">
            <a:avLst/>
          </a:prstGeom>
          <a:gradFill flip="none" rotWithShape="1">
            <a:gsLst>
              <a:gs pos="86000">
                <a:schemeClr val="bg1">
                  <a:lumMod val="75000"/>
                </a:schemeClr>
              </a:gs>
              <a:gs pos="0">
                <a:schemeClr val="bg1">
                  <a:lumMod val="75000"/>
                  <a:alpha val="0"/>
                </a:schemeClr>
              </a:gs>
            </a:gsLst>
            <a:lin ang="10800000" scaled="1"/>
            <a:tileRect/>
          </a:gra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9" name="组合 98"/>
          <p:cNvGrpSpPr/>
          <p:nvPr/>
        </p:nvGrpSpPr>
        <p:grpSpPr>
          <a:xfrm>
            <a:off x="5750389" y="1453815"/>
            <a:ext cx="575222" cy="575222"/>
            <a:chOff x="8173482" y="3250109"/>
            <a:chExt cx="729123" cy="729123"/>
          </a:xfrm>
          <a:effectLst>
            <a:outerShdw blurRad="25400" dist="12700" dir="2700000" algn="tl" rotWithShape="0">
              <a:prstClr val="black">
                <a:alpha val="40000"/>
              </a:prstClr>
            </a:outerShdw>
          </a:effectLst>
        </p:grpSpPr>
        <p:sp>
          <p:nvSpPr>
            <p:cNvPr id="100" name="椭圆 99"/>
            <p:cNvSpPr>
              <a:spLocks noChangeAspect="1"/>
            </p:cNvSpPr>
            <p:nvPr/>
          </p:nvSpPr>
          <p:spPr>
            <a:xfrm>
              <a:off x="8184998" y="3261625"/>
              <a:ext cx="706090" cy="706090"/>
            </a:xfrm>
            <a:prstGeom prst="ellipse">
              <a:avLst/>
            </a:prstGeom>
            <a:gradFill flip="none" rotWithShape="1">
              <a:gsLst>
                <a:gs pos="100000">
                  <a:schemeClr val="bg1">
                    <a:lumMod val="85000"/>
                  </a:schemeClr>
                </a:gs>
                <a:gs pos="0">
                  <a:schemeClr val="bg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ym typeface="+mn-lt"/>
              </a:endParaRPr>
            </a:p>
          </p:txBody>
        </p:sp>
        <p:sp>
          <p:nvSpPr>
            <p:cNvPr id="101" name="椭圆 100"/>
            <p:cNvSpPr>
              <a:spLocks noChangeAspect="1"/>
            </p:cNvSpPr>
            <p:nvPr/>
          </p:nvSpPr>
          <p:spPr>
            <a:xfrm>
              <a:off x="8173482" y="3250109"/>
              <a:ext cx="729123" cy="729123"/>
            </a:xfrm>
            <a:prstGeom prst="ellipse">
              <a:avLst/>
            </a:prstGeom>
            <a:gradFill flip="none" rotWithShape="1">
              <a:gsLst>
                <a:gs pos="0">
                  <a:schemeClr val="bg1">
                    <a:lumMod val="85000"/>
                  </a:schemeClr>
                </a:gs>
                <a:gs pos="100000">
                  <a:schemeClr val="bg1"/>
                </a:gs>
              </a:gsLst>
              <a:path path="circle">
                <a:fillToRect r="100000" b="100000"/>
              </a:path>
              <a:tileRect l="-100000" t="-100000"/>
            </a:gra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ym typeface="+mn-lt"/>
              </a:endParaRPr>
            </a:p>
          </p:txBody>
        </p:sp>
      </p:grpSp>
      <p:sp>
        <p:nvSpPr>
          <p:cNvPr id="79" name="矩形 78"/>
          <p:cNvSpPr/>
          <p:nvPr/>
        </p:nvSpPr>
        <p:spPr>
          <a:xfrm>
            <a:off x="5402703" y="4606008"/>
            <a:ext cx="1223412" cy="307777"/>
          </a:xfrm>
          <a:prstGeom prst="rect">
            <a:avLst/>
          </a:prstGeom>
        </p:spPr>
        <p:txBody>
          <a:bodyPr wrap="none">
            <a:spAutoFit/>
          </a:bodyPr>
          <a:lstStyle/>
          <a:p>
            <a:r>
              <a:rPr lang="en-US" altLang="zh-CN" sz="1400" dirty="0">
                <a:solidFill>
                  <a:schemeClr val="accent3"/>
                </a:solidFill>
              </a:rPr>
              <a:t>INFOGRAPHICS</a:t>
            </a:r>
            <a:endParaRPr lang="zh-CN" altLang="en-US" sz="1400" dirty="0">
              <a:solidFill>
                <a:schemeClr val="accent3"/>
              </a:solidFill>
            </a:endParaRPr>
          </a:p>
        </p:txBody>
      </p:sp>
      <p:sp>
        <p:nvSpPr>
          <p:cNvPr id="103" name="KSO_Shape"/>
          <p:cNvSpPr>
            <a:spLocks noChangeAspect="1"/>
          </p:cNvSpPr>
          <p:nvPr/>
        </p:nvSpPr>
        <p:spPr>
          <a:xfrm>
            <a:off x="4501083" y="3105476"/>
            <a:ext cx="314975" cy="210511"/>
          </a:xfrm>
          <a:custGeom>
            <a:avLst/>
            <a:gdLst/>
            <a:ahLst/>
            <a:cxnLst/>
            <a:rect l="l" t="t" r="r" b="b"/>
            <a:pathLst>
              <a:path w="4974795" h="3320682">
                <a:moveTo>
                  <a:pt x="1897867" y="1805825"/>
                </a:moveTo>
                <a:lnTo>
                  <a:pt x="2485737" y="2315734"/>
                </a:lnTo>
                <a:lnTo>
                  <a:pt x="3073607" y="1805825"/>
                </a:lnTo>
                <a:lnTo>
                  <a:pt x="4820061" y="3320682"/>
                </a:lnTo>
                <a:lnTo>
                  <a:pt x="151413" y="3320682"/>
                </a:lnTo>
                <a:close/>
                <a:moveTo>
                  <a:pt x="0" y="159634"/>
                </a:moveTo>
                <a:lnTo>
                  <a:pt x="1788328" y="1710812"/>
                </a:lnTo>
                <a:lnTo>
                  <a:pt x="0" y="3261996"/>
                </a:lnTo>
                <a:close/>
                <a:moveTo>
                  <a:pt x="4974795" y="156753"/>
                </a:moveTo>
                <a:lnTo>
                  <a:pt x="4974795" y="3264872"/>
                </a:lnTo>
                <a:lnTo>
                  <a:pt x="3183146" y="1710812"/>
                </a:lnTo>
                <a:close/>
                <a:moveTo>
                  <a:pt x="35040" y="0"/>
                </a:moveTo>
                <a:lnTo>
                  <a:pt x="4936434" y="0"/>
                </a:lnTo>
                <a:lnTo>
                  <a:pt x="2485737" y="2125709"/>
                </a:lnTo>
                <a:close/>
              </a:path>
            </a:pathLst>
          </a:custGeom>
          <a:solidFill>
            <a:schemeClr val="accent4"/>
          </a:solidFill>
          <a:ln w="12700">
            <a:noFill/>
          </a:ln>
          <a:effectLst>
            <a:innerShdw blurRad="254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ym typeface="+mn-lt"/>
            </a:endParaRPr>
          </a:p>
        </p:txBody>
      </p:sp>
      <p:sp>
        <p:nvSpPr>
          <p:cNvPr id="104" name="KSO_Shape"/>
          <p:cNvSpPr>
            <a:spLocks noChangeAspect="1"/>
          </p:cNvSpPr>
          <p:nvPr/>
        </p:nvSpPr>
        <p:spPr>
          <a:xfrm>
            <a:off x="5112101" y="4241369"/>
            <a:ext cx="278155" cy="266564"/>
          </a:xfrm>
          <a:custGeom>
            <a:avLst/>
            <a:gdLst/>
            <a:ahLst/>
            <a:cxnLst/>
            <a:rect l="l" t="t" r="r" b="b"/>
            <a:pathLst>
              <a:path w="1889279" h="1810503">
                <a:moveTo>
                  <a:pt x="1408636" y="1462945"/>
                </a:moveTo>
                <a:cubicBezTo>
                  <a:pt x="1471912" y="1494489"/>
                  <a:pt x="1528819" y="1532588"/>
                  <a:pt x="1575786" y="1578162"/>
                </a:cubicBezTo>
                <a:cubicBezTo>
                  <a:pt x="1467281" y="1672800"/>
                  <a:pt x="1335058" y="1742507"/>
                  <a:pt x="1188886" y="1779443"/>
                </a:cubicBezTo>
                <a:cubicBezTo>
                  <a:pt x="1278166" y="1700386"/>
                  <a:pt x="1353810" y="1592053"/>
                  <a:pt x="1408636" y="1462945"/>
                </a:cubicBezTo>
                <a:close/>
                <a:moveTo>
                  <a:pt x="494888" y="1445849"/>
                </a:moveTo>
                <a:cubicBezTo>
                  <a:pt x="556747" y="1590569"/>
                  <a:pt x="643865" y="1709702"/>
                  <a:pt x="747068" y="1790925"/>
                </a:cubicBezTo>
                <a:cubicBezTo>
                  <a:pt x="576321" y="1756303"/>
                  <a:pt x="422614" y="1677538"/>
                  <a:pt x="300900" y="1566189"/>
                </a:cubicBezTo>
                <a:cubicBezTo>
                  <a:pt x="355309" y="1517036"/>
                  <a:pt x="421005" y="1476420"/>
                  <a:pt x="494888" y="1445849"/>
                </a:cubicBezTo>
                <a:close/>
                <a:moveTo>
                  <a:pt x="900586" y="1355871"/>
                </a:moveTo>
                <a:lnTo>
                  <a:pt x="900586" y="1808904"/>
                </a:lnTo>
                <a:lnTo>
                  <a:pt x="884222" y="1808113"/>
                </a:lnTo>
                <a:cubicBezTo>
                  <a:pt x="745280" y="1742581"/>
                  <a:pt x="627378" y="1604992"/>
                  <a:pt x="551037" y="1423344"/>
                </a:cubicBezTo>
                <a:cubicBezTo>
                  <a:pt x="655969" y="1381011"/>
                  <a:pt x="774745" y="1357337"/>
                  <a:pt x="900586" y="1355871"/>
                </a:cubicBezTo>
                <a:close/>
                <a:moveTo>
                  <a:pt x="953521" y="1355186"/>
                </a:moveTo>
                <a:cubicBezTo>
                  <a:pt x="1099660" y="1356509"/>
                  <a:pt x="1236550" y="1386650"/>
                  <a:pt x="1354036" y="1440083"/>
                </a:cubicBezTo>
                <a:cubicBezTo>
                  <a:pt x="1283551" y="1605630"/>
                  <a:pt x="1178611" y="1734316"/>
                  <a:pt x="1054486" y="1804443"/>
                </a:cubicBezTo>
                <a:lnTo>
                  <a:pt x="953521" y="1810503"/>
                </a:lnTo>
                <a:close/>
                <a:moveTo>
                  <a:pt x="1517159" y="931303"/>
                </a:moveTo>
                <a:lnTo>
                  <a:pt x="1889279" y="931303"/>
                </a:lnTo>
                <a:cubicBezTo>
                  <a:pt x="1883282" y="1167646"/>
                  <a:pt x="1781715" y="1381244"/>
                  <a:pt x="1618873" y="1536894"/>
                </a:cubicBezTo>
                <a:cubicBezTo>
                  <a:pt x="1566437" y="1485571"/>
                  <a:pt x="1502786" y="1442774"/>
                  <a:pt x="1431939" y="1407715"/>
                </a:cubicBezTo>
                <a:cubicBezTo>
                  <a:pt x="1485774" y="1266553"/>
                  <a:pt x="1516428" y="1104135"/>
                  <a:pt x="1517159" y="931303"/>
                </a:cubicBezTo>
                <a:close/>
                <a:moveTo>
                  <a:pt x="953521" y="931303"/>
                </a:moveTo>
                <a:lnTo>
                  <a:pt x="1456842" y="931303"/>
                </a:lnTo>
                <a:cubicBezTo>
                  <a:pt x="1456123" y="1096196"/>
                  <a:pt x="1427268" y="1250986"/>
                  <a:pt x="1375819" y="1384691"/>
                </a:cubicBezTo>
                <a:cubicBezTo>
                  <a:pt x="1251537" y="1327928"/>
                  <a:pt x="1107288" y="1296191"/>
                  <a:pt x="953521" y="1294902"/>
                </a:cubicBezTo>
                <a:close/>
                <a:moveTo>
                  <a:pt x="448568" y="931303"/>
                </a:moveTo>
                <a:lnTo>
                  <a:pt x="900586" y="931303"/>
                </a:lnTo>
                <a:lnTo>
                  <a:pt x="900586" y="1295603"/>
                </a:lnTo>
                <a:cubicBezTo>
                  <a:pt x="766605" y="1297053"/>
                  <a:pt x="640053" y="1322469"/>
                  <a:pt x="528061" y="1368046"/>
                </a:cubicBezTo>
                <a:cubicBezTo>
                  <a:pt x="478984" y="1238632"/>
                  <a:pt x="450499" y="1089843"/>
                  <a:pt x="448568" y="931303"/>
                </a:cubicBezTo>
                <a:close/>
                <a:moveTo>
                  <a:pt x="0" y="931303"/>
                </a:moveTo>
                <a:lnTo>
                  <a:pt x="388264" y="931303"/>
                </a:lnTo>
                <a:cubicBezTo>
                  <a:pt x="390220" y="1097785"/>
                  <a:pt x="420532" y="1254193"/>
                  <a:pt x="473139" y="1390578"/>
                </a:cubicBezTo>
                <a:cubicBezTo>
                  <a:pt x="391203" y="1423988"/>
                  <a:pt x="318506" y="1469260"/>
                  <a:pt x="258353" y="1524144"/>
                </a:cubicBezTo>
                <a:cubicBezTo>
                  <a:pt x="102364" y="1370026"/>
                  <a:pt x="5849" y="1161456"/>
                  <a:pt x="0" y="931303"/>
                </a:cubicBezTo>
                <a:close/>
                <a:moveTo>
                  <a:pt x="536834" y="421694"/>
                </a:moveTo>
                <a:cubicBezTo>
                  <a:pt x="646682" y="464986"/>
                  <a:pt x="770110" y="489176"/>
                  <a:pt x="900586" y="490537"/>
                </a:cubicBezTo>
                <a:lnTo>
                  <a:pt x="900586" y="875390"/>
                </a:lnTo>
                <a:lnTo>
                  <a:pt x="448805" y="875390"/>
                </a:lnTo>
                <a:cubicBezTo>
                  <a:pt x="451150" y="709592"/>
                  <a:pt x="482649" y="554587"/>
                  <a:pt x="536834" y="421694"/>
                </a:cubicBezTo>
                <a:close/>
                <a:moveTo>
                  <a:pt x="1356131" y="409527"/>
                </a:moveTo>
                <a:cubicBezTo>
                  <a:pt x="1415590" y="544412"/>
                  <a:pt x="1451132" y="703874"/>
                  <a:pt x="1455052" y="875390"/>
                </a:cubicBezTo>
                <a:lnTo>
                  <a:pt x="953521" y="875390"/>
                </a:lnTo>
                <a:lnTo>
                  <a:pt x="953521" y="491238"/>
                </a:lnTo>
                <a:cubicBezTo>
                  <a:pt x="1099303" y="490092"/>
                  <a:pt x="1236528" y="461431"/>
                  <a:pt x="1356131" y="409527"/>
                </a:cubicBezTo>
                <a:close/>
                <a:moveTo>
                  <a:pt x="271202" y="273767"/>
                </a:moveTo>
                <a:cubicBezTo>
                  <a:pt x="330895" y="324894"/>
                  <a:pt x="401533" y="367494"/>
                  <a:pt x="480768" y="398692"/>
                </a:cubicBezTo>
                <a:cubicBezTo>
                  <a:pt x="424147" y="539118"/>
                  <a:pt x="390867" y="701724"/>
                  <a:pt x="388496" y="875390"/>
                </a:cubicBezTo>
                <a:lnTo>
                  <a:pt x="238" y="875390"/>
                </a:lnTo>
                <a:cubicBezTo>
                  <a:pt x="7162" y="640451"/>
                  <a:pt x="108645" y="428248"/>
                  <a:pt x="271202" y="273767"/>
                </a:cubicBezTo>
                <a:close/>
                <a:moveTo>
                  <a:pt x="1605567" y="261436"/>
                </a:moveTo>
                <a:cubicBezTo>
                  <a:pt x="1775300" y="417133"/>
                  <a:pt x="1881942" y="634296"/>
                  <a:pt x="1889035" y="875390"/>
                </a:cubicBezTo>
                <a:lnTo>
                  <a:pt x="1515364" y="875390"/>
                </a:lnTo>
                <a:cubicBezTo>
                  <a:pt x="1511419" y="696081"/>
                  <a:pt x="1474168" y="529014"/>
                  <a:pt x="1413107" y="386152"/>
                </a:cubicBezTo>
                <a:cubicBezTo>
                  <a:pt x="1485941" y="353453"/>
                  <a:pt x="1551126" y="311628"/>
                  <a:pt x="1605567" y="261436"/>
                </a:cubicBezTo>
                <a:close/>
                <a:moveTo>
                  <a:pt x="748157" y="19413"/>
                </a:moveTo>
                <a:cubicBezTo>
                  <a:pt x="649482" y="96557"/>
                  <a:pt x="565491" y="208310"/>
                  <a:pt x="504779" y="344256"/>
                </a:cubicBezTo>
                <a:cubicBezTo>
                  <a:pt x="432706" y="315858"/>
                  <a:pt x="368354" y="277545"/>
                  <a:pt x="313920" y="231604"/>
                </a:cubicBezTo>
                <a:cubicBezTo>
                  <a:pt x="434240" y="127070"/>
                  <a:pt x="583275" y="52667"/>
                  <a:pt x="748157" y="19413"/>
                </a:cubicBezTo>
                <a:close/>
                <a:moveTo>
                  <a:pt x="1137621" y="18543"/>
                </a:moveTo>
                <a:cubicBezTo>
                  <a:pt x="1297904" y="50310"/>
                  <a:pt x="1443338" y="120918"/>
                  <a:pt x="1562575" y="219802"/>
                </a:cubicBezTo>
                <a:cubicBezTo>
                  <a:pt x="1512842" y="265093"/>
                  <a:pt x="1453308" y="302843"/>
                  <a:pt x="1386970" y="332857"/>
                </a:cubicBezTo>
                <a:cubicBezTo>
                  <a:pt x="1323718" y="199817"/>
                  <a:pt x="1237626" y="91674"/>
                  <a:pt x="1137621" y="18543"/>
                </a:cubicBezTo>
                <a:close/>
                <a:moveTo>
                  <a:pt x="900586" y="1702"/>
                </a:moveTo>
                <a:lnTo>
                  <a:pt x="900586" y="430269"/>
                </a:lnTo>
                <a:cubicBezTo>
                  <a:pt x="778345" y="428899"/>
                  <a:pt x="662774" y="406468"/>
                  <a:pt x="560047" y="366408"/>
                </a:cubicBezTo>
                <a:cubicBezTo>
                  <a:pt x="637783" y="193348"/>
                  <a:pt x="753999" y="63227"/>
                  <a:pt x="890213" y="2203"/>
                </a:cubicBezTo>
                <a:close/>
                <a:moveTo>
                  <a:pt x="953521" y="0"/>
                </a:moveTo>
                <a:lnTo>
                  <a:pt x="981035" y="1330"/>
                </a:lnTo>
                <a:cubicBezTo>
                  <a:pt x="1124068" y="53565"/>
                  <a:pt x="1247786" y="180867"/>
                  <a:pt x="1332000" y="354889"/>
                </a:cubicBezTo>
                <a:cubicBezTo>
                  <a:pt x="1219743" y="403080"/>
                  <a:pt x="1090709" y="429800"/>
                  <a:pt x="953521" y="430954"/>
                </a:cubicBezTo>
                <a:close/>
              </a:path>
            </a:pathLst>
          </a:custGeom>
          <a:solidFill>
            <a:schemeClr val="accent1"/>
          </a:solidFill>
          <a:ln w="12700">
            <a:noFill/>
          </a:ln>
          <a:effectLst>
            <a:innerShdw blurRad="254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ym typeface="+mn-lt"/>
            </a:endParaRPr>
          </a:p>
        </p:txBody>
      </p:sp>
      <p:sp>
        <p:nvSpPr>
          <p:cNvPr id="105" name="KSO_Shape"/>
          <p:cNvSpPr>
            <a:spLocks noChangeAspect="1"/>
          </p:cNvSpPr>
          <p:nvPr/>
        </p:nvSpPr>
        <p:spPr>
          <a:xfrm>
            <a:off x="5888453" y="1586721"/>
            <a:ext cx="299095" cy="309411"/>
          </a:xfrm>
          <a:custGeom>
            <a:avLst/>
            <a:gdLst/>
            <a:ahLst/>
            <a:cxnLst/>
            <a:rect l="l" t="t" r="r" b="b"/>
            <a:pathLst>
              <a:path w="1119349" h="1157433">
                <a:moveTo>
                  <a:pt x="135620" y="818456"/>
                </a:moveTo>
                <a:cubicBezTo>
                  <a:pt x="71450" y="948523"/>
                  <a:pt x="57484" y="1054732"/>
                  <a:pt x="108323" y="1103729"/>
                </a:cubicBezTo>
                <a:cubicBezTo>
                  <a:pt x="164989" y="1158341"/>
                  <a:pt x="289713" y="1129874"/>
                  <a:pt x="437069" y="1040437"/>
                </a:cubicBezTo>
                <a:cubicBezTo>
                  <a:pt x="307239" y="1007168"/>
                  <a:pt x="198946" y="926245"/>
                  <a:pt x="135620" y="818456"/>
                </a:cubicBezTo>
                <a:close/>
                <a:moveTo>
                  <a:pt x="582086" y="345816"/>
                </a:moveTo>
                <a:cubicBezTo>
                  <a:pt x="490772" y="345817"/>
                  <a:pt x="434615" y="407693"/>
                  <a:pt x="413811" y="495363"/>
                </a:cubicBezTo>
                <a:lnTo>
                  <a:pt x="750361" y="495364"/>
                </a:lnTo>
                <a:cubicBezTo>
                  <a:pt x="729557" y="407692"/>
                  <a:pt x="673401" y="345816"/>
                  <a:pt x="582086" y="345816"/>
                </a:cubicBezTo>
                <a:close/>
                <a:moveTo>
                  <a:pt x="954622" y="129"/>
                </a:moveTo>
                <a:cubicBezTo>
                  <a:pt x="1007406" y="-1466"/>
                  <a:pt x="1051113" y="11645"/>
                  <a:pt x="1081775" y="41196"/>
                </a:cubicBezTo>
                <a:cubicBezTo>
                  <a:pt x="1101805" y="60500"/>
                  <a:pt x="1115030" y="85625"/>
                  <a:pt x="1119349" y="116033"/>
                </a:cubicBezTo>
                <a:cubicBezTo>
                  <a:pt x="1112931" y="103633"/>
                  <a:pt x="1104158" y="92219"/>
                  <a:pt x="1093494" y="81508"/>
                </a:cubicBezTo>
                <a:cubicBezTo>
                  <a:pt x="1010899" y="-1451"/>
                  <a:pt x="882017" y="28786"/>
                  <a:pt x="737350" y="130602"/>
                </a:cubicBezTo>
                <a:cubicBezTo>
                  <a:pt x="943277" y="190863"/>
                  <a:pt x="1091569" y="370605"/>
                  <a:pt x="1091569" y="582598"/>
                </a:cubicBezTo>
                <a:lnTo>
                  <a:pt x="1085273" y="640757"/>
                </a:lnTo>
                <a:lnTo>
                  <a:pt x="755888" y="640756"/>
                </a:lnTo>
                <a:lnTo>
                  <a:pt x="719073" y="640757"/>
                </a:lnTo>
                <a:lnTo>
                  <a:pt x="408284" y="640757"/>
                </a:lnTo>
                <a:cubicBezTo>
                  <a:pt x="424002" y="743453"/>
                  <a:pt x="484447" y="819382"/>
                  <a:pt x="582086" y="819383"/>
                </a:cubicBezTo>
                <a:cubicBezTo>
                  <a:pt x="648673" y="819382"/>
                  <a:pt x="697960" y="784070"/>
                  <a:pt x="725617" y="727992"/>
                </a:cubicBezTo>
                <a:lnTo>
                  <a:pt x="1064773" y="727992"/>
                </a:lnTo>
                <a:cubicBezTo>
                  <a:pt x="1000780" y="921122"/>
                  <a:pt x="807116" y="1060320"/>
                  <a:pt x="578539" y="1060320"/>
                </a:cubicBezTo>
                <a:cubicBezTo>
                  <a:pt x="541437" y="1060319"/>
                  <a:pt x="505255" y="1056652"/>
                  <a:pt x="470646" y="1048435"/>
                </a:cubicBezTo>
                <a:cubicBezTo>
                  <a:pt x="288189" y="1159820"/>
                  <a:pt x="124174" y="1191927"/>
                  <a:pt x="45670" y="1116267"/>
                </a:cubicBezTo>
                <a:cubicBezTo>
                  <a:pt x="-38972" y="1034693"/>
                  <a:pt x="-2092" y="849162"/>
                  <a:pt x="124297" y="645271"/>
                </a:cubicBezTo>
                <a:cubicBezTo>
                  <a:pt x="126384" y="641564"/>
                  <a:pt x="128546" y="637931"/>
                  <a:pt x="130887" y="634433"/>
                </a:cubicBezTo>
                <a:cubicBezTo>
                  <a:pt x="140131" y="616742"/>
                  <a:pt x="151256" y="599735"/>
                  <a:pt x="163296" y="582889"/>
                </a:cubicBezTo>
                <a:cubicBezTo>
                  <a:pt x="171413" y="570408"/>
                  <a:pt x="179765" y="558285"/>
                  <a:pt x="189707" y="547372"/>
                </a:cubicBezTo>
                <a:cubicBezTo>
                  <a:pt x="207410" y="520542"/>
                  <a:pt x="227598" y="494496"/>
                  <a:pt x="249351" y="468810"/>
                </a:cubicBezTo>
                <a:cubicBezTo>
                  <a:pt x="261501" y="453873"/>
                  <a:pt x="274484" y="439223"/>
                  <a:pt x="288439" y="424719"/>
                </a:cubicBezTo>
                <a:cubicBezTo>
                  <a:pt x="304701" y="403895"/>
                  <a:pt x="322841" y="384213"/>
                  <a:pt x="341644" y="364703"/>
                </a:cubicBezTo>
                <a:cubicBezTo>
                  <a:pt x="392793" y="311630"/>
                  <a:pt x="445389" y="263415"/>
                  <a:pt x="498166" y="220924"/>
                </a:cubicBezTo>
                <a:cubicBezTo>
                  <a:pt x="310657" y="309270"/>
                  <a:pt x="183697" y="431706"/>
                  <a:pt x="65845" y="579499"/>
                </a:cubicBezTo>
                <a:cubicBezTo>
                  <a:pt x="67312" y="317087"/>
                  <a:pt x="296312" y="104878"/>
                  <a:pt x="578538" y="104878"/>
                </a:cubicBezTo>
                <a:lnTo>
                  <a:pt x="651994" y="111773"/>
                </a:lnTo>
                <a:cubicBezTo>
                  <a:pt x="764896" y="41979"/>
                  <a:pt x="871117" y="2651"/>
                  <a:pt x="954622" y="129"/>
                </a:cubicBezTo>
                <a:close/>
              </a:path>
            </a:pathLst>
          </a:custGeom>
          <a:solidFill>
            <a:schemeClr val="accent2"/>
          </a:solidFill>
          <a:ln w="12700">
            <a:noFill/>
          </a:ln>
          <a:effectLst>
            <a:innerShdw blurRad="254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ym typeface="+mn-lt"/>
            </a:endParaRPr>
          </a:p>
        </p:txBody>
      </p:sp>
      <p:sp>
        <p:nvSpPr>
          <p:cNvPr id="106" name="KSO_Shape"/>
          <p:cNvSpPr>
            <a:spLocks noChangeAspect="1"/>
          </p:cNvSpPr>
          <p:nvPr/>
        </p:nvSpPr>
        <p:spPr>
          <a:xfrm flipH="1">
            <a:off x="7219456" y="2996344"/>
            <a:ext cx="279756" cy="257840"/>
          </a:xfrm>
          <a:custGeom>
            <a:avLst/>
            <a:gdLst/>
            <a:ahLst/>
            <a:cxnLst/>
            <a:rect l="l" t="t" r="r" b="b"/>
            <a:pathLst>
              <a:path w="2922576" h="2692126">
                <a:moveTo>
                  <a:pt x="553896" y="1279436"/>
                </a:moveTo>
                <a:cubicBezTo>
                  <a:pt x="792021" y="1473111"/>
                  <a:pt x="992046" y="1742986"/>
                  <a:pt x="1211121" y="1974761"/>
                </a:cubicBezTo>
                <a:lnTo>
                  <a:pt x="1201596" y="2431961"/>
                </a:lnTo>
                <a:cubicBezTo>
                  <a:pt x="947596" y="2384336"/>
                  <a:pt x="769796" y="2336711"/>
                  <a:pt x="639621" y="2117636"/>
                </a:cubicBezTo>
                <a:cubicBezTo>
                  <a:pt x="509446" y="1898561"/>
                  <a:pt x="582471" y="1558836"/>
                  <a:pt x="553896" y="1279436"/>
                </a:cubicBezTo>
                <a:close/>
                <a:moveTo>
                  <a:pt x="1414250" y="349940"/>
                </a:moveTo>
                <a:lnTo>
                  <a:pt x="1576175" y="702365"/>
                </a:lnTo>
                <a:lnTo>
                  <a:pt x="1840671" y="351223"/>
                </a:lnTo>
                <a:cubicBezTo>
                  <a:pt x="1946050" y="474823"/>
                  <a:pt x="2011221" y="645739"/>
                  <a:pt x="2011221" y="834547"/>
                </a:cubicBezTo>
                <a:cubicBezTo>
                  <a:pt x="2019964" y="1198269"/>
                  <a:pt x="1873746" y="1469720"/>
                  <a:pt x="1527496" y="1508764"/>
                </a:cubicBezTo>
                <a:lnTo>
                  <a:pt x="1534971" y="2136686"/>
                </a:lnTo>
                <a:cubicBezTo>
                  <a:pt x="1804846" y="1854111"/>
                  <a:pt x="2036621" y="1552486"/>
                  <a:pt x="2344596" y="1288961"/>
                </a:cubicBezTo>
                <a:cubicBezTo>
                  <a:pt x="2347771" y="1504861"/>
                  <a:pt x="2350946" y="1939836"/>
                  <a:pt x="2192196" y="2193836"/>
                </a:cubicBezTo>
                <a:cubicBezTo>
                  <a:pt x="1995346" y="2466886"/>
                  <a:pt x="1623871" y="2444661"/>
                  <a:pt x="1344471" y="2441486"/>
                </a:cubicBezTo>
                <a:lnTo>
                  <a:pt x="1353780" y="1510652"/>
                </a:lnTo>
                <a:cubicBezTo>
                  <a:pt x="992542" y="1480514"/>
                  <a:pt x="840254" y="1205525"/>
                  <a:pt x="849171" y="834547"/>
                </a:cubicBezTo>
                <a:cubicBezTo>
                  <a:pt x="853745" y="644286"/>
                  <a:pt x="913894" y="479273"/>
                  <a:pt x="1011904" y="360081"/>
                </a:cubicBezTo>
                <a:lnTo>
                  <a:pt x="1014200" y="359465"/>
                </a:lnTo>
                <a:lnTo>
                  <a:pt x="1214225" y="683315"/>
                </a:lnTo>
                <a:close/>
                <a:moveTo>
                  <a:pt x="480281" y="174535"/>
                </a:moveTo>
                <a:cubicBezTo>
                  <a:pt x="324175" y="174535"/>
                  <a:pt x="197626" y="319405"/>
                  <a:pt x="197626" y="498111"/>
                </a:cubicBezTo>
                <a:lnTo>
                  <a:pt x="197626" y="2194015"/>
                </a:lnTo>
                <a:cubicBezTo>
                  <a:pt x="197626" y="2372721"/>
                  <a:pt x="324175" y="2517591"/>
                  <a:pt x="480281" y="2517591"/>
                </a:cubicBezTo>
                <a:lnTo>
                  <a:pt x="2458598" y="2517591"/>
                </a:lnTo>
                <a:cubicBezTo>
                  <a:pt x="2614704" y="2517591"/>
                  <a:pt x="2741253" y="2372721"/>
                  <a:pt x="2741253" y="2194015"/>
                </a:cubicBezTo>
                <a:lnTo>
                  <a:pt x="2741253" y="498111"/>
                </a:lnTo>
                <a:cubicBezTo>
                  <a:pt x="2741253" y="319405"/>
                  <a:pt x="2614704" y="174535"/>
                  <a:pt x="2458598" y="174535"/>
                </a:cubicBezTo>
                <a:close/>
                <a:moveTo>
                  <a:pt x="324765" y="0"/>
                </a:moveTo>
                <a:lnTo>
                  <a:pt x="2597811" y="0"/>
                </a:lnTo>
                <a:cubicBezTo>
                  <a:pt x="2777173" y="0"/>
                  <a:pt x="2922576" y="166453"/>
                  <a:pt x="2922576" y="371783"/>
                </a:cubicBezTo>
                <a:lnTo>
                  <a:pt x="2922576" y="2320344"/>
                </a:lnTo>
                <a:cubicBezTo>
                  <a:pt x="2922576" y="2525673"/>
                  <a:pt x="2777173" y="2692126"/>
                  <a:pt x="2597811" y="2692126"/>
                </a:cubicBezTo>
                <a:lnTo>
                  <a:pt x="324765" y="2692126"/>
                </a:lnTo>
                <a:cubicBezTo>
                  <a:pt x="145402" y="2692126"/>
                  <a:pt x="0" y="2525673"/>
                  <a:pt x="0" y="2320344"/>
                </a:cubicBezTo>
                <a:lnTo>
                  <a:pt x="0" y="371783"/>
                </a:lnTo>
                <a:cubicBezTo>
                  <a:pt x="0" y="166453"/>
                  <a:pt x="145402" y="0"/>
                  <a:pt x="324765" y="0"/>
                </a:cubicBezTo>
                <a:close/>
              </a:path>
            </a:pathLst>
          </a:custGeom>
          <a:solidFill>
            <a:schemeClr val="accent5"/>
          </a:solidFill>
          <a:ln w="12700">
            <a:noFill/>
          </a:ln>
          <a:effectLst>
            <a:innerShdw blurRad="254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ym typeface="+mn-lt"/>
            </a:endParaRPr>
          </a:p>
        </p:txBody>
      </p:sp>
      <p:sp>
        <p:nvSpPr>
          <p:cNvPr id="107" name="KSO_Shape"/>
          <p:cNvSpPr>
            <a:spLocks noChangeAspect="1"/>
          </p:cNvSpPr>
          <p:nvPr/>
        </p:nvSpPr>
        <p:spPr>
          <a:xfrm>
            <a:off x="6674014" y="4146283"/>
            <a:ext cx="366486" cy="260203"/>
          </a:xfrm>
          <a:custGeom>
            <a:avLst/>
            <a:gdLst>
              <a:gd name="connsiteX0" fmla="*/ 236286 w 472572"/>
              <a:gd name="connsiteY0" fmla="*/ 238384 h 335351"/>
              <a:gd name="connsiteX1" fmla="*/ 297849 w 472572"/>
              <a:gd name="connsiteY1" fmla="*/ 277381 h 335351"/>
              <a:gd name="connsiteX2" fmla="*/ 236286 w 472572"/>
              <a:gd name="connsiteY2" fmla="*/ 335351 h 335351"/>
              <a:gd name="connsiteX3" fmla="*/ 174722 w 472572"/>
              <a:gd name="connsiteY3" fmla="*/ 277381 h 335351"/>
              <a:gd name="connsiteX4" fmla="*/ 236286 w 472572"/>
              <a:gd name="connsiteY4" fmla="*/ 238384 h 335351"/>
              <a:gd name="connsiteX5" fmla="*/ 236286 w 472572"/>
              <a:gd name="connsiteY5" fmla="*/ 153779 h 335351"/>
              <a:gd name="connsiteX6" fmla="*/ 360886 w 472572"/>
              <a:gd name="connsiteY6" fmla="*/ 218025 h 335351"/>
              <a:gd name="connsiteX7" fmla="*/ 331907 w 472572"/>
              <a:gd name="connsiteY7" fmla="*/ 245311 h 335351"/>
              <a:gd name="connsiteX8" fmla="*/ 236286 w 472572"/>
              <a:gd name="connsiteY8" fmla="*/ 193327 h 335351"/>
              <a:gd name="connsiteX9" fmla="*/ 140664 w 472572"/>
              <a:gd name="connsiteY9" fmla="*/ 245311 h 335351"/>
              <a:gd name="connsiteX10" fmla="*/ 111686 w 472572"/>
              <a:gd name="connsiteY10" fmla="*/ 218025 h 335351"/>
              <a:gd name="connsiteX11" fmla="*/ 236286 w 472572"/>
              <a:gd name="connsiteY11" fmla="*/ 153779 h 335351"/>
              <a:gd name="connsiteX12" fmla="*/ 236285 w 472572"/>
              <a:gd name="connsiteY12" fmla="*/ 72334 h 335351"/>
              <a:gd name="connsiteX13" fmla="*/ 420037 w 472572"/>
              <a:gd name="connsiteY13" fmla="*/ 162327 h 335351"/>
              <a:gd name="connsiteX14" fmla="*/ 389766 w 472572"/>
              <a:gd name="connsiteY14" fmla="*/ 190830 h 335351"/>
              <a:gd name="connsiteX15" fmla="*/ 236285 w 472572"/>
              <a:gd name="connsiteY15" fmla="*/ 114013 h 335351"/>
              <a:gd name="connsiteX16" fmla="*/ 82804 w 472572"/>
              <a:gd name="connsiteY16" fmla="*/ 190829 h 335351"/>
              <a:gd name="connsiteX17" fmla="*/ 52534 w 472572"/>
              <a:gd name="connsiteY17" fmla="*/ 162327 h 335351"/>
              <a:gd name="connsiteX18" fmla="*/ 236285 w 472572"/>
              <a:gd name="connsiteY18" fmla="*/ 72334 h 335351"/>
              <a:gd name="connsiteX19" fmla="*/ 236286 w 472572"/>
              <a:gd name="connsiteY19" fmla="*/ 0 h 335351"/>
              <a:gd name="connsiteX20" fmla="*/ 472572 w 472572"/>
              <a:gd name="connsiteY20" fmla="*/ 112859 h 335351"/>
              <a:gd name="connsiteX21" fmla="*/ 443240 w 472572"/>
              <a:gd name="connsiteY21" fmla="*/ 140479 h 335351"/>
              <a:gd name="connsiteX22" fmla="*/ 236286 w 472572"/>
              <a:gd name="connsiteY22" fmla="*/ 40387 h 335351"/>
              <a:gd name="connsiteX23" fmla="*/ 29332 w 472572"/>
              <a:gd name="connsiteY23" fmla="*/ 140479 h 335351"/>
              <a:gd name="connsiteX24" fmla="*/ 0 w 472572"/>
              <a:gd name="connsiteY24" fmla="*/ 112859 h 335351"/>
              <a:gd name="connsiteX25" fmla="*/ 236286 w 472572"/>
              <a:gd name="connsiteY25" fmla="*/ 0 h 335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2572" h="335351">
                <a:moveTo>
                  <a:pt x="236286" y="238384"/>
                </a:moveTo>
                <a:cubicBezTo>
                  <a:pt x="263564" y="238384"/>
                  <a:pt x="287156" y="254165"/>
                  <a:pt x="297849" y="277381"/>
                </a:cubicBezTo>
                <a:lnTo>
                  <a:pt x="236286" y="335351"/>
                </a:lnTo>
                <a:lnTo>
                  <a:pt x="174722" y="277381"/>
                </a:lnTo>
                <a:cubicBezTo>
                  <a:pt x="185416" y="254165"/>
                  <a:pt x="209008" y="238384"/>
                  <a:pt x="236286" y="238384"/>
                </a:cubicBezTo>
                <a:close/>
                <a:moveTo>
                  <a:pt x="236286" y="153779"/>
                </a:moveTo>
                <a:cubicBezTo>
                  <a:pt x="287723" y="153779"/>
                  <a:pt x="333263" y="179027"/>
                  <a:pt x="360886" y="218025"/>
                </a:cubicBezTo>
                <a:lnTo>
                  <a:pt x="331907" y="245311"/>
                </a:lnTo>
                <a:cubicBezTo>
                  <a:pt x="311651" y="213977"/>
                  <a:pt x="276380" y="193327"/>
                  <a:pt x="236286" y="193327"/>
                </a:cubicBezTo>
                <a:cubicBezTo>
                  <a:pt x="196191" y="193327"/>
                  <a:pt x="160920" y="213977"/>
                  <a:pt x="140664" y="245311"/>
                </a:cubicBezTo>
                <a:lnTo>
                  <a:pt x="111686" y="218025"/>
                </a:lnTo>
                <a:cubicBezTo>
                  <a:pt x="139308" y="179027"/>
                  <a:pt x="184848" y="153779"/>
                  <a:pt x="236286" y="153779"/>
                </a:cubicBezTo>
                <a:close/>
                <a:moveTo>
                  <a:pt x="236285" y="72334"/>
                </a:moveTo>
                <a:cubicBezTo>
                  <a:pt x="311099" y="72334"/>
                  <a:pt x="377756" y="107256"/>
                  <a:pt x="420037" y="162327"/>
                </a:cubicBezTo>
                <a:lnTo>
                  <a:pt x="389766" y="190830"/>
                </a:lnTo>
                <a:cubicBezTo>
                  <a:pt x="354994" y="143968"/>
                  <a:pt x="299138" y="114013"/>
                  <a:pt x="236285" y="114013"/>
                </a:cubicBezTo>
                <a:cubicBezTo>
                  <a:pt x="173433" y="114013"/>
                  <a:pt x="117576" y="143967"/>
                  <a:pt x="82804" y="190829"/>
                </a:cubicBezTo>
                <a:lnTo>
                  <a:pt x="52534" y="162327"/>
                </a:lnTo>
                <a:cubicBezTo>
                  <a:pt x="94815" y="107256"/>
                  <a:pt x="161472" y="72334"/>
                  <a:pt x="236285" y="72334"/>
                </a:cubicBezTo>
                <a:close/>
                <a:moveTo>
                  <a:pt x="236286" y="0"/>
                </a:moveTo>
                <a:cubicBezTo>
                  <a:pt x="331854" y="0"/>
                  <a:pt x="417244" y="43584"/>
                  <a:pt x="472572" y="112859"/>
                </a:cubicBezTo>
                <a:lnTo>
                  <a:pt x="443240" y="140479"/>
                </a:lnTo>
                <a:cubicBezTo>
                  <a:pt x="395198" y="79129"/>
                  <a:pt x="320266" y="40387"/>
                  <a:pt x="236286" y="40387"/>
                </a:cubicBezTo>
                <a:cubicBezTo>
                  <a:pt x="152305" y="40387"/>
                  <a:pt x="77373" y="79129"/>
                  <a:pt x="29332" y="140479"/>
                </a:cubicBezTo>
                <a:lnTo>
                  <a:pt x="0" y="112859"/>
                </a:lnTo>
                <a:cubicBezTo>
                  <a:pt x="55328" y="43584"/>
                  <a:pt x="140717" y="0"/>
                  <a:pt x="236286" y="0"/>
                </a:cubicBezTo>
                <a:close/>
              </a:path>
            </a:pathLst>
          </a:custGeom>
          <a:solidFill>
            <a:schemeClr val="accent3"/>
          </a:solidFill>
          <a:ln w="12700">
            <a:noFill/>
          </a:ln>
          <a:effectLst>
            <a:innerShdw blurRad="254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ym typeface="+mn-lt"/>
            </a:endParaRPr>
          </a:p>
        </p:txBody>
      </p:sp>
      <p:sp>
        <p:nvSpPr>
          <p:cNvPr id="109" name="矩形 108"/>
          <p:cNvSpPr/>
          <p:nvPr/>
        </p:nvSpPr>
        <p:spPr>
          <a:xfrm>
            <a:off x="3879286" y="4021885"/>
            <a:ext cx="923651" cy="400110"/>
          </a:xfrm>
          <a:prstGeom prst="rect">
            <a:avLst/>
          </a:prstGeom>
        </p:spPr>
        <p:txBody>
          <a:bodyPr wrap="none">
            <a:spAutoFit/>
          </a:bodyPr>
          <a:lstStyle/>
          <a:p>
            <a:r>
              <a:rPr lang="en-US" altLang="zh-CN" sz="2000" dirty="0">
                <a:solidFill>
                  <a:schemeClr val="accent1"/>
                </a:solidFill>
                <a:effectLst>
                  <a:innerShdw blurRad="25400" dist="12700" dir="13500000">
                    <a:prstClr val="black">
                      <a:alpha val="50000"/>
                    </a:prstClr>
                  </a:innerShdw>
                </a:effectLst>
                <a:ea typeface="MEllan HK Xbold" panose="00000800000000000000" pitchFamily="2" charset="-120"/>
                <a:sym typeface="+mn-lt"/>
              </a:rPr>
              <a:t>OPTION</a:t>
            </a:r>
            <a:endParaRPr lang="zh-CN" altLang="en-US" sz="2000" dirty="0">
              <a:solidFill>
                <a:schemeClr val="accent1"/>
              </a:solidFill>
              <a:effectLst>
                <a:innerShdw blurRad="25400" dist="12700" dir="13500000">
                  <a:prstClr val="black">
                    <a:alpha val="50000"/>
                  </a:prstClr>
                </a:innerShdw>
              </a:effectLst>
              <a:ea typeface="MEllan HK Xbold" panose="00000800000000000000" pitchFamily="2" charset="-120"/>
              <a:sym typeface="+mn-lt"/>
            </a:endParaRPr>
          </a:p>
        </p:txBody>
      </p:sp>
      <p:sp>
        <p:nvSpPr>
          <p:cNvPr id="110" name="文本框 109"/>
          <p:cNvSpPr txBox="1"/>
          <p:nvPr/>
        </p:nvSpPr>
        <p:spPr>
          <a:xfrm flipH="1">
            <a:off x="2853237" y="4354118"/>
            <a:ext cx="1980029" cy="523220"/>
          </a:xfrm>
          <a:prstGeom prst="rect">
            <a:avLst/>
          </a:prstGeom>
          <a:noFill/>
        </p:spPr>
        <p:txBody>
          <a:bodyPr wrap="none" rtlCol="0">
            <a:spAutoFit/>
          </a:bodyPr>
          <a:lstStyle/>
          <a:p>
            <a:r>
              <a:rPr lang="zh-CN" altLang="en-US" sz="1400" dirty="0">
                <a:solidFill>
                  <a:schemeClr val="tx1">
                    <a:lumMod val="75000"/>
                    <a:lumOff val="25000"/>
                  </a:schemeClr>
                </a:solidFill>
                <a:ea typeface="方正正中黑简体" panose="02000000000000000000" pitchFamily="2" charset="-122"/>
                <a:sym typeface="+mn-lt"/>
              </a:rPr>
              <a:t>点击添加标题文字添加</a:t>
            </a:r>
            <a:endParaRPr lang="en-US" altLang="zh-CN" sz="1400" dirty="0">
              <a:solidFill>
                <a:schemeClr val="tx1">
                  <a:lumMod val="75000"/>
                  <a:lumOff val="25000"/>
                </a:schemeClr>
              </a:solidFill>
              <a:ea typeface="方正正中黑简体" panose="02000000000000000000" pitchFamily="2" charset="-122"/>
              <a:sym typeface="+mn-lt"/>
            </a:endParaRPr>
          </a:p>
          <a:p>
            <a:r>
              <a:rPr lang="zh-CN" altLang="en-US" sz="1400" dirty="0">
                <a:solidFill>
                  <a:schemeClr val="tx1">
                    <a:lumMod val="75000"/>
                    <a:lumOff val="25000"/>
                  </a:schemeClr>
                </a:solidFill>
                <a:ea typeface="方正正中黑简体" panose="02000000000000000000" pitchFamily="2" charset="-122"/>
                <a:sym typeface="+mn-lt"/>
              </a:rPr>
              <a:t>点击添加标题文字添加</a:t>
            </a:r>
          </a:p>
        </p:txBody>
      </p:sp>
      <p:sp>
        <p:nvSpPr>
          <p:cNvPr id="115" name="文本框 114"/>
          <p:cNvSpPr txBox="1"/>
          <p:nvPr/>
        </p:nvSpPr>
        <p:spPr>
          <a:xfrm>
            <a:off x="2904377" y="3971517"/>
            <a:ext cx="466794" cy="461665"/>
          </a:xfrm>
          <a:prstGeom prst="rect">
            <a:avLst/>
          </a:prstGeom>
        </p:spPr>
        <p:txBody>
          <a:bodyPr wrap="none">
            <a:spAutoFit/>
          </a:bodyPr>
          <a:lstStyle>
            <a:defPPr>
              <a:defRPr lang="zh-CN"/>
            </a:defPPr>
            <a:lvl1pPr>
              <a:defRPr sz="2400">
                <a:solidFill>
                  <a:schemeClr val="accent1"/>
                </a:solidFill>
                <a:effectLst>
                  <a:innerShdw blurRad="25400" dist="12700" dir="13500000">
                    <a:prstClr val="black">
                      <a:alpha val="50000"/>
                    </a:prstClr>
                  </a:innerShdw>
                </a:effectLst>
                <a:ea typeface="MEllan HK Xbold" panose="00000800000000000000" pitchFamily="2" charset="-120"/>
              </a:defRPr>
            </a:lvl1pPr>
          </a:lstStyle>
          <a:p>
            <a:r>
              <a:rPr lang="en-US" altLang="zh-CN" dirty="0"/>
              <a:t>01</a:t>
            </a:r>
            <a:endParaRPr lang="zh-CN" altLang="en-US" dirty="0"/>
          </a:p>
        </p:txBody>
      </p:sp>
      <p:sp>
        <p:nvSpPr>
          <p:cNvPr id="111" name="矩形 110"/>
          <p:cNvSpPr/>
          <p:nvPr/>
        </p:nvSpPr>
        <p:spPr>
          <a:xfrm>
            <a:off x="8709819" y="2835167"/>
            <a:ext cx="923651" cy="400110"/>
          </a:xfrm>
          <a:prstGeom prst="rect">
            <a:avLst/>
          </a:prstGeom>
        </p:spPr>
        <p:txBody>
          <a:bodyPr wrap="none">
            <a:spAutoFit/>
          </a:bodyPr>
          <a:lstStyle/>
          <a:p>
            <a:r>
              <a:rPr lang="en-US" altLang="zh-CN" sz="2000" dirty="0">
                <a:solidFill>
                  <a:schemeClr val="accent5"/>
                </a:solidFill>
                <a:effectLst>
                  <a:innerShdw blurRad="25400" dist="12700" dir="13500000">
                    <a:prstClr val="black">
                      <a:alpha val="50000"/>
                    </a:prstClr>
                  </a:innerShdw>
                </a:effectLst>
                <a:ea typeface="MEllan HK Xbold" panose="00000800000000000000" pitchFamily="2" charset="-120"/>
                <a:sym typeface="+mn-lt"/>
              </a:rPr>
              <a:t>OPTION</a:t>
            </a:r>
            <a:endParaRPr lang="zh-CN" altLang="en-US" sz="2000" dirty="0">
              <a:solidFill>
                <a:schemeClr val="accent5"/>
              </a:solidFill>
              <a:effectLst>
                <a:innerShdw blurRad="25400" dist="12700" dir="13500000">
                  <a:prstClr val="black">
                    <a:alpha val="50000"/>
                  </a:prstClr>
                </a:innerShdw>
              </a:effectLst>
              <a:ea typeface="MEllan HK Xbold" panose="00000800000000000000" pitchFamily="2" charset="-120"/>
              <a:sym typeface="+mn-lt"/>
            </a:endParaRPr>
          </a:p>
        </p:txBody>
      </p:sp>
      <p:sp>
        <p:nvSpPr>
          <p:cNvPr id="112" name="文本框 111"/>
          <p:cNvSpPr txBox="1"/>
          <p:nvPr/>
        </p:nvSpPr>
        <p:spPr>
          <a:xfrm flipH="1">
            <a:off x="7707520" y="3167400"/>
            <a:ext cx="1980029" cy="523220"/>
          </a:xfrm>
          <a:prstGeom prst="rect">
            <a:avLst/>
          </a:prstGeom>
          <a:noFill/>
        </p:spPr>
        <p:txBody>
          <a:bodyPr wrap="none" rtlCol="0">
            <a:spAutoFit/>
          </a:bodyPr>
          <a:lstStyle/>
          <a:p>
            <a:r>
              <a:rPr lang="zh-CN" altLang="en-US" sz="1400" dirty="0">
                <a:solidFill>
                  <a:schemeClr val="tx1">
                    <a:lumMod val="75000"/>
                    <a:lumOff val="25000"/>
                  </a:schemeClr>
                </a:solidFill>
                <a:ea typeface="方正正中黑简体" panose="02000000000000000000" pitchFamily="2" charset="-122"/>
                <a:sym typeface="+mn-lt"/>
              </a:rPr>
              <a:t>点击添加标题文字添加</a:t>
            </a:r>
            <a:endParaRPr lang="en-US" altLang="zh-CN" sz="1400" dirty="0">
              <a:solidFill>
                <a:schemeClr val="tx1">
                  <a:lumMod val="75000"/>
                  <a:lumOff val="25000"/>
                </a:schemeClr>
              </a:solidFill>
              <a:ea typeface="方正正中黑简体" panose="02000000000000000000" pitchFamily="2" charset="-122"/>
              <a:sym typeface="+mn-lt"/>
            </a:endParaRPr>
          </a:p>
          <a:p>
            <a:r>
              <a:rPr lang="zh-CN" altLang="en-US" sz="1400" dirty="0">
                <a:solidFill>
                  <a:schemeClr val="tx1">
                    <a:lumMod val="75000"/>
                    <a:lumOff val="25000"/>
                  </a:schemeClr>
                </a:solidFill>
                <a:ea typeface="方正正中黑简体" panose="02000000000000000000" pitchFamily="2" charset="-122"/>
                <a:sym typeface="+mn-lt"/>
              </a:rPr>
              <a:t>点击添加标题文字添加</a:t>
            </a:r>
          </a:p>
        </p:txBody>
      </p:sp>
      <p:sp>
        <p:nvSpPr>
          <p:cNvPr id="116" name="文本框 115"/>
          <p:cNvSpPr txBox="1"/>
          <p:nvPr/>
        </p:nvSpPr>
        <p:spPr>
          <a:xfrm>
            <a:off x="7758660" y="2803790"/>
            <a:ext cx="503664" cy="461665"/>
          </a:xfrm>
          <a:prstGeom prst="rect">
            <a:avLst/>
          </a:prstGeom>
        </p:spPr>
        <p:txBody>
          <a:bodyPr wrap="none">
            <a:spAutoFit/>
          </a:bodyPr>
          <a:lstStyle>
            <a:defPPr>
              <a:defRPr lang="zh-CN"/>
            </a:defPPr>
            <a:lvl1pPr>
              <a:defRPr sz="2400">
                <a:solidFill>
                  <a:schemeClr val="accent1"/>
                </a:solidFill>
                <a:effectLst>
                  <a:innerShdw blurRad="25400" dist="12700" dir="13500000">
                    <a:prstClr val="black">
                      <a:alpha val="50000"/>
                    </a:prstClr>
                  </a:innerShdw>
                </a:effectLst>
                <a:ea typeface="MEllan HK Xbold" panose="00000800000000000000" pitchFamily="2" charset="-120"/>
              </a:defRPr>
            </a:lvl1pPr>
          </a:lstStyle>
          <a:p>
            <a:r>
              <a:rPr lang="en-US" altLang="zh-CN" dirty="0">
                <a:solidFill>
                  <a:schemeClr val="accent5"/>
                </a:solidFill>
              </a:rPr>
              <a:t>04</a:t>
            </a:r>
            <a:endParaRPr lang="zh-CN" altLang="en-US" dirty="0">
              <a:solidFill>
                <a:schemeClr val="accent5"/>
              </a:solidFill>
            </a:endParaRPr>
          </a:p>
        </p:txBody>
      </p:sp>
      <p:sp>
        <p:nvSpPr>
          <p:cNvPr id="113" name="矩形 112"/>
          <p:cNvSpPr/>
          <p:nvPr/>
        </p:nvSpPr>
        <p:spPr>
          <a:xfrm>
            <a:off x="3343686" y="2779778"/>
            <a:ext cx="923651" cy="400110"/>
          </a:xfrm>
          <a:prstGeom prst="rect">
            <a:avLst/>
          </a:prstGeom>
        </p:spPr>
        <p:txBody>
          <a:bodyPr wrap="none">
            <a:spAutoFit/>
          </a:bodyPr>
          <a:lstStyle/>
          <a:p>
            <a:r>
              <a:rPr lang="en-US" altLang="zh-CN" sz="2000" dirty="0">
                <a:solidFill>
                  <a:schemeClr val="accent4"/>
                </a:solidFill>
                <a:effectLst>
                  <a:innerShdw blurRad="25400" dist="12700" dir="13500000">
                    <a:prstClr val="black">
                      <a:alpha val="50000"/>
                    </a:prstClr>
                  </a:innerShdw>
                </a:effectLst>
                <a:ea typeface="MEllan HK Xbold" panose="00000800000000000000" pitchFamily="2" charset="-120"/>
                <a:sym typeface="+mn-lt"/>
              </a:rPr>
              <a:t>OPTION</a:t>
            </a:r>
            <a:endParaRPr lang="zh-CN" altLang="en-US" sz="2000" dirty="0">
              <a:solidFill>
                <a:schemeClr val="accent4"/>
              </a:solidFill>
              <a:effectLst>
                <a:innerShdw blurRad="25400" dist="12700" dir="13500000">
                  <a:prstClr val="black">
                    <a:alpha val="50000"/>
                  </a:prstClr>
                </a:innerShdw>
              </a:effectLst>
              <a:ea typeface="MEllan HK Xbold" panose="00000800000000000000" pitchFamily="2" charset="-120"/>
              <a:sym typeface="+mn-lt"/>
            </a:endParaRPr>
          </a:p>
        </p:txBody>
      </p:sp>
      <p:sp>
        <p:nvSpPr>
          <p:cNvPr id="114" name="文本框 113"/>
          <p:cNvSpPr txBox="1"/>
          <p:nvPr/>
        </p:nvSpPr>
        <p:spPr>
          <a:xfrm flipH="1">
            <a:off x="2317637" y="3112011"/>
            <a:ext cx="1980029" cy="523220"/>
          </a:xfrm>
          <a:prstGeom prst="rect">
            <a:avLst/>
          </a:prstGeom>
          <a:noFill/>
        </p:spPr>
        <p:txBody>
          <a:bodyPr wrap="none" rtlCol="0">
            <a:spAutoFit/>
          </a:bodyPr>
          <a:lstStyle/>
          <a:p>
            <a:r>
              <a:rPr lang="zh-CN" altLang="en-US" sz="1400" dirty="0">
                <a:solidFill>
                  <a:schemeClr val="tx1">
                    <a:lumMod val="75000"/>
                    <a:lumOff val="25000"/>
                  </a:schemeClr>
                </a:solidFill>
                <a:ea typeface="方正正中黑简体" panose="02000000000000000000" pitchFamily="2" charset="-122"/>
                <a:sym typeface="+mn-lt"/>
              </a:rPr>
              <a:t>点击添加标题文字添加</a:t>
            </a:r>
            <a:endParaRPr lang="en-US" altLang="zh-CN" sz="1400" dirty="0">
              <a:solidFill>
                <a:schemeClr val="tx1">
                  <a:lumMod val="75000"/>
                  <a:lumOff val="25000"/>
                </a:schemeClr>
              </a:solidFill>
              <a:ea typeface="方正正中黑简体" panose="02000000000000000000" pitchFamily="2" charset="-122"/>
              <a:sym typeface="+mn-lt"/>
            </a:endParaRPr>
          </a:p>
          <a:p>
            <a:r>
              <a:rPr lang="zh-CN" altLang="en-US" sz="1400" dirty="0">
                <a:solidFill>
                  <a:schemeClr val="tx1">
                    <a:lumMod val="75000"/>
                    <a:lumOff val="25000"/>
                  </a:schemeClr>
                </a:solidFill>
                <a:ea typeface="方正正中黑简体" panose="02000000000000000000" pitchFamily="2" charset="-122"/>
                <a:sym typeface="+mn-lt"/>
              </a:rPr>
              <a:t>点击添加标题文字添加</a:t>
            </a:r>
          </a:p>
        </p:txBody>
      </p:sp>
      <p:sp>
        <p:nvSpPr>
          <p:cNvPr id="117" name="文本框 116"/>
          <p:cNvSpPr txBox="1"/>
          <p:nvPr/>
        </p:nvSpPr>
        <p:spPr>
          <a:xfrm>
            <a:off x="2368777" y="2708096"/>
            <a:ext cx="503664" cy="461665"/>
          </a:xfrm>
          <a:prstGeom prst="rect">
            <a:avLst/>
          </a:prstGeom>
        </p:spPr>
        <p:txBody>
          <a:bodyPr wrap="none">
            <a:spAutoFit/>
          </a:bodyPr>
          <a:lstStyle>
            <a:defPPr>
              <a:defRPr lang="zh-CN"/>
            </a:defPPr>
            <a:lvl1pPr>
              <a:defRPr sz="2400">
                <a:solidFill>
                  <a:schemeClr val="accent1"/>
                </a:solidFill>
                <a:effectLst>
                  <a:innerShdw blurRad="25400" dist="12700" dir="13500000">
                    <a:prstClr val="black">
                      <a:alpha val="50000"/>
                    </a:prstClr>
                  </a:innerShdw>
                </a:effectLst>
                <a:ea typeface="MEllan HK Xbold" panose="00000800000000000000" pitchFamily="2" charset="-120"/>
              </a:defRPr>
            </a:lvl1pPr>
          </a:lstStyle>
          <a:p>
            <a:r>
              <a:rPr lang="en-US" altLang="zh-CN" dirty="0">
                <a:solidFill>
                  <a:schemeClr val="accent4"/>
                </a:solidFill>
              </a:rPr>
              <a:t>02</a:t>
            </a:r>
            <a:endParaRPr lang="zh-CN" altLang="en-US" dirty="0">
              <a:solidFill>
                <a:schemeClr val="accent4"/>
              </a:solidFill>
            </a:endParaRPr>
          </a:p>
        </p:txBody>
      </p:sp>
      <p:sp>
        <p:nvSpPr>
          <p:cNvPr id="118" name="矩形 117"/>
          <p:cNvSpPr/>
          <p:nvPr/>
        </p:nvSpPr>
        <p:spPr>
          <a:xfrm flipH="1">
            <a:off x="8282005" y="4113656"/>
            <a:ext cx="923651" cy="400110"/>
          </a:xfrm>
          <a:prstGeom prst="rect">
            <a:avLst/>
          </a:prstGeom>
        </p:spPr>
        <p:txBody>
          <a:bodyPr wrap="none">
            <a:spAutoFit/>
          </a:bodyPr>
          <a:lstStyle/>
          <a:p>
            <a:r>
              <a:rPr lang="en-US" altLang="zh-CN" sz="2000" dirty="0">
                <a:solidFill>
                  <a:schemeClr val="accent3"/>
                </a:solidFill>
                <a:effectLst>
                  <a:innerShdw blurRad="25400" dist="12700" dir="13500000">
                    <a:prstClr val="black">
                      <a:alpha val="50000"/>
                    </a:prstClr>
                  </a:innerShdw>
                </a:effectLst>
                <a:ea typeface="MEllan HK Xbold" panose="00000800000000000000" pitchFamily="2" charset="-120"/>
                <a:sym typeface="+mn-lt"/>
              </a:rPr>
              <a:t>OPTION</a:t>
            </a:r>
            <a:endParaRPr lang="zh-CN" altLang="en-US" sz="2000" dirty="0">
              <a:solidFill>
                <a:schemeClr val="accent3"/>
              </a:solidFill>
              <a:effectLst>
                <a:innerShdw blurRad="25400" dist="12700" dir="13500000">
                  <a:prstClr val="black">
                    <a:alpha val="50000"/>
                  </a:prstClr>
                </a:innerShdw>
              </a:effectLst>
              <a:ea typeface="MEllan HK Xbold" panose="00000800000000000000" pitchFamily="2" charset="-120"/>
              <a:sym typeface="+mn-lt"/>
            </a:endParaRPr>
          </a:p>
        </p:txBody>
      </p:sp>
      <p:sp>
        <p:nvSpPr>
          <p:cNvPr id="119" name="文本框 118"/>
          <p:cNvSpPr txBox="1"/>
          <p:nvPr/>
        </p:nvSpPr>
        <p:spPr>
          <a:xfrm>
            <a:off x="7279706" y="4445889"/>
            <a:ext cx="1980029" cy="523220"/>
          </a:xfrm>
          <a:prstGeom prst="rect">
            <a:avLst/>
          </a:prstGeom>
          <a:noFill/>
        </p:spPr>
        <p:txBody>
          <a:bodyPr wrap="none" rtlCol="0">
            <a:spAutoFit/>
          </a:bodyPr>
          <a:lstStyle/>
          <a:p>
            <a:r>
              <a:rPr lang="zh-CN" altLang="en-US" sz="1400" dirty="0">
                <a:solidFill>
                  <a:schemeClr val="tx1">
                    <a:lumMod val="75000"/>
                    <a:lumOff val="25000"/>
                  </a:schemeClr>
                </a:solidFill>
                <a:ea typeface="方正正中黑简体" panose="02000000000000000000" pitchFamily="2" charset="-122"/>
                <a:sym typeface="+mn-lt"/>
              </a:rPr>
              <a:t>点击添加标题文字添加</a:t>
            </a:r>
            <a:endParaRPr lang="en-US" altLang="zh-CN" sz="1400" dirty="0">
              <a:solidFill>
                <a:schemeClr val="tx1">
                  <a:lumMod val="75000"/>
                  <a:lumOff val="25000"/>
                </a:schemeClr>
              </a:solidFill>
              <a:ea typeface="方正正中黑简体" panose="02000000000000000000" pitchFamily="2" charset="-122"/>
              <a:sym typeface="+mn-lt"/>
            </a:endParaRPr>
          </a:p>
          <a:p>
            <a:r>
              <a:rPr lang="zh-CN" altLang="en-US" sz="1400" dirty="0">
                <a:solidFill>
                  <a:schemeClr val="tx1">
                    <a:lumMod val="75000"/>
                    <a:lumOff val="25000"/>
                  </a:schemeClr>
                </a:solidFill>
                <a:ea typeface="方正正中黑简体" panose="02000000000000000000" pitchFamily="2" charset="-122"/>
                <a:sym typeface="+mn-lt"/>
              </a:rPr>
              <a:t>点击添加标题文字添加</a:t>
            </a:r>
          </a:p>
        </p:txBody>
      </p:sp>
      <p:sp>
        <p:nvSpPr>
          <p:cNvPr id="124" name="文本框 123"/>
          <p:cNvSpPr txBox="1"/>
          <p:nvPr/>
        </p:nvSpPr>
        <p:spPr>
          <a:xfrm flipH="1">
            <a:off x="7295186" y="4081417"/>
            <a:ext cx="514885" cy="461665"/>
          </a:xfrm>
          <a:prstGeom prst="rect">
            <a:avLst/>
          </a:prstGeom>
        </p:spPr>
        <p:txBody>
          <a:bodyPr wrap="none">
            <a:spAutoFit/>
          </a:bodyPr>
          <a:lstStyle>
            <a:defPPr>
              <a:defRPr lang="zh-CN"/>
            </a:defPPr>
            <a:lvl1pPr>
              <a:defRPr sz="2400">
                <a:solidFill>
                  <a:schemeClr val="accent1"/>
                </a:solidFill>
                <a:effectLst>
                  <a:innerShdw blurRad="25400" dist="12700" dir="13500000">
                    <a:prstClr val="black">
                      <a:alpha val="50000"/>
                    </a:prstClr>
                  </a:innerShdw>
                </a:effectLst>
                <a:ea typeface="MEllan HK Xbold" panose="00000800000000000000" pitchFamily="2" charset="-120"/>
              </a:defRPr>
            </a:lvl1pPr>
          </a:lstStyle>
          <a:p>
            <a:r>
              <a:rPr lang="en-US" altLang="zh-CN" dirty="0">
                <a:solidFill>
                  <a:schemeClr val="accent3"/>
                </a:solidFill>
              </a:rPr>
              <a:t>05</a:t>
            </a:r>
            <a:endParaRPr lang="zh-CN" altLang="en-US" dirty="0">
              <a:solidFill>
                <a:schemeClr val="accent3"/>
              </a:solidFill>
            </a:endParaRPr>
          </a:p>
        </p:txBody>
      </p:sp>
      <p:sp>
        <p:nvSpPr>
          <p:cNvPr id="122" name="矩形 121"/>
          <p:cNvSpPr/>
          <p:nvPr/>
        </p:nvSpPr>
        <p:spPr>
          <a:xfrm flipH="1">
            <a:off x="6089507" y="528619"/>
            <a:ext cx="923651" cy="400110"/>
          </a:xfrm>
          <a:prstGeom prst="rect">
            <a:avLst/>
          </a:prstGeom>
        </p:spPr>
        <p:txBody>
          <a:bodyPr wrap="none">
            <a:spAutoFit/>
          </a:bodyPr>
          <a:lstStyle/>
          <a:p>
            <a:r>
              <a:rPr lang="en-US" altLang="zh-CN" sz="2000" dirty="0">
                <a:solidFill>
                  <a:schemeClr val="accent2"/>
                </a:solidFill>
                <a:effectLst>
                  <a:innerShdw blurRad="25400" dist="12700" dir="13500000">
                    <a:prstClr val="black">
                      <a:alpha val="50000"/>
                    </a:prstClr>
                  </a:innerShdw>
                </a:effectLst>
                <a:ea typeface="MEllan HK Xbold" panose="00000800000000000000" pitchFamily="2" charset="-120"/>
                <a:sym typeface="+mn-lt"/>
              </a:rPr>
              <a:t>OPTION</a:t>
            </a:r>
            <a:endParaRPr lang="zh-CN" altLang="en-US" sz="2000" dirty="0">
              <a:solidFill>
                <a:schemeClr val="accent2"/>
              </a:solidFill>
              <a:effectLst>
                <a:innerShdw blurRad="25400" dist="12700" dir="13500000">
                  <a:prstClr val="black">
                    <a:alpha val="50000"/>
                  </a:prstClr>
                </a:innerShdw>
              </a:effectLst>
              <a:ea typeface="MEllan HK Xbold" panose="00000800000000000000" pitchFamily="2" charset="-120"/>
              <a:sym typeface="+mn-lt"/>
            </a:endParaRPr>
          </a:p>
        </p:txBody>
      </p:sp>
      <p:sp>
        <p:nvSpPr>
          <p:cNvPr id="123" name="文本框 122"/>
          <p:cNvSpPr txBox="1"/>
          <p:nvPr/>
        </p:nvSpPr>
        <p:spPr>
          <a:xfrm>
            <a:off x="5087208" y="860852"/>
            <a:ext cx="1980029" cy="523220"/>
          </a:xfrm>
          <a:prstGeom prst="rect">
            <a:avLst/>
          </a:prstGeom>
          <a:noFill/>
        </p:spPr>
        <p:txBody>
          <a:bodyPr wrap="none" rtlCol="0">
            <a:spAutoFit/>
          </a:bodyPr>
          <a:lstStyle/>
          <a:p>
            <a:r>
              <a:rPr lang="zh-CN" altLang="en-US" sz="1400" dirty="0">
                <a:solidFill>
                  <a:schemeClr val="tx1">
                    <a:lumMod val="75000"/>
                    <a:lumOff val="25000"/>
                  </a:schemeClr>
                </a:solidFill>
                <a:ea typeface="方正正中黑简体" panose="02000000000000000000" pitchFamily="2" charset="-122"/>
                <a:sym typeface="+mn-lt"/>
              </a:rPr>
              <a:t>点击添加标题文字添加</a:t>
            </a:r>
            <a:endParaRPr lang="en-US" altLang="zh-CN" sz="1400" dirty="0">
              <a:solidFill>
                <a:schemeClr val="tx1">
                  <a:lumMod val="75000"/>
                  <a:lumOff val="25000"/>
                </a:schemeClr>
              </a:solidFill>
              <a:ea typeface="方正正中黑简体" panose="02000000000000000000" pitchFamily="2" charset="-122"/>
              <a:sym typeface="+mn-lt"/>
            </a:endParaRPr>
          </a:p>
          <a:p>
            <a:r>
              <a:rPr lang="zh-CN" altLang="en-US" sz="1400" dirty="0">
                <a:solidFill>
                  <a:schemeClr val="tx1">
                    <a:lumMod val="75000"/>
                    <a:lumOff val="25000"/>
                  </a:schemeClr>
                </a:solidFill>
                <a:ea typeface="方正正中黑简体" panose="02000000000000000000" pitchFamily="2" charset="-122"/>
                <a:sym typeface="+mn-lt"/>
              </a:rPr>
              <a:t>点击添加标题文字添加</a:t>
            </a:r>
          </a:p>
        </p:txBody>
      </p:sp>
      <p:sp>
        <p:nvSpPr>
          <p:cNvPr id="126" name="文本框 125"/>
          <p:cNvSpPr txBox="1"/>
          <p:nvPr/>
        </p:nvSpPr>
        <p:spPr>
          <a:xfrm flipH="1">
            <a:off x="5102688" y="478251"/>
            <a:ext cx="513282" cy="461665"/>
          </a:xfrm>
          <a:prstGeom prst="rect">
            <a:avLst/>
          </a:prstGeom>
        </p:spPr>
        <p:txBody>
          <a:bodyPr wrap="none">
            <a:spAutoFit/>
          </a:bodyPr>
          <a:lstStyle>
            <a:defPPr>
              <a:defRPr lang="zh-CN"/>
            </a:defPPr>
            <a:lvl1pPr>
              <a:defRPr sz="2400">
                <a:solidFill>
                  <a:schemeClr val="accent1"/>
                </a:solidFill>
                <a:effectLst>
                  <a:innerShdw blurRad="25400" dist="12700" dir="13500000">
                    <a:prstClr val="black">
                      <a:alpha val="50000"/>
                    </a:prstClr>
                  </a:innerShdw>
                </a:effectLst>
                <a:ea typeface="MEllan HK Xbold" panose="00000800000000000000" pitchFamily="2" charset="-120"/>
              </a:defRPr>
            </a:lvl1pPr>
          </a:lstStyle>
          <a:p>
            <a:r>
              <a:rPr lang="en-US" altLang="zh-CN" dirty="0">
                <a:solidFill>
                  <a:schemeClr val="accent2"/>
                </a:solidFill>
              </a:rPr>
              <a:t>03</a:t>
            </a:r>
            <a:endParaRPr lang="zh-CN" altLang="en-US" dirty="0">
              <a:solidFill>
                <a:schemeClr val="accent2"/>
              </a:solidFill>
            </a:endParaRPr>
          </a:p>
        </p:txBody>
      </p:sp>
    </p:spTree>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anim calcmode="lin" valueType="num">
                                      <p:cBhvr>
                                        <p:cTn id="7" dur="500" fill="hold"/>
                                        <p:tgtEl>
                                          <p:spTgt spid="38"/>
                                        </p:tgtEl>
                                        <p:attrNameLst>
                                          <p:attrName>ppt_w</p:attrName>
                                        </p:attrNameLst>
                                      </p:cBhvr>
                                      <p:tavLst>
                                        <p:tav tm="0">
                                          <p:val>
                                            <p:fltVal val="0"/>
                                          </p:val>
                                        </p:tav>
                                        <p:tav tm="100000">
                                          <p:val>
                                            <p:strVal val="#ppt_w"/>
                                          </p:val>
                                        </p:tav>
                                      </p:tavLst>
                                    </p:anim>
                                    <p:anim calcmode="lin" valueType="num">
                                      <p:cBhvr>
                                        <p:cTn id="8" dur="500" fill="hold"/>
                                        <p:tgtEl>
                                          <p:spTgt spid="38"/>
                                        </p:tgtEl>
                                        <p:attrNameLst>
                                          <p:attrName>ppt_h</p:attrName>
                                        </p:attrNameLst>
                                      </p:cBhvr>
                                      <p:tavLst>
                                        <p:tav tm="0">
                                          <p:val>
                                            <p:fltVal val="0"/>
                                          </p:val>
                                        </p:tav>
                                        <p:tav tm="100000">
                                          <p:val>
                                            <p:strVal val="#ppt_h"/>
                                          </p:val>
                                        </p:tav>
                                      </p:tavLst>
                                    </p:anim>
                                    <p:animEffect transition="in" filter="fade">
                                      <p:cBhvr>
                                        <p:cTn id="9" dur="500"/>
                                        <p:tgtEl>
                                          <p:spTgt spid="38"/>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79"/>
                                        </p:tgtEl>
                                        <p:attrNameLst>
                                          <p:attrName>style.visibility</p:attrName>
                                        </p:attrNameLst>
                                      </p:cBhvr>
                                      <p:to>
                                        <p:strVal val="visible"/>
                                      </p:to>
                                    </p:set>
                                    <p:anim calcmode="lin" valueType="num">
                                      <p:cBhvr>
                                        <p:cTn id="12" dur="500" fill="hold"/>
                                        <p:tgtEl>
                                          <p:spTgt spid="79"/>
                                        </p:tgtEl>
                                        <p:attrNameLst>
                                          <p:attrName>ppt_w</p:attrName>
                                        </p:attrNameLst>
                                      </p:cBhvr>
                                      <p:tavLst>
                                        <p:tav tm="0">
                                          <p:val>
                                            <p:fltVal val="0"/>
                                          </p:val>
                                        </p:tav>
                                        <p:tav tm="100000">
                                          <p:val>
                                            <p:strVal val="#ppt_w"/>
                                          </p:val>
                                        </p:tav>
                                      </p:tavLst>
                                    </p:anim>
                                    <p:anim calcmode="lin" valueType="num">
                                      <p:cBhvr>
                                        <p:cTn id="13" dur="500" fill="hold"/>
                                        <p:tgtEl>
                                          <p:spTgt spid="79"/>
                                        </p:tgtEl>
                                        <p:attrNameLst>
                                          <p:attrName>ppt_h</p:attrName>
                                        </p:attrNameLst>
                                      </p:cBhvr>
                                      <p:tavLst>
                                        <p:tav tm="0">
                                          <p:val>
                                            <p:fltVal val="0"/>
                                          </p:val>
                                        </p:tav>
                                        <p:tav tm="100000">
                                          <p:val>
                                            <p:strVal val="#ppt_h"/>
                                          </p:val>
                                        </p:tav>
                                      </p:tavLst>
                                    </p:anim>
                                    <p:animEffect transition="in" filter="fade">
                                      <p:cBhvr>
                                        <p:cTn id="14" dur="500"/>
                                        <p:tgtEl>
                                          <p:spTgt spid="79"/>
                                        </p:tgtEl>
                                      </p:cBhvr>
                                    </p:animEffect>
                                  </p:childTnLst>
                                </p:cTn>
                              </p:par>
                              <p:par>
                                <p:cTn id="15" presetID="53" presetClass="entr" presetSubtype="16" fill="hold" nodeType="withEffect">
                                  <p:stCondLst>
                                    <p:cond delay="0"/>
                                  </p:stCondLst>
                                  <p:childTnLst>
                                    <p:set>
                                      <p:cBhvr>
                                        <p:cTn id="16" dur="1" fill="hold">
                                          <p:stCondLst>
                                            <p:cond delay="0"/>
                                          </p:stCondLst>
                                        </p:cTn>
                                        <p:tgtEl>
                                          <p:spTgt spid="99"/>
                                        </p:tgtEl>
                                        <p:attrNameLst>
                                          <p:attrName>style.visibility</p:attrName>
                                        </p:attrNameLst>
                                      </p:cBhvr>
                                      <p:to>
                                        <p:strVal val="visible"/>
                                      </p:to>
                                    </p:set>
                                    <p:anim calcmode="lin" valueType="num">
                                      <p:cBhvr>
                                        <p:cTn id="17" dur="500" fill="hold"/>
                                        <p:tgtEl>
                                          <p:spTgt spid="99"/>
                                        </p:tgtEl>
                                        <p:attrNameLst>
                                          <p:attrName>ppt_w</p:attrName>
                                        </p:attrNameLst>
                                      </p:cBhvr>
                                      <p:tavLst>
                                        <p:tav tm="0">
                                          <p:val>
                                            <p:fltVal val="0"/>
                                          </p:val>
                                        </p:tav>
                                        <p:tav tm="100000">
                                          <p:val>
                                            <p:strVal val="#ppt_w"/>
                                          </p:val>
                                        </p:tav>
                                      </p:tavLst>
                                    </p:anim>
                                    <p:anim calcmode="lin" valueType="num">
                                      <p:cBhvr>
                                        <p:cTn id="18" dur="500" fill="hold"/>
                                        <p:tgtEl>
                                          <p:spTgt spid="99"/>
                                        </p:tgtEl>
                                        <p:attrNameLst>
                                          <p:attrName>ppt_h</p:attrName>
                                        </p:attrNameLst>
                                      </p:cBhvr>
                                      <p:tavLst>
                                        <p:tav tm="0">
                                          <p:val>
                                            <p:fltVal val="0"/>
                                          </p:val>
                                        </p:tav>
                                        <p:tav tm="100000">
                                          <p:val>
                                            <p:strVal val="#ppt_h"/>
                                          </p:val>
                                        </p:tav>
                                      </p:tavLst>
                                    </p:anim>
                                    <p:animEffect transition="in" filter="fade">
                                      <p:cBhvr>
                                        <p:cTn id="19" dur="500"/>
                                        <p:tgtEl>
                                          <p:spTgt spid="99"/>
                                        </p:tgtEl>
                                      </p:cBhvr>
                                    </p:animEffect>
                                  </p:childTnLst>
                                </p:cTn>
                              </p:par>
                              <p:par>
                                <p:cTn id="20" presetID="53" presetClass="entr" presetSubtype="16" fill="hold" nodeType="withEffect">
                                  <p:stCondLst>
                                    <p:cond delay="0"/>
                                  </p:stCondLst>
                                  <p:childTnLst>
                                    <p:set>
                                      <p:cBhvr>
                                        <p:cTn id="21" dur="1" fill="hold">
                                          <p:stCondLst>
                                            <p:cond delay="0"/>
                                          </p:stCondLst>
                                        </p:cTn>
                                        <p:tgtEl>
                                          <p:spTgt spid="94"/>
                                        </p:tgtEl>
                                        <p:attrNameLst>
                                          <p:attrName>style.visibility</p:attrName>
                                        </p:attrNameLst>
                                      </p:cBhvr>
                                      <p:to>
                                        <p:strVal val="visible"/>
                                      </p:to>
                                    </p:set>
                                    <p:anim calcmode="lin" valueType="num">
                                      <p:cBhvr>
                                        <p:cTn id="22" dur="500" fill="hold"/>
                                        <p:tgtEl>
                                          <p:spTgt spid="94"/>
                                        </p:tgtEl>
                                        <p:attrNameLst>
                                          <p:attrName>ppt_w</p:attrName>
                                        </p:attrNameLst>
                                      </p:cBhvr>
                                      <p:tavLst>
                                        <p:tav tm="0">
                                          <p:val>
                                            <p:fltVal val="0"/>
                                          </p:val>
                                        </p:tav>
                                        <p:tav tm="100000">
                                          <p:val>
                                            <p:strVal val="#ppt_w"/>
                                          </p:val>
                                        </p:tav>
                                      </p:tavLst>
                                    </p:anim>
                                    <p:anim calcmode="lin" valueType="num">
                                      <p:cBhvr>
                                        <p:cTn id="23" dur="500" fill="hold"/>
                                        <p:tgtEl>
                                          <p:spTgt spid="94"/>
                                        </p:tgtEl>
                                        <p:attrNameLst>
                                          <p:attrName>ppt_h</p:attrName>
                                        </p:attrNameLst>
                                      </p:cBhvr>
                                      <p:tavLst>
                                        <p:tav tm="0">
                                          <p:val>
                                            <p:fltVal val="0"/>
                                          </p:val>
                                        </p:tav>
                                        <p:tav tm="100000">
                                          <p:val>
                                            <p:strVal val="#ppt_h"/>
                                          </p:val>
                                        </p:tav>
                                      </p:tavLst>
                                    </p:anim>
                                    <p:animEffect transition="in" filter="fade">
                                      <p:cBhvr>
                                        <p:cTn id="24" dur="500"/>
                                        <p:tgtEl>
                                          <p:spTgt spid="94"/>
                                        </p:tgtEl>
                                      </p:cBhvr>
                                    </p:animEffect>
                                  </p:childTnLst>
                                </p:cTn>
                              </p:par>
                              <p:par>
                                <p:cTn id="25" presetID="53" presetClass="entr" presetSubtype="16" fill="hold" nodeType="withEffect">
                                  <p:stCondLst>
                                    <p:cond delay="0"/>
                                  </p:stCondLst>
                                  <p:childTnLst>
                                    <p:set>
                                      <p:cBhvr>
                                        <p:cTn id="26" dur="1" fill="hold">
                                          <p:stCondLst>
                                            <p:cond delay="0"/>
                                          </p:stCondLst>
                                        </p:cTn>
                                        <p:tgtEl>
                                          <p:spTgt spid="84"/>
                                        </p:tgtEl>
                                        <p:attrNameLst>
                                          <p:attrName>style.visibility</p:attrName>
                                        </p:attrNameLst>
                                      </p:cBhvr>
                                      <p:to>
                                        <p:strVal val="visible"/>
                                      </p:to>
                                    </p:set>
                                    <p:anim calcmode="lin" valueType="num">
                                      <p:cBhvr>
                                        <p:cTn id="27" dur="500" fill="hold"/>
                                        <p:tgtEl>
                                          <p:spTgt spid="84"/>
                                        </p:tgtEl>
                                        <p:attrNameLst>
                                          <p:attrName>ppt_w</p:attrName>
                                        </p:attrNameLst>
                                      </p:cBhvr>
                                      <p:tavLst>
                                        <p:tav tm="0">
                                          <p:val>
                                            <p:fltVal val="0"/>
                                          </p:val>
                                        </p:tav>
                                        <p:tav tm="100000">
                                          <p:val>
                                            <p:strVal val="#ppt_w"/>
                                          </p:val>
                                        </p:tav>
                                      </p:tavLst>
                                    </p:anim>
                                    <p:anim calcmode="lin" valueType="num">
                                      <p:cBhvr>
                                        <p:cTn id="28" dur="500" fill="hold"/>
                                        <p:tgtEl>
                                          <p:spTgt spid="84"/>
                                        </p:tgtEl>
                                        <p:attrNameLst>
                                          <p:attrName>ppt_h</p:attrName>
                                        </p:attrNameLst>
                                      </p:cBhvr>
                                      <p:tavLst>
                                        <p:tav tm="0">
                                          <p:val>
                                            <p:fltVal val="0"/>
                                          </p:val>
                                        </p:tav>
                                        <p:tav tm="100000">
                                          <p:val>
                                            <p:strVal val="#ppt_h"/>
                                          </p:val>
                                        </p:tav>
                                      </p:tavLst>
                                    </p:anim>
                                    <p:animEffect transition="in" filter="fade">
                                      <p:cBhvr>
                                        <p:cTn id="29" dur="500"/>
                                        <p:tgtEl>
                                          <p:spTgt spid="84"/>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46"/>
                                        </p:tgtEl>
                                        <p:attrNameLst>
                                          <p:attrName>style.visibility</p:attrName>
                                        </p:attrNameLst>
                                      </p:cBhvr>
                                      <p:to>
                                        <p:strVal val="visible"/>
                                      </p:to>
                                    </p:set>
                                    <p:anim calcmode="lin" valueType="num">
                                      <p:cBhvr>
                                        <p:cTn id="32" dur="500" fill="hold"/>
                                        <p:tgtEl>
                                          <p:spTgt spid="46"/>
                                        </p:tgtEl>
                                        <p:attrNameLst>
                                          <p:attrName>ppt_w</p:attrName>
                                        </p:attrNameLst>
                                      </p:cBhvr>
                                      <p:tavLst>
                                        <p:tav tm="0">
                                          <p:val>
                                            <p:fltVal val="0"/>
                                          </p:val>
                                        </p:tav>
                                        <p:tav tm="100000">
                                          <p:val>
                                            <p:strVal val="#ppt_w"/>
                                          </p:val>
                                        </p:tav>
                                      </p:tavLst>
                                    </p:anim>
                                    <p:anim calcmode="lin" valueType="num">
                                      <p:cBhvr>
                                        <p:cTn id="33" dur="500" fill="hold"/>
                                        <p:tgtEl>
                                          <p:spTgt spid="46"/>
                                        </p:tgtEl>
                                        <p:attrNameLst>
                                          <p:attrName>ppt_h</p:attrName>
                                        </p:attrNameLst>
                                      </p:cBhvr>
                                      <p:tavLst>
                                        <p:tav tm="0">
                                          <p:val>
                                            <p:fltVal val="0"/>
                                          </p:val>
                                        </p:tav>
                                        <p:tav tm="100000">
                                          <p:val>
                                            <p:strVal val="#ppt_h"/>
                                          </p:val>
                                        </p:tav>
                                      </p:tavLst>
                                    </p:anim>
                                    <p:animEffect transition="in" filter="fade">
                                      <p:cBhvr>
                                        <p:cTn id="34" dur="500"/>
                                        <p:tgtEl>
                                          <p:spTgt spid="46"/>
                                        </p:tgtEl>
                                      </p:cBhvr>
                                    </p:animEffect>
                                  </p:childTnLst>
                                </p:cTn>
                              </p:par>
                              <p:par>
                                <p:cTn id="35" presetID="53" presetClass="entr" presetSubtype="16" fill="hold" grpId="0" nodeType="withEffect">
                                  <p:stCondLst>
                                    <p:cond delay="0"/>
                                  </p:stCondLst>
                                  <p:childTnLst>
                                    <p:set>
                                      <p:cBhvr>
                                        <p:cTn id="36" dur="1" fill="hold">
                                          <p:stCondLst>
                                            <p:cond delay="0"/>
                                          </p:stCondLst>
                                        </p:cTn>
                                        <p:tgtEl>
                                          <p:spTgt spid="41"/>
                                        </p:tgtEl>
                                        <p:attrNameLst>
                                          <p:attrName>style.visibility</p:attrName>
                                        </p:attrNameLst>
                                      </p:cBhvr>
                                      <p:to>
                                        <p:strVal val="visible"/>
                                      </p:to>
                                    </p:set>
                                    <p:anim calcmode="lin" valueType="num">
                                      <p:cBhvr>
                                        <p:cTn id="37" dur="500" fill="hold"/>
                                        <p:tgtEl>
                                          <p:spTgt spid="41"/>
                                        </p:tgtEl>
                                        <p:attrNameLst>
                                          <p:attrName>ppt_w</p:attrName>
                                        </p:attrNameLst>
                                      </p:cBhvr>
                                      <p:tavLst>
                                        <p:tav tm="0">
                                          <p:val>
                                            <p:fltVal val="0"/>
                                          </p:val>
                                        </p:tav>
                                        <p:tav tm="100000">
                                          <p:val>
                                            <p:strVal val="#ppt_w"/>
                                          </p:val>
                                        </p:tav>
                                      </p:tavLst>
                                    </p:anim>
                                    <p:anim calcmode="lin" valueType="num">
                                      <p:cBhvr>
                                        <p:cTn id="38" dur="500" fill="hold"/>
                                        <p:tgtEl>
                                          <p:spTgt spid="41"/>
                                        </p:tgtEl>
                                        <p:attrNameLst>
                                          <p:attrName>ppt_h</p:attrName>
                                        </p:attrNameLst>
                                      </p:cBhvr>
                                      <p:tavLst>
                                        <p:tav tm="0">
                                          <p:val>
                                            <p:fltVal val="0"/>
                                          </p:val>
                                        </p:tav>
                                        <p:tav tm="100000">
                                          <p:val>
                                            <p:strVal val="#ppt_h"/>
                                          </p:val>
                                        </p:tav>
                                      </p:tavLst>
                                    </p:anim>
                                    <p:animEffect transition="in" filter="fade">
                                      <p:cBhvr>
                                        <p:cTn id="39" dur="500"/>
                                        <p:tgtEl>
                                          <p:spTgt spid="41"/>
                                        </p:tgtEl>
                                      </p:cBhvr>
                                    </p:animEffect>
                                  </p:childTnLst>
                                </p:cTn>
                              </p:par>
                              <p:par>
                                <p:cTn id="40" presetID="53" presetClass="entr" presetSubtype="16" fill="hold" grpId="0" nodeType="withEffect">
                                  <p:stCondLst>
                                    <p:cond delay="0"/>
                                  </p:stCondLst>
                                  <p:childTnLst>
                                    <p:set>
                                      <p:cBhvr>
                                        <p:cTn id="41" dur="1" fill="hold">
                                          <p:stCondLst>
                                            <p:cond delay="0"/>
                                          </p:stCondLst>
                                        </p:cTn>
                                        <p:tgtEl>
                                          <p:spTgt spid="45"/>
                                        </p:tgtEl>
                                        <p:attrNameLst>
                                          <p:attrName>style.visibility</p:attrName>
                                        </p:attrNameLst>
                                      </p:cBhvr>
                                      <p:to>
                                        <p:strVal val="visible"/>
                                      </p:to>
                                    </p:set>
                                    <p:anim calcmode="lin" valueType="num">
                                      <p:cBhvr>
                                        <p:cTn id="42" dur="500" fill="hold"/>
                                        <p:tgtEl>
                                          <p:spTgt spid="45"/>
                                        </p:tgtEl>
                                        <p:attrNameLst>
                                          <p:attrName>ppt_w</p:attrName>
                                        </p:attrNameLst>
                                      </p:cBhvr>
                                      <p:tavLst>
                                        <p:tav tm="0">
                                          <p:val>
                                            <p:fltVal val="0"/>
                                          </p:val>
                                        </p:tav>
                                        <p:tav tm="100000">
                                          <p:val>
                                            <p:strVal val="#ppt_w"/>
                                          </p:val>
                                        </p:tav>
                                      </p:tavLst>
                                    </p:anim>
                                    <p:anim calcmode="lin" valueType="num">
                                      <p:cBhvr>
                                        <p:cTn id="43" dur="500" fill="hold"/>
                                        <p:tgtEl>
                                          <p:spTgt spid="45"/>
                                        </p:tgtEl>
                                        <p:attrNameLst>
                                          <p:attrName>ppt_h</p:attrName>
                                        </p:attrNameLst>
                                      </p:cBhvr>
                                      <p:tavLst>
                                        <p:tav tm="0">
                                          <p:val>
                                            <p:fltVal val="0"/>
                                          </p:val>
                                        </p:tav>
                                        <p:tav tm="100000">
                                          <p:val>
                                            <p:strVal val="#ppt_h"/>
                                          </p:val>
                                        </p:tav>
                                      </p:tavLst>
                                    </p:anim>
                                    <p:animEffect transition="in" filter="fade">
                                      <p:cBhvr>
                                        <p:cTn id="44" dur="500"/>
                                        <p:tgtEl>
                                          <p:spTgt spid="45"/>
                                        </p:tgtEl>
                                      </p:cBhvr>
                                    </p:animEffect>
                                  </p:childTnLst>
                                </p:cTn>
                              </p:par>
                              <p:par>
                                <p:cTn id="45" presetID="53" presetClass="entr" presetSubtype="16" fill="hold" grpId="0" nodeType="withEffect">
                                  <p:stCondLst>
                                    <p:cond delay="0"/>
                                  </p:stCondLst>
                                  <p:childTnLst>
                                    <p:set>
                                      <p:cBhvr>
                                        <p:cTn id="46" dur="1" fill="hold">
                                          <p:stCondLst>
                                            <p:cond delay="0"/>
                                          </p:stCondLst>
                                        </p:cTn>
                                        <p:tgtEl>
                                          <p:spTgt spid="44"/>
                                        </p:tgtEl>
                                        <p:attrNameLst>
                                          <p:attrName>style.visibility</p:attrName>
                                        </p:attrNameLst>
                                      </p:cBhvr>
                                      <p:to>
                                        <p:strVal val="visible"/>
                                      </p:to>
                                    </p:set>
                                    <p:anim calcmode="lin" valueType="num">
                                      <p:cBhvr>
                                        <p:cTn id="47" dur="500" fill="hold"/>
                                        <p:tgtEl>
                                          <p:spTgt spid="44"/>
                                        </p:tgtEl>
                                        <p:attrNameLst>
                                          <p:attrName>ppt_w</p:attrName>
                                        </p:attrNameLst>
                                      </p:cBhvr>
                                      <p:tavLst>
                                        <p:tav tm="0">
                                          <p:val>
                                            <p:fltVal val="0"/>
                                          </p:val>
                                        </p:tav>
                                        <p:tav tm="100000">
                                          <p:val>
                                            <p:strVal val="#ppt_w"/>
                                          </p:val>
                                        </p:tav>
                                      </p:tavLst>
                                    </p:anim>
                                    <p:anim calcmode="lin" valueType="num">
                                      <p:cBhvr>
                                        <p:cTn id="48" dur="500" fill="hold"/>
                                        <p:tgtEl>
                                          <p:spTgt spid="44"/>
                                        </p:tgtEl>
                                        <p:attrNameLst>
                                          <p:attrName>ppt_h</p:attrName>
                                        </p:attrNameLst>
                                      </p:cBhvr>
                                      <p:tavLst>
                                        <p:tav tm="0">
                                          <p:val>
                                            <p:fltVal val="0"/>
                                          </p:val>
                                        </p:tav>
                                        <p:tav tm="100000">
                                          <p:val>
                                            <p:strVal val="#ppt_h"/>
                                          </p:val>
                                        </p:tav>
                                      </p:tavLst>
                                    </p:anim>
                                    <p:animEffect transition="in" filter="fade">
                                      <p:cBhvr>
                                        <p:cTn id="49" dur="500"/>
                                        <p:tgtEl>
                                          <p:spTgt spid="44"/>
                                        </p:tgtEl>
                                      </p:cBhvr>
                                    </p:animEffect>
                                  </p:childTnLst>
                                </p:cTn>
                              </p:par>
                              <p:par>
                                <p:cTn id="50" presetID="53" presetClass="entr" presetSubtype="16" fill="hold" nodeType="withEffect">
                                  <p:stCondLst>
                                    <p:cond delay="0"/>
                                  </p:stCondLst>
                                  <p:childTnLst>
                                    <p:set>
                                      <p:cBhvr>
                                        <p:cTn id="51" dur="1" fill="hold">
                                          <p:stCondLst>
                                            <p:cond delay="0"/>
                                          </p:stCondLst>
                                        </p:cTn>
                                        <p:tgtEl>
                                          <p:spTgt spid="135"/>
                                        </p:tgtEl>
                                        <p:attrNameLst>
                                          <p:attrName>style.visibility</p:attrName>
                                        </p:attrNameLst>
                                      </p:cBhvr>
                                      <p:to>
                                        <p:strVal val="visible"/>
                                      </p:to>
                                    </p:set>
                                    <p:anim calcmode="lin" valueType="num">
                                      <p:cBhvr>
                                        <p:cTn id="52" dur="500" fill="hold"/>
                                        <p:tgtEl>
                                          <p:spTgt spid="135"/>
                                        </p:tgtEl>
                                        <p:attrNameLst>
                                          <p:attrName>ppt_w</p:attrName>
                                        </p:attrNameLst>
                                      </p:cBhvr>
                                      <p:tavLst>
                                        <p:tav tm="0">
                                          <p:val>
                                            <p:fltVal val="0"/>
                                          </p:val>
                                        </p:tav>
                                        <p:tav tm="100000">
                                          <p:val>
                                            <p:strVal val="#ppt_w"/>
                                          </p:val>
                                        </p:tav>
                                      </p:tavLst>
                                    </p:anim>
                                    <p:anim calcmode="lin" valueType="num">
                                      <p:cBhvr>
                                        <p:cTn id="53" dur="500" fill="hold"/>
                                        <p:tgtEl>
                                          <p:spTgt spid="135"/>
                                        </p:tgtEl>
                                        <p:attrNameLst>
                                          <p:attrName>ppt_h</p:attrName>
                                        </p:attrNameLst>
                                      </p:cBhvr>
                                      <p:tavLst>
                                        <p:tav tm="0">
                                          <p:val>
                                            <p:fltVal val="0"/>
                                          </p:val>
                                        </p:tav>
                                        <p:tav tm="100000">
                                          <p:val>
                                            <p:strVal val="#ppt_h"/>
                                          </p:val>
                                        </p:tav>
                                      </p:tavLst>
                                    </p:anim>
                                    <p:animEffect transition="in" filter="fade">
                                      <p:cBhvr>
                                        <p:cTn id="54" dur="500"/>
                                        <p:tgtEl>
                                          <p:spTgt spid="135"/>
                                        </p:tgtEl>
                                      </p:cBhvr>
                                    </p:animEffect>
                                  </p:childTnLst>
                                </p:cTn>
                              </p:par>
                              <p:par>
                                <p:cTn id="55" presetID="53" presetClass="entr" presetSubtype="16" fill="hold" grpId="0" nodeType="withEffect">
                                  <p:stCondLst>
                                    <p:cond delay="0"/>
                                  </p:stCondLst>
                                  <p:childTnLst>
                                    <p:set>
                                      <p:cBhvr>
                                        <p:cTn id="56" dur="1" fill="hold">
                                          <p:stCondLst>
                                            <p:cond delay="0"/>
                                          </p:stCondLst>
                                        </p:cTn>
                                        <p:tgtEl>
                                          <p:spTgt spid="98"/>
                                        </p:tgtEl>
                                        <p:attrNameLst>
                                          <p:attrName>style.visibility</p:attrName>
                                        </p:attrNameLst>
                                      </p:cBhvr>
                                      <p:to>
                                        <p:strVal val="visible"/>
                                      </p:to>
                                    </p:set>
                                    <p:anim calcmode="lin" valueType="num">
                                      <p:cBhvr>
                                        <p:cTn id="57" dur="500" fill="hold"/>
                                        <p:tgtEl>
                                          <p:spTgt spid="98"/>
                                        </p:tgtEl>
                                        <p:attrNameLst>
                                          <p:attrName>ppt_w</p:attrName>
                                        </p:attrNameLst>
                                      </p:cBhvr>
                                      <p:tavLst>
                                        <p:tav tm="0">
                                          <p:val>
                                            <p:fltVal val="0"/>
                                          </p:val>
                                        </p:tav>
                                        <p:tav tm="100000">
                                          <p:val>
                                            <p:strVal val="#ppt_w"/>
                                          </p:val>
                                        </p:tav>
                                      </p:tavLst>
                                    </p:anim>
                                    <p:anim calcmode="lin" valueType="num">
                                      <p:cBhvr>
                                        <p:cTn id="58" dur="500" fill="hold"/>
                                        <p:tgtEl>
                                          <p:spTgt spid="98"/>
                                        </p:tgtEl>
                                        <p:attrNameLst>
                                          <p:attrName>ppt_h</p:attrName>
                                        </p:attrNameLst>
                                      </p:cBhvr>
                                      <p:tavLst>
                                        <p:tav tm="0">
                                          <p:val>
                                            <p:fltVal val="0"/>
                                          </p:val>
                                        </p:tav>
                                        <p:tav tm="100000">
                                          <p:val>
                                            <p:strVal val="#ppt_h"/>
                                          </p:val>
                                        </p:tav>
                                      </p:tavLst>
                                    </p:anim>
                                    <p:animEffect transition="in" filter="fade">
                                      <p:cBhvr>
                                        <p:cTn id="59" dur="500"/>
                                        <p:tgtEl>
                                          <p:spTgt spid="98"/>
                                        </p:tgtEl>
                                      </p:cBhvr>
                                    </p:animEffect>
                                  </p:childTnLst>
                                </p:cTn>
                              </p:par>
                              <p:par>
                                <p:cTn id="60" presetID="53" presetClass="entr" presetSubtype="16" fill="hold" grpId="0" nodeType="withEffect">
                                  <p:stCondLst>
                                    <p:cond delay="0"/>
                                  </p:stCondLst>
                                  <p:childTnLst>
                                    <p:set>
                                      <p:cBhvr>
                                        <p:cTn id="61" dur="1" fill="hold">
                                          <p:stCondLst>
                                            <p:cond delay="0"/>
                                          </p:stCondLst>
                                        </p:cTn>
                                        <p:tgtEl>
                                          <p:spTgt spid="93"/>
                                        </p:tgtEl>
                                        <p:attrNameLst>
                                          <p:attrName>style.visibility</p:attrName>
                                        </p:attrNameLst>
                                      </p:cBhvr>
                                      <p:to>
                                        <p:strVal val="visible"/>
                                      </p:to>
                                    </p:set>
                                    <p:anim calcmode="lin" valueType="num">
                                      <p:cBhvr>
                                        <p:cTn id="62" dur="500" fill="hold"/>
                                        <p:tgtEl>
                                          <p:spTgt spid="93"/>
                                        </p:tgtEl>
                                        <p:attrNameLst>
                                          <p:attrName>ppt_w</p:attrName>
                                        </p:attrNameLst>
                                      </p:cBhvr>
                                      <p:tavLst>
                                        <p:tav tm="0">
                                          <p:val>
                                            <p:fltVal val="0"/>
                                          </p:val>
                                        </p:tav>
                                        <p:tav tm="100000">
                                          <p:val>
                                            <p:strVal val="#ppt_w"/>
                                          </p:val>
                                        </p:tav>
                                      </p:tavLst>
                                    </p:anim>
                                    <p:anim calcmode="lin" valueType="num">
                                      <p:cBhvr>
                                        <p:cTn id="63" dur="500" fill="hold"/>
                                        <p:tgtEl>
                                          <p:spTgt spid="93"/>
                                        </p:tgtEl>
                                        <p:attrNameLst>
                                          <p:attrName>ppt_h</p:attrName>
                                        </p:attrNameLst>
                                      </p:cBhvr>
                                      <p:tavLst>
                                        <p:tav tm="0">
                                          <p:val>
                                            <p:fltVal val="0"/>
                                          </p:val>
                                        </p:tav>
                                        <p:tav tm="100000">
                                          <p:val>
                                            <p:strVal val="#ppt_h"/>
                                          </p:val>
                                        </p:tav>
                                      </p:tavLst>
                                    </p:anim>
                                    <p:animEffect transition="in" filter="fade">
                                      <p:cBhvr>
                                        <p:cTn id="64" dur="500"/>
                                        <p:tgtEl>
                                          <p:spTgt spid="93"/>
                                        </p:tgtEl>
                                      </p:cBhvr>
                                    </p:animEffect>
                                  </p:childTnLst>
                                </p:cTn>
                              </p:par>
                              <p:par>
                                <p:cTn id="65" presetID="53" presetClass="entr" presetSubtype="16" fill="hold" grpId="0" nodeType="withEffect">
                                  <p:stCondLst>
                                    <p:cond delay="0"/>
                                  </p:stCondLst>
                                  <p:childTnLst>
                                    <p:set>
                                      <p:cBhvr>
                                        <p:cTn id="66" dur="1" fill="hold">
                                          <p:stCondLst>
                                            <p:cond delay="0"/>
                                          </p:stCondLst>
                                        </p:cTn>
                                        <p:tgtEl>
                                          <p:spTgt spid="83"/>
                                        </p:tgtEl>
                                        <p:attrNameLst>
                                          <p:attrName>style.visibility</p:attrName>
                                        </p:attrNameLst>
                                      </p:cBhvr>
                                      <p:to>
                                        <p:strVal val="visible"/>
                                      </p:to>
                                    </p:set>
                                    <p:anim calcmode="lin" valueType="num">
                                      <p:cBhvr>
                                        <p:cTn id="67" dur="500" fill="hold"/>
                                        <p:tgtEl>
                                          <p:spTgt spid="83"/>
                                        </p:tgtEl>
                                        <p:attrNameLst>
                                          <p:attrName>ppt_w</p:attrName>
                                        </p:attrNameLst>
                                      </p:cBhvr>
                                      <p:tavLst>
                                        <p:tav tm="0">
                                          <p:val>
                                            <p:fltVal val="0"/>
                                          </p:val>
                                        </p:tav>
                                        <p:tav tm="100000">
                                          <p:val>
                                            <p:strVal val="#ppt_w"/>
                                          </p:val>
                                        </p:tav>
                                      </p:tavLst>
                                    </p:anim>
                                    <p:anim calcmode="lin" valueType="num">
                                      <p:cBhvr>
                                        <p:cTn id="68" dur="500" fill="hold"/>
                                        <p:tgtEl>
                                          <p:spTgt spid="83"/>
                                        </p:tgtEl>
                                        <p:attrNameLst>
                                          <p:attrName>ppt_h</p:attrName>
                                        </p:attrNameLst>
                                      </p:cBhvr>
                                      <p:tavLst>
                                        <p:tav tm="0">
                                          <p:val>
                                            <p:fltVal val="0"/>
                                          </p:val>
                                        </p:tav>
                                        <p:tav tm="100000">
                                          <p:val>
                                            <p:strVal val="#ppt_h"/>
                                          </p:val>
                                        </p:tav>
                                      </p:tavLst>
                                    </p:anim>
                                    <p:animEffect transition="in" filter="fade">
                                      <p:cBhvr>
                                        <p:cTn id="69" dur="500"/>
                                        <p:tgtEl>
                                          <p:spTgt spid="83"/>
                                        </p:tgtEl>
                                      </p:cBhvr>
                                    </p:animEffect>
                                  </p:childTnLst>
                                </p:cTn>
                              </p:par>
                              <p:par>
                                <p:cTn id="70" presetID="53" presetClass="entr" presetSubtype="16" fill="hold" nodeType="withEffect">
                                  <p:stCondLst>
                                    <p:cond delay="0"/>
                                  </p:stCondLst>
                                  <p:childTnLst>
                                    <p:set>
                                      <p:cBhvr>
                                        <p:cTn id="71" dur="1" fill="hold">
                                          <p:stCondLst>
                                            <p:cond delay="0"/>
                                          </p:stCondLst>
                                        </p:cTn>
                                        <p:tgtEl>
                                          <p:spTgt spid="39"/>
                                        </p:tgtEl>
                                        <p:attrNameLst>
                                          <p:attrName>style.visibility</p:attrName>
                                        </p:attrNameLst>
                                      </p:cBhvr>
                                      <p:to>
                                        <p:strVal val="visible"/>
                                      </p:to>
                                    </p:set>
                                    <p:anim calcmode="lin" valueType="num">
                                      <p:cBhvr>
                                        <p:cTn id="72" dur="500" fill="hold"/>
                                        <p:tgtEl>
                                          <p:spTgt spid="39"/>
                                        </p:tgtEl>
                                        <p:attrNameLst>
                                          <p:attrName>ppt_w</p:attrName>
                                        </p:attrNameLst>
                                      </p:cBhvr>
                                      <p:tavLst>
                                        <p:tav tm="0">
                                          <p:val>
                                            <p:fltVal val="0"/>
                                          </p:val>
                                        </p:tav>
                                        <p:tav tm="100000">
                                          <p:val>
                                            <p:strVal val="#ppt_w"/>
                                          </p:val>
                                        </p:tav>
                                      </p:tavLst>
                                    </p:anim>
                                    <p:anim calcmode="lin" valueType="num">
                                      <p:cBhvr>
                                        <p:cTn id="73" dur="500" fill="hold"/>
                                        <p:tgtEl>
                                          <p:spTgt spid="39"/>
                                        </p:tgtEl>
                                        <p:attrNameLst>
                                          <p:attrName>ppt_h</p:attrName>
                                        </p:attrNameLst>
                                      </p:cBhvr>
                                      <p:tavLst>
                                        <p:tav tm="0">
                                          <p:val>
                                            <p:fltVal val="0"/>
                                          </p:val>
                                        </p:tav>
                                        <p:tav tm="100000">
                                          <p:val>
                                            <p:strVal val="#ppt_h"/>
                                          </p:val>
                                        </p:tav>
                                      </p:tavLst>
                                    </p:anim>
                                    <p:animEffect transition="in" filter="fade">
                                      <p:cBhvr>
                                        <p:cTn id="74" dur="500"/>
                                        <p:tgtEl>
                                          <p:spTgt spid="39"/>
                                        </p:tgtEl>
                                      </p:cBhvr>
                                    </p:animEffect>
                                  </p:childTnLst>
                                </p:cTn>
                              </p:par>
                              <p:par>
                                <p:cTn id="75" presetID="53" presetClass="entr" presetSubtype="16" fill="hold" grpId="0" nodeType="withEffect">
                                  <p:stCondLst>
                                    <p:cond delay="0"/>
                                  </p:stCondLst>
                                  <p:childTnLst>
                                    <p:set>
                                      <p:cBhvr>
                                        <p:cTn id="76" dur="1" fill="hold">
                                          <p:stCondLst>
                                            <p:cond delay="0"/>
                                          </p:stCondLst>
                                        </p:cTn>
                                        <p:tgtEl>
                                          <p:spTgt spid="104"/>
                                        </p:tgtEl>
                                        <p:attrNameLst>
                                          <p:attrName>style.visibility</p:attrName>
                                        </p:attrNameLst>
                                      </p:cBhvr>
                                      <p:to>
                                        <p:strVal val="visible"/>
                                      </p:to>
                                    </p:set>
                                    <p:anim calcmode="lin" valueType="num">
                                      <p:cBhvr>
                                        <p:cTn id="77" dur="500" fill="hold"/>
                                        <p:tgtEl>
                                          <p:spTgt spid="104"/>
                                        </p:tgtEl>
                                        <p:attrNameLst>
                                          <p:attrName>ppt_w</p:attrName>
                                        </p:attrNameLst>
                                      </p:cBhvr>
                                      <p:tavLst>
                                        <p:tav tm="0">
                                          <p:val>
                                            <p:fltVal val="0"/>
                                          </p:val>
                                        </p:tav>
                                        <p:tav tm="100000">
                                          <p:val>
                                            <p:strVal val="#ppt_w"/>
                                          </p:val>
                                        </p:tav>
                                      </p:tavLst>
                                    </p:anim>
                                    <p:anim calcmode="lin" valueType="num">
                                      <p:cBhvr>
                                        <p:cTn id="78" dur="500" fill="hold"/>
                                        <p:tgtEl>
                                          <p:spTgt spid="104"/>
                                        </p:tgtEl>
                                        <p:attrNameLst>
                                          <p:attrName>ppt_h</p:attrName>
                                        </p:attrNameLst>
                                      </p:cBhvr>
                                      <p:tavLst>
                                        <p:tav tm="0">
                                          <p:val>
                                            <p:fltVal val="0"/>
                                          </p:val>
                                        </p:tav>
                                        <p:tav tm="100000">
                                          <p:val>
                                            <p:strVal val="#ppt_h"/>
                                          </p:val>
                                        </p:tav>
                                      </p:tavLst>
                                    </p:anim>
                                    <p:animEffect transition="in" filter="fade">
                                      <p:cBhvr>
                                        <p:cTn id="79" dur="500"/>
                                        <p:tgtEl>
                                          <p:spTgt spid="104"/>
                                        </p:tgtEl>
                                      </p:cBhvr>
                                    </p:animEffect>
                                  </p:childTnLst>
                                </p:cTn>
                              </p:par>
                              <p:par>
                                <p:cTn id="80" presetID="53" presetClass="entr" presetSubtype="16" fill="hold" grpId="0" nodeType="withEffect">
                                  <p:stCondLst>
                                    <p:cond delay="0"/>
                                  </p:stCondLst>
                                  <p:childTnLst>
                                    <p:set>
                                      <p:cBhvr>
                                        <p:cTn id="81" dur="1" fill="hold">
                                          <p:stCondLst>
                                            <p:cond delay="0"/>
                                          </p:stCondLst>
                                        </p:cTn>
                                        <p:tgtEl>
                                          <p:spTgt spid="61"/>
                                        </p:tgtEl>
                                        <p:attrNameLst>
                                          <p:attrName>style.visibility</p:attrName>
                                        </p:attrNameLst>
                                      </p:cBhvr>
                                      <p:to>
                                        <p:strVal val="visible"/>
                                      </p:to>
                                    </p:set>
                                    <p:anim calcmode="lin" valueType="num">
                                      <p:cBhvr>
                                        <p:cTn id="82" dur="500" fill="hold"/>
                                        <p:tgtEl>
                                          <p:spTgt spid="61"/>
                                        </p:tgtEl>
                                        <p:attrNameLst>
                                          <p:attrName>ppt_w</p:attrName>
                                        </p:attrNameLst>
                                      </p:cBhvr>
                                      <p:tavLst>
                                        <p:tav tm="0">
                                          <p:val>
                                            <p:fltVal val="0"/>
                                          </p:val>
                                        </p:tav>
                                        <p:tav tm="100000">
                                          <p:val>
                                            <p:strVal val="#ppt_w"/>
                                          </p:val>
                                        </p:tav>
                                      </p:tavLst>
                                    </p:anim>
                                    <p:anim calcmode="lin" valueType="num">
                                      <p:cBhvr>
                                        <p:cTn id="83" dur="500" fill="hold"/>
                                        <p:tgtEl>
                                          <p:spTgt spid="61"/>
                                        </p:tgtEl>
                                        <p:attrNameLst>
                                          <p:attrName>ppt_h</p:attrName>
                                        </p:attrNameLst>
                                      </p:cBhvr>
                                      <p:tavLst>
                                        <p:tav tm="0">
                                          <p:val>
                                            <p:fltVal val="0"/>
                                          </p:val>
                                        </p:tav>
                                        <p:tav tm="100000">
                                          <p:val>
                                            <p:strVal val="#ppt_h"/>
                                          </p:val>
                                        </p:tav>
                                      </p:tavLst>
                                    </p:anim>
                                    <p:animEffect transition="in" filter="fade">
                                      <p:cBhvr>
                                        <p:cTn id="84" dur="500"/>
                                        <p:tgtEl>
                                          <p:spTgt spid="61"/>
                                        </p:tgtEl>
                                      </p:cBhvr>
                                    </p:animEffect>
                                  </p:childTnLst>
                                </p:cTn>
                              </p:par>
                              <p:par>
                                <p:cTn id="85" presetID="53" presetClass="entr" presetSubtype="16" fill="hold" nodeType="withEffect">
                                  <p:stCondLst>
                                    <p:cond delay="0"/>
                                  </p:stCondLst>
                                  <p:childTnLst>
                                    <p:set>
                                      <p:cBhvr>
                                        <p:cTn id="86" dur="1" fill="hold">
                                          <p:stCondLst>
                                            <p:cond delay="0"/>
                                          </p:stCondLst>
                                        </p:cTn>
                                        <p:tgtEl>
                                          <p:spTgt spid="89"/>
                                        </p:tgtEl>
                                        <p:attrNameLst>
                                          <p:attrName>style.visibility</p:attrName>
                                        </p:attrNameLst>
                                      </p:cBhvr>
                                      <p:to>
                                        <p:strVal val="visible"/>
                                      </p:to>
                                    </p:set>
                                    <p:anim calcmode="lin" valueType="num">
                                      <p:cBhvr>
                                        <p:cTn id="87" dur="500" fill="hold"/>
                                        <p:tgtEl>
                                          <p:spTgt spid="89"/>
                                        </p:tgtEl>
                                        <p:attrNameLst>
                                          <p:attrName>ppt_w</p:attrName>
                                        </p:attrNameLst>
                                      </p:cBhvr>
                                      <p:tavLst>
                                        <p:tav tm="0">
                                          <p:val>
                                            <p:fltVal val="0"/>
                                          </p:val>
                                        </p:tav>
                                        <p:tav tm="100000">
                                          <p:val>
                                            <p:strVal val="#ppt_w"/>
                                          </p:val>
                                        </p:tav>
                                      </p:tavLst>
                                    </p:anim>
                                    <p:anim calcmode="lin" valueType="num">
                                      <p:cBhvr>
                                        <p:cTn id="88" dur="500" fill="hold"/>
                                        <p:tgtEl>
                                          <p:spTgt spid="89"/>
                                        </p:tgtEl>
                                        <p:attrNameLst>
                                          <p:attrName>ppt_h</p:attrName>
                                        </p:attrNameLst>
                                      </p:cBhvr>
                                      <p:tavLst>
                                        <p:tav tm="0">
                                          <p:val>
                                            <p:fltVal val="0"/>
                                          </p:val>
                                        </p:tav>
                                        <p:tav tm="100000">
                                          <p:val>
                                            <p:strVal val="#ppt_h"/>
                                          </p:val>
                                        </p:tav>
                                      </p:tavLst>
                                    </p:anim>
                                    <p:animEffect transition="in" filter="fade">
                                      <p:cBhvr>
                                        <p:cTn id="89" dur="500"/>
                                        <p:tgtEl>
                                          <p:spTgt spid="89"/>
                                        </p:tgtEl>
                                      </p:cBhvr>
                                    </p:animEffect>
                                  </p:childTnLst>
                                </p:cTn>
                              </p:par>
                              <p:par>
                                <p:cTn id="90" presetID="53" presetClass="entr" presetSubtype="16" fill="hold" grpId="0" nodeType="withEffect">
                                  <p:stCondLst>
                                    <p:cond delay="0"/>
                                  </p:stCondLst>
                                  <p:childTnLst>
                                    <p:set>
                                      <p:cBhvr>
                                        <p:cTn id="91" dur="1" fill="hold">
                                          <p:stCondLst>
                                            <p:cond delay="0"/>
                                          </p:stCondLst>
                                        </p:cTn>
                                        <p:tgtEl>
                                          <p:spTgt spid="88"/>
                                        </p:tgtEl>
                                        <p:attrNameLst>
                                          <p:attrName>style.visibility</p:attrName>
                                        </p:attrNameLst>
                                      </p:cBhvr>
                                      <p:to>
                                        <p:strVal val="visible"/>
                                      </p:to>
                                    </p:set>
                                    <p:anim calcmode="lin" valueType="num">
                                      <p:cBhvr>
                                        <p:cTn id="92" dur="500" fill="hold"/>
                                        <p:tgtEl>
                                          <p:spTgt spid="88"/>
                                        </p:tgtEl>
                                        <p:attrNameLst>
                                          <p:attrName>ppt_w</p:attrName>
                                        </p:attrNameLst>
                                      </p:cBhvr>
                                      <p:tavLst>
                                        <p:tav tm="0">
                                          <p:val>
                                            <p:fltVal val="0"/>
                                          </p:val>
                                        </p:tav>
                                        <p:tav tm="100000">
                                          <p:val>
                                            <p:strVal val="#ppt_w"/>
                                          </p:val>
                                        </p:tav>
                                      </p:tavLst>
                                    </p:anim>
                                    <p:anim calcmode="lin" valueType="num">
                                      <p:cBhvr>
                                        <p:cTn id="93" dur="500" fill="hold"/>
                                        <p:tgtEl>
                                          <p:spTgt spid="88"/>
                                        </p:tgtEl>
                                        <p:attrNameLst>
                                          <p:attrName>ppt_h</p:attrName>
                                        </p:attrNameLst>
                                      </p:cBhvr>
                                      <p:tavLst>
                                        <p:tav tm="0">
                                          <p:val>
                                            <p:fltVal val="0"/>
                                          </p:val>
                                        </p:tav>
                                        <p:tav tm="100000">
                                          <p:val>
                                            <p:strVal val="#ppt_h"/>
                                          </p:val>
                                        </p:tav>
                                      </p:tavLst>
                                    </p:anim>
                                    <p:animEffect transition="in" filter="fade">
                                      <p:cBhvr>
                                        <p:cTn id="94" dur="500"/>
                                        <p:tgtEl>
                                          <p:spTgt spid="88"/>
                                        </p:tgtEl>
                                      </p:cBhvr>
                                    </p:animEffect>
                                  </p:childTnLst>
                                </p:cTn>
                              </p:par>
                              <p:par>
                                <p:cTn id="95" presetID="53" presetClass="entr" presetSubtype="16" fill="hold" grpId="0" nodeType="withEffect">
                                  <p:stCondLst>
                                    <p:cond delay="0"/>
                                  </p:stCondLst>
                                  <p:childTnLst>
                                    <p:set>
                                      <p:cBhvr>
                                        <p:cTn id="96" dur="1" fill="hold">
                                          <p:stCondLst>
                                            <p:cond delay="0"/>
                                          </p:stCondLst>
                                        </p:cTn>
                                        <p:tgtEl>
                                          <p:spTgt spid="103"/>
                                        </p:tgtEl>
                                        <p:attrNameLst>
                                          <p:attrName>style.visibility</p:attrName>
                                        </p:attrNameLst>
                                      </p:cBhvr>
                                      <p:to>
                                        <p:strVal val="visible"/>
                                      </p:to>
                                    </p:set>
                                    <p:anim calcmode="lin" valueType="num">
                                      <p:cBhvr>
                                        <p:cTn id="97" dur="500" fill="hold"/>
                                        <p:tgtEl>
                                          <p:spTgt spid="103"/>
                                        </p:tgtEl>
                                        <p:attrNameLst>
                                          <p:attrName>ppt_w</p:attrName>
                                        </p:attrNameLst>
                                      </p:cBhvr>
                                      <p:tavLst>
                                        <p:tav tm="0">
                                          <p:val>
                                            <p:fltVal val="0"/>
                                          </p:val>
                                        </p:tav>
                                        <p:tav tm="100000">
                                          <p:val>
                                            <p:strVal val="#ppt_w"/>
                                          </p:val>
                                        </p:tav>
                                      </p:tavLst>
                                    </p:anim>
                                    <p:anim calcmode="lin" valueType="num">
                                      <p:cBhvr>
                                        <p:cTn id="98" dur="500" fill="hold"/>
                                        <p:tgtEl>
                                          <p:spTgt spid="103"/>
                                        </p:tgtEl>
                                        <p:attrNameLst>
                                          <p:attrName>ppt_h</p:attrName>
                                        </p:attrNameLst>
                                      </p:cBhvr>
                                      <p:tavLst>
                                        <p:tav tm="0">
                                          <p:val>
                                            <p:fltVal val="0"/>
                                          </p:val>
                                        </p:tav>
                                        <p:tav tm="100000">
                                          <p:val>
                                            <p:strVal val="#ppt_h"/>
                                          </p:val>
                                        </p:tav>
                                      </p:tavLst>
                                    </p:anim>
                                    <p:animEffect transition="in" filter="fade">
                                      <p:cBhvr>
                                        <p:cTn id="99" dur="500"/>
                                        <p:tgtEl>
                                          <p:spTgt spid="103"/>
                                        </p:tgtEl>
                                      </p:cBhvr>
                                    </p:animEffect>
                                  </p:childTnLst>
                                </p:cTn>
                              </p:par>
                              <p:par>
                                <p:cTn id="100" presetID="53" presetClass="entr" presetSubtype="16" fill="hold" grpId="0" nodeType="withEffect">
                                  <p:stCondLst>
                                    <p:cond delay="0"/>
                                  </p:stCondLst>
                                  <p:childTnLst>
                                    <p:set>
                                      <p:cBhvr>
                                        <p:cTn id="101" dur="1" fill="hold">
                                          <p:stCondLst>
                                            <p:cond delay="0"/>
                                          </p:stCondLst>
                                        </p:cTn>
                                        <p:tgtEl>
                                          <p:spTgt spid="107"/>
                                        </p:tgtEl>
                                        <p:attrNameLst>
                                          <p:attrName>style.visibility</p:attrName>
                                        </p:attrNameLst>
                                      </p:cBhvr>
                                      <p:to>
                                        <p:strVal val="visible"/>
                                      </p:to>
                                    </p:set>
                                    <p:anim calcmode="lin" valueType="num">
                                      <p:cBhvr>
                                        <p:cTn id="102" dur="500" fill="hold"/>
                                        <p:tgtEl>
                                          <p:spTgt spid="107"/>
                                        </p:tgtEl>
                                        <p:attrNameLst>
                                          <p:attrName>ppt_w</p:attrName>
                                        </p:attrNameLst>
                                      </p:cBhvr>
                                      <p:tavLst>
                                        <p:tav tm="0">
                                          <p:val>
                                            <p:fltVal val="0"/>
                                          </p:val>
                                        </p:tav>
                                        <p:tav tm="100000">
                                          <p:val>
                                            <p:strVal val="#ppt_w"/>
                                          </p:val>
                                        </p:tav>
                                      </p:tavLst>
                                    </p:anim>
                                    <p:anim calcmode="lin" valueType="num">
                                      <p:cBhvr>
                                        <p:cTn id="103" dur="500" fill="hold"/>
                                        <p:tgtEl>
                                          <p:spTgt spid="107"/>
                                        </p:tgtEl>
                                        <p:attrNameLst>
                                          <p:attrName>ppt_h</p:attrName>
                                        </p:attrNameLst>
                                      </p:cBhvr>
                                      <p:tavLst>
                                        <p:tav tm="0">
                                          <p:val>
                                            <p:fltVal val="0"/>
                                          </p:val>
                                        </p:tav>
                                        <p:tav tm="100000">
                                          <p:val>
                                            <p:strVal val="#ppt_h"/>
                                          </p:val>
                                        </p:tav>
                                      </p:tavLst>
                                    </p:anim>
                                    <p:animEffect transition="in" filter="fade">
                                      <p:cBhvr>
                                        <p:cTn id="104" dur="500"/>
                                        <p:tgtEl>
                                          <p:spTgt spid="107"/>
                                        </p:tgtEl>
                                      </p:cBhvr>
                                    </p:animEffect>
                                  </p:childTnLst>
                                </p:cTn>
                              </p:par>
                              <p:par>
                                <p:cTn id="105" presetID="53" presetClass="entr" presetSubtype="16" fill="hold" grpId="0" nodeType="withEffect">
                                  <p:stCondLst>
                                    <p:cond delay="0"/>
                                  </p:stCondLst>
                                  <p:childTnLst>
                                    <p:set>
                                      <p:cBhvr>
                                        <p:cTn id="106" dur="1" fill="hold">
                                          <p:stCondLst>
                                            <p:cond delay="0"/>
                                          </p:stCondLst>
                                        </p:cTn>
                                        <p:tgtEl>
                                          <p:spTgt spid="106"/>
                                        </p:tgtEl>
                                        <p:attrNameLst>
                                          <p:attrName>style.visibility</p:attrName>
                                        </p:attrNameLst>
                                      </p:cBhvr>
                                      <p:to>
                                        <p:strVal val="visible"/>
                                      </p:to>
                                    </p:set>
                                    <p:anim calcmode="lin" valueType="num">
                                      <p:cBhvr>
                                        <p:cTn id="107" dur="500" fill="hold"/>
                                        <p:tgtEl>
                                          <p:spTgt spid="106"/>
                                        </p:tgtEl>
                                        <p:attrNameLst>
                                          <p:attrName>ppt_w</p:attrName>
                                        </p:attrNameLst>
                                      </p:cBhvr>
                                      <p:tavLst>
                                        <p:tav tm="0">
                                          <p:val>
                                            <p:fltVal val="0"/>
                                          </p:val>
                                        </p:tav>
                                        <p:tav tm="100000">
                                          <p:val>
                                            <p:strVal val="#ppt_w"/>
                                          </p:val>
                                        </p:tav>
                                      </p:tavLst>
                                    </p:anim>
                                    <p:anim calcmode="lin" valueType="num">
                                      <p:cBhvr>
                                        <p:cTn id="108" dur="500" fill="hold"/>
                                        <p:tgtEl>
                                          <p:spTgt spid="106"/>
                                        </p:tgtEl>
                                        <p:attrNameLst>
                                          <p:attrName>ppt_h</p:attrName>
                                        </p:attrNameLst>
                                      </p:cBhvr>
                                      <p:tavLst>
                                        <p:tav tm="0">
                                          <p:val>
                                            <p:fltVal val="0"/>
                                          </p:val>
                                        </p:tav>
                                        <p:tav tm="100000">
                                          <p:val>
                                            <p:strVal val="#ppt_h"/>
                                          </p:val>
                                        </p:tav>
                                      </p:tavLst>
                                    </p:anim>
                                    <p:animEffect transition="in" filter="fade">
                                      <p:cBhvr>
                                        <p:cTn id="109" dur="500"/>
                                        <p:tgtEl>
                                          <p:spTgt spid="106"/>
                                        </p:tgtEl>
                                      </p:cBhvr>
                                    </p:animEffect>
                                  </p:childTnLst>
                                </p:cTn>
                              </p:par>
                              <p:par>
                                <p:cTn id="110" presetID="53" presetClass="entr" presetSubtype="16" fill="hold" nodeType="withEffect">
                                  <p:stCondLst>
                                    <p:cond delay="0"/>
                                  </p:stCondLst>
                                  <p:childTnLst>
                                    <p:set>
                                      <p:cBhvr>
                                        <p:cTn id="111" dur="1" fill="hold">
                                          <p:stCondLst>
                                            <p:cond delay="0"/>
                                          </p:stCondLst>
                                        </p:cTn>
                                        <p:tgtEl>
                                          <p:spTgt spid="1027"/>
                                        </p:tgtEl>
                                        <p:attrNameLst>
                                          <p:attrName>style.visibility</p:attrName>
                                        </p:attrNameLst>
                                      </p:cBhvr>
                                      <p:to>
                                        <p:strVal val="visible"/>
                                      </p:to>
                                    </p:set>
                                    <p:anim calcmode="lin" valueType="num">
                                      <p:cBhvr>
                                        <p:cTn id="112" dur="500" fill="hold"/>
                                        <p:tgtEl>
                                          <p:spTgt spid="1027"/>
                                        </p:tgtEl>
                                        <p:attrNameLst>
                                          <p:attrName>ppt_w</p:attrName>
                                        </p:attrNameLst>
                                      </p:cBhvr>
                                      <p:tavLst>
                                        <p:tav tm="0">
                                          <p:val>
                                            <p:fltVal val="0"/>
                                          </p:val>
                                        </p:tav>
                                        <p:tav tm="100000">
                                          <p:val>
                                            <p:strVal val="#ppt_w"/>
                                          </p:val>
                                        </p:tav>
                                      </p:tavLst>
                                    </p:anim>
                                    <p:anim calcmode="lin" valueType="num">
                                      <p:cBhvr>
                                        <p:cTn id="113" dur="500" fill="hold"/>
                                        <p:tgtEl>
                                          <p:spTgt spid="1027"/>
                                        </p:tgtEl>
                                        <p:attrNameLst>
                                          <p:attrName>ppt_h</p:attrName>
                                        </p:attrNameLst>
                                      </p:cBhvr>
                                      <p:tavLst>
                                        <p:tav tm="0">
                                          <p:val>
                                            <p:fltVal val="0"/>
                                          </p:val>
                                        </p:tav>
                                        <p:tav tm="100000">
                                          <p:val>
                                            <p:strVal val="#ppt_h"/>
                                          </p:val>
                                        </p:tav>
                                      </p:tavLst>
                                    </p:anim>
                                    <p:animEffect transition="in" filter="fade">
                                      <p:cBhvr>
                                        <p:cTn id="114" dur="500"/>
                                        <p:tgtEl>
                                          <p:spTgt spid="1027"/>
                                        </p:tgtEl>
                                      </p:cBhvr>
                                    </p:animEffect>
                                  </p:childTnLst>
                                </p:cTn>
                              </p:par>
                              <p:par>
                                <p:cTn id="115" presetID="53" presetClass="entr" presetSubtype="16" fill="hold" nodeType="withEffect">
                                  <p:stCondLst>
                                    <p:cond delay="0"/>
                                  </p:stCondLst>
                                  <p:childTnLst>
                                    <p:set>
                                      <p:cBhvr>
                                        <p:cTn id="116" dur="1" fill="hold">
                                          <p:stCondLst>
                                            <p:cond delay="0"/>
                                          </p:stCondLst>
                                        </p:cTn>
                                        <p:tgtEl>
                                          <p:spTgt spid="43"/>
                                        </p:tgtEl>
                                        <p:attrNameLst>
                                          <p:attrName>style.visibility</p:attrName>
                                        </p:attrNameLst>
                                      </p:cBhvr>
                                      <p:to>
                                        <p:strVal val="visible"/>
                                      </p:to>
                                    </p:set>
                                    <p:anim calcmode="lin" valueType="num">
                                      <p:cBhvr>
                                        <p:cTn id="117" dur="500" fill="hold"/>
                                        <p:tgtEl>
                                          <p:spTgt spid="43"/>
                                        </p:tgtEl>
                                        <p:attrNameLst>
                                          <p:attrName>ppt_w</p:attrName>
                                        </p:attrNameLst>
                                      </p:cBhvr>
                                      <p:tavLst>
                                        <p:tav tm="0">
                                          <p:val>
                                            <p:fltVal val="0"/>
                                          </p:val>
                                        </p:tav>
                                        <p:tav tm="100000">
                                          <p:val>
                                            <p:strVal val="#ppt_w"/>
                                          </p:val>
                                        </p:tav>
                                      </p:tavLst>
                                    </p:anim>
                                    <p:anim calcmode="lin" valueType="num">
                                      <p:cBhvr>
                                        <p:cTn id="118" dur="500" fill="hold"/>
                                        <p:tgtEl>
                                          <p:spTgt spid="43"/>
                                        </p:tgtEl>
                                        <p:attrNameLst>
                                          <p:attrName>ppt_h</p:attrName>
                                        </p:attrNameLst>
                                      </p:cBhvr>
                                      <p:tavLst>
                                        <p:tav tm="0">
                                          <p:val>
                                            <p:fltVal val="0"/>
                                          </p:val>
                                        </p:tav>
                                        <p:tav tm="100000">
                                          <p:val>
                                            <p:strVal val="#ppt_h"/>
                                          </p:val>
                                        </p:tav>
                                      </p:tavLst>
                                    </p:anim>
                                    <p:animEffect transition="in" filter="fade">
                                      <p:cBhvr>
                                        <p:cTn id="119" dur="500"/>
                                        <p:tgtEl>
                                          <p:spTgt spid="43"/>
                                        </p:tgtEl>
                                      </p:cBhvr>
                                    </p:animEffect>
                                  </p:childTnLst>
                                </p:cTn>
                              </p:par>
                              <p:par>
                                <p:cTn id="120" presetID="53" presetClass="entr" presetSubtype="16" fill="hold" grpId="0" nodeType="withEffect">
                                  <p:stCondLst>
                                    <p:cond delay="0"/>
                                  </p:stCondLst>
                                  <p:childTnLst>
                                    <p:set>
                                      <p:cBhvr>
                                        <p:cTn id="121" dur="1" fill="hold">
                                          <p:stCondLst>
                                            <p:cond delay="0"/>
                                          </p:stCondLst>
                                        </p:cTn>
                                        <p:tgtEl>
                                          <p:spTgt spid="105"/>
                                        </p:tgtEl>
                                        <p:attrNameLst>
                                          <p:attrName>style.visibility</p:attrName>
                                        </p:attrNameLst>
                                      </p:cBhvr>
                                      <p:to>
                                        <p:strVal val="visible"/>
                                      </p:to>
                                    </p:set>
                                    <p:anim calcmode="lin" valueType="num">
                                      <p:cBhvr>
                                        <p:cTn id="122" dur="500" fill="hold"/>
                                        <p:tgtEl>
                                          <p:spTgt spid="105"/>
                                        </p:tgtEl>
                                        <p:attrNameLst>
                                          <p:attrName>ppt_w</p:attrName>
                                        </p:attrNameLst>
                                      </p:cBhvr>
                                      <p:tavLst>
                                        <p:tav tm="0">
                                          <p:val>
                                            <p:fltVal val="0"/>
                                          </p:val>
                                        </p:tav>
                                        <p:tav tm="100000">
                                          <p:val>
                                            <p:strVal val="#ppt_w"/>
                                          </p:val>
                                        </p:tav>
                                      </p:tavLst>
                                    </p:anim>
                                    <p:anim calcmode="lin" valueType="num">
                                      <p:cBhvr>
                                        <p:cTn id="123" dur="500" fill="hold"/>
                                        <p:tgtEl>
                                          <p:spTgt spid="105"/>
                                        </p:tgtEl>
                                        <p:attrNameLst>
                                          <p:attrName>ppt_h</p:attrName>
                                        </p:attrNameLst>
                                      </p:cBhvr>
                                      <p:tavLst>
                                        <p:tav tm="0">
                                          <p:val>
                                            <p:fltVal val="0"/>
                                          </p:val>
                                        </p:tav>
                                        <p:tav tm="100000">
                                          <p:val>
                                            <p:strVal val="#ppt_h"/>
                                          </p:val>
                                        </p:tav>
                                      </p:tavLst>
                                    </p:anim>
                                    <p:animEffect transition="in" filter="fade">
                                      <p:cBhvr>
                                        <p:cTn id="124" dur="500"/>
                                        <p:tgtEl>
                                          <p:spTgt spid="105"/>
                                        </p:tgtEl>
                                      </p:cBhvr>
                                    </p:animEffect>
                                  </p:childTnLst>
                                </p:cTn>
                              </p:par>
                              <p:par>
                                <p:cTn id="125" presetID="53" presetClass="entr" presetSubtype="16" fill="hold" grpId="0" nodeType="withEffect">
                                  <p:stCondLst>
                                    <p:cond delay="0"/>
                                  </p:stCondLst>
                                  <p:childTnLst>
                                    <p:set>
                                      <p:cBhvr>
                                        <p:cTn id="126" dur="1" fill="hold">
                                          <p:stCondLst>
                                            <p:cond delay="0"/>
                                          </p:stCondLst>
                                        </p:cTn>
                                        <p:tgtEl>
                                          <p:spTgt spid="35"/>
                                        </p:tgtEl>
                                        <p:attrNameLst>
                                          <p:attrName>style.visibility</p:attrName>
                                        </p:attrNameLst>
                                      </p:cBhvr>
                                      <p:to>
                                        <p:strVal val="visible"/>
                                      </p:to>
                                    </p:set>
                                    <p:anim calcmode="lin" valueType="num">
                                      <p:cBhvr>
                                        <p:cTn id="127" dur="500" fill="hold"/>
                                        <p:tgtEl>
                                          <p:spTgt spid="35"/>
                                        </p:tgtEl>
                                        <p:attrNameLst>
                                          <p:attrName>ppt_w</p:attrName>
                                        </p:attrNameLst>
                                      </p:cBhvr>
                                      <p:tavLst>
                                        <p:tav tm="0">
                                          <p:val>
                                            <p:fltVal val="0"/>
                                          </p:val>
                                        </p:tav>
                                        <p:tav tm="100000">
                                          <p:val>
                                            <p:strVal val="#ppt_w"/>
                                          </p:val>
                                        </p:tav>
                                      </p:tavLst>
                                    </p:anim>
                                    <p:anim calcmode="lin" valueType="num">
                                      <p:cBhvr>
                                        <p:cTn id="128" dur="500" fill="hold"/>
                                        <p:tgtEl>
                                          <p:spTgt spid="35"/>
                                        </p:tgtEl>
                                        <p:attrNameLst>
                                          <p:attrName>ppt_h</p:attrName>
                                        </p:attrNameLst>
                                      </p:cBhvr>
                                      <p:tavLst>
                                        <p:tav tm="0">
                                          <p:val>
                                            <p:fltVal val="0"/>
                                          </p:val>
                                        </p:tav>
                                        <p:tav tm="100000">
                                          <p:val>
                                            <p:strVal val="#ppt_h"/>
                                          </p:val>
                                        </p:tav>
                                      </p:tavLst>
                                    </p:anim>
                                    <p:animEffect transition="in" filter="fade">
                                      <p:cBhvr>
                                        <p:cTn id="129" dur="500"/>
                                        <p:tgtEl>
                                          <p:spTgt spid="35"/>
                                        </p:tgtEl>
                                      </p:cBhvr>
                                    </p:animEffect>
                                  </p:childTnLst>
                                </p:cTn>
                              </p:par>
                            </p:childTnLst>
                          </p:cTn>
                        </p:par>
                      </p:childTnLst>
                    </p:cTn>
                  </p:par>
                  <p:par>
                    <p:cTn id="130" fill="hold">
                      <p:stCondLst>
                        <p:cond delay="indefinite"/>
                      </p:stCondLst>
                      <p:childTnLst>
                        <p:par>
                          <p:cTn id="131" fill="hold">
                            <p:stCondLst>
                              <p:cond delay="0"/>
                            </p:stCondLst>
                            <p:childTnLst>
                              <p:par>
                                <p:cTn id="132" presetID="2" presetClass="entr" presetSubtype="4" fill="hold" grpId="0" nodeType="clickEffect">
                                  <p:stCondLst>
                                    <p:cond delay="0"/>
                                  </p:stCondLst>
                                  <p:childTnLst>
                                    <p:set>
                                      <p:cBhvr>
                                        <p:cTn id="133" dur="1" fill="hold">
                                          <p:stCondLst>
                                            <p:cond delay="0"/>
                                          </p:stCondLst>
                                        </p:cTn>
                                        <p:tgtEl>
                                          <p:spTgt spid="122"/>
                                        </p:tgtEl>
                                        <p:attrNameLst>
                                          <p:attrName>style.visibility</p:attrName>
                                        </p:attrNameLst>
                                      </p:cBhvr>
                                      <p:to>
                                        <p:strVal val="visible"/>
                                      </p:to>
                                    </p:set>
                                    <p:anim calcmode="lin" valueType="num">
                                      <p:cBhvr additive="base">
                                        <p:cTn id="134" dur="500" fill="hold"/>
                                        <p:tgtEl>
                                          <p:spTgt spid="122"/>
                                        </p:tgtEl>
                                        <p:attrNameLst>
                                          <p:attrName>ppt_x</p:attrName>
                                        </p:attrNameLst>
                                      </p:cBhvr>
                                      <p:tavLst>
                                        <p:tav tm="0">
                                          <p:val>
                                            <p:strVal val="#ppt_x"/>
                                          </p:val>
                                        </p:tav>
                                        <p:tav tm="100000">
                                          <p:val>
                                            <p:strVal val="#ppt_x"/>
                                          </p:val>
                                        </p:tav>
                                      </p:tavLst>
                                    </p:anim>
                                    <p:anim calcmode="lin" valueType="num">
                                      <p:cBhvr additive="base">
                                        <p:cTn id="135" dur="500" fill="hold"/>
                                        <p:tgtEl>
                                          <p:spTgt spid="122"/>
                                        </p:tgtEl>
                                        <p:attrNameLst>
                                          <p:attrName>ppt_y</p:attrName>
                                        </p:attrNameLst>
                                      </p:cBhvr>
                                      <p:tavLst>
                                        <p:tav tm="0">
                                          <p:val>
                                            <p:strVal val="1+#ppt_h/2"/>
                                          </p:val>
                                        </p:tav>
                                        <p:tav tm="100000">
                                          <p:val>
                                            <p:strVal val="#ppt_y"/>
                                          </p:val>
                                        </p:tav>
                                      </p:tavLst>
                                    </p:anim>
                                  </p:childTnLst>
                                </p:cTn>
                              </p:par>
                              <p:par>
                                <p:cTn id="136" presetID="2" presetClass="entr" presetSubtype="4" fill="hold" grpId="0" nodeType="withEffect">
                                  <p:stCondLst>
                                    <p:cond delay="0"/>
                                  </p:stCondLst>
                                  <p:childTnLst>
                                    <p:set>
                                      <p:cBhvr>
                                        <p:cTn id="137" dur="1" fill="hold">
                                          <p:stCondLst>
                                            <p:cond delay="0"/>
                                          </p:stCondLst>
                                        </p:cTn>
                                        <p:tgtEl>
                                          <p:spTgt spid="123"/>
                                        </p:tgtEl>
                                        <p:attrNameLst>
                                          <p:attrName>style.visibility</p:attrName>
                                        </p:attrNameLst>
                                      </p:cBhvr>
                                      <p:to>
                                        <p:strVal val="visible"/>
                                      </p:to>
                                    </p:set>
                                    <p:anim calcmode="lin" valueType="num">
                                      <p:cBhvr additive="base">
                                        <p:cTn id="138" dur="500" fill="hold"/>
                                        <p:tgtEl>
                                          <p:spTgt spid="123"/>
                                        </p:tgtEl>
                                        <p:attrNameLst>
                                          <p:attrName>ppt_x</p:attrName>
                                        </p:attrNameLst>
                                      </p:cBhvr>
                                      <p:tavLst>
                                        <p:tav tm="0">
                                          <p:val>
                                            <p:strVal val="#ppt_x"/>
                                          </p:val>
                                        </p:tav>
                                        <p:tav tm="100000">
                                          <p:val>
                                            <p:strVal val="#ppt_x"/>
                                          </p:val>
                                        </p:tav>
                                      </p:tavLst>
                                    </p:anim>
                                    <p:anim calcmode="lin" valueType="num">
                                      <p:cBhvr additive="base">
                                        <p:cTn id="139" dur="500" fill="hold"/>
                                        <p:tgtEl>
                                          <p:spTgt spid="123"/>
                                        </p:tgtEl>
                                        <p:attrNameLst>
                                          <p:attrName>ppt_y</p:attrName>
                                        </p:attrNameLst>
                                      </p:cBhvr>
                                      <p:tavLst>
                                        <p:tav tm="0">
                                          <p:val>
                                            <p:strVal val="1+#ppt_h/2"/>
                                          </p:val>
                                        </p:tav>
                                        <p:tav tm="100000">
                                          <p:val>
                                            <p:strVal val="#ppt_y"/>
                                          </p:val>
                                        </p:tav>
                                      </p:tavLst>
                                    </p:anim>
                                  </p:childTnLst>
                                </p:cTn>
                              </p:par>
                              <p:par>
                                <p:cTn id="140" presetID="2" presetClass="entr" presetSubtype="4" fill="hold" grpId="0" nodeType="withEffect">
                                  <p:stCondLst>
                                    <p:cond delay="0"/>
                                  </p:stCondLst>
                                  <p:childTnLst>
                                    <p:set>
                                      <p:cBhvr>
                                        <p:cTn id="141" dur="1" fill="hold">
                                          <p:stCondLst>
                                            <p:cond delay="0"/>
                                          </p:stCondLst>
                                        </p:cTn>
                                        <p:tgtEl>
                                          <p:spTgt spid="126"/>
                                        </p:tgtEl>
                                        <p:attrNameLst>
                                          <p:attrName>style.visibility</p:attrName>
                                        </p:attrNameLst>
                                      </p:cBhvr>
                                      <p:to>
                                        <p:strVal val="visible"/>
                                      </p:to>
                                    </p:set>
                                    <p:anim calcmode="lin" valueType="num">
                                      <p:cBhvr additive="base">
                                        <p:cTn id="142" dur="500" fill="hold"/>
                                        <p:tgtEl>
                                          <p:spTgt spid="126"/>
                                        </p:tgtEl>
                                        <p:attrNameLst>
                                          <p:attrName>ppt_x</p:attrName>
                                        </p:attrNameLst>
                                      </p:cBhvr>
                                      <p:tavLst>
                                        <p:tav tm="0">
                                          <p:val>
                                            <p:strVal val="#ppt_x"/>
                                          </p:val>
                                        </p:tav>
                                        <p:tav tm="100000">
                                          <p:val>
                                            <p:strVal val="#ppt_x"/>
                                          </p:val>
                                        </p:tav>
                                      </p:tavLst>
                                    </p:anim>
                                    <p:anim calcmode="lin" valueType="num">
                                      <p:cBhvr additive="base">
                                        <p:cTn id="143" dur="500" fill="hold"/>
                                        <p:tgtEl>
                                          <p:spTgt spid="126"/>
                                        </p:tgtEl>
                                        <p:attrNameLst>
                                          <p:attrName>ppt_y</p:attrName>
                                        </p:attrNameLst>
                                      </p:cBhvr>
                                      <p:tavLst>
                                        <p:tav tm="0">
                                          <p:val>
                                            <p:strVal val="1+#ppt_h/2"/>
                                          </p:val>
                                        </p:tav>
                                        <p:tav tm="100000">
                                          <p:val>
                                            <p:strVal val="#ppt_y"/>
                                          </p:val>
                                        </p:tav>
                                      </p:tavLst>
                                    </p:anim>
                                  </p:childTnLst>
                                </p:cTn>
                              </p:par>
                              <p:par>
                                <p:cTn id="144" presetID="2" presetClass="entr" presetSubtype="4" fill="hold" grpId="0" nodeType="withEffect">
                                  <p:stCondLst>
                                    <p:cond delay="0"/>
                                  </p:stCondLst>
                                  <p:childTnLst>
                                    <p:set>
                                      <p:cBhvr>
                                        <p:cTn id="145" dur="1" fill="hold">
                                          <p:stCondLst>
                                            <p:cond delay="0"/>
                                          </p:stCondLst>
                                        </p:cTn>
                                        <p:tgtEl>
                                          <p:spTgt spid="111"/>
                                        </p:tgtEl>
                                        <p:attrNameLst>
                                          <p:attrName>style.visibility</p:attrName>
                                        </p:attrNameLst>
                                      </p:cBhvr>
                                      <p:to>
                                        <p:strVal val="visible"/>
                                      </p:to>
                                    </p:set>
                                    <p:anim calcmode="lin" valueType="num">
                                      <p:cBhvr additive="base">
                                        <p:cTn id="146" dur="500" fill="hold"/>
                                        <p:tgtEl>
                                          <p:spTgt spid="111"/>
                                        </p:tgtEl>
                                        <p:attrNameLst>
                                          <p:attrName>ppt_x</p:attrName>
                                        </p:attrNameLst>
                                      </p:cBhvr>
                                      <p:tavLst>
                                        <p:tav tm="0">
                                          <p:val>
                                            <p:strVal val="#ppt_x"/>
                                          </p:val>
                                        </p:tav>
                                        <p:tav tm="100000">
                                          <p:val>
                                            <p:strVal val="#ppt_x"/>
                                          </p:val>
                                        </p:tav>
                                      </p:tavLst>
                                    </p:anim>
                                    <p:anim calcmode="lin" valueType="num">
                                      <p:cBhvr additive="base">
                                        <p:cTn id="147" dur="500" fill="hold"/>
                                        <p:tgtEl>
                                          <p:spTgt spid="111"/>
                                        </p:tgtEl>
                                        <p:attrNameLst>
                                          <p:attrName>ppt_y</p:attrName>
                                        </p:attrNameLst>
                                      </p:cBhvr>
                                      <p:tavLst>
                                        <p:tav tm="0">
                                          <p:val>
                                            <p:strVal val="1+#ppt_h/2"/>
                                          </p:val>
                                        </p:tav>
                                        <p:tav tm="100000">
                                          <p:val>
                                            <p:strVal val="#ppt_y"/>
                                          </p:val>
                                        </p:tav>
                                      </p:tavLst>
                                    </p:anim>
                                  </p:childTnLst>
                                </p:cTn>
                              </p:par>
                              <p:par>
                                <p:cTn id="148" presetID="2" presetClass="entr" presetSubtype="4" fill="hold" grpId="0" nodeType="withEffect">
                                  <p:stCondLst>
                                    <p:cond delay="0"/>
                                  </p:stCondLst>
                                  <p:childTnLst>
                                    <p:set>
                                      <p:cBhvr>
                                        <p:cTn id="149" dur="1" fill="hold">
                                          <p:stCondLst>
                                            <p:cond delay="0"/>
                                          </p:stCondLst>
                                        </p:cTn>
                                        <p:tgtEl>
                                          <p:spTgt spid="112"/>
                                        </p:tgtEl>
                                        <p:attrNameLst>
                                          <p:attrName>style.visibility</p:attrName>
                                        </p:attrNameLst>
                                      </p:cBhvr>
                                      <p:to>
                                        <p:strVal val="visible"/>
                                      </p:to>
                                    </p:set>
                                    <p:anim calcmode="lin" valueType="num">
                                      <p:cBhvr additive="base">
                                        <p:cTn id="150" dur="500" fill="hold"/>
                                        <p:tgtEl>
                                          <p:spTgt spid="112"/>
                                        </p:tgtEl>
                                        <p:attrNameLst>
                                          <p:attrName>ppt_x</p:attrName>
                                        </p:attrNameLst>
                                      </p:cBhvr>
                                      <p:tavLst>
                                        <p:tav tm="0">
                                          <p:val>
                                            <p:strVal val="#ppt_x"/>
                                          </p:val>
                                        </p:tav>
                                        <p:tav tm="100000">
                                          <p:val>
                                            <p:strVal val="#ppt_x"/>
                                          </p:val>
                                        </p:tav>
                                      </p:tavLst>
                                    </p:anim>
                                    <p:anim calcmode="lin" valueType="num">
                                      <p:cBhvr additive="base">
                                        <p:cTn id="151" dur="500" fill="hold"/>
                                        <p:tgtEl>
                                          <p:spTgt spid="112"/>
                                        </p:tgtEl>
                                        <p:attrNameLst>
                                          <p:attrName>ppt_y</p:attrName>
                                        </p:attrNameLst>
                                      </p:cBhvr>
                                      <p:tavLst>
                                        <p:tav tm="0">
                                          <p:val>
                                            <p:strVal val="1+#ppt_h/2"/>
                                          </p:val>
                                        </p:tav>
                                        <p:tav tm="100000">
                                          <p:val>
                                            <p:strVal val="#ppt_y"/>
                                          </p:val>
                                        </p:tav>
                                      </p:tavLst>
                                    </p:anim>
                                  </p:childTnLst>
                                </p:cTn>
                              </p:par>
                              <p:par>
                                <p:cTn id="152" presetID="2" presetClass="entr" presetSubtype="4" fill="hold" grpId="0" nodeType="withEffect">
                                  <p:stCondLst>
                                    <p:cond delay="0"/>
                                  </p:stCondLst>
                                  <p:childTnLst>
                                    <p:set>
                                      <p:cBhvr>
                                        <p:cTn id="153" dur="1" fill="hold">
                                          <p:stCondLst>
                                            <p:cond delay="0"/>
                                          </p:stCondLst>
                                        </p:cTn>
                                        <p:tgtEl>
                                          <p:spTgt spid="116"/>
                                        </p:tgtEl>
                                        <p:attrNameLst>
                                          <p:attrName>style.visibility</p:attrName>
                                        </p:attrNameLst>
                                      </p:cBhvr>
                                      <p:to>
                                        <p:strVal val="visible"/>
                                      </p:to>
                                    </p:set>
                                    <p:anim calcmode="lin" valueType="num">
                                      <p:cBhvr additive="base">
                                        <p:cTn id="154" dur="500" fill="hold"/>
                                        <p:tgtEl>
                                          <p:spTgt spid="116"/>
                                        </p:tgtEl>
                                        <p:attrNameLst>
                                          <p:attrName>ppt_x</p:attrName>
                                        </p:attrNameLst>
                                      </p:cBhvr>
                                      <p:tavLst>
                                        <p:tav tm="0">
                                          <p:val>
                                            <p:strVal val="#ppt_x"/>
                                          </p:val>
                                        </p:tav>
                                        <p:tav tm="100000">
                                          <p:val>
                                            <p:strVal val="#ppt_x"/>
                                          </p:val>
                                        </p:tav>
                                      </p:tavLst>
                                    </p:anim>
                                    <p:anim calcmode="lin" valueType="num">
                                      <p:cBhvr additive="base">
                                        <p:cTn id="155" dur="500" fill="hold"/>
                                        <p:tgtEl>
                                          <p:spTgt spid="116"/>
                                        </p:tgtEl>
                                        <p:attrNameLst>
                                          <p:attrName>ppt_y</p:attrName>
                                        </p:attrNameLst>
                                      </p:cBhvr>
                                      <p:tavLst>
                                        <p:tav tm="0">
                                          <p:val>
                                            <p:strVal val="1+#ppt_h/2"/>
                                          </p:val>
                                        </p:tav>
                                        <p:tav tm="100000">
                                          <p:val>
                                            <p:strVal val="#ppt_y"/>
                                          </p:val>
                                        </p:tav>
                                      </p:tavLst>
                                    </p:anim>
                                  </p:childTnLst>
                                </p:cTn>
                              </p:par>
                              <p:par>
                                <p:cTn id="156" presetID="2" presetClass="entr" presetSubtype="4" fill="hold" grpId="0" nodeType="withEffect">
                                  <p:stCondLst>
                                    <p:cond delay="0"/>
                                  </p:stCondLst>
                                  <p:childTnLst>
                                    <p:set>
                                      <p:cBhvr>
                                        <p:cTn id="157" dur="1" fill="hold">
                                          <p:stCondLst>
                                            <p:cond delay="0"/>
                                          </p:stCondLst>
                                        </p:cTn>
                                        <p:tgtEl>
                                          <p:spTgt spid="118"/>
                                        </p:tgtEl>
                                        <p:attrNameLst>
                                          <p:attrName>style.visibility</p:attrName>
                                        </p:attrNameLst>
                                      </p:cBhvr>
                                      <p:to>
                                        <p:strVal val="visible"/>
                                      </p:to>
                                    </p:set>
                                    <p:anim calcmode="lin" valueType="num">
                                      <p:cBhvr additive="base">
                                        <p:cTn id="158" dur="500" fill="hold"/>
                                        <p:tgtEl>
                                          <p:spTgt spid="118"/>
                                        </p:tgtEl>
                                        <p:attrNameLst>
                                          <p:attrName>ppt_x</p:attrName>
                                        </p:attrNameLst>
                                      </p:cBhvr>
                                      <p:tavLst>
                                        <p:tav tm="0">
                                          <p:val>
                                            <p:strVal val="#ppt_x"/>
                                          </p:val>
                                        </p:tav>
                                        <p:tav tm="100000">
                                          <p:val>
                                            <p:strVal val="#ppt_x"/>
                                          </p:val>
                                        </p:tav>
                                      </p:tavLst>
                                    </p:anim>
                                    <p:anim calcmode="lin" valueType="num">
                                      <p:cBhvr additive="base">
                                        <p:cTn id="159" dur="500" fill="hold"/>
                                        <p:tgtEl>
                                          <p:spTgt spid="118"/>
                                        </p:tgtEl>
                                        <p:attrNameLst>
                                          <p:attrName>ppt_y</p:attrName>
                                        </p:attrNameLst>
                                      </p:cBhvr>
                                      <p:tavLst>
                                        <p:tav tm="0">
                                          <p:val>
                                            <p:strVal val="1+#ppt_h/2"/>
                                          </p:val>
                                        </p:tav>
                                        <p:tav tm="100000">
                                          <p:val>
                                            <p:strVal val="#ppt_y"/>
                                          </p:val>
                                        </p:tav>
                                      </p:tavLst>
                                    </p:anim>
                                  </p:childTnLst>
                                </p:cTn>
                              </p:par>
                              <p:par>
                                <p:cTn id="160" presetID="2" presetClass="entr" presetSubtype="4" fill="hold" grpId="0" nodeType="withEffect">
                                  <p:stCondLst>
                                    <p:cond delay="0"/>
                                  </p:stCondLst>
                                  <p:childTnLst>
                                    <p:set>
                                      <p:cBhvr>
                                        <p:cTn id="161" dur="1" fill="hold">
                                          <p:stCondLst>
                                            <p:cond delay="0"/>
                                          </p:stCondLst>
                                        </p:cTn>
                                        <p:tgtEl>
                                          <p:spTgt spid="124"/>
                                        </p:tgtEl>
                                        <p:attrNameLst>
                                          <p:attrName>style.visibility</p:attrName>
                                        </p:attrNameLst>
                                      </p:cBhvr>
                                      <p:to>
                                        <p:strVal val="visible"/>
                                      </p:to>
                                    </p:set>
                                    <p:anim calcmode="lin" valueType="num">
                                      <p:cBhvr additive="base">
                                        <p:cTn id="162" dur="500" fill="hold"/>
                                        <p:tgtEl>
                                          <p:spTgt spid="124"/>
                                        </p:tgtEl>
                                        <p:attrNameLst>
                                          <p:attrName>ppt_x</p:attrName>
                                        </p:attrNameLst>
                                      </p:cBhvr>
                                      <p:tavLst>
                                        <p:tav tm="0">
                                          <p:val>
                                            <p:strVal val="#ppt_x"/>
                                          </p:val>
                                        </p:tav>
                                        <p:tav tm="100000">
                                          <p:val>
                                            <p:strVal val="#ppt_x"/>
                                          </p:val>
                                        </p:tav>
                                      </p:tavLst>
                                    </p:anim>
                                    <p:anim calcmode="lin" valueType="num">
                                      <p:cBhvr additive="base">
                                        <p:cTn id="163" dur="500" fill="hold"/>
                                        <p:tgtEl>
                                          <p:spTgt spid="124"/>
                                        </p:tgtEl>
                                        <p:attrNameLst>
                                          <p:attrName>ppt_y</p:attrName>
                                        </p:attrNameLst>
                                      </p:cBhvr>
                                      <p:tavLst>
                                        <p:tav tm="0">
                                          <p:val>
                                            <p:strVal val="1+#ppt_h/2"/>
                                          </p:val>
                                        </p:tav>
                                        <p:tav tm="100000">
                                          <p:val>
                                            <p:strVal val="#ppt_y"/>
                                          </p:val>
                                        </p:tav>
                                      </p:tavLst>
                                    </p:anim>
                                  </p:childTnLst>
                                </p:cTn>
                              </p:par>
                              <p:par>
                                <p:cTn id="164" presetID="2" presetClass="entr" presetSubtype="4" fill="hold" grpId="0" nodeType="withEffect">
                                  <p:stCondLst>
                                    <p:cond delay="0"/>
                                  </p:stCondLst>
                                  <p:childTnLst>
                                    <p:set>
                                      <p:cBhvr>
                                        <p:cTn id="165" dur="1" fill="hold">
                                          <p:stCondLst>
                                            <p:cond delay="0"/>
                                          </p:stCondLst>
                                        </p:cTn>
                                        <p:tgtEl>
                                          <p:spTgt spid="119"/>
                                        </p:tgtEl>
                                        <p:attrNameLst>
                                          <p:attrName>style.visibility</p:attrName>
                                        </p:attrNameLst>
                                      </p:cBhvr>
                                      <p:to>
                                        <p:strVal val="visible"/>
                                      </p:to>
                                    </p:set>
                                    <p:anim calcmode="lin" valueType="num">
                                      <p:cBhvr additive="base">
                                        <p:cTn id="166" dur="500" fill="hold"/>
                                        <p:tgtEl>
                                          <p:spTgt spid="119"/>
                                        </p:tgtEl>
                                        <p:attrNameLst>
                                          <p:attrName>ppt_x</p:attrName>
                                        </p:attrNameLst>
                                      </p:cBhvr>
                                      <p:tavLst>
                                        <p:tav tm="0">
                                          <p:val>
                                            <p:strVal val="#ppt_x"/>
                                          </p:val>
                                        </p:tav>
                                        <p:tav tm="100000">
                                          <p:val>
                                            <p:strVal val="#ppt_x"/>
                                          </p:val>
                                        </p:tav>
                                      </p:tavLst>
                                    </p:anim>
                                    <p:anim calcmode="lin" valueType="num">
                                      <p:cBhvr additive="base">
                                        <p:cTn id="167" dur="500" fill="hold"/>
                                        <p:tgtEl>
                                          <p:spTgt spid="119"/>
                                        </p:tgtEl>
                                        <p:attrNameLst>
                                          <p:attrName>ppt_y</p:attrName>
                                        </p:attrNameLst>
                                      </p:cBhvr>
                                      <p:tavLst>
                                        <p:tav tm="0">
                                          <p:val>
                                            <p:strVal val="1+#ppt_h/2"/>
                                          </p:val>
                                        </p:tav>
                                        <p:tav tm="100000">
                                          <p:val>
                                            <p:strVal val="#ppt_y"/>
                                          </p:val>
                                        </p:tav>
                                      </p:tavLst>
                                    </p:anim>
                                  </p:childTnLst>
                                </p:cTn>
                              </p:par>
                              <p:par>
                                <p:cTn id="168" presetID="2" presetClass="entr" presetSubtype="4" fill="hold" grpId="0" nodeType="withEffect">
                                  <p:stCondLst>
                                    <p:cond delay="0"/>
                                  </p:stCondLst>
                                  <p:childTnLst>
                                    <p:set>
                                      <p:cBhvr>
                                        <p:cTn id="169" dur="1" fill="hold">
                                          <p:stCondLst>
                                            <p:cond delay="0"/>
                                          </p:stCondLst>
                                        </p:cTn>
                                        <p:tgtEl>
                                          <p:spTgt spid="110"/>
                                        </p:tgtEl>
                                        <p:attrNameLst>
                                          <p:attrName>style.visibility</p:attrName>
                                        </p:attrNameLst>
                                      </p:cBhvr>
                                      <p:to>
                                        <p:strVal val="visible"/>
                                      </p:to>
                                    </p:set>
                                    <p:anim calcmode="lin" valueType="num">
                                      <p:cBhvr additive="base">
                                        <p:cTn id="170" dur="500" fill="hold"/>
                                        <p:tgtEl>
                                          <p:spTgt spid="110"/>
                                        </p:tgtEl>
                                        <p:attrNameLst>
                                          <p:attrName>ppt_x</p:attrName>
                                        </p:attrNameLst>
                                      </p:cBhvr>
                                      <p:tavLst>
                                        <p:tav tm="0">
                                          <p:val>
                                            <p:strVal val="#ppt_x"/>
                                          </p:val>
                                        </p:tav>
                                        <p:tav tm="100000">
                                          <p:val>
                                            <p:strVal val="#ppt_x"/>
                                          </p:val>
                                        </p:tav>
                                      </p:tavLst>
                                    </p:anim>
                                    <p:anim calcmode="lin" valueType="num">
                                      <p:cBhvr additive="base">
                                        <p:cTn id="171" dur="500" fill="hold"/>
                                        <p:tgtEl>
                                          <p:spTgt spid="110"/>
                                        </p:tgtEl>
                                        <p:attrNameLst>
                                          <p:attrName>ppt_y</p:attrName>
                                        </p:attrNameLst>
                                      </p:cBhvr>
                                      <p:tavLst>
                                        <p:tav tm="0">
                                          <p:val>
                                            <p:strVal val="1+#ppt_h/2"/>
                                          </p:val>
                                        </p:tav>
                                        <p:tav tm="100000">
                                          <p:val>
                                            <p:strVal val="#ppt_y"/>
                                          </p:val>
                                        </p:tav>
                                      </p:tavLst>
                                    </p:anim>
                                  </p:childTnLst>
                                </p:cTn>
                              </p:par>
                              <p:par>
                                <p:cTn id="172" presetID="2" presetClass="entr" presetSubtype="4" fill="hold" grpId="0" nodeType="withEffect">
                                  <p:stCondLst>
                                    <p:cond delay="0"/>
                                  </p:stCondLst>
                                  <p:childTnLst>
                                    <p:set>
                                      <p:cBhvr>
                                        <p:cTn id="173" dur="1" fill="hold">
                                          <p:stCondLst>
                                            <p:cond delay="0"/>
                                          </p:stCondLst>
                                        </p:cTn>
                                        <p:tgtEl>
                                          <p:spTgt spid="109"/>
                                        </p:tgtEl>
                                        <p:attrNameLst>
                                          <p:attrName>style.visibility</p:attrName>
                                        </p:attrNameLst>
                                      </p:cBhvr>
                                      <p:to>
                                        <p:strVal val="visible"/>
                                      </p:to>
                                    </p:set>
                                    <p:anim calcmode="lin" valueType="num">
                                      <p:cBhvr additive="base">
                                        <p:cTn id="174" dur="500" fill="hold"/>
                                        <p:tgtEl>
                                          <p:spTgt spid="109"/>
                                        </p:tgtEl>
                                        <p:attrNameLst>
                                          <p:attrName>ppt_x</p:attrName>
                                        </p:attrNameLst>
                                      </p:cBhvr>
                                      <p:tavLst>
                                        <p:tav tm="0">
                                          <p:val>
                                            <p:strVal val="#ppt_x"/>
                                          </p:val>
                                        </p:tav>
                                        <p:tav tm="100000">
                                          <p:val>
                                            <p:strVal val="#ppt_x"/>
                                          </p:val>
                                        </p:tav>
                                      </p:tavLst>
                                    </p:anim>
                                    <p:anim calcmode="lin" valueType="num">
                                      <p:cBhvr additive="base">
                                        <p:cTn id="175" dur="500" fill="hold"/>
                                        <p:tgtEl>
                                          <p:spTgt spid="109"/>
                                        </p:tgtEl>
                                        <p:attrNameLst>
                                          <p:attrName>ppt_y</p:attrName>
                                        </p:attrNameLst>
                                      </p:cBhvr>
                                      <p:tavLst>
                                        <p:tav tm="0">
                                          <p:val>
                                            <p:strVal val="1+#ppt_h/2"/>
                                          </p:val>
                                        </p:tav>
                                        <p:tav tm="100000">
                                          <p:val>
                                            <p:strVal val="#ppt_y"/>
                                          </p:val>
                                        </p:tav>
                                      </p:tavLst>
                                    </p:anim>
                                  </p:childTnLst>
                                </p:cTn>
                              </p:par>
                              <p:par>
                                <p:cTn id="176" presetID="2" presetClass="entr" presetSubtype="4" fill="hold" grpId="0" nodeType="withEffect">
                                  <p:stCondLst>
                                    <p:cond delay="0"/>
                                  </p:stCondLst>
                                  <p:childTnLst>
                                    <p:set>
                                      <p:cBhvr>
                                        <p:cTn id="177" dur="1" fill="hold">
                                          <p:stCondLst>
                                            <p:cond delay="0"/>
                                          </p:stCondLst>
                                        </p:cTn>
                                        <p:tgtEl>
                                          <p:spTgt spid="115"/>
                                        </p:tgtEl>
                                        <p:attrNameLst>
                                          <p:attrName>style.visibility</p:attrName>
                                        </p:attrNameLst>
                                      </p:cBhvr>
                                      <p:to>
                                        <p:strVal val="visible"/>
                                      </p:to>
                                    </p:set>
                                    <p:anim calcmode="lin" valueType="num">
                                      <p:cBhvr additive="base">
                                        <p:cTn id="178" dur="500" fill="hold"/>
                                        <p:tgtEl>
                                          <p:spTgt spid="115"/>
                                        </p:tgtEl>
                                        <p:attrNameLst>
                                          <p:attrName>ppt_x</p:attrName>
                                        </p:attrNameLst>
                                      </p:cBhvr>
                                      <p:tavLst>
                                        <p:tav tm="0">
                                          <p:val>
                                            <p:strVal val="#ppt_x"/>
                                          </p:val>
                                        </p:tav>
                                        <p:tav tm="100000">
                                          <p:val>
                                            <p:strVal val="#ppt_x"/>
                                          </p:val>
                                        </p:tav>
                                      </p:tavLst>
                                    </p:anim>
                                    <p:anim calcmode="lin" valueType="num">
                                      <p:cBhvr additive="base">
                                        <p:cTn id="179" dur="500" fill="hold"/>
                                        <p:tgtEl>
                                          <p:spTgt spid="115"/>
                                        </p:tgtEl>
                                        <p:attrNameLst>
                                          <p:attrName>ppt_y</p:attrName>
                                        </p:attrNameLst>
                                      </p:cBhvr>
                                      <p:tavLst>
                                        <p:tav tm="0">
                                          <p:val>
                                            <p:strVal val="1+#ppt_h/2"/>
                                          </p:val>
                                        </p:tav>
                                        <p:tav tm="100000">
                                          <p:val>
                                            <p:strVal val="#ppt_y"/>
                                          </p:val>
                                        </p:tav>
                                      </p:tavLst>
                                    </p:anim>
                                  </p:childTnLst>
                                </p:cTn>
                              </p:par>
                              <p:par>
                                <p:cTn id="180" presetID="2" presetClass="entr" presetSubtype="4" fill="hold" grpId="0" nodeType="withEffect">
                                  <p:stCondLst>
                                    <p:cond delay="0"/>
                                  </p:stCondLst>
                                  <p:childTnLst>
                                    <p:set>
                                      <p:cBhvr>
                                        <p:cTn id="181" dur="1" fill="hold">
                                          <p:stCondLst>
                                            <p:cond delay="0"/>
                                          </p:stCondLst>
                                        </p:cTn>
                                        <p:tgtEl>
                                          <p:spTgt spid="113"/>
                                        </p:tgtEl>
                                        <p:attrNameLst>
                                          <p:attrName>style.visibility</p:attrName>
                                        </p:attrNameLst>
                                      </p:cBhvr>
                                      <p:to>
                                        <p:strVal val="visible"/>
                                      </p:to>
                                    </p:set>
                                    <p:anim calcmode="lin" valueType="num">
                                      <p:cBhvr additive="base">
                                        <p:cTn id="182" dur="500" fill="hold"/>
                                        <p:tgtEl>
                                          <p:spTgt spid="113"/>
                                        </p:tgtEl>
                                        <p:attrNameLst>
                                          <p:attrName>ppt_x</p:attrName>
                                        </p:attrNameLst>
                                      </p:cBhvr>
                                      <p:tavLst>
                                        <p:tav tm="0">
                                          <p:val>
                                            <p:strVal val="#ppt_x"/>
                                          </p:val>
                                        </p:tav>
                                        <p:tav tm="100000">
                                          <p:val>
                                            <p:strVal val="#ppt_x"/>
                                          </p:val>
                                        </p:tav>
                                      </p:tavLst>
                                    </p:anim>
                                    <p:anim calcmode="lin" valueType="num">
                                      <p:cBhvr additive="base">
                                        <p:cTn id="183" dur="500" fill="hold"/>
                                        <p:tgtEl>
                                          <p:spTgt spid="113"/>
                                        </p:tgtEl>
                                        <p:attrNameLst>
                                          <p:attrName>ppt_y</p:attrName>
                                        </p:attrNameLst>
                                      </p:cBhvr>
                                      <p:tavLst>
                                        <p:tav tm="0">
                                          <p:val>
                                            <p:strVal val="1+#ppt_h/2"/>
                                          </p:val>
                                        </p:tav>
                                        <p:tav tm="100000">
                                          <p:val>
                                            <p:strVal val="#ppt_y"/>
                                          </p:val>
                                        </p:tav>
                                      </p:tavLst>
                                    </p:anim>
                                  </p:childTnLst>
                                </p:cTn>
                              </p:par>
                              <p:par>
                                <p:cTn id="184" presetID="2" presetClass="entr" presetSubtype="4" fill="hold" grpId="0" nodeType="withEffect">
                                  <p:stCondLst>
                                    <p:cond delay="0"/>
                                  </p:stCondLst>
                                  <p:childTnLst>
                                    <p:set>
                                      <p:cBhvr>
                                        <p:cTn id="185" dur="1" fill="hold">
                                          <p:stCondLst>
                                            <p:cond delay="0"/>
                                          </p:stCondLst>
                                        </p:cTn>
                                        <p:tgtEl>
                                          <p:spTgt spid="114"/>
                                        </p:tgtEl>
                                        <p:attrNameLst>
                                          <p:attrName>style.visibility</p:attrName>
                                        </p:attrNameLst>
                                      </p:cBhvr>
                                      <p:to>
                                        <p:strVal val="visible"/>
                                      </p:to>
                                    </p:set>
                                    <p:anim calcmode="lin" valueType="num">
                                      <p:cBhvr additive="base">
                                        <p:cTn id="186" dur="500" fill="hold"/>
                                        <p:tgtEl>
                                          <p:spTgt spid="114"/>
                                        </p:tgtEl>
                                        <p:attrNameLst>
                                          <p:attrName>ppt_x</p:attrName>
                                        </p:attrNameLst>
                                      </p:cBhvr>
                                      <p:tavLst>
                                        <p:tav tm="0">
                                          <p:val>
                                            <p:strVal val="#ppt_x"/>
                                          </p:val>
                                        </p:tav>
                                        <p:tav tm="100000">
                                          <p:val>
                                            <p:strVal val="#ppt_x"/>
                                          </p:val>
                                        </p:tav>
                                      </p:tavLst>
                                    </p:anim>
                                    <p:anim calcmode="lin" valueType="num">
                                      <p:cBhvr additive="base">
                                        <p:cTn id="187" dur="500" fill="hold"/>
                                        <p:tgtEl>
                                          <p:spTgt spid="114"/>
                                        </p:tgtEl>
                                        <p:attrNameLst>
                                          <p:attrName>ppt_y</p:attrName>
                                        </p:attrNameLst>
                                      </p:cBhvr>
                                      <p:tavLst>
                                        <p:tav tm="0">
                                          <p:val>
                                            <p:strVal val="1+#ppt_h/2"/>
                                          </p:val>
                                        </p:tav>
                                        <p:tav tm="100000">
                                          <p:val>
                                            <p:strVal val="#ppt_y"/>
                                          </p:val>
                                        </p:tav>
                                      </p:tavLst>
                                    </p:anim>
                                  </p:childTnLst>
                                </p:cTn>
                              </p:par>
                              <p:par>
                                <p:cTn id="188" presetID="2" presetClass="entr" presetSubtype="4" fill="hold" grpId="0" nodeType="withEffect">
                                  <p:stCondLst>
                                    <p:cond delay="0"/>
                                  </p:stCondLst>
                                  <p:childTnLst>
                                    <p:set>
                                      <p:cBhvr>
                                        <p:cTn id="189" dur="1" fill="hold">
                                          <p:stCondLst>
                                            <p:cond delay="0"/>
                                          </p:stCondLst>
                                        </p:cTn>
                                        <p:tgtEl>
                                          <p:spTgt spid="117"/>
                                        </p:tgtEl>
                                        <p:attrNameLst>
                                          <p:attrName>style.visibility</p:attrName>
                                        </p:attrNameLst>
                                      </p:cBhvr>
                                      <p:to>
                                        <p:strVal val="visible"/>
                                      </p:to>
                                    </p:set>
                                    <p:anim calcmode="lin" valueType="num">
                                      <p:cBhvr additive="base">
                                        <p:cTn id="190" dur="500" fill="hold"/>
                                        <p:tgtEl>
                                          <p:spTgt spid="117"/>
                                        </p:tgtEl>
                                        <p:attrNameLst>
                                          <p:attrName>ppt_x</p:attrName>
                                        </p:attrNameLst>
                                      </p:cBhvr>
                                      <p:tavLst>
                                        <p:tav tm="0">
                                          <p:val>
                                            <p:strVal val="#ppt_x"/>
                                          </p:val>
                                        </p:tav>
                                        <p:tav tm="100000">
                                          <p:val>
                                            <p:strVal val="#ppt_x"/>
                                          </p:val>
                                        </p:tav>
                                      </p:tavLst>
                                    </p:anim>
                                    <p:anim calcmode="lin" valueType="num">
                                      <p:cBhvr additive="base">
                                        <p:cTn id="191" dur="500" fill="hold"/>
                                        <p:tgtEl>
                                          <p:spTgt spid="1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41" grpId="0" animBg="1"/>
      <p:bldP spid="44" grpId="0" animBg="1"/>
      <p:bldP spid="45" grpId="0" animBg="1"/>
      <p:bldP spid="46" grpId="0" animBg="1"/>
      <p:bldP spid="61" grpId="0" animBg="1"/>
      <p:bldP spid="83" grpId="0" animBg="1"/>
      <p:bldP spid="88" grpId="0" animBg="1"/>
      <p:bldP spid="93" grpId="0" animBg="1"/>
      <p:bldP spid="98" grpId="0" animBg="1"/>
      <p:bldP spid="79" grpId="0"/>
      <p:bldP spid="103" grpId="0" animBg="1"/>
      <p:bldP spid="104" grpId="0" animBg="1"/>
      <p:bldP spid="105" grpId="0" animBg="1"/>
      <p:bldP spid="106" grpId="0" animBg="1"/>
      <p:bldP spid="107" grpId="0" animBg="1"/>
      <p:bldP spid="109" grpId="0"/>
      <p:bldP spid="110" grpId="0"/>
      <p:bldP spid="115" grpId="0"/>
      <p:bldP spid="111" grpId="0"/>
      <p:bldP spid="112" grpId="0"/>
      <p:bldP spid="116" grpId="0"/>
      <p:bldP spid="113" grpId="0"/>
      <p:bldP spid="114" grpId="0"/>
      <p:bldP spid="117" grpId="0"/>
      <p:bldP spid="118" grpId="0"/>
      <p:bldP spid="119" grpId="0"/>
      <p:bldP spid="124" grpId="0"/>
      <p:bldP spid="122" grpId="0"/>
      <p:bldP spid="123" grpId="0"/>
      <p:bldP spid="126" grpId="0"/>
    </p:bldLst>
  </p:timing>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6" name="组合 5"/>
          <p:cNvGrpSpPr/>
          <p:nvPr/>
        </p:nvGrpSpPr>
        <p:grpSpPr>
          <a:xfrm>
            <a:off x="1370140" y="1782255"/>
            <a:ext cx="1666621" cy="1666621"/>
            <a:chOff x="4617720" y="1950720"/>
            <a:chExt cx="2956560" cy="2956560"/>
          </a:xfrm>
        </p:grpSpPr>
        <p:sp>
          <p:nvSpPr>
            <p:cNvPr id="38" name="圆角矩形 37"/>
            <p:cNvSpPr/>
            <p:nvPr/>
          </p:nvSpPr>
          <p:spPr>
            <a:xfrm>
              <a:off x="4617720" y="1950720"/>
              <a:ext cx="2956560" cy="2956560"/>
            </a:xfrm>
            <a:prstGeom prst="roundRect">
              <a:avLst/>
            </a:prstGeom>
            <a:gradFill flip="none" rotWithShape="1">
              <a:gsLst>
                <a:gs pos="100000">
                  <a:srgbClr val="DBDBDB"/>
                </a:gs>
                <a:gs pos="0">
                  <a:schemeClr val="bg1"/>
                </a:gs>
              </a:gsLst>
              <a:lin ang="2700000" scaled="1"/>
              <a:tileRect/>
            </a:gradFill>
            <a:ln>
              <a:noFill/>
            </a:ln>
            <a:effectLst>
              <a:outerShdw blurRad="177800" dist="76200" dir="2700000" algn="tl"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endParaRPr>
            </a:p>
          </p:txBody>
        </p:sp>
        <p:sp>
          <p:nvSpPr>
            <p:cNvPr id="2" name="圆角矩形 1"/>
            <p:cNvSpPr/>
            <p:nvPr/>
          </p:nvSpPr>
          <p:spPr>
            <a:xfrm>
              <a:off x="4617720" y="1950720"/>
              <a:ext cx="2956560" cy="2956560"/>
            </a:xfrm>
            <a:prstGeom prst="roundRect">
              <a:avLst/>
            </a:prstGeom>
            <a:gradFill flip="none" rotWithShape="1">
              <a:gsLst>
                <a:gs pos="0">
                  <a:srgbClr val="E6E6E6"/>
                </a:gs>
                <a:gs pos="100000">
                  <a:schemeClr val="bg1"/>
                </a:gs>
              </a:gsLst>
              <a:lin ang="2700000" scaled="1"/>
              <a:tileRect/>
            </a:gra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endParaRPr>
            </a:p>
          </p:txBody>
        </p:sp>
        <p:sp>
          <p:nvSpPr>
            <p:cNvPr id="3" name="椭圆 2"/>
            <p:cNvSpPr/>
            <p:nvPr/>
          </p:nvSpPr>
          <p:spPr>
            <a:xfrm>
              <a:off x="4922520" y="2255520"/>
              <a:ext cx="2346960" cy="2346960"/>
            </a:xfrm>
            <a:prstGeom prst="ellipse">
              <a:avLst/>
            </a:prstGeom>
            <a:gradFill>
              <a:gsLst>
                <a:gs pos="0">
                  <a:schemeClr val="bg1"/>
                </a:gs>
                <a:gs pos="100000">
                  <a:srgbClr val="C9C9C9"/>
                </a:gs>
              </a:gsLst>
              <a:lin ang="2700000" scaled="1"/>
            </a:gradFill>
            <a:ln>
              <a:noFill/>
            </a:ln>
            <a:effectLst>
              <a:innerShdw blurRad="114300" dist="25400" dir="13500000">
                <a:prstClr val="black">
                  <a:alpha val="2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endParaRPr>
            </a:p>
          </p:txBody>
        </p:sp>
        <p:sp>
          <p:nvSpPr>
            <p:cNvPr id="4" name="椭圆 3"/>
            <p:cNvSpPr/>
            <p:nvPr/>
          </p:nvSpPr>
          <p:spPr>
            <a:xfrm>
              <a:off x="5283129" y="2616129"/>
              <a:ext cx="1625742" cy="1625742"/>
            </a:xfrm>
            <a:prstGeom prst="ellipse">
              <a:avLst/>
            </a:prstGeom>
            <a:gradFill flip="none" rotWithShape="1">
              <a:gsLst>
                <a:gs pos="65000">
                  <a:schemeClr val="bg1"/>
                </a:gs>
                <a:gs pos="65000">
                  <a:schemeClr val="accent1"/>
                </a:gs>
              </a:gsLst>
              <a:lin ang="5400000" scaled="1"/>
              <a:tileRect/>
            </a:gradFill>
            <a:ln w="28575">
              <a:gradFill flip="none" rotWithShape="1">
                <a:gsLst>
                  <a:gs pos="0">
                    <a:srgbClr val="B6B6B6"/>
                  </a:gs>
                  <a:gs pos="100000">
                    <a:schemeClr val="bg1"/>
                  </a:gs>
                </a:gsLst>
                <a:lin ang="2700000" scaled="1"/>
                <a:tileRect/>
              </a:gradFill>
            </a:ln>
            <a:effectLst>
              <a:innerShdw blurRad="152400" dist="63500" dir="13500000">
                <a:prstClr val="black">
                  <a:alpha val="4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endParaRPr>
            </a:p>
          </p:txBody>
        </p:sp>
        <p:sp>
          <p:nvSpPr>
            <p:cNvPr id="5" name="椭圆 4"/>
            <p:cNvSpPr/>
            <p:nvPr/>
          </p:nvSpPr>
          <p:spPr>
            <a:xfrm>
              <a:off x="5449820" y="2782820"/>
              <a:ext cx="1292358" cy="1292358"/>
            </a:xfrm>
            <a:prstGeom prst="ellipse">
              <a:avLst/>
            </a:prstGeom>
            <a:gradFill flip="none" rotWithShape="1">
              <a:gsLst>
                <a:gs pos="0">
                  <a:srgbClr val="E6E6E6"/>
                </a:gs>
                <a:gs pos="100000">
                  <a:schemeClr val="bg1"/>
                </a:gs>
              </a:gsLst>
              <a:lin ang="2700000" scaled="1"/>
              <a:tileRect/>
            </a:gradFill>
            <a:ln w="19050">
              <a:gradFill flip="none" rotWithShape="1">
                <a:gsLst>
                  <a:gs pos="0">
                    <a:schemeClr val="bg1"/>
                  </a:gs>
                  <a:gs pos="100000">
                    <a:srgbClr val="B6B6B6"/>
                  </a:gs>
                </a:gsLst>
                <a:lin ang="2700000" scaled="1"/>
                <a:tileRect/>
              </a:gradFill>
            </a:ln>
            <a:effectLst>
              <a:outerShdw blurRad="152400" dist="762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endParaRPr>
            </a:p>
          </p:txBody>
        </p:sp>
      </p:grpSp>
      <p:grpSp>
        <p:nvGrpSpPr>
          <p:cNvPr id="45" name="组合 44"/>
          <p:cNvGrpSpPr/>
          <p:nvPr/>
        </p:nvGrpSpPr>
        <p:grpSpPr>
          <a:xfrm>
            <a:off x="3965173" y="1782255"/>
            <a:ext cx="1666621" cy="1666621"/>
            <a:chOff x="4617720" y="1950720"/>
            <a:chExt cx="2956560" cy="2956560"/>
          </a:xfrm>
        </p:grpSpPr>
        <p:sp>
          <p:nvSpPr>
            <p:cNvPr id="46" name="圆角矩形 45"/>
            <p:cNvSpPr/>
            <p:nvPr/>
          </p:nvSpPr>
          <p:spPr>
            <a:xfrm>
              <a:off x="4617720" y="1950720"/>
              <a:ext cx="2956560" cy="2956560"/>
            </a:xfrm>
            <a:prstGeom prst="roundRect">
              <a:avLst/>
            </a:prstGeom>
            <a:gradFill flip="none" rotWithShape="1">
              <a:gsLst>
                <a:gs pos="100000">
                  <a:srgbClr val="DBDBDB"/>
                </a:gs>
                <a:gs pos="0">
                  <a:schemeClr val="bg1"/>
                </a:gs>
              </a:gsLst>
              <a:lin ang="2700000" scaled="1"/>
              <a:tileRect/>
            </a:gradFill>
            <a:ln>
              <a:noFill/>
            </a:ln>
            <a:effectLst>
              <a:outerShdw blurRad="177800" dist="76200" dir="2700000" algn="tl"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endParaRPr>
            </a:p>
          </p:txBody>
        </p:sp>
        <p:sp>
          <p:nvSpPr>
            <p:cNvPr id="47" name="圆角矩形 46"/>
            <p:cNvSpPr/>
            <p:nvPr/>
          </p:nvSpPr>
          <p:spPr>
            <a:xfrm>
              <a:off x="4617720" y="1950720"/>
              <a:ext cx="2956560" cy="2956560"/>
            </a:xfrm>
            <a:prstGeom prst="roundRect">
              <a:avLst/>
            </a:prstGeom>
            <a:gradFill flip="none" rotWithShape="1">
              <a:gsLst>
                <a:gs pos="0">
                  <a:srgbClr val="E6E6E6"/>
                </a:gs>
                <a:gs pos="100000">
                  <a:schemeClr val="bg1"/>
                </a:gs>
              </a:gsLst>
              <a:lin ang="2700000" scaled="1"/>
              <a:tileRect/>
            </a:gra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endParaRPr>
            </a:p>
          </p:txBody>
        </p:sp>
        <p:sp>
          <p:nvSpPr>
            <p:cNvPr id="48" name="椭圆 47"/>
            <p:cNvSpPr/>
            <p:nvPr/>
          </p:nvSpPr>
          <p:spPr>
            <a:xfrm>
              <a:off x="4922520" y="2255520"/>
              <a:ext cx="2346960" cy="2346960"/>
            </a:xfrm>
            <a:prstGeom prst="ellipse">
              <a:avLst/>
            </a:prstGeom>
            <a:gradFill>
              <a:gsLst>
                <a:gs pos="0">
                  <a:schemeClr val="bg1"/>
                </a:gs>
                <a:gs pos="100000">
                  <a:srgbClr val="C9C9C9"/>
                </a:gs>
              </a:gsLst>
              <a:lin ang="2700000" scaled="1"/>
            </a:gradFill>
            <a:ln>
              <a:noFill/>
            </a:ln>
            <a:effectLst>
              <a:innerShdw blurRad="114300" dist="25400" dir="13500000">
                <a:prstClr val="black">
                  <a:alpha val="2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endParaRPr>
            </a:p>
          </p:txBody>
        </p:sp>
        <p:sp>
          <p:nvSpPr>
            <p:cNvPr id="49" name="椭圆 48"/>
            <p:cNvSpPr/>
            <p:nvPr/>
          </p:nvSpPr>
          <p:spPr>
            <a:xfrm>
              <a:off x="5283129" y="2616129"/>
              <a:ext cx="1625742" cy="1625742"/>
            </a:xfrm>
            <a:prstGeom prst="ellipse">
              <a:avLst/>
            </a:prstGeom>
            <a:gradFill flip="none" rotWithShape="1">
              <a:gsLst>
                <a:gs pos="50000">
                  <a:schemeClr val="bg1"/>
                </a:gs>
                <a:gs pos="50000">
                  <a:schemeClr val="accent3"/>
                </a:gs>
              </a:gsLst>
              <a:lin ang="5400000" scaled="1"/>
              <a:tileRect/>
            </a:gradFill>
            <a:ln w="28575">
              <a:gradFill flip="none" rotWithShape="1">
                <a:gsLst>
                  <a:gs pos="0">
                    <a:srgbClr val="B6B6B6"/>
                  </a:gs>
                  <a:gs pos="100000">
                    <a:schemeClr val="bg1"/>
                  </a:gs>
                </a:gsLst>
                <a:lin ang="2700000" scaled="1"/>
                <a:tileRect/>
              </a:gradFill>
            </a:ln>
            <a:effectLst>
              <a:innerShdw blurRad="152400" dist="63500" dir="13500000">
                <a:prstClr val="black">
                  <a:alpha val="4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endParaRPr>
            </a:p>
          </p:txBody>
        </p:sp>
        <p:sp>
          <p:nvSpPr>
            <p:cNvPr id="50" name="椭圆 49"/>
            <p:cNvSpPr/>
            <p:nvPr/>
          </p:nvSpPr>
          <p:spPr>
            <a:xfrm>
              <a:off x="5449820" y="2782820"/>
              <a:ext cx="1292358" cy="1292358"/>
            </a:xfrm>
            <a:prstGeom prst="ellipse">
              <a:avLst/>
            </a:prstGeom>
            <a:gradFill flip="none" rotWithShape="1">
              <a:gsLst>
                <a:gs pos="0">
                  <a:srgbClr val="E6E6E6"/>
                </a:gs>
                <a:gs pos="100000">
                  <a:schemeClr val="bg1"/>
                </a:gs>
              </a:gsLst>
              <a:lin ang="2700000" scaled="1"/>
              <a:tileRect/>
            </a:gradFill>
            <a:ln w="19050">
              <a:gradFill flip="none" rotWithShape="1">
                <a:gsLst>
                  <a:gs pos="0">
                    <a:schemeClr val="bg1"/>
                  </a:gs>
                  <a:gs pos="100000">
                    <a:srgbClr val="B6B6B6"/>
                  </a:gs>
                </a:gsLst>
                <a:lin ang="2700000" scaled="1"/>
                <a:tileRect/>
              </a:gradFill>
            </a:ln>
            <a:effectLst>
              <a:outerShdw blurRad="152400" dist="762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endParaRPr>
            </a:p>
          </p:txBody>
        </p:sp>
      </p:grpSp>
      <p:grpSp>
        <p:nvGrpSpPr>
          <p:cNvPr id="51" name="组合 50"/>
          <p:cNvGrpSpPr/>
          <p:nvPr/>
        </p:nvGrpSpPr>
        <p:grpSpPr>
          <a:xfrm>
            <a:off x="6560207" y="1782255"/>
            <a:ext cx="1666621" cy="1666621"/>
            <a:chOff x="4617720" y="1950720"/>
            <a:chExt cx="2956560" cy="2956560"/>
          </a:xfrm>
        </p:grpSpPr>
        <p:sp>
          <p:nvSpPr>
            <p:cNvPr id="52" name="圆角矩形 51"/>
            <p:cNvSpPr/>
            <p:nvPr/>
          </p:nvSpPr>
          <p:spPr>
            <a:xfrm>
              <a:off x="4617720" y="1950720"/>
              <a:ext cx="2956560" cy="2956560"/>
            </a:xfrm>
            <a:prstGeom prst="roundRect">
              <a:avLst/>
            </a:prstGeom>
            <a:gradFill flip="none" rotWithShape="1">
              <a:gsLst>
                <a:gs pos="100000">
                  <a:srgbClr val="DBDBDB"/>
                </a:gs>
                <a:gs pos="0">
                  <a:schemeClr val="bg1"/>
                </a:gs>
              </a:gsLst>
              <a:lin ang="2700000" scaled="1"/>
              <a:tileRect/>
            </a:gradFill>
            <a:ln>
              <a:noFill/>
            </a:ln>
            <a:effectLst>
              <a:outerShdw blurRad="177800" dist="76200" dir="2700000" algn="tl"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endParaRPr>
            </a:p>
          </p:txBody>
        </p:sp>
        <p:sp>
          <p:nvSpPr>
            <p:cNvPr id="53" name="圆角矩形 52"/>
            <p:cNvSpPr/>
            <p:nvPr/>
          </p:nvSpPr>
          <p:spPr>
            <a:xfrm>
              <a:off x="4617720" y="1950720"/>
              <a:ext cx="2956560" cy="2956560"/>
            </a:xfrm>
            <a:prstGeom prst="roundRect">
              <a:avLst/>
            </a:prstGeom>
            <a:gradFill flip="none" rotWithShape="1">
              <a:gsLst>
                <a:gs pos="0">
                  <a:srgbClr val="E6E6E6"/>
                </a:gs>
                <a:gs pos="100000">
                  <a:schemeClr val="bg1"/>
                </a:gs>
              </a:gsLst>
              <a:lin ang="2700000" scaled="1"/>
              <a:tileRect/>
            </a:gra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endParaRPr>
            </a:p>
          </p:txBody>
        </p:sp>
        <p:sp>
          <p:nvSpPr>
            <p:cNvPr id="54" name="椭圆 53"/>
            <p:cNvSpPr/>
            <p:nvPr/>
          </p:nvSpPr>
          <p:spPr>
            <a:xfrm>
              <a:off x="4922520" y="2255520"/>
              <a:ext cx="2346960" cy="2346960"/>
            </a:xfrm>
            <a:prstGeom prst="ellipse">
              <a:avLst/>
            </a:prstGeom>
            <a:gradFill>
              <a:gsLst>
                <a:gs pos="0">
                  <a:schemeClr val="bg1"/>
                </a:gs>
                <a:gs pos="100000">
                  <a:srgbClr val="C9C9C9"/>
                </a:gs>
              </a:gsLst>
              <a:lin ang="2700000" scaled="1"/>
            </a:gradFill>
            <a:ln>
              <a:noFill/>
            </a:ln>
            <a:effectLst>
              <a:innerShdw blurRad="114300" dist="25400" dir="13500000">
                <a:prstClr val="black">
                  <a:alpha val="2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endParaRPr>
            </a:p>
          </p:txBody>
        </p:sp>
        <p:sp>
          <p:nvSpPr>
            <p:cNvPr id="55" name="椭圆 54"/>
            <p:cNvSpPr/>
            <p:nvPr/>
          </p:nvSpPr>
          <p:spPr>
            <a:xfrm>
              <a:off x="5283129" y="2616129"/>
              <a:ext cx="1625742" cy="1625742"/>
            </a:xfrm>
            <a:prstGeom prst="ellipse">
              <a:avLst/>
            </a:prstGeom>
            <a:gradFill flip="none" rotWithShape="1">
              <a:gsLst>
                <a:gs pos="40000">
                  <a:schemeClr val="bg1"/>
                </a:gs>
                <a:gs pos="40000">
                  <a:schemeClr val="accent2"/>
                </a:gs>
              </a:gsLst>
              <a:lin ang="5400000" scaled="1"/>
              <a:tileRect/>
            </a:gradFill>
            <a:ln w="28575">
              <a:gradFill flip="none" rotWithShape="1">
                <a:gsLst>
                  <a:gs pos="0">
                    <a:srgbClr val="B6B6B6"/>
                  </a:gs>
                  <a:gs pos="100000">
                    <a:schemeClr val="bg1"/>
                  </a:gs>
                </a:gsLst>
                <a:lin ang="2700000" scaled="1"/>
                <a:tileRect/>
              </a:gradFill>
            </a:ln>
            <a:effectLst>
              <a:innerShdw blurRad="152400" dist="63500" dir="13500000">
                <a:prstClr val="black">
                  <a:alpha val="4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endParaRPr>
            </a:p>
          </p:txBody>
        </p:sp>
        <p:sp>
          <p:nvSpPr>
            <p:cNvPr id="56" name="椭圆 55"/>
            <p:cNvSpPr/>
            <p:nvPr/>
          </p:nvSpPr>
          <p:spPr>
            <a:xfrm>
              <a:off x="5449820" y="2782820"/>
              <a:ext cx="1292358" cy="1292358"/>
            </a:xfrm>
            <a:prstGeom prst="ellipse">
              <a:avLst/>
            </a:prstGeom>
            <a:gradFill flip="none" rotWithShape="1">
              <a:gsLst>
                <a:gs pos="0">
                  <a:srgbClr val="E6E6E6"/>
                </a:gs>
                <a:gs pos="100000">
                  <a:schemeClr val="bg1"/>
                </a:gs>
              </a:gsLst>
              <a:lin ang="2700000" scaled="1"/>
              <a:tileRect/>
            </a:gradFill>
            <a:ln w="19050">
              <a:gradFill flip="none" rotWithShape="1">
                <a:gsLst>
                  <a:gs pos="0">
                    <a:schemeClr val="bg1"/>
                  </a:gs>
                  <a:gs pos="100000">
                    <a:srgbClr val="B6B6B6"/>
                  </a:gs>
                </a:gsLst>
                <a:lin ang="2700000" scaled="1"/>
                <a:tileRect/>
              </a:gradFill>
            </a:ln>
            <a:effectLst>
              <a:outerShdw blurRad="152400" dist="762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endParaRPr>
            </a:p>
          </p:txBody>
        </p:sp>
      </p:grpSp>
      <p:grpSp>
        <p:nvGrpSpPr>
          <p:cNvPr id="57" name="组合 56"/>
          <p:cNvGrpSpPr/>
          <p:nvPr/>
        </p:nvGrpSpPr>
        <p:grpSpPr>
          <a:xfrm>
            <a:off x="9155240" y="1782255"/>
            <a:ext cx="1666621" cy="1666621"/>
            <a:chOff x="4617720" y="1950720"/>
            <a:chExt cx="2956560" cy="2956560"/>
          </a:xfrm>
        </p:grpSpPr>
        <p:sp>
          <p:nvSpPr>
            <p:cNvPr id="58" name="圆角矩形 57"/>
            <p:cNvSpPr/>
            <p:nvPr/>
          </p:nvSpPr>
          <p:spPr>
            <a:xfrm>
              <a:off x="4617720" y="1950720"/>
              <a:ext cx="2956560" cy="2956560"/>
            </a:xfrm>
            <a:prstGeom prst="roundRect">
              <a:avLst/>
            </a:prstGeom>
            <a:gradFill flip="none" rotWithShape="1">
              <a:gsLst>
                <a:gs pos="100000">
                  <a:srgbClr val="DBDBDB"/>
                </a:gs>
                <a:gs pos="0">
                  <a:schemeClr val="bg1"/>
                </a:gs>
              </a:gsLst>
              <a:lin ang="2700000" scaled="1"/>
              <a:tileRect/>
            </a:gradFill>
            <a:ln>
              <a:noFill/>
            </a:ln>
            <a:effectLst>
              <a:outerShdw blurRad="177800" dist="76200" dir="2700000" algn="tl"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endParaRPr>
            </a:p>
          </p:txBody>
        </p:sp>
        <p:sp>
          <p:nvSpPr>
            <p:cNvPr id="59" name="圆角矩形 58"/>
            <p:cNvSpPr/>
            <p:nvPr/>
          </p:nvSpPr>
          <p:spPr>
            <a:xfrm>
              <a:off x="4617720" y="1950720"/>
              <a:ext cx="2956560" cy="2956560"/>
            </a:xfrm>
            <a:prstGeom prst="roundRect">
              <a:avLst/>
            </a:prstGeom>
            <a:gradFill flip="none" rotWithShape="1">
              <a:gsLst>
                <a:gs pos="0">
                  <a:srgbClr val="E6E6E6"/>
                </a:gs>
                <a:gs pos="100000">
                  <a:schemeClr val="bg1"/>
                </a:gs>
              </a:gsLst>
              <a:lin ang="2700000" scaled="1"/>
              <a:tileRect/>
            </a:gra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endParaRPr>
            </a:p>
          </p:txBody>
        </p:sp>
        <p:sp>
          <p:nvSpPr>
            <p:cNvPr id="60" name="椭圆 59"/>
            <p:cNvSpPr/>
            <p:nvPr/>
          </p:nvSpPr>
          <p:spPr>
            <a:xfrm>
              <a:off x="4922520" y="2255520"/>
              <a:ext cx="2346960" cy="2346960"/>
            </a:xfrm>
            <a:prstGeom prst="ellipse">
              <a:avLst/>
            </a:prstGeom>
            <a:gradFill>
              <a:gsLst>
                <a:gs pos="0">
                  <a:schemeClr val="bg1"/>
                </a:gs>
                <a:gs pos="100000">
                  <a:srgbClr val="C9C9C9"/>
                </a:gs>
              </a:gsLst>
              <a:lin ang="2700000" scaled="1"/>
            </a:gradFill>
            <a:ln>
              <a:noFill/>
            </a:ln>
            <a:effectLst>
              <a:innerShdw blurRad="114300" dist="25400" dir="13500000">
                <a:prstClr val="black">
                  <a:alpha val="2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endParaRPr>
            </a:p>
          </p:txBody>
        </p:sp>
        <p:sp>
          <p:nvSpPr>
            <p:cNvPr id="61" name="椭圆 60"/>
            <p:cNvSpPr/>
            <p:nvPr/>
          </p:nvSpPr>
          <p:spPr>
            <a:xfrm>
              <a:off x="5283129" y="2616129"/>
              <a:ext cx="1625742" cy="1625742"/>
            </a:xfrm>
            <a:prstGeom prst="ellipse">
              <a:avLst/>
            </a:prstGeom>
            <a:gradFill flip="none" rotWithShape="1">
              <a:gsLst>
                <a:gs pos="25000">
                  <a:schemeClr val="bg1"/>
                </a:gs>
                <a:gs pos="25000">
                  <a:schemeClr val="accent4"/>
                </a:gs>
              </a:gsLst>
              <a:lin ang="5400000" scaled="1"/>
              <a:tileRect/>
            </a:gradFill>
            <a:ln w="28575">
              <a:gradFill flip="none" rotWithShape="1">
                <a:gsLst>
                  <a:gs pos="0">
                    <a:srgbClr val="B6B6B6"/>
                  </a:gs>
                  <a:gs pos="100000">
                    <a:schemeClr val="bg1"/>
                  </a:gs>
                </a:gsLst>
                <a:lin ang="2700000" scaled="1"/>
                <a:tileRect/>
              </a:gradFill>
            </a:ln>
            <a:effectLst>
              <a:innerShdw blurRad="152400" dist="63500" dir="13500000">
                <a:prstClr val="black">
                  <a:alpha val="4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endParaRPr>
            </a:p>
          </p:txBody>
        </p:sp>
        <p:sp>
          <p:nvSpPr>
            <p:cNvPr id="62" name="椭圆 61"/>
            <p:cNvSpPr/>
            <p:nvPr/>
          </p:nvSpPr>
          <p:spPr>
            <a:xfrm>
              <a:off x="5449820" y="2782820"/>
              <a:ext cx="1292358" cy="1292358"/>
            </a:xfrm>
            <a:prstGeom prst="ellipse">
              <a:avLst/>
            </a:prstGeom>
            <a:gradFill flip="none" rotWithShape="1">
              <a:gsLst>
                <a:gs pos="0">
                  <a:srgbClr val="E6E6E6"/>
                </a:gs>
                <a:gs pos="100000">
                  <a:schemeClr val="bg1"/>
                </a:gs>
              </a:gsLst>
              <a:lin ang="2700000" scaled="1"/>
              <a:tileRect/>
            </a:gradFill>
            <a:ln w="19050">
              <a:gradFill flip="none" rotWithShape="1">
                <a:gsLst>
                  <a:gs pos="0">
                    <a:schemeClr val="bg1"/>
                  </a:gs>
                  <a:gs pos="100000">
                    <a:srgbClr val="B6B6B6"/>
                  </a:gs>
                </a:gsLst>
                <a:lin ang="2700000" scaled="1"/>
                <a:tileRect/>
              </a:gradFill>
            </a:ln>
            <a:effectLst>
              <a:outerShdw blurRad="152400" dist="762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endParaRPr>
            </a:p>
          </p:txBody>
        </p:sp>
      </p:grpSp>
      <p:grpSp>
        <p:nvGrpSpPr>
          <p:cNvPr id="8" name="组合 7"/>
          <p:cNvGrpSpPr/>
          <p:nvPr/>
        </p:nvGrpSpPr>
        <p:grpSpPr>
          <a:xfrm>
            <a:off x="2014176" y="2454104"/>
            <a:ext cx="365847" cy="294751"/>
            <a:chOff x="3429537" y="4691750"/>
            <a:chExt cx="535636" cy="431545"/>
          </a:xfrm>
          <a:solidFill>
            <a:schemeClr val="accent1"/>
          </a:solidFill>
          <a:effectLst>
            <a:reflection blurRad="6350" stA="52000" endA="300" endPos="35000" dir="5400000" sy="-100000" algn="bl" rotWithShape="0"/>
          </a:effectLst>
        </p:grpSpPr>
        <p:sp>
          <p:nvSpPr>
            <p:cNvPr id="63" name="Freeform 45"/>
            <p:cNvSpPr/>
            <p:nvPr/>
          </p:nvSpPr>
          <p:spPr bwMode="auto">
            <a:xfrm>
              <a:off x="3498931" y="4864152"/>
              <a:ext cx="176739" cy="35782"/>
            </a:xfrm>
            <a:custGeom>
              <a:avLst/>
              <a:gdLst>
                <a:gd name="T0" fmla="*/ 63 w 69"/>
                <a:gd name="T1" fmla="*/ 14 h 14"/>
                <a:gd name="T2" fmla="*/ 7 w 69"/>
                <a:gd name="T3" fmla="*/ 14 h 14"/>
                <a:gd name="T4" fmla="*/ 0 w 69"/>
                <a:gd name="T5" fmla="*/ 7 h 14"/>
                <a:gd name="T6" fmla="*/ 7 w 69"/>
                <a:gd name="T7" fmla="*/ 0 h 14"/>
                <a:gd name="T8" fmla="*/ 63 w 69"/>
                <a:gd name="T9" fmla="*/ 0 h 14"/>
                <a:gd name="T10" fmla="*/ 69 w 69"/>
                <a:gd name="T11" fmla="*/ 7 h 14"/>
                <a:gd name="T12" fmla="*/ 63 w 69"/>
                <a:gd name="T13" fmla="*/ 14 h 14"/>
              </a:gdLst>
              <a:ahLst/>
              <a:cxnLst>
                <a:cxn ang="0">
                  <a:pos x="T0" y="T1"/>
                </a:cxn>
                <a:cxn ang="0">
                  <a:pos x="T2" y="T3"/>
                </a:cxn>
                <a:cxn ang="0">
                  <a:pos x="T4" y="T5"/>
                </a:cxn>
                <a:cxn ang="0">
                  <a:pos x="T6" y="T7"/>
                </a:cxn>
                <a:cxn ang="0">
                  <a:pos x="T8" y="T9"/>
                </a:cxn>
                <a:cxn ang="0">
                  <a:pos x="T10" y="T11"/>
                </a:cxn>
                <a:cxn ang="0">
                  <a:pos x="T12" y="T13"/>
                </a:cxn>
              </a:cxnLst>
              <a:rect l="0" t="0" r="r" b="b"/>
              <a:pathLst>
                <a:path w="69" h="14">
                  <a:moveTo>
                    <a:pt x="63" y="14"/>
                  </a:moveTo>
                  <a:cubicBezTo>
                    <a:pt x="7" y="14"/>
                    <a:pt x="7" y="14"/>
                    <a:pt x="7" y="14"/>
                  </a:cubicBezTo>
                  <a:cubicBezTo>
                    <a:pt x="3" y="14"/>
                    <a:pt x="0" y="11"/>
                    <a:pt x="0" y="7"/>
                  </a:cubicBezTo>
                  <a:cubicBezTo>
                    <a:pt x="0" y="3"/>
                    <a:pt x="3" y="0"/>
                    <a:pt x="7" y="0"/>
                  </a:cubicBezTo>
                  <a:cubicBezTo>
                    <a:pt x="63" y="0"/>
                    <a:pt x="63" y="0"/>
                    <a:pt x="63" y="0"/>
                  </a:cubicBezTo>
                  <a:cubicBezTo>
                    <a:pt x="66" y="0"/>
                    <a:pt x="69" y="3"/>
                    <a:pt x="69" y="7"/>
                  </a:cubicBezTo>
                  <a:cubicBezTo>
                    <a:pt x="69" y="11"/>
                    <a:pt x="66" y="14"/>
                    <a:pt x="63"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宋体" panose="02010600030101010101" pitchFamily="2" charset="-122"/>
                <a:cs typeface="+mn-cs"/>
              </a:endParaRPr>
            </a:p>
          </p:txBody>
        </p:sp>
        <p:sp>
          <p:nvSpPr>
            <p:cNvPr id="64" name="Freeform 46"/>
            <p:cNvSpPr/>
            <p:nvPr/>
          </p:nvSpPr>
          <p:spPr bwMode="auto">
            <a:xfrm>
              <a:off x="3519532" y="4868489"/>
              <a:ext cx="35782" cy="72647"/>
            </a:xfrm>
            <a:custGeom>
              <a:avLst/>
              <a:gdLst>
                <a:gd name="T0" fmla="*/ 7 w 14"/>
                <a:gd name="T1" fmla="*/ 28 h 28"/>
                <a:gd name="T2" fmla="*/ 0 w 14"/>
                <a:gd name="T3" fmla="*/ 21 h 28"/>
                <a:gd name="T4" fmla="*/ 0 w 14"/>
                <a:gd name="T5" fmla="*/ 7 h 28"/>
                <a:gd name="T6" fmla="*/ 7 w 14"/>
                <a:gd name="T7" fmla="*/ 0 h 28"/>
                <a:gd name="T8" fmla="*/ 14 w 14"/>
                <a:gd name="T9" fmla="*/ 7 h 28"/>
                <a:gd name="T10" fmla="*/ 14 w 14"/>
                <a:gd name="T11" fmla="*/ 21 h 28"/>
                <a:gd name="T12" fmla="*/ 7 w 14"/>
                <a:gd name="T13" fmla="*/ 28 h 28"/>
              </a:gdLst>
              <a:ahLst/>
              <a:cxnLst>
                <a:cxn ang="0">
                  <a:pos x="T0" y="T1"/>
                </a:cxn>
                <a:cxn ang="0">
                  <a:pos x="T2" y="T3"/>
                </a:cxn>
                <a:cxn ang="0">
                  <a:pos x="T4" y="T5"/>
                </a:cxn>
                <a:cxn ang="0">
                  <a:pos x="T6" y="T7"/>
                </a:cxn>
                <a:cxn ang="0">
                  <a:pos x="T8" y="T9"/>
                </a:cxn>
                <a:cxn ang="0">
                  <a:pos x="T10" y="T11"/>
                </a:cxn>
                <a:cxn ang="0">
                  <a:pos x="T12" y="T13"/>
                </a:cxn>
              </a:cxnLst>
              <a:rect l="0" t="0" r="r" b="b"/>
              <a:pathLst>
                <a:path w="14" h="28">
                  <a:moveTo>
                    <a:pt x="7" y="28"/>
                  </a:moveTo>
                  <a:cubicBezTo>
                    <a:pt x="3" y="28"/>
                    <a:pt x="0" y="25"/>
                    <a:pt x="0" y="21"/>
                  </a:cubicBezTo>
                  <a:cubicBezTo>
                    <a:pt x="0" y="7"/>
                    <a:pt x="0" y="7"/>
                    <a:pt x="0" y="7"/>
                  </a:cubicBezTo>
                  <a:cubicBezTo>
                    <a:pt x="0" y="3"/>
                    <a:pt x="3" y="0"/>
                    <a:pt x="7" y="0"/>
                  </a:cubicBezTo>
                  <a:cubicBezTo>
                    <a:pt x="11" y="0"/>
                    <a:pt x="14" y="3"/>
                    <a:pt x="14" y="7"/>
                  </a:cubicBezTo>
                  <a:cubicBezTo>
                    <a:pt x="14" y="21"/>
                    <a:pt x="14" y="21"/>
                    <a:pt x="14" y="21"/>
                  </a:cubicBezTo>
                  <a:cubicBezTo>
                    <a:pt x="14" y="25"/>
                    <a:pt x="11" y="28"/>
                    <a:pt x="7" y="2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宋体" panose="02010600030101010101" pitchFamily="2" charset="-122"/>
                <a:cs typeface="+mn-cs"/>
              </a:endParaRPr>
            </a:p>
          </p:txBody>
        </p:sp>
        <p:sp>
          <p:nvSpPr>
            <p:cNvPr id="65" name="Freeform 47"/>
            <p:cNvSpPr/>
            <p:nvPr/>
          </p:nvSpPr>
          <p:spPr bwMode="auto">
            <a:xfrm>
              <a:off x="3562904" y="4868489"/>
              <a:ext cx="33613" cy="72647"/>
            </a:xfrm>
            <a:custGeom>
              <a:avLst/>
              <a:gdLst>
                <a:gd name="T0" fmla="*/ 7 w 13"/>
                <a:gd name="T1" fmla="*/ 28 h 28"/>
                <a:gd name="T2" fmla="*/ 0 w 13"/>
                <a:gd name="T3" fmla="*/ 21 h 28"/>
                <a:gd name="T4" fmla="*/ 0 w 13"/>
                <a:gd name="T5" fmla="*/ 7 h 28"/>
                <a:gd name="T6" fmla="*/ 7 w 13"/>
                <a:gd name="T7" fmla="*/ 0 h 28"/>
                <a:gd name="T8" fmla="*/ 13 w 13"/>
                <a:gd name="T9" fmla="*/ 7 h 28"/>
                <a:gd name="T10" fmla="*/ 13 w 13"/>
                <a:gd name="T11" fmla="*/ 21 h 28"/>
                <a:gd name="T12" fmla="*/ 7 w 13"/>
                <a:gd name="T13" fmla="*/ 28 h 28"/>
              </a:gdLst>
              <a:ahLst/>
              <a:cxnLst>
                <a:cxn ang="0">
                  <a:pos x="T0" y="T1"/>
                </a:cxn>
                <a:cxn ang="0">
                  <a:pos x="T2" y="T3"/>
                </a:cxn>
                <a:cxn ang="0">
                  <a:pos x="T4" y="T5"/>
                </a:cxn>
                <a:cxn ang="0">
                  <a:pos x="T6" y="T7"/>
                </a:cxn>
                <a:cxn ang="0">
                  <a:pos x="T8" y="T9"/>
                </a:cxn>
                <a:cxn ang="0">
                  <a:pos x="T10" y="T11"/>
                </a:cxn>
                <a:cxn ang="0">
                  <a:pos x="T12" y="T13"/>
                </a:cxn>
              </a:cxnLst>
              <a:rect l="0" t="0" r="r" b="b"/>
              <a:pathLst>
                <a:path w="13" h="28">
                  <a:moveTo>
                    <a:pt x="7" y="28"/>
                  </a:moveTo>
                  <a:cubicBezTo>
                    <a:pt x="3" y="28"/>
                    <a:pt x="0" y="25"/>
                    <a:pt x="0" y="21"/>
                  </a:cubicBezTo>
                  <a:cubicBezTo>
                    <a:pt x="0" y="7"/>
                    <a:pt x="0" y="7"/>
                    <a:pt x="0" y="7"/>
                  </a:cubicBezTo>
                  <a:cubicBezTo>
                    <a:pt x="0" y="3"/>
                    <a:pt x="3" y="0"/>
                    <a:pt x="7" y="0"/>
                  </a:cubicBezTo>
                  <a:cubicBezTo>
                    <a:pt x="10" y="0"/>
                    <a:pt x="13" y="3"/>
                    <a:pt x="13" y="7"/>
                  </a:cubicBezTo>
                  <a:cubicBezTo>
                    <a:pt x="13" y="21"/>
                    <a:pt x="13" y="21"/>
                    <a:pt x="13" y="21"/>
                  </a:cubicBezTo>
                  <a:cubicBezTo>
                    <a:pt x="13" y="25"/>
                    <a:pt x="10" y="28"/>
                    <a:pt x="7" y="2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宋体" panose="02010600030101010101" pitchFamily="2" charset="-122"/>
                <a:cs typeface="+mn-cs"/>
              </a:endParaRPr>
            </a:p>
          </p:txBody>
        </p:sp>
        <p:sp>
          <p:nvSpPr>
            <p:cNvPr id="66" name="Freeform 48"/>
            <p:cNvSpPr>
              <a:spLocks noEditPoints="1"/>
            </p:cNvSpPr>
            <p:nvPr/>
          </p:nvSpPr>
          <p:spPr bwMode="auto">
            <a:xfrm>
              <a:off x="3647478" y="4807769"/>
              <a:ext cx="101923" cy="148547"/>
            </a:xfrm>
            <a:custGeom>
              <a:avLst/>
              <a:gdLst>
                <a:gd name="T0" fmla="*/ 20 w 40"/>
                <a:gd name="T1" fmla="*/ 58 h 58"/>
                <a:gd name="T2" fmla="*/ 0 w 40"/>
                <a:gd name="T3" fmla="*/ 38 h 58"/>
                <a:gd name="T4" fmla="*/ 0 w 40"/>
                <a:gd name="T5" fmla="*/ 20 h 58"/>
                <a:gd name="T6" fmla="*/ 20 w 40"/>
                <a:gd name="T7" fmla="*/ 0 h 58"/>
                <a:gd name="T8" fmla="*/ 40 w 40"/>
                <a:gd name="T9" fmla="*/ 20 h 58"/>
                <a:gd name="T10" fmla="*/ 40 w 40"/>
                <a:gd name="T11" fmla="*/ 38 h 58"/>
                <a:gd name="T12" fmla="*/ 20 w 40"/>
                <a:gd name="T13" fmla="*/ 58 h 58"/>
                <a:gd name="T14" fmla="*/ 20 w 40"/>
                <a:gd name="T15" fmla="*/ 13 h 58"/>
                <a:gd name="T16" fmla="*/ 14 w 40"/>
                <a:gd name="T17" fmla="*/ 20 h 58"/>
                <a:gd name="T18" fmla="*/ 14 w 40"/>
                <a:gd name="T19" fmla="*/ 38 h 58"/>
                <a:gd name="T20" fmla="*/ 20 w 40"/>
                <a:gd name="T21" fmla="*/ 45 h 58"/>
                <a:gd name="T22" fmla="*/ 27 w 40"/>
                <a:gd name="T23" fmla="*/ 38 h 58"/>
                <a:gd name="T24" fmla="*/ 27 w 40"/>
                <a:gd name="T25" fmla="*/ 20 h 58"/>
                <a:gd name="T26" fmla="*/ 20 w 40"/>
                <a:gd name="T27" fmla="*/ 1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58">
                  <a:moveTo>
                    <a:pt x="20" y="58"/>
                  </a:moveTo>
                  <a:cubicBezTo>
                    <a:pt x="9" y="58"/>
                    <a:pt x="0" y="49"/>
                    <a:pt x="0" y="38"/>
                  </a:cubicBezTo>
                  <a:cubicBezTo>
                    <a:pt x="0" y="20"/>
                    <a:pt x="0" y="20"/>
                    <a:pt x="0" y="20"/>
                  </a:cubicBezTo>
                  <a:cubicBezTo>
                    <a:pt x="0" y="9"/>
                    <a:pt x="9" y="0"/>
                    <a:pt x="20" y="0"/>
                  </a:cubicBezTo>
                  <a:cubicBezTo>
                    <a:pt x="31" y="0"/>
                    <a:pt x="40" y="9"/>
                    <a:pt x="40" y="20"/>
                  </a:cubicBezTo>
                  <a:cubicBezTo>
                    <a:pt x="40" y="38"/>
                    <a:pt x="40" y="38"/>
                    <a:pt x="40" y="38"/>
                  </a:cubicBezTo>
                  <a:cubicBezTo>
                    <a:pt x="40" y="49"/>
                    <a:pt x="31" y="58"/>
                    <a:pt x="20" y="58"/>
                  </a:cubicBezTo>
                  <a:close/>
                  <a:moveTo>
                    <a:pt x="20" y="13"/>
                  </a:moveTo>
                  <a:cubicBezTo>
                    <a:pt x="17" y="13"/>
                    <a:pt x="14" y="16"/>
                    <a:pt x="14" y="20"/>
                  </a:cubicBezTo>
                  <a:cubicBezTo>
                    <a:pt x="14" y="38"/>
                    <a:pt x="14" y="38"/>
                    <a:pt x="14" y="38"/>
                  </a:cubicBezTo>
                  <a:cubicBezTo>
                    <a:pt x="14" y="42"/>
                    <a:pt x="17" y="45"/>
                    <a:pt x="20" y="45"/>
                  </a:cubicBezTo>
                  <a:cubicBezTo>
                    <a:pt x="24" y="45"/>
                    <a:pt x="27" y="42"/>
                    <a:pt x="27" y="38"/>
                  </a:cubicBezTo>
                  <a:cubicBezTo>
                    <a:pt x="27" y="20"/>
                    <a:pt x="27" y="20"/>
                    <a:pt x="27" y="20"/>
                  </a:cubicBezTo>
                  <a:cubicBezTo>
                    <a:pt x="27" y="16"/>
                    <a:pt x="24" y="13"/>
                    <a:pt x="20"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宋体" panose="02010600030101010101" pitchFamily="2" charset="-122"/>
                <a:cs typeface="+mn-cs"/>
              </a:endParaRPr>
            </a:p>
          </p:txBody>
        </p:sp>
        <p:sp>
          <p:nvSpPr>
            <p:cNvPr id="67" name="Freeform 49"/>
            <p:cNvSpPr>
              <a:spLocks noEditPoints="1"/>
            </p:cNvSpPr>
            <p:nvPr/>
          </p:nvSpPr>
          <p:spPr bwMode="auto">
            <a:xfrm>
              <a:off x="3429537" y="4691750"/>
              <a:ext cx="535636" cy="431545"/>
            </a:xfrm>
            <a:custGeom>
              <a:avLst/>
              <a:gdLst>
                <a:gd name="T0" fmla="*/ 200 w 209"/>
                <a:gd name="T1" fmla="*/ 140 h 168"/>
                <a:gd name="T2" fmla="*/ 159 w 209"/>
                <a:gd name="T3" fmla="*/ 114 h 168"/>
                <a:gd name="T4" fmla="*/ 148 w 209"/>
                <a:gd name="T5" fmla="*/ 112 h 168"/>
                <a:gd name="T6" fmla="*/ 144 w 209"/>
                <a:gd name="T7" fmla="*/ 113 h 168"/>
                <a:gd name="T8" fmla="*/ 137 w 209"/>
                <a:gd name="T9" fmla="*/ 109 h 168"/>
                <a:gd name="T10" fmla="*/ 144 w 209"/>
                <a:gd name="T11" fmla="*/ 60 h 168"/>
                <a:gd name="T12" fmla="*/ 60 w 209"/>
                <a:gd name="T13" fmla="*/ 9 h 168"/>
                <a:gd name="T14" fmla="*/ 9 w 209"/>
                <a:gd name="T15" fmla="*/ 92 h 168"/>
                <a:gd name="T16" fmla="*/ 93 w 209"/>
                <a:gd name="T17" fmla="*/ 143 h 168"/>
                <a:gd name="T18" fmla="*/ 129 w 209"/>
                <a:gd name="T19" fmla="*/ 121 h 168"/>
                <a:gd name="T20" fmla="*/ 136 w 209"/>
                <a:gd name="T21" fmla="*/ 125 h 168"/>
                <a:gd name="T22" fmla="*/ 143 w 209"/>
                <a:gd name="T23" fmla="*/ 139 h 168"/>
                <a:gd name="T24" fmla="*/ 183 w 209"/>
                <a:gd name="T25" fmla="*/ 165 h 168"/>
                <a:gd name="T26" fmla="*/ 195 w 209"/>
                <a:gd name="T27" fmla="*/ 167 h 168"/>
                <a:gd name="T28" fmla="*/ 204 w 209"/>
                <a:gd name="T29" fmla="*/ 161 h 168"/>
                <a:gd name="T30" fmla="*/ 200 w 209"/>
                <a:gd name="T31" fmla="*/ 140 h 168"/>
                <a:gd name="T32" fmla="*/ 90 w 209"/>
                <a:gd name="T33" fmla="*/ 131 h 168"/>
                <a:gd name="T34" fmla="*/ 22 w 209"/>
                <a:gd name="T35" fmla="*/ 89 h 168"/>
                <a:gd name="T36" fmla="*/ 63 w 209"/>
                <a:gd name="T37" fmla="*/ 21 h 168"/>
                <a:gd name="T38" fmla="*/ 131 w 209"/>
                <a:gd name="T39" fmla="*/ 63 h 168"/>
                <a:gd name="T40" fmla="*/ 90 w 209"/>
                <a:gd name="T41" fmla="*/ 131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09" h="168">
                  <a:moveTo>
                    <a:pt x="200" y="140"/>
                  </a:moveTo>
                  <a:cubicBezTo>
                    <a:pt x="159" y="114"/>
                    <a:pt x="159" y="114"/>
                    <a:pt x="159" y="114"/>
                  </a:cubicBezTo>
                  <a:cubicBezTo>
                    <a:pt x="156" y="111"/>
                    <a:pt x="152" y="111"/>
                    <a:pt x="148" y="112"/>
                  </a:cubicBezTo>
                  <a:cubicBezTo>
                    <a:pt x="146" y="112"/>
                    <a:pt x="145" y="113"/>
                    <a:pt x="144" y="113"/>
                  </a:cubicBezTo>
                  <a:cubicBezTo>
                    <a:pt x="137" y="109"/>
                    <a:pt x="137" y="109"/>
                    <a:pt x="137" y="109"/>
                  </a:cubicBezTo>
                  <a:cubicBezTo>
                    <a:pt x="145" y="94"/>
                    <a:pt x="148" y="77"/>
                    <a:pt x="144" y="60"/>
                  </a:cubicBezTo>
                  <a:cubicBezTo>
                    <a:pt x="135" y="22"/>
                    <a:pt x="97" y="0"/>
                    <a:pt x="60" y="9"/>
                  </a:cubicBezTo>
                  <a:cubicBezTo>
                    <a:pt x="23" y="18"/>
                    <a:pt x="0" y="55"/>
                    <a:pt x="9" y="92"/>
                  </a:cubicBezTo>
                  <a:cubicBezTo>
                    <a:pt x="18" y="129"/>
                    <a:pt x="56" y="152"/>
                    <a:pt x="93" y="143"/>
                  </a:cubicBezTo>
                  <a:cubicBezTo>
                    <a:pt x="108" y="140"/>
                    <a:pt x="120" y="132"/>
                    <a:pt x="129" y="121"/>
                  </a:cubicBezTo>
                  <a:cubicBezTo>
                    <a:pt x="136" y="125"/>
                    <a:pt x="136" y="125"/>
                    <a:pt x="136" y="125"/>
                  </a:cubicBezTo>
                  <a:cubicBezTo>
                    <a:pt x="136" y="131"/>
                    <a:pt x="138" y="136"/>
                    <a:pt x="143" y="139"/>
                  </a:cubicBezTo>
                  <a:cubicBezTo>
                    <a:pt x="183" y="165"/>
                    <a:pt x="183" y="165"/>
                    <a:pt x="183" y="165"/>
                  </a:cubicBezTo>
                  <a:cubicBezTo>
                    <a:pt x="187" y="168"/>
                    <a:pt x="191" y="168"/>
                    <a:pt x="195" y="167"/>
                  </a:cubicBezTo>
                  <a:cubicBezTo>
                    <a:pt x="199" y="166"/>
                    <a:pt x="202" y="164"/>
                    <a:pt x="204" y="161"/>
                  </a:cubicBezTo>
                  <a:cubicBezTo>
                    <a:pt x="209" y="154"/>
                    <a:pt x="207" y="144"/>
                    <a:pt x="200" y="140"/>
                  </a:cubicBezTo>
                  <a:close/>
                  <a:moveTo>
                    <a:pt x="90" y="131"/>
                  </a:moveTo>
                  <a:cubicBezTo>
                    <a:pt x="60" y="138"/>
                    <a:pt x="29" y="120"/>
                    <a:pt x="22" y="89"/>
                  </a:cubicBezTo>
                  <a:cubicBezTo>
                    <a:pt x="14" y="59"/>
                    <a:pt x="33" y="28"/>
                    <a:pt x="63" y="21"/>
                  </a:cubicBezTo>
                  <a:cubicBezTo>
                    <a:pt x="94" y="14"/>
                    <a:pt x="124" y="32"/>
                    <a:pt x="131" y="63"/>
                  </a:cubicBezTo>
                  <a:cubicBezTo>
                    <a:pt x="139" y="93"/>
                    <a:pt x="120" y="123"/>
                    <a:pt x="90" y="13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宋体" panose="02010600030101010101" pitchFamily="2" charset="-122"/>
                <a:cs typeface="+mn-cs"/>
              </a:endParaRPr>
            </a:p>
          </p:txBody>
        </p:sp>
      </p:grpSp>
      <p:grpSp>
        <p:nvGrpSpPr>
          <p:cNvPr id="9" name="组合 8"/>
          <p:cNvGrpSpPr/>
          <p:nvPr/>
        </p:nvGrpSpPr>
        <p:grpSpPr>
          <a:xfrm>
            <a:off x="4611591" y="2468546"/>
            <a:ext cx="369551" cy="265868"/>
            <a:chOff x="4547433" y="4745964"/>
            <a:chExt cx="541058" cy="389258"/>
          </a:xfrm>
          <a:solidFill>
            <a:schemeClr val="accent3"/>
          </a:solidFill>
          <a:effectLst>
            <a:reflection blurRad="6350" stA="52000" endA="300" endPos="35000" dir="5400000" sy="-100000" algn="bl" rotWithShape="0"/>
          </a:effectLst>
        </p:grpSpPr>
        <p:sp>
          <p:nvSpPr>
            <p:cNvPr id="68" name="Freeform 226"/>
            <p:cNvSpPr>
              <a:spLocks noEditPoints="1"/>
            </p:cNvSpPr>
            <p:nvPr/>
          </p:nvSpPr>
          <p:spPr bwMode="auto">
            <a:xfrm>
              <a:off x="4547433" y="4745964"/>
              <a:ext cx="438051" cy="389258"/>
            </a:xfrm>
            <a:custGeom>
              <a:avLst/>
              <a:gdLst>
                <a:gd name="T0" fmla="*/ 166 w 171"/>
                <a:gd name="T1" fmla="*/ 0 h 152"/>
                <a:gd name="T2" fmla="*/ 6 w 171"/>
                <a:gd name="T3" fmla="*/ 0 h 152"/>
                <a:gd name="T4" fmla="*/ 0 w 171"/>
                <a:gd name="T5" fmla="*/ 6 h 152"/>
                <a:gd name="T6" fmla="*/ 0 w 171"/>
                <a:gd name="T7" fmla="*/ 147 h 152"/>
                <a:gd name="T8" fmla="*/ 6 w 171"/>
                <a:gd name="T9" fmla="*/ 152 h 152"/>
                <a:gd name="T10" fmla="*/ 166 w 171"/>
                <a:gd name="T11" fmla="*/ 152 h 152"/>
                <a:gd name="T12" fmla="*/ 171 w 171"/>
                <a:gd name="T13" fmla="*/ 147 h 152"/>
                <a:gd name="T14" fmla="*/ 171 w 171"/>
                <a:gd name="T15" fmla="*/ 6 h 152"/>
                <a:gd name="T16" fmla="*/ 166 w 171"/>
                <a:gd name="T17" fmla="*/ 0 h 152"/>
                <a:gd name="T18" fmla="*/ 132 w 171"/>
                <a:gd name="T19" fmla="*/ 12 h 152"/>
                <a:gd name="T20" fmla="*/ 139 w 171"/>
                <a:gd name="T21" fmla="*/ 19 h 152"/>
                <a:gd name="T22" fmla="*/ 132 w 171"/>
                <a:gd name="T23" fmla="*/ 26 h 152"/>
                <a:gd name="T24" fmla="*/ 124 w 171"/>
                <a:gd name="T25" fmla="*/ 19 h 152"/>
                <a:gd name="T26" fmla="*/ 132 w 171"/>
                <a:gd name="T27" fmla="*/ 12 h 152"/>
                <a:gd name="T28" fmla="*/ 110 w 171"/>
                <a:gd name="T29" fmla="*/ 12 h 152"/>
                <a:gd name="T30" fmla="*/ 118 w 171"/>
                <a:gd name="T31" fmla="*/ 19 h 152"/>
                <a:gd name="T32" fmla="*/ 110 w 171"/>
                <a:gd name="T33" fmla="*/ 26 h 152"/>
                <a:gd name="T34" fmla="*/ 103 w 171"/>
                <a:gd name="T35" fmla="*/ 19 h 152"/>
                <a:gd name="T36" fmla="*/ 110 w 171"/>
                <a:gd name="T37" fmla="*/ 12 h 152"/>
                <a:gd name="T38" fmla="*/ 160 w 171"/>
                <a:gd name="T39" fmla="*/ 141 h 152"/>
                <a:gd name="T40" fmla="*/ 11 w 171"/>
                <a:gd name="T41" fmla="*/ 141 h 152"/>
                <a:gd name="T42" fmla="*/ 11 w 171"/>
                <a:gd name="T43" fmla="*/ 38 h 152"/>
                <a:gd name="T44" fmla="*/ 160 w 171"/>
                <a:gd name="T45" fmla="*/ 38 h 152"/>
                <a:gd name="T46" fmla="*/ 160 w 171"/>
                <a:gd name="T47" fmla="*/ 141 h 152"/>
                <a:gd name="T48" fmla="*/ 153 w 171"/>
                <a:gd name="T49" fmla="*/ 26 h 152"/>
                <a:gd name="T50" fmla="*/ 146 w 171"/>
                <a:gd name="T51" fmla="*/ 19 h 152"/>
                <a:gd name="T52" fmla="*/ 153 w 171"/>
                <a:gd name="T53" fmla="*/ 12 h 152"/>
                <a:gd name="T54" fmla="*/ 160 w 171"/>
                <a:gd name="T55" fmla="*/ 19 h 152"/>
                <a:gd name="T56" fmla="*/ 153 w 171"/>
                <a:gd name="T57" fmla="*/ 26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71" h="152">
                  <a:moveTo>
                    <a:pt x="166" y="0"/>
                  </a:moveTo>
                  <a:cubicBezTo>
                    <a:pt x="6" y="0"/>
                    <a:pt x="6" y="0"/>
                    <a:pt x="6" y="0"/>
                  </a:cubicBezTo>
                  <a:cubicBezTo>
                    <a:pt x="3" y="0"/>
                    <a:pt x="0" y="3"/>
                    <a:pt x="0" y="6"/>
                  </a:cubicBezTo>
                  <a:cubicBezTo>
                    <a:pt x="0" y="147"/>
                    <a:pt x="0" y="147"/>
                    <a:pt x="0" y="147"/>
                  </a:cubicBezTo>
                  <a:cubicBezTo>
                    <a:pt x="0" y="150"/>
                    <a:pt x="3" y="152"/>
                    <a:pt x="6" y="152"/>
                  </a:cubicBezTo>
                  <a:cubicBezTo>
                    <a:pt x="166" y="152"/>
                    <a:pt x="166" y="152"/>
                    <a:pt x="166" y="152"/>
                  </a:cubicBezTo>
                  <a:cubicBezTo>
                    <a:pt x="169" y="152"/>
                    <a:pt x="171" y="150"/>
                    <a:pt x="171" y="147"/>
                  </a:cubicBezTo>
                  <a:cubicBezTo>
                    <a:pt x="171" y="6"/>
                    <a:pt x="171" y="6"/>
                    <a:pt x="171" y="6"/>
                  </a:cubicBezTo>
                  <a:cubicBezTo>
                    <a:pt x="171" y="3"/>
                    <a:pt x="169" y="0"/>
                    <a:pt x="166" y="0"/>
                  </a:cubicBezTo>
                  <a:close/>
                  <a:moveTo>
                    <a:pt x="132" y="12"/>
                  </a:moveTo>
                  <a:cubicBezTo>
                    <a:pt x="136" y="12"/>
                    <a:pt x="139" y="15"/>
                    <a:pt x="139" y="19"/>
                  </a:cubicBezTo>
                  <a:cubicBezTo>
                    <a:pt x="139" y="23"/>
                    <a:pt x="136" y="26"/>
                    <a:pt x="132" y="26"/>
                  </a:cubicBezTo>
                  <a:cubicBezTo>
                    <a:pt x="128" y="26"/>
                    <a:pt x="124" y="23"/>
                    <a:pt x="124" y="19"/>
                  </a:cubicBezTo>
                  <a:cubicBezTo>
                    <a:pt x="124" y="15"/>
                    <a:pt x="128" y="12"/>
                    <a:pt x="132" y="12"/>
                  </a:cubicBezTo>
                  <a:close/>
                  <a:moveTo>
                    <a:pt x="110" y="12"/>
                  </a:moveTo>
                  <a:cubicBezTo>
                    <a:pt x="114" y="12"/>
                    <a:pt x="118" y="15"/>
                    <a:pt x="118" y="19"/>
                  </a:cubicBezTo>
                  <a:cubicBezTo>
                    <a:pt x="118" y="23"/>
                    <a:pt x="114" y="26"/>
                    <a:pt x="110" y="26"/>
                  </a:cubicBezTo>
                  <a:cubicBezTo>
                    <a:pt x="106" y="26"/>
                    <a:pt x="103" y="23"/>
                    <a:pt x="103" y="19"/>
                  </a:cubicBezTo>
                  <a:cubicBezTo>
                    <a:pt x="103" y="15"/>
                    <a:pt x="106" y="12"/>
                    <a:pt x="110" y="12"/>
                  </a:cubicBezTo>
                  <a:close/>
                  <a:moveTo>
                    <a:pt x="160" y="141"/>
                  </a:moveTo>
                  <a:cubicBezTo>
                    <a:pt x="11" y="141"/>
                    <a:pt x="11" y="141"/>
                    <a:pt x="11" y="141"/>
                  </a:cubicBezTo>
                  <a:cubicBezTo>
                    <a:pt x="11" y="38"/>
                    <a:pt x="11" y="38"/>
                    <a:pt x="11" y="38"/>
                  </a:cubicBezTo>
                  <a:cubicBezTo>
                    <a:pt x="160" y="38"/>
                    <a:pt x="160" y="38"/>
                    <a:pt x="160" y="38"/>
                  </a:cubicBezTo>
                  <a:lnTo>
                    <a:pt x="160" y="141"/>
                  </a:lnTo>
                  <a:close/>
                  <a:moveTo>
                    <a:pt x="153" y="26"/>
                  </a:moveTo>
                  <a:cubicBezTo>
                    <a:pt x="149" y="26"/>
                    <a:pt x="146" y="23"/>
                    <a:pt x="146" y="19"/>
                  </a:cubicBezTo>
                  <a:cubicBezTo>
                    <a:pt x="146" y="15"/>
                    <a:pt x="149" y="12"/>
                    <a:pt x="153" y="12"/>
                  </a:cubicBezTo>
                  <a:cubicBezTo>
                    <a:pt x="157" y="12"/>
                    <a:pt x="160" y="15"/>
                    <a:pt x="160" y="19"/>
                  </a:cubicBezTo>
                  <a:cubicBezTo>
                    <a:pt x="160" y="23"/>
                    <a:pt x="157" y="26"/>
                    <a:pt x="153"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宋体" panose="02010600030101010101" pitchFamily="2" charset="-122"/>
                <a:cs typeface="+mn-cs"/>
              </a:endParaRPr>
            </a:p>
          </p:txBody>
        </p:sp>
        <p:sp>
          <p:nvSpPr>
            <p:cNvPr id="69" name="Freeform 227"/>
            <p:cNvSpPr/>
            <p:nvPr/>
          </p:nvSpPr>
          <p:spPr bwMode="auto">
            <a:xfrm>
              <a:off x="4844527" y="5010530"/>
              <a:ext cx="41203" cy="40119"/>
            </a:xfrm>
            <a:custGeom>
              <a:avLst/>
              <a:gdLst>
                <a:gd name="T0" fmla="*/ 12 w 38"/>
                <a:gd name="T1" fmla="*/ 0 h 37"/>
                <a:gd name="T2" fmla="*/ 12 w 38"/>
                <a:gd name="T3" fmla="*/ 2 h 37"/>
                <a:gd name="T4" fmla="*/ 0 w 38"/>
                <a:gd name="T5" fmla="*/ 37 h 37"/>
                <a:gd name="T6" fmla="*/ 36 w 38"/>
                <a:gd name="T7" fmla="*/ 28 h 37"/>
                <a:gd name="T8" fmla="*/ 38 w 38"/>
                <a:gd name="T9" fmla="*/ 26 h 37"/>
                <a:gd name="T10" fmla="*/ 12 w 38"/>
                <a:gd name="T11" fmla="*/ 0 h 37"/>
              </a:gdLst>
              <a:ahLst/>
              <a:cxnLst>
                <a:cxn ang="0">
                  <a:pos x="T0" y="T1"/>
                </a:cxn>
                <a:cxn ang="0">
                  <a:pos x="T2" y="T3"/>
                </a:cxn>
                <a:cxn ang="0">
                  <a:pos x="T4" y="T5"/>
                </a:cxn>
                <a:cxn ang="0">
                  <a:pos x="T6" y="T7"/>
                </a:cxn>
                <a:cxn ang="0">
                  <a:pos x="T8" y="T9"/>
                </a:cxn>
                <a:cxn ang="0">
                  <a:pos x="T10" y="T11"/>
                </a:cxn>
              </a:cxnLst>
              <a:rect l="0" t="0" r="r" b="b"/>
              <a:pathLst>
                <a:path w="38" h="37">
                  <a:moveTo>
                    <a:pt x="12" y="0"/>
                  </a:moveTo>
                  <a:lnTo>
                    <a:pt x="12" y="2"/>
                  </a:lnTo>
                  <a:lnTo>
                    <a:pt x="0" y="37"/>
                  </a:lnTo>
                  <a:lnTo>
                    <a:pt x="36" y="28"/>
                  </a:lnTo>
                  <a:lnTo>
                    <a:pt x="38" y="26"/>
                  </a:lnTo>
                  <a:lnTo>
                    <a:pt x="1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宋体" panose="02010600030101010101" pitchFamily="2" charset="-122"/>
                <a:cs typeface="+mn-cs"/>
              </a:endParaRPr>
            </a:p>
          </p:txBody>
        </p:sp>
        <p:sp>
          <p:nvSpPr>
            <p:cNvPr id="70" name="Freeform 228"/>
            <p:cNvSpPr/>
            <p:nvPr/>
          </p:nvSpPr>
          <p:spPr bwMode="auto">
            <a:xfrm>
              <a:off x="5008254" y="4809937"/>
              <a:ext cx="80237" cy="76984"/>
            </a:xfrm>
            <a:custGeom>
              <a:avLst/>
              <a:gdLst>
                <a:gd name="T0" fmla="*/ 23 w 31"/>
                <a:gd name="T1" fmla="*/ 30 h 30"/>
                <a:gd name="T2" fmla="*/ 29 w 31"/>
                <a:gd name="T3" fmla="*/ 24 h 30"/>
                <a:gd name="T4" fmla="*/ 29 w 31"/>
                <a:gd name="T5" fmla="*/ 17 h 30"/>
                <a:gd name="T6" fmla="*/ 13 w 31"/>
                <a:gd name="T7" fmla="*/ 2 h 30"/>
                <a:gd name="T8" fmla="*/ 6 w 31"/>
                <a:gd name="T9" fmla="*/ 2 h 30"/>
                <a:gd name="T10" fmla="*/ 0 w 31"/>
                <a:gd name="T11" fmla="*/ 8 h 30"/>
                <a:gd name="T12" fmla="*/ 23 w 31"/>
                <a:gd name="T13" fmla="*/ 30 h 30"/>
              </a:gdLst>
              <a:ahLst/>
              <a:cxnLst>
                <a:cxn ang="0">
                  <a:pos x="T0" y="T1"/>
                </a:cxn>
                <a:cxn ang="0">
                  <a:pos x="T2" y="T3"/>
                </a:cxn>
                <a:cxn ang="0">
                  <a:pos x="T4" y="T5"/>
                </a:cxn>
                <a:cxn ang="0">
                  <a:pos x="T6" y="T7"/>
                </a:cxn>
                <a:cxn ang="0">
                  <a:pos x="T8" y="T9"/>
                </a:cxn>
                <a:cxn ang="0">
                  <a:pos x="T10" y="T11"/>
                </a:cxn>
                <a:cxn ang="0">
                  <a:pos x="T12" y="T13"/>
                </a:cxn>
              </a:cxnLst>
              <a:rect l="0" t="0" r="r" b="b"/>
              <a:pathLst>
                <a:path w="31" h="30">
                  <a:moveTo>
                    <a:pt x="23" y="30"/>
                  </a:moveTo>
                  <a:cubicBezTo>
                    <a:pt x="29" y="24"/>
                    <a:pt x="29" y="24"/>
                    <a:pt x="29" y="24"/>
                  </a:cubicBezTo>
                  <a:cubicBezTo>
                    <a:pt x="31" y="22"/>
                    <a:pt x="31" y="19"/>
                    <a:pt x="29" y="17"/>
                  </a:cubicBezTo>
                  <a:cubicBezTo>
                    <a:pt x="13" y="2"/>
                    <a:pt x="13" y="2"/>
                    <a:pt x="13" y="2"/>
                  </a:cubicBezTo>
                  <a:cubicBezTo>
                    <a:pt x="11" y="0"/>
                    <a:pt x="8" y="0"/>
                    <a:pt x="6" y="2"/>
                  </a:cubicBezTo>
                  <a:cubicBezTo>
                    <a:pt x="0" y="8"/>
                    <a:pt x="0" y="8"/>
                    <a:pt x="0" y="8"/>
                  </a:cubicBezTo>
                  <a:lnTo>
                    <a:pt x="23" y="3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宋体" panose="02010600030101010101" pitchFamily="2" charset="-122"/>
                <a:cs typeface="+mn-cs"/>
              </a:endParaRPr>
            </a:p>
          </p:txBody>
        </p:sp>
        <p:sp>
          <p:nvSpPr>
            <p:cNvPr id="71" name="Freeform 229"/>
            <p:cNvSpPr/>
            <p:nvPr/>
          </p:nvSpPr>
          <p:spPr bwMode="auto">
            <a:xfrm>
              <a:off x="4878140" y="4835960"/>
              <a:ext cx="182160" cy="184328"/>
            </a:xfrm>
            <a:custGeom>
              <a:avLst/>
              <a:gdLst>
                <a:gd name="T0" fmla="*/ 49 w 71"/>
                <a:gd name="T1" fmla="*/ 0 h 72"/>
                <a:gd name="T2" fmla="*/ 48 w 71"/>
                <a:gd name="T3" fmla="*/ 1 h 72"/>
                <a:gd name="T4" fmla="*/ 2 w 71"/>
                <a:gd name="T5" fmla="*/ 47 h 72"/>
                <a:gd name="T6" fmla="*/ 2 w 71"/>
                <a:gd name="T7" fmla="*/ 55 h 72"/>
                <a:gd name="T8" fmla="*/ 2 w 71"/>
                <a:gd name="T9" fmla="*/ 55 h 72"/>
                <a:gd name="T10" fmla="*/ 8 w 71"/>
                <a:gd name="T11" fmla="*/ 57 h 72"/>
                <a:gd name="T12" fmla="*/ 9 w 71"/>
                <a:gd name="T13" fmla="*/ 62 h 72"/>
                <a:gd name="T14" fmla="*/ 9 w 71"/>
                <a:gd name="T15" fmla="*/ 62 h 72"/>
                <a:gd name="T16" fmla="*/ 15 w 71"/>
                <a:gd name="T17" fmla="*/ 64 h 72"/>
                <a:gd name="T18" fmla="*/ 16 w 71"/>
                <a:gd name="T19" fmla="*/ 69 h 72"/>
                <a:gd name="T20" fmla="*/ 17 w 71"/>
                <a:gd name="T21" fmla="*/ 70 h 72"/>
                <a:gd name="T22" fmla="*/ 24 w 71"/>
                <a:gd name="T23" fmla="*/ 70 h 72"/>
                <a:gd name="T24" fmla="*/ 71 w 71"/>
                <a:gd name="T25" fmla="*/ 23 h 72"/>
                <a:gd name="T26" fmla="*/ 71 w 71"/>
                <a:gd name="T27" fmla="*/ 23 h 72"/>
                <a:gd name="T28" fmla="*/ 49 w 71"/>
                <a:gd name="T29"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72">
                  <a:moveTo>
                    <a:pt x="49" y="0"/>
                  </a:moveTo>
                  <a:cubicBezTo>
                    <a:pt x="49" y="0"/>
                    <a:pt x="48" y="0"/>
                    <a:pt x="48" y="1"/>
                  </a:cubicBezTo>
                  <a:cubicBezTo>
                    <a:pt x="2" y="47"/>
                    <a:pt x="2" y="47"/>
                    <a:pt x="2" y="47"/>
                  </a:cubicBezTo>
                  <a:cubicBezTo>
                    <a:pt x="0" y="49"/>
                    <a:pt x="0" y="53"/>
                    <a:pt x="2" y="55"/>
                  </a:cubicBezTo>
                  <a:cubicBezTo>
                    <a:pt x="2" y="55"/>
                    <a:pt x="2" y="55"/>
                    <a:pt x="2" y="55"/>
                  </a:cubicBezTo>
                  <a:cubicBezTo>
                    <a:pt x="4" y="57"/>
                    <a:pt x="6" y="57"/>
                    <a:pt x="8" y="57"/>
                  </a:cubicBezTo>
                  <a:cubicBezTo>
                    <a:pt x="7" y="58"/>
                    <a:pt x="7" y="60"/>
                    <a:pt x="9" y="62"/>
                  </a:cubicBezTo>
                  <a:cubicBezTo>
                    <a:pt x="9" y="62"/>
                    <a:pt x="9" y="62"/>
                    <a:pt x="9" y="62"/>
                  </a:cubicBezTo>
                  <a:cubicBezTo>
                    <a:pt x="11" y="64"/>
                    <a:pt x="13" y="64"/>
                    <a:pt x="15" y="64"/>
                  </a:cubicBezTo>
                  <a:cubicBezTo>
                    <a:pt x="14" y="66"/>
                    <a:pt x="15" y="68"/>
                    <a:pt x="16" y="69"/>
                  </a:cubicBezTo>
                  <a:cubicBezTo>
                    <a:pt x="17" y="70"/>
                    <a:pt x="17" y="70"/>
                    <a:pt x="17" y="70"/>
                  </a:cubicBezTo>
                  <a:cubicBezTo>
                    <a:pt x="19" y="72"/>
                    <a:pt x="22" y="72"/>
                    <a:pt x="24" y="70"/>
                  </a:cubicBezTo>
                  <a:cubicBezTo>
                    <a:pt x="71" y="23"/>
                    <a:pt x="71" y="23"/>
                    <a:pt x="71" y="23"/>
                  </a:cubicBezTo>
                  <a:cubicBezTo>
                    <a:pt x="71" y="23"/>
                    <a:pt x="71" y="23"/>
                    <a:pt x="71" y="23"/>
                  </a:cubicBezTo>
                  <a:lnTo>
                    <a:pt x="49"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宋体" panose="02010600030101010101" pitchFamily="2" charset="-122"/>
                <a:cs typeface="+mn-cs"/>
              </a:endParaRPr>
            </a:p>
          </p:txBody>
        </p:sp>
        <p:sp>
          <p:nvSpPr>
            <p:cNvPr id="72" name="Rectangle 230"/>
            <p:cNvSpPr>
              <a:spLocks noChangeArrowheads="1"/>
            </p:cNvSpPr>
            <p:nvPr/>
          </p:nvSpPr>
          <p:spPr bwMode="auto">
            <a:xfrm>
              <a:off x="4605985" y="4896680"/>
              <a:ext cx="140957" cy="1626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宋体" panose="02010600030101010101" pitchFamily="2" charset="-122"/>
                <a:cs typeface="+mn-cs"/>
              </a:endParaRPr>
            </a:p>
          </p:txBody>
        </p:sp>
        <p:sp>
          <p:nvSpPr>
            <p:cNvPr id="73" name="Rectangle 231"/>
            <p:cNvSpPr>
              <a:spLocks noChangeArrowheads="1"/>
            </p:cNvSpPr>
            <p:nvPr/>
          </p:nvSpPr>
          <p:spPr bwMode="auto">
            <a:xfrm>
              <a:off x="4605985" y="4943304"/>
              <a:ext cx="225531" cy="1518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宋体" panose="02010600030101010101" pitchFamily="2" charset="-122"/>
                <a:cs typeface="+mn-cs"/>
              </a:endParaRPr>
            </a:p>
          </p:txBody>
        </p:sp>
        <p:sp>
          <p:nvSpPr>
            <p:cNvPr id="74" name="Rectangle 232"/>
            <p:cNvSpPr>
              <a:spLocks noChangeArrowheads="1"/>
            </p:cNvSpPr>
            <p:nvPr/>
          </p:nvSpPr>
          <p:spPr bwMode="auto">
            <a:xfrm>
              <a:off x="4605985" y="4989928"/>
              <a:ext cx="225531" cy="1518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宋体" panose="02010600030101010101" pitchFamily="2" charset="-122"/>
                <a:cs typeface="+mn-cs"/>
              </a:endParaRPr>
            </a:p>
          </p:txBody>
        </p:sp>
        <p:sp>
          <p:nvSpPr>
            <p:cNvPr id="75" name="Rectangle 233"/>
            <p:cNvSpPr>
              <a:spLocks noChangeArrowheads="1"/>
            </p:cNvSpPr>
            <p:nvPr/>
          </p:nvSpPr>
          <p:spPr bwMode="auto">
            <a:xfrm>
              <a:off x="4605985" y="5035468"/>
              <a:ext cx="225531" cy="1518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宋体" panose="02010600030101010101" pitchFamily="2" charset="-122"/>
                <a:cs typeface="+mn-cs"/>
              </a:endParaRPr>
            </a:p>
          </p:txBody>
        </p:sp>
      </p:grpSp>
      <p:grpSp>
        <p:nvGrpSpPr>
          <p:cNvPr id="10" name="组合 9"/>
          <p:cNvGrpSpPr/>
          <p:nvPr/>
        </p:nvGrpSpPr>
        <p:grpSpPr>
          <a:xfrm>
            <a:off x="7228632" y="2443737"/>
            <a:ext cx="334003" cy="315487"/>
            <a:chOff x="5608947" y="4699340"/>
            <a:chExt cx="489013" cy="461905"/>
          </a:xfrm>
          <a:solidFill>
            <a:schemeClr val="accent2"/>
          </a:solidFill>
          <a:effectLst>
            <a:reflection blurRad="6350" stA="52000" endA="300" endPos="35000" dir="5400000" sy="-100000" algn="bl" rotWithShape="0"/>
          </a:effectLst>
        </p:grpSpPr>
        <p:sp>
          <p:nvSpPr>
            <p:cNvPr id="76" name="Freeform 250"/>
            <p:cNvSpPr/>
            <p:nvPr/>
          </p:nvSpPr>
          <p:spPr bwMode="auto">
            <a:xfrm>
              <a:off x="5608947" y="4835960"/>
              <a:ext cx="468411" cy="325285"/>
            </a:xfrm>
            <a:custGeom>
              <a:avLst/>
              <a:gdLst>
                <a:gd name="T0" fmla="*/ 102 w 183"/>
                <a:gd name="T1" fmla="*/ 127 h 127"/>
                <a:gd name="T2" fmla="*/ 65 w 183"/>
                <a:gd name="T3" fmla="*/ 119 h 127"/>
                <a:gd name="T4" fmla="*/ 20 w 183"/>
                <a:gd name="T5" fmla="*/ 0 h 127"/>
                <a:gd name="T6" fmla="*/ 50 w 183"/>
                <a:gd name="T7" fmla="*/ 14 h 127"/>
                <a:gd name="T8" fmla="*/ 78 w 183"/>
                <a:gd name="T9" fmla="*/ 89 h 127"/>
                <a:gd name="T10" fmla="*/ 154 w 183"/>
                <a:gd name="T11" fmla="*/ 60 h 127"/>
                <a:gd name="T12" fmla="*/ 183 w 183"/>
                <a:gd name="T13" fmla="*/ 74 h 127"/>
                <a:gd name="T14" fmla="*/ 134 w 183"/>
                <a:gd name="T15" fmla="*/ 121 h 127"/>
                <a:gd name="T16" fmla="*/ 102 w 183"/>
                <a:gd name="T17" fmla="*/ 127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3" h="127">
                  <a:moveTo>
                    <a:pt x="102" y="127"/>
                  </a:moveTo>
                  <a:cubicBezTo>
                    <a:pt x="89" y="127"/>
                    <a:pt x="77" y="124"/>
                    <a:pt x="65" y="119"/>
                  </a:cubicBezTo>
                  <a:cubicBezTo>
                    <a:pt x="20" y="98"/>
                    <a:pt x="0" y="45"/>
                    <a:pt x="20" y="0"/>
                  </a:cubicBezTo>
                  <a:cubicBezTo>
                    <a:pt x="50" y="14"/>
                    <a:pt x="50" y="14"/>
                    <a:pt x="50" y="14"/>
                  </a:cubicBezTo>
                  <a:cubicBezTo>
                    <a:pt x="37" y="42"/>
                    <a:pt x="50" y="76"/>
                    <a:pt x="78" y="89"/>
                  </a:cubicBezTo>
                  <a:cubicBezTo>
                    <a:pt x="107" y="102"/>
                    <a:pt x="141" y="89"/>
                    <a:pt x="154" y="60"/>
                  </a:cubicBezTo>
                  <a:cubicBezTo>
                    <a:pt x="183" y="74"/>
                    <a:pt x="183" y="74"/>
                    <a:pt x="183" y="74"/>
                  </a:cubicBezTo>
                  <a:cubicBezTo>
                    <a:pt x="174" y="96"/>
                    <a:pt x="156" y="112"/>
                    <a:pt x="134" y="121"/>
                  </a:cubicBezTo>
                  <a:cubicBezTo>
                    <a:pt x="123" y="125"/>
                    <a:pt x="112" y="127"/>
                    <a:pt x="102" y="1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宋体" panose="02010600030101010101" pitchFamily="2" charset="-122"/>
                <a:cs typeface="+mn-cs"/>
              </a:endParaRPr>
            </a:p>
          </p:txBody>
        </p:sp>
        <p:sp>
          <p:nvSpPr>
            <p:cNvPr id="77" name="Freeform 251"/>
            <p:cNvSpPr/>
            <p:nvPr/>
          </p:nvSpPr>
          <p:spPr bwMode="auto">
            <a:xfrm>
              <a:off x="5669667" y="4702593"/>
              <a:ext cx="179991" cy="148547"/>
            </a:xfrm>
            <a:custGeom>
              <a:avLst/>
              <a:gdLst>
                <a:gd name="T0" fmla="*/ 70 w 70"/>
                <a:gd name="T1" fmla="*/ 0 h 58"/>
                <a:gd name="T2" fmla="*/ 8 w 70"/>
                <a:gd name="T3" fmla="*/ 33 h 58"/>
                <a:gd name="T4" fmla="*/ 0 w 70"/>
                <a:gd name="T5" fmla="*/ 45 h 58"/>
                <a:gd name="T6" fmla="*/ 30 w 70"/>
                <a:gd name="T7" fmla="*/ 58 h 58"/>
                <a:gd name="T8" fmla="*/ 33 w 70"/>
                <a:gd name="T9" fmla="*/ 53 h 58"/>
                <a:gd name="T10" fmla="*/ 70 w 70"/>
                <a:gd name="T11" fmla="*/ 33 h 58"/>
                <a:gd name="T12" fmla="*/ 70 w 70"/>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70" h="58">
                  <a:moveTo>
                    <a:pt x="70" y="0"/>
                  </a:moveTo>
                  <a:cubicBezTo>
                    <a:pt x="45" y="2"/>
                    <a:pt x="23" y="14"/>
                    <a:pt x="8" y="33"/>
                  </a:cubicBezTo>
                  <a:cubicBezTo>
                    <a:pt x="5" y="37"/>
                    <a:pt x="2" y="41"/>
                    <a:pt x="0" y="45"/>
                  </a:cubicBezTo>
                  <a:cubicBezTo>
                    <a:pt x="30" y="58"/>
                    <a:pt x="30" y="58"/>
                    <a:pt x="30" y="58"/>
                  </a:cubicBezTo>
                  <a:cubicBezTo>
                    <a:pt x="31" y="57"/>
                    <a:pt x="32" y="55"/>
                    <a:pt x="33" y="53"/>
                  </a:cubicBezTo>
                  <a:cubicBezTo>
                    <a:pt x="42" y="42"/>
                    <a:pt x="55" y="35"/>
                    <a:pt x="70" y="33"/>
                  </a:cubicBezTo>
                  <a:lnTo>
                    <a:pt x="7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宋体" panose="02010600030101010101" pitchFamily="2" charset="-122"/>
                <a:cs typeface="+mn-cs"/>
              </a:endParaRPr>
            </a:p>
          </p:txBody>
        </p:sp>
        <p:sp>
          <p:nvSpPr>
            <p:cNvPr id="78" name="Freeform 252"/>
            <p:cNvSpPr/>
            <p:nvPr/>
          </p:nvSpPr>
          <p:spPr bwMode="auto">
            <a:xfrm>
              <a:off x="6011217" y="4950894"/>
              <a:ext cx="86743" cy="54214"/>
            </a:xfrm>
            <a:custGeom>
              <a:avLst/>
              <a:gdLst>
                <a:gd name="T0" fmla="*/ 1 w 34"/>
                <a:gd name="T1" fmla="*/ 0 h 21"/>
                <a:gd name="T2" fmla="*/ 0 w 34"/>
                <a:gd name="T3" fmla="*/ 8 h 21"/>
                <a:gd name="T4" fmla="*/ 29 w 34"/>
                <a:gd name="T5" fmla="*/ 21 h 21"/>
                <a:gd name="T6" fmla="*/ 34 w 34"/>
                <a:gd name="T7" fmla="*/ 0 h 21"/>
                <a:gd name="T8" fmla="*/ 1 w 34"/>
                <a:gd name="T9" fmla="*/ 0 h 21"/>
              </a:gdLst>
              <a:ahLst/>
              <a:cxnLst>
                <a:cxn ang="0">
                  <a:pos x="T0" y="T1"/>
                </a:cxn>
                <a:cxn ang="0">
                  <a:pos x="T2" y="T3"/>
                </a:cxn>
                <a:cxn ang="0">
                  <a:pos x="T4" y="T5"/>
                </a:cxn>
                <a:cxn ang="0">
                  <a:pos x="T6" y="T7"/>
                </a:cxn>
                <a:cxn ang="0">
                  <a:pos x="T8" y="T9"/>
                </a:cxn>
              </a:cxnLst>
              <a:rect l="0" t="0" r="r" b="b"/>
              <a:pathLst>
                <a:path w="34" h="21">
                  <a:moveTo>
                    <a:pt x="1" y="0"/>
                  </a:moveTo>
                  <a:cubicBezTo>
                    <a:pt x="1" y="3"/>
                    <a:pt x="0" y="5"/>
                    <a:pt x="0" y="8"/>
                  </a:cubicBezTo>
                  <a:cubicBezTo>
                    <a:pt x="29" y="21"/>
                    <a:pt x="29" y="21"/>
                    <a:pt x="29" y="21"/>
                  </a:cubicBezTo>
                  <a:cubicBezTo>
                    <a:pt x="32" y="14"/>
                    <a:pt x="33" y="7"/>
                    <a:pt x="34" y="0"/>
                  </a:cubicBezTo>
                  <a:lnTo>
                    <a:pt x="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宋体" panose="02010600030101010101" pitchFamily="2" charset="-122"/>
                <a:cs typeface="+mn-cs"/>
              </a:endParaRPr>
            </a:p>
          </p:txBody>
        </p:sp>
        <p:sp>
          <p:nvSpPr>
            <p:cNvPr id="79" name="Freeform 253"/>
            <p:cNvSpPr/>
            <p:nvPr/>
          </p:nvSpPr>
          <p:spPr bwMode="auto">
            <a:xfrm>
              <a:off x="5870260" y="4699340"/>
              <a:ext cx="227700" cy="230953"/>
            </a:xfrm>
            <a:custGeom>
              <a:avLst/>
              <a:gdLst>
                <a:gd name="T0" fmla="*/ 89 w 89"/>
                <a:gd name="T1" fmla="*/ 90 h 90"/>
                <a:gd name="T2" fmla="*/ 57 w 89"/>
                <a:gd name="T3" fmla="*/ 90 h 90"/>
                <a:gd name="T4" fmla="*/ 0 w 89"/>
                <a:gd name="T5" fmla="*/ 33 h 90"/>
                <a:gd name="T6" fmla="*/ 0 w 89"/>
                <a:gd name="T7" fmla="*/ 0 h 90"/>
                <a:gd name="T8" fmla="*/ 89 w 89"/>
                <a:gd name="T9" fmla="*/ 90 h 90"/>
              </a:gdLst>
              <a:ahLst/>
              <a:cxnLst>
                <a:cxn ang="0">
                  <a:pos x="T0" y="T1"/>
                </a:cxn>
                <a:cxn ang="0">
                  <a:pos x="T2" y="T3"/>
                </a:cxn>
                <a:cxn ang="0">
                  <a:pos x="T4" y="T5"/>
                </a:cxn>
                <a:cxn ang="0">
                  <a:pos x="T6" y="T7"/>
                </a:cxn>
                <a:cxn ang="0">
                  <a:pos x="T8" y="T9"/>
                </a:cxn>
              </a:cxnLst>
              <a:rect l="0" t="0" r="r" b="b"/>
              <a:pathLst>
                <a:path w="89" h="90">
                  <a:moveTo>
                    <a:pt x="89" y="90"/>
                  </a:moveTo>
                  <a:cubicBezTo>
                    <a:pt x="57" y="90"/>
                    <a:pt x="57" y="90"/>
                    <a:pt x="57" y="90"/>
                  </a:cubicBezTo>
                  <a:cubicBezTo>
                    <a:pt x="57" y="59"/>
                    <a:pt x="31" y="33"/>
                    <a:pt x="0" y="33"/>
                  </a:cubicBezTo>
                  <a:cubicBezTo>
                    <a:pt x="0" y="0"/>
                    <a:pt x="0" y="0"/>
                    <a:pt x="0" y="0"/>
                  </a:cubicBezTo>
                  <a:cubicBezTo>
                    <a:pt x="49" y="0"/>
                    <a:pt x="89" y="41"/>
                    <a:pt x="89" y="9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宋体" panose="02010600030101010101" pitchFamily="2" charset="-122"/>
                <a:cs typeface="+mn-cs"/>
              </a:endParaRPr>
            </a:p>
          </p:txBody>
        </p:sp>
        <p:sp>
          <p:nvSpPr>
            <p:cNvPr id="80" name="Rectangle 254"/>
            <p:cNvSpPr>
              <a:spLocks noChangeArrowheads="1"/>
            </p:cNvSpPr>
            <p:nvPr/>
          </p:nvSpPr>
          <p:spPr bwMode="auto">
            <a:xfrm>
              <a:off x="5785686" y="4958484"/>
              <a:ext cx="43371" cy="5421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宋体" panose="02010600030101010101" pitchFamily="2" charset="-122"/>
                <a:cs typeface="+mn-cs"/>
              </a:endParaRPr>
            </a:p>
          </p:txBody>
        </p:sp>
        <p:sp>
          <p:nvSpPr>
            <p:cNvPr id="81" name="Rectangle 255"/>
            <p:cNvSpPr>
              <a:spLocks noChangeArrowheads="1"/>
            </p:cNvSpPr>
            <p:nvPr/>
          </p:nvSpPr>
          <p:spPr bwMode="auto">
            <a:xfrm>
              <a:off x="5849658" y="4892342"/>
              <a:ext cx="41203" cy="1203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宋体" panose="02010600030101010101" pitchFamily="2" charset="-122"/>
                <a:cs typeface="+mn-cs"/>
              </a:endParaRPr>
            </a:p>
          </p:txBody>
        </p:sp>
        <p:sp>
          <p:nvSpPr>
            <p:cNvPr id="82" name="Rectangle 256"/>
            <p:cNvSpPr>
              <a:spLocks noChangeArrowheads="1"/>
            </p:cNvSpPr>
            <p:nvPr/>
          </p:nvSpPr>
          <p:spPr bwMode="auto">
            <a:xfrm>
              <a:off x="5911462" y="4856561"/>
              <a:ext cx="41203" cy="15613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宋体" panose="02010600030101010101" pitchFamily="2" charset="-122"/>
                <a:cs typeface="+mn-cs"/>
              </a:endParaRPr>
            </a:p>
          </p:txBody>
        </p:sp>
      </p:grpSp>
      <p:grpSp>
        <p:nvGrpSpPr>
          <p:cNvPr id="11" name="组合 10"/>
          <p:cNvGrpSpPr/>
          <p:nvPr/>
        </p:nvGrpSpPr>
        <p:grpSpPr>
          <a:xfrm>
            <a:off x="9811976" y="2418556"/>
            <a:ext cx="365847" cy="365847"/>
            <a:chOff x="6685641" y="4668980"/>
            <a:chExt cx="535637" cy="535637"/>
          </a:xfrm>
          <a:solidFill>
            <a:schemeClr val="accent4"/>
          </a:solidFill>
          <a:effectLst>
            <a:reflection blurRad="6350" stA="52000" endA="300" endPos="35000" dir="5400000" sy="-100000" algn="bl" rotWithShape="0"/>
          </a:effectLst>
        </p:grpSpPr>
        <p:sp>
          <p:nvSpPr>
            <p:cNvPr id="83" name="Freeform 257"/>
            <p:cNvSpPr>
              <a:spLocks noEditPoints="1"/>
            </p:cNvSpPr>
            <p:nvPr/>
          </p:nvSpPr>
          <p:spPr bwMode="auto">
            <a:xfrm>
              <a:off x="6803828" y="4783914"/>
              <a:ext cx="302516" cy="305768"/>
            </a:xfrm>
            <a:custGeom>
              <a:avLst/>
              <a:gdLst>
                <a:gd name="T0" fmla="*/ 101 w 118"/>
                <a:gd name="T1" fmla="*/ 91 h 119"/>
                <a:gd name="T2" fmla="*/ 107 w 118"/>
                <a:gd name="T3" fmla="*/ 77 h 119"/>
                <a:gd name="T4" fmla="*/ 23 w 118"/>
                <a:gd name="T5" fmla="*/ 25 h 119"/>
                <a:gd name="T6" fmla="*/ 30 w 118"/>
                <a:gd name="T7" fmla="*/ 25 h 119"/>
                <a:gd name="T8" fmla="*/ 27 w 118"/>
                <a:gd name="T9" fmla="*/ 24 h 119"/>
                <a:gd name="T10" fmla="*/ 21 w 118"/>
                <a:gd name="T11" fmla="*/ 35 h 119"/>
                <a:gd name="T12" fmla="*/ 28 w 118"/>
                <a:gd name="T13" fmla="*/ 33 h 119"/>
                <a:gd name="T14" fmla="*/ 33 w 118"/>
                <a:gd name="T15" fmla="*/ 41 h 119"/>
                <a:gd name="T16" fmla="*/ 25 w 118"/>
                <a:gd name="T17" fmla="*/ 46 h 119"/>
                <a:gd name="T18" fmla="*/ 15 w 118"/>
                <a:gd name="T19" fmla="*/ 54 h 119"/>
                <a:gd name="T20" fmla="*/ 25 w 118"/>
                <a:gd name="T21" fmla="*/ 63 h 119"/>
                <a:gd name="T22" fmla="*/ 40 w 118"/>
                <a:gd name="T23" fmla="*/ 72 h 119"/>
                <a:gd name="T24" fmla="*/ 34 w 118"/>
                <a:gd name="T25" fmla="*/ 89 h 119"/>
                <a:gd name="T26" fmla="*/ 28 w 118"/>
                <a:gd name="T27" fmla="*/ 102 h 119"/>
                <a:gd name="T28" fmla="*/ 25 w 118"/>
                <a:gd name="T29" fmla="*/ 92 h 119"/>
                <a:gd name="T30" fmla="*/ 21 w 118"/>
                <a:gd name="T31" fmla="*/ 70 h 119"/>
                <a:gd name="T32" fmla="*/ 11 w 118"/>
                <a:gd name="T33" fmla="*/ 57 h 119"/>
                <a:gd name="T34" fmla="*/ 34 w 118"/>
                <a:gd name="T35" fmla="*/ 12 h 119"/>
                <a:gd name="T36" fmla="*/ 23 w 118"/>
                <a:gd name="T37" fmla="*/ 20 h 119"/>
                <a:gd name="T38" fmla="*/ 105 w 118"/>
                <a:gd name="T39" fmla="*/ 50 h 119"/>
                <a:gd name="T40" fmla="*/ 98 w 118"/>
                <a:gd name="T41" fmla="*/ 59 h 119"/>
                <a:gd name="T42" fmla="*/ 94 w 118"/>
                <a:gd name="T43" fmla="*/ 64 h 119"/>
                <a:gd name="T44" fmla="*/ 86 w 118"/>
                <a:gd name="T45" fmla="*/ 65 h 119"/>
                <a:gd name="T46" fmla="*/ 76 w 118"/>
                <a:gd name="T47" fmla="*/ 55 h 119"/>
                <a:gd name="T48" fmla="*/ 70 w 118"/>
                <a:gd name="T49" fmla="*/ 60 h 119"/>
                <a:gd name="T50" fmla="*/ 70 w 118"/>
                <a:gd name="T51" fmla="*/ 70 h 119"/>
                <a:gd name="T52" fmla="*/ 57 w 118"/>
                <a:gd name="T53" fmla="*/ 77 h 119"/>
                <a:gd name="T54" fmla="*/ 45 w 118"/>
                <a:gd name="T55" fmla="*/ 58 h 119"/>
                <a:gd name="T56" fmla="*/ 61 w 118"/>
                <a:gd name="T57" fmla="*/ 51 h 119"/>
                <a:gd name="T58" fmla="*/ 63 w 118"/>
                <a:gd name="T59" fmla="*/ 49 h 119"/>
                <a:gd name="T60" fmla="*/ 59 w 118"/>
                <a:gd name="T61" fmla="*/ 48 h 119"/>
                <a:gd name="T62" fmla="*/ 48 w 118"/>
                <a:gd name="T63" fmla="*/ 48 h 119"/>
                <a:gd name="T64" fmla="*/ 50 w 118"/>
                <a:gd name="T65" fmla="*/ 39 h 119"/>
                <a:gd name="T66" fmla="*/ 54 w 118"/>
                <a:gd name="T67" fmla="*/ 38 h 119"/>
                <a:gd name="T68" fmla="*/ 59 w 118"/>
                <a:gd name="T69" fmla="*/ 24 h 119"/>
                <a:gd name="T70" fmla="*/ 75 w 118"/>
                <a:gd name="T71" fmla="*/ 25 h 119"/>
                <a:gd name="T72" fmla="*/ 83 w 118"/>
                <a:gd name="T73" fmla="*/ 20 h 119"/>
                <a:gd name="T74" fmla="*/ 95 w 118"/>
                <a:gd name="T75" fmla="*/ 21 h 119"/>
                <a:gd name="T76" fmla="*/ 105 w 118"/>
                <a:gd name="T77" fmla="*/ 63 h 119"/>
                <a:gd name="T78" fmla="*/ 105 w 118"/>
                <a:gd name="T79" fmla="*/ 70 h 119"/>
                <a:gd name="T80" fmla="*/ 102 w 118"/>
                <a:gd name="T81" fmla="*/ 68 h 119"/>
                <a:gd name="T82" fmla="*/ 105 w 118"/>
                <a:gd name="T83" fmla="*/ 59 h 119"/>
                <a:gd name="T84" fmla="*/ 107 w 118"/>
                <a:gd name="T85" fmla="*/ 50 h 119"/>
                <a:gd name="T86" fmla="*/ 109 w 118"/>
                <a:gd name="T87" fmla="*/ 39 h 119"/>
                <a:gd name="T88" fmla="*/ 86 w 118"/>
                <a:gd name="T89" fmla="*/ 66 h 119"/>
                <a:gd name="T90" fmla="*/ 73 w 118"/>
                <a:gd name="T91" fmla="*/ 76 h 119"/>
                <a:gd name="T92" fmla="*/ 35 w 118"/>
                <a:gd name="T93" fmla="*/ 26 h 119"/>
                <a:gd name="T94" fmla="*/ 31 w 118"/>
                <a:gd name="T95" fmla="*/ 17 h 119"/>
                <a:gd name="T96" fmla="*/ 46 w 118"/>
                <a:gd name="T97" fmla="*/ 11 h 119"/>
                <a:gd name="T98" fmla="*/ 50 w 118"/>
                <a:gd name="T99" fmla="*/ 18 h 119"/>
                <a:gd name="T100" fmla="*/ 42 w 118"/>
                <a:gd name="T101" fmla="*/ 27 h 119"/>
                <a:gd name="T102" fmla="*/ 57 w 118"/>
                <a:gd name="T103" fmla="*/ 16 h 119"/>
                <a:gd name="T104" fmla="*/ 59 w 118"/>
                <a:gd name="T105" fmla="*/ 14 h 119"/>
                <a:gd name="T106" fmla="*/ 47 w 118"/>
                <a:gd name="T107" fmla="*/ 27 h 119"/>
                <a:gd name="T108" fmla="*/ 75 w 118"/>
                <a:gd name="T109" fmla="*/ 19 h 119"/>
                <a:gd name="T110" fmla="*/ 87 w 118"/>
                <a:gd name="T111" fmla="*/ 15 h 119"/>
                <a:gd name="T112" fmla="*/ 27 w 118"/>
                <a:gd name="T113" fmla="*/ 59 h 119"/>
                <a:gd name="T114" fmla="*/ 24 w 118"/>
                <a:gd name="T115" fmla="*/ 59 h 119"/>
                <a:gd name="T116" fmla="*/ 23 w 118"/>
                <a:gd name="T117" fmla="*/ 55 h 119"/>
                <a:gd name="T118" fmla="*/ 111 w 118"/>
                <a:gd name="T119" fmla="*/ 73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8" h="119">
                  <a:moveTo>
                    <a:pt x="59" y="0"/>
                  </a:moveTo>
                  <a:cubicBezTo>
                    <a:pt x="26" y="0"/>
                    <a:pt x="0" y="27"/>
                    <a:pt x="0" y="60"/>
                  </a:cubicBezTo>
                  <a:cubicBezTo>
                    <a:pt x="0" y="92"/>
                    <a:pt x="26" y="119"/>
                    <a:pt x="59" y="119"/>
                  </a:cubicBezTo>
                  <a:cubicBezTo>
                    <a:pt x="91" y="119"/>
                    <a:pt x="118" y="92"/>
                    <a:pt x="118" y="60"/>
                  </a:cubicBezTo>
                  <a:cubicBezTo>
                    <a:pt x="118" y="27"/>
                    <a:pt x="91" y="0"/>
                    <a:pt x="59" y="0"/>
                  </a:cubicBezTo>
                  <a:close/>
                  <a:moveTo>
                    <a:pt x="110" y="77"/>
                  </a:moveTo>
                  <a:cubicBezTo>
                    <a:pt x="110" y="77"/>
                    <a:pt x="110" y="77"/>
                    <a:pt x="110" y="78"/>
                  </a:cubicBezTo>
                  <a:cubicBezTo>
                    <a:pt x="110" y="78"/>
                    <a:pt x="110" y="78"/>
                    <a:pt x="110" y="78"/>
                  </a:cubicBezTo>
                  <a:cubicBezTo>
                    <a:pt x="108" y="82"/>
                    <a:pt x="107" y="86"/>
                    <a:pt x="104" y="89"/>
                  </a:cubicBezTo>
                  <a:cubicBezTo>
                    <a:pt x="104" y="89"/>
                    <a:pt x="104" y="89"/>
                    <a:pt x="103" y="90"/>
                  </a:cubicBezTo>
                  <a:cubicBezTo>
                    <a:pt x="102" y="89"/>
                    <a:pt x="102" y="90"/>
                    <a:pt x="101" y="91"/>
                  </a:cubicBezTo>
                  <a:cubicBezTo>
                    <a:pt x="100" y="91"/>
                    <a:pt x="100" y="90"/>
                    <a:pt x="100" y="90"/>
                  </a:cubicBezTo>
                  <a:cubicBezTo>
                    <a:pt x="100" y="89"/>
                    <a:pt x="100" y="89"/>
                    <a:pt x="100" y="88"/>
                  </a:cubicBezTo>
                  <a:cubicBezTo>
                    <a:pt x="100" y="87"/>
                    <a:pt x="100" y="87"/>
                    <a:pt x="99" y="87"/>
                  </a:cubicBezTo>
                  <a:cubicBezTo>
                    <a:pt x="100" y="86"/>
                    <a:pt x="99" y="85"/>
                    <a:pt x="99" y="84"/>
                  </a:cubicBezTo>
                  <a:cubicBezTo>
                    <a:pt x="99" y="83"/>
                    <a:pt x="100" y="83"/>
                    <a:pt x="101" y="83"/>
                  </a:cubicBezTo>
                  <a:cubicBezTo>
                    <a:pt x="101" y="83"/>
                    <a:pt x="101" y="81"/>
                    <a:pt x="102" y="81"/>
                  </a:cubicBezTo>
                  <a:cubicBezTo>
                    <a:pt x="102" y="80"/>
                    <a:pt x="102" y="81"/>
                    <a:pt x="102" y="81"/>
                  </a:cubicBezTo>
                  <a:cubicBezTo>
                    <a:pt x="103" y="81"/>
                    <a:pt x="102" y="80"/>
                    <a:pt x="103" y="80"/>
                  </a:cubicBezTo>
                  <a:cubicBezTo>
                    <a:pt x="103" y="80"/>
                    <a:pt x="104" y="79"/>
                    <a:pt x="104" y="80"/>
                  </a:cubicBezTo>
                  <a:cubicBezTo>
                    <a:pt x="105" y="80"/>
                    <a:pt x="105" y="79"/>
                    <a:pt x="105" y="78"/>
                  </a:cubicBezTo>
                  <a:cubicBezTo>
                    <a:pt x="105" y="78"/>
                    <a:pt x="106" y="77"/>
                    <a:pt x="107" y="77"/>
                  </a:cubicBezTo>
                  <a:cubicBezTo>
                    <a:pt x="107" y="77"/>
                    <a:pt x="107" y="76"/>
                    <a:pt x="107" y="76"/>
                  </a:cubicBezTo>
                  <a:cubicBezTo>
                    <a:pt x="108" y="77"/>
                    <a:pt x="109" y="76"/>
                    <a:pt x="110" y="77"/>
                  </a:cubicBezTo>
                  <a:cubicBezTo>
                    <a:pt x="110" y="77"/>
                    <a:pt x="110" y="77"/>
                    <a:pt x="110" y="77"/>
                  </a:cubicBezTo>
                  <a:close/>
                  <a:moveTo>
                    <a:pt x="17" y="25"/>
                  </a:moveTo>
                  <a:cubicBezTo>
                    <a:pt x="17" y="25"/>
                    <a:pt x="18" y="25"/>
                    <a:pt x="18" y="25"/>
                  </a:cubicBezTo>
                  <a:cubicBezTo>
                    <a:pt x="19" y="25"/>
                    <a:pt x="19" y="24"/>
                    <a:pt x="19" y="25"/>
                  </a:cubicBezTo>
                  <a:cubicBezTo>
                    <a:pt x="19" y="25"/>
                    <a:pt x="20" y="26"/>
                    <a:pt x="20" y="26"/>
                  </a:cubicBezTo>
                  <a:cubicBezTo>
                    <a:pt x="20" y="25"/>
                    <a:pt x="20" y="24"/>
                    <a:pt x="20" y="23"/>
                  </a:cubicBezTo>
                  <a:cubicBezTo>
                    <a:pt x="20" y="23"/>
                    <a:pt x="20" y="23"/>
                    <a:pt x="20" y="22"/>
                  </a:cubicBezTo>
                  <a:cubicBezTo>
                    <a:pt x="21" y="22"/>
                    <a:pt x="21" y="23"/>
                    <a:pt x="21" y="23"/>
                  </a:cubicBezTo>
                  <a:cubicBezTo>
                    <a:pt x="22" y="24"/>
                    <a:pt x="22" y="24"/>
                    <a:pt x="23" y="25"/>
                  </a:cubicBezTo>
                  <a:cubicBezTo>
                    <a:pt x="23" y="25"/>
                    <a:pt x="22" y="25"/>
                    <a:pt x="23" y="26"/>
                  </a:cubicBezTo>
                  <a:cubicBezTo>
                    <a:pt x="23" y="25"/>
                    <a:pt x="23" y="25"/>
                    <a:pt x="24" y="24"/>
                  </a:cubicBezTo>
                  <a:cubicBezTo>
                    <a:pt x="24" y="24"/>
                    <a:pt x="23" y="24"/>
                    <a:pt x="23" y="24"/>
                  </a:cubicBezTo>
                  <a:cubicBezTo>
                    <a:pt x="22" y="23"/>
                    <a:pt x="23" y="21"/>
                    <a:pt x="24" y="20"/>
                  </a:cubicBezTo>
                  <a:cubicBezTo>
                    <a:pt x="24" y="20"/>
                    <a:pt x="24" y="21"/>
                    <a:pt x="24" y="21"/>
                  </a:cubicBezTo>
                  <a:cubicBezTo>
                    <a:pt x="25" y="21"/>
                    <a:pt x="26" y="20"/>
                    <a:pt x="26" y="22"/>
                  </a:cubicBezTo>
                  <a:cubicBezTo>
                    <a:pt x="27" y="22"/>
                    <a:pt x="27" y="21"/>
                    <a:pt x="28" y="21"/>
                  </a:cubicBezTo>
                  <a:cubicBezTo>
                    <a:pt x="28" y="22"/>
                    <a:pt x="28" y="22"/>
                    <a:pt x="28" y="23"/>
                  </a:cubicBezTo>
                  <a:cubicBezTo>
                    <a:pt x="29" y="23"/>
                    <a:pt x="29" y="23"/>
                    <a:pt x="30" y="23"/>
                  </a:cubicBezTo>
                  <a:cubicBezTo>
                    <a:pt x="30" y="23"/>
                    <a:pt x="30" y="24"/>
                    <a:pt x="31" y="24"/>
                  </a:cubicBezTo>
                  <a:cubicBezTo>
                    <a:pt x="31" y="24"/>
                    <a:pt x="30" y="24"/>
                    <a:pt x="30" y="25"/>
                  </a:cubicBezTo>
                  <a:cubicBezTo>
                    <a:pt x="31" y="25"/>
                    <a:pt x="31" y="25"/>
                    <a:pt x="32" y="25"/>
                  </a:cubicBezTo>
                  <a:cubicBezTo>
                    <a:pt x="32" y="26"/>
                    <a:pt x="32" y="26"/>
                    <a:pt x="32" y="26"/>
                  </a:cubicBezTo>
                  <a:cubicBezTo>
                    <a:pt x="32" y="27"/>
                    <a:pt x="32" y="27"/>
                    <a:pt x="32" y="27"/>
                  </a:cubicBezTo>
                  <a:cubicBezTo>
                    <a:pt x="31" y="27"/>
                    <a:pt x="31" y="28"/>
                    <a:pt x="32" y="28"/>
                  </a:cubicBezTo>
                  <a:cubicBezTo>
                    <a:pt x="31" y="28"/>
                    <a:pt x="31" y="27"/>
                    <a:pt x="30" y="27"/>
                  </a:cubicBezTo>
                  <a:cubicBezTo>
                    <a:pt x="30" y="28"/>
                    <a:pt x="31" y="28"/>
                    <a:pt x="31" y="29"/>
                  </a:cubicBezTo>
                  <a:cubicBezTo>
                    <a:pt x="31" y="30"/>
                    <a:pt x="30" y="30"/>
                    <a:pt x="30" y="31"/>
                  </a:cubicBezTo>
                  <a:cubicBezTo>
                    <a:pt x="29" y="31"/>
                    <a:pt x="29" y="29"/>
                    <a:pt x="27" y="29"/>
                  </a:cubicBezTo>
                  <a:cubicBezTo>
                    <a:pt x="27" y="29"/>
                    <a:pt x="26" y="29"/>
                    <a:pt x="26" y="28"/>
                  </a:cubicBezTo>
                  <a:cubicBezTo>
                    <a:pt x="26" y="27"/>
                    <a:pt x="28" y="27"/>
                    <a:pt x="28" y="26"/>
                  </a:cubicBezTo>
                  <a:cubicBezTo>
                    <a:pt x="28" y="25"/>
                    <a:pt x="27" y="26"/>
                    <a:pt x="27" y="24"/>
                  </a:cubicBezTo>
                  <a:cubicBezTo>
                    <a:pt x="27" y="25"/>
                    <a:pt x="26" y="24"/>
                    <a:pt x="26" y="24"/>
                  </a:cubicBezTo>
                  <a:cubicBezTo>
                    <a:pt x="25" y="24"/>
                    <a:pt x="25" y="24"/>
                    <a:pt x="24" y="24"/>
                  </a:cubicBezTo>
                  <a:cubicBezTo>
                    <a:pt x="24" y="24"/>
                    <a:pt x="25" y="24"/>
                    <a:pt x="25" y="25"/>
                  </a:cubicBezTo>
                  <a:cubicBezTo>
                    <a:pt x="25" y="25"/>
                    <a:pt x="25" y="26"/>
                    <a:pt x="25" y="27"/>
                  </a:cubicBezTo>
                  <a:cubicBezTo>
                    <a:pt x="24" y="27"/>
                    <a:pt x="23" y="27"/>
                    <a:pt x="22" y="28"/>
                  </a:cubicBezTo>
                  <a:cubicBezTo>
                    <a:pt x="22" y="28"/>
                    <a:pt x="22" y="28"/>
                    <a:pt x="22" y="28"/>
                  </a:cubicBezTo>
                  <a:cubicBezTo>
                    <a:pt x="21" y="29"/>
                    <a:pt x="21" y="29"/>
                    <a:pt x="21" y="30"/>
                  </a:cubicBezTo>
                  <a:cubicBezTo>
                    <a:pt x="20" y="30"/>
                    <a:pt x="20" y="31"/>
                    <a:pt x="19" y="32"/>
                  </a:cubicBezTo>
                  <a:cubicBezTo>
                    <a:pt x="19" y="32"/>
                    <a:pt x="19" y="32"/>
                    <a:pt x="19" y="32"/>
                  </a:cubicBezTo>
                  <a:cubicBezTo>
                    <a:pt x="19" y="33"/>
                    <a:pt x="20" y="33"/>
                    <a:pt x="19" y="34"/>
                  </a:cubicBezTo>
                  <a:cubicBezTo>
                    <a:pt x="20" y="34"/>
                    <a:pt x="21" y="35"/>
                    <a:pt x="21" y="35"/>
                  </a:cubicBezTo>
                  <a:cubicBezTo>
                    <a:pt x="22" y="35"/>
                    <a:pt x="22" y="35"/>
                    <a:pt x="22" y="35"/>
                  </a:cubicBezTo>
                  <a:cubicBezTo>
                    <a:pt x="23" y="35"/>
                    <a:pt x="23" y="35"/>
                    <a:pt x="23" y="35"/>
                  </a:cubicBezTo>
                  <a:cubicBezTo>
                    <a:pt x="23" y="36"/>
                    <a:pt x="23" y="37"/>
                    <a:pt x="24" y="38"/>
                  </a:cubicBezTo>
                  <a:cubicBezTo>
                    <a:pt x="24" y="37"/>
                    <a:pt x="24" y="36"/>
                    <a:pt x="24" y="35"/>
                  </a:cubicBezTo>
                  <a:cubicBezTo>
                    <a:pt x="24" y="35"/>
                    <a:pt x="24" y="35"/>
                    <a:pt x="24" y="35"/>
                  </a:cubicBezTo>
                  <a:cubicBezTo>
                    <a:pt x="24" y="34"/>
                    <a:pt x="25" y="35"/>
                    <a:pt x="25" y="35"/>
                  </a:cubicBezTo>
                  <a:cubicBezTo>
                    <a:pt x="25" y="33"/>
                    <a:pt x="25" y="32"/>
                    <a:pt x="25" y="30"/>
                  </a:cubicBezTo>
                  <a:cubicBezTo>
                    <a:pt x="26" y="30"/>
                    <a:pt x="26" y="30"/>
                    <a:pt x="26" y="30"/>
                  </a:cubicBezTo>
                  <a:cubicBezTo>
                    <a:pt x="26" y="30"/>
                    <a:pt x="26" y="30"/>
                    <a:pt x="27" y="30"/>
                  </a:cubicBezTo>
                  <a:cubicBezTo>
                    <a:pt x="28" y="30"/>
                    <a:pt x="28" y="31"/>
                    <a:pt x="28" y="31"/>
                  </a:cubicBezTo>
                  <a:cubicBezTo>
                    <a:pt x="28" y="31"/>
                    <a:pt x="28" y="32"/>
                    <a:pt x="28" y="33"/>
                  </a:cubicBezTo>
                  <a:cubicBezTo>
                    <a:pt x="29" y="33"/>
                    <a:pt x="29" y="33"/>
                    <a:pt x="30" y="33"/>
                  </a:cubicBezTo>
                  <a:cubicBezTo>
                    <a:pt x="30" y="33"/>
                    <a:pt x="30" y="32"/>
                    <a:pt x="30" y="32"/>
                  </a:cubicBezTo>
                  <a:cubicBezTo>
                    <a:pt x="31" y="32"/>
                    <a:pt x="31" y="33"/>
                    <a:pt x="31" y="34"/>
                  </a:cubicBezTo>
                  <a:cubicBezTo>
                    <a:pt x="31" y="34"/>
                    <a:pt x="31" y="35"/>
                    <a:pt x="31" y="35"/>
                  </a:cubicBezTo>
                  <a:cubicBezTo>
                    <a:pt x="31" y="36"/>
                    <a:pt x="32" y="36"/>
                    <a:pt x="32" y="37"/>
                  </a:cubicBezTo>
                  <a:cubicBezTo>
                    <a:pt x="33" y="37"/>
                    <a:pt x="33" y="36"/>
                    <a:pt x="33" y="37"/>
                  </a:cubicBezTo>
                  <a:cubicBezTo>
                    <a:pt x="33" y="38"/>
                    <a:pt x="33" y="38"/>
                    <a:pt x="33" y="39"/>
                  </a:cubicBezTo>
                  <a:cubicBezTo>
                    <a:pt x="33" y="40"/>
                    <a:pt x="33" y="41"/>
                    <a:pt x="34" y="41"/>
                  </a:cubicBezTo>
                  <a:cubicBezTo>
                    <a:pt x="34" y="41"/>
                    <a:pt x="34" y="42"/>
                    <a:pt x="34" y="42"/>
                  </a:cubicBezTo>
                  <a:cubicBezTo>
                    <a:pt x="34" y="42"/>
                    <a:pt x="33" y="42"/>
                    <a:pt x="33" y="42"/>
                  </a:cubicBezTo>
                  <a:cubicBezTo>
                    <a:pt x="33" y="42"/>
                    <a:pt x="33" y="42"/>
                    <a:pt x="33" y="41"/>
                  </a:cubicBezTo>
                  <a:cubicBezTo>
                    <a:pt x="32" y="41"/>
                    <a:pt x="32" y="42"/>
                    <a:pt x="31" y="42"/>
                  </a:cubicBezTo>
                  <a:cubicBezTo>
                    <a:pt x="32" y="40"/>
                    <a:pt x="32" y="40"/>
                    <a:pt x="33" y="39"/>
                  </a:cubicBezTo>
                  <a:cubicBezTo>
                    <a:pt x="32" y="38"/>
                    <a:pt x="31" y="40"/>
                    <a:pt x="30" y="39"/>
                  </a:cubicBezTo>
                  <a:cubicBezTo>
                    <a:pt x="30" y="40"/>
                    <a:pt x="31" y="40"/>
                    <a:pt x="30" y="40"/>
                  </a:cubicBezTo>
                  <a:cubicBezTo>
                    <a:pt x="30" y="41"/>
                    <a:pt x="29" y="41"/>
                    <a:pt x="29" y="41"/>
                  </a:cubicBezTo>
                  <a:cubicBezTo>
                    <a:pt x="29" y="42"/>
                    <a:pt x="30" y="42"/>
                    <a:pt x="31" y="42"/>
                  </a:cubicBezTo>
                  <a:cubicBezTo>
                    <a:pt x="30" y="43"/>
                    <a:pt x="29" y="43"/>
                    <a:pt x="29" y="43"/>
                  </a:cubicBezTo>
                  <a:cubicBezTo>
                    <a:pt x="29" y="43"/>
                    <a:pt x="29" y="43"/>
                    <a:pt x="29" y="43"/>
                  </a:cubicBezTo>
                  <a:cubicBezTo>
                    <a:pt x="28" y="43"/>
                    <a:pt x="27" y="43"/>
                    <a:pt x="26" y="44"/>
                  </a:cubicBezTo>
                  <a:cubicBezTo>
                    <a:pt x="26" y="45"/>
                    <a:pt x="27" y="44"/>
                    <a:pt x="27" y="45"/>
                  </a:cubicBezTo>
                  <a:cubicBezTo>
                    <a:pt x="26" y="45"/>
                    <a:pt x="26" y="46"/>
                    <a:pt x="25" y="46"/>
                  </a:cubicBezTo>
                  <a:cubicBezTo>
                    <a:pt x="25" y="47"/>
                    <a:pt x="24" y="47"/>
                    <a:pt x="25" y="48"/>
                  </a:cubicBezTo>
                  <a:cubicBezTo>
                    <a:pt x="24" y="48"/>
                    <a:pt x="24" y="49"/>
                    <a:pt x="24" y="49"/>
                  </a:cubicBezTo>
                  <a:cubicBezTo>
                    <a:pt x="24" y="49"/>
                    <a:pt x="24" y="49"/>
                    <a:pt x="24" y="50"/>
                  </a:cubicBezTo>
                  <a:cubicBezTo>
                    <a:pt x="23" y="50"/>
                    <a:pt x="22" y="51"/>
                    <a:pt x="21" y="52"/>
                  </a:cubicBezTo>
                  <a:cubicBezTo>
                    <a:pt x="21" y="53"/>
                    <a:pt x="22" y="53"/>
                    <a:pt x="22" y="53"/>
                  </a:cubicBezTo>
                  <a:cubicBezTo>
                    <a:pt x="22" y="54"/>
                    <a:pt x="22" y="54"/>
                    <a:pt x="22" y="55"/>
                  </a:cubicBezTo>
                  <a:cubicBezTo>
                    <a:pt x="21" y="55"/>
                    <a:pt x="21" y="55"/>
                    <a:pt x="21" y="54"/>
                  </a:cubicBezTo>
                  <a:cubicBezTo>
                    <a:pt x="21" y="53"/>
                    <a:pt x="19" y="53"/>
                    <a:pt x="19" y="53"/>
                  </a:cubicBezTo>
                  <a:cubicBezTo>
                    <a:pt x="18" y="53"/>
                    <a:pt x="18" y="53"/>
                    <a:pt x="18" y="54"/>
                  </a:cubicBezTo>
                  <a:cubicBezTo>
                    <a:pt x="17" y="54"/>
                    <a:pt x="17" y="53"/>
                    <a:pt x="16" y="53"/>
                  </a:cubicBezTo>
                  <a:cubicBezTo>
                    <a:pt x="16" y="53"/>
                    <a:pt x="15" y="54"/>
                    <a:pt x="15" y="54"/>
                  </a:cubicBezTo>
                  <a:cubicBezTo>
                    <a:pt x="15" y="55"/>
                    <a:pt x="14" y="59"/>
                    <a:pt x="16" y="59"/>
                  </a:cubicBezTo>
                  <a:cubicBezTo>
                    <a:pt x="17" y="59"/>
                    <a:pt x="16" y="58"/>
                    <a:pt x="17" y="57"/>
                  </a:cubicBezTo>
                  <a:cubicBezTo>
                    <a:pt x="18" y="58"/>
                    <a:pt x="18" y="58"/>
                    <a:pt x="19" y="57"/>
                  </a:cubicBezTo>
                  <a:cubicBezTo>
                    <a:pt x="19" y="59"/>
                    <a:pt x="18" y="59"/>
                    <a:pt x="18" y="60"/>
                  </a:cubicBezTo>
                  <a:cubicBezTo>
                    <a:pt x="19" y="61"/>
                    <a:pt x="20" y="60"/>
                    <a:pt x="20" y="61"/>
                  </a:cubicBezTo>
                  <a:cubicBezTo>
                    <a:pt x="20" y="62"/>
                    <a:pt x="20" y="63"/>
                    <a:pt x="20" y="64"/>
                  </a:cubicBezTo>
                  <a:cubicBezTo>
                    <a:pt x="21" y="64"/>
                    <a:pt x="21" y="64"/>
                    <a:pt x="21" y="64"/>
                  </a:cubicBezTo>
                  <a:cubicBezTo>
                    <a:pt x="22" y="64"/>
                    <a:pt x="22" y="64"/>
                    <a:pt x="22" y="65"/>
                  </a:cubicBezTo>
                  <a:cubicBezTo>
                    <a:pt x="23" y="64"/>
                    <a:pt x="23" y="64"/>
                    <a:pt x="24" y="63"/>
                  </a:cubicBezTo>
                  <a:cubicBezTo>
                    <a:pt x="24" y="63"/>
                    <a:pt x="24" y="62"/>
                    <a:pt x="24" y="62"/>
                  </a:cubicBezTo>
                  <a:cubicBezTo>
                    <a:pt x="25" y="62"/>
                    <a:pt x="25" y="63"/>
                    <a:pt x="25" y="63"/>
                  </a:cubicBezTo>
                  <a:cubicBezTo>
                    <a:pt x="26" y="63"/>
                    <a:pt x="26" y="62"/>
                    <a:pt x="26" y="62"/>
                  </a:cubicBezTo>
                  <a:cubicBezTo>
                    <a:pt x="26" y="63"/>
                    <a:pt x="27" y="63"/>
                    <a:pt x="27" y="64"/>
                  </a:cubicBezTo>
                  <a:cubicBezTo>
                    <a:pt x="28" y="64"/>
                    <a:pt x="28" y="64"/>
                    <a:pt x="28" y="64"/>
                  </a:cubicBezTo>
                  <a:cubicBezTo>
                    <a:pt x="29" y="64"/>
                    <a:pt x="30" y="64"/>
                    <a:pt x="30" y="65"/>
                  </a:cubicBezTo>
                  <a:cubicBezTo>
                    <a:pt x="31" y="66"/>
                    <a:pt x="31" y="66"/>
                    <a:pt x="32" y="67"/>
                  </a:cubicBezTo>
                  <a:cubicBezTo>
                    <a:pt x="33" y="66"/>
                    <a:pt x="34" y="68"/>
                    <a:pt x="34" y="69"/>
                  </a:cubicBezTo>
                  <a:cubicBezTo>
                    <a:pt x="34" y="70"/>
                    <a:pt x="34" y="70"/>
                    <a:pt x="35" y="70"/>
                  </a:cubicBezTo>
                  <a:cubicBezTo>
                    <a:pt x="35" y="71"/>
                    <a:pt x="36" y="70"/>
                    <a:pt x="36" y="71"/>
                  </a:cubicBezTo>
                  <a:cubicBezTo>
                    <a:pt x="37" y="71"/>
                    <a:pt x="37" y="71"/>
                    <a:pt x="38" y="71"/>
                  </a:cubicBezTo>
                  <a:cubicBezTo>
                    <a:pt x="38" y="71"/>
                    <a:pt x="39" y="71"/>
                    <a:pt x="39" y="72"/>
                  </a:cubicBezTo>
                  <a:cubicBezTo>
                    <a:pt x="40" y="72"/>
                    <a:pt x="40" y="72"/>
                    <a:pt x="40" y="72"/>
                  </a:cubicBezTo>
                  <a:cubicBezTo>
                    <a:pt x="40" y="73"/>
                    <a:pt x="41" y="73"/>
                    <a:pt x="41" y="74"/>
                  </a:cubicBezTo>
                  <a:cubicBezTo>
                    <a:pt x="41" y="74"/>
                    <a:pt x="40" y="74"/>
                    <a:pt x="40" y="75"/>
                  </a:cubicBezTo>
                  <a:cubicBezTo>
                    <a:pt x="40" y="75"/>
                    <a:pt x="40" y="76"/>
                    <a:pt x="40" y="76"/>
                  </a:cubicBezTo>
                  <a:cubicBezTo>
                    <a:pt x="40" y="77"/>
                    <a:pt x="39" y="77"/>
                    <a:pt x="39" y="78"/>
                  </a:cubicBezTo>
                  <a:cubicBezTo>
                    <a:pt x="39" y="78"/>
                    <a:pt x="39" y="78"/>
                    <a:pt x="39" y="78"/>
                  </a:cubicBezTo>
                  <a:cubicBezTo>
                    <a:pt x="39" y="79"/>
                    <a:pt x="38" y="79"/>
                    <a:pt x="38" y="79"/>
                  </a:cubicBezTo>
                  <a:cubicBezTo>
                    <a:pt x="39" y="81"/>
                    <a:pt x="38" y="82"/>
                    <a:pt x="38" y="83"/>
                  </a:cubicBezTo>
                  <a:cubicBezTo>
                    <a:pt x="37" y="83"/>
                    <a:pt x="37" y="83"/>
                    <a:pt x="36" y="84"/>
                  </a:cubicBezTo>
                  <a:cubicBezTo>
                    <a:pt x="36" y="84"/>
                    <a:pt x="36" y="85"/>
                    <a:pt x="35" y="85"/>
                  </a:cubicBezTo>
                  <a:cubicBezTo>
                    <a:pt x="35" y="86"/>
                    <a:pt x="35" y="86"/>
                    <a:pt x="35" y="87"/>
                  </a:cubicBezTo>
                  <a:cubicBezTo>
                    <a:pt x="35" y="87"/>
                    <a:pt x="34" y="87"/>
                    <a:pt x="34" y="89"/>
                  </a:cubicBezTo>
                  <a:cubicBezTo>
                    <a:pt x="34" y="89"/>
                    <a:pt x="34" y="89"/>
                    <a:pt x="34" y="90"/>
                  </a:cubicBezTo>
                  <a:cubicBezTo>
                    <a:pt x="33" y="90"/>
                    <a:pt x="33" y="90"/>
                    <a:pt x="33" y="90"/>
                  </a:cubicBezTo>
                  <a:cubicBezTo>
                    <a:pt x="33" y="90"/>
                    <a:pt x="32" y="90"/>
                    <a:pt x="32" y="90"/>
                  </a:cubicBezTo>
                  <a:cubicBezTo>
                    <a:pt x="32" y="91"/>
                    <a:pt x="32" y="91"/>
                    <a:pt x="32" y="92"/>
                  </a:cubicBezTo>
                  <a:cubicBezTo>
                    <a:pt x="31" y="92"/>
                    <a:pt x="31" y="93"/>
                    <a:pt x="30" y="93"/>
                  </a:cubicBezTo>
                  <a:cubicBezTo>
                    <a:pt x="30" y="94"/>
                    <a:pt x="30" y="95"/>
                    <a:pt x="29" y="94"/>
                  </a:cubicBezTo>
                  <a:cubicBezTo>
                    <a:pt x="30" y="95"/>
                    <a:pt x="29" y="97"/>
                    <a:pt x="29" y="97"/>
                  </a:cubicBezTo>
                  <a:cubicBezTo>
                    <a:pt x="29" y="98"/>
                    <a:pt x="29" y="98"/>
                    <a:pt x="29" y="99"/>
                  </a:cubicBezTo>
                  <a:cubicBezTo>
                    <a:pt x="29" y="99"/>
                    <a:pt x="29" y="99"/>
                    <a:pt x="28" y="99"/>
                  </a:cubicBezTo>
                  <a:cubicBezTo>
                    <a:pt x="28" y="100"/>
                    <a:pt x="28" y="100"/>
                    <a:pt x="28" y="101"/>
                  </a:cubicBezTo>
                  <a:cubicBezTo>
                    <a:pt x="28" y="102"/>
                    <a:pt x="29" y="102"/>
                    <a:pt x="28" y="102"/>
                  </a:cubicBezTo>
                  <a:cubicBezTo>
                    <a:pt x="29" y="103"/>
                    <a:pt x="29" y="103"/>
                    <a:pt x="30" y="103"/>
                  </a:cubicBezTo>
                  <a:cubicBezTo>
                    <a:pt x="29" y="104"/>
                    <a:pt x="28" y="104"/>
                    <a:pt x="28" y="104"/>
                  </a:cubicBezTo>
                  <a:cubicBezTo>
                    <a:pt x="27" y="103"/>
                    <a:pt x="27" y="103"/>
                    <a:pt x="27" y="103"/>
                  </a:cubicBezTo>
                  <a:cubicBezTo>
                    <a:pt x="27" y="103"/>
                    <a:pt x="27" y="103"/>
                    <a:pt x="26" y="103"/>
                  </a:cubicBezTo>
                  <a:cubicBezTo>
                    <a:pt x="27" y="103"/>
                    <a:pt x="26" y="103"/>
                    <a:pt x="26" y="102"/>
                  </a:cubicBezTo>
                  <a:cubicBezTo>
                    <a:pt x="26" y="102"/>
                    <a:pt x="26" y="101"/>
                    <a:pt x="25" y="100"/>
                  </a:cubicBezTo>
                  <a:cubicBezTo>
                    <a:pt x="26" y="99"/>
                    <a:pt x="25" y="98"/>
                    <a:pt x="25" y="97"/>
                  </a:cubicBezTo>
                  <a:cubicBezTo>
                    <a:pt x="25" y="96"/>
                    <a:pt x="25" y="96"/>
                    <a:pt x="25" y="95"/>
                  </a:cubicBezTo>
                  <a:cubicBezTo>
                    <a:pt x="25" y="94"/>
                    <a:pt x="24" y="95"/>
                    <a:pt x="25" y="94"/>
                  </a:cubicBezTo>
                  <a:cubicBezTo>
                    <a:pt x="25" y="94"/>
                    <a:pt x="26" y="94"/>
                    <a:pt x="26" y="93"/>
                  </a:cubicBezTo>
                  <a:cubicBezTo>
                    <a:pt x="25" y="92"/>
                    <a:pt x="25" y="93"/>
                    <a:pt x="25" y="92"/>
                  </a:cubicBezTo>
                  <a:cubicBezTo>
                    <a:pt x="25" y="91"/>
                    <a:pt x="25" y="89"/>
                    <a:pt x="26" y="88"/>
                  </a:cubicBezTo>
                  <a:cubicBezTo>
                    <a:pt x="26" y="87"/>
                    <a:pt x="25" y="86"/>
                    <a:pt x="26" y="85"/>
                  </a:cubicBezTo>
                  <a:cubicBezTo>
                    <a:pt x="26" y="84"/>
                    <a:pt x="25" y="84"/>
                    <a:pt x="25" y="84"/>
                  </a:cubicBezTo>
                  <a:cubicBezTo>
                    <a:pt x="25" y="84"/>
                    <a:pt x="25" y="83"/>
                    <a:pt x="26" y="83"/>
                  </a:cubicBezTo>
                  <a:cubicBezTo>
                    <a:pt x="26" y="81"/>
                    <a:pt x="25" y="81"/>
                    <a:pt x="25" y="80"/>
                  </a:cubicBezTo>
                  <a:cubicBezTo>
                    <a:pt x="24" y="80"/>
                    <a:pt x="23" y="78"/>
                    <a:pt x="23" y="78"/>
                  </a:cubicBezTo>
                  <a:cubicBezTo>
                    <a:pt x="23" y="77"/>
                    <a:pt x="23" y="77"/>
                    <a:pt x="23" y="77"/>
                  </a:cubicBezTo>
                  <a:cubicBezTo>
                    <a:pt x="22" y="76"/>
                    <a:pt x="21" y="76"/>
                    <a:pt x="21" y="74"/>
                  </a:cubicBezTo>
                  <a:cubicBezTo>
                    <a:pt x="22" y="74"/>
                    <a:pt x="22" y="74"/>
                    <a:pt x="22" y="74"/>
                  </a:cubicBezTo>
                  <a:cubicBezTo>
                    <a:pt x="22" y="73"/>
                    <a:pt x="21" y="73"/>
                    <a:pt x="21" y="73"/>
                  </a:cubicBezTo>
                  <a:cubicBezTo>
                    <a:pt x="22" y="72"/>
                    <a:pt x="21" y="71"/>
                    <a:pt x="21" y="70"/>
                  </a:cubicBezTo>
                  <a:cubicBezTo>
                    <a:pt x="21" y="69"/>
                    <a:pt x="22" y="69"/>
                    <a:pt x="22" y="68"/>
                  </a:cubicBezTo>
                  <a:cubicBezTo>
                    <a:pt x="21" y="67"/>
                    <a:pt x="22" y="67"/>
                    <a:pt x="22" y="67"/>
                  </a:cubicBezTo>
                  <a:cubicBezTo>
                    <a:pt x="22" y="66"/>
                    <a:pt x="21" y="66"/>
                    <a:pt x="21" y="65"/>
                  </a:cubicBezTo>
                  <a:cubicBezTo>
                    <a:pt x="21" y="65"/>
                    <a:pt x="21" y="66"/>
                    <a:pt x="21" y="66"/>
                  </a:cubicBezTo>
                  <a:cubicBezTo>
                    <a:pt x="20" y="66"/>
                    <a:pt x="20" y="64"/>
                    <a:pt x="19" y="64"/>
                  </a:cubicBezTo>
                  <a:cubicBezTo>
                    <a:pt x="19" y="64"/>
                    <a:pt x="19" y="64"/>
                    <a:pt x="19" y="64"/>
                  </a:cubicBezTo>
                  <a:cubicBezTo>
                    <a:pt x="18" y="63"/>
                    <a:pt x="18" y="63"/>
                    <a:pt x="18" y="63"/>
                  </a:cubicBezTo>
                  <a:cubicBezTo>
                    <a:pt x="17" y="63"/>
                    <a:pt x="17" y="62"/>
                    <a:pt x="16" y="62"/>
                  </a:cubicBezTo>
                  <a:cubicBezTo>
                    <a:pt x="16" y="62"/>
                    <a:pt x="16" y="62"/>
                    <a:pt x="16" y="61"/>
                  </a:cubicBezTo>
                  <a:cubicBezTo>
                    <a:pt x="14" y="61"/>
                    <a:pt x="13" y="60"/>
                    <a:pt x="11" y="60"/>
                  </a:cubicBezTo>
                  <a:cubicBezTo>
                    <a:pt x="11" y="59"/>
                    <a:pt x="11" y="58"/>
                    <a:pt x="11" y="57"/>
                  </a:cubicBezTo>
                  <a:cubicBezTo>
                    <a:pt x="10" y="56"/>
                    <a:pt x="10" y="56"/>
                    <a:pt x="9" y="55"/>
                  </a:cubicBezTo>
                  <a:cubicBezTo>
                    <a:pt x="9" y="55"/>
                    <a:pt x="9" y="54"/>
                    <a:pt x="9" y="54"/>
                  </a:cubicBezTo>
                  <a:cubicBezTo>
                    <a:pt x="9" y="56"/>
                    <a:pt x="9" y="55"/>
                    <a:pt x="9" y="56"/>
                  </a:cubicBezTo>
                  <a:cubicBezTo>
                    <a:pt x="9" y="56"/>
                    <a:pt x="9" y="56"/>
                    <a:pt x="8" y="56"/>
                  </a:cubicBezTo>
                  <a:cubicBezTo>
                    <a:pt x="8" y="55"/>
                    <a:pt x="8" y="54"/>
                    <a:pt x="7" y="54"/>
                  </a:cubicBezTo>
                  <a:cubicBezTo>
                    <a:pt x="7" y="54"/>
                    <a:pt x="7" y="53"/>
                    <a:pt x="7" y="53"/>
                  </a:cubicBezTo>
                  <a:cubicBezTo>
                    <a:pt x="7" y="53"/>
                    <a:pt x="7" y="51"/>
                    <a:pt x="6" y="50"/>
                  </a:cubicBezTo>
                  <a:cubicBezTo>
                    <a:pt x="6" y="50"/>
                    <a:pt x="6" y="50"/>
                    <a:pt x="6" y="50"/>
                  </a:cubicBezTo>
                  <a:cubicBezTo>
                    <a:pt x="7" y="41"/>
                    <a:pt x="11" y="32"/>
                    <a:pt x="17" y="25"/>
                  </a:cubicBezTo>
                  <a:close/>
                  <a:moveTo>
                    <a:pt x="24" y="18"/>
                  </a:moveTo>
                  <a:cubicBezTo>
                    <a:pt x="27" y="16"/>
                    <a:pt x="30" y="14"/>
                    <a:pt x="34" y="12"/>
                  </a:cubicBezTo>
                  <a:cubicBezTo>
                    <a:pt x="34" y="12"/>
                    <a:pt x="34" y="12"/>
                    <a:pt x="34" y="12"/>
                  </a:cubicBezTo>
                  <a:cubicBezTo>
                    <a:pt x="34" y="13"/>
                    <a:pt x="33" y="13"/>
                    <a:pt x="32" y="13"/>
                  </a:cubicBezTo>
                  <a:cubicBezTo>
                    <a:pt x="32" y="13"/>
                    <a:pt x="32" y="14"/>
                    <a:pt x="32" y="14"/>
                  </a:cubicBezTo>
                  <a:cubicBezTo>
                    <a:pt x="31" y="14"/>
                    <a:pt x="31" y="15"/>
                    <a:pt x="31" y="15"/>
                  </a:cubicBezTo>
                  <a:cubicBezTo>
                    <a:pt x="30" y="15"/>
                    <a:pt x="30" y="16"/>
                    <a:pt x="29" y="16"/>
                  </a:cubicBezTo>
                  <a:cubicBezTo>
                    <a:pt x="29" y="17"/>
                    <a:pt x="28" y="17"/>
                    <a:pt x="28" y="18"/>
                  </a:cubicBezTo>
                  <a:cubicBezTo>
                    <a:pt x="27" y="18"/>
                    <a:pt x="27" y="18"/>
                    <a:pt x="26" y="18"/>
                  </a:cubicBezTo>
                  <a:cubicBezTo>
                    <a:pt x="26" y="19"/>
                    <a:pt x="27" y="18"/>
                    <a:pt x="27" y="19"/>
                  </a:cubicBezTo>
                  <a:cubicBezTo>
                    <a:pt x="27" y="19"/>
                    <a:pt x="27" y="19"/>
                    <a:pt x="26" y="19"/>
                  </a:cubicBezTo>
                  <a:cubicBezTo>
                    <a:pt x="26" y="21"/>
                    <a:pt x="24" y="20"/>
                    <a:pt x="23" y="20"/>
                  </a:cubicBezTo>
                  <a:cubicBezTo>
                    <a:pt x="23" y="20"/>
                    <a:pt x="23" y="20"/>
                    <a:pt x="23" y="20"/>
                  </a:cubicBezTo>
                  <a:cubicBezTo>
                    <a:pt x="23" y="19"/>
                    <a:pt x="23" y="19"/>
                    <a:pt x="23" y="19"/>
                  </a:cubicBezTo>
                  <a:cubicBezTo>
                    <a:pt x="24" y="19"/>
                    <a:pt x="24" y="19"/>
                    <a:pt x="25" y="19"/>
                  </a:cubicBezTo>
                  <a:cubicBezTo>
                    <a:pt x="25" y="19"/>
                    <a:pt x="24" y="18"/>
                    <a:pt x="24" y="18"/>
                  </a:cubicBezTo>
                  <a:close/>
                  <a:moveTo>
                    <a:pt x="107" y="35"/>
                  </a:moveTo>
                  <a:cubicBezTo>
                    <a:pt x="107" y="35"/>
                    <a:pt x="106" y="35"/>
                    <a:pt x="106" y="36"/>
                  </a:cubicBezTo>
                  <a:cubicBezTo>
                    <a:pt x="106" y="37"/>
                    <a:pt x="107" y="36"/>
                    <a:pt x="107" y="36"/>
                  </a:cubicBezTo>
                  <a:cubicBezTo>
                    <a:pt x="108" y="36"/>
                    <a:pt x="108" y="37"/>
                    <a:pt x="108" y="38"/>
                  </a:cubicBezTo>
                  <a:cubicBezTo>
                    <a:pt x="108" y="39"/>
                    <a:pt x="109" y="40"/>
                    <a:pt x="108" y="41"/>
                  </a:cubicBezTo>
                  <a:cubicBezTo>
                    <a:pt x="108" y="42"/>
                    <a:pt x="107" y="43"/>
                    <a:pt x="107" y="44"/>
                  </a:cubicBezTo>
                  <a:cubicBezTo>
                    <a:pt x="106" y="44"/>
                    <a:pt x="106" y="44"/>
                    <a:pt x="106" y="45"/>
                  </a:cubicBezTo>
                  <a:cubicBezTo>
                    <a:pt x="105" y="46"/>
                    <a:pt x="106" y="49"/>
                    <a:pt x="105" y="50"/>
                  </a:cubicBezTo>
                  <a:cubicBezTo>
                    <a:pt x="104" y="49"/>
                    <a:pt x="104" y="49"/>
                    <a:pt x="104" y="48"/>
                  </a:cubicBezTo>
                  <a:cubicBezTo>
                    <a:pt x="104" y="47"/>
                    <a:pt x="103" y="47"/>
                    <a:pt x="103" y="46"/>
                  </a:cubicBezTo>
                  <a:cubicBezTo>
                    <a:pt x="102" y="46"/>
                    <a:pt x="103" y="47"/>
                    <a:pt x="103" y="48"/>
                  </a:cubicBezTo>
                  <a:cubicBezTo>
                    <a:pt x="103" y="48"/>
                    <a:pt x="102" y="48"/>
                    <a:pt x="102" y="48"/>
                  </a:cubicBezTo>
                  <a:cubicBezTo>
                    <a:pt x="102" y="49"/>
                    <a:pt x="102" y="49"/>
                    <a:pt x="102" y="49"/>
                  </a:cubicBezTo>
                  <a:cubicBezTo>
                    <a:pt x="102" y="50"/>
                    <a:pt x="102" y="50"/>
                    <a:pt x="103" y="50"/>
                  </a:cubicBezTo>
                  <a:cubicBezTo>
                    <a:pt x="103" y="51"/>
                    <a:pt x="103" y="51"/>
                    <a:pt x="103" y="51"/>
                  </a:cubicBezTo>
                  <a:cubicBezTo>
                    <a:pt x="103" y="52"/>
                    <a:pt x="103" y="54"/>
                    <a:pt x="103" y="54"/>
                  </a:cubicBezTo>
                  <a:cubicBezTo>
                    <a:pt x="102" y="54"/>
                    <a:pt x="102" y="55"/>
                    <a:pt x="102" y="55"/>
                  </a:cubicBezTo>
                  <a:cubicBezTo>
                    <a:pt x="102" y="56"/>
                    <a:pt x="101" y="57"/>
                    <a:pt x="100" y="58"/>
                  </a:cubicBezTo>
                  <a:cubicBezTo>
                    <a:pt x="100" y="58"/>
                    <a:pt x="99" y="58"/>
                    <a:pt x="98" y="59"/>
                  </a:cubicBezTo>
                  <a:cubicBezTo>
                    <a:pt x="99" y="59"/>
                    <a:pt x="99" y="59"/>
                    <a:pt x="99" y="59"/>
                  </a:cubicBezTo>
                  <a:cubicBezTo>
                    <a:pt x="99" y="59"/>
                    <a:pt x="99" y="60"/>
                    <a:pt x="98" y="60"/>
                  </a:cubicBezTo>
                  <a:cubicBezTo>
                    <a:pt x="99" y="63"/>
                    <a:pt x="98" y="65"/>
                    <a:pt x="97" y="65"/>
                  </a:cubicBezTo>
                  <a:cubicBezTo>
                    <a:pt x="97" y="64"/>
                    <a:pt x="96" y="64"/>
                    <a:pt x="96" y="64"/>
                  </a:cubicBezTo>
                  <a:cubicBezTo>
                    <a:pt x="96" y="64"/>
                    <a:pt x="95" y="63"/>
                    <a:pt x="95" y="62"/>
                  </a:cubicBezTo>
                  <a:cubicBezTo>
                    <a:pt x="94" y="63"/>
                    <a:pt x="95" y="64"/>
                    <a:pt x="95" y="64"/>
                  </a:cubicBezTo>
                  <a:cubicBezTo>
                    <a:pt x="95" y="65"/>
                    <a:pt x="95" y="65"/>
                    <a:pt x="96" y="66"/>
                  </a:cubicBezTo>
                  <a:cubicBezTo>
                    <a:pt x="96" y="67"/>
                    <a:pt x="97" y="67"/>
                    <a:pt x="97" y="69"/>
                  </a:cubicBezTo>
                  <a:cubicBezTo>
                    <a:pt x="96" y="68"/>
                    <a:pt x="95" y="67"/>
                    <a:pt x="94" y="66"/>
                  </a:cubicBezTo>
                  <a:cubicBezTo>
                    <a:pt x="94" y="65"/>
                    <a:pt x="94" y="65"/>
                    <a:pt x="94" y="65"/>
                  </a:cubicBezTo>
                  <a:cubicBezTo>
                    <a:pt x="93" y="64"/>
                    <a:pt x="94" y="64"/>
                    <a:pt x="94" y="64"/>
                  </a:cubicBezTo>
                  <a:cubicBezTo>
                    <a:pt x="94" y="63"/>
                    <a:pt x="94" y="62"/>
                    <a:pt x="93" y="62"/>
                  </a:cubicBezTo>
                  <a:cubicBezTo>
                    <a:pt x="93" y="62"/>
                    <a:pt x="93" y="61"/>
                    <a:pt x="93" y="61"/>
                  </a:cubicBezTo>
                  <a:cubicBezTo>
                    <a:pt x="93" y="60"/>
                    <a:pt x="92" y="61"/>
                    <a:pt x="91" y="60"/>
                  </a:cubicBezTo>
                  <a:cubicBezTo>
                    <a:pt x="91" y="60"/>
                    <a:pt x="92" y="60"/>
                    <a:pt x="92" y="59"/>
                  </a:cubicBezTo>
                  <a:cubicBezTo>
                    <a:pt x="91" y="59"/>
                    <a:pt x="91" y="58"/>
                    <a:pt x="91" y="57"/>
                  </a:cubicBezTo>
                  <a:cubicBezTo>
                    <a:pt x="90" y="58"/>
                    <a:pt x="89" y="58"/>
                    <a:pt x="89" y="58"/>
                  </a:cubicBezTo>
                  <a:cubicBezTo>
                    <a:pt x="89" y="59"/>
                    <a:pt x="88" y="59"/>
                    <a:pt x="88" y="60"/>
                  </a:cubicBezTo>
                  <a:cubicBezTo>
                    <a:pt x="87" y="60"/>
                    <a:pt x="88" y="61"/>
                    <a:pt x="87" y="60"/>
                  </a:cubicBezTo>
                  <a:cubicBezTo>
                    <a:pt x="87" y="61"/>
                    <a:pt x="87" y="61"/>
                    <a:pt x="87" y="61"/>
                  </a:cubicBezTo>
                  <a:cubicBezTo>
                    <a:pt x="87" y="61"/>
                    <a:pt x="87" y="61"/>
                    <a:pt x="86" y="61"/>
                  </a:cubicBezTo>
                  <a:cubicBezTo>
                    <a:pt x="87" y="63"/>
                    <a:pt x="86" y="64"/>
                    <a:pt x="86" y="65"/>
                  </a:cubicBezTo>
                  <a:cubicBezTo>
                    <a:pt x="85" y="65"/>
                    <a:pt x="85" y="65"/>
                    <a:pt x="84" y="65"/>
                  </a:cubicBezTo>
                  <a:cubicBezTo>
                    <a:pt x="84" y="65"/>
                    <a:pt x="84" y="64"/>
                    <a:pt x="84" y="64"/>
                  </a:cubicBezTo>
                  <a:cubicBezTo>
                    <a:pt x="84" y="63"/>
                    <a:pt x="84" y="63"/>
                    <a:pt x="84" y="62"/>
                  </a:cubicBezTo>
                  <a:cubicBezTo>
                    <a:pt x="83" y="61"/>
                    <a:pt x="83" y="60"/>
                    <a:pt x="82" y="59"/>
                  </a:cubicBezTo>
                  <a:cubicBezTo>
                    <a:pt x="83" y="59"/>
                    <a:pt x="82" y="59"/>
                    <a:pt x="82" y="58"/>
                  </a:cubicBezTo>
                  <a:cubicBezTo>
                    <a:pt x="82" y="58"/>
                    <a:pt x="81" y="58"/>
                    <a:pt x="81" y="57"/>
                  </a:cubicBezTo>
                  <a:cubicBezTo>
                    <a:pt x="81" y="57"/>
                    <a:pt x="81" y="57"/>
                    <a:pt x="82" y="57"/>
                  </a:cubicBezTo>
                  <a:cubicBezTo>
                    <a:pt x="81" y="57"/>
                    <a:pt x="80" y="56"/>
                    <a:pt x="79" y="56"/>
                  </a:cubicBezTo>
                  <a:cubicBezTo>
                    <a:pt x="79" y="56"/>
                    <a:pt x="79" y="56"/>
                    <a:pt x="79" y="55"/>
                  </a:cubicBezTo>
                  <a:cubicBezTo>
                    <a:pt x="78" y="55"/>
                    <a:pt x="78" y="56"/>
                    <a:pt x="77" y="56"/>
                  </a:cubicBezTo>
                  <a:cubicBezTo>
                    <a:pt x="77" y="55"/>
                    <a:pt x="77" y="55"/>
                    <a:pt x="76" y="55"/>
                  </a:cubicBezTo>
                  <a:cubicBezTo>
                    <a:pt x="75" y="55"/>
                    <a:pt x="75" y="53"/>
                    <a:pt x="74" y="52"/>
                  </a:cubicBezTo>
                  <a:cubicBezTo>
                    <a:pt x="74" y="52"/>
                    <a:pt x="73" y="53"/>
                    <a:pt x="73" y="53"/>
                  </a:cubicBezTo>
                  <a:cubicBezTo>
                    <a:pt x="74" y="53"/>
                    <a:pt x="74" y="54"/>
                    <a:pt x="74" y="54"/>
                  </a:cubicBezTo>
                  <a:cubicBezTo>
                    <a:pt x="74" y="55"/>
                    <a:pt x="75" y="55"/>
                    <a:pt x="75" y="56"/>
                  </a:cubicBezTo>
                  <a:cubicBezTo>
                    <a:pt x="75" y="55"/>
                    <a:pt x="76" y="55"/>
                    <a:pt x="76" y="55"/>
                  </a:cubicBezTo>
                  <a:cubicBezTo>
                    <a:pt x="76" y="57"/>
                    <a:pt x="77" y="57"/>
                    <a:pt x="77" y="57"/>
                  </a:cubicBezTo>
                  <a:cubicBezTo>
                    <a:pt x="77" y="58"/>
                    <a:pt x="77" y="58"/>
                    <a:pt x="77" y="59"/>
                  </a:cubicBezTo>
                  <a:cubicBezTo>
                    <a:pt x="76" y="59"/>
                    <a:pt x="76" y="60"/>
                    <a:pt x="75" y="60"/>
                  </a:cubicBezTo>
                  <a:cubicBezTo>
                    <a:pt x="75" y="60"/>
                    <a:pt x="75" y="61"/>
                    <a:pt x="75" y="61"/>
                  </a:cubicBezTo>
                  <a:cubicBezTo>
                    <a:pt x="73" y="61"/>
                    <a:pt x="72" y="62"/>
                    <a:pt x="71" y="63"/>
                  </a:cubicBezTo>
                  <a:cubicBezTo>
                    <a:pt x="70" y="62"/>
                    <a:pt x="70" y="61"/>
                    <a:pt x="70" y="60"/>
                  </a:cubicBezTo>
                  <a:cubicBezTo>
                    <a:pt x="69" y="59"/>
                    <a:pt x="69" y="58"/>
                    <a:pt x="68" y="57"/>
                  </a:cubicBezTo>
                  <a:cubicBezTo>
                    <a:pt x="68" y="56"/>
                    <a:pt x="67" y="55"/>
                    <a:pt x="67" y="55"/>
                  </a:cubicBezTo>
                  <a:cubicBezTo>
                    <a:pt x="67" y="55"/>
                    <a:pt x="67" y="56"/>
                    <a:pt x="67" y="57"/>
                  </a:cubicBezTo>
                  <a:cubicBezTo>
                    <a:pt x="67" y="57"/>
                    <a:pt x="68" y="57"/>
                    <a:pt x="68" y="58"/>
                  </a:cubicBezTo>
                  <a:cubicBezTo>
                    <a:pt x="68" y="59"/>
                    <a:pt x="69" y="59"/>
                    <a:pt x="69" y="61"/>
                  </a:cubicBezTo>
                  <a:cubicBezTo>
                    <a:pt x="70" y="61"/>
                    <a:pt x="70" y="62"/>
                    <a:pt x="71" y="63"/>
                  </a:cubicBezTo>
                  <a:cubicBezTo>
                    <a:pt x="71" y="63"/>
                    <a:pt x="72" y="63"/>
                    <a:pt x="72" y="63"/>
                  </a:cubicBezTo>
                  <a:cubicBezTo>
                    <a:pt x="73" y="63"/>
                    <a:pt x="73" y="63"/>
                    <a:pt x="74" y="63"/>
                  </a:cubicBezTo>
                  <a:cubicBezTo>
                    <a:pt x="74" y="63"/>
                    <a:pt x="74" y="64"/>
                    <a:pt x="74" y="65"/>
                  </a:cubicBezTo>
                  <a:cubicBezTo>
                    <a:pt x="73" y="66"/>
                    <a:pt x="72" y="68"/>
                    <a:pt x="71" y="69"/>
                  </a:cubicBezTo>
                  <a:cubicBezTo>
                    <a:pt x="71" y="70"/>
                    <a:pt x="70" y="70"/>
                    <a:pt x="70" y="70"/>
                  </a:cubicBezTo>
                  <a:cubicBezTo>
                    <a:pt x="70" y="72"/>
                    <a:pt x="69" y="72"/>
                    <a:pt x="69" y="73"/>
                  </a:cubicBezTo>
                  <a:cubicBezTo>
                    <a:pt x="69" y="75"/>
                    <a:pt x="69" y="77"/>
                    <a:pt x="69" y="79"/>
                  </a:cubicBezTo>
                  <a:cubicBezTo>
                    <a:pt x="68" y="80"/>
                    <a:pt x="67" y="82"/>
                    <a:pt x="67" y="84"/>
                  </a:cubicBezTo>
                  <a:cubicBezTo>
                    <a:pt x="66" y="84"/>
                    <a:pt x="66" y="84"/>
                    <a:pt x="66" y="84"/>
                  </a:cubicBezTo>
                  <a:cubicBezTo>
                    <a:pt x="66" y="85"/>
                    <a:pt x="66" y="86"/>
                    <a:pt x="66" y="86"/>
                  </a:cubicBezTo>
                  <a:cubicBezTo>
                    <a:pt x="65" y="87"/>
                    <a:pt x="64" y="88"/>
                    <a:pt x="64" y="89"/>
                  </a:cubicBezTo>
                  <a:cubicBezTo>
                    <a:pt x="62" y="89"/>
                    <a:pt x="62" y="90"/>
                    <a:pt x="60" y="91"/>
                  </a:cubicBezTo>
                  <a:cubicBezTo>
                    <a:pt x="59" y="89"/>
                    <a:pt x="59" y="87"/>
                    <a:pt x="58" y="86"/>
                  </a:cubicBezTo>
                  <a:cubicBezTo>
                    <a:pt x="58" y="86"/>
                    <a:pt x="58" y="85"/>
                    <a:pt x="58" y="84"/>
                  </a:cubicBezTo>
                  <a:cubicBezTo>
                    <a:pt x="58" y="83"/>
                    <a:pt x="57" y="82"/>
                    <a:pt x="57" y="81"/>
                  </a:cubicBezTo>
                  <a:cubicBezTo>
                    <a:pt x="57" y="80"/>
                    <a:pt x="57" y="78"/>
                    <a:pt x="57" y="77"/>
                  </a:cubicBezTo>
                  <a:cubicBezTo>
                    <a:pt x="57" y="76"/>
                    <a:pt x="57" y="75"/>
                    <a:pt x="57" y="74"/>
                  </a:cubicBezTo>
                  <a:cubicBezTo>
                    <a:pt x="57" y="73"/>
                    <a:pt x="56" y="72"/>
                    <a:pt x="55" y="71"/>
                  </a:cubicBezTo>
                  <a:cubicBezTo>
                    <a:pt x="55" y="70"/>
                    <a:pt x="56" y="69"/>
                    <a:pt x="56" y="67"/>
                  </a:cubicBezTo>
                  <a:cubicBezTo>
                    <a:pt x="55" y="67"/>
                    <a:pt x="55" y="68"/>
                    <a:pt x="55" y="68"/>
                  </a:cubicBezTo>
                  <a:cubicBezTo>
                    <a:pt x="54" y="68"/>
                    <a:pt x="54" y="67"/>
                    <a:pt x="53" y="67"/>
                  </a:cubicBezTo>
                  <a:cubicBezTo>
                    <a:pt x="53" y="67"/>
                    <a:pt x="53" y="66"/>
                    <a:pt x="53" y="66"/>
                  </a:cubicBezTo>
                  <a:cubicBezTo>
                    <a:pt x="52" y="66"/>
                    <a:pt x="52" y="67"/>
                    <a:pt x="52" y="68"/>
                  </a:cubicBezTo>
                  <a:cubicBezTo>
                    <a:pt x="51" y="67"/>
                    <a:pt x="50" y="68"/>
                    <a:pt x="49" y="68"/>
                  </a:cubicBezTo>
                  <a:cubicBezTo>
                    <a:pt x="48" y="68"/>
                    <a:pt x="47" y="67"/>
                    <a:pt x="46" y="66"/>
                  </a:cubicBezTo>
                  <a:cubicBezTo>
                    <a:pt x="46" y="65"/>
                    <a:pt x="46" y="64"/>
                    <a:pt x="45" y="63"/>
                  </a:cubicBezTo>
                  <a:cubicBezTo>
                    <a:pt x="45" y="61"/>
                    <a:pt x="45" y="59"/>
                    <a:pt x="45" y="58"/>
                  </a:cubicBezTo>
                  <a:cubicBezTo>
                    <a:pt x="45" y="57"/>
                    <a:pt x="46" y="56"/>
                    <a:pt x="46" y="55"/>
                  </a:cubicBezTo>
                  <a:cubicBezTo>
                    <a:pt x="46" y="54"/>
                    <a:pt x="47" y="54"/>
                    <a:pt x="48" y="53"/>
                  </a:cubicBezTo>
                  <a:cubicBezTo>
                    <a:pt x="48" y="52"/>
                    <a:pt x="48" y="51"/>
                    <a:pt x="48" y="50"/>
                  </a:cubicBezTo>
                  <a:cubicBezTo>
                    <a:pt x="49" y="50"/>
                    <a:pt x="49" y="49"/>
                    <a:pt x="50" y="49"/>
                  </a:cubicBezTo>
                  <a:cubicBezTo>
                    <a:pt x="50" y="49"/>
                    <a:pt x="50" y="49"/>
                    <a:pt x="51" y="49"/>
                  </a:cubicBezTo>
                  <a:cubicBezTo>
                    <a:pt x="51" y="49"/>
                    <a:pt x="53" y="48"/>
                    <a:pt x="54" y="49"/>
                  </a:cubicBezTo>
                  <a:cubicBezTo>
                    <a:pt x="55" y="48"/>
                    <a:pt x="56" y="48"/>
                    <a:pt x="57" y="48"/>
                  </a:cubicBezTo>
                  <a:cubicBezTo>
                    <a:pt x="57" y="48"/>
                    <a:pt x="57" y="49"/>
                    <a:pt x="57" y="49"/>
                  </a:cubicBezTo>
                  <a:cubicBezTo>
                    <a:pt x="57" y="49"/>
                    <a:pt x="57" y="49"/>
                    <a:pt x="57" y="50"/>
                  </a:cubicBezTo>
                  <a:cubicBezTo>
                    <a:pt x="58" y="51"/>
                    <a:pt x="59" y="51"/>
                    <a:pt x="60" y="52"/>
                  </a:cubicBezTo>
                  <a:cubicBezTo>
                    <a:pt x="61" y="52"/>
                    <a:pt x="61" y="51"/>
                    <a:pt x="61" y="51"/>
                  </a:cubicBezTo>
                  <a:cubicBezTo>
                    <a:pt x="63" y="51"/>
                    <a:pt x="64" y="51"/>
                    <a:pt x="66" y="52"/>
                  </a:cubicBezTo>
                  <a:cubicBezTo>
                    <a:pt x="67" y="52"/>
                    <a:pt x="66" y="50"/>
                    <a:pt x="67" y="50"/>
                  </a:cubicBezTo>
                  <a:cubicBezTo>
                    <a:pt x="67" y="49"/>
                    <a:pt x="67" y="49"/>
                    <a:pt x="67" y="49"/>
                  </a:cubicBezTo>
                  <a:cubicBezTo>
                    <a:pt x="66" y="48"/>
                    <a:pt x="67" y="50"/>
                    <a:pt x="66" y="50"/>
                  </a:cubicBezTo>
                  <a:cubicBezTo>
                    <a:pt x="65" y="50"/>
                    <a:pt x="66" y="49"/>
                    <a:pt x="65" y="49"/>
                  </a:cubicBezTo>
                  <a:cubicBezTo>
                    <a:pt x="65" y="49"/>
                    <a:pt x="64" y="49"/>
                    <a:pt x="63" y="49"/>
                  </a:cubicBezTo>
                  <a:cubicBezTo>
                    <a:pt x="63" y="48"/>
                    <a:pt x="63" y="48"/>
                    <a:pt x="63" y="48"/>
                  </a:cubicBezTo>
                  <a:cubicBezTo>
                    <a:pt x="63" y="47"/>
                    <a:pt x="63" y="47"/>
                    <a:pt x="63" y="46"/>
                  </a:cubicBezTo>
                  <a:cubicBezTo>
                    <a:pt x="63" y="46"/>
                    <a:pt x="62" y="46"/>
                    <a:pt x="62" y="46"/>
                  </a:cubicBezTo>
                  <a:cubicBezTo>
                    <a:pt x="62" y="47"/>
                    <a:pt x="62" y="48"/>
                    <a:pt x="62" y="49"/>
                  </a:cubicBezTo>
                  <a:cubicBezTo>
                    <a:pt x="63" y="48"/>
                    <a:pt x="63" y="49"/>
                    <a:pt x="63" y="49"/>
                  </a:cubicBezTo>
                  <a:cubicBezTo>
                    <a:pt x="62" y="49"/>
                    <a:pt x="62" y="49"/>
                    <a:pt x="62" y="49"/>
                  </a:cubicBezTo>
                  <a:cubicBezTo>
                    <a:pt x="62" y="49"/>
                    <a:pt x="62" y="49"/>
                    <a:pt x="62" y="49"/>
                  </a:cubicBezTo>
                  <a:cubicBezTo>
                    <a:pt x="62" y="49"/>
                    <a:pt x="61" y="49"/>
                    <a:pt x="61" y="48"/>
                  </a:cubicBezTo>
                  <a:cubicBezTo>
                    <a:pt x="61" y="48"/>
                    <a:pt x="61" y="47"/>
                    <a:pt x="61" y="47"/>
                  </a:cubicBezTo>
                  <a:cubicBezTo>
                    <a:pt x="61" y="47"/>
                    <a:pt x="61" y="46"/>
                    <a:pt x="60" y="46"/>
                  </a:cubicBezTo>
                  <a:cubicBezTo>
                    <a:pt x="60" y="46"/>
                    <a:pt x="60" y="45"/>
                    <a:pt x="60" y="45"/>
                  </a:cubicBezTo>
                  <a:cubicBezTo>
                    <a:pt x="59" y="44"/>
                    <a:pt x="58" y="44"/>
                    <a:pt x="58" y="43"/>
                  </a:cubicBezTo>
                  <a:cubicBezTo>
                    <a:pt x="57" y="45"/>
                    <a:pt x="60" y="45"/>
                    <a:pt x="60" y="46"/>
                  </a:cubicBezTo>
                  <a:cubicBezTo>
                    <a:pt x="60" y="47"/>
                    <a:pt x="59" y="45"/>
                    <a:pt x="59" y="46"/>
                  </a:cubicBezTo>
                  <a:cubicBezTo>
                    <a:pt x="59" y="46"/>
                    <a:pt x="60" y="46"/>
                    <a:pt x="59" y="47"/>
                  </a:cubicBezTo>
                  <a:cubicBezTo>
                    <a:pt x="59" y="47"/>
                    <a:pt x="58" y="47"/>
                    <a:pt x="59" y="48"/>
                  </a:cubicBezTo>
                  <a:cubicBezTo>
                    <a:pt x="58" y="48"/>
                    <a:pt x="58" y="48"/>
                    <a:pt x="58" y="47"/>
                  </a:cubicBezTo>
                  <a:cubicBezTo>
                    <a:pt x="58" y="47"/>
                    <a:pt x="59" y="47"/>
                    <a:pt x="59" y="47"/>
                  </a:cubicBezTo>
                  <a:cubicBezTo>
                    <a:pt x="58" y="46"/>
                    <a:pt x="58" y="45"/>
                    <a:pt x="57" y="45"/>
                  </a:cubicBezTo>
                  <a:cubicBezTo>
                    <a:pt x="57" y="45"/>
                    <a:pt x="57" y="45"/>
                    <a:pt x="56" y="44"/>
                  </a:cubicBezTo>
                  <a:cubicBezTo>
                    <a:pt x="56" y="46"/>
                    <a:pt x="57" y="47"/>
                    <a:pt x="56" y="47"/>
                  </a:cubicBezTo>
                  <a:cubicBezTo>
                    <a:pt x="56" y="46"/>
                    <a:pt x="55" y="44"/>
                    <a:pt x="56" y="44"/>
                  </a:cubicBezTo>
                  <a:cubicBezTo>
                    <a:pt x="55" y="44"/>
                    <a:pt x="55" y="44"/>
                    <a:pt x="54" y="44"/>
                  </a:cubicBezTo>
                  <a:cubicBezTo>
                    <a:pt x="53" y="44"/>
                    <a:pt x="53" y="45"/>
                    <a:pt x="52" y="46"/>
                  </a:cubicBezTo>
                  <a:cubicBezTo>
                    <a:pt x="53" y="47"/>
                    <a:pt x="52" y="48"/>
                    <a:pt x="52" y="49"/>
                  </a:cubicBezTo>
                  <a:cubicBezTo>
                    <a:pt x="51" y="48"/>
                    <a:pt x="51" y="48"/>
                    <a:pt x="50" y="49"/>
                  </a:cubicBezTo>
                  <a:cubicBezTo>
                    <a:pt x="50" y="48"/>
                    <a:pt x="49" y="48"/>
                    <a:pt x="48" y="48"/>
                  </a:cubicBezTo>
                  <a:cubicBezTo>
                    <a:pt x="49" y="47"/>
                    <a:pt x="48" y="47"/>
                    <a:pt x="48" y="46"/>
                  </a:cubicBezTo>
                  <a:cubicBezTo>
                    <a:pt x="49" y="46"/>
                    <a:pt x="48" y="45"/>
                    <a:pt x="48" y="44"/>
                  </a:cubicBezTo>
                  <a:cubicBezTo>
                    <a:pt x="50" y="44"/>
                    <a:pt x="50" y="43"/>
                    <a:pt x="51" y="44"/>
                  </a:cubicBezTo>
                  <a:cubicBezTo>
                    <a:pt x="52" y="44"/>
                    <a:pt x="52" y="43"/>
                    <a:pt x="52" y="43"/>
                  </a:cubicBezTo>
                  <a:cubicBezTo>
                    <a:pt x="52" y="42"/>
                    <a:pt x="51" y="42"/>
                    <a:pt x="51" y="41"/>
                  </a:cubicBezTo>
                  <a:cubicBezTo>
                    <a:pt x="51" y="41"/>
                    <a:pt x="50" y="41"/>
                    <a:pt x="50" y="41"/>
                  </a:cubicBezTo>
                  <a:cubicBezTo>
                    <a:pt x="50" y="40"/>
                    <a:pt x="50" y="40"/>
                    <a:pt x="51" y="40"/>
                  </a:cubicBezTo>
                  <a:cubicBezTo>
                    <a:pt x="51" y="40"/>
                    <a:pt x="51" y="39"/>
                    <a:pt x="52" y="39"/>
                  </a:cubicBezTo>
                  <a:cubicBezTo>
                    <a:pt x="52" y="39"/>
                    <a:pt x="52" y="39"/>
                    <a:pt x="52" y="39"/>
                  </a:cubicBezTo>
                  <a:cubicBezTo>
                    <a:pt x="51" y="39"/>
                    <a:pt x="50" y="39"/>
                    <a:pt x="49" y="39"/>
                  </a:cubicBezTo>
                  <a:cubicBezTo>
                    <a:pt x="49" y="39"/>
                    <a:pt x="50" y="39"/>
                    <a:pt x="50" y="39"/>
                  </a:cubicBezTo>
                  <a:cubicBezTo>
                    <a:pt x="50" y="38"/>
                    <a:pt x="50" y="38"/>
                    <a:pt x="50" y="37"/>
                  </a:cubicBezTo>
                  <a:cubicBezTo>
                    <a:pt x="50" y="37"/>
                    <a:pt x="51" y="37"/>
                    <a:pt x="51" y="36"/>
                  </a:cubicBezTo>
                  <a:cubicBezTo>
                    <a:pt x="51" y="36"/>
                    <a:pt x="50" y="36"/>
                    <a:pt x="50" y="35"/>
                  </a:cubicBezTo>
                  <a:cubicBezTo>
                    <a:pt x="50" y="34"/>
                    <a:pt x="50" y="34"/>
                    <a:pt x="50" y="33"/>
                  </a:cubicBezTo>
                  <a:cubicBezTo>
                    <a:pt x="51" y="32"/>
                    <a:pt x="51" y="32"/>
                    <a:pt x="52" y="32"/>
                  </a:cubicBezTo>
                  <a:cubicBezTo>
                    <a:pt x="52" y="33"/>
                    <a:pt x="51" y="33"/>
                    <a:pt x="51" y="33"/>
                  </a:cubicBezTo>
                  <a:cubicBezTo>
                    <a:pt x="51" y="33"/>
                    <a:pt x="51" y="33"/>
                    <a:pt x="52" y="34"/>
                  </a:cubicBezTo>
                  <a:cubicBezTo>
                    <a:pt x="51" y="35"/>
                    <a:pt x="52" y="35"/>
                    <a:pt x="52" y="36"/>
                  </a:cubicBezTo>
                  <a:cubicBezTo>
                    <a:pt x="52" y="37"/>
                    <a:pt x="53" y="37"/>
                    <a:pt x="53" y="37"/>
                  </a:cubicBezTo>
                  <a:cubicBezTo>
                    <a:pt x="52" y="38"/>
                    <a:pt x="52" y="38"/>
                    <a:pt x="52" y="39"/>
                  </a:cubicBezTo>
                  <a:cubicBezTo>
                    <a:pt x="53" y="39"/>
                    <a:pt x="52" y="38"/>
                    <a:pt x="54" y="38"/>
                  </a:cubicBezTo>
                  <a:cubicBezTo>
                    <a:pt x="53" y="37"/>
                    <a:pt x="54" y="37"/>
                    <a:pt x="54" y="37"/>
                  </a:cubicBezTo>
                  <a:cubicBezTo>
                    <a:pt x="54" y="37"/>
                    <a:pt x="55" y="36"/>
                    <a:pt x="55" y="36"/>
                  </a:cubicBezTo>
                  <a:cubicBezTo>
                    <a:pt x="55" y="36"/>
                    <a:pt x="56" y="36"/>
                    <a:pt x="55" y="36"/>
                  </a:cubicBezTo>
                  <a:cubicBezTo>
                    <a:pt x="55" y="35"/>
                    <a:pt x="55" y="35"/>
                    <a:pt x="56" y="34"/>
                  </a:cubicBezTo>
                  <a:cubicBezTo>
                    <a:pt x="56" y="34"/>
                    <a:pt x="55" y="34"/>
                    <a:pt x="54" y="33"/>
                  </a:cubicBezTo>
                  <a:cubicBezTo>
                    <a:pt x="54" y="33"/>
                    <a:pt x="54" y="32"/>
                    <a:pt x="54" y="31"/>
                  </a:cubicBezTo>
                  <a:cubicBezTo>
                    <a:pt x="54" y="30"/>
                    <a:pt x="55" y="29"/>
                    <a:pt x="56" y="29"/>
                  </a:cubicBezTo>
                  <a:cubicBezTo>
                    <a:pt x="56" y="29"/>
                    <a:pt x="56" y="28"/>
                    <a:pt x="56" y="28"/>
                  </a:cubicBezTo>
                  <a:cubicBezTo>
                    <a:pt x="56" y="28"/>
                    <a:pt x="56" y="28"/>
                    <a:pt x="56" y="28"/>
                  </a:cubicBezTo>
                  <a:cubicBezTo>
                    <a:pt x="57" y="28"/>
                    <a:pt x="57" y="27"/>
                    <a:pt x="57" y="26"/>
                  </a:cubicBezTo>
                  <a:cubicBezTo>
                    <a:pt x="58" y="25"/>
                    <a:pt x="59" y="25"/>
                    <a:pt x="59" y="24"/>
                  </a:cubicBezTo>
                  <a:cubicBezTo>
                    <a:pt x="60" y="24"/>
                    <a:pt x="60" y="23"/>
                    <a:pt x="60" y="24"/>
                  </a:cubicBezTo>
                  <a:cubicBezTo>
                    <a:pt x="61" y="23"/>
                    <a:pt x="61" y="23"/>
                    <a:pt x="61" y="23"/>
                  </a:cubicBezTo>
                  <a:cubicBezTo>
                    <a:pt x="62" y="23"/>
                    <a:pt x="63" y="23"/>
                    <a:pt x="63" y="23"/>
                  </a:cubicBezTo>
                  <a:cubicBezTo>
                    <a:pt x="63" y="23"/>
                    <a:pt x="64" y="23"/>
                    <a:pt x="64" y="24"/>
                  </a:cubicBezTo>
                  <a:cubicBezTo>
                    <a:pt x="65" y="24"/>
                    <a:pt x="65" y="24"/>
                    <a:pt x="65" y="25"/>
                  </a:cubicBezTo>
                  <a:cubicBezTo>
                    <a:pt x="67" y="25"/>
                    <a:pt x="68" y="25"/>
                    <a:pt x="68" y="27"/>
                  </a:cubicBezTo>
                  <a:cubicBezTo>
                    <a:pt x="69" y="27"/>
                    <a:pt x="69" y="26"/>
                    <a:pt x="69" y="25"/>
                  </a:cubicBezTo>
                  <a:cubicBezTo>
                    <a:pt x="69" y="25"/>
                    <a:pt x="69" y="25"/>
                    <a:pt x="70" y="25"/>
                  </a:cubicBezTo>
                  <a:cubicBezTo>
                    <a:pt x="70" y="25"/>
                    <a:pt x="70" y="26"/>
                    <a:pt x="70" y="26"/>
                  </a:cubicBezTo>
                  <a:cubicBezTo>
                    <a:pt x="71" y="26"/>
                    <a:pt x="71" y="25"/>
                    <a:pt x="72" y="25"/>
                  </a:cubicBezTo>
                  <a:cubicBezTo>
                    <a:pt x="73" y="25"/>
                    <a:pt x="74" y="24"/>
                    <a:pt x="75" y="25"/>
                  </a:cubicBezTo>
                  <a:cubicBezTo>
                    <a:pt x="75" y="24"/>
                    <a:pt x="74" y="24"/>
                    <a:pt x="74" y="23"/>
                  </a:cubicBezTo>
                  <a:cubicBezTo>
                    <a:pt x="75" y="23"/>
                    <a:pt x="75" y="24"/>
                    <a:pt x="76" y="24"/>
                  </a:cubicBezTo>
                  <a:cubicBezTo>
                    <a:pt x="77" y="23"/>
                    <a:pt x="78" y="22"/>
                    <a:pt x="78" y="21"/>
                  </a:cubicBezTo>
                  <a:cubicBezTo>
                    <a:pt x="79" y="21"/>
                    <a:pt x="79" y="22"/>
                    <a:pt x="79" y="22"/>
                  </a:cubicBezTo>
                  <a:cubicBezTo>
                    <a:pt x="80" y="23"/>
                    <a:pt x="80" y="21"/>
                    <a:pt x="80" y="22"/>
                  </a:cubicBezTo>
                  <a:cubicBezTo>
                    <a:pt x="80" y="22"/>
                    <a:pt x="80" y="23"/>
                    <a:pt x="80" y="23"/>
                  </a:cubicBezTo>
                  <a:cubicBezTo>
                    <a:pt x="81" y="23"/>
                    <a:pt x="81" y="22"/>
                    <a:pt x="81" y="22"/>
                  </a:cubicBezTo>
                  <a:cubicBezTo>
                    <a:pt x="82" y="22"/>
                    <a:pt x="82" y="22"/>
                    <a:pt x="83" y="23"/>
                  </a:cubicBezTo>
                  <a:cubicBezTo>
                    <a:pt x="83" y="22"/>
                    <a:pt x="82" y="22"/>
                    <a:pt x="82" y="21"/>
                  </a:cubicBezTo>
                  <a:cubicBezTo>
                    <a:pt x="82" y="20"/>
                    <a:pt x="82" y="21"/>
                    <a:pt x="83" y="21"/>
                  </a:cubicBezTo>
                  <a:cubicBezTo>
                    <a:pt x="83" y="21"/>
                    <a:pt x="83" y="20"/>
                    <a:pt x="83" y="20"/>
                  </a:cubicBezTo>
                  <a:cubicBezTo>
                    <a:pt x="84" y="20"/>
                    <a:pt x="84" y="19"/>
                    <a:pt x="84" y="19"/>
                  </a:cubicBezTo>
                  <a:cubicBezTo>
                    <a:pt x="85" y="19"/>
                    <a:pt x="86" y="19"/>
                    <a:pt x="87" y="18"/>
                  </a:cubicBezTo>
                  <a:cubicBezTo>
                    <a:pt x="87" y="18"/>
                    <a:pt x="87" y="19"/>
                    <a:pt x="87" y="19"/>
                  </a:cubicBezTo>
                  <a:cubicBezTo>
                    <a:pt x="88" y="19"/>
                    <a:pt x="88" y="18"/>
                    <a:pt x="89" y="18"/>
                  </a:cubicBezTo>
                  <a:cubicBezTo>
                    <a:pt x="89" y="18"/>
                    <a:pt x="89" y="17"/>
                    <a:pt x="89" y="17"/>
                  </a:cubicBezTo>
                  <a:cubicBezTo>
                    <a:pt x="90" y="17"/>
                    <a:pt x="90" y="17"/>
                    <a:pt x="90" y="18"/>
                  </a:cubicBezTo>
                  <a:cubicBezTo>
                    <a:pt x="91" y="18"/>
                    <a:pt x="92" y="18"/>
                    <a:pt x="92" y="17"/>
                  </a:cubicBezTo>
                  <a:cubicBezTo>
                    <a:pt x="93" y="18"/>
                    <a:pt x="93" y="18"/>
                    <a:pt x="93" y="19"/>
                  </a:cubicBezTo>
                  <a:cubicBezTo>
                    <a:pt x="93" y="20"/>
                    <a:pt x="93" y="20"/>
                    <a:pt x="93" y="20"/>
                  </a:cubicBezTo>
                  <a:cubicBezTo>
                    <a:pt x="94" y="20"/>
                    <a:pt x="94" y="21"/>
                    <a:pt x="95" y="21"/>
                  </a:cubicBezTo>
                  <a:cubicBezTo>
                    <a:pt x="95" y="21"/>
                    <a:pt x="95" y="21"/>
                    <a:pt x="95" y="21"/>
                  </a:cubicBezTo>
                  <a:cubicBezTo>
                    <a:pt x="96" y="21"/>
                    <a:pt x="96" y="21"/>
                    <a:pt x="97" y="21"/>
                  </a:cubicBezTo>
                  <a:cubicBezTo>
                    <a:pt x="101" y="25"/>
                    <a:pt x="104" y="30"/>
                    <a:pt x="107" y="35"/>
                  </a:cubicBezTo>
                  <a:close/>
                  <a:moveTo>
                    <a:pt x="111" y="44"/>
                  </a:moveTo>
                  <a:cubicBezTo>
                    <a:pt x="111" y="44"/>
                    <a:pt x="111" y="44"/>
                    <a:pt x="111" y="44"/>
                  </a:cubicBezTo>
                  <a:cubicBezTo>
                    <a:pt x="110" y="45"/>
                    <a:pt x="110" y="44"/>
                    <a:pt x="110" y="44"/>
                  </a:cubicBezTo>
                  <a:cubicBezTo>
                    <a:pt x="109" y="44"/>
                    <a:pt x="109" y="45"/>
                    <a:pt x="109" y="44"/>
                  </a:cubicBezTo>
                  <a:cubicBezTo>
                    <a:pt x="109" y="43"/>
                    <a:pt x="109" y="43"/>
                    <a:pt x="109" y="42"/>
                  </a:cubicBezTo>
                  <a:cubicBezTo>
                    <a:pt x="109" y="42"/>
                    <a:pt x="110" y="42"/>
                    <a:pt x="110" y="42"/>
                  </a:cubicBezTo>
                  <a:cubicBezTo>
                    <a:pt x="110" y="43"/>
                    <a:pt x="111" y="44"/>
                    <a:pt x="111" y="44"/>
                  </a:cubicBezTo>
                  <a:close/>
                  <a:moveTo>
                    <a:pt x="104" y="63"/>
                  </a:moveTo>
                  <a:cubicBezTo>
                    <a:pt x="105" y="63"/>
                    <a:pt x="105" y="62"/>
                    <a:pt x="105" y="63"/>
                  </a:cubicBezTo>
                  <a:cubicBezTo>
                    <a:pt x="105" y="62"/>
                    <a:pt x="105" y="61"/>
                    <a:pt x="106" y="61"/>
                  </a:cubicBezTo>
                  <a:cubicBezTo>
                    <a:pt x="106" y="61"/>
                    <a:pt x="106" y="62"/>
                    <a:pt x="106" y="62"/>
                  </a:cubicBezTo>
                  <a:cubicBezTo>
                    <a:pt x="107" y="63"/>
                    <a:pt x="107" y="63"/>
                    <a:pt x="107" y="64"/>
                  </a:cubicBezTo>
                  <a:cubicBezTo>
                    <a:pt x="106" y="63"/>
                    <a:pt x="106" y="64"/>
                    <a:pt x="106" y="64"/>
                  </a:cubicBezTo>
                  <a:cubicBezTo>
                    <a:pt x="105" y="64"/>
                    <a:pt x="105" y="64"/>
                    <a:pt x="105" y="63"/>
                  </a:cubicBezTo>
                  <a:cubicBezTo>
                    <a:pt x="105" y="63"/>
                    <a:pt x="105" y="64"/>
                    <a:pt x="104" y="63"/>
                  </a:cubicBezTo>
                  <a:close/>
                  <a:moveTo>
                    <a:pt x="105" y="72"/>
                  </a:moveTo>
                  <a:cubicBezTo>
                    <a:pt x="104" y="72"/>
                    <a:pt x="104" y="72"/>
                    <a:pt x="104" y="71"/>
                  </a:cubicBezTo>
                  <a:cubicBezTo>
                    <a:pt x="103" y="72"/>
                    <a:pt x="103" y="72"/>
                    <a:pt x="103" y="73"/>
                  </a:cubicBezTo>
                  <a:cubicBezTo>
                    <a:pt x="102" y="72"/>
                    <a:pt x="103" y="69"/>
                    <a:pt x="104" y="69"/>
                  </a:cubicBezTo>
                  <a:cubicBezTo>
                    <a:pt x="104" y="69"/>
                    <a:pt x="105" y="69"/>
                    <a:pt x="105" y="70"/>
                  </a:cubicBezTo>
                  <a:cubicBezTo>
                    <a:pt x="105" y="70"/>
                    <a:pt x="104" y="70"/>
                    <a:pt x="104" y="70"/>
                  </a:cubicBezTo>
                  <a:cubicBezTo>
                    <a:pt x="104" y="71"/>
                    <a:pt x="105" y="71"/>
                    <a:pt x="105" y="72"/>
                  </a:cubicBezTo>
                  <a:close/>
                  <a:moveTo>
                    <a:pt x="102" y="70"/>
                  </a:moveTo>
                  <a:cubicBezTo>
                    <a:pt x="102" y="70"/>
                    <a:pt x="102" y="71"/>
                    <a:pt x="102" y="72"/>
                  </a:cubicBezTo>
                  <a:cubicBezTo>
                    <a:pt x="102" y="72"/>
                    <a:pt x="102" y="72"/>
                    <a:pt x="102" y="72"/>
                  </a:cubicBezTo>
                  <a:cubicBezTo>
                    <a:pt x="102" y="72"/>
                    <a:pt x="101" y="72"/>
                    <a:pt x="101" y="72"/>
                  </a:cubicBezTo>
                  <a:cubicBezTo>
                    <a:pt x="100" y="73"/>
                    <a:pt x="100" y="71"/>
                    <a:pt x="99" y="72"/>
                  </a:cubicBezTo>
                  <a:cubicBezTo>
                    <a:pt x="99" y="71"/>
                    <a:pt x="98" y="70"/>
                    <a:pt x="98" y="70"/>
                  </a:cubicBezTo>
                  <a:cubicBezTo>
                    <a:pt x="99" y="68"/>
                    <a:pt x="101" y="68"/>
                    <a:pt x="101" y="66"/>
                  </a:cubicBezTo>
                  <a:cubicBezTo>
                    <a:pt x="102" y="66"/>
                    <a:pt x="102" y="66"/>
                    <a:pt x="103" y="67"/>
                  </a:cubicBezTo>
                  <a:cubicBezTo>
                    <a:pt x="103" y="67"/>
                    <a:pt x="103" y="68"/>
                    <a:pt x="102" y="68"/>
                  </a:cubicBezTo>
                  <a:cubicBezTo>
                    <a:pt x="103" y="68"/>
                    <a:pt x="102" y="69"/>
                    <a:pt x="102" y="70"/>
                  </a:cubicBezTo>
                  <a:close/>
                  <a:moveTo>
                    <a:pt x="101" y="75"/>
                  </a:moveTo>
                  <a:cubicBezTo>
                    <a:pt x="99" y="75"/>
                    <a:pt x="99" y="74"/>
                    <a:pt x="97" y="74"/>
                  </a:cubicBezTo>
                  <a:cubicBezTo>
                    <a:pt x="97" y="73"/>
                    <a:pt x="97" y="73"/>
                    <a:pt x="97" y="73"/>
                  </a:cubicBezTo>
                  <a:cubicBezTo>
                    <a:pt x="98" y="73"/>
                    <a:pt x="99" y="73"/>
                    <a:pt x="101" y="73"/>
                  </a:cubicBezTo>
                  <a:cubicBezTo>
                    <a:pt x="101" y="74"/>
                    <a:pt x="101" y="74"/>
                    <a:pt x="101" y="75"/>
                  </a:cubicBezTo>
                  <a:close/>
                  <a:moveTo>
                    <a:pt x="103" y="57"/>
                  </a:moveTo>
                  <a:cubicBezTo>
                    <a:pt x="103" y="57"/>
                    <a:pt x="102" y="56"/>
                    <a:pt x="102" y="56"/>
                  </a:cubicBezTo>
                  <a:cubicBezTo>
                    <a:pt x="102" y="55"/>
                    <a:pt x="103" y="55"/>
                    <a:pt x="103" y="55"/>
                  </a:cubicBezTo>
                  <a:cubicBezTo>
                    <a:pt x="103" y="56"/>
                    <a:pt x="103" y="57"/>
                    <a:pt x="103" y="57"/>
                  </a:cubicBezTo>
                  <a:close/>
                  <a:moveTo>
                    <a:pt x="105" y="59"/>
                  </a:moveTo>
                  <a:cubicBezTo>
                    <a:pt x="105" y="60"/>
                    <a:pt x="104" y="60"/>
                    <a:pt x="104" y="61"/>
                  </a:cubicBezTo>
                  <a:cubicBezTo>
                    <a:pt x="103" y="60"/>
                    <a:pt x="103" y="60"/>
                    <a:pt x="103" y="59"/>
                  </a:cubicBezTo>
                  <a:cubicBezTo>
                    <a:pt x="103" y="58"/>
                    <a:pt x="104" y="58"/>
                    <a:pt x="105" y="59"/>
                  </a:cubicBezTo>
                  <a:close/>
                  <a:moveTo>
                    <a:pt x="109" y="69"/>
                  </a:moveTo>
                  <a:cubicBezTo>
                    <a:pt x="109" y="70"/>
                    <a:pt x="108" y="70"/>
                    <a:pt x="107" y="70"/>
                  </a:cubicBezTo>
                  <a:cubicBezTo>
                    <a:pt x="107" y="69"/>
                    <a:pt x="108" y="69"/>
                    <a:pt x="109" y="69"/>
                  </a:cubicBezTo>
                  <a:close/>
                  <a:moveTo>
                    <a:pt x="108" y="50"/>
                  </a:moveTo>
                  <a:cubicBezTo>
                    <a:pt x="108" y="50"/>
                    <a:pt x="108" y="50"/>
                    <a:pt x="108" y="50"/>
                  </a:cubicBezTo>
                  <a:cubicBezTo>
                    <a:pt x="107" y="51"/>
                    <a:pt x="107" y="51"/>
                    <a:pt x="107" y="52"/>
                  </a:cubicBezTo>
                  <a:cubicBezTo>
                    <a:pt x="106" y="51"/>
                    <a:pt x="106" y="51"/>
                    <a:pt x="106" y="50"/>
                  </a:cubicBezTo>
                  <a:cubicBezTo>
                    <a:pt x="106" y="50"/>
                    <a:pt x="107" y="50"/>
                    <a:pt x="107" y="50"/>
                  </a:cubicBezTo>
                  <a:cubicBezTo>
                    <a:pt x="107" y="50"/>
                    <a:pt x="106" y="51"/>
                    <a:pt x="106" y="50"/>
                  </a:cubicBezTo>
                  <a:cubicBezTo>
                    <a:pt x="106" y="49"/>
                    <a:pt x="107" y="49"/>
                    <a:pt x="108" y="49"/>
                  </a:cubicBezTo>
                  <a:cubicBezTo>
                    <a:pt x="109" y="48"/>
                    <a:pt x="109" y="48"/>
                    <a:pt x="110" y="47"/>
                  </a:cubicBezTo>
                  <a:cubicBezTo>
                    <a:pt x="109" y="47"/>
                    <a:pt x="110" y="47"/>
                    <a:pt x="110" y="47"/>
                  </a:cubicBezTo>
                  <a:cubicBezTo>
                    <a:pt x="109" y="46"/>
                    <a:pt x="110" y="45"/>
                    <a:pt x="110" y="44"/>
                  </a:cubicBezTo>
                  <a:cubicBezTo>
                    <a:pt x="110" y="44"/>
                    <a:pt x="110" y="44"/>
                    <a:pt x="110" y="44"/>
                  </a:cubicBezTo>
                  <a:cubicBezTo>
                    <a:pt x="110" y="46"/>
                    <a:pt x="111" y="47"/>
                    <a:pt x="111" y="49"/>
                  </a:cubicBezTo>
                  <a:cubicBezTo>
                    <a:pt x="110" y="50"/>
                    <a:pt x="109" y="50"/>
                    <a:pt x="108" y="50"/>
                  </a:cubicBezTo>
                  <a:close/>
                  <a:moveTo>
                    <a:pt x="109" y="39"/>
                  </a:moveTo>
                  <a:cubicBezTo>
                    <a:pt x="109" y="40"/>
                    <a:pt x="110" y="41"/>
                    <a:pt x="110" y="41"/>
                  </a:cubicBezTo>
                  <a:cubicBezTo>
                    <a:pt x="109" y="41"/>
                    <a:pt x="109" y="40"/>
                    <a:pt x="109" y="39"/>
                  </a:cubicBezTo>
                  <a:close/>
                  <a:moveTo>
                    <a:pt x="93" y="66"/>
                  </a:moveTo>
                  <a:cubicBezTo>
                    <a:pt x="93" y="66"/>
                    <a:pt x="93" y="67"/>
                    <a:pt x="93" y="66"/>
                  </a:cubicBezTo>
                  <a:cubicBezTo>
                    <a:pt x="94" y="66"/>
                    <a:pt x="94" y="67"/>
                    <a:pt x="94" y="67"/>
                  </a:cubicBezTo>
                  <a:cubicBezTo>
                    <a:pt x="94" y="67"/>
                    <a:pt x="95" y="68"/>
                    <a:pt x="95" y="68"/>
                  </a:cubicBezTo>
                  <a:cubicBezTo>
                    <a:pt x="95" y="69"/>
                    <a:pt x="96" y="69"/>
                    <a:pt x="96" y="70"/>
                  </a:cubicBezTo>
                  <a:cubicBezTo>
                    <a:pt x="96" y="71"/>
                    <a:pt x="97" y="72"/>
                    <a:pt x="97" y="72"/>
                  </a:cubicBezTo>
                  <a:cubicBezTo>
                    <a:pt x="96" y="73"/>
                    <a:pt x="96" y="71"/>
                    <a:pt x="95" y="71"/>
                  </a:cubicBezTo>
                  <a:cubicBezTo>
                    <a:pt x="95" y="68"/>
                    <a:pt x="93" y="69"/>
                    <a:pt x="93" y="66"/>
                  </a:cubicBezTo>
                  <a:close/>
                  <a:moveTo>
                    <a:pt x="86" y="64"/>
                  </a:moveTo>
                  <a:cubicBezTo>
                    <a:pt x="87" y="64"/>
                    <a:pt x="87" y="65"/>
                    <a:pt x="87" y="65"/>
                  </a:cubicBezTo>
                  <a:cubicBezTo>
                    <a:pt x="87" y="65"/>
                    <a:pt x="87" y="66"/>
                    <a:pt x="86" y="66"/>
                  </a:cubicBezTo>
                  <a:cubicBezTo>
                    <a:pt x="86" y="65"/>
                    <a:pt x="87" y="65"/>
                    <a:pt x="86" y="64"/>
                  </a:cubicBezTo>
                  <a:close/>
                  <a:moveTo>
                    <a:pt x="73" y="81"/>
                  </a:moveTo>
                  <a:cubicBezTo>
                    <a:pt x="73" y="81"/>
                    <a:pt x="73" y="81"/>
                    <a:pt x="73" y="81"/>
                  </a:cubicBezTo>
                  <a:cubicBezTo>
                    <a:pt x="73" y="82"/>
                    <a:pt x="73" y="82"/>
                    <a:pt x="73" y="83"/>
                  </a:cubicBezTo>
                  <a:cubicBezTo>
                    <a:pt x="72" y="83"/>
                    <a:pt x="72" y="84"/>
                    <a:pt x="72" y="85"/>
                  </a:cubicBezTo>
                  <a:cubicBezTo>
                    <a:pt x="71" y="85"/>
                    <a:pt x="71" y="85"/>
                    <a:pt x="71" y="85"/>
                  </a:cubicBezTo>
                  <a:cubicBezTo>
                    <a:pt x="70" y="84"/>
                    <a:pt x="70" y="83"/>
                    <a:pt x="70" y="83"/>
                  </a:cubicBezTo>
                  <a:cubicBezTo>
                    <a:pt x="70" y="82"/>
                    <a:pt x="70" y="82"/>
                    <a:pt x="71" y="81"/>
                  </a:cubicBezTo>
                  <a:cubicBezTo>
                    <a:pt x="71" y="81"/>
                    <a:pt x="70" y="81"/>
                    <a:pt x="70" y="80"/>
                  </a:cubicBezTo>
                  <a:cubicBezTo>
                    <a:pt x="71" y="79"/>
                    <a:pt x="71" y="79"/>
                    <a:pt x="72" y="78"/>
                  </a:cubicBezTo>
                  <a:cubicBezTo>
                    <a:pt x="72" y="77"/>
                    <a:pt x="72" y="77"/>
                    <a:pt x="73" y="76"/>
                  </a:cubicBezTo>
                  <a:cubicBezTo>
                    <a:pt x="73" y="76"/>
                    <a:pt x="73" y="78"/>
                    <a:pt x="73" y="78"/>
                  </a:cubicBezTo>
                  <a:cubicBezTo>
                    <a:pt x="73" y="79"/>
                    <a:pt x="73" y="80"/>
                    <a:pt x="73" y="81"/>
                  </a:cubicBezTo>
                  <a:close/>
                  <a:moveTo>
                    <a:pt x="32" y="100"/>
                  </a:moveTo>
                  <a:cubicBezTo>
                    <a:pt x="32" y="100"/>
                    <a:pt x="33" y="99"/>
                    <a:pt x="33" y="100"/>
                  </a:cubicBezTo>
                  <a:cubicBezTo>
                    <a:pt x="33" y="100"/>
                    <a:pt x="33" y="100"/>
                    <a:pt x="32" y="100"/>
                  </a:cubicBezTo>
                  <a:close/>
                  <a:moveTo>
                    <a:pt x="39" y="31"/>
                  </a:moveTo>
                  <a:cubicBezTo>
                    <a:pt x="39" y="32"/>
                    <a:pt x="39" y="32"/>
                    <a:pt x="38" y="32"/>
                  </a:cubicBezTo>
                  <a:cubicBezTo>
                    <a:pt x="38" y="33"/>
                    <a:pt x="38" y="32"/>
                    <a:pt x="38" y="32"/>
                  </a:cubicBezTo>
                  <a:cubicBezTo>
                    <a:pt x="37" y="32"/>
                    <a:pt x="37" y="32"/>
                    <a:pt x="36" y="32"/>
                  </a:cubicBezTo>
                  <a:cubicBezTo>
                    <a:pt x="35" y="30"/>
                    <a:pt x="36" y="28"/>
                    <a:pt x="35" y="27"/>
                  </a:cubicBezTo>
                  <a:cubicBezTo>
                    <a:pt x="35" y="26"/>
                    <a:pt x="36" y="26"/>
                    <a:pt x="35" y="26"/>
                  </a:cubicBezTo>
                  <a:cubicBezTo>
                    <a:pt x="36" y="25"/>
                    <a:pt x="36" y="25"/>
                    <a:pt x="37" y="25"/>
                  </a:cubicBezTo>
                  <a:cubicBezTo>
                    <a:pt x="36" y="24"/>
                    <a:pt x="35" y="24"/>
                    <a:pt x="35" y="23"/>
                  </a:cubicBezTo>
                  <a:cubicBezTo>
                    <a:pt x="36" y="23"/>
                    <a:pt x="36" y="23"/>
                    <a:pt x="36" y="23"/>
                  </a:cubicBezTo>
                  <a:cubicBezTo>
                    <a:pt x="36" y="22"/>
                    <a:pt x="36" y="23"/>
                    <a:pt x="35" y="23"/>
                  </a:cubicBezTo>
                  <a:cubicBezTo>
                    <a:pt x="35" y="22"/>
                    <a:pt x="35" y="22"/>
                    <a:pt x="35" y="21"/>
                  </a:cubicBezTo>
                  <a:cubicBezTo>
                    <a:pt x="35" y="21"/>
                    <a:pt x="34" y="20"/>
                    <a:pt x="35" y="19"/>
                  </a:cubicBezTo>
                  <a:cubicBezTo>
                    <a:pt x="34" y="20"/>
                    <a:pt x="33" y="19"/>
                    <a:pt x="32" y="19"/>
                  </a:cubicBezTo>
                  <a:cubicBezTo>
                    <a:pt x="32" y="19"/>
                    <a:pt x="32" y="19"/>
                    <a:pt x="32" y="19"/>
                  </a:cubicBezTo>
                  <a:cubicBezTo>
                    <a:pt x="31" y="19"/>
                    <a:pt x="30" y="19"/>
                    <a:pt x="30" y="18"/>
                  </a:cubicBezTo>
                  <a:cubicBezTo>
                    <a:pt x="31" y="17"/>
                    <a:pt x="32" y="18"/>
                    <a:pt x="32" y="18"/>
                  </a:cubicBezTo>
                  <a:cubicBezTo>
                    <a:pt x="32" y="17"/>
                    <a:pt x="32" y="17"/>
                    <a:pt x="31" y="17"/>
                  </a:cubicBezTo>
                  <a:cubicBezTo>
                    <a:pt x="31" y="17"/>
                    <a:pt x="30" y="17"/>
                    <a:pt x="30" y="17"/>
                  </a:cubicBezTo>
                  <a:cubicBezTo>
                    <a:pt x="30" y="17"/>
                    <a:pt x="30" y="17"/>
                    <a:pt x="29" y="17"/>
                  </a:cubicBezTo>
                  <a:cubicBezTo>
                    <a:pt x="30" y="16"/>
                    <a:pt x="30" y="16"/>
                    <a:pt x="31" y="16"/>
                  </a:cubicBezTo>
                  <a:cubicBezTo>
                    <a:pt x="31" y="16"/>
                    <a:pt x="32" y="16"/>
                    <a:pt x="33" y="15"/>
                  </a:cubicBezTo>
                  <a:cubicBezTo>
                    <a:pt x="33" y="15"/>
                    <a:pt x="32" y="15"/>
                    <a:pt x="32" y="14"/>
                  </a:cubicBezTo>
                  <a:cubicBezTo>
                    <a:pt x="34" y="14"/>
                    <a:pt x="35" y="13"/>
                    <a:pt x="36" y="13"/>
                  </a:cubicBezTo>
                  <a:cubicBezTo>
                    <a:pt x="38" y="13"/>
                    <a:pt x="38" y="13"/>
                    <a:pt x="40" y="13"/>
                  </a:cubicBezTo>
                  <a:cubicBezTo>
                    <a:pt x="40" y="13"/>
                    <a:pt x="39" y="12"/>
                    <a:pt x="39" y="11"/>
                  </a:cubicBezTo>
                  <a:cubicBezTo>
                    <a:pt x="40" y="11"/>
                    <a:pt x="41" y="11"/>
                    <a:pt x="42" y="11"/>
                  </a:cubicBezTo>
                  <a:cubicBezTo>
                    <a:pt x="42" y="10"/>
                    <a:pt x="44" y="11"/>
                    <a:pt x="45" y="10"/>
                  </a:cubicBezTo>
                  <a:cubicBezTo>
                    <a:pt x="45" y="11"/>
                    <a:pt x="46" y="11"/>
                    <a:pt x="46" y="11"/>
                  </a:cubicBezTo>
                  <a:cubicBezTo>
                    <a:pt x="46" y="10"/>
                    <a:pt x="47" y="11"/>
                    <a:pt x="47" y="11"/>
                  </a:cubicBezTo>
                  <a:cubicBezTo>
                    <a:pt x="48" y="11"/>
                    <a:pt x="49" y="11"/>
                    <a:pt x="50" y="12"/>
                  </a:cubicBezTo>
                  <a:cubicBezTo>
                    <a:pt x="49" y="12"/>
                    <a:pt x="48" y="12"/>
                    <a:pt x="48" y="13"/>
                  </a:cubicBezTo>
                  <a:cubicBezTo>
                    <a:pt x="48" y="13"/>
                    <a:pt x="49" y="12"/>
                    <a:pt x="50" y="13"/>
                  </a:cubicBezTo>
                  <a:cubicBezTo>
                    <a:pt x="50" y="12"/>
                    <a:pt x="50" y="13"/>
                    <a:pt x="51" y="13"/>
                  </a:cubicBezTo>
                  <a:cubicBezTo>
                    <a:pt x="51" y="14"/>
                    <a:pt x="52" y="13"/>
                    <a:pt x="52" y="14"/>
                  </a:cubicBezTo>
                  <a:cubicBezTo>
                    <a:pt x="52" y="15"/>
                    <a:pt x="51" y="14"/>
                    <a:pt x="50" y="14"/>
                  </a:cubicBezTo>
                  <a:cubicBezTo>
                    <a:pt x="50" y="14"/>
                    <a:pt x="50" y="15"/>
                    <a:pt x="49" y="15"/>
                  </a:cubicBezTo>
                  <a:cubicBezTo>
                    <a:pt x="49" y="16"/>
                    <a:pt x="49" y="16"/>
                    <a:pt x="49" y="16"/>
                  </a:cubicBezTo>
                  <a:cubicBezTo>
                    <a:pt x="49" y="16"/>
                    <a:pt x="49" y="17"/>
                    <a:pt x="48" y="17"/>
                  </a:cubicBezTo>
                  <a:cubicBezTo>
                    <a:pt x="49" y="17"/>
                    <a:pt x="50" y="17"/>
                    <a:pt x="50" y="18"/>
                  </a:cubicBezTo>
                  <a:cubicBezTo>
                    <a:pt x="49" y="18"/>
                    <a:pt x="48" y="18"/>
                    <a:pt x="48" y="18"/>
                  </a:cubicBezTo>
                  <a:cubicBezTo>
                    <a:pt x="48" y="19"/>
                    <a:pt x="49" y="21"/>
                    <a:pt x="47" y="21"/>
                  </a:cubicBezTo>
                  <a:cubicBezTo>
                    <a:pt x="47" y="22"/>
                    <a:pt x="48" y="22"/>
                    <a:pt x="48" y="23"/>
                  </a:cubicBezTo>
                  <a:cubicBezTo>
                    <a:pt x="47" y="23"/>
                    <a:pt x="47" y="22"/>
                    <a:pt x="47" y="22"/>
                  </a:cubicBezTo>
                  <a:cubicBezTo>
                    <a:pt x="46" y="23"/>
                    <a:pt x="48" y="23"/>
                    <a:pt x="47" y="24"/>
                  </a:cubicBezTo>
                  <a:cubicBezTo>
                    <a:pt x="46" y="24"/>
                    <a:pt x="46" y="23"/>
                    <a:pt x="45" y="23"/>
                  </a:cubicBezTo>
                  <a:cubicBezTo>
                    <a:pt x="45" y="23"/>
                    <a:pt x="45" y="23"/>
                    <a:pt x="45" y="23"/>
                  </a:cubicBezTo>
                  <a:cubicBezTo>
                    <a:pt x="45" y="23"/>
                    <a:pt x="46" y="24"/>
                    <a:pt x="46" y="24"/>
                  </a:cubicBezTo>
                  <a:cubicBezTo>
                    <a:pt x="47" y="24"/>
                    <a:pt x="45" y="25"/>
                    <a:pt x="45" y="25"/>
                  </a:cubicBezTo>
                  <a:cubicBezTo>
                    <a:pt x="44" y="25"/>
                    <a:pt x="44" y="26"/>
                    <a:pt x="43" y="27"/>
                  </a:cubicBezTo>
                  <a:cubicBezTo>
                    <a:pt x="43" y="27"/>
                    <a:pt x="42" y="27"/>
                    <a:pt x="42" y="27"/>
                  </a:cubicBezTo>
                  <a:cubicBezTo>
                    <a:pt x="41" y="27"/>
                    <a:pt x="41" y="28"/>
                    <a:pt x="41" y="27"/>
                  </a:cubicBezTo>
                  <a:cubicBezTo>
                    <a:pt x="40" y="27"/>
                    <a:pt x="40" y="28"/>
                    <a:pt x="40" y="28"/>
                  </a:cubicBezTo>
                  <a:cubicBezTo>
                    <a:pt x="40" y="30"/>
                    <a:pt x="39" y="30"/>
                    <a:pt x="39" y="31"/>
                  </a:cubicBezTo>
                  <a:close/>
                  <a:moveTo>
                    <a:pt x="59" y="15"/>
                  </a:moveTo>
                  <a:cubicBezTo>
                    <a:pt x="59" y="15"/>
                    <a:pt x="60" y="16"/>
                    <a:pt x="60" y="15"/>
                  </a:cubicBezTo>
                  <a:cubicBezTo>
                    <a:pt x="60" y="16"/>
                    <a:pt x="61" y="16"/>
                    <a:pt x="61" y="18"/>
                  </a:cubicBezTo>
                  <a:cubicBezTo>
                    <a:pt x="60" y="18"/>
                    <a:pt x="60" y="17"/>
                    <a:pt x="59" y="17"/>
                  </a:cubicBezTo>
                  <a:cubicBezTo>
                    <a:pt x="59" y="18"/>
                    <a:pt x="59" y="18"/>
                    <a:pt x="59" y="19"/>
                  </a:cubicBezTo>
                  <a:cubicBezTo>
                    <a:pt x="58" y="19"/>
                    <a:pt x="58" y="19"/>
                    <a:pt x="58" y="19"/>
                  </a:cubicBezTo>
                  <a:cubicBezTo>
                    <a:pt x="57" y="19"/>
                    <a:pt x="57" y="18"/>
                    <a:pt x="57" y="18"/>
                  </a:cubicBezTo>
                  <a:cubicBezTo>
                    <a:pt x="57" y="17"/>
                    <a:pt x="57" y="17"/>
                    <a:pt x="57" y="16"/>
                  </a:cubicBezTo>
                  <a:cubicBezTo>
                    <a:pt x="57" y="16"/>
                    <a:pt x="57" y="17"/>
                    <a:pt x="56" y="17"/>
                  </a:cubicBezTo>
                  <a:cubicBezTo>
                    <a:pt x="56" y="17"/>
                    <a:pt x="56" y="16"/>
                    <a:pt x="56" y="16"/>
                  </a:cubicBezTo>
                  <a:cubicBezTo>
                    <a:pt x="56" y="15"/>
                    <a:pt x="55" y="16"/>
                    <a:pt x="55" y="15"/>
                  </a:cubicBezTo>
                  <a:cubicBezTo>
                    <a:pt x="55" y="13"/>
                    <a:pt x="57" y="14"/>
                    <a:pt x="57" y="15"/>
                  </a:cubicBezTo>
                  <a:cubicBezTo>
                    <a:pt x="58" y="15"/>
                    <a:pt x="57" y="14"/>
                    <a:pt x="57" y="14"/>
                  </a:cubicBezTo>
                  <a:cubicBezTo>
                    <a:pt x="58" y="13"/>
                    <a:pt x="59" y="14"/>
                    <a:pt x="58" y="15"/>
                  </a:cubicBezTo>
                  <a:cubicBezTo>
                    <a:pt x="58" y="15"/>
                    <a:pt x="59" y="15"/>
                    <a:pt x="59" y="15"/>
                  </a:cubicBezTo>
                  <a:close/>
                  <a:moveTo>
                    <a:pt x="59" y="13"/>
                  </a:moveTo>
                  <a:cubicBezTo>
                    <a:pt x="60" y="13"/>
                    <a:pt x="62" y="13"/>
                    <a:pt x="64" y="14"/>
                  </a:cubicBezTo>
                  <a:cubicBezTo>
                    <a:pt x="64" y="15"/>
                    <a:pt x="63" y="14"/>
                    <a:pt x="63" y="15"/>
                  </a:cubicBezTo>
                  <a:cubicBezTo>
                    <a:pt x="61" y="15"/>
                    <a:pt x="60" y="15"/>
                    <a:pt x="59" y="14"/>
                  </a:cubicBezTo>
                  <a:cubicBezTo>
                    <a:pt x="59" y="14"/>
                    <a:pt x="59" y="14"/>
                    <a:pt x="59" y="13"/>
                  </a:cubicBezTo>
                  <a:close/>
                  <a:moveTo>
                    <a:pt x="50" y="37"/>
                  </a:moveTo>
                  <a:cubicBezTo>
                    <a:pt x="49" y="38"/>
                    <a:pt x="48" y="38"/>
                    <a:pt x="48" y="38"/>
                  </a:cubicBezTo>
                  <a:cubicBezTo>
                    <a:pt x="48" y="37"/>
                    <a:pt x="48" y="37"/>
                    <a:pt x="48" y="36"/>
                  </a:cubicBezTo>
                  <a:cubicBezTo>
                    <a:pt x="48" y="36"/>
                    <a:pt x="49" y="36"/>
                    <a:pt x="49" y="35"/>
                  </a:cubicBezTo>
                  <a:cubicBezTo>
                    <a:pt x="49" y="35"/>
                    <a:pt x="49" y="35"/>
                    <a:pt x="50" y="35"/>
                  </a:cubicBezTo>
                  <a:cubicBezTo>
                    <a:pt x="49" y="36"/>
                    <a:pt x="49" y="36"/>
                    <a:pt x="50" y="37"/>
                  </a:cubicBezTo>
                  <a:close/>
                  <a:moveTo>
                    <a:pt x="48" y="29"/>
                  </a:moveTo>
                  <a:cubicBezTo>
                    <a:pt x="48" y="29"/>
                    <a:pt x="48" y="28"/>
                    <a:pt x="47" y="28"/>
                  </a:cubicBezTo>
                  <a:cubicBezTo>
                    <a:pt x="47" y="28"/>
                    <a:pt x="47" y="28"/>
                    <a:pt x="47" y="27"/>
                  </a:cubicBezTo>
                  <a:cubicBezTo>
                    <a:pt x="47" y="27"/>
                    <a:pt x="47" y="28"/>
                    <a:pt x="47" y="27"/>
                  </a:cubicBezTo>
                  <a:cubicBezTo>
                    <a:pt x="47" y="27"/>
                    <a:pt x="47" y="27"/>
                    <a:pt x="47" y="26"/>
                  </a:cubicBezTo>
                  <a:cubicBezTo>
                    <a:pt x="48" y="26"/>
                    <a:pt x="48" y="27"/>
                    <a:pt x="48" y="27"/>
                  </a:cubicBezTo>
                  <a:cubicBezTo>
                    <a:pt x="49" y="26"/>
                    <a:pt x="49" y="27"/>
                    <a:pt x="50" y="27"/>
                  </a:cubicBezTo>
                  <a:cubicBezTo>
                    <a:pt x="50" y="27"/>
                    <a:pt x="51" y="28"/>
                    <a:pt x="51" y="29"/>
                  </a:cubicBezTo>
                  <a:cubicBezTo>
                    <a:pt x="50" y="29"/>
                    <a:pt x="50" y="29"/>
                    <a:pt x="50" y="29"/>
                  </a:cubicBezTo>
                  <a:cubicBezTo>
                    <a:pt x="49" y="29"/>
                    <a:pt x="48" y="29"/>
                    <a:pt x="48" y="29"/>
                  </a:cubicBezTo>
                  <a:close/>
                  <a:moveTo>
                    <a:pt x="72" y="19"/>
                  </a:moveTo>
                  <a:cubicBezTo>
                    <a:pt x="74" y="19"/>
                    <a:pt x="75" y="18"/>
                    <a:pt x="76" y="18"/>
                  </a:cubicBezTo>
                  <a:cubicBezTo>
                    <a:pt x="76" y="18"/>
                    <a:pt x="76" y="18"/>
                    <a:pt x="76" y="18"/>
                  </a:cubicBezTo>
                  <a:cubicBezTo>
                    <a:pt x="76" y="18"/>
                    <a:pt x="77" y="18"/>
                    <a:pt x="77" y="18"/>
                  </a:cubicBezTo>
                  <a:cubicBezTo>
                    <a:pt x="77" y="19"/>
                    <a:pt x="76" y="19"/>
                    <a:pt x="75" y="19"/>
                  </a:cubicBezTo>
                  <a:cubicBezTo>
                    <a:pt x="74" y="20"/>
                    <a:pt x="74" y="21"/>
                    <a:pt x="72" y="21"/>
                  </a:cubicBezTo>
                  <a:cubicBezTo>
                    <a:pt x="72" y="22"/>
                    <a:pt x="73" y="23"/>
                    <a:pt x="73" y="24"/>
                  </a:cubicBezTo>
                  <a:cubicBezTo>
                    <a:pt x="73" y="24"/>
                    <a:pt x="73" y="24"/>
                    <a:pt x="73" y="24"/>
                  </a:cubicBezTo>
                  <a:cubicBezTo>
                    <a:pt x="72" y="24"/>
                    <a:pt x="72" y="23"/>
                    <a:pt x="71" y="23"/>
                  </a:cubicBezTo>
                  <a:cubicBezTo>
                    <a:pt x="71" y="22"/>
                    <a:pt x="72" y="22"/>
                    <a:pt x="72" y="21"/>
                  </a:cubicBezTo>
                  <a:cubicBezTo>
                    <a:pt x="72" y="20"/>
                    <a:pt x="73" y="20"/>
                    <a:pt x="72" y="19"/>
                  </a:cubicBezTo>
                  <a:close/>
                  <a:moveTo>
                    <a:pt x="72" y="15"/>
                  </a:moveTo>
                  <a:cubicBezTo>
                    <a:pt x="72" y="14"/>
                    <a:pt x="74" y="13"/>
                    <a:pt x="74" y="14"/>
                  </a:cubicBezTo>
                  <a:cubicBezTo>
                    <a:pt x="73" y="14"/>
                    <a:pt x="73" y="15"/>
                    <a:pt x="72" y="15"/>
                  </a:cubicBezTo>
                  <a:close/>
                  <a:moveTo>
                    <a:pt x="84" y="14"/>
                  </a:moveTo>
                  <a:cubicBezTo>
                    <a:pt x="85" y="14"/>
                    <a:pt x="87" y="14"/>
                    <a:pt x="87" y="15"/>
                  </a:cubicBezTo>
                  <a:cubicBezTo>
                    <a:pt x="87" y="16"/>
                    <a:pt x="86" y="15"/>
                    <a:pt x="84" y="16"/>
                  </a:cubicBezTo>
                  <a:cubicBezTo>
                    <a:pt x="84" y="15"/>
                    <a:pt x="84" y="15"/>
                    <a:pt x="84" y="14"/>
                  </a:cubicBezTo>
                  <a:close/>
                  <a:moveTo>
                    <a:pt x="25" y="29"/>
                  </a:moveTo>
                  <a:cubicBezTo>
                    <a:pt x="25" y="31"/>
                    <a:pt x="23" y="28"/>
                    <a:pt x="23" y="30"/>
                  </a:cubicBezTo>
                  <a:cubicBezTo>
                    <a:pt x="23" y="30"/>
                    <a:pt x="22" y="30"/>
                    <a:pt x="22" y="29"/>
                  </a:cubicBezTo>
                  <a:cubicBezTo>
                    <a:pt x="23" y="29"/>
                    <a:pt x="23" y="28"/>
                    <a:pt x="23" y="28"/>
                  </a:cubicBezTo>
                  <a:cubicBezTo>
                    <a:pt x="24" y="28"/>
                    <a:pt x="24" y="28"/>
                    <a:pt x="24" y="28"/>
                  </a:cubicBezTo>
                  <a:cubicBezTo>
                    <a:pt x="25" y="29"/>
                    <a:pt x="24" y="29"/>
                    <a:pt x="25" y="29"/>
                  </a:cubicBezTo>
                  <a:close/>
                  <a:moveTo>
                    <a:pt x="28" y="59"/>
                  </a:moveTo>
                  <a:cubicBezTo>
                    <a:pt x="28" y="60"/>
                    <a:pt x="27" y="60"/>
                    <a:pt x="27" y="60"/>
                  </a:cubicBezTo>
                  <a:cubicBezTo>
                    <a:pt x="27" y="60"/>
                    <a:pt x="27" y="59"/>
                    <a:pt x="27" y="59"/>
                  </a:cubicBezTo>
                  <a:cubicBezTo>
                    <a:pt x="27" y="59"/>
                    <a:pt x="28" y="59"/>
                    <a:pt x="28" y="59"/>
                  </a:cubicBezTo>
                  <a:close/>
                  <a:moveTo>
                    <a:pt x="23" y="58"/>
                  </a:moveTo>
                  <a:cubicBezTo>
                    <a:pt x="22" y="58"/>
                    <a:pt x="22" y="57"/>
                    <a:pt x="21" y="57"/>
                  </a:cubicBezTo>
                  <a:cubicBezTo>
                    <a:pt x="20" y="57"/>
                    <a:pt x="20" y="58"/>
                    <a:pt x="20" y="58"/>
                  </a:cubicBezTo>
                  <a:cubicBezTo>
                    <a:pt x="20" y="57"/>
                    <a:pt x="20" y="57"/>
                    <a:pt x="20" y="57"/>
                  </a:cubicBezTo>
                  <a:cubicBezTo>
                    <a:pt x="21" y="57"/>
                    <a:pt x="22" y="57"/>
                    <a:pt x="23" y="57"/>
                  </a:cubicBezTo>
                  <a:cubicBezTo>
                    <a:pt x="23" y="57"/>
                    <a:pt x="23" y="57"/>
                    <a:pt x="24" y="57"/>
                  </a:cubicBezTo>
                  <a:cubicBezTo>
                    <a:pt x="24" y="58"/>
                    <a:pt x="24" y="58"/>
                    <a:pt x="24" y="58"/>
                  </a:cubicBezTo>
                  <a:cubicBezTo>
                    <a:pt x="25" y="58"/>
                    <a:pt x="26" y="58"/>
                    <a:pt x="26" y="59"/>
                  </a:cubicBezTo>
                  <a:cubicBezTo>
                    <a:pt x="26" y="60"/>
                    <a:pt x="25" y="59"/>
                    <a:pt x="25" y="60"/>
                  </a:cubicBezTo>
                  <a:cubicBezTo>
                    <a:pt x="25" y="60"/>
                    <a:pt x="25" y="59"/>
                    <a:pt x="24" y="59"/>
                  </a:cubicBezTo>
                  <a:cubicBezTo>
                    <a:pt x="24" y="59"/>
                    <a:pt x="24" y="59"/>
                    <a:pt x="24" y="59"/>
                  </a:cubicBezTo>
                  <a:cubicBezTo>
                    <a:pt x="24" y="58"/>
                    <a:pt x="23" y="59"/>
                    <a:pt x="23" y="58"/>
                  </a:cubicBezTo>
                  <a:close/>
                  <a:moveTo>
                    <a:pt x="23" y="60"/>
                  </a:moveTo>
                  <a:cubicBezTo>
                    <a:pt x="23" y="60"/>
                    <a:pt x="23" y="60"/>
                    <a:pt x="22" y="60"/>
                  </a:cubicBezTo>
                  <a:cubicBezTo>
                    <a:pt x="22" y="60"/>
                    <a:pt x="22" y="59"/>
                    <a:pt x="22" y="59"/>
                  </a:cubicBezTo>
                  <a:cubicBezTo>
                    <a:pt x="23" y="59"/>
                    <a:pt x="23" y="59"/>
                    <a:pt x="23" y="60"/>
                  </a:cubicBezTo>
                  <a:close/>
                  <a:moveTo>
                    <a:pt x="22" y="56"/>
                  </a:moveTo>
                  <a:cubicBezTo>
                    <a:pt x="22" y="56"/>
                    <a:pt x="22" y="56"/>
                    <a:pt x="22" y="55"/>
                  </a:cubicBezTo>
                  <a:cubicBezTo>
                    <a:pt x="23" y="55"/>
                    <a:pt x="23" y="56"/>
                    <a:pt x="23" y="56"/>
                  </a:cubicBezTo>
                  <a:cubicBezTo>
                    <a:pt x="23" y="56"/>
                    <a:pt x="22" y="56"/>
                    <a:pt x="22" y="56"/>
                  </a:cubicBezTo>
                  <a:close/>
                  <a:moveTo>
                    <a:pt x="23" y="55"/>
                  </a:moveTo>
                  <a:cubicBezTo>
                    <a:pt x="24" y="55"/>
                    <a:pt x="24" y="55"/>
                    <a:pt x="24" y="55"/>
                  </a:cubicBezTo>
                  <a:cubicBezTo>
                    <a:pt x="24" y="56"/>
                    <a:pt x="24" y="56"/>
                    <a:pt x="24" y="56"/>
                  </a:cubicBezTo>
                  <a:cubicBezTo>
                    <a:pt x="23" y="56"/>
                    <a:pt x="23" y="56"/>
                    <a:pt x="23" y="55"/>
                  </a:cubicBezTo>
                  <a:close/>
                  <a:moveTo>
                    <a:pt x="24" y="57"/>
                  </a:moveTo>
                  <a:cubicBezTo>
                    <a:pt x="24" y="57"/>
                    <a:pt x="24" y="56"/>
                    <a:pt x="24" y="56"/>
                  </a:cubicBezTo>
                  <a:cubicBezTo>
                    <a:pt x="25" y="56"/>
                    <a:pt x="25" y="56"/>
                    <a:pt x="25" y="57"/>
                  </a:cubicBezTo>
                  <a:cubicBezTo>
                    <a:pt x="25" y="57"/>
                    <a:pt x="26" y="57"/>
                    <a:pt x="26" y="57"/>
                  </a:cubicBezTo>
                  <a:cubicBezTo>
                    <a:pt x="26" y="58"/>
                    <a:pt x="25" y="58"/>
                    <a:pt x="25" y="57"/>
                  </a:cubicBezTo>
                  <a:cubicBezTo>
                    <a:pt x="25" y="57"/>
                    <a:pt x="25" y="57"/>
                    <a:pt x="24" y="57"/>
                  </a:cubicBezTo>
                  <a:close/>
                  <a:moveTo>
                    <a:pt x="111" y="74"/>
                  </a:moveTo>
                  <a:cubicBezTo>
                    <a:pt x="111" y="74"/>
                    <a:pt x="111" y="73"/>
                    <a:pt x="111" y="73"/>
                  </a:cubicBezTo>
                  <a:cubicBezTo>
                    <a:pt x="110" y="72"/>
                    <a:pt x="109" y="72"/>
                    <a:pt x="108" y="71"/>
                  </a:cubicBezTo>
                  <a:cubicBezTo>
                    <a:pt x="108" y="71"/>
                    <a:pt x="108" y="71"/>
                    <a:pt x="108" y="71"/>
                  </a:cubicBezTo>
                  <a:cubicBezTo>
                    <a:pt x="107" y="70"/>
                    <a:pt x="108" y="71"/>
                    <a:pt x="108" y="70"/>
                  </a:cubicBezTo>
                  <a:cubicBezTo>
                    <a:pt x="109" y="70"/>
                    <a:pt x="108" y="71"/>
                    <a:pt x="109" y="70"/>
                  </a:cubicBezTo>
                  <a:cubicBezTo>
                    <a:pt x="109" y="71"/>
                    <a:pt x="110" y="70"/>
                    <a:pt x="110" y="70"/>
                  </a:cubicBezTo>
                  <a:cubicBezTo>
                    <a:pt x="110" y="70"/>
                    <a:pt x="111" y="70"/>
                    <a:pt x="111" y="70"/>
                  </a:cubicBezTo>
                  <a:cubicBezTo>
                    <a:pt x="111" y="70"/>
                    <a:pt x="112" y="70"/>
                    <a:pt x="112" y="70"/>
                  </a:cubicBezTo>
                  <a:cubicBezTo>
                    <a:pt x="112" y="72"/>
                    <a:pt x="111" y="73"/>
                    <a:pt x="111"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宋体" panose="02010600030101010101" pitchFamily="2" charset="-122"/>
                <a:cs typeface="+mn-cs"/>
              </a:endParaRPr>
            </a:p>
          </p:txBody>
        </p:sp>
        <p:sp>
          <p:nvSpPr>
            <p:cNvPr id="84" name="Freeform 258"/>
            <p:cNvSpPr/>
            <p:nvPr/>
          </p:nvSpPr>
          <p:spPr bwMode="auto">
            <a:xfrm>
              <a:off x="6869969" y="483270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宋体" panose="02010600030101010101" pitchFamily="2" charset="-122"/>
                <a:cs typeface="+mn-cs"/>
              </a:endParaRPr>
            </a:p>
          </p:txBody>
        </p:sp>
        <p:sp>
          <p:nvSpPr>
            <p:cNvPr id="85" name="Freeform 259"/>
            <p:cNvSpPr/>
            <p:nvPr/>
          </p:nvSpPr>
          <p:spPr bwMode="auto">
            <a:xfrm>
              <a:off x="7061887" y="4902101"/>
              <a:ext cx="3253" cy="5422"/>
            </a:xfrm>
            <a:custGeom>
              <a:avLst/>
              <a:gdLst>
                <a:gd name="T0" fmla="*/ 1 w 1"/>
                <a:gd name="T1" fmla="*/ 1 h 2"/>
                <a:gd name="T2" fmla="*/ 1 w 1"/>
                <a:gd name="T3" fmla="*/ 0 h 2"/>
                <a:gd name="T4" fmla="*/ 0 w 1"/>
                <a:gd name="T5" fmla="*/ 1 h 2"/>
                <a:gd name="T6" fmla="*/ 1 w 1"/>
                <a:gd name="T7" fmla="*/ 1 h 2"/>
              </a:gdLst>
              <a:ahLst/>
              <a:cxnLst>
                <a:cxn ang="0">
                  <a:pos x="T0" y="T1"/>
                </a:cxn>
                <a:cxn ang="0">
                  <a:pos x="T2" y="T3"/>
                </a:cxn>
                <a:cxn ang="0">
                  <a:pos x="T4" y="T5"/>
                </a:cxn>
                <a:cxn ang="0">
                  <a:pos x="T6" y="T7"/>
                </a:cxn>
              </a:cxnLst>
              <a:rect l="0" t="0" r="r" b="b"/>
              <a:pathLst>
                <a:path w="1" h="2">
                  <a:moveTo>
                    <a:pt x="1" y="1"/>
                  </a:moveTo>
                  <a:cubicBezTo>
                    <a:pt x="1" y="1"/>
                    <a:pt x="1" y="1"/>
                    <a:pt x="1" y="0"/>
                  </a:cubicBezTo>
                  <a:cubicBezTo>
                    <a:pt x="0" y="0"/>
                    <a:pt x="0" y="1"/>
                    <a:pt x="0" y="1"/>
                  </a:cubicBezTo>
                  <a:cubicBezTo>
                    <a:pt x="0" y="1"/>
                    <a:pt x="1" y="2"/>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宋体" panose="02010600030101010101" pitchFamily="2" charset="-122"/>
                <a:cs typeface="+mn-cs"/>
              </a:endParaRPr>
            </a:p>
          </p:txBody>
        </p:sp>
        <p:sp>
          <p:nvSpPr>
            <p:cNvPr id="86" name="Freeform 260"/>
            <p:cNvSpPr/>
            <p:nvPr/>
          </p:nvSpPr>
          <p:spPr bwMode="auto">
            <a:xfrm>
              <a:off x="7036949" y="4838128"/>
              <a:ext cx="2169"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0" y="0"/>
                    <a:pt x="1" y="0"/>
                    <a:pt x="1" y="0"/>
                  </a:cubicBezTo>
                  <a:cubicBezTo>
                    <a:pt x="1"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宋体" panose="02010600030101010101" pitchFamily="2" charset="-122"/>
                <a:cs typeface="+mn-cs"/>
              </a:endParaRPr>
            </a:p>
          </p:txBody>
        </p:sp>
        <p:sp>
          <p:nvSpPr>
            <p:cNvPr id="87" name="Freeform 261"/>
            <p:cNvSpPr/>
            <p:nvPr/>
          </p:nvSpPr>
          <p:spPr bwMode="auto">
            <a:xfrm>
              <a:off x="7039118" y="483812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宋体" panose="02010600030101010101" pitchFamily="2" charset="-122"/>
                <a:cs typeface="+mn-cs"/>
              </a:endParaRPr>
            </a:p>
          </p:txBody>
        </p:sp>
        <p:sp>
          <p:nvSpPr>
            <p:cNvPr id="88" name="Freeform 262"/>
            <p:cNvSpPr/>
            <p:nvPr/>
          </p:nvSpPr>
          <p:spPr bwMode="auto">
            <a:xfrm>
              <a:off x="7005505" y="4845719"/>
              <a:ext cx="3253" cy="3253"/>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0" y="1"/>
                    <a:pt x="1" y="1"/>
                    <a:pt x="1" y="1"/>
                  </a:cubicBezTo>
                  <a:cubicBezTo>
                    <a:pt x="1" y="0"/>
                    <a:pt x="1" y="1"/>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宋体" panose="02010600030101010101" pitchFamily="2" charset="-122"/>
                <a:cs typeface="+mn-cs"/>
              </a:endParaRPr>
            </a:p>
          </p:txBody>
        </p:sp>
        <p:sp>
          <p:nvSpPr>
            <p:cNvPr id="89" name="Freeform 263"/>
            <p:cNvSpPr/>
            <p:nvPr/>
          </p:nvSpPr>
          <p:spPr bwMode="auto">
            <a:xfrm>
              <a:off x="6826598" y="492270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宋体" panose="02010600030101010101" pitchFamily="2" charset="-122"/>
                <a:cs typeface="+mn-cs"/>
              </a:endParaRPr>
            </a:p>
          </p:txBody>
        </p:sp>
        <p:sp>
          <p:nvSpPr>
            <p:cNvPr id="90" name="Freeform 264"/>
            <p:cNvSpPr/>
            <p:nvPr/>
          </p:nvSpPr>
          <p:spPr bwMode="auto">
            <a:xfrm>
              <a:off x="6946953" y="489668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宋体" panose="02010600030101010101" pitchFamily="2" charset="-122"/>
                <a:cs typeface="+mn-cs"/>
              </a:endParaRPr>
            </a:p>
          </p:txBody>
        </p:sp>
        <p:sp>
          <p:nvSpPr>
            <p:cNvPr id="91" name="Freeform 265"/>
            <p:cNvSpPr/>
            <p:nvPr/>
          </p:nvSpPr>
          <p:spPr bwMode="auto">
            <a:xfrm>
              <a:off x="6946953" y="4853308"/>
              <a:ext cx="15180" cy="23854"/>
            </a:xfrm>
            <a:custGeom>
              <a:avLst/>
              <a:gdLst>
                <a:gd name="T0" fmla="*/ 5 w 6"/>
                <a:gd name="T1" fmla="*/ 0 h 9"/>
                <a:gd name="T2" fmla="*/ 3 w 6"/>
                <a:gd name="T3" fmla="*/ 4 h 9"/>
                <a:gd name="T4" fmla="*/ 3 w 6"/>
                <a:gd name="T5" fmla="*/ 6 h 9"/>
                <a:gd name="T6" fmla="*/ 2 w 6"/>
                <a:gd name="T7" fmla="*/ 8 h 9"/>
                <a:gd name="T8" fmla="*/ 0 w 6"/>
                <a:gd name="T9" fmla="*/ 6 h 9"/>
                <a:gd name="T10" fmla="*/ 1 w 6"/>
                <a:gd name="T11" fmla="*/ 8 h 9"/>
                <a:gd name="T12" fmla="*/ 1 w 6"/>
                <a:gd name="T13" fmla="*/ 9 h 9"/>
                <a:gd name="T14" fmla="*/ 1 w 6"/>
                <a:gd name="T15" fmla="*/ 9 h 9"/>
                <a:gd name="T16" fmla="*/ 3 w 6"/>
                <a:gd name="T17" fmla="*/ 9 h 9"/>
                <a:gd name="T18" fmla="*/ 4 w 6"/>
                <a:gd name="T19" fmla="*/ 9 h 9"/>
                <a:gd name="T20" fmla="*/ 5 w 6"/>
                <a:gd name="T21" fmla="*/ 6 h 9"/>
                <a:gd name="T22" fmla="*/ 5 w 6"/>
                <a:gd name="T23" fmla="*/ 7 h 9"/>
                <a:gd name="T24" fmla="*/ 5 w 6"/>
                <a:gd name="T25" fmla="*/ 5 h 9"/>
                <a:gd name="T26" fmla="*/ 4 w 6"/>
                <a:gd name="T27" fmla="*/ 4 h 9"/>
                <a:gd name="T28" fmla="*/ 5 w 6"/>
                <a:gd name="T29" fmla="*/ 1 h 9"/>
                <a:gd name="T30" fmla="*/ 5 w 6"/>
                <a:gd name="T31"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 h="9">
                  <a:moveTo>
                    <a:pt x="5" y="0"/>
                  </a:moveTo>
                  <a:cubicBezTo>
                    <a:pt x="5" y="2"/>
                    <a:pt x="3" y="2"/>
                    <a:pt x="3" y="4"/>
                  </a:cubicBezTo>
                  <a:cubicBezTo>
                    <a:pt x="3" y="5"/>
                    <a:pt x="3" y="5"/>
                    <a:pt x="3" y="6"/>
                  </a:cubicBezTo>
                  <a:cubicBezTo>
                    <a:pt x="3" y="7"/>
                    <a:pt x="3" y="8"/>
                    <a:pt x="2" y="8"/>
                  </a:cubicBezTo>
                  <a:cubicBezTo>
                    <a:pt x="1" y="9"/>
                    <a:pt x="1" y="6"/>
                    <a:pt x="0" y="6"/>
                  </a:cubicBezTo>
                  <a:cubicBezTo>
                    <a:pt x="0" y="7"/>
                    <a:pt x="1" y="8"/>
                    <a:pt x="1" y="8"/>
                  </a:cubicBezTo>
                  <a:cubicBezTo>
                    <a:pt x="1" y="8"/>
                    <a:pt x="1" y="9"/>
                    <a:pt x="1" y="9"/>
                  </a:cubicBezTo>
                  <a:cubicBezTo>
                    <a:pt x="1" y="9"/>
                    <a:pt x="2" y="9"/>
                    <a:pt x="1" y="9"/>
                  </a:cubicBezTo>
                  <a:cubicBezTo>
                    <a:pt x="2" y="9"/>
                    <a:pt x="2" y="9"/>
                    <a:pt x="3" y="9"/>
                  </a:cubicBezTo>
                  <a:cubicBezTo>
                    <a:pt x="3" y="9"/>
                    <a:pt x="3" y="9"/>
                    <a:pt x="4" y="9"/>
                  </a:cubicBezTo>
                  <a:cubicBezTo>
                    <a:pt x="5" y="8"/>
                    <a:pt x="4" y="7"/>
                    <a:pt x="5" y="6"/>
                  </a:cubicBezTo>
                  <a:cubicBezTo>
                    <a:pt x="6" y="5"/>
                    <a:pt x="5" y="7"/>
                    <a:pt x="5" y="7"/>
                  </a:cubicBezTo>
                  <a:cubicBezTo>
                    <a:pt x="5" y="6"/>
                    <a:pt x="5" y="5"/>
                    <a:pt x="5" y="5"/>
                  </a:cubicBezTo>
                  <a:cubicBezTo>
                    <a:pt x="5" y="4"/>
                    <a:pt x="4" y="4"/>
                    <a:pt x="4" y="4"/>
                  </a:cubicBezTo>
                  <a:cubicBezTo>
                    <a:pt x="4" y="2"/>
                    <a:pt x="5" y="2"/>
                    <a:pt x="5" y="1"/>
                  </a:cubicBezTo>
                  <a:cubicBezTo>
                    <a:pt x="5" y="0"/>
                    <a:pt x="5" y="0"/>
                    <a:pt x="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宋体" panose="02010600030101010101" pitchFamily="2" charset="-122"/>
                <a:cs typeface="+mn-cs"/>
              </a:endParaRPr>
            </a:p>
          </p:txBody>
        </p:sp>
        <p:sp>
          <p:nvSpPr>
            <p:cNvPr id="92" name="Freeform 266"/>
            <p:cNvSpPr/>
            <p:nvPr/>
          </p:nvSpPr>
          <p:spPr bwMode="auto">
            <a:xfrm>
              <a:off x="6885149" y="487933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宋体" panose="02010600030101010101" pitchFamily="2" charset="-122"/>
                <a:cs typeface="+mn-cs"/>
              </a:endParaRPr>
            </a:p>
          </p:txBody>
        </p:sp>
        <p:sp>
          <p:nvSpPr>
            <p:cNvPr id="93" name="Freeform 267"/>
            <p:cNvSpPr/>
            <p:nvPr/>
          </p:nvSpPr>
          <p:spPr bwMode="auto">
            <a:xfrm>
              <a:off x="7052129" y="4933545"/>
              <a:ext cx="2169" cy="4337"/>
            </a:xfrm>
            <a:custGeom>
              <a:avLst/>
              <a:gdLst>
                <a:gd name="T0" fmla="*/ 0 w 1"/>
                <a:gd name="T1" fmla="*/ 0 h 2"/>
                <a:gd name="T2" fmla="*/ 1 w 1"/>
                <a:gd name="T3" fmla="*/ 2 h 2"/>
                <a:gd name="T4" fmla="*/ 1 w 1"/>
                <a:gd name="T5" fmla="*/ 2 h 2"/>
                <a:gd name="T6" fmla="*/ 1 w 1"/>
                <a:gd name="T7" fmla="*/ 1 h 2"/>
                <a:gd name="T8" fmla="*/ 0 w 1"/>
                <a:gd name="T9" fmla="*/ 0 h 2"/>
              </a:gdLst>
              <a:ahLst/>
              <a:cxnLst>
                <a:cxn ang="0">
                  <a:pos x="T0" y="T1"/>
                </a:cxn>
                <a:cxn ang="0">
                  <a:pos x="T2" y="T3"/>
                </a:cxn>
                <a:cxn ang="0">
                  <a:pos x="T4" y="T5"/>
                </a:cxn>
                <a:cxn ang="0">
                  <a:pos x="T6" y="T7"/>
                </a:cxn>
                <a:cxn ang="0">
                  <a:pos x="T8" y="T9"/>
                </a:cxn>
              </a:cxnLst>
              <a:rect l="0" t="0" r="r" b="b"/>
              <a:pathLst>
                <a:path w="1" h="2">
                  <a:moveTo>
                    <a:pt x="0" y="0"/>
                  </a:moveTo>
                  <a:cubicBezTo>
                    <a:pt x="0" y="1"/>
                    <a:pt x="1" y="1"/>
                    <a:pt x="1" y="2"/>
                  </a:cubicBezTo>
                  <a:cubicBezTo>
                    <a:pt x="1" y="2"/>
                    <a:pt x="1" y="2"/>
                    <a:pt x="1" y="2"/>
                  </a:cubicBezTo>
                  <a:cubicBezTo>
                    <a:pt x="1" y="1"/>
                    <a:pt x="1" y="1"/>
                    <a:pt x="1" y="1"/>
                  </a:cubicBezTo>
                  <a:cubicBezTo>
                    <a:pt x="1" y="1"/>
                    <a:pt x="1"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宋体" panose="02010600030101010101" pitchFamily="2" charset="-122"/>
                <a:cs typeface="+mn-cs"/>
              </a:endParaRPr>
            </a:p>
          </p:txBody>
        </p:sp>
        <p:sp>
          <p:nvSpPr>
            <p:cNvPr id="94" name="Freeform 268"/>
            <p:cNvSpPr/>
            <p:nvPr/>
          </p:nvSpPr>
          <p:spPr bwMode="auto">
            <a:xfrm>
              <a:off x="6969724" y="4851140"/>
              <a:ext cx="7590" cy="7590"/>
            </a:xfrm>
            <a:custGeom>
              <a:avLst/>
              <a:gdLst>
                <a:gd name="T0" fmla="*/ 0 w 3"/>
                <a:gd name="T1" fmla="*/ 1 h 3"/>
                <a:gd name="T2" fmla="*/ 1 w 3"/>
                <a:gd name="T3" fmla="*/ 2 h 3"/>
                <a:gd name="T4" fmla="*/ 2 w 3"/>
                <a:gd name="T5" fmla="*/ 2 h 3"/>
                <a:gd name="T6" fmla="*/ 3 w 3"/>
                <a:gd name="T7" fmla="*/ 1 h 3"/>
                <a:gd name="T8" fmla="*/ 0 w 3"/>
                <a:gd name="T9" fmla="*/ 1 h 3"/>
              </a:gdLst>
              <a:ahLst/>
              <a:cxnLst>
                <a:cxn ang="0">
                  <a:pos x="T0" y="T1"/>
                </a:cxn>
                <a:cxn ang="0">
                  <a:pos x="T2" y="T3"/>
                </a:cxn>
                <a:cxn ang="0">
                  <a:pos x="T4" y="T5"/>
                </a:cxn>
                <a:cxn ang="0">
                  <a:pos x="T6" y="T7"/>
                </a:cxn>
                <a:cxn ang="0">
                  <a:pos x="T8" y="T9"/>
                </a:cxn>
              </a:cxnLst>
              <a:rect l="0" t="0" r="r" b="b"/>
              <a:pathLst>
                <a:path w="3" h="3">
                  <a:moveTo>
                    <a:pt x="0" y="1"/>
                  </a:moveTo>
                  <a:cubicBezTo>
                    <a:pt x="0" y="1"/>
                    <a:pt x="0" y="3"/>
                    <a:pt x="1" y="2"/>
                  </a:cubicBezTo>
                  <a:cubicBezTo>
                    <a:pt x="2" y="2"/>
                    <a:pt x="1" y="2"/>
                    <a:pt x="2" y="2"/>
                  </a:cubicBezTo>
                  <a:cubicBezTo>
                    <a:pt x="2" y="1"/>
                    <a:pt x="3" y="2"/>
                    <a:pt x="3" y="1"/>
                  </a:cubicBezTo>
                  <a:cubicBezTo>
                    <a:pt x="2" y="0"/>
                    <a:pt x="1"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宋体" panose="02010600030101010101" pitchFamily="2" charset="-122"/>
                <a:cs typeface="+mn-cs"/>
              </a:endParaRPr>
            </a:p>
          </p:txBody>
        </p:sp>
        <p:sp>
          <p:nvSpPr>
            <p:cNvPr id="95" name="Freeform 269"/>
            <p:cNvSpPr/>
            <p:nvPr/>
          </p:nvSpPr>
          <p:spPr bwMode="auto">
            <a:xfrm>
              <a:off x="6965386" y="4845719"/>
              <a:ext cx="2169"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0" y="0"/>
                    <a:pt x="1" y="0"/>
                    <a:pt x="1" y="0"/>
                  </a:cubicBezTo>
                  <a:cubicBezTo>
                    <a:pt x="1"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宋体" panose="02010600030101010101" pitchFamily="2" charset="-122"/>
                <a:cs typeface="+mn-cs"/>
              </a:endParaRPr>
            </a:p>
          </p:txBody>
        </p:sp>
        <p:sp>
          <p:nvSpPr>
            <p:cNvPr id="96" name="Freeform 270"/>
            <p:cNvSpPr/>
            <p:nvPr/>
          </p:nvSpPr>
          <p:spPr bwMode="auto">
            <a:xfrm>
              <a:off x="6975145" y="492270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宋体" panose="02010600030101010101" pitchFamily="2" charset="-122"/>
                <a:cs typeface="+mn-cs"/>
              </a:endParaRPr>
            </a:p>
          </p:txBody>
        </p:sp>
        <p:sp>
          <p:nvSpPr>
            <p:cNvPr id="97" name="Freeform 271"/>
            <p:cNvSpPr/>
            <p:nvPr/>
          </p:nvSpPr>
          <p:spPr bwMode="auto">
            <a:xfrm>
              <a:off x="6975145" y="485656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宋体" panose="02010600030101010101" pitchFamily="2" charset="-122"/>
                <a:cs typeface="+mn-cs"/>
              </a:endParaRPr>
            </a:p>
          </p:txBody>
        </p:sp>
        <p:sp>
          <p:nvSpPr>
            <p:cNvPr id="98" name="Freeform 272"/>
            <p:cNvSpPr/>
            <p:nvPr/>
          </p:nvSpPr>
          <p:spPr bwMode="auto">
            <a:xfrm>
              <a:off x="7005505" y="4843550"/>
              <a:ext cx="3253" cy="2169"/>
            </a:xfrm>
            <a:custGeom>
              <a:avLst/>
              <a:gdLst>
                <a:gd name="T0" fmla="*/ 1 w 1"/>
                <a:gd name="T1" fmla="*/ 1 h 1"/>
                <a:gd name="T2" fmla="*/ 1 w 1"/>
                <a:gd name="T3" fmla="*/ 1 h 1"/>
              </a:gdLst>
              <a:ahLst/>
              <a:cxnLst>
                <a:cxn ang="0">
                  <a:pos x="T0" y="T1"/>
                </a:cxn>
                <a:cxn ang="0">
                  <a:pos x="T2" y="T3"/>
                </a:cxn>
              </a:cxnLst>
              <a:rect l="0" t="0" r="r" b="b"/>
              <a:pathLst>
                <a:path w="1" h="1">
                  <a:moveTo>
                    <a:pt x="1" y="1"/>
                  </a:moveTo>
                  <a:cubicBezTo>
                    <a:pt x="1" y="0"/>
                    <a:pt x="0"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宋体" panose="02010600030101010101" pitchFamily="2" charset="-122"/>
                <a:cs typeface="+mn-cs"/>
              </a:endParaRPr>
            </a:p>
          </p:txBody>
        </p:sp>
        <p:sp>
          <p:nvSpPr>
            <p:cNvPr id="99" name="Freeform 273"/>
            <p:cNvSpPr/>
            <p:nvPr/>
          </p:nvSpPr>
          <p:spPr bwMode="auto">
            <a:xfrm>
              <a:off x="6962133" y="4866320"/>
              <a:ext cx="3253"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1" y="0"/>
                    <a:pt x="1" y="0"/>
                    <a:pt x="1" y="0"/>
                  </a:cubicBezTo>
                  <a:cubicBezTo>
                    <a:pt x="1"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宋体" panose="02010600030101010101" pitchFamily="2" charset="-122"/>
                <a:cs typeface="+mn-cs"/>
              </a:endParaRPr>
            </a:p>
          </p:txBody>
        </p:sp>
        <p:sp>
          <p:nvSpPr>
            <p:cNvPr id="100" name="Freeform 274"/>
            <p:cNvSpPr/>
            <p:nvPr/>
          </p:nvSpPr>
          <p:spPr bwMode="auto">
            <a:xfrm>
              <a:off x="7039118" y="4835960"/>
              <a:ext cx="3253" cy="0"/>
            </a:xfrm>
            <a:custGeom>
              <a:avLst/>
              <a:gdLst>
                <a:gd name="T0" fmla="*/ 1 w 1"/>
                <a:gd name="T1" fmla="*/ 1 w 1"/>
                <a:gd name="T2" fmla="*/ 1 w 1"/>
              </a:gdLst>
              <a:ahLst/>
              <a:cxnLst>
                <a:cxn ang="0">
                  <a:pos x="T0" y="0"/>
                </a:cxn>
                <a:cxn ang="0">
                  <a:pos x="T1" y="0"/>
                </a:cxn>
                <a:cxn ang="0">
                  <a:pos x="T2" y="0"/>
                </a:cxn>
              </a:cxnLst>
              <a:rect l="0" t="0" r="r" b="b"/>
              <a:pathLst>
                <a:path w="1">
                  <a:moveTo>
                    <a:pt x="1" y="0"/>
                  </a:moveTo>
                  <a:cubicBezTo>
                    <a:pt x="1" y="0"/>
                    <a:pt x="1" y="0"/>
                    <a:pt x="1" y="0"/>
                  </a:cubicBezTo>
                  <a:cubicBezTo>
                    <a:pt x="1" y="0"/>
                    <a:pt x="0"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宋体" panose="02010600030101010101" pitchFamily="2" charset="-122"/>
                <a:cs typeface="+mn-cs"/>
              </a:endParaRPr>
            </a:p>
          </p:txBody>
        </p:sp>
        <p:sp>
          <p:nvSpPr>
            <p:cNvPr id="101" name="Freeform 275"/>
            <p:cNvSpPr/>
            <p:nvPr/>
          </p:nvSpPr>
          <p:spPr bwMode="auto">
            <a:xfrm>
              <a:off x="6918762" y="4815359"/>
              <a:ext cx="7590" cy="2169"/>
            </a:xfrm>
            <a:custGeom>
              <a:avLst/>
              <a:gdLst>
                <a:gd name="T0" fmla="*/ 2 w 3"/>
                <a:gd name="T1" fmla="*/ 1 h 1"/>
                <a:gd name="T2" fmla="*/ 3 w 3"/>
                <a:gd name="T3" fmla="*/ 0 h 1"/>
                <a:gd name="T4" fmla="*/ 0 w 3"/>
                <a:gd name="T5" fmla="*/ 1 h 1"/>
                <a:gd name="T6" fmla="*/ 2 w 3"/>
                <a:gd name="T7" fmla="*/ 1 h 1"/>
              </a:gdLst>
              <a:ahLst/>
              <a:cxnLst>
                <a:cxn ang="0">
                  <a:pos x="T0" y="T1"/>
                </a:cxn>
                <a:cxn ang="0">
                  <a:pos x="T2" y="T3"/>
                </a:cxn>
                <a:cxn ang="0">
                  <a:pos x="T4" y="T5"/>
                </a:cxn>
                <a:cxn ang="0">
                  <a:pos x="T6" y="T7"/>
                </a:cxn>
              </a:cxnLst>
              <a:rect l="0" t="0" r="r" b="b"/>
              <a:pathLst>
                <a:path w="3" h="1">
                  <a:moveTo>
                    <a:pt x="2" y="1"/>
                  </a:moveTo>
                  <a:cubicBezTo>
                    <a:pt x="2" y="1"/>
                    <a:pt x="3" y="1"/>
                    <a:pt x="3" y="0"/>
                  </a:cubicBezTo>
                  <a:cubicBezTo>
                    <a:pt x="2" y="0"/>
                    <a:pt x="0" y="0"/>
                    <a:pt x="0" y="1"/>
                  </a:cubicBezTo>
                  <a:cubicBezTo>
                    <a:pt x="1" y="1"/>
                    <a:pt x="1" y="1"/>
                    <a:pt x="2"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宋体" panose="02010600030101010101" pitchFamily="2" charset="-122"/>
                <a:cs typeface="+mn-cs"/>
              </a:endParaRPr>
            </a:p>
          </p:txBody>
        </p:sp>
        <p:sp>
          <p:nvSpPr>
            <p:cNvPr id="102" name="Freeform 276"/>
            <p:cNvSpPr/>
            <p:nvPr/>
          </p:nvSpPr>
          <p:spPr bwMode="auto">
            <a:xfrm>
              <a:off x="6920930" y="4838128"/>
              <a:ext cx="3253" cy="2169"/>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0" y="1"/>
                    <a:pt x="1" y="1"/>
                    <a:pt x="1" y="0"/>
                  </a:cubicBezTo>
                  <a:cubicBezTo>
                    <a:pt x="0" y="0"/>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宋体" panose="02010600030101010101" pitchFamily="2" charset="-122"/>
                <a:cs typeface="+mn-cs"/>
              </a:endParaRPr>
            </a:p>
          </p:txBody>
        </p:sp>
        <p:sp>
          <p:nvSpPr>
            <p:cNvPr id="103" name="Freeform 277"/>
            <p:cNvSpPr/>
            <p:nvPr/>
          </p:nvSpPr>
          <p:spPr bwMode="auto">
            <a:xfrm>
              <a:off x="6824429" y="4920534"/>
              <a:ext cx="2169" cy="2169"/>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0" y="0"/>
                    <a:pt x="0" y="0"/>
                    <a:pt x="0" y="0"/>
                  </a:cubicBezTo>
                  <a:cubicBezTo>
                    <a:pt x="0" y="0"/>
                    <a:pt x="1"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宋体" panose="02010600030101010101" pitchFamily="2" charset="-122"/>
                <a:cs typeface="+mn-cs"/>
              </a:endParaRPr>
            </a:p>
          </p:txBody>
        </p:sp>
        <p:sp>
          <p:nvSpPr>
            <p:cNvPr id="104" name="Freeform 278"/>
            <p:cNvSpPr/>
            <p:nvPr/>
          </p:nvSpPr>
          <p:spPr bwMode="auto">
            <a:xfrm>
              <a:off x="6824429" y="4917281"/>
              <a:ext cx="0" cy="3253"/>
            </a:xfrm>
            <a:custGeom>
              <a:avLst/>
              <a:gdLst>
                <a:gd name="T0" fmla="*/ 0 h 1"/>
                <a:gd name="T1" fmla="*/ 0 h 1"/>
                <a:gd name="T2" fmla="*/ 0 h 1"/>
              </a:gdLst>
              <a:ahLst/>
              <a:cxnLst>
                <a:cxn ang="0">
                  <a:pos x="0" y="T0"/>
                </a:cxn>
                <a:cxn ang="0">
                  <a:pos x="0" y="T1"/>
                </a:cxn>
                <a:cxn ang="0">
                  <a:pos x="0" y="T2"/>
                </a:cxn>
              </a:cxnLst>
              <a:rect l="0" t="0" r="r" b="b"/>
              <a:pathLst>
                <a:path h="1">
                  <a:moveTo>
                    <a:pt x="0" y="0"/>
                  </a:moveTo>
                  <a:cubicBezTo>
                    <a:pt x="0" y="0"/>
                    <a:pt x="0" y="0"/>
                    <a:pt x="0" y="0"/>
                  </a:cubicBezTo>
                  <a:cubicBezTo>
                    <a:pt x="0" y="0"/>
                    <a:pt x="0"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宋体" panose="02010600030101010101" pitchFamily="2" charset="-122"/>
                <a:cs typeface="+mn-cs"/>
              </a:endParaRPr>
            </a:p>
          </p:txBody>
        </p:sp>
        <p:sp>
          <p:nvSpPr>
            <p:cNvPr id="105" name="Freeform 279"/>
            <p:cNvSpPr/>
            <p:nvPr/>
          </p:nvSpPr>
          <p:spPr bwMode="auto">
            <a:xfrm>
              <a:off x="6685641" y="4884753"/>
              <a:ext cx="66142" cy="107344"/>
            </a:xfrm>
            <a:custGeom>
              <a:avLst/>
              <a:gdLst>
                <a:gd name="T0" fmla="*/ 0 w 61"/>
                <a:gd name="T1" fmla="*/ 49 h 99"/>
                <a:gd name="T2" fmla="*/ 61 w 61"/>
                <a:gd name="T3" fmla="*/ 99 h 99"/>
                <a:gd name="T4" fmla="*/ 61 w 61"/>
                <a:gd name="T5" fmla="*/ 0 h 99"/>
                <a:gd name="T6" fmla="*/ 0 w 61"/>
                <a:gd name="T7" fmla="*/ 49 h 99"/>
              </a:gdLst>
              <a:ahLst/>
              <a:cxnLst>
                <a:cxn ang="0">
                  <a:pos x="T0" y="T1"/>
                </a:cxn>
                <a:cxn ang="0">
                  <a:pos x="T2" y="T3"/>
                </a:cxn>
                <a:cxn ang="0">
                  <a:pos x="T4" y="T5"/>
                </a:cxn>
                <a:cxn ang="0">
                  <a:pos x="T6" y="T7"/>
                </a:cxn>
              </a:cxnLst>
              <a:rect l="0" t="0" r="r" b="b"/>
              <a:pathLst>
                <a:path w="61" h="99">
                  <a:moveTo>
                    <a:pt x="0" y="49"/>
                  </a:moveTo>
                  <a:lnTo>
                    <a:pt x="61" y="99"/>
                  </a:lnTo>
                  <a:lnTo>
                    <a:pt x="61" y="0"/>
                  </a:lnTo>
                  <a:lnTo>
                    <a:pt x="0" y="4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宋体" panose="02010600030101010101" pitchFamily="2" charset="-122"/>
                <a:cs typeface="+mn-cs"/>
              </a:endParaRPr>
            </a:p>
          </p:txBody>
        </p:sp>
        <p:sp>
          <p:nvSpPr>
            <p:cNvPr id="106" name="Freeform 280"/>
            <p:cNvSpPr/>
            <p:nvPr/>
          </p:nvSpPr>
          <p:spPr bwMode="auto">
            <a:xfrm>
              <a:off x="6747445" y="4915113"/>
              <a:ext cx="40119" cy="43371"/>
            </a:xfrm>
            <a:custGeom>
              <a:avLst/>
              <a:gdLst>
                <a:gd name="T0" fmla="*/ 37 w 37"/>
                <a:gd name="T1" fmla="*/ 40 h 40"/>
                <a:gd name="T2" fmla="*/ 0 w 37"/>
                <a:gd name="T3" fmla="*/ 40 h 40"/>
                <a:gd name="T4" fmla="*/ 0 w 37"/>
                <a:gd name="T5" fmla="*/ 0 h 40"/>
                <a:gd name="T6" fmla="*/ 37 w 37"/>
                <a:gd name="T7" fmla="*/ 0 h 40"/>
                <a:gd name="T8" fmla="*/ 37 w 37"/>
                <a:gd name="T9" fmla="*/ 40 h 40"/>
                <a:gd name="T10" fmla="*/ 37 w 37"/>
                <a:gd name="T11" fmla="*/ 40 h 40"/>
              </a:gdLst>
              <a:ahLst/>
              <a:cxnLst>
                <a:cxn ang="0">
                  <a:pos x="T0" y="T1"/>
                </a:cxn>
                <a:cxn ang="0">
                  <a:pos x="T2" y="T3"/>
                </a:cxn>
                <a:cxn ang="0">
                  <a:pos x="T4" y="T5"/>
                </a:cxn>
                <a:cxn ang="0">
                  <a:pos x="T6" y="T7"/>
                </a:cxn>
                <a:cxn ang="0">
                  <a:pos x="T8" y="T9"/>
                </a:cxn>
                <a:cxn ang="0">
                  <a:pos x="T10" y="T11"/>
                </a:cxn>
              </a:cxnLst>
              <a:rect l="0" t="0" r="r" b="b"/>
              <a:pathLst>
                <a:path w="37" h="40">
                  <a:moveTo>
                    <a:pt x="37" y="40"/>
                  </a:moveTo>
                  <a:lnTo>
                    <a:pt x="0" y="40"/>
                  </a:lnTo>
                  <a:lnTo>
                    <a:pt x="0" y="0"/>
                  </a:lnTo>
                  <a:lnTo>
                    <a:pt x="37" y="0"/>
                  </a:lnTo>
                  <a:lnTo>
                    <a:pt x="37" y="40"/>
                  </a:lnTo>
                  <a:lnTo>
                    <a:pt x="37" y="4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宋体" panose="02010600030101010101" pitchFamily="2" charset="-122"/>
                <a:cs typeface="+mn-cs"/>
              </a:endParaRPr>
            </a:p>
          </p:txBody>
        </p:sp>
        <p:sp>
          <p:nvSpPr>
            <p:cNvPr id="107" name="Freeform 281"/>
            <p:cNvSpPr/>
            <p:nvPr/>
          </p:nvSpPr>
          <p:spPr bwMode="auto">
            <a:xfrm>
              <a:off x="7155136" y="4884753"/>
              <a:ext cx="66142" cy="107344"/>
            </a:xfrm>
            <a:custGeom>
              <a:avLst/>
              <a:gdLst>
                <a:gd name="T0" fmla="*/ 61 w 61"/>
                <a:gd name="T1" fmla="*/ 49 h 99"/>
                <a:gd name="T2" fmla="*/ 0 w 61"/>
                <a:gd name="T3" fmla="*/ 99 h 99"/>
                <a:gd name="T4" fmla="*/ 0 w 61"/>
                <a:gd name="T5" fmla="*/ 0 h 99"/>
                <a:gd name="T6" fmla="*/ 61 w 61"/>
                <a:gd name="T7" fmla="*/ 49 h 99"/>
              </a:gdLst>
              <a:ahLst/>
              <a:cxnLst>
                <a:cxn ang="0">
                  <a:pos x="T0" y="T1"/>
                </a:cxn>
                <a:cxn ang="0">
                  <a:pos x="T2" y="T3"/>
                </a:cxn>
                <a:cxn ang="0">
                  <a:pos x="T4" y="T5"/>
                </a:cxn>
                <a:cxn ang="0">
                  <a:pos x="T6" y="T7"/>
                </a:cxn>
              </a:cxnLst>
              <a:rect l="0" t="0" r="r" b="b"/>
              <a:pathLst>
                <a:path w="61" h="99">
                  <a:moveTo>
                    <a:pt x="61" y="49"/>
                  </a:moveTo>
                  <a:lnTo>
                    <a:pt x="0" y="99"/>
                  </a:lnTo>
                  <a:lnTo>
                    <a:pt x="0" y="0"/>
                  </a:lnTo>
                  <a:lnTo>
                    <a:pt x="61" y="4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宋体" panose="02010600030101010101" pitchFamily="2" charset="-122"/>
                <a:cs typeface="+mn-cs"/>
              </a:endParaRPr>
            </a:p>
          </p:txBody>
        </p:sp>
        <p:sp>
          <p:nvSpPr>
            <p:cNvPr id="108" name="Freeform 282"/>
            <p:cNvSpPr/>
            <p:nvPr/>
          </p:nvSpPr>
          <p:spPr bwMode="auto">
            <a:xfrm>
              <a:off x="7121523" y="4915113"/>
              <a:ext cx="41203" cy="43371"/>
            </a:xfrm>
            <a:custGeom>
              <a:avLst/>
              <a:gdLst>
                <a:gd name="T0" fmla="*/ 38 w 38"/>
                <a:gd name="T1" fmla="*/ 40 h 40"/>
                <a:gd name="T2" fmla="*/ 0 w 38"/>
                <a:gd name="T3" fmla="*/ 40 h 40"/>
                <a:gd name="T4" fmla="*/ 0 w 38"/>
                <a:gd name="T5" fmla="*/ 0 h 40"/>
                <a:gd name="T6" fmla="*/ 38 w 38"/>
                <a:gd name="T7" fmla="*/ 0 h 40"/>
                <a:gd name="T8" fmla="*/ 38 w 38"/>
                <a:gd name="T9" fmla="*/ 40 h 40"/>
                <a:gd name="T10" fmla="*/ 38 w 38"/>
                <a:gd name="T11" fmla="*/ 40 h 40"/>
              </a:gdLst>
              <a:ahLst/>
              <a:cxnLst>
                <a:cxn ang="0">
                  <a:pos x="T0" y="T1"/>
                </a:cxn>
                <a:cxn ang="0">
                  <a:pos x="T2" y="T3"/>
                </a:cxn>
                <a:cxn ang="0">
                  <a:pos x="T4" y="T5"/>
                </a:cxn>
                <a:cxn ang="0">
                  <a:pos x="T6" y="T7"/>
                </a:cxn>
                <a:cxn ang="0">
                  <a:pos x="T8" y="T9"/>
                </a:cxn>
                <a:cxn ang="0">
                  <a:pos x="T10" y="T11"/>
                </a:cxn>
              </a:cxnLst>
              <a:rect l="0" t="0" r="r" b="b"/>
              <a:pathLst>
                <a:path w="38" h="40">
                  <a:moveTo>
                    <a:pt x="38" y="40"/>
                  </a:moveTo>
                  <a:lnTo>
                    <a:pt x="0" y="40"/>
                  </a:lnTo>
                  <a:lnTo>
                    <a:pt x="0" y="0"/>
                  </a:lnTo>
                  <a:lnTo>
                    <a:pt x="38" y="0"/>
                  </a:lnTo>
                  <a:lnTo>
                    <a:pt x="38" y="40"/>
                  </a:lnTo>
                  <a:lnTo>
                    <a:pt x="38" y="4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宋体" panose="02010600030101010101" pitchFamily="2" charset="-122"/>
                <a:cs typeface="+mn-cs"/>
              </a:endParaRPr>
            </a:p>
          </p:txBody>
        </p:sp>
        <p:sp>
          <p:nvSpPr>
            <p:cNvPr id="109" name="Freeform 283"/>
            <p:cNvSpPr/>
            <p:nvPr/>
          </p:nvSpPr>
          <p:spPr bwMode="auto">
            <a:xfrm>
              <a:off x="6900329" y="4668980"/>
              <a:ext cx="108428" cy="67226"/>
            </a:xfrm>
            <a:custGeom>
              <a:avLst/>
              <a:gdLst>
                <a:gd name="T0" fmla="*/ 50 w 100"/>
                <a:gd name="T1" fmla="*/ 0 h 62"/>
                <a:gd name="T2" fmla="*/ 0 w 100"/>
                <a:gd name="T3" fmla="*/ 62 h 62"/>
                <a:gd name="T4" fmla="*/ 100 w 100"/>
                <a:gd name="T5" fmla="*/ 62 h 62"/>
                <a:gd name="T6" fmla="*/ 50 w 100"/>
                <a:gd name="T7" fmla="*/ 0 h 62"/>
              </a:gdLst>
              <a:ahLst/>
              <a:cxnLst>
                <a:cxn ang="0">
                  <a:pos x="T0" y="T1"/>
                </a:cxn>
                <a:cxn ang="0">
                  <a:pos x="T2" y="T3"/>
                </a:cxn>
                <a:cxn ang="0">
                  <a:pos x="T4" y="T5"/>
                </a:cxn>
                <a:cxn ang="0">
                  <a:pos x="T6" y="T7"/>
                </a:cxn>
              </a:cxnLst>
              <a:rect l="0" t="0" r="r" b="b"/>
              <a:pathLst>
                <a:path w="100" h="62">
                  <a:moveTo>
                    <a:pt x="50" y="0"/>
                  </a:moveTo>
                  <a:lnTo>
                    <a:pt x="0" y="62"/>
                  </a:lnTo>
                  <a:lnTo>
                    <a:pt x="100" y="62"/>
                  </a:lnTo>
                  <a:lnTo>
                    <a:pt x="5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宋体" panose="02010600030101010101" pitchFamily="2" charset="-122"/>
                <a:cs typeface="+mn-cs"/>
              </a:endParaRPr>
            </a:p>
          </p:txBody>
        </p:sp>
        <p:sp>
          <p:nvSpPr>
            <p:cNvPr id="110" name="Freeform 284"/>
            <p:cNvSpPr/>
            <p:nvPr/>
          </p:nvSpPr>
          <p:spPr bwMode="auto">
            <a:xfrm>
              <a:off x="6931773" y="4730785"/>
              <a:ext cx="43371" cy="41203"/>
            </a:xfrm>
            <a:custGeom>
              <a:avLst/>
              <a:gdLst>
                <a:gd name="T0" fmla="*/ 40 w 40"/>
                <a:gd name="T1" fmla="*/ 38 h 38"/>
                <a:gd name="T2" fmla="*/ 0 w 40"/>
                <a:gd name="T3" fmla="*/ 38 h 38"/>
                <a:gd name="T4" fmla="*/ 0 w 40"/>
                <a:gd name="T5" fmla="*/ 0 h 38"/>
                <a:gd name="T6" fmla="*/ 40 w 40"/>
                <a:gd name="T7" fmla="*/ 0 h 38"/>
                <a:gd name="T8" fmla="*/ 40 w 40"/>
                <a:gd name="T9" fmla="*/ 38 h 38"/>
                <a:gd name="T10" fmla="*/ 40 w 40"/>
                <a:gd name="T11" fmla="*/ 38 h 38"/>
              </a:gdLst>
              <a:ahLst/>
              <a:cxnLst>
                <a:cxn ang="0">
                  <a:pos x="T0" y="T1"/>
                </a:cxn>
                <a:cxn ang="0">
                  <a:pos x="T2" y="T3"/>
                </a:cxn>
                <a:cxn ang="0">
                  <a:pos x="T4" y="T5"/>
                </a:cxn>
                <a:cxn ang="0">
                  <a:pos x="T6" y="T7"/>
                </a:cxn>
                <a:cxn ang="0">
                  <a:pos x="T8" y="T9"/>
                </a:cxn>
                <a:cxn ang="0">
                  <a:pos x="T10" y="T11"/>
                </a:cxn>
              </a:cxnLst>
              <a:rect l="0" t="0" r="r" b="b"/>
              <a:pathLst>
                <a:path w="40" h="38">
                  <a:moveTo>
                    <a:pt x="40" y="38"/>
                  </a:moveTo>
                  <a:lnTo>
                    <a:pt x="0" y="38"/>
                  </a:lnTo>
                  <a:lnTo>
                    <a:pt x="0" y="0"/>
                  </a:lnTo>
                  <a:lnTo>
                    <a:pt x="40" y="0"/>
                  </a:lnTo>
                  <a:lnTo>
                    <a:pt x="40" y="38"/>
                  </a:lnTo>
                  <a:lnTo>
                    <a:pt x="40" y="3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宋体" panose="02010600030101010101" pitchFamily="2" charset="-122"/>
                <a:cs typeface="+mn-cs"/>
              </a:endParaRPr>
            </a:p>
          </p:txBody>
        </p:sp>
        <p:sp>
          <p:nvSpPr>
            <p:cNvPr id="111" name="Freeform 285"/>
            <p:cNvSpPr/>
            <p:nvPr/>
          </p:nvSpPr>
          <p:spPr bwMode="auto">
            <a:xfrm>
              <a:off x="6900329" y="5138475"/>
              <a:ext cx="108428" cy="66142"/>
            </a:xfrm>
            <a:custGeom>
              <a:avLst/>
              <a:gdLst>
                <a:gd name="T0" fmla="*/ 50 w 100"/>
                <a:gd name="T1" fmla="*/ 61 h 61"/>
                <a:gd name="T2" fmla="*/ 0 w 100"/>
                <a:gd name="T3" fmla="*/ 0 h 61"/>
                <a:gd name="T4" fmla="*/ 100 w 100"/>
                <a:gd name="T5" fmla="*/ 0 h 61"/>
                <a:gd name="T6" fmla="*/ 50 w 100"/>
                <a:gd name="T7" fmla="*/ 61 h 61"/>
              </a:gdLst>
              <a:ahLst/>
              <a:cxnLst>
                <a:cxn ang="0">
                  <a:pos x="T0" y="T1"/>
                </a:cxn>
                <a:cxn ang="0">
                  <a:pos x="T2" y="T3"/>
                </a:cxn>
                <a:cxn ang="0">
                  <a:pos x="T4" y="T5"/>
                </a:cxn>
                <a:cxn ang="0">
                  <a:pos x="T6" y="T7"/>
                </a:cxn>
              </a:cxnLst>
              <a:rect l="0" t="0" r="r" b="b"/>
              <a:pathLst>
                <a:path w="100" h="61">
                  <a:moveTo>
                    <a:pt x="50" y="61"/>
                  </a:moveTo>
                  <a:lnTo>
                    <a:pt x="0" y="0"/>
                  </a:lnTo>
                  <a:lnTo>
                    <a:pt x="100" y="0"/>
                  </a:lnTo>
                  <a:lnTo>
                    <a:pt x="50" y="6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宋体" panose="02010600030101010101" pitchFamily="2" charset="-122"/>
                <a:cs typeface="+mn-cs"/>
              </a:endParaRPr>
            </a:p>
          </p:txBody>
        </p:sp>
        <p:sp>
          <p:nvSpPr>
            <p:cNvPr id="112" name="Freeform 286"/>
            <p:cNvSpPr/>
            <p:nvPr/>
          </p:nvSpPr>
          <p:spPr bwMode="auto">
            <a:xfrm>
              <a:off x="6931773" y="5104863"/>
              <a:ext cx="43371" cy="41203"/>
            </a:xfrm>
            <a:custGeom>
              <a:avLst/>
              <a:gdLst>
                <a:gd name="T0" fmla="*/ 40 w 40"/>
                <a:gd name="T1" fmla="*/ 38 h 38"/>
                <a:gd name="T2" fmla="*/ 0 w 40"/>
                <a:gd name="T3" fmla="*/ 38 h 38"/>
                <a:gd name="T4" fmla="*/ 0 w 40"/>
                <a:gd name="T5" fmla="*/ 0 h 38"/>
                <a:gd name="T6" fmla="*/ 40 w 40"/>
                <a:gd name="T7" fmla="*/ 0 h 38"/>
                <a:gd name="T8" fmla="*/ 40 w 40"/>
                <a:gd name="T9" fmla="*/ 38 h 38"/>
                <a:gd name="T10" fmla="*/ 40 w 40"/>
                <a:gd name="T11" fmla="*/ 38 h 38"/>
              </a:gdLst>
              <a:ahLst/>
              <a:cxnLst>
                <a:cxn ang="0">
                  <a:pos x="T0" y="T1"/>
                </a:cxn>
                <a:cxn ang="0">
                  <a:pos x="T2" y="T3"/>
                </a:cxn>
                <a:cxn ang="0">
                  <a:pos x="T4" y="T5"/>
                </a:cxn>
                <a:cxn ang="0">
                  <a:pos x="T6" y="T7"/>
                </a:cxn>
                <a:cxn ang="0">
                  <a:pos x="T8" y="T9"/>
                </a:cxn>
                <a:cxn ang="0">
                  <a:pos x="T10" y="T11"/>
                </a:cxn>
              </a:cxnLst>
              <a:rect l="0" t="0" r="r" b="b"/>
              <a:pathLst>
                <a:path w="40" h="38">
                  <a:moveTo>
                    <a:pt x="40" y="38"/>
                  </a:moveTo>
                  <a:lnTo>
                    <a:pt x="0" y="38"/>
                  </a:lnTo>
                  <a:lnTo>
                    <a:pt x="0" y="0"/>
                  </a:lnTo>
                  <a:lnTo>
                    <a:pt x="40" y="0"/>
                  </a:lnTo>
                  <a:lnTo>
                    <a:pt x="40" y="38"/>
                  </a:lnTo>
                  <a:lnTo>
                    <a:pt x="40" y="3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宋体" panose="02010600030101010101" pitchFamily="2" charset="-122"/>
                <a:cs typeface="+mn-cs"/>
              </a:endParaRPr>
            </a:p>
          </p:txBody>
        </p:sp>
        <p:sp>
          <p:nvSpPr>
            <p:cNvPr id="113" name="Freeform 287"/>
            <p:cNvSpPr/>
            <p:nvPr/>
          </p:nvSpPr>
          <p:spPr bwMode="auto">
            <a:xfrm>
              <a:off x="6764794" y="4748133"/>
              <a:ext cx="84574" cy="84574"/>
            </a:xfrm>
            <a:custGeom>
              <a:avLst/>
              <a:gdLst>
                <a:gd name="T0" fmla="*/ 0 w 78"/>
                <a:gd name="T1" fmla="*/ 0 h 78"/>
                <a:gd name="T2" fmla="*/ 7 w 78"/>
                <a:gd name="T3" fmla="*/ 78 h 78"/>
                <a:gd name="T4" fmla="*/ 78 w 78"/>
                <a:gd name="T5" fmla="*/ 7 h 78"/>
                <a:gd name="T6" fmla="*/ 0 w 78"/>
                <a:gd name="T7" fmla="*/ 0 h 78"/>
              </a:gdLst>
              <a:ahLst/>
              <a:cxnLst>
                <a:cxn ang="0">
                  <a:pos x="T0" y="T1"/>
                </a:cxn>
                <a:cxn ang="0">
                  <a:pos x="T2" y="T3"/>
                </a:cxn>
                <a:cxn ang="0">
                  <a:pos x="T4" y="T5"/>
                </a:cxn>
                <a:cxn ang="0">
                  <a:pos x="T6" y="T7"/>
                </a:cxn>
              </a:cxnLst>
              <a:rect l="0" t="0" r="r" b="b"/>
              <a:pathLst>
                <a:path w="78" h="78">
                  <a:moveTo>
                    <a:pt x="0" y="0"/>
                  </a:moveTo>
                  <a:lnTo>
                    <a:pt x="7" y="78"/>
                  </a:lnTo>
                  <a:lnTo>
                    <a:pt x="78" y="7"/>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宋体" panose="02010600030101010101" pitchFamily="2" charset="-122"/>
                <a:cs typeface="+mn-cs"/>
              </a:endParaRPr>
            </a:p>
          </p:txBody>
        </p:sp>
        <p:sp>
          <p:nvSpPr>
            <p:cNvPr id="114" name="Freeform 288"/>
            <p:cNvSpPr/>
            <p:nvPr/>
          </p:nvSpPr>
          <p:spPr bwMode="auto">
            <a:xfrm>
              <a:off x="6790816" y="4774156"/>
              <a:ext cx="61805" cy="61805"/>
            </a:xfrm>
            <a:custGeom>
              <a:avLst/>
              <a:gdLst>
                <a:gd name="T0" fmla="*/ 28 w 57"/>
                <a:gd name="T1" fmla="*/ 57 h 57"/>
                <a:gd name="T2" fmla="*/ 0 w 57"/>
                <a:gd name="T3" fmla="*/ 31 h 57"/>
                <a:gd name="T4" fmla="*/ 31 w 57"/>
                <a:gd name="T5" fmla="*/ 0 h 57"/>
                <a:gd name="T6" fmla="*/ 57 w 57"/>
                <a:gd name="T7" fmla="*/ 28 h 57"/>
                <a:gd name="T8" fmla="*/ 28 w 57"/>
                <a:gd name="T9" fmla="*/ 57 h 57"/>
                <a:gd name="T10" fmla="*/ 28 w 57"/>
                <a:gd name="T11" fmla="*/ 57 h 57"/>
              </a:gdLst>
              <a:ahLst/>
              <a:cxnLst>
                <a:cxn ang="0">
                  <a:pos x="T0" y="T1"/>
                </a:cxn>
                <a:cxn ang="0">
                  <a:pos x="T2" y="T3"/>
                </a:cxn>
                <a:cxn ang="0">
                  <a:pos x="T4" y="T5"/>
                </a:cxn>
                <a:cxn ang="0">
                  <a:pos x="T6" y="T7"/>
                </a:cxn>
                <a:cxn ang="0">
                  <a:pos x="T8" y="T9"/>
                </a:cxn>
                <a:cxn ang="0">
                  <a:pos x="T10" y="T11"/>
                </a:cxn>
              </a:cxnLst>
              <a:rect l="0" t="0" r="r" b="b"/>
              <a:pathLst>
                <a:path w="57" h="57">
                  <a:moveTo>
                    <a:pt x="28" y="57"/>
                  </a:moveTo>
                  <a:lnTo>
                    <a:pt x="0" y="31"/>
                  </a:lnTo>
                  <a:lnTo>
                    <a:pt x="31" y="0"/>
                  </a:lnTo>
                  <a:lnTo>
                    <a:pt x="57" y="28"/>
                  </a:lnTo>
                  <a:lnTo>
                    <a:pt x="28" y="57"/>
                  </a:lnTo>
                  <a:lnTo>
                    <a:pt x="28" y="5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宋体" panose="02010600030101010101" pitchFamily="2" charset="-122"/>
                <a:cs typeface="+mn-cs"/>
              </a:endParaRPr>
            </a:p>
          </p:txBody>
        </p:sp>
        <p:sp>
          <p:nvSpPr>
            <p:cNvPr id="115" name="Freeform 289"/>
            <p:cNvSpPr/>
            <p:nvPr/>
          </p:nvSpPr>
          <p:spPr bwMode="auto">
            <a:xfrm>
              <a:off x="7057550" y="5040890"/>
              <a:ext cx="86743" cy="86743"/>
            </a:xfrm>
            <a:custGeom>
              <a:avLst/>
              <a:gdLst>
                <a:gd name="T0" fmla="*/ 80 w 80"/>
                <a:gd name="T1" fmla="*/ 80 h 80"/>
                <a:gd name="T2" fmla="*/ 0 w 80"/>
                <a:gd name="T3" fmla="*/ 71 h 80"/>
                <a:gd name="T4" fmla="*/ 71 w 80"/>
                <a:gd name="T5" fmla="*/ 0 h 80"/>
                <a:gd name="T6" fmla="*/ 80 w 80"/>
                <a:gd name="T7" fmla="*/ 80 h 80"/>
              </a:gdLst>
              <a:ahLst/>
              <a:cxnLst>
                <a:cxn ang="0">
                  <a:pos x="T0" y="T1"/>
                </a:cxn>
                <a:cxn ang="0">
                  <a:pos x="T2" y="T3"/>
                </a:cxn>
                <a:cxn ang="0">
                  <a:pos x="T4" y="T5"/>
                </a:cxn>
                <a:cxn ang="0">
                  <a:pos x="T6" y="T7"/>
                </a:cxn>
              </a:cxnLst>
              <a:rect l="0" t="0" r="r" b="b"/>
              <a:pathLst>
                <a:path w="80" h="80">
                  <a:moveTo>
                    <a:pt x="80" y="80"/>
                  </a:moveTo>
                  <a:lnTo>
                    <a:pt x="0" y="71"/>
                  </a:lnTo>
                  <a:lnTo>
                    <a:pt x="71" y="0"/>
                  </a:lnTo>
                  <a:lnTo>
                    <a:pt x="80" y="8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宋体" panose="02010600030101010101" pitchFamily="2" charset="-122"/>
                <a:cs typeface="+mn-cs"/>
              </a:endParaRPr>
            </a:p>
          </p:txBody>
        </p:sp>
        <p:sp>
          <p:nvSpPr>
            <p:cNvPr id="116" name="Freeform 290"/>
            <p:cNvSpPr/>
            <p:nvPr/>
          </p:nvSpPr>
          <p:spPr bwMode="auto">
            <a:xfrm>
              <a:off x="7054298" y="5038721"/>
              <a:ext cx="61805" cy="60720"/>
            </a:xfrm>
            <a:custGeom>
              <a:avLst/>
              <a:gdLst>
                <a:gd name="T0" fmla="*/ 29 w 57"/>
                <a:gd name="T1" fmla="*/ 56 h 56"/>
                <a:gd name="T2" fmla="*/ 0 w 57"/>
                <a:gd name="T3" fmla="*/ 30 h 56"/>
                <a:gd name="T4" fmla="*/ 31 w 57"/>
                <a:gd name="T5" fmla="*/ 0 h 56"/>
                <a:gd name="T6" fmla="*/ 57 w 57"/>
                <a:gd name="T7" fmla="*/ 28 h 56"/>
                <a:gd name="T8" fmla="*/ 29 w 57"/>
                <a:gd name="T9" fmla="*/ 56 h 56"/>
                <a:gd name="T10" fmla="*/ 29 w 57"/>
                <a:gd name="T11" fmla="*/ 56 h 56"/>
              </a:gdLst>
              <a:ahLst/>
              <a:cxnLst>
                <a:cxn ang="0">
                  <a:pos x="T0" y="T1"/>
                </a:cxn>
                <a:cxn ang="0">
                  <a:pos x="T2" y="T3"/>
                </a:cxn>
                <a:cxn ang="0">
                  <a:pos x="T4" y="T5"/>
                </a:cxn>
                <a:cxn ang="0">
                  <a:pos x="T6" y="T7"/>
                </a:cxn>
                <a:cxn ang="0">
                  <a:pos x="T8" y="T9"/>
                </a:cxn>
                <a:cxn ang="0">
                  <a:pos x="T10" y="T11"/>
                </a:cxn>
              </a:cxnLst>
              <a:rect l="0" t="0" r="r" b="b"/>
              <a:pathLst>
                <a:path w="57" h="56">
                  <a:moveTo>
                    <a:pt x="29" y="56"/>
                  </a:moveTo>
                  <a:lnTo>
                    <a:pt x="0" y="30"/>
                  </a:lnTo>
                  <a:lnTo>
                    <a:pt x="31" y="0"/>
                  </a:lnTo>
                  <a:lnTo>
                    <a:pt x="57" y="28"/>
                  </a:lnTo>
                  <a:lnTo>
                    <a:pt x="29" y="56"/>
                  </a:lnTo>
                  <a:lnTo>
                    <a:pt x="29" y="5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宋体" panose="02010600030101010101" pitchFamily="2" charset="-122"/>
                <a:cs typeface="+mn-cs"/>
              </a:endParaRPr>
            </a:p>
          </p:txBody>
        </p:sp>
        <p:sp>
          <p:nvSpPr>
            <p:cNvPr id="117" name="Freeform 291"/>
            <p:cNvSpPr/>
            <p:nvPr/>
          </p:nvSpPr>
          <p:spPr bwMode="auto">
            <a:xfrm>
              <a:off x="7057550" y="4748133"/>
              <a:ext cx="86743" cy="84574"/>
            </a:xfrm>
            <a:custGeom>
              <a:avLst/>
              <a:gdLst>
                <a:gd name="T0" fmla="*/ 80 w 80"/>
                <a:gd name="T1" fmla="*/ 0 h 78"/>
                <a:gd name="T2" fmla="*/ 0 w 80"/>
                <a:gd name="T3" fmla="*/ 7 h 78"/>
                <a:gd name="T4" fmla="*/ 71 w 80"/>
                <a:gd name="T5" fmla="*/ 78 h 78"/>
                <a:gd name="T6" fmla="*/ 80 w 80"/>
                <a:gd name="T7" fmla="*/ 0 h 78"/>
              </a:gdLst>
              <a:ahLst/>
              <a:cxnLst>
                <a:cxn ang="0">
                  <a:pos x="T0" y="T1"/>
                </a:cxn>
                <a:cxn ang="0">
                  <a:pos x="T2" y="T3"/>
                </a:cxn>
                <a:cxn ang="0">
                  <a:pos x="T4" y="T5"/>
                </a:cxn>
                <a:cxn ang="0">
                  <a:pos x="T6" y="T7"/>
                </a:cxn>
              </a:cxnLst>
              <a:rect l="0" t="0" r="r" b="b"/>
              <a:pathLst>
                <a:path w="80" h="78">
                  <a:moveTo>
                    <a:pt x="80" y="0"/>
                  </a:moveTo>
                  <a:lnTo>
                    <a:pt x="0" y="7"/>
                  </a:lnTo>
                  <a:lnTo>
                    <a:pt x="71" y="78"/>
                  </a:lnTo>
                  <a:lnTo>
                    <a:pt x="8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宋体" panose="02010600030101010101" pitchFamily="2" charset="-122"/>
                <a:cs typeface="+mn-cs"/>
              </a:endParaRPr>
            </a:p>
          </p:txBody>
        </p:sp>
        <p:sp>
          <p:nvSpPr>
            <p:cNvPr id="118" name="Freeform 292"/>
            <p:cNvSpPr/>
            <p:nvPr/>
          </p:nvSpPr>
          <p:spPr bwMode="auto">
            <a:xfrm>
              <a:off x="7054298" y="4774156"/>
              <a:ext cx="61805" cy="61805"/>
            </a:xfrm>
            <a:custGeom>
              <a:avLst/>
              <a:gdLst>
                <a:gd name="T0" fmla="*/ 31 w 57"/>
                <a:gd name="T1" fmla="*/ 57 h 57"/>
                <a:gd name="T2" fmla="*/ 0 w 57"/>
                <a:gd name="T3" fmla="*/ 28 h 57"/>
                <a:gd name="T4" fmla="*/ 29 w 57"/>
                <a:gd name="T5" fmla="*/ 0 h 57"/>
                <a:gd name="T6" fmla="*/ 57 w 57"/>
                <a:gd name="T7" fmla="*/ 31 h 57"/>
                <a:gd name="T8" fmla="*/ 31 w 57"/>
                <a:gd name="T9" fmla="*/ 57 h 57"/>
                <a:gd name="T10" fmla="*/ 31 w 57"/>
                <a:gd name="T11" fmla="*/ 57 h 57"/>
              </a:gdLst>
              <a:ahLst/>
              <a:cxnLst>
                <a:cxn ang="0">
                  <a:pos x="T0" y="T1"/>
                </a:cxn>
                <a:cxn ang="0">
                  <a:pos x="T2" y="T3"/>
                </a:cxn>
                <a:cxn ang="0">
                  <a:pos x="T4" y="T5"/>
                </a:cxn>
                <a:cxn ang="0">
                  <a:pos x="T6" y="T7"/>
                </a:cxn>
                <a:cxn ang="0">
                  <a:pos x="T8" y="T9"/>
                </a:cxn>
                <a:cxn ang="0">
                  <a:pos x="T10" y="T11"/>
                </a:cxn>
              </a:cxnLst>
              <a:rect l="0" t="0" r="r" b="b"/>
              <a:pathLst>
                <a:path w="57" h="57">
                  <a:moveTo>
                    <a:pt x="31" y="57"/>
                  </a:moveTo>
                  <a:lnTo>
                    <a:pt x="0" y="28"/>
                  </a:lnTo>
                  <a:lnTo>
                    <a:pt x="29" y="0"/>
                  </a:lnTo>
                  <a:lnTo>
                    <a:pt x="57" y="31"/>
                  </a:lnTo>
                  <a:lnTo>
                    <a:pt x="31" y="57"/>
                  </a:lnTo>
                  <a:lnTo>
                    <a:pt x="31" y="5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宋体" panose="02010600030101010101" pitchFamily="2" charset="-122"/>
                <a:cs typeface="+mn-cs"/>
              </a:endParaRPr>
            </a:p>
          </p:txBody>
        </p:sp>
        <p:sp>
          <p:nvSpPr>
            <p:cNvPr id="119" name="Freeform 293"/>
            <p:cNvSpPr/>
            <p:nvPr/>
          </p:nvSpPr>
          <p:spPr bwMode="auto">
            <a:xfrm>
              <a:off x="6764794" y="5040890"/>
              <a:ext cx="84574" cy="86743"/>
            </a:xfrm>
            <a:custGeom>
              <a:avLst/>
              <a:gdLst>
                <a:gd name="T0" fmla="*/ 0 w 78"/>
                <a:gd name="T1" fmla="*/ 80 h 80"/>
                <a:gd name="T2" fmla="*/ 7 w 78"/>
                <a:gd name="T3" fmla="*/ 0 h 80"/>
                <a:gd name="T4" fmla="*/ 78 w 78"/>
                <a:gd name="T5" fmla="*/ 71 h 80"/>
                <a:gd name="T6" fmla="*/ 0 w 78"/>
                <a:gd name="T7" fmla="*/ 80 h 80"/>
              </a:gdLst>
              <a:ahLst/>
              <a:cxnLst>
                <a:cxn ang="0">
                  <a:pos x="T0" y="T1"/>
                </a:cxn>
                <a:cxn ang="0">
                  <a:pos x="T2" y="T3"/>
                </a:cxn>
                <a:cxn ang="0">
                  <a:pos x="T4" y="T5"/>
                </a:cxn>
                <a:cxn ang="0">
                  <a:pos x="T6" y="T7"/>
                </a:cxn>
              </a:cxnLst>
              <a:rect l="0" t="0" r="r" b="b"/>
              <a:pathLst>
                <a:path w="78" h="80">
                  <a:moveTo>
                    <a:pt x="0" y="80"/>
                  </a:moveTo>
                  <a:lnTo>
                    <a:pt x="7" y="0"/>
                  </a:lnTo>
                  <a:lnTo>
                    <a:pt x="78" y="71"/>
                  </a:lnTo>
                  <a:lnTo>
                    <a:pt x="0" y="8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宋体" panose="02010600030101010101" pitchFamily="2" charset="-122"/>
                <a:cs typeface="+mn-cs"/>
              </a:endParaRPr>
            </a:p>
          </p:txBody>
        </p:sp>
        <p:sp>
          <p:nvSpPr>
            <p:cNvPr id="120" name="Freeform 294"/>
            <p:cNvSpPr/>
            <p:nvPr/>
          </p:nvSpPr>
          <p:spPr bwMode="auto">
            <a:xfrm>
              <a:off x="6790816" y="5038721"/>
              <a:ext cx="61805" cy="60720"/>
            </a:xfrm>
            <a:custGeom>
              <a:avLst/>
              <a:gdLst>
                <a:gd name="T0" fmla="*/ 31 w 57"/>
                <a:gd name="T1" fmla="*/ 56 h 56"/>
                <a:gd name="T2" fmla="*/ 0 w 57"/>
                <a:gd name="T3" fmla="*/ 28 h 56"/>
                <a:gd name="T4" fmla="*/ 28 w 57"/>
                <a:gd name="T5" fmla="*/ 0 h 56"/>
                <a:gd name="T6" fmla="*/ 57 w 57"/>
                <a:gd name="T7" fmla="*/ 30 h 56"/>
                <a:gd name="T8" fmla="*/ 31 w 57"/>
                <a:gd name="T9" fmla="*/ 56 h 56"/>
                <a:gd name="T10" fmla="*/ 31 w 57"/>
                <a:gd name="T11" fmla="*/ 56 h 56"/>
              </a:gdLst>
              <a:ahLst/>
              <a:cxnLst>
                <a:cxn ang="0">
                  <a:pos x="T0" y="T1"/>
                </a:cxn>
                <a:cxn ang="0">
                  <a:pos x="T2" y="T3"/>
                </a:cxn>
                <a:cxn ang="0">
                  <a:pos x="T4" y="T5"/>
                </a:cxn>
                <a:cxn ang="0">
                  <a:pos x="T6" y="T7"/>
                </a:cxn>
                <a:cxn ang="0">
                  <a:pos x="T8" y="T9"/>
                </a:cxn>
                <a:cxn ang="0">
                  <a:pos x="T10" y="T11"/>
                </a:cxn>
              </a:cxnLst>
              <a:rect l="0" t="0" r="r" b="b"/>
              <a:pathLst>
                <a:path w="57" h="56">
                  <a:moveTo>
                    <a:pt x="31" y="56"/>
                  </a:moveTo>
                  <a:lnTo>
                    <a:pt x="0" y="28"/>
                  </a:lnTo>
                  <a:lnTo>
                    <a:pt x="28" y="0"/>
                  </a:lnTo>
                  <a:lnTo>
                    <a:pt x="57" y="30"/>
                  </a:lnTo>
                  <a:lnTo>
                    <a:pt x="31" y="56"/>
                  </a:lnTo>
                  <a:lnTo>
                    <a:pt x="31" y="5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宋体" panose="02010600030101010101" pitchFamily="2" charset="-122"/>
                <a:cs typeface="+mn-cs"/>
              </a:endParaRPr>
            </a:p>
          </p:txBody>
        </p:sp>
      </p:grpSp>
      <p:grpSp>
        <p:nvGrpSpPr>
          <p:cNvPr id="14" name="组合 13"/>
          <p:cNvGrpSpPr/>
          <p:nvPr/>
        </p:nvGrpSpPr>
        <p:grpSpPr>
          <a:xfrm>
            <a:off x="1749425" y="3653083"/>
            <a:ext cx="946150" cy="646331"/>
            <a:chOff x="1749425" y="3917878"/>
            <a:chExt cx="946150" cy="646331"/>
          </a:xfrm>
        </p:grpSpPr>
        <p:sp>
          <p:nvSpPr>
            <p:cNvPr id="121" name="文本框 120"/>
            <p:cNvSpPr txBox="1"/>
            <p:nvPr/>
          </p:nvSpPr>
          <p:spPr>
            <a:xfrm>
              <a:off x="1749425" y="3917878"/>
              <a:ext cx="946150"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600" b="0" i="0" u="none" strike="noStrike" kern="1200" cap="none" spc="0" normalizeH="0" baseline="0" noProof="0" dirty="0">
                  <a:ln>
                    <a:noFill/>
                  </a:ln>
                  <a:solidFill>
                    <a:srgbClr val="FFFFFF">
                      <a:lumMod val="65000"/>
                    </a:srgbClr>
                  </a:solidFill>
                  <a:effectLst/>
                  <a:uLnTx/>
                  <a:uFillTx/>
                  <a:latin typeface="Impact" panose="020B0806030902050204" pitchFamily="34" charset="0"/>
                  <a:ea typeface="LiHei Pro" panose="020B0500000000000000" pitchFamily="34" charset="-122"/>
                  <a:cs typeface="+mn-cs"/>
                </a:rPr>
                <a:t>35</a:t>
              </a:r>
              <a:r>
                <a:rPr kumimoji="0" lang="en-US" altLang="zh-CN" sz="2000" b="0" i="0" u="none" strike="noStrike" kern="1200" cap="none" spc="0" normalizeH="0" baseline="0" noProof="0" dirty="0">
                  <a:ln>
                    <a:noFill/>
                  </a:ln>
                  <a:solidFill>
                    <a:srgbClr val="FFFFFF">
                      <a:lumMod val="65000"/>
                    </a:srgbClr>
                  </a:solidFill>
                  <a:effectLst/>
                  <a:uLnTx/>
                  <a:uFillTx/>
                  <a:latin typeface="Impact" panose="020B0806030902050204" pitchFamily="34" charset="0"/>
                  <a:ea typeface="LiHei Pro" panose="020B0500000000000000" pitchFamily="34" charset="-122"/>
                  <a:cs typeface="+mn-cs"/>
                </a:rPr>
                <a:t>%</a:t>
              </a:r>
              <a:endParaRPr kumimoji="0" lang="zh-CN" altLang="en-US" sz="3600" b="0" i="0" u="none" strike="noStrike" kern="1200" cap="none" spc="0" normalizeH="0" baseline="0" noProof="0" dirty="0">
                <a:ln>
                  <a:noFill/>
                </a:ln>
                <a:solidFill>
                  <a:srgbClr val="FFFFFF">
                    <a:lumMod val="65000"/>
                  </a:srgbClr>
                </a:solidFill>
                <a:effectLst/>
                <a:uLnTx/>
                <a:uFillTx/>
                <a:latin typeface="Impact" panose="020B0806030902050204" pitchFamily="34" charset="0"/>
                <a:ea typeface="LiHei Pro" panose="020B0500000000000000" pitchFamily="34" charset="-122"/>
                <a:cs typeface="+mn-cs"/>
              </a:endParaRPr>
            </a:p>
          </p:txBody>
        </p:sp>
        <p:cxnSp>
          <p:nvCxnSpPr>
            <p:cNvPr id="13" name="直接连接符 12"/>
            <p:cNvCxnSpPr/>
            <p:nvPr/>
          </p:nvCxnSpPr>
          <p:spPr>
            <a:xfrm>
              <a:off x="1911862" y="4500563"/>
              <a:ext cx="611602" cy="0"/>
            </a:xfrm>
            <a:prstGeom prst="line">
              <a:avLst/>
            </a:prstGeom>
            <a:ln w="19050">
              <a:solidFill>
                <a:srgbClr val="A6A6A6"/>
              </a:solidFill>
            </a:ln>
          </p:spPr>
          <p:style>
            <a:lnRef idx="1">
              <a:schemeClr val="accent1"/>
            </a:lnRef>
            <a:fillRef idx="0">
              <a:schemeClr val="accent1"/>
            </a:fillRef>
            <a:effectRef idx="0">
              <a:schemeClr val="accent1"/>
            </a:effectRef>
            <a:fontRef idx="minor">
              <a:schemeClr val="tx1"/>
            </a:fontRef>
          </p:style>
        </p:cxnSp>
      </p:grpSp>
      <p:grpSp>
        <p:nvGrpSpPr>
          <p:cNvPr id="122" name="组合 121"/>
          <p:cNvGrpSpPr/>
          <p:nvPr/>
        </p:nvGrpSpPr>
        <p:grpSpPr>
          <a:xfrm>
            <a:off x="4288114" y="3653083"/>
            <a:ext cx="946150" cy="646331"/>
            <a:chOff x="1749425" y="3917878"/>
            <a:chExt cx="946150" cy="646331"/>
          </a:xfrm>
        </p:grpSpPr>
        <p:sp>
          <p:nvSpPr>
            <p:cNvPr id="123" name="文本框 122"/>
            <p:cNvSpPr txBox="1"/>
            <p:nvPr/>
          </p:nvSpPr>
          <p:spPr>
            <a:xfrm>
              <a:off x="1749425" y="3917878"/>
              <a:ext cx="946150"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600" b="0" i="0" u="none" strike="noStrike" kern="1200" cap="none" spc="0" normalizeH="0" baseline="0" noProof="0" dirty="0">
                  <a:ln>
                    <a:noFill/>
                  </a:ln>
                  <a:solidFill>
                    <a:srgbClr val="FFFFFF">
                      <a:lumMod val="65000"/>
                    </a:srgbClr>
                  </a:solidFill>
                  <a:effectLst/>
                  <a:uLnTx/>
                  <a:uFillTx/>
                  <a:latin typeface="Impact" panose="020B0806030902050204" pitchFamily="34" charset="0"/>
                  <a:ea typeface="LiHei Pro" panose="020B0500000000000000" pitchFamily="34" charset="-122"/>
                  <a:cs typeface="+mn-cs"/>
                </a:rPr>
                <a:t>50</a:t>
              </a:r>
              <a:r>
                <a:rPr kumimoji="0" lang="en-US" altLang="zh-CN" sz="2000" b="0" i="0" u="none" strike="noStrike" kern="1200" cap="none" spc="0" normalizeH="0" baseline="0" noProof="0" dirty="0">
                  <a:ln>
                    <a:noFill/>
                  </a:ln>
                  <a:solidFill>
                    <a:srgbClr val="FFFFFF">
                      <a:lumMod val="65000"/>
                    </a:srgbClr>
                  </a:solidFill>
                  <a:effectLst/>
                  <a:uLnTx/>
                  <a:uFillTx/>
                  <a:latin typeface="Impact" panose="020B0806030902050204" pitchFamily="34" charset="0"/>
                  <a:ea typeface="LiHei Pro" panose="020B0500000000000000" pitchFamily="34" charset="-122"/>
                  <a:cs typeface="+mn-cs"/>
                </a:rPr>
                <a:t>%</a:t>
              </a:r>
              <a:endParaRPr kumimoji="0" lang="zh-CN" altLang="en-US" sz="3600" b="0" i="0" u="none" strike="noStrike" kern="1200" cap="none" spc="0" normalizeH="0" baseline="0" noProof="0" dirty="0">
                <a:ln>
                  <a:noFill/>
                </a:ln>
                <a:solidFill>
                  <a:srgbClr val="FFFFFF">
                    <a:lumMod val="65000"/>
                  </a:srgbClr>
                </a:solidFill>
                <a:effectLst/>
                <a:uLnTx/>
                <a:uFillTx/>
                <a:latin typeface="Impact" panose="020B0806030902050204" pitchFamily="34" charset="0"/>
                <a:ea typeface="LiHei Pro" panose="020B0500000000000000" pitchFamily="34" charset="-122"/>
                <a:cs typeface="+mn-cs"/>
              </a:endParaRPr>
            </a:p>
          </p:txBody>
        </p:sp>
        <p:cxnSp>
          <p:nvCxnSpPr>
            <p:cNvPr id="124" name="直接连接符 123"/>
            <p:cNvCxnSpPr/>
            <p:nvPr/>
          </p:nvCxnSpPr>
          <p:spPr>
            <a:xfrm>
              <a:off x="1911862" y="4500563"/>
              <a:ext cx="611602" cy="0"/>
            </a:xfrm>
            <a:prstGeom prst="line">
              <a:avLst/>
            </a:prstGeom>
            <a:ln w="19050">
              <a:solidFill>
                <a:srgbClr val="A6A6A6"/>
              </a:solidFill>
            </a:ln>
          </p:spPr>
          <p:style>
            <a:lnRef idx="1">
              <a:schemeClr val="accent1"/>
            </a:lnRef>
            <a:fillRef idx="0">
              <a:schemeClr val="accent1"/>
            </a:fillRef>
            <a:effectRef idx="0">
              <a:schemeClr val="accent1"/>
            </a:effectRef>
            <a:fontRef idx="minor">
              <a:schemeClr val="tx1"/>
            </a:fontRef>
          </p:style>
        </p:cxnSp>
      </p:grpSp>
      <p:grpSp>
        <p:nvGrpSpPr>
          <p:cNvPr id="125" name="组合 124"/>
          <p:cNvGrpSpPr/>
          <p:nvPr/>
        </p:nvGrpSpPr>
        <p:grpSpPr>
          <a:xfrm>
            <a:off x="6891083" y="3653083"/>
            <a:ext cx="946150" cy="646331"/>
            <a:chOff x="1749425" y="3917878"/>
            <a:chExt cx="946150" cy="646331"/>
          </a:xfrm>
        </p:grpSpPr>
        <p:sp>
          <p:nvSpPr>
            <p:cNvPr id="126" name="文本框 125"/>
            <p:cNvSpPr txBox="1"/>
            <p:nvPr/>
          </p:nvSpPr>
          <p:spPr>
            <a:xfrm>
              <a:off x="1749425" y="3917878"/>
              <a:ext cx="946150"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600" b="0" i="0" u="none" strike="noStrike" kern="1200" cap="none" spc="0" normalizeH="0" baseline="0" noProof="0" dirty="0">
                  <a:ln>
                    <a:noFill/>
                  </a:ln>
                  <a:solidFill>
                    <a:srgbClr val="FFFFFF">
                      <a:lumMod val="65000"/>
                    </a:srgbClr>
                  </a:solidFill>
                  <a:effectLst/>
                  <a:uLnTx/>
                  <a:uFillTx/>
                  <a:latin typeface="Impact" panose="020B0806030902050204" pitchFamily="34" charset="0"/>
                  <a:ea typeface="LiHei Pro" panose="020B0500000000000000" pitchFamily="34" charset="-122"/>
                  <a:cs typeface="+mn-cs"/>
                </a:rPr>
                <a:t>60</a:t>
              </a:r>
              <a:r>
                <a:rPr kumimoji="0" lang="en-US" altLang="zh-CN" sz="2000" b="0" i="0" u="none" strike="noStrike" kern="1200" cap="none" spc="0" normalizeH="0" baseline="0" noProof="0" dirty="0">
                  <a:ln>
                    <a:noFill/>
                  </a:ln>
                  <a:solidFill>
                    <a:srgbClr val="FFFFFF">
                      <a:lumMod val="65000"/>
                    </a:srgbClr>
                  </a:solidFill>
                  <a:effectLst/>
                  <a:uLnTx/>
                  <a:uFillTx/>
                  <a:latin typeface="Impact" panose="020B0806030902050204" pitchFamily="34" charset="0"/>
                  <a:ea typeface="LiHei Pro" panose="020B0500000000000000" pitchFamily="34" charset="-122"/>
                  <a:cs typeface="+mn-cs"/>
                </a:rPr>
                <a:t>%</a:t>
              </a:r>
              <a:endParaRPr kumimoji="0" lang="zh-CN" altLang="en-US" sz="3600" b="0" i="0" u="none" strike="noStrike" kern="1200" cap="none" spc="0" normalizeH="0" baseline="0" noProof="0" dirty="0">
                <a:ln>
                  <a:noFill/>
                </a:ln>
                <a:solidFill>
                  <a:srgbClr val="FFFFFF">
                    <a:lumMod val="65000"/>
                  </a:srgbClr>
                </a:solidFill>
                <a:effectLst/>
                <a:uLnTx/>
                <a:uFillTx/>
                <a:latin typeface="Impact" panose="020B0806030902050204" pitchFamily="34" charset="0"/>
                <a:ea typeface="LiHei Pro" panose="020B0500000000000000" pitchFamily="34" charset="-122"/>
                <a:cs typeface="+mn-cs"/>
              </a:endParaRPr>
            </a:p>
          </p:txBody>
        </p:sp>
        <p:cxnSp>
          <p:nvCxnSpPr>
            <p:cNvPr id="127" name="直接连接符 126"/>
            <p:cNvCxnSpPr/>
            <p:nvPr/>
          </p:nvCxnSpPr>
          <p:spPr>
            <a:xfrm>
              <a:off x="1911862" y="4500563"/>
              <a:ext cx="611602" cy="0"/>
            </a:xfrm>
            <a:prstGeom prst="line">
              <a:avLst/>
            </a:prstGeom>
            <a:ln w="19050">
              <a:solidFill>
                <a:srgbClr val="A6A6A6"/>
              </a:solidFill>
            </a:ln>
          </p:spPr>
          <p:style>
            <a:lnRef idx="1">
              <a:schemeClr val="accent1"/>
            </a:lnRef>
            <a:fillRef idx="0">
              <a:schemeClr val="accent1"/>
            </a:fillRef>
            <a:effectRef idx="0">
              <a:schemeClr val="accent1"/>
            </a:effectRef>
            <a:fontRef idx="minor">
              <a:schemeClr val="tx1"/>
            </a:fontRef>
          </p:style>
        </p:cxnSp>
      </p:grpSp>
      <p:grpSp>
        <p:nvGrpSpPr>
          <p:cNvPr id="128" name="组合 127"/>
          <p:cNvGrpSpPr/>
          <p:nvPr/>
        </p:nvGrpSpPr>
        <p:grpSpPr>
          <a:xfrm>
            <a:off x="9557372" y="3653083"/>
            <a:ext cx="946150" cy="646331"/>
            <a:chOff x="1749425" y="3917878"/>
            <a:chExt cx="946150" cy="646331"/>
          </a:xfrm>
        </p:grpSpPr>
        <p:sp>
          <p:nvSpPr>
            <p:cNvPr id="129" name="文本框 128"/>
            <p:cNvSpPr txBox="1"/>
            <p:nvPr/>
          </p:nvSpPr>
          <p:spPr>
            <a:xfrm>
              <a:off x="1749425" y="3917878"/>
              <a:ext cx="946150"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600" b="0" i="0" u="none" strike="noStrike" kern="1200" cap="none" spc="0" normalizeH="0" baseline="0" noProof="0" dirty="0">
                  <a:ln>
                    <a:noFill/>
                  </a:ln>
                  <a:solidFill>
                    <a:srgbClr val="FFFFFF">
                      <a:lumMod val="65000"/>
                    </a:srgbClr>
                  </a:solidFill>
                  <a:effectLst/>
                  <a:uLnTx/>
                  <a:uFillTx/>
                  <a:latin typeface="Impact" panose="020B0806030902050204" pitchFamily="34" charset="0"/>
                  <a:ea typeface="LiHei Pro" panose="020B0500000000000000" pitchFamily="34" charset="-122"/>
                  <a:cs typeface="+mn-cs"/>
                </a:rPr>
                <a:t>75</a:t>
              </a:r>
              <a:r>
                <a:rPr kumimoji="0" lang="en-US" altLang="zh-CN" sz="2000" b="0" i="0" u="none" strike="noStrike" kern="1200" cap="none" spc="0" normalizeH="0" baseline="0" noProof="0" dirty="0">
                  <a:ln>
                    <a:noFill/>
                  </a:ln>
                  <a:solidFill>
                    <a:srgbClr val="FFFFFF">
                      <a:lumMod val="65000"/>
                    </a:srgbClr>
                  </a:solidFill>
                  <a:effectLst/>
                  <a:uLnTx/>
                  <a:uFillTx/>
                  <a:latin typeface="Impact" panose="020B0806030902050204" pitchFamily="34" charset="0"/>
                  <a:ea typeface="LiHei Pro" panose="020B0500000000000000" pitchFamily="34" charset="-122"/>
                  <a:cs typeface="+mn-cs"/>
                </a:rPr>
                <a:t>%</a:t>
              </a:r>
              <a:endParaRPr kumimoji="0" lang="zh-CN" altLang="en-US" sz="3600" b="0" i="0" u="none" strike="noStrike" kern="1200" cap="none" spc="0" normalizeH="0" baseline="0" noProof="0" dirty="0">
                <a:ln>
                  <a:noFill/>
                </a:ln>
                <a:solidFill>
                  <a:srgbClr val="FFFFFF">
                    <a:lumMod val="65000"/>
                  </a:srgbClr>
                </a:solidFill>
                <a:effectLst/>
                <a:uLnTx/>
                <a:uFillTx/>
                <a:latin typeface="Impact" panose="020B0806030902050204" pitchFamily="34" charset="0"/>
                <a:ea typeface="LiHei Pro" panose="020B0500000000000000" pitchFamily="34" charset="-122"/>
                <a:cs typeface="+mn-cs"/>
              </a:endParaRPr>
            </a:p>
          </p:txBody>
        </p:sp>
        <p:cxnSp>
          <p:nvCxnSpPr>
            <p:cNvPr id="130" name="直接连接符 129"/>
            <p:cNvCxnSpPr/>
            <p:nvPr/>
          </p:nvCxnSpPr>
          <p:spPr>
            <a:xfrm>
              <a:off x="1911862" y="4500563"/>
              <a:ext cx="611602" cy="0"/>
            </a:xfrm>
            <a:prstGeom prst="line">
              <a:avLst/>
            </a:prstGeom>
            <a:ln w="19050">
              <a:solidFill>
                <a:srgbClr val="A6A6A6"/>
              </a:solidFill>
            </a:ln>
          </p:spPr>
          <p:style>
            <a:lnRef idx="1">
              <a:schemeClr val="accent1"/>
            </a:lnRef>
            <a:fillRef idx="0">
              <a:schemeClr val="accent1"/>
            </a:fillRef>
            <a:effectRef idx="0">
              <a:schemeClr val="accent1"/>
            </a:effectRef>
            <a:fontRef idx="minor">
              <a:schemeClr val="tx1"/>
            </a:fontRef>
          </p:style>
        </p:cxnSp>
      </p:grpSp>
      <p:grpSp>
        <p:nvGrpSpPr>
          <p:cNvPr id="131" name="组合 130"/>
          <p:cNvGrpSpPr/>
          <p:nvPr/>
        </p:nvGrpSpPr>
        <p:grpSpPr>
          <a:xfrm>
            <a:off x="1035858" y="4316632"/>
            <a:ext cx="2335184" cy="765756"/>
            <a:chOff x="2652976" y="4792830"/>
            <a:chExt cx="2335184" cy="765756"/>
          </a:xfrm>
        </p:grpSpPr>
        <p:sp>
          <p:nvSpPr>
            <p:cNvPr id="132" name="文本框 131"/>
            <p:cNvSpPr txBox="1"/>
            <p:nvPr/>
          </p:nvSpPr>
          <p:spPr bwMode="auto">
            <a:xfrm>
              <a:off x="2652976" y="5096921"/>
              <a:ext cx="2335184" cy="461665"/>
            </a:xfrm>
            <a:prstGeom prst="rect">
              <a:avLst/>
            </a:prstGeom>
            <a:noFill/>
          </p:spPr>
          <p:txBody>
            <a:bodyPr wrap="square">
              <a:spAutoFit/>
            </a:bodyPr>
            <a:lstStyle/>
            <a:p>
              <a:r>
                <a:rPr lang="zh-CN" altLang="en-US" sz="1200" dirty="0">
                  <a:solidFill>
                    <a:schemeClr val="tx1">
                      <a:lumMod val="50000"/>
                      <a:lumOff val="50000"/>
                    </a:schemeClr>
                  </a:solidFill>
                  <a:latin typeface="时尚中黑简体" panose="01010104010101010101" pitchFamily="2" charset="-122"/>
                  <a:ea typeface="时尚中黑简体" panose="01010104010101010101" pitchFamily="2" charset="-122"/>
                </a:rPr>
                <a:t>点击添加标题文字点击添加标题文字点击添加标题点击添加</a:t>
              </a:r>
            </a:p>
          </p:txBody>
        </p:sp>
        <p:sp>
          <p:nvSpPr>
            <p:cNvPr id="133" name="文本框 132"/>
            <p:cNvSpPr txBox="1"/>
            <p:nvPr/>
          </p:nvSpPr>
          <p:spPr bwMode="auto">
            <a:xfrm>
              <a:off x="2867361" y="4792830"/>
              <a:ext cx="1922797" cy="400863"/>
            </a:xfrm>
            <a:prstGeom prst="rect">
              <a:avLst/>
            </a:prstGeom>
            <a:noFill/>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0" normalizeH="0" baseline="0" noProof="0" dirty="0">
                  <a:ln>
                    <a:noFill/>
                  </a:ln>
                  <a:solidFill>
                    <a:srgbClr val="FFFFFF">
                      <a:lumMod val="50000"/>
                    </a:srgbClr>
                  </a:solidFill>
                  <a:effectLst/>
                  <a:uLnTx/>
                  <a:uFillTx/>
                  <a:latin typeface="方正正黑简体" panose="02000000000000000000" pitchFamily="2" charset="-122"/>
                  <a:ea typeface="方正正黑简体" panose="02000000000000000000" pitchFamily="2" charset="-122"/>
                  <a:cs typeface="+mn-cs"/>
                </a:rPr>
                <a:t>在此添加标题</a:t>
              </a:r>
            </a:p>
          </p:txBody>
        </p:sp>
      </p:grpSp>
      <p:grpSp>
        <p:nvGrpSpPr>
          <p:cNvPr id="134" name="组合 133"/>
          <p:cNvGrpSpPr/>
          <p:nvPr/>
        </p:nvGrpSpPr>
        <p:grpSpPr>
          <a:xfrm>
            <a:off x="3588760" y="4316632"/>
            <a:ext cx="2335184" cy="765756"/>
            <a:chOff x="2652976" y="4792830"/>
            <a:chExt cx="2335184" cy="765756"/>
          </a:xfrm>
        </p:grpSpPr>
        <p:sp>
          <p:nvSpPr>
            <p:cNvPr id="135" name="文本框 134"/>
            <p:cNvSpPr txBox="1"/>
            <p:nvPr/>
          </p:nvSpPr>
          <p:spPr bwMode="auto">
            <a:xfrm>
              <a:off x="2652976" y="5096921"/>
              <a:ext cx="2335184" cy="461665"/>
            </a:xfrm>
            <a:prstGeom prst="rect">
              <a:avLst/>
            </a:prstGeom>
            <a:noFill/>
          </p:spPr>
          <p:txBody>
            <a:bodyPr wrap="square">
              <a:spAutoFit/>
            </a:bodyPr>
            <a:lstStyle/>
            <a:p>
              <a:r>
                <a:rPr lang="zh-CN" altLang="en-US" sz="1200" dirty="0">
                  <a:solidFill>
                    <a:schemeClr val="tx1">
                      <a:lumMod val="50000"/>
                      <a:lumOff val="50000"/>
                    </a:schemeClr>
                  </a:solidFill>
                  <a:latin typeface="时尚中黑简体" panose="01010104010101010101" pitchFamily="2" charset="-122"/>
                  <a:ea typeface="时尚中黑简体" panose="01010104010101010101" pitchFamily="2" charset="-122"/>
                </a:rPr>
                <a:t>点击添加标题文字点击添加标题文字点击添加标题点击添加</a:t>
              </a:r>
            </a:p>
          </p:txBody>
        </p:sp>
        <p:sp>
          <p:nvSpPr>
            <p:cNvPr id="136" name="文本框 135"/>
            <p:cNvSpPr txBox="1"/>
            <p:nvPr/>
          </p:nvSpPr>
          <p:spPr bwMode="auto">
            <a:xfrm>
              <a:off x="2867361" y="4792830"/>
              <a:ext cx="1922797" cy="400863"/>
            </a:xfrm>
            <a:prstGeom prst="rect">
              <a:avLst/>
            </a:prstGeom>
            <a:noFill/>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0" normalizeH="0" baseline="0" noProof="0" dirty="0">
                  <a:ln>
                    <a:noFill/>
                  </a:ln>
                  <a:solidFill>
                    <a:srgbClr val="FFFFFF">
                      <a:lumMod val="50000"/>
                    </a:srgbClr>
                  </a:solidFill>
                  <a:effectLst/>
                  <a:uLnTx/>
                  <a:uFillTx/>
                  <a:latin typeface="方正正黑简体" panose="02000000000000000000" pitchFamily="2" charset="-122"/>
                  <a:ea typeface="方正正黑简体" panose="02000000000000000000" pitchFamily="2" charset="-122"/>
                  <a:cs typeface="+mn-cs"/>
                </a:rPr>
                <a:t>在此添加标题</a:t>
              </a:r>
            </a:p>
          </p:txBody>
        </p:sp>
      </p:grpSp>
      <p:grpSp>
        <p:nvGrpSpPr>
          <p:cNvPr id="137" name="组合 136"/>
          <p:cNvGrpSpPr/>
          <p:nvPr/>
        </p:nvGrpSpPr>
        <p:grpSpPr>
          <a:xfrm>
            <a:off x="6239520" y="4316632"/>
            <a:ext cx="2335184" cy="765756"/>
            <a:chOff x="2652976" y="4792830"/>
            <a:chExt cx="2335184" cy="765756"/>
          </a:xfrm>
        </p:grpSpPr>
        <p:sp>
          <p:nvSpPr>
            <p:cNvPr id="138" name="文本框 137"/>
            <p:cNvSpPr txBox="1"/>
            <p:nvPr/>
          </p:nvSpPr>
          <p:spPr bwMode="auto">
            <a:xfrm>
              <a:off x="2652976" y="5096921"/>
              <a:ext cx="2335184" cy="461665"/>
            </a:xfrm>
            <a:prstGeom prst="rect">
              <a:avLst/>
            </a:prstGeom>
            <a:noFill/>
          </p:spPr>
          <p:txBody>
            <a:bodyPr wrap="square">
              <a:spAutoFit/>
            </a:bodyPr>
            <a:lstStyle/>
            <a:p>
              <a:r>
                <a:rPr lang="zh-CN" altLang="en-US" sz="1200" dirty="0">
                  <a:solidFill>
                    <a:schemeClr val="tx1">
                      <a:lumMod val="50000"/>
                      <a:lumOff val="50000"/>
                    </a:schemeClr>
                  </a:solidFill>
                  <a:latin typeface="时尚中黑简体" panose="01010104010101010101" pitchFamily="2" charset="-122"/>
                  <a:ea typeface="时尚中黑简体" panose="01010104010101010101" pitchFamily="2" charset="-122"/>
                </a:rPr>
                <a:t>点击添加标题文字点击添加标题文字点击添加标题点击添加</a:t>
              </a:r>
            </a:p>
          </p:txBody>
        </p:sp>
        <p:sp>
          <p:nvSpPr>
            <p:cNvPr id="139" name="文本框 138"/>
            <p:cNvSpPr txBox="1"/>
            <p:nvPr/>
          </p:nvSpPr>
          <p:spPr bwMode="auto">
            <a:xfrm>
              <a:off x="2867361" y="4792830"/>
              <a:ext cx="1922797" cy="400863"/>
            </a:xfrm>
            <a:prstGeom prst="rect">
              <a:avLst/>
            </a:prstGeom>
            <a:noFill/>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0" normalizeH="0" baseline="0" noProof="0" dirty="0">
                  <a:ln>
                    <a:noFill/>
                  </a:ln>
                  <a:solidFill>
                    <a:srgbClr val="FFFFFF">
                      <a:lumMod val="50000"/>
                    </a:srgbClr>
                  </a:solidFill>
                  <a:effectLst/>
                  <a:uLnTx/>
                  <a:uFillTx/>
                  <a:latin typeface="方正正黑简体" panose="02000000000000000000" pitchFamily="2" charset="-122"/>
                  <a:ea typeface="方正正黑简体" panose="02000000000000000000" pitchFamily="2" charset="-122"/>
                  <a:cs typeface="+mn-cs"/>
                </a:rPr>
                <a:t>在此添加标题</a:t>
              </a:r>
            </a:p>
          </p:txBody>
        </p:sp>
      </p:grpSp>
      <p:grpSp>
        <p:nvGrpSpPr>
          <p:cNvPr id="140" name="组合 139"/>
          <p:cNvGrpSpPr/>
          <p:nvPr/>
        </p:nvGrpSpPr>
        <p:grpSpPr>
          <a:xfrm>
            <a:off x="8835453" y="4316632"/>
            <a:ext cx="2335184" cy="765756"/>
            <a:chOff x="2652976" y="4792830"/>
            <a:chExt cx="2335184" cy="765756"/>
          </a:xfrm>
        </p:grpSpPr>
        <p:sp>
          <p:nvSpPr>
            <p:cNvPr id="141" name="文本框 140"/>
            <p:cNvSpPr txBox="1"/>
            <p:nvPr/>
          </p:nvSpPr>
          <p:spPr bwMode="auto">
            <a:xfrm>
              <a:off x="2652976" y="5096921"/>
              <a:ext cx="2335184" cy="461665"/>
            </a:xfrm>
            <a:prstGeom prst="rect">
              <a:avLst/>
            </a:prstGeom>
            <a:noFill/>
          </p:spPr>
          <p:txBody>
            <a:bodyPr wrap="square">
              <a:spAutoFit/>
            </a:bodyPr>
            <a:lstStyle/>
            <a:p>
              <a:r>
                <a:rPr lang="zh-CN" altLang="en-US" sz="1200" dirty="0">
                  <a:solidFill>
                    <a:schemeClr val="tx1">
                      <a:lumMod val="50000"/>
                      <a:lumOff val="50000"/>
                    </a:schemeClr>
                  </a:solidFill>
                  <a:latin typeface="时尚中黑简体" panose="01010104010101010101" pitchFamily="2" charset="-122"/>
                  <a:ea typeface="时尚中黑简体" panose="01010104010101010101" pitchFamily="2" charset="-122"/>
                </a:rPr>
                <a:t>点击添加标题文字点击添加标题文字点击添加标题点击添加</a:t>
              </a:r>
            </a:p>
          </p:txBody>
        </p:sp>
        <p:sp>
          <p:nvSpPr>
            <p:cNvPr id="142" name="文本框 141"/>
            <p:cNvSpPr txBox="1"/>
            <p:nvPr/>
          </p:nvSpPr>
          <p:spPr bwMode="auto">
            <a:xfrm>
              <a:off x="2867361" y="4792830"/>
              <a:ext cx="1922797" cy="400863"/>
            </a:xfrm>
            <a:prstGeom prst="rect">
              <a:avLst/>
            </a:prstGeom>
            <a:noFill/>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0" normalizeH="0" baseline="0" noProof="0" dirty="0">
                  <a:ln>
                    <a:noFill/>
                  </a:ln>
                  <a:solidFill>
                    <a:srgbClr val="FFFFFF">
                      <a:lumMod val="50000"/>
                    </a:srgbClr>
                  </a:solidFill>
                  <a:effectLst/>
                  <a:uLnTx/>
                  <a:uFillTx/>
                  <a:latin typeface="方正正黑简体" panose="02000000000000000000" pitchFamily="2" charset="-122"/>
                  <a:ea typeface="方正正黑简体" panose="02000000000000000000" pitchFamily="2" charset="-122"/>
                  <a:cs typeface="+mn-cs"/>
                </a:rPr>
                <a:t>在此添加标题</a:t>
              </a:r>
            </a:p>
          </p:txBody>
        </p:sp>
      </p:grpSp>
    </p:spTree>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900" decel="100000" fill="hold"/>
                                        <p:tgtEl>
                                          <p:spTgt spid="6"/>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6"/>
                                        </p:tgtEl>
                                        <p:attrNameLst>
                                          <p:attrName>ppt_y</p:attrName>
                                        </p:attrNameLst>
                                      </p:cBhvr>
                                      <p:tavLst>
                                        <p:tav tm="0">
                                          <p:val>
                                            <p:strVal val="#ppt_y-.03"/>
                                          </p:val>
                                        </p:tav>
                                        <p:tav tm="100000">
                                          <p:val>
                                            <p:strVal val="#ppt_y"/>
                                          </p:val>
                                        </p:tav>
                                      </p:tavLst>
                                    </p:anim>
                                  </p:childTnLst>
                                </p:cTn>
                              </p:par>
                              <p:par>
                                <p:cTn id="11" presetID="37"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1000"/>
                                        <p:tgtEl>
                                          <p:spTgt spid="8"/>
                                        </p:tgtEl>
                                      </p:cBhvr>
                                    </p:animEffect>
                                    <p:anim calcmode="lin" valueType="num">
                                      <p:cBhvr>
                                        <p:cTn id="14" dur="1000" fill="hold"/>
                                        <p:tgtEl>
                                          <p:spTgt spid="8"/>
                                        </p:tgtEl>
                                        <p:attrNameLst>
                                          <p:attrName>ppt_x</p:attrName>
                                        </p:attrNameLst>
                                      </p:cBhvr>
                                      <p:tavLst>
                                        <p:tav tm="0">
                                          <p:val>
                                            <p:strVal val="#ppt_x"/>
                                          </p:val>
                                        </p:tav>
                                        <p:tav tm="100000">
                                          <p:val>
                                            <p:strVal val="#ppt_x"/>
                                          </p:val>
                                        </p:tav>
                                      </p:tavLst>
                                    </p:anim>
                                    <p:anim calcmode="lin" valueType="num">
                                      <p:cBhvr>
                                        <p:cTn id="15" dur="900" decel="100000" fill="hold"/>
                                        <p:tgtEl>
                                          <p:spTgt spid="8"/>
                                        </p:tgtEl>
                                        <p:attrNameLst>
                                          <p:attrName>ppt_y</p:attrName>
                                        </p:attrNameLst>
                                      </p:cBhvr>
                                      <p:tavLst>
                                        <p:tav tm="0">
                                          <p:val>
                                            <p:strVal val="#ppt_y+1"/>
                                          </p:val>
                                        </p:tav>
                                        <p:tav tm="100000">
                                          <p:val>
                                            <p:strVal val="#ppt_y-.03"/>
                                          </p:val>
                                        </p:tav>
                                      </p:tavLst>
                                    </p:anim>
                                    <p:anim calcmode="lin" valueType="num">
                                      <p:cBhvr>
                                        <p:cTn id="16" dur="100" accel="100000" fill="hold">
                                          <p:stCondLst>
                                            <p:cond delay="900"/>
                                          </p:stCondLst>
                                        </p:cTn>
                                        <p:tgtEl>
                                          <p:spTgt spid="8"/>
                                        </p:tgtEl>
                                        <p:attrNameLst>
                                          <p:attrName>ppt_y</p:attrName>
                                        </p:attrNameLst>
                                      </p:cBhvr>
                                      <p:tavLst>
                                        <p:tav tm="0">
                                          <p:val>
                                            <p:strVal val="#ppt_y-.03"/>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1000"/>
                                        <p:tgtEl>
                                          <p:spTgt spid="14"/>
                                        </p:tgtEl>
                                      </p:cBhvr>
                                    </p:animEffect>
                                    <p:anim calcmode="lin" valueType="num">
                                      <p:cBhvr>
                                        <p:cTn id="22" dur="1000" fill="hold"/>
                                        <p:tgtEl>
                                          <p:spTgt spid="14"/>
                                        </p:tgtEl>
                                        <p:attrNameLst>
                                          <p:attrName>ppt_x</p:attrName>
                                        </p:attrNameLst>
                                      </p:cBhvr>
                                      <p:tavLst>
                                        <p:tav tm="0">
                                          <p:val>
                                            <p:strVal val="#ppt_x"/>
                                          </p:val>
                                        </p:tav>
                                        <p:tav tm="100000">
                                          <p:val>
                                            <p:strVal val="#ppt_x"/>
                                          </p:val>
                                        </p:tav>
                                      </p:tavLst>
                                    </p:anim>
                                    <p:anim calcmode="lin" valueType="num">
                                      <p:cBhvr>
                                        <p:cTn id="23" dur="1000" fill="hold"/>
                                        <p:tgtEl>
                                          <p:spTgt spid="14"/>
                                        </p:tgtEl>
                                        <p:attrNameLst>
                                          <p:attrName>ppt_y</p:attrName>
                                        </p:attrNameLst>
                                      </p:cBhvr>
                                      <p:tavLst>
                                        <p:tav tm="0">
                                          <p:val>
                                            <p:strVal val="#ppt_y+.1"/>
                                          </p:val>
                                        </p:tav>
                                        <p:tav tm="100000">
                                          <p:val>
                                            <p:strVal val="#ppt_y"/>
                                          </p:val>
                                        </p:tav>
                                      </p:tavLst>
                                    </p:anim>
                                  </p:childTnLst>
                                </p:cTn>
                              </p:par>
                              <p:par>
                                <p:cTn id="24" presetID="42" presetClass="entr" presetSubtype="0" fill="hold" nodeType="withEffect">
                                  <p:stCondLst>
                                    <p:cond delay="0"/>
                                  </p:stCondLst>
                                  <p:childTnLst>
                                    <p:set>
                                      <p:cBhvr>
                                        <p:cTn id="25" dur="1" fill="hold">
                                          <p:stCondLst>
                                            <p:cond delay="0"/>
                                          </p:stCondLst>
                                        </p:cTn>
                                        <p:tgtEl>
                                          <p:spTgt spid="131"/>
                                        </p:tgtEl>
                                        <p:attrNameLst>
                                          <p:attrName>style.visibility</p:attrName>
                                        </p:attrNameLst>
                                      </p:cBhvr>
                                      <p:to>
                                        <p:strVal val="visible"/>
                                      </p:to>
                                    </p:set>
                                    <p:animEffect transition="in" filter="fade">
                                      <p:cBhvr>
                                        <p:cTn id="26" dur="1000"/>
                                        <p:tgtEl>
                                          <p:spTgt spid="131"/>
                                        </p:tgtEl>
                                      </p:cBhvr>
                                    </p:animEffect>
                                    <p:anim calcmode="lin" valueType="num">
                                      <p:cBhvr>
                                        <p:cTn id="27" dur="1000" fill="hold"/>
                                        <p:tgtEl>
                                          <p:spTgt spid="131"/>
                                        </p:tgtEl>
                                        <p:attrNameLst>
                                          <p:attrName>ppt_x</p:attrName>
                                        </p:attrNameLst>
                                      </p:cBhvr>
                                      <p:tavLst>
                                        <p:tav tm="0">
                                          <p:val>
                                            <p:strVal val="#ppt_x"/>
                                          </p:val>
                                        </p:tav>
                                        <p:tav tm="100000">
                                          <p:val>
                                            <p:strVal val="#ppt_x"/>
                                          </p:val>
                                        </p:tav>
                                      </p:tavLst>
                                    </p:anim>
                                    <p:anim calcmode="lin" valueType="num">
                                      <p:cBhvr>
                                        <p:cTn id="28" dur="1000" fill="hold"/>
                                        <p:tgtEl>
                                          <p:spTgt spid="131"/>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37" presetClass="entr" presetSubtype="0" fill="hold" nodeType="clickEffect">
                                  <p:stCondLst>
                                    <p:cond delay="0"/>
                                  </p:stCondLst>
                                  <p:childTnLst>
                                    <p:set>
                                      <p:cBhvr>
                                        <p:cTn id="32" dur="1" fill="hold">
                                          <p:stCondLst>
                                            <p:cond delay="0"/>
                                          </p:stCondLst>
                                        </p:cTn>
                                        <p:tgtEl>
                                          <p:spTgt spid="45"/>
                                        </p:tgtEl>
                                        <p:attrNameLst>
                                          <p:attrName>style.visibility</p:attrName>
                                        </p:attrNameLst>
                                      </p:cBhvr>
                                      <p:to>
                                        <p:strVal val="visible"/>
                                      </p:to>
                                    </p:set>
                                    <p:animEffect transition="in" filter="fade">
                                      <p:cBhvr>
                                        <p:cTn id="33" dur="1000"/>
                                        <p:tgtEl>
                                          <p:spTgt spid="45"/>
                                        </p:tgtEl>
                                      </p:cBhvr>
                                    </p:animEffect>
                                    <p:anim calcmode="lin" valueType="num">
                                      <p:cBhvr>
                                        <p:cTn id="34" dur="1000" fill="hold"/>
                                        <p:tgtEl>
                                          <p:spTgt spid="45"/>
                                        </p:tgtEl>
                                        <p:attrNameLst>
                                          <p:attrName>ppt_x</p:attrName>
                                        </p:attrNameLst>
                                      </p:cBhvr>
                                      <p:tavLst>
                                        <p:tav tm="0">
                                          <p:val>
                                            <p:strVal val="#ppt_x"/>
                                          </p:val>
                                        </p:tav>
                                        <p:tav tm="100000">
                                          <p:val>
                                            <p:strVal val="#ppt_x"/>
                                          </p:val>
                                        </p:tav>
                                      </p:tavLst>
                                    </p:anim>
                                    <p:anim calcmode="lin" valueType="num">
                                      <p:cBhvr>
                                        <p:cTn id="35" dur="900" decel="100000" fill="hold"/>
                                        <p:tgtEl>
                                          <p:spTgt spid="45"/>
                                        </p:tgtEl>
                                        <p:attrNameLst>
                                          <p:attrName>ppt_y</p:attrName>
                                        </p:attrNameLst>
                                      </p:cBhvr>
                                      <p:tavLst>
                                        <p:tav tm="0">
                                          <p:val>
                                            <p:strVal val="#ppt_y+1"/>
                                          </p:val>
                                        </p:tav>
                                        <p:tav tm="100000">
                                          <p:val>
                                            <p:strVal val="#ppt_y-.03"/>
                                          </p:val>
                                        </p:tav>
                                      </p:tavLst>
                                    </p:anim>
                                    <p:anim calcmode="lin" valueType="num">
                                      <p:cBhvr>
                                        <p:cTn id="36" dur="100" accel="100000" fill="hold">
                                          <p:stCondLst>
                                            <p:cond delay="900"/>
                                          </p:stCondLst>
                                        </p:cTn>
                                        <p:tgtEl>
                                          <p:spTgt spid="45"/>
                                        </p:tgtEl>
                                        <p:attrNameLst>
                                          <p:attrName>ppt_y</p:attrName>
                                        </p:attrNameLst>
                                      </p:cBhvr>
                                      <p:tavLst>
                                        <p:tav tm="0">
                                          <p:val>
                                            <p:strVal val="#ppt_y-.03"/>
                                          </p:val>
                                        </p:tav>
                                        <p:tav tm="100000">
                                          <p:val>
                                            <p:strVal val="#ppt_y"/>
                                          </p:val>
                                        </p:tav>
                                      </p:tavLst>
                                    </p:anim>
                                  </p:childTnLst>
                                </p:cTn>
                              </p:par>
                              <p:par>
                                <p:cTn id="37" presetID="37" presetClass="entr" presetSubtype="0" fill="hold" nodeType="withEffect">
                                  <p:stCondLst>
                                    <p:cond delay="0"/>
                                  </p:stCondLst>
                                  <p:childTnLst>
                                    <p:set>
                                      <p:cBhvr>
                                        <p:cTn id="38" dur="1" fill="hold">
                                          <p:stCondLst>
                                            <p:cond delay="0"/>
                                          </p:stCondLst>
                                        </p:cTn>
                                        <p:tgtEl>
                                          <p:spTgt spid="9"/>
                                        </p:tgtEl>
                                        <p:attrNameLst>
                                          <p:attrName>style.visibility</p:attrName>
                                        </p:attrNameLst>
                                      </p:cBhvr>
                                      <p:to>
                                        <p:strVal val="visible"/>
                                      </p:to>
                                    </p:set>
                                    <p:animEffect transition="in" filter="fade">
                                      <p:cBhvr>
                                        <p:cTn id="39" dur="1000"/>
                                        <p:tgtEl>
                                          <p:spTgt spid="9"/>
                                        </p:tgtEl>
                                      </p:cBhvr>
                                    </p:animEffect>
                                    <p:anim calcmode="lin" valueType="num">
                                      <p:cBhvr>
                                        <p:cTn id="40" dur="1000" fill="hold"/>
                                        <p:tgtEl>
                                          <p:spTgt spid="9"/>
                                        </p:tgtEl>
                                        <p:attrNameLst>
                                          <p:attrName>ppt_x</p:attrName>
                                        </p:attrNameLst>
                                      </p:cBhvr>
                                      <p:tavLst>
                                        <p:tav tm="0">
                                          <p:val>
                                            <p:strVal val="#ppt_x"/>
                                          </p:val>
                                        </p:tav>
                                        <p:tav tm="100000">
                                          <p:val>
                                            <p:strVal val="#ppt_x"/>
                                          </p:val>
                                        </p:tav>
                                      </p:tavLst>
                                    </p:anim>
                                    <p:anim calcmode="lin" valueType="num">
                                      <p:cBhvr>
                                        <p:cTn id="41" dur="900" decel="100000" fill="hold"/>
                                        <p:tgtEl>
                                          <p:spTgt spid="9"/>
                                        </p:tgtEl>
                                        <p:attrNameLst>
                                          <p:attrName>ppt_y</p:attrName>
                                        </p:attrNameLst>
                                      </p:cBhvr>
                                      <p:tavLst>
                                        <p:tav tm="0">
                                          <p:val>
                                            <p:strVal val="#ppt_y+1"/>
                                          </p:val>
                                        </p:tav>
                                        <p:tav tm="100000">
                                          <p:val>
                                            <p:strVal val="#ppt_y-.03"/>
                                          </p:val>
                                        </p:tav>
                                      </p:tavLst>
                                    </p:anim>
                                    <p:anim calcmode="lin" valueType="num">
                                      <p:cBhvr>
                                        <p:cTn id="42" dur="100" accel="100000" fill="hold">
                                          <p:stCondLst>
                                            <p:cond delay="900"/>
                                          </p:stCondLst>
                                        </p:cTn>
                                        <p:tgtEl>
                                          <p:spTgt spid="9"/>
                                        </p:tgtEl>
                                        <p:attrNameLst>
                                          <p:attrName>ppt_y</p:attrName>
                                        </p:attrNameLst>
                                      </p:cBhvr>
                                      <p:tavLst>
                                        <p:tav tm="0">
                                          <p:val>
                                            <p:strVal val="#ppt_y-.03"/>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42" presetClass="entr" presetSubtype="0" fill="hold" nodeType="clickEffect">
                                  <p:stCondLst>
                                    <p:cond delay="0"/>
                                  </p:stCondLst>
                                  <p:childTnLst>
                                    <p:set>
                                      <p:cBhvr>
                                        <p:cTn id="46" dur="1" fill="hold">
                                          <p:stCondLst>
                                            <p:cond delay="0"/>
                                          </p:stCondLst>
                                        </p:cTn>
                                        <p:tgtEl>
                                          <p:spTgt spid="122"/>
                                        </p:tgtEl>
                                        <p:attrNameLst>
                                          <p:attrName>style.visibility</p:attrName>
                                        </p:attrNameLst>
                                      </p:cBhvr>
                                      <p:to>
                                        <p:strVal val="visible"/>
                                      </p:to>
                                    </p:set>
                                    <p:animEffect transition="in" filter="fade">
                                      <p:cBhvr>
                                        <p:cTn id="47" dur="1000"/>
                                        <p:tgtEl>
                                          <p:spTgt spid="122"/>
                                        </p:tgtEl>
                                      </p:cBhvr>
                                    </p:animEffect>
                                    <p:anim calcmode="lin" valueType="num">
                                      <p:cBhvr>
                                        <p:cTn id="48" dur="1000" fill="hold"/>
                                        <p:tgtEl>
                                          <p:spTgt spid="122"/>
                                        </p:tgtEl>
                                        <p:attrNameLst>
                                          <p:attrName>ppt_x</p:attrName>
                                        </p:attrNameLst>
                                      </p:cBhvr>
                                      <p:tavLst>
                                        <p:tav tm="0">
                                          <p:val>
                                            <p:strVal val="#ppt_x"/>
                                          </p:val>
                                        </p:tav>
                                        <p:tav tm="100000">
                                          <p:val>
                                            <p:strVal val="#ppt_x"/>
                                          </p:val>
                                        </p:tav>
                                      </p:tavLst>
                                    </p:anim>
                                    <p:anim calcmode="lin" valueType="num">
                                      <p:cBhvr>
                                        <p:cTn id="49" dur="1000" fill="hold"/>
                                        <p:tgtEl>
                                          <p:spTgt spid="122"/>
                                        </p:tgtEl>
                                        <p:attrNameLst>
                                          <p:attrName>ppt_y</p:attrName>
                                        </p:attrNameLst>
                                      </p:cBhvr>
                                      <p:tavLst>
                                        <p:tav tm="0">
                                          <p:val>
                                            <p:strVal val="#ppt_y+.1"/>
                                          </p:val>
                                        </p:tav>
                                        <p:tav tm="100000">
                                          <p:val>
                                            <p:strVal val="#ppt_y"/>
                                          </p:val>
                                        </p:tav>
                                      </p:tavLst>
                                    </p:anim>
                                  </p:childTnLst>
                                </p:cTn>
                              </p:par>
                              <p:par>
                                <p:cTn id="50" presetID="42" presetClass="entr" presetSubtype="0" fill="hold" nodeType="withEffect">
                                  <p:stCondLst>
                                    <p:cond delay="0"/>
                                  </p:stCondLst>
                                  <p:childTnLst>
                                    <p:set>
                                      <p:cBhvr>
                                        <p:cTn id="51" dur="1" fill="hold">
                                          <p:stCondLst>
                                            <p:cond delay="0"/>
                                          </p:stCondLst>
                                        </p:cTn>
                                        <p:tgtEl>
                                          <p:spTgt spid="134"/>
                                        </p:tgtEl>
                                        <p:attrNameLst>
                                          <p:attrName>style.visibility</p:attrName>
                                        </p:attrNameLst>
                                      </p:cBhvr>
                                      <p:to>
                                        <p:strVal val="visible"/>
                                      </p:to>
                                    </p:set>
                                    <p:animEffect transition="in" filter="fade">
                                      <p:cBhvr>
                                        <p:cTn id="52" dur="1000"/>
                                        <p:tgtEl>
                                          <p:spTgt spid="134"/>
                                        </p:tgtEl>
                                      </p:cBhvr>
                                    </p:animEffect>
                                    <p:anim calcmode="lin" valueType="num">
                                      <p:cBhvr>
                                        <p:cTn id="53" dur="1000" fill="hold"/>
                                        <p:tgtEl>
                                          <p:spTgt spid="134"/>
                                        </p:tgtEl>
                                        <p:attrNameLst>
                                          <p:attrName>ppt_x</p:attrName>
                                        </p:attrNameLst>
                                      </p:cBhvr>
                                      <p:tavLst>
                                        <p:tav tm="0">
                                          <p:val>
                                            <p:strVal val="#ppt_x"/>
                                          </p:val>
                                        </p:tav>
                                        <p:tav tm="100000">
                                          <p:val>
                                            <p:strVal val="#ppt_x"/>
                                          </p:val>
                                        </p:tav>
                                      </p:tavLst>
                                    </p:anim>
                                    <p:anim calcmode="lin" valueType="num">
                                      <p:cBhvr>
                                        <p:cTn id="54" dur="1000" fill="hold"/>
                                        <p:tgtEl>
                                          <p:spTgt spid="134"/>
                                        </p:tgtEl>
                                        <p:attrNameLst>
                                          <p:attrName>ppt_y</p:attrName>
                                        </p:attrNameLst>
                                      </p:cBhvr>
                                      <p:tavLst>
                                        <p:tav tm="0">
                                          <p:val>
                                            <p:strVal val="#ppt_y+.1"/>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37" presetClass="entr" presetSubtype="0" fill="hold" nodeType="clickEffect">
                                  <p:stCondLst>
                                    <p:cond delay="0"/>
                                  </p:stCondLst>
                                  <p:childTnLst>
                                    <p:set>
                                      <p:cBhvr>
                                        <p:cTn id="58" dur="1" fill="hold">
                                          <p:stCondLst>
                                            <p:cond delay="0"/>
                                          </p:stCondLst>
                                        </p:cTn>
                                        <p:tgtEl>
                                          <p:spTgt spid="51"/>
                                        </p:tgtEl>
                                        <p:attrNameLst>
                                          <p:attrName>style.visibility</p:attrName>
                                        </p:attrNameLst>
                                      </p:cBhvr>
                                      <p:to>
                                        <p:strVal val="visible"/>
                                      </p:to>
                                    </p:set>
                                    <p:animEffect transition="in" filter="fade">
                                      <p:cBhvr>
                                        <p:cTn id="59" dur="1000"/>
                                        <p:tgtEl>
                                          <p:spTgt spid="51"/>
                                        </p:tgtEl>
                                      </p:cBhvr>
                                    </p:animEffect>
                                    <p:anim calcmode="lin" valueType="num">
                                      <p:cBhvr>
                                        <p:cTn id="60" dur="1000" fill="hold"/>
                                        <p:tgtEl>
                                          <p:spTgt spid="51"/>
                                        </p:tgtEl>
                                        <p:attrNameLst>
                                          <p:attrName>ppt_x</p:attrName>
                                        </p:attrNameLst>
                                      </p:cBhvr>
                                      <p:tavLst>
                                        <p:tav tm="0">
                                          <p:val>
                                            <p:strVal val="#ppt_x"/>
                                          </p:val>
                                        </p:tav>
                                        <p:tav tm="100000">
                                          <p:val>
                                            <p:strVal val="#ppt_x"/>
                                          </p:val>
                                        </p:tav>
                                      </p:tavLst>
                                    </p:anim>
                                    <p:anim calcmode="lin" valueType="num">
                                      <p:cBhvr>
                                        <p:cTn id="61" dur="900" decel="100000" fill="hold"/>
                                        <p:tgtEl>
                                          <p:spTgt spid="51"/>
                                        </p:tgtEl>
                                        <p:attrNameLst>
                                          <p:attrName>ppt_y</p:attrName>
                                        </p:attrNameLst>
                                      </p:cBhvr>
                                      <p:tavLst>
                                        <p:tav tm="0">
                                          <p:val>
                                            <p:strVal val="#ppt_y+1"/>
                                          </p:val>
                                        </p:tav>
                                        <p:tav tm="100000">
                                          <p:val>
                                            <p:strVal val="#ppt_y-.03"/>
                                          </p:val>
                                        </p:tav>
                                      </p:tavLst>
                                    </p:anim>
                                    <p:anim calcmode="lin" valueType="num">
                                      <p:cBhvr>
                                        <p:cTn id="62" dur="100" accel="100000" fill="hold">
                                          <p:stCondLst>
                                            <p:cond delay="900"/>
                                          </p:stCondLst>
                                        </p:cTn>
                                        <p:tgtEl>
                                          <p:spTgt spid="51"/>
                                        </p:tgtEl>
                                        <p:attrNameLst>
                                          <p:attrName>ppt_y</p:attrName>
                                        </p:attrNameLst>
                                      </p:cBhvr>
                                      <p:tavLst>
                                        <p:tav tm="0">
                                          <p:val>
                                            <p:strVal val="#ppt_y-.03"/>
                                          </p:val>
                                        </p:tav>
                                        <p:tav tm="100000">
                                          <p:val>
                                            <p:strVal val="#ppt_y"/>
                                          </p:val>
                                        </p:tav>
                                      </p:tavLst>
                                    </p:anim>
                                  </p:childTnLst>
                                </p:cTn>
                              </p:par>
                              <p:par>
                                <p:cTn id="63" presetID="37" presetClass="entr" presetSubtype="0" fill="hold" nodeType="withEffect">
                                  <p:stCondLst>
                                    <p:cond delay="0"/>
                                  </p:stCondLst>
                                  <p:childTnLst>
                                    <p:set>
                                      <p:cBhvr>
                                        <p:cTn id="64" dur="1" fill="hold">
                                          <p:stCondLst>
                                            <p:cond delay="0"/>
                                          </p:stCondLst>
                                        </p:cTn>
                                        <p:tgtEl>
                                          <p:spTgt spid="10"/>
                                        </p:tgtEl>
                                        <p:attrNameLst>
                                          <p:attrName>style.visibility</p:attrName>
                                        </p:attrNameLst>
                                      </p:cBhvr>
                                      <p:to>
                                        <p:strVal val="visible"/>
                                      </p:to>
                                    </p:set>
                                    <p:animEffect transition="in" filter="fade">
                                      <p:cBhvr>
                                        <p:cTn id="65" dur="1000"/>
                                        <p:tgtEl>
                                          <p:spTgt spid="10"/>
                                        </p:tgtEl>
                                      </p:cBhvr>
                                    </p:animEffect>
                                    <p:anim calcmode="lin" valueType="num">
                                      <p:cBhvr>
                                        <p:cTn id="66" dur="1000" fill="hold"/>
                                        <p:tgtEl>
                                          <p:spTgt spid="10"/>
                                        </p:tgtEl>
                                        <p:attrNameLst>
                                          <p:attrName>ppt_x</p:attrName>
                                        </p:attrNameLst>
                                      </p:cBhvr>
                                      <p:tavLst>
                                        <p:tav tm="0">
                                          <p:val>
                                            <p:strVal val="#ppt_x"/>
                                          </p:val>
                                        </p:tav>
                                        <p:tav tm="100000">
                                          <p:val>
                                            <p:strVal val="#ppt_x"/>
                                          </p:val>
                                        </p:tav>
                                      </p:tavLst>
                                    </p:anim>
                                    <p:anim calcmode="lin" valueType="num">
                                      <p:cBhvr>
                                        <p:cTn id="67" dur="900" decel="100000" fill="hold"/>
                                        <p:tgtEl>
                                          <p:spTgt spid="10"/>
                                        </p:tgtEl>
                                        <p:attrNameLst>
                                          <p:attrName>ppt_y</p:attrName>
                                        </p:attrNameLst>
                                      </p:cBhvr>
                                      <p:tavLst>
                                        <p:tav tm="0">
                                          <p:val>
                                            <p:strVal val="#ppt_y+1"/>
                                          </p:val>
                                        </p:tav>
                                        <p:tav tm="100000">
                                          <p:val>
                                            <p:strVal val="#ppt_y-.03"/>
                                          </p:val>
                                        </p:tav>
                                      </p:tavLst>
                                    </p:anim>
                                    <p:anim calcmode="lin" valueType="num">
                                      <p:cBhvr>
                                        <p:cTn id="68" dur="100" accel="100000" fill="hold">
                                          <p:stCondLst>
                                            <p:cond delay="900"/>
                                          </p:stCondLst>
                                        </p:cTn>
                                        <p:tgtEl>
                                          <p:spTgt spid="10"/>
                                        </p:tgtEl>
                                        <p:attrNameLst>
                                          <p:attrName>ppt_y</p:attrName>
                                        </p:attrNameLst>
                                      </p:cBhvr>
                                      <p:tavLst>
                                        <p:tav tm="0">
                                          <p:val>
                                            <p:strVal val="#ppt_y-.03"/>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42" presetClass="entr" presetSubtype="0" fill="hold" nodeType="clickEffect">
                                  <p:stCondLst>
                                    <p:cond delay="0"/>
                                  </p:stCondLst>
                                  <p:childTnLst>
                                    <p:set>
                                      <p:cBhvr>
                                        <p:cTn id="72" dur="1" fill="hold">
                                          <p:stCondLst>
                                            <p:cond delay="0"/>
                                          </p:stCondLst>
                                        </p:cTn>
                                        <p:tgtEl>
                                          <p:spTgt spid="125"/>
                                        </p:tgtEl>
                                        <p:attrNameLst>
                                          <p:attrName>style.visibility</p:attrName>
                                        </p:attrNameLst>
                                      </p:cBhvr>
                                      <p:to>
                                        <p:strVal val="visible"/>
                                      </p:to>
                                    </p:set>
                                    <p:animEffect transition="in" filter="fade">
                                      <p:cBhvr>
                                        <p:cTn id="73" dur="1000"/>
                                        <p:tgtEl>
                                          <p:spTgt spid="125"/>
                                        </p:tgtEl>
                                      </p:cBhvr>
                                    </p:animEffect>
                                    <p:anim calcmode="lin" valueType="num">
                                      <p:cBhvr>
                                        <p:cTn id="74" dur="1000" fill="hold"/>
                                        <p:tgtEl>
                                          <p:spTgt spid="125"/>
                                        </p:tgtEl>
                                        <p:attrNameLst>
                                          <p:attrName>ppt_x</p:attrName>
                                        </p:attrNameLst>
                                      </p:cBhvr>
                                      <p:tavLst>
                                        <p:tav tm="0">
                                          <p:val>
                                            <p:strVal val="#ppt_x"/>
                                          </p:val>
                                        </p:tav>
                                        <p:tav tm="100000">
                                          <p:val>
                                            <p:strVal val="#ppt_x"/>
                                          </p:val>
                                        </p:tav>
                                      </p:tavLst>
                                    </p:anim>
                                    <p:anim calcmode="lin" valueType="num">
                                      <p:cBhvr>
                                        <p:cTn id="75" dur="1000" fill="hold"/>
                                        <p:tgtEl>
                                          <p:spTgt spid="125"/>
                                        </p:tgtEl>
                                        <p:attrNameLst>
                                          <p:attrName>ppt_y</p:attrName>
                                        </p:attrNameLst>
                                      </p:cBhvr>
                                      <p:tavLst>
                                        <p:tav tm="0">
                                          <p:val>
                                            <p:strVal val="#ppt_y+.1"/>
                                          </p:val>
                                        </p:tav>
                                        <p:tav tm="100000">
                                          <p:val>
                                            <p:strVal val="#ppt_y"/>
                                          </p:val>
                                        </p:tav>
                                      </p:tavLst>
                                    </p:anim>
                                  </p:childTnLst>
                                </p:cTn>
                              </p:par>
                              <p:par>
                                <p:cTn id="76" presetID="42" presetClass="entr" presetSubtype="0" fill="hold" nodeType="withEffect">
                                  <p:stCondLst>
                                    <p:cond delay="0"/>
                                  </p:stCondLst>
                                  <p:childTnLst>
                                    <p:set>
                                      <p:cBhvr>
                                        <p:cTn id="77" dur="1" fill="hold">
                                          <p:stCondLst>
                                            <p:cond delay="0"/>
                                          </p:stCondLst>
                                        </p:cTn>
                                        <p:tgtEl>
                                          <p:spTgt spid="137"/>
                                        </p:tgtEl>
                                        <p:attrNameLst>
                                          <p:attrName>style.visibility</p:attrName>
                                        </p:attrNameLst>
                                      </p:cBhvr>
                                      <p:to>
                                        <p:strVal val="visible"/>
                                      </p:to>
                                    </p:set>
                                    <p:animEffect transition="in" filter="fade">
                                      <p:cBhvr>
                                        <p:cTn id="78" dur="1000"/>
                                        <p:tgtEl>
                                          <p:spTgt spid="137"/>
                                        </p:tgtEl>
                                      </p:cBhvr>
                                    </p:animEffect>
                                    <p:anim calcmode="lin" valueType="num">
                                      <p:cBhvr>
                                        <p:cTn id="79" dur="1000" fill="hold"/>
                                        <p:tgtEl>
                                          <p:spTgt spid="137"/>
                                        </p:tgtEl>
                                        <p:attrNameLst>
                                          <p:attrName>ppt_x</p:attrName>
                                        </p:attrNameLst>
                                      </p:cBhvr>
                                      <p:tavLst>
                                        <p:tav tm="0">
                                          <p:val>
                                            <p:strVal val="#ppt_x"/>
                                          </p:val>
                                        </p:tav>
                                        <p:tav tm="100000">
                                          <p:val>
                                            <p:strVal val="#ppt_x"/>
                                          </p:val>
                                        </p:tav>
                                      </p:tavLst>
                                    </p:anim>
                                    <p:anim calcmode="lin" valueType="num">
                                      <p:cBhvr>
                                        <p:cTn id="80" dur="1000" fill="hold"/>
                                        <p:tgtEl>
                                          <p:spTgt spid="137"/>
                                        </p:tgtEl>
                                        <p:attrNameLst>
                                          <p:attrName>ppt_y</p:attrName>
                                        </p:attrNameLst>
                                      </p:cBhvr>
                                      <p:tavLst>
                                        <p:tav tm="0">
                                          <p:val>
                                            <p:strVal val="#ppt_y+.1"/>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37" presetClass="entr" presetSubtype="0" fill="hold" nodeType="clickEffect">
                                  <p:stCondLst>
                                    <p:cond delay="0"/>
                                  </p:stCondLst>
                                  <p:childTnLst>
                                    <p:set>
                                      <p:cBhvr>
                                        <p:cTn id="84" dur="1" fill="hold">
                                          <p:stCondLst>
                                            <p:cond delay="0"/>
                                          </p:stCondLst>
                                        </p:cTn>
                                        <p:tgtEl>
                                          <p:spTgt spid="57"/>
                                        </p:tgtEl>
                                        <p:attrNameLst>
                                          <p:attrName>style.visibility</p:attrName>
                                        </p:attrNameLst>
                                      </p:cBhvr>
                                      <p:to>
                                        <p:strVal val="visible"/>
                                      </p:to>
                                    </p:set>
                                    <p:animEffect transition="in" filter="fade">
                                      <p:cBhvr>
                                        <p:cTn id="85" dur="1000"/>
                                        <p:tgtEl>
                                          <p:spTgt spid="57"/>
                                        </p:tgtEl>
                                      </p:cBhvr>
                                    </p:animEffect>
                                    <p:anim calcmode="lin" valueType="num">
                                      <p:cBhvr>
                                        <p:cTn id="86" dur="1000" fill="hold"/>
                                        <p:tgtEl>
                                          <p:spTgt spid="57"/>
                                        </p:tgtEl>
                                        <p:attrNameLst>
                                          <p:attrName>ppt_x</p:attrName>
                                        </p:attrNameLst>
                                      </p:cBhvr>
                                      <p:tavLst>
                                        <p:tav tm="0">
                                          <p:val>
                                            <p:strVal val="#ppt_x"/>
                                          </p:val>
                                        </p:tav>
                                        <p:tav tm="100000">
                                          <p:val>
                                            <p:strVal val="#ppt_x"/>
                                          </p:val>
                                        </p:tav>
                                      </p:tavLst>
                                    </p:anim>
                                    <p:anim calcmode="lin" valueType="num">
                                      <p:cBhvr>
                                        <p:cTn id="87" dur="900" decel="100000" fill="hold"/>
                                        <p:tgtEl>
                                          <p:spTgt spid="57"/>
                                        </p:tgtEl>
                                        <p:attrNameLst>
                                          <p:attrName>ppt_y</p:attrName>
                                        </p:attrNameLst>
                                      </p:cBhvr>
                                      <p:tavLst>
                                        <p:tav tm="0">
                                          <p:val>
                                            <p:strVal val="#ppt_y+1"/>
                                          </p:val>
                                        </p:tav>
                                        <p:tav tm="100000">
                                          <p:val>
                                            <p:strVal val="#ppt_y-.03"/>
                                          </p:val>
                                        </p:tav>
                                      </p:tavLst>
                                    </p:anim>
                                    <p:anim calcmode="lin" valueType="num">
                                      <p:cBhvr>
                                        <p:cTn id="88" dur="100" accel="100000" fill="hold">
                                          <p:stCondLst>
                                            <p:cond delay="900"/>
                                          </p:stCondLst>
                                        </p:cTn>
                                        <p:tgtEl>
                                          <p:spTgt spid="57"/>
                                        </p:tgtEl>
                                        <p:attrNameLst>
                                          <p:attrName>ppt_y</p:attrName>
                                        </p:attrNameLst>
                                      </p:cBhvr>
                                      <p:tavLst>
                                        <p:tav tm="0">
                                          <p:val>
                                            <p:strVal val="#ppt_y-.03"/>
                                          </p:val>
                                        </p:tav>
                                        <p:tav tm="100000">
                                          <p:val>
                                            <p:strVal val="#ppt_y"/>
                                          </p:val>
                                        </p:tav>
                                      </p:tavLst>
                                    </p:anim>
                                  </p:childTnLst>
                                </p:cTn>
                              </p:par>
                              <p:par>
                                <p:cTn id="89" presetID="37" presetClass="entr" presetSubtype="0" fill="hold" nodeType="withEffect">
                                  <p:stCondLst>
                                    <p:cond delay="0"/>
                                  </p:stCondLst>
                                  <p:childTnLst>
                                    <p:set>
                                      <p:cBhvr>
                                        <p:cTn id="90" dur="1" fill="hold">
                                          <p:stCondLst>
                                            <p:cond delay="0"/>
                                          </p:stCondLst>
                                        </p:cTn>
                                        <p:tgtEl>
                                          <p:spTgt spid="11"/>
                                        </p:tgtEl>
                                        <p:attrNameLst>
                                          <p:attrName>style.visibility</p:attrName>
                                        </p:attrNameLst>
                                      </p:cBhvr>
                                      <p:to>
                                        <p:strVal val="visible"/>
                                      </p:to>
                                    </p:set>
                                    <p:animEffect transition="in" filter="fade">
                                      <p:cBhvr>
                                        <p:cTn id="91" dur="1000"/>
                                        <p:tgtEl>
                                          <p:spTgt spid="11"/>
                                        </p:tgtEl>
                                      </p:cBhvr>
                                    </p:animEffect>
                                    <p:anim calcmode="lin" valueType="num">
                                      <p:cBhvr>
                                        <p:cTn id="92" dur="1000" fill="hold"/>
                                        <p:tgtEl>
                                          <p:spTgt spid="11"/>
                                        </p:tgtEl>
                                        <p:attrNameLst>
                                          <p:attrName>ppt_x</p:attrName>
                                        </p:attrNameLst>
                                      </p:cBhvr>
                                      <p:tavLst>
                                        <p:tav tm="0">
                                          <p:val>
                                            <p:strVal val="#ppt_x"/>
                                          </p:val>
                                        </p:tav>
                                        <p:tav tm="100000">
                                          <p:val>
                                            <p:strVal val="#ppt_x"/>
                                          </p:val>
                                        </p:tav>
                                      </p:tavLst>
                                    </p:anim>
                                    <p:anim calcmode="lin" valueType="num">
                                      <p:cBhvr>
                                        <p:cTn id="93" dur="900" decel="100000" fill="hold"/>
                                        <p:tgtEl>
                                          <p:spTgt spid="11"/>
                                        </p:tgtEl>
                                        <p:attrNameLst>
                                          <p:attrName>ppt_y</p:attrName>
                                        </p:attrNameLst>
                                      </p:cBhvr>
                                      <p:tavLst>
                                        <p:tav tm="0">
                                          <p:val>
                                            <p:strVal val="#ppt_y+1"/>
                                          </p:val>
                                        </p:tav>
                                        <p:tav tm="100000">
                                          <p:val>
                                            <p:strVal val="#ppt_y-.03"/>
                                          </p:val>
                                        </p:tav>
                                      </p:tavLst>
                                    </p:anim>
                                    <p:anim calcmode="lin" valueType="num">
                                      <p:cBhvr>
                                        <p:cTn id="94" dur="100" accel="100000" fill="hold">
                                          <p:stCondLst>
                                            <p:cond delay="900"/>
                                          </p:stCondLst>
                                        </p:cTn>
                                        <p:tgtEl>
                                          <p:spTgt spid="11"/>
                                        </p:tgtEl>
                                        <p:attrNameLst>
                                          <p:attrName>ppt_y</p:attrName>
                                        </p:attrNameLst>
                                      </p:cBhvr>
                                      <p:tavLst>
                                        <p:tav tm="0">
                                          <p:val>
                                            <p:strVal val="#ppt_y-.03"/>
                                          </p:val>
                                        </p:tav>
                                        <p:tav tm="100000">
                                          <p:val>
                                            <p:strVal val="#ppt_y"/>
                                          </p:val>
                                        </p:tav>
                                      </p:tavLst>
                                    </p:anim>
                                  </p:childTnLst>
                                </p:cTn>
                              </p:par>
                            </p:childTnLst>
                          </p:cTn>
                        </p:par>
                      </p:childTnLst>
                    </p:cTn>
                  </p:par>
                  <p:par>
                    <p:cTn id="95" fill="hold">
                      <p:stCondLst>
                        <p:cond delay="indefinite"/>
                      </p:stCondLst>
                      <p:childTnLst>
                        <p:par>
                          <p:cTn id="96" fill="hold">
                            <p:stCondLst>
                              <p:cond delay="0"/>
                            </p:stCondLst>
                            <p:childTnLst>
                              <p:par>
                                <p:cTn id="97" presetID="42" presetClass="entr" presetSubtype="0" fill="hold" nodeType="clickEffect">
                                  <p:stCondLst>
                                    <p:cond delay="0"/>
                                  </p:stCondLst>
                                  <p:childTnLst>
                                    <p:set>
                                      <p:cBhvr>
                                        <p:cTn id="98" dur="1" fill="hold">
                                          <p:stCondLst>
                                            <p:cond delay="0"/>
                                          </p:stCondLst>
                                        </p:cTn>
                                        <p:tgtEl>
                                          <p:spTgt spid="128"/>
                                        </p:tgtEl>
                                        <p:attrNameLst>
                                          <p:attrName>style.visibility</p:attrName>
                                        </p:attrNameLst>
                                      </p:cBhvr>
                                      <p:to>
                                        <p:strVal val="visible"/>
                                      </p:to>
                                    </p:set>
                                    <p:animEffect transition="in" filter="fade">
                                      <p:cBhvr>
                                        <p:cTn id="99" dur="1000"/>
                                        <p:tgtEl>
                                          <p:spTgt spid="128"/>
                                        </p:tgtEl>
                                      </p:cBhvr>
                                    </p:animEffect>
                                    <p:anim calcmode="lin" valueType="num">
                                      <p:cBhvr>
                                        <p:cTn id="100" dur="1000" fill="hold"/>
                                        <p:tgtEl>
                                          <p:spTgt spid="128"/>
                                        </p:tgtEl>
                                        <p:attrNameLst>
                                          <p:attrName>ppt_x</p:attrName>
                                        </p:attrNameLst>
                                      </p:cBhvr>
                                      <p:tavLst>
                                        <p:tav tm="0">
                                          <p:val>
                                            <p:strVal val="#ppt_x"/>
                                          </p:val>
                                        </p:tav>
                                        <p:tav tm="100000">
                                          <p:val>
                                            <p:strVal val="#ppt_x"/>
                                          </p:val>
                                        </p:tav>
                                      </p:tavLst>
                                    </p:anim>
                                    <p:anim calcmode="lin" valueType="num">
                                      <p:cBhvr>
                                        <p:cTn id="101" dur="1000" fill="hold"/>
                                        <p:tgtEl>
                                          <p:spTgt spid="128"/>
                                        </p:tgtEl>
                                        <p:attrNameLst>
                                          <p:attrName>ppt_y</p:attrName>
                                        </p:attrNameLst>
                                      </p:cBhvr>
                                      <p:tavLst>
                                        <p:tav tm="0">
                                          <p:val>
                                            <p:strVal val="#ppt_y+.1"/>
                                          </p:val>
                                        </p:tav>
                                        <p:tav tm="100000">
                                          <p:val>
                                            <p:strVal val="#ppt_y"/>
                                          </p:val>
                                        </p:tav>
                                      </p:tavLst>
                                    </p:anim>
                                  </p:childTnLst>
                                </p:cTn>
                              </p:par>
                              <p:par>
                                <p:cTn id="102" presetID="42" presetClass="entr" presetSubtype="0" fill="hold" nodeType="withEffect">
                                  <p:stCondLst>
                                    <p:cond delay="0"/>
                                  </p:stCondLst>
                                  <p:childTnLst>
                                    <p:set>
                                      <p:cBhvr>
                                        <p:cTn id="103" dur="1" fill="hold">
                                          <p:stCondLst>
                                            <p:cond delay="0"/>
                                          </p:stCondLst>
                                        </p:cTn>
                                        <p:tgtEl>
                                          <p:spTgt spid="140"/>
                                        </p:tgtEl>
                                        <p:attrNameLst>
                                          <p:attrName>style.visibility</p:attrName>
                                        </p:attrNameLst>
                                      </p:cBhvr>
                                      <p:to>
                                        <p:strVal val="visible"/>
                                      </p:to>
                                    </p:set>
                                    <p:animEffect transition="in" filter="fade">
                                      <p:cBhvr>
                                        <p:cTn id="104" dur="1000"/>
                                        <p:tgtEl>
                                          <p:spTgt spid="140"/>
                                        </p:tgtEl>
                                      </p:cBhvr>
                                    </p:animEffect>
                                    <p:anim calcmode="lin" valueType="num">
                                      <p:cBhvr>
                                        <p:cTn id="105" dur="1000" fill="hold"/>
                                        <p:tgtEl>
                                          <p:spTgt spid="140"/>
                                        </p:tgtEl>
                                        <p:attrNameLst>
                                          <p:attrName>ppt_x</p:attrName>
                                        </p:attrNameLst>
                                      </p:cBhvr>
                                      <p:tavLst>
                                        <p:tav tm="0">
                                          <p:val>
                                            <p:strVal val="#ppt_x"/>
                                          </p:val>
                                        </p:tav>
                                        <p:tav tm="100000">
                                          <p:val>
                                            <p:strVal val="#ppt_x"/>
                                          </p:val>
                                        </p:tav>
                                      </p:tavLst>
                                    </p:anim>
                                    <p:anim calcmode="lin" valueType="num">
                                      <p:cBhvr>
                                        <p:cTn id="106" dur="1000" fill="hold"/>
                                        <p:tgtEl>
                                          <p:spTgt spid="140"/>
                                        </p:tgtEl>
                                        <p:attrNameLst>
                                          <p:attrName>ppt_y</p:attrName>
                                        </p:attrNameLst>
                                      </p:cBhvr>
                                      <p:tavLst>
                                        <p:tav tm="0">
                                          <p:val>
                                            <p:strVal val="#ppt_y+.1"/>
                                          </p:val>
                                        </p:tav>
                                        <p:tav tm="100000">
                                          <p:val>
                                            <p:strVal val="#ppt_y"/>
                                          </p:val>
                                        </p:tav>
                                      </p:tavLst>
                                    </p:anim>
                                  </p:childTnLst>
                                </p:cTn>
                              </p:par>
                            </p:childTnLst>
                          </p:cTn>
                        </p:par>
                      </p:childTnLst>
                    </p:cTn>
                  </p:par>
                  <p:par>
                    <p:cTn id="107" fill="hold">
                      <p:stCondLst>
                        <p:cond delay="indefinite"/>
                      </p:stCondLst>
                      <p:childTnLst>
                        <p:par>
                          <p:cTn id="108" fill="hold">
                            <p:stCondLst>
                              <p:cond delay="0"/>
                            </p:stCondLst>
                            <p:childTnLst>
                              <p:par>
                                <p:cTn id="109" presetID="37" presetClass="exit" presetSubtype="0" fill="hold" nodeType="clickEffect">
                                  <p:stCondLst>
                                    <p:cond delay="0"/>
                                  </p:stCondLst>
                                  <p:childTnLst>
                                    <p:animEffect transition="out" filter="fade">
                                      <p:cBhvr>
                                        <p:cTn id="110" dur="1000"/>
                                        <p:tgtEl>
                                          <p:spTgt spid="45"/>
                                        </p:tgtEl>
                                      </p:cBhvr>
                                    </p:animEffect>
                                    <p:anim calcmode="lin" valueType="num">
                                      <p:cBhvr>
                                        <p:cTn id="111" dur="1000"/>
                                        <p:tgtEl>
                                          <p:spTgt spid="45"/>
                                        </p:tgtEl>
                                        <p:attrNameLst>
                                          <p:attrName>ppt_x</p:attrName>
                                        </p:attrNameLst>
                                      </p:cBhvr>
                                      <p:tavLst>
                                        <p:tav tm="0">
                                          <p:val>
                                            <p:strVal val="ppt_x"/>
                                          </p:val>
                                        </p:tav>
                                        <p:tav tm="100000">
                                          <p:val>
                                            <p:strVal val="ppt_x"/>
                                          </p:val>
                                        </p:tav>
                                      </p:tavLst>
                                    </p:anim>
                                    <p:anim calcmode="lin" valueType="num">
                                      <p:cBhvr>
                                        <p:cTn id="112" dur="100" decel="100000"/>
                                        <p:tgtEl>
                                          <p:spTgt spid="45"/>
                                        </p:tgtEl>
                                        <p:attrNameLst>
                                          <p:attrName>ppt_y</p:attrName>
                                        </p:attrNameLst>
                                      </p:cBhvr>
                                      <p:tavLst>
                                        <p:tav tm="0">
                                          <p:val>
                                            <p:strVal val="ppt_y"/>
                                          </p:val>
                                        </p:tav>
                                        <p:tav tm="100000">
                                          <p:val>
                                            <p:strVal val="ppt_y-.03"/>
                                          </p:val>
                                        </p:tav>
                                      </p:tavLst>
                                    </p:anim>
                                    <p:anim calcmode="lin" valueType="num">
                                      <p:cBhvr>
                                        <p:cTn id="113" dur="900" accel="100000">
                                          <p:stCondLst>
                                            <p:cond delay="100"/>
                                          </p:stCondLst>
                                        </p:cTn>
                                        <p:tgtEl>
                                          <p:spTgt spid="45"/>
                                        </p:tgtEl>
                                        <p:attrNameLst>
                                          <p:attrName>ppt_y</p:attrName>
                                        </p:attrNameLst>
                                      </p:cBhvr>
                                      <p:tavLst>
                                        <p:tav tm="0">
                                          <p:val>
                                            <p:strVal val="ppt_y"/>
                                          </p:val>
                                        </p:tav>
                                        <p:tav tm="100000">
                                          <p:val>
                                            <p:strVal val="ppt_y+1"/>
                                          </p:val>
                                        </p:tav>
                                      </p:tavLst>
                                    </p:anim>
                                    <p:set>
                                      <p:cBhvr>
                                        <p:cTn id="114" dur="1" fill="hold">
                                          <p:stCondLst>
                                            <p:cond delay="999"/>
                                          </p:stCondLst>
                                        </p:cTn>
                                        <p:tgtEl>
                                          <p:spTgt spid="45"/>
                                        </p:tgtEl>
                                        <p:attrNameLst>
                                          <p:attrName>style.visibility</p:attrName>
                                        </p:attrNameLst>
                                      </p:cBhvr>
                                      <p:to>
                                        <p:strVal val="hidden"/>
                                      </p:to>
                                    </p:set>
                                  </p:childTnLst>
                                </p:cTn>
                              </p:par>
                              <p:par>
                                <p:cTn id="115" presetID="37" presetClass="exit" presetSubtype="0" fill="hold" nodeType="withEffect">
                                  <p:stCondLst>
                                    <p:cond delay="0"/>
                                  </p:stCondLst>
                                  <p:childTnLst>
                                    <p:animEffect transition="out" filter="fade">
                                      <p:cBhvr>
                                        <p:cTn id="116" dur="1000"/>
                                        <p:tgtEl>
                                          <p:spTgt spid="9"/>
                                        </p:tgtEl>
                                      </p:cBhvr>
                                    </p:animEffect>
                                    <p:anim calcmode="lin" valueType="num">
                                      <p:cBhvr>
                                        <p:cTn id="117" dur="1000"/>
                                        <p:tgtEl>
                                          <p:spTgt spid="9"/>
                                        </p:tgtEl>
                                        <p:attrNameLst>
                                          <p:attrName>ppt_x</p:attrName>
                                        </p:attrNameLst>
                                      </p:cBhvr>
                                      <p:tavLst>
                                        <p:tav tm="0">
                                          <p:val>
                                            <p:strVal val="ppt_x"/>
                                          </p:val>
                                        </p:tav>
                                        <p:tav tm="100000">
                                          <p:val>
                                            <p:strVal val="ppt_x"/>
                                          </p:val>
                                        </p:tav>
                                      </p:tavLst>
                                    </p:anim>
                                    <p:anim calcmode="lin" valueType="num">
                                      <p:cBhvr>
                                        <p:cTn id="118" dur="100" decel="100000"/>
                                        <p:tgtEl>
                                          <p:spTgt spid="9"/>
                                        </p:tgtEl>
                                        <p:attrNameLst>
                                          <p:attrName>ppt_y</p:attrName>
                                        </p:attrNameLst>
                                      </p:cBhvr>
                                      <p:tavLst>
                                        <p:tav tm="0">
                                          <p:val>
                                            <p:strVal val="ppt_y"/>
                                          </p:val>
                                        </p:tav>
                                        <p:tav tm="100000">
                                          <p:val>
                                            <p:strVal val="ppt_y-.03"/>
                                          </p:val>
                                        </p:tav>
                                      </p:tavLst>
                                    </p:anim>
                                    <p:anim calcmode="lin" valueType="num">
                                      <p:cBhvr>
                                        <p:cTn id="119" dur="900" accel="100000">
                                          <p:stCondLst>
                                            <p:cond delay="100"/>
                                          </p:stCondLst>
                                        </p:cTn>
                                        <p:tgtEl>
                                          <p:spTgt spid="9"/>
                                        </p:tgtEl>
                                        <p:attrNameLst>
                                          <p:attrName>ppt_y</p:attrName>
                                        </p:attrNameLst>
                                      </p:cBhvr>
                                      <p:tavLst>
                                        <p:tav tm="0">
                                          <p:val>
                                            <p:strVal val="ppt_y"/>
                                          </p:val>
                                        </p:tav>
                                        <p:tav tm="100000">
                                          <p:val>
                                            <p:strVal val="ppt_y+1"/>
                                          </p:val>
                                        </p:tav>
                                      </p:tavLst>
                                    </p:anim>
                                    <p:set>
                                      <p:cBhvr>
                                        <p:cTn id="120" dur="1" fill="hold">
                                          <p:stCondLst>
                                            <p:cond delay="999"/>
                                          </p:stCondLst>
                                        </p:cTn>
                                        <p:tgtEl>
                                          <p:spTgt spid="9"/>
                                        </p:tgtEl>
                                        <p:attrNameLst>
                                          <p:attrName>style.visibility</p:attrName>
                                        </p:attrNameLst>
                                      </p:cBhvr>
                                      <p:to>
                                        <p:strVal val="hidden"/>
                                      </p:to>
                                    </p:set>
                                  </p:childTnLst>
                                </p:cTn>
                              </p:par>
                              <p:par>
                                <p:cTn id="121" presetID="37" presetClass="exit" presetSubtype="0" fill="hold" nodeType="withEffect">
                                  <p:stCondLst>
                                    <p:cond delay="0"/>
                                  </p:stCondLst>
                                  <p:childTnLst>
                                    <p:animEffect transition="out" filter="fade">
                                      <p:cBhvr>
                                        <p:cTn id="122" dur="1000"/>
                                        <p:tgtEl>
                                          <p:spTgt spid="122"/>
                                        </p:tgtEl>
                                      </p:cBhvr>
                                    </p:animEffect>
                                    <p:anim calcmode="lin" valueType="num">
                                      <p:cBhvr>
                                        <p:cTn id="123" dur="1000"/>
                                        <p:tgtEl>
                                          <p:spTgt spid="122"/>
                                        </p:tgtEl>
                                        <p:attrNameLst>
                                          <p:attrName>ppt_x</p:attrName>
                                        </p:attrNameLst>
                                      </p:cBhvr>
                                      <p:tavLst>
                                        <p:tav tm="0">
                                          <p:val>
                                            <p:strVal val="ppt_x"/>
                                          </p:val>
                                        </p:tav>
                                        <p:tav tm="100000">
                                          <p:val>
                                            <p:strVal val="ppt_x"/>
                                          </p:val>
                                        </p:tav>
                                      </p:tavLst>
                                    </p:anim>
                                    <p:anim calcmode="lin" valueType="num">
                                      <p:cBhvr>
                                        <p:cTn id="124" dur="100" decel="100000"/>
                                        <p:tgtEl>
                                          <p:spTgt spid="122"/>
                                        </p:tgtEl>
                                        <p:attrNameLst>
                                          <p:attrName>ppt_y</p:attrName>
                                        </p:attrNameLst>
                                      </p:cBhvr>
                                      <p:tavLst>
                                        <p:tav tm="0">
                                          <p:val>
                                            <p:strVal val="ppt_y"/>
                                          </p:val>
                                        </p:tav>
                                        <p:tav tm="100000">
                                          <p:val>
                                            <p:strVal val="ppt_y-.03"/>
                                          </p:val>
                                        </p:tav>
                                      </p:tavLst>
                                    </p:anim>
                                    <p:anim calcmode="lin" valueType="num">
                                      <p:cBhvr>
                                        <p:cTn id="125" dur="900" accel="100000">
                                          <p:stCondLst>
                                            <p:cond delay="100"/>
                                          </p:stCondLst>
                                        </p:cTn>
                                        <p:tgtEl>
                                          <p:spTgt spid="122"/>
                                        </p:tgtEl>
                                        <p:attrNameLst>
                                          <p:attrName>ppt_y</p:attrName>
                                        </p:attrNameLst>
                                      </p:cBhvr>
                                      <p:tavLst>
                                        <p:tav tm="0">
                                          <p:val>
                                            <p:strVal val="ppt_y"/>
                                          </p:val>
                                        </p:tav>
                                        <p:tav tm="100000">
                                          <p:val>
                                            <p:strVal val="ppt_y+1"/>
                                          </p:val>
                                        </p:tav>
                                      </p:tavLst>
                                    </p:anim>
                                    <p:set>
                                      <p:cBhvr>
                                        <p:cTn id="126" dur="1" fill="hold">
                                          <p:stCondLst>
                                            <p:cond delay="999"/>
                                          </p:stCondLst>
                                        </p:cTn>
                                        <p:tgtEl>
                                          <p:spTgt spid="122"/>
                                        </p:tgtEl>
                                        <p:attrNameLst>
                                          <p:attrName>style.visibility</p:attrName>
                                        </p:attrNameLst>
                                      </p:cBhvr>
                                      <p:to>
                                        <p:strVal val="hidden"/>
                                      </p:to>
                                    </p:set>
                                  </p:childTnLst>
                                </p:cTn>
                              </p:par>
                              <p:par>
                                <p:cTn id="127" presetID="37" presetClass="exit" presetSubtype="0" fill="hold" nodeType="withEffect">
                                  <p:stCondLst>
                                    <p:cond delay="0"/>
                                  </p:stCondLst>
                                  <p:childTnLst>
                                    <p:animEffect transition="out" filter="fade">
                                      <p:cBhvr>
                                        <p:cTn id="128" dur="1000"/>
                                        <p:tgtEl>
                                          <p:spTgt spid="134"/>
                                        </p:tgtEl>
                                      </p:cBhvr>
                                    </p:animEffect>
                                    <p:anim calcmode="lin" valueType="num">
                                      <p:cBhvr>
                                        <p:cTn id="129" dur="1000"/>
                                        <p:tgtEl>
                                          <p:spTgt spid="134"/>
                                        </p:tgtEl>
                                        <p:attrNameLst>
                                          <p:attrName>ppt_x</p:attrName>
                                        </p:attrNameLst>
                                      </p:cBhvr>
                                      <p:tavLst>
                                        <p:tav tm="0">
                                          <p:val>
                                            <p:strVal val="ppt_x"/>
                                          </p:val>
                                        </p:tav>
                                        <p:tav tm="100000">
                                          <p:val>
                                            <p:strVal val="ppt_x"/>
                                          </p:val>
                                        </p:tav>
                                      </p:tavLst>
                                    </p:anim>
                                    <p:anim calcmode="lin" valueType="num">
                                      <p:cBhvr>
                                        <p:cTn id="130" dur="100" decel="100000"/>
                                        <p:tgtEl>
                                          <p:spTgt spid="134"/>
                                        </p:tgtEl>
                                        <p:attrNameLst>
                                          <p:attrName>ppt_y</p:attrName>
                                        </p:attrNameLst>
                                      </p:cBhvr>
                                      <p:tavLst>
                                        <p:tav tm="0">
                                          <p:val>
                                            <p:strVal val="ppt_y"/>
                                          </p:val>
                                        </p:tav>
                                        <p:tav tm="100000">
                                          <p:val>
                                            <p:strVal val="ppt_y-.03"/>
                                          </p:val>
                                        </p:tav>
                                      </p:tavLst>
                                    </p:anim>
                                    <p:anim calcmode="lin" valueType="num">
                                      <p:cBhvr>
                                        <p:cTn id="131" dur="900" accel="100000">
                                          <p:stCondLst>
                                            <p:cond delay="100"/>
                                          </p:stCondLst>
                                        </p:cTn>
                                        <p:tgtEl>
                                          <p:spTgt spid="134"/>
                                        </p:tgtEl>
                                        <p:attrNameLst>
                                          <p:attrName>ppt_y</p:attrName>
                                        </p:attrNameLst>
                                      </p:cBhvr>
                                      <p:tavLst>
                                        <p:tav tm="0">
                                          <p:val>
                                            <p:strVal val="ppt_y"/>
                                          </p:val>
                                        </p:tav>
                                        <p:tav tm="100000">
                                          <p:val>
                                            <p:strVal val="ppt_y+1"/>
                                          </p:val>
                                        </p:tav>
                                      </p:tavLst>
                                    </p:anim>
                                    <p:set>
                                      <p:cBhvr>
                                        <p:cTn id="132" dur="1" fill="hold">
                                          <p:stCondLst>
                                            <p:cond delay="999"/>
                                          </p:stCondLst>
                                        </p:cTn>
                                        <p:tgtEl>
                                          <p:spTgt spid="134"/>
                                        </p:tgtEl>
                                        <p:attrNameLst>
                                          <p:attrName>style.visibility</p:attrName>
                                        </p:attrNameLst>
                                      </p:cBhvr>
                                      <p:to>
                                        <p:strVal val="hidden"/>
                                      </p:to>
                                    </p:set>
                                  </p:childTnLst>
                                </p:cTn>
                              </p:par>
                              <p:par>
                                <p:cTn id="133" presetID="37" presetClass="exit" presetSubtype="0" fill="hold" nodeType="withEffect">
                                  <p:stCondLst>
                                    <p:cond delay="0"/>
                                  </p:stCondLst>
                                  <p:childTnLst>
                                    <p:animEffect transition="out" filter="fade">
                                      <p:cBhvr>
                                        <p:cTn id="134" dur="1000"/>
                                        <p:tgtEl>
                                          <p:spTgt spid="57"/>
                                        </p:tgtEl>
                                      </p:cBhvr>
                                    </p:animEffect>
                                    <p:anim calcmode="lin" valueType="num">
                                      <p:cBhvr>
                                        <p:cTn id="135" dur="1000"/>
                                        <p:tgtEl>
                                          <p:spTgt spid="57"/>
                                        </p:tgtEl>
                                        <p:attrNameLst>
                                          <p:attrName>ppt_x</p:attrName>
                                        </p:attrNameLst>
                                      </p:cBhvr>
                                      <p:tavLst>
                                        <p:tav tm="0">
                                          <p:val>
                                            <p:strVal val="ppt_x"/>
                                          </p:val>
                                        </p:tav>
                                        <p:tav tm="100000">
                                          <p:val>
                                            <p:strVal val="ppt_x"/>
                                          </p:val>
                                        </p:tav>
                                      </p:tavLst>
                                    </p:anim>
                                    <p:anim calcmode="lin" valueType="num">
                                      <p:cBhvr>
                                        <p:cTn id="136" dur="100" decel="100000"/>
                                        <p:tgtEl>
                                          <p:spTgt spid="57"/>
                                        </p:tgtEl>
                                        <p:attrNameLst>
                                          <p:attrName>ppt_y</p:attrName>
                                        </p:attrNameLst>
                                      </p:cBhvr>
                                      <p:tavLst>
                                        <p:tav tm="0">
                                          <p:val>
                                            <p:strVal val="ppt_y"/>
                                          </p:val>
                                        </p:tav>
                                        <p:tav tm="100000">
                                          <p:val>
                                            <p:strVal val="ppt_y-.03"/>
                                          </p:val>
                                        </p:tav>
                                      </p:tavLst>
                                    </p:anim>
                                    <p:anim calcmode="lin" valueType="num">
                                      <p:cBhvr>
                                        <p:cTn id="137" dur="900" accel="100000">
                                          <p:stCondLst>
                                            <p:cond delay="100"/>
                                          </p:stCondLst>
                                        </p:cTn>
                                        <p:tgtEl>
                                          <p:spTgt spid="57"/>
                                        </p:tgtEl>
                                        <p:attrNameLst>
                                          <p:attrName>ppt_y</p:attrName>
                                        </p:attrNameLst>
                                      </p:cBhvr>
                                      <p:tavLst>
                                        <p:tav tm="0">
                                          <p:val>
                                            <p:strVal val="ppt_y"/>
                                          </p:val>
                                        </p:tav>
                                        <p:tav tm="100000">
                                          <p:val>
                                            <p:strVal val="ppt_y+1"/>
                                          </p:val>
                                        </p:tav>
                                      </p:tavLst>
                                    </p:anim>
                                    <p:set>
                                      <p:cBhvr>
                                        <p:cTn id="138" dur="1" fill="hold">
                                          <p:stCondLst>
                                            <p:cond delay="999"/>
                                          </p:stCondLst>
                                        </p:cTn>
                                        <p:tgtEl>
                                          <p:spTgt spid="57"/>
                                        </p:tgtEl>
                                        <p:attrNameLst>
                                          <p:attrName>style.visibility</p:attrName>
                                        </p:attrNameLst>
                                      </p:cBhvr>
                                      <p:to>
                                        <p:strVal val="hidden"/>
                                      </p:to>
                                    </p:set>
                                  </p:childTnLst>
                                </p:cTn>
                              </p:par>
                              <p:par>
                                <p:cTn id="139" presetID="37" presetClass="exit" presetSubtype="0" fill="hold" nodeType="withEffect">
                                  <p:stCondLst>
                                    <p:cond delay="0"/>
                                  </p:stCondLst>
                                  <p:childTnLst>
                                    <p:animEffect transition="out" filter="fade">
                                      <p:cBhvr>
                                        <p:cTn id="140" dur="1000"/>
                                        <p:tgtEl>
                                          <p:spTgt spid="11"/>
                                        </p:tgtEl>
                                      </p:cBhvr>
                                    </p:animEffect>
                                    <p:anim calcmode="lin" valueType="num">
                                      <p:cBhvr>
                                        <p:cTn id="141" dur="1000"/>
                                        <p:tgtEl>
                                          <p:spTgt spid="11"/>
                                        </p:tgtEl>
                                        <p:attrNameLst>
                                          <p:attrName>ppt_x</p:attrName>
                                        </p:attrNameLst>
                                      </p:cBhvr>
                                      <p:tavLst>
                                        <p:tav tm="0">
                                          <p:val>
                                            <p:strVal val="ppt_x"/>
                                          </p:val>
                                        </p:tav>
                                        <p:tav tm="100000">
                                          <p:val>
                                            <p:strVal val="ppt_x"/>
                                          </p:val>
                                        </p:tav>
                                      </p:tavLst>
                                    </p:anim>
                                    <p:anim calcmode="lin" valueType="num">
                                      <p:cBhvr>
                                        <p:cTn id="142" dur="100" decel="100000"/>
                                        <p:tgtEl>
                                          <p:spTgt spid="11"/>
                                        </p:tgtEl>
                                        <p:attrNameLst>
                                          <p:attrName>ppt_y</p:attrName>
                                        </p:attrNameLst>
                                      </p:cBhvr>
                                      <p:tavLst>
                                        <p:tav tm="0">
                                          <p:val>
                                            <p:strVal val="ppt_y"/>
                                          </p:val>
                                        </p:tav>
                                        <p:tav tm="100000">
                                          <p:val>
                                            <p:strVal val="ppt_y-.03"/>
                                          </p:val>
                                        </p:tav>
                                      </p:tavLst>
                                    </p:anim>
                                    <p:anim calcmode="lin" valueType="num">
                                      <p:cBhvr>
                                        <p:cTn id="143" dur="900" accel="100000">
                                          <p:stCondLst>
                                            <p:cond delay="100"/>
                                          </p:stCondLst>
                                        </p:cTn>
                                        <p:tgtEl>
                                          <p:spTgt spid="11"/>
                                        </p:tgtEl>
                                        <p:attrNameLst>
                                          <p:attrName>ppt_y</p:attrName>
                                        </p:attrNameLst>
                                      </p:cBhvr>
                                      <p:tavLst>
                                        <p:tav tm="0">
                                          <p:val>
                                            <p:strVal val="ppt_y"/>
                                          </p:val>
                                        </p:tav>
                                        <p:tav tm="100000">
                                          <p:val>
                                            <p:strVal val="ppt_y+1"/>
                                          </p:val>
                                        </p:tav>
                                      </p:tavLst>
                                    </p:anim>
                                    <p:set>
                                      <p:cBhvr>
                                        <p:cTn id="144" dur="1" fill="hold">
                                          <p:stCondLst>
                                            <p:cond delay="999"/>
                                          </p:stCondLst>
                                        </p:cTn>
                                        <p:tgtEl>
                                          <p:spTgt spid="11"/>
                                        </p:tgtEl>
                                        <p:attrNameLst>
                                          <p:attrName>style.visibility</p:attrName>
                                        </p:attrNameLst>
                                      </p:cBhvr>
                                      <p:to>
                                        <p:strVal val="hidden"/>
                                      </p:to>
                                    </p:set>
                                  </p:childTnLst>
                                </p:cTn>
                              </p:par>
                              <p:par>
                                <p:cTn id="145" presetID="37" presetClass="exit" presetSubtype="0" fill="hold" nodeType="withEffect">
                                  <p:stCondLst>
                                    <p:cond delay="0"/>
                                  </p:stCondLst>
                                  <p:childTnLst>
                                    <p:animEffect transition="out" filter="fade">
                                      <p:cBhvr>
                                        <p:cTn id="146" dur="1000"/>
                                        <p:tgtEl>
                                          <p:spTgt spid="128"/>
                                        </p:tgtEl>
                                      </p:cBhvr>
                                    </p:animEffect>
                                    <p:anim calcmode="lin" valueType="num">
                                      <p:cBhvr>
                                        <p:cTn id="147" dur="1000"/>
                                        <p:tgtEl>
                                          <p:spTgt spid="128"/>
                                        </p:tgtEl>
                                        <p:attrNameLst>
                                          <p:attrName>ppt_x</p:attrName>
                                        </p:attrNameLst>
                                      </p:cBhvr>
                                      <p:tavLst>
                                        <p:tav tm="0">
                                          <p:val>
                                            <p:strVal val="ppt_x"/>
                                          </p:val>
                                        </p:tav>
                                        <p:tav tm="100000">
                                          <p:val>
                                            <p:strVal val="ppt_x"/>
                                          </p:val>
                                        </p:tav>
                                      </p:tavLst>
                                    </p:anim>
                                    <p:anim calcmode="lin" valueType="num">
                                      <p:cBhvr>
                                        <p:cTn id="148" dur="100" decel="100000"/>
                                        <p:tgtEl>
                                          <p:spTgt spid="128"/>
                                        </p:tgtEl>
                                        <p:attrNameLst>
                                          <p:attrName>ppt_y</p:attrName>
                                        </p:attrNameLst>
                                      </p:cBhvr>
                                      <p:tavLst>
                                        <p:tav tm="0">
                                          <p:val>
                                            <p:strVal val="ppt_y"/>
                                          </p:val>
                                        </p:tav>
                                        <p:tav tm="100000">
                                          <p:val>
                                            <p:strVal val="ppt_y-.03"/>
                                          </p:val>
                                        </p:tav>
                                      </p:tavLst>
                                    </p:anim>
                                    <p:anim calcmode="lin" valueType="num">
                                      <p:cBhvr>
                                        <p:cTn id="149" dur="900" accel="100000">
                                          <p:stCondLst>
                                            <p:cond delay="100"/>
                                          </p:stCondLst>
                                        </p:cTn>
                                        <p:tgtEl>
                                          <p:spTgt spid="128"/>
                                        </p:tgtEl>
                                        <p:attrNameLst>
                                          <p:attrName>ppt_y</p:attrName>
                                        </p:attrNameLst>
                                      </p:cBhvr>
                                      <p:tavLst>
                                        <p:tav tm="0">
                                          <p:val>
                                            <p:strVal val="ppt_y"/>
                                          </p:val>
                                        </p:tav>
                                        <p:tav tm="100000">
                                          <p:val>
                                            <p:strVal val="ppt_y+1"/>
                                          </p:val>
                                        </p:tav>
                                      </p:tavLst>
                                    </p:anim>
                                    <p:set>
                                      <p:cBhvr>
                                        <p:cTn id="150" dur="1" fill="hold">
                                          <p:stCondLst>
                                            <p:cond delay="999"/>
                                          </p:stCondLst>
                                        </p:cTn>
                                        <p:tgtEl>
                                          <p:spTgt spid="128"/>
                                        </p:tgtEl>
                                        <p:attrNameLst>
                                          <p:attrName>style.visibility</p:attrName>
                                        </p:attrNameLst>
                                      </p:cBhvr>
                                      <p:to>
                                        <p:strVal val="hidden"/>
                                      </p:to>
                                    </p:set>
                                  </p:childTnLst>
                                </p:cTn>
                              </p:par>
                              <p:par>
                                <p:cTn id="151" presetID="37" presetClass="exit" presetSubtype="0" fill="hold" nodeType="withEffect">
                                  <p:stCondLst>
                                    <p:cond delay="0"/>
                                  </p:stCondLst>
                                  <p:childTnLst>
                                    <p:animEffect transition="out" filter="fade">
                                      <p:cBhvr>
                                        <p:cTn id="152" dur="1000"/>
                                        <p:tgtEl>
                                          <p:spTgt spid="140"/>
                                        </p:tgtEl>
                                      </p:cBhvr>
                                    </p:animEffect>
                                    <p:anim calcmode="lin" valueType="num">
                                      <p:cBhvr>
                                        <p:cTn id="153" dur="1000"/>
                                        <p:tgtEl>
                                          <p:spTgt spid="140"/>
                                        </p:tgtEl>
                                        <p:attrNameLst>
                                          <p:attrName>ppt_x</p:attrName>
                                        </p:attrNameLst>
                                      </p:cBhvr>
                                      <p:tavLst>
                                        <p:tav tm="0">
                                          <p:val>
                                            <p:strVal val="ppt_x"/>
                                          </p:val>
                                        </p:tav>
                                        <p:tav tm="100000">
                                          <p:val>
                                            <p:strVal val="ppt_x"/>
                                          </p:val>
                                        </p:tav>
                                      </p:tavLst>
                                    </p:anim>
                                    <p:anim calcmode="lin" valueType="num">
                                      <p:cBhvr>
                                        <p:cTn id="154" dur="100" decel="100000"/>
                                        <p:tgtEl>
                                          <p:spTgt spid="140"/>
                                        </p:tgtEl>
                                        <p:attrNameLst>
                                          <p:attrName>ppt_y</p:attrName>
                                        </p:attrNameLst>
                                      </p:cBhvr>
                                      <p:tavLst>
                                        <p:tav tm="0">
                                          <p:val>
                                            <p:strVal val="ppt_y"/>
                                          </p:val>
                                        </p:tav>
                                        <p:tav tm="100000">
                                          <p:val>
                                            <p:strVal val="ppt_y-.03"/>
                                          </p:val>
                                        </p:tav>
                                      </p:tavLst>
                                    </p:anim>
                                    <p:anim calcmode="lin" valueType="num">
                                      <p:cBhvr>
                                        <p:cTn id="155" dur="900" accel="100000">
                                          <p:stCondLst>
                                            <p:cond delay="100"/>
                                          </p:stCondLst>
                                        </p:cTn>
                                        <p:tgtEl>
                                          <p:spTgt spid="140"/>
                                        </p:tgtEl>
                                        <p:attrNameLst>
                                          <p:attrName>ppt_y</p:attrName>
                                        </p:attrNameLst>
                                      </p:cBhvr>
                                      <p:tavLst>
                                        <p:tav tm="0">
                                          <p:val>
                                            <p:strVal val="ppt_y"/>
                                          </p:val>
                                        </p:tav>
                                        <p:tav tm="100000">
                                          <p:val>
                                            <p:strVal val="ppt_y+1"/>
                                          </p:val>
                                        </p:tav>
                                      </p:tavLst>
                                    </p:anim>
                                    <p:set>
                                      <p:cBhvr>
                                        <p:cTn id="156" dur="1" fill="hold">
                                          <p:stCondLst>
                                            <p:cond delay="999"/>
                                          </p:stCondLst>
                                        </p:cTn>
                                        <p:tgtEl>
                                          <p:spTgt spid="140"/>
                                        </p:tgtEl>
                                        <p:attrNameLst>
                                          <p:attrName>style.visibility</p:attrName>
                                        </p:attrNameLst>
                                      </p:cBhvr>
                                      <p:to>
                                        <p:strVal val="hidden"/>
                                      </p:to>
                                    </p:set>
                                  </p:childTnLst>
                                </p:cTn>
                              </p:par>
                            </p:childTnLst>
                          </p:cTn>
                        </p:par>
                      </p:childTnLst>
                    </p:cTn>
                  </p:par>
                  <p:par>
                    <p:cTn id="157" fill="hold">
                      <p:stCondLst>
                        <p:cond delay="indefinite"/>
                      </p:stCondLst>
                      <p:childTnLst>
                        <p:par>
                          <p:cTn id="158" fill="hold">
                            <p:stCondLst>
                              <p:cond delay="0"/>
                            </p:stCondLst>
                            <p:childTnLst>
                              <p:par>
                                <p:cTn id="159" presetID="37" presetClass="exit" presetSubtype="0" fill="hold" nodeType="clickEffect">
                                  <p:stCondLst>
                                    <p:cond delay="0"/>
                                  </p:stCondLst>
                                  <p:childTnLst>
                                    <p:animEffect transition="out" filter="fade">
                                      <p:cBhvr>
                                        <p:cTn id="160" dur="1000"/>
                                        <p:tgtEl>
                                          <p:spTgt spid="6"/>
                                        </p:tgtEl>
                                      </p:cBhvr>
                                    </p:animEffect>
                                    <p:anim calcmode="lin" valueType="num">
                                      <p:cBhvr>
                                        <p:cTn id="161" dur="1000"/>
                                        <p:tgtEl>
                                          <p:spTgt spid="6"/>
                                        </p:tgtEl>
                                        <p:attrNameLst>
                                          <p:attrName>ppt_x</p:attrName>
                                        </p:attrNameLst>
                                      </p:cBhvr>
                                      <p:tavLst>
                                        <p:tav tm="0">
                                          <p:val>
                                            <p:strVal val="ppt_x"/>
                                          </p:val>
                                        </p:tav>
                                        <p:tav tm="100000">
                                          <p:val>
                                            <p:strVal val="ppt_x"/>
                                          </p:val>
                                        </p:tav>
                                      </p:tavLst>
                                    </p:anim>
                                    <p:anim calcmode="lin" valueType="num">
                                      <p:cBhvr>
                                        <p:cTn id="162" dur="100" decel="100000"/>
                                        <p:tgtEl>
                                          <p:spTgt spid="6"/>
                                        </p:tgtEl>
                                        <p:attrNameLst>
                                          <p:attrName>ppt_y</p:attrName>
                                        </p:attrNameLst>
                                      </p:cBhvr>
                                      <p:tavLst>
                                        <p:tav tm="0">
                                          <p:val>
                                            <p:strVal val="ppt_y"/>
                                          </p:val>
                                        </p:tav>
                                        <p:tav tm="100000">
                                          <p:val>
                                            <p:strVal val="ppt_y-.03"/>
                                          </p:val>
                                        </p:tav>
                                      </p:tavLst>
                                    </p:anim>
                                    <p:anim calcmode="lin" valueType="num">
                                      <p:cBhvr>
                                        <p:cTn id="163" dur="900" accel="100000">
                                          <p:stCondLst>
                                            <p:cond delay="100"/>
                                          </p:stCondLst>
                                        </p:cTn>
                                        <p:tgtEl>
                                          <p:spTgt spid="6"/>
                                        </p:tgtEl>
                                        <p:attrNameLst>
                                          <p:attrName>ppt_y</p:attrName>
                                        </p:attrNameLst>
                                      </p:cBhvr>
                                      <p:tavLst>
                                        <p:tav tm="0">
                                          <p:val>
                                            <p:strVal val="ppt_y"/>
                                          </p:val>
                                        </p:tav>
                                        <p:tav tm="100000">
                                          <p:val>
                                            <p:strVal val="ppt_y+1"/>
                                          </p:val>
                                        </p:tav>
                                      </p:tavLst>
                                    </p:anim>
                                    <p:set>
                                      <p:cBhvr>
                                        <p:cTn id="164" dur="1" fill="hold">
                                          <p:stCondLst>
                                            <p:cond delay="999"/>
                                          </p:stCondLst>
                                        </p:cTn>
                                        <p:tgtEl>
                                          <p:spTgt spid="6"/>
                                        </p:tgtEl>
                                        <p:attrNameLst>
                                          <p:attrName>style.visibility</p:attrName>
                                        </p:attrNameLst>
                                      </p:cBhvr>
                                      <p:to>
                                        <p:strVal val="hidden"/>
                                      </p:to>
                                    </p:set>
                                  </p:childTnLst>
                                </p:cTn>
                              </p:par>
                              <p:par>
                                <p:cTn id="165" presetID="37" presetClass="exit" presetSubtype="0" fill="hold" nodeType="withEffect">
                                  <p:stCondLst>
                                    <p:cond delay="0"/>
                                  </p:stCondLst>
                                  <p:childTnLst>
                                    <p:animEffect transition="out" filter="fade">
                                      <p:cBhvr>
                                        <p:cTn id="166" dur="1000"/>
                                        <p:tgtEl>
                                          <p:spTgt spid="8"/>
                                        </p:tgtEl>
                                      </p:cBhvr>
                                    </p:animEffect>
                                    <p:anim calcmode="lin" valueType="num">
                                      <p:cBhvr>
                                        <p:cTn id="167" dur="1000"/>
                                        <p:tgtEl>
                                          <p:spTgt spid="8"/>
                                        </p:tgtEl>
                                        <p:attrNameLst>
                                          <p:attrName>ppt_x</p:attrName>
                                        </p:attrNameLst>
                                      </p:cBhvr>
                                      <p:tavLst>
                                        <p:tav tm="0">
                                          <p:val>
                                            <p:strVal val="ppt_x"/>
                                          </p:val>
                                        </p:tav>
                                        <p:tav tm="100000">
                                          <p:val>
                                            <p:strVal val="ppt_x"/>
                                          </p:val>
                                        </p:tav>
                                      </p:tavLst>
                                    </p:anim>
                                    <p:anim calcmode="lin" valueType="num">
                                      <p:cBhvr>
                                        <p:cTn id="168" dur="100" decel="100000"/>
                                        <p:tgtEl>
                                          <p:spTgt spid="8"/>
                                        </p:tgtEl>
                                        <p:attrNameLst>
                                          <p:attrName>ppt_y</p:attrName>
                                        </p:attrNameLst>
                                      </p:cBhvr>
                                      <p:tavLst>
                                        <p:tav tm="0">
                                          <p:val>
                                            <p:strVal val="ppt_y"/>
                                          </p:val>
                                        </p:tav>
                                        <p:tav tm="100000">
                                          <p:val>
                                            <p:strVal val="ppt_y-.03"/>
                                          </p:val>
                                        </p:tav>
                                      </p:tavLst>
                                    </p:anim>
                                    <p:anim calcmode="lin" valueType="num">
                                      <p:cBhvr>
                                        <p:cTn id="169" dur="900" accel="100000">
                                          <p:stCondLst>
                                            <p:cond delay="100"/>
                                          </p:stCondLst>
                                        </p:cTn>
                                        <p:tgtEl>
                                          <p:spTgt spid="8"/>
                                        </p:tgtEl>
                                        <p:attrNameLst>
                                          <p:attrName>ppt_y</p:attrName>
                                        </p:attrNameLst>
                                      </p:cBhvr>
                                      <p:tavLst>
                                        <p:tav tm="0">
                                          <p:val>
                                            <p:strVal val="ppt_y"/>
                                          </p:val>
                                        </p:tav>
                                        <p:tav tm="100000">
                                          <p:val>
                                            <p:strVal val="ppt_y+1"/>
                                          </p:val>
                                        </p:tav>
                                      </p:tavLst>
                                    </p:anim>
                                    <p:set>
                                      <p:cBhvr>
                                        <p:cTn id="170" dur="1" fill="hold">
                                          <p:stCondLst>
                                            <p:cond delay="999"/>
                                          </p:stCondLst>
                                        </p:cTn>
                                        <p:tgtEl>
                                          <p:spTgt spid="8"/>
                                        </p:tgtEl>
                                        <p:attrNameLst>
                                          <p:attrName>style.visibility</p:attrName>
                                        </p:attrNameLst>
                                      </p:cBhvr>
                                      <p:to>
                                        <p:strVal val="hidden"/>
                                      </p:to>
                                    </p:set>
                                  </p:childTnLst>
                                </p:cTn>
                              </p:par>
                              <p:par>
                                <p:cTn id="171" presetID="37" presetClass="exit" presetSubtype="0" fill="hold" nodeType="withEffect">
                                  <p:stCondLst>
                                    <p:cond delay="0"/>
                                  </p:stCondLst>
                                  <p:childTnLst>
                                    <p:animEffect transition="out" filter="fade">
                                      <p:cBhvr>
                                        <p:cTn id="172" dur="1000"/>
                                        <p:tgtEl>
                                          <p:spTgt spid="14"/>
                                        </p:tgtEl>
                                      </p:cBhvr>
                                    </p:animEffect>
                                    <p:anim calcmode="lin" valueType="num">
                                      <p:cBhvr>
                                        <p:cTn id="173" dur="1000"/>
                                        <p:tgtEl>
                                          <p:spTgt spid="14"/>
                                        </p:tgtEl>
                                        <p:attrNameLst>
                                          <p:attrName>ppt_x</p:attrName>
                                        </p:attrNameLst>
                                      </p:cBhvr>
                                      <p:tavLst>
                                        <p:tav tm="0">
                                          <p:val>
                                            <p:strVal val="ppt_x"/>
                                          </p:val>
                                        </p:tav>
                                        <p:tav tm="100000">
                                          <p:val>
                                            <p:strVal val="ppt_x"/>
                                          </p:val>
                                        </p:tav>
                                      </p:tavLst>
                                    </p:anim>
                                    <p:anim calcmode="lin" valueType="num">
                                      <p:cBhvr>
                                        <p:cTn id="174" dur="100" decel="100000"/>
                                        <p:tgtEl>
                                          <p:spTgt spid="14"/>
                                        </p:tgtEl>
                                        <p:attrNameLst>
                                          <p:attrName>ppt_y</p:attrName>
                                        </p:attrNameLst>
                                      </p:cBhvr>
                                      <p:tavLst>
                                        <p:tav tm="0">
                                          <p:val>
                                            <p:strVal val="ppt_y"/>
                                          </p:val>
                                        </p:tav>
                                        <p:tav tm="100000">
                                          <p:val>
                                            <p:strVal val="ppt_y-.03"/>
                                          </p:val>
                                        </p:tav>
                                      </p:tavLst>
                                    </p:anim>
                                    <p:anim calcmode="lin" valueType="num">
                                      <p:cBhvr>
                                        <p:cTn id="175" dur="900" accel="100000">
                                          <p:stCondLst>
                                            <p:cond delay="100"/>
                                          </p:stCondLst>
                                        </p:cTn>
                                        <p:tgtEl>
                                          <p:spTgt spid="14"/>
                                        </p:tgtEl>
                                        <p:attrNameLst>
                                          <p:attrName>ppt_y</p:attrName>
                                        </p:attrNameLst>
                                      </p:cBhvr>
                                      <p:tavLst>
                                        <p:tav tm="0">
                                          <p:val>
                                            <p:strVal val="ppt_y"/>
                                          </p:val>
                                        </p:tav>
                                        <p:tav tm="100000">
                                          <p:val>
                                            <p:strVal val="ppt_y+1"/>
                                          </p:val>
                                        </p:tav>
                                      </p:tavLst>
                                    </p:anim>
                                    <p:set>
                                      <p:cBhvr>
                                        <p:cTn id="176" dur="1" fill="hold">
                                          <p:stCondLst>
                                            <p:cond delay="999"/>
                                          </p:stCondLst>
                                        </p:cTn>
                                        <p:tgtEl>
                                          <p:spTgt spid="14"/>
                                        </p:tgtEl>
                                        <p:attrNameLst>
                                          <p:attrName>style.visibility</p:attrName>
                                        </p:attrNameLst>
                                      </p:cBhvr>
                                      <p:to>
                                        <p:strVal val="hidden"/>
                                      </p:to>
                                    </p:set>
                                  </p:childTnLst>
                                </p:cTn>
                              </p:par>
                              <p:par>
                                <p:cTn id="177" presetID="37" presetClass="exit" presetSubtype="0" fill="hold" nodeType="withEffect">
                                  <p:stCondLst>
                                    <p:cond delay="0"/>
                                  </p:stCondLst>
                                  <p:childTnLst>
                                    <p:animEffect transition="out" filter="fade">
                                      <p:cBhvr>
                                        <p:cTn id="178" dur="1000"/>
                                        <p:tgtEl>
                                          <p:spTgt spid="131"/>
                                        </p:tgtEl>
                                      </p:cBhvr>
                                    </p:animEffect>
                                    <p:anim calcmode="lin" valueType="num">
                                      <p:cBhvr>
                                        <p:cTn id="179" dur="1000"/>
                                        <p:tgtEl>
                                          <p:spTgt spid="131"/>
                                        </p:tgtEl>
                                        <p:attrNameLst>
                                          <p:attrName>ppt_x</p:attrName>
                                        </p:attrNameLst>
                                      </p:cBhvr>
                                      <p:tavLst>
                                        <p:tav tm="0">
                                          <p:val>
                                            <p:strVal val="ppt_x"/>
                                          </p:val>
                                        </p:tav>
                                        <p:tav tm="100000">
                                          <p:val>
                                            <p:strVal val="ppt_x"/>
                                          </p:val>
                                        </p:tav>
                                      </p:tavLst>
                                    </p:anim>
                                    <p:anim calcmode="lin" valueType="num">
                                      <p:cBhvr>
                                        <p:cTn id="180" dur="100" decel="100000"/>
                                        <p:tgtEl>
                                          <p:spTgt spid="131"/>
                                        </p:tgtEl>
                                        <p:attrNameLst>
                                          <p:attrName>ppt_y</p:attrName>
                                        </p:attrNameLst>
                                      </p:cBhvr>
                                      <p:tavLst>
                                        <p:tav tm="0">
                                          <p:val>
                                            <p:strVal val="ppt_y"/>
                                          </p:val>
                                        </p:tav>
                                        <p:tav tm="100000">
                                          <p:val>
                                            <p:strVal val="ppt_y-.03"/>
                                          </p:val>
                                        </p:tav>
                                      </p:tavLst>
                                    </p:anim>
                                    <p:anim calcmode="lin" valueType="num">
                                      <p:cBhvr>
                                        <p:cTn id="181" dur="900" accel="100000">
                                          <p:stCondLst>
                                            <p:cond delay="100"/>
                                          </p:stCondLst>
                                        </p:cTn>
                                        <p:tgtEl>
                                          <p:spTgt spid="131"/>
                                        </p:tgtEl>
                                        <p:attrNameLst>
                                          <p:attrName>ppt_y</p:attrName>
                                        </p:attrNameLst>
                                      </p:cBhvr>
                                      <p:tavLst>
                                        <p:tav tm="0">
                                          <p:val>
                                            <p:strVal val="ppt_y"/>
                                          </p:val>
                                        </p:tav>
                                        <p:tav tm="100000">
                                          <p:val>
                                            <p:strVal val="ppt_y+1"/>
                                          </p:val>
                                        </p:tav>
                                      </p:tavLst>
                                    </p:anim>
                                    <p:set>
                                      <p:cBhvr>
                                        <p:cTn id="182" dur="1" fill="hold">
                                          <p:stCondLst>
                                            <p:cond delay="999"/>
                                          </p:stCondLst>
                                        </p:cTn>
                                        <p:tgtEl>
                                          <p:spTgt spid="131"/>
                                        </p:tgtEl>
                                        <p:attrNameLst>
                                          <p:attrName>style.visibility</p:attrName>
                                        </p:attrNameLst>
                                      </p:cBhvr>
                                      <p:to>
                                        <p:strVal val="hidden"/>
                                      </p:to>
                                    </p:set>
                                  </p:childTnLst>
                                </p:cTn>
                              </p:par>
                              <p:par>
                                <p:cTn id="183" presetID="37" presetClass="exit" presetSubtype="0" fill="hold" nodeType="withEffect">
                                  <p:stCondLst>
                                    <p:cond delay="0"/>
                                  </p:stCondLst>
                                  <p:childTnLst>
                                    <p:animEffect transition="out" filter="fade">
                                      <p:cBhvr>
                                        <p:cTn id="184" dur="1000"/>
                                        <p:tgtEl>
                                          <p:spTgt spid="51"/>
                                        </p:tgtEl>
                                      </p:cBhvr>
                                    </p:animEffect>
                                    <p:anim calcmode="lin" valueType="num">
                                      <p:cBhvr>
                                        <p:cTn id="185" dur="1000"/>
                                        <p:tgtEl>
                                          <p:spTgt spid="51"/>
                                        </p:tgtEl>
                                        <p:attrNameLst>
                                          <p:attrName>ppt_x</p:attrName>
                                        </p:attrNameLst>
                                      </p:cBhvr>
                                      <p:tavLst>
                                        <p:tav tm="0">
                                          <p:val>
                                            <p:strVal val="ppt_x"/>
                                          </p:val>
                                        </p:tav>
                                        <p:tav tm="100000">
                                          <p:val>
                                            <p:strVal val="ppt_x"/>
                                          </p:val>
                                        </p:tav>
                                      </p:tavLst>
                                    </p:anim>
                                    <p:anim calcmode="lin" valueType="num">
                                      <p:cBhvr>
                                        <p:cTn id="186" dur="100" decel="100000"/>
                                        <p:tgtEl>
                                          <p:spTgt spid="51"/>
                                        </p:tgtEl>
                                        <p:attrNameLst>
                                          <p:attrName>ppt_y</p:attrName>
                                        </p:attrNameLst>
                                      </p:cBhvr>
                                      <p:tavLst>
                                        <p:tav tm="0">
                                          <p:val>
                                            <p:strVal val="ppt_y"/>
                                          </p:val>
                                        </p:tav>
                                        <p:tav tm="100000">
                                          <p:val>
                                            <p:strVal val="ppt_y-.03"/>
                                          </p:val>
                                        </p:tav>
                                      </p:tavLst>
                                    </p:anim>
                                    <p:anim calcmode="lin" valueType="num">
                                      <p:cBhvr>
                                        <p:cTn id="187" dur="900" accel="100000">
                                          <p:stCondLst>
                                            <p:cond delay="100"/>
                                          </p:stCondLst>
                                        </p:cTn>
                                        <p:tgtEl>
                                          <p:spTgt spid="51"/>
                                        </p:tgtEl>
                                        <p:attrNameLst>
                                          <p:attrName>ppt_y</p:attrName>
                                        </p:attrNameLst>
                                      </p:cBhvr>
                                      <p:tavLst>
                                        <p:tav tm="0">
                                          <p:val>
                                            <p:strVal val="ppt_y"/>
                                          </p:val>
                                        </p:tav>
                                        <p:tav tm="100000">
                                          <p:val>
                                            <p:strVal val="ppt_y+1"/>
                                          </p:val>
                                        </p:tav>
                                      </p:tavLst>
                                    </p:anim>
                                    <p:set>
                                      <p:cBhvr>
                                        <p:cTn id="188" dur="1" fill="hold">
                                          <p:stCondLst>
                                            <p:cond delay="999"/>
                                          </p:stCondLst>
                                        </p:cTn>
                                        <p:tgtEl>
                                          <p:spTgt spid="51"/>
                                        </p:tgtEl>
                                        <p:attrNameLst>
                                          <p:attrName>style.visibility</p:attrName>
                                        </p:attrNameLst>
                                      </p:cBhvr>
                                      <p:to>
                                        <p:strVal val="hidden"/>
                                      </p:to>
                                    </p:set>
                                  </p:childTnLst>
                                </p:cTn>
                              </p:par>
                              <p:par>
                                <p:cTn id="189" presetID="37" presetClass="exit" presetSubtype="0" fill="hold" nodeType="withEffect">
                                  <p:stCondLst>
                                    <p:cond delay="0"/>
                                  </p:stCondLst>
                                  <p:childTnLst>
                                    <p:animEffect transition="out" filter="fade">
                                      <p:cBhvr>
                                        <p:cTn id="190" dur="1000"/>
                                        <p:tgtEl>
                                          <p:spTgt spid="10"/>
                                        </p:tgtEl>
                                      </p:cBhvr>
                                    </p:animEffect>
                                    <p:anim calcmode="lin" valueType="num">
                                      <p:cBhvr>
                                        <p:cTn id="191" dur="1000"/>
                                        <p:tgtEl>
                                          <p:spTgt spid="10"/>
                                        </p:tgtEl>
                                        <p:attrNameLst>
                                          <p:attrName>ppt_x</p:attrName>
                                        </p:attrNameLst>
                                      </p:cBhvr>
                                      <p:tavLst>
                                        <p:tav tm="0">
                                          <p:val>
                                            <p:strVal val="ppt_x"/>
                                          </p:val>
                                        </p:tav>
                                        <p:tav tm="100000">
                                          <p:val>
                                            <p:strVal val="ppt_x"/>
                                          </p:val>
                                        </p:tav>
                                      </p:tavLst>
                                    </p:anim>
                                    <p:anim calcmode="lin" valueType="num">
                                      <p:cBhvr>
                                        <p:cTn id="192" dur="100" decel="100000"/>
                                        <p:tgtEl>
                                          <p:spTgt spid="10"/>
                                        </p:tgtEl>
                                        <p:attrNameLst>
                                          <p:attrName>ppt_y</p:attrName>
                                        </p:attrNameLst>
                                      </p:cBhvr>
                                      <p:tavLst>
                                        <p:tav tm="0">
                                          <p:val>
                                            <p:strVal val="ppt_y"/>
                                          </p:val>
                                        </p:tav>
                                        <p:tav tm="100000">
                                          <p:val>
                                            <p:strVal val="ppt_y-.03"/>
                                          </p:val>
                                        </p:tav>
                                      </p:tavLst>
                                    </p:anim>
                                    <p:anim calcmode="lin" valueType="num">
                                      <p:cBhvr>
                                        <p:cTn id="193" dur="900" accel="100000">
                                          <p:stCondLst>
                                            <p:cond delay="100"/>
                                          </p:stCondLst>
                                        </p:cTn>
                                        <p:tgtEl>
                                          <p:spTgt spid="10"/>
                                        </p:tgtEl>
                                        <p:attrNameLst>
                                          <p:attrName>ppt_y</p:attrName>
                                        </p:attrNameLst>
                                      </p:cBhvr>
                                      <p:tavLst>
                                        <p:tav tm="0">
                                          <p:val>
                                            <p:strVal val="ppt_y"/>
                                          </p:val>
                                        </p:tav>
                                        <p:tav tm="100000">
                                          <p:val>
                                            <p:strVal val="ppt_y+1"/>
                                          </p:val>
                                        </p:tav>
                                      </p:tavLst>
                                    </p:anim>
                                    <p:set>
                                      <p:cBhvr>
                                        <p:cTn id="194" dur="1" fill="hold">
                                          <p:stCondLst>
                                            <p:cond delay="999"/>
                                          </p:stCondLst>
                                        </p:cTn>
                                        <p:tgtEl>
                                          <p:spTgt spid="10"/>
                                        </p:tgtEl>
                                        <p:attrNameLst>
                                          <p:attrName>style.visibility</p:attrName>
                                        </p:attrNameLst>
                                      </p:cBhvr>
                                      <p:to>
                                        <p:strVal val="hidden"/>
                                      </p:to>
                                    </p:set>
                                  </p:childTnLst>
                                </p:cTn>
                              </p:par>
                              <p:par>
                                <p:cTn id="195" presetID="37" presetClass="exit" presetSubtype="0" fill="hold" nodeType="withEffect">
                                  <p:stCondLst>
                                    <p:cond delay="0"/>
                                  </p:stCondLst>
                                  <p:childTnLst>
                                    <p:animEffect transition="out" filter="fade">
                                      <p:cBhvr>
                                        <p:cTn id="196" dur="1000"/>
                                        <p:tgtEl>
                                          <p:spTgt spid="125"/>
                                        </p:tgtEl>
                                      </p:cBhvr>
                                    </p:animEffect>
                                    <p:anim calcmode="lin" valueType="num">
                                      <p:cBhvr>
                                        <p:cTn id="197" dur="1000"/>
                                        <p:tgtEl>
                                          <p:spTgt spid="125"/>
                                        </p:tgtEl>
                                        <p:attrNameLst>
                                          <p:attrName>ppt_x</p:attrName>
                                        </p:attrNameLst>
                                      </p:cBhvr>
                                      <p:tavLst>
                                        <p:tav tm="0">
                                          <p:val>
                                            <p:strVal val="ppt_x"/>
                                          </p:val>
                                        </p:tav>
                                        <p:tav tm="100000">
                                          <p:val>
                                            <p:strVal val="ppt_x"/>
                                          </p:val>
                                        </p:tav>
                                      </p:tavLst>
                                    </p:anim>
                                    <p:anim calcmode="lin" valueType="num">
                                      <p:cBhvr>
                                        <p:cTn id="198" dur="100" decel="100000"/>
                                        <p:tgtEl>
                                          <p:spTgt spid="125"/>
                                        </p:tgtEl>
                                        <p:attrNameLst>
                                          <p:attrName>ppt_y</p:attrName>
                                        </p:attrNameLst>
                                      </p:cBhvr>
                                      <p:tavLst>
                                        <p:tav tm="0">
                                          <p:val>
                                            <p:strVal val="ppt_y"/>
                                          </p:val>
                                        </p:tav>
                                        <p:tav tm="100000">
                                          <p:val>
                                            <p:strVal val="ppt_y-.03"/>
                                          </p:val>
                                        </p:tav>
                                      </p:tavLst>
                                    </p:anim>
                                    <p:anim calcmode="lin" valueType="num">
                                      <p:cBhvr>
                                        <p:cTn id="199" dur="900" accel="100000">
                                          <p:stCondLst>
                                            <p:cond delay="100"/>
                                          </p:stCondLst>
                                        </p:cTn>
                                        <p:tgtEl>
                                          <p:spTgt spid="125"/>
                                        </p:tgtEl>
                                        <p:attrNameLst>
                                          <p:attrName>ppt_y</p:attrName>
                                        </p:attrNameLst>
                                      </p:cBhvr>
                                      <p:tavLst>
                                        <p:tav tm="0">
                                          <p:val>
                                            <p:strVal val="ppt_y"/>
                                          </p:val>
                                        </p:tav>
                                        <p:tav tm="100000">
                                          <p:val>
                                            <p:strVal val="ppt_y+1"/>
                                          </p:val>
                                        </p:tav>
                                      </p:tavLst>
                                    </p:anim>
                                    <p:set>
                                      <p:cBhvr>
                                        <p:cTn id="200" dur="1" fill="hold">
                                          <p:stCondLst>
                                            <p:cond delay="999"/>
                                          </p:stCondLst>
                                        </p:cTn>
                                        <p:tgtEl>
                                          <p:spTgt spid="125"/>
                                        </p:tgtEl>
                                        <p:attrNameLst>
                                          <p:attrName>style.visibility</p:attrName>
                                        </p:attrNameLst>
                                      </p:cBhvr>
                                      <p:to>
                                        <p:strVal val="hidden"/>
                                      </p:to>
                                    </p:set>
                                  </p:childTnLst>
                                </p:cTn>
                              </p:par>
                              <p:par>
                                <p:cTn id="201" presetID="37" presetClass="exit" presetSubtype="0" fill="hold" nodeType="withEffect">
                                  <p:stCondLst>
                                    <p:cond delay="0"/>
                                  </p:stCondLst>
                                  <p:childTnLst>
                                    <p:animEffect transition="out" filter="fade">
                                      <p:cBhvr>
                                        <p:cTn id="202" dur="1000"/>
                                        <p:tgtEl>
                                          <p:spTgt spid="137"/>
                                        </p:tgtEl>
                                      </p:cBhvr>
                                    </p:animEffect>
                                    <p:anim calcmode="lin" valueType="num">
                                      <p:cBhvr>
                                        <p:cTn id="203" dur="1000"/>
                                        <p:tgtEl>
                                          <p:spTgt spid="137"/>
                                        </p:tgtEl>
                                        <p:attrNameLst>
                                          <p:attrName>ppt_x</p:attrName>
                                        </p:attrNameLst>
                                      </p:cBhvr>
                                      <p:tavLst>
                                        <p:tav tm="0">
                                          <p:val>
                                            <p:strVal val="ppt_x"/>
                                          </p:val>
                                        </p:tav>
                                        <p:tav tm="100000">
                                          <p:val>
                                            <p:strVal val="ppt_x"/>
                                          </p:val>
                                        </p:tav>
                                      </p:tavLst>
                                    </p:anim>
                                    <p:anim calcmode="lin" valueType="num">
                                      <p:cBhvr>
                                        <p:cTn id="204" dur="100" decel="100000"/>
                                        <p:tgtEl>
                                          <p:spTgt spid="137"/>
                                        </p:tgtEl>
                                        <p:attrNameLst>
                                          <p:attrName>ppt_y</p:attrName>
                                        </p:attrNameLst>
                                      </p:cBhvr>
                                      <p:tavLst>
                                        <p:tav tm="0">
                                          <p:val>
                                            <p:strVal val="ppt_y"/>
                                          </p:val>
                                        </p:tav>
                                        <p:tav tm="100000">
                                          <p:val>
                                            <p:strVal val="ppt_y-.03"/>
                                          </p:val>
                                        </p:tav>
                                      </p:tavLst>
                                    </p:anim>
                                    <p:anim calcmode="lin" valueType="num">
                                      <p:cBhvr>
                                        <p:cTn id="205" dur="900" accel="100000">
                                          <p:stCondLst>
                                            <p:cond delay="100"/>
                                          </p:stCondLst>
                                        </p:cTn>
                                        <p:tgtEl>
                                          <p:spTgt spid="137"/>
                                        </p:tgtEl>
                                        <p:attrNameLst>
                                          <p:attrName>ppt_y</p:attrName>
                                        </p:attrNameLst>
                                      </p:cBhvr>
                                      <p:tavLst>
                                        <p:tav tm="0">
                                          <p:val>
                                            <p:strVal val="ppt_y"/>
                                          </p:val>
                                        </p:tav>
                                        <p:tav tm="100000">
                                          <p:val>
                                            <p:strVal val="ppt_y+1"/>
                                          </p:val>
                                        </p:tav>
                                      </p:tavLst>
                                    </p:anim>
                                    <p:set>
                                      <p:cBhvr>
                                        <p:cTn id="206" dur="1" fill="hold">
                                          <p:stCondLst>
                                            <p:cond delay="999"/>
                                          </p:stCondLst>
                                        </p:cTn>
                                        <p:tgtEl>
                                          <p:spTgt spid="13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3" name="矩形 22"/>
          <p:cNvSpPr/>
          <p:nvPr/>
        </p:nvSpPr>
        <p:spPr>
          <a:xfrm>
            <a:off x="2944977" y="1662245"/>
            <a:ext cx="4255477" cy="1347458"/>
          </a:xfrm>
          <a:prstGeom prst="rect">
            <a:avLst/>
          </a:prstGeom>
          <a:solidFill>
            <a:schemeClr val="accent3"/>
          </a:solidFill>
          <a:ln>
            <a:noFill/>
          </a:ln>
          <a:effectLst>
            <a:outerShdw blurRad="190500" dist="1143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等腰三角形 20"/>
          <p:cNvSpPr/>
          <p:nvPr/>
        </p:nvSpPr>
        <p:spPr>
          <a:xfrm rot="5400000">
            <a:off x="2692752" y="1853201"/>
            <a:ext cx="996066" cy="955553"/>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5"/>
          <p:cNvSpPr>
            <a:spLocks noEditPoints="1"/>
          </p:cNvSpPr>
          <p:nvPr/>
        </p:nvSpPr>
        <p:spPr bwMode="auto">
          <a:xfrm>
            <a:off x="2470805" y="1473796"/>
            <a:ext cx="1571125" cy="1724110"/>
          </a:xfrm>
          <a:custGeom>
            <a:avLst/>
            <a:gdLst>
              <a:gd name="T0" fmla="*/ 42 w 511"/>
              <a:gd name="T1" fmla="*/ 586 h 586"/>
              <a:gd name="T2" fmla="*/ 57 w 511"/>
              <a:gd name="T3" fmla="*/ 582 h 586"/>
              <a:gd name="T4" fmla="*/ 500 w 511"/>
              <a:gd name="T5" fmla="*/ 326 h 586"/>
              <a:gd name="T6" fmla="*/ 511 w 511"/>
              <a:gd name="T7" fmla="*/ 315 h 586"/>
              <a:gd name="T8" fmla="*/ 511 w 511"/>
              <a:gd name="T9" fmla="*/ 271 h 586"/>
              <a:gd name="T10" fmla="*/ 500 w 511"/>
              <a:gd name="T11" fmla="*/ 260 h 586"/>
              <a:gd name="T12" fmla="*/ 57 w 511"/>
              <a:gd name="T13" fmla="*/ 4 h 586"/>
              <a:gd name="T14" fmla="*/ 42 w 511"/>
              <a:gd name="T15" fmla="*/ 0 h 586"/>
              <a:gd name="T16" fmla="*/ 3 w 511"/>
              <a:gd name="T17" fmla="*/ 22 h 586"/>
              <a:gd name="T18" fmla="*/ 0 w 511"/>
              <a:gd name="T19" fmla="*/ 37 h 586"/>
              <a:gd name="T20" fmla="*/ 0 w 511"/>
              <a:gd name="T21" fmla="*/ 549 h 586"/>
              <a:gd name="T22" fmla="*/ 3 w 511"/>
              <a:gd name="T23" fmla="*/ 564 h 586"/>
              <a:gd name="T24" fmla="*/ 42 w 511"/>
              <a:gd name="T25" fmla="*/ 586 h 586"/>
              <a:gd name="T26" fmla="*/ 87 w 511"/>
              <a:gd name="T27" fmla="*/ 442 h 586"/>
              <a:gd name="T28" fmla="*/ 84 w 511"/>
              <a:gd name="T29" fmla="*/ 427 h 586"/>
              <a:gd name="T30" fmla="*/ 84 w 511"/>
              <a:gd name="T31" fmla="*/ 159 h 586"/>
              <a:gd name="T32" fmla="*/ 87 w 511"/>
              <a:gd name="T33" fmla="*/ 144 h 586"/>
              <a:gd name="T34" fmla="*/ 103 w 511"/>
              <a:gd name="T35" fmla="*/ 135 h 586"/>
              <a:gd name="T36" fmla="*/ 118 w 511"/>
              <a:gd name="T37" fmla="*/ 140 h 586"/>
              <a:gd name="T38" fmla="*/ 349 w 511"/>
              <a:gd name="T39" fmla="*/ 273 h 586"/>
              <a:gd name="T40" fmla="*/ 361 w 511"/>
              <a:gd name="T41" fmla="*/ 284 h 586"/>
              <a:gd name="T42" fmla="*/ 361 w 511"/>
              <a:gd name="T43" fmla="*/ 302 h 586"/>
              <a:gd name="T44" fmla="*/ 349 w 511"/>
              <a:gd name="T45" fmla="*/ 313 h 586"/>
              <a:gd name="T46" fmla="*/ 118 w 511"/>
              <a:gd name="T47" fmla="*/ 446 h 586"/>
              <a:gd name="T48" fmla="*/ 103 w 511"/>
              <a:gd name="T49" fmla="*/ 451 h 586"/>
              <a:gd name="T50" fmla="*/ 87 w 511"/>
              <a:gd name="T51" fmla="*/ 442 h 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11" h="586">
                <a:moveTo>
                  <a:pt x="42" y="586"/>
                </a:moveTo>
                <a:cubicBezTo>
                  <a:pt x="47" y="586"/>
                  <a:pt x="53" y="584"/>
                  <a:pt x="57" y="582"/>
                </a:cubicBezTo>
                <a:cubicBezTo>
                  <a:pt x="500" y="326"/>
                  <a:pt x="500" y="326"/>
                  <a:pt x="500" y="326"/>
                </a:cubicBezTo>
                <a:cubicBezTo>
                  <a:pt x="503" y="324"/>
                  <a:pt x="509" y="319"/>
                  <a:pt x="511" y="315"/>
                </a:cubicBezTo>
                <a:cubicBezTo>
                  <a:pt x="511" y="271"/>
                  <a:pt x="511" y="271"/>
                  <a:pt x="511" y="271"/>
                </a:cubicBezTo>
                <a:cubicBezTo>
                  <a:pt x="509" y="267"/>
                  <a:pt x="503" y="262"/>
                  <a:pt x="500" y="260"/>
                </a:cubicBezTo>
                <a:cubicBezTo>
                  <a:pt x="57" y="4"/>
                  <a:pt x="57" y="4"/>
                  <a:pt x="57" y="4"/>
                </a:cubicBezTo>
                <a:cubicBezTo>
                  <a:pt x="53" y="2"/>
                  <a:pt x="47" y="0"/>
                  <a:pt x="42" y="0"/>
                </a:cubicBezTo>
                <a:cubicBezTo>
                  <a:pt x="3" y="22"/>
                  <a:pt x="3" y="22"/>
                  <a:pt x="3" y="22"/>
                </a:cubicBezTo>
                <a:cubicBezTo>
                  <a:pt x="1" y="26"/>
                  <a:pt x="0" y="33"/>
                  <a:pt x="0" y="37"/>
                </a:cubicBezTo>
                <a:cubicBezTo>
                  <a:pt x="0" y="549"/>
                  <a:pt x="0" y="549"/>
                  <a:pt x="0" y="549"/>
                </a:cubicBezTo>
                <a:cubicBezTo>
                  <a:pt x="0" y="553"/>
                  <a:pt x="1" y="560"/>
                  <a:pt x="3" y="564"/>
                </a:cubicBezTo>
                <a:cubicBezTo>
                  <a:pt x="42" y="586"/>
                  <a:pt x="42" y="586"/>
                  <a:pt x="42" y="586"/>
                </a:cubicBezTo>
                <a:moveTo>
                  <a:pt x="87" y="442"/>
                </a:moveTo>
                <a:cubicBezTo>
                  <a:pt x="85" y="438"/>
                  <a:pt x="84" y="431"/>
                  <a:pt x="84" y="427"/>
                </a:cubicBezTo>
                <a:cubicBezTo>
                  <a:pt x="84" y="159"/>
                  <a:pt x="84" y="159"/>
                  <a:pt x="84" y="159"/>
                </a:cubicBezTo>
                <a:cubicBezTo>
                  <a:pt x="84" y="155"/>
                  <a:pt x="85" y="148"/>
                  <a:pt x="87" y="144"/>
                </a:cubicBezTo>
                <a:cubicBezTo>
                  <a:pt x="103" y="135"/>
                  <a:pt x="103" y="135"/>
                  <a:pt x="103" y="135"/>
                </a:cubicBezTo>
                <a:cubicBezTo>
                  <a:pt x="107" y="135"/>
                  <a:pt x="114" y="137"/>
                  <a:pt x="118" y="140"/>
                </a:cubicBezTo>
                <a:cubicBezTo>
                  <a:pt x="349" y="273"/>
                  <a:pt x="349" y="273"/>
                  <a:pt x="349" y="273"/>
                </a:cubicBezTo>
                <a:cubicBezTo>
                  <a:pt x="353" y="276"/>
                  <a:pt x="358" y="280"/>
                  <a:pt x="361" y="284"/>
                </a:cubicBezTo>
                <a:cubicBezTo>
                  <a:pt x="361" y="302"/>
                  <a:pt x="361" y="302"/>
                  <a:pt x="361" y="302"/>
                </a:cubicBezTo>
                <a:cubicBezTo>
                  <a:pt x="358" y="306"/>
                  <a:pt x="353" y="310"/>
                  <a:pt x="349" y="313"/>
                </a:cubicBezTo>
                <a:cubicBezTo>
                  <a:pt x="118" y="446"/>
                  <a:pt x="118" y="446"/>
                  <a:pt x="118" y="446"/>
                </a:cubicBezTo>
                <a:cubicBezTo>
                  <a:pt x="114" y="449"/>
                  <a:pt x="107" y="451"/>
                  <a:pt x="103" y="451"/>
                </a:cubicBezTo>
                <a:cubicBezTo>
                  <a:pt x="87" y="442"/>
                  <a:pt x="87" y="442"/>
                  <a:pt x="87" y="442"/>
                </a:cubicBezTo>
              </a:path>
            </a:pathLst>
          </a:custGeom>
          <a:gradFill flip="none" rotWithShape="1">
            <a:gsLst>
              <a:gs pos="0">
                <a:schemeClr val="accent6">
                  <a:lumMod val="5000"/>
                  <a:lumOff val="95000"/>
                </a:schemeClr>
              </a:gs>
              <a:gs pos="100000">
                <a:schemeClr val="bg1">
                  <a:lumMod val="75000"/>
                </a:schemeClr>
              </a:gs>
            </a:gsLst>
            <a:lin ang="13500000" scaled="1"/>
            <a:tileRect/>
          </a:gradFill>
          <a:ln w="34925">
            <a:gradFill flip="none" rotWithShape="1">
              <a:gsLst>
                <a:gs pos="0">
                  <a:schemeClr val="accent1">
                    <a:lumMod val="5000"/>
                    <a:lumOff val="95000"/>
                  </a:schemeClr>
                </a:gs>
                <a:gs pos="100000">
                  <a:schemeClr val="bg1">
                    <a:lumMod val="65000"/>
                  </a:schemeClr>
                </a:gs>
              </a:gsLst>
              <a:lin ang="2700000" scaled="1"/>
              <a:tileRect/>
            </a:gradFill>
          </a:ln>
          <a:effectLst>
            <a:outerShdw blurRad="177800" dist="1270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solidFill>
            </a:endParaRPr>
          </a:p>
        </p:txBody>
      </p:sp>
      <p:sp>
        <p:nvSpPr>
          <p:cNvPr id="24" name="直角三角形 23"/>
          <p:cNvSpPr/>
          <p:nvPr/>
        </p:nvSpPr>
        <p:spPr>
          <a:xfrm>
            <a:off x="2944977" y="2180686"/>
            <a:ext cx="422030" cy="185275"/>
          </a:xfrm>
          <a:prstGeom prst="rtTriangle">
            <a:avLst/>
          </a:prstGeom>
          <a:solidFill>
            <a:schemeClr val="accent3"/>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直角三角形 27"/>
          <p:cNvSpPr/>
          <p:nvPr/>
        </p:nvSpPr>
        <p:spPr>
          <a:xfrm flipV="1">
            <a:off x="2944977" y="2380374"/>
            <a:ext cx="422030" cy="185275"/>
          </a:xfrm>
          <a:prstGeom prst="rtTriangle">
            <a:avLst/>
          </a:prstGeom>
          <a:solidFill>
            <a:schemeClr val="accent6"/>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p:cNvSpPr/>
          <p:nvPr/>
        </p:nvSpPr>
        <p:spPr>
          <a:xfrm>
            <a:off x="3419149" y="3140190"/>
            <a:ext cx="4255477" cy="1347458"/>
          </a:xfrm>
          <a:prstGeom prst="rect">
            <a:avLst/>
          </a:prstGeom>
          <a:solidFill>
            <a:schemeClr val="accent5"/>
          </a:solidFill>
          <a:ln>
            <a:noFill/>
          </a:ln>
          <a:effectLst>
            <a:outerShdw blurRad="177800" dist="1143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0" name="组合 29"/>
          <p:cNvGrpSpPr>
            <a:grpSpLocks noChangeAspect="1"/>
          </p:cNvGrpSpPr>
          <p:nvPr/>
        </p:nvGrpSpPr>
        <p:grpSpPr>
          <a:xfrm>
            <a:off x="2944977" y="2951741"/>
            <a:ext cx="1571125" cy="1724110"/>
            <a:chOff x="2831735" y="1860655"/>
            <a:chExt cx="1928813" cy="2209800"/>
          </a:xfrm>
        </p:grpSpPr>
        <p:sp>
          <p:nvSpPr>
            <p:cNvPr id="31" name="等腰三角形 30"/>
            <p:cNvSpPr/>
            <p:nvPr/>
          </p:nvSpPr>
          <p:spPr>
            <a:xfrm rot="5400000">
              <a:off x="3077297" y="2383270"/>
              <a:ext cx="1276663" cy="1173098"/>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Freeform 5"/>
            <p:cNvSpPr>
              <a:spLocks noEditPoints="1"/>
            </p:cNvSpPr>
            <p:nvPr/>
          </p:nvSpPr>
          <p:spPr bwMode="auto">
            <a:xfrm>
              <a:off x="2831735" y="1860655"/>
              <a:ext cx="1928813" cy="2209800"/>
            </a:xfrm>
            <a:custGeom>
              <a:avLst/>
              <a:gdLst>
                <a:gd name="T0" fmla="*/ 42 w 511"/>
                <a:gd name="T1" fmla="*/ 586 h 586"/>
                <a:gd name="T2" fmla="*/ 57 w 511"/>
                <a:gd name="T3" fmla="*/ 582 h 586"/>
                <a:gd name="T4" fmla="*/ 500 w 511"/>
                <a:gd name="T5" fmla="*/ 326 h 586"/>
                <a:gd name="T6" fmla="*/ 511 w 511"/>
                <a:gd name="T7" fmla="*/ 315 h 586"/>
                <a:gd name="T8" fmla="*/ 511 w 511"/>
                <a:gd name="T9" fmla="*/ 271 h 586"/>
                <a:gd name="T10" fmla="*/ 500 w 511"/>
                <a:gd name="T11" fmla="*/ 260 h 586"/>
                <a:gd name="T12" fmla="*/ 57 w 511"/>
                <a:gd name="T13" fmla="*/ 4 h 586"/>
                <a:gd name="T14" fmla="*/ 42 w 511"/>
                <a:gd name="T15" fmla="*/ 0 h 586"/>
                <a:gd name="T16" fmla="*/ 3 w 511"/>
                <a:gd name="T17" fmla="*/ 22 h 586"/>
                <a:gd name="T18" fmla="*/ 0 w 511"/>
                <a:gd name="T19" fmla="*/ 37 h 586"/>
                <a:gd name="T20" fmla="*/ 0 w 511"/>
                <a:gd name="T21" fmla="*/ 549 h 586"/>
                <a:gd name="T22" fmla="*/ 3 w 511"/>
                <a:gd name="T23" fmla="*/ 564 h 586"/>
                <a:gd name="T24" fmla="*/ 42 w 511"/>
                <a:gd name="T25" fmla="*/ 586 h 586"/>
                <a:gd name="T26" fmla="*/ 87 w 511"/>
                <a:gd name="T27" fmla="*/ 442 h 586"/>
                <a:gd name="T28" fmla="*/ 84 w 511"/>
                <a:gd name="T29" fmla="*/ 427 h 586"/>
                <a:gd name="T30" fmla="*/ 84 w 511"/>
                <a:gd name="T31" fmla="*/ 159 h 586"/>
                <a:gd name="T32" fmla="*/ 87 w 511"/>
                <a:gd name="T33" fmla="*/ 144 h 586"/>
                <a:gd name="T34" fmla="*/ 103 w 511"/>
                <a:gd name="T35" fmla="*/ 135 h 586"/>
                <a:gd name="T36" fmla="*/ 118 w 511"/>
                <a:gd name="T37" fmla="*/ 140 h 586"/>
                <a:gd name="T38" fmla="*/ 349 w 511"/>
                <a:gd name="T39" fmla="*/ 273 h 586"/>
                <a:gd name="T40" fmla="*/ 361 w 511"/>
                <a:gd name="T41" fmla="*/ 284 h 586"/>
                <a:gd name="T42" fmla="*/ 361 w 511"/>
                <a:gd name="T43" fmla="*/ 302 h 586"/>
                <a:gd name="T44" fmla="*/ 349 w 511"/>
                <a:gd name="T45" fmla="*/ 313 h 586"/>
                <a:gd name="T46" fmla="*/ 118 w 511"/>
                <a:gd name="T47" fmla="*/ 446 h 586"/>
                <a:gd name="T48" fmla="*/ 103 w 511"/>
                <a:gd name="T49" fmla="*/ 451 h 586"/>
                <a:gd name="T50" fmla="*/ 87 w 511"/>
                <a:gd name="T51" fmla="*/ 442 h 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11" h="586">
                  <a:moveTo>
                    <a:pt x="42" y="586"/>
                  </a:moveTo>
                  <a:cubicBezTo>
                    <a:pt x="47" y="586"/>
                    <a:pt x="53" y="584"/>
                    <a:pt x="57" y="582"/>
                  </a:cubicBezTo>
                  <a:cubicBezTo>
                    <a:pt x="500" y="326"/>
                    <a:pt x="500" y="326"/>
                    <a:pt x="500" y="326"/>
                  </a:cubicBezTo>
                  <a:cubicBezTo>
                    <a:pt x="503" y="324"/>
                    <a:pt x="509" y="319"/>
                    <a:pt x="511" y="315"/>
                  </a:cubicBezTo>
                  <a:cubicBezTo>
                    <a:pt x="511" y="271"/>
                    <a:pt x="511" y="271"/>
                    <a:pt x="511" y="271"/>
                  </a:cubicBezTo>
                  <a:cubicBezTo>
                    <a:pt x="509" y="267"/>
                    <a:pt x="503" y="262"/>
                    <a:pt x="500" y="260"/>
                  </a:cubicBezTo>
                  <a:cubicBezTo>
                    <a:pt x="57" y="4"/>
                    <a:pt x="57" y="4"/>
                    <a:pt x="57" y="4"/>
                  </a:cubicBezTo>
                  <a:cubicBezTo>
                    <a:pt x="53" y="2"/>
                    <a:pt x="47" y="0"/>
                    <a:pt x="42" y="0"/>
                  </a:cubicBezTo>
                  <a:cubicBezTo>
                    <a:pt x="3" y="22"/>
                    <a:pt x="3" y="22"/>
                    <a:pt x="3" y="22"/>
                  </a:cubicBezTo>
                  <a:cubicBezTo>
                    <a:pt x="1" y="26"/>
                    <a:pt x="0" y="33"/>
                    <a:pt x="0" y="37"/>
                  </a:cubicBezTo>
                  <a:cubicBezTo>
                    <a:pt x="0" y="549"/>
                    <a:pt x="0" y="549"/>
                    <a:pt x="0" y="549"/>
                  </a:cubicBezTo>
                  <a:cubicBezTo>
                    <a:pt x="0" y="553"/>
                    <a:pt x="1" y="560"/>
                    <a:pt x="3" y="564"/>
                  </a:cubicBezTo>
                  <a:cubicBezTo>
                    <a:pt x="42" y="586"/>
                    <a:pt x="42" y="586"/>
                    <a:pt x="42" y="586"/>
                  </a:cubicBezTo>
                  <a:moveTo>
                    <a:pt x="87" y="442"/>
                  </a:moveTo>
                  <a:cubicBezTo>
                    <a:pt x="85" y="438"/>
                    <a:pt x="84" y="431"/>
                    <a:pt x="84" y="427"/>
                  </a:cubicBezTo>
                  <a:cubicBezTo>
                    <a:pt x="84" y="159"/>
                    <a:pt x="84" y="159"/>
                    <a:pt x="84" y="159"/>
                  </a:cubicBezTo>
                  <a:cubicBezTo>
                    <a:pt x="84" y="155"/>
                    <a:pt x="85" y="148"/>
                    <a:pt x="87" y="144"/>
                  </a:cubicBezTo>
                  <a:cubicBezTo>
                    <a:pt x="103" y="135"/>
                    <a:pt x="103" y="135"/>
                    <a:pt x="103" y="135"/>
                  </a:cubicBezTo>
                  <a:cubicBezTo>
                    <a:pt x="107" y="135"/>
                    <a:pt x="114" y="137"/>
                    <a:pt x="118" y="140"/>
                  </a:cubicBezTo>
                  <a:cubicBezTo>
                    <a:pt x="349" y="273"/>
                    <a:pt x="349" y="273"/>
                    <a:pt x="349" y="273"/>
                  </a:cubicBezTo>
                  <a:cubicBezTo>
                    <a:pt x="353" y="276"/>
                    <a:pt x="358" y="280"/>
                    <a:pt x="361" y="284"/>
                  </a:cubicBezTo>
                  <a:cubicBezTo>
                    <a:pt x="361" y="302"/>
                    <a:pt x="361" y="302"/>
                    <a:pt x="361" y="302"/>
                  </a:cubicBezTo>
                  <a:cubicBezTo>
                    <a:pt x="358" y="306"/>
                    <a:pt x="353" y="310"/>
                    <a:pt x="349" y="313"/>
                  </a:cubicBezTo>
                  <a:cubicBezTo>
                    <a:pt x="118" y="446"/>
                    <a:pt x="118" y="446"/>
                    <a:pt x="118" y="446"/>
                  </a:cubicBezTo>
                  <a:cubicBezTo>
                    <a:pt x="114" y="449"/>
                    <a:pt x="107" y="451"/>
                    <a:pt x="103" y="451"/>
                  </a:cubicBezTo>
                  <a:cubicBezTo>
                    <a:pt x="87" y="442"/>
                    <a:pt x="87" y="442"/>
                    <a:pt x="87" y="442"/>
                  </a:cubicBezTo>
                </a:path>
              </a:pathLst>
            </a:custGeom>
            <a:gradFill flip="none" rotWithShape="1">
              <a:gsLst>
                <a:gs pos="0">
                  <a:schemeClr val="accent6">
                    <a:lumMod val="5000"/>
                    <a:lumOff val="95000"/>
                  </a:schemeClr>
                </a:gs>
                <a:gs pos="100000">
                  <a:schemeClr val="bg1">
                    <a:lumMod val="75000"/>
                  </a:schemeClr>
                </a:gs>
              </a:gsLst>
              <a:lin ang="13500000" scaled="1"/>
              <a:tileRect/>
            </a:gradFill>
            <a:ln w="34925">
              <a:gradFill flip="none" rotWithShape="1">
                <a:gsLst>
                  <a:gs pos="0">
                    <a:schemeClr val="accent1">
                      <a:lumMod val="5000"/>
                      <a:lumOff val="95000"/>
                    </a:schemeClr>
                  </a:gs>
                  <a:gs pos="100000">
                    <a:schemeClr val="bg1">
                      <a:lumMod val="65000"/>
                    </a:schemeClr>
                  </a:gs>
                </a:gsLst>
                <a:lin ang="2700000" scaled="1"/>
                <a:tileRect/>
              </a:gradFill>
            </a:ln>
            <a:effectLst>
              <a:outerShdw blurRad="177800" dist="1270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solidFill>
              </a:endParaRPr>
            </a:p>
          </p:txBody>
        </p:sp>
      </p:grpSp>
      <p:sp>
        <p:nvSpPr>
          <p:cNvPr id="35" name="矩形 34"/>
          <p:cNvSpPr/>
          <p:nvPr/>
        </p:nvSpPr>
        <p:spPr>
          <a:xfrm>
            <a:off x="3967626" y="4618135"/>
            <a:ext cx="4255477" cy="1347458"/>
          </a:xfrm>
          <a:prstGeom prst="rect">
            <a:avLst/>
          </a:prstGeom>
          <a:solidFill>
            <a:schemeClr val="accent6"/>
          </a:solidFill>
          <a:ln>
            <a:noFill/>
          </a:ln>
          <a:effectLst>
            <a:outerShdw blurRad="177800" dist="1143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6" name="组合 35"/>
          <p:cNvGrpSpPr>
            <a:grpSpLocks noChangeAspect="1"/>
          </p:cNvGrpSpPr>
          <p:nvPr/>
        </p:nvGrpSpPr>
        <p:grpSpPr>
          <a:xfrm>
            <a:off x="3493454" y="4429686"/>
            <a:ext cx="1571125" cy="1724110"/>
            <a:chOff x="2831735" y="1860655"/>
            <a:chExt cx="1928813" cy="2209800"/>
          </a:xfrm>
        </p:grpSpPr>
        <p:sp>
          <p:nvSpPr>
            <p:cNvPr id="37" name="等腰三角形 36"/>
            <p:cNvSpPr/>
            <p:nvPr/>
          </p:nvSpPr>
          <p:spPr>
            <a:xfrm rot="5400000">
              <a:off x="3077297" y="2372760"/>
              <a:ext cx="1276662" cy="1173098"/>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Freeform 5"/>
            <p:cNvSpPr>
              <a:spLocks noEditPoints="1"/>
            </p:cNvSpPr>
            <p:nvPr/>
          </p:nvSpPr>
          <p:spPr bwMode="auto">
            <a:xfrm>
              <a:off x="2831735" y="1860655"/>
              <a:ext cx="1928813" cy="2209800"/>
            </a:xfrm>
            <a:custGeom>
              <a:avLst/>
              <a:gdLst>
                <a:gd name="T0" fmla="*/ 42 w 511"/>
                <a:gd name="T1" fmla="*/ 586 h 586"/>
                <a:gd name="T2" fmla="*/ 57 w 511"/>
                <a:gd name="T3" fmla="*/ 582 h 586"/>
                <a:gd name="T4" fmla="*/ 500 w 511"/>
                <a:gd name="T5" fmla="*/ 326 h 586"/>
                <a:gd name="T6" fmla="*/ 511 w 511"/>
                <a:gd name="T7" fmla="*/ 315 h 586"/>
                <a:gd name="T8" fmla="*/ 511 w 511"/>
                <a:gd name="T9" fmla="*/ 271 h 586"/>
                <a:gd name="T10" fmla="*/ 500 w 511"/>
                <a:gd name="T11" fmla="*/ 260 h 586"/>
                <a:gd name="T12" fmla="*/ 57 w 511"/>
                <a:gd name="T13" fmla="*/ 4 h 586"/>
                <a:gd name="T14" fmla="*/ 42 w 511"/>
                <a:gd name="T15" fmla="*/ 0 h 586"/>
                <a:gd name="T16" fmla="*/ 3 w 511"/>
                <a:gd name="T17" fmla="*/ 22 h 586"/>
                <a:gd name="T18" fmla="*/ 0 w 511"/>
                <a:gd name="T19" fmla="*/ 37 h 586"/>
                <a:gd name="T20" fmla="*/ 0 w 511"/>
                <a:gd name="T21" fmla="*/ 549 h 586"/>
                <a:gd name="T22" fmla="*/ 3 w 511"/>
                <a:gd name="T23" fmla="*/ 564 h 586"/>
                <a:gd name="T24" fmla="*/ 42 w 511"/>
                <a:gd name="T25" fmla="*/ 586 h 586"/>
                <a:gd name="T26" fmla="*/ 87 w 511"/>
                <a:gd name="T27" fmla="*/ 442 h 586"/>
                <a:gd name="T28" fmla="*/ 84 w 511"/>
                <a:gd name="T29" fmla="*/ 427 h 586"/>
                <a:gd name="T30" fmla="*/ 84 w 511"/>
                <a:gd name="T31" fmla="*/ 159 h 586"/>
                <a:gd name="T32" fmla="*/ 87 w 511"/>
                <a:gd name="T33" fmla="*/ 144 h 586"/>
                <a:gd name="T34" fmla="*/ 103 w 511"/>
                <a:gd name="T35" fmla="*/ 135 h 586"/>
                <a:gd name="T36" fmla="*/ 118 w 511"/>
                <a:gd name="T37" fmla="*/ 140 h 586"/>
                <a:gd name="T38" fmla="*/ 349 w 511"/>
                <a:gd name="T39" fmla="*/ 273 h 586"/>
                <a:gd name="T40" fmla="*/ 361 w 511"/>
                <a:gd name="T41" fmla="*/ 284 h 586"/>
                <a:gd name="T42" fmla="*/ 361 w 511"/>
                <a:gd name="T43" fmla="*/ 302 h 586"/>
                <a:gd name="T44" fmla="*/ 349 w 511"/>
                <a:gd name="T45" fmla="*/ 313 h 586"/>
                <a:gd name="T46" fmla="*/ 118 w 511"/>
                <a:gd name="T47" fmla="*/ 446 h 586"/>
                <a:gd name="T48" fmla="*/ 103 w 511"/>
                <a:gd name="T49" fmla="*/ 451 h 586"/>
                <a:gd name="T50" fmla="*/ 87 w 511"/>
                <a:gd name="T51" fmla="*/ 442 h 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11" h="586">
                  <a:moveTo>
                    <a:pt x="42" y="586"/>
                  </a:moveTo>
                  <a:cubicBezTo>
                    <a:pt x="47" y="586"/>
                    <a:pt x="53" y="584"/>
                    <a:pt x="57" y="582"/>
                  </a:cubicBezTo>
                  <a:cubicBezTo>
                    <a:pt x="500" y="326"/>
                    <a:pt x="500" y="326"/>
                    <a:pt x="500" y="326"/>
                  </a:cubicBezTo>
                  <a:cubicBezTo>
                    <a:pt x="503" y="324"/>
                    <a:pt x="509" y="319"/>
                    <a:pt x="511" y="315"/>
                  </a:cubicBezTo>
                  <a:cubicBezTo>
                    <a:pt x="511" y="271"/>
                    <a:pt x="511" y="271"/>
                    <a:pt x="511" y="271"/>
                  </a:cubicBezTo>
                  <a:cubicBezTo>
                    <a:pt x="509" y="267"/>
                    <a:pt x="503" y="262"/>
                    <a:pt x="500" y="260"/>
                  </a:cubicBezTo>
                  <a:cubicBezTo>
                    <a:pt x="57" y="4"/>
                    <a:pt x="57" y="4"/>
                    <a:pt x="57" y="4"/>
                  </a:cubicBezTo>
                  <a:cubicBezTo>
                    <a:pt x="53" y="2"/>
                    <a:pt x="47" y="0"/>
                    <a:pt x="42" y="0"/>
                  </a:cubicBezTo>
                  <a:cubicBezTo>
                    <a:pt x="3" y="22"/>
                    <a:pt x="3" y="22"/>
                    <a:pt x="3" y="22"/>
                  </a:cubicBezTo>
                  <a:cubicBezTo>
                    <a:pt x="1" y="26"/>
                    <a:pt x="0" y="33"/>
                    <a:pt x="0" y="37"/>
                  </a:cubicBezTo>
                  <a:cubicBezTo>
                    <a:pt x="0" y="549"/>
                    <a:pt x="0" y="549"/>
                    <a:pt x="0" y="549"/>
                  </a:cubicBezTo>
                  <a:cubicBezTo>
                    <a:pt x="0" y="553"/>
                    <a:pt x="1" y="560"/>
                    <a:pt x="3" y="564"/>
                  </a:cubicBezTo>
                  <a:cubicBezTo>
                    <a:pt x="42" y="586"/>
                    <a:pt x="42" y="586"/>
                    <a:pt x="42" y="586"/>
                  </a:cubicBezTo>
                  <a:moveTo>
                    <a:pt x="87" y="442"/>
                  </a:moveTo>
                  <a:cubicBezTo>
                    <a:pt x="85" y="438"/>
                    <a:pt x="84" y="431"/>
                    <a:pt x="84" y="427"/>
                  </a:cubicBezTo>
                  <a:cubicBezTo>
                    <a:pt x="84" y="159"/>
                    <a:pt x="84" y="159"/>
                    <a:pt x="84" y="159"/>
                  </a:cubicBezTo>
                  <a:cubicBezTo>
                    <a:pt x="84" y="155"/>
                    <a:pt x="85" y="148"/>
                    <a:pt x="87" y="144"/>
                  </a:cubicBezTo>
                  <a:cubicBezTo>
                    <a:pt x="103" y="135"/>
                    <a:pt x="103" y="135"/>
                    <a:pt x="103" y="135"/>
                  </a:cubicBezTo>
                  <a:cubicBezTo>
                    <a:pt x="107" y="135"/>
                    <a:pt x="114" y="137"/>
                    <a:pt x="118" y="140"/>
                  </a:cubicBezTo>
                  <a:cubicBezTo>
                    <a:pt x="349" y="273"/>
                    <a:pt x="349" y="273"/>
                    <a:pt x="349" y="273"/>
                  </a:cubicBezTo>
                  <a:cubicBezTo>
                    <a:pt x="353" y="276"/>
                    <a:pt x="358" y="280"/>
                    <a:pt x="361" y="284"/>
                  </a:cubicBezTo>
                  <a:cubicBezTo>
                    <a:pt x="361" y="302"/>
                    <a:pt x="361" y="302"/>
                    <a:pt x="361" y="302"/>
                  </a:cubicBezTo>
                  <a:cubicBezTo>
                    <a:pt x="358" y="306"/>
                    <a:pt x="353" y="310"/>
                    <a:pt x="349" y="313"/>
                  </a:cubicBezTo>
                  <a:cubicBezTo>
                    <a:pt x="118" y="446"/>
                    <a:pt x="118" y="446"/>
                    <a:pt x="118" y="446"/>
                  </a:cubicBezTo>
                  <a:cubicBezTo>
                    <a:pt x="114" y="449"/>
                    <a:pt x="107" y="451"/>
                    <a:pt x="103" y="451"/>
                  </a:cubicBezTo>
                  <a:cubicBezTo>
                    <a:pt x="87" y="442"/>
                    <a:pt x="87" y="442"/>
                    <a:pt x="87" y="442"/>
                  </a:cubicBezTo>
                </a:path>
              </a:pathLst>
            </a:custGeom>
            <a:gradFill flip="none" rotWithShape="1">
              <a:gsLst>
                <a:gs pos="0">
                  <a:schemeClr val="accent6">
                    <a:lumMod val="5000"/>
                    <a:lumOff val="95000"/>
                  </a:schemeClr>
                </a:gs>
                <a:gs pos="100000">
                  <a:schemeClr val="bg1">
                    <a:lumMod val="75000"/>
                  </a:schemeClr>
                </a:gs>
              </a:gsLst>
              <a:lin ang="13500000" scaled="1"/>
              <a:tileRect/>
            </a:gradFill>
            <a:ln w="34925">
              <a:gradFill flip="none" rotWithShape="1">
                <a:gsLst>
                  <a:gs pos="0">
                    <a:schemeClr val="accent1">
                      <a:lumMod val="5000"/>
                      <a:lumOff val="95000"/>
                    </a:schemeClr>
                  </a:gs>
                  <a:gs pos="100000">
                    <a:schemeClr val="bg1">
                      <a:lumMod val="65000"/>
                    </a:schemeClr>
                  </a:gs>
                </a:gsLst>
                <a:lin ang="2700000" scaled="1"/>
                <a:tileRect/>
              </a:gradFill>
            </a:ln>
            <a:effectLst>
              <a:outerShdw blurRad="177800" dist="1270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solidFill>
              </a:endParaRPr>
            </a:p>
          </p:txBody>
        </p:sp>
      </p:grpSp>
      <p:sp>
        <p:nvSpPr>
          <p:cNvPr id="26" name="梯形 25"/>
          <p:cNvSpPr/>
          <p:nvPr/>
        </p:nvSpPr>
        <p:spPr>
          <a:xfrm rot="5400000">
            <a:off x="3309568" y="3781110"/>
            <a:ext cx="389262" cy="170101"/>
          </a:xfrm>
          <a:prstGeom prst="trapezoid">
            <a:avLst>
              <a:gd name="adj" fmla="val 45501"/>
            </a:avLst>
          </a:prstGeom>
          <a:solidFill>
            <a:schemeClr val="accent3"/>
          </a:solidFill>
          <a:ln>
            <a:noFill/>
          </a:ln>
          <a:effectLst>
            <a:innerShdw blurRad="63500" dist="50800" dir="96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等腰三角形 26"/>
          <p:cNvSpPr/>
          <p:nvPr/>
        </p:nvSpPr>
        <p:spPr>
          <a:xfrm rot="5400000">
            <a:off x="3605173" y="3742905"/>
            <a:ext cx="235801" cy="251930"/>
          </a:xfrm>
          <a:prstGeom prst="triangle">
            <a:avLst/>
          </a:prstGeom>
          <a:solidFill>
            <a:schemeClr val="accent6"/>
          </a:solidFill>
          <a:ln>
            <a:noFill/>
          </a:ln>
          <a:effectLst>
            <a:innerShdw blurRad="63500" dist="50800" dir="96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梯形 43"/>
          <p:cNvSpPr/>
          <p:nvPr/>
        </p:nvSpPr>
        <p:spPr>
          <a:xfrm rot="12299302">
            <a:off x="3872737" y="5188355"/>
            <a:ext cx="467683" cy="156512"/>
          </a:xfrm>
          <a:custGeom>
            <a:avLst/>
            <a:gdLst>
              <a:gd name="connsiteX0" fmla="*/ 0 w 489380"/>
              <a:gd name="connsiteY0" fmla="*/ 170101 h 170101"/>
              <a:gd name="connsiteX1" fmla="*/ 77398 w 489380"/>
              <a:gd name="connsiteY1" fmla="*/ 0 h 170101"/>
              <a:gd name="connsiteX2" fmla="*/ 411982 w 489380"/>
              <a:gd name="connsiteY2" fmla="*/ 0 h 170101"/>
              <a:gd name="connsiteX3" fmla="*/ 489380 w 489380"/>
              <a:gd name="connsiteY3" fmla="*/ 170101 h 170101"/>
              <a:gd name="connsiteX4" fmla="*/ 0 w 489380"/>
              <a:gd name="connsiteY4" fmla="*/ 170101 h 170101"/>
              <a:gd name="connsiteX0-1" fmla="*/ 0 w 489380"/>
              <a:gd name="connsiteY0-2" fmla="*/ 179718 h 179718"/>
              <a:gd name="connsiteX1-3" fmla="*/ 169471 w 489380"/>
              <a:gd name="connsiteY1-4" fmla="*/ 0 h 179718"/>
              <a:gd name="connsiteX2-5" fmla="*/ 411982 w 489380"/>
              <a:gd name="connsiteY2-6" fmla="*/ 9617 h 179718"/>
              <a:gd name="connsiteX3-7" fmla="*/ 489380 w 489380"/>
              <a:gd name="connsiteY3-8" fmla="*/ 179718 h 179718"/>
              <a:gd name="connsiteX4-9" fmla="*/ 0 w 489380"/>
              <a:gd name="connsiteY4-10" fmla="*/ 179718 h 179718"/>
              <a:gd name="connsiteX0-11" fmla="*/ 0 w 489380"/>
              <a:gd name="connsiteY0-12" fmla="*/ 186686 h 186686"/>
              <a:gd name="connsiteX1-13" fmla="*/ 153431 w 489380"/>
              <a:gd name="connsiteY1-14" fmla="*/ 0 h 186686"/>
              <a:gd name="connsiteX2-15" fmla="*/ 411982 w 489380"/>
              <a:gd name="connsiteY2-16" fmla="*/ 16585 h 186686"/>
              <a:gd name="connsiteX3-17" fmla="*/ 489380 w 489380"/>
              <a:gd name="connsiteY3-18" fmla="*/ 186686 h 186686"/>
              <a:gd name="connsiteX4-19" fmla="*/ 0 w 489380"/>
              <a:gd name="connsiteY4-20" fmla="*/ 186686 h 186686"/>
              <a:gd name="connsiteX0-21" fmla="*/ 0 w 489380"/>
              <a:gd name="connsiteY0-22" fmla="*/ 186686 h 186686"/>
              <a:gd name="connsiteX1-23" fmla="*/ 153431 w 489380"/>
              <a:gd name="connsiteY1-24" fmla="*/ 0 h 186686"/>
              <a:gd name="connsiteX2-25" fmla="*/ 417453 w 489380"/>
              <a:gd name="connsiteY2-26" fmla="*/ 13542 h 186686"/>
              <a:gd name="connsiteX3-27" fmla="*/ 489380 w 489380"/>
              <a:gd name="connsiteY3-28" fmla="*/ 186686 h 186686"/>
              <a:gd name="connsiteX4-29" fmla="*/ 0 w 489380"/>
              <a:gd name="connsiteY4-30" fmla="*/ 186686 h 186686"/>
              <a:gd name="connsiteX0-31" fmla="*/ 0 w 467683"/>
              <a:gd name="connsiteY0-32" fmla="*/ 182567 h 186686"/>
              <a:gd name="connsiteX1-33" fmla="*/ 131734 w 467683"/>
              <a:gd name="connsiteY1-34" fmla="*/ 0 h 186686"/>
              <a:gd name="connsiteX2-35" fmla="*/ 395756 w 467683"/>
              <a:gd name="connsiteY2-36" fmla="*/ 13542 h 186686"/>
              <a:gd name="connsiteX3-37" fmla="*/ 467683 w 467683"/>
              <a:gd name="connsiteY3-38" fmla="*/ 186686 h 186686"/>
              <a:gd name="connsiteX4-39" fmla="*/ 0 w 467683"/>
              <a:gd name="connsiteY4-40" fmla="*/ 182567 h 18668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467683" h="186686">
                <a:moveTo>
                  <a:pt x="0" y="182567"/>
                </a:moveTo>
                <a:lnTo>
                  <a:pt x="131734" y="0"/>
                </a:lnTo>
                <a:lnTo>
                  <a:pt x="395756" y="13542"/>
                </a:lnTo>
                <a:lnTo>
                  <a:pt x="467683" y="186686"/>
                </a:lnTo>
                <a:lnTo>
                  <a:pt x="0" y="182567"/>
                </a:lnTo>
                <a:close/>
              </a:path>
            </a:pathLst>
          </a:custGeom>
          <a:solidFill>
            <a:schemeClr val="accent3"/>
          </a:solidFill>
          <a:ln>
            <a:noFill/>
          </a:ln>
          <a:effectLst>
            <a:innerShdw blurRad="63500" dist="50800" dir="96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等腰三角形 44"/>
          <p:cNvSpPr/>
          <p:nvPr/>
        </p:nvSpPr>
        <p:spPr>
          <a:xfrm rot="5400000">
            <a:off x="3924029" y="5274635"/>
            <a:ext cx="229765" cy="224771"/>
          </a:xfrm>
          <a:custGeom>
            <a:avLst/>
            <a:gdLst>
              <a:gd name="connsiteX0" fmla="*/ 0 w 235801"/>
              <a:gd name="connsiteY0" fmla="*/ 251930 h 251930"/>
              <a:gd name="connsiteX1" fmla="*/ 117901 w 235801"/>
              <a:gd name="connsiteY1" fmla="*/ 0 h 251930"/>
              <a:gd name="connsiteX2" fmla="*/ 235801 w 235801"/>
              <a:gd name="connsiteY2" fmla="*/ 251930 h 251930"/>
              <a:gd name="connsiteX3" fmla="*/ 0 w 235801"/>
              <a:gd name="connsiteY3" fmla="*/ 251930 h 251930"/>
              <a:gd name="connsiteX0-1" fmla="*/ 0 w 235801"/>
              <a:gd name="connsiteY0-2" fmla="*/ 236841 h 236841"/>
              <a:gd name="connsiteX1-3" fmla="*/ 108851 w 235801"/>
              <a:gd name="connsiteY1-4" fmla="*/ 0 h 236841"/>
              <a:gd name="connsiteX2-5" fmla="*/ 235801 w 235801"/>
              <a:gd name="connsiteY2-6" fmla="*/ 236841 h 236841"/>
              <a:gd name="connsiteX3-7" fmla="*/ 0 w 235801"/>
              <a:gd name="connsiteY3-8" fmla="*/ 236841 h 236841"/>
              <a:gd name="connsiteX0-9" fmla="*/ 0 w 229765"/>
              <a:gd name="connsiteY0-10" fmla="*/ 236841 h 236841"/>
              <a:gd name="connsiteX1-11" fmla="*/ 108851 w 229765"/>
              <a:gd name="connsiteY1-12" fmla="*/ 0 h 236841"/>
              <a:gd name="connsiteX2-13" fmla="*/ 229765 w 229765"/>
              <a:gd name="connsiteY2-14" fmla="*/ 233823 h 236841"/>
              <a:gd name="connsiteX3-15" fmla="*/ 0 w 229765"/>
              <a:gd name="connsiteY3-16" fmla="*/ 236841 h 236841"/>
              <a:gd name="connsiteX0-17" fmla="*/ 0 w 229765"/>
              <a:gd name="connsiteY0-18" fmla="*/ 230806 h 230806"/>
              <a:gd name="connsiteX1-19" fmla="*/ 108851 w 229765"/>
              <a:gd name="connsiteY1-20" fmla="*/ 0 h 230806"/>
              <a:gd name="connsiteX2-21" fmla="*/ 229765 w 229765"/>
              <a:gd name="connsiteY2-22" fmla="*/ 227788 h 230806"/>
              <a:gd name="connsiteX3-23" fmla="*/ 0 w 229765"/>
              <a:gd name="connsiteY3-24" fmla="*/ 230806 h 230806"/>
              <a:gd name="connsiteX0-25" fmla="*/ 0 w 229765"/>
              <a:gd name="connsiteY0-26" fmla="*/ 224771 h 224771"/>
              <a:gd name="connsiteX1-27" fmla="*/ 117907 w 229765"/>
              <a:gd name="connsiteY1-28" fmla="*/ 0 h 224771"/>
              <a:gd name="connsiteX2-29" fmla="*/ 229765 w 229765"/>
              <a:gd name="connsiteY2-30" fmla="*/ 221753 h 224771"/>
              <a:gd name="connsiteX3-31" fmla="*/ 0 w 229765"/>
              <a:gd name="connsiteY3-32" fmla="*/ 224771 h 224771"/>
            </a:gdLst>
            <a:ahLst/>
            <a:cxnLst>
              <a:cxn ang="0">
                <a:pos x="connsiteX0-1" y="connsiteY0-2"/>
              </a:cxn>
              <a:cxn ang="0">
                <a:pos x="connsiteX1-3" y="connsiteY1-4"/>
              </a:cxn>
              <a:cxn ang="0">
                <a:pos x="connsiteX2-5" y="connsiteY2-6"/>
              </a:cxn>
              <a:cxn ang="0">
                <a:pos x="connsiteX3-7" y="connsiteY3-8"/>
              </a:cxn>
            </a:cxnLst>
            <a:rect l="l" t="t" r="r" b="b"/>
            <a:pathLst>
              <a:path w="229765" h="224771">
                <a:moveTo>
                  <a:pt x="0" y="224771"/>
                </a:moveTo>
                <a:lnTo>
                  <a:pt x="117907" y="0"/>
                </a:lnTo>
                <a:lnTo>
                  <a:pt x="229765" y="221753"/>
                </a:lnTo>
                <a:lnTo>
                  <a:pt x="0" y="224771"/>
                </a:lnTo>
                <a:close/>
              </a:path>
            </a:pathLst>
          </a:custGeom>
          <a:solidFill>
            <a:schemeClr val="accent5"/>
          </a:solidFill>
          <a:ln>
            <a:noFill/>
          </a:ln>
          <a:effectLst>
            <a:innerShdw blurRad="63500" dist="50800" dir="96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文本框 45"/>
          <p:cNvSpPr txBox="1"/>
          <p:nvPr/>
        </p:nvSpPr>
        <p:spPr>
          <a:xfrm>
            <a:off x="4351589" y="1976492"/>
            <a:ext cx="2236510" cy="707886"/>
          </a:xfrm>
          <a:prstGeom prst="rect">
            <a:avLst/>
          </a:prstGeom>
          <a:noFill/>
        </p:spPr>
        <p:txBody>
          <a:bodyPr wrap="none" rtlCol="0">
            <a:spAutoFit/>
          </a:bodyPr>
          <a:lstStyle/>
          <a:p>
            <a:r>
              <a:rPr lang="zh-CN" altLang="en-US" sz="2000" dirty="0">
                <a:solidFill>
                  <a:schemeClr val="bg1"/>
                </a:solidFill>
                <a:latin typeface="时尚中黑简体" panose="01010104010101010101" pitchFamily="2" charset="-122"/>
                <a:ea typeface="时尚中黑简体" panose="01010104010101010101" pitchFamily="2" charset="-122"/>
              </a:rPr>
              <a:t>点击添加标题文字</a:t>
            </a:r>
            <a:endParaRPr lang="en-US" altLang="zh-CN" sz="2000" dirty="0">
              <a:solidFill>
                <a:schemeClr val="bg1"/>
              </a:solidFill>
              <a:latin typeface="时尚中黑简体" panose="01010104010101010101" pitchFamily="2" charset="-122"/>
              <a:ea typeface="时尚中黑简体" panose="01010104010101010101" pitchFamily="2" charset="-122"/>
            </a:endParaRPr>
          </a:p>
          <a:p>
            <a:r>
              <a:rPr lang="zh-CN" altLang="en-US" sz="2000" dirty="0">
                <a:solidFill>
                  <a:schemeClr val="bg1"/>
                </a:solidFill>
                <a:latin typeface="时尚中黑简体" panose="01010104010101010101" pitchFamily="2" charset="-122"/>
                <a:ea typeface="时尚中黑简体" panose="01010104010101010101" pitchFamily="2" charset="-122"/>
              </a:rPr>
              <a:t>点击添加标题文字</a:t>
            </a:r>
          </a:p>
        </p:txBody>
      </p:sp>
      <p:sp>
        <p:nvSpPr>
          <p:cNvPr id="47" name="文本框 46"/>
          <p:cNvSpPr txBox="1"/>
          <p:nvPr/>
        </p:nvSpPr>
        <p:spPr>
          <a:xfrm>
            <a:off x="4816040" y="3458608"/>
            <a:ext cx="2236510" cy="707886"/>
          </a:xfrm>
          <a:prstGeom prst="rect">
            <a:avLst/>
          </a:prstGeom>
          <a:noFill/>
        </p:spPr>
        <p:txBody>
          <a:bodyPr wrap="none" rtlCol="0">
            <a:spAutoFit/>
          </a:bodyPr>
          <a:lstStyle/>
          <a:p>
            <a:r>
              <a:rPr lang="zh-CN" altLang="en-US" sz="2000" dirty="0">
                <a:solidFill>
                  <a:schemeClr val="bg1"/>
                </a:solidFill>
                <a:latin typeface="时尚中黑简体" panose="01010104010101010101" pitchFamily="2" charset="-122"/>
                <a:ea typeface="时尚中黑简体" panose="01010104010101010101" pitchFamily="2" charset="-122"/>
              </a:rPr>
              <a:t>点击添加标题文字</a:t>
            </a:r>
            <a:endParaRPr lang="en-US" altLang="zh-CN" sz="2000" dirty="0">
              <a:solidFill>
                <a:schemeClr val="bg1"/>
              </a:solidFill>
              <a:latin typeface="时尚中黑简体" panose="01010104010101010101" pitchFamily="2" charset="-122"/>
              <a:ea typeface="时尚中黑简体" panose="01010104010101010101" pitchFamily="2" charset="-122"/>
            </a:endParaRPr>
          </a:p>
          <a:p>
            <a:r>
              <a:rPr lang="zh-CN" altLang="en-US" sz="2000" dirty="0">
                <a:solidFill>
                  <a:schemeClr val="bg1"/>
                </a:solidFill>
                <a:latin typeface="时尚中黑简体" panose="01010104010101010101" pitchFamily="2" charset="-122"/>
                <a:ea typeface="时尚中黑简体" panose="01010104010101010101" pitchFamily="2" charset="-122"/>
              </a:rPr>
              <a:t>点击添加标题文字</a:t>
            </a:r>
          </a:p>
        </p:txBody>
      </p:sp>
      <p:sp>
        <p:nvSpPr>
          <p:cNvPr id="48" name="文本框 47"/>
          <p:cNvSpPr txBox="1"/>
          <p:nvPr/>
        </p:nvSpPr>
        <p:spPr>
          <a:xfrm>
            <a:off x="5454676" y="4942041"/>
            <a:ext cx="2236510" cy="707886"/>
          </a:xfrm>
          <a:prstGeom prst="rect">
            <a:avLst/>
          </a:prstGeom>
          <a:noFill/>
        </p:spPr>
        <p:txBody>
          <a:bodyPr wrap="none" rtlCol="0">
            <a:spAutoFit/>
          </a:bodyPr>
          <a:lstStyle/>
          <a:p>
            <a:r>
              <a:rPr lang="zh-CN" altLang="en-US" sz="2000" dirty="0">
                <a:solidFill>
                  <a:schemeClr val="bg1"/>
                </a:solidFill>
                <a:latin typeface="时尚中黑简体" panose="01010104010101010101" pitchFamily="2" charset="-122"/>
                <a:ea typeface="时尚中黑简体" panose="01010104010101010101" pitchFamily="2" charset="-122"/>
              </a:rPr>
              <a:t>点击添加标题文字</a:t>
            </a:r>
            <a:endParaRPr lang="en-US" altLang="zh-CN" sz="2000" dirty="0">
              <a:solidFill>
                <a:schemeClr val="bg1"/>
              </a:solidFill>
              <a:latin typeface="时尚中黑简体" panose="01010104010101010101" pitchFamily="2" charset="-122"/>
              <a:ea typeface="时尚中黑简体" panose="01010104010101010101" pitchFamily="2" charset="-122"/>
            </a:endParaRPr>
          </a:p>
          <a:p>
            <a:r>
              <a:rPr lang="zh-CN" altLang="en-US" sz="2000" dirty="0">
                <a:solidFill>
                  <a:schemeClr val="bg1"/>
                </a:solidFill>
                <a:latin typeface="时尚中黑简体" panose="01010104010101010101" pitchFamily="2" charset="-122"/>
                <a:ea typeface="时尚中黑简体" panose="01010104010101010101" pitchFamily="2" charset="-122"/>
              </a:rPr>
              <a:t>点击添加标题文字</a:t>
            </a:r>
          </a:p>
        </p:txBody>
      </p:sp>
      <p:sp>
        <p:nvSpPr>
          <p:cNvPr id="50" name="文本框 49"/>
          <p:cNvSpPr txBox="1"/>
          <p:nvPr/>
        </p:nvSpPr>
        <p:spPr>
          <a:xfrm>
            <a:off x="7691186" y="1730270"/>
            <a:ext cx="1107996" cy="1200329"/>
          </a:xfrm>
          <a:prstGeom prst="rect">
            <a:avLst/>
          </a:prstGeom>
          <a:noFill/>
        </p:spPr>
        <p:txBody>
          <a:bodyPr wrap="none" rtlCol="0">
            <a:spAutoFit/>
          </a:bodyPr>
          <a:lstStyle/>
          <a:p>
            <a:r>
              <a:rPr lang="en-US" altLang="zh-CN" sz="7200" dirty="0">
                <a:solidFill>
                  <a:schemeClr val="accent3"/>
                </a:solidFill>
                <a:effectLst>
                  <a:outerShdw blurRad="177800" dist="114300" dir="2700000" algn="tl">
                    <a:srgbClr val="000000">
                      <a:alpha val="43137"/>
                    </a:srgbClr>
                  </a:outerShdw>
                </a:effectLst>
                <a:latin typeface="时尚中黑简体" panose="01010104010101010101" pitchFamily="2" charset="-122"/>
                <a:ea typeface="时尚中黑简体" panose="01010104010101010101" pitchFamily="2" charset="-122"/>
              </a:rPr>
              <a:t>01</a:t>
            </a:r>
            <a:endParaRPr lang="zh-CN" altLang="en-US" sz="7200" dirty="0">
              <a:solidFill>
                <a:schemeClr val="accent3"/>
              </a:solidFill>
              <a:effectLst>
                <a:outerShdw blurRad="177800" dist="114300" dir="2700000" algn="tl">
                  <a:srgbClr val="000000">
                    <a:alpha val="43137"/>
                  </a:srgbClr>
                </a:outerShdw>
              </a:effectLst>
              <a:latin typeface="时尚中黑简体" panose="01010104010101010101" pitchFamily="2" charset="-122"/>
              <a:ea typeface="时尚中黑简体" panose="01010104010101010101" pitchFamily="2" charset="-122"/>
            </a:endParaRPr>
          </a:p>
        </p:txBody>
      </p:sp>
      <p:sp>
        <p:nvSpPr>
          <p:cNvPr id="51" name="文本框 50"/>
          <p:cNvSpPr txBox="1"/>
          <p:nvPr/>
        </p:nvSpPr>
        <p:spPr>
          <a:xfrm>
            <a:off x="8148798" y="3319089"/>
            <a:ext cx="1107996" cy="1200329"/>
          </a:xfrm>
          <a:prstGeom prst="rect">
            <a:avLst/>
          </a:prstGeom>
          <a:noFill/>
        </p:spPr>
        <p:txBody>
          <a:bodyPr wrap="none" rtlCol="0">
            <a:spAutoFit/>
          </a:bodyPr>
          <a:lstStyle>
            <a:defPPr>
              <a:defRPr lang="zh-CN"/>
            </a:defPPr>
            <a:lvl1pPr>
              <a:defRPr sz="7200">
                <a:solidFill>
                  <a:schemeClr val="accent3"/>
                </a:solidFill>
                <a:effectLst>
                  <a:outerShdw blurRad="177800" dist="114300" dir="2700000" algn="tl">
                    <a:srgbClr val="000000">
                      <a:alpha val="43137"/>
                    </a:srgbClr>
                  </a:outerShdw>
                </a:effectLst>
                <a:latin typeface="时尚中黑简体" panose="01010104010101010101" pitchFamily="2" charset="-122"/>
                <a:ea typeface="时尚中黑简体" panose="01010104010101010101" pitchFamily="2" charset="-122"/>
              </a:defRPr>
            </a:lvl1pPr>
          </a:lstStyle>
          <a:p>
            <a:r>
              <a:rPr lang="en-US" altLang="zh-CN" dirty="0">
                <a:solidFill>
                  <a:schemeClr val="accent5"/>
                </a:solidFill>
              </a:rPr>
              <a:t>02</a:t>
            </a:r>
            <a:endParaRPr lang="zh-CN" altLang="en-US" dirty="0">
              <a:solidFill>
                <a:schemeClr val="accent5"/>
              </a:solidFill>
            </a:endParaRPr>
          </a:p>
        </p:txBody>
      </p:sp>
      <p:sp>
        <p:nvSpPr>
          <p:cNvPr id="52" name="文本框 51"/>
          <p:cNvSpPr txBox="1"/>
          <p:nvPr/>
        </p:nvSpPr>
        <p:spPr>
          <a:xfrm>
            <a:off x="8613200" y="4765264"/>
            <a:ext cx="1107996" cy="1200329"/>
          </a:xfrm>
          <a:prstGeom prst="rect">
            <a:avLst/>
          </a:prstGeom>
          <a:noFill/>
        </p:spPr>
        <p:txBody>
          <a:bodyPr wrap="none" rtlCol="0">
            <a:spAutoFit/>
          </a:bodyPr>
          <a:lstStyle>
            <a:defPPr>
              <a:defRPr lang="zh-CN"/>
            </a:defPPr>
            <a:lvl1pPr>
              <a:defRPr sz="7200">
                <a:solidFill>
                  <a:schemeClr val="accent3"/>
                </a:solidFill>
                <a:effectLst>
                  <a:outerShdw blurRad="177800" dist="114300" dir="2700000" algn="tl">
                    <a:srgbClr val="000000">
                      <a:alpha val="43137"/>
                    </a:srgbClr>
                  </a:outerShdw>
                </a:effectLst>
                <a:latin typeface="时尚中黑简体" panose="01010104010101010101" pitchFamily="2" charset="-122"/>
                <a:ea typeface="时尚中黑简体" panose="01010104010101010101" pitchFamily="2" charset="-122"/>
              </a:defRPr>
            </a:lvl1pPr>
          </a:lstStyle>
          <a:p>
            <a:r>
              <a:rPr lang="en-US" altLang="zh-CN" dirty="0">
                <a:solidFill>
                  <a:schemeClr val="accent6"/>
                </a:solidFill>
              </a:rPr>
              <a:t>03</a:t>
            </a:r>
            <a:endParaRPr lang="zh-CN" altLang="en-US" dirty="0">
              <a:solidFill>
                <a:schemeClr val="accent6"/>
              </a:solidFill>
            </a:endParaRPr>
          </a:p>
        </p:txBody>
      </p:sp>
    </p:spTree>
  </p:cSld>
  <p:clrMapOvr>
    <a:masterClrMapping/>
  </p:clrMapOvr>
  <mc:AlternateContent xmlns:mc="http://schemas.openxmlformats.org/markup-compatibility/2006" xmlns:p14="http://schemas.microsoft.com/office/powerpoint/2010/main">
    <mc:Choice Requires="p14">
      <p:transition spd="slow" p14:dur="1600" advClick="0" advTm="0">
        <p14:gallery dir="l"/>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50"/>
                                        </p:tgtEl>
                                        <p:attrNameLst>
                                          <p:attrName>style.visibility</p:attrName>
                                        </p:attrNameLst>
                                      </p:cBhvr>
                                      <p:to>
                                        <p:strVal val="visible"/>
                                      </p:to>
                                    </p:set>
                                    <p:anim calcmode="lin" valueType="num">
                                      <p:cBhvr>
                                        <p:cTn id="7" dur="500" fill="hold"/>
                                        <p:tgtEl>
                                          <p:spTgt spid="50"/>
                                        </p:tgtEl>
                                        <p:attrNameLst>
                                          <p:attrName>ppt_w</p:attrName>
                                        </p:attrNameLst>
                                      </p:cBhvr>
                                      <p:tavLst>
                                        <p:tav tm="0">
                                          <p:val>
                                            <p:fltVal val="0"/>
                                          </p:val>
                                        </p:tav>
                                        <p:tav tm="100000">
                                          <p:val>
                                            <p:strVal val="#ppt_w"/>
                                          </p:val>
                                        </p:tav>
                                      </p:tavLst>
                                    </p:anim>
                                    <p:anim calcmode="lin" valueType="num">
                                      <p:cBhvr>
                                        <p:cTn id="8" dur="500" fill="hold"/>
                                        <p:tgtEl>
                                          <p:spTgt spid="50"/>
                                        </p:tgtEl>
                                        <p:attrNameLst>
                                          <p:attrName>ppt_h</p:attrName>
                                        </p:attrNameLst>
                                      </p:cBhvr>
                                      <p:tavLst>
                                        <p:tav tm="0">
                                          <p:val>
                                            <p:fltVal val="0"/>
                                          </p:val>
                                        </p:tav>
                                        <p:tav tm="100000">
                                          <p:val>
                                            <p:strVal val="#ppt_h"/>
                                          </p:val>
                                        </p:tav>
                                      </p:tavLst>
                                    </p:anim>
                                    <p:animEffect transition="in" filter="fade">
                                      <p:cBhvr>
                                        <p:cTn id="9" dur="500"/>
                                        <p:tgtEl>
                                          <p:spTgt spid="50"/>
                                        </p:tgtEl>
                                      </p:cBhvr>
                                    </p:animEffect>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additive="base">
                                        <p:cTn id="14" dur="500" fill="hold"/>
                                        <p:tgtEl>
                                          <p:spTgt spid="5"/>
                                        </p:tgtEl>
                                        <p:attrNameLst>
                                          <p:attrName>ppt_x</p:attrName>
                                        </p:attrNameLst>
                                      </p:cBhvr>
                                      <p:tavLst>
                                        <p:tav tm="0">
                                          <p:val>
                                            <p:strVal val="#ppt_x"/>
                                          </p:val>
                                        </p:tav>
                                        <p:tav tm="100000">
                                          <p:val>
                                            <p:strVal val="#ppt_x"/>
                                          </p:val>
                                        </p:tav>
                                      </p:tavLst>
                                    </p:anim>
                                    <p:anim calcmode="lin" valueType="num">
                                      <p:cBhvr additive="base">
                                        <p:cTn id="15" dur="500" fill="hold"/>
                                        <p:tgtEl>
                                          <p:spTgt spid="5"/>
                                        </p:tgtEl>
                                        <p:attrNameLst>
                                          <p:attrName>ppt_y</p:attrName>
                                        </p:attrNameLst>
                                      </p:cBhvr>
                                      <p:tavLst>
                                        <p:tav tm="0">
                                          <p:val>
                                            <p:strVal val="1+#ppt_h/2"/>
                                          </p:val>
                                        </p:tav>
                                        <p:tav tm="100000">
                                          <p:val>
                                            <p:strVal val="#ppt_y"/>
                                          </p:val>
                                        </p:tav>
                                      </p:tavLst>
                                    </p:anim>
                                  </p:childTnLst>
                                </p:cTn>
                              </p:par>
                              <p:par>
                                <p:cTn id="16" presetID="2" presetClass="entr" presetSubtype="4" fill="hold" grpId="0" nodeType="withEffect">
                                  <p:stCondLst>
                                    <p:cond delay="0"/>
                                  </p:stCondLst>
                                  <p:childTnLst>
                                    <p:set>
                                      <p:cBhvr>
                                        <p:cTn id="17" dur="1" fill="hold">
                                          <p:stCondLst>
                                            <p:cond delay="0"/>
                                          </p:stCondLst>
                                        </p:cTn>
                                        <p:tgtEl>
                                          <p:spTgt spid="28"/>
                                        </p:tgtEl>
                                        <p:attrNameLst>
                                          <p:attrName>style.visibility</p:attrName>
                                        </p:attrNameLst>
                                      </p:cBhvr>
                                      <p:to>
                                        <p:strVal val="visible"/>
                                      </p:to>
                                    </p:set>
                                    <p:anim calcmode="lin" valueType="num">
                                      <p:cBhvr additive="base">
                                        <p:cTn id="18" dur="500" fill="hold"/>
                                        <p:tgtEl>
                                          <p:spTgt spid="28"/>
                                        </p:tgtEl>
                                        <p:attrNameLst>
                                          <p:attrName>ppt_x</p:attrName>
                                        </p:attrNameLst>
                                      </p:cBhvr>
                                      <p:tavLst>
                                        <p:tav tm="0">
                                          <p:val>
                                            <p:strVal val="#ppt_x"/>
                                          </p:val>
                                        </p:tav>
                                        <p:tav tm="100000">
                                          <p:val>
                                            <p:strVal val="#ppt_x"/>
                                          </p:val>
                                        </p:tav>
                                      </p:tavLst>
                                    </p:anim>
                                    <p:anim calcmode="lin" valueType="num">
                                      <p:cBhvr additive="base">
                                        <p:cTn id="19" dur="500" fill="hold"/>
                                        <p:tgtEl>
                                          <p:spTgt spid="28"/>
                                        </p:tgtEl>
                                        <p:attrNameLst>
                                          <p:attrName>ppt_y</p:attrName>
                                        </p:attrNameLst>
                                      </p:cBhvr>
                                      <p:tavLst>
                                        <p:tav tm="0">
                                          <p:val>
                                            <p:strVal val="1+#ppt_h/2"/>
                                          </p:val>
                                        </p:tav>
                                        <p:tav tm="100000">
                                          <p:val>
                                            <p:strVal val="#ppt_y"/>
                                          </p:val>
                                        </p:tav>
                                      </p:tavLst>
                                    </p:anim>
                                  </p:childTnLst>
                                </p:cTn>
                              </p:par>
                              <p:par>
                                <p:cTn id="20" presetID="2" presetClass="entr" presetSubtype="4" fill="hold" grpId="0" nodeType="withEffect">
                                  <p:stCondLst>
                                    <p:cond delay="0"/>
                                  </p:stCondLst>
                                  <p:childTnLst>
                                    <p:set>
                                      <p:cBhvr>
                                        <p:cTn id="21" dur="1" fill="hold">
                                          <p:stCondLst>
                                            <p:cond delay="0"/>
                                          </p:stCondLst>
                                        </p:cTn>
                                        <p:tgtEl>
                                          <p:spTgt spid="24"/>
                                        </p:tgtEl>
                                        <p:attrNameLst>
                                          <p:attrName>style.visibility</p:attrName>
                                        </p:attrNameLst>
                                      </p:cBhvr>
                                      <p:to>
                                        <p:strVal val="visible"/>
                                      </p:to>
                                    </p:set>
                                    <p:anim calcmode="lin" valueType="num">
                                      <p:cBhvr additive="base">
                                        <p:cTn id="22" dur="500" fill="hold"/>
                                        <p:tgtEl>
                                          <p:spTgt spid="24"/>
                                        </p:tgtEl>
                                        <p:attrNameLst>
                                          <p:attrName>ppt_x</p:attrName>
                                        </p:attrNameLst>
                                      </p:cBhvr>
                                      <p:tavLst>
                                        <p:tav tm="0">
                                          <p:val>
                                            <p:strVal val="#ppt_x"/>
                                          </p:val>
                                        </p:tav>
                                        <p:tav tm="100000">
                                          <p:val>
                                            <p:strVal val="#ppt_x"/>
                                          </p:val>
                                        </p:tav>
                                      </p:tavLst>
                                    </p:anim>
                                    <p:anim calcmode="lin" valueType="num">
                                      <p:cBhvr additive="base">
                                        <p:cTn id="23" dur="500" fill="hold"/>
                                        <p:tgtEl>
                                          <p:spTgt spid="24"/>
                                        </p:tgtEl>
                                        <p:attrNameLst>
                                          <p:attrName>ppt_y</p:attrName>
                                        </p:attrNameLst>
                                      </p:cBhvr>
                                      <p:tavLst>
                                        <p:tav tm="0">
                                          <p:val>
                                            <p:strVal val="1+#ppt_h/2"/>
                                          </p:val>
                                        </p:tav>
                                        <p:tav tm="100000">
                                          <p:val>
                                            <p:strVal val="#ppt_y"/>
                                          </p:val>
                                        </p:tav>
                                      </p:tavLst>
                                    </p:anim>
                                  </p:childTnLst>
                                </p:cTn>
                              </p:par>
                              <p:par>
                                <p:cTn id="24" presetID="2" presetClass="entr" presetSubtype="4" fill="hold" grpId="0" nodeType="withEffect">
                                  <p:stCondLst>
                                    <p:cond delay="0"/>
                                  </p:stCondLst>
                                  <p:childTnLst>
                                    <p:set>
                                      <p:cBhvr>
                                        <p:cTn id="25" dur="1" fill="hold">
                                          <p:stCondLst>
                                            <p:cond delay="0"/>
                                          </p:stCondLst>
                                        </p:cTn>
                                        <p:tgtEl>
                                          <p:spTgt spid="21"/>
                                        </p:tgtEl>
                                        <p:attrNameLst>
                                          <p:attrName>style.visibility</p:attrName>
                                        </p:attrNameLst>
                                      </p:cBhvr>
                                      <p:to>
                                        <p:strVal val="visible"/>
                                      </p:to>
                                    </p:set>
                                    <p:anim calcmode="lin" valueType="num">
                                      <p:cBhvr additive="base">
                                        <p:cTn id="26" dur="500" fill="hold"/>
                                        <p:tgtEl>
                                          <p:spTgt spid="21"/>
                                        </p:tgtEl>
                                        <p:attrNameLst>
                                          <p:attrName>ppt_x</p:attrName>
                                        </p:attrNameLst>
                                      </p:cBhvr>
                                      <p:tavLst>
                                        <p:tav tm="0">
                                          <p:val>
                                            <p:strVal val="#ppt_x"/>
                                          </p:val>
                                        </p:tav>
                                        <p:tav tm="100000">
                                          <p:val>
                                            <p:strVal val="#ppt_x"/>
                                          </p:val>
                                        </p:tav>
                                      </p:tavLst>
                                    </p:anim>
                                    <p:anim calcmode="lin" valueType="num">
                                      <p:cBhvr additive="base">
                                        <p:cTn id="27"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grpId="0" nodeType="clickEffect">
                                  <p:stCondLst>
                                    <p:cond delay="0"/>
                                  </p:stCondLst>
                                  <p:childTnLst>
                                    <p:set>
                                      <p:cBhvr>
                                        <p:cTn id="31" dur="1" fill="hold">
                                          <p:stCondLst>
                                            <p:cond delay="0"/>
                                          </p:stCondLst>
                                        </p:cTn>
                                        <p:tgtEl>
                                          <p:spTgt spid="23"/>
                                        </p:tgtEl>
                                        <p:attrNameLst>
                                          <p:attrName>style.visibility</p:attrName>
                                        </p:attrNameLst>
                                      </p:cBhvr>
                                      <p:to>
                                        <p:strVal val="visible"/>
                                      </p:to>
                                    </p:set>
                                    <p:animEffect transition="in" filter="barn(inVertical)">
                                      <p:cBhvr>
                                        <p:cTn id="32" dur="500"/>
                                        <p:tgtEl>
                                          <p:spTgt spid="23"/>
                                        </p:tgtEl>
                                      </p:cBhvr>
                                    </p:animEffect>
                                  </p:childTnLst>
                                </p:cTn>
                              </p:par>
                            </p:childTnLst>
                          </p:cTn>
                        </p:par>
                      </p:childTnLst>
                    </p:cTn>
                  </p:par>
                  <p:par>
                    <p:cTn id="33" fill="hold">
                      <p:stCondLst>
                        <p:cond delay="indefinite"/>
                      </p:stCondLst>
                      <p:childTnLst>
                        <p:par>
                          <p:cTn id="34" fill="hold">
                            <p:stCondLst>
                              <p:cond delay="0"/>
                            </p:stCondLst>
                            <p:childTnLst>
                              <p:par>
                                <p:cTn id="35" presetID="42" presetClass="entr" presetSubtype="0" fill="hold" grpId="0" nodeType="clickEffect">
                                  <p:stCondLst>
                                    <p:cond delay="0"/>
                                  </p:stCondLst>
                                  <p:childTnLst>
                                    <p:set>
                                      <p:cBhvr>
                                        <p:cTn id="36" dur="1" fill="hold">
                                          <p:stCondLst>
                                            <p:cond delay="0"/>
                                          </p:stCondLst>
                                        </p:cTn>
                                        <p:tgtEl>
                                          <p:spTgt spid="46"/>
                                        </p:tgtEl>
                                        <p:attrNameLst>
                                          <p:attrName>style.visibility</p:attrName>
                                        </p:attrNameLst>
                                      </p:cBhvr>
                                      <p:to>
                                        <p:strVal val="visible"/>
                                      </p:to>
                                    </p:set>
                                    <p:animEffect transition="in" filter="fade">
                                      <p:cBhvr>
                                        <p:cTn id="37" dur="1000"/>
                                        <p:tgtEl>
                                          <p:spTgt spid="46"/>
                                        </p:tgtEl>
                                      </p:cBhvr>
                                    </p:animEffect>
                                    <p:anim calcmode="lin" valueType="num">
                                      <p:cBhvr>
                                        <p:cTn id="38" dur="1000" fill="hold"/>
                                        <p:tgtEl>
                                          <p:spTgt spid="46"/>
                                        </p:tgtEl>
                                        <p:attrNameLst>
                                          <p:attrName>ppt_x</p:attrName>
                                        </p:attrNameLst>
                                      </p:cBhvr>
                                      <p:tavLst>
                                        <p:tav tm="0">
                                          <p:val>
                                            <p:strVal val="#ppt_x"/>
                                          </p:val>
                                        </p:tav>
                                        <p:tav tm="100000">
                                          <p:val>
                                            <p:strVal val="#ppt_x"/>
                                          </p:val>
                                        </p:tav>
                                      </p:tavLst>
                                    </p:anim>
                                    <p:anim calcmode="lin" valueType="num">
                                      <p:cBhvr>
                                        <p:cTn id="39" dur="1000" fill="hold"/>
                                        <p:tgtEl>
                                          <p:spTgt spid="46"/>
                                        </p:tgtEl>
                                        <p:attrNameLst>
                                          <p:attrName>ppt_y</p:attrName>
                                        </p:attrNameLst>
                                      </p:cBhvr>
                                      <p:tavLst>
                                        <p:tav tm="0">
                                          <p:val>
                                            <p:strVal val="#ppt_y+.1"/>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53" presetClass="entr" presetSubtype="16" fill="hold" grpId="0" nodeType="clickEffect">
                                  <p:stCondLst>
                                    <p:cond delay="0"/>
                                  </p:stCondLst>
                                  <p:childTnLst>
                                    <p:set>
                                      <p:cBhvr>
                                        <p:cTn id="43" dur="1" fill="hold">
                                          <p:stCondLst>
                                            <p:cond delay="0"/>
                                          </p:stCondLst>
                                        </p:cTn>
                                        <p:tgtEl>
                                          <p:spTgt spid="51"/>
                                        </p:tgtEl>
                                        <p:attrNameLst>
                                          <p:attrName>style.visibility</p:attrName>
                                        </p:attrNameLst>
                                      </p:cBhvr>
                                      <p:to>
                                        <p:strVal val="visible"/>
                                      </p:to>
                                    </p:set>
                                    <p:anim calcmode="lin" valueType="num">
                                      <p:cBhvr>
                                        <p:cTn id="44" dur="500" fill="hold"/>
                                        <p:tgtEl>
                                          <p:spTgt spid="51"/>
                                        </p:tgtEl>
                                        <p:attrNameLst>
                                          <p:attrName>ppt_w</p:attrName>
                                        </p:attrNameLst>
                                      </p:cBhvr>
                                      <p:tavLst>
                                        <p:tav tm="0">
                                          <p:val>
                                            <p:fltVal val="0"/>
                                          </p:val>
                                        </p:tav>
                                        <p:tav tm="100000">
                                          <p:val>
                                            <p:strVal val="#ppt_w"/>
                                          </p:val>
                                        </p:tav>
                                      </p:tavLst>
                                    </p:anim>
                                    <p:anim calcmode="lin" valueType="num">
                                      <p:cBhvr>
                                        <p:cTn id="45" dur="500" fill="hold"/>
                                        <p:tgtEl>
                                          <p:spTgt spid="51"/>
                                        </p:tgtEl>
                                        <p:attrNameLst>
                                          <p:attrName>ppt_h</p:attrName>
                                        </p:attrNameLst>
                                      </p:cBhvr>
                                      <p:tavLst>
                                        <p:tav tm="0">
                                          <p:val>
                                            <p:fltVal val="0"/>
                                          </p:val>
                                        </p:tav>
                                        <p:tav tm="100000">
                                          <p:val>
                                            <p:strVal val="#ppt_h"/>
                                          </p:val>
                                        </p:tav>
                                      </p:tavLst>
                                    </p:anim>
                                    <p:animEffect transition="in" filter="fade">
                                      <p:cBhvr>
                                        <p:cTn id="46" dur="500"/>
                                        <p:tgtEl>
                                          <p:spTgt spid="51"/>
                                        </p:tgtEl>
                                      </p:cBhvr>
                                    </p:animEffect>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grpId="0" nodeType="clickEffect">
                                  <p:stCondLst>
                                    <p:cond delay="0"/>
                                  </p:stCondLst>
                                  <p:childTnLst>
                                    <p:set>
                                      <p:cBhvr>
                                        <p:cTn id="50" dur="1" fill="hold">
                                          <p:stCondLst>
                                            <p:cond delay="0"/>
                                          </p:stCondLst>
                                        </p:cTn>
                                        <p:tgtEl>
                                          <p:spTgt spid="27"/>
                                        </p:tgtEl>
                                        <p:attrNameLst>
                                          <p:attrName>style.visibility</p:attrName>
                                        </p:attrNameLst>
                                      </p:cBhvr>
                                      <p:to>
                                        <p:strVal val="visible"/>
                                      </p:to>
                                    </p:set>
                                    <p:anim calcmode="lin" valueType="num">
                                      <p:cBhvr additive="base">
                                        <p:cTn id="51" dur="500" fill="hold"/>
                                        <p:tgtEl>
                                          <p:spTgt spid="27"/>
                                        </p:tgtEl>
                                        <p:attrNameLst>
                                          <p:attrName>ppt_x</p:attrName>
                                        </p:attrNameLst>
                                      </p:cBhvr>
                                      <p:tavLst>
                                        <p:tav tm="0">
                                          <p:val>
                                            <p:strVal val="#ppt_x"/>
                                          </p:val>
                                        </p:tav>
                                        <p:tav tm="100000">
                                          <p:val>
                                            <p:strVal val="#ppt_x"/>
                                          </p:val>
                                        </p:tav>
                                      </p:tavLst>
                                    </p:anim>
                                    <p:anim calcmode="lin" valueType="num">
                                      <p:cBhvr additive="base">
                                        <p:cTn id="52" dur="500" fill="hold"/>
                                        <p:tgtEl>
                                          <p:spTgt spid="27"/>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26"/>
                                        </p:tgtEl>
                                        <p:attrNameLst>
                                          <p:attrName>style.visibility</p:attrName>
                                        </p:attrNameLst>
                                      </p:cBhvr>
                                      <p:to>
                                        <p:strVal val="visible"/>
                                      </p:to>
                                    </p:set>
                                    <p:anim calcmode="lin" valueType="num">
                                      <p:cBhvr additive="base">
                                        <p:cTn id="55" dur="500" fill="hold"/>
                                        <p:tgtEl>
                                          <p:spTgt spid="26"/>
                                        </p:tgtEl>
                                        <p:attrNameLst>
                                          <p:attrName>ppt_x</p:attrName>
                                        </p:attrNameLst>
                                      </p:cBhvr>
                                      <p:tavLst>
                                        <p:tav tm="0">
                                          <p:val>
                                            <p:strVal val="#ppt_x"/>
                                          </p:val>
                                        </p:tav>
                                        <p:tav tm="100000">
                                          <p:val>
                                            <p:strVal val="#ppt_x"/>
                                          </p:val>
                                        </p:tav>
                                      </p:tavLst>
                                    </p:anim>
                                    <p:anim calcmode="lin" valueType="num">
                                      <p:cBhvr additive="base">
                                        <p:cTn id="56" dur="500" fill="hold"/>
                                        <p:tgtEl>
                                          <p:spTgt spid="26"/>
                                        </p:tgtEl>
                                        <p:attrNameLst>
                                          <p:attrName>ppt_y</p:attrName>
                                        </p:attrNameLst>
                                      </p:cBhvr>
                                      <p:tavLst>
                                        <p:tav tm="0">
                                          <p:val>
                                            <p:strVal val="1+#ppt_h/2"/>
                                          </p:val>
                                        </p:tav>
                                        <p:tav tm="100000">
                                          <p:val>
                                            <p:strVal val="#ppt_y"/>
                                          </p:val>
                                        </p:tav>
                                      </p:tavLst>
                                    </p:anim>
                                  </p:childTnLst>
                                </p:cTn>
                              </p:par>
                              <p:par>
                                <p:cTn id="57" presetID="2" presetClass="entr" presetSubtype="4" fill="hold" nodeType="withEffect">
                                  <p:stCondLst>
                                    <p:cond delay="0"/>
                                  </p:stCondLst>
                                  <p:childTnLst>
                                    <p:set>
                                      <p:cBhvr>
                                        <p:cTn id="58" dur="1" fill="hold">
                                          <p:stCondLst>
                                            <p:cond delay="0"/>
                                          </p:stCondLst>
                                        </p:cTn>
                                        <p:tgtEl>
                                          <p:spTgt spid="30"/>
                                        </p:tgtEl>
                                        <p:attrNameLst>
                                          <p:attrName>style.visibility</p:attrName>
                                        </p:attrNameLst>
                                      </p:cBhvr>
                                      <p:to>
                                        <p:strVal val="visible"/>
                                      </p:to>
                                    </p:set>
                                    <p:anim calcmode="lin" valueType="num">
                                      <p:cBhvr additive="base">
                                        <p:cTn id="59" dur="500" fill="hold"/>
                                        <p:tgtEl>
                                          <p:spTgt spid="30"/>
                                        </p:tgtEl>
                                        <p:attrNameLst>
                                          <p:attrName>ppt_x</p:attrName>
                                        </p:attrNameLst>
                                      </p:cBhvr>
                                      <p:tavLst>
                                        <p:tav tm="0">
                                          <p:val>
                                            <p:strVal val="#ppt_x"/>
                                          </p:val>
                                        </p:tav>
                                        <p:tav tm="100000">
                                          <p:val>
                                            <p:strVal val="#ppt_x"/>
                                          </p:val>
                                        </p:tav>
                                      </p:tavLst>
                                    </p:anim>
                                    <p:anim calcmode="lin" valueType="num">
                                      <p:cBhvr additive="base">
                                        <p:cTn id="60"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16" presetClass="entr" presetSubtype="21" fill="hold" grpId="0" nodeType="clickEffect">
                                  <p:stCondLst>
                                    <p:cond delay="0"/>
                                  </p:stCondLst>
                                  <p:childTnLst>
                                    <p:set>
                                      <p:cBhvr>
                                        <p:cTn id="64" dur="1" fill="hold">
                                          <p:stCondLst>
                                            <p:cond delay="0"/>
                                          </p:stCondLst>
                                        </p:cTn>
                                        <p:tgtEl>
                                          <p:spTgt spid="29"/>
                                        </p:tgtEl>
                                        <p:attrNameLst>
                                          <p:attrName>style.visibility</p:attrName>
                                        </p:attrNameLst>
                                      </p:cBhvr>
                                      <p:to>
                                        <p:strVal val="visible"/>
                                      </p:to>
                                    </p:set>
                                    <p:animEffect transition="in" filter="barn(inVertical)">
                                      <p:cBhvr>
                                        <p:cTn id="65" dur="500"/>
                                        <p:tgtEl>
                                          <p:spTgt spid="29"/>
                                        </p:tgtEl>
                                      </p:cBhvr>
                                    </p:animEffect>
                                  </p:childTnLst>
                                </p:cTn>
                              </p:par>
                            </p:childTnLst>
                          </p:cTn>
                        </p:par>
                      </p:childTnLst>
                    </p:cTn>
                  </p:par>
                  <p:par>
                    <p:cTn id="66" fill="hold">
                      <p:stCondLst>
                        <p:cond delay="indefinite"/>
                      </p:stCondLst>
                      <p:childTnLst>
                        <p:par>
                          <p:cTn id="67" fill="hold">
                            <p:stCondLst>
                              <p:cond delay="0"/>
                            </p:stCondLst>
                            <p:childTnLst>
                              <p:par>
                                <p:cTn id="68" presetID="42" presetClass="entr" presetSubtype="0" fill="hold" grpId="0" nodeType="clickEffect">
                                  <p:stCondLst>
                                    <p:cond delay="0"/>
                                  </p:stCondLst>
                                  <p:childTnLst>
                                    <p:set>
                                      <p:cBhvr>
                                        <p:cTn id="69" dur="1" fill="hold">
                                          <p:stCondLst>
                                            <p:cond delay="0"/>
                                          </p:stCondLst>
                                        </p:cTn>
                                        <p:tgtEl>
                                          <p:spTgt spid="47"/>
                                        </p:tgtEl>
                                        <p:attrNameLst>
                                          <p:attrName>style.visibility</p:attrName>
                                        </p:attrNameLst>
                                      </p:cBhvr>
                                      <p:to>
                                        <p:strVal val="visible"/>
                                      </p:to>
                                    </p:set>
                                    <p:animEffect transition="in" filter="fade">
                                      <p:cBhvr>
                                        <p:cTn id="70" dur="1000"/>
                                        <p:tgtEl>
                                          <p:spTgt spid="47"/>
                                        </p:tgtEl>
                                      </p:cBhvr>
                                    </p:animEffect>
                                    <p:anim calcmode="lin" valueType="num">
                                      <p:cBhvr>
                                        <p:cTn id="71" dur="1000" fill="hold"/>
                                        <p:tgtEl>
                                          <p:spTgt spid="47"/>
                                        </p:tgtEl>
                                        <p:attrNameLst>
                                          <p:attrName>ppt_x</p:attrName>
                                        </p:attrNameLst>
                                      </p:cBhvr>
                                      <p:tavLst>
                                        <p:tav tm="0">
                                          <p:val>
                                            <p:strVal val="#ppt_x"/>
                                          </p:val>
                                        </p:tav>
                                        <p:tav tm="100000">
                                          <p:val>
                                            <p:strVal val="#ppt_x"/>
                                          </p:val>
                                        </p:tav>
                                      </p:tavLst>
                                    </p:anim>
                                    <p:anim calcmode="lin" valueType="num">
                                      <p:cBhvr>
                                        <p:cTn id="72" dur="1000" fill="hold"/>
                                        <p:tgtEl>
                                          <p:spTgt spid="47"/>
                                        </p:tgtEl>
                                        <p:attrNameLst>
                                          <p:attrName>ppt_y</p:attrName>
                                        </p:attrNameLst>
                                      </p:cBhvr>
                                      <p:tavLst>
                                        <p:tav tm="0">
                                          <p:val>
                                            <p:strVal val="#ppt_y+.1"/>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53" presetClass="entr" presetSubtype="16" fill="hold" grpId="0" nodeType="clickEffect">
                                  <p:stCondLst>
                                    <p:cond delay="0"/>
                                  </p:stCondLst>
                                  <p:childTnLst>
                                    <p:set>
                                      <p:cBhvr>
                                        <p:cTn id="76" dur="1" fill="hold">
                                          <p:stCondLst>
                                            <p:cond delay="0"/>
                                          </p:stCondLst>
                                        </p:cTn>
                                        <p:tgtEl>
                                          <p:spTgt spid="52"/>
                                        </p:tgtEl>
                                        <p:attrNameLst>
                                          <p:attrName>style.visibility</p:attrName>
                                        </p:attrNameLst>
                                      </p:cBhvr>
                                      <p:to>
                                        <p:strVal val="visible"/>
                                      </p:to>
                                    </p:set>
                                    <p:anim calcmode="lin" valueType="num">
                                      <p:cBhvr>
                                        <p:cTn id="77" dur="500" fill="hold"/>
                                        <p:tgtEl>
                                          <p:spTgt spid="52"/>
                                        </p:tgtEl>
                                        <p:attrNameLst>
                                          <p:attrName>ppt_w</p:attrName>
                                        </p:attrNameLst>
                                      </p:cBhvr>
                                      <p:tavLst>
                                        <p:tav tm="0">
                                          <p:val>
                                            <p:fltVal val="0"/>
                                          </p:val>
                                        </p:tav>
                                        <p:tav tm="100000">
                                          <p:val>
                                            <p:strVal val="#ppt_w"/>
                                          </p:val>
                                        </p:tav>
                                      </p:tavLst>
                                    </p:anim>
                                    <p:anim calcmode="lin" valueType="num">
                                      <p:cBhvr>
                                        <p:cTn id="78" dur="500" fill="hold"/>
                                        <p:tgtEl>
                                          <p:spTgt spid="52"/>
                                        </p:tgtEl>
                                        <p:attrNameLst>
                                          <p:attrName>ppt_h</p:attrName>
                                        </p:attrNameLst>
                                      </p:cBhvr>
                                      <p:tavLst>
                                        <p:tav tm="0">
                                          <p:val>
                                            <p:fltVal val="0"/>
                                          </p:val>
                                        </p:tav>
                                        <p:tav tm="100000">
                                          <p:val>
                                            <p:strVal val="#ppt_h"/>
                                          </p:val>
                                        </p:tav>
                                      </p:tavLst>
                                    </p:anim>
                                    <p:animEffect transition="in" filter="fade">
                                      <p:cBhvr>
                                        <p:cTn id="79" dur="500"/>
                                        <p:tgtEl>
                                          <p:spTgt spid="52"/>
                                        </p:tgtEl>
                                      </p:cBhvr>
                                    </p:animEffect>
                                  </p:childTnLst>
                                </p:cTn>
                              </p:par>
                            </p:childTnLst>
                          </p:cTn>
                        </p:par>
                      </p:childTnLst>
                    </p:cTn>
                  </p:par>
                  <p:par>
                    <p:cTn id="80" fill="hold">
                      <p:stCondLst>
                        <p:cond delay="indefinite"/>
                      </p:stCondLst>
                      <p:childTnLst>
                        <p:par>
                          <p:cTn id="81" fill="hold">
                            <p:stCondLst>
                              <p:cond delay="0"/>
                            </p:stCondLst>
                            <p:childTnLst>
                              <p:par>
                                <p:cTn id="82" presetID="2" presetClass="entr" presetSubtype="4" fill="hold" grpId="0" nodeType="clickEffect">
                                  <p:stCondLst>
                                    <p:cond delay="0"/>
                                  </p:stCondLst>
                                  <p:childTnLst>
                                    <p:set>
                                      <p:cBhvr>
                                        <p:cTn id="83" dur="1" fill="hold">
                                          <p:stCondLst>
                                            <p:cond delay="0"/>
                                          </p:stCondLst>
                                        </p:cTn>
                                        <p:tgtEl>
                                          <p:spTgt spid="45"/>
                                        </p:tgtEl>
                                        <p:attrNameLst>
                                          <p:attrName>style.visibility</p:attrName>
                                        </p:attrNameLst>
                                      </p:cBhvr>
                                      <p:to>
                                        <p:strVal val="visible"/>
                                      </p:to>
                                    </p:set>
                                    <p:anim calcmode="lin" valueType="num">
                                      <p:cBhvr additive="base">
                                        <p:cTn id="84" dur="500" fill="hold"/>
                                        <p:tgtEl>
                                          <p:spTgt spid="45"/>
                                        </p:tgtEl>
                                        <p:attrNameLst>
                                          <p:attrName>ppt_x</p:attrName>
                                        </p:attrNameLst>
                                      </p:cBhvr>
                                      <p:tavLst>
                                        <p:tav tm="0">
                                          <p:val>
                                            <p:strVal val="#ppt_x"/>
                                          </p:val>
                                        </p:tav>
                                        <p:tav tm="100000">
                                          <p:val>
                                            <p:strVal val="#ppt_x"/>
                                          </p:val>
                                        </p:tav>
                                      </p:tavLst>
                                    </p:anim>
                                    <p:anim calcmode="lin" valueType="num">
                                      <p:cBhvr additive="base">
                                        <p:cTn id="85" dur="500" fill="hold"/>
                                        <p:tgtEl>
                                          <p:spTgt spid="45"/>
                                        </p:tgtEl>
                                        <p:attrNameLst>
                                          <p:attrName>ppt_y</p:attrName>
                                        </p:attrNameLst>
                                      </p:cBhvr>
                                      <p:tavLst>
                                        <p:tav tm="0">
                                          <p:val>
                                            <p:strVal val="1+#ppt_h/2"/>
                                          </p:val>
                                        </p:tav>
                                        <p:tav tm="100000">
                                          <p:val>
                                            <p:strVal val="#ppt_y"/>
                                          </p:val>
                                        </p:tav>
                                      </p:tavLst>
                                    </p:anim>
                                  </p:childTnLst>
                                </p:cTn>
                              </p:par>
                              <p:par>
                                <p:cTn id="86" presetID="2" presetClass="entr" presetSubtype="4" fill="hold" grpId="0" nodeType="withEffect">
                                  <p:stCondLst>
                                    <p:cond delay="0"/>
                                  </p:stCondLst>
                                  <p:childTnLst>
                                    <p:set>
                                      <p:cBhvr>
                                        <p:cTn id="87" dur="1" fill="hold">
                                          <p:stCondLst>
                                            <p:cond delay="0"/>
                                          </p:stCondLst>
                                        </p:cTn>
                                        <p:tgtEl>
                                          <p:spTgt spid="44"/>
                                        </p:tgtEl>
                                        <p:attrNameLst>
                                          <p:attrName>style.visibility</p:attrName>
                                        </p:attrNameLst>
                                      </p:cBhvr>
                                      <p:to>
                                        <p:strVal val="visible"/>
                                      </p:to>
                                    </p:set>
                                    <p:anim calcmode="lin" valueType="num">
                                      <p:cBhvr additive="base">
                                        <p:cTn id="88" dur="500" fill="hold"/>
                                        <p:tgtEl>
                                          <p:spTgt spid="44"/>
                                        </p:tgtEl>
                                        <p:attrNameLst>
                                          <p:attrName>ppt_x</p:attrName>
                                        </p:attrNameLst>
                                      </p:cBhvr>
                                      <p:tavLst>
                                        <p:tav tm="0">
                                          <p:val>
                                            <p:strVal val="#ppt_x"/>
                                          </p:val>
                                        </p:tav>
                                        <p:tav tm="100000">
                                          <p:val>
                                            <p:strVal val="#ppt_x"/>
                                          </p:val>
                                        </p:tav>
                                      </p:tavLst>
                                    </p:anim>
                                    <p:anim calcmode="lin" valueType="num">
                                      <p:cBhvr additive="base">
                                        <p:cTn id="89" dur="500" fill="hold"/>
                                        <p:tgtEl>
                                          <p:spTgt spid="44"/>
                                        </p:tgtEl>
                                        <p:attrNameLst>
                                          <p:attrName>ppt_y</p:attrName>
                                        </p:attrNameLst>
                                      </p:cBhvr>
                                      <p:tavLst>
                                        <p:tav tm="0">
                                          <p:val>
                                            <p:strVal val="1+#ppt_h/2"/>
                                          </p:val>
                                        </p:tav>
                                        <p:tav tm="100000">
                                          <p:val>
                                            <p:strVal val="#ppt_y"/>
                                          </p:val>
                                        </p:tav>
                                      </p:tavLst>
                                    </p:anim>
                                  </p:childTnLst>
                                </p:cTn>
                              </p:par>
                              <p:par>
                                <p:cTn id="90" presetID="2" presetClass="entr" presetSubtype="4" fill="hold" nodeType="withEffect">
                                  <p:stCondLst>
                                    <p:cond delay="0"/>
                                  </p:stCondLst>
                                  <p:childTnLst>
                                    <p:set>
                                      <p:cBhvr>
                                        <p:cTn id="91" dur="1" fill="hold">
                                          <p:stCondLst>
                                            <p:cond delay="0"/>
                                          </p:stCondLst>
                                        </p:cTn>
                                        <p:tgtEl>
                                          <p:spTgt spid="36"/>
                                        </p:tgtEl>
                                        <p:attrNameLst>
                                          <p:attrName>style.visibility</p:attrName>
                                        </p:attrNameLst>
                                      </p:cBhvr>
                                      <p:to>
                                        <p:strVal val="visible"/>
                                      </p:to>
                                    </p:set>
                                    <p:anim calcmode="lin" valueType="num">
                                      <p:cBhvr additive="base">
                                        <p:cTn id="92" dur="500" fill="hold"/>
                                        <p:tgtEl>
                                          <p:spTgt spid="36"/>
                                        </p:tgtEl>
                                        <p:attrNameLst>
                                          <p:attrName>ppt_x</p:attrName>
                                        </p:attrNameLst>
                                      </p:cBhvr>
                                      <p:tavLst>
                                        <p:tav tm="0">
                                          <p:val>
                                            <p:strVal val="#ppt_x"/>
                                          </p:val>
                                        </p:tav>
                                        <p:tav tm="100000">
                                          <p:val>
                                            <p:strVal val="#ppt_x"/>
                                          </p:val>
                                        </p:tav>
                                      </p:tavLst>
                                    </p:anim>
                                    <p:anim calcmode="lin" valueType="num">
                                      <p:cBhvr additive="base">
                                        <p:cTn id="93"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par>
                    <p:cTn id="94" fill="hold">
                      <p:stCondLst>
                        <p:cond delay="indefinite"/>
                      </p:stCondLst>
                      <p:childTnLst>
                        <p:par>
                          <p:cTn id="95" fill="hold">
                            <p:stCondLst>
                              <p:cond delay="0"/>
                            </p:stCondLst>
                            <p:childTnLst>
                              <p:par>
                                <p:cTn id="96" presetID="16" presetClass="entr" presetSubtype="21" fill="hold" grpId="0" nodeType="clickEffect">
                                  <p:stCondLst>
                                    <p:cond delay="0"/>
                                  </p:stCondLst>
                                  <p:childTnLst>
                                    <p:set>
                                      <p:cBhvr>
                                        <p:cTn id="97" dur="1" fill="hold">
                                          <p:stCondLst>
                                            <p:cond delay="0"/>
                                          </p:stCondLst>
                                        </p:cTn>
                                        <p:tgtEl>
                                          <p:spTgt spid="35"/>
                                        </p:tgtEl>
                                        <p:attrNameLst>
                                          <p:attrName>style.visibility</p:attrName>
                                        </p:attrNameLst>
                                      </p:cBhvr>
                                      <p:to>
                                        <p:strVal val="visible"/>
                                      </p:to>
                                    </p:set>
                                    <p:animEffect transition="in" filter="barn(inVertical)">
                                      <p:cBhvr>
                                        <p:cTn id="98" dur="500"/>
                                        <p:tgtEl>
                                          <p:spTgt spid="35"/>
                                        </p:tgtEl>
                                      </p:cBhvr>
                                    </p:animEffect>
                                  </p:childTnLst>
                                </p:cTn>
                              </p:par>
                            </p:childTnLst>
                          </p:cTn>
                        </p:par>
                      </p:childTnLst>
                    </p:cTn>
                  </p:par>
                  <p:par>
                    <p:cTn id="99" fill="hold">
                      <p:stCondLst>
                        <p:cond delay="indefinite"/>
                      </p:stCondLst>
                      <p:childTnLst>
                        <p:par>
                          <p:cTn id="100" fill="hold">
                            <p:stCondLst>
                              <p:cond delay="0"/>
                            </p:stCondLst>
                            <p:childTnLst>
                              <p:par>
                                <p:cTn id="101" presetID="42" presetClass="entr" presetSubtype="0" fill="hold" grpId="0" nodeType="clickEffect">
                                  <p:stCondLst>
                                    <p:cond delay="0"/>
                                  </p:stCondLst>
                                  <p:childTnLst>
                                    <p:set>
                                      <p:cBhvr>
                                        <p:cTn id="102" dur="1" fill="hold">
                                          <p:stCondLst>
                                            <p:cond delay="0"/>
                                          </p:stCondLst>
                                        </p:cTn>
                                        <p:tgtEl>
                                          <p:spTgt spid="48"/>
                                        </p:tgtEl>
                                        <p:attrNameLst>
                                          <p:attrName>style.visibility</p:attrName>
                                        </p:attrNameLst>
                                      </p:cBhvr>
                                      <p:to>
                                        <p:strVal val="visible"/>
                                      </p:to>
                                    </p:set>
                                    <p:animEffect transition="in" filter="fade">
                                      <p:cBhvr>
                                        <p:cTn id="103" dur="1000"/>
                                        <p:tgtEl>
                                          <p:spTgt spid="48"/>
                                        </p:tgtEl>
                                      </p:cBhvr>
                                    </p:animEffect>
                                    <p:anim calcmode="lin" valueType="num">
                                      <p:cBhvr>
                                        <p:cTn id="104" dur="1000" fill="hold"/>
                                        <p:tgtEl>
                                          <p:spTgt spid="48"/>
                                        </p:tgtEl>
                                        <p:attrNameLst>
                                          <p:attrName>ppt_x</p:attrName>
                                        </p:attrNameLst>
                                      </p:cBhvr>
                                      <p:tavLst>
                                        <p:tav tm="0">
                                          <p:val>
                                            <p:strVal val="#ppt_x"/>
                                          </p:val>
                                        </p:tav>
                                        <p:tav tm="100000">
                                          <p:val>
                                            <p:strVal val="#ppt_x"/>
                                          </p:val>
                                        </p:tav>
                                      </p:tavLst>
                                    </p:anim>
                                    <p:anim calcmode="lin" valueType="num">
                                      <p:cBhvr>
                                        <p:cTn id="105" dur="1000" fill="hold"/>
                                        <p:tgtEl>
                                          <p:spTgt spid="4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1" grpId="0" animBg="1"/>
      <p:bldP spid="5" grpId="0" animBg="1"/>
      <p:bldP spid="24" grpId="0" animBg="1"/>
      <p:bldP spid="28" grpId="0" animBg="1"/>
      <p:bldP spid="29" grpId="0" animBg="1"/>
      <p:bldP spid="35" grpId="0" animBg="1"/>
      <p:bldP spid="26" grpId="0" animBg="1"/>
      <p:bldP spid="27" grpId="0" animBg="1"/>
      <p:bldP spid="44" grpId="0" animBg="1"/>
      <p:bldP spid="45" grpId="0" animBg="1"/>
      <p:bldP spid="46" grpId="0"/>
      <p:bldP spid="47" grpId="0"/>
      <p:bldP spid="48" grpId="0"/>
      <p:bldP spid="50" grpId="0"/>
      <p:bldP spid="51" grpId="0"/>
      <p:bldP spid="52" grpId="0"/>
    </p:bldLst>
  </p:timing>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7" name="组合 6"/>
          <p:cNvGrpSpPr/>
          <p:nvPr/>
        </p:nvGrpSpPr>
        <p:grpSpPr>
          <a:xfrm>
            <a:off x="2086610" y="1773555"/>
            <a:ext cx="2011680" cy="2011680"/>
            <a:chOff x="1805940" y="1198245"/>
            <a:chExt cx="2011680" cy="2011680"/>
          </a:xfrm>
        </p:grpSpPr>
        <p:sp>
          <p:nvSpPr>
            <p:cNvPr id="2" name="圆角矩形 1"/>
            <p:cNvSpPr/>
            <p:nvPr/>
          </p:nvSpPr>
          <p:spPr>
            <a:xfrm>
              <a:off x="1805940" y="1198245"/>
              <a:ext cx="2011680" cy="2011680"/>
            </a:xfrm>
            <a:prstGeom prst="roundRect">
              <a:avLst>
                <a:gd name="adj" fmla="val 19981"/>
              </a:avLst>
            </a:prstGeom>
            <a:ln w="22225">
              <a:gradFill flip="none" rotWithShape="1">
                <a:gsLst>
                  <a:gs pos="0">
                    <a:schemeClr val="bg1">
                      <a:lumMod val="85000"/>
                    </a:schemeClr>
                  </a:gs>
                  <a:gs pos="100000">
                    <a:schemeClr val="bg1"/>
                  </a:gs>
                </a:gsLst>
                <a:lin ang="2700000" scaled="1"/>
                <a:tileRect/>
              </a:gradFill>
            </a:ln>
            <a:effectLst>
              <a:innerShdw blurRad="254000" dist="127000" dir="13500000">
                <a:schemeClr val="accent1">
                  <a:lumMod val="50000"/>
                  <a:alpha val="8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endParaRPr>
            </a:p>
          </p:txBody>
        </p:sp>
        <p:sp>
          <p:nvSpPr>
            <p:cNvPr id="5" name="圆角矩形 4"/>
            <p:cNvSpPr/>
            <p:nvPr/>
          </p:nvSpPr>
          <p:spPr>
            <a:xfrm>
              <a:off x="1971639" y="1363944"/>
              <a:ext cx="1680278" cy="1680278"/>
            </a:xfrm>
            <a:prstGeom prst="roundRect">
              <a:avLst>
                <a:gd name="adj" fmla="val 19112"/>
              </a:avLst>
            </a:prstGeom>
            <a:gradFill>
              <a:gsLst>
                <a:gs pos="100000">
                  <a:srgbClr val="E0E0E0"/>
                </a:gs>
                <a:gs pos="0">
                  <a:schemeClr val="bg1"/>
                </a:gs>
              </a:gsLst>
              <a:lin ang="2700000" scaled="1"/>
            </a:gradFill>
            <a:ln w="101600">
              <a:noFill/>
            </a:ln>
            <a:effectLst>
              <a:outerShdw blurRad="177800" dist="88900" dir="2700000" algn="tl" rotWithShape="0">
                <a:schemeClr val="accent1">
                  <a:lumMod val="50000"/>
                  <a:alpha val="6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endParaRPr>
            </a:p>
          </p:txBody>
        </p:sp>
        <p:sp>
          <p:nvSpPr>
            <p:cNvPr id="6" name="圆角矩形 5"/>
            <p:cNvSpPr/>
            <p:nvPr/>
          </p:nvSpPr>
          <p:spPr>
            <a:xfrm>
              <a:off x="2077721" y="1470026"/>
              <a:ext cx="1468114" cy="1468114"/>
            </a:xfrm>
            <a:prstGeom prst="roundRect">
              <a:avLst>
                <a:gd name="adj" fmla="val 19981"/>
              </a:avLst>
            </a:prstGeom>
            <a:gradFill>
              <a:gsLst>
                <a:gs pos="0">
                  <a:srgbClr val="D7D7D7"/>
                </a:gs>
                <a:gs pos="100000">
                  <a:schemeClr val="bg1"/>
                </a:gs>
              </a:gsLst>
              <a:lin ang="2700000" scaled="1"/>
            </a:gradFill>
            <a:ln w="19050">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endParaRPr>
            </a:p>
          </p:txBody>
        </p:sp>
      </p:grpSp>
      <p:grpSp>
        <p:nvGrpSpPr>
          <p:cNvPr id="8" name="组合 7"/>
          <p:cNvGrpSpPr/>
          <p:nvPr/>
        </p:nvGrpSpPr>
        <p:grpSpPr>
          <a:xfrm>
            <a:off x="5090160" y="1773555"/>
            <a:ext cx="2011680" cy="2011680"/>
            <a:chOff x="1805940" y="1198245"/>
            <a:chExt cx="2011680" cy="2011680"/>
          </a:xfrm>
        </p:grpSpPr>
        <p:sp>
          <p:nvSpPr>
            <p:cNvPr id="9" name="圆角矩形 8"/>
            <p:cNvSpPr/>
            <p:nvPr/>
          </p:nvSpPr>
          <p:spPr>
            <a:xfrm>
              <a:off x="1805940" y="1198245"/>
              <a:ext cx="2011680" cy="2011680"/>
            </a:xfrm>
            <a:prstGeom prst="roundRect">
              <a:avLst>
                <a:gd name="adj" fmla="val 19981"/>
              </a:avLst>
            </a:prstGeom>
            <a:solidFill>
              <a:schemeClr val="accent3"/>
            </a:solidFill>
            <a:ln w="22225">
              <a:gradFill flip="none" rotWithShape="1">
                <a:gsLst>
                  <a:gs pos="0">
                    <a:schemeClr val="bg1">
                      <a:lumMod val="85000"/>
                    </a:schemeClr>
                  </a:gs>
                  <a:gs pos="100000">
                    <a:schemeClr val="bg1"/>
                  </a:gs>
                </a:gsLst>
                <a:lin ang="2700000" scaled="1"/>
                <a:tileRect/>
              </a:gradFill>
            </a:ln>
            <a:effectLst>
              <a:innerShdw blurRad="254000" dist="127000" dir="13500000">
                <a:schemeClr val="accent3">
                  <a:lumMod val="50000"/>
                  <a:alpha val="8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endParaRPr>
            </a:p>
          </p:txBody>
        </p:sp>
        <p:sp>
          <p:nvSpPr>
            <p:cNvPr id="12" name="圆角矩形 11"/>
            <p:cNvSpPr/>
            <p:nvPr/>
          </p:nvSpPr>
          <p:spPr>
            <a:xfrm>
              <a:off x="1971639" y="1363944"/>
              <a:ext cx="1680278" cy="1680278"/>
            </a:xfrm>
            <a:prstGeom prst="roundRect">
              <a:avLst>
                <a:gd name="adj" fmla="val 19112"/>
              </a:avLst>
            </a:prstGeom>
            <a:gradFill>
              <a:gsLst>
                <a:gs pos="100000">
                  <a:srgbClr val="E0E0E0"/>
                </a:gs>
                <a:gs pos="0">
                  <a:schemeClr val="bg1"/>
                </a:gs>
              </a:gsLst>
              <a:lin ang="2700000" scaled="1"/>
            </a:gradFill>
            <a:ln w="101600">
              <a:noFill/>
            </a:ln>
            <a:effectLst>
              <a:outerShdw blurRad="177800" dist="88900" dir="2700000" algn="tl" rotWithShape="0">
                <a:schemeClr val="accent3">
                  <a:lumMod val="50000"/>
                  <a:alpha val="6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endParaRPr>
            </a:p>
          </p:txBody>
        </p:sp>
        <p:sp>
          <p:nvSpPr>
            <p:cNvPr id="13" name="圆角矩形 12"/>
            <p:cNvSpPr/>
            <p:nvPr/>
          </p:nvSpPr>
          <p:spPr>
            <a:xfrm>
              <a:off x="2077721" y="1470026"/>
              <a:ext cx="1468114" cy="1468114"/>
            </a:xfrm>
            <a:prstGeom prst="roundRect">
              <a:avLst>
                <a:gd name="adj" fmla="val 19981"/>
              </a:avLst>
            </a:prstGeom>
            <a:gradFill>
              <a:gsLst>
                <a:gs pos="0">
                  <a:srgbClr val="D7D7D7"/>
                </a:gs>
                <a:gs pos="100000">
                  <a:schemeClr val="bg1"/>
                </a:gs>
              </a:gsLst>
              <a:lin ang="2700000" scaled="1"/>
            </a:gradFill>
            <a:ln w="19050">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endParaRPr>
            </a:p>
          </p:txBody>
        </p:sp>
      </p:grpSp>
      <p:grpSp>
        <p:nvGrpSpPr>
          <p:cNvPr id="14" name="组合 13"/>
          <p:cNvGrpSpPr/>
          <p:nvPr/>
        </p:nvGrpSpPr>
        <p:grpSpPr>
          <a:xfrm>
            <a:off x="8093710" y="1773555"/>
            <a:ext cx="2011680" cy="2011680"/>
            <a:chOff x="1805940" y="1198245"/>
            <a:chExt cx="2011680" cy="2011680"/>
          </a:xfrm>
        </p:grpSpPr>
        <p:sp>
          <p:nvSpPr>
            <p:cNvPr id="15" name="圆角矩形 14"/>
            <p:cNvSpPr/>
            <p:nvPr/>
          </p:nvSpPr>
          <p:spPr>
            <a:xfrm>
              <a:off x="1805940" y="1198245"/>
              <a:ext cx="2011680" cy="2011680"/>
            </a:xfrm>
            <a:prstGeom prst="roundRect">
              <a:avLst>
                <a:gd name="adj" fmla="val 19981"/>
              </a:avLst>
            </a:prstGeom>
            <a:solidFill>
              <a:schemeClr val="accent2"/>
            </a:solidFill>
            <a:ln w="22225">
              <a:gradFill flip="none" rotWithShape="1">
                <a:gsLst>
                  <a:gs pos="0">
                    <a:schemeClr val="bg1">
                      <a:lumMod val="85000"/>
                    </a:schemeClr>
                  </a:gs>
                  <a:gs pos="100000">
                    <a:schemeClr val="bg1"/>
                  </a:gs>
                </a:gsLst>
                <a:lin ang="2700000" scaled="1"/>
                <a:tileRect/>
              </a:gradFill>
            </a:ln>
            <a:effectLst>
              <a:innerShdw blurRad="254000" dist="127000" dir="13500000">
                <a:schemeClr val="accent2">
                  <a:lumMod val="50000"/>
                  <a:alpha val="8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endParaRPr>
            </a:p>
          </p:txBody>
        </p:sp>
        <p:sp>
          <p:nvSpPr>
            <p:cNvPr id="18" name="圆角矩形 17"/>
            <p:cNvSpPr/>
            <p:nvPr/>
          </p:nvSpPr>
          <p:spPr>
            <a:xfrm>
              <a:off x="1971639" y="1363944"/>
              <a:ext cx="1680278" cy="1680278"/>
            </a:xfrm>
            <a:prstGeom prst="roundRect">
              <a:avLst>
                <a:gd name="adj" fmla="val 19112"/>
              </a:avLst>
            </a:prstGeom>
            <a:gradFill>
              <a:gsLst>
                <a:gs pos="100000">
                  <a:srgbClr val="E0E0E0"/>
                </a:gs>
                <a:gs pos="0">
                  <a:schemeClr val="bg1"/>
                </a:gs>
              </a:gsLst>
              <a:lin ang="2700000" scaled="1"/>
            </a:gradFill>
            <a:ln w="101600">
              <a:noFill/>
            </a:ln>
            <a:effectLst>
              <a:outerShdw blurRad="177800" dist="88900" dir="2700000" algn="tl" rotWithShape="0">
                <a:schemeClr val="accent2">
                  <a:lumMod val="50000"/>
                  <a:alpha val="6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endParaRPr>
            </a:p>
          </p:txBody>
        </p:sp>
        <p:sp>
          <p:nvSpPr>
            <p:cNvPr id="19" name="圆角矩形 18"/>
            <p:cNvSpPr/>
            <p:nvPr/>
          </p:nvSpPr>
          <p:spPr>
            <a:xfrm>
              <a:off x="2077721" y="1470026"/>
              <a:ext cx="1468114" cy="1468114"/>
            </a:xfrm>
            <a:prstGeom prst="roundRect">
              <a:avLst>
                <a:gd name="adj" fmla="val 19981"/>
              </a:avLst>
            </a:prstGeom>
            <a:gradFill>
              <a:gsLst>
                <a:gs pos="0">
                  <a:srgbClr val="D7D7D7"/>
                </a:gs>
                <a:gs pos="100000">
                  <a:schemeClr val="bg1"/>
                </a:gs>
              </a:gsLst>
              <a:lin ang="2700000" scaled="1"/>
            </a:gradFill>
            <a:ln w="19050">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endParaRPr>
            </a:p>
          </p:txBody>
        </p:sp>
      </p:grpSp>
      <p:grpSp>
        <p:nvGrpSpPr>
          <p:cNvPr id="23" name="组合 22"/>
          <p:cNvGrpSpPr/>
          <p:nvPr/>
        </p:nvGrpSpPr>
        <p:grpSpPr>
          <a:xfrm>
            <a:off x="2556647" y="2301092"/>
            <a:ext cx="1071601" cy="994705"/>
            <a:chOff x="3503864" y="2079606"/>
            <a:chExt cx="1071601" cy="994705"/>
          </a:xfrm>
        </p:grpSpPr>
        <p:sp>
          <p:nvSpPr>
            <p:cNvPr id="21" name="文本框 20"/>
            <p:cNvSpPr txBox="1"/>
            <p:nvPr/>
          </p:nvSpPr>
          <p:spPr>
            <a:xfrm>
              <a:off x="3503864" y="2427980"/>
              <a:ext cx="1071601"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600" b="0" i="0" u="none" strike="noStrike" kern="1200" cap="none" spc="0" normalizeH="0" baseline="0" noProof="0" dirty="0">
                  <a:ln w="12700">
                    <a:noFill/>
                  </a:ln>
                  <a:solidFill>
                    <a:srgbClr val="FFBF53"/>
                  </a:solidFill>
                  <a:effectLst/>
                  <a:uLnTx/>
                  <a:uFillTx/>
                  <a:latin typeface="ITC Avant Garde Std Md" panose="020B0602020202020204" pitchFamily="34" charset="0"/>
                  <a:ea typeface="宋体" panose="02010600030101010101" pitchFamily="2" charset="-122"/>
                  <a:cs typeface="+mn-cs"/>
                </a:rPr>
                <a:t>01</a:t>
              </a:r>
              <a:endParaRPr kumimoji="0" lang="zh-CN" altLang="en-US" sz="3600" b="0" i="0" u="none" strike="noStrike" kern="1200" cap="none" spc="0" normalizeH="0" baseline="0" noProof="0" dirty="0">
                <a:ln w="12700">
                  <a:noFill/>
                </a:ln>
                <a:solidFill>
                  <a:srgbClr val="FFBF53"/>
                </a:solidFill>
                <a:effectLst/>
                <a:uLnTx/>
                <a:uFillTx/>
                <a:latin typeface="ITC Avant Garde Std Md" panose="020B0602020202020204" pitchFamily="34" charset="0"/>
                <a:ea typeface="宋体" panose="02010600030101010101" pitchFamily="2" charset="-122"/>
                <a:cs typeface="+mn-cs"/>
              </a:endParaRPr>
            </a:p>
          </p:txBody>
        </p:sp>
        <p:sp>
          <p:nvSpPr>
            <p:cNvPr id="22" name="文本框 21"/>
            <p:cNvSpPr txBox="1"/>
            <p:nvPr/>
          </p:nvSpPr>
          <p:spPr>
            <a:xfrm>
              <a:off x="3597472" y="2079606"/>
              <a:ext cx="884387" cy="461665"/>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1200" cap="none" spc="0" normalizeH="0" baseline="0" noProof="0" dirty="0">
                  <a:ln w="12700">
                    <a:noFill/>
                  </a:ln>
                  <a:solidFill>
                    <a:srgbClr val="FFBF53"/>
                  </a:solidFill>
                  <a:effectLst/>
                  <a:uLnTx/>
                  <a:uFillTx/>
                  <a:latin typeface="Impact" panose="020B0806030902050204" pitchFamily="34" charset="0"/>
                  <a:ea typeface="LiHei Pro" panose="020B0500000000000000" pitchFamily="34" charset="-122"/>
                  <a:cs typeface="+mn-cs"/>
                </a:rPr>
                <a:t>PRAT</a:t>
              </a:r>
              <a:endParaRPr kumimoji="0" lang="zh-CN" altLang="en-US" sz="2400" b="0" i="0" u="none" strike="noStrike" kern="1200" cap="none" spc="0" normalizeH="0" baseline="0" noProof="0" dirty="0">
                <a:ln w="12700">
                  <a:noFill/>
                </a:ln>
                <a:solidFill>
                  <a:srgbClr val="FFBF53"/>
                </a:solidFill>
                <a:effectLst/>
                <a:uLnTx/>
                <a:uFillTx/>
                <a:latin typeface="Impact" panose="020B0806030902050204" pitchFamily="34" charset="0"/>
                <a:ea typeface="LiHei Pro" panose="020B0500000000000000" pitchFamily="34" charset="-122"/>
                <a:cs typeface="+mn-cs"/>
              </a:endParaRPr>
            </a:p>
          </p:txBody>
        </p:sp>
      </p:grpSp>
      <p:grpSp>
        <p:nvGrpSpPr>
          <p:cNvPr id="24" name="组合 23"/>
          <p:cNvGrpSpPr/>
          <p:nvPr/>
        </p:nvGrpSpPr>
        <p:grpSpPr>
          <a:xfrm>
            <a:off x="5560197" y="2301092"/>
            <a:ext cx="1071601" cy="994705"/>
            <a:chOff x="3503864" y="2079606"/>
            <a:chExt cx="1071601" cy="994705"/>
          </a:xfrm>
        </p:grpSpPr>
        <p:sp>
          <p:nvSpPr>
            <p:cNvPr id="25" name="文本框 24"/>
            <p:cNvSpPr txBox="1"/>
            <p:nvPr/>
          </p:nvSpPr>
          <p:spPr>
            <a:xfrm>
              <a:off x="3503864" y="2427980"/>
              <a:ext cx="1071601"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600" b="0" i="0" u="none" strike="noStrike" kern="1200" cap="none" spc="0" normalizeH="0" baseline="0" noProof="0" dirty="0">
                  <a:ln w="12700">
                    <a:noFill/>
                  </a:ln>
                  <a:solidFill>
                    <a:srgbClr val="01B3C5"/>
                  </a:solidFill>
                  <a:effectLst/>
                  <a:uLnTx/>
                  <a:uFillTx/>
                  <a:latin typeface="ITC Avant Garde Std Md" panose="020B0602020202020204" pitchFamily="34" charset="0"/>
                  <a:ea typeface="宋体" panose="02010600030101010101" pitchFamily="2" charset="-122"/>
                  <a:cs typeface="+mn-cs"/>
                </a:rPr>
                <a:t>02</a:t>
              </a:r>
              <a:endParaRPr kumimoji="0" lang="zh-CN" altLang="en-US" sz="3600" b="0" i="0" u="none" strike="noStrike" kern="1200" cap="none" spc="0" normalizeH="0" baseline="0" noProof="0" dirty="0">
                <a:ln w="12700">
                  <a:noFill/>
                </a:ln>
                <a:solidFill>
                  <a:srgbClr val="01B3C5"/>
                </a:solidFill>
                <a:effectLst/>
                <a:uLnTx/>
                <a:uFillTx/>
                <a:latin typeface="ITC Avant Garde Std Md" panose="020B0602020202020204" pitchFamily="34" charset="0"/>
                <a:ea typeface="宋体" panose="02010600030101010101" pitchFamily="2" charset="-122"/>
                <a:cs typeface="+mn-cs"/>
              </a:endParaRPr>
            </a:p>
          </p:txBody>
        </p:sp>
        <p:sp>
          <p:nvSpPr>
            <p:cNvPr id="26" name="文本框 25"/>
            <p:cNvSpPr txBox="1"/>
            <p:nvPr/>
          </p:nvSpPr>
          <p:spPr>
            <a:xfrm>
              <a:off x="3597472" y="2079606"/>
              <a:ext cx="884387" cy="461665"/>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1200" cap="none" spc="0" normalizeH="0" baseline="0" noProof="0" dirty="0">
                  <a:ln w="12700">
                    <a:noFill/>
                  </a:ln>
                  <a:solidFill>
                    <a:srgbClr val="01B3C5"/>
                  </a:solidFill>
                  <a:effectLst/>
                  <a:uLnTx/>
                  <a:uFillTx/>
                  <a:latin typeface="Impact" panose="020B0806030902050204" pitchFamily="34" charset="0"/>
                  <a:ea typeface="LiHei Pro" panose="020B0500000000000000" pitchFamily="34" charset="-122"/>
                  <a:cs typeface="+mn-cs"/>
                </a:rPr>
                <a:t>PRAT</a:t>
              </a:r>
              <a:endParaRPr kumimoji="0" lang="zh-CN" altLang="en-US" sz="2400" b="0" i="0" u="none" strike="noStrike" kern="1200" cap="none" spc="0" normalizeH="0" baseline="0" noProof="0" dirty="0">
                <a:ln w="12700">
                  <a:noFill/>
                </a:ln>
                <a:solidFill>
                  <a:srgbClr val="01B3C5"/>
                </a:solidFill>
                <a:effectLst/>
                <a:uLnTx/>
                <a:uFillTx/>
                <a:latin typeface="Impact" panose="020B0806030902050204" pitchFamily="34" charset="0"/>
                <a:ea typeface="LiHei Pro" panose="020B0500000000000000" pitchFamily="34" charset="-122"/>
                <a:cs typeface="+mn-cs"/>
              </a:endParaRPr>
            </a:p>
          </p:txBody>
        </p:sp>
      </p:grpSp>
      <p:grpSp>
        <p:nvGrpSpPr>
          <p:cNvPr id="27" name="组合 26"/>
          <p:cNvGrpSpPr/>
          <p:nvPr/>
        </p:nvGrpSpPr>
        <p:grpSpPr>
          <a:xfrm>
            <a:off x="8563747" y="2301092"/>
            <a:ext cx="1071601" cy="994705"/>
            <a:chOff x="3503864" y="2079606"/>
            <a:chExt cx="1071601" cy="994705"/>
          </a:xfrm>
        </p:grpSpPr>
        <p:sp>
          <p:nvSpPr>
            <p:cNvPr id="28" name="文本框 27"/>
            <p:cNvSpPr txBox="1"/>
            <p:nvPr/>
          </p:nvSpPr>
          <p:spPr>
            <a:xfrm>
              <a:off x="3503864" y="2427980"/>
              <a:ext cx="1071601"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600" b="0" i="0" u="none" strike="noStrike" kern="1200" cap="none" spc="0" normalizeH="0" baseline="0" noProof="0" dirty="0">
                  <a:ln w="12700">
                    <a:noFill/>
                  </a:ln>
                  <a:solidFill>
                    <a:srgbClr val="F17475"/>
                  </a:solidFill>
                  <a:effectLst/>
                  <a:uLnTx/>
                  <a:uFillTx/>
                  <a:latin typeface="ITC Avant Garde Std Md" panose="020B0602020202020204" pitchFamily="34" charset="0"/>
                  <a:ea typeface="宋体" panose="02010600030101010101" pitchFamily="2" charset="-122"/>
                  <a:cs typeface="+mn-cs"/>
                </a:rPr>
                <a:t>03</a:t>
              </a:r>
              <a:endParaRPr kumimoji="0" lang="zh-CN" altLang="en-US" sz="3600" b="0" i="0" u="none" strike="noStrike" kern="1200" cap="none" spc="0" normalizeH="0" baseline="0" noProof="0" dirty="0">
                <a:ln w="12700">
                  <a:noFill/>
                </a:ln>
                <a:solidFill>
                  <a:srgbClr val="F17475"/>
                </a:solidFill>
                <a:effectLst/>
                <a:uLnTx/>
                <a:uFillTx/>
                <a:latin typeface="ITC Avant Garde Std Md" panose="020B0602020202020204" pitchFamily="34" charset="0"/>
                <a:ea typeface="宋体" panose="02010600030101010101" pitchFamily="2" charset="-122"/>
                <a:cs typeface="+mn-cs"/>
              </a:endParaRPr>
            </a:p>
          </p:txBody>
        </p:sp>
        <p:sp>
          <p:nvSpPr>
            <p:cNvPr id="29" name="文本框 28"/>
            <p:cNvSpPr txBox="1"/>
            <p:nvPr/>
          </p:nvSpPr>
          <p:spPr>
            <a:xfrm>
              <a:off x="3597472" y="2079606"/>
              <a:ext cx="884387" cy="461665"/>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1200" cap="none" spc="0" normalizeH="0" baseline="0" noProof="0" dirty="0">
                  <a:ln w="12700">
                    <a:noFill/>
                  </a:ln>
                  <a:solidFill>
                    <a:srgbClr val="F17475"/>
                  </a:solidFill>
                  <a:effectLst/>
                  <a:uLnTx/>
                  <a:uFillTx/>
                  <a:latin typeface="Impact" panose="020B0806030902050204" pitchFamily="34" charset="0"/>
                  <a:ea typeface="LiHei Pro" panose="020B0500000000000000" pitchFamily="34" charset="-122"/>
                  <a:cs typeface="+mn-cs"/>
                </a:rPr>
                <a:t>PRAT</a:t>
              </a:r>
              <a:endParaRPr kumimoji="0" lang="zh-CN" altLang="en-US" sz="2400" b="0" i="0" u="none" strike="noStrike" kern="1200" cap="none" spc="0" normalizeH="0" baseline="0" noProof="0" dirty="0">
                <a:ln w="12700">
                  <a:noFill/>
                </a:ln>
                <a:solidFill>
                  <a:srgbClr val="F17475"/>
                </a:solidFill>
                <a:effectLst/>
                <a:uLnTx/>
                <a:uFillTx/>
                <a:latin typeface="Impact" panose="020B0806030902050204" pitchFamily="34" charset="0"/>
                <a:ea typeface="LiHei Pro" panose="020B0500000000000000" pitchFamily="34" charset="-122"/>
                <a:cs typeface="+mn-cs"/>
              </a:endParaRPr>
            </a:p>
          </p:txBody>
        </p:sp>
      </p:grpSp>
      <p:grpSp>
        <p:nvGrpSpPr>
          <p:cNvPr id="30" name="组合 29"/>
          <p:cNvGrpSpPr/>
          <p:nvPr/>
        </p:nvGrpSpPr>
        <p:grpSpPr>
          <a:xfrm>
            <a:off x="1901387" y="4117580"/>
            <a:ext cx="2382121" cy="765756"/>
            <a:chOff x="2652976" y="4792830"/>
            <a:chExt cx="2335184" cy="765756"/>
          </a:xfrm>
        </p:grpSpPr>
        <p:sp>
          <p:nvSpPr>
            <p:cNvPr id="31" name="文本框 30"/>
            <p:cNvSpPr txBox="1"/>
            <p:nvPr/>
          </p:nvSpPr>
          <p:spPr bwMode="auto">
            <a:xfrm>
              <a:off x="2652976" y="5096921"/>
              <a:ext cx="2335184" cy="461665"/>
            </a:xfrm>
            <a:prstGeom prst="rect">
              <a:avLst/>
            </a:prstGeom>
            <a:noFill/>
          </p:spPr>
          <p:txBody>
            <a:bodyPr wrap="square">
              <a:spAutoFit/>
            </a:bodyPr>
            <a:lstStyle/>
            <a:p>
              <a:r>
                <a:rPr lang="zh-CN" altLang="en-US" sz="1200" dirty="0">
                  <a:solidFill>
                    <a:schemeClr val="tx1">
                      <a:lumMod val="50000"/>
                      <a:lumOff val="50000"/>
                    </a:schemeClr>
                  </a:solidFill>
                  <a:latin typeface="时尚中黑简体" panose="01010104010101010101" pitchFamily="2" charset="-122"/>
                  <a:ea typeface="时尚中黑简体" panose="01010104010101010101" pitchFamily="2" charset="-122"/>
                </a:rPr>
                <a:t>点击添加标题文字点击添加标题文字点击添加标题点击添加</a:t>
              </a:r>
            </a:p>
          </p:txBody>
        </p:sp>
        <p:sp>
          <p:nvSpPr>
            <p:cNvPr id="32" name="文本框 31"/>
            <p:cNvSpPr txBox="1"/>
            <p:nvPr/>
          </p:nvSpPr>
          <p:spPr bwMode="auto">
            <a:xfrm>
              <a:off x="2867361" y="4792830"/>
              <a:ext cx="1922797" cy="400863"/>
            </a:xfrm>
            <a:prstGeom prst="rect">
              <a:avLst/>
            </a:prstGeom>
            <a:noFill/>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0" normalizeH="0" baseline="0" noProof="0" dirty="0">
                  <a:ln>
                    <a:noFill/>
                  </a:ln>
                  <a:solidFill>
                    <a:srgbClr val="FFFFFF">
                      <a:lumMod val="50000"/>
                    </a:srgbClr>
                  </a:solidFill>
                  <a:effectLst/>
                  <a:uLnTx/>
                  <a:uFillTx/>
                  <a:latin typeface="方正正黑简体" panose="02000000000000000000" pitchFamily="2" charset="-122"/>
                  <a:ea typeface="方正正黑简体" panose="02000000000000000000" pitchFamily="2" charset="-122"/>
                  <a:cs typeface="+mn-cs"/>
                </a:rPr>
                <a:t>在此添加标题</a:t>
              </a:r>
            </a:p>
          </p:txBody>
        </p:sp>
      </p:grpSp>
      <p:grpSp>
        <p:nvGrpSpPr>
          <p:cNvPr id="33" name="组合 32"/>
          <p:cNvGrpSpPr/>
          <p:nvPr/>
        </p:nvGrpSpPr>
        <p:grpSpPr>
          <a:xfrm>
            <a:off x="4904937" y="4117580"/>
            <a:ext cx="2382121" cy="765756"/>
            <a:chOff x="2652976" y="4792830"/>
            <a:chExt cx="2335184" cy="765756"/>
          </a:xfrm>
        </p:grpSpPr>
        <p:sp>
          <p:nvSpPr>
            <p:cNvPr id="34" name="文本框 33"/>
            <p:cNvSpPr txBox="1"/>
            <p:nvPr/>
          </p:nvSpPr>
          <p:spPr bwMode="auto">
            <a:xfrm>
              <a:off x="2652976" y="5096921"/>
              <a:ext cx="2335184" cy="461665"/>
            </a:xfrm>
            <a:prstGeom prst="rect">
              <a:avLst/>
            </a:prstGeom>
            <a:noFill/>
          </p:spPr>
          <p:txBody>
            <a:bodyPr wrap="square">
              <a:spAutoFit/>
            </a:bodyPr>
            <a:lstStyle/>
            <a:p>
              <a:r>
                <a:rPr lang="zh-CN" altLang="en-US" sz="1200" dirty="0">
                  <a:solidFill>
                    <a:schemeClr val="tx1">
                      <a:lumMod val="50000"/>
                      <a:lumOff val="50000"/>
                    </a:schemeClr>
                  </a:solidFill>
                  <a:latin typeface="时尚中黑简体" panose="01010104010101010101" pitchFamily="2" charset="-122"/>
                  <a:ea typeface="时尚中黑简体" panose="01010104010101010101" pitchFamily="2" charset="-122"/>
                </a:rPr>
                <a:t>点击添加标题文字点击添加标题文字点击添加标题点击添加</a:t>
              </a:r>
            </a:p>
          </p:txBody>
        </p:sp>
        <p:sp>
          <p:nvSpPr>
            <p:cNvPr id="35" name="文本框 34"/>
            <p:cNvSpPr txBox="1"/>
            <p:nvPr/>
          </p:nvSpPr>
          <p:spPr bwMode="auto">
            <a:xfrm>
              <a:off x="2867361" y="4792830"/>
              <a:ext cx="1922797" cy="400863"/>
            </a:xfrm>
            <a:prstGeom prst="rect">
              <a:avLst/>
            </a:prstGeom>
            <a:noFill/>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0" normalizeH="0" baseline="0" noProof="0" dirty="0">
                  <a:ln>
                    <a:noFill/>
                  </a:ln>
                  <a:solidFill>
                    <a:srgbClr val="FFFFFF">
                      <a:lumMod val="50000"/>
                    </a:srgbClr>
                  </a:solidFill>
                  <a:effectLst/>
                  <a:uLnTx/>
                  <a:uFillTx/>
                  <a:latin typeface="方正正黑简体" panose="02000000000000000000" pitchFamily="2" charset="-122"/>
                  <a:ea typeface="方正正黑简体" panose="02000000000000000000" pitchFamily="2" charset="-122"/>
                  <a:cs typeface="+mn-cs"/>
                </a:rPr>
                <a:t>在此添加标题</a:t>
              </a:r>
            </a:p>
          </p:txBody>
        </p:sp>
      </p:grpSp>
      <p:grpSp>
        <p:nvGrpSpPr>
          <p:cNvPr id="36" name="组合 35"/>
          <p:cNvGrpSpPr/>
          <p:nvPr/>
        </p:nvGrpSpPr>
        <p:grpSpPr>
          <a:xfrm>
            <a:off x="7908487" y="4117580"/>
            <a:ext cx="2382121" cy="765756"/>
            <a:chOff x="2652976" y="4792830"/>
            <a:chExt cx="2335184" cy="765756"/>
          </a:xfrm>
        </p:grpSpPr>
        <p:sp>
          <p:nvSpPr>
            <p:cNvPr id="37" name="文本框 36"/>
            <p:cNvSpPr txBox="1"/>
            <p:nvPr/>
          </p:nvSpPr>
          <p:spPr bwMode="auto">
            <a:xfrm>
              <a:off x="2652976" y="5096921"/>
              <a:ext cx="2335184" cy="461665"/>
            </a:xfrm>
            <a:prstGeom prst="rect">
              <a:avLst/>
            </a:prstGeom>
            <a:noFill/>
          </p:spPr>
          <p:txBody>
            <a:bodyPr wrap="square">
              <a:spAutoFit/>
            </a:bodyPr>
            <a:lstStyle/>
            <a:p>
              <a:r>
                <a:rPr lang="zh-CN" altLang="en-US" sz="1200" dirty="0">
                  <a:solidFill>
                    <a:schemeClr val="tx1">
                      <a:lumMod val="50000"/>
                      <a:lumOff val="50000"/>
                    </a:schemeClr>
                  </a:solidFill>
                  <a:latin typeface="时尚中黑简体" panose="01010104010101010101" pitchFamily="2" charset="-122"/>
                  <a:ea typeface="时尚中黑简体" panose="01010104010101010101" pitchFamily="2" charset="-122"/>
                </a:rPr>
                <a:t>点击添加标题文字点击添加标题文字点击添加标题点击添加</a:t>
              </a:r>
            </a:p>
          </p:txBody>
        </p:sp>
        <p:sp>
          <p:nvSpPr>
            <p:cNvPr id="38" name="文本框 37"/>
            <p:cNvSpPr txBox="1"/>
            <p:nvPr/>
          </p:nvSpPr>
          <p:spPr bwMode="auto">
            <a:xfrm>
              <a:off x="2867361" y="4792830"/>
              <a:ext cx="1922797" cy="400863"/>
            </a:xfrm>
            <a:prstGeom prst="rect">
              <a:avLst/>
            </a:prstGeom>
            <a:noFill/>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0" normalizeH="0" baseline="0" noProof="0" dirty="0">
                  <a:ln>
                    <a:noFill/>
                  </a:ln>
                  <a:solidFill>
                    <a:srgbClr val="FFFFFF">
                      <a:lumMod val="50000"/>
                    </a:srgbClr>
                  </a:solidFill>
                  <a:effectLst/>
                  <a:uLnTx/>
                  <a:uFillTx/>
                  <a:latin typeface="方正正黑简体" panose="02000000000000000000" pitchFamily="2" charset="-122"/>
                  <a:ea typeface="方正正黑简体" panose="02000000000000000000" pitchFamily="2" charset="-122"/>
                  <a:cs typeface="+mn-cs"/>
                </a:rPr>
                <a:t>在此添加标题</a:t>
              </a:r>
            </a:p>
          </p:txBody>
        </p:sp>
      </p:grpSp>
    </p:spTree>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23"/>
                                        </p:tgtEl>
                                        <p:attrNameLst>
                                          <p:attrName>style.visibility</p:attrName>
                                        </p:attrNameLst>
                                      </p:cBhvr>
                                      <p:to>
                                        <p:strVal val="visible"/>
                                      </p:to>
                                    </p:set>
                                    <p:anim calcmode="lin" valueType="num">
                                      <p:cBhvr>
                                        <p:cTn id="14" dur="500" fill="hold"/>
                                        <p:tgtEl>
                                          <p:spTgt spid="23"/>
                                        </p:tgtEl>
                                        <p:attrNameLst>
                                          <p:attrName>ppt_w</p:attrName>
                                        </p:attrNameLst>
                                      </p:cBhvr>
                                      <p:tavLst>
                                        <p:tav tm="0">
                                          <p:val>
                                            <p:fltVal val="0"/>
                                          </p:val>
                                        </p:tav>
                                        <p:tav tm="100000">
                                          <p:val>
                                            <p:strVal val="#ppt_w"/>
                                          </p:val>
                                        </p:tav>
                                      </p:tavLst>
                                    </p:anim>
                                    <p:anim calcmode="lin" valueType="num">
                                      <p:cBhvr>
                                        <p:cTn id="15" dur="500" fill="hold"/>
                                        <p:tgtEl>
                                          <p:spTgt spid="23"/>
                                        </p:tgtEl>
                                        <p:attrNameLst>
                                          <p:attrName>ppt_h</p:attrName>
                                        </p:attrNameLst>
                                      </p:cBhvr>
                                      <p:tavLst>
                                        <p:tav tm="0">
                                          <p:val>
                                            <p:fltVal val="0"/>
                                          </p:val>
                                        </p:tav>
                                        <p:tav tm="100000">
                                          <p:val>
                                            <p:strVal val="#ppt_h"/>
                                          </p:val>
                                        </p:tav>
                                      </p:tavLst>
                                    </p:anim>
                                    <p:animEffect transition="in" filter="fade">
                                      <p:cBhvr>
                                        <p:cTn id="16" dur="500"/>
                                        <p:tgtEl>
                                          <p:spTgt spid="23"/>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30"/>
                                        </p:tgtEl>
                                        <p:attrNameLst>
                                          <p:attrName>style.visibility</p:attrName>
                                        </p:attrNameLst>
                                      </p:cBhvr>
                                      <p:to>
                                        <p:strVal val="visible"/>
                                      </p:to>
                                    </p:set>
                                    <p:anim calcmode="lin" valueType="num">
                                      <p:cBhvr additive="base">
                                        <p:cTn id="21" dur="500" fill="hold"/>
                                        <p:tgtEl>
                                          <p:spTgt spid="30"/>
                                        </p:tgtEl>
                                        <p:attrNameLst>
                                          <p:attrName>ppt_x</p:attrName>
                                        </p:attrNameLst>
                                      </p:cBhvr>
                                      <p:tavLst>
                                        <p:tav tm="0">
                                          <p:val>
                                            <p:strVal val="#ppt_x"/>
                                          </p:val>
                                        </p:tav>
                                        <p:tav tm="100000">
                                          <p:val>
                                            <p:strVal val="#ppt_x"/>
                                          </p:val>
                                        </p:tav>
                                      </p:tavLst>
                                    </p:anim>
                                    <p:anim calcmode="lin" valueType="num">
                                      <p:cBhvr additive="base">
                                        <p:cTn id="22"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53" presetClass="entr" presetSubtype="16"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p:cTn id="27" dur="500" fill="hold"/>
                                        <p:tgtEl>
                                          <p:spTgt spid="8"/>
                                        </p:tgtEl>
                                        <p:attrNameLst>
                                          <p:attrName>ppt_w</p:attrName>
                                        </p:attrNameLst>
                                      </p:cBhvr>
                                      <p:tavLst>
                                        <p:tav tm="0">
                                          <p:val>
                                            <p:fltVal val="0"/>
                                          </p:val>
                                        </p:tav>
                                        <p:tav tm="100000">
                                          <p:val>
                                            <p:strVal val="#ppt_w"/>
                                          </p:val>
                                        </p:tav>
                                      </p:tavLst>
                                    </p:anim>
                                    <p:anim calcmode="lin" valueType="num">
                                      <p:cBhvr>
                                        <p:cTn id="28" dur="500" fill="hold"/>
                                        <p:tgtEl>
                                          <p:spTgt spid="8"/>
                                        </p:tgtEl>
                                        <p:attrNameLst>
                                          <p:attrName>ppt_h</p:attrName>
                                        </p:attrNameLst>
                                      </p:cBhvr>
                                      <p:tavLst>
                                        <p:tav tm="0">
                                          <p:val>
                                            <p:fltVal val="0"/>
                                          </p:val>
                                        </p:tav>
                                        <p:tav tm="100000">
                                          <p:val>
                                            <p:strVal val="#ppt_h"/>
                                          </p:val>
                                        </p:tav>
                                      </p:tavLst>
                                    </p:anim>
                                    <p:animEffect transition="in" filter="fade">
                                      <p:cBhvr>
                                        <p:cTn id="29" dur="500"/>
                                        <p:tgtEl>
                                          <p:spTgt spid="8"/>
                                        </p:tgtEl>
                                      </p:cBhvr>
                                    </p:animEffect>
                                  </p:childTnLst>
                                </p:cTn>
                              </p:par>
                            </p:childTnLst>
                          </p:cTn>
                        </p:par>
                      </p:childTnLst>
                    </p:cTn>
                  </p:par>
                  <p:par>
                    <p:cTn id="30" fill="hold">
                      <p:stCondLst>
                        <p:cond delay="indefinite"/>
                      </p:stCondLst>
                      <p:childTnLst>
                        <p:par>
                          <p:cTn id="31" fill="hold">
                            <p:stCondLst>
                              <p:cond delay="0"/>
                            </p:stCondLst>
                            <p:childTnLst>
                              <p:par>
                                <p:cTn id="32" presetID="53" presetClass="entr" presetSubtype="16" fill="hold" nodeType="clickEffect">
                                  <p:stCondLst>
                                    <p:cond delay="0"/>
                                  </p:stCondLst>
                                  <p:childTnLst>
                                    <p:set>
                                      <p:cBhvr>
                                        <p:cTn id="33" dur="1" fill="hold">
                                          <p:stCondLst>
                                            <p:cond delay="0"/>
                                          </p:stCondLst>
                                        </p:cTn>
                                        <p:tgtEl>
                                          <p:spTgt spid="24"/>
                                        </p:tgtEl>
                                        <p:attrNameLst>
                                          <p:attrName>style.visibility</p:attrName>
                                        </p:attrNameLst>
                                      </p:cBhvr>
                                      <p:to>
                                        <p:strVal val="visible"/>
                                      </p:to>
                                    </p:set>
                                    <p:anim calcmode="lin" valueType="num">
                                      <p:cBhvr>
                                        <p:cTn id="34" dur="500" fill="hold"/>
                                        <p:tgtEl>
                                          <p:spTgt spid="24"/>
                                        </p:tgtEl>
                                        <p:attrNameLst>
                                          <p:attrName>ppt_w</p:attrName>
                                        </p:attrNameLst>
                                      </p:cBhvr>
                                      <p:tavLst>
                                        <p:tav tm="0">
                                          <p:val>
                                            <p:fltVal val="0"/>
                                          </p:val>
                                        </p:tav>
                                        <p:tav tm="100000">
                                          <p:val>
                                            <p:strVal val="#ppt_w"/>
                                          </p:val>
                                        </p:tav>
                                      </p:tavLst>
                                    </p:anim>
                                    <p:anim calcmode="lin" valueType="num">
                                      <p:cBhvr>
                                        <p:cTn id="35" dur="500" fill="hold"/>
                                        <p:tgtEl>
                                          <p:spTgt spid="24"/>
                                        </p:tgtEl>
                                        <p:attrNameLst>
                                          <p:attrName>ppt_h</p:attrName>
                                        </p:attrNameLst>
                                      </p:cBhvr>
                                      <p:tavLst>
                                        <p:tav tm="0">
                                          <p:val>
                                            <p:fltVal val="0"/>
                                          </p:val>
                                        </p:tav>
                                        <p:tav tm="100000">
                                          <p:val>
                                            <p:strVal val="#ppt_h"/>
                                          </p:val>
                                        </p:tav>
                                      </p:tavLst>
                                    </p:anim>
                                    <p:animEffect transition="in" filter="fade">
                                      <p:cBhvr>
                                        <p:cTn id="36" dur="500"/>
                                        <p:tgtEl>
                                          <p:spTgt spid="24"/>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33"/>
                                        </p:tgtEl>
                                        <p:attrNameLst>
                                          <p:attrName>style.visibility</p:attrName>
                                        </p:attrNameLst>
                                      </p:cBhvr>
                                      <p:to>
                                        <p:strVal val="visible"/>
                                      </p:to>
                                    </p:set>
                                    <p:anim calcmode="lin" valueType="num">
                                      <p:cBhvr additive="base">
                                        <p:cTn id="41" dur="500" fill="hold"/>
                                        <p:tgtEl>
                                          <p:spTgt spid="33"/>
                                        </p:tgtEl>
                                        <p:attrNameLst>
                                          <p:attrName>ppt_x</p:attrName>
                                        </p:attrNameLst>
                                      </p:cBhvr>
                                      <p:tavLst>
                                        <p:tav tm="0">
                                          <p:val>
                                            <p:strVal val="#ppt_x"/>
                                          </p:val>
                                        </p:tav>
                                        <p:tav tm="100000">
                                          <p:val>
                                            <p:strVal val="#ppt_x"/>
                                          </p:val>
                                        </p:tav>
                                      </p:tavLst>
                                    </p:anim>
                                    <p:anim calcmode="lin" valueType="num">
                                      <p:cBhvr additive="base">
                                        <p:cTn id="42"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53" presetClass="entr" presetSubtype="16" fill="hold" nodeType="clickEffect">
                                  <p:stCondLst>
                                    <p:cond delay="0"/>
                                  </p:stCondLst>
                                  <p:childTnLst>
                                    <p:set>
                                      <p:cBhvr>
                                        <p:cTn id="46" dur="1" fill="hold">
                                          <p:stCondLst>
                                            <p:cond delay="0"/>
                                          </p:stCondLst>
                                        </p:cTn>
                                        <p:tgtEl>
                                          <p:spTgt spid="14"/>
                                        </p:tgtEl>
                                        <p:attrNameLst>
                                          <p:attrName>style.visibility</p:attrName>
                                        </p:attrNameLst>
                                      </p:cBhvr>
                                      <p:to>
                                        <p:strVal val="visible"/>
                                      </p:to>
                                    </p:set>
                                    <p:anim calcmode="lin" valueType="num">
                                      <p:cBhvr>
                                        <p:cTn id="47" dur="500" fill="hold"/>
                                        <p:tgtEl>
                                          <p:spTgt spid="14"/>
                                        </p:tgtEl>
                                        <p:attrNameLst>
                                          <p:attrName>ppt_w</p:attrName>
                                        </p:attrNameLst>
                                      </p:cBhvr>
                                      <p:tavLst>
                                        <p:tav tm="0">
                                          <p:val>
                                            <p:fltVal val="0"/>
                                          </p:val>
                                        </p:tav>
                                        <p:tav tm="100000">
                                          <p:val>
                                            <p:strVal val="#ppt_w"/>
                                          </p:val>
                                        </p:tav>
                                      </p:tavLst>
                                    </p:anim>
                                    <p:anim calcmode="lin" valueType="num">
                                      <p:cBhvr>
                                        <p:cTn id="48" dur="500" fill="hold"/>
                                        <p:tgtEl>
                                          <p:spTgt spid="14"/>
                                        </p:tgtEl>
                                        <p:attrNameLst>
                                          <p:attrName>ppt_h</p:attrName>
                                        </p:attrNameLst>
                                      </p:cBhvr>
                                      <p:tavLst>
                                        <p:tav tm="0">
                                          <p:val>
                                            <p:fltVal val="0"/>
                                          </p:val>
                                        </p:tav>
                                        <p:tav tm="100000">
                                          <p:val>
                                            <p:strVal val="#ppt_h"/>
                                          </p:val>
                                        </p:tav>
                                      </p:tavLst>
                                    </p:anim>
                                    <p:animEffect transition="in" filter="fade">
                                      <p:cBhvr>
                                        <p:cTn id="49" dur="500"/>
                                        <p:tgtEl>
                                          <p:spTgt spid="14"/>
                                        </p:tgtEl>
                                      </p:cBhvr>
                                    </p:animEffect>
                                  </p:childTnLst>
                                </p:cTn>
                              </p:par>
                            </p:childTnLst>
                          </p:cTn>
                        </p:par>
                      </p:childTnLst>
                    </p:cTn>
                  </p:par>
                  <p:par>
                    <p:cTn id="50" fill="hold">
                      <p:stCondLst>
                        <p:cond delay="indefinite"/>
                      </p:stCondLst>
                      <p:childTnLst>
                        <p:par>
                          <p:cTn id="51" fill="hold">
                            <p:stCondLst>
                              <p:cond delay="0"/>
                            </p:stCondLst>
                            <p:childTnLst>
                              <p:par>
                                <p:cTn id="52" presetID="53" presetClass="entr" presetSubtype="16" fill="hold" nodeType="clickEffect">
                                  <p:stCondLst>
                                    <p:cond delay="0"/>
                                  </p:stCondLst>
                                  <p:childTnLst>
                                    <p:set>
                                      <p:cBhvr>
                                        <p:cTn id="53" dur="1" fill="hold">
                                          <p:stCondLst>
                                            <p:cond delay="0"/>
                                          </p:stCondLst>
                                        </p:cTn>
                                        <p:tgtEl>
                                          <p:spTgt spid="27"/>
                                        </p:tgtEl>
                                        <p:attrNameLst>
                                          <p:attrName>style.visibility</p:attrName>
                                        </p:attrNameLst>
                                      </p:cBhvr>
                                      <p:to>
                                        <p:strVal val="visible"/>
                                      </p:to>
                                    </p:set>
                                    <p:anim calcmode="lin" valueType="num">
                                      <p:cBhvr>
                                        <p:cTn id="54" dur="500" fill="hold"/>
                                        <p:tgtEl>
                                          <p:spTgt spid="27"/>
                                        </p:tgtEl>
                                        <p:attrNameLst>
                                          <p:attrName>ppt_w</p:attrName>
                                        </p:attrNameLst>
                                      </p:cBhvr>
                                      <p:tavLst>
                                        <p:tav tm="0">
                                          <p:val>
                                            <p:fltVal val="0"/>
                                          </p:val>
                                        </p:tav>
                                        <p:tav tm="100000">
                                          <p:val>
                                            <p:strVal val="#ppt_w"/>
                                          </p:val>
                                        </p:tav>
                                      </p:tavLst>
                                    </p:anim>
                                    <p:anim calcmode="lin" valueType="num">
                                      <p:cBhvr>
                                        <p:cTn id="55" dur="500" fill="hold"/>
                                        <p:tgtEl>
                                          <p:spTgt spid="27"/>
                                        </p:tgtEl>
                                        <p:attrNameLst>
                                          <p:attrName>ppt_h</p:attrName>
                                        </p:attrNameLst>
                                      </p:cBhvr>
                                      <p:tavLst>
                                        <p:tav tm="0">
                                          <p:val>
                                            <p:fltVal val="0"/>
                                          </p:val>
                                        </p:tav>
                                        <p:tav tm="100000">
                                          <p:val>
                                            <p:strVal val="#ppt_h"/>
                                          </p:val>
                                        </p:tav>
                                      </p:tavLst>
                                    </p:anim>
                                    <p:animEffect transition="in" filter="fade">
                                      <p:cBhvr>
                                        <p:cTn id="56" dur="500"/>
                                        <p:tgtEl>
                                          <p:spTgt spid="27"/>
                                        </p:tgtEl>
                                      </p:cBhvr>
                                    </p:animEffect>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36"/>
                                        </p:tgtEl>
                                        <p:attrNameLst>
                                          <p:attrName>style.visibility</p:attrName>
                                        </p:attrNameLst>
                                      </p:cBhvr>
                                      <p:to>
                                        <p:strVal val="visible"/>
                                      </p:to>
                                    </p:set>
                                    <p:anim calcmode="lin" valueType="num">
                                      <p:cBhvr additive="base">
                                        <p:cTn id="61" dur="500" fill="hold"/>
                                        <p:tgtEl>
                                          <p:spTgt spid="36"/>
                                        </p:tgtEl>
                                        <p:attrNameLst>
                                          <p:attrName>ppt_x</p:attrName>
                                        </p:attrNameLst>
                                      </p:cBhvr>
                                      <p:tavLst>
                                        <p:tav tm="0">
                                          <p:val>
                                            <p:strVal val="#ppt_x"/>
                                          </p:val>
                                        </p:tav>
                                        <p:tav tm="100000">
                                          <p:val>
                                            <p:strVal val="#ppt_x"/>
                                          </p:val>
                                        </p:tav>
                                      </p:tavLst>
                                    </p:anim>
                                    <p:anim calcmode="lin" valueType="num">
                                      <p:cBhvr additive="base">
                                        <p:cTn id="62"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fld id="{857B18ED-D931-45F4-8873-1BEDAB4DC03E}" type="slidenum">
              <a:rPr kumimoji="0" lang="en-US" sz="1400" b="0" i="0" u="none" strike="noStrike" kern="1200" cap="none" spc="0" normalizeH="0" baseline="0" noProof="0" smtClean="0">
                <a:ln>
                  <a:noFill/>
                </a:ln>
                <a:solidFill>
                  <a:prstClr val="black">
                    <a:lumMod val="50000"/>
                    <a:lumOff val="50000"/>
                  </a:prstClr>
                </a:solidFill>
                <a:effectLst/>
                <a:uLnTx/>
                <a:uFillTx/>
                <a:latin typeface="Impact" panose="020B0806030902050204" pitchFamily="34" charset="0"/>
              </a:rPr>
              <a:t>55</a:t>
            </a:fld>
            <a:endParaRPr kumimoji="0" lang="en-US" sz="1400" b="0" i="0" u="none" strike="noStrike" kern="1200" cap="none" spc="0" normalizeH="0" baseline="0" noProof="0" dirty="0">
              <a:ln>
                <a:noFill/>
              </a:ln>
              <a:solidFill>
                <a:prstClr val="black">
                  <a:lumMod val="50000"/>
                  <a:lumOff val="50000"/>
                </a:prstClr>
              </a:solidFill>
              <a:effectLst/>
              <a:uLnTx/>
              <a:uFillTx/>
              <a:latin typeface="Impact" panose="020B0806030902050204" pitchFamily="34" charset="0"/>
            </a:endParaRPr>
          </a:p>
        </p:txBody>
      </p:sp>
      <p:grpSp>
        <p:nvGrpSpPr>
          <p:cNvPr id="1039" name="组合 1038"/>
          <p:cNvGrpSpPr/>
          <p:nvPr/>
        </p:nvGrpSpPr>
        <p:grpSpPr>
          <a:xfrm>
            <a:off x="2828445" y="4365786"/>
            <a:ext cx="6444701" cy="2163365"/>
            <a:chOff x="1685647" y="3197027"/>
            <a:chExt cx="8577897" cy="3167382"/>
          </a:xfrm>
        </p:grpSpPr>
        <p:sp>
          <p:nvSpPr>
            <p:cNvPr id="1038" name="梯形 1037"/>
            <p:cNvSpPr/>
            <p:nvPr/>
          </p:nvSpPr>
          <p:spPr>
            <a:xfrm>
              <a:off x="1685647" y="4670719"/>
              <a:ext cx="8577897" cy="1693690"/>
            </a:xfrm>
            <a:custGeom>
              <a:avLst/>
              <a:gdLst>
                <a:gd name="connsiteX0" fmla="*/ 0 w 8663676"/>
                <a:gd name="connsiteY0" fmla="*/ 1863059 h 1863059"/>
                <a:gd name="connsiteX1" fmla="*/ 966909 w 8663676"/>
                <a:gd name="connsiteY1" fmla="*/ 0 h 1863059"/>
                <a:gd name="connsiteX2" fmla="*/ 7696767 w 8663676"/>
                <a:gd name="connsiteY2" fmla="*/ 0 h 1863059"/>
                <a:gd name="connsiteX3" fmla="*/ 8663676 w 8663676"/>
                <a:gd name="connsiteY3" fmla="*/ 1863059 h 1863059"/>
                <a:gd name="connsiteX4" fmla="*/ 0 w 8663676"/>
                <a:gd name="connsiteY4" fmla="*/ 1863059 h 1863059"/>
                <a:gd name="connsiteX0-1" fmla="*/ 0 w 8663676"/>
                <a:gd name="connsiteY0-2" fmla="*/ 1863059 h 1863059"/>
                <a:gd name="connsiteX1-3" fmla="*/ 966909 w 8663676"/>
                <a:gd name="connsiteY1-4" fmla="*/ 0 h 1863059"/>
                <a:gd name="connsiteX2-5" fmla="*/ 7696767 w 8663676"/>
                <a:gd name="connsiteY2-6" fmla="*/ 0 h 1863059"/>
                <a:gd name="connsiteX3-7" fmla="*/ 8663676 w 8663676"/>
                <a:gd name="connsiteY3-8" fmla="*/ 1863059 h 1863059"/>
                <a:gd name="connsiteX4-9" fmla="*/ 0 w 8663676"/>
                <a:gd name="connsiteY4-10" fmla="*/ 1863059 h 1863059"/>
                <a:gd name="connsiteX0-11" fmla="*/ 0 w 8663676"/>
                <a:gd name="connsiteY0-12" fmla="*/ 1863059 h 1863059"/>
                <a:gd name="connsiteX1-13" fmla="*/ 966909 w 8663676"/>
                <a:gd name="connsiteY1-14" fmla="*/ 0 h 1863059"/>
                <a:gd name="connsiteX2-15" fmla="*/ 7696767 w 8663676"/>
                <a:gd name="connsiteY2-16" fmla="*/ 0 h 1863059"/>
                <a:gd name="connsiteX3-17" fmla="*/ 8663676 w 8663676"/>
                <a:gd name="connsiteY3-18" fmla="*/ 1863059 h 1863059"/>
                <a:gd name="connsiteX4-19" fmla="*/ 0 w 8663676"/>
                <a:gd name="connsiteY4-20" fmla="*/ 1863059 h 1863059"/>
                <a:gd name="connsiteX0-21" fmla="*/ 0 w 8663676"/>
                <a:gd name="connsiteY0-22" fmla="*/ 1863059 h 1863059"/>
                <a:gd name="connsiteX1-23" fmla="*/ 966909 w 8663676"/>
                <a:gd name="connsiteY1-24" fmla="*/ 0 h 1863059"/>
                <a:gd name="connsiteX2-25" fmla="*/ 7696767 w 8663676"/>
                <a:gd name="connsiteY2-26" fmla="*/ 0 h 1863059"/>
                <a:gd name="connsiteX3-27" fmla="*/ 8663676 w 8663676"/>
                <a:gd name="connsiteY3-28" fmla="*/ 1863059 h 1863059"/>
                <a:gd name="connsiteX4-29" fmla="*/ 0 w 8663676"/>
                <a:gd name="connsiteY4-30" fmla="*/ 1863059 h 1863059"/>
                <a:gd name="connsiteX0-31" fmla="*/ 0 w 8663676"/>
                <a:gd name="connsiteY0-32" fmla="*/ 1863059 h 1863059"/>
                <a:gd name="connsiteX1-33" fmla="*/ 966909 w 8663676"/>
                <a:gd name="connsiteY1-34" fmla="*/ 0 h 1863059"/>
                <a:gd name="connsiteX2-35" fmla="*/ 7696767 w 8663676"/>
                <a:gd name="connsiteY2-36" fmla="*/ 0 h 1863059"/>
                <a:gd name="connsiteX3-37" fmla="*/ 8663676 w 8663676"/>
                <a:gd name="connsiteY3-38" fmla="*/ 1863059 h 1863059"/>
                <a:gd name="connsiteX4-39" fmla="*/ 0 w 8663676"/>
                <a:gd name="connsiteY4-40" fmla="*/ 1863059 h 186305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8663676" h="1863059">
                  <a:moveTo>
                    <a:pt x="0" y="1863059"/>
                  </a:moveTo>
                  <a:lnTo>
                    <a:pt x="966909" y="0"/>
                  </a:lnTo>
                  <a:lnTo>
                    <a:pt x="7696767" y="0"/>
                  </a:lnTo>
                  <a:lnTo>
                    <a:pt x="8663676" y="1863059"/>
                  </a:lnTo>
                  <a:cubicBezTo>
                    <a:pt x="5631800" y="1614997"/>
                    <a:pt x="3200936" y="1608399"/>
                    <a:pt x="0" y="1863059"/>
                  </a:cubicBezTo>
                  <a:close/>
                </a:path>
              </a:pathLst>
            </a:custGeom>
            <a:gradFill flip="none" rotWithShape="1">
              <a:gsLst>
                <a:gs pos="0">
                  <a:schemeClr val="tx1">
                    <a:alpha val="27000"/>
                  </a:schemeClr>
                </a:gs>
                <a:gs pos="100000">
                  <a:srgbClr val="B2B2B2">
                    <a:alpha val="41000"/>
                  </a:srgbClr>
                </a:gs>
                <a:gs pos="58000">
                  <a:srgbClr val="777777">
                    <a:alpha val="29000"/>
                  </a:srgbClr>
                </a:gs>
              </a:gsLst>
              <a:path path="shape">
                <a:fillToRect l="50000" t="50000" r="50000" b="50000"/>
              </a:path>
              <a:tileRect/>
            </a:gradFill>
            <a:ln>
              <a:noFill/>
            </a:ln>
            <a:effectLst>
              <a:softEdge rad="279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nvGrpSpPr>
            <p:cNvPr id="18" name="Group 26"/>
            <p:cNvGrpSpPr>
              <a:grpSpLocks noChangeAspect="1"/>
            </p:cNvGrpSpPr>
            <p:nvPr/>
          </p:nvGrpSpPr>
          <p:grpSpPr bwMode="auto">
            <a:xfrm>
              <a:off x="2133872" y="3197027"/>
              <a:ext cx="7924257" cy="2195757"/>
              <a:chOff x="-40" y="982"/>
              <a:chExt cx="7747" cy="2356"/>
            </a:xfrm>
          </p:grpSpPr>
          <p:sp>
            <p:nvSpPr>
              <p:cNvPr id="20" name="Freeform 27"/>
              <p:cNvSpPr/>
              <p:nvPr/>
            </p:nvSpPr>
            <p:spPr bwMode="auto">
              <a:xfrm>
                <a:off x="-7" y="2540"/>
                <a:ext cx="7692" cy="798"/>
              </a:xfrm>
              <a:custGeom>
                <a:avLst/>
                <a:gdLst>
                  <a:gd name="T0" fmla="*/ 3249 w 3253"/>
                  <a:gd name="T1" fmla="*/ 290 h 337"/>
                  <a:gd name="T2" fmla="*/ 3230 w 3253"/>
                  <a:gd name="T3" fmla="*/ 253 h 337"/>
                  <a:gd name="T4" fmla="*/ 3236 w 3253"/>
                  <a:gd name="T5" fmla="*/ 150 h 337"/>
                  <a:gd name="T6" fmla="*/ 3229 w 3253"/>
                  <a:gd name="T7" fmla="*/ 131 h 337"/>
                  <a:gd name="T8" fmla="*/ 3222 w 3253"/>
                  <a:gd name="T9" fmla="*/ 109 h 337"/>
                  <a:gd name="T10" fmla="*/ 2814 w 3253"/>
                  <a:gd name="T11" fmla="*/ 62 h 337"/>
                  <a:gd name="T12" fmla="*/ 1816 w 3253"/>
                  <a:gd name="T13" fmla="*/ 67 h 337"/>
                  <a:gd name="T14" fmla="*/ 1634 w 3253"/>
                  <a:gd name="T15" fmla="*/ 118 h 337"/>
                  <a:gd name="T16" fmla="*/ 1080 w 3253"/>
                  <a:gd name="T17" fmla="*/ 46 h 337"/>
                  <a:gd name="T18" fmla="*/ 414 w 3253"/>
                  <a:gd name="T19" fmla="*/ 80 h 337"/>
                  <a:gd name="T20" fmla="*/ 72 w 3253"/>
                  <a:gd name="T21" fmla="*/ 92 h 337"/>
                  <a:gd name="T22" fmla="*/ 26 w 3253"/>
                  <a:gd name="T23" fmla="*/ 101 h 337"/>
                  <a:gd name="T24" fmla="*/ 11 w 3253"/>
                  <a:gd name="T25" fmla="*/ 127 h 337"/>
                  <a:gd name="T26" fmla="*/ 6 w 3253"/>
                  <a:gd name="T27" fmla="*/ 206 h 337"/>
                  <a:gd name="T28" fmla="*/ 9 w 3253"/>
                  <a:gd name="T29" fmla="*/ 209 h 337"/>
                  <a:gd name="T30" fmla="*/ 9 w 3253"/>
                  <a:gd name="T31" fmla="*/ 314 h 337"/>
                  <a:gd name="T32" fmla="*/ 27 w 3253"/>
                  <a:gd name="T33" fmla="*/ 328 h 337"/>
                  <a:gd name="T34" fmla="*/ 56 w 3253"/>
                  <a:gd name="T35" fmla="*/ 327 h 337"/>
                  <a:gd name="T36" fmla="*/ 222 w 3253"/>
                  <a:gd name="T37" fmla="*/ 328 h 337"/>
                  <a:gd name="T38" fmla="*/ 353 w 3253"/>
                  <a:gd name="T39" fmla="*/ 329 h 337"/>
                  <a:gd name="T40" fmla="*/ 481 w 3253"/>
                  <a:gd name="T41" fmla="*/ 332 h 337"/>
                  <a:gd name="T42" fmla="*/ 511 w 3253"/>
                  <a:gd name="T43" fmla="*/ 330 h 337"/>
                  <a:gd name="T44" fmla="*/ 568 w 3253"/>
                  <a:gd name="T45" fmla="*/ 326 h 337"/>
                  <a:gd name="T46" fmla="*/ 652 w 3253"/>
                  <a:gd name="T47" fmla="*/ 328 h 337"/>
                  <a:gd name="T48" fmla="*/ 717 w 3253"/>
                  <a:gd name="T49" fmla="*/ 328 h 337"/>
                  <a:gd name="T50" fmla="*/ 762 w 3253"/>
                  <a:gd name="T51" fmla="*/ 331 h 337"/>
                  <a:gd name="T52" fmla="*/ 806 w 3253"/>
                  <a:gd name="T53" fmla="*/ 331 h 337"/>
                  <a:gd name="T54" fmla="*/ 1589 w 3253"/>
                  <a:gd name="T55" fmla="*/ 337 h 337"/>
                  <a:gd name="T56" fmla="*/ 1607 w 3253"/>
                  <a:gd name="T57" fmla="*/ 317 h 337"/>
                  <a:gd name="T58" fmla="*/ 1617 w 3253"/>
                  <a:gd name="T59" fmla="*/ 159 h 337"/>
                  <a:gd name="T60" fmla="*/ 1623 w 3253"/>
                  <a:gd name="T61" fmla="*/ 148 h 337"/>
                  <a:gd name="T62" fmla="*/ 1628 w 3253"/>
                  <a:gd name="T63" fmla="*/ 141 h 337"/>
                  <a:gd name="T64" fmla="*/ 1636 w 3253"/>
                  <a:gd name="T65" fmla="*/ 128 h 337"/>
                  <a:gd name="T66" fmla="*/ 1649 w 3253"/>
                  <a:gd name="T67" fmla="*/ 162 h 337"/>
                  <a:gd name="T68" fmla="*/ 1648 w 3253"/>
                  <a:gd name="T69" fmla="*/ 207 h 337"/>
                  <a:gd name="T70" fmla="*/ 1639 w 3253"/>
                  <a:gd name="T71" fmla="*/ 273 h 337"/>
                  <a:gd name="T72" fmla="*/ 1649 w 3253"/>
                  <a:gd name="T73" fmla="*/ 276 h 337"/>
                  <a:gd name="T74" fmla="*/ 1654 w 3253"/>
                  <a:gd name="T75" fmla="*/ 276 h 337"/>
                  <a:gd name="T76" fmla="*/ 1654 w 3253"/>
                  <a:gd name="T77" fmla="*/ 289 h 337"/>
                  <a:gd name="T78" fmla="*/ 1665 w 3253"/>
                  <a:gd name="T79" fmla="*/ 291 h 337"/>
                  <a:gd name="T80" fmla="*/ 1664 w 3253"/>
                  <a:gd name="T81" fmla="*/ 316 h 337"/>
                  <a:gd name="T82" fmla="*/ 1690 w 3253"/>
                  <a:gd name="T83" fmla="*/ 324 h 337"/>
                  <a:gd name="T84" fmla="*/ 3200 w 3253"/>
                  <a:gd name="T85" fmla="*/ 325 h 337"/>
                  <a:gd name="T86" fmla="*/ 3249 w 3253"/>
                  <a:gd name="T87" fmla="*/ 290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253" h="337">
                    <a:moveTo>
                      <a:pt x="3249" y="290"/>
                    </a:moveTo>
                    <a:cubicBezTo>
                      <a:pt x="3246" y="277"/>
                      <a:pt x="3230" y="253"/>
                      <a:pt x="3230" y="253"/>
                    </a:cubicBezTo>
                    <a:cubicBezTo>
                      <a:pt x="3236" y="150"/>
                      <a:pt x="3236" y="150"/>
                      <a:pt x="3236" y="150"/>
                    </a:cubicBezTo>
                    <a:cubicBezTo>
                      <a:pt x="3236" y="150"/>
                      <a:pt x="3238" y="141"/>
                      <a:pt x="3229" y="131"/>
                    </a:cubicBezTo>
                    <a:cubicBezTo>
                      <a:pt x="3221" y="116"/>
                      <a:pt x="3222" y="109"/>
                      <a:pt x="3222" y="109"/>
                    </a:cubicBezTo>
                    <a:cubicBezTo>
                      <a:pt x="3222" y="109"/>
                      <a:pt x="2992" y="77"/>
                      <a:pt x="2814" y="62"/>
                    </a:cubicBezTo>
                    <a:cubicBezTo>
                      <a:pt x="2625" y="46"/>
                      <a:pt x="2150" y="0"/>
                      <a:pt x="1816" y="67"/>
                    </a:cubicBezTo>
                    <a:cubicBezTo>
                      <a:pt x="1816" y="67"/>
                      <a:pt x="1700" y="97"/>
                      <a:pt x="1634" y="118"/>
                    </a:cubicBezTo>
                    <a:cubicBezTo>
                      <a:pt x="1387" y="41"/>
                      <a:pt x="1145" y="48"/>
                      <a:pt x="1080" y="46"/>
                    </a:cubicBezTo>
                    <a:cubicBezTo>
                      <a:pt x="961" y="47"/>
                      <a:pt x="467" y="77"/>
                      <a:pt x="414" y="80"/>
                    </a:cubicBezTo>
                    <a:cubicBezTo>
                      <a:pt x="361" y="82"/>
                      <a:pt x="108" y="95"/>
                      <a:pt x="72" y="92"/>
                    </a:cubicBezTo>
                    <a:cubicBezTo>
                      <a:pt x="33" y="93"/>
                      <a:pt x="26" y="101"/>
                      <a:pt x="26" y="101"/>
                    </a:cubicBezTo>
                    <a:cubicBezTo>
                      <a:pt x="8" y="122"/>
                      <a:pt x="11" y="121"/>
                      <a:pt x="11" y="127"/>
                    </a:cubicBezTo>
                    <a:cubicBezTo>
                      <a:pt x="1" y="178"/>
                      <a:pt x="6" y="206"/>
                      <a:pt x="6" y="206"/>
                    </a:cubicBezTo>
                    <a:cubicBezTo>
                      <a:pt x="6" y="206"/>
                      <a:pt x="6" y="206"/>
                      <a:pt x="9" y="209"/>
                    </a:cubicBezTo>
                    <a:cubicBezTo>
                      <a:pt x="0" y="249"/>
                      <a:pt x="6" y="299"/>
                      <a:pt x="9" y="314"/>
                    </a:cubicBezTo>
                    <a:cubicBezTo>
                      <a:pt x="11" y="329"/>
                      <a:pt x="27" y="328"/>
                      <a:pt x="27" y="328"/>
                    </a:cubicBezTo>
                    <a:cubicBezTo>
                      <a:pt x="27" y="328"/>
                      <a:pt x="35" y="328"/>
                      <a:pt x="56" y="327"/>
                    </a:cubicBezTo>
                    <a:cubicBezTo>
                      <a:pt x="86" y="324"/>
                      <a:pt x="110" y="326"/>
                      <a:pt x="222" y="328"/>
                    </a:cubicBezTo>
                    <a:cubicBezTo>
                      <a:pt x="254" y="326"/>
                      <a:pt x="320" y="327"/>
                      <a:pt x="353" y="329"/>
                    </a:cubicBezTo>
                    <a:cubicBezTo>
                      <a:pt x="369" y="331"/>
                      <a:pt x="472" y="331"/>
                      <a:pt x="481" y="332"/>
                    </a:cubicBezTo>
                    <a:cubicBezTo>
                      <a:pt x="490" y="332"/>
                      <a:pt x="511" y="330"/>
                      <a:pt x="511" y="330"/>
                    </a:cubicBezTo>
                    <a:cubicBezTo>
                      <a:pt x="511" y="330"/>
                      <a:pt x="511" y="330"/>
                      <a:pt x="568" y="326"/>
                    </a:cubicBezTo>
                    <a:cubicBezTo>
                      <a:pt x="631" y="328"/>
                      <a:pt x="652" y="328"/>
                      <a:pt x="652" y="328"/>
                    </a:cubicBezTo>
                    <a:cubicBezTo>
                      <a:pt x="652" y="328"/>
                      <a:pt x="699" y="328"/>
                      <a:pt x="717" y="328"/>
                    </a:cubicBezTo>
                    <a:cubicBezTo>
                      <a:pt x="735" y="328"/>
                      <a:pt x="745" y="331"/>
                      <a:pt x="762" y="331"/>
                    </a:cubicBezTo>
                    <a:cubicBezTo>
                      <a:pt x="777" y="329"/>
                      <a:pt x="806" y="331"/>
                      <a:pt x="806" y="331"/>
                    </a:cubicBezTo>
                    <a:cubicBezTo>
                      <a:pt x="806" y="331"/>
                      <a:pt x="1306" y="336"/>
                      <a:pt x="1589" y="337"/>
                    </a:cubicBezTo>
                    <a:cubicBezTo>
                      <a:pt x="1611" y="336"/>
                      <a:pt x="1607" y="317"/>
                      <a:pt x="1607" y="317"/>
                    </a:cubicBezTo>
                    <a:cubicBezTo>
                      <a:pt x="1607" y="317"/>
                      <a:pt x="1617" y="163"/>
                      <a:pt x="1617" y="159"/>
                    </a:cubicBezTo>
                    <a:cubicBezTo>
                      <a:pt x="1617" y="155"/>
                      <a:pt x="1623" y="148"/>
                      <a:pt x="1623" y="148"/>
                    </a:cubicBezTo>
                    <a:cubicBezTo>
                      <a:pt x="1623" y="148"/>
                      <a:pt x="1628" y="145"/>
                      <a:pt x="1628" y="141"/>
                    </a:cubicBezTo>
                    <a:cubicBezTo>
                      <a:pt x="1629" y="139"/>
                      <a:pt x="1633" y="133"/>
                      <a:pt x="1636" y="128"/>
                    </a:cubicBezTo>
                    <a:cubicBezTo>
                      <a:pt x="1640" y="132"/>
                      <a:pt x="1649" y="146"/>
                      <a:pt x="1649" y="162"/>
                    </a:cubicBezTo>
                    <a:cubicBezTo>
                      <a:pt x="1649" y="182"/>
                      <a:pt x="1654" y="179"/>
                      <a:pt x="1648" y="207"/>
                    </a:cubicBezTo>
                    <a:cubicBezTo>
                      <a:pt x="1644" y="237"/>
                      <a:pt x="1639" y="273"/>
                      <a:pt x="1639" y="273"/>
                    </a:cubicBezTo>
                    <a:cubicBezTo>
                      <a:pt x="1649" y="276"/>
                      <a:pt x="1649" y="276"/>
                      <a:pt x="1649" y="276"/>
                    </a:cubicBezTo>
                    <a:cubicBezTo>
                      <a:pt x="1654" y="276"/>
                      <a:pt x="1654" y="276"/>
                      <a:pt x="1654" y="276"/>
                    </a:cubicBezTo>
                    <a:cubicBezTo>
                      <a:pt x="1654" y="289"/>
                      <a:pt x="1654" y="289"/>
                      <a:pt x="1654" y="289"/>
                    </a:cubicBezTo>
                    <a:cubicBezTo>
                      <a:pt x="1654" y="289"/>
                      <a:pt x="1657" y="292"/>
                      <a:pt x="1665" y="291"/>
                    </a:cubicBezTo>
                    <a:cubicBezTo>
                      <a:pt x="1664" y="316"/>
                      <a:pt x="1664" y="316"/>
                      <a:pt x="1664" y="316"/>
                    </a:cubicBezTo>
                    <a:cubicBezTo>
                      <a:pt x="1664" y="316"/>
                      <a:pt x="1677" y="323"/>
                      <a:pt x="1690" y="324"/>
                    </a:cubicBezTo>
                    <a:cubicBezTo>
                      <a:pt x="1702" y="324"/>
                      <a:pt x="3200" y="325"/>
                      <a:pt x="3200" y="325"/>
                    </a:cubicBezTo>
                    <a:cubicBezTo>
                      <a:pt x="3200" y="325"/>
                      <a:pt x="3253" y="333"/>
                      <a:pt x="3249" y="290"/>
                    </a:cubicBezTo>
                    <a:close/>
                  </a:path>
                </a:pathLst>
              </a:custGeom>
              <a:solidFill>
                <a:schemeClr val="tx1">
                  <a:lumMod val="50000"/>
                  <a:lumOff val="5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21" name="Freeform 28"/>
              <p:cNvSpPr/>
              <p:nvPr/>
            </p:nvSpPr>
            <p:spPr bwMode="auto">
              <a:xfrm>
                <a:off x="21" y="1756"/>
                <a:ext cx="3821" cy="1066"/>
              </a:xfrm>
              <a:custGeom>
                <a:avLst/>
                <a:gdLst>
                  <a:gd name="T0" fmla="*/ 1616 w 1616"/>
                  <a:gd name="T1" fmla="*/ 450 h 450"/>
                  <a:gd name="T2" fmla="*/ 1607 w 1616"/>
                  <a:gd name="T3" fmla="*/ 446 h 450"/>
                  <a:gd name="T4" fmla="*/ 1055 w 1616"/>
                  <a:gd name="T5" fmla="*/ 369 h 450"/>
                  <a:gd name="T6" fmla="*/ 388 w 1616"/>
                  <a:gd name="T7" fmla="*/ 402 h 450"/>
                  <a:gd name="T8" fmla="*/ 47 w 1616"/>
                  <a:gd name="T9" fmla="*/ 415 h 450"/>
                  <a:gd name="T10" fmla="*/ 0 w 1616"/>
                  <a:gd name="T11" fmla="*/ 424 h 450"/>
                  <a:gd name="T12" fmla="*/ 95 w 1616"/>
                  <a:gd name="T13" fmla="*/ 292 h 450"/>
                  <a:gd name="T14" fmla="*/ 277 w 1616"/>
                  <a:gd name="T15" fmla="*/ 0 h 450"/>
                  <a:gd name="T16" fmla="*/ 284 w 1616"/>
                  <a:gd name="T17" fmla="*/ 1 h 450"/>
                  <a:gd name="T18" fmla="*/ 45 w 1616"/>
                  <a:gd name="T19" fmla="*/ 386 h 450"/>
                  <a:gd name="T20" fmla="*/ 451 w 1616"/>
                  <a:gd name="T21" fmla="*/ 361 h 450"/>
                  <a:gd name="T22" fmla="*/ 1239 w 1616"/>
                  <a:gd name="T23" fmla="*/ 353 h 450"/>
                  <a:gd name="T24" fmla="*/ 1616 w 1616"/>
                  <a:gd name="T25" fmla="*/ 450 h 4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16" h="450">
                    <a:moveTo>
                      <a:pt x="1616" y="450"/>
                    </a:moveTo>
                    <a:cubicBezTo>
                      <a:pt x="1607" y="446"/>
                      <a:pt x="1607" y="446"/>
                      <a:pt x="1607" y="446"/>
                    </a:cubicBezTo>
                    <a:cubicBezTo>
                      <a:pt x="1360" y="370"/>
                      <a:pt x="1120" y="371"/>
                      <a:pt x="1055" y="369"/>
                    </a:cubicBezTo>
                    <a:cubicBezTo>
                      <a:pt x="936" y="370"/>
                      <a:pt x="441" y="400"/>
                      <a:pt x="388" y="402"/>
                    </a:cubicBezTo>
                    <a:cubicBezTo>
                      <a:pt x="335" y="405"/>
                      <a:pt x="82" y="417"/>
                      <a:pt x="47" y="415"/>
                    </a:cubicBezTo>
                    <a:cubicBezTo>
                      <a:pt x="8" y="416"/>
                      <a:pt x="0" y="424"/>
                      <a:pt x="0" y="424"/>
                    </a:cubicBezTo>
                    <a:cubicBezTo>
                      <a:pt x="0" y="424"/>
                      <a:pt x="62" y="348"/>
                      <a:pt x="95" y="292"/>
                    </a:cubicBezTo>
                    <a:cubicBezTo>
                      <a:pt x="277" y="0"/>
                      <a:pt x="277" y="0"/>
                      <a:pt x="277" y="0"/>
                    </a:cubicBezTo>
                    <a:cubicBezTo>
                      <a:pt x="284" y="1"/>
                      <a:pt x="284" y="1"/>
                      <a:pt x="284" y="1"/>
                    </a:cubicBezTo>
                    <a:cubicBezTo>
                      <a:pt x="45" y="386"/>
                      <a:pt x="45" y="386"/>
                      <a:pt x="45" y="386"/>
                    </a:cubicBezTo>
                    <a:cubicBezTo>
                      <a:pt x="45" y="386"/>
                      <a:pt x="358" y="367"/>
                      <a:pt x="451" y="361"/>
                    </a:cubicBezTo>
                    <a:cubicBezTo>
                      <a:pt x="547" y="355"/>
                      <a:pt x="1008" y="317"/>
                      <a:pt x="1239" y="353"/>
                    </a:cubicBezTo>
                    <a:cubicBezTo>
                      <a:pt x="1287" y="360"/>
                      <a:pt x="1473" y="385"/>
                      <a:pt x="1616" y="450"/>
                    </a:cubicBezTo>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22" name="Freeform 29"/>
              <p:cNvSpPr/>
              <p:nvPr/>
            </p:nvSpPr>
            <p:spPr bwMode="auto">
              <a:xfrm>
                <a:off x="3845" y="1801"/>
                <a:ext cx="3679" cy="1021"/>
              </a:xfrm>
              <a:custGeom>
                <a:avLst/>
                <a:gdLst>
                  <a:gd name="T0" fmla="*/ 9 w 1556"/>
                  <a:gd name="T1" fmla="*/ 424 h 431"/>
                  <a:gd name="T2" fmla="*/ 39 w 1556"/>
                  <a:gd name="T3" fmla="*/ 402 h 431"/>
                  <a:gd name="T4" fmla="*/ 162 w 1556"/>
                  <a:gd name="T5" fmla="*/ 307 h 431"/>
                  <a:gd name="T6" fmla="*/ 481 w 1556"/>
                  <a:gd name="T7" fmla="*/ 164 h 431"/>
                  <a:gd name="T8" fmla="*/ 1212 w 1556"/>
                  <a:gd name="T9" fmla="*/ 0 h 431"/>
                  <a:gd name="T10" fmla="*/ 1214 w 1556"/>
                  <a:gd name="T11" fmla="*/ 2 h 431"/>
                  <a:gd name="T12" fmla="*/ 1340 w 1556"/>
                  <a:gd name="T13" fmla="*/ 140 h 431"/>
                  <a:gd name="T14" fmla="*/ 1556 w 1556"/>
                  <a:gd name="T15" fmla="*/ 388 h 431"/>
                  <a:gd name="T16" fmla="*/ 1549 w 1556"/>
                  <a:gd name="T17" fmla="*/ 390 h 431"/>
                  <a:gd name="T18" fmla="*/ 1129 w 1556"/>
                  <a:gd name="T19" fmla="*/ 332 h 431"/>
                  <a:gd name="T20" fmla="*/ 641 w 1556"/>
                  <a:gd name="T21" fmla="*/ 302 h 431"/>
                  <a:gd name="T22" fmla="*/ 145 w 1556"/>
                  <a:gd name="T23" fmla="*/ 376 h 431"/>
                  <a:gd name="T24" fmla="*/ 19 w 1556"/>
                  <a:gd name="T25" fmla="*/ 426 h 431"/>
                  <a:gd name="T26" fmla="*/ 2 w 1556"/>
                  <a:gd name="T27" fmla="*/ 431 h 431"/>
                  <a:gd name="T28" fmla="*/ 0 w 1556"/>
                  <a:gd name="T29" fmla="*/ 430 h 431"/>
                  <a:gd name="T30" fmla="*/ 10 w 1556"/>
                  <a:gd name="T31" fmla="*/ 423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56" h="431">
                    <a:moveTo>
                      <a:pt x="9" y="424"/>
                    </a:moveTo>
                    <a:cubicBezTo>
                      <a:pt x="9" y="424"/>
                      <a:pt x="12" y="422"/>
                      <a:pt x="39" y="402"/>
                    </a:cubicBezTo>
                    <a:cubicBezTo>
                      <a:pt x="98" y="346"/>
                      <a:pt x="162" y="307"/>
                      <a:pt x="162" y="307"/>
                    </a:cubicBezTo>
                    <a:cubicBezTo>
                      <a:pt x="310" y="218"/>
                      <a:pt x="434" y="179"/>
                      <a:pt x="481" y="164"/>
                    </a:cubicBezTo>
                    <a:cubicBezTo>
                      <a:pt x="914" y="30"/>
                      <a:pt x="1212" y="0"/>
                      <a:pt x="1212" y="0"/>
                    </a:cubicBezTo>
                    <a:cubicBezTo>
                      <a:pt x="1212" y="0"/>
                      <a:pt x="1212" y="0"/>
                      <a:pt x="1214" y="2"/>
                    </a:cubicBezTo>
                    <a:cubicBezTo>
                      <a:pt x="1214" y="2"/>
                      <a:pt x="1222" y="17"/>
                      <a:pt x="1340" y="140"/>
                    </a:cubicBezTo>
                    <a:cubicBezTo>
                      <a:pt x="1459" y="251"/>
                      <a:pt x="1552" y="378"/>
                      <a:pt x="1556" y="388"/>
                    </a:cubicBezTo>
                    <a:cubicBezTo>
                      <a:pt x="1556" y="392"/>
                      <a:pt x="1549" y="390"/>
                      <a:pt x="1549" y="390"/>
                    </a:cubicBezTo>
                    <a:cubicBezTo>
                      <a:pt x="1489" y="375"/>
                      <a:pt x="1129" y="332"/>
                      <a:pt x="1129" y="332"/>
                    </a:cubicBezTo>
                    <a:cubicBezTo>
                      <a:pt x="912" y="306"/>
                      <a:pt x="731" y="300"/>
                      <a:pt x="641" y="302"/>
                    </a:cubicBezTo>
                    <a:cubicBezTo>
                      <a:pt x="324" y="306"/>
                      <a:pt x="172" y="366"/>
                      <a:pt x="145" y="376"/>
                    </a:cubicBezTo>
                    <a:cubicBezTo>
                      <a:pt x="109" y="388"/>
                      <a:pt x="19" y="426"/>
                      <a:pt x="19" y="426"/>
                    </a:cubicBezTo>
                    <a:cubicBezTo>
                      <a:pt x="2" y="431"/>
                      <a:pt x="2" y="431"/>
                      <a:pt x="2" y="431"/>
                    </a:cubicBezTo>
                    <a:cubicBezTo>
                      <a:pt x="0" y="430"/>
                      <a:pt x="0" y="430"/>
                      <a:pt x="0" y="430"/>
                    </a:cubicBezTo>
                    <a:cubicBezTo>
                      <a:pt x="10" y="423"/>
                      <a:pt x="10" y="423"/>
                      <a:pt x="10" y="423"/>
                    </a:cubicBezTo>
                  </a:path>
                </a:pathLst>
              </a:custGeom>
              <a:solidFill>
                <a:srgbClr val="FBFBF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23" name="Freeform 30"/>
              <p:cNvSpPr/>
              <p:nvPr/>
            </p:nvSpPr>
            <p:spPr bwMode="auto">
              <a:xfrm>
                <a:off x="130" y="1761"/>
                <a:ext cx="3736" cy="1061"/>
              </a:xfrm>
              <a:custGeom>
                <a:avLst/>
                <a:gdLst>
                  <a:gd name="T0" fmla="*/ 0 w 1580"/>
                  <a:gd name="T1" fmla="*/ 384 h 448"/>
                  <a:gd name="T2" fmla="*/ 237 w 1580"/>
                  <a:gd name="T3" fmla="*/ 0 h 448"/>
                  <a:gd name="T4" fmla="*/ 1235 w 1580"/>
                  <a:gd name="T5" fmla="*/ 244 h 448"/>
                  <a:gd name="T6" fmla="*/ 1580 w 1580"/>
                  <a:gd name="T7" fmla="*/ 441 h 448"/>
                  <a:gd name="T8" fmla="*/ 1570 w 1580"/>
                  <a:gd name="T9" fmla="*/ 448 h 448"/>
                  <a:gd name="T10" fmla="*/ 1285 w 1580"/>
                  <a:gd name="T11" fmla="*/ 366 h 448"/>
                  <a:gd name="T12" fmla="*/ 580 w 1580"/>
                  <a:gd name="T13" fmla="*/ 347 h 448"/>
                  <a:gd name="T14" fmla="*/ 0 w 1580"/>
                  <a:gd name="T15" fmla="*/ 384 h 4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80" h="448">
                    <a:moveTo>
                      <a:pt x="0" y="384"/>
                    </a:moveTo>
                    <a:cubicBezTo>
                      <a:pt x="237" y="0"/>
                      <a:pt x="237" y="0"/>
                      <a:pt x="237" y="0"/>
                    </a:cubicBezTo>
                    <a:cubicBezTo>
                      <a:pt x="237" y="0"/>
                      <a:pt x="993" y="132"/>
                      <a:pt x="1235" y="244"/>
                    </a:cubicBezTo>
                    <a:cubicBezTo>
                      <a:pt x="1358" y="293"/>
                      <a:pt x="1489" y="351"/>
                      <a:pt x="1580" y="441"/>
                    </a:cubicBezTo>
                    <a:cubicBezTo>
                      <a:pt x="1570" y="448"/>
                      <a:pt x="1570" y="448"/>
                      <a:pt x="1570" y="448"/>
                    </a:cubicBezTo>
                    <a:cubicBezTo>
                      <a:pt x="1570" y="448"/>
                      <a:pt x="1445" y="392"/>
                      <a:pt x="1285" y="366"/>
                    </a:cubicBezTo>
                    <a:cubicBezTo>
                      <a:pt x="1208" y="353"/>
                      <a:pt x="1062" y="318"/>
                      <a:pt x="580" y="347"/>
                    </a:cubicBezTo>
                    <a:cubicBezTo>
                      <a:pt x="103" y="382"/>
                      <a:pt x="0" y="384"/>
                      <a:pt x="0" y="384"/>
                    </a:cubicBezTo>
                    <a:close/>
                  </a:path>
                </a:pathLst>
              </a:custGeom>
              <a:solidFill>
                <a:srgbClr val="FBFBF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24" name="Freeform 31"/>
              <p:cNvSpPr/>
              <p:nvPr/>
            </p:nvSpPr>
            <p:spPr bwMode="auto">
              <a:xfrm>
                <a:off x="-40" y="2630"/>
                <a:ext cx="3882" cy="689"/>
              </a:xfrm>
              <a:custGeom>
                <a:avLst/>
                <a:gdLst>
                  <a:gd name="T0" fmla="*/ 1633 w 1642"/>
                  <a:gd name="T1" fmla="*/ 77 h 291"/>
                  <a:gd name="T2" fmla="*/ 1081 w 1642"/>
                  <a:gd name="T3" fmla="*/ 0 h 291"/>
                  <a:gd name="T4" fmla="*/ 414 w 1642"/>
                  <a:gd name="T5" fmla="*/ 33 h 291"/>
                  <a:gd name="T6" fmla="*/ 73 w 1642"/>
                  <a:gd name="T7" fmla="*/ 46 h 291"/>
                  <a:gd name="T8" fmla="*/ 26 w 1642"/>
                  <a:gd name="T9" fmla="*/ 55 h 291"/>
                  <a:gd name="T10" fmla="*/ 11 w 1642"/>
                  <a:gd name="T11" fmla="*/ 80 h 291"/>
                  <a:gd name="T12" fmla="*/ 7 w 1642"/>
                  <a:gd name="T13" fmla="*/ 159 h 291"/>
                  <a:gd name="T14" fmla="*/ 9 w 1642"/>
                  <a:gd name="T15" fmla="*/ 163 h 291"/>
                  <a:gd name="T16" fmla="*/ 9 w 1642"/>
                  <a:gd name="T17" fmla="*/ 268 h 291"/>
                  <a:gd name="T18" fmla="*/ 28 w 1642"/>
                  <a:gd name="T19" fmla="*/ 281 h 291"/>
                  <a:gd name="T20" fmla="*/ 57 w 1642"/>
                  <a:gd name="T21" fmla="*/ 281 h 291"/>
                  <a:gd name="T22" fmla="*/ 223 w 1642"/>
                  <a:gd name="T23" fmla="*/ 281 h 291"/>
                  <a:gd name="T24" fmla="*/ 354 w 1642"/>
                  <a:gd name="T25" fmla="*/ 282 h 291"/>
                  <a:gd name="T26" fmla="*/ 482 w 1642"/>
                  <a:gd name="T27" fmla="*/ 285 h 291"/>
                  <a:gd name="T28" fmla="*/ 512 w 1642"/>
                  <a:gd name="T29" fmla="*/ 283 h 291"/>
                  <a:gd name="T30" fmla="*/ 568 w 1642"/>
                  <a:gd name="T31" fmla="*/ 280 h 291"/>
                  <a:gd name="T32" fmla="*/ 653 w 1642"/>
                  <a:gd name="T33" fmla="*/ 281 h 291"/>
                  <a:gd name="T34" fmla="*/ 718 w 1642"/>
                  <a:gd name="T35" fmla="*/ 281 h 291"/>
                  <a:gd name="T36" fmla="*/ 762 w 1642"/>
                  <a:gd name="T37" fmla="*/ 284 h 291"/>
                  <a:gd name="T38" fmla="*/ 806 w 1642"/>
                  <a:gd name="T39" fmla="*/ 285 h 291"/>
                  <a:gd name="T40" fmla="*/ 1590 w 1642"/>
                  <a:gd name="T41" fmla="*/ 291 h 291"/>
                  <a:gd name="T42" fmla="*/ 1608 w 1642"/>
                  <a:gd name="T43" fmla="*/ 271 h 291"/>
                  <a:gd name="T44" fmla="*/ 1618 w 1642"/>
                  <a:gd name="T45" fmla="*/ 113 h 291"/>
                  <a:gd name="T46" fmla="*/ 1624 w 1642"/>
                  <a:gd name="T47" fmla="*/ 102 h 291"/>
                  <a:gd name="T48" fmla="*/ 1629 w 1642"/>
                  <a:gd name="T49" fmla="*/ 95 h 291"/>
                  <a:gd name="T50" fmla="*/ 1642 w 1642"/>
                  <a:gd name="T51" fmla="*/ 81 h 291"/>
                  <a:gd name="T52" fmla="*/ 1633 w 1642"/>
                  <a:gd name="T53" fmla="*/ 77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42" h="291">
                    <a:moveTo>
                      <a:pt x="1633" y="77"/>
                    </a:moveTo>
                    <a:cubicBezTo>
                      <a:pt x="1386" y="1"/>
                      <a:pt x="1146" y="2"/>
                      <a:pt x="1081" y="0"/>
                    </a:cubicBezTo>
                    <a:cubicBezTo>
                      <a:pt x="962" y="1"/>
                      <a:pt x="467" y="31"/>
                      <a:pt x="414" y="33"/>
                    </a:cubicBezTo>
                    <a:cubicBezTo>
                      <a:pt x="361" y="36"/>
                      <a:pt x="108" y="48"/>
                      <a:pt x="73" y="46"/>
                    </a:cubicBezTo>
                    <a:cubicBezTo>
                      <a:pt x="34" y="47"/>
                      <a:pt x="26" y="55"/>
                      <a:pt x="26" y="55"/>
                    </a:cubicBezTo>
                    <a:cubicBezTo>
                      <a:pt x="9" y="75"/>
                      <a:pt x="12" y="75"/>
                      <a:pt x="11" y="80"/>
                    </a:cubicBezTo>
                    <a:cubicBezTo>
                      <a:pt x="2" y="132"/>
                      <a:pt x="7" y="159"/>
                      <a:pt x="7" y="159"/>
                    </a:cubicBezTo>
                    <a:cubicBezTo>
                      <a:pt x="7" y="159"/>
                      <a:pt x="7" y="159"/>
                      <a:pt x="9" y="163"/>
                    </a:cubicBezTo>
                    <a:cubicBezTo>
                      <a:pt x="0" y="203"/>
                      <a:pt x="7" y="253"/>
                      <a:pt x="9" y="268"/>
                    </a:cubicBezTo>
                    <a:cubicBezTo>
                      <a:pt x="12" y="282"/>
                      <a:pt x="28" y="281"/>
                      <a:pt x="28" y="281"/>
                    </a:cubicBezTo>
                    <a:cubicBezTo>
                      <a:pt x="28" y="281"/>
                      <a:pt x="36" y="282"/>
                      <a:pt x="57" y="281"/>
                    </a:cubicBezTo>
                    <a:cubicBezTo>
                      <a:pt x="87" y="278"/>
                      <a:pt x="110" y="280"/>
                      <a:pt x="223" y="281"/>
                    </a:cubicBezTo>
                    <a:cubicBezTo>
                      <a:pt x="255" y="280"/>
                      <a:pt x="320" y="281"/>
                      <a:pt x="354" y="282"/>
                    </a:cubicBezTo>
                    <a:cubicBezTo>
                      <a:pt x="370" y="285"/>
                      <a:pt x="472" y="285"/>
                      <a:pt x="482" y="285"/>
                    </a:cubicBezTo>
                    <a:cubicBezTo>
                      <a:pt x="491" y="286"/>
                      <a:pt x="512" y="283"/>
                      <a:pt x="512" y="283"/>
                    </a:cubicBezTo>
                    <a:cubicBezTo>
                      <a:pt x="512" y="283"/>
                      <a:pt x="512" y="283"/>
                      <a:pt x="568" y="280"/>
                    </a:cubicBezTo>
                    <a:cubicBezTo>
                      <a:pt x="631" y="282"/>
                      <a:pt x="653" y="281"/>
                      <a:pt x="653" y="281"/>
                    </a:cubicBezTo>
                    <a:cubicBezTo>
                      <a:pt x="653" y="281"/>
                      <a:pt x="699" y="281"/>
                      <a:pt x="718" y="281"/>
                    </a:cubicBezTo>
                    <a:cubicBezTo>
                      <a:pt x="736" y="281"/>
                      <a:pt x="746" y="284"/>
                      <a:pt x="762" y="284"/>
                    </a:cubicBezTo>
                    <a:cubicBezTo>
                      <a:pt x="777" y="283"/>
                      <a:pt x="806" y="285"/>
                      <a:pt x="806" y="285"/>
                    </a:cubicBezTo>
                    <a:cubicBezTo>
                      <a:pt x="806" y="285"/>
                      <a:pt x="1306" y="290"/>
                      <a:pt x="1590" y="291"/>
                    </a:cubicBezTo>
                    <a:cubicBezTo>
                      <a:pt x="1611" y="290"/>
                      <a:pt x="1608" y="271"/>
                      <a:pt x="1608" y="271"/>
                    </a:cubicBezTo>
                    <a:cubicBezTo>
                      <a:pt x="1608" y="271"/>
                      <a:pt x="1618" y="117"/>
                      <a:pt x="1618" y="113"/>
                    </a:cubicBezTo>
                    <a:cubicBezTo>
                      <a:pt x="1618" y="109"/>
                      <a:pt x="1624" y="102"/>
                      <a:pt x="1624" y="102"/>
                    </a:cubicBezTo>
                    <a:cubicBezTo>
                      <a:pt x="1624" y="102"/>
                      <a:pt x="1628" y="99"/>
                      <a:pt x="1629" y="95"/>
                    </a:cubicBezTo>
                    <a:cubicBezTo>
                      <a:pt x="1630" y="90"/>
                      <a:pt x="1642" y="81"/>
                      <a:pt x="1642" y="81"/>
                    </a:cubicBezTo>
                    <a:lnTo>
                      <a:pt x="1633" y="77"/>
                    </a:lnTo>
                    <a:close/>
                  </a:path>
                </a:pathLst>
              </a:custGeom>
              <a:solidFill>
                <a:srgbClr val="FBFBF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25" name="Freeform 32"/>
              <p:cNvSpPr/>
              <p:nvPr/>
            </p:nvSpPr>
            <p:spPr bwMode="auto">
              <a:xfrm>
                <a:off x="3890" y="1801"/>
                <a:ext cx="3757" cy="1009"/>
              </a:xfrm>
              <a:custGeom>
                <a:avLst/>
                <a:gdLst>
                  <a:gd name="T0" fmla="*/ 312 w 1589"/>
                  <a:gd name="T1" fmla="*/ 327 h 426"/>
                  <a:gd name="T2" fmla="*/ 925 w 1589"/>
                  <a:gd name="T3" fmla="*/ 313 h 426"/>
                  <a:gd name="T4" fmla="*/ 1535 w 1589"/>
                  <a:gd name="T5" fmla="*/ 391 h 426"/>
                  <a:gd name="T6" fmla="*/ 1415 w 1589"/>
                  <a:gd name="T7" fmla="*/ 237 h 426"/>
                  <a:gd name="T8" fmla="*/ 1193 w 1589"/>
                  <a:gd name="T9" fmla="*/ 0 h 426"/>
                  <a:gd name="T10" fmla="*/ 1557 w 1589"/>
                  <a:gd name="T11" fmla="*/ 375 h 426"/>
                  <a:gd name="T12" fmla="*/ 1585 w 1589"/>
                  <a:gd name="T13" fmla="*/ 416 h 426"/>
                  <a:gd name="T14" fmla="*/ 1179 w 1589"/>
                  <a:gd name="T15" fmla="*/ 370 h 426"/>
                  <a:gd name="T16" fmla="*/ 181 w 1589"/>
                  <a:gd name="T17" fmla="*/ 375 h 426"/>
                  <a:gd name="T18" fmla="*/ 0 w 1589"/>
                  <a:gd name="T19" fmla="*/ 426 h 426"/>
                  <a:gd name="T20" fmla="*/ 312 w 1589"/>
                  <a:gd name="T21" fmla="*/ 327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89" h="426">
                    <a:moveTo>
                      <a:pt x="312" y="327"/>
                    </a:moveTo>
                    <a:cubicBezTo>
                      <a:pt x="635" y="280"/>
                      <a:pt x="833" y="307"/>
                      <a:pt x="925" y="313"/>
                    </a:cubicBezTo>
                    <a:cubicBezTo>
                      <a:pt x="1255" y="341"/>
                      <a:pt x="1523" y="388"/>
                      <a:pt x="1535" y="391"/>
                    </a:cubicBezTo>
                    <a:cubicBezTo>
                      <a:pt x="1543" y="370"/>
                      <a:pt x="1415" y="237"/>
                      <a:pt x="1415" y="237"/>
                    </a:cubicBezTo>
                    <a:cubicBezTo>
                      <a:pt x="1415" y="237"/>
                      <a:pt x="1415" y="237"/>
                      <a:pt x="1193" y="0"/>
                    </a:cubicBezTo>
                    <a:cubicBezTo>
                      <a:pt x="1199" y="13"/>
                      <a:pt x="1526" y="341"/>
                      <a:pt x="1557" y="375"/>
                    </a:cubicBezTo>
                    <a:cubicBezTo>
                      <a:pt x="1589" y="409"/>
                      <a:pt x="1585" y="416"/>
                      <a:pt x="1585" y="416"/>
                    </a:cubicBezTo>
                    <a:cubicBezTo>
                      <a:pt x="1558" y="413"/>
                      <a:pt x="1346" y="384"/>
                      <a:pt x="1179" y="370"/>
                    </a:cubicBezTo>
                    <a:cubicBezTo>
                      <a:pt x="991" y="354"/>
                      <a:pt x="516" y="308"/>
                      <a:pt x="181" y="375"/>
                    </a:cubicBezTo>
                    <a:cubicBezTo>
                      <a:pt x="181" y="375"/>
                      <a:pt x="65" y="405"/>
                      <a:pt x="0" y="426"/>
                    </a:cubicBezTo>
                    <a:cubicBezTo>
                      <a:pt x="0" y="426"/>
                      <a:pt x="169" y="346"/>
                      <a:pt x="312" y="327"/>
                    </a:cubicBez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26" name="Freeform 33"/>
              <p:cNvSpPr/>
              <p:nvPr/>
            </p:nvSpPr>
            <p:spPr bwMode="auto">
              <a:xfrm>
                <a:off x="3879" y="2526"/>
                <a:ext cx="3828" cy="788"/>
              </a:xfrm>
              <a:custGeom>
                <a:avLst/>
                <a:gdLst>
                  <a:gd name="T0" fmla="*/ 0 w 1619"/>
                  <a:gd name="T1" fmla="*/ 118 h 333"/>
                  <a:gd name="T2" fmla="*/ 1 w 1619"/>
                  <a:gd name="T3" fmla="*/ 126 h 333"/>
                  <a:gd name="T4" fmla="*/ 14 w 1619"/>
                  <a:gd name="T5" fmla="*/ 162 h 333"/>
                  <a:gd name="T6" fmla="*/ 13 w 1619"/>
                  <a:gd name="T7" fmla="*/ 207 h 333"/>
                  <a:gd name="T8" fmla="*/ 5 w 1619"/>
                  <a:gd name="T9" fmla="*/ 273 h 333"/>
                  <a:gd name="T10" fmla="*/ 15 w 1619"/>
                  <a:gd name="T11" fmla="*/ 276 h 333"/>
                  <a:gd name="T12" fmla="*/ 20 w 1619"/>
                  <a:gd name="T13" fmla="*/ 276 h 333"/>
                  <a:gd name="T14" fmla="*/ 19 w 1619"/>
                  <a:gd name="T15" fmla="*/ 289 h 333"/>
                  <a:gd name="T16" fmla="*/ 30 w 1619"/>
                  <a:gd name="T17" fmla="*/ 291 h 333"/>
                  <a:gd name="T18" fmla="*/ 29 w 1619"/>
                  <a:gd name="T19" fmla="*/ 316 h 333"/>
                  <a:gd name="T20" fmla="*/ 55 w 1619"/>
                  <a:gd name="T21" fmla="*/ 324 h 333"/>
                  <a:gd name="T22" fmla="*/ 1566 w 1619"/>
                  <a:gd name="T23" fmla="*/ 325 h 333"/>
                  <a:gd name="T24" fmla="*/ 1614 w 1619"/>
                  <a:gd name="T25" fmla="*/ 290 h 333"/>
                  <a:gd name="T26" fmla="*/ 1596 w 1619"/>
                  <a:gd name="T27" fmla="*/ 253 h 333"/>
                  <a:gd name="T28" fmla="*/ 1602 w 1619"/>
                  <a:gd name="T29" fmla="*/ 150 h 333"/>
                  <a:gd name="T30" fmla="*/ 1595 w 1619"/>
                  <a:gd name="T31" fmla="*/ 131 h 333"/>
                  <a:gd name="T32" fmla="*/ 1587 w 1619"/>
                  <a:gd name="T33" fmla="*/ 109 h 333"/>
                  <a:gd name="T34" fmla="*/ 1179 w 1619"/>
                  <a:gd name="T35" fmla="*/ 62 h 333"/>
                  <a:gd name="T36" fmla="*/ 181 w 1619"/>
                  <a:gd name="T37" fmla="*/ 67 h 333"/>
                  <a:gd name="T38" fmla="*/ 0 w 1619"/>
                  <a:gd name="T39" fmla="*/ 118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619" h="333">
                    <a:moveTo>
                      <a:pt x="0" y="118"/>
                    </a:moveTo>
                    <a:cubicBezTo>
                      <a:pt x="1" y="126"/>
                      <a:pt x="1" y="126"/>
                      <a:pt x="1" y="126"/>
                    </a:cubicBezTo>
                    <a:cubicBezTo>
                      <a:pt x="1" y="126"/>
                      <a:pt x="14" y="142"/>
                      <a:pt x="14" y="162"/>
                    </a:cubicBezTo>
                    <a:cubicBezTo>
                      <a:pt x="14" y="183"/>
                      <a:pt x="20" y="179"/>
                      <a:pt x="13" y="207"/>
                    </a:cubicBezTo>
                    <a:cubicBezTo>
                      <a:pt x="9" y="237"/>
                      <a:pt x="5" y="273"/>
                      <a:pt x="5" y="273"/>
                    </a:cubicBezTo>
                    <a:cubicBezTo>
                      <a:pt x="15" y="276"/>
                      <a:pt x="15" y="276"/>
                      <a:pt x="15" y="276"/>
                    </a:cubicBezTo>
                    <a:cubicBezTo>
                      <a:pt x="20" y="276"/>
                      <a:pt x="20" y="276"/>
                      <a:pt x="20" y="276"/>
                    </a:cubicBezTo>
                    <a:cubicBezTo>
                      <a:pt x="19" y="289"/>
                      <a:pt x="19" y="289"/>
                      <a:pt x="19" y="289"/>
                    </a:cubicBezTo>
                    <a:cubicBezTo>
                      <a:pt x="19" y="289"/>
                      <a:pt x="22" y="292"/>
                      <a:pt x="30" y="291"/>
                    </a:cubicBezTo>
                    <a:cubicBezTo>
                      <a:pt x="29" y="316"/>
                      <a:pt x="29" y="316"/>
                      <a:pt x="29" y="316"/>
                    </a:cubicBezTo>
                    <a:cubicBezTo>
                      <a:pt x="29" y="316"/>
                      <a:pt x="43" y="323"/>
                      <a:pt x="55" y="324"/>
                    </a:cubicBezTo>
                    <a:cubicBezTo>
                      <a:pt x="68" y="324"/>
                      <a:pt x="1566" y="325"/>
                      <a:pt x="1566" y="325"/>
                    </a:cubicBezTo>
                    <a:cubicBezTo>
                      <a:pt x="1566" y="325"/>
                      <a:pt x="1619" y="333"/>
                      <a:pt x="1614" y="290"/>
                    </a:cubicBezTo>
                    <a:cubicBezTo>
                      <a:pt x="1612" y="277"/>
                      <a:pt x="1596" y="253"/>
                      <a:pt x="1596" y="253"/>
                    </a:cubicBezTo>
                    <a:cubicBezTo>
                      <a:pt x="1602" y="150"/>
                      <a:pt x="1602" y="150"/>
                      <a:pt x="1602" y="150"/>
                    </a:cubicBezTo>
                    <a:cubicBezTo>
                      <a:pt x="1602" y="150"/>
                      <a:pt x="1603" y="141"/>
                      <a:pt x="1595" y="131"/>
                    </a:cubicBezTo>
                    <a:cubicBezTo>
                      <a:pt x="1587" y="116"/>
                      <a:pt x="1587" y="109"/>
                      <a:pt x="1587" y="109"/>
                    </a:cubicBezTo>
                    <a:cubicBezTo>
                      <a:pt x="1587" y="109"/>
                      <a:pt x="1357" y="77"/>
                      <a:pt x="1179" y="62"/>
                    </a:cubicBezTo>
                    <a:cubicBezTo>
                      <a:pt x="991" y="46"/>
                      <a:pt x="516" y="0"/>
                      <a:pt x="181" y="67"/>
                    </a:cubicBezTo>
                    <a:cubicBezTo>
                      <a:pt x="181" y="67"/>
                      <a:pt x="65" y="97"/>
                      <a:pt x="0" y="118"/>
                    </a:cubicBezTo>
                    <a:close/>
                  </a:path>
                </a:pathLst>
              </a:custGeom>
              <a:solidFill>
                <a:srgbClr val="FBFBF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27" name="Freeform 34"/>
              <p:cNvSpPr/>
              <p:nvPr/>
            </p:nvSpPr>
            <p:spPr bwMode="auto">
              <a:xfrm>
                <a:off x="317" y="2647"/>
                <a:ext cx="3457" cy="161"/>
              </a:xfrm>
              <a:custGeom>
                <a:avLst/>
                <a:gdLst>
                  <a:gd name="T0" fmla="*/ 1462 w 1462"/>
                  <a:gd name="T1" fmla="*/ 68 h 68"/>
                  <a:gd name="T2" fmla="*/ 980 w 1462"/>
                  <a:gd name="T3" fmla="*/ 1 h 68"/>
                  <a:gd name="T4" fmla="*/ 594 w 1462"/>
                  <a:gd name="T5" fmla="*/ 10 h 68"/>
                  <a:gd name="T6" fmla="*/ 58 w 1462"/>
                  <a:gd name="T7" fmla="*/ 38 h 68"/>
                  <a:gd name="T8" fmla="*/ 0 w 1462"/>
                  <a:gd name="T9" fmla="*/ 40 h 68"/>
                  <a:gd name="T10" fmla="*/ 263 w 1462"/>
                  <a:gd name="T11" fmla="*/ 34 h 68"/>
                  <a:gd name="T12" fmla="*/ 820 w 1462"/>
                  <a:gd name="T13" fmla="*/ 10 h 68"/>
                  <a:gd name="T14" fmla="*/ 1330 w 1462"/>
                  <a:gd name="T15" fmla="*/ 41 h 68"/>
                  <a:gd name="T16" fmla="*/ 1462 w 1462"/>
                  <a:gd name="T17"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62" h="68">
                    <a:moveTo>
                      <a:pt x="1462" y="68"/>
                    </a:moveTo>
                    <a:cubicBezTo>
                      <a:pt x="1462" y="68"/>
                      <a:pt x="1277" y="8"/>
                      <a:pt x="980" y="1"/>
                    </a:cubicBezTo>
                    <a:cubicBezTo>
                      <a:pt x="940" y="0"/>
                      <a:pt x="774" y="0"/>
                      <a:pt x="594" y="10"/>
                    </a:cubicBezTo>
                    <a:cubicBezTo>
                      <a:pt x="413" y="21"/>
                      <a:pt x="58" y="38"/>
                      <a:pt x="58" y="38"/>
                    </a:cubicBezTo>
                    <a:cubicBezTo>
                      <a:pt x="0" y="40"/>
                      <a:pt x="0" y="40"/>
                      <a:pt x="0" y="40"/>
                    </a:cubicBezTo>
                    <a:cubicBezTo>
                      <a:pt x="263" y="34"/>
                      <a:pt x="263" y="34"/>
                      <a:pt x="263" y="34"/>
                    </a:cubicBezTo>
                    <a:cubicBezTo>
                      <a:pt x="263" y="34"/>
                      <a:pt x="729" y="10"/>
                      <a:pt x="820" y="10"/>
                    </a:cubicBezTo>
                    <a:cubicBezTo>
                      <a:pt x="912" y="9"/>
                      <a:pt x="1031" y="5"/>
                      <a:pt x="1330" y="41"/>
                    </a:cubicBezTo>
                    <a:cubicBezTo>
                      <a:pt x="1358" y="45"/>
                      <a:pt x="1451" y="62"/>
                      <a:pt x="1462" y="68"/>
                    </a:cubicBez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28" name="Freeform 35"/>
              <p:cNvSpPr/>
              <p:nvPr/>
            </p:nvSpPr>
            <p:spPr bwMode="auto">
              <a:xfrm>
                <a:off x="698" y="2666"/>
                <a:ext cx="3031" cy="139"/>
              </a:xfrm>
              <a:custGeom>
                <a:avLst/>
                <a:gdLst>
                  <a:gd name="T0" fmla="*/ 1282 w 1282"/>
                  <a:gd name="T1" fmla="*/ 59 h 59"/>
                  <a:gd name="T2" fmla="*/ 750 w 1282"/>
                  <a:gd name="T3" fmla="*/ 9 h 59"/>
                  <a:gd name="T4" fmla="*/ 315 w 1282"/>
                  <a:gd name="T5" fmla="*/ 21 h 59"/>
                  <a:gd name="T6" fmla="*/ 0 w 1282"/>
                  <a:gd name="T7" fmla="*/ 33 h 59"/>
                  <a:gd name="T8" fmla="*/ 441 w 1282"/>
                  <a:gd name="T9" fmla="*/ 18 h 59"/>
                  <a:gd name="T10" fmla="*/ 998 w 1282"/>
                  <a:gd name="T11" fmla="*/ 23 h 59"/>
                  <a:gd name="T12" fmla="*/ 1282 w 1282"/>
                  <a:gd name="T13" fmla="*/ 59 h 59"/>
                </a:gdLst>
                <a:ahLst/>
                <a:cxnLst>
                  <a:cxn ang="0">
                    <a:pos x="T0" y="T1"/>
                  </a:cxn>
                  <a:cxn ang="0">
                    <a:pos x="T2" y="T3"/>
                  </a:cxn>
                  <a:cxn ang="0">
                    <a:pos x="T4" y="T5"/>
                  </a:cxn>
                  <a:cxn ang="0">
                    <a:pos x="T6" y="T7"/>
                  </a:cxn>
                  <a:cxn ang="0">
                    <a:pos x="T8" y="T9"/>
                  </a:cxn>
                  <a:cxn ang="0">
                    <a:pos x="T10" y="T11"/>
                  </a:cxn>
                  <a:cxn ang="0">
                    <a:pos x="T12" y="T13"/>
                  </a:cxn>
                </a:cxnLst>
                <a:rect l="0" t="0" r="r" b="b"/>
                <a:pathLst>
                  <a:path w="1282" h="59">
                    <a:moveTo>
                      <a:pt x="1282" y="59"/>
                    </a:moveTo>
                    <a:cubicBezTo>
                      <a:pt x="1282" y="59"/>
                      <a:pt x="1105" y="17"/>
                      <a:pt x="750" y="9"/>
                    </a:cubicBezTo>
                    <a:cubicBezTo>
                      <a:pt x="716" y="8"/>
                      <a:pt x="495" y="12"/>
                      <a:pt x="315" y="21"/>
                    </a:cubicBezTo>
                    <a:cubicBezTo>
                      <a:pt x="107" y="30"/>
                      <a:pt x="0" y="33"/>
                      <a:pt x="0" y="33"/>
                    </a:cubicBezTo>
                    <a:cubicBezTo>
                      <a:pt x="441" y="18"/>
                      <a:pt x="441" y="18"/>
                      <a:pt x="441" y="18"/>
                    </a:cubicBezTo>
                    <a:cubicBezTo>
                      <a:pt x="441" y="18"/>
                      <a:pt x="761" y="0"/>
                      <a:pt x="998" y="23"/>
                    </a:cubicBezTo>
                    <a:cubicBezTo>
                      <a:pt x="1149" y="39"/>
                      <a:pt x="1241" y="51"/>
                      <a:pt x="1282" y="59"/>
                    </a:cubicBez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29" name="Freeform 36"/>
              <p:cNvSpPr/>
              <p:nvPr/>
            </p:nvSpPr>
            <p:spPr bwMode="auto">
              <a:xfrm>
                <a:off x="854" y="2694"/>
                <a:ext cx="2594" cy="88"/>
              </a:xfrm>
              <a:custGeom>
                <a:avLst/>
                <a:gdLst>
                  <a:gd name="T0" fmla="*/ 1097 w 1097"/>
                  <a:gd name="T1" fmla="*/ 37 h 37"/>
                  <a:gd name="T2" fmla="*/ 524 w 1097"/>
                  <a:gd name="T3" fmla="*/ 14 h 37"/>
                  <a:gd name="T4" fmla="*/ 0 w 1097"/>
                  <a:gd name="T5" fmla="*/ 30 h 37"/>
                  <a:gd name="T6" fmla="*/ 504 w 1097"/>
                  <a:gd name="T7" fmla="*/ 17 h 37"/>
                  <a:gd name="T8" fmla="*/ 1097 w 1097"/>
                  <a:gd name="T9" fmla="*/ 37 h 37"/>
                </a:gdLst>
                <a:ahLst/>
                <a:cxnLst>
                  <a:cxn ang="0">
                    <a:pos x="T0" y="T1"/>
                  </a:cxn>
                  <a:cxn ang="0">
                    <a:pos x="T2" y="T3"/>
                  </a:cxn>
                  <a:cxn ang="0">
                    <a:pos x="T4" y="T5"/>
                  </a:cxn>
                  <a:cxn ang="0">
                    <a:pos x="T6" y="T7"/>
                  </a:cxn>
                  <a:cxn ang="0">
                    <a:pos x="T8" y="T9"/>
                  </a:cxn>
                </a:cxnLst>
                <a:rect l="0" t="0" r="r" b="b"/>
                <a:pathLst>
                  <a:path w="1097" h="37">
                    <a:moveTo>
                      <a:pt x="1097" y="37"/>
                    </a:moveTo>
                    <a:cubicBezTo>
                      <a:pt x="1097" y="37"/>
                      <a:pt x="852" y="0"/>
                      <a:pt x="524" y="14"/>
                    </a:cubicBezTo>
                    <a:cubicBezTo>
                      <a:pt x="401" y="17"/>
                      <a:pt x="0" y="30"/>
                      <a:pt x="0" y="30"/>
                    </a:cubicBezTo>
                    <a:cubicBezTo>
                      <a:pt x="504" y="17"/>
                      <a:pt x="504" y="17"/>
                      <a:pt x="504" y="17"/>
                    </a:cubicBezTo>
                    <a:cubicBezTo>
                      <a:pt x="504" y="17"/>
                      <a:pt x="928" y="7"/>
                      <a:pt x="1097" y="37"/>
                    </a:cubicBez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30" name="Freeform 37"/>
              <p:cNvSpPr/>
              <p:nvPr/>
            </p:nvSpPr>
            <p:spPr bwMode="auto">
              <a:xfrm>
                <a:off x="73" y="2739"/>
                <a:ext cx="3658" cy="119"/>
              </a:xfrm>
              <a:custGeom>
                <a:avLst/>
                <a:gdLst>
                  <a:gd name="T0" fmla="*/ 0 w 1547"/>
                  <a:gd name="T1" fmla="*/ 27 h 50"/>
                  <a:gd name="T2" fmla="*/ 514 w 1547"/>
                  <a:gd name="T3" fmla="*/ 23 h 50"/>
                  <a:gd name="T4" fmla="*/ 1484 w 1547"/>
                  <a:gd name="T5" fmla="*/ 40 h 50"/>
                  <a:gd name="T6" fmla="*/ 1547 w 1547"/>
                  <a:gd name="T7" fmla="*/ 50 h 50"/>
                  <a:gd name="T8" fmla="*/ 1069 w 1547"/>
                  <a:gd name="T9" fmla="*/ 25 h 50"/>
                  <a:gd name="T10" fmla="*/ 604 w 1547"/>
                  <a:gd name="T11" fmla="*/ 28 h 50"/>
                  <a:gd name="T12" fmla="*/ 0 w 1547"/>
                  <a:gd name="T13" fmla="*/ 27 h 50"/>
                </a:gdLst>
                <a:ahLst/>
                <a:cxnLst>
                  <a:cxn ang="0">
                    <a:pos x="T0" y="T1"/>
                  </a:cxn>
                  <a:cxn ang="0">
                    <a:pos x="T2" y="T3"/>
                  </a:cxn>
                  <a:cxn ang="0">
                    <a:pos x="T4" y="T5"/>
                  </a:cxn>
                  <a:cxn ang="0">
                    <a:pos x="T6" y="T7"/>
                  </a:cxn>
                  <a:cxn ang="0">
                    <a:pos x="T8" y="T9"/>
                  </a:cxn>
                  <a:cxn ang="0">
                    <a:pos x="T10" y="T11"/>
                  </a:cxn>
                  <a:cxn ang="0">
                    <a:pos x="T12" y="T13"/>
                  </a:cxn>
                </a:cxnLst>
                <a:rect l="0" t="0" r="r" b="b"/>
                <a:pathLst>
                  <a:path w="1547" h="50">
                    <a:moveTo>
                      <a:pt x="0" y="27"/>
                    </a:moveTo>
                    <a:cubicBezTo>
                      <a:pt x="0" y="27"/>
                      <a:pt x="306" y="31"/>
                      <a:pt x="514" y="23"/>
                    </a:cubicBezTo>
                    <a:cubicBezTo>
                      <a:pt x="722" y="19"/>
                      <a:pt x="1088" y="0"/>
                      <a:pt x="1484" y="40"/>
                    </a:cubicBezTo>
                    <a:cubicBezTo>
                      <a:pt x="1547" y="50"/>
                      <a:pt x="1547" y="50"/>
                      <a:pt x="1547" y="50"/>
                    </a:cubicBezTo>
                    <a:cubicBezTo>
                      <a:pt x="1547" y="50"/>
                      <a:pt x="1416" y="26"/>
                      <a:pt x="1069" y="25"/>
                    </a:cubicBezTo>
                    <a:cubicBezTo>
                      <a:pt x="604" y="28"/>
                      <a:pt x="604" y="28"/>
                      <a:pt x="604" y="28"/>
                    </a:cubicBezTo>
                    <a:cubicBezTo>
                      <a:pt x="604" y="28"/>
                      <a:pt x="30" y="35"/>
                      <a:pt x="0" y="27"/>
                    </a:cubicBez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31" name="Freeform 38"/>
              <p:cNvSpPr/>
              <p:nvPr/>
            </p:nvSpPr>
            <p:spPr bwMode="auto">
              <a:xfrm>
                <a:off x="3968" y="2623"/>
                <a:ext cx="3369" cy="175"/>
              </a:xfrm>
              <a:custGeom>
                <a:avLst/>
                <a:gdLst>
                  <a:gd name="T0" fmla="*/ 0 w 1425"/>
                  <a:gd name="T1" fmla="*/ 74 h 74"/>
                  <a:gd name="T2" fmla="*/ 751 w 1425"/>
                  <a:gd name="T3" fmla="*/ 20 h 74"/>
                  <a:gd name="T4" fmla="*/ 1425 w 1425"/>
                  <a:gd name="T5" fmla="*/ 55 h 74"/>
                  <a:gd name="T6" fmla="*/ 664 w 1425"/>
                  <a:gd name="T7" fmla="*/ 27 h 74"/>
                  <a:gd name="T8" fmla="*/ 0 w 1425"/>
                  <a:gd name="T9" fmla="*/ 74 h 74"/>
                </a:gdLst>
                <a:ahLst/>
                <a:cxnLst>
                  <a:cxn ang="0">
                    <a:pos x="T0" y="T1"/>
                  </a:cxn>
                  <a:cxn ang="0">
                    <a:pos x="T2" y="T3"/>
                  </a:cxn>
                  <a:cxn ang="0">
                    <a:pos x="T4" y="T5"/>
                  </a:cxn>
                  <a:cxn ang="0">
                    <a:pos x="T6" y="T7"/>
                  </a:cxn>
                  <a:cxn ang="0">
                    <a:pos x="T8" y="T9"/>
                  </a:cxn>
                </a:cxnLst>
                <a:rect l="0" t="0" r="r" b="b"/>
                <a:pathLst>
                  <a:path w="1425" h="74">
                    <a:moveTo>
                      <a:pt x="0" y="74"/>
                    </a:moveTo>
                    <a:cubicBezTo>
                      <a:pt x="0" y="74"/>
                      <a:pt x="266" y="0"/>
                      <a:pt x="751" y="20"/>
                    </a:cubicBezTo>
                    <a:cubicBezTo>
                      <a:pt x="1084" y="35"/>
                      <a:pt x="1425" y="55"/>
                      <a:pt x="1425" y="55"/>
                    </a:cubicBezTo>
                    <a:cubicBezTo>
                      <a:pt x="1425" y="55"/>
                      <a:pt x="808" y="27"/>
                      <a:pt x="664" y="27"/>
                    </a:cubicBezTo>
                    <a:cubicBezTo>
                      <a:pt x="517" y="27"/>
                      <a:pt x="294" y="19"/>
                      <a:pt x="0" y="74"/>
                    </a:cubicBez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1024" name="Freeform 39"/>
              <p:cNvSpPr/>
              <p:nvPr/>
            </p:nvSpPr>
            <p:spPr bwMode="auto">
              <a:xfrm>
                <a:off x="4095" y="2687"/>
                <a:ext cx="3245" cy="92"/>
              </a:xfrm>
              <a:custGeom>
                <a:avLst/>
                <a:gdLst>
                  <a:gd name="T0" fmla="*/ 0 w 1372"/>
                  <a:gd name="T1" fmla="*/ 39 h 39"/>
                  <a:gd name="T2" fmla="*/ 448 w 1372"/>
                  <a:gd name="T3" fmla="*/ 10 h 39"/>
                  <a:gd name="T4" fmla="*/ 1087 w 1372"/>
                  <a:gd name="T5" fmla="*/ 24 h 39"/>
                  <a:gd name="T6" fmla="*/ 1306 w 1372"/>
                  <a:gd name="T7" fmla="*/ 30 h 39"/>
                  <a:gd name="T8" fmla="*/ 1372 w 1372"/>
                  <a:gd name="T9" fmla="*/ 31 h 39"/>
                  <a:gd name="T10" fmla="*/ 719 w 1372"/>
                  <a:gd name="T11" fmla="*/ 17 h 39"/>
                  <a:gd name="T12" fmla="*/ 0 w 1372"/>
                  <a:gd name="T13" fmla="*/ 39 h 39"/>
                </a:gdLst>
                <a:ahLst/>
                <a:cxnLst>
                  <a:cxn ang="0">
                    <a:pos x="T0" y="T1"/>
                  </a:cxn>
                  <a:cxn ang="0">
                    <a:pos x="T2" y="T3"/>
                  </a:cxn>
                  <a:cxn ang="0">
                    <a:pos x="T4" y="T5"/>
                  </a:cxn>
                  <a:cxn ang="0">
                    <a:pos x="T6" y="T7"/>
                  </a:cxn>
                  <a:cxn ang="0">
                    <a:pos x="T8" y="T9"/>
                  </a:cxn>
                  <a:cxn ang="0">
                    <a:pos x="T10" y="T11"/>
                  </a:cxn>
                  <a:cxn ang="0">
                    <a:pos x="T12" y="T13"/>
                  </a:cxn>
                </a:cxnLst>
                <a:rect l="0" t="0" r="r" b="b"/>
                <a:pathLst>
                  <a:path w="1372" h="39">
                    <a:moveTo>
                      <a:pt x="0" y="39"/>
                    </a:moveTo>
                    <a:cubicBezTo>
                      <a:pt x="0" y="39"/>
                      <a:pt x="214" y="8"/>
                      <a:pt x="448" y="10"/>
                    </a:cubicBezTo>
                    <a:cubicBezTo>
                      <a:pt x="688" y="11"/>
                      <a:pt x="1087" y="24"/>
                      <a:pt x="1087" y="24"/>
                    </a:cubicBezTo>
                    <a:cubicBezTo>
                      <a:pt x="1306" y="30"/>
                      <a:pt x="1306" y="30"/>
                      <a:pt x="1306" y="30"/>
                    </a:cubicBezTo>
                    <a:cubicBezTo>
                      <a:pt x="1372" y="31"/>
                      <a:pt x="1372" y="31"/>
                      <a:pt x="1372" y="31"/>
                    </a:cubicBezTo>
                    <a:cubicBezTo>
                      <a:pt x="719" y="17"/>
                      <a:pt x="719" y="17"/>
                      <a:pt x="719" y="17"/>
                    </a:cubicBezTo>
                    <a:cubicBezTo>
                      <a:pt x="719" y="17"/>
                      <a:pt x="365" y="0"/>
                      <a:pt x="0" y="39"/>
                    </a:cubicBez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1025" name="Freeform 40"/>
              <p:cNvSpPr/>
              <p:nvPr/>
            </p:nvSpPr>
            <p:spPr bwMode="auto">
              <a:xfrm>
                <a:off x="4311" y="2730"/>
                <a:ext cx="2612" cy="38"/>
              </a:xfrm>
              <a:custGeom>
                <a:avLst/>
                <a:gdLst>
                  <a:gd name="T0" fmla="*/ 0 w 1105"/>
                  <a:gd name="T1" fmla="*/ 16 h 16"/>
                  <a:gd name="T2" fmla="*/ 392 w 1105"/>
                  <a:gd name="T3" fmla="*/ 2 h 16"/>
                  <a:gd name="T4" fmla="*/ 1105 w 1105"/>
                  <a:gd name="T5" fmla="*/ 13 h 16"/>
                  <a:gd name="T6" fmla="*/ 372 w 1105"/>
                  <a:gd name="T7" fmla="*/ 7 h 16"/>
                  <a:gd name="T8" fmla="*/ 0 w 1105"/>
                  <a:gd name="T9" fmla="*/ 16 h 16"/>
                </a:gdLst>
                <a:ahLst/>
                <a:cxnLst>
                  <a:cxn ang="0">
                    <a:pos x="T0" y="T1"/>
                  </a:cxn>
                  <a:cxn ang="0">
                    <a:pos x="T2" y="T3"/>
                  </a:cxn>
                  <a:cxn ang="0">
                    <a:pos x="T4" y="T5"/>
                  </a:cxn>
                  <a:cxn ang="0">
                    <a:pos x="T6" y="T7"/>
                  </a:cxn>
                  <a:cxn ang="0">
                    <a:pos x="T8" y="T9"/>
                  </a:cxn>
                </a:cxnLst>
                <a:rect l="0" t="0" r="r" b="b"/>
                <a:pathLst>
                  <a:path w="1105" h="16">
                    <a:moveTo>
                      <a:pt x="0" y="16"/>
                    </a:moveTo>
                    <a:cubicBezTo>
                      <a:pt x="0" y="16"/>
                      <a:pt x="207" y="0"/>
                      <a:pt x="392" y="2"/>
                    </a:cubicBezTo>
                    <a:cubicBezTo>
                      <a:pt x="577" y="3"/>
                      <a:pt x="1105" y="13"/>
                      <a:pt x="1105" y="13"/>
                    </a:cubicBezTo>
                    <a:cubicBezTo>
                      <a:pt x="372" y="7"/>
                      <a:pt x="372" y="7"/>
                      <a:pt x="372" y="7"/>
                    </a:cubicBezTo>
                    <a:cubicBezTo>
                      <a:pt x="372" y="7"/>
                      <a:pt x="48" y="9"/>
                      <a:pt x="0" y="16"/>
                    </a:cubicBez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1026" name="Freeform 41"/>
              <p:cNvSpPr/>
              <p:nvPr/>
            </p:nvSpPr>
            <p:spPr bwMode="auto">
              <a:xfrm>
                <a:off x="4006" y="2777"/>
                <a:ext cx="2991" cy="85"/>
              </a:xfrm>
              <a:custGeom>
                <a:avLst/>
                <a:gdLst>
                  <a:gd name="T0" fmla="*/ 0 w 1265"/>
                  <a:gd name="T1" fmla="*/ 36 h 36"/>
                  <a:gd name="T2" fmla="*/ 1265 w 1265"/>
                  <a:gd name="T3" fmla="*/ 22 h 36"/>
                  <a:gd name="T4" fmla="*/ 912 w 1265"/>
                  <a:gd name="T5" fmla="*/ 25 h 36"/>
                  <a:gd name="T6" fmla="*/ 315 w 1265"/>
                  <a:gd name="T7" fmla="*/ 28 h 36"/>
                  <a:gd name="T8" fmla="*/ 0 w 1265"/>
                  <a:gd name="T9" fmla="*/ 36 h 36"/>
                </a:gdLst>
                <a:ahLst/>
                <a:cxnLst>
                  <a:cxn ang="0">
                    <a:pos x="T0" y="T1"/>
                  </a:cxn>
                  <a:cxn ang="0">
                    <a:pos x="T2" y="T3"/>
                  </a:cxn>
                  <a:cxn ang="0">
                    <a:pos x="T4" y="T5"/>
                  </a:cxn>
                  <a:cxn ang="0">
                    <a:pos x="T6" y="T7"/>
                  </a:cxn>
                  <a:cxn ang="0">
                    <a:pos x="T8" y="T9"/>
                  </a:cxn>
                </a:cxnLst>
                <a:rect l="0" t="0" r="r" b="b"/>
                <a:pathLst>
                  <a:path w="1265" h="36">
                    <a:moveTo>
                      <a:pt x="0" y="36"/>
                    </a:moveTo>
                    <a:cubicBezTo>
                      <a:pt x="0" y="36"/>
                      <a:pt x="445" y="0"/>
                      <a:pt x="1265" y="22"/>
                    </a:cubicBezTo>
                    <a:cubicBezTo>
                      <a:pt x="912" y="25"/>
                      <a:pt x="912" y="25"/>
                      <a:pt x="912" y="25"/>
                    </a:cubicBezTo>
                    <a:cubicBezTo>
                      <a:pt x="315" y="28"/>
                      <a:pt x="315" y="28"/>
                      <a:pt x="315" y="28"/>
                    </a:cubicBezTo>
                    <a:lnTo>
                      <a:pt x="0" y="36"/>
                    </a:ln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1027" name="Freeform 42"/>
              <p:cNvSpPr/>
              <p:nvPr/>
            </p:nvSpPr>
            <p:spPr bwMode="auto">
              <a:xfrm>
                <a:off x="3866" y="1770"/>
                <a:ext cx="3360" cy="1038"/>
              </a:xfrm>
              <a:custGeom>
                <a:avLst/>
                <a:gdLst>
                  <a:gd name="T0" fmla="*/ 0 w 1421"/>
                  <a:gd name="T1" fmla="*/ 437 h 438"/>
                  <a:gd name="T2" fmla="*/ 8 w 1421"/>
                  <a:gd name="T3" fmla="*/ 431 h 438"/>
                  <a:gd name="T4" fmla="*/ 11 w 1421"/>
                  <a:gd name="T5" fmla="*/ 429 h 438"/>
                  <a:gd name="T6" fmla="*/ 28 w 1421"/>
                  <a:gd name="T7" fmla="*/ 416 h 438"/>
                  <a:gd name="T8" fmla="*/ 66 w 1421"/>
                  <a:gd name="T9" fmla="*/ 383 h 438"/>
                  <a:gd name="T10" fmla="*/ 95 w 1421"/>
                  <a:gd name="T11" fmla="*/ 360 h 438"/>
                  <a:gd name="T12" fmla="*/ 355 w 1421"/>
                  <a:gd name="T13" fmla="*/ 220 h 438"/>
                  <a:gd name="T14" fmla="*/ 913 w 1421"/>
                  <a:gd name="T15" fmla="*/ 66 h 438"/>
                  <a:gd name="T16" fmla="*/ 1377 w 1421"/>
                  <a:gd name="T17" fmla="*/ 0 h 438"/>
                  <a:gd name="T18" fmla="*/ 1421 w 1421"/>
                  <a:gd name="T19" fmla="*/ 52 h 438"/>
                  <a:gd name="T20" fmla="*/ 1 w 1421"/>
                  <a:gd name="T21" fmla="*/ 437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21" h="438">
                    <a:moveTo>
                      <a:pt x="0" y="437"/>
                    </a:moveTo>
                    <a:cubicBezTo>
                      <a:pt x="0" y="438"/>
                      <a:pt x="5" y="433"/>
                      <a:pt x="8" y="431"/>
                    </a:cubicBezTo>
                    <a:cubicBezTo>
                      <a:pt x="11" y="429"/>
                      <a:pt x="11" y="429"/>
                      <a:pt x="11" y="429"/>
                    </a:cubicBezTo>
                    <a:cubicBezTo>
                      <a:pt x="23" y="420"/>
                      <a:pt x="28" y="416"/>
                      <a:pt x="28" y="416"/>
                    </a:cubicBezTo>
                    <a:cubicBezTo>
                      <a:pt x="66" y="383"/>
                      <a:pt x="66" y="383"/>
                      <a:pt x="66" y="383"/>
                    </a:cubicBezTo>
                    <a:cubicBezTo>
                      <a:pt x="95" y="360"/>
                      <a:pt x="95" y="360"/>
                      <a:pt x="95" y="360"/>
                    </a:cubicBezTo>
                    <a:cubicBezTo>
                      <a:pt x="179" y="296"/>
                      <a:pt x="299" y="243"/>
                      <a:pt x="355" y="220"/>
                    </a:cubicBezTo>
                    <a:cubicBezTo>
                      <a:pt x="536" y="149"/>
                      <a:pt x="689" y="114"/>
                      <a:pt x="913" y="66"/>
                    </a:cubicBezTo>
                    <a:cubicBezTo>
                      <a:pt x="1137" y="18"/>
                      <a:pt x="1377" y="0"/>
                      <a:pt x="1377" y="0"/>
                    </a:cubicBezTo>
                    <a:cubicBezTo>
                      <a:pt x="1421" y="52"/>
                      <a:pt x="1421" y="52"/>
                      <a:pt x="1421" y="52"/>
                    </a:cubicBezTo>
                    <a:cubicBezTo>
                      <a:pt x="1421" y="52"/>
                      <a:pt x="502" y="55"/>
                      <a:pt x="1" y="437"/>
                    </a:cubicBezTo>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1028" name="Freeform 43"/>
              <p:cNvSpPr/>
              <p:nvPr/>
            </p:nvSpPr>
            <p:spPr bwMode="auto">
              <a:xfrm>
                <a:off x="513" y="1737"/>
                <a:ext cx="3353" cy="1068"/>
              </a:xfrm>
              <a:custGeom>
                <a:avLst/>
                <a:gdLst>
                  <a:gd name="T0" fmla="*/ 42 w 1418"/>
                  <a:gd name="T1" fmla="*/ 0 h 451"/>
                  <a:gd name="T2" fmla="*/ 0 w 1418"/>
                  <a:gd name="T3" fmla="*/ 57 h 451"/>
                  <a:gd name="T4" fmla="*/ 1418 w 1418"/>
                  <a:gd name="T5" fmla="*/ 451 h 451"/>
                  <a:gd name="T6" fmla="*/ 42 w 1418"/>
                  <a:gd name="T7" fmla="*/ 0 h 451"/>
                </a:gdLst>
                <a:ahLst/>
                <a:cxnLst>
                  <a:cxn ang="0">
                    <a:pos x="T0" y="T1"/>
                  </a:cxn>
                  <a:cxn ang="0">
                    <a:pos x="T2" y="T3"/>
                  </a:cxn>
                  <a:cxn ang="0">
                    <a:pos x="T4" y="T5"/>
                  </a:cxn>
                  <a:cxn ang="0">
                    <a:pos x="T6" y="T7"/>
                  </a:cxn>
                </a:cxnLst>
                <a:rect l="0" t="0" r="r" b="b"/>
                <a:pathLst>
                  <a:path w="1418" h="451">
                    <a:moveTo>
                      <a:pt x="42" y="0"/>
                    </a:moveTo>
                    <a:cubicBezTo>
                      <a:pt x="0" y="57"/>
                      <a:pt x="0" y="57"/>
                      <a:pt x="0" y="57"/>
                    </a:cubicBezTo>
                    <a:cubicBezTo>
                      <a:pt x="0" y="57"/>
                      <a:pt x="930" y="155"/>
                      <a:pt x="1418" y="451"/>
                    </a:cubicBezTo>
                    <a:cubicBezTo>
                      <a:pt x="1375" y="410"/>
                      <a:pt x="1156" y="166"/>
                      <a:pt x="42" y="0"/>
                    </a:cubicBez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1029" name="Freeform 44"/>
              <p:cNvSpPr/>
              <p:nvPr/>
            </p:nvSpPr>
            <p:spPr bwMode="auto">
              <a:xfrm>
                <a:off x="553" y="982"/>
                <a:ext cx="3323" cy="1823"/>
              </a:xfrm>
              <a:custGeom>
                <a:avLst/>
                <a:gdLst>
                  <a:gd name="T0" fmla="*/ 1335 w 1405"/>
                  <a:gd name="T1" fmla="*/ 454 h 770"/>
                  <a:gd name="T2" fmla="*/ 180 w 1405"/>
                  <a:gd name="T3" fmla="*/ 0 h 770"/>
                  <a:gd name="T4" fmla="*/ 136 w 1405"/>
                  <a:gd name="T5" fmla="*/ 86 h 770"/>
                  <a:gd name="T6" fmla="*/ 0 w 1405"/>
                  <a:gd name="T7" fmla="*/ 317 h 770"/>
                  <a:gd name="T8" fmla="*/ 526 w 1405"/>
                  <a:gd name="T9" fmla="*/ 423 h 770"/>
                  <a:gd name="T10" fmla="*/ 1094 w 1405"/>
                  <a:gd name="T11" fmla="*/ 588 h 770"/>
                  <a:gd name="T12" fmla="*/ 1402 w 1405"/>
                  <a:gd name="T13" fmla="*/ 770 h 770"/>
                  <a:gd name="T14" fmla="*/ 1335 w 1405"/>
                  <a:gd name="T15" fmla="*/ 454 h 7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05" h="770">
                    <a:moveTo>
                      <a:pt x="1335" y="454"/>
                    </a:moveTo>
                    <a:cubicBezTo>
                      <a:pt x="1105" y="16"/>
                      <a:pt x="180" y="0"/>
                      <a:pt x="180" y="0"/>
                    </a:cubicBezTo>
                    <a:cubicBezTo>
                      <a:pt x="136" y="86"/>
                      <a:pt x="136" y="86"/>
                      <a:pt x="136" y="86"/>
                    </a:cubicBezTo>
                    <a:cubicBezTo>
                      <a:pt x="0" y="317"/>
                      <a:pt x="0" y="317"/>
                      <a:pt x="0" y="317"/>
                    </a:cubicBezTo>
                    <a:cubicBezTo>
                      <a:pt x="0" y="317"/>
                      <a:pt x="442" y="405"/>
                      <a:pt x="526" y="423"/>
                    </a:cubicBezTo>
                    <a:cubicBezTo>
                      <a:pt x="585" y="436"/>
                      <a:pt x="857" y="493"/>
                      <a:pt x="1094" y="588"/>
                    </a:cubicBezTo>
                    <a:cubicBezTo>
                      <a:pt x="1318" y="693"/>
                      <a:pt x="1402" y="770"/>
                      <a:pt x="1402" y="770"/>
                    </a:cubicBezTo>
                    <a:cubicBezTo>
                      <a:pt x="1402" y="770"/>
                      <a:pt x="1405" y="744"/>
                      <a:pt x="1335" y="454"/>
                    </a:cubicBezTo>
                    <a:close/>
                  </a:path>
                </a:pathLst>
              </a:custGeom>
              <a:solidFill>
                <a:srgbClr val="FBFBF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1036" name="Freeform 45"/>
              <p:cNvSpPr/>
              <p:nvPr/>
            </p:nvSpPr>
            <p:spPr bwMode="auto">
              <a:xfrm>
                <a:off x="3696" y="1043"/>
                <a:ext cx="3516" cy="1765"/>
              </a:xfrm>
              <a:custGeom>
                <a:avLst/>
                <a:gdLst>
                  <a:gd name="T0" fmla="*/ 1480 w 1487"/>
                  <a:gd name="T1" fmla="*/ 309 h 745"/>
                  <a:gd name="T2" fmla="*/ 1486 w 1487"/>
                  <a:gd name="T3" fmla="*/ 302 h 745"/>
                  <a:gd name="T4" fmla="*/ 1464 w 1487"/>
                  <a:gd name="T5" fmla="*/ 277 h 745"/>
                  <a:gd name="T6" fmla="*/ 1466 w 1487"/>
                  <a:gd name="T7" fmla="*/ 277 h 745"/>
                  <a:gd name="T8" fmla="*/ 1448 w 1487"/>
                  <a:gd name="T9" fmla="*/ 263 h 745"/>
                  <a:gd name="T10" fmla="*/ 1403 w 1487"/>
                  <a:gd name="T11" fmla="*/ 225 h 745"/>
                  <a:gd name="T12" fmla="*/ 1402 w 1487"/>
                  <a:gd name="T13" fmla="*/ 226 h 745"/>
                  <a:gd name="T14" fmla="*/ 1117 w 1487"/>
                  <a:gd name="T15" fmla="*/ 0 h 745"/>
                  <a:gd name="T16" fmla="*/ 0 w 1487"/>
                  <a:gd name="T17" fmla="*/ 417 h 745"/>
                  <a:gd name="T18" fmla="*/ 72 w 1487"/>
                  <a:gd name="T19" fmla="*/ 744 h 745"/>
                  <a:gd name="T20" fmla="*/ 80 w 1487"/>
                  <a:gd name="T21" fmla="*/ 738 h 745"/>
                  <a:gd name="T22" fmla="*/ 83 w 1487"/>
                  <a:gd name="T23" fmla="*/ 736 h 745"/>
                  <a:gd name="T24" fmla="*/ 100 w 1487"/>
                  <a:gd name="T25" fmla="*/ 723 h 745"/>
                  <a:gd name="T26" fmla="*/ 138 w 1487"/>
                  <a:gd name="T27" fmla="*/ 690 h 745"/>
                  <a:gd name="T28" fmla="*/ 167 w 1487"/>
                  <a:gd name="T29" fmla="*/ 667 h 745"/>
                  <a:gd name="T30" fmla="*/ 427 w 1487"/>
                  <a:gd name="T31" fmla="*/ 527 h 745"/>
                  <a:gd name="T32" fmla="*/ 985 w 1487"/>
                  <a:gd name="T33" fmla="*/ 373 h 745"/>
                  <a:gd name="T34" fmla="*/ 1480 w 1487"/>
                  <a:gd name="T35" fmla="*/ 309 h 7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87" h="745">
                    <a:moveTo>
                      <a:pt x="1480" y="309"/>
                    </a:moveTo>
                    <a:cubicBezTo>
                      <a:pt x="1485" y="309"/>
                      <a:pt x="1487" y="307"/>
                      <a:pt x="1486" y="302"/>
                    </a:cubicBezTo>
                    <a:cubicBezTo>
                      <a:pt x="1482" y="295"/>
                      <a:pt x="1473" y="287"/>
                      <a:pt x="1464" y="277"/>
                    </a:cubicBezTo>
                    <a:cubicBezTo>
                      <a:pt x="1465" y="277"/>
                      <a:pt x="1466" y="277"/>
                      <a:pt x="1466" y="277"/>
                    </a:cubicBezTo>
                    <a:cubicBezTo>
                      <a:pt x="1466" y="277"/>
                      <a:pt x="1466" y="277"/>
                      <a:pt x="1448" y="263"/>
                    </a:cubicBezTo>
                    <a:cubicBezTo>
                      <a:pt x="1426" y="243"/>
                      <a:pt x="1403" y="225"/>
                      <a:pt x="1403" y="225"/>
                    </a:cubicBezTo>
                    <a:cubicBezTo>
                      <a:pt x="1403" y="225"/>
                      <a:pt x="1403" y="225"/>
                      <a:pt x="1402" y="226"/>
                    </a:cubicBezTo>
                    <a:cubicBezTo>
                      <a:pt x="1356" y="188"/>
                      <a:pt x="1253" y="110"/>
                      <a:pt x="1117" y="0"/>
                    </a:cubicBezTo>
                    <a:cubicBezTo>
                      <a:pt x="73" y="22"/>
                      <a:pt x="0" y="417"/>
                      <a:pt x="0" y="417"/>
                    </a:cubicBezTo>
                    <a:cubicBezTo>
                      <a:pt x="0" y="417"/>
                      <a:pt x="7" y="422"/>
                      <a:pt x="72" y="744"/>
                    </a:cubicBezTo>
                    <a:cubicBezTo>
                      <a:pt x="72" y="745"/>
                      <a:pt x="77" y="740"/>
                      <a:pt x="80" y="738"/>
                    </a:cubicBezTo>
                    <a:cubicBezTo>
                      <a:pt x="83" y="736"/>
                      <a:pt x="83" y="736"/>
                      <a:pt x="83" y="736"/>
                    </a:cubicBezTo>
                    <a:cubicBezTo>
                      <a:pt x="95" y="727"/>
                      <a:pt x="100" y="723"/>
                      <a:pt x="100" y="723"/>
                    </a:cubicBezTo>
                    <a:cubicBezTo>
                      <a:pt x="138" y="690"/>
                      <a:pt x="138" y="690"/>
                      <a:pt x="138" y="690"/>
                    </a:cubicBezTo>
                    <a:cubicBezTo>
                      <a:pt x="167" y="667"/>
                      <a:pt x="167" y="667"/>
                      <a:pt x="167" y="667"/>
                    </a:cubicBezTo>
                    <a:cubicBezTo>
                      <a:pt x="251" y="603"/>
                      <a:pt x="371" y="550"/>
                      <a:pt x="427" y="527"/>
                    </a:cubicBezTo>
                    <a:cubicBezTo>
                      <a:pt x="608" y="456"/>
                      <a:pt x="761" y="421"/>
                      <a:pt x="985" y="373"/>
                    </a:cubicBezTo>
                    <a:cubicBezTo>
                      <a:pt x="1209" y="325"/>
                      <a:pt x="1480" y="309"/>
                      <a:pt x="1480" y="309"/>
                    </a:cubicBezTo>
                  </a:path>
                </a:pathLst>
              </a:custGeom>
              <a:solidFill>
                <a:srgbClr val="FBFBF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grpSp>
      </p:grpSp>
      <p:grpSp>
        <p:nvGrpSpPr>
          <p:cNvPr id="1041" name="Group 48"/>
          <p:cNvGrpSpPr>
            <a:grpSpLocks noChangeAspect="1"/>
          </p:cNvGrpSpPr>
          <p:nvPr/>
        </p:nvGrpSpPr>
        <p:grpSpPr bwMode="auto">
          <a:xfrm>
            <a:off x="1948733" y="1385008"/>
            <a:ext cx="8005779" cy="3170409"/>
            <a:chOff x="-627" y="390"/>
            <a:chExt cx="8934" cy="3538"/>
          </a:xfrm>
          <a:solidFill>
            <a:schemeClr val="bg1">
              <a:lumMod val="85000"/>
              <a:alpha val="38000"/>
            </a:schemeClr>
          </a:solidFill>
        </p:grpSpPr>
        <p:sp>
          <p:nvSpPr>
            <p:cNvPr id="1043" name="Freeform 49"/>
            <p:cNvSpPr>
              <a:spLocks noEditPoints="1"/>
            </p:cNvSpPr>
            <p:nvPr/>
          </p:nvSpPr>
          <p:spPr bwMode="auto">
            <a:xfrm>
              <a:off x="-578" y="390"/>
              <a:ext cx="8885" cy="3538"/>
            </a:xfrm>
            <a:custGeom>
              <a:avLst/>
              <a:gdLst>
                <a:gd name="T0" fmla="*/ 2291 w 3758"/>
                <a:gd name="T1" fmla="*/ 237 h 1495"/>
                <a:gd name="T2" fmla="*/ 2322 w 3758"/>
                <a:gd name="T3" fmla="*/ 397 h 1495"/>
                <a:gd name="T4" fmla="*/ 2366 w 3758"/>
                <a:gd name="T5" fmla="*/ 228 h 1495"/>
                <a:gd name="T6" fmla="*/ 1776 w 3758"/>
                <a:gd name="T7" fmla="*/ 158 h 1495"/>
                <a:gd name="T8" fmla="*/ 1332 w 3758"/>
                <a:gd name="T9" fmla="*/ 125 h 1495"/>
                <a:gd name="T10" fmla="*/ 1806 w 3758"/>
                <a:gd name="T11" fmla="*/ 387 h 1495"/>
                <a:gd name="T12" fmla="*/ 1930 w 3758"/>
                <a:gd name="T13" fmla="*/ 436 h 1495"/>
                <a:gd name="T14" fmla="*/ 2203 w 3758"/>
                <a:gd name="T15" fmla="*/ 303 h 1495"/>
                <a:gd name="T16" fmla="*/ 1811 w 3758"/>
                <a:gd name="T17" fmla="*/ 227 h 1495"/>
                <a:gd name="T18" fmla="*/ 1453 w 3758"/>
                <a:gd name="T19" fmla="*/ 189 h 1495"/>
                <a:gd name="T20" fmla="*/ 1337 w 3758"/>
                <a:gd name="T21" fmla="*/ 97 h 1495"/>
                <a:gd name="T22" fmla="*/ 3253 w 3758"/>
                <a:gd name="T23" fmla="*/ 1486 h 1495"/>
                <a:gd name="T24" fmla="*/ 416 w 3758"/>
                <a:gd name="T25" fmla="*/ 1045 h 1495"/>
                <a:gd name="T26" fmla="*/ 679 w 3758"/>
                <a:gd name="T27" fmla="*/ 1017 h 1495"/>
                <a:gd name="T28" fmla="*/ 3144 w 3758"/>
                <a:gd name="T29" fmla="*/ 1434 h 1495"/>
                <a:gd name="T30" fmla="*/ 3273 w 3758"/>
                <a:gd name="T31" fmla="*/ 1311 h 1495"/>
                <a:gd name="T32" fmla="*/ 1549 w 3758"/>
                <a:gd name="T33" fmla="*/ 981 h 1495"/>
                <a:gd name="T34" fmla="*/ 1526 w 3758"/>
                <a:gd name="T35" fmla="*/ 976 h 1495"/>
                <a:gd name="T36" fmla="*/ 1273 w 3758"/>
                <a:gd name="T37" fmla="*/ 920 h 1495"/>
                <a:gd name="T38" fmla="*/ 1541 w 3758"/>
                <a:gd name="T39" fmla="*/ 877 h 1495"/>
                <a:gd name="T40" fmla="*/ 1502 w 3758"/>
                <a:gd name="T41" fmla="*/ 821 h 1495"/>
                <a:gd name="T42" fmla="*/ 1644 w 3758"/>
                <a:gd name="T43" fmla="*/ 671 h 1495"/>
                <a:gd name="T44" fmla="*/ 1273 w 3758"/>
                <a:gd name="T45" fmla="*/ 842 h 1495"/>
                <a:gd name="T46" fmla="*/ 1523 w 3758"/>
                <a:gd name="T47" fmla="*/ 633 h 1495"/>
                <a:gd name="T48" fmla="*/ 1737 w 3758"/>
                <a:gd name="T49" fmla="*/ 498 h 1495"/>
                <a:gd name="T50" fmla="*/ 216 w 3758"/>
                <a:gd name="T51" fmla="*/ 419 h 1495"/>
                <a:gd name="T52" fmla="*/ 484 w 3758"/>
                <a:gd name="T53" fmla="*/ 389 h 1495"/>
                <a:gd name="T54" fmla="*/ 58 w 3758"/>
                <a:gd name="T55" fmla="*/ 336 h 1495"/>
                <a:gd name="T56" fmla="*/ 3114 w 3758"/>
                <a:gd name="T57" fmla="*/ 270 h 1495"/>
                <a:gd name="T58" fmla="*/ 2938 w 3758"/>
                <a:gd name="T59" fmla="*/ 269 h 1495"/>
                <a:gd name="T60" fmla="*/ 2642 w 3758"/>
                <a:gd name="T61" fmla="*/ 239 h 1495"/>
                <a:gd name="T62" fmla="*/ 3300 w 3758"/>
                <a:gd name="T63" fmla="*/ 450 h 1495"/>
                <a:gd name="T64" fmla="*/ 2947 w 3758"/>
                <a:gd name="T65" fmla="*/ 392 h 1495"/>
                <a:gd name="T66" fmla="*/ 2990 w 3758"/>
                <a:gd name="T67" fmla="*/ 262 h 1495"/>
                <a:gd name="T68" fmla="*/ 3027 w 3758"/>
                <a:gd name="T69" fmla="*/ 176 h 1495"/>
                <a:gd name="T70" fmla="*/ 3216 w 3758"/>
                <a:gd name="T71" fmla="*/ 303 h 1495"/>
                <a:gd name="T72" fmla="*/ 3084 w 3758"/>
                <a:gd name="T73" fmla="*/ 197 h 1495"/>
                <a:gd name="T74" fmla="*/ 2770 w 3758"/>
                <a:gd name="T75" fmla="*/ 191 h 1495"/>
                <a:gd name="T76" fmla="*/ 2833 w 3758"/>
                <a:gd name="T77" fmla="*/ 173 h 1495"/>
                <a:gd name="T78" fmla="*/ 1125 w 3758"/>
                <a:gd name="T79" fmla="*/ 227 h 1495"/>
                <a:gd name="T80" fmla="*/ 1004 w 3758"/>
                <a:gd name="T81" fmla="*/ 207 h 1495"/>
                <a:gd name="T82" fmla="*/ 732 w 3758"/>
                <a:gd name="T83" fmla="*/ 292 h 1495"/>
                <a:gd name="T84" fmla="*/ 506 w 3758"/>
                <a:gd name="T85" fmla="*/ 257 h 1495"/>
                <a:gd name="T86" fmla="*/ 459 w 3758"/>
                <a:gd name="T87" fmla="*/ 423 h 1495"/>
                <a:gd name="T88" fmla="*/ 351 w 3758"/>
                <a:gd name="T89" fmla="*/ 468 h 1495"/>
                <a:gd name="T90" fmla="*/ 851 w 3758"/>
                <a:gd name="T91" fmla="*/ 182 h 1495"/>
                <a:gd name="T92" fmla="*/ 2769 w 3758"/>
                <a:gd name="T93" fmla="*/ 153 h 1495"/>
                <a:gd name="T94" fmla="*/ 3001 w 3758"/>
                <a:gd name="T95" fmla="*/ 148 h 1495"/>
                <a:gd name="T96" fmla="*/ 2760 w 3758"/>
                <a:gd name="T97" fmla="*/ 97 h 1495"/>
                <a:gd name="T98" fmla="*/ 428 w 3758"/>
                <a:gd name="T99" fmla="*/ 90 h 1495"/>
                <a:gd name="T100" fmla="*/ 896 w 3758"/>
                <a:gd name="T101" fmla="*/ 86 h 1495"/>
                <a:gd name="T102" fmla="*/ 550 w 3758"/>
                <a:gd name="T103" fmla="*/ 103 h 1495"/>
                <a:gd name="T104" fmla="*/ 1205 w 3758"/>
                <a:gd name="T105" fmla="*/ 54 h 1495"/>
                <a:gd name="T106" fmla="*/ 2950 w 3758"/>
                <a:gd name="T107" fmla="*/ 44 h 1495"/>
                <a:gd name="T108" fmla="*/ 3126 w 3758"/>
                <a:gd name="T109" fmla="*/ 17 h 1495"/>
                <a:gd name="T110" fmla="*/ 3042 w 3758"/>
                <a:gd name="T111" fmla="*/ 62 h 1495"/>
                <a:gd name="T112" fmla="*/ 3139 w 3758"/>
                <a:gd name="T113" fmla="*/ 79 h 1495"/>
                <a:gd name="T114" fmla="*/ 3351 w 3758"/>
                <a:gd name="T115" fmla="*/ 23 h 1495"/>
                <a:gd name="T116" fmla="*/ 3155 w 3758"/>
                <a:gd name="T117" fmla="*/ 93 h 1495"/>
                <a:gd name="T118" fmla="*/ 3360 w 3758"/>
                <a:gd name="T119" fmla="*/ 267 h 1495"/>
                <a:gd name="T120" fmla="*/ 3620 w 3758"/>
                <a:gd name="T121" fmla="*/ 218 h 1495"/>
                <a:gd name="T122" fmla="*/ 3662 w 3758"/>
                <a:gd name="T123" fmla="*/ 126 h 1495"/>
                <a:gd name="T124" fmla="*/ 3425 w 3758"/>
                <a:gd name="T125" fmla="*/ 28 h 1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758" h="1495">
                  <a:moveTo>
                    <a:pt x="3271" y="498"/>
                  </a:moveTo>
                  <a:cubicBezTo>
                    <a:pt x="3249" y="498"/>
                    <a:pt x="3249" y="498"/>
                    <a:pt x="3249" y="498"/>
                  </a:cubicBezTo>
                  <a:cubicBezTo>
                    <a:pt x="3251" y="502"/>
                    <a:pt x="3258" y="505"/>
                    <a:pt x="3263" y="505"/>
                  </a:cubicBezTo>
                  <a:cubicBezTo>
                    <a:pt x="3268" y="505"/>
                    <a:pt x="3272" y="503"/>
                    <a:pt x="3273" y="499"/>
                  </a:cubicBezTo>
                  <a:cubicBezTo>
                    <a:pt x="3273" y="499"/>
                    <a:pt x="3272" y="498"/>
                    <a:pt x="3271" y="498"/>
                  </a:cubicBezTo>
                  <a:moveTo>
                    <a:pt x="3334" y="498"/>
                  </a:moveTo>
                  <a:cubicBezTo>
                    <a:pt x="3308" y="498"/>
                    <a:pt x="3308" y="498"/>
                    <a:pt x="3308" y="498"/>
                  </a:cubicBezTo>
                  <a:cubicBezTo>
                    <a:pt x="3302" y="504"/>
                    <a:pt x="3294" y="509"/>
                    <a:pt x="3297" y="519"/>
                  </a:cubicBezTo>
                  <a:cubicBezTo>
                    <a:pt x="3299" y="520"/>
                    <a:pt x="3301" y="520"/>
                    <a:pt x="3303" y="520"/>
                  </a:cubicBezTo>
                  <a:cubicBezTo>
                    <a:pt x="3306" y="520"/>
                    <a:pt x="3309" y="520"/>
                    <a:pt x="3312" y="519"/>
                  </a:cubicBezTo>
                  <a:cubicBezTo>
                    <a:pt x="3316" y="519"/>
                    <a:pt x="3319" y="519"/>
                    <a:pt x="3322" y="519"/>
                  </a:cubicBezTo>
                  <a:cubicBezTo>
                    <a:pt x="3326" y="519"/>
                    <a:pt x="3329" y="519"/>
                    <a:pt x="3331" y="522"/>
                  </a:cubicBezTo>
                  <a:cubicBezTo>
                    <a:pt x="3329" y="524"/>
                    <a:pt x="3324" y="527"/>
                    <a:pt x="3328" y="531"/>
                  </a:cubicBezTo>
                  <a:cubicBezTo>
                    <a:pt x="3329" y="531"/>
                    <a:pt x="3330" y="531"/>
                    <a:pt x="3330" y="531"/>
                  </a:cubicBezTo>
                  <a:cubicBezTo>
                    <a:pt x="3336" y="531"/>
                    <a:pt x="3338" y="524"/>
                    <a:pt x="3342" y="522"/>
                  </a:cubicBezTo>
                  <a:cubicBezTo>
                    <a:pt x="3350" y="523"/>
                    <a:pt x="3347" y="532"/>
                    <a:pt x="3355" y="532"/>
                  </a:cubicBezTo>
                  <a:cubicBezTo>
                    <a:pt x="3356" y="532"/>
                    <a:pt x="3356" y="532"/>
                    <a:pt x="3357" y="531"/>
                  </a:cubicBezTo>
                  <a:cubicBezTo>
                    <a:pt x="3360" y="529"/>
                    <a:pt x="3363" y="526"/>
                    <a:pt x="3363" y="521"/>
                  </a:cubicBezTo>
                  <a:cubicBezTo>
                    <a:pt x="3361" y="517"/>
                    <a:pt x="3356" y="516"/>
                    <a:pt x="3353" y="513"/>
                  </a:cubicBezTo>
                  <a:cubicBezTo>
                    <a:pt x="3353" y="509"/>
                    <a:pt x="3358" y="510"/>
                    <a:pt x="3357" y="505"/>
                  </a:cubicBezTo>
                  <a:cubicBezTo>
                    <a:pt x="3351" y="502"/>
                    <a:pt x="3341" y="501"/>
                    <a:pt x="3334" y="498"/>
                  </a:cubicBezTo>
                  <a:moveTo>
                    <a:pt x="1944" y="395"/>
                  </a:moveTo>
                  <a:cubicBezTo>
                    <a:pt x="1937" y="395"/>
                    <a:pt x="1931" y="403"/>
                    <a:pt x="1935" y="407"/>
                  </a:cubicBezTo>
                  <a:cubicBezTo>
                    <a:pt x="1944" y="407"/>
                    <a:pt x="1947" y="403"/>
                    <a:pt x="1949" y="397"/>
                  </a:cubicBezTo>
                  <a:cubicBezTo>
                    <a:pt x="1947" y="396"/>
                    <a:pt x="1945" y="395"/>
                    <a:pt x="1944" y="395"/>
                  </a:cubicBezTo>
                  <a:moveTo>
                    <a:pt x="1991" y="248"/>
                  </a:moveTo>
                  <a:cubicBezTo>
                    <a:pt x="1987" y="248"/>
                    <a:pt x="1983" y="250"/>
                    <a:pt x="1984" y="253"/>
                  </a:cubicBezTo>
                  <a:cubicBezTo>
                    <a:pt x="1986" y="254"/>
                    <a:pt x="1988" y="255"/>
                    <a:pt x="1990" y="255"/>
                  </a:cubicBezTo>
                  <a:cubicBezTo>
                    <a:pt x="1993" y="255"/>
                    <a:pt x="1997" y="253"/>
                    <a:pt x="1996" y="250"/>
                  </a:cubicBezTo>
                  <a:cubicBezTo>
                    <a:pt x="1995" y="248"/>
                    <a:pt x="1993" y="248"/>
                    <a:pt x="1991" y="248"/>
                  </a:cubicBezTo>
                  <a:moveTo>
                    <a:pt x="2331" y="226"/>
                  </a:moveTo>
                  <a:cubicBezTo>
                    <a:pt x="2327" y="226"/>
                    <a:pt x="2323" y="227"/>
                    <a:pt x="2318" y="228"/>
                  </a:cubicBezTo>
                  <a:cubicBezTo>
                    <a:pt x="2313" y="229"/>
                    <a:pt x="2309" y="229"/>
                    <a:pt x="2304" y="229"/>
                  </a:cubicBezTo>
                  <a:cubicBezTo>
                    <a:pt x="2303" y="229"/>
                    <a:pt x="2303" y="229"/>
                    <a:pt x="2302" y="229"/>
                  </a:cubicBezTo>
                  <a:cubicBezTo>
                    <a:pt x="2299" y="231"/>
                    <a:pt x="2299" y="236"/>
                    <a:pt x="2295" y="238"/>
                  </a:cubicBezTo>
                  <a:cubicBezTo>
                    <a:pt x="2294" y="237"/>
                    <a:pt x="2293" y="237"/>
                    <a:pt x="2291" y="237"/>
                  </a:cubicBezTo>
                  <a:cubicBezTo>
                    <a:pt x="2289" y="237"/>
                    <a:pt x="2287" y="238"/>
                    <a:pt x="2285" y="239"/>
                  </a:cubicBezTo>
                  <a:cubicBezTo>
                    <a:pt x="2283" y="240"/>
                    <a:pt x="2281" y="242"/>
                    <a:pt x="2278" y="242"/>
                  </a:cubicBezTo>
                  <a:cubicBezTo>
                    <a:pt x="2277" y="242"/>
                    <a:pt x="2276" y="242"/>
                    <a:pt x="2274" y="241"/>
                  </a:cubicBezTo>
                  <a:cubicBezTo>
                    <a:pt x="2267" y="245"/>
                    <a:pt x="2267" y="251"/>
                    <a:pt x="2258" y="256"/>
                  </a:cubicBezTo>
                  <a:cubicBezTo>
                    <a:pt x="2251" y="260"/>
                    <a:pt x="2235" y="262"/>
                    <a:pt x="2236" y="270"/>
                  </a:cubicBezTo>
                  <a:cubicBezTo>
                    <a:pt x="2236" y="275"/>
                    <a:pt x="2247" y="276"/>
                    <a:pt x="2253" y="278"/>
                  </a:cubicBezTo>
                  <a:cubicBezTo>
                    <a:pt x="2260" y="281"/>
                    <a:pt x="2264" y="287"/>
                    <a:pt x="2271" y="288"/>
                  </a:cubicBezTo>
                  <a:cubicBezTo>
                    <a:pt x="2271" y="288"/>
                    <a:pt x="2272" y="288"/>
                    <a:pt x="2273" y="288"/>
                  </a:cubicBezTo>
                  <a:cubicBezTo>
                    <a:pt x="2275" y="288"/>
                    <a:pt x="2277" y="287"/>
                    <a:pt x="2280" y="287"/>
                  </a:cubicBezTo>
                  <a:cubicBezTo>
                    <a:pt x="2282" y="287"/>
                    <a:pt x="2285" y="287"/>
                    <a:pt x="2287" y="287"/>
                  </a:cubicBezTo>
                  <a:cubicBezTo>
                    <a:pt x="2292" y="287"/>
                    <a:pt x="2296" y="288"/>
                    <a:pt x="2296" y="292"/>
                  </a:cubicBezTo>
                  <a:cubicBezTo>
                    <a:pt x="2295" y="295"/>
                    <a:pt x="2292" y="296"/>
                    <a:pt x="2288" y="296"/>
                  </a:cubicBezTo>
                  <a:cubicBezTo>
                    <a:pt x="2285" y="296"/>
                    <a:pt x="2281" y="295"/>
                    <a:pt x="2279" y="294"/>
                  </a:cubicBezTo>
                  <a:cubicBezTo>
                    <a:pt x="2276" y="295"/>
                    <a:pt x="2279" y="301"/>
                    <a:pt x="2275" y="302"/>
                  </a:cubicBezTo>
                  <a:cubicBezTo>
                    <a:pt x="2264" y="301"/>
                    <a:pt x="2262" y="291"/>
                    <a:pt x="2252" y="289"/>
                  </a:cubicBezTo>
                  <a:cubicBezTo>
                    <a:pt x="2246" y="292"/>
                    <a:pt x="2243" y="297"/>
                    <a:pt x="2237" y="301"/>
                  </a:cubicBezTo>
                  <a:cubicBezTo>
                    <a:pt x="2231" y="304"/>
                    <a:pt x="2222" y="305"/>
                    <a:pt x="2219" y="311"/>
                  </a:cubicBezTo>
                  <a:cubicBezTo>
                    <a:pt x="2219" y="314"/>
                    <a:pt x="2220" y="314"/>
                    <a:pt x="2222" y="314"/>
                  </a:cubicBezTo>
                  <a:cubicBezTo>
                    <a:pt x="2223" y="314"/>
                    <a:pt x="2223" y="314"/>
                    <a:pt x="2223" y="314"/>
                  </a:cubicBezTo>
                  <a:cubicBezTo>
                    <a:pt x="2224" y="314"/>
                    <a:pt x="2225" y="314"/>
                    <a:pt x="2227" y="315"/>
                  </a:cubicBezTo>
                  <a:cubicBezTo>
                    <a:pt x="2231" y="317"/>
                    <a:pt x="2231" y="323"/>
                    <a:pt x="2237" y="325"/>
                  </a:cubicBezTo>
                  <a:cubicBezTo>
                    <a:pt x="2239" y="326"/>
                    <a:pt x="2242" y="326"/>
                    <a:pt x="2245" y="326"/>
                  </a:cubicBezTo>
                  <a:cubicBezTo>
                    <a:pt x="2257" y="326"/>
                    <a:pt x="2268" y="319"/>
                    <a:pt x="2280" y="317"/>
                  </a:cubicBezTo>
                  <a:cubicBezTo>
                    <a:pt x="2287" y="319"/>
                    <a:pt x="2288" y="326"/>
                    <a:pt x="2291" y="331"/>
                  </a:cubicBezTo>
                  <a:cubicBezTo>
                    <a:pt x="2286" y="340"/>
                    <a:pt x="2271" y="340"/>
                    <a:pt x="2259" y="342"/>
                  </a:cubicBezTo>
                  <a:cubicBezTo>
                    <a:pt x="2251" y="348"/>
                    <a:pt x="2242" y="353"/>
                    <a:pt x="2239" y="364"/>
                  </a:cubicBezTo>
                  <a:cubicBezTo>
                    <a:pt x="2241" y="370"/>
                    <a:pt x="2256" y="366"/>
                    <a:pt x="2257" y="373"/>
                  </a:cubicBezTo>
                  <a:cubicBezTo>
                    <a:pt x="2255" y="376"/>
                    <a:pt x="2248" y="375"/>
                    <a:pt x="2248" y="379"/>
                  </a:cubicBezTo>
                  <a:cubicBezTo>
                    <a:pt x="2249" y="389"/>
                    <a:pt x="2265" y="386"/>
                    <a:pt x="2275" y="388"/>
                  </a:cubicBezTo>
                  <a:cubicBezTo>
                    <a:pt x="2278" y="393"/>
                    <a:pt x="2275" y="397"/>
                    <a:pt x="2278" y="401"/>
                  </a:cubicBezTo>
                  <a:cubicBezTo>
                    <a:pt x="2279" y="401"/>
                    <a:pt x="2280" y="401"/>
                    <a:pt x="2281" y="401"/>
                  </a:cubicBezTo>
                  <a:cubicBezTo>
                    <a:pt x="2285" y="401"/>
                    <a:pt x="2287" y="400"/>
                    <a:pt x="2290" y="399"/>
                  </a:cubicBezTo>
                  <a:cubicBezTo>
                    <a:pt x="2293" y="399"/>
                    <a:pt x="2296" y="398"/>
                    <a:pt x="2299" y="398"/>
                  </a:cubicBezTo>
                  <a:cubicBezTo>
                    <a:pt x="2299" y="398"/>
                    <a:pt x="2300" y="398"/>
                    <a:pt x="2300" y="398"/>
                  </a:cubicBezTo>
                  <a:cubicBezTo>
                    <a:pt x="2303" y="399"/>
                    <a:pt x="2303" y="403"/>
                    <a:pt x="2305" y="404"/>
                  </a:cubicBezTo>
                  <a:cubicBezTo>
                    <a:pt x="2313" y="403"/>
                    <a:pt x="2313" y="397"/>
                    <a:pt x="2322" y="397"/>
                  </a:cubicBezTo>
                  <a:cubicBezTo>
                    <a:pt x="2322" y="397"/>
                    <a:pt x="2323" y="397"/>
                    <a:pt x="2323" y="397"/>
                  </a:cubicBezTo>
                  <a:cubicBezTo>
                    <a:pt x="2323" y="398"/>
                    <a:pt x="2325" y="399"/>
                    <a:pt x="2325" y="400"/>
                  </a:cubicBezTo>
                  <a:cubicBezTo>
                    <a:pt x="2322" y="407"/>
                    <a:pt x="2314" y="411"/>
                    <a:pt x="2311" y="418"/>
                  </a:cubicBezTo>
                  <a:cubicBezTo>
                    <a:pt x="2297" y="420"/>
                    <a:pt x="2293" y="429"/>
                    <a:pt x="2284" y="434"/>
                  </a:cubicBezTo>
                  <a:cubicBezTo>
                    <a:pt x="2274" y="434"/>
                    <a:pt x="2267" y="437"/>
                    <a:pt x="2265" y="444"/>
                  </a:cubicBezTo>
                  <a:cubicBezTo>
                    <a:pt x="2267" y="444"/>
                    <a:pt x="2269" y="444"/>
                    <a:pt x="2271" y="444"/>
                  </a:cubicBezTo>
                  <a:cubicBezTo>
                    <a:pt x="2299" y="444"/>
                    <a:pt x="2329" y="431"/>
                    <a:pt x="2332" y="409"/>
                  </a:cubicBezTo>
                  <a:cubicBezTo>
                    <a:pt x="2335" y="410"/>
                    <a:pt x="2337" y="410"/>
                    <a:pt x="2339" y="410"/>
                  </a:cubicBezTo>
                  <a:cubicBezTo>
                    <a:pt x="2349" y="410"/>
                    <a:pt x="2356" y="402"/>
                    <a:pt x="2361" y="396"/>
                  </a:cubicBezTo>
                  <a:cubicBezTo>
                    <a:pt x="2359" y="393"/>
                    <a:pt x="2354" y="392"/>
                    <a:pt x="2353" y="388"/>
                  </a:cubicBezTo>
                  <a:cubicBezTo>
                    <a:pt x="2367" y="383"/>
                    <a:pt x="2371" y="371"/>
                    <a:pt x="2383" y="365"/>
                  </a:cubicBezTo>
                  <a:cubicBezTo>
                    <a:pt x="2387" y="362"/>
                    <a:pt x="2392" y="361"/>
                    <a:pt x="2396" y="361"/>
                  </a:cubicBezTo>
                  <a:cubicBezTo>
                    <a:pt x="2400" y="361"/>
                    <a:pt x="2403" y="362"/>
                    <a:pt x="2403" y="367"/>
                  </a:cubicBezTo>
                  <a:cubicBezTo>
                    <a:pt x="2395" y="372"/>
                    <a:pt x="2381" y="369"/>
                    <a:pt x="2377" y="378"/>
                  </a:cubicBezTo>
                  <a:cubicBezTo>
                    <a:pt x="2377" y="381"/>
                    <a:pt x="2377" y="390"/>
                    <a:pt x="2378" y="394"/>
                  </a:cubicBezTo>
                  <a:cubicBezTo>
                    <a:pt x="2388" y="388"/>
                    <a:pt x="2404" y="387"/>
                    <a:pt x="2414" y="381"/>
                  </a:cubicBezTo>
                  <a:cubicBezTo>
                    <a:pt x="2415" y="377"/>
                    <a:pt x="2410" y="377"/>
                    <a:pt x="2411" y="373"/>
                  </a:cubicBezTo>
                  <a:cubicBezTo>
                    <a:pt x="2413" y="369"/>
                    <a:pt x="2416" y="368"/>
                    <a:pt x="2418" y="368"/>
                  </a:cubicBezTo>
                  <a:cubicBezTo>
                    <a:pt x="2423" y="368"/>
                    <a:pt x="2427" y="373"/>
                    <a:pt x="2433" y="375"/>
                  </a:cubicBezTo>
                  <a:cubicBezTo>
                    <a:pt x="2441" y="378"/>
                    <a:pt x="2456" y="377"/>
                    <a:pt x="2467" y="378"/>
                  </a:cubicBezTo>
                  <a:cubicBezTo>
                    <a:pt x="2476" y="379"/>
                    <a:pt x="2482" y="383"/>
                    <a:pt x="2489" y="383"/>
                  </a:cubicBezTo>
                  <a:cubicBezTo>
                    <a:pt x="2491" y="383"/>
                    <a:pt x="2493" y="383"/>
                    <a:pt x="2495" y="382"/>
                  </a:cubicBezTo>
                  <a:cubicBezTo>
                    <a:pt x="2496" y="383"/>
                    <a:pt x="2498" y="384"/>
                    <a:pt x="2499" y="385"/>
                  </a:cubicBezTo>
                  <a:cubicBezTo>
                    <a:pt x="2499" y="247"/>
                    <a:pt x="2499" y="247"/>
                    <a:pt x="2499" y="247"/>
                  </a:cubicBezTo>
                  <a:cubicBezTo>
                    <a:pt x="2495" y="246"/>
                    <a:pt x="2490" y="245"/>
                    <a:pt x="2484" y="245"/>
                  </a:cubicBezTo>
                  <a:cubicBezTo>
                    <a:pt x="2482" y="245"/>
                    <a:pt x="2479" y="245"/>
                    <a:pt x="2477" y="245"/>
                  </a:cubicBezTo>
                  <a:cubicBezTo>
                    <a:pt x="2470" y="239"/>
                    <a:pt x="2458" y="242"/>
                    <a:pt x="2448" y="239"/>
                  </a:cubicBezTo>
                  <a:cubicBezTo>
                    <a:pt x="2445" y="239"/>
                    <a:pt x="2443" y="236"/>
                    <a:pt x="2439" y="236"/>
                  </a:cubicBezTo>
                  <a:cubicBezTo>
                    <a:pt x="2437" y="235"/>
                    <a:pt x="2435" y="235"/>
                    <a:pt x="2433" y="235"/>
                  </a:cubicBezTo>
                  <a:cubicBezTo>
                    <a:pt x="2430" y="235"/>
                    <a:pt x="2427" y="236"/>
                    <a:pt x="2425" y="236"/>
                  </a:cubicBezTo>
                  <a:cubicBezTo>
                    <a:pt x="2422" y="236"/>
                    <a:pt x="2419" y="236"/>
                    <a:pt x="2416" y="236"/>
                  </a:cubicBezTo>
                  <a:cubicBezTo>
                    <a:pt x="2410" y="236"/>
                    <a:pt x="2404" y="235"/>
                    <a:pt x="2399" y="232"/>
                  </a:cubicBezTo>
                  <a:cubicBezTo>
                    <a:pt x="2394" y="232"/>
                    <a:pt x="2393" y="237"/>
                    <a:pt x="2387" y="237"/>
                  </a:cubicBezTo>
                  <a:cubicBezTo>
                    <a:pt x="2387" y="237"/>
                    <a:pt x="2386" y="237"/>
                    <a:pt x="2385" y="237"/>
                  </a:cubicBezTo>
                  <a:cubicBezTo>
                    <a:pt x="2381" y="234"/>
                    <a:pt x="2381" y="229"/>
                    <a:pt x="2376" y="227"/>
                  </a:cubicBezTo>
                  <a:cubicBezTo>
                    <a:pt x="2373" y="228"/>
                    <a:pt x="2369" y="228"/>
                    <a:pt x="2366" y="228"/>
                  </a:cubicBezTo>
                  <a:cubicBezTo>
                    <a:pt x="2364" y="228"/>
                    <a:pt x="2362" y="228"/>
                    <a:pt x="2360" y="228"/>
                  </a:cubicBezTo>
                  <a:cubicBezTo>
                    <a:pt x="2357" y="228"/>
                    <a:pt x="2355" y="228"/>
                    <a:pt x="2353" y="228"/>
                  </a:cubicBezTo>
                  <a:cubicBezTo>
                    <a:pt x="2349" y="228"/>
                    <a:pt x="2346" y="228"/>
                    <a:pt x="2342" y="230"/>
                  </a:cubicBezTo>
                  <a:cubicBezTo>
                    <a:pt x="2339" y="227"/>
                    <a:pt x="2335" y="226"/>
                    <a:pt x="2331" y="226"/>
                  </a:cubicBezTo>
                  <a:moveTo>
                    <a:pt x="2101" y="224"/>
                  </a:moveTo>
                  <a:cubicBezTo>
                    <a:pt x="2100" y="224"/>
                    <a:pt x="2100" y="224"/>
                    <a:pt x="2099" y="224"/>
                  </a:cubicBezTo>
                  <a:cubicBezTo>
                    <a:pt x="2092" y="225"/>
                    <a:pt x="2087" y="232"/>
                    <a:pt x="2088" y="240"/>
                  </a:cubicBezTo>
                  <a:cubicBezTo>
                    <a:pt x="2090" y="240"/>
                    <a:pt x="2092" y="240"/>
                    <a:pt x="2094" y="240"/>
                  </a:cubicBezTo>
                  <a:cubicBezTo>
                    <a:pt x="2096" y="240"/>
                    <a:pt x="2098" y="240"/>
                    <a:pt x="2100" y="240"/>
                  </a:cubicBezTo>
                  <a:cubicBezTo>
                    <a:pt x="2103" y="240"/>
                    <a:pt x="2105" y="240"/>
                    <a:pt x="2108" y="240"/>
                  </a:cubicBezTo>
                  <a:cubicBezTo>
                    <a:pt x="2121" y="240"/>
                    <a:pt x="2133" y="239"/>
                    <a:pt x="2130" y="227"/>
                  </a:cubicBezTo>
                  <a:cubicBezTo>
                    <a:pt x="2129" y="228"/>
                    <a:pt x="2127" y="228"/>
                    <a:pt x="2125" y="228"/>
                  </a:cubicBezTo>
                  <a:cubicBezTo>
                    <a:pt x="2121" y="228"/>
                    <a:pt x="2116" y="227"/>
                    <a:pt x="2112" y="226"/>
                  </a:cubicBezTo>
                  <a:cubicBezTo>
                    <a:pt x="2108" y="225"/>
                    <a:pt x="2104" y="224"/>
                    <a:pt x="2101" y="224"/>
                  </a:cubicBezTo>
                  <a:moveTo>
                    <a:pt x="1660" y="182"/>
                  </a:moveTo>
                  <a:cubicBezTo>
                    <a:pt x="1655" y="182"/>
                    <a:pt x="1650" y="185"/>
                    <a:pt x="1657" y="190"/>
                  </a:cubicBezTo>
                  <a:cubicBezTo>
                    <a:pt x="1665" y="190"/>
                    <a:pt x="1665" y="190"/>
                    <a:pt x="1665" y="190"/>
                  </a:cubicBezTo>
                  <a:cubicBezTo>
                    <a:pt x="1669" y="184"/>
                    <a:pt x="1664" y="182"/>
                    <a:pt x="1660" y="182"/>
                  </a:cubicBezTo>
                  <a:moveTo>
                    <a:pt x="1707" y="181"/>
                  </a:moveTo>
                  <a:cubicBezTo>
                    <a:pt x="1701" y="181"/>
                    <a:pt x="1699" y="192"/>
                    <a:pt x="1698" y="198"/>
                  </a:cubicBezTo>
                  <a:cubicBezTo>
                    <a:pt x="1702" y="199"/>
                    <a:pt x="1705" y="199"/>
                    <a:pt x="1709" y="199"/>
                  </a:cubicBezTo>
                  <a:cubicBezTo>
                    <a:pt x="1714" y="199"/>
                    <a:pt x="1718" y="199"/>
                    <a:pt x="1723" y="198"/>
                  </a:cubicBezTo>
                  <a:cubicBezTo>
                    <a:pt x="1727" y="198"/>
                    <a:pt x="1731" y="198"/>
                    <a:pt x="1736" y="198"/>
                  </a:cubicBezTo>
                  <a:cubicBezTo>
                    <a:pt x="1736" y="198"/>
                    <a:pt x="1737" y="198"/>
                    <a:pt x="1738" y="198"/>
                  </a:cubicBezTo>
                  <a:cubicBezTo>
                    <a:pt x="1737" y="191"/>
                    <a:pt x="1733" y="189"/>
                    <a:pt x="1727" y="189"/>
                  </a:cubicBezTo>
                  <a:cubicBezTo>
                    <a:pt x="1724" y="189"/>
                    <a:pt x="1721" y="189"/>
                    <a:pt x="1718" y="190"/>
                  </a:cubicBezTo>
                  <a:cubicBezTo>
                    <a:pt x="1715" y="190"/>
                    <a:pt x="1712" y="190"/>
                    <a:pt x="1710" y="190"/>
                  </a:cubicBezTo>
                  <a:cubicBezTo>
                    <a:pt x="1709" y="190"/>
                    <a:pt x="1708" y="190"/>
                    <a:pt x="1707" y="190"/>
                  </a:cubicBezTo>
                  <a:cubicBezTo>
                    <a:pt x="1707" y="187"/>
                    <a:pt x="1711" y="187"/>
                    <a:pt x="1711" y="183"/>
                  </a:cubicBezTo>
                  <a:cubicBezTo>
                    <a:pt x="1709" y="181"/>
                    <a:pt x="1708" y="181"/>
                    <a:pt x="1707" y="181"/>
                  </a:cubicBezTo>
                  <a:moveTo>
                    <a:pt x="1427" y="175"/>
                  </a:moveTo>
                  <a:cubicBezTo>
                    <a:pt x="1424" y="175"/>
                    <a:pt x="1420" y="177"/>
                    <a:pt x="1419" y="180"/>
                  </a:cubicBezTo>
                  <a:cubicBezTo>
                    <a:pt x="1420" y="182"/>
                    <a:pt x="1422" y="183"/>
                    <a:pt x="1425" y="183"/>
                  </a:cubicBezTo>
                  <a:cubicBezTo>
                    <a:pt x="1428" y="183"/>
                    <a:pt x="1431" y="182"/>
                    <a:pt x="1432" y="180"/>
                  </a:cubicBezTo>
                  <a:cubicBezTo>
                    <a:pt x="1432" y="176"/>
                    <a:pt x="1430" y="175"/>
                    <a:pt x="1427" y="175"/>
                  </a:cubicBezTo>
                  <a:moveTo>
                    <a:pt x="1776" y="158"/>
                  </a:moveTo>
                  <a:cubicBezTo>
                    <a:pt x="1772" y="158"/>
                    <a:pt x="1767" y="159"/>
                    <a:pt x="1763" y="161"/>
                  </a:cubicBezTo>
                  <a:cubicBezTo>
                    <a:pt x="1764" y="170"/>
                    <a:pt x="1781" y="179"/>
                    <a:pt x="1795" y="179"/>
                  </a:cubicBezTo>
                  <a:cubicBezTo>
                    <a:pt x="1804" y="179"/>
                    <a:pt x="1812" y="175"/>
                    <a:pt x="1813" y="165"/>
                  </a:cubicBezTo>
                  <a:cubicBezTo>
                    <a:pt x="1799" y="165"/>
                    <a:pt x="1789" y="158"/>
                    <a:pt x="1776" y="158"/>
                  </a:cubicBezTo>
                  <a:moveTo>
                    <a:pt x="1657" y="154"/>
                  </a:moveTo>
                  <a:cubicBezTo>
                    <a:pt x="1651" y="154"/>
                    <a:pt x="1648" y="162"/>
                    <a:pt x="1652" y="168"/>
                  </a:cubicBezTo>
                  <a:cubicBezTo>
                    <a:pt x="1652" y="168"/>
                    <a:pt x="1653" y="168"/>
                    <a:pt x="1654" y="168"/>
                  </a:cubicBezTo>
                  <a:cubicBezTo>
                    <a:pt x="1662" y="168"/>
                    <a:pt x="1663" y="163"/>
                    <a:pt x="1663" y="156"/>
                  </a:cubicBezTo>
                  <a:cubicBezTo>
                    <a:pt x="1661" y="154"/>
                    <a:pt x="1659" y="154"/>
                    <a:pt x="1657" y="154"/>
                  </a:cubicBezTo>
                  <a:moveTo>
                    <a:pt x="1728" y="165"/>
                  </a:moveTo>
                  <a:cubicBezTo>
                    <a:pt x="1726" y="164"/>
                    <a:pt x="1724" y="164"/>
                    <a:pt x="1725" y="161"/>
                  </a:cubicBezTo>
                  <a:cubicBezTo>
                    <a:pt x="1725" y="160"/>
                    <a:pt x="1726" y="160"/>
                    <a:pt x="1726" y="160"/>
                  </a:cubicBezTo>
                  <a:cubicBezTo>
                    <a:pt x="1730" y="160"/>
                    <a:pt x="1730" y="164"/>
                    <a:pt x="1728" y="165"/>
                  </a:cubicBezTo>
                  <a:moveTo>
                    <a:pt x="1712" y="151"/>
                  </a:moveTo>
                  <a:cubicBezTo>
                    <a:pt x="1710" y="154"/>
                    <a:pt x="1711" y="158"/>
                    <a:pt x="1707" y="159"/>
                  </a:cubicBezTo>
                  <a:cubicBezTo>
                    <a:pt x="1702" y="154"/>
                    <a:pt x="1695" y="152"/>
                    <a:pt x="1688" y="152"/>
                  </a:cubicBezTo>
                  <a:cubicBezTo>
                    <a:pt x="1678" y="152"/>
                    <a:pt x="1669" y="158"/>
                    <a:pt x="1670" y="171"/>
                  </a:cubicBezTo>
                  <a:cubicBezTo>
                    <a:pt x="1672" y="175"/>
                    <a:pt x="1677" y="176"/>
                    <a:pt x="1683" y="176"/>
                  </a:cubicBezTo>
                  <a:cubicBezTo>
                    <a:pt x="1688" y="176"/>
                    <a:pt x="1694" y="175"/>
                    <a:pt x="1697" y="173"/>
                  </a:cubicBezTo>
                  <a:cubicBezTo>
                    <a:pt x="1702" y="173"/>
                    <a:pt x="1706" y="174"/>
                    <a:pt x="1710" y="174"/>
                  </a:cubicBezTo>
                  <a:cubicBezTo>
                    <a:pt x="1713" y="174"/>
                    <a:pt x="1716" y="174"/>
                    <a:pt x="1718" y="172"/>
                  </a:cubicBezTo>
                  <a:cubicBezTo>
                    <a:pt x="1721" y="174"/>
                    <a:pt x="1724" y="175"/>
                    <a:pt x="1728" y="175"/>
                  </a:cubicBezTo>
                  <a:cubicBezTo>
                    <a:pt x="1735" y="167"/>
                    <a:pt x="1754" y="174"/>
                    <a:pt x="1751" y="158"/>
                  </a:cubicBezTo>
                  <a:cubicBezTo>
                    <a:pt x="1746" y="149"/>
                    <a:pt x="1725" y="153"/>
                    <a:pt x="1712" y="151"/>
                  </a:cubicBezTo>
                  <a:moveTo>
                    <a:pt x="1258" y="133"/>
                  </a:moveTo>
                  <a:cubicBezTo>
                    <a:pt x="1254" y="133"/>
                    <a:pt x="1249" y="137"/>
                    <a:pt x="1253" y="141"/>
                  </a:cubicBezTo>
                  <a:cubicBezTo>
                    <a:pt x="1254" y="141"/>
                    <a:pt x="1254" y="141"/>
                    <a:pt x="1255" y="141"/>
                  </a:cubicBezTo>
                  <a:cubicBezTo>
                    <a:pt x="1260" y="141"/>
                    <a:pt x="1263" y="139"/>
                    <a:pt x="1263" y="135"/>
                  </a:cubicBezTo>
                  <a:cubicBezTo>
                    <a:pt x="1262" y="133"/>
                    <a:pt x="1260" y="133"/>
                    <a:pt x="1258" y="133"/>
                  </a:cubicBezTo>
                  <a:moveTo>
                    <a:pt x="1571" y="217"/>
                  </a:moveTo>
                  <a:cubicBezTo>
                    <a:pt x="1568" y="217"/>
                    <a:pt x="1565" y="216"/>
                    <a:pt x="1563" y="215"/>
                  </a:cubicBezTo>
                  <a:cubicBezTo>
                    <a:pt x="1562" y="210"/>
                    <a:pt x="1568" y="209"/>
                    <a:pt x="1574" y="209"/>
                  </a:cubicBezTo>
                  <a:cubicBezTo>
                    <a:pt x="1578" y="209"/>
                    <a:pt x="1584" y="210"/>
                    <a:pt x="1585" y="212"/>
                  </a:cubicBezTo>
                  <a:cubicBezTo>
                    <a:pt x="1584" y="215"/>
                    <a:pt x="1577" y="217"/>
                    <a:pt x="1571" y="217"/>
                  </a:cubicBezTo>
                  <a:moveTo>
                    <a:pt x="1334" y="125"/>
                  </a:moveTo>
                  <a:cubicBezTo>
                    <a:pt x="1333" y="125"/>
                    <a:pt x="1332" y="125"/>
                    <a:pt x="1332" y="125"/>
                  </a:cubicBezTo>
                  <a:cubicBezTo>
                    <a:pt x="1325" y="129"/>
                    <a:pt x="1316" y="134"/>
                    <a:pt x="1311" y="137"/>
                  </a:cubicBezTo>
                  <a:cubicBezTo>
                    <a:pt x="1313" y="146"/>
                    <a:pt x="1328" y="143"/>
                    <a:pt x="1332" y="150"/>
                  </a:cubicBezTo>
                  <a:cubicBezTo>
                    <a:pt x="1330" y="152"/>
                    <a:pt x="1328" y="152"/>
                    <a:pt x="1326" y="152"/>
                  </a:cubicBezTo>
                  <a:cubicBezTo>
                    <a:pt x="1323" y="152"/>
                    <a:pt x="1319" y="151"/>
                    <a:pt x="1315" y="149"/>
                  </a:cubicBezTo>
                  <a:cubicBezTo>
                    <a:pt x="1311" y="147"/>
                    <a:pt x="1306" y="146"/>
                    <a:pt x="1301" y="146"/>
                  </a:cubicBezTo>
                  <a:cubicBezTo>
                    <a:pt x="1299" y="146"/>
                    <a:pt x="1297" y="146"/>
                    <a:pt x="1295" y="147"/>
                  </a:cubicBezTo>
                  <a:cubicBezTo>
                    <a:pt x="1295" y="152"/>
                    <a:pt x="1307" y="154"/>
                    <a:pt x="1300" y="160"/>
                  </a:cubicBezTo>
                  <a:cubicBezTo>
                    <a:pt x="1292" y="157"/>
                    <a:pt x="1286" y="150"/>
                    <a:pt x="1280" y="150"/>
                  </a:cubicBezTo>
                  <a:cubicBezTo>
                    <a:pt x="1277" y="150"/>
                    <a:pt x="1273" y="152"/>
                    <a:pt x="1270" y="155"/>
                  </a:cubicBezTo>
                  <a:cubicBezTo>
                    <a:pt x="1267" y="151"/>
                    <a:pt x="1258" y="149"/>
                    <a:pt x="1248" y="149"/>
                  </a:cubicBezTo>
                  <a:cubicBezTo>
                    <a:pt x="1245" y="149"/>
                    <a:pt x="1241" y="149"/>
                    <a:pt x="1237" y="150"/>
                  </a:cubicBezTo>
                  <a:cubicBezTo>
                    <a:pt x="1237" y="498"/>
                    <a:pt x="1237" y="498"/>
                    <a:pt x="1237" y="498"/>
                  </a:cubicBezTo>
                  <a:cubicBezTo>
                    <a:pt x="1705" y="498"/>
                    <a:pt x="1705" y="498"/>
                    <a:pt x="1705" y="498"/>
                  </a:cubicBezTo>
                  <a:cubicBezTo>
                    <a:pt x="1705" y="490"/>
                    <a:pt x="1705" y="483"/>
                    <a:pt x="1715" y="479"/>
                  </a:cubicBezTo>
                  <a:cubicBezTo>
                    <a:pt x="1718" y="484"/>
                    <a:pt x="1719" y="491"/>
                    <a:pt x="1719" y="498"/>
                  </a:cubicBezTo>
                  <a:cubicBezTo>
                    <a:pt x="1737" y="498"/>
                    <a:pt x="1737" y="498"/>
                    <a:pt x="1737" y="498"/>
                  </a:cubicBezTo>
                  <a:cubicBezTo>
                    <a:pt x="1737" y="496"/>
                    <a:pt x="1738" y="493"/>
                    <a:pt x="1737" y="491"/>
                  </a:cubicBezTo>
                  <a:cubicBezTo>
                    <a:pt x="1736" y="487"/>
                    <a:pt x="1732" y="484"/>
                    <a:pt x="1732" y="480"/>
                  </a:cubicBezTo>
                  <a:cubicBezTo>
                    <a:pt x="1731" y="477"/>
                    <a:pt x="1734" y="474"/>
                    <a:pt x="1734" y="471"/>
                  </a:cubicBezTo>
                  <a:cubicBezTo>
                    <a:pt x="1734" y="467"/>
                    <a:pt x="1730" y="458"/>
                    <a:pt x="1726" y="455"/>
                  </a:cubicBezTo>
                  <a:cubicBezTo>
                    <a:pt x="1726" y="455"/>
                    <a:pt x="1726" y="455"/>
                    <a:pt x="1726" y="455"/>
                  </a:cubicBezTo>
                  <a:cubicBezTo>
                    <a:pt x="1717" y="455"/>
                    <a:pt x="1721" y="466"/>
                    <a:pt x="1716" y="469"/>
                  </a:cubicBezTo>
                  <a:cubicBezTo>
                    <a:pt x="1708" y="464"/>
                    <a:pt x="1706" y="455"/>
                    <a:pt x="1694" y="455"/>
                  </a:cubicBezTo>
                  <a:cubicBezTo>
                    <a:pt x="1694" y="455"/>
                    <a:pt x="1694" y="455"/>
                    <a:pt x="1694" y="455"/>
                  </a:cubicBezTo>
                  <a:cubicBezTo>
                    <a:pt x="1687" y="455"/>
                    <a:pt x="1682" y="461"/>
                    <a:pt x="1674" y="462"/>
                  </a:cubicBezTo>
                  <a:cubicBezTo>
                    <a:pt x="1668" y="457"/>
                    <a:pt x="1655" y="455"/>
                    <a:pt x="1655" y="448"/>
                  </a:cubicBezTo>
                  <a:cubicBezTo>
                    <a:pt x="1655" y="443"/>
                    <a:pt x="1664" y="444"/>
                    <a:pt x="1671" y="439"/>
                  </a:cubicBezTo>
                  <a:cubicBezTo>
                    <a:pt x="1676" y="435"/>
                    <a:pt x="1679" y="426"/>
                    <a:pt x="1687" y="426"/>
                  </a:cubicBezTo>
                  <a:cubicBezTo>
                    <a:pt x="1688" y="426"/>
                    <a:pt x="1689" y="426"/>
                    <a:pt x="1691" y="427"/>
                  </a:cubicBezTo>
                  <a:cubicBezTo>
                    <a:pt x="1702" y="412"/>
                    <a:pt x="1721" y="394"/>
                    <a:pt x="1746" y="394"/>
                  </a:cubicBezTo>
                  <a:cubicBezTo>
                    <a:pt x="1753" y="394"/>
                    <a:pt x="1760" y="395"/>
                    <a:pt x="1768" y="398"/>
                  </a:cubicBezTo>
                  <a:cubicBezTo>
                    <a:pt x="1772" y="396"/>
                    <a:pt x="1777" y="395"/>
                    <a:pt x="1782" y="395"/>
                  </a:cubicBezTo>
                  <a:cubicBezTo>
                    <a:pt x="1783" y="395"/>
                    <a:pt x="1783" y="395"/>
                    <a:pt x="1783" y="395"/>
                  </a:cubicBezTo>
                  <a:cubicBezTo>
                    <a:pt x="1784" y="395"/>
                    <a:pt x="1784" y="395"/>
                    <a:pt x="1784" y="395"/>
                  </a:cubicBezTo>
                  <a:cubicBezTo>
                    <a:pt x="1786" y="395"/>
                    <a:pt x="1788" y="395"/>
                    <a:pt x="1790" y="395"/>
                  </a:cubicBezTo>
                  <a:cubicBezTo>
                    <a:pt x="1791" y="390"/>
                    <a:pt x="1799" y="387"/>
                    <a:pt x="1806" y="387"/>
                  </a:cubicBezTo>
                  <a:cubicBezTo>
                    <a:pt x="1812" y="387"/>
                    <a:pt x="1817" y="389"/>
                    <a:pt x="1820" y="392"/>
                  </a:cubicBezTo>
                  <a:cubicBezTo>
                    <a:pt x="1821" y="397"/>
                    <a:pt x="1812" y="394"/>
                    <a:pt x="1813" y="400"/>
                  </a:cubicBezTo>
                  <a:cubicBezTo>
                    <a:pt x="1815" y="401"/>
                    <a:pt x="1817" y="402"/>
                    <a:pt x="1819" y="402"/>
                  </a:cubicBezTo>
                  <a:cubicBezTo>
                    <a:pt x="1825" y="402"/>
                    <a:pt x="1830" y="397"/>
                    <a:pt x="1836" y="397"/>
                  </a:cubicBezTo>
                  <a:cubicBezTo>
                    <a:pt x="1836" y="397"/>
                    <a:pt x="1836" y="397"/>
                    <a:pt x="1836" y="397"/>
                  </a:cubicBezTo>
                  <a:cubicBezTo>
                    <a:pt x="1839" y="397"/>
                    <a:pt x="1841" y="398"/>
                    <a:pt x="1844" y="398"/>
                  </a:cubicBezTo>
                  <a:cubicBezTo>
                    <a:pt x="1846" y="399"/>
                    <a:pt x="1849" y="400"/>
                    <a:pt x="1851" y="400"/>
                  </a:cubicBezTo>
                  <a:cubicBezTo>
                    <a:pt x="1853" y="400"/>
                    <a:pt x="1855" y="399"/>
                    <a:pt x="1857" y="397"/>
                  </a:cubicBezTo>
                  <a:cubicBezTo>
                    <a:pt x="1860" y="392"/>
                    <a:pt x="1846" y="393"/>
                    <a:pt x="1843" y="389"/>
                  </a:cubicBezTo>
                  <a:cubicBezTo>
                    <a:pt x="1857" y="384"/>
                    <a:pt x="1864" y="374"/>
                    <a:pt x="1871" y="364"/>
                  </a:cubicBezTo>
                  <a:cubicBezTo>
                    <a:pt x="1875" y="363"/>
                    <a:pt x="1879" y="362"/>
                    <a:pt x="1883" y="362"/>
                  </a:cubicBezTo>
                  <a:cubicBezTo>
                    <a:pt x="1891" y="362"/>
                    <a:pt x="1899" y="364"/>
                    <a:pt x="1904" y="367"/>
                  </a:cubicBezTo>
                  <a:cubicBezTo>
                    <a:pt x="1904" y="372"/>
                    <a:pt x="1898" y="372"/>
                    <a:pt x="1899" y="378"/>
                  </a:cubicBezTo>
                  <a:cubicBezTo>
                    <a:pt x="1902" y="380"/>
                    <a:pt x="1904" y="381"/>
                    <a:pt x="1906" y="381"/>
                  </a:cubicBezTo>
                  <a:cubicBezTo>
                    <a:pt x="1910" y="381"/>
                    <a:pt x="1913" y="379"/>
                    <a:pt x="1917" y="376"/>
                  </a:cubicBezTo>
                  <a:cubicBezTo>
                    <a:pt x="1921" y="374"/>
                    <a:pt x="1925" y="371"/>
                    <a:pt x="1930" y="371"/>
                  </a:cubicBezTo>
                  <a:cubicBezTo>
                    <a:pt x="1930" y="371"/>
                    <a:pt x="1930" y="371"/>
                    <a:pt x="1931" y="371"/>
                  </a:cubicBezTo>
                  <a:cubicBezTo>
                    <a:pt x="1932" y="368"/>
                    <a:pt x="1932" y="365"/>
                    <a:pt x="1931" y="362"/>
                  </a:cubicBezTo>
                  <a:cubicBezTo>
                    <a:pt x="1933" y="359"/>
                    <a:pt x="1939" y="354"/>
                    <a:pt x="1944" y="354"/>
                  </a:cubicBezTo>
                  <a:cubicBezTo>
                    <a:pt x="1946" y="354"/>
                    <a:pt x="1948" y="354"/>
                    <a:pt x="1950" y="356"/>
                  </a:cubicBezTo>
                  <a:cubicBezTo>
                    <a:pt x="1949" y="363"/>
                    <a:pt x="1943" y="365"/>
                    <a:pt x="1943" y="372"/>
                  </a:cubicBezTo>
                  <a:cubicBezTo>
                    <a:pt x="1931" y="380"/>
                    <a:pt x="1917" y="383"/>
                    <a:pt x="1907" y="391"/>
                  </a:cubicBezTo>
                  <a:cubicBezTo>
                    <a:pt x="1903" y="393"/>
                    <a:pt x="1901" y="398"/>
                    <a:pt x="1897" y="401"/>
                  </a:cubicBezTo>
                  <a:cubicBezTo>
                    <a:pt x="1889" y="406"/>
                    <a:pt x="1879" y="409"/>
                    <a:pt x="1869" y="412"/>
                  </a:cubicBezTo>
                  <a:cubicBezTo>
                    <a:pt x="1868" y="424"/>
                    <a:pt x="1855" y="426"/>
                    <a:pt x="1855" y="442"/>
                  </a:cubicBezTo>
                  <a:cubicBezTo>
                    <a:pt x="1854" y="464"/>
                    <a:pt x="1864" y="476"/>
                    <a:pt x="1863" y="493"/>
                  </a:cubicBezTo>
                  <a:cubicBezTo>
                    <a:pt x="1874" y="492"/>
                    <a:pt x="1877" y="485"/>
                    <a:pt x="1887" y="482"/>
                  </a:cubicBezTo>
                  <a:cubicBezTo>
                    <a:pt x="1883" y="469"/>
                    <a:pt x="1895" y="470"/>
                    <a:pt x="1901" y="467"/>
                  </a:cubicBezTo>
                  <a:cubicBezTo>
                    <a:pt x="1904" y="464"/>
                    <a:pt x="1899" y="457"/>
                    <a:pt x="1902" y="454"/>
                  </a:cubicBezTo>
                  <a:cubicBezTo>
                    <a:pt x="1903" y="453"/>
                    <a:pt x="1905" y="453"/>
                    <a:pt x="1906" y="453"/>
                  </a:cubicBezTo>
                  <a:cubicBezTo>
                    <a:pt x="1907" y="453"/>
                    <a:pt x="1909" y="453"/>
                    <a:pt x="1911" y="453"/>
                  </a:cubicBezTo>
                  <a:cubicBezTo>
                    <a:pt x="1912" y="453"/>
                    <a:pt x="1914" y="454"/>
                    <a:pt x="1916" y="454"/>
                  </a:cubicBezTo>
                  <a:cubicBezTo>
                    <a:pt x="1917" y="454"/>
                    <a:pt x="1919" y="453"/>
                    <a:pt x="1920" y="453"/>
                  </a:cubicBezTo>
                  <a:cubicBezTo>
                    <a:pt x="1921" y="445"/>
                    <a:pt x="1915" y="444"/>
                    <a:pt x="1915" y="438"/>
                  </a:cubicBezTo>
                  <a:cubicBezTo>
                    <a:pt x="1917" y="436"/>
                    <a:pt x="1919" y="434"/>
                    <a:pt x="1922" y="433"/>
                  </a:cubicBezTo>
                  <a:cubicBezTo>
                    <a:pt x="1925" y="434"/>
                    <a:pt x="1927" y="436"/>
                    <a:pt x="1930" y="436"/>
                  </a:cubicBezTo>
                  <a:cubicBezTo>
                    <a:pt x="1931" y="436"/>
                    <a:pt x="1932" y="436"/>
                    <a:pt x="1933" y="435"/>
                  </a:cubicBezTo>
                  <a:cubicBezTo>
                    <a:pt x="1936" y="429"/>
                    <a:pt x="1928" y="425"/>
                    <a:pt x="1932" y="417"/>
                  </a:cubicBezTo>
                  <a:cubicBezTo>
                    <a:pt x="1929" y="414"/>
                    <a:pt x="1921" y="414"/>
                    <a:pt x="1920" y="409"/>
                  </a:cubicBezTo>
                  <a:cubicBezTo>
                    <a:pt x="1926" y="401"/>
                    <a:pt x="1931" y="393"/>
                    <a:pt x="1942" y="389"/>
                  </a:cubicBezTo>
                  <a:cubicBezTo>
                    <a:pt x="1944" y="389"/>
                    <a:pt x="1945" y="390"/>
                    <a:pt x="1947" y="390"/>
                  </a:cubicBezTo>
                  <a:cubicBezTo>
                    <a:pt x="1953" y="390"/>
                    <a:pt x="1955" y="384"/>
                    <a:pt x="1961" y="382"/>
                  </a:cubicBezTo>
                  <a:cubicBezTo>
                    <a:pt x="1964" y="383"/>
                    <a:pt x="1963" y="388"/>
                    <a:pt x="1967" y="388"/>
                  </a:cubicBezTo>
                  <a:cubicBezTo>
                    <a:pt x="1967" y="388"/>
                    <a:pt x="1967" y="388"/>
                    <a:pt x="1967" y="388"/>
                  </a:cubicBezTo>
                  <a:cubicBezTo>
                    <a:pt x="1975" y="385"/>
                    <a:pt x="1979" y="379"/>
                    <a:pt x="1989" y="378"/>
                  </a:cubicBezTo>
                  <a:cubicBezTo>
                    <a:pt x="1992" y="384"/>
                    <a:pt x="1994" y="391"/>
                    <a:pt x="2003" y="392"/>
                  </a:cubicBezTo>
                  <a:cubicBezTo>
                    <a:pt x="2011" y="381"/>
                    <a:pt x="2026" y="374"/>
                    <a:pt x="2036" y="365"/>
                  </a:cubicBezTo>
                  <a:cubicBezTo>
                    <a:pt x="2038" y="365"/>
                    <a:pt x="2039" y="365"/>
                    <a:pt x="2040" y="365"/>
                  </a:cubicBezTo>
                  <a:cubicBezTo>
                    <a:pt x="2054" y="365"/>
                    <a:pt x="2061" y="354"/>
                    <a:pt x="2075" y="353"/>
                  </a:cubicBezTo>
                  <a:cubicBezTo>
                    <a:pt x="2079" y="356"/>
                    <a:pt x="2085" y="358"/>
                    <a:pt x="2090" y="358"/>
                  </a:cubicBezTo>
                  <a:cubicBezTo>
                    <a:pt x="2095" y="358"/>
                    <a:pt x="2100" y="355"/>
                    <a:pt x="2100" y="348"/>
                  </a:cubicBezTo>
                  <a:cubicBezTo>
                    <a:pt x="2088" y="344"/>
                    <a:pt x="2089" y="332"/>
                    <a:pt x="2076" y="329"/>
                  </a:cubicBezTo>
                  <a:cubicBezTo>
                    <a:pt x="2076" y="329"/>
                    <a:pt x="2075" y="329"/>
                    <a:pt x="2075" y="329"/>
                  </a:cubicBezTo>
                  <a:cubicBezTo>
                    <a:pt x="2073" y="329"/>
                    <a:pt x="2072" y="330"/>
                    <a:pt x="2071" y="330"/>
                  </a:cubicBezTo>
                  <a:cubicBezTo>
                    <a:pt x="2070" y="330"/>
                    <a:pt x="2069" y="330"/>
                    <a:pt x="2067" y="330"/>
                  </a:cubicBezTo>
                  <a:cubicBezTo>
                    <a:pt x="2066" y="330"/>
                    <a:pt x="2064" y="330"/>
                    <a:pt x="2063" y="328"/>
                  </a:cubicBezTo>
                  <a:cubicBezTo>
                    <a:pt x="2062" y="327"/>
                    <a:pt x="2061" y="326"/>
                    <a:pt x="2062" y="324"/>
                  </a:cubicBezTo>
                  <a:cubicBezTo>
                    <a:pt x="2065" y="320"/>
                    <a:pt x="2068" y="319"/>
                    <a:pt x="2071" y="319"/>
                  </a:cubicBezTo>
                  <a:cubicBezTo>
                    <a:pt x="2075" y="319"/>
                    <a:pt x="2080" y="322"/>
                    <a:pt x="2084" y="324"/>
                  </a:cubicBezTo>
                  <a:cubicBezTo>
                    <a:pt x="2088" y="326"/>
                    <a:pt x="2093" y="329"/>
                    <a:pt x="2097" y="329"/>
                  </a:cubicBezTo>
                  <a:cubicBezTo>
                    <a:pt x="2097" y="329"/>
                    <a:pt x="2098" y="329"/>
                    <a:pt x="2098" y="328"/>
                  </a:cubicBezTo>
                  <a:cubicBezTo>
                    <a:pt x="2104" y="328"/>
                    <a:pt x="2106" y="322"/>
                    <a:pt x="2109" y="317"/>
                  </a:cubicBezTo>
                  <a:cubicBezTo>
                    <a:pt x="2107" y="314"/>
                    <a:pt x="2104" y="312"/>
                    <a:pt x="2104" y="308"/>
                  </a:cubicBezTo>
                  <a:cubicBezTo>
                    <a:pt x="2105" y="306"/>
                    <a:pt x="2108" y="304"/>
                    <a:pt x="2112" y="303"/>
                  </a:cubicBezTo>
                  <a:cubicBezTo>
                    <a:pt x="2116" y="305"/>
                    <a:pt x="2115" y="311"/>
                    <a:pt x="2117" y="315"/>
                  </a:cubicBezTo>
                  <a:cubicBezTo>
                    <a:pt x="2120" y="317"/>
                    <a:pt x="2125" y="317"/>
                    <a:pt x="2131" y="317"/>
                  </a:cubicBezTo>
                  <a:cubicBezTo>
                    <a:pt x="2132" y="317"/>
                    <a:pt x="2133" y="317"/>
                    <a:pt x="2134" y="317"/>
                  </a:cubicBezTo>
                  <a:cubicBezTo>
                    <a:pt x="2135" y="317"/>
                    <a:pt x="2136" y="317"/>
                    <a:pt x="2137" y="317"/>
                  </a:cubicBezTo>
                  <a:cubicBezTo>
                    <a:pt x="2138" y="317"/>
                    <a:pt x="2138" y="317"/>
                    <a:pt x="2138" y="317"/>
                  </a:cubicBezTo>
                  <a:cubicBezTo>
                    <a:pt x="2142" y="326"/>
                    <a:pt x="2154" y="335"/>
                    <a:pt x="2167" y="335"/>
                  </a:cubicBezTo>
                  <a:cubicBezTo>
                    <a:pt x="2170" y="335"/>
                    <a:pt x="2173" y="335"/>
                    <a:pt x="2177" y="333"/>
                  </a:cubicBezTo>
                  <a:cubicBezTo>
                    <a:pt x="2167" y="311"/>
                    <a:pt x="2204" y="317"/>
                    <a:pt x="2203" y="303"/>
                  </a:cubicBezTo>
                  <a:cubicBezTo>
                    <a:pt x="2202" y="302"/>
                    <a:pt x="2201" y="302"/>
                    <a:pt x="2199" y="302"/>
                  </a:cubicBezTo>
                  <a:cubicBezTo>
                    <a:pt x="2199" y="302"/>
                    <a:pt x="2198" y="302"/>
                    <a:pt x="2197" y="302"/>
                  </a:cubicBezTo>
                  <a:cubicBezTo>
                    <a:pt x="2196" y="302"/>
                    <a:pt x="2195" y="302"/>
                    <a:pt x="2195" y="302"/>
                  </a:cubicBezTo>
                  <a:cubicBezTo>
                    <a:pt x="2194" y="302"/>
                    <a:pt x="2193" y="302"/>
                    <a:pt x="2192" y="302"/>
                  </a:cubicBezTo>
                  <a:cubicBezTo>
                    <a:pt x="2192" y="294"/>
                    <a:pt x="2181" y="293"/>
                    <a:pt x="2171" y="293"/>
                  </a:cubicBezTo>
                  <a:cubicBezTo>
                    <a:pt x="2167" y="293"/>
                    <a:pt x="2163" y="293"/>
                    <a:pt x="2160" y="293"/>
                  </a:cubicBezTo>
                  <a:cubicBezTo>
                    <a:pt x="2159" y="298"/>
                    <a:pt x="2166" y="299"/>
                    <a:pt x="2162" y="303"/>
                  </a:cubicBezTo>
                  <a:cubicBezTo>
                    <a:pt x="2161" y="304"/>
                    <a:pt x="2159" y="304"/>
                    <a:pt x="2158" y="304"/>
                  </a:cubicBezTo>
                  <a:cubicBezTo>
                    <a:pt x="2151" y="304"/>
                    <a:pt x="2151" y="294"/>
                    <a:pt x="2152" y="290"/>
                  </a:cubicBezTo>
                  <a:cubicBezTo>
                    <a:pt x="2137" y="278"/>
                    <a:pt x="2109" y="275"/>
                    <a:pt x="2095" y="262"/>
                  </a:cubicBezTo>
                  <a:cubicBezTo>
                    <a:pt x="2094" y="262"/>
                    <a:pt x="2094" y="262"/>
                    <a:pt x="2094" y="262"/>
                  </a:cubicBezTo>
                  <a:cubicBezTo>
                    <a:pt x="2092" y="262"/>
                    <a:pt x="2091" y="262"/>
                    <a:pt x="2090" y="262"/>
                  </a:cubicBezTo>
                  <a:cubicBezTo>
                    <a:pt x="2089" y="262"/>
                    <a:pt x="2088" y="263"/>
                    <a:pt x="2087" y="263"/>
                  </a:cubicBezTo>
                  <a:cubicBezTo>
                    <a:pt x="2086" y="263"/>
                    <a:pt x="2086" y="263"/>
                    <a:pt x="2085" y="263"/>
                  </a:cubicBezTo>
                  <a:cubicBezTo>
                    <a:pt x="2076" y="260"/>
                    <a:pt x="2070" y="253"/>
                    <a:pt x="2059" y="251"/>
                  </a:cubicBezTo>
                  <a:cubicBezTo>
                    <a:pt x="2059" y="251"/>
                    <a:pt x="2058" y="251"/>
                    <a:pt x="2057" y="251"/>
                  </a:cubicBezTo>
                  <a:cubicBezTo>
                    <a:pt x="2053" y="251"/>
                    <a:pt x="2049" y="252"/>
                    <a:pt x="2045" y="253"/>
                  </a:cubicBezTo>
                  <a:cubicBezTo>
                    <a:pt x="2041" y="254"/>
                    <a:pt x="2037" y="254"/>
                    <a:pt x="2033" y="254"/>
                  </a:cubicBezTo>
                  <a:cubicBezTo>
                    <a:pt x="2032" y="254"/>
                    <a:pt x="2031" y="254"/>
                    <a:pt x="2031" y="254"/>
                  </a:cubicBezTo>
                  <a:cubicBezTo>
                    <a:pt x="2022" y="253"/>
                    <a:pt x="2019" y="248"/>
                    <a:pt x="2012" y="248"/>
                  </a:cubicBezTo>
                  <a:cubicBezTo>
                    <a:pt x="2011" y="248"/>
                    <a:pt x="2009" y="248"/>
                    <a:pt x="2007" y="249"/>
                  </a:cubicBezTo>
                  <a:cubicBezTo>
                    <a:pt x="2003" y="253"/>
                    <a:pt x="2009" y="259"/>
                    <a:pt x="2008" y="265"/>
                  </a:cubicBezTo>
                  <a:cubicBezTo>
                    <a:pt x="2006" y="268"/>
                    <a:pt x="2003" y="269"/>
                    <a:pt x="2001" y="269"/>
                  </a:cubicBezTo>
                  <a:cubicBezTo>
                    <a:pt x="1993" y="269"/>
                    <a:pt x="1985" y="259"/>
                    <a:pt x="1979" y="255"/>
                  </a:cubicBezTo>
                  <a:cubicBezTo>
                    <a:pt x="1976" y="256"/>
                    <a:pt x="1974" y="257"/>
                    <a:pt x="1972" y="257"/>
                  </a:cubicBezTo>
                  <a:cubicBezTo>
                    <a:pt x="1969" y="257"/>
                    <a:pt x="1966" y="256"/>
                    <a:pt x="1964" y="256"/>
                  </a:cubicBezTo>
                  <a:cubicBezTo>
                    <a:pt x="1961" y="255"/>
                    <a:pt x="1959" y="255"/>
                    <a:pt x="1956" y="255"/>
                  </a:cubicBezTo>
                  <a:cubicBezTo>
                    <a:pt x="1954" y="255"/>
                    <a:pt x="1951" y="255"/>
                    <a:pt x="1949" y="256"/>
                  </a:cubicBezTo>
                  <a:cubicBezTo>
                    <a:pt x="1945" y="253"/>
                    <a:pt x="1938" y="252"/>
                    <a:pt x="1932" y="252"/>
                  </a:cubicBezTo>
                  <a:cubicBezTo>
                    <a:pt x="1927" y="252"/>
                    <a:pt x="1922" y="253"/>
                    <a:pt x="1919" y="255"/>
                  </a:cubicBezTo>
                  <a:cubicBezTo>
                    <a:pt x="1916" y="259"/>
                    <a:pt x="1918" y="265"/>
                    <a:pt x="1913" y="266"/>
                  </a:cubicBezTo>
                  <a:cubicBezTo>
                    <a:pt x="1909" y="262"/>
                    <a:pt x="1906" y="255"/>
                    <a:pt x="1901" y="251"/>
                  </a:cubicBezTo>
                  <a:cubicBezTo>
                    <a:pt x="1901" y="248"/>
                    <a:pt x="1904" y="247"/>
                    <a:pt x="1903" y="243"/>
                  </a:cubicBezTo>
                  <a:cubicBezTo>
                    <a:pt x="1895" y="235"/>
                    <a:pt x="1876" y="235"/>
                    <a:pt x="1862" y="231"/>
                  </a:cubicBezTo>
                  <a:cubicBezTo>
                    <a:pt x="1856" y="235"/>
                    <a:pt x="1847" y="237"/>
                    <a:pt x="1838" y="237"/>
                  </a:cubicBezTo>
                  <a:cubicBezTo>
                    <a:pt x="1826" y="237"/>
                    <a:pt x="1815" y="234"/>
                    <a:pt x="1811" y="227"/>
                  </a:cubicBezTo>
                  <a:cubicBezTo>
                    <a:pt x="1811" y="227"/>
                    <a:pt x="1811" y="227"/>
                    <a:pt x="1811" y="227"/>
                  </a:cubicBezTo>
                  <a:cubicBezTo>
                    <a:pt x="1809" y="227"/>
                    <a:pt x="1808" y="228"/>
                    <a:pt x="1806" y="228"/>
                  </a:cubicBezTo>
                  <a:cubicBezTo>
                    <a:pt x="1805" y="228"/>
                    <a:pt x="1803" y="228"/>
                    <a:pt x="1802" y="228"/>
                  </a:cubicBezTo>
                  <a:cubicBezTo>
                    <a:pt x="1799" y="228"/>
                    <a:pt x="1796" y="227"/>
                    <a:pt x="1795" y="226"/>
                  </a:cubicBezTo>
                  <a:cubicBezTo>
                    <a:pt x="1795" y="222"/>
                    <a:pt x="1801" y="223"/>
                    <a:pt x="1800" y="219"/>
                  </a:cubicBezTo>
                  <a:cubicBezTo>
                    <a:pt x="1793" y="216"/>
                    <a:pt x="1786" y="212"/>
                    <a:pt x="1775" y="212"/>
                  </a:cubicBezTo>
                  <a:cubicBezTo>
                    <a:pt x="1770" y="218"/>
                    <a:pt x="1761" y="226"/>
                    <a:pt x="1751" y="226"/>
                  </a:cubicBezTo>
                  <a:cubicBezTo>
                    <a:pt x="1751" y="226"/>
                    <a:pt x="1751" y="226"/>
                    <a:pt x="1750" y="226"/>
                  </a:cubicBezTo>
                  <a:cubicBezTo>
                    <a:pt x="1749" y="220"/>
                    <a:pt x="1758" y="215"/>
                    <a:pt x="1760" y="210"/>
                  </a:cubicBezTo>
                  <a:cubicBezTo>
                    <a:pt x="1755" y="207"/>
                    <a:pt x="1744" y="206"/>
                    <a:pt x="1734" y="206"/>
                  </a:cubicBezTo>
                  <a:cubicBezTo>
                    <a:pt x="1725" y="206"/>
                    <a:pt x="1715" y="207"/>
                    <a:pt x="1707" y="207"/>
                  </a:cubicBezTo>
                  <a:cubicBezTo>
                    <a:pt x="1707" y="207"/>
                    <a:pt x="1707" y="207"/>
                    <a:pt x="1707" y="207"/>
                  </a:cubicBezTo>
                  <a:cubicBezTo>
                    <a:pt x="1705" y="207"/>
                    <a:pt x="1704" y="207"/>
                    <a:pt x="1702" y="207"/>
                  </a:cubicBezTo>
                  <a:cubicBezTo>
                    <a:pt x="1701" y="207"/>
                    <a:pt x="1699" y="206"/>
                    <a:pt x="1698" y="206"/>
                  </a:cubicBezTo>
                  <a:cubicBezTo>
                    <a:pt x="1695" y="206"/>
                    <a:pt x="1692" y="207"/>
                    <a:pt x="1692" y="211"/>
                  </a:cubicBezTo>
                  <a:cubicBezTo>
                    <a:pt x="1699" y="212"/>
                    <a:pt x="1701" y="224"/>
                    <a:pt x="1695" y="228"/>
                  </a:cubicBezTo>
                  <a:cubicBezTo>
                    <a:pt x="1686" y="227"/>
                    <a:pt x="1684" y="221"/>
                    <a:pt x="1675" y="220"/>
                  </a:cubicBezTo>
                  <a:cubicBezTo>
                    <a:pt x="1672" y="223"/>
                    <a:pt x="1680" y="227"/>
                    <a:pt x="1676" y="230"/>
                  </a:cubicBezTo>
                  <a:cubicBezTo>
                    <a:pt x="1667" y="229"/>
                    <a:pt x="1666" y="223"/>
                    <a:pt x="1659" y="223"/>
                  </a:cubicBezTo>
                  <a:cubicBezTo>
                    <a:pt x="1658" y="223"/>
                    <a:pt x="1658" y="223"/>
                    <a:pt x="1657" y="223"/>
                  </a:cubicBezTo>
                  <a:cubicBezTo>
                    <a:pt x="1652" y="223"/>
                    <a:pt x="1648" y="231"/>
                    <a:pt x="1641" y="231"/>
                  </a:cubicBezTo>
                  <a:cubicBezTo>
                    <a:pt x="1640" y="231"/>
                    <a:pt x="1639" y="231"/>
                    <a:pt x="1639" y="231"/>
                  </a:cubicBezTo>
                  <a:cubicBezTo>
                    <a:pt x="1632" y="231"/>
                    <a:pt x="1632" y="229"/>
                    <a:pt x="1625" y="224"/>
                  </a:cubicBezTo>
                  <a:cubicBezTo>
                    <a:pt x="1619" y="229"/>
                    <a:pt x="1618" y="239"/>
                    <a:pt x="1609" y="239"/>
                  </a:cubicBezTo>
                  <a:cubicBezTo>
                    <a:pt x="1609" y="239"/>
                    <a:pt x="1609" y="239"/>
                    <a:pt x="1609" y="239"/>
                  </a:cubicBezTo>
                  <a:cubicBezTo>
                    <a:pt x="1602" y="239"/>
                    <a:pt x="1597" y="228"/>
                    <a:pt x="1591" y="223"/>
                  </a:cubicBezTo>
                  <a:cubicBezTo>
                    <a:pt x="1588" y="220"/>
                    <a:pt x="1583" y="222"/>
                    <a:pt x="1584" y="217"/>
                  </a:cubicBezTo>
                  <a:cubicBezTo>
                    <a:pt x="1585" y="217"/>
                    <a:pt x="1586" y="218"/>
                    <a:pt x="1587" y="218"/>
                  </a:cubicBezTo>
                  <a:cubicBezTo>
                    <a:pt x="1591" y="218"/>
                    <a:pt x="1592" y="215"/>
                    <a:pt x="1594" y="213"/>
                  </a:cubicBezTo>
                  <a:cubicBezTo>
                    <a:pt x="1592" y="202"/>
                    <a:pt x="1582" y="195"/>
                    <a:pt x="1569" y="195"/>
                  </a:cubicBezTo>
                  <a:cubicBezTo>
                    <a:pt x="1565" y="195"/>
                    <a:pt x="1561" y="195"/>
                    <a:pt x="1558" y="197"/>
                  </a:cubicBezTo>
                  <a:cubicBezTo>
                    <a:pt x="1551" y="195"/>
                    <a:pt x="1546" y="192"/>
                    <a:pt x="1538" y="191"/>
                  </a:cubicBezTo>
                  <a:cubicBezTo>
                    <a:pt x="1529" y="196"/>
                    <a:pt x="1529" y="206"/>
                    <a:pt x="1531" y="213"/>
                  </a:cubicBezTo>
                  <a:cubicBezTo>
                    <a:pt x="1520" y="207"/>
                    <a:pt x="1501" y="207"/>
                    <a:pt x="1488" y="203"/>
                  </a:cubicBezTo>
                  <a:cubicBezTo>
                    <a:pt x="1487" y="200"/>
                    <a:pt x="1491" y="200"/>
                    <a:pt x="1490" y="196"/>
                  </a:cubicBezTo>
                  <a:cubicBezTo>
                    <a:pt x="1480" y="194"/>
                    <a:pt x="1466" y="189"/>
                    <a:pt x="1453" y="189"/>
                  </a:cubicBezTo>
                  <a:cubicBezTo>
                    <a:pt x="1447" y="189"/>
                    <a:pt x="1441" y="191"/>
                    <a:pt x="1436" y="194"/>
                  </a:cubicBezTo>
                  <a:cubicBezTo>
                    <a:pt x="1428" y="190"/>
                    <a:pt x="1417" y="189"/>
                    <a:pt x="1407" y="186"/>
                  </a:cubicBezTo>
                  <a:cubicBezTo>
                    <a:pt x="1403" y="187"/>
                    <a:pt x="1402" y="191"/>
                    <a:pt x="1401" y="195"/>
                  </a:cubicBezTo>
                  <a:cubicBezTo>
                    <a:pt x="1391" y="198"/>
                    <a:pt x="1381" y="205"/>
                    <a:pt x="1369" y="205"/>
                  </a:cubicBezTo>
                  <a:cubicBezTo>
                    <a:pt x="1369" y="205"/>
                    <a:pt x="1368" y="205"/>
                    <a:pt x="1368" y="205"/>
                  </a:cubicBezTo>
                  <a:cubicBezTo>
                    <a:pt x="1363" y="208"/>
                    <a:pt x="1361" y="213"/>
                    <a:pt x="1354" y="213"/>
                  </a:cubicBezTo>
                  <a:cubicBezTo>
                    <a:pt x="1350" y="205"/>
                    <a:pt x="1361" y="196"/>
                    <a:pt x="1373" y="193"/>
                  </a:cubicBezTo>
                  <a:cubicBezTo>
                    <a:pt x="1376" y="192"/>
                    <a:pt x="1381" y="193"/>
                    <a:pt x="1385" y="191"/>
                  </a:cubicBezTo>
                  <a:cubicBezTo>
                    <a:pt x="1392" y="188"/>
                    <a:pt x="1396" y="181"/>
                    <a:pt x="1403" y="178"/>
                  </a:cubicBezTo>
                  <a:cubicBezTo>
                    <a:pt x="1406" y="177"/>
                    <a:pt x="1409" y="178"/>
                    <a:pt x="1413" y="176"/>
                  </a:cubicBezTo>
                  <a:cubicBezTo>
                    <a:pt x="1419" y="174"/>
                    <a:pt x="1426" y="168"/>
                    <a:pt x="1435" y="168"/>
                  </a:cubicBezTo>
                  <a:cubicBezTo>
                    <a:pt x="1432" y="161"/>
                    <a:pt x="1436" y="159"/>
                    <a:pt x="1438" y="153"/>
                  </a:cubicBezTo>
                  <a:cubicBezTo>
                    <a:pt x="1429" y="150"/>
                    <a:pt x="1421" y="139"/>
                    <a:pt x="1410" y="137"/>
                  </a:cubicBezTo>
                  <a:cubicBezTo>
                    <a:pt x="1410" y="137"/>
                    <a:pt x="1409" y="137"/>
                    <a:pt x="1408" y="137"/>
                  </a:cubicBezTo>
                  <a:cubicBezTo>
                    <a:pt x="1405" y="137"/>
                    <a:pt x="1401" y="138"/>
                    <a:pt x="1398" y="139"/>
                  </a:cubicBezTo>
                  <a:cubicBezTo>
                    <a:pt x="1394" y="140"/>
                    <a:pt x="1390" y="141"/>
                    <a:pt x="1386" y="141"/>
                  </a:cubicBezTo>
                  <a:cubicBezTo>
                    <a:pt x="1386" y="141"/>
                    <a:pt x="1385" y="141"/>
                    <a:pt x="1385" y="141"/>
                  </a:cubicBezTo>
                  <a:cubicBezTo>
                    <a:pt x="1380" y="143"/>
                    <a:pt x="1381" y="151"/>
                    <a:pt x="1374" y="151"/>
                  </a:cubicBezTo>
                  <a:cubicBezTo>
                    <a:pt x="1374" y="151"/>
                    <a:pt x="1373" y="150"/>
                    <a:pt x="1373" y="150"/>
                  </a:cubicBezTo>
                  <a:cubicBezTo>
                    <a:pt x="1370" y="148"/>
                    <a:pt x="1374" y="145"/>
                    <a:pt x="1372" y="142"/>
                  </a:cubicBezTo>
                  <a:cubicBezTo>
                    <a:pt x="1365" y="141"/>
                    <a:pt x="1358" y="140"/>
                    <a:pt x="1356" y="136"/>
                  </a:cubicBezTo>
                  <a:cubicBezTo>
                    <a:pt x="1357" y="134"/>
                    <a:pt x="1362" y="132"/>
                    <a:pt x="1359" y="129"/>
                  </a:cubicBezTo>
                  <a:cubicBezTo>
                    <a:pt x="1358" y="129"/>
                    <a:pt x="1358" y="129"/>
                    <a:pt x="1357" y="129"/>
                  </a:cubicBezTo>
                  <a:cubicBezTo>
                    <a:pt x="1353" y="129"/>
                    <a:pt x="1348" y="128"/>
                    <a:pt x="1344" y="127"/>
                  </a:cubicBezTo>
                  <a:cubicBezTo>
                    <a:pt x="1340" y="126"/>
                    <a:pt x="1336" y="125"/>
                    <a:pt x="1334" y="125"/>
                  </a:cubicBezTo>
                  <a:moveTo>
                    <a:pt x="1328" y="92"/>
                  </a:moveTo>
                  <a:cubicBezTo>
                    <a:pt x="1322" y="92"/>
                    <a:pt x="1315" y="97"/>
                    <a:pt x="1311" y="99"/>
                  </a:cubicBezTo>
                  <a:cubicBezTo>
                    <a:pt x="1310" y="110"/>
                    <a:pt x="1297" y="111"/>
                    <a:pt x="1296" y="122"/>
                  </a:cubicBezTo>
                  <a:cubicBezTo>
                    <a:pt x="1297" y="122"/>
                    <a:pt x="1298" y="122"/>
                    <a:pt x="1300" y="122"/>
                  </a:cubicBezTo>
                  <a:cubicBezTo>
                    <a:pt x="1306" y="122"/>
                    <a:pt x="1310" y="117"/>
                    <a:pt x="1316" y="116"/>
                  </a:cubicBezTo>
                  <a:cubicBezTo>
                    <a:pt x="1318" y="116"/>
                    <a:pt x="1319" y="116"/>
                    <a:pt x="1321" y="116"/>
                  </a:cubicBezTo>
                  <a:cubicBezTo>
                    <a:pt x="1324" y="116"/>
                    <a:pt x="1328" y="116"/>
                    <a:pt x="1331" y="117"/>
                  </a:cubicBezTo>
                  <a:cubicBezTo>
                    <a:pt x="1335" y="117"/>
                    <a:pt x="1339" y="117"/>
                    <a:pt x="1342" y="117"/>
                  </a:cubicBezTo>
                  <a:cubicBezTo>
                    <a:pt x="1347" y="117"/>
                    <a:pt x="1352" y="117"/>
                    <a:pt x="1356" y="114"/>
                  </a:cubicBezTo>
                  <a:cubicBezTo>
                    <a:pt x="1355" y="106"/>
                    <a:pt x="1349" y="103"/>
                    <a:pt x="1345" y="98"/>
                  </a:cubicBezTo>
                  <a:cubicBezTo>
                    <a:pt x="1343" y="97"/>
                    <a:pt x="1340" y="97"/>
                    <a:pt x="1337" y="97"/>
                  </a:cubicBezTo>
                  <a:cubicBezTo>
                    <a:pt x="1337" y="97"/>
                    <a:pt x="1336" y="97"/>
                    <a:pt x="1335" y="97"/>
                  </a:cubicBezTo>
                  <a:cubicBezTo>
                    <a:pt x="1333" y="93"/>
                    <a:pt x="1331" y="92"/>
                    <a:pt x="1328" y="92"/>
                  </a:cubicBezTo>
                  <a:moveTo>
                    <a:pt x="1246" y="80"/>
                  </a:moveTo>
                  <a:cubicBezTo>
                    <a:pt x="1247" y="76"/>
                    <a:pt x="1249" y="75"/>
                    <a:pt x="1253" y="75"/>
                  </a:cubicBezTo>
                  <a:cubicBezTo>
                    <a:pt x="1256" y="75"/>
                    <a:pt x="1259" y="76"/>
                    <a:pt x="1262" y="76"/>
                  </a:cubicBezTo>
                  <a:cubicBezTo>
                    <a:pt x="1261" y="80"/>
                    <a:pt x="1256" y="80"/>
                    <a:pt x="1250" y="80"/>
                  </a:cubicBezTo>
                  <a:cubicBezTo>
                    <a:pt x="1250" y="80"/>
                    <a:pt x="1249" y="80"/>
                    <a:pt x="1249" y="80"/>
                  </a:cubicBezTo>
                  <a:cubicBezTo>
                    <a:pt x="1249" y="80"/>
                    <a:pt x="1248" y="80"/>
                    <a:pt x="1248" y="80"/>
                  </a:cubicBezTo>
                  <a:cubicBezTo>
                    <a:pt x="1247" y="80"/>
                    <a:pt x="1247" y="80"/>
                    <a:pt x="1246" y="80"/>
                  </a:cubicBezTo>
                  <a:moveTo>
                    <a:pt x="1259" y="53"/>
                  </a:moveTo>
                  <a:cubicBezTo>
                    <a:pt x="1254" y="58"/>
                    <a:pt x="1246" y="60"/>
                    <a:pt x="1237" y="62"/>
                  </a:cubicBezTo>
                  <a:cubicBezTo>
                    <a:pt x="1237" y="80"/>
                    <a:pt x="1237" y="80"/>
                    <a:pt x="1237" y="80"/>
                  </a:cubicBezTo>
                  <a:cubicBezTo>
                    <a:pt x="1239" y="81"/>
                    <a:pt x="1242" y="81"/>
                    <a:pt x="1244" y="81"/>
                  </a:cubicBezTo>
                  <a:cubicBezTo>
                    <a:pt x="1244" y="84"/>
                    <a:pt x="1241" y="84"/>
                    <a:pt x="1239" y="85"/>
                  </a:cubicBezTo>
                  <a:cubicBezTo>
                    <a:pt x="1238" y="84"/>
                    <a:pt x="1238" y="84"/>
                    <a:pt x="1237" y="84"/>
                  </a:cubicBezTo>
                  <a:cubicBezTo>
                    <a:pt x="1237" y="92"/>
                    <a:pt x="1237" y="92"/>
                    <a:pt x="1237" y="92"/>
                  </a:cubicBezTo>
                  <a:cubicBezTo>
                    <a:pt x="1238" y="92"/>
                    <a:pt x="1238" y="92"/>
                    <a:pt x="1239" y="92"/>
                  </a:cubicBezTo>
                  <a:cubicBezTo>
                    <a:pt x="1243" y="98"/>
                    <a:pt x="1255" y="99"/>
                    <a:pt x="1262" y="104"/>
                  </a:cubicBezTo>
                  <a:cubicBezTo>
                    <a:pt x="1263" y="104"/>
                    <a:pt x="1264" y="104"/>
                    <a:pt x="1265" y="104"/>
                  </a:cubicBezTo>
                  <a:cubicBezTo>
                    <a:pt x="1269" y="104"/>
                    <a:pt x="1273" y="105"/>
                    <a:pt x="1277" y="106"/>
                  </a:cubicBezTo>
                  <a:cubicBezTo>
                    <a:pt x="1281" y="108"/>
                    <a:pt x="1284" y="109"/>
                    <a:pt x="1288" y="109"/>
                  </a:cubicBezTo>
                  <a:cubicBezTo>
                    <a:pt x="1291" y="109"/>
                    <a:pt x="1294" y="107"/>
                    <a:pt x="1297" y="103"/>
                  </a:cubicBezTo>
                  <a:cubicBezTo>
                    <a:pt x="1295" y="95"/>
                    <a:pt x="1299" y="92"/>
                    <a:pt x="1302" y="86"/>
                  </a:cubicBezTo>
                  <a:cubicBezTo>
                    <a:pt x="1300" y="83"/>
                    <a:pt x="1296" y="81"/>
                    <a:pt x="1292" y="81"/>
                  </a:cubicBezTo>
                  <a:cubicBezTo>
                    <a:pt x="1289" y="81"/>
                    <a:pt x="1285" y="82"/>
                    <a:pt x="1282" y="84"/>
                  </a:cubicBezTo>
                  <a:cubicBezTo>
                    <a:pt x="1279" y="82"/>
                    <a:pt x="1283" y="81"/>
                    <a:pt x="1282" y="77"/>
                  </a:cubicBezTo>
                  <a:cubicBezTo>
                    <a:pt x="1281" y="76"/>
                    <a:pt x="1279" y="76"/>
                    <a:pt x="1278" y="76"/>
                  </a:cubicBezTo>
                  <a:cubicBezTo>
                    <a:pt x="1277" y="76"/>
                    <a:pt x="1275" y="76"/>
                    <a:pt x="1274" y="77"/>
                  </a:cubicBezTo>
                  <a:cubicBezTo>
                    <a:pt x="1273" y="77"/>
                    <a:pt x="1272" y="77"/>
                    <a:pt x="1271" y="77"/>
                  </a:cubicBezTo>
                  <a:cubicBezTo>
                    <a:pt x="1269" y="77"/>
                    <a:pt x="1268" y="77"/>
                    <a:pt x="1267" y="75"/>
                  </a:cubicBezTo>
                  <a:cubicBezTo>
                    <a:pt x="1269" y="70"/>
                    <a:pt x="1281" y="73"/>
                    <a:pt x="1280" y="65"/>
                  </a:cubicBezTo>
                  <a:cubicBezTo>
                    <a:pt x="1271" y="63"/>
                    <a:pt x="1267" y="56"/>
                    <a:pt x="1259" y="53"/>
                  </a:cubicBezTo>
                  <a:moveTo>
                    <a:pt x="3248" y="1479"/>
                  </a:moveTo>
                  <a:cubicBezTo>
                    <a:pt x="3243" y="1479"/>
                    <a:pt x="3242" y="1482"/>
                    <a:pt x="3241" y="1486"/>
                  </a:cubicBezTo>
                  <a:cubicBezTo>
                    <a:pt x="3242" y="1488"/>
                    <a:pt x="3245" y="1488"/>
                    <a:pt x="3247" y="1488"/>
                  </a:cubicBezTo>
                  <a:cubicBezTo>
                    <a:pt x="3250" y="1488"/>
                    <a:pt x="3253" y="1488"/>
                    <a:pt x="3253" y="1486"/>
                  </a:cubicBezTo>
                  <a:cubicBezTo>
                    <a:pt x="3254" y="1482"/>
                    <a:pt x="3252" y="1481"/>
                    <a:pt x="3250" y="1479"/>
                  </a:cubicBezTo>
                  <a:cubicBezTo>
                    <a:pt x="3249" y="1479"/>
                    <a:pt x="3249" y="1479"/>
                    <a:pt x="3248" y="1479"/>
                  </a:cubicBezTo>
                  <a:moveTo>
                    <a:pt x="780" y="1068"/>
                  </a:moveTo>
                  <a:cubicBezTo>
                    <a:pt x="779" y="1068"/>
                    <a:pt x="779" y="1068"/>
                    <a:pt x="779" y="1068"/>
                  </a:cubicBezTo>
                  <a:cubicBezTo>
                    <a:pt x="773" y="1072"/>
                    <a:pt x="776" y="1080"/>
                    <a:pt x="767" y="1083"/>
                  </a:cubicBezTo>
                  <a:cubicBezTo>
                    <a:pt x="766" y="1085"/>
                    <a:pt x="765" y="1088"/>
                    <a:pt x="766" y="1091"/>
                  </a:cubicBezTo>
                  <a:cubicBezTo>
                    <a:pt x="758" y="1098"/>
                    <a:pt x="742" y="1098"/>
                    <a:pt x="733" y="1104"/>
                  </a:cubicBezTo>
                  <a:cubicBezTo>
                    <a:pt x="726" y="1116"/>
                    <a:pt x="736" y="1126"/>
                    <a:pt x="732" y="1137"/>
                  </a:cubicBezTo>
                  <a:cubicBezTo>
                    <a:pt x="731" y="1142"/>
                    <a:pt x="722" y="1145"/>
                    <a:pt x="721" y="1150"/>
                  </a:cubicBezTo>
                  <a:cubicBezTo>
                    <a:pt x="721" y="1153"/>
                    <a:pt x="725" y="1156"/>
                    <a:pt x="726" y="1160"/>
                  </a:cubicBezTo>
                  <a:cubicBezTo>
                    <a:pt x="727" y="1167"/>
                    <a:pt x="724" y="1174"/>
                    <a:pt x="728" y="1180"/>
                  </a:cubicBezTo>
                  <a:cubicBezTo>
                    <a:pt x="733" y="1183"/>
                    <a:pt x="740" y="1187"/>
                    <a:pt x="748" y="1187"/>
                  </a:cubicBezTo>
                  <a:cubicBezTo>
                    <a:pt x="750" y="1187"/>
                    <a:pt x="752" y="1187"/>
                    <a:pt x="755" y="1186"/>
                  </a:cubicBezTo>
                  <a:cubicBezTo>
                    <a:pt x="764" y="1183"/>
                    <a:pt x="769" y="1165"/>
                    <a:pt x="773" y="1154"/>
                  </a:cubicBezTo>
                  <a:cubicBezTo>
                    <a:pt x="775" y="1148"/>
                    <a:pt x="778" y="1142"/>
                    <a:pt x="779" y="1138"/>
                  </a:cubicBezTo>
                  <a:cubicBezTo>
                    <a:pt x="779" y="1135"/>
                    <a:pt x="778" y="1132"/>
                    <a:pt x="779" y="1129"/>
                  </a:cubicBezTo>
                  <a:cubicBezTo>
                    <a:pt x="781" y="1123"/>
                    <a:pt x="787" y="1118"/>
                    <a:pt x="788" y="1113"/>
                  </a:cubicBezTo>
                  <a:cubicBezTo>
                    <a:pt x="788" y="1108"/>
                    <a:pt x="786" y="1105"/>
                    <a:pt x="787" y="1103"/>
                  </a:cubicBezTo>
                  <a:cubicBezTo>
                    <a:pt x="788" y="1096"/>
                    <a:pt x="797" y="1093"/>
                    <a:pt x="797" y="1088"/>
                  </a:cubicBezTo>
                  <a:cubicBezTo>
                    <a:pt x="797" y="1084"/>
                    <a:pt x="786" y="1068"/>
                    <a:pt x="780" y="1068"/>
                  </a:cubicBezTo>
                  <a:moveTo>
                    <a:pt x="733" y="1067"/>
                  </a:moveTo>
                  <a:cubicBezTo>
                    <a:pt x="728" y="1067"/>
                    <a:pt x="723" y="1069"/>
                    <a:pt x="722" y="1074"/>
                  </a:cubicBezTo>
                  <a:cubicBezTo>
                    <a:pt x="729" y="1076"/>
                    <a:pt x="738" y="1076"/>
                    <a:pt x="743" y="1078"/>
                  </a:cubicBezTo>
                  <a:cubicBezTo>
                    <a:pt x="747" y="1071"/>
                    <a:pt x="740" y="1067"/>
                    <a:pt x="733" y="1067"/>
                  </a:cubicBezTo>
                  <a:moveTo>
                    <a:pt x="818" y="1010"/>
                  </a:moveTo>
                  <a:cubicBezTo>
                    <a:pt x="806" y="1010"/>
                    <a:pt x="811" y="1021"/>
                    <a:pt x="813" y="1027"/>
                  </a:cubicBezTo>
                  <a:cubicBezTo>
                    <a:pt x="814" y="1027"/>
                    <a:pt x="815" y="1027"/>
                    <a:pt x="815" y="1027"/>
                  </a:cubicBezTo>
                  <a:cubicBezTo>
                    <a:pt x="817" y="1027"/>
                    <a:pt x="819" y="1026"/>
                    <a:pt x="821" y="1026"/>
                  </a:cubicBezTo>
                  <a:cubicBezTo>
                    <a:pt x="822" y="1022"/>
                    <a:pt x="821" y="1015"/>
                    <a:pt x="820" y="1010"/>
                  </a:cubicBezTo>
                  <a:cubicBezTo>
                    <a:pt x="819" y="1010"/>
                    <a:pt x="819" y="1010"/>
                    <a:pt x="818" y="1010"/>
                  </a:cubicBezTo>
                  <a:moveTo>
                    <a:pt x="687" y="997"/>
                  </a:moveTo>
                  <a:cubicBezTo>
                    <a:pt x="393" y="997"/>
                    <a:pt x="393" y="997"/>
                    <a:pt x="393" y="997"/>
                  </a:cubicBezTo>
                  <a:cubicBezTo>
                    <a:pt x="397" y="1000"/>
                    <a:pt x="401" y="1003"/>
                    <a:pt x="403" y="1007"/>
                  </a:cubicBezTo>
                  <a:cubicBezTo>
                    <a:pt x="405" y="1010"/>
                    <a:pt x="404" y="1013"/>
                    <a:pt x="405" y="1016"/>
                  </a:cubicBezTo>
                  <a:cubicBezTo>
                    <a:pt x="406" y="1023"/>
                    <a:pt x="414" y="1028"/>
                    <a:pt x="416" y="1035"/>
                  </a:cubicBezTo>
                  <a:cubicBezTo>
                    <a:pt x="416" y="1038"/>
                    <a:pt x="415" y="1041"/>
                    <a:pt x="416" y="1045"/>
                  </a:cubicBezTo>
                  <a:cubicBezTo>
                    <a:pt x="417" y="1049"/>
                    <a:pt x="422" y="1052"/>
                    <a:pt x="422" y="1056"/>
                  </a:cubicBezTo>
                  <a:cubicBezTo>
                    <a:pt x="424" y="1069"/>
                    <a:pt x="414" y="1074"/>
                    <a:pt x="411" y="1081"/>
                  </a:cubicBezTo>
                  <a:cubicBezTo>
                    <a:pt x="410" y="1084"/>
                    <a:pt x="411" y="1088"/>
                    <a:pt x="410" y="1090"/>
                  </a:cubicBezTo>
                  <a:cubicBezTo>
                    <a:pt x="408" y="1094"/>
                    <a:pt x="404" y="1096"/>
                    <a:pt x="402" y="1099"/>
                  </a:cubicBezTo>
                  <a:cubicBezTo>
                    <a:pt x="401" y="1103"/>
                    <a:pt x="401" y="1120"/>
                    <a:pt x="402" y="1124"/>
                  </a:cubicBezTo>
                  <a:cubicBezTo>
                    <a:pt x="404" y="1131"/>
                    <a:pt x="420" y="1136"/>
                    <a:pt x="415" y="1144"/>
                  </a:cubicBezTo>
                  <a:cubicBezTo>
                    <a:pt x="429" y="1158"/>
                    <a:pt x="427" y="1184"/>
                    <a:pt x="437" y="1200"/>
                  </a:cubicBezTo>
                  <a:cubicBezTo>
                    <a:pt x="445" y="1215"/>
                    <a:pt x="462" y="1228"/>
                    <a:pt x="467" y="1245"/>
                  </a:cubicBezTo>
                  <a:cubicBezTo>
                    <a:pt x="469" y="1254"/>
                    <a:pt x="466" y="1264"/>
                    <a:pt x="474" y="1270"/>
                  </a:cubicBezTo>
                  <a:cubicBezTo>
                    <a:pt x="481" y="1271"/>
                    <a:pt x="488" y="1272"/>
                    <a:pt x="495" y="1272"/>
                  </a:cubicBezTo>
                  <a:cubicBezTo>
                    <a:pt x="500" y="1272"/>
                    <a:pt x="504" y="1271"/>
                    <a:pt x="509" y="1270"/>
                  </a:cubicBezTo>
                  <a:cubicBezTo>
                    <a:pt x="512" y="1270"/>
                    <a:pt x="515" y="1266"/>
                    <a:pt x="519" y="1266"/>
                  </a:cubicBezTo>
                  <a:cubicBezTo>
                    <a:pt x="521" y="1265"/>
                    <a:pt x="523" y="1265"/>
                    <a:pt x="525" y="1265"/>
                  </a:cubicBezTo>
                  <a:cubicBezTo>
                    <a:pt x="526" y="1265"/>
                    <a:pt x="527" y="1265"/>
                    <a:pt x="528" y="1265"/>
                  </a:cubicBezTo>
                  <a:cubicBezTo>
                    <a:pt x="529" y="1265"/>
                    <a:pt x="530" y="1265"/>
                    <a:pt x="530" y="1265"/>
                  </a:cubicBezTo>
                  <a:cubicBezTo>
                    <a:pt x="532" y="1265"/>
                    <a:pt x="534" y="1265"/>
                    <a:pt x="536" y="1265"/>
                  </a:cubicBezTo>
                  <a:cubicBezTo>
                    <a:pt x="541" y="1264"/>
                    <a:pt x="545" y="1262"/>
                    <a:pt x="550" y="1261"/>
                  </a:cubicBezTo>
                  <a:cubicBezTo>
                    <a:pt x="550" y="1261"/>
                    <a:pt x="551" y="1261"/>
                    <a:pt x="551" y="1261"/>
                  </a:cubicBezTo>
                  <a:cubicBezTo>
                    <a:pt x="552" y="1261"/>
                    <a:pt x="554" y="1261"/>
                    <a:pt x="555" y="1261"/>
                  </a:cubicBezTo>
                  <a:cubicBezTo>
                    <a:pt x="556" y="1261"/>
                    <a:pt x="557" y="1261"/>
                    <a:pt x="558" y="1261"/>
                  </a:cubicBezTo>
                  <a:cubicBezTo>
                    <a:pt x="559" y="1261"/>
                    <a:pt x="560" y="1261"/>
                    <a:pt x="561" y="1261"/>
                  </a:cubicBezTo>
                  <a:cubicBezTo>
                    <a:pt x="570" y="1259"/>
                    <a:pt x="572" y="1249"/>
                    <a:pt x="580" y="1243"/>
                  </a:cubicBezTo>
                  <a:cubicBezTo>
                    <a:pt x="586" y="1239"/>
                    <a:pt x="593" y="1240"/>
                    <a:pt x="596" y="1234"/>
                  </a:cubicBezTo>
                  <a:cubicBezTo>
                    <a:pt x="597" y="1230"/>
                    <a:pt x="595" y="1227"/>
                    <a:pt x="594" y="1224"/>
                  </a:cubicBezTo>
                  <a:cubicBezTo>
                    <a:pt x="600" y="1217"/>
                    <a:pt x="613" y="1215"/>
                    <a:pt x="616" y="1205"/>
                  </a:cubicBezTo>
                  <a:cubicBezTo>
                    <a:pt x="617" y="1201"/>
                    <a:pt x="615" y="1197"/>
                    <a:pt x="616" y="1194"/>
                  </a:cubicBezTo>
                  <a:cubicBezTo>
                    <a:pt x="618" y="1186"/>
                    <a:pt x="627" y="1184"/>
                    <a:pt x="636" y="1181"/>
                  </a:cubicBezTo>
                  <a:cubicBezTo>
                    <a:pt x="640" y="1173"/>
                    <a:pt x="646" y="1161"/>
                    <a:pt x="642" y="1149"/>
                  </a:cubicBezTo>
                  <a:cubicBezTo>
                    <a:pt x="640" y="1145"/>
                    <a:pt x="635" y="1143"/>
                    <a:pt x="636" y="1139"/>
                  </a:cubicBezTo>
                  <a:cubicBezTo>
                    <a:pt x="637" y="1135"/>
                    <a:pt x="647" y="1129"/>
                    <a:pt x="650" y="1127"/>
                  </a:cubicBezTo>
                  <a:cubicBezTo>
                    <a:pt x="655" y="1123"/>
                    <a:pt x="661" y="1117"/>
                    <a:pt x="666" y="1115"/>
                  </a:cubicBezTo>
                  <a:cubicBezTo>
                    <a:pt x="679" y="1108"/>
                    <a:pt x="695" y="1105"/>
                    <a:pt x="697" y="1090"/>
                  </a:cubicBezTo>
                  <a:cubicBezTo>
                    <a:pt x="698" y="1084"/>
                    <a:pt x="694" y="1072"/>
                    <a:pt x="694" y="1064"/>
                  </a:cubicBezTo>
                  <a:cubicBezTo>
                    <a:pt x="693" y="1054"/>
                    <a:pt x="689" y="1054"/>
                    <a:pt x="687" y="1045"/>
                  </a:cubicBezTo>
                  <a:cubicBezTo>
                    <a:pt x="686" y="1042"/>
                    <a:pt x="689" y="1036"/>
                    <a:pt x="688" y="1032"/>
                  </a:cubicBezTo>
                  <a:cubicBezTo>
                    <a:pt x="687" y="1027"/>
                    <a:pt x="680" y="1023"/>
                    <a:pt x="679" y="1017"/>
                  </a:cubicBezTo>
                  <a:cubicBezTo>
                    <a:pt x="678" y="1010"/>
                    <a:pt x="682" y="1003"/>
                    <a:pt x="687" y="997"/>
                  </a:cubicBezTo>
                  <a:moveTo>
                    <a:pt x="3157" y="1349"/>
                  </a:moveTo>
                  <a:cubicBezTo>
                    <a:pt x="3154" y="1348"/>
                    <a:pt x="3153" y="1346"/>
                    <a:pt x="3154" y="1343"/>
                  </a:cubicBezTo>
                  <a:cubicBezTo>
                    <a:pt x="3157" y="1343"/>
                    <a:pt x="3157" y="1343"/>
                    <a:pt x="3157" y="1343"/>
                  </a:cubicBezTo>
                  <a:cubicBezTo>
                    <a:pt x="3159" y="1344"/>
                    <a:pt x="3159" y="1348"/>
                    <a:pt x="3157" y="1349"/>
                  </a:cubicBezTo>
                  <a:moveTo>
                    <a:pt x="3372" y="1235"/>
                  </a:moveTo>
                  <a:cubicBezTo>
                    <a:pt x="3371" y="1235"/>
                    <a:pt x="3371" y="1235"/>
                    <a:pt x="3371" y="1235"/>
                  </a:cubicBezTo>
                  <a:cubicBezTo>
                    <a:pt x="3371" y="1230"/>
                    <a:pt x="3375" y="1228"/>
                    <a:pt x="3376" y="1225"/>
                  </a:cubicBezTo>
                  <a:cubicBezTo>
                    <a:pt x="3377" y="1225"/>
                    <a:pt x="3378" y="1226"/>
                    <a:pt x="3380" y="1226"/>
                  </a:cubicBezTo>
                  <a:cubicBezTo>
                    <a:pt x="3381" y="1232"/>
                    <a:pt x="3375" y="1235"/>
                    <a:pt x="3372" y="1235"/>
                  </a:cubicBezTo>
                  <a:moveTo>
                    <a:pt x="3508" y="997"/>
                  </a:moveTo>
                  <a:cubicBezTo>
                    <a:pt x="3081" y="997"/>
                    <a:pt x="3081" y="997"/>
                    <a:pt x="3081" y="997"/>
                  </a:cubicBezTo>
                  <a:cubicBezTo>
                    <a:pt x="3078" y="1004"/>
                    <a:pt x="3073" y="1011"/>
                    <a:pt x="3079" y="1015"/>
                  </a:cubicBezTo>
                  <a:cubicBezTo>
                    <a:pt x="3082" y="1016"/>
                    <a:pt x="3085" y="1017"/>
                    <a:pt x="3088" y="1018"/>
                  </a:cubicBezTo>
                  <a:cubicBezTo>
                    <a:pt x="3097" y="1029"/>
                    <a:pt x="3105" y="1040"/>
                    <a:pt x="3110" y="1051"/>
                  </a:cubicBezTo>
                  <a:cubicBezTo>
                    <a:pt x="3111" y="1055"/>
                    <a:pt x="3111" y="1060"/>
                    <a:pt x="3113" y="1064"/>
                  </a:cubicBezTo>
                  <a:cubicBezTo>
                    <a:pt x="3115" y="1067"/>
                    <a:pt x="3119" y="1070"/>
                    <a:pt x="3122" y="1074"/>
                  </a:cubicBezTo>
                  <a:cubicBezTo>
                    <a:pt x="3123" y="1077"/>
                    <a:pt x="3123" y="1081"/>
                    <a:pt x="3125" y="1084"/>
                  </a:cubicBezTo>
                  <a:cubicBezTo>
                    <a:pt x="3130" y="1092"/>
                    <a:pt x="3143" y="1102"/>
                    <a:pt x="3150" y="1105"/>
                  </a:cubicBezTo>
                  <a:cubicBezTo>
                    <a:pt x="3156" y="1108"/>
                    <a:pt x="3163" y="1107"/>
                    <a:pt x="3170" y="1111"/>
                  </a:cubicBezTo>
                  <a:cubicBezTo>
                    <a:pt x="3182" y="1117"/>
                    <a:pt x="3185" y="1141"/>
                    <a:pt x="3184" y="1156"/>
                  </a:cubicBezTo>
                  <a:cubicBezTo>
                    <a:pt x="3183" y="1166"/>
                    <a:pt x="3187" y="1175"/>
                    <a:pt x="3187" y="1182"/>
                  </a:cubicBezTo>
                  <a:cubicBezTo>
                    <a:pt x="3187" y="1194"/>
                    <a:pt x="3175" y="1198"/>
                    <a:pt x="3173" y="1209"/>
                  </a:cubicBezTo>
                  <a:cubicBezTo>
                    <a:pt x="3168" y="1227"/>
                    <a:pt x="3179" y="1247"/>
                    <a:pt x="3173" y="1264"/>
                  </a:cubicBezTo>
                  <a:cubicBezTo>
                    <a:pt x="3166" y="1283"/>
                    <a:pt x="3148" y="1294"/>
                    <a:pt x="3157" y="1318"/>
                  </a:cubicBezTo>
                  <a:cubicBezTo>
                    <a:pt x="3156" y="1322"/>
                    <a:pt x="3149" y="1327"/>
                    <a:pt x="3147" y="1333"/>
                  </a:cubicBezTo>
                  <a:cubicBezTo>
                    <a:pt x="3147" y="1335"/>
                    <a:pt x="3149" y="1338"/>
                    <a:pt x="3148" y="1340"/>
                  </a:cubicBezTo>
                  <a:cubicBezTo>
                    <a:pt x="3147" y="1347"/>
                    <a:pt x="3140" y="1351"/>
                    <a:pt x="3148" y="1356"/>
                  </a:cubicBezTo>
                  <a:cubicBezTo>
                    <a:pt x="3149" y="1356"/>
                    <a:pt x="3149" y="1356"/>
                    <a:pt x="3150" y="1356"/>
                  </a:cubicBezTo>
                  <a:cubicBezTo>
                    <a:pt x="3152" y="1356"/>
                    <a:pt x="3153" y="1355"/>
                    <a:pt x="3155" y="1354"/>
                  </a:cubicBezTo>
                  <a:cubicBezTo>
                    <a:pt x="3156" y="1354"/>
                    <a:pt x="3158" y="1353"/>
                    <a:pt x="3160" y="1353"/>
                  </a:cubicBezTo>
                  <a:cubicBezTo>
                    <a:pt x="3160" y="1353"/>
                    <a:pt x="3160" y="1353"/>
                    <a:pt x="3160" y="1353"/>
                  </a:cubicBezTo>
                  <a:cubicBezTo>
                    <a:pt x="3165" y="1364"/>
                    <a:pt x="3150" y="1366"/>
                    <a:pt x="3156" y="1377"/>
                  </a:cubicBezTo>
                  <a:cubicBezTo>
                    <a:pt x="3155" y="1384"/>
                    <a:pt x="3143" y="1383"/>
                    <a:pt x="3139" y="1388"/>
                  </a:cubicBezTo>
                  <a:cubicBezTo>
                    <a:pt x="3141" y="1398"/>
                    <a:pt x="3148" y="1402"/>
                    <a:pt x="3152" y="1410"/>
                  </a:cubicBezTo>
                  <a:cubicBezTo>
                    <a:pt x="3144" y="1415"/>
                    <a:pt x="3150" y="1427"/>
                    <a:pt x="3144" y="1434"/>
                  </a:cubicBezTo>
                  <a:cubicBezTo>
                    <a:pt x="3148" y="1449"/>
                    <a:pt x="3156" y="1460"/>
                    <a:pt x="3172" y="1466"/>
                  </a:cubicBezTo>
                  <a:cubicBezTo>
                    <a:pt x="3172" y="1469"/>
                    <a:pt x="3173" y="1471"/>
                    <a:pt x="3174" y="1473"/>
                  </a:cubicBezTo>
                  <a:cubicBezTo>
                    <a:pt x="3178" y="1475"/>
                    <a:pt x="3188" y="1473"/>
                    <a:pt x="3189" y="1477"/>
                  </a:cubicBezTo>
                  <a:cubicBezTo>
                    <a:pt x="3184" y="1480"/>
                    <a:pt x="3176" y="1481"/>
                    <a:pt x="3176" y="1488"/>
                  </a:cubicBezTo>
                  <a:cubicBezTo>
                    <a:pt x="3177" y="1489"/>
                    <a:pt x="3179" y="1489"/>
                    <a:pt x="3180" y="1489"/>
                  </a:cubicBezTo>
                  <a:cubicBezTo>
                    <a:pt x="3182" y="1489"/>
                    <a:pt x="3183" y="1488"/>
                    <a:pt x="3185" y="1487"/>
                  </a:cubicBezTo>
                  <a:cubicBezTo>
                    <a:pt x="3186" y="1485"/>
                    <a:pt x="3188" y="1484"/>
                    <a:pt x="3191" y="1484"/>
                  </a:cubicBezTo>
                  <a:cubicBezTo>
                    <a:pt x="3192" y="1484"/>
                    <a:pt x="3193" y="1484"/>
                    <a:pt x="3194" y="1484"/>
                  </a:cubicBezTo>
                  <a:cubicBezTo>
                    <a:pt x="3194" y="1488"/>
                    <a:pt x="3188" y="1489"/>
                    <a:pt x="3191" y="1492"/>
                  </a:cubicBezTo>
                  <a:cubicBezTo>
                    <a:pt x="3193" y="1492"/>
                    <a:pt x="3194" y="1492"/>
                    <a:pt x="3195" y="1492"/>
                  </a:cubicBezTo>
                  <a:cubicBezTo>
                    <a:pt x="3196" y="1492"/>
                    <a:pt x="3197" y="1492"/>
                    <a:pt x="3198" y="1492"/>
                  </a:cubicBezTo>
                  <a:cubicBezTo>
                    <a:pt x="3199" y="1492"/>
                    <a:pt x="3200" y="1492"/>
                    <a:pt x="3201" y="1492"/>
                  </a:cubicBezTo>
                  <a:cubicBezTo>
                    <a:pt x="3206" y="1492"/>
                    <a:pt x="3210" y="1492"/>
                    <a:pt x="3214" y="1495"/>
                  </a:cubicBezTo>
                  <a:cubicBezTo>
                    <a:pt x="3218" y="1487"/>
                    <a:pt x="3237" y="1492"/>
                    <a:pt x="3237" y="1481"/>
                  </a:cubicBezTo>
                  <a:cubicBezTo>
                    <a:pt x="3234" y="1476"/>
                    <a:pt x="3229" y="1478"/>
                    <a:pt x="3224" y="1475"/>
                  </a:cubicBezTo>
                  <a:cubicBezTo>
                    <a:pt x="3214" y="1470"/>
                    <a:pt x="3208" y="1461"/>
                    <a:pt x="3197" y="1461"/>
                  </a:cubicBezTo>
                  <a:cubicBezTo>
                    <a:pt x="3196" y="1461"/>
                    <a:pt x="3196" y="1461"/>
                    <a:pt x="3195" y="1461"/>
                  </a:cubicBezTo>
                  <a:cubicBezTo>
                    <a:pt x="3190" y="1462"/>
                    <a:pt x="3189" y="1466"/>
                    <a:pt x="3184" y="1466"/>
                  </a:cubicBezTo>
                  <a:cubicBezTo>
                    <a:pt x="3183" y="1466"/>
                    <a:pt x="3182" y="1466"/>
                    <a:pt x="3180" y="1465"/>
                  </a:cubicBezTo>
                  <a:cubicBezTo>
                    <a:pt x="3181" y="1456"/>
                    <a:pt x="3193" y="1456"/>
                    <a:pt x="3202" y="1456"/>
                  </a:cubicBezTo>
                  <a:cubicBezTo>
                    <a:pt x="3203" y="1456"/>
                    <a:pt x="3204" y="1456"/>
                    <a:pt x="3205" y="1456"/>
                  </a:cubicBezTo>
                  <a:cubicBezTo>
                    <a:pt x="3202" y="1449"/>
                    <a:pt x="3185" y="1437"/>
                    <a:pt x="3201" y="1429"/>
                  </a:cubicBezTo>
                  <a:cubicBezTo>
                    <a:pt x="3204" y="1429"/>
                    <a:pt x="3205" y="1432"/>
                    <a:pt x="3208" y="1432"/>
                  </a:cubicBezTo>
                  <a:cubicBezTo>
                    <a:pt x="3208" y="1432"/>
                    <a:pt x="3209" y="1432"/>
                    <a:pt x="3209" y="1432"/>
                  </a:cubicBezTo>
                  <a:cubicBezTo>
                    <a:pt x="3209" y="1416"/>
                    <a:pt x="3225" y="1414"/>
                    <a:pt x="3235" y="1406"/>
                  </a:cubicBezTo>
                  <a:cubicBezTo>
                    <a:pt x="3233" y="1394"/>
                    <a:pt x="3216" y="1398"/>
                    <a:pt x="3215" y="1388"/>
                  </a:cubicBezTo>
                  <a:cubicBezTo>
                    <a:pt x="3214" y="1378"/>
                    <a:pt x="3230" y="1378"/>
                    <a:pt x="3237" y="1370"/>
                  </a:cubicBezTo>
                  <a:cubicBezTo>
                    <a:pt x="3231" y="1357"/>
                    <a:pt x="3247" y="1356"/>
                    <a:pt x="3246" y="1344"/>
                  </a:cubicBezTo>
                  <a:cubicBezTo>
                    <a:pt x="3238" y="1341"/>
                    <a:pt x="3232" y="1342"/>
                    <a:pt x="3232" y="1335"/>
                  </a:cubicBezTo>
                  <a:cubicBezTo>
                    <a:pt x="3233" y="1331"/>
                    <a:pt x="3235" y="1330"/>
                    <a:pt x="3237" y="1330"/>
                  </a:cubicBezTo>
                  <a:cubicBezTo>
                    <a:pt x="3240" y="1330"/>
                    <a:pt x="3244" y="1331"/>
                    <a:pt x="3247" y="1333"/>
                  </a:cubicBezTo>
                  <a:cubicBezTo>
                    <a:pt x="3251" y="1335"/>
                    <a:pt x="3254" y="1336"/>
                    <a:pt x="3256" y="1336"/>
                  </a:cubicBezTo>
                  <a:cubicBezTo>
                    <a:pt x="3256" y="1336"/>
                    <a:pt x="3257" y="1336"/>
                    <a:pt x="3257" y="1336"/>
                  </a:cubicBezTo>
                  <a:cubicBezTo>
                    <a:pt x="3269" y="1334"/>
                    <a:pt x="3261" y="1318"/>
                    <a:pt x="3263" y="1310"/>
                  </a:cubicBezTo>
                  <a:cubicBezTo>
                    <a:pt x="3265" y="1310"/>
                    <a:pt x="3266" y="1310"/>
                    <a:pt x="3267" y="1310"/>
                  </a:cubicBezTo>
                  <a:cubicBezTo>
                    <a:pt x="3270" y="1310"/>
                    <a:pt x="3272" y="1310"/>
                    <a:pt x="3273" y="1311"/>
                  </a:cubicBezTo>
                  <a:cubicBezTo>
                    <a:pt x="3275" y="1311"/>
                    <a:pt x="3277" y="1312"/>
                    <a:pt x="3280" y="1312"/>
                  </a:cubicBezTo>
                  <a:cubicBezTo>
                    <a:pt x="3280" y="1312"/>
                    <a:pt x="3280" y="1312"/>
                    <a:pt x="3280" y="1312"/>
                  </a:cubicBezTo>
                  <a:cubicBezTo>
                    <a:pt x="3289" y="1312"/>
                    <a:pt x="3295" y="1305"/>
                    <a:pt x="3302" y="1305"/>
                  </a:cubicBezTo>
                  <a:cubicBezTo>
                    <a:pt x="3304" y="1305"/>
                    <a:pt x="3306" y="1306"/>
                    <a:pt x="3308" y="1306"/>
                  </a:cubicBezTo>
                  <a:cubicBezTo>
                    <a:pt x="3315" y="1303"/>
                    <a:pt x="3322" y="1299"/>
                    <a:pt x="3323" y="1292"/>
                  </a:cubicBezTo>
                  <a:cubicBezTo>
                    <a:pt x="3325" y="1279"/>
                    <a:pt x="3307" y="1275"/>
                    <a:pt x="3307" y="1266"/>
                  </a:cubicBezTo>
                  <a:cubicBezTo>
                    <a:pt x="3307" y="1266"/>
                    <a:pt x="3307" y="1266"/>
                    <a:pt x="3307" y="1266"/>
                  </a:cubicBezTo>
                  <a:cubicBezTo>
                    <a:pt x="3318" y="1266"/>
                    <a:pt x="3322" y="1271"/>
                    <a:pt x="3330" y="1274"/>
                  </a:cubicBezTo>
                  <a:cubicBezTo>
                    <a:pt x="3349" y="1269"/>
                    <a:pt x="3359" y="1257"/>
                    <a:pt x="3367" y="1243"/>
                  </a:cubicBezTo>
                  <a:cubicBezTo>
                    <a:pt x="3383" y="1241"/>
                    <a:pt x="3386" y="1229"/>
                    <a:pt x="3394" y="1219"/>
                  </a:cubicBezTo>
                  <a:cubicBezTo>
                    <a:pt x="3398" y="1215"/>
                    <a:pt x="3404" y="1210"/>
                    <a:pt x="3404" y="1206"/>
                  </a:cubicBezTo>
                  <a:cubicBezTo>
                    <a:pt x="3405" y="1199"/>
                    <a:pt x="3399" y="1194"/>
                    <a:pt x="3401" y="1187"/>
                  </a:cubicBezTo>
                  <a:cubicBezTo>
                    <a:pt x="3405" y="1172"/>
                    <a:pt x="3437" y="1170"/>
                    <a:pt x="3447" y="1161"/>
                  </a:cubicBezTo>
                  <a:cubicBezTo>
                    <a:pt x="3450" y="1161"/>
                    <a:pt x="3453" y="1161"/>
                    <a:pt x="3455" y="1161"/>
                  </a:cubicBezTo>
                  <a:cubicBezTo>
                    <a:pt x="3462" y="1161"/>
                    <a:pt x="3467" y="1160"/>
                    <a:pt x="3473" y="1158"/>
                  </a:cubicBezTo>
                  <a:cubicBezTo>
                    <a:pt x="3476" y="1152"/>
                    <a:pt x="3480" y="1147"/>
                    <a:pt x="3481" y="1139"/>
                  </a:cubicBezTo>
                  <a:cubicBezTo>
                    <a:pt x="3502" y="1125"/>
                    <a:pt x="3493" y="1093"/>
                    <a:pt x="3501" y="1072"/>
                  </a:cubicBezTo>
                  <a:cubicBezTo>
                    <a:pt x="3502" y="1067"/>
                    <a:pt x="3509" y="1067"/>
                    <a:pt x="3513" y="1064"/>
                  </a:cubicBezTo>
                  <a:cubicBezTo>
                    <a:pt x="3519" y="1058"/>
                    <a:pt x="3522" y="1049"/>
                    <a:pt x="3527" y="1042"/>
                  </a:cubicBezTo>
                  <a:cubicBezTo>
                    <a:pt x="3533" y="1035"/>
                    <a:pt x="3541" y="1028"/>
                    <a:pt x="3541" y="1020"/>
                  </a:cubicBezTo>
                  <a:cubicBezTo>
                    <a:pt x="3537" y="1017"/>
                    <a:pt x="3537" y="1013"/>
                    <a:pt x="3537" y="1008"/>
                  </a:cubicBezTo>
                  <a:cubicBezTo>
                    <a:pt x="3527" y="1006"/>
                    <a:pt x="3517" y="1002"/>
                    <a:pt x="3508" y="997"/>
                  </a:cubicBezTo>
                  <a:moveTo>
                    <a:pt x="1591" y="984"/>
                  </a:moveTo>
                  <a:cubicBezTo>
                    <a:pt x="1581" y="984"/>
                    <a:pt x="1570" y="988"/>
                    <a:pt x="1574" y="995"/>
                  </a:cubicBezTo>
                  <a:cubicBezTo>
                    <a:pt x="1578" y="996"/>
                    <a:pt x="1583" y="996"/>
                    <a:pt x="1588" y="996"/>
                  </a:cubicBezTo>
                  <a:cubicBezTo>
                    <a:pt x="1597" y="996"/>
                    <a:pt x="1606" y="994"/>
                    <a:pt x="1607" y="989"/>
                  </a:cubicBezTo>
                  <a:cubicBezTo>
                    <a:pt x="1605" y="986"/>
                    <a:pt x="1598" y="984"/>
                    <a:pt x="1591" y="984"/>
                  </a:cubicBezTo>
                  <a:moveTo>
                    <a:pt x="1808" y="980"/>
                  </a:moveTo>
                  <a:cubicBezTo>
                    <a:pt x="1805" y="980"/>
                    <a:pt x="1803" y="981"/>
                    <a:pt x="1801" y="984"/>
                  </a:cubicBezTo>
                  <a:cubicBezTo>
                    <a:pt x="1805" y="990"/>
                    <a:pt x="1814" y="991"/>
                    <a:pt x="1818" y="997"/>
                  </a:cubicBezTo>
                  <a:cubicBezTo>
                    <a:pt x="1829" y="997"/>
                    <a:pt x="1829" y="997"/>
                    <a:pt x="1829" y="997"/>
                  </a:cubicBezTo>
                  <a:cubicBezTo>
                    <a:pt x="1826" y="990"/>
                    <a:pt x="1816" y="980"/>
                    <a:pt x="1808" y="980"/>
                  </a:cubicBezTo>
                  <a:moveTo>
                    <a:pt x="1546" y="972"/>
                  </a:moveTo>
                  <a:cubicBezTo>
                    <a:pt x="1541" y="972"/>
                    <a:pt x="1537" y="974"/>
                    <a:pt x="1538" y="979"/>
                  </a:cubicBezTo>
                  <a:cubicBezTo>
                    <a:pt x="1539" y="981"/>
                    <a:pt x="1541" y="982"/>
                    <a:pt x="1544" y="982"/>
                  </a:cubicBezTo>
                  <a:cubicBezTo>
                    <a:pt x="1546" y="982"/>
                    <a:pt x="1547" y="981"/>
                    <a:pt x="1549" y="981"/>
                  </a:cubicBezTo>
                  <a:cubicBezTo>
                    <a:pt x="1551" y="981"/>
                    <a:pt x="1553" y="981"/>
                    <a:pt x="1555" y="981"/>
                  </a:cubicBezTo>
                  <a:cubicBezTo>
                    <a:pt x="1556" y="981"/>
                    <a:pt x="1558" y="981"/>
                    <a:pt x="1559" y="981"/>
                  </a:cubicBezTo>
                  <a:cubicBezTo>
                    <a:pt x="1559" y="979"/>
                    <a:pt x="1560" y="978"/>
                    <a:pt x="1560" y="975"/>
                  </a:cubicBezTo>
                  <a:cubicBezTo>
                    <a:pt x="1557" y="973"/>
                    <a:pt x="1551" y="972"/>
                    <a:pt x="1546" y="972"/>
                  </a:cubicBezTo>
                  <a:moveTo>
                    <a:pt x="1619" y="964"/>
                  </a:moveTo>
                  <a:cubicBezTo>
                    <a:pt x="1613" y="964"/>
                    <a:pt x="1609" y="966"/>
                    <a:pt x="1607" y="971"/>
                  </a:cubicBezTo>
                  <a:cubicBezTo>
                    <a:pt x="1606" y="977"/>
                    <a:pt x="1614" y="980"/>
                    <a:pt x="1619" y="985"/>
                  </a:cubicBezTo>
                  <a:cubicBezTo>
                    <a:pt x="1618" y="988"/>
                    <a:pt x="1619" y="994"/>
                    <a:pt x="1621" y="997"/>
                  </a:cubicBezTo>
                  <a:cubicBezTo>
                    <a:pt x="1631" y="997"/>
                    <a:pt x="1631" y="997"/>
                    <a:pt x="1631" y="997"/>
                  </a:cubicBezTo>
                  <a:cubicBezTo>
                    <a:pt x="1632" y="997"/>
                    <a:pt x="1633" y="996"/>
                    <a:pt x="1634" y="996"/>
                  </a:cubicBezTo>
                  <a:cubicBezTo>
                    <a:pt x="1635" y="996"/>
                    <a:pt x="1635" y="997"/>
                    <a:pt x="1636" y="997"/>
                  </a:cubicBezTo>
                  <a:cubicBezTo>
                    <a:pt x="1746" y="997"/>
                    <a:pt x="1746" y="997"/>
                    <a:pt x="1746" y="997"/>
                  </a:cubicBezTo>
                  <a:cubicBezTo>
                    <a:pt x="1742" y="995"/>
                    <a:pt x="1738" y="993"/>
                    <a:pt x="1734" y="990"/>
                  </a:cubicBezTo>
                  <a:cubicBezTo>
                    <a:pt x="1732" y="991"/>
                    <a:pt x="1730" y="991"/>
                    <a:pt x="1728" y="991"/>
                  </a:cubicBezTo>
                  <a:cubicBezTo>
                    <a:pt x="1717" y="991"/>
                    <a:pt x="1713" y="984"/>
                    <a:pt x="1706" y="982"/>
                  </a:cubicBezTo>
                  <a:cubicBezTo>
                    <a:pt x="1702" y="981"/>
                    <a:pt x="1696" y="981"/>
                    <a:pt x="1692" y="980"/>
                  </a:cubicBezTo>
                  <a:cubicBezTo>
                    <a:pt x="1684" y="978"/>
                    <a:pt x="1680" y="975"/>
                    <a:pt x="1676" y="975"/>
                  </a:cubicBezTo>
                  <a:cubicBezTo>
                    <a:pt x="1675" y="975"/>
                    <a:pt x="1675" y="975"/>
                    <a:pt x="1674" y="976"/>
                  </a:cubicBezTo>
                  <a:cubicBezTo>
                    <a:pt x="1665" y="977"/>
                    <a:pt x="1662" y="986"/>
                    <a:pt x="1652" y="988"/>
                  </a:cubicBezTo>
                  <a:cubicBezTo>
                    <a:pt x="1646" y="983"/>
                    <a:pt x="1638" y="980"/>
                    <a:pt x="1639" y="969"/>
                  </a:cubicBezTo>
                  <a:cubicBezTo>
                    <a:pt x="1633" y="966"/>
                    <a:pt x="1626" y="964"/>
                    <a:pt x="1619" y="964"/>
                  </a:cubicBezTo>
                  <a:moveTo>
                    <a:pt x="1548" y="948"/>
                  </a:moveTo>
                  <a:cubicBezTo>
                    <a:pt x="1542" y="948"/>
                    <a:pt x="1537" y="953"/>
                    <a:pt x="1532" y="953"/>
                  </a:cubicBezTo>
                  <a:cubicBezTo>
                    <a:pt x="1531" y="953"/>
                    <a:pt x="1531" y="953"/>
                    <a:pt x="1530" y="953"/>
                  </a:cubicBezTo>
                  <a:cubicBezTo>
                    <a:pt x="1527" y="953"/>
                    <a:pt x="1525" y="953"/>
                    <a:pt x="1523" y="952"/>
                  </a:cubicBezTo>
                  <a:cubicBezTo>
                    <a:pt x="1520" y="952"/>
                    <a:pt x="1518" y="951"/>
                    <a:pt x="1516" y="951"/>
                  </a:cubicBezTo>
                  <a:cubicBezTo>
                    <a:pt x="1516" y="951"/>
                    <a:pt x="1516" y="951"/>
                    <a:pt x="1516" y="951"/>
                  </a:cubicBezTo>
                  <a:cubicBezTo>
                    <a:pt x="1485" y="952"/>
                    <a:pt x="1493" y="973"/>
                    <a:pt x="1483" y="989"/>
                  </a:cubicBezTo>
                  <a:cubicBezTo>
                    <a:pt x="1485" y="993"/>
                    <a:pt x="1488" y="994"/>
                    <a:pt x="1490" y="997"/>
                  </a:cubicBezTo>
                  <a:cubicBezTo>
                    <a:pt x="1501" y="997"/>
                    <a:pt x="1501" y="997"/>
                    <a:pt x="1501" y="997"/>
                  </a:cubicBezTo>
                  <a:cubicBezTo>
                    <a:pt x="1501" y="993"/>
                    <a:pt x="1502" y="990"/>
                    <a:pt x="1506" y="989"/>
                  </a:cubicBezTo>
                  <a:cubicBezTo>
                    <a:pt x="1507" y="991"/>
                    <a:pt x="1508" y="994"/>
                    <a:pt x="1509" y="997"/>
                  </a:cubicBezTo>
                  <a:cubicBezTo>
                    <a:pt x="1524" y="997"/>
                    <a:pt x="1524" y="997"/>
                    <a:pt x="1524" y="997"/>
                  </a:cubicBezTo>
                  <a:cubicBezTo>
                    <a:pt x="1525" y="991"/>
                    <a:pt x="1519" y="983"/>
                    <a:pt x="1514" y="979"/>
                  </a:cubicBezTo>
                  <a:cubicBezTo>
                    <a:pt x="1516" y="976"/>
                    <a:pt x="1520" y="976"/>
                    <a:pt x="1523" y="976"/>
                  </a:cubicBezTo>
                  <a:cubicBezTo>
                    <a:pt x="1524" y="976"/>
                    <a:pt x="1525" y="976"/>
                    <a:pt x="1526" y="976"/>
                  </a:cubicBezTo>
                  <a:cubicBezTo>
                    <a:pt x="1526" y="976"/>
                    <a:pt x="1527" y="976"/>
                    <a:pt x="1528" y="976"/>
                  </a:cubicBezTo>
                  <a:cubicBezTo>
                    <a:pt x="1529" y="976"/>
                    <a:pt x="1531" y="976"/>
                    <a:pt x="1532" y="976"/>
                  </a:cubicBezTo>
                  <a:cubicBezTo>
                    <a:pt x="1535" y="970"/>
                    <a:pt x="1530" y="967"/>
                    <a:pt x="1527" y="964"/>
                  </a:cubicBezTo>
                  <a:cubicBezTo>
                    <a:pt x="1521" y="965"/>
                    <a:pt x="1514" y="971"/>
                    <a:pt x="1508" y="971"/>
                  </a:cubicBezTo>
                  <a:cubicBezTo>
                    <a:pt x="1506" y="971"/>
                    <a:pt x="1504" y="970"/>
                    <a:pt x="1502" y="968"/>
                  </a:cubicBezTo>
                  <a:cubicBezTo>
                    <a:pt x="1505" y="962"/>
                    <a:pt x="1512" y="960"/>
                    <a:pt x="1520" y="960"/>
                  </a:cubicBezTo>
                  <a:cubicBezTo>
                    <a:pt x="1522" y="960"/>
                    <a:pt x="1525" y="960"/>
                    <a:pt x="1528" y="961"/>
                  </a:cubicBezTo>
                  <a:cubicBezTo>
                    <a:pt x="1531" y="961"/>
                    <a:pt x="1533" y="961"/>
                    <a:pt x="1536" y="961"/>
                  </a:cubicBezTo>
                  <a:cubicBezTo>
                    <a:pt x="1545" y="961"/>
                    <a:pt x="1552" y="959"/>
                    <a:pt x="1550" y="948"/>
                  </a:cubicBezTo>
                  <a:cubicBezTo>
                    <a:pt x="1549" y="948"/>
                    <a:pt x="1549" y="948"/>
                    <a:pt x="1548" y="948"/>
                  </a:cubicBezTo>
                  <a:moveTo>
                    <a:pt x="1572" y="944"/>
                  </a:moveTo>
                  <a:cubicBezTo>
                    <a:pt x="1572" y="944"/>
                    <a:pt x="1572" y="944"/>
                    <a:pt x="1572" y="944"/>
                  </a:cubicBezTo>
                  <a:cubicBezTo>
                    <a:pt x="1569" y="951"/>
                    <a:pt x="1561" y="971"/>
                    <a:pt x="1574" y="973"/>
                  </a:cubicBezTo>
                  <a:cubicBezTo>
                    <a:pt x="1579" y="969"/>
                    <a:pt x="1581" y="964"/>
                    <a:pt x="1588" y="962"/>
                  </a:cubicBezTo>
                  <a:cubicBezTo>
                    <a:pt x="1588" y="951"/>
                    <a:pt x="1588" y="951"/>
                    <a:pt x="1588" y="951"/>
                  </a:cubicBezTo>
                  <a:cubicBezTo>
                    <a:pt x="1583" y="948"/>
                    <a:pt x="1580" y="944"/>
                    <a:pt x="1572" y="944"/>
                  </a:cubicBezTo>
                  <a:moveTo>
                    <a:pt x="1253" y="915"/>
                  </a:moveTo>
                  <a:cubicBezTo>
                    <a:pt x="1250" y="915"/>
                    <a:pt x="1249" y="916"/>
                    <a:pt x="1247" y="919"/>
                  </a:cubicBezTo>
                  <a:cubicBezTo>
                    <a:pt x="1245" y="925"/>
                    <a:pt x="1261" y="934"/>
                    <a:pt x="1267" y="939"/>
                  </a:cubicBezTo>
                  <a:cubicBezTo>
                    <a:pt x="1277" y="948"/>
                    <a:pt x="1284" y="954"/>
                    <a:pt x="1286" y="962"/>
                  </a:cubicBezTo>
                  <a:cubicBezTo>
                    <a:pt x="1299" y="967"/>
                    <a:pt x="1298" y="981"/>
                    <a:pt x="1307" y="990"/>
                  </a:cubicBezTo>
                  <a:cubicBezTo>
                    <a:pt x="1309" y="993"/>
                    <a:pt x="1312" y="995"/>
                    <a:pt x="1315" y="997"/>
                  </a:cubicBezTo>
                  <a:cubicBezTo>
                    <a:pt x="1354" y="997"/>
                    <a:pt x="1354" y="997"/>
                    <a:pt x="1354" y="997"/>
                  </a:cubicBezTo>
                  <a:cubicBezTo>
                    <a:pt x="1354" y="996"/>
                    <a:pt x="1353" y="994"/>
                    <a:pt x="1353" y="992"/>
                  </a:cubicBezTo>
                  <a:cubicBezTo>
                    <a:pt x="1364" y="989"/>
                    <a:pt x="1368" y="976"/>
                    <a:pt x="1353" y="974"/>
                  </a:cubicBezTo>
                  <a:cubicBezTo>
                    <a:pt x="1352" y="974"/>
                    <a:pt x="1352" y="974"/>
                    <a:pt x="1351" y="974"/>
                  </a:cubicBezTo>
                  <a:cubicBezTo>
                    <a:pt x="1350" y="974"/>
                    <a:pt x="1349" y="974"/>
                    <a:pt x="1348" y="975"/>
                  </a:cubicBezTo>
                  <a:cubicBezTo>
                    <a:pt x="1348" y="976"/>
                    <a:pt x="1347" y="976"/>
                    <a:pt x="1345" y="976"/>
                  </a:cubicBezTo>
                  <a:cubicBezTo>
                    <a:pt x="1345" y="976"/>
                    <a:pt x="1345" y="976"/>
                    <a:pt x="1345" y="976"/>
                  </a:cubicBezTo>
                  <a:cubicBezTo>
                    <a:pt x="1339" y="972"/>
                    <a:pt x="1330" y="971"/>
                    <a:pt x="1325" y="964"/>
                  </a:cubicBezTo>
                  <a:cubicBezTo>
                    <a:pt x="1323" y="962"/>
                    <a:pt x="1323" y="958"/>
                    <a:pt x="1321" y="955"/>
                  </a:cubicBezTo>
                  <a:cubicBezTo>
                    <a:pt x="1317" y="950"/>
                    <a:pt x="1310" y="950"/>
                    <a:pt x="1304" y="946"/>
                  </a:cubicBezTo>
                  <a:cubicBezTo>
                    <a:pt x="1301" y="944"/>
                    <a:pt x="1299" y="940"/>
                    <a:pt x="1296" y="938"/>
                  </a:cubicBezTo>
                  <a:cubicBezTo>
                    <a:pt x="1293" y="935"/>
                    <a:pt x="1289" y="935"/>
                    <a:pt x="1286" y="933"/>
                  </a:cubicBezTo>
                  <a:cubicBezTo>
                    <a:pt x="1281" y="929"/>
                    <a:pt x="1281" y="923"/>
                    <a:pt x="1273" y="920"/>
                  </a:cubicBezTo>
                  <a:cubicBezTo>
                    <a:pt x="1273" y="920"/>
                    <a:pt x="1273" y="920"/>
                    <a:pt x="1273" y="920"/>
                  </a:cubicBezTo>
                  <a:cubicBezTo>
                    <a:pt x="1270" y="920"/>
                    <a:pt x="1266" y="919"/>
                    <a:pt x="1263" y="918"/>
                  </a:cubicBezTo>
                  <a:cubicBezTo>
                    <a:pt x="1259" y="916"/>
                    <a:pt x="1256" y="915"/>
                    <a:pt x="1253" y="915"/>
                  </a:cubicBezTo>
                  <a:moveTo>
                    <a:pt x="1468" y="904"/>
                  </a:moveTo>
                  <a:cubicBezTo>
                    <a:pt x="1461" y="904"/>
                    <a:pt x="1459" y="910"/>
                    <a:pt x="1455" y="915"/>
                  </a:cubicBezTo>
                  <a:cubicBezTo>
                    <a:pt x="1452" y="921"/>
                    <a:pt x="1449" y="926"/>
                    <a:pt x="1440" y="926"/>
                  </a:cubicBezTo>
                  <a:cubicBezTo>
                    <a:pt x="1440" y="926"/>
                    <a:pt x="1439" y="926"/>
                    <a:pt x="1439" y="926"/>
                  </a:cubicBezTo>
                  <a:cubicBezTo>
                    <a:pt x="1431" y="937"/>
                    <a:pt x="1416" y="942"/>
                    <a:pt x="1404" y="950"/>
                  </a:cubicBezTo>
                  <a:cubicBezTo>
                    <a:pt x="1401" y="949"/>
                    <a:pt x="1399" y="945"/>
                    <a:pt x="1397" y="945"/>
                  </a:cubicBezTo>
                  <a:cubicBezTo>
                    <a:pt x="1396" y="945"/>
                    <a:pt x="1395" y="945"/>
                    <a:pt x="1395" y="946"/>
                  </a:cubicBezTo>
                  <a:cubicBezTo>
                    <a:pt x="1387" y="949"/>
                    <a:pt x="1383" y="957"/>
                    <a:pt x="1384" y="962"/>
                  </a:cubicBezTo>
                  <a:cubicBezTo>
                    <a:pt x="1384" y="965"/>
                    <a:pt x="1391" y="977"/>
                    <a:pt x="1397" y="983"/>
                  </a:cubicBezTo>
                  <a:cubicBezTo>
                    <a:pt x="1405" y="991"/>
                    <a:pt x="1414" y="988"/>
                    <a:pt x="1427" y="990"/>
                  </a:cubicBezTo>
                  <a:cubicBezTo>
                    <a:pt x="1436" y="992"/>
                    <a:pt x="1442" y="996"/>
                    <a:pt x="1448" y="996"/>
                  </a:cubicBezTo>
                  <a:cubicBezTo>
                    <a:pt x="1448" y="996"/>
                    <a:pt x="1449" y="996"/>
                    <a:pt x="1449" y="996"/>
                  </a:cubicBezTo>
                  <a:cubicBezTo>
                    <a:pt x="1458" y="995"/>
                    <a:pt x="1464" y="983"/>
                    <a:pt x="1465" y="975"/>
                  </a:cubicBezTo>
                  <a:cubicBezTo>
                    <a:pt x="1470" y="966"/>
                    <a:pt x="1478" y="960"/>
                    <a:pt x="1486" y="953"/>
                  </a:cubicBezTo>
                  <a:cubicBezTo>
                    <a:pt x="1479" y="949"/>
                    <a:pt x="1476" y="941"/>
                    <a:pt x="1476" y="931"/>
                  </a:cubicBezTo>
                  <a:cubicBezTo>
                    <a:pt x="1480" y="925"/>
                    <a:pt x="1489" y="923"/>
                    <a:pt x="1491" y="915"/>
                  </a:cubicBezTo>
                  <a:cubicBezTo>
                    <a:pt x="1490" y="914"/>
                    <a:pt x="1489" y="914"/>
                    <a:pt x="1488" y="914"/>
                  </a:cubicBezTo>
                  <a:cubicBezTo>
                    <a:pt x="1487" y="914"/>
                    <a:pt x="1486" y="914"/>
                    <a:pt x="1484" y="914"/>
                  </a:cubicBezTo>
                  <a:cubicBezTo>
                    <a:pt x="1483" y="914"/>
                    <a:pt x="1482" y="914"/>
                    <a:pt x="1481" y="914"/>
                  </a:cubicBezTo>
                  <a:cubicBezTo>
                    <a:pt x="1480" y="914"/>
                    <a:pt x="1480" y="914"/>
                    <a:pt x="1479" y="914"/>
                  </a:cubicBezTo>
                  <a:cubicBezTo>
                    <a:pt x="1476" y="913"/>
                    <a:pt x="1477" y="909"/>
                    <a:pt x="1476" y="906"/>
                  </a:cubicBezTo>
                  <a:cubicBezTo>
                    <a:pt x="1473" y="905"/>
                    <a:pt x="1470" y="904"/>
                    <a:pt x="1468" y="904"/>
                  </a:cubicBezTo>
                  <a:moveTo>
                    <a:pt x="1555" y="882"/>
                  </a:moveTo>
                  <a:cubicBezTo>
                    <a:pt x="1549" y="882"/>
                    <a:pt x="1546" y="891"/>
                    <a:pt x="1538" y="891"/>
                  </a:cubicBezTo>
                  <a:cubicBezTo>
                    <a:pt x="1535" y="890"/>
                    <a:pt x="1534" y="887"/>
                    <a:pt x="1531" y="887"/>
                  </a:cubicBezTo>
                  <a:cubicBezTo>
                    <a:pt x="1530" y="887"/>
                    <a:pt x="1530" y="887"/>
                    <a:pt x="1530" y="887"/>
                  </a:cubicBezTo>
                  <a:cubicBezTo>
                    <a:pt x="1525" y="892"/>
                    <a:pt x="1518" y="894"/>
                    <a:pt x="1514" y="900"/>
                  </a:cubicBezTo>
                  <a:cubicBezTo>
                    <a:pt x="1516" y="902"/>
                    <a:pt x="1517" y="906"/>
                    <a:pt x="1521" y="906"/>
                  </a:cubicBezTo>
                  <a:cubicBezTo>
                    <a:pt x="1525" y="904"/>
                    <a:pt x="1528" y="900"/>
                    <a:pt x="1534" y="900"/>
                  </a:cubicBezTo>
                  <a:cubicBezTo>
                    <a:pt x="1540" y="902"/>
                    <a:pt x="1536" y="908"/>
                    <a:pt x="1538" y="912"/>
                  </a:cubicBezTo>
                  <a:cubicBezTo>
                    <a:pt x="1541" y="915"/>
                    <a:pt x="1548" y="915"/>
                    <a:pt x="1553" y="916"/>
                  </a:cubicBezTo>
                  <a:cubicBezTo>
                    <a:pt x="1560" y="910"/>
                    <a:pt x="1570" y="888"/>
                    <a:pt x="1559" y="883"/>
                  </a:cubicBezTo>
                  <a:cubicBezTo>
                    <a:pt x="1557" y="882"/>
                    <a:pt x="1556" y="882"/>
                    <a:pt x="1555" y="882"/>
                  </a:cubicBezTo>
                  <a:moveTo>
                    <a:pt x="1541" y="877"/>
                  </a:moveTo>
                  <a:cubicBezTo>
                    <a:pt x="1540" y="879"/>
                    <a:pt x="1536" y="879"/>
                    <a:pt x="1537" y="883"/>
                  </a:cubicBezTo>
                  <a:cubicBezTo>
                    <a:pt x="1538" y="883"/>
                    <a:pt x="1540" y="884"/>
                    <a:pt x="1542" y="884"/>
                  </a:cubicBezTo>
                  <a:cubicBezTo>
                    <a:pt x="1543" y="884"/>
                    <a:pt x="1544" y="884"/>
                    <a:pt x="1544" y="883"/>
                  </a:cubicBezTo>
                  <a:cubicBezTo>
                    <a:pt x="1545" y="880"/>
                    <a:pt x="1543" y="878"/>
                    <a:pt x="1541" y="877"/>
                  </a:cubicBezTo>
                  <a:moveTo>
                    <a:pt x="1544" y="866"/>
                  </a:moveTo>
                  <a:cubicBezTo>
                    <a:pt x="1543" y="866"/>
                    <a:pt x="1541" y="866"/>
                    <a:pt x="1540" y="867"/>
                  </a:cubicBezTo>
                  <a:cubicBezTo>
                    <a:pt x="1540" y="871"/>
                    <a:pt x="1543" y="873"/>
                    <a:pt x="1544" y="876"/>
                  </a:cubicBezTo>
                  <a:cubicBezTo>
                    <a:pt x="1545" y="876"/>
                    <a:pt x="1546" y="876"/>
                    <a:pt x="1546" y="876"/>
                  </a:cubicBezTo>
                  <a:cubicBezTo>
                    <a:pt x="1550" y="876"/>
                    <a:pt x="1551" y="874"/>
                    <a:pt x="1552" y="872"/>
                  </a:cubicBezTo>
                  <a:cubicBezTo>
                    <a:pt x="1551" y="869"/>
                    <a:pt x="1548" y="866"/>
                    <a:pt x="1544" y="866"/>
                  </a:cubicBezTo>
                  <a:moveTo>
                    <a:pt x="1523" y="864"/>
                  </a:moveTo>
                  <a:cubicBezTo>
                    <a:pt x="1516" y="864"/>
                    <a:pt x="1510" y="870"/>
                    <a:pt x="1513" y="875"/>
                  </a:cubicBezTo>
                  <a:cubicBezTo>
                    <a:pt x="1514" y="875"/>
                    <a:pt x="1514" y="876"/>
                    <a:pt x="1514" y="876"/>
                  </a:cubicBezTo>
                  <a:cubicBezTo>
                    <a:pt x="1516" y="876"/>
                    <a:pt x="1517" y="875"/>
                    <a:pt x="1518" y="874"/>
                  </a:cubicBezTo>
                  <a:cubicBezTo>
                    <a:pt x="1519" y="874"/>
                    <a:pt x="1520" y="873"/>
                    <a:pt x="1521" y="873"/>
                  </a:cubicBezTo>
                  <a:cubicBezTo>
                    <a:pt x="1521" y="873"/>
                    <a:pt x="1522" y="873"/>
                    <a:pt x="1522" y="874"/>
                  </a:cubicBezTo>
                  <a:cubicBezTo>
                    <a:pt x="1522" y="878"/>
                    <a:pt x="1521" y="883"/>
                    <a:pt x="1524" y="885"/>
                  </a:cubicBezTo>
                  <a:cubicBezTo>
                    <a:pt x="1525" y="885"/>
                    <a:pt x="1525" y="885"/>
                    <a:pt x="1525" y="885"/>
                  </a:cubicBezTo>
                  <a:cubicBezTo>
                    <a:pt x="1532" y="885"/>
                    <a:pt x="1533" y="879"/>
                    <a:pt x="1532" y="873"/>
                  </a:cubicBezTo>
                  <a:cubicBezTo>
                    <a:pt x="1532" y="872"/>
                    <a:pt x="1531" y="872"/>
                    <a:pt x="1530" y="872"/>
                  </a:cubicBezTo>
                  <a:cubicBezTo>
                    <a:pt x="1530" y="872"/>
                    <a:pt x="1529" y="872"/>
                    <a:pt x="1528" y="872"/>
                  </a:cubicBezTo>
                  <a:cubicBezTo>
                    <a:pt x="1528" y="872"/>
                    <a:pt x="1527" y="872"/>
                    <a:pt x="1527" y="872"/>
                  </a:cubicBezTo>
                  <a:cubicBezTo>
                    <a:pt x="1526" y="872"/>
                    <a:pt x="1526" y="872"/>
                    <a:pt x="1525" y="872"/>
                  </a:cubicBezTo>
                  <a:cubicBezTo>
                    <a:pt x="1527" y="870"/>
                    <a:pt x="1526" y="867"/>
                    <a:pt x="1527" y="864"/>
                  </a:cubicBezTo>
                  <a:cubicBezTo>
                    <a:pt x="1525" y="864"/>
                    <a:pt x="1524" y="864"/>
                    <a:pt x="1523" y="864"/>
                  </a:cubicBezTo>
                  <a:moveTo>
                    <a:pt x="1506" y="851"/>
                  </a:moveTo>
                  <a:cubicBezTo>
                    <a:pt x="1500" y="851"/>
                    <a:pt x="1492" y="857"/>
                    <a:pt x="1494" y="864"/>
                  </a:cubicBezTo>
                  <a:cubicBezTo>
                    <a:pt x="1491" y="865"/>
                    <a:pt x="1488" y="866"/>
                    <a:pt x="1486" y="867"/>
                  </a:cubicBezTo>
                  <a:cubicBezTo>
                    <a:pt x="1484" y="878"/>
                    <a:pt x="1465" y="882"/>
                    <a:pt x="1471" y="894"/>
                  </a:cubicBezTo>
                  <a:cubicBezTo>
                    <a:pt x="1484" y="891"/>
                    <a:pt x="1487" y="879"/>
                    <a:pt x="1496" y="873"/>
                  </a:cubicBezTo>
                  <a:cubicBezTo>
                    <a:pt x="1496" y="866"/>
                    <a:pt x="1496" y="866"/>
                    <a:pt x="1496" y="866"/>
                  </a:cubicBezTo>
                  <a:cubicBezTo>
                    <a:pt x="1501" y="863"/>
                    <a:pt x="1503" y="857"/>
                    <a:pt x="1512" y="857"/>
                  </a:cubicBezTo>
                  <a:cubicBezTo>
                    <a:pt x="1512" y="857"/>
                    <a:pt x="1512" y="857"/>
                    <a:pt x="1512" y="857"/>
                  </a:cubicBezTo>
                  <a:cubicBezTo>
                    <a:pt x="1512" y="853"/>
                    <a:pt x="1509" y="851"/>
                    <a:pt x="1506" y="851"/>
                  </a:cubicBezTo>
                  <a:moveTo>
                    <a:pt x="1514" y="803"/>
                  </a:moveTo>
                  <a:cubicBezTo>
                    <a:pt x="1507" y="803"/>
                    <a:pt x="1500" y="809"/>
                    <a:pt x="1502" y="821"/>
                  </a:cubicBezTo>
                  <a:cubicBezTo>
                    <a:pt x="1500" y="826"/>
                    <a:pt x="1494" y="825"/>
                    <a:pt x="1493" y="830"/>
                  </a:cubicBezTo>
                  <a:cubicBezTo>
                    <a:pt x="1492" y="843"/>
                    <a:pt x="1513" y="845"/>
                    <a:pt x="1524" y="849"/>
                  </a:cubicBezTo>
                  <a:cubicBezTo>
                    <a:pt x="1531" y="852"/>
                    <a:pt x="1535" y="857"/>
                    <a:pt x="1540" y="857"/>
                  </a:cubicBezTo>
                  <a:cubicBezTo>
                    <a:pt x="1541" y="857"/>
                    <a:pt x="1542" y="857"/>
                    <a:pt x="1543" y="857"/>
                  </a:cubicBezTo>
                  <a:cubicBezTo>
                    <a:pt x="1545" y="839"/>
                    <a:pt x="1519" y="844"/>
                    <a:pt x="1514" y="831"/>
                  </a:cubicBezTo>
                  <a:cubicBezTo>
                    <a:pt x="1518" y="824"/>
                    <a:pt x="1527" y="822"/>
                    <a:pt x="1527" y="813"/>
                  </a:cubicBezTo>
                  <a:cubicBezTo>
                    <a:pt x="1526" y="807"/>
                    <a:pt x="1520" y="803"/>
                    <a:pt x="1514" y="803"/>
                  </a:cubicBezTo>
                  <a:moveTo>
                    <a:pt x="1561" y="666"/>
                  </a:moveTo>
                  <a:cubicBezTo>
                    <a:pt x="1559" y="666"/>
                    <a:pt x="1557" y="668"/>
                    <a:pt x="1557" y="671"/>
                  </a:cubicBezTo>
                  <a:cubicBezTo>
                    <a:pt x="1558" y="673"/>
                    <a:pt x="1559" y="675"/>
                    <a:pt x="1564" y="675"/>
                  </a:cubicBezTo>
                  <a:cubicBezTo>
                    <a:pt x="1564" y="675"/>
                    <a:pt x="1564" y="675"/>
                    <a:pt x="1564" y="675"/>
                  </a:cubicBezTo>
                  <a:cubicBezTo>
                    <a:pt x="1568" y="671"/>
                    <a:pt x="1564" y="666"/>
                    <a:pt x="1561" y="666"/>
                  </a:cubicBezTo>
                  <a:moveTo>
                    <a:pt x="1717" y="594"/>
                  </a:moveTo>
                  <a:cubicBezTo>
                    <a:pt x="1706" y="595"/>
                    <a:pt x="1697" y="597"/>
                    <a:pt x="1695" y="605"/>
                  </a:cubicBezTo>
                  <a:cubicBezTo>
                    <a:pt x="1694" y="608"/>
                    <a:pt x="1698" y="611"/>
                    <a:pt x="1697" y="614"/>
                  </a:cubicBezTo>
                  <a:cubicBezTo>
                    <a:pt x="1696" y="621"/>
                    <a:pt x="1690" y="622"/>
                    <a:pt x="1683" y="626"/>
                  </a:cubicBezTo>
                  <a:cubicBezTo>
                    <a:pt x="1681" y="628"/>
                    <a:pt x="1683" y="633"/>
                    <a:pt x="1681" y="635"/>
                  </a:cubicBezTo>
                  <a:cubicBezTo>
                    <a:pt x="1680" y="635"/>
                    <a:pt x="1679" y="635"/>
                    <a:pt x="1678" y="635"/>
                  </a:cubicBezTo>
                  <a:cubicBezTo>
                    <a:pt x="1675" y="635"/>
                    <a:pt x="1672" y="635"/>
                    <a:pt x="1670" y="634"/>
                  </a:cubicBezTo>
                  <a:cubicBezTo>
                    <a:pt x="1662" y="638"/>
                    <a:pt x="1661" y="647"/>
                    <a:pt x="1652" y="649"/>
                  </a:cubicBezTo>
                  <a:cubicBezTo>
                    <a:pt x="1650" y="650"/>
                    <a:pt x="1649" y="650"/>
                    <a:pt x="1648" y="650"/>
                  </a:cubicBezTo>
                  <a:cubicBezTo>
                    <a:pt x="1645" y="650"/>
                    <a:pt x="1642" y="649"/>
                    <a:pt x="1640" y="649"/>
                  </a:cubicBezTo>
                  <a:cubicBezTo>
                    <a:pt x="1637" y="648"/>
                    <a:pt x="1634" y="648"/>
                    <a:pt x="1632" y="648"/>
                  </a:cubicBezTo>
                  <a:cubicBezTo>
                    <a:pt x="1630" y="648"/>
                    <a:pt x="1629" y="648"/>
                    <a:pt x="1627" y="648"/>
                  </a:cubicBezTo>
                  <a:cubicBezTo>
                    <a:pt x="1618" y="650"/>
                    <a:pt x="1617" y="658"/>
                    <a:pt x="1607" y="658"/>
                  </a:cubicBezTo>
                  <a:cubicBezTo>
                    <a:pt x="1608" y="670"/>
                    <a:pt x="1591" y="666"/>
                    <a:pt x="1591" y="677"/>
                  </a:cubicBezTo>
                  <a:cubicBezTo>
                    <a:pt x="1597" y="682"/>
                    <a:pt x="1599" y="694"/>
                    <a:pt x="1608" y="694"/>
                  </a:cubicBezTo>
                  <a:cubicBezTo>
                    <a:pt x="1608" y="694"/>
                    <a:pt x="1608" y="694"/>
                    <a:pt x="1609" y="694"/>
                  </a:cubicBezTo>
                  <a:cubicBezTo>
                    <a:pt x="1620" y="693"/>
                    <a:pt x="1619" y="674"/>
                    <a:pt x="1611" y="668"/>
                  </a:cubicBezTo>
                  <a:cubicBezTo>
                    <a:pt x="1618" y="667"/>
                    <a:pt x="1630" y="661"/>
                    <a:pt x="1639" y="661"/>
                  </a:cubicBezTo>
                  <a:cubicBezTo>
                    <a:pt x="1643" y="661"/>
                    <a:pt x="1647" y="663"/>
                    <a:pt x="1648" y="667"/>
                  </a:cubicBezTo>
                  <a:cubicBezTo>
                    <a:pt x="1647" y="667"/>
                    <a:pt x="1647" y="668"/>
                    <a:pt x="1646" y="669"/>
                  </a:cubicBezTo>
                  <a:cubicBezTo>
                    <a:pt x="1642" y="667"/>
                    <a:pt x="1638" y="665"/>
                    <a:pt x="1631" y="665"/>
                  </a:cubicBezTo>
                  <a:cubicBezTo>
                    <a:pt x="1630" y="665"/>
                    <a:pt x="1629" y="665"/>
                    <a:pt x="1627" y="665"/>
                  </a:cubicBezTo>
                  <a:cubicBezTo>
                    <a:pt x="1623" y="669"/>
                    <a:pt x="1619" y="677"/>
                    <a:pt x="1627" y="680"/>
                  </a:cubicBezTo>
                  <a:cubicBezTo>
                    <a:pt x="1632" y="676"/>
                    <a:pt x="1639" y="675"/>
                    <a:pt x="1644" y="671"/>
                  </a:cubicBezTo>
                  <a:cubicBezTo>
                    <a:pt x="1647" y="672"/>
                    <a:pt x="1647" y="675"/>
                    <a:pt x="1650" y="675"/>
                  </a:cubicBezTo>
                  <a:cubicBezTo>
                    <a:pt x="1651" y="675"/>
                    <a:pt x="1651" y="675"/>
                    <a:pt x="1652" y="675"/>
                  </a:cubicBezTo>
                  <a:cubicBezTo>
                    <a:pt x="1663" y="673"/>
                    <a:pt x="1665" y="660"/>
                    <a:pt x="1675" y="658"/>
                  </a:cubicBezTo>
                  <a:cubicBezTo>
                    <a:pt x="1675" y="658"/>
                    <a:pt x="1676" y="658"/>
                    <a:pt x="1676" y="658"/>
                  </a:cubicBezTo>
                  <a:cubicBezTo>
                    <a:pt x="1678" y="658"/>
                    <a:pt x="1680" y="659"/>
                    <a:pt x="1682" y="660"/>
                  </a:cubicBezTo>
                  <a:cubicBezTo>
                    <a:pt x="1683" y="661"/>
                    <a:pt x="1685" y="661"/>
                    <a:pt x="1687" y="661"/>
                  </a:cubicBezTo>
                  <a:cubicBezTo>
                    <a:pt x="1687" y="661"/>
                    <a:pt x="1687" y="661"/>
                    <a:pt x="1687" y="661"/>
                  </a:cubicBezTo>
                  <a:cubicBezTo>
                    <a:pt x="1692" y="661"/>
                    <a:pt x="1694" y="657"/>
                    <a:pt x="1698" y="657"/>
                  </a:cubicBezTo>
                  <a:cubicBezTo>
                    <a:pt x="1699" y="657"/>
                    <a:pt x="1700" y="658"/>
                    <a:pt x="1702" y="658"/>
                  </a:cubicBezTo>
                  <a:cubicBezTo>
                    <a:pt x="1710" y="639"/>
                    <a:pt x="1723" y="617"/>
                    <a:pt x="1717" y="594"/>
                  </a:cubicBezTo>
                  <a:moveTo>
                    <a:pt x="1784" y="550"/>
                  </a:moveTo>
                  <a:cubicBezTo>
                    <a:pt x="1773" y="550"/>
                    <a:pt x="1762" y="564"/>
                    <a:pt x="1754" y="569"/>
                  </a:cubicBezTo>
                  <a:cubicBezTo>
                    <a:pt x="1737" y="567"/>
                    <a:pt x="1730" y="558"/>
                    <a:pt x="1719" y="552"/>
                  </a:cubicBezTo>
                  <a:cubicBezTo>
                    <a:pt x="1716" y="555"/>
                    <a:pt x="1716" y="558"/>
                    <a:pt x="1717" y="563"/>
                  </a:cubicBezTo>
                  <a:cubicBezTo>
                    <a:pt x="1714" y="571"/>
                    <a:pt x="1688" y="577"/>
                    <a:pt x="1693" y="589"/>
                  </a:cubicBezTo>
                  <a:cubicBezTo>
                    <a:pt x="1694" y="592"/>
                    <a:pt x="1696" y="594"/>
                    <a:pt x="1698" y="594"/>
                  </a:cubicBezTo>
                  <a:cubicBezTo>
                    <a:pt x="1704" y="594"/>
                    <a:pt x="1711" y="586"/>
                    <a:pt x="1714" y="583"/>
                  </a:cubicBezTo>
                  <a:cubicBezTo>
                    <a:pt x="1722" y="584"/>
                    <a:pt x="1726" y="588"/>
                    <a:pt x="1733" y="590"/>
                  </a:cubicBezTo>
                  <a:cubicBezTo>
                    <a:pt x="1738" y="581"/>
                    <a:pt x="1753" y="579"/>
                    <a:pt x="1758" y="569"/>
                  </a:cubicBezTo>
                  <a:cubicBezTo>
                    <a:pt x="1766" y="569"/>
                    <a:pt x="1766" y="569"/>
                    <a:pt x="1766" y="569"/>
                  </a:cubicBezTo>
                  <a:cubicBezTo>
                    <a:pt x="1769" y="560"/>
                    <a:pt x="1789" y="564"/>
                    <a:pt x="1791" y="553"/>
                  </a:cubicBezTo>
                  <a:cubicBezTo>
                    <a:pt x="1789" y="551"/>
                    <a:pt x="1786" y="550"/>
                    <a:pt x="1784" y="550"/>
                  </a:cubicBezTo>
                  <a:moveTo>
                    <a:pt x="1705" y="498"/>
                  </a:moveTo>
                  <a:cubicBezTo>
                    <a:pt x="1237" y="498"/>
                    <a:pt x="1237" y="498"/>
                    <a:pt x="1237" y="498"/>
                  </a:cubicBezTo>
                  <a:cubicBezTo>
                    <a:pt x="1237" y="800"/>
                    <a:pt x="1237" y="800"/>
                    <a:pt x="1237" y="800"/>
                  </a:cubicBezTo>
                  <a:cubicBezTo>
                    <a:pt x="1238" y="801"/>
                    <a:pt x="1238" y="801"/>
                    <a:pt x="1239" y="802"/>
                  </a:cubicBezTo>
                  <a:cubicBezTo>
                    <a:pt x="1240" y="808"/>
                    <a:pt x="1238" y="814"/>
                    <a:pt x="1237" y="820"/>
                  </a:cubicBezTo>
                  <a:cubicBezTo>
                    <a:pt x="1237" y="828"/>
                    <a:pt x="1237" y="828"/>
                    <a:pt x="1237" y="828"/>
                  </a:cubicBezTo>
                  <a:cubicBezTo>
                    <a:pt x="1237" y="828"/>
                    <a:pt x="1237" y="829"/>
                    <a:pt x="1238" y="829"/>
                  </a:cubicBezTo>
                  <a:cubicBezTo>
                    <a:pt x="1239" y="830"/>
                    <a:pt x="1241" y="830"/>
                    <a:pt x="1244" y="830"/>
                  </a:cubicBezTo>
                  <a:cubicBezTo>
                    <a:pt x="1245" y="830"/>
                    <a:pt x="1247" y="830"/>
                    <a:pt x="1248" y="830"/>
                  </a:cubicBezTo>
                  <a:cubicBezTo>
                    <a:pt x="1249" y="830"/>
                    <a:pt x="1250" y="830"/>
                    <a:pt x="1252" y="830"/>
                  </a:cubicBezTo>
                  <a:cubicBezTo>
                    <a:pt x="1253" y="830"/>
                    <a:pt x="1253" y="830"/>
                    <a:pt x="1254" y="830"/>
                  </a:cubicBezTo>
                  <a:cubicBezTo>
                    <a:pt x="1259" y="828"/>
                    <a:pt x="1259" y="821"/>
                    <a:pt x="1266" y="821"/>
                  </a:cubicBezTo>
                  <a:cubicBezTo>
                    <a:pt x="1266" y="827"/>
                    <a:pt x="1273" y="832"/>
                    <a:pt x="1274" y="837"/>
                  </a:cubicBezTo>
                  <a:cubicBezTo>
                    <a:pt x="1274" y="838"/>
                    <a:pt x="1272" y="841"/>
                    <a:pt x="1273" y="842"/>
                  </a:cubicBezTo>
                  <a:cubicBezTo>
                    <a:pt x="1275" y="847"/>
                    <a:pt x="1281" y="849"/>
                    <a:pt x="1282" y="854"/>
                  </a:cubicBezTo>
                  <a:cubicBezTo>
                    <a:pt x="1285" y="865"/>
                    <a:pt x="1275" y="876"/>
                    <a:pt x="1278" y="891"/>
                  </a:cubicBezTo>
                  <a:cubicBezTo>
                    <a:pt x="1286" y="899"/>
                    <a:pt x="1295" y="907"/>
                    <a:pt x="1296" y="921"/>
                  </a:cubicBezTo>
                  <a:cubicBezTo>
                    <a:pt x="1302" y="924"/>
                    <a:pt x="1303" y="934"/>
                    <a:pt x="1311" y="940"/>
                  </a:cubicBezTo>
                  <a:cubicBezTo>
                    <a:pt x="1312" y="942"/>
                    <a:pt x="1317" y="943"/>
                    <a:pt x="1319" y="944"/>
                  </a:cubicBezTo>
                  <a:cubicBezTo>
                    <a:pt x="1327" y="949"/>
                    <a:pt x="1330" y="959"/>
                    <a:pt x="1339" y="959"/>
                  </a:cubicBezTo>
                  <a:cubicBezTo>
                    <a:pt x="1341" y="959"/>
                    <a:pt x="1343" y="959"/>
                    <a:pt x="1346" y="957"/>
                  </a:cubicBezTo>
                  <a:cubicBezTo>
                    <a:pt x="1346" y="946"/>
                    <a:pt x="1334" y="941"/>
                    <a:pt x="1332" y="931"/>
                  </a:cubicBezTo>
                  <a:cubicBezTo>
                    <a:pt x="1330" y="926"/>
                    <a:pt x="1333" y="920"/>
                    <a:pt x="1328" y="915"/>
                  </a:cubicBezTo>
                  <a:cubicBezTo>
                    <a:pt x="1319" y="911"/>
                    <a:pt x="1306" y="909"/>
                    <a:pt x="1302" y="900"/>
                  </a:cubicBezTo>
                  <a:cubicBezTo>
                    <a:pt x="1306" y="889"/>
                    <a:pt x="1293" y="890"/>
                    <a:pt x="1291" y="880"/>
                  </a:cubicBezTo>
                  <a:cubicBezTo>
                    <a:pt x="1290" y="879"/>
                    <a:pt x="1293" y="863"/>
                    <a:pt x="1295" y="861"/>
                  </a:cubicBezTo>
                  <a:cubicBezTo>
                    <a:pt x="1298" y="856"/>
                    <a:pt x="1301" y="854"/>
                    <a:pt x="1304" y="854"/>
                  </a:cubicBezTo>
                  <a:cubicBezTo>
                    <a:pt x="1312" y="854"/>
                    <a:pt x="1319" y="864"/>
                    <a:pt x="1324" y="868"/>
                  </a:cubicBezTo>
                  <a:cubicBezTo>
                    <a:pt x="1330" y="873"/>
                    <a:pt x="1338" y="873"/>
                    <a:pt x="1340" y="879"/>
                  </a:cubicBezTo>
                  <a:cubicBezTo>
                    <a:pt x="1337" y="887"/>
                    <a:pt x="1340" y="894"/>
                    <a:pt x="1346" y="895"/>
                  </a:cubicBezTo>
                  <a:cubicBezTo>
                    <a:pt x="1346" y="895"/>
                    <a:pt x="1346" y="895"/>
                    <a:pt x="1347" y="895"/>
                  </a:cubicBezTo>
                  <a:cubicBezTo>
                    <a:pt x="1353" y="895"/>
                    <a:pt x="1358" y="884"/>
                    <a:pt x="1364" y="880"/>
                  </a:cubicBezTo>
                  <a:cubicBezTo>
                    <a:pt x="1374" y="873"/>
                    <a:pt x="1383" y="872"/>
                    <a:pt x="1388" y="868"/>
                  </a:cubicBezTo>
                  <a:cubicBezTo>
                    <a:pt x="1397" y="855"/>
                    <a:pt x="1395" y="836"/>
                    <a:pt x="1385" y="826"/>
                  </a:cubicBezTo>
                  <a:cubicBezTo>
                    <a:pt x="1379" y="821"/>
                    <a:pt x="1371" y="820"/>
                    <a:pt x="1366" y="814"/>
                  </a:cubicBezTo>
                  <a:cubicBezTo>
                    <a:pt x="1363" y="810"/>
                    <a:pt x="1358" y="803"/>
                    <a:pt x="1358" y="799"/>
                  </a:cubicBezTo>
                  <a:cubicBezTo>
                    <a:pt x="1358" y="789"/>
                    <a:pt x="1377" y="778"/>
                    <a:pt x="1388" y="777"/>
                  </a:cubicBezTo>
                  <a:cubicBezTo>
                    <a:pt x="1395" y="779"/>
                    <a:pt x="1392" y="789"/>
                    <a:pt x="1400" y="790"/>
                  </a:cubicBezTo>
                  <a:cubicBezTo>
                    <a:pt x="1405" y="784"/>
                    <a:pt x="1411" y="783"/>
                    <a:pt x="1423" y="781"/>
                  </a:cubicBezTo>
                  <a:cubicBezTo>
                    <a:pt x="1438" y="778"/>
                    <a:pt x="1444" y="766"/>
                    <a:pt x="1458" y="766"/>
                  </a:cubicBezTo>
                  <a:cubicBezTo>
                    <a:pt x="1460" y="766"/>
                    <a:pt x="1463" y="766"/>
                    <a:pt x="1466" y="767"/>
                  </a:cubicBezTo>
                  <a:cubicBezTo>
                    <a:pt x="1475" y="764"/>
                    <a:pt x="1476" y="754"/>
                    <a:pt x="1486" y="751"/>
                  </a:cubicBezTo>
                  <a:cubicBezTo>
                    <a:pt x="1491" y="739"/>
                    <a:pt x="1498" y="734"/>
                    <a:pt x="1507" y="723"/>
                  </a:cubicBezTo>
                  <a:cubicBezTo>
                    <a:pt x="1512" y="717"/>
                    <a:pt x="1527" y="703"/>
                    <a:pt x="1524" y="693"/>
                  </a:cubicBezTo>
                  <a:cubicBezTo>
                    <a:pt x="1523" y="687"/>
                    <a:pt x="1509" y="681"/>
                    <a:pt x="1504" y="671"/>
                  </a:cubicBezTo>
                  <a:cubicBezTo>
                    <a:pt x="1503" y="668"/>
                    <a:pt x="1503" y="664"/>
                    <a:pt x="1502" y="662"/>
                  </a:cubicBezTo>
                  <a:cubicBezTo>
                    <a:pt x="1500" y="658"/>
                    <a:pt x="1494" y="658"/>
                    <a:pt x="1494" y="653"/>
                  </a:cubicBezTo>
                  <a:cubicBezTo>
                    <a:pt x="1495" y="646"/>
                    <a:pt x="1511" y="644"/>
                    <a:pt x="1511" y="639"/>
                  </a:cubicBezTo>
                  <a:cubicBezTo>
                    <a:pt x="1513" y="639"/>
                    <a:pt x="1514" y="639"/>
                    <a:pt x="1516" y="639"/>
                  </a:cubicBezTo>
                  <a:cubicBezTo>
                    <a:pt x="1521" y="639"/>
                    <a:pt x="1524" y="638"/>
                    <a:pt x="1523" y="633"/>
                  </a:cubicBezTo>
                  <a:cubicBezTo>
                    <a:pt x="1519" y="631"/>
                    <a:pt x="1515" y="631"/>
                    <a:pt x="1510" y="631"/>
                  </a:cubicBezTo>
                  <a:cubicBezTo>
                    <a:pt x="1507" y="631"/>
                    <a:pt x="1504" y="631"/>
                    <a:pt x="1501" y="631"/>
                  </a:cubicBezTo>
                  <a:cubicBezTo>
                    <a:pt x="1498" y="631"/>
                    <a:pt x="1495" y="632"/>
                    <a:pt x="1493" y="632"/>
                  </a:cubicBezTo>
                  <a:cubicBezTo>
                    <a:pt x="1483" y="632"/>
                    <a:pt x="1475" y="630"/>
                    <a:pt x="1475" y="619"/>
                  </a:cubicBezTo>
                  <a:cubicBezTo>
                    <a:pt x="1475" y="619"/>
                    <a:pt x="1475" y="619"/>
                    <a:pt x="1475" y="619"/>
                  </a:cubicBezTo>
                  <a:cubicBezTo>
                    <a:pt x="1483" y="619"/>
                    <a:pt x="1488" y="614"/>
                    <a:pt x="1494" y="610"/>
                  </a:cubicBezTo>
                  <a:cubicBezTo>
                    <a:pt x="1499" y="605"/>
                    <a:pt x="1504" y="601"/>
                    <a:pt x="1512" y="601"/>
                  </a:cubicBezTo>
                  <a:cubicBezTo>
                    <a:pt x="1514" y="601"/>
                    <a:pt x="1516" y="601"/>
                    <a:pt x="1518" y="602"/>
                  </a:cubicBezTo>
                  <a:cubicBezTo>
                    <a:pt x="1518" y="609"/>
                    <a:pt x="1509" y="612"/>
                    <a:pt x="1513" y="620"/>
                  </a:cubicBezTo>
                  <a:cubicBezTo>
                    <a:pt x="1520" y="617"/>
                    <a:pt x="1532" y="610"/>
                    <a:pt x="1541" y="610"/>
                  </a:cubicBezTo>
                  <a:cubicBezTo>
                    <a:pt x="1545" y="610"/>
                    <a:pt x="1549" y="612"/>
                    <a:pt x="1552" y="617"/>
                  </a:cubicBezTo>
                  <a:cubicBezTo>
                    <a:pt x="1550" y="619"/>
                    <a:pt x="1549" y="622"/>
                    <a:pt x="1548" y="625"/>
                  </a:cubicBezTo>
                  <a:cubicBezTo>
                    <a:pt x="1560" y="632"/>
                    <a:pt x="1570" y="646"/>
                    <a:pt x="1561" y="660"/>
                  </a:cubicBezTo>
                  <a:cubicBezTo>
                    <a:pt x="1563" y="662"/>
                    <a:pt x="1567" y="663"/>
                    <a:pt x="1570" y="663"/>
                  </a:cubicBezTo>
                  <a:cubicBezTo>
                    <a:pt x="1578" y="663"/>
                    <a:pt x="1588" y="660"/>
                    <a:pt x="1592" y="657"/>
                  </a:cubicBezTo>
                  <a:cubicBezTo>
                    <a:pt x="1588" y="646"/>
                    <a:pt x="1595" y="644"/>
                    <a:pt x="1592" y="634"/>
                  </a:cubicBezTo>
                  <a:cubicBezTo>
                    <a:pt x="1589" y="625"/>
                    <a:pt x="1572" y="622"/>
                    <a:pt x="1574" y="613"/>
                  </a:cubicBezTo>
                  <a:cubicBezTo>
                    <a:pt x="1575" y="610"/>
                    <a:pt x="1580" y="610"/>
                    <a:pt x="1584" y="607"/>
                  </a:cubicBezTo>
                  <a:cubicBezTo>
                    <a:pt x="1585" y="606"/>
                    <a:pt x="1585" y="603"/>
                    <a:pt x="1588" y="601"/>
                  </a:cubicBezTo>
                  <a:cubicBezTo>
                    <a:pt x="1590" y="598"/>
                    <a:pt x="1596" y="596"/>
                    <a:pt x="1599" y="594"/>
                  </a:cubicBezTo>
                  <a:cubicBezTo>
                    <a:pt x="1606" y="586"/>
                    <a:pt x="1607" y="579"/>
                    <a:pt x="1619" y="577"/>
                  </a:cubicBezTo>
                  <a:cubicBezTo>
                    <a:pt x="1624" y="578"/>
                    <a:pt x="1624" y="583"/>
                    <a:pt x="1631" y="583"/>
                  </a:cubicBezTo>
                  <a:cubicBezTo>
                    <a:pt x="1647" y="576"/>
                    <a:pt x="1663" y="569"/>
                    <a:pt x="1668" y="553"/>
                  </a:cubicBezTo>
                  <a:cubicBezTo>
                    <a:pt x="1677" y="551"/>
                    <a:pt x="1677" y="543"/>
                    <a:pt x="1683" y="536"/>
                  </a:cubicBezTo>
                  <a:cubicBezTo>
                    <a:pt x="1689" y="529"/>
                    <a:pt x="1701" y="522"/>
                    <a:pt x="1704" y="515"/>
                  </a:cubicBezTo>
                  <a:cubicBezTo>
                    <a:pt x="1706" y="509"/>
                    <a:pt x="1705" y="503"/>
                    <a:pt x="1705" y="498"/>
                  </a:cubicBezTo>
                  <a:moveTo>
                    <a:pt x="1737" y="498"/>
                  </a:moveTo>
                  <a:cubicBezTo>
                    <a:pt x="1719" y="498"/>
                    <a:pt x="1719" y="498"/>
                    <a:pt x="1719" y="498"/>
                  </a:cubicBezTo>
                  <a:cubicBezTo>
                    <a:pt x="1719" y="502"/>
                    <a:pt x="1719" y="506"/>
                    <a:pt x="1718" y="509"/>
                  </a:cubicBezTo>
                  <a:cubicBezTo>
                    <a:pt x="1716" y="523"/>
                    <a:pt x="1707" y="541"/>
                    <a:pt x="1720" y="548"/>
                  </a:cubicBezTo>
                  <a:cubicBezTo>
                    <a:pt x="1724" y="543"/>
                    <a:pt x="1729" y="543"/>
                    <a:pt x="1736" y="543"/>
                  </a:cubicBezTo>
                  <a:cubicBezTo>
                    <a:pt x="1738" y="534"/>
                    <a:pt x="1714" y="522"/>
                    <a:pt x="1729" y="511"/>
                  </a:cubicBezTo>
                  <a:cubicBezTo>
                    <a:pt x="1734" y="512"/>
                    <a:pt x="1738" y="516"/>
                    <a:pt x="1742" y="516"/>
                  </a:cubicBezTo>
                  <a:cubicBezTo>
                    <a:pt x="1744" y="516"/>
                    <a:pt x="1745" y="516"/>
                    <a:pt x="1747" y="515"/>
                  </a:cubicBezTo>
                  <a:cubicBezTo>
                    <a:pt x="1747" y="509"/>
                    <a:pt x="1739" y="506"/>
                    <a:pt x="1737" y="500"/>
                  </a:cubicBezTo>
                  <a:cubicBezTo>
                    <a:pt x="1737" y="499"/>
                    <a:pt x="1737" y="499"/>
                    <a:pt x="1737" y="498"/>
                  </a:cubicBezTo>
                  <a:moveTo>
                    <a:pt x="3255" y="494"/>
                  </a:moveTo>
                  <a:cubicBezTo>
                    <a:pt x="3252" y="494"/>
                    <a:pt x="3250" y="494"/>
                    <a:pt x="3248" y="496"/>
                  </a:cubicBezTo>
                  <a:cubicBezTo>
                    <a:pt x="3248" y="497"/>
                    <a:pt x="3248" y="497"/>
                    <a:pt x="3249" y="498"/>
                  </a:cubicBezTo>
                  <a:cubicBezTo>
                    <a:pt x="3271" y="498"/>
                    <a:pt x="3271" y="498"/>
                    <a:pt x="3271" y="498"/>
                  </a:cubicBezTo>
                  <a:cubicBezTo>
                    <a:pt x="3266" y="496"/>
                    <a:pt x="3260" y="494"/>
                    <a:pt x="3255" y="494"/>
                  </a:cubicBezTo>
                  <a:moveTo>
                    <a:pt x="2613" y="491"/>
                  </a:moveTo>
                  <a:cubicBezTo>
                    <a:pt x="2612" y="491"/>
                    <a:pt x="2611" y="491"/>
                    <a:pt x="2610" y="491"/>
                  </a:cubicBezTo>
                  <a:cubicBezTo>
                    <a:pt x="2610" y="494"/>
                    <a:pt x="2612" y="496"/>
                    <a:pt x="2614" y="498"/>
                  </a:cubicBezTo>
                  <a:cubicBezTo>
                    <a:pt x="2640" y="498"/>
                    <a:pt x="2640" y="498"/>
                    <a:pt x="2640" y="498"/>
                  </a:cubicBezTo>
                  <a:cubicBezTo>
                    <a:pt x="2633" y="493"/>
                    <a:pt x="2624" y="491"/>
                    <a:pt x="2613" y="491"/>
                  </a:cubicBezTo>
                  <a:moveTo>
                    <a:pt x="3329" y="474"/>
                  </a:moveTo>
                  <a:cubicBezTo>
                    <a:pt x="3329" y="474"/>
                    <a:pt x="3328" y="474"/>
                    <a:pt x="3328" y="474"/>
                  </a:cubicBezTo>
                  <a:cubicBezTo>
                    <a:pt x="3323" y="476"/>
                    <a:pt x="3320" y="480"/>
                    <a:pt x="3317" y="482"/>
                  </a:cubicBezTo>
                  <a:cubicBezTo>
                    <a:pt x="3316" y="489"/>
                    <a:pt x="3312" y="494"/>
                    <a:pt x="3308" y="498"/>
                  </a:cubicBezTo>
                  <a:cubicBezTo>
                    <a:pt x="3334" y="498"/>
                    <a:pt x="3334" y="498"/>
                    <a:pt x="3334" y="498"/>
                  </a:cubicBezTo>
                  <a:cubicBezTo>
                    <a:pt x="3330" y="496"/>
                    <a:pt x="3326" y="494"/>
                    <a:pt x="3324" y="491"/>
                  </a:cubicBezTo>
                  <a:cubicBezTo>
                    <a:pt x="3324" y="483"/>
                    <a:pt x="3333" y="483"/>
                    <a:pt x="3333" y="476"/>
                  </a:cubicBezTo>
                  <a:cubicBezTo>
                    <a:pt x="3331" y="475"/>
                    <a:pt x="3331" y="474"/>
                    <a:pt x="3329" y="474"/>
                  </a:cubicBezTo>
                  <a:moveTo>
                    <a:pt x="208" y="446"/>
                  </a:moveTo>
                  <a:cubicBezTo>
                    <a:pt x="206" y="446"/>
                    <a:pt x="203" y="447"/>
                    <a:pt x="201" y="448"/>
                  </a:cubicBezTo>
                  <a:cubicBezTo>
                    <a:pt x="195" y="451"/>
                    <a:pt x="199" y="456"/>
                    <a:pt x="194" y="460"/>
                  </a:cubicBezTo>
                  <a:cubicBezTo>
                    <a:pt x="192" y="462"/>
                    <a:pt x="187" y="460"/>
                    <a:pt x="185" y="462"/>
                  </a:cubicBezTo>
                  <a:cubicBezTo>
                    <a:pt x="179" y="470"/>
                    <a:pt x="173" y="493"/>
                    <a:pt x="187" y="494"/>
                  </a:cubicBezTo>
                  <a:cubicBezTo>
                    <a:pt x="188" y="494"/>
                    <a:pt x="188" y="494"/>
                    <a:pt x="188" y="494"/>
                  </a:cubicBezTo>
                  <a:cubicBezTo>
                    <a:pt x="192" y="494"/>
                    <a:pt x="200" y="492"/>
                    <a:pt x="204" y="491"/>
                  </a:cubicBezTo>
                  <a:cubicBezTo>
                    <a:pt x="212" y="488"/>
                    <a:pt x="218" y="484"/>
                    <a:pt x="223" y="480"/>
                  </a:cubicBezTo>
                  <a:cubicBezTo>
                    <a:pt x="225" y="472"/>
                    <a:pt x="226" y="466"/>
                    <a:pt x="227" y="458"/>
                  </a:cubicBezTo>
                  <a:cubicBezTo>
                    <a:pt x="225" y="452"/>
                    <a:pt x="217" y="446"/>
                    <a:pt x="208" y="446"/>
                  </a:cubicBezTo>
                  <a:moveTo>
                    <a:pt x="477" y="415"/>
                  </a:moveTo>
                  <a:cubicBezTo>
                    <a:pt x="469" y="415"/>
                    <a:pt x="468" y="425"/>
                    <a:pt x="470" y="429"/>
                  </a:cubicBezTo>
                  <a:cubicBezTo>
                    <a:pt x="471" y="430"/>
                    <a:pt x="471" y="430"/>
                    <a:pt x="472" y="430"/>
                  </a:cubicBezTo>
                  <a:cubicBezTo>
                    <a:pt x="480" y="430"/>
                    <a:pt x="479" y="420"/>
                    <a:pt x="478" y="415"/>
                  </a:cubicBezTo>
                  <a:cubicBezTo>
                    <a:pt x="477" y="415"/>
                    <a:pt x="477" y="415"/>
                    <a:pt x="477" y="415"/>
                  </a:cubicBezTo>
                  <a:moveTo>
                    <a:pt x="217" y="407"/>
                  </a:moveTo>
                  <a:cubicBezTo>
                    <a:pt x="212" y="407"/>
                    <a:pt x="209" y="412"/>
                    <a:pt x="208" y="417"/>
                  </a:cubicBezTo>
                  <a:cubicBezTo>
                    <a:pt x="211" y="418"/>
                    <a:pt x="213" y="419"/>
                    <a:pt x="216" y="419"/>
                  </a:cubicBezTo>
                  <a:cubicBezTo>
                    <a:pt x="217" y="419"/>
                    <a:pt x="218" y="419"/>
                    <a:pt x="218" y="419"/>
                  </a:cubicBezTo>
                  <a:cubicBezTo>
                    <a:pt x="219" y="416"/>
                    <a:pt x="221" y="413"/>
                    <a:pt x="222" y="410"/>
                  </a:cubicBezTo>
                  <a:cubicBezTo>
                    <a:pt x="220" y="408"/>
                    <a:pt x="218" y="407"/>
                    <a:pt x="217" y="407"/>
                  </a:cubicBezTo>
                  <a:moveTo>
                    <a:pt x="517" y="400"/>
                  </a:moveTo>
                  <a:cubicBezTo>
                    <a:pt x="511" y="400"/>
                    <a:pt x="503" y="408"/>
                    <a:pt x="517" y="411"/>
                  </a:cubicBezTo>
                  <a:cubicBezTo>
                    <a:pt x="518" y="410"/>
                    <a:pt x="518" y="410"/>
                    <a:pt x="519" y="410"/>
                  </a:cubicBezTo>
                  <a:cubicBezTo>
                    <a:pt x="519" y="410"/>
                    <a:pt x="520" y="410"/>
                    <a:pt x="520" y="410"/>
                  </a:cubicBezTo>
                  <a:cubicBezTo>
                    <a:pt x="522" y="403"/>
                    <a:pt x="520" y="400"/>
                    <a:pt x="517" y="400"/>
                  </a:cubicBezTo>
                  <a:moveTo>
                    <a:pt x="252" y="396"/>
                  </a:moveTo>
                  <a:cubicBezTo>
                    <a:pt x="252" y="396"/>
                    <a:pt x="252" y="396"/>
                    <a:pt x="252" y="396"/>
                  </a:cubicBezTo>
                  <a:cubicBezTo>
                    <a:pt x="253" y="404"/>
                    <a:pt x="245" y="408"/>
                    <a:pt x="234" y="408"/>
                  </a:cubicBezTo>
                  <a:cubicBezTo>
                    <a:pt x="233" y="417"/>
                    <a:pt x="216" y="417"/>
                    <a:pt x="218" y="426"/>
                  </a:cubicBezTo>
                  <a:cubicBezTo>
                    <a:pt x="219" y="426"/>
                    <a:pt x="220" y="426"/>
                    <a:pt x="220" y="426"/>
                  </a:cubicBezTo>
                  <a:cubicBezTo>
                    <a:pt x="222" y="426"/>
                    <a:pt x="223" y="425"/>
                    <a:pt x="224" y="424"/>
                  </a:cubicBezTo>
                  <a:cubicBezTo>
                    <a:pt x="224" y="423"/>
                    <a:pt x="225" y="422"/>
                    <a:pt x="227" y="422"/>
                  </a:cubicBezTo>
                  <a:cubicBezTo>
                    <a:pt x="227" y="422"/>
                    <a:pt x="227" y="422"/>
                    <a:pt x="227" y="422"/>
                  </a:cubicBezTo>
                  <a:cubicBezTo>
                    <a:pt x="232" y="428"/>
                    <a:pt x="220" y="434"/>
                    <a:pt x="223" y="444"/>
                  </a:cubicBezTo>
                  <a:cubicBezTo>
                    <a:pt x="231" y="454"/>
                    <a:pt x="254" y="451"/>
                    <a:pt x="256" y="467"/>
                  </a:cubicBezTo>
                  <a:cubicBezTo>
                    <a:pt x="256" y="474"/>
                    <a:pt x="240" y="469"/>
                    <a:pt x="237" y="474"/>
                  </a:cubicBezTo>
                  <a:cubicBezTo>
                    <a:pt x="236" y="479"/>
                    <a:pt x="240" y="479"/>
                    <a:pt x="239" y="482"/>
                  </a:cubicBezTo>
                  <a:cubicBezTo>
                    <a:pt x="238" y="484"/>
                    <a:pt x="234" y="485"/>
                    <a:pt x="232" y="486"/>
                  </a:cubicBezTo>
                  <a:cubicBezTo>
                    <a:pt x="233" y="491"/>
                    <a:pt x="240" y="489"/>
                    <a:pt x="241" y="494"/>
                  </a:cubicBezTo>
                  <a:cubicBezTo>
                    <a:pt x="240" y="496"/>
                    <a:pt x="239" y="497"/>
                    <a:pt x="238" y="498"/>
                  </a:cubicBezTo>
                  <a:cubicBezTo>
                    <a:pt x="293" y="498"/>
                    <a:pt x="293" y="498"/>
                    <a:pt x="293" y="498"/>
                  </a:cubicBezTo>
                  <a:cubicBezTo>
                    <a:pt x="300" y="495"/>
                    <a:pt x="304" y="490"/>
                    <a:pt x="304" y="481"/>
                  </a:cubicBezTo>
                  <a:cubicBezTo>
                    <a:pt x="296" y="474"/>
                    <a:pt x="281" y="473"/>
                    <a:pt x="283" y="458"/>
                  </a:cubicBezTo>
                  <a:cubicBezTo>
                    <a:pt x="275" y="453"/>
                    <a:pt x="256" y="444"/>
                    <a:pt x="257" y="436"/>
                  </a:cubicBezTo>
                  <a:cubicBezTo>
                    <a:pt x="258" y="428"/>
                    <a:pt x="271" y="433"/>
                    <a:pt x="270" y="422"/>
                  </a:cubicBezTo>
                  <a:cubicBezTo>
                    <a:pt x="269" y="421"/>
                    <a:pt x="266" y="421"/>
                    <a:pt x="264" y="421"/>
                  </a:cubicBezTo>
                  <a:cubicBezTo>
                    <a:pt x="262" y="421"/>
                    <a:pt x="261" y="421"/>
                    <a:pt x="260" y="421"/>
                  </a:cubicBezTo>
                  <a:cubicBezTo>
                    <a:pt x="258" y="421"/>
                    <a:pt x="257" y="421"/>
                    <a:pt x="255" y="421"/>
                  </a:cubicBezTo>
                  <a:cubicBezTo>
                    <a:pt x="252" y="421"/>
                    <a:pt x="249" y="421"/>
                    <a:pt x="247" y="419"/>
                  </a:cubicBezTo>
                  <a:cubicBezTo>
                    <a:pt x="254" y="412"/>
                    <a:pt x="254" y="405"/>
                    <a:pt x="262" y="400"/>
                  </a:cubicBezTo>
                  <a:cubicBezTo>
                    <a:pt x="258" y="399"/>
                    <a:pt x="256" y="396"/>
                    <a:pt x="252" y="396"/>
                  </a:cubicBezTo>
                  <a:moveTo>
                    <a:pt x="489" y="385"/>
                  </a:moveTo>
                  <a:cubicBezTo>
                    <a:pt x="487" y="385"/>
                    <a:pt x="484" y="386"/>
                    <a:pt x="484" y="389"/>
                  </a:cubicBezTo>
                  <a:cubicBezTo>
                    <a:pt x="484" y="391"/>
                    <a:pt x="487" y="392"/>
                    <a:pt x="489" y="392"/>
                  </a:cubicBezTo>
                  <a:cubicBezTo>
                    <a:pt x="491" y="392"/>
                    <a:pt x="492" y="391"/>
                    <a:pt x="493" y="391"/>
                  </a:cubicBezTo>
                  <a:cubicBezTo>
                    <a:pt x="494" y="388"/>
                    <a:pt x="494" y="389"/>
                    <a:pt x="493" y="386"/>
                  </a:cubicBezTo>
                  <a:cubicBezTo>
                    <a:pt x="492" y="385"/>
                    <a:pt x="491" y="385"/>
                    <a:pt x="489" y="385"/>
                  </a:cubicBezTo>
                  <a:moveTo>
                    <a:pt x="270" y="382"/>
                  </a:moveTo>
                  <a:cubicBezTo>
                    <a:pt x="267" y="382"/>
                    <a:pt x="265" y="385"/>
                    <a:pt x="265" y="388"/>
                  </a:cubicBezTo>
                  <a:cubicBezTo>
                    <a:pt x="265" y="391"/>
                    <a:pt x="268" y="394"/>
                    <a:pt x="273" y="394"/>
                  </a:cubicBezTo>
                  <a:cubicBezTo>
                    <a:pt x="274" y="394"/>
                    <a:pt x="275" y="394"/>
                    <a:pt x="276" y="394"/>
                  </a:cubicBezTo>
                  <a:cubicBezTo>
                    <a:pt x="278" y="391"/>
                    <a:pt x="278" y="387"/>
                    <a:pt x="276" y="384"/>
                  </a:cubicBezTo>
                  <a:cubicBezTo>
                    <a:pt x="274" y="383"/>
                    <a:pt x="272" y="382"/>
                    <a:pt x="270" y="382"/>
                  </a:cubicBezTo>
                  <a:moveTo>
                    <a:pt x="3064" y="335"/>
                  </a:moveTo>
                  <a:cubicBezTo>
                    <a:pt x="3059" y="335"/>
                    <a:pt x="3053" y="337"/>
                    <a:pt x="3051" y="340"/>
                  </a:cubicBezTo>
                  <a:cubicBezTo>
                    <a:pt x="3050" y="345"/>
                    <a:pt x="3054" y="347"/>
                    <a:pt x="3058" y="347"/>
                  </a:cubicBezTo>
                  <a:cubicBezTo>
                    <a:pt x="3064" y="347"/>
                    <a:pt x="3071" y="344"/>
                    <a:pt x="3072" y="339"/>
                  </a:cubicBezTo>
                  <a:cubicBezTo>
                    <a:pt x="3070" y="336"/>
                    <a:pt x="3067" y="335"/>
                    <a:pt x="3064" y="335"/>
                  </a:cubicBezTo>
                  <a:moveTo>
                    <a:pt x="3034" y="302"/>
                  </a:moveTo>
                  <a:cubicBezTo>
                    <a:pt x="3033" y="302"/>
                    <a:pt x="3033" y="302"/>
                    <a:pt x="3032" y="302"/>
                  </a:cubicBezTo>
                  <a:cubicBezTo>
                    <a:pt x="3028" y="309"/>
                    <a:pt x="3023" y="320"/>
                    <a:pt x="3025" y="328"/>
                  </a:cubicBezTo>
                  <a:cubicBezTo>
                    <a:pt x="3031" y="331"/>
                    <a:pt x="3036" y="333"/>
                    <a:pt x="3043" y="335"/>
                  </a:cubicBezTo>
                  <a:cubicBezTo>
                    <a:pt x="3049" y="331"/>
                    <a:pt x="3047" y="326"/>
                    <a:pt x="3054" y="325"/>
                  </a:cubicBezTo>
                  <a:cubicBezTo>
                    <a:pt x="3055" y="325"/>
                    <a:pt x="3056" y="324"/>
                    <a:pt x="3057" y="324"/>
                  </a:cubicBezTo>
                  <a:cubicBezTo>
                    <a:pt x="3060" y="324"/>
                    <a:pt x="3064" y="326"/>
                    <a:pt x="3068" y="327"/>
                  </a:cubicBezTo>
                  <a:cubicBezTo>
                    <a:pt x="3071" y="328"/>
                    <a:pt x="3075" y="329"/>
                    <a:pt x="3078" y="329"/>
                  </a:cubicBezTo>
                  <a:cubicBezTo>
                    <a:pt x="3082" y="329"/>
                    <a:pt x="3085" y="327"/>
                    <a:pt x="3085" y="318"/>
                  </a:cubicBezTo>
                  <a:cubicBezTo>
                    <a:pt x="3068" y="313"/>
                    <a:pt x="3056" y="302"/>
                    <a:pt x="3034" y="302"/>
                  </a:cubicBezTo>
                  <a:moveTo>
                    <a:pt x="55" y="302"/>
                  </a:moveTo>
                  <a:cubicBezTo>
                    <a:pt x="53" y="302"/>
                    <a:pt x="51" y="302"/>
                    <a:pt x="50" y="302"/>
                  </a:cubicBezTo>
                  <a:cubicBezTo>
                    <a:pt x="50" y="306"/>
                    <a:pt x="52" y="307"/>
                    <a:pt x="53" y="309"/>
                  </a:cubicBezTo>
                  <a:cubicBezTo>
                    <a:pt x="49" y="313"/>
                    <a:pt x="40" y="314"/>
                    <a:pt x="37" y="319"/>
                  </a:cubicBezTo>
                  <a:cubicBezTo>
                    <a:pt x="37" y="322"/>
                    <a:pt x="37" y="322"/>
                    <a:pt x="37" y="322"/>
                  </a:cubicBezTo>
                  <a:cubicBezTo>
                    <a:pt x="37" y="325"/>
                    <a:pt x="44" y="324"/>
                    <a:pt x="45" y="327"/>
                  </a:cubicBezTo>
                  <a:cubicBezTo>
                    <a:pt x="44" y="330"/>
                    <a:pt x="42" y="330"/>
                    <a:pt x="43" y="333"/>
                  </a:cubicBezTo>
                  <a:cubicBezTo>
                    <a:pt x="44" y="333"/>
                    <a:pt x="45" y="333"/>
                    <a:pt x="45" y="333"/>
                  </a:cubicBezTo>
                  <a:cubicBezTo>
                    <a:pt x="46" y="333"/>
                    <a:pt x="47" y="333"/>
                    <a:pt x="48" y="333"/>
                  </a:cubicBezTo>
                  <a:cubicBezTo>
                    <a:pt x="49" y="333"/>
                    <a:pt x="50" y="333"/>
                    <a:pt x="51" y="333"/>
                  </a:cubicBezTo>
                  <a:cubicBezTo>
                    <a:pt x="54" y="333"/>
                    <a:pt x="57" y="333"/>
                    <a:pt x="58" y="336"/>
                  </a:cubicBezTo>
                  <a:cubicBezTo>
                    <a:pt x="55" y="338"/>
                    <a:pt x="55" y="343"/>
                    <a:pt x="58" y="345"/>
                  </a:cubicBezTo>
                  <a:cubicBezTo>
                    <a:pt x="59" y="345"/>
                    <a:pt x="61" y="345"/>
                    <a:pt x="63" y="345"/>
                  </a:cubicBezTo>
                  <a:cubicBezTo>
                    <a:pt x="68" y="345"/>
                    <a:pt x="74" y="346"/>
                    <a:pt x="79" y="347"/>
                  </a:cubicBezTo>
                  <a:cubicBezTo>
                    <a:pt x="85" y="348"/>
                    <a:pt x="91" y="350"/>
                    <a:pt x="96" y="350"/>
                  </a:cubicBezTo>
                  <a:cubicBezTo>
                    <a:pt x="101" y="350"/>
                    <a:pt x="107" y="348"/>
                    <a:pt x="111" y="343"/>
                  </a:cubicBezTo>
                  <a:cubicBezTo>
                    <a:pt x="129" y="342"/>
                    <a:pt x="137" y="334"/>
                    <a:pt x="149" y="328"/>
                  </a:cubicBezTo>
                  <a:cubicBezTo>
                    <a:pt x="145" y="319"/>
                    <a:pt x="139" y="312"/>
                    <a:pt x="131" y="307"/>
                  </a:cubicBezTo>
                  <a:cubicBezTo>
                    <a:pt x="127" y="308"/>
                    <a:pt x="124" y="308"/>
                    <a:pt x="120" y="308"/>
                  </a:cubicBezTo>
                  <a:cubicBezTo>
                    <a:pt x="117" y="308"/>
                    <a:pt x="114" y="308"/>
                    <a:pt x="111" y="308"/>
                  </a:cubicBezTo>
                  <a:cubicBezTo>
                    <a:pt x="108" y="308"/>
                    <a:pt x="105" y="307"/>
                    <a:pt x="102" y="307"/>
                  </a:cubicBezTo>
                  <a:cubicBezTo>
                    <a:pt x="99" y="307"/>
                    <a:pt x="97" y="308"/>
                    <a:pt x="94" y="308"/>
                  </a:cubicBezTo>
                  <a:cubicBezTo>
                    <a:pt x="84" y="310"/>
                    <a:pt x="84" y="319"/>
                    <a:pt x="76" y="321"/>
                  </a:cubicBezTo>
                  <a:cubicBezTo>
                    <a:pt x="67" y="317"/>
                    <a:pt x="66" y="306"/>
                    <a:pt x="58" y="302"/>
                  </a:cubicBezTo>
                  <a:cubicBezTo>
                    <a:pt x="57" y="302"/>
                    <a:pt x="56" y="302"/>
                    <a:pt x="55" y="302"/>
                  </a:cubicBezTo>
                  <a:moveTo>
                    <a:pt x="433" y="279"/>
                  </a:moveTo>
                  <a:cubicBezTo>
                    <a:pt x="423" y="279"/>
                    <a:pt x="412" y="283"/>
                    <a:pt x="416" y="292"/>
                  </a:cubicBezTo>
                  <a:cubicBezTo>
                    <a:pt x="421" y="291"/>
                    <a:pt x="426" y="289"/>
                    <a:pt x="432" y="289"/>
                  </a:cubicBezTo>
                  <a:cubicBezTo>
                    <a:pt x="434" y="286"/>
                    <a:pt x="435" y="282"/>
                    <a:pt x="433" y="279"/>
                  </a:cubicBezTo>
                  <a:moveTo>
                    <a:pt x="3732" y="279"/>
                  </a:moveTo>
                  <a:cubicBezTo>
                    <a:pt x="3725" y="281"/>
                    <a:pt x="3718" y="281"/>
                    <a:pt x="3710" y="281"/>
                  </a:cubicBezTo>
                  <a:cubicBezTo>
                    <a:pt x="3709" y="281"/>
                    <a:pt x="3709" y="281"/>
                    <a:pt x="3708" y="281"/>
                  </a:cubicBezTo>
                  <a:cubicBezTo>
                    <a:pt x="3707" y="281"/>
                    <a:pt x="3706" y="281"/>
                    <a:pt x="3705" y="281"/>
                  </a:cubicBezTo>
                  <a:cubicBezTo>
                    <a:pt x="3692" y="281"/>
                    <a:pt x="3679" y="281"/>
                    <a:pt x="3673" y="289"/>
                  </a:cubicBezTo>
                  <a:cubicBezTo>
                    <a:pt x="3668" y="287"/>
                    <a:pt x="3667" y="281"/>
                    <a:pt x="3660" y="281"/>
                  </a:cubicBezTo>
                  <a:cubicBezTo>
                    <a:pt x="3660" y="281"/>
                    <a:pt x="3659" y="281"/>
                    <a:pt x="3659" y="281"/>
                  </a:cubicBezTo>
                  <a:cubicBezTo>
                    <a:pt x="3655" y="287"/>
                    <a:pt x="3647" y="290"/>
                    <a:pt x="3645" y="298"/>
                  </a:cubicBezTo>
                  <a:cubicBezTo>
                    <a:pt x="3649" y="304"/>
                    <a:pt x="3655" y="310"/>
                    <a:pt x="3663" y="314"/>
                  </a:cubicBezTo>
                  <a:cubicBezTo>
                    <a:pt x="3661" y="316"/>
                    <a:pt x="3658" y="318"/>
                    <a:pt x="3659" y="324"/>
                  </a:cubicBezTo>
                  <a:cubicBezTo>
                    <a:pt x="3661" y="325"/>
                    <a:pt x="3662" y="325"/>
                    <a:pt x="3664" y="325"/>
                  </a:cubicBezTo>
                  <a:cubicBezTo>
                    <a:pt x="3670" y="325"/>
                    <a:pt x="3673" y="319"/>
                    <a:pt x="3679" y="318"/>
                  </a:cubicBezTo>
                  <a:cubicBezTo>
                    <a:pt x="3683" y="320"/>
                    <a:pt x="3688" y="321"/>
                    <a:pt x="3692" y="321"/>
                  </a:cubicBezTo>
                  <a:cubicBezTo>
                    <a:pt x="3701" y="321"/>
                    <a:pt x="3710" y="318"/>
                    <a:pt x="3717" y="316"/>
                  </a:cubicBezTo>
                  <a:cubicBezTo>
                    <a:pt x="3733" y="313"/>
                    <a:pt x="3754" y="314"/>
                    <a:pt x="3758" y="301"/>
                  </a:cubicBezTo>
                  <a:cubicBezTo>
                    <a:pt x="3751" y="292"/>
                    <a:pt x="3742" y="285"/>
                    <a:pt x="3732" y="279"/>
                  </a:cubicBezTo>
                  <a:moveTo>
                    <a:pt x="3132" y="261"/>
                  </a:moveTo>
                  <a:cubicBezTo>
                    <a:pt x="3126" y="261"/>
                    <a:pt x="3117" y="266"/>
                    <a:pt x="3114" y="270"/>
                  </a:cubicBezTo>
                  <a:cubicBezTo>
                    <a:pt x="3113" y="277"/>
                    <a:pt x="3115" y="281"/>
                    <a:pt x="3122" y="282"/>
                  </a:cubicBezTo>
                  <a:cubicBezTo>
                    <a:pt x="3127" y="277"/>
                    <a:pt x="3141" y="274"/>
                    <a:pt x="3138" y="265"/>
                  </a:cubicBezTo>
                  <a:cubicBezTo>
                    <a:pt x="3137" y="262"/>
                    <a:pt x="3135" y="261"/>
                    <a:pt x="3132" y="261"/>
                  </a:cubicBezTo>
                  <a:moveTo>
                    <a:pt x="465" y="257"/>
                  </a:moveTo>
                  <a:cubicBezTo>
                    <a:pt x="464" y="257"/>
                    <a:pt x="464" y="257"/>
                    <a:pt x="463" y="257"/>
                  </a:cubicBezTo>
                  <a:cubicBezTo>
                    <a:pt x="461" y="259"/>
                    <a:pt x="459" y="262"/>
                    <a:pt x="459" y="265"/>
                  </a:cubicBezTo>
                  <a:cubicBezTo>
                    <a:pt x="460" y="266"/>
                    <a:pt x="460" y="266"/>
                    <a:pt x="461" y="266"/>
                  </a:cubicBezTo>
                  <a:cubicBezTo>
                    <a:pt x="466" y="266"/>
                    <a:pt x="468" y="262"/>
                    <a:pt x="469" y="259"/>
                  </a:cubicBezTo>
                  <a:cubicBezTo>
                    <a:pt x="467" y="259"/>
                    <a:pt x="467" y="257"/>
                    <a:pt x="465" y="257"/>
                  </a:cubicBezTo>
                  <a:moveTo>
                    <a:pt x="785" y="256"/>
                  </a:moveTo>
                  <a:cubicBezTo>
                    <a:pt x="784" y="256"/>
                    <a:pt x="782" y="256"/>
                    <a:pt x="781" y="256"/>
                  </a:cubicBezTo>
                  <a:cubicBezTo>
                    <a:pt x="768" y="259"/>
                    <a:pt x="773" y="275"/>
                    <a:pt x="783" y="275"/>
                  </a:cubicBezTo>
                  <a:cubicBezTo>
                    <a:pt x="783" y="275"/>
                    <a:pt x="783" y="275"/>
                    <a:pt x="783" y="275"/>
                  </a:cubicBezTo>
                  <a:cubicBezTo>
                    <a:pt x="793" y="274"/>
                    <a:pt x="798" y="256"/>
                    <a:pt x="785" y="256"/>
                  </a:cubicBezTo>
                  <a:moveTo>
                    <a:pt x="489" y="245"/>
                  </a:moveTo>
                  <a:cubicBezTo>
                    <a:pt x="484" y="245"/>
                    <a:pt x="481" y="249"/>
                    <a:pt x="479" y="252"/>
                  </a:cubicBezTo>
                  <a:cubicBezTo>
                    <a:pt x="480" y="254"/>
                    <a:pt x="482" y="254"/>
                    <a:pt x="484" y="254"/>
                  </a:cubicBezTo>
                  <a:cubicBezTo>
                    <a:pt x="488" y="254"/>
                    <a:pt x="493" y="250"/>
                    <a:pt x="492" y="246"/>
                  </a:cubicBezTo>
                  <a:cubicBezTo>
                    <a:pt x="491" y="245"/>
                    <a:pt x="490" y="245"/>
                    <a:pt x="489" y="245"/>
                  </a:cubicBezTo>
                  <a:moveTo>
                    <a:pt x="2912" y="241"/>
                  </a:moveTo>
                  <a:cubicBezTo>
                    <a:pt x="2904" y="241"/>
                    <a:pt x="2897" y="244"/>
                    <a:pt x="2896" y="252"/>
                  </a:cubicBezTo>
                  <a:cubicBezTo>
                    <a:pt x="2906" y="253"/>
                    <a:pt x="2916" y="258"/>
                    <a:pt x="2926" y="258"/>
                  </a:cubicBezTo>
                  <a:cubicBezTo>
                    <a:pt x="2930" y="258"/>
                    <a:pt x="2934" y="257"/>
                    <a:pt x="2938" y="254"/>
                  </a:cubicBezTo>
                  <a:cubicBezTo>
                    <a:pt x="2936" y="247"/>
                    <a:pt x="2923" y="241"/>
                    <a:pt x="2912" y="241"/>
                  </a:cubicBezTo>
                  <a:moveTo>
                    <a:pt x="23" y="237"/>
                  </a:moveTo>
                  <a:cubicBezTo>
                    <a:pt x="16" y="237"/>
                    <a:pt x="6" y="240"/>
                    <a:pt x="0" y="241"/>
                  </a:cubicBezTo>
                  <a:cubicBezTo>
                    <a:pt x="2" y="247"/>
                    <a:pt x="8" y="249"/>
                    <a:pt x="15" y="249"/>
                  </a:cubicBezTo>
                  <a:cubicBezTo>
                    <a:pt x="22" y="249"/>
                    <a:pt x="30" y="247"/>
                    <a:pt x="33" y="243"/>
                  </a:cubicBezTo>
                  <a:cubicBezTo>
                    <a:pt x="32" y="239"/>
                    <a:pt x="28" y="237"/>
                    <a:pt x="23" y="237"/>
                  </a:cubicBezTo>
                  <a:moveTo>
                    <a:pt x="2951" y="212"/>
                  </a:moveTo>
                  <a:cubicBezTo>
                    <a:pt x="2938" y="212"/>
                    <a:pt x="2927" y="214"/>
                    <a:pt x="2926" y="223"/>
                  </a:cubicBezTo>
                  <a:cubicBezTo>
                    <a:pt x="2925" y="227"/>
                    <a:pt x="2931" y="233"/>
                    <a:pt x="2929" y="239"/>
                  </a:cubicBezTo>
                  <a:cubicBezTo>
                    <a:pt x="2936" y="241"/>
                    <a:pt x="2946" y="241"/>
                    <a:pt x="2951" y="246"/>
                  </a:cubicBezTo>
                  <a:cubicBezTo>
                    <a:pt x="2951" y="250"/>
                    <a:pt x="2944" y="248"/>
                    <a:pt x="2946" y="253"/>
                  </a:cubicBezTo>
                  <a:cubicBezTo>
                    <a:pt x="2946" y="257"/>
                    <a:pt x="2953" y="255"/>
                    <a:pt x="2952" y="260"/>
                  </a:cubicBezTo>
                  <a:cubicBezTo>
                    <a:pt x="2949" y="264"/>
                    <a:pt x="2940" y="264"/>
                    <a:pt x="2938" y="269"/>
                  </a:cubicBezTo>
                  <a:cubicBezTo>
                    <a:pt x="2939" y="273"/>
                    <a:pt x="2943" y="282"/>
                    <a:pt x="2935" y="282"/>
                  </a:cubicBezTo>
                  <a:cubicBezTo>
                    <a:pt x="2935" y="282"/>
                    <a:pt x="2934" y="282"/>
                    <a:pt x="2933" y="282"/>
                  </a:cubicBezTo>
                  <a:cubicBezTo>
                    <a:pt x="2929" y="279"/>
                    <a:pt x="2931" y="271"/>
                    <a:pt x="2929" y="266"/>
                  </a:cubicBezTo>
                  <a:cubicBezTo>
                    <a:pt x="2927" y="266"/>
                    <a:pt x="2925" y="265"/>
                    <a:pt x="2923" y="265"/>
                  </a:cubicBezTo>
                  <a:cubicBezTo>
                    <a:pt x="2922" y="265"/>
                    <a:pt x="2922" y="265"/>
                    <a:pt x="2921" y="265"/>
                  </a:cubicBezTo>
                  <a:cubicBezTo>
                    <a:pt x="2917" y="267"/>
                    <a:pt x="2920" y="274"/>
                    <a:pt x="2915" y="274"/>
                  </a:cubicBezTo>
                  <a:cubicBezTo>
                    <a:pt x="2915" y="274"/>
                    <a:pt x="2915" y="274"/>
                    <a:pt x="2915" y="274"/>
                  </a:cubicBezTo>
                  <a:cubicBezTo>
                    <a:pt x="2909" y="273"/>
                    <a:pt x="2909" y="268"/>
                    <a:pt x="2903" y="267"/>
                  </a:cubicBezTo>
                  <a:cubicBezTo>
                    <a:pt x="2898" y="270"/>
                    <a:pt x="2893" y="271"/>
                    <a:pt x="2887" y="271"/>
                  </a:cubicBezTo>
                  <a:cubicBezTo>
                    <a:pt x="2880" y="271"/>
                    <a:pt x="2872" y="270"/>
                    <a:pt x="2865" y="268"/>
                  </a:cubicBezTo>
                  <a:cubicBezTo>
                    <a:pt x="2858" y="267"/>
                    <a:pt x="2851" y="265"/>
                    <a:pt x="2845" y="265"/>
                  </a:cubicBezTo>
                  <a:cubicBezTo>
                    <a:pt x="2844" y="265"/>
                    <a:pt x="2843" y="265"/>
                    <a:pt x="2843" y="265"/>
                  </a:cubicBezTo>
                  <a:cubicBezTo>
                    <a:pt x="2837" y="263"/>
                    <a:pt x="2835" y="257"/>
                    <a:pt x="2828" y="255"/>
                  </a:cubicBezTo>
                  <a:cubicBezTo>
                    <a:pt x="2821" y="260"/>
                    <a:pt x="2811" y="258"/>
                    <a:pt x="2807" y="264"/>
                  </a:cubicBezTo>
                  <a:cubicBezTo>
                    <a:pt x="2808" y="266"/>
                    <a:pt x="2810" y="267"/>
                    <a:pt x="2812" y="267"/>
                  </a:cubicBezTo>
                  <a:cubicBezTo>
                    <a:pt x="2814" y="267"/>
                    <a:pt x="2816" y="266"/>
                    <a:pt x="2818" y="265"/>
                  </a:cubicBezTo>
                  <a:cubicBezTo>
                    <a:pt x="2821" y="264"/>
                    <a:pt x="2823" y="263"/>
                    <a:pt x="2825" y="263"/>
                  </a:cubicBezTo>
                  <a:cubicBezTo>
                    <a:pt x="2826" y="263"/>
                    <a:pt x="2827" y="263"/>
                    <a:pt x="2828" y="264"/>
                  </a:cubicBezTo>
                  <a:cubicBezTo>
                    <a:pt x="2825" y="269"/>
                    <a:pt x="2818" y="270"/>
                    <a:pt x="2813" y="272"/>
                  </a:cubicBezTo>
                  <a:cubicBezTo>
                    <a:pt x="2817" y="276"/>
                    <a:pt x="2823" y="288"/>
                    <a:pt x="2810" y="288"/>
                  </a:cubicBezTo>
                  <a:cubicBezTo>
                    <a:pt x="2809" y="288"/>
                    <a:pt x="2809" y="288"/>
                    <a:pt x="2808" y="288"/>
                  </a:cubicBezTo>
                  <a:cubicBezTo>
                    <a:pt x="2805" y="284"/>
                    <a:pt x="2810" y="280"/>
                    <a:pt x="2807" y="277"/>
                  </a:cubicBezTo>
                  <a:cubicBezTo>
                    <a:pt x="2801" y="275"/>
                    <a:pt x="2797" y="268"/>
                    <a:pt x="2788" y="268"/>
                  </a:cubicBezTo>
                  <a:cubicBezTo>
                    <a:pt x="2788" y="268"/>
                    <a:pt x="2788" y="268"/>
                    <a:pt x="2788" y="268"/>
                  </a:cubicBezTo>
                  <a:cubicBezTo>
                    <a:pt x="2785" y="268"/>
                    <a:pt x="2780" y="271"/>
                    <a:pt x="2776" y="272"/>
                  </a:cubicBezTo>
                  <a:cubicBezTo>
                    <a:pt x="2772" y="272"/>
                    <a:pt x="2768" y="273"/>
                    <a:pt x="2764" y="273"/>
                  </a:cubicBezTo>
                  <a:cubicBezTo>
                    <a:pt x="2756" y="273"/>
                    <a:pt x="2748" y="272"/>
                    <a:pt x="2742" y="269"/>
                  </a:cubicBezTo>
                  <a:cubicBezTo>
                    <a:pt x="2741" y="264"/>
                    <a:pt x="2747" y="265"/>
                    <a:pt x="2747" y="262"/>
                  </a:cubicBezTo>
                  <a:cubicBezTo>
                    <a:pt x="2744" y="258"/>
                    <a:pt x="2741" y="257"/>
                    <a:pt x="2738" y="257"/>
                  </a:cubicBezTo>
                  <a:cubicBezTo>
                    <a:pt x="2734" y="257"/>
                    <a:pt x="2731" y="258"/>
                    <a:pt x="2727" y="258"/>
                  </a:cubicBezTo>
                  <a:cubicBezTo>
                    <a:pt x="2727" y="258"/>
                    <a:pt x="2727" y="258"/>
                    <a:pt x="2727" y="258"/>
                  </a:cubicBezTo>
                  <a:cubicBezTo>
                    <a:pt x="2718" y="258"/>
                    <a:pt x="2714" y="252"/>
                    <a:pt x="2705" y="249"/>
                  </a:cubicBezTo>
                  <a:cubicBezTo>
                    <a:pt x="2692" y="245"/>
                    <a:pt x="2677" y="247"/>
                    <a:pt x="2662" y="244"/>
                  </a:cubicBezTo>
                  <a:cubicBezTo>
                    <a:pt x="2658" y="245"/>
                    <a:pt x="2659" y="250"/>
                    <a:pt x="2654" y="250"/>
                  </a:cubicBezTo>
                  <a:cubicBezTo>
                    <a:pt x="2654" y="250"/>
                    <a:pt x="2654" y="250"/>
                    <a:pt x="2654" y="250"/>
                  </a:cubicBezTo>
                  <a:cubicBezTo>
                    <a:pt x="2648" y="248"/>
                    <a:pt x="2650" y="239"/>
                    <a:pt x="2642" y="239"/>
                  </a:cubicBezTo>
                  <a:cubicBezTo>
                    <a:pt x="2638" y="241"/>
                    <a:pt x="2642" y="250"/>
                    <a:pt x="2636" y="250"/>
                  </a:cubicBezTo>
                  <a:cubicBezTo>
                    <a:pt x="2636" y="250"/>
                    <a:pt x="2636" y="250"/>
                    <a:pt x="2635" y="250"/>
                  </a:cubicBezTo>
                  <a:cubicBezTo>
                    <a:pt x="2627" y="249"/>
                    <a:pt x="2627" y="231"/>
                    <a:pt x="2619" y="230"/>
                  </a:cubicBezTo>
                  <a:cubicBezTo>
                    <a:pt x="2618" y="230"/>
                    <a:pt x="2618" y="230"/>
                    <a:pt x="2617" y="230"/>
                  </a:cubicBezTo>
                  <a:cubicBezTo>
                    <a:pt x="2611" y="230"/>
                    <a:pt x="2610" y="235"/>
                    <a:pt x="2609" y="242"/>
                  </a:cubicBezTo>
                  <a:cubicBezTo>
                    <a:pt x="2603" y="245"/>
                    <a:pt x="2594" y="251"/>
                    <a:pt x="2587" y="251"/>
                  </a:cubicBezTo>
                  <a:cubicBezTo>
                    <a:pt x="2585" y="251"/>
                    <a:pt x="2583" y="250"/>
                    <a:pt x="2581" y="250"/>
                  </a:cubicBezTo>
                  <a:cubicBezTo>
                    <a:pt x="2575" y="253"/>
                    <a:pt x="2572" y="261"/>
                    <a:pt x="2564" y="261"/>
                  </a:cubicBezTo>
                  <a:cubicBezTo>
                    <a:pt x="2563" y="261"/>
                    <a:pt x="2561" y="261"/>
                    <a:pt x="2560" y="261"/>
                  </a:cubicBezTo>
                  <a:cubicBezTo>
                    <a:pt x="2562" y="244"/>
                    <a:pt x="2592" y="251"/>
                    <a:pt x="2596" y="237"/>
                  </a:cubicBezTo>
                  <a:cubicBezTo>
                    <a:pt x="2583" y="238"/>
                    <a:pt x="2568" y="245"/>
                    <a:pt x="2555" y="249"/>
                  </a:cubicBezTo>
                  <a:cubicBezTo>
                    <a:pt x="2552" y="247"/>
                    <a:pt x="2549" y="246"/>
                    <a:pt x="2546" y="246"/>
                  </a:cubicBezTo>
                  <a:cubicBezTo>
                    <a:pt x="2541" y="246"/>
                    <a:pt x="2535" y="248"/>
                    <a:pt x="2531" y="251"/>
                  </a:cubicBezTo>
                  <a:cubicBezTo>
                    <a:pt x="2530" y="254"/>
                    <a:pt x="2535" y="258"/>
                    <a:pt x="2532" y="260"/>
                  </a:cubicBezTo>
                  <a:cubicBezTo>
                    <a:pt x="2520" y="257"/>
                    <a:pt x="2511" y="251"/>
                    <a:pt x="2499" y="247"/>
                  </a:cubicBezTo>
                  <a:cubicBezTo>
                    <a:pt x="2499" y="385"/>
                    <a:pt x="2499" y="385"/>
                    <a:pt x="2499" y="385"/>
                  </a:cubicBezTo>
                  <a:cubicBezTo>
                    <a:pt x="2507" y="390"/>
                    <a:pt x="2515" y="395"/>
                    <a:pt x="2522" y="400"/>
                  </a:cubicBezTo>
                  <a:cubicBezTo>
                    <a:pt x="2528" y="396"/>
                    <a:pt x="2532" y="396"/>
                    <a:pt x="2541" y="396"/>
                  </a:cubicBezTo>
                  <a:cubicBezTo>
                    <a:pt x="2551" y="408"/>
                    <a:pt x="2570" y="413"/>
                    <a:pt x="2574" y="429"/>
                  </a:cubicBezTo>
                  <a:cubicBezTo>
                    <a:pt x="2586" y="430"/>
                    <a:pt x="2592" y="438"/>
                    <a:pt x="2590" y="448"/>
                  </a:cubicBezTo>
                  <a:cubicBezTo>
                    <a:pt x="2601" y="456"/>
                    <a:pt x="2610" y="466"/>
                    <a:pt x="2623" y="472"/>
                  </a:cubicBezTo>
                  <a:cubicBezTo>
                    <a:pt x="2623" y="477"/>
                    <a:pt x="2615" y="476"/>
                    <a:pt x="2617" y="482"/>
                  </a:cubicBezTo>
                  <a:cubicBezTo>
                    <a:pt x="2627" y="486"/>
                    <a:pt x="2641" y="491"/>
                    <a:pt x="2653" y="498"/>
                  </a:cubicBezTo>
                  <a:cubicBezTo>
                    <a:pt x="3212" y="498"/>
                    <a:pt x="3212" y="498"/>
                    <a:pt x="3212" y="498"/>
                  </a:cubicBezTo>
                  <a:cubicBezTo>
                    <a:pt x="3217" y="494"/>
                    <a:pt x="3221" y="491"/>
                    <a:pt x="3226" y="487"/>
                  </a:cubicBezTo>
                  <a:cubicBezTo>
                    <a:pt x="3231" y="489"/>
                    <a:pt x="3237" y="489"/>
                    <a:pt x="3243" y="489"/>
                  </a:cubicBezTo>
                  <a:cubicBezTo>
                    <a:pt x="3247" y="489"/>
                    <a:pt x="3252" y="489"/>
                    <a:pt x="3256" y="489"/>
                  </a:cubicBezTo>
                  <a:cubicBezTo>
                    <a:pt x="3260" y="488"/>
                    <a:pt x="3264" y="488"/>
                    <a:pt x="3269" y="488"/>
                  </a:cubicBezTo>
                  <a:cubicBezTo>
                    <a:pt x="3275" y="488"/>
                    <a:pt x="3280" y="489"/>
                    <a:pt x="3286" y="490"/>
                  </a:cubicBezTo>
                  <a:cubicBezTo>
                    <a:pt x="3286" y="489"/>
                    <a:pt x="3286" y="489"/>
                    <a:pt x="3287" y="489"/>
                  </a:cubicBezTo>
                  <a:cubicBezTo>
                    <a:pt x="3287" y="489"/>
                    <a:pt x="3288" y="489"/>
                    <a:pt x="3288" y="489"/>
                  </a:cubicBezTo>
                  <a:cubicBezTo>
                    <a:pt x="3294" y="484"/>
                    <a:pt x="3296" y="478"/>
                    <a:pt x="3306" y="475"/>
                  </a:cubicBezTo>
                  <a:cubicBezTo>
                    <a:pt x="3318" y="470"/>
                    <a:pt x="3335" y="471"/>
                    <a:pt x="3332" y="456"/>
                  </a:cubicBezTo>
                  <a:cubicBezTo>
                    <a:pt x="3325" y="453"/>
                    <a:pt x="3322" y="448"/>
                    <a:pt x="3314" y="447"/>
                  </a:cubicBezTo>
                  <a:cubicBezTo>
                    <a:pt x="3313" y="447"/>
                    <a:pt x="3312" y="447"/>
                    <a:pt x="3311" y="447"/>
                  </a:cubicBezTo>
                  <a:cubicBezTo>
                    <a:pt x="3307" y="447"/>
                    <a:pt x="3303" y="449"/>
                    <a:pt x="3300" y="450"/>
                  </a:cubicBezTo>
                  <a:cubicBezTo>
                    <a:pt x="3297" y="452"/>
                    <a:pt x="3294" y="454"/>
                    <a:pt x="3291" y="454"/>
                  </a:cubicBezTo>
                  <a:cubicBezTo>
                    <a:pt x="3289" y="454"/>
                    <a:pt x="3286" y="453"/>
                    <a:pt x="3283" y="452"/>
                  </a:cubicBezTo>
                  <a:cubicBezTo>
                    <a:pt x="3283" y="446"/>
                    <a:pt x="3287" y="445"/>
                    <a:pt x="3292" y="445"/>
                  </a:cubicBezTo>
                  <a:cubicBezTo>
                    <a:pt x="3294" y="445"/>
                    <a:pt x="3296" y="445"/>
                    <a:pt x="3298" y="445"/>
                  </a:cubicBezTo>
                  <a:cubicBezTo>
                    <a:pt x="3300" y="445"/>
                    <a:pt x="3302" y="446"/>
                    <a:pt x="3304" y="446"/>
                  </a:cubicBezTo>
                  <a:cubicBezTo>
                    <a:pt x="3308" y="446"/>
                    <a:pt x="3312" y="445"/>
                    <a:pt x="3313" y="441"/>
                  </a:cubicBezTo>
                  <a:cubicBezTo>
                    <a:pt x="3310" y="432"/>
                    <a:pt x="3290" y="438"/>
                    <a:pt x="3283" y="432"/>
                  </a:cubicBezTo>
                  <a:cubicBezTo>
                    <a:pt x="3273" y="420"/>
                    <a:pt x="3269" y="403"/>
                    <a:pt x="3257" y="392"/>
                  </a:cubicBezTo>
                  <a:cubicBezTo>
                    <a:pt x="3253" y="383"/>
                    <a:pt x="3253" y="371"/>
                    <a:pt x="3240" y="368"/>
                  </a:cubicBezTo>
                  <a:cubicBezTo>
                    <a:pt x="3229" y="377"/>
                    <a:pt x="3233" y="396"/>
                    <a:pt x="3216" y="396"/>
                  </a:cubicBezTo>
                  <a:cubicBezTo>
                    <a:pt x="3215" y="396"/>
                    <a:pt x="3214" y="396"/>
                    <a:pt x="3214" y="396"/>
                  </a:cubicBezTo>
                  <a:cubicBezTo>
                    <a:pt x="3210" y="396"/>
                    <a:pt x="3207" y="392"/>
                    <a:pt x="3203" y="391"/>
                  </a:cubicBezTo>
                  <a:cubicBezTo>
                    <a:pt x="3202" y="391"/>
                    <a:pt x="3201" y="391"/>
                    <a:pt x="3201" y="391"/>
                  </a:cubicBezTo>
                  <a:cubicBezTo>
                    <a:pt x="3200" y="391"/>
                    <a:pt x="3198" y="392"/>
                    <a:pt x="3197" y="392"/>
                  </a:cubicBezTo>
                  <a:cubicBezTo>
                    <a:pt x="3196" y="392"/>
                    <a:pt x="3195" y="392"/>
                    <a:pt x="3194" y="392"/>
                  </a:cubicBezTo>
                  <a:cubicBezTo>
                    <a:pt x="3192" y="392"/>
                    <a:pt x="3191" y="392"/>
                    <a:pt x="3189" y="391"/>
                  </a:cubicBezTo>
                  <a:cubicBezTo>
                    <a:pt x="3195" y="384"/>
                    <a:pt x="3188" y="375"/>
                    <a:pt x="3194" y="366"/>
                  </a:cubicBezTo>
                  <a:cubicBezTo>
                    <a:pt x="3190" y="363"/>
                    <a:pt x="3184" y="362"/>
                    <a:pt x="3177" y="361"/>
                  </a:cubicBezTo>
                  <a:cubicBezTo>
                    <a:pt x="3169" y="353"/>
                    <a:pt x="3161" y="343"/>
                    <a:pt x="3146" y="343"/>
                  </a:cubicBezTo>
                  <a:cubicBezTo>
                    <a:pt x="3143" y="343"/>
                    <a:pt x="3139" y="344"/>
                    <a:pt x="3135" y="345"/>
                  </a:cubicBezTo>
                  <a:cubicBezTo>
                    <a:pt x="3132" y="342"/>
                    <a:pt x="3125" y="341"/>
                    <a:pt x="3119" y="341"/>
                  </a:cubicBezTo>
                  <a:cubicBezTo>
                    <a:pt x="3112" y="341"/>
                    <a:pt x="3106" y="343"/>
                    <a:pt x="3105" y="348"/>
                  </a:cubicBezTo>
                  <a:cubicBezTo>
                    <a:pt x="3111" y="356"/>
                    <a:pt x="3107" y="367"/>
                    <a:pt x="3114" y="375"/>
                  </a:cubicBezTo>
                  <a:cubicBezTo>
                    <a:pt x="3111" y="381"/>
                    <a:pt x="3103" y="383"/>
                    <a:pt x="3104" y="390"/>
                  </a:cubicBezTo>
                  <a:cubicBezTo>
                    <a:pt x="3105" y="393"/>
                    <a:pt x="3111" y="394"/>
                    <a:pt x="3114" y="398"/>
                  </a:cubicBezTo>
                  <a:cubicBezTo>
                    <a:pt x="3119" y="405"/>
                    <a:pt x="3120" y="413"/>
                    <a:pt x="3124" y="418"/>
                  </a:cubicBezTo>
                  <a:cubicBezTo>
                    <a:pt x="3120" y="429"/>
                    <a:pt x="3107" y="433"/>
                    <a:pt x="3095" y="437"/>
                  </a:cubicBezTo>
                  <a:cubicBezTo>
                    <a:pt x="3098" y="451"/>
                    <a:pt x="3112" y="477"/>
                    <a:pt x="3091" y="482"/>
                  </a:cubicBezTo>
                  <a:cubicBezTo>
                    <a:pt x="3081" y="477"/>
                    <a:pt x="3073" y="469"/>
                    <a:pt x="3066" y="460"/>
                  </a:cubicBezTo>
                  <a:cubicBezTo>
                    <a:pt x="3065" y="450"/>
                    <a:pt x="3070" y="440"/>
                    <a:pt x="3063" y="435"/>
                  </a:cubicBezTo>
                  <a:cubicBezTo>
                    <a:pt x="3026" y="434"/>
                    <a:pt x="3008" y="417"/>
                    <a:pt x="2980" y="409"/>
                  </a:cubicBezTo>
                  <a:cubicBezTo>
                    <a:pt x="2975" y="409"/>
                    <a:pt x="2974" y="412"/>
                    <a:pt x="2969" y="412"/>
                  </a:cubicBezTo>
                  <a:cubicBezTo>
                    <a:pt x="2968" y="412"/>
                    <a:pt x="2968" y="412"/>
                    <a:pt x="2968" y="412"/>
                  </a:cubicBezTo>
                  <a:cubicBezTo>
                    <a:pt x="2963" y="407"/>
                    <a:pt x="2963" y="398"/>
                    <a:pt x="2958" y="393"/>
                  </a:cubicBezTo>
                  <a:cubicBezTo>
                    <a:pt x="2956" y="393"/>
                    <a:pt x="2953" y="392"/>
                    <a:pt x="2950" y="392"/>
                  </a:cubicBezTo>
                  <a:cubicBezTo>
                    <a:pt x="2949" y="392"/>
                    <a:pt x="2948" y="392"/>
                    <a:pt x="2947" y="392"/>
                  </a:cubicBezTo>
                  <a:cubicBezTo>
                    <a:pt x="2944" y="388"/>
                    <a:pt x="2940" y="384"/>
                    <a:pt x="2940" y="379"/>
                  </a:cubicBezTo>
                  <a:cubicBezTo>
                    <a:pt x="2940" y="372"/>
                    <a:pt x="2953" y="356"/>
                    <a:pt x="2958" y="352"/>
                  </a:cubicBezTo>
                  <a:cubicBezTo>
                    <a:pt x="2966" y="344"/>
                    <a:pt x="2981" y="343"/>
                    <a:pt x="2983" y="335"/>
                  </a:cubicBezTo>
                  <a:cubicBezTo>
                    <a:pt x="2969" y="329"/>
                    <a:pt x="2949" y="330"/>
                    <a:pt x="2936" y="322"/>
                  </a:cubicBezTo>
                  <a:cubicBezTo>
                    <a:pt x="2939" y="320"/>
                    <a:pt x="2943" y="319"/>
                    <a:pt x="2947" y="319"/>
                  </a:cubicBezTo>
                  <a:cubicBezTo>
                    <a:pt x="2959" y="319"/>
                    <a:pt x="2973" y="326"/>
                    <a:pt x="2985" y="327"/>
                  </a:cubicBezTo>
                  <a:cubicBezTo>
                    <a:pt x="2988" y="323"/>
                    <a:pt x="2993" y="320"/>
                    <a:pt x="2998" y="320"/>
                  </a:cubicBezTo>
                  <a:cubicBezTo>
                    <a:pt x="3000" y="320"/>
                    <a:pt x="3003" y="321"/>
                    <a:pt x="3005" y="322"/>
                  </a:cubicBezTo>
                  <a:cubicBezTo>
                    <a:pt x="3011" y="319"/>
                    <a:pt x="3018" y="316"/>
                    <a:pt x="3018" y="308"/>
                  </a:cubicBezTo>
                  <a:cubicBezTo>
                    <a:pt x="3008" y="306"/>
                    <a:pt x="2995" y="306"/>
                    <a:pt x="2991" y="299"/>
                  </a:cubicBezTo>
                  <a:cubicBezTo>
                    <a:pt x="2993" y="297"/>
                    <a:pt x="2996" y="297"/>
                    <a:pt x="2998" y="297"/>
                  </a:cubicBezTo>
                  <a:cubicBezTo>
                    <a:pt x="3002" y="297"/>
                    <a:pt x="3006" y="298"/>
                    <a:pt x="3010" y="299"/>
                  </a:cubicBezTo>
                  <a:cubicBezTo>
                    <a:pt x="3014" y="301"/>
                    <a:pt x="3018" y="302"/>
                    <a:pt x="3021" y="302"/>
                  </a:cubicBezTo>
                  <a:cubicBezTo>
                    <a:pt x="3022" y="302"/>
                    <a:pt x="3022" y="302"/>
                    <a:pt x="3023" y="302"/>
                  </a:cubicBezTo>
                  <a:cubicBezTo>
                    <a:pt x="3028" y="297"/>
                    <a:pt x="3024" y="287"/>
                    <a:pt x="3033" y="286"/>
                  </a:cubicBezTo>
                  <a:cubicBezTo>
                    <a:pt x="3037" y="286"/>
                    <a:pt x="3038" y="290"/>
                    <a:pt x="3042" y="290"/>
                  </a:cubicBezTo>
                  <a:cubicBezTo>
                    <a:pt x="3043" y="290"/>
                    <a:pt x="3043" y="290"/>
                    <a:pt x="3043" y="290"/>
                  </a:cubicBezTo>
                  <a:cubicBezTo>
                    <a:pt x="3047" y="289"/>
                    <a:pt x="3044" y="284"/>
                    <a:pt x="3048" y="284"/>
                  </a:cubicBezTo>
                  <a:cubicBezTo>
                    <a:pt x="3048" y="284"/>
                    <a:pt x="3048" y="284"/>
                    <a:pt x="3049" y="284"/>
                  </a:cubicBezTo>
                  <a:cubicBezTo>
                    <a:pt x="3054" y="285"/>
                    <a:pt x="3054" y="290"/>
                    <a:pt x="3060" y="290"/>
                  </a:cubicBezTo>
                  <a:cubicBezTo>
                    <a:pt x="3067" y="287"/>
                    <a:pt x="3073" y="282"/>
                    <a:pt x="3076" y="275"/>
                  </a:cubicBezTo>
                  <a:cubicBezTo>
                    <a:pt x="3073" y="270"/>
                    <a:pt x="3071" y="265"/>
                    <a:pt x="3067" y="261"/>
                  </a:cubicBezTo>
                  <a:cubicBezTo>
                    <a:pt x="3069" y="258"/>
                    <a:pt x="3073" y="257"/>
                    <a:pt x="3073" y="253"/>
                  </a:cubicBezTo>
                  <a:cubicBezTo>
                    <a:pt x="3070" y="248"/>
                    <a:pt x="3065" y="244"/>
                    <a:pt x="3056" y="244"/>
                  </a:cubicBezTo>
                  <a:cubicBezTo>
                    <a:pt x="3055" y="244"/>
                    <a:pt x="3054" y="244"/>
                    <a:pt x="3053" y="244"/>
                  </a:cubicBezTo>
                  <a:cubicBezTo>
                    <a:pt x="3050" y="242"/>
                    <a:pt x="3045" y="239"/>
                    <a:pt x="3041" y="239"/>
                  </a:cubicBezTo>
                  <a:cubicBezTo>
                    <a:pt x="3039" y="239"/>
                    <a:pt x="3037" y="240"/>
                    <a:pt x="3035" y="241"/>
                  </a:cubicBezTo>
                  <a:cubicBezTo>
                    <a:pt x="3034" y="247"/>
                    <a:pt x="3041" y="247"/>
                    <a:pt x="3040" y="253"/>
                  </a:cubicBezTo>
                  <a:cubicBezTo>
                    <a:pt x="3038" y="256"/>
                    <a:pt x="3034" y="256"/>
                    <a:pt x="3031" y="258"/>
                  </a:cubicBezTo>
                  <a:cubicBezTo>
                    <a:pt x="3034" y="268"/>
                    <a:pt x="3026" y="277"/>
                    <a:pt x="3017" y="277"/>
                  </a:cubicBezTo>
                  <a:cubicBezTo>
                    <a:pt x="3017" y="277"/>
                    <a:pt x="3017" y="277"/>
                    <a:pt x="3016" y="277"/>
                  </a:cubicBezTo>
                  <a:cubicBezTo>
                    <a:pt x="3001" y="275"/>
                    <a:pt x="3012" y="262"/>
                    <a:pt x="3011" y="255"/>
                  </a:cubicBezTo>
                  <a:cubicBezTo>
                    <a:pt x="3010" y="250"/>
                    <a:pt x="3003" y="247"/>
                    <a:pt x="2998" y="247"/>
                  </a:cubicBezTo>
                  <a:cubicBezTo>
                    <a:pt x="2997" y="247"/>
                    <a:pt x="2997" y="247"/>
                    <a:pt x="2997" y="247"/>
                  </a:cubicBezTo>
                  <a:cubicBezTo>
                    <a:pt x="2988" y="249"/>
                    <a:pt x="2994" y="254"/>
                    <a:pt x="2990" y="262"/>
                  </a:cubicBezTo>
                  <a:cubicBezTo>
                    <a:pt x="2990" y="262"/>
                    <a:pt x="2990" y="262"/>
                    <a:pt x="2990" y="262"/>
                  </a:cubicBezTo>
                  <a:cubicBezTo>
                    <a:pt x="2981" y="262"/>
                    <a:pt x="2984" y="251"/>
                    <a:pt x="2979" y="248"/>
                  </a:cubicBezTo>
                  <a:cubicBezTo>
                    <a:pt x="2976" y="245"/>
                    <a:pt x="2964" y="248"/>
                    <a:pt x="2964" y="242"/>
                  </a:cubicBezTo>
                  <a:cubicBezTo>
                    <a:pt x="2964" y="237"/>
                    <a:pt x="2971" y="237"/>
                    <a:pt x="2972" y="232"/>
                  </a:cubicBezTo>
                  <a:cubicBezTo>
                    <a:pt x="2966" y="225"/>
                    <a:pt x="2961" y="217"/>
                    <a:pt x="2953" y="212"/>
                  </a:cubicBezTo>
                  <a:cubicBezTo>
                    <a:pt x="2952" y="212"/>
                    <a:pt x="2951" y="212"/>
                    <a:pt x="2951" y="212"/>
                  </a:cubicBezTo>
                  <a:moveTo>
                    <a:pt x="839" y="202"/>
                  </a:moveTo>
                  <a:cubicBezTo>
                    <a:pt x="830" y="202"/>
                    <a:pt x="820" y="205"/>
                    <a:pt x="818" y="211"/>
                  </a:cubicBezTo>
                  <a:cubicBezTo>
                    <a:pt x="820" y="218"/>
                    <a:pt x="809" y="219"/>
                    <a:pt x="808" y="226"/>
                  </a:cubicBezTo>
                  <a:cubicBezTo>
                    <a:pt x="810" y="228"/>
                    <a:pt x="814" y="228"/>
                    <a:pt x="818" y="228"/>
                  </a:cubicBezTo>
                  <a:cubicBezTo>
                    <a:pt x="819" y="228"/>
                    <a:pt x="819" y="228"/>
                    <a:pt x="820" y="228"/>
                  </a:cubicBezTo>
                  <a:cubicBezTo>
                    <a:pt x="820" y="228"/>
                    <a:pt x="821" y="228"/>
                    <a:pt x="822" y="228"/>
                  </a:cubicBezTo>
                  <a:cubicBezTo>
                    <a:pt x="827" y="228"/>
                    <a:pt x="832" y="228"/>
                    <a:pt x="833" y="234"/>
                  </a:cubicBezTo>
                  <a:cubicBezTo>
                    <a:pt x="832" y="235"/>
                    <a:pt x="830" y="236"/>
                    <a:pt x="829" y="236"/>
                  </a:cubicBezTo>
                  <a:cubicBezTo>
                    <a:pt x="827" y="236"/>
                    <a:pt x="826" y="235"/>
                    <a:pt x="824" y="233"/>
                  </a:cubicBezTo>
                  <a:cubicBezTo>
                    <a:pt x="823" y="232"/>
                    <a:pt x="821" y="231"/>
                    <a:pt x="818" y="231"/>
                  </a:cubicBezTo>
                  <a:cubicBezTo>
                    <a:pt x="818" y="231"/>
                    <a:pt x="818" y="231"/>
                    <a:pt x="818" y="231"/>
                  </a:cubicBezTo>
                  <a:cubicBezTo>
                    <a:pt x="817" y="234"/>
                    <a:pt x="817" y="235"/>
                    <a:pt x="818" y="238"/>
                  </a:cubicBezTo>
                  <a:cubicBezTo>
                    <a:pt x="826" y="238"/>
                    <a:pt x="832" y="246"/>
                    <a:pt x="842" y="247"/>
                  </a:cubicBezTo>
                  <a:cubicBezTo>
                    <a:pt x="843" y="247"/>
                    <a:pt x="844" y="247"/>
                    <a:pt x="845" y="247"/>
                  </a:cubicBezTo>
                  <a:cubicBezTo>
                    <a:pt x="851" y="247"/>
                    <a:pt x="858" y="245"/>
                    <a:pt x="865" y="244"/>
                  </a:cubicBezTo>
                  <a:cubicBezTo>
                    <a:pt x="861" y="232"/>
                    <a:pt x="841" y="222"/>
                    <a:pt x="854" y="206"/>
                  </a:cubicBezTo>
                  <a:cubicBezTo>
                    <a:pt x="851" y="203"/>
                    <a:pt x="845" y="202"/>
                    <a:pt x="839" y="202"/>
                  </a:cubicBezTo>
                  <a:moveTo>
                    <a:pt x="3096" y="176"/>
                  </a:moveTo>
                  <a:cubicBezTo>
                    <a:pt x="3090" y="176"/>
                    <a:pt x="3084" y="176"/>
                    <a:pt x="3080" y="177"/>
                  </a:cubicBezTo>
                  <a:cubicBezTo>
                    <a:pt x="3077" y="181"/>
                    <a:pt x="3080" y="183"/>
                    <a:pt x="3081" y="187"/>
                  </a:cubicBezTo>
                  <a:cubicBezTo>
                    <a:pt x="3076" y="181"/>
                    <a:pt x="3071" y="179"/>
                    <a:pt x="3064" y="179"/>
                  </a:cubicBezTo>
                  <a:cubicBezTo>
                    <a:pt x="3053" y="179"/>
                    <a:pt x="3040" y="186"/>
                    <a:pt x="3035" y="194"/>
                  </a:cubicBezTo>
                  <a:cubicBezTo>
                    <a:pt x="3038" y="195"/>
                    <a:pt x="3043" y="198"/>
                    <a:pt x="3040" y="201"/>
                  </a:cubicBezTo>
                  <a:cubicBezTo>
                    <a:pt x="3039" y="202"/>
                    <a:pt x="3039" y="202"/>
                    <a:pt x="3038" y="202"/>
                  </a:cubicBezTo>
                  <a:cubicBezTo>
                    <a:pt x="3037" y="202"/>
                    <a:pt x="3036" y="202"/>
                    <a:pt x="3036" y="202"/>
                  </a:cubicBezTo>
                  <a:cubicBezTo>
                    <a:pt x="3035" y="202"/>
                    <a:pt x="3034" y="202"/>
                    <a:pt x="3034" y="202"/>
                  </a:cubicBezTo>
                  <a:cubicBezTo>
                    <a:pt x="3033" y="202"/>
                    <a:pt x="3032" y="202"/>
                    <a:pt x="3032" y="203"/>
                  </a:cubicBezTo>
                  <a:cubicBezTo>
                    <a:pt x="3037" y="207"/>
                    <a:pt x="3054" y="219"/>
                    <a:pt x="3035" y="221"/>
                  </a:cubicBezTo>
                  <a:cubicBezTo>
                    <a:pt x="3034" y="218"/>
                    <a:pt x="3033" y="215"/>
                    <a:pt x="3033" y="212"/>
                  </a:cubicBezTo>
                  <a:cubicBezTo>
                    <a:pt x="3012" y="205"/>
                    <a:pt x="3027" y="187"/>
                    <a:pt x="3036" y="179"/>
                  </a:cubicBezTo>
                  <a:cubicBezTo>
                    <a:pt x="3034" y="177"/>
                    <a:pt x="3031" y="176"/>
                    <a:pt x="3027" y="176"/>
                  </a:cubicBezTo>
                  <a:cubicBezTo>
                    <a:pt x="3010" y="176"/>
                    <a:pt x="2985" y="199"/>
                    <a:pt x="2990" y="213"/>
                  </a:cubicBezTo>
                  <a:cubicBezTo>
                    <a:pt x="2993" y="222"/>
                    <a:pt x="3009" y="214"/>
                    <a:pt x="3014" y="222"/>
                  </a:cubicBezTo>
                  <a:cubicBezTo>
                    <a:pt x="3013" y="224"/>
                    <a:pt x="3012" y="225"/>
                    <a:pt x="3009" y="225"/>
                  </a:cubicBezTo>
                  <a:cubicBezTo>
                    <a:pt x="3008" y="225"/>
                    <a:pt x="3006" y="224"/>
                    <a:pt x="3004" y="224"/>
                  </a:cubicBezTo>
                  <a:cubicBezTo>
                    <a:pt x="3002" y="224"/>
                    <a:pt x="3001" y="224"/>
                    <a:pt x="2999" y="224"/>
                  </a:cubicBezTo>
                  <a:cubicBezTo>
                    <a:pt x="2999" y="224"/>
                    <a:pt x="2999" y="224"/>
                    <a:pt x="2999" y="224"/>
                  </a:cubicBezTo>
                  <a:cubicBezTo>
                    <a:pt x="2999" y="230"/>
                    <a:pt x="3004" y="232"/>
                    <a:pt x="3008" y="235"/>
                  </a:cubicBezTo>
                  <a:cubicBezTo>
                    <a:pt x="3013" y="234"/>
                    <a:pt x="3018" y="234"/>
                    <a:pt x="3023" y="234"/>
                  </a:cubicBezTo>
                  <a:cubicBezTo>
                    <a:pt x="3034" y="234"/>
                    <a:pt x="3045" y="235"/>
                    <a:pt x="3056" y="236"/>
                  </a:cubicBezTo>
                  <a:cubicBezTo>
                    <a:pt x="3066" y="237"/>
                    <a:pt x="3077" y="238"/>
                    <a:pt x="3087" y="238"/>
                  </a:cubicBezTo>
                  <a:cubicBezTo>
                    <a:pt x="3092" y="238"/>
                    <a:pt x="3097" y="238"/>
                    <a:pt x="3102" y="238"/>
                  </a:cubicBezTo>
                  <a:cubicBezTo>
                    <a:pt x="3104" y="232"/>
                    <a:pt x="3095" y="231"/>
                    <a:pt x="3100" y="226"/>
                  </a:cubicBezTo>
                  <a:cubicBezTo>
                    <a:pt x="3113" y="230"/>
                    <a:pt x="3115" y="242"/>
                    <a:pt x="3125" y="248"/>
                  </a:cubicBezTo>
                  <a:cubicBezTo>
                    <a:pt x="3124" y="250"/>
                    <a:pt x="3122" y="254"/>
                    <a:pt x="3124" y="256"/>
                  </a:cubicBezTo>
                  <a:cubicBezTo>
                    <a:pt x="3128" y="255"/>
                    <a:pt x="3133" y="254"/>
                    <a:pt x="3137" y="254"/>
                  </a:cubicBezTo>
                  <a:cubicBezTo>
                    <a:pt x="3148" y="254"/>
                    <a:pt x="3157" y="259"/>
                    <a:pt x="3163" y="265"/>
                  </a:cubicBezTo>
                  <a:cubicBezTo>
                    <a:pt x="3159" y="275"/>
                    <a:pt x="3152" y="283"/>
                    <a:pt x="3146" y="290"/>
                  </a:cubicBezTo>
                  <a:cubicBezTo>
                    <a:pt x="3147" y="294"/>
                    <a:pt x="3149" y="296"/>
                    <a:pt x="3148" y="300"/>
                  </a:cubicBezTo>
                  <a:cubicBezTo>
                    <a:pt x="3141" y="303"/>
                    <a:pt x="3130" y="304"/>
                    <a:pt x="3120" y="304"/>
                  </a:cubicBezTo>
                  <a:cubicBezTo>
                    <a:pt x="3117" y="304"/>
                    <a:pt x="3113" y="304"/>
                    <a:pt x="3111" y="303"/>
                  </a:cubicBezTo>
                  <a:cubicBezTo>
                    <a:pt x="3110" y="305"/>
                    <a:pt x="3109" y="306"/>
                    <a:pt x="3107" y="306"/>
                  </a:cubicBezTo>
                  <a:cubicBezTo>
                    <a:pt x="3108" y="316"/>
                    <a:pt x="3112" y="319"/>
                    <a:pt x="3118" y="319"/>
                  </a:cubicBezTo>
                  <a:cubicBezTo>
                    <a:pt x="3122" y="319"/>
                    <a:pt x="3126" y="318"/>
                    <a:pt x="3131" y="317"/>
                  </a:cubicBezTo>
                  <a:cubicBezTo>
                    <a:pt x="3136" y="316"/>
                    <a:pt x="3141" y="314"/>
                    <a:pt x="3146" y="314"/>
                  </a:cubicBezTo>
                  <a:cubicBezTo>
                    <a:pt x="3147" y="314"/>
                    <a:pt x="3148" y="315"/>
                    <a:pt x="3148" y="315"/>
                  </a:cubicBezTo>
                  <a:cubicBezTo>
                    <a:pt x="3153" y="319"/>
                    <a:pt x="3158" y="324"/>
                    <a:pt x="3167" y="325"/>
                  </a:cubicBezTo>
                  <a:cubicBezTo>
                    <a:pt x="3174" y="338"/>
                    <a:pt x="3197" y="336"/>
                    <a:pt x="3204" y="349"/>
                  </a:cubicBezTo>
                  <a:cubicBezTo>
                    <a:pt x="3206" y="349"/>
                    <a:pt x="3211" y="350"/>
                    <a:pt x="3216" y="350"/>
                  </a:cubicBezTo>
                  <a:cubicBezTo>
                    <a:pt x="3220" y="350"/>
                    <a:pt x="3224" y="349"/>
                    <a:pt x="3225" y="346"/>
                  </a:cubicBezTo>
                  <a:cubicBezTo>
                    <a:pt x="3221" y="336"/>
                    <a:pt x="3202" y="337"/>
                    <a:pt x="3199" y="326"/>
                  </a:cubicBezTo>
                  <a:cubicBezTo>
                    <a:pt x="3201" y="325"/>
                    <a:pt x="3202" y="324"/>
                    <a:pt x="3204" y="324"/>
                  </a:cubicBezTo>
                  <a:cubicBezTo>
                    <a:pt x="3209" y="324"/>
                    <a:pt x="3216" y="329"/>
                    <a:pt x="3222" y="333"/>
                  </a:cubicBezTo>
                  <a:cubicBezTo>
                    <a:pt x="3228" y="337"/>
                    <a:pt x="3234" y="342"/>
                    <a:pt x="3237" y="342"/>
                  </a:cubicBezTo>
                  <a:cubicBezTo>
                    <a:pt x="3240" y="342"/>
                    <a:pt x="3242" y="339"/>
                    <a:pt x="3241" y="330"/>
                  </a:cubicBezTo>
                  <a:cubicBezTo>
                    <a:pt x="3244" y="329"/>
                    <a:pt x="3248" y="329"/>
                    <a:pt x="3248" y="327"/>
                  </a:cubicBezTo>
                  <a:cubicBezTo>
                    <a:pt x="3241" y="316"/>
                    <a:pt x="3225" y="313"/>
                    <a:pt x="3216" y="303"/>
                  </a:cubicBezTo>
                  <a:cubicBezTo>
                    <a:pt x="3215" y="298"/>
                    <a:pt x="3215" y="295"/>
                    <a:pt x="3213" y="290"/>
                  </a:cubicBezTo>
                  <a:cubicBezTo>
                    <a:pt x="3215" y="289"/>
                    <a:pt x="3213" y="287"/>
                    <a:pt x="3216" y="287"/>
                  </a:cubicBezTo>
                  <a:cubicBezTo>
                    <a:pt x="3216" y="287"/>
                    <a:pt x="3216" y="287"/>
                    <a:pt x="3216" y="287"/>
                  </a:cubicBezTo>
                  <a:cubicBezTo>
                    <a:pt x="3217" y="287"/>
                    <a:pt x="3217" y="287"/>
                    <a:pt x="3218" y="287"/>
                  </a:cubicBezTo>
                  <a:cubicBezTo>
                    <a:pt x="3224" y="287"/>
                    <a:pt x="3232" y="289"/>
                    <a:pt x="3235" y="294"/>
                  </a:cubicBezTo>
                  <a:cubicBezTo>
                    <a:pt x="3234" y="297"/>
                    <a:pt x="3230" y="297"/>
                    <a:pt x="3231" y="302"/>
                  </a:cubicBezTo>
                  <a:cubicBezTo>
                    <a:pt x="3237" y="305"/>
                    <a:pt x="3244" y="307"/>
                    <a:pt x="3251" y="309"/>
                  </a:cubicBezTo>
                  <a:cubicBezTo>
                    <a:pt x="3251" y="301"/>
                    <a:pt x="3257" y="300"/>
                    <a:pt x="3263" y="298"/>
                  </a:cubicBezTo>
                  <a:cubicBezTo>
                    <a:pt x="3266" y="296"/>
                    <a:pt x="3265" y="292"/>
                    <a:pt x="3267" y="290"/>
                  </a:cubicBezTo>
                  <a:cubicBezTo>
                    <a:pt x="3267" y="290"/>
                    <a:pt x="3268" y="290"/>
                    <a:pt x="3269" y="290"/>
                  </a:cubicBezTo>
                  <a:cubicBezTo>
                    <a:pt x="3271" y="290"/>
                    <a:pt x="3272" y="289"/>
                    <a:pt x="3275" y="289"/>
                  </a:cubicBezTo>
                  <a:cubicBezTo>
                    <a:pt x="3274" y="275"/>
                    <a:pt x="3255" y="278"/>
                    <a:pt x="3246" y="272"/>
                  </a:cubicBezTo>
                  <a:cubicBezTo>
                    <a:pt x="3242" y="270"/>
                    <a:pt x="3243" y="266"/>
                    <a:pt x="3238" y="265"/>
                  </a:cubicBezTo>
                  <a:cubicBezTo>
                    <a:pt x="3238" y="265"/>
                    <a:pt x="3237" y="265"/>
                    <a:pt x="3237" y="265"/>
                  </a:cubicBezTo>
                  <a:cubicBezTo>
                    <a:pt x="3236" y="265"/>
                    <a:pt x="3236" y="265"/>
                    <a:pt x="3235" y="265"/>
                  </a:cubicBezTo>
                  <a:cubicBezTo>
                    <a:pt x="3235" y="265"/>
                    <a:pt x="3234" y="265"/>
                    <a:pt x="3234" y="265"/>
                  </a:cubicBezTo>
                  <a:cubicBezTo>
                    <a:pt x="3232" y="265"/>
                    <a:pt x="3230" y="266"/>
                    <a:pt x="3229" y="266"/>
                  </a:cubicBezTo>
                  <a:cubicBezTo>
                    <a:pt x="3219" y="259"/>
                    <a:pt x="3205" y="255"/>
                    <a:pt x="3198" y="246"/>
                  </a:cubicBezTo>
                  <a:cubicBezTo>
                    <a:pt x="3199" y="244"/>
                    <a:pt x="3201" y="243"/>
                    <a:pt x="3203" y="243"/>
                  </a:cubicBezTo>
                  <a:cubicBezTo>
                    <a:pt x="3205" y="243"/>
                    <a:pt x="3207" y="244"/>
                    <a:pt x="3209" y="244"/>
                  </a:cubicBezTo>
                  <a:cubicBezTo>
                    <a:pt x="3211" y="245"/>
                    <a:pt x="3213" y="245"/>
                    <a:pt x="3215" y="245"/>
                  </a:cubicBezTo>
                  <a:cubicBezTo>
                    <a:pt x="3216" y="245"/>
                    <a:pt x="3218" y="245"/>
                    <a:pt x="3219" y="243"/>
                  </a:cubicBezTo>
                  <a:cubicBezTo>
                    <a:pt x="3217" y="238"/>
                    <a:pt x="3212" y="234"/>
                    <a:pt x="3205" y="234"/>
                  </a:cubicBezTo>
                  <a:cubicBezTo>
                    <a:pt x="3204" y="234"/>
                    <a:pt x="3202" y="234"/>
                    <a:pt x="3200" y="235"/>
                  </a:cubicBezTo>
                  <a:cubicBezTo>
                    <a:pt x="3197" y="232"/>
                    <a:pt x="3197" y="227"/>
                    <a:pt x="3194" y="224"/>
                  </a:cubicBezTo>
                  <a:cubicBezTo>
                    <a:pt x="3193" y="224"/>
                    <a:pt x="3193" y="224"/>
                    <a:pt x="3192" y="224"/>
                  </a:cubicBezTo>
                  <a:cubicBezTo>
                    <a:pt x="3187" y="224"/>
                    <a:pt x="3184" y="221"/>
                    <a:pt x="3178" y="220"/>
                  </a:cubicBezTo>
                  <a:cubicBezTo>
                    <a:pt x="3175" y="220"/>
                    <a:pt x="3173" y="224"/>
                    <a:pt x="3170" y="224"/>
                  </a:cubicBezTo>
                  <a:cubicBezTo>
                    <a:pt x="3169" y="224"/>
                    <a:pt x="3168" y="223"/>
                    <a:pt x="3167" y="222"/>
                  </a:cubicBezTo>
                  <a:cubicBezTo>
                    <a:pt x="3166" y="216"/>
                    <a:pt x="3175" y="219"/>
                    <a:pt x="3175" y="214"/>
                  </a:cubicBezTo>
                  <a:cubicBezTo>
                    <a:pt x="3173" y="210"/>
                    <a:pt x="3169" y="209"/>
                    <a:pt x="3164" y="209"/>
                  </a:cubicBezTo>
                  <a:cubicBezTo>
                    <a:pt x="3160" y="209"/>
                    <a:pt x="3155" y="210"/>
                    <a:pt x="3152" y="213"/>
                  </a:cubicBezTo>
                  <a:cubicBezTo>
                    <a:pt x="3141" y="210"/>
                    <a:pt x="3137" y="202"/>
                    <a:pt x="3134" y="193"/>
                  </a:cubicBezTo>
                  <a:cubicBezTo>
                    <a:pt x="3108" y="193"/>
                    <a:pt x="3108" y="193"/>
                    <a:pt x="3108" y="193"/>
                  </a:cubicBezTo>
                  <a:cubicBezTo>
                    <a:pt x="3104" y="195"/>
                    <a:pt x="3105" y="201"/>
                    <a:pt x="3102" y="203"/>
                  </a:cubicBezTo>
                  <a:cubicBezTo>
                    <a:pt x="3094" y="203"/>
                    <a:pt x="3091" y="198"/>
                    <a:pt x="3084" y="197"/>
                  </a:cubicBezTo>
                  <a:cubicBezTo>
                    <a:pt x="3082" y="199"/>
                    <a:pt x="3084" y="204"/>
                    <a:pt x="3079" y="204"/>
                  </a:cubicBezTo>
                  <a:cubicBezTo>
                    <a:pt x="3079" y="204"/>
                    <a:pt x="3079" y="204"/>
                    <a:pt x="3079" y="204"/>
                  </a:cubicBezTo>
                  <a:cubicBezTo>
                    <a:pt x="3073" y="199"/>
                    <a:pt x="3083" y="194"/>
                    <a:pt x="3084" y="188"/>
                  </a:cubicBezTo>
                  <a:cubicBezTo>
                    <a:pt x="3088" y="189"/>
                    <a:pt x="3090" y="192"/>
                    <a:pt x="3095" y="192"/>
                  </a:cubicBezTo>
                  <a:cubicBezTo>
                    <a:pt x="3103" y="185"/>
                    <a:pt x="3119" y="189"/>
                    <a:pt x="3127" y="185"/>
                  </a:cubicBezTo>
                  <a:cubicBezTo>
                    <a:pt x="3122" y="179"/>
                    <a:pt x="3108" y="176"/>
                    <a:pt x="3096" y="176"/>
                  </a:cubicBezTo>
                  <a:moveTo>
                    <a:pt x="2892" y="174"/>
                  </a:moveTo>
                  <a:cubicBezTo>
                    <a:pt x="2886" y="174"/>
                    <a:pt x="2879" y="178"/>
                    <a:pt x="2879" y="184"/>
                  </a:cubicBezTo>
                  <a:cubicBezTo>
                    <a:pt x="2880" y="189"/>
                    <a:pt x="2886" y="188"/>
                    <a:pt x="2888" y="193"/>
                  </a:cubicBezTo>
                  <a:cubicBezTo>
                    <a:pt x="2887" y="194"/>
                    <a:pt x="2886" y="195"/>
                    <a:pt x="2885" y="196"/>
                  </a:cubicBezTo>
                  <a:cubicBezTo>
                    <a:pt x="2884" y="196"/>
                    <a:pt x="2884" y="196"/>
                    <a:pt x="2884" y="196"/>
                  </a:cubicBezTo>
                  <a:cubicBezTo>
                    <a:pt x="2878" y="196"/>
                    <a:pt x="2878" y="191"/>
                    <a:pt x="2872" y="190"/>
                  </a:cubicBezTo>
                  <a:cubicBezTo>
                    <a:pt x="2869" y="192"/>
                    <a:pt x="2864" y="194"/>
                    <a:pt x="2864" y="199"/>
                  </a:cubicBezTo>
                  <a:cubicBezTo>
                    <a:pt x="2867" y="204"/>
                    <a:pt x="2876" y="204"/>
                    <a:pt x="2885" y="205"/>
                  </a:cubicBezTo>
                  <a:cubicBezTo>
                    <a:pt x="2891" y="210"/>
                    <a:pt x="2892" y="218"/>
                    <a:pt x="2900" y="218"/>
                  </a:cubicBezTo>
                  <a:cubicBezTo>
                    <a:pt x="2900" y="218"/>
                    <a:pt x="2901" y="218"/>
                    <a:pt x="2901" y="218"/>
                  </a:cubicBezTo>
                  <a:cubicBezTo>
                    <a:pt x="2904" y="218"/>
                    <a:pt x="2906" y="217"/>
                    <a:pt x="2909" y="215"/>
                  </a:cubicBezTo>
                  <a:cubicBezTo>
                    <a:pt x="2911" y="214"/>
                    <a:pt x="2914" y="212"/>
                    <a:pt x="2917" y="212"/>
                  </a:cubicBezTo>
                  <a:cubicBezTo>
                    <a:pt x="2918" y="212"/>
                    <a:pt x="2919" y="212"/>
                    <a:pt x="2920" y="213"/>
                  </a:cubicBezTo>
                  <a:cubicBezTo>
                    <a:pt x="2923" y="209"/>
                    <a:pt x="2926" y="206"/>
                    <a:pt x="2926" y="200"/>
                  </a:cubicBezTo>
                  <a:cubicBezTo>
                    <a:pt x="2923" y="194"/>
                    <a:pt x="2913" y="194"/>
                    <a:pt x="2911" y="188"/>
                  </a:cubicBezTo>
                  <a:cubicBezTo>
                    <a:pt x="2913" y="185"/>
                    <a:pt x="2919" y="185"/>
                    <a:pt x="2918" y="179"/>
                  </a:cubicBezTo>
                  <a:cubicBezTo>
                    <a:pt x="2917" y="178"/>
                    <a:pt x="2915" y="177"/>
                    <a:pt x="2912" y="177"/>
                  </a:cubicBezTo>
                  <a:cubicBezTo>
                    <a:pt x="2909" y="177"/>
                    <a:pt x="2905" y="178"/>
                    <a:pt x="2902" y="178"/>
                  </a:cubicBezTo>
                  <a:cubicBezTo>
                    <a:pt x="2900" y="175"/>
                    <a:pt x="2896" y="174"/>
                    <a:pt x="2892" y="174"/>
                  </a:cubicBezTo>
                  <a:moveTo>
                    <a:pt x="2833" y="173"/>
                  </a:moveTo>
                  <a:cubicBezTo>
                    <a:pt x="2828" y="173"/>
                    <a:pt x="2823" y="176"/>
                    <a:pt x="2824" y="181"/>
                  </a:cubicBezTo>
                  <a:cubicBezTo>
                    <a:pt x="2824" y="185"/>
                    <a:pt x="2832" y="186"/>
                    <a:pt x="2831" y="189"/>
                  </a:cubicBezTo>
                  <a:cubicBezTo>
                    <a:pt x="2828" y="188"/>
                    <a:pt x="2822" y="187"/>
                    <a:pt x="2816" y="187"/>
                  </a:cubicBezTo>
                  <a:cubicBezTo>
                    <a:pt x="2813" y="187"/>
                    <a:pt x="2810" y="187"/>
                    <a:pt x="2808" y="188"/>
                  </a:cubicBezTo>
                  <a:cubicBezTo>
                    <a:pt x="2808" y="196"/>
                    <a:pt x="2818" y="211"/>
                    <a:pt x="2809" y="214"/>
                  </a:cubicBezTo>
                  <a:cubicBezTo>
                    <a:pt x="2803" y="205"/>
                    <a:pt x="2801" y="192"/>
                    <a:pt x="2787" y="188"/>
                  </a:cubicBezTo>
                  <a:cubicBezTo>
                    <a:pt x="2785" y="194"/>
                    <a:pt x="2782" y="204"/>
                    <a:pt x="2775" y="204"/>
                  </a:cubicBezTo>
                  <a:cubicBezTo>
                    <a:pt x="2774" y="204"/>
                    <a:pt x="2772" y="203"/>
                    <a:pt x="2771" y="202"/>
                  </a:cubicBezTo>
                  <a:cubicBezTo>
                    <a:pt x="2770" y="197"/>
                    <a:pt x="2778" y="198"/>
                    <a:pt x="2776" y="192"/>
                  </a:cubicBezTo>
                  <a:cubicBezTo>
                    <a:pt x="2774" y="191"/>
                    <a:pt x="2772" y="191"/>
                    <a:pt x="2770" y="191"/>
                  </a:cubicBezTo>
                  <a:cubicBezTo>
                    <a:pt x="2765" y="191"/>
                    <a:pt x="2758" y="194"/>
                    <a:pt x="2753" y="194"/>
                  </a:cubicBezTo>
                  <a:cubicBezTo>
                    <a:pt x="2751" y="192"/>
                    <a:pt x="2752" y="188"/>
                    <a:pt x="2750" y="187"/>
                  </a:cubicBezTo>
                  <a:cubicBezTo>
                    <a:pt x="2749" y="187"/>
                    <a:pt x="2749" y="187"/>
                    <a:pt x="2749" y="187"/>
                  </a:cubicBezTo>
                  <a:cubicBezTo>
                    <a:pt x="2729" y="187"/>
                    <a:pt x="2707" y="193"/>
                    <a:pt x="2705" y="211"/>
                  </a:cubicBezTo>
                  <a:cubicBezTo>
                    <a:pt x="2711" y="213"/>
                    <a:pt x="2712" y="218"/>
                    <a:pt x="2720" y="218"/>
                  </a:cubicBezTo>
                  <a:cubicBezTo>
                    <a:pt x="2722" y="218"/>
                    <a:pt x="2725" y="214"/>
                    <a:pt x="2728" y="214"/>
                  </a:cubicBezTo>
                  <a:cubicBezTo>
                    <a:pt x="2729" y="214"/>
                    <a:pt x="2730" y="215"/>
                    <a:pt x="2731" y="215"/>
                  </a:cubicBezTo>
                  <a:cubicBezTo>
                    <a:pt x="2730" y="224"/>
                    <a:pt x="2714" y="220"/>
                    <a:pt x="2709" y="225"/>
                  </a:cubicBezTo>
                  <a:cubicBezTo>
                    <a:pt x="2712" y="230"/>
                    <a:pt x="2718" y="231"/>
                    <a:pt x="2725" y="231"/>
                  </a:cubicBezTo>
                  <a:cubicBezTo>
                    <a:pt x="2730" y="231"/>
                    <a:pt x="2736" y="231"/>
                    <a:pt x="2741" y="230"/>
                  </a:cubicBezTo>
                  <a:cubicBezTo>
                    <a:pt x="2747" y="229"/>
                    <a:pt x="2752" y="229"/>
                    <a:pt x="2757" y="229"/>
                  </a:cubicBezTo>
                  <a:cubicBezTo>
                    <a:pt x="2764" y="229"/>
                    <a:pt x="2770" y="230"/>
                    <a:pt x="2773" y="234"/>
                  </a:cubicBezTo>
                  <a:cubicBezTo>
                    <a:pt x="2769" y="236"/>
                    <a:pt x="2765" y="237"/>
                    <a:pt x="2760" y="237"/>
                  </a:cubicBezTo>
                  <a:cubicBezTo>
                    <a:pt x="2755" y="237"/>
                    <a:pt x="2751" y="236"/>
                    <a:pt x="2747" y="236"/>
                  </a:cubicBezTo>
                  <a:cubicBezTo>
                    <a:pt x="2742" y="235"/>
                    <a:pt x="2738" y="235"/>
                    <a:pt x="2734" y="235"/>
                  </a:cubicBezTo>
                  <a:cubicBezTo>
                    <a:pt x="2727" y="235"/>
                    <a:pt x="2720" y="236"/>
                    <a:pt x="2717" y="242"/>
                  </a:cubicBezTo>
                  <a:cubicBezTo>
                    <a:pt x="2724" y="248"/>
                    <a:pt x="2734" y="251"/>
                    <a:pt x="2745" y="251"/>
                  </a:cubicBezTo>
                  <a:cubicBezTo>
                    <a:pt x="2749" y="251"/>
                    <a:pt x="2753" y="250"/>
                    <a:pt x="2757" y="250"/>
                  </a:cubicBezTo>
                  <a:cubicBezTo>
                    <a:pt x="2759" y="254"/>
                    <a:pt x="2759" y="260"/>
                    <a:pt x="2764" y="262"/>
                  </a:cubicBezTo>
                  <a:cubicBezTo>
                    <a:pt x="2775" y="261"/>
                    <a:pt x="2782" y="257"/>
                    <a:pt x="2794" y="257"/>
                  </a:cubicBezTo>
                  <a:cubicBezTo>
                    <a:pt x="2795" y="257"/>
                    <a:pt x="2797" y="257"/>
                    <a:pt x="2798" y="257"/>
                  </a:cubicBezTo>
                  <a:cubicBezTo>
                    <a:pt x="2808" y="253"/>
                    <a:pt x="2821" y="244"/>
                    <a:pt x="2832" y="244"/>
                  </a:cubicBezTo>
                  <a:cubicBezTo>
                    <a:pt x="2835" y="244"/>
                    <a:pt x="2839" y="245"/>
                    <a:pt x="2841" y="247"/>
                  </a:cubicBezTo>
                  <a:cubicBezTo>
                    <a:pt x="2841" y="249"/>
                    <a:pt x="2835" y="247"/>
                    <a:pt x="2836" y="251"/>
                  </a:cubicBezTo>
                  <a:cubicBezTo>
                    <a:pt x="2838" y="254"/>
                    <a:pt x="2842" y="255"/>
                    <a:pt x="2846" y="255"/>
                  </a:cubicBezTo>
                  <a:cubicBezTo>
                    <a:pt x="2849" y="255"/>
                    <a:pt x="2852" y="254"/>
                    <a:pt x="2856" y="253"/>
                  </a:cubicBezTo>
                  <a:cubicBezTo>
                    <a:pt x="2860" y="253"/>
                    <a:pt x="2863" y="252"/>
                    <a:pt x="2867" y="252"/>
                  </a:cubicBezTo>
                  <a:cubicBezTo>
                    <a:pt x="2868" y="252"/>
                    <a:pt x="2869" y="252"/>
                    <a:pt x="2870" y="252"/>
                  </a:cubicBezTo>
                  <a:cubicBezTo>
                    <a:pt x="2872" y="247"/>
                    <a:pt x="2863" y="249"/>
                    <a:pt x="2864" y="244"/>
                  </a:cubicBezTo>
                  <a:cubicBezTo>
                    <a:pt x="2865" y="241"/>
                    <a:pt x="2869" y="240"/>
                    <a:pt x="2873" y="240"/>
                  </a:cubicBezTo>
                  <a:cubicBezTo>
                    <a:pt x="2876" y="240"/>
                    <a:pt x="2878" y="241"/>
                    <a:pt x="2880" y="241"/>
                  </a:cubicBezTo>
                  <a:cubicBezTo>
                    <a:pt x="2883" y="239"/>
                    <a:pt x="2885" y="237"/>
                    <a:pt x="2882" y="233"/>
                  </a:cubicBezTo>
                  <a:cubicBezTo>
                    <a:pt x="2870" y="231"/>
                    <a:pt x="2860" y="226"/>
                    <a:pt x="2850" y="222"/>
                  </a:cubicBezTo>
                  <a:cubicBezTo>
                    <a:pt x="2843" y="214"/>
                    <a:pt x="2843" y="201"/>
                    <a:pt x="2837" y="192"/>
                  </a:cubicBezTo>
                  <a:cubicBezTo>
                    <a:pt x="2840" y="188"/>
                    <a:pt x="2847" y="188"/>
                    <a:pt x="2848" y="183"/>
                  </a:cubicBezTo>
                  <a:cubicBezTo>
                    <a:pt x="2847" y="177"/>
                    <a:pt x="2840" y="173"/>
                    <a:pt x="2833" y="173"/>
                  </a:cubicBezTo>
                  <a:moveTo>
                    <a:pt x="2665" y="164"/>
                  </a:moveTo>
                  <a:cubicBezTo>
                    <a:pt x="2658" y="164"/>
                    <a:pt x="2651" y="166"/>
                    <a:pt x="2645" y="171"/>
                  </a:cubicBezTo>
                  <a:cubicBezTo>
                    <a:pt x="2656" y="187"/>
                    <a:pt x="2635" y="198"/>
                    <a:pt x="2632" y="214"/>
                  </a:cubicBezTo>
                  <a:cubicBezTo>
                    <a:pt x="2636" y="217"/>
                    <a:pt x="2642" y="217"/>
                    <a:pt x="2648" y="217"/>
                  </a:cubicBezTo>
                  <a:cubicBezTo>
                    <a:pt x="2649" y="217"/>
                    <a:pt x="2651" y="217"/>
                    <a:pt x="2652" y="217"/>
                  </a:cubicBezTo>
                  <a:cubicBezTo>
                    <a:pt x="2655" y="221"/>
                    <a:pt x="2659" y="222"/>
                    <a:pt x="2662" y="222"/>
                  </a:cubicBezTo>
                  <a:cubicBezTo>
                    <a:pt x="2669" y="222"/>
                    <a:pt x="2677" y="216"/>
                    <a:pt x="2683" y="213"/>
                  </a:cubicBezTo>
                  <a:cubicBezTo>
                    <a:pt x="2696" y="197"/>
                    <a:pt x="2717" y="189"/>
                    <a:pt x="2734" y="177"/>
                  </a:cubicBezTo>
                  <a:cubicBezTo>
                    <a:pt x="2728" y="172"/>
                    <a:pt x="2718" y="171"/>
                    <a:pt x="2710" y="167"/>
                  </a:cubicBezTo>
                  <a:cubicBezTo>
                    <a:pt x="2705" y="169"/>
                    <a:pt x="2703" y="172"/>
                    <a:pt x="2697" y="173"/>
                  </a:cubicBezTo>
                  <a:cubicBezTo>
                    <a:pt x="2689" y="168"/>
                    <a:pt x="2677" y="164"/>
                    <a:pt x="2665" y="164"/>
                  </a:cubicBezTo>
                  <a:moveTo>
                    <a:pt x="1117" y="163"/>
                  </a:moveTo>
                  <a:cubicBezTo>
                    <a:pt x="1114" y="163"/>
                    <a:pt x="1113" y="165"/>
                    <a:pt x="1114" y="168"/>
                  </a:cubicBezTo>
                  <a:cubicBezTo>
                    <a:pt x="1115" y="170"/>
                    <a:pt x="1116" y="172"/>
                    <a:pt x="1119" y="172"/>
                  </a:cubicBezTo>
                  <a:cubicBezTo>
                    <a:pt x="1121" y="172"/>
                    <a:pt x="1123" y="171"/>
                    <a:pt x="1126" y="166"/>
                  </a:cubicBezTo>
                  <a:cubicBezTo>
                    <a:pt x="1122" y="164"/>
                    <a:pt x="1119" y="163"/>
                    <a:pt x="1117" y="163"/>
                  </a:cubicBezTo>
                  <a:moveTo>
                    <a:pt x="1237" y="150"/>
                  </a:moveTo>
                  <a:cubicBezTo>
                    <a:pt x="1235" y="150"/>
                    <a:pt x="1233" y="150"/>
                    <a:pt x="1231" y="150"/>
                  </a:cubicBezTo>
                  <a:cubicBezTo>
                    <a:pt x="1228" y="154"/>
                    <a:pt x="1233" y="159"/>
                    <a:pt x="1229" y="161"/>
                  </a:cubicBezTo>
                  <a:cubicBezTo>
                    <a:pt x="1224" y="158"/>
                    <a:pt x="1219" y="158"/>
                    <a:pt x="1214" y="158"/>
                  </a:cubicBezTo>
                  <a:cubicBezTo>
                    <a:pt x="1207" y="158"/>
                    <a:pt x="1200" y="159"/>
                    <a:pt x="1193" y="161"/>
                  </a:cubicBezTo>
                  <a:cubicBezTo>
                    <a:pt x="1186" y="162"/>
                    <a:pt x="1180" y="164"/>
                    <a:pt x="1174" y="164"/>
                  </a:cubicBezTo>
                  <a:cubicBezTo>
                    <a:pt x="1172" y="164"/>
                    <a:pt x="1171" y="164"/>
                    <a:pt x="1169" y="163"/>
                  </a:cubicBezTo>
                  <a:cubicBezTo>
                    <a:pt x="1165" y="167"/>
                    <a:pt x="1170" y="176"/>
                    <a:pt x="1166" y="181"/>
                  </a:cubicBezTo>
                  <a:cubicBezTo>
                    <a:pt x="1168" y="186"/>
                    <a:pt x="1174" y="188"/>
                    <a:pt x="1175" y="193"/>
                  </a:cubicBezTo>
                  <a:cubicBezTo>
                    <a:pt x="1173" y="197"/>
                    <a:pt x="1170" y="201"/>
                    <a:pt x="1163" y="201"/>
                  </a:cubicBezTo>
                  <a:cubicBezTo>
                    <a:pt x="1163" y="201"/>
                    <a:pt x="1162" y="201"/>
                    <a:pt x="1162" y="201"/>
                  </a:cubicBezTo>
                  <a:cubicBezTo>
                    <a:pt x="1158" y="198"/>
                    <a:pt x="1165" y="195"/>
                    <a:pt x="1162" y="192"/>
                  </a:cubicBezTo>
                  <a:cubicBezTo>
                    <a:pt x="1160" y="192"/>
                    <a:pt x="1158" y="192"/>
                    <a:pt x="1156" y="192"/>
                  </a:cubicBezTo>
                  <a:cubicBezTo>
                    <a:pt x="1153" y="192"/>
                    <a:pt x="1149" y="192"/>
                    <a:pt x="1145" y="192"/>
                  </a:cubicBezTo>
                  <a:cubicBezTo>
                    <a:pt x="1141" y="192"/>
                    <a:pt x="1137" y="192"/>
                    <a:pt x="1133" y="192"/>
                  </a:cubicBezTo>
                  <a:cubicBezTo>
                    <a:pt x="1115" y="192"/>
                    <a:pt x="1099" y="194"/>
                    <a:pt x="1105" y="211"/>
                  </a:cubicBezTo>
                  <a:cubicBezTo>
                    <a:pt x="1111" y="215"/>
                    <a:pt x="1134" y="220"/>
                    <a:pt x="1136" y="231"/>
                  </a:cubicBezTo>
                  <a:cubicBezTo>
                    <a:pt x="1137" y="238"/>
                    <a:pt x="1131" y="242"/>
                    <a:pt x="1126" y="242"/>
                  </a:cubicBezTo>
                  <a:cubicBezTo>
                    <a:pt x="1122" y="242"/>
                    <a:pt x="1118" y="240"/>
                    <a:pt x="1117" y="237"/>
                  </a:cubicBezTo>
                  <a:cubicBezTo>
                    <a:pt x="1118" y="232"/>
                    <a:pt x="1124" y="233"/>
                    <a:pt x="1125" y="227"/>
                  </a:cubicBezTo>
                  <a:cubicBezTo>
                    <a:pt x="1106" y="225"/>
                    <a:pt x="1100" y="214"/>
                    <a:pt x="1080" y="213"/>
                  </a:cubicBezTo>
                  <a:cubicBezTo>
                    <a:pt x="1074" y="215"/>
                    <a:pt x="1078" y="220"/>
                    <a:pt x="1074" y="222"/>
                  </a:cubicBezTo>
                  <a:cubicBezTo>
                    <a:pt x="1073" y="222"/>
                    <a:pt x="1073" y="222"/>
                    <a:pt x="1073" y="222"/>
                  </a:cubicBezTo>
                  <a:cubicBezTo>
                    <a:pt x="1071" y="222"/>
                    <a:pt x="1069" y="221"/>
                    <a:pt x="1067" y="220"/>
                  </a:cubicBezTo>
                  <a:cubicBezTo>
                    <a:pt x="1066" y="219"/>
                    <a:pt x="1064" y="218"/>
                    <a:pt x="1062" y="218"/>
                  </a:cubicBezTo>
                  <a:cubicBezTo>
                    <a:pt x="1061" y="218"/>
                    <a:pt x="1060" y="218"/>
                    <a:pt x="1059" y="219"/>
                  </a:cubicBezTo>
                  <a:cubicBezTo>
                    <a:pt x="1054" y="233"/>
                    <a:pt x="1082" y="226"/>
                    <a:pt x="1085" y="237"/>
                  </a:cubicBezTo>
                  <a:cubicBezTo>
                    <a:pt x="1082" y="237"/>
                    <a:pt x="1079" y="238"/>
                    <a:pt x="1076" y="238"/>
                  </a:cubicBezTo>
                  <a:cubicBezTo>
                    <a:pt x="1067" y="238"/>
                    <a:pt x="1058" y="235"/>
                    <a:pt x="1054" y="229"/>
                  </a:cubicBezTo>
                  <a:cubicBezTo>
                    <a:pt x="1051" y="226"/>
                    <a:pt x="1052" y="221"/>
                    <a:pt x="1047" y="218"/>
                  </a:cubicBezTo>
                  <a:cubicBezTo>
                    <a:pt x="1037" y="220"/>
                    <a:pt x="1032" y="224"/>
                    <a:pt x="1027" y="230"/>
                  </a:cubicBezTo>
                  <a:cubicBezTo>
                    <a:pt x="1035" y="238"/>
                    <a:pt x="1037" y="252"/>
                    <a:pt x="1031" y="264"/>
                  </a:cubicBezTo>
                  <a:cubicBezTo>
                    <a:pt x="1034" y="264"/>
                    <a:pt x="1037" y="265"/>
                    <a:pt x="1041" y="265"/>
                  </a:cubicBezTo>
                  <a:cubicBezTo>
                    <a:pt x="1044" y="265"/>
                    <a:pt x="1047" y="264"/>
                    <a:pt x="1049" y="264"/>
                  </a:cubicBezTo>
                  <a:cubicBezTo>
                    <a:pt x="1052" y="264"/>
                    <a:pt x="1055" y="264"/>
                    <a:pt x="1058" y="264"/>
                  </a:cubicBezTo>
                  <a:cubicBezTo>
                    <a:pt x="1067" y="264"/>
                    <a:pt x="1075" y="266"/>
                    <a:pt x="1078" y="275"/>
                  </a:cubicBezTo>
                  <a:cubicBezTo>
                    <a:pt x="1080" y="281"/>
                    <a:pt x="1076" y="285"/>
                    <a:pt x="1080" y="292"/>
                  </a:cubicBezTo>
                  <a:cubicBezTo>
                    <a:pt x="1078" y="293"/>
                    <a:pt x="1076" y="293"/>
                    <a:pt x="1075" y="293"/>
                  </a:cubicBezTo>
                  <a:cubicBezTo>
                    <a:pt x="1066" y="293"/>
                    <a:pt x="1067" y="281"/>
                    <a:pt x="1066" y="274"/>
                  </a:cubicBezTo>
                  <a:cubicBezTo>
                    <a:pt x="1063" y="272"/>
                    <a:pt x="1058" y="271"/>
                    <a:pt x="1052" y="271"/>
                  </a:cubicBezTo>
                  <a:cubicBezTo>
                    <a:pt x="1048" y="271"/>
                    <a:pt x="1044" y="271"/>
                    <a:pt x="1041" y="272"/>
                  </a:cubicBezTo>
                  <a:cubicBezTo>
                    <a:pt x="1040" y="278"/>
                    <a:pt x="1047" y="278"/>
                    <a:pt x="1047" y="283"/>
                  </a:cubicBezTo>
                  <a:cubicBezTo>
                    <a:pt x="1045" y="287"/>
                    <a:pt x="1038" y="286"/>
                    <a:pt x="1035" y="290"/>
                  </a:cubicBezTo>
                  <a:cubicBezTo>
                    <a:pt x="1036" y="302"/>
                    <a:pt x="1018" y="308"/>
                    <a:pt x="1001" y="308"/>
                  </a:cubicBezTo>
                  <a:cubicBezTo>
                    <a:pt x="989" y="308"/>
                    <a:pt x="978" y="305"/>
                    <a:pt x="974" y="300"/>
                  </a:cubicBezTo>
                  <a:cubicBezTo>
                    <a:pt x="976" y="297"/>
                    <a:pt x="980" y="296"/>
                    <a:pt x="984" y="296"/>
                  </a:cubicBezTo>
                  <a:cubicBezTo>
                    <a:pt x="991" y="296"/>
                    <a:pt x="998" y="299"/>
                    <a:pt x="1003" y="301"/>
                  </a:cubicBezTo>
                  <a:cubicBezTo>
                    <a:pt x="1016" y="296"/>
                    <a:pt x="1025" y="288"/>
                    <a:pt x="1028" y="275"/>
                  </a:cubicBezTo>
                  <a:cubicBezTo>
                    <a:pt x="1016" y="268"/>
                    <a:pt x="1026" y="250"/>
                    <a:pt x="1024" y="239"/>
                  </a:cubicBezTo>
                  <a:cubicBezTo>
                    <a:pt x="1023" y="234"/>
                    <a:pt x="1016" y="233"/>
                    <a:pt x="1017" y="228"/>
                  </a:cubicBezTo>
                  <a:cubicBezTo>
                    <a:pt x="1027" y="222"/>
                    <a:pt x="1026" y="208"/>
                    <a:pt x="1013" y="205"/>
                  </a:cubicBezTo>
                  <a:cubicBezTo>
                    <a:pt x="1011" y="201"/>
                    <a:pt x="1012" y="197"/>
                    <a:pt x="1008" y="195"/>
                  </a:cubicBezTo>
                  <a:cubicBezTo>
                    <a:pt x="1007" y="195"/>
                    <a:pt x="1005" y="195"/>
                    <a:pt x="1004" y="195"/>
                  </a:cubicBezTo>
                  <a:cubicBezTo>
                    <a:pt x="1000" y="195"/>
                    <a:pt x="997" y="195"/>
                    <a:pt x="997" y="199"/>
                  </a:cubicBezTo>
                  <a:cubicBezTo>
                    <a:pt x="998" y="204"/>
                    <a:pt x="1008" y="201"/>
                    <a:pt x="1008" y="206"/>
                  </a:cubicBezTo>
                  <a:cubicBezTo>
                    <a:pt x="1007" y="207"/>
                    <a:pt x="1005" y="207"/>
                    <a:pt x="1004" y="207"/>
                  </a:cubicBezTo>
                  <a:cubicBezTo>
                    <a:pt x="1002" y="207"/>
                    <a:pt x="1000" y="207"/>
                    <a:pt x="998" y="206"/>
                  </a:cubicBezTo>
                  <a:cubicBezTo>
                    <a:pt x="996" y="206"/>
                    <a:pt x="994" y="205"/>
                    <a:pt x="992" y="205"/>
                  </a:cubicBezTo>
                  <a:cubicBezTo>
                    <a:pt x="991" y="205"/>
                    <a:pt x="989" y="206"/>
                    <a:pt x="988" y="206"/>
                  </a:cubicBezTo>
                  <a:cubicBezTo>
                    <a:pt x="986" y="220"/>
                    <a:pt x="979" y="230"/>
                    <a:pt x="964" y="233"/>
                  </a:cubicBezTo>
                  <a:cubicBezTo>
                    <a:pt x="962" y="240"/>
                    <a:pt x="970" y="245"/>
                    <a:pt x="965" y="253"/>
                  </a:cubicBezTo>
                  <a:cubicBezTo>
                    <a:pt x="972" y="259"/>
                    <a:pt x="980" y="264"/>
                    <a:pt x="987" y="270"/>
                  </a:cubicBezTo>
                  <a:cubicBezTo>
                    <a:pt x="985" y="274"/>
                    <a:pt x="983" y="277"/>
                    <a:pt x="978" y="278"/>
                  </a:cubicBezTo>
                  <a:cubicBezTo>
                    <a:pt x="958" y="270"/>
                    <a:pt x="940" y="257"/>
                    <a:pt x="912" y="257"/>
                  </a:cubicBezTo>
                  <a:cubicBezTo>
                    <a:pt x="908" y="257"/>
                    <a:pt x="905" y="257"/>
                    <a:pt x="902" y="257"/>
                  </a:cubicBezTo>
                  <a:cubicBezTo>
                    <a:pt x="898" y="256"/>
                    <a:pt x="897" y="251"/>
                    <a:pt x="894" y="249"/>
                  </a:cubicBezTo>
                  <a:cubicBezTo>
                    <a:pt x="890" y="249"/>
                    <a:pt x="886" y="246"/>
                    <a:pt x="883" y="246"/>
                  </a:cubicBezTo>
                  <a:cubicBezTo>
                    <a:pt x="881" y="246"/>
                    <a:pt x="880" y="247"/>
                    <a:pt x="879" y="248"/>
                  </a:cubicBezTo>
                  <a:cubicBezTo>
                    <a:pt x="877" y="260"/>
                    <a:pt x="900" y="258"/>
                    <a:pt x="903" y="270"/>
                  </a:cubicBezTo>
                  <a:cubicBezTo>
                    <a:pt x="899" y="272"/>
                    <a:pt x="893" y="276"/>
                    <a:pt x="887" y="276"/>
                  </a:cubicBezTo>
                  <a:cubicBezTo>
                    <a:pt x="887" y="276"/>
                    <a:pt x="886" y="276"/>
                    <a:pt x="885" y="276"/>
                  </a:cubicBezTo>
                  <a:cubicBezTo>
                    <a:pt x="882" y="273"/>
                    <a:pt x="887" y="269"/>
                    <a:pt x="884" y="266"/>
                  </a:cubicBezTo>
                  <a:cubicBezTo>
                    <a:pt x="875" y="268"/>
                    <a:pt x="870" y="274"/>
                    <a:pt x="861" y="274"/>
                  </a:cubicBezTo>
                  <a:cubicBezTo>
                    <a:pt x="858" y="274"/>
                    <a:pt x="856" y="274"/>
                    <a:pt x="852" y="273"/>
                  </a:cubicBezTo>
                  <a:cubicBezTo>
                    <a:pt x="846" y="276"/>
                    <a:pt x="838" y="284"/>
                    <a:pt x="829" y="284"/>
                  </a:cubicBezTo>
                  <a:cubicBezTo>
                    <a:pt x="827" y="284"/>
                    <a:pt x="825" y="284"/>
                    <a:pt x="823" y="283"/>
                  </a:cubicBezTo>
                  <a:cubicBezTo>
                    <a:pt x="827" y="279"/>
                    <a:pt x="837" y="275"/>
                    <a:pt x="834" y="268"/>
                  </a:cubicBezTo>
                  <a:cubicBezTo>
                    <a:pt x="834" y="268"/>
                    <a:pt x="833" y="268"/>
                    <a:pt x="833" y="268"/>
                  </a:cubicBezTo>
                  <a:cubicBezTo>
                    <a:pt x="826" y="268"/>
                    <a:pt x="822" y="274"/>
                    <a:pt x="817" y="275"/>
                  </a:cubicBezTo>
                  <a:cubicBezTo>
                    <a:pt x="815" y="275"/>
                    <a:pt x="814" y="275"/>
                    <a:pt x="812" y="275"/>
                  </a:cubicBezTo>
                  <a:cubicBezTo>
                    <a:pt x="811" y="275"/>
                    <a:pt x="810" y="275"/>
                    <a:pt x="809" y="275"/>
                  </a:cubicBezTo>
                  <a:cubicBezTo>
                    <a:pt x="808" y="275"/>
                    <a:pt x="806" y="275"/>
                    <a:pt x="805" y="275"/>
                  </a:cubicBezTo>
                  <a:cubicBezTo>
                    <a:pt x="803" y="275"/>
                    <a:pt x="801" y="275"/>
                    <a:pt x="799" y="276"/>
                  </a:cubicBezTo>
                  <a:cubicBezTo>
                    <a:pt x="796" y="277"/>
                    <a:pt x="791" y="281"/>
                    <a:pt x="787" y="283"/>
                  </a:cubicBezTo>
                  <a:cubicBezTo>
                    <a:pt x="784" y="284"/>
                    <a:pt x="780" y="285"/>
                    <a:pt x="778" y="286"/>
                  </a:cubicBezTo>
                  <a:cubicBezTo>
                    <a:pt x="770" y="290"/>
                    <a:pt x="767" y="298"/>
                    <a:pt x="761" y="299"/>
                  </a:cubicBezTo>
                  <a:cubicBezTo>
                    <a:pt x="760" y="299"/>
                    <a:pt x="760" y="299"/>
                    <a:pt x="759" y="299"/>
                  </a:cubicBezTo>
                  <a:cubicBezTo>
                    <a:pt x="753" y="299"/>
                    <a:pt x="746" y="295"/>
                    <a:pt x="743" y="291"/>
                  </a:cubicBezTo>
                  <a:cubicBezTo>
                    <a:pt x="745" y="285"/>
                    <a:pt x="758" y="288"/>
                    <a:pt x="761" y="282"/>
                  </a:cubicBezTo>
                  <a:cubicBezTo>
                    <a:pt x="755" y="276"/>
                    <a:pt x="745" y="270"/>
                    <a:pt x="734" y="270"/>
                  </a:cubicBezTo>
                  <a:cubicBezTo>
                    <a:pt x="732" y="270"/>
                    <a:pt x="730" y="271"/>
                    <a:pt x="728" y="271"/>
                  </a:cubicBezTo>
                  <a:cubicBezTo>
                    <a:pt x="733" y="277"/>
                    <a:pt x="731" y="284"/>
                    <a:pt x="732" y="292"/>
                  </a:cubicBezTo>
                  <a:cubicBezTo>
                    <a:pt x="733" y="298"/>
                    <a:pt x="742" y="307"/>
                    <a:pt x="732" y="309"/>
                  </a:cubicBezTo>
                  <a:cubicBezTo>
                    <a:pt x="726" y="308"/>
                    <a:pt x="724" y="303"/>
                    <a:pt x="716" y="303"/>
                  </a:cubicBezTo>
                  <a:cubicBezTo>
                    <a:pt x="715" y="303"/>
                    <a:pt x="713" y="303"/>
                    <a:pt x="711" y="303"/>
                  </a:cubicBezTo>
                  <a:cubicBezTo>
                    <a:pt x="707" y="310"/>
                    <a:pt x="696" y="312"/>
                    <a:pt x="691" y="319"/>
                  </a:cubicBezTo>
                  <a:cubicBezTo>
                    <a:pt x="693" y="323"/>
                    <a:pt x="698" y="325"/>
                    <a:pt x="695" y="329"/>
                  </a:cubicBezTo>
                  <a:cubicBezTo>
                    <a:pt x="693" y="330"/>
                    <a:pt x="691" y="330"/>
                    <a:pt x="690" y="330"/>
                  </a:cubicBezTo>
                  <a:cubicBezTo>
                    <a:pt x="684" y="330"/>
                    <a:pt x="678" y="328"/>
                    <a:pt x="673" y="325"/>
                  </a:cubicBezTo>
                  <a:cubicBezTo>
                    <a:pt x="668" y="323"/>
                    <a:pt x="663" y="321"/>
                    <a:pt x="658" y="321"/>
                  </a:cubicBezTo>
                  <a:cubicBezTo>
                    <a:pt x="658" y="321"/>
                    <a:pt x="658" y="321"/>
                    <a:pt x="658" y="321"/>
                  </a:cubicBezTo>
                  <a:cubicBezTo>
                    <a:pt x="655" y="325"/>
                    <a:pt x="661" y="329"/>
                    <a:pt x="663" y="332"/>
                  </a:cubicBezTo>
                  <a:cubicBezTo>
                    <a:pt x="665" y="334"/>
                    <a:pt x="673" y="332"/>
                    <a:pt x="674" y="335"/>
                  </a:cubicBezTo>
                  <a:cubicBezTo>
                    <a:pt x="672" y="340"/>
                    <a:pt x="669" y="342"/>
                    <a:pt x="666" y="342"/>
                  </a:cubicBezTo>
                  <a:cubicBezTo>
                    <a:pt x="660" y="342"/>
                    <a:pt x="654" y="337"/>
                    <a:pt x="649" y="335"/>
                  </a:cubicBezTo>
                  <a:cubicBezTo>
                    <a:pt x="646" y="333"/>
                    <a:pt x="643" y="334"/>
                    <a:pt x="640" y="333"/>
                  </a:cubicBezTo>
                  <a:cubicBezTo>
                    <a:pt x="631" y="328"/>
                    <a:pt x="639" y="322"/>
                    <a:pt x="642" y="315"/>
                  </a:cubicBezTo>
                  <a:cubicBezTo>
                    <a:pt x="635" y="307"/>
                    <a:pt x="615" y="305"/>
                    <a:pt x="616" y="293"/>
                  </a:cubicBezTo>
                  <a:cubicBezTo>
                    <a:pt x="626" y="294"/>
                    <a:pt x="636" y="303"/>
                    <a:pt x="650" y="306"/>
                  </a:cubicBezTo>
                  <a:cubicBezTo>
                    <a:pt x="660" y="308"/>
                    <a:pt x="669" y="309"/>
                    <a:pt x="678" y="309"/>
                  </a:cubicBezTo>
                  <a:cubicBezTo>
                    <a:pt x="689" y="309"/>
                    <a:pt x="699" y="307"/>
                    <a:pt x="705" y="299"/>
                  </a:cubicBezTo>
                  <a:cubicBezTo>
                    <a:pt x="710" y="290"/>
                    <a:pt x="696" y="279"/>
                    <a:pt x="684" y="279"/>
                  </a:cubicBezTo>
                  <a:cubicBezTo>
                    <a:pt x="683" y="279"/>
                    <a:pt x="683" y="279"/>
                    <a:pt x="683" y="279"/>
                  </a:cubicBezTo>
                  <a:cubicBezTo>
                    <a:pt x="667" y="270"/>
                    <a:pt x="646" y="265"/>
                    <a:pt x="621" y="264"/>
                  </a:cubicBezTo>
                  <a:cubicBezTo>
                    <a:pt x="620" y="260"/>
                    <a:pt x="621" y="255"/>
                    <a:pt x="619" y="253"/>
                  </a:cubicBezTo>
                  <a:cubicBezTo>
                    <a:pt x="609" y="255"/>
                    <a:pt x="602" y="259"/>
                    <a:pt x="592" y="261"/>
                  </a:cubicBezTo>
                  <a:cubicBezTo>
                    <a:pt x="591" y="259"/>
                    <a:pt x="588" y="259"/>
                    <a:pt x="588" y="256"/>
                  </a:cubicBezTo>
                  <a:cubicBezTo>
                    <a:pt x="592" y="252"/>
                    <a:pt x="599" y="248"/>
                    <a:pt x="594" y="241"/>
                  </a:cubicBezTo>
                  <a:cubicBezTo>
                    <a:pt x="592" y="241"/>
                    <a:pt x="591" y="240"/>
                    <a:pt x="590" y="240"/>
                  </a:cubicBezTo>
                  <a:cubicBezTo>
                    <a:pt x="586" y="240"/>
                    <a:pt x="583" y="243"/>
                    <a:pt x="578" y="243"/>
                  </a:cubicBezTo>
                  <a:cubicBezTo>
                    <a:pt x="577" y="240"/>
                    <a:pt x="578" y="235"/>
                    <a:pt x="573" y="235"/>
                  </a:cubicBezTo>
                  <a:cubicBezTo>
                    <a:pt x="572" y="235"/>
                    <a:pt x="572" y="235"/>
                    <a:pt x="572" y="235"/>
                  </a:cubicBezTo>
                  <a:cubicBezTo>
                    <a:pt x="565" y="237"/>
                    <a:pt x="569" y="243"/>
                    <a:pt x="562" y="245"/>
                  </a:cubicBezTo>
                  <a:cubicBezTo>
                    <a:pt x="561" y="245"/>
                    <a:pt x="560" y="245"/>
                    <a:pt x="560" y="245"/>
                  </a:cubicBezTo>
                  <a:cubicBezTo>
                    <a:pt x="554" y="245"/>
                    <a:pt x="549" y="241"/>
                    <a:pt x="544" y="239"/>
                  </a:cubicBezTo>
                  <a:cubicBezTo>
                    <a:pt x="537" y="245"/>
                    <a:pt x="527" y="250"/>
                    <a:pt x="516" y="250"/>
                  </a:cubicBezTo>
                  <a:cubicBezTo>
                    <a:pt x="513" y="250"/>
                    <a:pt x="510" y="250"/>
                    <a:pt x="506" y="249"/>
                  </a:cubicBezTo>
                  <a:cubicBezTo>
                    <a:pt x="504" y="252"/>
                    <a:pt x="509" y="254"/>
                    <a:pt x="506" y="257"/>
                  </a:cubicBezTo>
                  <a:cubicBezTo>
                    <a:pt x="503" y="260"/>
                    <a:pt x="499" y="260"/>
                    <a:pt x="495" y="260"/>
                  </a:cubicBezTo>
                  <a:cubicBezTo>
                    <a:pt x="491" y="260"/>
                    <a:pt x="487" y="260"/>
                    <a:pt x="482" y="259"/>
                  </a:cubicBezTo>
                  <a:cubicBezTo>
                    <a:pt x="473" y="263"/>
                    <a:pt x="470" y="271"/>
                    <a:pt x="457" y="272"/>
                  </a:cubicBezTo>
                  <a:cubicBezTo>
                    <a:pt x="452" y="271"/>
                    <a:pt x="452" y="265"/>
                    <a:pt x="450" y="263"/>
                  </a:cubicBezTo>
                  <a:cubicBezTo>
                    <a:pt x="443" y="265"/>
                    <a:pt x="437" y="268"/>
                    <a:pt x="434" y="275"/>
                  </a:cubicBezTo>
                  <a:cubicBezTo>
                    <a:pt x="440" y="278"/>
                    <a:pt x="446" y="276"/>
                    <a:pt x="452" y="277"/>
                  </a:cubicBezTo>
                  <a:cubicBezTo>
                    <a:pt x="447" y="280"/>
                    <a:pt x="441" y="283"/>
                    <a:pt x="440" y="290"/>
                  </a:cubicBezTo>
                  <a:cubicBezTo>
                    <a:pt x="434" y="293"/>
                    <a:pt x="428" y="296"/>
                    <a:pt x="423" y="300"/>
                  </a:cubicBezTo>
                  <a:cubicBezTo>
                    <a:pt x="425" y="313"/>
                    <a:pt x="412" y="321"/>
                    <a:pt x="400" y="326"/>
                  </a:cubicBezTo>
                  <a:cubicBezTo>
                    <a:pt x="397" y="328"/>
                    <a:pt x="403" y="330"/>
                    <a:pt x="400" y="332"/>
                  </a:cubicBezTo>
                  <a:cubicBezTo>
                    <a:pt x="395" y="334"/>
                    <a:pt x="388" y="335"/>
                    <a:pt x="387" y="341"/>
                  </a:cubicBezTo>
                  <a:cubicBezTo>
                    <a:pt x="388" y="343"/>
                    <a:pt x="389" y="343"/>
                    <a:pt x="391" y="343"/>
                  </a:cubicBezTo>
                  <a:cubicBezTo>
                    <a:pt x="391" y="343"/>
                    <a:pt x="392" y="343"/>
                    <a:pt x="392" y="343"/>
                  </a:cubicBezTo>
                  <a:cubicBezTo>
                    <a:pt x="393" y="343"/>
                    <a:pt x="393" y="343"/>
                    <a:pt x="394" y="343"/>
                  </a:cubicBezTo>
                  <a:cubicBezTo>
                    <a:pt x="396" y="343"/>
                    <a:pt x="398" y="343"/>
                    <a:pt x="398" y="346"/>
                  </a:cubicBezTo>
                  <a:cubicBezTo>
                    <a:pt x="397" y="348"/>
                    <a:pt x="395" y="349"/>
                    <a:pt x="393" y="349"/>
                  </a:cubicBezTo>
                  <a:cubicBezTo>
                    <a:pt x="390" y="349"/>
                    <a:pt x="387" y="347"/>
                    <a:pt x="383" y="347"/>
                  </a:cubicBezTo>
                  <a:cubicBezTo>
                    <a:pt x="379" y="348"/>
                    <a:pt x="381" y="354"/>
                    <a:pt x="376" y="354"/>
                  </a:cubicBezTo>
                  <a:cubicBezTo>
                    <a:pt x="373" y="353"/>
                    <a:pt x="370" y="353"/>
                    <a:pt x="368" y="353"/>
                  </a:cubicBezTo>
                  <a:cubicBezTo>
                    <a:pt x="363" y="353"/>
                    <a:pt x="360" y="355"/>
                    <a:pt x="356" y="357"/>
                  </a:cubicBezTo>
                  <a:cubicBezTo>
                    <a:pt x="352" y="359"/>
                    <a:pt x="347" y="361"/>
                    <a:pt x="342" y="361"/>
                  </a:cubicBezTo>
                  <a:cubicBezTo>
                    <a:pt x="342" y="361"/>
                    <a:pt x="342" y="361"/>
                    <a:pt x="341" y="361"/>
                  </a:cubicBezTo>
                  <a:cubicBezTo>
                    <a:pt x="343" y="367"/>
                    <a:pt x="340" y="375"/>
                    <a:pt x="344" y="380"/>
                  </a:cubicBezTo>
                  <a:cubicBezTo>
                    <a:pt x="341" y="382"/>
                    <a:pt x="336" y="381"/>
                    <a:pt x="337" y="386"/>
                  </a:cubicBezTo>
                  <a:cubicBezTo>
                    <a:pt x="338" y="387"/>
                    <a:pt x="339" y="387"/>
                    <a:pt x="341" y="387"/>
                  </a:cubicBezTo>
                  <a:cubicBezTo>
                    <a:pt x="342" y="387"/>
                    <a:pt x="343" y="387"/>
                    <a:pt x="344" y="387"/>
                  </a:cubicBezTo>
                  <a:cubicBezTo>
                    <a:pt x="345" y="387"/>
                    <a:pt x="346" y="387"/>
                    <a:pt x="347" y="387"/>
                  </a:cubicBezTo>
                  <a:cubicBezTo>
                    <a:pt x="349" y="387"/>
                    <a:pt x="350" y="387"/>
                    <a:pt x="351" y="389"/>
                  </a:cubicBezTo>
                  <a:cubicBezTo>
                    <a:pt x="349" y="392"/>
                    <a:pt x="344" y="393"/>
                    <a:pt x="341" y="397"/>
                  </a:cubicBezTo>
                  <a:cubicBezTo>
                    <a:pt x="344" y="408"/>
                    <a:pt x="350" y="415"/>
                    <a:pt x="365" y="416"/>
                  </a:cubicBezTo>
                  <a:cubicBezTo>
                    <a:pt x="376" y="412"/>
                    <a:pt x="381" y="403"/>
                    <a:pt x="396" y="402"/>
                  </a:cubicBezTo>
                  <a:cubicBezTo>
                    <a:pt x="403" y="411"/>
                    <a:pt x="418" y="421"/>
                    <a:pt x="408" y="437"/>
                  </a:cubicBezTo>
                  <a:cubicBezTo>
                    <a:pt x="411" y="443"/>
                    <a:pt x="417" y="447"/>
                    <a:pt x="423" y="447"/>
                  </a:cubicBezTo>
                  <a:cubicBezTo>
                    <a:pt x="428" y="447"/>
                    <a:pt x="434" y="444"/>
                    <a:pt x="438" y="440"/>
                  </a:cubicBezTo>
                  <a:cubicBezTo>
                    <a:pt x="439" y="440"/>
                    <a:pt x="440" y="440"/>
                    <a:pt x="441" y="440"/>
                  </a:cubicBezTo>
                  <a:cubicBezTo>
                    <a:pt x="452" y="440"/>
                    <a:pt x="469" y="432"/>
                    <a:pt x="459" y="423"/>
                  </a:cubicBezTo>
                  <a:cubicBezTo>
                    <a:pt x="455" y="424"/>
                    <a:pt x="457" y="431"/>
                    <a:pt x="452" y="431"/>
                  </a:cubicBezTo>
                  <a:cubicBezTo>
                    <a:pt x="452" y="431"/>
                    <a:pt x="452" y="430"/>
                    <a:pt x="451" y="430"/>
                  </a:cubicBezTo>
                  <a:cubicBezTo>
                    <a:pt x="441" y="408"/>
                    <a:pt x="478" y="409"/>
                    <a:pt x="477" y="388"/>
                  </a:cubicBezTo>
                  <a:cubicBezTo>
                    <a:pt x="474" y="383"/>
                    <a:pt x="465" y="384"/>
                    <a:pt x="462" y="379"/>
                  </a:cubicBezTo>
                  <a:cubicBezTo>
                    <a:pt x="465" y="368"/>
                    <a:pt x="463" y="361"/>
                    <a:pt x="468" y="355"/>
                  </a:cubicBezTo>
                  <a:cubicBezTo>
                    <a:pt x="477" y="344"/>
                    <a:pt x="505" y="345"/>
                    <a:pt x="509" y="330"/>
                  </a:cubicBezTo>
                  <a:cubicBezTo>
                    <a:pt x="508" y="327"/>
                    <a:pt x="506" y="325"/>
                    <a:pt x="504" y="322"/>
                  </a:cubicBezTo>
                  <a:cubicBezTo>
                    <a:pt x="509" y="310"/>
                    <a:pt x="526" y="315"/>
                    <a:pt x="541" y="312"/>
                  </a:cubicBezTo>
                  <a:cubicBezTo>
                    <a:pt x="564" y="325"/>
                    <a:pt x="521" y="335"/>
                    <a:pt x="516" y="346"/>
                  </a:cubicBezTo>
                  <a:cubicBezTo>
                    <a:pt x="506" y="348"/>
                    <a:pt x="504" y="358"/>
                    <a:pt x="501" y="366"/>
                  </a:cubicBezTo>
                  <a:cubicBezTo>
                    <a:pt x="506" y="370"/>
                    <a:pt x="504" y="376"/>
                    <a:pt x="501" y="381"/>
                  </a:cubicBezTo>
                  <a:cubicBezTo>
                    <a:pt x="509" y="387"/>
                    <a:pt x="519" y="390"/>
                    <a:pt x="529" y="390"/>
                  </a:cubicBezTo>
                  <a:cubicBezTo>
                    <a:pt x="538" y="390"/>
                    <a:pt x="548" y="388"/>
                    <a:pt x="558" y="386"/>
                  </a:cubicBezTo>
                  <a:cubicBezTo>
                    <a:pt x="565" y="385"/>
                    <a:pt x="570" y="382"/>
                    <a:pt x="575" y="382"/>
                  </a:cubicBezTo>
                  <a:cubicBezTo>
                    <a:pt x="579" y="382"/>
                    <a:pt x="582" y="384"/>
                    <a:pt x="585" y="389"/>
                  </a:cubicBezTo>
                  <a:cubicBezTo>
                    <a:pt x="582" y="394"/>
                    <a:pt x="572" y="398"/>
                    <a:pt x="563" y="398"/>
                  </a:cubicBezTo>
                  <a:cubicBezTo>
                    <a:pt x="558" y="398"/>
                    <a:pt x="554" y="397"/>
                    <a:pt x="551" y="394"/>
                  </a:cubicBezTo>
                  <a:cubicBezTo>
                    <a:pt x="545" y="398"/>
                    <a:pt x="533" y="397"/>
                    <a:pt x="529" y="403"/>
                  </a:cubicBezTo>
                  <a:cubicBezTo>
                    <a:pt x="534" y="411"/>
                    <a:pt x="538" y="422"/>
                    <a:pt x="527" y="429"/>
                  </a:cubicBezTo>
                  <a:cubicBezTo>
                    <a:pt x="520" y="426"/>
                    <a:pt x="522" y="419"/>
                    <a:pt x="515" y="417"/>
                  </a:cubicBezTo>
                  <a:cubicBezTo>
                    <a:pt x="515" y="417"/>
                    <a:pt x="514" y="417"/>
                    <a:pt x="513" y="417"/>
                  </a:cubicBezTo>
                  <a:cubicBezTo>
                    <a:pt x="501" y="417"/>
                    <a:pt x="499" y="437"/>
                    <a:pt x="501" y="449"/>
                  </a:cubicBezTo>
                  <a:cubicBezTo>
                    <a:pt x="496" y="453"/>
                    <a:pt x="488" y="456"/>
                    <a:pt x="481" y="458"/>
                  </a:cubicBezTo>
                  <a:cubicBezTo>
                    <a:pt x="476" y="453"/>
                    <a:pt x="472" y="451"/>
                    <a:pt x="468" y="451"/>
                  </a:cubicBezTo>
                  <a:cubicBezTo>
                    <a:pt x="460" y="451"/>
                    <a:pt x="452" y="458"/>
                    <a:pt x="438" y="458"/>
                  </a:cubicBezTo>
                  <a:cubicBezTo>
                    <a:pt x="436" y="464"/>
                    <a:pt x="433" y="466"/>
                    <a:pt x="430" y="466"/>
                  </a:cubicBezTo>
                  <a:cubicBezTo>
                    <a:pt x="425" y="466"/>
                    <a:pt x="420" y="461"/>
                    <a:pt x="418" y="456"/>
                  </a:cubicBezTo>
                  <a:cubicBezTo>
                    <a:pt x="418" y="456"/>
                    <a:pt x="417" y="456"/>
                    <a:pt x="417" y="456"/>
                  </a:cubicBezTo>
                  <a:cubicBezTo>
                    <a:pt x="412" y="456"/>
                    <a:pt x="406" y="462"/>
                    <a:pt x="399" y="463"/>
                  </a:cubicBezTo>
                  <a:cubicBezTo>
                    <a:pt x="395" y="459"/>
                    <a:pt x="390" y="456"/>
                    <a:pt x="387" y="451"/>
                  </a:cubicBezTo>
                  <a:cubicBezTo>
                    <a:pt x="398" y="444"/>
                    <a:pt x="392" y="427"/>
                    <a:pt x="393" y="418"/>
                  </a:cubicBezTo>
                  <a:cubicBezTo>
                    <a:pt x="392" y="418"/>
                    <a:pt x="390" y="418"/>
                    <a:pt x="389" y="418"/>
                  </a:cubicBezTo>
                  <a:cubicBezTo>
                    <a:pt x="381" y="418"/>
                    <a:pt x="377" y="424"/>
                    <a:pt x="372" y="428"/>
                  </a:cubicBezTo>
                  <a:cubicBezTo>
                    <a:pt x="372" y="440"/>
                    <a:pt x="379" y="457"/>
                    <a:pt x="369" y="467"/>
                  </a:cubicBezTo>
                  <a:cubicBezTo>
                    <a:pt x="367" y="466"/>
                    <a:pt x="365" y="466"/>
                    <a:pt x="363" y="466"/>
                  </a:cubicBezTo>
                  <a:cubicBezTo>
                    <a:pt x="359" y="466"/>
                    <a:pt x="355" y="467"/>
                    <a:pt x="351" y="468"/>
                  </a:cubicBezTo>
                  <a:cubicBezTo>
                    <a:pt x="346" y="469"/>
                    <a:pt x="342" y="470"/>
                    <a:pt x="337" y="470"/>
                  </a:cubicBezTo>
                  <a:cubicBezTo>
                    <a:pt x="337" y="470"/>
                    <a:pt x="337" y="470"/>
                    <a:pt x="337" y="470"/>
                  </a:cubicBezTo>
                  <a:cubicBezTo>
                    <a:pt x="333" y="474"/>
                    <a:pt x="331" y="479"/>
                    <a:pt x="329" y="485"/>
                  </a:cubicBezTo>
                  <a:cubicBezTo>
                    <a:pt x="322" y="489"/>
                    <a:pt x="316" y="494"/>
                    <a:pt x="309" y="498"/>
                  </a:cubicBezTo>
                  <a:cubicBezTo>
                    <a:pt x="1237" y="498"/>
                    <a:pt x="1237" y="498"/>
                    <a:pt x="1237" y="498"/>
                  </a:cubicBezTo>
                  <a:cubicBezTo>
                    <a:pt x="1237" y="150"/>
                    <a:pt x="1237" y="150"/>
                    <a:pt x="1237" y="150"/>
                  </a:cubicBezTo>
                  <a:moveTo>
                    <a:pt x="2942" y="147"/>
                  </a:moveTo>
                  <a:cubicBezTo>
                    <a:pt x="2936" y="147"/>
                    <a:pt x="2929" y="149"/>
                    <a:pt x="2926" y="153"/>
                  </a:cubicBezTo>
                  <a:cubicBezTo>
                    <a:pt x="2927" y="161"/>
                    <a:pt x="2939" y="161"/>
                    <a:pt x="2942" y="168"/>
                  </a:cubicBezTo>
                  <a:cubicBezTo>
                    <a:pt x="2936" y="181"/>
                    <a:pt x="2926" y="198"/>
                    <a:pt x="2942" y="208"/>
                  </a:cubicBezTo>
                  <a:cubicBezTo>
                    <a:pt x="2950" y="206"/>
                    <a:pt x="2954" y="202"/>
                    <a:pt x="2952" y="196"/>
                  </a:cubicBezTo>
                  <a:cubicBezTo>
                    <a:pt x="2954" y="195"/>
                    <a:pt x="2957" y="195"/>
                    <a:pt x="2961" y="195"/>
                  </a:cubicBezTo>
                  <a:cubicBezTo>
                    <a:pt x="2962" y="195"/>
                    <a:pt x="2963" y="195"/>
                    <a:pt x="2964" y="195"/>
                  </a:cubicBezTo>
                  <a:cubicBezTo>
                    <a:pt x="2965" y="195"/>
                    <a:pt x="2966" y="195"/>
                    <a:pt x="2967" y="195"/>
                  </a:cubicBezTo>
                  <a:cubicBezTo>
                    <a:pt x="2968" y="195"/>
                    <a:pt x="2968" y="195"/>
                    <a:pt x="2969" y="195"/>
                  </a:cubicBezTo>
                  <a:cubicBezTo>
                    <a:pt x="2972" y="187"/>
                    <a:pt x="2983" y="184"/>
                    <a:pt x="2985" y="175"/>
                  </a:cubicBezTo>
                  <a:cubicBezTo>
                    <a:pt x="2979" y="168"/>
                    <a:pt x="2958" y="173"/>
                    <a:pt x="2949" y="168"/>
                  </a:cubicBezTo>
                  <a:cubicBezTo>
                    <a:pt x="2950" y="161"/>
                    <a:pt x="2957" y="162"/>
                    <a:pt x="2957" y="155"/>
                  </a:cubicBezTo>
                  <a:cubicBezTo>
                    <a:pt x="2956" y="149"/>
                    <a:pt x="2949" y="147"/>
                    <a:pt x="2942" y="147"/>
                  </a:cubicBezTo>
                  <a:moveTo>
                    <a:pt x="2710" y="140"/>
                  </a:moveTo>
                  <a:cubicBezTo>
                    <a:pt x="2706" y="140"/>
                    <a:pt x="2700" y="145"/>
                    <a:pt x="2702" y="150"/>
                  </a:cubicBezTo>
                  <a:cubicBezTo>
                    <a:pt x="2703" y="150"/>
                    <a:pt x="2704" y="150"/>
                    <a:pt x="2705" y="150"/>
                  </a:cubicBezTo>
                  <a:cubicBezTo>
                    <a:pt x="2710" y="150"/>
                    <a:pt x="2715" y="146"/>
                    <a:pt x="2714" y="143"/>
                  </a:cubicBezTo>
                  <a:cubicBezTo>
                    <a:pt x="2714" y="141"/>
                    <a:pt x="2712" y="140"/>
                    <a:pt x="2710" y="140"/>
                  </a:cubicBezTo>
                  <a:moveTo>
                    <a:pt x="973" y="138"/>
                  </a:moveTo>
                  <a:cubicBezTo>
                    <a:pt x="963" y="138"/>
                    <a:pt x="952" y="142"/>
                    <a:pt x="948" y="146"/>
                  </a:cubicBezTo>
                  <a:cubicBezTo>
                    <a:pt x="947" y="146"/>
                    <a:pt x="946" y="146"/>
                    <a:pt x="946" y="146"/>
                  </a:cubicBezTo>
                  <a:cubicBezTo>
                    <a:pt x="937" y="146"/>
                    <a:pt x="931" y="151"/>
                    <a:pt x="923" y="151"/>
                  </a:cubicBezTo>
                  <a:cubicBezTo>
                    <a:pt x="923" y="151"/>
                    <a:pt x="923" y="151"/>
                    <a:pt x="922" y="151"/>
                  </a:cubicBezTo>
                  <a:cubicBezTo>
                    <a:pt x="920" y="151"/>
                    <a:pt x="919" y="151"/>
                    <a:pt x="917" y="150"/>
                  </a:cubicBezTo>
                  <a:cubicBezTo>
                    <a:pt x="915" y="150"/>
                    <a:pt x="913" y="149"/>
                    <a:pt x="911" y="149"/>
                  </a:cubicBezTo>
                  <a:cubicBezTo>
                    <a:pt x="910" y="149"/>
                    <a:pt x="910" y="149"/>
                    <a:pt x="910" y="150"/>
                  </a:cubicBezTo>
                  <a:cubicBezTo>
                    <a:pt x="905" y="150"/>
                    <a:pt x="900" y="154"/>
                    <a:pt x="894" y="156"/>
                  </a:cubicBezTo>
                  <a:cubicBezTo>
                    <a:pt x="887" y="158"/>
                    <a:pt x="881" y="158"/>
                    <a:pt x="876" y="161"/>
                  </a:cubicBezTo>
                  <a:cubicBezTo>
                    <a:pt x="872" y="163"/>
                    <a:pt x="870" y="169"/>
                    <a:pt x="866" y="172"/>
                  </a:cubicBezTo>
                  <a:cubicBezTo>
                    <a:pt x="862" y="175"/>
                    <a:pt x="856" y="179"/>
                    <a:pt x="851" y="182"/>
                  </a:cubicBezTo>
                  <a:cubicBezTo>
                    <a:pt x="845" y="185"/>
                    <a:pt x="837" y="185"/>
                    <a:pt x="833" y="190"/>
                  </a:cubicBezTo>
                  <a:cubicBezTo>
                    <a:pt x="838" y="199"/>
                    <a:pt x="855" y="197"/>
                    <a:pt x="863" y="203"/>
                  </a:cubicBezTo>
                  <a:cubicBezTo>
                    <a:pt x="870" y="184"/>
                    <a:pt x="902" y="181"/>
                    <a:pt x="922" y="171"/>
                  </a:cubicBezTo>
                  <a:cubicBezTo>
                    <a:pt x="928" y="168"/>
                    <a:pt x="932" y="164"/>
                    <a:pt x="938" y="162"/>
                  </a:cubicBezTo>
                  <a:cubicBezTo>
                    <a:pt x="950" y="157"/>
                    <a:pt x="985" y="157"/>
                    <a:pt x="986" y="147"/>
                  </a:cubicBezTo>
                  <a:cubicBezTo>
                    <a:pt x="987" y="140"/>
                    <a:pt x="981" y="138"/>
                    <a:pt x="973" y="138"/>
                  </a:cubicBezTo>
                  <a:moveTo>
                    <a:pt x="2907" y="126"/>
                  </a:moveTo>
                  <a:cubicBezTo>
                    <a:pt x="2905" y="126"/>
                    <a:pt x="2903" y="127"/>
                    <a:pt x="2901" y="128"/>
                  </a:cubicBezTo>
                  <a:cubicBezTo>
                    <a:pt x="2901" y="128"/>
                    <a:pt x="2901" y="128"/>
                    <a:pt x="2901" y="128"/>
                  </a:cubicBezTo>
                  <a:cubicBezTo>
                    <a:pt x="2900" y="128"/>
                    <a:pt x="2899" y="128"/>
                    <a:pt x="2898" y="128"/>
                  </a:cubicBezTo>
                  <a:cubicBezTo>
                    <a:pt x="2897" y="128"/>
                    <a:pt x="2896" y="128"/>
                    <a:pt x="2895" y="128"/>
                  </a:cubicBezTo>
                  <a:cubicBezTo>
                    <a:pt x="2890" y="128"/>
                    <a:pt x="2886" y="129"/>
                    <a:pt x="2885" y="132"/>
                  </a:cubicBezTo>
                  <a:cubicBezTo>
                    <a:pt x="2887" y="134"/>
                    <a:pt x="2888" y="139"/>
                    <a:pt x="2884" y="139"/>
                  </a:cubicBezTo>
                  <a:cubicBezTo>
                    <a:pt x="2880" y="136"/>
                    <a:pt x="2879" y="130"/>
                    <a:pt x="2872" y="128"/>
                  </a:cubicBezTo>
                  <a:cubicBezTo>
                    <a:pt x="2870" y="130"/>
                    <a:pt x="2868" y="132"/>
                    <a:pt x="2866" y="134"/>
                  </a:cubicBezTo>
                  <a:cubicBezTo>
                    <a:pt x="2866" y="138"/>
                    <a:pt x="2870" y="138"/>
                    <a:pt x="2870" y="142"/>
                  </a:cubicBezTo>
                  <a:cubicBezTo>
                    <a:pt x="2867" y="144"/>
                    <a:pt x="2862" y="150"/>
                    <a:pt x="2867" y="154"/>
                  </a:cubicBezTo>
                  <a:cubicBezTo>
                    <a:pt x="2874" y="153"/>
                    <a:pt x="2881" y="148"/>
                    <a:pt x="2888" y="148"/>
                  </a:cubicBezTo>
                  <a:cubicBezTo>
                    <a:pt x="2889" y="148"/>
                    <a:pt x="2890" y="148"/>
                    <a:pt x="2891" y="149"/>
                  </a:cubicBezTo>
                  <a:cubicBezTo>
                    <a:pt x="2891" y="150"/>
                    <a:pt x="2889" y="151"/>
                    <a:pt x="2888" y="151"/>
                  </a:cubicBezTo>
                  <a:cubicBezTo>
                    <a:pt x="2888" y="151"/>
                    <a:pt x="2887" y="151"/>
                    <a:pt x="2887" y="151"/>
                  </a:cubicBezTo>
                  <a:cubicBezTo>
                    <a:pt x="2886" y="151"/>
                    <a:pt x="2886" y="151"/>
                    <a:pt x="2885" y="151"/>
                  </a:cubicBezTo>
                  <a:cubicBezTo>
                    <a:pt x="2884" y="151"/>
                    <a:pt x="2883" y="151"/>
                    <a:pt x="2882" y="151"/>
                  </a:cubicBezTo>
                  <a:cubicBezTo>
                    <a:pt x="2883" y="155"/>
                    <a:pt x="2880" y="156"/>
                    <a:pt x="2882" y="158"/>
                  </a:cubicBezTo>
                  <a:cubicBezTo>
                    <a:pt x="2888" y="157"/>
                    <a:pt x="2893" y="155"/>
                    <a:pt x="2899" y="155"/>
                  </a:cubicBezTo>
                  <a:cubicBezTo>
                    <a:pt x="2901" y="155"/>
                    <a:pt x="2903" y="156"/>
                    <a:pt x="2906" y="156"/>
                  </a:cubicBezTo>
                  <a:cubicBezTo>
                    <a:pt x="2919" y="154"/>
                    <a:pt x="2919" y="126"/>
                    <a:pt x="2907" y="126"/>
                  </a:cubicBezTo>
                  <a:moveTo>
                    <a:pt x="2786" y="124"/>
                  </a:moveTo>
                  <a:cubicBezTo>
                    <a:pt x="2782" y="124"/>
                    <a:pt x="2778" y="126"/>
                    <a:pt x="2777" y="131"/>
                  </a:cubicBezTo>
                  <a:cubicBezTo>
                    <a:pt x="2777" y="139"/>
                    <a:pt x="2791" y="139"/>
                    <a:pt x="2790" y="149"/>
                  </a:cubicBezTo>
                  <a:cubicBezTo>
                    <a:pt x="2775" y="146"/>
                    <a:pt x="2757" y="137"/>
                    <a:pt x="2738" y="133"/>
                  </a:cubicBezTo>
                  <a:cubicBezTo>
                    <a:pt x="2733" y="141"/>
                    <a:pt x="2727" y="148"/>
                    <a:pt x="2718" y="153"/>
                  </a:cubicBezTo>
                  <a:cubicBezTo>
                    <a:pt x="2722" y="157"/>
                    <a:pt x="2727" y="158"/>
                    <a:pt x="2732" y="158"/>
                  </a:cubicBezTo>
                  <a:cubicBezTo>
                    <a:pt x="2738" y="158"/>
                    <a:pt x="2745" y="157"/>
                    <a:pt x="2751" y="155"/>
                  </a:cubicBezTo>
                  <a:cubicBezTo>
                    <a:pt x="2757" y="154"/>
                    <a:pt x="2763" y="153"/>
                    <a:pt x="2767" y="153"/>
                  </a:cubicBezTo>
                  <a:cubicBezTo>
                    <a:pt x="2768" y="153"/>
                    <a:pt x="2769" y="153"/>
                    <a:pt x="2769" y="153"/>
                  </a:cubicBezTo>
                  <a:cubicBezTo>
                    <a:pt x="2766" y="162"/>
                    <a:pt x="2748" y="158"/>
                    <a:pt x="2746" y="167"/>
                  </a:cubicBezTo>
                  <a:cubicBezTo>
                    <a:pt x="2751" y="169"/>
                    <a:pt x="2755" y="170"/>
                    <a:pt x="2759" y="170"/>
                  </a:cubicBezTo>
                  <a:cubicBezTo>
                    <a:pt x="2774" y="170"/>
                    <a:pt x="2785" y="159"/>
                    <a:pt x="2802" y="157"/>
                  </a:cubicBezTo>
                  <a:cubicBezTo>
                    <a:pt x="2802" y="157"/>
                    <a:pt x="2803" y="157"/>
                    <a:pt x="2803" y="157"/>
                  </a:cubicBezTo>
                  <a:cubicBezTo>
                    <a:pt x="2804" y="157"/>
                    <a:pt x="2805" y="157"/>
                    <a:pt x="2807" y="157"/>
                  </a:cubicBezTo>
                  <a:cubicBezTo>
                    <a:pt x="2808" y="157"/>
                    <a:pt x="2809" y="157"/>
                    <a:pt x="2810" y="157"/>
                  </a:cubicBezTo>
                  <a:cubicBezTo>
                    <a:pt x="2811" y="157"/>
                    <a:pt x="2812" y="157"/>
                    <a:pt x="2813" y="157"/>
                  </a:cubicBezTo>
                  <a:cubicBezTo>
                    <a:pt x="2823" y="154"/>
                    <a:pt x="2834" y="140"/>
                    <a:pt x="2820" y="138"/>
                  </a:cubicBezTo>
                  <a:cubicBezTo>
                    <a:pt x="2820" y="138"/>
                    <a:pt x="2820" y="138"/>
                    <a:pt x="2819" y="138"/>
                  </a:cubicBezTo>
                  <a:cubicBezTo>
                    <a:pt x="2817" y="138"/>
                    <a:pt x="2816" y="139"/>
                    <a:pt x="2815" y="140"/>
                  </a:cubicBezTo>
                  <a:cubicBezTo>
                    <a:pt x="2813" y="141"/>
                    <a:pt x="2812" y="142"/>
                    <a:pt x="2810" y="142"/>
                  </a:cubicBezTo>
                  <a:cubicBezTo>
                    <a:pt x="2810" y="142"/>
                    <a:pt x="2810" y="142"/>
                    <a:pt x="2809" y="142"/>
                  </a:cubicBezTo>
                  <a:cubicBezTo>
                    <a:pt x="2800" y="142"/>
                    <a:pt x="2800" y="128"/>
                    <a:pt x="2793" y="125"/>
                  </a:cubicBezTo>
                  <a:cubicBezTo>
                    <a:pt x="2791" y="125"/>
                    <a:pt x="2788" y="124"/>
                    <a:pt x="2786" y="124"/>
                  </a:cubicBezTo>
                  <a:moveTo>
                    <a:pt x="2752" y="123"/>
                  </a:moveTo>
                  <a:cubicBezTo>
                    <a:pt x="2749" y="123"/>
                    <a:pt x="2745" y="125"/>
                    <a:pt x="2745" y="127"/>
                  </a:cubicBezTo>
                  <a:cubicBezTo>
                    <a:pt x="2746" y="130"/>
                    <a:pt x="2748" y="131"/>
                    <a:pt x="2751" y="131"/>
                  </a:cubicBezTo>
                  <a:cubicBezTo>
                    <a:pt x="2754" y="131"/>
                    <a:pt x="2757" y="129"/>
                    <a:pt x="2757" y="126"/>
                  </a:cubicBezTo>
                  <a:cubicBezTo>
                    <a:pt x="2757" y="124"/>
                    <a:pt x="2755" y="123"/>
                    <a:pt x="2752" y="123"/>
                  </a:cubicBezTo>
                  <a:moveTo>
                    <a:pt x="2931" y="120"/>
                  </a:moveTo>
                  <a:cubicBezTo>
                    <a:pt x="2926" y="120"/>
                    <a:pt x="2921" y="122"/>
                    <a:pt x="2919" y="127"/>
                  </a:cubicBezTo>
                  <a:cubicBezTo>
                    <a:pt x="2924" y="133"/>
                    <a:pt x="2935" y="138"/>
                    <a:pt x="2946" y="138"/>
                  </a:cubicBezTo>
                  <a:cubicBezTo>
                    <a:pt x="2949" y="138"/>
                    <a:pt x="2952" y="138"/>
                    <a:pt x="2956" y="137"/>
                  </a:cubicBezTo>
                  <a:cubicBezTo>
                    <a:pt x="2961" y="142"/>
                    <a:pt x="2968" y="148"/>
                    <a:pt x="2968" y="159"/>
                  </a:cubicBezTo>
                  <a:cubicBezTo>
                    <a:pt x="2976" y="161"/>
                    <a:pt x="2983" y="166"/>
                    <a:pt x="2991" y="166"/>
                  </a:cubicBezTo>
                  <a:cubicBezTo>
                    <a:pt x="2993" y="166"/>
                    <a:pt x="2996" y="166"/>
                    <a:pt x="2999" y="164"/>
                  </a:cubicBezTo>
                  <a:cubicBezTo>
                    <a:pt x="3004" y="164"/>
                    <a:pt x="3003" y="169"/>
                    <a:pt x="3008" y="169"/>
                  </a:cubicBezTo>
                  <a:cubicBezTo>
                    <a:pt x="3023" y="165"/>
                    <a:pt x="3046" y="168"/>
                    <a:pt x="3055" y="159"/>
                  </a:cubicBezTo>
                  <a:cubicBezTo>
                    <a:pt x="3060" y="160"/>
                    <a:pt x="3058" y="167"/>
                    <a:pt x="3064" y="167"/>
                  </a:cubicBezTo>
                  <a:cubicBezTo>
                    <a:pt x="3075" y="166"/>
                    <a:pt x="3083" y="161"/>
                    <a:pt x="3093" y="161"/>
                  </a:cubicBezTo>
                  <a:cubicBezTo>
                    <a:pt x="3093" y="161"/>
                    <a:pt x="3094" y="161"/>
                    <a:pt x="3094" y="161"/>
                  </a:cubicBezTo>
                  <a:cubicBezTo>
                    <a:pt x="3098" y="153"/>
                    <a:pt x="3089" y="151"/>
                    <a:pt x="3086" y="146"/>
                  </a:cubicBezTo>
                  <a:cubicBezTo>
                    <a:pt x="3079" y="144"/>
                    <a:pt x="3071" y="143"/>
                    <a:pt x="3064" y="143"/>
                  </a:cubicBezTo>
                  <a:cubicBezTo>
                    <a:pt x="3055" y="143"/>
                    <a:pt x="3046" y="144"/>
                    <a:pt x="3036" y="145"/>
                  </a:cubicBezTo>
                  <a:cubicBezTo>
                    <a:pt x="3027" y="147"/>
                    <a:pt x="3017" y="148"/>
                    <a:pt x="3007" y="148"/>
                  </a:cubicBezTo>
                  <a:cubicBezTo>
                    <a:pt x="3005" y="148"/>
                    <a:pt x="3003" y="148"/>
                    <a:pt x="3001" y="148"/>
                  </a:cubicBezTo>
                  <a:cubicBezTo>
                    <a:pt x="2996" y="142"/>
                    <a:pt x="2985" y="144"/>
                    <a:pt x="2982" y="139"/>
                  </a:cubicBezTo>
                  <a:cubicBezTo>
                    <a:pt x="2982" y="136"/>
                    <a:pt x="2989" y="139"/>
                    <a:pt x="2991" y="137"/>
                  </a:cubicBezTo>
                  <a:cubicBezTo>
                    <a:pt x="2989" y="126"/>
                    <a:pt x="2975" y="128"/>
                    <a:pt x="2963" y="126"/>
                  </a:cubicBezTo>
                  <a:cubicBezTo>
                    <a:pt x="2953" y="125"/>
                    <a:pt x="2941" y="120"/>
                    <a:pt x="2931" y="120"/>
                  </a:cubicBezTo>
                  <a:moveTo>
                    <a:pt x="2726" y="114"/>
                  </a:moveTo>
                  <a:cubicBezTo>
                    <a:pt x="2720" y="114"/>
                    <a:pt x="2714" y="116"/>
                    <a:pt x="2707" y="117"/>
                  </a:cubicBezTo>
                  <a:cubicBezTo>
                    <a:pt x="2696" y="119"/>
                    <a:pt x="2691" y="124"/>
                    <a:pt x="2682" y="128"/>
                  </a:cubicBezTo>
                  <a:cubicBezTo>
                    <a:pt x="2668" y="134"/>
                    <a:pt x="2660" y="133"/>
                    <a:pt x="2666" y="144"/>
                  </a:cubicBezTo>
                  <a:cubicBezTo>
                    <a:pt x="2667" y="144"/>
                    <a:pt x="2668" y="144"/>
                    <a:pt x="2669" y="144"/>
                  </a:cubicBezTo>
                  <a:cubicBezTo>
                    <a:pt x="2674" y="144"/>
                    <a:pt x="2676" y="141"/>
                    <a:pt x="2681" y="141"/>
                  </a:cubicBezTo>
                  <a:cubicBezTo>
                    <a:pt x="2686" y="142"/>
                    <a:pt x="2686" y="147"/>
                    <a:pt x="2692" y="147"/>
                  </a:cubicBezTo>
                  <a:cubicBezTo>
                    <a:pt x="2692" y="147"/>
                    <a:pt x="2692" y="147"/>
                    <a:pt x="2693" y="147"/>
                  </a:cubicBezTo>
                  <a:cubicBezTo>
                    <a:pt x="2697" y="146"/>
                    <a:pt x="2696" y="141"/>
                    <a:pt x="2697" y="138"/>
                  </a:cubicBezTo>
                  <a:cubicBezTo>
                    <a:pt x="2705" y="138"/>
                    <a:pt x="2705" y="138"/>
                    <a:pt x="2705" y="138"/>
                  </a:cubicBezTo>
                  <a:cubicBezTo>
                    <a:pt x="2707" y="135"/>
                    <a:pt x="2706" y="130"/>
                    <a:pt x="2711" y="130"/>
                  </a:cubicBezTo>
                  <a:cubicBezTo>
                    <a:pt x="2715" y="131"/>
                    <a:pt x="2713" y="137"/>
                    <a:pt x="2718" y="137"/>
                  </a:cubicBezTo>
                  <a:cubicBezTo>
                    <a:pt x="2727" y="133"/>
                    <a:pt x="2733" y="128"/>
                    <a:pt x="2733" y="116"/>
                  </a:cubicBezTo>
                  <a:cubicBezTo>
                    <a:pt x="2731" y="115"/>
                    <a:pt x="2728" y="114"/>
                    <a:pt x="2726" y="114"/>
                  </a:cubicBezTo>
                  <a:moveTo>
                    <a:pt x="397" y="107"/>
                  </a:moveTo>
                  <a:cubicBezTo>
                    <a:pt x="395" y="107"/>
                    <a:pt x="393" y="108"/>
                    <a:pt x="392" y="111"/>
                  </a:cubicBezTo>
                  <a:cubicBezTo>
                    <a:pt x="391" y="115"/>
                    <a:pt x="402" y="121"/>
                    <a:pt x="409" y="122"/>
                  </a:cubicBezTo>
                  <a:cubicBezTo>
                    <a:pt x="413" y="115"/>
                    <a:pt x="403" y="107"/>
                    <a:pt x="397" y="107"/>
                  </a:cubicBezTo>
                  <a:moveTo>
                    <a:pt x="3692" y="107"/>
                  </a:moveTo>
                  <a:cubicBezTo>
                    <a:pt x="3699" y="115"/>
                    <a:pt x="3714" y="122"/>
                    <a:pt x="3727" y="123"/>
                  </a:cubicBezTo>
                  <a:cubicBezTo>
                    <a:pt x="3719" y="115"/>
                    <a:pt x="3705" y="107"/>
                    <a:pt x="3692" y="107"/>
                  </a:cubicBezTo>
                  <a:moveTo>
                    <a:pt x="2777" y="102"/>
                  </a:moveTo>
                  <a:cubicBezTo>
                    <a:pt x="2769" y="102"/>
                    <a:pt x="2760" y="105"/>
                    <a:pt x="2756" y="109"/>
                  </a:cubicBezTo>
                  <a:cubicBezTo>
                    <a:pt x="2754" y="106"/>
                    <a:pt x="2750" y="104"/>
                    <a:pt x="2745" y="104"/>
                  </a:cubicBezTo>
                  <a:cubicBezTo>
                    <a:pt x="2742" y="104"/>
                    <a:pt x="2738" y="106"/>
                    <a:pt x="2738" y="111"/>
                  </a:cubicBezTo>
                  <a:cubicBezTo>
                    <a:pt x="2740" y="112"/>
                    <a:pt x="2743" y="113"/>
                    <a:pt x="2747" y="113"/>
                  </a:cubicBezTo>
                  <a:cubicBezTo>
                    <a:pt x="2750" y="113"/>
                    <a:pt x="2754" y="112"/>
                    <a:pt x="2756" y="111"/>
                  </a:cubicBezTo>
                  <a:cubicBezTo>
                    <a:pt x="2759" y="115"/>
                    <a:pt x="2767" y="117"/>
                    <a:pt x="2775" y="117"/>
                  </a:cubicBezTo>
                  <a:cubicBezTo>
                    <a:pt x="2782" y="117"/>
                    <a:pt x="2789" y="114"/>
                    <a:pt x="2788" y="109"/>
                  </a:cubicBezTo>
                  <a:cubicBezTo>
                    <a:pt x="2788" y="104"/>
                    <a:pt x="2783" y="102"/>
                    <a:pt x="2777" y="102"/>
                  </a:cubicBezTo>
                  <a:moveTo>
                    <a:pt x="2781" y="88"/>
                  </a:moveTo>
                  <a:cubicBezTo>
                    <a:pt x="2772" y="88"/>
                    <a:pt x="2763" y="91"/>
                    <a:pt x="2760" y="97"/>
                  </a:cubicBezTo>
                  <a:cubicBezTo>
                    <a:pt x="2761" y="98"/>
                    <a:pt x="2763" y="99"/>
                    <a:pt x="2766" y="99"/>
                  </a:cubicBezTo>
                  <a:cubicBezTo>
                    <a:pt x="2768" y="99"/>
                    <a:pt x="2770" y="99"/>
                    <a:pt x="2771" y="98"/>
                  </a:cubicBezTo>
                  <a:cubicBezTo>
                    <a:pt x="2773" y="98"/>
                    <a:pt x="2775" y="98"/>
                    <a:pt x="2777" y="98"/>
                  </a:cubicBezTo>
                  <a:cubicBezTo>
                    <a:pt x="2781" y="98"/>
                    <a:pt x="2784" y="99"/>
                    <a:pt x="2786" y="102"/>
                  </a:cubicBezTo>
                  <a:cubicBezTo>
                    <a:pt x="2786" y="102"/>
                    <a:pt x="2787" y="102"/>
                    <a:pt x="2787" y="102"/>
                  </a:cubicBezTo>
                  <a:cubicBezTo>
                    <a:pt x="2794" y="102"/>
                    <a:pt x="2798" y="100"/>
                    <a:pt x="2797" y="94"/>
                  </a:cubicBezTo>
                  <a:cubicBezTo>
                    <a:pt x="2794" y="90"/>
                    <a:pt x="2788" y="88"/>
                    <a:pt x="2781" y="88"/>
                  </a:cubicBezTo>
                  <a:moveTo>
                    <a:pt x="2910" y="87"/>
                  </a:moveTo>
                  <a:cubicBezTo>
                    <a:pt x="2906" y="87"/>
                    <a:pt x="2904" y="89"/>
                    <a:pt x="2903" y="96"/>
                  </a:cubicBezTo>
                  <a:cubicBezTo>
                    <a:pt x="2906" y="98"/>
                    <a:pt x="2912" y="98"/>
                    <a:pt x="2916" y="99"/>
                  </a:cubicBezTo>
                  <a:cubicBezTo>
                    <a:pt x="2914" y="102"/>
                    <a:pt x="2908" y="101"/>
                    <a:pt x="2908" y="105"/>
                  </a:cubicBezTo>
                  <a:cubicBezTo>
                    <a:pt x="2910" y="110"/>
                    <a:pt x="2915" y="111"/>
                    <a:pt x="2921" y="111"/>
                  </a:cubicBezTo>
                  <a:cubicBezTo>
                    <a:pt x="2930" y="111"/>
                    <a:pt x="2940" y="108"/>
                    <a:pt x="2946" y="106"/>
                  </a:cubicBezTo>
                  <a:cubicBezTo>
                    <a:pt x="2943" y="100"/>
                    <a:pt x="2935" y="98"/>
                    <a:pt x="2937" y="90"/>
                  </a:cubicBezTo>
                  <a:cubicBezTo>
                    <a:pt x="2935" y="91"/>
                    <a:pt x="2933" y="91"/>
                    <a:pt x="2931" y="91"/>
                  </a:cubicBezTo>
                  <a:cubicBezTo>
                    <a:pt x="2927" y="91"/>
                    <a:pt x="2923" y="90"/>
                    <a:pt x="2920" y="89"/>
                  </a:cubicBezTo>
                  <a:cubicBezTo>
                    <a:pt x="2916" y="88"/>
                    <a:pt x="2913" y="87"/>
                    <a:pt x="2910" y="87"/>
                  </a:cubicBezTo>
                  <a:moveTo>
                    <a:pt x="436" y="116"/>
                  </a:moveTo>
                  <a:cubicBezTo>
                    <a:pt x="436" y="111"/>
                    <a:pt x="442" y="109"/>
                    <a:pt x="448" y="109"/>
                  </a:cubicBezTo>
                  <a:cubicBezTo>
                    <a:pt x="452" y="109"/>
                    <a:pt x="457" y="110"/>
                    <a:pt x="459" y="112"/>
                  </a:cubicBezTo>
                  <a:cubicBezTo>
                    <a:pt x="458" y="116"/>
                    <a:pt x="454" y="116"/>
                    <a:pt x="450" y="116"/>
                  </a:cubicBezTo>
                  <a:cubicBezTo>
                    <a:pt x="448" y="116"/>
                    <a:pt x="446" y="116"/>
                    <a:pt x="444" y="116"/>
                  </a:cubicBezTo>
                  <a:cubicBezTo>
                    <a:pt x="443" y="116"/>
                    <a:pt x="441" y="116"/>
                    <a:pt x="439" y="116"/>
                  </a:cubicBezTo>
                  <a:cubicBezTo>
                    <a:pt x="438" y="116"/>
                    <a:pt x="437" y="116"/>
                    <a:pt x="436" y="116"/>
                  </a:cubicBezTo>
                  <a:moveTo>
                    <a:pt x="455" y="85"/>
                  </a:moveTo>
                  <a:cubicBezTo>
                    <a:pt x="455" y="85"/>
                    <a:pt x="454" y="85"/>
                    <a:pt x="454" y="85"/>
                  </a:cubicBezTo>
                  <a:cubicBezTo>
                    <a:pt x="445" y="85"/>
                    <a:pt x="445" y="93"/>
                    <a:pt x="450" y="101"/>
                  </a:cubicBezTo>
                  <a:cubicBezTo>
                    <a:pt x="443" y="101"/>
                    <a:pt x="443" y="101"/>
                    <a:pt x="443" y="101"/>
                  </a:cubicBezTo>
                  <a:cubicBezTo>
                    <a:pt x="441" y="99"/>
                    <a:pt x="441" y="94"/>
                    <a:pt x="439" y="91"/>
                  </a:cubicBezTo>
                  <a:cubicBezTo>
                    <a:pt x="438" y="91"/>
                    <a:pt x="438" y="91"/>
                    <a:pt x="437" y="91"/>
                  </a:cubicBezTo>
                  <a:cubicBezTo>
                    <a:pt x="436" y="91"/>
                    <a:pt x="435" y="91"/>
                    <a:pt x="434" y="91"/>
                  </a:cubicBezTo>
                  <a:cubicBezTo>
                    <a:pt x="433" y="92"/>
                    <a:pt x="432" y="92"/>
                    <a:pt x="430" y="92"/>
                  </a:cubicBezTo>
                  <a:cubicBezTo>
                    <a:pt x="430" y="92"/>
                    <a:pt x="430" y="92"/>
                    <a:pt x="430" y="92"/>
                  </a:cubicBezTo>
                  <a:cubicBezTo>
                    <a:pt x="428" y="94"/>
                    <a:pt x="430" y="99"/>
                    <a:pt x="427" y="99"/>
                  </a:cubicBezTo>
                  <a:cubicBezTo>
                    <a:pt x="423" y="99"/>
                    <a:pt x="420" y="99"/>
                    <a:pt x="420" y="96"/>
                  </a:cubicBezTo>
                  <a:cubicBezTo>
                    <a:pt x="421" y="93"/>
                    <a:pt x="427" y="93"/>
                    <a:pt x="428" y="90"/>
                  </a:cubicBezTo>
                  <a:cubicBezTo>
                    <a:pt x="425" y="89"/>
                    <a:pt x="420" y="88"/>
                    <a:pt x="416" y="88"/>
                  </a:cubicBezTo>
                  <a:cubicBezTo>
                    <a:pt x="406" y="88"/>
                    <a:pt x="396" y="92"/>
                    <a:pt x="398" y="100"/>
                  </a:cubicBezTo>
                  <a:cubicBezTo>
                    <a:pt x="400" y="103"/>
                    <a:pt x="406" y="102"/>
                    <a:pt x="408" y="105"/>
                  </a:cubicBezTo>
                  <a:cubicBezTo>
                    <a:pt x="409" y="114"/>
                    <a:pt x="416" y="118"/>
                    <a:pt x="426" y="118"/>
                  </a:cubicBezTo>
                  <a:cubicBezTo>
                    <a:pt x="428" y="118"/>
                    <a:pt x="430" y="118"/>
                    <a:pt x="432" y="118"/>
                  </a:cubicBezTo>
                  <a:cubicBezTo>
                    <a:pt x="428" y="120"/>
                    <a:pt x="429" y="125"/>
                    <a:pt x="432" y="127"/>
                  </a:cubicBezTo>
                  <a:cubicBezTo>
                    <a:pt x="433" y="127"/>
                    <a:pt x="433" y="127"/>
                    <a:pt x="433" y="127"/>
                  </a:cubicBezTo>
                  <a:cubicBezTo>
                    <a:pt x="434" y="127"/>
                    <a:pt x="435" y="127"/>
                    <a:pt x="436" y="127"/>
                  </a:cubicBezTo>
                  <a:cubicBezTo>
                    <a:pt x="437" y="126"/>
                    <a:pt x="437" y="126"/>
                    <a:pt x="438" y="126"/>
                  </a:cubicBezTo>
                  <a:cubicBezTo>
                    <a:pt x="439" y="126"/>
                    <a:pt x="439" y="126"/>
                    <a:pt x="440" y="126"/>
                  </a:cubicBezTo>
                  <a:cubicBezTo>
                    <a:pt x="440" y="129"/>
                    <a:pt x="436" y="130"/>
                    <a:pt x="439" y="132"/>
                  </a:cubicBezTo>
                  <a:cubicBezTo>
                    <a:pt x="446" y="136"/>
                    <a:pt x="446" y="149"/>
                    <a:pt x="455" y="149"/>
                  </a:cubicBezTo>
                  <a:cubicBezTo>
                    <a:pt x="455" y="149"/>
                    <a:pt x="455" y="149"/>
                    <a:pt x="455" y="149"/>
                  </a:cubicBezTo>
                  <a:cubicBezTo>
                    <a:pt x="465" y="148"/>
                    <a:pt x="465" y="132"/>
                    <a:pt x="477" y="130"/>
                  </a:cubicBezTo>
                  <a:cubicBezTo>
                    <a:pt x="476" y="119"/>
                    <a:pt x="483" y="115"/>
                    <a:pt x="491" y="111"/>
                  </a:cubicBezTo>
                  <a:cubicBezTo>
                    <a:pt x="498" y="114"/>
                    <a:pt x="499" y="121"/>
                    <a:pt x="503" y="126"/>
                  </a:cubicBezTo>
                  <a:cubicBezTo>
                    <a:pt x="503" y="130"/>
                    <a:pt x="497" y="129"/>
                    <a:pt x="499" y="135"/>
                  </a:cubicBezTo>
                  <a:cubicBezTo>
                    <a:pt x="500" y="135"/>
                    <a:pt x="501" y="136"/>
                    <a:pt x="502" y="136"/>
                  </a:cubicBezTo>
                  <a:cubicBezTo>
                    <a:pt x="506" y="136"/>
                    <a:pt x="509" y="133"/>
                    <a:pt x="512" y="133"/>
                  </a:cubicBezTo>
                  <a:cubicBezTo>
                    <a:pt x="516" y="133"/>
                    <a:pt x="514" y="138"/>
                    <a:pt x="518" y="138"/>
                  </a:cubicBezTo>
                  <a:cubicBezTo>
                    <a:pt x="518" y="138"/>
                    <a:pt x="518" y="138"/>
                    <a:pt x="519" y="138"/>
                  </a:cubicBezTo>
                  <a:cubicBezTo>
                    <a:pt x="525" y="134"/>
                    <a:pt x="535" y="132"/>
                    <a:pt x="540" y="125"/>
                  </a:cubicBezTo>
                  <a:cubicBezTo>
                    <a:pt x="524" y="120"/>
                    <a:pt x="517" y="108"/>
                    <a:pt x="496" y="107"/>
                  </a:cubicBezTo>
                  <a:cubicBezTo>
                    <a:pt x="495" y="106"/>
                    <a:pt x="493" y="105"/>
                    <a:pt x="492" y="102"/>
                  </a:cubicBezTo>
                  <a:cubicBezTo>
                    <a:pt x="491" y="102"/>
                    <a:pt x="490" y="102"/>
                    <a:pt x="489" y="102"/>
                  </a:cubicBezTo>
                  <a:cubicBezTo>
                    <a:pt x="482" y="102"/>
                    <a:pt x="475" y="98"/>
                    <a:pt x="470" y="94"/>
                  </a:cubicBezTo>
                  <a:cubicBezTo>
                    <a:pt x="464" y="89"/>
                    <a:pt x="459" y="85"/>
                    <a:pt x="455" y="85"/>
                  </a:cubicBezTo>
                  <a:moveTo>
                    <a:pt x="804" y="81"/>
                  </a:moveTo>
                  <a:cubicBezTo>
                    <a:pt x="800" y="81"/>
                    <a:pt x="796" y="83"/>
                    <a:pt x="796" y="87"/>
                  </a:cubicBezTo>
                  <a:cubicBezTo>
                    <a:pt x="797" y="89"/>
                    <a:pt x="801" y="90"/>
                    <a:pt x="805" y="90"/>
                  </a:cubicBezTo>
                  <a:cubicBezTo>
                    <a:pt x="809" y="90"/>
                    <a:pt x="812" y="89"/>
                    <a:pt x="812" y="86"/>
                  </a:cubicBezTo>
                  <a:cubicBezTo>
                    <a:pt x="812" y="83"/>
                    <a:pt x="808" y="81"/>
                    <a:pt x="804" y="81"/>
                  </a:cubicBezTo>
                  <a:moveTo>
                    <a:pt x="888" y="80"/>
                  </a:moveTo>
                  <a:cubicBezTo>
                    <a:pt x="882" y="80"/>
                    <a:pt x="876" y="82"/>
                    <a:pt x="875" y="87"/>
                  </a:cubicBezTo>
                  <a:cubicBezTo>
                    <a:pt x="877" y="89"/>
                    <a:pt x="880" y="89"/>
                    <a:pt x="883" y="89"/>
                  </a:cubicBezTo>
                  <a:cubicBezTo>
                    <a:pt x="888" y="89"/>
                    <a:pt x="894" y="88"/>
                    <a:pt x="896" y="86"/>
                  </a:cubicBezTo>
                  <a:cubicBezTo>
                    <a:pt x="896" y="81"/>
                    <a:pt x="896" y="81"/>
                    <a:pt x="896" y="81"/>
                  </a:cubicBezTo>
                  <a:cubicBezTo>
                    <a:pt x="894" y="80"/>
                    <a:pt x="891" y="80"/>
                    <a:pt x="888" y="80"/>
                  </a:cubicBezTo>
                  <a:moveTo>
                    <a:pt x="1219" y="79"/>
                  </a:moveTo>
                  <a:cubicBezTo>
                    <a:pt x="1215" y="79"/>
                    <a:pt x="1212" y="80"/>
                    <a:pt x="1210" y="81"/>
                  </a:cubicBezTo>
                  <a:cubicBezTo>
                    <a:pt x="1211" y="89"/>
                    <a:pt x="1224" y="92"/>
                    <a:pt x="1235" y="92"/>
                  </a:cubicBezTo>
                  <a:cubicBezTo>
                    <a:pt x="1236" y="92"/>
                    <a:pt x="1236" y="92"/>
                    <a:pt x="1237" y="92"/>
                  </a:cubicBezTo>
                  <a:cubicBezTo>
                    <a:pt x="1237" y="84"/>
                    <a:pt x="1237" y="84"/>
                    <a:pt x="1237" y="84"/>
                  </a:cubicBezTo>
                  <a:cubicBezTo>
                    <a:pt x="1233" y="81"/>
                    <a:pt x="1225" y="79"/>
                    <a:pt x="1219" y="79"/>
                  </a:cubicBezTo>
                  <a:moveTo>
                    <a:pt x="2851" y="77"/>
                  </a:moveTo>
                  <a:cubicBezTo>
                    <a:pt x="2844" y="77"/>
                    <a:pt x="2837" y="79"/>
                    <a:pt x="2833" y="82"/>
                  </a:cubicBezTo>
                  <a:cubicBezTo>
                    <a:pt x="2832" y="90"/>
                    <a:pt x="2844" y="88"/>
                    <a:pt x="2849" y="91"/>
                  </a:cubicBezTo>
                  <a:cubicBezTo>
                    <a:pt x="2848" y="94"/>
                    <a:pt x="2841" y="93"/>
                    <a:pt x="2840" y="98"/>
                  </a:cubicBezTo>
                  <a:cubicBezTo>
                    <a:pt x="2842" y="100"/>
                    <a:pt x="2844" y="101"/>
                    <a:pt x="2846" y="101"/>
                  </a:cubicBezTo>
                  <a:cubicBezTo>
                    <a:pt x="2850" y="101"/>
                    <a:pt x="2855" y="99"/>
                    <a:pt x="2858" y="98"/>
                  </a:cubicBezTo>
                  <a:cubicBezTo>
                    <a:pt x="2860" y="97"/>
                    <a:pt x="2862" y="97"/>
                    <a:pt x="2864" y="97"/>
                  </a:cubicBezTo>
                  <a:cubicBezTo>
                    <a:pt x="2875" y="97"/>
                    <a:pt x="2880" y="101"/>
                    <a:pt x="2886" y="108"/>
                  </a:cubicBezTo>
                  <a:cubicBezTo>
                    <a:pt x="2886" y="108"/>
                    <a:pt x="2887" y="108"/>
                    <a:pt x="2887" y="108"/>
                  </a:cubicBezTo>
                  <a:cubicBezTo>
                    <a:pt x="2893" y="108"/>
                    <a:pt x="2897" y="107"/>
                    <a:pt x="2901" y="106"/>
                  </a:cubicBezTo>
                  <a:cubicBezTo>
                    <a:pt x="2896" y="95"/>
                    <a:pt x="2886" y="84"/>
                    <a:pt x="2871" y="84"/>
                  </a:cubicBezTo>
                  <a:cubicBezTo>
                    <a:pt x="2869" y="84"/>
                    <a:pt x="2868" y="85"/>
                    <a:pt x="2867" y="85"/>
                  </a:cubicBezTo>
                  <a:cubicBezTo>
                    <a:pt x="2865" y="79"/>
                    <a:pt x="2858" y="77"/>
                    <a:pt x="2851" y="77"/>
                  </a:cubicBezTo>
                  <a:moveTo>
                    <a:pt x="825" y="76"/>
                  </a:moveTo>
                  <a:cubicBezTo>
                    <a:pt x="820" y="76"/>
                    <a:pt x="815" y="79"/>
                    <a:pt x="818" y="84"/>
                  </a:cubicBezTo>
                  <a:cubicBezTo>
                    <a:pt x="818" y="85"/>
                    <a:pt x="821" y="86"/>
                    <a:pt x="823" y="86"/>
                  </a:cubicBezTo>
                  <a:cubicBezTo>
                    <a:pt x="825" y="86"/>
                    <a:pt x="827" y="85"/>
                    <a:pt x="829" y="85"/>
                  </a:cubicBezTo>
                  <a:cubicBezTo>
                    <a:pt x="832" y="79"/>
                    <a:pt x="829" y="76"/>
                    <a:pt x="825" y="76"/>
                  </a:cubicBezTo>
                  <a:moveTo>
                    <a:pt x="490" y="68"/>
                  </a:moveTo>
                  <a:cubicBezTo>
                    <a:pt x="483" y="73"/>
                    <a:pt x="475" y="78"/>
                    <a:pt x="472" y="86"/>
                  </a:cubicBezTo>
                  <a:cubicBezTo>
                    <a:pt x="476" y="89"/>
                    <a:pt x="482" y="90"/>
                    <a:pt x="487" y="90"/>
                  </a:cubicBezTo>
                  <a:cubicBezTo>
                    <a:pt x="488" y="90"/>
                    <a:pt x="489" y="90"/>
                    <a:pt x="489" y="90"/>
                  </a:cubicBezTo>
                  <a:cubicBezTo>
                    <a:pt x="490" y="90"/>
                    <a:pt x="491" y="90"/>
                    <a:pt x="492" y="90"/>
                  </a:cubicBezTo>
                  <a:cubicBezTo>
                    <a:pt x="495" y="90"/>
                    <a:pt x="499" y="90"/>
                    <a:pt x="502" y="91"/>
                  </a:cubicBezTo>
                  <a:cubicBezTo>
                    <a:pt x="502" y="95"/>
                    <a:pt x="496" y="93"/>
                    <a:pt x="493" y="95"/>
                  </a:cubicBezTo>
                  <a:cubicBezTo>
                    <a:pt x="496" y="101"/>
                    <a:pt x="511" y="102"/>
                    <a:pt x="522" y="102"/>
                  </a:cubicBezTo>
                  <a:cubicBezTo>
                    <a:pt x="529" y="102"/>
                    <a:pt x="539" y="103"/>
                    <a:pt x="546" y="103"/>
                  </a:cubicBezTo>
                  <a:cubicBezTo>
                    <a:pt x="547" y="103"/>
                    <a:pt x="549" y="103"/>
                    <a:pt x="550" y="103"/>
                  </a:cubicBezTo>
                  <a:cubicBezTo>
                    <a:pt x="561" y="102"/>
                    <a:pt x="567" y="91"/>
                    <a:pt x="567" y="82"/>
                  </a:cubicBezTo>
                  <a:cubicBezTo>
                    <a:pt x="557" y="81"/>
                    <a:pt x="547" y="76"/>
                    <a:pt x="538" y="76"/>
                  </a:cubicBezTo>
                  <a:cubicBezTo>
                    <a:pt x="534" y="76"/>
                    <a:pt x="530" y="77"/>
                    <a:pt x="527" y="80"/>
                  </a:cubicBezTo>
                  <a:cubicBezTo>
                    <a:pt x="524" y="79"/>
                    <a:pt x="526" y="73"/>
                    <a:pt x="524" y="71"/>
                  </a:cubicBezTo>
                  <a:cubicBezTo>
                    <a:pt x="523" y="71"/>
                    <a:pt x="522" y="70"/>
                    <a:pt x="522" y="70"/>
                  </a:cubicBezTo>
                  <a:cubicBezTo>
                    <a:pt x="515" y="70"/>
                    <a:pt x="515" y="76"/>
                    <a:pt x="512" y="79"/>
                  </a:cubicBezTo>
                  <a:cubicBezTo>
                    <a:pt x="501" y="78"/>
                    <a:pt x="497" y="71"/>
                    <a:pt x="490" y="68"/>
                  </a:cubicBezTo>
                  <a:moveTo>
                    <a:pt x="752" y="66"/>
                  </a:moveTo>
                  <a:cubicBezTo>
                    <a:pt x="743" y="66"/>
                    <a:pt x="735" y="70"/>
                    <a:pt x="732" y="77"/>
                  </a:cubicBezTo>
                  <a:cubicBezTo>
                    <a:pt x="735" y="80"/>
                    <a:pt x="739" y="81"/>
                    <a:pt x="743" y="81"/>
                  </a:cubicBezTo>
                  <a:cubicBezTo>
                    <a:pt x="752" y="81"/>
                    <a:pt x="761" y="76"/>
                    <a:pt x="761" y="68"/>
                  </a:cubicBezTo>
                  <a:cubicBezTo>
                    <a:pt x="758" y="67"/>
                    <a:pt x="755" y="66"/>
                    <a:pt x="752" y="66"/>
                  </a:cubicBezTo>
                  <a:moveTo>
                    <a:pt x="796" y="65"/>
                  </a:moveTo>
                  <a:cubicBezTo>
                    <a:pt x="792" y="65"/>
                    <a:pt x="787" y="67"/>
                    <a:pt x="783" y="68"/>
                  </a:cubicBezTo>
                  <a:cubicBezTo>
                    <a:pt x="778" y="70"/>
                    <a:pt x="773" y="72"/>
                    <a:pt x="768" y="72"/>
                  </a:cubicBezTo>
                  <a:cubicBezTo>
                    <a:pt x="767" y="72"/>
                    <a:pt x="766" y="72"/>
                    <a:pt x="766" y="72"/>
                  </a:cubicBezTo>
                  <a:cubicBezTo>
                    <a:pt x="764" y="75"/>
                    <a:pt x="762" y="76"/>
                    <a:pt x="762" y="81"/>
                  </a:cubicBezTo>
                  <a:cubicBezTo>
                    <a:pt x="765" y="84"/>
                    <a:pt x="768" y="86"/>
                    <a:pt x="771" y="86"/>
                  </a:cubicBezTo>
                  <a:cubicBezTo>
                    <a:pt x="776" y="86"/>
                    <a:pt x="780" y="82"/>
                    <a:pt x="786" y="81"/>
                  </a:cubicBezTo>
                  <a:cubicBezTo>
                    <a:pt x="789" y="80"/>
                    <a:pt x="794" y="81"/>
                    <a:pt x="796" y="80"/>
                  </a:cubicBezTo>
                  <a:cubicBezTo>
                    <a:pt x="801" y="78"/>
                    <a:pt x="804" y="71"/>
                    <a:pt x="803" y="68"/>
                  </a:cubicBezTo>
                  <a:cubicBezTo>
                    <a:pt x="801" y="66"/>
                    <a:pt x="798" y="65"/>
                    <a:pt x="796" y="65"/>
                  </a:cubicBezTo>
                  <a:moveTo>
                    <a:pt x="1237" y="62"/>
                  </a:moveTo>
                  <a:cubicBezTo>
                    <a:pt x="1228" y="64"/>
                    <a:pt x="1220" y="66"/>
                    <a:pt x="1218" y="73"/>
                  </a:cubicBezTo>
                  <a:cubicBezTo>
                    <a:pt x="1225" y="75"/>
                    <a:pt x="1230" y="79"/>
                    <a:pt x="1237" y="80"/>
                  </a:cubicBezTo>
                  <a:cubicBezTo>
                    <a:pt x="1237" y="62"/>
                    <a:pt x="1237" y="62"/>
                    <a:pt x="1237" y="62"/>
                  </a:cubicBezTo>
                  <a:moveTo>
                    <a:pt x="850" y="61"/>
                  </a:moveTo>
                  <a:cubicBezTo>
                    <a:pt x="848" y="61"/>
                    <a:pt x="845" y="62"/>
                    <a:pt x="843" y="62"/>
                  </a:cubicBezTo>
                  <a:cubicBezTo>
                    <a:pt x="843" y="68"/>
                    <a:pt x="850" y="72"/>
                    <a:pt x="856" y="72"/>
                  </a:cubicBezTo>
                  <a:cubicBezTo>
                    <a:pt x="859" y="72"/>
                    <a:pt x="862" y="71"/>
                    <a:pt x="863" y="68"/>
                  </a:cubicBezTo>
                  <a:cubicBezTo>
                    <a:pt x="861" y="64"/>
                    <a:pt x="856" y="61"/>
                    <a:pt x="850" y="61"/>
                  </a:cubicBezTo>
                  <a:moveTo>
                    <a:pt x="1205" y="54"/>
                  </a:moveTo>
                  <a:cubicBezTo>
                    <a:pt x="1200" y="54"/>
                    <a:pt x="1195" y="58"/>
                    <a:pt x="1199" y="63"/>
                  </a:cubicBezTo>
                  <a:cubicBezTo>
                    <a:pt x="1201" y="63"/>
                    <a:pt x="1203" y="64"/>
                    <a:pt x="1205" y="64"/>
                  </a:cubicBezTo>
                  <a:cubicBezTo>
                    <a:pt x="1209" y="64"/>
                    <a:pt x="1212" y="63"/>
                    <a:pt x="1213" y="60"/>
                  </a:cubicBezTo>
                  <a:cubicBezTo>
                    <a:pt x="1213" y="56"/>
                    <a:pt x="1209" y="54"/>
                    <a:pt x="1205" y="54"/>
                  </a:cubicBezTo>
                  <a:moveTo>
                    <a:pt x="941" y="54"/>
                  </a:moveTo>
                  <a:cubicBezTo>
                    <a:pt x="935" y="54"/>
                    <a:pt x="926" y="57"/>
                    <a:pt x="921" y="59"/>
                  </a:cubicBezTo>
                  <a:cubicBezTo>
                    <a:pt x="919" y="61"/>
                    <a:pt x="922" y="63"/>
                    <a:pt x="920" y="65"/>
                  </a:cubicBezTo>
                  <a:cubicBezTo>
                    <a:pt x="916" y="67"/>
                    <a:pt x="913" y="67"/>
                    <a:pt x="910" y="67"/>
                  </a:cubicBezTo>
                  <a:cubicBezTo>
                    <a:pt x="908" y="67"/>
                    <a:pt x="907" y="67"/>
                    <a:pt x="905" y="67"/>
                  </a:cubicBezTo>
                  <a:cubicBezTo>
                    <a:pt x="903" y="67"/>
                    <a:pt x="901" y="66"/>
                    <a:pt x="899" y="66"/>
                  </a:cubicBezTo>
                  <a:cubicBezTo>
                    <a:pt x="896" y="66"/>
                    <a:pt x="894" y="67"/>
                    <a:pt x="891" y="68"/>
                  </a:cubicBezTo>
                  <a:cubicBezTo>
                    <a:pt x="891" y="76"/>
                    <a:pt x="895" y="79"/>
                    <a:pt x="901" y="79"/>
                  </a:cubicBezTo>
                  <a:cubicBezTo>
                    <a:pt x="909" y="79"/>
                    <a:pt x="920" y="73"/>
                    <a:pt x="925" y="70"/>
                  </a:cubicBezTo>
                  <a:cubicBezTo>
                    <a:pt x="927" y="71"/>
                    <a:pt x="930" y="71"/>
                    <a:pt x="932" y="71"/>
                  </a:cubicBezTo>
                  <a:cubicBezTo>
                    <a:pt x="938" y="71"/>
                    <a:pt x="944" y="67"/>
                    <a:pt x="952" y="66"/>
                  </a:cubicBezTo>
                  <a:cubicBezTo>
                    <a:pt x="953" y="57"/>
                    <a:pt x="948" y="54"/>
                    <a:pt x="941" y="54"/>
                  </a:cubicBezTo>
                  <a:moveTo>
                    <a:pt x="882" y="47"/>
                  </a:moveTo>
                  <a:cubicBezTo>
                    <a:pt x="872" y="47"/>
                    <a:pt x="860" y="52"/>
                    <a:pt x="860" y="61"/>
                  </a:cubicBezTo>
                  <a:cubicBezTo>
                    <a:pt x="864" y="67"/>
                    <a:pt x="872" y="68"/>
                    <a:pt x="875" y="74"/>
                  </a:cubicBezTo>
                  <a:cubicBezTo>
                    <a:pt x="864" y="76"/>
                    <a:pt x="852" y="76"/>
                    <a:pt x="848" y="84"/>
                  </a:cubicBezTo>
                  <a:cubicBezTo>
                    <a:pt x="850" y="86"/>
                    <a:pt x="852" y="86"/>
                    <a:pt x="854" y="86"/>
                  </a:cubicBezTo>
                  <a:cubicBezTo>
                    <a:pt x="856" y="86"/>
                    <a:pt x="859" y="85"/>
                    <a:pt x="861" y="84"/>
                  </a:cubicBezTo>
                  <a:cubicBezTo>
                    <a:pt x="864" y="83"/>
                    <a:pt x="867" y="82"/>
                    <a:pt x="870" y="82"/>
                  </a:cubicBezTo>
                  <a:cubicBezTo>
                    <a:pt x="872" y="82"/>
                    <a:pt x="873" y="82"/>
                    <a:pt x="875" y="83"/>
                  </a:cubicBezTo>
                  <a:cubicBezTo>
                    <a:pt x="879" y="77"/>
                    <a:pt x="884" y="73"/>
                    <a:pt x="887" y="68"/>
                  </a:cubicBezTo>
                  <a:cubicBezTo>
                    <a:pt x="882" y="64"/>
                    <a:pt x="872" y="64"/>
                    <a:pt x="868" y="60"/>
                  </a:cubicBezTo>
                  <a:cubicBezTo>
                    <a:pt x="872" y="54"/>
                    <a:pt x="889" y="58"/>
                    <a:pt x="887" y="48"/>
                  </a:cubicBezTo>
                  <a:cubicBezTo>
                    <a:pt x="886" y="47"/>
                    <a:pt x="884" y="47"/>
                    <a:pt x="882" y="47"/>
                  </a:cubicBezTo>
                  <a:moveTo>
                    <a:pt x="929" y="45"/>
                  </a:moveTo>
                  <a:cubicBezTo>
                    <a:pt x="926" y="45"/>
                    <a:pt x="923" y="47"/>
                    <a:pt x="924" y="52"/>
                  </a:cubicBezTo>
                  <a:cubicBezTo>
                    <a:pt x="925" y="53"/>
                    <a:pt x="927" y="53"/>
                    <a:pt x="929" y="53"/>
                  </a:cubicBezTo>
                  <a:cubicBezTo>
                    <a:pt x="929" y="53"/>
                    <a:pt x="930" y="53"/>
                    <a:pt x="930" y="53"/>
                  </a:cubicBezTo>
                  <a:cubicBezTo>
                    <a:pt x="931" y="53"/>
                    <a:pt x="931" y="53"/>
                    <a:pt x="932" y="53"/>
                  </a:cubicBezTo>
                  <a:cubicBezTo>
                    <a:pt x="932" y="53"/>
                    <a:pt x="933" y="53"/>
                    <a:pt x="933" y="53"/>
                  </a:cubicBezTo>
                  <a:cubicBezTo>
                    <a:pt x="936" y="48"/>
                    <a:pt x="933" y="45"/>
                    <a:pt x="929" y="45"/>
                  </a:cubicBezTo>
                  <a:moveTo>
                    <a:pt x="2955" y="34"/>
                  </a:moveTo>
                  <a:cubicBezTo>
                    <a:pt x="2951" y="34"/>
                    <a:pt x="2948" y="35"/>
                    <a:pt x="2947" y="38"/>
                  </a:cubicBezTo>
                  <a:cubicBezTo>
                    <a:pt x="2947" y="42"/>
                    <a:pt x="2956" y="39"/>
                    <a:pt x="2956" y="44"/>
                  </a:cubicBezTo>
                  <a:cubicBezTo>
                    <a:pt x="2955" y="45"/>
                    <a:pt x="2954" y="45"/>
                    <a:pt x="2953" y="45"/>
                  </a:cubicBezTo>
                  <a:cubicBezTo>
                    <a:pt x="2952" y="45"/>
                    <a:pt x="2951" y="45"/>
                    <a:pt x="2950" y="44"/>
                  </a:cubicBezTo>
                  <a:cubicBezTo>
                    <a:pt x="2949" y="44"/>
                    <a:pt x="2949" y="44"/>
                    <a:pt x="2948" y="44"/>
                  </a:cubicBezTo>
                  <a:cubicBezTo>
                    <a:pt x="2947" y="44"/>
                    <a:pt x="2946" y="44"/>
                    <a:pt x="2946" y="45"/>
                  </a:cubicBezTo>
                  <a:cubicBezTo>
                    <a:pt x="2943" y="47"/>
                    <a:pt x="2948" y="51"/>
                    <a:pt x="2944" y="53"/>
                  </a:cubicBezTo>
                  <a:cubicBezTo>
                    <a:pt x="2943" y="53"/>
                    <a:pt x="2942" y="53"/>
                    <a:pt x="2940" y="53"/>
                  </a:cubicBezTo>
                  <a:cubicBezTo>
                    <a:pt x="2934" y="53"/>
                    <a:pt x="2930" y="54"/>
                    <a:pt x="2928" y="58"/>
                  </a:cubicBezTo>
                  <a:cubicBezTo>
                    <a:pt x="2927" y="62"/>
                    <a:pt x="2930" y="61"/>
                    <a:pt x="2930" y="64"/>
                  </a:cubicBezTo>
                  <a:cubicBezTo>
                    <a:pt x="2929" y="67"/>
                    <a:pt x="2924" y="66"/>
                    <a:pt x="2925" y="70"/>
                  </a:cubicBezTo>
                  <a:cubicBezTo>
                    <a:pt x="2927" y="76"/>
                    <a:pt x="2932" y="77"/>
                    <a:pt x="2938" y="77"/>
                  </a:cubicBezTo>
                  <a:cubicBezTo>
                    <a:pt x="2942" y="77"/>
                    <a:pt x="2945" y="77"/>
                    <a:pt x="2949" y="76"/>
                  </a:cubicBezTo>
                  <a:cubicBezTo>
                    <a:pt x="2953" y="76"/>
                    <a:pt x="2957" y="75"/>
                    <a:pt x="2960" y="75"/>
                  </a:cubicBezTo>
                  <a:cubicBezTo>
                    <a:pt x="2964" y="75"/>
                    <a:pt x="2968" y="76"/>
                    <a:pt x="2971" y="79"/>
                  </a:cubicBezTo>
                  <a:cubicBezTo>
                    <a:pt x="2970" y="82"/>
                    <a:pt x="2968" y="83"/>
                    <a:pt x="2965" y="83"/>
                  </a:cubicBezTo>
                  <a:cubicBezTo>
                    <a:pt x="2961" y="83"/>
                    <a:pt x="2956" y="81"/>
                    <a:pt x="2952" y="80"/>
                  </a:cubicBezTo>
                  <a:cubicBezTo>
                    <a:pt x="2951" y="81"/>
                    <a:pt x="2951" y="84"/>
                    <a:pt x="2949" y="85"/>
                  </a:cubicBezTo>
                  <a:cubicBezTo>
                    <a:pt x="2951" y="93"/>
                    <a:pt x="2964" y="99"/>
                    <a:pt x="2976" y="99"/>
                  </a:cubicBezTo>
                  <a:cubicBezTo>
                    <a:pt x="2981" y="99"/>
                    <a:pt x="2987" y="98"/>
                    <a:pt x="2991" y="96"/>
                  </a:cubicBezTo>
                  <a:cubicBezTo>
                    <a:pt x="2995" y="97"/>
                    <a:pt x="2996" y="101"/>
                    <a:pt x="3002" y="101"/>
                  </a:cubicBezTo>
                  <a:cubicBezTo>
                    <a:pt x="3010" y="98"/>
                    <a:pt x="2998" y="88"/>
                    <a:pt x="3007" y="85"/>
                  </a:cubicBezTo>
                  <a:cubicBezTo>
                    <a:pt x="3010" y="86"/>
                    <a:pt x="3009" y="90"/>
                    <a:pt x="3014" y="90"/>
                  </a:cubicBezTo>
                  <a:cubicBezTo>
                    <a:pt x="3021" y="87"/>
                    <a:pt x="3028" y="84"/>
                    <a:pt x="3029" y="76"/>
                  </a:cubicBezTo>
                  <a:cubicBezTo>
                    <a:pt x="3016" y="76"/>
                    <a:pt x="3019" y="63"/>
                    <a:pt x="3006" y="63"/>
                  </a:cubicBezTo>
                  <a:cubicBezTo>
                    <a:pt x="3004" y="63"/>
                    <a:pt x="3003" y="63"/>
                    <a:pt x="3001" y="63"/>
                  </a:cubicBezTo>
                  <a:cubicBezTo>
                    <a:pt x="2993" y="55"/>
                    <a:pt x="2978" y="53"/>
                    <a:pt x="2976" y="41"/>
                  </a:cubicBezTo>
                  <a:cubicBezTo>
                    <a:pt x="2971" y="39"/>
                    <a:pt x="2962" y="34"/>
                    <a:pt x="2955" y="34"/>
                  </a:cubicBezTo>
                  <a:moveTo>
                    <a:pt x="3075" y="120"/>
                  </a:moveTo>
                  <a:cubicBezTo>
                    <a:pt x="3073" y="120"/>
                    <a:pt x="3070" y="120"/>
                    <a:pt x="3069" y="119"/>
                  </a:cubicBezTo>
                  <a:cubicBezTo>
                    <a:pt x="3065" y="113"/>
                    <a:pt x="3071" y="111"/>
                    <a:pt x="3077" y="111"/>
                  </a:cubicBezTo>
                  <a:cubicBezTo>
                    <a:pt x="3082" y="111"/>
                    <a:pt x="3088" y="113"/>
                    <a:pt x="3087" y="118"/>
                  </a:cubicBezTo>
                  <a:cubicBezTo>
                    <a:pt x="3085" y="119"/>
                    <a:pt x="3080" y="120"/>
                    <a:pt x="3075" y="120"/>
                  </a:cubicBezTo>
                  <a:moveTo>
                    <a:pt x="3192" y="43"/>
                  </a:moveTo>
                  <a:cubicBezTo>
                    <a:pt x="3189" y="43"/>
                    <a:pt x="3186" y="42"/>
                    <a:pt x="3184" y="41"/>
                  </a:cubicBezTo>
                  <a:cubicBezTo>
                    <a:pt x="3191" y="36"/>
                    <a:pt x="3198" y="31"/>
                    <a:pt x="3208" y="31"/>
                  </a:cubicBezTo>
                  <a:cubicBezTo>
                    <a:pt x="3211" y="31"/>
                    <a:pt x="3215" y="32"/>
                    <a:pt x="3218" y="33"/>
                  </a:cubicBezTo>
                  <a:cubicBezTo>
                    <a:pt x="3213" y="37"/>
                    <a:pt x="3201" y="43"/>
                    <a:pt x="3192" y="43"/>
                  </a:cubicBezTo>
                  <a:moveTo>
                    <a:pt x="3137" y="10"/>
                  </a:moveTo>
                  <a:cubicBezTo>
                    <a:pt x="3133" y="12"/>
                    <a:pt x="3131" y="16"/>
                    <a:pt x="3126" y="17"/>
                  </a:cubicBezTo>
                  <a:cubicBezTo>
                    <a:pt x="3122" y="15"/>
                    <a:pt x="3118" y="14"/>
                    <a:pt x="3114" y="14"/>
                  </a:cubicBezTo>
                  <a:cubicBezTo>
                    <a:pt x="3104" y="14"/>
                    <a:pt x="3092" y="19"/>
                    <a:pt x="3081" y="19"/>
                  </a:cubicBezTo>
                  <a:cubicBezTo>
                    <a:pt x="3079" y="20"/>
                    <a:pt x="3080" y="25"/>
                    <a:pt x="3077" y="25"/>
                  </a:cubicBezTo>
                  <a:cubicBezTo>
                    <a:pt x="3071" y="23"/>
                    <a:pt x="3065" y="19"/>
                    <a:pt x="3058" y="19"/>
                  </a:cubicBezTo>
                  <a:cubicBezTo>
                    <a:pt x="3055" y="19"/>
                    <a:pt x="3053" y="20"/>
                    <a:pt x="3050" y="22"/>
                  </a:cubicBezTo>
                  <a:cubicBezTo>
                    <a:pt x="3045" y="19"/>
                    <a:pt x="3041" y="16"/>
                    <a:pt x="3033" y="16"/>
                  </a:cubicBezTo>
                  <a:cubicBezTo>
                    <a:pt x="3033" y="16"/>
                    <a:pt x="3032" y="16"/>
                    <a:pt x="3031" y="16"/>
                  </a:cubicBezTo>
                  <a:cubicBezTo>
                    <a:pt x="3028" y="21"/>
                    <a:pt x="3024" y="23"/>
                    <a:pt x="3020" y="23"/>
                  </a:cubicBezTo>
                  <a:cubicBezTo>
                    <a:pt x="3017" y="23"/>
                    <a:pt x="3015" y="22"/>
                    <a:pt x="3012" y="22"/>
                  </a:cubicBezTo>
                  <a:cubicBezTo>
                    <a:pt x="3010" y="22"/>
                    <a:pt x="3007" y="21"/>
                    <a:pt x="3004" y="21"/>
                  </a:cubicBezTo>
                  <a:cubicBezTo>
                    <a:pt x="3003" y="21"/>
                    <a:pt x="3001" y="21"/>
                    <a:pt x="3000" y="22"/>
                  </a:cubicBezTo>
                  <a:cubicBezTo>
                    <a:pt x="2996" y="22"/>
                    <a:pt x="2992" y="26"/>
                    <a:pt x="2989" y="26"/>
                  </a:cubicBezTo>
                  <a:cubicBezTo>
                    <a:pt x="2988" y="26"/>
                    <a:pt x="2987" y="26"/>
                    <a:pt x="2986" y="26"/>
                  </a:cubicBezTo>
                  <a:cubicBezTo>
                    <a:pt x="2985" y="26"/>
                    <a:pt x="2984" y="26"/>
                    <a:pt x="2983" y="26"/>
                  </a:cubicBezTo>
                  <a:cubicBezTo>
                    <a:pt x="2982" y="26"/>
                    <a:pt x="2980" y="26"/>
                    <a:pt x="2979" y="26"/>
                  </a:cubicBezTo>
                  <a:cubicBezTo>
                    <a:pt x="2977" y="26"/>
                    <a:pt x="2975" y="26"/>
                    <a:pt x="2974" y="29"/>
                  </a:cubicBezTo>
                  <a:cubicBezTo>
                    <a:pt x="2975" y="33"/>
                    <a:pt x="2979" y="34"/>
                    <a:pt x="2983" y="34"/>
                  </a:cubicBezTo>
                  <a:cubicBezTo>
                    <a:pt x="2985" y="34"/>
                    <a:pt x="2986" y="34"/>
                    <a:pt x="2987" y="34"/>
                  </a:cubicBezTo>
                  <a:cubicBezTo>
                    <a:pt x="2988" y="34"/>
                    <a:pt x="2989" y="34"/>
                    <a:pt x="2991" y="34"/>
                  </a:cubicBezTo>
                  <a:cubicBezTo>
                    <a:pt x="2993" y="34"/>
                    <a:pt x="2995" y="34"/>
                    <a:pt x="2997" y="35"/>
                  </a:cubicBezTo>
                  <a:cubicBezTo>
                    <a:pt x="2993" y="41"/>
                    <a:pt x="2998" y="47"/>
                    <a:pt x="3000" y="52"/>
                  </a:cubicBezTo>
                  <a:cubicBezTo>
                    <a:pt x="3003" y="55"/>
                    <a:pt x="3007" y="55"/>
                    <a:pt x="3010" y="55"/>
                  </a:cubicBezTo>
                  <a:cubicBezTo>
                    <a:pt x="3015" y="55"/>
                    <a:pt x="3020" y="53"/>
                    <a:pt x="3025" y="51"/>
                  </a:cubicBezTo>
                  <a:cubicBezTo>
                    <a:pt x="3029" y="48"/>
                    <a:pt x="3034" y="46"/>
                    <a:pt x="3038" y="46"/>
                  </a:cubicBezTo>
                  <a:cubicBezTo>
                    <a:pt x="3039" y="46"/>
                    <a:pt x="3041" y="46"/>
                    <a:pt x="3042" y="47"/>
                  </a:cubicBezTo>
                  <a:cubicBezTo>
                    <a:pt x="3035" y="49"/>
                    <a:pt x="3026" y="50"/>
                    <a:pt x="3026" y="60"/>
                  </a:cubicBezTo>
                  <a:cubicBezTo>
                    <a:pt x="3037" y="59"/>
                    <a:pt x="3046" y="54"/>
                    <a:pt x="3056" y="54"/>
                  </a:cubicBezTo>
                  <a:cubicBezTo>
                    <a:pt x="3059" y="54"/>
                    <a:pt x="3062" y="55"/>
                    <a:pt x="3065" y="56"/>
                  </a:cubicBezTo>
                  <a:cubicBezTo>
                    <a:pt x="3076" y="53"/>
                    <a:pt x="3090" y="52"/>
                    <a:pt x="3088" y="38"/>
                  </a:cubicBezTo>
                  <a:cubicBezTo>
                    <a:pt x="3090" y="37"/>
                    <a:pt x="3093" y="35"/>
                    <a:pt x="3095" y="35"/>
                  </a:cubicBezTo>
                  <a:cubicBezTo>
                    <a:pt x="3096" y="35"/>
                    <a:pt x="3097" y="36"/>
                    <a:pt x="3098" y="36"/>
                  </a:cubicBezTo>
                  <a:cubicBezTo>
                    <a:pt x="3099" y="40"/>
                    <a:pt x="3093" y="39"/>
                    <a:pt x="3094" y="44"/>
                  </a:cubicBezTo>
                  <a:cubicBezTo>
                    <a:pt x="3095" y="47"/>
                    <a:pt x="3102" y="46"/>
                    <a:pt x="3101" y="51"/>
                  </a:cubicBezTo>
                  <a:cubicBezTo>
                    <a:pt x="3091" y="57"/>
                    <a:pt x="3076" y="59"/>
                    <a:pt x="3066" y="64"/>
                  </a:cubicBezTo>
                  <a:cubicBezTo>
                    <a:pt x="3068" y="70"/>
                    <a:pt x="3077" y="70"/>
                    <a:pt x="3079" y="75"/>
                  </a:cubicBezTo>
                  <a:cubicBezTo>
                    <a:pt x="3067" y="75"/>
                    <a:pt x="3057" y="62"/>
                    <a:pt x="3042" y="62"/>
                  </a:cubicBezTo>
                  <a:cubicBezTo>
                    <a:pt x="3041" y="62"/>
                    <a:pt x="3039" y="62"/>
                    <a:pt x="3037" y="62"/>
                  </a:cubicBezTo>
                  <a:cubicBezTo>
                    <a:pt x="3034" y="63"/>
                    <a:pt x="3028" y="67"/>
                    <a:pt x="3028" y="70"/>
                  </a:cubicBezTo>
                  <a:cubicBezTo>
                    <a:pt x="3027" y="79"/>
                    <a:pt x="3051" y="79"/>
                    <a:pt x="3055" y="87"/>
                  </a:cubicBezTo>
                  <a:cubicBezTo>
                    <a:pt x="3044" y="92"/>
                    <a:pt x="3026" y="89"/>
                    <a:pt x="3015" y="96"/>
                  </a:cubicBezTo>
                  <a:cubicBezTo>
                    <a:pt x="3015" y="99"/>
                    <a:pt x="3014" y="100"/>
                    <a:pt x="3015" y="103"/>
                  </a:cubicBezTo>
                  <a:cubicBezTo>
                    <a:pt x="3022" y="102"/>
                    <a:pt x="3031" y="99"/>
                    <a:pt x="3037" y="99"/>
                  </a:cubicBezTo>
                  <a:cubicBezTo>
                    <a:pt x="3038" y="99"/>
                    <a:pt x="3040" y="99"/>
                    <a:pt x="3041" y="99"/>
                  </a:cubicBezTo>
                  <a:cubicBezTo>
                    <a:pt x="3041" y="105"/>
                    <a:pt x="3034" y="104"/>
                    <a:pt x="3035" y="110"/>
                  </a:cubicBezTo>
                  <a:cubicBezTo>
                    <a:pt x="3037" y="114"/>
                    <a:pt x="3039" y="115"/>
                    <a:pt x="3041" y="115"/>
                  </a:cubicBezTo>
                  <a:cubicBezTo>
                    <a:pt x="3044" y="115"/>
                    <a:pt x="3047" y="114"/>
                    <a:pt x="3050" y="112"/>
                  </a:cubicBezTo>
                  <a:cubicBezTo>
                    <a:pt x="3052" y="111"/>
                    <a:pt x="3055" y="110"/>
                    <a:pt x="3057" y="110"/>
                  </a:cubicBezTo>
                  <a:cubicBezTo>
                    <a:pt x="3058" y="110"/>
                    <a:pt x="3058" y="110"/>
                    <a:pt x="3059" y="110"/>
                  </a:cubicBezTo>
                  <a:cubicBezTo>
                    <a:pt x="3058" y="117"/>
                    <a:pt x="3048" y="118"/>
                    <a:pt x="3041" y="121"/>
                  </a:cubicBezTo>
                  <a:cubicBezTo>
                    <a:pt x="3031" y="117"/>
                    <a:pt x="3026" y="105"/>
                    <a:pt x="3013" y="105"/>
                  </a:cubicBezTo>
                  <a:cubicBezTo>
                    <a:pt x="3010" y="105"/>
                    <a:pt x="3008" y="106"/>
                    <a:pt x="3004" y="107"/>
                  </a:cubicBezTo>
                  <a:cubicBezTo>
                    <a:pt x="3003" y="114"/>
                    <a:pt x="3013" y="112"/>
                    <a:pt x="3013" y="118"/>
                  </a:cubicBezTo>
                  <a:cubicBezTo>
                    <a:pt x="3007" y="121"/>
                    <a:pt x="2996" y="122"/>
                    <a:pt x="2994" y="129"/>
                  </a:cubicBezTo>
                  <a:cubicBezTo>
                    <a:pt x="2996" y="133"/>
                    <a:pt x="3000" y="134"/>
                    <a:pt x="3005" y="134"/>
                  </a:cubicBezTo>
                  <a:cubicBezTo>
                    <a:pt x="3009" y="134"/>
                    <a:pt x="3014" y="133"/>
                    <a:pt x="3018" y="132"/>
                  </a:cubicBezTo>
                  <a:cubicBezTo>
                    <a:pt x="3024" y="134"/>
                    <a:pt x="3029" y="137"/>
                    <a:pt x="3036" y="138"/>
                  </a:cubicBezTo>
                  <a:cubicBezTo>
                    <a:pt x="3043" y="133"/>
                    <a:pt x="3051" y="132"/>
                    <a:pt x="3060" y="132"/>
                  </a:cubicBezTo>
                  <a:cubicBezTo>
                    <a:pt x="3064" y="132"/>
                    <a:pt x="3069" y="133"/>
                    <a:pt x="3074" y="133"/>
                  </a:cubicBezTo>
                  <a:cubicBezTo>
                    <a:pt x="3079" y="133"/>
                    <a:pt x="3084" y="134"/>
                    <a:pt x="3089" y="134"/>
                  </a:cubicBezTo>
                  <a:cubicBezTo>
                    <a:pt x="3098" y="134"/>
                    <a:pt x="3107" y="132"/>
                    <a:pt x="3115" y="127"/>
                  </a:cubicBezTo>
                  <a:cubicBezTo>
                    <a:pt x="3114" y="118"/>
                    <a:pt x="3093" y="125"/>
                    <a:pt x="3094" y="113"/>
                  </a:cubicBezTo>
                  <a:cubicBezTo>
                    <a:pt x="3095" y="114"/>
                    <a:pt x="3097" y="114"/>
                    <a:pt x="3098" y="114"/>
                  </a:cubicBezTo>
                  <a:cubicBezTo>
                    <a:pt x="3105" y="114"/>
                    <a:pt x="3108" y="107"/>
                    <a:pt x="3114" y="105"/>
                  </a:cubicBezTo>
                  <a:cubicBezTo>
                    <a:pt x="3115" y="105"/>
                    <a:pt x="3117" y="104"/>
                    <a:pt x="3118" y="104"/>
                  </a:cubicBezTo>
                  <a:cubicBezTo>
                    <a:pt x="3119" y="104"/>
                    <a:pt x="3120" y="104"/>
                    <a:pt x="3120" y="105"/>
                  </a:cubicBezTo>
                  <a:cubicBezTo>
                    <a:pt x="3121" y="105"/>
                    <a:pt x="3122" y="105"/>
                    <a:pt x="3122" y="105"/>
                  </a:cubicBezTo>
                  <a:cubicBezTo>
                    <a:pt x="3125" y="105"/>
                    <a:pt x="3128" y="104"/>
                    <a:pt x="3131" y="101"/>
                  </a:cubicBezTo>
                  <a:cubicBezTo>
                    <a:pt x="3131" y="98"/>
                    <a:pt x="3127" y="98"/>
                    <a:pt x="3127" y="95"/>
                  </a:cubicBezTo>
                  <a:cubicBezTo>
                    <a:pt x="3132" y="93"/>
                    <a:pt x="3139" y="94"/>
                    <a:pt x="3139" y="89"/>
                  </a:cubicBezTo>
                  <a:cubicBezTo>
                    <a:pt x="3137" y="83"/>
                    <a:pt x="3123" y="87"/>
                    <a:pt x="3122" y="80"/>
                  </a:cubicBezTo>
                  <a:cubicBezTo>
                    <a:pt x="3123" y="78"/>
                    <a:pt x="3124" y="76"/>
                    <a:pt x="3127" y="75"/>
                  </a:cubicBezTo>
                  <a:cubicBezTo>
                    <a:pt x="3132" y="76"/>
                    <a:pt x="3133" y="79"/>
                    <a:pt x="3139" y="79"/>
                  </a:cubicBezTo>
                  <a:cubicBezTo>
                    <a:pt x="3139" y="79"/>
                    <a:pt x="3140" y="79"/>
                    <a:pt x="3141" y="79"/>
                  </a:cubicBezTo>
                  <a:cubicBezTo>
                    <a:pt x="3141" y="75"/>
                    <a:pt x="3135" y="75"/>
                    <a:pt x="3137" y="70"/>
                  </a:cubicBezTo>
                  <a:cubicBezTo>
                    <a:pt x="3139" y="69"/>
                    <a:pt x="3141" y="69"/>
                    <a:pt x="3142" y="69"/>
                  </a:cubicBezTo>
                  <a:cubicBezTo>
                    <a:pt x="3147" y="69"/>
                    <a:pt x="3151" y="70"/>
                    <a:pt x="3155" y="71"/>
                  </a:cubicBezTo>
                  <a:cubicBezTo>
                    <a:pt x="3159" y="73"/>
                    <a:pt x="3163" y="74"/>
                    <a:pt x="3167" y="74"/>
                  </a:cubicBezTo>
                  <a:cubicBezTo>
                    <a:pt x="3168" y="74"/>
                    <a:pt x="3169" y="74"/>
                    <a:pt x="3170" y="73"/>
                  </a:cubicBezTo>
                  <a:cubicBezTo>
                    <a:pt x="3173" y="71"/>
                    <a:pt x="3171" y="67"/>
                    <a:pt x="3170" y="64"/>
                  </a:cubicBezTo>
                  <a:cubicBezTo>
                    <a:pt x="3173" y="63"/>
                    <a:pt x="3177" y="63"/>
                    <a:pt x="3178" y="61"/>
                  </a:cubicBezTo>
                  <a:cubicBezTo>
                    <a:pt x="3180" y="59"/>
                    <a:pt x="3176" y="55"/>
                    <a:pt x="3182" y="54"/>
                  </a:cubicBezTo>
                  <a:cubicBezTo>
                    <a:pt x="3182" y="54"/>
                    <a:pt x="3183" y="53"/>
                    <a:pt x="3184" y="53"/>
                  </a:cubicBezTo>
                  <a:cubicBezTo>
                    <a:pt x="3187" y="53"/>
                    <a:pt x="3191" y="55"/>
                    <a:pt x="3194" y="55"/>
                  </a:cubicBezTo>
                  <a:cubicBezTo>
                    <a:pt x="3203" y="43"/>
                    <a:pt x="3227" y="44"/>
                    <a:pt x="3235" y="32"/>
                  </a:cubicBezTo>
                  <a:cubicBezTo>
                    <a:pt x="3234" y="32"/>
                    <a:pt x="3233" y="31"/>
                    <a:pt x="3232" y="31"/>
                  </a:cubicBezTo>
                  <a:cubicBezTo>
                    <a:pt x="3230" y="31"/>
                    <a:pt x="3229" y="32"/>
                    <a:pt x="3227" y="33"/>
                  </a:cubicBezTo>
                  <a:cubicBezTo>
                    <a:pt x="3226" y="33"/>
                    <a:pt x="3224" y="34"/>
                    <a:pt x="3223" y="34"/>
                  </a:cubicBezTo>
                  <a:cubicBezTo>
                    <a:pt x="3222" y="34"/>
                    <a:pt x="3221" y="33"/>
                    <a:pt x="3220" y="33"/>
                  </a:cubicBezTo>
                  <a:cubicBezTo>
                    <a:pt x="3228" y="22"/>
                    <a:pt x="3260" y="34"/>
                    <a:pt x="3266" y="20"/>
                  </a:cubicBezTo>
                  <a:cubicBezTo>
                    <a:pt x="3253" y="15"/>
                    <a:pt x="3238" y="13"/>
                    <a:pt x="3222" y="13"/>
                  </a:cubicBezTo>
                  <a:cubicBezTo>
                    <a:pt x="3214" y="13"/>
                    <a:pt x="3206" y="14"/>
                    <a:pt x="3198" y="14"/>
                  </a:cubicBezTo>
                  <a:cubicBezTo>
                    <a:pt x="3190" y="14"/>
                    <a:pt x="3182" y="15"/>
                    <a:pt x="3175" y="15"/>
                  </a:cubicBezTo>
                  <a:cubicBezTo>
                    <a:pt x="3161" y="15"/>
                    <a:pt x="3148" y="14"/>
                    <a:pt x="3137" y="10"/>
                  </a:cubicBezTo>
                  <a:moveTo>
                    <a:pt x="3537" y="345"/>
                  </a:moveTo>
                  <a:cubicBezTo>
                    <a:pt x="3513" y="345"/>
                    <a:pt x="3486" y="343"/>
                    <a:pt x="3468" y="336"/>
                  </a:cubicBezTo>
                  <a:cubicBezTo>
                    <a:pt x="3467" y="329"/>
                    <a:pt x="3475" y="329"/>
                    <a:pt x="3476" y="324"/>
                  </a:cubicBezTo>
                  <a:cubicBezTo>
                    <a:pt x="3476" y="318"/>
                    <a:pt x="3472" y="312"/>
                    <a:pt x="3473" y="309"/>
                  </a:cubicBezTo>
                  <a:cubicBezTo>
                    <a:pt x="3473" y="308"/>
                    <a:pt x="3473" y="307"/>
                    <a:pt x="3474" y="307"/>
                  </a:cubicBezTo>
                  <a:cubicBezTo>
                    <a:pt x="3482" y="307"/>
                    <a:pt x="3509" y="311"/>
                    <a:pt x="3523" y="315"/>
                  </a:cubicBezTo>
                  <a:cubicBezTo>
                    <a:pt x="3537" y="318"/>
                    <a:pt x="3549" y="324"/>
                    <a:pt x="3554" y="334"/>
                  </a:cubicBezTo>
                  <a:cubicBezTo>
                    <a:pt x="3552" y="338"/>
                    <a:pt x="3549" y="342"/>
                    <a:pt x="3546" y="345"/>
                  </a:cubicBezTo>
                  <a:cubicBezTo>
                    <a:pt x="3543" y="345"/>
                    <a:pt x="3540" y="345"/>
                    <a:pt x="3537" y="345"/>
                  </a:cubicBezTo>
                  <a:moveTo>
                    <a:pt x="3376" y="0"/>
                  </a:moveTo>
                  <a:cubicBezTo>
                    <a:pt x="3372" y="0"/>
                    <a:pt x="3370" y="2"/>
                    <a:pt x="3368" y="4"/>
                  </a:cubicBezTo>
                  <a:cubicBezTo>
                    <a:pt x="3366" y="15"/>
                    <a:pt x="3373" y="19"/>
                    <a:pt x="3376" y="25"/>
                  </a:cubicBezTo>
                  <a:cubicBezTo>
                    <a:pt x="3375" y="26"/>
                    <a:pt x="3372" y="27"/>
                    <a:pt x="3370" y="27"/>
                  </a:cubicBezTo>
                  <a:cubicBezTo>
                    <a:pt x="3367" y="27"/>
                    <a:pt x="3364" y="26"/>
                    <a:pt x="3361" y="25"/>
                  </a:cubicBezTo>
                  <a:cubicBezTo>
                    <a:pt x="3358" y="24"/>
                    <a:pt x="3354" y="23"/>
                    <a:pt x="3351" y="23"/>
                  </a:cubicBezTo>
                  <a:cubicBezTo>
                    <a:pt x="3350" y="23"/>
                    <a:pt x="3350" y="23"/>
                    <a:pt x="3350" y="23"/>
                  </a:cubicBezTo>
                  <a:cubicBezTo>
                    <a:pt x="3348" y="27"/>
                    <a:pt x="3348" y="32"/>
                    <a:pt x="3343" y="33"/>
                  </a:cubicBezTo>
                  <a:cubicBezTo>
                    <a:pt x="3341" y="30"/>
                    <a:pt x="3343" y="24"/>
                    <a:pt x="3342" y="20"/>
                  </a:cubicBezTo>
                  <a:cubicBezTo>
                    <a:pt x="3339" y="14"/>
                    <a:pt x="3333" y="13"/>
                    <a:pt x="3326" y="13"/>
                  </a:cubicBezTo>
                  <a:cubicBezTo>
                    <a:pt x="3324" y="13"/>
                    <a:pt x="3323" y="13"/>
                    <a:pt x="3321" y="13"/>
                  </a:cubicBezTo>
                  <a:cubicBezTo>
                    <a:pt x="3319" y="13"/>
                    <a:pt x="3318" y="14"/>
                    <a:pt x="3316" y="14"/>
                  </a:cubicBezTo>
                  <a:cubicBezTo>
                    <a:pt x="3314" y="14"/>
                    <a:pt x="3312" y="13"/>
                    <a:pt x="3310" y="13"/>
                  </a:cubicBezTo>
                  <a:cubicBezTo>
                    <a:pt x="3303" y="12"/>
                    <a:pt x="3296" y="7"/>
                    <a:pt x="3289" y="7"/>
                  </a:cubicBezTo>
                  <a:cubicBezTo>
                    <a:pt x="3287" y="7"/>
                    <a:pt x="3284" y="8"/>
                    <a:pt x="3282" y="10"/>
                  </a:cubicBezTo>
                  <a:cubicBezTo>
                    <a:pt x="3282" y="10"/>
                    <a:pt x="3282" y="11"/>
                    <a:pt x="3281" y="11"/>
                  </a:cubicBezTo>
                  <a:cubicBezTo>
                    <a:pt x="3283" y="16"/>
                    <a:pt x="3283" y="20"/>
                    <a:pt x="3286" y="23"/>
                  </a:cubicBezTo>
                  <a:cubicBezTo>
                    <a:pt x="3290" y="29"/>
                    <a:pt x="3302" y="29"/>
                    <a:pt x="3305" y="36"/>
                  </a:cubicBezTo>
                  <a:cubicBezTo>
                    <a:pt x="3304" y="37"/>
                    <a:pt x="3303" y="37"/>
                    <a:pt x="3303" y="38"/>
                  </a:cubicBezTo>
                  <a:cubicBezTo>
                    <a:pt x="3303" y="38"/>
                    <a:pt x="3302" y="38"/>
                    <a:pt x="3302" y="38"/>
                  </a:cubicBezTo>
                  <a:cubicBezTo>
                    <a:pt x="3296" y="38"/>
                    <a:pt x="3292" y="36"/>
                    <a:pt x="3289" y="34"/>
                  </a:cubicBezTo>
                  <a:cubicBezTo>
                    <a:pt x="3285" y="32"/>
                    <a:pt x="3282" y="30"/>
                    <a:pt x="3278" y="30"/>
                  </a:cubicBezTo>
                  <a:cubicBezTo>
                    <a:pt x="3275" y="30"/>
                    <a:pt x="3272" y="30"/>
                    <a:pt x="3269" y="33"/>
                  </a:cubicBezTo>
                  <a:cubicBezTo>
                    <a:pt x="3267" y="36"/>
                    <a:pt x="3270" y="38"/>
                    <a:pt x="3267" y="41"/>
                  </a:cubicBezTo>
                  <a:cubicBezTo>
                    <a:pt x="3265" y="41"/>
                    <a:pt x="3264" y="41"/>
                    <a:pt x="3263" y="41"/>
                  </a:cubicBezTo>
                  <a:cubicBezTo>
                    <a:pt x="3256" y="41"/>
                    <a:pt x="3255" y="45"/>
                    <a:pt x="3249" y="46"/>
                  </a:cubicBezTo>
                  <a:cubicBezTo>
                    <a:pt x="3246" y="43"/>
                    <a:pt x="3243" y="42"/>
                    <a:pt x="3241" y="42"/>
                  </a:cubicBezTo>
                  <a:cubicBezTo>
                    <a:pt x="3236" y="42"/>
                    <a:pt x="3233" y="45"/>
                    <a:pt x="3229" y="48"/>
                  </a:cubicBezTo>
                  <a:cubicBezTo>
                    <a:pt x="3224" y="52"/>
                    <a:pt x="3220" y="55"/>
                    <a:pt x="3213" y="55"/>
                  </a:cubicBezTo>
                  <a:cubicBezTo>
                    <a:pt x="3212" y="55"/>
                    <a:pt x="3211" y="55"/>
                    <a:pt x="3209" y="55"/>
                  </a:cubicBezTo>
                  <a:cubicBezTo>
                    <a:pt x="3209" y="61"/>
                    <a:pt x="3209" y="61"/>
                    <a:pt x="3209" y="61"/>
                  </a:cubicBezTo>
                  <a:cubicBezTo>
                    <a:pt x="3220" y="65"/>
                    <a:pt x="3239" y="59"/>
                    <a:pt x="3240" y="71"/>
                  </a:cubicBezTo>
                  <a:cubicBezTo>
                    <a:pt x="3241" y="74"/>
                    <a:pt x="3235" y="82"/>
                    <a:pt x="3229" y="84"/>
                  </a:cubicBezTo>
                  <a:cubicBezTo>
                    <a:pt x="3228" y="84"/>
                    <a:pt x="3227" y="84"/>
                    <a:pt x="3226" y="84"/>
                  </a:cubicBezTo>
                  <a:cubicBezTo>
                    <a:pt x="3224" y="84"/>
                    <a:pt x="3221" y="83"/>
                    <a:pt x="3218" y="83"/>
                  </a:cubicBezTo>
                  <a:cubicBezTo>
                    <a:pt x="3215" y="82"/>
                    <a:pt x="3211" y="82"/>
                    <a:pt x="3208" y="82"/>
                  </a:cubicBezTo>
                  <a:cubicBezTo>
                    <a:pt x="3207" y="82"/>
                    <a:pt x="3206" y="82"/>
                    <a:pt x="3205" y="82"/>
                  </a:cubicBezTo>
                  <a:cubicBezTo>
                    <a:pt x="3193" y="83"/>
                    <a:pt x="3183" y="92"/>
                    <a:pt x="3175" y="93"/>
                  </a:cubicBezTo>
                  <a:cubicBezTo>
                    <a:pt x="3174" y="93"/>
                    <a:pt x="3174" y="93"/>
                    <a:pt x="3173" y="93"/>
                  </a:cubicBezTo>
                  <a:cubicBezTo>
                    <a:pt x="3170" y="93"/>
                    <a:pt x="3168" y="93"/>
                    <a:pt x="3166" y="92"/>
                  </a:cubicBezTo>
                  <a:cubicBezTo>
                    <a:pt x="3164" y="92"/>
                    <a:pt x="3162" y="91"/>
                    <a:pt x="3160" y="91"/>
                  </a:cubicBezTo>
                  <a:cubicBezTo>
                    <a:pt x="3158" y="91"/>
                    <a:pt x="3156" y="92"/>
                    <a:pt x="3155" y="93"/>
                  </a:cubicBezTo>
                  <a:cubicBezTo>
                    <a:pt x="3154" y="98"/>
                    <a:pt x="3158" y="106"/>
                    <a:pt x="3165" y="108"/>
                  </a:cubicBezTo>
                  <a:cubicBezTo>
                    <a:pt x="3170" y="108"/>
                    <a:pt x="3171" y="103"/>
                    <a:pt x="3176" y="103"/>
                  </a:cubicBezTo>
                  <a:cubicBezTo>
                    <a:pt x="3184" y="107"/>
                    <a:pt x="3185" y="114"/>
                    <a:pt x="3195" y="114"/>
                  </a:cubicBezTo>
                  <a:cubicBezTo>
                    <a:pt x="3195" y="114"/>
                    <a:pt x="3196" y="114"/>
                    <a:pt x="3196" y="114"/>
                  </a:cubicBezTo>
                  <a:cubicBezTo>
                    <a:pt x="3202" y="114"/>
                    <a:pt x="3210" y="108"/>
                    <a:pt x="3217" y="108"/>
                  </a:cubicBezTo>
                  <a:cubicBezTo>
                    <a:pt x="3220" y="108"/>
                    <a:pt x="3222" y="109"/>
                    <a:pt x="3224" y="114"/>
                  </a:cubicBezTo>
                  <a:cubicBezTo>
                    <a:pt x="3216" y="118"/>
                    <a:pt x="3200" y="114"/>
                    <a:pt x="3196" y="121"/>
                  </a:cubicBezTo>
                  <a:cubicBezTo>
                    <a:pt x="3191" y="119"/>
                    <a:pt x="3186" y="116"/>
                    <a:pt x="3180" y="116"/>
                  </a:cubicBezTo>
                  <a:cubicBezTo>
                    <a:pt x="3178" y="116"/>
                    <a:pt x="3176" y="116"/>
                    <a:pt x="3174" y="117"/>
                  </a:cubicBezTo>
                  <a:cubicBezTo>
                    <a:pt x="3174" y="129"/>
                    <a:pt x="3190" y="127"/>
                    <a:pt x="3201" y="129"/>
                  </a:cubicBezTo>
                  <a:cubicBezTo>
                    <a:pt x="3206" y="135"/>
                    <a:pt x="3211" y="145"/>
                    <a:pt x="3221" y="145"/>
                  </a:cubicBezTo>
                  <a:cubicBezTo>
                    <a:pt x="3222" y="145"/>
                    <a:pt x="3223" y="145"/>
                    <a:pt x="3224" y="145"/>
                  </a:cubicBezTo>
                  <a:cubicBezTo>
                    <a:pt x="3224" y="139"/>
                    <a:pt x="3218" y="139"/>
                    <a:pt x="3219" y="134"/>
                  </a:cubicBezTo>
                  <a:cubicBezTo>
                    <a:pt x="3222" y="134"/>
                    <a:pt x="3224" y="134"/>
                    <a:pt x="3227" y="134"/>
                  </a:cubicBezTo>
                  <a:cubicBezTo>
                    <a:pt x="3232" y="134"/>
                    <a:pt x="3238" y="134"/>
                    <a:pt x="3244" y="133"/>
                  </a:cubicBezTo>
                  <a:cubicBezTo>
                    <a:pt x="3250" y="133"/>
                    <a:pt x="3256" y="132"/>
                    <a:pt x="3262" y="132"/>
                  </a:cubicBezTo>
                  <a:cubicBezTo>
                    <a:pt x="3267" y="132"/>
                    <a:pt x="3272" y="132"/>
                    <a:pt x="3277" y="134"/>
                  </a:cubicBezTo>
                  <a:cubicBezTo>
                    <a:pt x="3283" y="135"/>
                    <a:pt x="3283" y="140"/>
                    <a:pt x="3288" y="145"/>
                  </a:cubicBezTo>
                  <a:cubicBezTo>
                    <a:pt x="3298" y="154"/>
                    <a:pt x="3317" y="162"/>
                    <a:pt x="3323" y="172"/>
                  </a:cubicBezTo>
                  <a:cubicBezTo>
                    <a:pt x="3323" y="176"/>
                    <a:pt x="3325" y="178"/>
                    <a:pt x="3326" y="181"/>
                  </a:cubicBezTo>
                  <a:cubicBezTo>
                    <a:pt x="3335" y="184"/>
                    <a:pt x="3348" y="196"/>
                    <a:pt x="3330" y="199"/>
                  </a:cubicBezTo>
                  <a:cubicBezTo>
                    <a:pt x="3331" y="204"/>
                    <a:pt x="3330" y="209"/>
                    <a:pt x="3331" y="213"/>
                  </a:cubicBezTo>
                  <a:cubicBezTo>
                    <a:pt x="3333" y="214"/>
                    <a:pt x="3335" y="214"/>
                    <a:pt x="3336" y="214"/>
                  </a:cubicBezTo>
                  <a:cubicBezTo>
                    <a:pt x="3343" y="214"/>
                    <a:pt x="3346" y="207"/>
                    <a:pt x="3353" y="206"/>
                  </a:cubicBezTo>
                  <a:cubicBezTo>
                    <a:pt x="3354" y="206"/>
                    <a:pt x="3355" y="206"/>
                    <a:pt x="3356" y="206"/>
                  </a:cubicBezTo>
                  <a:cubicBezTo>
                    <a:pt x="3370" y="206"/>
                    <a:pt x="3381" y="218"/>
                    <a:pt x="3378" y="229"/>
                  </a:cubicBezTo>
                  <a:cubicBezTo>
                    <a:pt x="3366" y="228"/>
                    <a:pt x="3358" y="218"/>
                    <a:pt x="3347" y="218"/>
                  </a:cubicBezTo>
                  <a:cubicBezTo>
                    <a:pt x="3345" y="218"/>
                    <a:pt x="3343" y="218"/>
                    <a:pt x="3341" y="219"/>
                  </a:cubicBezTo>
                  <a:cubicBezTo>
                    <a:pt x="3348" y="230"/>
                    <a:pt x="3371" y="228"/>
                    <a:pt x="3380" y="239"/>
                  </a:cubicBezTo>
                  <a:cubicBezTo>
                    <a:pt x="3377" y="243"/>
                    <a:pt x="3376" y="249"/>
                    <a:pt x="3372" y="252"/>
                  </a:cubicBezTo>
                  <a:cubicBezTo>
                    <a:pt x="3371" y="252"/>
                    <a:pt x="3369" y="251"/>
                    <a:pt x="3367" y="251"/>
                  </a:cubicBezTo>
                  <a:cubicBezTo>
                    <a:pt x="3364" y="251"/>
                    <a:pt x="3360" y="253"/>
                    <a:pt x="3359" y="254"/>
                  </a:cubicBezTo>
                  <a:cubicBezTo>
                    <a:pt x="3358" y="258"/>
                    <a:pt x="3364" y="257"/>
                    <a:pt x="3364" y="261"/>
                  </a:cubicBezTo>
                  <a:cubicBezTo>
                    <a:pt x="3362" y="264"/>
                    <a:pt x="3353" y="261"/>
                    <a:pt x="3354" y="266"/>
                  </a:cubicBezTo>
                  <a:cubicBezTo>
                    <a:pt x="3354" y="268"/>
                    <a:pt x="3355" y="268"/>
                    <a:pt x="3357" y="268"/>
                  </a:cubicBezTo>
                  <a:cubicBezTo>
                    <a:pt x="3358" y="268"/>
                    <a:pt x="3359" y="268"/>
                    <a:pt x="3360" y="267"/>
                  </a:cubicBezTo>
                  <a:cubicBezTo>
                    <a:pt x="3361" y="267"/>
                    <a:pt x="3362" y="267"/>
                    <a:pt x="3363" y="267"/>
                  </a:cubicBezTo>
                  <a:cubicBezTo>
                    <a:pt x="3365" y="267"/>
                    <a:pt x="3366" y="268"/>
                    <a:pt x="3367" y="269"/>
                  </a:cubicBezTo>
                  <a:cubicBezTo>
                    <a:pt x="3360" y="272"/>
                    <a:pt x="3352" y="274"/>
                    <a:pt x="3352" y="282"/>
                  </a:cubicBezTo>
                  <a:cubicBezTo>
                    <a:pt x="3354" y="285"/>
                    <a:pt x="3358" y="286"/>
                    <a:pt x="3362" y="288"/>
                  </a:cubicBezTo>
                  <a:cubicBezTo>
                    <a:pt x="3365" y="294"/>
                    <a:pt x="3359" y="308"/>
                    <a:pt x="3369" y="311"/>
                  </a:cubicBezTo>
                  <a:cubicBezTo>
                    <a:pt x="3373" y="310"/>
                    <a:pt x="3374" y="305"/>
                    <a:pt x="3379" y="305"/>
                  </a:cubicBezTo>
                  <a:cubicBezTo>
                    <a:pt x="3380" y="305"/>
                    <a:pt x="3380" y="305"/>
                    <a:pt x="3381" y="305"/>
                  </a:cubicBezTo>
                  <a:cubicBezTo>
                    <a:pt x="3381" y="307"/>
                    <a:pt x="3385" y="306"/>
                    <a:pt x="3384" y="308"/>
                  </a:cubicBezTo>
                  <a:cubicBezTo>
                    <a:pt x="3381" y="315"/>
                    <a:pt x="3371" y="316"/>
                    <a:pt x="3371" y="323"/>
                  </a:cubicBezTo>
                  <a:cubicBezTo>
                    <a:pt x="3370" y="335"/>
                    <a:pt x="3395" y="345"/>
                    <a:pt x="3401" y="353"/>
                  </a:cubicBezTo>
                  <a:cubicBezTo>
                    <a:pt x="3401" y="356"/>
                    <a:pt x="3399" y="356"/>
                    <a:pt x="3400" y="359"/>
                  </a:cubicBezTo>
                  <a:cubicBezTo>
                    <a:pt x="3402" y="361"/>
                    <a:pt x="3405" y="362"/>
                    <a:pt x="3408" y="362"/>
                  </a:cubicBezTo>
                  <a:cubicBezTo>
                    <a:pt x="3410" y="362"/>
                    <a:pt x="3412" y="361"/>
                    <a:pt x="3414" y="361"/>
                  </a:cubicBezTo>
                  <a:cubicBezTo>
                    <a:pt x="3417" y="361"/>
                    <a:pt x="3419" y="361"/>
                    <a:pt x="3422" y="361"/>
                  </a:cubicBezTo>
                  <a:cubicBezTo>
                    <a:pt x="3422" y="361"/>
                    <a:pt x="3423" y="361"/>
                    <a:pt x="3424" y="361"/>
                  </a:cubicBezTo>
                  <a:cubicBezTo>
                    <a:pt x="3429" y="367"/>
                    <a:pt x="3435" y="373"/>
                    <a:pt x="3447" y="373"/>
                  </a:cubicBezTo>
                  <a:cubicBezTo>
                    <a:pt x="3448" y="373"/>
                    <a:pt x="3449" y="373"/>
                    <a:pt x="3450" y="373"/>
                  </a:cubicBezTo>
                  <a:cubicBezTo>
                    <a:pt x="3456" y="370"/>
                    <a:pt x="3454" y="361"/>
                    <a:pt x="3462" y="359"/>
                  </a:cubicBezTo>
                  <a:cubicBezTo>
                    <a:pt x="3481" y="361"/>
                    <a:pt x="3512" y="369"/>
                    <a:pt x="3536" y="369"/>
                  </a:cubicBezTo>
                  <a:cubicBezTo>
                    <a:pt x="3546" y="369"/>
                    <a:pt x="3556" y="368"/>
                    <a:pt x="3563" y="364"/>
                  </a:cubicBezTo>
                  <a:cubicBezTo>
                    <a:pt x="3572" y="358"/>
                    <a:pt x="3583" y="341"/>
                    <a:pt x="3583" y="334"/>
                  </a:cubicBezTo>
                  <a:cubicBezTo>
                    <a:pt x="3582" y="330"/>
                    <a:pt x="3579" y="322"/>
                    <a:pt x="3577" y="319"/>
                  </a:cubicBezTo>
                  <a:cubicBezTo>
                    <a:pt x="3569" y="306"/>
                    <a:pt x="3547" y="299"/>
                    <a:pt x="3529" y="293"/>
                  </a:cubicBezTo>
                  <a:cubicBezTo>
                    <a:pt x="3540" y="283"/>
                    <a:pt x="3549" y="272"/>
                    <a:pt x="3564" y="265"/>
                  </a:cubicBezTo>
                  <a:cubicBezTo>
                    <a:pt x="3563" y="262"/>
                    <a:pt x="3561" y="255"/>
                    <a:pt x="3566" y="254"/>
                  </a:cubicBezTo>
                  <a:cubicBezTo>
                    <a:pt x="3570" y="257"/>
                    <a:pt x="3574" y="258"/>
                    <a:pt x="3578" y="258"/>
                  </a:cubicBezTo>
                  <a:cubicBezTo>
                    <a:pt x="3585" y="258"/>
                    <a:pt x="3591" y="255"/>
                    <a:pt x="3600" y="253"/>
                  </a:cubicBezTo>
                  <a:cubicBezTo>
                    <a:pt x="3609" y="251"/>
                    <a:pt x="3618" y="251"/>
                    <a:pt x="3625" y="249"/>
                  </a:cubicBezTo>
                  <a:cubicBezTo>
                    <a:pt x="3630" y="247"/>
                    <a:pt x="3633" y="242"/>
                    <a:pt x="3638" y="240"/>
                  </a:cubicBezTo>
                  <a:cubicBezTo>
                    <a:pt x="3649" y="236"/>
                    <a:pt x="3666" y="237"/>
                    <a:pt x="3667" y="227"/>
                  </a:cubicBezTo>
                  <a:cubicBezTo>
                    <a:pt x="3660" y="228"/>
                    <a:pt x="3652" y="230"/>
                    <a:pt x="3644" y="230"/>
                  </a:cubicBezTo>
                  <a:cubicBezTo>
                    <a:pt x="3639" y="230"/>
                    <a:pt x="3634" y="229"/>
                    <a:pt x="3629" y="226"/>
                  </a:cubicBezTo>
                  <a:cubicBezTo>
                    <a:pt x="3627" y="223"/>
                    <a:pt x="3628" y="219"/>
                    <a:pt x="3626" y="218"/>
                  </a:cubicBezTo>
                  <a:cubicBezTo>
                    <a:pt x="3625" y="218"/>
                    <a:pt x="3625" y="218"/>
                    <a:pt x="3624" y="218"/>
                  </a:cubicBezTo>
                  <a:cubicBezTo>
                    <a:pt x="3624" y="218"/>
                    <a:pt x="3623" y="218"/>
                    <a:pt x="3622" y="218"/>
                  </a:cubicBezTo>
                  <a:cubicBezTo>
                    <a:pt x="3622" y="218"/>
                    <a:pt x="3621" y="218"/>
                    <a:pt x="3620" y="218"/>
                  </a:cubicBezTo>
                  <a:cubicBezTo>
                    <a:pt x="3618" y="218"/>
                    <a:pt x="3617" y="218"/>
                    <a:pt x="3616" y="219"/>
                  </a:cubicBezTo>
                  <a:cubicBezTo>
                    <a:pt x="3613" y="222"/>
                    <a:pt x="3617" y="224"/>
                    <a:pt x="3615" y="227"/>
                  </a:cubicBezTo>
                  <a:cubicBezTo>
                    <a:pt x="3613" y="229"/>
                    <a:pt x="3610" y="229"/>
                    <a:pt x="3608" y="229"/>
                  </a:cubicBezTo>
                  <a:cubicBezTo>
                    <a:pt x="3602" y="229"/>
                    <a:pt x="3596" y="226"/>
                    <a:pt x="3596" y="221"/>
                  </a:cubicBezTo>
                  <a:cubicBezTo>
                    <a:pt x="3599" y="215"/>
                    <a:pt x="3607" y="213"/>
                    <a:pt x="3616" y="213"/>
                  </a:cubicBezTo>
                  <a:cubicBezTo>
                    <a:pt x="3613" y="207"/>
                    <a:pt x="3602" y="208"/>
                    <a:pt x="3601" y="201"/>
                  </a:cubicBezTo>
                  <a:cubicBezTo>
                    <a:pt x="3604" y="200"/>
                    <a:pt x="3602" y="197"/>
                    <a:pt x="3604" y="197"/>
                  </a:cubicBezTo>
                  <a:cubicBezTo>
                    <a:pt x="3604" y="197"/>
                    <a:pt x="3605" y="197"/>
                    <a:pt x="3605" y="197"/>
                  </a:cubicBezTo>
                  <a:cubicBezTo>
                    <a:pt x="3605" y="197"/>
                    <a:pt x="3606" y="197"/>
                    <a:pt x="3606" y="197"/>
                  </a:cubicBezTo>
                  <a:cubicBezTo>
                    <a:pt x="3610" y="197"/>
                    <a:pt x="3612" y="202"/>
                    <a:pt x="3616" y="204"/>
                  </a:cubicBezTo>
                  <a:cubicBezTo>
                    <a:pt x="3617" y="205"/>
                    <a:pt x="3620" y="204"/>
                    <a:pt x="3621" y="205"/>
                  </a:cubicBezTo>
                  <a:cubicBezTo>
                    <a:pt x="3623" y="206"/>
                    <a:pt x="3623" y="209"/>
                    <a:pt x="3623" y="209"/>
                  </a:cubicBezTo>
                  <a:cubicBezTo>
                    <a:pt x="3629" y="211"/>
                    <a:pt x="3635" y="209"/>
                    <a:pt x="3639" y="212"/>
                  </a:cubicBezTo>
                  <a:cubicBezTo>
                    <a:pt x="3645" y="216"/>
                    <a:pt x="3645" y="225"/>
                    <a:pt x="3653" y="226"/>
                  </a:cubicBezTo>
                  <a:cubicBezTo>
                    <a:pt x="3654" y="226"/>
                    <a:pt x="3654" y="226"/>
                    <a:pt x="3654" y="226"/>
                  </a:cubicBezTo>
                  <a:cubicBezTo>
                    <a:pt x="3659" y="226"/>
                    <a:pt x="3664" y="222"/>
                    <a:pt x="3669" y="221"/>
                  </a:cubicBezTo>
                  <a:cubicBezTo>
                    <a:pt x="3666" y="200"/>
                    <a:pt x="3636" y="201"/>
                    <a:pt x="3626" y="187"/>
                  </a:cubicBezTo>
                  <a:cubicBezTo>
                    <a:pt x="3620" y="185"/>
                    <a:pt x="3613" y="185"/>
                    <a:pt x="3612" y="179"/>
                  </a:cubicBezTo>
                  <a:cubicBezTo>
                    <a:pt x="3615" y="178"/>
                    <a:pt x="3618" y="177"/>
                    <a:pt x="3621" y="177"/>
                  </a:cubicBezTo>
                  <a:cubicBezTo>
                    <a:pt x="3632" y="177"/>
                    <a:pt x="3644" y="186"/>
                    <a:pt x="3647" y="194"/>
                  </a:cubicBezTo>
                  <a:cubicBezTo>
                    <a:pt x="3653" y="196"/>
                    <a:pt x="3658" y="202"/>
                    <a:pt x="3664" y="202"/>
                  </a:cubicBezTo>
                  <a:cubicBezTo>
                    <a:pt x="3665" y="202"/>
                    <a:pt x="3666" y="202"/>
                    <a:pt x="3667" y="201"/>
                  </a:cubicBezTo>
                  <a:cubicBezTo>
                    <a:pt x="3668" y="194"/>
                    <a:pt x="3656" y="195"/>
                    <a:pt x="3662" y="188"/>
                  </a:cubicBezTo>
                  <a:cubicBezTo>
                    <a:pt x="3656" y="182"/>
                    <a:pt x="3641" y="182"/>
                    <a:pt x="3635" y="175"/>
                  </a:cubicBezTo>
                  <a:cubicBezTo>
                    <a:pt x="3637" y="172"/>
                    <a:pt x="3640" y="171"/>
                    <a:pt x="3643" y="171"/>
                  </a:cubicBezTo>
                  <a:cubicBezTo>
                    <a:pt x="3650" y="171"/>
                    <a:pt x="3656" y="182"/>
                    <a:pt x="3662" y="183"/>
                  </a:cubicBezTo>
                  <a:cubicBezTo>
                    <a:pt x="3663" y="183"/>
                    <a:pt x="3663" y="183"/>
                    <a:pt x="3664" y="183"/>
                  </a:cubicBezTo>
                  <a:cubicBezTo>
                    <a:pt x="3669" y="183"/>
                    <a:pt x="3676" y="179"/>
                    <a:pt x="3680" y="175"/>
                  </a:cubicBezTo>
                  <a:cubicBezTo>
                    <a:pt x="3677" y="171"/>
                    <a:pt x="3664" y="174"/>
                    <a:pt x="3663" y="167"/>
                  </a:cubicBezTo>
                  <a:cubicBezTo>
                    <a:pt x="3664" y="164"/>
                    <a:pt x="3666" y="163"/>
                    <a:pt x="3669" y="163"/>
                  </a:cubicBezTo>
                  <a:cubicBezTo>
                    <a:pt x="3671" y="163"/>
                    <a:pt x="3672" y="163"/>
                    <a:pt x="3674" y="164"/>
                  </a:cubicBezTo>
                  <a:cubicBezTo>
                    <a:pt x="3677" y="164"/>
                    <a:pt x="3679" y="164"/>
                    <a:pt x="3681" y="164"/>
                  </a:cubicBezTo>
                  <a:cubicBezTo>
                    <a:pt x="3682" y="164"/>
                    <a:pt x="3684" y="164"/>
                    <a:pt x="3686" y="163"/>
                  </a:cubicBezTo>
                  <a:cubicBezTo>
                    <a:pt x="3682" y="155"/>
                    <a:pt x="3667" y="155"/>
                    <a:pt x="3668" y="143"/>
                  </a:cubicBezTo>
                  <a:cubicBezTo>
                    <a:pt x="3671" y="141"/>
                    <a:pt x="3679" y="142"/>
                    <a:pt x="3679" y="137"/>
                  </a:cubicBezTo>
                  <a:cubicBezTo>
                    <a:pt x="3675" y="132"/>
                    <a:pt x="3664" y="133"/>
                    <a:pt x="3662" y="126"/>
                  </a:cubicBezTo>
                  <a:cubicBezTo>
                    <a:pt x="3670" y="120"/>
                    <a:pt x="3694" y="126"/>
                    <a:pt x="3694" y="117"/>
                  </a:cubicBezTo>
                  <a:cubicBezTo>
                    <a:pt x="3695" y="106"/>
                    <a:pt x="3665" y="118"/>
                    <a:pt x="3666" y="103"/>
                  </a:cubicBezTo>
                  <a:cubicBezTo>
                    <a:pt x="3671" y="93"/>
                    <a:pt x="3680" y="86"/>
                    <a:pt x="3680" y="72"/>
                  </a:cubicBezTo>
                  <a:cubicBezTo>
                    <a:pt x="3683" y="66"/>
                    <a:pt x="3693" y="62"/>
                    <a:pt x="3688" y="56"/>
                  </a:cubicBezTo>
                  <a:cubicBezTo>
                    <a:pt x="3688" y="56"/>
                    <a:pt x="3687" y="56"/>
                    <a:pt x="3687" y="56"/>
                  </a:cubicBezTo>
                  <a:cubicBezTo>
                    <a:pt x="3684" y="56"/>
                    <a:pt x="3682" y="57"/>
                    <a:pt x="3680" y="59"/>
                  </a:cubicBezTo>
                  <a:cubicBezTo>
                    <a:pt x="3678" y="61"/>
                    <a:pt x="3676" y="62"/>
                    <a:pt x="3673" y="62"/>
                  </a:cubicBezTo>
                  <a:cubicBezTo>
                    <a:pt x="3672" y="62"/>
                    <a:pt x="3671" y="62"/>
                    <a:pt x="3670" y="61"/>
                  </a:cubicBezTo>
                  <a:cubicBezTo>
                    <a:pt x="3673" y="55"/>
                    <a:pt x="3675" y="51"/>
                    <a:pt x="3673" y="45"/>
                  </a:cubicBezTo>
                  <a:cubicBezTo>
                    <a:pt x="3696" y="45"/>
                    <a:pt x="3716" y="43"/>
                    <a:pt x="3725" y="32"/>
                  </a:cubicBezTo>
                  <a:cubicBezTo>
                    <a:pt x="3726" y="32"/>
                    <a:pt x="3727" y="32"/>
                    <a:pt x="3727" y="32"/>
                  </a:cubicBezTo>
                  <a:cubicBezTo>
                    <a:pt x="3730" y="32"/>
                    <a:pt x="3732" y="31"/>
                    <a:pt x="3734" y="31"/>
                  </a:cubicBezTo>
                  <a:cubicBezTo>
                    <a:pt x="3734" y="29"/>
                    <a:pt x="3735" y="28"/>
                    <a:pt x="3736" y="27"/>
                  </a:cubicBezTo>
                  <a:cubicBezTo>
                    <a:pt x="3736" y="22"/>
                    <a:pt x="3726" y="20"/>
                    <a:pt x="3716" y="20"/>
                  </a:cubicBezTo>
                  <a:cubicBezTo>
                    <a:pt x="3710" y="20"/>
                    <a:pt x="3704" y="21"/>
                    <a:pt x="3700" y="22"/>
                  </a:cubicBezTo>
                  <a:cubicBezTo>
                    <a:pt x="3692" y="23"/>
                    <a:pt x="3678" y="31"/>
                    <a:pt x="3670" y="36"/>
                  </a:cubicBezTo>
                  <a:cubicBezTo>
                    <a:pt x="3660" y="42"/>
                    <a:pt x="3653" y="51"/>
                    <a:pt x="3645" y="53"/>
                  </a:cubicBezTo>
                  <a:cubicBezTo>
                    <a:pt x="3642" y="42"/>
                    <a:pt x="3666" y="34"/>
                    <a:pt x="3654" y="22"/>
                  </a:cubicBezTo>
                  <a:cubicBezTo>
                    <a:pt x="3654" y="22"/>
                    <a:pt x="3654" y="22"/>
                    <a:pt x="3653" y="22"/>
                  </a:cubicBezTo>
                  <a:cubicBezTo>
                    <a:pt x="3646" y="22"/>
                    <a:pt x="3640" y="25"/>
                    <a:pt x="3634" y="29"/>
                  </a:cubicBezTo>
                  <a:cubicBezTo>
                    <a:pt x="3628" y="33"/>
                    <a:pt x="3622" y="37"/>
                    <a:pt x="3616" y="37"/>
                  </a:cubicBezTo>
                  <a:cubicBezTo>
                    <a:pt x="3614" y="37"/>
                    <a:pt x="3611" y="36"/>
                    <a:pt x="3608" y="34"/>
                  </a:cubicBezTo>
                  <a:cubicBezTo>
                    <a:pt x="3611" y="30"/>
                    <a:pt x="3621" y="32"/>
                    <a:pt x="3621" y="25"/>
                  </a:cubicBezTo>
                  <a:cubicBezTo>
                    <a:pt x="3617" y="24"/>
                    <a:pt x="3610" y="23"/>
                    <a:pt x="3604" y="23"/>
                  </a:cubicBezTo>
                  <a:cubicBezTo>
                    <a:pt x="3598" y="23"/>
                    <a:pt x="3591" y="24"/>
                    <a:pt x="3585" y="24"/>
                  </a:cubicBezTo>
                  <a:cubicBezTo>
                    <a:pt x="3575" y="25"/>
                    <a:pt x="3567" y="31"/>
                    <a:pt x="3560" y="31"/>
                  </a:cubicBezTo>
                  <a:cubicBezTo>
                    <a:pt x="3558" y="31"/>
                    <a:pt x="3556" y="31"/>
                    <a:pt x="3554" y="29"/>
                  </a:cubicBezTo>
                  <a:cubicBezTo>
                    <a:pt x="3555" y="27"/>
                    <a:pt x="3558" y="26"/>
                    <a:pt x="3562" y="26"/>
                  </a:cubicBezTo>
                  <a:cubicBezTo>
                    <a:pt x="3563" y="26"/>
                    <a:pt x="3564" y="26"/>
                    <a:pt x="3565" y="26"/>
                  </a:cubicBezTo>
                  <a:cubicBezTo>
                    <a:pt x="3565" y="20"/>
                    <a:pt x="3565" y="20"/>
                    <a:pt x="3565" y="20"/>
                  </a:cubicBezTo>
                  <a:cubicBezTo>
                    <a:pt x="3543" y="14"/>
                    <a:pt x="3516" y="12"/>
                    <a:pt x="3489" y="12"/>
                  </a:cubicBezTo>
                  <a:cubicBezTo>
                    <a:pt x="3482" y="12"/>
                    <a:pt x="3474" y="12"/>
                    <a:pt x="3466" y="12"/>
                  </a:cubicBezTo>
                  <a:cubicBezTo>
                    <a:pt x="3460" y="14"/>
                    <a:pt x="3462" y="22"/>
                    <a:pt x="3456" y="23"/>
                  </a:cubicBezTo>
                  <a:cubicBezTo>
                    <a:pt x="3441" y="20"/>
                    <a:pt x="3431" y="13"/>
                    <a:pt x="3416" y="10"/>
                  </a:cubicBezTo>
                  <a:cubicBezTo>
                    <a:pt x="3416" y="20"/>
                    <a:pt x="3430" y="17"/>
                    <a:pt x="3431" y="25"/>
                  </a:cubicBezTo>
                  <a:cubicBezTo>
                    <a:pt x="3429" y="28"/>
                    <a:pt x="3427" y="28"/>
                    <a:pt x="3425" y="28"/>
                  </a:cubicBezTo>
                  <a:cubicBezTo>
                    <a:pt x="3420" y="28"/>
                    <a:pt x="3417" y="22"/>
                    <a:pt x="3413" y="20"/>
                  </a:cubicBezTo>
                  <a:cubicBezTo>
                    <a:pt x="3405" y="14"/>
                    <a:pt x="3390" y="12"/>
                    <a:pt x="3384" y="8"/>
                  </a:cubicBezTo>
                  <a:cubicBezTo>
                    <a:pt x="3384" y="5"/>
                    <a:pt x="3381" y="4"/>
                    <a:pt x="3380" y="1"/>
                  </a:cubicBezTo>
                  <a:cubicBezTo>
                    <a:pt x="3378" y="1"/>
                    <a:pt x="3377" y="0"/>
                    <a:pt x="3376"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1048" name="Freeform 50"/>
            <p:cNvSpPr>
              <a:spLocks noEditPoints="1"/>
            </p:cNvSpPr>
            <p:nvPr/>
          </p:nvSpPr>
          <p:spPr bwMode="auto">
            <a:xfrm>
              <a:off x="-627" y="1568"/>
              <a:ext cx="8343" cy="2197"/>
            </a:xfrm>
            <a:custGeom>
              <a:avLst/>
              <a:gdLst>
                <a:gd name="T0" fmla="*/ 1802 w 3529"/>
                <a:gd name="T1" fmla="*/ 846 h 928"/>
                <a:gd name="T2" fmla="*/ 1998 w 3529"/>
                <a:gd name="T3" fmla="*/ 895 h 928"/>
                <a:gd name="T4" fmla="*/ 1797 w 3529"/>
                <a:gd name="T5" fmla="*/ 812 h 928"/>
                <a:gd name="T6" fmla="*/ 2083 w 3529"/>
                <a:gd name="T7" fmla="*/ 797 h 928"/>
                <a:gd name="T8" fmla="*/ 1966 w 3529"/>
                <a:gd name="T9" fmla="*/ 639 h 928"/>
                <a:gd name="T10" fmla="*/ 1675 w 3529"/>
                <a:gd name="T11" fmla="*/ 566 h 928"/>
                <a:gd name="T12" fmla="*/ 1539 w 3529"/>
                <a:gd name="T13" fmla="*/ 619 h 928"/>
                <a:gd name="T14" fmla="*/ 1487 w 3529"/>
                <a:gd name="T15" fmla="*/ 772 h 928"/>
                <a:gd name="T16" fmla="*/ 1694 w 3529"/>
                <a:gd name="T17" fmla="*/ 758 h 928"/>
                <a:gd name="T18" fmla="*/ 1852 w 3529"/>
                <a:gd name="T19" fmla="*/ 675 h 928"/>
                <a:gd name="T20" fmla="*/ 1525 w 3529"/>
                <a:gd name="T21" fmla="*/ 555 h 928"/>
                <a:gd name="T22" fmla="*/ 1536 w 3529"/>
                <a:gd name="T23" fmla="*/ 541 h 928"/>
                <a:gd name="T24" fmla="*/ 1437 w 3529"/>
                <a:gd name="T25" fmla="*/ 538 h 928"/>
                <a:gd name="T26" fmla="*/ 1422 w 3529"/>
                <a:gd name="T27" fmla="*/ 518 h 928"/>
                <a:gd name="T28" fmla="*/ 1545 w 3529"/>
                <a:gd name="T29" fmla="*/ 499 h 928"/>
                <a:gd name="T30" fmla="*/ 1704 w 3529"/>
                <a:gd name="T31" fmla="*/ 523 h 928"/>
                <a:gd name="T32" fmla="*/ 1819 w 3529"/>
                <a:gd name="T33" fmla="*/ 552 h 928"/>
                <a:gd name="T34" fmla="*/ 1844 w 3529"/>
                <a:gd name="T35" fmla="*/ 504 h 928"/>
                <a:gd name="T36" fmla="*/ 833 w 3529"/>
                <a:gd name="T37" fmla="*/ 369 h 928"/>
                <a:gd name="T38" fmla="*/ 3244 w 3529"/>
                <a:gd name="T39" fmla="*/ 300 h 928"/>
                <a:gd name="T40" fmla="*/ 3189 w 3529"/>
                <a:gd name="T41" fmla="*/ 313 h 928"/>
                <a:gd name="T42" fmla="*/ 3153 w 3529"/>
                <a:gd name="T43" fmla="*/ 293 h 928"/>
                <a:gd name="T44" fmla="*/ 118 w 3529"/>
                <a:gd name="T45" fmla="*/ 223 h 928"/>
                <a:gd name="T46" fmla="*/ 166 w 3529"/>
                <a:gd name="T47" fmla="*/ 210 h 928"/>
                <a:gd name="T48" fmla="*/ 142 w 3529"/>
                <a:gd name="T49" fmla="*/ 181 h 928"/>
                <a:gd name="T50" fmla="*/ 449 w 3529"/>
                <a:gd name="T51" fmla="*/ 128 h 928"/>
                <a:gd name="T52" fmla="*/ 340 w 3529"/>
                <a:gd name="T53" fmla="*/ 111 h 928"/>
                <a:gd name="T54" fmla="*/ 3276 w 3529"/>
                <a:gd name="T55" fmla="*/ 35 h 928"/>
                <a:gd name="T56" fmla="*/ 330 w 3529"/>
                <a:gd name="T57" fmla="*/ 0 h 928"/>
                <a:gd name="T58" fmla="*/ 246 w 3529"/>
                <a:gd name="T59" fmla="*/ 77 h 928"/>
                <a:gd name="T60" fmla="*/ 250 w 3529"/>
                <a:gd name="T61" fmla="*/ 150 h 928"/>
                <a:gd name="T62" fmla="*/ 345 w 3529"/>
                <a:gd name="T63" fmla="*/ 81 h 928"/>
                <a:gd name="T64" fmla="*/ 484 w 3529"/>
                <a:gd name="T65" fmla="*/ 123 h 928"/>
                <a:gd name="T66" fmla="*/ 501 w 3529"/>
                <a:gd name="T67" fmla="*/ 100 h 928"/>
                <a:gd name="T68" fmla="*/ 623 w 3529"/>
                <a:gd name="T69" fmla="*/ 47 h 928"/>
                <a:gd name="T70" fmla="*/ 684 w 3529"/>
                <a:gd name="T71" fmla="*/ 61 h 928"/>
                <a:gd name="T72" fmla="*/ 588 w 3529"/>
                <a:gd name="T73" fmla="*/ 146 h 928"/>
                <a:gd name="T74" fmla="*/ 603 w 3529"/>
                <a:gd name="T75" fmla="*/ 198 h 928"/>
                <a:gd name="T76" fmla="*/ 399 w 3529"/>
                <a:gd name="T77" fmla="*/ 140 h 928"/>
                <a:gd name="T78" fmla="*/ 263 w 3529"/>
                <a:gd name="T79" fmla="*/ 160 h 928"/>
                <a:gd name="T80" fmla="*/ 176 w 3529"/>
                <a:gd name="T81" fmla="*/ 411 h 928"/>
                <a:gd name="T82" fmla="*/ 316 w 3529"/>
                <a:gd name="T83" fmla="*/ 415 h 928"/>
                <a:gd name="T84" fmla="*/ 750 w 3529"/>
                <a:gd name="T85" fmla="*/ 460 h 928"/>
                <a:gd name="T86" fmla="*/ 681 w 3529"/>
                <a:gd name="T87" fmla="*/ 283 h 928"/>
                <a:gd name="T88" fmla="*/ 716 w 3529"/>
                <a:gd name="T89" fmla="*/ 301 h 928"/>
                <a:gd name="T90" fmla="*/ 815 w 3529"/>
                <a:gd name="T91" fmla="*/ 342 h 928"/>
                <a:gd name="T92" fmla="*/ 830 w 3529"/>
                <a:gd name="T93" fmla="*/ 259 h 928"/>
                <a:gd name="T94" fmla="*/ 1005 w 3529"/>
                <a:gd name="T95" fmla="*/ 278 h 928"/>
                <a:gd name="T96" fmla="*/ 1119 w 3529"/>
                <a:gd name="T97" fmla="*/ 339 h 928"/>
                <a:gd name="T98" fmla="*/ 3257 w 3529"/>
                <a:gd name="T99" fmla="*/ 43 h 928"/>
                <a:gd name="T100" fmla="*/ 2707 w 3529"/>
                <a:gd name="T101" fmla="*/ 160 h 928"/>
                <a:gd name="T102" fmla="*/ 2820 w 3529"/>
                <a:gd name="T103" fmla="*/ 239 h 928"/>
                <a:gd name="T104" fmla="*/ 3036 w 3529"/>
                <a:gd name="T105" fmla="*/ 354 h 928"/>
                <a:gd name="T106" fmla="*/ 3529 w 3529"/>
                <a:gd name="T107" fmla="*/ 499 h 928"/>
                <a:gd name="T108" fmla="*/ 3363 w 3529"/>
                <a:gd name="T109" fmla="*/ 410 h 928"/>
                <a:gd name="T110" fmla="*/ 3197 w 3529"/>
                <a:gd name="T111" fmla="*/ 371 h 928"/>
                <a:gd name="T112" fmla="*/ 3034 w 3529"/>
                <a:gd name="T113" fmla="*/ 329 h 928"/>
                <a:gd name="T114" fmla="*/ 2936 w 3529"/>
                <a:gd name="T115" fmla="*/ 266 h 928"/>
                <a:gd name="T116" fmla="*/ 3039 w 3529"/>
                <a:gd name="T117" fmla="*/ 198 h 928"/>
                <a:gd name="T118" fmla="*/ 3097 w 3529"/>
                <a:gd name="T119" fmla="*/ 191 h 928"/>
                <a:gd name="T120" fmla="*/ 3202 w 3529"/>
                <a:gd name="T121" fmla="*/ 88 h 928"/>
                <a:gd name="T122" fmla="*/ 3272 w 3529"/>
                <a:gd name="T123" fmla="*/ 54 h 928"/>
                <a:gd name="T124" fmla="*/ 3267 w 3529"/>
                <a:gd name="T125" fmla="*/ 7 h 9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529" h="928">
                  <a:moveTo>
                    <a:pt x="1978" y="918"/>
                  </a:moveTo>
                  <a:cubicBezTo>
                    <a:pt x="1975" y="918"/>
                    <a:pt x="1971" y="921"/>
                    <a:pt x="1973" y="927"/>
                  </a:cubicBezTo>
                  <a:cubicBezTo>
                    <a:pt x="1974" y="928"/>
                    <a:pt x="1976" y="928"/>
                    <a:pt x="1979" y="928"/>
                  </a:cubicBezTo>
                  <a:cubicBezTo>
                    <a:pt x="1981" y="928"/>
                    <a:pt x="1983" y="928"/>
                    <a:pt x="1984" y="927"/>
                  </a:cubicBezTo>
                  <a:cubicBezTo>
                    <a:pt x="1987" y="922"/>
                    <a:pt x="1983" y="918"/>
                    <a:pt x="1978" y="918"/>
                  </a:cubicBezTo>
                  <a:moveTo>
                    <a:pt x="1798" y="824"/>
                  </a:moveTo>
                  <a:cubicBezTo>
                    <a:pt x="1790" y="824"/>
                    <a:pt x="1787" y="829"/>
                    <a:pt x="1780" y="830"/>
                  </a:cubicBezTo>
                  <a:cubicBezTo>
                    <a:pt x="1776" y="829"/>
                    <a:pt x="1770" y="824"/>
                    <a:pt x="1766" y="824"/>
                  </a:cubicBezTo>
                  <a:cubicBezTo>
                    <a:pt x="1764" y="824"/>
                    <a:pt x="1762" y="825"/>
                    <a:pt x="1761" y="828"/>
                  </a:cubicBezTo>
                  <a:cubicBezTo>
                    <a:pt x="1763" y="833"/>
                    <a:pt x="1769" y="834"/>
                    <a:pt x="1771" y="838"/>
                  </a:cubicBezTo>
                  <a:cubicBezTo>
                    <a:pt x="1766" y="848"/>
                    <a:pt x="1776" y="856"/>
                    <a:pt x="1786" y="859"/>
                  </a:cubicBezTo>
                  <a:cubicBezTo>
                    <a:pt x="1791" y="854"/>
                    <a:pt x="1793" y="848"/>
                    <a:pt x="1802" y="846"/>
                  </a:cubicBezTo>
                  <a:cubicBezTo>
                    <a:pt x="1804" y="841"/>
                    <a:pt x="1806" y="827"/>
                    <a:pt x="1800" y="824"/>
                  </a:cubicBezTo>
                  <a:cubicBezTo>
                    <a:pt x="1800" y="824"/>
                    <a:pt x="1799" y="824"/>
                    <a:pt x="1798" y="824"/>
                  </a:cubicBezTo>
                  <a:moveTo>
                    <a:pt x="2042" y="822"/>
                  </a:moveTo>
                  <a:cubicBezTo>
                    <a:pt x="2038" y="822"/>
                    <a:pt x="2038" y="822"/>
                    <a:pt x="2038" y="822"/>
                  </a:cubicBezTo>
                  <a:cubicBezTo>
                    <a:pt x="2032" y="854"/>
                    <a:pt x="1986" y="851"/>
                    <a:pt x="1979" y="882"/>
                  </a:cubicBezTo>
                  <a:cubicBezTo>
                    <a:pt x="1980" y="883"/>
                    <a:pt x="1983" y="883"/>
                    <a:pt x="1985" y="883"/>
                  </a:cubicBezTo>
                  <a:cubicBezTo>
                    <a:pt x="1986" y="883"/>
                    <a:pt x="1986" y="883"/>
                    <a:pt x="1987" y="883"/>
                  </a:cubicBezTo>
                  <a:cubicBezTo>
                    <a:pt x="1988" y="883"/>
                    <a:pt x="1988" y="883"/>
                    <a:pt x="1989" y="883"/>
                  </a:cubicBezTo>
                  <a:cubicBezTo>
                    <a:pt x="1991" y="883"/>
                    <a:pt x="1994" y="884"/>
                    <a:pt x="1996" y="885"/>
                  </a:cubicBezTo>
                  <a:cubicBezTo>
                    <a:pt x="1995" y="888"/>
                    <a:pt x="1990" y="887"/>
                    <a:pt x="1991" y="891"/>
                  </a:cubicBezTo>
                  <a:cubicBezTo>
                    <a:pt x="1994" y="892"/>
                    <a:pt x="1994" y="895"/>
                    <a:pt x="1997" y="895"/>
                  </a:cubicBezTo>
                  <a:cubicBezTo>
                    <a:pt x="1998" y="895"/>
                    <a:pt x="1998" y="895"/>
                    <a:pt x="1998" y="895"/>
                  </a:cubicBezTo>
                  <a:cubicBezTo>
                    <a:pt x="2001" y="893"/>
                    <a:pt x="2000" y="889"/>
                    <a:pt x="2002" y="887"/>
                  </a:cubicBezTo>
                  <a:cubicBezTo>
                    <a:pt x="2004" y="888"/>
                    <a:pt x="2005" y="888"/>
                    <a:pt x="2007" y="888"/>
                  </a:cubicBezTo>
                  <a:cubicBezTo>
                    <a:pt x="2028" y="888"/>
                    <a:pt x="2025" y="862"/>
                    <a:pt x="2044" y="858"/>
                  </a:cubicBezTo>
                  <a:cubicBezTo>
                    <a:pt x="2045" y="845"/>
                    <a:pt x="2057" y="843"/>
                    <a:pt x="2060" y="833"/>
                  </a:cubicBezTo>
                  <a:cubicBezTo>
                    <a:pt x="2053" y="830"/>
                    <a:pt x="2047" y="827"/>
                    <a:pt x="2042" y="822"/>
                  </a:cubicBezTo>
                  <a:moveTo>
                    <a:pt x="1759" y="814"/>
                  </a:moveTo>
                  <a:cubicBezTo>
                    <a:pt x="1755" y="814"/>
                    <a:pt x="1753" y="816"/>
                    <a:pt x="1753" y="820"/>
                  </a:cubicBezTo>
                  <a:cubicBezTo>
                    <a:pt x="1754" y="821"/>
                    <a:pt x="1756" y="822"/>
                    <a:pt x="1758" y="822"/>
                  </a:cubicBezTo>
                  <a:cubicBezTo>
                    <a:pt x="1759" y="822"/>
                    <a:pt x="1760" y="822"/>
                    <a:pt x="1760" y="821"/>
                  </a:cubicBezTo>
                  <a:cubicBezTo>
                    <a:pt x="1762" y="820"/>
                    <a:pt x="1761" y="816"/>
                    <a:pt x="1760" y="814"/>
                  </a:cubicBezTo>
                  <a:cubicBezTo>
                    <a:pt x="1760" y="814"/>
                    <a:pt x="1760" y="814"/>
                    <a:pt x="1759" y="814"/>
                  </a:cubicBezTo>
                  <a:moveTo>
                    <a:pt x="1797" y="812"/>
                  </a:moveTo>
                  <a:cubicBezTo>
                    <a:pt x="1793" y="812"/>
                    <a:pt x="1790" y="818"/>
                    <a:pt x="1797" y="820"/>
                  </a:cubicBezTo>
                  <a:cubicBezTo>
                    <a:pt x="1799" y="818"/>
                    <a:pt x="1801" y="817"/>
                    <a:pt x="1801" y="814"/>
                  </a:cubicBezTo>
                  <a:cubicBezTo>
                    <a:pt x="1800" y="813"/>
                    <a:pt x="1798" y="812"/>
                    <a:pt x="1797" y="812"/>
                  </a:cubicBezTo>
                  <a:moveTo>
                    <a:pt x="2043" y="759"/>
                  </a:moveTo>
                  <a:cubicBezTo>
                    <a:pt x="2040" y="759"/>
                    <a:pt x="2039" y="761"/>
                    <a:pt x="2038" y="763"/>
                  </a:cubicBezTo>
                  <a:cubicBezTo>
                    <a:pt x="2035" y="775"/>
                    <a:pt x="2070" y="782"/>
                    <a:pt x="2064" y="800"/>
                  </a:cubicBezTo>
                  <a:cubicBezTo>
                    <a:pt x="2063" y="804"/>
                    <a:pt x="2057" y="804"/>
                    <a:pt x="2057" y="809"/>
                  </a:cubicBezTo>
                  <a:cubicBezTo>
                    <a:pt x="2064" y="814"/>
                    <a:pt x="2068" y="822"/>
                    <a:pt x="2073" y="828"/>
                  </a:cubicBezTo>
                  <a:cubicBezTo>
                    <a:pt x="2082" y="828"/>
                    <a:pt x="2082" y="819"/>
                    <a:pt x="2087" y="814"/>
                  </a:cubicBezTo>
                  <a:cubicBezTo>
                    <a:pt x="2093" y="809"/>
                    <a:pt x="2105" y="806"/>
                    <a:pt x="2103" y="795"/>
                  </a:cubicBezTo>
                  <a:cubicBezTo>
                    <a:pt x="2101" y="793"/>
                    <a:pt x="2099" y="792"/>
                    <a:pt x="2097" y="792"/>
                  </a:cubicBezTo>
                  <a:cubicBezTo>
                    <a:pt x="2092" y="792"/>
                    <a:pt x="2088" y="797"/>
                    <a:pt x="2083" y="797"/>
                  </a:cubicBezTo>
                  <a:cubicBezTo>
                    <a:pt x="2078" y="796"/>
                    <a:pt x="2079" y="791"/>
                    <a:pt x="2079" y="786"/>
                  </a:cubicBezTo>
                  <a:cubicBezTo>
                    <a:pt x="2078" y="785"/>
                    <a:pt x="2077" y="785"/>
                    <a:pt x="2075" y="785"/>
                  </a:cubicBezTo>
                  <a:cubicBezTo>
                    <a:pt x="2074" y="785"/>
                    <a:pt x="2074" y="785"/>
                    <a:pt x="2073" y="785"/>
                  </a:cubicBezTo>
                  <a:cubicBezTo>
                    <a:pt x="2072" y="785"/>
                    <a:pt x="2072" y="785"/>
                    <a:pt x="2071" y="785"/>
                  </a:cubicBezTo>
                  <a:cubicBezTo>
                    <a:pt x="2071" y="785"/>
                    <a:pt x="2071" y="785"/>
                    <a:pt x="2070" y="785"/>
                  </a:cubicBezTo>
                  <a:cubicBezTo>
                    <a:pt x="2064" y="775"/>
                    <a:pt x="2053" y="768"/>
                    <a:pt x="2045" y="759"/>
                  </a:cubicBezTo>
                  <a:cubicBezTo>
                    <a:pt x="2044" y="759"/>
                    <a:pt x="2044" y="759"/>
                    <a:pt x="2043" y="759"/>
                  </a:cubicBezTo>
                  <a:moveTo>
                    <a:pt x="1966" y="639"/>
                  </a:moveTo>
                  <a:cubicBezTo>
                    <a:pt x="1963" y="639"/>
                    <a:pt x="1961" y="641"/>
                    <a:pt x="1962" y="645"/>
                  </a:cubicBezTo>
                  <a:cubicBezTo>
                    <a:pt x="1962" y="649"/>
                    <a:pt x="1972" y="655"/>
                    <a:pt x="1980" y="655"/>
                  </a:cubicBezTo>
                  <a:cubicBezTo>
                    <a:pt x="1983" y="655"/>
                    <a:pt x="1987" y="654"/>
                    <a:pt x="1988" y="650"/>
                  </a:cubicBezTo>
                  <a:cubicBezTo>
                    <a:pt x="1985" y="647"/>
                    <a:pt x="1973" y="639"/>
                    <a:pt x="1966" y="639"/>
                  </a:cubicBezTo>
                  <a:moveTo>
                    <a:pt x="1745" y="556"/>
                  </a:moveTo>
                  <a:cubicBezTo>
                    <a:pt x="1720" y="564"/>
                    <a:pt x="1746" y="613"/>
                    <a:pt x="1717" y="613"/>
                  </a:cubicBezTo>
                  <a:cubicBezTo>
                    <a:pt x="1716" y="613"/>
                    <a:pt x="1716" y="613"/>
                    <a:pt x="1715" y="613"/>
                  </a:cubicBezTo>
                  <a:cubicBezTo>
                    <a:pt x="1709" y="612"/>
                    <a:pt x="1706" y="607"/>
                    <a:pt x="1702" y="605"/>
                  </a:cubicBezTo>
                  <a:cubicBezTo>
                    <a:pt x="1701" y="604"/>
                    <a:pt x="1700" y="604"/>
                    <a:pt x="1698" y="604"/>
                  </a:cubicBezTo>
                  <a:cubicBezTo>
                    <a:pt x="1698" y="604"/>
                    <a:pt x="1698" y="604"/>
                    <a:pt x="1698" y="604"/>
                  </a:cubicBezTo>
                  <a:cubicBezTo>
                    <a:pt x="1697" y="604"/>
                    <a:pt x="1697" y="604"/>
                    <a:pt x="1697" y="604"/>
                  </a:cubicBezTo>
                  <a:cubicBezTo>
                    <a:pt x="1696" y="604"/>
                    <a:pt x="1695" y="604"/>
                    <a:pt x="1694" y="604"/>
                  </a:cubicBezTo>
                  <a:cubicBezTo>
                    <a:pt x="1685" y="600"/>
                    <a:pt x="1678" y="592"/>
                    <a:pt x="1673" y="587"/>
                  </a:cubicBezTo>
                  <a:cubicBezTo>
                    <a:pt x="1677" y="580"/>
                    <a:pt x="1686" y="577"/>
                    <a:pt x="1688" y="568"/>
                  </a:cubicBezTo>
                  <a:cubicBezTo>
                    <a:pt x="1686" y="566"/>
                    <a:pt x="1684" y="565"/>
                    <a:pt x="1682" y="565"/>
                  </a:cubicBezTo>
                  <a:cubicBezTo>
                    <a:pt x="1680" y="565"/>
                    <a:pt x="1677" y="566"/>
                    <a:pt x="1675" y="566"/>
                  </a:cubicBezTo>
                  <a:cubicBezTo>
                    <a:pt x="1672" y="567"/>
                    <a:pt x="1670" y="568"/>
                    <a:pt x="1667" y="568"/>
                  </a:cubicBezTo>
                  <a:cubicBezTo>
                    <a:pt x="1666" y="568"/>
                    <a:pt x="1666" y="568"/>
                    <a:pt x="1665" y="567"/>
                  </a:cubicBezTo>
                  <a:cubicBezTo>
                    <a:pt x="1658" y="566"/>
                    <a:pt x="1651" y="556"/>
                    <a:pt x="1643" y="556"/>
                  </a:cubicBezTo>
                  <a:cubicBezTo>
                    <a:pt x="1641" y="556"/>
                    <a:pt x="1638" y="558"/>
                    <a:pt x="1635" y="561"/>
                  </a:cubicBezTo>
                  <a:cubicBezTo>
                    <a:pt x="1637" y="564"/>
                    <a:pt x="1645" y="564"/>
                    <a:pt x="1642" y="568"/>
                  </a:cubicBezTo>
                  <a:cubicBezTo>
                    <a:pt x="1639" y="568"/>
                    <a:pt x="1637" y="568"/>
                    <a:pt x="1635" y="568"/>
                  </a:cubicBezTo>
                  <a:cubicBezTo>
                    <a:pt x="1619" y="568"/>
                    <a:pt x="1618" y="585"/>
                    <a:pt x="1607" y="592"/>
                  </a:cubicBezTo>
                  <a:cubicBezTo>
                    <a:pt x="1596" y="589"/>
                    <a:pt x="1595" y="580"/>
                    <a:pt x="1585" y="580"/>
                  </a:cubicBezTo>
                  <a:cubicBezTo>
                    <a:pt x="1584" y="580"/>
                    <a:pt x="1583" y="580"/>
                    <a:pt x="1582" y="580"/>
                  </a:cubicBezTo>
                  <a:cubicBezTo>
                    <a:pt x="1569" y="582"/>
                    <a:pt x="1566" y="599"/>
                    <a:pt x="1555" y="605"/>
                  </a:cubicBezTo>
                  <a:cubicBezTo>
                    <a:pt x="1546" y="605"/>
                    <a:pt x="1546" y="605"/>
                    <a:pt x="1546" y="605"/>
                  </a:cubicBezTo>
                  <a:cubicBezTo>
                    <a:pt x="1539" y="608"/>
                    <a:pt x="1541" y="615"/>
                    <a:pt x="1539" y="619"/>
                  </a:cubicBezTo>
                  <a:cubicBezTo>
                    <a:pt x="1534" y="629"/>
                    <a:pt x="1513" y="638"/>
                    <a:pt x="1497" y="640"/>
                  </a:cubicBezTo>
                  <a:cubicBezTo>
                    <a:pt x="1496" y="640"/>
                    <a:pt x="1496" y="640"/>
                    <a:pt x="1495" y="640"/>
                  </a:cubicBezTo>
                  <a:cubicBezTo>
                    <a:pt x="1494" y="640"/>
                    <a:pt x="1493" y="640"/>
                    <a:pt x="1491" y="640"/>
                  </a:cubicBezTo>
                  <a:cubicBezTo>
                    <a:pt x="1490" y="639"/>
                    <a:pt x="1488" y="639"/>
                    <a:pt x="1487" y="639"/>
                  </a:cubicBezTo>
                  <a:cubicBezTo>
                    <a:pt x="1486" y="639"/>
                    <a:pt x="1485" y="639"/>
                    <a:pt x="1483" y="640"/>
                  </a:cubicBezTo>
                  <a:cubicBezTo>
                    <a:pt x="1474" y="642"/>
                    <a:pt x="1468" y="653"/>
                    <a:pt x="1457" y="653"/>
                  </a:cubicBezTo>
                  <a:cubicBezTo>
                    <a:pt x="1456" y="653"/>
                    <a:pt x="1455" y="653"/>
                    <a:pt x="1453" y="653"/>
                  </a:cubicBezTo>
                  <a:cubicBezTo>
                    <a:pt x="1449" y="664"/>
                    <a:pt x="1446" y="676"/>
                    <a:pt x="1457" y="686"/>
                  </a:cubicBezTo>
                  <a:cubicBezTo>
                    <a:pt x="1447" y="694"/>
                    <a:pt x="1456" y="700"/>
                    <a:pt x="1459" y="707"/>
                  </a:cubicBezTo>
                  <a:cubicBezTo>
                    <a:pt x="1464" y="719"/>
                    <a:pt x="1473" y="738"/>
                    <a:pt x="1470" y="750"/>
                  </a:cubicBezTo>
                  <a:cubicBezTo>
                    <a:pt x="1469" y="756"/>
                    <a:pt x="1462" y="759"/>
                    <a:pt x="1465" y="767"/>
                  </a:cubicBezTo>
                  <a:cubicBezTo>
                    <a:pt x="1470" y="771"/>
                    <a:pt x="1478" y="772"/>
                    <a:pt x="1487" y="772"/>
                  </a:cubicBezTo>
                  <a:cubicBezTo>
                    <a:pt x="1489" y="772"/>
                    <a:pt x="1491" y="772"/>
                    <a:pt x="1492" y="772"/>
                  </a:cubicBezTo>
                  <a:cubicBezTo>
                    <a:pt x="1505" y="765"/>
                    <a:pt x="1514" y="756"/>
                    <a:pt x="1530" y="756"/>
                  </a:cubicBezTo>
                  <a:cubicBezTo>
                    <a:pt x="1531" y="756"/>
                    <a:pt x="1532" y="756"/>
                    <a:pt x="1533" y="757"/>
                  </a:cubicBezTo>
                  <a:cubicBezTo>
                    <a:pt x="1537" y="757"/>
                    <a:pt x="1541" y="759"/>
                    <a:pt x="1545" y="759"/>
                  </a:cubicBezTo>
                  <a:cubicBezTo>
                    <a:pt x="1545" y="759"/>
                    <a:pt x="1546" y="759"/>
                    <a:pt x="1546" y="759"/>
                  </a:cubicBezTo>
                  <a:cubicBezTo>
                    <a:pt x="1557" y="759"/>
                    <a:pt x="1560" y="751"/>
                    <a:pt x="1570" y="748"/>
                  </a:cubicBezTo>
                  <a:cubicBezTo>
                    <a:pt x="1575" y="747"/>
                    <a:pt x="1583" y="747"/>
                    <a:pt x="1589" y="745"/>
                  </a:cubicBezTo>
                  <a:cubicBezTo>
                    <a:pt x="1599" y="742"/>
                    <a:pt x="1611" y="739"/>
                    <a:pt x="1625" y="737"/>
                  </a:cubicBezTo>
                  <a:cubicBezTo>
                    <a:pt x="1634" y="742"/>
                    <a:pt x="1644" y="741"/>
                    <a:pt x="1652" y="745"/>
                  </a:cubicBezTo>
                  <a:cubicBezTo>
                    <a:pt x="1662" y="752"/>
                    <a:pt x="1663" y="764"/>
                    <a:pt x="1674" y="770"/>
                  </a:cubicBezTo>
                  <a:cubicBezTo>
                    <a:pt x="1682" y="768"/>
                    <a:pt x="1682" y="758"/>
                    <a:pt x="1690" y="758"/>
                  </a:cubicBezTo>
                  <a:cubicBezTo>
                    <a:pt x="1691" y="758"/>
                    <a:pt x="1692" y="758"/>
                    <a:pt x="1694" y="758"/>
                  </a:cubicBezTo>
                  <a:cubicBezTo>
                    <a:pt x="1697" y="764"/>
                    <a:pt x="1686" y="765"/>
                    <a:pt x="1686" y="771"/>
                  </a:cubicBezTo>
                  <a:cubicBezTo>
                    <a:pt x="1695" y="773"/>
                    <a:pt x="1698" y="779"/>
                    <a:pt x="1707" y="780"/>
                  </a:cubicBezTo>
                  <a:cubicBezTo>
                    <a:pt x="1712" y="785"/>
                    <a:pt x="1717" y="798"/>
                    <a:pt x="1727" y="803"/>
                  </a:cubicBezTo>
                  <a:cubicBezTo>
                    <a:pt x="1729" y="804"/>
                    <a:pt x="1734" y="803"/>
                    <a:pt x="1737" y="805"/>
                  </a:cubicBezTo>
                  <a:cubicBezTo>
                    <a:pt x="1742" y="807"/>
                    <a:pt x="1741" y="810"/>
                    <a:pt x="1746" y="810"/>
                  </a:cubicBezTo>
                  <a:cubicBezTo>
                    <a:pt x="1746" y="810"/>
                    <a:pt x="1746" y="810"/>
                    <a:pt x="1747" y="810"/>
                  </a:cubicBezTo>
                  <a:cubicBezTo>
                    <a:pt x="1754" y="810"/>
                    <a:pt x="1757" y="805"/>
                    <a:pt x="1764" y="802"/>
                  </a:cubicBezTo>
                  <a:cubicBezTo>
                    <a:pt x="1768" y="805"/>
                    <a:pt x="1772" y="809"/>
                    <a:pt x="1779" y="809"/>
                  </a:cubicBezTo>
                  <a:cubicBezTo>
                    <a:pt x="1787" y="801"/>
                    <a:pt x="1793" y="801"/>
                    <a:pt x="1806" y="798"/>
                  </a:cubicBezTo>
                  <a:cubicBezTo>
                    <a:pt x="1819" y="795"/>
                    <a:pt x="1817" y="785"/>
                    <a:pt x="1820" y="775"/>
                  </a:cubicBezTo>
                  <a:cubicBezTo>
                    <a:pt x="1824" y="760"/>
                    <a:pt x="1841" y="751"/>
                    <a:pt x="1846" y="739"/>
                  </a:cubicBezTo>
                  <a:cubicBezTo>
                    <a:pt x="1853" y="718"/>
                    <a:pt x="1844" y="693"/>
                    <a:pt x="1852" y="675"/>
                  </a:cubicBezTo>
                  <a:cubicBezTo>
                    <a:pt x="1851" y="674"/>
                    <a:pt x="1851" y="674"/>
                    <a:pt x="1850" y="674"/>
                  </a:cubicBezTo>
                  <a:cubicBezTo>
                    <a:pt x="1849" y="674"/>
                    <a:pt x="1848" y="675"/>
                    <a:pt x="1847" y="676"/>
                  </a:cubicBezTo>
                  <a:cubicBezTo>
                    <a:pt x="1846" y="678"/>
                    <a:pt x="1845" y="679"/>
                    <a:pt x="1843" y="679"/>
                  </a:cubicBezTo>
                  <a:cubicBezTo>
                    <a:pt x="1843" y="679"/>
                    <a:pt x="1843" y="679"/>
                    <a:pt x="1842" y="679"/>
                  </a:cubicBezTo>
                  <a:cubicBezTo>
                    <a:pt x="1836" y="672"/>
                    <a:pt x="1822" y="669"/>
                    <a:pt x="1825" y="657"/>
                  </a:cubicBezTo>
                  <a:cubicBezTo>
                    <a:pt x="1817" y="655"/>
                    <a:pt x="1811" y="651"/>
                    <a:pt x="1813" y="641"/>
                  </a:cubicBezTo>
                  <a:cubicBezTo>
                    <a:pt x="1794" y="631"/>
                    <a:pt x="1772" y="620"/>
                    <a:pt x="1775" y="595"/>
                  </a:cubicBezTo>
                  <a:cubicBezTo>
                    <a:pt x="1772" y="588"/>
                    <a:pt x="1761" y="588"/>
                    <a:pt x="1755" y="583"/>
                  </a:cubicBezTo>
                  <a:cubicBezTo>
                    <a:pt x="1759" y="571"/>
                    <a:pt x="1752" y="562"/>
                    <a:pt x="1745" y="556"/>
                  </a:cubicBezTo>
                  <a:moveTo>
                    <a:pt x="1512" y="541"/>
                  </a:moveTo>
                  <a:cubicBezTo>
                    <a:pt x="1508" y="541"/>
                    <a:pt x="1505" y="543"/>
                    <a:pt x="1506" y="549"/>
                  </a:cubicBezTo>
                  <a:cubicBezTo>
                    <a:pt x="1513" y="550"/>
                    <a:pt x="1517" y="555"/>
                    <a:pt x="1525" y="555"/>
                  </a:cubicBezTo>
                  <a:cubicBezTo>
                    <a:pt x="1526" y="555"/>
                    <a:pt x="1526" y="554"/>
                    <a:pt x="1527" y="554"/>
                  </a:cubicBezTo>
                  <a:cubicBezTo>
                    <a:pt x="1527" y="554"/>
                    <a:pt x="1527" y="554"/>
                    <a:pt x="1528" y="554"/>
                  </a:cubicBezTo>
                  <a:cubicBezTo>
                    <a:pt x="1529" y="553"/>
                    <a:pt x="1529" y="550"/>
                    <a:pt x="1529" y="547"/>
                  </a:cubicBezTo>
                  <a:cubicBezTo>
                    <a:pt x="1525" y="545"/>
                    <a:pt x="1518" y="541"/>
                    <a:pt x="1512" y="541"/>
                  </a:cubicBezTo>
                  <a:moveTo>
                    <a:pt x="1577" y="534"/>
                  </a:moveTo>
                  <a:cubicBezTo>
                    <a:pt x="1566" y="534"/>
                    <a:pt x="1553" y="541"/>
                    <a:pt x="1553" y="550"/>
                  </a:cubicBezTo>
                  <a:cubicBezTo>
                    <a:pt x="1555" y="550"/>
                    <a:pt x="1556" y="551"/>
                    <a:pt x="1556" y="553"/>
                  </a:cubicBezTo>
                  <a:cubicBezTo>
                    <a:pt x="1571" y="551"/>
                    <a:pt x="1581" y="547"/>
                    <a:pt x="1590" y="541"/>
                  </a:cubicBezTo>
                  <a:cubicBezTo>
                    <a:pt x="1588" y="536"/>
                    <a:pt x="1583" y="534"/>
                    <a:pt x="1577" y="534"/>
                  </a:cubicBezTo>
                  <a:moveTo>
                    <a:pt x="1529" y="531"/>
                  </a:moveTo>
                  <a:cubicBezTo>
                    <a:pt x="1523" y="531"/>
                    <a:pt x="1519" y="532"/>
                    <a:pt x="1517" y="535"/>
                  </a:cubicBezTo>
                  <a:cubicBezTo>
                    <a:pt x="1520" y="539"/>
                    <a:pt x="1528" y="541"/>
                    <a:pt x="1536" y="541"/>
                  </a:cubicBezTo>
                  <a:cubicBezTo>
                    <a:pt x="1542" y="541"/>
                    <a:pt x="1548" y="539"/>
                    <a:pt x="1550" y="534"/>
                  </a:cubicBezTo>
                  <a:cubicBezTo>
                    <a:pt x="1545" y="533"/>
                    <a:pt x="1536" y="531"/>
                    <a:pt x="1529" y="531"/>
                  </a:cubicBezTo>
                  <a:moveTo>
                    <a:pt x="1390" y="516"/>
                  </a:moveTo>
                  <a:cubicBezTo>
                    <a:pt x="1381" y="516"/>
                    <a:pt x="1371" y="518"/>
                    <a:pt x="1366" y="521"/>
                  </a:cubicBezTo>
                  <a:cubicBezTo>
                    <a:pt x="1366" y="527"/>
                    <a:pt x="1374" y="526"/>
                    <a:pt x="1379" y="528"/>
                  </a:cubicBezTo>
                  <a:cubicBezTo>
                    <a:pt x="1384" y="529"/>
                    <a:pt x="1389" y="532"/>
                    <a:pt x="1394" y="533"/>
                  </a:cubicBezTo>
                  <a:cubicBezTo>
                    <a:pt x="1395" y="533"/>
                    <a:pt x="1396" y="533"/>
                    <a:pt x="1397" y="533"/>
                  </a:cubicBezTo>
                  <a:cubicBezTo>
                    <a:pt x="1399" y="533"/>
                    <a:pt x="1401" y="533"/>
                    <a:pt x="1403" y="533"/>
                  </a:cubicBezTo>
                  <a:cubicBezTo>
                    <a:pt x="1405" y="533"/>
                    <a:pt x="1407" y="533"/>
                    <a:pt x="1409" y="533"/>
                  </a:cubicBezTo>
                  <a:cubicBezTo>
                    <a:pt x="1410" y="533"/>
                    <a:pt x="1411" y="533"/>
                    <a:pt x="1412" y="533"/>
                  </a:cubicBezTo>
                  <a:cubicBezTo>
                    <a:pt x="1418" y="534"/>
                    <a:pt x="1424" y="537"/>
                    <a:pt x="1429" y="538"/>
                  </a:cubicBezTo>
                  <a:cubicBezTo>
                    <a:pt x="1432" y="538"/>
                    <a:pt x="1434" y="538"/>
                    <a:pt x="1437" y="538"/>
                  </a:cubicBezTo>
                  <a:cubicBezTo>
                    <a:pt x="1440" y="538"/>
                    <a:pt x="1443" y="538"/>
                    <a:pt x="1446" y="538"/>
                  </a:cubicBezTo>
                  <a:cubicBezTo>
                    <a:pt x="1449" y="538"/>
                    <a:pt x="1452" y="537"/>
                    <a:pt x="1454" y="537"/>
                  </a:cubicBezTo>
                  <a:cubicBezTo>
                    <a:pt x="1459" y="537"/>
                    <a:pt x="1464" y="538"/>
                    <a:pt x="1468" y="541"/>
                  </a:cubicBezTo>
                  <a:cubicBezTo>
                    <a:pt x="1470" y="540"/>
                    <a:pt x="1471" y="538"/>
                    <a:pt x="1474" y="538"/>
                  </a:cubicBezTo>
                  <a:cubicBezTo>
                    <a:pt x="1474" y="538"/>
                    <a:pt x="1474" y="538"/>
                    <a:pt x="1475" y="538"/>
                  </a:cubicBezTo>
                  <a:cubicBezTo>
                    <a:pt x="1477" y="540"/>
                    <a:pt x="1483" y="542"/>
                    <a:pt x="1490" y="542"/>
                  </a:cubicBezTo>
                  <a:cubicBezTo>
                    <a:pt x="1500" y="542"/>
                    <a:pt x="1510" y="539"/>
                    <a:pt x="1512" y="534"/>
                  </a:cubicBezTo>
                  <a:cubicBezTo>
                    <a:pt x="1509" y="532"/>
                    <a:pt x="1503" y="531"/>
                    <a:pt x="1497" y="531"/>
                  </a:cubicBezTo>
                  <a:cubicBezTo>
                    <a:pt x="1489" y="531"/>
                    <a:pt x="1480" y="533"/>
                    <a:pt x="1476" y="537"/>
                  </a:cubicBezTo>
                  <a:cubicBezTo>
                    <a:pt x="1477" y="531"/>
                    <a:pt x="1468" y="534"/>
                    <a:pt x="1466" y="532"/>
                  </a:cubicBezTo>
                  <a:cubicBezTo>
                    <a:pt x="1462" y="530"/>
                    <a:pt x="1463" y="524"/>
                    <a:pt x="1458" y="523"/>
                  </a:cubicBezTo>
                  <a:cubicBezTo>
                    <a:pt x="1447" y="521"/>
                    <a:pt x="1435" y="518"/>
                    <a:pt x="1422" y="518"/>
                  </a:cubicBezTo>
                  <a:cubicBezTo>
                    <a:pt x="1418" y="518"/>
                    <a:pt x="1413" y="518"/>
                    <a:pt x="1409" y="519"/>
                  </a:cubicBezTo>
                  <a:cubicBezTo>
                    <a:pt x="1405" y="517"/>
                    <a:pt x="1398" y="516"/>
                    <a:pt x="1390" y="516"/>
                  </a:cubicBezTo>
                  <a:moveTo>
                    <a:pt x="1375" y="499"/>
                  </a:moveTo>
                  <a:cubicBezTo>
                    <a:pt x="1336" y="499"/>
                    <a:pt x="1336" y="499"/>
                    <a:pt x="1336" y="499"/>
                  </a:cubicBezTo>
                  <a:cubicBezTo>
                    <a:pt x="1346" y="507"/>
                    <a:pt x="1359" y="514"/>
                    <a:pt x="1367" y="514"/>
                  </a:cubicBezTo>
                  <a:cubicBezTo>
                    <a:pt x="1374" y="514"/>
                    <a:pt x="1377" y="510"/>
                    <a:pt x="1375" y="499"/>
                  </a:cubicBezTo>
                  <a:moveTo>
                    <a:pt x="1522" y="499"/>
                  </a:moveTo>
                  <a:cubicBezTo>
                    <a:pt x="1511" y="499"/>
                    <a:pt x="1511" y="499"/>
                    <a:pt x="1511" y="499"/>
                  </a:cubicBezTo>
                  <a:cubicBezTo>
                    <a:pt x="1512" y="500"/>
                    <a:pt x="1512" y="501"/>
                    <a:pt x="1512" y="502"/>
                  </a:cubicBezTo>
                  <a:cubicBezTo>
                    <a:pt x="1509" y="507"/>
                    <a:pt x="1505" y="516"/>
                    <a:pt x="1513" y="519"/>
                  </a:cubicBezTo>
                  <a:cubicBezTo>
                    <a:pt x="1529" y="518"/>
                    <a:pt x="1523" y="507"/>
                    <a:pt x="1522" y="499"/>
                  </a:cubicBezTo>
                  <a:moveTo>
                    <a:pt x="1545" y="499"/>
                  </a:moveTo>
                  <a:cubicBezTo>
                    <a:pt x="1530" y="499"/>
                    <a:pt x="1530" y="499"/>
                    <a:pt x="1530" y="499"/>
                  </a:cubicBezTo>
                  <a:cubicBezTo>
                    <a:pt x="1531" y="502"/>
                    <a:pt x="1532" y="505"/>
                    <a:pt x="1537" y="506"/>
                  </a:cubicBezTo>
                  <a:cubicBezTo>
                    <a:pt x="1542" y="505"/>
                    <a:pt x="1544" y="502"/>
                    <a:pt x="1545" y="499"/>
                  </a:cubicBezTo>
                  <a:moveTo>
                    <a:pt x="1652" y="499"/>
                  </a:moveTo>
                  <a:cubicBezTo>
                    <a:pt x="1642" y="499"/>
                    <a:pt x="1642" y="499"/>
                    <a:pt x="1642" y="499"/>
                  </a:cubicBezTo>
                  <a:cubicBezTo>
                    <a:pt x="1644" y="501"/>
                    <a:pt x="1645" y="502"/>
                    <a:pt x="1647" y="503"/>
                  </a:cubicBezTo>
                  <a:cubicBezTo>
                    <a:pt x="1650" y="502"/>
                    <a:pt x="1651" y="500"/>
                    <a:pt x="1652" y="499"/>
                  </a:cubicBezTo>
                  <a:moveTo>
                    <a:pt x="1767" y="499"/>
                  </a:moveTo>
                  <a:cubicBezTo>
                    <a:pt x="1657" y="499"/>
                    <a:pt x="1657" y="499"/>
                    <a:pt x="1657" y="499"/>
                  </a:cubicBezTo>
                  <a:cubicBezTo>
                    <a:pt x="1663" y="503"/>
                    <a:pt x="1671" y="506"/>
                    <a:pt x="1681" y="506"/>
                  </a:cubicBezTo>
                  <a:cubicBezTo>
                    <a:pt x="1683" y="506"/>
                    <a:pt x="1685" y="506"/>
                    <a:pt x="1687" y="505"/>
                  </a:cubicBezTo>
                  <a:cubicBezTo>
                    <a:pt x="1693" y="511"/>
                    <a:pt x="1700" y="516"/>
                    <a:pt x="1704" y="523"/>
                  </a:cubicBezTo>
                  <a:cubicBezTo>
                    <a:pt x="1701" y="529"/>
                    <a:pt x="1693" y="530"/>
                    <a:pt x="1693" y="539"/>
                  </a:cubicBezTo>
                  <a:cubicBezTo>
                    <a:pt x="1694" y="539"/>
                    <a:pt x="1695" y="539"/>
                    <a:pt x="1697" y="539"/>
                  </a:cubicBezTo>
                  <a:cubicBezTo>
                    <a:pt x="1702" y="539"/>
                    <a:pt x="1703" y="535"/>
                    <a:pt x="1709" y="535"/>
                  </a:cubicBezTo>
                  <a:cubicBezTo>
                    <a:pt x="1710" y="535"/>
                    <a:pt x="1710" y="535"/>
                    <a:pt x="1710" y="535"/>
                  </a:cubicBezTo>
                  <a:cubicBezTo>
                    <a:pt x="1716" y="535"/>
                    <a:pt x="1721" y="538"/>
                    <a:pt x="1725" y="540"/>
                  </a:cubicBezTo>
                  <a:cubicBezTo>
                    <a:pt x="1730" y="543"/>
                    <a:pt x="1734" y="546"/>
                    <a:pt x="1740" y="546"/>
                  </a:cubicBezTo>
                  <a:cubicBezTo>
                    <a:pt x="1742" y="546"/>
                    <a:pt x="1744" y="545"/>
                    <a:pt x="1747" y="544"/>
                  </a:cubicBezTo>
                  <a:cubicBezTo>
                    <a:pt x="1750" y="542"/>
                    <a:pt x="1750" y="537"/>
                    <a:pt x="1751" y="533"/>
                  </a:cubicBezTo>
                  <a:cubicBezTo>
                    <a:pt x="1755" y="531"/>
                    <a:pt x="1759" y="531"/>
                    <a:pt x="1762" y="531"/>
                  </a:cubicBezTo>
                  <a:cubicBezTo>
                    <a:pt x="1772" y="531"/>
                    <a:pt x="1778" y="537"/>
                    <a:pt x="1785" y="542"/>
                  </a:cubicBezTo>
                  <a:cubicBezTo>
                    <a:pt x="1792" y="548"/>
                    <a:pt x="1799" y="554"/>
                    <a:pt x="1808" y="554"/>
                  </a:cubicBezTo>
                  <a:cubicBezTo>
                    <a:pt x="1811" y="554"/>
                    <a:pt x="1815" y="553"/>
                    <a:pt x="1819" y="552"/>
                  </a:cubicBezTo>
                  <a:cubicBezTo>
                    <a:pt x="1819" y="545"/>
                    <a:pt x="1814" y="543"/>
                    <a:pt x="1811" y="539"/>
                  </a:cubicBezTo>
                  <a:cubicBezTo>
                    <a:pt x="1797" y="536"/>
                    <a:pt x="1796" y="525"/>
                    <a:pt x="1790" y="516"/>
                  </a:cubicBezTo>
                  <a:cubicBezTo>
                    <a:pt x="1785" y="508"/>
                    <a:pt x="1776" y="504"/>
                    <a:pt x="1767" y="499"/>
                  </a:cubicBezTo>
                  <a:moveTo>
                    <a:pt x="1850" y="499"/>
                  </a:moveTo>
                  <a:cubicBezTo>
                    <a:pt x="1839" y="499"/>
                    <a:pt x="1839" y="499"/>
                    <a:pt x="1839" y="499"/>
                  </a:cubicBezTo>
                  <a:cubicBezTo>
                    <a:pt x="1840" y="500"/>
                    <a:pt x="1840" y="500"/>
                    <a:pt x="1840" y="501"/>
                  </a:cubicBezTo>
                  <a:cubicBezTo>
                    <a:pt x="1833" y="502"/>
                    <a:pt x="1824" y="508"/>
                    <a:pt x="1814" y="508"/>
                  </a:cubicBezTo>
                  <a:cubicBezTo>
                    <a:pt x="1811" y="508"/>
                    <a:pt x="1808" y="508"/>
                    <a:pt x="1805" y="506"/>
                  </a:cubicBezTo>
                  <a:cubicBezTo>
                    <a:pt x="1803" y="507"/>
                    <a:pt x="1803" y="510"/>
                    <a:pt x="1803" y="513"/>
                  </a:cubicBezTo>
                  <a:cubicBezTo>
                    <a:pt x="1808" y="516"/>
                    <a:pt x="1814" y="518"/>
                    <a:pt x="1819" y="518"/>
                  </a:cubicBezTo>
                  <a:cubicBezTo>
                    <a:pt x="1830" y="518"/>
                    <a:pt x="1840" y="512"/>
                    <a:pt x="1843" y="504"/>
                  </a:cubicBezTo>
                  <a:cubicBezTo>
                    <a:pt x="1844" y="504"/>
                    <a:pt x="1844" y="504"/>
                    <a:pt x="1844" y="504"/>
                  </a:cubicBezTo>
                  <a:cubicBezTo>
                    <a:pt x="1845" y="504"/>
                    <a:pt x="1846" y="505"/>
                    <a:pt x="1847" y="505"/>
                  </a:cubicBezTo>
                  <a:cubicBezTo>
                    <a:pt x="1847" y="505"/>
                    <a:pt x="1848" y="505"/>
                    <a:pt x="1849" y="505"/>
                  </a:cubicBezTo>
                  <a:cubicBezTo>
                    <a:pt x="1850" y="505"/>
                    <a:pt x="1850" y="505"/>
                    <a:pt x="1851" y="504"/>
                  </a:cubicBezTo>
                  <a:cubicBezTo>
                    <a:pt x="1852" y="503"/>
                    <a:pt x="1851" y="501"/>
                    <a:pt x="1850" y="499"/>
                  </a:cubicBezTo>
                  <a:moveTo>
                    <a:pt x="1122" y="382"/>
                  </a:moveTo>
                  <a:cubicBezTo>
                    <a:pt x="1115" y="382"/>
                    <a:pt x="1109" y="391"/>
                    <a:pt x="1108" y="398"/>
                  </a:cubicBezTo>
                  <a:cubicBezTo>
                    <a:pt x="1106" y="407"/>
                    <a:pt x="1112" y="421"/>
                    <a:pt x="1120" y="421"/>
                  </a:cubicBezTo>
                  <a:cubicBezTo>
                    <a:pt x="1120" y="421"/>
                    <a:pt x="1120" y="421"/>
                    <a:pt x="1120" y="421"/>
                  </a:cubicBezTo>
                  <a:cubicBezTo>
                    <a:pt x="1127" y="421"/>
                    <a:pt x="1134" y="412"/>
                    <a:pt x="1134" y="406"/>
                  </a:cubicBezTo>
                  <a:cubicBezTo>
                    <a:pt x="1135" y="397"/>
                    <a:pt x="1122" y="390"/>
                    <a:pt x="1122" y="382"/>
                  </a:cubicBezTo>
                  <a:moveTo>
                    <a:pt x="836" y="361"/>
                  </a:moveTo>
                  <a:cubicBezTo>
                    <a:pt x="833" y="361"/>
                    <a:pt x="830" y="364"/>
                    <a:pt x="833" y="369"/>
                  </a:cubicBezTo>
                  <a:cubicBezTo>
                    <a:pt x="834" y="369"/>
                    <a:pt x="835" y="370"/>
                    <a:pt x="836" y="370"/>
                  </a:cubicBezTo>
                  <a:cubicBezTo>
                    <a:pt x="839" y="370"/>
                    <a:pt x="842" y="368"/>
                    <a:pt x="842" y="365"/>
                  </a:cubicBezTo>
                  <a:cubicBezTo>
                    <a:pt x="841" y="363"/>
                    <a:pt x="839" y="361"/>
                    <a:pt x="836" y="361"/>
                  </a:cubicBezTo>
                  <a:moveTo>
                    <a:pt x="853" y="357"/>
                  </a:moveTo>
                  <a:cubicBezTo>
                    <a:pt x="849" y="357"/>
                    <a:pt x="844" y="359"/>
                    <a:pt x="843" y="363"/>
                  </a:cubicBezTo>
                  <a:cubicBezTo>
                    <a:pt x="845" y="364"/>
                    <a:pt x="849" y="365"/>
                    <a:pt x="853" y="365"/>
                  </a:cubicBezTo>
                  <a:cubicBezTo>
                    <a:pt x="857" y="365"/>
                    <a:pt x="860" y="364"/>
                    <a:pt x="861" y="361"/>
                  </a:cubicBezTo>
                  <a:cubicBezTo>
                    <a:pt x="860" y="358"/>
                    <a:pt x="857" y="357"/>
                    <a:pt x="853" y="357"/>
                  </a:cubicBezTo>
                  <a:moveTo>
                    <a:pt x="1258" y="322"/>
                  </a:moveTo>
                  <a:cubicBezTo>
                    <a:pt x="1258" y="325"/>
                    <a:pt x="1258" y="328"/>
                    <a:pt x="1258" y="330"/>
                  </a:cubicBezTo>
                  <a:cubicBezTo>
                    <a:pt x="1258" y="322"/>
                    <a:pt x="1258" y="322"/>
                    <a:pt x="1258" y="322"/>
                  </a:cubicBezTo>
                  <a:moveTo>
                    <a:pt x="3244" y="300"/>
                  </a:moveTo>
                  <a:cubicBezTo>
                    <a:pt x="3238" y="300"/>
                    <a:pt x="3232" y="302"/>
                    <a:pt x="3230" y="304"/>
                  </a:cubicBezTo>
                  <a:cubicBezTo>
                    <a:pt x="3230" y="311"/>
                    <a:pt x="3237" y="315"/>
                    <a:pt x="3243" y="315"/>
                  </a:cubicBezTo>
                  <a:cubicBezTo>
                    <a:pt x="3249" y="315"/>
                    <a:pt x="3255" y="311"/>
                    <a:pt x="3255" y="303"/>
                  </a:cubicBezTo>
                  <a:cubicBezTo>
                    <a:pt x="3253" y="301"/>
                    <a:pt x="3248" y="300"/>
                    <a:pt x="3244" y="300"/>
                  </a:cubicBezTo>
                  <a:moveTo>
                    <a:pt x="3191" y="290"/>
                  </a:moveTo>
                  <a:cubicBezTo>
                    <a:pt x="3179" y="290"/>
                    <a:pt x="3168" y="294"/>
                    <a:pt x="3166" y="304"/>
                  </a:cubicBezTo>
                  <a:cubicBezTo>
                    <a:pt x="3167" y="306"/>
                    <a:pt x="3168" y="306"/>
                    <a:pt x="3169" y="306"/>
                  </a:cubicBezTo>
                  <a:cubicBezTo>
                    <a:pt x="3170" y="306"/>
                    <a:pt x="3171" y="306"/>
                    <a:pt x="3172" y="306"/>
                  </a:cubicBezTo>
                  <a:cubicBezTo>
                    <a:pt x="3173" y="306"/>
                    <a:pt x="3174" y="306"/>
                    <a:pt x="3175" y="306"/>
                  </a:cubicBezTo>
                  <a:cubicBezTo>
                    <a:pt x="3176" y="306"/>
                    <a:pt x="3177" y="306"/>
                    <a:pt x="3178" y="306"/>
                  </a:cubicBezTo>
                  <a:cubicBezTo>
                    <a:pt x="3184" y="308"/>
                    <a:pt x="3183" y="313"/>
                    <a:pt x="3189" y="313"/>
                  </a:cubicBezTo>
                  <a:cubicBezTo>
                    <a:pt x="3189" y="313"/>
                    <a:pt x="3189" y="313"/>
                    <a:pt x="3189" y="313"/>
                  </a:cubicBezTo>
                  <a:cubicBezTo>
                    <a:pt x="3196" y="312"/>
                    <a:pt x="3196" y="306"/>
                    <a:pt x="3204" y="305"/>
                  </a:cubicBezTo>
                  <a:cubicBezTo>
                    <a:pt x="3207" y="306"/>
                    <a:pt x="3213" y="308"/>
                    <a:pt x="3218" y="308"/>
                  </a:cubicBezTo>
                  <a:cubicBezTo>
                    <a:pt x="3222" y="308"/>
                    <a:pt x="3225" y="307"/>
                    <a:pt x="3226" y="302"/>
                  </a:cubicBezTo>
                  <a:cubicBezTo>
                    <a:pt x="3220" y="296"/>
                    <a:pt x="3205" y="290"/>
                    <a:pt x="3191" y="290"/>
                  </a:cubicBezTo>
                  <a:moveTo>
                    <a:pt x="3091" y="260"/>
                  </a:moveTo>
                  <a:cubicBezTo>
                    <a:pt x="3088" y="260"/>
                    <a:pt x="3085" y="260"/>
                    <a:pt x="3082" y="262"/>
                  </a:cubicBezTo>
                  <a:cubicBezTo>
                    <a:pt x="3082" y="263"/>
                    <a:pt x="3080" y="263"/>
                    <a:pt x="3081" y="264"/>
                  </a:cubicBezTo>
                  <a:cubicBezTo>
                    <a:pt x="3089" y="272"/>
                    <a:pt x="3105" y="273"/>
                    <a:pt x="3116" y="278"/>
                  </a:cubicBezTo>
                  <a:cubicBezTo>
                    <a:pt x="3121" y="283"/>
                    <a:pt x="3131" y="285"/>
                    <a:pt x="3133" y="293"/>
                  </a:cubicBezTo>
                  <a:cubicBezTo>
                    <a:pt x="3134" y="293"/>
                    <a:pt x="3136" y="293"/>
                    <a:pt x="3138" y="293"/>
                  </a:cubicBezTo>
                  <a:cubicBezTo>
                    <a:pt x="3140" y="293"/>
                    <a:pt x="3143" y="293"/>
                    <a:pt x="3145" y="293"/>
                  </a:cubicBezTo>
                  <a:cubicBezTo>
                    <a:pt x="3148" y="293"/>
                    <a:pt x="3151" y="293"/>
                    <a:pt x="3153" y="293"/>
                  </a:cubicBezTo>
                  <a:cubicBezTo>
                    <a:pt x="3160" y="293"/>
                    <a:pt x="3165" y="292"/>
                    <a:pt x="3165" y="287"/>
                  </a:cubicBezTo>
                  <a:cubicBezTo>
                    <a:pt x="3157" y="281"/>
                    <a:pt x="3148" y="277"/>
                    <a:pt x="3138" y="274"/>
                  </a:cubicBezTo>
                  <a:cubicBezTo>
                    <a:pt x="3134" y="272"/>
                    <a:pt x="3131" y="268"/>
                    <a:pt x="3128" y="267"/>
                  </a:cubicBezTo>
                  <a:cubicBezTo>
                    <a:pt x="3128" y="267"/>
                    <a:pt x="3127" y="267"/>
                    <a:pt x="3126" y="267"/>
                  </a:cubicBezTo>
                  <a:cubicBezTo>
                    <a:pt x="3125" y="267"/>
                    <a:pt x="3124" y="267"/>
                    <a:pt x="3123" y="267"/>
                  </a:cubicBezTo>
                  <a:cubicBezTo>
                    <a:pt x="3122" y="267"/>
                    <a:pt x="3120" y="267"/>
                    <a:pt x="3119" y="267"/>
                  </a:cubicBezTo>
                  <a:cubicBezTo>
                    <a:pt x="3119" y="267"/>
                    <a:pt x="3118" y="267"/>
                    <a:pt x="3117" y="267"/>
                  </a:cubicBezTo>
                  <a:cubicBezTo>
                    <a:pt x="3109" y="266"/>
                    <a:pt x="3101" y="260"/>
                    <a:pt x="3091" y="260"/>
                  </a:cubicBezTo>
                  <a:moveTo>
                    <a:pt x="135" y="221"/>
                  </a:moveTo>
                  <a:cubicBezTo>
                    <a:pt x="133" y="221"/>
                    <a:pt x="131" y="222"/>
                    <a:pt x="129" y="225"/>
                  </a:cubicBezTo>
                  <a:cubicBezTo>
                    <a:pt x="128" y="223"/>
                    <a:pt x="125" y="221"/>
                    <a:pt x="122" y="221"/>
                  </a:cubicBezTo>
                  <a:cubicBezTo>
                    <a:pt x="120" y="221"/>
                    <a:pt x="119" y="221"/>
                    <a:pt x="118" y="223"/>
                  </a:cubicBezTo>
                  <a:cubicBezTo>
                    <a:pt x="120" y="227"/>
                    <a:pt x="118" y="231"/>
                    <a:pt x="119" y="234"/>
                  </a:cubicBezTo>
                  <a:cubicBezTo>
                    <a:pt x="120" y="234"/>
                    <a:pt x="120" y="234"/>
                    <a:pt x="121" y="234"/>
                  </a:cubicBezTo>
                  <a:cubicBezTo>
                    <a:pt x="124" y="234"/>
                    <a:pt x="127" y="232"/>
                    <a:pt x="130" y="230"/>
                  </a:cubicBezTo>
                  <a:cubicBezTo>
                    <a:pt x="133" y="228"/>
                    <a:pt x="136" y="226"/>
                    <a:pt x="141" y="226"/>
                  </a:cubicBezTo>
                  <a:cubicBezTo>
                    <a:pt x="141" y="226"/>
                    <a:pt x="141" y="226"/>
                    <a:pt x="141" y="226"/>
                  </a:cubicBezTo>
                  <a:cubicBezTo>
                    <a:pt x="142" y="228"/>
                    <a:pt x="143" y="231"/>
                    <a:pt x="146" y="231"/>
                  </a:cubicBezTo>
                  <a:cubicBezTo>
                    <a:pt x="146" y="231"/>
                    <a:pt x="146" y="231"/>
                    <a:pt x="146" y="231"/>
                  </a:cubicBezTo>
                  <a:cubicBezTo>
                    <a:pt x="147" y="231"/>
                    <a:pt x="147" y="231"/>
                    <a:pt x="147" y="231"/>
                  </a:cubicBezTo>
                  <a:cubicBezTo>
                    <a:pt x="151" y="231"/>
                    <a:pt x="152" y="229"/>
                    <a:pt x="152" y="226"/>
                  </a:cubicBezTo>
                  <a:cubicBezTo>
                    <a:pt x="146" y="225"/>
                    <a:pt x="140" y="221"/>
                    <a:pt x="135" y="221"/>
                  </a:cubicBezTo>
                  <a:moveTo>
                    <a:pt x="167" y="209"/>
                  </a:moveTo>
                  <a:cubicBezTo>
                    <a:pt x="167" y="209"/>
                    <a:pt x="167" y="210"/>
                    <a:pt x="166" y="210"/>
                  </a:cubicBezTo>
                  <a:cubicBezTo>
                    <a:pt x="164" y="213"/>
                    <a:pt x="161" y="215"/>
                    <a:pt x="163" y="219"/>
                  </a:cubicBezTo>
                  <a:cubicBezTo>
                    <a:pt x="160" y="220"/>
                    <a:pt x="157" y="221"/>
                    <a:pt x="156" y="224"/>
                  </a:cubicBezTo>
                  <a:cubicBezTo>
                    <a:pt x="158" y="225"/>
                    <a:pt x="160" y="227"/>
                    <a:pt x="162" y="227"/>
                  </a:cubicBezTo>
                  <a:cubicBezTo>
                    <a:pt x="165" y="224"/>
                    <a:pt x="165" y="223"/>
                    <a:pt x="164" y="219"/>
                  </a:cubicBezTo>
                  <a:cubicBezTo>
                    <a:pt x="164" y="219"/>
                    <a:pt x="164" y="219"/>
                    <a:pt x="164" y="219"/>
                  </a:cubicBezTo>
                  <a:cubicBezTo>
                    <a:pt x="169" y="219"/>
                    <a:pt x="171" y="216"/>
                    <a:pt x="171" y="211"/>
                  </a:cubicBezTo>
                  <a:cubicBezTo>
                    <a:pt x="169" y="211"/>
                    <a:pt x="169" y="209"/>
                    <a:pt x="167" y="209"/>
                  </a:cubicBezTo>
                  <a:moveTo>
                    <a:pt x="142" y="181"/>
                  </a:moveTo>
                  <a:cubicBezTo>
                    <a:pt x="138" y="181"/>
                    <a:pt x="135" y="185"/>
                    <a:pt x="139" y="189"/>
                  </a:cubicBezTo>
                  <a:cubicBezTo>
                    <a:pt x="139" y="189"/>
                    <a:pt x="140" y="189"/>
                    <a:pt x="141" y="189"/>
                  </a:cubicBezTo>
                  <a:cubicBezTo>
                    <a:pt x="145" y="189"/>
                    <a:pt x="147" y="187"/>
                    <a:pt x="146" y="183"/>
                  </a:cubicBezTo>
                  <a:cubicBezTo>
                    <a:pt x="145" y="181"/>
                    <a:pt x="144" y="181"/>
                    <a:pt x="142" y="181"/>
                  </a:cubicBezTo>
                  <a:moveTo>
                    <a:pt x="15" y="155"/>
                  </a:moveTo>
                  <a:cubicBezTo>
                    <a:pt x="10" y="155"/>
                    <a:pt x="6" y="160"/>
                    <a:pt x="0" y="160"/>
                  </a:cubicBezTo>
                  <a:cubicBezTo>
                    <a:pt x="0" y="165"/>
                    <a:pt x="3" y="167"/>
                    <a:pt x="7" y="167"/>
                  </a:cubicBezTo>
                  <a:cubicBezTo>
                    <a:pt x="12" y="167"/>
                    <a:pt x="20" y="162"/>
                    <a:pt x="18" y="156"/>
                  </a:cubicBezTo>
                  <a:cubicBezTo>
                    <a:pt x="17" y="156"/>
                    <a:pt x="16" y="155"/>
                    <a:pt x="15" y="155"/>
                  </a:cubicBezTo>
                  <a:moveTo>
                    <a:pt x="560" y="154"/>
                  </a:moveTo>
                  <a:cubicBezTo>
                    <a:pt x="553" y="154"/>
                    <a:pt x="547" y="155"/>
                    <a:pt x="543" y="155"/>
                  </a:cubicBezTo>
                  <a:cubicBezTo>
                    <a:pt x="543" y="156"/>
                    <a:pt x="541" y="157"/>
                    <a:pt x="542" y="159"/>
                  </a:cubicBezTo>
                  <a:cubicBezTo>
                    <a:pt x="545" y="162"/>
                    <a:pt x="553" y="165"/>
                    <a:pt x="560" y="165"/>
                  </a:cubicBezTo>
                  <a:cubicBezTo>
                    <a:pt x="566" y="165"/>
                    <a:pt x="573" y="163"/>
                    <a:pt x="576" y="159"/>
                  </a:cubicBezTo>
                  <a:cubicBezTo>
                    <a:pt x="574" y="155"/>
                    <a:pt x="567" y="154"/>
                    <a:pt x="560" y="154"/>
                  </a:cubicBezTo>
                  <a:moveTo>
                    <a:pt x="449" y="128"/>
                  </a:moveTo>
                  <a:cubicBezTo>
                    <a:pt x="442" y="128"/>
                    <a:pt x="434" y="129"/>
                    <a:pt x="429" y="130"/>
                  </a:cubicBezTo>
                  <a:cubicBezTo>
                    <a:pt x="429" y="135"/>
                    <a:pt x="429" y="135"/>
                    <a:pt x="429" y="135"/>
                  </a:cubicBezTo>
                  <a:cubicBezTo>
                    <a:pt x="440" y="139"/>
                    <a:pt x="450" y="149"/>
                    <a:pt x="461" y="150"/>
                  </a:cubicBezTo>
                  <a:cubicBezTo>
                    <a:pt x="467" y="145"/>
                    <a:pt x="459" y="138"/>
                    <a:pt x="461" y="130"/>
                  </a:cubicBezTo>
                  <a:cubicBezTo>
                    <a:pt x="458" y="128"/>
                    <a:pt x="454" y="128"/>
                    <a:pt x="449" y="128"/>
                  </a:cubicBezTo>
                  <a:moveTo>
                    <a:pt x="320" y="122"/>
                  </a:moveTo>
                  <a:cubicBezTo>
                    <a:pt x="319" y="122"/>
                    <a:pt x="319" y="122"/>
                    <a:pt x="318" y="122"/>
                  </a:cubicBezTo>
                  <a:cubicBezTo>
                    <a:pt x="316" y="125"/>
                    <a:pt x="317" y="130"/>
                    <a:pt x="322" y="130"/>
                  </a:cubicBezTo>
                  <a:cubicBezTo>
                    <a:pt x="322" y="130"/>
                    <a:pt x="323" y="130"/>
                    <a:pt x="324" y="130"/>
                  </a:cubicBezTo>
                  <a:cubicBezTo>
                    <a:pt x="326" y="127"/>
                    <a:pt x="325" y="122"/>
                    <a:pt x="320" y="122"/>
                  </a:cubicBezTo>
                  <a:moveTo>
                    <a:pt x="345" y="109"/>
                  </a:moveTo>
                  <a:cubicBezTo>
                    <a:pt x="344" y="109"/>
                    <a:pt x="342" y="110"/>
                    <a:pt x="340" y="111"/>
                  </a:cubicBezTo>
                  <a:cubicBezTo>
                    <a:pt x="341" y="116"/>
                    <a:pt x="344" y="118"/>
                    <a:pt x="348" y="120"/>
                  </a:cubicBezTo>
                  <a:cubicBezTo>
                    <a:pt x="356" y="117"/>
                    <a:pt x="351" y="109"/>
                    <a:pt x="345" y="109"/>
                  </a:cubicBezTo>
                  <a:moveTo>
                    <a:pt x="399" y="102"/>
                  </a:moveTo>
                  <a:cubicBezTo>
                    <a:pt x="394" y="102"/>
                    <a:pt x="388" y="104"/>
                    <a:pt x="386" y="108"/>
                  </a:cubicBezTo>
                  <a:cubicBezTo>
                    <a:pt x="393" y="113"/>
                    <a:pt x="385" y="126"/>
                    <a:pt x="396" y="127"/>
                  </a:cubicBezTo>
                  <a:cubicBezTo>
                    <a:pt x="396" y="127"/>
                    <a:pt x="396" y="127"/>
                    <a:pt x="396" y="127"/>
                  </a:cubicBezTo>
                  <a:cubicBezTo>
                    <a:pt x="404" y="127"/>
                    <a:pt x="409" y="117"/>
                    <a:pt x="408" y="106"/>
                  </a:cubicBezTo>
                  <a:cubicBezTo>
                    <a:pt x="406" y="103"/>
                    <a:pt x="402" y="102"/>
                    <a:pt x="399" y="102"/>
                  </a:cubicBezTo>
                  <a:moveTo>
                    <a:pt x="3270" y="26"/>
                  </a:moveTo>
                  <a:cubicBezTo>
                    <a:pt x="3266" y="28"/>
                    <a:pt x="3269" y="33"/>
                    <a:pt x="3271" y="35"/>
                  </a:cubicBezTo>
                  <a:cubicBezTo>
                    <a:pt x="3272" y="35"/>
                    <a:pt x="3273" y="35"/>
                    <a:pt x="3273" y="35"/>
                  </a:cubicBezTo>
                  <a:cubicBezTo>
                    <a:pt x="3274" y="35"/>
                    <a:pt x="3275" y="35"/>
                    <a:pt x="3276" y="35"/>
                  </a:cubicBezTo>
                  <a:cubicBezTo>
                    <a:pt x="3277" y="35"/>
                    <a:pt x="3278" y="35"/>
                    <a:pt x="3279" y="35"/>
                  </a:cubicBezTo>
                  <a:cubicBezTo>
                    <a:pt x="3283" y="35"/>
                    <a:pt x="3286" y="35"/>
                    <a:pt x="3287" y="32"/>
                  </a:cubicBezTo>
                  <a:cubicBezTo>
                    <a:pt x="3280" y="30"/>
                    <a:pt x="3274" y="29"/>
                    <a:pt x="3270" y="26"/>
                  </a:cubicBezTo>
                  <a:moveTo>
                    <a:pt x="314" y="0"/>
                  </a:moveTo>
                  <a:cubicBezTo>
                    <a:pt x="259" y="0"/>
                    <a:pt x="259" y="0"/>
                    <a:pt x="259" y="0"/>
                  </a:cubicBezTo>
                  <a:cubicBezTo>
                    <a:pt x="256" y="2"/>
                    <a:pt x="250" y="3"/>
                    <a:pt x="246" y="5"/>
                  </a:cubicBezTo>
                  <a:cubicBezTo>
                    <a:pt x="246" y="8"/>
                    <a:pt x="249" y="7"/>
                    <a:pt x="251" y="9"/>
                  </a:cubicBezTo>
                  <a:cubicBezTo>
                    <a:pt x="255" y="9"/>
                    <a:pt x="259" y="8"/>
                    <a:pt x="262" y="8"/>
                  </a:cubicBezTo>
                  <a:cubicBezTo>
                    <a:pt x="265" y="8"/>
                    <a:pt x="267" y="8"/>
                    <a:pt x="269" y="9"/>
                  </a:cubicBezTo>
                  <a:cubicBezTo>
                    <a:pt x="281" y="3"/>
                    <a:pt x="302" y="6"/>
                    <a:pt x="314" y="0"/>
                  </a:cubicBezTo>
                  <a:moveTo>
                    <a:pt x="1258" y="0"/>
                  </a:moveTo>
                  <a:cubicBezTo>
                    <a:pt x="330" y="0"/>
                    <a:pt x="330" y="0"/>
                    <a:pt x="330" y="0"/>
                  </a:cubicBezTo>
                  <a:cubicBezTo>
                    <a:pt x="321" y="7"/>
                    <a:pt x="311" y="13"/>
                    <a:pt x="300" y="19"/>
                  </a:cubicBezTo>
                  <a:cubicBezTo>
                    <a:pt x="296" y="18"/>
                    <a:pt x="296" y="14"/>
                    <a:pt x="291" y="14"/>
                  </a:cubicBezTo>
                  <a:cubicBezTo>
                    <a:pt x="290" y="14"/>
                    <a:pt x="290" y="14"/>
                    <a:pt x="290" y="14"/>
                  </a:cubicBezTo>
                  <a:cubicBezTo>
                    <a:pt x="288" y="17"/>
                    <a:pt x="293" y="24"/>
                    <a:pt x="287" y="25"/>
                  </a:cubicBezTo>
                  <a:cubicBezTo>
                    <a:pt x="284" y="24"/>
                    <a:pt x="277" y="23"/>
                    <a:pt x="270" y="23"/>
                  </a:cubicBezTo>
                  <a:cubicBezTo>
                    <a:pt x="264" y="23"/>
                    <a:pt x="259" y="24"/>
                    <a:pt x="257" y="29"/>
                  </a:cubicBezTo>
                  <a:cubicBezTo>
                    <a:pt x="259" y="34"/>
                    <a:pt x="263" y="37"/>
                    <a:pt x="268" y="39"/>
                  </a:cubicBezTo>
                  <a:cubicBezTo>
                    <a:pt x="270" y="38"/>
                    <a:pt x="272" y="38"/>
                    <a:pt x="274" y="38"/>
                  </a:cubicBezTo>
                  <a:cubicBezTo>
                    <a:pt x="288" y="38"/>
                    <a:pt x="298" y="52"/>
                    <a:pt x="297" y="62"/>
                  </a:cubicBezTo>
                  <a:cubicBezTo>
                    <a:pt x="297" y="67"/>
                    <a:pt x="290" y="78"/>
                    <a:pt x="286" y="80"/>
                  </a:cubicBezTo>
                  <a:cubicBezTo>
                    <a:pt x="283" y="81"/>
                    <a:pt x="280" y="81"/>
                    <a:pt x="276" y="81"/>
                  </a:cubicBezTo>
                  <a:cubicBezTo>
                    <a:pt x="265" y="81"/>
                    <a:pt x="250" y="78"/>
                    <a:pt x="246" y="77"/>
                  </a:cubicBezTo>
                  <a:cubicBezTo>
                    <a:pt x="245" y="77"/>
                    <a:pt x="244" y="77"/>
                    <a:pt x="242" y="77"/>
                  </a:cubicBezTo>
                  <a:cubicBezTo>
                    <a:pt x="241" y="77"/>
                    <a:pt x="239" y="77"/>
                    <a:pt x="238" y="77"/>
                  </a:cubicBezTo>
                  <a:cubicBezTo>
                    <a:pt x="237" y="77"/>
                    <a:pt x="235" y="77"/>
                    <a:pt x="234" y="77"/>
                  </a:cubicBezTo>
                  <a:cubicBezTo>
                    <a:pt x="230" y="77"/>
                    <a:pt x="227" y="77"/>
                    <a:pt x="225" y="74"/>
                  </a:cubicBezTo>
                  <a:cubicBezTo>
                    <a:pt x="221" y="80"/>
                    <a:pt x="211" y="78"/>
                    <a:pt x="209" y="84"/>
                  </a:cubicBezTo>
                  <a:cubicBezTo>
                    <a:pt x="208" y="89"/>
                    <a:pt x="218" y="96"/>
                    <a:pt x="218" y="103"/>
                  </a:cubicBezTo>
                  <a:cubicBezTo>
                    <a:pt x="219" y="113"/>
                    <a:pt x="214" y="114"/>
                    <a:pt x="209" y="123"/>
                  </a:cubicBezTo>
                  <a:cubicBezTo>
                    <a:pt x="217" y="128"/>
                    <a:pt x="211" y="141"/>
                    <a:pt x="218" y="147"/>
                  </a:cubicBezTo>
                  <a:cubicBezTo>
                    <a:pt x="219" y="148"/>
                    <a:pt x="220" y="148"/>
                    <a:pt x="220" y="148"/>
                  </a:cubicBezTo>
                  <a:cubicBezTo>
                    <a:pt x="228" y="148"/>
                    <a:pt x="230" y="143"/>
                    <a:pt x="236" y="141"/>
                  </a:cubicBezTo>
                  <a:cubicBezTo>
                    <a:pt x="241" y="143"/>
                    <a:pt x="244" y="150"/>
                    <a:pt x="249" y="150"/>
                  </a:cubicBezTo>
                  <a:cubicBezTo>
                    <a:pt x="250" y="150"/>
                    <a:pt x="250" y="150"/>
                    <a:pt x="250" y="150"/>
                  </a:cubicBezTo>
                  <a:cubicBezTo>
                    <a:pt x="253" y="150"/>
                    <a:pt x="256" y="149"/>
                    <a:pt x="258" y="148"/>
                  </a:cubicBezTo>
                  <a:cubicBezTo>
                    <a:pt x="261" y="147"/>
                    <a:pt x="264" y="146"/>
                    <a:pt x="268" y="146"/>
                  </a:cubicBezTo>
                  <a:cubicBezTo>
                    <a:pt x="268" y="146"/>
                    <a:pt x="268" y="146"/>
                    <a:pt x="268" y="146"/>
                  </a:cubicBezTo>
                  <a:cubicBezTo>
                    <a:pt x="273" y="146"/>
                    <a:pt x="279" y="150"/>
                    <a:pt x="283" y="150"/>
                  </a:cubicBezTo>
                  <a:cubicBezTo>
                    <a:pt x="284" y="150"/>
                    <a:pt x="284" y="150"/>
                    <a:pt x="285" y="149"/>
                  </a:cubicBezTo>
                  <a:cubicBezTo>
                    <a:pt x="291" y="148"/>
                    <a:pt x="287" y="143"/>
                    <a:pt x="291" y="138"/>
                  </a:cubicBezTo>
                  <a:cubicBezTo>
                    <a:pt x="295" y="134"/>
                    <a:pt x="302" y="134"/>
                    <a:pt x="306" y="131"/>
                  </a:cubicBezTo>
                  <a:cubicBezTo>
                    <a:pt x="307" y="126"/>
                    <a:pt x="305" y="124"/>
                    <a:pt x="304" y="122"/>
                  </a:cubicBezTo>
                  <a:cubicBezTo>
                    <a:pt x="310" y="116"/>
                    <a:pt x="313" y="109"/>
                    <a:pt x="321" y="105"/>
                  </a:cubicBezTo>
                  <a:cubicBezTo>
                    <a:pt x="328" y="102"/>
                    <a:pt x="339" y="102"/>
                    <a:pt x="340" y="94"/>
                  </a:cubicBezTo>
                  <a:cubicBezTo>
                    <a:pt x="341" y="89"/>
                    <a:pt x="336" y="89"/>
                    <a:pt x="337" y="84"/>
                  </a:cubicBezTo>
                  <a:cubicBezTo>
                    <a:pt x="340" y="82"/>
                    <a:pt x="342" y="81"/>
                    <a:pt x="345" y="81"/>
                  </a:cubicBezTo>
                  <a:cubicBezTo>
                    <a:pt x="348" y="81"/>
                    <a:pt x="351" y="82"/>
                    <a:pt x="354" y="83"/>
                  </a:cubicBezTo>
                  <a:cubicBezTo>
                    <a:pt x="357" y="84"/>
                    <a:pt x="361" y="85"/>
                    <a:pt x="364" y="85"/>
                  </a:cubicBezTo>
                  <a:cubicBezTo>
                    <a:pt x="365" y="85"/>
                    <a:pt x="366" y="85"/>
                    <a:pt x="367" y="84"/>
                  </a:cubicBezTo>
                  <a:cubicBezTo>
                    <a:pt x="375" y="83"/>
                    <a:pt x="388" y="73"/>
                    <a:pt x="399" y="73"/>
                  </a:cubicBezTo>
                  <a:cubicBezTo>
                    <a:pt x="404" y="73"/>
                    <a:pt x="409" y="75"/>
                    <a:pt x="412" y="83"/>
                  </a:cubicBezTo>
                  <a:cubicBezTo>
                    <a:pt x="406" y="87"/>
                    <a:pt x="392" y="85"/>
                    <a:pt x="393" y="96"/>
                  </a:cubicBezTo>
                  <a:cubicBezTo>
                    <a:pt x="396" y="96"/>
                    <a:pt x="397" y="98"/>
                    <a:pt x="400" y="98"/>
                  </a:cubicBezTo>
                  <a:cubicBezTo>
                    <a:pt x="400" y="98"/>
                    <a:pt x="400" y="98"/>
                    <a:pt x="400" y="98"/>
                  </a:cubicBezTo>
                  <a:cubicBezTo>
                    <a:pt x="405" y="97"/>
                    <a:pt x="404" y="90"/>
                    <a:pt x="410" y="89"/>
                  </a:cubicBezTo>
                  <a:cubicBezTo>
                    <a:pt x="433" y="97"/>
                    <a:pt x="454" y="107"/>
                    <a:pt x="468" y="123"/>
                  </a:cubicBezTo>
                  <a:cubicBezTo>
                    <a:pt x="465" y="127"/>
                    <a:pt x="465" y="132"/>
                    <a:pt x="469" y="135"/>
                  </a:cubicBezTo>
                  <a:cubicBezTo>
                    <a:pt x="474" y="129"/>
                    <a:pt x="484" y="129"/>
                    <a:pt x="484" y="123"/>
                  </a:cubicBezTo>
                  <a:cubicBezTo>
                    <a:pt x="485" y="118"/>
                    <a:pt x="474" y="118"/>
                    <a:pt x="475" y="110"/>
                  </a:cubicBezTo>
                  <a:cubicBezTo>
                    <a:pt x="476" y="110"/>
                    <a:pt x="477" y="110"/>
                    <a:pt x="478" y="110"/>
                  </a:cubicBezTo>
                  <a:cubicBezTo>
                    <a:pt x="480" y="110"/>
                    <a:pt x="482" y="111"/>
                    <a:pt x="483" y="111"/>
                  </a:cubicBezTo>
                  <a:cubicBezTo>
                    <a:pt x="485" y="112"/>
                    <a:pt x="487" y="113"/>
                    <a:pt x="488" y="113"/>
                  </a:cubicBezTo>
                  <a:cubicBezTo>
                    <a:pt x="490" y="113"/>
                    <a:pt x="491" y="113"/>
                    <a:pt x="492" y="112"/>
                  </a:cubicBezTo>
                  <a:cubicBezTo>
                    <a:pt x="489" y="103"/>
                    <a:pt x="473" y="97"/>
                    <a:pt x="459" y="94"/>
                  </a:cubicBezTo>
                  <a:cubicBezTo>
                    <a:pt x="453" y="87"/>
                    <a:pt x="432" y="76"/>
                    <a:pt x="432" y="65"/>
                  </a:cubicBezTo>
                  <a:cubicBezTo>
                    <a:pt x="432" y="59"/>
                    <a:pt x="437" y="55"/>
                    <a:pt x="443" y="55"/>
                  </a:cubicBezTo>
                  <a:cubicBezTo>
                    <a:pt x="443" y="55"/>
                    <a:pt x="444" y="55"/>
                    <a:pt x="444" y="55"/>
                  </a:cubicBezTo>
                  <a:cubicBezTo>
                    <a:pt x="455" y="55"/>
                    <a:pt x="457" y="66"/>
                    <a:pt x="463" y="72"/>
                  </a:cubicBezTo>
                  <a:cubicBezTo>
                    <a:pt x="471" y="73"/>
                    <a:pt x="474" y="81"/>
                    <a:pt x="481" y="85"/>
                  </a:cubicBezTo>
                  <a:cubicBezTo>
                    <a:pt x="488" y="90"/>
                    <a:pt x="499" y="92"/>
                    <a:pt x="501" y="100"/>
                  </a:cubicBezTo>
                  <a:cubicBezTo>
                    <a:pt x="504" y="122"/>
                    <a:pt x="531" y="124"/>
                    <a:pt x="525" y="145"/>
                  </a:cubicBezTo>
                  <a:cubicBezTo>
                    <a:pt x="530" y="147"/>
                    <a:pt x="534" y="149"/>
                    <a:pt x="540" y="150"/>
                  </a:cubicBezTo>
                  <a:cubicBezTo>
                    <a:pt x="552" y="146"/>
                    <a:pt x="546" y="125"/>
                    <a:pt x="544" y="114"/>
                  </a:cubicBezTo>
                  <a:cubicBezTo>
                    <a:pt x="550" y="109"/>
                    <a:pt x="556" y="105"/>
                    <a:pt x="564" y="102"/>
                  </a:cubicBezTo>
                  <a:cubicBezTo>
                    <a:pt x="567" y="104"/>
                    <a:pt x="569" y="106"/>
                    <a:pt x="573" y="108"/>
                  </a:cubicBezTo>
                  <a:cubicBezTo>
                    <a:pt x="581" y="105"/>
                    <a:pt x="587" y="100"/>
                    <a:pt x="594" y="96"/>
                  </a:cubicBezTo>
                  <a:cubicBezTo>
                    <a:pt x="594" y="90"/>
                    <a:pt x="587" y="91"/>
                    <a:pt x="587" y="85"/>
                  </a:cubicBezTo>
                  <a:cubicBezTo>
                    <a:pt x="588" y="80"/>
                    <a:pt x="596" y="81"/>
                    <a:pt x="596" y="76"/>
                  </a:cubicBezTo>
                  <a:cubicBezTo>
                    <a:pt x="592" y="72"/>
                    <a:pt x="578" y="65"/>
                    <a:pt x="587" y="58"/>
                  </a:cubicBezTo>
                  <a:cubicBezTo>
                    <a:pt x="594" y="60"/>
                    <a:pt x="597" y="64"/>
                    <a:pt x="606" y="64"/>
                  </a:cubicBezTo>
                  <a:cubicBezTo>
                    <a:pt x="606" y="64"/>
                    <a:pt x="607" y="64"/>
                    <a:pt x="607" y="64"/>
                  </a:cubicBezTo>
                  <a:cubicBezTo>
                    <a:pt x="609" y="56"/>
                    <a:pt x="614" y="48"/>
                    <a:pt x="623" y="47"/>
                  </a:cubicBezTo>
                  <a:cubicBezTo>
                    <a:pt x="623" y="47"/>
                    <a:pt x="624" y="47"/>
                    <a:pt x="624" y="47"/>
                  </a:cubicBezTo>
                  <a:cubicBezTo>
                    <a:pt x="627" y="47"/>
                    <a:pt x="629" y="48"/>
                    <a:pt x="632" y="49"/>
                  </a:cubicBezTo>
                  <a:cubicBezTo>
                    <a:pt x="635" y="50"/>
                    <a:pt x="637" y="50"/>
                    <a:pt x="640" y="50"/>
                  </a:cubicBezTo>
                  <a:cubicBezTo>
                    <a:pt x="640" y="50"/>
                    <a:pt x="641" y="50"/>
                    <a:pt x="642" y="50"/>
                  </a:cubicBezTo>
                  <a:cubicBezTo>
                    <a:pt x="635" y="57"/>
                    <a:pt x="644" y="63"/>
                    <a:pt x="647" y="70"/>
                  </a:cubicBezTo>
                  <a:cubicBezTo>
                    <a:pt x="657" y="67"/>
                    <a:pt x="665" y="63"/>
                    <a:pt x="675" y="60"/>
                  </a:cubicBezTo>
                  <a:cubicBezTo>
                    <a:pt x="673" y="52"/>
                    <a:pt x="654" y="57"/>
                    <a:pt x="654" y="47"/>
                  </a:cubicBezTo>
                  <a:cubicBezTo>
                    <a:pt x="655" y="48"/>
                    <a:pt x="656" y="48"/>
                    <a:pt x="657" y="48"/>
                  </a:cubicBezTo>
                  <a:cubicBezTo>
                    <a:pt x="664" y="48"/>
                    <a:pt x="670" y="46"/>
                    <a:pt x="676" y="44"/>
                  </a:cubicBezTo>
                  <a:cubicBezTo>
                    <a:pt x="682" y="42"/>
                    <a:pt x="688" y="40"/>
                    <a:pt x="695" y="40"/>
                  </a:cubicBezTo>
                  <a:cubicBezTo>
                    <a:pt x="696" y="40"/>
                    <a:pt x="697" y="40"/>
                    <a:pt x="698" y="40"/>
                  </a:cubicBezTo>
                  <a:cubicBezTo>
                    <a:pt x="700" y="54"/>
                    <a:pt x="681" y="50"/>
                    <a:pt x="684" y="61"/>
                  </a:cubicBezTo>
                  <a:cubicBezTo>
                    <a:pt x="685" y="67"/>
                    <a:pt x="701" y="72"/>
                    <a:pt x="709" y="76"/>
                  </a:cubicBezTo>
                  <a:cubicBezTo>
                    <a:pt x="719" y="81"/>
                    <a:pt x="729" y="87"/>
                    <a:pt x="732" y="93"/>
                  </a:cubicBezTo>
                  <a:cubicBezTo>
                    <a:pt x="727" y="102"/>
                    <a:pt x="716" y="99"/>
                    <a:pt x="705" y="100"/>
                  </a:cubicBezTo>
                  <a:cubicBezTo>
                    <a:pt x="702" y="100"/>
                    <a:pt x="700" y="101"/>
                    <a:pt x="699" y="101"/>
                  </a:cubicBezTo>
                  <a:cubicBezTo>
                    <a:pt x="689" y="101"/>
                    <a:pt x="687" y="97"/>
                    <a:pt x="676" y="94"/>
                  </a:cubicBezTo>
                  <a:cubicBezTo>
                    <a:pt x="669" y="91"/>
                    <a:pt x="661" y="91"/>
                    <a:pt x="654" y="91"/>
                  </a:cubicBezTo>
                  <a:cubicBezTo>
                    <a:pt x="646" y="91"/>
                    <a:pt x="638" y="92"/>
                    <a:pt x="630" y="93"/>
                  </a:cubicBezTo>
                  <a:cubicBezTo>
                    <a:pt x="626" y="97"/>
                    <a:pt x="619" y="100"/>
                    <a:pt x="609" y="100"/>
                  </a:cubicBezTo>
                  <a:cubicBezTo>
                    <a:pt x="608" y="100"/>
                    <a:pt x="607" y="100"/>
                    <a:pt x="606" y="100"/>
                  </a:cubicBezTo>
                  <a:cubicBezTo>
                    <a:pt x="605" y="112"/>
                    <a:pt x="584" y="108"/>
                    <a:pt x="574" y="113"/>
                  </a:cubicBezTo>
                  <a:cubicBezTo>
                    <a:pt x="571" y="118"/>
                    <a:pt x="576" y="124"/>
                    <a:pt x="573" y="130"/>
                  </a:cubicBezTo>
                  <a:cubicBezTo>
                    <a:pt x="578" y="135"/>
                    <a:pt x="582" y="141"/>
                    <a:pt x="588" y="146"/>
                  </a:cubicBezTo>
                  <a:cubicBezTo>
                    <a:pt x="589" y="146"/>
                    <a:pt x="589" y="146"/>
                    <a:pt x="589" y="146"/>
                  </a:cubicBezTo>
                  <a:cubicBezTo>
                    <a:pt x="598" y="146"/>
                    <a:pt x="602" y="150"/>
                    <a:pt x="608" y="152"/>
                  </a:cubicBezTo>
                  <a:cubicBezTo>
                    <a:pt x="615" y="151"/>
                    <a:pt x="619" y="147"/>
                    <a:pt x="625" y="147"/>
                  </a:cubicBezTo>
                  <a:cubicBezTo>
                    <a:pt x="625" y="147"/>
                    <a:pt x="626" y="147"/>
                    <a:pt x="626" y="147"/>
                  </a:cubicBezTo>
                  <a:cubicBezTo>
                    <a:pt x="631" y="147"/>
                    <a:pt x="635" y="152"/>
                    <a:pt x="640" y="152"/>
                  </a:cubicBezTo>
                  <a:cubicBezTo>
                    <a:pt x="641" y="152"/>
                    <a:pt x="642" y="152"/>
                    <a:pt x="643" y="152"/>
                  </a:cubicBezTo>
                  <a:cubicBezTo>
                    <a:pt x="653" y="152"/>
                    <a:pt x="656" y="147"/>
                    <a:pt x="667" y="146"/>
                  </a:cubicBezTo>
                  <a:cubicBezTo>
                    <a:pt x="677" y="153"/>
                    <a:pt x="667" y="169"/>
                    <a:pt x="663" y="176"/>
                  </a:cubicBezTo>
                  <a:cubicBezTo>
                    <a:pt x="663" y="180"/>
                    <a:pt x="668" y="180"/>
                    <a:pt x="668" y="185"/>
                  </a:cubicBezTo>
                  <a:cubicBezTo>
                    <a:pt x="656" y="185"/>
                    <a:pt x="646" y="195"/>
                    <a:pt x="633" y="195"/>
                  </a:cubicBezTo>
                  <a:cubicBezTo>
                    <a:pt x="629" y="195"/>
                    <a:pt x="625" y="194"/>
                    <a:pt x="620" y="192"/>
                  </a:cubicBezTo>
                  <a:cubicBezTo>
                    <a:pt x="615" y="197"/>
                    <a:pt x="610" y="198"/>
                    <a:pt x="603" y="198"/>
                  </a:cubicBezTo>
                  <a:cubicBezTo>
                    <a:pt x="598" y="198"/>
                    <a:pt x="592" y="197"/>
                    <a:pt x="586" y="196"/>
                  </a:cubicBezTo>
                  <a:cubicBezTo>
                    <a:pt x="580" y="195"/>
                    <a:pt x="574" y="194"/>
                    <a:pt x="569" y="194"/>
                  </a:cubicBezTo>
                  <a:cubicBezTo>
                    <a:pt x="567" y="194"/>
                    <a:pt x="565" y="194"/>
                    <a:pt x="564" y="194"/>
                  </a:cubicBezTo>
                  <a:cubicBezTo>
                    <a:pt x="553" y="190"/>
                    <a:pt x="538" y="182"/>
                    <a:pt x="525" y="182"/>
                  </a:cubicBezTo>
                  <a:cubicBezTo>
                    <a:pt x="517" y="182"/>
                    <a:pt x="511" y="185"/>
                    <a:pt x="506" y="192"/>
                  </a:cubicBezTo>
                  <a:cubicBezTo>
                    <a:pt x="509" y="201"/>
                    <a:pt x="503" y="205"/>
                    <a:pt x="497" y="205"/>
                  </a:cubicBezTo>
                  <a:cubicBezTo>
                    <a:pt x="492" y="205"/>
                    <a:pt x="486" y="203"/>
                    <a:pt x="484" y="198"/>
                  </a:cubicBezTo>
                  <a:cubicBezTo>
                    <a:pt x="483" y="199"/>
                    <a:pt x="482" y="199"/>
                    <a:pt x="481" y="199"/>
                  </a:cubicBezTo>
                  <a:cubicBezTo>
                    <a:pt x="475" y="199"/>
                    <a:pt x="472" y="196"/>
                    <a:pt x="465" y="196"/>
                  </a:cubicBezTo>
                  <a:cubicBezTo>
                    <a:pt x="460" y="176"/>
                    <a:pt x="418" y="186"/>
                    <a:pt x="408" y="171"/>
                  </a:cubicBezTo>
                  <a:cubicBezTo>
                    <a:pt x="415" y="163"/>
                    <a:pt x="422" y="156"/>
                    <a:pt x="414" y="143"/>
                  </a:cubicBezTo>
                  <a:cubicBezTo>
                    <a:pt x="409" y="141"/>
                    <a:pt x="404" y="140"/>
                    <a:pt x="399" y="140"/>
                  </a:cubicBezTo>
                  <a:cubicBezTo>
                    <a:pt x="391" y="140"/>
                    <a:pt x="384" y="141"/>
                    <a:pt x="377" y="143"/>
                  </a:cubicBezTo>
                  <a:cubicBezTo>
                    <a:pt x="370" y="145"/>
                    <a:pt x="363" y="147"/>
                    <a:pt x="356" y="147"/>
                  </a:cubicBezTo>
                  <a:cubicBezTo>
                    <a:pt x="355" y="147"/>
                    <a:pt x="354" y="147"/>
                    <a:pt x="352" y="147"/>
                  </a:cubicBezTo>
                  <a:cubicBezTo>
                    <a:pt x="348" y="146"/>
                    <a:pt x="344" y="143"/>
                    <a:pt x="339" y="143"/>
                  </a:cubicBezTo>
                  <a:cubicBezTo>
                    <a:pt x="339" y="143"/>
                    <a:pt x="339" y="143"/>
                    <a:pt x="339" y="143"/>
                  </a:cubicBezTo>
                  <a:cubicBezTo>
                    <a:pt x="330" y="143"/>
                    <a:pt x="318" y="152"/>
                    <a:pt x="306" y="155"/>
                  </a:cubicBezTo>
                  <a:cubicBezTo>
                    <a:pt x="303" y="156"/>
                    <a:pt x="298" y="155"/>
                    <a:pt x="296" y="156"/>
                  </a:cubicBezTo>
                  <a:cubicBezTo>
                    <a:pt x="292" y="157"/>
                    <a:pt x="291" y="161"/>
                    <a:pt x="287" y="161"/>
                  </a:cubicBezTo>
                  <a:cubicBezTo>
                    <a:pt x="287" y="161"/>
                    <a:pt x="286" y="162"/>
                    <a:pt x="285" y="162"/>
                  </a:cubicBezTo>
                  <a:cubicBezTo>
                    <a:pt x="281" y="162"/>
                    <a:pt x="277" y="160"/>
                    <a:pt x="270" y="160"/>
                  </a:cubicBezTo>
                  <a:cubicBezTo>
                    <a:pt x="270" y="160"/>
                    <a:pt x="269" y="160"/>
                    <a:pt x="269" y="160"/>
                  </a:cubicBezTo>
                  <a:cubicBezTo>
                    <a:pt x="267" y="160"/>
                    <a:pt x="265" y="160"/>
                    <a:pt x="263" y="160"/>
                  </a:cubicBezTo>
                  <a:cubicBezTo>
                    <a:pt x="262" y="160"/>
                    <a:pt x="260" y="160"/>
                    <a:pt x="259" y="160"/>
                  </a:cubicBezTo>
                  <a:cubicBezTo>
                    <a:pt x="255" y="160"/>
                    <a:pt x="251" y="159"/>
                    <a:pt x="248" y="157"/>
                  </a:cubicBezTo>
                  <a:cubicBezTo>
                    <a:pt x="238" y="167"/>
                    <a:pt x="227" y="177"/>
                    <a:pt x="212" y="183"/>
                  </a:cubicBezTo>
                  <a:cubicBezTo>
                    <a:pt x="210" y="189"/>
                    <a:pt x="209" y="195"/>
                    <a:pt x="208" y="201"/>
                  </a:cubicBezTo>
                  <a:cubicBezTo>
                    <a:pt x="200" y="206"/>
                    <a:pt x="198" y="215"/>
                    <a:pt x="190" y="221"/>
                  </a:cubicBezTo>
                  <a:cubicBezTo>
                    <a:pt x="185" y="224"/>
                    <a:pt x="177" y="225"/>
                    <a:pt x="173" y="228"/>
                  </a:cubicBezTo>
                  <a:cubicBezTo>
                    <a:pt x="165" y="234"/>
                    <a:pt x="160" y="245"/>
                    <a:pt x="153" y="254"/>
                  </a:cubicBezTo>
                  <a:cubicBezTo>
                    <a:pt x="146" y="263"/>
                    <a:pt x="135" y="270"/>
                    <a:pt x="131" y="278"/>
                  </a:cubicBezTo>
                  <a:cubicBezTo>
                    <a:pt x="127" y="286"/>
                    <a:pt x="133" y="290"/>
                    <a:pt x="134" y="296"/>
                  </a:cubicBezTo>
                  <a:cubicBezTo>
                    <a:pt x="140" y="318"/>
                    <a:pt x="131" y="332"/>
                    <a:pt x="128" y="351"/>
                  </a:cubicBezTo>
                  <a:cubicBezTo>
                    <a:pt x="131" y="368"/>
                    <a:pt x="146" y="375"/>
                    <a:pt x="156" y="385"/>
                  </a:cubicBezTo>
                  <a:cubicBezTo>
                    <a:pt x="165" y="393"/>
                    <a:pt x="170" y="403"/>
                    <a:pt x="176" y="411"/>
                  </a:cubicBezTo>
                  <a:cubicBezTo>
                    <a:pt x="183" y="416"/>
                    <a:pt x="194" y="415"/>
                    <a:pt x="204" y="421"/>
                  </a:cubicBezTo>
                  <a:cubicBezTo>
                    <a:pt x="209" y="424"/>
                    <a:pt x="211" y="432"/>
                    <a:pt x="219" y="433"/>
                  </a:cubicBezTo>
                  <a:cubicBezTo>
                    <a:pt x="220" y="433"/>
                    <a:pt x="220" y="433"/>
                    <a:pt x="220" y="433"/>
                  </a:cubicBezTo>
                  <a:cubicBezTo>
                    <a:pt x="227" y="433"/>
                    <a:pt x="239" y="428"/>
                    <a:pt x="247" y="427"/>
                  </a:cubicBezTo>
                  <a:cubicBezTo>
                    <a:pt x="250" y="426"/>
                    <a:pt x="254" y="426"/>
                    <a:pt x="257" y="426"/>
                  </a:cubicBezTo>
                  <a:cubicBezTo>
                    <a:pt x="263" y="426"/>
                    <a:pt x="269" y="426"/>
                    <a:pt x="275" y="427"/>
                  </a:cubicBezTo>
                  <a:cubicBezTo>
                    <a:pt x="281" y="428"/>
                    <a:pt x="287" y="428"/>
                    <a:pt x="293" y="428"/>
                  </a:cubicBezTo>
                  <a:cubicBezTo>
                    <a:pt x="303" y="428"/>
                    <a:pt x="311" y="426"/>
                    <a:pt x="314" y="418"/>
                  </a:cubicBezTo>
                  <a:cubicBezTo>
                    <a:pt x="309" y="416"/>
                    <a:pt x="304" y="415"/>
                    <a:pt x="301" y="411"/>
                  </a:cubicBezTo>
                  <a:cubicBezTo>
                    <a:pt x="306" y="402"/>
                    <a:pt x="293" y="402"/>
                    <a:pt x="291" y="395"/>
                  </a:cubicBezTo>
                  <a:cubicBezTo>
                    <a:pt x="294" y="393"/>
                    <a:pt x="296" y="393"/>
                    <a:pt x="298" y="393"/>
                  </a:cubicBezTo>
                  <a:cubicBezTo>
                    <a:pt x="308" y="393"/>
                    <a:pt x="311" y="409"/>
                    <a:pt x="316" y="415"/>
                  </a:cubicBezTo>
                  <a:cubicBezTo>
                    <a:pt x="319" y="417"/>
                    <a:pt x="323" y="417"/>
                    <a:pt x="326" y="417"/>
                  </a:cubicBezTo>
                  <a:cubicBezTo>
                    <a:pt x="328" y="417"/>
                    <a:pt x="330" y="417"/>
                    <a:pt x="332" y="417"/>
                  </a:cubicBezTo>
                  <a:cubicBezTo>
                    <a:pt x="334" y="416"/>
                    <a:pt x="336" y="416"/>
                    <a:pt x="338" y="416"/>
                  </a:cubicBezTo>
                  <a:cubicBezTo>
                    <a:pt x="341" y="416"/>
                    <a:pt x="343" y="417"/>
                    <a:pt x="346" y="417"/>
                  </a:cubicBezTo>
                  <a:cubicBezTo>
                    <a:pt x="356" y="420"/>
                    <a:pt x="357" y="430"/>
                    <a:pt x="366" y="433"/>
                  </a:cubicBezTo>
                  <a:cubicBezTo>
                    <a:pt x="370" y="432"/>
                    <a:pt x="369" y="426"/>
                    <a:pt x="373" y="425"/>
                  </a:cubicBezTo>
                  <a:cubicBezTo>
                    <a:pt x="380" y="432"/>
                    <a:pt x="392" y="428"/>
                    <a:pt x="398" y="437"/>
                  </a:cubicBezTo>
                  <a:cubicBezTo>
                    <a:pt x="407" y="450"/>
                    <a:pt x="401" y="470"/>
                    <a:pt x="393" y="482"/>
                  </a:cubicBezTo>
                  <a:cubicBezTo>
                    <a:pt x="397" y="491"/>
                    <a:pt x="406" y="495"/>
                    <a:pt x="414" y="499"/>
                  </a:cubicBezTo>
                  <a:cubicBezTo>
                    <a:pt x="708" y="499"/>
                    <a:pt x="708" y="499"/>
                    <a:pt x="708" y="499"/>
                  </a:cubicBezTo>
                  <a:cubicBezTo>
                    <a:pt x="716" y="490"/>
                    <a:pt x="727" y="482"/>
                    <a:pt x="732" y="477"/>
                  </a:cubicBezTo>
                  <a:cubicBezTo>
                    <a:pt x="738" y="471"/>
                    <a:pt x="744" y="465"/>
                    <a:pt x="750" y="460"/>
                  </a:cubicBezTo>
                  <a:cubicBezTo>
                    <a:pt x="756" y="456"/>
                    <a:pt x="763" y="454"/>
                    <a:pt x="769" y="451"/>
                  </a:cubicBezTo>
                  <a:cubicBezTo>
                    <a:pt x="791" y="437"/>
                    <a:pt x="804" y="417"/>
                    <a:pt x="814" y="396"/>
                  </a:cubicBezTo>
                  <a:cubicBezTo>
                    <a:pt x="818" y="387"/>
                    <a:pt x="824" y="379"/>
                    <a:pt x="826" y="370"/>
                  </a:cubicBezTo>
                  <a:cubicBezTo>
                    <a:pt x="823" y="369"/>
                    <a:pt x="819" y="369"/>
                    <a:pt x="815" y="369"/>
                  </a:cubicBezTo>
                  <a:cubicBezTo>
                    <a:pt x="806" y="369"/>
                    <a:pt x="796" y="371"/>
                    <a:pt x="787" y="373"/>
                  </a:cubicBezTo>
                  <a:cubicBezTo>
                    <a:pt x="777" y="375"/>
                    <a:pt x="767" y="377"/>
                    <a:pt x="756" y="377"/>
                  </a:cubicBezTo>
                  <a:cubicBezTo>
                    <a:pt x="755" y="377"/>
                    <a:pt x="754" y="377"/>
                    <a:pt x="752" y="376"/>
                  </a:cubicBezTo>
                  <a:cubicBezTo>
                    <a:pt x="749" y="374"/>
                    <a:pt x="745" y="372"/>
                    <a:pt x="742" y="369"/>
                  </a:cubicBezTo>
                  <a:cubicBezTo>
                    <a:pt x="742" y="360"/>
                    <a:pt x="737" y="355"/>
                    <a:pt x="728" y="353"/>
                  </a:cubicBezTo>
                  <a:cubicBezTo>
                    <a:pt x="721" y="342"/>
                    <a:pt x="706" y="337"/>
                    <a:pt x="700" y="325"/>
                  </a:cubicBezTo>
                  <a:cubicBezTo>
                    <a:pt x="697" y="317"/>
                    <a:pt x="691" y="314"/>
                    <a:pt x="688" y="309"/>
                  </a:cubicBezTo>
                  <a:cubicBezTo>
                    <a:pt x="683" y="301"/>
                    <a:pt x="686" y="292"/>
                    <a:pt x="681" y="283"/>
                  </a:cubicBezTo>
                  <a:cubicBezTo>
                    <a:pt x="679" y="277"/>
                    <a:pt x="669" y="274"/>
                    <a:pt x="667" y="268"/>
                  </a:cubicBezTo>
                  <a:cubicBezTo>
                    <a:pt x="665" y="267"/>
                    <a:pt x="666" y="264"/>
                    <a:pt x="666" y="262"/>
                  </a:cubicBezTo>
                  <a:cubicBezTo>
                    <a:pt x="663" y="259"/>
                    <a:pt x="660" y="256"/>
                    <a:pt x="658" y="253"/>
                  </a:cubicBezTo>
                  <a:cubicBezTo>
                    <a:pt x="654" y="236"/>
                    <a:pt x="640" y="227"/>
                    <a:pt x="634" y="211"/>
                  </a:cubicBezTo>
                  <a:cubicBezTo>
                    <a:pt x="635" y="211"/>
                    <a:pt x="636" y="211"/>
                    <a:pt x="637" y="211"/>
                  </a:cubicBezTo>
                  <a:cubicBezTo>
                    <a:pt x="645" y="211"/>
                    <a:pt x="645" y="222"/>
                    <a:pt x="653" y="223"/>
                  </a:cubicBezTo>
                  <a:cubicBezTo>
                    <a:pt x="655" y="221"/>
                    <a:pt x="652" y="213"/>
                    <a:pt x="657" y="213"/>
                  </a:cubicBezTo>
                  <a:cubicBezTo>
                    <a:pt x="658" y="213"/>
                    <a:pt x="658" y="213"/>
                    <a:pt x="658" y="213"/>
                  </a:cubicBezTo>
                  <a:cubicBezTo>
                    <a:pt x="665" y="213"/>
                    <a:pt x="662" y="223"/>
                    <a:pt x="663" y="228"/>
                  </a:cubicBezTo>
                  <a:cubicBezTo>
                    <a:pt x="669" y="239"/>
                    <a:pt x="686" y="244"/>
                    <a:pt x="684" y="260"/>
                  </a:cubicBezTo>
                  <a:cubicBezTo>
                    <a:pt x="694" y="265"/>
                    <a:pt x="701" y="271"/>
                    <a:pt x="698" y="287"/>
                  </a:cubicBezTo>
                  <a:cubicBezTo>
                    <a:pt x="703" y="292"/>
                    <a:pt x="710" y="295"/>
                    <a:pt x="716" y="301"/>
                  </a:cubicBezTo>
                  <a:cubicBezTo>
                    <a:pt x="719" y="305"/>
                    <a:pt x="719" y="309"/>
                    <a:pt x="722" y="313"/>
                  </a:cubicBezTo>
                  <a:cubicBezTo>
                    <a:pt x="726" y="319"/>
                    <a:pt x="733" y="321"/>
                    <a:pt x="735" y="326"/>
                  </a:cubicBezTo>
                  <a:cubicBezTo>
                    <a:pt x="735" y="329"/>
                    <a:pt x="733" y="332"/>
                    <a:pt x="733" y="335"/>
                  </a:cubicBezTo>
                  <a:cubicBezTo>
                    <a:pt x="734" y="336"/>
                    <a:pt x="737" y="339"/>
                    <a:pt x="738" y="342"/>
                  </a:cubicBezTo>
                  <a:cubicBezTo>
                    <a:pt x="741" y="351"/>
                    <a:pt x="745" y="358"/>
                    <a:pt x="753" y="359"/>
                  </a:cubicBezTo>
                  <a:cubicBezTo>
                    <a:pt x="754" y="359"/>
                    <a:pt x="754" y="359"/>
                    <a:pt x="754" y="359"/>
                  </a:cubicBezTo>
                  <a:cubicBezTo>
                    <a:pt x="762" y="359"/>
                    <a:pt x="768" y="351"/>
                    <a:pt x="778" y="351"/>
                  </a:cubicBezTo>
                  <a:cubicBezTo>
                    <a:pt x="778" y="351"/>
                    <a:pt x="778" y="351"/>
                    <a:pt x="778" y="351"/>
                  </a:cubicBezTo>
                  <a:cubicBezTo>
                    <a:pt x="782" y="351"/>
                    <a:pt x="785" y="351"/>
                    <a:pt x="787" y="352"/>
                  </a:cubicBezTo>
                  <a:cubicBezTo>
                    <a:pt x="790" y="353"/>
                    <a:pt x="792" y="354"/>
                    <a:pt x="794" y="354"/>
                  </a:cubicBezTo>
                  <a:cubicBezTo>
                    <a:pt x="795" y="354"/>
                    <a:pt x="795" y="354"/>
                    <a:pt x="795" y="354"/>
                  </a:cubicBezTo>
                  <a:cubicBezTo>
                    <a:pt x="801" y="353"/>
                    <a:pt x="808" y="345"/>
                    <a:pt x="815" y="342"/>
                  </a:cubicBezTo>
                  <a:cubicBezTo>
                    <a:pt x="821" y="340"/>
                    <a:pt x="828" y="340"/>
                    <a:pt x="834" y="338"/>
                  </a:cubicBezTo>
                  <a:cubicBezTo>
                    <a:pt x="839" y="336"/>
                    <a:pt x="843" y="331"/>
                    <a:pt x="848" y="329"/>
                  </a:cubicBezTo>
                  <a:cubicBezTo>
                    <a:pt x="870" y="319"/>
                    <a:pt x="884" y="317"/>
                    <a:pt x="896" y="303"/>
                  </a:cubicBezTo>
                  <a:cubicBezTo>
                    <a:pt x="897" y="299"/>
                    <a:pt x="896" y="296"/>
                    <a:pt x="895" y="293"/>
                  </a:cubicBezTo>
                  <a:cubicBezTo>
                    <a:pt x="903" y="287"/>
                    <a:pt x="911" y="282"/>
                    <a:pt x="913" y="271"/>
                  </a:cubicBezTo>
                  <a:cubicBezTo>
                    <a:pt x="907" y="264"/>
                    <a:pt x="895" y="265"/>
                    <a:pt x="887" y="261"/>
                  </a:cubicBezTo>
                  <a:cubicBezTo>
                    <a:pt x="880" y="256"/>
                    <a:pt x="883" y="250"/>
                    <a:pt x="876" y="245"/>
                  </a:cubicBezTo>
                  <a:cubicBezTo>
                    <a:pt x="865" y="247"/>
                    <a:pt x="862" y="258"/>
                    <a:pt x="851" y="260"/>
                  </a:cubicBezTo>
                  <a:cubicBezTo>
                    <a:pt x="850" y="260"/>
                    <a:pt x="849" y="260"/>
                    <a:pt x="847" y="260"/>
                  </a:cubicBezTo>
                  <a:cubicBezTo>
                    <a:pt x="845" y="260"/>
                    <a:pt x="843" y="260"/>
                    <a:pt x="840" y="259"/>
                  </a:cubicBezTo>
                  <a:cubicBezTo>
                    <a:pt x="837" y="259"/>
                    <a:pt x="835" y="259"/>
                    <a:pt x="832" y="259"/>
                  </a:cubicBezTo>
                  <a:cubicBezTo>
                    <a:pt x="831" y="259"/>
                    <a:pt x="831" y="259"/>
                    <a:pt x="830" y="259"/>
                  </a:cubicBezTo>
                  <a:cubicBezTo>
                    <a:pt x="828" y="245"/>
                    <a:pt x="789" y="227"/>
                    <a:pt x="795" y="210"/>
                  </a:cubicBezTo>
                  <a:cubicBezTo>
                    <a:pt x="797" y="205"/>
                    <a:pt x="799" y="204"/>
                    <a:pt x="802" y="204"/>
                  </a:cubicBezTo>
                  <a:cubicBezTo>
                    <a:pt x="809" y="204"/>
                    <a:pt x="817" y="215"/>
                    <a:pt x="821" y="219"/>
                  </a:cubicBezTo>
                  <a:cubicBezTo>
                    <a:pt x="832" y="231"/>
                    <a:pt x="839" y="238"/>
                    <a:pt x="858" y="242"/>
                  </a:cubicBezTo>
                  <a:cubicBezTo>
                    <a:pt x="868" y="242"/>
                    <a:pt x="872" y="236"/>
                    <a:pt x="881" y="235"/>
                  </a:cubicBezTo>
                  <a:cubicBezTo>
                    <a:pt x="882" y="237"/>
                    <a:pt x="883" y="239"/>
                    <a:pt x="883" y="242"/>
                  </a:cubicBezTo>
                  <a:cubicBezTo>
                    <a:pt x="901" y="249"/>
                    <a:pt x="928" y="250"/>
                    <a:pt x="951" y="253"/>
                  </a:cubicBezTo>
                  <a:cubicBezTo>
                    <a:pt x="955" y="249"/>
                    <a:pt x="963" y="247"/>
                    <a:pt x="973" y="247"/>
                  </a:cubicBezTo>
                  <a:cubicBezTo>
                    <a:pt x="976" y="247"/>
                    <a:pt x="978" y="247"/>
                    <a:pt x="980" y="248"/>
                  </a:cubicBezTo>
                  <a:cubicBezTo>
                    <a:pt x="984" y="252"/>
                    <a:pt x="984" y="259"/>
                    <a:pt x="988" y="262"/>
                  </a:cubicBezTo>
                  <a:cubicBezTo>
                    <a:pt x="996" y="263"/>
                    <a:pt x="1005" y="267"/>
                    <a:pt x="1013" y="268"/>
                  </a:cubicBezTo>
                  <a:cubicBezTo>
                    <a:pt x="1013" y="274"/>
                    <a:pt x="1006" y="273"/>
                    <a:pt x="1005" y="278"/>
                  </a:cubicBezTo>
                  <a:cubicBezTo>
                    <a:pt x="1012" y="281"/>
                    <a:pt x="1016" y="289"/>
                    <a:pt x="1024" y="289"/>
                  </a:cubicBezTo>
                  <a:cubicBezTo>
                    <a:pt x="1025" y="289"/>
                    <a:pt x="1025" y="289"/>
                    <a:pt x="1026" y="289"/>
                  </a:cubicBezTo>
                  <a:cubicBezTo>
                    <a:pt x="1034" y="288"/>
                    <a:pt x="1031" y="281"/>
                    <a:pt x="1037" y="276"/>
                  </a:cubicBezTo>
                  <a:cubicBezTo>
                    <a:pt x="1047" y="281"/>
                    <a:pt x="1040" y="299"/>
                    <a:pt x="1041" y="309"/>
                  </a:cubicBezTo>
                  <a:cubicBezTo>
                    <a:pt x="1047" y="314"/>
                    <a:pt x="1045" y="323"/>
                    <a:pt x="1047" y="330"/>
                  </a:cubicBezTo>
                  <a:cubicBezTo>
                    <a:pt x="1051" y="346"/>
                    <a:pt x="1069" y="365"/>
                    <a:pt x="1076" y="380"/>
                  </a:cubicBezTo>
                  <a:cubicBezTo>
                    <a:pt x="1079" y="388"/>
                    <a:pt x="1082" y="400"/>
                    <a:pt x="1091" y="400"/>
                  </a:cubicBezTo>
                  <a:cubicBezTo>
                    <a:pt x="1091" y="400"/>
                    <a:pt x="1091" y="400"/>
                    <a:pt x="1091" y="400"/>
                  </a:cubicBezTo>
                  <a:cubicBezTo>
                    <a:pt x="1097" y="400"/>
                    <a:pt x="1105" y="392"/>
                    <a:pt x="1107" y="388"/>
                  </a:cubicBezTo>
                  <a:cubicBezTo>
                    <a:pt x="1107" y="386"/>
                    <a:pt x="1106" y="383"/>
                    <a:pt x="1107" y="381"/>
                  </a:cubicBezTo>
                  <a:cubicBezTo>
                    <a:pt x="1109" y="373"/>
                    <a:pt x="1118" y="366"/>
                    <a:pt x="1119" y="359"/>
                  </a:cubicBezTo>
                  <a:cubicBezTo>
                    <a:pt x="1120" y="353"/>
                    <a:pt x="1117" y="346"/>
                    <a:pt x="1119" y="339"/>
                  </a:cubicBezTo>
                  <a:cubicBezTo>
                    <a:pt x="1142" y="320"/>
                    <a:pt x="1170" y="304"/>
                    <a:pt x="1193" y="285"/>
                  </a:cubicBezTo>
                  <a:cubicBezTo>
                    <a:pt x="1208" y="283"/>
                    <a:pt x="1219" y="278"/>
                    <a:pt x="1229" y="272"/>
                  </a:cubicBezTo>
                  <a:cubicBezTo>
                    <a:pt x="1234" y="276"/>
                    <a:pt x="1231" y="280"/>
                    <a:pt x="1235" y="285"/>
                  </a:cubicBezTo>
                  <a:cubicBezTo>
                    <a:pt x="1241" y="292"/>
                    <a:pt x="1254" y="296"/>
                    <a:pt x="1258" y="302"/>
                  </a:cubicBezTo>
                  <a:cubicBezTo>
                    <a:pt x="1258" y="0"/>
                    <a:pt x="1258" y="0"/>
                    <a:pt x="1258" y="0"/>
                  </a:cubicBezTo>
                  <a:moveTo>
                    <a:pt x="3407" y="480"/>
                  </a:moveTo>
                  <a:cubicBezTo>
                    <a:pt x="3404" y="480"/>
                    <a:pt x="3402" y="480"/>
                    <a:pt x="3400" y="478"/>
                  </a:cubicBezTo>
                  <a:cubicBezTo>
                    <a:pt x="3398" y="469"/>
                    <a:pt x="3418" y="477"/>
                    <a:pt x="3423" y="470"/>
                  </a:cubicBezTo>
                  <a:cubicBezTo>
                    <a:pt x="3425" y="475"/>
                    <a:pt x="3415" y="480"/>
                    <a:pt x="3407" y="480"/>
                  </a:cubicBezTo>
                  <a:moveTo>
                    <a:pt x="3254" y="48"/>
                  </a:moveTo>
                  <a:cubicBezTo>
                    <a:pt x="3253" y="48"/>
                    <a:pt x="3251" y="48"/>
                    <a:pt x="3250" y="48"/>
                  </a:cubicBezTo>
                  <a:cubicBezTo>
                    <a:pt x="3249" y="45"/>
                    <a:pt x="3254" y="43"/>
                    <a:pt x="3257" y="43"/>
                  </a:cubicBezTo>
                  <a:cubicBezTo>
                    <a:pt x="3260" y="43"/>
                    <a:pt x="3263" y="44"/>
                    <a:pt x="3262" y="47"/>
                  </a:cubicBezTo>
                  <a:cubicBezTo>
                    <a:pt x="3260" y="48"/>
                    <a:pt x="3257" y="48"/>
                    <a:pt x="3254" y="48"/>
                  </a:cubicBezTo>
                  <a:moveTo>
                    <a:pt x="3233" y="0"/>
                  </a:moveTo>
                  <a:cubicBezTo>
                    <a:pt x="2674" y="0"/>
                    <a:pt x="2674" y="0"/>
                    <a:pt x="2674" y="0"/>
                  </a:cubicBezTo>
                  <a:cubicBezTo>
                    <a:pt x="2682" y="5"/>
                    <a:pt x="2688" y="10"/>
                    <a:pt x="2691" y="16"/>
                  </a:cubicBezTo>
                  <a:cubicBezTo>
                    <a:pt x="2692" y="19"/>
                    <a:pt x="2695" y="28"/>
                    <a:pt x="2687" y="30"/>
                  </a:cubicBezTo>
                  <a:cubicBezTo>
                    <a:pt x="2681" y="19"/>
                    <a:pt x="2673" y="7"/>
                    <a:pt x="2661" y="0"/>
                  </a:cubicBezTo>
                  <a:cubicBezTo>
                    <a:pt x="2635" y="0"/>
                    <a:pt x="2635" y="0"/>
                    <a:pt x="2635" y="0"/>
                  </a:cubicBezTo>
                  <a:cubicBezTo>
                    <a:pt x="2639" y="3"/>
                    <a:pt x="2646" y="3"/>
                    <a:pt x="2649" y="5"/>
                  </a:cubicBezTo>
                  <a:cubicBezTo>
                    <a:pt x="2661" y="11"/>
                    <a:pt x="2670" y="20"/>
                    <a:pt x="2674" y="33"/>
                  </a:cubicBezTo>
                  <a:cubicBezTo>
                    <a:pt x="2680" y="53"/>
                    <a:pt x="2664" y="74"/>
                    <a:pt x="2669" y="97"/>
                  </a:cubicBezTo>
                  <a:cubicBezTo>
                    <a:pt x="2674" y="124"/>
                    <a:pt x="2703" y="135"/>
                    <a:pt x="2707" y="160"/>
                  </a:cubicBezTo>
                  <a:cubicBezTo>
                    <a:pt x="2720" y="163"/>
                    <a:pt x="2734" y="165"/>
                    <a:pt x="2737" y="173"/>
                  </a:cubicBezTo>
                  <a:cubicBezTo>
                    <a:pt x="2743" y="190"/>
                    <a:pt x="2757" y="205"/>
                    <a:pt x="2767" y="219"/>
                  </a:cubicBezTo>
                  <a:cubicBezTo>
                    <a:pt x="2766" y="221"/>
                    <a:pt x="2763" y="222"/>
                    <a:pt x="2763" y="224"/>
                  </a:cubicBezTo>
                  <a:cubicBezTo>
                    <a:pt x="2768" y="234"/>
                    <a:pt x="2788" y="233"/>
                    <a:pt x="2785" y="250"/>
                  </a:cubicBezTo>
                  <a:cubicBezTo>
                    <a:pt x="2797" y="256"/>
                    <a:pt x="2805" y="265"/>
                    <a:pt x="2816" y="272"/>
                  </a:cubicBezTo>
                  <a:cubicBezTo>
                    <a:pt x="2827" y="264"/>
                    <a:pt x="2811" y="256"/>
                    <a:pt x="2807" y="249"/>
                  </a:cubicBezTo>
                  <a:cubicBezTo>
                    <a:pt x="2805" y="245"/>
                    <a:pt x="2805" y="241"/>
                    <a:pt x="2804" y="238"/>
                  </a:cubicBezTo>
                  <a:cubicBezTo>
                    <a:pt x="2799" y="231"/>
                    <a:pt x="2787" y="222"/>
                    <a:pt x="2779" y="213"/>
                  </a:cubicBezTo>
                  <a:cubicBezTo>
                    <a:pt x="2772" y="205"/>
                    <a:pt x="2759" y="195"/>
                    <a:pt x="2767" y="183"/>
                  </a:cubicBezTo>
                  <a:cubicBezTo>
                    <a:pt x="2787" y="190"/>
                    <a:pt x="2780" y="207"/>
                    <a:pt x="2793" y="216"/>
                  </a:cubicBezTo>
                  <a:cubicBezTo>
                    <a:pt x="2796" y="219"/>
                    <a:pt x="2801" y="218"/>
                    <a:pt x="2804" y="221"/>
                  </a:cubicBezTo>
                  <a:cubicBezTo>
                    <a:pt x="2810" y="225"/>
                    <a:pt x="2814" y="234"/>
                    <a:pt x="2820" y="239"/>
                  </a:cubicBezTo>
                  <a:cubicBezTo>
                    <a:pt x="2832" y="250"/>
                    <a:pt x="2846" y="258"/>
                    <a:pt x="2855" y="268"/>
                  </a:cubicBezTo>
                  <a:cubicBezTo>
                    <a:pt x="2857" y="271"/>
                    <a:pt x="2861" y="278"/>
                    <a:pt x="2861" y="280"/>
                  </a:cubicBezTo>
                  <a:cubicBezTo>
                    <a:pt x="2861" y="285"/>
                    <a:pt x="2854" y="290"/>
                    <a:pt x="2855" y="294"/>
                  </a:cubicBezTo>
                  <a:cubicBezTo>
                    <a:pt x="2855" y="305"/>
                    <a:pt x="2877" y="306"/>
                    <a:pt x="2889" y="311"/>
                  </a:cubicBezTo>
                  <a:cubicBezTo>
                    <a:pt x="2900" y="315"/>
                    <a:pt x="2905" y="322"/>
                    <a:pt x="2913" y="324"/>
                  </a:cubicBezTo>
                  <a:cubicBezTo>
                    <a:pt x="2927" y="326"/>
                    <a:pt x="2944" y="329"/>
                    <a:pt x="2960" y="329"/>
                  </a:cubicBezTo>
                  <a:cubicBezTo>
                    <a:pt x="2967" y="329"/>
                    <a:pt x="2973" y="328"/>
                    <a:pt x="2980" y="327"/>
                  </a:cubicBezTo>
                  <a:cubicBezTo>
                    <a:pt x="2981" y="329"/>
                    <a:pt x="2984" y="329"/>
                    <a:pt x="2984" y="331"/>
                  </a:cubicBezTo>
                  <a:cubicBezTo>
                    <a:pt x="2984" y="339"/>
                    <a:pt x="2984" y="339"/>
                    <a:pt x="2984" y="339"/>
                  </a:cubicBezTo>
                  <a:cubicBezTo>
                    <a:pt x="2994" y="349"/>
                    <a:pt x="3014" y="350"/>
                    <a:pt x="3026" y="357"/>
                  </a:cubicBezTo>
                  <a:cubicBezTo>
                    <a:pt x="3030" y="357"/>
                    <a:pt x="3031" y="354"/>
                    <a:pt x="3036" y="354"/>
                  </a:cubicBezTo>
                  <a:cubicBezTo>
                    <a:pt x="3036" y="354"/>
                    <a:pt x="3036" y="354"/>
                    <a:pt x="3036" y="354"/>
                  </a:cubicBezTo>
                  <a:cubicBezTo>
                    <a:pt x="3043" y="359"/>
                    <a:pt x="3052" y="363"/>
                    <a:pt x="3057" y="369"/>
                  </a:cubicBezTo>
                  <a:cubicBezTo>
                    <a:pt x="3056" y="374"/>
                    <a:pt x="3052" y="377"/>
                    <a:pt x="3053" y="384"/>
                  </a:cubicBezTo>
                  <a:cubicBezTo>
                    <a:pt x="3058" y="388"/>
                    <a:pt x="3063" y="386"/>
                    <a:pt x="3070" y="388"/>
                  </a:cubicBezTo>
                  <a:cubicBezTo>
                    <a:pt x="3080" y="391"/>
                    <a:pt x="3088" y="402"/>
                    <a:pt x="3099" y="402"/>
                  </a:cubicBezTo>
                  <a:cubicBezTo>
                    <a:pt x="3101" y="402"/>
                    <a:pt x="3104" y="401"/>
                    <a:pt x="3107" y="400"/>
                  </a:cubicBezTo>
                  <a:cubicBezTo>
                    <a:pt x="3110" y="397"/>
                    <a:pt x="3110" y="392"/>
                    <a:pt x="3115" y="391"/>
                  </a:cubicBezTo>
                  <a:cubicBezTo>
                    <a:pt x="3130" y="398"/>
                    <a:pt x="3138" y="411"/>
                    <a:pt x="3135" y="432"/>
                  </a:cubicBezTo>
                  <a:cubicBezTo>
                    <a:pt x="3130" y="437"/>
                    <a:pt x="3129" y="441"/>
                    <a:pt x="3124" y="447"/>
                  </a:cubicBezTo>
                  <a:cubicBezTo>
                    <a:pt x="3117" y="455"/>
                    <a:pt x="3101" y="459"/>
                    <a:pt x="3100" y="469"/>
                  </a:cubicBezTo>
                  <a:cubicBezTo>
                    <a:pt x="3099" y="475"/>
                    <a:pt x="3105" y="482"/>
                    <a:pt x="3104" y="491"/>
                  </a:cubicBezTo>
                  <a:cubicBezTo>
                    <a:pt x="3104" y="494"/>
                    <a:pt x="3103" y="497"/>
                    <a:pt x="3102" y="499"/>
                  </a:cubicBezTo>
                  <a:cubicBezTo>
                    <a:pt x="3529" y="499"/>
                    <a:pt x="3529" y="499"/>
                    <a:pt x="3529" y="499"/>
                  </a:cubicBezTo>
                  <a:cubicBezTo>
                    <a:pt x="3514" y="491"/>
                    <a:pt x="3499" y="482"/>
                    <a:pt x="3480" y="482"/>
                  </a:cubicBezTo>
                  <a:cubicBezTo>
                    <a:pt x="3476" y="482"/>
                    <a:pt x="3472" y="482"/>
                    <a:pt x="3467" y="483"/>
                  </a:cubicBezTo>
                  <a:cubicBezTo>
                    <a:pt x="3462" y="474"/>
                    <a:pt x="3450" y="468"/>
                    <a:pt x="3436" y="468"/>
                  </a:cubicBezTo>
                  <a:cubicBezTo>
                    <a:pt x="3432" y="468"/>
                    <a:pt x="3429" y="468"/>
                    <a:pt x="3425" y="469"/>
                  </a:cubicBezTo>
                  <a:cubicBezTo>
                    <a:pt x="3425" y="466"/>
                    <a:pt x="3423" y="464"/>
                    <a:pt x="3422" y="462"/>
                  </a:cubicBezTo>
                  <a:cubicBezTo>
                    <a:pt x="3421" y="462"/>
                    <a:pt x="3420" y="462"/>
                    <a:pt x="3418" y="462"/>
                  </a:cubicBezTo>
                  <a:cubicBezTo>
                    <a:pt x="3406" y="462"/>
                    <a:pt x="3401" y="469"/>
                    <a:pt x="3391" y="471"/>
                  </a:cubicBezTo>
                  <a:cubicBezTo>
                    <a:pt x="3391" y="469"/>
                    <a:pt x="3387" y="470"/>
                    <a:pt x="3388" y="468"/>
                  </a:cubicBezTo>
                  <a:cubicBezTo>
                    <a:pt x="3389" y="458"/>
                    <a:pt x="3406" y="456"/>
                    <a:pt x="3407" y="447"/>
                  </a:cubicBezTo>
                  <a:cubicBezTo>
                    <a:pt x="3408" y="441"/>
                    <a:pt x="3401" y="438"/>
                    <a:pt x="3402" y="429"/>
                  </a:cubicBezTo>
                  <a:cubicBezTo>
                    <a:pt x="3391" y="424"/>
                    <a:pt x="3383" y="411"/>
                    <a:pt x="3366" y="410"/>
                  </a:cubicBezTo>
                  <a:cubicBezTo>
                    <a:pt x="3365" y="410"/>
                    <a:pt x="3364" y="410"/>
                    <a:pt x="3363" y="410"/>
                  </a:cubicBezTo>
                  <a:cubicBezTo>
                    <a:pt x="3360" y="410"/>
                    <a:pt x="3357" y="410"/>
                    <a:pt x="3354" y="410"/>
                  </a:cubicBezTo>
                  <a:cubicBezTo>
                    <a:pt x="3351" y="411"/>
                    <a:pt x="3348" y="411"/>
                    <a:pt x="3345" y="411"/>
                  </a:cubicBezTo>
                  <a:cubicBezTo>
                    <a:pt x="3343" y="411"/>
                    <a:pt x="3342" y="411"/>
                    <a:pt x="3340" y="411"/>
                  </a:cubicBezTo>
                  <a:cubicBezTo>
                    <a:pt x="3332" y="409"/>
                    <a:pt x="3330" y="403"/>
                    <a:pt x="3322" y="402"/>
                  </a:cubicBezTo>
                  <a:cubicBezTo>
                    <a:pt x="3323" y="391"/>
                    <a:pt x="3306" y="394"/>
                    <a:pt x="3300" y="388"/>
                  </a:cubicBezTo>
                  <a:cubicBezTo>
                    <a:pt x="3300" y="378"/>
                    <a:pt x="3300" y="378"/>
                    <a:pt x="3300" y="378"/>
                  </a:cubicBezTo>
                  <a:cubicBezTo>
                    <a:pt x="3291" y="375"/>
                    <a:pt x="3283" y="370"/>
                    <a:pt x="3272" y="367"/>
                  </a:cubicBezTo>
                  <a:cubicBezTo>
                    <a:pt x="3268" y="368"/>
                    <a:pt x="3269" y="373"/>
                    <a:pt x="3265" y="374"/>
                  </a:cubicBezTo>
                  <a:cubicBezTo>
                    <a:pt x="3261" y="374"/>
                    <a:pt x="3258" y="375"/>
                    <a:pt x="3255" y="375"/>
                  </a:cubicBezTo>
                  <a:cubicBezTo>
                    <a:pt x="3247" y="375"/>
                    <a:pt x="3238" y="372"/>
                    <a:pt x="3230" y="369"/>
                  </a:cubicBezTo>
                  <a:cubicBezTo>
                    <a:pt x="3222" y="366"/>
                    <a:pt x="3215" y="364"/>
                    <a:pt x="3209" y="364"/>
                  </a:cubicBezTo>
                  <a:cubicBezTo>
                    <a:pt x="3205" y="364"/>
                    <a:pt x="3200" y="365"/>
                    <a:pt x="3197" y="371"/>
                  </a:cubicBezTo>
                  <a:cubicBezTo>
                    <a:pt x="3200" y="374"/>
                    <a:pt x="3203" y="384"/>
                    <a:pt x="3196" y="386"/>
                  </a:cubicBezTo>
                  <a:cubicBezTo>
                    <a:pt x="3180" y="378"/>
                    <a:pt x="3205" y="366"/>
                    <a:pt x="3194" y="355"/>
                  </a:cubicBezTo>
                  <a:cubicBezTo>
                    <a:pt x="3179" y="359"/>
                    <a:pt x="3169" y="366"/>
                    <a:pt x="3155" y="370"/>
                  </a:cubicBezTo>
                  <a:cubicBezTo>
                    <a:pt x="3158" y="385"/>
                    <a:pt x="3145" y="386"/>
                    <a:pt x="3135" y="390"/>
                  </a:cubicBezTo>
                  <a:cubicBezTo>
                    <a:pt x="3130" y="384"/>
                    <a:pt x="3122" y="381"/>
                    <a:pt x="3114" y="381"/>
                  </a:cubicBezTo>
                  <a:cubicBezTo>
                    <a:pt x="3108" y="381"/>
                    <a:pt x="3102" y="382"/>
                    <a:pt x="3096" y="386"/>
                  </a:cubicBezTo>
                  <a:cubicBezTo>
                    <a:pt x="3091" y="379"/>
                    <a:pt x="3078" y="374"/>
                    <a:pt x="3076" y="365"/>
                  </a:cubicBezTo>
                  <a:cubicBezTo>
                    <a:pt x="3074" y="355"/>
                    <a:pt x="3084" y="343"/>
                    <a:pt x="3081" y="334"/>
                  </a:cubicBezTo>
                  <a:cubicBezTo>
                    <a:pt x="3080" y="332"/>
                    <a:pt x="3077" y="329"/>
                    <a:pt x="3075" y="327"/>
                  </a:cubicBezTo>
                  <a:cubicBezTo>
                    <a:pt x="3071" y="325"/>
                    <a:pt x="3067" y="324"/>
                    <a:pt x="3063" y="324"/>
                  </a:cubicBezTo>
                  <a:cubicBezTo>
                    <a:pt x="3058" y="324"/>
                    <a:pt x="3054" y="325"/>
                    <a:pt x="3049" y="327"/>
                  </a:cubicBezTo>
                  <a:cubicBezTo>
                    <a:pt x="3044" y="328"/>
                    <a:pt x="3039" y="329"/>
                    <a:pt x="3034" y="329"/>
                  </a:cubicBezTo>
                  <a:cubicBezTo>
                    <a:pt x="3029" y="329"/>
                    <a:pt x="3025" y="328"/>
                    <a:pt x="3020" y="325"/>
                  </a:cubicBezTo>
                  <a:cubicBezTo>
                    <a:pt x="3021" y="321"/>
                    <a:pt x="3026" y="320"/>
                    <a:pt x="3030" y="318"/>
                  </a:cubicBezTo>
                  <a:cubicBezTo>
                    <a:pt x="3024" y="310"/>
                    <a:pt x="3037" y="307"/>
                    <a:pt x="3041" y="300"/>
                  </a:cubicBezTo>
                  <a:cubicBezTo>
                    <a:pt x="3042" y="298"/>
                    <a:pt x="3040" y="295"/>
                    <a:pt x="3041" y="293"/>
                  </a:cubicBezTo>
                  <a:cubicBezTo>
                    <a:pt x="3042" y="287"/>
                    <a:pt x="3053" y="280"/>
                    <a:pt x="3044" y="274"/>
                  </a:cubicBezTo>
                  <a:cubicBezTo>
                    <a:pt x="3025" y="275"/>
                    <a:pt x="3012" y="277"/>
                    <a:pt x="3004" y="287"/>
                  </a:cubicBezTo>
                  <a:cubicBezTo>
                    <a:pt x="3000" y="293"/>
                    <a:pt x="3001" y="299"/>
                    <a:pt x="2994" y="302"/>
                  </a:cubicBezTo>
                  <a:cubicBezTo>
                    <a:pt x="2990" y="304"/>
                    <a:pt x="2985" y="305"/>
                    <a:pt x="2980" y="305"/>
                  </a:cubicBezTo>
                  <a:cubicBezTo>
                    <a:pt x="2978" y="305"/>
                    <a:pt x="2977" y="305"/>
                    <a:pt x="2975" y="305"/>
                  </a:cubicBezTo>
                  <a:cubicBezTo>
                    <a:pt x="2974" y="305"/>
                    <a:pt x="2972" y="305"/>
                    <a:pt x="2971" y="305"/>
                  </a:cubicBezTo>
                  <a:cubicBezTo>
                    <a:pt x="2967" y="305"/>
                    <a:pt x="2964" y="305"/>
                    <a:pt x="2960" y="305"/>
                  </a:cubicBezTo>
                  <a:cubicBezTo>
                    <a:pt x="2949" y="299"/>
                    <a:pt x="2938" y="280"/>
                    <a:pt x="2936" y="266"/>
                  </a:cubicBezTo>
                  <a:cubicBezTo>
                    <a:pt x="2934" y="253"/>
                    <a:pt x="2942" y="250"/>
                    <a:pt x="2942" y="242"/>
                  </a:cubicBezTo>
                  <a:cubicBezTo>
                    <a:pt x="2943" y="234"/>
                    <a:pt x="2933" y="227"/>
                    <a:pt x="2933" y="220"/>
                  </a:cubicBezTo>
                  <a:cubicBezTo>
                    <a:pt x="2938" y="214"/>
                    <a:pt x="2947" y="217"/>
                    <a:pt x="2954" y="213"/>
                  </a:cubicBezTo>
                  <a:cubicBezTo>
                    <a:pt x="2960" y="211"/>
                    <a:pt x="2962" y="206"/>
                    <a:pt x="2968" y="205"/>
                  </a:cubicBezTo>
                  <a:cubicBezTo>
                    <a:pt x="2971" y="204"/>
                    <a:pt x="2974" y="204"/>
                    <a:pt x="2977" y="204"/>
                  </a:cubicBezTo>
                  <a:cubicBezTo>
                    <a:pt x="2983" y="204"/>
                    <a:pt x="2989" y="205"/>
                    <a:pt x="2995" y="206"/>
                  </a:cubicBezTo>
                  <a:cubicBezTo>
                    <a:pt x="3001" y="207"/>
                    <a:pt x="3007" y="208"/>
                    <a:pt x="3013" y="208"/>
                  </a:cubicBezTo>
                  <a:cubicBezTo>
                    <a:pt x="3016" y="208"/>
                    <a:pt x="3018" y="208"/>
                    <a:pt x="3021" y="208"/>
                  </a:cubicBezTo>
                  <a:cubicBezTo>
                    <a:pt x="3023" y="202"/>
                    <a:pt x="3013" y="200"/>
                    <a:pt x="3010" y="197"/>
                  </a:cubicBezTo>
                  <a:cubicBezTo>
                    <a:pt x="3013" y="196"/>
                    <a:pt x="3016" y="195"/>
                    <a:pt x="3018" y="195"/>
                  </a:cubicBezTo>
                  <a:cubicBezTo>
                    <a:pt x="3022" y="195"/>
                    <a:pt x="3025" y="196"/>
                    <a:pt x="3029" y="197"/>
                  </a:cubicBezTo>
                  <a:cubicBezTo>
                    <a:pt x="3032" y="197"/>
                    <a:pt x="3035" y="198"/>
                    <a:pt x="3039" y="198"/>
                  </a:cubicBezTo>
                  <a:cubicBezTo>
                    <a:pt x="3042" y="198"/>
                    <a:pt x="3045" y="197"/>
                    <a:pt x="3049" y="196"/>
                  </a:cubicBezTo>
                  <a:cubicBezTo>
                    <a:pt x="3054" y="198"/>
                    <a:pt x="3056" y="203"/>
                    <a:pt x="3063" y="204"/>
                  </a:cubicBezTo>
                  <a:cubicBezTo>
                    <a:pt x="3063" y="204"/>
                    <a:pt x="3063" y="204"/>
                    <a:pt x="3063" y="204"/>
                  </a:cubicBezTo>
                  <a:cubicBezTo>
                    <a:pt x="3065" y="204"/>
                    <a:pt x="3067" y="203"/>
                    <a:pt x="3068" y="202"/>
                  </a:cubicBezTo>
                  <a:cubicBezTo>
                    <a:pt x="3069" y="201"/>
                    <a:pt x="3070" y="200"/>
                    <a:pt x="3073" y="200"/>
                  </a:cubicBezTo>
                  <a:cubicBezTo>
                    <a:pt x="3073" y="200"/>
                    <a:pt x="3073" y="200"/>
                    <a:pt x="3074" y="200"/>
                  </a:cubicBezTo>
                  <a:cubicBezTo>
                    <a:pt x="3085" y="204"/>
                    <a:pt x="3080" y="212"/>
                    <a:pt x="3082" y="221"/>
                  </a:cubicBezTo>
                  <a:cubicBezTo>
                    <a:pt x="3082" y="223"/>
                    <a:pt x="3086" y="227"/>
                    <a:pt x="3088" y="230"/>
                  </a:cubicBezTo>
                  <a:cubicBezTo>
                    <a:pt x="3090" y="233"/>
                    <a:pt x="3092" y="238"/>
                    <a:pt x="3094" y="240"/>
                  </a:cubicBezTo>
                  <a:cubicBezTo>
                    <a:pt x="3097" y="243"/>
                    <a:pt x="3100" y="245"/>
                    <a:pt x="3103" y="245"/>
                  </a:cubicBezTo>
                  <a:cubicBezTo>
                    <a:pt x="3108" y="245"/>
                    <a:pt x="3112" y="239"/>
                    <a:pt x="3111" y="229"/>
                  </a:cubicBezTo>
                  <a:cubicBezTo>
                    <a:pt x="3109" y="220"/>
                    <a:pt x="3096" y="199"/>
                    <a:pt x="3097" y="191"/>
                  </a:cubicBezTo>
                  <a:cubicBezTo>
                    <a:pt x="3099" y="180"/>
                    <a:pt x="3115" y="172"/>
                    <a:pt x="3123" y="167"/>
                  </a:cubicBezTo>
                  <a:cubicBezTo>
                    <a:pt x="3130" y="163"/>
                    <a:pt x="3134" y="156"/>
                    <a:pt x="3145" y="153"/>
                  </a:cubicBezTo>
                  <a:cubicBezTo>
                    <a:pt x="3144" y="143"/>
                    <a:pt x="3149" y="139"/>
                    <a:pt x="3150" y="131"/>
                  </a:cubicBezTo>
                  <a:cubicBezTo>
                    <a:pt x="3142" y="125"/>
                    <a:pt x="3147" y="114"/>
                    <a:pt x="3152" y="107"/>
                  </a:cubicBezTo>
                  <a:cubicBezTo>
                    <a:pt x="3152" y="107"/>
                    <a:pt x="3152" y="107"/>
                    <a:pt x="3152" y="107"/>
                  </a:cubicBezTo>
                  <a:cubicBezTo>
                    <a:pt x="3153" y="107"/>
                    <a:pt x="3154" y="106"/>
                    <a:pt x="3155" y="106"/>
                  </a:cubicBezTo>
                  <a:cubicBezTo>
                    <a:pt x="3156" y="106"/>
                    <a:pt x="3157" y="106"/>
                    <a:pt x="3159" y="106"/>
                  </a:cubicBezTo>
                  <a:cubicBezTo>
                    <a:pt x="3159" y="106"/>
                    <a:pt x="3160" y="106"/>
                    <a:pt x="3160" y="106"/>
                  </a:cubicBezTo>
                  <a:cubicBezTo>
                    <a:pt x="3166" y="97"/>
                    <a:pt x="3177" y="90"/>
                    <a:pt x="3190" y="88"/>
                  </a:cubicBezTo>
                  <a:cubicBezTo>
                    <a:pt x="3191" y="88"/>
                    <a:pt x="3192" y="88"/>
                    <a:pt x="3193" y="88"/>
                  </a:cubicBezTo>
                  <a:cubicBezTo>
                    <a:pt x="3195" y="88"/>
                    <a:pt x="3196" y="88"/>
                    <a:pt x="3198" y="88"/>
                  </a:cubicBezTo>
                  <a:cubicBezTo>
                    <a:pt x="3199" y="88"/>
                    <a:pt x="3200" y="88"/>
                    <a:pt x="3202" y="88"/>
                  </a:cubicBezTo>
                  <a:cubicBezTo>
                    <a:pt x="3206" y="88"/>
                    <a:pt x="3209" y="88"/>
                    <a:pt x="3211" y="84"/>
                  </a:cubicBezTo>
                  <a:cubicBezTo>
                    <a:pt x="3211" y="78"/>
                    <a:pt x="3202" y="79"/>
                    <a:pt x="3201" y="74"/>
                  </a:cubicBezTo>
                  <a:cubicBezTo>
                    <a:pt x="3205" y="67"/>
                    <a:pt x="3211" y="59"/>
                    <a:pt x="3221" y="57"/>
                  </a:cubicBezTo>
                  <a:cubicBezTo>
                    <a:pt x="3223" y="56"/>
                    <a:pt x="3224" y="56"/>
                    <a:pt x="3226" y="56"/>
                  </a:cubicBezTo>
                  <a:cubicBezTo>
                    <a:pt x="3226" y="56"/>
                    <a:pt x="3227" y="56"/>
                    <a:pt x="3227" y="56"/>
                  </a:cubicBezTo>
                  <a:cubicBezTo>
                    <a:pt x="3227" y="56"/>
                    <a:pt x="3227" y="56"/>
                    <a:pt x="3227" y="56"/>
                  </a:cubicBezTo>
                  <a:cubicBezTo>
                    <a:pt x="3229" y="56"/>
                    <a:pt x="3231" y="56"/>
                    <a:pt x="3232" y="56"/>
                  </a:cubicBezTo>
                  <a:cubicBezTo>
                    <a:pt x="3238" y="54"/>
                    <a:pt x="3241" y="50"/>
                    <a:pt x="3246" y="50"/>
                  </a:cubicBezTo>
                  <a:cubicBezTo>
                    <a:pt x="3246" y="50"/>
                    <a:pt x="3247" y="50"/>
                    <a:pt x="3248" y="50"/>
                  </a:cubicBezTo>
                  <a:cubicBezTo>
                    <a:pt x="3246" y="54"/>
                    <a:pt x="3245" y="57"/>
                    <a:pt x="3244" y="60"/>
                  </a:cubicBezTo>
                  <a:cubicBezTo>
                    <a:pt x="3248" y="64"/>
                    <a:pt x="3249" y="70"/>
                    <a:pt x="3257" y="71"/>
                  </a:cubicBezTo>
                  <a:cubicBezTo>
                    <a:pt x="3264" y="67"/>
                    <a:pt x="3264" y="57"/>
                    <a:pt x="3272" y="54"/>
                  </a:cubicBezTo>
                  <a:cubicBezTo>
                    <a:pt x="3273" y="54"/>
                    <a:pt x="3274" y="54"/>
                    <a:pt x="3275" y="54"/>
                  </a:cubicBezTo>
                  <a:cubicBezTo>
                    <a:pt x="3287" y="54"/>
                    <a:pt x="3294" y="50"/>
                    <a:pt x="3299" y="45"/>
                  </a:cubicBezTo>
                  <a:cubicBezTo>
                    <a:pt x="3308" y="45"/>
                    <a:pt x="3318" y="41"/>
                    <a:pt x="3316" y="34"/>
                  </a:cubicBezTo>
                  <a:cubicBezTo>
                    <a:pt x="3310" y="33"/>
                    <a:pt x="3302" y="30"/>
                    <a:pt x="3297" y="30"/>
                  </a:cubicBezTo>
                  <a:cubicBezTo>
                    <a:pt x="3293" y="32"/>
                    <a:pt x="3294" y="38"/>
                    <a:pt x="3291" y="41"/>
                  </a:cubicBezTo>
                  <a:cubicBezTo>
                    <a:pt x="3290" y="41"/>
                    <a:pt x="3289" y="41"/>
                    <a:pt x="3288" y="41"/>
                  </a:cubicBezTo>
                  <a:cubicBezTo>
                    <a:pt x="3273" y="41"/>
                    <a:pt x="3259" y="34"/>
                    <a:pt x="3257" y="21"/>
                  </a:cubicBezTo>
                  <a:cubicBezTo>
                    <a:pt x="3256" y="21"/>
                    <a:pt x="3255" y="21"/>
                    <a:pt x="3254" y="21"/>
                  </a:cubicBezTo>
                  <a:cubicBezTo>
                    <a:pt x="3254" y="21"/>
                    <a:pt x="3253" y="21"/>
                    <a:pt x="3252" y="21"/>
                  </a:cubicBezTo>
                  <a:cubicBezTo>
                    <a:pt x="3252" y="21"/>
                    <a:pt x="3251" y="21"/>
                    <a:pt x="3250" y="21"/>
                  </a:cubicBezTo>
                  <a:cubicBezTo>
                    <a:pt x="3249" y="21"/>
                    <a:pt x="3248" y="21"/>
                    <a:pt x="3248" y="19"/>
                  </a:cubicBezTo>
                  <a:cubicBezTo>
                    <a:pt x="3250" y="11"/>
                    <a:pt x="3267" y="18"/>
                    <a:pt x="3267" y="7"/>
                  </a:cubicBezTo>
                  <a:cubicBezTo>
                    <a:pt x="3263" y="4"/>
                    <a:pt x="3258" y="4"/>
                    <a:pt x="3254" y="4"/>
                  </a:cubicBezTo>
                  <a:cubicBezTo>
                    <a:pt x="3243" y="4"/>
                    <a:pt x="3231" y="11"/>
                    <a:pt x="3224" y="16"/>
                  </a:cubicBezTo>
                  <a:cubicBezTo>
                    <a:pt x="3212" y="24"/>
                    <a:pt x="3202" y="36"/>
                    <a:pt x="3188" y="36"/>
                  </a:cubicBezTo>
                  <a:cubicBezTo>
                    <a:pt x="3187" y="36"/>
                    <a:pt x="3187" y="36"/>
                    <a:pt x="3186" y="36"/>
                  </a:cubicBezTo>
                  <a:cubicBezTo>
                    <a:pt x="3186" y="28"/>
                    <a:pt x="3196" y="28"/>
                    <a:pt x="3203" y="25"/>
                  </a:cubicBezTo>
                  <a:cubicBezTo>
                    <a:pt x="3212" y="16"/>
                    <a:pt x="3223" y="8"/>
                    <a:pt x="3233"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grpSp>
      <p:grpSp>
        <p:nvGrpSpPr>
          <p:cNvPr id="57" name="组合 56"/>
          <p:cNvGrpSpPr/>
          <p:nvPr/>
        </p:nvGrpSpPr>
        <p:grpSpPr>
          <a:xfrm>
            <a:off x="3049527" y="2260620"/>
            <a:ext cx="359990" cy="359990"/>
            <a:chOff x="2387600" y="2311381"/>
            <a:chExt cx="1219603" cy="1219603"/>
          </a:xfrm>
        </p:grpSpPr>
        <p:sp>
          <p:nvSpPr>
            <p:cNvPr id="58" name="泪滴形 57"/>
            <p:cNvSpPr/>
            <p:nvPr/>
          </p:nvSpPr>
          <p:spPr>
            <a:xfrm rot="18900000" flipH="1" flipV="1">
              <a:off x="2387600" y="2311381"/>
              <a:ext cx="1219603" cy="1219603"/>
            </a:xfrm>
            <a:prstGeom prst="teardrop">
              <a:avLst/>
            </a:prstGeom>
            <a:gradFill flip="none" rotWithShape="0">
              <a:gsLst>
                <a:gs pos="0">
                  <a:schemeClr val="bg1">
                    <a:lumMod val="85000"/>
                  </a:schemeClr>
                </a:gs>
                <a:gs pos="100000">
                  <a:schemeClr val="bg1">
                    <a:lumMod val="95000"/>
                  </a:schemeClr>
                </a:gs>
              </a:gsLst>
              <a:lin ang="2700000" scaled="1"/>
              <a:tileRect/>
            </a:gradFill>
            <a:ln w="12700">
              <a:gradFill flip="none" rotWithShape="1">
                <a:gsLst>
                  <a:gs pos="0">
                    <a:schemeClr val="bg1"/>
                  </a:gs>
                  <a:gs pos="100000">
                    <a:schemeClr val="bg1">
                      <a:lumMod val="80000"/>
                    </a:schemeClr>
                  </a:gs>
                </a:gsLst>
                <a:lin ang="13500000" scaled="0"/>
                <a:tileRect/>
              </a:gradFill>
            </a:ln>
            <a:effectLst>
              <a:outerShdw blurRad="177800" dist="88900" dir="2700000" algn="t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59" name="椭圆 58"/>
            <p:cNvSpPr/>
            <p:nvPr/>
          </p:nvSpPr>
          <p:spPr>
            <a:xfrm>
              <a:off x="2565783" y="2489564"/>
              <a:ext cx="863236" cy="863236"/>
            </a:xfrm>
            <a:prstGeom prst="ellipse">
              <a:avLst/>
            </a:prstGeom>
            <a:solidFill>
              <a:srgbClr val="FFB850"/>
            </a:solidFill>
            <a:ln w="9525">
              <a:gradFill flip="none" rotWithShape="1">
                <a:gsLst>
                  <a:gs pos="0">
                    <a:schemeClr val="bg1">
                      <a:lumMod val="70000"/>
                    </a:schemeClr>
                  </a:gs>
                  <a:gs pos="100000">
                    <a:schemeClr val="bg1"/>
                  </a:gs>
                </a:gsLst>
                <a:lin ang="2700000" scaled="1"/>
                <a:tileRect/>
              </a:gradFill>
            </a:ln>
            <a:effectLst>
              <a:innerShdw blurRad="50800" dist="254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grpSp>
        <p:nvGrpSpPr>
          <p:cNvPr id="1235" name="组合 1234"/>
          <p:cNvGrpSpPr/>
          <p:nvPr/>
        </p:nvGrpSpPr>
        <p:grpSpPr>
          <a:xfrm>
            <a:off x="1765709" y="2966647"/>
            <a:ext cx="800399" cy="545099"/>
            <a:chOff x="6205411" y="3719974"/>
            <a:chExt cx="1289050" cy="877888"/>
          </a:xfrm>
          <a:solidFill>
            <a:schemeClr val="tx1">
              <a:lumMod val="65000"/>
              <a:lumOff val="35000"/>
            </a:schemeClr>
          </a:solidFill>
        </p:grpSpPr>
        <p:sp>
          <p:nvSpPr>
            <p:cNvPr id="40" name="Freeform 55"/>
            <p:cNvSpPr/>
            <p:nvPr/>
          </p:nvSpPr>
          <p:spPr bwMode="auto">
            <a:xfrm>
              <a:off x="6249861" y="3735849"/>
              <a:ext cx="22225" cy="862013"/>
            </a:xfrm>
            <a:custGeom>
              <a:avLst/>
              <a:gdLst>
                <a:gd name="T0" fmla="*/ 0 w 6"/>
                <a:gd name="T1" fmla="*/ 2 h 228"/>
                <a:gd name="T2" fmla="*/ 2 w 6"/>
                <a:gd name="T3" fmla="*/ 91 h 228"/>
                <a:gd name="T4" fmla="*/ 4 w 6"/>
                <a:gd name="T5" fmla="*/ 181 h 228"/>
                <a:gd name="T6" fmla="*/ 4 w 6"/>
                <a:gd name="T7" fmla="*/ 226 h 228"/>
                <a:gd name="T8" fmla="*/ 6 w 6"/>
                <a:gd name="T9" fmla="*/ 226 h 228"/>
                <a:gd name="T10" fmla="*/ 5 w 6"/>
                <a:gd name="T11" fmla="*/ 137 h 228"/>
                <a:gd name="T12" fmla="*/ 3 w 6"/>
                <a:gd name="T13" fmla="*/ 47 h 228"/>
                <a:gd name="T14" fmla="*/ 2 w 6"/>
                <a:gd name="T15" fmla="*/ 2 h 228"/>
                <a:gd name="T16" fmla="*/ 1 w 6"/>
                <a:gd name="T17" fmla="*/ 0 h 228"/>
                <a:gd name="T18" fmla="*/ 0 w 6"/>
                <a:gd name="T19" fmla="*/ 2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228">
                  <a:moveTo>
                    <a:pt x="0" y="2"/>
                  </a:moveTo>
                  <a:cubicBezTo>
                    <a:pt x="0" y="31"/>
                    <a:pt x="1" y="61"/>
                    <a:pt x="2" y="91"/>
                  </a:cubicBezTo>
                  <a:cubicBezTo>
                    <a:pt x="2" y="121"/>
                    <a:pt x="3" y="151"/>
                    <a:pt x="4" y="181"/>
                  </a:cubicBezTo>
                  <a:cubicBezTo>
                    <a:pt x="4" y="196"/>
                    <a:pt x="4" y="211"/>
                    <a:pt x="4" y="226"/>
                  </a:cubicBezTo>
                  <a:cubicBezTo>
                    <a:pt x="4" y="228"/>
                    <a:pt x="6" y="228"/>
                    <a:pt x="6" y="226"/>
                  </a:cubicBezTo>
                  <a:cubicBezTo>
                    <a:pt x="6" y="196"/>
                    <a:pt x="6" y="167"/>
                    <a:pt x="5" y="137"/>
                  </a:cubicBezTo>
                  <a:cubicBezTo>
                    <a:pt x="4" y="107"/>
                    <a:pt x="3" y="77"/>
                    <a:pt x="3" y="47"/>
                  </a:cubicBezTo>
                  <a:cubicBezTo>
                    <a:pt x="2" y="32"/>
                    <a:pt x="2" y="17"/>
                    <a:pt x="2" y="2"/>
                  </a:cubicBezTo>
                  <a:cubicBezTo>
                    <a:pt x="2" y="1"/>
                    <a:pt x="2" y="0"/>
                    <a:pt x="1" y="0"/>
                  </a:cubicBezTo>
                  <a:cubicBezTo>
                    <a:pt x="1" y="0"/>
                    <a:pt x="0" y="1"/>
                    <a:pt x="0" y="2"/>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41" name="Freeform 56"/>
            <p:cNvSpPr/>
            <p:nvPr/>
          </p:nvSpPr>
          <p:spPr bwMode="auto">
            <a:xfrm>
              <a:off x="6205411" y="4491499"/>
              <a:ext cx="1250950" cy="38100"/>
            </a:xfrm>
            <a:custGeom>
              <a:avLst/>
              <a:gdLst>
                <a:gd name="T0" fmla="*/ 197 w 333"/>
                <a:gd name="T1" fmla="*/ 1 h 10"/>
                <a:gd name="T2" fmla="*/ 130 w 333"/>
                <a:gd name="T3" fmla="*/ 2 h 10"/>
                <a:gd name="T4" fmla="*/ 67 w 333"/>
                <a:gd name="T5" fmla="*/ 5 h 10"/>
                <a:gd name="T6" fmla="*/ 3 w 333"/>
                <a:gd name="T7" fmla="*/ 6 h 10"/>
                <a:gd name="T8" fmla="*/ 0 w 333"/>
                <a:gd name="T9" fmla="*/ 5 h 10"/>
                <a:gd name="T10" fmla="*/ 0 w 333"/>
                <a:gd name="T11" fmla="*/ 7 h 10"/>
                <a:gd name="T12" fmla="*/ 55 w 333"/>
                <a:gd name="T13" fmla="*/ 8 h 10"/>
                <a:gd name="T14" fmla="*/ 85 w 333"/>
                <a:gd name="T15" fmla="*/ 6 h 10"/>
                <a:gd name="T16" fmla="*/ 118 w 333"/>
                <a:gd name="T17" fmla="*/ 5 h 10"/>
                <a:gd name="T18" fmla="*/ 185 w 333"/>
                <a:gd name="T19" fmla="*/ 3 h 10"/>
                <a:gd name="T20" fmla="*/ 252 w 333"/>
                <a:gd name="T21" fmla="*/ 3 h 10"/>
                <a:gd name="T22" fmla="*/ 332 w 333"/>
                <a:gd name="T23" fmla="*/ 4 h 10"/>
                <a:gd name="T24" fmla="*/ 332 w 333"/>
                <a:gd name="T25" fmla="*/ 1 h 10"/>
                <a:gd name="T26" fmla="*/ 211 w 333"/>
                <a:gd name="T27" fmla="*/ 0 h 10"/>
                <a:gd name="T28" fmla="*/ 197 w 333"/>
                <a:gd name="T29" fmla="*/ 1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33" h="10">
                  <a:moveTo>
                    <a:pt x="197" y="1"/>
                  </a:moveTo>
                  <a:cubicBezTo>
                    <a:pt x="175" y="1"/>
                    <a:pt x="153" y="1"/>
                    <a:pt x="130" y="2"/>
                  </a:cubicBezTo>
                  <a:cubicBezTo>
                    <a:pt x="109" y="3"/>
                    <a:pt x="88" y="4"/>
                    <a:pt x="67" y="5"/>
                  </a:cubicBezTo>
                  <a:cubicBezTo>
                    <a:pt x="45" y="7"/>
                    <a:pt x="24" y="8"/>
                    <a:pt x="3" y="6"/>
                  </a:cubicBezTo>
                  <a:cubicBezTo>
                    <a:pt x="2" y="5"/>
                    <a:pt x="1" y="5"/>
                    <a:pt x="0" y="5"/>
                  </a:cubicBezTo>
                  <a:cubicBezTo>
                    <a:pt x="0" y="6"/>
                    <a:pt x="0" y="7"/>
                    <a:pt x="0" y="7"/>
                  </a:cubicBezTo>
                  <a:cubicBezTo>
                    <a:pt x="18" y="10"/>
                    <a:pt x="37" y="9"/>
                    <a:pt x="55" y="8"/>
                  </a:cubicBezTo>
                  <a:cubicBezTo>
                    <a:pt x="65" y="7"/>
                    <a:pt x="75" y="7"/>
                    <a:pt x="85" y="6"/>
                  </a:cubicBezTo>
                  <a:cubicBezTo>
                    <a:pt x="96" y="6"/>
                    <a:pt x="107" y="5"/>
                    <a:pt x="118" y="5"/>
                  </a:cubicBezTo>
                  <a:cubicBezTo>
                    <a:pt x="140" y="4"/>
                    <a:pt x="162" y="3"/>
                    <a:pt x="185" y="3"/>
                  </a:cubicBezTo>
                  <a:cubicBezTo>
                    <a:pt x="207" y="3"/>
                    <a:pt x="229" y="3"/>
                    <a:pt x="252" y="3"/>
                  </a:cubicBezTo>
                  <a:cubicBezTo>
                    <a:pt x="278" y="3"/>
                    <a:pt x="305" y="4"/>
                    <a:pt x="332" y="4"/>
                  </a:cubicBezTo>
                  <a:cubicBezTo>
                    <a:pt x="333" y="4"/>
                    <a:pt x="333" y="1"/>
                    <a:pt x="332" y="1"/>
                  </a:cubicBezTo>
                  <a:cubicBezTo>
                    <a:pt x="291" y="1"/>
                    <a:pt x="251" y="0"/>
                    <a:pt x="211" y="0"/>
                  </a:cubicBezTo>
                  <a:cubicBezTo>
                    <a:pt x="206" y="0"/>
                    <a:pt x="202" y="0"/>
                    <a:pt x="197" y="1"/>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42" name="Freeform 57"/>
            <p:cNvSpPr/>
            <p:nvPr/>
          </p:nvSpPr>
          <p:spPr bwMode="auto">
            <a:xfrm>
              <a:off x="6238749" y="3719974"/>
              <a:ext cx="19050" cy="52388"/>
            </a:xfrm>
            <a:custGeom>
              <a:avLst/>
              <a:gdLst>
                <a:gd name="T0" fmla="*/ 3 w 5"/>
                <a:gd name="T1" fmla="*/ 1 h 14"/>
                <a:gd name="T2" fmla="*/ 0 w 5"/>
                <a:gd name="T3" fmla="*/ 12 h 14"/>
                <a:gd name="T4" fmla="*/ 2 w 5"/>
                <a:gd name="T5" fmla="*/ 13 h 14"/>
                <a:gd name="T6" fmla="*/ 5 w 5"/>
                <a:gd name="T7" fmla="*/ 2 h 14"/>
                <a:gd name="T8" fmla="*/ 4 w 5"/>
                <a:gd name="T9" fmla="*/ 0 h 14"/>
                <a:gd name="T10" fmla="*/ 3 w 5"/>
                <a:gd name="T11" fmla="*/ 1 h 14"/>
              </a:gdLst>
              <a:ahLst/>
              <a:cxnLst>
                <a:cxn ang="0">
                  <a:pos x="T0" y="T1"/>
                </a:cxn>
                <a:cxn ang="0">
                  <a:pos x="T2" y="T3"/>
                </a:cxn>
                <a:cxn ang="0">
                  <a:pos x="T4" y="T5"/>
                </a:cxn>
                <a:cxn ang="0">
                  <a:pos x="T6" y="T7"/>
                </a:cxn>
                <a:cxn ang="0">
                  <a:pos x="T8" y="T9"/>
                </a:cxn>
                <a:cxn ang="0">
                  <a:pos x="T10" y="T11"/>
                </a:cxn>
              </a:cxnLst>
              <a:rect l="0" t="0" r="r" b="b"/>
              <a:pathLst>
                <a:path w="5" h="14">
                  <a:moveTo>
                    <a:pt x="3" y="1"/>
                  </a:moveTo>
                  <a:cubicBezTo>
                    <a:pt x="2" y="5"/>
                    <a:pt x="1" y="8"/>
                    <a:pt x="0" y="12"/>
                  </a:cubicBezTo>
                  <a:cubicBezTo>
                    <a:pt x="0" y="13"/>
                    <a:pt x="2" y="14"/>
                    <a:pt x="2" y="13"/>
                  </a:cubicBezTo>
                  <a:cubicBezTo>
                    <a:pt x="3" y="9"/>
                    <a:pt x="5" y="5"/>
                    <a:pt x="5" y="2"/>
                  </a:cubicBezTo>
                  <a:cubicBezTo>
                    <a:pt x="5" y="1"/>
                    <a:pt x="5" y="0"/>
                    <a:pt x="4" y="0"/>
                  </a:cubicBezTo>
                  <a:cubicBezTo>
                    <a:pt x="3" y="0"/>
                    <a:pt x="3" y="0"/>
                    <a:pt x="3" y="1"/>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43" name="Freeform 58"/>
            <p:cNvSpPr/>
            <p:nvPr/>
          </p:nvSpPr>
          <p:spPr bwMode="auto">
            <a:xfrm>
              <a:off x="6249861" y="3719974"/>
              <a:ext cx="26988" cy="57150"/>
            </a:xfrm>
            <a:custGeom>
              <a:avLst/>
              <a:gdLst>
                <a:gd name="T0" fmla="*/ 0 w 7"/>
                <a:gd name="T1" fmla="*/ 1 h 15"/>
                <a:gd name="T2" fmla="*/ 5 w 7"/>
                <a:gd name="T3" fmla="*/ 13 h 15"/>
                <a:gd name="T4" fmla="*/ 7 w 7"/>
                <a:gd name="T5" fmla="*/ 12 h 15"/>
                <a:gd name="T6" fmla="*/ 6 w 7"/>
                <a:gd name="T7" fmla="*/ 11 h 15"/>
                <a:gd name="T8" fmla="*/ 2 w 7"/>
                <a:gd name="T9" fmla="*/ 0 h 15"/>
                <a:gd name="T10" fmla="*/ 1 w 7"/>
                <a:gd name="T11" fmla="*/ 0 h 15"/>
                <a:gd name="T12" fmla="*/ 0 w 7"/>
                <a:gd name="T13" fmla="*/ 1 h 15"/>
              </a:gdLst>
              <a:ahLst/>
              <a:cxnLst>
                <a:cxn ang="0">
                  <a:pos x="T0" y="T1"/>
                </a:cxn>
                <a:cxn ang="0">
                  <a:pos x="T2" y="T3"/>
                </a:cxn>
                <a:cxn ang="0">
                  <a:pos x="T4" y="T5"/>
                </a:cxn>
                <a:cxn ang="0">
                  <a:pos x="T6" y="T7"/>
                </a:cxn>
                <a:cxn ang="0">
                  <a:pos x="T8" y="T9"/>
                </a:cxn>
                <a:cxn ang="0">
                  <a:pos x="T10" y="T11"/>
                </a:cxn>
                <a:cxn ang="0">
                  <a:pos x="T12" y="T13"/>
                </a:cxn>
              </a:cxnLst>
              <a:rect l="0" t="0" r="r" b="b"/>
              <a:pathLst>
                <a:path w="7" h="15">
                  <a:moveTo>
                    <a:pt x="0" y="1"/>
                  </a:moveTo>
                  <a:cubicBezTo>
                    <a:pt x="2" y="5"/>
                    <a:pt x="3" y="9"/>
                    <a:pt x="5" y="13"/>
                  </a:cubicBezTo>
                  <a:cubicBezTo>
                    <a:pt x="5" y="15"/>
                    <a:pt x="7" y="14"/>
                    <a:pt x="7" y="12"/>
                  </a:cubicBezTo>
                  <a:cubicBezTo>
                    <a:pt x="7" y="12"/>
                    <a:pt x="6" y="11"/>
                    <a:pt x="6" y="11"/>
                  </a:cubicBezTo>
                  <a:cubicBezTo>
                    <a:pt x="5" y="8"/>
                    <a:pt x="4" y="4"/>
                    <a:pt x="2" y="0"/>
                  </a:cubicBezTo>
                  <a:cubicBezTo>
                    <a:pt x="2" y="0"/>
                    <a:pt x="2" y="0"/>
                    <a:pt x="1" y="0"/>
                  </a:cubicBezTo>
                  <a:cubicBezTo>
                    <a:pt x="1" y="0"/>
                    <a:pt x="0" y="0"/>
                    <a:pt x="0" y="1"/>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44" name="Freeform 59"/>
            <p:cNvSpPr/>
            <p:nvPr/>
          </p:nvSpPr>
          <p:spPr bwMode="auto">
            <a:xfrm>
              <a:off x="7411911" y="4475624"/>
              <a:ext cx="82550" cy="49213"/>
            </a:xfrm>
            <a:custGeom>
              <a:avLst/>
              <a:gdLst>
                <a:gd name="T0" fmla="*/ 4 w 22"/>
                <a:gd name="T1" fmla="*/ 2 h 13"/>
                <a:gd name="T2" fmla="*/ 16 w 22"/>
                <a:gd name="T3" fmla="*/ 6 h 13"/>
                <a:gd name="T4" fmla="*/ 1 w 22"/>
                <a:gd name="T5" fmla="*/ 10 h 13"/>
                <a:gd name="T6" fmla="*/ 2 w 22"/>
                <a:gd name="T7" fmla="*/ 13 h 13"/>
                <a:gd name="T8" fmla="*/ 19 w 22"/>
                <a:gd name="T9" fmla="*/ 7 h 13"/>
                <a:gd name="T10" fmla="*/ 20 w 22"/>
                <a:gd name="T11" fmla="*/ 7 h 13"/>
                <a:gd name="T12" fmla="*/ 21 w 22"/>
                <a:gd name="T13" fmla="*/ 5 h 13"/>
                <a:gd name="T14" fmla="*/ 4 w 22"/>
                <a:gd name="T15" fmla="*/ 0 h 13"/>
                <a:gd name="T16" fmla="*/ 4 w 22"/>
                <a:gd name="T17" fmla="*/ 0 h 13"/>
                <a:gd name="T18" fmla="*/ 4 w 22"/>
                <a:gd name="T19"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 h="13">
                  <a:moveTo>
                    <a:pt x="4" y="2"/>
                  </a:moveTo>
                  <a:cubicBezTo>
                    <a:pt x="8" y="3"/>
                    <a:pt x="12" y="4"/>
                    <a:pt x="16" y="6"/>
                  </a:cubicBezTo>
                  <a:cubicBezTo>
                    <a:pt x="11" y="7"/>
                    <a:pt x="6" y="9"/>
                    <a:pt x="1" y="10"/>
                  </a:cubicBezTo>
                  <a:cubicBezTo>
                    <a:pt x="0" y="11"/>
                    <a:pt x="0" y="13"/>
                    <a:pt x="2" y="13"/>
                  </a:cubicBezTo>
                  <a:cubicBezTo>
                    <a:pt x="8" y="11"/>
                    <a:pt x="13" y="8"/>
                    <a:pt x="19" y="7"/>
                  </a:cubicBezTo>
                  <a:cubicBezTo>
                    <a:pt x="20" y="7"/>
                    <a:pt x="20" y="7"/>
                    <a:pt x="20" y="7"/>
                  </a:cubicBezTo>
                  <a:cubicBezTo>
                    <a:pt x="21" y="7"/>
                    <a:pt x="22" y="6"/>
                    <a:pt x="21" y="5"/>
                  </a:cubicBezTo>
                  <a:cubicBezTo>
                    <a:pt x="15" y="3"/>
                    <a:pt x="10" y="2"/>
                    <a:pt x="4" y="0"/>
                  </a:cubicBezTo>
                  <a:cubicBezTo>
                    <a:pt x="4" y="0"/>
                    <a:pt x="4" y="0"/>
                    <a:pt x="4" y="0"/>
                  </a:cubicBezTo>
                  <a:cubicBezTo>
                    <a:pt x="3" y="0"/>
                    <a:pt x="2" y="2"/>
                    <a:pt x="4" y="2"/>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45" name="Freeform 60"/>
            <p:cNvSpPr/>
            <p:nvPr/>
          </p:nvSpPr>
          <p:spPr bwMode="auto">
            <a:xfrm>
              <a:off x="7437311" y="4494674"/>
              <a:ext cx="46038" cy="11113"/>
            </a:xfrm>
            <a:custGeom>
              <a:avLst/>
              <a:gdLst>
                <a:gd name="T0" fmla="*/ 7 w 12"/>
                <a:gd name="T1" fmla="*/ 0 h 3"/>
                <a:gd name="T2" fmla="*/ 2 w 12"/>
                <a:gd name="T3" fmla="*/ 0 h 3"/>
                <a:gd name="T4" fmla="*/ 2 w 12"/>
                <a:gd name="T5" fmla="*/ 2 h 3"/>
                <a:gd name="T6" fmla="*/ 7 w 12"/>
                <a:gd name="T7" fmla="*/ 2 h 3"/>
                <a:gd name="T8" fmla="*/ 10 w 12"/>
                <a:gd name="T9" fmla="*/ 2 h 3"/>
                <a:gd name="T10" fmla="*/ 10 w 12"/>
                <a:gd name="T11" fmla="*/ 0 h 3"/>
                <a:gd name="T12" fmla="*/ 10 w 12"/>
                <a:gd name="T13" fmla="*/ 0 h 3"/>
                <a:gd name="T14" fmla="*/ 7 w 12"/>
                <a:gd name="T15" fmla="*/ 0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3">
                  <a:moveTo>
                    <a:pt x="7" y="0"/>
                  </a:moveTo>
                  <a:cubicBezTo>
                    <a:pt x="5" y="0"/>
                    <a:pt x="3" y="0"/>
                    <a:pt x="2" y="0"/>
                  </a:cubicBezTo>
                  <a:cubicBezTo>
                    <a:pt x="0" y="0"/>
                    <a:pt x="0" y="2"/>
                    <a:pt x="2" y="2"/>
                  </a:cubicBezTo>
                  <a:cubicBezTo>
                    <a:pt x="3" y="3"/>
                    <a:pt x="5" y="2"/>
                    <a:pt x="7" y="2"/>
                  </a:cubicBezTo>
                  <a:cubicBezTo>
                    <a:pt x="8" y="2"/>
                    <a:pt x="9" y="2"/>
                    <a:pt x="10" y="2"/>
                  </a:cubicBezTo>
                  <a:cubicBezTo>
                    <a:pt x="12" y="2"/>
                    <a:pt x="12" y="0"/>
                    <a:pt x="10" y="0"/>
                  </a:cubicBezTo>
                  <a:cubicBezTo>
                    <a:pt x="10" y="0"/>
                    <a:pt x="10" y="0"/>
                    <a:pt x="10" y="0"/>
                  </a:cubicBezTo>
                  <a:cubicBezTo>
                    <a:pt x="9" y="0"/>
                    <a:pt x="8" y="0"/>
                    <a:pt x="7"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46" name="Freeform 61"/>
            <p:cNvSpPr/>
            <p:nvPr/>
          </p:nvSpPr>
          <p:spPr bwMode="auto">
            <a:xfrm>
              <a:off x="6238749" y="4420062"/>
              <a:ext cx="60325" cy="11113"/>
            </a:xfrm>
            <a:custGeom>
              <a:avLst/>
              <a:gdLst>
                <a:gd name="T0" fmla="*/ 14 w 16"/>
                <a:gd name="T1" fmla="*/ 0 h 3"/>
                <a:gd name="T2" fmla="*/ 2 w 16"/>
                <a:gd name="T3" fmla="*/ 1 h 3"/>
                <a:gd name="T4" fmla="*/ 2 w 16"/>
                <a:gd name="T5" fmla="*/ 3 h 3"/>
                <a:gd name="T6" fmla="*/ 14 w 16"/>
                <a:gd name="T7" fmla="*/ 3 h 3"/>
                <a:gd name="T8" fmla="*/ 14 w 16"/>
                <a:gd name="T9" fmla="*/ 0 h 3"/>
                <a:gd name="T10" fmla="*/ 14 w 16"/>
                <a:gd name="T11" fmla="*/ 0 h 3"/>
              </a:gdLst>
              <a:ahLst/>
              <a:cxnLst>
                <a:cxn ang="0">
                  <a:pos x="T0" y="T1"/>
                </a:cxn>
                <a:cxn ang="0">
                  <a:pos x="T2" y="T3"/>
                </a:cxn>
                <a:cxn ang="0">
                  <a:pos x="T4" y="T5"/>
                </a:cxn>
                <a:cxn ang="0">
                  <a:pos x="T6" y="T7"/>
                </a:cxn>
                <a:cxn ang="0">
                  <a:pos x="T8" y="T9"/>
                </a:cxn>
                <a:cxn ang="0">
                  <a:pos x="T10" y="T11"/>
                </a:cxn>
              </a:cxnLst>
              <a:rect l="0" t="0" r="r" b="b"/>
              <a:pathLst>
                <a:path w="16" h="3">
                  <a:moveTo>
                    <a:pt x="14" y="0"/>
                  </a:moveTo>
                  <a:cubicBezTo>
                    <a:pt x="10" y="1"/>
                    <a:pt x="6" y="1"/>
                    <a:pt x="2" y="1"/>
                  </a:cubicBezTo>
                  <a:cubicBezTo>
                    <a:pt x="0" y="1"/>
                    <a:pt x="0" y="3"/>
                    <a:pt x="2" y="3"/>
                  </a:cubicBezTo>
                  <a:cubicBezTo>
                    <a:pt x="6" y="3"/>
                    <a:pt x="10" y="3"/>
                    <a:pt x="14" y="3"/>
                  </a:cubicBezTo>
                  <a:cubicBezTo>
                    <a:pt x="16" y="3"/>
                    <a:pt x="16" y="0"/>
                    <a:pt x="14" y="0"/>
                  </a:cubicBezTo>
                  <a:cubicBezTo>
                    <a:pt x="14" y="0"/>
                    <a:pt x="14" y="0"/>
                    <a:pt x="14"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47" name="Freeform 62"/>
            <p:cNvSpPr/>
            <p:nvPr/>
          </p:nvSpPr>
          <p:spPr bwMode="auto">
            <a:xfrm>
              <a:off x="6238749" y="4313699"/>
              <a:ext cx="52388" cy="15875"/>
            </a:xfrm>
            <a:custGeom>
              <a:avLst/>
              <a:gdLst>
                <a:gd name="T0" fmla="*/ 2 w 14"/>
                <a:gd name="T1" fmla="*/ 1 h 4"/>
                <a:gd name="T2" fmla="*/ 2 w 14"/>
                <a:gd name="T3" fmla="*/ 3 h 4"/>
                <a:gd name="T4" fmla="*/ 5 w 14"/>
                <a:gd name="T5" fmla="*/ 3 h 4"/>
                <a:gd name="T6" fmla="*/ 13 w 14"/>
                <a:gd name="T7" fmla="*/ 3 h 4"/>
                <a:gd name="T8" fmla="*/ 13 w 14"/>
                <a:gd name="T9" fmla="*/ 0 h 4"/>
                <a:gd name="T10" fmla="*/ 10 w 14"/>
                <a:gd name="T11" fmla="*/ 0 h 4"/>
                <a:gd name="T12" fmla="*/ 2 w 14"/>
                <a:gd name="T13" fmla="*/ 1 h 4"/>
              </a:gdLst>
              <a:ahLst/>
              <a:cxnLst>
                <a:cxn ang="0">
                  <a:pos x="T0" y="T1"/>
                </a:cxn>
                <a:cxn ang="0">
                  <a:pos x="T2" y="T3"/>
                </a:cxn>
                <a:cxn ang="0">
                  <a:pos x="T4" y="T5"/>
                </a:cxn>
                <a:cxn ang="0">
                  <a:pos x="T6" y="T7"/>
                </a:cxn>
                <a:cxn ang="0">
                  <a:pos x="T8" y="T9"/>
                </a:cxn>
                <a:cxn ang="0">
                  <a:pos x="T10" y="T11"/>
                </a:cxn>
                <a:cxn ang="0">
                  <a:pos x="T12" y="T13"/>
                </a:cxn>
              </a:cxnLst>
              <a:rect l="0" t="0" r="r" b="b"/>
              <a:pathLst>
                <a:path w="14" h="4">
                  <a:moveTo>
                    <a:pt x="2" y="1"/>
                  </a:moveTo>
                  <a:cubicBezTo>
                    <a:pt x="0" y="2"/>
                    <a:pt x="1" y="4"/>
                    <a:pt x="2" y="3"/>
                  </a:cubicBezTo>
                  <a:cubicBezTo>
                    <a:pt x="3" y="3"/>
                    <a:pt x="4" y="3"/>
                    <a:pt x="5" y="3"/>
                  </a:cubicBezTo>
                  <a:cubicBezTo>
                    <a:pt x="8" y="2"/>
                    <a:pt x="10" y="3"/>
                    <a:pt x="13" y="3"/>
                  </a:cubicBezTo>
                  <a:cubicBezTo>
                    <a:pt x="14" y="3"/>
                    <a:pt x="14" y="0"/>
                    <a:pt x="13" y="0"/>
                  </a:cubicBezTo>
                  <a:cubicBezTo>
                    <a:pt x="12" y="0"/>
                    <a:pt x="11" y="0"/>
                    <a:pt x="10" y="0"/>
                  </a:cubicBezTo>
                  <a:cubicBezTo>
                    <a:pt x="7" y="0"/>
                    <a:pt x="4" y="0"/>
                    <a:pt x="2" y="1"/>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48" name="Freeform 63"/>
            <p:cNvSpPr/>
            <p:nvPr/>
          </p:nvSpPr>
          <p:spPr bwMode="auto">
            <a:xfrm>
              <a:off x="6235574" y="4185112"/>
              <a:ext cx="55563" cy="7938"/>
            </a:xfrm>
            <a:custGeom>
              <a:avLst/>
              <a:gdLst>
                <a:gd name="T0" fmla="*/ 2 w 15"/>
                <a:gd name="T1" fmla="*/ 0 h 2"/>
                <a:gd name="T2" fmla="*/ 2 w 15"/>
                <a:gd name="T3" fmla="*/ 2 h 2"/>
                <a:gd name="T4" fmla="*/ 13 w 15"/>
                <a:gd name="T5" fmla="*/ 2 h 2"/>
                <a:gd name="T6" fmla="*/ 13 w 15"/>
                <a:gd name="T7" fmla="*/ 0 h 2"/>
                <a:gd name="T8" fmla="*/ 2 w 15"/>
                <a:gd name="T9" fmla="*/ 0 h 2"/>
              </a:gdLst>
              <a:ahLst/>
              <a:cxnLst>
                <a:cxn ang="0">
                  <a:pos x="T0" y="T1"/>
                </a:cxn>
                <a:cxn ang="0">
                  <a:pos x="T2" y="T3"/>
                </a:cxn>
                <a:cxn ang="0">
                  <a:pos x="T4" y="T5"/>
                </a:cxn>
                <a:cxn ang="0">
                  <a:pos x="T6" y="T7"/>
                </a:cxn>
                <a:cxn ang="0">
                  <a:pos x="T8" y="T9"/>
                </a:cxn>
              </a:cxnLst>
              <a:rect l="0" t="0" r="r" b="b"/>
              <a:pathLst>
                <a:path w="15" h="2">
                  <a:moveTo>
                    <a:pt x="2" y="0"/>
                  </a:moveTo>
                  <a:cubicBezTo>
                    <a:pt x="0" y="0"/>
                    <a:pt x="0" y="2"/>
                    <a:pt x="2" y="2"/>
                  </a:cubicBezTo>
                  <a:cubicBezTo>
                    <a:pt x="6" y="2"/>
                    <a:pt x="9" y="2"/>
                    <a:pt x="13" y="2"/>
                  </a:cubicBezTo>
                  <a:cubicBezTo>
                    <a:pt x="15" y="2"/>
                    <a:pt x="15" y="0"/>
                    <a:pt x="13" y="0"/>
                  </a:cubicBezTo>
                  <a:cubicBezTo>
                    <a:pt x="9" y="0"/>
                    <a:pt x="6" y="0"/>
                    <a:pt x="2"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49" name="Freeform 64"/>
            <p:cNvSpPr/>
            <p:nvPr/>
          </p:nvSpPr>
          <p:spPr bwMode="auto">
            <a:xfrm>
              <a:off x="6238749" y="4056524"/>
              <a:ext cx="55563" cy="11113"/>
            </a:xfrm>
            <a:custGeom>
              <a:avLst/>
              <a:gdLst>
                <a:gd name="T0" fmla="*/ 13 w 15"/>
                <a:gd name="T1" fmla="*/ 0 h 3"/>
                <a:gd name="T2" fmla="*/ 2 w 15"/>
                <a:gd name="T3" fmla="*/ 0 h 3"/>
                <a:gd name="T4" fmla="*/ 2 w 15"/>
                <a:gd name="T5" fmla="*/ 2 h 3"/>
                <a:gd name="T6" fmla="*/ 13 w 15"/>
                <a:gd name="T7" fmla="*/ 2 h 3"/>
                <a:gd name="T8" fmla="*/ 13 w 15"/>
                <a:gd name="T9" fmla="*/ 0 h 3"/>
                <a:gd name="T10" fmla="*/ 13 w 15"/>
                <a:gd name="T11" fmla="*/ 0 h 3"/>
              </a:gdLst>
              <a:ahLst/>
              <a:cxnLst>
                <a:cxn ang="0">
                  <a:pos x="T0" y="T1"/>
                </a:cxn>
                <a:cxn ang="0">
                  <a:pos x="T2" y="T3"/>
                </a:cxn>
                <a:cxn ang="0">
                  <a:pos x="T4" y="T5"/>
                </a:cxn>
                <a:cxn ang="0">
                  <a:pos x="T6" y="T7"/>
                </a:cxn>
                <a:cxn ang="0">
                  <a:pos x="T8" y="T9"/>
                </a:cxn>
                <a:cxn ang="0">
                  <a:pos x="T10" y="T11"/>
                </a:cxn>
              </a:cxnLst>
              <a:rect l="0" t="0" r="r" b="b"/>
              <a:pathLst>
                <a:path w="15" h="3">
                  <a:moveTo>
                    <a:pt x="13" y="0"/>
                  </a:moveTo>
                  <a:cubicBezTo>
                    <a:pt x="10" y="0"/>
                    <a:pt x="6" y="0"/>
                    <a:pt x="2" y="0"/>
                  </a:cubicBezTo>
                  <a:cubicBezTo>
                    <a:pt x="0" y="0"/>
                    <a:pt x="0" y="3"/>
                    <a:pt x="2" y="2"/>
                  </a:cubicBezTo>
                  <a:cubicBezTo>
                    <a:pt x="6" y="2"/>
                    <a:pt x="10" y="2"/>
                    <a:pt x="13" y="2"/>
                  </a:cubicBezTo>
                  <a:cubicBezTo>
                    <a:pt x="15" y="2"/>
                    <a:pt x="15" y="0"/>
                    <a:pt x="13" y="0"/>
                  </a:cubicBezTo>
                  <a:cubicBezTo>
                    <a:pt x="13" y="0"/>
                    <a:pt x="13" y="0"/>
                    <a:pt x="13"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50" name="Freeform 65"/>
            <p:cNvSpPr/>
            <p:nvPr/>
          </p:nvSpPr>
          <p:spPr bwMode="auto">
            <a:xfrm>
              <a:off x="6227636" y="3931112"/>
              <a:ext cx="60325" cy="15875"/>
            </a:xfrm>
            <a:custGeom>
              <a:avLst/>
              <a:gdLst>
                <a:gd name="T0" fmla="*/ 14 w 16"/>
                <a:gd name="T1" fmla="*/ 0 h 4"/>
                <a:gd name="T2" fmla="*/ 13 w 16"/>
                <a:gd name="T3" fmla="*/ 0 h 4"/>
                <a:gd name="T4" fmla="*/ 2 w 16"/>
                <a:gd name="T5" fmla="*/ 1 h 4"/>
                <a:gd name="T6" fmla="*/ 2 w 16"/>
                <a:gd name="T7" fmla="*/ 3 h 4"/>
                <a:gd name="T8" fmla="*/ 4 w 16"/>
                <a:gd name="T9" fmla="*/ 3 h 4"/>
                <a:gd name="T10" fmla="*/ 15 w 16"/>
                <a:gd name="T11" fmla="*/ 2 h 4"/>
                <a:gd name="T12" fmla="*/ 14 w 16"/>
                <a:gd name="T13" fmla="*/ 0 h 4"/>
                <a:gd name="T14" fmla="*/ 14 w 16"/>
                <a:gd name="T15" fmla="*/ 0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 h="4">
                  <a:moveTo>
                    <a:pt x="14" y="0"/>
                  </a:moveTo>
                  <a:cubicBezTo>
                    <a:pt x="13" y="0"/>
                    <a:pt x="13" y="0"/>
                    <a:pt x="13" y="0"/>
                  </a:cubicBezTo>
                  <a:cubicBezTo>
                    <a:pt x="9" y="1"/>
                    <a:pt x="6" y="0"/>
                    <a:pt x="2" y="1"/>
                  </a:cubicBezTo>
                  <a:cubicBezTo>
                    <a:pt x="0" y="1"/>
                    <a:pt x="1" y="4"/>
                    <a:pt x="2" y="3"/>
                  </a:cubicBezTo>
                  <a:cubicBezTo>
                    <a:pt x="3" y="3"/>
                    <a:pt x="3" y="3"/>
                    <a:pt x="4" y="3"/>
                  </a:cubicBezTo>
                  <a:cubicBezTo>
                    <a:pt x="7" y="3"/>
                    <a:pt x="11" y="3"/>
                    <a:pt x="15" y="2"/>
                  </a:cubicBezTo>
                  <a:cubicBezTo>
                    <a:pt x="16" y="2"/>
                    <a:pt x="16" y="0"/>
                    <a:pt x="14" y="0"/>
                  </a:cubicBezTo>
                  <a:cubicBezTo>
                    <a:pt x="14" y="0"/>
                    <a:pt x="14" y="0"/>
                    <a:pt x="14"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51" name="Freeform 66"/>
            <p:cNvSpPr/>
            <p:nvPr/>
          </p:nvSpPr>
          <p:spPr bwMode="auto">
            <a:xfrm>
              <a:off x="6373686" y="4483562"/>
              <a:ext cx="7938" cy="71438"/>
            </a:xfrm>
            <a:custGeom>
              <a:avLst/>
              <a:gdLst>
                <a:gd name="T0" fmla="*/ 0 w 2"/>
                <a:gd name="T1" fmla="*/ 1 h 19"/>
                <a:gd name="T2" fmla="*/ 0 w 2"/>
                <a:gd name="T3" fmla="*/ 18 h 19"/>
                <a:gd name="T4" fmla="*/ 2 w 2"/>
                <a:gd name="T5" fmla="*/ 18 h 19"/>
                <a:gd name="T6" fmla="*/ 2 w 2"/>
                <a:gd name="T7" fmla="*/ 1 h 19"/>
                <a:gd name="T8" fmla="*/ 1 w 2"/>
                <a:gd name="T9" fmla="*/ 0 h 19"/>
                <a:gd name="T10" fmla="*/ 0 w 2"/>
                <a:gd name="T11" fmla="*/ 1 h 19"/>
              </a:gdLst>
              <a:ahLst/>
              <a:cxnLst>
                <a:cxn ang="0">
                  <a:pos x="T0" y="T1"/>
                </a:cxn>
                <a:cxn ang="0">
                  <a:pos x="T2" y="T3"/>
                </a:cxn>
                <a:cxn ang="0">
                  <a:pos x="T4" y="T5"/>
                </a:cxn>
                <a:cxn ang="0">
                  <a:pos x="T6" y="T7"/>
                </a:cxn>
                <a:cxn ang="0">
                  <a:pos x="T8" y="T9"/>
                </a:cxn>
                <a:cxn ang="0">
                  <a:pos x="T10" y="T11"/>
                </a:cxn>
              </a:cxnLst>
              <a:rect l="0" t="0" r="r" b="b"/>
              <a:pathLst>
                <a:path w="2" h="19">
                  <a:moveTo>
                    <a:pt x="0" y="1"/>
                  </a:moveTo>
                  <a:cubicBezTo>
                    <a:pt x="0" y="7"/>
                    <a:pt x="0" y="12"/>
                    <a:pt x="0" y="18"/>
                  </a:cubicBezTo>
                  <a:cubicBezTo>
                    <a:pt x="0" y="19"/>
                    <a:pt x="2" y="19"/>
                    <a:pt x="2" y="18"/>
                  </a:cubicBezTo>
                  <a:cubicBezTo>
                    <a:pt x="2" y="12"/>
                    <a:pt x="2" y="7"/>
                    <a:pt x="2" y="1"/>
                  </a:cubicBezTo>
                  <a:cubicBezTo>
                    <a:pt x="2" y="0"/>
                    <a:pt x="1" y="0"/>
                    <a:pt x="1" y="0"/>
                  </a:cubicBezTo>
                  <a:cubicBezTo>
                    <a:pt x="0" y="0"/>
                    <a:pt x="0" y="0"/>
                    <a:pt x="0" y="1"/>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52" name="Freeform 67"/>
            <p:cNvSpPr/>
            <p:nvPr/>
          </p:nvSpPr>
          <p:spPr bwMode="auto">
            <a:xfrm>
              <a:off x="6554661" y="4480387"/>
              <a:ext cx="11113" cy="68263"/>
            </a:xfrm>
            <a:custGeom>
              <a:avLst/>
              <a:gdLst>
                <a:gd name="T0" fmla="*/ 1 w 3"/>
                <a:gd name="T1" fmla="*/ 2 h 18"/>
                <a:gd name="T2" fmla="*/ 1 w 3"/>
                <a:gd name="T3" fmla="*/ 16 h 18"/>
                <a:gd name="T4" fmla="*/ 3 w 3"/>
                <a:gd name="T5" fmla="*/ 16 h 18"/>
                <a:gd name="T6" fmla="*/ 3 w 3"/>
                <a:gd name="T7" fmla="*/ 2 h 18"/>
                <a:gd name="T8" fmla="*/ 2 w 3"/>
                <a:gd name="T9" fmla="*/ 0 h 18"/>
                <a:gd name="T10" fmla="*/ 1 w 3"/>
                <a:gd name="T11" fmla="*/ 2 h 18"/>
              </a:gdLst>
              <a:ahLst/>
              <a:cxnLst>
                <a:cxn ang="0">
                  <a:pos x="T0" y="T1"/>
                </a:cxn>
                <a:cxn ang="0">
                  <a:pos x="T2" y="T3"/>
                </a:cxn>
                <a:cxn ang="0">
                  <a:pos x="T4" y="T5"/>
                </a:cxn>
                <a:cxn ang="0">
                  <a:pos x="T6" y="T7"/>
                </a:cxn>
                <a:cxn ang="0">
                  <a:pos x="T8" y="T9"/>
                </a:cxn>
                <a:cxn ang="0">
                  <a:pos x="T10" y="T11"/>
                </a:cxn>
              </a:cxnLst>
              <a:rect l="0" t="0" r="r" b="b"/>
              <a:pathLst>
                <a:path w="3" h="18">
                  <a:moveTo>
                    <a:pt x="1" y="2"/>
                  </a:moveTo>
                  <a:cubicBezTo>
                    <a:pt x="1" y="6"/>
                    <a:pt x="0" y="11"/>
                    <a:pt x="1" y="16"/>
                  </a:cubicBezTo>
                  <a:cubicBezTo>
                    <a:pt x="1" y="18"/>
                    <a:pt x="3" y="18"/>
                    <a:pt x="3" y="16"/>
                  </a:cubicBezTo>
                  <a:cubicBezTo>
                    <a:pt x="3" y="11"/>
                    <a:pt x="3" y="6"/>
                    <a:pt x="3" y="2"/>
                  </a:cubicBezTo>
                  <a:cubicBezTo>
                    <a:pt x="3" y="1"/>
                    <a:pt x="2" y="0"/>
                    <a:pt x="2" y="0"/>
                  </a:cubicBezTo>
                  <a:cubicBezTo>
                    <a:pt x="1" y="0"/>
                    <a:pt x="1" y="1"/>
                    <a:pt x="1" y="2"/>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53" name="Freeform 68"/>
            <p:cNvSpPr/>
            <p:nvPr/>
          </p:nvSpPr>
          <p:spPr bwMode="auto">
            <a:xfrm>
              <a:off x="6753099" y="4472449"/>
              <a:ext cx="7938" cy="60325"/>
            </a:xfrm>
            <a:custGeom>
              <a:avLst/>
              <a:gdLst>
                <a:gd name="T0" fmla="*/ 0 w 2"/>
                <a:gd name="T1" fmla="*/ 1 h 16"/>
                <a:gd name="T2" fmla="*/ 0 w 2"/>
                <a:gd name="T3" fmla="*/ 14 h 16"/>
                <a:gd name="T4" fmla="*/ 2 w 2"/>
                <a:gd name="T5" fmla="*/ 14 h 16"/>
                <a:gd name="T6" fmla="*/ 2 w 2"/>
                <a:gd name="T7" fmla="*/ 1 h 16"/>
                <a:gd name="T8" fmla="*/ 1 w 2"/>
                <a:gd name="T9" fmla="*/ 0 h 16"/>
                <a:gd name="T10" fmla="*/ 0 w 2"/>
                <a:gd name="T11" fmla="*/ 1 h 16"/>
              </a:gdLst>
              <a:ahLst/>
              <a:cxnLst>
                <a:cxn ang="0">
                  <a:pos x="T0" y="T1"/>
                </a:cxn>
                <a:cxn ang="0">
                  <a:pos x="T2" y="T3"/>
                </a:cxn>
                <a:cxn ang="0">
                  <a:pos x="T4" y="T5"/>
                </a:cxn>
                <a:cxn ang="0">
                  <a:pos x="T6" y="T7"/>
                </a:cxn>
                <a:cxn ang="0">
                  <a:pos x="T8" y="T9"/>
                </a:cxn>
                <a:cxn ang="0">
                  <a:pos x="T10" y="T11"/>
                </a:cxn>
              </a:cxnLst>
              <a:rect l="0" t="0" r="r" b="b"/>
              <a:pathLst>
                <a:path w="2" h="16">
                  <a:moveTo>
                    <a:pt x="0" y="1"/>
                  </a:moveTo>
                  <a:cubicBezTo>
                    <a:pt x="0" y="5"/>
                    <a:pt x="0" y="10"/>
                    <a:pt x="0" y="14"/>
                  </a:cubicBezTo>
                  <a:cubicBezTo>
                    <a:pt x="0" y="16"/>
                    <a:pt x="2" y="16"/>
                    <a:pt x="2" y="14"/>
                  </a:cubicBezTo>
                  <a:cubicBezTo>
                    <a:pt x="2" y="10"/>
                    <a:pt x="2" y="5"/>
                    <a:pt x="2" y="1"/>
                  </a:cubicBezTo>
                  <a:cubicBezTo>
                    <a:pt x="2" y="0"/>
                    <a:pt x="1" y="0"/>
                    <a:pt x="1" y="0"/>
                  </a:cubicBezTo>
                  <a:cubicBezTo>
                    <a:pt x="0" y="0"/>
                    <a:pt x="0" y="0"/>
                    <a:pt x="0" y="1"/>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54" name="Freeform 69"/>
            <p:cNvSpPr/>
            <p:nvPr/>
          </p:nvSpPr>
          <p:spPr bwMode="auto">
            <a:xfrm>
              <a:off x="6991224" y="4469274"/>
              <a:ext cx="6350" cy="55563"/>
            </a:xfrm>
            <a:custGeom>
              <a:avLst/>
              <a:gdLst>
                <a:gd name="T0" fmla="*/ 0 w 2"/>
                <a:gd name="T1" fmla="*/ 1 h 15"/>
                <a:gd name="T2" fmla="*/ 0 w 2"/>
                <a:gd name="T3" fmla="*/ 13 h 15"/>
                <a:gd name="T4" fmla="*/ 2 w 2"/>
                <a:gd name="T5" fmla="*/ 13 h 15"/>
                <a:gd name="T6" fmla="*/ 2 w 2"/>
                <a:gd name="T7" fmla="*/ 1 h 15"/>
                <a:gd name="T8" fmla="*/ 1 w 2"/>
                <a:gd name="T9" fmla="*/ 0 h 15"/>
                <a:gd name="T10" fmla="*/ 0 w 2"/>
                <a:gd name="T11" fmla="*/ 1 h 15"/>
              </a:gdLst>
              <a:ahLst/>
              <a:cxnLst>
                <a:cxn ang="0">
                  <a:pos x="T0" y="T1"/>
                </a:cxn>
                <a:cxn ang="0">
                  <a:pos x="T2" y="T3"/>
                </a:cxn>
                <a:cxn ang="0">
                  <a:pos x="T4" y="T5"/>
                </a:cxn>
                <a:cxn ang="0">
                  <a:pos x="T6" y="T7"/>
                </a:cxn>
                <a:cxn ang="0">
                  <a:pos x="T8" y="T9"/>
                </a:cxn>
                <a:cxn ang="0">
                  <a:pos x="T10" y="T11"/>
                </a:cxn>
              </a:cxnLst>
              <a:rect l="0" t="0" r="r" b="b"/>
              <a:pathLst>
                <a:path w="2" h="15">
                  <a:moveTo>
                    <a:pt x="0" y="1"/>
                  </a:moveTo>
                  <a:cubicBezTo>
                    <a:pt x="0" y="5"/>
                    <a:pt x="0" y="9"/>
                    <a:pt x="0" y="13"/>
                  </a:cubicBezTo>
                  <a:cubicBezTo>
                    <a:pt x="0" y="15"/>
                    <a:pt x="2" y="15"/>
                    <a:pt x="2" y="13"/>
                  </a:cubicBezTo>
                  <a:cubicBezTo>
                    <a:pt x="2" y="9"/>
                    <a:pt x="2" y="5"/>
                    <a:pt x="2" y="1"/>
                  </a:cubicBezTo>
                  <a:cubicBezTo>
                    <a:pt x="2" y="0"/>
                    <a:pt x="2" y="0"/>
                    <a:pt x="1" y="0"/>
                  </a:cubicBezTo>
                  <a:cubicBezTo>
                    <a:pt x="1" y="0"/>
                    <a:pt x="0" y="0"/>
                    <a:pt x="0" y="1"/>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55" name="Freeform 70"/>
            <p:cNvSpPr/>
            <p:nvPr/>
          </p:nvSpPr>
          <p:spPr bwMode="auto">
            <a:xfrm>
              <a:off x="7253161" y="4461337"/>
              <a:ext cx="7938" cy="71438"/>
            </a:xfrm>
            <a:custGeom>
              <a:avLst/>
              <a:gdLst>
                <a:gd name="T0" fmla="*/ 0 w 2"/>
                <a:gd name="T1" fmla="*/ 2 h 19"/>
                <a:gd name="T2" fmla="*/ 0 w 2"/>
                <a:gd name="T3" fmla="*/ 17 h 19"/>
                <a:gd name="T4" fmla="*/ 2 w 2"/>
                <a:gd name="T5" fmla="*/ 17 h 19"/>
                <a:gd name="T6" fmla="*/ 2 w 2"/>
                <a:gd name="T7" fmla="*/ 2 h 19"/>
                <a:gd name="T8" fmla="*/ 1 w 2"/>
                <a:gd name="T9" fmla="*/ 0 h 19"/>
                <a:gd name="T10" fmla="*/ 0 w 2"/>
                <a:gd name="T11" fmla="*/ 2 h 19"/>
              </a:gdLst>
              <a:ahLst/>
              <a:cxnLst>
                <a:cxn ang="0">
                  <a:pos x="T0" y="T1"/>
                </a:cxn>
                <a:cxn ang="0">
                  <a:pos x="T2" y="T3"/>
                </a:cxn>
                <a:cxn ang="0">
                  <a:pos x="T4" y="T5"/>
                </a:cxn>
                <a:cxn ang="0">
                  <a:pos x="T6" y="T7"/>
                </a:cxn>
                <a:cxn ang="0">
                  <a:pos x="T8" y="T9"/>
                </a:cxn>
                <a:cxn ang="0">
                  <a:pos x="T10" y="T11"/>
                </a:cxn>
              </a:cxnLst>
              <a:rect l="0" t="0" r="r" b="b"/>
              <a:pathLst>
                <a:path w="2" h="19">
                  <a:moveTo>
                    <a:pt x="0" y="2"/>
                  </a:moveTo>
                  <a:cubicBezTo>
                    <a:pt x="0" y="7"/>
                    <a:pt x="0" y="12"/>
                    <a:pt x="0" y="17"/>
                  </a:cubicBezTo>
                  <a:cubicBezTo>
                    <a:pt x="0" y="19"/>
                    <a:pt x="2" y="19"/>
                    <a:pt x="2" y="17"/>
                  </a:cubicBezTo>
                  <a:cubicBezTo>
                    <a:pt x="2" y="12"/>
                    <a:pt x="2" y="7"/>
                    <a:pt x="2" y="2"/>
                  </a:cubicBezTo>
                  <a:cubicBezTo>
                    <a:pt x="2" y="1"/>
                    <a:pt x="1" y="0"/>
                    <a:pt x="1" y="0"/>
                  </a:cubicBezTo>
                  <a:cubicBezTo>
                    <a:pt x="0" y="0"/>
                    <a:pt x="0" y="1"/>
                    <a:pt x="0" y="2"/>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56" name="Freeform 71"/>
            <p:cNvSpPr>
              <a:spLocks noEditPoints="1"/>
            </p:cNvSpPr>
            <p:nvPr/>
          </p:nvSpPr>
          <p:spPr bwMode="auto">
            <a:xfrm>
              <a:off x="6257799" y="4207337"/>
              <a:ext cx="280988" cy="314325"/>
            </a:xfrm>
            <a:custGeom>
              <a:avLst/>
              <a:gdLst>
                <a:gd name="T0" fmla="*/ 71 w 75"/>
                <a:gd name="T1" fmla="*/ 0 h 83"/>
                <a:gd name="T2" fmla="*/ 24 w 75"/>
                <a:gd name="T3" fmla="*/ 52 h 83"/>
                <a:gd name="T4" fmla="*/ 1 w 75"/>
                <a:gd name="T5" fmla="*/ 80 h 83"/>
                <a:gd name="T6" fmla="*/ 4 w 75"/>
                <a:gd name="T7" fmla="*/ 81 h 83"/>
                <a:gd name="T8" fmla="*/ 12 w 75"/>
                <a:gd name="T9" fmla="*/ 70 h 83"/>
                <a:gd name="T10" fmla="*/ 59 w 75"/>
                <a:gd name="T11" fmla="*/ 18 h 83"/>
                <a:gd name="T12" fmla="*/ 74 w 75"/>
                <a:gd name="T13" fmla="*/ 2 h 83"/>
                <a:gd name="T14" fmla="*/ 72 w 75"/>
                <a:gd name="T15" fmla="*/ 0 h 83"/>
                <a:gd name="T16" fmla="*/ 71 w 75"/>
                <a:gd name="T17" fmla="*/ 0 h 83"/>
                <a:gd name="T18" fmla="*/ 12 w 75"/>
                <a:gd name="T19" fmla="*/ 70 h 83"/>
                <a:gd name="T20" fmla="*/ 12 w 75"/>
                <a:gd name="T21" fmla="*/ 70 h 83"/>
                <a:gd name="T22" fmla="*/ 12 w 75"/>
                <a:gd name="T23" fmla="*/ 7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5" h="83">
                  <a:moveTo>
                    <a:pt x="71" y="0"/>
                  </a:moveTo>
                  <a:cubicBezTo>
                    <a:pt x="56" y="18"/>
                    <a:pt x="39" y="34"/>
                    <a:pt x="24" y="52"/>
                  </a:cubicBezTo>
                  <a:cubicBezTo>
                    <a:pt x="16" y="60"/>
                    <a:pt x="8" y="70"/>
                    <a:pt x="1" y="80"/>
                  </a:cubicBezTo>
                  <a:cubicBezTo>
                    <a:pt x="0" y="81"/>
                    <a:pt x="3" y="83"/>
                    <a:pt x="4" y="81"/>
                  </a:cubicBezTo>
                  <a:cubicBezTo>
                    <a:pt x="7" y="77"/>
                    <a:pt x="9" y="74"/>
                    <a:pt x="12" y="70"/>
                  </a:cubicBezTo>
                  <a:cubicBezTo>
                    <a:pt x="27" y="51"/>
                    <a:pt x="44" y="35"/>
                    <a:pt x="59" y="18"/>
                  </a:cubicBezTo>
                  <a:cubicBezTo>
                    <a:pt x="64" y="13"/>
                    <a:pt x="69" y="8"/>
                    <a:pt x="74" y="2"/>
                  </a:cubicBezTo>
                  <a:cubicBezTo>
                    <a:pt x="75" y="1"/>
                    <a:pt x="74" y="0"/>
                    <a:pt x="72" y="0"/>
                  </a:cubicBezTo>
                  <a:cubicBezTo>
                    <a:pt x="72" y="0"/>
                    <a:pt x="72" y="0"/>
                    <a:pt x="71" y="0"/>
                  </a:cubicBezTo>
                  <a:moveTo>
                    <a:pt x="12" y="70"/>
                  </a:moveTo>
                  <a:cubicBezTo>
                    <a:pt x="12" y="70"/>
                    <a:pt x="12" y="70"/>
                    <a:pt x="12" y="70"/>
                  </a:cubicBezTo>
                  <a:cubicBezTo>
                    <a:pt x="12" y="70"/>
                    <a:pt x="12" y="70"/>
                    <a:pt x="12" y="7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60" name="Freeform 72"/>
            <p:cNvSpPr/>
            <p:nvPr/>
          </p:nvSpPr>
          <p:spPr bwMode="auto">
            <a:xfrm>
              <a:off x="6521324" y="4204162"/>
              <a:ext cx="107950" cy="150813"/>
            </a:xfrm>
            <a:custGeom>
              <a:avLst/>
              <a:gdLst>
                <a:gd name="T0" fmla="*/ 1 w 29"/>
                <a:gd name="T1" fmla="*/ 2 h 40"/>
                <a:gd name="T2" fmla="*/ 25 w 29"/>
                <a:gd name="T3" fmla="*/ 38 h 40"/>
                <a:gd name="T4" fmla="*/ 28 w 29"/>
                <a:gd name="T5" fmla="*/ 36 h 40"/>
                <a:gd name="T6" fmla="*/ 4 w 29"/>
                <a:gd name="T7" fmla="*/ 1 h 40"/>
                <a:gd name="T8" fmla="*/ 3 w 29"/>
                <a:gd name="T9" fmla="*/ 0 h 40"/>
                <a:gd name="T10" fmla="*/ 1 w 29"/>
                <a:gd name="T11" fmla="*/ 2 h 40"/>
              </a:gdLst>
              <a:ahLst/>
              <a:cxnLst>
                <a:cxn ang="0">
                  <a:pos x="T0" y="T1"/>
                </a:cxn>
                <a:cxn ang="0">
                  <a:pos x="T2" y="T3"/>
                </a:cxn>
                <a:cxn ang="0">
                  <a:pos x="T4" y="T5"/>
                </a:cxn>
                <a:cxn ang="0">
                  <a:pos x="T6" y="T7"/>
                </a:cxn>
                <a:cxn ang="0">
                  <a:pos x="T8" y="T9"/>
                </a:cxn>
                <a:cxn ang="0">
                  <a:pos x="T10" y="T11"/>
                </a:cxn>
              </a:cxnLst>
              <a:rect l="0" t="0" r="r" b="b"/>
              <a:pathLst>
                <a:path w="29" h="40">
                  <a:moveTo>
                    <a:pt x="1" y="2"/>
                  </a:moveTo>
                  <a:cubicBezTo>
                    <a:pt x="9" y="14"/>
                    <a:pt x="19" y="25"/>
                    <a:pt x="25" y="38"/>
                  </a:cubicBezTo>
                  <a:cubicBezTo>
                    <a:pt x="26" y="40"/>
                    <a:pt x="29" y="38"/>
                    <a:pt x="28" y="36"/>
                  </a:cubicBezTo>
                  <a:cubicBezTo>
                    <a:pt x="22" y="23"/>
                    <a:pt x="12" y="13"/>
                    <a:pt x="4" y="1"/>
                  </a:cubicBezTo>
                  <a:cubicBezTo>
                    <a:pt x="4" y="0"/>
                    <a:pt x="3" y="0"/>
                    <a:pt x="3" y="0"/>
                  </a:cubicBezTo>
                  <a:cubicBezTo>
                    <a:pt x="1" y="0"/>
                    <a:pt x="0" y="1"/>
                    <a:pt x="1" y="2"/>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61" name="Freeform 73"/>
            <p:cNvSpPr/>
            <p:nvPr/>
          </p:nvSpPr>
          <p:spPr bwMode="auto">
            <a:xfrm>
              <a:off x="6614986" y="4291474"/>
              <a:ext cx="74613" cy="60325"/>
            </a:xfrm>
            <a:custGeom>
              <a:avLst/>
              <a:gdLst>
                <a:gd name="T0" fmla="*/ 17 w 20"/>
                <a:gd name="T1" fmla="*/ 0 h 16"/>
                <a:gd name="T2" fmla="*/ 11 w 20"/>
                <a:gd name="T3" fmla="*/ 5 h 16"/>
                <a:gd name="T4" fmla="*/ 1 w 20"/>
                <a:gd name="T5" fmla="*/ 12 h 16"/>
                <a:gd name="T6" fmla="*/ 3 w 20"/>
                <a:gd name="T7" fmla="*/ 15 h 16"/>
                <a:gd name="T8" fmla="*/ 19 w 20"/>
                <a:gd name="T9" fmla="*/ 3 h 16"/>
                <a:gd name="T10" fmla="*/ 18 w 20"/>
                <a:gd name="T11" fmla="*/ 0 h 16"/>
                <a:gd name="T12" fmla="*/ 17 w 20"/>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20" h="16">
                  <a:moveTo>
                    <a:pt x="17" y="0"/>
                  </a:moveTo>
                  <a:cubicBezTo>
                    <a:pt x="15" y="2"/>
                    <a:pt x="13" y="4"/>
                    <a:pt x="11" y="5"/>
                  </a:cubicBezTo>
                  <a:cubicBezTo>
                    <a:pt x="8" y="8"/>
                    <a:pt x="5" y="10"/>
                    <a:pt x="1" y="12"/>
                  </a:cubicBezTo>
                  <a:cubicBezTo>
                    <a:pt x="0" y="13"/>
                    <a:pt x="1" y="16"/>
                    <a:pt x="3" y="15"/>
                  </a:cubicBezTo>
                  <a:cubicBezTo>
                    <a:pt x="8" y="11"/>
                    <a:pt x="14" y="7"/>
                    <a:pt x="19" y="3"/>
                  </a:cubicBezTo>
                  <a:cubicBezTo>
                    <a:pt x="20" y="2"/>
                    <a:pt x="19" y="0"/>
                    <a:pt x="18" y="0"/>
                  </a:cubicBezTo>
                  <a:cubicBezTo>
                    <a:pt x="17" y="0"/>
                    <a:pt x="17" y="0"/>
                    <a:pt x="17"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62" name="Freeform 74"/>
            <p:cNvSpPr/>
            <p:nvPr/>
          </p:nvSpPr>
          <p:spPr bwMode="auto">
            <a:xfrm>
              <a:off x="6675311" y="4286712"/>
              <a:ext cx="85725" cy="68263"/>
            </a:xfrm>
            <a:custGeom>
              <a:avLst/>
              <a:gdLst>
                <a:gd name="T0" fmla="*/ 1 w 23"/>
                <a:gd name="T1" fmla="*/ 3 h 18"/>
                <a:gd name="T2" fmla="*/ 7 w 23"/>
                <a:gd name="T3" fmla="*/ 8 h 18"/>
                <a:gd name="T4" fmla="*/ 19 w 23"/>
                <a:gd name="T5" fmla="*/ 17 h 18"/>
                <a:gd name="T6" fmla="*/ 21 w 23"/>
                <a:gd name="T7" fmla="*/ 14 h 18"/>
                <a:gd name="T8" fmla="*/ 13 w 23"/>
                <a:gd name="T9" fmla="*/ 9 h 18"/>
                <a:gd name="T10" fmla="*/ 3 w 23"/>
                <a:gd name="T11" fmla="*/ 1 h 18"/>
                <a:gd name="T12" fmla="*/ 2 w 23"/>
                <a:gd name="T13" fmla="*/ 0 h 18"/>
                <a:gd name="T14" fmla="*/ 1 w 23"/>
                <a:gd name="T15" fmla="*/ 3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18">
                  <a:moveTo>
                    <a:pt x="1" y="3"/>
                  </a:moveTo>
                  <a:cubicBezTo>
                    <a:pt x="3" y="5"/>
                    <a:pt x="5" y="6"/>
                    <a:pt x="7" y="8"/>
                  </a:cubicBezTo>
                  <a:cubicBezTo>
                    <a:pt x="11" y="11"/>
                    <a:pt x="15" y="14"/>
                    <a:pt x="19" y="17"/>
                  </a:cubicBezTo>
                  <a:cubicBezTo>
                    <a:pt x="21" y="18"/>
                    <a:pt x="23" y="15"/>
                    <a:pt x="21" y="14"/>
                  </a:cubicBezTo>
                  <a:cubicBezTo>
                    <a:pt x="18" y="13"/>
                    <a:pt x="16" y="11"/>
                    <a:pt x="13" y="9"/>
                  </a:cubicBezTo>
                  <a:cubicBezTo>
                    <a:pt x="10" y="6"/>
                    <a:pt x="6" y="3"/>
                    <a:pt x="3" y="1"/>
                  </a:cubicBezTo>
                  <a:cubicBezTo>
                    <a:pt x="2" y="0"/>
                    <a:pt x="2" y="0"/>
                    <a:pt x="2" y="0"/>
                  </a:cubicBezTo>
                  <a:cubicBezTo>
                    <a:pt x="0" y="0"/>
                    <a:pt x="0" y="2"/>
                    <a:pt x="1" y="3"/>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63" name="Freeform 75"/>
            <p:cNvSpPr/>
            <p:nvPr/>
          </p:nvSpPr>
          <p:spPr bwMode="auto">
            <a:xfrm>
              <a:off x="6738811" y="4207337"/>
              <a:ext cx="574675" cy="144463"/>
            </a:xfrm>
            <a:custGeom>
              <a:avLst/>
              <a:gdLst>
                <a:gd name="T0" fmla="*/ 151 w 153"/>
                <a:gd name="T1" fmla="*/ 0 h 38"/>
                <a:gd name="T2" fmla="*/ 74 w 153"/>
                <a:gd name="T3" fmla="*/ 17 h 38"/>
                <a:gd name="T4" fmla="*/ 39 w 153"/>
                <a:gd name="T5" fmla="*/ 26 h 38"/>
                <a:gd name="T6" fmla="*/ 21 w 153"/>
                <a:gd name="T7" fmla="*/ 30 h 38"/>
                <a:gd name="T8" fmla="*/ 13 w 153"/>
                <a:gd name="T9" fmla="*/ 32 h 38"/>
                <a:gd name="T10" fmla="*/ 4 w 153"/>
                <a:gd name="T11" fmla="*/ 34 h 38"/>
                <a:gd name="T12" fmla="*/ 2 w 153"/>
                <a:gd name="T13" fmla="*/ 34 h 38"/>
                <a:gd name="T14" fmla="*/ 2 w 153"/>
                <a:gd name="T15" fmla="*/ 38 h 38"/>
                <a:gd name="T16" fmla="*/ 20 w 153"/>
                <a:gd name="T17" fmla="*/ 34 h 38"/>
                <a:gd name="T18" fmla="*/ 39 w 153"/>
                <a:gd name="T19" fmla="*/ 29 h 38"/>
                <a:gd name="T20" fmla="*/ 77 w 153"/>
                <a:gd name="T21" fmla="*/ 19 h 38"/>
                <a:gd name="T22" fmla="*/ 151 w 153"/>
                <a:gd name="T23" fmla="*/ 3 h 38"/>
                <a:gd name="T24" fmla="*/ 151 w 153"/>
                <a:gd name="T25" fmla="*/ 0 h 38"/>
                <a:gd name="T26" fmla="*/ 151 w 153"/>
                <a:gd name="T27"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3" h="38">
                  <a:moveTo>
                    <a:pt x="151" y="0"/>
                  </a:moveTo>
                  <a:cubicBezTo>
                    <a:pt x="125" y="4"/>
                    <a:pt x="100" y="11"/>
                    <a:pt x="74" y="17"/>
                  </a:cubicBezTo>
                  <a:cubicBezTo>
                    <a:pt x="62" y="19"/>
                    <a:pt x="51" y="22"/>
                    <a:pt x="39" y="26"/>
                  </a:cubicBezTo>
                  <a:cubicBezTo>
                    <a:pt x="33" y="27"/>
                    <a:pt x="27" y="29"/>
                    <a:pt x="21" y="30"/>
                  </a:cubicBezTo>
                  <a:cubicBezTo>
                    <a:pt x="18" y="31"/>
                    <a:pt x="15" y="31"/>
                    <a:pt x="13" y="32"/>
                  </a:cubicBezTo>
                  <a:cubicBezTo>
                    <a:pt x="10" y="33"/>
                    <a:pt x="7" y="34"/>
                    <a:pt x="4" y="34"/>
                  </a:cubicBezTo>
                  <a:cubicBezTo>
                    <a:pt x="4" y="34"/>
                    <a:pt x="3" y="34"/>
                    <a:pt x="2" y="34"/>
                  </a:cubicBezTo>
                  <a:cubicBezTo>
                    <a:pt x="0" y="34"/>
                    <a:pt x="0" y="38"/>
                    <a:pt x="2" y="38"/>
                  </a:cubicBezTo>
                  <a:cubicBezTo>
                    <a:pt x="8" y="37"/>
                    <a:pt x="14" y="35"/>
                    <a:pt x="20" y="34"/>
                  </a:cubicBezTo>
                  <a:cubicBezTo>
                    <a:pt x="26" y="32"/>
                    <a:pt x="33" y="31"/>
                    <a:pt x="39" y="29"/>
                  </a:cubicBezTo>
                  <a:cubicBezTo>
                    <a:pt x="52" y="25"/>
                    <a:pt x="64" y="22"/>
                    <a:pt x="77" y="19"/>
                  </a:cubicBezTo>
                  <a:cubicBezTo>
                    <a:pt x="102" y="13"/>
                    <a:pt x="126" y="7"/>
                    <a:pt x="151" y="3"/>
                  </a:cubicBezTo>
                  <a:cubicBezTo>
                    <a:pt x="153" y="3"/>
                    <a:pt x="153" y="0"/>
                    <a:pt x="151" y="0"/>
                  </a:cubicBezTo>
                  <a:cubicBezTo>
                    <a:pt x="151" y="0"/>
                    <a:pt x="151" y="0"/>
                    <a:pt x="151"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1056" name="Freeform 76"/>
            <p:cNvSpPr/>
            <p:nvPr/>
          </p:nvSpPr>
          <p:spPr bwMode="auto">
            <a:xfrm>
              <a:off x="7257924" y="4193049"/>
              <a:ext cx="74613" cy="52388"/>
            </a:xfrm>
            <a:custGeom>
              <a:avLst/>
              <a:gdLst>
                <a:gd name="T0" fmla="*/ 2 w 20"/>
                <a:gd name="T1" fmla="*/ 3 h 14"/>
                <a:gd name="T2" fmla="*/ 13 w 20"/>
                <a:gd name="T3" fmla="*/ 4 h 14"/>
                <a:gd name="T4" fmla="*/ 13 w 20"/>
                <a:gd name="T5" fmla="*/ 4 h 14"/>
                <a:gd name="T6" fmla="*/ 10 w 20"/>
                <a:gd name="T7" fmla="*/ 6 h 14"/>
                <a:gd name="T8" fmla="*/ 4 w 20"/>
                <a:gd name="T9" fmla="*/ 10 h 14"/>
                <a:gd name="T10" fmla="*/ 4 w 20"/>
                <a:gd name="T11" fmla="*/ 10 h 14"/>
                <a:gd name="T12" fmla="*/ 4 w 20"/>
                <a:gd name="T13" fmla="*/ 13 h 14"/>
                <a:gd name="T14" fmla="*/ 19 w 20"/>
                <a:gd name="T15" fmla="*/ 3 h 14"/>
                <a:gd name="T16" fmla="*/ 18 w 20"/>
                <a:gd name="T17" fmla="*/ 0 h 14"/>
                <a:gd name="T18" fmla="*/ 13 w 20"/>
                <a:gd name="T19" fmla="*/ 0 h 14"/>
                <a:gd name="T20" fmla="*/ 2 w 20"/>
                <a:gd name="T21" fmla="*/ 0 h 14"/>
                <a:gd name="T22" fmla="*/ 2 w 20"/>
                <a:gd name="T23" fmla="*/ 0 h 14"/>
                <a:gd name="T24" fmla="*/ 2 w 20"/>
                <a:gd name="T2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 h="14">
                  <a:moveTo>
                    <a:pt x="2" y="3"/>
                  </a:moveTo>
                  <a:cubicBezTo>
                    <a:pt x="6" y="4"/>
                    <a:pt x="9" y="4"/>
                    <a:pt x="13" y="4"/>
                  </a:cubicBezTo>
                  <a:cubicBezTo>
                    <a:pt x="13" y="4"/>
                    <a:pt x="13" y="4"/>
                    <a:pt x="13" y="4"/>
                  </a:cubicBezTo>
                  <a:cubicBezTo>
                    <a:pt x="12" y="4"/>
                    <a:pt x="11" y="5"/>
                    <a:pt x="10" y="6"/>
                  </a:cubicBezTo>
                  <a:cubicBezTo>
                    <a:pt x="8" y="7"/>
                    <a:pt x="7" y="9"/>
                    <a:pt x="4" y="10"/>
                  </a:cubicBezTo>
                  <a:cubicBezTo>
                    <a:pt x="4" y="10"/>
                    <a:pt x="4" y="10"/>
                    <a:pt x="4" y="10"/>
                  </a:cubicBezTo>
                  <a:cubicBezTo>
                    <a:pt x="2" y="11"/>
                    <a:pt x="2" y="14"/>
                    <a:pt x="4" y="13"/>
                  </a:cubicBezTo>
                  <a:cubicBezTo>
                    <a:pt x="10" y="11"/>
                    <a:pt x="14" y="7"/>
                    <a:pt x="19" y="3"/>
                  </a:cubicBezTo>
                  <a:cubicBezTo>
                    <a:pt x="20" y="2"/>
                    <a:pt x="19" y="0"/>
                    <a:pt x="18" y="0"/>
                  </a:cubicBezTo>
                  <a:cubicBezTo>
                    <a:pt x="16" y="0"/>
                    <a:pt x="15" y="0"/>
                    <a:pt x="13" y="0"/>
                  </a:cubicBezTo>
                  <a:cubicBezTo>
                    <a:pt x="9" y="0"/>
                    <a:pt x="6" y="0"/>
                    <a:pt x="2" y="0"/>
                  </a:cubicBezTo>
                  <a:cubicBezTo>
                    <a:pt x="2" y="0"/>
                    <a:pt x="2" y="0"/>
                    <a:pt x="2" y="0"/>
                  </a:cubicBezTo>
                  <a:cubicBezTo>
                    <a:pt x="0" y="0"/>
                    <a:pt x="0" y="3"/>
                    <a:pt x="2" y="3"/>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1057" name="Freeform 77"/>
            <p:cNvSpPr>
              <a:spLocks noEditPoints="1"/>
            </p:cNvSpPr>
            <p:nvPr/>
          </p:nvSpPr>
          <p:spPr bwMode="auto">
            <a:xfrm>
              <a:off x="6265736" y="4067637"/>
              <a:ext cx="465138" cy="442913"/>
            </a:xfrm>
            <a:custGeom>
              <a:avLst/>
              <a:gdLst>
                <a:gd name="T0" fmla="*/ 70 w 124"/>
                <a:gd name="T1" fmla="*/ 0 h 117"/>
                <a:gd name="T2" fmla="*/ 67 w 124"/>
                <a:gd name="T3" fmla="*/ 3 h 117"/>
                <a:gd name="T4" fmla="*/ 62 w 124"/>
                <a:gd name="T5" fmla="*/ 11 h 117"/>
                <a:gd name="T6" fmla="*/ 52 w 124"/>
                <a:gd name="T7" fmla="*/ 28 h 117"/>
                <a:gd name="T8" fmla="*/ 33 w 124"/>
                <a:gd name="T9" fmla="*/ 58 h 117"/>
                <a:gd name="T10" fmla="*/ 14 w 124"/>
                <a:gd name="T11" fmla="*/ 88 h 117"/>
                <a:gd name="T12" fmla="*/ 0 w 124"/>
                <a:gd name="T13" fmla="*/ 116 h 117"/>
                <a:gd name="T14" fmla="*/ 2 w 124"/>
                <a:gd name="T15" fmla="*/ 116 h 117"/>
                <a:gd name="T16" fmla="*/ 4 w 124"/>
                <a:gd name="T17" fmla="*/ 111 h 117"/>
                <a:gd name="T18" fmla="*/ 4 w 124"/>
                <a:gd name="T19" fmla="*/ 111 h 117"/>
                <a:gd name="T20" fmla="*/ 4 w 124"/>
                <a:gd name="T21" fmla="*/ 111 h 117"/>
                <a:gd name="T22" fmla="*/ 4 w 124"/>
                <a:gd name="T23" fmla="*/ 111 h 117"/>
                <a:gd name="T24" fmla="*/ 4 w 124"/>
                <a:gd name="T25" fmla="*/ 111 h 117"/>
                <a:gd name="T26" fmla="*/ 40 w 124"/>
                <a:gd name="T27" fmla="*/ 51 h 117"/>
                <a:gd name="T28" fmla="*/ 70 w 124"/>
                <a:gd name="T29" fmla="*/ 2 h 117"/>
                <a:gd name="T30" fmla="*/ 71 w 124"/>
                <a:gd name="T31" fmla="*/ 3 h 117"/>
                <a:gd name="T32" fmla="*/ 79 w 124"/>
                <a:gd name="T33" fmla="*/ 17 h 117"/>
                <a:gd name="T34" fmla="*/ 86 w 124"/>
                <a:gd name="T35" fmla="*/ 33 h 117"/>
                <a:gd name="T36" fmla="*/ 104 w 124"/>
                <a:gd name="T37" fmla="*/ 68 h 117"/>
                <a:gd name="T38" fmla="*/ 122 w 124"/>
                <a:gd name="T39" fmla="*/ 101 h 117"/>
                <a:gd name="T40" fmla="*/ 124 w 124"/>
                <a:gd name="T41" fmla="*/ 100 h 117"/>
                <a:gd name="T42" fmla="*/ 106 w 124"/>
                <a:gd name="T43" fmla="*/ 67 h 117"/>
                <a:gd name="T44" fmla="*/ 88 w 124"/>
                <a:gd name="T45" fmla="*/ 32 h 117"/>
                <a:gd name="T46" fmla="*/ 80 w 124"/>
                <a:gd name="T47" fmla="*/ 16 h 117"/>
                <a:gd name="T48" fmla="*/ 72 w 124"/>
                <a:gd name="T49" fmla="*/ 2 h 117"/>
                <a:gd name="T50" fmla="*/ 70 w 124"/>
                <a:gd name="T51" fmla="*/ 0 h 117"/>
                <a:gd name="T52" fmla="*/ 70 w 124"/>
                <a:gd name="T53" fmla="*/ 0 h 117"/>
                <a:gd name="T54" fmla="*/ 71 w 124"/>
                <a:gd name="T55" fmla="*/ 3 h 117"/>
                <a:gd name="T56" fmla="*/ 71 w 124"/>
                <a:gd name="T57" fmla="*/ 3 h 117"/>
                <a:gd name="T58" fmla="*/ 71 w 124"/>
                <a:gd name="T59" fmla="*/ 3 h 117"/>
                <a:gd name="T60" fmla="*/ 4 w 124"/>
                <a:gd name="T61" fmla="*/ 111 h 117"/>
                <a:gd name="T62" fmla="*/ 4 w 124"/>
                <a:gd name="T63" fmla="*/ 111 h 117"/>
                <a:gd name="T64" fmla="*/ 4 w 124"/>
                <a:gd name="T65" fmla="*/ 111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4" h="117">
                  <a:moveTo>
                    <a:pt x="70" y="0"/>
                  </a:moveTo>
                  <a:cubicBezTo>
                    <a:pt x="69" y="0"/>
                    <a:pt x="68" y="2"/>
                    <a:pt x="67" y="3"/>
                  </a:cubicBezTo>
                  <a:cubicBezTo>
                    <a:pt x="65" y="6"/>
                    <a:pt x="64" y="9"/>
                    <a:pt x="62" y="11"/>
                  </a:cubicBezTo>
                  <a:cubicBezTo>
                    <a:pt x="58" y="17"/>
                    <a:pt x="55" y="22"/>
                    <a:pt x="52" y="28"/>
                  </a:cubicBezTo>
                  <a:cubicBezTo>
                    <a:pt x="46" y="38"/>
                    <a:pt x="39" y="48"/>
                    <a:pt x="33" y="58"/>
                  </a:cubicBezTo>
                  <a:cubicBezTo>
                    <a:pt x="26" y="68"/>
                    <a:pt x="20" y="78"/>
                    <a:pt x="14" y="88"/>
                  </a:cubicBezTo>
                  <a:cubicBezTo>
                    <a:pt x="8" y="97"/>
                    <a:pt x="4" y="106"/>
                    <a:pt x="0" y="116"/>
                  </a:cubicBezTo>
                  <a:cubicBezTo>
                    <a:pt x="0" y="117"/>
                    <a:pt x="2" y="117"/>
                    <a:pt x="2" y="116"/>
                  </a:cubicBezTo>
                  <a:cubicBezTo>
                    <a:pt x="3" y="115"/>
                    <a:pt x="3" y="113"/>
                    <a:pt x="4" y="111"/>
                  </a:cubicBezTo>
                  <a:cubicBezTo>
                    <a:pt x="4" y="111"/>
                    <a:pt x="4" y="111"/>
                    <a:pt x="4" y="111"/>
                  </a:cubicBezTo>
                  <a:cubicBezTo>
                    <a:pt x="4" y="111"/>
                    <a:pt x="4" y="111"/>
                    <a:pt x="4" y="111"/>
                  </a:cubicBezTo>
                  <a:cubicBezTo>
                    <a:pt x="4" y="111"/>
                    <a:pt x="4" y="111"/>
                    <a:pt x="4" y="111"/>
                  </a:cubicBezTo>
                  <a:cubicBezTo>
                    <a:pt x="4" y="111"/>
                    <a:pt x="4" y="111"/>
                    <a:pt x="4" y="111"/>
                  </a:cubicBezTo>
                  <a:cubicBezTo>
                    <a:pt x="13" y="89"/>
                    <a:pt x="27" y="70"/>
                    <a:pt x="40" y="51"/>
                  </a:cubicBezTo>
                  <a:cubicBezTo>
                    <a:pt x="50" y="35"/>
                    <a:pt x="60" y="18"/>
                    <a:pt x="70" y="2"/>
                  </a:cubicBezTo>
                  <a:cubicBezTo>
                    <a:pt x="71" y="3"/>
                    <a:pt x="71" y="3"/>
                    <a:pt x="71" y="3"/>
                  </a:cubicBezTo>
                  <a:cubicBezTo>
                    <a:pt x="74" y="7"/>
                    <a:pt x="76" y="12"/>
                    <a:pt x="79" y="17"/>
                  </a:cubicBezTo>
                  <a:cubicBezTo>
                    <a:pt x="81" y="22"/>
                    <a:pt x="84" y="28"/>
                    <a:pt x="86" y="33"/>
                  </a:cubicBezTo>
                  <a:cubicBezTo>
                    <a:pt x="92" y="45"/>
                    <a:pt x="98" y="56"/>
                    <a:pt x="104" y="68"/>
                  </a:cubicBezTo>
                  <a:cubicBezTo>
                    <a:pt x="109" y="80"/>
                    <a:pt x="116" y="90"/>
                    <a:pt x="122" y="101"/>
                  </a:cubicBezTo>
                  <a:cubicBezTo>
                    <a:pt x="122" y="102"/>
                    <a:pt x="124" y="101"/>
                    <a:pt x="124" y="100"/>
                  </a:cubicBezTo>
                  <a:cubicBezTo>
                    <a:pt x="118" y="89"/>
                    <a:pt x="111" y="79"/>
                    <a:pt x="106" y="67"/>
                  </a:cubicBezTo>
                  <a:cubicBezTo>
                    <a:pt x="100" y="55"/>
                    <a:pt x="94" y="44"/>
                    <a:pt x="88" y="32"/>
                  </a:cubicBezTo>
                  <a:cubicBezTo>
                    <a:pt x="86" y="27"/>
                    <a:pt x="83" y="21"/>
                    <a:pt x="80" y="16"/>
                  </a:cubicBezTo>
                  <a:cubicBezTo>
                    <a:pt x="78" y="11"/>
                    <a:pt x="76" y="6"/>
                    <a:pt x="72" y="2"/>
                  </a:cubicBezTo>
                  <a:cubicBezTo>
                    <a:pt x="72" y="1"/>
                    <a:pt x="71" y="0"/>
                    <a:pt x="70" y="0"/>
                  </a:cubicBezTo>
                  <a:cubicBezTo>
                    <a:pt x="70" y="0"/>
                    <a:pt x="70" y="0"/>
                    <a:pt x="70" y="0"/>
                  </a:cubicBezTo>
                  <a:moveTo>
                    <a:pt x="71" y="3"/>
                  </a:moveTo>
                  <a:cubicBezTo>
                    <a:pt x="71" y="3"/>
                    <a:pt x="71" y="3"/>
                    <a:pt x="71" y="3"/>
                  </a:cubicBezTo>
                  <a:cubicBezTo>
                    <a:pt x="71" y="3"/>
                    <a:pt x="71" y="3"/>
                    <a:pt x="71" y="3"/>
                  </a:cubicBezTo>
                  <a:moveTo>
                    <a:pt x="4" y="111"/>
                  </a:moveTo>
                  <a:cubicBezTo>
                    <a:pt x="4" y="111"/>
                    <a:pt x="4" y="111"/>
                    <a:pt x="4" y="111"/>
                  </a:cubicBezTo>
                  <a:cubicBezTo>
                    <a:pt x="4" y="111"/>
                    <a:pt x="4" y="111"/>
                    <a:pt x="4" y="111"/>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1058" name="Freeform 78"/>
            <p:cNvSpPr>
              <a:spLocks noEditPoints="1"/>
            </p:cNvSpPr>
            <p:nvPr/>
          </p:nvSpPr>
          <p:spPr bwMode="auto">
            <a:xfrm>
              <a:off x="6719761" y="4415299"/>
              <a:ext cx="52388" cy="41275"/>
            </a:xfrm>
            <a:custGeom>
              <a:avLst/>
              <a:gdLst>
                <a:gd name="T0" fmla="*/ 12 w 14"/>
                <a:gd name="T1" fmla="*/ 0 h 11"/>
                <a:gd name="T2" fmla="*/ 4 w 14"/>
                <a:gd name="T3" fmla="*/ 6 h 11"/>
                <a:gd name="T4" fmla="*/ 1 w 14"/>
                <a:gd name="T5" fmla="*/ 8 h 11"/>
                <a:gd name="T6" fmla="*/ 2 w 14"/>
                <a:gd name="T7" fmla="*/ 10 h 11"/>
                <a:gd name="T8" fmla="*/ 13 w 14"/>
                <a:gd name="T9" fmla="*/ 1 h 11"/>
                <a:gd name="T10" fmla="*/ 12 w 14"/>
                <a:gd name="T11" fmla="*/ 0 h 11"/>
                <a:gd name="T12" fmla="*/ 12 w 14"/>
                <a:gd name="T13" fmla="*/ 0 h 11"/>
                <a:gd name="T14" fmla="*/ 4 w 14"/>
                <a:gd name="T15" fmla="*/ 6 h 11"/>
                <a:gd name="T16" fmla="*/ 4 w 14"/>
                <a:gd name="T17" fmla="*/ 6 h 11"/>
                <a:gd name="T18" fmla="*/ 4 w 14"/>
                <a:gd name="T19" fmla="*/ 6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11">
                  <a:moveTo>
                    <a:pt x="12" y="0"/>
                  </a:moveTo>
                  <a:cubicBezTo>
                    <a:pt x="9" y="2"/>
                    <a:pt x="7" y="4"/>
                    <a:pt x="4" y="6"/>
                  </a:cubicBezTo>
                  <a:cubicBezTo>
                    <a:pt x="3" y="7"/>
                    <a:pt x="2" y="8"/>
                    <a:pt x="1" y="8"/>
                  </a:cubicBezTo>
                  <a:cubicBezTo>
                    <a:pt x="0" y="9"/>
                    <a:pt x="1" y="11"/>
                    <a:pt x="2" y="10"/>
                  </a:cubicBezTo>
                  <a:cubicBezTo>
                    <a:pt x="6" y="7"/>
                    <a:pt x="10" y="4"/>
                    <a:pt x="13" y="1"/>
                  </a:cubicBezTo>
                  <a:cubicBezTo>
                    <a:pt x="14" y="1"/>
                    <a:pt x="13" y="0"/>
                    <a:pt x="12" y="0"/>
                  </a:cubicBezTo>
                  <a:cubicBezTo>
                    <a:pt x="12" y="0"/>
                    <a:pt x="12" y="0"/>
                    <a:pt x="12" y="0"/>
                  </a:cubicBezTo>
                  <a:moveTo>
                    <a:pt x="4" y="6"/>
                  </a:moveTo>
                  <a:cubicBezTo>
                    <a:pt x="4" y="6"/>
                    <a:pt x="4" y="6"/>
                    <a:pt x="4" y="6"/>
                  </a:cubicBezTo>
                  <a:cubicBezTo>
                    <a:pt x="4" y="6"/>
                    <a:pt x="4" y="6"/>
                    <a:pt x="4" y="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1059" name="Freeform 79"/>
            <p:cNvSpPr/>
            <p:nvPr/>
          </p:nvSpPr>
          <p:spPr bwMode="auto">
            <a:xfrm>
              <a:off x="6761036" y="4415299"/>
              <a:ext cx="49213" cy="41275"/>
            </a:xfrm>
            <a:custGeom>
              <a:avLst/>
              <a:gdLst>
                <a:gd name="T0" fmla="*/ 1 w 13"/>
                <a:gd name="T1" fmla="*/ 1 h 11"/>
                <a:gd name="T2" fmla="*/ 11 w 13"/>
                <a:gd name="T3" fmla="*/ 11 h 11"/>
                <a:gd name="T4" fmla="*/ 12 w 13"/>
                <a:gd name="T5" fmla="*/ 9 h 11"/>
                <a:gd name="T6" fmla="*/ 2 w 13"/>
                <a:gd name="T7" fmla="*/ 0 h 11"/>
                <a:gd name="T8" fmla="*/ 2 w 13"/>
                <a:gd name="T9" fmla="*/ 0 h 11"/>
                <a:gd name="T10" fmla="*/ 1 w 13"/>
                <a:gd name="T11" fmla="*/ 1 h 11"/>
              </a:gdLst>
              <a:ahLst/>
              <a:cxnLst>
                <a:cxn ang="0">
                  <a:pos x="T0" y="T1"/>
                </a:cxn>
                <a:cxn ang="0">
                  <a:pos x="T2" y="T3"/>
                </a:cxn>
                <a:cxn ang="0">
                  <a:pos x="T4" y="T5"/>
                </a:cxn>
                <a:cxn ang="0">
                  <a:pos x="T6" y="T7"/>
                </a:cxn>
                <a:cxn ang="0">
                  <a:pos x="T8" y="T9"/>
                </a:cxn>
                <a:cxn ang="0">
                  <a:pos x="T10" y="T11"/>
                </a:cxn>
              </a:cxnLst>
              <a:rect l="0" t="0" r="r" b="b"/>
              <a:pathLst>
                <a:path w="13" h="11">
                  <a:moveTo>
                    <a:pt x="1" y="1"/>
                  </a:moveTo>
                  <a:cubicBezTo>
                    <a:pt x="4" y="4"/>
                    <a:pt x="7" y="7"/>
                    <a:pt x="11" y="11"/>
                  </a:cubicBezTo>
                  <a:cubicBezTo>
                    <a:pt x="11" y="11"/>
                    <a:pt x="13" y="10"/>
                    <a:pt x="12" y="9"/>
                  </a:cubicBezTo>
                  <a:cubicBezTo>
                    <a:pt x="9" y="6"/>
                    <a:pt x="5" y="3"/>
                    <a:pt x="2" y="0"/>
                  </a:cubicBezTo>
                  <a:cubicBezTo>
                    <a:pt x="2" y="0"/>
                    <a:pt x="2" y="0"/>
                    <a:pt x="2" y="0"/>
                  </a:cubicBezTo>
                  <a:cubicBezTo>
                    <a:pt x="1" y="0"/>
                    <a:pt x="0" y="1"/>
                    <a:pt x="1" y="1"/>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1060" name="Freeform 80"/>
            <p:cNvSpPr/>
            <p:nvPr/>
          </p:nvSpPr>
          <p:spPr bwMode="auto">
            <a:xfrm>
              <a:off x="6794374" y="4431174"/>
              <a:ext cx="304800" cy="22225"/>
            </a:xfrm>
            <a:custGeom>
              <a:avLst/>
              <a:gdLst>
                <a:gd name="T0" fmla="*/ 58 w 81"/>
                <a:gd name="T1" fmla="*/ 1 h 6"/>
                <a:gd name="T2" fmla="*/ 38 w 81"/>
                <a:gd name="T3" fmla="*/ 2 h 6"/>
                <a:gd name="T4" fmla="*/ 18 w 81"/>
                <a:gd name="T5" fmla="*/ 3 h 6"/>
                <a:gd name="T6" fmla="*/ 2 w 81"/>
                <a:gd name="T7" fmla="*/ 4 h 6"/>
                <a:gd name="T8" fmla="*/ 2 w 81"/>
                <a:gd name="T9" fmla="*/ 6 h 6"/>
                <a:gd name="T10" fmla="*/ 21 w 81"/>
                <a:gd name="T11" fmla="*/ 4 h 6"/>
                <a:gd name="T12" fmla="*/ 41 w 81"/>
                <a:gd name="T13" fmla="*/ 4 h 6"/>
                <a:gd name="T14" fmla="*/ 60 w 81"/>
                <a:gd name="T15" fmla="*/ 3 h 6"/>
                <a:gd name="T16" fmla="*/ 80 w 81"/>
                <a:gd name="T17" fmla="*/ 1 h 6"/>
                <a:gd name="T18" fmla="*/ 81 w 81"/>
                <a:gd name="T19" fmla="*/ 1 h 6"/>
                <a:gd name="T20" fmla="*/ 81 w 81"/>
                <a:gd name="T21" fmla="*/ 1 h 6"/>
                <a:gd name="T22" fmla="*/ 81 w 81"/>
                <a:gd name="T23" fmla="*/ 0 h 6"/>
                <a:gd name="T24" fmla="*/ 58 w 81"/>
                <a:gd name="T25" fmla="*/ 1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6">
                  <a:moveTo>
                    <a:pt x="58" y="1"/>
                  </a:moveTo>
                  <a:cubicBezTo>
                    <a:pt x="51" y="1"/>
                    <a:pt x="45" y="2"/>
                    <a:pt x="38" y="2"/>
                  </a:cubicBezTo>
                  <a:cubicBezTo>
                    <a:pt x="32" y="2"/>
                    <a:pt x="25" y="2"/>
                    <a:pt x="18" y="3"/>
                  </a:cubicBezTo>
                  <a:cubicBezTo>
                    <a:pt x="13" y="3"/>
                    <a:pt x="7" y="4"/>
                    <a:pt x="2" y="4"/>
                  </a:cubicBezTo>
                  <a:cubicBezTo>
                    <a:pt x="0" y="4"/>
                    <a:pt x="0" y="6"/>
                    <a:pt x="2" y="6"/>
                  </a:cubicBezTo>
                  <a:cubicBezTo>
                    <a:pt x="8" y="6"/>
                    <a:pt x="14" y="5"/>
                    <a:pt x="21" y="4"/>
                  </a:cubicBezTo>
                  <a:cubicBezTo>
                    <a:pt x="27" y="4"/>
                    <a:pt x="34" y="4"/>
                    <a:pt x="41" y="4"/>
                  </a:cubicBezTo>
                  <a:cubicBezTo>
                    <a:pt x="47" y="3"/>
                    <a:pt x="54" y="3"/>
                    <a:pt x="60" y="3"/>
                  </a:cubicBezTo>
                  <a:cubicBezTo>
                    <a:pt x="67" y="3"/>
                    <a:pt x="74" y="2"/>
                    <a:pt x="80" y="1"/>
                  </a:cubicBezTo>
                  <a:cubicBezTo>
                    <a:pt x="81" y="1"/>
                    <a:pt x="81" y="1"/>
                    <a:pt x="81" y="1"/>
                  </a:cubicBezTo>
                  <a:cubicBezTo>
                    <a:pt x="81" y="1"/>
                    <a:pt x="81" y="1"/>
                    <a:pt x="81" y="1"/>
                  </a:cubicBezTo>
                  <a:cubicBezTo>
                    <a:pt x="81" y="0"/>
                    <a:pt x="81" y="0"/>
                    <a:pt x="81" y="0"/>
                  </a:cubicBezTo>
                  <a:cubicBezTo>
                    <a:pt x="73" y="0"/>
                    <a:pt x="66" y="1"/>
                    <a:pt x="58" y="1"/>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1061" name="Freeform 81"/>
            <p:cNvSpPr/>
            <p:nvPr/>
          </p:nvSpPr>
          <p:spPr bwMode="auto">
            <a:xfrm>
              <a:off x="6265736" y="4439112"/>
              <a:ext cx="142875" cy="79375"/>
            </a:xfrm>
            <a:custGeom>
              <a:avLst/>
              <a:gdLst>
                <a:gd name="T0" fmla="*/ 37 w 38"/>
                <a:gd name="T1" fmla="*/ 0 h 21"/>
                <a:gd name="T2" fmla="*/ 1 w 38"/>
                <a:gd name="T3" fmla="*/ 19 h 21"/>
                <a:gd name="T4" fmla="*/ 2 w 38"/>
                <a:gd name="T5" fmla="*/ 20 h 21"/>
                <a:gd name="T6" fmla="*/ 38 w 38"/>
                <a:gd name="T7" fmla="*/ 1 h 21"/>
                <a:gd name="T8" fmla="*/ 38 w 38"/>
                <a:gd name="T9" fmla="*/ 0 h 21"/>
                <a:gd name="T10" fmla="*/ 37 w 38"/>
                <a:gd name="T11" fmla="*/ 0 h 21"/>
              </a:gdLst>
              <a:ahLst/>
              <a:cxnLst>
                <a:cxn ang="0">
                  <a:pos x="T0" y="T1"/>
                </a:cxn>
                <a:cxn ang="0">
                  <a:pos x="T2" y="T3"/>
                </a:cxn>
                <a:cxn ang="0">
                  <a:pos x="T4" y="T5"/>
                </a:cxn>
                <a:cxn ang="0">
                  <a:pos x="T6" y="T7"/>
                </a:cxn>
                <a:cxn ang="0">
                  <a:pos x="T8" y="T9"/>
                </a:cxn>
                <a:cxn ang="0">
                  <a:pos x="T10" y="T11"/>
                </a:cxn>
              </a:cxnLst>
              <a:rect l="0" t="0" r="r" b="b"/>
              <a:pathLst>
                <a:path w="38" h="21">
                  <a:moveTo>
                    <a:pt x="37" y="0"/>
                  </a:moveTo>
                  <a:cubicBezTo>
                    <a:pt x="25" y="6"/>
                    <a:pt x="13" y="12"/>
                    <a:pt x="1" y="19"/>
                  </a:cubicBezTo>
                  <a:cubicBezTo>
                    <a:pt x="0" y="20"/>
                    <a:pt x="1" y="21"/>
                    <a:pt x="2" y="20"/>
                  </a:cubicBezTo>
                  <a:cubicBezTo>
                    <a:pt x="13" y="13"/>
                    <a:pt x="26" y="7"/>
                    <a:pt x="38" y="1"/>
                  </a:cubicBezTo>
                  <a:cubicBezTo>
                    <a:pt x="38" y="0"/>
                    <a:pt x="38" y="0"/>
                    <a:pt x="38" y="0"/>
                  </a:cubicBezTo>
                  <a:cubicBezTo>
                    <a:pt x="37" y="0"/>
                    <a:pt x="37" y="0"/>
                    <a:pt x="37"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1062" name="Freeform 82"/>
            <p:cNvSpPr/>
            <p:nvPr/>
          </p:nvSpPr>
          <p:spPr bwMode="auto">
            <a:xfrm>
              <a:off x="6403849" y="4434349"/>
              <a:ext cx="180975" cy="7938"/>
            </a:xfrm>
            <a:custGeom>
              <a:avLst/>
              <a:gdLst>
                <a:gd name="T0" fmla="*/ 1 w 48"/>
                <a:gd name="T1" fmla="*/ 0 h 2"/>
                <a:gd name="T2" fmla="*/ 1 w 48"/>
                <a:gd name="T3" fmla="*/ 2 h 2"/>
                <a:gd name="T4" fmla="*/ 48 w 48"/>
                <a:gd name="T5" fmla="*/ 2 h 2"/>
                <a:gd name="T6" fmla="*/ 48 w 48"/>
                <a:gd name="T7" fmla="*/ 1 h 2"/>
                <a:gd name="T8" fmla="*/ 16 w 48"/>
                <a:gd name="T9" fmla="*/ 0 h 2"/>
                <a:gd name="T10" fmla="*/ 1 w 48"/>
                <a:gd name="T11" fmla="*/ 0 h 2"/>
              </a:gdLst>
              <a:ahLst/>
              <a:cxnLst>
                <a:cxn ang="0">
                  <a:pos x="T0" y="T1"/>
                </a:cxn>
                <a:cxn ang="0">
                  <a:pos x="T2" y="T3"/>
                </a:cxn>
                <a:cxn ang="0">
                  <a:pos x="T4" y="T5"/>
                </a:cxn>
                <a:cxn ang="0">
                  <a:pos x="T6" y="T7"/>
                </a:cxn>
                <a:cxn ang="0">
                  <a:pos x="T8" y="T9"/>
                </a:cxn>
                <a:cxn ang="0">
                  <a:pos x="T10" y="T11"/>
                </a:cxn>
              </a:cxnLst>
              <a:rect l="0" t="0" r="r" b="b"/>
              <a:pathLst>
                <a:path w="48" h="2">
                  <a:moveTo>
                    <a:pt x="1" y="0"/>
                  </a:moveTo>
                  <a:cubicBezTo>
                    <a:pt x="0" y="1"/>
                    <a:pt x="0" y="2"/>
                    <a:pt x="1" y="2"/>
                  </a:cubicBezTo>
                  <a:cubicBezTo>
                    <a:pt x="16" y="0"/>
                    <a:pt x="32" y="2"/>
                    <a:pt x="48" y="2"/>
                  </a:cubicBezTo>
                  <a:cubicBezTo>
                    <a:pt x="48" y="2"/>
                    <a:pt x="48" y="1"/>
                    <a:pt x="48" y="1"/>
                  </a:cubicBezTo>
                  <a:cubicBezTo>
                    <a:pt x="37" y="1"/>
                    <a:pt x="27" y="0"/>
                    <a:pt x="16" y="0"/>
                  </a:cubicBezTo>
                  <a:cubicBezTo>
                    <a:pt x="11" y="0"/>
                    <a:pt x="6" y="0"/>
                    <a:pt x="1"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1063" name="Freeform 83"/>
            <p:cNvSpPr/>
            <p:nvPr/>
          </p:nvSpPr>
          <p:spPr bwMode="auto">
            <a:xfrm>
              <a:off x="6580061" y="4127962"/>
              <a:ext cx="309563" cy="314325"/>
            </a:xfrm>
            <a:custGeom>
              <a:avLst/>
              <a:gdLst>
                <a:gd name="T0" fmla="*/ 81 w 82"/>
                <a:gd name="T1" fmla="*/ 1 h 83"/>
                <a:gd name="T2" fmla="*/ 28 w 82"/>
                <a:gd name="T3" fmla="*/ 57 h 83"/>
                <a:gd name="T4" fmla="*/ 6 w 82"/>
                <a:gd name="T5" fmla="*/ 78 h 83"/>
                <a:gd name="T6" fmla="*/ 0 w 82"/>
                <a:gd name="T7" fmla="*/ 82 h 83"/>
                <a:gd name="T8" fmla="*/ 1 w 82"/>
                <a:gd name="T9" fmla="*/ 83 h 83"/>
                <a:gd name="T10" fmla="*/ 26 w 82"/>
                <a:gd name="T11" fmla="*/ 61 h 83"/>
                <a:gd name="T12" fmla="*/ 53 w 82"/>
                <a:gd name="T13" fmla="*/ 33 h 83"/>
                <a:gd name="T14" fmla="*/ 82 w 82"/>
                <a:gd name="T15" fmla="*/ 1 h 83"/>
                <a:gd name="T16" fmla="*/ 81 w 82"/>
                <a:gd name="T17" fmla="*/ 0 h 83"/>
                <a:gd name="T18" fmla="*/ 81 w 82"/>
                <a:gd name="T19" fmla="*/ 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 h="83">
                  <a:moveTo>
                    <a:pt x="81" y="1"/>
                  </a:moveTo>
                  <a:cubicBezTo>
                    <a:pt x="64" y="20"/>
                    <a:pt x="47" y="39"/>
                    <a:pt x="28" y="57"/>
                  </a:cubicBezTo>
                  <a:cubicBezTo>
                    <a:pt x="21" y="64"/>
                    <a:pt x="14" y="72"/>
                    <a:pt x="6" y="78"/>
                  </a:cubicBezTo>
                  <a:cubicBezTo>
                    <a:pt x="4" y="79"/>
                    <a:pt x="2" y="81"/>
                    <a:pt x="0" y="82"/>
                  </a:cubicBezTo>
                  <a:cubicBezTo>
                    <a:pt x="0" y="82"/>
                    <a:pt x="0" y="83"/>
                    <a:pt x="1" y="83"/>
                  </a:cubicBezTo>
                  <a:cubicBezTo>
                    <a:pt x="11" y="77"/>
                    <a:pt x="18" y="68"/>
                    <a:pt x="26" y="61"/>
                  </a:cubicBezTo>
                  <a:cubicBezTo>
                    <a:pt x="35" y="52"/>
                    <a:pt x="44" y="43"/>
                    <a:pt x="53" y="33"/>
                  </a:cubicBezTo>
                  <a:cubicBezTo>
                    <a:pt x="63" y="23"/>
                    <a:pt x="72" y="12"/>
                    <a:pt x="82" y="1"/>
                  </a:cubicBezTo>
                  <a:cubicBezTo>
                    <a:pt x="82" y="1"/>
                    <a:pt x="82" y="0"/>
                    <a:pt x="81" y="0"/>
                  </a:cubicBezTo>
                  <a:cubicBezTo>
                    <a:pt x="81" y="1"/>
                    <a:pt x="81" y="1"/>
                    <a:pt x="81" y="1"/>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1064" name="Freeform 84"/>
            <p:cNvSpPr/>
            <p:nvPr/>
          </p:nvSpPr>
          <p:spPr bwMode="auto">
            <a:xfrm>
              <a:off x="6884861" y="4127962"/>
              <a:ext cx="82550" cy="7938"/>
            </a:xfrm>
            <a:custGeom>
              <a:avLst/>
              <a:gdLst>
                <a:gd name="T0" fmla="*/ 15 w 22"/>
                <a:gd name="T1" fmla="*/ 0 h 2"/>
                <a:gd name="T2" fmla="*/ 12 w 22"/>
                <a:gd name="T3" fmla="*/ 0 h 2"/>
                <a:gd name="T4" fmla="*/ 1 w 22"/>
                <a:gd name="T5" fmla="*/ 0 h 2"/>
                <a:gd name="T6" fmla="*/ 1 w 22"/>
                <a:gd name="T7" fmla="*/ 2 h 2"/>
                <a:gd name="T8" fmla="*/ 11 w 22"/>
                <a:gd name="T9" fmla="*/ 1 h 2"/>
                <a:gd name="T10" fmla="*/ 14 w 22"/>
                <a:gd name="T11" fmla="*/ 1 h 2"/>
                <a:gd name="T12" fmla="*/ 20 w 22"/>
                <a:gd name="T13" fmla="*/ 1 h 2"/>
                <a:gd name="T14" fmla="*/ 21 w 22"/>
                <a:gd name="T15" fmla="*/ 1 h 2"/>
                <a:gd name="T16" fmla="*/ 21 w 22"/>
                <a:gd name="T17" fmla="*/ 0 h 2"/>
                <a:gd name="T18" fmla="*/ 17 w 22"/>
                <a:gd name="T19" fmla="*/ 0 h 2"/>
                <a:gd name="T20" fmla="*/ 15 w 22"/>
                <a:gd name="T21"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 h="2">
                  <a:moveTo>
                    <a:pt x="15" y="0"/>
                  </a:moveTo>
                  <a:cubicBezTo>
                    <a:pt x="14" y="0"/>
                    <a:pt x="13" y="0"/>
                    <a:pt x="12" y="0"/>
                  </a:cubicBezTo>
                  <a:cubicBezTo>
                    <a:pt x="8" y="0"/>
                    <a:pt x="4" y="0"/>
                    <a:pt x="1" y="0"/>
                  </a:cubicBezTo>
                  <a:cubicBezTo>
                    <a:pt x="0" y="1"/>
                    <a:pt x="0" y="2"/>
                    <a:pt x="1" y="2"/>
                  </a:cubicBezTo>
                  <a:cubicBezTo>
                    <a:pt x="4" y="1"/>
                    <a:pt x="7" y="1"/>
                    <a:pt x="11" y="1"/>
                  </a:cubicBezTo>
                  <a:cubicBezTo>
                    <a:pt x="12" y="1"/>
                    <a:pt x="13" y="1"/>
                    <a:pt x="14" y="1"/>
                  </a:cubicBezTo>
                  <a:cubicBezTo>
                    <a:pt x="16" y="1"/>
                    <a:pt x="18" y="1"/>
                    <a:pt x="20" y="1"/>
                  </a:cubicBezTo>
                  <a:cubicBezTo>
                    <a:pt x="21" y="1"/>
                    <a:pt x="21" y="1"/>
                    <a:pt x="21" y="1"/>
                  </a:cubicBezTo>
                  <a:cubicBezTo>
                    <a:pt x="21" y="1"/>
                    <a:pt x="22" y="0"/>
                    <a:pt x="21" y="0"/>
                  </a:cubicBezTo>
                  <a:cubicBezTo>
                    <a:pt x="20" y="0"/>
                    <a:pt x="19" y="0"/>
                    <a:pt x="17" y="0"/>
                  </a:cubicBezTo>
                  <a:cubicBezTo>
                    <a:pt x="16" y="0"/>
                    <a:pt x="16" y="0"/>
                    <a:pt x="15"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1065" name="Freeform 85"/>
            <p:cNvSpPr/>
            <p:nvPr/>
          </p:nvSpPr>
          <p:spPr bwMode="auto">
            <a:xfrm>
              <a:off x="6961061" y="4072399"/>
              <a:ext cx="209550" cy="112713"/>
            </a:xfrm>
            <a:custGeom>
              <a:avLst/>
              <a:gdLst>
                <a:gd name="T0" fmla="*/ 9 w 56"/>
                <a:gd name="T1" fmla="*/ 0 h 30"/>
                <a:gd name="T2" fmla="*/ 5 w 56"/>
                <a:gd name="T3" fmla="*/ 8 h 30"/>
                <a:gd name="T4" fmla="*/ 1 w 56"/>
                <a:gd name="T5" fmla="*/ 15 h 30"/>
                <a:gd name="T6" fmla="*/ 2 w 56"/>
                <a:gd name="T7" fmla="*/ 16 h 30"/>
                <a:gd name="T8" fmla="*/ 6 w 56"/>
                <a:gd name="T9" fmla="*/ 8 h 30"/>
                <a:gd name="T10" fmla="*/ 9 w 56"/>
                <a:gd name="T11" fmla="*/ 2 h 30"/>
                <a:gd name="T12" fmla="*/ 10 w 56"/>
                <a:gd name="T13" fmla="*/ 6 h 30"/>
                <a:gd name="T14" fmla="*/ 11 w 56"/>
                <a:gd name="T15" fmla="*/ 17 h 30"/>
                <a:gd name="T16" fmla="*/ 12 w 56"/>
                <a:gd name="T17" fmla="*/ 29 h 30"/>
                <a:gd name="T18" fmla="*/ 13 w 56"/>
                <a:gd name="T19" fmla="*/ 29 h 30"/>
                <a:gd name="T20" fmla="*/ 14 w 56"/>
                <a:gd name="T21" fmla="*/ 28 h 30"/>
                <a:gd name="T22" fmla="*/ 17 w 56"/>
                <a:gd name="T23" fmla="*/ 15 h 30"/>
                <a:gd name="T24" fmla="*/ 55 w 56"/>
                <a:gd name="T25" fmla="*/ 15 h 30"/>
                <a:gd name="T26" fmla="*/ 55 w 56"/>
                <a:gd name="T27" fmla="*/ 14 h 30"/>
                <a:gd name="T28" fmla="*/ 17 w 56"/>
                <a:gd name="T29" fmla="*/ 14 h 30"/>
                <a:gd name="T30" fmla="*/ 16 w 56"/>
                <a:gd name="T31" fmla="*/ 14 h 30"/>
                <a:gd name="T32" fmla="*/ 13 w 56"/>
                <a:gd name="T33" fmla="*/ 26 h 30"/>
                <a:gd name="T34" fmla="*/ 13 w 56"/>
                <a:gd name="T35" fmla="*/ 20 h 30"/>
                <a:gd name="T36" fmla="*/ 12 w 56"/>
                <a:gd name="T37" fmla="*/ 13 h 30"/>
                <a:gd name="T38" fmla="*/ 10 w 56"/>
                <a:gd name="T39" fmla="*/ 0 h 30"/>
                <a:gd name="T40" fmla="*/ 10 w 56"/>
                <a:gd name="T41" fmla="*/ 0 h 30"/>
                <a:gd name="T42" fmla="*/ 9 w 56"/>
                <a:gd name="T43"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6" h="30">
                  <a:moveTo>
                    <a:pt x="9" y="0"/>
                  </a:moveTo>
                  <a:cubicBezTo>
                    <a:pt x="8" y="3"/>
                    <a:pt x="7" y="5"/>
                    <a:pt x="5" y="8"/>
                  </a:cubicBezTo>
                  <a:cubicBezTo>
                    <a:pt x="4" y="10"/>
                    <a:pt x="2" y="13"/>
                    <a:pt x="1" y="15"/>
                  </a:cubicBezTo>
                  <a:cubicBezTo>
                    <a:pt x="0" y="16"/>
                    <a:pt x="1" y="16"/>
                    <a:pt x="2" y="16"/>
                  </a:cubicBezTo>
                  <a:cubicBezTo>
                    <a:pt x="3" y="13"/>
                    <a:pt x="5" y="11"/>
                    <a:pt x="6" y="8"/>
                  </a:cubicBezTo>
                  <a:cubicBezTo>
                    <a:pt x="7" y="6"/>
                    <a:pt x="8" y="4"/>
                    <a:pt x="9" y="2"/>
                  </a:cubicBezTo>
                  <a:cubicBezTo>
                    <a:pt x="10" y="3"/>
                    <a:pt x="10" y="5"/>
                    <a:pt x="10" y="6"/>
                  </a:cubicBezTo>
                  <a:cubicBezTo>
                    <a:pt x="11" y="10"/>
                    <a:pt x="11" y="14"/>
                    <a:pt x="11" y="17"/>
                  </a:cubicBezTo>
                  <a:cubicBezTo>
                    <a:pt x="12" y="21"/>
                    <a:pt x="11" y="25"/>
                    <a:pt x="12" y="29"/>
                  </a:cubicBezTo>
                  <a:cubicBezTo>
                    <a:pt x="13" y="30"/>
                    <a:pt x="13" y="29"/>
                    <a:pt x="13" y="29"/>
                  </a:cubicBezTo>
                  <a:cubicBezTo>
                    <a:pt x="13" y="28"/>
                    <a:pt x="14" y="28"/>
                    <a:pt x="14" y="28"/>
                  </a:cubicBezTo>
                  <a:cubicBezTo>
                    <a:pt x="14" y="23"/>
                    <a:pt x="16" y="19"/>
                    <a:pt x="17" y="15"/>
                  </a:cubicBezTo>
                  <a:cubicBezTo>
                    <a:pt x="30" y="14"/>
                    <a:pt x="43" y="15"/>
                    <a:pt x="55" y="15"/>
                  </a:cubicBezTo>
                  <a:cubicBezTo>
                    <a:pt x="56" y="15"/>
                    <a:pt x="56" y="14"/>
                    <a:pt x="55" y="14"/>
                  </a:cubicBezTo>
                  <a:cubicBezTo>
                    <a:pt x="43" y="14"/>
                    <a:pt x="30" y="13"/>
                    <a:pt x="17" y="14"/>
                  </a:cubicBezTo>
                  <a:cubicBezTo>
                    <a:pt x="16" y="14"/>
                    <a:pt x="16" y="14"/>
                    <a:pt x="16" y="14"/>
                  </a:cubicBezTo>
                  <a:cubicBezTo>
                    <a:pt x="15" y="18"/>
                    <a:pt x="14" y="22"/>
                    <a:pt x="13" y="26"/>
                  </a:cubicBezTo>
                  <a:cubicBezTo>
                    <a:pt x="13" y="24"/>
                    <a:pt x="13" y="22"/>
                    <a:pt x="13" y="20"/>
                  </a:cubicBezTo>
                  <a:cubicBezTo>
                    <a:pt x="12" y="17"/>
                    <a:pt x="12" y="15"/>
                    <a:pt x="12" y="13"/>
                  </a:cubicBezTo>
                  <a:cubicBezTo>
                    <a:pt x="12" y="9"/>
                    <a:pt x="11" y="4"/>
                    <a:pt x="10" y="0"/>
                  </a:cubicBezTo>
                  <a:cubicBezTo>
                    <a:pt x="10" y="0"/>
                    <a:pt x="10" y="0"/>
                    <a:pt x="10" y="0"/>
                  </a:cubicBezTo>
                  <a:cubicBezTo>
                    <a:pt x="9" y="0"/>
                    <a:pt x="9" y="0"/>
                    <a:pt x="9"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1066" name="Freeform 86"/>
            <p:cNvSpPr>
              <a:spLocks noEditPoints="1"/>
            </p:cNvSpPr>
            <p:nvPr/>
          </p:nvSpPr>
          <p:spPr bwMode="auto">
            <a:xfrm>
              <a:off x="6373686" y="3837449"/>
              <a:ext cx="123825" cy="169863"/>
            </a:xfrm>
            <a:custGeom>
              <a:avLst/>
              <a:gdLst>
                <a:gd name="T0" fmla="*/ 14 w 33"/>
                <a:gd name="T1" fmla="*/ 38 h 45"/>
                <a:gd name="T2" fmla="*/ 15 w 33"/>
                <a:gd name="T3" fmla="*/ 38 h 45"/>
                <a:gd name="T4" fmla="*/ 14 w 33"/>
                <a:gd name="T5" fmla="*/ 38 h 45"/>
                <a:gd name="T6" fmla="*/ 14 w 33"/>
                <a:gd name="T7" fmla="*/ 37 h 45"/>
                <a:gd name="T8" fmla="*/ 14 w 33"/>
                <a:gd name="T9" fmla="*/ 37 h 45"/>
                <a:gd name="T10" fmla="*/ 14 w 33"/>
                <a:gd name="T11" fmla="*/ 37 h 45"/>
                <a:gd name="T12" fmla="*/ 26 w 33"/>
                <a:gd name="T13" fmla="*/ 19 h 45"/>
                <a:gd name="T14" fmla="*/ 26 w 33"/>
                <a:gd name="T15" fmla="*/ 23 h 45"/>
                <a:gd name="T16" fmla="*/ 25 w 33"/>
                <a:gd name="T17" fmla="*/ 27 h 45"/>
                <a:gd name="T18" fmla="*/ 24 w 33"/>
                <a:gd name="T19" fmla="*/ 34 h 45"/>
                <a:gd name="T20" fmla="*/ 22 w 33"/>
                <a:gd name="T21" fmla="*/ 36 h 45"/>
                <a:gd name="T22" fmla="*/ 21 w 33"/>
                <a:gd name="T23" fmla="*/ 37 h 45"/>
                <a:gd name="T24" fmla="*/ 20 w 33"/>
                <a:gd name="T25" fmla="*/ 38 h 45"/>
                <a:gd name="T26" fmla="*/ 18 w 33"/>
                <a:gd name="T27" fmla="*/ 39 h 45"/>
                <a:gd name="T28" fmla="*/ 16 w 33"/>
                <a:gd name="T29" fmla="*/ 39 h 45"/>
                <a:gd name="T30" fmla="*/ 15 w 33"/>
                <a:gd name="T31" fmla="*/ 38 h 45"/>
                <a:gd name="T32" fmla="*/ 15 w 33"/>
                <a:gd name="T33" fmla="*/ 38 h 45"/>
                <a:gd name="T34" fmla="*/ 14 w 33"/>
                <a:gd name="T35" fmla="*/ 38 h 45"/>
                <a:gd name="T36" fmla="*/ 14 w 33"/>
                <a:gd name="T37" fmla="*/ 37 h 45"/>
                <a:gd name="T38" fmla="*/ 13 w 33"/>
                <a:gd name="T39" fmla="*/ 35 h 45"/>
                <a:gd name="T40" fmla="*/ 13 w 33"/>
                <a:gd name="T41" fmla="*/ 33 h 45"/>
                <a:gd name="T42" fmla="*/ 15 w 33"/>
                <a:gd name="T43" fmla="*/ 28 h 45"/>
                <a:gd name="T44" fmla="*/ 17 w 33"/>
                <a:gd name="T45" fmla="*/ 23 h 45"/>
                <a:gd name="T46" fmla="*/ 20 w 33"/>
                <a:gd name="T47" fmla="*/ 21 h 45"/>
                <a:gd name="T48" fmla="*/ 22 w 33"/>
                <a:gd name="T49" fmla="*/ 19 h 45"/>
                <a:gd name="T50" fmla="*/ 24 w 33"/>
                <a:gd name="T51" fmla="*/ 19 h 45"/>
                <a:gd name="T52" fmla="*/ 26 w 33"/>
                <a:gd name="T53" fmla="*/ 19 h 45"/>
                <a:gd name="T54" fmla="*/ 25 w 33"/>
                <a:gd name="T55" fmla="*/ 2 h 45"/>
                <a:gd name="T56" fmla="*/ 26 w 33"/>
                <a:gd name="T57" fmla="*/ 14 h 45"/>
                <a:gd name="T58" fmla="*/ 14 w 33"/>
                <a:gd name="T59" fmla="*/ 43 h 45"/>
                <a:gd name="T60" fmla="*/ 27 w 33"/>
                <a:gd name="T61" fmla="*/ 37 h 45"/>
                <a:gd name="T62" fmla="*/ 29 w 33"/>
                <a:gd name="T63" fmla="*/ 40 h 45"/>
                <a:gd name="T64" fmla="*/ 31 w 33"/>
                <a:gd name="T65" fmla="*/ 35 h 45"/>
                <a:gd name="T66" fmla="*/ 31 w 33"/>
                <a:gd name="T67" fmla="*/ 33 h 45"/>
                <a:gd name="T68" fmla="*/ 30 w 33"/>
                <a:gd name="T69" fmla="*/ 24 h 45"/>
                <a:gd name="T70" fmla="*/ 30 w 33"/>
                <a:gd name="T71" fmla="*/ 15 h 45"/>
                <a:gd name="T72" fmla="*/ 30 w 33"/>
                <a:gd name="T73" fmla="*/ 2 h 45"/>
                <a:gd name="T74" fmla="*/ 30 w 33"/>
                <a:gd name="T75" fmla="*/ 2 h 45"/>
                <a:gd name="T76" fmla="*/ 30 w 33"/>
                <a:gd name="T77" fmla="*/ 2 h 45"/>
                <a:gd name="T78" fmla="*/ 30 w 33"/>
                <a:gd name="T79" fmla="*/ 2 h 45"/>
                <a:gd name="T80" fmla="*/ 28 w 33"/>
                <a:gd name="T81" fmla="*/ 0 h 45"/>
                <a:gd name="T82" fmla="*/ 25 w 33"/>
                <a:gd name="T83" fmla="*/ 2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3" h="45">
                  <a:moveTo>
                    <a:pt x="14" y="38"/>
                  </a:moveTo>
                  <a:cubicBezTo>
                    <a:pt x="15" y="38"/>
                    <a:pt x="15" y="38"/>
                    <a:pt x="15" y="38"/>
                  </a:cubicBezTo>
                  <a:cubicBezTo>
                    <a:pt x="14" y="38"/>
                    <a:pt x="14" y="38"/>
                    <a:pt x="14" y="38"/>
                  </a:cubicBezTo>
                  <a:moveTo>
                    <a:pt x="14" y="37"/>
                  </a:moveTo>
                  <a:cubicBezTo>
                    <a:pt x="14" y="37"/>
                    <a:pt x="14" y="37"/>
                    <a:pt x="14" y="37"/>
                  </a:cubicBezTo>
                  <a:cubicBezTo>
                    <a:pt x="14" y="37"/>
                    <a:pt x="14" y="37"/>
                    <a:pt x="14" y="37"/>
                  </a:cubicBezTo>
                  <a:moveTo>
                    <a:pt x="26" y="19"/>
                  </a:moveTo>
                  <a:cubicBezTo>
                    <a:pt x="26" y="20"/>
                    <a:pt x="26" y="22"/>
                    <a:pt x="26" y="23"/>
                  </a:cubicBezTo>
                  <a:cubicBezTo>
                    <a:pt x="25" y="24"/>
                    <a:pt x="25" y="26"/>
                    <a:pt x="25" y="27"/>
                  </a:cubicBezTo>
                  <a:cubicBezTo>
                    <a:pt x="25" y="30"/>
                    <a:pt x="24" y="32"/>
                    <a:pt x="24" y="34"/>
                  </a:cubicBezTo>
                  <a:cubicBezTo>
                    <a:pt x="23" y="35"/>
                    <a:pt x="23" y="36"/>
                    <a:pt x="22" y="36"/>
                  </a:cubicBezTo>
                  <a:cubicBezTo>
                    <a:pt x="21" y="37"/>
                    <a:pt x="21" y="37"/>
                    <a:pt x="21" y="37"/>
                  </a:cubicBezTo>
                  <a:cubicBezTo>
                    <a:pt x="21" y="38"/>
                    <a:pt x="20" y="38"/>
                    <a:pt x="20" y="38"/>
                  </a:cubicBezTo>
                  <a:cubicBezTo>
                    <a:pt x="19" y="38"/>
                    <a:pt x="19" y="38"/>
                    <a:pt x="18" y="39"/>
                  </a:cubicBezTo>
                  <a:cubicBezTo>
                    <a:pt x="18" y="39"/>
                    <a:pt x="17" y="39"/>
                    <a:pt x="16" y="39"/>
                  </a:cubicBezTo>
                  <a:cubicBezTo>
                    <a:pt x="16" y="38"/>
                    <a:pt x="15" y="38"/>
                    <a:pt x="15" y="38"/>
                  </a:cubicBezTo>
                  <a:cubicBezTo>
                    <a:pt x="15" y="38"/>
                    <a:pt x="15" y="38"/>
                    <a:pt x="15" y="38"/>
                  </a:cubicBezTo>
                  <a:cubicBezTo>
                    <a:pt x="14" y="38"/>
                    <a:pt x="14" y="38"/>
                    <a:pt x="14" y="38"/>
                  </a:cubicBezTo>
                  <a:cubicBezTo>
                    <a:pt x="14" y="37"/>
                    <a:pt x="14" y="37"/>
                    <a:pt x="14" y="37"/>
                  </a:cubicBezTo>
                  <a:cubicBezTo>
                    <a:pt x="14" y="36"/>
                    <a:pt x="13" y="36"/>
                    <a:pt x="13" y="35"/>
                  </a:cubicBezTo>
                  <a:cubicBezTo>
                    <a:pt x="13" y="34"/>
                    <a:pt x="13" y="34"/>
                    <a:pt x="13" y="33"/>
                  </a:cubicBezTo>
                  <a:cubicBezTo>
                    <a:pt x="14" y="31"/>
                    <a:pt x="14" y="29"/>
                    <a:pt x="15" y="28"/>
                  </a:cubicBezTo>
                  <a:cubicBezTo>
                    <a:pt x="16" y="26"/>
                    <a:pt x="16" y="25"/>
                    <a:pt x="17" y="23"/>
                  </a:cubicBezTo>
                  <a:cubicBezTo>
                    <a:pt x="18" y="22"/>
                    <a:pt x="19" y="21"/>
                    <a:pt x="20" y="21"/>
                  </a:cubicBezTo>
                  <a:cubicBezTo>
                    <a:pt x="21" y="20"/>
                    <a:pt x="22" y="20"/>
                    <a:pt x="22" y="19"/>
                  </a:cubicBezTo>
                  <a:cubicBezTo>
                    <a:pt x="23" y="19"/>
                    <a:pt x="24" y="19"/>
                    <a:pt x="24" y="19"/>
                  </a:cubicBezTo>
                  <a:cubicBezTo>
                    <a:pt x="25" y="19"/>
                    <a:pt x="25" y="19"/>
                    <a:pt x="26" y="19"/>
                  </a:cubicBezTo>
                  <a:moveTo>
                    <a:pt x="25" y="2"/>
                  </a:moveTo>
                  <a:cubicBezTo>
                    <a:pt x="25" y="6"/>
                    <a:pt x="25" y="10"/>
                    <a:pt x="26" y="14"/>
                  </a:cubicBezTo>
                  <a:cubicBezTo>
                    <a:pt x="13" y="14"/>
                    <a:pt x="0" y="37"/>
                    <a:pt x="14" y="43"/>
                  </a:cubicBezTo>
                  <a:cubicBezTo>
                    <a:pt x="20" y="45"/>
                    <a:pt x="24" y="42"/>
                    <a:pt x="27" y="37"/>
                  </a:cubicBezTo>
                  <a:cubicBezTo>
                    <a:pt x="27" y="39"/>
                    <a:pt x="28" y="40"/>
                    <a:pt x="29" y="40"/>
                  </a:cubicBezTo>
                  <a:cubicBezTo>
                    <a:pt x="32" y="40"/>
                    <a:pt x="33" y="37"/>
                    <a:pt x="31" y="35"/>
                  </a:cubicBezTo>
                  <a:cubicBezTo>
                    <a:pt x="31" y="35"/>
                    <a:pt x="31" y="34"/>
                    <a:pt x="31" y="33"/>
                  </a:cubicBezTo>
                  <a:cubicBezTo>
                    <a:pt x="30" y="30"/>
                    <a:pt x="30" y="27"/>
                    <a:pt x="30" y="24"/>
                  </a:cubicBezTo>
                  <a:cubicBezTo>
                    <a:pt x="31" y="21"/>
                    <a:pt x="31" y="18"/>
                    <a:pt x="30" y="15"/>
                  </a:cubicBezTo>
                  <a:cubicBezTo>
                    <a:pt x="30" y="11"/>
                    <a:pt x="30" y="7"/>
                    <a:pt x="30" y="2"/>
                  </a:cubicBezTo>
                  <a:cubicBezTo>
                    <a:pt x="30" y="2"/>
                    <a:pt x="30" y="2"/>
                    <a:pt x="30" y="2"/>
                  </a:cubicBezTo>
                  <a:cubicBezTo>
                    <a:pt x="30" y="2"/>
                    <a:pt x="30" y="2"/>
                    <a:pt x="30" y="2"/>
                  </a:cubicBezTo>
                  <a:cubicBezTo>
                    <a:pt x="30" y="2"/>
                    <a:pt x="30" y="2"/>
                    <a:pt x="30" y="2"/>
                  </a:cubicBezTo>
                  <a:cubicBezTo>
                    <a:pt x="30" y="1"/>
                    <a:pt x="29" y="0"/>
                    <a:pt x="28" y="0"/>
                  </a:cubicBezTo>
                  <a:cubicBezTo>
                    <a:pt x="26" y="0"/>
                    <a:pt x="25" y="1"/>
                    <a:pt x="25" y="2"/>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1067" name="Freeform 87"/>
            <p:cNvSpPr/>
            <p:nvPr/>
          </p:nvSpPr>
          <p:spPr bwMode="auto">
            <a:xfrm>
              <a:off x="6502274" y="3889837"/>
              <a:ext cx="19050" cy="103188"/>
            </a:xfrm>
            <a:custGeom>
              <a:avLst/>
              <a:gdLst>
                <a:gd name="T0" fmla="*/ 0 w 5"/>
                <a:gd name="T1" fmla="*/ 2 h 27"/>
                <a:gd name="T2" fmla="*/ 1 w 5"/>
                <a:gd name="T3" fmla="*/ 24 h 27"/>
                <a:gd name="T4" fmla="*/ 5 w 5"/>
                <a:gd name="T5" fmla="*/ 24 h 27"/>
                <a:gd name="T6" fmla="*/ 4 w 5"/>
                <a:gd name="T7" fmla="*/ 2 h 27"/>
                <a:gd name="T8" fmla="*/ 2 w 5"/>
                <a:gd name="T9" fmla="*/ 0 h 27"/>
                <a:gd name="T10" fmla="*/ 0 w 5"/>
                <a:gd name="T11" fmla="*/ 2 h 27"/>
              </a:gdLst>
              <a:ahLst/>
              <a:cxnLst>
                <a:cxn ang="0">
                  <a:pos x="T0" y="T1"/>
                </a:cxn>
                <a:cxn ang="0">
                  <a:pos x="T2" y="T3"/>
                </a:cxn>
                <a:cxn ang="0">
                  <a:pos x="T4" y="T5"/>
                </a:cxn>
                <a:cxn ang="0">
                  <a:pos x="T6" y="T7"/>
                </a:cxn>
                <a:cxn ang="0">
                  <a:pos x="T8" y="T9"/>
                </a:cxn>
                <a:cxn ang="0">
                  <a:pos x="T10" y="T11"/>
                </a:cxn>
              </a:cxnLst>
              <a:rect l="0" t="0" r="r" b="b"/>
              <a:pathLst>
                <a:path w="5" h="27">
                  <a:moveTo>
                    <a:pt x="0" y="2"/>
                  </a:moveTo>
                  <a:cubicBezTo>
                    <a:pt x="1" y="10"/>
                    <a:pt x="1" y="17"/>
                    <a:pt x="1" y="24"/>
                  </a:cubicBezTo>
                  <a:cubicBezTo>
                    <a:pt x="1" y="27"/>
                    <a:pt x="5" y="27"/>
                    <a:pt x="5" y="24"/>
                  </a:cubicBezTo>
                  <a:cubicBezTo>
                    <a:pt x="5" y="17"/>
                    <a:pt x="5" y="10"/>
                    <a:pt x="4" y="2"/>
                  </a:cubicBezTo>
                  <a:cubicBezTo>
                    <a:pt x="4" y="1"/>
                    <a:pt x="3" y="0"/>
                    <a:pt x="2" y="0"/>
                  </a:cubicBezTo>
                  <a:cubicBezTo>
                    <a:pt x="1" y="0"/>
                    <a:pt x="0" y="1"/>
                    <a:pt x="0" y="2"/>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1068" name="Freeform 88"/>
            <p:cNvSpPr/>
            <p:nvPr/>
          </p:nvSpPr>
          <p:spPr bwMode="auto">
            <a:xfrm>
              <a:off x="6505449" y="3834274"/>
              <a:ext cx="22225" cy="17463"/>
            </a:xfrm>
            <a:custGeom>
              <a:avLst/>
              <a:gdLst>
                <a:gd name="T0" fmla="*/ 3 w 6"/>
                <a:gd name="T1" fmla="*/ 5 h 5"/>
                <a:gd name="T2" fmla="*/ 3 w 6"/>
                <a:gd name="T3" fmla="*/ 0 h 5"/>
                <a:gd name="T4" fmla="*/ 3 w 6"/>
                <a:gd name="T5" fmla="*/ 5 h 5"/>
              </a:gdLst>
              <a:ahLst/>
              <a:cxnLst>
                <a:cxn ang="0">
                  <a:pos x="T0" y="T1"/>
                </a:cxn>
                <a:cxn ang="0">
                  <a:pos x="T2" y="T3"/>
                </a:cxn>
                <a:cxn ang="0">
                  <a:pos x="T4" y="T5"/>
                </a:cxn>
              </a:cxnLst>
              <a:rect l="0" t="0" r="r" b="b"/>
              <a:pathLst>
                <a:path w="6" h="5">
                  <a:moveTo>
                    <a:pt x="3" y="5"/>
                  </a:moveTo>
                  <a:cubicBezTo>
                    <a:pt x="6" y="5"/>
                    <a:pt x="6" y="0"/>
                    <a:pt x="3" y="0"/>
                  </a:cubicBezTo>
                  <a:cubicBezTo>
                    <a:pt x="0" y="0"/>
                    <a:pt x="0" y="5"/>
                    <a:pt x="3" y="5"/>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1069" name="Freeform 89"/>
            <p:cNvSpPr>
              <a:spLocks noEditPoints="1"/>
            </p:cNvSpPr>
            <p:nvPr/>
          </p:nvSpPr>
          <p:spPr bwMode="auto">
            <a:xfrm>
              <a:off x="6521324" y="3870787"/>
              <a:ext cx="107950" cy="122238"/>
            </a:xfrm>
            <a:custGeom>
              <a:avLst/>
              <a:gdLst>
                <a:gd name="T0" fmla="*/ 15 w 29"/>
                <a:gd name="T1" fmla="*/ 26 h 32"/>
                <a:gd name="T2" fmla="*/ 15 w 29"/>
                <a:gd name="T3" fmla="*/ 26 h 32"/>
                <a:gd name="T4" fmla="*/ 13 w 29"/>
                <a:gd name="T5" fmla="*/ 26 h 32"/>
                <a:gd name="T6" fmla="*/ 12 w 29"/>
                <a:gd name="T7" fmla="*/ 26 h 32"/>
                <a:gd name="T8" fmla="*/ 12 w 29"/>
                <a:gd name="T9" fmla="*/ 26 h 32"/>
                <a:gd name="T10" fmla="*/ 25 w 29"/>
                <a:gd name="T11" fmla="*/ 24 h 32"/>
                <a:gd name="T12" fmla="*/ 25 w 29"/>
                <a:gd name="T13" fmla="*/ 24 h 32"/>
                <a:gd name="T14" fmla="*/ 25 w 29"/>
                <a:gd name="T15" fmla="*/ 24 h 32"/>
                <a:gd name="T16" fmla="*/ 25 w 29"/>
                <a:gd name="T17" fmla="*/ 24 h 32"/>
                <a:gd name="T18" fmla="*/ 24 w 29"/>
                <a:gd name="T19" fmla="*/ 23 h 32"/>
                <a:gd name="T20" fmla="*/ 24 w 29"/>
                <a:gd name="T21" fmla="*/ 23 h 32"/>
                <a:gd name="T22" fmla="*/ 13 w 29"/>
                <a:gd name="T23" fmla="*/ 9 h 32"/>
                <a:gd name="T24" fmla="*/ 14 w 29"/>
                <a:gd name="T25" fmla="*/ 8 h 32"/>
                <a:gd name="T26" fmla="*/ 14 w 29"/>
                <a:gd name="T27" fmla="*/ 8 h 32"/>
                <a:gd name="T28" fmla="*/ 17 w 29"/>
                <a:gd name="T29" fmla="*/ 9 h 32"/>
                <a:gd name="T30" fmla="*/ 18 w 29"/>
                <a:gd name="T31" fmla="*/ 9 h 32"/>
                <a:gd name="T32" fmla="*/ 17 w 29"/>
                <a:gd name="T33" fmla="*/ 23 h 32"/>
                <a:gd name="T34" fmla="*/ 15 w 29"/>
                <a:gd name="T35" fmla="*/ 25 h 32"/>
                <a:gd name="T36" fmla="*/ 15 w 29"/>
                <a:gd name="T37" fmla="*/ 26 h 32"/>
                <a:gd name="T38" fmla="*/ 15 w 29"/>
                <a:gd name="T39" fmla="*/ 26 h 32"/>
                <a:gd name="T40" fmla="*/ 15 w 29"/>
                <a:gd name="T41" fmla="*/ 26 h 32"/>
                <a:gd name="T42" fmla="*/ 15 w 29"/>
                <a:gd name="T43" fmla="*/ 26 h 32"/>
                <a:gd name="T44" fmla="*/ 13 w 29"/>
                <a:gd name="T45" fmla="*/ 26 h 32"/>
                <a:gd name="T46" fmla="*/ 11 w 29"/>
                <a:gd name="T47" fmla="*/ 25 h 32"/>
                <a:gd name="T48" fmla="*/ 9 w 29"/>
                <a:gd name="T49" fmla="*/ 23 h 32"/>
                <a:gd name="T50" fmla="*/ 9 w 29"/>
                <a:gd name="T51" fmla="*/ 17 h 32"/>
                <a:gd name="T52" fmla="*/ 11 w 29"/>
                <a:gd name="T53" fmla="*/ 10 h 32"/>
                <a:gd name="T54" fmla="*/ 13 w 29"/>
                <a:gd name="T55" fmla="*/ 9 h 32"/>
                <a:gd name="T56" fmla="*/ 15 w 29"/>
                <a:gd name="T57" fmla="*/ 8 h 32"/>
                <a:gd name="T58" fmla="*/ 6 w 29"/>
                <a:gd name="T59" fmla="*/ 27 h 32"/>
                <a:gd name="T60" fmla="*/ 21 w 29"/>
                <a:gd name="T61" fmla="*/ 26 h 32"/>
                <a:gd name="T62" fmla="*/ 26 w 29"/>
                <a:gd name="T63" fmla="*/ 25 h 32"/>
                <a:gd name="T64" fmla="*/ 25 w 29"/>
                <a:gd name="T65" fmla="*/ 24 h 32"/>
                <a:gd name="T66" fmla="*/ 24 w 29"/>
                <a:gd name="T67" fmla="*/ 23 h 32"/>
                <a:gd name="T68" fmla="*/ 24 w 29"/>
                <a:gd name="T69" fmla="*/ 23 h 32"/>
                <a:gd name="T70" fmla="*/ 23 w 29"/>
                <a:gd name="T71" fmla="*/ 20 h 32"/>
                <a:gd name="T72" fmla="*/ 21 w 29"/>
                <a:gd name="T73" fmla="*/ 4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9" h="32">
                  <a:moveTo>
                    <a:pt x="15" y="26"/>
                  </a:moveTo>
                  <a:cubicBezTo>
                    <a:pt x="15" y="26"/>
                    <a:pt x="15" y="26"/>
                    <a:pt x="15" y="26"/>
                  </a:cubicBezTo>
                  <a:cubicBezTo>
                    <a:pt x="15" y="26"/>
                    <a:pt x="15" y="26"/>
                    <a:pt x="15" y="26"/>
                  </a:cubicBezTo>
                  <a:cubicBezTo>
                    <a:pt x="15" y="26"/>
                    <a:pt x="15" y="26"/>
                    <a:pt x="15" y="26"/>
                  </a:cubicBezTo>
                  <a:moveTo>
                    <a:pt x="13" y="26"/>
                  </a:moveTo>
                  <a:cubicBezTo>
                    <a:pt x="13" y="26"/>
                    <a:pt x="13" y="26"/>
                    <a:pt x="13" y="26"/>
                  </a:cubicBezTo>
                  <a:cubicBezTo>
                    <a:pt x="13" y="26"/>
                    <a:pt x="13" y="26"/>
                    <a:pt x="13" y="26"/>
                  </a:cubicBezTo>
                  <a:moveTo>
                    <a:pt x="12" y="26"/>
                  </a:moveTo>
                  <a:cubicBezTo>
                    <a:pt x="12" y="26"/>
                    <a:pt x="12" y="26"/>
                    <a:pt x="12" y="26"/>
                  </a:cubicBezTo>
                  <a:cubicBezTo>
                    <a:pt x="12" y="26"/>
                    <a:pt x="12" y="26"/>
                    <a:pt x="12" y="26"/>
                  </a:cubicBezTo>
                  <a:moveTo>
                    <a:pt x="25" y="24"/>
                  </a:moveTo>
                  <a:cubicBezTo>
                    <a:pt x="25" y="24"/>
                    <a:pt x="25" y="24"/>
                    <a:pt x="25" y="24"/>
                  </a:cubicBezTo>
                  <a:cubicBezTo>
                    <a:pt x="25" y="24"/>
                    <a:pt x="25" y="24"/>
                    <a:pt x="25" y="24"/>
                  </a:cubicBezTo>
                  <a:cubicBezTo>
                    <a:pt x="25" y="24"/>
                    <a:pt x="25" y="24"/>
                    <a:pt x="25" y="24"/>
                  </a:cubicBezTo>
                  <a:moveTo>
                    <a:pt x="25" y="24"/>
                  </a:moveTo>
                  <a:cubicBezTo>
                    <a:pt x="25" y="24"/>
                    <a:pt x="25" y="24"/>
                    <a:pt x="25" y="24"/>
                  </a:cubicBezTo>
                  <a:cubicBezTo>
                    <a:pt x="25" y="24"/>
                    <a:pt x="25" y="24"/>
                    <a:pt x="25" y="24"/>
                  </a:cubicBezTo>
                  <a:cubicBezTo>
                    <a:pt x="25" y="24"/>
                    <a:pt x="25" y="24"/>
                    <a:pt x="25" y="24"/>
                  </a:cubicBezTo>
                  <a:moveTo>
                    <a:pt x="24" y="23"/>
                  </a:moveTo>
                  <a:cubicBezTo>
                    <a:pt x="24" y="23"/>
                    <a:pt x="24" y="23"/>
                    <a:pt x="24" y="23"/>
                  </a:cubicBezTo>
                  <a:cubicBezTo>
                    <a:pt x="24" y="23"/>
                    <a:pt x="24" y="23"/>
                    <a:pt x="24" y="23"/>
                  </a:cubicBezTo>
                  <a:cubicBezTo>
                    <a:pt x="24" y="23"/>
                    <a:pt x="24" y="23"/>
                    <a:pt x="24" y="23"/>
                  </a:cubicBezTo>
                  <a:moveTo>
                    <a:pt x="13" y="9"/>
                  </a:moveTo>
                  <a:cubicBezTo>
                    <a:pt x="13" y="9"/>
                    <a:pt x="13" y="9"/>
                    <a:pt x="13" y="9"/>
                  </a:cubicBezTo>
                  <a:cubicBezTo>
                    <a:pt x="13" y="9"/>
                    <a:pt x="13" y="9"/>
                    <a:pt x="13" y="9"/>
                  </a:cubicBezTo>
                  <a:moveTo>
                    <a:pt x="14" y="8"/>
                  </a:moveTo>
                  <a:cubicBezTo>
                    <a:pt x="14" y="8"/>
                    <a:pt x="14" y="8"/>
                    <a:pt x="14" y="8"/>
                  </a:cubicBezTo>
                  <a:cubicBezTo>
                    <a:pt x="14" y="8"/>
                    <a:pt x="14" y="8"/>
                    <a:pt x="14" y="8"/>
                  </a:cubicBezTo>
                  <a:moveTo>
                    <a:pt x="15" y="8"/>
                  </a:moveTo>
                  <a:cubicBezTo>
                    <a:pt x="16" y="9"/>
                    <a:pt x="16" y="9"/>
                    <a:pt x="17" y="9"/>
                  </a:cubicBezTo>
                  <a:cubicBezTo>
                    <a:pt x="18" y="9"/>
                    <a:pt x="18" y="9"/>
                    <a:pt x="18" y="9"/>
                  </a:cubicBezTo>
                  <a:cubicBezTo>
                    <a:pt x="18" y="9"/>
                    <a:pt x="18" y="9"/>
                    <a:pt x="18" y="9"/>
                  </a:cubicBezTo>
                  <a:cubicBezTo>
                    <a:pt x="18" y="13"/>
                    <a:pt x="18" y="16"/>
                    <a:pt x="18" y="19"/>
                  </a:cubicBezTo>
                  <a:cubicBezTo>
                    <a:pt x="18" y="21"/>
                    <a:pt x="18" y="22"/>
                    <a:pt x="17" y="23"/>
                  </a:cubicBezTo>
                  <a:cubicBezTo>
                    <a:pt x="17" y="24"/>
                    <a:pt x="16" y="24"/>
                    <a:pt x="16" y="25"/>
                  </a:cubicBezTo>
                  <a:cubicBezTo>
                    <a:pt x="15" y="25"/>
                    <a:pt x="15" y="25"/>
                    <a:pt x="15" y="25"/>
                  </a:cubicBezTo>
                  <a:cubicBezTo>
                    <a:pt x="15" y="26"/>
                    <a:pt x="15" y="26"/>
                    <a:pt x="15" y="26"/>
                  </a:cubicBezTo>
                  <a:cubicBezTo>
                    <a:pt x="15" y="26"/>
                    <a:pt x="15" y="26"/>
                    <a:pt x="15" y="26"/>
                  </a:cubicBezTo>
                  <a:cubicBezTo>
                    <a:pt x="15" y="25"/>
                    <a:pt x="15" y="25"/>
                    <a:pt x="15" y="25"/>
                  </a:cubicBezTo>
                  <a:cubicBezTo>
                    <a:pt x="15" y="26"/>
                    <a:pt x="15" y="26"/>
                    <a:pt x="15" y="26"/>
                  </a:cubicBezTo>
                  <a:cubicBezTo>
                    <a:pt x="15" y="25"/>
                    <a:pt x="15" y="25"/>
                    <a:pt x="15" y="25"/>
                  </a:cubicBezTo>
                  <a:cubicBezTo>
                    <a:pt x="15" y="26"/>
                    <a:pt x="15" y="26"/>
                    <a:pt x="15" y="26"/>
                  </a:cubicBezTo>
                  <a:cubicBezTo>
                    <a:pt x="15" y="26"/>
                    <a:pt x="15" y="26"/>
                    <a:pt x="15" y="26"/>
                  </a:cubicBezTo>
                  <a:cubicBezTo>
                    <a:pt x="15" y="26"/>
                    <a:pt x="15" y="26"/>
                    <a:pt x="15" y="26"/>
                  </a:cubicBezTo>
                  <a:cubicBezTo>
                    <a:pt x="15" y="26"/>
                    <a:pt x="14" y="26"/>
                    <a:pt x="14" y="26"/>
                  </a:cubicBezTo>
                  <a:cubicBezTo>
                    <a:pt x="14" y="26"/>
                    <a:pt x="13" y="26"/>
                    <a:pt x="13" y="26"/>
                  </a:cubicBezTo>
                  <a:cubicBezTo>
                    <a:pt x="12" y="26"/>
                    <a:pt x="12" y="26"/>
                    <a:pt x="12" y="26"/>
                  </a:cubicBezTo>
                  <a:cubicBezTo>
                    <a:pt x="11" y="25"/>
                    <a:pt x="11" y="25"/>
                    <a:pt x="11" y="25"/>
                  </a:cubicBezTo>
                  <a:cubicBezTo>
                    <a:pt x="10" y="25"/>
                    <a:pt x="10" y="25"/>
                    <a:pt x="10" y="24"/>
                  </a:cubicBezTo>
                  <a:cubicBezTo>
                    <a:pt x="9" y="23"/>
                    <a:pt x="9" y="23"/>
                    <a:pt x="9" y="23"/>
                  </a:cubicBezTo>
                  <a:cubicBezTo>
                    <a:pt x="9" y="23"/>
                    <a:pt x="9" y="22"/>
                    <a:pt x="9" y="21"/>
                  </a:cubicBezTo>
                  <a:cubicBezTo>
                    <a:pt x="8" y="20"/>
                    <a:pt x="8" y="18"/>
                    <a:pt x="9" y="17"/>
                  </a:cubicBezTo>
                  <a:cubicBezTo>
                    <a:pt x="9" y="16"/>
                    <a:pt x="9" y="15"/>
                    <a:pt x="10" y="13"/>
                  </a:cubicBezTo>
                  <a:cubicBezTo>
                    <a:pt x="10" y="12"/>
                    <a:pt x="11" y="11"/>
                    <a:pt x="11" y="10"/>
                  </a:cubicBezTo>
                  <a:cubicBezTo>
                    <a:pt x="12" y="10"/>
                    <a:pt x="12" y="10"/>
                    <a:pt x="13" y="9"/>
                  </a:cubicBezTo>
                  <a:cubicBezTo>
                    <a:pt x="13" y="9"/>
                    <a:pt x="13" y="9"/>
                    <a:pt x="13" y="9"/>
                  </a:cubicBezTo>
                  <a:cubicBezTo>
                    <a:pt x="14" y="8"/>
                    <a:pt x="14" y="8"/>
                    <a:pt x="14" y="8"/>
                  </a:cubicBezTo>
                  <a:cubicBezTo>
                    <a:pt x="15" y="8"/>
                    <a:pt x="15" y="8"/>
                    <a:pt x="15" y="8"/>
                  </a:cubicBezTo>
                  <a:moveTo>
                    <a:pt x="19" y="5"/>
                  </a:moveTo>
                  <a:cubicBezTo>
                    <a:pt x="7" y="0"/>
                    <a:pt x="0" y="18"/>
                    <a:pt x="6" y="27"/>
                  </a:cubicBezTo>
                  <a:cubicBezTo>
                    <a:pt x="9" y="32"/>
                    <a:pt x="17" y="32"/>
                    <a:pt x="20" y="27"/>
                  </a:cubicBezTo>
                  <a:cubicBezTo>
                    <a:pt x="21" y="26"/>
                    <a:pt x="21" y="26"/>
                    <a:pt x="21" y="26"/>
                  </a:cubicBezTo>
                  <a:cubicBezTo>
                    <a:pt x="21" y="28"/>
                    <a:pt x="23" y="29"/>
                    <a:pt x="24" y="29"/>
                  </a:cubicBezTo>
                  <a:cubicBezTo>
                    <a:pt x="27" y="30"/>
                    <a:pt x="29" y="26"/>
                    <a:pt x="26" y="25"/>
                  </a:cubicBezTo>
                  <a:cubicBezTo>
                    <a:pt x="25" y="24"/>
                    <a:pt x="25" y="24"/>
                    <a:pt x="25" y="24"/>
                  </a:cubicBezTo>
                  <a:cubicBezTo>
                    <a:pt x="25" y="24"/>
                    <a:pt x="25" y="24"/>
                    <a:pt x="25" y="24"/>
                  </a:cubicBezTo>
                  <a:cubicBezTo>
                    <a:pt x="24" y="23"/>
                    <a:pt x="24" y="23"/>
                    <a:pt x="24" y="23"/>
                  </a:cubicBezTo>
                  <a:cubicBezTo>
                    <a:pt x="24" y="23"/>
                    <a:pt x="24" y="23"/>
                    <a:pt x="24" y="23"/>
                  </a:cubicBezTo>
                  <a:cubicBezTo>
                    <a:pt x="24" y="24"/>
                    <a:pt x="24" y="24"/>
                    <a:pt x="24" y="24"/>
                  </a:cubicBezTo>
                  <a:cubicBezTo>
                    <a:pt x="24" y="23"/>
                    <a:pt x="24" y="23"/>
                    <a:pt x="24" y="23"/>
                  </a:cubicBezTo>
                  <a:cubicBezTo>
                    <a:pt x="23" y="22"/>
                    <a:pt x="23" y="21"/>
                    <a:pt x="23" y="20"/>
                  </a:cubicBezTo>
                  <a:cubicBezTo>
                    <a:pt x="23" y="20"/>
                    <a:pt x="23" y="20"/>
                    <a:pt x="23" y="20"/>
                  </a:cubicBezTo>
                  <a:cubicBezTo>
                    <a:pt x="24" y="15"/>
                    <a:pt x="23" y="10"/>
                    <a:pt x="23" y="6"/>
                  </a:cubicBezTo>
                  <a:cubicBezTo>
                    <a:pt x="23" y="4"/>
                    <a:pt x="22" y="4"/>
                    <a:pt x="21" y="4"/>
                  </a:cubicBezTo>
                  <a:cubicBezTo>
                    <a:pt x="20" y="4"/>
                    <a:pt x="20" y="4"/>
                    <a:pt x="19" y="5"/>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1070" name="Freeform 90"/>
            <p:cNvSpPr>
              <a:spLocks noEditPoints="1"/>
            </p:cNvSpPr>
            <p:nvPr/>
          </p:nvSpPr>
          <p:spPr bwMode="auto">
            <a:xfrm>
              <a:off x="6603874" y="3870787"/>
              <a:ext cx="115888" cy="204788"/>
            </a:xfrm>
            <a:custGeom>
              <a:avLst/>
              <a:gdLst>
                <a:gd name="T0" fmla="*/ 17 w 31"/>
                <a:gd name="T1" fmla="*/ 48 h 54"/>
                <a:gd name="T2" fmla="*/ 16 w 31"/>
                <a:gd name="T3" fmla="*/ 48 h 54"/>
                <a:gd name="T4" fmla="*/ 17 w 31"/>
                <a:gd name="T5" fmla="*/ 48 h 54"/>
                <a:gd name="T6" fmla="*/ 20 w 31"/>
                <a:gd name="T7" fmla="*/ 40 h 54"/>
                <a:gd name="T8" fmla="*/ 20 w 31"/>
                <a:gd name="T9" fmla="*/ 41 h 54"/>
                <a:gd name="T10" fmla="*/ 20 w 31"/>
                <a:gd name="T11" fmla="*/ 40 h 54"/>
                <a:gd name="T12" fmla="*/ 13 w 31"/>
                <a:gd name="T13" fmla="*/ 23 h 54"/>
                <a:gd name="T14" fmla="*/ 13 w 31"/>
                <a:gd name="T15" fmla="*/ 24 h 54"/>
                <a:gd name="T16" fmla="*/ 13 w 31"/>
                <a:gd name="T17" fmla="*/ 23 h 54"/>
                <a:gd name="T18" fmla="*/ 11 w 31"/>
                <a:gd name="T19" fmla="*/ 23 h 54"/>
                <a:gd name="T20" fmla="*/ 11 w 31"/>
                <a:gd name="T21" fmla="*/ 23 h 54"/>
                <a:gd name="T22" fmla="*/ 12 w 31"/>
                <a:gd name="T23" fmla="*/ 23 h 54"/>
                <a:gd name="T24" fmla="*/ 11 w 31"/>
                <a:gd name="T25" fmla="*/ 23 h 54"/>
                <a:gd name="T26" fmla="*/ 11 w 31"/>
                <a:gd name="T27" fmla="*/ 23 h 54"/>
                <a:gd name="T28" fmla="*/ 11 w 31"/>
                <a:gd name="T29" fmla="*/ 23 h 54"/>
                <a:gd name="T30" fmla="*/ 11 w 31"/>
                <a:gd name="T31" fmla="*/ 23 h 54"/>
                <a:gd name="T32" fmla="*/ 11 w 31"/>
                <a:gd name="T33" fmla="*/ 23 h 54"/>
                <a:gd name="T34" fmla="*/ 14 w 31"/>
                <a:gd name="T35" fmla="*/ 23 h 54"/>
                <a:gd name="T36" fmla="*/ 13 w 31"/>
                <a:gd name="T37" fmla="*/ 23 h 54"/>
                <a:gd name="T38" fmla="*/ 14 w 31"/>
                <a:gd name="T39" fmla="*/ 23 h 54"/>
                <a:gd name="T40" fmla="*/ 10 w 31"/>
                <a:gd name="T41" fmla="*/ 22 h 54"/>
                <a:gd name="T42" fmla="*/ 10 w 31"/>
                <a:gd name="T43" fmla="*/ 22 h 54"/>
                <a:gd name="T44" fmla="*/ 10 w 31"/>
                <a:gd name="T45" fmla="*/ 22 h 54"/>
                <a:gd name="T46" fmla="*/ 18 w 31"/>
                <a:gd name="T47" fmla="*/ 5 h 54"/>
                <a:gd name="T48" fmla="*/ 19 w 31"/>
                <a:gd name="T49" fmla="*/ 5 h 54"/>
                <a:gd name="T50" fmla="*/ 15 w 31"/>
                <a:gd name="T51" fmla="*/ 20 h 54"/>
                <a:gd name="T52" fmla="*/ 14 w 31"/>
                <a:gd name="T53" fmla="*/ 23 h 54"/>
                <a:gd name="T54" fmla="*/ 14 w 31"/>
                <a:gd name="T55" fmla="*/ 22 h 54"/>
                <a:gd name="T56" fmla="*/ 13 w 31"/>
                <a:gd name="T57" fmla="*/ 23 h 54"/>
                <a:gd name="T58" fmla="*/ 13 w 31"/>
                <a:gd name="T59" fmla="*/ 23 h 54"/>
                <a:gd name="T60" fmla="*/ 13 w 31"/>
                <a:gd name="T61" fmla="*/ 23 h 54"/>
                <a:gd name="T62" fmla="*/ 12 w 31"/>
                <a:gd name="T63" fmla="*/ 23 h 54"/>
                <a:gd name="T64" fmla="*/ 11 w 31"/>
                <a:gd name="T65" fmla="*/ 23 h 54"/>
                <a:gd name="T66" fmla="*/ 11 w 31"/>
                <a:gd name="T67" fmla="*/ 23 h 54"/>
                <a:gd name="T68" fmla="*/ 11 w 31"/>
                <a:gd name="T69" fmla="*/ 23 h 54"/>
                <a:gd name="T70" fmla="*/ 11 w 31"/>
                <a:gd name="T71" fmla="*/ 23 h 54"/>
                <a:gd name="T72" fmla="*/ 11 w 31"/>
                <a:gd name="T73" fmla="*/ 23 h 54"/>
                <a:gd name="T74" fmla="*/ 10 w 31"/>
                <a:gd name="T75" fmla="*/ 22 h 54"/>
                <a:gd name="T76" fmla="*/ 10 w 31"/>
                <a:gd name="T77" fmla="*/ 21 h 54"/>
                <a:gd name="T78" fmla="*/ 10 w 31"/>
                <a:gd name="T79" fmla="*/ 19 h 54"/>
                <a:gd name="T80" fmla="*/ 12 w 31"/>
                <a:gd name="T81" fmla="*/ 13 h 54"/>
                <a:gd name="T82" fmla="*/ 15 w 31"/>
                <a:gd name="T83" fmla="*/ 8 h 54"/>
                <a:gd name="T84" fmla="*/ 17 w 31"/>
                <a:gd name="T85" fmla="*/ 6 h 54"/>
                <a:gd name="T86" fmla="*/ 18 w 31"/>
                <a:gd name="T87" fmla="*/ 5 h 54"/>
                <a:gd name="T88" fmla="*/ 19 w 31"/>
                <a:gd name="T89" fmla="*/ 2 h 54"/>
                <a:gd name="T90" fmla="*/ 19 w 31"/>
                <a:gd name="T91" fmla="*/ 3 h 54"/>
                <a:gd name="T92" fmla="*/ 16 w 31"/>
                <a:gd name="T93" fmla="*/ 1 h 54"/>
                <a:gd name="T94" fmla="*/ 9 w 31"/>
                <a:gd name="T95" fmla="*/ 27 h 54"/>
                <a:gd name="T96" fmla="*/ 20 w 31"/>
                <a:gd name="T97" fmla="*/ 20 h 54"/>
                <a:gd name="T98" fmla="*/ 20 w 31"/>
                <a:gd name="T99" fmla="*/ 40 h 54"/>
                <a:gd name="T100" fmla="*/ 19 w 31"/>
                <a:gd name="T101" fmla="*/ 46 h 54"/>
                <a:gd name="T102" fmla="*/ 18 w 31"/>
                <a:gd name="T103" fmla="*/ 47 h 54"/>
                <a:gd name="T104" fmla="*/ 17 w 31"/>
                <a:gd name="T105" fmla="*/ 48 h 54"/>
                <a:gd name="T106" fmla="*/ 17 w 31"/>
                <a:gd name="T107" fmla="*/ 48 h 54"/>
                <a:gd name="T108" fmla="*/ 17 w 31"/>
                <a:gd name="T109" fmla="*/ 48 h 54"/>
                <a:gd name="T110" fmla="*/ 16 w 31"/>
                <a:gd name="T111" fmla="*/ 48 h 54"/>
                <a:gd name="T112" fmla="*/ 16 w 31"/>
                <a:gd name="T113" fmla="*/ 53 h 54"/>
                <a:gd name="T114" fmla="*/ 24 w 31"/>
                <a:gd name="T115" fmla="*/ 3 h 54"/>
                <a:gd name="T116" fmla="*/ 22 w 31"/>
                <a:gd name="T117" fmla="*/ 0 h 54"/>
                <a:gd name="T118" fmla="*/ 19 w 31"/>
                <a:gd name="T119" fmla="*/ 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1" h="54">
                  <a:moveTo>
                    <a:pt x="17" y="48"/>
                  </a:moveTo>
                  <a:cubicBezTo>
                    <a:pt x="16" y="48"/>
                    <a:pt x="16" y="48"/>
                    <a:pt x="16" y="48"/>
                  </a:cubicBezTo>
                  <a:cubicBezTo>
                    <a:pt x="17" y="48"/>
                    <a:pt x="17" y="48"/>
                    <a:pt x="17" y="48"/>
                  </a:cubicBezTo>
                  <a:moveTo>
                    <a:pt x="20" y="40"/>
                  </a:moveTo>
                  <a:cubicBezTo>
                    <a:pt x="20" y="41"/>
                    <a:pt x="20" y="41"/>
                    <a:pt x="20" y="41"/>
                  </a:cubicBezTo>
                  <a:cubicBezTo>
                    <a:pt x="20" y="40"/>
                    <a:pt x="20" y="40"/>
                    <a:pt x="20" y="40"/>
                  </a:cubicBezTo>
                  <a:moveTo>
                    <a:pt x="13" y="23"/>
                  </a:moveTo>
                  <a:cubicBezTo>
                    <a:pt x="13" y="24"/>
                    <a:pt x="13" y="24"/>
                    <a:pt x="13" y="24"/>
                  </a:cubicBezTo>
                  <a:cubicBezTo>
                    <a:pt x="13" y="23"/>
                    <a:pt x="13" y="23"/>
                    <a:pt x="13" y="23"/>
                  </a:cubicBezTo>
                  <a:moveTo>
                    <a:pt x="11" y="23"/>
                  </a:moveTo>
                  <a:cubicBezTo>
                    <a:pt x="11" y="23"/>
                    <a:pt x="11" y="23"/>
                    <a:pt x="11" y="23"/>
                  </a:cubicBezTo>
                  <a:cubicBezTo>
                    <a:pt x="12" y="23"/>
                    <a:pt x="12" y="23"/>
                    <a:pt x="12" y="23"/>
                  </a:cubicBezTo>
                  <a:cubicBezTo>
                    <a:pt x="11" y="23"/>
                    <a:pt x="11" y="23"/>
                    <a:pt x="11" y="23"/>
                  </a:cubicBezTo>
                  <a:moveTo>
                    <a:pt x="11" y="23"/>
                  </a:moveTo>
                  <a:cubicBezTo>
                    <a:pt x="11" y="23"/>
                    <a:pt x="11" y="23"/>
                    <a:pt x="11" y="23"/>
                  </a:cubicBezTo>
                  <a:cubicBezTo>
                    <a:pt x="11" y="23"/>
                    <a:pt x="11" y="23"/>
                    <a:pt x="11" y="23"/>
                  </a:cubicBezTo>
                  <a:cubicBezTo>
                    <a:pt x="11" y="23"/>
                    <a:pt x="11" y="23"/>
                    <a:pt x="11" y="23"/>
                  </a:cubicBezTo>
                  <a:moveTo>
                    <a:pt x="14" y="23"/>
                  </a:moveTo>
                  <a:cubicBezTo>
                    <a:pt x="13" y="23"/>
                    <a:pt x="13" y="23"/>
                    <a:pt x="13" y="23"/>
                  </a:cubicBezTo>
                  <a:cubicBezTo>
                    <a:pt x="14" y="23"/>
                    <a:pt x="14" y="23"/>
                    <a:pt x="14" y="23"/>
                  </a:cubicBezTo>
                  <a:moveTo>
                    <a:pt x="10" y="22"/>
                  </a:moveTo>
                  <a:cubicBezTo>
                    <a:pt x="10" y="22"/>
                    <a:pt x="10" y="22"/>
                    <a:pt x="10" y="22"/>
                  </a:cubicBezTo>
                  <a:cubicBezTo>
                    <a:pt x="10" y="22"/>
                    <a:pt x="10" y="22"/>
                    <a:pt x="10" y="22"/>
                  </a:cubicBezTo>
                  <a:moveTo>
                    <a:pt x="18" y="5"/>
                  </a:moveTo>
                  <a:cubicBezTo>
                    <a:pt x="19" y="5"/>
                    <a:pt x="19" y="5"/>
                    <a:pt x="19" y="5"/>
                  </a:cubicBezTo>
                  <a:cubicBezTo>
                    <a:pt x="18" y="10"/>
                    <a:pt x="17" y="15"/>
                    <a:pt x="15" y="20"/>
                  </a:cubicBezTo>
                  <a:cubicBezTo>
                    <a:pt x="15" y="21"/>
                    <a:pt x="14" y="22"/>
                    <a:pt x="14" y="23"/>
                  </a:cubicBezTo>
                  <a:cubicBezTo>
                    <a:pt x="14" y="22"/>
                    <a:pt x="14" y="22"/>
                    <a:pt x="14" y="22"/>
                  </a:cubicBezTo>
                  <a:cubicBezTo>
                    <a:pt x="14" y="22"/>
                    <a:pt x="14" y="23"/>
                    <a:pt x="13" y="23"/>
                  </a:cubicBezTo>
                  <a:cubicBezTo>
                    <a:pt x="13" y="23"/>
                    <a:pt x="13" y="23"/>
                    <a:pt x="13" y="23"/>
                  </a:cubicBezTo>
                  <a:cubicBezTo>
                    <a:pt x="13" y="23"/>
                    <a:pt x="13" y="23"/>
                    <a:pt x="13" y="23"/>
                  </a:cubicBezTo>
                  <a:cubicBezTo>
                    <a:pt x="12" y="23"/>
                    <a:pt x="12" y="23"/>
                    <a:pt x="12" y="23"/>
                  </a:cubicBezTo>
                  <a:cubicBezTo>
                    <a:pt x="11" y="23"/>
                    <a:pt x="11" y="23"/>
                    <a:pt x="11" y="23"/>
                  </a:cubicBezTo>
                  <a:cubicBezTo>
                    <a:pt x="11" y="23"/>
                    <a:pt x="11" y="23"/>
                    <a:pt x="11" y="23"/>
                  </a:cubicBezTo>
                  <a:cubicBezTo>
                    <a:pt x="11" y="23"/>
                    <a:pt x="11" y="23"/>
                    <a:pt x="11" y="23"/>
                  </a:cubicBezTo>
                  <a:cubicBezTo>
                    <a:pt x="11" y="23"/>
                    <a:pt x="11" y="23"/>
                    <a:pt x="11" y="23"/>
                  </a:cubicBezTo>
                  <a:cubicBezTo>
                    <a:pt x="11" y="23"/>
                    <a:pt x="11" y="23"/>
                    <a:pt x="11" y="23"/>
                  </a:cubicBezTo>
                  <a:cubicBezTo>
                    <a:pt x="10" y="22"/>
                    <a:pt x="10" y="22"/>
                    <a:pt x="10" y="22"/>
                  </a:cubicBezTo>
                  <a:cubicBezTo>
                    <a:pt x="10" y="21"/>
                    <a:pt x="10" y="21"/>
                    <a:pt x="10" y="21"/>
                  </a:cubicBezTo>
                  <a:cubicBezTo>
                    <a:pt x="10" y="20"/>
                    <a:pt x="10" y="20"/>
                    <a:pt x="10" y="19"/>
                  </a:cubicBezTo>
                  <a:cubicBezTo>
                    <a:pt x="10" y="17"/>
                    <a:pt x="11" y="15"/>
                    <a:pt x="12" y="13"/>
                  </a:cubicBezTo>
                  <a:cubicBezTo>
                    <a:pt x="12" y="12"/>
                    <a:pt x="13" y="10"/>
                    <a:pt x="15" y="8"/>
                  </a:cubicBezTo>
                  <a:cubicBezTo>
                    <a:pt x="15" y="8"/>
                    <a:pt x="16" y="7"/>
                    <a:pt x="17" y="6"/>
                  </a:cubicBezTo>
                  <a:cubicBezTo>
                    <a:pt x="17" y="6"/>
                    <a:pt x="18" y="6"/>
                    <a:pt x="18" y="5"/>
                  </a:cubicBezTo>
                  <a:moveTo>
                    <a:pt x="19" y="2"/>
                  </a:moveTo>
                  <a:cubicBezTo>
                    <a:pt x="19" y="3"/>
                    <a:pt x="19" y="3"/>
                    <a:pt x="19" y="3"/>
                  </a:cubicBezTo>
                  <a:cubicBezTo>
                    <a:pt x="19" y="2"/>
                    <a:pt x="17" y="1"/>
                    <a:pt x="16" y="1"/>
                  </a:cubicBezTo>
                  <a:cubicBezTo>
                    <a:pt x="8" y="4"/>
                    <a:pt x="0" y="22"/>
                    <a:pt x="9" y="27"/>
                  </a:cubicBezTo>
                  <a:cubicBezTo>
                    <a:pt x="14" y="31"/>
                    <a:pt x="18" y="26"/>
                    <a:pt x="20" y="20"/>
                  </a:cubicBezTo>
                  <a:cubicBezTo>
                    <a:pt x="21" y="27"/>
                    <a:pt x="21" y="33"/>
                    <a:pt x="20" y="40"/>
                  </a:cubicBezTo>
                  <a:cubicBezTo>
                    <a:pt x="20" y="42"/>
                    <a:pt x="19" y="44"/>
                    <a:pt x="19" y="46"/>
                  </a:cubicBezTo>
                  <a:cubicBezTo>
                    <a:pt x="18" y="46"/>
                    <a:pt x="18" y="47"/>
                    <a:pt x="18" y="47"/>
                  </a:cubicBezTo>
                  <a:cubicBezTo>
                    <a:pt x="17" y="48"/>
                    <a:pt x="17" y="48"/>
                    <a:pt x="17" y="48"/>
                  </a:cubicBezTo>
                  <a:cubicBezTo>
                    <a:pt x="17" y="48"/>
                    <a:pt x="17" y="48"/>
                    <a:pt x="17" y="48"/>
                  </a:cubicBezTo>
                  <a:cubicBezTo>
                    <a:pt x="17" y="48"/>
                    <a:pt x="17" y="48"/>
                    <a:pt x="17" y="48"/>
                  </a:cubicBezTo>
                  <a:cubicBezTo>
                    <a:pt x="16" y="48"/>
                    <a:pt x="16" y="48"/>
                    <a:pt x="16" y="48"/>
                  </a:cubicBezTo>
                  <a:cubicBezTo>
                    <a:pt x="13" y="48"/>
                    <a:pt x="13" y="52"/>
                    <a:pt x="16" y="53"/>
                  </a:cubicBezTo>
                  <a:cubicBezTo>
                    <a:pt x="31" y="54"/>
                    <a:pt x="24" y="11"/>
                    <a:pt x="24" y="3"/>
                  </a:cubicBezTo>
                  <a:cubicBezTo>
                    <a:pt x="24" y="1"/>
                    <a:pt x="23" y="0"/>
                    <a:pt x="22" y="0"/>
                  </a:cubicBezTo>
                  <a:cubicBezTo>
                    <a:pt x="21" y="0"/>
                    <a:pt x="20" y="1"/>
                    <a:pt x="19" y="2"/>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1071" name="Freeform 91"/>
            <p:cNvSpPr>
              <a:spLocks noEditPoints="1"/>
            </p:cNvSpPr>
            <p:nvPr/>
          </p:nvSpPr>
          <p:spPr bwMode="auto">
            <a:xfrm>
              <a:off x="6705474" y="3867612"/>
              <a:ext cx="66675" cy="109538"/>
            </a:xfrm>
            <a:custGeom>
              <a:avLst/>
              <a:gdLst>
                <a:gd name="T0" fmla="*/ 8 w 18"/>
                <a:gd name="T1" fmla="*/ 15 h 29"/>
                <a:gd name="T2" fmla="*/ 8 w 18"/>
                <a:gd name="T3" fmla="*/ 15 h 29"/>
                <a:gd name="T4" fmla="*/ 8 w 18"/>
                <a:gd name="T5" fmla="*/ 15 h 29"/>
                <a:gd name="T6" fmla="*/ 14 w 18"/>
                <a:gd name="T7" fmla="*/ 1 h 29"/>
                <a:gd name="T8" fmla="*/ 6 w 18"/>
                <a:gd name="T9" fmla="*/ 7 h 29"/>
                <a:gd name="T10" fmla="*/ 5 w 18"/>
                <a:gd name="T11" fmla="*/ 2 h 29"/>
                <a:gd name="T12" fmla="*/ 0 w 18"/>
                <a:gd name="T13" fmla="*/ 4 h 29"/>
                <a:gd name="T14" fmla="*/ 2 w 18"/>
                <a:gd name="T15" fmla="*/ 14 h 29"/>
                <a:gd name="T16" fmla="*/ 3 w 18"/>
                <a:gd name="T17" fmla="*/ 23 h 29"/>
                <a:gd name="T18" fmla="*/ 3 w 18"/>
                <a:gd name="T19" fmla="*/ 26 h 29"/>
                <a:gd name="T20" fmla="*/ 7 w 18"/>
                <a:gd name="T21" fmla="*/ 26 h 29"/>
                <a:gd name="T22" fmla="*/ 7 w 18"/>
                <a:gd name="T23" fmla="*/ 23 h 29"/>
                <a:gd name="T24" fmla="*/ 8 w 18"/>
                <a:gd name="T25" fmla="*/ 15 h 29"/>
                <a:gd name="T26" fmla="*/ 9 w 18"/>
                <a:gd name="T27" fmla="*/ 10 h 29"/>
                <a:gd name="T28" fmla="*/ 11 w 18"/>
                <a:gd name="T29" fmla="*/ 8 h 29"/>
                <a:gd name="T30" fmla="*/ 12 w 18"/>
                <a:gd name="T31" fmla="*/ 6 h 29"/>
                <a:gd name="T32" fmla="*/ 13 w 18"/>
                <a:gd name="T33" fmla="*/ 6 h 29"/>
                <a:gd name="T34" fmla="*/ 15 w 18"/>
                <a:gd name="T35" fmla="*/ 5 h 29"/>
                <a:gd name="T36" fmla="*/ 14 w 18"/>
                <a:gd name="T37" fmla="*/ 1 h 29"/>
                <a:gd name="T38" fmla="*/ 14 w 18"/>
                <a:gd name="T39" fmla="*/ 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9">
                  <a:moveTo>
                    <a:pt x="8" y="15"/>
                  </a:moveTo>
                  <a:cubicBezTo>
                    <a:pt x="8" y="15"/>
                    <a:pt x="8" y="15"/>
                    <a:pt x="8" y="15"/>
                  </a:cubicBezTo>
                  <a:cubicBezTo>
                    <a:pt x="8" y="15"/>
                    <a:pt x="8" y="15"/>
                    <a:pt x="8" y="15"/>
                  </a:cubicBezTo>
                  <a:moveTo>
                    <a:pt x="14" y="1"/>
                  </a:moveTo>
                  <a:cubicBezTo>
                    <a:pt x="10" y="1"/>
                    <a:pt x="7" y="3"/>
                    <a:pt x="6" y="7"/>
                  </a:cubicBezTo>
                  <a:cubicBezTo>
                    <a:pt x="5" y="5"/>
                    <a:pt x="5" y="4"/>
                    <a:pt x="5" y="2"/>
                  </a:cubicBezTo>
                  <a:cubicBezTo>
                    <a:pt x="4" y="0"/>
                    <a:pt x="0" y="1"/>
                    <a:pt x="0" y="4"/>
                  </a:cubicBezTo>
                  <a:cubicBezTo>
                    <a:pt x="1" y="7"/>
                    <a:pt x="2" y="10"/>
                    <a:pt x="2" y="14"/>
                  </a:cubicBezTo>
                  <a:cubicBezTo>
                    <a:pt x="2" y="17"/>
                    <a:pt x="3" y="20"/>
                    <a:pt x="3" y="23"/>
                  </a:cubicBezTo>
                  <a:cubicBezTo>
                    <a:pt x="3" y="24"/>
                    <a:pt x="3" y="25"/>
                    <a:pt x="3" y="26"/>
                  </a:cubicBezTo>
                  <a:cubicBezTo>
                    <a:pt x="3" y="29"/>
                    <a:pt x="7" y="29"/>
                    <a:pt x="7" y="26"/>
                  </a:cubicBezTo>
                  <a:cubicBezTo>
                    <a:pt x="7" y="25"/>
                    <a:pt x="7" y="24"/>
                    <a:pt x="7" y="23"/>
                  </a:cubicBezTo>
                  <a:cubicBezTo>
                    <a:pt x="7" y="20"/>
                    <a:pt x="7" y="18"/>
                    <a:pt x="8" y="15"/>
                  </a:cubicBezTo>
                  <a:cubicBezTo>
                    <a:pt x="8" y="13"/>
                    <a:pt x="9" y="12"/>
                    <a:pt x="9" y="10"/>
                  </a:cubicBezTo>
                  <a:cubicBezTo>
                    <a:pt x="10" y="9"/>
                    <a:pt x="10" y="8"/>
                    <a:pt x="11" y="8"/>
                  </a:cubicBezTo>
                  <a:cubicBezTo>
                    <a:pt x="11" y="7"/>
                    <a:pt x="11" y="7"/>
                    <a:pt x="12" y="6"/>
                  </a:cubicBezTo>
                  <a:cubicBezTo>
                    <a:pt x="13" y="6"/>
                    <a:pt x="13" y="6"/>
                    <a:pt x="13" y="6"/>
                  </a:cubicBezTo>
                  <a:cubicBezTo>
                    <a:pt x="14" y="5"/>
                    <a:pt x="14" y="5"/>
                    <a:pt x="15" y="5"/>
                  </a:cubicBezTo>
                  <a:cubicBezTo>
                    <a:pt x="18" y="5"/>
                    <a:pt x="17" y="1"/>
                    <a:pt x="14" y="1"/>
                  </a:cubicBezTo>
                  <a:cubicBezTo>
                    <a:pt x="14" y="1"/>
                    <a:pt x="14" y="1"/>
                    <a:pt x="14" y="1"/>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1072" name="Freeform 92"/>
            <p:cNvSpPr>
              <a:spLocks noEditPoints="1"/>
            </p:cNvSpPr>
            <p:nvPr/>
          </p:nvSpPr>
          <p:spPr bwMode="auto">
            <a:xfrm>
              <a:off x="6749924" y="3864437"/>
              <a:ext cx="82550" cy="104775"/>
            </a:xfrm>
            <a:custGeom>
              <a:avLst/>
              <a:gdLst>
                <a:gd name="T0" fmla="*/ 8 w 22"/>
                <a:gd name="T1" fmla="*/ 20 h 28"/>
                <a:gd name="T2" fmla="*/ 8 w 22"/>
                <a:gd name="T3" fmla="*/ 20 h 28"/>
                <a:gd name="T4" fmla="*/ 8 w 22"/>
                <a:gd name="T5" fmla="*/ 20 h 28"/>
                <a:gd name="T6" fmla="*/ 9 w 22"/>
                <a:gd name="T7" fmla="*/ 20 h 28"/>
                <a:gd name="T8" fmla="*/ 9 w 22"/>
                <a:gd name="T9" fmla="*/ 20 h 28"/>
                <a:gd name="T10" fmla="*/ 9 w 22"/>
                <a:gd name="T11" fmla="*/ 20 h 28"/>
                <a:gd name="T12" fmla="*/ 8 w 22"/>
                <a:gd name="T13" fmla="*/ 20 h 28"/>
                <a:gd name="T14" fmla="*/ 9 w 22"/>
                <a:gd name="T15" fmla="*/ 20 h 28"/>
                <a:gd name="T16" fmla="*/ 8 w 22"/>
                <a:gd name="T17" fmla="*/ 20 h 28"/>
                <a:gd name="T18" fmla="*/ 9 w 22"/>
                <a:gd name="T19" fmla="*/ 20 h 28"/>
                <a:gd name="T20" fmla="*/ 9 w 22"/>
                <a:gd name="T21" fmla="*/ 20 h 28"/>
                <a:gd name="T22" fmla="*/ 9 w 22"/>
                <a:gd name="T23" fmla="*/ 20 h 28"/>
                <a:gd name="T24" fmla="*/ 9 w 22"/>
                <a:gd name="T25" fmla="*/ 20 h 28"/>
                <a:gd name="T26" fmla="*/ 9 w 22"/>
                <a:gd name="T27" fmla="*/ 20 h 28"/>
                <a:gd name="T28" fmla="*/ 9 w 22"/>
                <a:gd name="T29" fmla="*/ 20 h 28"/>
                <a:gd name="T30" fmla="*/ 9 w 22"/>
                <a:gd name="T31" fmla="*/ 20 h 28"/>
                <a:gd name="T32" fmla="*/ 9 w 22"/>
                <a:gd name="T33" fmla="*/ 20 h 28"/>
                <a:gd name="T34" fmla="*/ 9 w 22"/>
                <a:gd name="T35" fmla="*/ 20 h 28"/>
                <a:gd name="T36" fmla="*/ 9 w 22"/>
                <a:gd name="T37" fmla="*/ 20 h 28"/>
                <a:gd name="T38" fmla="*/ 9 w 22"/>
                <a:gd name="T39" fmla="*/ 19 h 28"/>
                <a:gd name="T40" fmla="*/ 9 w 22"/>
                <a:gd name="T41" fmla="*/ 20 h 28"/>
                <a:gd name="T42" fmla="*/ 9 w 22"/>
                <a:gd name="T43" fmla="*/ 19 h 28"/>
                <a:gd name="T44" fmla="*/ 12 w 22"/>
                <a:gd name="T45" fmla="*/ 10 h 28"/>
                <a:gd name="T46" fmla="*/ 10 w 22"/>
                <a:gd name="T47" fmla="*/ 18 h 28"/>
                <a:gd name="T48" fmla="*/ 9 w 22"/>
                <a:gd name="T49" fmla="*/ 20 h 28"/>
                <a:gd name="T50" fmla="*/ 9 w 22"/>
                <a:gd name="T51" fmla="*/ 20 h 28"/>
                <a:gd name="T52" fmla="*/ 9 w 22"/>
                <a:gd name="T53" fmla="*/ 20 h 28"/>
                <a:gd name="T54" fmla="*/ 9 w 22"/>
                <a:gd name="T55" fmla="*/ 18 h 28"/>
                <a:gd name="T56" fmla="*/ 10 w 22"/>
                <a:gd name="T57" fmla="*/ 13 h 28"/>
                <a:gd name="T58" fmla="*/ 12 w 22"/>
                <a:gd name="T59" fmla="*/ 10 h 28"/>
                <a:gd name="T60" fmla="*/ 14 w 22"/>
                <a:gd name="T61" fmla="*/ 2 h 28"/>
                <a:gd name="T62" fmla="*/ 13 w 22"/>
                <a:gd name="T63" fmla="*/ 2 h 28"/>
                <a:gd name="T64" fmla="*/ 6 w 22"/>
                <a:gd name="T65" fmla="*/ 24 h 28"/>
                <a:gd name="T66" fmla="*/ 15 w 22"/>
                <a:gd name="T67" fmla="*/ 16 h 28"/>
                <a:gd name="T68" fmla="*/ 17 w 22"/>
                <a:gd name="T69" fmla="*/ 22 h 28"/>
                <a:gd name="T70" fmla="*/ 21 w 22"/>
                <a:gd name="T71" fmla="*/ 21 h 28"/>
                <a:gd name="T72" fmla="*/ 20 w 22"/>
                <a:gd name="T73" fmla="*/ 14 h 28"/>
                <a:gd name="T74" fmla="*/ 19 w 22"/>
                <a:gd name="T75" fmla="*/ 4 h 28"/>
                <a:gd name="T76" fmla="*/ 18 w 22"/>
                <a:gd name="T77" fmla="*/ 1 h 28"/>
                <a:gd name="T78" fmla="*/ 16 w 22"/>
                <a:gd name="T79" fmla="*/ 0 h 28"/>
                <a:gd name="T80" fmla="*/ 14 w 22"/>
                <a:gd name="T81" fmla="*/ 2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 h="28">
                  <a:moveTo>
                    <a:pt x="8" y="20"/>
                  </a:moveTo>
                  <a:cubicBezTo>
                    <a:pt x="8" y="20"/>
                    <a:pt x="8" y="20"/>
                    <a:pt x="8" y="20"/>
                  </a:cubicBezTo>
                  <a:cubicBezTo>
                    <a:pt x="8" y="20"/>
                    <a:pt x="8" y="20"/>
                    <a:pt x="8" y="20"/>
                  </a:cubicBezTo>
                  <a:moveTo>
                    <a:pt x="9" y="20"/>
                  </a:moveTo>
                  <a:cubicBezTo>
                    <a:pt x="9" y="20"/>
                    <a:pt x="9" y="20"/>
                    <a:pt x="9" y="20"/>
                  </a:cubicBezTo>
                  <a:cubicBezTo>
                    <a:pt x="9" y="20"/>
                    <a:pt x="9" y="20"/>
                    <a:pt x="9" y="20"/>
                  </a:cubicBezTo>
                  <a:moveTo>
                    <a:pt x="8" y="20"/>
                  </a:moveTo>
                  <a:cubicBezTo>
                    <a:pt x="9" y="20"/>
                    <a:pt x="9" y="20"/>
                    <a:pt x="9" y="20"/>
                  </a:cubicBezTo>
                  <a:cubicBezTo>
                    <a:pt x="8" y="20"/>
                    <a:pt x="8" y="20"/>
                    <a:pt x="8" y="20"/>
                  </a:cubicBezTo>
                  <a:moveTo>
                    <a:pt x="9" y="20"/>
                  </a:moveTo>
                  <a:cubicBezTo>
                    <a:pt x="9" y="20"/>
                    <a:pt x="9" y="20"/>
                    <a:pt x="9" y="20"/>
                  </a:cubicBezTo>
                  <a:cubicBezTo>
                    <a:pt x="9" y="20"/>
                    <a:pt x="9" y="20"/>
                    <a:pt x="9" y="20"/>
                  </a:cubicBezTo>
                  <a:moveTo>
                    <a:pt x="9" y="20"/>
                  </a:moveTo>
                  <a:cubicBezTo>
                    <a:pt x="9" y="20"/>
                    <a:pt x="9" y="20"/>
                    <a:pt x="9" y="20"/>
                  </a:cubicBezTo>
                  <a:cubicBezTo>
                    <a:pt x="9" y="20"/>
                    <a:pt x="9" y="20"/>
                    <a:pt x="9" y="20"/>
                  </a:cubicBezTo>
                  <a:moveTo>
                    <a:pt x="9" y="20"/>
                  </a:moveTo>
                  <a:cubicBezTo>
                    <a:pt x="9" y="20"/>
                    <a:pt x="9" y="20"/>
                    <a:pt x="9" y="20"/>
                  </a:cubicBezTo>
                  <a:cubicBezTo>
                    <a:pt x="9" y="20"/>
                    <a:pt x="9" y="20"/>
                    <a:pt x="9" y="20"/>
                  </a:cubicBezTo>
                  <a:cubicBezTo>
                    <a:pt x="9" y="20"/>
                    <a:pt x="9" y="20"/>
                    <a:pt x="9" y="20"/>
                  </a:cubicBezTo>
                  <a:moveTo>
                    <a:pt x="9" y="19"/>
                  </a:moveTo>
                  <a:cubicBezTo>
                    <a:pt x="9" y="20"/>
                    <a:pt x="9" y="20"/>
                    <a:pt x="9" y="20"/>
                  </a:cubicBezTo>
                  <a:cubicBezTo>
                    <a:pt x="9" y="19"/>
                    <a:pt x="9" y="19"/>
                    <a:pt x="9" y="19"/>
                  </a:cubicBezTo>
                  <a:moveTo>
                    <a:pt x="12" y="10"/>
                  </a:moveTo>
                  <a:cubicBezTo>
                    <a:pt x="11" y="12"/>
                    <a:pt x="11" y="15"/>
                    <a:pt x="10" y="18"/>
                  </a:cubicBezTo>
                  <a:cubicBezTo>
                    <a:pt x="9" y="19"/>
                    <a:pt x="9" y="19"/>
                    <a:pt x="9" y="20"/>
                  </a:cubicBezTo>
                  <a:cubicBezTo>
                    <a:pt x="9" y="20"/>
                    <a:pt x="9" y="20"/>
                    <a:pt x="9" y="20"/>
                  </a:cubicBezTo>
                  <a:cubicBezTo>
                    <a:pt x="9" y="20"/>
                    <a:pt x="9" y="20"/>
                    <a:pt x="9" y="20"/>
                  </a:cubicBezTo>
                  <a:cubicBezTo>
                    <a:pt x="9" y="19"/>
                    <a:pt x="9" y="18"/>
                    <a:pt x="9" y="18"/>
                  </a:cubicBezTo>
                  <a:cubicBezTo>
                    <a:pt x="9" y="16"/>
                    <a:pt x="9" y="15"/>
                    <a:pt x="10" y="13"/>
                  </a:cubicBezTo>
                  <a:cubicBezTo>
                    <a:pt x="10" y="12"/>
                    <a:pt x="11" y="11"/>
                    <a:pt x="12" y="10"/>
                  </a:cubicBezTo>
                  <a:moveTo>
                    <a:pt x="14" y="2"/>
                  </a:moveTo>
                  <a:cubicBezTo>
                    <a:pt x="13" y="2"/>
                    <a:pt x="13" y="2"/>
                    <a:pt x="13" y="2"/>
                  </a:cubicBezTo>
                  <a:cubicBezTo>
                    <a:pt x="7" y="6"/>
                    <a:pt x="0" y="18"/>
                    <a:pt x="6" y="24"/>
                  </a:cubicBezTo>
                  <a:cubicBezTo>
                    <a:pt x="10" y="28"/>
                    <a:pt x="13" y="22"/>
                    <a:pt x="15" y="16"/>
                  </a:cubicBezTo>
                  <a:cubicBezTo>
                    <a:pt x="16" y="18"/>
                    <a:pt x="16" y="20"/>
                    <a:pt x="17" y="22"/>
                  </a:cubicBezTo>
                  <a:cubicBezTo>
                    <a:pt x="17" y="25"/>
                    <a:pt x="22" y="24"/>
                    <a:pt x="21" y="21"/>
                  </a:cubicBezTo>
                  <a:cubicBezTo>
                    <a:pt x="20" y="18"/>
                    <a:pt x="20" y="16"/>
                    <a:pt x="20" y="14"/>
                  </a:cubicBezTo>
                  <a:cubicBezTo>
                    <a:pt x="19" y="11"/>
                    <a:pt x="19" y="8"/>
                    <a:pt x="19" y="4"/>
                  </a:cubicBezTo>
                  <a:cubicBezTo>
                    <a:pt x="19" y="3"/>
                    <a:pt x="19" y="1"/>
                    <a:pt x="18" y="1"/>
                  </a:cubicBezTo>
                  <a:cubicBezTo>
                    <a:pt x="17" y="0"/>
                    <a:pt x="17" y="0"/>
                    <a:pt x="16" y="0"/>
                  </a:cubicBezTo>
                  <a:cubicBezTo>
                    <a:pt x="15" y="0"/>
                    <a:pt x="14" y="0"/>
                    <a:pt x="14" y="2"/>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1073" name="Freeform 93"/>
            <p:cNvSpPr>
              <a:spLocks noEditPoints="1"/>
            </p:cNvSpPr>
            <p:nvPr/>
          </p:nvSpPr>
          <p:spPr bwMode="auto">
            <a:xfrm>
              <a:off x="6829299" y="3851737"/>
              <a:ext cx="138113" cy="117475"/>
            </a:xfrm>
            <a:custGeom>
              <a:avLst/>
              <a:gdLst>
                <a:gd name="T0" fmla="*/ 12 w 37"/>
                <a:gd name="T1" fmla="*/ 8 h 31"/>
                <a:gd name="T2" fmla="*/ 12 w 37"/>
                <a:gd name="T3" fmla="*/ 8 h 31"/>
                <a:gd name="T4" fmla="*/ 12 w 37"/>
                <a:gd name="T5" fmla="*/ 8 h 31"/>
                <a:gd name="T6" fmla="*/ 16 w 37"/>
                <a:gd name="T7" fmla="*/ 6 h 31"/>
                <a:gd name="T8" fmla="*/ 16 w 37"/>
                <a:gd name="T9" fmla="*/ 7 h 31"/>
                <a:gd name="T10" fmla="*/ 16 w 37"/>
                <a:gd name="T11" fmla="*/ 6 h 31"/>
                <a:gd name="T12" fmla="*/ 14 w 37"/>
                <a:gd name="T13" fmla="*/ 6 h 31"/>
                <a:gd name="T14" fmla="*/ 14 w 37"/>
                <a:gd name="T15" fmla="*/ 6 h 31"/>
                <a:gd name="T16" fmla="*/ 14 w 37"/>
                <a:gd name="T17" fmla="*/ 6 h 31"/>
                <a:gd name="T18" fmla="*/ 15 w 37"/>
                <a:gd name="T19" fmla="*/ 6 h 31"/>
                <a:gd name="T20" fmla="*/ 15 w 37"/>
                <a:gd name="T21" fmla="*/ 6 h 31"/>
                <a:gd name="T22" fmla="*/ 15 w 37"/>
                <a:gd name="T23" fmla="*/ 6 h 31"/>
                <a:gd name="T24" fmla="*/ 15 w 37"/>
                <a:gd name="T25" fmla="*/ 6 h 31"/>
                <a:gd name="T26" fmla="*/ 31 w 37"/>
                <a:gd name="T27" fmla="*/ 0 h 31"/>
                <a:gd name="T28" fmla="*/ 22 w 37"/>
                <a:gd name="T29" fmla="*/ 7 h 31"/>
                <a:gd name="T30" fmla="*/ 13 w 37"/>
                <a:gd name="T31" fmla="*/ 1 h 31"/>
                <a:gd name="T32" fmla="*/ 6 w 37"/>
                <a:gd name="T33" fmla="*/ 7 h 31"/>
                <a:gd name="T34" fmla="*/ 6 w 37"/>
                <a:gd name="T35" fmla="*/ 4 h 31"/>
                <a:gd name="T36" fmla="*/ 1 w 37"/>
                <a:gd name="T37" fmla="*/ 5 h 31"/>
                <a:gd name="T38" fmla="*/ 5 w 37"/>
                <a:gd name="T39" fmla="*/ 20 h 31"/>
                <a:gd name="T40" fmla="*/ 5 w 37"/>
                <a:gd name="T41" fmla="*/ 28 h 31"/>
                <a:gd name="T42" fmla="*/ 10 w 37"/>
                <a:gd name="T43" fmla="*/ 28 h 31"/>
                <a:gd name="T44" fmla="*/ 9 w 37"/>
                <a:gd name="T45" fmla="*/ 22 h 31"/>
                <a:gd name="T46" fmla="*/ 10 w 37"/>
                <a:gd name="T47" fmla="*/ 14 h 31"/>
                <a:gd name="T48" fmla="*/ 11 w 37"/>
                <a:gd name="T49" fmla="*/ 9 h 31"/>
                <a:gd name="T50" fmla="*/ 12 w 37"/>
                <a:gd name="T51" fmla="*/ 7 h 31"/>
                <a:gd name="T52" fmla="*/ 13 w 37"/>
                <a:gd name="T53" fmla="*/ 7 h 31"/>
                <a:gd name="T54" fmla="*/ 13 w 37"/>
                <a:gd name="T55" fmla="*/ 6 h 31"/>
                <a:gd name="T56" fmla="*/ 15 w 37"/>
                <a:gd name="T57" fmla="*/ 6 h 31"/>
                <a:gd name="T58" fmla="*/ 15 w 37"/>
                <a:gd name="T59" fmla="*/ 6 h 31"/>
                <a:gd name="T60" fmla="*/ 15 w 37"/>
                <a:gd name="T61" fmla="*/ 6 h 31"/>
                <a:gd name="T62" fmla="*/ 15 w 37"/>
                <a:gd name="T63" fmla="*/ 6 h 31"/>
                <a:gd name="T64" fmla="*/ 16 w 37"/>
                <a:gd name="T65" fmla="*/ 6 h 31"/>
                <a:gd name="T66" fmla="*/ 15 w 37"/>
                <a:gd name="T67" fmla="*/ 6 h 31"/>
                <a:gd name="T68" fmla="*/ 15 w 37"/>
                <a:gd name="T69" fmla="*/ 6 h 31"/>
                <a:gd name="T70" fmla="*/ 15 w 37"/>
                <a:gd name="T71" fmla="*/ 6 h 31"/>
                <a:gd name="T72" fmla="*/ 15 w 37"/>
                <a:gd name="T73" fmla="*/ 6 h 31"/>
                <a:gd name="T74" fmla="*/ 16 w 37"/>
                <a:gd name="T75" fmla="*/ 6 h 31"/>
                <a:gd name="T76" fmla="*/ 17 w 37"/>
                <a:gd name="T77" fmla="*/ 7 h 31"/>
                <a:gd name="T78" fmla="*/ 17 w 37"/>
                <a:gd name="T79" fmla="*/ 7 h 31"/>
                <a:gd name="T80" fmla="*/ 17 w 37"/>
                <a:gd name="T81" fmla="*/ 8 h 31"/>
                <a:gd name="T82" fmla="*/ 19 w 37"/>
                <a:gd name="T83" fmla="*/ 13 h 31"/>
                <a:gd name="T84" fmla="*/ 19 w 37"/>
                <a:gd name="T85" fmla="*/ 24 h 31"/>
                <a:gd name="T86" fmla="*/ 24 w 37"/>
                <a:gd name="T87" fmla="*/ 24 h 31"/>
                <a:gd name="T88" fmla="*/ 24 w 37"/>
                <a:gd name="T89" fmla="*/ 16 h 31"/>
                <a:gd name="T90" fmla="*/ 26 w 37"/>
                <a:gd name="T91" fmla="*/ 10 h 31"/>
                <a:gd name="T92" fmla="*/ 27 w 37"/>
                <a:gd name="T93" fmla="*/ 7 h 31"/>
                <a:gd name="T94" fmla="*/ 29 w 37"/>
                <a:gd name="T95" fmla="*/ 6 h 31"/>
                <a:gd name="T96" fmla="*/ 30 w 37"/>
                <a:gd name="T97" fmla="*/ 5 h 31"/>
                <a:gd name="T98" fmla="*/ 30 w 37"/>
                <a:gd name="T99" fmla="*/ 5 h 31"/>
                <a:gd name="T100" fmla="*/ 30 w 37"/>
                <a:gd name="T101" fmla="*/ 5 h 31"/>
                <a:gd name="T102" fmla="*/ 30 w 37"/>
                <a:gd name="T103" fmla="*/ 5 h 31"/>
                <a:gd name="T104" fmla="*/ 31 w 37"/>
                <a:gd name="T105" fmla="*/ 10 h 31"/>
                <a:gd name="T106" fmla="*/ 31 w 37"/>
                <a:gd name="T107" fmla="*/ 28 h 31"/>
                <a:gd name="T108" fmla="*/ 35 w 37"/>
                <a:gd name="T109" fmla="*/ 28 h 31"/>
                <a:gd name="T110" fmla="*/ 33 w 37"/>
                <a:gd name="T111" fmla="*/ 1 h 31"/>
                <a:gd name="T112" fmla="*/ 32 w 37"/>
                <a:gd name="T113" fmla="*/ 0 h 31"/>
                <a:gd name="T114" fmla="*/ 31 w 37"/>
                <a:gd name="T115"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7" h="31">
                  <a:moveTo>
                    <a:pt x="12" y="8"/>
                  </a:moveTo>
                  <a:cubicBezTo>
                    <a:pt x="12" y="8"/>
                    <a:pt x="12" y="8"/>
                    <a:pt x="12" y="8"/>
                  </a:cubicBezTo>
                  <a:cubicBezTo>
                    <a:pt x="12" y="8"/>
                    <a:pt x="12" y="8"/>
                    <a:pt x="12" y="8"/>
                  </a:cubicBezTo>
                  <a:moveTo>
                    <a:pt x="16" y="6"/>
                  </a:moveTo>
                  <a:cubicBezTo>
                    <a:pt x="16" y="7"/>
                    <a:pt x="16" y="7"/>
                    <a:pt x="16" y="7"/>
                  </a:cubicBezTo>
                  <a:cubicBezTo>
                    <a:pt x="16" y="6"/>
                    <a:pt x="16" y="6"/>
                    <a:pt x="16" y="6"/>
                  </a:cubicBezTo>
                  <a:moveTo>
                    <a:pt x="14" y="6"/>
                  </a:moveTo>
                  <a:cubicBezTo>
                    <a:pt x="14" y="6"/>
                    <a:pt x="14" y="6"/>
                    <a:pt x="14" y="6"/>
                  </a:cubicBezTo>
                  <a:cubicBezTo>
                    <a:pt x="14" y="6"/>
                    <a:pt x="14" y="6"/>
                    <a:pt x="14" y="6"/>
                  </a:cubicBezTo>
                  <a:moveTo>
                    <a:pt x="15" y="6"/>
                  </a:moveTo>
                  <a:cubicBezTo>
                    <a:pt x="15" y="6"/>
                    <a:pt x="15" y="6"/>
                    <a:pt x="15" y="6"/>
                  </a:cubicBezTo>
                  <a:cubicBezTo>
                    <a:pt x="15" y="6"/>
                    <a:pt x="15" y="6"/>
                    <a:pt x="15" y="6"/>
                  </a:cubicBezTo>
                  <a:cubicBezTo>
                    <a:pt x="15" y="6"/>
                    <a:pt x="15" y="6"/>
                    <a:pt x="15" y="6"/>
                  </a:cubicBezTo>
                  <a:moveTo>
                    <a:pt x="31" y="0"/>
                  </a:moveTo>
                  <a:cubicBezTo>
                    <a:pt x="27" y="1"/>
                    <a:pt x="24" y="3"/>
                    <a:pt x="22" y="7"/>
                  </a:cubicBezTo>
                  <a:cubicBezTo>
                    <a:pt x="21" y="3"/>
                    <a:pt x="18" y="1"/>
                    <a:pt x="13" y="1"/>
                  </a:cubicBezTo>
                  <a:cubicBezTo>
                    <a:pt x="10" y="2"/>
                    <a:pt x="8" y="4"/>
                    <a:pt x="6" y="7"/>
                  </a:cubicBezTo>
                  <a:cubicBezTo>
                    <a:pt x="6" y="6"/>
                    <a:pt x="6" y="5"/>
                    <a:pt x="6" y="4"/>
                  </a:cubicBezTo>
                  <a:cubicBezTo>
                    <a:pt x="5" y="1"/>
                    <a:pt x="0" y="3"/>
                    <a:pt x="1" y="5"/>
                  </a:cubicBezTo>
                  <a:cubicBezTo>
                    <a:pt x="3" y="10"/>
                    <a:pt x="4" y="15"/>
                    <a:pt x="5" y="20"/>
                  </a:cubicBezTo>
                  <a:cubicBezTo>
                    <a:pt x="5" y="23"/>
                    <a:pt x="5" y="26"/>
                    <a:pt x="5" y="28"/>
                  </a:cubicBezTo>
                  <a:cubicBezTo>
                    <a:pt x="5" y="31"/>
                    <a:pt x="10" y="31"/>
                    <a:pt x="10" y="28"/>
                  </a:cubicBezTo>
                  <a:cubicBezTo>
                    <a:pt x="10" y="26"/>
                    <a:pt x="10" y="24"/>
                    <a:pt x="9" y="22"/>
                  </a:cubicBezTo>
                  <a:cubicBezTo>
                    <a:pt x="9" y="19"/>
                    <a:pt x="9" y="17"/>
                    <a:pt x="10" y="14"/>
                  </a:cubicBezTo>
                  <a:cubicBezTo>
                    <a:pt x="10" y="12"/>
                    <a:pt x="10" y="11"/>
                    <a:pt x="11" y="9"/>
                  </a:cubicBezTo>
                  <a:cubicBezTo>
                    <a:pt x="11" y="9"/>
                    <a:pt x="12" y="8"/>
                    <a:pt x="12" y="7"/>
                  </a:cubicBezTo>
                  <a:cubicBezTo>
                    <a:pt x="13" y="7"/>
                    <a:pt x="13" y="7"/>
                    <a:pt x="13" y="7"/>
                  </a:cubicBezTo>
                  <a:cubicBezTo>
                    <a:pt x="13" y="6"/>
                    <a:pt x="13" y="6"/>
                    <a:pt x="13" y="6"/>
                  </a:cubicBezTo>
                  <a:cubicBezTo>
                    <a:pt x="14" y="6"/>
                    <a:pt x="14" y="6"/>
                    <a:pt x="15" y="6"/>
                  </a:cubicBezTo>
                  <a:cubicBezTo>
                    <a:pt x="15" y="6"/>
                    <a:pt x="15" y="6"/>
                    <a:pt x="15" y="6"/>
                  </a:cubicBezTo>
                  <a:cubicBezTo>
                    <a:pt x="15" y="6"/>
                    <a:pt x="15" y="6"/>
                    <a:pt x="15" y="6"/>
                  </a:cubicBezTo>
                  <a:cubicBezTo>
                    <a:pt x="15" y="6"/>
                    <a:pt x="15" y="6"/>
                    <a:pt x="15" y="6"/>
                  </a:cubicBezTo>
                  <a:cubicBezTo>
                    <a:pt x="16" y="6"/>
                    <a:pt x="16" y="6"/>
                    <a:pt x="16" y="6"/>
                  </a:cubicBezTo>
                  <a:cubicBezTo>
                    <a:pt x="15" y="6"/>
                    <a:pt x="15" y="6"/>
                    <a:pt x="15" y="6"/>
                  </a:cubicBezTo>
                  <a:cubicBezTo>
                    <a:pt x="15" y="6"/>
                    <a:pt x="15" y="6"/>
                    <a:pt x="15" y="6"/>
                  </a:cubicBezTo>
                  <a:cubicBezTo>
                    <a:pt x="15" y="6"/>
                    <a:pt x="15" y="6"/>
                    <a:pt x="15" y="6"/>
                  </a:cubicBezTo>
                  <a:cubicBezTo>
                    <a:pt x="15" y="6"/>
                    <a:pt x="15" y="6"/>
                    <a:pt x="15" y="6"/>
                  </a:cubicBezTo>
                  <a:cubicBezTo>
                    <a:pt x="15" y="6"/>
                    <a:pt x="16" y="6"/>
                    <a:pt x="16" y="6"/>
                  </a:cubicBezTo>
                  <a:cubicBezTo>
                    <a:pt x="17" y="7"/>
                    <a:pt x="17" y="7"/>
                    <a:pt x="17" y="7"/>
                  </a:cubicBezTo>
                  <a:cubicBezTo>
                    <a:pt x="17" y="7"/>
                    <a:pt x="17" y="7"/>
                    <a:pt x="17" y="7"/>
                  </a:cubicBezTo>
                  <a:cubicBezTo>
                    <a:pt x="17" y="7"/>
                    <a:pt x="17" y="8"/>
                    <a:pt x="17" y="8"/>
                  </a:cubicBezTo>
                  <a:cubicBezTo>
                    <a:pt x="18" y="10"/>
                    <a:pt x="18" y="11"/>
                    <a:pt x="19" y="13"/>
                  </a:cubicBezTo>
                  <a:cubicBezTo>
                    <a:pt x="19" y="17"/>
                    <a:pt x="19" y="20"/>
                    <a:pt x="19" y="24"/>
                  </a:cubicBezTo>
                  <a:cubicBezTo>
                    <a:pt x="19" y="27"/>
                    <a:pt x="24" y="27"/>
                    <a:pt x="24" y="24"/>
                  </a:cubicBezTo>
                  <a:cubicBezTo>
                    <a:pt x="24" y="21"/>
                    <a:pt x="24" y="19"/>
                    <a:pt x="24" y="16"/>
                  </a:cubicBezTo>
                  <a:cubicBezTo>
                    <a:pt x="25" y="14"/>
                    <a:pt x="25" y="12"/>
                    <a:pt x="26" y="10"/>
                  </a:cubicBezTo>
                  <a:cubicBezTo>
                    <a:pt x="26" y="9"/>
                    <a:pt x="27" y="8"/>
                    <a:pt x="27" y="7"/>
                  </a:cubicBezTo>
                  <a:cubicBezTo>
                    <a:pt x="28" y="7"/>
                    <a:pt x="28" y="6"/>
                    <a:pt x="29" y="6"/>
                  </a:cubicBezTo>
                  <a:cubicBezTo>
                    <a:pt x="29" y="5"/>
                    <a:pt x="30" y="5"/>
                    <a:pt x="30" y="5"/>
                  </a:cubicBezTo>
                  <a:cubicBezTo>
                    <a:pt x="30" y="5"/>
                    <a:pt x="30" y="5"/>
                    <a:pt x="30" y="5"/>
                  </a:cubicBezTo>
                  <a:cubicBezTo>
                    <a:pt x="30" y="5"/>
                    <a:pt x="30" y="5"/>
                    <a:pt x="30" y="5"/>
                  </a:cubicBezTo>
                  <a:cubicBezTo>
                    <a:pt x="30" y="5"/>
                    <a:pt x="30" y="5"/>
                    <a:pt x="30" y="5"/>
                  </a:cubicBezTo>
                  <a:cubicBezTo>
                    <a:pt x="31" y="7"/>
                    <a:pt x="31" y="9"/>
                    <a:pt x="31" y="10"/>
                  </a:cubicBezTo>
                  <a:cubicBezTo>
                    <a:pt x="32" y="16"/>
                    <a:pt x="31" y="22"/>
                    <a:pt x="31" y="28"/>
                  </a:cubicBezTo>
                  <a:cubicBezTo>
                    <a:pt x="30" y="31"/>
                    <a:pt x="35" y="31"/>
                    <a:pt x="35" y="28"/>
                  </a:cubicBezTo>
                  <a:cubicBezTo>
                    <a:pt x="37" y="19"/>
                    <a:pt x="37" y="9"/>
                    <a:pt x="33" y="1"/>
                  </a:cubicBezTo>
                  <a:cubicBezTo>
                    <a:pt x="33" y="1"/>
                    <a:pt x="32" y="0"/>
                    <a:pt x="32" y="0"/>
                  </a:cubicBezTo>
                  <a:cubicBezTo>
                    <a:pt x="31" y="0"/>
                    <a:pt x="31" y="0"/>
                    <a:pt x="31"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grpSp>
      <p:grpSp>
        <p:nvGrpSpPr>
          <p:cNvPr id="1237" name="Group 268"/>
          <p:cNvGrpSpPr>
            <a:grpSpLocks noChangeAspect="1"/>
          </p:cNvGrpSpPr>
          <p:nvPr/>
        </p:nvGrpSpPr>
        <p:grpSpPr bwMode="auto">
          <a:xfrm>
            <a:off x="7235095" y="3637247"/>
            <a:ext cx="863843" cy="503610"/>
            <a:chOff x="3358" y="1879"/>
            <a:chExt cx="964" cy="562"/>
          </a:xfrm>
          <a:solidFill>
            <a:schemeClr val="tx1">
              <a:lumMod val="65000"/>
              <a:lumOff val="35000"/>
            </a:schemeClr>
          </a:solidFill>
        </p:grpSpPr>
        <p:sp>
          <p:nvSpPr>
            <p:cNvPr id="1239" name="Freeform 269"/>
            <p:cNvSpPr/>
            <p:nvPr/>
          </p:nvSpPr>
          <p:spPr bwMode="auto">
            <a:xfrm>
              <a:off x="3567" y="2316"/>
              <a:ext cx="108" cy="108"/>
            </a:xfrm>
            <a:custGeom>
              <a:avLst/>
              <a:gdLst>
                <a:gd name="T0" fmla="*/ 43 w 45"/>
                <a:gd name="T1" fmla="*/ 0 h 45"/>
                <a:gd name="T2" fmla="*/ 42 w 45"/>
                <a:gd name="T3" fmla="*/ 0 h 45"/>
                <a:gd name="T4" fmla="*/ 12 w 45"/>
                <a:gd name="T5" fmla="*/ 2 h 45"/>
                <a:gd name="T6" fmla="*/ 1 w 45"/>
                <a:gd name="T7" fmla="*/ 2 h 45"/>
                <a:gd name="T8" fmla="*/ 0 w 45"/>
                <a:gd name="T9" fmla="*/ 3 h 45"/>
                <a:gd name="T10" fmla="*/ 0 w 45"/>
                <a:gd name="T11" fmla="*/ 45 h 45"/>
                <a:gd name="T12" fmla="*/ 2 w 45"/>
                <a:gd name="T13" fmla="*/ 45 h 45"/>
                <a:gd name="T14" fmla="*/ 2 w 45"/>
                <a:gd name="T15" fmla="*/ 4 h 45"/>
                <a:gd name="T16" fmla="*/ 12 w 45"/>
                <a:gd name="T17" fmla="*/ 4 h 45"/>
                <a:gd name="T18" fmla="*/ 42 w 45"/>
                <a:gd name="T19" fmla="*/ 3 h 45"/>
                <a:gd name="T20" fmla="*/ 43 w 45"/>
                <a:gd name="T21" fmla="*/ 43 h 45"/>
                <a:gd name="T22" fmla="*/ 45 w 45"/>
                <a:gd name="T23" fmla="*/ 42 h 45"/>
                <a:gd name="T24" fmla="*/ 44 w 45"/>
                <a:gd name="T25" fmla="*/ 1 h 45"/>
                <a:gd name="T26" fmla="*/ 43 w 45"/>
                <a:gd name="T27" fmla="*/ 0 h 45"/>
                <a:gd name="T28" fmla="*/ 43 w 45"/>
                <a:gd name="T29"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5" h="45">
                  <a:moveTo>
                    <a:pt x="43" y="0"/>
                  </a:moveTo>
                  <a:cubicBezTo>
                    <a:pt x="42" y="0"/>
                    <a:pt x="42" y="0"/>
                    <a:pt x="42" y="0"/>
                  </a:cubicBezTo>
                  <a:cubicBezTo>
                    <a:pt x="32" y="2"/>
                    <a:pt x="22" y="2"/>
                    <a:pt x="12" y="2"/>
                  </a:cubicBezTo>
                  <a:cubicBezTo>
                    <a:pt x="8" y="2"/>
                    <a:pt x="5" y="2"/>
                    <a:pt x="1" y="2"/>
                  </a:cubicBezTo>
                  <a:cubicBezTo>
                    <a:pt x="1" y="2"/>
                    <a:pt x="0" y="2"/>
                    <a:pt x="0" y="3"/>
                  </a:cubicBezTo>
                  <a:cubicBezTo>
                    <a:pt x="0" y="17"/>
                    <a:pt x="1" y="31"/>
                    <a:pt x="0" y="45"/>
                  </a:cubicBezTo>
                  <a:cubicBezTo>
                    <a:pt x="0" y="45"/>
                    <a:pt x="1" y="45"/>
                    <a:pt x="2" y="45"/>
                  </a:cubicBezTo>
                  <a:cubicBezTo>
                    <a:pt x="3" y="32"/>
                    <a:pt x="2" y="18"/>
                    <a:pt x="2" y="4"/>
                  </a:cubicBezTo>
                  <a:cubicBezTo>
                    <a:pt x="5" y="4"/>
                    <a:pt x="9" y="4"/>
                    <a:pt x="12" y="4"/>
                  </a:cubicBezTo>
                  <a:cubicBezTo>
                    <a:pt x="22" y="4"/>
                    <a:pt x="32" y="4"/>
                    <a:pt x="42" y="3"/>
                  </a:cubicBezTo>
                  <a:cubicBezTo>
                    <a:pt x="42" y="16"/>
                    <a:pt x="42" y="29"/>
                    <a:pt x="43" y="43"/>
                  </a:cubicBezTo>
                  <a:cubicBezTo>
                    <a:pt x="44" y="43"/>
                    <a:pt x="44" y="43"/>
                    <a:pt x="45" y="42"/>
                  </a:cubicBezTo>
                  <a:cubicBezTo>
                    <a:pt x="44" y="29"/>
                    <a:pt x="44" y="15"/>
                    <a:pt x="44" y="1"/>
                  </a:cubicBezTo>
                  <a:cubicBezTo>
                    <a:pt x="44" y="1"/>
                    <a:pt x="43" y="0"/>
                    <a:pt x="43" y="0"/>
                  </a:cubicBezTo>
                  <a:cubicBezTo>
                    <a:pt x="43" y="0"/>
                    <a:pt x="43" y="0"/>
                    <a:pt x="43"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1240" name="Freeform 270"/>
            <p:cNvSpPr/>
            <p:nvPr/>
          </p:nvSpPr>
          <p:spPr bwMode="auto">
            <a:xfrm>
              <a:off x="3986" y="2152"/>
              <a:ext cx="122" cy="270"/>
            </a:xfrm>
            <a:custGeom>
              <a:avLst/>
              <a:gdLst>
                <a:gd name="T0" fmla="*/ 48 w 51"/>
                <a:gd name="T1" fmla="*/ 0 h 113"/>
                <a:gd name="T2" fmla="*/ 2 w 51"/>
                <a:gd name="T3" fmla="*/ 1 h 113"/>
                <a:gd name="T4" fmla="*/ 1 w 51"/>
                <a:gd name="T5" fmla="*/ 2 h 113"/>
                <a:gd name="T6" fmla="*/ 0 w 51"/>
                <a:gd name="T7" fmla="*/ 95 h 113"/>
                <a:gd name="T8" fmla="*/ 0 w 51"/>
                <a:gd name="T9" fmla="*/ 113 h 113"/>
                <a:gd name="T10" fmla="*/ 2 w 51"/>
                <a:gd name="T11" fmla="*/ 113 h 113"/>
                <a:gd name="T12" fmla="*/ 3 w 51"/>
                <a:gd name="T13" fmla="*/ 26 h 113"/>
                <a:gd name="T14" fmla="*/ 3 w 51"/>
                <a:gd name="T15" fmla="*/ 3 h 113"/>
                <a:gd name="T16" fmla="*/ 47 w 51"/>
                <a:gd name="T17" fmla="*/ 2 h 113"/>
                <a:gd name="T18" fmla="*/ 49 w 51"/>
                <a:gd name="T19" fmla="*/ 96 h 113"/>
                <a:gd name="T20" fmla="*/ 49 w 51"/>
                <a:gd name="T21" fmla="*/ 112 h 113"/>
                <a:gd name="T22" fmla="*/ 51 w 51"/>
                <a:gd name="T23" fmla="*/ 112 h 113"/>
                <a:gd name="T24" fmla="*/ 49 w 51"/>
                <a:gd name="T25" fmla="*/ 18 h 113"/>
                <a:gd name="T26" fmla="*/ 49 w 51"/>
                <a:gd name="T27" fmla="*/ 1 h 113"/>
                <a:gd name="T28" fmla="*/ 48 w 51"/>
                <a:gd name="T29" fmla="*/ 0 h 113"/>
                <a:gd name="T30" fmla="*/ 48 w 51"/>
                <a:gd name="T31"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1" h="113">
                  <a:moveTo>
                    <a:pt x="48" y="0"/>
                  </a:moveTo>
                  <a:cubicBezTo>
                    <a:pt x="33" y="0"/>
                    <a:pt x="18" y="1"/>
                    <a:pt x="2" y="1"/>
                  </a:cubicBezTo>
                  <a:cubicBezTo>
                    <a:pt x="2" y="1"/>
                    <a:pt x="1" y="1"/>
                    <a:pt x="1" y="2"/>
                  </a:cubicBezTo>
                  <a:cubicBezTo>
                    <a:pt x="0" y="33"/>
                    <a:pt x="0" y="64"/>
                    <a:pt x="0" y="95"/>
                  </a:cubicBezTo>
                  <a:cubicBezTo>
                    <a:pt x="0" y="101"/>
                    <a:pt x="0" y="107"/>
                    <a:pt x="0" y="113"/>
                  </a:cubicBezTo>
                  <a:cubicBezTo>
                    <a:pt x="1" y="113"/>
                    <a:pt x="1" y="113"/>
                    <a:pt x="2" y="113"/>
                  </a:cubicBezTo>
                  <a:cubicBezTo>
                    <a:pt x="2" y="84"/>
                    <a:pt x="2" y="55"/>
                    <a:pt x="3" y="26"/>
                  </a:cubicBezTo>
                  <a:cubicBezTo>
                    <a:pt x="3" y="18"/>
                    <a:pt x="3" y="11"/>
                    <a:pt x="3" y="3"/>
                  </a:cubicBezTo>
                  <a:cubicBezTo>
                    <a:pt x="18" y="3"/>
                    <a:pt x="32" y="3"/>
                    <a:pt x="47" y="2"/>
                  </a:cubicBezTo>
                  <a:cubicBezTo>
                    <a:pt x="47" y="34"/>
                    <a:pt x="49" y="65"/>
                    <a:pt x="49" y="96"/>
                  </a:cubicBezTo>
                  <a:cubicBezTo>
                    <a:pt x="49" y="101"/>
                    <a:pt x="49" y="107"/>
                    <a:pt x="49" y="112"/>
                  </a:cubicBezTo>
                  <a:cubicBezTo>
                    <a:pt x="50" y="112"/>
                    <a:pt x="50" y="112"/>
                    <a:pt x="51" y="112"/>
                  </a:cubicBezTo>
                  <a:cubicBezTo>
                    <a:pt x="51" y="81"/>
                    <a:pt x="50" y="50"/>
                    <a:pt x="49" y="18"/>
                  </a:cubicBezTo>
                  <a:cubicBezTo>
                    <a:pt x="49" y="13"/>
                    <a:pt x="49" y="7"/>
                    <a:pt x="49" y="1"/>
                  </a:cubicBezTo>
                  <a:cubicBezTo>
                    <a:pt x="49" y="1"/>
                    <a:pt x="49" y="0"/>
                    <a:pt x="48" y="0"/>
                  </a:cubicBezTo>
                  <a:cubicBezTo>
                    <a:pt x="48" y="0"/>
                    <a:pt x="48" y="0"/>
                    <a:pt x="48"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1241" name="Freeform 271"/>
            <p:cNvSpPr/>
            <p:nvPr/>
          </p:nvSpPr>
          <p:spPr bwMode="auto">
            <a:xfrm>
              <a:off x="4179" y="2018"/>
              <a:ext cx="143" cy="394"/>
            </a:xfrm>
            <a:custGeom>
              <a:avLst/>
              <a:gdLst>
                <a:gd name="T0" fmla="*/ 28 w 60"/>
                <a:gd name="T1" fmla="*/ 1 h 165"/>
                <a:gd name="T2" fmla="*/ 1 w 60"/>
                <a:gd name="T3" fmla="*/ 2 h 165"/>
                <a:gd name="T4" fmla="*/ 0 w 60"/>
                <a:gd name="T5" fmla="*/ 3 h 165"/>
                <a:gd name="T6" fmla="*/ 0 w 60"/>
                <a:gd name="T7" fmla="*/ 50 h 165"/>
                <a:gd name="T8" fmla="*/ 3 w 60"/>
                <a:gd name="T9" fmla="*/ 95 h 165"/>
                <a:gd name="T10" fmla="*/ 9 w 60"/>
                <a:gd name="T11" fmla="*/ 165 h 165"/>
                <a:gd name="T12" fmla="*/ 11 w 60"/>
                <a:gd name="T13" fmla="*/ 165 h 165"/>
                <a:gd name="T14" fmla="*/ 5 w 60"/>
                <a:gd name="T15" fmla="*/ 91 h 165"/>
                <a:gd name="T16" fmla="*/ 2 w 60"/>
                <a:gd name="T17" fmla="*/ 48 h 165"/>
                <a:gd name="T18" fmla="*/ 2 w 60"/>
                <a:gd name="T19" fmla="*/ 5 h 165"/>
                <a:gd name="T20" fmla="*/ 28 w 60"/>
                <a:gd name="T21" fmla="*/ 3 h 165"/>
                <a:gd name="T22" fmla="*/ 51 w 60"/>
                <a:gd name="T23" fmla="*/ 2 h 165"/>
                <a:gd name="T24" fmla="*/ 55 w 60"/>
                <a:gd name="T25" fmla="*/ 95 h 165"/>
                <a:gd name="T26" fmla="*/ 58 w 60"/>
                <a:gd name="T27" fmla="*/ 162 h 165"/>
                <a:gd name="T28" fmla="*/ 60 w 60"/>
                <a:gd name="T29" fmla="*/ 162 h 165"/>
                <a:gd name="T30" fmla="*/ 60 w 60"/>
                <a:gd name="T31" fmla="*/ 161 h 165"/>
                <a:gd name="T32" fmla="*/ 56 w 60"/>
                <a:gd name="T33" fmla="*/ 82 h 165"/>
                <a:gd name="T34" fmla="*/ 53 w 60"/>
                <a:gd name="T35" fmla="*/ 1 h 165"/>
                <a:gd name="T36" fmla="*/ 52 w 60"/>
                <a:gd name="T37" fmla="*/ 0 h 165"/>
                <a:gd name="T38" fmla="*/ 51 w 60"/>
                <a:gd name="T39" fmla="*/ 0 h 165"/>
                <a:gd name="T40" fmla="*/ 28 w 60"/>
                <a:gd name="T41" fmla="*/ 1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0" h="165">
                  <a:moveTo>
                    <a:pt x="28" y="1"/>
                  </a:moveTo>
                  <a:cubicBezTo>
                    <a:pt x="19" y="2"/>
                    <a:pt x="10" y="3"/>
                    <a:pt x="1" y="2"/>
                  </a:cubicBezTo>
                  <a:cubicBezTo>
                    <a:pt x="1" y="2"/>
                    <a:pt x="0" y="3"/>
                    <a:pt x="0" y="3"/>
                  </a:cubicBezTo>
                  <a:cubicBezTo>
                    <a:pt x="0" y="19"/>
                    <a:pt x="0" y="35"/>
                    <a:pt x="0" y="50"/>
                  </a:cubicBezTo>
                  <a:cubicBezTo>
                    <a:pt x="0" y="65"/>
                    <a:pt x="2" y="80"/>
                    <a:pt x="3" y="95"/>
                  </a:cubicBezTo>
                  <a:cubicBezTo>
                    <a:pt x="6" y="118"/>
                    <a:pt x="10" y="141"/>
                    <a:pt x="9" y="165"/>
                  </a:cubicBezTo>
                  <a:cubicBezTo>
                    <a:pt x="9" y="165"/>
                    <a:pt x="10" y="165"/>
                    <a:pt x="11" y="165"/>
                  </a:cubicBezTo>
                  <a:cubicBezTo>
                    <a:pt x="12" y="140"/>
                    <a:pt x="8" y="115"/>
                    <a:pt x="5" y="91"/>
                  </a:cubicBezTo>
                  <a:cubicBezTo>
                    <a:pt x="3" y="76"/>
                    <a:pt x="2" y="62"/>
                    <a:pt x="2" y="48"/>
                  </a:cubicBezTo>
                  <a:cubicBezTo>
                    <a:pt x="2" y="34"/>
                    <a:pt x="2" y="19"/>
                    <a:pt x="2" y="5"/>
                  </a:cubicBezTo>
                  <a:cubicBezTo>
                    <a:pt x="11" y="5"/>
                    <a:pt x="20" y="4"/>
                    <a:pt x="28" y="3"/>
                  </a:cubicBezTo>
                  <a:cubicBezTo>
                    <a:pt x="36" y="3"/>
                    <a:pt x="43" y="2"/>
                    <a:pt x="51" y="2"/>
                  </a:cubicBezTo>
                  <a:cubicBezTo>
                    <a:pt x="51" y="33"/>
                    <a:pt x="53" y="64"/>
                    <a:pt x="55" y="95"/>
                  </a:cubicBezTo>
                  <a:cubicBezTo>
                    <a:pt x="56" y="117"/>
                    <a:pt x="57" y="139"/>
                    <a:pt x="58" y="162"/>
                  </a:cubicBezTo>
                  <a:cubicBezTo>
                    <a:pt x="58" y="162"/>
                    <a:pt x="59" y="162"/>
                    <a:pt x="60" y="162"/>
                  </a:cubicBezTo>
                  <a:cubicBezTo>
                    <a:pt x="60" y="162"/>
                    <a:pt x="60" y="162"/>
                    <a:pt x="60" y="161"/>
                  </a:cubicBezTo>
                  <a:cubicBezTo>
                    <a:pt x="59" y="135"/>
                    <a:pt x="58" y="108"/>
                    <a:pt x="56" y="82"/>
                  </a:cubicBezTo>
                  <a:cubicBezTo>
                    <a:pt x="55" y="55"/>
                    <a:pt x="53" y="28"/>
                    <a:pt x="53" y="1"/>
                  </a:cubicBezTo>
                  <a:cubicBezTo>
                    <a:pt x="53" y="0"/>
                    <a:pt x="52" y="0"/>
                    <a:pt x="52" y="0"/>
                  </a:cubicBezTo>
                  <a:cubicBezTo>
                    <a:pt x="51" y="0"/>
                    <a:pt x="51" y="0"/>
                    <a:pt x="51" y="0"/>
                  </a:cubicBezTo>
                  <a:cubicBezTo>
                    <a:pt x="43" y="0"/>
                    <a:pt x="36" y="1"/>
                    <a:pt x="28" y="1"/>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1242" name="Freeform 272"/>
            <p:cNvSpPr/>
            <p:nvPr/>
          </p:nvSpPr>
          <p:spPr bwMode="auto">
            <a:xfrm>
              <a:off x="3748" y="2242"/>
              <a:ext cx="119" cy="175"/>
            </a:xfrm>
            <a:custGeom>
              <a:avLst/>
              <a:gdLst>
                <a:gd name="T0" fmla="*/ 2 w 50"/>
                <a:gd name="T1" fmla="*/ 3 h 73"/>
                <a:gd name="T2" fmla="*/ 1 w 50"/>
                <a:gd name="T3" fmla="*/ 4 h 73"/>
                <a:gd name="T4" fmla="*/ 0 w 50"/>
                <a:gd name="T5" fmla="*/ 73 h 73"/>
                <a:gd name="T6" fmla="*/ 2 w 50"/>
                <a:gd name="T7" fmla="*/ 73 h 73"/>
                <a:gd name="T8" fmla="*/ 4 w 50"/>
                <a:gd name="T9" fmla="*/ 5 h 73"/>
                <a:gd name="T10" fmla="*/ 47 w 50"/>
                <a:gd name="T11" fmla="*/ 2 h 73"/>
                <a:gd name="T12" fmla="*/ 45 w 50"/>
                <a:gd name="T13" fmla="*/ 73 h 73"/>
                <a:gd name="T14" fmla="*/ 47 w 50"/>
                <a:gd name="T15" fmla="*/ 73 h 73"/>
                <a:gd name="T16" fmla="*/ 49 w 50"/>
                <a:gd name="T17" fmla="*/ 1 h 73"/>
                <a:gd name="T18" fmla="*/ 48 w 50"/>
                <a:gd name="T19" fmla="*/ 0 h 73"/>
                <a:gd name="T20" fmla="*/ 44 w 50"/>
                <a:gd name="T21" fmla="*/ 0 h 73"/>
                <a:gd name="T22" fmla="*/ 2 w 50"/>
                <a:gd name="T23" fmla="*/ 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73">
                  <a:moveTo>
                    <a:pt x="2" y="3"/>
                  </a:moveTo>
                  <a:cubicBezTo>
                    <a:pt x="2" y="3"/>
                    <a:pt x="1" y="4"/>
                    <a:pt x="1" y="4"/>
                  </a:cubicBezTo>
                  <a:cubicBezTo>
                    <a:pt x="1" y="27"/>
                    <a:pt x="0" y="50"/>
                    <a:pt x="0" y="73"/>
                  </a:cubicBezTo>
                  <a:cubicBezTo>
                    <a:pt x="1" y="73"/>
                    <a:pt x="1" y="73"/>
                    <a:pt x="2" y="73"/>
                  </a:cubicBezTo>
                  <a:cubicBezTo>
                    <a:pt x="2" y="50"/>
                    <a:pt x="3" y="28"/>
                    <a:pt x="4" y="5"/>
                  </a:cubicBezTo>
                  <a:cubicBezTo>
                    <a:pt x="18" y="5"/>
                    <a:pt x="33" y="2"/>
                    <a:pt x="47" y="2"/>
                  </a:cubicBezTo>
                  <a:cubicBezTo>
                    <a:pt x="48" y="26"/>
                    <a:pt x="46" y="50"/>
                    <a:pt x="45" y="73"/>
                  </a:cubicBezTo>
                  <a:cubicBezTo>
                    <a:pt x="46" y="73"/>
                    <a:pt x="47" y="73"/>
                    <a:pt x="47" y="73"/>
                  </a:cubicBezTo>
                  <a:cubicBezTo>
                    <a:pt x="48" y="49"/>
                    <a:pt x="50" y="25"/>
                    <a:pt x="49" y="1"/>
                  </a:cubicBezTo>
                  <a:cubicBezTo>
                    <a:pt x="49" y="1"/>
                    <a:pt x="49" y="0"/>
                    <a:pt x="48" y="0"/>
                  </a:cubicBezTo>
                  <a:cubicBezTo>
                    <a:pt x="47" y="0"/>
                    <a:pt x="46" y="0"/>
                    <a:pt x="44" y="0"/>
                  </a:cubicBezTo>
                  <a:cubicBezTo>
                    <a:pt x="30" y="0"/>
                    <a:pt x="17" y="3"/>
                    <a:pt x="2" y="3"/>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1243" name="Freeform 273"/>
            <p:cNvSpPr/>
            <p:nvPr/>
          </p:nvSpPr>
          <p:spPr bwMode="auto">
            <a:xfrm>
              <a:off x="3394" y="2362"/>
              <a:ext cx="109" cy="69"/>
            </a:xfrm>
            <a:custGeom>
              <a:avLst/>
              <a:gdLst>
                <a:gd name="T0" fmla="*/ 1 w 46"/>
                <a:gd name="T1" fmla="*/ 0 h 29"/>
                <a:gd name="T2" fmla="*/ 0 w 46"/>
                <a:gd name="T3" fmla="*/ 1 h 29"/>
                <a:gd name="T4" fmla="*/ 1 w 46"/>
                <a:gd name="T5" fmla="*/ 27 h 29"/>
                <a:gd name="T6" fmla="*/ 3 w 46"/>
                <a:gd name="T7" fmla="*/ 27 h 29"/>
                <a:gd name="T8" fmla="*/ 3 w 46"/>
                <a:gd name="T9" fmla="*/ 2 h 29"/>
                <a:gd name="T10" fmla="*/ 24 w 46"/>
                <a:gd name="T11" fmla="*/ 2 h 29"/>
                <a:gd name="T12" fmla="*/ 43 w 46"/>
                <a:gd name="T13" fmla="*/ 3 h 29"/>
                <a:gd name="T14" fmla="*/ 43 w 46"/>
                <a:gd name="T15" fmla="*/ 27 h 29"/>
                <a:gd name="T16" fmla="*/ 45 w 46"/>
                <a:gd name="T17" fmla="*/ 27 h 29"/>
                <a:gd name="T18" fmla="*/ 45 w 46"/>
                <a:gd name="T19" fmla="*/ 2 h 29"/>
                <a:gd name="T20" fmla="*/ 44 w 46"/>
                <a:gd name="T21" fmla="*/ 1 h 29"/>
                <a:gd name="T22" fmla="*/ 24 w 46"/>
                <a:gd name="T23" fmla="*/ 0 h 29"/>
                <a:gd name="T24" fmla="*/ 6 w 46"/>
                <a:gd name="T25" fmla="*/ 0 h 29"/>
                <a:gd name="T26" fmla="*/ 1 w 46"/>
                <a:gd name="T2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6" h="29">
                  <a:moveTo>
                    <a:pt x="1" y="0"/>
                  </a:moveTo>
                  <a:cubicBezTo>
                    <a:pt x="1" y="0"/>
                    <a:pt x="0" y="0"/>
                    <a:pt x="0" y="1"/>
                  </a:cubicBezTo>
                  <a:cubicBezTo>
                    <a:pt x="0" y="9"/>
                    <a:pt x="0" y="18"/>
                    <a:pt x="1" y="27"/>
                  </a:cubicBezTo>
                  <a:cubicBezTo>
                    <a:pt x="1" y="28"/>
                    <a:pt x="3" y="28"/>
                    <a:pt x="3" y="27"/>
                  </a:cubicBezTo>
                  <a:cubicBezTo>
                    <a:pt x="2" y="18"/>
                    <a:pt x="2" y="10"/>
                    <a:pt x="3" y="2"/>
                  </a:cubicBezTo>
                  <a:cubicBezTo>
                    <a:pt x="10" y="2"/>
                    <a:pt x="17" y="2"/>
                    <a:pt x="24" y="2"/>
                  </a:cubicBezTo>
                  <a:cubicBezTo>
                    <a:pt x="31" y="2"/>
                    <a:pt x="37" y="3"/>
                    <a:pt x="43" y="3"/>
                  </a:cubicBezTo>
                  <a:cubicBezTo>
                    <a:pt x="43" y="11"/>
                    <a:pt x="43" y="19"/>
                    <a:pt x="43" y="27"/>
                  </a:cubicBezTo>
                  <a:cubicBezTo>
                    <a:pt x="43" y="29"/>
                    <a:pt x="45" y="29"/>
                    <a:pt x="45" y="27"/>
                  </a:cubicBezTo>
                  <a:cubicBezTo>
                    <a:pt x="45" y="19"/>
                    <a:pt x="46" y="10"/>
                    <a:pt x="45" y="2"/>
                  </a:cubicBezTo>
                  <a:cubicBezTo>
                    <a:pt x="45" y="1"/>
                    <a:pt x="45" y="1"/>
                    <a:pt x="44" y="1"/>
                  </a:cubicBezTo>
                  <a:cubicBezTo>
                    <a:pt x="38" y="1"/>
                    <a:pt x="31" y="0"/>
                    <a:pt x="24" y="0"/>
                  </a:cubicBezTo>
                  <a:cubicBezTo>
                    <a:pt x="18" y="0"/>
                    <a:pt x="12" y="0"/>
                    <a:pt x="6" y="0"/>
                  </a:cubicBezTo>
                  <a:cubicBezTo>
                    <a:pt x="4" y="0"/>
                    <a:pt x="3" y="0"/>
                    <a:pt x="1"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1244" name="Freeform 274"/>
            <p:cNvSpPr>
              <a:spLocks noEditPoints="1"/>
            </p:cNvSpPr>
            <p:nvPr/>
          </p:nvSpPr>
          <p:spPr bwMode="auto">
            <a:xfrm>
              <a:off x="3365" y="1899"/>
              <a:ext cx="843" cy="458"/>
            </a:xfrm>
            <a:custGeom>
              <a:avLst/>
              <a:gdLst>
                <a:gd name="T0" fmla="*/ 351 w 354"/>
                <a:gd name="T1" fmla="*/ 1 h 192"/>
                <a:gd name="T2" fmla="*/ 351 w 354"/>
                <a:gd name="T3" fmla="*/ 3 h 192"/>
                <a:gd name="T4" fmla="*/ 345 w 354"/>
                <a:gd name="T5" fmla="*/ 25 h 192"/>
                <a:gd name="T6" fmla="*/ 345 w 354"/>
                <a:gd name="T7" fmla="*/ 25 h 192"/>
                <a:gd name="T8" fmla="*/ 333 w 354"/>
                <a:gd name="T9" fmla="*/ 46 h 192"/>
                <a:gd name="T10" fmla="*/ 307 w 354"/>
                <a:gd name="T11" fmla="*/ 71 h 192"/>
                <a:gd name="T12" fmla="*/ 267 w 354"/>
                <a:gd name="T13" fmla="*/ 96 h 192"/>
                <a:gd name="T14" fmla="*/ 213 w 354"/>
                <a:gd name="T15" fmla="*/ 122 h 192"/>
                <a:gd name="T16" fmla="*/ 213 w 354"/>
                <a:gd name="T17" fmla="*/ 122 h 192"/>
                <a:gd name="T18" fmla="*/ 87 w 354"/>
                <a:gd name="T19" fmla="*/ 164 h 192"/>
                <a:gd name="T20" fmla="*/ 1 w 354"/>
                <a:gd name="T21" fmla="*/ 189 h 192"/>
                <a:gd name="T22" fmla="*/ 2 w 354"/>
                <a:gd name="T23" fmla="*/ 191 h 192"/>
                <a:gd name="T24" fmla="*/ 130 w 354"/>
                <a:gd name="T25" fmla="*/ 154 h 192"/>
                <a:gd name="T26" fmla="*/ 252 w 354"/>
                <a:gd name="T27" fmla="*/ 106 h 192"/>
                <a:gd name="T28" fmla="*/ 332 w 354"/>
                <a:gd name="T29" fmla="*/ 51 h 192"/>
                <a:gd name="T30" fmla="*/ 354 w 354"/>
                <a:gd name="T31" fmla="*/ 1 h 192"/>
                <a:gd name="T32" fmla="*/ 353 w 354"/>
                <a:gd name="T33" fmla="*/ 0 h 192"/>
                <a:gd name="T34" fmla="*/ 351 w 354"/>
                <a:gd name="T35" fmla="*/ 1 h 192"/>
                <a:gd name="T36" fmla="*/ 333 w 354"/>
                <a:gd name="T37" fmla="*/ 46 h 192"/>
                <a:gd name="T38" fmla="*/ 333 w 354"/>
                <a:gd name="T39" fmla="*/ 46 h 192"/>
                <a:gd name="T40" fmla="*/ 333 w 354"/>
                <a:gd name="T41" fmla="*/ 4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54" h="192">
                  <a:moveTo>
                    <a:pt x="351" y="1"/>
                  </a:moveTo>
                  <a:cubicBezTo>
                    <a:pt x="351" y="2"/>
                    <a:pt x="351" y="2"/>
                    <a:pt x="351" y="3"/>
                  </a:cubicBezTo>
                  <a:cubicBezTo>
                    <a:pt x="350" y="10"/>
                    <a:pt x="348" y="18"/>
                    <a:pt x="345" y="25"/>
                  </a:cubicBezTo>
                  <a:cubicBezTo>
                    <a:pt x="345" y="25"/>
                    <a:pt x="345" y="25"/>
                    <a:pt x="345" y="25"/>
                  </a:cubicBezTo>
                  <a:cubicBezTo>
                    <a:pt x="342" y="32"/>
                    <a:pt x="338" y="39"/>
                    <a:pt x="333" y="46"/>
                  </a:cubicBezTo>
                  <a:cubicBezTo>
                    <a:pt x="326" y="55"/>
                    <a:pt x="317" y="63"/>
                    <a:pt x="307" y="71"/>
                  </a:cubicBezTo>
                  <a:cubicBezTo>
                    <a:pt x="295" y="80"/>
                    <a:pt x="281" y="89"/>
                    <a:pt x="267" y="96"/>
                  </a:cubicBezTo>
                  <a:cubicBezTo>
                    <a:pt x="249" y="106"/>
                    <a:pt x="231" y="115"/>
                    <a:pt x="213" y="122"/>
                  </a:cubicBezTo>
                  <a:cubicBezTo>
                    <a:pt x="213" y="122"/>
                    <a:pt x="213" y="122"/>
                    <a:pt x="213" y="122"/>
                  </a:cubicBezTo>
                  <a:cubicBezTo>
                    <a:pt x="172" y="139"/>
                    <a:pt x="130" y="153"/>
                    <a:pt x="87" y="164"/>
                  </a:cubicBezTo>
                  <a:cubicBezTo>
                    <a:pt x="59" y="172"/>
                    <a:pt x="30" y="179"/>
                    <a:pt x="1" y="189"/>
                  </a:cubicBezTo>
                  <a:cubicBezTo>
                    <a:pt x="0" y="190"/>
                    <a:pt x="1" y="192"/>
                    <a:pt x="2" y="191"/>
                  </a:cubicBezTo>
                  <a:cubicBezTo>
                    <a:pt x="44" y="176"/>
                    <a:pt x="87" y="167"/>
                    <a:pt x="130" y="154"/>
                  </a:cubicBezTo>
                  <a:cubicBezTo>
                    <a:pt x="171" y="141"/>
                    <a:pt x="213" y="126"/>
                    <a:pt x="252" y="106"/>
                  </a:cubicBezTo>
                  <a:cubicBezTo>
                    <a:pt x="281" y="92"/>
                    <a:pt x="311" y="76"/>
                    <a:pt x="332" y="51"/>
                  </a:cubicBezTo>
                  <a:cubicBezTo>
                    <a:pt x="344" y="37"/>
                    <a:pt x="351" y="20"/>
                    <a:pt x="354" y="1"/>
                  </a:cubicBezTo>
                  <a:cubicBezTo>
                    <a:pt x="354" y="1"/>
                    <a:pt x="353" y="0"/>
                    <a:pt x="353" y="0"/>
                  </a:cubicBezTo>
                  <a:cubicBezTo>
                    <a:pt x="352" y="0"/>
                    <a:pt x="352" y="1"/>
                    <a:pt x="351" y="1"/>
                  </a:cubicBezTo>
                  <a:moveTo>
                    <a:pt x="333" y="46"/>
                  </a:moveTo>
                  <a:cubicBezTo>
                    <a:pt x="333" y="46"/>
                    <a:pt x="333" y="46"/>
                    <a:pt x="333" y="46"/>
                  </a:cubicBezTo>
                  <a:cubicBezTo>
                    <a:pt x="333" y="46"/>
                    <a:pt x="333" y="46"/>
                    <a:pt x="333" y="4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1245" name="Freeform 275"/>
            <p:cNvSpPr>
              <a:spLocks noEditPoints="1"/>
            </p:cNvSpPr>
            <p:nvPr/>
          </p:nvSpPr>
          <p:spPr bwMode="auto">
            <a:xfrm>
              <a:off x="4184" y="1879"/>
              <a:ext cx="26" cy="46"/>
            </a:xfrm>
            <a:custGeom>
              <a:avLst/>
              <a:gdLst>
                <a:gd name="T0" fmla="*/ 9 w 11"/>
                <a:gd name="T1" fmla="*/ 1 h 19"/>
                <a:gd name="T2" fmla="*/ 7 w 11"/>
                <a:gd name="T3" fmla="*/ 6 h 19"/>
                <a:gd name="T4" fmla="*/ 1 w 11"/>
                <a:gd name="T5" fmla="*/ 17 h 19"/>
                <a:gd name="T6" fmla="*/ 3 w 11"/>
                <a:gd name="T7" fmla="*/ 18 h 19"/>
                <a:gd name="T8" fmla="*/ 11 w 11"/>
                <a:gd name="T9" fmla="*/ 1 h 19"/>
                <a:gd name="T10" fmla="*/ 10 w 11"/>
                <a:gd name="T11" fmla="*/ 0 h 19"/>
                <a:gd name="T12" fmla="*/ 9 w 11"/>
                <a:gd name="T13" fmla="*/ 1 h 19"/>
                <a:gd name="T14" fmla="*/ 7 w 11"/>
                <a:gd name="T15" fmla="*/ 6 h 19"/>
                <a:gd name="T16" fmla="*/ 7 w 11"/>
                <a:gd name="T17" fmla="*/ 6 h 19"/>
                <a:gd name="T18" fmla="*/ 7 w 11"/>
                <a:gd name="T19" fmla="*/ 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 h="19">
                  <a:moveTo>
                    <a:pt x="9" y="1"/>
                  </a:moveTo>
                  <a:cubicBezTo>
                    <a:pt x="8" y="2"/>
                    <a:pt x="8" y="4"/>
                    <a:pt x="7" y="6"/>
                  </a:cubicBezTo>
                  <a:cubicBezTo>
                    <a:pt x="5" y="10"/>
                    <a:pt x="3" y="13"/>
                    <a:pt x="1" y="17"/>
                  </a:cubicBezTo>
                  <a:cubicBezTo>
                    <a:pt x="0" y="18"/>
                    <a:pt x="2" y="19"/>
                    <a:pt x="3" y="18"/>
                  </a:cubicBezTo>
                  <a:cubicBezTo>
                    <a:pt x="6" y="13"/>
                    <a:pt x="9" y="7"/>
                    <a:pt x="11" y="1"/>
                  </a:cubicBezTo>
                  <a:cubicBezTo>
                    <a:pt x="11" y="0"/>
                    <a:pt x="10" y="0"/>
                    <a:pt x="10" y="0"/>
                  </a:cubicBezTo>
                  <a:cubicBezTo>
                    <a:pt x="9" y="0"/>
                    <a:pt x="9" y="0"/>
                    <a:pt x="9" y="1"/>
                  </a:cubicBezTo>
                  <a:moveTo>
                    <a:pt x="7" y="6"/>
                  </a:moveTo>
                  <a:cubicBezTo>
                    <a:pt x="7" y="6"/>
                    <a:pt x="7" y="6"/>
                    <a:pt x="7" y="6"/>
                  </a:cubicBezTo>
                  <a:cubicBezTo>
                    <a:pt x="7" y="6"/>
                    <a:pt x="7" y="6"/>
                    <a:pt x="7" y="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1246" name="Freeform 276"/>
            <p:cNvSpPr/>
            <p:nvPr/>
          </p:nvSpPr>
          <p:spPr bwMode="auto">
            <a:xfrm>
              <a:off x="4203" y="1879"/>
              <a:ext cx="9" cy="53"/>
            </a:xfrm>
            <a:custGeom>
              <a:avLst/>
              <a:gdLst>
                <a:gd name="T0" fmla="*/ 1 w 4"/>
                <a:gd name="T1" fmla="*/ 1 h 22"/>
                <a:gd name="T2" fmla="*/ 2 w 4"/>
                <a:gd name="T3" fmla="*/ 20 h 22"/>
                <a:gd name="T4" fmla="*/ 4 w 4"/>
                <a:gd name="T5" fmla="*/ 20 h 22"/>
                <a:gd name="T6" fmla="*/ 3 w 4"/>
                <a:gd name="T7" fmla="*/ 17 h 22"/>
                <a:gd name="T8" fmla="*/ 4 w 4"/>
                <a:gd name="T9" fmla="*/ 1 h 22"/>
                <a:gd name="T10" fmla="*/ 3 w 4"/>
                <a:gd name="T11" fmla="*/ 0 h 22"/>
                <a:gd name="T12" fmla="*/ 1 w 4"/>
                <a:gd name="T13" fmla="*/ 1 h 22"/>
              </a:gdLst>
              <a:ahLst/>
              <a:cxnLst>
                <a:cxn ang="0">
                  <a:pos x="T0" y="T1"/>
                </a:cxn>
                <a:cxn ang="0">
                  <a:pos x="T2" y="T3"/>
                </a:cxn>
                <a:cxn ang="0">
                  <a:pos x="T4" y="T5"/>
                </a:cxn>
                <a:cxn ang="0">
                  <a:pos x="T6" y="T7"/>
                </a:cxn>
                <a:cxn ang="0">
                  <a:pos x="T8" y="T9"/>
                </a:cxn>
                <a:cxn ang="0">
                  <a:pos x="T10" y="T11"/>
                </a:cxn>
                <a:cxn ang="0">
                  <a:pos x="T12" y="T13"/>
                </a:cxn>
              </a:cxnLst>
              <a:rect l="0" t="0" r="r" b="b"/>
              <a:pathLst>
                <a:path w="4" h="22">
                  <a:moveTo>
                    <a:pt x="1" y="1"/>
                  </a:moveTo>
                  <a:cubicBezTo>
                    <a:pt x="1" y="7"/>
                    <a:pt x="0" y="14"/>
                    <a:pt x="2" y="20"/>
                  </a:cubicBezTo>
                  <a:cubicBezTo>
                    <a:pt x="2" y="22"/>
                    <a:pt x="4" y="21"/>
                    <a:pt x="4" y="20"/>
                  </a:cubicBezTo>
                  <a:cubicBezTo>
                    <a:pt x="4" y="19"/>
                    <a:pt x="3" y="18"/>
                    <a:pt x="3" y="17"/>
                  </a:cubicBezTo>
                  <a:cubicBezTo>
                    <a:pt x="3" y="12"/>
                    <a:pt x="3" y="6"/>
                    <a:pt x="4" y="1"/>
                  </a:cubicBezTo>
                  <a:cubicBezTo>
                    <a:pt x="4" y="0"/>
                    <a:pt x="3" y="0"/>
                    <a:pt x="3" y="0"/>
                  </a:cubicBezTo>
                  <a:cubicBezTo>
                    <a:pt x="2" y="0"/>
                    <a:pt x="1" y="0"/>
                    <a:pt x="1" y="1"/>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1247" name="Freeform 277"/>
            <p:cNvSpPr/>
            <p:nvPr/>
          </p:nvSpPr>
          <p:spPr bwMode="auto">
            <a:xfrm>
              <a:off x="4201" y="2405"/>
              <a:ext cx="121" cy="12"/>
            </a:xfrm>
            <a:custGeom>
              <a:avLst/>
              <a:gdLst>
                <a:gd name="T0" fmla="*/ 0 w 51"/>
                <a:gd name="T1" fmla="*/ 3 h 5"/>
                <a:gd name="T2" fmla="*/ 0 w 51"/>
                <a:gd name="T3" fmla="*/ 5 h 5"/>
                <a:gd name="T4" fmla="*/ 51 w 51"/>
                <a:gd name="T5" fmla="*/ 3 h 5"/>
                <a:gd name="T6" fmla="*/ 51 w 51"/>
                <a:gd name="T7" fmla="*/ 0 h 5"/>
                <a:gd name="T8" fmla="*/ 0 w 51"/>
                <a:gd name="T9" fmla="*/ 3 h 5"/>
              </a:gdLst>
              <a:ahLst/>
              <a:cxnLst>
                <a:cxn ang="0">
                  <a:pos x="T0" y="T1"/>
                </a:cxn>
                <a:cxn ang="0">
                  <a:pos x="T2" y="T3"/>
                </a:cxn>
                <a:cxn ang="0">
                  <a:pos x="T4" y="T5"/>
                </a:cxn>
                <a:cxn ang="0">
                  <a:pos x="T6" y="T7"/>
                </a:cxn>
                <a:cxn ang="0">
                  <a:pos x="T8" y="T9"/>
                </a:cxn>
              </a:cxnLst>
              <a:rect l="0" t="0" r="r" b="b"/>
              <a:pathLst>
                <a:path w="51" h="5">
                  <a:moveTo>
                    <a:pt x="0" y="3"/>
                  </a:moveTo>
                  <a:cubicBezTo>
                    <a:pt x="0" y="4"/>
                    <a:pt x="0" y="5"/>
                    <a:pt x="0" y="5"/>
                  </a:cubicBezTo>
                  <a:cubicBezTo>
                    <a:pt x="17" y="4"/>
                    <a:pt x="34" y="3"/>
                    <a:pt x="51" y="3"/>
                  </a:cubicBezTo>
                  <a:cubicBezTo>
                    <a:pt x="51" y="2"/>
                    <a:pt x="51" y="1"/>
                    <a:pt x="51" y="0"/>
                  </a:cubicBezTo>
                  <a:cubicBezTo>
                    <a:pt x="34" y="1"/>
                    <a:pt x="17" y="2"/>
                    <a:pt x="0" y="3"/>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1248" name="Freeform 278"/>
            <p:cNvSpPr/>
            <p:nvPr/>
          </p:nvSpPr>
          <p:spPr bwMode="auto">
            <a:xfrm>
              <a:off x="3986" y="2419"/>
              <a:ext cx="122" cy="14"/>
            </a:xfrm>
            <a:custGeom>
              <a:avLst/>
              <a:gdLst>
                <a:gd name="T0" fmla="*/ 6 w 51"/>
                <a:gd name="T1" fmla="*/ 3 h 6"/>
                <a:gd name="T2" fmla="*/ 0 w 51"/>
                <a:gd name="T3" fmla="*/ 4 h 6"/>
                <a:gd name="T4" fmla="*/ 0 w 51"/>
                <a:gd name="T5" fmla="*/ 6 h 6"/>
                <a:gd name="T6" fmla="*/ 51 w 51"/>
                <a:gd name="T7" fmla="*/ 2 h 6"/>
                <a:gd name="T8" fmla="*/ 51 w 51"/>
                <a:gd name="T9" fmla="*/ 0 h 6"/>
                <a:gd name="T10" fmla="*/ 6 w 51"/>
                <a:gd name="T11" fmla="*/ 3 h 6"/>
              </a:gdLst>
              <a:ahLst/>
              <a:cxnLst>
                <a:cxn ang="0">
                  <a:pos x="T0" y="T1"/>
                </a:cxn>
                <a:cxn ang="0">
                  <a:pos x="T2" y="T3"/>
                </a:cxn>
                <a:cxn ang="0">
                  <a:pos x="T4" y="T5"/>
                </a:cxn>
                <a:cxn ang="0">
                  <a:pos x="T6" y="T7"/>
                </a:cxn>
                <a:cxn ang="0">
                  <a:pos x="T8" y="T9"/>
                </a:cxn>
                <a:cxn ang="0">
                  <a:pos x="T10" y="T11"/>
                </a:cxn>
              </a:cxnLst>
              <a:rect l="0" t="0" r="r" b="b"/>
              <a:pathLst>
                <a:path w="51" h="6">
                  <a:moveTo>
                    <a:pt x="6" y="3"/>
                  </a:moveTo>
                  <a:cubicBezTo>
                    <a:pt x="4" y="3"/>
                    <a:pt x="2" y="3"/>
                    <a:pt x="0" y="4"/>
                  </a:cubicBezTo>
                  <a:cubicBezTo>
                    <a:pt x="0" y="4"/>
                    <a:pt x="0" y="5"/>
                    <a:pt x="0" y="6"/>
                  </a:cubicBezTo>
                  <a:cubicBezTo>
                    <a:pt x="17" y="5"/>
                    <a:pt x="34" y="4"/>
                    <a:pt x="51" y="2"/>
                  </a:cubicBezTo>
                  <a:cubicBezTo>
                    <a:pt x="51" y="2"/>
                    <a:pt x="51" y="1"/>
                    <a:pt x="51" y="0"/>
                  </a:cubicBezTo>
                  <a:cubicBezTo>
                    <a:pt x="36" y="1"/>
                    <a:pt x="21" y="2"/>
                    <a:pt x="6" y="3"/>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1249" name="Freeform 279"/>
            <p:cNvSpPr/>
            <p:nvPr/>
          </p:nvSpPr>
          <p:spPr bwMode="auto">
            <a:xfrm>
              <a:off x="3748" y="2431"/>
              <a:ext cx="112" cy="7"/>
            </a:xfrm>
            <a:custGeom>
              <a:avLst/>
              <a:gdLst>
                <a:gd name="T0" fmla="*/ 19 w 47"/>
                <a:gd name="T1" fmla="*/ 1 h 3"/>
                <a:gd name="T2" fmla="*/ 0 w 47"/>
                <a:gd name="T3" fmla="*/ 1 h 3"/>
                <a:gd name="T4" fmla="*/ 0 w 47"/>
                <a:gd name="T5" fmla="*/ 3 h 3"/>
                <a:gd name="T6" fmla="*/ 11 w 47"/>
                <a:gd name="T7" fmla="*/ 3 h 3"/>
                <a:gd name="T8" fmla="*/ 47 w 47"/>
                <a:gd name="T9" fmla="*/ 3 h 3"/>
                <a:gd name="T10" fmla="*/ 47 w 47"/>
                <a:gd name="T11" fmla="*/ 0 h 3"/>
                <a:gd name="T12" fmla="*/ 19 w 47"/>
                <a:gd name="T13" fmla="*/ 1 h 3"/>
              </a:gdLst>
              <a:ahLst/>
              <a:cxnLst>
                <a:cxn ang="0">
                  <a:pos x="T0" y="T1"/>
                </a:cxn>
                <a:cxn ang="0">
                  <a:pos x="T2" y="T3"/>
                </a:cxn>
                <a:cxn ang="0">
                  <a:pos x="T4" y="T5"/>
                </a:cxn>
                <a:cxn ang="0">
                  <a:pos x="T6" y="T7"/>
                </a:cxn>
                <a:cxn ang="0">
                  <a:pos x="T8" y="T9"/>
                </a:cxn>
                <a:cxn ang="0">
                  <a:pos x="T10" y="T11"/>
                </a:cxn>
                <a:cxn ang="0">
                  <a:pos x="T12" y="T13"/>
                </a:cxn>
              </a:cxnLst>
              <a:rect l="0" t="0" r="r" b="b"/>
              <a:pathLst>
                <a:path w="47" h="3">
                  <a:moveTo>
                    <a:pt x="19" y="1"/>
                  </a:moveTo>
                  <a:cubicBezTo>
                    <a:pt x="13" y="1"/>
                    <a:pt x="6" y="1"/>
                    <a:pt x="0" y="1"/>
                  </a:cubicBezTo>
                  <a:cubicBezTo>
                    <a:pt x="0" y="2"/>
                    <a:pt x="0" y="2"/>
                    <a:pt x="0" y="3"/>
                  </a:cubicBezTo>
                  <a:cubicBezTo>
                    <a:pt x="4" y="3"/>
                    <a:pt x="8" y="3"/>
                    <a:pt x="11" y="3"/>
                  </a:cubicBezTo>
                  <a:cubicBezTo>
                    <a:pt x="23" y="3"/>
                    <a:pt x="35" y="3"/>
                    <a:pt x="47" y="3"/>
                  </a:cubicBezTo>
                  <a:cubicBezTo>
                    <a:pt x="47" y="2"/>
                    <a:pt x="47" y="1"/>
                    <a:pt x="47" y="0"/>
                  </a:cubicBezTo>
                  <a:cubicBezTo>
                    <a:pt x="38" y="1"/>
                    <a:pt x="29" y="1"/>
                    <a:pt x="19" y="1"/>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1250" name="Freeform 280"/>
            <p:cNvSpPr/>
            <p:nvPr/>
          </p:nvSpPr>
          <p:spPr bwMode="auto">
            <a:xfrm>
              <a:off x="3567" y="2433"/>
              <a:ext cx="108" cy="8"/>
            </a:xfrm>
            <a:custGeom>
              <a:avLst/>
              <a:gdLst>
                <a:gd name="T0" fmla="*/ 8 w 45"/>
                <a:gd name="T1" fmla="*/ 1 h 3"/>
                <a:gd name="T2" fmla="*/ 0 w 45"/>
                <a:gd name="T3" fmla="*/ 1 h 3"/>
                <a:gd name="T4" fmla="*/ 0 w 45"/>
                <a:gd name="T5" fmla="*/ 3 h 3"/>
                <a:gd name="T6" fmla="*/ 45 w 45"/>
                <a:gd name="T7" fmla="*/ 2 h 3"/>
                <a:gd name="T8" fmla="*/ 45 w 45"/>
                <a:gd name="T9" fmla="*/ 0 h 3"/>
                <a:gd name="T10" fmla="*/ 8 w 45"/>
                <a:gd name="T11" fmla="*/ 1 h 3"/>
              </a:gdLst>
              <a:ahLst/>
              <a:cxnLst>
                <a:cxn ang="0">
                  <a:pos x="T0" y="T1"/>
                </a:cxn>
                <a:cxn ang="0">
                  <a:pos x="T2" y="T3"/>
                </a:cxn>
                <a:cxn ang="0">
                  <a:pos x="T4" y="T5"/>
                </a:cxn>
                <a:cxn ang="0">
                  <a:pos x="T6" y="T7"/>
                </a:cxn>
                <a:cxn ang="0">
                  <a:pos x="T8" y="T9"/>
                </a:cxn>
                <a:cxn ang="0">
                  <a:pos x="T10" y="T11"/>
                </a:cxn>
              </a:cxnLst>
              <a:rect l="0" t="0" r="r" b="b"/>
              <a:pathLst>
                <a:path w="45" h="3">
                  <a:moveTo>
                    <a:pt x="8" y="1"/>
                  </a:moveTo>
                  <a:cubicBezTo>
                    <a:pt x="5" y="1"/>
                    <a:pt x="2" y="1"/>
                    <a:pt x="0" y="1"/>
                  </a:cubicBezTo>
                  <a:cubicBezTo>
                    <a:pt x="0" y="1"/>
                    <a:pt x="0" y="2"/>
                    <a:pt x="0" y="3"/>
                  </a:cubicBezTo>
                  <a:cubicBezTo>
                    <a:pt x="15" y="3"/>
                    <a:pt x="30" y="3"/>
                    <a:pt x="45" y="2"/>
                  </a:cubicBezTo>
                  <a:cubicBezTo>
                    <a:pt x="45" y="2"/>
                    <a:pt x="45" y="1"/>
                    <a:pt x="45" y="0"/>
                  </a:cubicBezTo>
                  <a:cubicBezTo>
                    <a:pt x="33" y="0"/>
                    <a:pt x="20" y="0"/>
                    <a:pt x="8" y="1"/>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1251" name="Freeform 281"/>
            <p:cNvSpPr/>
            <p:nvPr/>
          </p:nvSpPr>
          <p:spPr bwMode="auto">
            <a:xfrm>
              <a:off x="3396" y="2436"/>
              <a:ext cx="105" cy="5"/>
            </a:xfrm>
            <a:custGeom>
              <a:avLst/>
              <a:gdLst>
                <a:gd name="T0" fmla="*/ 0 w 44"/>
                <a:gd name="T1" fmla="*/ 0 h 2"/>
                <a:gd name="T2" fmla="*/ 0 w 44"/>
                <a:gd name="T3" fmla="*/ 2 h 2"/>
                <a:gd name="T4" fmla="*/ 44 w 44"/>
                <a:gd name="T5" fmla="*/ 2 h 2"/>
                <a:gd name="T6" fmla="*/ 44 w 44"/>
                <a:gd name="T7" fmla="*/ 0 h 2"/>
                <a:gd name="T8" fmla="*/ 0 w 44"/>
                <a:gd name="T9" fmla="*/ 0 h 2"/>
              </a:gdLst>
              <a:ahLst/>
              <a:cxnLst>
                <a:cxn ang="0">
                  <a:pos x="T0" y="T1"/>
                </a:cxn>
                <a:cxn ang="0">
                  <a:pos x="T2" y="T3"/>
                </a:cxn>
                <a:cxn ang="0">
                  <a:pos x="T4" y="T5"/>
                </a:cxn>
                <a:cxn ang="0">
                  <a:pos x="T6" y="T7"/>
                </a:cxn>
                <a:cxn ang="0">
                  <a:pos x="T8" y="T9"/>
                </a:cxn>
              </a:cxnLst>
              <a:rect l="0" t="0" r="r" b="b"/>
              <a:pathLst>
                <a:path w="44" h="2">
                  <a:moveTo>
                    <a:pt x="0" y="0"/>
                  </a:moveTo>
                  <a:cubicBezTo>
                    <a:pt x="0" y="0"/>
                    <a:pt x="0" y="1"/>
                    <a:pt x="0" y="2"/>
                  </a:cubicBezTo>
                  <a:cubicBezTo>
                    <a:pt x="15" y="2"/>
                    <a:pt x="29" y="2"/>
                    <a:pt x="44" y="2"/>
                  </a:cubicBezTo>
                  <a:cubicBezTo>
                    <a:pt x="44" y="1"/>
                    <a:pt x="44" y="0"/>
                    <a:pt x="44" y="0"/>
                  </a:cubicBezTo>
                  <a:cubicBezTo>
                    <a:pt x="30" y="0"/>
                    <a:pt x="15" y="0"/>
                    <a:pt x="0"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1252" name="Freeform 282"/>
            <p:cNvSpPr/>
            <p:nvPr/>
          </p:nvSpPr>
          <p:spPr bwMode="auto">
            <a:xfrm>
              <a:off x="3394" y="2412"/>
              <a:ext cx="7" cy="29"/>
            </a:xfrm>
            <a:custGeom>
              <a:avLst/>
              <a:gdLst>
                <a:gd name="T0" fmla="*/ 0 w 3"/>
                <a:gd name="T1" fmla="*/ 1 h 12"/>
                <a:gd name="T2" fmla="*/ 1 w 3"/>
                <a:gd name="T3" fmla="*/ 10 h 12"/>
                <a:gd name="T4" fmla="*/ 1 w 3"/>
                <a:gd name="T5" fmla="*/ 11 h 12"/>
                <a:gd name="T6" fmla="*/ 3 w 3"/>
                <a:gd name="T7" fmla="*/ 11 h 12"/>
                <a:gd name="T8" fmla="*/ 2 w 3"/>
                <a:gd name="T9" fmla="*/ 1 h 12"/>
                <a:gd name="T10" fmla="*/ 1 w 3"/>
                <a:gd name="T11" fmla="*/ 0 h 12"/>
                <a:gd name="T12" fmla="*/ 0 w 3"/>
                <a:gd name="T13" fmla="*/ 1 h 12"/>
              </a:gdLst>
              <a:ahLst/>
              <a:cxnLst>
                <a:cxn ang="0">
                  <a:pos x="T0" y="T1"/>
                </a:cxn>
                <a:cxn ang="0">
                  <a:pos x="T2" y="T3"/>
                </a:cxn>
                <a:cxn ang="0">
                  <a:pos x="T4" y="T5"/>
                </a:cxn>
                <a:cxn ang="0">
                  <a:pos x="T6" y="T7"/>
                </a:cxn>
                <a:cxn ang="0">
                  <a:pos x="T8" y="T9"/>
                </a:cxn>
                <a:cxn ang="0">
                  <a:pos x="T10" y="T11"/>
                </a:cxn>
                <a:cxn ang="0">
                  <a:pos x="T12" y="T13"/>
                </a:cxn>
              </a:cxnLst>
              <a:rect l="0" t="0" r="r" b="b"/>
              <a:pathLst>
                <a:path w="3" h="12">
                  <a:moveTo>
                    <a:pt x="0" y="1"/>
                  </a:moveTo>
                  <a:cubicBezTo>
                    <a:pt x="1" y="4"/>
                    <a:pt x="1" y="7"/>
                    <a:pt x="1" y="10"/>
                  </a:cubicBezTo>
                  <a:cubicBezTo>
                    <a:pt x="1" y="10"/>
                    <a:pt x="1" y="10"/>
                    <a:pt x="1" y="11"/>
                  </a:cubicBezTo>
                  <a:cubicBezTo>
                    <a:pt x="1" y="12"/>
                    <a:pt x="3" y="12"/>
                    <a:pt x="3" y="11"/>
                  </a:cubicBezTo>
                  <a:cubicBezTo>
                    <a:pt x="3" y="7"/>
                    <a:pt x="3" y="4"/>
                    <a:pt x="2" y="1"/>
                  </a:cubicBezTo>
                  <a:cubicBezTo>
                    <a:pt x="2" y="1"/>
                    <a:pt x="2" y="0"/>
                    <a:pt x="1" y="0"/>
                  </a:cubicBezTo>
                  <a:cubicBezTo>
                    <a:pt x="1" y="0"/>
                    <a:pt x="1" y="0"/>
                    <a:pt x="0" y="1"/>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1253" name="Freeform 283"/>
            <p:cNvSpPr/>
            <p:nvPr/>
          </p:nvSpPr>
          <p:spPr bwMode="auto">
            <a:xfrm>
              <a:off x="3496" y="2414"/>
              <a:ext cx="7" cy="27"/>
            </a:xfrm>
            <a:custGeom>
              <a:avLst/>
              <a:gdLst>
                <a:gd name="T0" fmla="*/ 0 w 3"/>
                <a:gd name="T1" fmla="*/ 1 h 11"/>
                <a:gd name="T2" fmla="*/ 0 w 3"/>
                <a:gd name="T3" fmla="*/ 9 h 11"/>
                <a:gd name="T4" fmla="*/ 2 w 3"/>
                <a:gd name="T5" fmla="*/ 9 h 11"/>
                <a:gd name="T6" fmla="*/ 3 w 3"/>
                <a:gd name="T7" fmla="*/ 1 h 11"/>
                <a:gd name="T8" fmla="*/ 2 w 3"/>
                <a:gd name="T9" fmla="*/ 0 h 11"/>
                <a:gd name="T10" fmla="*/ 0 w 3"/>
                <a:gd name="T11" fmla="*/ 1 h 11"/>
              </a:gdLst>
              <a:ahLst/>
              <a:cxnLst>
                <a:cxn ang="0">
                  <a:pos x="T0" y="T1"/>
                </a:cxn>
                <a:cxn ang="0">
                  <a:pos x="T2" y="T3"/>
                </a:cxn>
                <a:cxn ang="0">
                  <a:pos x="T4" y="T5"/>
                </a:cxn>
                <a:cxn ang="0">
                  <a:pos x="T6" y="T7"/>
                </a:cxn>
                <a:cxn ang="0">
                  <a:pos x="T8" y="T9"/>
                </a:cxn>
                <a:cxn ang="0">
                  <a:pos x="T10" y="T11"/>
                </a:cxn>
              </a:cxnLst>
              <a:rect l="0" t="0" r="r" b="b"/>
              <a:pathLst>
                <a:path w="3" h="11">
                  <a:moveTo>
                    <a:pt x="0" y="1"/>
                  </a:moveTo>
                  <a:cubicBezTo>
                    <a:pt x="0" y="4"/>
                    <a:pt x="0" y="6"/>
                    <a:pt x="0" y="9"/>
                  </a:cubicBezTo>
                  <a:cubicBezTo>
                    <a:pt x="0" y="11"/>
                    <a:pt x="2" y="11"/>
                    <a:pt x="2" y="9"/>
                  </a:cubicBezTo>
                  <a:cubicBezTo>
                    <a:pt x="2" y="6"/>
                    <a:pt x="3" y="4"/>
                    <a:pt x="3" y="1"/>
                  </a:cubicBezTo>
                  <a:cubicBezTo>
                    <a:pt x="3" y="0"/>
                    <a:pt x="2" y="0"/>
                    <a:pt x="2" y="0"/>
                  </a:cubicBezTo>
                  <a:cubicBezTo>
                    <a:pt x="1" y="0"/>
                    <a:pt x="0" y="0"/>
                    <a:pt x="0" y="1"/>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1254" name="Freeform 284"/>
            <p:cNvSpPr/>
            <p:nvPr/>
          </p:nvSpPr>
          <p:spPr bwMode="auto">
            <a:xfrm>
              <a:off x="3567" y="2405"/>
              <a:ext cx="8" cy="36"/>
            </a:xfrm>
            <a:custGeom>
              <a:avLst/>
              <a:gdLst>
                <a:gd name="T0" fmla="*/ 0 w 3"/>
                <a:gd name="T1" fmla="*/ 1 h 15"/>
                <a:gd name="T2" fmla="*/ 0 w 3"/>
                <a:gd name="T3" fmla="*/ 11 h 15"/>
                <a:gd name="T4" fmla="*/ 0 w 3"/>
                <a:gd name="T5" fmla="*/ 11 h 15"/>
                <a:gd name="T6" fmla="*/ 0 w 3"/>
                <a:gd name="T7" fmla="*/ 14 h 15"/>
                <a:gd name="T8" fmla="*/ 2 w 3"/>
                <a:gd name="T9" fmla="*/ 14 h 15"/>
                <a:gd name="T10" fmla="*/ 2 w 3"/>
                <a:gd name="T11" fmla="*/ 1 h 15"/>
                <a:gd name="T12" fmla="*/ 1 w 3"/>
                <a:gd name="T13" fmla="*/ 0 h 15"/>
                <a:gd name="T14" fmla="*/ 0 w 3"/>
                <a:gd name="T15" fmla="*/ 1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15">
                  <a:moveTo>
                    <a:pt x="0" y="1"/>
                  </a:moveTo>
                  <a:cubicBezTo>
                    <a:pt x="0" y="4"/>
                    <a:pt x="0" y="8"/>
                    <a:pt x="0" y="11"/>
                  </a:cubicBezTo>
                  <a:cubicBezTo>
                    <a:pt x="0" y="11"/>
                    <a:pt x="0" y="11"/>
                    <a:pt x="0" y="11"/>
                  </a:cubicBezTo>
                  <a:cubicBezTo>
                    <a:pt x="0" y="12"/>
                    <a:pt x="0" y="13"/>
                    <a:pt x="0" y="14"/>
                  </a:cubicBezTo>
                  <a:cubicBezTo>
                    <a:pt x="0" y="14"/>
                    <a:pt x="2" y="15"/>
                    <a:pt x="2" y="14"/>
                  </a:cubicBezTo>
                  <a:cubicBezTo>
                    <a:pt x="3" y="10"/>
                    <a:pt x="2" y="5"/>
                    <a:pt x="2" y="1"/>
                  </a:cubicBezTo>
                  <a:cubicBezTo>
                    <a:pt x="2" y="1"/>
                    <a:pt x="1" y="0"/>
                    <a:pt x="1" y="0"/>
                  </a:cubicBezTo>
                  <a:cubicBezTo>
                    <a:pt x="0" y="0"/>
                    <a:pt x="0" y="1"/>
                    <a:pt x="0" y="1"/>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1255" name="Freeform 285"/>
            <p:cNvSpPr/>
            <p:nvPr/>
          </p:nvSpPr>
          <p:spPr bwMode="auto">
            <a:xfrm>
              <a:off x="3667" y="2395"/>
              <a:ext cx="8" cy="43"/>
            </a:xfrm>
            <a:custGeom>
              <a:avLst/>
              <a:gdLst>
                <a:gd name="T0" fmla="*/ 0 w 3"/>
                <a:gd name="T1" fmla="*/ 1 h 18"/>
                <a:gd name="T2" fmla="*/ 1 w 3"/>
                <a:gd name="T3" fmla="*/ 9 h 18"/>
                <a:gd name="T4" fmla="*/ 1 w 3"/>
                <a:gd name="T5" fmla="*/ 17 h 18"/>
                <a:gd name="T6" fmla="*/ 3 w 3"/>
                <a:gd name="T7" fmla="*/ 17 h 18"/>
                <a:gd name="T8" fmla="*/ 3 w 3"/>
                <a:gd name="T9" fmla="*/ 9 h 18"/>
                <a:gd name="T10" fmla="*/ 2 w 3"/>
                <a:gd name="T11" fmla="*/ 1 h 18"/>
                <a:gd name="T12" fmla="*/ 1 w 3"/>
                <a:gd name="T13" fmla="*/ 0 h 18"/>
                <a:gd name="T14" fmla="*/ 0 w 3"/>
                <a:gd name="T15" fmla="*/ 1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18">
                  <a:moveTo>
                    <a:pt x="0" y="1"/>
                  </a:moveTo>
                  <a:cubicBezTo>
                    <a:pt x="1" y="4"/>
                    <a:pt x="1" y="7"/>
                    <a:pt x="1" y="9"/>
                  </a:cubicBezTo>
                  <a:cubicBezTo>
                    <a:pt x="1" y="12"/>
                    <a:pt x="1" y="14"/>
                    <a:pt x="1" y="17"/>
                  </a:cubicBezTo>
                  <a:cubicBezTo>
                    <a:pt x="1" y="18"/>
                    <a:pt x="3" y="18"/>
                    <a:pt x="3" y="17"/>
                  </a:cubicBezTo>
                  <a:cubicBezTo>
                    <a:pt x="3" y="14"/>
                    <a:pt x="3" y="12"/>
                    <a:pt x="3" y="9"/>
                  </a:cubicBezTo>
                  <a:cubicBezTo>
                    <a:pt x="3" y="7"/>
                    <a:pt x="3" y="4"/>
                    <a:pt x="2" y="1"/>
                  </a:cubicBezTo>
                  <a:cubicBezTo>
                    <a:pt x="2" y="1"/>
                    <a:pt x="2" y="0"/>
                    <a:pt x="1" y="0"/>
                  </a:cubicBezTo>
                  <a:cubicBezTo>
                    <a:pt x="1" y="0"/>
                    <a:pt x="0" y="1"/>
                    <a:pt x="0" y="1"/>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1256" name="Freeform 286"/>
            <p:cNvSpPr/>
            <p:nvPr/>
          </p:nvSpPr>
          <p:spPr bwMode="auto">
            <a:xfrm>
              <a:off x="3748" y="2400"/>
              <a:ext cx="5" cy="38"/>
            </a:xfrm>
            <a:custGeom>
              <a:avLst/>
              <a:gdLst>
                <a:gd name="T0" fmla="*/ 0 w 2"/>
                <a:gd name="T1" fmla="*/ 1 h 16"/>
                <a:gd name="T2" fmla="*/ 0 w 2"/>
                <a:gd name="T3" fmla="*/ 13 h 16"/>
                <a:gd name="T4" fmla="*/ 0 w 2"/>
                <a:gd name="T5" fmla="*/ 16 h 16"/>
                <a:gd name="T6" fmla="*/ 2 w 2"/>
                <a:gd name="T7" fmla="*/ 15 h 16"/>
                <a:gd name="T8" fmla="*/ 2 w 2"/>
                <a:gd name="T9" fmla="*/ 9 h 16"/>
                <a:gd name="T10" fmla="*/ 2 w 2"/>
                <a:gd name="T11" fmla="*/ 1 h 16"/>
                <a:gd name="T12" fmla="*/ 1 w 2"/>
                <a:gd name="T13" fmla="*/ 0 h 16"/>
                <a:gd name="T14" fmla="*/ 0 w 2"/>
                <a:gd name="T15" fmla="*/ 1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16">
                  <a:moveTo>
                    <a:pt x="0" y="1"/>
                  </a:moveTo>
                  <a:cubicBezTo>
                    <a:pt x="0" y="5"/>
                    <a:pt x="0" y="9"/>
                    <a:pt x="0" y="13"/>
                  </a:cubicBezTo>
                  <a:cubicBezTo>
                    <a:pt x="0" y="14"/>
                    <a:pt x="0" y="15"/>
                    <a:pt x="0" y="16"/>
                  </a:cubicBezTo>
                  <a:cubicBezTo>
                    <a:pt x="1" y="16"/>
                    <a:pt x="1" y="16"/>
                    <a:pt x="2" y="15"/>
                  </a:cubicBezTo>
                  <a:cubicBezTo>
                    <a:pt x="2" y="13"/>
                    <a:pt x="2" y="11"/>
                    <a:pt x="2" y="9"/>
                  </a:cubicBezTo>
                  <a:cubicBezTo>
                    <a:pt x="2" y="6"/>
                    <a:pt x="2" y="4"/>
                    <a:pt x="2" y="1"/>
                  </a:cubicBezTo>
                  <a:cubicBezTo>
                    <a:pt x="2" y="0"/>
                    <a:pt x="1" y="0"/>
                    <a:pt x="1" y="0"/>
                  </a:cubicBezTo>
                  <a:cubicBezTo>
                    <a:pt x="0" y="0"/>
                    <a:pt x="0" y="0"/>
                    <a:pt x="0" y="1"/>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1257" name="Freeform 287"/>
            <p:cNvSpPr/>
            <p:nvPr/>
          </p:nvSpPr>
          <p:spPr bwMode="auto">
            <a:xfrm>
              <a:off x="3855" y="2400"/>
              <a:ext cx="5" cy="36"/>
            </a:xfrm>
            <a:custGeom>
              <a:avLst/>
              <a:gdLst>
                <a:gd name="T0" fmla="*/ 0 w 2"/>
                <a:gd name="T1" fmla="*/ 0 h 15"/>
                <a:gd name="T2" fmla="*/ 0 w 2"/>
                <a:gd name="T3" fmla="*/ 14 h 15"/>
                <a:gd name="T4" fmla="*/ 2 w 2"/>
                <a:gd name="T5" fmla="*/ 14 h 15"/>
                <a:gd name="T6" fmla="*/ 2 w 2"/>
                <a:gd name="T7" fmla="*/ 0 h 15"/>
                <a:gd name="T8" fmla="*/ 1 w 2"/>
                <a:gd name="T9" fmla="*/ 0 h 15"/>
                <a:gd name="T10" fmla="*/ 0 w 2"/>
                <a:gd name="T11" fmla="*/ 0 h 15"/>
              </a:gdLst>
              <a:ahLst/>
              <a:cxnLst>
                <a:cxn ang="0">
                  <a:pos x="T0" y="T1"/>
                </a:cxn>
                <a:cxn ang="0">
                  <a:pos x="T2" y="T3"/>
                </a:cxn>
                <a:cxn ang="0">
                  <a:pos x="T4" y="T5"/>
                </a:cxn>
                <a:cxn ang="0">
                  <a:pos x="T6" y="T7"/>
                </a:cxn>
                <a:cxn ang="0">
                  <a:pos x="T8" y="T9"/>
                </a:cxn>
                <a:cxn ang="0">
                  <a:pos x="T10" y="T11"/>
                </a:cxn>
              </a:cxnLst>
              <a:rect l="0" t="0" r="r" b="b"/>
              <a:pathLst>
                <a:path w="2" h="15">
                  <a:moveTo>
                    <a:pt x="0" y="0"/>
                  </a:moveTo>
                  <a:cubicBezTo>
                    <a:pt x="0" y="5"/>
                    <a:pt x="0" y="10"/>
                    <a:pt x="0" y="14"/>
                  </a:cubicBezTo>
                  <a:cubicBezTo>
                    <a:pt x="0" y="15"/>
                    <a:pt x="2" y="15"/>
                    <a:pt x="2" y="14"/>
                  </a:cubicBezTo>
                  <a:cubicBezTo>
                    <a:pt x="2" y="10"/>
                    <a:pt x="2" y="5"/>
                    <a:pt x="2" y="0"/>
                  </a:cubicBezTo>
                  <a:cubicBezTo>
                    <a:pt x="2" y="0"/>
                    <a:pt x="2" y="0"/>
                    <a:pt x="1" y="0"/>
                  </a:cubicBezTo>
                  <a:cubicBezTo>
                    <a:pt x="1" y="0"/>
                    <a:pt x="0" y="0"/>
                    <a:pt x="0"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1258" name="Freeform 288"/>
            <p:cNvSpPr/>
            <p:nvPr/>
          </p:nvSpPr>
          <p:spPr bwMode="auto">
            <a:xfrm>
              <a:off x="3986" y="2410"/>
              <a:ext cx="5" cy="23"/>
            </a:xfrm>
            <a:custGeom>
              <a:avLst/>
              <a:gdLst>
                <a:gd name="T0" fmla="*/ 0 w 2"/>
                <a:gd name="T1" fmla="*/ 1 h 10"/>
                <a:gd name="T2" fmla="*/ 0 w 2"/>
                <a:gd name="T3" fmla="*/ 9 h 10"/>
                <a:gd name="T4" fmla="*/ 2 w 2"/>
                <a:gd name="T5" fmla="*/ 9 h 10"/>
                <a:gd name="T6" fmla="*/ 2 w 2"/>
                <a:gd name="T7" fmla="*/ 1 h 10"/>
                <a:gd name="T8" fmla="*/ 1 w 2"/>
                <a:gd name="T9" fmla="*/ 0 h 10"/>
                <a:gd name="T10" fmla="*/ 0 w 2"/>
                <a:gd name="T11" fmla="*/ 1 h 10"/>
              </a:gdLst>
              <a:ahLst/>
              <a:cxnLst>
                <a:cxn ang="0">
                  <a:pos x="T0" y="T1"/>
                </a:cxn>
                <a:cxn ang="0">
                  <a:pos x="T2" y="T3"/>
                </a:cxn>
                <a:cxn ang="0">
                  <a:pos x="T4" y="T5"/>
                </a:cxn>
                <a:cxn ang="0">
                  <a:pos x="T6" y="T7"/>
                </a:cxn>
                <a:cxn ang="0">
                  <a:pos x="T8" y="T9"/>
                </a:cxn>
                <a:cxn ang="0">
                  <a:pos x="T10" y="T11"/>
                </a:cxn>
              </a:cxnLst>
              <a:rect l="0" t="0" r="r" b="b"/>
              <a:pathLst>
                <a:path w="2" h="10">
                  <a:moveTo>
                    <a:pt x="0" y="1"/>
                  </a:moveTo>
                  <a:cubicBezTo>
                    <a:pt x="0" y="4"/>
                    <a:pt x="0" y="6"/>
                    <a:pt x="0" y="9"/>
                  </a:cubicBezTo>
                  <a:cubicBezTo>
                    <a:pt x="0" y="10"/>
                    <a:pt x="2" y="10"/>
                    <a:pt x="2" y="9"/>
                  </a:cubicBezTo>
                  <a:cubicBezTo>
                    <a:pt x="2" y="6"/>
                    <a:pt x="2" y="4"/>
                    <a:pt x="2" y="1"/>
                  </a:cubicBezTo>
                  <a:cubicBezTo>
                    <a:pt x="2" y="1"/>
                    <a:pt x="1" y="0"/>
                    <a:pt x="1" y="0"/>
                  </a:cubicBezTo>
                  <a:cubicBezTo>
                    <a:pt x="0" y="0"/>
                    <a:pt x="0" y="1"/>
                    <a:pt x="0" y="1"/>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1259" name="Freeform 289"/>
            <p:cNvSpPr/>
            <p:nvPr/>
          </p:nvSpPr>
          <p:spPr bwMode="auto">
            <a:xfrm>
              <a:off x="4201" y="2405"/>
              <a:ext cx="4" cy="14"/>
            </a:xfrm>
            <a:custGeom>
              <a:avLst/>
              <a:gdLst>
                <a:gd name="T0" fmla="*/ 0 w 2"/>
                <a:gd name="T1" fmla="*/ 1 h 6"/>
                <a:gd name="T2" fmla="*/ 0 w 2"/>
                <a:gd name="T3" fmla="*/ 4 h 6"/>
                <a:gd name="T4" fmla="*/ 0 w 2"/>
                <a:gd name="T5" fmla="*/ 5 h 6"/>
                <a:gd name="T6" fmla="*/ 2 w 2"/>
                <a:gd name="T7" fmla="*/ 5 h 6"/>
                <a:gd name="T8" fmla="*/ 2 w 2"/>
                <a:gd name="T9" fmla="*/ 1 h 6"/>
                <a:gd name="T10" fmla="*/ 1 w 2"/>
                <a:gd name="T11" fmla="*/ 0 h 6"/>
                <a:gd name="T12" fmla="*/ 0 w 2"/>
                <a:gd name="T13" fmla="*/ 1 h 6"/>
              </a:gdLst>
              <a:ahLst/>
              <a:cxnLst>
                <a:cxn ang="0">
                  <a:pos x="T0" y="T1"/>
                </a:cxn>
                <a:cxn ang="0">
                  <a:pos x="T2" y="T3"/>
                </a:cxn>
                <a:cxn ang="0">
                  <a:pos x="T4" y="T5"/>
                </a:cxn>
                <a:cxn ang="0">
                  <a:pos x="T6" y="T7"/>
                </a:cxn>
                <a:cxn ang="0">
                  <a:pos x="T8" y="T9"/>
                </a:cxn>
                <a:cxn ang="0">
                  <a:pos x="T10" y="T11"/>
                </a:cxn>
                <a:cxn ang="0">
                  <a:pos x="T12" y="T13"/>
                </a:cxn>
              </a:cxnLst>
              <a:rect l="0" t="0" r="r" b="b"/>
              <a:pathLst>
                <a:path w="2" h="6">
                  <a:moveTo>
                    <a:pt x="0" y="1"/>
                  </a:moveTo>
                  <a:cubicBezTo>
                    <a:pt x="0" y="2"/>
                    <a:pt x="0" y="3"/>
                    <a:pt x="0" y="4"/>
                  </a:cubicBezTo>
                  <a:cubicBezTo>
                    <a:pt x="0" y="4"/>
                    <a:pt x="0" y="5"/>
                    <a:pt x="0" y="5"/>
                  </a:cubicBezTo>
                  <a:cubicBezTo>
                    <a:pt x="0" y="6"/>
                    <a:pt x="1" y="6"/>
                    <a:pt x="2" y="5"/>
                  </a:cubicBezTo>
                  <a:cubicBezTo>
                    <a:pt x="2" y="3"/>
                    <a:pt x="2" y="2"/>
                    <a:pt x="2" y="1"/>
                  </a:cubicBezTo>
                  <a:cubicBezTo>
                    <a:pt x="2" y="0"/>
                    <a:pt x="1" y="0"/>
                    <a:pt x="1" y="0"/>
                  </a:cubicBezTo>
                  <a:cubicBezTo>
                    <a:pt x="0" y="0"/>
                    <a:pt x="0" y="0"/>
                    <a:pt x="0" y="1"/>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1260" name="Freeform 290"/>
            <p:cNvSpPr/>
            <p:nvPr/>
          </p:nvSpPr>
          <p:spPr bwMode="auto">
            <a:xfrm>
              <a:off x="4317" y="2398"/>
              <a:ext cx="5" cy="14"/>
            </a:xfrm>
            <a:custGeom>
              <a:avLst/>
              <a:gdLst>
                <a:gd name="T0" fmla="*/ 0 w 2"/>
                <a:gd name="T1" fmla="*/ 1 h 6"/>
                <a:gd name="T2" fmla="*/ 0 w 2"/>
                <a:gd name="T3" fmla="*/ 5 h 6"/>
                <a:gd name="T4" fmla="*/ 2 w 2"/>
                <a:gd name="T5" fmla="*/ 5 h 6"/>
                <a:gd name="T6" fmla="*/ 2 w 2"/>
                <a:gd name="T7" fmla="*/ 3 h 6"/>
                <a:gd name="T8" fmla="*/ 2 w 2"/>
                <a:gd name="T9" fmla="*/ 1 h 6"/>
                <a:gd name="T10" fmla="*/ 1 w 2"/>
                <a:gd name="T11" fmla="*/ 0 h 6"/>
                <a:gd name="T12" fmla="*/ 0 w 2"/>
                <a:gd name="T13" fmla="*/ 1 h 6"/>
              </a:gdLst>
              <a:ahLst/>
              <a:cxnLst>
                <a:cxn ang="0">
                  <a:pos x="T0" y="T1"/>
                </a:cxn>
                <a:cxn ang="0">
                  <a:pos x="T2" y="T3"/>
                </a:cxn>
                <a:cxn ang="0">
                  <a:pos x="T4" y="T5"/>
                </a:cxn>
                <a:cxn ang="0">
                  <a:pos x="T6" y="T7"/>
                </a:cxn>
                <a:cxn ang="0">
                  <a:pos x="T8" y="T9"/>
                </a:cxn>
                <a:cxn ang="0">
                  <a:pos x="T10" y="T11"/>
                </a:cxn>
                <a:cxn ang="0">
                  <a:pos x="T12" y="T13"/>
                </a:cxn>
              </a:cxnLst>
              <a:rect l="0" t="0" r="r" b="b"/>
              <a:pathLst>
                <a:path w="2" h="6">
                  <a:moveTo>
                    <a:pt x="0" y="1"/>
                  </a:moveTo>
                  <a:cubicBezTo>
                    <a:pt x="0" y="2"/>
                    <a:pt x="0" y="3"/>
                    <a:pt x="0" y="5"/>
                  </a:cubicBezTo>
                  <a:cubicBezTo>
                    <a:pt x="0" y="6"/>
                    <a:pt x="1" y="6"/>
                    <a:pt x="2" y="5"/>
                  </a:cubicBezTo>
                  <a:cubicBezTo>
                    <a:pt x="2" y="4"/>
                    <a:pt x="2" y="4"/>
                    <a:pt x="2" y="3"/>
                  </a:cubicBezTo>
                  <a:cubicBezTo>
                    <a:pt x="2" y="2"/>
                    <a:pt x="2" y="1"/>
                    <a:pt x="2" y="1"/>
                  </a:cubicBezTo>
                  <a:cubicBezTo>
                    <a:pt x="2" y="0"/>
                    <a:pt x="1" y="0"/>
                    <a:pt x="1" y="0"/>
                  </a:cubicBezTo>
                  <a:cubicBezTo>
                    <a:pt x="0" y="0"/>
                    <a:pt x="0" y="0"/>
                    <a:pt x="0" y="1"/>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1261" name="Freeform 291"/>
            <p:cNvSpPr>
              <a:spLocks noEditPoints="1"/>
            </p:cNvSpPr>
            <p:nvPr/>
          </p:nvSpPr>
          <p:spPr bwMode="auto">
            <a:xfrm>
              <a:off x="3396" y="2364"/>
              <a:ext cx="24" cy="22"/>
            </a:xfrm>
            <a:custGeom>
              <a:avLst/>
              <a:gdLst>
                <a:gd name="T0" fmla="*/ 8 w 10"/>
                <a:gd name="T1" fmla="*/ 0 h 9"/>
                <a:gd name="T2" fmla="*/ 5 w 10"/>
                <a:gd name="T3" fmla="*/ 3 h 9"/>
                <a:gd name="T4" fmla="*/ 0 w 10"/>
                <a:gd name="T5" fmla="*/ 7 h 9"/>
                <a:gd name="T6" fmla="*/ 2 w 10"/>
                <a:gd name="T7" fmla="*/ 8 h 9"/>
                <a:gd name="T8" fmla="*/ 5 w 10"/>
                <a:gd name="T9" fmla="*/ 5 h 9"/>
                <a:gd name="T10" fmla="*/ 9 w 10"/>
                <a:gd name="T11" fmla="*/ 2 h 9"/>
                <a:gd name="T12" fmla="*/ 8 w 10"/>
                <a:gd name="T13" fmla="*/ 0 h 9"/>
                <a:gd name="T14" fmla="*/ 8 w 10"/>
                <a:gd name="T15" fmla="*/ 0 h 9"/>
                <a:gd name="T16" fmla="*/ 5 w 10"/>
                <a:gd name="T17" fmla="*/ 5 h 9"/>
                <a:gd name="T18" fmla="*/ 5 w 10"/>
                <a:gd name="T19" fmla="*/ 5 h 9"/>
                <a:gd name="T20" fmla="*/ 5 w 10"/>
                <a:gd name="T21"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 h="9">
                  <a:moveTo>
                    <a:pt x="8" y="0"/>
                  </a:moveTo>
                  <a:cubicBezTo>
                    <a:pt x="7" y="1"/>
                    <a:pt x="6" y="2"/>
                    <a:pt x="5" y="3"/>
                  </a:cubicBezTo>
                  <a:cubicBezTo>
                    <a:pt x="3" y="4"/>
                    <a:pt x="2" y="5"/>
                    <a:pt x="0" y="7"/>
                  </a:cubicBezTo>
                  <a:cubicBezTo>
                    <a:pt x="0" y="8"/>
                    <a:pt x="1" y="9"/>
                    <a:pt x="2" y="8"/>
                  </a:cubicBezTo>
                  <a:cubicBezTo>
                    <a:pt x="3" y="7"/>
                    <a:pt x="4" y="6"/>
                    <a:pt x="5" y="5"/>
                  </a:cubicBezTo>
                  <a:cubicBezTo>
                    <a:pt x="6" y="4"/>
                    <a:pt x="8" y="3"/>
                    <a:pt x="9" y="2"/>
                  </a:cubicBezTo>
                  <a:cubicBezTo>
                    <a:pt x="10" y="1"/>
                    <a:pt x="9" y="0"/>
                    <a:pt x="8" y="0"/>
                  </a:cubicBezTo>
                  <a:cubicBezTo>
                    <a:pt x="8" y="0"/>
                    <a:pt x="8" y="0"/>
                    <a:pt x="8" y="0"/>
                  </a:cubicBezTo>
                  <a:moveTo>
                    <a:pt x="5" y="5"/>
                  </a:moveTo>
                  <a:cubicBezTo>
                    <a:pt x="5" y="5"/>
                    <a:pt x="5" y="5"/>
                    <a:pt x="5" y="5"/>
                  </a:cubicBezTo>
                  <a:cubicBezTo>
                    <a:pt x="5" y="5"/>
                    <a:pt x="5" y="5"/>
                    <a:pt x="5" y="5"/>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1262" name="Freeform 292"/>
            <p:cNvSpPr>
              <a:spLocks noEditPoints="1"/>
            </p:cNvSpPr>
            <p:nvPr/>
          </p:nvSpPr>
          <p:spPr bwMode="auto">
            <a:xfrm>
              <a:off x="3396" y="2364"/>
              <a:ext cx="45" cy="38"/>
            </a:xfrm>
            <a:custGeom>
              <a:avLst/>
              <a:gdLst>
                <a:gd name="T0" fmla="*/ 18 w 19"/>
                <a:gd name="T1" fmla="*/ 0 h 16"/>
                <a:gd name="T2" fmla="*/ 14 w 19"/>
                <a:gd name="T3" fmla="*/ 2 h 16"/>
                <a:gd name="T4" fmla="*/ 10 w 19"/>
                <a:gd name="T5" fmla="*/ 6 h 16"/>
                <a:gd name="T6" fmla="*/ 2 w 19"/>
                <a:gd name="T7" fmla="*/ 13 h 16"/>
                <a:gd name="T8" fmla="*/ 1 w 19"/>
                <a:gd name="T9" fmla="*/ 13 h 16"/>
                <a:gd name="T10" fmla="*/ 2 w 19"/>
                <a:gd name="T11" fmla="*/ 15 h 16"/>
                <a:gd name="T12" fmla="*/ 18 w 19"/>
                <a:gd name="T13" fmla="*/ 2 h 16"/>
                <a:gd name="T14" fmla="*/ 19 w 19"/>
                <a:gd name="T15" fmla="*/ 1 h 16"/>
                <a:gd name="T16" fmla="*/ 18 w 19"/>
                <a:gd name="T17" fmla="*/ 0 h 16"/>
                <a:gd name="T18" fmla="*/ 18 w 19"/>
                <a:gd name="T19" fmla="*/ 0 h 16"/>
                <a:gd name="T20" fmla="*/ 18 w 19"/>
                <a:gd name="T21" fmla="*/ 2 h 16"/>
                <a:gd name="T22" fmla="*/ 18 w 19"/>
                <a:gd name="T23" fmla="*/ 2 h 16"/>
                <a:gd name="T24" fmla="*/ 18 w 19"/>
                <a:gd name="T25" fmla="*/ 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 h="16">
                  <a:moveTo>
                    <a:pt x="18" y="0"/>
                  </a:moveTo>
                  <a:cubicBezTo>
                    <a:pt x="16" y="0"/>
                    <a:pt x="15" y="1"/>
                    <a:pt x="14" y="2"/>
                  </a:cubicBezTo>
                  <a:cubicBezTo>
                    <a:pt x="13" y="4"/>
                    <a:pt x="12" y="5"/>
                    <a:pt x="10" y="6"/>
                  </a:cubicBezTo>
                  <a:cubicBezTo>
                    <a:pt x="7" y="8"/>
                    <a:pt x="5" y="11"/>
                    <a:pt x="2" y="13"/>
                  </a:cubicBezTo>
                  <a:cubicBezTo>
                    <a:pt x="1" y="13"/>
                    <a:pt x="1" y="13"/>
                    <a:pt x="1" y="13"/>
                  </a:cubicBezTo>
                  <a:cubicBezTo>
                    <a:pt x="0" y="14"/>
                    <a:pt x="1" y="16"/>
                    <a:pt x="2" y="15"/>
                  </a:cubicBezTo>
                  <a:cubicBezTo>
                    <a:pt x="7" y="11"/>
                    <a:pt x="13" y="6"/>
                    <a:pt x="18" y="2"/>
                  </a:cubicBezTo>
                  <a:cubicBezTo>
                    <a:pt x="18" y="2"/>
                    <a:pt x="18" y="2"/>
                    <a:pt x="19" y="1"/>
                  </a:cubicBezTo>
                  <a:cubicBezTo>
                    <a:pt x="19" y="1"/>
                    <a:pt x="19" y="0"/>
                    <a:pt x="18" y="0"/>
                  </a:cubicBezTo>
                  <a:cubicBezTo>
                    <a:pt x="18" y="0"/>
                    <a:pt x="18" y="0"/>
                    <a:pt x="18" y="0"/>
                  </a:cubicBezTo>
                  <a:moveTo>
                    <a:pt x="18" y="2"/>
                  </a:moveTo>
                  <a:cubicBezTo>
                    <a:pt x="18" y="2"/>
                    <a:pt x="18" y="2"/>
                    <a:pt x="18" y="2"/>
                  </a:cubicBezTo>
                  <a:cubicBezTo>
                    <a:pt x="18" y="2"/>
                    <a:pt x="18" y="2"/>
                    <a:pt x="18" y="2"/>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1263" name="Freeform 293"/>
            <p:cNvSpPr/>
            <p:nvPr/>
          </p:nvSpPr>
          <p:spPr bwMode="auto">
            <a:xfrm>
              <a:off x="3394" y="2364"/>
              <a:ext cx="71" cy="65"/>
            </a:xfrm>
            <a:custGeom>
              <a:avLst/>
              <a:gdLst>
                <a:gd name="T0" fmla="*/ 29 w 30"/>
                <a:gd name="T1" fmla="*/ 0 h 27"/>
                <a:gd name="T2" fmla="*/ 15 w 30"/>
                <a:gd name="T3" fmla="*/ 12 h 27"/>
                <a:gd name="T4" fmla="*/ 1 w 30"/>
                <a:gd name="T5" fmla="*/ 25 h 27"/>
                <a:gd name="T6" fmla="*/ 2 w 30"/>
                <a:gd name="T7" fmla="*/ 26 h 27"/>
                <a:gd name="T8" fmla="*/ 15 w 30"/>
                <a:gd name="T9" fmla="*/ 14 h 27"/>
                <a:gd name="T10" fmla="*/ 29 w 30"/>
                <a:gd name="T11" fmla="*/ 2 h 27"/>
                <a:gd name="T12" fmla="*/ 30 w 30"/>
                <a:gd name="T13" fmla="*/ 2 h 27"/>
                <a:gd name="T14" fmla="*/ 29 w 30"/>
                <a:gd name="T15" fmla="*/ 0 h 27"/>
                <a:gd name="T16" fmla="*/ 29 w 30"/>
                <a:gd name="T17"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27">
                  <a:moveTo>
                    <a:pt x="29" y="0"/>
                  </a:moveTo>
                  <a:cubicBezTo>
                    <a:pt x="24" y="3"/>
                    <a:pt x="19" y="8"/>
                    <a:pt x="15" y="12"/>
                  </a:cubicBezTo>
                  <a:cubicBezTo>
                    <a:pt x="10" y="16"/>
                    <a:pt x="5" y="20"/>
                    <a:pt x="1" y="25"/>
                  </a:cubicBezTo>
                  <a:cubicBezTo>
                    <a:pt x="0" y="26"/>
                    <a:pt x="1" y="27"/>
                    <a:pt x="2" y="26"/>
                  </a:cubicBezTo>
                  <a:cubicBezTo>
                    <a:pt x="6" y="22"/>
                    <a:pt x="11" y="18"/>
                    <a:pt x="15" y="14"/>
                  </a:cubicBezTo>
                  <a:cubicBezTo>
                    <a:pt x="20" y="10"/>
                    <a:pt x="24" y="6"/>
                    <a:pt x="29" y="2"/>
                  </a:cubicBezTo>
                  <a:cubicBezTo>
                    <a:pt x="29" y="2"/>
                    <a:pt x="29" y="2"/>
                    <a:pt x="30" y="2"/>
                  </a:cubicBezTo>
                  <a:cubicBezTo>
                    <a:pt x="30" y="1"/>
                    <a:pt x="30" y="0"/>
                    <a:pt x="29" y="0"/>
                  </a:cubicBezTo>
                  <a:cubicBezTo>
                    <a:pt x="29" y="0"/>
                    <a:pt x="29" y="0"/>
                    <a:pt x="29"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1264" name="Freeform 294"/>
            <p:cNvSpPr>
              <a:spLocks noEditPoints="1"/>
            </p:cNvSpPr>
            <p:nvPr/>
          </p:nvSpPr>
          <p:spPr bwMode="auto">
            <a:xfrm>
              <a:off x="3396" y="2364"/>
              <a:ext cx="100" cy="74"/>
            </a:xfrm>
            <a:custGeom>
              <a:avLst/>
              <a:gdLst>
                <a:gd name="T0" fmla="*/ 40 w 42"/>
                <a:gd name="T1" fmla="*/ 0 h 31"/>
                <a:gd name="T2" fmla="*/ 33 w 42"/>
                <a:gd name="T3" fmla="*/ 5 h 31"/>
                <a:gd name="T4" fmla="*/ 25 w 42"/>
                <a:gd name="T5" fmla="*/ 12 h 31"/>
                <a:gd name="T6" fmla="*/ 9 w 42"/>
                <a:gd name="T7" fmla="*/ 24 h 31"/>
                <a:gd name="T8" fmla="*/ 1 w 42"/>
                <a:gd name="T9" fmla="*/ 29 h 31"/>
                <a:gd name="T10" fmla="*/ 2 w 42"/>
                <a:gd name="T11" fmla="*/ 31 h 31"/>
                <a:gd name="T12" fmla="*/ 19 w 42"/>
                <a:gd name="T13" fmla="*/ 19 h 31"/>
                <a:gd name="T14" fmla="*/ 38 w 42"/>
                <a:gd name="T15" fmla="*/ 4 h 31"/>
                <a:gd name="T16" fmla="*/ 41 w 42"/>
                <a:gd name="T17" fmla="*/ 2 h 31"/>
                <a:gd name="T18" fmla="*/ 40 w 42"/>
                <a:gd name="T19" fmla="*/ 0 h 31"/>
                <a:gd name="T20" fmla="*/ 40 w 42"/>
                <a:gd name="T21" fmla="*/ 0 h 31"/>
                <a:gd name="T22" fmla="*/ 10 w 42"/>
                <a:gd name="T23" fmla="*/ 24 h 31"/>
                <a:gd name="T24" fmla="*/ 9 w 42"/>
                <a:gd name="T25" fmla="*/ 24 h 31"/>
                <a:gd name="T26" fmla="*/ 10 w 42"/>
                <a:gd name="T27" fmla="*/ 24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2" h="31">
                  <a:moveTo>
                    <a:pt x="40" y="0"/>
                  </a:moveTo>
                  <a:cubicBezTo>
                    <a:pt x="37" y="1"/>
                    <a:pt x="35" y="3"/>
                    <a:pt x="33" y="5"/>
                  </a:cubicBezTo>
                  <a:cubicBezTo>
                    <a:pt x="30" y="7"/>
                    <a:pt x="28" y="10"/>
                    <a:pt x="25" y="12"/>
                  </a:cubicBezTo>
                  <a:cubicBezTo>
                    <a:pt x="20" y="16"/>
                    <a:pt x="15" y="20"/>
                    <a:pt x="9" y="24"/>
                  </a:cubicBezTo>
                  <a:cubicBezTo>
                    <a:pt x="7" y="26"/>
                    <a:pt x="4" y="28"/>
                    <a:pt x="1" y="29"/>
                  </a:cubicBezTo>
                  <a:cubicBezTo>
                    <a:pt x="0" y="30"/>
                    <a:pt x="1" y="31"/>
                    <a:pt x="2" y="31"/>
                  </a:cubicBezTo>
                  <a:cubicBezTo>
                    <a:pt x="9" y="28"/>
                    <a:pt x="14" y="23"/>
                    <a:pt x="19" y="19"/>
                  </a:cubicBezTo>
                  <a:cubicBezTo>
                    <a:pt x="26" y="14"/>
                    <a:pt x="31" y="9"/>
                    <a:pt x="38" y="4"/>
                  </a:cubicBezTo>
                  <a:cubicBezTo>
                    <a:pt x="39" y="3"/>
                    <a:pt x="40" y="2"/>
                    <a:pt x="41" y="2"/>
                  </a:cubicBezTo>
                  <a:cubicBezTo>
                    <a:pt x="42" y="1"/>
                    <a:pt x="41" y="0"/>
                    <a:pt x="40" y="0"/>
                  </a:cubicBezTo>
                  <a:cubicBezTo>
                    <a:pt x="40" y="0"/>
                    <a:pt x="40" y="0"/>
                    <a:pt x="40" y="0"/>
                  </a:cubicBezTo>
                  <a:moveTo>
                    <a:pt x="10" y="24"/>
                  </a:moveTo>
                  <a:cubicBezTo>
                    <a:pt x="10" y="24"/>
                    <a:pt x="9" y="24"/>
                    <a:pt x="9" y="24"/>
                  </a:cubicBezTo>
                  <a:cubicBezTo>
                    <a:pt x="9" y="24"/>
                    <a:pt x="10" y="24"/>
                    <a:pt x="10" y="24"/>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1265" name="Freeform 295"/>
            <p:cNvSpPr/>
            <p:nvPr/>
          </p:nvSpPr>
          <p:spPr bwMode="auto">
            <a:xfrm>
              <a:off x="3429" y="2386"/>
              <a:ext cx="74" cy="55"/>
            </a:xfrm>
            <a:custGeom>
              <a:avLst/>
              <a:gdLst>
                <a:gd name="T0" fmla="*/ 29 w 31"/>
                <a:gd name="T1" fmla="*/ 1 h 23"/>
                <a:gd name="T2" fmla="*/ 22 w 31"/>
                <a:gd name="T3" fmla="*/ 5 h 23"/>
                <a:gd name="T4" fmla="*/ 1 w 31"/>
                <a:gd name="T5" fmla="*/ 20 h 23"/>
                <a:gd name="T6" fmla="*/ 2 w 31"/>
                <a:gd name="T7" fmla="*/ 22 h 23"/>
                <a:gd name="T8" fmla="*/ 26 w 31"/>
                <a:gd name="T9" fmla="*/ 4 h 23"/>
                <a:gd name="T10" fmla="*/ 30 w 31"/>
                <a:gd name="T11" fmla="*/ 2 h 23"/>
                <a:gd name="T12" fmla="*/ 29 w 31"/>
                <a:gd name="T13" fmla="*/ 0 h 23"/>
                <a:gd name="T14" fmla="*/ 29 w 31"/>
                <a:gd name="T15" fmla="*/ 1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23">
                  <a:moveTo>
                    <a:pt x="29" y="1"/>
                  </a:moveTo>
                  <a:cubicBezTo>
                    <a:pt x="26" y="2"/>
                    <a:pt x="24" y="4"/>
                    <a:pt x="22" y="5"/>
                  </a:cubicBezTo>
                  <a:cubicBezTo>
                    <a:pt x="16" y="10"/>
                    <a:pt x="8" y="15"/>
                    <a:pt x="1" y="20"/>
                  </a:cubicBezTo>
                  <a:cubicBezTo>
                    <a:pt x="0" y="21"/>
                    <a:pt x="1" y="23"/>
                    <a:pt x="2" y="22"/>
                  </a:cubicBezTo>
                  <a:cubicBezTo>
                    <a:pt x="10" y="16"/>
                    <a:pt x="19" y="10"/>
                    <a:pt x="26" y="4"/>
                  </a:cubicBezTo>
                  <a:cubicBezTo>
                    <a:pt x="27" y="4"/>
                    <a:pt x="29" y="3"/>
                    <a:pt x="30" y="2"/>
                  </a:cubicBezTo>
                  <a:cubicBezTo>
                    <a:pt x="31" y="2"/>
                    <a:pt x="30" y="0"/>
                    <a:pt x="29" y="0"/>
                  </a:cubicBezTo>
                  <a:cubicBezTo>
                    <a:pt x="29" y="0"/>
                    <a:pt x="29" y="0"/>
                    <a:pt x="29" y="1"/>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1266" name="Freeform 296"/>
            <p:cNvSpPr/>
            <p:nvPr/>
          </p:nvSpPr>
          <p:spPr bwMode="auto">
            <a:xfrm>
              <a:off x="3465" y="2412"/>
              <a:ext cx="36" cy="29"/>
            </a:xfrm>
            <a:custGeom>
              <a:avLst/>
              <a:gdLst>
                <a:gd name="T0" fmla="*/ 13 w 15"/>
                <a:gd name="T1" fmla="*/ 0 h 12"/>
                <a:gd name="T2" fmla="*/ 9 w 15"/>
                <a:gd name="T3" fmla="*/ 3 h 12"/>
                <a:gd name="T4" fmla="*/ 10 w 15"/>
                <a:gd name="T5" fmla="*/ 3 h 12"/>
                <a:gd name="T6" fmla="*/ 1 w 15"/>
                <a:gd name="T7" fmla="*/ 9 h 12"/>
                <a:gd name="T8" fmla="*/ 2 w 15"/>
                <a:gd name="T9" fmla="*/ 11 h 12"/>
                <a:gd name="T10" fmla="*/ 15 w 15"/>
                <a:gd name="T11" fmla="*/ 2 h 12"/>
                <a:gd name="T12" fmla="*/ 14 w 15"/>
                <a:gd name="T13" fmla="*/ 0 h 12"/>
                <a:gd name="T14" fmla="*/ 13 w 15"/>
                <a:gd name="T15" fmla="*/ 0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12">
                  <a:moveTo>
                    <a:pt x="13" y="0"/>
                  </a:moveTo>
                  <a:cubicBezTo>
                    <a:pt x="12" y="1"/>
                    <a:pt x="11" y="2"/>
                    <a:pt x="9" y="3"/>
                  </a:cubicBezTo>
                  <a:cubicBezTo>
                    <a:pt x="9" y="3"/>
                    <a:pt x="10" y="3"/>
                    <a:pt x="10" y="3"/>
                  </a:cubicBezTo>
                  <a:cubicBezTo>
                    <a:pt x="7" y="5"/>
                    <a:pt x="4" y="7"/>
                    <a:pt x="1" y="9"/>
                  </a:cubicBezTo>
                  <a:cubicBezTo>
                    <a:pt x="0" y="10"/>
                    <a:pt x="1" y="12"/>
                    <a:pt x="2" y="11"/>
                  </a:cubicBezTo>
                  <a:cubicBezTo>
                    <a:pt x="7" y="8"/>
                    <a:pt x="11" y="5"/>
                    <a:pt x="15" y="2"/>
                  </a:cubicBezTo>
                  <a:cubicBezTo>
                    <a:pt x="15" y="1"/>
                    <a:pt x="15" y="0"/>
                    <a:pt x="14" y="0"/>
                  </a:cubicBezTo>
                  <a:cubicBezTo>
                    <a:pt x="14" y="0"/>
                    <a:pt x="13" y="0"/>
                    <a:pt x="13"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1267" name="Freeform 297"/>
            <p:cNvSpPr/>
            <p:nvPr/>
          </p:nvSpPr>
          <p:spPr bwMode="auto">
            <a:xfrm>
              <a:off x="3567" y="2321"/>
              <a:ext cx="34" cy="31"/>
            </a:xfrm>
            <a:custGeom>
              <a:avLst/>
              <a:gdLst>
                <a:gd name="T0" fmla="*/ 12 w 14"/>
                <a:gd name="T1" fmla="*/ 0 h 13"/>
                <a:gd name="T2" fmla="*/ 1 w 14"/>
                <a:gd name="T3" fmla="*/ 11 h 13"/>
                <a:gd name="T4" fmla="*/ 3 w 14"/>
                <a:gd name="T5" fmla="*/ 12 h 13"/>
                <a:gd name="T6" fmla="*/ 13 w 14"/>
                <a:gd name="T7" fmla="*/ 2 h 13"/>
                <a:gd name="T8" fmla="*/ 13 w 14"/>
                <a:gd name="T9" fmla="*/ 0 h 13"/>
                <a:gd name="T10" fmla="*/ 12 w 14"/>
                <a:gd name="T11" fmla="*/ 0 h 13"/>
              </a:gdLst>
              <a:ahLst/>
              <a:cxnLst>
                <a:cxn ang="0">
                  <a:pos x="T0" y="T1"/>
                </a:cxn>
                <a:cxn ang="0">
                  <a:pos x="T2" y="T3"/>
                </a:cxn>
                <a:cxn ang="0">
                  <a:pos x="T4" y="T5"/>
                </a:cxn>
                <a:cxn ang="0">
                  <a:pos x="T6" y="T7"/>
                </a:cxn>
                <a:cxn ang="0">
                  <a:pos x="T8" y="T9"/>
                </a:cxn>
                <a:cxn ang="0">
                  <a:pos x="T10" y="T11"/>
                </a:cxn>
              </a:cxnLst>
              <a:rect l="0" t="0" r="r" b="b"/>
              <a:pathLst>
                <a:path w="14" h="13">
                  <a:moveTo>
                    <a:pt x="12" y="0"/>
                  </a:moveTo>
                  <a:cubicBezTo>
                    <a:pt x="8" y="3"/>
                    <a:pt x="5" y="7"/>
                    <a:pt x="1" y="11"/>
                  </a:cubicBezTo>
                  <a:cubicBezTo>
                    <a:pt x="0" y="12"/>
                    <a:pt x="2" y="13"/>
                    <a:pt x="3" y="12"/>
                  </a:cubicBezTo>
                  <a:cubicBezTo>
                    <a:pt x="6" y="9"/>
                    <a:pt x="9" y="5"/>
                    <a:pt x="13" y="2"/>
                  </a:cubicBezTo>
                  <a:cubicBezTo>
                    <a:pt x="14" y="1"/>
                    <a:pt x="13" y="0"/>
                    <a:pt x="13" y="0"/>
                  </a:cubicBezTo>
                  <a:cubicBezTo>
                    <a:pt x="12" y="0"/>
                    <a:pt x="12" y="0"/>
                    <a:pt x="12"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1268" name="Freeform 298"/>
            <p:cNvSpPr/>
            <p:nvPr/>
          </p:nvSpPr>
          <p:spPr bwMode="auto">
            <a:xfrm>
              <a:off x="3570" y="2321"/>
              <a:ext cx="55" cy="53"/>
            </a:xfrm>
            <a:custGeom>
              <a:avLst/>
              <a:gdLst>
                <a:gd name="T0" fmla="*/ 21 w 23"/>
                <a:gd name="T1" fmla="*/ 0 h 22"/>
                <a:gd name="T2" fmla="*/ 17 w 23"/>
                <a:gd name="T3" fmla="*/ 4 h 22"/>
                <a:gd name="T4" fmla="*/ 11 w 23"/>
                <a:gd name="T5" fmla="*/ 9 h 22"/>
                <a:gd name="T6" fmla="*/ 0 w 23"/>
                <a:gd name="T7" fmla="*/ 20 h 22"/>
                <a:gd name="T8" fmla="*/ 2 w 23"/>
                <a:gd name="T9" fmla="*/ 21 h 22"/>
                <a:gd name="T10" fmla="*/ 12 w 23"/>
                <a:gd name="T11" fmla="*/ 11 h 22"/>
                <a:gd name="T12" fmla="*/ 18 w 23"/>
                <a:gd name="T13" fmla="*/ 6 h 22"/>
                <a:gd name="T14" fmla="*/ 22 w 23"/>
                <a:gd name="T15" fmla="*/ 2 h 22"/>
                <a:gd name="T16" fmla="*/ 22 w 23"/>
                <a:gd name="T17" fmla="*/ 2 h 22"/>
                <a:gd name="T18" fmla="*/ 22 w 23"/>
                <a:gd name="T19" fmla="*/ 0 h 22"/>
                <a:gd name="T20" fmla="*/ 21 w 23"/>
                <a:gd name="T21"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 h="22">
                  <a:moveTo>
                    <a:pt x="21" y="0"/>
                  </a:moveTo>
                  <a:cubicBezTo>
                    <a:pt x="20" y="1"/>
                    <a:pt x="19" y="3"/>
                    <a:pt x="17" y="4"/>
                  </a:cubicBezTo>
                  <a:cubicBezTo>
                    <a:pt x="15" y="6"/>
                    <a:pt x="13" y="8"/>
                    <a:pt x="11" y="9"/>
                  </a:cubicBezTo>
                  <a:cubicBezTo>
                    <a:pt x="8" y="13"/>
                    <a:pt x="4" y="16"/>
                    <a:pt x="0" y="20"/>
                  </a:cubicBezTo>
                  <a:cubicBezTo>
                    <a:pt x="0" y="21"/>
                    <a:pt x="1" y="22"/>
                    <a:pt x="2" y="21"/>
                  </a:cubicBezTo>
                  <a:cubicBezTo>
                    <a:pt x="5" y="18"/>
                    <a:pt x="9" y="14"/>
                    <a:pt x="12" y="11"/>
                  </a:cubicBezTo>
                  <a:cubicBezTo>
                    <a:pt x="14" y="10"/>
                    <a:pt x="16" y="8"/>
                    <a:pt x="18" y="6"/>
                  </a:cubicBezTo>
                  <a:cubicBezTo>
                    <a:pt x="19" y="5"/>
                    <a:pt x="21" y="3"/>
                    <a:pt x="22" y="2"/>
                  </a:cubicBezTo>
                  <a:cubicBezTo>
                    <a:pt x="22" y="2"/>
                    <a:pt x="22" y="2"/>
                    <a:pt x="22" y="2"/>
                  </a:cubicBezTo>
                  <a:cubicBezTo>
                    <a:pt x="23" y="1"/>
                    <a:pt x="23" y="0"/>
                    <a:pt x="22" y="0"/>
                  </a:cubicBezTo>
                  <a:cubicBezTo>
                    <a:pt x="22" y="0"/>
                    <a:pt x="22" y="0"/>
                    <a:pt x="21"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1269" name="Freeform 299"/>
            <p:cNvSpPr/>
            <p:nvPr/>
          </p:nvSpPr>
          <p:spPr bwMode="auto">
            <a:xfrm>
              <a:off x="3567" y="2319"/>
              <a:ext cx="91" cy="81"/>
            </a:xfrm>
            <a:custGeom>
              <a:avLst/>
              <a:gdLst>
                <a:gd name="T0" fmla="*/ 36 w 38"/>
                <a:gd name="T1" fmla="*/ 1 h 34"/>
                <a:gd name="T2" fmla="*/ 28 w 38"/>
                <a:gd name="T3" fmla="*/ 7 h 34"/>
                <a:gd name="T4" fmla="*/ 19 w 38"/>
                <a:gd name="T5" fmla="*/ 16 h 34"/>
                <a:gd name="T6" fmla="*/ 2 w 38"/>
                <a:gd name="T7" fmla="*/ 31 h 34"/>
                <a:gd name="T8" fmla="*/ 1 w 38"/>
                <a:gd name="T9" fmla="*/ 32 h 34"/>
                <a:gd name="T10" fmla="*/ 2 w 38"/>
                <a:gd name="T11" fmla="*/ 34 h 34"/>
                <a:gd name="T12" fmla="*/ 20 w 38"/>
                <a:gd name="T13" fmla="*/ 18 h 34"/>
                <a:gd name="T14" fmla="*/ 29 w 38"/>
                <a:gd name="T15" fmla="*/ 9 h 34"/>
                <a:gd name="T16" fmla="*/ 37 w 38"/>
                <a:gd name="T17" fmla="*/ 2 h 34"/>
                <a:gd name="T18" fmla="*/ 36 w 38"/>
                <a:gd name="T19" fmla="*/ 0 h 34"/>
                <a:gd name="T20" fmla="*/ 36 w 38"/>
                <a:gd name="T21" fmla="*/ 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 h="34">
                  <a:moveTo>
                    <a:pt x="36" y="1"/>
                  </a:moveTo>
                  <a:cubicBezTo>
                    <a:pt x="34" y="3"/>
                    <a:pt x="31" y="5"/>
                    <a:pt x="28" y="7"/>
                  </a:cubicBezTo>
                  <a:cubicBezTo>
                    <a:pt x="25" y="10"/>
                    <a:pt x="22" y="13"/>
                    <a:pt x="19" y="16"/>
                  </a:cubicBezTo>
                  <a:cubicBezTo>
                    <a:pt x="14" y="21"/>
                    <a:pt x="8" y="26"/>
                    <a:pt x="2" y="31"/>
                  </a:cubicBezTo>
                  <a:cubicBezTo>
                    <a:pt x="2" y="31"/>
                    <a:pt x="2" y="32"/>
                    <a:pt x="1" y="32"/>
                  </a:cubicBezTo>
                  <a:cubicBezTo>
                    <a:pt x="0" y="33"/>
                    <a:pt x="1" y="34"/>
                    <a:pt x="2" y="34"/>
                  </a:cubicBezTo>
                  <a:cubicBezTo>
                    <a:pt x="8" y="29"/>
                    <a:pt x="14" y="23"/>
                    <a:pt x="20" y="18"/>
                  </a:cubicBezTo>
                  <a:cubicBezTo>
                    <a:pt x="23" y="15"/>
                    <a:pt x="26" y="12"/>
                    <a:pt x="29" y="9"/>
                  </a:cubicBezTo>
                  <a:cubicBezTo>
                    <a:pt x="32" y="7"/>
                    <a:pt x="35" y="5"/>
                    <a:pt x="37" y="2"/>
                  </a:cubicBezTo>
                  <a:cubicBezTo>
                    <a:pt x="38" y="1"/>
                    <a:pt x="37" y="0"/>
                    <a:pt x="36" y="0"/>
                  </a:cubicBezTo>
                  <a:cubicBezTo>
                    <a:pt x="36" y="0"/>
                    <a:pt x="36" y="1"/>
                    <a:pt x="36" y="1"/>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1270" name="Freeform 300"/>
            <p:cNvSpPr>
              <a:spLocks noEditPoints="1"/>
            </p:cNvSpPr>
            <p:nvPr/>
          </p:nvSpPr>
          <p:spPr bwMode="auto">
            <a:xfrm>
              <a:off x="3567" y="2343"/>
              <a:ext cx="105" cy="83"/>
            </a:xfrm>
            <a:custGeom>
              <a:avLst/>
              <a:gdLst>
                <a:gd name="T0" fmla="*/ 42 w 44"/>
                <a:gd name="T1" fmla="*/ 0 h 35"/>
                <a:gd name="T2" fmla="*/ 31 w 44"/>
                <a:gd name="T3" fmla="*/ 8 h 35"/>
                <a:gd name="T4" fmla="*/ 31 w 44"/>
                <a:gd name="T5" fmla="*/ 8 h 35"/>
                <a:gd name="T6" fmla="*/ 16 w 44"/>
                <a:gd name="T7" fmla="*/ 20 h 35"/>
                <a:gd name="T8" fmla="*/ 1 w 44"/>
                <a:gd name="T9" fmla="*/ 33 h 35"/>
                <a:gd name="T10" fmla="*/ 2 w 44"/>
                <a:gd name="T11" fmla="*/ 35 h 35"/>
                <a:gd name="T12" fmla="*/ 25 w 44"/>
                <a:gd name="T13" fmla="*/ 15 h 35"/>
                <a:gd name="T14" fmla="*/ 25 w 44"/>
                <a:gd name="T15" fmla="*/ 16 h 35"/>
                <a:gd name="T16" fmla="*/ 37 w 44"/>
                <a:gd name="T17" fmla="*/ 7 h 35"/>
                <a:gd name="T18" fmla="*/ 43 w 44"/>
                <a:gd name="T19" fmla="*/ 2 h 35"/>
                <a:gd name="T20" fmla="*/ 43 w 44"/>
                <a:gd name="T21" fmla="*/ 0 h 35"/>
                <a:gd name="T22" fmla="*/ 42 w 44"/>
                <a:gd name="T23" fmla="*/ 0 h 35"/>
                <a:gd name="T24" fmla="*/ 37 w 44"/>
                <a:gd name="T25" fmla="*/ 6 h 35"/>
                <a:gd name="T26" fmla="*/ 37 w 44"/>
                <a:gd name="T27" fmla="*/ 6 h 35"/>
                <a:gd name="T28" fmla="*/ 37 w 44"/>
                <a:gd name="T29" fmla="*/ 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4" h="35">
                  <a:moveTo>
                    <a:pt x="42" y="0"/>
                  </a:moveTo>
                  <a:cubicBezTo>
                    <a:pt x="38" y="3"/>
                    <a:pt x="35" y="6"/>
                    <a:pt x="31" y="8"/>
                  </a:cubicBezTo>
                  <a:cubicBezTo>
                    <a:pt x="31" y="8"/>
                    <a:pt x="31" y="8"/>
                    <a:pt x="31" y="8"/>
                  </a:cubicBezTo>
                  <a:cubicBezTo>
                    <a:pt x="26" y="12"/>
                    <a:pt x="21" y="16"/>
                    <a:pt x="16" y="20"/>
                  </a:cubicBezTo>
                  <a:cubicBezTo>
                    <a:pt x="11" y="24"/>
                    <a:pt x="6" y="29"/>
                    <a:pt x="1" y="33"/>
                  </a:cubicBezTo>
                  <a:cubicBezTo>
                    <a:pt x="0" y="34"/>
                    <a:pt x="1" y="35"/>
                    <a:pt x="2" y="35"/>
                  </a:cubicBezTo>
                  <a:cubicBezTo>
                    <a:pt x="10" y="28"/>
                    <a:pt x="17" y="22"/>
                    <a:pt x="25" y="15"/>
                  </a:cubicBezTo>
                  <a:cubicBezTo>
                    <a:pt x="25" y="15"/>
                    <a:pt x="25" y="15"/>
                    <a:pt x="25" y="16"/>
                  </a:cubicBezTo>
                  <a:cubicBezTo>
                    <a:pt x="29" y="13"/>
                    <a:pt x="33" y="10"/>
                    <a:pt x="37" y="7"/>
                  </a:cubicBezTo>
                  <a:cubicBezTo>
                    <a:pt x="39" y="5"/>
                    <a:pt x="41" y="3"/>
                    <a:pt x="43" y="2"/>
                  </a:cubicBezTo>
                  <a:cubicBezTo>
                    <a:pt x="44" y="1"/>
                    <a:pt x="44" y="0"/>
                    <a:pt x="43" y="0"/>
                  </a:cubicBezTo>
                  <a:cubicBezTo>
                    <a:pt x="43" y="0"/>
                    <a:pt x="42" y="0"/>
                    <a:pt x="42" y="0"/>
                  </a:cubicBezTo>
                  <a:moveTo>
                    <a:pt x="37" y="6"/>
                  </a:moveTo>
                  <a:cubicBezTo>
                    <a:pt x="37" y="6"/>
                    <a:pt x="37" y="6"/>
                    <a:pt x="37" y="6"/>
                  </a:cubicBezTo>
                  <a:cubicBezTo>
                    <a:pt x="37" y="6"/>
                    <a:pt x="37" y="6"/>
                    <a:pt x="37" y="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1271" name="Freeform 301"/>
            <p:cNvSpPr>
              <a:spLocks noEditPoints="1"/>
            </p:cNvSpPr>
            <p:nvPr/>
          </p:nvSpPr>
          <p:spPr bwMode="auto">
            <a:xfrm>
              <a:off x="3596" y="2376"/>
              <a:ext cx="79" cy="65"/>
            </a:xfrm>
            <a:custGeom>
              <a:avLst/>
              <a:gdLst>
                <a:gd name="T0" fmla="*/ 31 w 33"/>
                <a:gd name="T1" fmla="*/ 0 h 27"/>
                <a:gd name="T2" fmla="*/ 24 w 33"/>
                <a:gd name="T3" fmla="*/ 4 h 27"/>
                <a:gd name="T4" fmla="*/ 16 w 33"/>
                <a:gd name="T5" fmla="*/ 11 h 27"/>
                <a:gd name="T6" fmla="*/ 0 w 33"/>
                <a:gd name="T7" fmla="*/ 25 h 27"/>
                <a:gd name="T8" fmla="*/ 2 w 33"/>
                <a:gd name="T9" fmla="*/ 26 h 27"/>
                <a:gd name="T10" fmla="*/ 28 w 33"/>
                <a:gd name="T11" fmla="*/ 4 h 27"/>
                <a:gd name="T12" fmla="*/ 31 w 33"/>
                <a:gd name="T13" fmla="*/ 2 h 27"/>
                <a:gd name="T14" fmla="*/ 32 w 33"/>
                <a:gd name="T15" fmla="*/ 2 h 27"/>
                <a:gd name="T16" fmla="*/ 32 w 33"/>
                <a:gd name="T17" fmla="*/ 0 h 27"/>
                <a:gd name="T18" fmla="*/ 31 w 33"/>
                <a:gd name="T19" fmla="*/ 0 h 27"/>
                <a:gd name="T20" fmla="*/ 28 w 33"/>
                <a:gd name="T21" fmla="*/ 4 h 27"/>
                <a:gd name="T22" fmla="*/ 28 w 33"/>
                <a:gd name="T23" fmla="*/ 4 h 27"/>
                <a:gd name="T24" fmla="*/ 28 w 33"/>
                <a:gd name="T25" fmla="*/ 4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 h="27">
                  <a:moveTo>
                    <a:pt x="31" y="0"/>
                  </a:moveTo>
                  <a:cubicBezTo>
                    <a:pt x="29" y="1"/>
                    <a:pt x="26" y="3"/>
                    <a:pt x="24" y="4"/>
                  </a:cubicBezTo>
                  <a:cubicBezTo>
                    <a:pt x="22" y="7"/>
                    <a:pt x="19" y="9"/>
                    <a:pt x="16" y="11"/>
                  </a:cubicBezTo>
                  <a:cubicBezTo>
                    <a:pt x="11" y="15"/>
                    <a:pt x="5" y="20"/>
                    <a:pt x="0" y="25"/>
                  </a:cubicBezTo>
                  <a:cubicBezTo>
                    <a:pt x="0" y="26"/>
                    <a:pt x="1" y="27"/>
                    <a:pt x="2" y="26"/>
                  </a:cubicBezTo>
                  <a:cubicBezTo>
                    <a:pt x="10" y="18"/>
                    <a:pt x="19" y="11"/>
                    <a:pt x="28" y="4"/>
                  </a:cubicBezTo>
                  <a:cubicBezTo>
                    <a:pt x="29" y="3"/>
                    <a:pt x="30" y="2"/>
                    <a:pt x="31" y="2"/>
                  </a:cubicBezTo>
                  <a:cubicBezTo>
                    <a:pt x="32" y="2"/>
                    <a:pt x="32" y="2"/>
                    <a:pt x="32" y="2"/>
                  </a:cubicBezTo>
                  <a:cubicBezTo>
                    <a:pt x="33" y="1"/>
                    <a:pt x="32" y="0"/>
                    <a:pt x="32" y="0"/>
                  </a:cubicBezTo>
                  <a:cubicBezTo>
                    <a:pt x="31" y="0"/>
                    <a:pt x="31" y="0"/>
                    <a:pt x="31" y="0"/>
                  </a:cubicBezTo>
                  <a:moveTo>
                    <a:pt x="28" y="4"/>
                  </a:moveTo>
                  <a:cubicBezTo>
                    <a:pt x="28" y="4"/>
                    <a:pt x="28" y="4"/>
                    <a:pt x="28" y="4"/>
                  </a:cubicBezTo>
                  <a:cubicBezTo>
                    <a:pt x="28" y="4"/>
                    <a:pt x="28" y="4"/>
                    <a:pt x="28" y="4"/>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1272" name="Freeform 302"/>
            <p:cNvSpPr/>
            <p:nvPr/>
          </p:nvSpPr>
          <p:spPr bwMode="auto">
            <a:xfrm>
              <a:off x="3634" y="2407"/>
              <a:ext cx="43" cy="34"/>
            </a:xfrm>
            <a:custGeom>
              <a:avLst/>
              <a:gdLst>
                <a:gd name="T0" fmla="*/ 16 w 18"/>
                <a:gd name="T1" fmla="*/ 0 h 14"/>
                <a:gd name="T2" fmla="*/ 9 w 18"/>
                <a:gd name="T3" fmla="*/ 5 h 14"/>
                <a:gd name="T4" fmla="*/ 1 w 18"/>
                <a:gd name="T5" fmla="*/ 12 h 14"/>
                <a:gd name="T6" fmla="*/ 3 w 18"/>
                <a:gd name="T7" fmla="*/ 13 h 14"/>
                <a:gd name="T8" fmla="*/ 16 w 18"/>
                <a:gd name="T9" fmla="*/ 2 h 14"/>
                <a:gd name="T10" fmla="*/ 17 w 18"/>
                <a:gd name="T11" fmla="*/ 1 h 14"/>
                <a:gd name="T12" fmla="*/ 16 w 18"/>
                <a:gd name="T13" fmla="*/ 0 h 14"/>
                <a:gd name="T14" fmla="*/ 16 w 18"/>
                <a:gd name="T15" fmla="*/ 0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 h="14">
                  <a:moveTo>
                    <a:pt x="16" y="0"/>
                  </a:moveTo>
                  <a:cubicBezTo>
                    <a:pt x="13" y="1"/>
                    <a:pt x="11" y="3"/>
                    <a:pt x="9" y="5"/>
                  </a:cubicBezTo>
                  <a:cubicBezTo>
                    <a:pt x="6" y="7"/>
                    <a:pt x="4" y="9"/>
                    <a:pt x="1" y="12"/>
                  </a:cubicBezTo>
                  <a:cubicBezTo>
                    <a:pt x="0" y="12"/>
                    <a:pt x="2" y="14"/>
                    <a:pt x="3" y="13"/>
                  </a:cubicBezTo>
                  <a:cubicBezTo>
                    <a:pt x="7" y="9"/>
                    <a:pt x="11" y="6"/>
                    <a:pt x="16" y="2"/>
                  </a:cubicBezTo>
                  <a:cubicBezTo>
                    <a:pt x="16" y="2"/>
                    <a:pt x="16" y="2"/>
                    <a:pt x="17" y="1"/>
                  </a:cubicBezTo>
                  <a:cubicBezTo>
                    <a:pt x="18" y="1"/>
                    <a:pt x="17" y="0"/>
                    <a:pt x="16" y="0"/>
                  </a:cubicBezTo>
                  <a:cubicBezTo>
                    <a:pt x="16" y="0"/>
                    <a:pt x="16" y="0"/>
                    <a:pt x="16"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1273" name="Freeform 303"/>
            <p:cNvSpPr/>
            <p:nvPr/>
          </p:nvSpPr>
          <p:spPr bwMode="auto">
            <a:xfrm>
              <a:off x="3751" y="2247"/>
              <a:ext cx="54" cy="50"/>
            </a:xfrm>
            <a:custGeom>
              <a:avLst/>
              <a:gdLst>
                <a:gd name="T0" fmla="*/ 21 w 23"/>
                <a:gd name="T1" fmla="*/ 0 h 21"/>
                <a:gd name="T2" fmla="*/ 12 w 23"/>
                <a:gd name="T3" fmla="*/ 9 h 21"/>
                <a:gd name="T4" fmla="*/ 1 w 23"/>
                <a:gd name="T5" fmla="*/ 19 h 21"/>
                <a:gd name="T6" fmla="*/ 2 w 23"/>
                <a:gd name="T7" fmla="*/ 20 h 21"/>
                <a:gd name="T8" fmla="*/ 12 w 23"/>
                <a:gd name="T9" fmla="*/ 11 h 21"/>
                <a:gd name="T10" fmla="*/ 21 w 23"/>
                <a:gd name="T11" fmla="*/ 2 h 21"/>
                <a:gd name="T12" fmla="*/ 22 w 23"/>
                <a:gd name="T13" fmla="*/ 1 h 21"/>
                <a:gd name="T14" fmla="*/ 22 w 23"/>
                <a:gd name="T15" fmla="*/ 0 h 21"/>
                <a:gd name="T16" fmla="*/ 21 w 23"/>
                <a:gd name="T17"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 h="21">
                  <a:moveTo>
                    <a:pt x="21" y="0"/>
                  </a:moveTo>
                  <a:cubicBezTo>
                    <a:pt x="17" y="2"/>
                    <a:pt x="15" y="6"/>
                    <a:pt x="12" y="9"/>
                  </a:cubicBezTo>
                  <a:cubicBezTo>
                    <a:pt x="8" y="12"/>
                    <a:pt x="4" y="16"/>
                    <a:pt x="1" y="19"/>
                  </a:cubicBezTo>
                  <a:cubicBezTo>
                    <a:pt x="0" y="20"/>
                    <a:pt x="1" y="21"/>
                    <a:pt x="2" y="20"/>
                  </a:cubicBezTo>
                  <a:cubicBezTo>
                    <a:pt x="5" y="17"/>
                    <a:pt x="9" y="14"/>
                    <a:pt x="12" y="11"/>
                  </a:cubicBezTo>
                  <a:cubicBezTo>
                    <a:pt x="15" y="8"/>
                    <a:pt x="18" y="4"/>
                    <a:pt x="21" y="2"/>
                  </a:cubicBezTo>
                  <a:cubicBezTo>
                    <a:pt x="22" y="2"/>
                    <a:pt x="22" y="2"/>
                    <a:pt x="22" y="1"/>
                  </a:cubicBezTo>
                  <a:cubicBezTo>
                    <a:pt x="23" y="1"/>
                    <a:pt x="22" y="0"/>
                    <a:pt x="22" y="0"/>
                  </a:cubicBezTo>
                  <a:cubicBezTo>
                    <a:pt x="21" y="0"/>
                    <a:pt x="21" y="0"/>
                    <a:pt x="21"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1274" name="Freeform 304"/>
            <p:cNvSpPr>
              <a:spLocks noEditPoints="1"/>
            </p:cNvSpPr>
            <p:nvPr/>
          </p:nvSpPr>
          <p:spPr bwMode="auto">
            <a:xfrm>
              <a:off x="3748" y="2242"/>
              <a:ext cx="103" cy="94"/>
            </a:xfrm>
            <a:custGeom>
              <a:avLst/>
              <a:gdLst>
                <a:gd name="T0" fmla="*/ 41 w 43"/>
                <a:gd name="T1" fmla="*/ 0 h 39"/>
                <a:gd name="T2" fmla="*/ 32 w 43"/>
                <a:gd name="T3" fmla="*/ 8 h 39"/>
                <a:gd name="T4" fmla="*/ 22 w 43"/>
                <a:gd name="T5" fmla="*/ 18 h 39"/>
                <a:gd name="T6" fmla="*/ 11 w 43"/>
                <a:gd name="T7" fmla="*/ 27 h 39"/>
                <a:gd name="T8" fmla="*/ 6 w 43"/>
                <a:gd name="T9" fmla="*/ 32 h 39"/>
                <a:gd name="T10" fmla="*/ 2 w 43"/>
                <a:gd name="T11" fmla="*/ 36 h 39"/>
                <a:gd name="T12" fmla="*/ 2 w 43"/>
                <a:gd name="T13" fmla="*/ 36 h 39"/>
                <a:gd name="T14" fmla="*/ 3 w 43"/>
                <a:gd name="T15" fmla="*/ 38 h 39"/>
                <a:gd name="T16" fmla="*/ 11 w 43"/>
                <a:gd name="T17" fmla="*/ 30 h 39"/>
                <a:gd name="T18" fmla="*/ 21 w 43"/>
                <a:gd name="T19" fmla="*/ 21 h 39"/>
                <a:gd name="T20" fmla="*/ 31 w 43"/>
                <a:gd name="T21" fmla="*/ 12 h 39"/>
                <a:gd name="T22" fmla="*/ 41 w 43"/>
                <a:gd name="T23" fmla="*/ 3 h 39"/>
                <a:gd name="T24" fmla="*/ 42 w 43"/>
                <a:gd name="T25" fmla="*/ 2 h 39"/>
                <a:gd name="T26" fmla="*/ 42 w 43"/>
                <a:gd name="T27" fmla="*/ 0 h 39"/>
                <a:gd name="T28" fmla="*/ 41 w 43"/>
                <a:gd name="T29" fmla="*/ 0 h 39"/>
                <a:gd name="T30" fmla="*/ 41 w 43"/>
                <a:gd name="T31" fmla="*/ 3 h 39"/>
                <a:gd name="T32" fmla="*/ 41 w 43"/>
                <a:gd name="T33" fmla="*/ 3 h 39"/>
                <a:gd name="T34" fmla="*/ 41 w 43"/>
                <a:gd name="T35" fmla="*/ 3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3" h="39">
                  <a:moveTo>
                    <a:pt x="41" y="0"/>
                  </a:moveTo>
                  <a:cubicBezTo>
                    <a:pt x="38" y="3"/>
                    <a:pt x="35" y="6"/>
                    <a:pt x="32" y="8"/>
                  </a:cubicBezTo>
                  <a:cubicBezTo>
                    <a:pt x="29" y="11"/>
                    <a:pt x="25" y="15"/>
                    <a:pt x="22" y="18"/>
                  </a:cubicBezTo>
                  <a:cubicBezTo>
                    <a:pt x="18" y="21"/>
                    <a:pt x="15" y="24"/>
                    <a:pt x="11" y="27"/>
                  </a:cubicBezTo>
                  <a:cubicBezTo>
                    <a:pt x="10" y="28"/>
                    <a:pt x="8" y="30"/>
                    <a:pt x="6" y="32"/>
                  </a:cubicBezTo>
                  <a:cubicBezTo>
                    <a:pt x="5" y="33"/>
                    <a:pt x="4" y="35"/>
                    <a:pt x="2" y="36"/>
                  </a:cubicBezTo>
                  <a:cubicBezTo>
                    <a:pt x="2" y="36"/>
                    <a:pt x="2" y="36"/>
                    <a:pt x="2" y="36"/>
                  </a:cubicBezTo>
                  <a:cubicBezTo>
                    <a:pt x="0" y="37"/>
                    <a:pt x="1" y="39"/>
                    <a:pt x="3" y="38"/>
                  </a:cubicBezTo>
                  <a:cubicBezTo>
                    <a:pt x="6" y="36"/>
                    <a:pt x="8" y="32"/>
                    <a:pt x="11" y="30"/>
                  </a:cubicBezTo>
                  <a:cubicBezTo>
                    <a:pt x="14" y="27"/>
                    <a:pt x="18" y="24"/>
                    <a:pt x="21" y="21"/>
                  </a:cubicBezTo>
                  <a:cubicBezTo>
                    <a:pt x="24" y="18"/>
                    <a:pt x="28" y="15"/>
                    <a:pt x="31" y="12"/>
                  </a:cubicBezTo>
                  <a:cubicBezTo>
                    <a:pt x="34" y="9"/>
                    <a:pt x="38" y="6"/>
                    <a:pt x="41" y="3"/>
                  </a:cubicBezTo>
                  <a:cubicBezTo>
                    <a:pt x="41" y="3"/>
                    <a:pt x="42" y="2"/>
                    <a:pt x="42" y="2"/>
                  </a:cubicBezTo>
                  <a:cubicBezTo>
                    <a:pt x="43" y="1"/>
                    <a:pt x="43" y="0"/>
                    <a:pt x="42" y="0"/>
                  </a:cubicBezTo>
                  <a:cubicBezTo>
                    <a:pt x="42" y="0"/>
                    <a:pt x="42" y="0"/>
                    <a:pt x="41" y="0"/>
                  </a:cubicBezTo>
                  <a:moveTo>
                    <a:pt x="41" y="3"/>
                  </a:moveTo>
                  <a:cubicBezTo>
                    <a:pt x="41" y="3"/>
                    <a:pt x="41" y="3"/>
                    <a:pt x="41" y="3"/>
                  </a:cubicBezTo>
                  <a:cubicBezTo>
                    <a:pt x="41" y="3"/>
                    <a:pt x="41" y="3"/>
                    <a:pt x="41" y="3"/>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1275" name="Freeform 305"/>
            <p:cNvSpPr/>
            <p:nvPr/>
          </p:nvSpPr>
          <p:spPr bwMode="auto">
            <a:xfrm>
              <a:off x="3748" y="2278"/>
              <a:ext cx="117" cy="86"/>
            </a:xfrm>
            <a:custGeom>
              <a:avLst/>
              <a:gdLst>
                <a:gd name="T0" fmla="*/ 47 w 49"/>
                <a:gd name="T1" fmla="*/ 0 h 36"/>
                <a:gd name="T2" fmla="*/ 45 w 49"/>
                <a:gd name="T3" fmla="*/ 2 h 36"/>
                <a:gd name="T4" fmla="*/ 35 w 49"/>
                <a:gd name="T5" fmla="*/ 8 h 36"/>
                <a:gd name="T6" fmla="*/ 23 w 49"/>
                <a:gd name="T7" fmla="*/ 17 h 36"/>
                <a:gd name="T8" fmla="*/ 1 w 49"/>
                <a:gd name="T9" fmla="*/ 34 h 36"/>
                <a:gd name="T10" fmla="*/ 2 w 49"/>
                <a:gd name="T11" fmla="*/ 35 h 36"/>
                <a:gd name="T12" fmla="*/ 11 w 49"/>
                <a:gd name="T13" fmla="*/ 28 h 36"/>
                <a:gd name="T14" fmla="*/ 10 w 49"/>
                <a:gd name="T15" fmla="*/ 29 h 36"/>
                <a:gd name="T16" fmla="*/ 30 w 49"/>
                <a:gd name="T17" fmla="*/ 14 h 36"/>
                <a:gd name="T18" fmla="*/ 40 w 49"/>
                <a:gd name="T19" fmla="*/ 8 h 36"/>
                <a:gd name="T20" fmla="*/ 48 w 49"/>
                <a:gd name="T21" fmla="*/ 2 h 36"/>
                <a:gd name="T22" fmla="*/ 48 w 49"/>
                <a:gd name="T23" fmla="*/ 0 h 36"/>
                <a:gd name="T24" fmla="*/ 47 w 49"/>
                <a:gd name="T25"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9" h="36">
                  <a:moveTo>
                    <a:pt x="47" y="0"/>
                  </a:moveTo>
                  <a:cubicBezTo>
                    <a:pt x="46" y="1"/>
                    <a:pt x="46" y="2"/>
                    <a:pt x="45" y="2"/>
                  </a:cubicBezTo>
                  <a:cubicBezTo>
                    <a:pt x="42" y="5"/>
                    <a:pt x="38" y="6"/>
                    <a:pt x="35" y="8"/>
                  </a:cubicBezTo>
                  <a:cubicBezTo>
                    <a:pt x="31" y="11"/>
                    <a:pt x="27" y="14"/>
                    <a:pt x="23" y="17"/>
                  </a:cubicBezTo>
                  <a:cubicBezTo>
                    <a:pt x="16" y="22"/>
                    <a:pt x="8" y="28"/>
                    <a:pt x="1" y="34"/>
                  </a:cubicBezTo>
                  <a:cubicBezTo>
                    <a:pt x="0" y="34"/>
                    <a:pt x="1" y="36"/>
                    <a:pt x="2" y="35"/>
                  </a:cubicBezTo>
                  <a:cubicBezTo>
                    <a:pt x="5" y="33"/>
                    <a:pt x="8" y="31"/>
                    <a:pt x="11" y="28"/>
                  </a:cubicBezTo>
                  <a:cubicBezTo>
                    <a:pt x="11" y="28"/>
                    <a:pt x="11" y="28"/>
                    <a:pt x="10" y="29"/>
                  </a:cubicBezTo>
                  <a:cubicBezTo>
                    <a:pt x="17" y="24"/>
                    <a:pt x="24" y="19"/>
                    <a:pt x="30" y="14"/>
                  </a:cubicBezTo>
                  <a:cubicBezTo>
                    <a:pt x="33" y="12"/>
                    <a:pt x="37" y="10"/>
                    <a:pt x="40" y="8"/>
                  </a:cubicBezTo>
                  <a:cubicBezTo>
                    <a:pt x="43" y="6"/>
                    <a:pt x="46" y="4"/>
                    <a:pt x="48" y="2"/>
                  </a:cubicBezTo>
                  <a:cubicBezTo>
                    <a:pt x="49" y="1"/>
                    <a:pt x="48" y="0"/>
                    <a:pt x="48" y="0"/>
                  </a:cubicBezTo>
                  <a:cubicBezTo>
                    <a:pt x="48" y="0"/>
                    <a:pt x="47" y="0"/>
                    <a:pt x="47"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1276" name="Freeform 306"/>
            <p:cNvSpPr>
              <a:spLocks noEditPoints="1"/>
            </p:cNvSpPr>
            <p:nvPr/>
          </p:nvSpPr>
          <p:spPr bwMode="auto">
            <a:xfrm>
              <a:off x="3748" y="2314"/>
              <a:ext cx="117" cy="81"/>
            </a:xfrm>
            <a:custGeom>
              <a:avLst/>
              <a:gdLst>
                <a:gd name="T0" fmla="*/ 47 w 49"/>
                <a:gd name="T1" fmla="*/ 1 h 34"/>
                <a:gd name="T2" fmla="*/ 47 w 49"/>
                <a:gd name="T3" fmla="*/ 1 h 34"/>
                <a:gd name="T4" fmla="*/ 36 w 49"/>
                <a:gd name="T5" fmla="*/ 8 h 34"/>
                <a:gd name="T6" fmla="*/ 24 w 49"/>
                <a:gd name="T7" fmla="*/ 16 h 34"/>
                <a:gd name="T8" fmla="*/ 13 w 49"/>
                <a:gd name="T9" fmla="*/ 24 h 34"/>
                <a:gd name="T10" fmla="*/ 1 w 49"/>
                <a:gd name="T11" fmla="*/ 32 h 34"/>
                <a:gd name="T12" fmla="*/ 2 w 49"/>
                <a:gd name="T13" fmla="*/ 34 h 34"/>
                <a:gd name="T14" fmla="*/ 13 w 49"/>
                <a:gd name="T15" fmla="*/ 26 h 34"/>
                <a:gd name="T16" fmla="*/ 25 w 49"/>
                <a:gd name="T17" fmla="*/ 18 h 34"/>
                <a:gd name="T18" fmla="*/ 38 w 49"/>
                <a:gd name="T19" fmla="*/ 9 h 34"/>
                <a:gd name="T20" fmla="*/ 43 w 49"/>
                <a:gd name="T21" fmla="*/ 6 h 34"/>
                <a:gd name="T22" fmla="*/ 49 w 49"/>
                <a:gd name="T23" fmla="*/ 2 h 34"/>
                <a:gd name="T24" fmla="*/ 48 w 49"/>
                <a:gd name="T25" fmla="*/ 0 h 34"/>
                <a:gd name="T26" fmla="*/ 47 w 49"/>
                <a:gd name="T27" fmla="*/ 1 h 34"/>
                <a:gd name="T28" fmla="*/ 47 w 49"/>
                <a:gd name="T29" fmla="*/ 1 h 34"/>
                <a:gd name="T30" fmla="*/ 47 w 49"/>
                <a:gd name="T31" fmla="*/ 1 h 34"/>
                <a:gd name="T32" fmla="*/ 47 w 49"/>
                <a:gd name="T33" fmla="*/ 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9" h="34">
                  <a:moveTo>
                    <a:pt x="47" y="1"/>
                  </a:moveTo>
                  <a:cubicBezTo>
                    <a:pt x="47" y="1"/>
                    <a:pt x="47" y="1"/>
                    <a:pt x="47" y="1"/>
                  </a:cubicBezTo>
                  <a:cubicBezTo>
                    <a:pt x="43" y="4"/>
                    <a:pt x="39" y="6"/>
                    <a:pt x="36" y="8"/>
                  </a:cubicBezTo>
                  <a:cubicBezTo>
                    <a:pt x="32" y="11"/>
                    <a:pt x="28" y="14"/>
                    <a:pt x="24" y="16"/>
                  </a:cubicBezTo>
                  <a:cubicBezTo>
                    <a:pt x="20" y="19"/>
                    <a:pt x="16" y="21"/>
                    <a:pt x="13" y="24"/>
                  </a:cubicBezTo>
                  <a:cubicBezTo>
                    <a:pt x="9" y="27"/>
                    <a:pt x="5" y="29"/>
                    <a:pt x="1" y="32"/>
                  </a:cubicBezTo>
                  <a:cubicBezTo>
                    <a:pt x="0" y="32"/>
                    <a:pt x="1" y="34"/>
                    <a:pt x="2" y="34"/>
                  </a:cubicBezTo>
                  <a:cubicBezTo>
                    <a:pt x="6" y="31"/>
                    <a:pt x="10" y="28"/>
                    <a:pt x="13" y="26"/>
                  </a:cubicBezTo>
                  <a:cubicBezTo>
                    <a:pt x="17" y="23"/>
                    <a:pt x="21" y="20"/>
                    <a:pt x="25" y="18"/>
                  </a:cubicBezTo>
                  <a:cubicBezTo>
                    <a:pt x="29" y="15"/>
                    <a:pt x="33" y="12"/>
                    <a:pt x="38" y="9"/>
                  </a:cubicBezTo>
                  <a:cubicBezTo>
                    <a:pt x="39" y="8"/>
                    <a:pt x="41" y="7"/>
                    <a:pt x="43" y="6"/>
                  </a:cubicBezTo>
                  <a:cubicBezTo>
                    <a:pt x="45" y="5"/>
                    <a:pt x="47" y="4"/>
                    <a:pt x="49" y="2"/>
                  </a:cubicBezTo>
                  <a:cubicBezTo>
                    <a:pt x="49" y="1"/>
                    <a:pt x="49" y="0"/>
                    <a:pt x="48" y="0"/>
                  </a:cubicBezTo>
                  <a:cubicBezTo>
                    <a:pt x="48" y="0"/>
                    <a:pt x="47" y="1"/>
                    <a:pt x="47" y="1"/>
                  </a:cubicBezTo>
                  <a:moveTo>
                    <a:pt x="47" y="1"/>
                  </a:moveTo>
                  <a:cubicBezTo>
                    <a:pt x="47" y="1"/>
                    <a:pt x="47" y="1"/>
                    <a:pt x="47" y="1"/>
                  </a:cubicBezTo>
                  <a:cubicBezTo>
                    <a:pt x="47" y="1"/>
                    <a:pt x="47" y="1"/>
                    <a:pt x="47" y="1"/>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1277" name="Freeform 307"/>
            <p:cNvSpPr/>
            <p:nvPr/>
          </p:nvSpPr>
          <p:spPr bwMode="auto">
            <a:xfrm>
              <a:off x="3748" y="2350"/>
              <a:ext cx="115" cy="81"/>
            </a:xfrm>
            <a:custGeom>
              <a:avLst/>
              <a:gdLst>
                <a:gd name="T0" fmla="*/ 46 w 48"/>
                <a:gd name="T1" fmla="*/ 0 h 34"/>
                <a:gd name="T2" fmla="*/ 1 w 48"/>
                <a:gd name="T3" fmla="*/ 31 h 34"/>
                <a:gd name="T4" fmla="*/ 2 w 48"/>
                <a:gd name="T5" fmla="*/ 33 h 34"/>
                <a:gd name="T6" fmla="*/ 47 w 48"/>
                <a:gd name="T7" fmla="*/ 2 h 34"/>
                <a:gd name="T8" fmla="*/ 47 w 48"/>
                <a:gd name="T9" fmla="*/ 0 h 34"/>
                <a:gd name="T10" fmla="*/ 46 w 48"/>
                <a:gd name="T11" fmla="*/ 0 h 34"/>
              </a:gdLst>
              <a:ahLst/>
              <a:cxnLst>
                <a:cxn ang="0">
                  <a:pos x="T0" y="T1"/>
                </a:cxn>
                <a:cxn ang="0">
                  <a:pos x="T2" y="T3"/>
                </a:cxn>
                <a:cxn ang="0">
                  <a:pos x="T4" y="T5"/>
                </a:cxn>
                <a:cxn ang="0">
                  <a:pos x="T6" y="T7"/>
                </a:cxn>
                <a:cxn ang="0">
                  <a:pos x="T8" y="T9"/>
                </a:cxn>
                <a:cxn ang="0">
                  <a:pos x="T10" y="T11"/>
                </a:cxn>
              </a:cxnLst>
              <a:rect l="0" t="0" r="r" b="b"/>
              <a:pathLst>
                <a:path w="48" h="34">
                  <a:moveTo>
                    <a:pt x="46" y="0"/>
                  </a:moveTo>
                  <a:cubicBezTo>
                    <a:pt x="31" y="11"/>
                    <a:pt x="16" y="20"/>
                    <a:pt x="1" y="31"/>
                  </a:cubicBezTo>
                  <a:cubicBezTo>
                    <a:pt x="0" y="32"/>
                    <a:pt x="1" y="34"/>
                    <a:pt x="2" y="33"/>
                  </a:cubicBezTo>
                  <a:cubicBezTo>
                    <a:pt x="17" y="22"/>
                    <a:pt x="32" y="12"/>
                    <a:pt x="47" y="2"/>
                  </a:cubicBezTo>
                  <a:cubicBezTo>
                    <a:pt x="48" y="1"/>
                    <a:pt x="47" y="0"/>
                    <a:pt x="47" y="0"/>
                  </a:cubicBezTo>
                  <a:cubicBezTo>
                    <a:pt x="46" y="0"/>
                    <a:pt x="46" y="0"/>
                    <a:pt x="46"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1278" name="Freeform 308"/>
            <p:cNvSpPr/>
            <p:nvPr/>
          </p:nvSpPr>
          <p:spPr bwMode="auto">
            <a:xfrm>
              <a:off x="3784" y="2383"/>
              <a:ext cx="79" cy="58"/>
            </a:xfrm>
            <a:custGeom>
              <a:avLst/>
              <a:gdLst>
                <a:gd name="T0" fmla="*/ 31 w 33"/>
                <a:gd name="T1" fmla="*/ 0 h 24"/>
                <a:gd name="T2" fmla="*/ 16 w 33"/>
                <a:gd name="T3" fmla="*/ 11 h 24"/>
                <a:gd name="T4" fmla="*/ 1 w 33"/>
                <a:gd name="T5" fmla="*/ 21 h 24"/>
                <a:gd name="T6" fmla="*/ 2 w 33"/>
                <a:gd name="T7" fmla="*/ 23 h 24"/>
                <a:gd name="T8" fmla="*/ 17 w 33"/>
                <a:gd name="T9" fmla="*/ 13 h 24"/>
                <a:gd name="T10" fmla="*/ 32 w 33"/>
                <a:gd name="T11" fmla="*/ 2 h 24"/>
                <a:gd name="T12" fmla="*/ 32 w 33"/>
                <a:gd name="T13" fmla="*/ 0 h 24"/>
                <a:gd name="T14" fmla="*/ 31 w 33"/>
                <a:gd name="T15" fmla="*/ 0 h 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24">
                  <a:moveTo>
                    <a:pt x="31" y="0"/>
                  </a:moveTo>
                  <a:cubicBezTo>
                    <a:pt x="26" y="4"/>
                    <a:pt x="21" y="7"/>
                    <a:pt x="16" y="11"/>
                  </a:cubicBezTo>
                  <a:cubicBezTo>
                    <a:pt x="11" y="14"/>
                    <a:pt x="7" y="18"/>
                    <a:pt x="1" y="21"/>
                  </a:cubicBezTo>
                  <a:cubicBezTo>
                    <a:pt x="0" y="22"/>
                    <a:pt x="1" y="24"/>
                    <a:pt x="2" y="23"/>
                  </a:cubicBezTo>
                  <a:cubicBezTo>
                    <a:pt x="7" y="20"/>
                    <a:pt x="12" y="16"/>
                    <a:pt x="17" y="13"/>
                  </a:cubicBezTo>
                  <a:cubicBezTo>
                    <a:pt x="22" y="9"/>
                    <a:pt x="27" y="5"/>
                    <a:pt x="32" y="2"/>
                  </a:cubicBezTo>
                  <a:cubicBezTo>
                    <a:pt x="33" y="1"/>
                    <a:pt x="33" y="0"/>
                    <a:pt x="32" y="0"/>
                  </a:cubicBezTo>
                  <a:cubicBezTo>
                    <a:pt x="32" y="0"/>
                    <a:pt x="31" y="0"/>
                    <a:pt x="31"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1279" name="Freeform 309"/>
            <p:cNvSpPr>
              <a:spLocks noEditPoints="1"/>
            </p:cNvSpPr>
            <p:nvPr/>
          </p:nvSpPr>
          <p:spPr bwMode="auto">
            <a:xfrm>
              <a:off x="3832" y="2412"/>
              <a:ext cx="28" cy="26"/>
            </a:xfrm>
            <a:custGeom>
              <a:avLst/>
              <a:gdLst>
                <a:gd name="T0" fmla="*/ 10 w 12"/>
                <a:gd name="T1" fmla="*/ 1 h 11"/>
                <a:gd name="T2" fmla="*/ 10 w 12"/>
                <a:gd name="T3" fmla="*/ 1 h 11"/>
                <a:gd name="T4" fmla="*/ 5 w 12"/>
                <a:gd name="T5" fmla="*/ 6 h 11"/>
                <a:gd name="T6" fmla="*/ 1 w 12"/>
                <a:gd name="T7" fmla="*/ 9 h 11"/>
                <a:gd name="T8" fmla="*/ 2 w 12"/>
                <a:gd name="T9" fmla="*/ 11 h 11"/>
                <a:gd name="T10" fmla="*/ 12 w 12"/>
                <a:gd name="T11" fmla="*/ 2 h 11"/>
                <a:gd name="T12" fmla="*/ 11 w 12"/>
                <a:gd name="T13" fmla="*/ 0 h 11"/>
                <a:gd name="T14" fmla="*/ 10 w 12"/>
                <a:gd name="T15" fmla="*/ 1 h 11"/>
                <a:gd name="T16" fmla="*/ 10 w 12"/>
                <a:gd name="T17" fmla="*/ 1 h 11"/>
                <a:gd name="T18" fmla="*/ 10 w 12"/>
                <a:gd name="T19" fmla="*/ 1 h 11"/>
                <a:gd name="T20" fmla="*/ 10 w 12"/>
                <a:gd name="T21" fmla="*/ 1 h 11"/>
                <a:gd name="T22" fmla="*/ 5 w 12"/>
                <a:gd name="T23" fmla="*/ 6 h 11"/>
                <a:gd name="T24" fmla="*/ 5 w 12"/>
                <a:gd name="T25" fmla="*/ 6 h 11"/>
                <a:gd name="T26" fmla="*/ 5 w 12"/>
                <a:gd name="T27" fmla="*/ 6 h 11"/>
                <a:gd name="T28" fmla="*/ 5 w 12"/>
                <a:gd name="T29" fmla="*/ 6 h 11"/>
                <a:gd name="T30" fmla="*/ 5 w 12"/>
                <a:gd name="T31" fmla="*/ 6 h 11"/>
                <a:gd name="T32" fmla="*/ 5 w 12"/>
                <a:gd name="T33" fmla="*/ 6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 h="11">
                  <a:moveTo>
                    <a:pt x="10" y="1"/>
                  </a:moveTo>
                  <a:cubicBezTo>
                    <a:pt x="10" y="1"/>
                    <a:pt x="10" y="1"/>
                    <a:pt x="10" y="1"/>
                  </a:cubicBezTo>
                  <a:cubicBezTo>
                    <a:pt x="9" y="3"/>
                    <a:pt x="7" y="4"/>
                    <a:pt x="5" y="6"/>
                  </a:cubicBezTo>
                  <a:cubicBezTo>
                    <a:pt x="4" y="7"/>
                    <a:pt x="2" y="8"/>
                    <a:pt x="1" y="9"/>
                  </a:cubicBezTo>
                  <a:cubicBezTo>
                    <a:pt x="0" y="10"/>
                    <a:pt x="1" y="11"/>
                    <a:pt x="2" y="11"/>
                  </a:cubicBezTo>
                  <a:cubicBezTo>
                    <a:pt x="5" y="8"/>
                    <a:pt x="9" y="5"/>
                    <a:pt x="12" y="2"/>
                  </a:cubicBezTo>
                  <a:cubicBezTo>
                    <a:pt x="12" y="1"/>
                    <a:pt x="12" y="0"/>
                    <a:pt x="11" y="0"/>
                  </a:cubicBezTo>
                  <a:cubicBezTo>
                    <a:pt x="11" y="0"/>
                    <a:pt x="10" y="1"/>
                    <a:pt x="10" y="1"/>
                  </a:cubicBezTo>
                  <a:moveTo>
                    <a:pt x="10" y="1"/>
                  </a:moveTo>
                  <a:cubicBezTo>
                    <a:pt x="10" y="1"/>
                    <a:pt x="10" y="1"/>
                    <a:pt x="10" y="1"/>
                  </a:cubicBezTo>
                  <a:cubicBezTo>
                    <a:pt x="10" y="1"/>
                    <a:pt x="10" y="1"/>
                    <a:pt x="10" y="1"/>
                  </a:cubicBezTo>
                  <a:moveTo>
                    <a:pt x="5" y="6"/>
                  </a:moveTo>
                  <a:cubicBezTo>
                    <a:pt x="5" y="6"/>
                    <a:pt x="5" y="6"/>
                    <a:pt x="5" y="6"/>
                  </a:cubicBezTo>
                  <a:cubicBezTo>
                    <a:pt x="5" y="6"/>
                    <a:pt x="5" y="6"/>
                    <a:pt x="5" y="6"/>
                  </a:cubicBezTo>
                  <a:moveTo>
                    <a:pt x="5" y="6"/>
                  </a:moveTo>
                  <a:cubicBezTo>
                    <a:pt x="5" y="6"/>
                    <a:pt x="5" y="6"/>
                    <a:pt x="5" y="6"/>
                  </a:cubicBezTo>
                  <a:cubicBezTo>
                    <a:pt x="5" y="6"/>
                    <a:pt x="5" y="6"/>
                    <a:pt x="5" y="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1280" name="Freeform 310"/>
            <p:cNvSpPr/>
            <p:nvPr/>
          </p:nvSpPr>
          <p:spPr bwMode="auto">
            <a:xfrm>
              <a:off x="3989" y="2154"/>
              <a:ext cx="33" cy="29"/>
            </a:xfrm>
            <a:custGeom>
              <a:avLst/>
              <a:gdLst>
                <a:gd name="T0" fmla="*/ 12 w 14"/>
                <a:gd name="T1" fmla="*/ 1 h 12"/>
                <a:gd name="T2" fmla="*/ 1 w 14"/>
                <a:gd name="T3" fmla="*/ 10 h 12"/>
                <a:gd name="T4" fmla="*/ 2 w 14"/>
                <a:gd name="T5" fmla="*/ 11 h 12"/>
                <a:gd name="T6" fmla="*/ 9 w 14"/>
                <a:gd name="T7" fmla="*/ 5 h 12"/>
                <a:gd name="T8" fmla="*/ 12 w 14"/>
                <a:gd name="T9" fmla="*/ 3 h 12"/>
                <a:gd name="T10" fmla="*/ 13 w 14"/>
                <a:gd name="T11" fmla="*/ 2 h 12"/>
                <a:gd name="T12" fmla="*/ 13 w 14"/>
                <a:gd name="T13" fmla="*/ 0 h 12"/>
                <a:gd name="T14" fmla="*/ 12 w 14"/>
                <a:gd name="T15" fmla="*/ 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12">
                  <a:moveTo>
                    <a:pt x="12" y="1"/>
                  </a:moveTo>
                  <a:cubicBezTo>
                    <a:pt x="8" y="2"/>
                    <a:pt x="4" y="6"/>
                    <a:pt x="1" y="10"/>
                  </a:cubicBezTo>
                  <a:cubicBezTo>
                    <a:pt x="0" y="11"/>
                    <a:pt x="2" y="12"/>
                    <a:pt x="2" y="11"/>
                  </a:cubicBezTo>
                  <a:cubicBezTo>
                    <a:pt x="4" y="9"/>
                    <a:pt x="6" y="7"/>
                    <a:pt x="9" y="5"/>
                  </a:cubicBezTo>
                  <a:cubicBezTo>
                    <a:pt x="10" y="4"/>
                    <a:pt x="11" y="3"/>
                    <a:pt x="12" y="3"/>
                  </a:cubicBezTo>
                  <a:cubicBezTo>
                    <a:pt x="13" y="3"/>
                    <a:pt x="13" y="2"/>
                    <a:pt x="13" y="2"/>
                  </a:cubicBezTo>
                  <a:cubicBezTo>
                    <a:pt x="14" y="2"/>
                    <a:pt x="14" y="0"/>
                    <a:pt x="13" y="0"/>
                  </a:cubicBezTo>
                  <a:cubicBezTo>
                    <a:pt x="13" y="0"/>
                    <a:pt x="13" y="0"/>
                    <a:pt x="12" y="1"/>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1281" name="Freeform 311"/>
            <p:cNvSpPr>
              <a:spLocks noEditPoints="1"/>
            </p:cNvSpPr>
            <p:nvPr/>
          </p:nvSpPr>
          <p:spPr bwMode="auto">
            <a:xfrm>
              <a:off x="3989" y="2154"/>
              <a:ext cx="71" cy="55"/>
            </a:xfrm>
            <a:custGeom>
              <a:avLst/>
              <a:gdLst>
                <a:gd name="T0" fmla="*/ 28 w 30"/>
                <a:gd name="T1" fmla="*/ 0 h 23"/>
                <a:gd name="T2" fmla="*/ 1 w 30"/>
                <a:gd name="T3" fmla="*/ 20 h 23"/>
                <a:gd name="T4" fmla="*/ 2 w 30"/>
                <a:gd name="T5" fmla="*/ 22 h 23"/>
                <a:gd name="T6" fmla="*/ 7 w 30"/>
                <a:gd name="T7" fmla="*/ 18 h 23"/>
                <a:gd name="T8" fmla="*/ 7 w 30"/>
                <a:gd name="T9" fmla="*/ 18 h 23"/>
                <a:gd name="T10" fmla="*/ 29 w 30"/>
                <a:gd name="T11" fmla="*/ 2 h 23"/>
                <a:gd name="T12" fmla="*/ 29 w 30"/>
                <a:gd name="T13" fmla="*/ 0 h 23"/>
                <a:gd name="T14" fmla="*/ 28 w 30"/>
                <a:gd name="T15" fmla="*/ 0 h 23"/>
                <a:gd name="T16" fmla="*/ 7 w 30"/>
                <a:gd name="T17" fmla="*/ 18 h 23"/>
                <a:gd name="T18" fmla="*/ 7 w 30"/>
                <a:gd name="T19" fmla="*/ 18 h 23"/>
                <a:gd name="T20" fmla="*/ 7 w 30"/>
                <a:gd name="T21" fmla="*/ 1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 h="23">
                  <a:moveTo>
                    <a:pt x="28" y="0"/>
                  </a:moveTo>
                  <a:cubicBezTo>
                    <a:pt x="19" y="7"/>
                    <a:pt x="10" y="13"/>
                    <a:pt x="1" y="20"/>
                  </a:cubicBezTo>
                  <a:cubicBezTo>
                    <a:pt x="0" y="21"/>
                    <a:pt x="1" y="23"/>
                    <a:pt x="2" y="22"/>
                  </a:cubicBezTo>
                  <a:cubicBezTo>
                    <a:pt x="4" y="21"/>
                    <a:pt x="5" y="19"/>
                    <a:pt x="7" y="18"/>
                  </a:cubicBezTo>
                  <a:cubicBezTo>
                    <a:pt x="7" y="18"/>
                    <a:pt x="7" y="18"/>
                    <a:pt x="7" y="18"/>
                  </a:cubicBezTo>
                  <a:cubicBezTo>
                    <a:pt x="14" y="13"/>
                    <a:pt x="22" y="7"/>
                    <a:pt x="29" y="2"/>
                  </a:cubicBezTo>
                  <a:cubicBezTo>
                    <a:pt x="30" y="1"/>
                    <a:pt x="29" y="0"/>
                    <a:pt x="29" y="0"/>
                  </a:cubicBezTo>
                  <a:cubicBezTo>
                    <a:pt x="28" y="0"/>
                    <a:pt x="28" y="0"/>
                    <a:pt x="28" y="0"/>
                  </a:cubicBezTo>
                  <a:moveTo>
                    <a:pt x="7" y="18"/>
                  </a:moveTo>
                  <a:cubicBezTo>
                    <a:pt x="7" y="18"/>
                    <a:pt x="7" y="18"/>
                    <a:pt x="7" y="18"/>
                  </a:cubicBezTo>
                  <a:cubicBezTo>
                    <a:pt x="7" y="18"/>
                    <a:pt x="7" y="18"/>
                    <a:pt x="7" y="1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1282" name="Freeform 312"/>
            <p:cNvSpPr/>
            <p:nvPr/>
          </p:nvSpPr>
          <p:spPr bwMode="auto">
            <a:xfrm>
              <a:off x="3989" y="2164"/>
              <a:ext cx="114" cy="76"/>
            </a:xfrm>
            <a:custGeom>
              <a:avLst/>
              <a:gdLst>
                <a:gd name="T0" fmla="*/ 47 w 48"/>
                <a:gd name="T1" fmla="*/ 0 h 32"/>
                <a:gd name="T2" fmla="*/ 24 w 48"/>
                <a:gd name="T3" fmla="*/ 13 h 32"/>
                <a:gd name="T4" fmla="*/ 1 w 48"/>
                <a:gd name="T5" fmla="*/ 29 h 32"/>
                <a:gd name="T6" fmla="*/ 2 w 48"/>
                <a:gd name="T7" fmla="*/ 31 h 32"/>
                <a:gd name="T8" fmla="*/ 25 w 48"/>
                <a:gd name="T9" fmla="*/ 16 h 32"/>
                <a:gd name="T10" fmla="*/ 47 w 48"/>
                <a:gd name="T11" fmla="*/ 2 h 32"/>
                <a:gd name="T12" fmla="*/ 47 w 48"/>
                <a:gd name="T13" fmla="*/ 2 h 32"/>
                <a:gd name="T14" fmla="*/ 47 w 48"/>
                <a:gd name="T15" fmla="*/ 0 h 32"/>
                <a:gd name="T16" fmla="*/ 47 w 48"/>
                <a:gd name="T17"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32">
                  <a:moveTo>
                    <a:pt x="47" y="0"/>
                  </a:moveTo>
                  <a:cubicBezTo>
                    <a:pt x="39" y="4"/>
                    <a:pt x="31" y="8"/>
                    <a:pt x="24" y="13"/>
                  </a:cubicBezTo>
                  <a:cubicBezTo>
                    <a:pt x="17" y="19"/>
                    <a:pt x="9" y="24"/>
                    <a:pt x="1" y="29"/>
                  </a:cubicBezTo>
                  <a:cubicBezTo>
                    <a:pt x="0" y="30"/>
                    <a:pt x="1" y="32"/>
                    <a:pt x="2" y="31"/>
                  </a:cubicBezTo>
                  <a:cubicBezTo>
                    <a:pt x="9" y="26"/>
                    <a:pt x="17" y="21"/>
                    <a:pt x="25" y="16"/>
                  </a:cubicBezTo>
                  <a:cubicBezTo>
                    <a:pt x="32" y="11"/>
                    <a:pt x="39" y="6"/>
                    <a:pt x="47" y="2"/>
                  </a:cubicBezTo>
                  <a:cubicBezTo>
                    <a:pt x="47" y="2"/>
                    <a:pt x="47" y="2"/>
                    <a:pt x="47" y="2"/>
                  </a:cubicBezTo>
                  <a:cubicBezTo>
                    <a:pt x="48" y="2"/>
                    <a:pt x="48" y="0"/>
                    <a:pt x="47" y="0"/>
                  </a:cubicBezTo>
                  <a:cubicBezTo>
                    <a:pt x="47" y="0"/>
                    <a:pt x="47" y="0"/>
                    <a:pt x="47"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1283" name="Freeform 313"/>
            <p:cNvSpPr/>
            <p:nvPr/>
          </p:nvSpPr>
          <p:spPr bwMode="auto">
            <a:xfrm>
              <a:off x="3986" y="2199"/>
              <a:ext cx="119" cy="77"/>
            </a:xfrm>
            <a:custGeom>
              <a:avLst/>
              <a:gdLst>
                <a:gd name="T0" fmla="*/ 48 w 50"/>
                <a:gd name="T1" fmla="*/ 1 h 32"/>
                <a:gd name="T2" fmla="*/ 36 w 50"/>
                <a:gd name="T3" fmla="*/ 7 h 32"/>
                <a:gd name="T4" fmla="*/ 24 w 50"/>
                <a:gd name="T5" fmla="*/ 14 h 32"/>
                <a:gd name="T6" fmla="*/ 1 w 50"/>
                <a:gd name="T7" fmla="*/ 30 h 32"/>
                <a:gd name="T8" fmla="*/ 3 w 50"/>
                <a:gd name="T9" fmla="*/ 31 h 32"/>
                <a:gd name="T10" fmla="*/ 4 w 50"/>
                <a:gd name="T11" fmla="*/ 30 h 32"/>
                <a:gd name="T12" fmla="*/ 4 w 50"/>
                <a:gd name="T13" fmla="*/ 30 h 32"/>
                <a:gd name="T14" fmla="*/ 26 w 50"/>
                <a:gd name="T15" fmla="*/ 16 h 32"/>
                <a:gd name="T16" fmla="*/ 37 w 50"/>
                <a:gd name="T17" fmla="*/ 9 h 32"/>
                <a:gd name="T18" fmla="*/ 49 w 50"/>
                <a:gd name="T19" fmla="*/ 2 h 32"/>
                <a:gd name="T20" fmla="*/ 48 w 50"/>
                <a:gd name="T21" fmla="*/ 0 h 32"/>
                <a:gd name="T22" fmla="*/ 48 w 50"/>
                <a:gd name="T23" fmla="*/ 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32">
                  <a:moveTo>
                    <a:pt x="48" y="1"/>
                  </a:moveTo>
                  <a:cubicBezTo>
                    <a:pt x="44" y="3"/>
                    <a:pt x="40" y="5"/>
                    <a:pt x="36" y="7"/>
                  </a:cubicBezTo>
                  <a:cubicBezTo>
                    <a:pt x="32" y="10"/>
                    <a:pt x="28" y="12"/>
                    <a:pt x="24" y="14"/>
                  </a:cubicBezTo>
                  <a:cubicBezTo>
                    <a:pt x="16" y="19"/>
                    <a:pt x="9" y="24"/>
                    <a:pt x="1" y="30"/>
                  </a:cubicBezTo>
                  <a:cubicBezTo>
                    <a:pt x="0" y="31"/>
                    <a:pt x="2" y="32"/>
                    <a:pt x="3" y="31"/>
                  </a:cubicBezTo>
                  <a:cubicBezTo>
                    <a:pt x="3" y="31"/>
                    <a:pt x="4" y="30"/>
                    <a:pt x="4" y="30"/>
                  </a:cubicBezTo>
                  <a:cubicBezTo>
                    <a:pt x="4" y="30"/>
                    <a:pt x="4" y="30"/>
                    <a:pt x="4" y="30"/>
                  </a:cubicBezTo>
                  <a:cubicBezTo>
                    <a:pt x="11" y="25"/>
                    <a:pt x="18" y="20"/>
                    <a:pt x="26" y="16"/>
                  </a:cubicBezTo>
                  <a:cubicBezTo>
                    <a:pt x="30" y="13"/>
                    <a:pt x="33" y="11"/>
                    <a:pt x="37" y="9"/>
                  </a:cubicBezTo>
                  <a:cubicBezTo>
                    <a:pt x="41" y="7"/>
                    <a:pt x="45" y="4"/>
                    <a:pt x="49" y="2"/>
                  </a:cubicBezTo>
                  <a:cubicBezTo>
                    <a:pt x="50" y="2"/>
                    <a:pt x="49" y="0"/>
                    <a:pt x="48" y="0"/>
                  </a:cubicBezTo>
                  <a:cubicBezTo>
                    <a:pt x="48" y="0"/>
                    <a:pt x="48" y="0"/>
                    <a:pt x="48" y="1"/>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1284" name="Freeform 314"/>
            <p:cNvSpPr/>
            <p:nvPr/>
          </p:nvSpPr>
          <p:spPr bwMode="auto">
            <a:xfrm>
              <a:off x="3989" y="2228"/>
              <a:ext cx="116" cy="79"/>
            </a:xfrm>
            <a:custGeom>
              <a:avLst/>
              <a:gdLst>
                <a:gd name="T0" fmla="*/ 48 w 49"/>
                <a:gd name="T1" fmla="*/ 0 h 33"/>
                <a:gd name="T2" fmla="*/ 37 w 49"/>
                <a:gd name="T3" fmla="*/ 7 h 33"/>
                <a:gd name="T4" fmla="*/ 25 w 49"/>
                <a:gd name="T5" fmla="*/ 14 h 33"/>
                <a:gd name="T6" fmla="*/ 1 w 49"/>
                <a:gd name="T7" fmla="*/ 31 h 33"/>
                <a:gd name="T8" fmla="*/ 2 w 49"/>
                <a:gd name="T9" fmla="*/ 32 h 33"/>
                <a:gd name="T10" fmla="*/ 25 w 49"/>
                <a:gd name="T11" fmla="*/ 17 h 33"/>
                <a:gd name="T12" fmla="*/ 37 w 49"/>
                <a:gd name="T13" fmla="*/ 9 h 33"/>
                <a:gd name="T14" fmla="*/ 48 w 49"/>
                <a:gd name="T15" fmla="*/ 2 h 33"/>
                <a:gd name="T16" fmla="*/ 47 w 49"/>
                <a:gd name="T17" fmla="*/ 2 h 33"/>
                <a:gd name="T18" fmla="*/ 48 w 49"/>
                <a:gd name="T19" fmla="*/ 2 h 33"/>
                <a:gd name="T20" fmla="*/ 48 w 49"/>
                <a:gd name="T21" fmla="*/ 0 h 33"/>
                <a:gd name="T22" fmla="*/ 48 w 49"/>
                <a:gd name="T23"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9" h="33">
                  <a:moveTo>
                    <a:pt x="48" y="0"/>
                  </a:moveTo>
                  <a:cubicBezTo>
                    <a:pt x="44" y="2"/>
                    <a:pt x="41" y="4"/>
                    <a:pt x="37" y="7"/>
                  </a:cubicBezTo>
                  <a:cubicBezTo>
                    <a:pt x="33" y="9"/>
                    <a:pt x="29" y="12"/>
                    <a:pt x="25" y="14"/>
                  </a:cubicBezTo>
                  <a:cubicBezTo>
                    <a:pt x="17" y="19"/>
                    <a:pt x="9" y="25"/>
                    <a:pt x="1" y="31"/>
                  </a:cubicBezTo>
                  <a:cubicBezTo>
                    <a:pt x="0" y="31"/>
                    <a:pt x="1" y="33"/>
                    <a:pt x="2" y="32"/>
                  </a:cubicBezTo>
                  <a:cubicBezTo>
                    <a:pt x="9" y="27"/>
                    <a:pt x="17" y="22"/>
                    <a:pt x="25" y="17"/>
                  </a:cubicBezTo>
                  <a:cubicBezTo>
                    <a:pt x="29" y="14"/>
                    <a:pt x="33" y="12"/>
                    <a:pt x="37" y="9"/>
                  </a:cubicBezTo>
                  <a:cubicBezTo>
                    <a:pt x="40" y="7"/>
                    <a:pt x="44" y="4"/>
                    <a:pt x="48" y="2"/>
                  </a:cubicBezTo>
                  <a:cubicBezTo>
                    <a:pt x="48" y="2"/>
                    <a:pt x="47" y="2"/>
                    <a:pt x="47" y="2"/>
                  </a:cubicBezTo>
                  <a:cubicBezTo>
                    <a:pt x="48" y="2"/>
                    <a:pt x="48" y="2"/>
                    <a:pt x="48" y="2"/>
                  </a:cubicBezTo>
                  <a:cubicBezTo>
                    <a:pt x="49" y="2"/>
                    <a:pt x="49" y="0"/>
                    <a:pt x="48" y="0"/>
                  </a:cubicBezTo>
                  <a:cubicBezTo>
                    <a:pt x="48" y="0"/>
                    <a:pt x="48" y="0"/>
                    <a:pt x="48"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1285" name="Freeform 315"/>
            <p:cNvSpPr>
              <a:spLocks noEditPoints="1"/>
            </p:cNvSpPr>
            <p:nvPr/>
          </p:nvSpPr>
          <p:spPr bwMode="auto">
            <a:xfrm>
              <a:off x="3989" y="2254"/>
              <a:ext cx="116" cy="84"/>
            </a:xfrm>
            <a:custGeom>
              <a:avLst/>
              <a:gdLst>
                <a:gd name="T0" fmla="*/ 48 w 49"/>
                <a:gd name="T1" fmla="*/ 0 h 35"/>
                <a:gd name="T2" fmla="*/ 35 w 49"/>
                <a:gd name="T3" fmla="*/ 9 h 35"/>
                <a:gd name="T4" fmla="*/ 23 w 49"/>
                <a:gd name="T5" fmla="*/ 16 h 35"/>
                <a:gd name="T6" fmla="*/ 1 w 49"/>
                <a:gd name="T7" fmla="*/ 33 h 35"/>
                <a:gd name="T8" fmla="*/ 2 w 49"/>
                <a:gd name="T9" fmla="*/ 35 h 35"/>
                <a:gd name="T10" fmla="*/ 10 w 49"/>
                <a:gd name="T11" fmla="*/ 28 h 35"/>
                <a:gd name="T12" fmla="*/ 29 w 49"/>
                <a:gd name="T13" fmla="*/ 15 h 35"/>
                <a:gd name="T14" fmla="*/ 38 w 49"/>
                <a:gd name="T15" fmla="*/ 9 h 35"/>
                <a:gd name="T16" fmla="*/ 49 w 49"/>
                <a:gd name="T17" fmla="*/ 2 h 35"/>
                <a:gd name="T18" fmla="*/ 48 w 49"/>
                <a:gd name="T19" fmla="*/ 0 h 35"/>
                <a:gd name="T20" fmla="*/ 48 w 49"/>
                <a:gd name="T21" fmla="*/ 0 h 35"/>
                <a:gd name="T22" fmla="*/ 10 w 49"/>
                <a:gd name="T23" fmla="*/ 28 h 35"/>
                <a:gd name="T24" fmla="*/ 10 w 49"/>
                <a:gd name="T25" fmla="*/ 28 h 35"/>
                <a:gd name="T26" fmla="*/ 10 w 49"/>
                <a:gd name="T27" fmla="*/ 28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9" h="35">
                  <a:moveTo>
                    <a:pt x="48" y="0"/>
                  </a:moveTo>
                  <a:cubicBezTo>
                    <a:pt x="43" y="3"/>
                    <a:pt x="39" y="6"/>
                    <a:pt x="35" y="9"/>
                  </a:cubicBezTo>
                  <a:cubicBezTo>
                    <a:pt x="31" y="11"/>
                    <a:pt x="27" y="14"/>
                    <a:pt x="23" y="16"/>
                  </a:cubicBezTo>
                  <a:cubicBezTo>
                    <a:pt x="15" y="21"/>
                    <a:pt x="8" y="27"/>
                    <a:pt x="1" y="33"/>
                  </a:cubicBezTo>
                  <a:cubicBezTo>
                    <a:pt x="0" y="34"/>
                    <a:pt x="1" y="35"/>
                    <a:pt x="2" y="35"/>
                  </a:cubicBezTo>
                  <a:cubicBezTo>
                    <a:pt x="5" y="32"/>
                    <a:pt x="7" y="30"/>
                    <a:pt x="10" y="28"/>
                  </a:cubicBezTo>
                  <a:cubicBezTo>
                    <a:pt x="16" y="23"/>
                    <a:pt x="22" y="19"/>
                    <a:pt x="29" y="15"/>
                  </a:cubicBezTo>
                  <a:cubicBezTo>
                    <a:pt x="32" y="13"/>
                    <a:pt x="35" y="11"/>
                    <a:pt x="38" y="9"/>
                  </a:cubicBezTo>
                  <a:cubicBezTo>
                    <a:pt x="42" y="6"/>
                    <a:pt x="45" y="4"/>
                    <a:pt x="49" y="2"/>
                  </a:cubicBezTo>
                  <a:cubicBezTo>
                    <a:pt x="49" y="1"/>
                    <a:pt x="49" y="0"/>
                    <a:pt x="48" y="0"/>
                  </a:cubicBezTo>
                  <a:cubicBezTo>
                    <a:pt x="48" y="0"/>
                    <a:pt x="48" y="0"/>
                    <a:pt x="48" y="0"/>
                  </a:cubicBezTo>
                  <a:moveTo>
                    <a:pt x="10" y="28"/>
                  </a:moveTo>
                  <a:cubicBezTo>
                    <a:pt x="10" y="28"/>
                    <a:pt x="10" y="28"/>
                    <a:pt x="10" y="28"/>
                  </a:cubicBezTo>
                  <a:cubicBezTo>
                    <a:pt x="10" y="28"/>
                    <a:pt x="10" y="28"/>
                    <a:pt x="10" y="2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1286" name="Freeform 316"/>
            <p:cNvSpPr/>
            <p:nvPr/>
          </p:nvSpPr>
          <p:spPr bwMode="auto">
            <a:xfrm>
              <a:off x="3986" y="2297"/>
              <a:ext cx="122" cy="72"/>
            </a:xfrm>
            <a:custGeom>
              <a:avLst/>
              <a:gdLst>
                <a:gd name="T0" fmla="*/ 49 w 51"/>
                <a:gd name="T1" fmla="*/ 1 h 30"/>
                <a:gd name="T2" fmla="*/ 38 w 51"/>
                <a:gd name="T3" fmla="*/ 7 h 30"/>
                <a:gd name="T4" fmla="*/ 26 w 51"/>
                <a:gd name="T5" fmla="*/ 14 h 30"/>
                <a:gd name="T6" fmla="*/ 15 w 51"/>
                <a:gd name="T7" fmla="*/ 21 h 30"/>
                <a:gd name="T8" fmla="*/ 3 w 51"/>
                <a:gd name="T9" fmla="*/ 27 h 30"/>
                <a:gd name="T10" fmla="*/ 1 w 51"/>
                <a:gd name="T11" fmla="*/ 28 h 30"/>
                <a:gd name="T12" fmla="*/ 2 w 51"/>
                <a:gd name="T13" fmla="*/ 30 h 30"/>
                <a:gd name="T14" fmla="*/ 14 w 51"/>
                <a:gd name="T15" fmla="*/ 24 h 30"/>
                <a:gd name="T16" fmla="*/ 26 w 51"/>
                <a:gd name="T17" fmla="*/ 17 h 30"/>
                <a:gd name="T18" fmla="*/ 38 w 51"/>
                <a:gd name="T19" fmla="*/ 10 h 30"/>
                <a:gd name="T20" fmla="*/ 50 w 51"/>
                <a:gd name="T21" fmla="*/ 2 h 30"/>
                <a:gd name="T22" fmla="*/ 49 w 51"/>
                <a:gd name="T23" fmla="*/ 0 h 30"/>
                <a:gd name="T24" fmla="*/ 49 w 51"/>
                <a:gd name="T25" fmla="*/ 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1" h="30">
                  <a:moveTo>
                    <a:pt x="49" y="1"/>
                  </a:moveTo>
                  <a:cubicBezTo>
                    <a:pt x="45" y="2"/>
                    <a:pt x="42" y="5"/>
                    <a:pt x="38" y="7"/>
                  </a:cubicBezTo>
                  <a:cubicBezTo>
                    <a:pt x="35" y="10"/>
                    <a:pt x="30" y="12"/>
                    <a:pt x="26" y="14"/>
                  </a:cubicBezTo>
                  <a:cubicBezTo>
                    <a:pt x="22" y="16"/>
                    <a:pt x="19" y="18"/>
                    <a:pt x="15" y="21"/>
                  </a:cubicBezTo>
                  <a:cubicBezTo>
                    <a:pt x="11" y="23"/>
                    <a:pt x="7" y="25"/>
                    <a:pt x="3" y="27"/>
                  </a:cubicBezTo>
                  <a:cubicBezTo>
                    <a:pt x="3" y="27"/>
                    <a:pt x="2" y="27"/>
                    <a:pt x="1" y="28"/>
                  </a:cubicBezTo>
                  <a:cubicBezTo>
                    <a:pt x="0" y="28"/>
                    <a:pt x="1" y="30"/>
                    <a:pt x="2" y="30"/>
                  </a:cubicBezTo>
                  <a:cubicBezTo>
                    <a:pt x="6" y="28"/>
                    <a:pt x="10" y="26"/>
                    <a:pt x="14" y="24"/>
                  </a:cubicBezTo>
                  <a:cubicBezTo>
                    <a:pt x="17" y="21"/>
                    <a:pt x="21" y="19"/>
                    <a:pt x="26" y="17"/>
                  </a:cubicBezTo>
                  <a:cubicBezTo>
                    <a:pt x="30" y="14"/>
                    <a:pt x="34" y="12"/>
                    <a:pt x="38" y="10"/>
                  </a:cubicBezTo>
                  <a:cubicBezTo>
                    <a:pt x="42" y="7"/>
                    <a:pt x="46" y="4"/>
                    <a:pt x="50" y="2"/>
                  </a:cubicBezTo>
                  <a:cubicBezTo>
                    <a:pt x="51" y="2"/>
                    <a:pt x="50" y="0"/>
                    <a:pt x="49" y="0"/>
                  </a:cubicBezTo>
                  <a:cubicBezTo>
                    <a:pt x="49" y="0"/>
                    <a:pt x="49" y="0"/>
                    <a:pt x="49" y="1"/>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1287" name="Freeform 317"/>
            <p:cNvSpPr/>
            <p:nvPr/>
          </p:nvSpPr>
          <p:spPr bwMode="auto">
            <a:xfrm>
              <a:off x="3989" y="2336"/>
              <a:ext cx="119" cy="69"/>
            </a:xfrm>
            <a:custGeom>
              <a:avLst/>
              <a:gdLst>
                <a:gd name="T0" fmla="*/ 48 w 50"/>
                <a:gd name="T1" fmla="*/ 0 h 29"/>
                <a:gd name="T2" fmla="*/ 25 w 50"/>
                <a:gd name="T3" fmla="*/ 13 h 29"/>
                <a:gd name="T4" fmla="*/ 1 w 50"/>
                <a:gd name="T5" fmla="*/ 27 h 29"/>
                <a:gd name="T6" fmla="*/ 2 w 50"/>
                <a:gd name="T7" fmla="*/ 28 h 29"/>
                <a:gd name="T8" fmla="*/ 26 w 50"/>
                <a:gd name="T9" fmla="*/ 15 h 29"/>
                <a:gd name="T10" fmla="*/ 49 w 50"/>
                <a:gd name="T11" fmla="*/ 2 h 29"/>
                <a:gd name="T12" fmla="*/ 49 w 50"/>
                <a:gd name="T13" fmla="*/ 0 h 29"/>
                <a:gd name="T14" fmla="*/ 48 w 50"/>
                <a:gd name="T15" fmla="*/ 0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 h="29">
                  <a:moveTo>
                    <a:pt x="48" y="0"/>
                  </a:moveTo>
                  <a:cubicBezTo>
                    <a:pt x="41" y="5"/>
                    <a:pt x="33" y="9"/>
                    <a:pt x="25" y="13"/>
                  </a:cubicBezTo>
                  <a:cubicBezTo>
                    <a:pt x="17" y="17"/>
                    <a:pt x="9" y="22"/>
                    <a:pt x="1" y="27"/>
                  </a:cubicBezTo>
                  <a:cubicBezTo>
                    <a:pt x="0" y="27"/>
                    <a:pt x="1" y="29"/>
                    <a:pt x="2" y="28"/>
                  </a:cubicBezTo>
                  <a:cubicBezTo>
                    <a:pt x="10" y="24"/>
                    <a:pt x="18" y="19"/>
                    <a:pt x="26" y="15"/>
                  </a:cubicBezTo>
                  <a:cubicBezTo>
                    <a:pt x="34" y="11"/>
                    <a:pt x="42" y="7"/>
                    <a:pt x="49" y="2"/>
                  </a:cubicBezTo>
                  <a:cubicBezTo>
                    <a:pt x="50" y="1"/>
                    <a:pt x="50" y="0"/>
                    <a:pt x="49" y="0"/>
                  </a:cubicBezTo>
                  <a:cubicBezTo>
                    <a:pt x="49" y="0"/>
                    <a:pt x="48" y="0"/>
                    <a:pt x="48"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1288" name="Freeform 318"/>
            <p:cNvSpPr/>
            <p:nvPr/>
          </p:nvSpPr>
          <p:spPr bwMode="auto">
            <a:xfrm>
              <a:off x="4010" y="2374"/>
              <a:ext cx="98" cy="57"/>
            </a:xfrm>
            <a:custGeom>
              <a:avLst/>
              <a:gdLst>
                <a:gd name="T0" fmla="*/ 39 w 41"/>
                <a:gd name="T1" fmla="*/ 0 h 24"/>
                <a:gd name="T2" fmla="*/ 21 w 41"/>
                <a:gd name="T3" fmla="*/ 11 h 24"/>
                <a:gd name="T4" fmla="*/ 12 w 41"/>
                <a:gd name="T5" fmla="*/ 16 h 24"/>
                <a:gd name="T6" fmla="*/ 3 w 41"/>
                <a:gd name="T7" fmla="*/ 21 h 24"/>
                <a:gd name="T8" fmla="*/ 1 w 41"/>
                <a:gd name="T9" fmla="*/ 22 h 24"/>
                <a:gd name="T10" fmla="*/ 2 w 41"/>
                <a:gd name="T11" fmla="*/ 24 h 24"/>
                <a:gd name="T12" fmla="*/ 11 w 41"/>
                <a:gd name="T13" fmla="*/ 19 h 24"/>
                <a:gd name="T14" fmla="*/ 21 w 41"/>
                <a:gd name="T15" fmla="*/ 13 h 24"/>
                <a:gd name="T16" fmla="*/ 31 w 41"/>
                <a:gd name="T17" fmla="*/ 7 h 24"/>
                <a:gd name="T18" fmla="*/ 40 w 41"/>
                <a:gd name="T19" fmla="*/ 1 h 24"/>
                <a:gd name="T20" fmla="*/ 40 w 41"/>
                <a:gd name="T21" fmla="*/ 0 h 24"/>
                <a:gd name="T22" fmla="*/ 39 w 41"/>
                <a:gd name="T23"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 h="24">
                  <a:moveTo>
                    <a:pt x="39" y="0"/>
                  </a:moveTo>
                  <a:cubicBezTo>
                    <a:pt x="33" y="3"/>
                    <a:pt x="27" y="7"/>
                    <a:pt x="21" y="11"/>
                  </a:cubicBezTo>
                  <a:cubicBezTo>
                    <a:pt x="18" y="13"/>
                    <a:pt x="15" y="14"/>
                    <a:pt x="12" y="16"/>
                  </a:cubicBezTo>
                  <a:cubicBezTo>
                    <a:pt x="9" y="18"/>
                    <a:pt x="7" y="20"/>
                    <a:pt x="3" y="21"/>
                  </a:cubicBezTo>
                  <a:cubicBezTo>
                    <a:pt x="3" y="21"/>
                    <a:pt x="2" y="21"/>
                    <a:pt x="1" y="22"/>
                  </a:cubicBezTo>
                  <a:cubicBezTo>
                    <a:pt x="0" y="22"/>
                    <a:pt x="1" y="24"/>
                    <a:pt x="2" y="24"/>
                  </a:cubicBezTo>
                  <a:cubicBezTo>
                    <a:pt x="5" y="23"/>
                    <a:pt x="8" y="21"/>
                    <a:pt x="11" y="19"/>
                  </a:cubicBezTo>
                  <a:cubicBezTo>
                    <a:pt x="14" y="17"/>
                    <a:pt x="18" y="15"/>
                    <a:pt x="21" y="13"/>
                  </a:cubicBezTo>
                  <a:cubicBezTo>
                    <a:pt x="24" y="11"/>
                    <a:pt x="28" y="9"/>
                    <a:pt x="31" y="7"/>
                  </a:cubicBezTo>
                  <a:cubicBezTo>
                    <a:pt x="34" y="5"/>
                    <a:pt x="37" y="3"/>
                    <a:pt x="40" y="1"/>
                  </a:cubicBezTo>
                  <a:cubicBezTo>
                    <a:pt x="41" y="1"/>
                    <a:pt x="41" y="0"/>
                    <a:pt x="40" y="0"/>
                  </a:cubicBezTo>
                  <a:cubicBezTo>
                    <a:pt x="40" y="0"/>
                    <a:pt x="40" y="0"/>
                    <a:pt x="39"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1289" name="Freeform 319"/>
            <p:cNvSpPr/>
            <p:nvPr/>
          </p:nvSpPr>
          <p:spPr bwMode="auto">
            <a:xfrm>
              <a:off x="4179" y="2023"/>
              <a:ext cx="50" cy="40"/>
            </a:xfrm>
            <a:custGeom>
              <a:avLst/>
              <a:gdLst>
                <a:gd name="T0" fmla="*/ 19 w 21"/>
                <a:gd name="T1" fmla="*/ 0 h 17"/>
                <a:gd name="T2" fmla="*/ 13 w 21"/>
                <a:gd name="T3" fmla="*/ 5 h 17"/>
                <a:gd name="T4" fmla="*/ 6 w 21"/>
                <a:gd name="T5" fmla="*/ 11 h 17"/>
                <a:gd name="T6" fmla="*/ 6 w 21"/>
                <a:gd name="T7" fmla="*/ 11 h 17"/>
                <a:gd name="T8" fmla="*/ 1 w 21"/>
                <a:gd name="T9" fmla="*/ 14 h 17"/>
                <a:gd name="T10" fmla="*/ 2 w 21"/>
                <a:gd name="T11" fmla="*/ 16 h 17"/>
                <a:gd name="T12" fmla="*/ 18 w 21"/>
                <a:gd name="T13" fmla="*/ 4 h 17"/>
                <a:gd name="T14" fmla="*/ 20 w 21"/>
                <a:gd name="T15" fmla="*/ 2 h 17"/>
                <a:gd name="T16" fmla="*/ 20 w 21"/>
                <a:gd name="T17" fmla="*/ 0 h 17"/>
                <a:gd name="T18" fmla="*/ 19 w 21"/>
                <a:gd name="T19"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 h="17">
                  <a:moveTo>
                    <a:pt x="19" y="0"/>
                  </a:moveTo>
                  <a:cubicBezTo>
                    <a:pt x="17" y="1"/>
                    <a:pt x="15" y="3"/>
                    <a:pt x="13" y="5"/>
                  </a:cubicBezTo>
                  <a:cubicBezTo>
                    <a:pt x="10" y="7"/>
                    <a:pt x="8" y="9"/>
                    <a:pt x="6" y="11"/>
                  </a:cubicBezTo>
                  <a:cubicBezTo>
                    <a:pt x="6" y="11"/>
                    <a:pt x="6" y="11"/>
                    <a:pt x="6" y="11"/>
                  </a:cubicBezTo>
                  <a:cubicBezTo>
                    <a:pt x="4" y="12"/>
                    <a:pt x="3" y="13"/>
                    <a:pt x="1" y="14"/>
                  </a:cubicBezTo>
                  <a:cubicBezTo>
                    <a:pt x="0" y="15"/>
                    <a:pt x="1" y="17"/>
                    <a:pt x="2" y="16"/>
                  </a:cubicBezTo>
                  <a:cubicBezTo>
                    <a:pt x="7" y="12"/>
                    <a:pt x="12" y="8"/>
                    <a:pt x="18" y="4"/>
                  </a:cubicBezTo>
                  <a:cubicBezTo>
                    <a:pt x="18" y="3"/>
                    <a:pt x="19" y="2"/>
                    <a:pt x="20" y="2"/>
                  </a:cubicBezTo>
                  <a:cubicBezTo>
                    <a:pt x="21" y="1"/>
                    <a:pt x="21" y="0"/>
                    <a:pt x="20" y="0"/>
                  </a:cubicBezTo>
                  <a:cubicBezTo>
                    <a:pt x="20" y="0"/>
                    <a:pt x="20" y="0"/>
                    <a:pt x="19"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1290" name="Freeform 320"/>
            <p:cNvSpPr/>
            <p:nvPr/>
          </p:nvSpPr>
          <p:spPr bwMode="auto">
            <a:xfrm>
              <a:off x="4179" y="2020"/>
              <a:ext cx="93" cy="82"/>
            </a:xfrm>
            <a:custGeom>
              <a:avLst/>
              <a:gdLst>
                <a:gd name="T0" fmla="*/ 37 w 39"/>
                <a:gd name="T1" fmla="*/ 0 h 34"/>
                <a:gd name="T2" fmla="*/ 1 w 39"/>
                <a:gd name="T3" fmla="*/ 32 h 34"/>
                <a:gd name="T4" fmla="*/ 2 w 39"/>
                <a:gd name="T5" fmla="*/ 33 h 34"/>
                <a:gd name="T6" fmla="*/ 38 w 39"/>
                <a:gd name="T7" fmla="*/ 1 h 34"/>
                <a:gd name="T8" fmla="*/ 37 w 39"/>
                <a:gd name="T9" fmla="*/ 0 h 34"/>
                <a:gd name="T10" fmla="*/ 37 w 39"/>
                <a:gd name="T11" fmla="*/ 0 h 34"/>
              </a:gdLst>
              <a:ahLst/>
              <a:cxnLst>
                <a:cxn ang="0">
                  <a:pos x="T0" y="T1"/>
                </a:cxn>
                <a:cxn ang="0">
                  <a:pos x="T2" y="T3"/>
                </a:cxn>
                <a:cxn ang="0">
                  <a:pos x="T4" y="T5"/>
                </a:cxn>
                <a:cxn ang="0">
                  <a:pos x="T6" y="T7"/>
                </a:cxn>
                <a:cxn ang="0">
                  <a:pos x="T8" y="T9"/>
                </a:cxn>
                <a:cxn ang="0">
                  <a:pos x="T10" y="T11"/>
                </a:cxn>
              </a:cxnLst>
              <a:rect l="0" t="0" r="r" b="b"/>
              <a:pathLst>
                <a:path w="39" h="34">
                  <a:moveTo>
                    <a:pt x="37" y="0"/>
                  </a:moveTo>
                  <a:cubicBezTo>
                    <a:pt x="24" y="10"/>
                    <a:pt x="13" y="22"/>
                    <a:pt x="1" y="32"/>
                  </a:cubicBezTo>
                  <a:cubicBezTo>
                    <a:pt x="0" y="33"/>
                    <a:pt x="1" y="34"/>
                    <a:pt x="2" y="33"/>
                  </a:cubicBezTo>
                  <a:cubicBezTo>
                    <a:pt x="15" y="23"/>
                    <a:pt x="25" y="11"/>
                    <a:pt x="38" y="1"/>
                  </a:cubicBezTo>
                  <a:cubicBezTo>
                    <a:pt x="39" y="1"/>
                    <a:pt x="38" y="0"/>
                    <a:pt x="37" y="0"/>
                  </a:cubicBezTo>
                  <a:cubicBezTo>
                    <a:pt x="37" y="0"/>
                    <a:pt x="37" y="0"/>
                    <a:pt x="37"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1291" name="Freeform 321"/>
            <p:cNvSpPr/>
            <p:nvPr/>
          </p:nvSpPr>
          <p:spPr bwMode="auto">
            <a:xfrm>
              <a:off x="4179" y="2047"/>
              <a:ext cx="126" cy="95"/>
            </a:xfrm>
            <a:custGeom>
              <a:avLst/>
              <a:gdLst>
                <a:gd name="T0" fmla="*/ 51 w 53"/>
                <a:gd name="T1" fmla="*/ 0 h 40"/>
                <a:gd name="T2" fmla="*/ 1 w 53"/>
                <a:gd name="T3" fmla="*/ 38 h 40"/>
                <a:gd name="T4" fmla="*/ 2 w 53"/>
                <a:gd name="T5" fmla="*/ 39 h 40"/>
                <a:gd name="T6" fmla="*/ 16 w 53"/>
                <a:gd name="T7" fmla="*/ 28 h 40"/>
                <a:gd name="T8" fmla="*/ 52 w 53"/>
                <a:gd name="T9" fmla="*/ 2 h 40"/>
                <a:gd name="T10" fmla="*/ 52 w 53"/>
                <a:gd name="T11" fmla="*/ 0 h 40"/>
                <a:gd name="T12" fmla="*/ 51 w 53"/>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53" h="40">
                  <a:moveTo>
                    <a:pt x="51" y="0"/>
                  </a:moveTo>
                  <a:cubicBezTo>
                    <a:pt x="34" y="13"/>
                    <a:pt x="16" y="24"/>
                    <a:pt x="1" y="38"/>
                  </a:cubicBezTo>
                  <a:cubicBezTo>
                    <a:pt x="0" y="39"/>
                    <a:pt x="1" y="40"/>
                    <a:pt x="2" y="39"/>
                  </a:cubicBezTo>
                  <a:cubicBezTo>
                    <a:pt x="7" y="36"/>
                    <a:pt x="11" y="32"/>
                    <a:pt x="16" y="28"/>
                  </a:cubicBezTo>
                  <a:cubicBezTo>
                    <a:pt x="28" y="19"/>
                    <a:pt x="40" y="11"/>
                    <a:pt x="52" y="2"/>
                  </a:cubicBezTo>
                  <a:cubicBezTo>
                    <a:pt x="53" y="2"/>
                    <a:pt x="53" y="0"/>
                    <a:pt x="52" y="0"/>
                  </a:cubicBezTo>
                  <a:cubicBezTo>
                    <a:pt x="52" y="0"/>
                    <a:pt x="51" y="0"/>
                    <a:pt x="51"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1292" name="Freeform 322"/>
            <p:cNvSpPr/>
            <p:nvPr/>
          </p:nvSpPr>
          <p:spPr bwMode="auto">
            <a:xfrm>
              <a:off x="4179" y="2082"/>
              <a:ext cx="129" cy="91"/>
            </a:xfrm>
            <a:custGeom>
              <a:avLst/>
              <a:gdLst>
                <a:gd name="T0" fmla="*/ 52 w 54"/>
                <a:gd name="T1" fmla="*/ 0 h 38"/>
                <a:gd name="T2" fmla="*/ 32 w 54"/>
                <a:gd name="T3" fmla="*/ 14 h 38"/>
                <a:gd name="T4" fmla="*/ 11 w 54"/>
                <a:gd name="T5" fmla="*/ 29 h 38"/>
                <a:gd name="T6" fmla="*/ 11 w 54"/>
                <a:gd name="T7" fmla="*/ 28 h 38"/>
                <a:gd name="T8" fmla="*/ 1 w 54"/>
                <a:gd name="T9" fmla="*/ 35 h 38"/>
                <a:gd name="T10" fmla="*/ 2 w 54"/>
                <a:gd name="T11" fmla="*/ 37 h 38"/>
                <a:gd name="T12" fmla="*/ 17 w 54"/>
                <a:gd name="T13" fmla="*/ 26 h 38"/>
                <a:gd name="T14" fmla="*/ 17 w 54"/>
                <a:gd name="T15" fmla="*/ 26 h 38"/>
                <a:gd name="T16" fmla="*/ 35 w 54"/>
                <a:gd name="T17" fmla="*/ 14 h 38"/>
                <a:gd name="T18" fmla="*/ 53 w 54"/>
                <a:gd name="T19" fmla="*/ 1 h 38"/>
                <a:gd name="T20" fmla="*/ 52 w 54"/>
                <a:gd name="T21" fmla="*/ 0 h 38"/>
                <a:gd name="T22" fmla="*/ 52 w 54"/>
                <a:gd name="T23"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 h="38">
                  <a:moveTo>
                    <a:pt x="52" y="0"/>
                  </a:moveTo>
                  <a:cubicBezTo>
                    <a:pt x="45" y="4"/>
                    <a:pt x="38" y="9"/>
                    <a:pt x="32" y="14"/>
                  </a:cubicBezTo>
                  <a:cubicBezTo>
                    <a:pt x="25" y="19"/>
                    <a:pt x="18" y="23"/>
                    <a:pt x="11" y="29"/>
                  </a:cubicBezTo>
                  <a:cubicBezTo>
                    <a:pt x="11" y="29"/>
                    <a:pt x="11" y="28"/>
                    <a:pt x="11" y="28"/>
                  </a:cubicBezTo>
                  <a:cubicBezTo>
                    <a:pt x="8" y="31"/>
                    <a:pt x="5" y="33"/>
                    <a:pt x="1" y="35"/>
                  </a:cubicBezTo>
                  <a:cubicBezTo>
                    <a:pt x="0" y="36"/>
                    <a:pt x="1" y="38"/>
                    <a:pt x="2" y="37"/>
                  </a:cubicBezTo>
                  <a:cubicBezTo>
                    <a:pt x="8" y="34"/>
                    <a:pt x="12" y="30"/>
                    <a:pt x="17" y="26"/>
                  </a:cubicBezTo>
                  <a:cubicBezTo>
                    <a:pt x="17" y="26"/>
                    <a:pt x="17" y="26"/>
                    <a:pt x="17" y="26"/>
                  </a:cubicBezTo>
                  <a:cubicBezTo>
                    <a:pt x="23" y="22"/>
                    <a:pt x="29" y="18"/>
                    <a:pt x="35" y="14"/>
                  </a:cubicBezTo>
                  <a:cubicBezTo>
                    <a:pt x="41" y="10"/>
                    <a:pt x="46" y="5"/>
                    <a:pt x="53" y="1"/>
                  </a:cubicBezTo>
                  <a:cubicBezTo>
                    <a:pt x="54" y="1"/>
                    <a:pt x="53" y="0"/>
                    <a:pt x="52" y="0"/>
                  </a:cubicBezTo>
                  <a:cubicBezTo>
                    <a:pt x="52" y="0"/>
                    <a:pt x="52" y="0"/>
                    <a:pt x="52"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1293" name="Freeform 323"/>
            <p:cNvSpPr/>
            <p:nvPr/>
          </p:nvSpPr>
          <p:spPr bwMode="auto">
            <a:xfrm>
              <a:off x="4182" y="2123"/>
              <a:ext cx="128" cy="84"/>
            </a:xfrm>
            <a:custGeom>
              <a:avLst/>
              <a:gdLst>
                <a:gd name="T0" fmla="*/ 51 w 54"/>
                <a:gd name="T1" fmla="*/ 0 h 35"/>
                <a:gd name="T2" fmla="*/ 50 w 54"/>
                <a:gd name="T3" fmla="*/ 1 h 35"/>
                <a:gd name="T4" fmla="*/ 26 w 54"/>
                <a:gd name="T5" fmla="*/ 16 h 35"/>
                <a:gd name="T6" fmla="*/ 1 w 54"/>
                <a:gd name="T7" fmla="*/ 33 h 35"/>
                <a:gd name="T8" fmla="*/ 2 w 54"/>
                <a:gd name="T9" fmla="*/ 35 h 35"/>
                <a:gd name="T10" fmla="*/ 27 w 54"/>
                <a:gd name="T11" fmla="*/ 18 h 35"/>
                <a:gd name="T12" fmla="*/ 53 w 54"/>
                <a:gd name="T13" fmla="*/ 1 h 35"/>
                <a:gd name="T14" fmla="*/ 52 w 54"/>
                <a:gd name="T15" fmla="*/ 0 h 35"/>
                <a:gd name="T16" fmla="*/ 51 w 54"/>
                <a:gd name="T17"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35">
                  <a:moveTo>
                    <a:pt x="51" y="0"/>
                  </a:moveTo>
                  <a:cubicBezTo>
                    <a:pt x="51" y="0"/>
                    <a:pt x="51" y="1"/>
                    <a:pt x="50" y="1"/>
                  </a:cubicBezTo>
                  <a:cubicBezTo>
                    <a:pt x="43" y="7"/>
                    <a:pt x="34" y="11"/>
                    <a:pt x="26" y="16"/>
                  </a:cubicBezTo>
                  <a:cubicBezTo>
                    <a:pt x="18" y="22"/>
                    <a:pt x="10" y="28"/>
                    <a:pt x="1" y="33"/>
                  </a:cubicBezTo>
                  <a:cubicBezTo>
                    <a:pt x="0" y="34"/>
                    <a:pt x="1" y="35"/>
                    <a:pt x="2" y="35"/>
                  </a:cubicBezTo>
                  <a:cubicBezTo>
                    <a:pt x="11" y="29"/>
                    <a:pt x="19" y="23"/>
                    <a:pt x="27" y="18"/>
                  </a:cubicBezTo>
                  <a:cubicBezTo>
                    <a:pt x="36" y="12"/>
                    <a:pt x="45" y="8"/>
                    <a:pt x="53" y="1"/>
                  </a:cubicBezTo>
                  <a:cubicBezTo>
                    <a:pt x="54" y="1"/>
                    <a:pt x="53" y="0"/>
                    <a:pt x="52" y="0"/>
                  </a:cubicBezTo>
                  <a:cubicBezTo>
                    <a:pt x="52" y="0"/>
                    <a:pt x="52" y="0"/>
                    <a:pt x="51"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1294" name="Freeform 324"/>
            <p:cNvSpPr/>
            <p:nvPr/>
          </p:nvSpPr>
          <p:spPr bwMode="auto">
            <a:xfrm>
              <a:off x="4186" y="2166"/>
              <a:ext cx="124" cy="79"/>
            </a:xfrm>
            <a:custGeom>
              <a:avLst/>
              <a:gdLst>
                <a:gd name="T0" fmla="*/ 51 w 52"/>
                <a:gd name="T1" fmla="*/ 0 h 33"/>
                <a:gd name="T2" fmla="*/ 1 w 52"/>
                <a:gd name="T3" fmla="*/ 30 h 33"/>
                <a:gd name="T4" fmla="*/ 2 w 52"/>
                <a:gd name="T5" fmla="*/ 32 h 33"/>
                <a:gd name="T6" fmla="*/ 52 w 52"/>
                <a:gd name="T7" fmla="*/ 2 h 33"/>
                <a:gd name="T8" fmla="*/ 51 w 52"/>
                <a:gd name="T9" fmla="*/ 0 h 33"/>
                <a:gd name="T10" fmla="*/ 51 w 52"/>
                <a:gd name="T11" fmla="*/ 0 h 33"/>
              </a:gdLst>
              <a:ahLst/>
              <a:cxnLst>
                <a:cxn ang="0">
                  <a:pos x="T0" y="T1"/>
                </a:cxn>
                <a:cxn ang="0">
                  <a:pos x="T2" y="T3"/>
                </a:cxn>
                <a:cxn ang="0">
                  <a:pos x="T4" y="T5"/>
                </a:cxn>
                <a:cxn ang="0">
                  <a:pos x="T6" y="T7"/>
                </a:cxn>
                <a:cxn ang="0">
                  <a:pos x="T8" y="T9"/>
                </a:cxn>
                <a:cxn ang="0">
                  <a:pos x="T10" y="T11"/>
                </a:cxn>
              </a:cxnLst>
              <a:rect l="0" t="0" r="r" b="b"/>
              <a:pathLst>
                <a:path w="52" h="33">
                  <a:moveTo>
                    <a:pt x="51" y="0"/>
                  </a:moveTo>
                  <a:cubicBezTo>
                    <a:pt x="34" y="10"/>
                    <a:pt x="17" y="19"/>
                    <a:pt x="1" y="30"/>
                  </a:cubicBezTo>
                  <a:cubicBezTo>
                    <a:pt x="0" y="31"/>
                    <a:pt x="1" y="33"/>
                    <a:pt x="2" y="32"/>
                  </a:cubicBezTo>
                  <a:cubicBezTo>
                    <a:pt x="18" y="21"/>
                    <a:pt x="35" y="11"/>
                    <a:pt x="52" y="2"/>
                  </a:cubicBezTo>
                  <a:cubicBezTo>
                    <a:pt x="52" y="1"/>
                    <a:pt x="52" y="0"/>
                    <a:pt x="51" y="0"/>
                  </a:cubicBezTo>
                  <a:cubicBezTo>
                    <a:pt x="51" y="0"/>
                    <a:pt x="51" y="0"/>
                    <a:pt x="51"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1295" name="Freeform 325"/>
            <p:cNvSpPr/>
            <p:nvPr/>
          </p:nvSpPr>
          <p:spPr bwMode="auto">
            <a:xfrm>
              <a:off x="4191" y="2209"/>
              <a:ext cx="124" cy="72"/>
            </a:xfrm>
            <a:custGeom>
              <a:avLst/>
              <a:gdLst>
                <a:gd name="T0" fmla="*/ 50 w 52"/>
                <a:gd name="T1" fmla="*/ 1 h 30"/>
                <a:gd name="T2" fmla="*/ 1 w 52"/>
                <a:gd name="T3" fmla="*/ 27 h 30"/>
                <a:gd name="T4" fmla="*/ 2 w 52"/>
                <a:gd name="T5" fmla="*/ 29 h 30"/>
                <a:gd name="T6" fmla="*/ 51 w 52"/>
                <a:gd name="T7" fmla="*/ 2 h 30"/>
                <a:gd name="T8" fmla="*/ 50 w 52"/>
                <a:gd name="T9" fmla="*/ 0 h 30"/>
                <a:gd name="T10" fmla="*/ 50 w 52"/>
                <a:gd name="T11" fmla="*/ 1 h 30"/>
              </a:gdLst>
              <a:ahLst/>
              <a:cxnLst>
                <a:cxn ang="0">
                  <a:pos x="T0" y="T1"/>
                </a:cxn>
                <a:cxn ang="0">
                  <a:pos x="T2" y="T3"/>
                </a:cxn>
                <a:cxn ang="0">
                  <a:pos x="T4" y="T5"/>
                </a:cxn>
                <a:cxn ang="0">
                  <a:pos x="T6" y="T7"/>
                </a:cxn>
                <a:cxn ang="0">
                  <a:pos x="T8" y="T9"/>
                </a:cxn>
                <a:cxn ang="0">
                  <a:pos x="T10" y="T11"/>
                </a:cxn>
              </a:cxnLst>
              <a:rect l="0" t="0" r="r" b="b"/>
              <a:pathLst>
                <a:path w="52" h="30">
                  <a:moveTo>
                    <a:pt x="50" y="1"/>
                  </a:moveTo>
                  <a:cubicBezTo>
                    <a:pt x="34" y="10"/>
                    <a:pt x="17" y="18"/>
                    <a:pt x="1" y="27"/>
                  </a:cubicBezTo>
                  <a:cubicBezTo>
                    <a:pt x="0" y="28"/>
                    <a:pt x="1" y="30"/>
                    <a:pt x="2" y="29"/>
                  </a:cubicBezTo>
                  <a:cubicBezTo>
                    <a:pt x="18" y="20"/>
                    <a:pt x="35" y="12"/>
                    <a:pt x="51" y="2"/>
                  </a:cubicBezTo>
                  <a:cubicBezTo>
                    <a:pt x="52" y="2"/>
                    <a:pt x="51" y="0"/>
                    <a:pt x="50" y="0"/>
                  </a:cubicBezTo>
                  <a:cubicBezTo>
                    <a:pt x="50" y="0"/>
                    <a:pt x="50" y="0"/>
                    <a:pt x="50" y="1"/>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1296" name="Freeform 326"/>
            <p:cNvSpPr/>
            <p:nvPr/>
          </p:nvSpPr>
          <p:spPr bwMode="auto">
            <a:xfrm>
              <a:off x="4196" y="2245"/>
              <a:ext cx="119" cy="74"/>
            </a:xfrm>
            <a:custGeom>
              <a:avLst/>
              <a:gdLst>
                <a:gd name="T0" fmla="*/ 48 w 50"/>
                <a:gd name="T1" fmla="*/ 1 h 31"/>
                <a:gd name="T2" fmla="*/ 37 w 50"/>
                <a:gd name="T3" fmla="*/ 7 h 31"/>
                <a:gd name="T4" fmla="*/ 25 w 50"/>
                <a:gd name="T5" fmla="*/ 14 h 31"/>
                <a:gd name="T6" fmla="*/ 1 w 50"/>
                <a:gd name="T7" fmla="*/ 29 h 31"/>
                <a:gd name="T8" fmla="*/ 2 w 50"/>
                <a:gd name="T9" fmla="*/ 31 h 31"/>
                <a:gd name="T10" fmla="*/ 25 w 50"/>
                <a:gd name="T11" fmla="*/ 16 h 31"/>
                <a:gd name="T12" fmla="*/ 37 w 50"/>
                <a:gd name="T13" fmla="*/ 9 h 31"/>
                <a:gd name="T14" fmla="*/ 49 w 50"/>
                <a:gd name="T15" fmla="*/ 2 h 31"/>
                <a:gd name="T16" fmla="*/ 49 w 50"/>
                <a:gd name="T17" fmla="*/ 0 h 31"/>
                <a:gd name="T18" fmla="*/ 48 w 50"/>
                <a:gd name="T19" fmla="*/ 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31">
                  <a:moveTo>
                    <a:pt x="48" y="1"/>
                  </a:moveTo>
                  <a:cubicBezTo>
                    <a:pt x="45" y="3"/>
                    <a:pt x="41" y="5"/>
                    <a:pt x="37" y="7"/>
                  </a:cubicBezTo>
                  <a:cubicBezTo>
                    <a:pt x="33" y="10"/>
                    <a:pt x="29" y="12"/>
                    <a:pt x="25" y="14"/>
                  </a:cubicBezTo>
                  <a:cubicBezTo>
                    <a:pt x="16" y="19"/>
                    <a:pt x="8" y="23"/>
                    <a:pt x="1" y="29"/>
                  </a:cubicBezTo>
                  <a:cubicBezTo>
                    <a:pt x="0" y="30"/>
                    <a:pt x="1" y="31"/>
                    <a:pt x="2" y="31"/>
                  </a:cubicBezTo>
                  <a:cubicBezTo>
                    <a:pt x="9" y="25"/>
                    <a:pt x="17" y="20"/>
                    <a:pt x="25" y="16"/>
                  </a:cubicBezTo>
                  <a:cubicBezTo>
                    <a:pt x="29" y="14"/>
                    <a:pt x="33" y="12"/>
                    <a:pt x="37" y="9"/>
                  </a:cubicBezTo>
                  <a:cubicBezTo>
                    <a:pt x="41" y="7"/>
                    <a:pt x="45" y="5"/>
                    <a:pt x="49" y="2"/>
                  </a:cubicBezTo>
                  <a:cubicBezTo>
                    <a:pt x="50" y="2"/>
                    <a:pt x="49" y="0"/>
                    <a:pt x="49" y="0"/>
                  </a:cubicBezTo>
                  <a:cubicBezTo>
                    <a:pt x="48" y="0"/>
                    <a:pt x="48" y="0"/>
                    <a:pt x="48" y="1"/>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1297" name="Freeform 327"/>
            <p:cNvSpPr/>
            <p:nvPr/>
          </p:nvSpPr>
          <p:spPr bwMode="auto">
            <a:xfrm>
              <a:off x="4198" y="2278"/>
              <a:ext cx="119" cy="70"/>
            </a:xfrm>
            <a:custGeom>
              <a:avLst/>
              <a:gdLst>
                <a:gd name="T0" fmla="*/ 48 w 50"/>
                <a:gd name="T1" fmla="*/ 0 h 29"/>
                <a:gd name="T2" fmla="*/ 26 w 50"/>
                <a:gd name="T3" fmla="*/ 14 h 29"/>
                <a:gd name="T4" fmla="*/ 1 w 50"/>
                <a:gd name="T5" fmla="*/ 27 h 29"/>
                <a:gd name="T6" fmla="*/ 2 w 50"/>
                <a:gd name="T7" fmla="*/ 29 h 29"/>
                <a:gd name="T8" fmla="*/ 26 w 50"/>
                <a:gd name="T9" fmla="*/ 16 h 29"/>
                <a:gd name="T10" fmla="*/ 38 w 50"/>
                <a:gd name="T11" fmla="*/ 9 h 29"/>
                <a:gd name="T12" fmla="*/ 49 w 50"/>
                <a:gd name="T13" fmla="*/ 2 h 29"/>
                <a:gd name="T14" fmla="*/ 49 w 50"/>
                <a:gd name="T15" fmla="*/ 0 h 29"/>
                <a:gd name="T16" fmla="*/ 48 w 50"/>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29">
                  <a:moveTo>
                    <a:pt x="48" y="0"/>
                  </a:moveTo>
                  <a:cubicBezTo>
                    <a:pt x="41" y="6"/>
                    <a:pt x="33" y="10"/>
                    <a:pt x="26" y="14"/>
                  </a:cubicBezTo>
                  <a:cubicBezTo>
                    <a:pt x="18" y="19"/>
                    <a:pt x="9" y="23"/>
                    <a:pt x="1" y="27"/>
                  </a:cubicBezTo>
                  <a:cubicBezTo>
                    <a:pt x="0" y="27"/>
                    <a:pt x="1" y="29"/>
                    <a:pt x="2" y="29"/>
                  </a:cubicBezTo>
                  <a:cubicBezTo>
                    <a:pt x="10" y="25"/>
                    <a:pt x="18" y="20"/>
                    <a:pt x="26" y="16"/>
                  </a:cubicBezTo>
                  <a:cubicBezTo>
                    <a:pt x="30" y="14"/>
                    <a:pt x="34" y="11"/>
                    <a:pt x="38" y="9"/>
                  </a:cubicBezTo>
                  <a:cubicBezTo>
                    <a:pt x="42" y="7"/>
                    <a:pt x="46" y="5"/>
                    <a:pt x="49" y="2"/>
                  </a:cubicBezTo>
                  <a:cubicBezTo>
                    <a:pt x="50" y="2"/>
                    <a:pt x="50" y="0"/>
                    <a:pt x="49" y="0"/>
                  </a:cubicBezTo>
                  <a:cubicBezTo>
                    <a:pt x="49" y="0"/>
                    <a:pt x="48" y="0"/>
                    <a:pt x="48"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1298" name="Freeform 328"/>
            <p:cNvSpPr/>
            <p:nvPr/>
          </p:nvSpPr>
          <p:spPr bwMode="auto">
            <a:xfrm>
              <a:off x="4201" y="2307"/>
              <a:ext cx="119" cy="76"/>
            </a:xfrm>
            <a:custGeom>
              <a:avLst/>
              <a:gdLst>
                <a:gd name="T0" fmla="*/ 48 w 50"/>
                <a:gd name="T1" fmla="*/ 1 h 32"/>
                <a:gd name="T2" fmla="*/ 1 w 50"/>
                <a:gd name="T3" fmla="*/ 29 h 32"/>
                <a:gd name="T4" fmla="*/ 2 w 50"/>
                <a:gd name="T5" fmla="*/ 31 h 32"/>
                <a:gd name="T6" fmla="*/ 49 w 50"/>
                <a:gd name="T7" fmla="*/ 2 h 32"/>
                <a:gd name="T8" fmla="*/ 48 w 50"/>
                <a:gd name="T9" fmla="*/ 0 h 32"/>
                <a:gd name="T10" fmla="*/ 48 w 50"/>
                <a:gd name="T11" fmla="*/ 1 h 32"/>
              </a:gdLst>
              <a:ahLst/>
              <a:cxnLst>
                <a:cxn ang="0">
                  <a:pos x="T0" y="T1"/>
                </a:cxn>
                <a:cxn ang="0">
                  <a:pos x="T2" y="T3"/>
                </a:cxn>
                <a:cxn ang="0">
                  <a:pos x="T4" y="T5"/>
                </a:cxn>
                <a:cxn ang="0">
                  <a:pos x="T6" y="T7"/>
                </a:cxn>
                <a:cxn ang="0">
                  <a:pos x="T8" y="T9"/>
                </a:cxn>
                <a:cxn ang="0">
                  <a:pos x="T10" y="T11"/>
                </a:cxn>
              </a:cxnLst>
              <a:rect l="0" t="0" r="r" b="b"/>
              <a:pathLst>
                <a:path w="50" h="32">
                  <a:moveTo>
                    <a:pt x="48" y="1"/>
                  </a:moveTo>
                  <a:cubicBezTo>
                    <a:pt x="33" y="11"/>
                    <a:pt x="17" y="21"/>
                    <a:pt x="1" y="29"/>
                  </a:cubicBezTo>
                  <a:cubicBezTo>
                    <a:pt x="0" y="30"/>
                    <a:pt x="1" y="32"/>
                    <a:pt x="2" y="31"/>
                  </a:cubicBezTo>
                  <a:cubicBezTo>
                    <a:pt x="18" y="22"/>
                    <a:pt x="34" y="12"/>
                    <a:pt x="49" y="2"/>
                  </a:cubicBezTo>
                  <a:cubicBezTo>
                    <a:pt x="50" y="2"/>
                    <a:pt x="49" y="0"/>
                    <a:pt x="48" y="0"/>
                  </a:cubicBezTo>
                  <a:cubicBezTo>
                    <a:pt x="48" y="0"/>
                    <a:pt x="48" y="0"/>
                    <a:pt x="48" y="1"/>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1299" name="Freeform 329"/>
            <p:cNvSpPr/>
            <p:nvPr/>
          </p:nvSpPr>
          <p:spPr bwMode="auto">
            <a:xfrm>
              <a:off x="4224" y="2350"/>
              <a:ext cx="96" cy="67"/>
            </a:xfrm>
            <a:custGeom>
              <a:avLst/>
              <a:gdLst>
                <a:gd name="T0" fmla="*/ 38 w 40"/>
                <a:gd name="T1" fmla="*/ 0 h 28"/>
                <a:gd name="T2" fmla="*/ 20 w 40"/>
                <a:gd name="T3" fmla="*/ 14 h 28"/>
                <a:gd name="T4" fmla="*/ 1 w 40"/>
                <a:gd name="T5" fmla="*/ 25 h 28"/>
                <a:gd name="T6" fmla="*/ 1 w 40"/>
                <a:gd name="T7" fmla="*/ 25 h 28"/>
                <a:gd name="T8" fmla="*/ 1 w 40"/>
                <a:gd name="T9" fmla="*/ 27 h 28"/>
                <a:gd name="T10" fmla="*/ 20 w 40"/>
                <a:gd name="T11" fmla="*/ 16 h 28"/>
                <a:gd name="T12" fmla="*/ 39 w 40"/>
                <a:gd name="T13" fmla="*/ 2 h 28"/>
                <a:gd name="T14" fmla="*/ 39 w 40"/>
                <a:gd name="T15" fmla="*/ 0 h 28"/>
                <a:gd name="T16" fmla="*/ 38 w 40"/>
                <a:gd name="T1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 h="28">
                  <a:moveTo>
                    <a:pt x="38" y="0"/>
                  </a:moveTo>
                  <a:cubicBezTo>
                    <a:pt x="32" y="5"/>
                    <a:pt x="26" y="9"/>
                    <a:pt x="20" y="14"/>
                  </a:cubicBezTo>
                  <a:cubicBezTo>
                    <a:pt x="14" y="18"/>
                    <a:pt x="8" y="22"/>
                    <a:pt x="1" y="25"/>
                  </a:cubicBezTo>
                  <a:cubicBezTo>
                    <a:pt x="1" y="25"/>
                    <a:pt x="1" y="25"/>
                    <a:pt x="1" y="25"/>
                  </a:cubicBezTo>
                  <a:cubicBezTo>
                    <a:pt x="0" y="26"/>
                    <a:pt x="0" y="28"/>
                    <a:pt x="1" y="27"/>
                  </a:cubicBezTo>
                  <a:cubicBezTo>
                    <a:pt x="8" y="24"/>
                    <a:pt x="14" y="20"/>
                    <a:pt x="20" y="16"/>
                  </a:cubicBezTo>
                  <a:cubicBezTo>
                    <a:pt x="27" y="11"/>
                    <a:pt x="33" y="7"/>
                    <a:pt x="39" y="2"/>
                  </a:cubicBezTo>
                  <a:cubicBezTo>
                    <a:pt x="40" y="2"/>
                    <a:pt x="40" y="0"/>
                    <a:pt x="39" y="0"/>
                  </a:cubicBezTo>
                  <a:cubicBezTo>
                    <a:pt x="39" y="0"/>
                    <a:pt x="39" y="0"/>
                    <a:pt x="38"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1300" name="Freeform 330"/>
            <p:cNvSpPr>
              <a:spLocks noEditPoints="1"/>
            </p:cNvSpPr>
            <p:nvPr/>
          </p:nvSpPr>
          <p:spPr bwMode="auto">
            <a:xfrm>
              <a:off x="4291" y="2386"/>
              <a:ext cx="31" cy="24"/>
            </a:xfrm>
            <a:custGeom>
              <a:avLst/>
              <a:gdLst>
                <a:gd name="T0" fmla="*/ 11 w 13"/>
                <a:gd name="T1" fmla="*/ 1 h 10"/>
                <a:gd name="T2" fmla="*/ 10 w 13"/>
                <a:gd name="T3" fmla="*/ 1 h 10"/>
                <a:gd name="T4" fmla="*/ 1 w 13"/>
                <a:gd name="T5" fmla="*/ 8 h 10"/>
                <a:gd name="T6" fmla="*/ 2 w 13"/>
                <a:gd name="T7" fmla="*/ 10 h 10"/>
                <a:gd name="T8" fmla="*/ 13 w 13"/>
                <a:gd name="T9" fmla="*/ 2 h 10"/>
                <a:gd name="T10" fmla="*/ 12 w 13"/>
                <a:gd name="T11" fmla="*/ 0 h 10"/>
                <a:gd name="T12" fmla="*/ 11 w 13"/>
                <a:gd name="T13" fmla="*/ 1 h 10"/>
                <a:gd name="T14" fmla="*/ 11 w 13"/>
                <a:gd name="T15" fmla="*/ 1 h 10"/>
                <a:gd name="T16" fmla="*/ 10 w 13"/>
                <a:gd name="T17" fmla="*/ 1 h 10"/>
                <a:gd name="T18" fmla="*/ 11 w 13"/>
                <a:gd name="T19" fmla="*/ 1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 h="10">
                  <a:moveTo>
                    <a:pt x="11" y="1"/>
                  </a:moveTo>
                  <a:cubicBezTo>
                    <a:pt x="11" y="1"/>
                    <a:pt x="11" y="1"/>
                    <a:pt x="10" y="1"/>
                  </a:cubicBezTo>
                  <a:cubicBezTo>
                    <a:pt x="7" y="4"/>
                    <a:pt x="4" y="6"/>
                    <a:pt x="1" y="8"/>
                  </a:cubicBezTo>
                  <a:cubicBezTo>
                    <a:pt x="0" y="9"/>
                    <a:pt x="1" y="10"/>
                    <a:pt x="2" y="10"/>
                  </a:cubicBezTo>
                  <a:cubicBezTo>
                    <a:pt x="5" y="7"/>
                    <a:pt x="9" y="5"/>
                    <a:pt x="13" y="2"/>
                  </a:cubicBezTo>
                  <a:cubicBezTo>
                    <a:pt x="13" y="1"/>
                    <a:pt x="13" y="0"/>
                    <a:pt x="12" y="0"/>
                  </a:cubicBezTo>
                  <a:cubicBezTo>
                    <a:pt x="12" y="0"/>
                    <a:pt x="11" y="0"/>
                    <a:pt x="11" y="1"/>
                  </a:cubicBezTo>
                  <a:moveTo>
                    <a:pt x="11" y="1"/>
                  </a:moveTo>
                  <a:cubicBezTo>
                    <a:pt x="11" y="1"/>
                    <a:pt x="10" y="1"/>
                    <a:pt x="10" y="1"/>
                  </a:cubicBezTo>
                  <a:cubicBezTo>
                    <a:pt x="10" y="1"/>
                    <a:pt x="11" y="1"/>
                    <a:pt x="11" y="1"/>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1301" name="Freeform 331"/>
            <p:cNvSpPr/>
            <p:nvPr/>
          </p:nvSpPr>
          <p:spPr bwMode="auto">
            <a:xfrm>
              <a:off x="3358" y="2216"/>
              <a:ext cx="31" cy="81"/>
            </a:xfrm>
            <a:custGeom>
              <a:avLst/>
              <a:gdLst>
                <a:gd name="T0" fmla="*/ 0 w 13"/>
                <a:gd name="T1" fmla="*/ 2 h 34"/>
                <a:gd name="T2" fmla="*/ 9 w 13"/>
                <a:gd name="T3" fmla="*/ 32 h 34"/>
                <a:gd name="T4" fmla="*/ 12 w 13"/>
                <a:gd name="T5" fmla="*/ 30 h 34"/>
                <a:gd name="T6" fmla="*/ 10 w 13"/>
                <a:gd name="T7" fmla="*/ 26 h 34"/>
                <a:gd name="T8" fmla="*/ 4 w 13"/>
                <a:gd name="T9" fmla="*/ 1 h 34"/>
                <a:gd name="T10" fmla="*/ 2 w 13"/>
                <a:gd name="T11" fmla="*/ 0 h 34"/>
                <a:gd name="T12" fmla="*/ 0 w 13"/>
                <a:gd name="T13" fmla="*/ 2 h 34"/>
              </a:gdLst>
              <a:ahLst/>
              <a:cxnLst>
                <a:cxn ang="0">
                  <a:pos x="T0" y="T1"/>
                </a:cxn>
                <a:cxn ang="0">
                  <a:pos x="T2" y="T3"/>
                </a:cxn>
                <a:cxn ang="0">
                  <a:pos x="T4" y="T5"/>
                </a:cxn>
                <a:cxn ang="0">
                  <a:pos x="T6" y="T7"/>
                </a:cxn>
                <a:cxn ang="0">
                  <a:pos x="T8" y="T9"/>
                </a:cxn>
                <a:cxn ang="0">
                  <a:pos x="T10" y="T11"/>
                </a:cxn>
                <a:cxn ang="0">
                  <a:pos x="T12" y="T13"/>
                </a:cxn>
              </a:cxnLst>
              <a:rect l="0" t="0" r="r" b="b"/>
              <a:pathLst>
                <a:path w="13" h="34">
                  <a:moveTo>
                    <a:pt x="0" y="2"/>
                  </a:moveTo>
                  <a:cubicBezTo>
                    <a:pt x="2" y="12"/>
                    <a:pt x="4" y="23"/>
                    <a:pt x="9" y="32"/>
                  </a:cubicBezTo>
                  <a:cubicBezTo>
                    <a:pt x="10" y="34"/>
                    <a:pt x="13" y="32"/>
                    <a:pt x="12" y="30"/>
                  </a:cubicBezTo>
                  <a:cubicBezTo>
                    <a:pt x="11" y="29"/>
                    <a:pt x="11" y="27"/>
                    <a:pt x="10" y="26"/>
                  </a:cubicBezTo>
                  <a:cubicBezTo>
                    <a:pt x="7" y="18"/>
                    <a:pt x="6" y="10"/>
                    <a:pt x="4" y="1"/>
                  </a:cubicBezTo>
                  <a:cubicBezTo>
                    <a:pt x="4" y="0"/>
                    <a:pt x="3" y="0"/>
                    <a:pt x="2" y="0"/>
                  </a:cubicBezTo>
                  <a:cubicBezTo>
                    <a:pt x="1" y="0"/>
                    <a:pt x="0" y="1"/>
                    <a:pt x="0" y="2"/>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1302" name="Freeform 332"/>
            <p:cNvSpPr>
              <a:spLocks noEditPoints="1"/>
            </p:cNvSpPr>
            <p:nvPr/>
          </p:nvSpPr>
          <p:spPr bwMode="auto">
            <a:xfrm>
              <a:off x="3379" y="2242"/>
              <a:ext cx="39" cy="51"/>
            </a:xfrm>
            <a:custGeom>
              <a:avLst/>
              <a:gdLst>
                <a:gd name="T0" fmla="*/ 11 w 16"/>
                <a:gd name="T1" fmla="*/ 15 h 21"/>
                <a:gd name="T2" fmla="*/ 10 w 16"/>
                <a:gd name="T3" fmla="*/ 15 h 21"/>
                <a:gd name="T4" fmla="*/ 10 w 16"/>
                <a:gd name="T5" fmla="*/ 15 h 21"/>
                <a:gd name="T6" fmla="*/ 10 w 16"/>
                <a:gd name="T7" fmla="*/ 15 h 21"/>
                <a:gd name="T8" fmla="*/ 11 w 16"/>
                <a:gd name="T9" fmla="*/ 6 h 21"/>
                <a:gd name="T10" fmla="*/ 11 w 16"/>
                <a:gd name="T11" fmla="*/ 6 h 21"/>
                <a:gd name="T12" fmla="*/ 11 w 16"/>
                <a:gd name="T13" fmla="*/ 6 h 21"/>
                <a:gd name="T14" fmla="*/ 11 w 16"/>
                <a:gd name="T15" fmla="*/ 6 h 21"/>
                <a:gd name="T16" fmla="*/ 11 w 16"/>
                <a:gd name="T17" fmla="*/ 6 h 21"/>
                <a:gd name="T18" fmla="*/ 11 w 16"/>
                <a:gd name="T19" fmla="*/ 6 h 21"/>
                <a:gd name="T20" fmla="*/ 11 w 16"/>
                <a:gd name="T21" fmla="*/ 6 h 21"/>
                <a:gd name="T22" fmla="*/ 11 w 16"/>
                <a:gd name="T23" fmla="*/ 5 h 21"/>
                <a:gd name="T24" fmla="*/ 11 w 16"/>
                <a:gd name="T25" fmla="*/ 5 h 21"/>
                <a:gd name="T26" fmla="*/ 11 w 16"/>
                <a:gd name="T27" fmla="*/ 5 h 21"/>
                <a:gd name="T28" fmla="*/ 7 w 16"/>
                <a:gd name="T29" fmla="*/ 6 h 21"/>
                <a:gd name="T30" fmla="*/ 7 w 16"/>
                <a:gd name="T31" fmla="*/ 6 h 21"/>
                <a:gd name="T32" fmla="*/ 8 w 16"/>
                <a:gd name="T33" fmla="*/ 5 h 21"/>
                <a:gd name="T34" fmla="*/ 8 w 16"/>
                <a:gd name="T35" fmla="*/ 5 h 21"/>
                <a:gd name="T36" fmla="*/ 8 w 16"/>
                <a:gd name="T37" fmla="*/ 5 h 21"/>
                <a:gd name="T38" fmla="*/ 9 w 16"/>
                <a:gd name="T39" fmla="*/ 5 h 21"/>
                <a:gd name="T40" fmla="*/ 10 w 16"/>
                <a:gd name="T41" fmla="*/ 5 h 21"/>
                <a:gd name="T42" fmla="*/ 11 w 16"/>
                <a:gd name="T43" fmla="*/ 6 h 21"/>
                <a:gd name="T44" fmla="*/ 11 w 16"/>
                <a:gd name="T45" fmla="*/ 6 h 21"/>
                <a:gd name="T46" fmla="*/ 7 w 16"/>
                <a:gd name="T47" fmla="*/ 6 h 21"/>
                <a:gd name="T48" fmla="*/ 8 w 16"/>
                <a:gd name="T49" fmla="*/ 5 h 21"/>
                <a:gd name="T50" fmla="*/ 9 w 16"/>
                <a:gd name="T51" fmla="*/ 5 h 21"/>
                <a:gd name="T52" fmla="*/ 9 w 16"/>
                <a:gd name="T53" fmla="*/ 5 h 21"/>
                <a:gd name="T54" fmla="*/ 5 w 16"/>
                <a:gd name="T55" fmla="*/ 16 h 21"/>
                <a:gd name="T56" fmla="*/ 11 w 16"/>
                <a:gd name="T57" fmla="*/ 15 h 21"/>
                <a:gd name="T58" fmla="*/ 11 w 16"/>
                <a:gd name="T59" fmla="*/ 15 h 21"/>
                <a:gd name="T60" fmla="*/ 10 w 16"/>
                <a:gd name="T61" fmla="*/ 15 h 21"/>
                <a:gd name="T62" fmla="*/ 7 w 16"/>
                <a:gd name="T63" fmla="*/ 13 h 21"/>
                <a:gd name="T64" fmla="*/ 6 w 16"/>
                <a:gd name="T65" fmla="*/ 10 h 21"/>
                <a:gd name="T66" fmla="*/ 15 w 16"/>
                <a:gd name="T67" fmla="*/ 5 h 21"/>
                <a:gd name="T68" fmla="*/ 6 w 16"/>
                <a:gd name="T69" fmla="*/ 2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6" h="21">
                  <a:moveTo>
                    <a:pt x="11" y="15"/>
                  </a:moveTo>
                  <a:cubicBezTo>
                    <a:pt x="11" y="15"/>
                    <a:pt x="11" y="15"/>
                    <a:pt x="11" y="15"/>
                  </a:cubicBezTo>
                  <a:cubicBezTo>
                    <a:pt x="11" y="15"/>
                    <a:pt x="11" y="15"/>
                    <a:pt x="11" y="15"/>
                  </a:cubicBezTo>
                  <a:moveTo>
                    <a:pt x="10" y="15"/>
                  </a:moveTo>
                  <a:cubicBezTo>
                    <a:pt x="10" y="15"/>
                    <a:pt x="10" y="15"/>
                    <a:pt x="11" y="15"/>
                  </a:cubicBezTo>
                  <a:cubicBezTo>
                    <a:pt x="10" y="15"/>
                    <a:pt x="10" y="15"/>
                    <a:pt x="10" y="15"/>
                  </a:cubicBezTo>
                  <a:moveTo>
                    <a:pt x="9" y="15"/>
                  </a:moveTo>
                  <a:cubicBezTo>
                    <a:pt x="10" y="15"/>
                    <a:pt x="10" y="15"/>
                    <a:pt x="10" y="15"/>
                  </a:cubicBezTo>
                  <a:cubicBezTo>
                    <a:pt x="10" y="15"/>
                    <a:pt x="10" y="15"/>
                    <a:pt x="9" y="15"/>
                  </a:cubicBezTo>
                  <a:moveTo>
                    <a:pt x="11" y="6"/>
                  </a:moveTo>
                  <a:cubicBezTo>
                    <a:pt x="11" y="6"/>
                    <a:pt x="11" y="6"/>
                    <a:pt x="11" y="6"/>
                  </a:cubicBezTo>
                  <a:cubicBezTo>
                    <a:pt x="11" y="6"/>
                    <a:pt x="11" y="6"/>
                    <a:pt x="11" y="6"/>
                  </a:cubicBezTo>
                  <a:moveTo>
                    <a:pt x="11" y="6"/>
                  </a:moveTo>
                  <a:cubicBezTo>
                    <a:pt x="11" y="6"/>
                    <a:pt x="11" y="6"/>
                    <a:pt x="11" y="6"/>
                  </a:cubicBezTo>
                  <a:cubicBezTo>
                    <a:pt x="11" y="6"/>
                    <a:pt x="11" y="6"/>
                    <a:pt x="11" y="6"/>
                  </a:cubicBezTo>
                  <a:cubicBezTo>
                    <a:pt x="11" y="6"/>
                    <a:pt x="11" y="6"/>
                    <a:pt x="11" y="6"/>
                  </a:cubicBezTo>
                  <a:moveTo>
                    <a:pt x="11" y="6"/>
                  </a:moveTo>
                  <a:cubicBezTo>
                    <a:pt x="11" y="6"/>
                    <a:pt x="11" y="6"/>
                    <a:pt x="11" y="6"/>
                  </a:cubicBezTo>
                  <a:cubicBezTo>
                    <a:pt x="11" y="6"/>
                    <a:pt x="11" y="6"/>
                    <a:pt x="11" y="6"/>
                  </a:cubicBezTo>
                  <a:cubicBezTo>
                    <a:pt x="11" y="6"/>
                    <a:pt x="11" y="6"/>
                    <a:pt x="11" y="6"/>
                  </a:cubicBezTo>
                  <a:moveTo>
                    <a:pt x="11" y="5"/>
                  </a:moveTo>
                  <a:cubicBezTo>
                    <a:pt x="11" y="6"/>
                    <a:pt x="11" y="6"/>
                    <a:pt x="11" y="6"/>
                  </a:cubicBezTo>
                  <a:cubicBezTo>
                    <a:pt x="11" y="6"/>
                    <a:pt x="11" y="6"/>
                    <a:pt x="11" y="5"/>
                  </a:cubicBezTo>
                  <a:moveTo>
                    <a:pt x="11" y="5"/>
                  </a:moveTo>
                  <a:cubicBezTo>
                    <a:pt x="11" y="5"/>
                    <a:pt x="11" y="5"/>
                    <a:pt x="11" y="5"/>
                  </a:cubicBezTo>
                  <a:cubicBezTo>
                    <a:pt x="11" y="5"/>
                    <a:pt x="11" y="5"/>
                    <a:pt x="11" y="5"/>
                  </a:cubicBezTo>
                  <a:moveTo>
                    <a:pt x="11" y="5"/>
                  </a:moveTo>
                  <a:cubicBezTo>
                    <a:pt x="11" y="5"/>
                    <a:pt x="11" y="5"/>
                    <a:pt x="11" y="5"/>
                  </a:cubicBezTo>
                  <a:cubicBezTo>
                    <a:pt x="11" y="5"/>
                    <a:pt x="11" y="5"/>
                    <a:pt x="11" y="5"/>
                  </a:cubicBezTo>
                  <a:moveTo>
                    <a:pt x="7" y="6"/>
                  </a:moveTo>
                  <a:cubicBezTo>
                    <a:pt x="7" y="6"/>
                    <a:pt x="8" y="6"/>
                    <a:pt x="8" y="6"/>
                  </a:cubicBezTo>
                  <a:cubicBezTo>
                    <a:pt x="8" y="6"/>
                    <a:pt x="7" y="6"/>
                    <a:pt x="7" y="6"/>
                  </a:cubicBezTo>
                  <a:cubicBezTo>
                    <a:pt x="7" y="6"/>
                    <a:pt x="7" y="6"/>
                    <a:pt x="7" y="6"/>
                  </a:cubicBezTo>
                  <a:moveTo>
                    <a:pt x="8" y="5"/>
                  </a:moveTo>
                  <a:cubicBezTo>
                    <a:pt x="8" y="5"/>
                    <a:pt x="8" y="6"/>
                    <a:pt x="8" y="6"/>
                  </a:cubicBezTo>
                  <a:cubicBezTo>
                    <a:pt x="8" y="6"/>
                    <a:pt x="8" y="5"/>
                    <a:pt x="8" y="5"/>
                  </a:cubicBezTo>
                  <a:moveTo>
                    <a:pt x="8" y="5"/>
                  </a:moveTo>
                  <a:cubicBezTo>
                    <a:pt x="8" y="5"/>
                    <a:pt x="8" y="5"/>
                    <a:pt x="8" y="5"/>
                  </a:cubicBezTo>
                  <a:cubicBezTo>
                    <a:pt x="8" y="5"/>
                    <a:pt x="8" y="5"/>
                    <a:pt x="8" y="5"/>
                  </a:cubicBezTo>
                  <a:moveTo>
                    <a:pt x="9" y="5"/>
                  </a:moveTo>
                  <a:cubicBezTo>
                    <a:pt x="9" y="5"/>
                    <a:pt x="9" y="5"/>
                    <a:pt x="9" y="5"/>
                  </a:cubicBezTo>
                  <a:cubicBezTo>
                    <a:pt x="10" y="5"/>
                    <a:pt x="10" y="5"/>
                    <a:pt x="10" y="5"/>
                  </a:cubicBezTo>
                  <a:cubicBezTo>
                    <a:pt x="10" y="5"/>
                    <a:pt x="10" y="5"/>
                    <a:pt x="11" y="5"/>
                  </a:cubicBezTo>
                  <a:cubicBezTo>
                    <a:pt x="11" y="5"/>
                    <a:pt x="11" y="5"/>
                    <a:pt x="11" y="6"/>
                  </a:cubicBezTo>
                  <a:cubicBezTo>
                    <a:pt x="11" y="6"/>
                    <a:pt x="11" y="6"/>
                    <a:pt x="11" y="6"/>
                  </a:cubicBezTo>
                  <a:cubicBezTo>
                    <a:pt x="11" y="6"/>
                    <a:pt x="11" y="6"/>
                    <a:pt x="11" y="6"/>
                  </a:cubicBezTo>
                  <a:cubicBezTo>
                    <a:pt x="11" y="6"/>
                    <a:pt x="10" y="6"/>
                    <a:pt x="10" y="6"/>
                  </a:cubicBezTo>
                  <a:cubicBezTo>
                    <a:pt x="9" y="6"/>
                    <a:pt x="8" y="6"/>
                    <a:pt x="7" y="6"/>
                  </a:cubicBezTo>
                  <a:cubicBezTo>
                    <a:pt x="8" y="6"/>
                    <a:pt x="8" y="5"/>
                    <a:pt x="8" y="5"/>
                  </a:cubicBezTo>
                  <a:cubicBezTo>
                    <a:pt x="8" y="5"/>
                    <a:pt x="8" y="5"/>
                    <a:pt x="8" y="5"/>
                  </a:cubicBezTo>
                  <a:cubicBezTo>
                    <a:pt x="9" y="5"/>
                    <a:pt x="9" y="5"/>
                    <a:pt x="9" y="5"/>
                  </a:cubicBezTo>
                  <a:moveTo>
                    <a:pt x="9" y="5"/>
                  </a:moveTo>
                  <a:cubicBezTo>
                    <a:pt x="9" y="5"/>
                    <a:pt x="9" y="5"/>
                    <a:pt x="9" y="5"/>
                  </a:cubicBezTo>
                  <a:cubicBezTo>
                    <a:pt x="9" y="5"/>
                    <a:pt x="9" y="5"/>
                    <a:pt x="9" y="5"/>
                  </a:cubicBezTo>
                  <a:moveTo>
                    <a:pt x="6" y="2"/>
                  </a:moveTo>
                  <a:cubicBezTo>
                    <a:pt x="0" y="5"/>
                    <a:pt x="1" y="12"/>
                    <a:pt x="5" y="16"/>
                  </a:cubicBezTo>
                  <a:cubicBezTo>
                    <a:pt x="8" y="20"/>
                    <a:pt x="14" y="21"/>
                    <a:pt x="15" y="15"/>
                  </a:cubicBezTo>
                  <a:cubicBezTo>
                    <a:pt x="15" y="12"/>
                    <a:pt x="11" y="12"/>
                    <a:pt x="11" y="15"/>
                  </a:cubicBezTo>
                  <a:cubicBezTo>
                    <a:pt x="11" y="15"/>
                    <a:pt x="11" y="15"/>
                    <a:pt x="11" y="15"/>
                  </a:cubicBezTo>
                  <a:cubicBezTo>
                    <a:pt x="11" y="15"/>
                    <a:pt x="11" y="15"/>
                    <a:pt x="11" y="15"/>
                  </a:cubicBezTo>
                  <a:cubicBezTo>
                    <a:pt x="11" y="15"/>
                    <a:pt x="11" y="15"/>
                    <a:pt x="11" y="15"/>
                  </a:cubicBezTo>
                  <a:cubicBezTo>
                    <a:pt x="10" y="15"/>
                    <a:pt x="10" y="15"/>
                    <a:pt x="10" y="15"/>
                  </a:cubicBezTo>
                  <a:cubicBezTo>
                    <a:pt x="9" y="15"/>
                    <a:pt x="9" y="14"/>
                    <a:pt x="8" y="14"/>
                  </a:cubicBezTo>
                  <a:cubicBezTo>
                    <a:pt x="8" y="14"/>
                    <a:pt x="7" y="13"/>
                    <a:pt x="7" y="13"/>
                  </a:cubicBezTo>
                  <a:cubicBezTo>
                    <a:pt x="7" y="12"/>
                    <a:pt x="6" y="11"/>
                    <a:pt x="6" y="11"/>
                  </a:cubicBezTo>
                  <a:cubicBezTo>
                    <a:pt x="6" y="10"/>
                    <a:pt x="6" y="10"/>
                    <a:pt x="6" y="10"/>
                  </a:cubicBezTo>
                  <a:cubicBezTo>
                    <a:pt x="6" y="10"/>
                    <a:pt x="6" y="9"/>
                    <a:pt x="6" y="9"/>
                  </a:cubicBezTo>
                  <a:cubicBezTo>
                    <a:pt x="9" y="10"/>
                    <a:pt x="16" y="10"/>
                    <a:pt x="15" y="5"/>
                  </a:cubicBezTo>
                  <a:cubicBezTo>
                    <a:pt x="14" y="2"/>
                    <a:pt x="11" y="0"/>
                    <a:pt x="8" y="1"/>
                  </a:cubicBezTo>
                  <a:cubicBezTo>
                    <a:pt x="7" y="1"/>
                    <a:pt x="7" y="1"/>
                    <a:pt x="6" y="2"/>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1303" name="Freeform 333"/>
            <p:cNvSpPr>
              <a:spLocks noEditPoints="1"/>
            </p:cNvSpPr>
            <p:nvPr/>
          </p:nvSpPr>
          <p:spPr bwMode="auto">
            <a:xfrm>
              <a:off x="3410" y="2233"/>
              <a:ext cx="48" cy="60"/>
            </a:xfrm>
            <a:custGeom>
              <a:avLst/>
              <a:gdLst>
                <a:gd name="T0" fmla="*/ 9 w 20"/>
                <a:gd name="T1" fmla="*/ 18 h 25"/>
                <a:gd name="T2" fmla="*/ 8 w 20"/>
                <a:gd name="T3" fmla="*/ 18 h 25"/>
                <a:gd name="T4" fmla="*/ 8 w 20"/>
                <a:gd name="T5" fmla="*/ 18 h 25"/>
                <a:gd name="T6" fmla="*/ 8 w 20"/>
                <a:gd name="T7" fmla="*/ 18 h 25"/>
                <a:gd name="T8" fmla="*/ 8 w 20"/>
                <a:gd name="T9" fmla="*/ 18 h 25"/>
                <a:gd name="T10" fmla="*/ 8 w 20"/>
                <a:gd name="T11" fmla="*/ 18 h 25"/>
                <a:gd name="T12" fmla="*/ 8 w 20"/>
                <a:gd name="T13" fmla="*/ 18 h 25"/>
                <a:gd name="T14" fmla="*/ 8 w 20"/>
                <a:gd name="T15" fmla="*/ 18 h 25"/>
                <a:gd name="T16" fmla="*/ 8 w 20"/>
                <a:gd name="T17" fmla="*/ 18 h 25"/>
                <a:gd name="T18" fmla="*/ 8 w 20"/>
                <a:gd name="T19" fmla="*/ 18 h 25"/>
                <a:gd name="T20" fmla="*/ 8 w 20"/>
                <a:gd name="T21" fmla="*/ 18 h 25"/>
                <a:gd name="T22" fmla="*/ 8 w 20"/>
                <a:gd name="T23" fmla="*/ 18 h 25"/>
                <a:gd name="T24" fmla="*/ 8 w 20"/>
                <a:gd name="T25" fmla="*/ 18 h 25"/>
                <a:gd name="T26" fmla="*/ 8 w 20"/>
                <a:gd name="T27" fmla="*/ 18 h 25"/>
                <a:gd name="T28" fmla="*/ 9 w 20"/>
                <a:gd name="T29" fmla="*/ 18 h 25"/>
                <a:gd name="T30" fmla="*/ 9 w 20"/>
                <a:gd name="T31" fmla="*/ 18 h 25"/>
                <a:gd name="T32" fmla="*/ 8 w 20"/>
                <a:gd name="T33" fmla="*/ 18 h 25"/>
                <a:gd name="T34" fmla="*/ 17 w 20"/>
                <a:gd name="T35" fmla="*/ 16 h 25"/>
                <a:gd name="T36" fmla="*/ 17 w 20"/>
                <a:gd name="T37" fmla="*/ 16 h 25"/>
                <a:gd name="T38" fmla="*/ 8 w 20"/>
                <a:gd name="T39" fmla="*/ 18 h 25"/>
                <a:gd name="T40" fmla="*/ 9 w 20"/>
                <a:gd name="T41" fmla="*/ 6 h 25"/>
                <a:gd name="T42" fmla="*/ 9 w 20"/>
                <a:gd name="T43" fmla="*/ 18 h 25"/>
                <a:gd name="T44" fmla="*/ 8 w 20"/>
                <a:gd name="T45" fmla="*/ 18 h 25"/>
                <a:gd name="T46" fmla="*/ 8 w 20"/>
                <a:gd name="T47" fmla="*/ 18 h 25"/>
                <a:gd name="T48" fmla="*/ 8 w 20"/>
                <a:gd name="T49" fmla="*/ 18 h 25"/>
                <a:gd name="T50" fmla="*/ 7 w 20"/>
                <a:gd name="T51" fmla="*/ 17 h 25"/>
                <a:gd name="T52" fmla="*/ 7 w 20"/>
                <a:gd name="T53" fmla="*/ 10 h 25"/>
                <a:gd name="T54" fmla="*/ 9 w 20"/>
                <a:gd name="T55" fmla="*/ 6 h 25"/>
                <a:gd name="T56" fmla="*/ 6 w 20"/>
                <a:gd name="T57" fmla="*/ 21 h 25"/>
                <a:gd name="T58" fmla="*/ 15 w 20"/>
                <a:gd name="T59" fmla="*/ 19 h 25"/>
                <a:gd name="T60" fmla="*/ 17 w 20"/>
                <a:gd name="T61" fmla="*/ 15 h 25"/>
                <a:gd name="T62" fmla="*/ 15 w 20"/>
                <a:gd name="T63" fmla="*/ 12 h 25"/>
                <a:gd name="T64" fmla="*/ 11 w 20"/>
                <a:gd name="T65" fmla="*/ 2 h 25"/>
                <a:gd name="T66" fmla="*/ 8 w 20"/>
                <a:gd name="T67" fmla="*/ 1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0" h="25">
                  <a:moveTo>
                    <a:pt x="8" y="18"/>
                  </a:moveTo>
                  <a:cubicBezTo>
                    <a:pt x="8" y="18"/>
                    <a:pt x="8" y="18"/>
                    <a:pt x="9" y="18"/>
                  </a:cubicBezTo>
                  <a:cubicBezTo>
                    <a:pt x="8" y="18"/>
                    <a:pt x="8" y="18"/>
                    <a:pt x="8" y="18"/>
                  </a:cubicBezTo>
                  <a:cubicBezTo>
                    <a:pt x="8" y="18"/>
                    <a:pt x="8" y="18"/>
                    <a:pt x="8" y="18"/>
                  </a:cubicBezTo>
                  <a:moveTo>
                    <a:pt x="8" y="18"/>
                  </a:moveTo>
                  <a:cubicBezTo>
                    <a:pt x="8" y="18"/>
                    <a:pt x="8" y="18"/>
                    <a:pt x="8" y="18"/>
                  </a:cubicBezTo>
                  <a:cubicBezTo>
                    <a:pt x="8" y="18"/>
                    <a:pt x="8" y="18"/>
                    <a:pt x="8" y="18"/>
                  </a:cubicBezTo>
                  <a:cubicBezTo>
                    <a:pt x="8" y="18"/>
                    <a:pt x="8" y="18"/>
                    <a:pt x="8" y="18"/>
                  </a:cubicBezTo>
                  <a:moveTo>
                    <a:pt x="8" y="18"/>
                  </a:moveTo>
                  <a:cubicBezTo>
                    <a:pt x="8" y="18"/>
                    <a:pt x="8" y="18"/>
                    <a:pt x="8" y="18"/>
                  </a:cubicBezTo>
                  <a:cubicBezTo>
                    <a:pt x="8" y="18"/>
                    <a:pt x="8" y="18"/>
                    <a:pt x="8" y="18"/>
                  </a:cubicBezTo>
                  <a:cubicBezTo>
                    <a:pt x="8" y="18"/>
                    <a:pt x="8" y="18"/>
                    <a:pt x="8" y="18"/>
                  </a:cubicBezTo>
                  <a:moveTo>
                    <a:pt x="8" y="18"/>
                  </a:moveTo>
                  <a:cubicBezTo>
                    <a:pt x="8" y="18"/>
                    <a:pt x="8" y="18"/>
                    <a:pt x="8" y="18"/>
                  </a:cubicBezTo>
                  <a:cubicBezTo>
                    <a:pt x="8" y="18"/>
                    <a:pt x="8" y="18"/>
                    <a:pt x="8" y="18"/>
                  </a:cubicBezTo>
                  <a:cubicBezTo>
                    <a:pt x="8" y="18"/>
                    <a:pt x="8" y="18"/>
                    <a:pt x="8" y="18"/>
                  </a:cubicBezTo>
                  <a:cubicBezTo>
                    <a:pt x="8" y="18"/>
                    <a:pt x="8" y="18"/>
                    <a:pt x="8" y="18"/>
                  </a:cubicBezTo>
                  <a:moveTo>
                    <a:pt x="8" y="18"/>
                  </a:moveTo>
                  <a:cubicBezTo>
                    <a:pt x="8" y="18"/>
                    <a:pt x="8" y="18"/>
                    <a:pt x="8" y="18"/>
                  </a:cubicBezTo>
                  <a:cubicBezTo>
                    <a:pt x="8" y="18"/>
                    <a:pt x="8" y="18"/>
                    <a:pt x="8" y="18"/>
                  </a:cubicBezTo>
                  <a:cubicBezTo>
                    <a:pt x="8" y="18"/>
                    <a:pt x="8" y="18"/>
                    <a:pt x="8" y="18"/>
                  </a:cubicBezTo>
                  <a:cubicBezTo>
                    <a:pt x="8" y="18"/>
                    <a:pt x="8" y="18"/>
                    <a:pt x="8" y="18"/>
                  </a:cubicBezTo>
                  <a:moveTo>
                    <a:pt x="8" y="18"/>
                  </a:moveTo>
                  <a:cubicBezTo>
                    <a:pt x="8" y="18"/>
                    <a:pt x="8" y="18"/>
                    <a:pt x="8" y="18"/>
                  </a:cubicBezTo>
                  <a:cubicBezTo>
                    <a:pt x="8" y="18"/>
                    <a:pt x="8" y="18"/>
                    <a:pt x="8" y="18"/>
                  </a:cubicBezTo>
                  <a:cubicBezTo>
                    <a:pt x="8" y="18"/>
                    <a:pt x="8" y="18"/>
                    <a:pt x="8" y="18"/>
                  </a:cubicBezTo>
                  <a:moveTo>
                    <a:pt x="8" y="18"/>
                  </a:moveTo>
                  <a:cubicBezTo>
                    <a:pt x="8" y="18"/>
                    <a:pt x="8" y="18"/>
                    <a:pt x="8" y="18"/>
                  </a:cubicBezTo>
                  <a:cubicBezTo>
                    <a:pt x="8" y="18"/>
                    <a:pt x="8" y="18"/>
                    <a:pt x="8" y="18"/>
                  </a:cubicBezTo>
                  <a:moveTo>
                    <a:pt x="9" y="18"/>
                  </a:moveTo>
                  <a:cubicBezTo>
                    <a:pt x="9" y="18"/>
                    <a:pt x="9" y="18"/>
                    <a:pt x="8" y="18"/>
                  </a:cubicBezTo>
                  <a:cubicBezTo>
                    <a:pt x="9" y="18"/>
                    <a:pt x="9" y="18"/>
                    <a:pt x="9" y="18"/>
                  </a:cubicBezTo>
                  <a:moveTo>
                    <a:pt x="8" y="18"/>
                  </a:moveTo>
                  <a:cubicBezTo>
                    <a:pt x="8" y="18"/>
                    <a:pt x="8" y="18"/>
                    <a:pt x="8" y="18"/>
                  </a:cubicBezTo>
                  <a:cubicBezTo>
                    <a:pt x="8" y="18"/>
                    <a:pt x="8" y="18"/>
                    <a:pt x="8" y="18"/>
                  </a:cubicBezTo>
                  <a:moveTo>
                    <a:pt x="17" y="16"/>
                  </a:moveTo>
                  <a:cubicBezTo>
                    <a:pt x="17" y="16"/>
                    <a:pt x="17" y="16"/>
                    <a:pt x="17" y="16"/>
                  </a:cubicBezTo>
                  <a:cubicBezTo>
                    <a:pt x="17" y="16"/>
                    <a:pt x="17" y="16"/>
                    <a:pt x="17" y="16"/>
                  </a:cubicBezTo>
                  <a:moveTo>
                    <a:pt x="8" y="18"/>
                  </a:moveTo>
                  <a:cubicBezTo>
                    <a:pt x="8" y="18"/>
                    <a:pt x="8" y="18"/>
                    <a:pt x="8" y="18"/>
                  </a:cubicBezTo>
                  <a:cubicBezTo>
                    <a:pt x="8" y="18"/>
                    <a:pt x="8" y="18"/>
                    <a:pt x="8" y="18"/>
                  </a:cubicBezTo>
                  <a:moveTo>
                    <a:pt x="9" y="6"/>
                  </a:moveTo>
                  <a:cubicBezTo>
                    <a:pt x="9" y="10"/>
                    <a:pt x="9" y="13"/>
                    <a:pt x="9" y="17"/>
                  </a:cubicBezTo>
                  <a:cubicBezTo>
                    <a:pt x="9" y="17"/>
                    <a:pt x="9" y="18"/>
                    <a:pt x="9" y="18"/>
                  </a:cubicBezTo>
                  <a:cubicBezTo>
                    <a:pt x="8" y="18"/>
                    <a:pt x="8" y="18"/>
                    <a:pt x="8" y="18"/>
                  </a:cubicBezTo>
                  <a:cubicBezTo>
                    <a:pt x="8" y="18"/>
                    <a:pt x="8" y="18"/>
                    <a:pt x="8" y="18"/>
                  </a:cubicBezTo>
                  <a:cubicBezTo>
                    <a:pt x="8" y="18"/>
                    <a:pt x="8" y="18"/>
                    <a:pt x="8" y="18"/>
                  </a:cubicBezTo>
                  <a:cubicBezTo>
                    <a:pt x="8" y="18"/>
                    <a:pt x="8" y="18"/>
                    <a:pt x="8" y="18"/>
                  </a:cubicBezTo>
                  <a:cubicBezTo>
                    <a:pt x="8" y="18"/>
                    <a:pt x="8" y="18"/>
                    <a:pt x="8" y="18"/>
                  </a:cubicBezTo>
                  <a:cubicBezTo>
                    <a:pt x="8" y="18"/>
                    <a:pt x="8" y="18"/>
                    <a:pt x="8" y="18"/>
                  </a:cubicBezTo>
                  <a:cubicBezTo>
                    <a:pt x="8" y="18"/>
                    <a:pt x="8" y="18"/>
                    <a:pt x="8" y="18"/>
                  </a:cubicBezTo>
                  <a:cubicBezTo>
                    <a:pt x="8" y="18"/>
                    <a:pt x="8" y="17"/>
                    <a:pt x="7" y="17"/>
                  </a:cubicBezTo>
                  <a:cubicBezTo>
                    <a:pt x="7" y="16"/>
                    <a:pt x="7" y="15"/>
                    <a:pt x="7" y="15"/>
                  </a:cubicBezTo>
                  <a:cubicBezTo>
                    <a:pt x="7" y="13"/>
                    <a:pt x="7" y="12"/>
                    <a:pt x="7" y="10"/>
                  </a:cubicBezTo>
                  <a:cubicBezTo>
                    <a:pt x="7" y="9"/>
                    <a:pt x="8" y="8"/>
                    <a:pt x="8" y="7"/>
                  </a:cubicBezTo>
                  <a:cubicBezTo>
                    <a:pt x="8" y="7"/>
                    <a:pt x="8" y="6"/>
                    <a:pt x="9" y="6"/>
                  </a:cubicBezTo>
                  <a:moveTo>
                    <a:pt x="8" y="1"/>
                  </a:moveTo>
                  <a:cubicBezTo>
                    <a:pt x="3" y="4"/>
                    <a:pt x="0" y="17"/>
                    <a:pt x="6" y="21"/>
                  </a:cubicBezTo>
                  <a:cubicBezTo>
                    <a:pt x="10" y="25"/>
                    <a:pt x="12" y="21"/>
                    <a:pt x="12" y="17"/>
                  </a:cubicBezTo>
                  <a:cubicBezTo>
                    <a:pt x="13" y="18"/>
                    <a:pt x="14" y="19"/>
                    <a:pt x="15" y="19"/>
                  </a:cubicBezTo>
                  <a:cubicBezTo>
                    <a:pt x="17" y="21"/>
                    <a:pt x="20" y="17"/>
                    <a:pt x="17" y="16"/>
                  </a:cubicBezTo>
                  <a:cubicBezTo>
                    <a:pt x="17" y="16"/>
                    <a:pt x="17" y="16"/>
                    <a:pt x="17" y="15"/>
                  </a:cubicBezTo>
                  <a:cubicBezTo>
                    <a:pt x="17" y="15"/>
                    <a:pt x="16" y="15"/>
                    <a:pt x="16" y="15"/>
                  </a:cubicBezTo>
                  <a:cubicBezTo>
                    <a:pt x="16" y="14"/>
                    <a:pt x="15" y="13"/>
                    <a:pt x="15" y="12"/>
                  </a:cubicBezTo>
                  <a:cubicBezTo>
                    <a:pt x="14" y="9"/>
                    <a:pt x="13" y="6"/>
                    <a:pt x="13" y="3"/>
                  </a:cubicBezTo>
                  <a:cubicBezTo>
                    <a:pt x="12" y="3"/>
                    <a:pt x="12" y="2"/>
                    <a:pt x="11" y="2"/>
                  </a:cubicBezTo>
                  <a:cubicBezTo>
                    <a:pt x="11" y="1"/>
                    <a:pt x="10" y="0"/>
                    <a:pt x="9" y="1"/>
                  </a:cubicBezTo>
                  <a:cubicBezTo>
                    <a:pt x="9" y="1"/>
                    <a:pt x="9" y="1"/>
                    <a:pt x="8" y="1"/>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1304" name="Freeform 334"/>
            <p:cNvSpPr>
              <a:spLocks noEditPoints="1"/>
            </p:cNvSpPr>
            <p:nvPr/>
          </p:nvSpPr>
          <p:spPr bwMode="auto">
            <a:xfrm>
              <a:off x="3444" y="2192"/>
              <a:ext cx="45" cy="86"/>
            </a:xfrm>
            <a:custGeom>
              <a:avLst/>
              <a:gdLst>
                <a:gd name="T0" fmla="*/ 9 w 19"/>
                <a:gd name="T1" fmla="*/ 18 h 36"/>
                <a:gd name="T2" fmla="*/ 9 w 19"/>
                <a:gd name="T3" fmla="*/ 18 h 36"/>
                <a:gd name="T4" fmla="*/ 9 w 19"/>
                <a:gd name="T5" fmla="*/ 18 h 36"/>
                <a:gd name="T6" fmla="*/ 9 w 19"/>
                <a:gd name="T7" fmla="*/ 18 h 36"/>
                <a:gd name="T8" fmla="*/ 9 w 19"/>
                <a:gd name="T9" fmla="*/ 18 h 36"/>
                <a:gd name="T10" fmla="*/ 10 w 19"/>
                <a:gd name="T11" fmla="*/ 31 h 36"/>
                <a:gd name="T12" fmla="*/ 10 w 19"/>
                <a:gd name="T13" fmla="*/ 31 h 36"/>
                <a:gd name="T14" fmla="*/ 10 w 19"/>
                <a:gd name="T15" fmla="*/ 31 h 36"/>
                <a:gd name="T16" fmla="*/ 10 w 19"/>
                <a:gd name="T17" fmla="*/ 31 h 36"/>
                <a:gd name="T18" fmla="*/ 9 w 19"/>
                <a:gd name="T19" fmla="*/ 31 h 36"/>
                <a:gd name="T20" fmla="*/ 10 w 19"/>
                <a:gd name="T21" fmla="*/ 31 h 36"/>
                <a:gd name="T22" fmla="*/ 10 w 19"/>
                <a:gd name="T23" fmla="*/ 30 h 36"/>
                <a:gd name="T24" fmla="*/ 10 w 19"/>
                <a:gd name="T25" fmla="*/ 31 h 36"/>
                <a:gd name="T26" fmla="*/ 10 w 19"/>
                <a:gd name="T27" fmla="*/ 31 h 36"/>
                <a:gd name="T28" fmla="*/ 10 w 19"/>
                <a:gd name="T29" fmla="*/ 30 h 36"/>
                <a:gd name="T30" fmla="*/ 8 w 19"/>
                <a:gd name="T31" fmla="*/ 27 h 36"/>
                <a:gd name="T32" fmla="*/ 8 w 19"/>
                <a:gd name="T33" fmla="*/ 27 h 36"/>
                <a:gd name="T34" fmla="*/ 8 w 19"/>
                <a:gd name="T35" fmla="*/ 27 h 36"/>
                <a:gd name="T36" fmla="*/ 9 w 19"/>
                <a:gd name="T37" fmla="*/ 18 h 36"/>
                <a:gd name="T38" fmla="*/ 9 w 19"/>
                <a:gd name="T39" fmla="*/ 18 h 36"/>
                <a:gd name="T40" fmla="*/ 9 w 19"/>
                <a:gd name="T41" fmla="*/ 18 h 36"/>
                <a:gd name="T42" fmla="*/ 11 w 19"/>
                <a:gd name="T43" fmla="*/ 22 h 36"/>
                <a:gd name="T44" fmla="*/ 11 w 19"/>
                <a:gd name="T45" fmla="*/ 23 h 36"/>
                <a:gd name="T46" fmla="*/ 11 w 19"/>
                <a:gd name="T47" fmla="*/ 28 h 36"/>
                <a:gd name="T48" fmla="*/ 10 w 19"/>
                <a:gd name="T49" fmla="*/ 30 h 36"/>
                <a:gd name="T50" fmla="*/ 10 w 19"/>
                <a:gd name="T51" fmla="*/ 30 h 36"/>
                <a:gd name="T52" fmla="*/ 9 w 19"/>
                <a:gd name="T53" fmla="*/ 30 h 36"/>
                <a:gd name="T54" fmla="*/ 8 w 19"/>
                <a:gd name="T55" fmla="*/ 27 h 36"/>
                <a:gd name="T56" fmla="*/ 7 w 19"/>
                <a:gd name="T57" fmla="*/ 23 h 36"/>
                <a:gd name="T58" fmla="*/ 7 w 19"/>
                <a:gd name="T59" fmla="*/ 21 h 36"/>
                <a:gd name="T60" fmla="*/ 8 w 19"/>
                <a:gd name="T61" fmla="*/ 19 h 36"/>
                <a:gd name="T62" fmla="*/ 8 w 19"/>
                <a:gd name="T63" fmla="*/ 18 h 36"/>
                <a:gd name="T64" fmla="*/ 8 w 19"/>
                <a:gd name="T65" fmla="*/ 18 h 36"/>
                <a:gd name="T66" fmla="*/ 9 w 19"/>
                <a:gd name="T67" fmla="*/ 18 h 36"/>
                <a:gd name="T68" fmla="*/ 9 w 19"/>
                <a:gd name="T69" fmla="*/ 18 h 36"/>
                <a:gd name="T70" fmla="*/ 9 w 19"/>
                <a:gd name="T71" fmla="*/ 18 h 36"/>
                <a:gd name="T72" fmla="*/ 9 w 19"/>
                <a:gd name="T73" fmla="*/ 18 h 36"/>
                <a:gd name="T74" fmla="*/ 9 w 19"/>
                <a:gd name="T75" fmla="*/ 18 h 36"/>
                <a:gd name="T76" fmla="*/ 9 w 19"/>
                <a:gd name="T77" fmla="*/ 18 h 36"/>
                <a:gd name="T78" fmla="*/ 8 w 19"/>
                <a:gd name="T79" fmla="*/ 18 h 36"/>
                <a:gd name="T80" fmla="*/ 9 w 19"/>
                <a:gd name="T81" fmla="*/ 18 h 36"/>
                <a:gd name="T82" fmla="*/ 8 w 19"/>
                <a:gd name="T83" fmla="*/ 18 h 36"/>
                <a:gd name="T84" fmla="*/ 9 w 19"/>
                <a:gd name="T85" fmla="*/ 18 h 36"/>
                <a:gd name="T86" fmla="*/ 9 w 19"/>
                <a:gd name="T87" fmla="*/ 18 h 36"/>
                <a:gd name="T88" fmla="*/ 5 w 19"/>
                <a:gd name="T89" fmla="*/ 2 h 36"/>
                <a:gd name="T90" fmla="*/ 8 w 19"/>
                <a:gd name="T91" fmla="*/ 14 h 36"/>
                <a:gd name="T92" fmla="*/ 8 w 19"/>
                <a:gd name="T93" fmla="*/ 34 h 36"/>
                <a:gd name="T94" fmla="*/ 14 w 19"/>
                <a:gd name="T95" fmla="*/ 31 h 36"/>
                <a:gd name="T96" fmla="*/ 15 w 19"/>
                <a:gd name="T97" fmla="*/ 32 h 36"/>
                <a:gd name="T98" fmla="*/ 18 w 19"/>
                <a:gd name="T99" fmla="*/ 30 h 36"/>
                <a:gd name="T100" fmla="*/ 16 w 19"/>
                <a:gd name="T101" fmla="*/ 25 h 36"/>
                <a:gd name="T102" fmla="*/ 15 w 19"/>
                <a:gd name="T103" fmla="*/ 22 h 36"/>
                <a:gd name="T104" fmla="*/ 9 w 19"/>
                <a:gd name="T105" fmla="*/ 1 h 36"/>
                <a:gd name="T106" fmla="*/ 7 w 19"/>
                <a:gd name="T107" fmla="*/ 0 h 36"/>
                <a:gd name="T108" fmla="*/ 5 w 19"/>
                <a:gd name="T109" fmla="*/ 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9" h="36">
                  <a:moveTo>
                    <a:pt x="9" y="18"/>
                  </a:moveTo>
                  <a:cubicBezTo>
                    <a:pt x="9" y="18"/>
                    <a:pt x="9" y="18"/>
                    <a:pt x="9" y="18"/>
                  </a:cubicBezTo>
                  <a:cubicBezTo>
                    <a:pt x="9" y="18"/>
                    <a:pt x="9" y="18"/>
                    <a:pt x="9" y="18"/>
                  </a:cubicBezTo>
                  <a:cubicBezTo>
                    <a:pt x="9" y="18"/>
                    <a:pt x="9" y="18"/>
                    <a:pt x="9" y="18"/>
                  </a:cubicBezTo>
                  <a:cubicBezTo>
                    <a:pt x="9" y="18"/>
                    <a:pt x="9" y="18"/>
                    <a:pt x="9" y="18"/>
                  </a:cubicBezTo>
                  <a:moveTo>
                    <a:pt x="10" y="31"/>
                  </a:moveTo>
                  <a:cubicBezTo>
                    <a:pt x="10" y="31"/>
                    <a:pt x="10" y="31"/>
                    <a:pt x="10" y="31"/>
                  </a:cubicBezTo>
                  <a:cubicBezTo>
                    <a:pt x="10" y="31"/>
                    <a:pt x="10" y="31"/>
                    <a:pt x="10" y="31"/>
                  </a:cubicBezTo>
                  <a:moveTo>
                    <a:pt x="10" y="31"/>
                  </a:moveTo>
                  <a:cubicBezTo>
                    <a:pt x="10" y="31"/>
                    <a:pt x="10" y="31"/>
                    <a:pt x="9" y="31"/>
                  </a:cubicBezTo>
                  <a:cubicBezTo>
                    <a:pt x="10" y="31"/>
                    <a:pt x="10" y="31"/>
                    <a:pt x="10" y="31"/>
                  </a:cubicBezTo>
                  <a:moveTo>
                    <a:pt x="10" y="30"/>
                  </a:moveTo>
                  <a:cubicBezTo>
                    <a:pt x="10" y="30"/>
                    <a:pt x="10" y="30"/>
                    <a:pt x="10" y="31"/>
                  </a:cubicBezTo>
                  <a:cubicBezTo>
                    <a:pt x="10" y="31"/>
                    <a:pt x="10" y="31"/>
                    <a:pt x="10" y="31"/>
                  </a:cubicBezTo>
                  <a:cubicBezTo>
                    <a:pt x="10" y="30"/>
                    <a:pt x="10" y="30"/>
                    <a:pt x="10" y="30"/>
                  </a:cubicBezTo>
                  <a:moveTo>
                    <a:pt x="8" y="27"/>
                  </a:moveTo>
                  <a:cubicBezTo>
                    <a:pt x="8" y="27"/>
                    <a:pt x="8" y="27"/>
                    <a:pt x="8" y="27"/>
                  </a:cubicBezTo>
                  <a:cubicBezTo>
                    <a:pt x="8" y="27"/>
                    <a:pt x="8" y="27"/>
                    <a:pt x="8" y="27"/>
                  </a:cubicBezTo>
                  <a:moveTo>
                    <a:pt x="9" y="18"/>
                  </a:moveTo>
                  <a:cubicBezTo>
                    <a:pt x="9" y="18"/>
                    <a:pt x="9" y="18"/>
                    <a:pt x="9" y="18"/>
                  </a:cubicBezTo>
                  <a:cubicBezTo>
                    <a:pt x="9" y="18"/>
                    <a:pt x="9" y="18"/>
                    <a:pt x="9" y="18"/>
                  </a:cubicBezTo>
                  <a:cubicBezTo>
                    <a:pt x="10" y="19"/>
                    <a:pt x="10" y="21"/>
                    <a:pt x="11" y="22"/>
                  </a:cubicBezTo>
                  <a:cubicBezTo>
                    <a:pt x="11" y="23"/>
                    <a:pt x="11" y="23"/>
                    <a:pt x="11" y="23"/>
                  </a:cubicBezTo>
                  <a:cubicBezTo>
                    <a:pt x="11" y="25"/>
                    <a:pt x="11" y="26"/>
                    <a:pt x="11" y="28"/>
                  </a:cubicBezTo>
                  <a:cubicBezTo>
                    <a:pt x="11" y="29"/>
                    <a:pt x="11" y="29"/>
                    <a:pt x="10" y="30"/>
                  </a:cubicBezTo>
                  <a:cubicBezTo>
                    <a:pt x="10" y="30"/>
                    <a:pt x="10" y="30"/>
                    <a:pt x="10" y="30"/>
                  </a:cubicBezTo>
                  <a:cubicBezTo>
                    <a:pt x="10" y="30"/>
                    <a:pt x="10" y="30"/>
                    <a:pt x="9" y="30"/>
                  </a:cubicBezTo>
                  <a:cubicBezTo>
                    <a:pt x="9" y="29"/>
                    <a:pt x="9" y="28"/>
                    <a:pt x="8" y="27"/>
                  </a:cubicBezTo>
                  <a:cubicBezTo>
                    <a:pt x="8" y="26"/>
                    <a:pt x="7" y="25"/>
                    <a:pt x="7" y="23"/>
                  </a:cubicBezTo>
                  <a:cubicBezTo>
                    <a:pt x="7" y="22"/>
                    <a:pt x="7" y="21"/>
                    <a:pt x="7" y="21"/>
                  </a:cubicBezTo>
                  <a:cubicBezTo>
                    <a:pt x="7" y="20"/>
                    <a:pt x="7" y="20"/>
                    <a:pt x="8" y="19"/>
                  </a:cubicBezTo>
                  <a:cubicBezTo>
                    <a:pt x="8" y="19"/>
                    <a:pt x="8" y="19"/>
                    <a:pt x="8" y="18"/>
                  </a:cubicBezTo>
                  <a:cubicBezTo>
                    <a:pt x="8" y="18"/>
                    <a:pt x="8" y="18"/>
                    <a:pt x="8" y="18"/>
                  </a:cubicBezTo>
                  <a:cubicBezTo>
                    <a:pt x="8" y="18"/>
                    <a:pt x="9" y="18"/>
                    <a:pt x="9" y="18"/>
                  </a:cubicBezTo>
                  <a:cubicBezTo>
                    <a:pt x="9" y="18"/>
                    <a:pt x="9" y="18"/>
                    <a:pt x="9" y="18"/>
                  </a:cubicBezTo>
                  <a:moveTo>
                    <a:pt x="9" y="18"/>
                  </a:moveTo>
                  <a:cubicBezTo>
                    <a:pt x="9" y="18"/>
                    <a:pt x="9" y="18"/>
                    <a:pt x="9" y="18"/>
                  </a:cubicBezTo>
                  <a:cubicBezTo>
                    <a:pt x="9" y="18"/>
                    <a:pt x="9" y="18"/>
                    <a:pt x="9" y="18"/>
                  </a:cubicBezTo>
                  <a:cubicBezTo>
                    <a:pt x="9" y="18"/>
                    <a:pt x="9" y="18"/>
                    <a:pt x="9" y="18"/>
                  </a:cubicBezTo>
                  <a:cubicBezTo>
                    <a:pt x="8" y="18"/>
                    <a:pt x="8" y="18"/>
                    <a:pt x="8" y="18"/>
                  </a:cubicBezTo>
                  <a:cubicBezTo>
                    <a:pt x="8" y="18"/>
                    <a:pt x="8" y="18"/>
                    <a:pt x="9" y="18"/>
                  </a:cubicBezTo>
                  <a:cubicBezTo>
                    <a:pt x="8" y="18"/>
                    <a:pt x="8" y="18"/>
                    <a:pt x="8" y="18"/>
                  </a:cubicBezTo>
                  <a:cubicBezTo>
                    <a:pt x="8" y="18"/>
                    <a:pt x="8" y="18"/>
                    <a:pt x="9" y="18"/>
                  </a:cubicBezTo>
                  <a:cubicBezTo>
                    <a:pt x="9" y="18"/>
                    <a:pt x="9" y="18"/>
                    <a:pt x="9" y="18"/>
                  </a:cubicBezTo>
                  <a:moveTo>
                    <a:pt x="5" y="2"/>
                  </a:moveTo>
                  <a:cubicBezTo>
                    <a:pt x="6" y="6"/>
                    <a:pt x="7" y="10"/>
                    <a:pt x="8" y="14"/>
                  </a:cubicBezTo>
                  <a:cubicBezTo>
                    <a:pt x="0" y="16"/>
                    <a:pt x="2" y="30"/>
                    <a:pt x="8" y="34"/>
                  </a:cubicBezTo>
                  <a:cubicBezTo>
                    <a:pt x="11" y="36"/>
                    <a:pt x="13" y="33"/>
                    <a:pt x="14" y="31"/>
                  </a:cubicBezTo>
                  <a:cubicBezTo>
                    <a:pt x="14" y="31"/>
                    <a:pt x="14" y="31"/>
                    <a:pt x="15" y="32"/>
                  </a:cubicBezTo>
                  <a:cubicBezTo>
                    <a:pt x="16" y="34"/>
                    <a:pt x="19" y="32"/>
                    <a:pt x="18" y="30"/>
                  </a:cubicBezTo>
                  <a:cubicBezTo>
                    <a:pt x="17" y="28"/>
                    <a:pt x="17" y="27"/>
                    <a:pt x="16" y="25"/>
                  </a:cubicBezTo>
                  <a:cubicBezTo>
                    <a:pt x="16" y="24"/>
                    <a:pt x="15" y="23"/>
                    <a:pt x="15" y="22"/>
                  </a:cubicBezTo>
                  <a:cubicBezTo>
                    <a:pt x="14" y="15"/>
                    <a:pt x="11" y="8"/>
                    <a:pt x="9" y="1"/>
                  </a:cubicBezTo>
                  <a:cubicBezTo>
                    <a:pt x="9" y="0"/>
                    <a:pt x="8" y="0"/>
                    <a:pt x="7" y="0"/>
                  </a:cubicBezTo>
                  <a:cubicBezTo>
                    <a:pt x="6" y="0"/>
                    <a:pt x="5" y="1"/>
                    <a:pt x="5" y="2"/>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1305" name="Freeform 335"/>
            <p:cNvSpPr>
              <a:spLocks noEditPoints="1"/>
            </p:cNvSpPr>
            <p:nvPr/>
          </p:nvSpPr>
          <p:spPr bwMode="auto">
            <a:xfrm>
              <a:off x="3482" y="2214"/>
              <a:ext cx="40" cy="67"/>
            </a:xfrm>
            <a:custGeom>
              <a:avLst/>
              <a:gdLst>
                <a:gd name="T0" fmla="*/ 11 w 17"/>
                <a:gd name="T1" fmla="*/ 17 h 28"/>
                <a:gd name="T2" fmla="*/ 11 w 17"/>
                <a:gd name="T3" fmla="*/ 17 h 28"/>
                <a:gd name="T4" fmla="*/ 11 w 17"/>
                <a:gd name="T5" fmla="*/ 17 h 28"/>
                <a:gd name="T6" fmla="*/ 11 w 17"/>
                <a:gd name="T7" fmla="*/ 17 h 28"/>
                <a:gd name="T8" fmla="*/ 11 w 17"/>
                <a:gd name="T9" fmla="*/ 17 h 28"/>
                <a:gd name="T10" fmla="*/ 11 w 17"/>
                <a:gd name="T11" fmla="*/ 17 h 28"/>
                <a:gd name="T12" fmla="*/ 11 w 17"/>
                <a:gd name="T13" fmla="*/ 17 h 28"/>
                <a:gd name="T14" fmla="*/ 11 w 17"/>
                <a:gd name="T15" fmla="*/ 17 h 28"/>
                <a:gd name="T16" fmla="*/ 11 w 17"/>
                <a:gd name="T17" fmla="*/ 17 h 28"/>
                <a:gd name="T18" fmla="*/ 11 w 17"/>
                <a:gd name="T19" fmla="*/ 17 h 28"/>
                <a:gd name="T20" fmla="*/ 10 w 17"/>
                <a:gd name="T21" fmla="*/ 17 h 28"/>
                <a:gd name="T22" fmla="*/ 10 w 17"/>
                <a:gd name="T23" fmla="*/ 17 h 28"/>
                <a:gd name="T24" fmla="*/ 12 w 17"/>
                <a:gd name="T25" fmla="*/ 16 h 28"/>
                <a:gd name="T26" fmla="*/ 9 w 17"/>
                <a:gd name="T27" fmla="*/ 6 h 28"/>
                <a:gd name="T28" fmla="*/ 9 w 17"/>
                <a:gd name="T29" fmla="*/ 6 h 28"/>
                <a:gd name="T30" fmla="*/ 10 w 17"/>
                <a:gd name="T31" fmla="*/ 5 h 28"/>
                <a:gd name="T32" fmla="*/ 10 w 17"/>
                <a:gd name="T33" fmla="*/ 5 h 28"/>
                <a:gd name="T34" fmla="*/ 7 w 17"/>
                <a:gd name="T35" fmla="*/ 5 h 28"/>
                <a:gd name="T36" fmla="*/ 8 w 17"/>
                <a:gd name="T37" fmla="*/ 4 h 28"/>
                <a:gd name="T38" fmla="*/ 8 w 17"/>
                <a:gd name="T39" fmla="*/ 4 h 28"/>
                <a:gd name="T40" fmla="*/ 8 w 17"/>
                <a:gd name="T41" fmla="*/ 4 h 28"/>
                <a:gd name="T42" fmla="*/ 9 w 17"/>
                <a:gd name="T43" fmla="*/ 4 h 28"/>
                <a:gd name="T44" fmla="*/ 9 w 17"/>
                <a:gd name="T45" fmla="*/ 4 h 28"/>
                <a:gd name="T46" fmla="*/ 9 w 17"/>
                <a:gd name="T47" fmla="*/ 5 h 28"/>
                <a:gd name="T48" fmla="*/ 9 w 17"/>
                <a:gd name="T49" fmla="*/ 5 h 28"/>
                <a:gd name="T50" fmla="*/ 9 w 17"/>
                <a:gd name="T51" fmla="*/ 5 h 28"/>
                <a:gd name="T52" fmla="*/ 6 w 17"/>
                <a:gd name="T53" fmla="*/ 6 h 28"/>
                <a:gd name="T54" fmla="*/ 6 w 17"/>
                <a:gd name="T55" fmla="*/ 6 h 28"/>
                <a:gd name="T56" fmla="*/ 8 w 17"/>
                <a:gd name="T57" fmla="*/ 4 h 28"/>
                <a:gd name="T58" fmla="*/ 2 w 17"/>
                <a:gd name="T59" fmla="*/ 4 h 28"/>
                <a:gd name="T60" fmla="*/ 0 w 17"/>
                <a:gd name="T61" fmla="*/ 9 h 28"/>
                <a:gd name="T62" fmla="*/ 12 w 17"/>
                <a:gd name="T63" fmla="*/ 14 h 28"/>
                <a:gd name="T64" fmla="*/ 12 w 17"/>
                <a:gd name="T65" fmla="*/ 16 h 28"/>
                <a:gd name="T66" fmla="*/ 11 w 17"/>
                <a:gd name="T67" fmla="*/ 17 h 28"/>
                <a:gd name="T68" fmla="*/ 11 w 17"/>
                <a:gd name="T69" fmla="*/ 17 h 28"/>
                <a:gd name="T70" fmla="*/ 11 w 17"/>
                <a:gd name="T71" fmla="*/ 17 h 28"/>
                <a:gd name="T72" fmla="*/ 11 w 17"/>
                <a:gd name="T73" fmla="*/ 17 h 28"/>
                <a:gd name="T74" fmla="*/ 10 w 17"/>
                <a:gd name="T75" fmla="*/ 17 h 28"/>
                <a:gd name="T76" fmla="*/ 10 w 17"/>
                <a:gd name="T77" fmla="*/ 17 h 28"/>
                <a:gd name="T78" fmla="*/ 7 w 17"/>
                <a:gd name="T79" fmla="*/ 15 h 28"/>
                <a:gd name="T80" fmla="*/ 5 w 17"/>
                <a:gd name="T81" fmla="*/ 10 h 28"/>
                <a:gd name="T82" fmla="*/ 7 w 17"/>
                <a:gd name="T83"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 h="28">
                  <a:moveTo>
                    <a:pt x="11" y="17"/>
                  </a:moveTo>
                  <a:cubicBezTo>
                    <a:pt x="11" y="17"/>
                    <a:pt x="11" y="17"/>
                    <a:pt x="11" y="17"/>
                  </a:cubicBezTo>
                  <a:cubicBezTo>
                    <a:pt x="11" y="17"/>
                    <a:pt x="11" y="17"/>
                    <a:pt x="11" y="17"/>
                  </a:cubicBezTo>
                  <a:cubicBezTo>
                    <a:pt x="11" y="17"/>
                    <a:pt x="11" y="17"/>
                    <a:pt x="11" y="17"/>
                  </a:cubicBezTo>
                  <a:cubicBezTo>
                    <a:pt x="11" y="17"/>
                    <a:pt x="11" y="17"/>
                    <a:pt x="11" y="17"/>
                  </a:cubicBezTo>
                  <a:moveTo>
                    <a:pt x="11" y="17"/>
                  </a:moveTo>
                  <a:cubicBezTo>
                    <a:pt x="11" y="17"/>
                    <a:pt x="11" y="17"/>
                    <a:pt x="11" y="17"/>
                  </a:cubicBezTo>
                  <a:cubicBezTo>
                    <a:pt x="11" y="17"/>
                    <a:pt x="11" y="17"/>
                    <a:pt x="11" y="17"/>
                  </a:cubicBezTo>
                  <a:cubicBezTo>
                    <a:pt x="11" y="17"/>
                    <a:pt x="11" y="17"/>
                    <a:pt x="11" y="17"/>
                  </a:cubicBezTo>
                  <a:cubicBezTo>
                    <a:pt x="11" y="17"/>
                    <a:pt x="11" y="17"/>
                    <a:pt x="11" y="17"/>
                  </a:cubicBezTo>
                  <a:moveTo>
                    <a:pt x="11" y="17"/>
                  </a:moveTo>
                  <a:cubicBezTo>
                    <a:pt x="11" y="17"/>
                    <a:pt x="11" y="17"/>
                    <a:pt x="11" y="17"/>
                  </a:cubicBezTo>
                  <a:cubicBezTo>
                    <a:pt x="11" y="17"/>
                    <a:pt x="11" y="17"/>
                    <a:pt x="11" y="17"/>
                  </a:cubicBezTo>
                  <a:cubicBezTo>
                    <a:pt x="11" y="17"/>
                    <a:pt x="11" y="17"/>
                    <a:pt x="11" y="17"/>
                  </a:cubicBezTo>
                  <a:cubicBezTo>
                    <a:pt x="11" y="17"/>
                    <a:pt x="11" y="17"/>
                    <a:pt x="11" y="17"/>
                  </a:cubicBezTo>
                  <a:cubicBezTo>
                    <a:pt x="11" y="17"/>
                    <a:pt x="11" y="17"/>
                    <a:pt x="11" y="17"/>
                  </a:cubicBezTo>
                  <a:cubicBezTo>
                    <a:pt x="11" y="17"/>
                    <a:pt x="11" y="17"/>
                    <a:pt x="11" y="17"/>
                  </a:cubicBezTo>
                  <a:cubicBezTo>
                    <a:pt x="11" y="17"/>
                    <a:pt x="11" y="17"/>
                    <a:pt x="11" y="17"/>
                  </a:cubicBezTo>
                  <a:cubicBezTo>
                    <a:pt x="11" y="17"/>
                    <a:pt x="11" y="17"/>
                    <a:pt x="11" y="17"/>
                  </a:cubicBezTo>
                  <a:cubicBezTo>
                    <a:pt x="11" y="17"/>
                    <a:pt x="11" y="17"/>
                    <a:pt x="11" y="17"/>
                  </a:cubicBezTo>
                  <a:cubicBezTo>
                    <a:pt x="11" y="17"/>
                    <a:pt x="11" y="17"/>
                    <a:pt x="11" y="17"/>
                  </a:cubicBezTo>
                  <a:moveTo>
                    <a:pt x="10" y="17"/>
                  </a:moveTo>
                  <a:cubicBezTo>
                    <a:pt x="10" y="17"/>
                    <a:pt x="10" y="17"/>
                    <a:pt x="10" y="17"/>
                  </a:cubicBezTo>
                  <a:cubicBezTo>
                    <a:pt x="10" y="17"/>
                    <a:pt x="10" y="17"/>
                    <a:pt x="10" y="17"/>
                  </a:cubicBezTo>
                  <a:moveTo>
                    <a:pt x="12" y="16"/>
                  </a:moveTo>
                  <a:cubicBezTo>
                    <a:pt x="12" y="16"/>
                    <a:pt x="12" y="16"/>
                    <a:pt x="12" y="16"/>
                  </a:cubicBezTo>
                  <a:cubicBezTo>
                    <a:pt x="12" y="16"/>
                    <a:pt x="12" y="16"/>
                    <a:pt x="12" y="16"/>
                  </a:cubicBezTo>
                  <a:moveTo>
                    <a:pt x="9" y="6"/>
                  </a:moveTo>
                  <a:cubicBezTo>
                    <a:pt x="9" y="6"/>
                    <a:pt x="9" y="6"/>
                    <a:pt x="9" y="6"/>
                  </a:cubicBezTo>
                  <a:cubicBezTo>
                    <a:pt x="9" y="6"/>
                    <a:pt x="9" y="6"/>
                    <a:pt x="9" y="6"/>
                  </a:cubicBezTo>
                  <a:moveTo>
                    <a:pt x="10" y="5"/>
                  </a:moveTo>
                  <a:cubicBezTo>
                    <a:pt x="10" y="5"/>
                    <a:pt x="10" y="5"/>
                    <a:pt x="10" y="5"/>
                  </a:cubicBezTo>
                  <a:cubicBezTo>
                    <a:pt x="10" y="5"/>
                    <a:pt x="10" y="5"/>
                    <a:pt x="10" y="5"/>
                  </a:cubicBezTo>
                  <a:cubicBezTo>
                    <a:pt x="10" y="5"/>
                    <a:pt x="10" y="5"/>
                    <a:pt x="10" y="5"/>
                  </a:cubicBezTo>
                  <a:moveTo>
                    <a:pt x="7" y="5"/>
                  </a:moveTo>
                  <a:cubicBezTo>
                    <a:pt x="7" y="5"/>
                    <a:pt x="7" y="5"/>
                    <a:pt x="7" y="5"/>
                  </a:cubicBezTo>
                  <a:cubicBezTo>
                    <a:pt x="7" y="5"/>
                    <a:pt x="7" y="5"/>
                    <a:pt x="7" y="5"/>
                  </a:cubicBezTo>
                  <a:moveTo>
                    <a:pt x="8" y="4"/>
                  </a:moveTo>
                  <a:cubicBezTo>
                    <a:pt x="8" y="4"/>
                    <a:pt x="8" y="4"/>
                    <a:pt x="7" y="4"/>
                  </a:cubicBezTo>
                  <a:cubicBezTo>
                    <a:pt x="8" y="4"/>
                    <a:pt x="8" y="4"/>
                    <a:pt x="8" y="4"/>
                  </a:cubicBezTo>
                  <a:moveTo>
                    <a:pt x="9" y="4"/>
                  </a:moveTo>
                  <a:cubicBezTo>
                    <a:pt x="9" y="4"/>
                    <a:pt x="8" y="4"/>
                    <a:pt x="8" y="4"/>
                  </a:cubicBezTo>
                  <a:cubicBezTo>
                    <a:pt x="8" y="4"/>
                    <a:pt x="9" y="4"/>
                    <a:pt x="9" y="4"/>
                  </a:cubicBezTo>
                  <a:cubicBezTo>
                    <a:pt x="9" y="4"/>
                    <a:pt x="9" y="4"/>
                    <a:pt x="9" y="4"/>
                  </a:cubicBezTo>
                  <a:cubicBezTo>
                    <a:pt x="9" y="4"/>
                    <a:pt x="9" y="4"/>
                    <a:pt x="9" y="4"/>
                  </a:cubicBezTo>
                  <a:cubicBezTo>
                    <a:pt x="9" y="4"/>
                    <a:pt x="9" y="4"/>
                    <a:pt x="9" y="4"/>
                  </a:cubicBezTo>
                  <a:cubicBezTo>
                    <a:pt x="9" y="5"/>
                    <a:pt x="9" y="5"/>
                    <a:pt x="9" y="5"/>
                  </a:cubicBezTo>
                  <a:cubicBezTo>
                    <a:pt x="9" y="5"/>
                    <a:pt x="9" y="5"/>
                    <a:pt x="9" y="5"/>
                  </a:cubicBezTo>
                  <a:cubicBezTo>
                    <a:pt x="9" y="5"/>
                    <a:pt x="9" y="5"/>
                    <a:pt x="9" y="5"/>
                  </a:cubicBezTo>
                  <a:cubicBezTo>
                    <a:pt x="9" y="5"/>
                    <a:pt x="9" y="5"/>
                    <a:pt x="9" y="5"/>
                  </a:cubicBezTo>
                  <a:cubicBezTo>
                    <a:pt x="9" y="5"/>
                    <a:pt x="9" y="5"/>
                    <a:pt x="9" y="5"/>
                  </a:cubicBezTo>
                  <a:cubicBezTo>
                    <a:pt x="9" y="5"/>
                    <a:pt x="9" y="5"/>
                    <a:pt x="9" y="5"/>
                  </a:cubicBezTo>
                  <a:cubicBezTo>
                    <a:pt x="9" y="6"/>
                    <a:pt x="9" y="6"/>
                    <a:pt x="9" y="6"/>
                  </a:cubicBezTo>
                  <a:cubicBezTo>
                    <a:pt x="8" y="6"/>
                    <a:pt x="7" y="6"/>
                    <a:pt x="6" y="6"/>
                  </a:cubicBezTo>
                  <a:cubicBezTo>
                    <a:pt x="6" y="6"/>
                    <a:pt x="6" y="6"/>
                    <a:pt x="5" y="6"/>
                  </a:cubicBezTo>
                  <a:cubicBezTo>
                    <a:pt x="5" y="6"/>
                    <a:pt x="6" y="6"/>
                    <a:pt x="6" y="6"/>
                  </a:cubicBezTo>
                  <a:cubicBezTo>
                    <a:pt x="6" y="5"/>
                    <a:pt x="6" y="5"/>
                    <a:pt x="7" y="5"/>
                  </a:cubicBezTo>
                  <a:cubicBezTo>
                    <a:pt x="7" y="4"/>
                    <a:pt x="7" y="4"/>
                    <a:pt x="8" y="4"/>
                  </a:cubicBezTo>
                  <a:cubicBezTo>
                    <a:pt x="8" y="4"/>
                    <a:pt x="8" y="4"/>
                    <a:pt x="9" y="4"/>
                  </a:cubicBezTo>
                  <a:moveTo>
                    <a:pt x="2" y="4"/>
                  </a:moveTo>
                  <a:cubicBezTo>
                    <a:pt x="1" y="5"/>
                    <a:pt x="1" y="7"/>
                    <a:pt x="0" y="8"/>
                  </a:cubicBezTo>
                  <a:cubicBezTo>
                    <a:pt x="0" y="8"/>
                    <a:pt x="0" y="9"/>
                    <a:pt x="0" y="9"/>
                  </a:cubicBezTo>
                  <a:cubicBezTo>
                    <a:pt x="1" y="18"/>
                    <a:pt x="15" y="28"/>
                    <a:pt x="16" y="14"/>
                  </a:cubicBezTo>
                  <a:cubicBezTo>
                    <a:pt x="17" y="11"/>
                    <a:pt x="13" y="11"/>
                    <a:pt x="12" y="14"/>
                  </a:cubicBezTo>
                  <a:cubicBezTo>
                    <a:pt x="12" y="14"/>
                    <a:pt x="12" y="15"/>
                    <a:pt x="12" y="15"/>
                  </a:cubicBezTo>
                  <a:cubicBezTo>
                    <a:pt x="12" y="15"/>
                    <a:pt x="12" y="16"/>
                    <a:pt x="12" y="16"/>
                  </a:cubicBezTo>
                  <a:cubicBezTo>
                    <a:pt x="12" y="17"/>
                    <a:pt x="12" y="17"/>
                    <a:pt x="11" y="17"/>
                  </a:cubicBezTo>
                  <a:cubicBezTo>
                    <a:pt x="11" y="17"/>
                    <a:pt x="11" y="17"/>
                    <a:pt x="11" y="17"/>
                  </a:cubicBezTo>
                  <a:cubicBezTo>
                    <a:pt x="11" y="17"/>
                    <a:pt x="11" y="17"/>
                    <a:pt x="11" y="17"/>
                  </a:cubicBezTo>
                  <a:cubicBezTo>
                    <a:pt x="11" y="17"/>
                    <a:pt x="11" y="17"/>
                    <a:pt x="11" y="17"/>
                  </a:cubicBezTo>
                  <a:cubicBezTo>
                    <a:pt x="11" y="17"/>
                    <a:pt x="11" y="17"/>
                    <a:pt x="11" y="17"/>
                  </a:cubicBezTo>
                  <a:cubicBezTo>
                    <a:pt x="11" y="17"/>
                    <a:pt x="11" y="17"/>
                    <a:pt x="11" y="17"/>
                  </a:cubicBezTo>
                  <a:cubicBezTo>
                    <a:pt x="11" y="17"/>
                    <a:pt x="11" y="17"/>
                    <a:pt x="11" y="17"/>
                  </a:cubicBezTo>
                  <a:cubicBezTo>
                    <a:pt x="11" y="17"/>
                    <a:pt x="11" y="17"/>
                    <a:pt x="11" y="17"/>
                  </a:cubicBezTo>
                  <a:cubicBezTo>
                    <a:pt x="11" y="17"/>
                    <a:pt x="11" y="17"/>
                    <a:pt x="11" y="17"/>
                  </a:cubicBezTo>
                  <a:cubicBezTo>
                    <a:pt x="11" y="17"/>
                    <a:pt x="11" y="17"/>
                    <a:pt x="10" y="17"/>
                  </a:cubicBezTo>
                  <a:cubicBezTo>
                    <a:pt x="10" y="17"/>
                    <a:pt x="10" y="17"/>
                    <a:pt x="9" y="17"/>
                  </a:cubicBezTo>
                  <a:cubicBezTo>
                    <a:pt x="9" y="17"/>
                    <a:pt x="9" y="17"/>
                    <a:pt x="10" y="17"/>
                  </a:cubicBezTo>
                  <a:cubicBezTo>
                    <a:pt x="9" y="17"/>
                    <a:pt x="9" y="17"/>
                    <a:pt x="9" y="16"/>
                  </a:cubicBezTo>
                  <a:cubicBezTo>
                    <a:pt x="8" y="16"/>
                    <a:pt x="7" y="15"/>
                    <a:pt x="7" y="15"/>
                  </a:cubicBezTo>
                  <a:cubicBezTo>
                    <a:pt x="6" y="14"/>
                    <a:pt x="6" y="13"/>
                    <a:pt x="5" y="12"/>
                  </a:cubicBezTo>
                  <a:cubicBezTo>
                    <a:pt x="5" y="11"/>
                    <a:pt x="5" y="11"/>
                    <a:pt x="5" y="10"/>
                  </a:cubicBezTo>
                  <a:cubicBezTo>
                    <a:pt x="9" y="10"/>
                    <a:pt x="14" y="9"/>
                    <a:pt x="13" y="5"/>
                  </a:cubicBezTo>
                  <a:cubicBezTo>
                    <a:pt x="12" y="1"/>
                    <a:pt x="10" y="0"/>
                    <a:pt x="7" y="0"/>
                  </a:cubicBezTo>
                  <a:cubicBezTo>
                    <a:pt x="5" y="1"/>
                    <a:pt x="4" y="2"/>
                    <a:pt x="2" y="4"/>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1306" name="Freeform 336"/>
            <p:cNvSpPr>
              <a:spLocks noEditPoints="1"/>
            </p:cNvSpPr>
            <p:nvPr/>
          </p:nvSpPr>
          <p:spPr bwMode="auto">
            <a:xfrm>
              <a:off x="3513" y="2204"/>
              <a:ext cx="33" cy="53"/>
            </a:xfrm>
            <a:custGeom>
              <a:avLst/>
              <a:gdLst>
                <a:gd name="T0" fmla="*/ 10 w 14"/>
                <a:gd name="T1" fmla="*/ 17 h 22"/>
                <a:gd name="T2" fmla="*/ 10 w 14"/>
                <a:gd name="T3" fmla="*/ 18 h 22"/>
                <a:gd name="T4" fmla="*/ 10 w 14"/>
                <a:gd name="T5" fmla="*/ 17 h 22"/>
                <a:gd name="T6" fmla="*/ 10 w 14"/>
                <a:gd name="T7" fmla="*/ 5 h 22"/>
                <a:gd name="T8" fmla="*/ 10 w 14"/>
                <a:gd name="T9" fmla="*/ 5 h 22"/>
                <a:gd name="T10" fmla="*/ 10 w 14"/>
                <a:gd name="T11" fmla="*/ 5 h 22"/>
                <a:gd name="T12" fmla="*/ 1 w 14"/>
                <a:gd name="T13" fmla="*/ 6 h 22"/>
                <a:gd name="T14" fmla="*/ 1 w 14"/>
                <a:gd name="T15" fmla="*/ 7 h 22"/>
                <a:gd name="T16" fmla="*/ 4 w 14"/>
                <a:gd name="T17" fmla="*/ 12 h 22"/>
                <a:gd name="T18" fmla="*/ 7 w 14"/>
                <a:gd name="T19" fmla="*/ 20 h 22"/>
                <a:gd name="T20" fmla="*/ 10 w 14"/>
                <a:gd name="T21" fmla="*/ 19 h 22"/>
                <a:gd name="T22" fmla="*/ 10 w 14"/>
                <a:gd name="T23" fmla="*/ 18 h 22"/>
                <a:gd name="T24" fmla="*/ 10 w 14"/>
                <a:gd name="T25" fmla="*/ 7 h 22"/>
                <a:gd name="T26" fmla="*/ 11 w 14"/>
                <a:gd name="T27" fmla="*/ 6 h 22"/>
                <a:gd name="T28" fmla="*/ 12 w 14"/>
                <a:gd name="T29" fmla="*/ 2 h 22"/>
                <a:gd name="T30" fmla="*/ 6 w 14"/>
                <a:gd name="T31" fmla="*/ 8 h 22"/>
                <a:gd name="T32" fmla="*/ 4 w 14"/>
                <a:gd name="T33" fmla="*/ 3 h 22"/>
                <a:gd name="T34" fmla="*/ 2 w 14"/>
                <a:gd name="T35" fmla="*/ 3 h 22"/>
                <a:gd name="T36" fmla="*/ 1 w 14"/>
                <a:gd name="T37" fmla="*/ 6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 h="22">
                  <a:moveTo>
                    <a:pt x="10" y="17"/>
                  </a:moveTo>
                  <a:cubicBezTo>
                    <a:pt x="10" y="17"/>
                    <a:pt x="10" y="17"/>
                    <a:pt x="10" y="18"/>
                  </a:cubicBezTo>
                  <a:cubicBezTo>
                    <a:pt x="10" y="17"/>
                    <a:pt x="10" y="17"/>
                    <a:pt x="10" y="17"/>
                  </a:cubicBezTo>
                  <a:moveTo>
                    <a:pt x="10" y="5"/>
                  </a:moveTo>
                  <a:cubicBezTo>
                    <a:pt x="10" y="5"/>
                    <a:pt x="10" y="5"/>
                    <a:pt x="10" y="5"/>
                  </a:cubicBezTo>
                  <a:cubicBezTo>
                    <a:pt x="10" y="5"/>
                    <a:pt x="10" y="5"/>
                    <a:pt x="10" y="5"/>
                  </a:cubicBezTo>
                  <a:moveTo>
                    <a:pt x="1" y="6"/>
                  </a:moveTo>
                  <a:cubicBezTo>
                    <a:pt x="1" y="7"/>
                    <a:pt x="1" y="7"/>
                    <a:pt x="1" y="7"/>
                  </a:cubicBezTo>
                  <a:cubicBezTo>
                    <a:pt x="3" y="9"/>
                    <a:pt x="3" y="11"/>
                    <a:pt x="4" y="12"/>
                  </a:cubicBezTo>
                  <a:cubicBezTo>
                    <a:pt x="5" y="15"/>
                    <a:pt x="6" y="17"/>
                    <a:pt x="7" y="20"/>
                  </a:cubicBezTo>
                  <a:cubicBezTo>
                    <a:pt x="7" y="22"/>
                    <a:pt x="11" y="21"/>
                    <a:pt x="10" y="19"/>
                  </a:cubicBezTo>
                  <a:cubicBezTo>
                    <a:pt x="10" y="19"/>
                    <a:pt x="10" y="18"/>
                    <a:pt x="10" y="18"/>
                  </a:cubicBezTo>
                  <a:cubicBezTo>
                    <a:pt x="10" y="14"/>
                    <a:pt x="10" y="11"/>
                    <a:pt x="10" y="7"/>
                  </a:cubicBezTo>
                  <a:cubicBezTo>
                    <a:pt x="10" y="7"/>
                    <a:pt x="11" y="6"/>
                    <a:pt x="11" y="6"/>
                  </a:cubicBezTo>
                  <a:cubicBezTo>
                    <a:pt x="13" y="7"/>
                    <a:pt x="14" y="4"/>
                    <a:pt x="12" y="2"/>
                  </a:cubicBezTo>
                  <a:cubicBezTo>
                    <a:pt x="9" y="0"/>
                    <a:pt x="7" y="3"/>
                    <a:pt x="6" y="8"/>
                  </a:cubicBezTo>
                  <a:cubicBezTo>
                    <a:pt x="6" y="6"/>
                    <a:pt x="5" y="5"/>
                    <a:pt x="4" y="3"/>
                  </a:cubicBezTo>
                  <a:cubicBezTo>
                    <a:pt x="3" y="3"/>
                    <a:pt x="2" y="3"/>
                    <a:pt x="2" y="3"/>
                  </a:cubicBezTo>
                  <a:cubicBezTo>
                    <a:pt x="1" y="3"/>
                    <a:pt x="0" y="5"/>
                    <a:pt x="1" y="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1307" name="Freeform 337"/>
            <p:cNvSpPr>
              <a:spLocks noEditPoints="1"/>
            </p:cNvSpPr>
            <p:nvPr/>
          </p:nvSpPr>
          <p:spPr bwMode="auto">
            <a:xfrm>
              <a:off x="3548" y="2202"/>
              <a:ext cx="41" cy="55"/>
            </a:xfrm>
            <a:custGeom>
              <a:avLst/>
              <a:gdLst>
                <a:gd name="T0" fmla="*/ 6 w 17"/>
                <a:gd name="T1" fmla="*/ 17 h 23"/>
                <a:gd name="T2" fmla="*/ 6 w 17"/>
                <a:gd name="T3" fmla="*/ 17 h 23"/>
                <a:gd name="T4" fmla="*/ 6 w 17"/>
                <a:gd name="T5" fmla="*/ 17 h 23"/>
                <a:gd name="T6" fmla="*/ 6 w 17"/>
                <a:gd name="T7" fmla="*/ 17 h 23"/>
                <a:gd name="T8" fmla="*/ 6 w 17"/>
                <a:gd name="T9" fmla="*/ 17 h 23"/>
                <a:gd name="T10" fmla="*/ 6 w 17"/>
                <a:gd name="T11" fmla="*/ 17 h 23"/>
                <a:gd name="T12" fmla="*/ 6 w 17"/>
                <a:gd name="T13" fmla="*/ 17 h 23"/>
                <a:gd name="T14" fmla="*/ 6 w 17"/>
                <a:gd name="T15" fmla="*/ 17 h 23"/>
                <a:gd name="T16" fmla="*/ 6 w 17"/>
                <a:gd name="T17" fmla="*/ 17 h 23"/>
                <a:gd name="T18" fmla="*/ 6 w 17"/>
                <a:gd name="T19" fmla="*/ 17 h 23"/>
                <a:gd name="T20" fmla="*/ 13 w 17"/>
                <a:gd name="T21" fmla="*/ 13 h 23"/>
                <a:gd name="T22" fmla="*/ 13 w 17"/>
                <a:gd name="T23" fmla="*/ 13 h 23"/>
                <a:gd name="T24" fmla="*/ 13 w 17"/>
                <a:gd name="T25" fmla="*/ 13 h 23"/>
                <a:gd name="T26" fmla="*/ 13 w 17"/>
                <a:gd name="T27" fmla="*/ 13 h 23"/>
                <a:gd name="T28" fmla="*/ 13 w 17"/>
                <a:gd name="T29" fmla="*/ 12 h 23"/>
                <a:gd name="T30" fmla="*/ 12 w 17"/>
                <a:gd name="T31" fmla="*/ 12 h 23"/>
                <a:gd name="T32" fmla="*/ 12 w 17"/>
                <a:gd name="T33" fmla="*/ 12 h 23"/>
                <a:gd name="T34" fmla="*/ 12 w 17"/>
                <a:gd name="T35" fmla="*/ 12 h 23"/>
                <a:gd name="T36" fmla="*/ 12 w 17"/>
                <a:gd name="T37" fmla="*/ 12 h 23"/>
                <a:gd name="T38" fmla="*/ 11 w 17"/>
                <a:gd name="T39" fmla="*/ 12 h 23"/>
                <a:gd name="T40" fmla="*/ 5 w 17"/>
                <a:gd name="T41" fmla="*/ 8 h 23"/>
                <a:gd name="T42" fmla="*/ 5 w 17"/>
                <a:gd name="T43" fmla="*/ 8 h 23"/>
                <a:gd name="T44" fmla="*/ 5 w 17"/>
                <a:gd name="T45" fmla="*/ 8 h 23"/>
                <a:gd name="T46" fmla="*/ 5 w 17"/>
                <a:gd name="T47" fmla="*/ 8 h 23"/>
                <a:gd name="T48" fmla="*/ 4 w 17"/>
                <a:gd name="T49" fmla="*/ 6 h 23"/>
                <a:gd name="T50" fmla="*/ 5 w 17"/>
                <a:gd name="T51" fmla="*/ 5 h 23"/>
                <a:gd name="T52" fmla="*/ 5 w 17"/>
                <a:gd name="T53" fmla="*/ 5 h 23"/>
                <a:gd name="T54" fmla="*/ 9 w 17"/>
                <a:gd name="T55" fmla="*/ 12 h 23"/>
                <a:gd name="T56" fmla="*/ 11 w 17"/>
                <a:gd name="T57" fmla="*/ 12 h 23"/>
                <a:gd name="T58" fmla="*/ 12 w 17"/>
                <a:gd name="T59" fmla="*/ 12 h 23"/>
                <a:gd name="T60" fmla="*/ 12 w 17"/>
                <a:gd name="T61" fmla="*/ 12 h 23"/>
                <a:gd name="T62" fmla="*/ 13 w 17"/>
                <a:gd name="T63" fmla="*/ 13 h 23"/>
                <a:gd name="T64" fmla="*/ 13 w 17"/>
                <a:gd name="T65" fmla="*/ 13 h 23"/>
                <a:gd name="T66" fmla="*/ 13 w 17"/>
                <a:gd name="T67" fmla="*/ 12 h 23"/>
                <a:gd name="T68" fmla="*/ 13 w 17"/>
                <a:gd name="T69" fmla="*/ 14 h 23"/>
                <a:gd name="T70" fmla="*/ 12 w 17"/>
                <a:gd name="T71" fmla="*/ 15 h 23"/>
                <a:gd name="T72" fmla="*/ 9 w 17"/>
                <a:gd name="T73" fmla="*/ 17 h 23"/>
                <a:gd name="T74" fmla="*/ 6 w 17"/>
                <a:gd name="T75" fmla="*/ 17 h 23"/>
                <a:gd name="T76" fmla="*/ 6 w 17"/>
                <a:gd name="T77" fmla="*/ 17 h 23"/>
                <a:gd name="T78" fmla="*/ 6 w 17"/>
                <a:gd name="T79" fmla="*/ 17 h 23"/>
                <a:gd name="T80" fmla="*/ 5 w 17"/>
                <a:gd name="T81" fmla="*/ 16 h 23"/>
                <a:gd name="T82" fmla="*/ 16 w 17"/>
                <a:gd name="T83" fmla="*/ 17 h 23"/>
                <a:gd name="T84" fmla="*/ 7 w 17"/>
                <a:gd name="T85" fmla="*/ 8 h 23"/>
                <a:gd name="T86" fmla="*/ 4 w 17"/>
                <a:gd name="T87" fmla="*/ 8 h 23"/>
                <a:gd name="T88" fmla="*/ 4 w 17"/>
                <a:gd name="T89" fmla="*/ 8 h 23"/>
                <a:gd name="T90" fmla="*/ 4 w 17"/>
                <a:gd name="T91" fmla="*/ 7 h 23"/>
                <a:gd name="T92" fmla="*/ 4 w 17"/>
                <a:gd name="T93" fmla="*/ 6 h 23"/>
                <a:gd name="T94" fmla="*/ 3 w 17"/>
                <a:gd name="T95" fmla="*/ 7 h 23"/>
                <a:gd name="T96" fmla="*/ 5 w 17"/>
                <a:gd name="T97" fmla="*/ 5 h 23"/>
                <a:gd name="T98" fmla="*/ 8 w 17"/>
                <a:gd name="T99" fmla="*/ 4 h 23"/>
                <a:gd name="T100" fmla="*/ 9 w 17"/>
                <a:gd name="T101" fmla="*/ 0 h 23"/>
                <a:gd name="T102" fmla="*/ 0 w 17"/>
                <a:gd name="T103"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7" h="23">
                  <a:moveTo>
                    <a:pt x="6" y="17"/>
                  </a:moveTo>
                  <a:cubicBezTo>
                    <a:pt x="6" y="17"/>
                    <a:pt x="6" y="17"/>
                    <a:pt x="6" y="17"/>
                  </a:cubicBezTo>
                  <a:cubicBezTo>
                    <a:pt x="6" y="17"/>
                    <a:pt x="6" y="17"/>
                    <a:pt x="6" y="17"/>
                  </a:cubicBezTo>
                  <a:cubicBezTo>
                    <a:pt x="6" y="17"/>
                    <a:pt x="6" y="17"/>
                    <a:pt x="6" y="17"/>
                  </a:cubicBezTo>
                  <a:cubicBezTo>
                    <a:pt x="6" y="17"/>
                    <a:pt x="6" y="17"/>
                    <a:pt x="6" y="17"/>
                  </a:cubicBezTo>
                  <a:moveTo>
                    <a:pt x="6" y="17"/>
                  </a:moveTo>
                  <a:cubicBezTo>
                    <a:pt x="6" y="17"/>
                    <a:pt x="6" y="17"/>
                    <a:pt x="6" y="17"/>
                  </a:cubicBezTo>
                  <a:cubicBezTo>
                    <a:pt x="6" y="17"/>
                    <a:pt x="6" y="17"/>
                    <a:pt x="6" y="17"/>
                  </a:cubicBezTo>
                  <a:cubicBezTo>
                    <a:pt x="6" y="17"/>
                    <a:pt x="6" y="17"/>
                    <a:pt x="6" y="17"/>
                  </a:cubicBezTo>
                  <a:moveTo>
                    <a:pt x="6" y="17"/>
                  </a:moveTo>
                  <a:cubicBezTo>
                    <a:pt x="6" y="17"/>
                    <a:pt x="6" y="17"/>
                    <a:pt x="6" y="17"/>
                  </a:cubicBezTo>
                  <a:cubicBezTo>
                    <a:pt x="6" y="17"/>
                    <a:pt x="6" y="17"/>
                    <a:pt x="6" y="17"/>
                  </a:cubicBezTo>
                  <a:cubicBezTo>
                    <a:pt x="6" y="17"/>
                    <a:pt x="6" y="17"/>
                    <a:pt x="6" y="17"/>
                  </a:cubicBezTo>
                  <a:cubicBezTo>
                    <a:pt x="6" y="17"/>
                    <a:pt x="6" y="17"/>
                    <a:pt x="6" y="17"/>
                  </a:cubicBezTo>
                  <a:cubicBezTo>
                    <a:pt x="6" y="17"/>
                    <a:pt x="6" y="17"/>
                    <a:pt x="6" y="17"/>
                  </a:cubicBezTo>
                  <a:cubicBezTo>
                    <a:pt x="6" y="17"/>
                    <a:pt x="6" y="17"/>
                    <a:pt x="6" y="17"/>
                  </a:cubicBezTo>
                  <a:cubicBezTo>
                    <a:pt x="6" y="17"/>
                    <a:pt x="6" y="17"/>
                    <a:pt x="6" y="17"/>
                  </a:cubicBezTo>
                  <a:cubicBezTo>
                    <a:pt x="6" y="17"/>
                    <a:pt x="6" y="17"/>
                    <a:pt x="6" y="17"/>
                  </a:cubicBezTo>
                  <a:cubicBezTo>
                    <a:pt x="6" y="17"/>
                    <a:pt x="6" y="17"/>
                    <a:pt x="6" y="17"/>
                  </a:cubicBezTo>
                  <a:cubicBezTo>
                    <a:pt x="6" y="17"/>
                    <a:pt x="6" y="17"/>
                    <a:pt x="6" y="17"/>
                  </a:cubicBezTo>
                  <a:moveTo>
                    <a:pt x="13" y="13"/>
                  </a:moveTo>
                  <a:cubicBezTo>
                    <a:pt x="13" y="13"/>
                    <a:pt x="13" y="13"/>
                    <a:pt x="13" y="13"/>
                  </a:cubicBezTo>
                  <a:cubicBezTo>
                    <a:pt x="13" y="13"/>
                    <a:pt x="13" y="13"/>
                    <a:pt x="13" y="14"/>
                  </a:cubicBezTo>
                  <a:cubicBezTo>
                    <a:pt x="13" y="13"/>
                    <a:pt x="13" y="13"/>
                    <a:pt x="13" y="13"/>
                  </a:cubicBezTo>
                  <a:moveTo>
                    <a:pt x="13" y="13"/>
                  </a:moveTo>
                  <a:cubicBezTo>
                    <a:pt x="13" y="13"/>
                    <a:pt x="13" y="13"/>
                    <a:pt x="13" y="13"/>
                  </a:cubicBezTo>
                  <a:cubicBezTo>
                    <a:pt x="13" y="13"/>
                    <a:pt x="13" y="13"/>
                    <a:pt x="13" y="13"/>
                  </a:cubicBezTo>
                  <a:cubicBezTo>
                    <a:pt x="13" y="13"/>
                    <a:pt x="13" y="13"/>
                    <a:pt x="13" y="13"/>
                  </a:cubicBezTo>
                  <a:moveTo>
                    <a:pt x="12" y="12"/>
                  </a:moveTo>
                  <a:cubicBezTo>
                    <a:pt x="12" y="12"/>
                    <a:pt x="13" y="12"/>
                    <a:pt x="13" y="12"/>
                  </a:cubicBezTo>
                  <a:cubicBezTo>
                    <a:pt x="13" y="12"/>
                    <a:pt x="12" y="12"/>
                    <a:pt x="12" y="12"/>
                  </a:cubicBezTo>
                  <a:cubicBezTo>
                    <a:pt x="12" y="12"/>
                    <a:pt x="12" y="12"/>
                    <a:pt x="12" y="12"/>
                  </a:cubicBezTo>
                  <a:moveTo>
                    <a:pt x="12" y="12"/>
                  </a:moveTo>
                  <a:cubicBezTo>
                    <a:pt x="12" y="12"/>
                    <a:pt x="12" y="12"/>
                    <a:pt x="12" y="12"/>
                  </a:cubicBezTo>
                  <a:cubicBezTo>
                    <a:pt x="12" y="12"/>
                    <a:pt x="12" y="12"/>
                    <a:pt x="12" y="12"/>
                  </a:cubicBezTo>
                  <a:cubicBezTo>
                    <a:pt x="12" y="12"/>
                    <a:pt x="12" y="12"/>
                    <a:pt x="12" y="12"/>
                  </a:cubicBezTo>
                  <a:moveTo>
                    <a:pt x="11" y="12"/>
                  </a:moveTo>
                  <a:cubicBezTo>
                    <a:pt x="12" y="12"/>
                    <a:pt x="12" y="12"/>
                    <a:pt x="12" y="12"/>
                  </a:cubicBezTo>
                  <a:cubicBezTo>
                    <a:pt x="12" y="12"/>
                    <a:pt x="12" y="12"/>
                    <a:pt x="12" y="12"/>
                  </a:cubicBezTo>
                  <a:cubicBezTo>
                    <a:pt x="12" y="12"/>
                    <a:pt x="12" y="12"/>
                    <a:pt x="11" y="12"/>
                  </a:cubicBezTo>
                  <a:moveTo>
                    <a:pt x="5" y="8"/>
                  </a:moveTo>
                  <a:cubicBezTo>
                    <a:pt x="5" y="8"/>
                    <a:pt x="5" y="8"/>
                    <a:pt x="5" y="8"/>
                  </a:cubicBezTo>
                  <a:cubicBezTo>
                    <a:pt x="5" y="8"/>
                    <a:pt x="5" y="8"/>
                    <a:pt x="5" y="8"/>
                  </a:cubicBezTo>
                  <a:cubicBezTo>
                    <a:pt x="5" y="8"/>
                    <a:pt x="5" y="8"/>
                    <a:pt x="5" y="8"/>
                  </a:cubicBezTo>
                  <a:moveTo>
                    <a:pt x="5" y="8"/>
                  </a:moveTo>
                  <a:cubicBezTo>
                    <a:pt x="5" y="8"/>
                    <a:pt x="5" y="8"/>
                    <a:pt x="5" y="8"/>
                  </a:cubicBezTo>
                  <a:cubicBezTo>
                    <a:pt x="5" y="8"/>
                    <a:pt x="5" y="8"/>
                    <a:pt x="5" y="8"/>
                  </a:cubicBezTo>
                  <a:cubicBezTo>
                    <a:pt x="5" y="8"/>
                    <a:pt x="5" y="8"/>
                    <a:pt x="5" y="8"/>
                  </a:cubicBezTo>
                  <a:moveTo>
                    <a:pt x="4" y="5"/>
                  </a:moveTo>
                  <a:cubicBezTo>
                    <a:pt x="4" y="5"/>
                    <a:pt x="4" y="5"/>
                    <a:pt x="4" y="6"/>
                  </a:cubicBezTo>
                  <a:cubicBezTo>
                    <a:pt x="4" y="5"/>
                    <a:pt x="4" y="5"/>
                    <a:pt x="4" y="5"/>
                  </a:cubicBezTo>
                  <a:moveTo>
                    <a:pt x="5" y="5"/>
                  </a:moveTo>
                  <a:cubicBezTo>
                    <a:pt x="5" y="5"/>
                    <a:pt x="5" y="5"/>
                    <a:pt x="5" y="5"/>
                  </a:cubicBezTo>
                  <a:cubicBezTo>
                    <a:pt x="5" y="5"/>
                    <a:pt x="5" y="5"/>
                    <a:pt x="5" y="5"/>
                  </a:cubicBezTo>
                  <a:moveTo>
                    <a:pt x="0" y="7"/>
                  </a:moveTo>
                  <a:cubicBezTo>
                    <a:pt x="0" y="12"/>
                    <a:pt x="6" y="12"/>
                    <a:pt x="9" y="12"/>
                  </a:cubicBezTo>
                  <a:cubicBezTo>
                    <a:pt x="9" y="12"/>
                    <a:pt x="9" y="12"/>
                    <a:pt x="9" y="12"/>
                  </a:cubicBezTo>
                  <a:cubicBezTo>
                    <a:pt x="10" y="12"/>
                    <a:pt x="11" y="12"/>
                    <a:pt x="11" y="12"/>
                  </a:cubicBezTo>
                  <a:cubicBezTo>
                    <a:pt x="12" y="12"/>
                    <a:pt x="12" y="12"/>
                    <a:pt x="12" y="12"/>
                  </a:cubicBezTo>
                  <a:cubicBezTo>
                    <a:pt x="12" y="12"/>
                    <a:pt x="12" y="12"/>
                    <a:pt x="12" y="12"/>
                  </a:cubicBezTo>
                  <a:cubicBezTo>
                    <a:pt x="12" y="12"/>
                    <a:pt x="12" y="12"/>
                    <a:pt x="12" y="12"/>
                  </a:cubicBezTo>
                  <a:cubicBezTo>
                    <a:pt x="12" y="12"/>
                    <a:pt x="12" y="12"/>
                    <a:pt x="12" y="12"/>
                  </a:cubicBezTo>
                  <a:cubicBezTo>
                    <a:pt x="12" y="12"/>
                    <a:pt x="12" y="12"/>
                    <a:pt x="13" y="12"/>
                  </a:cubicBezTo>
                  <a:cubicBezTo>
                    <a:pt x="13" y="13"/>
                    <a:pt x="13" y="13"/>
                    <a:pt x="13" y="13"/>
                  </a:cubicBezTo>
                  <a:cubicBezTo>
                    <a:pt x="13" y="13"/>
                    <a:pt x="13" y="13"/>
                    <a:pt x="13" y="13"/>
                  </a:cubicBezTo>
                  <a:cubicBezTo>
                    <a:pt x="13" y="13"/>
                    <a:pt x="13" y="13"/>
                    <a:pt x="13" y="13"/>
                  </a:cubicBezTo>
                  <a:cubicBezTo>
                    <a:pt x="13" y="13"/>
                    <a:pt x="13" y="13"/>
                    <a:pt x="13" y="13"/>
                  </a:cubicBezTo>
                  <a:cubicBezTo>
                    <a:pt x="13" y="12"/>
                    <a:pt x="13" y="12"/>
                    <a:pt x="13" y="12"/>
                  </a:cubicBezTo>
                  <a:cubicBezTo>
                    <a:pt x="13" y="13"/>
                    <a:pt x="13" y="13"/>
                    <a:pt x="13" y="13"/>
                  </a:cubicBezTo>
                  <a:cubicBezTo>
                    <a:pt x="13" y="13"/>
                    <a:pt x="13" y="13"/>
                    <a:pt x="13" y="14"/>
                  </a:cubicBezTo>
                  <a:cubicBezTo>
                    <a:pt x="13" y="14"/>
                    <a:pt x="13" y="14"/>
                    <a:pt x="13" y="14"/>
                  </a:cubicBezTo>
                  <a:cubicBezTo>
                    <a:pt x="13" y="14"/>
                    <a:pt x="13" y="14"/>
                    <a:pt x="12" y="15"/>
                  </a:cubicBezTo>
                  <a:cubicBezTo>
                    <a:pt x="12" y="15"/>
                    <a:pt x="12" y="15"/>
                    <a:pt x="11" y="16"/>
                  </a:cubicBezTo>
                  <a:cubicBezTo>
                    <a:pt x="11" y="16"/>
                    <a:pt x="10" y="16"/>
                    <a:pt x="9" y="17"/>
                  </a:cubicBezTo>
                  <a:cubicBezTo>
                    <a:pt x="9" y="17"/>
                    <a:pt x="8" y="17"/>
                    <a:pt x="8" y="17"/>
                  </a:cubicBezTo>
                  <a:cubicBezTo>
                    <a:pt x="7" y="17"/>
                    <a:pt x="7" y="17"/>
                    <a:pt x="6" y="17"/>
                  </a:cubicBezTo>
                  <a:cubicBezTo>
                    <a:pt x="6" y="17"/>
                    <a:pt x="6" y="17"/>
                    <a:pt x="6" y="17"/>
                  </a:cubicBezTo>
                  <a:cubicBezTo>
                    <a:pt x="6" y="17"/>
                    <a:pt x="6" y="17"/>
                    <a:pt x="6" y="17"/>
                  </a:cubicBezTo>
                  <a:cubicBezTo>
                    <a:pt x="6" y="17"/>
                    <a:pt x="6" y="17"/>
                    <a:pt x="6" y="17"/>
                  </a:cubicBezTo>
                  <a:cubicBezTo>
                    <a:pt x="6" y="17"/>
                    <a:pt x="6" y="17"/>
                    <a:pt x="6" y="17"/>
                  </a:cubicBezTo>
                  <a:cubicBezTo>
                    <a:pt x="6" y="17"/>
                    <a:pt x="6" y="17"/>
                    <a:pt x="6" y="17"/>
                  </a:cubicBezTo>
                  <a:cubicBezTo>
                    <a:pt x="6" y="16"/>
                    <a:pt x="5" y="16"/>
                    <a:pt x="5" y="16"/>
                  </a:cubicBezTo>
                  <a:cubicBezTo>
                    <a:pt x="4" y="14"/>
                    <a:pt x="1" y="16"/>
                    <a:pt x="2" y="18"/>
                  </a:cubicBezTo>
                  <a:cubicBezTo>
                    <a:pt x="4" y="23"/>
                    <a:pt x="13" y="21"/>
                    <a:pt x="16" y="17"/>
                  </a:cubicBezTo>
                  <a:cubicBezTo>
                    <a:pt x="17" y="15"/>
                    <a:pt x="17" y="12"/>
                    <a:pt x="16" y="10"/>
                  </a:cubicBezTo>
                  <a:cubicBezTo>
                    <a:pt x="13" y="7"/>
                    <a:pt x="10" y="8"/>
                    <a:pt x="7" y="8"/>
                  </a:cubicBezTo>
                  <a:cubicBezTo>
                    <a:pt x="6" y="8"/>
                    <a:pt x="6" y="8"/>
                    <a:pt x="5" y="8"/>
                  </a:cubicBezTo>
                  <a:cubicBezTo>
                    <a:pt x="5" y="8"/>
                    <a:pt x="5" y="8"/>
                    <a:pt x="4" y="8"/>
                  </a:cubicBezTo>
                  <a:cubicBezTo>
                    <a:pt x="4" y="8"/>
                    <a:pt x="4" y="8"/>
                    <a:pt x="4" y="7"/>
                  </a:cubicBezTo>
                  <a:cubicBezTo>
                    <a:pt x="4" y="7"/>
                    <a:pt x="4" y="8"/>
                    <a:pt x="4" y="8"/>
                  </a:cubicBezTo>
                  <a:cubicBezTo>
                    <a:pt x="4" y="8"/>
                    <a:pt x="4" y="7"/>
                    <a:pt x="4" y="7"/>
                  </a:cubicBezTo>
                  <a:cubicBezTo>
                    <a:pt x="4" y="7"/>
                    <a:pt x="4" y="7"/>
                    <a:pt x="4" y="7"/>
                  </a:cubicBezTo>
                  <a:cubicBezTo>
                    <a:pt x="4" y="7"/>
                    <a:pt x="4" y="7"/>
                    <a:pt x="4" y="7"/>
                  </a:cubicBezTo>
                  <a:cubicBezTo>
                    <a:pt x="4" y="6"/>
                    <a:pt x="4" y="6"/>
                    <a:pt x="4" y="6"/>
                  </a:cubicBezTo>
                  <a:cubicBezTo>
                    <a:pt x="4" y="6"/>
                    <a:pt x="4" y="6"/>
                    <a:pt x="4" y="6"/>
                  </a:cubicBezTo>
                  <a:cubicBezTo>
                    <a:pt x="4" y="6"/>
                    <a:pt x="4" y="6"/>
                    <a:pt x="3" y="7"/>
                  </a:cubicBezTo>
                  <a:cubicBezTo>
                    <a:pt x="4" y="6"/>
                    <a:pt x="4" y="6"/>
                    <a:pt x="4" y="6"/>
                  </a:cubicBezTo>
                  <a:cubicBezTo>
                    <a:pt x="4" y="5"/>
                    <a:pt x="4" y="5"/>
                    <a:pt x="5" y="5"/>
                  </a:cubicBezTo>
                  <a:cubicBezTo>
                    <a:pt x="5" y="5"/>
                    <a:pt x="6" y="4"/>
                    <a:pt x="6" y="4"/>
                  </a:cubicBezTo>
                  <a:cubicBezTo>
                    <a:pt x="7" y="4"/>
                    <a:pt x="8" y="4"/>
                    <a:pt x="8" y="4"/>
                  </a:cubicBezTo>
                  <a:cubicBezTo>
                    <a:pt x="8" y="4"/>
                    <a:pt x="8" y="4"/>
                    <a:pt x="9" y="4"/>
                  </a:cubicBezTo>
                  <a:cubicBezTo>
                    <a:pt x="11" y="4"/>
                    <a:pt x="11" y="0"/>
                    <a:pt x="9" y="0"/>
                  </a:cubicBezTo>
                  <a:cubicBezTo>
                    <a:pt x="8" y="0"/>
                    <a:pt x="7" y="0"/>
                    <a:pt x="6" y="0"/>
                  </a:cubicBezTo>
                  <a:cubicBezTo>
                    <a:pt x="3" y="1"/>
                    <a:pt x="0" y="3"/>
                    <a:pt x="0" y="7"/>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1308" name="Freeform 338"/>
            <p:cNvSpPr>
              <a:spLocks noEditPoints="1"/>
            </p:cNvSpPr>
            <p:nvPr/>
          </p:nvSpPr>
          <p:spPr bwMode="auto">
            <a:xfrm>
              <a:off x="3577" y="2176"/>
              <a:ext cx="52" cy="71"/>
            </a:xfrm>
            <a:custGeom>
              <a:avLst/>
              <a:gdLst>
                <a:gd name="T0" fmla="*/ 12 w 22"/>
                <a:gd name="T1" fmla="*/ 12 h 30"/>
                <a:gd name="T2" fmla="*/ 13 w 22"/>
                <a:gd name="T3" fmla="*/ 12 h 30"/>
                <a:gd name="T4" fmla="*/ 12 w 22"/>
                <a:gd name="T5" fmla="*/ 12 h 30"/>
                <a:gd name="T6" fmla="*/ 12 w 22"/>
                <a:gd name="T7" fmla="*/ 11 h 30"/>
                <a:gd name="T8" fmla="*/ 12 w 22"/>
                <a:gd name="T9" fmla="*/ 11 h 30"/>
                <a:gd name="T10" fmla="*/ 12 w 22"/>
                <a:gd name="T11" fmla="*/ 11 h 30"/>
                <a:gd name="T12" fmla="*/ 0 w 22"/>
                <a:gd name="T13" fmla="*/ 2 h 30"/>
                <a:gd name="T14" fmla="*/ 7 w 22"/>
                <a:gd name="T15" fmla="*/ 26 h 30"/>
                <a:gd name="T16" fmla="*/ 11 w 22"/>
                <a:gd name="T17" fmla="*/ 25 h 30"/>
                <a:gd name="T18" fmla="*/ 11 w 22"/>
                <a:gd name="T19" fmla="*/ 25 h 30"/>
                <a:gd name="T20" fmla="*/ 11 w 22"/>
                <a:gd name="T21" fmla="*/ 15 h 30"/>
                <a:gd name="T22" fmla="*/ 12 w 22"/>
                <a:gd name="T23" fmla="*/ 12 h 30"/>
                <a:gd name="T24" fmla="*/ 12 w 22"/>
                <a:gd name="T25" fmla="*/ 12 h 30"/>
                <a:gd name="T26" fmla="*/ 12 w 22"/>
                <a:gd name="T27" fmla="*/ 12 h 30"/>
                <a:gd name="T28" fmla="*/ 12 w 22"/>
                <a:gd name="T29" fmla="*/ 12 h 30"/>
                <a:gd name="T30" fmla="*/ 12 w 22"/>
                <a:gd name="T31" fmla="*/ 12 h 30"/>
                <a:gd name="T32" fmla="*/ 13 w 22"/>
                <a:gd name="T33" fmla="*/ 13 h 30"/>
                <a:gd name="T34" fmla="*/ 17 w 22"/>
                <a:gd name="T35" fmla="*/ 28 h 30"/>
                <a:gd name="T36" fmla="*/ 21 w 22"/>
                <a:gd name="T37" fmla="*/ 26 h 30"/>
                <a:gd name="T38" fmla="*/ 21 w 22"/>
                <a:gd name="T39" fmla="*/ 26 h 30"/>
                <a:gd name="T40" fmla="*/ 12 w 22"/>
                <a:gd name="T41" fmla="*/ 8 h 30"/>
                <a:gd name="T42" fmla="*/ 7 w 22"/>
                <a:gd name="T43" fmla="*/ 12 h 30"/>
                <a:gd name="T44" fmla="*/ 4 w 22"/>
                <a:gd name="T45" fmla="*/ 1 h 30"/>
                <a:gd name="T46" fmla="*/ 2 w 22"/>
                <a:gd name="T47" fmla="*/ 0 h 30"/>
                <a:gd name="T48" fmla="*/ 0 w 22"/>
                <a:gd name="T49" fmla="*/ 2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30">
                  <a:moveTo>
                    <a:pt x="12" y="12"/>
                  </a:moveTo>
                  <a:cubicBezTo>
                    <a:pt x="13" y="12"/>
                    <a:pt x="13" y="12"/>
                    <a:pt x="13" y="12"/>
                  </a:cubicBezTo>
                  <a:cubicBezTo>
                    <a:pt x="13" y="12"/>
                    <a:pt x="13" y="12"/>
                    <a:pt x="12" y="12"/>
                  </a:cubicBezTo>
                  <a:moveTo>
                    <a:pt x="12" y="11"/>
                  </a:moveTo>
                  <a:cubicBezTo>
                    <a:pt x="12" y="11"/>
                    <a:pt x="12" y="11"/>
                    <a:pt x="12" y="11"/>
                  </a:cubicBezTo>
                  <a:cubicBezTo>
                    <a:pt x="12" y="11"/>
                    <a:pt x="12" y="11"/>
                    <a:pt x="12" y="11"/>
                  </a:cubicBezTo>
                  <a:moveTo>
                    <a:pt x="0" y="2"/>
                  </a:moveTo>
                  <a:cubicBezTo>
                    <a:pt x="3" y="10"/>
                    <a:pt x="5" y="18"/>
                    <a:pt x="7" y="26"/>
                  </a:cubicBezTo>
                  <a:cubicBezTo>
                    <a:pt x="7" y="29"/>
                    <a:pt x="11" y="28"/>
                    <a:pt x="11" y="25"/>
                  </a:cubicBezTo>
                  <a:cubicBezTo>
                    <a:pt x="11" y="25"/>
                    <a:pt x="11" y="25"/>
                    <a:pt x="11" y="25"/>
                  </a:cubicBezTo>
                  <a:cubicBezTo>
                    <a:pt x="10" y="22"/>
                    <a:pt x="10" y="18"/>
                    <a:pt x="11" y="15"/>
                  </a:cubicBezTo>
                  <a:cubicBezTo>
                    <a:pt x="11" y="14"/>
                    <a:pt x="11" y="13"/>
                    <a:pt x="12" y="12"/>
                  </a:cubicBezTo>
                  <a:cubicBezTo>
                    <a:pt x="12" y="12"/>
                    <a:pt x="12" y="12"/>
                    <a:pt x="12" y="12"/>
                  </a:cubicBezTo>
                  <a:cubicBezTo>
                    <a:pt x="12" y="12"/>
                    <a:pt x="12" y="12"/>
                    <a:pt x="12" y="12"/>
                  </a:cubicBezTo>
                  <a:cubicBezTo>
                    <a:pt x="12" y="12"/>
                    <a:pt x="12" y="12"/>
                    <a:pt x="12" y="12"/>
                  </a:cubicBezTo>
                  <a:cubicBezTo>
                    <a:pt x="12" y="12"/>
                    <a:pt x="12" y="12"/>
                    <a:pt x="12" y="12"/>
                  </a:cubicBezTo>
                  <a:cubicBezTo>
                    <a:pt x="13" y="12"/>
                    <a:pt x="13" y="13"/>
                    <a:pt x="13" y="13"/>
                  </a:cubicBezTo>
                  <a:cubicBezTo>
                    <a:pt x="15" y="18"/>
                    <a:pt x="15" y="23"/>
                    <a:pt x="17" y="28"/>
                  </a:cubicBezTo>
                  <a:cubicBezTo>
                    <a:pt x="18" y="30"/>
                    <a:pt x="22" y="28"/>
                    <a:pt x="21" y="26"/>
                  </a:cubicBezTo>
                  <a:cubicBezTo>
                    <a:pt x="21" y="26"/>
                    <a:pt x="21" y="26"/>
                    <a:pt x="21" y="26"/>
                  </a:cubicBezTo>
                  <a:cubicBezTo>
                    <a:pt x="19" y="21"/>
                    <a:pt x="19" y="7"/>
                    <a:pt x="12" y="8"/>
                  </a:cubicBezTo>
                  <a:cubicBezTo>
                    <a:pt x="10" y="8"/>
                    <a:pt x="8" y="9"/>
                    <a:pt x="7" y="12"/>
                  </a:cubicBezTo>
                  <a:cubicBezTo>
                    <a:pt x="6" y="8"/>
                    <a:pt x="5" y="5"/>
                    <a:pt x="4" y="1"/>
                  </a:cubicBezTo>
                  <a:cubicBezTo>
                    <a:pt x="4" y="0"/>
                    <a:pt x="3" y="0"/>
                    <a:pt x="2" y="0"/>
                  </a:cubicBezTo>
                  <a:cubicBezTo>
                    <a:pt x="1" y="0"/>
                    <a:pt x="0" y="1"/>
                    <a:pt x="0" y="2"/>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1309" name="Freeform 339"/>
            <p:cNvSpPr/>
            <p:nvPr/>
          </p:nvSpPr>
          <p:spPr bwMode="auto">
            <a:xfrm>
              <a:off x="3617" y="2188"/>
              <a:ext cx="27" cy="52"/>
            </a:xfrm>
            <a:custGeom>
              <a:avLst/>
              <a:gdLst>
                <a:gd name="T0" fmla="*/ 1 w 11"/>
                <a:gd name="T1" fmla="*/ 3 h 22"/>
                <a:gd name="T2" fmla="*/ 4 w 11"/>
                <a:gd name="T3" fmla="*/ 8 h 22"/>
                <a:gd name="T4" fmla="*/ 6 w 11"/>
                <a:gd name="T5" fmla="*/ 16 h 22"/>
                <a:gd name="T6" fmla="*/ 6 w 11"/>
                <a:gd name="T7" fmla="*/ 17 h 22"/>
                <a:gd name="T8" fmla="*/ 7 w 11"/>
                <a:gd name="T9" fmla="*/ 19 h 22"/>
                <a:gd name="T10" fmla="*/ 11 w 11"/>
                <a:gd name="T11" fmla="*/ 18 h 22"/>
                <a:gd name="T12" fmla="*/ 5 w 11"/>
                <a:gd name="T13" fmla="*/ 1 h 22"/>
                <a:gd name="T14" fmla="*/ 2 w 11"/>
                <a:gd name="T15" fmla="*/ 0 h 22"/>
                <a:gd name="T16" fmla="*/ 1 w 11"/>
                <a:gd name="T17"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22">
                  <a:moveTo>
                    <a:pt x="1" y="3"/>
                  </a:moveTo>
                  <a:cubicBezTo>
                    <a:pt x="2" y="4"/>
                    <a:pt x="3" y="6"/>
                    <a:pt x="4" y="8"/>
                  </a:cubicBezTo>
                  <a:cubicBezTo>
                    <a:pt x="5" y="10"/>
                    <a:pt x="5" y="13"/>
                    <a:pt x="6" y="16"/>
                  </a:cubicBezTo>
                  <a:cubicBezTo>
                    <a:pt x="6" y="16"/>
                    <a:pt x="6" y="16"/>
                    <a:pt x="6" y="17"/>
                  </a:cubicBezTo>
                  <a:cubicBezTo>
                    <a:pt x="6" y="18"/>
                    <a:pt x="6" y="18"/>
                    <a:pt x="7" y="19"/>
                  </a:cubicBezTo>
                  <a:cubicBezTo>
                    <a:pt x="7" y="22"/>
                    <a:pt x="11" y="21"/>
                    <a:pt x="11" y="18"/>
                  </a:cubicBezTo>
                  <a:cubicBezTo>
                    <a:pt x="9" y="12"/>
                    <a:pt x="8" y="6"/>
                    <a:pt x="5" y="1"/>
                  </a:cubicBezTo>
                  <a:cubicBezTo>
                    <a:pt x="4" y="0"/>
                    <a:pt x="3" y="0"/>
                    <a:pt x="2" y="0"/>
                  </a:cubicBezTo>
                  <a:cubicBezTo>
                    <a:pt x="1" y="0"/>
                    <a:pt x="0" y="2"/>
                    <a:pt x="1" y="3"/>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1310" name="Freeform 340"/>
            <p:cNvSpPr/>
            <p:nvPr/>
          </p:nvSpPr>
          <p:spPr bwMode="auto">
            <a:xfrm>
              <a:off x="3610" y="2166"/>
              <a:ext cx="15" cy="12"/>
            </a:xfrm>
            <a:custGeom>
              <a:avLst/>
              <a:gdLst>
                <a:gd name="T0" fmla="*/ 3 w 6"/>
                <a:gd name="T1" fmla="*/ 4 h 5"/>
                <a:gd name="T2" fmla="*/ 2 w 6"/>
                <a:gd name="T3" fmla="*/ 0 h 5"/>
                <a:gd name="T4" fmla="*/ 3 w 6"/>
                <a:gd name="T5" fmla="*/ 4 h 5"/>
              </a:gdLst>
              <a:ahLst/>
              <a:cxnLst>
                <a:cxn ang="0">
                  <a:pos x="T0" y="T1"/>
                </a:cxn>
                <a:cxn ang="0">
                  <a:pos x="T2" y="T3"/>
                </a:cxn>
                <a:cxn ang="0">
                  <a:pos x="T4" y="T5"/>
                </a:cxn>
              </a:cxnLst>
              <a:rect l="0" t="0" r="r" b="b"/>
              <a:pathLst>
                <a:path w="6" h="5">
                  <a:moveTo>
                    <a:pt x="3" y="4"/>
                  </a:moveTo>
                  <a:cubicBezTo>
                    <a:pt x="6" y="3"/>
                    <a:pt x="5" y="0"/>
                    <a:pt x="2" y="0"/>
                  </a:cubicBezTo>
                  <a:cubicBezTo>
                    <a:pt x="0" y="1"/>
                    <a:pt x="1" y="5"/>
                    <a:pt x="3" y="4"/>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1311" name="Freeform 341"/>
            <p:cNvSpPr/>
            <p:nvPr/>
          </p:nvSpPr>
          <p:spPr bwMode="auto">
            <a:xfrm>
              <a:off x="3644" y="2180"/>
              <a:ext cx="28" cy="77"/>
            </a:xfrm>
            <a:custGeom>
              <a:avLst/>
              <a:gdLst>
                <a:gd name="T0" fmla="*/ 0 w 12"/>
                <a:gd name="T1" fmla="*/ 2 h 32"/>
                <a:gd name="T2" fmla="*/ 8 w 12"/>
                <a:gd name="T3" fmla="*/ 30 h 32"/>
                <a:gd name="T4" fmla="*/ 12 w 12"/>
                <a:gd name="T5" fmla="*/ 29 h 32"/>
                <a:gd name="T6" fmla="*/ 4 w 12"/>
                <a:gd name="T7" fmla="*/ 1 h 32"/>
                <a:gd name="T8" fmla="*/ 2 w 12"/>
                <a:gd name="T9" fmla="*/ 0 h 32"/>
                <a:gd name="T10" fmla="*/ 0 w 12"/>
                <a:gd name="T11" fmla="*/ 2 h 32"/>
              </a:gdLst>
              <a:ahLst/>
              <a:cxnLst>
                <a:cxn ang="0">
                  <a:pos x="T0" y="T1"/>
                </a:cxn>
                <a:cxn ang="0">
                  <a:pos x="T2" y="T3"/>
                </a:cxn>
                <a:cxn ang="0">
                  <a:pos x="T4" y="T5"/>
                </a:cxn>
                <a:cxn ang="0">
                  <a:pos x="T6" y="T7"/>
                </a:cxn>
                <a:cxn ang="0">
                  <a:pos x="T8" y="T9"/>
                </a:cxn>
                <a:cxn ang="0">
                  <a:pos x="T10" y="T11"/>
                </a:cxn>
              </a:cxnLst>
              <a:rect l="0" t="0" r="r" b="b"/>
              <a:pathLst>
                <a:path w="12" h="32">
                  <a:moveTo>
                    <a:pt x="0" y="2"/>
                  </a:moveTo>
                  <a:cubicBezTo>
                    <a:pt x="4" y="11"/>
                    <a:pt x="6" y="20"/>
                    <a:pt x="8" y="30"/>
                  </a:cubicBezTo>
                  <a:cubicBezTo>
                    <a:pt x="8" y="32"/>
                    <a:pt x="12" y="31"/>
                    <a:pt x="12" y="29"/>
                  </a:cubicBezTo>
                  <a:cubicBezTo>
                    <a:pt x="9" y="19"/>
                    <a:pt x="8" y="10"/>
                    <a:pt x="4" y="1"/>
                  </a:cubicBezTo>
                  <a:cubicBezTo>
                    <a:pt x="4" y="0"/>
                    <a:pt x="3" y="0"/>
                    <a:pt x="2" y="0"/>
                  </a:cubicBezTo>
                  <a:cubicBezTo>
                    <a:pt x="1" y="0"/>
                    <a:pt x="0" y="1"/>
                    <a:pt x="0" y="2"/>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1312" name="Freeform 342"/>
            <p:cNvSpPr>
              <a:spLocks noEditPoints="1"/>
            </p:cNvSpPr>
            <p:nvPr/>
          </p:nvSpPr>
          <p:spPr bwMode="auto">
            <a:xfrm>
              <a:off x="3639" y="2168"/>
              <a:ext cx="62" cy="55"/>
            </a:xfrm>
            <a:custGeom>
              <a:avLst/>
              <a:gdLst>
                <a:gd name="T0" fmla="*/ 10 w 26"/>
                <a:gd name="T1" fmla="*/ 18 h 23"/>
                <a:gd name="T2" fmla="*/ 10 w 26"/>
                <a:gd name="T3" fmla="*/ 18 h 23"/>
                <a:gd name="T4" fmla="*/ 10 w 26"/>
                <a:gd name="T5" fmla="*/ 18 h 23"/>
                <a:gd name="T6" fmla="*/ 5 w 26"/>
                <a:gd name="T7" fmla="*/ 8 h 23"/>
                <a:gd name="T8" fmla="*/ 5 w 26"/>
                <a:gd name="T9" fmla="*/ 8 h 23"/>
                <a:gd name="T10" fmla="*/ 5 w 26"/>
                <a:gd name="T11" fmla="*/ 8 h 23"/>
                <a:gd name="T12" fmla="*/ 1 w 26"/>
                <a:gd name="T13" fmla="*/ 7 h 23"/>
                <a:gd name="T14" fmla="*/ 4 w 26"/>
                <a:gd name="T15" fmla="*/ 9 h 23"/>
                <a:gd name="T16" fmla="*/ 5 w 26"/>
                <a:gd name="T17" fmla="*/ 8 h 23"/>
                <a:gd name="T18" fmla="*/ 7 w 26"/>
                <a:gd name="T19" fmla="*/ 6 h 23"/>
                <a:gd name="T20" fmla="*/ 9 w 26"/>
                <a:gd name="T21" fmla="*/ 5 h 23"/>
                <a:gd name="T22" fmla="*/ 12 w 26"/>
                <a:gd name="T23" fmla="*/ 5 h 23"/>
                <a:gd name="T24" fmla="*/ 13 w 26"/>
                <a:gd name="T25" fmla="*/ 5 h 23"/>
                <a:gd name="T26" fmla="*/ 15 w 26"/>
                <a:gd name="T27" fmla="*/ 5 h 23"/>
                <a:gd name="T28" fmla="*/ 15 w 26"/>
                <a:gd name="T29" fmla="*/ 6 h 23"/>
                <a:gd name="T30" fmla="*/ 16 w 26"/>
                <a:gd name="T31" fmla="*/ 7 h 23"/>
                <a:gd name="T32" fmla="*/ 17 w 26"/>
                <a:gd name="T33" fmla="*/ 8 h 23"/>
                <a:gd name="T34" fmla="*/ 18 w 26"/>
                <a:gd name="T35" fmla="*/ 10 h 23"/>
                <a:gd name="T36" fmla="*/ 17 w 26"/>
                <a:gd name="T37" fmla="*/ 9 h 23"/>
                <a:gd name="T38" fmla="*/ 18 w 26"/>
                <a:gd name="T39" fmla="*/ 11 h 23"/>
                <a:gd name="T40" fmla="*/ 18 w 26"/>
                <a:gd name="T41" fmla="*/ 11 h 23"/>
                <a:gd name="T42" fmla="*/ 17 w 26"/>
                <a:gd name="T43" fmla="*/ 12 h 23"/>
                <a:gd name="T44" fmla="*/ 16 w 26"/>
                <a:gd name="T45" fmla="*/ 14 h 23"/>
                <a:gd name="T46" fmla="*/ 14 w 26"/>
                <a:gd name="T47" fmla="*/ 16 h 23"/>
                <a:gd name="T48" fmla="*/ 10 w 26"/>
                <a:gd name="T49" fmla="*/ 18 h 23"/>
                <a:gd name="T50" fmla="*/ 8 w 26"/>
                <a:gd name="T51" fmla="*/ 18 h 23"/>
                <a:gd name="T52" fmla="*/ 9 w 26"/>
                <a:gd name="T53" fmla="*/ 22 h 23"/>
                <a:gd name="T54" fmla="*/ 20 w 26"/>
                <a:gd name="T55" fmla="*/ 4 h 23"/>
                <a:gd name="T56" fmla="*/ 10 w 26"/>
                <a:gd name="T57" fmla="*/ 1 h 23"/>
                <a:gd name="T58" fmla="*/ 1 w 26"/>
                <a:gd name="T59"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6" h="23">
                  <a:moveTo>
                    <a:pt x="10" y="18"/>
                  </a:moveTo>
                  <a:cubicBezTo>
                    <a:pt x="10" y="18"/>
                    <a:pt x="10" y="18"/>
                    <a:pt x="10" y="18"/>
                  </a:cubicBezTo>
                  <a:cubicBezTo>
                    <a:pt x="10" y="18"/>
                    <a:pt x="10" y="18"/>
                    <a:pt x="10" y="18"/>
                  </a:cubicBezTo>
                  <a:moveTo>
                    <a:pt x="5" y="8"/>
                  </a:moveTo>
                  <a:cubicBezTo>
                    <a:pt x="5" y="8"/>
                    <a:pt x="5" y="8"/>
                    <a:pt x="5" y="8"/>
                  </a:cubicBezTo>
                  <a:cubicBezTo>
                    <a:pt x="5" y="8"/>
                    <a:pt x="5" y="8"/>
                    <a:pt x="5" y="8"/>
                  </a:cubicBezTo>
                  <a:moveTo>
                    <a:pt x="1" y="7"/>
                  </a:moveTo>
                  <a:cubicBezTo>
                    <a:pt x="0" y="10"/>
                    <a:pt x="3" y="12"/>
                    <a:pt x="4" y="9"/>
                  </a:cubicBezTo>
                  <a:cubicBezTo>
                    <a:pt x="5" y="9"/>
                    <a:pt x="5" y="9"/>
                    <a:pt x="5" y="8"/>
                  </a:cubicBezTo>
                  <a:cubicBezTo>
                    <a:pt x="6" y="7"/>
                    <a:pt x="6" y="7"/>
                    <a:pt x="7" y="6"/>
                  </a:cubicBezTo>
                  <a:cubicBezTo>
                    <a:pt x="8" y="6"/>
                    <a:pt x="9" y="5"/>
                    <a:pt x="9" y="5"/>
                  </a:cubicBezTo>
                  <a:cubicBezTo>
                    <a:pt x="10" y="5"/>
                    <a:pt x="11" y="5"/>
                    <a:pt x="12" y="5"/>
                  </a:cubicBezTo>
                  <a:cubicBezTo>
                    <a:pt x="12" y="5"/>
                    <a:pt x="13" y="5"/>
                    <a:pt x="13" y="5"/>
                  </a:cubicBezTo>
                  <a:cubicBezTo>
                    <a:pt x="14" y="5"/>
                    <a:pt x="14" y="5"/>
                    <a:pt x="15" y="5"/>
                  </a:cubicBezTo>
                  <a:cubicBezTo>
                    <a:pt x="15" y="5"/>
                    <a:pt x="15" y="5"/>
                    <a:pt x="15" y="6"/>
                  </a:cubicBezTo>
                  <a:cubicBezTo>
                    <a:pt x="16" y="6"/>
                    <a:pt x="16" y="6"/>
                    <a:pt x="16" y="7"/>
                  </a:cubicBezTo>
                  <a:cubicBezTo>
                    <a:pt x="17" y="7"/>
                    <a:pt x="17" y="7"/>
                    <a:pt x="17" y="8"/>
                  </a:cubicBezTo>
                  <a:cubicBezTo>
                    <a:pt x="17" y="8"/>
                    <a:pt x="17" y="9"/>
                    <a:pt x="18" y="10"/>
                  </a:cubicBezTo>
                  <a:cubicBezTo>
                    <a:pt x="18" y="10"/>
                    <a:pt x="18" y="10"/>
                    <a:pt x="17" y="9"/>
                  </a:cubicBezTo>
                  <a:cubicBezTo>
                    <a:pt x="18" y="10"/>
                    <a:pt x="18" y="11"/>
                    <a:pt x="18" y="11"/>
                  </a:cubicBezTo>
                  <a:cubicBezTo>
                    <a:pt x="18" y="11"/>
                    <a:pt x="18" y="11"/>
                    <a:pt x="18" y="11"/>
                  </a:cubicBezTo>
                  <a:cubicBezTo>
                    <a:pt x="18" y="11"/>
                    <a:pt x="17" y="12"/>
                    <a:pt x="17" y="12"/>
                  </a:cubicBezTo>
                  <a:cubicBezTo>
                    <a:pt x="17" y="13"/>
                    <a:pt x="17" y="13"/>
                    <a:pt x="16" y="14"/>
                  </a:cubicBezTo>
                  <a:cubicBezTo>
                    <a:pt x="16" y="14"/>
                    <a:pt x="15" y="15"/>
                    <a:pt x="14" y="16"/>
                  </a:cubicBezTo>
                  <a:cubicBezTo>
                    <a:pt x="13" y="17"/>
                    <a:pt x="11" y="17"/>
                    <a:pt x="10" y="18"/>
                  </a:cubicBezTo>
                  <a:cubicBezTo>
                    <a:pt x="9" y="18"/>
                    <a:pt x="9" y="18"/>
                    <a:pt x="8" y="18"/>
                  </a:cubicBezTo>
                  <a:cubicBezTo>
                    <a:pt x="6" y="19"/>
                    <a:pt x="7" y="23"/>
                    <a:pt x="9" y="22"/>
                  </a:cubicBezTo>
                  <a:cubicBezTo>
                    <a:pt x="17" y="20"/>
                    <a:pt x="26" y="13"/>
                    <a:pt x="20" y="4"/>
                  </a:cubicBezTo>
                  <a:cubicBezTo>
                    <a:pt x="17" y="1"/>
                    <a:pt x="13" y="0"/>
                    <a:pt x="10" y="1"/>
                  </a:cubicBezTo>
                  <a:cubicBezTo>
                    <a:pt x="6" y="2"/>
                    <a:pt x="3" y="4"/>
                    <a:pt x="1" y="7"/>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grpSp>
      <p:grpSp>
        <p:nvGrpSpPr>
          <p:cNvPr id="1314" name="Group 345"/>
          <p:cNvGrpSpPr>
            <a:grpSpLocks noChangeAspect="1"/>
          </p:cNvGrpSpPr>
          <p:nvPr/>
        </p:nvGrpSpPr>
        <p:grpSpPr bwMode="auto">
          <a:xfrm>
            <a:off x="4569260" y="2042670"/>
            <a:ext cx="707757" cy="654268"/>
            <a:chOff x="2739" y="1669"/>
            <a:chExt cx="741" cy="685"/>
          </a:xfrm>
          <a:solidFill>
            <a:schemeClr val="tx1">
              <a:lumMod val="65000"/>
              <a:lumOff val="35000"/>
            </a:schemeClr>
          </a:solidFill>
        </p:grpSpPr>
        <p:sp>
          <p:nvSpPr>
            <p:cNvPr id="1316" name="Freeform 347"/>
            <p:cNvSpPr/>
            <p:nvPr/>
          </p:nvSpPr>
          <p:spPr bwMode="auto">
            <a:xfrm>
              <a:off x="3272" y="177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1317" name="Freeform 348"/>
            <p:cNvSpPr/>
            <p:nvPr/>
          </p:nvSpPr>
          <p:spPr bwMode="auto">
            <a:xfrm>
              <a:off x="3272" y="1773"/>
              <a:ext cx="0" cy="0"/>
            </a:xfrm>
            <a:custGeom>
              <a:avLst/>
              <a:gdLst/>
              <a:ahLst/>
              <a:cxnLst>
                <a:cxn ang="0">
                  <a:pos x="0" y="0"/>
                </a:cxn>
                <a:cxn ang="0">
                  <a:pos x="0" y="0"/>
                </a:cxn>
                <a:cxn ang="0">
                  <a:pos x="0" y="0"/>
                </a:cxn>
              </a:cxnLst>
              <a:rect l="0" t="0" r="r" b="b"/>
              <a:pathLst>
                <a:path>
                  <a:moveTo>
                    <a:pt x="0" y="0"/>
                  </a:moveTo>
                  <a:lnTo>
                    <a:pt x="0" y="0"/>
                  </a:lnTo>
                  <a:lnTo>
                    <a:pt x="0"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1318" name="Freeform 349"/>
            <p:cNvSpPr/>
            <p:nvPr/>
          </p:nvSpPr>
          <p:spPr bwMode="auto">
            <a:xfrm>
              <a:off x="3272" y="177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1319" name="Freeform 350"/>
            <p:cNvSpPr/>
            <p:nvPr/>
          </p:nvSpPr>
          <p:spPr bwMode="auto">
            <a:xfrm>
              <a:off x="3272" y="1773"/>
              <a:ext cx="0" cy="0"/>
            </a:xfrm>
            <a:custGeom>
              <a:avLst/>
              <a:gdLst/>
              <a:ahLst/>
              <a:cxnLst>
                <a:cxn ang="0">
                  <a:pos x="0" y="0"/>
                </a:cxn>
                <a:cxn ang="0">
                  <a:pos x="0" y="0"/>
                </a:cxn>
                <a:cxn ang="0">
                  <a:pos x="0" y="0"/>
                </a:cxn>
              </a:cxnLst>
              <a:rect l="0" t="0" r="r" b="b"/>
              <a:pathLst>
                <a:path>
                  <a:moveTo>
                    <a:pt x="0" y="0"/>
                  </a:moveTo>
                  <a:lnTo>
                    <a:pt x="0" y="0"/>
                  </a:lnTo>
                  <a:lnTo>
                    <a:pt x="0"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1320" name="Freeform 351"/>
            <p:cNvSpPr/>
            <p:nvPr/>
          </p:nvSpPr>
          <p:spPr bwMode="auto">
            <a:xfrm>
              <a:off x="3039" y="1838"/>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1321" name="Freeform 352"/>
            <p:cNvSpPr/>
            <p:nvPr/>
          </p:nvSpPr>
          <p:spPr bwMode="auto">
            <a:xfrm>
              <a:off x="3039" y="1838"/>
              <a:ext cx="0" cy="0"/>
            </a:xfrm>
            <a:custGeom>
              <a:avLst/>
              <a:gdLst/>
              <a:ahLst/>
              <a:cxnLst>
                <a:cxn ang="0">
                  <a:pos x="0" y="0"/>
                </a:cxn>
                <a:cxn ang="0">
                  <a:pos x="0" y="0"/>
                </a:cxn>
                <a:cxn ang="0">
                  <a:pos x="0" y="0"/>
                </a:cxn>
              </a:cxnLst>
              <a:rect l="0" t="0" r="r" b="b"/>
              <a:pathLst>
                <a:path>
                  <a:moveTo>
                    <a:pt x="0" y="0"/>
                  </a:moveTo>
                  <a:lnTo>
                    <a:pt x="0" y="0"/>
                  </a:lnTo>
                  <a:lnTo>
                    <a:pt x="0"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1322" name="Line 353"/>
            <p:cNvSpPr>
              <a:spLocks noChangeShapeType="1"/>
            </p:cNvSpPr>
            <p:nvPr/>
          </p:nvSpPr>
          <p:spPr bwMode="auto">
            <a:xfrm>
              <a:off x="2957" y="1945"/>
              <a:ext cx="0" cy="0"/>
            </a:xfrm>
            <a:prstGeom prst="lin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1323" name="Line 354"/>
            <p:cNvSpPr>
              <a:spLocks noChangeShapeType="1"/>
            </p:cNvSpPr>
            <p:nvPr/>
          </p:nvSpPr>
          <p:spPr bwMode="auto">
            <a:xfrm>
              <a:off x="2957" y="1945"/>
              <a:ext cx="0" cy="0"/>
            </a:xfrm>
            <a:prstGeom prst="lin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1324" name="Freeform 355"/>
            <p:cNvSpPr/>
            <p:nvPr/>
          </p:nvSpPr>
          <p:spPr bwMode="auto">
            <a:xfrm>
              <a:off x="2940" y="2057"/>
              <a:ext cx="2" cy="0"/>
            </a:xfrm>
            <a:custGeom>
              <a:avLst/>
              <a:gdLst>
                <a:gd name="T0" fmla="*/ 0 w 2"/>
                <a:gd name="T1" fmla="*/ 2 w 2"/>
                <a:gd name="T2" fmla="*/ 0 w 2"/>
                <a:gd name="T3" fmla="*/ 0 w 2"/>
              </a:gdLst>
              <a:ahLst/>
              <a:cxnLst>
                <a:cxn ang="0">
                  <a:pos x="T0" y="0"/>
                </a:cxn>
                <a:cxn ang="0">
                  <a:pos x="T1" y="0"/>
                </a:cxn>
                <a:cxn ang="0">
                  <a:pos x="T2" y="0"/>
                </a:cxn>
                <a:cxn ang="0">
                  <a:pos x="T3" y="0"/>
                </a:cxn>
              </a:cxnLst>
              <a:rect l="0" t="0" r="r" b="b"/>
              <a:pathLst>
                <a:path w="2">
                  <a:moveTo>
                    <a:pt x="0" y="0"/>
                  </a:moveTo>
                  <a:lnTo>
                    <a:pt x="2" y="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1325" name="Freeform 356"/>
            <p:cNvSpPr/>
            <p:nvPr/>
          </p:nvSpPr>
          <p:spPr bwMode="auto">
            <a:xfrm>
              <a:off x="2940" y="2057"/>
              <a:ext cx="2" cy="0"/>
            </a:xfrm>
            <a:custGeom>
              <a:avLst/>
              <a:gdLst>
                <a:gd name="T0" fmla="*/ 0 w 2"/>
                <a:gd name="T1" fmla="*/ 2 w 2"/>
                <a:gd name="T2" fmla="*/ 0 w 2"/>
                <a:gd name="T3" fmla="*/ 0 w 2"/>
              </a:gdLst>
              <a:ahLst/>
              <a:cxnLst>
                <a:cxn ang="0">
                  <a:pos x="T0" y="0"/>
                </a:cxn>
                <a:cxn ang="0">
                  <a:pos x="T1" y="0"/>
                </a:cxn>
                <a:cxn ang="0">
                  <a:pos x="T2" y="0"/>
                </a:cxn>
                <a:cxn ang="0">
                  <a:pos x="T3" y="0"/>
                </a:cxn>
              </a:cxnLst>
              <a:rect l="0" t="0" r="r" b="b"/>
              <a:pathLst>
                <a:path w="2">
                  <a:moveTo>
                    <a:pt x="0" y="0"/>
                  </a:moveTo>
                  <a:lnTo>
                    <a:pt x="2" y="0"/>
                  </a:lnTo>
                  <a:lnTo>
                    <a:pt x="0" y="0"/>
                  </a:lnTo>
                  <a:lnTo>
                    <a:pt x="0"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1326" name="Rectangle 357"/>
            <p:cNvSpPr>
              <a:spLocks noChangeArrowheads="1"/>
            </p:cNvSpPr>
            <p:nvPr/>
          </p:nvSpPr>
          <p:spPr bwMode="auto">
            <a:xfrm>
              <a:off x="3184" y="2007"/>
              <a:ext cx="1" cy="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1327" name="Freeform 358"/>
            <p:cNvSpPr/>
            <p:nvPr/>
          </p:nvSpPr>
          <p:spPr bwMode="auto">
            <a:xfrm>
              <a:off x="3184" y="2007"/>
              <a:ext cx="0" cy="0"/>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1328" name="Freeform 359"/>
            <p:cNvSpPr/>
            <p:nvPr/>
          </p:nvSpPr>
          <p:spPr bwMode="auto">
            <a:xfrm>
              <a:off x="3182" y="2002"/>
              <a:ext cx="2" cy="0"/>
            </a:xfrm>
            <a:custGeom>
              <a:avLst/>
              <a:gdLst>
                <a:gd name="T0" fmla="*/ 0 w 2"/>
                <a:gd name="T1" fmla="*/ 0 w 2"/>
                <a:gd name="T2" fmla="*/ 2 w 2"/>
                <a:gd name="T3" fmla="*/ 2 w 2"/>
                <a:gd name="T4" fmla="*/ 2 w 2"/>
                <a:gd name="T5" fmla="*/ 0 w 2"/>
              </a:gdLst>
              <a:ahLst/>
              <a:cxnLst>
                <a:cxn ang="0">
                  <a:pos x="T0" y="0"/>
                </a:cxn>
                <a:cxn ang="0">
                  <a:pos x="T1" y="0"/>
                </a:cxn>
                <a:cxn ang="0">
                  <a:pos x="T2" y="0"/>
                </a:cxn>
                <a:cxn ang="0">
                  <a:pos x="T3" y="0"/>
                </a:cxn>
                <a:cxn ang="0">
                  <a:pos x="T4" y="0"/>
                </a:cxn>
                <a:cxn ang="0">
                  <a:pos x="T5" y="0"/>
                </a:cxn>
              </a:cxnLst>
              <a:rect l="0" t="0" r="r" b="b"/>
              <a:pathLst>
                <a:path w="2">
                  <a:moveTo>
                    <a:pt x="0" y="0"/>
                  </a:moveTo>
                  <a:lnTo>
                    <a:pt x="0" y="0"/>
                  </a:lnTo>
                  <a:lnTo>
                    <a:pt x="2" y="0"/>
                  </a:lnTo>
                  <a:lnTo>
                    <a:pt x="2" y="0"/>
                  </a:lnTo>
                  <a:lnTo>
                    <a:pt x="2"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1329" name="Freeform 360"/>
            <p:cNvSpPr/>
            <p:nvPr/>
          </p:nvSpPr>
          <p:spPr bwMode="auto">
            <a:xfrm>
              <a:off x="3182" y="2002"/>
              <a:ext cx="2" cy="0"/>
            </a:xfrm>
            <a:custGeom>
              <a:avLst/>
              <a:gdLst>
                <a:gd name="T0" fmla="*/ 0 w 2"/>
                <a:gd name="T1" fmla="*/ 0 w 2"/>
                <a:gd name="T2" fmla="*/ 2 w 2"/>
                <a:gd name="T3" fmla="*/ 2 w 2"/>
                <a:gd name="T4" fmla="*/ 2 w 2"/>
                <a:gd name="T5" fmla="*/ 0 w 2"/>
              </a:gdLst>
              <a:ahLst/>
              <a:cxnLst>
                <a:cxn ang="0">
                  <a:pos x="T0" y="0"/>
                </a:cxn>
                <a:cxn ang="0">
                  <a:pos x="T1" y="0"/>
                </a:cxn>
                <a:cxn ang="0">
                  <a:pos x="T2" y="0"/>
                </a:cxn>
                <a:cxn ang="0">
                  <a:pos x="T3" y="0"/>
                </a:cxn>
                <a:cxn ang="0">
                  <a:pos x="T4" y="0"/>
                </a:cxn>
                <a:cxn ang="0">
                  <a:pos x="T5" y="0"/>
                </a:cxn>
              </a:cxnLst>
              <a:rect l="0" t="0" r="r" b="b"/>
              <a:pathLst>
                <a:path w="2">
                  <a:moveTo>
                    <a:pt x="0" y="0"/>
                  </a:moveTo>
                  <a:lnTo>
                    <a:pt x="0" y="0"/>
                  </a:lnTo>
                  <a:lnTo>
                    <a:pt x="2" y="0"/>
                  </a:lnTo>
                  <a:lnTo>
                    <a:pt x="2" y="0"/>
                  </a:lnTo>
                  <a:lnTo>
                    <a:pt x="2" y="0"/>
                  </a:lnTo>
                  <a:lnTo>
                    <a:pt x="0"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1330" name="Rectangle 361"/>
            <p:cNvSpPr>
              <a:spLocks noChangeArrowheads="1"/>
            </p:cNvSpPr>
            <p:nvPr/>
          </p:nvSpPr>
          <p:spPr bwMode="auto">
            <a:xfrm>
              <a:off x="3184" y="2007"/>
              <a:ext cx="1" cy="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1331" name="Freeform 362"/>
            <p:cNvSpPr/>
            <p:nvPr/>
          </p:nvSpPr>
          <p:spPr bwMode="auto">
            <a:xfrm>
              <a:off x="3184" y="2007"/>
              <a:ext cx="0" cy="0"/>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1332" name="Freeform 363"/>
            <p:cNvSpPr/>
            <p:nvPr/>
          </p:nvSpPr>
          <p:spPr bwMode="auto">
            <a:xfrm>
              <a:off x="2978" y="2161"/>
              <a:ext cx="61" cy="60"/>
            </a:xfrm>
            <a:custGeom>
              <a:avLst/>
              <a:gdLst>
                <a:gd name="T0" fmla="*/ 0 w 26"/>
                <a:gd name="T1" fmla="*/ 1 h 25"/>
                <a:gd name="T2" fmla="*/ 1 w 26"/>
                <a:gd name="T3" fmla="*/ 1 h 25"/>
                <a:gd name="T4" fmla="*/ 11 w 26"/>
                <a:gd name="T5" fmla="*/ 13 h 25"/>
                <a:gd name="T6" fmla="*/ 23 w 26"/>
                <a:gd name="T7" fmla="*/ 25 h 25"/>
                <a:gd name="T8" fmla="*/ 25 w 26"/>
                <a:gd name="T9" fmla="*/ 23 h 25"/>
                <a:gd name="T10" fmla="*/ 14 w 26"/>
                <a:gd name="T11" fmla="*/ 14 h 25"/>
                <a:gd name="T12" fmla="*/ 5 w 26"/>
                <a:gd name="T13" fmla="*/ 4 h 25"/>
                <a:gd name="T14" fmla="*/ 2 w 26"/>
                <a:gd name="T15" fmla="*/ 0 h 25"/>
                <a:gd name="T16" fmla="*/ 2 w 26"/>
                <a:gd name="T17" fmla="*/ 0 h 25"/>
                <a:gd name="T18" fmla="*/ 0 w 26"/>
                <a:gd name="T19" fmla="*/ 1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 h="25">
                  <a:moveTo>
                    <a:pt x="0" y="1"/>
                  </a:moveTo>
                  <a:cubicBezTo>
                    <a:pt x="1" y="1"/>
                    <a:pt x="1" y="1"/>
                    <a:pt x="1" y="1"/>
                  </a:cubicBezTo>
                  <a:cubicBezTo>
                    <a:pt x="3" y="6"/>
                    <a:pt x="7" y="10"/>
                    <a:pt x="11" y="13"/>
                  </a:cubicBezTo>
                  <a:cubicBezTo>
                    <a:pt x="15" y="17"/>
                    <a:pt x="19" y="21"/>
                    <a:pt x="23" y="25"/>
                  </a:cubicBezTo>
                  <a:cubicBezTo>
                    <a:pt x="24" y="25"/>
                    <a:pt x="26" y="24"/>
                    <a:pt x="25" y="23"/>
                  </a:cubicBezTo>
                  <a:cubicBezTo>
                    <a:pt x="21" y="20"/>
                    <a:pt x="18" y="17"/>
                    <a:pt x="14" y="14"/>
                  </a:cubicBezTo>
                  <a:cubicBezTo>
                    <a:pt x="11" y="11"/>
                    <a:pt x="8" y="8"/>
                    <a:pt x="5" y="4"/>
                  </a:cubicBezTo>
                  <a:cubicBezTo>
                    <a:pt x="4" y="3"/>
                    <a:pt x="3" y="2"/>
                    <a:pt x="2" y="0"/>
                  </a:cubicBezTo>
                  <a:cubicBezTo>
                    <a:pt x="2" y="0"/>
                    <a:pt x="2" y="0"/>
                    <a:pt x="2" y="0"/>
                  </a:cubicBezTo>
                  <a:cubicBezTo>
                    <a:pt x="1" y="0"/>
                    <a:pt x="1" y="1"/>
                    <a:pt x="0" y="1"/>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1333" name="Freeform 364"/>
            <p:cNvSpPr/>
            <p:nvPr/>
          </p:nvSpPr>
          <p:spPr bwMode="auto">
            <a:xfrm>
              <a:off x="3397" y="1833"/>
              <a:ext cx="40" cy="74"/>
            </a:xfrm>
            <a:custGeom>
              <a:avLst/>
              <a:gdLst>
                <a:gd name="T0" fmla="*/ 1 w 17"/>
                <a:gd name="T1" fmla="*/ 2 h 31"/>
                <a:gd name="T2" fmla="*/ 6 w 17"/>
                <a:gd name="T3" fmla="*/ 9 h 31"/>
                <a:gd name="T4" fmla="*/ 11 w 17"/>
                <a:gd name="T5" fmla="*/ 18 h 31"/>
                <a:gd name="T6" fmla="*/ 15 w 17"/>
                <a:gd name="T7" fmla="*/ 29 h 31"/>
                <a:gd name="T8" fmla="*/ 17 w 17"/>
                <a:gd name="T9" fmla="*/ 29 h 31"/>
                <a:gd name="T10" fmla="*/ 11 w 17"/>
                <a:gd name="T11" fmla="*/ 13 h 31"/>
                <a:gd name="T12" fmla="*/ 3 w 17"/>
                <a:gd name="T13" fmla="*/ 1 h 31"/>
                <a:gd name="T14" fmla="*/ 2 w 17"/>
                <a:gd name="T15" fmla="*/ 0 h 31"/>
                <a:gd name="T16" fmla="*/ 1 w 17"/>
                <a:gd name="T17" fmla="*/ 2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31">
                  <a:moveTo>
                    <a:pt x="1" y="2"/>
                  </a:moveTo>
                  <a:cubicBezTo>
                    <a:pt x="3" y="4"/>
                    <a:pt x="5" y="7"/>
                    <a:pt x="6" y="9"/>
                  </a:cubicBezTo>
                  <a:cubicBezTo>
                    <a:pt x="8" y="12"/>
                    <a:pt x="10" y="15"/>
                    <a:pt x="11" y="18"/>
                  </a:cubicBezTo>
                  <a:cubicBezTo>
                    <a:pt x="13" y="22"/>
                    <a:pt x="14" y="26"/>
                    <a:pt x="15" y="29"/>
                  </a:cubicBezTo>
                  <a:cubicBezTo>
                    <a:pt x="15" y="31"/>
                    <a:pt x="17" y="30"/>
                    <a:pt x="17" y="29"/>
                  </a:cubicBezTo>
                  <a:cubicBezTo>
                    <a:pt x="16" y="23"/>
                    <a:pt x="14" y="18"/>
                    <a:pt x="11" y="13"/>
                  </a:cubicBezTo>
                  <a:cubicBezTo>
                    <a:pt x="9" y="9"/>
                    <a:pt x="5" y="5"/>
                    <a:pt x="3" y="1"/>
                  </a:cubicBezTo>
                  <a:cubicBezTo>
                    <a:pt x="3" y="0"/>
                    <a:pt x="2" y="0"/>
                    <a:pt x="2" y="0"/>
                  </a:cubicBezTo>
                  <a:cubicBezTo>
                    <a:pt x="1" y="0"/>
                    <a:pt x="0" y="1"/>
                    <a:pt x="1" y="2"/>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1334" name="Freeform 365"/>
            <p:cNvSpPr/>
            <p:nvPr/>
          </p:nvSpPr>
          <p:spPr bwMode="auto">
            <a:xfrm>
              <a:off x="3203" y="1992"/>
              <a:ext cx="24" cy="10"/>
            </a:xfrm>
            <a:custGeom>
              <a:avLst/>
              <a:gdLst>
                <a:gd name="T0" fmla="*/ 8 w 10"/>
                <a:gd name="T1" fmla="*/ 0 h 4"/>
                <a:gd name="T2" fmla="*/ 7 w 10"/>
                <a:gd name="T3" fmla="*/ 0 h 4"/>
                <a:gd name="T4" fmla="*/ 4 w 10"/>
                <a:gd name="T5" fmla="*/ 1 h 4"/>
                <a:gd name="T6" fmla="*/ 0 w 10"/>
                <a:gd name="T7" fmla="*/ 2 h 4"/>
                <a:gd name="T8" fmla="*/ 0 w 10"/>
                <a:gd name="T9" fmla="*/ 2 h 4"/>
                <a:gd name="T10" fmla="*/ 1 w 10"/>
                <a:gd name="T11" fmla="*/ 4 h 4"/>
                <a:gd name="T12" fmla="*/ 1 w 10"/>
                <a:gd name="T13" fmla="*/ 4 h 4"/>
                <a:gd name="T14" fmla="*/ 3 w 10"/>
                <a:gd name="T15" fmla="*/ 3 h 4"/>
                <a:gd name="T16" fmla="*/ 9 w 10"/>
                <a:gd name="T17" fmla="*/ 2 h 4"/>
                <a:gd name="T18" fmla="*/ 8 w 10"/>
                <a:gd name="T19" fmla="*/ 0 h 4"/>
                <a:gd name="T20" fmla="*/ 8 w 10"/>
                <a:gd name="T21"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 h="4">
                  <a:moveTo>
                    <a:pt x="8" y="0"/>
                  </a:moveTo>
                  <a:cubicBezTo>
                    <a:pt x="7" y="0"/>
                    <a:pt x="7" y="0"/>
                    <a:pt x="7" y="0"/>
                  </a:cubicBezTo>
                  <a:cubicBezTo>
                    <a:pt x="6" y="1"/>
                    <a:pt x="5" y="1"/>
                    <a:pt x="4" y="1"/>
                  </a:cubicBezTo>
                  <a:cubicBezTo>
                    <a:pt x="2" y="1"/>
                    <a:pt x="1" y="2"/>
                    <a:pt x="0" y="2"/>
                  </a:cubicBezTo>
                  <a:cubicBezTo>
                    <a:pt x="0" y="2"/>
                    <a:pt x="0" y="2"/>
                    <a:pt x="0" y="2"/>
                  </a:cubicBezTo>
                  <a:cubicBezTo>
                    <a:pt x="1" y="3"/>
                    <a:pt x="1" y="3"/>
                    <a:pt x="1" y="4"/>
                  </a:cubicBezTo>
                  <a:cubicBezTo>
                    <a:pt x="1" y="4"/>
                    <a:pt x="1" y="4"/>
                    <a:pt x="1" y="4"/>
                  </a:cubicBezTo>
                  <a:cubicBezTo>
                    <a:pt x="2" y="4"/>
                    <a:pt x="3" y="4"/>
                    <a:pt x="3" y="3"/>
                  </a:cubicBezTo>
                  <a:cubicBezTo>
                    <a:pt x="5" y="3"/>
                    <a:pt x="7" y="3"/>
                    <a:pt x="9" y="2"/>
                  </a:cubicBezTo>
                  <a:cubicBezTo>
                    <a:pt x="10" y="2"/>
                    <a:pt x="9" y="0"/>
                    <a:pt x="8" y="0"/>
                  </a:cubicBezTo>
                  <a:cubicBezTo>
                    <a:pt x="8" y="0"/>
                    <a:pt x="8" y="0"/>
                    <a:pt x="8"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1335" name="Freeform 366"/>
            <p:cNvSpPr>
              <a:spLocks noEditPoints="1"/>
            </p:cNvSpPr>
            <p:nvPr/>
          </p:nvSpPr>
          <p:spPr bwMode="auto">
            <a:xfrm>
              <a:off x="3196" y="2019"/>
              <a:ext cx="7" cy="4"/>
            </a:xfrm>
            <a:custGeom>
              <a:avLst/>
              <a:gdLst>
                <a:gd name="T0" fmla="*/ 2 w 3"/>
                <a:gd name="T1" fmla="*/ 0 h 2"/>
                <a:gd name="T2" fmla="*/ 1 w 3"/>
                <a:gd name="T3" fmla="*/ 1 h 2"/>
                <a:gd name="T4" fmla="*/ 1 w 3"/>
                <a:gd name="T5" fmla="*/ 1 h 2"/>
                <a:gd name="T6" fmla="*/ 1 w 3"/>
                <a:gd name="T7" fmla="*/ 1 h 2"/>
                <a:gd name="T8" fmla="*/ 1 w 3"/>
                <a:gd name="T9" fmla="*/ 2 h 2"/>
                <a:gd name="T10" fmla="*/ 1 w 3"/>
                <a:gd name="T11" fmla="*/ 2 h 2"/>
                <a:gd name="T12" fmla="*/ 0 w 3"/>
                <a:gd name="T13" fmla="*/ 2 h 2"/>
                <a:gd name="T14" fmla="*/ 0 w 3"/>
                <a:gd name="T15" fmla="*/ 2 h 2"/>
                <a:gd name="T16" fmla="*/ 0 w 3"/>
                <a:gd name="T17" fmla="*/ 2 h 2"/>
                <a:gd name="T18" fmla="*/ 0 w 3"/>
                <a:gd name="T19" fmla="*/ 2 h 2"/>
                <a:gd name="T20" fmla="*/ 0 w 3"/>
                <a:gd name="T21" fmla="*/ 2 h 2"/>
                <a:gd name="T22" fmla="*/ 0 w 3"/>
                <a:gd name="T23" fmla="*/ 2 h 2"/>
                <a:gd name="T24" fmla="*/ 3 w 3"/>
                <a:gd name="T25" fmla="*/ 0 h 2"/>
                <a:gd name="T26" fmla="*/ 3 w 3"/>
                <a:gd name="T27" fmla="*/ 0 h 2"/>
                <a:gd name="T28" fmla="*/ 2 w 3"/>
                <a:gd name="T29" fmla="*/ 0 h 2"/>
                <a:gd name="T30" fmla="*/ 2 w 3"/>
                <a:gd name="T31" fmla="*/ 0 h 2"/>
                <a:gd name="T32" fmla="*/ 3 w 3"/>
                <a:gd name="T33" fmla="*/ 0 h 2"/>
                <a:gd name="T34" fmla="*/ 2 w 3"/>
                <a:gd name="T35" fmla="*/ 0 h 2"/>
                <a:gd name="T36" fmla="*/ 2 w 3"/>
                <a:gd name="T37" fmla="*/ 0 h 2"/>
                <a:gd name="T38" fmla="*/ 2 w 3"/>
                <a:gd name="T39" fmla="*/ 0 h 2"/>
                <a:gd name="T40" fmla="*/ 2 w 3"/>
                <a:gd name="T41" fmla="*/ 1 h 2"/>
                <a:gd name="T42" fmla="*/ 2 w 3"/>
                <a:gd name="T43" fmla="*/ 0 h 2"/>
                <a:gd name="T44" fmla="*/ 2 w 3"/>
                <a:gd name="T45" fmla="*/ 0 h 2"/>
                <a:gd name="T46" fmla="*/ 0 w 3"/>
                <a:gd name="T47" fmla="*/ 2 h 2"/>
                <a:gd name="T48" fmla="*/ 0 w 3"/>
                <a:gd name="T49" fmla="*/ 2 h 2"/>
                <a:gd name="T50" fmla="*/ 0 w 3"/>
                <a:gd name="T51" fmla="*/ 2 h 2"/>
                <a:gd name="T52" fmla="*/ 0 w 3"/>
                <a:gd name="T53"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 h="2">
                  <a:moveTo>
                    <a:pt x="2" y="0"/>
                  </a:moveTo>
                  <a:cubicBezTo>
                    <a:pt x="2" y="0"/>
                    <a:pt x="1" y="1"/>
                    <a:pt x="1" y="1"/>
                  </a:cubicBezTo>
                  <a:cubicBezTo>
                    <a:pt x="1" y="1"/>
                    <a:pt x="1" y="1"/>
                    <a:pt x="1" y="1"/>
                  </a:cubicBezTo>
                  <a:cubicBezTo>
                    <a:pt x="1" y="1"/>
                    <a:pt x="1" y="1"/>
                    <a:pt x="1" y="1"/>
                  </a:cubicBezTo>
                  <a:cubicBezTo>
                    <a:pt x="1" y="2"/>
                    <a:pt x="1" y="2"/>
                    <a:pt x="1" y="2"/>
                  </a:cubicBezTo>
                  <a:cubicBezTo>
                    <a:pt x="1" y="2"/>
                    <a:pt x="1" y="2"/>
                    <a:pt x="1" y="2"/>
                  </a:cubicBezTo>
                  <a:cubicBezTo>
                    <a:pt x="0" y="2"/>
                    <a:pt x="0" y="2"/>
                    <a:pt x="0" y="2"/>
                  </a:cubicBezTo>
                  <a:cubicBezTo>
                    <a:pt x="0" y="2"/>
                    <a:pt x="0" y="2"/>
                    <a:pt x="0" y="2"/>
                  </a:cubicBezTo>
                  <a:cubicBezTo>
                    <a:pt x="0" y="2"/>
                    <a:pt x="0" y="2"/>
                    <a:pt x="0" y="2"/>
                  </a:cubicBezTo>
                  <a:cubicBezTo>
                    <a:pt x="0" y="2"/>
                    <a:pt x="0" y="2"/>
                    <a:pt x="0" y="2"/>
                  </a:cubicBezTo>
                  <a:cubicBezTo>
                    <a:pt x="0" y="2"/>
                    <a:pt x="0" y="2"/>
                    <a:pt x="0" y="2"/>
                  </a:cubicBezTo>
                  <a:cubicBezTo>
                    <a:pt x="0" y="2"/>
                    <a:pt x="0" y="2"/>
                    <a:pt x="0" y="2"/>
                  </a:cubicBezTo>
                  <a:cubicBezTo>
                    <a:pt x="1" y="2"/>
                    <a:pt x="2" y="1"/>
                    <a:pt x="3" y="0"/>
                  </a:cubicBezTo>
                  <a:cubicBezTo>
                    <a:pt x="3" y="0"/>
                    <a:pt x="3" y="0"/>
                    <a:pt x="3" y="0"/>
                  </a:cubicBezTo>
                  <a:cubicBezTo>
                    <a:pt x="2" y="0"/>
                    <a:pt x="2" y="0"/>
                    <a:pt x="2" y="0"/>
                  </a:cubicBezTo>
                  <a:cubicBezTo>
                    <a:pt x="2" y="0"/>
                    <a:pt x="2" y="0"/>
                    <a:pt x="2" y="0"/>
                  </a:cubicBezTo>
                  <a:cubicBezTo>
                    <a:pt x="3" y="0"/>
                    <a:pt x="3" y="0"/>
                    <a:pt x="3" y="0"/>
                  </a:cubicBezTo>
                  <a:cubicBezTo>
                    <a:pt x="2" y="0"/>
                    <a:pt x="2" y="0"/>
                    <a:pt x="2" y="0"/>
                  </a:cubicBezTo>
                  <a:cubicBezTo>
                    <a:pt x="2" y="0"/>
                    <a:pt x="2" y="0"/>
                    <a:pt x="2" y="0"/>
                  </a:cubicBezTo>
                  <a:moveTo>
                    <a:pt x="2" y="0"/>
                  </a:moveTo>
                  <a:cubicBezTo>
                    <a:pt x="2" y="1"/>
                    <a:pt x="2" y="1"/>
                    <a:pt x="2" y="1"/>
                  </a:cubicBezTo>
                  <a:cubicBezTo>
                    <a:pt x="2" y="0"/>
                    <a:pt x="2" y="0"/>
                    <a:pt x="2" y="0"/>
                  </a:cubicBezTo>
                  <a:cubicBezTo>
                    <a:pt x="2" y="0"/>
                    <a:pt x="2" y="0"/>
                    <a:pt x="2" y="0"/>
                  </a:cubicBezTo>
                  <a:moveTo>
                    <a:pt x="0" y="2"/>
                  </a:moveTo>
                  <a:cubicBezTo>
                    <a:pt x="0" y="2"/>
                    <a:pt x="0" y="2"/>
                    <a:pt x="0" y="2"/>
                  </a:cubicBezTo>
                  <a:cubicBezTo>
                    <a:pt x="0" y="2"/>
                    <a:pt x="0" y="2"/>
                    <a:pt x="0" y="2"/>
                  </a:cubicBezTo>
                  <a:cubicBezTo>
                    <a:pt x="0" y="2"/>
                    <a:pt x="0" y="2"/>
                    <a:pt x="0" y="2"/>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1336" name="Freeform 367"/>
            <p:cNvSpPr/>
            <p:nvPr/>
          </p:nvSpPr>
          <p:spPr bwMode="auto">
            <a:xfrm>
              <a:off x="3196" y="2014"/>
              <a:ext cx="21" cy="12"/>
            </a:xfrm>
            <a:custGeom>
              <a:avLst/>
              <a:gdLst>
                <a:gd name="T0" fmla="*/ 9 w 9"/>
                <a:gd name="T1" fmla="*/ 0 h 5"/>
                <a:gd name="T2" fmla="*/ 5 w 9"/>
                <a:gd name="T3" fmla="*/ 1 h 5"/>
                <a:gd name="T4" fmla="*/ 4 w 9"/>
                <a:gd name="T5" fmla="*/ 2 h 5"/>
                <a:gd name="T6" fmla="*/ 4 w 9"/>
                <a:gd name="T7" fmla="*/ 2 h 5"/>
                <a:gd name="T8" fmla="*/ 4 w 9"/>
                <a:gd name="T9" fmla="*/ 2 h 5"/>
                <a:gd name="T10" fmla="*/ 3 w 9"/>
                <a:gd name="T11" fmla="*/ 1 h 5"/>
                <a:gd name="T12" fmla="*/ 3 w 9"/>
                <a:gd name="T13" fmla="*/ 2 h 5"/>
                <a:gd name="T14" fmla="*/ 2 w 9"/>
                <a:gd name="T15" fmla="*/ 2 h 5"/>
                <a:gd name="T16" fmla="*/ 1 w 9"/>
                <a:gd name="T17" fmla="*/ 3 h 5"/>
                <a:gd name="T18" fmla="*/ 1 w 9"/>
                <a:gd name="T19" fmla="*/ 3 h 5"/>
                <a:gd name="T20" fmla="*/ 0 w 9"/>
                <a:gd name="T21" fmla="*/ 4 h 5"/>
                <a:gd name="T22" fmla="*/ 0 w 9"/>
                <a:gd name="T23" fmla="*/ 5 h 5"/>
                <a:gd name="T24" fmla="*/ 1 w 9"/>
                <a:gd name="T25" fmla="*/ 5 h 5"/>
                <a:gd name="T26" fmla="*/ 4 w 9"/>
                <a:gd name="T27" fmla="*/ 3 h 5"/>
                <a:gd name="T28" fmla="*/ 6 w 9"/>
                <a:gd name="T29" fmla="*/ 2 h 5"/>
                <a:gd name="T30" fmla="*/ 6 w 9"/>
                <a:gd name="T31" fmla="*/ 2 h 5"/>
                <a:gd name="T32" fmla="*/ 9 w 9"/>
                <a:gd name="T33" fmla="*/ 1 h 5"/>
                <a:gd name="T34" fmla="*/ 9 w 9"/>
                <a:gd name="T35" fmla="*/ 0 h 5"/>
                <a:gd name="T36" fmla="*/ 9 w 9"/>
                <a:gd name="T37"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 h="5">
                  <a:moveTo>
                    <a:pt x="9" y="0"/>
                  </a:moveTo>
                  <a:cubicBezTo>
                    <a:pt x="8" y="1"/>
                    <a:pt x="7" y="1"/>
                    <a:pt x="5" y="1"/>
                  </a:cubicBezTo>
                  <a:cubicBezTo>
                    <a:pt x="5" y="1"/>
                    <a:pt x="5" y="1"/>
                    <a:pt x="4" y="2"/>
                  </a:cubicBezTo>
                  <a:cubicBezTo>
                    <a:pt x="4" y="2"/>
                    <a:pt x="4" y="2"/>
                    <a:pt x="4" y="2"/>
                  </a:cubicBezTo>
                  <a:cubicBezTo>
                    <a:pt x="4" y="2"/>
                    <a:pt x="4" y="2"/>
                    <a:pt x="4" y="2"/>
                  </a:cubicBezTo>
                  <a:cubicBezTo>
                    <a:pt x="3" y="1"/>
                    <a:pt x="3" y="1"/>
                    <a:pt x="3" y="1"/>
                  </a:cubicBezTo>
                  <a:cubicBezTo>
                    <a:pt x="3" y="2"/>
                    <a:pt x="3" y="2"/>
                    <a:pt x="3" y="2"/>
                  </a:cubicBezTo>
                  <a:cubicBezTo>
                    <a:pt x="2" y="2"/>
                    <a:pt x="2" y="2"/>
                    <a:pt x="2" y="2"/>
                  </a:cubicBezTo>
                  <a:cubicBezTo>
                    <a:pt x="2" y="2"/>
                    <a:pt x="1" y="3"/>
                    <a:pt x="1" y="3"/>
                  </a:cubicBezTo>
                  <a:cubicBezTo>
                    <a:pt x="1" y="3"/>
                    <a:pt x="1" y="3"/>
                    <a:pt x="1" y="3"/>
                  </a:cubicBezTo>
                  <a:cubicBezTo>
                    <a:pt x="0" y="4"/>
                    <a:pt x="0" y="4"/>
                    <a:pt x="0" y="4"/>
                  </a:cubicBezTo>
                  <a:cubicBezTo>
                    <a:pt x="0" y="5"/>
                    <a:pt x="0" y="5"/>
                    <a:pt x="0" y="5"/>
                  </a:cubicBezTo>
                  <a:cubicBezTo>
                    <a:pt x="1" y="5"/>
                    <a:pt x="1" y="5"/>
                    <a:pt x="1" y="5"/>
                  </a:cubicBezTo>
                  <a:cubicBezTo>
                    <a:pt x="2" y="4"/>
                    <a:pt x="3" y="4"/>
                    <a:pt x="4" y="3"/>
                  </a:cubicBezTo>
                  <a:cubicBezTo>
                    <a:pt x="5" y="3"/>
                    <a:pt x="5" y="3"/>
                    <a:pt x="6" y="2"/>
                  </a:cubicBezTo>
                  <a:cubicBezTo>
                    <a:pt x="6" y="2"/>
                    <a:pt x="6" y="2"/>
                    <a:pt x="6" y="2"/>
                  </a:cubicBezTo>
                  <a:cubicBezTo>
                    <a:pt x="7" y="2"/>
                    <a:pt x="8" y="1"/>
                    <a:pt x="9" y="1"/>
                  </a:cubicBezTo>
                  <a:cubicBezTo>
                    <a:pt x="9" y="1"/>
                    <a:pt x="9" y="0"/>
                    <a:pt x="9" y="0"/>
                  </a:cubicBezTo>
                  <a:cubicBezTo>
                    <a:pt x="9" y="0"/>
                    <a:pt x="9" y="0"/>
                    <a:pt x="9"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1337" name="Freeform 368"/>
            <p:cNvSpPr/>
            <p:nvPr/>
          </p:nvSpPr>
          <p:spPr bwMode="auto">
            <a:xfrm>
              <a:off x="3177" y="1997"/>
              <a:ext cx="9" cy="12"/>
            </a:xfrm>
            <a:custGeom>
              <a:avLst/>
              <a:gdLst>
                <a:gd name="T0" fmla="*/ 0 w 4"/>
                <a:gd name="T1" fmla="*/ 1 h 5"/>
                <a:gd name="T2" fmla="*/ 2 w 4"/>
                <a:gd name="T3" fmla="*/ 4 h 5"/>
                <a:gd name="T4" fmla="*/ 3 w 4"/>
                <a:gd name="T5" fmla="*/ 5 h 5"/>
                <a:gd name="T6" fmla="*/ 3 w 4"/>
                <a:gd name="T7" fmla="*/ 5 h 5"/>
                <a:gd name="T8" fmla="*/ 4 w 4"/>
                <a:gd name="T9" fmla="*/ 4 h 5"/>
                <a:gd name="T10" fmla="*/ 4 w 4"/>
                <a:gd name="T11" fmla="*/ 4 h 5"/>
                <a:gd name="T12" fmla="*/ 2 w 4"/>
                <a:gd name="T13" fmla="*/ 1 h 5"/>
                <a:gd name="T14" fmla="*/ 2 w 4"/>
                <a:gd name="T15" fmla="*/ 1 h 5"/>
                <a:gd name="T16" fmla="*/ 2 w 4"/>
                <a:gd name="T17" fmla="*/ 1 h 5"/>
                <a:gd name="T18" fmla="*/ 2 w 4"/>
                <a:gd name="T19" fmla="*/ 0 h 5"/>
                <a:gd name="T20" fmla="*/ 1 w 4"/>
                <a:gd name="T21" fmla="*/ 0 h 5"/>
                <a:gd name="T22" fmla="*/ 0 w 4"/>
                <a:gd name="T23" fmla="*/ 1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 h="5">
                  <a:moveTo>
                    <a:pt x="0" y="1"/>
                  </a:moveTo>
                  <a:cubicBezTo>
                    <a:pt x="1" y="2"/>
                    <a:pt x="2" y="3"/>
                    <a:pt x="2" y="4"/>
                  </a:cubicBezTo>
                  <a:cubicBezTo>
                    <a:pt x="2" y="5"/>
                    <a:pt x="3" y="5"/>
                    <a:pt x="3" y="5"/>
                  </a:cubicBezTo>
                  <a:cubicBezTo>
                    <a:pt x="3" y="5"/>
                    <a:pt x="3" y="5"/>
                    <a:pt x="3" y="5"/>
                  </a:cubicBezTo>
                  <a:cubicBezTo>
                    <a:pt x="4" y="4"/>
                    <a:pt x="4" y="4"/>
                    <a:pt x="4" y="4"/>
                  </a:cubicBezTo>
                  <a:cubicBezTo>
                    <a:pt x="4" y="4"/>
                    <a:pt x="4" y="4"/>
                    <a:pt x="4" y="4"/>
                  </a:cubicBezTo>
                  <a:cubicBezTo>
                    <a:pt x="3" y="3"/>
                    <a:pt x="3" y="2"/>
                    <a:pt x="2" y="1"/>
                  </a:cubicBezTo>
                  <a:cubicBezTo>
                    <a:pt x="2" y="1"/>
                    <a:pt x="2" y="1"/>
                    <a:pt x="2" y="1"/>
                  </a:cubicBezTo>
                  <a:cubicBezTo>
                    <a:pt x="2" y="1"/>
                    <a:pt x="2" y="1"/>
                    <a:pt x="2" y="1"/>
                  </a:cubicBezTo>
                  <a:cubicBezTo>
                    <a:pt x="2" y="0"/>
                    <a:pt x="2" y="0"/>
                    <a:pt x="2" y="0"/>
                  </a:cubicBezTo>
                  <a:cubicBezTo>
                    <a:pt x="1" y="0"/>
                    <a:pt x="1" y="0"/>
                    <a:pt x="1" y="0"/>
                  </a:cubicBezTo>
                  <a:cubicBezTo>
                    <a:pt x="1" y="0"/>
                    <a:pt x="0" y="1"/>
                    <a:pt x="0" y="1"/>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1338" name="Freeform 369"/>
            <p:cNvSpPr/>
            <p:nvPr/>
          </p:nvSpPr>
          <p:spPr bwMode="auto">
            <a:xfrm>
              <a:off x="2933" y="1807"/>
              <a:ext cx="253" cy="323"/>
            </a:xfrm>
            <a:custGeom>
              <a:avLst/>
              <a:gdLst>
                <a:gd name="T0" fmla="*/ 106 w 107"/>
                <a:gd name="T1" fmla="*/ 83 h 136"/>
                <a:gd name="T2" fmla="*/ 106 w 107"/>
                <a:gd name="T3" fmla="*/ 83 h 136"/>
                <a:gd name="T4" fmla="*/ 105 w 107"/>
                <a:gd name="T5" fmla="*/ 83 h 136"/>
                <a:gd name="T6" fmla="*/ 105 w 107"/>
                <a:gd name="T7" fmla="*/ 83 h 136"/>
                <a:gd name="T8" fmla="*/ 100 w 107"/>
                <a:gd name="T9" fmla="*/ 86 h 136"/>
                <a:gd name="T10" fmla="*/ 83 w 107"/>
                <a:gd name="T11" fmla="*/ 95 h 136"/>
                <a:gd name="T12" fmla="*/ 65 w 107"/>
                <a:gd name="T13" fmla="*/ 104 h 136"/>
                <a:gd name="T14" fmla="*/ 31 w 107"/>
                <a:gd name="T15" fmla="*/ 123 h 136"/>
                <a:gd name="T16" fmla="*/ 15 w 107"/>
                <a:gd name="T17" fmla="*/ 132 h 136"/>
                <a:gd name="T18" fmla="*/ 12 w 107"/>
                <a:gd name="T19" fmla="*/ 133 h 136"/>
                <a:gd name="T20" fmla="*/ 10 w 107"/>
                <a:gd name="T21" fmla="*/ 129 h 136"/>
                <a:gd name="T22" fmla="*/ 4 w 107"/>
                <a:gd name="T23" fmla="*/ 105 h 136"/>
                <a:gd name="T24" fmla="*/ 3 w 107"/>
                <a:gd name="T25" fmla="*/ 105 h 136"/>
                <a:gd name="T26" fmla="*/ 3 w 107"/>
                <a:gd name="T27" fmla="*/ 104 h 136"/>
                <a:gd name="T28" fmla="*/ 3 w 107"/>
                <a:gd name="T29" fmla="*/ 105 h 136"/>
                <a:gd name="T30" fmla="*/ 3 w 107"/>
                <a:gd name="T31" fmla="*/ 81 h 136"/>
                <a:gd name="T32" fmla="*/ 10 w 107"/>
                <a:gd name="T33" fmla="*/ 58 h 136"/>
                <a:gd name="T34" fmla="*/ 10 w 107"/>
                <a:gd name="T35" fmla="*/ 58 h 136"/>
                <a:gd name="T36" fmla="*/ 24 w 107"/>
                <a:gd name="T37" fmla="*/ 35 h 136"/>
                <a:gd name="T38" fmla="*/ 45 w 107"/>
                <a:gd name="T39" fmla="*/ 13 h 136"/>
                <a:gd name="T40" fmla="*/ 45 w 107"/>
                <a:gd name="T41" fmla="*/ 13 h 136"/>
                <a:gd name="T42" fmla="*/ 61 w 107"/>
                <a:gd name="T43" fmla="*/ 3 h 136"/>
                <a:gd name="T44" fmla="*/ 99 w 107"/>
                <a:gd name="T45" fmla="*/ 75 h 136"/>
                <a:gd name="T46" fmla="*/ 104 w 107"/>
                <a:gd name="T47" fmla="*/ 83 h 136"/>
                <a:gd name="T48" fmla="*/ 106 w 107"/>
                <a:gd name="T49" fmla="*/ 82 h 136"/>
                <a:gd name="T50" fmla="*/ 106 w 107"/>
                <a:gd name="T51" fmla="*/ 82 h 136"/>
                <a:gd name="T52" fmla="*/ 105 w 107"/>
                <a:gd name="T53" fmla="*/ 80 h 136"/>
                <a:gd name="T54" fmla="*/ 67 w 107"/>
                <a:gd name="T55" fmla="*/ 9 h 136"/>
                <a:gd name="T56" fmla="*/ 62 w 107"/>
                <a:gd name="T57" fmla="*/ 0 h 136"/>
                <a:gd name="T58" fmla="*/ 62 w 107"/>
                <a:gd name="T59" fmla="*/ 0 h 136"/>
                <a:gd name="T60" fmla="*/ 60 w 107"/>
                <a:gd name="T61" fmla="*/ 1 h 136"/>
                <a:gd name="T62" fmla="*/ 60 w 107"/>
                <a:gd name="T63" fmla="*/ 1 h 136"/>
                <a:gd name="T64" fmla="*/ 20 w 107"/>
                <a:gd name="T65" fmla="*/ 36 h 136"/>
                <a:gd name="T66" fmla="*/ 4 w 107"/>
                <a:gd name="T67" fmla="*/ 69 h 136"/>
                <a:gd name="T68" fmla="*/ 1 w 107"/>
                <a:gd name="T69" fmla="*/ 104 h 136"/>
                <a:gd name="T70" fmla="*/ 10 w 107"/>
                <a:gd name="T71" fmla="*/ 134 h 136"/>
                <a:gd name="T72" fmla="*/ 10 w 107"/>
                <a:gd name="T73" fmla="*/ 134 h 136"/>
                <a:gd name="T74" fmla="*/ 11 w 107"/>
                <a:gd name="T75" fmla="*/ 136 h 136"/>
                <a:gd name="T76" fmla="*/ 27 w 107"/>
                <a:gd name="T77" fmla="*/ 128 h 136"/>
                <a:gd name="T78" fmla="*/ 43 w 107"/>
                <a:gd name="T79" fmla="*/ 119 h 136"/>
                <a:gd name="T80" fmla="*/ 78 w 107"/>
                <a:gd name="T81" fmla="*/ 99 h 136"/>
                <a:gd name="T82" fmla="*/ 100 w 107"/>
                <a:gd name="T83" fmla="*/ 88 h 136"/>
                <a:gd name="T84" fmla="*/ 107 w 107"/>
                <a:gd name="T85" fmla="*/ 84 h 136"/>
                <a:gd name="T86" fmla="*/ 107 w 107"/>
                <a:gd name="T87" fmla="*/ 84 h 136"/>
                <a:gd name="T88" fmla="*/ 106 w 107"/>
                <a:gd name="T89" fmla="*/ 83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07" h="136">
                  <a:moveTo>
                    <a:pt x="106" y="83"/>
                  </a:moveTo>
                  <a:cubicBezTo>
                    <a:pt x="106" y="83"/>
                    <a:pt x="106" y="83"/>
                    <a:pt x="106" y="83"/>
                  </a:cubicBezTo>
                  <a:cubicBezTo>
                    <a:pt x="105" y="83"/>
                    <a:pt x="105" y="83"/>
                    <a:pt x="105" y="83"/>
                  </a:cubicBezTo>
                  <a:cubicBezTo>
                    <a:pt x="105" y="83"/>
                    <a:pt x="105" y="83"/>
                    <a:pt x="105" y="83"/>
                  </a:cubicBezTo>
                  <a:cubicBezTo>
                    <a:pt x="104" y="84"/>
                    <a:pt x="102" y="85"/>
                    <a:pt x="100" y="86"/>
                  </a:cubicBezTo>
                  <a:cubicBezTo>
                    <a:pt x="94" y="88"/>
                    <a:pt x="89" y="92"/>
                    <a:pt x="83" y="95"/>
                  </a:cubicBezTo>
                  <a:cubicBezTo>
                    <a:pt x="77" y="98"/>
                    <a:pt x="71" y="101"/>
                    <a:pt x="65" y="104"/>
                  </a:cubicBezTo>
                  <a:cubicBezTo>
                    <a:pt x="54" y="110"/>
                    <a:pt x="42" y="117"/>
                    <a:pt x="31" y="123"/>
                  </a:cubicBezTo>
                  <a:cubicBezTo>
                    <a:pt x="26" y="126"/>
                    <a:pt x="21" y="130"/>
                    <a:pt x="15" y="132"/>
                  </a:cubicBezTo>
                  <a:cubicBezTo>
                    <a:pt x="14" y="132"/>
                    <a:pt x="13" y="133"/>
                    <a:pt x="12" y="133"/>
                  </a:cubicBezTo>
                  <a:cubicBezTo>
                    <a:pt x="11" y="132"/>
                    <a:pt x="11" y="130"/>
                    <a:pt x="10" y="129"/>
                  </a:cubicBezTo>
                  <a:cubicBezTo>
                    <a:pt x="7" y="121"/>
                    <a:pt x="5" y="113"/>
                    <a:pt x="4" y="105"/>
                  </a:cubicBezTo>
                  <a:cubicBezTo>
                    <a:pt x="3" y="105"/>
                    <a:pt x="3" y="105"/>
                    <a:pt x="3" y="105"/>
                  </a:cubicBezTo>
                  <a:cubicBezTo>
                    <a:pt x="3" y="104"/>
                    <a:pt x="3" y="104"/>
                    <a:pt x="3" y="104"/>
                  </a:cubicBezTo>
                  <a:cubicBezTo>
                    <a:pt x="3" y="105"/>
                    <a:pt x="3" y="105"/>
                    <a:pt x="3" y="105"/>
                  </a:cubicBezTo>
                  <a:cubicBezTo>
                    <a:pt x="2" y="97"/>
                    <a:pt x="2" y="89"/>
                    <a:pt x="3" y="81"/>
                  </a:cubicBezTo>
                  <a:cubicBezTo>
                    <a:pt x="5" y="73"/>
                    <a:pt x="7" y="66"/>
                    <a:pt x="10" y="58"/>
                  </a:cubicBezTo>
                  <a:cubicBezTo>
                    <a:pt x="10" y="58"/>
                    <a:pt x="10" y="58"/>
                    <a:pt x="10" y="58"/>
                  </a:cubicBezTo>
                  <a:cubicBezTo>
                    <a:pt x="13" y="50"/>
                    <a:pt x="18" y="42"/>
                    <a:pt x="24" y="35"/>
                  </a:cubicBezTo>
                  <a:cubicBezTo>
                    <a:pt x="30" y="27"/>
                    <a:pt x="37" y="19"/>
                    <a:pt x="45" y="13"/>
                  </a:cubicBezTo>
                  <a:cubicBezTo>
                    <a:pt x="45" y="13"/>
                    <a:pt x="45" y="13"/>
                    <a:pt x="45" y="13"/>
                  </a:cubicBezTo>
                  <a:cubicBezTo>
                    <a:pt x="50" y="9"/>
                    <a:pt x="55" y="6"/>
                    <a:pt x="61" y="3"/>
                  </a:cubicBezTo>
                  <a:cubicBezTo>
                    <a:pt x="74" y="27"/>
                    <a:pt x="85" y="52"/>
                    <a:pt x="99" y="75"/>
                  </a:cubicBezTo>
                  <a:cubicBezTo>
                    <a:pt x="101" y="78"/>
                    <a:pt x="103" y="81"/>
                    <a:pt x="104" y="83"/>
                  </a:cubicBezTo>
                  <a:cubicBezTo>
                    <a:pt x="105" y="83"/>
                    <a:pt x="105" y="83"/>
                    <a:pt x="106" y="82"/>
                  </a:cubicBezTo>
                  <a:cubicBezTo>
                    <a:pt x="106" y="82"/>
                    <a:pt x="106" y="82"/>
                    <a:pt x="106" y="82"/>
                  </a:cubicBezTo>
                  <a:cubicBezTo>
                    <a:pt x="106" y="82"/>
                    <a:pt x="105" y="81"/>
                    <a:pt x="105" y="80"/>
                  </a:cubicBezTo>
                  <a:cubicBezTo>
                    <a:pt x="91" y="58"/>
                    <a:pt x="79" y="33"/>
                    <a:pt x="67" y="9"/>
                  </a:cubicBezTo>
                  <a:cubicBezTo>
                    <a:pt x="65" y="6"/>
                    <a:pt x="63" y="3"/>
                    <a:pt x="62" y="0"/>
                  </a:cubicBezTo>
                  <a:cubicBezTo>
                    <a:pt x="62" y="0"/>
                    <a:pt x="62" y="0"/>
                    <a:pt x="62" y="0"/>
                  </a:cubicBezTo>
                  <a:cubicBezTo>
                    <a:pt x="61" y="0"/>
                    <a:pt x="60" y="0"/>
                    <a:pt x="60" y="1"/>
                  </a:cubicBezTo>
                  <a:cubicBezTo>
                    <a:pt x="60" y="1"/>
                    <a:pt x="60" y="1"/>
                    <a:pt x="60" y="1"/>
                  </a:cubicBezTo>
                  <a:cubicBezTo>
                    <a:pt x="44" y="10"/>
                    <a:pt x="31" y="21"/>
                    <a:pt x="20" y="36"/>
                  </a:cubicBezTo>
                  <a:cubicBezTo>
                    <a:pt x="13" y="46"/>
                    <a:pt x="7" y="57"/>
                    <a:pt x="4" y="69"/>
                  </a:cubicBezTo>
                  <a:cubicBezTo>
                    <a:pt x="1" y="80"/>
                    <a:pt x="0" y="92"/>
                    <a:pt x="1" y="104"/>
                  </a:cubicBezTo>
                  <a:cubicBezTo>
                    <a:pt x="3" y="114"/>
                    <a:pt x="6" y="124"/>
                    <a:pt x="10" y="134"/>
                  </a:cubicBezTo>
                  <a:cubicBezTo>
                    <a:pt x="10" y="134"/>
                    <a:pt x="10" y="134"/>
                    <a:pt x="10" y="134"/>
                  </a:cubicBezTo>
                  <a:cubicBezTo>
                    <a:pt x="10" y="134"/>
                    <a:pt x="11" y="135"/>
                    <a:pt x="11" y="136"/>
                  </a:cubicBezTo>
                  <a:cubicBezTo>
                    <a:pt x="17" y="134"/>
                    <a:pt x="22" y="131"/>
                    <a:pt x="27" y="128"/>
                  </a:cubicBezTo>
                  <a:cubicBezTo>
                    <a:pt x="33" y="125"/>
                    <a:pt x="38" y="122"/>
                    <a:pt x="43" y="119"/>
                  </a:cubicBezTo>
                  <a:cubicBezTo>
                    <a:pt x="55" y="112"/>
                    <a:pt x="67" y="106"/>
                    <a:pt x="78" y="99"/>
                  </a:cubicBezTo>
                  <a:cubicBezTo>
                    <a:pt x="86" y="95"/>
                    <a:pt x="93" y="91"/>
                    <a:pt x="100" y="88"/>
                  </a:cubicBezTo>
                  <a:cubicBezTo>
                    <a:pt x="102" y="87"/>
                    <a:pt x="105" y="86"/>
                    <a:pt x="107" y="84"/>
                  </a:cubicBezTo>
                  <a:cubicBezTo>
                    <a:pt x="107" y="84"/>
                    <a:pt x="107" y="84"/>
                    <a:pt x="107" y="84"/>
                  </a:cubicBezTo>
                  <a:cubicBezTo>
                    <a:pt x="107" y="84"/>
                    <a:pt x="107" y="83"/>
                    <a:pt x="106" y="8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1339" name="Freeform 370"/>
            <p:cNvSpPr/>
            <p:nvPr/>
          </p:nvSpPr>
          <p:spPr bwMode="auto">
            <a:xfrm>
              <a:off x="3170" y="2011"/>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1340" name="Freeform 371"/>
            <p:cNvSpPr/>
            <p:nvPr/>
          </p:nvSpPr>
          <p:spPr bwMode="auto">
            <a:xfrm>
              <a:off x="3170" y="2011"/>
              <a:ext cx="0" cy="0"/>
            </a:xfrm>
            <a:custGeom>
              <a:avLst/>
              <a:gdLst/>
              <a:ahLst/>
              <a:cxnLst>
                <a:cxn ang="0">
                  <a:pos x="0" y="0"/>
                </a:cxn>
                <a:cxn ang="0">
                  <a:pos x="0" y="0"/>
                </a:cxn>
                <a:cxn ang="0">
                  <a:pos x="0" y="0"/>
                </a:cxn>
              </a:cxnLst>
              <a:rect l="0" t="0" r="r" b="b"/>
              <a:pathLst>
                <a:path>
                  <a:moveTo>
                    <a:pt x="0" y="0"/>
                  </a:moveTo>
                  <a:lnTo>
                    <a:pt x="0" y="0"/>
                  </a:lnTo>
                  <a:lnTo>
                    <a:pt x="0"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1341" name="Freeform 372"/>
            <p:cNvSpPr/>
            <p:nvPr/>
          </p:nvSpPr>
          <p:spPr bwMode="auto">
            <a:xfrm>
              <a:off x="3170" y="2011"/>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1342" name="Freeform 373"/>
            <p:cNvSpPr/>
            <p:nvPr/>
          </p:nvSpPr>
          <p:spPr bwMode="auto">
            <a:xfrm>
              <a:off x="3170" y="2011"/>
              <a:ext cx="0" cy="0"/>
            </a:xfrm>
            <a:custGeom>
              <a:avLst/>
              <a:gdLst/>
              <a:ahLst/>
              <a:cxnLst>
                <a:cxn ang="0">
                  <a:pos x="0" y="0"/>
                </a:cxn>
                <a:cxn ang="0">
                  <a:pos x="0" y="0"/>
                </a:cxn>
                <a:cxn ang="0">
                  <a:pos x="0" y="0"/>
                </a:cxn>
              </a:cxnLst>
              <a:rect l="0" t="0" r="r" b="b"/>
              <a:pathLst>
                <a:path>
                  <a:moveTo>
                    <a:pt x="0" y="0"/>
                  </a:moveTo>
                  <a:lnTo>
                    <a:pt x="0" y="0"/>
                  </a:lnTo>
                  <a:lnTo>
                    <a:pt x="0"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1343" name="Freeform 374"/>
            <p:cNvSpPr/>
            <p:nvPr/>
          </p:nvSpPr>
          <p:spPr bwMode="auto">
            <a:xfrm>
              <a:off x="3122" y="1766"/>
              <a:ext cx="315" cy="236"/>
            </a:xfrm>
            <a:custGeom>
              <a:avLst/>
              <a:gdLst>
                <a:gd name="T0" fmla="*/ 132 w 133"/>
                <a:gd name="T1" fmla="*/ 56 h 99"/>
                <a:gd name="T2" fmla="*/ 132 w 133"/>
                <a:gd name="T3" fmla="*/ 56 h 99"/>
                <a:gd name="T4" fmla="*/ 114 w 133"/>
                <a:gd name="T5" fmla="*/ 65 h 99"/>
                <a:gd name="T6" fmla="*/ 95 w 133"/>
                <a:gd name="T7" fmla="*/ 74 h 99"/>
                <a:gd name="T8" fmla="*/ 95 w 133"/>
                <a:gd name="T9" fmla="*/ 74 h 99"/>
                <a:gd name="T10" fmla="*/ 73 w 133"/>
                <a:gd name="T11" fmla="*/ 82 h 99"/>
                <a:gd name="T12" fmla="*/ 53 w 133"/>
                <a:gd name="T13" fmla="*/ 91 h 99"/>
                <a:gd name="T14" fmla="*/ 53 w 133"/>
                <a:gd name="T15" fmla="*/ 91 h 99"/>
                <a:gd name="T16" fmla="*/ 36 w 133"/>
                <a:gd name="T17" fmla="*/ 97 h 99"/>
                <a:gd name="T18" fmla="*/ 35 w 133"/>
                <a:gd name="T19" fmla="*/ 97 h 99"/>
                <a:gd name="T20" fmla="*/ 33 w 133"/>
                <a:gd name="T21" fmla="*/ 91 h 99"/>
                <a:gd name="T22" fmla="*/ 30 w 133"/>
                <a:gd name="T23" fmla="*/ 83 h 99"/>
                <a:gd name="T24" fmla="*/ 24 w 133"/>
                <a:gd name="T25" fmla="*/ 66 h 99"/>
                <a:gd name="T26" fmla="*/ 19 w 133"/>
                <a:gd name="T27" fmla="*/ 50 h 99"/>
                <a:gd name="T28" fmla="*/ 12 w 133"/>
                <a:gd name="T29" fmla="*/ 34 h 99"/>
                <a:gd name="T30" fmla="*/ 3 w 133"/>
                <a:gd name="T31" fmla="*/ 10 h 99"/>
                <a:gd name="T32" fmla="*/ 30 w 133"/>
                <a:gd name="T33" fmla="*/ 4 h 99"/>
                <a:gd name="T34" fmla="*/ 63 w 133"/>
                <a:gd name="T35" fmla="*/ 3 h 99"/>
                <a:gd name="T36" fmla="*/ 63 w 133"/>
                <a:gd name="T37" fmla="*/ 3 h 99"/>
                <a:gd name="T38" fmla="*/ 63 w 133"/>
                <a:gd name="T39" fmla="*/ 3 h 99"/>
                <a:gd name="T40" fmla="*/ 87 w 133"/>
                <a:gd name="T41" fmla="*/ 10 h 99"/>
                <a:gd name="T42" fmla="*/ 107 w 133"/>
                <a:gd name="T43" fmla="*/ 22 h 99"/>
                <a:gd name="T44" fmla="*/ 119 w 133"/>
                <a:gd name="T45" fmla="*/ 32 h 99"/>
                <a:gd name="T46" fmla="*/ 121 w 133"/>
                <a:gd name="T47" fmla="*/ 31 h 99"/>
                <a:gd name="T48" fmla="*/ 67 w 133"/>
                <a:gd name="T49" fmla="*/ 2 h 99"/>
                <a:gd name="T50" fmla="*/ 47 w 133"/>
                <a:gd name="T51" fmla="*/ 0 h 99"/>
                <a:gd name="T52" fmla="*/ 2 w 133"/>
                <a:gd name="T53" fmla="*/ 8 h 99"/>
                <a:gd name="T54" fmla="*/ 2 w 133"/>
                <a:gd name="T55" fmla="*/ 8 h 99"/>
                <a:gd name="T56" fmla="*/ 2 w 133"/>
                <a:gd name="T57" fmla="*/ 8 h 99"/>
                <a:gd name="T58" fmla="*/ 2 w 133"/>
                <a:gd name="T59" fmla="*/ 8 h 99"/>
                <a:gd name="T60" fmla="*/ 1 w 133"/>
                <a:gd name="T61" fmla="*/ 8 h 99"/>
                <a:gd name="T62" fmla="*/ 0 w 133"/>
                <a:gd name="T63" fmla="*/ 9 h 99"/>
                <a:gd name="T64" fmla="*/ 1 w 133"/>
                <a:gd name="T65" fmla="*/ 11 h 99"/>
                <a:gd name="T66" fmla="*/ 8 w 133"/>
                <a:gd name="T67" fmla="*/ 28 h 99"/>
                <a:gd name="T68" fmla="*/ 15 w 133"/>
                <a:gd name="T69" fmla="*/ 45 h 99"/>
                <a:gd name="T70" fmla="*/ 19 w 133"/>
                <a:gd name="T71" fmla="*/ 58 h 99"/>
                <a:gd name="T72" fmla="*/ 24 w 133"/>
                <a:gd name="T73" fmla="*/ 72 h 99"/>
                <a:gd name="T74" fmla="*/ 29 w 133"/>
                <a:gd name="T75" fmla="*/ 86 h 99"/>
                <a:gd name="T76" fmla="*/ 31 w 133"/>
                <a:gd name="T77" fmla="*/ 92 h 99"/>
                <a:gd name="T78" fmla="*/ 33 w 133"/>
                <a:gd name="T79" fmla="*/ 98 h 99"/>
                <a:gd name="T80" fmla="*/ 33 w 133"/>
                <a:gd name="T81" fmla="*/ 98 h 99"/>
                <a:gd name="T82" fmla="*/ 34 w 133"/>
                <a:gd name="T83" fmla="*/ 99 h 99"/>
                <a:gd name="T84" fmla="*/ 35 w 133"/>
                <a:gd name="T85" fmla="*/ 99 h 99"/>
                <a:gd name="T86" fmla="*/ 35 w 133"/>
                <a:gd name="T87" fmla="*/ 99 h 99"/>
                <a:gd name="T88" fmla="*/ 35 w 133"/>
                <a:gd name="T89" fmla="*/ 99 h 99"/>
                <a:gd name="T90" fmla="*/ 36 w 133"/>
                <a:gd name="T91" fmla="*/ 99 h 99"/>
                <a:gd name="T92" fmla="*/ 70 w 133"/>
                <a:gd name="T93" fmla="*/ 86 h 99"/>
                <a:gd name="T94" fmla="*/ 100 w 133"/>
                <a:gd name="T95" fmla="*/ 74 h 99"/>
                <a:gd name="T96" fmla="*/ 114 w 133"/>
                <a:gd name="T97" fmla="*/ 67 h 99"/>
                <a:gd name="T98" fmla="*/ 128 w 133"/>
                <a:gd name="T99" fmla="*/ 60 h 99"/>
                <a:gd name="T100" fmla="*/ 128 w 133"/>
                <a:gd name="T101" fmla="*/ 60 h 99"/>
                <a:gd name="T102" fmla="*/ 132 w 133"/>
                <a:gd name="T103" fmla="*/ 58 h 99"/>
                <a:gd name="T104" fmla="*/ 132 w 133"/>
                <a:gd name="T105" fmla="*/ 56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3" h="99">
                  <a:moveTo>
                    <a:pt x="132" y="56"/>
                  </a:moveTo>
                  <a:cubicBezTo>
                    <a:pt x="132" y="56"/>
                    <a:pt x="132" y="56"/>
                    <a:pt x="132" y="56"/>
                  </a:cubicBezTo>
                  <a:cubicBezTo>
                    <a:pt x="125" y="58"/>
                    <a:pt x="120" y="62"/>
                    <a:pt x="114" y="65"/>
                  </a:cubicBezTo>
                  <a:cubicBezTo>
                    <a:pt x="108" y="68"/>
                    <a:pt x="101" y="71"/>
                    <a:pt x="95" y="74"/>
                  </a:cubicBezTo>
                  <a:cubicBezTo>
                    <a:pt x="95" y="74"/>
                    <a:pt x="95" y="74"/>
                    <a:pt x="95" y="74"/>
                  </a:cubicBezTo>
                  <a:cubicBezTo>
                    <a:pt x="88" y="77"/>
                    <a:pt x="80" y="80"/>
                    <a:pt x="73" y="82"/>
                  </a:cubicBezTo>
                  <a:cubicBezTo>
                    <a:pt x="66" y="85"/>
                    <a:pt x="59" y="88"/>
                    <a:pt x="53" y="91"/>
                  </a:cubicBezTo>
                  <a:cubicBezTo>
                    <a:pt x="53" y="91"/>
                    <a:pt x="53" y="91"/>
                    <a:pt x="53" y="91"/>
                  </a:cubicBezTo>
                  <a:cubicBezTo>
                    <a:pt x="47" y="94"/>
                    <a:pt x="42" y="96"/>
                    <a:pt x="36" y="97"/>
                  </a:cubicBezTo>
                  <a:cubicBezTo>
                    <a:pt x="35" y="97"/>
                    <a:pt x="35" y="97"/>
                    <a:pt x="35" y="97"/>
                  </a:cubicBezTo>
                  <a:cubicBezTo>
                    <a:pt x="35" y="95"/>
                    <a:pt x="34" y="93"/>
                    <a:pt x="33" y="91"/>
                  </a:cubicBezTo>
                  <a:cubicBezTo>
                    <a:pt x="32" y="89"/>
                    <a:pt x="31" y="86"/>
                    <a:pt x="30" y="83"/>
                  </a:cubicBezTo>
                  <a:cubicBezTo>
                    <a:pt x="29" y="78"/>
                    <a:pt x="27" y="72"/>
                    <a:pt x="24" y="66"/>
                  </a:cubicBezTo>
                  <a:cubicBezTo>
                    <a:pt x="22" y="61"/>
                    <a:pt x="21" y="55"/>
                    <a:pt x="19" y="50"/>
                  </a:cubicBezTo>
                  <a:cubicBezTo>
                    <a:pt x="17" y="44"/>
                    <a:pt x="14" y="39"/>
                    <a:pt x="12" y="34"/>
                  </a:cubicBezTo>
                  <a:cubicBezTo>
                    <a:pt x="9" y="26"/>
                    <a:pt x="6" y="18"/>
                    <a:pt x="3" y="10"/>
                  </a:cubicBezTo>
                  <a:cubicBezTo>
                    <a:pt x="12" y="7"/>
                    <a:pt x="21" y="5"/>
                    <a:pt x="30" y="4"/>
                  </a:cubicBezTo>
                  <a:cubicBezTo>
                    <a:pt x="41" y="2"/>
                    <a:pt x="52" y="2"/>
                    <a:pt x="63" y="3"/>
                  </a:cubicBezTo>
                  <a:cubicBezTo>
                    <a:pt x="63" y="3"/>
                    <a:pt x="63" y="3"/>
                    <a:pt x="63" y="3"/>
                  </a:cubicBezTo>
                  <a:cubicBezTo>
                    <a:pt x="63" y="3"/>
                    <a:pt x="63" y="3"/>
                    <a:pt x="63" y="3"/>
                  </a:cubicBezTo>
                  <a:cubicBezTo>
                    <a:pt x="71" y="5"/>
                    <a:pt x="79" y="7"/>
                    <a:pt x="87" y="10"/>
                  </a:cubicBezTo>
                  <a:cubicBezTo>
                    <a:pt x="94" y="13"/>
                    <a:pt x="101" y="17"/>
                    <a:pt x="107" y="22"/>
                  </a:cubicBezTo>
                  <a:cubicBezTo>
                    <a:pt x="111" y="25"/>
                    <a:pt x="115" y="28"/>
                    <a:pt x="119" y="32"/>
                  </a:cubicBezTo>
                  <a:cubicBezTo>
                    <a:pt x="119" y="32"/>
                    <a:pt x="120" y="31"/>
                    <a:pt x="121" y="31"/>
                  </a:cubicBezTo>
                  <a:cubicBezTo>
                    <a:pt x="106" y="16"/>
                    <a:pt x="87" y="5"/>
                    <a:pt x="67" y="2"/>
                  </a:cubicBezTo>
                  <a:cubicBezTo>
                    <a:pt x="60" y="1"/>
                    <a:pt x="54" y="0"/>
                    <a:pt x="47" y="0"/>
                  </a:cubicBezTo>
                  <a:cubicBezTo>
                    <a:pt x="32" y="0"/>
                    <a:pt x="17" y="3"/>
                    <a:pt x="2" y="8"/>
                  </a:cubicBezTo>
                  <a:cubicBezTo>
                    <a:pt x="2" y="8"/>
                    <a:pt x="2" y="8"/>
                    <a:pt x="2" y="8"/>
                  </a:cubicBezTo>
                  <a:cubicBezTo>
                    <a:pt x="2" y="8"/>
                    <a:pt x="2" y="8"/>
                    <a:pt x="2" y="8"/>
                  </a:cubicBezTo>
                  <a:cubicBezTo>
                    <a:pt x="2" y="8"/>
                    <a:pt x="2" y="8"/>
                    <a:pt x="2" y="8"/>
                  </a:cubicBezTo>
                  <a:cubicBezTo>
                    <a:pt x="1" y="8"/>
                    <a:pt x="1" y="8"/>
                    <a:pt x="1" y="8"/>
                  </a:cubicBezTo>
                  <a:cubicBezTo>
                    <a:pt x="0" y="9"/>
                    <a:pt x="0" y="9"/>
                    <a:pt x="0" y="9"/>
                  </a:cubicBezTo>
                  <a:cubicBezTo>
                    <a:pt x="0" y="10"/>
                    <a:pt x="1" y="10"/>
                    <a:pt x="1" y="11"/>
                  </a:cubicBezTo>
                  <a:cubicBezTo>
                    <a:pt x="3" y="17"/>
                    <a:pt x="5" y="22"/>
                    <a:pt x="8" y="28"/>
                  </a:cubicBezTo>
                  <a:cubicBezTo>
                    <a:pt x="10" y="34"/>
                    <a:pt x="12" y="40"/>
                    <a:pt x="15" y="45"/>
                  </a:cubicBezTo>
                  <a:cubicBezTo>
                    <a:pt x="17" y="50"/>
                    <a:pt x="18" y="54"/>
                    <a:pt x="19" y="58"/>
                  </a:cubicBezTo>
                  <a:cubicBezTo>
                    <a:pt x="21" y="63"/>
                    <a:pt x="22" y="68"/>
                    <a:pt x="24" y="72"/>
                  </a:cubicBezTo>
                  <a:cubicBezTo>
                    <a:pt x="26" y="77"/>
                    <a:pt x="27" y="81"/>
                    <a:pt x="29" y="86"/>
                  </a:cubicBezTo>
                  <a:cubicBezTo>
                    <a:pt x="30" y="88"/>
                    <a:pt x="30" y="90"/>
                    <a:pt x="31" y="92"/>
                  </a:cubicBezTo>
                  <a:cubicBezTo>
                    <a:pt x="32" y="94"/>
                    <a:pt x="33" y="96"/>
                    <a:pt x="33" y="98"/>
                  </a:cubicBezTo>
                  <a:cubicBezTo>
                    <a:pt x="33" y="98"/>
                    <a:pt x="33" y="98"/>
                    <a:pt x="33" y="98"/>
                  </a:cubicBezTo>
                  <a:cubicBezTo>
                    <a:pt x="34" y="99"/>
                    <a:pt x="34" y="99"/>
                    <a:pt x="34" y="99"/>
                  </a:cubicBezTo>
                  <a:cubicBezTo>
                    <a:pt x="34" y="99"/>
                    <a:pt x="35" y="99"/>
                    <a:pt x="35" y="99"/>
                  </a:cubicBezTo>
                  <a:cubicBezTo>
                    <a:pt x="35" y="99"/>
                    <a:pt x="35" y="99"/>
                    <a:pt x="35" y="99"/>
                  </a:cubicBezTo>
                  <a:cubicBezTo>
                    <a:pt x="35" y="99"/>
                    <a:pt x="35" y="99"/>
                    <a:pt x="35" y="99"/>
                  </a:cubicBezTo>
                  <a:cubicBezTo>
                    <a:pt x="36" y="99"/>
                    <a:pt x="36" y="99"/>
                    <a:pt x="36" y="99"/>
                  </a:cubicBezTo>
                  <a:cubicBezTo>
                    <a:pt x="48" y="96"/>
                    <a:pt x="59" y="91"/>
                    <a:pt x="70" y="86"/>
                  </a:cubicBezTo>
                  <a:cubicBezTo>
                    <a:pt x="80" y="82"/>
                    <a:pt x="90" y="78"/>
                    <a:pt x="100" y="74"/>
                  </a:cubicBezTo>
                  <a:cubicBezTo>
                    <a:pt x="105" y="72"/>
                    <a:pt x="109" y="70"/>
                    <a:pt x="114" y="67"/>
                  </a:cubicBezTo>
                  <a:cubicBezTo>
                    <a:pt x="119" y="65"/>
                    <a:pt x="123" y="62"/>
                    <a:pt x="128" y="60"/>
                  </a:cubicBezTo>
                  <a:cubicBezTo>
                    <a:pt x="128" y="60"/>
                    <a:pt x="128" y="60"/>
                    <a:pt x="128" y="60"/>
                  </a:cubicBezTo>
                  <a:cubicBezTo>
                    <a:pt x="129" y="59"/>
                    <a:pt x="131" y="59"/>
                    <a:pt x="132" y="58"/>
                  </a:cubicBezTo>
                  <a:cubicBezTo>
                    <a:pt x="133" y="58"/>
                    <a:pt x="133" y="56"/>
                    <a:pt x="132"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1344" name="Freeform 375"/>
            <p:cNvSpPr/>
            <p:nvPr/>
          </p:nvSpPr>
          <p:spPr bwMode="auto">
            <a:xfrm>
              <a:off x="2978" y="1959"/>
              <a:ext cx="502" cy="305"/>
            </a:xfrm>
            <a:custGeom>
              <a:avLst/>
              <a:gdLst>
                <a:gd name="T0" fmla="*/ 209 w 212"/>
                <a:gd name="T1" fmla="*/ 2 h 128"/>
                <a:gd name="T2" fmla="*/ 209 w 212"/>
                <a:gd name="T3" fmla="*/ 2 h 128"/>
                <a:gd name="T4" fmla="*/ 209 w 212"/>
                <a:gd name="T5" fmla="*/ 2 h 128"/>
                <a:gd name="T6" fmla="*/ 209 w 212"/>
                <a:gd name="T7" fmla="*/ 2 h 128"/>
                <a:gd name="T8" fmla="*/ 208 w 212"/>
                <a:gd name="T9" fmla="*/ 0 h 128"/>
                <a:gd name="T10" fmla="*/ 169 w 212"/>
                <a:gd name="T11" fmla="*/ 10 h 128"/>
                <a:gd name="T12" fmla="*/ 125 w 212"/>
                <a:gd name="T13" fmla="*/ 17 h 128"/>
                <a:gd name="T14" fmla="*/ 109 w 212"/>
                <a:gd name="T15" fmla="*/ 21 h 128"/>
                <a:gd name="T16" fmla="*/ 101 w 212"/>
                <a:gd name="T17" fmla="*/ 23 h 128"/>
                <a:gd name="T18" fmla="*/ 94 w 212"/>
                <a:gd name="T19" fmla="*/ 25 h 128"/>
                <a:gd name="T20" fmla="*/ 94 w 212"/>
                <a:gd name="T21" fmla="*/ 25 h 128"/>
                <a:gd name="T22" fmla="*/ 93 w 212"/>
                <a:gd name="T23" fmla="*/ 26 h 128"/>
                <a:gd name="T24" fmla="*/ 82 w 212"/>
                <a:gd name="T25" fmla="*/ 35 h 128"/>
                <a:gd name="T26" fmla="*/ 15 w 212"/>
                <a:gd name="T27" fmla="*/ 76 h 128"/>
                <a:gd name="T28" fmla="*/ 2 w 212"/>
                <a:gd name="T29" fmla="*/ 85 h 128"/>
                <a:gd name="T30" fmla="*/ 0 w 212"/>
                <a:gd name="T31" fmla="*/ 86 h 128"/>
                <a:gd name="T32" fmla="*/ 0 w 212"/>
                <a:gd name="T33" fmla="*/ 86 h 128"/>
                <a:gd name="T34" fmla="*/ 0 w 212"/>
                <a:gd name="T35" fmla="*/ 86 h 128"/>
                <a:gd name="T36" fmla="*/ 1 w 212"/>
                <a:gd name="T37" fmla="*/ 87 h 128"/>
                <a:gd name="T38" fmla="*/ 2 w 212"/>
                <a:gd name="T39" fmla="*/ 87 h 128"/>
                <a:gd name="T40" fmla="*/ 69 w 212"/>
                <a:gd name="T41" fmla="*/ 47 h 128"/>
                <a:gd name="T42" fmla="*/ 95 w 212"/>
                <a:gd name="T43" fmla="*/ 27 h 128"/>
                <a:gd name="T44" fmla="*/ 95 w 212"/>
                <a:gd name="T45" fmla="*/ 27 h 128"/>
                <a:gd name="T46" fmla="*/ 95 w 212"/>
                <a:gd name="T47" fmla="*/ 26 h 128"/>
                <a:gd name="T48" fmla="*/ 96 w 212"/>
                <a:gd name="T49" fmla="*/ 26 h 128"/>
                <a:gd name="T50" fmla="*/ 105 w 212"/>
                <a:gd name="T51" fmla="*/ 24 h 128"/>
                <a:gd name="T52" fmla="*/ 115 w 212"/>
                <a:gd name="T53" fmla="*/ 22 h 128"/>
                <a:gd name="T54" fmla="*/ 137 w 212"/>
                <a:gd name="T55" fmla="*/ 17 h 128"/>
                <a:gd name="T56" fmla="*/ 159 w 212"/>
                <a:gd name="T57" fmla="*/ 14 h 128"/>
                <a:gd name="T58" fmla="*/ 180 w 212"/>
                <a:gd name="T59" fmla="*/ 10 h 128"/>
                <a:gd name="T60" fmla="*/ 207 w 212"/>
                <a:gd name="T61" fmla="*/ 3 h 128"/>
                <a:gd name="T62" fmla="*/ 209 w 212"/>
                <a:gd name="T63" fmla="*/ 13 h 128"/>
                <a:gd name="T64" fmla="*/ 209 w 212"/>
                <a:gd name="T65" fmla="*/ 39 h 128"/>
                <a:gd name="T66" fmla="*/ 203 w 212"/>
                <a:gd name="T67" fmla="*/ 61 h 128"/>
                <a:gd name="T68" fmla="*/ 191 w 212"/>
                <a:gd name="T69" fmla="*/ 81 h 128"/>
                <a:gd name="T70" fmla="*/ 172 w 212"/>
                <a:gd name="T71" fmla="*/ 99 h 128"/>
                <a:gd name="T72" fmla="*/ 144 w 212"/>
                <a:gd name="T73" fmla="*/ 116 h 128"/>
                <a:gd name="T74" fmla="*/ 110 w 212"/>
                <a:gd name="T75" fmla="*/ 125 h 128"/>
                <a:gd name="T76" fmla="*/ 88 w 212"/>
                <a:gd name="T77" fmla="*/ 126 h 128"/>
                <a:gd name="T78" fmla="*/ 66 w 212"/>
                <a:gd name="T79" fmla="*/ 125 h 128"/>
                <a:gd name="T80" fmla="*/ 41 w 212"/>
                <a:gd name="T81" fmla="*/ 118 h 128"/>
                <a:gd name="T82" fmla="*/ 26 w 212"/>
                <a:gd name="T83" fmla="*/ 110 h 128"/>
                <a:gd name="T84" fmla="*/ 23 w 212"/>
                <a:gd name="T85" fmla="*/ 107 h 128"/>
                <a:gd name="T86" fmla="*/ 21 w 212"/>
                <a:gd name="T87" fmla="*/ 108 h 128"/>
                <a:gd name="T88" fmla="*/ 26 w 212"/>
                <a:gd name="T89" fmla="*/ 112 h 128"/>
                <a:gd name="T90" fmla="*/ 57 w 212"/>
                <a:gd name="T91" fmla="*/ 125 h 128"/>
                <a:gd name="T92" fmla="*/ 92 w 212"/>
                <a:gd name="T93" fmla="*/ 128 h 128"/>
                <a:gd name="T94" fmla="*/ 125 w 212"/>
                <a:gd name="T95" fmla="*/ 124 h 128"/>
                <a:gd name="T96" fmla="*/ 184 w 212"/>
                <a:gd name="T97" fmla="*/ 92 h 128"/>
                <a:gd name="T98" fmla="*/ 204 w 212"/>
                <a:gd name="T99" fmla="*/ 65 h 128"/>
                <a:gd name="T100" fmla="*/ 212 w 212"/>
                <a:gd name="T101" fmla="*/ 28 h 128"/>
                <a:gd name="T102" fmla="*/ 209 w 212"/>
                <a:gd name="T103" fmla="*/ 2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12" h="128">
                  <a:moveTo>
                    <a:pt x="209" y="2"/>
                  </a:moveTo>
                  <a:cubicBezTo>
                    <a:pt x="209" y="2"/>
                    <a:pt x="209" y="2"/>
                    <a:pt x="209" y="2"/>
                  </a:cubicBezTo>
                  <a:cubicBezTo>
                    <a:pt x="209" y="2"/>
                    <a:pt x="209" y="2"/>
                    <a:pt x="209" y="2"/>
                  </a:cubicBezTo>
                  <a:cubicBezTo>
                    <a:pt x="209" y="2"/>
                    <a:pt x="209" y="2"/>
                    <a:pt x="209" y="2"/>
                  </a:cubicBezTo>
                  <a:cubicBezTo>
                    <a:pt x="209" y="1"/>
                    <a:pt x="208" y="1"/>
                    <a:pt x="208" y="0"/>
                  </a:cubicBezTo>
                  <a:cubicBezTo>
                    <a:pt x="195" y="5"/>
                    <a:pt x="182" y="7"/>
                    <a:pt x="169" y="10"/>
                  </a:cubicBezTo>
                  <a:cubicBezTo>
                    <a:pt x="154" y="13"/>
                    <a:pt x="140" y="14"/>
                    <a:pt x="125" y="17"/>
                  </a:cubicBezTo>
                  <a:cubicBezTo>
                    <a:pt x="120" y="18"/>
                    <a:pt x="114" y="20"/>
                    <a:pt x="109" y="21"/>
                  </a:cubicBezTo>
                  <a:cubicBezTo>
                    <a:pt x="106" y="22"/>
                    <a:pt x="104" y="22"/>
                    <a:pt x="101" y="23"/>
                  </a:cubicBezTo>
                  <a:cubicBezTo>
                    <a:pt x="99" y="23"/>
                    <a:pt x="96" y="24"/>
                    <a:pt x="94" y="25"/>
                  </a:cubicBezTo>
                  <a:cubicBezTo>
                    <a:pt x="94" y="25"/>
                    <a:pt x="94" y="25"/>
                    <a:pt x="94" y="25"/>
                  </a:cubicBezTo>
                  <a:cubicBezTo>
                    <a:pt x="93" y="26"/>
                    <a:pt x="93" y="26"/>
                    <a:pt x="93" y="26"/>
                  </a:cubicBezTo>
                  <a:cubicBezTo>
                    <a:pt x="89" y="29"/>
                    <a:pt x="86" y="32"/>
                    <a:pt x="82" y="35"/>
                  </a:cubicBezTo>
                  <a:cubicBezTo>
                    <a:pt x="61" y="51"/>
                    <a:pt x="38" y="63"/>
                    <a:pt x="15" y="76"/>
                  </a:cubicBezTo>
                  <a:cubicBezTo>
                    <a:pt x="11" y="79"/>
                    <a:pt x="6" y="82"/>
                    <a:pt x="2" y="85"/>
                  </a:cubicBezTo>
                  <a:cubicBezTo>
                    <a:pt x="1" y="85"/>
                    <a:pt x="1" y="86"/>
                    <a:pt x="0" y="86"/>
                  </a:cubicBezTo>
                  <a:cubicBezTo>
                    <a:pt x="0" y="86"/>
                    <a:pt x="0" y="86"/>
                    <a:pt x="0" y="86"/>
                  </a:cubicBezTo>
                  <a:cubicBezTo>
                    <a:pt x="0" y="86"/>
                    <a:pt x="0" y="86"/>
                    <a:pt x="0" y="86"/>
                  </a:cubicBezTo>
                  <a:cubicBezTo>
                    <a:pt x="1" y="87"/>
                    <a:pt x="1" y="87"/>
                    <a:pt x="1" y="87"/>
                  </a:cubicBezTo>
                  <a:cubicBezTo>
                    <a:pt x="2" y="87"/>
                    <a:pt x="2" y="87"/>
                    <a:pt x="2" y="87"/>
                  </a:cubicBezTo>
                  <a:cubicBezTo>
                    <a:pt x="24" y="73"/>
                    <a:pt x="47" y="61"/>
                    <a:pt x="69" y="47"/>
                  </a:cubicBezTo>
                  <a:cubicBezTo>
                    <a:pt x="78" y="41"/>
                    <a:pt x="87" y="34"/>
                    <a:pt x="95" y="27"/>
                  </a:cubicBezTo>
                  <a:cubicBezTo>
                    <a:pt x="95" y="27"/>
                    <a:pt x="95" y="27"/>
                    <a:pt x="95" y="27"/>
                  </a:cubicBezTo>
                  <a:cubicBezTo>
                    <a:pt x="95" y="26"/>
                    <a:pt x="95" y="26"/>
                    <a:pt x="95" y="26"/>
                  </a:cubicBezTo>
                  <a:cubicBezTo>
                    <a:pt x="96" y="26"/>
                    <a:pt x="96" y="26"/>
                    <a:pt x="96" y="26"/>
                  </a:cubicBezTo>
                  <a:cubicBezTo>
                    <a:pt x="98" y="25"/>
                    <a:pt x="102" y="25"/>
                    <a:pt x="105" y="24"/>
                  </a:cubicBezTo>
                  <a:cubicBezTo>
                    <a:pt x="108" y="24"/>
                    <a:pt x="112" y="23"/>
                    <a:pt x="115" y="22"/>
                  </a:cubicBezTo>
                  <a:cubicBezTo>
                    <a:pt x="123" y="20"/>
                    <a:pt x="130" y="18"/>
                    <a:pt x="137" y="17"/>
                  </a:cubicBezTo>
                  <a:cubicBezTo>
                    <a:pt x="144" y="16"/>
                    <a:pt x="152" y="15"/>
                    <a:pt x="159" y="14"/>
                  </a:cubicBezTo>
                  <a:cubicBezTo>
                    <a:pt x="166" y="13"/>
                    <a:pt x="173" y="11"/>
                    <a:pt x="180" y="10"/>
                  </a:cubicBezTo>
                  <a:cubicBezTo>
                    <a:pt x="189" y="8"/>
                    <a:pt x="198" y="6"/>
                    <a:pt x="207" y="3"/>
                  </a:cubicBezTo>
                  <a:cubicBezTo>
                    <a:pt x="208" y="6"/>
                    <a:pt x="208" y="10"/>
                    <a:pt x="209" y="13"/>
                  </a:cubicBezTo>
                  <a:cubicBezTo>
                    <a:pt x="210" y="22"/>
                    <a:pt x="210" y="30"/>
                    <a:pt x="209" y="39"/>
                  </a:cubicBezTo>
                  <a:cubicBezTo>
                    <a:pt x="208" y="46"/>
                    <a:pt x="206" y="54"/>
                    <a:pt x="203" y="61"/>
                  </a:cubicBezTo>
                  <a:cubicBezTo>
                    <a:pt x="200" y="68"/>
                    <a:pt x="196" y="74"/>
                    <a:pt x="191" y="81"/>
                  </a:cubicBezTo>
                  <a:cubicBezTo>
                    <a:pt x="186" y="88"/>
                    <a:pt x="179" y="94"/>
                    <a:pt x="172" y="99"/>
                  </a:cubicBezTo>
                  <a:cubicBezTo>
                    <a:pt x="164" y="106"/>
                    <a:pt x="154" y="111"/>
                    <a:pt x="144" y="116"/>
                  </a:cubicBezTo>
                  <a:cubicBezTo>
                    <a:pt x="133" y="120"/>
                    <a:pt x="122" y="123"/>
                    <a:pt x="110" y="125"/>
                  </a:cubicBezTo>
                  <a:cubicBezTo>
                    <a:pt x="103" y="126"/>
                    <a:pt x="96" y="126"/>
                    <a:pt x="88" y="126"/>
                  </a:cubicBezTo>
                  <a:cubicBezTo>
                    <a:pt x="81" y="126"/>
                    <a:pt x="73" y="126"/>
                    <a:pt x="66" y="125"/>
                  </a:cubicBezTo>
                  <a:cubicBezTo>
                    <a:pt x="57" y="123"/>
                    <a:pt x="49" y="121"/>
                    <a:pt x="41" y="118"/>
                  </a:cubicBezTo>
                  <a:cubicBezTo>
                    <a:pt x="36" y="116"/>
                    <a:pt x="31" y="113"/>
                    <a:pt x="26" y="110"/>
                  </a:cubicBezTo>
                  <a:cubicBezTo>
                    <a:pt x="25" y="109"/>
                    <a:pt x="24" y="108"/>
                    <a:pt x="23" y="107"/>
                  </a:cubicBezTo>
                  <a:cubicBezTo>
                    <a:pt x="22" y="107"/>
                    <a:pt x="22" y="108"/>
                    <a:pt x="21" y="108"/>
                  </a:cubicBezTo>
                  <a:cubicBezTo>
                    <a:pt x="23" y="110"/>
                    <a:pt x="24" y="111"/>
                    <a:pt x="26" y="112"/>
                  </a:cubicBezTo>
                  <a:cubicBezTo>
                    <a:pt x="35" y="119"/>
                    <a:pt x="46" y="123"/>
                    <a:pt x="57" y="125"/>
                  </a:cubicBezTo>
                  <a:cubicBezTo>
                    <a:pt x="68" y="128"/>
                    <a:pt x="80" y="128"/>
                    <a:pt x="92" y="128"/>
                  </a:cubicBezTo>
                  <a:cubicBezTo>
                    <a:pt x="103" y="128"/>
                    <a:pt x="114" y="127"/>
                    <a:pt x="125" y="124"/>
                  </a:cubicBezTo>
                  <a:cubicBezTo>
                    <a:pt x="147" y="119"/>
                    <a:pt x="168" y="108"/>
                    <a:pt x="184" y="92"/>
                  </a:cubicBezTo>
                  <a:cubicBezTo>
                    <a:pt x="192" y="84"/>
                    <a:pt x="199" y="75"/>
                    <a:pt x="204" y="65"/>
                  </a:cubicBezTo>
                  <a:cubicBezTo>
                    <a:pt x="209" y="53"/>
                    <a:pt x="212" y="41"/>
                    <a:pt x="212" y="28"/>
                  </a:cubicBezTo>
                  <a:cubicBezTo>
                    <a:pt x="212" y="20"/>
                    <a:pt x="211" y="11"/>
                    <a:pt x="209"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1345" name="Freeform 376"/>
            <p:cNvSpPr/>
            <p:nvPr/>
          </p:nvSpPr>
          <p:spPr bwMode="auto">
            <a:xfrm>
              <a:off x="3061" y="2019"/>
              <a:ext cx="144" cy="218"/>
            </a:xfrm>
            <a:custGeom>
              <a:avLst/>
              <a:gdLst>
                <a:gd name="T0" fmla="*/ 60 w 61"/>
                <a:gd name="T1" fmla="*/ 0 h 92"/>
                <a:gd name="T2" fmla="*/ 56 w 61"/>
                <a:gd name="T3" fmla="*/ 7 h 92"/>
                <a:gd name="T4" fmla="*/ 56 w 61"/>
                <a:gd name="T5" fmla="*/ 7 h 92"/>
                <a:gd name="T6" fmla="*/ 33 w 61"/>
                <a:gd name="T7" fmla="*/ 38 h 92"/>
                <a:gd name="T8" fmla="*/ 12 w 61"/>
                <a:gd name="T9" fmla="*/ 70 h 92"/>
                <a:gd name="T10" fmla="*/ 0 w 61"/>
                <a:gd name="T11" fmla="*/ 91 h 92"/>
                <a:gd name="T12" fmla="*/ 1 w 61"/>
                <a:gd name="T13" fmla="*/ 92 h 92"/>
                <a:gd name="T14" fmla="*/ 10 w 61"/>
                <a:gd name="T15" fmla="*/ 76 h 92"/>
                <a:gd name="T16" fmla="*/ 20 w 61"/>
                <a:gd name="T17" fmla="*/ 60 h 92"/>
                <a:gd name="T18" fmla="*/ 42 w 61"/>
                <a:gd name="T19" fmla="*/ 27 h 92"/>
                <a:gd name="T20" fmla="*/ 53 w 61"/>
                <a:gd name="T21" fmla="*/ 12 h 92"/>
                <a:gd name="T22" fmla="*/ 61 w 61"/>
                <a:gd name="T23" fmla="*/ 1 h 92"/>
                <a:gd name="T24" fmla="*/ 60 w 61"/>
                <a:gd name="T25" fmla="*/ 0 h 92"/>
                <a:gd name="T26" fmla="*/ 60 w 61"/>
                <a:gd name="T27" fmla="*/ 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1" h="92">
                  <a:moveTo>
                    <a:pt x="60" y="0"/>
                  </a:moveTo>
                  <a:cubicBezTo>
                    <a:pt x="59" y="3"/>
                    <a:pt x="57" y="5"/>
                    <a:pt x="56" y="7"/>
                  </a:cubicBezTo>
                  <a:cubicBezTo>
                    <a:pt x="56" y="7"/>
                    <a:pt x="56" y="7"/>
                    <a:pt x="56" y="7"/>
                  </a:cubicBezTo>
                  <a:cubicBezTo>
                    <a:pt x="48" y="17"/>
                    <a:pt x="41" y="27"/>
                    <a:pt x="33" y="38"/>
                  </a:cubicBezTo>
                  <a:cubicBezTo>
                    <a:pt x="26" y="48"/>
                    <a:pt x="18" y="59"/>
                    <a:pt x="12" y="70"/>
                  </a:cubicBezTo>
                  <a:cubicBezTo>
                    <a:pt x="8" y="77"/>
                    <a:pt x="5" y="85"/>
                    <a:pt x="0" y="91"/>
                  </a:cubicBezTo>
                  <a:cubicBezTo>
                    <a:pt x="0" y="92"/>
                    <a:pt x="1" y="92"/>
                    <a:pt x="1" y="92"/>
                  </a:cubicBezTo>
                  <a:cubicBezTo>
                    <a:pt x="5" y="87"/>
                    <a:pt x="7" y="81"/>
                    <a:pt x="10" y="76"/>
                  </a:cubicBezTo>
                  <a:cubicBezTo>
                    <a:pt x="13" y="70"/>
                    <a:pt x="16" y="65"/>
                    <a:pt x="20" y="60"/>
                  </a:cubicBezTo>
                  <a:cubicBezTo>
                    <a:pt x="27" y="49"/>
                    <a:pt x="34" y="38"/>
                    <a:pt x="42" y="27"/>
                  </a:cubicBezTo>
                  <a:cubicBezTo>
                    <a:pt x="46" y="22"/>
                    <a:pt x="49" y="17"/>
                    <a:pt x="53" y="12"/>
                  </a:cubicBezTo>
                  <a:cubicBezTo>
                    <a:pt x="56" y="8"/>
                    <a:pt x="59" y="5"/>
                    <a:pt x="61" y="1"/>
                  </a:cubicBezTo>
                  <a:cubicBezTo>
                    <a:pt x="61" y="1"/>
                    <a:pt x="61" y="0"/>
                    <a:pt x="60" y="0"/>
                  </a:cubicBezTo>
                  <a:cubicBezTo>
                    <a:pt x="60" y="0"/>
                    <a:pt x="60" y="0"/>
                    <a:pt x="60"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1346" name="Freeform 377"/>
            <p:cNvSpPr/>
            <p:nvPr/>
          </p:nvSpPr>
          <p:spPr bwMode="auto">
            <a:xfrm>
              <a:off x="3191" y="2023"/>
              <a:ext cx="14" cy="238"/>
            </a:xfrm>
            <a:custGeom>
              <a:avLst/>
              <a:gdLst>
                <a:gd name="T0" fmla="*/ 5 w 6"/>
                <a:gd name="T1" fmla="*/ 1 h 100"/>
                <a:gd name="T2" fmla="*/ 1 w 6"/>
                <a:gd name="T3" fmla="*/ 79 h 100"/>
                <a:gd name="T4" fmla="*/ 3 w 6"/>
                <a:gd name="T5" fmla="*/ 100 h 100"/>
                <a:gd name="T6" fmla="*/ 4 w 6"/>
                <a:gd name="T7" fmla="*/ 99 h 100"/>
                <a:gd name="T8" fmla="*/ 3 w 6"/>
                <a:gd name="T9" fmla="*/ 97 h 100"/>
                <a:gd name="T10" fmla="*/ 3 w 6"/>
                <a:gd name="T11" fmla="*/ 97 h 100"/>
                <a:gd name="T12" fmla="*/ 6 w 6"/>
                <a:gd name="T13" fmla="*/ 18 h 100"/>
                <a:gd name="T14" fmla="*/ 6 w 6"/>
                <a:gd name="T15" fmla="*/ 1 h 100"/>
                <a:gd name="T16" fmla="*/ 6 w 6"/>
                <a:gd name="T17" fmla="*/ 0 h 100"/>
                <a:gd name="T18" fmla="*/ 5 w 6"/>
                <a:gd name="T19" fmla="*/ 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100">
                  <a:moveTo>
                    <a:pt x="5" y="1"/>
                  </a:moveTo>
                  <a:cubicBezTo>
                    <a:pt x="5" y="27"/>
                    <a:pt x="0" y="53"/>
                    <a:pt x="1" y="79"/>
                  </a:cubicBezTo>
                  <a:cubicBezTo>
                    <a:pt x="1" y="86"/>
                    <a:pt x="2" y="93"/>
                    <a:pt x="3" y="100"/>
                  </a:cubicBezTo>
                  <a:cubicBezTo>
                    <a:pt x="3" y="100"/>
                    <a:pt x="4" y="100"/>
                    <a:pt x="4" y="99"/>
                  </a:cubicBezTo>
                  <a:cubicBezTo>
                    <a:pt x="4" y="98"/>
                    <a:pt x="3" y="97"/>
                    <a:pt x="3" y="97"/>
                  </a:cubicBezTo>
                  <a:cubicBezTo>
                    <a:pt x="3" y="97"/>
                    <a:pt x="3" y="97"/>
                    <a:pt x="3" y="97"/>
                  </a:cubicBezTo>
                  <a:cubicBezTo>
                    <a:pt x="0" y="71"/>
                    <a:pt x="4" y="44"/>
                    <a:pt x="6" y="18"/>
                  </a:cubicBezTo>
                  <a:cubicBezTo>
                    <a:pt x="6" y="12"/>
                    <a:pt x="6" y="7"/>
                    <a:pt x="6" y="1"/>
                  </a:cubicBezTo>
                  <a:cubicBezTo>
                    <a:pt x="6" y="0"/>
                    <a:pt x="6" y="0"/>
                    <a:pt x="6" y="0"/>
                  </a:cubicBezTo>
                  <a:cubicBezTo>
                    <a:pt x="5" y="1"/>
                    <a:pt x="5" y="1"/>
                    <a:pt x="5" y="1"/>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1347" name="Freeform 378"/>
            <p:cNvSpPr/>
            <p:nvPr/>
          </p:nvSpPr>
          <p:spPr bwMode="auto">
            <a:xfrm>
              <a:off x="3200" y="2019"/>
              <a:ext cx="159" cy="197"/>
            </a:xfrm>
            <a:custGeom>
              <a:avLst/>
              <a:gdLst>
                <a:gd name="T0" fmla="*/ 0 w 67"/>
                <a:gd name="T1" fmla="*/ 1 h 83"/>
                <a:gd name="T2" fmla="*/ 23 w 67"/>
                <a:gd name="T3" fmla="*/ 27 h 83"/>
                <a:gd name="T4" fmla="*/ 23 w 67"/>
                <a:gd name="T5" fmla="*/ 27 h 83"/>
                <a:gd name="T6" fmla="*/ 53 w 67"/>
                <a:gd name="T7" fmla="*/ 67 h 83"/>
                <a:gd name="T8" fmla="*/ 54 w 67"/>
                <a:gd name="T9" fmla="*/ 67 h 83"/>
                <a:gd name="T10" fmla="*/ 54 w 67"/>
                <a:gd name="T11" fmla="*/ 67 h 83"/>
                <a:gd name="T12" fmla="*/ 66 w 67"/>
                <a:gd name="T13" fmla="*/ 83 h 83"/>
                <a:gd name="T14" fmla="*/ 67 w 67"/>
                <a:gd name="T15" fmla="*/ 82 h 83"/>
                <a:gd name="T16" fmla="*/ 54 w 67"/>
                <a:gd name="T17" fmla="*/ 66 h 83"/>
                <a:gd name="T18" fmla="*/ 54 w 67"/>
                <a:gd name="T19" fmla="*/ 66 h 83"/>
                <a:gd name="T20" fmla="*/ 48 w 67"/>
                <a:gd name="T21" fmla="*/ 58 h 83"/>
                <a:gd name="T22" fmla="*/ 24 w 67"/>
                <a:gd name="T23" fmla="*/ 26 h 83"/>
                <a:gd name="T24" fmla="*/ 1 w 67"/>
                <a:gd name="T25" fmla="*/ 1 h 83"/>
                <a:gd name="T26" fmla="*/ 1 w 67"/>
                <a:gd name="T27" fmla="*/ 0 h 83"/>
                <a:gd name="T28" fmla="*/ 0 w 67"/>
                <a:gd name="T29" fmla="*/ 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7" h="83">
                  <a:moveTo>
                    <a:pt x="0" y="1"/>
                  </a:moveTo>
                  <a:cubicBezTo>
                    <a:pt x="8" y="10"/>
                    <a:pt x="16" y="18"/>
                    <a:pt x="23" y="27"/>
                  </a:cubicBezTo>
                  <a:cubicBezTo>
                    <a:pt x="23" y="27"/>
                    <a:pt x="23" y="27"/>
                    <a:pt x="23" y="27"/>
                  </a:cubicBezTo>
                  <a:cubicBezTo>
                    <a:pt x="33" y="40"/>
                    <a:pt x="43" y="54"/>
                    <a:pt x="53" y="67"/>
                  </a:cubicBezTo>
                  <a:cubicBezTo>
                    <a:pt x="54" y="67"/>
                    <a:pt x="54" y="67"/>
                    <a:pt x="54" y="67"/>
                  </a:cubicBezTo>
                  <a:cubicBezTo>
                    <a:pt x="54" y="67"/>
                    <a:pt x="54" y="67"/>
                    <a:pt x="54" y="67"/>
                  </a:cubicBezTo>
                  <a:cubicBezTo>
                    <a:pt x="58" y="73"/>
                    <a:pt x="62" y="78"/>
                    <a:pt x="66" y="83"/>
                  </a:cubicBezTo>
                  <a:cubicBezTo>
                    <a:pt x="66" y="83"/>
                    <a:pt x="67" y="83"/>
                    <a:pt x="67" y="82"/>
                  </a:cubicBezTo>
                  <a:cubicBezTo>
                    <a:pt x="63" y="77"/>
                    <a:pt x="58" y="72"/>
                    <a:pt x="54" y="66"/>
                  </a:cubicBezTo>
                  <a:cubicBezTo>
                    <a:pt x="54" y="66"/>
                    <a:pt x="54" y="66"/>
                    <a:pt x="54" y="66"/>
                  </a:cubicBezTo>
                  <a:cubicBezTo>
                    <a:pt x="52" y="63"/>
                    <a:pt x="50" y="60"/>
                    <a:pt x="48" y="58"/>
                  </a:cubicBezTo>
                  <a:cubicBezTo>
                    <a:pt x="40" y="47"/>
                    <a:pt x="32" y="36"/>
                    <a:pt x="24" y="26"/>
                  </a:cubicBezTo>
                  <a:cubicBezTo>
                    <a:pt x="17" y="17"/>
                    <a:pt x="8" y="9"/>
                    <a:pt x="1" y="1"/>
                  </a:cubicBezTo>
                  <a:cubicBezTo>
                    <a:pt x="1" y="0"/>
                    <a:pt x="1" y="0"/>
                    <a:pt x="1" y="0"/>
                  </a:cubicBezTo>
                  <a:cubicBezTo>
                    <a:pt x="0" y="0"/>
                    <a:pt x="0" y="1"/>
                    <a:pt x="0" y="1"/>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1348" name="Freeform 379"/>
            <p:cNvSpPr/>
            <p:nvPr/>
          </p:nvSpPr>
          <p:spPr bwMode="auto">
            <a:xfrm>
              <a:off x="3203" y="2021"/>
              <a:ext cx="253" cy="88"/>
            </a:xfrm>
            <a:custGeom>
              <a:avLst/>
              <a:gdLst>
                <a:gd name="T0" fmla="*/ 1 w 107"/>
                <a:gd name="T1" fmla="*/ 1 h 37"/>
                <a:gd name="T2" fmla="*/ 77 w 107"/>
                <a:gd name="T3" fmla="*/ 26 h 37"/>
                <a:gd name="T4" fmla="*/ 101 w 107"/>
                <a:gd name="T5" fmla="*/ 34 h 37"/>
                <a:gd name="T6" fmla="*/ 101 w 107"/>
                <a:gd name="T7" fmla="*/ 34 h 37"/>
                <a:gd name="T8" fmla="*/ 106 w 107"/>
                <a:gd name="T9" fmla="*/ 37 h 37"/>
                <a:gd name="T10" fmla="*/ 106 w 107"/>
                <a:gd name="T11" fmla="*/ 36 h 37"/>
                <a:gd name="T12" fmla="*/ 91 w 107"/>
                <a:gd name="T13" fmla="*/ 29 h 37"/>
                <a:gd name="T14" fmla="*/ 73 w 107"/>
                <a:gd name="T15" fmla="*/ 23 h 37"/>
                <a:gd name="T16" fmla="*/ 35 w 107"/>
                <a:gd name="T17" fmla="*/ 10 h 37"/>
                <a:gd name="T18" fmla="*/ 1 w 107"/>
                <a:gd name="T19" fmla="*/ 0 h 37"/>
                <a:gd name="T20" fmla="*/ 1 w 107"/>
                <a:gd name="T21" fmla="*/ 0 h 37"/>
                <a:gd name="T22" fmla="*/ 1 w 107"/>
                <a:gd name="T23" fmla="*/ 1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7" h="37">
                  <a:moveTo>
                    <a:pt x="1" y="1"/>
                  </a:moveTo>
                  <a:cubicBezTo>
                    <a:pt x="27" y="8"/>
                    <a:pt x="52" y="17"/>
                    <a:pt x="77" y="26"/>
                  </a:cubicBezTo>
                  <a:cubicBezTo>
                    <a:pt x="85" y="29"/>
                    <a:pt x="93" y="31"/>
                    <a:pt x="101" y="34"/>
                  </a:cubicBezTo>
                  <a:cubicBezTo>
                    <a:pt x="101" y="34"/>
                    <a:pt x="101" y="34"/>
                    <a:pt x="101" y="34"/>
                  </a:cubicBezTo>
                  <a:cubicBezTo>
                    <a:pt x="102" y="35"/>
                    <a:pt x="104" y="36"/>
                    <a:pt x="106" y="37"/>
                  </a:cubicBezTo>
                  <a:cubicBezTo>
                    <a:pt x="106" y="37"/>
                    <a:pt x="107" y="36"/>
                    <a:pt x="106" y="36"/>
                  </a:cubicBezTo>
                  <a:cubicBezTo>
                    <a:pt x="102" y="33"/>
                    <a:pt x="96" y="31"/>
                    <a:pt x="91" y="29"/>
                  </a:cubicBezTo>
                  <a:cubicBezTo>
                    <a:pt x="85" y="27"/>
                    <a:pt x="79" y="25"/>
                    <a:pt x="73" y="23"/>
                  </a:cubicBezTo>
                  <a:cubicBezTo>
                    <a:pt x="60" y="19"/>
                    <a:pt x="48" y="15"/>
                    <a:pt x="35" y="10"/>
                  </a:cubicBezTo>
                  <a:cubicBezTo>
                    <a:pt x="24" y="7"/>
                    <a:pt x="13" y="3"/>
                    <a:pt x="1" y="0"/>
                  </a:cubicBezTo>
                  <a:cubicBezTo>
                    <a:pt x="1" y="0"/>
                    <a:pt x="1" y="0"/>
                    <a:pt x="1" y="0"/>
                  </a:cubicBezTo>
                  <a:cubicBezTo>
                    <a:pt x="0" y="0"/>
                    <a:pt x="0" y="1"/>
                    <a:pt x="1" y="1"/>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1349" name="Freeform 380"/>
            <p:cNvSpPr/>
            <p:nvPr/>
          </p:nvSpPr>
          <p:spPr bwMode="auto">
            <a:xfrm>
              <a:off x="3222" y="2276"/>
              <a:ext cx="128" cy="57"/>
            </a:xfrm>
            <a:custGeom>
              <a:avLst/>
              <a:gdLst>
                <a:gd name="T0" fmla="*/ 54 w 54"/>
                <a:gd name="T1" fmla="*/ 22 h 24"/>
                <a:gd name="T2" fmla="*/ 48 w 54"/>
                <a:gd name="T3" fmla="*/ 22 h 24"/>
                <a:gd name="T4" fmla="*/ 48 w 54"/>
                <a:gd name="T5" fmla="*/ 22 h 24"/>
                <a:gd name="T6" fmla="*/ 37 w 54"/>
                <a:gd name="T7" fmla="*/ 22 h 24"/>
                <a:gd name="T8" fmla="*/ 12 w 54"/>
                <a:gd name="T9" fmla="*/ 22 h 24"/>
                <a:gd name="T10" fmla="*/ 12 w 54"/>
                <a:gd name="T11" fmla="*/ 22 h 24"/>
                <a:gd name="T12" fmla="*/ 1 w 54"/>
                <a:gd name="T13" fmla="*/ 0 h 24"/>
                <a:gd name="T14" fmla="*/ 1 w 54"/>
                <a:gd name="T15" fmla="*/ 0 h 24"/>
                <a:gd name="T16" fmla="*/ 0 w 54"/>
                <a:gd name="T17" fmla="*/ 1 h 24"/>
                <a:gd name="T18" fmla="*/ 11 w 54"/>
                <a:gd name="T19" fmla="*/ 23 h 24"/>
                <a:gd name="T20" fmla="*/ 11 w 54"/>
                <a:gd name="T21" fmla="*/ 23 h 24"/>
                <a:gd name="T22" fmla="*/ 11 w 54"/>
                <a:gd name="T23" fmla="*/ 23 h 24"/>
                <a:gd name="T24" fmla="*/ 35 w 54"/>
                <a:gd name="T25" fmla="*/ 23 h 24"/>
                <a:gd name="T26" fmla="*/ 54 w 54"/>
                <a:gd name="T27" fmla="*/ 23 h 24"/>
                <a:gd name="T28" fmla="*/ 54 w 54"/>
                <a:gd name="T29" fmla="*/ 2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4" h="24">
                  <a:moveTo>
                    <a:pt x="54" y="22"/>
                  </a:moveTo>
                  <a:cubicBezTo>
                    <a:pt x="52" y="22"/>
                    <a:pt x="50" y="22"/>
                    <a:pt x="48" y="22"/>
                  </a:cubicBezTo>
                  <a:cubicBezTo>
                    <a:pt x="48" y="22"/>
                    <a:pt x="48" y="22"/>
                    <a:pt x="48" y="22"/>
                  </a:cubicBezTo>
                  <a:cubicBezTo>
                    <a:pt x="44" y="22"/>
                    <a:pt x="41" y="22"/>
                    <a:pt x="37" y="22"/>
                  </a:cubicBezTo>
                  <a:cubicBezTo>
                    <a:pt x="29" y="22"/>
                    <a:pt x="20" y="23"/>
                    <a:pt x="12" y="22"/>
                  </a:cubicBezTo>
                  <a:cubicBezTo>
                    <a:pt x="12" y="22"/>
                    <a:pt x="12" y="22"/>
                    <a:pt x="12" y="22"/>
                  </a:cubicBezTo>
                  <a:cubicBezTo>
                    <a:pt x="8" y="15"/>
                    <a:pt x="4" y="8"/>
                    <a:pt x="1" y="0"/>
                  </a:cubicBezTo>
                  <a:cubicBezTo>
                    <a:pt x="1" y="0"/>
                    <a:pt x="1" y="0"/>
                    <a:pt x="1" y="0"/>
                  </a:cubicBezTo>
                  <a:cubicBezTo>
                    <a:pt x="1" y="0"/>
                    <a:pt x="0" y="0"/>
                    <a:pt x="0" y="1"/>
                  </a:cubicBezTo>
                  <a:cubicBezTo>
                    <a:pt x="4" y="8"/>
                    <a:pt x="7" y="16"/>
                    <a:pt x="11" y="23"/>
                  </a:cubicBezTo>
                  <a:cubicBezTo>
                    <a:pt x="11" y="23"/>
                    <a:pt x="11" y="23"/>
                    <a:pt x="11" y="23"/>
                  </a:cubicBezTo>
                  <a:cubicBezTo>
                    <a:pt x="11" y="23"/>
                    <a:pt x="11" y="23"/>
                    <a:pt x="11" y="23"/>
                  </a:cubicBezTo>
                  <a:cubicBezTo>
                    <a:pt x="19" y="24"/>
                    <a:pt x="27" y="23"/>
                    <a:pt x="35" y="23"/>
                  </a:cubicBezTo>
                  <a:cubicBezTo>
                    <a:pt x="41" y="23"/>
                    <a:pt x="48" y="23"/>
                    <a:pt x="54" y="23"/>
                  </a:cubicBezTo>
                  <a:cubicBezTo>
                    <a:pt x="54" y="23"/>
                    <a:pt x="54" y="23"/>
                    <a:pt x="54"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1350" name="Freeform 381"/>
            <p:cNvSpPr>
              <a:spLocks noEditPoints="1"/>
            </p:cNvSpPr>
            <p:nvPr/>
          </p:nvSpPr>
          <p:spPr bwMode="auto">
            <a:xfrm>
              <a:off x="3354" y="2304"/>
              <a:ext cx="48" cy="50"/>
            </a:xfrm>
            <a:custGeom>
              <a:avLst/>
              <a:gdLst>
                <a:gd name="T0" fmla="*/ 6 w 20"/>
                <a:gd name="T1" fmla="*/ 1 h 21"/>
                <a:gd name="T2" fmla="*/ 6 w 20"/>
                <a:gd name="T3" fmla="*/ 2 h 21"/>
                <a:gd name="T4" fmla="*/ 3 w 20"/>
                <a:gd name="T5" fmla="*/ 4 h 21"/>
                <a:gd name="T6" fmla="*/ 1 w 20"/>
                <a:gd name="T7" fmla="*/ 13 h 21"/>
                <a:gd name="T8" fmla="*/ 12 w 20"/>
                <a:gd name="T9" fmla="*/ 20 h 21"/>
                <a:gd name="T10" fmla="*/ 19 w 20"/>
                <a:gd name="T11" fmla="*/ 8 h 21"/>
                <a:gd name="T12" fmla="*/ 14 w 20"/>
                <a:gd name="T13" fmla="*/ 2 h 21"/>
                <a:gd name="T14" fmla="*/ 9 w 20"/>
                <a:gd name="T15" fmla="*/ 0 h 21"/>
                <a:gd name="T16" fmla="*/ 6 w 20"/>
                <a:gd name="T17" fmla="*/ 1 h 21"/>
                <a:gd name="T18" fmla="*/ 9 w 20"/>
                <a:gd name="T19" fmla="*/ 2 h 21"/>
                <a:gd name="T20" fmla="*/ 10 w 20"/>
                <a:gd name="T21" fmla="*/ 2 h 21"/>
                <a:gd name="T22" fmla="*/ 10 w 20"/>
                <a:gd name="T23" fmla="*/ 2 h 21"/>
                <a:gd name="T24" fmla="*/ 13 w 20"/>
                <a:gd name="T25" fmla="*/ 2 h 21"/>
                <a:gd name="T26" fmla="*/ 15 w 20"/>
                <a:gd name="T27" fmla="*/ 4 h 21"/>
                <a:gd name="T28" fmla="*/ 16 w 20"/>
                <a:gd name="T29" fmla="*/ 5 h 21"/>
                <a:gd name="T30" fmla="*/ 17 w 20"/>
                <a:gd name="T31" fmla="*/ 6 h 21"/>
                <a:gd name="T32" fmla="*/ 18 w 20"/>
                <a:gd name="T33" fmla="*/ 9 h 21"/>
                <a:gd name="T34" fmla="*/ 18 w 20"/>
                <a:gd name="T35" fmla="*/ 12 h 21"/>
                <a:gd name="T36" fmla="*/ 17 w 20"/>
                <a:gd name="T37" fmla="*/ 15 h 21"/>
                <a:gd name="T38" fmla="*/ 16 w 20"/>
                <a:gd name="T39" fmla="*/ 16 h 21"/>
                <a:gd name="T40" fmla="*/ 15 w 20"/>
                <a:gd name="T41" fmla="*/ 18 h 21"/>
                <a:gd name="T42" fmla="*/ 14 w 20"/>
                <a:gd name="T43" fmla="*/ 18 h 21"/>
                <a:gd name="T44" fmla="*/ 11 w 20"/>
                <a:gd name="T45" fmla="*/ 19 h 21"/>
                <a:gd name="T46" fmla="*/ 9 w 20"/>
                <a:gd name="T47" fmla="*/ 19 h 21"/>
                <a:gd name="T48" fmla="*/ 6 w 20"/>
                <a:gd name="T49" fmla="*/ 18 h 21"/>
                <a:gd name="T50" fmla="*/ 4 w 20"/>
                <a:gd name="T51" fmla="*/ 17 h 21"/>
                <a:gd name="T52" fmla="*/ 3 w 20"/>
                <a:gd name="T53" fmla="*/ 16 h 21"/>
                <a:gd name="T54" fmla="*/ 2 w 20"/>
                <a:gd name="T55" fmla="*/ 14 h 21"/>
                <a:gd name="T56" fmla="*/ 2 w 20"/>
                <a:gd name="T57" fmla="*/ 13 h 21"/>
                <a:gd name="T58" fmla="*/ 2 w 20"/>
                <a:gd name="T59" fmla="*/ 10 h 21"/>
                <a:gd name="T60" fmla="*/ 3 w 20"/>
                <a:gd name="T61" fmla="*/ 6 h 21"/>
                <a:gd name="T62" fmla="*/ 4 w 20"/>
                <a:gd name="T63" fmla="*/ 4 h 21"/>
                <a:gd name="T64" fmla="*/ 5 w 20"/>
                <a:gd name="T65" fmla="*/ 3 h 21"/>
                <a:gd name="T66" fmla="*/ 6 w 20"/>
                <a:gd name="T67" fmla="*/ 3 h 21"/>
                <a:gd name="T68" fmla="*/ 7 w 20"/>
                <a:gd name="T69" fmla="*/ 2 h 21"/>
                <a:gd name="T70" fmla="*/ 9 w 20"/>
                <a:gd name="T71" fmla="*/ 2 h 21"/>
                <a:gd name="T72" fmla="*/ 8 w 20"/>
                <a:gd name="T73" fmla="*/ 2 h 21"/>
                <a:gd name="T74" fmla="*/ 7 w 20"/>
                <a:gd name="T75" fmla="*/ 2 h 21"/>
                <a:gd name="T76" fmla="*/ 8 w 20"/>
                <a:gd name="T77" fmla="*/ 2 h 21"/>
                <a:gd name="T78" fmla="*/ 11 w 20"/>
                <a:gd name="T79" fmla="*/ 19 h 21"/>
                <a:gd name="T80" fmla="*/ 11 w 20"/>
                <a:gd name="T81" fmla="*/ 19 h 21"/>
                <a:gd name="T82" fmla="*/ 11 w 20"/>
                <a:gd name="T83" fmla="*/ 19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0" h="21">
                  <a:moveTo>
                    <a:pt x="6" y="1"/>
                  </a:moveTo>
                  <a:cubicBezTo>
                    <a:pt x="6" y="2"/>
                    <a:pt x="6" y="2"/>
                    <a:pt x="6" y="2"/>
                  </a:cubicBezTo>
                  <a:cubicBezTo>
                    <a:pt x="5" y="2"/>
                    <a:pt x="4" y="3"/>
                    <a:pt x="3" y="4"/>
                  </a:cubicBezTo>
                  <a:cubicBezTo>
                    <a:pt x="1" y="7"/>
                    <a:pt x="0" y="10"/>
                    <a:pt x="1" y="13"/>
                  </a:cubicBezTo>
                  <a:cubicBezTo>
                    <a:pt x="2" y="18"/>
                    <a:pt x="8" y="21"/>
                    <a:pt x="12" y="20"/>
                  </a:cubicBezTo>
                  <a:cubicBezTo>
                    <a:pt x="18" y="19"/>
                    <a:pt x="20" y="13"/>
                    <a:pt x="19" y="8"/>
                  </a:cubicBezTo>
                  <a:cubicBezTo>
                    <a:pt x="18" y="5"/>
                    <a:pt x="17" y="3"/>
                    <a:pt x="14" y="2"/>
                  </a:cubicBezTo>
                  <a:cubicBezTo>
                    <a:pt x="13" y="1"/>
                    <a:pt x="11" y="0"/>
                    <a:pt x="9" y="0"/>
                  </a:cubicBezTo>
                  <a:cubicBezTo>
                    <a:pt x="8" y="0"/>
                    <a:pt x="7" y="1"/>
                    <a:pt x="6" y="1"/>
                  </a:cubicBezTo>
                  <a:moveTo>
                    <a:pt x="9" y="2"/>
                  </a:moveTo>
                  <a:cubicBezTo>
                    <a:pt x="10" y="2"/>
                    <a:pt x="10" y="2"/>
                    <a:pt x="10" y="2"/>
                  </a:cubicBezTo>
                  <a:cubicBezTo>
                    <a:pt x="10" y="2"/>
                    <a:pt x="10" y="2"/>
                    <a:pt x="10" y="2"/>
                  </a:cubicBezTo>
                  <a:cubicBezTo>
                    <a:pt x="11" y="2"/>
                    <a:pt x="12" y="2"/>
                    <a:pt x="13" y="2"/>
                  </a:cubicBezTo>
                  <a:cubicBezTo>
                    <a:pt x="14" y="3"/>
                    <a:pt x="15" y="3"/>
                    <a:pt x="15" y="4"/>
                  </a:cubicBezTo>
                  <a:cubicBezTo>
                    <a:pt x="16" y="4"/>
                    <a:pt x="16" y="4"/>
                    <a:pt x="16" y="5"/>
                  </a:cubicBezTo>
                  <a:cubicBezTo>
                    <a:pt x="17" y="5"/>
                    <a:pt x="17" y="6"/>
                    <a:pt x="17" y="6"/>
                  </a:cubicBezTo>
                  <a:cubicBezTo>
                    <a:pt x="18" y="7"/>
                    <a:pt x="18" y="8"/>
                    <a:pt x="18" y="9"/>
                  </a:cubicBezTo>
                  <a:cubicBezTo>
                    <a:pt x="18" y="10"/>
                    <a:pt x="18" y="11"/>
                    <a:pt x="18" y="12"/>
                  </a:cubicBezTo>
                  <a:cubicBezTo>
                    <a:pt x="18" y="13"/>
                    <a:pt x="18" y="14"/>
                    <a:pt x="17" y="15"/>
                  </a:cubicBezTo>
                  <a:cubicBezTo>
                    <a:pt x="17" y="15"/>
                    <a:pt x="17" y="16"/>
                    <a:pt x="16" y="16"/>
                  </a:cubicBezTo>
                  <a:cubicBezTo>
                    <a:pt x="16" y="17"/>
                    <a:pt x="15" y="17"/>
                    <a:pt x="15" y="18"/>
                  </a:cubicBezTo>
                  <a:cubicBezTo>
                    <a:pt x="15" y="18"/>
                    <a:pt x="14" y="18"/>
                    <a:pt x="14" y="18"/>
                  </a:cubicBezTo>
                  <a:cubicBezTo>
                    <a:pt x="13" y="19"/>
                    <a:pt x="12" y="19"/>
                    <a:pt x="11" y="19"/>
                  </a:cubicBezTo>
                  <a:cubicBezTo>
                    <a:pt x="11" y="19"/>
                    <a:pt x="10" y="19"/>
                    <a:pt x="9" y="19"/>
                  </a:cubicBezTo>
                  <a:cubicBezTo>
                    <a:pt x="8" y="19"/>
                    <a:pt x="7" y="19"/>
                    <a:pt x="6" y="18"/>
                  </a:cubicBezTo>
                  <a:cubicBezTo>
                    <a:pt x="6" y="18"/>
                    <a:pt x="5" y="17"/>
                    <a:pt x="4" y="17"/>
                  </a:cubicBezTo>
                  <a:cubicBezTo>
                    <a:pt x="4" y="17"/>
                    <a:pt x="3" y="16"/>
                    <a:pt x="3" y="16"/>
                  </a:cubicBezTo>
                  <a:cubicBezTo>
                    <a:pt x="3" y="15"/>
                    <a:pt x="2" y="15"/>
                    <a:pt x="2" y="14"/>
                  </a:cubicBezTo>
                  <a:cubicBezTo>
                    <a:pt x="2" y="14"/>
                    <a:pt x="2" y="13"/>
                    <a:pt x="2" y="13"/>
                  </a:cubicBezTo>
                  <a:cubicBezTo>
                    <a:pt x="2" y="12"/>
                    <a:pt x="2" y="11"/>
                    <a:pt x="2" y="10"/>
                  </a:cubicBezTo>
                  <a:cubicBezTo>
                    <a:pt x="2" y="9"/>
                    <a:pt x="2" y="8"/>
                    <a:pt x="3" y="6"/>
                  </a:cubicBezTo>
                  <a:cubicBezTo>
                    <a:pt x="3" y="6"/>
                    <a:pt x="3" y="5"/>
                    <a:pt x="4" y="4"/>
                  </a:cubicBezTo>
                  <a:cubicBezTo>
                    <a:pt x="4" y="4"/>
                    <a:pt x="5" y="4"/>
                    <a:pt x="5" y="3"/>
                  </a:cubicBezTo>
                  <a:cubicBezTo>
                    <a:pt x="6" y="3"/>
                    <a:pt x="6" y="3"/>
                    <a:pt x="6" y="3"/>
                  </a:cubicBezTo>
                  <a:cubicBezTo>
                    <a:pt x="6" y="2"/>
                    <a:pt x="7" y="2"/>
                    <a:pt x="7" y="2"/>
                  </a:cubicBezTo>
                  <a:cubicBezTo>
                    <a:pt x="8" y="2"/>
                    <a:pt x="9" y="2"/>
                    <a:pt x="9" y="2"/>
                  </a:cubicBezTo>
                  <a:moveTo>
                    <a:pt x="8" y="2"/>
                  </a:moveTo>
                  <a:cubicBezTo>
                    <a:pt x="7" y="2"/>
                    <a:pt x="7" y="2"/>
                    <a:pt x="7" y="2"/>
                  </a:cubicBezTo>
                  <a:cubicBezTo>
                    <a:pt x="8" y="2"/>
                    <a:pt x="8" y="2"/>
                    <a:pt x="8" y="2"/>
                  </a:cubicBezTo>
                  <a:moveTo>
                    <a:pt x="11" y="19"/>
                  </a:moveTo>
                  <a:cubicBezTo>
                    <a:pt x="11" y="19"/>
                    <a:pt x="11" y="19"/>
                    <a:pt x="11" y="19"/>
                  </a:cubicBezTo>
                  <a:cubicBezTo>
                    <a:pt x="11" y="19"/>
                    <a:pt x="11" y="19"/>
                    <a:pt x="11" y="19"/>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1351" name="Freeform 382"/>
            <p:cNvSpPr/>
            <p:nvPr/>
          </p:nvSpPr>
          <p:spPr bwMode="auto">
            <a:xfrm>
              <a:off x="2793" y="1928"/>
              <a:ext cx="135" cy="52"/>
            </a:xfrm>
            <a:custGeom>
              <a:avLst/>
              <a:gdLst>
                <a:gd name="T0" fmla="*/ 57 w 57"/>
                <a:gd name="T1" fmla="*/ 21 h 22"/>
                <a:gd name="T2" fmla="*/ 47 w 57"/>
                <a:gd name="T3" fmla="*/ 4 h 22"/>
                <a:gd name="T4" fmla="*/ 46 w 57"/>
                <a:gd name="T5" fmla="*/ 4 h 22"/>
                <a:gd name="T6" fmla="*/ 7 w 57"/>
                <a:gd name="T7" fmla="*/ 1 h 22"/>
                <a:gd name="T8" fmla="*/ 0 w 57"/>
                <a:gd name="T9" fmla="*/ 0 h 22"/>
                <a:gd name="T10" fmla="*/ 0 w 57"/>
                <a:gd name="T11" fmla="*/ 1 h 22"/>
                <a:gd name="T12" fmla="*/ 0 w 57"/>
                <a:gd name="T13" fmla="*/ 1 h 22"/>
                <a:gd name="T14" fmla="*/ 39 w 57"/>
                <a:gd name="T15" fmla="*/ 4 h 22"/>
                <a:gd name="T16" fmla="*/ 46 w 57"/>
                <a:gd name="T17" fmla="*/ 5 h 22"/>
                <a:gd name="T18" fmla="*/ 56 w 57"/>
                <a:gd name="T19" fmla="*/ 21 h 22"/>
                <a:gd name="T20" fmla="*/ 57 w 57"/>
                <a:gd name="T21" fmla="*/ 2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7" h="22">
                  <a:moveTo>
                    <a:pt x="57" y="21"/>
                  </a:moveTo>
                  <a:cubicBezTo>
                    <a:pt x="54" y="15"/>
                    <a:pt x="50" y="9"/>
                    <a:pt x="47" y="4"/>
                  </a:cubicBezTo>
                  <a:cubicBezTo>
                    <a:pt x="46" y="4"/>
                    <a:pt x="46" y="4"/>
                    <a:pt x="46" y="4"/>
                  </a:cubicBezTo>
                  <a:cubicBezTo>
                    <a:pt x="33" y="2"/>
                    <a:pt x="20" y="2"/>
                    <a:pt x="7" y="1"/>
                  </a:cubicBezTo>
                  <a:cubicBezTo>
                    <a:pt x="4" y="1"/>
                    <a:pt x="2" y="1"/>
                    <a:pt x="0" y="0"/>
                  </a:cubicBezTo>
                  <a:cubicBezTo>
                    <a:pt x="0" y="1"/>
                    <a:pt x="0" y="1"/>
                    <a:pt x="0" y="1"/>
                  </a:cubicBezTo>
                  <a:cubicBezTo>
                    <a:pt x="0" y="1"/>
                    <a:pt x="0" y="1"/>
                    <a:pt x="0" y="1"/>
                  </a:cubicBezTo>
                  <a:cubicBezTo>
                    <a:pt x="13" y="3"/>
                    <a:pt x="26" y="3"/>
                    <a:pt x="39" y="4"/>
                  </a:cubicBezTo>
                  <a:cubicBezTo>
                    <a:pt x="42" y="4"/>
                    <a:pt x="44" y="4"/>
                    <a:pt x="46" y="5"/>
                  </a:cubicBezTo>
                  <a:cubicBezTo>
                    <a:pt x="49" y="10"/>
                    <a:pt x="53" y="15"/>
                    <a:pt x="56" y="21"/>
                  </a:cubicBezTo>
                  <a:cubicBezTo>
                    <a:pt x="57" y="22"/>
                    <a:pt x="57" y="21"/>
                    <a:pt x="57" y="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1352" name="Freeform 383"/>
            <p:cNvSpPr>
              <a:spLocks noEditPoints="1"/>
            </p:cNvSpPr>
            <p:nvPr/>
          </p:nvSpPr>
          <p:spPr bwMode="auto">
            <a:xfrm>
              <a:off x="2739" y="1909"/>
              <a:ext cx="49" cy="45"/>
            </a:xfrm>
            <a:custGeom>
              <a:avLst/>
              <a:gdLst>
                <a:gd name="T0" fmla="*/ 0 w 21"/>
                <a:gd name="T1" fmla="*/ 9 h 19"/>
                <a:gd name="T2" fmla="*/ 12 w 21"/>
                <a:gd name="T3" fmla="*/ 18 h 19"/>
                <a:gd name="T4" fmla="*/ 11 w 21"/>
                <a:gd name="T5" fmla="*/ 0 h 19"/>
                <a:gd name="T6" fmla="*/ 11 w 21"/>
                <a:gd name="T7" fmla="*/ 0 h 19"/>
                <a:gd name="T8" fmla="*/ 10 w 21"/>
                <a:gd name="T9" fmla="*/ 0 h 19"/>
                <a:gd name="T10" fmla="*/ 0 w 21"/>
                <a:gd name="T11" fmla="*/ 9 h 19"/>
                <a:gd name="T12" fmla="*/ 10 w 21"/>
                <a:gd name="T13" fmla="*/ 1 h 19"/>
                <a:gd name="T14" fmla="*/ 10 w 21"/>
                <a:gd name="T15" fmla="*/ 1 h 19"/>
                <a:gd name="T16" fmla="*/ 11 w 21"/>
                <a:gd name="T17" fmla="*/ 1 h 19"/>
                <a:gd name="T18" fmla="*/ 11 w 21"/>
                <a:gd name="T19" fmla="*/ 1 h 19"/>
                <a:gd name="T20" fmla="*/ 12 w 21"/>
                <a:gd name="T21" fmla="*/ 1 h 19"/>
                <a:gd name="T22" fmla="*/ 14 w 21"/>
                <a:gd name="T23" fmla="*/ 1 h 19"/>
                <a:gd name="T24" fmla="*/ 15 w 21"/>
                <a:gd name="T25" fmla="*/ 2 h 19"/>
                <a:gd name="T26" fmla="*/ 16 w 21"/>
                <a:gd name="T27" fmla="*/ 3 h 19"/>
                <a:gd name="T28" fmla="*/ 17 w 21"/>
                <a:gd name="T29" fmla="*/ 5 h 19"/>
                <a:gd name="T30" fmla="*/ 18 w 21"/>
                <a:gd name="T31" fmla="*/ 7 h 19"/>
                <a:gd name="T32" fmla="*/ 18 w 21"/>
                <a:gd name="T33" fmla="*/ 9 h 19"/>
                <a:gd name="T34" fmla="*/ 17 w 21"/>
                <a:gd name="T35" fmla="*/ 12 h 19"/>
                <a:gd name="T36" fmla="*/ 16 w 21"/>
                <a:gd name="T37" fmla="*/ 14 h 19"/>
                <a:gd name="T38" fmla="*/ 14 w 21"/>
                <a:gd name="T39" fmla="*/ 16 h 19"/>
                <a:gd name="T40" fmla="*/ 13 w 21"/>
                <a:gd name="T41" fmla="*/ 17 h 19"/>
                <a:gd name="T42" fmla="*/ 11 w 21"/>
                <a:gd name="T43" fmla="*/ 17 h 19"/>
                <a:gd name="T44" fmla="*/ 9 w 21"/>
                <a:gd name="T45" fmla="*/ 17 h 19"/>
                <a:gd name="T46" fmla="*/ 6 w 21"/>
                <a:gd name="T47" fmla="*/ 17 h 19"/>
                <a:gd name="T48" fmla="*/ 4 w 21"/>
                <a:gd name="T49" fmla="*/ 15 h 19"/>
                <a:gd name="T50" fmla="*/ 3 w 21"/>
                <a:gd name="T51" fmla="*/ 14 h 19"/>
                <a:gd name="T52" fmla="*/ 2 w 21"/>
                <a:gd name="T53" fmla="*/ 12 h 19"/>
                <a:gd name="T54" fmla="*/ 1 w 21"/>
                <a:gd name="T55" fmla="*/ 11 h 19"/>
                <a:gd name="T56" fmla="*/ 1 w 21"/>
                <a:gd name="T57" fmla="*/ 9 h 19"/>
                <a:gd name="T58" fmla="*/ 2 w 21"/>
                <a:gd name="T59" fmla="*/ 7 h 19"/>
                <a:gd name="T60" fmla="*/ 3 w 21"/>
                <a:gd name="T61" fmla="*/ 5 h 19"/>
                <a:gd name="T62" fmla="*/ 5 w 21"/>
                <a:gd name="T63" fmla="*/ 3 h 19"/>
                <a:gd name="T64" fmla="*/ 7 w 21"/>
                <a:gd name="T65" fmla="*/ 1 h 19"/>
                <a:gd name="T66" fmla="*/ 9 w 21"/>
                <a:gd name="T67" fmla="*/ 1 h 19"/>
                <a:gd name="T68" fmla="*/ 10 w 21"/>
                <a:gd name="T69" fmla="*/ 1 h 19"/>
                <a:gd name="T70" fmla="*/ 3 w 21"/>
                <a:gd name="T71" fmla="*/ 5 h 19"/>
                <a:gd name="T72" fmla="*/ 3 w 21"/>
                <a:gd name="T73" fmla="*/ 5 h 19"/>
                <a:gd name="T74" fmla="*/ 3 w 21"/>
                <a:gd name="T75" fmla="*/ 5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1" h="19">
                  <a:moveTo>
                    <a:pt x="0" y="9"/>
                  </a:moveTo>
                  <a:cubicBezTo>
                    <a:pt x="0" y="15"/>
                    <a:pt x="6" y="19"/>
                    <a:pt x="12" y="18"/>
                  </a:cubicBezTo>
                  <a:cubicBezTo>
                    <a:pt x="21" y="16"/>
                    <a:pt x="21" y="0"/>
                    <a:pt x="11" y="0"/>
                  </a:cubicBezTo>
                  <a:cubicBezTo>
                    <a:pt x="11" y="0"/>
                    <a:pt x="11" y="0"/>
                    <a:pt x="11" y="0"/>
                  </a:cubicBezTo>
                  <a:cubicBezTo>
                    <a:pt x="10" y="0"/>
                    <a:pt x="10" y="0"/>
                    <a:pt x="10" y="0"/>
                  </a:cubicBezTo>
                  <a:cubicBezTo>
                    <a:pt x="5" y="0"/>
                    <a:pt x="0" y="4"/>
                    <a:pt x="0" y="9"/>
                  </a:cubicBezTo>
                  <a:moveTo>
                    <a:pt x="10" y="1"/>
                  </a:moveTo>
                  <a:cubicBezTo>
                    <a:pt x="10" y="1"/>
                    <a:pt x="10" y="1"/>
                    <a:pt x="10" y="1"/>
                  </a:cubicBezTo>
                  <a:cubicBezTo>
                    <a:pt x="11" y="1"/>
                    <a:pt x="11" y="1"/>
                    <a:pt x="11" y="1"/>
                  </a:cubicBezTo>
                  <a:cubicBezTo>
                    <a:pt x="11" y="1"/>
                    <a:pt x="11" y="1"/>
                    <a:pt x="11" y="1"/>
                  </a:cubicBezTo>
                  <a:cubicBezTo>
                    <a:pt x="11" y="1"/>
                    <a:pt x="12" y="1"/>
                    <a:pt x="12" y="1"/>
                  </a:cubicBezTo>
                  <a:cubicBezTo>
                    <a:pt x="13" y="1"/>
                    <a:pt x="14" y="1"/>
                    <a:pt x="14" y="1"/>
                  </a:cubicBezTo>
                  <a:cubicBezTo>
                    <a:pt x="14" y="1"/>
                    <a:pt x="15" y="2"/>
                    <a:pt x="15" y="2"/>
                  </a:cubicBezTo>
                  <a:cubicBezTo>
                    <a:pt x="16" y="2"/>
                    <a:pt x="16" y="3"/>
                    <a:pt x="16" y="3"/>
                  </a:cubicBezTo>
                  <a:cubicBezTo>
                    <a:pt x="17" y="3"/>
                    <a:pt x="17" y="4"/>
                    <a:pt x="17" y="5"/>
                  </a:cubicBezTo>
                  <a:cubicBezTo>
                    <a:pt x="17" y="5"/>
                    <a:pt x="18" y="6"/>
                    <a:pt x="18" y="7"/>
                  </a:cubicBezTo>
                  <a:cubicBezTo>
                    <a:pt x="18" y="8"/>
                    <a:pt x="18" y="9"/>
                    <a:pt x="18" y="9"/>
                  </a:cubicBezTo>
                  <a:cubicBezTo>
                    <a:pt x="18" y="10"/>
                    <a:pt x="17" y="11"/>
                    <a:pt x="17" y="12"/>
                  </a:cubicBezTo>
                  <a:cubicBezTo>
                    <a:pt x="17" y="13"/>
                    <a:pt x="16" y="14"/>
                    <a:pt x="16" y="14"/>
                  </a:cubicBezTo>
                  <a:cubicBezTo>
                    <a:pt x="15" y="15"/>
                    <a:pt x="15" y="15"/>
                    <a:pt x="14" y="16"/>
                  </a:cubicBezTo>
                  <a:cubicBezTo>
                    <a:pt x="14" y="16"/>
                    <a:pt x="13" y="16"/>
                    <a:pt x="13" y="17"/>
                  </a:cubicBezTo>
                  <a:cubicBezTo>
                    <a:pt x="12" y="17"/>
                    <a:pt x="12" y="17"/>
                    <a:pt x="11" y="17"/>
                  </a:cubicBezTo>
                  <a:cubicBezTo>
                    <a:pt x="10" y="17"/>
                    <a:pt x="9" y="17"/>
                    <a:pt x="9" y="17"/>
                  </a:cubicBezTo>
                  <a:cubicBezTo>
                    <a:pt x="8" y="17"/>
                    <a:pt x="7" y="17"/>
                    <a:pt x="6" y="17"/>
                  </a:cubicBezTo>
                  <a:cubicBezTo>
                    <a:pt x="5" y="16"/>
                    <a:pt x="5" y="16"/>
                    <a:pt x="4" y="15"/>
                  </a:cubicBezTo>
                  <a:cubicBezTo>
                    <a:pt x="4" y="15"/>
                    <a:pt x="3" y="14"/>
                    <a:pt x="3" y="14"/>
                  </a:cubicBezTo>
                  <a:cubicBezTo>
                    <a:pt x="2" y="13"/>
                    <a:pt x="2" y="13"/>
                    <a:pt x="2" y="12"/>
                  </a:cubicBezTo>
                  <a:cubicBezTo>
                    <a:pt x="1" y="12"/>
                    <a:pt x="1" y="11"/>
                    <a:pt x="1" y="11"/>
                  </a:cubicBezTo>
                  <a:cubicBezTo>
                    <a:pt x="1" y="10"/>
                    <a:pt x="1" y="9"/>
                    <a:pt x="1" y="9"/>
                  </a:cubicBezTo>
                  <a:cubicBezTo>
                    <a:pt x="1" y="8"/>
                    <a:pt x="1" y="7"/>
                    <a:pt x="2" y="7"/>
                  </a:cubicBezTo>
                  <a:cubicBezTo>
                    <a:pt x="2" y="6"/>
                    <a:pt x="2" y="5"/>
                    <a:pt x="3" y="5"/>
                  </a:cubicBezTo>
                  <a:cubicBezTo>
                    <a:pt x="4" y="4"/>
                    <a:pt x="4" y="3"/>
                    <a:pt x="5" y="3"/>
                  </a:cubicBezTo>
                  <a:cubicBezTo>
                    <a:pt x="6" y="2"/>
                    <a:pt x="6" y="2"/>
                    <a:pt x="7" y="1"/>
                  </a:cubicBezTo>
                  <a:cubicBezTo>
                    <a:pt x="8" y="1"/>
                    <a:pt x="9" y="1"/>
                    <a:pt x="9" y="1"/>
                  </a:cubicBezTo>
                  <a:cubicBezTo>
                    <a:pt x="10" y="1"/>
                    <a:pt x="10" y="1"/>
                    <a:pt x="10" y="1"/>
                  </a:cubicBezTo>
                  <a:moveTo>
                    <a:pt x="3" y="5"/>
                  </a:moveTo>
                  <a:cubicBezTo>
                    <a:pt x="3" y="5"/>
                    <a:pt x="3" y="5"/>
                    <a:pt x="3" y="5"/>
                  </a:cubicBezTo>
                  <a:cubicBezTo>
                    <a:pt x="3" y="5"/>
                    <a:pt x="3" y="5"/>
                    <a:pt x="3" y="5"/>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1353" name="Freeform 384"/>
            <p:cNvSpPr>
              <a:spLocks noEditPoints="1"/>
            </p:cNvSpPr>
            <p:nvPr/>
          </p:nvSpPr>
          <p:spPr bwMode="auto">
            <a:xfrm>
              <a:off x="3279" y="1716"/>
              <a:ext cx="130" cy="50"/>
            </a:xfrm>
            <a:custGeom>
              <a:avLst/>
              <a:gdLst>
                <a:gd name="T0" fmla="*/ 11 w 55"/>
                <a:gd name="T1" fmla="*/ 1 h 21"/>
                <a:gd name="T2" fmla="*/ 11 w 55"/>
                <a:gd name="T3" fmla="*/ 1 h 21"/>
                <a:gd name="T4" fmla="*/ 10 w 55"/>
                <a:gd name="T5" fmla="*/ 3 h 21"/>
                <a:gd name="T6" fmla="*/ 1 w 55"/>
                <a:gd name="T7" fmla="*/ 20 h 21"/>
                <a:gd name="T8" fmla="*/ 2 w 55"/>
                <a:gd name="T9" fmla="*/ 21 h 21"/>
                <a:gd name="T10" fmla="*/ 11 w 55"/>
                <a:gd name="T11" fmla="*/ 2 h 21"/>
                <a:gd name="T12" fmla="*/ 55 w 55"/>
                <a:gd name="T13" fmla="*/ 1 h 21"/>
                <a:gd name="T14" fmla="*/ 55 w 55"/>
                <a:gd name="T15" fmla="*/ 0 h 21"/>
                <a:gd name="T16" fmla="*/ 47 w 55"/>
                <a:gd name="T17" fmla="*/ 0 h 21"/>
                <a:gd name="T18" fmla="*/ 11 w 55"/>
                <a:gd name="T19" fmla="*/ 1 h 21"/>
                <a:gd name="T20" fmla="*/ 10 w 55"/>
                <a:gd name="T21" fmla="*/ 3 h 21"/>
                <a:gd name="T22" fmla="*/ 10 w 55"/>
                <a:gd name="T23" fmla="*/ 3 h 21"/>
                <a:gd name="T24" fmla="*/ 10 w 55"/>
                <a:gd name="T25" fmla="*/ 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5" h="21">
                  <a:moveTo>
                    <a:pt x="11" y="1"/>
                  </a:moveTo>
                  <a:cubicBezTo>
                    <a:pt x="11" y="1"/>
                    <a:pt x="11" y="1"/>
                    <a:pt x="11" y="1"/>
                  </a:cubicBezTo>
                  <a:cubicBezTo>
                    <a:pt x="10" y="2"/>
                    <a:pt x="10" y="2"/>
                    <a:pt x="10" y="3"/>
                  </a:cubicBezTo>
                  <a:cubicBezTo>
                    <a:pt x="7" y="9"/>
                    <a:pt x="4" y="14"/>
                    <a:pt x="1" y="20"/>
                  </a:cubicBezTo>
                  <a:cubicBezTo>
                    <a:pt x="0" y="21"/>
                    <a:pt x="1" y="21"/>
                    <a:pt x="2" y="21"/>
                  </a:cubicBezTo>
                  <a:cubicBezTo>
                    <a:pt x="5" y="14"/>
                    <a:pt x="9" y="8"/>
                    <a:pt x="11" y="2"/>
                  </a:cubicBezTo>
                  <a:cubicBezTo>
                    <a:pt x="26" y="2"/>
                    <a:pt x="41" y="1"/>
                    <a:pt x="55" y="1"/>
                  </a:cubicBezTo>
                  <a:cubicBezTo>
                    <a:pt x="55" y="0"/>
                    <a:pt x="55" y="0"/>
                    <a:pt x="55" y="0"/>
                  </a:cubicBezTo>
                  <a:cubicBezTo>
                    <a:pt x="53" y="0"/>
                    <a:pt x="50" y="0"/>
                    <a:pt x="47" y="0"/>
                  </a:cubicBezTo>
                  <a:cubicBezTo>
                    <a:pt x="35" y="0"/>
                    <a:pt x="23" y="1"/>
                    <a:pt x="11" y="1"/>
                  </a:cubicBezTo>
                  <a:moveTo>
                    <a:pt x="10" y="3"/>
                  </a:moveTo>
                  <a:cubicBezTo>
                    <a:pt x="10" y="3"/>
                    <a:pt x="10" y="3"/>
                    <a:pt x="10" y="3"/>
                  </a:cubicBezTo>
                  <a:cubicBezTo>
                    <a:pt x="10" y="3"/>
                    <a:pt x="10" y="3"/>
                    <a:pt x="10" y="3"/>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1354" name="Freeform 385"/>
            <p:cNvSpPr>
              <a:spLocks noEditPoints="1"/>
            </p:cNvSpPr>
            <p:nvPr/>
          </p:nvSpPr>
          <p:spPr bwMode="auto">
            <a:xfrm>
              <a:off x="3418" y="1700"/>
              <a:ext cx="41" cy="33"/>
            </a:xfrm>
            <a:custGeom>
              <a:avLst/>
              <a:gdLst>
                <a:gd name="T0" fmla="*/ 9 w 17"/>
                <a:gd name="T1" fmla="*/ 0 h 14"/>
                <a:gd name="T2" fmla="*/ 1 w 17"/>
                <a:gd name="T3" fmla="*/ 6 h 14"/>
                <a:gd name="T4" fmla="*/ 8 w 17"/>
                <a:gd name="T5" fmla="*/ 14 h 14"/>
                <a:gd name="T6" fmla="*/ 16 w 17"/>
                <a:gd name="T7" fmla="*/ 7 h 14"/>
                <a:gd name="T8" fmla="*/ 9 w 17"/>
                <a:gd name="T9" fmla="*/ 0 h 14"/>
                <a:gd name="T10" fmla="*/ 9 w 17"/>
                <a:gd name="T11" fmla="*/ 0 h 14"/>
                <a:gd name="T12" fmla="*/ 9 w 17"/>
                <a:gd name="T13" fmla="*/ 0 h 14"/>
                <a:gd name="T14" fmla="*/ 10 w 17"/>
                <a:gd name="T15" fmla="*/ 1 h 14"/>
                <a:gd name="T16" fmla="*/ 11 w 17"/>
                <a:gd name="T17" fmla="*/ 1 h 14"/>
                <a:gd name="T18" fmla="*/ 13 w 17"/>
                <a:gd name="T19" fmla="*/ 2 h 14"/>
                <a:gd name="T20" fmla="*/ 14 w 17"/>
                <a:gd name="T21" fmla="*/ 3 h 14"/>
                <a:gd name="T22" fmla="*/ 15 w 17"/>
                <a:gd name="T23" fmla="*/ 5 h 14"/>
                <a:gd name="T24" fmla="*/ 15 w 17"/>
                <a:gd name="T25" fmla="*/ 6 h 14"/>
                <a:gd name="T26" fmla="*/ 15 w 17"/>
                <a:gd name="T27" fmla="*/ 8 h 14"/>
                <a:gd name="T28" fmla="*/ 15 w 17"/>
                <a:gd name="T29" fmla="*/ 9 h 14"/>
                <a:gd name="T30" fmla="*/ 14 w 17"/>
                <a:gd name="T31" fmla="*/ 11 h 14"/>
                <a:gd name="T32" fmla="*/ 13 w 17"/>
                <a:gd name="T33" fmla="*/ 12 h 14"/>
                <a:gd name="T34" fmla="*/ 12 w 17"/>
                <a:gd name="T35" fmla="*/ 13 h 14"/>
                <a:gd name="T36" fmla="*/ 10 w 17"/>
                <a:gd name="T37" fmla="*/ 13 h 14"/>
                <a:gd name="T38" fmla="*/ 8 w 17"/>
                <a:gd name="T39" fmla="*/ 13 h 14"/>
                <a:gd name="T40" fmla="*/ 6 w 17"/>
                <a:gd name="T41" fmla="*/ 12 h 14"/>
                <a:gd name="T42" fmla="*/ 4 w 17"/>
                <a:gd name="T43" fmla="*/ 11 h 14"/>
                <a:gd name="T44" fmla="*/ 3 w 17"/>
                <a:gd name="T45" fmla="*/ 10 h 14"/>
                <a:gd name="T46" fmla="*/ 2 w 17"/>
                <a:gd name="T47" fmla="*/ 9 h 14"/>
                <a:gd name="T48" fmla="*/ 2 w 17"/>
                <a:gd name="T49" fmla="*/ 7 h 14"/>
                <a:gd name="T50" fmla="*/ 2 w 17"/>
                <a:gd name="T51" fmla="*/ 6 h 14"/>
                <a:gd name="T52" fmla="*/ 2 w 17"/>
                <a:gd name="T53" fmla="*/ 5 h 14"/>
                <a:gd name="T54" fmla="*/ 3 w 17"/>
                <a:gd name="T55" fmla="*/ 4 h 14"/>
                <a:gd name="T56" fmla="*/ 4 w 17"/>
                <a:gd name="T57" fmla="*/ 3 h 14"/>
                <a:gd name="T58" fmla="*/ 6 w 17"/>
                <a:gd name="T59" fmla="*/ 2 h 14"/>
                <a:gd name="T60" fmla="*/ 7 w 17"/>
                <a:gd name="T61" fmla="*/ 1 h 14"/>
                <a:gd name="T62" fmla="*/ 9 w 17"/>
                <a:gd name="T63" fmla="*/ 1 h 14"/>
                <a:gd name="T64" fmla="*/ 9 w 17"/>
                <a:gd name="T65" fmla="*/ 1 h 14"/>
                <a:gd name="T66" fmla="*/ 10 w 17"/>
                <a:gd name="T67" fmla="*/ 1 h 14"/>
                <a:gd name="T68" fmla="*/ 10 w 17"/>
                <a:gd name="T69" fmla="*/ 13 h 14"/>
                <a:gd name="T70" fmla="*/ 10 w 17"/>
                <a:gd name="T71" fmla="*/ 13 h 14"/>
                <a:gd name="T72" fmla="*/ 10 w 17"/>
                <a:gd name="T73" fmla="*/ 1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7" h="14">
                  <a:moveTo>
                    <a:pt x="9" y="0"/>
                  </a:moveTo>
                  <a:cubicBezTo>
                    <a:pt x="5" y="0"/>
                    <a:pt x="1" y="2"/>
                    <a:pt x="1" y="6"/>
                  </a:cubicBezTo>
                  <a:cubicBezTo>
                    <a:pt x="0" y="10"/>
                    <a:pt x="4" y="14"/>
                    <a:pt x="8" y="14"/>
                  </a:cubicBezTo>
                  <a:cubicBezTo>
                    <a:pt x="12" y="14"/>
                    <a:pt x="16" y="12"/>
                    <a:pt x="16" y="7"/>
                  </a:cubicBezTo>
                  <a:cubicBezTo>
                    <a:pt x="17" y="3"/>
                    <a:pt x="13" y="0"/>
                    <a:pt x="9" y="0"/>
                  </a:cubicBezTo>
                  <a:cubicBezTo>
                    <a:pt x="9" y="0"/>
                    <a:pt x="9" y="0"/>
                    <a:pt x="9" y="0"/>
                  </a:cubicBezTo>
                  <a:cubicBezTo>
                    <a:pt x="9" y="0"/>
                    <a:pt x="9" y="0"/>
                    <a:pt x="9" y="0"/>
                  </a:cubicBezTo>
                  <a:moveTo>
                    <a:pt x="10" y="1"/>
                  </a:moveTo>
                  <a:cubicBezTo>
                    <a:pt x="10" y="1"/>
                    <a:pt x="11" y="1"/>
                    <a:pt x="11" y="1"/>
                  </a:cubicBezTo>
                  <a:cubicBezTo>
                    <a:pt x="12" y="2"/>
                    <a:pt x="12" y="2"/>
                    <a:pt x="13" y="2"/>
                  </a:cubicBezTo>
                  <a:cubicBezTo>
                    <a:pt x="13" y="3"/>
                    <a:pt x="14" y="3"/>
                    <a:pt x="14" y="3"/>
                  </a:cubicBezTo>
                  <a:cubicBezTo>
                    <a:pt x="14" y="4"/>
                    <a:pt x="15" y="4"/>
                    <a:pt x="15" y="5"/>
                  </a:cubicBezTo>
                  <a:cubicBezTo>
                    <a:pt x="15" y="5"/>
                    <a:pt x="15" y="6"/>
                    <a:pt x="15" y="6"/>
                  </a:cubicBezTo>
                  <a:cubicBezTo>
                    <a:pt x="15" y="7"/>
                    <a:pt x="15" y="7"/>
                    <a:pt x="15" y="8"/>
                  </a:cubicBezTo>
                  <a:cubicBezTo>
                    <a:pt x="15" y="8"/>
                    <a:pt x="15" y="9"/>
                    <a:pt x="15" y="9"/>
                  </a:cubicBezTo>
                  <a:cubicBezTo>
                    <a:pt x="14" y="10"/>
                    <a:pt x="14" y="10"/>
                    <a:pt x="14" y="11"/>
                  </a:cubicBezTo>
                  <a:cubicBezTo>
                    <a:pt x="13" y="12"/>
                    <a:pt x="13" y="12"/>
                    <a:pt x="13" y="12"/>
                  </a:cubicBezTo>
                  <a:cubicBezTo>
                    <a:pt x="13" y="12"/>
                    <a:pt x="12" y="12"/>
                    <a:pt x="12" y="13"/>
                  </a:cubicBezTo>
                  <a:cubicBezTo>
                    <a:pt x="11" y="13"/>
                    <a:pt x="11" y="13"/>
                    <a:pt x="10" y="13"/>
                  </a:cubicBezTo>
                  <a:cubicBezTo>
                    <a:pt x="9" y="13"/>
                    <a:pt x="9" y="13"/>
                    <a:pt x="8" y="13"/>
                  </a:cubicBezTo>
                  <a:cubicBezTo>
                    <a:pt x="7" y="13"/>
                    <a:pt x="7" y="13"/>
                    <a:pt x="6" y="12"/>
                  </a:cubicBezTo>
                  <a:cubicBezTo>
                    <a:pt x="5" y="12"/>
                    <a:pt x="5" y="12"/>
                    <a:pt x="4" y="11"/>
                  </a:cubicBezTo>
                  <a:cubicBezTo>
                    <a:pt x="4" y="11"/>
                    <a:pt x="4" y="11"/>
                    <a:pt x="3" y="10"/>
                  </a:cubicBezTo>
                  <a:cubicBezTo>
                    <a:pt x="3" y="10"/>
                    <a:pt x="3" y="9"/>
                    <a:pt x="2" y="9"/>
                  </a:cubicBezTo>
                  <a:cubicBezTo>
                    <a:pt x="2" y="8"/>
                    <a:pt x="2" y="8"/>
                    <a:pt x="2" y="7"/>
                  </a:cubicBezTo>
                  <a:cubicBezTo>
                    <a:pt x="2" y="7"/>
                    <a:pt x="2" y="7"/>
                    <a:pt x="2" y="6"/>
                  </a:cubicBezTo>
                  <a:cubicBezTo>
                    <a:pt x="2" y="6"/>
                    <a:pt x="2" y="5"/>
                    <a:pt x="2" y="5"/>
                  </a:cubicBezTo>
                  <a:cubicBezTo>
                    <a:pt x="2" y="4"/>
                    <a:pt x="3" y="4"/>
                    <a:pt x="3" y="4"/>
                  </a:cubicBezTo>
                  <a:cubicBezTo>
                    <a:pt x="3" y="3"/>
                    <a:pt x="4" y="3"/>
                    <a:pt x="4" y="3"/>
                  </a:cubicBezTo>
                  <a:cubicBezTo>
                    <a:pt x="5" y="2"/>
                    <a:pt x="5" y="2"/>
                    <a:pt x="6" y="2"/>
                  </a:cubicBezTo>
                  <a:cubicBezTo>
                    <a:pt x="6" y="1"/>
                    <a:pt x="7" y="1"/>
                    <a:pt x="7" y="1"/>
                  </a:cubicBezTo>
                  <a:cubicBezTo>
                    <a:pt x="8" y="1"/>
                    <a:pt x="9" y="1"/>
                    <a:pt x="9" y="1"/>
                  </a:cubicBezTo>
                  <a:cubicBezTo>
                    <a:pt x="9" y="1"/>
                    <a:pt x="9" y="1"/>
                    <a:pt x="9" y="1"/>
                  </a:cubicBezTo>
                  <a:cubicBezTo>
                    <a:pt x="10" y="1"/>
                    <a:pt x="10" y="1"/>
                    <a:pt x="10" y="1"/>
                  </a:cubicBezTo>
                  <a:moveTo>
                    <a:pt x="10" y="13"/>
                  </a:moveTo>
                  <a:cubicBezTo>
                    <a:pt x="10" y="13"/>
                    <a:pt x="10" y="13"/>
                    <a:pt x="10" y="13"/>
                  </a:cubicBezTo>
                  <a:cubicBezTo>
                    <a:pt x="10" y="13"/>
                    <a:pt x="10" y="13"/>
                    <a:pt x="10" y="13"/>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1355" name="Freeform 386"/>
            <p:cNvSpPr>
              <a:spLocks noEditPoints="1"/>
            </p:cNvSpPr>
            <p:nvPr/>
          </p:nvSpPr>
          <p:spPr bwMode="auto">
            <a:xfrm>
              <a:off x="2760" y="1685"/>
              <a:ext cx="43" cy="72"/>
            </a:xfrm>
            <a:custGeom>
              <a:avLst/>
              <a:gdLst>
                <a:gd name="T0" fmla="*/ 12 w 18"/>
                <a:gd name="T1" fmla="*/ 8 h 30"/>
                <a:gd name="T2" fmla="*/ 12 w 18"/>
                <a:gd name="T3" fmla="*/ 8 h 30"/>
                <a:gd name="T4" fmla="*/ 12 w 18"/>
                <a:gd name="T5" fmla="*/ 9 h 30"/>
                <a:gd name="T6" fmla="*/ 12 w 18"/>
                <a:gd name="T7" fmla="*/ 8 h 30"/>
                <a:gd name="T8" fmla="*/ 11 w 18"/>
                <a:gd name="T9" fmla="*/ 8 h 30"/>
                <a:gd name="T10" fmla="*/ 12 w 18"/>
                <a:gd name="T11" fmla="*/ 8 h 30"/>
                <a:gd name="T12" fmla="*/ 11 w 18"/>
                <a:gd name="T13" fmla="*/ 8 h 30"/>
                <a:gd name="T14" fmla="*/ 13 w 18"/>
                <a:gd name="T15" fmla="*/ 8 h 30"/>
                <a:gd name="T16" fmla="*/ 12 w 18"/>
                <a:gd name="T17" fmla="*/ 8 h 30"/>
                <a:gd name="T18" fmla="*/ 13 w 18"/>
                <a:gd name="T19" fmla="*/ 8 h 30"/>
                <a:gd name="T20" fmla="*/ 0 w 18"/>
                <a:gd name="T21" fmla="*/ 5 h 30"/>
                <a:gd name="T22" fmla="*/ 4 w 18"/>
                <a:gd name="T23" fmla="*/ 27 h 30"/>
                <a:gd name="T24" fmla="*/ 8 w 18"/>
                <a:gd name="T25" fmla="*/ 27 h 30"/>
                <a:gd name="T26" fmla="*/ 9 w 18"/>
                <a:gd name="T27" fmla="*/ 19 h 30"/>
                <a:gd name="T28" fmla="*/ 11 w 18"/>
                <a:gd name="T29" fmla="*/ 10 h 30"/>
                <a:gd name="T30" fmla="*/ 12 w 18"/>
                <a:gd name="T31" fmla="*/ 8 h 30"/>
                <a:gd name="T32" fmla="*/ 13 w 18"/>
                <a:gd name="T33" fmla="*/ 9 h 30"/>
                <a:gd name="T34" fmla="*/ 16 w 18"/>
                <a:gd name="T35" fmla="*/ 6 h 30"/>
                <a:gd name="T36" fmla="*/ 6 w 18"/>
                <a:gd name="T37" fmla="*/ 11 h 30"/>
                <a:gd name="T38" fmla="*/ 5 w 18"/>
                <a:gd name="T39" fmla="*/ 5 h 30"/>
                <a:gd name="T40" fmla="*/ 3 w 18"/>
                <a:gd name="T41" fmla="*/ 2 h 30"/>
                <a:gd name="T42" fmla="*/ 0 w 18"/>
                <a:gd name="T43" fmla="*/ 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 h="30">
                  <a:moveTo>
                    <a:pt x="12" y="8"/>
                  </a:moveTo>
                  <a:cubicBezTo>
                    <a:pt x="12" y="8"/>
                    <a:pt x="12" y="8"/>
                    <a:pt x="12" y="8"/>
                  </a:cubicBezTo>
                  <a:cubicBezTo>
                    <a:pt x="12" y="9"/>
                    <a:pt x="12" y="9"/>
                    <a:pt x="12" y="9"/>
                  </a:cubicBezTo>
                  <a:cubicBezTo>
                    <a:pt x="12" y="8"/>
                    <a:pt x="12" y="8"/>
                    <a:pt x="12" y="8"/>
                  </a:cubicBezTo>
                  <a:moveTo>
                    <a:pt x="11" y="8"/>
                  </a:moveTo>
                  <a:cubicBezTo>
                    <a:pt x="12" y="8"/>
                    <a:pt x="12" y="8"/>
                    <a:pt x="12" y="8"/>
                  </a:cubicBezTo>
                  <a:cubicBezTo>
                    <a:pt x="11" y="8"/>
                    <a:pt x="11" y="8"/>
                    <a:pt x="11" y="8"/>
                  </a:cubicBezTo>
                  <a:moveTo>
                    <a:pt x="13" y="8"/>
                  </a:moveTo>
                  <a:cubicBezTo>
                    <a:pt x="12" y="8"/>
                    <a:pt x="12" y="8"/>
                    <a:pt x="12" y="8"/>
                  </a:cubicBezTo>
                  <a:cubicBezTo>
                    <a:pt x="13" y="8"/>
                    <a:pt x="13" y="8"/>
                    <a:pt x="13" y="8"/>
                  </a:cubicBezTo>
                  <a:moveTo>
                    <a:pt x="0" y="5"/>
                  </a:moveTo>
                  <a:cubicBezTo>
                    <a:pt x="1" y="12"/>
                    <a:pt x="2" y="20"/>
                    <a:pt x="4" y="27"/>
                  </a:cubicBezTo>
                  <a:cubicBezTo>
                    <a:pt x="4" y="30"/>
                    <a:pt x="8" y="29"/>
                    <a:pt x="8" y="27"/>
                  </a:cubicBezTo>
                  <a:cubicBezTo>
                    <a:pt x="8" y="24"/>
                    <a:pt x="9" y="22"/>
                    <a:pt x="9" y="19"/>
                  </a:cubicBezTo>
                  <a:cubicBezTo>
                    <a:pt x="9" y="16"/>
                    <a:pt x="10" y="13"/>
                    <a:pt x="11" y="10"/>
                  </a:cubicBezTo>
                  <a:cubicBezTo>
                    <a:pt x="11" y="9"/>
                    <a:pt x="12" y="9"/>
                    <a:pt x="12" y="8"/>
                  </a:cubicBezTo>
                  <a:cubicBezTo>
                    <a:pt x="13" y="9"/>
                    <a:pt x="13" y="9"/>
                    <a:pt x="13" y="9"/>
                  </a:cubicBezTo>
                  <a:cubicBezTo>
                    <a:pt x="15" y="11"/>
                    <a:pt x="18" y="8"/>
                    <a:pt x="16" y="6"/>
                  </a:cubicBezTo>
                  <a:cubicBezTo>
                    <a:pt x="11" y="0"/>
                    <a:pt x="8" y="5"/>
                    <a:pt x="6" y="11"/>
                  </a:cubicBezTo>
                  <a:cubicBezTo>
                    <a:pt x="6" y="9"/>
                    <a:pt x="5" y="7"/>
                    <a:pt x="5" y="5"/>
                  </a:cubicBezTo>
                  <a:cubicBezTo>
                    <a:pt x="5" y="3"/>
                    <a:pt x="4" y="2"/>
                    <a:pt x="3" y="2"/>
                  </a:cubicBezTo>
                  <a:cubicBezTo>
                    <a:pt x="2" y="2"/>
                    <a:pt x="0" y="3"/>
                    <a:pt x="0" y="5"/>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1356" name="Freeform 387"/>
            <p:cNvSpPr>
              <a:spLocks noEditPoints="1"/>
            </p:cNvSpPr>
            <p:nvPr/>
          </p:nvSpPr>
          <p:spPr bwMode="auto">
            <a:xfrm>
              <a:off x="2798" y="1692"/>
              <a:ext cx="47" cy="70"/>
            </a:xfrm>
            <a:custGeom>
              <a:avLst/>
              <a:gdLst>
                <a:gd name="T0" fmla="*/ 11 w 20"/>
                <a:gd name="T1" fmla="*/ 19 h 29"/>
                <a:gd name="T2" fmla="*/ 12 w 20"/>
                <a:gd name="T3" fmla="*/ 19 h 29"/>
                <a:gd name="T4" fmla="*/ 12 w 20"/>
                <a:gd name="T5" fmla="*/ 19 h 29"/>
                <a:gd name="T6" fmla="*/ 12 w 20"/>
                <a:gd name="T7" fmla="*/ 19 h 29"/>
                <a:gd name="T8" fmla="*/ 9 w 20"/>
                <a:gd name="T9" fmla="*/ 19 h 29"/>
                <a:gd name="T10" fmla="*/ 9 w 20"/>
                <a:gd name="T11" fmla="*/ 18 h 29"/>
                <a:gd name="T12" fmla="*/ 9 w 20"/>
                <a:gd name="T13" fmla="*/ 18 h 29"/>
                <a:gd name="T14" fmla="*/ 6 w 20"/>
                <a:gd name="T15" fmla="*/ 14 h 29"/>
                <a:gd name="T16" fmla="*/ 14 w 20"/>
                <a:gd name="T17" fmla="*/ 6 h 29"/>
                <a:gd name="T18" fmla="*/ 14 w 20"/>
                <a:gd name="T19" fmla="*/ 6 h 29"/>
                <a:gd name="T20" fmla="*/ 8 w 20"/>
                <a:gd name="T21" fmla="*/ 6 h 29"/>
                <a:gd name="T22" fmla="*/ 8 w 20"/>
                <a:gd name="T23" fmla="*/ 6 h 29"/>
                <a:gd name="T24" fmla="*/ 10 w 20"/>
                <a:gd name="T25" fmla="*/ 5 h 29"/>
                <a:gd name="T26" fmla="*/ 11 w 20"/>
                <a:gd name="T27" fmla="*/ 4 h 29"/>
                <a:gd name="T28" fmla="*/ 12 w 20"/>
                <a:gd name="T29" fmla="*/ 4 h 29"/>
                <a:gd name="T30" fmla="*/ 13 w 20"/>
                <a:gd name="T31" fmla="*/ 5 h 29"/>
                <a:gd name="T32" fmla="*/ 13 w 20"/>
                <a:gd name="T33" fmla="*/ 5 h 29"/>
                <a:gd name="T34" fmla="*/ 14 w 20"/>
                <a:gd name="T35" fmla="*/ 7 h 29"/>
                <a:gd name="T36" fmla="*/ 11 w 20"/>
                <a:gd name="T37" fmla="*/ 7 h 29"/>
                <a:gd name="T38" fmla="*/ 10 w 20"/>
                <a:gd name="T39" fmla="*/ 5 h 29"/>
                <a:gd name="T40" fmla="*/ 10 w 20"/>
                <a:gd name="T41" fmla="*/ 5 h 29"/>
                <a:gd name="T42" fmla="*/ 12 w 20"/>
                <a:gd name="T43" fmla="*/ 4 h 29"/>
                <a:gd name="T44" fmla="*/ 11 w 20"/>
                <a:gd name="T45" fmla="*/ 4 h 29"/>
                <a:gd name="T46" fmla="*/ 1 w 20"/>
                <a:gd name="T47" fmla="*/ 11 h 29"/>
                <a:gd name="T48" fmla="*/ 14 w 20"/>
                <a:gd name="T49" fmla="*/ 17 h 29"/>
                <a:gd name="T50" fmla="*/ 13 w 20"/>
                <a:gd name="T51" fmla="*/ 19 h 29"/>
                <a:gd name="T52" fmla="*/ 12 w 20"/>
                <a:gd name="T53" fmla="*/ 19 h 29"/>
                <a:gd name="T54" fmla="*/ 11 w 20"/>
                <a:gd name="T55" fmla="*/ 19 h 29"/>
                <a:gd name="T56" fmla="*/ 11 w 20"/>
                <a:gd name="T57" fmla="*/ 19 h 29"/>
                <a:gd name="T58" fmla="*/ 12 w 20"/>
                <a:gd name="T59" fmla="*/ 19 h 29"/>
                <a:gd name="T60" fmla="*/ 9 w 20"/>
                <a:gd name="T61" fmla="*/ 18 h 29"/>
                <a:gd name="T62" fmla="*/ 6 w 20"/>
                <a:gd name="T63" fmla="*/ 15 h 29"/>
                <a:gd name="T64" fmla="*/ 6 w 20"/>
                <a:gd name="T65" fmla="*/ 11 h 29"/>
                <a:gd name="T66" fmla="*/ 16 w 20"/>
                <a:gd name="T67" fmla="*/ 12 h 29"/>
                <a:gd name="T68" fmla="*/ 12 w 20"/>
                <a:gd name="T69"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0" h="29">
                  <a:moveTo>
                    <a:pt x="12" y="19"/>
                  </a:moveTo>
                  <a:cubicBezTo>
                    <a:pt x="11" y="19"/>
                    <a:pt x="11" y="19"/>
                    <a:pt x="11" y="19"/>
                  </a:cubicBezTo>
                  <a:cubicBezTo>
                    <a:pt x="12" y="19"/>
                    <a:pt x="12" y="19"/>
                    <a:pt x="12" y="19"/>
                  </a:cubicBezTo>
                  <a:cubicBezTo>
                    <a:pt x="12" y="19"/>
                    <a:pt x="12" y="19"/>
                    <a:pt x="12" y="19"/>
                  </a:cubicBezTo>
                  <a:moveTo>
                    <a:pt x="12" y="19"/>
                  </a:moveTo>
                  <a:cubicBezTo>
                    <a:pt x="12" y="19"/>
                    <a:pt x="12" y="19"/>
                    <a:pt x="12" y="19"/>
                  </a:cubicBezTo>
                  <a:cubicBezTo>
                    <a:pt x="12" y="19"/>
                    <a:pt x="12" y="19"/>
                    <a:pt x="12" y="19"/>
                  </a:cubicBezTo>
                  <a:cubicBezTo>
                    <a:pt x="12" y="19"/>
                    <a:pt x="12" y="19"/>
                    <a:pt x="12" y="19"/>
                  </a:cubicBezTo>
                  <a:moveTo>
                    <a:pt x="9" y="19"/>
                  </a:moveTo>
                  <a:cubicBezTo>
                    <a:pt x="9" y="19"/>
                    <a:pt x="9" y="19"/>
                    <a:pt x="9" y="19"/>
                  </a:cubicBezTo>
                  <a:cubicBezTo>
                    <a:pt x="9" y="19"/>
                    <a:pt x="9" y="19"/>
                    <a:pt x="9" y="19"/>
                  </a:cubicBezTo>
                  <a:moveTo>
                    <a:pt x="9" y="18"/>
                  </a:moveTo>
                  <a:cubicBezTo>
                    <a:pt x="9" y="18"/>
                    <a:pt x="9" y="18"/>
                    <a:pt x="9" y="18"/>
                  </a:cubicBezTo>
                  <a:cubicBezTo>
                    <a:pt x="9" y="18"/>
                    <a:pt x="9" y="18"/>
                    <a:pt x="9" y="18"/>
                  </a:cubicBezTo>
                  <a:moveTo>
                    <a:pt x="6" y="13"/>
                  </a:moveTo>
                  <a:cubicBezTo>
                    <a:pt x="6" y="14"/>
                    <a:pt x="6" y="14"/>
                    <a:pt x="6" y="14"/>
                  </a:cubicBezTo>
                  <a:cubicBezTo>
                    <a:pt x="6" y="13"/>
                    <a:pt x="6" y="13"/>
                    <a:pt x="6" y="13"/>
                  </a:cubicBezTo>
                  <a:moveTo>
                    <a:pt x="14" y="6"/>
                  </a:moveTo>
                  <a:cubicBezTo>
                    <a:pt x="14" y="6"/>
                    <a:pt x="14" y="6"/>
                    <a:pt x="14" y="6"/>
                  </a:cubicBezTo>
                  <a:cubicBezTo>
                    <a:pt x="14" y="6"/>
                    <a:pt x="14" y="6"/>
                    <a:pt x="14" y="6"/>
                  </a:cubicBezTo>
                  <a:moveTo>
                    <a:pt x="8" y="6"/>
                  </a:moveTo>
                  <a:cubicBezTo>
                    <a:pt x="8" y="6"/>
                    <a:pt x="8" y="6"/>
                    <a:pt x="8" y="6"/>
                  </a:cubicBezTo>
                  <a:cubicBezTo>
                    <a:pt x="8" y="6"/>
                    <a:pt x="8" y="6"/>
                    <a:pt x="8" y="6"/>
                  </a:cubicBezTo>
                  <a:cubicBezTo>
                    <a:pt x="8" y="6"/>
                    <a:pt x="8" y="6"/>
                    <a:pt x="8" y="6"/>
                  </a:cubicBezTo>
                  <a:moveTo>
                    <a:pt x="10" y="5"/>
                  </a:moveTo>
                  <a:cubicBezTo>
                    <a:pt x="10" y="5"/>
                    <a:pt x="10" y="5"/>
                    <a:pt x="10" y="5"/>
                  </a:cubicBezTo>
                  <a:cubicBezTo>
                    <a:pt x="10" y="5"/>
                    <a:pt x="10" y="5"/>
                    <a:pt x="10" y="5"/>
                  </a:cubicBezTo>
                  <a:moveTo>
                    <a:pt x="11" y="4"/>
                  </a:moveTo>
                  <a:cubicBezTo>
                    <a:pt x="12" y="4"/>
                    <a:pt x="12" y="4"/>
                    <a:pt x="12" y="4"/>
                  </a:cubicBezTo>
                  <a:cubicBezTo>
                    <a:pt x="12" y="4"/>
                    <a:pt x="12" y="4"/>
                    <a:pt x="12" y="4"/>
                  </a:cubicBezTo>
                  <a:cubicBezTo>
                    <a:pt x="13" y="4"/>
                    <a:pt x="13" y="4"/>
                    <a:pt x="13" y="4"/>
                  </a:cubicBezTo>
                  <a:cubicBezTo>
                    <a:pt x="13" y="5"/>
                    <a:pt x="13" y="5"/>
                    <a:pt x="13" y="5"/>
                  </a:cubicBezTo>
                  <a:cubicBezTo>
                    <a:pt x="13" y="5"/>
                    <a:pt x="13" y="5"/>
                    <a:pt x="13" y="5"/>
                  </a:cubicBezTo>
                  <a:cubicBezTo>
                    <a:pt x="13" y="5"/>
                    <a:pt x="13" y="5"/>
                    <a:pt x="13" y="5"/>
                  </a:cubicBezTo>
                  <a:cubicBezTo>
                    <a:pt x="13" y="5"/>
                    <a:pt x="14" y="6"/>
                    <a:pt x="14" y="7"/>
                  </a:cubicBezTo>
                  <a:cubicBezTo>
                    <a:pt x="14" y="7"/>
                    <a:pt x="14" y="7"/>
                    <a:pt x="14" y="7"/>
                  </a:cubicBezTo>
                  <a:cubicBezTo>
                    <a:pt x="12" y="7"/>
                    <a:pt x="11" y="7"/>
                    <a:pt x="10" y="7"/>
                  </a:cubicBezTo>
                  <a:cubicBezTo>
                    <a:pt x="11" y="7"/>
                    <a:pt x="11" y="7"/>
                    <a:pt x="11" y="7"/>
                  </a:cubicBezTo>
                  <a:cubicBezTo>
                    <a:pt x="10" y="7"/>
                    <a:pt x="9" y="7"/>
                    <a:pt x="8" y="6"/>
                  </a:cubicBezTo>
                  <a:cubicBezTo>
                    <a:pt x="8" y="6"/>
                    <a:pt x="9" y="5"/>
                    <a:pt x="10" y="5"/>
                  </a:cubicBezTo>
                  <a:cubicBezTo>
                    <a:pt x="11" y="4"/>
                    <a:pt x="11" y="4"/>
                    <a:pt x="11" y="4"/>
                  </a:cubicBezTo>
                  <a:cubicBezTo>
                    <a:pt x="10" y="5"/>
                    <a:pt x="10" y="5"/>
                    <a:pt x="10" y="5"/>
                  </a:cubicBezTo>
                  <a:cubicBezTo>
                    <a:pt x="10" y="4"/>
                    <a:pt x="11" y="4"/>
                    <a:pt x="11" y="4"/>
                  </a:cubicBezTo>
                  <a:moveTo>
                    <a:pt x="12" y="4"/>
                  </a:moveTo>
                  <a:cubicBezTo>
                    <a:pt x="12" y="4"/>
                    <a:pt x="12" y="4"/>
                    <a:pt x="12" y="4"/>
                  </a:cubicBezTo>
                  <a:cubicBezTo>
                    <a:pt x="11" y="4"/>
                    <a:pt x="11" y="4"/>
                    <a:pt x="11" y="4"/>
                  </a:cubicBezTo>
                  <a:cubicBezTo>
                    <a:pt x="12" y="4"/>
                    <a:pt x="12" y="4"/>
                    <a:pt x="12" y="4"/>
                  </a:cubicBezTo>
                  <a:moveTo>
                    <a:pt x="1" y="11"/>
                  </a:moveTo>
                  <a:cubicBezTo>
                    <a:pt x="0" y="20"/>
                    <a:pt x="11" y="29"/>
                    <a:pt x="18" y="20"/>
                  </a:cubicBezTo>
                  <a:cubicBezTo>
                    <a:pt x="20" y="17"/>
                    <a:pt x="16" y="15"/>
                    <a:pt x="14" y="17"/>
                  </a:cubicBezTo>
                  <a:cubicBezTo>
                    <a:pt x="13" y="18"/>
                    <a:pt x="13" y="18"/>
                    <a:pt x="13" y="18"/>
                  </a:cubicBezTo>
                  <a:cubicBezTo>
                    <a:pt x="13" y="19"/>
                    <a:pt x="13" y="19"/>
                    <a:pt x="13" y="19"/>
                  </a:cubicBezTo>
                  <a:cubicBezTo>
                    <a:pt x="13" y="18"/>
                    <a:pt x="13" y="18"/>
                    <a:pt x="13" y="18"/>
                  </a:cubicBezTo>
                  <a:cubicBezTo>
                    <a:pt x="13" y="19"/>
                    <a:pt x="12" y="19"/>
                    <a:pt x="12" y="19"/>
                  </a:cubicBezTo>
                  <a:cubicBezTo>
                    <a:pt x="11" y="19"/>
                    <a:pt x="11" y="19"/>
                    <a:pt x="11" y="19"/>
                  </a:cubicBezTo>
                  <a:cubicBezTo>
                    <a:pt x="11" y="19"/>
                    <a:pt x="11" y="19"/>
                    <a:pt x="11" y="19"/>
                  </a:cubicBezTo>
                  <a:cubicBezTo>
                    <a:pt x="11" y="19"/>
                    <a:pt x="11" y="19"/>
                    <a:pt x="11" y="19"/>
                  </a:cubicBezTo>
                  <a:cubicBezTo>
                    <a:pt x="11" y="19"/>
                    <a:pt x="11" y="19"/>
                    <a:pt x="11" y="19"/>
                  </a:cubicBezTo>
                  <a:cubicBezTo>
                    <a:pt x="11" y="19"/>
                    <a:pt x="11" y="19"/>
                    <a:pt x="11" y="19"/>
                  </a:cubicBezTo>
                  <a:cubicBezTo>
                    <a:pt x="12" y="19"/>
                    <a:pt x="12" y="19"/>
                    <a:pt x="12" y="19"/>
                  </a:cubicBezTo>
                  <a:cubicBezTo>
                    <a:pt x="11" y="19"/>
                    <a:pt x="10" y="19"/>
                    <a:pt x="10" y="19"/>
                  </a:cubicBezTo>
                  <a:cubicBezTo>
                    <a:pt x="10" y="19"/>
                    <a:pt x="9" y="19"/>
                    <a:pt x="9" y="18"/>
                  </a:cubicBezTo>
                  <a:cubicBezTo>
                    <a:pt x="8" y="18"/>
                    <a:pt x="8" y="18"/>
                    <a:pt x="8" y="17"/>
                  </a:cubicBezTo>
                  <a:cubicBezTo>
                    <a:pt x="7" y="17"/>
                    <a:pt x="7" y="16"/>
                    <a:pt x="6" y="15"/>
                  </a:cubicBezTo>
                  <a:cubicBezTo>
                    <a:pt x="6" y="14"/>
                    <a:pt x="6" y="14"/>
                    <a:pt x="6" y="13"/>
                  </a:cubicBezTo>
                  <a:cubicBezTo>
                    <a:pt x="6" y="12"/>
                    <a:pt x="6" y="12"/>
                    <a:pt x="6" y="11"/>
                  </a:cubicBezTo>
                  <a:cubicBezTo>
                    <a:pt x="6" y="11"/>
                    <a:pt x="6" y="11"/>
                    <a:pt x="6" y="11"/>
                  </a:cubicBezTo>
                  <a:cubicBezTo>
                    <a:pt x="9" y="11"/>
                    <a:pt x="13" y="12"/>
                    <a:pt x="16" y="12"/>
                  </a:cubicBezTo>
                  <a:cubicBezTo>
                    <a:pt x="17" y="12"/>
                    <a:pt x="18" y="11"/>
                    <a:pt x="19" y="9"/>
                  </a:cubicBezTo>
                  <a:cubicBezTo>
                    <a:pt x="19" y="3"/>
                    <a:pt x="16" y="0"/>
                    <a:pt x="12" y="0"/>
                  </a:cubicBezTo>
                  <a:cubicBezTo>
                    <a:pt x="7" y="0"/>
                    <a:pt x="2" y="4"/>
                    <a:pt x="1" y="11"/>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1357" name="Freeform 388"/>
            <p:cNvSpPr>
              <a:spLocks noEditPoints="1"/>
            </p:cNvSpPr>
            <p:nvPr/>
          </p:nvSpPr>
          <p:spPr bwMode="auto">
            <a:xfrm>
              <a:off x="2843" y="1695"/>
              <a:ext cx="50" cy="64"/>
            </a:xfrm>
            <a:custGeom>
              <a:avLst/>
              <a:gdLst>
                <a:gd name="T0" fmla="*/ 15 w 21"/>
                <a:gd name="T1" fmla="*/ 16 h 27"/>
                <a:gd name="T2" fmla="*/ 15 w 21"/>
                <a:gd name="T3" fmla="*/ 16 h 27"/>
                <a:gd name="T4" fmla="*/ 8 w 21"/>
                <a:gd name="T5" fmla="*/ 20 h 27"/>
                <a:gd name="T6" fmla="*/ 8 w 21"/>
                <a:gd name="T7" fmla="*/ 20 h 27"/>
                <a:gd name="T8" fmla="*/ 8 w 21"/>
                <a:gd name="T9" fmla="*/ 20 h 27"/>
                <a:gd name="T10" fmla="*/ 7 w 21"/>
                <a:gd name="T11" fmla="*/ 19 h 27"/>
                <a:gd name="T12" fmla="*/ 15 w 21"/>
                <a:gd name="T13" fmla="*/ 18 h 27"/>
                <a:gd name="T14" fmla="*/ 15 w 21"/>
                <a:gd name="T15" fmla="*/ 18 h 27"/>
                <a:gd name="T16" fmla="*/ 15 w 21"/>
                <a:gd name="T17" fmla="*/ 18 h 27"/>
                <a:gd name="T18" fmla="*/ 15 w 21"/>
                <a:gd name="T19" fmla="*/ 17 h 27"/>
                <a:gd name="T20" fmla="*/ 15 w 21"/>
                <a:gd name="T21" fmla="*/ 14 h 27"/>
                <a:gd name="T22" fmla="*/ 10 w 21"/>
                <a:gd name="T23" fmla="*/ 9 h 27"/>
                <a:gd name="T24" fmla="*/ 10 w 21"/>
                <a:gd name="T25" fmla="*/ 9 h 27"/>
                <a:gd name="T26" fmla="*/ 9 w 21"/>
                <a:gd name="T27" fmla="*/ 9 h 27"/>
                <a:gd name="T28" fmla="*/ 8 w 21"/>
                <a:gd name="T29" fmla="*/ 7 h 27"/>
                <a:gd name="T30" fmla="*/ 8 w 21"/>
                <a:gd name="T31" fmla="*/ 8 h 27"/>
                <a:gd name="T32" fmla="*/ 8 w 21"/>
                <a:gd name="T33" fmla="*/ 8 h 27"/>
                <a:gd name="T34" fmla="*/ 8 w 21"/>
                <a:gd name="T35" fmla="*/ 7 h 27"/>
                <a:gd name="T36" fmla="*/ 8 w 21"/>
                <a:gd name="T37" fmla="*/ 7 h 27"/>
                <a:gd name="T38" fmla="*/ 8 w 21"/>
                <a:gd name="T39" fmla="*/ 7 h 27"/>
                <a:gd name="T40" fmla="*/ 8 w 21"/>
                <a:gd name="T41" fmla="*/ 7 h 27"/>
                <a:gd name="T42" fmla="*/ 9 w 21"/>
                <a:gd name="T43" fmla="*/ 7 h 27"/>
                <a:gd name="T44" fmla="*/ 8 w 21"/>
                <a:gd name="T45" fmla="*/ 7 h 27"/>
                <a:gd name="T46" fmla="*/ 9 w 21"/>
                <a:gd name="T47" fmla="*/ 6 h 27"/>
                <a:gd name="T48" fmla="*/ 9 w 21"/>
                <a:gd name="T49" fmla="*/ 6 h 27"/>
                <a:gd name="T50" fmla="*/ 13 w 21"/>
                <a:gd name="T51" fmla="*/ 14 h 27"/>
                <a:gd name="T52" fmla="*/ 14 w 21"/>
                <a:gd name="T53" fmla="*/ 14 h 27"/>
                <a:gd name="T54" fmla="*/ 15 w 21"/>
                <a:gd name="T55" fmla="*/ 16 h 27"/>
                <a:gd name="T56" fmla="*/ 15 w 21"/>
                <a:gd name="T57" fmla="*/ 16 h 27"/>
                <a:gd name="T58" fmla="*/ 15 w 21"/>
                <a:gd name="T59" fmla="*/ 16 h 27"/>
                <a:gd name="T60" fmla="*/ 15 w 21"/>
                <a:gd name="T61" fmla="*/ 16 h 27"/>
                <a:gd name="T62" fmla="*/ 15 w 21"/>
                <a:gd name="T63" fmla="*/ 16 h 27"/>
                <a:gd name="T64" fmla="*/ 15 w 21"/>
                <a:gd name="T65" fmla="*/ 17 h 27"/>
                <a:gd name="T66" fmla="*/ 14 w 21"/>
                <a:gd name="T67" fmla="*/ 19 h 27"/>
                <a:gd name="T68" fmla="*/ 11 w 21"/>
                <a:gd name="T69" fmla="*/ 20 h 27"/>
                <a:gd name="T70" fmla="*/ 8 w 21"/>
                <a:gd name="T71" fmla="*/ 20 h 27"/>
                <a:gd name="T72" fmla="*/ 8 w 21"/>
                <a:gd name="T73" fmla="*/ 20 h 27"/>
                <a:gd name="T74" fmla="*/ 8 w 21"/>
                <a:gd name="T75" fmla="*/ 19 h 27"/>
                <a:gd name="T76" fmla="*/ 18 w 21"/>
                <a:gd name="T77" fmla="*/ 22 h 27"/>
                <a:gd name="T78" fmla="*/ 10 w 21"/>
                <a:gd name="T79" fmla="*/ 9 h 27"/>
                <a:gd name="T80" fmla="*/ 9 w 21"/>
                <a:gd name="T81" fmla="*/ 8 h 27"/>
                <a:gd name="T82" fmla="*/ 8 w 21"/>
                <a:gd name="T83" fmla="*/ 8 h 27"/>
                <a:gd name="T84" fmla="*/ 8 w 21"/>
                <a:gd name="T85" fmla="*/ 7 h 27"/>
                <a:gd name="T86" fmla="*/ 9 w 21"/>
                <a:gd name="T87" fmla="*/ 7 h 27"/>
                <a:gd name="T88" fmla="*/ 10 w 21"/>
                <a:gd name="T89" fmla="*/ 6 h 27"/>
                <a:gd name="T90" fmla="*/ 16 w 21"/>
                <a:gd name="T91" fmla="*/ 5 h 27"/>
                <a:gd name="T92" fmla="*/ 17 w 21"/>
                <a:gd name="T93" fmla="*/ 0 h 27"/>
                <a:gd name="T94" fmla="*/ 4 w 21"/>
                <a:gd name="T95" fmla="*/ 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1" h="27">
                  <a:moveTo>
                    <a:pt x="15" y="16"/>
                  </a:moveTo>
                  <a:cubicBezTo>
                    <a:pt x="15" y="16"/>
                    <a:pt x="15" y="16"/>
                    <a:pt x="15" y="16"/>
                  </a:cubicBezTo>
                  <a:cubicBezTo>
                    <a:pt x="15" y="16"/>
                    <a:pt x="15" y="16"/>
                    <a:pt x="15" y="16"/>
                  </a:cubicBezTo>
                  <a:cubicBezTo>
                    <a:pt x="15" y="16"/>
                    <a:pt x="15" y="16"/>
                    <a:pt x="15" y="16"/>
                  </a:cubicBezTo>
                  <a:cubicBezTo>
                    <a:pt x="15" y="16"/>
                    <a:pt x="15" y="16"/>
                    <a:pt x="15" y="16"/>
                  </a:cubicBezTo>
                  <a:moveTo>
                    <a:pt x="8" y="20"/>
                  </a:moveTo>
                  <a:cubicBezTo>
                    <a:pt x="8" y="20"/>
                    <a:pt x="8" y="20"/>
                    <a:pt x="8" y="20"/>
                  </a:cubicBezTo>
                  <a:cubicBezTo>
                    <a:pt x="8" y="20"/>
                    <a:pt x="8" y="20"/>
                    <a:pt x="8" y="20"/>
                  </a:cubicBezTo>
                  <a:moveTo>
                    <a:pt x="7" y="19"/>
                  </a:moveTo>
                  <a:cubicBezTo>
                    <a:pt x="8" y="20"/>
                    <a:pt x="8" y="20"/>
                    <a:pt x="8" y="20"/>
                  </a:cubicBezTo>
                  <a:cubicBezTo>
                    <a:pt x="8" y="20"/>
                    <a:pt x="8" y="20"/>
                    <a:pt x="8" y="20"/>
                  </a:cubicBezTo>
                  <a:cubicBezTo>
                    <a:pt x="7" y="19"/>
                    <a:pt x="7" y="19"/>
                    <a:pt x="7" y="19"/>
                  </a:cubicBezTo>
                  <a:moveTo>
                    <a:pt x="15" y="18"/>
                  </a:moveTo>
                  <a:cubicBezTo>
                    <a:pt x="15" y="18"/>
                    <a:pt x="15" y="18"/>
                    <a:pt x="15" y="18"/>
                  </a:cubicBezTo>
                  <a:cubicBezTo>
                    <a:pt x="15" y="18"/>
                    <a:pt x="15" y="18"/>
                    <a:pt x="15" y="18"/>
                  </a:cubicBezTo>
                  <a:cubicBezTo>
                    <a:pt x="15" y="18"/>
                    <a:pt x="15" y="18"/>
                    <a:pt x="15" y="18"/>
                  </a:cubicBezTo>
                  <a:moveTo>
                    <a:pt x="15" y="17"/>
                  </a:moveTo>
                  <a:cubicBezTo>
                    <a:pt x="15" y="18"/>
                    <a:pt x="15" y="18"/>
                    <a:pt x="15" y="18"/>
                  </a:cubicBezTo>
                  <a:cubicBezTo>
                    <a:pt x="15" y="18"/>
                    <a:pt x="15" y="18"/>
                    <a:pt x="15" y="18"/>
                  </a:cubicBezTo>
                  <a:cubicBezTo>
                    <a:pt x="15" y="17"/>
                    <a:pt x="15" y="17"/>
                    <a:pt x="15" y="17"/>
                  </a:cubicBezTo>
                  <a:moveTo>
                    <a:pt x="15" y="14"/>
                  </a:moveTo>
                  <a:cubicBezTo>
                    <a:pt x="15" y="14"/>
                    <a:pt x="15" y="14"/>
                    <a:pt x="15" y="14"/>
                  </a:cubicBezTo>
                  <a:cubicBezTo>
                    <a:pt x="15" y="14"/>
                    <a:pt x="15" y="14"/>
                    <a:pt x="15" y="14"/>
                  </a:cubicBezTo>
                  <a:moveTo>
                    <a:pt x="10" y="9"/>
                  </a:moveTo>
                  <a:cubicBezTo>
                    <a:pt x="10" y="9"/>
                    <a:pt x="10" y="9"/>
                    <a:pt x="10" y="9"/>
                  </a:cubicBezTo>
                  <a:cubicBezTo>
                    <a:pt x="10" y="9"/>
                    <a:pt x="10" y="9"/>
                    <a:pt x="10" y="9"/>
                  </a:cubicBezTo>
                  <a:moveTo>
                    <a:pt x="8" y="8"/>
                  </a:moveTo>
                  <a:cubicBezTo>
                    <a:pt x="9" y="9"/>
                    <a:pt x="9" y="9"/>
                    <a:pt x="9" y="9"/>
                  </a:cubicBezTo>
                  <a:cubicBezTo>
                    <a:pt x="8" y="8"/>
                    <a:pt x="8" y="8"/>
                    <a:pt x="8" y="8"/>
                  </a:cubicBezTo>
                  <a:moveTo>
                    <a:pt x="8" y="7"/>
                  </a:moveTo>
                  <a:cubicBezTo>
                    <a:pt x="8" y="7"/>
                    <a:pt x="8" y="7"/>
                    <a:pt x="8" y="7"/>
                  </a:cubicBezTo>
                  <a:cubicBezTo>
                    <a:pt x="8" y="8"/>
                    <a:pt x="8" y="8"/>
                    <a:pt x="8" y="8"/>
                  </a:cubicBezTo>
                  <a:cubicBezTo>
                    <a:pt x="8" y="8"/>
                    <a:pt x="8" y="8"/>
                    <a:pt x="8" y="8"/>
                  </a:cubicBezTo>
                  <a:cubicBezTo>
                    <a:pt x="8" y="8"/>
                    <a:pt x="8" y="8"/>
                    <a:pt x="8" y="8"/>
                  </a:cubicBezTo>
                  <a:cubicBezTo>
                    <a:pt x="8" y="8"/>
                    <a:pt x="8" y="8"/>
                    <a:pt x="8" y="8"/>
                  </a:cubicBezTo>
                  <a:cubicBezTo>
                    <a:pt x="8" y="7"/>
                    <a:pt x="8" y="7"/>
                    <a:pt x="8" y="7"/>
                  </a:cubicBezTo>
                  <a:moveTo>
                    <a:pt x="8" y="7"/>
                  </a:moveTo>
                  <a:cubicBezTo>
                    <a:pt x="8" y="7"/>
                    <a:pt x="8" y="7"/>
                    <a:pt x="8" y="7"/>
                  </a:cubicBezTo>
                  <a:cubicBezTo>
                    <a:pt x="8" y="7"/>
                    <a:pt x="8" y="7"/>
                    <a:pt x="8" y="7"/>
                  </a:cubicBezTo>
                  <a:moveTo>
                    <a:pt x="8" y="7"/>
                  </a:moveTo>
                  <a:cubicBezTo>
                    <a:pt x="8" y="7"/>
                    <a:pt x="8" y="7"/>
                    <a:pt x="8" y="7"/>
                  </a:cubicBezTo>
                  <a:cubicBezTo>
                    <a:pt x="8" y="7"/>
                    <a:pt x="8" y="7"/>
                    <a:pt x="8" y="7"/>
                  </a:cubicBezTo>
                  <a:cubicBezTo>
                    <a:pt x="8" y="7"/>
                    <a:pt x="8" y="7"/>
                    <a:pt x="8" y="7"/>
                  </a:cubicBezTo>
                  <a:moveTo>
                    <a:pt x="9" y="7"/>
                  </a:moveTo>
                  <a:cubicBezTo>
                    <a:pt x="8" y="7"/>
                    <a:pt x="8" y="7"/>
                    <a:pt x="8" y="7"/>
                  </a:cubicBezTo>
                  <a:cubicBezTo>
                    <a:pt x="8" y="7"/>
                    <a:pt x="8" y="7"/>
                    <a:pt x="8" y="7"/>
                  </a:cubicBezTo>
                  <a:cubicBezTo>
                    <a:pt x="9" y="7"/>
                    <a:pt x="9" y="7"/>
                    <a:pt x="9" y="7"/>
                  </a:cubicBezTo>
                  <a:moveTo>
                    <a:pt x="9" y="6"/>
                  </a:moveTo>
                  <a:cubicBezTo>
                    <a:pt x="9" y="6"/>
                    <a:pt x="9" y="6"/>
                    <a:pt x="9" y="6"/>
                  </a:cubicBezTo>
                  <a:cubicBezTo>
                    <a:pt x="9" y="6"/>
                    <a:pt x="9" y="6"/>
                    <a:pt x="9" y="6"/>
                  </a:cubicBezTo>
                  <a:moveTo>
                    <a:pt x="4" y="5"/>
                  </a:moveTo>
                  <a:cubicBezTo>
                    <a:pt x="0" y="11"/>
                    <a:pt x="9" y="13"/>
                    <a:pt x="13" y="14"/>
                  </a:cubicBezTo>
                  <a:cubicBezTo>
                    <a:pt x="14" y="14"/>
                    <a:pt x="14" y="14"/>
                    <a:pt x="14" y="14"/>
                  </a:cubicBezTo>
                  <a:cubicBezTo>
                    <a:pt x="14" y="14"/>
                    <a:pt x="14" y="14"/>
                    <a:pt x="14" y="14"/>
                  </a:cubicBezTo>
                  <a:cubicBezTo>
                    <a:pt x="15" y="15"/>
                    <a:pt x="15" y="15"/>
                    <a:pt x="15" y="15"/>
                  </a:cubicBezTo>
                  <a:cubicBezTo>
                    <a:pt x="15" y="16"/>
                    <a:pt x="15" y="16"/>
                    <a:pt x="15" y="16"/>
                  </a:cubicBezTo>
                  <a:cubicBezTo>
                    <a:pt x="15" y="16"/>
                    <a:pt x="15" y="16"/>
                    <a:pt x="15" y="16"/>
                  </a:cubicBezTo>
                  <a:cubicBezTo>
                    <a:pt x="15" y="16"/>
                    <a:pt x="15" y="16"/>
                    <a:pt x="15" y="16"/>
                  </a:cubicBezTo>
                  <a:cubicBezTo>
                    <a:pt x="15" y="16"/>
                    <a:pt x="15" y="16"/>
                    <a:pt x="15" y="16"/>
                  </a:cubicBezTo>
                  <a:cubicBezTo>
                    <a:pt x="15" y="16"/>
                    <a:pt x="15" y="16"/>
                    <a:pt x="15" y="16"/>
                  </a:cubicBezTo>
                  <a:cubicBezTo>
                    <a:pt x="15" y="16"/>
                    <a:pt x="15" y="16"/>
                    <a:pt x="15" y="16"/>
                  </a:cubicBezTo>
                  <a:cubicBezTo>
                    <a:pt x="15" y="16"/>
                    <a:pt x="15" y="16"/>
                    <a:pt x="15" y="16"/>
                  </a:cubicBezTo>
                  <a:cubicBezTo>
                    <a:pt x="15" y="15"/>
                    <a:pt x="15" y="15"/>
                    <a:pt x="15" y="15"/>
                  </a:cubicBezTo>
                  <a:cubicBezTo>
                    <a:pt x="15" y="16"/>
                    <a:pt x="15" y="16"/>
                    <a:pt x="15" y="16"/>
                  </a:cubicBezTo>
                  <a:cubicBezTo>
                    <a:pt x="15" y="17"/>
                    <a:pt x="15" y="17"/>
                    <a:pt x="15" y="17"/>
                  </a:cubicBezTo>
                  <a:cubicBezTo>
                    <a:pt x="15" y="17"/>
                    <a:pt x="15" y="17"/>
                    <a:pt x="15" y="17"/>
                  </a:cubicBezTo>
                  <a:cubicBezTo>
                    <a:pt x="15" y="18"/>
                    <a:pt x="15" y="18"/>
                    <a:pt x="15" y="18"/>
                  </a:cubicBezTo>
                  <a:cubicBezTo>
                    <a:pt x="14" y="19"/>
                    <a:pt x="14" y="19"/>
                    <a:pt x="14" y="19"/>
                  </a:cubicBezTo>
                  <a:cubicBezTo>
                    <a:pt x="14" y="19"/>
                    <a:pt x="13" y="19"/>
                    <a:pt x="13" y="19"/>
                  </a:cubicBezTo>
                  <a:cubicBezTo>
                    <a:pt x="12" y="20"/>
                    <a:pt x="12" y="20"/>
                    <a:pt x="11" y="20"/>
                  </a:cubicBezTo>
                  <a:cubicBezTo>
                    <a:pt x="10" y="20"/>
                    <a:pt x="10" y="20"/>
                    <a:pt x="9" y="20"/>
                  </a:cubicBezTo>
                  <a:cubicBezTo>
                    <a:pt x="8" y="20"/>
                    <a:pt x="8" y="20"/>
                    <a:pt x="8" y="20"/>
                  </a:cubicBezTo>
                  <a:cubicBezTo>
                    <a:pt x="8" y="20"/>
                    <a:pt x="8" y="20"/>
                    <a:pt x="8" y="20"/>
                  </a:cubicBezTo>
                  <a:cubicBezTo>
                    <a:pt x="8" y="20"/>
                    <a:pt x="8" y="20"/>
                    <a:pt x="8" y="20"/>
                  </a:cubicBezTo>
                  <a:cubicBezTo>
                    <a:pt x="8" y="19"/>
                    <a:pt x="8" y="19"/>
                    <a:pt x="8" y="19"/>
                  </a:cubicBezTo>
                  <a:cubicBezTo>
                    <a:pt x="8" y="19"/>
                    <a:pt x="8" y="19"/>
                    <a:pt x="8" y="19"/>
                  </a:cubicBezTo>
                  <a:cubicBezTo>
                    <a:pt x="7" y="16"/>
                    <a:pt x="2" y="18"/>
                    <a:pt x="3" y="21"/>
                  </a:cubicBezTo>
                  <a:cubicBezTo>
                    <a:pt x="5" y="27"/>
                    <a:pt x="14" y="25"/>
                    <a:pt x="18" y="22"/>
                  </a:cubicBezTo>
                  <a:cubicBezTo>
                    <a:pt x="20" y="20"/>
                    <a:pt x="21" y="16"/>
                    <a:pt x="20" y="14"/>
                  </a:cubicBezTo>
                  <a:cubicBezTo>
                    <a:pt x="18" y="9"/>
                    <a:pt x="14" y="9"/>
                    <a:pt x="10" y="9"/>
                  </a:cubicBezTo>
                  <a:cubicBezTo>
                    <a:pt x="9" y="9"/>
                    <a:pt x="9" y="9"/>
                    <a:pt x="9" y="9"/>
                  </a:cubicBezTo>
                  <a:cubicBezTo>
                    <a:pt x="9" y="8"/>
                    <a:pt x="9" y="8"/>
                    <a:pt x="9" y="8"/>
                  </a:cubicBezTo>
                  <a:cubicBezTo>
                    <a:pt x="9" y="8"/>
                    <a:pt x="9" y="8"/>
                    <a:pt x="9" y="8"/>
                  </a:cubicBezTo>
                  <a:cubicBezTo>
                    <a:pt x="8" y="8"/>
                    <a:pt x="8" y="8"/>
                    <a:pt x="8" y="8"/>
                  </a:cubicBezTo>
                  <a:cubicBezTo>
                    <a:pt x="8" y="8"/>
                    <a:pt x="8" y="8"/>
                    <a:pt x="8" y="8"/>
                  </a:cubicBezTo>
                  <a:cubicBezTo>
                    <a:pt x="8" y="7"/>
                    <a:pt x="8" y="7"/>
                    <a:pt x="8" y="7"/>
                  </a:cubicBezTo>
                  <a:cubicBezTo>
                    <a:pt x="8" y="7"/>
                    <a:pt x="8" y="7"/>
                    <a:pt x="8" y="7"/>
                  </a:cubicBezTo>
                  <a:cubicBezTo>
                    <a:pt x="9" y="7"/>
                    <a:pt x="9" y="7"/>
                    <a:pt x="9" y="7"/>
                  </a:cubicBezTo>
                  <a:cubicBezTo>
                    <a:pt x="9" y="6"/>
                    <a:pt x="9" y="6"/>
                    <a:pt x="9" y="6"/>
                  </a:cubicBezTo>
                  <a:cubicBezTo>
                    <a:pt x="9" y="6"/>
                    <a:pt x="10" y="6"/>
                    <a:pt x="10" y="6"/>
                  </a:cubicBezTo>
                  <a:cubicBezTo>
                    <a:pt x="11" y="5"/>
                    <a:pt x="12" y="5"/>
                    <a:pt x="14" y="5"/>
                  </a:cubicBezTo>
                  <a:cubicBezTo>
                    <a:pt x="14" y="5"/>
                    <a:pt x="15" y="5"/>
                    <a:pt x="16" y="5"/>
                  </a:cubicBezTo>
                  <a:cubicBezTo>
                    <a:pt x="16" y="5"/>
                    <a:pt x="16" y="5"/>
                    <a:pt x="16" y="5"/>
                  </a:cubicBezTo>
                  <a:cubicBezTo>
                    <a:pt x="19" y="5"/>
                    <a:pt x="20" y="1"/>
                    <a:pt x="17" y="0"/>
                  </a:cubicBezTo>
                  <a:cubicBezTo>
                    <a:pt x="16" y="0"/>
                    <a:pt x="16" y="0"/>
                    <a:pt x="15" y="0"/>
                  </a:cubicBezTo>
                  <a:cubicBezTo>
                    <a:pt x="11" y="0"/>
                    <a:pt x="6" y="2"/>
                    <a:pt x="4" y="5"/>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1358" name="Freeform 389"/>
            <p:cNvSpPr>
              <a:spLocks noEditPoints="1"/>
            </p:cNvSpPr>
            <p:nvPr/>
          </p:nvSpPr>
          <p:spPr bwMode="auto">
            <a:xfrm>
              <a:off x="2895" y="1692"/>
              <a:ext cx="45" cy="70"/>
            </a:xfrm>
            <a:custGeom>
              <a:avLst/>
              <a:gdLst>
                <a:gd name="T0" fmla="*/ 9 w 19"/>
                <a:gd name="T1" fmla="*/ 18 h 29"/>
                <a:gd name="T2" fmla="*/ 9 w 19"/>
                <a:gd name="T3" fmla="*/ 18 h 29"/>
                <a:gd name="T4" fmla="*/ 9 w 19"/>
                <a:gd name="T5" fmla="*/ 18 h 29"/>
                <a:gd name="T6" fmla="*/ 9 w 19"/>
                <a:gd name="T7" fmla="*/ 18 h 29"/>
                <a:gd name="T8" fmla="*/ 9 w 19"/>
                <a:gd name="T9" fmla="*/ 18 h 29"/>
                <a:gd name="T10" fmla="*/ 9 w 19"/>
                <a:gd name="T11" fmla="*/ 18 h 29"/>
                <a:gd name="T12" fmla="*/ 9 w 19"/>
                <a:gd name="T13" fmla="*/ 18 h 29"/>
                <a:gd name="T14" fmla="*/ 12 w 19"/>
                <a:gd name="T15" fmla="*/ 5 h 29"/>
                <a:gd name="T16" fmla="*/ 12 w 19"/>
                <a:gd name="T17" fmla="*/ 5 h 29"/>
                <a:gd name="T18" fmla="*/ 12 w 19"/>
                <a:gd name="T19" fmla="*/ 5 h 29"/>
                <a:gd name="T20" fmla="*/ 10 w 19"/>
                <a:gd name="T21" fmla="*/ 5 h 29"/>
                <a:gd name="T22" fmla="*/ 9 w 19"/>
                <a:gd name="T23" fmla="*/ 5 h 29"/>
                <a:gd name="T24" fmla="*/ 10 w 19"/>
                <a:gd name="T25" fmla="*/ 5 h 29"/>
                <a:gd name="T26" fmla="*/ 10 w 19"/>
                <a:gd name="T27" fmla="*/ 5 h 29"/>
                <a:gd name="T28" fmla="*/ 10 w 19"/>
                <a:gd name="T29" fmla="*/ 5 h 29"/>
                <a:gd name="T30" fmla="*/ 10 w 19"/>
                <a:gd name="T31" fmla="*/ 5 h 29"/>
                <a:gd name="T32" fmla="*/ 10 w 19"/>
                <a:gd name="T33" fmla="*/ 5 h 29"/>
                <a:gd name="T34" fmla="*/ 10 w 19"/>
                <a:gd name="T35" fmla="*/ 5 h 29"/>
                <a:gd name="T36" fmla="*/ 11 w 19"/>
                <a:gd name="T37" fmla="*/ 5 h 29"/>
                <a:gd name="T38" fmla="*/ 10 w 19"/>
                <a:gd name="T39" fmla="*/ 5 h 29"/>
                <a:gd name="T40" fmla="*/ 12 w 19"/>
                <a:gd name="T41" fmla="*/ 5 h 29"/>
                <a:gd name="T42" fmla="*/ 12 w 19"/>
                <a:gd name="T43" fmla="*/ 5 h 29"/>
                <a:gd name="T44" fmla="*/ 12 w 19"/>
                <a:gd name="T45" fmla="*/ 5 h 29"/>
                <a:gd name="T46" fmla="*/ 13 w 19"/>
                <a:gd name="T47" fmla="*/ 6 h 29"/>
                <a:gd name="T48" fmla="*/ 12 w 19"/>
                <a:gd name="T49" fmla="*/ 5 h 29"/>
                <a:gd name="T50" fmla="*/ 13 w 19"/>
                <a:gd name="T51" fmla="*/ 7 h 29"/>
                <a:gd name="T52" fmla="*/ 13 w 19"/>
                <a:gd name="T53" fmla="*/ 7 h 29"/>
                <a:gd name="T54" fmla="*/ 13 w 19"/>
                <a:gd name="T55" fmla="*/ 7 h 29"/>
                <a:gd name="T56" fmla="*/ 13 w 19"/>
                <a:gd name="T57" fmla="*/ 7 h 29"/>
                <a:gd name="T58" fmla="*/ 7 w 19"/>
                <a:gd name="T59" fmla="*/ 7 h 29"/>
                <a:gd name="T60" fmla="*/ 8 w 19"/>
                <a:gd name="T61" fmla="*/ 6 h 29"/>
                <a:gd name="T62" fmla="*/ 8 w 19"/>
                <a:gd name="T63" fmla="*/ 6 h 29"/>
                <a:gd name="T64" fmla="*/ 8 w 19"/>
                <a:gd name="T65" fmla="*/ 6 h 29"/>
                <a:gd name="T66" fmla="*/ 8 w 19"/>
                <a:gd name="T67" fmla="*/ 6 h 29"/>
                <a:gd name="T68" fmla="*/ 9 w 19"/>
                <a:gd name="T69" fmla="*/ 5 h 29"/>
                <a:gd name="T70" fmla="*/ 10 w 19"/>
                <a:gd name="T71" fmla="*/ 5 h 29"/>
                <a:gd name="T72" fmla="*/ 11 w 19"/>
                <a:gd name="T73" fmla="*/ 5 h 29"/>
                <a:gd name="T74" fmla="*/ 2 w 19"/>
                <a:gd name="T75" fmla="*/ 8 h 29"/>
                <a:gd name="T76" fmla="*/ 1 w 19"/>
                <a:gd name="T77" fmla="*/ 10 h 29"/>
                <a:gd name="T78" fmla="*/ 17 w 19"/>
                <a:gd name="T79" fmla="*/ 18 h 29"/>
                <a:gd name="T80" fmla="*/ 12 w 19"/>
                <a:gd name="T81" fmla="*/ 15 h 29"/>
                <a:gd name="T82" fmla="*/ 11 w 19"/>
                <a:gd name="T83" fmla="*/ 18 h 29"/>
                <a:gd name="T84" fmla="*/ 11 w 19"/>
                <a:gd name="T85" fmla="*/ 18 h 29"/>
                <a:gd name="T86" fmla="*/ 11 w 19"/>
                <a:gd name="T87" fmla="*/ 18 h 29"/>
                <a:gd name="T88" fmla="*/ 11 w 19"/>
                <a:gd name="T89" fmla="*/ 17 h 29"/>
                <a:gd name="T90" fmla="*/ 11 w 19"/>
                <a:gd name="T91" fmla="*/ 18 h 29"/>
                <a:gd name="T92" fmla="*/ 10 w 19"/>
                <a:gd name="T93" fmla="*/ 18 h 29"/>
                <a:gd name="T94" fmla="*/ 10 w 19"/>
                <a:gd name="T95" fmla="*/ 18 h 29"/>
                <a:gd name="T96" fmla="*/ 11 w 19"/>
                <a:gd name="T97" fmla="*/ 18 h 29"/>
                <a:gd name="T98" fmla="*/ 9 w 19"/>
                <a:gd name="T99" fmla="*/ 18 h 29"/>
                <a:gd name="T100" fmla="*/ 10 w 19"/>
                <a:gd name="T101" fmla="*/ 18 h 29"/>
                <a:gd name="T102" fmla="*/ 9 w 19"/>
                <a:gd name="T103" fmla="*/ 18 h 29"/>
                <a:gd name="T104" fmla="*/ 9 w 19"/>
                <a:gd name="T105" fmla="*/ 18 h 29"/>
                <a:gd name="T106" fmla="*/ 8 w 19"/>
                <a:gd name="T107" fmla="*/ 17 h 29"/>
                <a:gd name="T108" fmla="*/ 7 w 19"/>
                <a:gd name="T109" fmla="*/ 15 h 29"/>
                <a:gd name="T110" fmla="*/ 6 w 19"/>
                <a:gd name="T111" fmla="*/ 13 h 29"/>
                <a:gd name="T112" fmla="*/ 6 w 19"/>
                <a:gd name="T113" fmla="*/ 12 h 29"/>
                <a:gd name="T114" fmla="*/ 15 w 19"/>
                <a:gd name="T115" fmla="*/ 12 h 29"/>
                <a:gd name="T116" fmla="*/ 17 w 19"/>
                <a:gd name="T117" fmla="*/ 10 h 29"/>
                <a:gd name="T118" fmla="*/ 11 w 19"/>
                <a:gd name="T119" fmla="*/ 0 h 29"/>
                <a:gd name="T120" fmla="*/ 2 w 19"/>
                <a:gd name="T121" fmla="*/ 8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9" h="29">
                  <a:moveTo>
                    <a:pt x="9" y="18"/>
                  </a:moveTo>
                  <a:cubicBezTo>
                    <a:pt x="9" y="18"/>
                    <a:pt x="9" y="18"/>
                    <a:pt x="9" y="18"/>
                  </a:cubicBezTo>
                  <a:cubicBezTo>
                    <a:pt x="9" y="18"/>
                    <a:pt x="9" y="18"/>
                    <a:pt x="9" y="18"/>
                  </a:cubicBezTo>
                  <a:cubicBezTo>
                    <a:pt x="9" y="18"/>
                    <a:pt x="9" y="18"/>
                    <a:pt x="9" y="18"/>
                  </a:cubicBezTo>
                  <a:moveTo>
                    <a:pt x="9" y="18"/>
                  </a:moveTo>
                  <a:cubicBezTo>
                    <a:pt x="9" y="18"/>
                    <a:pt x="9" y="18"/>
                    <a:pt x="9" y="18"/>
                  </a:cubicBezTo>
                  <a:cubicBezTo>
                    <a:pt x="9" y="18"/>
                    <a:pt x="9" y="18"/>
                    <a:pt x="9" y="18"/>
                  </a:cubicBezTo>
                  <a:moveTo>
                    <a:pt x="12" y="5"/>
                  </a:moveTo>
                  <a:cubicBezTo>
                    <a:pt x="12" y="5"/>
                    <a:pt x="12" y="5"/>
                    <a:pt x="12" y="5"/>
                  </a:cubicBezTo>
                  <a:cubicBezTo>
                    <a:pt x="12" y="5"/>
                    <a:pt x="12" y="5"/>
                    <a:pt x="12" y="5"/>
                  </a:cubicBezTo>
                  <a:moveTo>
                    <a:pt x="10" y="5"/>
                  </a:moveTo>
                  <a:cubicBezTo>
                    <a:pt x="9" y="5"/>
                    <a:pt x="9" y="5"/>
                    <a:pt x="9" y="5"/>
                  </a:cubicBezTo>
                  <a:cubicBezTo>
                    <a:pt x="10" y="5"/>
                    <a:pt x="10" y="5"/>
                    <a:pt x="10" y="5"/>
                  </a:cubicBezTo>
                  <a:cubicBezTo>
                    <a:pt x="10" y="5"/>
                    <a:pt x="10" y="5"/>
                    <a:pt x="10" y="5"/>
                  </a:cubicBezTo>
                  <a:moveTo>
                    <a:pt x="10" y="5"/>
                  </a:moveTo>
                  <a:cubicBezTo>
                    <a:pt x="10" y="5"/>
                    <a:pt x="10" y="5"/>
                    <a:pt x="10" y="5"/>
                  </a:cubicBezTo>
                  <a:cubicBezTo>
                    <a:pt x="10" y="5"/>
                    <a:pt x="10" y="5"/>
                    <a:pt x="10" y="5"/>
                  </a:cubicBezTo>
                  <a:cubicBezTo>
                    <a:pt x="10" y="5"/>
                    <a:pt x="10" y="5"/>
                    <a:pt x="10" y="5"/>
                  </a:cubicBezTo>
                  <a:moveTo>
                    <a:pt x="11" y="5"/>
                  </a:moveTo>
                  <a:cubicBezTo>
                    <a:pt x="10" y="5"/>
                    <a:pt x="10" y="5"/>
                    <a:pt x="10" y="5"/>
                  </a:cubicBezTo>
                  <a:cubicBezTo>
                    <a:pt x="11" y="5"/>
                    <a:pt x="11" y="5"/>
                    <a:pt x="12" y="5"/>
                  </a:cubicBezTo>
                  <a:cubicBezTo>
                    <a:pt x="12" y="5"/>
                    <a:pt x="12" y="5"/>
                    <a:pt x="12" y="5"/>
                  </a:cubicBezTo>
                  <a:cubicBezTo>
                    <a:pt x="12" y="5"/>
                    <a:pt x="12" y="5"/>
                    <a:pt x="12" y="5"/>
                  </a:cubicBezTo>
                  <a:cubicBezTo>
                    <a:pt x="13" y="6"/>
                    <a:pt x="13" y="6"/>
                    <a:pt x="13" y="6"/>
                  </a:cubicBezTo>
                  <a:cubicBezTo>
                    <a:pt x="12" y="5"/>
                    <a:pt x="12" y="5"/>
                    <a:pt x="12" y="5"/>
                  </a:cubicBezTo>
                  <a:cubicBezTo>
                    <a:pt x="13" y="6"/>
                    <a:pt x="13" y="7"/>
                    <a:pt x="13" y="7"/>
                  </a:cubicBezTo>
                  <a:cubicBezTo>
                    <a:pt x="13" y="7"/>
                    <a:pt x="13" y="7"/>
                    <a:pt x="13" y="7"/>
                  </a:cubicBezTo>
                  <a:cubicBezTo>
                    <a:pt x="13" y="7"/>
                    <a:pt x="13" y="7"/>
                    <a:pt x="13" y="7"/>
                  </a:cubicBezTo>
                  <a:cubicBezTo>
                    <a:pt x="13" y="7"/>
                    <a:pt x="13" y="7"/>
                    <a:pt x="13" y="7"/>
                  </a:cubicBezTo>
                  <a:cubicBezTo>
                    <a:pt x="11" y="7"/>
                    <a:pt x="9" y="7"/>
                    <a:pt x="7" y="7"/>
                  </a:cubicBezTo>
                  <a:cubicBezTo>
                    <a:pt x="8" y="6"/>
                    <a:pt x="8" y="6"/>
                    <a:pt x="8" y="6"/>
                  </a:cubicBezTo>
                  <a:cubicBezTo>
                    <a:pt x="8" y="6"/>
                    <a:pt x="8" y="6"/>
                    <a:pt x="8" y="6"/>
                  </a:cubicBezTo>
                  <a:cubicBezTo>
                    <a:pt x="8" y="6"/>
                    <a:pt x="8" y="6"/>
                    <a:pt x="8" y="6"/>
                  </a:cubicBezTo>
                  <a:cubicBezTo>
                    <a:pt x="8" y="6"/>
                    <a:pt x="8" y="6"/>
                    <a:pt x="8" y="6"/>
                  </a:cubicBezTo>
                  <a:cubicBezTo>
                    <a:pt x="8" y="6"/>
                    <a:pt x="9" y="5"/>
                    <a:pt x="9" y="5"/>
                  </a:cubicBezTo>
                  <a:cubicBezTo>
                    <a:pt x="10" y="5"/>
                    <a:pt x="10" y="5"/>
                    <a:pt x="10" y="5"/>
                  </a:cubicBezTo>
                  <a:cubicBezTo>
                    <a:pt x="11" y="5"/>
                    <a:pt x="11" y="5"/>
                    <a:pt x="11" y="5"/>
                  </a:cubicBezTo>
                  <a:moveTo>
                    <a:pt x="2" y="8"/>
                  </a:moveTo>
                  <a:cubicBezTo>
                    <a:pt x="1" y="8"/>
                    <a:pt x="1" y="9"/>
                    <a:pt x="1" y="10"/>
                  </a:cubicBezTo>
                  <a:cubicBezTo>
                    <a:pt x="0" y="19"/>
                    <a:pt x="11" y="29"/>
                    <a:pt x="17" y="18"/>
                  </a:cubicBezTo>
                  <a:cubicBezTo>
                    <a:pt x="18" y="15"/>
                    <a:pt x="14" y="13"/>
                    <a:pt x="12" y="15"/>
                  </a:cubicBezTo>
                  <a:cubicBezTo>
                    <a:pt x="12" y="16"/>
                    <a:pt x="12" y="17"/>
                    <a:pt x="11" y="18"/>
                  </a:cubicBezTo>
                  <a:cubicBezTo>
                    <a:pt x="11" y="18"/>
                    <a:pt x="11" y="18"/>
                    <a:pt x="11" y="18"/>
                  </a:cubicBezTo>
                  <a:cubicBezTo>
                    <a:pt x="11" y="18"/>
                    <a:pt x="11" y="18"/>
                    <a:pt x="11" y="18"/>
                  </a:cubicBezTo>
                  <a:cubicBezTo>
                    <a:pt x="11" y="17"/>
                    <a:pt x="11" y="17"/>
                    <a:pt x="11" y="17"/>
                  </a:cubicBezTo>
                  <a:cubicBezTo>
                    <a:pt x="11" y="18"/>
                    <a:pt x="11" y="18"/>
                    <a:pt x="11" y="18"/>
                  </a:cubicBezTo>
                  <a:cubicBezTo>
                    <a:pt x="10" y="18"/>
                    <a:pt x="10" y="18"/>
                    <a:pt x="10" y="18"/>
                  </a:cubicBezTo>
                  <a:cubicBezTo>
                    <a:pt x="10" y="18"/>
                    <a:pt x="10" y="18"/>
                    <a:pt x="10" y="18"/>
                  </a:cubicBezTo>
                  <a:cubicBezTo>
                    <a:pt x="11" y="18"/>
                    <a:pt x="11" y="18"/>
                    <a:pt x="11" y="18"/>
                  </a:cubicBezTo>
                  <a:cubicBezTo>
                    <a:pt x="10" y="18"/>
                    <a:pt x="9" y="18"/>
                    <a:pt x="9" y="18"/>
                  </a:cubicBezTo>
                  <a:cubicBezTo>
                    <a:pt x="10" y="18"/>
                    <a:pt x="10" y="18"/>
                    <a:pt x="10" y="18"/>
                  </a:cubicBezTo>
                  <a:cubicBezTo>
                    <a:pt x="9" y="18"/>
                    <a:pt x="9" y="18"/>
                    <a:pt x="9" y="18"/>
                  </a:cubicBezTo>
                  <a:cubicBezTo>
                    <a:pt x="9" y="18"/>
                    <a:pt x="9" y="18"/>
                    <a:pt x="9" y="18"/>
                  </a:cubicBezTo>
                  <a:cubicBezTo>
                    <a:pt x="8" y="17"/>
                    <a:pt x="8" y="17"/>
                    <a:pt x="8" y="17"/>
                  </a:cubicBezTo>
                  <a:cubicBezTo>
                    <a:pt x="7" y="16"/>
                    <a:pt x="7" y="16"/>
                    <a:pt x="7" y="15"/>
                  </a:cubicBezTo>
                  <a:cubicBezTo>
                    <a:pt x="6" y="14"/>
                    <a:pt x="6" y="13"/>
                    <a:pt x="6" y="13"/>
                  </a:cubicBezTo>
                  <a:cubicBezTo>
                    <a:pt x="6" y="12"/>
                    <a:pt x="6" y="12"/>
                    <a:pt x="6" y="12"/>
                  </a:cubicBezTo>
                  <a:cubicBezTo>
                    <a:pt x="9" y="12"/>
                    <a:pt x="12" y="12"/>
                    <a:pt x="15" y="12"/>
                  </a:cubicBezTo>
                  <a:cubicBezTo>
                    <a:pt x="16" y="12"/>
                    <a:pt x="17" y="11"/>
                    <a:pt x="17" y="10"/>
                  </a:cubicBezTo>
                  <a:cubicBezTo>
                    <a:pt x="19" y="4"/>
                    <a:pt x="15" y="0"/>
                    <a:pt x="11" y="0"/>
                  </a:cubicBezTo>
                  <a:cubicBezTo>
                    <a:pt x="7" y="0"/>
                    <a:pt x="3" y="3"/>
                    <a:pt x="2" y="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1359" name="Freeform 390"/>
            <p:cNvSpPr>
              <a:spLocks noEditPoints="1"/>
            </p:cNvSpPr>
            <p:nvPr/>
          </p:nvSpPr>
          <p:spPr bwMode="auto">
            <a:xfrm>
              <a:off x="2928" y="1692"/>
              <a:ext cx="57" cy="65"/>
            </a:xfrm>
            <a:custGeom>
              <a:avLst/>
              <a:gdLst>
                <a:gd name="T0" fmla="*/ 10 w 24"/>
                <a:gd name="T1" fmla="*/ 21 h 27"/>
                <a:gd name="T2" fmla="*/ 10 w 24"/>
                <a:gd name="T3" fmla="*/ 21 h 27"/>
                <a:gd name="T4" fmla="*/ 10 w 24"/>
                <a:gd name="T5" fmla="*/ 21 h 27"/>
                <a:gd name="T6" fmla="*/ 10 w 24"/>
                <a:gd name="T7" fmla="*/ 21 h 27"/>
                <a:gd name="T8" fmla="*/ 10 w 24"/>
                <a:gd name="T9" fmla="*/ 21 h 27"/>
                <a:gd name="T10" fmla="*/ 10 w 24"/>
                <a:gd name="T11" fmla="*/ 21 h 27"/>
                <a:gd name="T12" fmla="*/ 10 w 24"/>
                <a:gd name="T13" fmla="*/ 22 h 27"/>
                <a:gd name="T14" fmla="*/ 10 w 24"/>
                <a:gd name="T15" fmla="*/ 21 h 27"/>
                <a:gd name="T16" fmla="*/ 10 w 24"/>
                <a:gd name="T17" fmla="*/ 21 h 27"/>
                <a:gd name="T18" fmla="*/ 10 w 24"/>
                <a:gd name="T19" fmla="*/ 21 h 27"/>
                <a:gd name="T20" fmla="*/ 10 w 24"/>
                <a:gd name="T21" fmla="*/ 21 h 27"/>
                <a:gd name="T22" fmla="*/ 11 w 24"/>
                <a:gd name="T23" fmla="*/ 21 h 27"/>
                <a:gd name="T24" fmla="*/ 11 w 24"/>
                <a:gd name="T25" fmla="*/ 21 h 27"/>
                <a:gd name="T26" fmla="*/ 9 w 24"/>
                <a:gd name="T27" fmla="*/ 21 h 27"/>
                <a:gd name="T28" fmla="*/ 9 w 24"/>
                <a:gd name="T29" fmla="*/ 21 h 27"/>
                <a:gd name="T30" fmla="*/ 21 w 24"/>
                <a:gd name="T31" fmla="*/ 18 h 27"/>
                <a:gd name="T32" fmla="*/ 15 w 24"/>
                <a:gd name="T33" fmla="*/ 7 h 27"/>
                <a:gd name="T34" fmla="*/ 15 w 24"/>
                <a:gd name="T35" fmla="*/ 7 h 27"/>
                <a:gd name="T36" fmla="*/ 15 w 24"/>
                <a:gd name="T37" fmla="*/ 7 h 27"/>
                <a:gd name="T38" fmla="*/ 15 w 24"/>
                <a:gd name="T39" fmla="*/ 10 h 27"/>
                <a:gd name="T40" fmla="*/ 12 w 24"/>
                <a:gd name="T41" fmla="*/ 20 h 27"/>
                <a:gd name="T42" fmla="*/ 11 w 24"/>
                <a:gd name="T43" fmla="*/ 21 h 27"/>
                <a:gd name="T44" fmla="*/ 10 w 24"/>
                <a:gd name="T45" fmla="*/ 21 h 27"/>
                <a:gd name="T46" fmla="*/ 9 w 24"/>
                <a:gd name="T47" fmla="*/ 21 h 27"/>
                <a:gd name="T48" fmla="*/ 9 w 24"/>
                <a:gd name="T49" fmla="*/ 21 h 27"/>
                <a:gd name="T50" fmla="*/ 8 w 24"/>
                <a:gd name="T51" fmla="*/ 18 h 27"/>
                <a:gd name="T52" fmla="*/ 9 w 24"/>
                <a:gd name="T53" fmla="*/ 10 h 27"/>
                <a:gd name="T54" fmla="*/ 11 w 24"/>
                <a:gd name="T55" fmla="*/ 7 h 27"/>
                <a:gd name="T56" fmla="*/ 13 w 24"/>
                <a:gd name="T57" fmla="*/ 7 h 27"/>
                <a:gd name="T58" fmla="*/ 13 w 24"/>
                <a:gd name="T59" fmla="*/ 6 h 27"/>
                <a:gd name="T60" fmla="*/ 13 w 24"/>
                <a:gd name="T61" fmla="*/ 6 h 27"/>
                <a:gd name="T62" fmla="*/ 4 w 24"/>
                <a:gd name="T63" fmla="*/ 23 h 27"/>
                <a:gd name="T64" fmla="*/ 17 w 24"/>
                <a:gd name="T65" fmla="*/ 21 h 27"/>
                <a:gd name="T66" fmla="*/ 22 w 24"/>
                <a:gd name="T67" fmla="*/ 19 h 27"/>
                <a:gd name="T68" fmla="*/ 21 w 24"/>
                <a:gd name="T69" fmla="*/ 15 h 27"/>
                <a:gd name="T70" fmla="*/ 20 w 24"/>
                <a:gd name="T71" fmla="*/ 4 h 27"/>
                <a:gd name="T72" fmla="*/ 16 w 24"/>
                <a:gd name="T73" fmla="*/ 2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4" h="27">
                  <a:moveTo>
                    <a:pt x="10" y="21"/>
                  </a:moveTo>
                  <a:cubicBezTo>
                    <a:pt x="10" y="21"/>
                    <a:pt x="10" y="21"/>
                    <a:pt x="10" y="21"/>
                  </a:cubicBezTo>
                  <a:cubicBezTo>
                    <a:pt x="10" y="21"/>
                    <a:pt x="10" y="21"/>
                    <a:pt x="10" y="21"/>
                  </a:cubicBezTo>
                  <a:cubicBezTo>
                    <a:pt x="10" y="21"/>
                    <a:pt x="10" y="21"/>
                    <a:pt x="10" y="21"/>
                  </a:cubicBezTo>
                  <a:cubicBezTo>
                    <a:pt x="10" y="21"/>
                    <a:pt x="10" y="21"/>
                    <a:pt x="10" y="21"/>
                  </a:cubicBezTo>
                  <a:moveTo>
                    <a:pt x="10" y="21"/>
                  </a:moveTo>
                  <a:cubicBezTo>
                    <a:pt x="10" y="21"/>
                    <a:pt x="10" y="21"/>
                    <a:pt x="10" y="21"/>
                  </a:cubicBezTo>
                  <a:cubicBezTo>
                    <a:pt x="10" y="21"/>
                    <a:pt x="10" y="21"/>
                    <a:pt x="10" y="21"/>
                  </a:cubicBezTo>
                  <a:cubicBezTo>
                    <a:pt x="10" y="21"/>
                    <a:pt x="10" y="21"/>
                    <a:pt x="10" y="21"/>
                  </a:cubicBezTo>
                  <a:moveTo>
                    <a:pt x="10" y="21"/>
                  </a:moveTo>
                  <a:cubicBezTo>
                    <a:pt x="10" y="21"/>
                    <a:pt x="10" y="21"/>
                    <a:pt x="10" y="21"/>
                  </a:cubicBezTo>
                  <a:cubicBezTo>
                    <a:pt x="10" y="21"/>
                    <a:pt x="10" y="21"/>
                    <a:pt x="10" y="21"/>
                  </a:cubicBezTo>
                  <a:cubicBezTo>
                    <a:pt x="10" y="21"/>
                    <a:pt x="10" y="21"/>
                    <a:pt x="10" y="21"/>
                  </a:cubicBezTo>
                  <a:cubicBezTo>
                    <a:pt x="10" y="22"/>
                    <a:pt x="10" y="22"/>
                    <a:pt x="10" y="22"/>
                  </a:cubicBezTo>
                  <a:cubicBezTo>
                    <a:pt x="10" y="21"/>
                    <a:pt x="10" y="21"/>
                    <a:pt x="10" y="21"/>
                  </a:cubicBezTo>
                  <a:cubicBezTo>
                    <a:pt x="10" y="21"/>
                    <a:pt x="10" y="21"/>
                    <a:pt x="10" y="21"/>
                  </a:cubicBezTo>
                  <a:cubicBezTo>
                    <a:pt x="10" y="21"/>
                    <a:pt x="10" y="21"/>
                    <a:pt x="10" y="21"/>
                  </a:cubicBezTo>
                  <a:cubicBezTo>
                    <a:pt x="10" y="21"/>
                    <a:pt x="10" y="21"/>
                    <a:pt x="10" y="21"/>
                  </a:cubicBezTo>
                  <a:cubicBezTo>
                    <a:pt x="10" y="21"/>
                    <a:pt x="10" y="21"/>
                    <a:pt x="10" y="21"/>
                  </a:cubicBezTo>
                  <a:cubicBezTo>
                    <a:pt x="10" y="21"/>
                    <a:pt x="10" y="21"/>
                    <a:pt x="10" y="21"/>
                  </a:cubicBezTo>
                  <a:moveTo>
                    <a:pt x="11" y="21"/>
                  </a:moveTo>
                  <a:cubicBezTo>
                    <a:pt x="10" y="21"/>
                    <a:pt x="10" y="21"/>
                    <a:pt x="10" y="21"/>
                  </a:cubicBezTo>
                  <a:cubicBezTo>
                    <a:pt x="10" y="21"/>
                    <a:pt x="10" y="21"/>
                    <a:pt x="10" y="21"/>
                  </a:cubicBezTo>
                  <a:cubicBezTo>
                    <a:pt x="11" y="21"/>
                    <a:pt x="11" y="21"/>
                    <a:pt x="11" y="21"/>
                  </a:cubicBezTo>
                  <a:moveTo>
                    <a:pt x="11" y="21"/>
                  </a:moveTo>
                  <a:cubicBezTo>
                    <a:pt x="11" y="21"/>
                    <a:pt x="11" y="21"/>
                    <a:pt x="11" y="21"/>
                  </a:cubicBezTo>
                  <a:cubicBezTo>
                    <a:pt x="11" y="21"/>
                    <a:pt x="11" y="21"/>
                    <a:pt x="11" y="21"/>
                  </a:cubicBezTo>
                  <a:moveTo>
                    <a:pt x="9" y="21"/>
                  </a:moveTo>
                  <a:cubicBezTo>
                    <a:pt x="9" y="21"/>
                    <a:pt x="9" y="21"/>
                    <a:pt x="9" y="21"/>
                  </a:cubicBezTo>
                  <a:cubicBezTo>
                    <a:pt x="9" y="21"/>
                    <a:pt x="9" y="21"/>
                    <a:pt x="9" y="21"/>
                  </a:cubicBezTo>
                  <a:moveTo>
                    <a:pt x="21" y="17"/>
                  </a:moveTo>
                  <a:cubicBezTo>
                    <a:pt x="21" y="18"/>
                    <a:pt x="21" y="18"/>
                    <a:pt x="21" y="18"/>
                  </a:cubicBezTo>
                  <a:cubicBezTo>
                    <a:pt x="21" y="17"/>
                    <a:pt x="21" y="17"/>
                    <a:pt x="21" y="17"/>
                  </a:cubicBezTo>
                  <a:moveTo>
                    <a:pt x="15" y="7"/>
                  </a:moveTo>
                  <a:cubicBezTo>
                    <a:pt x="15" y="7"/>
                    <a:pt x="15" y="7"/>
                    <a:pt x="15" y="7"/>
                  </a:cubicBezTo>
                  <a:cubicBezTo>
                    <a:pt x="15" y="7"/>
                    <a:pt x="15" y="7"/>
                    <a:pt x="15" y="7"/>
                  </a:cubicBezTo>
                  <a:moveTo>
                    <a:pt x="14" y="7"/>
                  </a:moveTo>
                  <a:cubicBezTo>
                    <a:pt x="14" y="7"/>
                    <a:pt x="15" y="7"/>
                    <a:pt x="15" y="7"/>
                  </a:cubicBezTo>
                  <a:cubicBezTo>
                    <a:pt x="15" y="7"/>
                    <a:pt x="15" y="7"/>
                    <a:pt x="15" y="7"/>
                  </a:cubicBezTo>
                  <a:cubicBezTo>
                    <a:pt x="15" y="8"/>
                    <a:pt x="15" y="9"/>
                    <a:pt x="15" y="10"/>
                  </a:cubicBezTo>
                  <a:cubicBezTo>
                    <a:pt x="15" y="12"/>
                    <a:pt x="14" y="15"/>
                    <a:pt x="13" y="18"/>
                  </a:cubicBezTo>
                  <a:cubicBezTo>
                    <a:pt x="13" y="19"/>
                    <a:pt x="12" y="19"/>
                    <a:pt x="12" y="20"/>
                  </a:cubicBezTo>
                  <a:cubicBezTo>
                    <a:pt x="11" y="21"/>
                    <a:pt x="11" y="21"/>
                    <a:pt x="11" y="21"/>
                  </a:cubicBezTo>
                  <a:cubicBezTo>
                    <a:pt x="11" y="21"/>
                    <a:pt x="11" y="21"/>
                    <a:pt x="11" y="21"/>
                  </a:cubicBezTo>
                  <a:cubicBezTo>
                    <a:pt x="10" y="21"/>
                    <a:pt x="10" y="21"/>
                    <a:pt x="10" y="21"/>
                  </a:cubicBezTo>
                  <a:cubicBezTo>
                    <a:pt x="10" y="21"/>
                    <a:pt x="10" y="21"/>
                    <a:pt x="10" y="21"/>
                  </a:cubicBezTo>
                  <a:cubicBezTo>
                    <a:pt x="9" y="21"/>
                    <a:pt x="9" y="21"/>
                    <a:pt x="9" y="21"/>
                  </a:cubicBezTo>
                  <a:cubicBezTo>
                    <a:pt x="9" y="21"/>
                    <a:pt x="9" y="21"/>
                    <a:pt x="9" y="21"/>
                  </a:cubicBezTo>
                  <a:cubicBezTo>
                    <a:pt x="8" y="20"/>
                    <a:pt x="8" y="20"/>
                    <a:pt x="8" y="20"/>
                  </a:cubicBezTo>
                  <a:cubicBezTo>
                    <a:pt x="9" y="21"/>
                    <a:pt x="9" y="21"/>
                    <a:pt x="9" y="21"/>
                  </a:cubicBezTo>
                  <a:cubicBezTo>
                    <a:pt x="8" y="20"/>
                    <a:pt x="8" y="20"/>
                    <a:pt x="8" y="20"/>
                  </a:cubicBezTo>
                  <a:cubicBezTo>
                    <a:pt x="8" y="19"/>
                    <a:pt x="8" y="18"/>
                    <a:pt x="8" y="18"/>
                  </a:cubicBezTo>
                  <a:cubicBezTo>
                    <a:pt x="7" y="16"/>
                    <a:pt x="7" y="15"/>
                    <a:pt x="8" y="14"/>
                  </a:cubicBezTo>
                  <a:cubicBezTo>
                    <a:pt x="8" y="13"/>
                    <a:pt x="8" y="12"/>
                    <a:pt x="9" y="10"/>
                  </a:cubicBezTo>
                  <a:cubicBezTo>
                    <a:pt x="9" y="10"/>
                    <a:pt x="9" y="9"/>
                    <a:pt x="10" y="8"/>
                  </a:cubicBezTo>
                  <a:cubicBezTo>
                    <a:pt x="11" y="7"/>
                    <a:pt x="11" y="7"/>
                    <a:pt x="11" y="7"/>
                  </a:cubicBezTo>
                  <a:cubicBezTo>
                    <a:pt x="11" y="7"/>
                    <a:pt x="11" y="7"/>
                    <a:pt x="12" y="7"/>
                  </a:cubicBezTo>
                  <a:cubicBezTo>
                    <a:pt x="13" y="7"/>
                    <a:pt x="13" y="7"/>
                    <a:pt x="13" y="7"/>
                  </a:cubicBezTo>
                  <a:cubicBezTo>
                    <a:pt x="13" y="7"/>
                    <a:pt x="13" y="7"/>
                    <a:pt x="14" y="7"/>
                  </a:cubicBezTo>
                  <a:moveTo>
                    <a:pt x="13" y="6"/>
                  </a:moveTo>
                  <a:cubicBezTo>
                    <a:pt x="13" y="7"/>
                    <a:pt x="13" y="7"/>
                    <a:pt x="13" y="7"/>
                  </a:cubicBezTo>
                  <a:cubicBezTo>
                    <a:pt x="13" y="6"/>
                    <a:pt x="13" y="6"/>
                    <a:pt x="13" y="6"/>
                  </a:cubicBezTo>
                  <a:moveTo>
                    <a:pt x="16" y="2"/>
                  </a:moveTo>
                  <a:cubicBezTo>
                    <a:pt x="5" y="0"/>
                    <a:pt x="0" y="13"/>
                    <a:pt x="4" y="23"/>
                  </a:cubicBezTo>
                  <a:cubicBezTo>
                    <a:pt x="6" y="27"/>
                    <a:pt x="13" y="27"/>
                    <a:pt x="16" y="23"/>
                  </a:cubicBezTo>
                  <a:cubicBezTo>
                    <a:pt x="16" y="22"/>
                    <a:pt x="17" y="21"/>
                    <a:pt x="17" y="21"/>
                  </a:cubicBezTo>
                  <a:cubicBezTo>
                    <a:pt x="18" y="21"/>
                    <a:pt x="18" y="21"/>
                    <a:pt x="18" y="21"/>
                  </a:cubicBezTo>
                  <a:cubicBezTo>
                    <a:pt x="20" y="24"/>
                    <a:pt x="24" y="21"/>
                    <a:pt x="22" y="19"/>
                  </a:cubicBezTo>
                  <a:cubicBezTo>
                    <a:pt x="21" y="18"/>
                    <a:pt x="21" y="18"/>
                    <a:pt x="21" y="18"/>
                  </a:cubicBezTo>
                  <a:cubicBezTo>
                    <a:pt x="21" y="17"/>
                    <a:pt x="21" y="16"/>
                    <a:pt x="21" y="15"/>
                  </a:cubicBezTo>
                  <a:cubicBezTo>
                    <a:pt x="20" y="12"/>
                    <a:pt x="20" y="10"/>
                    <a:pt x="20" y="7"/>
                  </a:cubicBezTo>
                  <a:cubicBezTo>
                    <a:pt x="20" y="6"/>
                    <a:pt x="20" y="5"/>
                    <a:pt x="20" y="4"/>
                  </a:cubicBezTo>
                  <a:cubicBezTo>
                    <a:pt x="20" y="2"/>
                    <a:pt x="19" y="2"/>
                    <a:pt x="18" y="2"/>
                  </a:cubicBezTo>
                  <a:cubicBezTo>
                    <a:pt x="17" y="2"/>
                    <a:pt x="17" y="2"/>
                    <a:pt x="16" y="2"/>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1360" name="Freeform 391"/>
            <p:cNvSpPr>
              <a:spLocks noEditPoints="1"/>
            </p:cNvSpPr>
            <p:nvPr/>
          </p:nvSpPr>
          <p:spPr bwMode="auto">
            <a:xfrm>
              <a:off x="2978" y="1692"/>
              <a:ext cx="52" cy="62"/>
            </a:xfrm>
            <a:custGeom>
              <a:avLst/>
              <a:gdLst>
                <a:gd name="T0" fmla="*/ 11 w 22"/>
                <a:gd name="T1" fmla="*/ 21 h 26"/>
                <a:gd name="T2" fmla="*/ 11 w 22"/>
                <a:gd name="T3" fmla="*/ 21 h 26"/>
                <a:gd name="T4" fmla="*/ 11 w 22"/>
                <a:gd name="T5" fmla="*/ 21 h 26"/>
                <a:gd name="T6" fmla="*/ 16 w 22"/>
                <a:gd name="T7" fmla="*/ 6 h 26"/>
                <a:gd name="T8" fmla="*/ 16 w 22"/>
                <a:gd name="T9" fmla="*/ 6 h 26"/>
                <a:gd name="T10" fmla="*/ 16 w 22"/>
                <a:gd name="T11" fmla="*/ 6 h 26"/>
                <a:gd name="T12" fmla="*/ 16 w 22"/>
                <a:gd name="T13" fmla="*/ 6 h 26"/>
                <a:gd name="T14" fmla="*/ 16 w 22"/>
                <a:gd name="T15" fmla="*/ 6 h 26"/>
                <a:gd name="T16" fmla="*/ 16 w 22"/>
                <a:gd name="T17" fmla="*/ 6 h 26"/>
                <a:gd name="T18" fmla="*/ 16 w 22"/>
                <a:gd name="T19" fmla="*/ 6 h 26"/>
                <a:gd name="T20" fmla="*/ 16 w 22"/>
                <a:gd name="T21" fmla="*/ 5 h 26"/>
                <a:gd name="T22" fmla="*/ 16 w 22"/>
                <a:gd name="T23" fmla="*/ 5 h 26"/>
                <a:gd name="T24" fmla="*/ 9 w 22"/>
                <a:gd name="T25" fmla="*/ 11 h 26"/>
                <a:gd name="T26" fmla="*/ 6 w 22"/>
                <a:gd name="T27" fmla="*/ 4 h 26"/>
                <a:gd name="T28" fmla="*/ 2 w 22"/>
                <a:gd name="T29" fmla="*/ 5 h 26"/>
                <a:gd name="T30" fmla="*/ 6 w 22"/>
                <a:gd name="T31" fmla="*/ 21 h 26"/>
                <a:gd name="T32" fmla="*/ 6 w 22"/>
                <a:gd name="T33" fmla="*/ 23 h 26"/>
                <a:gd name="T34" fmla="*/ 11 w 22"/>
                <a:gd name="T35" fmla="*/ 23 h 26"/>
                <a:gd name="T36" fmla="*/ 11 w 22"/>
                <a:gd name="T37" fmla="*/ 22 h 26"/>
                <a:gd name="T38" fmla="*/ 15 w 22"/>
                <a:gd name="T39" fmla="*/ 8 h 26"/>
                <a:gd name="T40" fmla="*/ 16 w 22"/>
                <a:gd name="T41" fmla="*/ 6 h 26"/>
                <a:gd name="T42" fmla="*/ 16 w 22"/>
                <a:gd name="T43" fmla="*/ 6 h 26"/>
                <a:gd name="T44" fmla="*/ 20 w 22"/>
                <a:gd name="T45" fmla="*/ 3 h 26"/>
                <a:gd name="T46" fmla="*/ 16 w 22"/>
                <a:gd name="T47" fmla="*/ 0 h 26"/>
                <a:gd name="T48" fmla="*/ 9 w 22"/>
                <a:gd name="T49" fmla="*/ 1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26">
                  <a:moveTo>
                    <a:pt x="11" y="21"/>
                  </a:moveTo>
                  <a:cubicBezTo>
                    <a:pt x="11" y="21"/>
                    <a:pt x="11" y="21"/>
                    <a:pt x="11" y="21"/>
                  </a:cubicBezTo>
                  <a:cubicBezTo>
                    <a:pt x="11" y="21"/>
                    <a:pt x="11" y="21"/>
                    <a:pt x="11" y="21"/>
                  </a:cubicBezTo>
                  <a:moveTo>
                    <a:pt x="16" y="6"/>
                  </a:moveTo>
                  <a:cubicBezTo>
                    <a:pt x="16" y="6"/>
                    <a:pt x="16" y="6"/>
                    <a:pt x="16" y="6"/>
                  </a:cubicBezTo>
                  <a:cubicBezTo>
                    <a:pt x="16" y="6"/>
                    <a:pt x="16" y="6"/>
                    <a:pt x="16" y="6"/>
                  </a:cubicBezTo>
                  <a:cubicBezTo>
                    <a:pt x="16" y="6"/>
                    <a:pt x="16" y="6"/>
                    <a:pt x="16" y="6"/>
                  </a:cubicBezTo>
                  <a:moveTo>
                    <a:pt x="16" y="6"/>
                  </a:moveTo>
                  <a:cubicBezTo>
                    <a:pt x="16" y="6"/>
                    <a:pt x="16" y="6"/>
                    <a:pt x="16" y="6"/>
                  </a:cubicBezTo>
                  <a:cubicBezTo>
                    <a:pt x="16" y="6"/>
                    <a:pt x="16" y="6"/>
                    <a:pt x="16" y="6"/>
                  </a:cubicBezTo>
                  <a:moveTo>
                    <a:pt x="16" y="5"/>
                  </a:moveTo>
                  <a:cubicBezTo>
                    <a:pt x="16" y="5"/>
                    <a:pt x="16" y="5"/>
                    <a:pt x="16" y="5"/>
                  </a:cubicBezTo>
                  <a:moveTo>
                    <a:pt x="9" y="11"/>
                  </a:moveTo>
                  <a:cubicBezTo>
                    <a:pt x="8" y="8"/>
                    <a:pt x="7" y="6"/>
                    <a:pt x="6" y="4"/>
                  </a:cubicBezTo>
                  <a:cubicBezTo>
                    <a:pt x="5" y="1"/>
                    <a:pt x="0" y="2"/>
                    <a:pt x="2" y="5"/>
                  </a:cubicBezTo>
                  <a:cubicBezTo>
                    <a:pt x="4" y="10"/>
                    <a:pt x="5" y="16"/>
                    <a:pt x="6" y="21"/>
                  </a:cubicBezTo>
                  <a:cubicBezTo>
                    <a:pt x="6" y="22"/>
                    <a:pt x="6" y="22"/>
                    <a:pt x="6" y="23"/>
                  </a:cubicBezTo>
                  <a:cubicBezTo>
                    <a:pt x="7" y="26"/>
                    <a:pt x="11" y="26"/>
                    <a:pt x="11" y="23"/>
                  </a:cubicBezTo>
                  <a:cubicBezTo>
                    <a:pt x="11" y="22"/>
                    <a:pt x="11" y="22"/>
                    <a:pt x="11" y="22"/>
                  </a:cubicBezTo>
                  <a:cubicBezTo>
                    <a:pt x="12" y="17"/>
                    <a:pt x="13" y="12"/>
                    <a:pt x="15" y="8"/>
                  </a:cubicBezTo>
                  <a:cubicBezTo>
                    <a:pt x="15" y="7"/>
                    <a:pt x="16" y="6"/>
                    <a:pt x="16" y="6"/>
                  </a:cubicBezTo>
                  <a:cubicBezTo>
                    <a:pt x="16" y="6"/>
                    <a:pt x="16" y="6"/>
                    <a:pt x="16" y="6"/>
                  </a:cubicBezTo>
                  <a:cubicBezTo>
                    <a:pt x="18" y="8"/>
                    <a:pt x="22" y="6"/>
                    <a:pt x="20" y="3"/>
                  </a:cubicBezTo>
                  <a:cubicBezTo>
                    <a:pt x="19" y="1"/>
                    <a:pt x="18" y="0"/>
                    <a:pt x="16" y="0"/>
                  </a:cubicBezTo>
                  <a:cubicBezTo>
                    <a:pt x="13" y="0"/>
                    <a:pt x="11" y="5"/>
                    <a:pt x="9" y="11"/>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1361" name="Freeform 392"/>
            <p:cNvSpPr>
              <a:spLocks noEditPoints="1"/>
            </p:cNvSpPr>
            <p:nvPr/>
          </p:nvSpPr>
          <p:spPr bwMode="auto">
            <a:xfrm>
              <a:off x="3028" y="1697"/>
              <a:ext cx="49" cy="60"/>
            </a:xfrm>
            <a:custGeom>
              <a:avLst/>
              <a:gdLst>
                <a:gd name="T0" fmla="*/ 13 w 21"/>
                <a:gd name="T1" fmla="*/ 17 h 25"/>
                <a:gd name="T2" fmla="*/ 13 w 21"/>
                <a:gd name="T3" fmla="*/ 17 h 25"/>
                <a:gd name="T4" fmla="*/ 13 w 21"/>
                <a:gd name="T5" fmla="*/ 17 h 25"/>
                <a:gd name="T6" fmla="*/ 8 w 21"/>
                <a:gd name="T7" fmla="*/ 6 h 25"/>
                <a:gd name="T8" fmla="*/ 8 w 21"/>
                <a:gd name="T9" fmla="*/ 6 h 25"/>
                <a:gd name="T10" fmla="*/ 8 w 21"/>
                <a:gd name="T11" fmla="*/ 6 h 25"/>
                <a:gd name="T12" fmla="*/ 9 w 21"/>
                <a:gd name="T13" fmla="*/ 5 h 25"/>
                <a:gd name="T14" fmla="*/ 9 w 21"/>
                <a:gd name="T15" fmla="*/ 6 h 25"/>
                <a:gd name="T16" fmla="*/ 9 w 21"/>
                <a:gd name="T17" fmla="*/ 5 h 25"/>
                <a:gd name="T18" fmla="*/ 10 w 21"/>
                <a:gd name="T19" fmla="*/ 5 h 25"/>
                <a:gd name="T20" fmla="*/ 10 w 21"/>
                <a:gd name="T21" fmla="*/ 5 h 25"/>
                <a:gd name="T22" fmla="*/ 10 w 21"/>
                <a:gd name="T23" fmla="*/ 5 h 25"/>
                <a:gd name="T24" fmla="*/ 11 w 21"/>
                <a:gd name="T25" fmla="*/ 5 h 25"/>
                <a:gd name="T26" fmla="*/ 12 w 21"/>
                <a:gd name="T27" fmla="*/ 5 h 25"/>
                <a:gd name="T28" fmla="*/ 11 w 21"/>
                <a:gd name="T29" fmla="*/ 5 h 25"/>
                <a:gd name="T30" fmla="*/ 1 w 21"/>
                <a:gd name="T31" fmla="*/ 13 h 25"/>
                <a:gd name="T32" fmla="*/ 8 w 21"/>
                <a:gd name="T33" fmla="*/ 24 h 25"/>
                <a:gd name="T34" fmla="*/ 19 w 21"/>
                <a:gd name="T35" fmla="*/ 16 h 25"/>
                <a:gd name="T36" fmla="*/ 15 w 21"/>
                <a:gd name="T37" fmla="*/ 14 h 25"/>
                <a:gd name="T38" fmla="*/ 14 w 21"/>
                <a:gd name="T39" fmla="*/ 15 h 25"/>
                <a:gd name="T40" fmla="*/ 13 w 21"/>
                <a:gd name="T41" fmla="*/ 17 h 25"/>
                <a:gd name="T42" fmla="*/ 12 w 21"/>
                <a:gd name="T43" fmla="*/ 18 h 25"/>
                <a:gd name="T44" fmla="*/ 11 w 21"/>
                <a:gd name="T45" fmla="*/ 19 h 25"/>
                <a:gd name="T46" fmla="*/ 11 w 21"/>
                <a:gd name="T47" fmla="*/ 19 h 25"/>
                <a:gd name="T48" fmla="*/ 10 w 21"/>
                <a:gd name="T49" fmla="*/ 19 h 25"/>
                <a:gd name="T50" fmla="*/ 10 w 21"/>
                <a:gd name="T51" fmla="*/ 19 h 25"/>
                <a:gd name="T52" fmla="*/ 9 w 21"/>
                <a:gd name="T53" fmla="*/ 18 h 25"/>
                <a:gd name="T54" fmla="*/ 9 w 21"/>
                <a:gd name="T55" fmla="*/ 19 h 25"/>
                <a:gd name="T56" fmla="*/ 7 w 21"/>
                <a:gd name="T57" fmla="*/ 17 h 25"/>
                <a:gd name="T58" fmla="*/ 6 w 21"/>
                <a:gd name="T59" fmla="*/ 15 h 25"/>
                <a:gd name="T60" fmla="*/ 6 w 21"/>
                <a:gd name="T61" fmla="*/ 13 h 25"/>
                <a:gd name="T62" fmla="*/ 6 w 21"/>
                <a:gd name="T63" fmla="*/ 11 h 25"/>
                <a:gd name="T64" fmla="*/ 6 w 21"/>
                <a:gd name="T65" fmla="*/ 9 h 25"/>
                <a:gd name="T66" fmla="*/ 7 w 21"/>
                <a:gd name="T67" fmla="*/ 7 h 25"/>
                <a:gd name="T68" fmla="*/ 8 w 21"/>
                <a:gd name="T69" fmla="*/ 6 h 25"/>
                <a:gd name="T70" fmla="*/ 9 w 21"/>
                <a:gd name="T71" fmla="*/ 5 h 25"/>
                <a:gd name="T72" fmla="*/ 11 w 21"/>
                <a:gd name="T73" fmla="*/ 5 h 25"/>
                <a:gd name="T74" fmla="*/ 12 w 21"/>
                <a:gd name="T75" fmla="*/ 5 h 25"/>
                <a:gd name="T76" fmla="*/ 13 w 21"/>
                <a:gd name="T77" fmla="*/ 5 h 25"/>
                <a:gd name="T78" fmla="*/ 14 w 21"/>
                <a:gd name="T79" fmla="*/ 6 h 25"/>
                <a:gd name="T80" fmla="*/ 16 w 21"/>
                <a:gd name="T81" fmla="*/ 1 h 25"/>
                <a:gd name="T82" fmla="*/ 11 w 21"/>
                <a:gd name="T83" fmla="*/ 0 h 25"/>
                <a:gd name="T84" fmla="*/ 1 w 21"/>
                <a:gd name="T85" fmla="*/ 13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1" h="25">
                  <a:moveTo>
                    <a:pt x="13" y="17"/>
                  </a:moveTo>
                  <a:cubicBezTo>
                    <a:pt x="13" y="17"/>
                    <a:pt x="13" y="17"/>
                    <a:pt x="13" y="17"/>
                  </a:cubicBezTo>
                  <a:cubicBezTo>
                    <a:pt x="13" y="17"/>
                    <a:pt x="13" y="17"/>
                    <a:pt x="13" y="17"/>
                  </a:cubicBezTo>
                  <a:moveTo>
                    <a:pt x="8" y="6"/>
                  </a:moveTo>
                  <a:cubicBezTo>
                    <a:pt x="8" y="6"/>
                    <a:pt x="8" y="6"/>
                    <a:pt x="8" y="6"/>
                  </a:cubicBezTo>
                  <a:cubicBezTo>
                    <a:pt x="8" y="6"/>
                    <a:pt x="8" y="6"/>
                    <a:pt x="8" y="6"/>
                  </a:cubicBezTo>
                  <a:moveTo>
                    <a:pt x="9" y="5"/>
                  </a:moveTo>
                  <a:cubicBezTo>
                    <a:pt x="9" y="6"/>
                    <a:pt x="9" y="6"/>
                    <a:pt x="9" y="6"/>
                  </a:cubicBezTo>
                  <a:cubicBezTo>
                    <a:pt x="9" y="5"/>
                    <a:pt x="9" y="5"/>
                    <a:pt x="9" y="5"/>
                  </a:cubicBezTo>
                  <a:moveTo>
                    <a:pt x="10" y="5"/>
                  </a:moveTo>
                  <a:cubicBezTo>
                    <a:pt x="10" y="5"/>
                    <a:pt x="10" y="5"/>
                    <a:pt x="10" y="5"/>
                  </a:cubicBezTo>
                  <a:cubicBezTo>
                    <a:pt x="10" y="5"/>
                    <a:pt x="10" y="5"/>
                    <a:pt x="10" y="5"/>
                  </a:cubicBezTo>
                  <a:moveTo>
                    <a:pt x="11" y="5"/>
                  </a:moveTo>
                  <a:cubicBezTo>
                    <a:pt x="12" y="5"/>
                    <a:pt x="12" y="5"/>
                    <a:pt x="12" y="5"/>
                  </a:cubicBezTo>
                  <a:cubicBezTo>
                    <a:pt x="11" y="5"/>
                    <a:pt x="11" y="5"/>
                    <a:pt x="11" y="5"/>
                  </a:cubicBezTo>
                  <a:moveTo>
                    <a:pt x="1" y="13"/>
                  </a:moveTo>
                  <a:cubicBezTo>
                    <a:pt x="1" y="17"/>
                    <a:pt x="4" y="23"/>
                    <a:pt x="8" y="24"/>
                  </a:cubicBezTo>
                  <a:cubicBezTo>
                    <a:pt x="14" y="25"/>
                    <a:pt x="17" y="21"/>
                    <a:pt x="19" y="16"/>
                  </a:cubicBezTo>
                  <a:cubicBezTo>
                    <a:pt x="21" y="13"/>
                    <a:pt x="16" y="11"/>
                    <a:pt x="15" y="14"/>
                  </a:cubicBezTo>
                  <a:cubicBezTo>
                    <a:pt x="14" y="15"/>
                    <a:pt x="14" y="15"/>
                    <a:pt x="14" y="15"/>
                  </a:cubicBezTo>
                  <a:cubicBezTo>
                    <a:pt x="14" y="16"/>
                    <a:pt x="14" y="17"/>
                    <a:pt x="13" y="17"/>
                  </a:cubicBezTo>
                  <a:cubicBezTo>
                    <a:pt x="12" y="18"/>
                    <a:pt x="12" y="18"/>
                    <a:pt x="12" y="18"/>
                  </a:cubicBezTo>
                  <a:cubicBezTo>
                    <a:pt x="11" y="19"/>
                    <a:pt x="11" y="19"/>
                    <a:pt x="11" y="19"/>
                  </a:cubicBezTo>
                  <a:cubicBezTo>
                    <a:pt x="11" y="19"/>
                    <a:pt x="11" y="19"/>
                    <a:pt x="11" y="19"/>
                  </a:cubicBezTo>
                  <a:cubicBezTo>
                    <a:pt x="10" y="19"/>
                    <a:pt x="10" y="19"/>
                    <a:pt x="10" y="19"/>
                  </a:cubicBezTo>
                  <a:cubicBezTo>
                    <a:pt x="10" y="19"/>
                    <a:pt x="10" y="19"/>
                    <a:pt x="10" y="19"/>
                  </a:cubicBezTo>
                  <a:cubicBezTo>
                    <a:pt x="9" y="18"/>
                    <a:pt x="9" y="18"/>
                    <a:pt x="9" y="18"/>
                  </a:cubicBezTo>
                  <a:cubicBezTo>
                    <a:pt x="9" y="19"/>
                    <a:pt x="9" y="19"/>
                    <a:pt x="9" y="19"/>
                  </a:cubicBezTo>
                  <a:cubicBezTo>
                    <a:pt x="9" y="18"/>
                    <a:pt x="8" y="18"/>
                    <a:pt x="7" y="17"/>
                  </a:cubicBezTo>
                  <a:cubicBezTo>
                    <a:pt x="7" y="17"/>
                    <a:pt x="7" y="16"/>
                    <a:pt x="6" y="15"/>
                  </a:cubicBezTo>
                  <a:cubicBezTo>
                    <a:pt x="6" y="15"/>
                    <a:pt x="6" y="14"/>
                    <a:pt x="6" y="13"/>
                  </a:cubicBezTo>
                  <a:cubicBezTo>
                    <a:pt x="6" y="12"/>
                    <a:pt x="6" y="12"/>
                    <a:pt x="6" y="11"/>
                  </a:cubicBezTo>
                  <a:cubicBezTo>
                    <a:pt x="6" y="10"/>
                    <a:pt x="6" y="9"/>
                    <a:pt x="6" y="9"/>
                  </a:cubicBezTo>
                  <a:cubicBezTo>
                    <a:pt x="7" y="8"/>
                    <a:pt x="7" y="7"/>
                    <a:pt x="7" y="7"/>
                  </a:cubicBezTo>
                  <a:cubicBezTo>
                    <a:pt x="8" y="6"/>
                    <a:pt x="8" y="6"/>
                    <a:pt x="8" y="6"/>
                  </a:cubicBezTo>
                  <a:cubicBezTo>
                    <a:pt x="9" y="5"/>
                    <a:pt x="9" y="5"/>
                    <a:pt x="9" y="5"/>
                  </a:cubicBezTo>
                  <a:cubicBezTo>
                    <a:pt x="11" y="5"/>
                    <a:pt x="11" y="5"/>
                    <a:pt x="11" y="5"/>
                  </a:cubicBezTo>
                  <a:cubicBezTo>
                    <a:pt x="11" y="5"/>
                    <a:pt x="11" y="5"/>
                    <a:pt x="12" y="5"/>
                  </a:cubicBezTo>
                  <a:cubicBezTo>
                    <a:pt x="12" y="5"/>
                    <a:pt x="13" y="5"/>
                    <a:pt x="13" y="5"/>
                  </a:cubicBezTo>
                  <a:cubicBezTo>
                    <a:pt x="14" y="6"/>
                    <a:pt x="14" y="6"/>
                    <a:pt x="14" y="6"/>
                  </a:cubicBezTo>
                  <a:cubicBezTo>
                    <a:pt x="17" y="7"/>
                    <a:pt x="19" y="3"/>
                    <a:pt x="16" y="1"/>
                  </a:cubicBezTo>
                  <a:cubicBezTo>
                    <a:pt x="15" y="1"/>
                    <a:pt x="13" y="0"/>
                    <a:pt x="11" y="0"/>
                  </a:cubicBezTo>
                  <a:cubicBezTo>
                    <a:pt x="5" y="0"/>
                    <a:pt x="0" y="6"/>
                    <a:pt x="1" y="13"/>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1362" name="Freeform 393"/>
            <p:cNvSpPr>
              <a:spLocks noEditPoints="1"/>
            </p:cNvSpPr>
            <p:nvPr/>
          </p:nvSpPr>
          <p:spPr bwMode="auto">
            <a:xfrm>
              <a:off x="3075" y="1669"/>
              <a:ext cx="54" cy="90"/>
            </a:xfrm>
            <a:custGeom>
              <a:avLst/>
              <a:gdLst>
                <a:gd name="T0" fmla="*/ 14 w 23"/>
                <a:gd name="T1" fmla="*/ 15 h 38"/>
                <a:gd name="T2" fmla="*/ 14 w 23"/>
                <a:gd name="T3" fmla="*/ 15 h 38"/>
                <a:gd name="T4" fmla="*/ 8 w 23"/>
                <a:gd name="T5" fmla="*/ 31 h 38"/>
                <a:gd name="T6" fmla="*/ 10 w 23"/>
                <a:gd name="T7" fmla="*/ 20 h 38"/>
                <a:gd name="T8" fmla="*/ 10 w 23"/>
                <a:gd name="T9" fmla="*/ 20 h 38"/>
                <a:gd name="T10" fmla="*/ 15 w 23"/>
                <a:gd name="T11" fmla="*/ 17 h 38"/>
                <a:gd name="T12" fmla="*/ 13 w 23"/>
                <a:gd name="T13" fmla="*/ 16 h 38"/>
                <a:gd name="T14" fmla="*/ 13 w 23"/>
                <a:gd name="T15" fmla="*/ 16 h 38"/>
                <a:gd name="T16" fmla="*/ 15 w 23"/>
                <a:gd name="T17" fmla="*/ 16 h 38"/>
                <a:gd name="T18" fmla="*/ 14 w 23"/>
                <a:gd name="T19" fmla="*/ 16 h 38"/>
                <a:gd name="T20" fmla="*/ 14 w 23"/>
                <a:gd name="T21" fmla="*/ 16 h 38"/>
                <a:gd name="T22" fmla="*/ 14 w 23"/>
                <a:gd name="T23" fmla="*/ 15 h 38"/>
                <a:gd name="T24" fmla="*/ 14 w 23"/>
                <a:gd name="T25" fmla="*/ 15 h 38"/>
                <a:gd name="T26" fmla="*/ 14 w 23"/>
                <a:gd name="T27" fmla="*/ 15 h 38"/>
                <a:gd name="T28" fmla="*/ 14 w 23"/>
                <a:gd name="T29" fmla="*/ 16 h 38"/>
                <a:gd name="T30" fmla="*/ 14 w 23"/>
                <a:gd name="T31" fmla="*/ 15 h 38"/>
                <a:gd name="T32" fmla="*/ 14 w 23"/>
                <a:gd name="T33" fmla="*/ 15 h 38"/>
                <a:gd name="T34" fmla="*/ 14 w 23"/>
                <a:gd name="T35" fmla="*/ 15 h 38"/>
                <a:gd name="T36" fmla="*/ 14 w 23"/>
                <a:gd name="T37" fmla="*/ 15 h 38"/>
                <a:gd name="T38" fmla="*/ 14 w 23"/>
                <a:gd name="T39" fmla="*/ 15 h 38"/>
                <a:gd name="T40" fmla="*/ 14 w 23"/>
                <a:gd name="T41" fmla="*/ 15 h 38"/>
                <a:gd name="T42" fmla="*/ 14 w 23"/>
                <a:gd name="T43" fmla="*/ 15 h 38"/>
                <a:gd name="T44" fmla="*/ 14 w 23"/>
                <a:gd name="T45" fmla="*/ 15 h 38"/>
                <a:gd name="T46" fmla="*/ 14 w 23"/>
                <a:gd name="T47" fmla="*/ 15 h 38"/>
                <a:gd name="T48" fmla="*/ 3 w 23"/>
                <a:gd name="T49" fmla="*/ 35 h 38"/>
                <a:gd name="T50" fmla="*/ 8 w 23"/>
                <a:gd name="T51" fmla="*/ 31 h 38"/>
                <a:gd name="T52" fmla="*/ 13 w 23"/>
                <a:gd name="T53" fmla="*/ 16 h 38"/>
                <a:gd name="T54" fmla="*/ 14 w 23"/>
                <a:gd name="T55" fmla="*/ 16 h 38"/>
                <a:gd name="T56" fmla="*/ 14 w 23"/>
                <a:gd name="T57" fmla="*/ 16 h 38"/>
                <a:gd name="T58" fmla="*/ 14 w 23"/>
                <a:gd name="T59" fmla="*/ 16 h 38"/>
                <a:gd name="T60" fmla="*/ 14 w 23"/>
                <a:gd name="T61" fmla="*/ 16 h 38"/>
                <a:gd name="T62" fmla="*/ 15 w 23"/>
                <a:gd name="T63" fmla="*/ 17 h 38"/>
                <a:gd name="T64" fmla="*/ 16 w 23"/>
                <a:gd name="T65" fmla="*/ 35 h 38"/>
                <a:gd name="T66" fmla="*/ 14 w 23"/>
                <a:gd name="T67" fmla="*/ 11 h 38"/>
                <a:gd name="T68" fmla="*/ 6 w 23"/>
                <a:gd name="T69" fmla="*/ 3 h 38"/>
                <a:gd name="T70" fmla="*/ 1 w 23"/>
                <a:gd name="T71" fmla="*/ 3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3" h="38">
                  <a:moveTo>
                    <a:pt x="14" y="15"/>
                  </a:moveTo>
                  <a:cubicBezTo>
                    <a:pt x="14" y="15"/>
                    <a:pt x="14" y="15"/>
                    <a:pt x="14" y="15"/>
                  </a:cubicBezTo>
                  <a:cubicBezTo>
                    <a:pt x="14" y="15"/>
                    <a:pt x="14" y="15"/>
                    <a:pt x="14" y="15"/>
                  </a:cubicBezTo>
                  <a:cubicBezTo>
                    <a:pt x="14" y="15"/>
                    <a:pt x="14" y="15"/>
                    <a:pt x="14" y="15"/>
                  </a:cubicBezTo>
                  <a:moveTo>
                    <a:pt x="8" y="31"/>
                  </a:moveTo>
                  <a:cubicBezTo>
                    <a:pt x="8" y="31"/>
                    <a:pt x="8" y="31"/>
                    <a:pt x="8" y="31"/>
                  </a:cubicBezTo>
                  <a:cubicBezTo>
                    <a:pt x="8" y="31"/>
                    <a:pt x="8" y="31"/>
                    <a:pt x="8" y="31"/>
                  </a:cubicBezTo>
                  <a:moveTo>
                    <a:pt x="10" y="20"/>
                  </a:moveTo>
                  <a:cubicBezTo>
                    <a:pt x="10" y="20"/>
                    <a:pt x="10" y="20"/>
                    <a:pt x="10" y="20"/>
                  </a:cubicBezTo>
                  <a:cubicBezTo>
                    <a:pt x="10" y="20"/>
                    <a:pt x="10" y="20"/>
                    <a:pt x="10" y="20"/>
                  </a:cubicBezTo>
                  <a:moveTo>
                    <a:pt x="15" y="17"/>
                  </a:moveTo>
                  <a:cubicBezTo>
                    <a:pt x="15" y="17"/>
                    <a:pt x="15" y="17"/>
                    <a:pt x="15" y="17"/>
                  </a:cubicBezTo>
                  <a:cubicBezTo>
                    <a:pt x="15" y="17"/>
                    <a:pt x="15" y="17"/>
                    <a:pt x="15" y="17"/>
                  </a:cubicBezTo>
                  <a:moveTo>
                    <a:pt x="13" y="16"/>
                  </a:moveTo>
                  <a:cubicBezTo>
                    <a:pt x="13" y="16"/>
                    <a:pt x="13" y="16"/>
                    <a:pt x="13" y="16"/>
                  </a:cubicBezTo>
                  <a:cubicBezTo>
                    <a:pt x="13" y="16"/>
                    <a:pt x="13" y="16"/>
                    <a:pt x="13" y="16"/>
                  </a:cubicBezTo>
                  <a:moveTo>
                    <a:pt x="15" y="16"/>
                  </a:moveTo>
                  <a:cubicBezTo>
                    <a:pt x="15" y="16"/>
                    <a:pt x="15" y="16"/>
                    <a:pt x="15" y="16"/>
                  </a:cubicBezTo>
                  <a:cubicBezTo>
                    <a:pt x="15" y="16"/>
                    <a:pt x="15" y="16"/>
                    <a:pt x="15" y="16"/>
                  </a:cubicBezTo>
                  <a:moveTo>
                    <a:pt x="14" y="16"/>
                  </a:moveTo>
                  <a:cubicBezTo>
                    <a:pt x="14" y="16"/>
                    <a:pt x="14" y="16"/>
                    <a:pt x="14" y="16"/>
                  </a:cubicBezTo>
                  <a:cubicBezTo>
                    <a:pt x="14" y="16"/>
                    <a:pt x="14" y="16"/>
                    <a:pt x="14" y="16"/>
                  </a:cubicBezTo>
                  <a:moveTo>
                    <a:pt x="14" y="15"/>
                  </a:moveTo>
                  <a:cubicBezTo>
                    <a:pt x="14" y="15"/>
                    <a:pt x="14" y="15"/>
                    <a:pt x="14" y="15"/>
                  </a:cubicBezTo>
                  <a:cubicBezTo>
                    <a:pt x="14" y="15"/>
                    <a:pt x="14" y="15"/>
                    <a:pt x="14" y="15"/>
                  </a:cubicBezTo>
                  <a:cubicBezTo>
                    <a:pt x="14" y="15"/>
                    <a:pt x="14" y="15"/>
                    <a:pt x="14" y="15"/>
                  </a:cubicBezTo>
                  <a:cubicBezTo>
                    <a:pt x="14" y="15"/>
                    <a:pt x="14" y="15"/>
                    <a:pt x="14" y="15"/>
                  </a:cubicBezTo>
                  <a:moveTo>
                    <a:pt x="14" y="15"/>
                  </a:moveTo>
                  <a:cubicBezTo>
                    <a:pt x="14" y="16"/>
                    <a:pt x="14" y="16"/>
                    <a:pt x="14" y="16"/>
                  </a:cubicBezTo>
                  <a:cubicBezTo>
                    <a:pt x="14" y="16"/>
                    <a:pt x="14" y="16"/>
                    <a:pt x="14" y="16"/>
                  </a:cubicBezTo>
                  <a:cubicBezTo>
                    <a:pt x="14" y="15"/>
                    <a:pt x="14" y="15"/>
                    <a:pt x="14" y="15"/>
                  </a:cubicBezTo>
                  <a:cubicBezTo>
                    <a:pt x="14" y="15"/>
                    <a:pt x="14" y="15"/>
                    <a:pt x="14" y="15"/>
                  </a:cubicBezTo>
                  <a:moveTo>
                    <a:pt x="14" y="15"/>
                  </a:moveTo>
                  <a:cubicBezTo>
                    <a:pt x="14" y="15"/>
                    <a:pt x="14" y="15"/>
                    <a:pt x="14" y="15"/>
                  </a:cubicBezTo>
                  <a:cubicBezTo>
                    <a:pt x="14" y="15"/>
                    <a:pt x="14" y="15"/>
                    <a:pt x="14" y="15"/>
                  </a:cubicBezTo>
                  <a:cubicBezTo>
                    <a:pt x="14" y="15"/>
                    <a:pt x="14" y="15"/>
                    <a:pt x="14" y="15"/>
                  </a:cubicBezTo>
                  <a:cubicBezTo>
                    <a:pt x="14" y="15"/>
                    <a:pt x="14" y="15"/>
                    <a:pt x="14" y="15"/>
                  </a:cubicBezTo>
                  <a:moveTo>
                    <a:pt x="14" y="15"/>
                  </a:moveTo>
                  <a:cubicBezTo>
                    <a:pt x="14" y="15"/>
                    <a:pt x="14" y="15"/>
                    <a:pt x="14" y="15"/>
                  </a:cubicBezTo>
                  <a:cubicBezTo>
                    <a:pt x="14" y="15"/>
                    <a:pt x="14" y="15"/>
                    <a:pt x="14" y="15"/>
                  </a:cubicBezTo>
                  <a:cubicBezTo>
                    <a:pt x="14" y="15"/>
                    <a:pt x="14" y="15"/>
                    <a:pt x="14" y="15"/>
                  </a:cubicBezTo>
                  <a:cubicBezTo>
                    <a:pt x="14" y="15"/>
                    <a:pt x="14" y="15"/>
                    <a:pt x="14" y="15"/>
                  </a:cubicBezTo>
                  <a:cubicBezTo>
                    <a:pt x="14" y="15"/>
                    <a:pt x="14" y="15"/>
                    <a:pt x="14" y="15"/>
                  </a:cubicBezTo>
                  <a:cubicBezTo>
                    <a:pt x="14" y="15"/>
                    <a:pt x="14" y="15"/>
                    <a:pt x="14" y="15"/>
                  </a:cubicBezTo>
                  <a:cubicBezTo>
                    <a:pt x="14" y="15"/>
                    <a:pt x="14" y="15"/>
                    <a:pt x="14" y="15"/>
                  </a:cubicBezTo>
                  <a:cubicBezTo>
                    <a:pt x="14" y="15"/>
                    <a:pt x="14" y="15"/>
                    <a:pt x="14" y="15"/>
                  </a:cubicBezTo>
                  <a:cubicBezTo>
                    <a:pt x="14" y="15"/>
                    <a:pt x="14" y="15"/>
                    <a:pt x="14" y="15"/>
                  </a:cubicBezTo>
                  <a:cubicBezTo>
                    <a:pt x="14" y="15"/>
                    <a:pt x="14" y="15"/>
                    <a:pt x="14" y="15"/>
                  </a:cubicBezTo>
                  <a:moveTo>
                    <a:pt x="1" y="3"/>
                  </a:moveTo>
                  <a:cubicBezTo>
                    <a:pt x="2" y="14"/>
                    <a:pt x="0" y="25"/>
                    <a:pt x="3" y="35"/>
                  </a:cubicBezTo>
                  <a:cubicBezTo>
                    <a:pt x="3" y="38"/>
                    <a:pt x="7" y="38"/>
                    <a:pt x="7" y="35"/>
                  </a:cubicBezTo>
                  <a:cubicBezTo>
                    <a:pt x="7" y="34"/>
                    <a:pt x="8" y="32"/>
                    <a:pt x="8" y="31"/>
                  </a:cubicBezTo>
                  <a:cubicBezTo>
                    <a:pt x="8" y="27"/>
                    <a:pt x="9" y="24"/>
                    <a:pt x="11" y="20"/>
                  </a:cubicBezTo>
                  <a:cubicBezTo>
                    <a:pt x="11" y="19"/>
                    <a:pt x="12" y="18"/>
                    <a:pt x="13" y="16"/>
                  </a:cubicBezTo>
                  <a:cubicBezTo>
                    <a:pt x="13" y="16"/>
                    <a:pt x="13" y="16"/>
                    <a:pt x="13" y="16"/>
                  </a:cubicBezTo>
                  <a:cubicBezTo>
                    <a:pt x="14" y="16"/>
                    <a:pt x="14" y="16"/>
                    <a:pt x="14" y="16"/>
                  </a:cubicBezTo>
                  <a:cubicBezTo>
                    <a:pt x="14" y="16"/>
                    <a:pt x="14" y="16"/>
                    <a:pt x="14" y="16"/>
                  </a:cubicBezTo>
                  <a:cubicBezTo>
                    <a:pt x="14" y="16"/>
                    <a:pt x="14" y="16"/>
                    <a:pt x="14" y="16"/>
                  </a:cubicBezTo>
                  <a:cubicBezTo>
                    <a:pt x="14" y="16"/>
                    <a:pt x="14" y="16"/>
                    <a:pt x="14" y="16"/>
                  </a:cubicBezTo>
                  <a:cubicBezTo>
                    <a:pt x="14" y="16"/>
                    <a:pt x="14" y="16"/>
                    <a:pt x="14" y="16"/>
                  </a:cubicBezTo>
                  <a:cubicBezTo>
                    <a:pt x="14" y="16"/>
                    <a:pt x="14" y="16"/>
                    <a:pt x="14" y="16"/>
                  </a:cubicBezTo>
                  <a:cubicBezTo>
                    <a:pt x="14" y="16"/>
                    <a:pt x="14" y="16"/>
                    <a:pt x="14" y="16"/>
                  </a:cubicBezTo>
                  <a:cubicBezTo>
                    <a:pt x="14" y="16"/>
                    <a:pt x="14" y="16"/>
                    <a:pt x="14" y="16"/>
                  </a:cubicBezTo>
                  <a:cubicBezTo>
                    <a:pt x="15" y="17"/>
                    <a:pt x="15" y="17"/>
                    <a:pt x="15" y="17"/>
                  </a:cubicBezTo>
                  <a:cubicBezTo>
                    <a:pt x="15" y="18"/>
                    <a:pt x="16" y="20"/>
                    <a:pt x="16" y="21"/>
                  </a:cubicBezTo>
                  <a:cubicBezTo>
                    <a:pt x="16" y="26"/>
                    <a:pt x="16" y="30"/>
                    <a:pt x="16" y="35"/>
                  </a:cubicBezTo>
                  <a:cubicBezTo>
                    <a:pt x="16" y="38"/>
                    <a:pt x="21" y="38"/>
                    <a:pt x="21" y="35"/>
                  </a:cubicBezTo>
                  <a:cubicBezTo>
                    <a:pt x="21" y="29"/>
                    <a:pt x="23" y="11"/>
                    <a:pt x="14" y="11"/>
                  </a:cubicBezTo>
                  <a:cubicBezTo>
                    <a:pt x="10" y="11"/>
                    <a:pt x="8" y="13"/>
                    <a:pt x="6" y="17"/>
                  </a:cubicBezTo>
                  <a:cubicBezTo>
                    <a:pt x="6" y="12"/>
                    <a:pt x="6" y="7"/>
                    <a:pt x="6" y="3"/>
                  </a:cubicBezTo>
                  <a:cubicBezTo>
                    <a:pt x="6" y="1"/>
                    <a:pt x="4" y="0"/>
                    <a:pt x="3" y="0"/>
                  </a:cubicBezTo>
                  <a:cubicBezTo>
                    <a:pt x="2" y="0"/>
                    <a:pt x="1" y="1"/>
                    <a:pt x="1" y="3"/>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grpSp>
      <p:grpSp>
        <p:nvGrpSpPr>
          <p:cNvPr id="404" name="组合 403"/>
          <p:cNvGrpSpPr/>
          <p:nvPr/>
        </p:nvGrpSpPr>
        <p:grpSpPr>
          <a:xfrm>
            <a:off x="5755443" y="1560191"/>
            <a:ext cx="359990" cy="359990"/>
            <a:chOff x="2387600" y="2311381"/>
            <a:chExt cx="1219603" cy="1219603"/>
          </a:xfrm>
        </p:grpSpPr>
        <p:sp>
          <p:nvSpPr>
            <p:cNvPr id="405" name="泪滴形 404"/>
            <p:cNvSpPr/>
            <p:nvPr/>
          </p:nvSpPr>
          <p:spPr>
            <a:xfrm rot="18900000" flipH="1" flipV="1">
              <a:off x="2387600" y="2311381"/>
              <a:ext cx="1219603" cy="1219603"/>
            </a:xfrm>
            <a:prstGeom prst="teardrop">
              <a:avLst/>
            </a:prstGeom>
            <a:gradFill flip="none" rotWithShape="0">
              <a:gsLst>
                <a:gs pos="0">
                  <a:schemeClr val="bg1">
                    <a:lumMod val="85000"/>
                  </a:schemeClr>
                </a:gs>
                <a:gs pos="100000">
                  <a:schemeClr val="bg1">
                    <a:lumMod val="95000"/>
                  </a:schemeClr>
                </a:gs>
              </a:gsLst>
              <a:lin ang="2700000" scaled="1"/>
              <a:tileRect/>
            </a:gradFill>
            <a:ln w="12700">
              <a:gradFill flip="none" rotWithShape="1">
                <a:gsLst>
                  <a:gs pos="0">
                    <a:schemeClr val="bg1"/>
                  </a:gs>
                  <a:gs pos="100000">
                    <a:schemeClr val="bg1">
                      <a:lumMod val="80000"/>
                    </a:schemeClr>
                  </a:gs>
                </a:gsLst>
                <a:lin ang="13500000" scaled="0"/>
                <a:tileRect/>
              </a:gradFill>
            </a:ln>
            <a:effectLst>
              <a:outerShdw blurRad="177800" dist="88900" dir="2700000" algn="t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406" name="椭圆 405"/>
            <p:cNvSpPr/>
            <p:nvPr/>
          </p:nvSpPr>
          <p:spPr>
            <a:xfrm>
              <a:off x="2565783" y="2489564"/>
              <a:ext cx="863236" cy="863236"/>
            </a:xfrm>
            <a:prstGeom prst="ellipse">
              <a:avLst/>
            </a:prstGeom>
            <a:solidFill>
              <a:srgbClr val="01ACBE"/>
            </a:solidFill>
            <a:ln w="9525">
              <a:gradFill flip="none" rotWithShape="1">
                <a:gsLst>
                  <a:gs pos="0">
                    <a:schemeClr val="bg1">
                      <a:lumMod val="70000"/>
                    </a:schemeClr>
                  </a:gs>
                  <a:gs pos="100000">
                    <a:schemeClr val="bg1"/>
                  </a:gs>
                </a:gsLst>
                <a:lin ang="2700000" scaled="1"/>
                <a:tileRect/>
              </a:gradFill>
            </a:ln>
            <a:effectLst>
              <a:innerShdw blurRad="50800" dist="254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grpSp>
        <p:nvGrpSpPr>
          <p:cNvPr id="407" name="组合 406"/>
          <p:cNvGrpSpPr/>
          <p:nvPr/>
        </p:nvGrpSpPr>
        <p:grpSpPr>
          <a:xfrm>
            <a:off x="8615792" y="3053242"/>
            <a:ext cx="359990" cy="359990"/>
            <a:chOff x="2387600" y="2311381"/>
            <a:chExt cx="1219603" cy="1219603"/>
          </a:xfrm>
        </p:grpSpPr>
        <p:sp>
          <p:nvSpPr>
            <p:cNvPr id="408" name="泪滴形 407"/>
            <p:cNvSpPr/>
            <p:nvPr/>
          </p:nvSpPr>
          <p:spPr>
            <a:xfrm rot="18900000" flipH="1" flipV="1">
              <a:off x="2387600" y="2311381"/>
              <a:ext cx="1219603" cy="1219603"/>
            </a:xfrm>
            <a:prstGeom prst="teardrop">
              <a:avLst/>
            </a:prstGeom>
            <a:gradFill flip="none" rotWithShape="0">
              <a:gsLst>
                <a:gs pos="0">
                  <a:schemeClr val="bg1">
                    <a:lumMod val="85000"/>
                  </a:schemeClr>
                </a:gs>
                <a:gs pos="100000">
                  <a:schemeClr val="bg1">
                    <a:lumMod val="95000"/>
                  </a:schemeClr>
                </a:gs>
              </a:gsLst>
              <a:lin ang="2700000" scaled="1"/>
              <a:tileRect/>
            </a:gradFill>
            <a:ln w="12700">
              <a:gradFill flip="none" rotWithShape="1">
                <a:gsLst>
                  <a:gs pos="0">
                    <a:schemeClr val="bg1"/>
                  </a:gs>
                  <a:gs pos="100000">
                    <a:schemeClr val="bg1">
                      <a:lumMod val="80000"/>
                    </a:schemeClr>
                  </a:gs>
                </a:gsLst>
                <a:lin ang="13500000" scaled="0"/>
                <a:tileRect/>
              </a:gradFill>
            </a:ln>
            <a:effectLst>
              <a:outerShdw blurRad="177800" dist="88900" dir="2700000" algn="t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409" name="椭圆 408"/>
            <p:cNvSpPr/>
            <p:nvPr/>
          </p:nvSpPr>
          <p:spPr>
            <a:xfrm>
              <a:off x="2565783" y="2489564"/>
              <a:ext cx="863236" cy="863236"/>
            </a:xfrm>
            <a:prstGeom prst="ellipse">
              <a:avLst/>
            </a:prstGeom>
            <a:solidFill>
              <a:srgbClr val="E87071"/>
            </a:solidFill>
            <a:ln w="9525">
              <a:gradFill flip="none" rotWithShape="1">
                <a:gsLst>
                  <a:gs pos="0">
                    <a:schemeClr val="bg1">
                      <a:lumMod val="70000"/>
                    </a:schemeClr>
                  </a:gs>
                  <a:gs pos="100000">
                    <a:schemeClr val="bg1"/>
                  </a:gs>
                </a:gsLst>
                <a:lin ang="2700000" scaled="1"/>
                <a:tileRect/>
              </a:gradFill>
            </a:ln>
            <a:effectLst>
              <a:innerShdw blurRad="50800" dist="254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E87071"/>
                </a:solidFill>
                <a:effectLst/>
                <a:uLnTx/>
                <a:uFillTx/>
                <a:latin typeface="Calibri" panose="020F0502020204030204"/>
                <a:ea typeface="宋体" panose="02010600030101010101" pitchFamily="2" charset="-122"/>
                <a:cs typeface="+mn-cs"/>
              </a:endParaRPr>
            </a:p>
          </p:txBody>
        </p:sp>
      </p:grpSp>
      <p:grpSp>
        <p:nvGrpSpPr>
          <p:cNvPr id="410" name="组合 409"/>
          <p:cNvGrpSpPr/>
          <p:nvPr/>
        </p:nvGrpSpPr>
        <p:grpSpPr>
          <a:xfrm>
            <a:off x="2519685" y="2916626"/>
            <a:ext cx="1979276" cy="632150"/>
            <a:chOff x="7115248" y="3233174"/>
            <a:chExt cx="1979276" cy="632150"/>
          </a:xfrm>
        </p:grpSpPr>
        <p:sp>
          <p:nvSpPr>
            <p:cNvPr id="411" name="文本框 410"/>
            <p:cNvSpPr txBox="1"/>
            <p:nvPr/>
          </p:nvSpPr>
          <p:spPr>
            <a:xfrm>
              <a:off x="7122027" y="3233174"/>
              <a:ext cx="1923123"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dirty="0">
                  <a:ln>
                    <a:noFill/>
                  </a:ln>
                  <a:solidFill>
                    <a:prstClr val="white">
                      <a:lumMod val="50000"/>
                    </a:prstClr>
                  </a:solidFill>
                  <a:effectLst/>
                  <a:uLnTx/>
                  <a:uFillTx/>
                  <a:latin typeface="时尚中黑简体" panose="01010104010101010101" pitchFamily="2" charset="-122"/>
                  <a:ea typeface="时尚中黑简体" panose="01010104010101010101" pitchFamily="2" charset="-122"/>
                  <a:cs typeface="+mn-cs"/>
                  <a:sym typeface="Arial" panose="020B0604020202020204" pitchFamily="34" charset="0"/>
                </a:rPr>
                <a:t>在此添加标题</a:t>
              </a:r>
            </a:p>
          </p:txBody>
        </p:sp>
        <p:sp>
          <p:nvSpPr>
            <p:cNvPr id="412" name="文本框 411"/>
            <p:cNvSpPr txBox="1"/>
            <p:nvPr/>
          </p:nvSpPr>
          <p:spPr>
            <a:xfrm>
              <a:off x="7115248" y="3465214"/>
              <a:ext cx="1979276" cy="400110"/>
            </a:xfrm>
            <a:prstGeom prst="rect">
              <a:avLst/>
            </a:prstGeom>
            <a:noFill/>
          </p:spPr>
          <p:txBody>
            <a:bodyPr wrap="square" rtlCol="0">
              <a:spAutoFit/>
            </a:bodyPr>
            <a:lstStyle/>
            <a:p>
              <a:r>
                <a:rPr lang="zh-CN" altLang="en-US" sz="1000" dirty="0">
                  <a:solidFill>
                    <a:schemeClr val="tx1">
                      <a:lumMod val="50000"/>
                      <a:lumOff val="50000"/>
                    </a:schemeClr>
                  </a:solidFill>
                  <a:latin typeface="时尚中黑简体" panose="01010104010101010101" pitchFamily="2" charset="-122"/>
                  <a:ea typeface="时尚中黑简体" panose="01010104010101010101" pitchFamily="2" charset="-122"/>
                </a:rPr>
                <a:t>点击添加标题文字点击添加标题文字点击添加标题点击添加</a:t>
              </a:r>
            </a:p>
          </p:txBody>
        </p:sp>
      </p:grpSp>
      <p:sp>
        <p:nvSpPr>
          <p:cNvPr id="413" name="文本框 412"/>
          <p:cNvSpPr txBox="1"/>
          <p:nvPr/>
        </p:nvSpPr>
        <p:spPr>
          <a:xfrm>
            <a:off x="3727342" y="2551738"/>
            <a:ext cx="951629"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600" b="0" i="0" u="none" strike="noStrike" kern="1200" cap="none" spc="0" normalizeH="0" baseline="0" noProof="0" dirty="0">
                <a:ln>
                  <a:noFill/>
                </a:ln>
                <a:solidFill>
                  <a:srgbClr val="FFB850"/>
                </a:solidFill>
                <a:effectLst/>
                <a:uLnTx/>
                <a:uFillTx/>
                <a:latin typeface="Impact" panose="020B0806030902050204" pitchFamily="34" charset="0"/>
                <a:ea typeface="宋体" panose="02010600030101010101" pitchFamily="2" charset="-122"/>
                <a:cs typeface="+mn-cs"/>
              </a:rPr>
              <a:t>01</a:t>
            </a:r>
            <a:endParaRPr kumimoji="0" lang="zh-CN" altLang="en-US" sz="3600" b="0" i="0" u="none" strike="noStrike" kern="1200" cap="none" spc="0" normalizeH="0" baseline="0" noProof="0" dirty="0">
              <a:ln>
                <a:noFill/>
              </a:ln>
              <a:solidFill>
                <a:srgbClr val="FFB850"/>
              </a:solidFill>
              <a:effectLst/>
              <a:uLnTx/>
              <a:uFillTx/>
              <a:latin typeface="Impact" panose="020B0806030902050204" pitchFamily="34" charset="0"/>
              <a:ea typeface="宋体" panose="02010600030101010101" pitchFamily="2" charset="-122"/>
              <a:cs typeface="+mn-cs"/>
            </a:endParaRPr>
          </a:p>
        </p:txBody>
      </p:sp>
      <p:grpSp>
        <p:nvGrpSpPr>
          <p:cNvPr id="1363" name="组合 1362"/>
          <p:cNvGrpSpPr/>
          <p:nvPr/>
        </p:nvGrpSpPr>
        <p:grpSpPr>
          <a:xfrm>
            <a:off x="5225011" y="1858318"/>
            <a:ext cx="2159286" cy="895438"/>
            <a:chOff x="5187968" y="2551738"/>
            <a:chExt cx="2159286" cy="895438"/>
          </a:xfrm>
        </p:grpSpPr>
        <p:grpSp>
          <p:nvGrpSpPr>
            <p:cNvPr id="414" name="组合 413"/>
            <p:cNvGrpSpPr/>
            <p:nvPr/>
          </p:nvGrpSpPr>
          <p:grpSpPr>
            <a:xfrm>
              <a:off x="5187968" y="2815026"/>
              <a:ext cx="1979276" cy="632150"/>
              <a:chOff x="7115248" y="3233174"/>
              <a:chExt cx="1979276" cy="632150"/>
            </a:xfrm>
          </p:grpSpPr>
          <p:sp>
            <p:nvSpPr>
              <p:cNvPr id="415" name="文本框 414"/>
              <p:cNvSpPr txBox="1"/>
              <p:nvPr/>
            </p:nvSpPr>
            <p:spPr>
              <a:xfrm>
                <a:off x="7122027" y="3233174"/>
                <a:ext cx="1923123"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dirty="0">
                    <a:ln>
                      <a:noFill/>
                    </a:ln>
                    <a:solidFill>
                      <a:prstClr val="white">
                        <a:lumMod val="50000"/>
                      </a:prstClr>
                    </a:solidFill>
                    <a:effectLst/>
                    <a:uLnTx/>
                    <a:uFillTx/>
                    <a:latin typeface="时尚中黑简体" panose="01010104010101010101" pitchFamily="2" charset="-122"/>
                    <a:ea typeface="时尚中黑简体" panose="01010104010101010101" pitchFamily="2" charset="-122"/>
                    <a:cs typeface="+mn-cs"/>
                    <a:sym typeface="Arial" panose="020B0604020202020204" pitchFamily="34" charset="0"/>
                  </a:rPr>
                  <a:t>在此添加标题</a:t>
                </a:r>
              </a:p>
            </p:txBody>
          </p:sp>
          <p:sp>
            <p:nvSpPr>
              <p:cNvPr id="416" name="文本框 415"/>
              <p:cNvSpPr txBox="1"/>
              <p:nvPr/>
            </p:nvSpPr>
            <p:spPr>
              <a:xfrm>
                <a:off x="7115248" y="3465214"/>
                <a:ext cx="1979276" cy="400110"/>
              </a:xfrm>
              <a:prstGeom prst="rect">
                <a:avLst/>
              </a:prstGeom>
              <a:noFill/>
            </p:spPr>
            <p:txBody>
              <a:bodyPr wrap="square" rtlCol="0">
                <a:spAutoFit/>
              </a:bodyPr>
              <a:lstStyle/>
              <a:p>
                <a:r>
                  <a:rPr lang="zh-CN" altLang="en-US" sz="1000" dirty="0">
                    <a:solidFill>
                      <a:schemeClr val="tx1">
                        <a:lumMod val="50000"/>
                        <a:lumOff val="50000"/>
                      </a:schemeClr>
                    </a:solidFill>
                    <a:latin typeface="时尚中黑简体" panose="01010104010101010101" pitchFamily="2" charset="-122"/>
                    <a:ea typeface="时尚中黑简体" panose="01010104010101010101" pitchFamily="2" charset="-122"/>
                  </a:rPr>
                  <a:t>点击添加标题文字点击添加标题文字点击添加标题点击添加</a:t>
                </a:r>
              </a:p>
            </p:txBody>
          </p:sp>
        </p:grpSp>
        <p:sp>
          <p:nvSpPr>
            <p:cNvPr id="417" name="文本框 416"/>
            <p:cNvSpPr txBox="1"/>
            <p:nvPr/>
          </p:nvSpPr>
          <p:spPr>
            <a:xfrm>
              <a:off x="6395625" y="2551738"/>
              <a:ext cx="951629"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600" b="0" i="0" u="none" strike="noStrike" kern="1200" cap="none" spc="0" normalizeH="0" baseline="0" noProof="0" dirty="0">
                  <a:ln>
                    <a:noFill/>
                  </a:ln>
                  <a:solidFill>
                    <a:srgbClr val="01ACBE"/>
                  </a:solidFill>
                  <a:effectLst/>
                  <a:uLnTx/>
                  <a:uFillTx/>
                  <a:latin typeface="Impact" panose="020B0806030902050204" pitchFamily="34" charset="0"/>
                  <a:ea typeface="宋体" panose="02010600030101010101" pitchFamily="2" charset="-122"/>
                  <a:cs typeface="+mn-cs"/>
                </a:rPr>
                <a:t>02</a:t>
              </a:r>
              <a:endParaRPr kumimoji="0" lang="zh-CN" altLang="en-US" sz="3600" b="0" i="0" u="none" strike="noStrike" kern="1200" cap="none" spc="0" normalizeH="0" baseline="0" noProof="0" dirty="0">
                <a:ln>
                  <a:noFill/>
                </a:ln>
                <a:solidFill>
                  <a:srgbClr val="01ACBE"/>
                </a:solidFill>
                <a:effectLst/>
                <a:uLnTx/>
                <a:uFillTx/>
                <a:latin typeface="Impact" panose="020B0806030902050204" pitchFamily="34" charset="0"/>
                <a:ea typeface="宋体" panose="02010600030101010101" pitchFamily="2" charset="-122"/>
                <a:cs typeface="+mn-cs"/>
              </a:endParaRPr>
            </a:p>
          </p:txBody>
        </p:sp>
      </p:grpSp>
      <p:grpSp>
        <p:nvGrpSpPr>
          <p:cNvPr id="419" name="组合 418"/>
          <p:cNvGrpSpPr/>
          <p:nvPr/>
        </p:nvGrpSpPr>
        <p:grpSpPr>
          <a:xfrm>
            <a:off x="8093103" y="3306244"/>
            <a:ext cx="2159286" cy="895438"/>
            <a:chOff x="5187968" y="2551738"/>
            <a:chExt cx="2159286" cy="895438"/>
          </a:xfrm>
        </p:grpSpPr>
        <p:grpSp>
          <p:nvGrpSpPr>
            <p:cNvPr id="420" name="组合 419"/>
            <p:cNvGrpSpPr/>
            <p:nvPr/>
          </p:nvGrpSpPr>
          <p:grpSpPr>
            <a:xfrm>
              <a:off x="5187968" y="2815026"/>
              <a:ext cx="1979276" cy="632150"/>
              <a:chOff x="7115248" y="3233174"/>
              <a:chExt cx="1979276" cy="632150"/>
            </a:xfrm>
          </p:grpSpPr>
          <p:sp>
            <p:nvSpPr>
              <p:cNvPr id="422" name="文本框 421"/>
              <p:cNvSpPr txBox="1"/>
              <p:nvPr/>
            </p:nvSpPr>
            <p:spPr>
              <a:xfrm>
                <a:off x="7122027" y="3233174"/>
                <a:ext cx="1923123"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dirty="0">
                    <a:ln>
                      <a:noFill/>
                    </a:ln>
                    <a:solidFill>
                      <a:prstClr val="white">
                        <a:lumMod val="50000"/>
                      </a:prstClr>
                    </a:solidFill>
                    <a:effectLst/>
                    <a:uLnTx/>
                    <a:uFillTx/>
                    <a:latin typeface="时尚中黑简体" panose="01010104010101010101" pitchFamily="2" charset="-122"/>
                    <a:ea typeface="时尚中黑简体" panose="01010104010101010101" pitchFamily="2" charset="-122"/>
                    <a:cs typeface="+mn-cs"/>
                    <a:sym typeface="Arial" panose="020B0604020202020204" pitchFamily="34" charset="0"/>
                  </a:rPr>
                  <a:t>在此添加标题</a:t>
                </a:r>
              </a:p>
            </p:txBody>
          </p:sp>
          <p:sp>
            <p:nvSpPr>
              <p:cNvPr id="423" name="文本框 422"/>
              <p:cNvSpPr txBox="1"/>
              <p:nvPr/>
            </p:nvSpPr>
            <p:spPr>
              <a:xfrm>
                <a:off x="7115248" y="3465214"/>
                <a:ext cx="1979276" cy="400110"/>
              </a:xfrm>
              <a:prstGeom prst="rect">
                <a:avLst/>
              </a:prstGeom>
              <a:noFill/>
            </p:spPr>
            <p:txBody>
              <a:bodyPr wrap="square" rtlCol="0">
                <a:spAutoFit/>
              </a:bodyPr>
              <a:lstStyle/>
              <a:p>
                <a:r>
                  <a:rPr lang="zh-CN" altLang="en-US" sz="1000" dirty="0">
                    <a:solidFill>
                      <a:schemeClr val="tx1">
                        <a:lumMod val="50000"/>
                        <a:lumOff val="50000"/>
                      </a:schemeClr>
                    </a:solidFill>
                    <a:latin typeface="时尚中黑简体" panose="01010104010101010101" pitchFamily="2" charset="-122"/>
                    <a:ea typeface="时尚中黑简体" panose="01010104010101010101" pitchFamily="2" charset="-122"/>
                  </a:rPr>
                  <a:t>点击添加标题文字点击添加标题文字点击添加标题点击添加</a:t>
                </a:r>
              </a:p>
            </p:txBody>
          </p:sp>
        </p:grpSp>
        <p:sp>
          <p:nvSpPr>
            <p:cNvPr id="421" name="文本框 420"/>
            <p:cNvSpPr txBox="1"/>
            <p:nvPr/>
          </p:nvSpPr>
          <p:spPr>
            <a:xfrm>
              <a:off x="6395625" y="2551738"/>
              <a:ext cx="951629"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600" b="0" i="0" u="none" strike="noStrike" kern="1200" cap="none" spc="0" normalizeH="0" baseline="0" noProof="0" dirty="0">
                  <a:ln>
                    <a:noFill/>
                  </a:ln>
                  <a:solidFill>
                    <a:srgbClr val="E87071"/>
                  </a:solidFill>
                  <a:effectLst/>
                  <a:uLnTx/>
                  <a:uFillTx/>
                  <a:latin typeface="Impact" panose="020B0806030902050204" pitchFamily="34" charset="0"/>
                  <a:ea typeface="宋体" panose="02010600030101010101" pitchFamily="2" charset="-122"/>
                  <a:cs typeface="+mn-cs"/>
                </a:rPr>
                <a:t>03</a:t>
              </a:r>
              <a:endParaRPr kumimoji="0" lang="zh-CN" altLang="en-US" sz="3600" b="0" i="0" u="none" strike="noStrike" kern="1200" cap="none" spc="0" normalizeH="0" baseline="0" noProof="0" dirty="0">
                <a:ln>
                  <a:noFill/>
                </a:ln>
                <a:solidFill>
                  <a:srgbClr val="E87071"/>
                </a:solidFill>
                <a:effectLst/>
                <a:uLnTx/>
                <a:uFillTx/>
                <a:latin typeface="Impact" panose="020B0806030902050204" pitchFamily="34" charset="0"/>
                <a:ea typeface="宋体" panose="02010600030101010101" pitchFamily="2" charset="-122"/>
                <a:cs typeface="+mn-cs"/>
              </a:endParaRPr>
            </a:p>
          </p:txBody>
        </p:sp>
      </p:grpSp>
      <p:grpSp>
        <p:nvGrpSpPr>
          <p:cNvPr id="424" name="组合 423"/>
          <p:cNvGrpSpPr/>
          <p:nvPr/>
        </p:nvGrpSpPr>
        <p:grpSpPr>
          <a:xfrm>
            <a:off x="9368309" y="1101692"/>
            <a:ext cx="359990" cy="359990"/>
            <a:chOff x="2387600" y="2311381"/>
            <a:chExt cx="1219603" cy="1219603"/>
          </a:xfrm>
        </p:grpSpPr>
        <p:sp>
          <p:nvSpPr>
            <p:cNvPr id="425" name="泪滴形 424"/>
            <p:cNvSpPr/>
            <p:nvPr/>
          </p:nvSpPr>
          <p:spPr>
            <a:xfrm rot="18900000" flipH="1" flipV="1">
              <a:off x="2387600" y="2311381"/>
              <a:ext cx="1219603" cy="1219603"/>
            </a:xfrm>
            <a:prstGeom prst="teardrop">
              <a:avLst/>
            </a:prstGeom>
            <a:gradFill flip="none" rotWithShape="0">
              <a:gsLst>
                <a:gs pos="0">
                  <a:schemeClr val="bg1">
                    <a:lumMod val="85000"/>
                  </a:schemeClr>
                </a:gs>
                <a:gs pos="100000">
                  <a:schemeClr val="bg1">
                    <a:lumMod val="95000"/>
                  </a:schemeClr>
                </a:gs>
              </a:gsLst>
              <a:lin ang="2700000" scaled="1"/>
              <a:tileRect/>
            </a:gradFill>
            <a:ln w="12700">
              <a:gradFill flip="none" rotWithShape="1">
                <a:gsLst>
                  <a:gs pos="0">
                    <a:schemeClr val="bg1"/>
                  </a:gs>
                  <a:gs pos="100000">
                    <a:schemeClr val="bg1">
                      <a:lumMod val="80000"/>
                    </a:schemeClr>
                  </a:gs>
                </a:gsLst>
                <a:lin ang="13500000" scaled="0"/>
                <a:tileRect/>
              </a:gradFill>
            </a:ln>
            <a:effectLst>
              <a:outerShdw blurRad="177800" dist="88900" dir="2700000" algn="t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426" name="椭圆 425"/>
            <p:cNvSpPr/>
            <p:nvPr/>
          </p:nvSpPr>
          <p:spPr>
            <a:xfrm>
              <a:off x="2565783" y="2489564"/>
              <a:ext cx="863236" cy="863236"/>
            </a:xfrm>
            <a:prstGeom prst="ellipse">
              <a:avLst/>
            </a:prstGeom>
            <a:solidFill>
              <a:srgbClr val="663A77"/>
            </a:solidFill>
            <a:ln w="9525">
              <a:gradFill flip="none" rotWithShape="1">
                <a:gsLst>
                  <a:gs pos="0">
                    <a:schemeClr val="bg1">
                      <a:lumMod val="70000"/>
                    </a:schemeClr>
                  </a:gs>
                  <a:gs pos="100000">
                    <a:schemeClr val="bg1"/>
                  </a:gs>
                </a:gsLst>
                <a:lin ang="2700000" scaled="1"/>
                <a:tileRect/>
              </a:gradFill>
            </a:ln>
            <a:effectLst>
              <a:innerShdw blurRad="50800" dist="254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E87071"/>
                </a:solidFill>
                <a:effectLst/>
                <a:uLnTx/>
                <a:uFillTx/>
                <a:latin typeface="Calibri" panose="020F0502020204030204"/>
                <a:ea typeface="宋体" panose="02010600030101010101" pitchFamily="2" charset="-122"/>
                <a:cs typeface="+mn-cs"/>
              </a:endParaRPr>
            </a:p>
          </p:txBody>
        </p:sp>
      </p:grpSp>
      <p:grpSp>
        <p:nvGrpSpPr>
          <p:cNvPr id="427" name="组合 426"/>
          <p:cNvGrpSpPr/>
          <p:nvPr/>
        </p:nvGrpSpPr>
        <p:grpSpPr>
          <a:xfrm>
            <a:off x="8856563" y="1358931"/>
            <a:ext cx="2159286" cy="895438"/>
            <a:chOff x="5187968" y="2551738"/>
            <a:chExt cx="2159286" cy="895438"/>
          </a:xfrm>
        </p:grpSpPr>
        <p:grpSp>
          <p:nvGrpSpPr>
            <p:cNvPr id="428" name="组合 427"/>
            <p:cNvGrpSpPr/>
            <p:nvPr/>
          </p:nvGrpSpPr>
          <p:grpSpPr>
            <a:xfrm>
              <a:off x="5187968" y="2815026"/>
              <a:ext cx="1979276" cy="632150"/>
              <a:chOff x="7115248" y="3233174"/>
              <a:chExt cx="1979276" cy="632150"/>
            </a:xfrm>
          </p:grpSpPr>
          <p:sp>
            <p:nvSpPr>
              <p:cNvPr id="430" name="文本框 429"/>
              <p:cNvSpPr txBox="1"/>
              <p:nvPr/>
            </p:nvSpPr>
            <p:spPr>
              <a:xfrm>
                <a:off x="7122027" y="3233174"/>
                <a:ext cx="1923123"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dirty="0">
                    <a:ln>
                      <a:noFill/>
                    </a:ln>
                    <a:solidFill>
                      <a:prstClr val="white">
                        <a:lumMod val="50000"/>
                      </a:prstClr>
                    </a:solidFill>
                    <a:effectLst/>
                    <a:uLnTx/>
                    <a:uFillTx/>
                    <a:latin typeface="时尚中黑简体" panose="01010104010101010101" pitchFamily="2" charset="-122"/>
                    <a:ea typeface="时尚中黑简体" panose="01010104010101010101" pitchFamily="2" charset="-122"/>
                    <a:cs typeface="+mn-cs"/>
                    <a:sym typeface="Arial" panose="020B0604020202020204" pitchFamily="34" charset="0"/>
                  </a:rPr>
                  <a:t>在此添加标题</a:t>
                </a:r>
              </a:p>
            </p:txBody>
          </p:sp>
          <p:sp>
            <p:nvSpPr>
              <p:cNvPr id="431" name="文本框 430"/>
              <p:cNvSpPr txBox="1"/>
              <p:nvPr/>
            </p:nvSpPr>
            <p:spPr>
              <a:xfrm>
                <a:off x="7115248" y="3465214"/>
                <a:ext cx="1979276" cy="400110"/>
              </a:xfrm>
              <a:prstGeom prst="rect">
                <a:avLst/>
              </a:prstGeom>
              <a:noFill/>
            </p:spPr>
            <p:txBody>
              <a:bodyPr wrap="square" rtlCol="0">
                <a:spAutoFit/>
              </a:bodyPr>
              <a:lstStyle/>
              <a:p>
                <a:r>
                  <a:rPr lang="zh-CN" altLang="en-US" sz="1000" dirty="0">
                    <a:solidFill>
                      <a:schemeClr val="tx1">
                        <a:lumMod val="50000"/>
                        <a:lumOff val="50000"/>
                      </a:schemeClr>
                    </a:solidFill>
                    <a:latin typeface="时尚中黑简体" panose="01010104010101010101" pitchFamily="2" charset="-122"/>
                    <a:ea typeface="时尚中黑简体" panose="01010104010101010101" pitchFamily="2" charset="-122"/>
                  </a:rPr>
                  <a:t>点击添加标题文字点击添加标题文字点击添加标题点击添加</a:t>
                </a:r>
              </a:p>
            </p:txBody>
          </p:sp>
        </p:grpSp>
        <p:sp>
          <p:nvSpPr>
            <p:cNvPr id="429" name="文本框 428"/>
            <p:cNvSpPr txBox="1"/>
            <p:nvPr/>
          </p:nvSpPr>
          <p:spPr>
            <a:xfrm>
              <a:off x="6395625" y="2551738"/>
              <a:ext cx="951629"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600" b="0" i="0" u="none" strike="noStrike" kern="1200" cap="none" spc="0" normalizeH="0" baseline="0" noProof="0" dirty="0">
                  <a:ln>
                    <a:noFill/>
                  </a:ln>
                  <a:solidFill>
                    <a:srgbClr val="663A77"/>
                  </a:solidFill>
                  <a:effectLst/>
                  <a:uLnTx/>
                  <a:uFillTx/>
                  <a:latin typeface="Impact" panose="020B0806030902050204" pitchFamily="34" charset="0"/>
                  <a:ea typeface="宋体" panose="02010600030101010101" pitchFamily="2" charset="-122"/>
                  <a:cs typeface="+mn-cs"/>
                </a:rPr>
                <a:t>04</a:t>
              </a:r>
              <a:endParaRPr kumimoji="0" lang="zh-CN" altLang="en-US" sz="3600" b="0" i="0" u="none" strike="noStrike" kern="1200" cap="none" spc="0" normalizeH="0" baseline="0" noProof="0" dirty="0">
                <a:ln>
                  <a:noFill/>
                </a:ln>
                <a:solidFill>
                  <a:srgbClr val="663A77"/>
                </a:solidFill>
                <a:effectLst/>
                <a:uLnTx/>
                <a:uFillTx/>
                <a:latin typeface="Impact" panose="020B0806030902050204" pitchFamily="34" charset="0"/>
                <a:ea typeface="宋体" panose="02010600030101010101" pitchFamily="2" charset="-122"/>
                <a:cs typeface="+mn-cs"/>
              </a:endParaRPr>
            </a:p>
          </p:txBody>
        </p:sp>
      </p:grpSp>
      <p:grpSp>
        <p:nvGrpSpPr>
          <p:cNvPr id="1713" name="Group 720"/>
          <p:cNvGrpSpPr>
            <a:grpSpLocks noChangeAspect="1"/>
          </p:cNvGrpSpPr>
          <p:nvPr/>
        </p:nvGrpSpPr>
        <p:grpSpPr bwMode="auto">
          <a:xfrm>
            <a:off x="8139313" y="1496366"/>
            <a:ext cx="767670" cy="679502"/>
            <a:chOff x="2828" y="1267"/>
            <a:chExt cx="2020" cy="1788"/>
          </a:xfrm>
        </p:grpSpPr>
        <p:sp>
          <p:nvSpPr>
            <p:cNvPr id="1715" name="Freeform 721"/>
            <p:cNvSpPr/>
            <p:nvPr/>
          </p:nvSpPr>
          <p:spPr bwMode="auto">
            <a:xfrm>
              <a:off x="3145" y="2458"/>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path>
              </a:pathLst>
            </a:custGeom>
            <a:solidFill>
              <a:srgbClr val="4D4D4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1716" name="Freeform 722"/>
            <p:cNvSpPr/>
            <p:nvPr/>
          </p:nvSpPr>
          <p:spPr bwMode="auto">
            <a:xfrm>
              <a:off x="4475" y="200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path>
              </a:pathLst>
            </a:custGeom>
            <a:solidFill>
              <a:srgbClr val="4D4D4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1717" name="Oval 723"/>
            <p:cNvSpPr>
              <a:spLocks noChangeArrowheads="1"/>
            </p:cNvSpPr>
            <p:nvPr/>
          </p:nvSpPr>
          <p:spPr bwMode="auto">
            <a:xfrm>
              <a:off x="4475" y="2000"/>
              <a:ext cx="1" cy="1"/>
            </a:xfrm>
            <a:prstGeom prst="ellipse">
              <a:avLst/>
            </a:prstGeom>
            <a:solidFill>
              <a:srgbClr val="4D4D4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1718" name="Freeform 724"/>
            <p:cNvSpPr/>
            <p:nvPr/>
          </p:nvSpPr>
          <p:spPr bwMode="auto">
            <a:xfrm>
              <a:off x="4475" y="200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path>
              </a:pathLst>
            </a:custGeom>
            <a:solidFill>
              <a:srgbClr val="4D4D4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1719" name="Freeform 725"/>
            <p:cNvSpPr/>
            <p:nvPr/>
          </p:nvSpPr>
          <p:spPr bwMode="auto">
            <a:xfrm>
              <a:off x="4473" y="2000"/>
              <a:ext cx="2" cy="0"/>
            </a:xfrm>
            <a:custGeom>
              <a:avLst/>
              <a:gdLst>
                <a:gd name="T0" fmla="*/ 1 w 1"/>
                <a:gd name="T1" fmla="*/ 0 w 1"/>
                <a:gd name="T2" fmla="*/ 0 w 1"/>
                <a:gd name="T3" fmla="*/ 1 w 1"/>
              </a:gdLst>
              <a:ahLst/>
              <a:cxnLst>
                <a:cxn ang="0">
                  <a:pos x="T0" y="0"/>
                </a:cxn>
                <a:cxn ang="0">
                  <a:pos x="T1" y="0"/>
                </a:cxn>
                <a:cxn ang="0">
                  <a:pos x="T2" y="0"/>
                </a:cxn>
                <a:cxn ang="0">
                  <a:pos x="T3" y="0"/>
                </a:cxn>
              </a:cxnLst>
              <a:rect l="0" t="0" r="r" b="b"/>
              <a:pathLst>
                <a:path w="1">
                  <a:moveTo>
                    <a:pt x="1" y="0"/>
                  </a:moveTo>
                  <a:cubicBezTo>
                    <a:pt x="1" y="0"/>
                    <a:pt x="1" y="0"/>
                    <a:pt x="0" y="0"/>
                  </a:cubicBezTo>
                  <a:cubicBezTo>
                    <a:pt x="0" y="0"/>
                    <a:pt x="0" y="0"/>
                    <a:pt x="0" y="0"/>
                  </a:cubicBezTo>
                  <a:cubicBezTo>
                    <a:pt x="0" y="0"/>
                    <a:pt x="0" y="0"/>
                    <a:pt x="1" y="0"/>
                  </a:cubicBezTo>
                </a:path>
              </a:pathLst>
            </a:custGeom>
            <a:solidFill>
              <a:srgbClr val="4D4D4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1720" name="Freeform 726"/>
            <p:cNvSpPr/>
            <p:nvPr/>
          </p:nvSpPr>
          <p:spPr bwMode="auto">
            <a:xfrm>
              <a:off x="4475" y="200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path>
              </a:pathLst>
            </a:custGeom>
            <a:solidFill>
              <a:srgbClr val="4D4D4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1721" name="Freeform 727"/>
            <p:cNvSpPr/>
            <p:nvPr/>
          </p:nvSpPr>
          <p:spPr bwMode="auto">
            <a:xfrm>
              <a:off x="4475" y="2000"/>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path>
              </a:pathLst>
            </a:custGeom>
            <a:solidFill>
              <a:srgbClr val="4D4D4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1722" name="Freeform 728"/>
            <p:cNvSpPr>
              <a:spLocks noEditPoints="1"/>
            </p:cNvSpPr>
            <p:nvPr/>
          </p:nvSpPr>
          <p:spPr bwMode="auto">
            <a:xfrm>
              <a:off x="3769" y="1673"/>
              <a:ext cx="792" cy="782"/>
            </a:xfrm>
            <a:custGeom>
              <a:avLst/>
              <a:gdLst>
                <a:gd name="T0" fmla="*/ 333 w 334"/>
                <a:gd name="T1" fmla="*/ 283 h 330"/>
                <a:gd name="T2" fmla="*/ 329 w 334"/>
                <a:gd name="T3" fmla="*/ 224 h 330"/>
                <a:gd name="T4" fmla="*/ 314 w 334"/>
                <a:gd name="T5" fmla="*/ 166 h 330"/>
                <a:gd name="T6" fmla="*/ 292 w 334"/>
                <a:gd name="T7" fmla="*/ 113 h 330"/>
                <a:gd name="T8" fmla="*/ 234 w 334"/>
                <a:gd name="T9" fmla="*/ 49 h 330"/>
                <a:gd name="T10" fmla="*/ 163 w 334"/>
                <a:gd name="T11" fmla="*/ 0 h 330"/>
                <a:gd name="T12" fmla="*/ 162 w 334"/>
                <a:gd name="T13" fmla="*/ 0 h 330"/>
                <a:gd name="T14" fmla="*/ 159 w 334"/>
                <a:gd name="T15" fmla="*/ 3 h 330"/>
                <a:gd name="T16" fmla="*/ 157 w 334"/>
                <a:gd name="T17" fmla="*/ 5 h 330"/>
                <a:gd name="T18" fmla="*/ 89 w 334"/>
                <a:gd name="T19" fmla="*/ 109 h 330"/>
                <a:gd name="T20" fmla="*/ 29 w 334"/>
                <a:gd name="T21" fmla="*/ 215 h 330"/>
                <a:gd name="T22" fmla="*/ 4 w 334"/>
                <a:gd name="T23" fmla="*/ 256 h 330"/>
                <a:gd name="T24" fmla="*/ 4 w 334"/>
                <a:gd name="T25" fmla="*/ 257 h 330"/>
                <a:gd name="T26" fmla="*/ 2 w 334"/>
                <a:gd name="T27" fmla="*/ 259 h 330"/>
                <a:gd name="T28" fmla="*/ 2 w 334"/>
                <a:gd name="T29" fmla="*/ 259 h 330"/>
                <a:gd name="T30" fmla="*/ 2 w 334"/>
                <a:gd name="T31" fmla="*/ 260 h 330"/>
                <a:gd name="T32" fmla="*/ 2 w 334"/>
                <a:gd name="T33" fmla="*/ 261 h 330"/>
                <a:gd name="T34" fmla="*/ 2 w 334"/>
                <a:gd name="T35" fmla="*/ 261 h 330"/>
                <a:gd name="T36" fmla="*/ 0 w 334"/>
                <a:gd name="T37" fmla="*/ 263 h 330"/>
                <a:gd name="T38" fmla="*/ 3 w 334"/>
                <a:gd name="T39" fmla="*/ 265 h 330"/>
                <a:gd name="T40" fmla="*/ 16 w 334"/>
                <a:gd name="T41" fmla="*/ 266 h 330"/>
                <a:gd name="T42" fmla="*/ 137 w 334"/>
                <a:gd name="T43" fmla="*/ 295 h 330"/>
                <a:gd name="T44" fmla="*/ 262 w 334"/>
                <a:gd name="T45" fmla="*/ 317 h 330"/>
                <a:gd name="T46" fmla="*/ 327 w 334"/>
                <a:gd name="T47" fmla="*/ 330 h 330"/>
                <a:gd name="T48" fmla="*/ 327 w 334"/>
                <a:gd name="T49" fmla="*/ 330 h 330"/>
                <a:gd name="T50" fmla="*/ 327 w 334"/>
                <a:gd name="T51" fmla="*/ 329 h 330"/>
                <a:gd name="T52" fmla="*/ 329 w 334"/>
                <a:gd name="T53" fmla="*/ 324 h 330"/>
                <a:gd name="T54" fmla="*/ 328 w 334"/>
                <a:gd name="T55" fmla="*/ 324 h 330"/>
                <a:gd name="T56" fmla="*/ 333 w 334"/>
                <a:gd name="T57" fmla="*/ 283 h 330"/>
                <a:gd name="T58" fmla="*/ 213 w 334"/>
                <a:gd name="T59" fmla="*/ 303 h 330"/>
                <a:gd name="T60" fmla="*/ 150 w 334"/>
                <a:gd name="T61" fmla="*/ 291 h 330"/>
                <a:gd name="T62" fmla="*/ 88 w 334"/>
                <a:gd name="T63" fmla="*/ 276 h 330"/>
                <a:gd name="T64" fmla="*/ 46 w 334"/>
                <a:gd name="T65" fmla="*/ 266 h 330"/>
                <a:gd name="T66" fmla="*/ 9 w 334"/>
                <a:gd name="T67" fmla="*/ 260 h 330"/>
                <a:gd name="T68" fmla="*/ 65 w 334"/>
                <a:gd name="T69" fmla="*/ 163 h 330"/>
                <a:gd name="T70" fmla="*/ 129 w 334"/>
                <a:gd name="T71" fmla="*/ 58 h 330"/>
                <a:gd name="T72" fmla="*/ 162 w 334"/>
                <a:gd name="T73" fmla="*/ 8 h 330"/>
                <a:gd name="T74" fmla="*/ 163 w 334"/>
                <a:gd name="T75" fmla="*/ 6 h 330"/>
                <a:gd name="T76" fmla="*/ 171 w 334"/>
                <a:gd name="T77" fmla="*/ 9 h 330"/>
                <a:gd name="T78" fmla="*/ 198 w 334"/>
                <a:gd name="T79" fmla="*/ 25 h 330"/>
                <a:gd name="T80" fmla="*/ 238 w 334"/>
                <a:gd name="T81" fmla="*/ 61 h 330"/>
                <a:gd name="T82" fmla="*/ 276 w 334"/>
                <a:gd name="T83" fmla="*/ 100 h 330"/>
                <a:gd name="T84" fmla="*/ 297 w 334"/>
                <a:gd name="T85" fmla="*/ 138 h 330"/>
                <a:gd name="T86" fmla="*/ 297 w 334"/>
                <a:gd name="T87" fmla="*/ 138 h 330"/>
                <a:gd name="T88" fmla="*/ 298 w 334"/>
                <a:gd name="T89" fmla="*/ 138 h 330"/>
                <a:gd name="T90" fmla="*/ 298 w 334"/>
                <a:gd name="T91" fmla="*/ 138 h 330"/>
                <a:gd name="T92" fmla="*/ 298 w 334"/>
                <a:gd name="T93" fmla="*/ 138 h 330"/>
                <a:gd name="T94" fmla="*/ 298 w 334"/>
                <a:gd name="T95" fmla="*/ 138 h 330"/>
                <a:gd name="T96" fmla="*/ 298 w 334"/>
                <a:gd name="T97" fmla="*/ 138 h 330"/>
                <a:gd name="T98" fmla="*/ 298 w 334"/>
                <a:gd name="T99" fmla="*/ 138 h 330"/>
                <a:gd name="T100" fmla="*/ 298 w 334"/>
                <a:gd name="T101" fmla="*/ 138 h 330"/>
                <a:gd name="T102" fmla="*/ 298 w 334"/>
                <a:gd name="T103" fmla="*/ 138 h 330"/>
                <a:gd name="T104" fmla="*/ 298 w 334"/>
                <a:gd name="T105" fmla="*/ 138 h 330"/>
                <a:gd name="T106" fmla="*/ 298 w 334"/>
                <a:gd name="T107" fmla="*/ 138 h 330"/>
                <a:gd name="T108" fmla="*/ 298 w 334"/>
                <a:gd name="T109" fmla="*/ 138 h 330"/>
                <a:gd name="T110" fmla="*/ 298 w 334"/>
                <a:gd name="T111" fmla="*/ 138 h 330"/>
                <a:gd name="T112" fmla="*/ 298 w 334"/>
                <a:gd name="T113" fmla="*/ 138 h 330"/>
                <a:gd name="T114" fmla="*/ 298 w 334"/>
                <a:gd name="T115" fmla="*/ 138 h 330"/>
                <a:gd name="T116" fmla="*/ 325 w 334"/>
                <a:gd name="T117" fmla="*/ 236 h 330"/>
                <a:gd name="T118" fmla="*/ 326 w 334"/>
                <a:gd name="T119" fmla="*/ 310 h 330"/>
                <a:gd name="T120" fmla="*/ 323 w 334"/>
                <a:gd name="T121" fmla="*/ 323 h 330"/>
                <a:gd name="T122" fmla="*/ 275 w 334"/>
                <a:gd name="T123" fmla="*/ 313 h 330"/>
                <a:gd name="T124" fmla="*/ 213 w 334"/>
                <a:gd name="T125" fmla="*/ 303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34" h="330">
                  <a:moveTo>
                    <a:pt x="333" y="283"/>
                  </a:moveTo>
                  <a:cubicBezTo>
                    <a:pt x="334" y="263"/>
                    <a:pt x="332" y="243"/>
                    <a:pt x="329" y="224"/>
                  </a:cubicBezTo>
                  <a:cubicBezTo>
                    <a:pt x="326" y="204"/>
                    <a:pt x="321" y="185"/>
                    <a:pt x="314" y="166"/>
                  </a:cubicBezTo>
                  <a:cubicBezTo>
                    <a:pt x="308" y="148"/>
                    <a:pt x="302" y="130"/>
                    <a:pt x="292" y="113"/>
                  </a:cubicBezTo>
                  <a:cubicBezTo>
                    <a:pt x="277" y="88"/>
                    <a:pt x="255" y="68"/>
                    <a:pt x="234" y="49"/>
                  </a:cubicBezTo>
                  <a:cubicBezTo>
                    <a:pt x="213" y="30"/>
                    <a:pt x="191" y="7"/>
                    <a:pt x="163" y="0"/>
                  </a:cubicBezTo>
                  <a:cubicBezTo>
                    <a:pt x="163" y="0"/>
                    <a:pt x="162" y="0"/>
                    <a:pt x="162" y="0"/>
                  </a:cubicBezTo>
                  <a:cubicBezTo>
                    <a:pt x="160" y="0"/>
                    <a:pt x="159" y="2"/>
                    <a:pt x="159" y="3"/>
                  </a:cubicBezTo>
                  <a:cubicBezTo>
                    <a:pt x="159" y="3"/>
                    <a:pt x="158" y="4"/>
                    <a:pt x="157" y="5"/>
                  </a:cubicBezTo>
                  <a:cubicBezTo>
                    <a:pt x="135" y="40"/>
                    <a:pt x="111" y="74"/>
                    <a:pt x="89" y="109"/>
                  </a:cubicBezTo>
                  <a:cubicBezTo>
                    <a:pt x="68" y="144"/>
                    <a:pt x="50" y="180"/>
                    <a:pt x="29" y="215"/>
                  </a:cubicBezTo>
                  <a:cubicBezTo>
                    <a:pt x="21" y="229"/>
                    <a:pt x="13" y="243"/>
                    <a:pt x="4" y="256"/>
                  </a:cubicBezTo>
                  <a:cubicBezTo>
                    <a:pt x="4" y="257"/>
                    <a:pt x="4" y="257"/>
                    <a:pt x="4" y="257"/>
                  </a:cubicBezTo>
                  <a:cubicBezTo>
                    <a:pt x="3" y="258"/>
                    <a:pt x="3" y="259"/>
                    <a:pt x="2" y="259"/>
                  </a:cubicBezTo>
                  <a:cubicBezTo>
                    <a:pt x="2" y="259"/>
                    <a:pt x="2" y="259"/>
                    <a:pt x="2" y="259"/>
                  </a:cubicBezTo>
                  <a:cubicBezTo>
                    <a:pt x="2" y="259"/>
                    <a:pt x="2" y="260"/>
                    <a:pt x="2" y="260"/>
                  </a:cubicBezTo>
                  <a:cubicBezTo>
                    <a:pt x="2" y="260"/>
                    <a:pt x="2" y="260"/>
                    <a:pt x="2" y="261"/>
                  </a:cubicBezTo>
                  <a:cubicBezTo>
                    <a:pt x="2" y="261"/>
                    <a:pt x="2" y="261"/>
                    <a:pt x="2" y="261"/>
                  </a:cubicBezTo>
                  <a:cubicBezTo>
                    <a:pt x="1" y="261"/>
                    <a:pt x="1" y="262"/>
                    <a:pt x="0" y="263"/>
                  </a:cubicBezTo>
                  <a:cubicBezTo>
                    <a:pt x="1" y="264"/>
                    <a:pt x="2" y="265"/>
                    <a:pt x="3" y="265"/>
                  </a:cubicBezTo>
                  <a:cubicBezTo>
                    <a:pt x="7" y="265"/>
                    <a:pt x="11" y="266"/>
                    <a:pt x="16" y="266"/>
                  </a:cubicBezTo>
                  <a:cubicBezTo>
                    <a:pt x="57" y="272"/>
                    <a:pt x="97" y="285"/>
                    <a:pt x="137" y="295"/>
                  </a:cubicBezTo>
                  <a:cubicBezTo>
                    <a:pt x="179" y="304"/>
                    <a:pt x="221" y="311"/>
                    <a:pt x="262" y="317"/>
                  </a:cubicBezTo>
                  <a:cubicBezTo>
                    <a:pt x="284" y="321"/>
                    <a:pt x="306" y="324"/>
                    <a:pt x="327" y="330"/>
                  </a:cubicBezTo>
                  <a:cubicBezTo>
                    <a:pt x="327" y="330"/>
                    <a:pt x="327" y="330"/>
                    <a:pt x="327" y="330"/>
                  </a:cubicBezTo>
                  <a:cubicBezTo>
                    <a:pt x="327" y="329"/>
                    <a:pt x="327" y="329"/>
                    <a:pt x="327" y="329"/>
                  </a:cubicBezTo>
                  <a:cubicBezTo>
                    <a:pt x="328" y="327"/>
                    <a:pt x="328" y="326"/>
                    <a:pt x="329" y="324"/>
                  </a:cubicBezTo>
                  <a:cubicBezTo>
                    <a:pt x="329" y="324"/>
                    <a:pt x="328" y="324"/>
                    <a:pt x="328" y="324"/>
                  </a:cubicBezTo>
                  <a:cubicBezTo>
                    <a:pt x="332" y="311"/>
                    <a:pt x="333" y="297"/>
                    <a:pt x="333" y="283"/>
                  </a:cubicBezTo>
                  <a:close/>
                  <a:moveTo>
                    <a:pt x="213" y="303"/>
                  </a:moveTo>
                  <a:cubicBezTo>
                    <a:pt x="192" y="300"/>
                    <a:pt x="171" y="296"/>
                    <a:pt x="150" y="291"/>
                  </a:cubicBezTo>
                  <a:cubicBezTo>
                    <a:pt x="129" y="287"/>
                    <a:pt x="109" y="281"/>
                    <a:pt x="88" y="276"/>
                  </a:cubicBezTo>
                  <a:cubicBezTo>
                    <a:pt x="74" y="272"/>
                    <a:pt x="60" y="269"/>
                    <a:pt x="46" y="266"/>
                  </a:cubicBezTo>
                  <a:cubicBezTo>
                    <a:pt x="34" y="263"/>
                    <a:pt x="21" y="261"/>
                    <a:pt x="9" y="260"/>
                  </a:cubicBezTo>
                  <a:cubicBezTo>
                    <a:pt x="29" y="228"/>
                    <a:pt x="47" y="196"/>
                    <a:pt x="65" y="163"/>
                  </a:cubicBezTo>
                  <a:cubicBezTo>
                    <a:pt x="85" y="127"/>
                    <a:pt x="107" y="92"/>
                    <a:pt x="129" y="58"/>
                  </a:cubicBezTo>
                  <a:cubicBezTo>
                    <a:pt x="141" y="41"/>
                    <a:pt x="152" y="25"/>
                    <a:pt x="162" y="8"/>
                  </a:cubicBezTo>
                  <a:cubicBezTo>
                    <a:pt x="163" y="7"/>
                    <a:pt x="163" y="6"/>
                    <a:pt x="163" y="6"/>
                  </a:cubicBezTo>
                  <a:cubicBezTo>
                    <a:pt x="166" y="7"/>
                    <a:pt x="168" y="7"/>
                    <a:pt x="171" y="9"/>
                  </a:cubicBezTo>
                  <a:cubicBezTo>
                    <a:pt x="181" y="13"/>
                    <a:pt x="190" y="19"/>
                    <a:pt x="198" y="25"/>
                  </a:cubicBezTo>
                  <a:cubicBezTo>
                    <a:pt x="212" y="36"/>
                    <a:pt x="225" y="49"/>
                    <a:pt x="238" y="61"/>
                  </a:cubicBezTo>
                  <a:cubicBezTo>
                    <a:pt x="252" y="73"/>
                    <a:pt x="264" y="85"/>
                    <a:pt x="276" y="100"/>
                  </a:cubicBezTo>
                  <a:cubicBezTo>
                    <a:pt x="285" y="111"/>
                    <a:pt x="292" y="124"/>
                    <a:pt x="297" y="138"/>
                  </a:cubicBezTo>
                  <a:cubicBezTo>
                    <a:pt x="297" y="138"/>
                    <a:pt x="297" y="138"/>
                    <a:pt x="297" y="138"/>
                  </a:cubicBezTo>
                  <a:cubicBezTo>
                    <a:pt x="297" y="138"/>
                    <a:pt x="297" y="138"/>
                    <a:pt x="298" y="138"/>
                  </a:cubicBezTo>
                  <a:cubicBezTo>
                    <a:pt x="298" y="138"/>
                    <a:pt x="298" y="138"/>
                    <a:pt x="298" y="138"/>
                  </a:cubicBezTo>
                  <a:cubicBezTo>
                    <a:pt x="298" y="138"/>
                    <a:pt x="298" y="138"/>
                    <a:pt x="298" y="138"/>
                  </a:cubicBezTo>
                  <a:cubicBezTo>
                    <a:pt x="298" y="138"/>
                    <a:pt x="298" y="138"/>
                    <a:pt x="298" y="138"/>
                  </a:cubicBezTo>
                  <a:cubicBezTo>
                    <a:pt x="298" y="138"/>
                    <a:pt x="298" y="138"/>
                    <a:pt x="298" y="138"/>
                  </a:cubicBezTo>
                  <a:cubicBezTo>
                    <a:pt x="298" y="138"/>
                    <a:pt x="298" y="138"/>
                    <a:pt x="298" y="138"/>
                  </a:cubicBezTo>
                  <a:cubicBezTo>
                    <a:pt x="298" y="138"/>
                    <a:pt x="298" y="138"/>
                    <a:pt x="298" y="138"/>
                  </a:cubicBezTo>
                  <a:cubicBezTo>
                    <a:pt x="298" y="138"/>
                    <a:pt x="298" y="138"/>
                    <a:pt x="298" y="138"/>
                  </a:cubicBezTo>
                  <a:cubicBezTo>
                    <a:pt x="298" y="138"/>
                    <a:pt x="298" y="138"/>
                    <a:pt x="298" y="138"/>
                  </a:cubicBezTo>
                  <a:cubicBezTo>
                    <a:pt x="298" y="138"/>
                    <a:pt x="298" y="138"/>
                    <a:pt x="298" y="138"/>
                  </a:cubicBezTo>
                  <a:cubicBezTo>
                    <a:pt x="298" y="138"/>
                    <a:pt x="298" y="138"/>
                    <a:pt x="298" y="138"/>
                  </a:cubicBezTo>
                  <a:cubicBezTo>
                    <a:pt x="298" y="138"/>
                    <a:pt x="298" y="138"/>
                    <a:pt x="298" y="138"/>
                  </a:cubicBezTo>
                  <a:cubicBezTo>
                    <a:pt x="298" y="138"/>
                    <a:pt x="298" y="138"/>
                    <a:pt x="298" y="138"/>
                  </a:cubicBezTo>
                  <a:cubicBezTo>
                    <a:pt x="298" y="138"/>
                    <a:pt x="298" y="138"/>
                    <a:pt x="298" y="138"/>
                  </a:cubicBezTo>
                  <a:cubicBezTo>
                    <a:pt x="311" y="170"/>
                    <a:pt x="320" y="202"/>
                    <a:pt x="325" y="236"/>
                  </a:cubicBezTo>
                  <a:cubicBezTo>
                    <a:pt x="328" y="260"/>
                    <a:pt x="329" y="285"/>
                    <a:pt x="326" y="310"/>
                  </a:cubicBezTo>
                  <a:cubicBezTo>
                    <a:pt x="325" y="314"/>
                    <a:pt x="324" y="318"/>
                    <a:pt x="323" y="323"/>
                  </a:cubicBezTo>
                  <a:cubicBezTo>
                    <a:pt x="307" y="318"/>
                    <a:pt x="291" y="316"/>
                    <a:pt x="275" y="313"/>
                  </a:cubicBezTo>
                  <a:cubicBezTo>
                    <a:pt x="254" y="310"/>
                    <a:pt x="233" y="307"/>
                    <a:pt x="213" y="303"/>
                  </a:cubicBezTo>
                  <a:close/>
                </a:path>
              </a:pathLst>
            </a:custGeom>
            <a:solidFill>
              <a:srgbClr val="4D4D4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1723" name="Freeform 729"/>
            <p:cNvSpPr>
              <a:spLocks noEditPoints="1"/>
            </p:cNvSpPr>
            <p:nvPr/>
          </p:nvSpPr>
          <p:spPr bwMode="auto">
            <a:xfrm>
              <a:off x="2828" y="2218"/>
              <a:ext cx="56" cy="90"/>
            </a:xfrm>
            <a:custGeom>
              <a:avLst/>
              <a:gdLst>
                <a:gd name="T0" fmla="*/ 6 w 24"/>
                <a:gd name="T1" fmla="*/ 3 h 38"/>
                <a:gd name="T2" fmla="*/ 6 w 24"/>
                <a:gd name="T3" fmla="*/ 5 h 38"/>
                <a:gd name="T4" fmla="*/ 6 w 24"/>
                <a:gd name="T5" fmla="*/ 34 h 38"/>
                <a:gd name="T6" fmla="*/ 19 w 24"/>
                <a:gd name="T7" fmla="*/ 35 h 38"/>
                <a:gd name="T8" fmla="*/ 22 w 24"/>
                <a:gd name="T9" fmla="*/ 19 h 38"/>
                <a:gd name="T10" fmla="*/ 20 w 24"/>
                <a:gd name="T11" fmla="*/ 17 h 38"/>
                <a:gd name="T12" fmla="*/ 10 w 24"/>
                <a:gd name="T13" fmla="*/ 17 h 38"/>
                <a:gd name="T14" fmla="*/ 12 w 24"/>
                <a:gd name="T15" fmla="*/ 3 h 38"/>
                <a:gd name="T16" fmla="*/ 9 w 24"/>
                <a:gd name="T17" fmla="*/ 0 h 38"/>
                <a:gd name="T18" fmla="*/ 6 w 24"/>
                <a:gd name="T19" fmla="*/ 3 h 38"/>
                <a:gd name="T20" fmla="*/ 16 w 24"/>
                <a:gd name="T21" fmla="*/ 22 h 38"/>
                <a:gd name="T22" fmla="*/ 17 w 24"/>
                <a:gd name="T23" fmla="*/ 22 h 38"/>
                <a:gd name="T24" fmla="*/ 17 w 24"/>
                <a:gd name="T25" fmla="*/ 26 h 38"/>
                <a:gd name="T26" fmla="*/ 16 w 24"/>
                <a:gd name="T27" fmla="*/ 29 h 38"/>
                <a:gd name="T28" fmla="*/ 16 w 24"/>
                <a:gd name="T29" fmla="*/ 30 h 38"/>
                <a:gd name="T30" fmla="*/ 15 w 24"/>
                <a:gd name="T31" fmla="*/ 31 h 38"/>
                <a:gd name="T32" fmla="*/ 15 w 24"/>
                <a:gd name="T33" fmla="*/ 31 h 38"/>
                <a:gd name="T34" fmla="*/ 14 w 24"/>
                <a:gd name="T35" fmla="*/ 31 h 38"/>
                <a:gd name="T36" fmla="*/ 12 w 24"/>
                <a:gd name="T37" fmla="*/ 31 h 38"/>
                <a:gd name="T38" fmla="*/ 11 w 24"/>
                <a:gd name="T39" fmla="*/ 31 h 38"/>
                <a:gd name="T40" fmla="*/ 11 w 24"/>
                <a:gd name="T41" fmla="*/ 31 h 38"/>
                <a:gd name="T42" fmla="*/ 10 w 24"/>
                <a:gd name="T43" fmla="*/ 30 h 38"/>
                <a:gd name="T44" fmla="*/ 10 w 24"/>
                <a:gd name="T45" fmla="*/ 29 h 38"/>
                <a:gd name="T46" fmla="*/ 9 w 24"/>
                <a:gd name="T47" fmla="*/ 27 h 38"/>
                <a:gd name="T48" fmla="*/ 9 w 24"/>
                <a:gd name="T49" fmla="*/ 24 h 38"/>
                <a:gd name="T50" fmla="*/ 9 w 24"/>
                <a:gd name="T51" fmla="*/ 24 h 38"/>
                <a:gd name="T52" fmla="*/ 10 w 24"/>
                <a:gd name="T53" fmla="*/ 23 h 38"/>
                <a:gd name="T54" fmla="*/ 12 w 24"/>
                <a:gd name="T55" fmla="*/ 22 h 38"/>
                <a:gd name="T56" fmla="*/ 13 w 24"/>
                <a:gd name="T57" fmla="*/ 22 h 38"/>
                <a:gd name="T58" fmla="*/ 16 w 24"/>
                <a:gd name="T59" fmla="*/ 22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4" h="38">
                  <a:moveTo>
                    <a:pt x="6" y="3"/>
                  </a:moveTo>
                  <a:cubicBezTo>
                    <a:pt x="6" y="4"/>
                    <a:pt x="6" y="4"/>
                    <a:pt x="6" y="5"/>
                  </a:cubicBezTo>
                  <a:cubicBezTo>
                    <a:pt x="4" y="13"/>
                    <a:pt x="0" y="27"/>
                    <a:pt x="6" y="34"/>
                  </a:cubicBezTo>
                  <a:cubicBezTo>
                    <a:pt x="9" y="38"/>
                    <a:pt x="15" y="38"/>
                    <a:pt x="19" y="35"/>
                  </a:cubicBezTo>
                  <a:cubicBezTo>
                    <a:pt x="24" y="31"/>
                    <a:pt x="23" y="24"/>
                    <a:pt x="22" y="19"/>
                  </a:cubicBezTo>
                  <a:cubicBezTo>
                    <a:pt x="22" y="18"/>
                    <a:pt x="21" y="17"/>
                    <a:pt x="20" y="17"/>
                  </a:cubicBezTo>
                  <a:cubicBezTo>
                    <a:pt x="17" y="16"/>
                    <a:pt x="13" y="15"/>
                    <a:pt x="10" y="17"/>
                  </a:cubicBezTo>
                  <a:cubicBezTo>
                    <a:pt x="10" y="12"/>
                    <a:pt x="12" y="8"/>
                    <a:pt x="12" y="3"/>
                  </a:cubicBezTo>
                  <a:cubicBezTo>
                    <a:pt x="12" y="1"/>
                    <a:pt x="10" y="0"/>
                    <a:pt x="9" y="0"/>
                  </a:cubicBezTo>
                  <a:cubicBezTo>
                    <a:pt x="7" y="0"/>
                    <a:pt x="6" y="1"/>
                    <a:pt x="6" y="3"/>
                  </a:cubicBezTo>
                  <a:moveTo>
                    <a:pt x="16" y="22"/>
                  </a:moveTo>
                  <a:cubicBezTo>
                    <a:pt x="16" y="22"/>
                    <a:pt x="17" y="22"/>
                    <a:pt x="17" y="22"/>
                  </a:cubicBezTo>
                  <a:cubicBezTo>
                    <a:pt x="17" y="23"/>
                    <a:pt x="17" y="25"/>
                    <a:pt x="17" y="26"/>
                  </a:cubicBezTo>
                  <a:cubicBezTo>
                    <a:pt x="17" y="27"/>
                    <a:pt x="17" y="28"/>
                    <a:pt x="16" y="29"/>
                  </a:cubicBezTo>
                  <a:cubicBezTo>
                    <a:pt x="16" y="29"/>
                    <a:pt x="16" y="30"/>
                    <a:pt x="16" y="30"/>
                  </a:cubicBezTo>
                  <a:cubicBezTo>
                    <a:pt x="15" y="30"/>
                    <a:pt x="15" y="31"/>
                    <a:pt x="15" y="31"/>
                  </a:cubicBezTo>
                  <a:cubicBezTo>
                    <a:pt x="15" y="31"/>
                    <a:pt x="15" y="31"/>
                    <a:pt x="15" y="31"/>
                  </a:cubicBezTo>
                  <a:cubicBezTo>
                    <a:pt x="14" y="31"/>
                    <a:pt x="14" y="31"/>
                    <a:pt x="14" y="31"/>
                  </a:cubicBezTo>
                  <a:cubicBezTo>
                    <a:pt x="13" y="31"/>
                    <a:pt x="13" y="31"/>
                    <a:pt x="12" y="31"/>
                  </a:cubicBezTo>
                  <a:cubicBezTo>
                    <a:pt x="12" y="31"/>
                    <a:pt x="12" y="31"/>
                    <a:pt x="11" y="31"/>
                  </a:cubicBezTo>
                  <a:cubicBezTo>
                    <a:pt x="11" y="31"/>
                    <a:pt x="11" y="31"/>
                    <a:pt x="11" y="31"/>
                  </a:cubicBezTo>
                  <a:cubicBezTo>
                    <a:pt x="11" y="31"/>
                    <a:pt x="10" y="30"/>
                    <a:pt x="10" y="30"/>
                  </a:cubicBezTo>
                  <a:cubicBezTo>
                    <a:pt x="10" y="30"/>
                    <a:pt x="10" y="30"/>
                    <a:pt x="10" y="29"/>
                  </a:cubicBezTo>
                  <a:cubicBezTo>
                    <a:pt x="9" y="29"/>
                    <a:pt x="9" y="28"/>
                    <a:pt x="9" y="27"/>
                  </a:cubicBezTo>
                  <a:cubicBezTo>
                    <a:pt x="9" y="26"/>
                    <a:pt x="9" y="25"/>
                    <a:pt x="9" y="24"/>
                  </a:cubicBezTo>
                  <a:cubicBezTo>
                    <a:pt x="9" y="24"/>
                    <a:pt x="9" y="24"/>
                    <a:pt x="9" y="24"/>
                  </a:cubicBezTo>
                  <a:cubicBezTo>
                    <a:pt x="9" y="24"/>
                    <a:pt x="10" y="23"/>
                    <a:pt x="10" y="23"/>
                  </a:cubicBezTo>
                  <a:cubicBezTo>
                    <a:pt x="11" y="23"/>
                    <a:pt x="11" y="22"/>
                    <a:pt x="12" y="22"/>
                  </a:cubicBezTo>
                  <a:cubicBezTo>
                    <a:pt x="12" y="22"/>
                    <a:pt x="13" y="22"/>
                    <a:pt x="13" y="22"/>
                  </a:cubicBezTo>
                  <a:cubicBezTo>
                    <a:pt x="14" y="22"/>
                    <a:pt x="15" y="22"/>
                    <a:pt x="16" y="22"/>
                  </a:cubicBezTo>
                </a:path>
              </a:pathLst>
            </a:custGeom>
            <a:solidFill>
              <a:srgbClr val="4D4D4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1724" name="Freeform 730"/>
            <p:cNvSpPr/>
            <p:nvPr/>
          </p:nvSpPr>
          <p:spPr bwMode="auto">
            <a:xfrm>
              <a:off x="2989" y="2197"/>
              <a:ext cx="59" cy="135"/>
            </a:xfrm>
            <a:custGeom>
              <a:avLst/>
              <a:gdLst>
                <a:gd name="T0" fmla="*/ 19 w 25"/>
                <a:gd name="T1" fmla="*/ 2 h 57"/>
                <a:gd name="T2" fmla="*/ 1 w 25"/>
                <a:gd name="T3" fmla="*/ 52 h 57"/>
                <a:gd name="T4" fmla="*/ 7 w 25"/>
                <a:gd name="T5" fmla="*/ 54 h 57"/>
                <a:gd name="T6" fmla="*/ 25 w 25"/>
                <a:gd name="T7" fmla="*/ 3 h 57"/>
                <a:gd name="T8" fmla="*/ 22 w 25"/>
                <a:gd name="T9" fmla="*/ 0 h 57"/>
                <a:gd name="T10" fmla="*/ 19 w 25"/>
                <a:gd name="T11" fmla="*/ 2 h 57"/>
              </a:gdLst>
              <a:ahLst/>
              <a:cxnLst>
                <a:cxn ang="0">
                  <a:pos x="T0" y="T1"/>
                </a:cxn>
                <a:cxn ang="0">
                  <a:pos x="T2" y="T3"/>
                </a:cxn>
                <a:cxn ang="0">
                  <a:pos x="T4" y="T5"/>
                </a:cxn>
                <a:cxn ang="0">
                  <a:pos x="T6" y="T7"/>
                </a:cxn>
                <a:cxn ang="0">
                  <a:pos x="T8" y="T9"/>
                </a:cxn>
                <a:cxn ang="0">
                  <a:pos x="T10" y="T11"/>
                </a:cxn>
              </a:cxnLst>
              <a:rect l="0" t="0" r="r" b="b"/>
              <a:pathLst>
                <a:path w="25" h="57">
                  <a:moveTo>
                    <a:pt x="19" y="2"/>
                  </a:moveTo>
                  <a:cubicBezTo>
                    <a:pt x="15" y="19"/>
                    <a:pt x="8" y="36"/>
                    <a:pt x="1" y="52"/>
                  </a:cubicBezTo>
                  <a:cubicBezTo>
                    <a:pt x="0" y="56"/>
                    <a:pt x="6" y="57"/>
                    <a:pt x="7" y="54"/>
                  </a:cubicBezTo>
                  <a:cubicBezTo>
                    <a:pt x="13" y="37"/>
                    <a:pt x="21" y="21"/>
                    <a:pt x="25" y="3"/>
                  </a:cubicBezTo>
                  <a:cubicBezTo>
                    <a:pt x="25" y="1"/>
                    <a:pt x="23" y="0"/>
                    <a:pt x="22" y="0"/>
                  </a:cubicBezTo>
                  <a:cubicBezTo>
                    <a:pt x="20" y="0"/>
                    <a:pt x="19" y="0"/>
                    <a:pt x="19" y="2"/>
                  </a:cubicBezTo>
                </a:path>
              </a:pathLst>
            </a:custGeom>
            <a:solidFill>
              <a:srgbClr val="4D4D4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1725" name="Freeform 731"/>
            <p:cNvSpPr/>
            <p:nvPr/>
          </p:nvSpPr>
          <p:spPr bwMode="auto">
            <a:xfrm>
              <a:off x="2991" y="2232"/>
              <a:ext cx="19" cy="15"/>
            </a:xfrm>
            <a:custGeom>
              <a:avLst/>
              <a:gdLst>
                <a:gd name="T0" fmla="*/ 4 w 8"/>
                <a:gd name="T1" fmla="*/ 6 h 6"/>
                <a:gd name="T2" fmla="*/ 4 w 8"/>
                <a:gd name="T3" fmla="*/ 0 h 6"/>
                <a:gd name="T4" fmla="*/ 4 w 8"/>
                <a:gd name="T5" fmla="*/ 6 h 6"/>
              </a:gdLst>
              <a:ahLst/>
              <a:cxnLst>
                <a:cxn ang="0">
                  <a:pos x="T0" y="T1"/>
                </a:cxn>
                <a:cxn ang="0">
                  <a:pos x="T2" y="T3"/>
                </a:cxn>
                <a:cxn ang="0">
                  <a:pos x="T4" y="T5"/>
                </a:cxn>
              </a:cxnLst>
              <a:rect l="0" t="0" r="r" b="b"/>
              <a:pathLst>
                <a:path w="8" h="6">
                  <a:moveTo>
                    <a:pt x="4" y="6"/>
                  </a:moveTo>
                  <a:cubicBezTo>
                    <a:pt x="8" y="6"/>
                    <a:pt x="8" y="0"/>
                    <a:pt x="4" y="0"/>
                  </a:cubicBezTo>
                  <a:cubicBezTo>
                    <a:pt x="0" y="0"/>
                    <a:pt x="0" y="6"/>
                    <a:pt x="4" y="6"/>
                  </a:cubicBezTo>
                </a:path>
              </a:pathLst>
            </a:custGeom>
            <a:solidFill>
              <a:srgbClr val="4D4D4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1726" name="Freeform 732"/>
            <p:cNvSpPr/>
            <p:nvPr/>
          </p:nvSpPr>
          <p:spPr bwMode="auto">
            <a:xfrm>
              <a:off x="3027" y="2273"/>
              <a:ext cx="16" cy="14"/>
            </a:xfrm>
            <a:custGeom>
              <a:avLst/>
              <a:gdLst>
                <a:gd name="T0" fmla="*/ 4 w 7"/>
                <a:gd name="T1" fmla="*/ 6 h 6"/>
                <a:gd name="T2" fmla="*/ 4 w 7"/>
                <a:gd name="T3" fmla="*/ 0 h 6"/>
                <a:gd name="T4" fmla="*/ 4 w 7"/>
                <a:gd name="T5" fmla="*/ 6 h 6"/>
              </a:gdLst>
              <a:ahLst/>
              <a:cxnLst>
                <a:cxn ang="0">
                  <a:pos x="T0" y="T1"/>
                </a:cxn>
                <a:cxn ang="0">
                  <a:pos x="T2" y="T3"/>
                </a:cxn>
                <a:cxn ang="0">
                  <a:pos x="T4" y="T5"/>
                </a:cxn>
              </a:cxnLst>
              <a:rect l="0" t="0" r="r" b="b"/>
              <a:pathLst>
                <a:path w="7" h="6">
                  <a:moveTo>
                    <a:pt x="4" y="6"/>
                  </a:moveTo>
                  <a:cubicBezTo>
                    <a:pt x="7" y="6"/>
                    <a:pt x="7" y="0"/>
                    <a:pt x="4" y="0"/>
                  </a:cubicBezTo>
                  <a:cubicBezTo>
                    <a:pt x="0" y="0"/>
                    <a:pt x="0" y="6"/>
                    <a:pt x="4" y="6"/>
                  </a:cubicBezTo>
                </a:path>
              </a:pathLst>
            </a:custGeom>
            <a:solidFill>
              <a:srgbClr val="4D4D4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1727" name="Freeform 733"/>
            <p:cNvSpPr/>
            <p:nvPr/>
          </p:nvSpPr>
          <p:spPr bwMode="auto">
            <a:xfrm>
              <a:off x="4592" y="2021"/>
              <a:ext cx="71" cy="90"/>
            </a:xfrm>
            <a:custGeom>
              <a:avLst/>
              <a:gdLst>
                <a:gd name="T0" fmla="*/ 7 w 30"/>
                <a:gd name="T1" fmla="*/ 3 h 38"/>
                <a:gd name="T2" fmla="*/ 0 w 30"/>
                <a:gd name="T3" fmla="*/ 19 h 38"/>
                <a:gd name="T4" fmla="*/ 6 w 30"/>
                <a:gd name="T5" fmla="*/ 19 h 38"/>
                <a:gd name="T6" fmla="*/ 6 w 30"/>
                <a:gd name="T7" fmla="*/ 18 h 38"/>
                <a:gd name="T8" fmla="*/ 8 w 30"/>
                <a:gd name="T9" fmla="*/ 12 h 38"/>
                <a:gd name="T10" fmla="*/ 9 w 30"/>
                <a:gd name="T11" fmla="*/ 9 h 38"/>
                <a:gd name="T12" fmla="*/ 11 w 30"/>
                <a:gd name="T13" fmla="*/ 8 h 38"/>
                <a:gd name="T14" fmla="*/ 13 w 30"/>
                <a:gd name="T15" fmla="*/ 7 h 38"/>
                <a:gd name="T16" fmla="*/ 15 w 30"/>
                <a:gd name="T17" fmla="*/ 6 h 38"/>
                <a:gd name="T18" fmla="*/ 18 w 30"/>
                <a:gd name="T19" fmla="*/ 6 h 38"/>
                <a:gd name="T20" fmla="*/ 20 w 30"/>
                <a:gd name="T21" fmla="*/ 6 h 38"/>
                <a:gd name="T22" fmla="*/ 20 w 30"/>
                <a:gd name="T23" fmla="*/ 7 h 38"/>
                <a:gd name="T24" fmla="*/ 20 w 30"/>
                <a:gd name="T25" fmla="*/ 13 h 38"/>
                <a:gd name="T26" fmla="*/ 18 w 30"/>
                <a:gd name="T27" fmla="*/ 19 h 38"/>
                <a:gd name="T28" fmla="*/ 11 w 30"/>
                <a:gd name="T29" fmla="*/ 31 h 38"/>
                <a:gd name="T30" fmla="*/ 10 w 30"/>
                <a:gd name="T31" fmla="*/ 32 h 38"/>
                <a:gd name="T32" fmla="*/ 12 w 30"/>
                <a:gd name="T33" fmla="*/ 37 h 38"/>
                <a:gd name="T34" fmla="*/ 26 w 30"/>
                <a:gd name="T35" fmla="*/ 37 h 38"/>
                <a:gd name="T36" fmla="*/ 25 w 30"/>
                <a:gd name="T37" fmla="*/ 31 h 38"/>
                <a:gd name="T38" fmla="*/ 24 w 30"/>
                <a:gd name="T39" fmla="*/ 32 h 38"/>
                <a:gd name="T40" fmla="*/ 17 w 30"/>
                <a:gd name="T41" fmla="*/ 32 h 38"/>
                <a:gd name="T42" fmla="*/ 25 w 30"/>
                <a:gd name="T43" fmla="*/ 3 h 38"/>
                <a:gd name="T44" fmla="*/ 23 w 30"/>
                <a:gd name="T45" fmla="*/ 1 h 38"/>
                <a:gd name="T46" fmla="*/ 16 w 30"/>
                <a:gd name="T47" fmla="*/ 0 h 38"/>
                <a:gd name="T48" fmla="*/ 7 w 30"/>
                <a:gd name="T49" fmla="*/ 3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0" h="38">
                  <a:moveTo>
                    <a:pt x="7" y="3"/>
                  </a:moveTo>
                  <a:cubicBezTo>
                    <a:pt x="2" y="7"/>
                    <a:pt x="1" y="13"/>
                    <a:pt x="0" y="19"/>
                  </a:cubicBezTo>
                  <a:cubicBezTo>
                    <a:pt x="0" y="23"/>
                    <a:pt x="6" y="23"/>
                    <a:pt x="6" y="19"/>
                  </a:cubicBezTo>
                  <a:cubicBezTo>
                    <a:pt x="6" y="19"/>
                    <a:pt x="6" y="18"/>
                    <a:pt x="6" y="18"/>
                  </a:cubicBezTo>
                  <a:cubicBezTo>
                    <a:pt x="7" y="16"/>
                    <a:pt x="7" y="14"/>
                    <a:pt x="8" y="12"/>
                  </a:cubicBezTo>
                  <a:cubicBezTo>
                    <a:pt x="8" y="11"/>
                    <a:pt x="9" y="10"/>
                    <a:pt x="9" y="9"/>
                  </a:cubicBezTo>
                  <a:cubicBezTo>
                    <a:pt x="10" y="9"/>
                    <a:pt x="10" y="8"/>
                    <a:pt x="11" y="8"/>
                  </a:cubicBezTo>
                  <a:cubicBezTo>
                    <a:pt x="11" y="7"/>
                    <a:pt x="12" y="7"/>
                    <a:pt x="13" y="7"/>
                  </a:cubicBezTo>
                  <a:cubicBezTo>
                    <a:pt x="13" y="6"/>
                    <a:pt x="14" y="6"/>
                    <a:pt x="15" y="6"/>
                  </a:cubicBezTo>
                  <a:cubicBezTo>
                    <a:pt x="16" y="6"/>
                    <a:pt x="17" y="6"/>
                    <a:pt x="18" y="6"/>
                  </a:cubicBezTo>
                  <a:cubicBezTo>
                    <a:pt x="19" y="6"/>
                    <a:pt x="19" y="6"/>
                    <a:pt x="20" y="6"/>
                  </a:cubicBezTo>
                  <a:cubicBezTo>
                    <a:pt x="20" y="7"/>
                    <a:pt x="20" y="7"/>
                    <a:pt x="20" y="7"/>
                  </a:cubicBezTo>
                  <a:cubicBezTo>
                    <a:pt x="20" y="9"/>
                    <a:pt x="20" y="11"/>
                    <a:pt x="20" y="13"/>
                  </a:cubicBezTo>
                  <a:cubicBezTo>
                    <a:pt x="19" y="15"/>
                    <a:pt x="19" y="17"/>
                    <a:pt x="18" y="19"/>
                  </a:cubicBezTo>
                  <a:cubicBezTo>
                    <a:pt x="16" y="23"/>
                    <a:pt x="13" y="27"/>
                    <a:pt x="11" y="31"/>
                  </a:cubicBezTo>
                  <a:cubicBezTo>
                    <a:pt x="10" y="31"/>
                    <a:pt x="10" y="32"/>
                    <a:pt x="10" y="32"/>
                  </a:cubicBezTo>
                  <a:cubicBezTo>
                    <a:pt x="8" y="34"/>
                    <a:pt x="9" y="37"/>
                    <a:pt x="12" y="37"/>
                  </a:cubicBezTo>
                  <a:cubicBezTo>
                    <a:pt x="17" y="37"/>
                    <a:pt x="21" y="38"/>
                    <a:pt x="26" y="37"/>
                  </a:cubicBezTo>
                  <a:cubicBezTo>
                    <a:pt x="30" y="37"/>
                    <a:pt x="28" y="31"/>
                    <a:pt x="25" y="31"/>
                  </a:cubicBezTo>
                  <a:cubicBezTo>
                    <a:pt x="24" y="32"/>
                    <a:pt x="24" y="32"/>
                    <a:pt x="24" y="32"/>
                  </a:cubicBezTo>
                  <a:cubicBezTo>
                    <a:pt x="22" y="32"/>
                    <a:pt x="20" y="32"/>
                    <a:pt x="17" y="32"/>
                  </a:cubicBezTo>
                  <a:cubicBezTo>
                    <a:pt x="23" y="23"/>
                    <a:pt x="28" y="14"/>
                    <a:pt x="25" y="3"/>
                  </a:cubicBezTo>
                  <a:cubicBezTo>
                    <a:pt x="25" y="2"/>
                    <a:pt x="24" y="1"/>
                    <a:pt x="23" y="1"/>
                  </a:cubicBezTo>
                  <a:cubicBezTo>
                    <a:pt x="21" y="0"/>
                    <a:pt x="19" y="0"/>
                    <a:pt x="16" y="0"/>
                  </a:cubicBezTo>
                  <a:cubicBezTo>
                    <a:pt x="13" y="0"/>
                    <a:pt x="10" y="1"/>
                    <a:pt x="7" y="3"/>
                  </a:cubicBezTo>
                </a:path>
              </a:pathLst>
            </a:custGeom>
            <a:solidFill>
              <a:srgbClr val="4D4D4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1728" name="Freeform 734"/>
            <p:cNvSpPr/>
            <p:nvPr/>
          </p:nvSpPr>
          <p:spPr bwMode="auto">
            <a:xfrm>
              <a:off x="4750" y="2059"/>
              <a:ext cx="8" cy="29"/>
            </a:xfrm>
            <a:custGeom>
              <a:avLst/>
              <a:gdLst>
                <a:gd name="T0" fmla="*/ 1 w 3"/>
                <a:gd name="T1" fmla="*/ 12 h 12"/>
                <a:gd name="T2" fmla="*/ 1 w 3"/>
                <a:gd name="T3" fmla="*/ 1 h 12"/>
                <a:gd name="T4" fmla="*/ 0 w 3"/>
                <a:gd name="T5" fmla="*/ 0 h 12"/>
                <a:gd name="T6" fmla="*/ 1 w 3"/>
                <a:gd name="T7" fmla="*/ 12 h 12"/>
              </a:gdLst>
              <a:ahLst/>
              <a:cxnLst>
                <a:cxn ang="0">
                  <a:pos x="T0" y="T1"/>
                </a:cxn>
                <a:cxn ang="0">
                  <a:pos x="T2" y="T3"/>
                </a:cxn>
                <a:cxn ang="0">
                  <a:pos x="T4" y="T5"/>
                </a:cxn>
                <a:cxn ang="0">
                  <a:pos x="T6" y="T7"/>
                </a:cxn>
              </a:cxnLst>
              <a:rect l="0" t="0" r="r" b="b"/>
              <a:pathLst>
                <a:path w="3" h="12">
                  <a:moveTo>
                    <a:pt x="1" y="12"/>
                  </a:moveTo>
                  <a:cubicBezTo>
                    <a:pt x="2" y="9"/>
                    <a:pt x="3" y="6"/>
                    <a:pt x="1" y="1"/>
                  </a:cubicBezTo>
                  <a:cubicBezTo>
                    <a:pt x="1" y="1"/>
                    <a:pt x="0" y="1"/>
                    <a:pt x="0" y="0"/>
                  </a:cubicBezTo>
                  <a:cubicBezTo>
                    <a:pt x="0" y="4"/>
                    <a:pt x="1" y="8"/>
                    <a:pt x="1" y="12"/>
                  </a:cubicBezTo>
                </a:path>
              </a:pathLst>
            </a:custGeom>
            <a:solidFill>
              <a:srgbClr val="4D4D4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1729" name="Freeform 735"/>
            <p:cNvSpPr>
              <a:spLocks noEditPoints="1"/>
            </p:cNvSpPr>
            <p:nvPr/>
          </p:nvSpPr>
          <p:spPr bwMode="auto">
            <a:xfrm>
              <a:off x="4781" y="1986"/>
              <a:ext cx="55" cy="130"/>
            </a:xfrm>
            <a:custGeom>
              <a:avLst/>
              <a:gdLst>
                <a:gd name="T0" fmla="*/ 16 w 23"/>
                <a:gd name="T1" fmla="*/ 2 h 55"/>
                <a:gd name="T2" fmla="*/ 3 w 23"/>
                <a:gd name="T3" fmla="*/ 45 h 55"/>
                <a:gd name="T4" fmla="*/ 2 w 23"/>
                <a:gd name="T5" fmla="*/ 48 h 55"/>
                <a:gd name="T6" fmla="*/ 7 w 23"/>
                <a:gd name="T7" fmla="*/ 51 h 55"/>
                <a:gd name="T8" fmla="*/ 22 w 23"/>
                <a:gd name="T9" fmla="*/ 4 h 55"/>
                <a:gd name="T10" fmla="*/ 19 w 23"/>
                <a:gd name="T11" fmla="*/ 0 h 55"/>
                <a:gd name="T12" fmla="*/ 16 w 23"/>
                <a:gd name="T13" fmla="*/ 2 h 55"/>
                <a:gd name="T14" fmla="*/ 3 w 23"/>
                <a:gd name="T15" fmla="*/ 45 h 55"/>
                <a:gd name="T16" fmla="*/ 3 w 23"/>
                <a:gd name="T17" fmla="*/ 45 h 55"/>
                <a:gd name="T18" fmla="*/ 3 w 23"/>
                <a:gd name="T19" fmla="*/ 4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 h="55">
                  <a:moveTo>
                    <a:pt x="16" y="2"/>
                  </a:moveTo>
                  <a:cubicBezTo>
                    <a:pt x="12" y="16"/>
                    <a:pt x="9" y="31"/>
                    <a:pt x="3" y="45"/>
                  </a:cubicBezTo>
                  <a:cubicBezTo>
                    <a:pt x="3" y="46"/>
                    <a:pt x="2" y="47"/>
                    <a:pt x="2" y="48"/>
                  </a:cubicBezTo>
                  <a:cubicBezTo>
                    <a:pt x="0" y="52"/>
                    <a:pt x="5" y="55"/>
                    <a:pt x="7" y="51"/>
                  </a:cubicBezTo>
                  <a:cubicBezTo>
                    <a:pt x="14" y="36"/>
                    <a:pt x="17" y="20"/>
                    <a:pt x="22" y="4"/>
                  </a:cubicBezTo>
                  <a:cubicBezTo>
                    <a:pt x="23" y="2"/>
                    <a:pt x="21" y="0"/>
                    <a:pt x="19" y="0"/>
                  </a:cubicBezTo>
                  <a:cubicBezTo>
                    <a:pt x="18" y="0"/>
                    <a:pt x="17" y="1"/>
                    <a:pt x="16" y="2"/>
                  </a:cubicBezTo>
                  <a:moveTo>
                    <a:pt x="3" y="45"/>
                  </a:moveTo>
                  <a:cubicBezTo>
                    <a:pt x="3" y="45"/>
                    <a:pt x="3" y="45"/>
                    <a:pt x="3" y="45"/>
                  </a:cubicBezTo>
                  <a:cubicBezTo>
                    <a:pt x="3" y="45"/>
                    <a:pt x="3" y="45"/>
                    <a:pt x="3" y="45"/>
                  </a:cubicBezTo>
                </a:path>
              </a:pathLst>
            </a:custGeom>
            <a:solidFill>
              <a:srgbClr val="4D4D4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1730" name="Freeform 736"/>
            <p:cNvSpPr/>
            <p:nvPr/>
          </p:nvSpPr>
          <p:spPr bwMode="auto">
            <a:xfrm>
              <a:off x="4777" y="2019"/>
              <a:ext cx="18" cy="14"/>
            </a:xfrm>
            <a:custGeom>
              <a:avLst/>
              <a:gdLst>
                <a:gd name="T0" fmla="*/ 4 w 8"/>
                <a:gd name="T1" fmla="*/ 6 h 6"/>
                <a:gd name="T2" fmla="*/ 4 w 8"/>
                <a:gd name="T3" fmla="*/ 0 h 6"/>
                <a:gd name="T4" fmla="*/ 4 w 8"/>
                <a:gd name="T5" fmla="*/ 6 h 6"/>
              </a:gdLst>
              <a:ahLst/>
              <a:cxnLst>
                <a:cxn ang="0">
                  <a:pos x="T0" y="T1"/>
                </a:cxn>
                <a:cxn ang="0">
                  <a:pos x="T2" y="T3"/>
                </a:cxn>
                <a:cxn ang="0">
                  <a:pos x="T4" y="T5"/>
                </a:cxn>
              </a:cxnLst>
              <a:rect l="0" t="0" r="r" b="b"/>
              <a:pathLst>
                <a:path w="8" h="6">
                  <a:moveTo>
                    <a:pt x="4" y="6"/>
                  </a:moveTo>
                  <a:cubicBezTo>
                    <a:pt x="8" y="6"/>
                    <a:pt x="8" y="0"/>
                    <a:pt x="4" y="0"/>
                  </a:cubicBezTo>
                  <a:cubicBezTo>
                    <a:pt x="0" y="0"/>
                    <a:pt x="0" y="6"/>
                    <a:pt x="4" y="6"/>
                  </a:cubicBezTo>
                </a:path>
              </a:pathLst>
            </a:custGeom>
            <a:solidFill>
              <a:srgbClr val="4D4D4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1731" name="Freeform 737"/>
            <p:cNvSpPr/>
            <p:nvPr/>
          </p:nvSpPr>
          <p:spPr bwMode="auto">
            <a:xfrm>
              <a:off x="4829" y="2069"/>
              <a:ext cx="19" cy="14"/>
            </a:xfrm>
            <a:custGeom>
              <a:avLst/>
              <a:gdLst>
                <a:gd name="T0" fmla="*/ 4 w 8"/>
                <a:gd name="T1" fmla="*/ 6 h 6"/>
                <a:gd name="T2" fmla="*/ 4 w 8"/>
                <a:gd name="T3" fmla="*/ 0 h 6"/>
                <a:gd name="T4" fmla="*/ 4 w 8"/>
                <a:gd name="T5" fmla="*/ 6 h 6"/>
              </a:gdLst>
              <a:ahLst/>
              <a:cxnLst>
                <a:cxn ang="0">
                  <a:pos x="T0" y="T1"/>
                </a:cxn>
                <a:cxn ang="0">
                  <a:pos x="T2" y="T3"/>
                </a:cxn>
                <a:cxn ang="0">
                  <a:pos x="T4" y="T5"/>
                </a:cxn>
              </a:cxnLst>
              <a:rect l="0" t="0" r="r" b="b"/>
              <a:pathLst>
                <a:path w="8" h="6">
                  <a:moveTo>
                    <a:pt x="4" y="6"/>
                  </a:moveTo>
                  <a:cubicBezTo>
                    <a:pt x="8" y="6"/>
                    <a:pt x="8" y="0"/>
                    <a:pt x="4" y="0"/>
                  </a:cubicBezTo>
                  <a:cubicBezTo>
                    <a:pt x="0" y="0"/>
                    <a:pt x="0" y="6"/>
                    <a:pt x="4" y="6"/>
                  </a:cubicBezTo>
                </a:path>
              </a:pathLst>
            </a:custGeom>
            <a:solidFill>
              <a:srgbClr val="4D4D4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1732" name="Freeform 738"/>
            <p:cNvSpPr/>
            <p:nvPr/>
          </p:nvSpPr>
          <p:spPr bwMode="auto">
            <a:xfrm>
              <a:off x="4343" y="2925"/>
              <a:ext cx="14" cy="95"/>
            </a:xfrm>
            <a:custGeom>
              <a:avLst/>
              <a:gdLst>
                <a:gd name="T0" fmla="*/ 0 w 6"/>
                <a:gd name="T1" fmla="*/ 2 h 40"/>
                <a:gd name="T2" fmla="*/ 0 w 6"/>
                <a:gd name="T3" fmla="*/ 36 h 40"/>
                <a:gd name="T4" fmla="*/ 6 w 6"/>
                <a:gd name="T5" fmla="*/ 36 h 40"/>
                <a:gd name="T6" fmla="*/ 6 w 6"/>
                <a:gd name="T7" fmla="*/ 2 h 40"/>
                <a:gd name="T8" fmla="*/ 3 w 6"/>
                <a:gd name="T9" fmla="*/ 0 h 40"/>
                <a:gd name="T10" fmla="*/ 0 w 6"/>
                <a:gd name="T11" fmla="*/ 2 h 40"/>
              </a:gdLst>
              <a:ahLst/>
              <a:cxnLst>
                <a:cxn ang="0">
                  <a:pos x="T0" y="T1"/>
                </a:cxn>
                <a:cxn ang="0">
                  <a:pos x="T2" y="T3"/>
                </a:cxn>
                <a:cxn ang="0">
                  <a:pos x="T4" y="T5"/>
                </a:cxn>
                <a:cxn ang="0">
                  <a:pos x="T6" y="T7"/>
                </a:cxn>
                <a:cxn ang="0">
                  <a:pos x="T8" y="T9"/>
                </a:cxn>
                <a:cxn ang="0">
                  <a:pos x="T10" y="T11"/>
                </a:cxn>
              </a:cxnLst>
              <a:rect l="0" t="0" r="r" b="b"/>
              <a:pathLst>
                <a:path w="6" h="40">
                  <a:moveTo>
                    <a:pt x="0" y="2"/>
                  </a:moveTo>
                  <a:cubicBezTo>
                    <a:pt x="0" y="14"/>
                    <a:pt x="1" y="25"/>
                    <a:pt x="0" y="36"/>
                  </a:cubicBezTo>
                  <a:cubicBezTo>
                    <a:pt x="0" y="40"/>
                    <a:pt x="6" y="40"/>
                    <a:pt x="6" y="36"/>
                  </a:cubicBezTo>
                  <a:cubicBezTo>
                    <a:pt x="6" y="25"/>
                    <a:pt x="6" y="14"/>
                    <a:pt x="6" y="2"/>
                  </a:cubicBezTo>
                  <a:cubicBezTo>
                    <a:pt x="6" y="1"/>
                    <a:pt x="4" y="0"/>
                    <a:pt x="3" y="0"/>
                  </a:cubicBezTo>
                  <a:cubicBezTo>
                    <a:pt x="1" y="0"/>
                    <a:pt x="0" y="1"/>
                    <a:pt x="0" y="2"/>
                  </a:cubicBezTo>
                </a:path>
              </a:pathLst>
            </a:custGeom>
            <a:solidFill>
              <a:srgbClr val="4D4D4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1733" name="Freeform 739"/>
            <p:cNvSpPr/>
            <p:nvPr/>
          </p:nvSpPr>
          <p:spPr bwMode="auto">
            <a:xfrm>
              <a:off x="4326" y="2922"/>
              <a:ext cx="36" cy="55"/>
            </a:xfrm>
            <a:custGeom>
              <a:avLst/>
              <a:gdLst>
                <a:gd name="T0" fmla="*/ 10 w 15"/>
                <a:gd name="T1" fmla="*/ 1 h 23"/>
                <a:gd name="T2" fmla="*/ 6 w 15"/>
                <a:gd name="T3" fmla="*/ 8 h 23"/>
                <a:gd name="T4" fmla="*/ 2 w 15"/>
                <a:gd name="T5" fmla="*/ 16 h 23"/>
                <a:gd name="T6" fmla="*/ 7 w 15"/>
                <a:gd name="T7" fmla="*/ 19 h 23"/>
                <a:gd name="T8" fmla="*/ 14 w 15"/>
                <a:gd name="T9" fmla="*/ 5 h 23"/>
                <a:gd name="T10" fmla="*/ 15 w 15"/>
                <a:gd name="T11" fmla="*/ 4 h 23"/>
                <a:gd name="T12" fmla="*/ 15 w 15"/>
                <a:gd name="T13" fmla="*/ 1 h 23"/>
                <a:gd name="T14" fmla="*/ 12 w 15"/>
                <a:gd name="T15" fmla="*/ 0 h 23"/>
                <a:gd name="T16" fmla="*/ 10 w 15"/>
                <a:gd name="T17"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23">
                  <a:moveTo>
                    <a:pt x="10" y="1"/>
                  </a:moveTo>
                  <a:cubicBezTo>
                    <a:pt x="8" y="3"/>
                    <a:pt x="7" y="6"/>
                    <a:pt x="6" y="8"/>
                  </a:cubicBezTo>
                  <a:cubicBezTo>
                    <a:pt x="5" y="11"/>
                    <a:pt x="3" y="14"/>
                    <a:pt x="2" y="16"/>
                  </a:cubicBezTo>
                  <a:cubicBezTo>
                    <a:pt x="0" y="20"/>
                    <a:pt x="5" y="23"/>
                    <a:pt x="7" y="19"/>
                  </a:cubicBezTo>
                  <a:cubicBezTo>
                    <a:pt x="9" y="15"/>
                    <a:pt x="11" y="10"/>
                    <a:pt x="14" y="5"/>
                  </a:cubicBezTo>
                  <a:cubicBezTo>
                    <a:pt x="14" y="5"/>
                    <a:pt x="14" y="5"/>
                    <a:pt x="15" y="4"/>
                  </a:cubicBezTo>
                  <a:cubicBezTo>
                    <a:pt x="15" y="3"/>
                    <a:pt x="15" y="2"/>
                    <a:pt x="15" y="1"/>
                  </a:cubicBezTo>
                  <a:cubicBezTo>
                    <a:pt x="14" y="0"/>
                    <a:pt x="13" y="0"/>
                    <a:pt x="12" y="0"/>
                  </a:cubicBezTo>
                  <a:cubicBezTo>
                    <a:pt x="11" y="0"/>
                    <a:pt x="10" y="0"/>
                    <a:pt x="10" y="1"/>
                  </a:cubicBezTo>
                </a:path>
              </a:pathLst>
            </a:custGeom>
            <a:solidFill>
              <a:srgbClr val="4D4D4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1734" name="Freeform 740"/>
            <p:cNvSpPr/>
            <p:nvPr/>
          </p:nvSpPr>
          <p:spPr bwMode="auto">
            <a:xfrm>
              <a:off x="4509" y="2887"/>
              <a:ext cx="85" cy="168"/>
            </a:xfrm>
            <a:custGeom>
              <a:avLst/>
              <a:gdLst>
                <a:gd name="T0" fmla="*/ 30 w 36"/>
                <a:gd name="T1" fmla="*/ 2 h 71"/>
                <a:gd name="T2" fmla="*/ 20 w 36"/>
                <a:gd name="T3" fmla="*/ 35 h 71"/>
                <a:gd name="T4" fmla="*/ 6 w 36"/>
                <a:gd name="T5" fmla="*/ 60 h 71"/>
                <a:gd name="T6" fmla="*/ 2 w 36"/>
                <a:gd name="T7" fmla="*/ 64 h 71"/>
                <a:gd name="T8" fmla="*/ 6 w 36"/>
                <a:gd name="T9" fmla="*/ 68 h 71"/>
                <a:gd name="T10" fmla="*/ 35 w 36"/>
                <a:gd name="T11" fmla="*/ 4 h 71"/>
                <a:gd name="T12" fmla="*/ 32 w 36"/>
                <a:gd name="T13" fmla="*/ 0 h 71"/>
                <a:gd name="T14" fmla="*/ 30 w 36"/>
                <a:gd name="T15" fmla="*/ 2 h 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71">
                  <a:moveTo>
                    <a:pt x="30" y="2"/>
                  </a:moveTo>
                  <a:cubicBezTo>
                    <a:pt x="28" y="13"/>
                    <a:pt x="24" y="24"/>
                    <a:pt x="20" y="35"/>
                  </a:cubicBezTo>
                  <a:cubicBezTo>
                    <a:pt x="16" y="44"/>
                    <a:pt x="12" y="52"/>
                    <a:pt x="6" y="60"/>
                  </a:cubicBezTo>
                  <a:cubicBezTo>
                    <a:pt x="5" y="61"/>
                    <a:pt x="4" y="63"/>
                    <a:pt x="2" y="64"/>
                  </a:cubicBezTo>
                  <a:cubicBezTo>
                    <a:pt x="0" y="67"/>
                    <a:pt x="4" y="71"/>
                    <a:pt x="6" y="68"/>
                  </a:cubicBezTo>
                  <a:cubicBezTo>
                    <a:pt x="22" y="51"/>
                    <a:pt x="31" y="26"/>
                    <a:pt x="35" y="4"/>
                  </a:cubicBezTo>
                  <a:cubicBezTo>
                    <a:pt x="36" y="1"/>
                    <a:pt x="34" y="0"/>
                    <a:pt x="32" y="0"/>
                  </a:cubicBezTo>
                  <a:cubicBezTo>
                    <a:pt x="31" y="0"/>
                    <a:pt x="30" y="1"/>
                    <a:pt x="30" y="2"/>
                  </a:cubicBezTo>
                </a:path>
              </a:pathLst>
            </a:custGeom>
            <a:solidFill>
              <a:srgbClr val="4D4D4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1735" name="Freeform 741"/>
            <p:cNvSpPr/>
            <p:nvPr/>
          </p:nvSpPr>
          <p:spPr bwMode="auto">
            <a:xfrm>
              <a:off x="4528" y="2944"/>
              <a:ext cx="19" cy="14"/>
            </a:xfrm>
            <a:custGeom>
              <a:avLst/>
              <a:gdLst>
                <a:gd name="T0" fmla="*/ 4 w 8"/>
                <a:gd name="T1" fmla="*/ 6 h 6"/>
                <a:gd name="T2" fmla="*/ 4 w 8"/>
                <a:gd name="T3" fmla="*/ 0 h 6"/>
                <a:gd name="T4" fmla="*/ 4 w 8"/>
                <a:gd name="T5" fmla="*/ 6 h 6"/>
              </a:gdLst>
              <a:ahLst/>
              <a:cxnLst>
                <a:cxn ang="0">
                  <a:pos x="T0" y="T1"/>
                </a:cxn>
                <a:cxn ang="0">
                  <a:pos x="T2" y="T3"/>
                </a:cxn>
                <a:cxn ang="0">
                  <a:pos x="T4" y="T5"/>
                </a:cxn>
              </a:cxnLst>
              <a:rect l="0" t="0" r="r" b="b"/>
              <a:pathLst>
                <a:path w="8" h="6">
                  <a:moveTo>
                    <a:pt x="4" y="6"/>
                  </a:moveTo>
                  <a:cubicBezTo>
                    <a:pt x="8" y="6"/>
                    <a:pt x="8" y="0"/>
                    <a:pt x="4" y="0"/>
                  </a:cubicBezTo>
                  <a:cubicBezTo>
                    <a:pt x="0" y="0"/>
                    <a:pt x="0" y="6"/>
                    <a:pt x="4" y="6"/>
                  </a:cubicBezTo>
                </a:path>
              </a:pathLst>
            </a:custGeom>
            <a:solidFill>
              <a:srgbClr val="4D4D4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1736" name="Freeform 742"/>
            <p:cNvSpPr/>
            <p:nvPr/>
          </p:nvSpPr>
          <p:spPr bwMode="auto">
            <a:xfrm>
              <a:off x="4575" y="3013"/>
              <a:ext cx="19" cy="14"/>
            </a:xfrm>
            <a:custGeom>
              <a:avLst/>
              <a:gdLst>
                <a:gd name="T0" fmla="*/ 4 w 8"/>
                <a:gd name="T1" fmla="*/ 6 h 6"/>
                <a:gd name="T2" fmla="*/ 4 w 8"/>
                <a:gd name="T3" fmla="*/ 0 h 6"/>
                <a:gd name="T4" fmla="*/ 4 w 8"/>
                <a:gd name="T5" fmla="*/ 6 h 6"/>
              </a:gdLst>
              <a:ahLst/>
              <a:cxnLst>
                <a:cxn ang="0">
                  <a:pos x="T0" y="T1"/>
                </a:cxn>
                <a:cxn ang="0">
                  <a:pos x="T2" y="T3"/>
                </a:cxn>
                <a:cxn ang="0">
                  <a:pos x="T4" y="T5"/>
                </a:cxn>
              </a:cxnLst>
              <a:rect l="0" t="0" r="r" b="b"/>
              <a:pathLst>
                <a:path w="8" h="6">
                  <a:moveTo>
                    <a:pt x="4" y="6"/>
                  </a:moveTo>
                  <a:cubicBezTo>
                    <a:pt x="8" y="6"/>
                    <a:pt x="8" y="0"/>
                    <a:pt x="4" y="0"/>
                  </a:cubicBezTo>
                  <a:cubicBezTo>
                    <a:pt x="0" y="0"/>
                    <a:pt x="0" y="6"/>
                    <a:pt x="4" y="6"/>
                  </a:cubicBezTo>
                </a:path>
              </a:pathLst>
            </a:custGeom>
            <a:solidFill>
              <a:srgbClr val="4D4D4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1737" name="Freeform 743"/>
            <p:cNvSpPr/>
            <p:nvPr/>
          </p:nvSpPr>
          <p:spPr bwMode="auto">
            <a:xfrm>
              <a:off x="3966" y="280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path>
              </a:pathLst>
            </a:custGeom>
            <a:solidFill>
              <a:srgbClr val="4D4D4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1742" name="Freeform 744"/>
            <p:cNvSpPr/>
            <p:nvPr/>
          </p:nvSpPr>
          <p:spPr bwMode="auto">
            <a:xfrm>
              <a:off x="3759" y="2353"/>
              <a:ext cx="102" cy="71"/>
            </a:xfrm>
            <a:custGeom>
              <a:avLst/>
              <a:gdLst>
                <a:gd name="T0" fmla="*/ 36 w 43"/>
                <a:gd name="T1" fmla="*/ 1 h 30"/>
                <a:gd name="T2" fmla="*/ 29 w 43"/>
                <a:gd name="T3" fmla="*/ 7 h 30"/>
                <a:gd name="T4" fmla="*/ 4 w 43"/>
                <a:gd name="T5" fmla="*/ 22 h 30"/>
                <a:gd name="T6" fmla="*/ 3 w 43"/>
                <a:gd name="T7" fmla="*/ 23 h 30"/>
                <a:gd name="T8" fmla="*/ 5 w 43"/>
                <a:gd name="T9" fmla="*/ 28 h 30"/>
                <a:gd name="T10" fmla="*/ 41 w 43"/>
                <a:gd name="T11" fmla="*/ 5 h 30"/>
                <a:gd name="T12" fmla="*/ 38 w 43"/>
                <a:gd name="T13" fmla="*/ 0 h 30"/>
                <a:gd name="T14" fmla="*/ 36 w 43"/>
                <a:gd name="T15" fmla="*/ 1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30">
                  <a:moveTo>
                    <a:pt x="36" y="1"/>
                  </a:moveTo>
                  <a:cubicBezTo>
                    <a:pt x="34" y="3"/>
                    <a:pt x="32" y="5"/>
                    <a:pt x="29" y="7"/>
                  </a:cubicBezTo>
                  <a:cubicBezTo>
                    <a:pt x="21" y="13"/>
                    <a:pt x="13" y="19"/>
                    <a:pt x="4" y="22"/>
                  </a:cubicBezTo>
                  <a:cubicBezTo>
                    <a:pt x="4" y="23"/>
                    <a:pt x="4" y="23"/>
                    <a:pt x="3" y="23"/>
                  </a:cubicBezTo>
                  <a:cubicBezTo>
                    <a:pt x="0" y="24"/>
                    <a:pt x="1" y="30"/>
                    <a:pt x="5" y="28"/>
                  </a:cubicBezTo>
                  <a:cubicBezTo>
                    <a:pt x="18" y="23"/>
                    <a:pt x="30" y="15"/>
                    <a:pt x="41" y="5"/>
                  </a:cubicBezTo>
                  <a:cubicBezTo>
                    <a:pt x="43" y="3"/>
                    <a:pt x="41" y="0"/>
                    <a:pt x="38" y="0"/>
                  </a:cubicBezTo>
                  <a:cubicBezTo>
                    <a:pt x="38" y="0"/>
                    <a:pt x="37" y="0"/>
                    <a:pt x="36" y="1"/>
                  </a:cubicBezTo>
                </a:path>
              </a:pathLst>
            </a:custGeom>
            <a:solidFill>
              <a:srgbClr val="4D4D4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1743" name="Freeform 745"/>
            <p:cNvSpPr/>
            <p:nvPr/>
          </p:nvSpPr>
          <p:spPr bwMode="auto">
            <a:xfrm>
              <a:off x="3774" y="2394"/>
              <a:ext cx="189" cy="111"/>
            </a:xfrm>
            <a:custGeom>
              <a:avLst/>
              <a:gdLst>
                <a:gd name="T0" fmla="*/ 75 w 80"/>
                <a:gd name="T1" fmla="*/ 1 h 47"/>
                <a:gd name="T2" fmla="*/ 4 w 80"/>
                <a:gd name="T3" fmla="*/ 40 h 47"/>
                <a:gd name="T4" fmla="*/ 7 w 80"/>
                <a:gd name="T5" fmla="*/ 45 h 47"/>
                <a:gd name="T6" fmla="*/ 78 w 80"/>
                <a:gd name="T7" fmla="*/ 6 h 47"/>
                <a:gd name="T8" fmla="*/ 76 w 80"/>
                <a:gd name="T9" fmla="*/ 0 h 47"/>
                <a:gd name="T10" fmla="*/ 75 w 80"/>
                <a:gd name="T11" fmla="*/ 1 h 47"/>
              </a:gdLst>
              <a:ahLst/>
              <a:cxnLst>
                <a:cxn ang="0">
                  <a:pos x="T0" y="T1"/>
                </a:cxn>
                <a:cxn ang="0">
                  <a:pos x="T2" y="T3"/>
                </a:cxn>
                <a:cxn ang="0">
                  <a:pos x="T4" y="T5"/>
                </a:cxn>
                <a:cxn ang="0">
                  <a:pos x="T6" y="T7"/>
                </a:cxn>
                <a:cxn ang="0">
                  <a:pos x="T8" y="T9"/>
                </a:cxn>
                <a:cxn ang="0">
                  <a:pos x="T10" y="T11"/>
                </a:cxn>
              </a:cxnLst>
              <a:rect l="0" t="0" r="r" b="b"/>
              <a:pathLst>
                <a:path w="80" h="47">
                  <a:moveTo>
                    <a:pt x="75" y="1"/>
                  </a:moveTo>
                  <a:cubicBezTo>
                    <a:pt x="53" y="17"/>
                    <a:pt x="28" y="28"/>
                    <a:pt x="4" y="40"/>
                  </a:cubicBezTo>
                  <a:cubicBezTo>
                    <a:pt x="0" y="42"/>
                    <a:pt x="3" y="47"/>
                    <a:pt x="7" y="45"/>
                  </a:cubicBezTo>
                  <a:cubicBezTo>
                    <a:pt x="31" y="33"/>
                    <a:pt x="56" y="22"/>
                    <a:pt x="78" y="6"/>
                  </a:cubicBezTo>
                  <a:cubicBezTo>
                    <a:pt x="80" y="4"/>
                    <a:pt x="79" y="0"/>
                    <a:pt x="76" y="0"/>
                  </a:cubicBezTo>
                  <a:cubicBezTo>
                    <a:pt x="76" y="0"/>
                    <a:pt x="75" y="1"/>
                    <a:pt x="75" y="1"/>
                  </a:cubicBezTo>
                </a:path>
              </a:pathLst>
            </a:custGeom>
            <a:solidFill>
              <a:srgbClr val="4D4D4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1744" name="Freeform 746"/>
            <p:cNvSpPr/>
            <p:nvPr/>
          </p:nvSpPr>
          <p:spPr bwMode="auto">
            <a:xfrm>
              <a:off x="3802" y="2460"/>
              <a:ext cx="339" cy="138"/>
            </a:xfrm>
            <a:custGeom>
              <a:avLst/>
              <a:gdLst>
                <a:gd name="T0" fmla="*/ 137 w 143"/>
                <a:gd name="T1" fmla="*/ 1 h 58"/>
                <a:gd name="T2" fmla="*/ 136 w 143"/>
                <a:gd name="T3" fmla="*/ 2 h 58"/>
                <a:gd name="T4" fmla="*/ 126 w 143"/>
                <a:gd name="T5" fmla="*/ 7 h 58"/>
                <a:gd name="T6" fmla="*/ 102 w 143"/>
                <a:gd name="T7" fmla="*/ 15 h 58"/>
                <a:gd name="T8" fmla="*/ 70 w 143"/>
                <a:gd name="T9" fmla="*/ 27 h 58"/>
                <a:gd name="T10" fmla="*/ 3 w 143"/>
                <a:gd name="T11" fmla="*/ 51 h 58"/>
                <a:gd name="T12" fmla="*/ 5 w 143"/>
                <a:gd name="T13" fmla="*/ 57 h 58"/>
                <a:gd name="T14" fmla="*/ 82 w 143"/>
                <a:gd name="T15" fmla="*/ 29 h 58"/>
                <a:gd name="T16" fmla="*/ 116 w 143"/>
                <a:gd name="T17" fmla="*/ 17 h 58"/>
                <a:gd name="T18" fmla="*/ 141 w 143"/>
                <a:gd name="T19" fmla="*/ 5 h 58"/>
                <a:gd name="T20" fmla="*/ 139 w 143"/>
                <a:gd name="T21" fmla="*/ 0 h 58"/>
                <a:gd name="T22" fmla="*/ 137 w 143"/>
                <a:gd name="T23" fmla="*/ 1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3" h="58">
                  <a:moveTo>
                    <a:pt x="137" y="1"/>
                  </a:moveTo>
                  <a:cubicBezTo>
                    <a:pt x="137" y="1"/>
                    <a:pt x="136" y="1"/>
                    <a:pt x="136" y="2"/>
                  </a:cubicBezTo>
                  <a:cubicBezTo>
                    <a:pt x="133" y="4"/>
                    <a:pt x="130" y="5"/>
                    <a:pt x="126" y="7"/>
                  </a:cubicBezTo>
                  <a:cubicBezTo>
                    <a:pt x="118" y="10"/>
                    <a:pt x="110" y="12"/>
                    <a:pt x="102" y="15"/>
                  </a:cubicBezTo>
                  <a:cubicBezTo>
                    <a:pt x="91" y="19"/>
                    <a:pt x="81" y="23"/>
                    <a:pt x="70" y="27"/>
                  </a:cubicBezTo>
                  <a:cubicBezTo>
                    <a:pt x="48" y="35"/>
                    <a:pt x="25" y="43"/>
                    <a:pt x="3" y="51"/>
                  </a:cubicBezTo>
                  <a:cubicBezTo>
                    <a:pt x="0" y="53"/>
                    <a:pt x="1" y="58"/>
                    <a:pt x="5" y="57"/>
                  </a:cubicBezTo>
                  <a:cubicBezTo>
                    <a:pt x="31" y="48"/>
                    <a:pt x="56" y="38"/>
                    <a:pt x="82" y="29"/>
                  </a:cubicBezTo>
                  <a:cubicBezTo>
                    <a:pt x="93" y="25"/>
                    <a:pt x="104" y="21"/>
                    <a:pt x="116" y="17"/>
                  </a:cubicBezTo>
                  <a:cubicBezTo>
                    <a:pt x="124" y="14"/>
                    <a:pt x="134" y="11"/>
                    <a:pt x="141" y="5"/>
                  </a:cubicBezTo>
                  <a:cubicBezTo>
                    <a:pt x="143" y="3"/>
                    <a:pt x="141" y="0"/>
                    <a:pt x="139" y="0"/>
                  </a:cubicBezTo>
                  <a:cubicBezTo>
                    <a:pt x="138" y="0"/>
                    <a:pt x="138" y="0"/>
                    <a:pt x="137" y="1"/>
                  </a:cubicBezTo>
                </a:path>
              </a:pathLst>
            </a:custGeom>
            <a:solidFill>
              <a:srgbClr val="4D4D4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1745" name="Freeform 747"/>
            <p:cNvSpPr/>
            <p:nvPr/>
          </p:nvSpPr>
          <p:spPr bwMode="auto">
            <a:xfrm>
              <a:off x="3835" y="2519"/>
              <a:ext cx="491" cy="199"/>
            </a:xfrm>
            <a:custGeom>
              <a:avLst/>
              <a:gdLst>
                <a:gd name="T0" fmla="*/ 183 w 207"/>
                <a:gd name="T1" fmla="*/ 8 h 84"/>
                <a:gd name="T2" fmla="*/ 184 w 207"/>
                <a:gd name="T3" fmla="*/ 8 h 84"/>
                <a:gd name="T4" fmla="*/ 3 w 207"/>
                <a:gd name="T5" fmla="*/ 77 h 84"/>
                <a:gd name="T6" fmla="*/ 5 w 207"/>
                <a:gd name="T7" fmla="*/ 83 h 84"/>
                <a:gd name="T8" fmla="*/ 206 w 207"/>
                <a:gd name="T9" fmla="*/ 4 h 84"/>
                <a:gd name="T10" fmla="*/ 207 w 207"/>
                <a:gd name="T11" fmla="*/ 3 h 84"/>
                <a:gd name="T12" fmla="*/ 201 w 207"/>
                <a:gd name="T13" fmla="*/ 0 h 84"/>
                <a:gd name="T14" fmla="*/ 201 w 207"/>
                <a:gd name="T15" fmla="*/ 0 h 84"/>
                <a:gd name="T16" fmla="*/ 183 w 207"/>
                <a:gd name="T17" fmla="*/ 8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7" h="84">
                  <a:moveTo>
                    <a:pt x="183" y="8"/>
                  </a:moveTo>
                  <a:cubicBezTo>
                    <a:pt x="183" y="8"/>
                    <a:pt x="183" y="8"/>
                    <a:pt x="184" y="8"/>
                  </a:cubicBezTo>
                  <a:cubicBezTo>
                    <a:pt x="124" y="33"/>
                    <a:pt x="62" y="52"/>
                    <a:pt x="3" y="77"/>
                  </a:cubicBezTo>
                  <a:cubicBezTo>
                    <a:pt x="0" y="79"/>
                    <a:pt x="1" y="84"/>
                    <a:pt x="5" y="83"/>
                  </a:cubicBezTo>
                  <a:cubicBezTo>
                    <a:pt x="71" y="55"/>
                    <a:pt x="140" y="34"/>
                    <a:pt x="206" y="4"/>
                  </a:cubicBezTo>
                  <a:cubicBezTo>
                    <a:pt x="207" y="4"/>
                    <a:pt x="207" y="3"/>
                    <a:pt x="207" y="3"/>
                  </a:cubicBezTo>
                  <a:cubicBezTo>
                    <a:pt x="205" y="2"/>
                    <a:pt x="203" y="1"/>
                    <a:pt x="201" y="0"/>
                  </a:cubicBezTo>
                  <a:cubicBezTo>
                    <a:pt x="201" y="0"/>
                    <a:pt x="201" y="0"/>
                    <a:pt x="201" y="0"/>
                  </a:cubicBezTo>
                  <a:cubicBezTo>
                    <a:pt x="195" y="3"/>
                    <a:pt x="189" y="5"/>
                    <a:pt x="183" y="8"/>
                  </a:cubicBezTo>
                </a:path>
              </a:pathLst>
            </a:custGeom>
            <a:solidFill>
              <a:srgbClr val="4D4D4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1746" name="Freeform 748"/>
            <p:cNvSpPr/>
            <p:nvPr/>
          </p:nvSpPr>
          <p:spPr bwMode="auto">
            <a:xfrm>
              <a:off x="3866" y="2564"/>
              <a:ext cx="602" cy="287"/>
            </a:xfrm>
            <a:custGeom>
              <a:avLst/>
              <a:gdLst>
                <a:gd name="T0" fmla="*/ 206 w 254"/>
                <a:gd name="T1" fmla="*/ 18 h 121"/>
                <a:gd name="T2" fmla="*/ 160 w 254"/>
                <a:gd name="T3" fmla="*/ 43 h 121"/>
                <a:gd name="T4" fmla="*/ 50 w 254"/>
                <a:gd name="T5" fmla="*/ 98 h 121"/>
                <a:gd name="T6" fmla="*/ 40 w 254"/>
                <a:gd name="T7" fmla="*/ 102 h 121"/>
                <a:gd name="T8" fmla="*/ 41 w 254"/>
                <a:gd name="T9" fmla="*/ 102 h 121"/>
                <a:gd name="T10" fmla="*/ 4 w 254"/>
                <a:gd name="T11" fmla="*/ 114 h 121"/>
                <a:gd name="T12" fmla="*/ 5 w 254"/>
                <a:gd name="T13" fmla="*/ 120 h 121"/>
                <a:gd name="T14" fmla="*/ 60 w 254"/>
                <a:gd name="T15" fmla="*/ 100 h 121"/>
                <a:gd name="T16" fmla="*/ 114 w 254"/>
                <a:gd name="T17" fmla="*/ 73 h 121"/>
                <a:gd name="T18" fmla="*/ 170 w 254"/>
                <a:gd name="T19" fmla="*/ 45 h 121"/>
                <a:gd name="T20" fmla="*/ 215 w 254"/>
                <a:gd name="T21" fmla="*/ 20 h 121"/>
                <a:gd name="T22" fmla="*/ 234 w 254"/>
                <a:gd name="T23" fmla="*/ 10 h 121"/>
                <a:gd name="T24" fmla="*/ 252 w 254"/>
                <a:gd name="T25" fmla="*/ 5 h 121"/>
                <a:gd name="T26" fmla="*/ 254 w 254"/>
                <a:gd name="T27" fmla="*/ 1 h 121"/>
                <a:gd name="T28" fmla="*/ 248 w 254"/>
                <a:gd name="T29" fmla="*/ 0 h 121"/>
                <a:gd name="T30" fmla="*/ 247 w 254"/>
                <a:gd name="T31" fmla="*/ 0 h 121"/>
                <a:gd name="T32" fmla="*/ 206 w 254"/>
                <a:gd name="T33" fmla="*/ 18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4" h="121">
                  <a:moveTo>
                    <a:pt x="206" y="18"/>
                  </a:moveTo>
                  <a:cubicBezTo>
                    <a:pt x="191" y="27"/>
                    <a:pt x="176" y="36"/>
                    <a:pt x="160" y="43"/>
                  </a:cubicBezTo>
                  <a:cubicBezTo>
                    <a:pt x="124" y="62"/>
                    <a:pt x="87" y="81"/>
                    <a:pt x="50" y="98"/>
                  </a:cubicBezTo>
                  <a:cubicBezTo>
                    <a:pt x="47" y="99"/>
                    <a:pt x="44" y="101"/>
                    <a:pt x="40" y="102"/>
                  </a:cubicBezTo>
                  <a:cubicBezTo>
                    <a:pt x="40" y="102"/>
                    <a:pt x="41" y="102"/>
                    <a:pt x="41" y="102"/>
                  </a:cubicBezTo>
                  <a:cubicBezTo>
                    <a:pt x="29" y="107"/>
                    <a:pt x="16" y="112"/>
                    <a:pt x="4" y="114"/>
                  </a:cubicBezTo>
                  <a:cubicBezTo>
                    <a:pt x="0" y="115"/>
                    <a:pt x="2" y="121"/>
                    <a:pt x="5" y="120"/>
                  </a:cubicBezTo>
                  <a:cubicBezTo>
                    <a:pt x="24" y="116"/>
                    <a:pt x="42" y="108"/>
                    <a:pt x="60" y="100"/>
                  </a:cubicBezTo>
                  <a:cubicBezTo>
                    <a:pt x="78" y="91"/>
                    <a:pt x="96" y="82"/>
                    <a:pt x="114" y="73"/>
                  </a:cubicBezTo>
                  <a:cubicBezTo>
                    <a:pt x="133" y="64"/>
                    <a:pt x="151" y="54"/>
                    <a:pt x="170" y="45"/>
                  </a:cubicBezTo>
                  <a:cubicBezTo>
                    <a:pt x="185" y="37"/>
                    <a:pt x="200" y="29"/>
                    <a:pt x="215" y="20"/>
                  </a:cubicBezTo>
                  <a:cubicBezTo>
                    <a:pt x="221" y="17"/>
                    <a:pt x="228" y="13"/>
                    <a:pt x="234" y="10"/>
                  </a:cubicBezTo>
                  <a:cubicBezTo>
                    <a:pt x="240" y="8"/>
                    <a:pt x="246" y="6"/>
                    <a:pt x="252" y="5"/>
                  </a:cubicBezTo>
                  <a:cubicBezTo>
                    <a:pt x="254" y="4"/>
                    <a:pt x="254" y="3"/>
                    <a:pt x="254" y="1"/>
                  </a:cubicBezTo>
                  <a:cubicBezTo>
                    <a:pt x="252" y="1"/>
                    <a:pt x="250" y="0"/>
                    <a:pt x="248" y="0"/>
                  </a:cubicBezTo>
                  <a:cubicBezTo>
                    <a:pt x="248" y="0"/>
                    <a:pt x="248" y="0"/>
                    <a:pt x="247" y="0"/>
                  </a:cubicBezTo>
                  <a:cubicBezTo>
                    <a:pt x="233" y="3"/>
                    <a:pt x="219" y="11"/>
                    <a:pt x="206" y="18"/>
                  </a:cubicBezTo>
                </a:path>
              </a:pathLst>
            </a:custGeom>
            <a:solidFill>
              <a:srgbClr val="4D4D4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1747" name="Freeform 749"/>
            <p:cNvSpPr>
              <a:spLocks noEditPoints="1"/>
            </p:cNvSpPr>
            <p:nvPr/>
          </p:nvSpPr>
          <p:spPr bwMode="auto">
            <a:xfrm>
              <a:off x="3887" y="2783"/>
              <a:ext cx="451" cy="173"/>
            </a:xfrm>
            <a:custGeom>
              <a:avLst/>
              <a:gdLst>
                <a:gd name="T0" fmla="*/ 185 w 190"/>
                <a:gd name="T1" fmla="*/ 1 h 73"/>
                <a:gd name="T2" fmla="*/ 174 w 190"/>
                <a:gd name="T3" fmla="*/ 6 h 73"/>
                <a:gd name="T4" fmla="*/ 129 w 190"/>
                <a:gd name="T5" fmla="*/ 29 h 73"/>
                <a:gd name="T6" fmla="*/ 88 w 190"/>
                <a:gd name="T7" fmla="*/ 43 h 73"/>
                <a:gd name="T8" fmla="*/ 48 w 190"/>
                <a:gd name="T9" fmla="*/ 55 h 73"/>
                <a:gd name="T10" fmla="*/ 10 w 190"/>
                <a:gd name="T11" fmla="*/ 66 h 73"/>
                <a:gd name="T12" fmla="*/ 4 w 190"/>
                <a:gd name="T13" fmla="*/ 67 h 73"/>
                <a:gd name="T14" fmla="*/ 4 w 190"/>
                <a:gd name="T15" fmla="*/ 73 h 73"/>
                <a:gd name="T16" fmla="*/ 46 w 190"/>
                <a:gd name="T17" fmla="*/ 62 h 73"/>
                <a:gd name="T18" fmla="*/ 92 w 190"/>
                <a:gd name="T19" fmla="*/ 48 h 73"/>
                <a:gd name="T20" fmla="*/ 133 w 190"/>
                <a:gd name="T21" fmla="*/ 35 h 73"/>
                <a:gd name="T22" fmla="*/ 188 w 190"/>
                <a:gd name="T23" fmla="*/ 6 h 73"/>
                <a:gd name="T24" fmla="*/ 186 w 190"/>
                <a:gd name="T25" fmla="*/ 0 h 73"/>
                <a:gd name="T26" fmla="*/ 185 w 190"/>
                <a:gd name="T27" fmla="*/ 1 h 73"/>
                <a:gd name="T28" fmla="*/ 10 w 190"/>
                <a:gd name="T29" fmla="*/ 66 h 73"/>
                <a:gd name="T30" fmla="*/ 9 w 190"/>
                <a:gd name="T31" fmla="*/ 66 h 73"/>
                <a:gd name="T32" fmla="*/ 10 w 190"/>
                <a:gd name="T33" fmla="*/ 66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0" h="73">
                  <a:moveTo>
                    <a:pt x="185" y="1"/>
                  </a:moveTo>
                  <a:cubicBezTo>
                    <a:pt x="183" y="2"/>
                    <a:pt x="176" y="5"/>
                    <a:pt x="174" y="6"/>
                  </a:cubicBezTo>
                  <a:cubicBezTo>
                    <a:pt x="165" y="10"/>
                    <a:pt x="139" y="26"/>
                    <a:pt x="129" y="29"/>
                  </a:cubicBezTo>
                  <a:cubicBezTo>
                    <a:pt x="116" y="32"/>
                    <a:pt x="101" y="40"/>
                    <a:pt x="88" y="43"/>
                  </a:cubicBezTo>
                  <a:cubicBezTo>
                    <a:pt x="75" y="47"/>
                    <a:pt x="61" y="51"/>
                    <a:pt x="48" y="55"/>
                  </a:cubicBezTo>
                  <a:cubicBezTo>
                    <a:pt x="35" y="59"/>
                    <a:pt x="23" y="64"/>
                    <a:pt x="10" y="66"/>
                  </a:cubicBezTo>
                  <a:cubicBezTo>
                    <a:pt x="8" y="67"/>
                    <a:pt x="6" y="67"/>
                    <a:pt x="4" y="67"/>
                  </a:cubicBezTo>
                  <a:cubicBezTo>
                    <a:pt x="0" y="67"/>
                    <a:pt x="0" y="73"/>
                    <a:pt x="4" y="73"/>
                  </a:cubicBezTo>
                  <a:cubicBezTo>
                    <a:pt x="19" y="72"/>
                    <a:pt x="32" y="67"/>
                    <a:pt x="46" y="62"/>
                  </a:cubicBezTo>
                  <a:cubicBezTo>
                    <a:pt x="61" y="57"/>
                    <a:pt x="77" y="52"/>
                    <a:pt x="92" y="48"/>
                  </a:cubicBezTo>
                  <a:cubicBezTo>
                    <a:pt x="106" y="44"/>
                    <a:pt x="119" y="39"/>
                    <a:pt x="133" y="35"/>
                  </a:cubicBezTo>
                  <a:cubicBezTo>
                    <a:pt x="143" y="32"/>
                    <a:pt x="179" y="12"/>
                    <a:pt x="188" y="6"/>
                  </a:cubicBezTo>
                  <a:cubicBezTo>
                    <a:pt x="190" y="4"/>
                    <a:pt x="189" y="0"/>
                    <a:pt x="186" y="0"/>
                  </a:cubicBezTo>
                  <a:cubicBezTo>
                    <a:pt x="186" y="0"/>
                    <a:pt x="185" y="0"/>
                    <a:pt x="185" y="1"/>
                  </a:cubicBezTo>
                  <a:moveTo>
                    <a:pt x="10" y="66"/>
                  </a:moveTo>
                  <a:cubicBezTo>
                    <a:pt x="10" y="66"/>
                    <a:pt x="9" y="66"/>
                    <a:pt x="9" y="66"/>
                  </a:cubicBezTo>
                  <a:cubicBezTo>
                    <a:pt x="9" y="66"/>
                    <a:pt x="10" y="66"/>
                    <a:pt x="10" y="66"/>
                  </a:cubicBezTo>
                </a:path>
              </a:pathLst>
            </a:custGeom>
            <a:solidFill>
              <a:srgbClr val="4D4D4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1748" name="Freeform 750"/>
            <p:cNvSpPr>
              <a:spLocks noEditPoints="1"/>
            </p:cNvSpPr>
            <p:nvPr/>
          </p:nvSpPr>
          <p:spPr bwMode="auto">
            <a:xfrm>
              <a:off x="3743" y="2315"/>
              <a:ext cx="766" cy="726"/>
            </a:xfrm>
            <a:custGeom>
              <a:avLst/>
              <a:gdLst>
                <a:gd name="T0" fmla="*/ 322 w 323"/>
                <a:gd name="T1" fmla="*/ 107 h 306"/>
                <a:gd name="T2" fmla="*/ 321 w 323"/>
                <a:gd name="T3" fmla="*/ 107 h 306"/>
                <a:gd name="T4" fmla="*/ 318 w 323"/>
                <a:gd name="T5" fmla="*/ 106 h 306"/>
                <a:gd name="T6" fmla="*/ 318 w 323"/>
                <a:gd name="T7" fmla="*/ 107 h 306"/>
                <a:gd name="T8" fmla="*/ 318 w 323"/>
                <a:gd name="T9" fmla="*/ 107 h 306"/>
                <a:gd name="T10" fmla="*/ 305 w 323"/>
                <a:gd name="T11" fmla="*/ 103 h 306"/>
                <a:gd name="T12" fmla="*/ 301 w 323"/>
                <a:gd name="T13" fmla="*/ 102 h 306"/>
                <a:gd name="T14" fmla="*/ 299 w 323"/>
                <a:gd name="T15" fmla="*/ 101 h 306"/>
                <a:gd name="T16" fmla="*/ 253 w 323"/>
                <a:gd name="T17" fmla="*/ 87 h 306"/>
                <a:gd name="T18" fmla="*/ 245 w 323"/>
                <a:gd name="T19" fmla="*/ 85 h 306"/>
                <a:gd name="T20" fmla="*/ 76 w 323"/>
                <a:gd name="T21" fmla="*/ 26 h 306"/>
                <a:gd name="T22" fmla="*/ 6 w 323"/>
                <a:gd name="T23" fmla="*/ 1 h 306"/>
                <a:gd name="T24" fmla="*/ 6 w 323"/>
                <a:gd name="T25" fmla="*/ 1 h 306"/>
                <a:gd name="T26" fmla="*/ 6 w 323"/>
                <a:gd name="T27" fmla="*/ 1 h 306"/>
                <a:gd name="T28" fmla="*/ 0 w 323"/>
                <a:gd name="T29" fmla="*/ 0 h 306"/>
                <a:gd name="T30" fmla="*/ 0 w 323"/>
                <a:gd name="T31" fmla="*/ 0 h 306"/>
                <a:gd name="T32" fmla="*/ 25 w 323"/>
                <a:gd name="T33" fmla="*/ 120 h 306"/>
                <a:gd name="T34" fmla="*/ 40 w 323"/>
                <a:gd name="T35" fmla="*/ 180 h 306"/>
                <a:gd name="T36" fmla="*/ 54 w 323"/>
                <a:gd name="T37" fmla="*/ 241 h 306"/>
                <a:gd name="T38" fmla="*/ 61 w 323"/>
                <a:gd name="T39" fmla="*/ 271 h 306"/>
                <a:gd name="T40" fmla="*/ 60 w 323"/>
                <a:gd name="T41" fmla="*/ 273 h 306"/>
                <a:gd name="T42" fmla="*/ 67 w 323"/>
                <a:gd name="T43" fmla="*/ 301 h 306"/>
                <a:gd name="T44" fmla="*/ 71 w 323"/>
                <a:gd name="T45" fmla="*/ 302 h 306"/>
                <a:gd name="T46" fmla="*/ 167 w 323"/>
                <a:gd name="T47" fmla="*/ 270 h 306"/>
                <a:gd name="T48" fmla="*/ 211 w 323"/>
                <a:gd name="T49" fmla="*/ 241 h 306"/>
                <a:gd name="T50" fmla="*/ 254 w 323"/>
                <a:gd name="T51" fmla="*/ 203 h 306"/>
                <a:gd name="T52" fmla="*/ 323 w 323"/>
                <a:gd name="T53" fmla="*/ 110 h 306"/>
                <a:gd name="T54" fmla="*/ 322 w 323"/>
                <a:gd name="T55" fmla="*/ 107 h 306"/>
                <a:gd name="T56" fmla="*/ 295 w 323"/>
                <a:gd name="T57" fmla="*/ 152 h 306"/>
                <a:gd name="T58" fmla="*/ 255 w 323"/>
                <a:gd name="T59" fmla="*/ 193 h 306"/>
                <a:gd name="T60" fmla="*/ 209 w 323"/>
                <a:gd name="T61" fmla="*/ 235 h 306"/>
                <a:gd name="T62" fmla="*/ 168 w 323"/>
                <a:gd name="T63" fmla="*/ 262 h 306"/>
                <a:gd name="T64" fmla="*/ 124 w 323"/>
                <a:gd name="T65" fmla="*/ 287 h 306"/>
                <a:gd name="T66" fmla="*/ 90 w 323"/>
                <a:gd name="T67" fmla="*/ 296 h 306"/>
                <a:gd name="T68" fmla="*/ 72 w 323"/>
                <a:gd name="T69" fmla="*/ 297 h 306"/>
                <a:gd name="T70" fmla="*/ 72 w 323"/>
                <a:gd name="T71" fmla="*/ 293 h 306"/>
                <a:gd name="T72" fmla="*/ 72 w 323"/>
                <a:gd name="T73" fmla="*/ 291 h 306"/>
                <a:gd name="T74" fmla="*/ 44 w 323"/>
                <a:gd name="T75" fmla="*/ 169 h 306"/>
                <a:gd name="T76" fmla="*/ 13 w 323"/>
                <a:gd name="T77" fmla="*/ 48 h 306"/>
                <a:gd name="T78" fmla="*/ 7 w 323"/>
                <a:gd name="T79" fmla="*/ 12 h 306"/>
                <a:gd name="T80" fmla="*/ 6 w 323"/>
                <a:gd name="T81" fmla="*/ 7 h 306"/>
                <a:gd name="T82" fmla="*/ 245 w 323"/>
                <a:gd name="T83" fmla="*/ 91 h 306"/>
                <a:gd name="T84" fmla="*/ 316 w 323"/>
                <a:gd name="T85" fmla="*/ 112 h 306"/>
                <a:gd name="T86" fmla="*/ 312 w 323"/>
                <a:gd name="T87" fmla="*/ 123 h 306"/>
                <a:gd name="T88" fmla="*/ 295 w 323"/>
                <a:gd name="T89" fmla="*/ 152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23" h="306">
                  <a:moveTo>
                    <a:pt x="322" y="107"/>
                  </a:moveTo>
                  <a:cubicBezTo>
                    <a:pt x="321" y="107"/>
                    <a:pt x="321" y="107"/>
                    <a:pt x="321" y="107"/>
                  </a:cubicBezTo>
                  <a:cubicBezTo>
                    <a:pt x="320" y="107"/>
                    <a:pt x="319" y="107"/>
                    <a:pt x="318" y="106"/>
                  </a:cubicBezTo>
                  <a:cubicBezTo>
                    <a:pt x="318" y="106"/>
                    <a:pt x="318" y="107"/>
                    <a:pt x="318" y="107"/>
                  </a:cubicBezTo>
                  <a:cubicBezTo>
                    <a:pt x="318" y="107"/>
                    <a:pt x="318" y="107"/>
                    <a:pt x="318" y="107"/>
                  </a:cubicBezTo>
                  <a:cubicBezTo>
                    <a:pt x="314" y="105"/>
                    <a:pt x="309" y="104"/>
                    <a:pt x="305" y="103"/>
                  </a:cubicBezTo>
                  <a:cubicBezTo>
                    <a:pt x="304" y="103"/>
                    <a:pt x="302" y="102"/>
                    <a:pt x="301" y="102"/>
                  </a:cubicBezTo>
                  <a:cubicBezTo>
                    <a:pt x="300" y="102"/>
                    <a:pt x="299" y="102"/>
                    <a:pt x="299" y="101"/>
                  </a:cubicBezTo>
                  <a:cubicBezTo>
                    <a:pt x="284" y="97"/>
                    <a:pt x="268" y="92"/>
                    <a:pt x="253" y="87"/>
                  </a:cubicBezTo>
                  <a:cubicBezTo>
                    <a:pt x="250" y="87"/>
                    <a:pt x="247" y="86"/>
                    <a:pt x="245" y="85"/>
                  </a:cubicBezTo>
                  <a:cubicBezTo>
                    <a:pt x="189" y="66"/>
                    <a:pt x="133" y="46"/>
                    <a:pt x="76" y="26"/>
                  </a:cubicBezTo>
                  <a:cubicBezTo>
                    <a:pt x="53" y="17"/>
                    <a:pt x="29" y="9"/>
                    <a:pt x="6" y="1"/>
                  </a:cubicBezTo>
                  <a:cubicBezTo>
                    <a:pt x="6" y="1"/>
                    <a:pt x="6" y="1"/>
                    <a:pt x="6" y="1"/>
                  </a:cubicBezTo>
                  <a:cubicBezTo>
                    <a:pt x="6" y="1"/>
                    <a:pt x="6" y="1"/>
                    <a:pt x="6" y="1"/>
                  </a:cubicBezTo>
                  <a:cubicBezTo>
                    <a:pt x="4" y="1"/>
                    <a:pt x="2" y="0"/>
                    <a:pt x="0" y="0"/>
                  </a:cubicBezTo>
                  <a:cubicBezTo>
                    <a:pt x="0" y="0"/>
                    <a:pt x="0" y="0"/>
                    <a:pt x="0" y="0"/>
                  </a:cubicBezTo>
                  <a:cubicBezTo>
                    <a:pt x="4" y="41"/>
                    <a:pt x="15" y="80"/>
                    <a:pt x="25" y="120"/>
                  </a:cubicBezTo>
                  <a:cubicBezTo>
                    <a:pt x="31" y="140"/>
                    <a:pt x="36" y="160"/>
                    <a:pt x="40" y="180"/>
                  </a:cubicBezTo>
                  <a:cubicBezTo>
                    <a:pt x="45" y="200"/>
                    <a:pt x="49" y="221"/>
                    <a:pt x="54" y="241"/>
                  </a:cubicBezTo>
                  <a:cubicBezTo>
                    <a:pt x="56" y="251"/>
                    <a:pt x="58" y="261"/>
                    <a:pt x="61" y="271"/>
                  </a:cubicBezTo>
                  <a:cubicBezTo>
                    <a:pt x="60" y="271"/>
                    <a:pt x="60" y="272"/>
                    <a:pt x="60" y="273"/>
                  </a:cubicBezTo>
                  <a:cubicBezTo>
                    <a:pt x="64" y="282"/>
                    <a:pt x="65" y="291"/>
                    <a:pt x="67" y="301"/>
                  </a:cubicBezTo>
                  <a:cubicBezTo>
                    <a:pt x="67" y="303"/>
                    <a:pt x="69" y="303"/>
                    <a:pt x="71" y="302"/>
                  </a:cubicBezTo>
                  <a:cubicBezTo>
                    <a:pt x="105" y="306"/>
                    <a:pt x="138" y="288"/>
                    <a:pt x="167" y="270"/>
                  </a:cubicBezTo>
                  <a:cubicBezTo>
                    <a:pt x="182" y="261"/>
                    <a:pt x="197" y="252"/>
                    <a:pt x="211" y="241"/>
                  </a:cubicBezTo>
                  <a:cubicBezTo>
                    <a:pt x="226" y="230"/>
                    <a:pt x="240" y="217"/>
                    <a:pt x="254" y="203"/>
                  </a:cubicBezTo>
                  <a:cubicBezTo>
                    <a:pt x="282" y="176"/>
                    <a:pt x="313" y="149"/>
                    <a:pt x="323" y="110"/>
                  </a:cubicBezTo>
                  <a:cubicBezTo>
                    <a:pt x="323" y="109"/>
                    <a:pt x="323" y="108"/>
                    <a:pt x="322" y="107"/>
                  </a:cubicBezTo>
                  <a:close/>
                  <a:moveTo>
                    <a:pt x="295" y="152"/>
                  </a:moveTo>
                  <a:cubicBezTo>
                    <a:pt x="283" y="167"/>
                    <a:pt x="269" y="180"/>
                    <a:pt x="255" y="193"/>
                  </a:cubicBezTo>
                  <a:cubicBezTo>
                    <a:pt x="241" y="208"/>
                    <a:pt x="226" y="222"/>
                    <a:pt x="209" y="235"/>
                  </a:cubicBezTo>
                  <a:cubicBezTo>
                    <a:pt x="196" y="245"/>
                    <a:pt x="182" y="254"/>
                    <a:pt x="168" y="262"/>
                  </a:cubicBezTo>
                  <a:cubicBezTo>
                    <a:pt x="154" y="271"/>
                    <a:pt x="139" y="280"/>
                    <a:pt x="124" y="287"/>
                  </a:cubicBezTo>
                  <a:cubicBezTo>
                    <a:pt x="113" y="291"/>
                    <a:pt x="102" y="295"/>
                    <a:pt x="90" y="296"/>
                  </a:cubicBezTo>
                  <a:cubicBezTo>
                    <a:pt x="84" y="297"/>
                    <a:pt x="78" y="297"/>
                    <a:pt x="72" y="297"/>
                  </a:cubicBezTo>
                  <a:cubicBezTo>
                    <a:pt x="72" y="295"/>
                    <a:pt x="72" y="294"/>
                    <a:pt x="72" y="293"/>
                  </a:cubicBezTo>
                  <a:cubicBezTo>
                    <a:pt x="72" y="292"/>
                    <a:pt x="72" y="292"/>
                    <a:pt x="72" y="291"/>
                  </a:cubicBezTo>
                  <a:cubicBezTo>
                    <a:pt x="61" y="251"/>
                    <a:pt x="54" y="210"/>
                    <a:pt x="44" y="169"/>
                  </a:cubicBezTo>
                  <a:cubicBezTo>
                    <a:pt x="34" y="128"/>
                    <a:pt x="22" y="89"/>
                    <a:pt x="13" y="48"/>
                  </a:cubicBezTo>
                  <a:cubicBezTo>
                    <a:pt x="11" y="36"/>
                    <a:pt x="9" y="24"/>
                    <a:pt x="7" y="12"/>
                  </a:cubicBezTo>
                  <a:cubicBezTo>
                    <a:pt x="7" y="10"/>
                    <a:pt x="7" y="9"/>
                    <a:pt x="6" y="7"/>
                  </a:cubicBezTo>
                  <a:cubicBezTo>
                    <a:pt x="86" y="35"/>
                    <a:pt x="165" y="65"/>
                    <a:pt x="245" y="91"/>
                  </a:cubicBezTo>
                  <a:cubicBezTo>
                    <a:pt x="268" y="98"/>
                    <a:pt x="292" y="105"/>
                    <a:pt x="316" y="112"/>
                  </a:cubicBezTo>
                  <a:cubicBezTo>
                    <a:pt x="315" y="116"/>
                    <a:pt x="313" y="120"/>
                    <a:pt x="312" y="123"/>
                  </a:cubicBezTo>
                  <a:cubicBezTo>
                    <a:pt x="308" y="133"/>
                    <a:pt x="302" y="143"/>
                    <a:pt x="295" y="152"/>
                  </a:cubicBezTo>
                  <a:close/>
                </a:path>
              </a:pathLst>
            </a:custGeom>
            <a:solidFill>
              <a:srgbClr val="4D4D4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1749" name="Freeform 751"/>
            <p:cNvSpPr/>
            <p:nvPr/>
          </p:nvSpPr>
          <p:spPr bwMode="auto">
            <a:xfrm>
              <a:off x="3119" y="1635"/>
              <a:ext cx="837" cy="1411"/>
            </a:xfrm>
            <a:custGeom>
              <a:avLst/>
              <a:gdLst>
                <a:gd name="T0" fmla="*/ 292 w 353"/>
                <a:gd name="T1" fmla="*/ 163 h 595"/>
                <a:gd name="T2" fmla="*/ 313 w 353"/>
                <a:gd name="T3" fmla="*/ 102 h 595"/>
                <a:gd name="T4" fmla="*/ 331 w 353"/>
                <a:gd name="T5" fmla="*/ 49 h 595"/>
                <a:gd name="T6" fmla="*/ 335 w 353"/>
                <a:gd name="T7" fmla="*/ 39 h 595"/>
                <a:gd name="T8" fmla="*/ 338 w 353"/>
                <a:gd name="T9" fmla="*/ 33 h 595"/>
                <a:gd name="T10" fmla="*/ 343 w 353"/>
                <a:gd name="T11" fmla="*/ 20 h 595"/>
                <a:gd name="T12" fmla="*/ 346 w 353"/>
                <a:gd name="T13" fmla="*/ 15 h 595"/>
                <a:gd name="T14" fmla="*/ 346 w 353"/>
                <a:gd name="T15" fmla="*/ 14 h 595"/>
                <a:gd name="T16" fmla="*/ 351 w 353"/>
                <a:gd name="T17" fmla="*/ 8 h 595"/>
                <a:gd name="T18" fmla="*/ 351 w 353"/>
                <a:gd name="T19" fmla="*/ 6 h 595"/>
                <a:gd name="T20" fmla="*/ 353 w 353"/>
                <a:gd name="T21" fmla="*/ 2 h 595"/>
                <a:gd name="T22" fmla="*/ 351 w 353"/>
                <a:gd name="T23" fmla="*/ 2 h 595"/>
                <a:gd name="T24" fmla="*/ 349 w 353"/>
                <a:gd name="T25" fmla="*/ 1 h 595"/>
                <a:gd name="T26" fmla="*/ 348 w 353"/>
                <a:gd name="T27" fmla="*/ 1 h 595"/>
                <a:gd name="T28" fmla="*/ 322 w 353"/>
                <a:gd name="T29" fmla="*/ 0 h 595"/>
                <a:gd name="T30" fmla="*/ 134 w 353"/>
                <a:gd name="T31" fmla="*/ 57 h 595"/>
                <a:gd name="T32" fmla="*/ 9 w 353"/>
                <a:gd name="T33" fmla="*/ 217 h 595"/>
                <a:gd name="T34" fmla="*/ 0 w 353"/>
                <a:gd name="T35" fmla="*/ 276 h 595"/>
                <a:gd name="T36" fmla="*/ 4 w 353"/>
                <a:gd name="T37" fmla="*/ 337 h 595"/>
                <a:gd name="T38" fmla="*/ 36 w 353"/>
                <a:gd name="T39" fmla="*/ 450 h 595"/>
                <a:gd name="T40" fmla="*/ 98 w 353"/>
                <a:gd name="T41" fmla="*/ 534 h 595"/>
                <a:gd name="T42" fmla="*/ 195 w 353"/>
                <a:gd name="T43" fmla="*/ 583 h 595"/>
                <a:gd name="T44" fmla="*/ 300 w 353"/>
                <a:gd name="T45" fmla="*/ 589 h 595"/>
                <a:gd name="T46" fmla="*/ 299 w 353"/>
                <a:gd name="T47" fmla="*/ 584 h 595"/>
                <a:gd name="T48" fmla="*/ 299 w 353"/>
                <a:gd name="T49" fmla="*/ 584 h 595"/>
                <a:gd name="T50" fmla="*/ 299 w 353"/>
                <a:gd name="T51" fmla="*/ 583 h 595"/>
                <a:gd name="T52" fmla="*/ 288 w 353"/>
                <a:gd name="T53" fmla="*/ 533 h 595"/>
                <a:gd name="T54" fmla="*/ 278 w 353"/>
                <a:gd name="T55" fmla="*/ 479 h 595"/>
                <a:gd name="T56" fmla="*/ 260 w 353"/>
                <a:gd name="T57" fmla="*/ 370 h 595"/>
                <a:gd name="T58" fmla="*/ 260 w 353"/>
                <a:gd name="T59" fmla="*/ 371 h 595"/>
                <a:gd name="T60" fmla="*/ 252 w 353"/>
                <a:gd name="T61" fmla="*/ 288 h 595"/>
                <a:gd name="T62" fmla="*/ 252 w 353"/>
                <a:gd name="T63" fmla="*/ 287 h 595"/>
                <a:gd name="T64" fmla="*/ 292 w 353"/>
                <a:gd name="T65" fmla="*/ 163 h 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53" h="595">
                  <a:moveTo>
                    <a:pt x="292" y="163"/>
                  </a:moveTo>
                  <a:cubicBezTo>
                    <a:pt x="298" y="142"/>
                    <a:pt x="305" y="122"/>
                    <a:pt x="313" y="102"/>
                  </a:cubicBezTo>
                  <a:cubicBezTo>
                    <a:pt x="319" y="84"/>
                    <a:pt x="325" y="66"/>
                    <a:pt x="331" y="49"/>
                  </a:cubicBezTo>
                  <a:cubicBezTo>
                    <a:pt x="332" y="46"/>
                    <a:pt x="334" y="42"/>
                    <a:pt x="335" y="39"/>
                  </a:cubicBezTo>
                  <a:cubicBezTo>
                    <a:pt x="336" y="37"/>
                    <a:pt x="337" y="35"/>
                    <a:pt x="338" y="33"/>
                  </a:cubicBezTo>
                  <a:cubicBezTo>
                    <a:pt x="339" y="29"/>
                    <a:pt x="341" y="24"/>
                    <a:pt x="343" y="20"/>
                  </a:cubicBezTo>
                  <a:cubicBezTo>
                    <a:pt x="344" y="18"/>
                    <a:pt x="345" y="16"/>
                    <a:pt x="346" y="15"/>
                  </a:cubicBezTo>
                  <a:cubicBezTo>
                    <a:pt x="346" y="14"/>
                    <a:pt x="346" y="14"/>
                    <a:pt x="346" y="14"/>
                  </a:cubicBezTo>
                  <a:cubicBezTo>
                    <a:pt x="348" y="12"/>
                    <a:pt x="349" y="10"/>
                    <a:pt x="351" y="8"/>
                  </a:cubicBezTo>
                  <a:cubicBezTo>
                    <a:pt x="351" y="7"/>
                    <a:pt x="351" y="7"/>
                    <a:pt x="351" y="6"/>
                  </a:cubicBezTo>
                  <a:cubicBezTo>
                    <a:pt x="352" y="5"/>
                    <a:pt x="352" y="3"/>
                    <a:pt x="353" y="2"/>
                  </a:cubicBezTo>
                  <a:cubicBezTo>
                    <a:pt x="352" y="2"/>
                    <a:pt x="352" y="2"/>
                    <a:pt x="351" y="2"/>
                  </a:cubicBezTo>
                  <a:cubicBezTo>
                    <a:pt x="351" y="1"/>
                    <a:pt x="350" y="1"/>
                    <a:pt x="349" y="1"/>
                  </a:cubicBezTo>
                  <a:cubicBezTo>
                    <a:pt x="349" y="1"/>
                    <a:pt x="349" y="1"/>
                    <a:pt x="348" y="1"/>
                  </a:cubicBezTo>
                  <a:cubicBezTo>
                    <a:pt x="339" y="1"/>
                    <a:pt x="331" y="0"/>
                    <a:pt x="322" y="0"/>
                  </a:cubicBezTo>
                  <a:cubicBezTo>
                    <a:pt x="256" y="0"/>
                    <a:pt x="189" y="21"/>
                    <a:pt x="134" y="57"/>
                  </a:cubicBezTo>
                  <a:cubicBezTo>
                    <a:pt x="76" y="94"/>
                    <a:pt x="32" y="152"/>
                    <a:pt x="9" y="217"/>
                  </a:cubicBezTo>
                  <a:cubicBezTo>
                    <a:pt x="2" y="236"/>
                    <a:pt x="0" y="256"/>
                    <a:pt x="0" y="276"/>
                  </a:cubicBezTo>
                  <a:cubicBezTo>
                    <a:pt x="0" y="296"/>
                    <a:pt x="2" y="317"/>
                    <a:pt x="4" y="337"/>
                  </a:cubicBezTo>
                  <a:cubicBezTo>
                    <a:pt x="8" y="376"/>
                    <a:pt x="19" y="414"/>
                    <a:pt x="36" y="450"/>
                  </a:cubicBezTo>
                  <a:cubicBezTo>
                    <a:pt x="51" y="481"/>
                    <a:pt x="72" y="511"/>
                    <a:pt x="98" y="534"/>
                  </a:cubicBezTo>
                  <a:cubicBezTo>
                    <a:pt x="125" y="558"/>
                    <a:pt x="160" y="574"/>
                    <a:pt x="195" y="583"/>
                  </a:cubicBezTo>
                  <a:cubicBezTo>
                    <a:pt x="229" y="592"/>
                    <a:pt x="265" y="595"/>
                    <a:pt x="300" y="589"/>
                  </a:cubicBezTo>
                  <a:cubicBezTo>
                    <a:pt x="300" y="588"/>
                    <a:pt x="299" y="586"/>
                    <a:pt x="299" y="584"/>
                  </a:cubicBezTo>
                  <a:cubicBezTo>
                    <a:pt x="299" y="584"/>
                    <a:pt x="299" y="584"/>
                    <a:pt x="299" y="584"/>
                  </a:cubicBezTo>
                  <a:cubicBezTo>
                    <a:pt x="299" y="583"/>
                    <a:pt x="299" y="583"/>
                    <a:pt x="299" y="583"/>
                  </a:cubicBezTo>
                  <a:cubicBezTo>
                    <a:pt x="294" y="566"/>
                    <a:pt x="291" y="549"/>
                    <a:pt x="288" y="533"/>
                  </a:cubicBezTo>
                  <a:cubicBezTo>
                    <a:pt x="285" y="515"/>
                    <a:pt x="281" y="497"/>
                    <a:pt x="278" y="479"/>
                  </a:cubicBezTo>
                  <a:cubicBezTo>
                    <a:pt x="271" y="443"/>
                    <a:pt x="265" y="407"/>
                    <a:pt x="260" y="370"/>
                  </a:cubicBezTo>
                  <a:cubicBezTo>
                    <a:pt x="260" y="370"/>
                    <a:pt x="260" y="371"/>
                    <a:pt x="260" y="371"/>
                  </a:cubicBezTo>
                  <a:cubicBezTo>
                    <a:pt x="256" y="343"/>
                    <a:pt x="254" y="316"/>
                    <a:pt x="252" y="288"/>
                  </a:cubicBezTo>
                  <a:cubicBezTo>
                    <a:pt x="252" y="288"/>
                    <a:pt x="252" y="287"/>
                    <a:pt x="252" y="287"/>
                  </a:cubicBezTo>
                  <a:cubicBezTo>
                    <a:pt x="266" y="246"/>
                    <a:pt x="278" y="204"/>
                    <a:pt x="292" y="163"/>
                  </a:cubicBezTo>
                  <a:close/>
                </a:path>
              </a:pathLst>
            </a:custGeom>
            <a:solidFill>
              <a:srgbClr val="4D4D4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1750" name="Freeform 752"/>
            <p:cNvSpPr/>
            <p:nvPr/>
          </p:nvSpPr>
          <p:spPr bwMode="auto">
            <a:xfrm>
              <a:off x="3131" y="1646"/>
              <a:ext cx="804" cy="1381"/>
            </a:xfrm>
            <a:custGeom>
              <a:avLst/>
              <a:gdLst>
                <a:gd name="T0" fmla="*/ 256 w 339"/>
                <a:gd name="T1" fmla="*/ 409 h 582"/>
                <a:gd name="T2" fmla="*/ 279 w 339"/>
                <a:gd name="T3" fmla="*/ 538 h 582"/>
                <a:gd name="T4" fmla="*/ 288 w 339"/>
                <a:gd name="T5" fmla="*/ 579 h 582"/>
                <a:gd name="T6" fmla="*/ 288 w 339"/>
                <a:gd name="T7" fmla="*/ 579 h 582"/>
                <a:gd name="T8" fmla="*/ 225 w 339"/>
                <a:gd name="T9" fmla="*/ 579 h 582"/>
                <a:gd name="T10" fmla="*/ 154 w 339"/>
                <a:gd name="T11" fmla="*/ 560 h 582"/>
                <a:gd name="T12" fmla="*/ 107 w 339"/>
                <a:gd name="T13" fmla="*/ 533 h 582"/>
                <a:gd name="T14" fmla="*/ 67 w 339"/>
                <a:gd name="T15" fmla="*/ 493 h 582"/>
                <a:gd name="T16" fmla="*/ 28 w 339"/>
                <a:gd name="T17" fmla="*/ 425 h 582"/>
                <a:gd name="T18" fmla="*/ 6 w 339"/>
                <a:gd name="T19" fmla="*/ 342 h 582"/>
                <a:gd name="T20" fmla="*/ 6 w 339"/>
                <a:gd name="T21" fmla="*/ 342 h 582"/>
                <a:gd name="T22" fmla="*/ 6 w 339"/>
                <a:gd name="T23" fmla="*/ 342 h 582"/>
                <a:gd name="T24" fmla="*/ 6 w 339"/>
                <a:gd name="T25" fmla="*/ 342 h 582"/>
                <a:gd name="T26" fmla="*/ 2 w 339"/>
                <a:gd name="T27" fmla="*/ 292 h 582"/>
                <a:gd name="T28" fmla="*/ 3 w 339"/>
                <a:gd name="T29" fmla="*/ 241 h 582"/>
                <a:gd name="T30" fmla="*/ 15 w 339"/>
                <a:gd name="T31" fmla="*/ 199 h 582"/>
                <a:gd name="T32" fmla="*/ 57 w 339"/>
                <a:gd name="T33" fmla="*/ 126 h 582"/>
                <a:gd name="T34" fmla="*/ 113 w 339"/>
                <a:gd name="T35" fmla="*/ 70 h 582"/>
                <a:gd name="T36" fmla="*/ 185 w 339"/>
                <a:gd name="T37" fmla="*/ 29 h 582"/>
                <a:gd name="T38" fmla="*/ 276 w 339"/>
                <a:gd name="T39" fmla="*/ 4 h 582"/>
                <a:gd name="T40" fmla="*/ 339 w 339"/>
                <a:gd name="T41" fmla="*/ 2 h 582"/>
                <a:gd name="T42" fmla="*/ 333 w 339"/>
                <a:gd name="T43" fmla="*/ 12 h 582"/>
                <a:gd name="T44" fmla="*/ 333 w 339"/>
                <a:gd name="T45" fmla="*/ 14 h 582"/>
                <a:gd name="T46" fmla="*/ 315 w 339"/>
                <a:gd name="T47" fmla="*/ 58 h 582"/>
                <a:gd name="T48" fmla="*/ 296 w 339"/>
                <a:gd name="T49" fmla="*/ 113 h 582"/>
                <a:gd name="T50" fmla="*/ 256 w 339"/>
                <a:gd name="T51" fmla="*/ 237 h 582"/>
                <a:gd name="T52" fmla="*/ 244 w 339"/>
                <a:gd name="T53" fmla="*/ 275 h 582"/>
                <a:gd name="T54" fmla="*/ 243 w 339"/>
                <a:gd name="T55" fmla="*/ 275 h 582"/>
                <a:gd name="T56" fmla="*/ 241 w 339"/>
                <a:gd name="T57" fmla="*/ 277 h 582"/>
                <a:gd name="T58" fmla="*/ 256 w 339"/>
                <a:gd name="T59" fmla="*/ 409 h 5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39" h="582">
                  <a:moveTo>
                    <a:pt x="256" y="409"/>
                  </a:moveTo>
                  <a:cubicBezTo>
                    <a:pt x="263" y="452"/>
                    <a:pt x="272" y="495"/>
                    <a:pt x="279" y="538"/>
                  </a:cubicBezTo>
                  <a:cubicBezTo>
                    <a:pt x="282" y="552"/>
                    <a:pt x="284" y="566"/>
                    <a:pt x="288" y="579"/>
                  </a:cubicBezTo>
                  <a:cubicBezTo>
                    <a:pt x="288" y="579"/>
                    <a:pt x="288" y="579"/>
                    <a:pt x="288" y="579"/>
                  </a:cubicBezTo>
                  <a:cubicBezTo>
                    <a:pt x="267" y="582"/>
                    <a:pt x="246" y="582"/>
                    <a:pt x="225" y="579"/>
                  </a:cubicBezTo>
                  <a:cubicBezTo>
                    <a:pt x="201" y="576"/>
                    <a:pt x="177" y="569"/>
                    <a:pt x="154" y="560"/>
                  </a:cubicBezTo>
                  <a:cubicBezTo>
                    <a:pt x="137" y="553"/>
                    <a:pt x="121" y="544"/>
                    <a:pt x="107" y="533"/>
                  </a:cubicBezTo>
                  <a:cubicBezTo>
                    <a:pt x="92" y="521"/>
                    <a:pt x="79" y="508"/>
                    <a:pt x="67" y="493"/>
                  </a:cubicBezTo>
                  <a:cubicBezTo>
                    <a:pt x="51" y="472"/>
                    <a:pt x="38" y="449"/>
                    <a:pt x="28" y="425"/>
                  </a:cubicBezTo>
                  <a:cubicBezTo>
                    <a:pt x="17" y="398"/>
                    <a:pt x="10" y="370"/>
                    <a:pt x="6" y="342"/>
                  </a:cubicBezTo>
                  <a:cubicBezTo>
                    <a:pt x="6" y="342"/>
                    <a:pt x="6" y="342"/>
                    <a:pt x="6" y="342"/>
                  </a:cubicBezTo>
                  <a:cubicBezTo>
                    <a:pt x="6" y="342"/>
                    <a:pt x="6" y="342"/>
                    <a:pt x="6" y="342"/>
                  </a:cubicBezTo>
                  <a:cubicBezTo>
                    <a:pt x="6" y="342"/>
                    <a:pt x="6" y="342"/>
                    <a:pt x="6" y="342"/>
                  </a:cubicBezTo>
                  <a:cubicBezTo>
                    <a:pt x="4" y="325"/>
                    <a:pt x="2" y="308"/>
                    <a:pt x="2" y="292"/>
                  </a:cubicBezTo>
                  <a:cubicBezTo>
                    <a:pt x="1" y="275"/>
                    <a:pt x="0" y="258"/>
                    <a:pt x="3" y="241"/>
                  </a:cubicBezTo>
                  <a:cubicBezTo>
                    <a:pt x="5" y="226"/>
                    <a:pt x="9" y="212"/>
                    <a:pt x="15" y="199"/>
                  </a:cubicBezTo>
                  <a:cubicBezTo>
                    <a:pt x="26" y="173"/>
                    <a:pt x="40" y="149"/>
                    <a:pt x="57" y="126"/>
                  </a:cubicBezTo>
                  <a:cubicBezTo>
                    <a:pt x="73" y="105"/>
                    <a:pt x="92" y="86"/>
                    <a:pt x="113" y="70"/>
                  </a:cubicBezTo>
                  <a:cubicBezTo>
                    <a:pt x="135" y="53"/>
                    <a:pt x="159" y="40"/>
                    <a:pt x="185" y="29"/>
                  </a:cubicBezTo>
                  <a:cubicBezTo>
                    <a:pt x="214" y="17"/>
                    <a:pt x="245" y="8"/>
                    <a:pt x="276" y="4"/>
                  </a:cubicBezTo>
                  <a:cubicBezTo>
                    <a:pt x="297" y="1"/>
                    <a:pt x="318" y="0"/>
                    <a:pt x="339" y="2"/>
                  </a:cubicBezTo>
                  <a:cubicBezTo>
                    <a:pt x="338" y="5"/>
                    <a:pt x="336" y="9"/>
                    <a:pt x="333" y="12"/>
                  </a:cubicBezTo>
                  <a:cubicBezTo>
                    <a:pt x="333" y="13"/>
                    <a:pt x="333" y="13"/>
                    <a:pt x="333" y="14"/>
                  </a:cubicBezTo>
                  <a:cubicBezTo>
                    <a:pt x="325" y="28"/>
                    <a:pt x="320" y="43"/>
                    <a:pt x="315" y="58"/>
                  </a:cubicBezTo>
                  <a:cubicBezTo>
                    <a:pt x="309" y="77"/>
                    <a:pt x="302" y="95"/>
                    <a:pt x="296" y="113"/>
                  </a:cubicBezTo>
                  <a:cubicBezTo>
                    <a:pt x="281" y="154"/>
                    <a:pt x="268" y="196"/>
                    <a:pt x="256" y="237"/>
                  </a:cubicBezTo>
                  <a:cubicBezTo>
                    <a:pt x="252" y="250"/>
                    <a:pt x="248" y="262"/>
                    <a:pt x="244" y="275"/>
                  </a:cubicBezTo>
                  <a:cubicBezTo>
                    <a:pt x="244" y="275"/>
                    <a:pt x="243" y="275"/>
                    <a:pt x="243" y="275"/>
                  </a:cubicBezTo>
                  <a:cubicBezTo>
                    <a:pt x="242" y="275"/>
                    <a:pt x="241" y="276"/>
                    <a:pt x="241" y="277"/>
                  </a:cubicBezTo>
                  <a:cubicBezTo>
                    <a:pt x="243" y="322"/>
                    <a:pt x="249" y="365"/>
                    <a:pt x="256" y="409"/>
                  </a:cubicBezTo>
                  <a:close/>
                </a:path>
              </a:pathLst>
            </a:custGeom>
            <a:solidFill>
              <a:srgbClr val="4D4D4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1751" name="Freeform 753"/>
            <p:cNvSpPr/>
            <p:nvPr/>
          </p:nvSpPr>
          <p:spPr bwMode="auto">
            <a:xfrm>
              <a:off x="3830" y="1632"/>
              <a:ext cx="98" cy="81"/>
            </a:xfrm>
            <a:custGeom>
              <a:avLst/>
              <a:gdLst>
                <a:gd name="T0" fmla="*/ 2 w 41"/>
                <a:gd name="T1" fmla="*/ 6 h 34"/>
                <a:gd name="T2" fmla="*/ 18 w 41"/>
                <a:gd name="T3" fmla="*/ 17 h 34"/>
                <a:gd name="T4" fmla="*/ 17 w 41"/>
                <a:gd name="T5" fmla="*/ 17 h 34"/>
                <a:gd name="T6" fmla="*/ 34 w 41"/>
                <a:gd name="T7" fmla="*/ 32 h 34"/>
                <a:gd name="T8" fmla="*/ 39 w 41"/>
                <a:gd name="T9" fmla="*/ 28 h 34"/>
                <a:gd name="T10" fmla="*/ 5 w 41"/>
                <a:gd name="T11" fmla="*/ 1 h 34"/>
                <a:gd name="T12" fmla="*/ 4 w 41"/>
                <a:gd name="T13" fmla="*/ 0 h 34"/>
                <a:gd name="T14" fmla="*/ 2 w 41"/>
                <a:gd name="T15" fmla="*/ 6 h 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34">
                  <a:moveTo>
                    <a:pt x="2" y="6"/>
                  </a:moveTo>
                  <a:cubicBezTo>
                    <a:pt x="8" y="10"/>
                    <a:pt x="13" y="13"/>
                    <a:pt x="18" y="17"/>
                  </a:cubicBezTo>
                  <a:cubicBezTo>
                    <a:pt x="18" y="17"/>
                    <a:pt x="18" y="17"/>
                    <a:pt x="17" y="17"/>
                  </a:cubicBezTo>
                  <a:cubicBezTo>
                    <a:pt x="23" y="22"/>
                    <a:pt x="29" y="26"/>
                    <a:pt x="34" y="32"/>
                  </a:cubicBezTo>
                  <a:cubicBezTo>
                    <a:pt x="37" y="34"/>
                    <a:pt x="41" y="30"/>
                    <a:pt x="39" y="28"/>
                  </a:cubicBezTo>
                  <a:cubicBezTo>
                    <a:pt x="29" y="17"/>
                    <a:pt x="17" y="9"/>
                    <a:pt x="5" y="1"/>
                  </a:cubicBezTo>
                  <a:cubicBezTo>
                    <a:pt x="5" y="0"/>
                    <a:pt x="4" y="0"/>
                    <a:pt x="4" y="0"/>
                  </a:cubicBezTo>
                  <a:cubicBezTo>
                    <a:pt x="1" y="0"/>
                    <a:pt x="0" y="4"/>
                    <a:pt x="2" y="6"/>
                  </a:cubicBezTo>
                </a:path>
              </a:pathLst>
            </a:custGeom>
            <a:solidFill>
              <a:srgbClr val="4D4D4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1752" name="Freeform 754"/>
            <p:cNvSpPr/>
            <p:nvPr/>
          </p:nvSpPr>
          <p:spPr bwMode="auto">
            <a:xfrm>
              <a:off x="3712" y="1656"/>
              <a:ext cx="185" cy="147"/>
            </a:xfrm>
            <a:custGeom>
              <a:avLst/>
              <a:gdLst>
                <a:gd name="T0" fmla="*/ 3 w 78"/>
                <a:gd name="T1" fmla="*/ 5 h 62"/>
                <a:gd name="T2" fmla="*/ 41 w 78"/>
                <a:gd name="T3" fmla="*/ 33 h 62"/>
                <a:gd name="T4" fmla="*/ 40 w 78"/>
                <a:gd name="T5" fmla="*/ 32 h 62"/>
                <a:gd name="T6" fmla="*/ 70 w 78"/>
                <a:gd name="T7" fmla="*/ 58 h 62"/>
                <a:gd name="T8" fmla="*/ 70 w 78"/>
                <a:gd name="T9" fmla="*/ 58 h 62"/>
                <a:gd name="T10" fmla="*/ 71 w 78"/>
                <a:gd name="T11" fmla="*/ 59 h 62"/>
                <a:gd name="T12" fmla="*/ 76 w 78"/>
                <a:gd name="T13" fmla="*/ 56 h 62"/>
                <a:gd name="T14" fmla="*/ 44 w 78"/>
                <a:gd name="T15" fmla="*/ 28 h 62"/>
                <a:gd name="T16" fmla="*/ 6 w 78"/>
                <a:gd name="T17" fmla="*/ 0 h 62"/>
                <a:gd name="T18" fmla="*/ 4 w 78"/>
                <a:gd name="T19" fmla="*/ 0 h 62"/>
                <a:gd name="T20" fmla="*/ 3 w 78"/>
                <a:gd name="T21" fmla="*/ 5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8" h="62">
                  <a:moveTo>
                    <a:pt x="3" y="5"/>
                  </a:moveTo>
                  <a:cubicBezTo>
                    <a:pt x="16" y="14"/>
                    <a:pt x="28" y="23"/>
                    <a:pt x="41" y="33"/>
                  </a:cubicBezTo>
                  <a:cubicBezTo>
                    <a:pt x="40" y="33"/>
                    <a:pt x="40" y="32"/>
                    <a:pt x="40" y="32"/>
                  </a:cubicBezTo>
                  <a:cubicBezTo>
                    <a:pt x="50" y="40"/>
                    <a:pt x="62" y="48"/>
                    <a:pt x="70" y="58"/>
                  </a:cubicBezTo>
                  <a:cubicBezTo>
                    <a:pt x="70" y="58"/>
                    <a:pt x="70" y="58"/>
                    <a:pt x="70" y="58"/>
                  </a:cubicBezTo>
                  <a:cubicBezTo>
                    <a:pt x="70" y="58"/>
                    <a:pt x="71" y="59"/>
                    <a:pt x="71" y="59"/>
                  </a:cubicBezTo>
                  <a:cubicBezTo>
                    <a:pt x="73" y="62"/>
                    <a:pt x="78" y="59"/>
                    <a:pt x="76" y="56"/>
                  </a:cubicBezTo>
                  <a:cubicBezTo>
                    <a:pt x="68" y="45"/>
                    <a:pt x="55" y="36"/>
                    <a:pt x="44" y="28"/>
                  </a:cubicBezTo>
                  <a:cubicBezTo>
                    <a:pt x="31" y="18"/>
                    <a:pt x="19" y="9"/>
                    <a:pt x="6" y="0"/>
                  </a:cubicBezTo>
                  <a:cubicBezTo>
                    <a:pt x="5" y="0"/>
                    <a:pt x="5" y="0"/>
                    <a:pt x="4" y="0"/>
                  </a:cubicBezTo>
                  <a:cubicBezTo>
                    <a:pt x="2" y="0"/>
                    <a:pt x="0" y="4"/>
                    <a:pt x="3" y="5"/>
                  </a:cubicBezTo>
                </a:path>
              </a:pathLst>
            </a:custGeom>
            <a:solidFill>
              <a:srgbClr val="4D4D4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1753" name="Freeform 755"/>
            <p:cNvSpPr/>
            <p:nvPr/>
          </p:nvSpPr>
          <p:spPr bwMode="auto">
            <a:xfrm>
              <a:off x="3570" y="1701"/>
              <a:ext cx="289" cy="211"/>
            </a:xfrm>
            <a:custGeom>
              <a:avLst/>
              <a:gdLst>
                <a:gd name="T0" fmla="*/ 3 w 122"/>
                <a:gd name="T1" fmla="*/ 5 h 89"/>
                <a:gd name="T2" fmla="*/ 64 w 122"/>
                <a:gd name="T3" fmla="*/ 46 h 89"/>
                <a:gd name="T4" fmla="*/ 88 w 122"/>
                <a:gd name="T5" fmla="*/ 65 h 89"/>
                <a:gd name="T6" fmla="*/ 109 w 122"/>
                <a:gd name="T7" fmla="*/ 80 h 89"/>
                <a:gd name="T8" fmla="*/ 113 w 122"/>
                <a:gd name="T9" fmla="*/ 84 h 89"/>
                <a:gd name="T10" fmla="*/ 114 w 122"/>
                <a:gd name="T11" fmla="*/ 86 h 89"/>
                <a:gd name="T12" fmla="*/ 120 w 122"/>
                <a:gd name="T13" fmla="*/ 83 h 89"/>
                <a:gd name="T14" fmla="*/ 99 w 122"/>
                <a:gd name="T15" fmla="*/ 66 h 89"/>
                <a:gd name="T16" fmla="*/ 6 w 122"/>
                <a:gd name="T17" fmla="*/ 0 h 89"/>
                <a:gd name="T18" fmla="*/ 5 w 122"/>
                <a:gd name="T19" fmla="*/ 0 h 89"/>
                <a:gd name="T20" fmla="*/ 3 w 122"/>
                <a:gd name="T21" fmla="*/ 5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2" h="89">
                  <a:moveTo>
                    <a:pt x="3" y="5"/>
                  </a:moveTo>
                  <a:cubicBezTo>
                    <a:pt x="25" y="17"/>
                    <a:pt x="45" y="31"/>
                    <a:pt x="64" y="46"/>
                  </a:cubicBezTo>
                  <a:cubicBezTo>
                    <a:pt x="72" y="52"/>
                    <a:pt x="80" y="59"/>
                    <a:pt x="88" y="65"/>
                  </a:cubicBezTo>
                  <a:cubicBezTo>
                    <a:pt x="95" y="71"/>
                    <a:pt x="102" y="75"/>
                    <a:pt x="109" y="80"/>
                  </a:cubicBezTo>
                  <a:cubicBezTo>
                    <a:pt x="110" y="81"/>
                    <a:pt x="112" y="83"/>
                    <a:pt x="113" y="84"/>
                  </a:cubicBezTo>
                  <a:cubicBezTo>
                    <a:pt x="114" y="85"/>
                    <a:pt x="114" y="85"/>
                    <a:pt x="114" y="86"/>
                  </a:cubicBezTo>
                  <a:cubicBezTo>
                    <a:pt x="116" y="89"/>
                    <a:pt x="122" y="86"/>
                    <a:pt x="120" y="83"/>
                  </a:cubicBezTo>
                  <a:cubicBezTo>
                    <a:pt x="115" y="75"/>
                    <a:pt x="106" y="72"/>
                    <a:pt x="99" y="66"/>
                  </a:cubicBezTo>
                  <a:cubicBezTo>
                    <a:pt x="69" y="43"/>
                    <a:pt x="40" y="18"/>
                    <a:pt x="6" y="0"/>
                  </a:cubicBezTo>
                  <a:cubicBezTo>
                    <a:pt x="6" y="0"/>
                    <a:pt x="5" y="0"/>
                    <a:pt x="5" y="0"/>
                  </a:cubicBezTo>
                  <a:cubicBezTo>
                    <a:pt x="2" y="0"/>
                    <a:pt x="0" y="4"/>
                    <a:pt x="3" y="5"/>
                  </a:cubicBezTo>
                </a:path>
              </a:pathLst>
            </a:custGeom>
            <a:solidFill>
              <a:srgbClr val="4D4D4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1754" name="Freeform 756"/>
            <p:cNvSpPr/>
            <p:nvPr/>
          </p:nvSpPr>
          <p:spPr bwMode="auto">
            <a:xfrm>
              <a:off x="3439" y="1777"/>
              <a:ext cx="384" cy="244"/>
            </a:xfrm>
            <a:custGeom>
              <a:avLst/>
              <a:gdLst>
                <a:gd name="T0" fmla="*/ 3 w 162"/>
                <a:gd name="T1" fmla="*/ 5 h 103"/>
                <a:gd name="T2" fmla="*/ 83 w 162"/>
                <a:gd name="T3" fmla="*/ 54 h 103"/>
                <a:gd name="T4" fmla="*/ 116 w 162"/>
                <a:gd name="T5" fmla="*/ 73 h 103"/>
                <a:gd name="T6" fmla="*/ 145 w 162"/>
                <a:gd name="T7" fmla="*/ 91 h 103"/>
                <a:gd name="T8" fmla="*/ 153 w 162"/>
                <a:gd name="T9" fmla="*/ 99 h 103"/>
                <a:gd name="T10" fmla="*/ 154 w 162"/>
                <a:gd name="T11" fmla="*/ 100 h 103"/>
                <a:gd name="T12" fmla="*/ 159 w 162"/>
                <a:gd name="T13" fmla="*/ 97 h 103"/>
                <a:gd name="T14" fmla="*/ 132 w 162"/>
                <a:gd name="T15" fmla="*/ 75 h 103"/>
                <a:gd name="T16" fmla="*/ 98 w 162"/>
                <a:gd name="T17" fmla="*/ 56 h 103"/>
                <a:gd name="T18" fmla="*/ 6 w 162"/>
                <a:gd name="T19" fmla="*/ 0 h 103"/>
                <a:gd name="T20" fmla="*/ 4 w 162"/>
                <a:gd name="T21" fmla="*/ 0 h 103"/>
                <a:gd name="T22" fmla="*/ 3 w 162"/>
                <a:gd name="T23" fmla="*/ 5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2" h="103">
                  <a:moveTo>
                    <a:pt x="3" y="5"/>
                  </a:moveTo>
                  <a:cubicBezTo>
                    <a:pt x="30" y="21"/>
                    <a:pt x="57" y="37"/>
                    <a:pt x="83" y="54"/>
                  </a:cubicBezTo>
                  <a:cubicBezTo>
                    <a:pt x="94" y="60"/>
                    <a:pt x="104" y="67"/>
                    <a:pt x="116" y="73"/>
                  </a:cubicBezTo>
                  <a:cubicBezTo>
                    <a:pt x="126" y="79"/>
                    <a:pt x="136" y="84"/>
                    <a:pt x="145" y="91"/>
                  </a:cubicBezTo>
                  <a:cubicBezTo>
                    <a:pt x="148" y="94"/>
                    <a:pt x="151" y="96"/>
                    <a:pt x="153" y="99"/>
                  </a:cubicBezTo>
                  <a:cubicBezTo>
                    <a:pt x="154" y="99"/>
                    <a:pt x="154" y="100"/>
                    <a:pt x="154" y="100"/>
                  </a:cubicBezTo>
                  <a:cubicBezTo>
                    <a:pt x="156" y="103"/>
                    <a:pt x="162" y="100"/>
                    <a:pt x="159" y="97"/>
                  </a:cubicBezTo>
                  <a:cubicBezTo>
                    <a:pt x="153" y="87"/>
                    <a:pt x="142" y="81"/>
                    <a:pt x="132" y="75"/>
                  </a:cubicBezTo>
                  <a:cubicBezTo>
                    <a:pt x="120" y="69"/>
                    <a:pt x="109" y="63"/>
                    <a:pt x="98" y="56"/>
                  </a:cubicBezTo>
                  <a:cubicBezTo>
                    <a:pt x="68" y="37"/>
                    <a:pt x="37" y="18"/>
                    <a:pt x="6" y="0"/>
                  </a:cubicBezTo>
                  <a:cubicBezTo>
                    <a:pt x="5" y="0"/>
                    <a:pt x="5" y="0"/>
                    <a:pt x="4" y="0"/>
                  </a:cubicBezTo>
                  <a:cubicBezTo>
                    <a:pt x="2" y="0"/>
                    <a:pt x="0" y="4"/>
                    <a:pt x="3" y="5"/>
                  </a:cubicBezTo>
                </a:path>
              </a:pathLst>
            </a:custGeom>
            <a:solidFill>
              <a:srgbClr val="4D4D4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1755" name="Freeform 757"/>
            <p:cNvSpPr/>
            <p:nvPr/>
          </p:nvSpPr>
          <p:spPr bwMode="auto">
            <a:xfrm>
              <a:off x="3285" y="1914"/>
              <a:ext cx="484" cy="257"/>
            </a:xfrm>
            <a:custGeom>
              <a:avLst/>
              <a:gdLst>
                <a:gd name="T0" fmla="*/ 3 w 204"/>
                <a:gd name="T1" fmla="*/ 6 h 108"/>
                <a:gd name="T2" fmla="*/ 118 w 204"/>
                <a:gd name="T3" fmla="*/ 65 h 108"/>
                <a:gd name="T4" fmla="*/ 145 w 204"/>
                <a:gd name="T5" fmla="*/ 79 h 108"/>
                <a:gd name="T6" fmla="*/ 156 w 204"/>
                <a:gd name="T7" fmla="*/ 84 h 108"/>
                <a:gd name="T8" fmla="*/ 161 w 204"/>
                <a:gd name="T9" fmla="*/ 86 h 108"/>
                <a:gd name="T10" fmla="*/ 169 w 204"/>
                <a:gd name="T11" fmla="*/ 89 h 108"/>
                <a:gd name="T12" fmla="*/ 191 w 204"/>
                <a:gd name="T13" fmla="*/ 101 h 108"/>
                <a:gd name="T14" fmla="*/ 193 w 204"/>
                <a:gd name="T15" fmla="*/ 103 h 108"/>
                <a:gd name="T16" fmla="*/ 197 w 204"/>
                <a:gd name="T17" fmla="*/ 106 h 108"/>
                <a:gd name="T18" fmla="*/ 201 w 204"/>
                <a:gd name="T19" fmla="*/ 102 h 108"/>
                <a:gd name="T20" fmla="*/ 181 w 204"/>
                <a:gd name="T21" fmla="*/ 89 h 108"/>
                <a:gd name="T22" fmla="*/ 170 w 204"/>
                <a:gd name="T23" fmla="*/ 83 h 108"/>
                <a:gd name="T24" fmla="*/ 160 w 204"/>
                <a:gd name="T25" fmla="*/ 79 h 108"/>
                <a:gd name="T26" fmla="*/ 157 w 204"/>
                <a:gd name="T27" fmla="*/ 78 h 108"/>
                <a:gd name="T28" fmla="*/ 133 w 204"/>
                <a:gd name="T29" fmla="*/ 66 h 108"/>
                <a:gd name="T30" fmla="*/ 17 w 204"/>
                <a:gd name="T31" fmla="*/ 6 h 108"/>
                <a:gd name="T32" fmla="*/ 6 w 204"/>
                <a:gd name="T33" fmla="*/ 0 h 108"/>
                <a:gd name="T34" fmla="*/ 5 w 204"/>
                <a:gd name="T35" fmla="*/ 0 h 108"/>
                <a:gd name="T36" fmla="*/ 3 w 204"/>
                <a:gd name="T37" fmla="*/ 6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4" h="108">
                  <a:moveTo>
                    <a:pt x="3" y="6"/>
                  </a:moveTo>
                  <a:cubicBezTo>
                    <a:pt x="41" y="25"/>
                    <a:pt x="80" y="45"/>
                    <a:pt x="118" y="65"/>
                  </a:cubicBezTo>
                  <a:cubicBezTo>
                    <a:pt x="127" y="70"/>
                    <a:pt x="136" y="75"/>
                    <a:pt x="145" y="79"/>
                  </a:cubicBezTo>
                  <a:cubicBezTo>
                    <a:pt x="149" y="81"/>
                    <a:pt x="152" y="82"/>
                    <a:pt x="156" y="84"/>
                  </a:cubicBezTo>
                  <a:cubicBezTo>
                    <a:pt x="157" y="84"/>
                    <a:pt x="159" y="85"/>
                    <a:pt x="161" y="86"/>
                  </a:cubicBezTo>
                  <a:cubicBezTo>
                    <a:pt x="163" y="87"/>
                    <a:pt x="167" y="89"/>
                    <a:pt x="169" y="89"/>
                  </a:cubicBezTo>
                  <a:cubicBezTo>
                    <a:pt x="177" y="93"/>
                    <a:pt x="184" y="96"/>
                    <a:pt x="191" y="101"/>
                  </a:cubicBezTo>
                  <a:cubicBezTo>
                    <a:pt x="192" y="102"/>
                    <a:pt x="193" y="102"/>
                    <a:pt x="193" y="103"/>
                  </a:cubicBezTo>
                  <a:cubicBezTo>
                    <a:pt x="195" y="104"/>
                    <a:pt x="196" y="105"/>
                    <a:pt x="197" y="106"/>
                  </a:cubicBezTo>
                  <a:cubicBezTo>
                    <a:pt x="200" y="108"/>
                    <a:pt x="204" y="104"/>
                    <a:pt x="201" y="102"/>
                  </a:cubicBezTo>
                  <a:cubicBezTo>
                    <a:pt x="195" y="96"/>
                    <a:pt x="188" y="92"/>
                    <a:pt x="181" y="89"/>
                  </a:cubicBezTo>
                  <a:cubicBezTo>
                    <a:pt x="178" y="87"/>
                    <a:pt x="174" y="85"/>
                    <a:pt x="170" y="83"/>
                  </a:cubicBezTo>
                  <a:cubicBezTo>
                    <a:pt x="168" y="83"/>
                    <a:pt x="164" y="80"/>
                    <a:pt x="160" y="79"/>
                  </a:cubicBezTo>
                  <a:cubicBezTo>
                    <a:pt x="159" y="79"/>
                    <a:pt x="158" y="78"/>
                    <a:pt x="157" y="78"/>
                  </a:cubicBezTo>
                  <a:cubicBezTo>
                    <a:pt x="149" y="74"/>
                    <a:pt x="141" y="70"/>
                    <a:pt x="133" y="66"/>
                  </a:cubicBezTo>
                  <a:cubicBezTo>
                    <a:pt x="94" y="46"/>
                    <a:pt x="56" y="26"/>
                    <a:pt x="17" y="6"/>
                  </a:cubicBezTo>
                  <a:cubicBezTo>
                    <a:pt x="14" y="4"/>
                    <a:pt x="10" y="2"/>
                    <a:pt x="6" y="0"/>
                  </a:cubicBezTo>
                  <a:cubicBezTo>
                    <a:pt x="5" y="0"/>
                    <a:pt x="5" y="0"/>
                    <a:pt x="5" y="0"/>
                  </a:cubicBezTo>
                  <a:cubicBezTo>
                    <a:pt x="2" y="0"/>
                    <a:pt x="0" y="4"/>
                    <a:pt x="3" y="6"/>
                  </a:cubicBezTo>
                </a:path>
              </a:pathLst>
            </a:custGeom>
            <a:solidFill>
              <a:srgbClr val="4D4D4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1756" name="Freeform 758"/>
            <p:cNvSpPr>
              <a:spLocks noEditPoints="1"/>
            </p:cNvSpPr>
            <p:nvPr/>
          </p:nvSpPr>
          <p:spPr bwMode="auto">
            <a:xfrm>
              <a:off x="3176" y="2052"/>
              <a:ext cx="557" cy="247"/>
            </a:xfrm>
            <a:custGeom>
              <a:avLst/>
              <a:gdLst>
                <a:gd name="T0" fmla="*/ 2 w 235"/>
                <a:gd name="T1" fmla="*/ 6 h 104"/>
                <a:gd name="T2" fmla="*/ 134 w 235"/>
                <a:gd name="T3" fmla="*/ 61 h 104"/>
                <a:gd name="T4" fmla="*/ 134 w 235"/>
                <a:gd name="T5" fmla="*/ 61 h 104"/>
                <a:gd name="T6" fmla="*/ 173 w 235"/>
                <a:gd name="T7" fmla="*/ 79 h 104"/>
                <a:gd name="T8" fmla="*/ 211 w 235"/>
                <a:gd name="T9" fmla="*/ 92 h 104"/>
                <a:gd name="T10" fmla="*/ 227 w 235"/>
                <a:gd name="T11" fmla="*/ 102 h 104"/>
                <a:gd name="T12" fmla="*/ 228 w 235"/>
                <a:gd name="T13" fmla="*/ 102 h 104"/>
                <a:gd name="T14" fmla="*/ 232 w 235"/>
                <a:gd name="T15" fmla="*/ 98 h 104"/>
                <a:gd name="T16" fmla="*/ 172 w 235"/>
                <a:gd name="T17" fmla="*/ 72 h 104"/>
                <a:gd name="T18" fmla="*/ 143 w 235"/>
                <a:gd name="T19" fmla="*/ 58 h 104"/>
                <a:gd name="T20" fmla="*/ 111 w 235"/>
                <a:gd name="T21" fmla="*/ 45 h 104"/>
                <a:gd name="T22" fmla="*/ 45 w 235"/>
                <a:gd name="T23" fmla="*/ 21 h 104"/>
                <a:gd name="T24" fmla="*/ 5 w 235"/>
                <a:gd name="T25" fmla="*/ 1 h 104"/>
                <a:gd name="T26" fmla="*/ 4 w 235"/>
                <a:gd name="T27" fmla="*/ 0 h 104"/>
                <a:gd name="T28" fmla="*/ 2 w 235"/>
                <a:gd name="T29" fmla="*/ 6 h 104"/>
                <a:gd name="T30" fmla="*/ 134 w 235"/>
                <a:gd name="T31" fmla="*/ 61 h 104"/>
                <a:gd name="T32" fmla="*/ 134 w 235"/>
                <a:gd name="T33" fmla="*/ 61 h 104"/>
                <a:gd name="T34" fmla="*/ 134 w 235"/>
                <a:gd name="T35" fmla="*/ 61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5" h="104">
                  <a:moveTo>
                    <a:pt x="2" y="6"/>
                  </a:moveTo>
                  <a:cubicBezTo>
                    <a:pt x="43" y="31"/>
                    <a:pt x="90" y="43"/>
                    <a:pt x="134" y="61"/>
                  </a:cubicBezTo>
                  <a:cubicBezTo>
                    <a:pt x="134" y="61"/>
                    <a:pt x="134" y="61"/>
                    <a:pt x="134" y="61"/>
                  </a:cubicBezTo>
                  <a:cubicBezTo>
                    <a:pt x="147" y="66"/>
                    <a:pt x="159" y="74"/>
                    <a:pt x="173" y="79"/>
                  </a:cubicBezTo>
                  <a:cubicBezTo>
                    <a:pt x="185" y="84"/>
                    <a:pt x="199" y="87"/>
                    <a:pt x="211" y="92"/>
                  </a:cubicBezTo>
                  <a:cubicBezTo>
                    <a:pt x="217" y="95"/>
                    <a:pt x="222" y="98"/>
                    <a:pt x="227" y="102"/>
                  </a:cubicBezTo>
                  <a:cubicBezTo>
                    <a:pt x="228" y="102"/>
                    <a:pt x="228" y="102"/>
                    <a:pt x="228" y="102"/>
                  </a:cubicBezTo>
                  <a:cubicBezTo>
                    <a:pt x="231" y="104"/>
                    <a:pt x="235" y="100"/>
                    <a:pt x="232" y="98"/>
                  </a:cubicBezTo>
                  <a:cubicBezTo>
                    <a:pt x="214" y="84"/>
                    <a:pt x="192" y="80"/>
                    <a:pt x="172" y="72"/>
                  </a:cubicBezTo>
                  <a:cubicBezTo>
                    <a:pt x="162" y="68"/>
                    <a:pt x="153" y="63"/>
                    <a:pt x="143" y="58"/>
                  </a:cubicBezTo>
                  <a:cubicBezTo>
                    <a:pt x="132" y="54"/>
                    <a:pt x="121" y="49"/>
                    <a:pt x="111" y="45"/>
                  </a:cubicBezTo>
                  <a:cubicBezTo>
                    <a:pt x="89" y="37"/>
                    <a:pt x="67" y="30"/>
                    <a:pt x="45" y="21"/>
                  </a:cubicBezTo>
                  <a:cubicBezTo>
                    <a:pt x="31" y="15"/>
                    <a:pt x="18" y="9"/>
                    <a:pt x="5" y="1"/>
                  </a:cubicBezTo>
                  <a:cubicBezTo>
                    <a:pt x="5" y="1"/>
                    <a:pt x="4" y="0"/>
                    <a:pt x="4" y="0"/>
                  </a:cubicBezTo>
                  <a:cubicBezTo>
                    <a:pt x="1" y="0"/>
                    <a:pt x="0" y="4"/>
                    <a:pt x="2" y="6"/>
                  </a:cubicBezTo>
                  <a:moveTo>
                    <a:pt x="134" y="61"/>
                  </a:moveTo>
                  <a:cubicBezTo>
                    <a:pt x="134" y="61"/>
                    <a:pt x="134" y="61"/>
                    <a:pt x="134" y="61"/>
                  </a:cubicBezTo>
                  <a:cubicBezTo>
                    <a:pt x="134" y="61"/>
                    <a:pt x="134" y="61"/>
                    <a:pt x="134" y="61"/>
                  </a:cubicBezTo>
                </a:path>
              </a:pathLst>
            </a:custGeom>
            <a:solidFill>
              <a:srgbClr val="4D4D4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1757" name="Freeform 759"/>
            <p:cNvSpPr>
              <a:spLocks noEditPoints="1"/>
            </p:cNvSpPr>
            <p:nvPr/>
          </p:nvSpPr>
          <p:spPr bwMode="auto">
            <a:xfrm>
              <a:off x="3133" y="2209"/>
              <a:ext cx="598" cy="211"/>
            </a:xfrm>
            <a:custGeom>
              <a:avLst/>
              <a:gdLst>
                <a:gd name="T0" fmla="*/ 3 w 252"/>
                <a:gd name="T1" fmla="*/ 6 h 89"/>
                <a:gd name="T2" fmla="*/ 123 w 252"/>
                <a:gd name="T3" fmla="*/ 43 h 89"/>
                <a:gd name="T4" fmla="*/ 153 w 252"/>
                <a:gd name="T5" fmla="*/ 53 h 89"/>
                <a:gd name="T6" fmla="*/ 178 w 252"/>
                <a:gd name="T7" fmla="*/ 62 h 89"/>
                <a:gd name="T8" fmla="*/ 224 w 252"/>
                <a:gd name="T9" fmla="*/ 75 h 89"/>
                <a:gd name="T10" fmla="*/ 229 w 252"/>
                <a:gd name="T11" fmla="*/ 77 h 89"/>
                <a:gd name="T12" fmla="*/ 243 w 252"/>
                <a:gd name="T13" fmla="*/ 85 h 89"/>
                <a:gd name="T14" fmla="*/ 245 w 252"/>
                <a:gd name="T15" fmla="*/ 87 h 89"/>
                <a:gd name="T16" fmla="*/ 249 w 252"/>
                <a:gd name="T17" fmla="*/ 83 h 89"/>
                <a:gd name="T18" fmla="*/ 209 w 252"/>
                <a:gd name="T19" fmla="*/ 64 h 89"/>
                <a:gd name="T20" fmla="*/ 163 w 252"/>
                <a:gd name="T21" fmla="*/ 50 h 89"/>
                <a:gd name="T22" fmla="*/ 43 w 252"/>
                <a:gd name="T23" fmla="*/ 12 h 89"/>
                <a:gd name="T24" fmla="*/ 5 w 252"/>
                <a:gd name="T25" fmla="*/ 0 h 89"/>
                <a:gd name="T26" fmla="*/ 4 w 252"/>
                <a:gd name="T27" fmla="*/ 0 h 89"/>
                <a:gd name="T28" fmla="*/ 3 w 252"/>
                <a:gd name="T29" fmla="*/ 6 h 89"/>
                <a:gd name="T30" fmla="*/ 229 w 252"/>
                <a:gd name="T31" fmla="*/ 77 h 89"/>
                <a:gd name="T32" fmla="*/ 229 w 252"/>
                <a:gd name="T33" fmla="*/ 77 h 89"/>
                <a:gd name="T34" fmla="*/ 229 w 252"/>
                <a:gd name="T35" fmla="*/ 77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52" h="89">
                  <a:moveTo>
                    <a:pt x="3" y="6"/>
                  </a:moveTo>
                  <a:cubicBezTo>
                    <a:pt x="43" y="18"/>
                    <a:pt x="84" y="29"/>
                    <a:pt x="123" y="43"/>
                  </a:cubicBezTo>
                  <a:cubicBezTo>
                    <a:pt x="133" y="46"/>
                    <a:pt x="143" y="49"/>
                    <a:pt x="153" y="53"/>
                  </a:cubicBezTo>
                  <a:cubicBezTo>
                    <a:pt x="162" y="56"/>
                    <a:pt x="170" y="60"/>
                    <a:pt x="178" y="62"/>
                  </a:cubicBezTo>
                  <a:cubicBezTo>
                    <a:pt x="193" y="67"/>
                    <a:pt x="209" y="70"/>
                    <a:pt x="224" y="75"/>
                  </a:cubicBezTo>
                  <a:cubicBezTo>
                    <a:pt x="225" y="75"/>
                    <a:pt x="227" y="76"/>
                    <a:pt x="229" y="77"/>
                  </a:cubicBezTo>
                  <a:cubicBezTo>
                    <a:pt x="234" y="79"/>
                    <a:pt x="238" y="81"/>
                    <a:pt x="243" y="85"/>
                  </a:cubicBezTo>
                  <a:cubicBezTo>
                    <a:pt x="243" y="85"/>
                    <a:pt x="244" y="86"/>
                    <a:pt x="245" y="87"/>
                  </a:cubicBezTo>
                  <a:cubicBezTo>
                    <a:pt x="248" y="89"/>
                    <a:pt x="252" y="85"/>
                    <a:pt x="249" y="83"/>
                  </a:cubicBezTo>
                  <a:cubicBezTo>
                    <a:pt x="238" y="73"/>
                    <a:pt x="223" y="68"/>
                    <a:pt x="209" y="64"/>
                  </a:cubicBezTo>
                  <a:cubicBezTo>
                    <a:pt x="193" y="60"/>
                    <a:pt x="178" y="56"/>
                    <a:pt x="163" y="50"/>
                  </a:cubicBezTo>
                  <a:cubicBezTo>
                    <a:pt x="124" y="35"/>
                    <a:pt x="83" y="24"/>
                    <a:pt x="43" y="12"/>
                  </a:cubicBezTo>
                  <a:cubicBezTo>
                    <a:pt x="30" y="8"/>
                    <a:pt x="17" y="4"/>
                    <a:pt x="5" y="0"/>
                  </a:cubicBezTo>
                  <a:cubicBezTo>
                    <a:pt x="4" y="0"/>
                    <a:pt x="4" y="0"/>
                    <a:pt x="4" y="0"/>
                  </a:cubicBezTo>
                  <a:cubicBezTo>
                    <a:pt x="1" y="0"/>
                    <a:pt x="0" y="5"/>
                    <a:pt x="3" y="6"/>
                  </a:cubicBezTo>
                  <a:moveTo>
                    <a:pt x="229" y="77"/>
                  </a:moveTo>
                  <a:cubicBezTo>
                    <a:pt x="229" y="77"/>
                    <a:pt x="229" y="77"/>
                    <a:pt x="229" y="77"/>
                  </a:cubicBezTo>
                  <a:cubicBezTo>
                    <a:pt x="229" y="77"/>
                    <a:pt x="229" y="77"/>
                    <a:pt x="229" y="77"/>
                  </a:cubicBezTo>
                </a:path>
              </a:pathLst>
            </a:custGeom>
            <a:solidFill>
              <a:srgbClr val="4D4D4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1758" name="Freeform 760"/>
            <p:cNvSpPr/>
            <p:nvPr/>
          </p:nvSpPr>
          <p:spPr bwMode="auto">
            <a:xfrm>
              <a:off x="3129" y="2375"/>
              <a:ext cx="607" cy="144"/>
            </a:xfrm>
            <a:custGeom>
              <a:avLst/>
              <a:gdLst>
                <a:gd name="T0" fmla="*/ 4 w 256"/>
                <a:gd name="T1" fmla="*/ 0 h 61"/>
                <a:gd name="T2" fmla="*/ 4 w 256"/>
                <a:gd name="T3" fmla="*/ 5 h 61"/>
                <a:gd name="T4" fmla="*/ 20 w 256"/>
                <a:gd name="T5" fmla="*/ 6 h 61"/>
                <a:gd name="T6" fmla="*/ 77 w 256"/>
                <a:gd name="T7" fmla="*/ 20 h 61"/>
                <a:gd name="T8" fmla="*/ 138 w 256"/>
                <a:gd name="T9" fmla="*/ 35 h 61"/>
                <a:gd name="T10" fmla="*/ 195 w 256"/>
                <a:gd name="T11" fmla="*/ 47 h 61"/>
                <a:gd name="T12" fmla="*/ 251 w 256"/>
                <a:gd name="T13" fmla="*/ 60 h 61"/>
                <a:gd name="T14" fmla="*/ 252 w 256"/>
                <a:gd name="T15" fmla="*/ 54 h 61"/>
                <a:gd name="T16" fmla="*/ 197 w 256"/>
                <a:gd name="T17" fmla="*/ 41 h 61"/>
                <a:gd name="T18" fmla="*/ 139 w 256"/>
                <a:gd name="T19" fmla="*/ 29 h 61"/>
                <a:gd name="T20" fmla="*/ 79 w 256"/>
                <a:gd name="T21" fmla="*/ 14 h 61"/>
                <a:gd name="T22" fmla="*/ 21 w 256"/>
                <a:gd name="T23" fmla="*/ 1 h 61"/>
                <a:gd name="T24" fmla="*/ 4 w 256"/>
                <a:gd name="T25" fmla="*/ 0 h 61"/>
                <a:gd name="T26" fmla="*/ 4 w 256"/>
                <a:gd name="T27" fmla="*/ 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6" h="61">
                  <a:moveTo>
                    <a:pt x="4" y="0"/>
                  </a:moveTo>
                  <a:cubicBezTo>
                    <a:pt x="0" y="0"/>
                    <a:pt x="0" y="5"/>
                    <a:pt x="4" y="5"/>
                  </a:cubicBezTo>
                  <a:cubicBezTo>
                    <a:pt x="9" y="5"/>
                    <a:pt x="14" y="6"/>
                    <a:pt x="20" y="6"/>
                  </a:cubicBezTo>
                  <a:cubicBezTo>
                    <a:pt x="39" y="9"/>
                    <a:pt x="58" y="16"/>
                    <a:pt x="77" y="20"/>
                  </a:cubicBezTo>
                  <a:cubicBezTo>
                    <a:pt x="98" y="24"/>
                    <a:pt x="118" y="30"/>
                    <a:pt x="138" y="35"/>
                  </a:cubicBezTo>
                  <a:cubicBezTo>
                    <a:pt x="157" y="40"/>
                    <a:pt x="176" y="43"/>
                    <a:pt x="195" y="47"/>
                  </a:cubicBezTo>
                  <a:cubicBezTo>
                    <a:pt x="214" y="50"/>
                    <a:pt x="233" y="53"/>
                    <a:pt x="251" y="60"/>
                  </a:cubicBezTo>
                  <a:cubicBezTo>
                    <a:pt x="254" y="61"/>
                    <a:pt x="256" y="55"/>
                    <a:pt x="252" y="54"/>
                  </a:cubicBezTo>
                  <a:cubicBezTo>
                    <a:pt x="234" y="47"/>
                    <a:pt x="216" y="44"/>
                    <a:pt x="197" y="41"/>
                  </a:cubicBezTo>
                  <a:cubicBezTo>
                    <a:pt x="178" y="38"/>
                    <a:pt x="158" y="34"/>
                    <a:pt x="139" y="29"/>
                  </a:cubicBezTo>
                  <a:cubicBezTo>
                    <a:pt x="119" y="24"/>
                    <a:pt x="99" y="18"/>
                    <a:pt x="79" y="14"/>
                  </a:cubicBezTo>
                  <a:cubicBezTo>
                    <a:pt x="59" y="10"/>
                    <a:pt x="41" y="4"/>
                    <a:pt x="21" y="1"/>
                  </a:cubicBezTo>
                  <a:cubicBezTo>
                    <a:pt x="15" y="0"/>
                    <a:pt x="10" y="0"/>
                    <a:pt x="4" y="0"/>
                  </a:cubicBezTo>
                  <a:cubicBezTo>
                    <a:pt x="4" y="0"/>
                    <a:pt x="4" y="0"/>
                    <a:pt x="4" y="0"/>
                  </a:cubicBezTo>
                </a:path>
              </a:pathLst>
            </a:custGeom>
            <a:solidFill>
              <a:srgbClr val="4D4D4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1759" name="Freeform 761"/>
            <p:cNvSpPr/>
            <p:nvPr/>
          </p:nvSpPr>
          <p:spPr bwMode="auto">
            <a:xfrm>
              <a:off x="3155" y="2552"/>
              <a:ext cx="609" cy="121"/>
            </a:xfrm>
            <a:custGeom>
              <a:avLst/>
              <a:gdLst>
                <a:gd name="T0" fmla="*/ 3 w 257"/>
                <a:gd name="T1" fmla="*/ 6 h 51"/>
                <a:gd name="T2" fmla="*/ 130 w 257"/>
                <a:gd name="T3" fmla="*/ 28 h 51"/>
                <a:gd name="T4" fmla="*/ 192 w 257"/>
                <a:gd name="T5" fmla="*/ 40 h 51"/>
                <a:gd name="T6" fmla="*/ 251 w 257"/>
                <a:gd name="T7" fmla="*/ 50 h 51"/>
                <a:gd name="T8" fmla="*/ 252 w 257"/>
                <a:gd name="T9" fmla="*/ 50 h 51"/>
                <a:gd name="T10" fmla="*/ 253 w 257"/>
                <a:gd name="T11" fmla="*/ 45 h 51"/>
                <a:gd name="T12" fmla="*/ 194 w 257"/>
                <a:gd name="T13" fmla="*/ 35 h 51"/>
                <a:gd name="T14" fmla="*/ 132 w 257"/>
                <a:gd name="T15" fmla="*/ 23 h 51"/>
                <a:gd name="T16" fmla="*/ 6 w 257"/>
                <a:gd name="T17" fmla="*/ 1 h 51"/>
                <a:gd name="T18" fmla="*/ 5 w 257"/>
                <a:gd name="T19" fmla="*/ 0 h 51"/>
                <a:gd name="T20" fmla="*/ 4 w 257"/>
                <a:gd name="T21" fmla="*/ 0 h 51"/>
                <a:gd name="T22" fmla="*/ 3 w 257"/>
                <a:gd name="T23" fmla="*/ 6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7" h="51">
                  <a:moveTo>
                    <a:pt x="3" y="6"/>
                  </a:moveTo>
                  <a:cubicBezTo>
                    <a:pt x="46" y="12"/>
                    <a:pt x="88" y="20"/>
                    <a:pt x="130" y="28"/>
                  </a:cubicBezTo>
                  <a:cubicBezTo>
                    <a:pt x="150" y="32"/>
                    <a:pt x="171" y="37"/>
                    <a:pt x="192" y="40"/>
                  </a:cubicBezTo>
                  <a:cubicBezTo>
                    <a:pt x="211" y="44"/>
                    <a:pt x="231" y="45"/>
                    <a:pt x="251" y="50"/>
                  </a:cubicBezTo>
                  <a:cubicBezTo>
                    <a:pt x="251" y="50"/>
                    <a:pt x="251" y="50"/>
                    <a:pt x="252" y="50"/>
                  </a:cubicBezTo>
                  <a:cubicBezTo>
                    <a:pt x="256" y="51"/>
                    <a:pt x="257" y="46"/>
                    <a:pt x="253" y="45"/>
                  </a:cubicBezTo>
                  <a:cubicBezTo>
                    <a:pt x="234" y="40"/>
                    <a:pt x="214" y="38"/>
                    <a:pt x="194" y="35"/>
                  </a:cubicBezTo>
                  <a:cubicBezTo>
                    <a:pt x="174" y="32"/>
                    <a:pt x="153" y="27"/>
                    <a:pt x="132" y="23"/>
                  </a:cubicBezTo>
                  <a:cubicBezTo>
                    <a:pt x="91" y="15"/>
                    <a:pt x="49" y="6"/>
                    <a:pt x="6" y="1"/>
                  </a:cubicBezTo>
                  <a:cubicBezTo>
                    <a:pt x="6" y="1"/>
                    <a:pt x="5" y="1"/>
                    <a:pt x="5" y="0"/>
                  </a:cubicBezTo>
                  <a:cubicBezTo>
                    <a:pt x="5" y="0"/>
                    <a:pt x="5" y="0"/>
                    <a:pt x="4" y="0"/>
                  </a:cubicBezTo>
                  <a:cubicBezTo>
                    <a:pt x="1" y="0"/>
                    <a:pt x="0" y="6"/>
                    <a:pt x="3" y="6"/>
                  </a:cubicBezTo>
                </a:path>
              </a:pathLst>
            </a:custGeom>
            <a:solidFill>
              <a:srgbClr val="4D4D4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1760" name="Freeform 762"/>
            <p:cNvSpPr>
              <a:spLocks noEditPoints="1"/>
            </p:cNvSpPr>
            <p:nvPr/>
          </p:nvSpPr>
          <p:spPr bwMode="auto">
            <a:xfrm>
              <a:off x="3223" y="2721"/>
              <a:ext cx="562" cy="73"/>
            </a:xfrm>
            <a:custGeom>
              <a:avLst/>
              <a:gdLst>
                <a:gd name="T0" fmla="*/ 4 w 237"/>
                <a:gd name="T1" fmla="*/ 6 h 31"/>
                <a:gd name="T2" fmla="*/ 130 w 237"/>
                <a:gd name="T3" fmla="*/ 18 h 31"/>
                <a:gd name="T4" fmla="*/ 181 w 237"/>
                <a:gd name="T5" fmla="*/ 23 h 31"/>
                <a:gd name="T6" fmla="*/ 217 w 237"/>
                <a:gd name="T7" fmla="*/ 25 h 31"/>
                <a:gd name="T8" fmla="*/ 220 w 237"/>
                <a:gd name="T9" fmla="*/ 25 h 31"/>
                <a:gd name="T10" fmla="*/ 229 w 237"/>
                <a:gd name="T11" fmla="*/ 27 h 31"/>
                <a:gd name="T12" fmla="*/ 230 w 237"/>
                <a:gd name="T13" fmla="*/ 28 h 31"/>
                <a:gd name="T14" fmla="*/ 230 w 237"/>
                <a:gd name="T15" fmla="*/ 28 h 31"/>
                <a:gd name="T16" fmla="*/ 235 w 237"/>
                <a:gd name="T17" fmla="*/ 24 h 31"/>
                <a:gd name="T18" fmla="*/ 224 w 237"/>
                <a:gd name="T19" fmla="*/ 20 h 31"/>
                <a:gd name="T20" fmla="*/ 207 w 237"/>
                <a:gd name="T21" fmla="*/ 18 h 31"/>
                <a:gd name="T22" fmla="*/ 174 w 237"/>
                <a:gd name="T23" fmla="*/ 17 h 31"/>
                <a:gd name="T24" fmla="*/ 49 w 237"/>
                <a:gd name="T25" fmla="*/ 6 h 31"/>
                <a:gd name="T26" fmla="*/ 24 w 237"/>
                <a:gd name="T27" fmla="*/ 3 h 31"/>
                <a:gd name="T28" fmla="*/ 24 w 237"/>
                <a:gd name="T29" fmla="*/ 3 h 31"/>
                <a:gd name="T30" fmla="*/ 6 w 237"/>
                <a:gd name="T31" fmla="*/ 0 h 31"/>
                <a:gd name="T32" fmla="*/ 5 w 237"/>
                <a:gd name="T33" fmla="*/ 0 h 31"/>
                <a:gd name="T34" fmla="*/ 4 w 237"/>
                <a:gd name="T35" fmla="*/ 6 h 31"/>
                <a:gd name="T36" fmla="*/ 219 w 237"/>
                <a:gd name="T37" fmla="*/ 25 h 31"/>
                <a:gd name="T38" fmla="*/ 220 w 237"/>
                <a:gd name="T39" fmla="*/ 25 h 31"/>
                <a:gd name="T40" fmla="*/ 219 w 237"/>
                <a:gd name="T41" fmla="*/ 2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37" h="31">
                  <a:moveTo>
                    <a:pt x="4" y="6"/>
                  </a:moveTo>
                  <a:cubicBezTo>
                    <a:pt x="46" y="12"/>
                    <a:pt x="88" y="15"/>
                    <a:pt x="130" y="18"/>
                  </a:cubicBezTo>
                  <a:cubicBezTo>
                    <a:pt x="147" y="20"/>
                    <a:pt x="164" y="22"/>
                    <a:pt x="181" y="23"/>
                  </a:cubicBezTo>
                  <a:cubicBezTo>
                    <a:pt x="193" y="24"/>
                    <a:pt x="205" y="24"/>
                    <a:pt x="217" y="25"/>
                  </a:cubicBezTo>
                  <a:cubicBezTo>
                    <a:pt x="218" y="25"/>
                    <a:pt x="219" y="25"/>
                    <a:pt x="220" y="25"/>
                  </a:cubicBezTo>
                  <a:cubicBezTo>
                    <a:pt x="223" y="26"/>
                    <a:pt x="226" y="26"/>
                    <a:pt x="229" y="27"/>
                  </a:cubicBezTo>
                  <a:cubicBezTo>
                    <a:pt x="229" y="28"/>
                    <a:pt x="230" y="28"/>
                    <a:pt x="230" y="28"/>
                  </a:cubicBezTo>
                  <a:cubicBezTo>
                    <a:pt x="230" y="28"/>
                    <a:pt x="230" y="28"/>
                    <a:pt x="230" y="28"/>
                  </a:cubicBezTo>
                  <a:cubicBezTo>
                    <a:pt x="233" y="31"/>
                    <a:pt x="237" y="27"/>
                    <a:pt x="235" y="24"/>
                  </a:cubicBezTo>
                  <a:cubicBezTo>
                    <a:pt x="232" y="21"/>
                    <a:pt x="228" y="21"/>
                    <a:pt x="224" y="20"/>
                  </a:cubicBezTo>
                  <a:cubicBezTo>
                    <a:pt x="218" y="19"/>
                    <a:pt x="213" y="19"/>
                    <a:pt x="207" y="18"/>
                  </a:cubicBezTo>
                  <a:cubicBezTo>
                    <a:pt x="196" y="18"/>
                    <a:pt x="185" y="18"/>
                    <a:pt x="174" y="17"/>
                  </a:cubicBezTo>
                  <a:cubicBezTo>
                    <a:pt x="132" y="13"/>
                    <a:pt x="91" y="10"/>
                    <a:pt x="49" y="6"/>
                  </a:cubicBezTo>
                  <a:cubicBezTo>
                    <a:pt x="40" y="5"/>
                    <a:pt x="32" y="4"/>
                    <a:pt x="24" y="3"/>
                  </a:cubicBezTo>
                  <a:cubicBezTo>
                    <a:pt x="24" y="3"/>
                    <a:pt x="24" y="3"/>
                    <a:pt x="24" y="3"/>
                  </a:cubicBezTo>
                  <a:cubicBezTo>
                    <a:pt x="18" y="2"/>
                    <a:pt x="12" y="1"/>
                    <a:pt x="6" y="0"/>
                  </a:cubicBezTo>
                  <a:cubicBezTo>
                    <a:pt x="5" y="0"/>
                    <a:pt x="5" y="0"/>
                    <a:pt x="5" y="0"/>
                  </a:cubicBezTo>
                  <a:cubicBezTo>
                    <a:pt x="2" y="0"/>
                    <a:pt x="0" y="5"/>
                    <a:pt x="4" y="6"/>
                  </a:cubicBezTo>
                  <a:moveTo>
                    <a:pt x="219" y="25"/>
                  </a:moveTo>
                  <a:cubicBezTo>
                    <a:pt x="220" y="25"/>
                    <a:pt x="220" y="25"/>
                    <a:pt x="220" y="25"/>
                  </a:cubicBezTo>
                  <a:cubicBezTo>
                    <a:pt x="220" y="25"/>
                    <a:pt x="220" y="25"/>
                    <a:pt x="219" y="25"/>
                  </a:cubicBezTo>
                </a:path>
              </a:pathLst>
            </a:custGeom>
            <a:solidFill>
              <a:srgbClr val="4D4D4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1761" name="Freeform 763"/>
            <p:cNvSpPr/>
            <p:nvPr/>
          </p:nvSpPr>
          <p:spPr bwMode="auto">
            <a:xfrm>
              <a:off x="3344" y="2877"/>
              <a:ext cx="467" cy="34"/>
            </a:xfrm>
            <a:custGeom>
              <a:avLst/>
              <a:gdLst>
                <a:gd name="T0" fmla="*/ 3 w 197"/>
                <a:gd name="T1" fmla="*/ 1 h 14"/>
                <a:gd name="T2" fmla="*/ 3 w 197"/>
                <a:gd name="T3" fmla="*/ 7 h 14"/>
                <a:gd name="T4" fmla="*/ 48 w 197"/>
                <a:gd name="T5" fmla="*/ 8 h 14"/>
                <a:gd name="T6" fmla="*/ 96 w 197"/>
                <a:gd name="T7" fmla="*/ 11 h 14"/>
                <a:gd name="T8" fmla="*/ 193 w 197"/>
                <a:gd name="T9" fmla="*/ 14 h 14"/>
                <a:gd name="T10" fmla="*/ 193 w 197"/>
                <a:gd name="T11" fmla="*/ 8 h 14"/>
                <a:gd name="T12" fmla="*/ 97 w 197"/>
                <a:gd name="T13" fmla="*/ 5 h 14"/>
                <a:gd name="T14" fmla="*/ 50 w 197"/>
                <a:gd name="T15" fmla="*/ 3 h 14"/>
                <a:gd name="T16" fmla="*/ 17 w 197"/>
                <a:gd name="T17" fmla="*/ 0 h 14"/>
                <a:gd name="T18" fmla="*/ 3 w 197"/>
                <a:gd name="T19" fmla="*/ 1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7" h="14">
                  <a:moveTo>
                    <a:pt x="3" y="1"/>
                  </a:moveTo>
                  <a:cubicBezTo>
                    <a:pt x="0" y="2"/>
                    <a:pt x="0" y="7"/>
                    <a:pt x="3" y="7"/>
                  </a:cubicBezTo>
                  <a:cubicBezTo>
                    <a:pt x="18" y="5"/>
                    <a:pt x="33" y="7"/>
                    <a:pt x="48" y="8"/>
                  </a:cubicBezTo>
                  <a:cubicBezTo>
                    <a:pt x="64" y="10"/>
                    <a:pt x="80" y="10"/>
                    <a:pt x="96" y="11"/>
                  </a:cubicBezTo>
                  <a:cubicBezTo>
                    <a:pt x="128" y="12"/>
                    <a:pt x="161" y="14"/>
                    <a:pt x="193" y="14"/>
                  </a:cubicBezTo>
                  <a:cubicBezTo>
                    <a:pt x="197" y="14"/>
                    <a:pt x="197" y="8"/>
                    <a:pt x="193" y="8"/>
                  </a:cubicBezTo>
                  <a:cubicBezTo>
                    <a:pt x="161" y="8"/>
                    <a:pt x="129" y="6"/>
                    <a:pt x="97" y="5"/>
                  </a:cubicBezTo>
                  <a:cubicBezTo>
                    <a:pt x="81" y="5"/>
                    <a:pt x="65" y="4"/>
                    <a:pt x="50" y="3"/>
                  </a:cubicBezTo>
                  <a:cubicBezTo>
                    <a:pt x="39" y="2"/>
                    <a:pt x="28" y="0"/>
                    <a:pt x="17" y="0"/>
                  </a:cubicBezTo>
                  <a:cubicBezTo>
                    <a:pt x="13" y="0"/>
                    <a:pt x="8" y="0"/>
                    <a:pt x="3" y="1"/>
                  </a:cubicBezTo>
                </a:path>
              </a:pathLst>
            </a:custGeom>
            <a:solidFill>
              <a:srgbClr val="4D4D4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1762" name="Freeform 764"/>
            <p:cNvSpPr/>
            <p:nvPr/>
          </p:nvSpPr>
          <p:spPr bwMode="auto">
            <a:xfrm>
              <a:off x="2894" y="2209"/>
              <a:ext cx="47" cy="14"/>
            </a:xfrm>
            <a:custGeom>
              <a:avLst/>
              <a:gdLst>
                <a:gd name="T0" fmla="*/ 17 w 20"/>
                <a:gd name="T1" fmla="*/ 0 h 6"/>
                <a:gd name="T2" fmla="*/ 3 w 20"/>
                <a:gd name="T3" fmla="*/ 0 h 6"/>
                <a:gd name="T4" fmla="*/ 3 w 20"/>
                <a:gd name="T5" fmla="*/ 6 h 6"/>
                <a:gd name="T6" fmla="*/ 17 w 20"/>
                <a:gd name="T7" fmla="*/ 6 h 6"/>
                <a:gd name="T8" fmla="*/ 17 w 20"/>
                <a:gd name="T9" fmla="*/ 0 h 6"/>
                <a:gd name="T10" fmla="*/ 17 w 20"/>
                <a:gd name="T11" fmla="*/ 0 h 6"/>
              </a:gdLst>
              <a:ahLst/>
              <a:cxnLst>
                <a:cxn ang="0">
                  <a:pos x="T0" y="T1"/>
                </a:cxn>
                <a:cxn ang="0">
                  <a:pos x="T2" y="T3"/>
                </a:cxn>
                <a:cxn ang="0">
                  <a:pos x="T4" y="T5"/>
                </a:cxn>
                <a:cxn ang="0">
                  <a:pos x="T6" y="T7"/>
                </a:cxn>
                <a:cxn ang="0">
                  <a:pos x="T8" y="T9"/>
                </a:cxn>
                <a:cxn ang="0">
                  <a:pos x="T10" y="T11"/>
                </a:cxn>
              </a:cxnLst>
              <a:rect l="0" t="0" r="r" b="b"/>
              <a:pathLst>
                <a:path w="20" h="6">
                  <a:moveTo>
                    <a:pt x="17" y="0"/>
                  </a:moveTo>
                  <a:cubicBezTo>
                    <a:pt x="12" y="0"/>
                    <a:pt x="8" y="0"/>
                    <a:pt x="3" y="0"/>
                  </a:cubicBezTo>
                  <a:cubicBezTo>
                    <a:pt x="0" y="0"/>
                    <a:pt x="0" y="6"/>
                    <a:pt x="3" y="6"/>
                  </a:cubicBezTo>
                  <a:cubicBezTo>
                    <a:pt x="8" y="6"/>
                    <a:pt x="12" y="6"/>
                    <a:pt x="17" y="6"/>
                  </a:cubicBezTo>
                  <a:cubicBezTo>
                    <a:pt x="20" y="5"/>
                    <a:pt x="20" y="0"/>
                    <a:pt x="17" y="0"/>
                  </a:cubicBezTo>
                  <a:cubicBezTo>
                    <a:pt x="17" y="0"/>
                    <a:pt x="17" y="0"/>
                    <a:pt x="17" y="0"/>
                  </a:cubicBezTo>
                </a:path>
              </a:pathLst>
            </a:custGeom>
            <a:solidFill>
              <a:srgbClr val="4D4D4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1763" name="Freeform 765"/>
            <p:cNvSpPr/>
            <p:nvPr/>
          </p:nvSpPr>
          <p:spPr bwMode="auto">
            <a:xfrm>
              <a:off x="2889" y="2211"/>
              <a:ext cx="64" cy="116"/>
            </a:xfrm>
            <a:custGeom>
              <a:avLst/>
              <a:gdLst>
                <a:gd name="T0" fmla="*/ 2 w 27"/>
                <a:gd name="T1" fmla="*/ 3 h 49"/>
                <a:gd name="T2" fmla="*/ 3 w 27"/>
                <a:gd name="T3" fmla="*/ 22 h 49"/>
                <a:gd name="T4" fmla="*/ 9 w 27"/>
                <a:gd name="T5" fmla="*/ 22 h 49"/>
                <a:gd name="T6" fmla="*/ 9 w 27"/>
                <a:gd name="T7" fmla="*/ 20 h 49"/>
                <a:gd name="T8" fmla="*/ 10 w 27"/>
                <a:gd name="T9" fmla="*/ 18 h 49"/>
                <a:gd name="T10" fmla="*/ 11 w 27"/>
                <a:gd name="T11" fmla="*/ 17 h 49"/>
                <a:gd name="T12" fmla="*/ 13 w 27"/>
                <a:gd name="T13" fmla="*/ 17 h 49"/>
                <a:gd name="T14" fmla="*/ 14 w 27"/>
                <a:gd name="T15" fmla="*/ 16 h 49"/>
                <a:gd name="T16" fmla="*/ 15 w 27"/>
                <a:gd name="T17" fmla="*/ 16 h 49"/>
                <a:gd name="T18" fmla="*/ 17 w 27"/>
                <a:gd name="T19" fmla="*/ 17 h 49"/>
                <a:gd name="T20" fmla="*/ 18 w 27"/>
                <a:gd name="T21" fmla="*/ 17 h 49"/>
                <a:gd name="T22" fmla="*/ 19 w 27"/>
                <a:gd name="T23" fmla="*/ 18 h 49"/>
                <a:gd name="T24" fmla="*/ 19 w 27"/>
                <a:gd name="T25" fmla="*/ 19 h 49"/>
                <a:gd name="T26" fmla="*/ 20 w 27"/>
                <a:gd name="T27" fmla="*/ 21 h 49"/>
                <a:gd name="T28" fmla="*/ 20 w 27"/>
                <a:gd name="T29" fmla="*/ 22 h 49"/>
                <a:gd name="T30" fmla="*/ 19 w 27"/>
                <a:gd name="T31" fmla="*/ 25 h 49"/>
                <a:gd name="T32" fmla="*/ 17 w 27"/>
                <a:gd name="T33" fmla="*/ 29 h 49"/>
                <a:gd name="T34" fmla="*/ 12 w 27"/>
                <a:gd name="T35" fmla="*/ 34 h 49"/>
                <a:gd name="T36" fmla="*/ 10 w 27"/>
                <a:gd name="T37" fmla="*/ 35 h 49"/>
                <a:gd name="T38" fmla="*/ 8 w 27"/>
                <a:gd name="T39" fmla="*/ 36 h 49"/>
                <a:gd name="T40" fmla="*/ 8 w 27"/>
                <a:gd name="T41" fmla="*/ 36 h 49"/>
                <a:gd name="T42" fmla="*/ 7 w 27"/>
                <a:gd name="T43" fmla="*/ 36 h 49"/>
                <a:gd name="T44" fmla="*/ 7 w 27"/>
                <a:gd name="T45" fmla="*/ 35 h 49"/>
                <a:gd name="T46" fmla="*/ 6 w 27"/>
                <a:gd name="T47" fmla="*/ 35 h 49"/>
                <a:gd name="T48" fmla="*/ 2 w 27"/>
                <a:gd name="T49" fmla="*/ 39 h 49"/>
                <a:gd name="T50" fmla="*/ 26 w 27"/>
                <a:gd name="T51" fmla="*/ 23 h 49"/>
                <a:gd name="T52" fmla="*/ 8 w 27"/>
                <a:gd name="T53" fmla="*/ 13 h 49"/>
                <a:gd name="T54" fmla="*/ 8 w 27"/>
                <a:gd name="T55" fmla="*/ 3 h 49"/>
                <a:gd name="T56" fmla="*/ 5 w 27"/>
                <a:gd name="T57" fmla="*/ 0 h 49"/>
                <a:gd name="T58" fmla="*/ 2 w 27"/>
                <a:gd name="T59" fmla="*/ 3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7" h="49">
                  <a:moveTo>
                    <a:pt x="2" y="3"/>
                  </a:moveTo>
                  <a:cubicBezTo>
                    <a:pt x="2" y="9"/>
                    <a:pt x="2" y="15"/>
                    <a:pt x="3" y="22"/>
                  </a:cubicBezTo>
                  <a:cubicBezTo>
                    <a:pt x="4" y="25"/>
                    <a:pt x="8" y="25"/>
                    <a:pt x="9" y="22"/>
                  </a:cubicBezTo>
                  <a:cubicBezTo>
                    <a:pt x="9" y="21"/>
                    <a:pt x="9" y="21"/>
                    <a:pt x="9" y="20"/>
                  </a:cubicBezTo>
                  <a:cubicBezTo>
                    <a:pt x="10" y="19"/>
                    <a:pt x="10" y="19"/>
                    <a:pt x="10" y="18"/>
                  </a:cubicBezTo>
                  <a:cubicBezTo>
                    <a:pt x="11" y="18"/>
                    <a:pt x="11" y="18"/>
                    <a:pt x="11" y="17"/>
                  </a:cubicBezTo>
                  <a:cubicBezTo>
                    <a:pt x="12" y="17"/>
                    <a:pt x="12" y="17"/>
                    <a:pt x="13" y="17"/>
                  </a:cubicBezTo>
                  <a:cubicBezTo>
                    <a:pt x="13" y="17"/>
                    <a:pt x="13" y="16"/>
                    <a:pt x="14" y="16"/>
                  </a:cubicBezTo>
                  <a:cubicBezTo>
                    <a:pt x="14" y="16"/>
                    <a:pt x="15" y="16"/>
                    <a:pt x="15" y="16"/>
                  </a:cubicBezTo>
                  <a:cubicBezTo>
                    <a:pt x="16" y="16"/>
                    <a:pt x="16" y="16"/>
                    <a:pt x="17" y="17"/>
                  </a:cubicBezTo>
                  <a:cubicBezTo>
                    <a:pt x="17" y="17"/>
                    <a:pt x="18" y="17"/>
                    <a:pt x="18" y="17"/>
                  </a:cubicBezTo>
                  <a:cubicBezTo>
                    <a:pt x="18" y="18"/>
                    <a:pt x="19" y="18"/>
                    <a:pt x="19" y="18"/>
                  </a:cubicBezTo>
                  <a:cubicBezTo>
                    <a:pt x="19" y="19"/>
                    <a:pt x="19" y="19"/>
                    <a:pt x="19" y="19"/>
                  </a:cubicBezTo>
                  <a:cubicBezTo>
                    <a:pt x="20" y="20"/>
                    <a:pt x="20" y="21"/>
                    <a:pt x="20" y="21"/>
                  </a:cubicBezTo>
                  <a:cubicBezTo>
                    <a:pt x="20" y="22"/>
                    <a:pt x="20" y="22"/>
                    <a:pt x="20" y="22"/>
                  </a:cubicBezTo>
                  <a:cubicBezTo>
                    <a:pt x="20" y="23"/>
                    <a:pt x="20" y="24"/>
                    <a:pt x="19" y="25"/>
                  </a:cubicBezTo>
                  <a:cubicBezTo>
                    <a:pt x="19" y="26"/>
                    <a:pt x="18" y="28"/>
                    <a:pt x="17" y="29"/>
                  </a:cubicBezTo>
                  <a:cubicBezTo>
                    <a:pt x="15" y="31"/>
                    <a:pt x="14" y="32"/>
                    <a:pt x="12" y="34"/>
                  </a:cubicBezTo>
                  <a:cubicBezTo>
                    <a:pt x="12" y="34"/>
                    <a:pt x="11" y="35"/>
                    <a:pt x="10" y="35"/>
                  </a:cubicBezTo>
                  <a:cubicBezTo>
                    <a:pt x="9" y="35"/>
                    <a:pt x="9" y="36"/>
                    <a:pt x="8" y="36"/>
                  </a:cubicBezTo>
                  <a:cubicBezTo>
                    <a:pt x="8" y="36"/>
                    <a:pt x="8" y="36"/>
                    <a:pt x="8" y="36"/>
                  </a:cubicBezTo>
                  <a:cubicBezTo>
                    <a:pt x="8" y="36"/>
                    <a:pt x="7" y="36"/>
                    <a:pt x="7" y="36"/>
                  </a:cubicBezTo>
                  <a:cubicBezTo>
                    <a:pt x="7" y="36"/>
                    <a:pt x="7" y="35"/>
                    <a:pt x="7" y="35"/>
                  </a:cubicBezTo>
                  <a:cubicBezTo>
                    <a:pt x="7" y="35"/>
                    <a:pt x="7" y="35"/>
                    <a:pt x="6" y="35"/>
                  </a:cubicBezTo>
                  <a:cubicBezTo>
                    <a:pt x="4" y="32"/>
                    <a:pt x="0" y="36"/>
                    <a:pt x="2" y="39"/>
                  </a:cubicBezTo>
                  <a:cubicBezTo>
                    <a:pt x="11" y="49"/>
                    <a:pt x="25" y="31"/>
                    <a:pt x="26" y="23"/>
                  </a:cubicBezTo>
                  <a:cubicBezTo>
                    <a:pt x="27" y="12"/>
                    <a:pt x="15" y="8"/>
                    <a:pt x="8" y="13"/>
                  </a:cubicBezTo>
                  <a:cubicBezTo>
                    <a:pt x="8" y="9"/>
                    <a:pt x="8" y="6"/>
                    <a:pt x="8" y="3"/>
                  </a:cubicBezTo>
                  <a:cubicBezTo>
                    <a:pt x="8" y="1"/>
                    <a:pt x="7" y="0"/>
                    <a:pt x="5" y="0"/>
                  </a:cubicBezTo>
                  <a:cubicBezTo>
                    <a:pt x="4" y="0"/>
                    <a:pt x="2" y="1"/>
                    <a:pt x="2" y="3"/>
                  </a:cubicBezTo>
                </a:path>
              </a:pathLst>
            </a:custGeom>
            <a:solidFill>
              <a:srgbClr val="4D4D4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1764" name="Freeform 766"/>
            <p:cNvSpPr>
              <a:spLocks noEditPoints="1"/>
            </p:cNvSpPr>
            <p:nvPr/>
          </p:nvSpPr>
          <p:spPr bwMode="auto">
            <a:xfrm>
              <a:off x="4667" y="2019"/>
              <a:ext cx="100" cy="102"/>
            </a:xfrm>
            <a:custGeom>
              <a:avLst/>
              <a:gdLst>
                <a:gd name="T0" fmla="*/ 12 w 42"/>
                <a:gd name="T1" fmla="*/ 1 h 43"/>
                <a:gd name="T2" fmla="*/ 10 w 42"/>
                <a:gd name="T3" fmla="*/ 3 h 43"/>
                <a:gd name="T4" fmla="*/ 2 w 42"/>
                <a:gd name="T5" fmla="*/ 28 h 43"/>
                <a:gd name="T6" fmla="*/ 28 w 42"/>
                <a:gd name="T7" fmla="*/ 39 h 43"/>
                <a:gd name="T8" fmla="*/ 38 w 42"/>
                <a:gd name="T9" fmla="*/ 14 h 43"/>
                <a:gd name="T10" fmla="*/ 18 w 42"/>
                <a:gd name="T11" fmla="*/ 0 h 43"/>
                <a:gd name="T12" fmla="*/ 12 w 42"/>
                <a:gd name="T13" fmla="*/ 1 h 43"/>
                <a:gd name="T14" fmla="*/ 20 w 42"/>
                <a:gd name="T15" fmla="*/ 6 h 43"/>
                <a:gd name="T16" fmla="*/ 24 w 42"/>
                <a:gd name="T17" fmla="*/ 7 h 43"/>
                <a:gd name="T18" fmla="*/ 27 w 42"/>
                <a:gd name="T19" fmla="*/ 9 h 43"/>
                <a:gd name="T20" fmla="*/ 30 w 42"/>
                <a:gd name="T21" fmla="*/ 12 h 43"/>
                <a:gd name="T22" fmla="*/ 33 w 42"/>
                <a:gd name="T23" fmla="*/ 16 h 43"/>
                <a:gd name="T24" fmla="*/ 34 w 42"/>
                <a:gd name="T25" fmla="*/ 21 h 43"/>
                <a:gd name="T26" fmla="*/ 34 w 42"/>
                <a:gd name="T27" fmla="*/ 24 h 43"/>
                <a:gd name="T28" fmla="*/ 33 w 42"/>
                <a:gd name="T29" fmla="*/ 28 h 43"/>
                <a:gd name="T30" fmla="*/ 31 w 42"/>
                <a:gd name="T31" fmla="*/ 31 h 43"/>
                <a:gd name="T32" fmla="*/ 30 w 42"/>
                <a:gd name="T33" fmla="*/ 32 h 43"/>
                <a:gd name="T34" fmla="*/ 27 w 42"/>
                <a:gd name="T35" fmla="*/ 34 h 43"/>
                <a:gd name="T36" fmla="*/ 24 w 42"/>
                <a:gd name="T37" fmla="*/ 35 h 43"/>
                <a:gd name="T38" fmla="*/ 18 w 42"/>
                <a:gd name="T39" fmla="*/ 35 h 43"/>
                <a:gd name="T40" fmla="*/ 14 w 42"/>
                <a:gd name="T41" fmla="*/ 33 h 43"/>
                <a:gd name="T42" fmla="*/ 11 w 42"/>
                <a:gd name="T43" fmla="*/ 32 h 43"/>
                <a:gd name="T44" fmla="*/ 9 w 42"/>
                <a:gd name="T45" fmla="*/ 30 h 43"/>
                <a:gd name="T46" fmla="*/ 8 w 42"/>
                <a:gd name="T47" fmla="*/ 28 h 43"/>
                <a:gd name="T48" fmla="*/ 7 w 42"/>
                <a:gd name="T49" fmla="*/ 24 h 43"/>
                <a:gd name="T50" fmla="*/ 7 w 42"/>
                <a:gd name="T51" fmla="*/ 20 h 43"/>
                <a:gd name="T52" fmla="*/ 9 w 42"/>
                <a:gd name="T53" fmla="*/ 15 h 43"/>
                <a:gd name="T54" fmla="*/ 12 w 42"/>
                <a:gd name="T55" fmla="*/ 10 h 43"/>
                <a:gd name="T56" fmla="*/ 15 w 42"/>
                <a:gd name="T57" fmla="*/ 7 h 43"/>
                <a:gd name="T58" fmla="*/ 16 w 42"/>
                <a:gd name="T59" fmla="*/ 6 h 43"/>
                <a:gd name="T60" fmla="*/ 16 w 42"/>
                <a:gd name="T61" fmla="*/ 6 h 43"/>
                <a:gd name="T62" fmla="*/ 20 w 42"/>
                <a:gd name="T63" fmla="*/ 6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2" h="43">
                  <a:moveTo>
                    <a:pt x="12" y="1"/>
                  </a:moveTo>
                  <a:cubicBezTo>
                    <a:pt x="11" y="1"/>
                    <a:pt x="11" y="2"/>
                    <a:pt x="10" y="3"/>
                  </a:cubicBezTo>
                  <a:cubicBezTo>
                    <a:pt x="3" y="9"/>
                    <a:pt x="0" y="19"/>
                    <a:pt x="2" y="28"/>
                  </a:cubicBezTo>
                  <a:cubicBezTo>
                    <a:pt x="5" y="39"/>
                    <a:pt x="18" y="43"/>
                    <a:pt x="28" y="39"/>
                  </a:cubicBezTo>
                  <a:cubicBezTo>
                    <a:pt x="39" y="36"/>
                    <a:pt x="42" y="23"/>
                    <a:pt x="38" y="14"/>
                  </a:cubicBezTo>
                  <a:cubicBezTo>
                    <a:pt x="35" y="6"/>
                    <a:pt x="27" y="0"/>
                    <a:pt x="18" y="0"/>
                  </a:cubicBezTo>
                  <a:cubicBezTo>
                    <a:pt x="16" y="0"/>
                    <a:pt x="14" y="0"/>
                    <a:pt x="12" y="1"/>
                  </a:cubicBezTo>
                  <a:moveTo>
                    <a:pt x="20" y="6"/>
                  </a:moveTo>
                  <a:cubicBezTo>
                    <a:pt x="21" y="6"/>
                    <a:pt x="22" y="6"/>
                    <a:pt x="24" y="7"/>
                  </a:cubicBezTo>
                  <a:cubicBezTo>
                    <a:pt x="25" y="7"/>
                    <a:pt x="26" y="8"/>
                    <a:pt x="27" y="9"/>
                  </a:cubicBezTo>
                  <a:cubicBezTo>
                    <a:pt x="28" y="10"/>
                    <a:pt x="29" y="11"/>
                    <a:pt x="30" y="12"/>
                  </a:cubicBezTo>
                  <a:cubicBezTo>
                    <a:pt x="31" y="14"/>
                    <a:pt x="32" y="15"/>
                    <a:pt x="33" y="16"/>
                  </a:cubicBezTo>
                  <a:cubicBezTo>
                    <a:pt x="33" y="18"/>
                    <a:pt x="34" y="19"/>
                    <a:pt x="34" y="21"/>
                  </a:cubicBezTo>
                  <a:cubicBezTo>
                    <a:pt x="34" y="22"/>
                    <a:pt x="34" y="23"/>
                    <a:pt x="34" y="24"/>
                  </a:cubicBezTo>
                  <a:cubicBezTo>
                    <a:pt x="34" y="26"/>
                    <a:pt x="34" y="27"/>
                    <a:pt x="33" y="28"/>
                  </a:cubicBezTo>
                  <a:cubicBezTo>
                    <a:pt x="33" y="29"/>
                    <a:pt x="32" y="30"/>
                    <a:pt x="31" y="31"/>
                  </a:cubicBezTo>
                  <a:cubicBezTo>
                    <a:pt x="31" y="31"/>
                    <a:pt x="30" y="32"/>
                    <a:pt x="30" y="32"/>
                  </a:cubicBezTo>
                  <a:cubicBezTo>
                    <a:pt x="29" y="33"/>
                    <a:pt x="28" y="33"/>
                    <a:pt x="27" y="34"/>
                  </a:cubicBezTo>
                  <a:cubicBezTo>
                    <a:pt x="26" y="34"/>
                    <a:pt x="25" y="34"/>
                    <a:pt x="24" y="35"/>
                  </a:cubicBezTo>
                  <a:cubicBezTo>
                    <a:pt x="22" y="35"/>
                    <a:pt x="20" y="35"/>
                    <a:pt x="18" y="35"/>
                  </a:cubicBezTo>
                  <a:cubicBezTo>
                    <a:pt x="17" y="34"/>
                    <a:pt x="15" y="34"/>
                    <a:pt x="14" y="33"/>
                  </a:cubicBezTo>
                  <a:cubicBezTo>
                    <a:pt x="13" y="33"/>
                    <a:pt x="12" y="32"/>
                    <a:pt x="11" y="32"/>
                  </a:cubicBezTo>
                  <a:cubicBezTo>
                    <a:pt x="11" y="31"/>
                    <a:pt x="10" y="31"/>
                    <a:pt x="9" y="30"/>
                  </a:cubicBezTo>
                  <a:cubicBezTo>
                    <a:pt x="9" y="29"/>
                    <a:pt x="8" y="29"/>
                    <a:pt x="8" y="28"/>
                  </a:cubicBezTo>
                  <a:cubicBezTo>
                    <a:pt x="8" y="27"/>
                    <a:pt x="7" y="26"/>
                    <a:pt x="7" y="24"/>
                  </a:cubicBezTo>
                  <a:cubicBezTo>
                    <a:pt x="7" y="23"/>
                    <a:pt x="7" y="22"/>
                    <a:pt x="7" y="20"/>
                  </a:cubicBezTo>
                  <a:cubicBezTo>
                    <a:pt x="8" y="18"/>
                    <a:pt x="8" y="17"/>
                    <a:pt x="9" y="15"/>
                  </a:cubicBezTo>
                  <a:cubicBezTo>
                    <a:pt x="10" y="13"/>
                    <a:pt x="11" y="11"/>
                    <a:pt x="12" y="10"/>
                  </a:cubicBezTo>
                  <a:cubicBezTo>
                    <a:pt x="13" y="9"/>
                    <a:pt x="14" y="8"/>
                    <a:pt x="15" y="7"/>
                  </a:cubicBezTo>
                  <a:cubicBezTo>
                    <a:pt x="15" y="6"/>
                    <a:pt x="16" y="6"/>
                    <a:pt x="16" y="6"/>
                  </a:cubicBezTo>
                  <a:cubicBezTo>
                    <a:pt x="16" y="6"/>
                    <a:pt x="16" y="6"/>
                    <a:pt x="16" y="6"/>
                  </a:cubicBezTo>
                  <a:cubicBezTo>
                    <a:pt x="17" y="6"/>
                    <a:pt x="19" y="6"/>
                    <a:pt x="20" y="6"/>
                  </a:cubicBezTo>
                </a:path>
              </a:pathLst>
            </a:custGeom>
            <a:solidFill>
              <a:srgbClr val="4D4D4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1765" name="Freeform 767"/>
            <p:cNvSpPr/>
            <p:nvPr/>
          </p:nvSpPr>
          <p:spPr bwMode="auto">
            <a:xfrm>
              <a:off x="4376" y="2920"/>
              <a:ext cx="54" cy="14"/>
            </a:xfrm>
            <a:custGeom>
              <a:avLst/>
              <a:gdLst>
                <a:gd name="T0" fmla="*/ 4 w 23"/>
                <a:gd name="T1" fmla="*/ 6 h 6"/>
                <a:gd name="T2" fmla="*/ 19 w 23"/>
                <a:gd name="T3" fmla="*/ 6 h 6"/>
                <a:gd name="T4" fmla="*/ 19 w 23"/>
                <a:gd name="T5" fmla="*/ 0 h 6"/>
                <a:gd name="T6" fmla="*/ 4 w 23"/>
                <a:gd name="T7" fmla="*/ 0 h 6"/>
                <a:gd name="T8" fmla="*/ 3 w 23"/>
                <a:gd name="T9" fmla="*/ 0 h 6"/>
                <a:gd name="T10" fmla="*/ 4 w 23"/>
                <a:gd name="T11" fmla="*/ 6 h 6"/>
              </a:gdLst>
              <a:ahLst/>
              <a:cxnLst>
                <a:cxn ang="0">
                  <a:pos x="T0" y="T1"/>
                </a:cxn>
                <a:cxn ang="0">
                  <a:pos x="T2" y="T3"/>
                </a:cxn>
                <a:cxn ang="0">
                  <a:pos x="T4" y="T5"/>
                </a:cxn>
                <a:cxn ang="0">
                  <a:pos x="T6" y="T7"/>
                </a:cxn>
                <a:cxn ang="0">
                  <a:pos x="T8" y="T9"/>
                </a:cxn>
                <a:cxn ang="0">
                  <a:pos x="T10" y="T11"/>
                </a:cxn>
              </a:cxnLst>
              <a:rect l="0" t="0" r="r" b="b"/>
              <a:pathLst>
                <a:path w="23" h="6">
                  <a:moveTo>
                    <a:pt x="4" y="6"/>
                  </a:moveTo>
                  <a:cubicBezTo>
                    <a:pt x="9" y="6"/>
                    <a:pt x="14" y="6"/>
                    <a:pt x="19" y="6"/>
                  </a:cubicBezTo>
                  <a:cubicBezTo>
                    <a:pt x="23" y="6"/>
                    <a:pt x="23" y="0"/>
                    <a:pt x="19" y="0"/>
                  </a:cubicBezTo>
                  <a:cubicBezTo>
                    <a:pt x="14" y="0"/>
                    <a:pt x="9" y="0"/>
                    <a:pt x="4" y="0"/>
                  </a:cubicBezTo>
                  <a:cubicBezTo>
                    <a:pt x="4" y="0"/>
                    <a:pt x="3" y="0"/>
                    <a:pt x="3" y="0"/>
                  </a:cubicBezTo>
                  <a:cubicBezTo>
                    <a:pt x="0" y="0"/>
                    <a:pt x="0" y="5"/>
                    <a:pt x="4" y="6"/>
                  </a:cubicBezTo>
                </a:path>
              </a:pathLst>
            </a:custGeom>
            <a:solidFill>
              <a:srgbClr val="4D4D4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1766" name="Freeform 768"/>
            <p:cNvSpPr>
              <a:spLocks noEditPoints="1"/>
            </p:cNvSpPr>
            <p:nvPr/>
          </p:nvSpPr>
          <p:spPr bwMode="auto">
            <a:xfrm>
              <a:off x="4371" y="2932"/>
              <a:ext cx="88" cy="114"/>
            </a:xfrm>
            <a:custGeom>
              <a:avLst/>
              <a:gdLst>
                <a:gd name="T0" fmla="*/ 3 w 37"/>
                <a:gd name="T1" fmla="*/ 3 h 48"/>
                <a:gd name="T2" fmla="*/ 3 w 37"/>
                <a:gd name="T3" fmla="*/ 16 h 48"/>
                <a:gd name="T4" fmla="*/ 9 w 37"/>
                <a:gd name="T5" fmla="*/ 17 h 48"/>
                <a:gd name="T6" fmla="*/ 9 w 37"/>
                <a:gd name="T7" fmla="*/ 17 h 48"/>
                <a:gd name="T8" fmla="*/ 12 w 37"/>
                <a:gd name="T9" fmla="*/ 13 h 48"/>
                <a:gd name="T10" fmla="*/ 16 w 37"/>
                <a:gd name="T11" fmla="*/ 11 h 48"/>
                <a:gd name="T12" fmla="*/ 20 w 37"/>
                <a:gd name="T13" fmla="*/ 10 h 48"/>
                <a:gd name="T14" fmla="*/ 23 w 37"/>
                <a:gd name="T15" fmla="*/ 10 h 48"/>
                <a:gd name="T16" fmla="*/ 25 w 37"/>
                <a:gd name="T17" fmla="*/ 11 h 48"/>
                <a:gd name="T18" fmla="*/ 27 w 37"/>
                <a:gd name="T19" fmla="*/ 12 h 48"/>
                <a:gd name="T20" fmla="*/ 28 w 37"/>
                <a:gd name="T21" fmla="*/ 13 h 48"/>
                <a:gd name="T22" fmla="*/ 29 w 37"/>
                <a:gd name="T23" fmla="*/ 16 h 48"/>
                <a:gd name="T24" fmla="*/ 30 w 37"/>
                <a:gd name="T25" fmla="*/ 19 h 48"/>
                <a:gd name="T26" fmla="*/ 30 w 37"/>
                <a:gd name="T27" fmla="*/ 21 h 48"/>
                <a:gd name="T28" fmla="*/ 30 w 37"/>
                <a:gd name="T29" fmla="*/ 23 h 48"/>
                <a:gd name="T30" fmla="*/ 28 w 37"/>
                <a:gd name="T31" fmla="*/ 26 h 48"/>
                <a:gd name="T32" fmla="*/ 25 w 37"/>
                <a:gd name="T33" fmla="*/ 30 h 48"/>
                <a:gd name="T34" fmla="*/ 20 w 37"/>
                <a:gd name="T35" fmla="*/ 33 h 48"/>
                <a:gd name="T36" fmla="*/ 15 w 37"/>
                <a:gd name="T37" fmla="*/ 34 h 48"/>
                <a:gd name="T38" fmla="*/ 12 w 37"/>
                <a:gd name="T39" fmla="*/ 34 h 48"/>
                <a:gd name="T40" fmla="*/ 10 w 37"/>
                <a:gd name="T41" fmla="*/ 33 h 48"/>
                <a:gd name="T42" fmla="*/ 9 w 37"/>
                <a:gd name="T43" fmla="*/ 33 h 48"/>
                <a:gd name="T44" fmla="*/ 8 w 37"/>
                <a:gd name="T45" fmla="*/ 31 h 48"/>
                <a:gd name="T46" fmla="*/ 7 w 37"/>
                <a:gd name="T47" fmla="*/ 31 h 48"/>
                <a:gd name="T48" fmla="*/ 2 w 37"/>
                <a:gd name="T49" fmla="*/ 34 h 48"/>
                <a:gd name="T50" fmla="*/ 36 w 37"/>
                <a:gd name="T51" fmla="*/ 22 h 48"/>
                <a:gd name="T52" fmla="*/ 24 w 37"/>
                <a:gd name="T53" fmla="*/ 5 h 48"/>
                <a:gd name="T54" fmla="*/ 9 w 37"/>
                <a:gd name="T55" fmla="*/ 9 h 48"/>
                <a:gd name="T56" fmla="*/ 9 w 37"/>
                <a:gd name="T57" fmla="*/ 3 h 48"/>
                <a:gd name="T58" fmla="*/ 5 w 37"/>
                <a:gd name="T59" fmla="*/ 0 h 48"/>
                <a:gd name="T60" fmla="*/ 3 w 37"/>
                <a:gd name="T61" fmla="*/ 3 h 48"/>
                <a:gd name="T62" fmla="*/ 29 w 37"/>
                <a:gd name="T63" fmla="*/ 15 h 48"/>
                <a:gd name="T64" fmla="*/ 29 w 37"/>
                <a:gd name="T65" fmla="*/ 15 h 48"/>
                <a:gd name="T66" fmla="*/ 29 w 37"/>
                <a:gd name="T67" fmla="*/ 15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7" h="48">
                  <a:moveTo>
                    <a:pt x="3" y="3"/>
                  </a:moveTo>
                  <a:cubicBezTo>
                    <a:pt x="3" y="7"/>
                    <a:pt x="3" y="12"/>
                    <a:pt x="3" y="16"/>
                  </a:cubicBezTo>
                  <a:cubicBezTo>
                    <a:pt x="3" y="19"/>
                    <a:pt x="7" y="19"/>
                    <a:pt x="9" y="17"/>
                  </a:cubicBezTo>
                  <a:cubicBezTo>
                    <a:pt x="9" y="17"/>
                    <a:pt x="9" y="17"/>
                    <a:pt x="9" y="17"/>
                  </a:cubicBezTo>
                  <a:cubicBezTo>
                    <a:pt x="10" y="16"/>
                    <a:pt x="11" y="14"/>
                    <a:pt x="12" y="13"/>
                  </a:cubicBezTo>
                  <a:cubicBezTo>
                    <a:pt x="13" y="13"/>
                    <a:pt x="15" y="12"/>
                    <a:pt x="16" y="11"/>
                  </a:cubicBezTo>
                  <a:cubicBezTo>
                    <a:pt x="17" y="11"/>
                    <a:pt x="18" y="10"/>
                    <a:pt x="20" y="10"/>
                  </a:cubicBezTo>
                  <a:cubicBezTo>
                    <a:pt x="21" y="10"/>
                    <a:pt x="22" y="10"/>
                    <a:pt x="23" y="10"/>
                  </a:cubicBezTo>
                  <a:cubicBezTo>
                    <a:pt x="23" y="10"/>
                    <a:pt x="24" y="11"/>
                    <a:pt x="25" y="11"/>
                  </a:cubicBezTo>
                  <a:cubicBezTo>
                    <a:pt x="25" y="11"/>
                    <a:pt x="26" y="12"/>
                    <a:pt x="27" y="12"/>
                  </a:cubicBezTo>
                  <a:cubicBezTo>
                    <a:pt x="27" y="12"/>
                    <a:pt x="28" y="13"/>
                    <a:pt x="28" y="13"/>
                  </a:cubicBezTo>
                  <a:cubicBezTo>
                    <a:pt x="28" y="14"/>
                    <a:pt x="29" y="15"/>
                    <a:pt x="29" y="16"/>
                  </a:cubicBezTo>
                  <a:cubicBezTo>
                    <a:pt x="30" y="17"/>
                    <a:pt x="30" y="18"/>
                    <a:pt x="30" y="19"/>
                  </a:cubicBezTo>
                  <a:cubicBezTo>
                    <a:pt x="30" y="20"/>
                    <a:pt x="30" y="21"/>
                    <a:pt x="30" y="21"/>
                  </a:cubicBezTo>
                  <a:cubicBezTo>
                    <a:pt x="30" y="22"/>
                    <a:pt x="30" y="23"/>
                    <a:pt x="30" y="23"/>
                  </a:cubicBezTo>
                  <a:cubicBezTo>
                    <a:pt x="29" y="25"/>
                    <a:pt x="29" y="26"/>
                    <a:pt x="28" y="26"/>
                  </a:cubicBezTo>
                  <a:cubicBezTo>
                    <a:pt x="27" y="28"/>
                    <a:pt x="26" y="29"/>
                    <a:pt x="25" y="30"/>
                  </a:cubicBezTo>
                  <a:cubicBezTo>
                    <a:pt x="23" y="31"/>
                    <a:pt x="21" y="32"/>
                    <a:pt x="20" y="33"/>
                  </a:cubicBezTo>
                  <a:cubicBezTo>
                    <a:pt x="18" y="33"/>
                    <a:pt x="17" y="34"/>
                    <a:pt x="15" y="34"/>
                  </a:cubicBezTo>
                  <a:cubicBezTo>
                    <a:pt x="14" y="34"/>
                    <a:pt x="13" y="34"/>
                    <a:pt x="12" y="34"/>
                  </a:cubicBezTo>
                  <a:cubicBezTo>
                    <a:pt x="11" y="34"/>
                    <a:pt x="11" y="34"/>
                    <a:pt x="10" y="33"/>
                  </a:cubicBezTo>
                  <a:cubicBezTo>
                    <a:pt x="10" y="33"/>
                    <a:pt x="9" y="33"/>
                    <a:pt x="9" y="33"/>
                  </a:cubicBezTo>
                  <a:cubicBezTo>
                    <a:pt x="8" y="32"/>
                    <a:pt x="8" y="32"/>
                    <a:pt x="8" y="31"/>
                  </a:cubicBezTo>
                  <a:cubicBezTo>
                    <a:pt x="8" y="31"/>
                    <a:pt x="7" y="31"/>
                    <a:pt x="7" y="31"/>
                  </a:cubicBezTo>
                  <a:cubicBezTo>
                    <a:pt x="5" y="28"/>
                    <a:pt x="0" y="31"/>
                    <a:pt x="2" y="34"/>
                  </a:cubicBezTo>
                  <a:cubicBezTo>
                    <a:pt x="11" y="48"/>
                    <a:pt x="35" y="35"/>
                    <a:pt x="36" y="22"/>
                  </a:cubicBezTo>
                  <a:cubicBezTo>
                    <a:pt x="37" y="14"/>
                    <a:pt x="32" y="6"/>
                    <a:pt x="24" y="5"/>
                  </a:cubicBezTo>
                  <a:cubicBezTo>
                    <a:pt x="18" y="4"/>
                    <a:pt x="13" y="5"/>
                    <a:pt x="9" y="9"/>
                  </a:cubicBezTo>
                  <a:cubicBezTo>
                    <a:pt x="9" y="7"/>
                    <a:pt x="9" y="5"/>
                    <a:pt x="9" y="3"/>
                  </a:cubicBezTo>
                  <a:cubicBezTo>
                    <a:pt x="8" y="1"/>
                    <a:pt x="7" y="0"/>
                    <a:pt x="5" y="0"/>
                  </a:cubicBezTo>
                  <a:cubicBezTo>
                    <a:pt x="4" y="0"/>
                    <a:pt x="3" y="1"/>
                    <a:pt x="3" y="3"/>
                  </a:cubicBezTo>
                  <a:moveTo>
                    <a:pt x="29" y="15"/>
                  </a:moveTo>
                  <a:cubicBezTo>
                    <a:pt x="29" y="15"/>
                    <a:pt x="29" y="15"/>
                    <a:pt x="29" y="15"/>
                  </a:cubicBezTo>
                  <a:cubicBezTo>
                    <a:pt x="29" y="15"/>
                    <a:pt x="29" y="15"/>
                    <a:pt x="29" y="15"/>
                  </a:cubicBezTo>
                </a:path>
              </a:pathLst>
            </a:custGeom>
            <a:solidFill>
              <a:srgbClr val="4D4D4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1767" name="Freeform 769"/>
            <p:cNvSpPr/>
            <p:nvPr/>
          </p:nvSpPr>
          <p:spPr bwMode="auto">
            <a:xfrm>
              <a:off x="3830" y="2197"/>
              <a:ext cx="31" cy="109"/>
            </a:xfrm>
            <a:custGeom>
              <a:avLst/>
              <a:gdLst>
                <a:gd name="T0" fmla="*/ 0 w 13"/>
                <a:gd name="T1" fmla="*/ 3 h 46"/>
                <a:gd name="T2" fmla="*/ 6 w 13"/>
                <a:gd name="T3" fmla="*/ 42 h 46"/>
                <a:gd name="T4" fmla="*/ 12 w 13"/>
                <a:gd name="T5" fmla="*/ 41 h 46"/>
                <a:gd name="T6" fmla="*/ 7 w 13"/>
                <a:gd name="T7" fmla="*/ 14 h 46"/>
                <a:gd name="T8" fmla="*/ 6 w 13"/>
                <a:gd name="T9" fmla="*/ 3 h 46"/>
                <a:gd name="T10" fmla="*/ 3 w 13"/>
                <a:gd name="T11" fmla="*/ 0 h 46"/>
                <a:gd name="T12" fmla="*/ 0 w 13"/>
                <a:gd name="T13" fmla="*/ 3 h 46"/>
              </a:gdLst>
              <a:ahLst/>
              <a:cxnLst>
                <a:cxn ang="0">
                  <a:pos x="T0" y="T1"/>
                </a:cxn>
                <a:cxn ang="0">
                  <a:pos x="T2" y="T3"/>
                </a:cxn>
                <a:cxn ang="0">
                  <a:pos x="T4" y="T5"/>
                </a:cxn>
                <a:cxn ang="0">
                  <a:pos x="T6" y="T7"/>
                </a:cxn>
                <a:cxn ang="0">
                  <a:pos x="T8" y="T9"/>
                </a:cxn>
                <a:cxn ang="0">
                  <a:pos x="T10" y="T11"/>
                </a:cxn>
                <a:cxn ang="0">
                  <a:pos x="T12" y="T13"/>
                </a:cxn>
              </a:cxnLst>
              <a:rect l="0" t="0" r="r" b="b"/>
              <a:pathLst>
                <a:path w="13" h="46">
                  <a:moveTo>
                    <a:pt x="0" y="3"/>
                  </a:moveTo>
                  <a:cubicBezTo>
                    <a:pt x="1" y="16"/>
                    <a:pt x="4" y="29"/>
                    <a:pt x="6" y="42"/>
                  </a:cubicBezTo>
                  <a:cubicBezTo>
                    <a:pt x="7" y="46"/>
                    <a:pt x="13" y="45"/>
                    <a:pt x="12" y="41"/>
                  </a:cubicBezTo>
                  <a:cubicBezTo>
                    <a:pt x="10" y="32"/>
                    <a:pt x="8" y="23"/>
                    <a:pt x="7" y="14"/>
                  </a:cubicBezTo>
                  <a:cubicBezTo>
                    <a:pt x="6" y="11"/>
                    <a:pt x="6" y="7"/>
                    <a:pt x="6" y="3"/>
                  </a:cubicBezTo>
                  <a:cubicBezTo>
                    <a:pt x="6" y="1"/>
                    <a:pt x="4" y="0"/>
                    <a:pt x="3" y="0"/>
                  </a:cubicBezTo>
                  <a:cubicBezTo>
                    <a:pt x="1" y="0"/>
                    <a:pt x="0" y="1"/>
                    <a:pt x="0" y="3"/>
                  </a:cubicBezTo>
                </a:path>
              </a:pathLst>
            </a:custGeom>
            <a:solidFill>
              <a:srgbClr val="4D4D4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1768" name="Freeform 770"/>
            <p:cNvSpPr/>
            <p:nvPr/>
          </p:nvSpPr>
          <p:spPr bwMode="auto">
            <a:xfrm>
              <a:off x="3876" y="2121"/>
              <a:ext cx="64" cy="206"/>
            </a:xfrm>
            <a:custGeom>
              <a:avLst/>
              <a:gdLst>
                <a:gd name="T0" fmla="*/ 0 w 27"/>
                <a:gd name="T1" fmla="*/ 3 h 87"/>
                <a:gd name="T2" fmla="*/ 20 w 27"/>
                <a:gd name="T3" fmla="*/ 83 h 87"/>
                <a:gd name="T4" fmla="*/ 26 w 27"/>
                <a:gd name="T5" fmla="*/ 81 h 87"/>
                <a:gd name="T6" fmla="*/ 7 w 27"/>
                <a:gd name="T7" fmla="*/ 16 h 87"/>
                <a:gd name="T8" fmla="*/ 6 w 27"/>
                <a:gd name="T9" fmla="*/ 3 h 87"/>
                <a:gd name="T10" fmla="*/ 3 w 27"/>
                <a:gd name="T11" fmla="*/ 0 h 87"/>
                <a:gd name="T12" fmla="*/ 0 w 27"/>
                <a:gd name="T13" fmla="*/ 3 h 87"/>
              </a:gdLst>
              <a:ahLst/>
              <a:cxnLst>
                <a:cxn ang="0">
                  <a:pos x="T0" y="T1"/>
                </a:cxn>
                <a:cxn ang="0">
                  <a:pos x="T2" y="T3"/>
                </a:cxn>
                <a:cxn ang="0">
                  <a:pos x="T4" y="T5"/>
                </a:cxn>
                <a:cxn ang="0">
                  <a:pos x="T6" y="T7"/>
                </a:cxn>
                <a:cxn ang="0">
                  <a:pos x="T8" y="T9"/>
                </a:cxn>
                <a:cxn ang="0">
                  <a:pos x="T10" y="T11"/>
                </a:cxn>
                <a:cxn ang="0">
                  <a:pos x="T12" y="T13"/>
                </a:cxn>
              </a:cxnLst>
              <a:rect l="0" t="0" r="r" b="b"/>
              <a:pathLst>
                <a:path w="27" h="87">
                  <a:moveTo>
                    <a:pt x="0" y="3"/>
                  </a:moveTo>
                  <a:cubicBezTo>
                    <a:pt x="0" y="31"/>
                    <a:pt x="12" y="57"/>
                    <a:pt x="20" y="83"/>
                  </a:cubicBezTo>
                  <a:cubicBezTo>
                    <a:pt x="21" y="87"/>
                    <a:pt x="27" y="85"/>
                    <a:pt x="26" y="81"/>
                  </a:cubicBezTo>
                  <a:cubicBezTo>
                    <a:pt x="19" y="60"/>
                    <a:pt x="10" y="39"/>
                    <a:pt x="7" y="16"/>
                  </a:cubicBezTo>
                  <a:cubicBezTo>
                    <a:pt x="6" y="12"/>
                    <a:pt x="6" y="7"/>
                    <a:pt x="6" y="3"/>
                  </a:cubicBezTo>
                  <a:cubicBezTo>
                    <a:pt x="6" y="1"/>
                    <a:pt x="5" y="0"/>
                    <a:pt x="3" y="0"/>
                  </a:cubicBezTo>
                  <a:cubicBezTo>
                    <a:pt x="2" y="0"/>
                    <a:pt x="0" y="1"/>
                    <a:pt x="0" y="3"/>
                  </a:cubicBezTo>
                </a:path>
              </a:pathLst>
            </a:custGeom>
            <a:solidFill>
              <a:srgbClr val="4D4D4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1769" name="Freeform 771"/>
            <p:cNvSpPr>
              <a:spLocks noEditPoints="1"/>
            </p:cNvSpPr>
            <p:nvPr/>
          </p:nvSpPr>
          <p:spPr bwMode="auto">
            <a:xfrm>
              <a:off x="3930" y="2026"/>
              <a:ext cx="121" cy="322"/>
            </a:xfrm>
            <a:custGeom>
              <a:avLst/>
              <a:gdLst>
                <a:gd name="T0" fmla="*/ 0 w 51"/>
                <a:gd name="T1" fmla="*/ 3 h 136"/>
                <a:gd name="T2" fmla="*/ 7 w 51"/>
                <a:gd name="T3" fmla="*/ 34 h 136"/>
                <a:gd name="T4" fmla="*/ 18 w 51"/>
                <a:gd name="T5" fmla="*/ 66 h 136"/>
                <a:gd name="T6" fmla="*/ 32 w 51"/>
                <a:gd name="T7" fmla="*/ 101 h 136"/>
                <a:gd name="T8" fmla="*/ 44 w 51"/>
                <a:gd name="T9" fmla="*/ 133 h 136"/>
                <a:gd name="T10" fmla="*/ 49 w 51"/>
                <a:gd name="T11" fmla="*/ 130 h 136"/>
                <a:gd name="T12" fmla="*/ 46 w 51"/>
                <a:gd name="T13" fmla="*/ 122 h 136"/>
                <a:gd name="T14" fmla="*/ 24 w 51"/>
                <a:gd name="T15" fmla="*/ 65 h 136"/>
                <a:gd name="T16" fmla="*/ 7 w 51"/>
                <a:gd name="T17" fmla="*/ 10 h 136"/>
                <a:gd name="T18" fmla="*/ 6 w 51"/>
                <a:gd name="T19" fmla="*/ 3 h 136"/>
                <a:gd name="T20" fmla="*/ 3 w 51"/>
                <a:gd name="T21" fmla="*/ 0 h 136"/>
                <a:gd name="T22" fmla="*/ 0 w 51"/>
                <a:gd name="T23" fmla="*/ 3 h 136"/>
                <a:gd name="T24" fmla="*/ 46 w 51"/>
                <a:gd name="T25" fmla="*/ 122 h 136"/>
                <a:gd name="T26" fmla="*/ 46 w 51"/>
                <a:gd name="T27" fmla="*/ 122 h 136"/>
                <a:gd name="T28" fmla="*/ 46 w 51"/>
                <a:gd name="T29" fmla="*/ 122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 h="136">
                  <a:moveTo>
                    <a:pt x="0" y="3"/>
                  </a:moveTo>
                  <a:cubicBezTo>
                    <a:pt x="0" y="14"/>
                    <a:pt x="4" y="24"/>
                    <a:pt x="7" y="34"/>
                  </a:cubicBezTo>
                  <a:cubicBezTo>
                    <a:pt x="11" y="45"/>
                    <a:pt x="15" y="56"/>
                    <a:pt x="18" y="66"/>
                  </a:cubicBezTo>
                  <a:cubicBezTo>
                    <a:pt x="22" y="78"/>
                    <a:pt x="27" y="90"/>
                    <a:pt x="32" y="101"/>
                  </a:cubicBezTo>
                  <a:cubicBezTo>
                    <a:pt x="36" y="112"/>
                    <a:pt x="39" y="123"/>
                    <a:pt x="44" y="133"/>
                  </a:cubicBezTo>
                  <a:cubicBezTo>
                    <a:pt x="46" y="136"/>
                    <a:pt x="51" y="133"/>
                    <a:pt x="49" y="130"/>
                  </a:cubicBezTo>
                  <a:cubicBezTo>
                    <a:pt x="48" y="127"/>
                    <a:pt x="47" y="124"/>
                    <a:pt x="46" y="122"/>
                  </a:cubicBezTo>
                  <a:cubicBezTo>
                    <a:pt x="38" y="103"/>
                    <a:pt x="31" y="84"/>
                    <a:pt x="24" y="65"/>
                  </a:cubicBezTo>
                  <a:cubicBezTo>
                    <a:pt x="18" y="47"/>
                    <a:pt x="9" y="29"/>
                    <a:pt x="7" y="10"/>
                  </a:cubicBezTo>
                  <a:cubicBezTo>
                    <a:pt x="6" y="8"/>
                    <a:pt x="6" y="5"/>
                    <a:pt x="6" y="3"/>
                  </a:cubicBezTo>
                  <a:cubicBezTo>
                    <a:pt x="6" y="1"/>
                    <a:pt x="5" y="0"/>
                    <a:pt x="3" y="0"/>
                  </a:cubicBezTo>
                  <a:cubicBezTo>
                    <a:pt x="2" y="0"/>
                    <a:pt x="0" y="1"/>
                    <a:pt x="0" y="3"/>
                  </a:cubicBezTo>
                  <a:moveTo>
                    <a:pt x="46" y="122"/>
                  </a:moveTo>
                  <a:cubicBezTo>
                    <a:pt x="46" y="122"/>
                    <a:pt x="46" y="122"/>
                    <a:pt x="46" y="122"/>
                  </a:cubicBezTo>
                  <a:cubicBezTo>
                    <a:pt x="46" y="122"/>
                    <a:pt x="46" y="122"/>
                    <a:pt x="46" y="122"/>
                  </a:cubicBezTo>
                </a:path>
              </a:pathLst>
            </a:custGeom>
            <a:solidFill>
              <a:srgbClr val="4D4D4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1770" name="Freeform 772"/>
            <p:cNvSpPr/>
            <p:nvPr/>
          </p:nvSpPr>
          <p:spPr bwMode="auto">
            <a:xfrm>
              <a:off x="3996" y="1912"/>
              <a:ext cx="195" cy="474"/>
            </a:xfrm>
            <a:custGeom>
              <a:avLst/>
              <a:gdLst>
                <a:gd name="T0" fmla="*/ 0 w 82"/>
                <a:gd name="T1" fmla="*/ 3 h 200"/>
                <a:gd name="T2" fmla="*/ 15 w 82"/>
                <a:gd name="T3" fmla="*/ 53 h 200"/>
                <a:gd name="T4" fmla="*/ 32 w 82"/>
                <a:gd name="T5" fmla="*/ 103 h 200"/>
                <a:gd name="T6" fmla="*/ 52 w 82"/>
                <a:gd name="T7" fmla="*/ 152 h 200"/>
                <a:gd name="T8" fmla="*/ 74 w 82"/>
                <a:gd name="T9" fmla="*/ 197 h 200"/>
                <a:gd name="T10" fmla="*/ 79 w 82"/>
                <a:gd name="T11" fmla="*/ 194 h 200"/>
                <a:gd name="T12" fmla="*/ 50 w 82"/>
                <a:gd name="T13" fmla="*/ 132 h 200"/>
                <a:gd name="T14" fmla="*/ 26 w 82"/>
                <a:gd name="T15" fmla="*/ 67 h 200"/>
                <a:gd name="T16" fmla="*/ 6 w 82"/>
                <a:gd name="T17" fmla="*/ 2 h 200"/>
                <a:gd name="T18" fmla="*/ 3 w 82"/>
                <a:gd name="T19" fmla="*/ 0 h 200"/>
                <a:gd name="T20" fmla="*/ 0 w 82"/>
                <a:gd name="T21" fmla="*/ 3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2" h="200">
                  <a:moveTo>
                    <a:pt x="0" y="3"/>
                  </a:moveTo>
                  <a:cubicBezTo>
                    <a:pt x="3" y="20"/>
                    <a:pt x="9" y="37"/>
                    <a:pt x="15" y="53"/>
                  </a:cubicBezTo>
                  <a:cubicBezTo>
                    <a:pt x="21" y="70"/>
                    <a:pt x="26" y="86"/>
                    <a:pt x="32" y="103"/>
                  </a:cubicBezTo>
                  <a:cubicBezTo>
                    <a:pt x="38" y="120"/>
                    <a:pt x="45" y="136"/>
                    <a:pt x="52" y="152"/>
                  </a:cubicBezTo>
                  <a:cubicBezTo>
                    <a:pt x="59" y="167"/>
                    <a:pt x="65" y="183"/>
                    <a:pt x="74" y="197"/>
                  </a:cubicBezTo>
                  <a:cubicBezTo>
                    <a:pt x="76" y="200"/>
                    <a:pt x="82" y="197"/>
                    <a:pt x="79" y="194"/>
                  </a:cubicBezTo>
                  <a:cubicBezTo>
                    <a:pt x="67" y="174"/>
                    <a:pt x="58" y="153"/>
                    <a:pt x="50" y="132"/>
                  </a:cubicBezTo>
                  <a:cubicBezTo>
                    <a:pt x="41" y="110"/>
                    <a:pt x="34" y="88"/>
                    <a:pt x="26" y="67"/>
                  </a:cubicBezTo>
                  <a:cubicBezTo>
                    <a:pt x="18" y="45"/>
                    <a:pt x="10" y="24"/>
                    <a:pt x="6" y="2"/>
                  </a:cubicBezTo>
                  <a:cubicBezTo>
                    <a:pt x="6" y="0"/>
                    <a:pt x="5" y="0"/>
                    <a:pt x="3" y="0"/>
                  </a:cubicBezTo>
                  <a:cubicBezTo>
                    <a:pt x="2" y="0"/>
                    <a:pt x="0" y="1"/>
                    <a:pt x="0" y="3"/>
                  </a:cubicBezTo>
                </a:path>
              </a:pathLst>
            </a:custGeom>
            <a:solidFill>
              <a:srgbClr val="4D4D4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1771" name="Freeform 773"/>
            <p:cNvSpPr>
              <a:spLocks noEditPoints="1"/>
            </p:cNvSpPr>
            <p:nvPr/>
          </p:nvSpPr>
          <p:spPr bwMode="auto">
            <a:xfrm>
              <a:off x="4065" y="1810"/>
              <a:ext cx="278" cy="598"/>
            </a:xfrm>
            <a:custGeom>
              <a:avLst/>
              <a:gdLst>
                <a:gd name="T0" fmla="*/ 1 w 117"/>
                <a:gd name="T1" fmla="*/ 4 h 252"/>
                <a:gd name="T2" fmla="*/ 20 w 117"/>
                <a:gd name="T3" fmla="*/ 44 h 252"/>
                <a:gd name="T4" fmla="*/ 38 w 117"/>
                <a:gd name="T5" fmla="*/ 84 h 252"/>
                <a:gd name="T6" fmla="*/ 70 w 117"/>
                <a:gd name="T7" fmla="*/ 166 h 252"/>
                <a:gd name="T8" fmla="*/ 109 w 117"/>
                <a:gd name="T9" fmla="*/ 248 h 252"/>
                <a:gd name="T10" fmla="*/ 109 w 117"/>
                <a:gd name="T11" fmla="*/ 248 h 252"/>
                <a:gd name="T12" fmla="*/ 109 w 117"/>
                <a:gd name="T13" fmla="*/ 248 h 252"/>
                <a:gd name="T14" fmla="*/ 115 w 117"/>
                <a:gd name="T15" fmla="*/ 247 h 252"/>
                <a:gd name="T16" fmla="*/ 71 w 117"/>
                <a:gd name="T17" fmla="*/ 153 h 252"/>
                <a:gd name="T18" fmla="*/ 42 w 117"/>
                <a:gd name="T19" fmla="*/ 78 h 252"/>
                <a:gd name="T20" fmla="*/ 24 w 117"/>
                <a:gd name="T21" fmla="*/ 40 h 252"/>
                <a:gd name="T22" fmla="*/ 6 w 117"/>
                <a:gd name="T23" fmla="*/ 1 h 252"/>
                <a:gd name="T24" fmla="*/ 4 w 117"/>
                <a:gd name="T25" fmla="*/ 0 h 252"/>
                <a:gd name="T26" fmla="*/ 1 w 117"/>
                <a:gd name="T27" fmla="*/ 4 h 252"/>
                <a:gd name="T28" fmla="*/ 71 w 117"/>
                <a:gd name="T29" fmla="*/ 153 h 252"/>
                <a:gd name="T30" fmla="*/ 71 w 117"/>
                <a:gd name="T31" fmla="*/ 153 h 252"/>
                <a:gd name="T32" fmla="*/ 71 w 117"/>
                <a:gd name="T33" fmla="*/ 153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7" h="252">
                  <a:moveTo>
                    <a:pt x="1" y="4"/>
                  </a:moveTo>
                  <a:cubicBezTo>
                    <a:pt x="7" y="17"/>
                    <a:pt x="13" y="31"/>
                    <a:pt x="20" y="44"/>
                  </a:cubicBezTo>
                  <a:cubicBezTo>
                    <a:pt x="26" y="57"/>
                    <a:pt x="33" y="70"/>
                    <a:pt x="38" y="84"/>
                  </a:cubicBezTo>
                  <a:cubicBezTo>
                    <a:pt x="50" y="111"/>
                    <a:pt x="58" y="139"/>
                    <a:pt x="70" y="166"/>
                  </a:cubicBezTo>
                  <a:cubicBezTo>
                    <a:pt x="83" y="194"/>
                    <a:pt x="97" y="220"/>
                    <a:pt x="109" y="248"/>
                  </a:cubicBezTo>
                  <a:cubicBezTo>
                    <a:pt x="109" y="248"/>
                    <a:pt x="109" y="248"/>
                    <a:pt x="109" y="248"/>
                  </a:cubicBezTo>
                  <a:cubicBezTo>
                    <a:pt x="109" y="248"/>
                    <a:pt x="109" y="248"/>
                    <a:pt x="109" y="248"/>
                  </a:cubicBezTo>
                  <a:cubicBezTo>
                    <a:pt x="111" y="252"/>
                    <a:pt x="117" y="250"/>
                    <a:pt x="115" y="247"/>
                  </a:cubicBezTo>
                  <a:cubicBezTo>
                    <a:pt x="102" y="215"/>
                    <a:pt x="85" y="185"/>
                    <a:pt x="71" y="153"/>
                  </a:cubicBezTo>
                  <a:cubicBezTo>
                    <a:pt x="61" y="128"/>
                    <a:pt x="53" y="103"/>
                    <a:pt x="42" y="78"/>
                  </a:cubicBezTo>
                  <a:cubicBezTo>
                    <a:pt x="37" y="65"/>
                    <a:pt x="30" y="53"/>
                    <a:pt x="24" y="40"/>
                  </a:cubicBezTo>
                  <a:cubicBezTo>
                    <a:pt x="18" y="27"/>
                    <a:pt x="12" y="14"/>
                    <a:pt x="6" y="1"/>
                  </a:cubicBezTo>
                  <a:cubicBezTo>
                    <a:pt x="6" y="0"/>
                    <a:pt x="5" y="0"/>
                    <a:pt x="4" y="0"/>
                  </a:cubicBezTo>
                  <a:cubicBezTo>
                    <a:pt x="2" y="0"/>
                    <a:pt x="0" y="2"/>
                    <a:pt x="1" y="4"/>
                  </a:cubicBezTo>
                  <a:moveTo>
                    <a:pt x="71" y="153"/>
                  </a:moveTo>
                  <a:cubicBezTo>
                    <a:pt x="71" y="153"/>
                    <a:pt x="71" y="153"/>
                    <a:pt x="71" y="153"/>
                  </a:cubicBezTo>
                  <a:cubicBezTo>
                    <a:pt x="71" y="153"/>
                    <a:pt x="71" y="153"/>
                    <a:pt x="71" y="153"/>
                  </a:cubicBezTo>
                </a:path>
              </a:pathLst>
            </a:custGeom>
            <a:solidFill>
              <a:srgbClr val="4D4D4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1772" name="Freeform 774"/>
            <p:cNvSpPr/>
            <p:nvPr/>
          </p:nvSpPr>
          <p:spPr bwMode="auto">
            <a:xfrm>
              <a:off x="4129" y="1710"/>
              <a:ext cx="418" cy="743"/>
            </a:xfrm>
            <a:custGeom>
              <a:avLst/>
              <a:gdLst>
                <a:gd name="T0" fmla="*/ 1 w 176"/>
                <a:gd name="T1" fmla="*/ 5 h 313"/>
                <a:gd name="T2" fmla="*/ 30 w 176"/>
                <a:gd name="T3" fmla="*/ 58 h 313"/>
                <a:gd name="T4" fmla="*/ 62 w 176"/>
                <a:gd name="T5" fmla="*/ 114 h 313"/>
                <a:gd name="T6" fmla="*/ 121 w 176"/>
                <a:gd name="T7" fmla="*/ 227 h 313"/>
                <a:gd name="T8" fmla="*/ 142 w 176"/>
                <a:gd name="T9" fmla="*/ 269 h 313"/>
                <a:gd name="T10" fmla="*/ 153 w 176"/>
                <a:gd name="T11" fmla="*/ 289 h 313"/>
                <a:gd name="T12" fmla="*/ 166 w 176"/>
                <a:gd name="T13" fmla="*/ 305 h 313"/>
                <a:gd name="T14" fmla="*/ 169 w 176"/>
                <a:gd name="T15" fmla="*/ 310 h 313"/>
                <a:gd name="T16" fmla="*/ 175 w 176"/>
                <a:gd name="T17" fmla="*/ 307 h 313"/>
                <a:gd name="T18" fmla="*/ 161 w 176"/>
                <a:gd name="T19" fmla="*/ 290 h 313"/>
                <a:gd name="T20" fmla="*/ 133 w 176"/>
                <a:gd name="T21" fmla="*/ 238 h 313"/>
                <a:gd name="T22" fmla="*/ 106 w 176"/>
                <a:gd name="T23" fmla="*/ 182 h 313"/>
                <a:gd name="T24" fmla="*/ 76 w 176"/>
                <a:gd name="T25" fmla="*/ 126 h 313"/>
                <a:gd name="T26" fmla="*/ 43 w 176"/>
                <a:gd name="T27" fmla="*/ 70 h 313"/>
                <a:gd name="T28" fmla="*/ 24 w 176"/>
                <a:gd name="T29" fmla="*/ 36 h 313"/>
                <a:gd name="T30" fmla="*/ 6 w 176"/>
                <a:gd name="T31" fmla="*/ 2 h 313"/>
                <a:gd name="T32" fmla="*/ 4 w 176"/>
                <a:gd name="T33" fmla="*/ 0 h 313"/>
                <a:gd name="T34" fmla="*/ 1 w 176"/>
                <a:gd name="T35" fmla="*/ 5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6" h="313">
                  <a:moveTo>
                    <a:pt x="1" y="5"/>
                  </a:moveTo>
                  <a:cubicBezTo>
                    <a:pt x="8" y="23"/>
                    <a:pt x="21" y="40"/>
                    <a:pt x="30" y="58"/>
                  </a:cubicBezTo>
                  <a:cubicBezTo>
                    <a:pt x="40" y="77"/>
                    <a:pt x="51" y="96"/>
                    <a:pt x="62" y="114"/>
                  </a:cubicBezTo>
                  <a:cubicBezTo>
                    <a:pt x="84" y="151"/>
                    <a:pt x="103" y="189"/>
                    <a:pt x="121" y="227"/>
                  </a:cubicBezTo>
                  <a:cubicBezTo>
                    <a:pt x="128" y="241"/>
                    <a:pt x="134" y="256"/>
                    <a:pt x="142" y="269"/>
                  </a:cubicBezTo>
                  <a:cubicBezTo>
                    <a:pt x="145" y="276"/>
                    <a:pt x="149" y="282"/>
                    <a:pt x="153" y="289"/>
                  </a:cubicBezTo>
                  <a:cubicBezTo>
                    <a:pt x="157" y="294"/>
                    <a:pt x="162" y="299"/>
                    <a:pt x="166" y="305"/>
                  </a:cubicBezTo>
                  <a:cubicBezTo>
                    <a:pt x="167" y="306"/>
                    <a:pt x="169" y="308"/>
                    <a:pt x="169" y="310"/>
                  </a:cubicBezTo>
                  <a:cubicBezTo>
                    <a:pt x="171" y="313"/>
                    <a:pt x="176" y="310"/>
                    <a:pt x="175" y="307"/>
                  </a:cubicBezTo>
                  <a:cubicBezTo>
                    <a:pt x="172" y="300"/>
                    <a:pt x="166" y="295"/>
                    <a:pt x="161" y="290"/>
                  </a:cubicBezTo>
                  <a:cubicBezTo>
                    <a:pt x="150" y="274"/>
                    <a:pt x="141" y="256"/>
                    <a:pt x="133" y="238"/>
                  </a:cubicBezTo>
                  <a:cubicBezTo>
                    <a:pt x="124" y="220"/>
                    <a:pt x="116" y="201"/>
                    <a:pt x="106" y="182"/>
                  </a:cubicBezTo>
                  <a:cubicBezTo>
                    <a:pt x="97" y="163"/>
                    <a:pt x="87" y="144"/>
                    <a:pt x="76" y="126"/>
                  </a:cubicBezTo>
                  <a:cubicBezTo>
                    <a:pt x="65" y="107"/>
                    <a:pt x="54" y="89"/>
                    <a:pt x="43" y="70"/>
                  </a:cubicBezTo>
                  <a:cubicBezTo>
                    <a:pt x="37" y="58"/>
                    <a:pt x="31" y="47"/>
                    <a:pt x="24" y="36"/>
                  </a:cubicBezTo>
                  <a:cubicBezTo>
                    <a:pt x="18" y="25"/>
                    <a:pt x="11" y="14"/>
                    <a:pt x="6" y="2"/>
                  </a:cubicBezTo>
                  <a:cubicBezTo>
                    <a:pt x="5" y="1"/>
                    <a:pt x="4" y="0"/>
                    <a:pt x="4" y="0"/>
                  </a:cubicBezTo>
                  <a:cubicBezTo>
                    <a:pt x="2" y="0"/>
                    <a:pt x="0" y="2"/>
                    <a:pt x="1" y="5"/>
                  </a:cubicBezTo>
                </a:path>
              </a:pathLst>
            </a:custGeom>
            <a:solidFill>
              <a:srgbClr val="4D4D4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1773" name="Freeform 775"/>
            <p:cNvSpPr/>
            <p:nvPr/>
          </p:nvSpPr>
          <p:spPr bwMode="auto">
            <a:xfrm>
              <a:off x="4362" y="1848"/>
              <a:ext cx="177" cy="323"/>
            </a:xfrm>
            <a:custGeom>
              <a:avLst/>
              <a:gdLst>
                <a:gd name="T0" fmla="*/ 1 w 75"/>
                <a:gd name="T1" fmla="*/ 5 h 136"/>
                <a:gd name="T2" fmla="*/ 33 w 75"/>
                <a:gd name="T3" fmla="*/ 67 h 136"/>
                <a:gd name="T4" fmla="*/ 50 w 75"/>
                <a:gd name="T5" fmla="*/ 98 h 136"/>
                <a:gd name="T6" fmla="*/ 66 w 75"/>
                <a:gd name="T7" fmla="*/ 126 h 136"/>
                <a:gd name="T8" fmla="*/ 68 w 75"/>
                <a:gd name="T9" fmla="*/ 132 h 136"/>
                <a:gd name="T10" fmla="*/ 74 w 75"/>
                <a:gd name="T11" fmla="*/ 131 h 136"/>
                <a:gd name="T12" fmla="*/ 59 w 75"/>
                <a:gd name="T13" fmla="*/ 102 h 136"/>
                <a:gd name="T14" fmla="*/ 41 w 75"/>
                <a:gd name="T15" fmla="*/ 69 h 136"/>
                <a:gd name="T16" fmla="*/ 6 w 75"/>
                <a:gd name="T17" fmla="*/ 2 h 136"/>
                <a:gd name="T18" fmla="*/ 4 w 75"/>
                <a:gd name="T19" fmla="*/ 0 h 136"/>
                <a:gd name="T20" fmla="*/ 1 w 75"/>
                <a:gd name="T21" fmla="*/ 5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5" h="136">
                  <a:moveTo>
                    <a:pt x="1" y="5"/>
                  </a:moveTo>
                  <a:cubicBezTo>
                    <a:pt x="11" y="26"/>
                    <a:pt x="22" y="46"/>
                    <a:pt x="33" y="67"/>
                  </a:cubicBezTo>
                  <a:cubicBezTo>
                    <a:pt x="39" y="77"/>
                    <a:pt x="44" y="87"/>
                    <a:pt x="50" y="98"/>
                  </a:cubicBezTo>
                  <a:cubicBezTo>
                    <a:pt x="55" y="107"/>
                    <a:pt x="62" y="116"/>
                    <a:pt x="66" y="126"/>
                  </a:cubicBezTo>
                  <a:cubicBezTo>
                    <a:pt x="67" y="128"/>
                    <a:pt x="67" y="130"/>
                    <a:pt x="68" y="132"/>
                  </a:cubicBezTo>
                  <a:cubicBezTo>
                    <a:pt x="69" y="136"/>
                    <a:pt x="75" y="134"/>
                    <a:pt x="74" y="131"/>
                  </a:cubicBezTo>
                  <a:cubicBezTo>
                    <a:pt x="71" y="120"/>
                    <a:pt x="65" y="111"/>
                    <a:pt x="59" y="102"/>
                  </a:cubicBezTo>
                  <a:cubicBezTo>
                    <a:pt x="53" y="91"/>
                    <a:pt x="47" y="80"/>
                    <a:pt x="41" y="69"/>
                  </a:cubicBezTo>
                  <a:cubicBezTo>
                    <a:pt x="29" y="47"/>
                    <a:pt x="17" y="25"/>
                    <a:pt x="6" y="2"/>
                  </a:cubicBezTo>
                  <a:cubicBezTo>
                    <a:pt x="6" y="1"/>
                    <a:pt x="5" y="0"/>
                    <a:pt x="4" y="0"/>
                  </a:cubicBezTo>
                  <a:cubicBezTo>
                    <a:pt x="2" y="0"/>
                    <a:pt x="0" y="2"/>
                    <a:pt x="1" y="5"/>
                  </a:cubicBezTo>
                </a:path>
              </a:pathLst>
            </a:custGeom>
            <a:solidFill>
              <a:srgbClr val="4D4D4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1774" name="Freeform 776"/>
            <p:cNvSpPr/>
            <p:nvPr/>
          </p:nvSpPr>
          <p:spPr bwMode="auto">
            <a:xfrm>
              <a:off x="4352" y="1829"/>
              <a:ext cx="38" cy="59"/>
            </a:xfrm>
            <a:custGeom>
              <a:avLst/>
              <a:gdLst>
                <a:gd name="T0" fmla="*/ 1 w 16"/>
                <a:gd name="T1" fmla="*/ 4 h 25"/>
                <a:gd name="T2" fmla="*/ 9 w 16"/>
                <a:gd name="T3" fmla="*/ 18 h 25"/>
                <a:gd name="T4" fmla="*/ 10 w 16"/>
                <a:gd name="T5" fmla="*/ 21 h 25"/>
                <a:gd name="T6" fmla="*/ 10 w 16"/>
                <a:gd name="T7" fmla="*/ 21 h 25"/>
                <a:gd name="T8" fmla="*/ 16 w 16"/>
                <a:gd name="T9" fmla="*/ 21 h 25"/>
                <a:gd name="T10" fmla="*/ 7 w 16"/>
                <a:gd name="T11" fmla="*/ 3 h 25"/>
                <a:gd name="T12" fmla="*/ 7 w 16"/>
                <a:gd name="T13" fmla="*/ 2 h 25"/>
                <a:gd name="T14" fmla="*/ 4 w 16"/>
                <a:gd name="T15" fmla="*/ 0 h 25"/>
                <a:gd name="T16" fmla="*/ 1 w 16"/>
                <a:gd name="T17" fmla="*/ 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25">
                  <a:moveTo>
                    <a:pt x="1" y="4"/>
                  </a:moveTo>
                  <a:cubicBezTo>
                    <a:pt x="3" y="9"/>
                    <a:pt x="7" y="13"/>
                    <a:pt x="9" y="18"/>
                  </a:cubicBezTo>
                  <a:cubicBezTo>
                    <a:pt x="9" y="19"/>
                    <a:pt x="9" y="20"/>
                    <a:pt x="10" y="21"/>
                  </a:cubicBezTo>
                  <a:cubicBezTo>
                    <a:pt x="10" y="21"/>
                    <a:pt x="10" y="21"/>
                    <a:pt x="10" y="21"/>
                  </a:cubicBezTo>
                  <a:cubicBezTo>
                    <a:pt x="10" y="25"/>
                    <a:pt x="16" y="25"/>
                    <a:pt x="16" y="21"/>
                  </a:cubicBezTo>
                  <a:cubicBezTo>
                    <a:pt x="15" y="14"/>
                    <a:pt x="10" y="9"/>
                    <a:pt x="7" y="3"/>
                  </a:cubicBezTo>
                  <a:cubicBezTo>
                    <a:pt x="7" y="2"/>
                    <a:pt x="7" y="2"/>
                    <a:pt x="7" y="2"/>
                  </a:cubicBezTo>
                  <a:cubicBezTo>
                    <a:pt x="6" y="1"/>
                    <a:pt x="5" y="0"/>
                    <a:pt x="4" y="0"/>
                  </a:cubicBezTo>
                  <a:cubicBezTo>
                    <a:pt x="2" y="0"/>
                    <a:pt x="0" y="2"/>
                    <a:pt x="1" y="4"/>
                  </a:cubicBezTo>
                </a:path>
              </a:pathLst>
            </a:custGeom>
            <a:solidFill>
              <a:srgbClr val="4D4D4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1775" name="Freeform 777"/>
            <p:cNvSpPr>
              <a:spLocks noEditPoints="1"/>
            </p:cNvSpPr>
            <p:nvPr/>
          </p:nvSpPr>
          <p:spPr bwMode="auto">
            <a:xfrm>
              <a:off x="3309" y="1364"/>
              <a:ext cx="171" cy="150"/>
            </a:xfrm>
            <a:custGeom>
              <a:avLst/>
              <a:gdLst>
                <a:gd name="T0" fmla="*/ 30 w 72"/>
                <a:gd name="T1" fmla="*/ 18 h 63"/>
                <a:gd name="T2" fmla="*/ 28 w 72"/>
                <a:gd name="T3" fmla="*/ 16 h 63"/>
                <a:gd name="T4" fmla="*/ 28 w 72"/>
                <a:gd name="T5" fmla="*/ 16 h 63"/>
                <a:gd name="T6" fmla="*/ 29 w 72"/>
                <a:gd name="T7" fmla="*/ 16 h 63"/>
                <a:gd name="T8" fmla="*/ 29 w 72"/>
                <a:gd name="T9" fmla="*/ 16 h 63"/>
                <a:gd name="T10" fmla="*/ 29 w 72"/>
                <a:gd name="T11" fmla="*/ 15 h 63"/>
                <a:gd name="T12" fmla="*/ 52 w 72"/>
                <a:gd name="T13" fmla="*/ 15 h 63"/>
                <a:gd name="T14" fmla="*/ 52 w 72"/>
                <a:gd name="T15" fmla="*/ 15 h 63"/>
                <a:gd name="T16" fmla="*/ 52 w 72"/>
                <a:gd name="T17" fmla="*/ 15 h 63"/>
                <a:gd name="T18" fmla="*/ 52 w 72"/>
                <a:gd name="T19" fmla="*/ 15 h 63"/>
                <a:gd name="T20" fmla="*/ 52 w 72"/>
                <a:gd name="T21" fmla="*/ 15 h 63"/>
                <a:gd name="T22" fmla="*/ 52 w 72"/>
                <a:gd name="T23" fmla="*/ 15 h 63"/>
                <a:gd name="T24" fmla="*/ 28 w 72"/>
                <a:gd name="T25" fmla="*/ 14 h 63"/>
                <a:gd name="T26" fmla="*/ 28 w 72"/>
                <a:gd name="T27" fmla="*/ 14 h 63"/>
                <a:gd name="T28" fmla="*/ 49 w 72"/>
                <a:gd name="T29" fmla="*/ 15 h 63"/>
                <a:gd name="T30" fmla="*/ 50 w 72"/>
                <a:gd name="T31" fmla="*/ 14 h 63"/>
                <a:gd name="T32" fmla="*/ 50 w 72"/>
                <a:gd name="T33" fmla="*/ 14 h 63"/>
                <a:gd name="T34" fmla="*/ 51 w 72"/>
                <a:gd name="T35" fmla="*/ 14 h 63"/>
                <a:gd name="T36" fmla="*/ 52 w 72"/>
                <a:gd name="T37" fmla="*/ 15 h 63"/>
                <a:gd name="T38" fmla="*/ 51 w 72"/>
                <a:gd name="T39" fmla="*/ 14 h 63"/>
                <a:gd name="T40" fmla="*/ 51 w 72"/>
                <a:gd name="T41" fmla="*/ 14 h 63"/>
                <a:gd name="T42" fmla="*/ 50 w 72"/>
                <a:gd name="T43" fmla="*/ 14 h 63"/>
                <a:gd name="T44" fmla="*/ 50 w 72"/>
                <a:gd name="T45" fmla="*/ 14 h 63"/>
                <a:gd name="T46" fmla="*/ 38 w 72"/>
                <a:gd name="T47" fmla="*/ 9 h 63"/>
                <a:gd name="T48" fmla="*/ 17 w 72"/>
                <a:gd name="T49" fmla="*/ 13 h 63"/>
                <a:gd name="T50" fmla="*/ 4 w 72"/>
                <a:gd name="T51" fmla="*/ 12 h 63"/>
                <a:gd name="T52" fmla="*/ 10 w 72"/>
                <a:gd name="T53" fmla="*/ 25 h 63"/>
                <a:gd name="T54" fmla="*/ 24 w 72"/>
                <a:gd name="T55" fmla="*/ 54 h 63"/>
                <a:gd name="T56" fmla="*/ 27 w 72"/>
                <a:gd name="T57" fmla="*/ 18 h 63"/>
                <a:gd name="T58" fmla="*/ 29 w 72"/>
                <a:gd name="T59" fmla="*/ 16 h 63"/>
                <a:gd name="T60" fmla="*/ 29 w 72"/>
                <a:gd name="T61" fmla="*/ 17 h 63"/>
                <a:gd name="T62" fmla="*/ 32 w 72"/>
                <a:gd name="T63" fmla="*/ 39 h 63"/>
                <a:gd name="T64" fmla="*/ 33 w 72"/>
                <a:gd name="T65" fmla="*/ 56 h 63"/>
                <a:gd name="T66" fmla="*/ 44 w 72"/>
                <a:gd name="T67" fmla="*/ 55 h 63"/>
                <a:gd name="T68" fmla="*/ 45 w 72"/>
                <a:gd name="T69" fmla="*/ 29 h 63"/>
                <a:gd name="T70" fmla="*/ 49 w 72"/>
                <a:gd name="T71" fmla="*/ 15 h 63"/>
                <a:gd name="T72" fmla="*/ 50 w 72"/>
                <a:gd name="T73" fmla="*/ 14 h 63"/>
                <a:gd name="T74" fmla="*/ 50 w 72"/>
                <a:gd name="T75" fmla="*/ 14 h 63"/>
                <a:gd name="T76" fmla="*/ 52 w 72"/>
                <a:gd name="T77" fmla="*/ 15 h 63"/>
                <a:gd name="T78" fmla="*/ 53 w 72"/>
                <a:gd name="T79" fmla="*/ 16 h 63"/>
                <a:gd name="T80" fmla="*/ 53 w 72"/>
                <a:gd name="T81" fmla="*/ 56 h 63"/>
                <a:gd name="T82" fmla="*/ 50 w 72"/>
                <a:gd name="T83" fmla="*/ 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2" h="63">
                  <a:moveTo>
                    <a:pt x="29" y="17"/>
                  </a:moveTo>
                  <a:cubicBezTo>
                    <a:pt x="30" y="17"/>
                    <a:pt x="30" y="17"/>
                    <a:pt x="30" y="18"/>
                  </a:cubicBezTo>
                  <a:cubicBezTo>
                    <a:pt x="30" y="18"/>
                    <a:pt x="30" y="17"/>
                    <a:pt x="29" y="17"/>
                  </a:cubicBezTo>
                  <a:moveTo>
                    <a:pt x="28" y="16"/>
                  </a:moveTo>
                  <a:cubicBezTo>
                    <a:pt x="28" y="16"/>
                    <a:pt x="28" y="17"/>
                    <a:pt x="28" y="17"/>
                  </a:cubicBezTo>
                  <a:cubicBezTo>
                    <a:pt x="28" y="17"/>
                    <a:pt x="28" y="16"/>
                    <a:pt x="28" y="16"/>
                  </a:cubicBezTo>
                  <a:moveTo>
                    <a:pt x="29" y="16"/>
                  </a:moveTo>
                  <a:cubicBezTo>
                    <a:pt x="29" y="16"/>
                    <a:pt x="29" y="16"/>
                    <a:pt x="29" y="16"/>
                  </a:cubicBezTo>
                  <a:cubicBezTo>
                    <a:pt x="29" y="16"/>
                    <a:pt x="29" y="16"/>
                    <a:pt x="29" y="16"/>
                  </a:cubicBezTo>
                  <a:cubicBezTo>
                    <a:pt x="29" y="16"/>
                    <a:pt x="29" y="16"/>
                    <a:pt x="29" y="16"/>
                  </a:cubicBezTo>
                  <a:moveTo>
                    <a:pt x="29" y="15"/>
                  </a:moveTo>
                  <a:cubicBezTo>
                    <a:pt x="29" y="15"/>
                    <a:pt x="29" y="15"/>
                    <a:pt x="29" y="15"/>
                  </a:cubicBezTo>
                  <a:cubicBezTo>
                    <a:pt x="29" y="15"/>
                    <a:pt x="29" y="15"/>
                    <a:pt x="29" y="15"/>
                  </a:cubicBezTo>
                  <a:moveTo>
                    <a:pt x="52" y="15"/>
                  </a:moveTo>
                  <a:cubicBezTo>
                    <a:pt x="52" y="15"/>
                    <a:pt x="52" y="15"/>
                    <a:pt x="52" y="15"/>
                  </a:cubicBezTo>
                  <a:cubicBezTo>
                    <a:pt x="52" y="15"/>
                    <a:pt x="52" y="15"/>
                    <a:pt x="52" y="15"/>
                  </a:cubicBezTo>
                  <a:cubicBezTo>
                    <a:pt x="52" y="15"/>
                    <a:pt x="52" y="15"/>
                    <a:pt x="52" y="15"/>
                  </a:cubicBezTo>
                  <a:moveTo>
                    <a:pt x="52" y="15"/>
                  </a:moveTo>
                  <a:cubicBezTo>
                    <a:pt x="52" y="15"/>
                    <a:pt x="52" y="15"/>
                    <a:pt x="52" y="15"/>
                  </a:cubicBezTo>
                  <a:cubicBezTo>
                    <a:pt x="52" y="15"/>
                    <a:pt x="52" y="15"/>
                    <a:pt x="52" y="15"/>
                  </a:cubicBezTo>
                  <a:moveTo>
                    <a:pt x="52" y="15"/>
                  </a:moveTo>
                  <a:cubicBezTo>
                    <a:pt x="52" y="15"/>
                    <a:pt x="52" y="15"/>
                    <a:pt x="52" y="15"/>
                  </a:cubicBezTo>
                  <a:cubicBezTo>
                    <a:pt x="52" y="15"/>
                    <a:pt x="52" y="15"/>
                    <a:pt x="52" y="15"/>
                  </a:cubicBezTo>
                  <a:cubicBezTo>
                    <a:pt x="52" y="15"/>
                    <a:pt x="52" y="15"/>
                    <a:pt x="52" y="15"/>
                  </a:cubicBezTo>
                  <a:cubicBezTo>
                    <a:pt x="52" y="15"/>
                    <a:pt x="52" y="15"/>
                    <a:pt x="52" y="15"/>
                  </a:cubicBezTo>
                  <a:moveTo>
                    <a:pt x="28" y="14"/>
                  </a:moveTo>
                  <a:cubicBezTo>
                    <a:pt x="28" y="15"/>
                    <a:pt x="28" y="15"/>
                    <a:pt x="28" y="15"/>
                  </a:cubicBezTo>
                  <a:cubicBezTo>
                    <a:pt x="28" y="15"/>
                    <a:pt x="28" y="15"/>
                    <a:pt x="28" y="14"/>
                  </a:cubicBezTo>
                  <a:moveTo>
                    <a:pt x="49" y="14"/>
                  </a:moveTo>
                  <a:cubicBezTo>
                    <a:pt x="49" y="14"/>
                    <a:pt x="49" y="15"/>
                    <a:pt x="49" y="15"/>
                  </a:cubicBezTo>
                  <a:cubicBezTo>
                    <a:pt x="49" y="15"/>
                    <a:pt x="49" y="14"/>
                    <a:pt x="49" y="14"/>
                  </a:cubicBezTo>
                  <a:moveTo>
                    <a:pt x="50" y="14"/>
                  </a:moveTo>
                  <a:cubicBezTo>
                    <a:pt x="50" y="14"/>
                    <a:pt x="50" y="14"/>
                    <a:pt x="50" y="14"/>
                  </a:cubicBezTo>
                  <a:cubicBezTo>
                    <a:pt x="50" y="14"/>
                    <a:pt x="50" y="14"/>
                    <a:pt x="50" y="14"/>
                  </a:cubicBezTo>
                  <a:cubicBezTo>
                    <a:pt x="50" y="14"/>
                    <a:pt x="50" y="14"/>
                    <a:pt x="50" y="14"/>
                  </a:cubicBezTo>
                  <a:moveTo>
                    <a:pt x="51" y="14"/>
                  </a:moveTo>
                  <a:cubicBezTo>
                    <a:pt x="52" y="14"/>
                    <a:pt x="52" y="14"/>
                    <a:pt x="52" y="15"/>
                  </a:cubicBezTo>
                  <a:cubicBezTo>
                    <a:pt x="52" y="15"/>
                    <a:pt x="52" y="15"/>
                    <a:pt x="52" y="15"/>
                  </a:cubicBezTo>
                  <a:cubicBezTo>
                    <a:pt x="52" y="14"/>
                    <a:pt x="52" y="14"/>
                    <a:pt x="51" y="14"/>
                  </a:cubicBezTo>
                  <a:moveTo>
                    <a:pt x="51" y="14"/>
                  </a:moveTo>
                  <a:cubicBezTo>
                    <a:pt x="51" y="14"/>
                    <a:pt x="50" y="14"/>
                    <a:pt x="50" y="14"/>
                  </a:cubicBezTo>
                  <a:cubicBezTo>
                    <a:pt x="50" y="14"/>
                    <a:pt x="51" y="14"/>
                    <a:pt x="51" y="14"/>
                  </a:cubicBezTo>
                  <a:moveTo>
                    <a:pt x="50" y="14"/>
                  </a:moveTo>
                  <a:cubicBezTo>
                    <a:pt x="50" y="14"/>
                    <a:pt x="50" y="14"/>
                    <a:pt x="50" y="14"/>
                  </a:cubicBezTo>
                  <a:cubicBezTo>
                    <a:pt x="50" y="14"/>
                    <a:pt x="50" y="14"/>
                    <a:pt x="50" y="14"/>
                  </a:cubicBezTo>
                  <a:cubicBezTo>
                    <a:pt x="50" y="14"/>
                    <a:pt x="50" y="14"/>
                    <a:pt x="50" y="14"/>
                  </a:cubicBezTo>
                  <a:moveTo>
                    <a:pt x="47" y="4"/>
                  </a:moveTo>
                  <a:cubicBezTo>
                    <a:pt x="43" y="4"/>
                    <a:pt x="40" y="6"/>
                    <a:pt x="38" y="9"/>
                  </a:cubicBezTo>
                  <a:cubicBezTo>
                    <a:pt x="36" y="6"/>
                    <a:pt x="33" y="4"/>
                    <a:pt x="29" y="4"/>
                  </a:cubicBezTo>
                  <a:cubicBezTo>
                    <a:pt x="24" y="5"/>
                    <a:pt x="20" y="8"/>
                    <a:pt x="17" y="13"/>
                  </a:cubicBezTo>
                  <a:cubicBezTo>
                    <a:pt x="16" y="10"/>
                    <a:pt x="15" y="8"/>
                    <a:pt x="13" y="6"/>
                  </a:cubicBezTo>
                  <a:cubicBezTo>
                    <a:pt x="9" y="0"/>
                    <a:pt x="0" y="6"/>
                    <a:pt x="4" y="12"/>
                  </a:cubicBezTo>
                  <a:cubicBezTo>
                    <a:pt x="5" y="13"/>
                    <a:pt x="6" y="15"/>
                    <a:pt x="7" y="17"/>
                  </a:cubicBezTo>
                  <a:cubicBezTo>
                    <a:pt x="9" y="20"/>
                    <a:pt x="9" y="22"/>
                    <a:pt x="10" y="25"/>
                  </a:cubicBezTo>
                  <a:cubicBezTo>
                    <a:pt x="11" y="35"/>
                    <a:pt x="11" y="45"/>
                    <a:pt x="13" y="55"/>
                  </a:cubicBezTo>
                  <a:cubicBezTo>
                    <a:pt x="15" y="61"/>
                    <a:pt x="24" y="60"/>
                    <a:pt x="24" y="54"/>
                  </a:cubicBezTo>
                  <a:cubicBezTo>
                    <a:pt x="24" y="45"/>
                    <a:pt x="24" y="37"/>
                    <a:pt x="25" y="28"/>
                  </a:cubicBezTo>
                  <a:cubicBezTo>
                    <a:pt x="25" y="25"/>
                    <a:pt x="26" y="21"/>
                    <a:pt x="27" y="18"/>
                  </a:cubicBezTo>
                  <a:cubicBezTo>
                    <a:pt x="27" y="17"/>
                    <a:pt x="28" y="17"/>
                    <a:pt x="28" y="16"/>
                  </a:cubicBezTo>
                  <a:cubicBezTo>
                    <a:pt x="28" y="16"/>
                    <a:pt x="28" y="16"/>
                    <a:pt x="29" y="16"/>
                  </a:cubicBezTo>
                  <a:cubicBezTo>
                    <a:pt x="29" y="16"/>
                    <a:pt x="29" y="16"/>
                    <a:pt x="29" y="16"/>
                  </a:cubicBezTo>
                  <a:cubicBezTo>
                    <a:pt x="29" y="16"/>
                    <a:pt x="29" y="16"/>
                    <a:pt x="29" y="17"/>
                  </a:cubicBezTo>
                  <a:cubicBezTo>
                    <a:pt x="30" y="20"/>
                    <a:pt x="31" y="23"/>
                    <a:pt x="31" y="26"/>
                  </a:cubicBezTo>
                  <a:cubicBezTo>
                    <a:pt x="32" y="30"/>
                    <a:pt x="32" y="35"/>
                    <a:pt x="32" y="39"/>
                  </a:cubicBezTo>
                  <a:cubicBezTo>
                    <a:pt x="32" y="44"/>
                    <a:pt x="33" y="49"/>
                    <a:pt x="33" y="53"/>
                  </a:cubicBezTo>
                  <a:cubicBezTo>
                    <a:pt x="33" y="54"/>
                    <a:pt x="33" y="55"/>
                    <a:pt x="33" y="56"/>
                  </a:cubicBezTo>
                  <a:cubicBezTo>
                    <a:pt x="33" y="63"/>
                    <a:pt x="44" y="63"/>
                    <a:pt x="44" y="56"/>
                  </a:cubicBezTo>
                  <a:cubicBezTo>
                    <a:pt x="44" y="56"/>
                    <a:pt x="44" y="55"/>
                    <a:pt x="44" y="55"/>
                  </a:cubicBezTo>
                  <a:cubicBezTo>
                    <a:pt x="44" y="51"/>
                    <a:pt x="44" y="44"/>
                    <a:pt x="44" y="38"/>
                  </a:cubicBezTo>
                  <a:cubicBezTo>
                    <a:pt x="44" y="35"/>
                    <a:pt x="44" y="32"/>
                    <a:pt x="45" y="29"/>
                  </a:cubicBezTo>
                  <a:cubicBezTo>
                    <a:pt x="45" y="25"/>
                    <a:pt x="46" y="21"/>
                    <a:pt x="47" y="18"/>
                  </a:cubicBezTo>
                  <a:cubicBezTo>
                    <a:pt x="48" y="17"/>
                    <a:pt x="48" y="16"/>
                    <a:pt x="49" y="15"/>
                  </a:cubicBezTo>
                  <a:cubicBezTo>
                    <a:pt x="49" y="15"/>
                    <a:pt x="49" y="15"/>
                    <a:pt x="49" y="15"/>
                  </a:cubicBezTo>
                  <a:cubicBezTo>
                    <a:pt x="49" y="14"/>
                    <a:pt x="50" y="14"/>
                    <a:pt x="50" y="14"/>
                  </a:cubicBezTo>
                  <a:cubicBezTo>
                    <a:pt x="50" y="14"/>
                    <a:pt x="50" y="14"/>
                    <a:pt x="50" y="14"/>
                  </a:cubicBezTo>
                  <a:cubicBezTo>
                    <a:pt x="50" y="14"/>
                    <a:pt x="50" y="14"/>
                    <a:pt x="50" y="14"/>
                  </a:cubicBezTo>
                  <a:cubicBezTo>
                    <a:pt x="51" y="14"/>
                    <a:pt x="51" y="14"/>
                    <a:pt x="51" y="14"/>
                  </a:cubicBezTo>
                  <a:cubicBezTo>
                    <a:pt x="52" y="15"/>
                    <a:pt x="52" y="15"/>
                    <a:pt x="52" y="15"/>
                  </a:cubicBezTo>
                  <a:cubicBezTo>
                    <a:pt x="52" y="15"/>
                    <a:pt x="52" y="15"/>
                    <a:pt x="52" y="15"/>
                  </a:cubicBezTo>
                  <a:cubicBezTo>
                    <a:pt x="52" y="15"/>
                    <a:pt x="53" y="16"/>
                    <a:pt x="53" y="16"/>
                  </a:cubicBezTo>
                  <a:cubicBezTo>
                    <a:pt x="53" y="18"/>
                    <a:pt x="54" y="20"/>
                    <a:pt x="54" y="22"/>
                  </a:cubicBezTo>
                  <a:cubicBezTo>
                    <a:pt x="55" y="33"/>
                    <a:pt x="54" y="44"/>
                    <a:pt x="53" y="56"/>
                  </a:cubicBezTo>
                  <a:cubicBezTo>
                    <a:pt x="53" y="63"/>
                    <a:pt x="64" y="63"/>
                    <a:pt x="64" y="56"/>
                  </a:cubicBezTo>
                  <a:cubicBezTo>
                    <a:pt x="65" y="42"/>
                    <a:pt x="72" y="3"/>
                    <a:pt x="50" y="3"/>
                  </a:cubicBezTo>
                  <a:cubicBezTo>
                    <a:pt x="49" y="3"/>
                    <a:pt x="48" y="3"/>
                    <a:pt x="47" y="4"/>
                  </a:cubicBezTo>
                </a:path>
              </a:pathLst>
            </a:custGeom>
            <a:solidFill>
              <a:srgbClr val="4D4D4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1776" name="Freeform 778"/>
            <p:cNvSpPr>
              <a:spLocks noEditPoints="1"/>
            </p:cNvSpPr>
            <p:nvPr/>
          </p:nvSpPr>
          <p:spPr bwMode="auto">
            <a:xfrm>
              <a:off x="3461" y="1369"/>
              <a:ext cx="121" cy="147"/>
            </a:xfrm>
            <a:custGeom>
              <a:avLst/>
              <a:gdLst>
                <a:gd name="T0" fmla="*/ 21 w 51"/>
                <a:gd name="T1" fmla="*/ 48 h 62"/>
                <a:gd name="T2" fmla="*/ 20 w 51"/>
                <a:gd name="T3" fmla="*/ 48 h 62"/>
                <a:gd name="T4" fmla="*/ 21 w 51"/>
                <a:gd name="T5" fmla="*/ 49 h 62"/>
                <a:gd name="T6" fmla="*/ 20 w 51"/>
                <a:gd name="T7" fmla="*/ 48 h 62"/>
                <a:gd name="T8" fmla="*/ 20 w 51"/>
                <a:gd name="T9" fmla="*/ 48 h 62"/>
                <a:gd name="T10" fmla="*/ 20 w 51"/>
                <a:gd name="T11" fmla="*/ 48 h 62"/>
                <a:gd name="T12" fmla="*/ 20 w 51"/>
                <a:gd name="T13" fmla="*/ 48 h 62"/>
                <a:gd name="T14" fmla="*/ 20 w 51"/>
                <a:gd name="T15" fmla="*/ 48 h 62"/>
                <a:gd name="T16" fmla="*/ 20 w 51"/>
                <a:gd name="T17" fmla="*/ 48 h 62"/>
                <a:gd name="T18" fmla="*/ 24 w 51"/>
                <a:gd name="T19" fmla="*/ 48 h 62"/>
                <a:gd name="T20" fmla="*/ 24 w 51"/>
                <a:gd name="T21" fmla="*/ 48 h 62"/>
                <a:gd name="T22" fmla="*/ 25 w 51"/>
                <a:gd name="T23" fmla="*/ 47 h 62"/>
                <a:gd name="T24" fmla="*/ 24 w 51"/>
                <a:gd name="T25" fmla="*/ 48 h 62"/>
                <a:gd name="T26" fmla="*/ 28 w 51"/>
                <a:gd name="T27" fmla="*/ 42 h 62"/>
                <a:gd name="T28" fmla="*/ 28 w 51"/>
                <a:gd name="T29" fmla="*/ 42 h 62"/>
                <a:gd name="T30" fmla="*/ 29 w 51"/>
                <a:gd name="T31" fmla="*/ 12 h 62"/>
                <a:gd name="T32" fmla="*/ 31 w 51"/>
                <a:gd name="T33" fmla="*/ 13 h 62"/>
                <a:gd name="T34" fmla="*/ 27 w 51"/>
                <a:gd name="T35" fmla="*/ 43 h 62"/>
                <a:gd name="T36" fmla="*/ 26 w 51"/>
                <a:gd name="T37" fmla="*/ 45 h 62"/>
                <a:gd name="T38" fmla="*/ 23 w 51"/>
                <a:gd name="T39" fmla="*/ 48 h 62"/>
                <a:gd name="T40" fmla="*/ 21 w 51"/>
                <a:gd name="T41" fmla="*/ 48 h 62"/>
                <a:gd name="T42" fmla="*/ 19 w 51"/>
                <a:gd name="T43" fmla="*/ 48 h 62"/>
                <a:gd name="T44" fmla="*/ 17 w 51"/>
                <a:gd name="T45" fmla="*/ 44 h 62"/>
                <a:gd name="T46" fmla="*/ 16 w 51"/>
                <a:gd name="T47" fmla="*/ 29 h 62"/>
                <a:gd name="T48" fmla="*/ 21 w 51"/>
                <a:gd name="T49" fmla="*/ 14 h 62"/>
                <a:gd name="T50" fmla="*/ 24 w 51"/>
                <a:gd name="T51" fmla="*/ 11 h 62"/>
                <a:gd name="T52" fmla="*/ 26 w 51"/>
                <a:gd name="T53" fmla="*/ 11 h 62"/>
                <a:gd name="T54" fmla="*/ 26 w 51"/>
                <a:gd name="T55" fmla="*/ 11 h 62"/>
                <a:gd name="T56" fmla="*/ 26 w 51"/>
                <a:gd name="T57" fmla="*/ 11 h 62"/>
                <a:gd name="T58" fmla="*/ 24 w 51"/>
                <a:gd name="T59" fmla="*/ 11 h 62"/>
                <a:gd name="T60" fmla="*/ 27 w 51"/>
                <a:gd name="T61" fmla="*/ 11 h 62"/>
                <a:gd name="T62" fmla="*/ 26 w 51"/>
                <a:gd name="T63" fmla="*/ 11 h 62"/>
                <a:gd name="T64" fmla="*/ 7 w 51"/>
                <a:gd name="T65" fmla="*/ 49 h 62"/>
                <a:gd name="T66" fmla="*/ 36 w 51"/>
                <a:gd name="T67" fmla="*/ 51 h 62"/>
                <a:gd name="T68" fmla="*/ 46 w 51"/>
                <a:gd name="T69" fmla="*/ 46 h 62"/>
                <a:gd name="T70" fmla="*/ 44 w 51"/>
                <a:gd name="T71" fmla="*/ 44 h 62"/>
                <a:gd name="T72" fmla="*/ 42 w 51"/>
                <a:gd name="T73" fmla="*/ 42 h 62"/>
                <a:gd name="T74" fmla="*/ 41 w 51"/>
                <a:gd name="T75" fmla="*/ 37 h 62"/>
                <a:gd name="T76" fmla="*/ 34 w 51"/>
                <a:gd name="T77" fmla="*/ 2 h 62"/>
                <a:gd name="T78" fmla="*/ 7 w 51"/>
                <a:gd name="T79" fmla="*/ 4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1" h="62">
                  <a:moveTo>
                    <a:pt x="22" y="48"/>
                  </a:moveTo>
                  <a:cubicBezTo>
                    <a:pt x="22" y="48"/>
                    <a:pt x="21" y="48"/>
                    <a:pt x="21" y="48"/>
                  </a:cubicBezTo>
                  <a:cubicBezTo>
                    <a:pt x="21" y="48"/>
                    <a:pt x="22" y="48"/>
                    <a:pt x="22" y="48"/>
                  </a:cubicBezTo>
                  <a:moveTo>
                    <a:pt x="20" y="48"/>
                  </a:moveTo>
                  <a:cubicBezTo>
                    <a:pt x="20" y="48"/>
                    <a:pt x="20" y="48"/>
                    <a:pt x="21" y="48"/>
                  </a:cubicBezTo>
                  <a:cubicBezTo>
                    <a:pt x="21" y="48"/>
                    <a:pt x="21" y="48"/>
                    <a:pt x="21" y="49"/>
                  </a:cubicBezTo>
                  <a:cubicBezTo>
                    <a:pt x="21" y="48"/>
                    <a:pt x="21" y="48"/>
                    <a:pt x="20" y="48"/>
                  </a:cubicBezTo>
                  <a:moveTo>
                    <a:pt x="20" y="48"/>
                  </a:moveTo>
                  <a:cubicBezTo>
                    <a:pt x="20" y="48"/>
                    <a:pt x="20" y="48"/>
                    <a:pt x="20" y="48"/>
                  </a:cubicBezTo>
                  <a:cubicBezTo>
                    <a:pt x="20" y="48"/>
                    <a:pt x="20" y="48"/>
                    <a:pt x="20" y="48"/>
                  </a:cubicBezTo>
                  <a:cubicBezTo>
                    <a:pt x="20" y="48"/>
                    <a:pt x="20" y="48"/>
                    <a:pt x="20" y="48"/>
                  </a:cubicBezTo>
                  <a:moveTo>
                    <a:pt x="20" y="48"/>
                  </a:moveTo>
                  <a:cubicBezTo>
                    <a:pt x="20" y="48"/>
                    <a:pt x="20" y="48"/>
                    <a:pt x="20" y="48"/>
                  </a:cubicBezTo>
                  <a:cubicBezTo>
                    <a:pt x="20" y="48"/>
                    <a:pt x="20" y="48"/>
                    <a:pt x="20" y="48"/>
                  </a:cubicBezTo>
                  <a:cubicBezTo>
                    <a:pt x="20" y="48"/>
                    <a:pt x="20" y="48"/>
                    <a:pt x="20" y="48"/>
                  </a:cubicBezTo>
                  <a:moveTo>
                    <a:pt x="20" y="48"/>
                  </a:moveTo>
                  <a:cubicBezTo>
                    <a:pt x="20" y="48"/>
                    <a:pt x="20" y="48"/>
                    <a:pt x="20" y="48"/>
                  </a:cubicBezTo>
                  <a:cubicBezTo>
                    <a:pt x="20" y="48"/>
                    <a:pt x="20" y="48"/>
                    <a:pt x="20" y="48"/>
                  </a:cubicBezTo>
                  <a:cubicBezTo>
                    <a:pt x="20" y="48"/>
                    <a:pt x="20" y="48"/>
                    <a:pt x="20" y="48"/>
                  </a:cubicBezTo>
                  <a:moveTo>
                    <a:pt x="24" y="48"/>
                  </a:moveTo>
                  <a:cubicBezTo>
                    <a:pt x="24" y="48"/>
                    <a:pt x="24" y="48"/>
                    <a:pt x="24" y="48"/>
                  </a:cubicBezTo>
                  <a:cubicBezTo>
                    <a:pt x="24" y="48"/>
                    <a:pt x="24" y="48"/>
                    <a:pt x="24" y="48"/>
                  </a:cubicBezTo>
                  <a:cubicBezTo>
                    <a:pt x="24" y="48"/>
                    <a:pt x="24" y="48"/>
                    <a:pt x="24" y="48"/>
                  </a:cubicBezTo>
                  <a:moveTo>
                    <a:pt x="25" y="47"/>
                  </a:moveTo>
                  <a:cubicBezTo>
                    <a:pt x="24" y="48"/>
                    <a:pt x="24" y="48"/>
                    <a:pt x="24" y="48"/>
                  </a:cubicBezTo>
                  <a:cubicBezTo>
                    <a:pt x="24" y="48"/>
                    <a:pt x="24" y="48"/>
                    <a:pt x="24" y="48"/>
                  </a:cubicBezTo>
                  <a:cubicBezTo>
                    <a:pt x="24" y="48"/>
                    <a:pt x="24" y="47"/>
                    <a:pt x="25" y="47"/>
                  </a:cubicBezTo>
                  <a:moveTo>
                    <a:pt x="28" y="42"/>
                  </a:moveTo>
                  <a:cubicBezTo>
                    <a:pt x="28" y="42"/>
                    <a:pt x="28" y="42"/>
                    <a:pt x="28" y="42"/>
                  </a:cubicBezTo>
                  <a:cubicBezTo>
                    <a:pt x="28" y="42"/>
                    <a:pt x="28" y="42"/>
                    <a:pt x="28" y="42"/>
                  </a:cubicBezTo>
                  <a:moveTo>
                    <a:pt x="26" y="11"/>
                  </a:moveTo>
                  <a:cubicBezTo>
                    <a:pt x="27" y="11"/>
                    <a:pt x="28" y="12"/>
                    <a:pt x="29" y="12"/>
                  </a:cubicBezTo>
                  <a:cubicBezTo>
                    <a:pt x="30" y="12"/>
                    <a:pt x="30" y="12"/>
                    <a:pt x="31" y="13"/>
                  </a:cubicBezTo>
                  <a:cubicBezTo>
                    <a:pt x="31" y="13"/>
                    <a:pt x="31" y="13"/>
                    <a:pt x="31" y="13"/>
                  </a:cubicBezTo>
                  <a:cubicBezTo>
                    <a:pt x="30" y="20"/>
                    <a:pt x="29" y="27"/>
                    <a:pt x="30" y="34"/>
                  </a:cubicBezTo>
                  <a:cubicBezTo>
                    <a:pt x="29" y="37"/>
                    <a:pt x="28" y="40"/>
                    <a:pt x="27" y="43"/>
                  </a:cubicBezTo>
                  <a:cubicBezTo>
                    <a:pt x="27" y="44"/>
                    <a:pt x="26" y="45"/>
                    <a:pt x="26" y="46"/>
                  </a:cubicBezTo>
                  <a:cubicBezTo>
                    <a:pt x="26" y="46"/>
                    <a:pt x="26" y="45"/>
                    <a:pt x="26" y="45"/>
                  </a:cubicBezTo>
                  <a:cubicBezTo>
                    <a:pt x="26" y="46"/>
                    <a:pt x="25" y="46"/>
                    <a:pt x="24" y="47"/>
                  </a:cubicBezTo>
                  <a:cubicBezTo>
                    <a:pt x="24" y="47"/>
                    <a:pt x="24" y="48"/>
                    <a:pt x="23" y="48"/>
                  </a:cubicBezTo>
                  <a:cubicBezTo>
                    <a:pt x="23" y="48"/>
                    <a:pt x="23" y="48"/>
                    <a:pt x="22" y="48"/>
                  </a:cubicBezTo>
                  <a:cubicBezTo>
                    <a:pt x="22" y="48"/>
                    <a:pt x="21" y="48"/>
                    <a:pt x="21" y="48"/>
                  </a:cubicBezTo>
                  <a:cubicBezTo>
                    <a:pt x="21" y="48"/>
                    <a:pt x="20" y="48"/>
                    <a:pt x="20" y="48"/>
                  </a:cubicBezTo>
                  <a:cubicBezTo>
                    <a:pt x="20" y="48"/>
                    <a:pt x="20" y="48"/>
                    <a:pt x="19" y="48"/>
                  </a:cubicBezTo>
                  <a:cubicBezTo>
                    <a:pt x="19" y="47"/>
                    <a:pt x="19" y="47"/>
                    <a:pt x="19" y="47"/>
                  </a:cubicBezTo>
                  <a:cubicBezTo>
                    <a:pt x="18" y="46"/>
                    <a:pt x="18" y="45"/>
                    <a:pt x="17" y="44"/>
                  </a:cubicBezTo>
                  <a:cubicBezTo>
                    <a:pt x="17" y="42"/>
                    <a:pt x="16" y="41"/>
                    <a:pt x="16" y="39"/>
                  </a:cubicBezTo>
                  <a:cubicBezTo>
                    <a:pt x="15" y="35"/>
                    <a:pt x="15" y="32"/>
                    <a:pt x="16" y="29"/>
                  </a:cubicBezTo>
                  <a:cubicBezTo>
                    <a:pt x="16" y="25"/>
                    <a:pt x="17" y="22"/>
                    <a:pt x="18" y="19"/>
                  </a:cubicBezTo>
                  <a:cubicBezTo>
                    <a:pt x="19" y="17"/>
                    <a:pt x="20" y="16"/>
                    <a:pt x="21" y="14"/>
                  </a:cubicBezTo>
                  <a:cubicBezTo>
                    <a:pt x="22" y="13"/>
                    <a:pt x="22" y="13"/>
                    <a:pt x="23" y="12"/>
                  </a:cubicBezTo>
                  <a:cubicBezTo>
                    <a:pt x="23" y="12"/>
                    <a:pt x="24" y="12"/>
                    <a:pt x="24" y="11"/>
                  </a:cubicBezTo>
                  <a:cubicBezTo>
                    <a:pt x="25" y="11"/>
                    <a:pt x="25" y="11"/>
                    <a:pt x="25" y="11"/>
                  </a:cubicBezTo>
                  <a:cubicBezTo>
                    <a:pt x="26" y="11"/>
                    <a:pt x="26" y="11"/>
                    <a:pt x="26" y="11"/>
                  </a:cubicBezTo>
                  <a:moveTo>
                    <a:pt x="26" y="11"/>
                  </a:moveTo>
                  <a:cubicBezTo>
                    <a:pt x="26" y="11"/>
                    <a:pt x="26" y="11"/>
                    <a:pt x="26" y="11"/>
                  </a:cubicBezTo>
                  <a:cubicBezTo>
                    <a:pt x="26" y="11"/>
                    <a:pt x="26" y="11"/>
                    <a:pt x="26" y="11"/>
                  </a:cubicBezTo>
                  <a:cubicBezTo>
                    <a:pt x="26" y="11"/>
                    <a:pt x="26" y="11"/>
                    <a:pt x="26" y="11"/>
                  </a:cubicBezTo>
                  <a:moveTo>
                    <a:pt x="25" y="11"/>
                  </a:moveTo>
                  <a:cubicBezTo>
                    <a:pt x="25" y="11"/>
                    <a:pt x="25" y="11"/>
                    <a:pt x="24" y="11"/>
                  </a:cubicBezTo>
                  <a:cubicBezTo>
                    <a:pt x="25" y="11"/>
                    <a:pt x="25" y="11"/>
                    <a:pt x="25" y="11"/>
                  </a:cubicBezTo>
                  <a:moveTo>
                    <a:pt x="27" y="11"/>
                  </a:moveTo>
                  <a:cubicBezTo>
                    <a:pt x="26" y="11"/>
                    <a:pt x="26" y="11"/>
                    <a:pt x="26" y="11"/>
                  </a:cubicBezTo>
                  <a:cubicBezTo>
                    <a:pt x="26" y="11"/>
                    <a:pt x="26" y="11"/>
                    <a:pt x="26" y="11"/>
                  </a:cubicBezTo>
                  <a:cubicBezTo>
                    <a:pt x="26" y="11"/>
                    <a:pt x="26" y="11"/>
                    <a:pt x="27" y="11"/>
                  </a:cubicBezTo>
                  <a:moveTo>
                    <a:pt x="7" y="49"/>
                  </a:moveTo>
                  <a:cubicBezTo>
                    <a:pt x="12" y="60"/>
                    <a:pt x="24" y="62"/>
                    <a:pt x="33" y="54"/>
                  </a:cubicBezTo>
                  <a:cubicBezTo>
                    <a:pt x="34" y="53"/>
                    <a:pt x="35" y="52"/>
                    <a:pt x="36" y="51"/>
                  </a:cubicBezTo>
                  <a:cubicBezTo>
                    <a:pt x="37" y="53"/>
                    <a:pt x="38" y="54"/>
                    <a:pt x="40" y="56"/>
                  </a:cubicBezTo>
                  <a:cubicBezTo>
                    <a:pt x="46" y="60"/>
                    <a:pt x="51" y="50"/>
                    <a:pt x="46" y="46"/>
                  </a:cubicBezTo>
                  <a:cubicBezTo>
                    <a:pt x="45" y="46"/>
                    <a:pt x="45" y="46"/>
                    <a:pt x="45" y="45"/>
                  </a:cubicBezTo>
                  <a:cubicBezTo>
                    <a:pt x="44" y="45"/>
                    <a:pt x="44" y="45"/>
                    <a:pt x="44" y="44"/>
                  </a:cubicBezTo>
                  <a:cubicBezTo>
                    <a:pt x="43" y="43"/>
                    <a:pt x="42" y="42"/>
                    <a:pt x="42" y="40"/>
                  </a:cubicBezTo>
                  <a:cubicBezTo>
                    <a:pt x="42" y="41"/>
                    <a:pt x="42" y="41"/>
                    <a:pt x="42" y="42"/>
                  </a:cubicBezTo>
                  <a:cubicBezTo>
                    <a:pt x="42" y="40"/>
                    <a:pt x="41" y="39"/>
                    <a:pt x="41" y="37"/>
                  </a:cubicBezTo>
                  <a:cubicBezTo>
                    <a:pt x="41" y="37"/>
                    <a:pt x="41" y="37"/>
                    <a:pt x="41" y="37"/>
                  </a:cubicBezTo>
                  <a:cubicBezTo>
                    <a:pt x="43" y="26"/>
                    <a:pt x="42" y="15"/>
                    <a:pt x="42" y="6"/>
                  </a:cubicBezTo>
                  <a:cubicBezTo>
                    <a:pt x="42" y="2"/>
                    <a:pt x="37" y="0"/>
                    <a:pt x="34" y="2"/>
                  </a:cubicBezTo>
                  <a:cubicBezTo>
                    <a:pt x="31" y="1"/>
                    <a:pt x="28" y="0"/>
                    <a:pt x="26" y="0"/>
                  </a:cubicBezTo>
                  <a:cubicBezTo>
                    <a:pt x="7" y="0"/>
                    <a:pt x="0" y="33"/>
                    <a:pt x="7" y="49"/>
                  </a:cubicBezTo>
                </a:path>
              </a:pathLst>
            </a:custGeom>
            <a:solidFill>
              <a:srgbClr val="4D4D4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1777" name="Freeform 779"/>
            <p:cNvSpPr/>
            <p:nvPr/>
          </p:nvSpPr>
          <p:spPr bwMode="auto">
            <a:xfrm>
              <a:off x="3582" y="1362"/>
              <a:ext cx="92" cy="154"/>
            </a:xfrm>
            <a:custGeom>
              <a:avLst/>
              <a:gdLst>
                <a:gd name="T0" fmla="*/ 1 w 39"/>
                <a:gd name="T1" fmla="*/ 7 h 65"/>
                <a:gd name="T2" fmla="*/ 1 w 39"/>
                <a:gd name="T3" fmla="*/ 10 h 65"/>
                <a:gd name="T4" fmla="*/ 7 w 39"/>
                <a:gd name="T5" fmla="*/ 59 h 65"/>
                <a:gd name="T6" fmla="*/ 18 w 39"/>
                <a:gd name="T7" fmla="*/ 58 h 65"/>
                <a:gd name="T8" fmla="*/ 19 w 39"/>
                <a:gd name="T9" fmla="*/ 36 h 65"/>
                <a:gd name="T10" fmla="*/ 22 w 39"/>
                <a:gd name="T11" fmla="*/ 24 h 65"/>
                <a:gd name="T12" fmla="*/ 24 w 39"/>
                <a:gd name="T13" fmla="*/ 19 h 65"/>
                <a:gd name="T14" fmla="*/ 28 w 39"/>
                <a:gd name="T15" fmla="*/ 16 h 65"/>
                <a:gd name="T16" fmla="*/ 30 w 39"/>
                <a:gd name="T17" fmla="*/ 15 h 65"/>
                <a:gd name="T18" fmla="*/ 32 w 39"/>
                <a:gd name="T19" fmla="*/ 14 h 65"/>
                <a:gd name="T20" fmla="*/ 29 w 39"/>
                <a:gd name="T21" fmla="*/ 3 h 65"/>
                <a:gd name="T22" fmla="*/ 13 w 39"/>
                <a:gd name="T23" fmla="*/ 18 h 65"/>
                <a:gd name="T24" fmla="*/ 11 w 39"/>
                <a:gd name="T25" fmla="*/ 4 h 65"/>
                <a:gd name="T26" fmla="*/ 7 w 39"/>
                <a:gd name="T27" fmla="*/ 0 h 65"/>
                <a:gd name="T28" fmla="*/ 1 w 39"/>
                <a:gd name="T29" fmla="*/ 7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9" h="65">
                  <a:moveTo>
                    <a:pt x="1" y="7"/>
                  </a:moveTo>
                  <a:cubicBezTo>
                    <a:pt x="1" y="8"/>
                    <a:pt x="1" y="9"/>
                    <a:pt x="1" y="10"/>
                  </a:cubicBezTo>
                  <a:cubicBezTo>
                    <a:pt x="3" y="26"/>
                    <a:pt x="3" y="43"/>
                    <a:pt x="7" y="59"/>
                  </a:cubicBezTo>
                  <a:cubicBezTo>
                    <a:pt x="8" y="65"/>
                    <a:pt x="17" y="63"/>
                    <a:pt x="18" y="58"/>
                  </a:cubicBezTo>
                  <a:cubicBezTo>
                    <a:pt x="18" y="50"/>
                    <a:pt x="18" y="43"/>
                    <a:pt x="19" y="36"/>
                  </a:cubicBezTo>
                  <a:cubicBezTo>
                    <a:pt x="20" y="32"/>
                    <a:pt x="20" y="28"/>
                    <a:pt x="22" y="24"/>
                  </a:cubicBezTo>
                  <a:cubicBezTo>
                    <a:pt x="23" y="22"/>
                    <a:pt x="23" y="21"/>
                    <a:pt x="24" y="19"/>
                  </a:cubicBezTo>
                  <a:cubicBezTo>
                    <a:pt x="25" y="18"/>
                    <a:pt x="26" y="17"/>
                    <a:pt x="28" y="16"/>
                  </a:cubicBezTo>
                  <a:cubicBezTo>
                    <a:pt x="29" y="16"/>
                    <a:pt x="29" y="15"/>
                    <a:pt x="30" y="15"/>
                  </a:cubicBezTo>
                  <a:cubicBezTo>
                    <a:pt x="31" y="14"/>
                    <a:pt x="32" y="14"/>
                    <a:pt x="32" y="14"/>
                  </a:cubicBezTo>
                  <a:cubicBezTo>
                    <a:pt x="39" y="11"/>
                    <a:pt x="36" y="1"/>
                    <a:pt x="29" y="3"/>
                  </a:cubicBezTo>
                  <a:cubicBezTo>
                    <a:pt x="21" y="6"/>
                    <a:pt x="16" y="11"/>
                    <a:pt x="13" y="18"/>
                  </a:cubicBezTo>
                  <a:cubicBezTo>
                    <a:pt x="13" y="13"/>
                    <a:pt x="12" y="9"/>
                    <a:pt x="11" y="4"/>
                  </a:cubicBezTo>
                  <a:cubicBezTo>
                    <a:pt x="11" y="1"/>
                    <a:pt x="9" y="0"/>
                    <a:pt x="7" y="0"/>
                  </a:cubicBezTo>
                  <a:cubicBezTo>
                    <a:pt x="4" y="0"/>
                    <a:pt x="0" y="3"/>
                    <a:pt x="1" y="7"/>
                  </a:cubicBezTo>
                </a:path>
              </a:pathLst>
            </a:custGeom>
            <a:solidFill>
              <a:srgbClr val="4D4D4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1778" name="Freeform 780"/>
            <p:cNvSpPr/>
            <p:nvPr/>
          </p:nvSpPr>
          <p:spPr bwMode="auto">
            <a:xfrm>
              <a:off x="3667" y="1300"/>
              <a:ext cx="97" cy="218"/>
            </a:xfrm>
            <a:custGeom>
              <a:avLst/>
              <a:gdLst>
                <a:gd name="T0" fmla="*/ 0 w 41"/>
                <a:gd name="T1" fmla="*/ 5 h 92"/>
                <a:gd name="T2" fmla="*/ 2 w 41"/>
                <a:gd name="T3" fmla="*/ 76 h 92"/>
                <a:gd name="T4" fmla="*/ 2 w 41"/>
                <a:gd name="T5" fmla="*/ 82 h 92"/>
                <a:gd name="T6" fmla="*/ 13 w 41"/>
                <a:gd name="T7" fmla="*/ 82 h 92"/>
                <a:gd name="T8" fmla="*/ 13 w 41"/>
                <a:gd name="T9" fmla="*/ 76 h 92"/>
                <a:gd name="T10" fmla="*/ 14 w 41"/>
                <a:gd name="T11" fmla="*/ 63 h 92"/>
                <a:gd name="T12" fmla="*/ 16 w 41"/>
                <a:gd name="T13" fmla="*/ 53 h 92"/>
                <a:gd name="T14" fmla="*/ 20 w 41"/>
                <a:gd name="T15" fmla="*/ 60 h 92"/>
                <a:gd name="T16" fmla="*/ 28 w 41"/>
                <a:gd name="T17" fmla="*/ 86 h 92"/>
                <a:gd name="T18" fmla="*/ 39 w 41"/>
                <a:gd name="T19" fmla="*/ 83 h 92"/>
                <a:gd name="T20" fmla="*/ 22 w 41"/>
                <a:gd name="T21" fmla="*/ 41 h 92"/>
                <a:gd name="T22" fmla="*/ 24 w 41"/>
                <a:gd name="T23" fmla="*/ 39 h 92"/>
                <a:gd name="T24" fmla="*/ 29 w 41"/>
                <a:gd name="T25" fmla="*/ 34 h 92"/>
                <a:gd name="T26" fmla="*/ 23 w 41"/>
                <a:gd name="T27" fmla="*/ 24 h 92"/>
                <a:gd name="T28" fmla="*/ 13 w 41"/>
                <a:gd name="T29" fmla="*/ 32 h 92"/>
                <a:gd name="T30" fmla="*/ 11 w 41"/>
                <a:gd name="T31" fmla="*/ 5 h 92"/>
                <a:gd name="T32" fmla="*/ 5 w 41"/>
                <a:gd name="T33" fmla="*/ 0 h 92"/>
                <a:gd name="T34" fmla="*/ 0 w 41"/>
                <a:gd name="T35" fmla="*/ 5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1" h="92">
                  <a:moveTo>
                    <a:pt x="0" y="5"/>
                  </a:moveTo>
                  <a:cubicBezTo>
                    <a:pt x="2" y="29"/>
                    <a:pt x="2" y="53"/>
                    <a:pt x="2" y="76"/>
                  </a:cubicBezTo>
                  <a:cubicBezTo>
                    <a:pt x="2" y="78"/>
                    <a:pt x="2" y="80"/>
                    <a:pt x="2" y="82"/>
                  </a:cubicBezTo>
                  <a:cubicBezTo>
                    <a:pt x="2" y="89"/>
                    <a:pt x="13" y="89"/>
                    <a:pt x="13" y="82"/>
                  </a:cubicBezTo>
                  <a:cubicBezTo>
                    <a:pt x="13" y="80"/>
                    <a:pt x="13" y="78"/>
                    <a:pt x="13" y="76"/>
                  </a:cubicBezTo>
                  <a:cubicBezTo>
                    <a:pt x="13" y="72"/>
                    <a:pt x="13" y="68"/>
                    <a:pt x="14" y="63"/>
                  </a:cubicBezTo>
                  <a:cubicBezTo>
                    <a:pt x="14" y="60"/>
                    <a:pt x="15" y="56"/>
                    <a:pt x="16" y="53"/>
                  </a:cubicBezTo>
                  <a:cubicBezTo>
                    <a:pt x="17" y="55"/>
                    <a:pt x="18" y="57"/>
                    <a:pt x="20" y="60"/>
                  </a:cubicBezTo>
                  <a:cubicBezTo>
                    <a:pt x="23" y="68"/>
                    <a:pt x="26" y="77"/>
                    <a:pt x="28" y="86"/>
                  </a:cubicBezTo>
                  <a:cubicBezTo>
                    <a:pt x="30" y="92"/>
                    <a:pt x="41" y="90"/>
                    <a:pt x="39" y="83"/>
                  </a:cubicBezTo>
                  <a:cubicBezTo>
                    <a:pt x="35" y="68"/>
                    <a:pt x="29" y="54"/>
                    <a:pt x="22" y="41"/>
                  </a:cubicBezTo>
                  <a:cubicBezTo>
                    <a:pt x="23" y="40"/>
                    <a:pt x="23" y="39"/>
                    <a:pt x="24" y="39"/>
                  </a:cubicBezTo>
                  <a:cubicBezTo>
                    <a:pt x="25" y="37"/>
                    <a:pt x="27" y="35"/>
                    <a:pt x="29" y="34"/>
                  </a:cubicBezTo>
                  <a:cubicBezTo>
                    <a:pt x="32" y="30"/>
                    <a:pt x="29" y="22"/>
                    <a:pt x="23" y="24"/>
                  </a:cubicBezTo>
                  <a:cubicBezTo>
                    <a:pt x="18" y="27"/>
                    <a:pt x="15" y="29"/>
                    <a:pt x="13" y="32"/>
                  </a:cubicBezTo>
                  <a:cubicBezTo>
                    <a:pt x="13" y="23"/>
                    <a:pt x="12" y="14"/>
                    <a:pt x="11" y="5"/>
                  </a:cubicBezTo>
                  <a:cubicBezTo>
                    <a:pt x="11" y="1"/>
                    <a:pt x="8" y="0"/>
                    <a:pt x="5" y="0"/>
                  </a:cubicBezTo>
                  <a:cubicBezTo>
                    <a:pt x="3" y="0"/>
                    <a:pt x="0" y="1"/>
                    <a:pt x="0" y="5"/>
                  </a:cubicBezTo>
                </a:path>
              </a:pathLst>
            </a:custGeom>
            <a:solidFill>
              <a:srgbClr val="4D4D4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1779" name="Freeform 781"/>
            <p:cNvSpPr>
              <a:spLocks noEditPoints="1"/>
            </p:cNvSpPr>
            <p:nvPr/>
          </p:nvSpPr>
          <p:spPr bwMode="auto">
            <a:xfrm>
              <a:off x="3766" y="1362"/>
              <a:ext cx="117" cy="182"/>
            </a:xfrm>
            <a:custGeom>
              <a:avLst/>
              <a:gdLst>
                <a:gd name="T0" fmla="*/ 27 w 49"/>
                <a:gd name="T1" fmla="*/ 49 h 77"/>
                <a:gd name="T2" fmla="*/ 26 w 49"/>
                <a:gd name="T3" fmla="*/ 49 h 77"/>
                <a:gd name="T4" fmla="*/ 26 w 49"/>
                <a:gd name="T5" fmla="*/ 49 h 77"/>
                <a:gd name="T6" fmla="*/ 25 w 49"/>
                <a:gd name="T7" fmla="*/ 49 h 77"/>
                <a:gd name="T8" fmla="*/ 29 w 49"/>
                <a:gd name="T9" fmla="*/ 49 h 77"/>
                <a:gd name="T10" fmla="*/ 29 w 49"/>
                <a:gd name="T11" fmla="*/ 15 h 77"/>
                <a:gd name="T12" fmla="*/ 29 w 49"/>
                <a:gd name="T13" fmla="*/ 15 h 77"/>
                <a:gd name="T14" fmla="*/ 18 w 49"/>
                <a:gd name="T15" fmla="*/ 14 h 77"/>
                <a:gd name="T16" fmla="*/ 18 w 49"/>
                <a:gd name="T17" fmla="*/ 14 h 77"/>
                <a:gd name="T18" fmla="*/ 29 w 49"/>
                <a:gd name="T19" fmla="*/ 13 h 77"/>
                <a:gd name="T20" fmla="*/ 29 w 49"/>
                <a:gd name="T21" fmla="*/ 13 h 77"/>
                <a:gd name="T22" fmla="*/ 28 w 49"/>
                <a:gd name="T23" fmla="*/ 13 h 77"/>
                <a:gd name="T24" fmla="*/ 29 w 49"/>
                <a:gd name="T25" fmla="*/ 13 h 77"/>
                <a:gd name="T26" fmla="*/ 20 w 49"/>
                <a:gd name="T27" fmla="*/ 11 h 77"/>
                <a:gd name="T28" fmla="*/ 20 w 49"/>
                <a:gd name="T29" fmla="*/ 11 h 77"/>
                <a:gd name="T30" fmla="*/ 21 w 49"/>
                <a:gd name="T31" fmla="*/ 11 h 77"/>
                <a:gd name="T32" fmla="*/ 21 w 49"/>
                <a:gd name="T33" fmla="*/ 11 h 77"/>
                <a:gd name="T34" fmla="*/ 25 w 49"/>
                <a:gd name="T35" fmla="*/ 11 h 77"/>
                <a:gd name="T36" fmla="*/ 29 w 49"/>
                <a:gd name="T37" fmla="*/ 13 h 77"/>
                <a:gd name="T38" fmla="*/ 18 w 49"/>
                <a:gd name="T39" fmla="*/ 14 h 77"/>
                <a:gd name="T40" fmla="*/ 19 w 49"/>
                <a:gd name="T41" fmla="*/ 12 h 77"/>
                <a:gd name="T42" fmla="*/ 21 w 49"/>
                <a:gd name="T43" fmla="*/ 11 h 77"/>
                <a:gd name="T44" fmla="*/ 22 w 49"/>
                <a:gd name="T45" fmla="*/ 10 h 77"/>
                <a:gd name="T46" fmla="*/ 21 w 49"/>
                <a:gd name="T47" fmla="*/ 11 h 77"/>
                <a:gd name="T48" fmla="*/ 10 w 49"/>
                <a:gd name="T49" fmla="*/ 6 h 77"/>
                <a:gd name="T50" fmla="*/ 3 w 49"/>
                <a:gd name="T51" fmla="*/ 20 h 77"/>
                <a:gd name="T52" fmla="*/ 36 w 49"/>
                <a:gd name="T53" fmla="*/ 41 h 77"/>
                <a:gd name="T54" fmla="*/ 31 w 49"/>
                <a:gd name="T55" fmla="*/ 48 h 77"/>
                <a:gd name="T56" fmla="*/ 29 w 49"/>
                <a:gd name="T57" fmla="*/ 49 h 77"/>
                <a:gd name="T58" fmla="*/ 27 w 49"/>
                <a:gd name="T59" fmla="*/ 49 h 77"/>
                <a:gd name="T60" fmla="*/ 24 w 49"/>
                <a:gd name="T61" fmla="*/ 48 h 77"/>
                <a:gd name="T62" fmla="*/ 18 w 49"/>
                <a:gd name="T63" fmla="*/ 39 h 77"/>
                <a:gd name="T64" fmla="*/ 15 w 49"/>
                <a:gd name="T65" fmla="*/ 24 h 77"/>
                <a:gd name="T66" fmla="*/ 23 w 49"/>
                <a:gd name="T67"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9" h="77">
                  <a:moveTo>
                    <a:pt x="26" y="49"/>
                  </a:moveTo>
                  <a:cubicBezTo>
                    <a:pt x="26" y="49"/>
                    <a:pt x="26" y="49"/>
                    <a:pt x="27" y="49"/>
                  </a:cubicBezTo>
                  <a:cubicBezTo>
                    <a:pt x="26" y="49"/>
                    <a:pt x="26" y="49"/>
                    <a:pt x="26" y="49"/>
                  </a:cubicBezTo>
                  <a:cubicBezTo>
                    <a:pt x="26" y="49"/>
                    <a:pt x="26" y="49"/>
                    <a:pt x="26" y="49"/>
                  </a:cubicBezTo>
                  <a:moveTo>
                    <a:pt x="25" y="49"/>
                  </a:moveTo>
                  <a:cubicBezTo>
                    <a:pt x="26" y="49"/>
                    <a:pt x="26" y="49"/>
                    <a:pt x="26" y="49"/>
                  </a:cubicBezTo>
                  <a:cubicBezTo>
                    <a:pt x="26" y="49"/>
                    <a:pt x="26" y="49"/>
                    <a:pt x="26" y="49"/>
                  </a:cubicBezTo>
                  <a:cubicBezTo>
                    <a:pt x="26" y="49"/>
                    <a:pt x="26" y="49"/>
                    <a:pt x="25" y="49"/>
                  </a:cubicBezTo>
                  <a:moveTo>
                    <a:pt x="30" y="49"/>
                  </a:moveTo>
                  <a:cubicBezTo>
                    <a:pt x="30" y="49"/>
                    <a:pt x="29" y="49"/>
                    <a:pt x="29" y="49"/>
                  </a:cubicBezTo>
                  <a:cubicBezTo>
                    <a:pt x="29" y="49"/>
                    <a:pt x="30" y="49"/>
                    <a:pt x="30" y="49"/>
                  </a:cubicBezTo>
                  <a:moveTo>
                    <a:pt x="29" y="15"/>
                  </a:moveTo>
                  <a:cubicBezTo>
                    <a:pt x="29" y="15"/>
                    <a:pt x="30" y="15"/>
                    <a:pt x="30" y="15"/>
                  </a:cubicBezTo>
                  <a:cubicBezTo>
                    <a:pt x="29" y="15"/>
                    <a:pt x="29" y="15"/>
                    <a:pt x="29" y="15"/>
                  </a:cubicBezTo>
                  <a:moveTo>
                    <a:pt x="18" y="14"/>
                  </a:moveTo>
                  <a:cubicBezTo>
                    <a:pt x="18" y="14"/>
                    <a:pt x="18" y="14"/>
                    <a:pt x="18" y="14"/>
                  </a:cubicBezTo>
                  <a:cubicBezTo>
                    <a:pt x="18" y="14"/>
                    <a:pt x="18" y="14"/>
                    <a:pt x="18" y="14"/>
                  </a:cubicBezTo>
                  <a:cubicBezTo>
                    <a:pt x="18" y="14"/>
                    <a:pt x="18" y="14"/>
                    <a:pt x="18" y="14"/>
                  </a:cubicBezTo>
                  <a:moveTo>
                    <a:pt x="29" y="13"/>
                  </a:moveTo>
                  <a:cubicBezTo>
                    <a:pt x="29" y="13"/>
                    <a:pt x="29" y="13"/>
                    <a:pt x="29" y="13"/>
                  </a:cubicBezTo>
                  <a:cubicBezTo>
                    <a:pt x="29" y="13"/>
                    <a:pt x="29" y="13"/>
                    <a:pt x="29" y="13"/>
                  </a:cubicBezTo>
                  <a:cubicBezTo>
                    <a:pt x="29" y="13"/>
                    <a:pt x="29" y="13"/>
                    <a:pt x="29" y="13"/>
                  </a:cubicBezTo>
                  <a:cubicBezTo>
                    <a:pt x="29" y="13"/>
                    <a:pt x="29" y="13"/>
                    <a:pt x="29" y="13"/>
                  </a:cubicBezTo>
                  <a:moveTo>
                    <a:pt x="28" y="13"/>
                  </a:moveTo>
                  <a:cubicBezTo>
                    <a:pt x="28" y="13"/>
                    <a:pt x="29" y="13"/>
                    <a:pt x="29" y="13"/>
                  </a:cubicBezTo>
                  <a:cubicBezTo>
                    <a:pt x="29" y="13"/>
                    <a:pt x="29" y="13"/>
                    <a:pt x="29" y="13"/>
                  </a:cubicBezTo>
                  <a:cubicBezTo>
                    <a:pt x="29" y="13"/>
                    <a:pt x="28" y="13"/>
                    <a:pt x="28" y="13"/>
                  </a:cubicBezTo>
                  <a:moveTo>
                    <a:pt x="20" y="11"/>
                  </a:moveTo>
                  <a:cubicBezTo>
                    <a:pt x="20" y="11"/>
                    <a:pt x="20" y="11"/>
                    <a:pt x="19" y="12"/>
                  </a:cubicBezTo>
                  <a:cubicBezTo>
                    <a:pt x="20" y="11"/>
                    <a:pt x="20" y="11"/>
                    <a:pt x="20" y="11"/>
                  </a:cubicBezTo>
                  <a:moveTo>
                    <a:pt x="21" y="11"/>
                  </a:moveTo>
                  <a:cubicBezTo>
                    <a:pt x="21" y="11"/>
                    <a:pt x="21" y="11"/>
                    <a:pt x="21" y="11"/>
                  </a:cubicBezTo>
                  <a:cubicBezTo>
                    <a:pt x="21" y="11"/>
                    <a:pt x="21" y="11"/>
                    <a:pt x="21" y="11"/>
                  </a:cubicBezTo>
                  <a:cubicBezTo>
                    <a:pt x="21" y="11"/>
                    <a:pt x="21" y="11"/>
                    <a:pt x="21" y="11"/>
                  </a:cubicBezTo>
                  <a:moveTo>
                    <a:pt x="23" y="11"/>
                  </a:moveTo>
                  <a:cubicBezTo>
                    <a:pt x="24" y="11"/>
                    <a:pt x="25" y="11"/>
                    <a:pt x="25" y="11"/>
                  </a:cubicBezTo>
                  <a:cubicBezTo>
                    <a:pt x="26" y="12"/>
                    <a:pt x="27" y="12"/>
                    <a:pt x="28" y="13"/>
                  </a:cubicBezTo>
                  <a:cubicBezTo>
                    <a:pt x="28" y="13"/>
                    <a:pt x="28" y="13"/>
                    <a:pt x="29" y="13"/>
                  </a:cubicBezTo>
                  <a:cubicBezTo>
                    <a:pt x="28" y="13"/>
                    <a:pt x="27" y="14"/>
                    <a:pt x="27" y="14"/>
                  </a:cubicBezTo>
                  <a:cubicBezTo>
                    <a:pt x="24" y="14"/>
                    <a:pt x="21" y="14"/>
                    <a:pt x="18" y="14"/>
                  </a:cubicBezTo>
                  <a:cubicBezTo>
                    <a:pt x="18" y="13"/>
                    <a:pt x="18" y="13"/>
                    <a:pt x="18" y="13"/>
                  </a:cubicBezTo>
                  <a:cubicBezTo>
                    <a:pt x="18" y="13"/>
                    <a:pt x="19" y="12"/>
                    <a:pt x="19" y="12"/>
                  </a:cubicBezTo>
                  <a:cubicBezTo>
                    <a:pt x="20" y="11"/>
                    <a:pt x="20" y="11"/>
                    <a:pt x="21" y="11"/>
                  </a:cubicBezTo>
                  <a:cubicBezTo>
                    <a:pt x="21" y="11"/>
                    <a:pt x="21" y="11"/>
                    <a:pt x="21" y="11"/>
                  </a:cubicBezTo>
                  <a:cubicBezTo>
                    <a:pt x="22" y="11"/>
                    <a:pt x="23" y="11"/>
                    <a:pt x="23" y="11"/>
                  </a:cubicBezTo>
                  <a:moveTo>
                    <a:pt x="22" y="10"/>
                  </a:moveTo>
                  <a:cubicBezTo>
                    <a:pt x="22" y="10"/>
                    <a:pt x="21" y="11"/>
                    <a:pt x="21" y="11"/>
                  </a:cubicBezTo>
                  <a:cubicBezTo>
                    <a:pt x="21" y="11"/>
                    <a:pt x="21" y="11"/>
                    <a:pt x="21" y="11"/>
                  </a:cubicBezTo>
                  <a:cubicBezTo>
                    <a:pt x="21" y="11"/>
                    <a:pt x="22" y="10"/>
                    <a:pt x="22" y="10"/>
                  </a:cubicBezTo>
                  <a:moveTo>
                    <a:pt x="10" y="6"/>
                  </a:moveTo>
                  <a:cubicBezTo>
                    <a:pt x="8" y="8"/>
                    <a:pt x="6" y="11"/>
                    <a:pt x="5" y="14"/>
                  </a:cubicBezTo>
                  <a:cubicBezTo>
                    <a:pt x="3" y="16"/>
                    <a:pt x="2" y="18"/>
                    <a:pt x="3" y="20"/>
                  </a:cubicBezTo>
                  <a:cubicBezTo>
                    <a:pt x="0" y="45"/>
                    <a:pt x="26" y="77"/>
                    <a:pt x="45" y="47"/>
                  </a:cubicBezTo>
                  <a:cubicBezTo>
                    <a:pt x="49" y="41"/>
                    <a:pt x="40" y="35"/>
                    <a:pt x="36" y="41"/>
                  </a:cubicBezTo>
                  <a:cubicBezTo>
                    <a:pt x="35" y="42"/>
                    <a:pt x="34" y="44"/>
                    <a:pt x="33" y="45"/>
                  </a:cubicBezTo>
                  <a:cubicBezTo>
                    <a:pt x="33" y="46"/>
                    <a:pt x="32" y="47"/>
                    <a:pt x="31" y="48"/>
                  </a:cubicBezTo>
                  <a:cubicBezTo>
                    <a:pt x="31" y="48"/>
                    <a:pt x="31" y="47"/>
                    <a:pt x="32" y="47"/>
                  </a:cubicBezTo>
                  <a:cubicBezTo>
                    <a:pt x="31" y="48"/>
                    <a:pt x="30" y="48"/>
                    <a:pt x="29" y="49"/>
                  </a:cubicBezTo>
                  <a:cubicBezTo>
                    <a:pt x="28" y="49"/>
                    <a:pt x="28" y="49"/>
                    <a:pt x="28" y="49"/>
                  </a:cubicBezTo>
                  <a:cubicBezTo>
                    <a:pt x="27" y="49"/>
                    <a:pt x="27" y="49"/>
                    <a:pt x="27" y="49"/>
                  </a:cubicBezTo>
                  <a:cubicBezTo>
                    <a:pt x="26" y="49"/>
                    <a:pt x="26" y="49"/>
                    <a:pt x="26" y="49"/>
                  </a:cubicBezTo>
                  <a:cubicBezTo>
                    <a:pt x="25" y="49"/>
                    <a:pt x="24" y="48"/>
                    <a:pt x="24" y="48"/>
                  </a:cubicBezTo>
                  <a:cubicBezTo>
                    <a:pt x="23" y="47"/>
                    <a:pt x="22" y="46"/>
                    <a:pt x="21" y="45"/>
                  </a:cubicBezTo>
                  <a:cubicBezTo>
                    <a:pt x="20" y="43"/>
                    <a:pt x="19" y="41"/>
                    <a:pt x="18" y="39"/>
                  </a:cubicBezTo>
                  <a:cubicBezTo>
                    <a:pt x="16" y="36"/>
                    <a:pt x="16" y="33"/>
                    <a:pt x="15" y="29"/>
                  </a:cubicBezTo>
                  <a:cubicBezTo>
                    <a:pt x="15" y="28"/>
                    <a:pt x="15" y="26"/>
                    <a:pt x="15" y="24"/>
                  </a:cubicBezTo>
                  <a:cubicBezTo>
                    <a:pt x="27" y="25"/>
                    <a:pt x="47" y="24"/>
                    <a:pt x="39" y="9"/>
                  </a:cubicBezTo>
                  <a:cubicBezTo>
                    <a:pt x="36" y="3"/>
                    <a:pt x="29" y="0"/>
                    <a:pt x="23" y="0"/>
                  </a:cubicBezTo>
                  <a:cubicBezTo>
                    <a:pt x="18" y="0"/>
                    <a:pt x="13" y="2"/>
                    <a:pt x="10" y="6"/>
                  </a:cubicBezTo>
                </a:path>
              </a:pathLst>
            </a:custGeom>
            <a:solidFill>
              <a:srgbClr val="4D4D4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1780" name="Freeform 782"/>
            <p:cNvSpPr/>
            <p:nvPr/>
          </p:nvSpPr>
          <p:spPr bwMode="auto">
            <a:xfrm>
              <a:off x="3897" y="1267"/>
              <a:ext cx="33" cy="254"/>
            </a:xfrm>
            <a:custGeom>
              <a:avLst/>
              <a:gdLst>
                <a:gd name="T0" fmla="*/ 0 w 14"/>
                <a:gd name="T1" fmla="*/ 5 h 107"/>
                <a:gd name="T2" fmla="*/ 3 w 14"/>
                <a:gd name="T3" fmla="*/ 91 h 107"/>
                <a:gd name="T4" fmla="*/ 3 w 14"/>
                <a:gd name="T5" fmla="*/ 92 h 107"/>
                <a:gd name="T6" fmla="*/ 3 w 14"/>
                <a:gd name="T7" fmla="*/ 100 h 107"/>
                <a:gd name="T8" fmla="*/ 14 w 14"/>
                <a:gd name="T9" fmla="*/ 100 h 107"/>
                <a:gd name="T10" fmla="*/ 11 w 14"/>
                <a:gd name="T11" fmla="*/ 5 h 107"/>
                <a:gd name="T12" fmla="*/ 5 w 14"/>
                <a:gd name="T13" fmla="*/ 0 h 107"/>
                <a:gd name="T14" fmla="*/ 0 w 14"/>
                <a:gd name="T15" fmla="*/ 5 h 10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107">
                  <a:moveTo>
                    <a:pt x="0" y="5"/>
                  </a:moveTo>
                  <a:cubicBezTo>
                    <a:pt x="1" y="34"/>
                    <a:pt x="3" y="63"/>
                    <a:pt x="3" y="91"/>
                  </a:cubicBezTo>
                  <a:cubicBezTo>
                    <a:pt x="3" y="92"/>
                    <a:pt x="3" y="92"/>
                    <a:pt x="3" y="92"/>
                  </a:cubicBezTo>
                  <a:cubicBezTo>
                    <a:pt x="3" y="95"/>
                    <a:pt x="3" y="97"/>
                    <a:pt x="3" y="100"/>
                  </a:cubicBezTo>
                  <a:cubicBezTo>
                    <a:pt x="3" y="107"/>
                    <a:pt x="14" y="107"/>
                    <a:pt x="14" y="100"/>
                  </a:cubicBezTo>
                  <a:cubicBezTo>
                    <a:pt x="14" y="68"/>
                    <a:pt x="12" y="37"/>
                    <a:pt x="11" y="5"/>
                  </a:cubicBezTo>
                  <a:cubicBezTo>
                    <a:pt x="11" y="1"/>
                    <a:pt x="8" y="0"/>
                    <a:pt x="5" y="0"/>
                  </a:cubicBezTo>
                  <a:cubicBezTo>
                    <a:pt x="2" y="0"/>
                    <a:pt x="0" y="1"/>
                    <a:pt x="0" y="5"/>
                  </a:cubicBezTo>
                </a:path>
              </a:pathLst>
            </a:custGeom>
            <a:solidFill>
              <a:srgbClr val="4D4D4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1781" name="Freeform 783"/>
            <p:cNvSpPr/>
            <p:nvPr/>
          </p:nvSpPr>
          <p:spPr bwMode="auto">
            <a:xfrm>
              <a:off x="3861" y="1322"/>
              <a:ext cx="107" cy="26"/>
            </a:xfrm>
            <a:custGeom>
              <a:avLst/>
              <a:gdLst>
                <a:gd name="T0" fmla="*/ 7 w 45"/>
                <a:gd name="T1" fmla="*/ 11 h 11"/>
                <a:gd name="T2" fmla="*/ 38 w 45"/>
                <a:gd name="T3" fmla="*/ 11 h 11"/>
                <a:gd name="T4" fmla="*/ 38 w 45"/>
                <a:gd name="T5" fmla="*/ 0 h 11"/>
                <a:gd name="T6" fmla="*/ 7 w 45"/>
                <a:gd name="T7" fmla="*/ 0 h 11"/>
                <a:gd name="T8" fmla="*/ 6 w 45"/>
                <a:gd name="T9" fmla="*/ 0 h 11"/>
                <a:gd name="T10" fmla="*/ 7 w 45"/>
                <a:gd name="T11" fmla="*/ 11 h 11"/>
              </a:gdLst>
              <a:ahLst/>
              <a:cxnLst>
                <a:cxn ang="0">
                  <a:pos x="T0" y="T1"/>
                </a:cxn>
                <a:cxn ang="0">
                  <a:pos x="T2" y="T3"/>
                </a:cxn>
                <a:cxn ang="0">
                  <a:pos x="T4" y="T5"/>
                </a:cxn>
                <a:cxn ang="0">
                  <a:pos x="T6" y="T7"/>
                </a:cxn>
                <a:cxn ang="0">
                  <a:pos x="T8" y="T9"/>
                </a:cxn>
                <a:cxn ang="0">
                  <a:pos x="T10" y="T11"/>
                </a:cxn>
              </a:cxnLst>
              <a:rect l="0" t="0" r="r" b="b"/>
              <a:pathLst>
                <a:path w="45" h="11">
                  <a:moveTo>
                    <a:pt x="7" y="11"/>
                  </a:moveTo>
                  <a:cubicBezTo>
                    <a:pt x="17" y="11"/>
                    <a:pt x="27" y="11"/>
                    <a:pt x="38" y="11"/>
                  </a:cubicBezTo>
                  <a:cubicBezTo>
                    <a:pt x="45" y="11"/>
                    <a:pt x="45" y="0"/>
                    <a:pt x="38" y="0"/>
                  </a:cubicBezTo>
                  <a:cubicBezTo>
                    <a:pt x="27" y="0"/>
                    <a:pt x="17" y="0"/>
                    <a:pt x="7" y="0"/>
                  </a:cubicBezTo>
                  <a:cubicBezTo>
                    <a:pt x="7" y="0"/>
                    <a:pt x="7" y="0"/>
                    <a:pt x="6" y="0"/>
                  </a:cubicBezTo>
                  <a:cubicBezTo>
                    <a:pt x="0" y="0"/>
                    <a:pt x="0" y="11"/>
                    <a:pt x="7" y="11"/>
                  </a:cubicBezTo>
                </a:path>
              </a:pathLst>
            </a:custGeom>
            <a:solidFill>
              <a:srgbClr val="4D4D4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1782" name="Freeform 784"/>
            <p:cNvSpPr/>
            <p:nvPr/>
          </p:nvSpPr>
          <p:spPr bwMode="auto">
            <a:xfrm>
              <a:off x="3985" y="1355"/>
              <a:ext cx="33" cy="161"/>
            </a:xfrm>
            <a:custGeom>
              <a:avLst/>
              <a:gdLst>
                <a:gd name="T0" fmla="*/ 0 w 14"/>
                <a:gd name="T1" fmla="*/ 7 h 68"/>
                <a:gd name="T2" fmla="*/ 1 w 14"/>
                <a:gd name="T3" fmla="*/ 10 h 68"/>
                <a:gd name="T4" fmla="*/ 3 w 14"/>
                <a:gd name="T5" fmla="*/ 61 h 68"/>
                <a:gd name="T6" fmla="*/ 14 w 14"/>
                <a:gd name="T7" fmla="*/ 61 h 68"/>
                <a:gd name="T8" fmla="*/ 14 w 14"/>
                <a:gd name="T9" fmla="*/ 56 h 68"/>
                <a:gd name="T10" fmla="*/ 14 w 14"/>
                <a:gd name="T11" fmla="*/ 54 h 68"/>
                <a:gd name="T12" fmla="*/ 11 w 14"/>
                <a:gd name="T13" fmla="*/ 4 h 68"/>
                <a:gd name="T14" fmla="*/ 6 w 14"/>
                <a:gd name="T15" fmla="*/ 0 h 68"/>
                <a:gd name="T16" fmla="*/ 0 w 14"/>
                <a:gd name="T17" fmla="*/ 7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68">
                  <a:moveTo>
                    <a:pt x="0" y="7"/>
                  </a:moveTo>
                  <a:cubicBezTo>
                    <a:pt x="0" y="8"/>
                    <a:pt x="0" y="9"/>
                    <a:pt x="1" y="10"/>
                  </a:cubicBezTo>
                  <a:cubicBezTo>
                    <a:pt x="2" y="27"/>
                    <a:pt x="2" y="44"/>
                    <a:pt x="3" y="61"/>
                  </a:cubicBezTo>
                  <a:cubicBezTo>
                    <a:pt x="4" y="68"/>
                    <a:pt x="14" y="68"/>
                    <a:pt x="14" y="61"/>
                  </a:cubicBezTo>
                  <a:cubicBezTo>
                    <a:pt x="14" y="59"/>
                    <a:pt x="14" y="58"/>
                    <a:pt x="14" y="56"/>
                  </a:cubicBezTo>
                  <a:cubicBezTo>
                    <a:pt x="14" y="55"/>
                    <a:pt x="14" y="54"/>
                    <a:pt x="14" y="54"/>
                  </a:cubicBezTo>
                  <a:cubicBezTo>
                    <a:pt x="13" y="37"/>
                    <a:pt x="13" y="20"/>
                    <a:pt x="11" y="4"/>
                  </a:cubicBezTo>
                  <a:cubicBezTo>
                    <a:pt x="10" y="1"/>
                    <a:pt x="8" y="0"/>
                    <a:pt x="6" y="0"/>
                  </a:cubicBezTo>
                  <a:cubicBezTo>
                    <a:pt x="3" y="0"/>
                    <a:pt x="0" y="3"/>
                    <a:pt x="0" y="7"/>
                  </a:cubicBezTo>
                </a:path>
              </a:pathLst>
            </a:custGeom>
            <a:solidFill>
              <a:srgbClr val="4D4D4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1783" name="Freeform 785"/>
            <p:cNvSpPr/>
            <p:nvPr/>
          </p:nvSpPr>
          <p:spPr bwMode="auto">
            <a:xfrm>
              <a:off x="3994" y="1303"/>
              <a:ext cx="33" cy="26"/>
            </a:xfrm>
            <a:custGeom>
              <a:avLst/>
              <a:gdLst>
                <a:gd name="T0" fmla="*/ 7 w 14"/>
                <a:gd name="T1" fmla="*/ 11 h 11"/>
                <a:gd name="T2" fmla="*/ 7 w 14"/>
                <a:gd name="T3" fmla="*/ 0 h 11"/>
                <a:gd name="T4" fmla="*/ 7 w 14"/>
                <a:gd name="T5" fmla="*/ 11 h 11"/>
              </a:gdLst>
              <a:ahLst/>
              <a:cxnLst>
                <a:cxn ang="0">
                  <a:pos x="T0" y="T1"/>
                </a:cxn>
                <a:cxn ang="0">
                  <a:pos x="T2" y="T3"/>
                </a:cxn>
                <a:cxn ang="0">
                  <a:pos x="T4" y="T5"/>
                </a:cxn>
              </a:cxnLst>
              <a:rect l="0" t="0" r="r" b="b"/>
              <a:pathLst>
                <a:path w="14" h="11">
                  <a:moveTo>
                    <a:pt x="7" y="11"/>
                  </a:moveTo>
                  <a:cubicBezTo>
                    <a:pt x="14" y="11"/>
                    <a:pt x="14" y="0"/>
                    <a:pt x="7" y="0"/>
                  </a:cubicBezTo>
                  <a:cubicBezTo>
                    <a:pt x="0" y="0"/>
                    <a:pt x="0" y="11"/>
                    <a:pt x="7" y="11"/>
                  </a:cubicBezTo>
                </a:path>
              </a:pathLst>
            </a:custGeom>
            <a:solidFill>
              <a:srgbClr val="4D4D4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1784" name="Freeform 786"/>
            <p:cNvSpPr>
              <a:spLocks noEditPoints="1"/>
            </p:cNvSpPr>
            <p:nvPr/>
          </p:nvSpPr>
          <p:spPr bwMode="auto">
            <a:xfrm>
              <a:off x="4025" y="1352"/>
              <a:ext cx="130" cy="164"/>
            </a:xfrm>
            <a:custGeom>
              <a:avLst/>
              <a:gdLst>
                <a:gd name="T0" fmla="*/ 31 w 55"/>
                <a:gd name="T1" fmla="*/ 19 h 69"/>
                <a:gd name="T2" fmla="*/ 30 w 55"/>
                <a:gd name="T3" fmla="*/ 19 h 69"/>
                <a:gd name="T4" fmla="*/ 31 w 55"/>
                <a:gd name="T5" fmla="*/ 19 h 69"/>
                <a:gd name="T6" fmla="*/ 35 w 55"/>
                <a:gd name="T7" fmla="*/ 19 h 69"/>
                <a:gd name="T8" fmla="*/ 36 w 55"/>
                <a:gd name="T9" fmla="*/ 19 h 69"/>
                <a:gd name="T10" fmla="*/ 35 w 55"/>
                <a:gd name="T11" fmla="*/ 19 h 69"/>
                <a:gd name="T12" fmla="*/ 34 w 55"/>
                <a:gd name="T13" fmla="*/ 18 h 69"/>
                <a:gd name="T14" fmla="*/ 34 w 55"/>
                <a:gd name="T15" fmla="*/ 18 h 69"/>
                <a:gd name="T16" fmla="*/ 34 w 55"/>
                <a:gd name="T17" fmla="*/ 18 h 69"/>
                <a:gd name="T18" fmla="*/ 32 w 55"/>
                <a:gd name="T19" fmla="*/ 18 h 69"/>
                <a:gd name="T20" fmla="*/ 31 w 55"/>
                <a:gd name="T21" fmla="*/ 18 h 69"/>
                <a:gd name="T22" fmla="*/ 32 w 55"/>
                <a:gd name="T23" fmla="*/ 18 h 69"/>
                <a:gd name="T24" fmla="*/ 33 w 55"/>
                <a:gd name="T25" fmla="*/ 18 h 69"/>
                <a:gd name="T26" fmla="*/ 32 w 55"/>
                <a:gd name="T27" fmla="*/ 18 h 69"/>
                <a:gd name="T28" fmla="*/ 33 w 55"/>
                <a:gd name="T29" fmla="*/ 18 h 69"/>
                <a:gd name="T30" fmla="*/ 2 w 55"/>
                <a:gd name="T31" fmla="*/ 15 h 69"/>
                <a:gd name="T32" fmla="*/ 7 w 55"/>
                <a:gd name="T33" fmla="*/ 23 h 69"/>
                <a:gd name="T34" fmla="*/ 11 w 55"/>
                <a:gd name="T35" fmla="*/ 36 h 69"/>
                <a:gd name="T36" fmla="*/ 12 w 55"/>
                <a:gd name="T37" fmla="*/ 52 h 69"/>
                <a:gd name="T38" fmla="*/ 12 w 55"/>
                <a:gd name="T39" fmla="*/ 61 h 69"/>
                <a:gd name="T40" fmla="*/ 22 w 55"/>
                <a:gd name="T41" fmla="*/ 61 h 69"/>
                <a:gd name="T42" fmla="*/ 23 w 55"/>
                <a:gd name="T43" fmla="*/ 56 h 69"/>
                <a:gd name="T44" fmla="*/ 24 w 55"/>
                <a:gd name="T45" fmla="*/ 41 h 69"/>
                <a:gd name="T46" fmla="*/ 28 w 55"/>
                <a:gd name="T47" fmla="*/ 25 h 69"/>
                <a:gd name="T48" fmla="*/ 30 w 55"/>
                <a:gd name="T49" fmla="*/ 20 h 69"/>
                <a:gd name="T50" fmla="*/ 31 w 55"/>
                <a:gd name="T51" fmla="*/ 19 h 69"/>
                <a:gd name="T52" fmla="*/ 32 w 55"/>
                <a:gd name="T53" fmla="*/ 18 h 69"/>
                <a:gd name="T54" fmla="*/ 32 w 55"/>
                <a:gd name="T55" fmla="*/ 18 h 69"/>
                <a:gd name="T56" fmla="*/ 33 w 55"/>
                <a:gd name="T57" fmla="*/ 18 h 69"/>
                <a:gd name="T58" fmla="*/ 34 w 55"/>
                <a:gd name="T59" fmla="*/ 19 h 69"/>
                <a:gd name="T60" fmla="*/ 34 w 55"/>
                <a:gd name="T61" fmla="*/ 19 h 69"/>
                <a:gd name="T62" fmla="*/ 36 w 55"/>
                <a:gd name="T63" fmla="*/ 24 h 69"/>
                <a:gd name="T64" fmla="*/ 35 w 55"/>
                <a:gd name="T65" fmla="*/ 62 h 69"/>
                <a:gd name="T66" fmla="*/ 45 w 55"/>
                <a:gd name="T67" fmla="*/ 62 h 69"/>
                <a:gd name="T68" fmla="*/ 30 w 55"/>
                <a:gd name="T69" fmla="*/ 8 h 69"/>
                <a:gd name="T70" fmla="*/ 17 w 55"/>
                <a:gd name="T71" fmla="*/ 20 h 69"/>
                <a:gd name="T72" fmla="*/ 12 w 55"/>
                <a:gd name="T73" fmla="*/ 9 h 69"/>
                <a:gd name="T74" fmla="*/ 7 w 55"/>
                <a:gd name="T75" fmla="*/ 6 h 69"/>
                <a:gd name="T76" fmla="*/ 2 w 55"/>
                <a:gd name="T77" fmla="*/ 15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5" h="69">
                  <a:moveTo>
                    <a:pt x="31" y="19"/>
                  </a:moveTo>
                  <a:cubicBezTo>
                    <a:pt x="31" y="19"/>
                    <a:pt x="31" y="19"/>
                    <a:pt x="30" y="19"/>
                  </a:cubicBezTo>
                  <a:cubicBezTo>
                    <a:pt x="31" y="19"/>
                    <a:pt x="31" y="19"/>
                    <a:pt x="31" y="19"/>
                  </a:cubicBezTo>
                  <a:moveTo>
                    <a:pt x="35" y="19"/>
                  </a:moveTo>
                  <a:cubicBezTo>
                    <a:pt x="35" y="19"/>
                    <a:pt x="35" y="19"/>
                    <a:pt x="36" y="19"/>
                  </a:cubicBezTo>
                  <a:cubicBezTo>
                    <a:pt x="35" y="19"/>
                    <a:pt x="35" y="19"/>
                    <a:pt x="35" y="19"/>
                  </a:cubicBezTo>
                  <a:moveTo>
                    <a:pt x="34" y="18"/>
                  </a:moveTo>
                  <a:cubicBezTo>
                    <a:pt x="34" y="18"/>
                    <a:pt x="34" y="18"/>
                    <a:pt x="34" y="18"/>
                  </a:cubicBezTo>
                  <a:cubicBezTo>
                    <a:pt x="34" y="18"/>
                    <a:pt x="34" y="18"/>
                    <a:pt x="34" y="18"/>
                  </a:cubicBezTo>
                  <a:moveTo>
                    <a:pt x="32" y="18"/>
                  </a:moveTo>
                  <a:cubicBezTo>
                    <a:pt x="32" y="18"/>
                    <a:pt x="31" y="18"/>
                    <a:pt x="31" y="18"/>
                  </a:cubicBezTo>
                  <a:cubicBezTo>
                    <a:pt x="31" y="18"/>
                    <a:pt x="32" y="18"/>
                    <a:pt x="32" y="18"/>
                  </a:cubicBezTo>
                  <a:moveTo>
                    <a:pt x="33" y="18"/>
                  </a:moveTo>
                  <a:cubicBezTo>
                    <a:pt x="33" y="18"/>
                    <a:pt x="33" y="18"/>
                    <a:pt x="32" y="18"/>
                  </a:cubicBezTo>
                  <a:cubicBezTo>
                    <a:pt x="33" y="18"/>
                    <a:pt x="33" y="18"/>
                    <a:pt x="33" y="18"/>
                  </a:cubicBezTo>
                  <a:moveTo>
                    <a:pt x="2" y="15"/>
                  </a:moveTo>
                  <a:cubicBezTo>
                    <a:pt x="4" y="17"/>
                    <a:pt x="6" y="20"/>
                    <a:pt x="7" y="23"/>
                  </a:cubicBezTo>
                  <a:cubicBezTo>
                    <a:pt x="9" y="28"/>
                    <a:pt x="10" y="32"/>
                    <a:pt x="11" y="36"/>
                  </a:cubicBezTo>
                  <a:cubicBezTo>
                    <a:pt x="11" y="42"/>
                    <a:pt x="11" y="47"/>
                    <a:pt x="12" y="52"/>
                  </a:cubicBezTo>
                  <a:cubicBezTo>
                    <a:pt x="11" y="55"/>
                    <a:pt x="11" y="58"/>
                    <a:pt x="12" y="61"/>
                  </a:cubicBezTo>
                  <a:cubicBezTo>
                    <a:pt x="12" y="68"/>
                    <a:pt x="22" y="68"/>
                    <a:pt x="22" y="61"/>
                  </a:cubicBezTo>
                  <a:cubicBezTo>
                    <a:pt x="23" y="59"/>
                    <a:pt x="23" y="58"/>
                    <a:pt x="23" y="56"/>
                  </a:cubicBezTo>
                  <a:cubicBezTo>
                    <a:pt x="23" y="51"/>
                    <a:pt x="23" y="46"/>
                    <a:pt x="24" y="41"/>
                  </a:cubicBezTo>
                  <a:cubicBezTo>
                    <a:pt x="25" y="36"/>
                    <a:pt x="26" y="30"/>
                    <a:pt x="28" y="25"/>
                  </a:cubicBezTo>
                  <a:cubicBezTo>
                    <a:pt x="28" y="23"/>
                    <a:pt x="29" y="21"/>
                    <a:pt x="30" y="20"/>
                  </a:cubicBezTo>
                  <a:cubicBezTo>
                    <a:pt x="31" y="19"/>
                    <a:pt x="31" y="19"/>
                    <a:pt x="31" y="19"/>
                  </a:cubicBezTo>
                  <a:cubicBezTo>
                    <a:pt x="31" y="19"/>
                    <a:pt x="32" y="19"/>
                    <a:pt x="32" y="18"/>
                  </a:cubicBezTo>
                  <a:cubicBezTo>
                    <a:pt x="32" y="18"/>
                    <a:pt x="32" y="18"/>
                    <a:pt x="32" y="18"/>
                  </a:cubicBezTo>
                  <a:cubicBezTo>
                    <a:pt x="33" y="18"/>
                    <a:pt x="33" y="18"/>
                    <a:pt x="33" y="18"/>
                  </a:cubicBezTo>
                  <a:cubicBezTo>
                    <a:pt x="33" y="18"/>
                    <a:pt x="34" y="18"/>
                    <a:pt x="34" y="19"/>
                  </a:cubicBezTo>
                  <a:cubicBezTo>
                    <a:pt x="34" y="19"/>
                    <a:pt x="34" y="19"/>
                    <a:pt x="34" y="19"/>
                  </a:cubicBezTo>
                  <a:cubicBezTo>
                    <a:pt x="35" y="21"/>
                    <a:pt x="35" y="22"/>
                    <a:pt x="36" y="24"/>
                  </a:cubicBezTo>
                  <a:cubicBezTo>
                    <a:pt x="37" y="36"/>
                    <a:pt x="35" y="49"/>
                    <a:pt x="35" y="62"/>
                  </a:cubicBezTo>
                  <a:cubicBezTo>
                    <a:pt x="34" y="69"/>
                    <a:pt x="45" y="69"/>
                    <a:pt x="45" y="62"/>
                  </a:cubicBezTo>
                  <a:cubicBezTo>
                    <a:pt x="46" y="51"/>
                    <a:pt x="55" y="0"/>
                    <a:pt x="30" y="8"/>
                  </a:cubicBezTo>
                  <a:cubicBezTo>
                    <a:pt x="24" y="9"/>
                    <a:pt x="20" y="14"/>
                    <a:pt x="17" y="20"/>
                  </a:cubicBezTo>
                  <a:cubicBezTo>
                    <a:pt x="16" y="16"/>
                    <a:pt x="14" y="12"/>
                    <a:pt x="12" y="9"/>
                  </a:cubicBezTo>
                  <a:cubicBezTo>
                    <a:pt x="11" y="7"/>
                    <a:pt x="9" y="6"/>
                    <a:pt x="7" y="6"/>
                  </a:cubicBezTo>
                  <a:cubicBezTo>
                    <a:pt x="3" y="6"/>
                    <a:pt x="0" y="10"/>
                    <a:pt x="2" y="15"/>
                  </a:cubicBezTo>
                </a:path>
              </a:pathLst>
            </a:custGeom>
            <a:solidFill>
              <a:srgbClr val="4D4D4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1785" name="Freeform 787"/>
            <p:cNvSpPr>
              <a:spLocks noEditPoints="1"/>
            </p:cNvSpPr>
            <p:nvPr/>
          </p:nvSpPr>
          <p:spPr bwMode="auto">
            <a:xfrm>
              <a:off x="4084" y="1367"/>
              <a:ext cx="183" cy="296"/>
            </a:xfrm>
            <a:custGeom>
              <a:avLst/>
              <a:gdLst>
                <a:gd name="T0" fmla="*/ 36 w 77"/>
                <a:gd name="T1" fmla="*/ 103 h 125"/>
                <a:gd name="T2" fmla="*/ 28 w 77"/>
                <a:gd name="T3" fmla="*/ 99 h 125"/>
                <a:gd name="T4" fmla="*/ 28 w 77"/>
                <a:gd name="T5" fmla="*/ 99 h 125"/>
                <a:gd name="T6" fmla="*/ 26 w 77"/>
                <a:gd name="T7" fmla="*/ 90 h 125"/>
                <a:gd name="T8" fmla="*/ 26 w 77"/>
                <a:gd name="T9" fmla="*/ 90 h 125"/>
                <a:gd name="T10" fmla="*/ 27 w 77"/>
                <a:gd name="T11" fmla="*/ 89 h 125"/>
                <a:gd name="T12" fmla="*/ 26 w 77"/>
                <a:gd name="T13" fmla="*/ 90 h 125"/>
                <a:gd name="T14" fmla="*/ 46 w 77"/>
                <a:gd name="T15" fmla="*/ 53 h 125"/>
                <a:gd name="T16" fmla="*/ 46 w 77"/>
                <a:gd name="T17" fmla="*/ 53 h 125"/>
                <a:gd name="T18" fmla="*/ 48 w 77"/>
                <a:gd name="T19" fmla="*/ 53 h 125"/>
                <a:gd name="T20" fmla="*/ 48 w 77"/>
                <a:gd name="T21" fmla="*/ 53 h 125"/>
                <a:gd name="T22" fmla="*/ 44 w 77"/>
                <a:gd name="T23" fmla="*/ 52 h 125"/>
                <a:gd name="T24" fmla="*/ 51 w 77"/>
                <a:gd name="T25" fmla="*/ 51 h 125"/>
                <a:gd name="T26" fmla="*/ 51 w 77"/>
                <a:gd name="T27" fmla="*/ 51 h 125"/>
                <a:gd name="T28" fmla="*/ 41 w 77"/>
                <a:gd name="T29" fmla="*/ 51 h 125"/>
                <a:gd name="T30" fmla="*/ 40 w 77"/>
                <a:gd name="T31" fmla="*/ 49 h 125"/>
                <a:gd name="T32" fmla="*/ 40 w 77"/>
                <a:gd name="T33" fmla="*/ 49 h 125"/>
                <a:gd name="T34" fmla="*/ 57 w 77"/>
                <a:gd name="T35" fmla="*/ 11 h 125"/>
                <a:gd name="T36" fmla="*/ 62 w 77"/>
                <a:gd name="T37" fmla="*/ 13 h 125"/>
                <a:gd name="T38" fmla="*/ 57 w 77"/>
                <a:gd name="T39" fmla="*/ 41 h 125"/>
                <a:gd name="T40" fmla="*/ 50 w 77"/>
                <a:gd name="T41" fmla="*/ 52 h 125"/>
                <a:gd name="T42" fmla="*/ 47 w 77"/>
                <a:gd name="T43" fmla="*/ 53 h 125"/>
                <a:gd name="T44" fmla="*/ 47 w 77"/>
                <a:gd name="T45" fmla="*/ 53 h 125"/>
                <a:gd name="T46" fmla="*/ 44 w 77"/>
                <a:gd name="T47" fmla="*/ 52 h 125"/>
                <a:gd name="T48" fmla="*/ 41 w 77"/>
                <a:gd name="T49" fmla="*/ 50 h 125"/>
                <a:gd name="T50" fmla="*/ 38 w 77"/>
                <a:gd name="T51" fmla="*/ 43 h 125"/>
                <a:gd name="T52" fmla="*/ 41 w 77"/>
                <a:gd name="T53" fmla="*/ 23 h 125"/>
                <a:gd name="T54" fmla="*/ 49 w 77"/>
                <a:gd name="T55" fmla="*/ 12 h 125"/>
                <a:gd name="T56" fmla="*/ 54 w 77"/>
                <a:gd name="T57" fmla="*/ 10 h 125"/>
                <a:gd name="T58" fmla="*/ 55 w 77"/>
                <a:gd name="T59" fmla="*/ 10 h 125"/>
                <a:gd name="T60" fmla="*/ 54 w 77"/>
                <a:gd name="T61" fmla="*/ 10 h 125"/>
                <a:gd name="T62" fmla="*/ 55 w 77"/>
                <a:gd name="T63" fmla="*/ 10 h 125"/>
                <a:gd name="T64" fmla="*/ 29 w 77"/>
                <a:gd name="T65" fmla="*/ 51 h 125"/>
                <a:gd name="T66" fmla="*/ 60 w 77"/>
                <a:gd name="T67" fmla="*/ 79 h 125"/>
                <a:gd name="T68" fmla="*/ 54 w 77"/>
                <a:gd name="T69" fmla="*/ 94 h 125"/>
                <a:gd name="T70" fmla="*/ 44 w 77"/>
                <a:gd name="T71" fmla="*/ 101 h 125"/>
                <a:gd name="T72" fmla="*/ 40 w 77"/>
                <a:gd name="T73" fmla="*/ 103 h 125"/>
                <a:gd name="T74" fmla="*/ 30 w 77"/>
                <a:gd name="T75" fmla="*/ 101 h 125"/>
                <a:gd name="T76" fmla="*/ 29 w 77"/>
                <a:gd name="T77" fmla="*/ 101 h 125"/>
                <a:gd name="T78" fmla="*/ 26 w 77"/>
                <a:gd name="T79" fmla="*/ 95 h 125"/>
                <a:gd name="T80" fmla="*/ 26 w 77"/>
                <a:gd name="T81" fmla="*/ 94 h 125"/>
                <a:gd name="T82" fmla="*/ 25 w 77"/>
                <a:gd name="T83" fmla="*/ 94 h 125"/>
                <a:gd name="T84" fmla="*/ 26 w 77"/>
                <a:gd name="T85" fmla="*/ 90 h 125"/>
                <a:gd name="T86" fmla="*/ 27 w 77"/>
                <a:gd name="T87" fmla="*/ 90 h 125"/>
                <a:gd name="T88" fmla="*/ 29 w 77"/>
                <a:gd name="T89" fmla="*/ 89 h 125"/>
                <a:gd name="T90" fmla="*/ 30 w 77"/>
                <a:gd name="T91" fmla="*/ 78 h 125"/>
                <a:gd name="T92" fmla="*/ 70 w 77"/>
                <a:gd name="T93" fmla="*/ 40 h 125"/>
                <a:gd name="T94" fmla="*/ 75 w 77"/>
                <a:gd name="T95" fmla="*/ 12 h 125"/>
                <a:gd name="T96" fmla="*/ 68 w 77"/>
                <a:gd name="T97" fmla="*/ 5 h 125"/>
                <a:gd name="T98" fmla="*/ 29 w 77"/>
                <a:gd name="T99" fmla="*/ 51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7" h="125">
                  <a:moveTo>
                    <a:pt x="35" y="103"/>
                  </a:moveTo>
                  <a:cubicBezTo>
                    <a:pt x="35" y="103"/>
                    <a:pt x="35" y="103"/>
                    <a:pt x="36" y="103"/>
                  </a:cubicBezTo>
                  <a:cubicBezTo>
                    <a:pt x="35" y="103"/>
                    <a:pt x="35" y="103"/>
                    <a:pt x="35" y="103"/>
                  </a:cubicBezTo>
                  <a:moveTo>
                    <a:pt x="28" y="99"/>
                  </a:moveTo>
                  <a:cubicBezTo>
                    <a:pt x="28" y="99"/>
                    <a:pt x="28" y="99"/>
                    <a:pt x="28" y="100"/>
                  </a:cubicBezTo>
                  <a:cubicBezTo>
                    <a:pt x="28" y="99"/>
                    <a:pt x="28" y="99"/>
                    <a:pt x="28" y="99"/>
                  </a:cubicBezTo>
                  <a:moveTo>
                    <a:pt x="27" y="90"/>
                  </a:moveTo>
                  <a:cubicBezTo>
                    <a:pt x="27" y="90"/>
                    <a:pt x="26" y="90"/>
                    <a:pt x="26" y="90"/>
                  </a:cubicBezTo>
                  <a:cubicBezTo>
                    <a:pt x="26" y="90"/>
                    <a:pt x="26" y="90"/>
                    <a:pt x="26" y="90"/>
                  </a:cubicBezTo>
                  <a:cubicBezTo>
                    <a:pt x="26" y="90"/>
                    <a:pt x="26" y="90"/>
                    <a:pt x="26" y="90"/>
                  </a:cubicBezTo>
                  <a:cubicBezTo>
                    <a:pt x="27" y="90"/>
                    <a:pt x="27" y="90"/>
                    <a:pt x="27" y="90"/>
                  </a:cubicBezTo>
                  <a:moveTo>
                    <a:pt x="27" y="89"/>
                  </a:moveTo>
                  <a:cubicBezTo>
                    <a:pt x="27" y="89"/>
                    <a:pt x="27" y="89"/>
                    <a:pt x="27" y="90"/>
                  </a:cubicBezTo>
                  <a:cubicBezTo>
                    <a:pt x="27" y="90"/>
                    <a:pt x="27" y="90"/>
                    <a:pt x="26" y="90"/>
                  </a:cubicBezTo>
                  <a:cubicBezTo>
                    <a:pt x="27" y="89"/>
                    <a:pt x="27" y="89"/>
                    <a:pt x="27" y="89"/>
                  </a:cubicBezTo>
                  <a:moveTo>
                    <a:pt x="46" y="53"/>
                  </a:moveTo>
                  <a:cubicBezTo>
                    <a:pt x="47" y="53"/>
                    <a:pt x="47" y="53"/>
                    <a:pt x="47" y="53"/>
                  </a:cubicBezTo>
                  <a:cubicBezTo>
                    <a:pt x="46" y="53"/>
                    <a:pt x="46" y="53"/>
                    <a:pt x="46" y="53"/>
                  </a:cubicBezTo>
                  <a:cubicBezTo>
                    <a:pt x="46" y="53"/>
                    <a:pt x="46" y="53"/>
                    <a:pt x="46" y="53"/>
                  </a:cubicBezTo>
                  <a:moveTo>
                    <a:pt x="48" y="53"/>
                  </a:moveTo>
                  <a:cubicBezTo>
                    <a:pt x="48" y="53"/>
                    <a:pt x="48" y="53"/>
                    <a:pt x="48" y="53"/>
                  </a:cubicBezTo>
                  <a:cubicBezTo>
                    <a:pt x="48" y="53"/>
                    <a:pt x="48" y="53"/>
                    <a:pt x="48" y="53"/>
                  </a:cubicBezTo>
                  <a:moveTo>
                    <a:pt x="43" y="52"/>
                  </a:moveTo>
                  <a:cubicBezTo>
                    <a:pt x="43" y="52"/>
                    <a:pt x="43" y="52"/>
                    <a:pt x="44" y="52"/>
                  </a:cubicBezTo>
                  <a:cubicBezTo>
                    <a:pt x="43" y="52"/>
                    <a:pt x="43" y="52"/>
                    <a:pt x="43" y="52"/>
                  </a:cubicBezTo>
                  <a:moveTo>
                    <a:pt x="51" y="51"/>
                  </a:moveTo>
                  <a:cubicBezTo>
                    <a:pt x="51" y="51"/>
                    <a:pt x="51" y="51"/>
                    <a:pt x="51" y="51"/>
                  </a:cubicBezTo>
                  <a:cubicBezTo>
                    <a:pt x="51" y="51"/>
                    <a:pt x="51" y="51"/>
                    <a:pt x="51" y="51"/>
                  </a:cubicBezTo>
                  <a:moveTo>
                    <a:pt x="41" y="50"/>
                  </a:moveTo>
                  <a:cubicBezTo>
                    <a:pt x="41" y="51"/>
                    <a:pt x="41" y="51"/>
                    <a:pt x="41" y="51"/>
                  </a:cubicBezTo>
                  <a:cubicBezTo>
                    <a:pt x="41" y="51"/>
                    <a:pt x="41" y="51"/>
                    <a:pt x="41" y="50"/>
                  </a:cubicBezTo>
                  <a:moveTo>
                    <a:pt x="40" y="49"/>
                  </a:moveTo>
                  <a:cubicBezTo>
                    <a:pt x="40" y="49"/>
                    <a:pt x="40" y="49"/>
                    <a:pt x="40" y="50"/>
                  </a:cubicBezTo>
                  <a:cubicBezTo>
                    <a:pt x="40" y="49"/>
                    <a:pt x="40" y="49"/>
                    <a:pt x="40" y="49"/>
                  </a:cubicBezTo>
                  <a:moveTo>
                    <a:pt x="55" y="10"/>
                  </a:moveTo>
                  <a:cubicBezTo>
                    <a:pt x="56" y="10"/>
                    <a:pt x="57" y="10"/>
                    <a:pt x="57" y="11"/>
                  </a:cubicBezTo>
                  <a:cubicBezTo>
                    <a:pt x="59" y="11"/>
                    <a:pt x="60" y="12"/>
                    <a:pt x="61" y="13"/>
                  </a:cubicBezTo>
                  <a:cubicBezTo>
                    <a:pt x="61" y="13"/>
                    <a:pt x="61" y="13"/>
                    <a:pt x="62" y="13"/>
                  </a:cubicBezTo>
                  <a:cubicBezTo>
                    <a:pt x="59" y="21"/>
                    <a:pt x="58" y="30"/>
                    <a:pt x="58" y="38"/>
                  </a:cubicBezTo>
                  <a:cubicBezTo>
                    <a:pt x="58" y="39"/>
                    <a:pt x="57" y="40"/>
                    <a:pt x="57" y="41"/>
                  </a:cubicBezTo>
                  <a:cubicBezTo>
                    <a:pt x="56" y="44"/>
                    <a:pt x="54" y="46"/>
                    <a:pt x="53" y="48"/>
                  </a:cubicBezTo>
                  <a:cubicBezTo>
                    <a:pt x="52" y="50"/>
                    <a:pt x="51" y="51"/>
                    <a:pt x="50" y="52"/>
                  </a:cubicBezTo>
                  <a:cubicBezTo>
                    <a:pt x="49" y="52"/>
                    <a:pt x="49" y="52"/>
                    <a:pt x="48" y="52"/>
                  </a:cubicBezTo>
                  <a:cubicBezTo>
                    <a:pt x="48" y="53"/>
                    <a:pt x="47" y="53"/>
                    <a:pt x="47" y="53"/>
                  </a:cubicBezTo>
                  <a:cubicBezTo>
                    <a:pt x="47" y="53"/>
                    <a:pt x="47" y="53"/>
                    <a:pt x="47" y="53"/>
                  </a:cubicBezTo>
                  <a:cubicBezTo>
                    <a:pt x="47" y="53"/>
                    <a:pt x="47" y="53"/>
                    <a:pt x="47" y="53"/>
                  </a:cubicBezTo>
                  <a:cubicBezTo>
                    <a:pt x="47" y="53"/>
                    <a:pt x="46" y="53"/>
                    <a:pt x="46" y="53"/>
                  </a:cubicBezTo>
                  <a:cubicBezTo>
                    <a:pt x="45" y="53"/>
                    <a:pt x="45" y="52"/>
                    <a:pt x="44" y="52"/>
                  </a:cubicBezTo>
                  <a:cubicBezTo>
                    <a:pt x="43" y="52"/>
                    <a:pt x="42" y="51"/>
                    <a:pt x="42" y="51"/>
                  </a:cubicBezTo>
                  <a:cubicBezTo>
                    <a:pt x="41" y="51"/>
                    <a:pt x="41" y="50"/>
                    <a:pt x="41" y="50"/>
                  </a:cubicBezTo>
                  <a:cubicBezTo>
                    <a:pt x="40" y="49"/>
                    <a:pt x="40" y="48"/>
                    <a:pt x="39" y="48"/>
                  </a:cubicBezTo>
                  <a:cubicBezTo>
                    <a:pt x="39" y="46"/>
                    <a:pt x="38" y="45"/>
                    <a:pt x="38" y="43"/>
                  </a:cubicBezTo>
                  <a:cubicBezTo>
                    <a:pt x="38" y="40"/>
                    <a:pt x="38" y="38"/>
                    <a:pt x="38" y="35"/>
                  </a:cubicBezTo>
                  <a:cubicBezTo>
                    <a:pt x="39" y="31"/>
                    <a:pt x="40" y="27"/>
                    <a:pt x="41" y="23"/>
                  </a:cubicBezTo>
                  <a:cubicBezTo>
                    <a:pt x="43" y="21"/>
                    <a:pt x="44" y="18"/>
                    <a:pt x="46" y="16"/>
                  </a:cubicBezTo>
                  <a:cubicBezTo>
                    <a:pt x="47" y="14"/>
                    <a:pt x="48" y="13"/>
                    <a:pt x="49" y="12"/>
                  </a:cubicBezTo>
                  <a:cubicBezTo>
                    <a:pt x="50" y="12"/>
                    <a:pt x="51" y="11"/>
                    <a:pt x="51" y="11"/>
                  </a:cubicBezTo>
                  <a:cubicBezTo>
                    <a:pt x="52" y="11"/>
                    <a:pt x="53" y="10"/>
                    <a:pt x="54" y="10"/>
                  </a:cubicBezTo>
                  <a:cubicBezTo>
                    <a:pt x="55" y="10"/>
                    <a:pt x="55" y="10"/>
                    <a:pt x="56" y="10"/>
                  </a:cubicBezTo>
                  <a:cubicBezTo>
                    <a:pt x="55" y="10"/>
                    <a:pt x="55" y="10"/>
                    <a:pt x="55" y="10"/>
                  </a:cubicBezTo>
                  <a:cubicBezTo>
                    <a:pt x="55" y="10"/>
                    <a:pt x="55" y="10"/>
                    <a:pt x="55" y="10"/>
                  </a:cubicBezTo>
                  <a:moveTo>
                    <a:pt x="54" y="10"/>
                  </a:moveTo>
                  <a:cubicBezTo>
                    <a:pt x="54" y="10"/>
                    <a:pt x="55" y="10"/>
                    <a:pt x="55" y="10"/>
                  </a:cubicBezTo>
                  <a:cubicBezTo>
                    <a:pt x="55" y="10"/>
                    <a:pt x="55" y="10"/>
                    <a:pt x="55" y="10"/>
                  </a:cubicBezTo>
                  <a:cubicBezTo>
                    <a:pt x="55" y="10"/>
                    <a:pt x="54" y="10"/>
                    <a:pt x="54" y="10"/>
                  </a:cubicBezTo>
                  <a:moveTo>
                    <a:pt x="29" y="51"/>
                  </a:moveTo>
                  <a:cubicBezTo>
                    <a:pt x="34" y="65"/>
                    <a:pt x="50" y="67"/>
                    <a:pt x="59" y="58"/>
                  </a:cubicBezTo>
                  <a:cubicBezTo>
                    <a:pt x="60" y="65"/>
                    <a:pt x="60" y="72"/>
                    <a:pt x="60" y="79"/>
                  </a:cubicBezTo>
                  <a:cubicBezTo>
                    <a:pt x="59" y="82"/>
                    <a:pt x="58" y="85"/>
                    <a:pt x="57" y="88"/>
                  </a:cubicBezTo>
                  <a:cubicBezTo>
                    <a:pt x="56" y="90"/>
                    <a:pt x="55" y="92"/>
                    <a:pt x="54" y="94"/>
                  </a:cubicBezTo>
                  <a:cubicBezTo>
                    <a:pt x="53" y="95"/>
                    <a:pt x="52" y="96"/>
                    <a:pt x="51" y="97"/>
                  </a:cubicBezTo>
                  <a:cubicBezTo>
                    <a:pt x="48" y="99"/>
                    <a:pt x="46" y="100"/>
                    <a:pt x="44" y="101"/>
                  </a:cubicBezTo>
                  <a:cubicBezTo>
                    <a:pt x="42" y="102"/>
                    <a:pt x="40" y="103"/>
                    <a:pt x="39" y="103"/>
                  </a:cubicBezTo>
                  <a:cubicBezTo>
                    <a:pt x="39" y="103"/>
                    <a:pt x="40" y="103"/>
                    <a:pt x="40" y="103"/>
                  </a:cubicBezTo>
                  <a:cubicBezTo>
                    <a:pt x="38" y="103"/>
                    <a:pt x="36" y="103"/>
                    <a:pt x="35" y="103"/>
                  </a:cubicBezTo>
                  <a:cubicBezTo>
                    <a:pt x="33" y="103"/>
                    <a:pt x="31" y="102"/>
                    <a:pt x="30" y="101"/>
                  </a:cubicBezTo>
                  <a:cubicBezTo>
                    <a:pt x="30" y="101"/>
                    <a:pt x="31" y="102"/>
                    <a:pt x="31" y="102"/>
                  </a:cubicBezTo>
                  <a:cubicBezTo>
                    <a:pt x="31" y="101"/>
                    <a:pt x="30" y="101"/>
                    <a:pt x="29" y="101"/>
                  </a:cubicBezTo>
                  <a:cubicBezTo>
                    <a:pt x="29" y="100"/>
                    <a:pt x="28" y="99"/>
                    <a:pt x="27" y="99"/>
                  </a:cubicBezTo>
                  <a:cubicBezTo>
                    <a:pt x="27" y="97"/>
                    <a:pt x="26" y="96"/>
                    <a:pt x="26" y="95"/>
                  </a:cubicBezTo>
                  <a:cubicBezTo>
                    <a:pt x="26" y="95"/>
                    <a:pt x="26" y="96"/>
                    <a:pt x="26" y="96"/>
                  </a:cubicBezTo>
                  <a:cubicBezTo>
                    <a:pt x="26" y="95"/>
                    <a:pt x="26" y="95"/>
                    <a:pt x="26" y="94"/>
                  </a:cubicBezTo>
                  <a:cubicBezTo>
                    <a:pt x="26" y="94"/>
                    <a:pt x="26" y="93"/>
                    <a:pt x="26" y="92"/>
                  </a:cubicBezTo>
                  <a:cubicBezTo>
                    <a:pt x="25" y="93"/>
                    <a:pt x="25" y="93"/>
                    <a:pt x="25" y="94"/>
                  </a:cubicBezTo>
                  <a:cubicBezTo>
                    <a:pt x="25" y="93"/>
                    <a:pt x="26" y="91"/>
                    <a:pt x="26" y="90"/>
                  </a:cubicBezTo>
                  <a:cubicBezTo>
                    <a:pt x="26" y="90"/>
                    <a:pt x="26" y="90"/>
                    <a:pt x="26" y="90"/>
                  </a:cubicBezTo>
                  <a:cubicBezTo>
                    <a:pt x="26" y="90"/>
                    <a:pt x="26" y="90"/>
                    <a:pt x="26" y="91"/>
                  </a:cubicBezTo>
                  <a:cubicBezTo>
                    <a:pt x="26" y="90"/>
                    <a:pt x="27" y="90"/>
                    <a:pt x="27" y="90"/>
                  </a:cubicBezTo>
                  <a:cubicBezTo>
                    <a:pt x="27" y="90"/>
                    <a:pt x="27" y="89"/>
                    <a:pt x="27" y="89"/>
                  </a:cubicBezTo>
                  <a:cubicBezTo>
                    <a:pt x="28" y="89"/>
                    <a:pt x="28" y="89"/>
                    <a:pt x="29" y="89"/>
                  </a:cubicBezTo>
                  <a:cubicBezTo>
                    <a:pt x="29" y="89"/>
                    <a:pt x="30" y="89"/>
                    <a:pt x="30" y="89"/>
                  </a:cubicBezTo>
                  <a:cubicBezTo>
                    <a:pt x="37" y="88"/>
                    <a:pt x="37" y="77"/>
                    <a:pt x="30" y="78"/>
                  </a:cubicBezTo>
                  <a:cubicBezTo>
                    <a:pt x="0" y="81"/>
                    <a:pt x="20" y="125"/>
                    <a:pt x="49" y="111"/>
                  </a:cubicBezTo>
                  <a:cubicBezTo>
                    <a:pt x="77" y="97"/>
                    <a:pt x="71" y="67"/>
                    <a:pt x="70" y="40"/>
                  </a:cubicBezTo>
                  <a:cubicBezTo>
                    <a:pt x="72" y="33"/>
                    <a:pt x="74" y="25"/>
                    <a:pt x="75" y="17"/>
                  </a:cubicBezTo>
                  <a:cubicBezTo>
                    <a:pt x="75" y="16"/>
                    <a:pt x="76" y="14"/>
                    <a:pt x="75" y="12"/>
                  </a:cubicBezTo>
                  <a:cubicBezTo>
                    <a:pt x="75" y="11"/>
                    <a:pt x="75" y="11"/>
                    <a:pt x="75" y="10"/>
                  </a:cubicBezTo>
                  <a:cubicBezTo>
                    <a:pt x="75" y="6"/>
                    <a:pt x="71" y="4"/>
                    <a:pt x="68" y="5"/>
                  </a:cubicBezTo>
                  <a:cubicBezTo>
                    <a:pt x="64" y="1"/>
                    <a:pt x="59" y="0"/>
                    <a:pt x="55" y="0"/>
                  </a:cubicBezTo>
                  <a:cubicBezTo>
                    <a:pt x="36" y="0"/>
                    <a:pt x="21" y="31"/>
                    <a:pt x="29" y="51"/>
                  </a:cubicBezTo>
                </a:path>
              </a:pathLst>
            </a:custGeom>
            <a:solidFill>
              <a:srgbClr val="4D4D4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grpSp>
    </p:spTree>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39"/>
                                        </p:tgtEl>
                                        <p:attrNameLst>
                                          <p:attrName>style.visibility</p:attrName>
                                        </p:attrNameLst>
                                      </p:cBhvr>
                                      <p:to>
                                        <p:strVal val="visible"/>
                                      </p:to>
                                    </p:set>
                                    <p:animEffect transition="in" filter="fade">
                                      <p:cBhvr>
                                        <p:cTn id="7" dur="1000"/>
                                        <p:tgtEl>
                                          <p:spTgt spid="1039"/>
                                        </p:tgtEl>
                                      </p:cBhvr>
                                    </p:animEffect>
                                    <p:anim calcmode="lin" valueType="num">
                                      <p:cBhvr>
                                        <p:cTn id="8" dur="1000" fill="hold"/>
                                        <p:tgtEl>
                                          <p:spTgt spid="1039"/>
                                        </p:tgtEl>
                                        <p:attrNameLst>
                                          <p:attrName>ppt_x</p:attrName>
                                        </p:attrNameLst>
                                      </p:cBhvr>
                                      <p:tavLst>
                                        <p:tav tm="0">
                                          <p:val>
                                            <p:strVal val="#ppt_x"/>
                                          </p:val>
                                        </p:tav>
                                        <p:tav tm="100000">
                                          <p:val>
                                            <p:strVal val="#ppt_x"/>
                                          </p:val>
                                        </p:tav>
                                      </p:tavLst>
                                    </p:anim>
                                    <p:anim calcmode="lin" valueType="num">
                                      <p:cBhvr>
                                        <p:cTn id="9" dur="1000" fill="hold"/>
                                        <p:tgtEl>
                                          <p:spTgt spid="103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nodeType="clickEffect">
                                  <p:stCondLst>
                                    <p:cond delay="0"/>
                                  </p:stCondLst>
                                  <p:childTnLst>
                                    <p:set>
                                      <p:cBhvr>
                                        <p:cTn id="13" dur="1" fill="hold">
                                          <p:stCondLst>
                                            <p:cond delay="0"/>
                                          </p:stCondLst>
                                        </p:cTn>
                                        <p:tgtEl>
                                          <p:spTgt spid="1041"/>
                                        </p:tgtEl>
                                        <p:attrNameLst>
                                          <p:attrName>style.visibility</p:attrName>
                                        </p:attrNameLst>
                                      </p:cBhvr>
                                      <p:to>
                                        <p:strVal val="visible"/>
                                      </p:to>
                                    </p:set>
                                    <p:animEffect transition="in" filter="barn(inVertical)">
                                      <p:cBhvr>
                                        <p:cTn id="14" dur="500"/>
                                        <p:tgtEl>
                                          <p:spTgt spid="1041"/>
                                        </p:tgtEl>
                                      </p:cBhvr>
                                    </p:animEffect>
                                  </p:childTnLst>
                                </p:cTn>
                              </p:par>
                            </p:childTnLst>
                          </p:cTn>
                        </p:par>
                      </p:childTnLst>
                    </p:cTn>
                  </p:par>
                  <p:par>
                    <p:cTn id="15" fill="hold">
                      <p:stCondLst>
                        <p:cond delay="indefinite"/>
                      </p:stCondLst>
                      <p:childTnLst>
                        <p:par>
                          <p:cTn id="16" fill="hold">
                            <p:stCondLst>
                              <p:cond delay="0"/>
                            </p:stCondLst>
                            <p:childTnLst>
                              <p:par>
                                <p:cTn id="17" presetID="26" presetClass="entr" presetSubtype="0" fill="hold" nodeType="clickEffect">
                                  <p:stCondLst>
                                    <p:cond delay="0"/>
                                  </p:stCondLst>
                                  <p:childTnLst>
                                    <p:set>
                                      <p:cBhvr>
                                        <p:cTn id="18" dur="1" fill="hold">
                                          <p:stCondLst>
                                            <p:cond delay="0"/>
                                          </p:stCondLst>
                                        </p:cTn>
                                        <p:tgtEl>
                                          <p:spTgt spid="57"/>
                                        </p:tgtEl>
                                        <p:attrNameLst>
                                          <p:attrName>style.visibility</p:attrName>
                                        </p:attrNameLst>
                                      </p:cBhvr>
                                      <p:to>
                                        <p:strVal val="visible"/>
                                      </p:to>
                                    </p:set>
                                    <p:animEffect transition="in" filter="wipe(down)">
                                      <p:cBhvr>
                                        <p:cTn id="19" dur="580">
                                          <p:stCondLst>
                                            <p:cond delay="0"/>
                                          </p:stCondLst>
                                        </p:cTn>
                                        <p:tgtEl>
                                          <p:spTgt spid="57"/>
                                        </p:tgtEl>
                                      </p:cBhvr>
                                    </p:animEffect>
                                    <p:anim calcmode="lin" valueType="num">
                                      <p:cBhvr>
                                        <p:cTn id="20" dur="1822" tmFilter="0,0; 0.14,0.36; 0.43,0.73; 0.71,0.91; 1.0,1.0">
                                          <p:stCondLst>
                                            <p:cond delay="0"/>
                                          </p:stCondLst>
                                        </p:cTn>
                                        <p:tgtEl>
                                          <p:spTgt spid="57"/>
                                        </p:tgtEl>
                                        <p:attrNameLst>
                                          <p:attrName>ppt_x</p:attrName>
                                        </p:attrNameLst>
                                      </p:cBhvr>
                                      <p:tavLst>
                                        <p:tav tm="0">
                                          <p:val>
                                            <p:strVal val="#ppt_x-0.25"/>
                                          </p:val>
                                        </p:tav>
                                        <p:tav tm="100000">
                                          <p:val>
                                            <p:strVal val="#ppt_x"/>
                                          </p:val>
                                        </p:tav>
                                      </p:tavLst>
                                    </p:anim>
                                    <p:anim calcmode="lin" valueType="num">
                                      <p:cBhvr>
                                        <p:cTn id="21" dur="664" tmFilter="0.0,0.0; 0.25,0.07; 0.50,0.2; 0.75,0.467; 1.0,1.0">
                                          <p:stCondLst>
                                            <p:cond delay="0"/>
                                          </p:stCondLst>
                                        </p:cTn>
                                        <p:tgtEl>
                                          <p:spTgt spid="57"/>
                                        </p:tgtEl>
                                        <p:attrNameLst>
                                          <p:attrName>ppt_y</p:attrName>
                                        </p:attrNameLst>
                                      </p:cBhvr>
                                      <p:tavLst>
                                        <p:tav tm="0" fmla="#ppt_y-sin(pi*$)/3">
                                          <p:val>
                                            <p:fltVal val="0.5"/>
                                          </p:val>
                                        </p:tav>
                                        <p:tav tm="100000">
                                          <p:val>
                                            <p:fltVal val="1"/>
                                          </p:val>
                                        </p:tav>
                                      </p:tavLst>
                                    </p:anim>
                                    <p:anim calcmode="lin" valueType="num">
                                      <p:cBhvr>
                                        <p:cTn id="22" dur="664" tmFilter="0, 0; 0.125,0.2665; 0.25,0.4; 0.375,0.465; 0.5,0.5;  0.625,0.535; 0.75,0.6; 0.875,0.7335; 1,1">
                                          <p:stCondLst>
                                            <p:cond delay="664"/>
                                          </p:stCondLst>
                                        </p:cTn>
                                        <p:tgtEl>
                                          <p:spTgt spid="57"/>
                                        </p:tgtEl>
                                        <p:attrNameLst>
                                          <p:attrName>ppt_y</p:attrName>
                                        </p:attrNameLst>
                                      </p:cBhvr>
                                      <p:tavLst>
                                        <p:tav tm="0" fmla="#ppt_y-sin(pi*$)/9">
                                          <p:val>
                                            <p:fltVal val="0"/>
                                          </p:val>
                                        </p:tav>
                                        <p:tav tm="100000">
                                          <p:val>
                                            <p:fltVal val="1"/>
                                          </p:val>
                                        </p:tav>
                                      </p:tavLst>
                                    </p:anim>
                                    <p:anim calcmode="lin" valueType="num">
                                      <p:cBhvr>
                                        <p:cTn id="23" dur="332" tmFilter="0, 0; 0.125,0.2665; 0.25,0.4; 0.375,0.465; 0.5,0.5;  0.625,0.535; 0.75,0.6; 0.875,0.7335; 1,1">
                                          <p:stCondLst>
                                            <p:cond delay="1324"/>
                                          </p:stCondLst>
                                        </p:cTn>
                                        <p:tgtEl>
                                          <p:spTgt spid="57"/>
                                        </p:tgtEl>
                                        <p:attrNameLst>
                                          <p:attrName>ppt_y</p:attrName>
                                        </p:attrNameLst>
                                      </p:cBhvr>
                                      <p:tavLst>
                                        <p:tav tm="0" fmla="#ppt_y-sin(pi*$)/27">
                                          <p:val>
                                            <p:fltVal val="0"/>
                                          </p:val>
                                        </p:tav>
                                        <p:tav tm="100000">
                                          <p:val>
                                            <p:fltVal val="1"/>
                                          </p:val>
                                        </p:tav>
                                      </p:tavLst>
                                    </p:anim>
                                    <p:anim calcmode="lin" valueType="num">
                                      <p:cBhvr>
                                        <p:cTn id="24" dur="164" tmFilter="0, 0; 0.125,0.2665; 0.25,0.4; 0.375,0.465; 0.5,0.5;  0.625,0.535; 0.75,0.6; 0.875,0.7335; 1,1">
                                          <p:stCondLst>
                                            <p:cond delay="1656"/>
                                          </p:stCondLst>
                                        </p:cTn>
                                        <p:tgtEl>
                                          <p:spTgt spid="57"/>
                                        </p:tgtEl>
                                        <p:attrNameLst>
                                          <p:attrName>ppt_y</p:attrName>
                                        </p:attrNameLst>
                                      </p:cBhvr>
                                      <p:tavLst>
                                        <p:tav tm="0" fmla="#ppt_y-sin(pi*$)/81">
                                          <p:val>
                                            <p:fltVal val="0"/>
                                          </p:val>
                                        </p:tav>
                                        <p:tav tm="100000">
                                          <p:val>
                                            <p:fltVal val="1"/>
                                          </p:val>
                                        </p:tav>
                                      </p:tavLst>
                                    </p:anim>
                                    <p:animScale>
                                      <p:cBhvr>
                                        <p:cTn id="25" dur="26">
                                          <p:stCondLst>
                                            <p:cond delay="650"/>
                                          </p:stCondLst>
                                        </p:cTn>
                                        <p:tgtEl>
                                          <p:spTgt spid="57"/>
                                        </p:tgtEl>
                                      </p:cBhvr>
                                      <p:to x="100000" y="60000"/>
                                    </p:animScale>
                                    <p:animScale>
                                      <p:cBhvr>
                                        <p:cTn id="26" dur="166" decel="50000">
                                          <p:stCondLst>
                                            <p:cond delay="676"/>
                                          </p:stCondLst>
                                        </p:cTn>
                                        <p:tgtEl>
                                          <p:spTgt spid="57"/>
                                        </p:tgtEl>
                                      </p:cBhvr>
                                      <p:to x="100000" y="100000"/>
                                    </p:animScale>
                                    <p:animScale>
                                      <p:cBhvr>
                                        <p:cTn id="27" dur="26">
                                          <p:stCondLst>
                                            <p:cond delay="1312"/>
                                          </p:stCondLst>
                                        </p:cTn>
                                        <p:tgtEl>
                                          <p:spTgt spid="57"/>
                                        </p:tgtEl>
                                      </p:cBhvr>
                                      <p:to x="100000" y="80000"/>
                                    </p:animScale>
                                    <p:animScale>
                                      <p:cBhvr>
                                        <p:cTn id="28" dur="166" decel="50000">
                                          <p:stCondLst>
                                            <p:cond delay="1338"/>
                                          </p:stCondLst>
                                        </p:cTn>
                                        <p:tgtEl>
                                          <p:spTgt spid="57"/>
                                        </p:tgtEl>
                                      </p:cBhvr>
                                      <p:to x="100000" y="100000"/>
                                    </p:animScale>
                                    <p:animScale>
                                      <p:cBhvr>
                                        <p:cTn id="29" dur="26">
                                          <p:stCondLst>
                                            <p:cond delay="1642"/>
                                          </p:stCondLst>
                                        </p:cTn>
                                        <p:tgtEl>
                                          <p:spTgt spid="57"/>
                                        </p:tgtEl>
                                      </p:cBhvr>
                                      <p:to x="100000" y="90000"/>
                                    </p:animScale>
                                    <p:animScale>
                                      <p:cBhvr>
                                        <p:cTn id="30" dur="166" decel="50000">
                                          <p:stCondLst>
                                            <p:cond delay="1668"/>
                                          </p:stCondLst>
                                        </p:cTn>
                                        <p:tgtEl>
                                          <p:spTgt spid="57"/>
                                        </p:tgtEl>
                                      </p:cBhvr>
                                      <p:to x="100000" y="100000"/>
                                    </p:animScale>
                                    <p:animScale>
                                      <p:cBhvr>
                                        <p:cTn id="31" dur="26">
                                          <p:stCondLst>
                                            <p:cond delay="1808"/>
                                          </p:stCondLst>
                                        </p:cTn>
                                        <p:tgtEl>
                                          <p:spTgt spid="57"/>
                                        </p:tgtEl>
                                      </p:cBhvr>
                                      <p:to x="100000" y="95000"/>
                                    </p:animScale>
                                    <p:animScale>
                                      <p:cBhvr>
                                        <p:cTn id="32" dur="166" decel="50000">
                                          <p:stCondLst>
                                            <p:cond delay="1834"/>
                                          </p:stCondLst>
                                        </p:cTn>
                                        <p:tgtEl>
                                          <p:spTgt spid="57"/>
                                        </p:tgtEl>
                                      </p:cBhvr>
                                      <p:to x="100000" y="100000"/>
                                    </p:animScale>
                                  </p:childTnLst>
                                </p:cTn>
                              </p:par>
                            </p:childTnLst>
                          </p:cTn>
                        </p:par>
                      </p:childTnLst>
                    </p:cTn>
                  </p:par>
                  <p:par>
                    <p:cTn id="33" fill="hold">
                      <p:stCondLst>
                        <p:cond delay="indefinite"/>
                      </p:stCondLst>
                      <p:childTnLst>
                        <p:par>
                          <p:cTn id="34" fill="hold">
                            <p:stCondLst>
                              <p:cond delay="0"/>
                            </p:stCondLst>
                            <p:childTnLst>
                              <p:par>
                                <p:cTn id="35" presetID="16" presetClass="entr" presetSubtype="21" fill="hold" grpId="0" nodeType="clickEffect">
                                  <p:stCondLst>
                                    <p:cond delay="0"/>
                                  </p:stCondLst>
                                  <p:childTnLst>
                                    <p:set>
                                      <p:cBhvr>
                                        <p:cTn id="36" dur="1" fill="hold">
                                          <p:stCondLst>
                                            <p:cond delay="0"/>
                                          </p:stCondLst>
                                        </p:cTn>
                                        <p:tgtEl>
                                          <p:spTgt spid="413"/>
                                        </p:tgtEl>
                                        <p:attrNameLst>
                                          <p:attrName>style.visibility</p:attrName>
                                        </p:attrNameLst>
                                      </p:cBhvr>
                                      <p:to>
                                        <p:strVal val="visible"/>
                                      </p:to>
                                    </p:set>
                                    <p:animEffect transition="in" filter="barn(inVertical)">
                                      <p:cBhvr>
                                        <p:cTn id="37" dur="500"/>
                                        <p:tgtEl>
                                          <p:spTgt spid="413"/>
                                        </p:tgtEl>
                                      </p:cBhvr>
                                    </p:animEffect>
                                  </p:childTnLst>
                                </p:cTn>
                              </p:par>
                              <p:par>
                                <p:cTn id="38" presetID="16" presetClass="entr" presetSubtype="21" fill="hold" nodeType="withEffect">
                                  <p:stCondLst>
                                    <p:cond delay="0"/>
                                  </p:stCondLst>
                                  <p:childTnLst>
                                    <p:set>
                                      <p:cBhvr>
                                        <p:cTn id="39" dur="1" fill="hold">
                                          <p:stCondLst>
                                            <p:cond delay="0"/>
                                          </p:stCondLst>
                                        </p:cTn>
                                        <p:tgtEl>
                                          <p:spTgt spid="410"/>
                                        </p:tgtEl>
                                        <p:attrNameLst>
                                          <p:attrName>style.visibility</p:attrName>
                                        </p:attrNameLst>
                                      </p:cBhvr>
                                      <p:to>
                                        <p:strVal val="visible"/>
                                      </p:to>
                                    </p:set>
                                    <p:animEffect transition="in" filter="barn(inVertical)">
                                      <p:cBhvr>
                                        <p:cTn id="40" dur="500"/>
                                        <p:tgtEl>
                                          <p:spTgt spid="410"/>
                                        </p:tgtEl>
                                      </p:cBhvr>
                                    </p:animEffect>
                                  </p:childTnLst>
                                </p:cTn>
                              </p:par>
                              <p:par>
                                <p:cTn id="41" presetID="16" presetClass="entr" presetSubtype="21" fill="hold" nodeType="withEffect">
                                  <p:stCondLst>
                                    <p:cond delay="0"/>
                                  </p:stCondLst>
                                  <p:childTnLst>
                                    <p:set>
                                      <p:cBhvr>
                                        <p:cTn id="42" dur="1" fill="hold">
                                          <p:stCondLst>
                                            <p:cond delay="0"/>
                                          </p:stCondLst>
                                        </p:cTn>
                                        <p:tgtEl>
                                          <p:spTgt spid="1235"/>
                                        </p:tgtEl>
                                        <p:attrNameLst>
                                          <p:attrName>style.visibility</p:attrName>
                                        </p:attrNameLst>
                                      </p:cBhvr>
                                      <p:to>
                                        <p:strVal val="visible"/>
                                      </p:to>
                                    </p:set>
                                    <p:animEffect transition="in" filter="barn(inVertical)">
                                      <p:cBhvr>
                                        <p:cTn id="43" dur="500"/>
                                        <p:tgtEl>
                                          <p:spTgt spid="1235"/>
                                        </p:tgtEl>
                                      </p:cBhvr>
                                    </p:animEffect>
                                  </p:childTnLst>
                                </p:cTn>
                              </p:par>
                            </p:childTnLst>
                          </p:cTn>
                        </p:par>
                      </p:childTnLst>
                    </p:cTn>
                  </p:par>
                  <p:par>
                    <p:cTn id="44" fill="hold">
                      <p:stCondLst>
                        <p:cond delay="indefinite"/>
                      </p:stCondLst>
                      <p:childTnLst>
                        <p:par>
                          <p:cTn id="45" fill="hold">
                            <p:stCondLst>
                              <p:cond delay="0"/>
                            </p:stCondLst>
                            <p:childTnLst>
                              <p:par>
                                <p:cTn id="46" presetID="26" presetClass="entr" presetSubtype="0" fill="hold" nodeType="clickEffect">
                                  <p:stCondLst>
                                    <p:cond delay="0"/>
                                  </p:stCondLst>
                                  <p:childTnLst>
                                    <p:set>
                                      <p:cBhvr>
                                        <p:cTn id="47" dur="1" fill="hold">
                                          <p:stCondLst>
                                            <p:cond delay="0"/>
                                          </p:stCondLst>
                                        </p:cTn>
                                        <p:tgtEl>
                                          <p:spTgt spid="404"/>
                                        </p:tgtEl>
                                        <p:attrNameLst>
                                          <p:attrName>style.visibility</p:attrName>
                                        </p:attrNameLst>
                                      </p:cBhvr>
                                      <p:to>
                                        <p:strVal val="visible"/>
                                      </p:to>
                                    </p:set>
                                    <p:animEffect transition="in" filter="wipe(down)">
                                      <p:cBhvr>
                                        <p:cTn id="48" dur="580">
                                          <p:stCondLst>
                                            <p:cond delay="0"/>
                                          </p:stCondLst>
                                        </p:cTn>
                                        <p:tgtEl>
                                          <p:spTgt spid="404"/>
                                        </p:tgtEl>
                                      </p:cBhvr>
                                    </p:animEffect>
                                    <p:anim calcmode="lin" valueType="num">
                                      <p:cBhvr>
                                        <p:cTn id="49" dur="1822" tmFilter="0,0; 0.14,0.36; 0.43,0.73; 0.71,0.91; 1.0,1.0">
                                          <p:stCondLst>
                                            <p:cond delay="0"/>
                                          </p:stCondLst>
                                        </p:cTn>
                                        <p:tgtEl>
                                          <p:spTgt spid="404"/>
                                        </p:tgtEl>
                                        <p:attrNameLst>
                                          <p:attrName>ppt_x</p:attrName>
                                        </p:attrNameLst>
                                      </p:cBhvr>
                                      <p:tavLst>
                                        <p:tav tm="0">
                                          <p:val>
                                            <p:strVal val="#ppt_x-0.25"/>
                                          </p:val>
                                        </p:tav>
                                        <p:tav tm="100000">
                                          <p:val>
                                            <p:strVal val="#ppt_x"/>
                                          </p:val>
                                        </p:tav>
                                      </p:tavLst>
                                    </p:anim>
                                    <p:anim calcmode="lin" valueType="num">
                                      <p:cBhvr>
                                        <p:cTn id="50" dur="664" tmFilter="0.0,0.0; 0.25,0.07; 0.50,0.2; 0.75,0.467; 1.0,1.0">
                                          <p:stCondLst>
                                            <p:cond delay="0"/>
                                          </p:stCondLst>
                                        </p:cTn>
                                        <p:tgtEl>
                                          <p:spTgt spid="404"/>
                                        </p:tgtEl>
                                        <p:attrNameLst>
                                          <p:attrName>ppt_y</p:attrName>
                                        </p:attrNameLst>
                                      </p:cBhvr>
                                      <p:tavLst>
                                        <p:tav tm="0" fmla="#ppt_y-sin(pi*$)/3">
                                          <p:val>
                                            <p:fltVal val="0.5"/>
                                          </p:val>
                                        </p:tav>
                                        <p:tav tm="100000">
                                          <p:val>
                                            <p:fltVal val="1"/>
                                          </p:val>
                                        </p:tav>
                                      </p:tavLst>
                                    </p:anim>
                                    <p:anim calcmode="lin" valueType="num">
                                      <p:cBhvr>
                                        <p:cTn id="51" dur="664" tmFilter="0, 0; 0.125,0.2665; 0.25,0.4; 0.375,0.465; 0.5,0.5;  0.625,0.535; 0.75,0.6; 0.875,0.7335; 1,1">
                                          <p:stCondLst>
                                            <p:cond delay="664"/>
                                          </p:stCondLst>
                                        </p:cTn>
                                        <p:tgtEl>
                                          <p:spTgt spid="404"/>
                                        </p:tgtEl>
                                        <p:attrNameLst>
                                          <p:attrName>ppt_y</p:attrName>
                                        </p:attrNameLst>
                                      </p:cBhvr>
                                      <p:tavLst>
                                        <p:tav tm="0" fmla="#ppt_y-sin(pi*$)/9">
                                          <p:val>
                                            <p:fltVal val="0"/>
                                          </p:val>
                                        </p:tav>
                                        <p:tav tm="100000">
                                          <p:val>
                                            <p:fltVal val="1"/>
                                          </p:val>
                                        </p:tav>
                                      </p:tavLst>
                                    </p:anim>
                                    <p:anim calcmode="lin" valueType="num">
                                      <p:cBhvr>
                                        <p:cTn id="52" dur="332" tmFilter="0, 0; 0.125,0.2665; 0.25,0.4; 0.375,0.465; 0.5,0.5;  0.625,0.535; 0.75,0.6; 0.875,0.7335; 1,1">
                                          <p:stCondLst>
                                            <p:cond delay="1324"/>
                                          </p:stCondLst>
                                        </p:cTn>
                                        <p:tgtEl>
                                          <p:spTgt spid="404"/>
                                        </p:tgtEl>
                                        <p:attrNameLst>
                                          <p:attrName>ppt_y</p:attrName>
                                        </p:attrNameLst>
                                      </p:cBhvr>
                                      <p:tavLst>
                                        <p:tav tm="0" fmla="#ppt_y-sin(pi*$)/27">
                                          <p:val>
                                            <p:fltVal val="0"/>
                                          </p:val>
                                        </p:tav>
                                        <p:tav tm="100000">
                                          <p:val>
                                            <p:fltVal val="1"/>
                                          </p:val>
                                        </p:tav>
                                      </p:tavLst>
                                    </p:anim>
                                    <p:anim calcmode="lin" valueType="num">
                                      <p:cBhvr>
                                        <p:cTn id="53" dur="164" tmFilter="0, 0; 0.125,0.2665; 0.25,0.4; 0.375,0.465; 0.5,0.5;  0.625,0.535; 0.75,0.6; 0.875,0.7335; 1,1">
                                          <p:stCondLst>
                                            <p:cond delay="1656"/>
                                          </p:stCondLst>
                                        </p:cTn>
                                        <p:tgtEl>
                                          <p:spTgt spid="404"/>
                                        </p:tgtEl>
                                        <p:attrNameLst>
                                          <p:attrName>ppt_y</p:attrName>
                                        </p:attrNameLst>
                                      </p:cBhvr>
                                      <p:tavLst>
                                        <p:tav tm="0" fmla="#ppt_y-sin(pi*$)/81">
                                          <p:val>
                                            <p:fltVal val="0"/>
                                          </p:val>
                                        </p:tav>
                                        <p:tav tm="100000">
                                          <p:val>
                                            <p:fltVal val="1"/>
                                          </p:val>
                                        </p:tav>
                                      </p:tavLst>
                                    </p:anim>
                                    <p:animScale>
                                      <p:cBhvr>
                                        <p:cTn id="54" dur="26">
                                          <p:stCondLst>
                                            <p:cond delay="650"/>
                                          </p:stCondLst>
                                        </p:cTn>
                                        <p:tgtEl>
                                          <p:spTgt spid="404"/>
                                        </p:tgtEl>
                                      </p:cBhvr>
                                      <p:to x="100000" y="60000"/>
                                    </p:animScale>
                                    <p:animScale>
                                      <p:cBhvr>
                                        <p:cTn id="55" dur="166" decel="50000">
                                          <p:stCondLst>
                                            <p:cond delay="676"/>
                                          </p:stCondLst>
                                        </p:cTn>
                                        <p:tgtEl>
                                          <p:spTgt spid="404"/>
                                        </p:tgtEl>
                                      </p:cBhvr>
                                      <p:to x="100000" y="100000"/>
                                    </p:animScale>
                                    <p:animScale>
                                      <p:cBhvr>
                                        <p:cTn id="56" dur="26">
                                          <p:stCondLst>
                                            <p:cond delay="1312"/>
                                          </p:stCondLst>
                                        </p:cTn>
                                        <p:tgtEl>
                                          <p:spTgt spid="404"/>
                                        </p:tgtEl>
                                      </p:cBhvr>
                                      <p:to x="100000" y="80000"/>
                                    </p:animScale>
                                    <p:animScale>
                                      <p:cBhvr>
                                        <p:cTn id="57" dur="166" decel="50000">
                                          <p:stCondLst>
                                            <p:cond delay="1338"/>
                                          </p:stCondLst>
                                        </p:cTn>
                                        <p:tgtEl>
                                          <p:spTgt spid="404"/>
                                        </p:tgtEl>
                                      </p:cBhvr>
                                      <p:to x="100000" y="100000"/>
                                    </p:animScale>
                                    <p:animScale>
                                      <p:cBhvr>
                                        <p:cTn id="58" dur="26">
                                          <p:stCondLst>
                                            <p:cond delay="1642"/>
                                          </p:stCondLst>
                                        </p:cTn>
                                        <p:tgtEl>
                                          <p:spTgt spid="404"/>
                                        </p:tgtEl>
                                      </p:cBhvr>
                                      <p:to x="100000" y="90000"/>
                                    </p:animScale>
                                    <p:animScale>
                                      <p:cBhvr>
                                        <p:cTn id="59" dur="166" decel="50000">
                                          <p:stCondLst>
                                            <p:cond delay="1668"/>
                                          </p:stCondLst>
                                        </p:cTn>
                                        <p:tgtEl>
                                          <p:spTgt spid="404"/>
                                        </p:tgtEl>
                                      </p:cBhvr>
                                      <p:to x="100000" y="100000"/>
                                    </p:animScale>
                                    <p:animScale>
                                      <p:cBhvr>
                                        <p:cTn id="60" dur="26">
                                          <p:stCondLst>
                                            <p:cond delay="1808"/>
                                          </p:stCondLst>
                                        </p:cTn>
                                        <p:tgtEl>
                                          <p:spTgt spid="404"/>
                                        </p:tgtEl>
                                      </p:cBhvr>
                                      <p:to x="100000" y="95000"/>
                                    </p:animScale>
                                    <p:animScale>
                                      <p:cBhvr>
                                        <p:cTn id="61" dur="166" decel="50000">
                                          <p:stCondLst>
                                            <p:cond delay="1834"/>
                                          </p:stCondLst>
                                        </p:cTn>
                                        <p:tgtEl>
                                          <p:spTgt spid="404"/>
                                        </p:tgtEl>
                                      </p:cBhvr>
                                      <p:to x="100000" y="100000"/>
                                    </p:animScale>
                                  </p:childTnLst>
                                </p:cTn>
                              </p:par>
                            </p:childTnLst>
                          </p:cTn>
                        </p:par>
                      </p:childTnLst>
                    </p:cTn>
                  </p:par>
                  <p:par>
                    <p:cTn id="62" fill="hold">
                      <p:stCondLst>
                        <p:cond delay="indefinite"/>
                      </p:stCondLst>
                      <p:childTnLst>
                        <p:par>
                          <p:cTn id="63" fill="hold">
                            <p:stCondLst>
                              <p:cond delay="0"/>
                            </p:stCondLst>
                            <p:childTnLst>
                              <p:par>
                                <p:cTn id="64" presetID="16" presetClass="entr" presetSubtype="21" fill="hold" nodeType="clickEffect">
                                  <p:stCondLst>
                                    <p:cond delay="0"/>
                                  </p:stCondLst>
                                  <p:childTnLst>
                                    <p:set>
                                      <p:cBhvr>
                                        <p:cTn id="65" dur="1" fill="hold">
                                          <p:stCondLst>
                                            <p:cond delay="0"/>
                                          </p:stCondLst>
                                        </p:cTn>
                                        <p:tgtEl>
                                          <p:spTgt spid="1314"/>
                                        </p:tgtEl>
                                        <p:attrNameLst>
                                          <p:attrName>style.visibility</p:attrName>
                                        </p:attrNameLst>
                                      </p:cBhvr>
                                      <p:to>
                                        <p:strVal val="visible"/>
                                      </p:to>
                                    </p:set>
                                    <p:animEffect transition="in" filter="barn(inVertical)">
                                      <p:cBhvr>
                                        <p:cTn id="66" dur="500"/>
                                        <p:tgtEl>
                                          <p:spTgt spid="1314"/>
                                        </p:tgtEl>
                                      </p:cBhvr>
                                    </p:animEffect>
                                  </p:childTnLst>
                                </p:cTn>
                              </p:par>
                              <p:par>
                                <p:cTn id="67" presetID="16" presetClass="entr" presetSubtype="21" fill="hold" nodeType="withEffect">
                                  <p:stCondLst>
                                    <p:cond delay="0"/>
                                  </p:stCondLst>
                                  <p:childTnLst>
                                    <p:set>
                                      <p:cBhvr>
                                        <p:cTn id="68" dur="1" fill="hold">
                                          <p:stCondLst>
                                            <p:cond delay="0"/>
                                          </p:stCondLst>
                                        </p:cTn>
                                        <p:tgtEl>
                                          <p:spTgt spid="1363"/>
                                        </p:tgtEl>
                                        <p:attrNameLst>
                                          <p:attrName>style.visibility</p:attrName>
                                        </p:attrNameLst>
                                      </p:cBhvr>
                                      <p:to>
                                        <p:strVal val="visible"/>
                                      </p:to>
                                    </p:set>
                                    <p:animEffect transition="in" filter="barn(inVertical)">
                                      <p:cBhvr>
                                        <p:cTn id="69" dur="500"/>
                                        <p:tgtEl>
                                          <p:spTgt spid="1363"/>
                                        </p:tgtEl>
                                      </p:cBhvr>
                                    </p:animEffect>
                                  </p:childTnLst>
                                </p:cTn>
                              </p:par>
                            </p:childTnLst>
                          </p:cTn>
                        </p:par>
                      </p:childTnLst>
                    </p:cTn>
                  </p:par>
                  <p:par>
                    <p:cTn id="70" fill="hold">
                      <p:stCondLst>
                        <p:cond delay="indefinite"/>
                      </p:stCondLst>
                      <p:childTnLst>
                        <p:par>
                          <p:cTn id="71" fill="hold">
                            <p:stCondLst>
                              <p:cond delay="0"/>
                            </p:stCondLst>
                            <p:childTnLst>
                              <p:par>
                                <p:cTn id="72" presetID="26" presetClass="entr" presetSubtype="0" fill="hold" nodeType="clickEffect">
                                  <p:stCondLst>
                                    <p:cond delay="0"/>
                                  </p:stCondLst>
                                  <p:childTnLst>
                                    <p:set>
                                      <p:cBhvr>
                                        <p:cTn id="73" dur="1" fill="hold">
                                          <p:stCondLst>
                                            <p:cond delay="0"/>
                                          </p:stCondLst>
                                        </p:cTn>
                                        <p:tgtEl>
                                          <p:spTgt spid="407"/>
                                        </p:tgtEl>
                                        <p:attrNameLst>
                                          <p:attrName>style.visibility</p:attrName>
                                        </p:attrNameLst>
                                      </p:cBhvr>
                                      <p:to>
                                        <p:strVal val="visible"/>
                                      </p:to>
                                    </p:set>
                                    <p:animEffect transition="in" filter="wipe(down)">
                                      <p:cBhvr>
                                        <p:cTn id="74" dur="580">
                                          <p:stCondLst>
                                            <p:cond delay="0"/>
                                          </p:stCondLst>
                                        </p:cTn>
                                        <p:tgtEl>
                                          <p:spTgt spid="407"/>
                                        </p:tgtEl>
                                      </p:cBhvr>
                                    </p:animEffect>
                                    <p:anim calcmode="lin" valueType="num">
                                      <p:cBhvr>
                                        <p:cTn id="75" dur="1822" tmFilter="0,0; 0.14,0.36; 0.43,0.73; 0.71,0.91; 1.0,1.0">
                                          <p:stCondLst>
                                            <p:cond delay="0"/>
                                          </p:stCondLst>
                                        </p:cTn>
                                        <p:tgtEl>
                                          <p:spTgt spid="407"/>
                                        </p:tgtEl>
                                        <p:attrNameLst>
                                          <p:attrName>ppt_x</p:attrName>
                                        </p:attrNameLst>
                                      </p:cBhvr>
                                      <p:tavLst>
                                        <p:tav tm="0">
                                          <p:val>
                                            <p:strVal val="#ppt_x-0.25"/>
                                          </p:val>
                                        </p:tav>
                                        <p:tav tm="100000">
                                          <p:val>
                                            <p:strVal val="#ppt_x"/>
                                          </p:val>
                                        </p:tav>
                                      </p:tavLst>
                                    </p:anim>
                                    <p:anim calcmode="lin" valueType="num">
                                      <p:cBhvr>
                                        <p:cTn id="76" dur="664" tmFilter="0.0,0.0; 0.25,0.07; 0.50,0.2; 0.75,0.467; 1.0,1.0">
                                          <p:stCondLst>
                                            <p:cond delay="0"/>
                                          </p:stCondLst>
                                        </p:cTn>
                                        <p:tgtEl>
                                          <p:spTgt spid="407"/>
                                        </p:tgtEl>
                                        <p:attrNameLst>
                                          <p:attrName>ppt_y</p:attrName>
                                        </p:attrNameLst>
                                      </p:cBhvr>
                                      <p:tavLst>
                                        <p:tav tm="0" fmla="#ppt_y-sin(pi*$)/3">
                                          <p:val>
                                            <p:fltVal val="0.5"/>
                                          </p:val>
                                        </p:tav>
                                        <p:tav tm="100000">
                                          <p:val>
                                            <p:fltVal val="1"/>
                                          </p:val>
                                        </p:tav>
                                      </p:tavLst>
                                    </p:anim>
                                    <p:anim calcmode="lin" valueType="num">
                                      <p:cBhvr>
                                        <p:cTn id="77" dur="664" tmFilter="0, 0; 0.125,0.2665; 0.25,0.4; 0.375,0.465; 0.5,0.5;  0.625,0.535; 0.75,0.6; 0.875,0.7335; 1,1">
                                          <p:stCondLst>
                                            <p:cond delay="664"/>
                                          </p:stCondLst>
                                        </p:cTn>
                                        <p:tgtEl>
                                          <p:spTgt spid="407"/>
                                        </p:tgtEl>
                                        <p:attrNameLst>
                                          <p:attrName>ppt_y</p:attrName>
                                        </p:attrNameLst>
                                      </p:cBhvr>
                                      <p:tavLst>
                                        <p:tav tm="0" fmla="#ppt_y-sin(pi*$)/9">
                                          <p:val>
                                            <p:fltVal val="0"/>
                                          </p:val>
                                        </p:tav>
                                        <p:tav tm="100000">
                                          <p:val>
                                            <p:fltVal val="1"/>
                                          </p:val>
                                        </p:tav>
                                      </p:tavLst>
                                    </p:anim>
                                    <p:anim calcmode="lin" valueType="num">
                                      <p:cBhvr>
                                        <p:cTn id="78" dur="332" tmFilter="0, 0; 0.125,0.2665; 0.25,0.4; 0.375,0.465; 0.5,0.5;  0.625,0.535; 0.75,0.6; 0.875,0.7335; 1,1">
                                          <p:stCondLst>
                                            <p:cond delay="1324"/>
                                          </p:stCondLst>
                                        </p:cTn>
                                        <p:tgtEl>
                                          <p:spTgt spid="407"/>
                                        </p:tgtEl>
                                        <p:attrNameLst>
                                          <p:attrName>ppt_y</p:attrName>
                                        </p:attrNameLst>
                                      </p:cBhvr>
                                      <p:tavLst>
                                        <p:tav tm="0" fmla="#ppt_y-sin(pi*$)/27">
                                          <p:val>
                                            <p:fltVal val="0"/>
                                          </p:val>
                                        </p:tav>
                                        <p:tav tm="100000">
                                          <p:val>
                                            <p:fltVal val="1"/>
                                          </p:val>
                                        </p:tav>
                                      </p:tavLst>
                                    </p:anim>
                                    <p:anim calcmode="lin" valueType="num">
                                      <p:cBhvr>
                                        <p:cTn id="79" dur="164" tmFilter="0, 0; 0.125,0.2665; 0.25,0.4; 0.375,0.465; 0.5,0.5;  0.625,0.535; 0.75,0.6; 0.875,0.7335; 1,1">
                                          <p:stCondLst>
                                            <p:cond delay="1656"/>
                                          </p:stCondLst>
                                        </p:cTn>
                                        <p:tgtEl>
                                          <p:spTgt spid="407"/>
                                        </p:tgtEl>
                                        <p:attrNameLst>
                                          <p:attrName>ppt_y</p:attrName>
                                        </p:attrNameLst>
                                      </p:cBhvr>
                                      <p:tavLst>
                                        <p:tav tm="0" fmla="#ppt_y-sin(pi*$)/81">
                                          <p:val>
                                            <p:fltVal val="0"/>
                                          </p:val>
                                        </p:tav>
                                        <p:tav tm="100000">
                                          <p:val>
                                            <p:fltVal val="1"/>
                                          </p:val>
                                        </p:tav>
                                      </p:tavLst>
                                    </p:anim>
                                    <p:animScale>
                                      <p:cBhvr>
                                        <p:cTn id="80" dur="26">
                                          <p:stCondLst>
                                            <p:cond delay="650"/>
                                          </p:stCondLst>
                                        </p:cTn>
                                        <p:tgtEl>
                                          <p:spTgt spid="407"/>
                                        </p:tgtEl>
                                      </p:cBhvr>
                                      <p:to x="100000" y="60000"/>
                                    </p:animScale>
                                    <p:animScale>
                                      <p:cBhvr>
                                        <p:cTn id="81" dur="166" decel="50000">
                                          <p:stCondLst>
                                            <p:cond delay="676"/>
                                          </p:stCondLst>
                                        </p:cTn>
                                        <p:tgtEl>
                                          <p:spTgt spid="407"/>
                                        </p:tgtEl>
                                      </p:cBhvr>
                                      <p:to x="100000" y="100000"/>
                                    </p:animScale>
                                    <p:animScale>
                                      <p:cBhvr>
                                        <p:cTn id="82" dur="26">
                                          <p:stCondLst>
                                            <p:cond delay="1312"/>
                                          </p:stCondLst>
                                        </p:cTn>
                                        <p:tgtEl>
                                          <p:spTgt spid="407"/>
                                        </p:tgtEl>
                                      </p:cBhvr>
                                      <p:to x="100000" y="80000"/>
                                    </p:animScale>
                                    <p:animScale>
                                      <p:cBhvr>
                                        <p:cTn id="83" dur="166" decel="50000">
                                          <p:stCondLst>
                                            <p:cond delay="1338"/>
                                          </p:stCondLst>
                                        </p:cTn>
                                        <p:tgtEl>
                                          <p:spTgt spid="407"/>
                                        </p:tgtEl>
                                      </p:cBhvr>
                                      <p:to x="100000" y="100000"/>
                                    </p:animScale>
                                    <p:animScale>
                                      <p:cBhvr>
                                        <p:cTn id="84" dur="26">
                                          <p:stCondLst>
                                            <p:cond delay="1642"/>
                                          </p:stCondLst>
                                        </p:cTn>
                                        <p:tgtEl>
                                          <p:spTgt spid="407"/>
                                        </p:tgtEl>
                                      </p:cBhvr>
                                      <p:to x="100000" y="90000"/>
                                    </p:animScale>
                                    <p:animScale>
                                      <p:cBhvr>
                                        <p:cTn id="85" dur="166" decel="50000">
                                          <p:stCondLst>
                                            <p:cond delay="1668"/>
                                          </p:stCondLst>
                                        </p:cTn>
                                        <p:tgtEl>
                                          <p:spTgt spid="407"/>
                                        </p:tgtEl>
                                      </p:cBhvr>
                                      <p:to x="100000" y="100000"/>
                                    </p:animScale>
                                    <p:animScale>
                                      <p:cBhvr>
                                        <p:cTn id="86" dur="26">
                                          <p:stCondLst>
                                            <p:cond delay="1808"/>
                                          </p:stCondLst>
                                        </p:cTn>
                                        <p:tgtEl>
                                          <p:spTgt spid="407"/>
                                        </p:tgtEl>
                                      </p:cBhvr>
                                      <p:to x="100000" y="95000"/>
                                    </p:animScale>
                                    <p:animScale>
                                      <p:cBhvr>
                                        <p:cTn id="87" dur="166" decel="50000">
                                          <p:stCondLst>
                                            <p:cond delay="1834"/>
                                          </p:stCondLst>
                                        </p:cTn>
                                        <p:tgtEl>
                                          <p:spTgt spid="407"/>
                                        </p:tgtEl>
                                      </p:cBhvr>
                                      <p:to x="100000" y="100000"/>
                                    </p:animScale>
                                  </p:childTnLst>
                                </p:cTn>
                              </p:par>
                            </p:childTnLst>
                          </p:cTn>
                        </p:par>
                      </p:childTnLst>
                    </p:cTn>
                  </p:par>
                  <p:par>
                    <p:cTn id="88" fill="hold">
                      <p:stCondLst>
                        <p:cond delay="indefinite"/>
                      </p:stCondLst>
                      <p:childTnLst>
                        <p:par>
                          <p:cTn id="89" fill="hold">
                            <p:stCondLst>
                              <p:cond delay="0"/>
                            </p:stCondLst>
                            <p:childTnLst>
                              <p:par>
                                <p:cTn id="90" presetID="16" presetClass="entr" presetSubtype="21" fill="hold" nodeType="clickEffect">
                                  <p:stCondLst>
                                    <p:cond delay="0"/>
                                  </p:stCondLst>
                                  <p:childTnLst>
                                    <p:set>
                                      <p:cBhvr>
                                        <p:cTn id="91" dur="1" fill="hold">
                                          <p:stCondLst>
                                            <p:cond delay="0"/>
                                          </p:stCondLst>
                                        </p:cTn>
                                        <p:tgtEl>
                                          <p:spTgt spid="1237"/>
                                        </p:tgtEl>
                                        <p:attrNameLst>
                                          <p:attrName>style.visibility</p:attrName>
                                        </p:attrNameLst>
                                      </p:cBhvr>
                                      <p:to>
                                        <p:strVal val="visible"/>
                                      </p:to>
                                    </p:set>
                                    <p:animEffect transition="in" filter="barn(inVertical)">
                                      <p:cBhvr>
                                        <p:cTn id="92" dur="500"/>
                                        <p:tgtEl>
                                          <p:spTgt spid="1237"/>
                                        </p:tgtEl>
                                      </p:cBhvr>
                                    </p:animEffect>
                                  </p:childTnLst>
                                </p:cTn>
                              </p:par>
                              <p:par>
                                <p:cTn id="93" presetID="16" presetClass="entr" presetSubtype="21" fill="hold" nodeType="withEffect">
                                  <p:stCondLst>
                                    <p:cond delay="0"/>
                                  </p:stCondLst>
                                  <p:childTnLst>
                                    <p:set>
                                      <p:cBhvr>
                                        <p:cTn id="94" dur="1" fill="hold">
                                          <p:stCondLst>
                                            <p:cond delay="0"/>
                                          </p:stCondLst>
                                        </p:cTn>
                                        <p:tgtEl>
                                          <p:spTgt spid="419"/>
                                        </p:tgtEl>
                                        <p:attrNameLst>
                                          <p:attrName>style.visibility</p:attrName>
                                        </p:attrNameLst>
                                      </p:cBhvr>
                                      <p:to>
                                        <p:strVal val="visible"/>
                                      </p:to>
                                    </p:set>
                                    <p:animEffect transition="in" filter="barn(inVertical)">
                                      <p:cBhvr>
                                        <p:cTn id="95" dur="500"/>
                                        <p:tgtEl>
                                          <p:spTgt spid="419"/>
                                        </p:tgtEl>
                                      </p:cBhvr>
                                    </p:animEffect>
                                  </p:childTnLst>
                                </p:cTn>
                              </p:par>
                            </p:childTnLst>
                          </p:cTn>
                        </p:par>
                      </p:childTnLst>
                    </p:cTn>
                  </p:par>
                  <p:par>
                    <p:cTn id="96" fill="hold">
                      <p:stCondLst>
                        <p:cond delay="indefinite"/>
                      </p:stCondLst>
                      <p:childTnLst>
                        <p:par>
                          <p:cTn id="97" fill="hold">
                            <p:stCondLst>
                              <p:cond delay="0"/>
                            </p:stCondLst>
                            <p:childTnLst>
                              <p:par>
                                <p:cTn id="98" presetID="26" presetClass="entr" presetSubtype="0" fill="hold" nodeType="clickEffect">
                                  <p:stCondLst>
                                    <p:cond delay="0"/>
                                  </p:stCondLst>
                                  <p:childTnLst>
                                    <p:set>
                                      <p:cBhvr>
                                        <p:cTn id="99" dur="1" fill="hold">
                                          <p:stCondLst>
                                            <p:cond delay="0"/>
                                          </p:stCondLst>
                                        </p:cTn>
                                        <p:tgtEl>
                                          <p:spTgt spid="424"/>
                                        </p:tgtEl>
                                        <p:attrNameLst>
                                          <p:attrName>style.visibility</p:attrName>
                                        </p:attrNameLst>
                                      </p:cBhvr>
                                      <p:to>
                                        <p:strVal val="visible"/>
                                      </p:to>
                                    </p:set>
                                    <p:animEffect transition="in" filter="wipe(down)">
                                      <p:cBhvr>
                                        <p:cTn id="100" dur="580">
                                          <p:stCondLst>
                                            <p:cond delay="0"/>
                                          </p:stCondLst>
                                        </p:cTn>
                                        <p:tgtEl>
                                          <p:spTgt spid="424"/>
                                        </p:tgtEl>
                                      </p:cBhvr>
                                    </p:animEffect>
                                    <p:anim calcmode="lin" valueType="num">
                                      <p:cBhvr>
                                        <p:cTn id="101" dur="1822" tmFilter="0,0; 0.14,0.36; 0.43,0.73; 0.71,0.91; 1.0,1.0">
                                          <p:stCondLst>
                                            <p:cond delay="0"/>
                                          </p:stCondLst>
                                        </p:cTn>
                                        <p:tgtEl>
                                          <p:spTgt spid="424"/>
                                        </p:tgtEl>
                                        <p:attrNameLst>
                                          <p:attrName>ppt_x</p:attrName>
                                        </p:attrNameLst>
                                      </p:cBhvr>
                                      <p:tavLst>
                                        <p:tav tm="0">
                                          <p:val>
                                            <p:strVal val="#ppt_x-0.25"/>
                                          </p:val>
                                        </p:tav>
                                        <p:tav tm="100000">
                                          <p:val>
                                            <p:strVal val="#ppt_x"/>
                                          </p:val>
                                        </p:tav>
                                      </p:tavLst>
                                    </p:anim>
                                    <p:anim calcmode="lin" valueType="num">
                                      <p:cBhvr>
                                        <p:cTn id="102" dur="664" tmFilter="0.0,0.0; 0.25,0.07; 0.50,0.2; 0.75,0.467; 1.0,1.0">
                                          <p:stCondLst>
                                            <p:cond delay="0"/>
                                          </p:stCondLst>
                                        </p:cTn>
                                        <p:tgtEl>
                                          <p:spTgt spid="424"/>
                                        </p:tgtEl>
                                        <p:attrNameLst>
                                          <p:attrName>ppt_y</p:attrName>
                                        </p:attrNameLst>
                                      </p:cBhvr>
                                      <p:tavLst>
                                        <p:tav tm="0" fmla="#ppt_y-sin(pi*$)/3">
                                          <p:val>
                                            <p:fltVal val="0.5"/>
                                          </p:val>
                                        </p:tav>
                                        <p:tav tm="100000">
                                          <p:val>
                                            <p:fltVal val="1"/>
                                          </p:val>
                                        </p:tav>
                                      </p:tavLst>
                                    </p:anim>
                                    <p:anim calcmode="lin" valueType="num">
                                      <p:cBhvr>
                                        <p:cTn id="103" dur="664" tmFilter="0, 0; 0.125,0.2665; 0.25,0.4; 0.375,0.465; 0.5,0.5;  0.625,0.535; 0.75,0.6; 0.875,0.7335; 1,1">
                                          <p:stCondLst>
                                            <p:cond delay="664"/>
                                          </p:stCondLst>
                                        </p:cTn>
                                        <p:tgtEl>
                                          <p:spTgt spid="424"/>
                                        </p:tgtEl>
                                        <p:attrNameLst>
                                          <p:attrName>ppt_y</p:attrName>
                                        </p:attrNameLst>
                                      </p:cBhvr>
                                      <p:tavLst>
                                        <p:tav tm="0" fmla="#ppt_y-sin(pi*$)/9">
                                          <p:val>
                                            <p:fltVal val="0"/>
                                          </p:val>
                                        </p:tav>
                                        <p:tav tm="100000">
                                          <p:val>
                                            <p:fltVal val="1"/>
                                          </p:val>
                                        </p:tav>
                                      </p:tavLst>
                                    </p:anim>
                                    <p:anim calcmode="lin" valueType="num">
                                      <p:cBhvr>
                                        <p:cTn id="104" dur="332" tmFilter="0, 0; 0.125,0.2665; 0.25,0.4; 0.375,0.465; 0.5,0.5;  0.625,0.535; 0.75,0.6; 0.875,0.7335; 1,1">
                                          <p:stCondLst>
                                            <p:cond delay="1324"/>
                                          </p:stCondLst>
                                        </p:cTn>
                                        <p:tgtEl>
                                          <p:spTgt spid="424"/>
                                        </p:tgtEl>
                                        <p:attrNameLst>
                                          <p:attrName>ppt_y</p:attrName>
                                        </p:attrNameLst>
                                      </p:cBhvr>
                                      <p:tavLst>
                                        <p:tav tm="0" fmla="#ppt_y-sin(pi*$)/27">
                                          <p:val>
                                            <p:fltVal val="0"/>
                                          </p:val>
                                        </p:tav>
                                        <p:tav tm="100000">
                                          <p:val>
                                            <p:fltVal val="1"/>
                                          </p:val>
                                        </p:tav>
                                      </p:tavLst>
                                    </p:anim>
                                    <p:anim calcmode="lin" valueType="num">
                                      <p:cBhvr>
                                        <p:cTn id="105" dur="164" tmFilter="0, 0; 0.125,0.2665; 0.25,0.4; 0.375,0.465; 0.5,0.5;  0.625,0.535; 0.75,0.6; 0.875,0.7335; 1,1">
                                          <p:stCondLst>
                                            <p:cond delay="1656"/>
                                          </p:stCondLst>
                                        </p:cTn>
                                        <p:tgtEl>
                                          <p:spTgt spid="424"/>
                                        </p:tgtEl>
                                        <p:attrNameLst>
                                          <p:attrName>ppt_y</p:attrName>
                                        </p:attrNameLst>
                                      </p:cBhvr>
                                      <p:tavLst>
                                        <p:tav tm="0" fmla="#ppt_y-sin(pi*$)/81">
                                          <p:val>
                                            <p:fltVal val="0"/>
                                          </p:val>
                                        </p:tav>
                                        <p:tav tm="100000">
                                          <p:val>
                                            <p:fltVal val="1"/>
                                          </p:val>
                                        </p:tav>
                                      </p:tavLst>
                                    </p:anim>
                                    <p:animScale>
                                      <p:cBhvr>
                                        <p:cTn id="106" dur="26">
                                          <p:stCondLst>
                                            <p:cond delay="650"/>
                                          </p:stCondLst>
                                        </p:cTn>
                                        <p:tgtEl>
                                          <p:spTgt spid="424"/>
                                        </p:tgtEl>
                                      </p:cBhvr>
                                      <p:to x="100000" y="60000"/>
                                    </p:animScale>
                                    <p:animScale>
                                      <p:cBhvr>
                                        <p:cTn id="107" dur="166" decel="50000">
                                          <p:stCondLst>
                                            <p:cond delay="676"/>
                                          </p:stCondLst>
                                        </p:cTn>
                                        <p:tgtEl>
                                          <p:spTgt spid="424"/>
                                        </p:tgtEl>
                                      </p:cBhvr>
                                      <p:to x="100000" y="100000"/>
                                    </p:animScale>
                                    <p:animScale>
                                      <p:cBhvr>
                                        <p:cTn id="108" dur="26">
                                          <p:stCondLst>
                                            <p:cond delay="1312"/>
                                          </p:stCondLst>
                                        </p:cTn>
                                        <p:tgtEl>
                                          <p:spTgt spid="424"/>
                                        </p:tgtEl>
                                      </p:cBhvr>
                                      <p:to x="100000" y="80000"/>
                                    </p:animScale>
                                    <p:animScale>
                                      <p:cBhvr>
                                        <p:cTn id="109" dur="166" decel="50000">
                                          <p:stCondLst>
                                            <p:cond delay="1338"/>
                                          </p:stCondLst>
                                        </p:cTn>
                                        <p:tgtEl>
                                          <p:spTgt spid="424"/>
                                        </p:tgtEl>
                                      </p:cBhvr>
                                      <p:to x="100000" y="100000"/>
                                    </p:animScale>
                                    <p:animScale>
                                      <p:cBhvr>
                                        <p:cTn id="110" dur="26">
                                          <p:stCondLst>
                                            <p:cond delay="1642"/>
                                          </p:stCondLst>
                                        </p:cTn>
                                        <p:tgtEl>
                                          <p:spTgt spid="424"/>
                                        </p:tgtEl>
                                      </p:cBhvr>
                                      <p:to x="100000" y="90000"/>
                                    </p:animScale>
                                    <p:animScale>
                                      <p:cBhvr>
                                        <p:cTn id="111" dur="166" decel="50000">
                                          <p:stCondLst>
                                            <p:cond delay="1668"/>
                                          </p:stCondLst>
                                        </p:cTn>
                                        <p:tgtEl>
                                          <p:spTgt spid="424"/>
                                        </p:tgtEl>
                                      </p:cBhvr>
                                      <p:to x="100000" y="100000"/>
                                    </p:animScale>
                                    <p:animScale>
                                      <p:cBhvr>
                                        <p:cTn id="112" dur="26">
                                          <p:stCondLst>
                                            <p:cond delay="1808"/>
                                          </p:stCondLst>
                                        </p:cTn>
                                        <p:tgtEl>
                                          <p:spTgt spid="424"/>
                                        </p:tgtEl>
                                      </p:cBhvr>
                                      <p:to x="100000" y="95000"/>
                                    </p:animScale>
                                    <p:animScale>
                                      <p:cBhvr>
                                        <p:cTn id="113" dur="166" decel="50000">
                                          <p:stCondLst>
                                            <p:cond delay="1834"/>
                                          </p:stCondLst>
                                        </p:cTn>
                                        <p:tgtEl>
                                          <p:spTgt spid="424"/>
                                        </p:tgtEl>
                                      </p:cBhvr>
                                      <p:to x="100000" y="100000"/>
                                    </p:animScale>
                                  </p:childTnLst>
                                </p:cTn>
                              </p:par>
                            </p:childTnLst>
                          </p:cTn>
                        </p:par>
                      </p:childTnLst>
                    </p:cTn>
                  </p:par>
                  <p:par>
                    <p:cTn id="114" fill="hold">
                      <p:stCondLst>
                        <p:cond delay="indefinite"/>
                      </p:stCondLst>
                      <p:childTnLst>
                        <p:par>
                          <p:cTn id="115" fill="hold">
                            <p:stCondLst>
                              <p:cond delay="0"/>
                            </p:stCondLst>
                            <p:childTnLst>
                              <p:par>
                                <p:cTn id="116" presetID="16" presetClass="entr" presetSubtype="21" fill="hold" nodeType="clickEffect">
                                  <p:stCondLst>
                                    <p:cond delay="0"/>
                                  </p:stCondLst>
                                  <p:childTnLst>
                                    <p:set>
                                      <p:cBhvr>
                                        <p:cTn id="117" dur="1" fill="hold">
                                          <p:stCondLst>
                                            <p:cond delay="0"/>
                                          </p:stCondLst>
                                        </p:cTn>
                                        <p:tgtEl>
                                          <p:spTgt spid="1713"/>
                                        </p:tgtEl>
                                        <p:attrNameLst>
                                          <p:attrName>style.visibility</p:attrName>
                                        </p:attrNameLst>
                                      </p:cBhvr>
                                      <p:to>
                                        <p:strVal val="visible"/>
                                      </p:to>
                                    </p:set>
                                    <p:animEffect transition="in" filter="barn(inVertical)">
                                      <p:cBhvr>
                                        <p:cTn id="118" dur="500"/>
                                        <p:tgtEl>
                                          <p:spTgt spid="1713"/>
                                        </p:tgtEl>
                                      </p:cBhvr>
                                    </p:animEffect>
                                  </p:childTnLst>
                                </p:cTn>
                              </p:par>
                              <p:par>
                                <p:cTn id="119" presetID="16" presetClass="entr" presetSubtype="21" fill="hold" nodeType="withEffect">
                                  <p:stCondLst>
                                    <p:cond delay="0"/>
                                  </p:stCondLst>
                                  <p:childTnLst>
                                    <p:set>
                                      <p:cBhvr>
                                        <p:cTn id="120" dur="1" fill="hold">
                                          <p:stCondLst>
                                            <p:cond delay="0"/>
                                          </p:stCondLst>
                                        </p:cTn>
                                        <p:tgtEl>
                                          <p:spTgt spid="427"/>
                                        </p:tgtEl>
                                        <p:attrNameLst>
                                          <p:attrName>style.visibility</p:attrName>
                                        </p:attrNameLst>
                                      </p:cBhvr>
                                      <p:to>
                                        <p:strVal val="visible"/>
                                      </p:to>
                                    </p:set>
                                    <p:animEffect transition="in" filter="barn(inVertical)">
                                      <p:cBhvr>
                                        <p:cTn id="121" dur="500"/>
                                        <p:tgtEl>
                                          <p:spTgt spid="4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3" grpId="0"/>
    </p:bldLst>
  </p:timing>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椭圆 1"/>
          <p:cNvSpPr/>
          <p:nvPr/>
        </p:nvSpPr>
        <p:spPr>
          <a:xfrm>
            <a:off x="4362450" y="1695450"/>
            <a:ext cx="3467100" cy="3467100"/>
          </a:xfrm>
          <a:prstGeom prst="ellipse">
            <a:avLst/>
          </a:prstGeom>
          <a:gradFill>
            <a:gsLst>
              <a:gs pos="0">
                <a:srgbClr val="ECECEC"/>
              </a:gs>
              <a:gs pos="100000">
                <a:schemeClr val="bg1"/>
              </a:gs>
            </a:gsLst>
            <a:lin ang="5400000" scaled="1"/>
          </a:gra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endParaRPr>
          </a:p>
        </p:txBody>
      </p:sp>
      <p:grpSp>
        <p:nvGrpSpPr>
          <p:cNvPr id="6" name="组合 5"/>
          <p:cNvGrpSpPr/>
          <p:nvPr/>
        </p:nvGrpSpPr>
        <p:grpSpPr>
          <a:xfrm>
            <a:off x="4997110" y="2330110"/>
            <a:ext cx="2197781" cy="2197781"/>
            <a:chOff x="8502650" y="2178050"/>
            <a:chExt cx="2120900" cy="2120900"/>
          </a:xfrm>
        </p:grpSpPr>
        <p:sp>
          <p:nvSpPr>
            <p:cNvPr id="3" name="椭圆 2"/>
            <p:cNvSpPr/>
            <p:nvPr/>
          </p:nvSpPr>
          <p:spPr>
            <a:xfrm>
              <a:off x="8502650" y="2178050"/>
              <a:ext cx="2120900" cy="2120900"/>
            </a:xfrm>
            <a:prstGeom prst="ellipse">
              <a:avLst/>
            </a:prstGeom>
            <a:gradFill>
              <a:gsLst>
                <a:gs pos="100000">
                  <a:srgbClr val="E4E4E4"/>
                </a:gs>
                <a:gs pos="0">
                  <a:schemeClr val="bg1"/>
                </a:gs>
              </a:gsLst>
              <a:lin ang="5400000" scaled="1"/>
            </a:gradFill>
            <a:ln>
              <a:noFill/>
            </a:ln>
            <a:effectLst>
              <a:outerShdw blurRad="127000" dist="50800" dir="5400000" algn="t"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endParaRPr>
            </a:p>
          </p:txBody>
        </p:sp>
        <p:sp>
          <p:nvSpPr>
            <p:cNvPr id="5" name="椭圆 4"/>
            <p:cNvSpPr/>
            <p:nvPr/>
          </p:nvSpPr>
          <p:spPr>
            <a:xfrm>
              <a:off x="8502650" y="2178050"/>
              <a:ext cx="2120900" cy="2120900"/>
            </a:xfrm>
            <a:prstGeom prst="ellipse">
              <a:avLst/>
            </a:prstGeom>
            <a:gradFill>
              <a:gsLst>
                <a:gs pos="100000">
                  <a:srgbClr val="E4E4E4"/>
                </a:gs>
                <a:gs pos="0">
                  <a:srgbClr val="FBFBFB"/>
                </a:gs>
              </a:gsLst>
              <a:lin ang="5400000" scaled="1"/>
            </a:gra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endParaRPr>
            </a:p>
          </p:txBody>
        </p:sp>
      </p:grpSp>
      <p:sp>
        <p:nvSpPr>
          <p:cNvPr id="7" name="椭圆 6"/>
          <p:cNvSpPr/>
          <p:nvPr/>
        </p:nvSpPr>
        <p:spPr>
          <a:xfrm>
            <a:off x="5342271" y="2675271"/>
            <a:ext cx="1507460" cy="1507460"/>
          </a:xfrm>
          <a:prstGeom prst="ellipse">
            <a:avLst/>
          </a:prstGeom>
          <a:gradFill>
            <a:gsLst>
              <a:gs pos="0">
                <a:srgbClr val="ECECEC"/>
              </a:gs>
              <a:gs pos="100000">
                <a:schemeClr val="bg1"/>
              </a:gs>
            </a:gsLst>
            <a:lin ang="5400000" scaled="1"/>
          </a:gra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endParaRPr>
          </a:p>
        </p:txBody>
      </p:sp>
      <p:sp>
        <p:nvSpPr>
          <p:cNvPr id="9" name="椭圆 8"/>
          <p:cNvSpPr/>
          <p:nvPr/>
        </p:nvSpPr>
        <p:spPr>
          <a:xfrm>
            <a:off x="5509769" y="2842769"/>
            <a:ext cx="1183259" cy="1183259"/>
          </a:xfrm>
          <a:prstGeom prst="ellipse">
            <a:avLst/>
          </a:prstGeom>
          <a:solidFill>
            <a:schemeClr val="accent2"/>
          </a:solidFill>
          <a:ln>
            <a:noFill/>
          </a:ln>
          <a:effectLst>
            <a:innerShdw blurRad="101600" dist="50800" dir="16200000">
              <a:schemeClr val="accent2">
                <a:lumMod val="50000"/>
                <a:alpha val="59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endParaRPr>
          </a:p>
        </p:txBody>
      </p:sp>
      <p:grpSp>
        <p:nvGrpSpPr>
          <p:cNvPr id="18" name="组合 17"/>
          <p:cNvGrpSpPr/>
          <p:nvPr/>
        </p:nvGrpSpPr>
        <p:grpSpPr>
          <a:xfrm>
            <a:off x="5759598" y="3139803"/>
            <a:ext cx="674521" cy="578394"/>
            <a:chOff x="3546346" y="2339026"/>
            <a:chExt cx="897787" cy="769842"/>
          </a:xfrm>
          <a:solidFill>
            <a:schemeClr val="bg1"/>
          </a:solidFill>
        </p:grpSpPr>
        <p:sp>
          <p:nvSpPr>
            <p:cNvPr id="11" name="Rectangle 227"/>
            <p:cNvSpPr>
              <a:spLocks noChangeArrowheads="1"/>
            </p:cNvSpPr>
            <p:nvPr/>
          </p:nvSpPr>
          <p:spPr bwMode="auto">
            <a:xfrm>
              <a:off x="3561526" y="3077423"/>
              <a:ext cx="882607" cy="3144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endParaRPr>
            </a:p>
          </p:txBody>
        </p:sp>
        <p:sp>
          <p:nvSpPr>
            <p:cNvPr id="12" name="Freeform 228"/>
            <p:cNvSpPr/>
            <p:nvPr/>
          </p:nvSpPr>
          <p:spPr bwMode="auto">
            <a:xfrm>
              <a:off x="3617909" y="2844302"/>
              <a:ext cx="125777" cy="210351"/>
            </a:xfrm>
            <a:custGeom>
              <a:avLst/>
              <a:gdLst>
                <a:gd name="T0" fmla="*/ 6 w 49"/>
                <a:gd name="T1" fmla="*/ 82 h 82"/>
                <a:gd name="T2" fmla="*/ 43 w 49"/>
                <a:gd name="T3" fmla="*/ 82 h 82"/>
                <a:gd name="T4" fmla="*/ 49 w 49"/>
                <a:gd name="T5" fmla="*/ 76 h 82"/>
                <a:gd name="T6" fmla="*/ 49 w 49"/>
                <a:gd name="T7" fmla="*/ 0 h 82"/>
                <a:gd name="T8" fmla="*/ 0 w 49"/>
                <a:gd name="T9" fmla="*/ 49 h 82"/>
                <a:gd name="T10" fmla="*/ 0 w 49"/>
                <a:gd name="T11" fmla="*/ 76 h 82"/>
                <a:gd name="T12" fmla="*/ 6 w 49"/>
                <a:gd name="T13" fmla="*/ 82 h 82"/>
              </a:gdLst>
              <a:ahLst/>
              <a:cxnLst>
                <a:cxn ang="0">
                  <a:pos x="T0" y="T1"/>
                </a:cxn>
                <a:cxn ang="0">
                  <a:pos x="T2" y="T3"/>
                </a:cxn>
                <a:cxn ang="0">
                  <a:pos x="T4" y="T5"/>
                </a:cxn>
                <a:cxn ang="0">
                  <a:pos x="T6" y="T7"/>
                </a:cxn>
                <a:cxn ang="0">
                  <a:pos x="T8" y="T9"/>
                </a:cxn>
                <a:cxn ang="0">
                  <a:pos x="T10" y="T11"/>
                </a:cxn>
                <a:cxn ang="0">
                  <a:pos x="T12" y="T13"/>
                </a:cxn>
              </a:cxnLst>
              <a:rect l="0" t="0" r="r" b="b"/>
              <a:pathLst>
                <a:path w="49" h="82">
                  <a:moveTo>
                    <a:pt x="6" y="82"/>
                  </a:moveTo>
                  <a:cubicBezTo>
                    <a:pt x="43" y="82"/>
                    <a:pt x="43" y="82"/>
                    <a:pt x="43" y="82"/>
                  </a:cubicBezTo>
                  <a:cubicBezTo>
                    <a:pt x="46" y="82"/>
                    <a:pt x="49" y="79"/>
                    <a:pt x="49" y="76"/>
                  </a:cubicBezTo>
                  <a:cubicBezTo>
                    <a:pt x="49" y="0"/>
                    <a:pt x="49" y="0"/>
                    <a:pt x="49" y="0"/>
                  </a:cubicBezTo>
                  <a:cubicBezTo>
                    <a:pt x="0" y="49"/>
                    <a:pt x="0" y="49"/>
                    <a:pt x="0" y="49"/>
                  </a:cubicBezTo>
                  <a:cubicBezTo>
                    <a:pt x="0" y="76"/>
                    <a:pt x="0" y="76"/>
                    <a:pt x="0" y="76"/>
                  </a:cubicBezTo>
                  <a:cubicBezTo>
                    <a:pt x="0" y="79"/>
                    <a:pt x="3" y="82"/>
                    <a:pt x="6" y="8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endParaRPr>
            </a:p>
          </p:txBody>
        </p:sp>
        <p:sp>
          <p:nvSpPr>
            <p:cNvPr id="13" name="Freeform 229"/>
            <p:cNvSpPr/>
            <p:nvPr/>
          </p:nvSpPr>
          <p:spPr bwMode="auto">
            <a:xfrm>
              <a:off x="3779467" y="2682744"/>
              <a:ext cx="122524" cy="371910"/>
            </a:xfrm>
            <a:custGeom>
              <a:avLst/>
              <a:gdLst>
                <a:gd name="T0" fmla="*/ 5 w 48"/>
                <a:gd name="T1" fmla="*/ 145 h 145"/>
                <a:gd name="T2" fmla="*/ 43 w 48"/>
                <a:gd name="T3" fmla="*/ 145 h 145"/>
                <a:gd name="T4" fmla="*/ 48 w 48"/>
                <a:gd name="T5" fmla="*/ 139 h 145"/>
                <a:gd name="T6" fmla="*/ 48 w 48"/>
                <a:gd name="T7" fmla="*/ 0 h 145"/>
                <a:gd name="T8" fmla="*/ 0 w 48"/>
                <a:gd name="T9" fmla="*/ 49 h 145"/>
                <a:gd name="T10" fmla="*/ 0 w 48"/>
                <a:gd name="T11" fmla="*/ 139 h 145"/>
                <a:gd name="T12" fmla="*/ 5 w 48"/>
                <a:gd name="T13" fmla="*/ 145 h 145"/>
              </a:gdLst>
              <a:ahLst/>
              <a:cxnLst>
                <a:cxn ang="0">
                  <a:pos x="T0" y="T1"/>
                </a:cxn>
                <a:cxn ang="0">
                  <a:pos x="T2" y="T3"/>
                </a:cxn>
                <a:cxn ang="0">
                  <a:pos x="T4" y="T5"/>
                </a:cxn>
                <a:cxn ang="0">
                  <a:pos x="T6" y="T7"/>
                </a:cxn>
                <a:cxn ang="0">
                  <a:pos x="T8" y="T9"/>
                </a:cxn>
                <a:cxn ang="0">
                  <a:pos x="T10" y="T11"/>
                </a:cxn>
                <a:cxn ang="0">
                  <a:pos x="T12" y="T13"/>
                </a:cxn>
              </a:cxnLst>
              <a:rect l="0" t="0" r="r" b="b"/>
              <a:pathLst>
                <a:path w="48" h="145">
                  <a:moveTo>
                    <a:pt x="5" y="145"/>
                  </a:moveTo>
                  <a:cubicBezTo>
                    <a:pt x="43" y="145"/>
                    <a:pt x="43" y="145"/>
                    <a:pt x="43" y="145"/>
                  </a:cubicBezTo>
                  <a:cubicBezTo>
                    <a:pt x="46" y="145"/>
                    <a:pt x="48" y="142"/>
                    <a:pt x="48" y="139"/>
                  </a:cubicBezTo>
                  <a:cubicBezTo>
                    <a:pt x="48" y="0"/>
                    <a:pt x="48" y="0"/>
                    <a:pt x="48" y="0"/>
                  </a:cubicBezTo>
                  <a:cubicBezTo>
                    <a:pt x="0" y="49"/>
                    <a:pt x="0" y="49"/>
                    <a:pt x="0" y="49"/>
                  </a:cubicBezTo>
                  <a:cubicBezTo>
                    <a:pt x="0" y="139"/>
                    <a:pt x="0" y="139"/>
                    <a:pt x="0" y="139"/>
                  </a:cubicBezTo>
                  <a:cubicBezTo>
                    <a:pt x="0" y="142"/>
                    <a:pt x="2" y="145"/>
                    <a:pt x="5" y="14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endParaRPr>
            </a:p>
          </p:txBody>
        </p:sp>
        <p:sp>
          <p:nvSpPr>
            <p:cNvPr id="14" name="Freeform 230"/>
            <p:cNvSpPr/>
            <p:nvPr/>
          </p:nvSpPr>
          <p:spPr bwMode="auto">
            <a:xfrm>
              <a:off x="3938857" y="2713104"/>
              <a:ext cx="124693" cy="341550"/>
            </a:xfrm>
            <a:custGeom>
              <a:avLst/>
              <a:gdLst>
                <a:gd name="T0" fmla="*/ 22 w 49"/>
                <a:gd name="T1" fmla="*/ 22 h 133"/>
                <a:gd name="T2" fmla="*/ 0 w 49"/>
                <a:gd name="T3" fmla="*/ 0 h 133"/>
                <a:gd name="T4" fmla="*/ 0 w 49"/>
                <a:gd name="T5" fmla="*/ 127 h 133"/>
                <a:gd name="T6" fmla="*/ 6 w 49"/>
                <a:gd name="T7" fmla="*/ 133 h 133"/>
                <a:gd name="T8" fmla="*/ 43 w 49"/>
                <a:gd name="T9" fmla="*/ 133 h 133"/>
                <a:gd name="T10" fmla="*/ 49 w 49"/>
                <a:gd name="T11" fmla="*/ 127 h 133"/>
                <a:gd name="T12" fmla="*/ 49 w 49"/>
                <a:gd name="T13" fmla="*/ 26 h 133"/>
                <a:gd name="T14" fmla="*/ 38 w 49"/>
                <a:gd name="T15" fmla="*/ 29 h 133"/>
                <a:gd name="T16" fmla="*/ 22 w 49"/>
                <a:gd name="T17" fmla="*/ 22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133">
                  <a:moveTo>
                    <a:pt x="22" y="22"/>
                  </a:moveTo>
                  <a:cubicBezTo>
                    <a:pt x="0" y="0"/>
                    <a:pt x="0" y="0"/>
                    <a:pt x="0" y="0"/>
                  </a:cubicBezTo>
                  <a:cubicBezTo>
                    <a:pt x="0" y="127"/>
                    <a:pt x="0" y="127"/>
                    <a:pt x="0" y="127"/>
                  </a:cubicBezTo>
                  <a:cubicBezTo>
                    <a:pt x="0" y="130"/>
                    <a:pt x="3" y="133"/>
                    <a:pt x="6" y="133"/>
                  </a:cubicBezTo>
                  <a:cubicBezTo>
                    <a:pt x="43" y="133"/>
                    <a:pt x="43" y="133"/>
                    <a:pt x="43" y="133"/>
                  </a:cubicBezTo>
                  <a:cubicBezTo>
                    <a:pt x="46" y="133"/>
                    <a:pt x="49" y="130"/>
                    <a:pt x="49" y="127"/>
                  </a:cubicBezTo>
                  <a:cubicBezTo>
                    <a:pt x="49" y="26"/>
                    <a:pt x="49" y="26"/>
                    <a:pt x="49" y="26"/>
                  </a:cubicBezTo>
                  <a:cubicBezTo>
                    <a:pt x="46" y="28"/>
                    <a:pt x="42" y="29"/>
                    <a:pt x="38" y="29"/>
                  </a:cubicBezTo>
                  <a:cubicBezTo>
                    <a:pt x="32" y="29"/>
                    <a:pt x="27" y="26"/>
                    <a:pt x="22"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endParaRPr>
            </a:p>
          </p:txBody>
        </p:sp>
        <p:sp>
          <p:nvSpPr>
            <p:cNvPr id="15" name="Freeform 231"/>
            <p:cNvSpPr/>
            <p:nvPr/>
          </p:nvSpPr>
          <p:spPr bwMode="auto">
            <a:xfrm>
              <a:off x="4100415" y="2624193"/>
              <a:ext cx="122524" cy="430461"/>
            </a:xfrm>
            <a:custGeom>
              <a:avLst/>
              <a:gdLst>
                <a:gd name="T0" fmla="*/ 5 w 48"/>
                <a:gd name="T1" fmla="*/ 168 h 168"/>
                <a:gd name="T2" fmla="*/ 43 w 48"/>
                <a:gd name="T3" fmla="*/ 168 h 168"/>
                <a:gd name="T4" fmla="*/ 48 w 48"/>
                <a:gd name="T5" fmla="*/ 162 h 168"/>
                <a:gd name="T6" fmla="*/ 48 w 48"/>
                <a:gd name="T7" fmla="*/ 0 h 168"/>
                <a:gd name="T8" fmla="*/ 0 w 48"/>
                <a:gd name="T9" fmla="*/ 48 h 168"/>
                <a:gd name="T10" fmla="*/ 0 w 48"/>
                <a:gd name="T11" fmla="*/ 162 h 168"/>
                <a:gd name="T12" fmla="*/ 5 w 48"/>
                <a:gd name="T13" fmla="*/ 168 h 168"/>
              </a:gdLst>
              <a:ahLst/>
              <a:cxnLst>
                <a:cxn ang="0">
                  <a:pos x="T0" y="T1"/>
                </a:cxn>
                <a:cxn ang="0">
                  <a:pos x="T2" y="T3"/>
                </a:cxn>
                <a:cxn ang="0">
                  <a:pos x="T4" y="T5"/>
                </a:cxn>
                <a:cxn ang="0">
                  <a:pos x="T6" y="T7"/>
                </a:cxn>
                <a:cxn ang="0">
                  <a:pos x="T8" y="T9"/>
                </a:cxn>
                <a:cxn ang="0">
                  <a:pos x="T10" y="T11"/>
                </a:cxn>
                <a:cxn ang="0">
                  <a:pos x="T12" y="T13"/>
                </a:cxn>
              </a:cxnLst>
              <a:rect l="0" t="0" r="r" b="b"/>
              <a:pathLst>
                <a:path w="48" h="168">
                  <a:moveTo>
                    <a:pt x="5" y="168"/>
                  </a:moveTo>
                  <a:cubicBezTo>
                    <a:pt x="43" y="168"/>
                    <a:pt x="43" y="168"/>
                    <a:pt x="43" y="168"/>
                  </a:cubicBezTo>
                  <a:cubicBezTo>
                    <a:pt x="46" y="168"/>
                    <a:pt x="48" y="165"/>
                    <a:pt x="48" y="162"/>
                  </a:cubicBezTo>
                  <a:cubicBezTo>
                    <a:pt x="48" y="0"/>
                    <a:pt x="48" y="0"/>
                    <a:pt x="48" y="0"/>
                  </a:cubicBezTo>
                  <a:cubicBezTo>
                    <a:pt x="0" y="48"/>
                    <a:pt x="0" y="48"/>
                    <a:pt x="0" y="48"/>
                  </a:cubicBezTo>
                  <a:cubicBezTo>
                    <a:pt x="0" y="162"/>
                    <a:pt x="0" y="162"/>
                    <a:pt x="0" y="162"/>
                  </a:cubicBezTo>
                  <a:cubicBezTo>
                    <a:pt x="0" y="165"/>
                    <a:pt x="2" y="168"/>
                    <a:pt x="5" y="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endParaRPr>
            </a:p>
          </p:txBody>
        </p:sp>
        <p:sp>
          <p:nvSpPr>
            <p:cNvPr id="16" name="Freeform 232"/>
            <p:cNvSpPr/>
            <p:nvPr/>
          </p:nvSpPr>
          <p:spPr bwMode="auto">
            <a:xfrm>
              <a:off x="4258721" y="2513596"/>
              <a:ext cx="125777" cy="541058"/>
            </a:xfrm>
            <a:custGeom>
              <a:avLst/>
              <a:gdLst>
                <a:gd name="T0" fmla="*/ 29 w 49"/>
                <a:gd name="T1" fmla="*/ 0 h 211"/>
                <a:gd name="T2" fmla="*/ 0 w 49"/>
                <a:gd name="T3" fmla="*/ 29 h 211"/>
                <a:gd name="T4" fmla="*/ 0 w 49"/>
                <a:gd name="T5" fmla="*/ 205 h 211"/>
                <a:gd name="T6" fmla="*/ 6 w 49"/>
                <a:gd name="T7" fmla="*/ 211 h 211"/>
                <a:gd name="T8" fmla="*/ 43 w 49"/>
                <a:gd name="T9" fmla="*/ 211 h 211"/>
                <a:gd name="T10" fmla="*/ 49 w 49"/>
                <a:gd name="T11" fmla="*/ 205 h 211"/>
                <a:gd name="T12" fmla="*/ 49 w 49"/>
                <a:gd name="T13" fmla="*/ 22 h 211"/>
                <a:gd name="T14" fmla="*/ 29 w 49"/>
                <a:gd name="T15" fmla="*/ 0 h 2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 h="211">
                  <a:moveTo>
                    <a:pt x="29" y="0"/>
                  </a:moveTo>
                  <a:cubicBezTo>
                    <a:pt x="0" y="29"/>
                    <a:pt x="0" y="29"/>
                    <a:pt x="0" y="29"/>
                  </a:cubicBezTo>
                  <a:cubicBezTo>
                    <a:pt x="0" y="205"/>
                    <a:pt x="0" y="205"/>
                    <a:pt x="0" y="205"/>
                  </a:cubicBezTo>
                  <a:cubicBezTo>
                    <a:pt x="0" y="208"/>
                    <a:pt x="3" y="211"/>
                    <a:pt x="6" y="211"/>
                  </a:cubicBezTo>
                  <a:cubicBezTo>
                    <a:pt x="43" y="211"/>
                    <a:pt x="43" y="211"/>
                    <a:pt x="43" y="211"/>
                  </a:cubicBezTo>
                  <a:cubicBezTo>
                    <a:pt x="46" y="211"/>
                    <a:pt x="49" y="208"/>
                    <a:pt x="49" y="205"/>
                  </a:cubicBezTo>
                  <a:cubicBezTo>
                    <a:pt x="49" y="22"/>
                    <a:pt x="49" y="22"/>
                    <a:pt x="49" y="22"/>
                  </a:cubicBezTo>
                  <a:cubicBezTo>
                    <a:pt x="38" y="21"/>
                    <a:pt x="29" y="12"/>
                    <a:pt x="2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endParaRPr>
            </a:p>
          </p:txBody>
        </p:sp>
        <p:sp>
          <p:nvSpPr>
            <p:cNvPr id="17" name="Freeform 233"/>
            <p:cNvSpPr/>
            <p:nvPr/>
          </p:nvSpPr>
          <p:spPr bwMode="auto">
            <a:xfrm>
              <a:off x="3546346" y="2339026"/>
              <a:ext cx="871764" cy="610452"/>
            </a:xfrm>
            <a:custGeom>
              <a:avLst/>
              <a:gdLst>
                <a:gd name="T0" fmla="*/ 20 w 340"/>
                <a:gd name="T1" fmla="*/ 234 h 238"/>
                <a:gd name="T2" fmla="*/ 140 w 340"/>
                <a:gd name="T3" fmla="*/ 113 h 238"/>
                <a:gd name="T4" fmla="*/ 183 w 340"/>
                <a:gd name="T5" fmla="*/ 156 h 238"/>
                <a:gd name="T6" fmla="*/ 199 w 340"/>
                <a:gd name="T7" fmla="*/ 156 h 238"/>
                <a:gd name="T8" fmla="*/ 318 w 340"/>
                <a:gd name="T9" fmla="*/ 37 h 238"/>
                <a:gd name="T10" fmla="*/ 318 w 340"/>
                <a:gd name="T11" fmla="*/ 64 h 238"/>
                <a:gd name="T12" fmla="*/ 329 w 340"/>
                <a:gd name="T13" fmla="*/ 75 h 238"/>
                <a:gd name="T14" fmla="*/ 340 w 340"/>
                <a:gd name="T15" fmla="*/ 64 h 238"/>
                <a:gd name="T16" fmla="*/ 340 w 340"/>
                <a:gd name="T17" fmla="*/ 11 h 238"/>
                <a:gd name="T18" fmla="*/ 337 w 340"/>
                <a:gd name="T19" fmla="*/ 3 h 238"/>
                <a:gd name="T20" fmla="*/ 329 w 340"/>
                <a:gd name="T21" fmla="*/ 0 h 238"/>
                <a:gd name="T22" fmla="*/ 276 w 340"/>
                <a:gd name="T23" fmla="*/ 0 h 238"/>
                <a:gd name="T24" fmla="*/ 265 w 340"/>
                <a:gd name="T25" fmla="*/ 11 h 238"/>
                <a:gd name="T26" fmla="*/ 276 w 340"/>
                <a:gd name="T27" fmla="*/ 22 h 238"/>
                <a:gd name="T28" fmla="*/ 302 w 340"/>
                <a:gd name="T29" fmla="*/ 22 h 238"/>
                <a:gd name="T30" fmla="*/ 191 w 340"/>
                <a:gd name="T31" fmla="*/ 133 h 238"/>
                <a:gd name="T32" fmla="*/ 148 w 340"/>
                <a:gd name="T33" fmla="*/ 90 h 238"/>
                <a:gd name="T34" fmla="*/ 133 w 340"/>
                <a:gd name="T35" fmla="*/ 90 h 238"/>
                <a:gd name="T36" fmla="*/ 4 w 340"/>
                <a:gd name="T37" fmla="*/ 219 h 238"/>
                <a:gd name="T38" fmla="*/ 4 w 340"/>
                <a:gd name="T39" fmla="*/ 234 h 238"/>
                <a:gd name="T40" fmla="*/ 20 w 340"/>
                <a:gd name="T41" fmla="*/ 234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40" h="238">
                  <a:moveTo>
                    <a:pt x="20" y="234"/>
                  </a:moveTo>
                  <a:cubicBezTo>
                    <a:pt x="140" y="113"/>
                    <a:pt x="140" y="113"/>
                    <a:pt x="140" y="113"/>
                  </a:cubicBezTo>
                  <a:cubicBezTo>
                    <a:pt x="183" y="156"/>
                    <a:pt x="183" y="156"/>
                    <a:pt x="183" y="156"/>
                  </a:cubicBezTo>
                  <a:cubicBezTo>
                    <a:pt x="188" y="160"/>
                    <a:pt x="195" y="160"/>
                    <a:pt x="199" y="156"/>
                  </a:cubicBezTo>
                  <a:cubicBezTo>
                    <a:pt x="318" y="37"/>
                    <a:pt x="318" y="37"/>
                    <a:pt x="318" y="37"/>
                  </a:cubicBezTo>
                  <a:cubicBezTo>
                    <a:pt x="318" y="64"/>
                    <a:pt x="318" y="64"/>
                    <a:pt x="318" y="64"/>
                  </a:cubicBezTo>
                  <a:cubicBezTo>
                    <a:pt x="318" y="70"/>
                    <a:pt x="323" y="75"/>
                    <a:pt x="329" y="75"/>
                  </a:cubicBezTo>
                  <a:cubicBezTo>
                    <a:pt x="335" y="75"/>
                    <a:pt x="340" y="70"/>
                    <a:pt x="340" y="64"/>
                  </a:cubicBezTo>
                  <a:cubicBezTo>
                    <a:pt x="340" y="11"/>
                    <a:pt x="340" y="11"/>
                    <a:pt x="340" y="11"/>
                  </a:cubicBezTo>
                  <a:cubicBezTo>
                    <a:pt x="340" y="8"/>
                    <a:pt x="339" y="5"/>
                    <a:pt x="337" y="3"/>
                  </a:cubicBezTo>
                  <a:cubicBezTo>
                    <a:pt x="335" y="1"/>
                    <a:pt x="332" y="0"/>
                    <a:pt x="329" y="0"/>
                  </a:cubicBezTo>
                  <a:cubicBezTo>
                    <a:pt x="276" y="0"/>
                    <a:pt x="276" y="0"/>
                    <a:pt x="276" y="0"/>
                  </a:cubicBezTo>
                  <a:cubicBezTo>
                    <a:pt x="270" y="0"/>
                    <a:pt x="265" y="4"/>
                    <a:pt x="265" y="11"/>
                  </a:cubicBezTo>
                  <a:cubicBezTo>
                    <a:pt x="265" y="17"/>
                    <a:pt x="270" y="22"/>
                    <a:pt x="276" y="22"/>
                  </a:cubicBezTo>
                  <a:cubicBezTo>
                    <a:pt x="302" y="22"/>
                    <a:pt x="302" y="22"/>
                    <a:pt x="302" y="22"/>
                  </a:cubicBezTo>
                  <a:cubicBezTo>
                    <a:pt x="191" y="133"/>
                    <a:pt x="191" y="133"/>
                    <a:pt x="191" y="133"/>
                  </a:cubicBezTo>
                  <a:cubicBezTo>
                    <a:pt x="148" y="90"/>
                    <a:pt x="148" y="90"/>
                    <a:pt x="148" y="90"/>
                  </a:cubicBezTo>
                  <a:cubicBezTo>
                    <a:pt x="144" y="86"/>
                    <a:pt x="137" y="86"/>
                    <a:pt x="133" y="90"/>
                  </a:cubicBezTo>
                  <a:cubicBezTo>
                    <a:pt x="4" y="219"/>
                    <a:pt x="4" y="219"/>
                    <a:pt x="4" y="219"/>
                  </a:cubicBezTo>
                  <a:cubicBezTo>
                    <a:pt x="0" y="223"/>
                    <a:pt x="0" y="230"/>
                    <a:pt x="4" y="234"/>
                  </a:cubicBezTo>
                  <a:cubicBezTo>
                    <a:pt x="8" y="238"/>
                    <a:pt x="15" y="238"/>
                    <a:pt x="20" y="2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endParaRPr>
            </a:p>
          </p:txBody>
        </p:sp>
      </p:grpSp>
      <p:grpSp>
        <p:nvGrpSpPr>
          <p:cNvPr id="23" name="组合 22"/>
          <p:cNvGrpSpPr/>
          <p:nvPr/>
        </p:nvGrpSpPr>
        <p:grpSpPr>
          <a:xfrm>
            <a:off x="3653355" y="1399105"/>
            <a:ext cx="910190" cy="910190"/>
            <a:chOff x="996100" y="1952903"/>
            <a:chExt cx="2952197" cy="2952197"/>
          </a:xfrm>
        </p:grpSpPr>
        <p:sp>
          <p:nvSpPr>
            <p:cNvPr id="19" name="椭圆 18"/>
            <p:cNvSpPr/>
            <p:nvPr/>
          </p:nvSpPr>
          <p:spPr>
            <a:xfrm>
              <a:off x="996100" y="1952903"/>
              <a:ext cx="2952197" cy="2952197"/>
            </a:xfrm>
            <a:prstGeom prst="ellipse">
              <a:avLst/>
            </a:prstGeom>
            <a:gradFill>
              <a:gsLst>
                <a:gs pos="0">
                  <a:srgbClr val="ECECEC"/>
                </a:gs>
                <a:gs pos="100000">
                  <a:schemeClr val="bg1"/>
                </a:gs>
              </a:gsLst>
              <a:lin ang="5400000" scaled="1"/>
            </a:gra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endParaRPr>
            </a:p>
          </p:txBody>
        </p:sp>
        <p:grpSp>
          <p:nvGrpSpPr>
            <p:cNvPr id="20" name="组合 19"/>
            <p:cNvGrpSpPr/>
            <p:nvPr/>
          </p:nvGrpSpPr>
          <p:grpSpPr>
            <a:xfrm>
              <a:off x="1373307" y="2330110"/>
              <a:ext cx="2197781" cy="2197781"/>
              <a:chOff x="8502650" y="2178050"/>
              <a:chExt cx="2120900" cy="2120900"/>
            </a:xfrm>
          </p:grpSpPr>
          <p:sp>
            <p:nvSpPr>
              <p:cNvPr id="21" name="椭圆 20"/>
              <p:cNvSpPr/>
              <p:nvPr/>
            </p:nvSpPr>
            <p:spPr>
              <a:xfrm>
                <a:off x="8502650" y="2178050"/>
                <a:ext cx="2120900" cy="2120900"/>
              </a:xfrm>
              <a:prstGeom prst="ellipse">
                <a:avLst/>
              </a:prstGeom>
              <a:gradFill>
                <a:gsLst>
                  <a:gs pos="100000">
                    <a:srgbClr val="E4E4E4"/>
                  </a:gs>
                  <a:gs pos="0">
                    <a:schemeClr val="bg1"/>
                  </a:gs>
                </a:gsLst>
                <a:lin ang="5400000" scaled="1"/>
              </a:gradFill>
              <a:ln>
                <a:noFill/>
              </a:ln>
              <a:effectLst>
                <a:outerShdw blurRad="63500" dist="25400" dir="5400000" algn="t"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endParaRPr>
              </a:p>
            </p:txBody>
          </p:sp>
          <p:sp>
            <p:nvSpPr>
              <p:cNvPr id="22" name="椭圆 21"/>
              <p:cNvSpPr/>
              <p:nvPr/>
            </p:nvSpPr>
            <p:spPr>
              <a:xfrm>
                <a:off x="8502650" y="2178050"/>
                <a:ext cx="2120900" cy="2120900"/>
              </a:xfrm>
              <a:prstGeom prst="ellipse">
                <a:avLst/>
              </a:prstGeom>
              <a:gradFill>
                <a:gsLst>
                  <a:gs pos="100000">
                    <a:srgbClr val="E4E4E4"/>
                  </a:gs>
                  <a:gs pos="0">
                    <a:srgbClr val="FBFBFB"/>
                  </a:gs>
                </a:gsLst>
                <a:lin ang="5400000" scaled="1"/>
              </a:gra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endParaRPr>
              </a:p>
            </p:txBody>
          </p:sp>
        </p:grpSp>
      </p:grpSp>
      <p:grpSp>
        <p:nvGrpSpPr>
          <p:cNvPr id="24" name="组合 23"/>
          <p:cNvGrpSpPr/>
          <p:nvPr/>
        </p:nvGrpSpPr>
        <p:grpSpPr>
          <a:xfrm>
            <a:off x="7628455" y="1399105"/>
            <a:ext cx="910190" cy="910190"/>
            <a:chOff x="996100" y="1952903"/>
            <a:chExt cx="2952197" cy="2952197"/>
          </a:xfrm>
        </p:grpSpPr>
        <p:sp>
          <p:nvSpPr>
            <p:cNvPr id="25" name="椭圆 24"/>
            <p:cNvSpPr/>
            <p:nvPr/>
          </p:nvSpPr>
          <p:spPr>
            <a:xfrm>
              <a:off x="996100" y="1952903"/>
              <a:ext cx="2952197" cy="2952197"/>
            </a:xfrm>
            <a:prstGeom prst="ellipse">
              <a:avLst/>
            </a:prstGeom>
            <a:gradFill>
              <a:gsLst>
                <a:gs pos="0">
                  <a:srgbClr val="ECECEC"/>
                </a:gs>
                <a:gs pos="100000">
                  <a:schemeClr val="bg1"/>
                </a:gs>
              </a:gsLst>
              <a:lin ang="5400000" scaled="1"/>
            </a:gra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endParaRPr>
            </a:p>
          </p:txBody>
        </p:sp>
        <p:grpSp>
          <p:nvGrpSpPr>
            <p:cNvPr id="26" name="组合 25"/>
            <p:cNvGrpSpPr/>
            <p:nvPr/>
          </p:nvGrpSpPr>
          <p:grpSpPr>
            <a:xfrm>
              <a:off x="1373307" y="2330110"/>
              <a:ext cx="2197781" cy="2197781"/>
              <a:chOff x="8502650" y="2178050"/>
              <a:chExt cx="2120900" cy="2120900"/>
            </a:xfrm>
          </p:grpSpPr>
          <p:sp>
            <p:nvSpPr>
              <p:cNvPr id="27" name="椭圆 26"/>
              <p:cNvSpPr/>
              <p:nvPr/>
            </p:nvSpPr>
            <p:spPr>
              <a:xfrm>
                <a:off x="8502650" y="2178050"/>
                <a:ext cx="2120900" cy="2120900"/>
              </a:xfrm>
              <a:prstGeom prst="ellipse">
                <a:avLst/>
              </a:prstGeom>
              <a:gradFill>
                <a:gsLst>
                  <a:gs pos="100000">
                    <a:srgbClr val="E4E4E4"/>
                  </a:gs>
                  <a:gs pos="0">
                    <a:schemeClr val="bg1"/>
                  </a:gs>
                </a:gsLst>
                <a:lin ang="5400000" scaled="1"/>
              </a:gradFill>
              <a:ln>
                <a:noFill/>
              </a:ln>
              <a:effectLst>
                <a:outerShdw blurRad="63500" dist="25400" dir="5400000" algn="t"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endParaRPr>
              </a:p>
            </p:txBody>
          </p:sp>
          <p:sp>
            <p:nvSpPr>
              <p:cNvPr id="28" name="椭圆 27"/>
              <p:cNvSpPr/>
              <p:nvPr/>
            </p:nvSpPr>
            <p:spPr>
              <a:xfrm>
                <a:off x="8502650" y="2178050"/>
                <a:ext cx="2120900" cy="2120900"/>
              </a:xfrm>
              <a:prstGeom prst="ellipse">
                <a:avLst/>
              </a:prstGeom>
              <a:gradFill>
                <a:gsLst>
                  <a:gs pos="100000">
                    <a:srgbClr val="E4E4E4"/>
                  </a:gs>
                  <a:gs pos="0">
                    <a:srgbClr val="FBFBFB"/>
                  </a:gs>
                </a:gsLst>
                <a:lin ang="5400000" scaled="1"/>
              </a:gra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endParaRPr>
              </a:p>
            </p:txBody>
          </p:sp>
        </p:grpSp>
      </p:grpSp>
      <p:grpSp>
        <p:nvGrpSpPr>
          <p:cNvPr id="29" name="组合 28"/>
          <p:cNvGrpSpPr/>
          <p:nvPr/>
        </p:nvGrpSpPr>
        <p:grpSpPr>
          <a:xfrm>
            <a:off x="3653355" y="4548705"/>
            <a:ext cx="910190" cy="910190"/>
            <a:chOff x="996100" y="1952903"/>
            <a:chExt cx="2952197" cy="2952197"/>
          </a:xfrm>
        </p:grpSpPr>
        <p:sp>
          <p:nvSpPr>
            <p:cNvPr id="30" name="椭圆 29"/>
            <p:cNvSpPr/>
            <p:nvPr/>
          </p:nvSpPr>
          <p:spPr>
            <a:xfrm>
              <a:off x="996100" y="1952903"/>
              <a:ext cx="2952197" cy="2952197"/>
            </a:xfrm>
            <a:prstGeom prst="ellipse">
              <a:avLst/>
            </a:prstGeom>
            <a:gradFill>
              <a:gsLst>
                <a:gs pos="0">
                  <a:srgbClr val="ECECEC"/>
                </a:gs>
                <a:gs pos="100000">
                  <a:schemeClr val="bg1"/>
                </a:gs>
              </a:gsLst>
              <a:lin ang="5400000" scaled="1"/>
            </a:gra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endParaRPr>
            </a:p>
          </p:txBody>
        </p:sp>
        <p:grpSp>
          <p:nvGrpSpPr>
            <p:cNvPr id="31" name="组合 30"/>
            <p:cNvGrpSpPr/>
            <p:nvPr/>
          </p:nvGrpSpPr>
          <p:grpSpPr>
            <a:xfrm>
              <a:off x="1373307" y="2330110"/>
              <a:ext cx="2197781" cy="2197781"/>
              <a:chOff x="8502650" y="2178050"/>
              <a:chExt cx="2120900" cy="2120900"/>
            </a:xfrm>
          </p:grpSpPr>
          <p:sp>
            <p:nvSpPr>
              <p:cNvPr id="32" name="椭圆 31"/>
              <p:cNvSpPr/>
              <p:nvPr/>
            </p:nvSpPr>
            <p:spPr>
              <a:xfrm>
                <a:off x="8502650" y="2178050"/>
                <a:ext cx="2120900" cy="2120900"/>
              </a:xfrm>
              <a:prstGeom prst="ellipse">
                <a:avLst/>
              </a:prstGeom>
              <a:gradFill>
                <a:gsLst>
                  <a:gs pos="100000">
                    <a:srgbClr val="E4E4E4"/>
                  </a:gs>
                  <a:gs pos="0">
                    <a:schemeClr val="bg1"/>
                  </a:gs>
                </a:gsLst>
                <a:lin ang="5400000" scaled="1"/>
              </a:gradFill>
              <a:ln>
                <a:noFill/>
              </a:ln>
              <a:effectLst>
                <a:outerShdw blurRad="63500" dist="25400" dir="5400000" algn="t"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endParaRPr>
              </a:p>
            </p:txBody>
          </p:sp>
          <p:sp>
            <p:nvSpPr>
              <p:cNvPr id="33" name="椭圆 32"/>
              <p:cNvSpPr/>
              <p:nvPr/>
            </p:nvSpPr>
            <p:spPr>
              <a:xfrm>
                <a:off x="8502650" y="2178050"/>
                <a:ext cx="2120900" cy="2120900"/>
              </a:xfrm>
              <a:prstGeom prst="ellipse">
                <a:avLst/>
              </a:prstGeom>
              <a:gradFill>
                <a:gsLst>
                  <a:gs pos="100000">
                    <a:srgbClr val="E4E4E4"/>
                  </a:gs>
                  <a:gs pos="0">
                    <a:srgbClr val="FBFBFB"/>
                  </a:gs>
                </a:gsLst>
                <a:lin ang="5400000" scaled="1"/>
              </a:gra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endParaRPr>
              </a:p>
            </p:txBody>
          </p:sp>
        </p:grpSp>
      </p:grpSp>
      <p:grpSp>
        <p:nvGrpSpPr>
          <p:cNvPr id="34" name="组合 33"/>
          <p:cNvGrpSpPr/>
          <p:nvPr/>
        </p:nvGrpSpPr>
        <p:grpSpPr>
          <a:xfrm>
            <a:off x="7628455" y="4548705"/>
            <a:ext cx="910190" cy="910190"/>
            <a:chOff x="996100" y="1952903"/>
            <a:chExt cx="2952197" cy="2952197"/>
          </a:xfrm>
        </p:grpSpPr>
        <p:sp>
          <p:nvSpPr>
            <p:cNvPr id="35" name="椭圆 34"/>
            <p:cNvSpPr/>
            <p:nvPr/>
          </p:nvSpPr>
          <p:spPr>
            <a:xfrm>
              <a:off x="996100" y="1952903"/>
              <a:ext cx="2952197" cy="2952197"/>
            </a:xfrm>
            <a:prstGeom prst="ellipse">
              <a:avLst/>
            </a:prstGeom>
            <a:gradFill>
              <a:gsLst>
                <a:gs pos="0">
                  <a:srgbClr val="ECECEC"/>
                </a:gs>
                <a:gs pos="100000">
                  <a:schemeClr val="bg1"/>
                </a:gs>
              </a:gsLst>
              <a:lin ang="5400000" scaled="1"/>
            </a:gra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endParaRPr>
            </a:p>
          </p:txBody>
        </p:sp>
        <p:grpSp>
          <p:nvGrpSpPr>
            <p:cNvPr id="36" name="组合 35"/>
            <p:cNvGrpSpPr/>
            <p:nvPr/>
          </p:nvGrpSpPr>
          <p:grpSpPr>
            <a:xfrm>
              <a:off x="1373307" y="2330110"/>
              <a:ext cx="2197781" cy="2197781"/>
              <a:chOff x="8502650" y="2178050"/>
              <a:chExt cx="2120900" cy="2120900"/>
            </a:xfrm>
          </p:grpSpPr>
          <p:sp>
            <p:nvSpPr>
              <p:cNvPr id="37" name="椭圆 36"/>
              <p:cNvSpPr/>
              <p:nvPr/>
            </p:nvSpPr>
            <p:spPr>
              <a:xfrm>
                <a:off x="8502650" y="2178050"/>
                <a:ext cx="2120900" cy="2120900"/>
              </a:xfrm>
              <a:prstGeom prst="ellipse">
                <a:avLst/>
              </a:prstGeom>
              <a:gradFill>
                <a:gsLst>
                  <a:gs pos="100000">
                    <a:srgbClr val="E4E4E4"/>
                  </a:gs>
                  <a:gs pos="0">
                    <a:schemeClr val="bg1"/>
                  </a:gs>
                </a:gsLst>
                <a:lin ang="5400000" scaled="1"/>
              </a:gradFill>
              <a:ln>
                <a:noFill/>
              </a:ln>
              <a:effectLst>
                <a:outerShdw blurRad="63500" dist="25400" dir="5400000" algn="t"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endParaRPr>
              </a:p>
            </p:txBody>
          </p:sp>
          <p:sp>
            <p:nvSpPr>
              <p:cNvPr id="38" name="椭圆 37"/>
              <p:cNvSpPr/>
              <p:nvPr/>
            </p:nvSpPr>
            <p:spPr>
              <a:xfrm>
                <a:off x="8502650" y="2178050"/>
                <a:ext cx="2120900" cy="2120900"/>
              </a:xfrm>
              <a:prstGeom prst="ellipse">
                <a:avLst/>
              </a:prstGeom>
              <a:gradFill>
                <a:gsLst>
                  <a:gs pos="100000">
                    <a:srgbClr val="E4E4E4"/>
                  </a:gs>
                  <a:gs pos="0">
                    <a:srgbClr val="FBFBFB"/>
                  </a:gs>
                </a:gsLst>
                <a:lin ang="5400000" scaled="1"/>
              </a:gra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endParaRPr>
              </a:p>
            </p:txBody>
          </p:sp>
        </p:grpSp>
      </p:grpSp>
      <p:grpSp>
        <p:nvGrpSpPr>
          <p:cNvPr id="42" name="组合 41"/>
          <p:cNvGrpSpPr/>
          <p:nvPr/>
        </p:nvGrpSpPr>
        <p:grpSpPr>
          <a:xfrm>
            <a:off x="3811636" y="3313398"/>
            <a:ext cx="4568728" cy="231205"/>
            <a:chOff x="3583200" y="3301838"/>
            <a:chExt cx="5025601" cy="254325"/>
          </a:xfrm>
        </p:grpSpPr>
        <p:sp>
          <p:nvSpPr>
            <p:cNvPr id="39" name="等腰三角形 38"/>
            <p:cNvSpPr/>
            <p:nvPr/>
          </p:nvSpPr>
          <p:spPr>
            <a:xfrm rot="5400000">
              <a:off x="8372016" y="3319378"/>
              <a:ext cx="254325" cy="219245"/>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endParaRPr>
            </a:p>
          </p:txBody>
        </p:sp>
        <p:sp>
          <p:nvSpPr>
            <p:cNvPr id="40" name="等腰三角形 39"/>
            <p:cNvSpPr/>
            <p:nvPr/>
          </p:nvSpPr>
          <p:spPr>
            <a:xfrm rot="16200000" flipH="1">
              <a:off x="3565660" y="3319378"/>
              <a:ext cx="254325" cy="219245"/>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endParaRPr>
            </a:p>
          </p:txBody>
        </p:sp>
      </p:grpSp>
      <p:grpSp>
        <p:nvGrpSpPr>
          <p:cNvPr id="43" name="组合 42"/>
          <p:cNvGrpSpPr/>
          <p:nvPr/>
        </p:nvGrpSpPr>
        <p:grpSpPr>
          <a:xfrm rot="5400000">
            <a:off x="3811636" y="3313398"/>
            <a:ext cx="4568728" cy="231205"/>
            <a:chOff x="3583200" y="3301838"/>
            <a:chExt cx="5025601" cy="254325"/>
          </a:xfrm>
        </p:grpSpPr>
        <p:sp>
          <p:nvSpPr>
            <p:cNvPr id="44" name="等腰三角形 43"/>
            <p:cNvSpPr/>
            <p:nvPr/>
          </p:nvSpPr>
          <p:spPr>
            <a:xfrm rot="5400000">
              <a:off x="8372016" y="3319378"/>
              <a:ext cx="254325" cy="219245"/>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endParaRPr>
            </a:p>
          </p:txBody>
        </p:sp>
        <p:sp>
          <p:nvSpPr>
            <p:cNvPr id="45" name="等腰三角形 44"/>
            <p:cNvSpPr/>
            <p:nvPr/>
          </p:nvSpPr>
          <p:spPr>
            <a:xfrm rot="16200000" flipH="1">
              <a:off x="3565660" y="3319378"/>
              <a:ext cx="254325" cy="219245"/>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endParaRPr>
            </a:p>
          </p:txBody>
        </p:sp>
      </p:grpSp>
      <p:grpSp>
        <p:nvGrpSpPr>
          <p:cNvPr id="97" name="组合 96"/>
          <p:cNvGrpSpPr/>
          <p:nvPr/>
        </p:nvGrpSpPr>
        <p:grpSpPr>
          <a:xfrm>
            <a:off x="3937049" y="1669276"/>
            <a:ext cx="352739" cy="369846"/>
            <a:chOff x="2396234" y="1140796"/>
            <a:chExt cx="516445" cy="541492"/>
          </a:xfrm>
          <a:solidFill>
            <a:schemeClr val="accent1"/>
          </a:solidFill>
        </p:grpSpPr>
        <p:sp>
          <p:nvSpPr>
            <p:cNvPr id="70" name="Freeform 33"/>
            <p:cNvSpPr>
              <a:spLocks noEditPoints="1"/>
            </p:cNvSpPr>
            <p:nvPr/>
          </p:nvSpPr>
          <p:spPr bwMode="auto">
            <a:xfrm>
              <a:off x="2396234" y="1140796"/>
              <a:ext cx="516445" cy="425799"/>
            </a:xfrm>
            <a:custGeom>
              <a:avLst/>
              <a:gdLst>
                <a:gd name="T0" fmla="*/ 172 w 183"/>
                <a:gd name="T1" fmla="*/ 0 h 151"/>
                <a:gd name="T2" fmla="*/ 11 w 183"/>
                <a:gd name="T3" fmla="*/ 0 h 151"/>
                <a:gd name="T4" fmla="*/ 0 w 183"/>
                <a:gd name="T5" fmla="*/ 11 h 151"/>
                <a:gd name="T6" fmla="*/ 0 w 183"/>
                <a:gd name="T7" fmla="*/ 140 h 151"/>
                <a:gd name="T8" fmla="*/ 11 w 183"/>
                <a:gd name="T9" fmla="*/ 151 h 151"/>
                <a:gd name="T10" fmla="*/ 172 w 183"/>
                <a:gd name="T11" fmla="*/ 151 h 151"/>
                <a:gd name="T12" fmla="*/ 183 w 183"/>
                <a:gd name="T13" fmla="*/ 140 h 151"/>
                <a:gd name="T14" fmla="*/ 183 w 183"/>
                <a:gd name="T15" fmla="*/ 11 h 151"/>
                <a:gd name="T16" fmla="*/ 172 w 183"/>
                <a:gd name="T17" fmla="*/ 0 h 151"/>
                <a:gd name="T18" fmla="*/ 91 w 183"/>
                <a:gd name="T19" fmla="*/ 143 h 151"/>
                <a:gd name="T20" fmla="*/ 84 w 183"/>
                <a:gd name="T21" fmla="*/ 136 h 151"/>
                <a:gd name="T22" fmla="*/ 91 w 183"/>
                <a:gd name="T23" fmla="*/ 128 h 151"/>
                <a:gd name="T24" fmla="*/ 99 w 183"/>
                <a:gd name="T25" fmla="*/ 136 h 151"/>
                <a:gd name="T26" fmla="*/ 91 w 183"/>
                <a:gd name="T27" fmla="*/ 143 h 151"/>
                <a:gd name="T28" fmla="*/ 171 w 183"/>
                <a:gd name="T29" fmla="*/ 121 h 151"/>
                <a:gd name="T30" fmla="*/ 12 w 183"/>
                <a:gd name="T31" fmla="*/ 121 h 151"/>
                <a:gd name="T32" fmla="*/ 12 w 183"/>
                <a:gd name="T33" fmla="*/ 11 h 151"/>
                <a:gd name="T34" fmla="*/ 171 w 183"/>
                <a:gd name="T35" fmla="*/ 11 h 151"/>
                <a:gd name="T36" fmla="*/ 171 w 183"/>
                <a:gd name="T37" fmla="*/ 12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3" h="151">
                  <a:moveTo>
                    <a:pt x="172" y="0"/>
                  </a:moveTo>
                  <a:cubicBezTo>
                    <a:pt x="11" y="0"/>
                    <a:pt x="11" y="0"/>
                    <a:pt x="11" y="0"/>
                  </a:cubicBezTo>
                  <a:cubicBezTo>
                    <a:pt x="5" y="0"/>
                    <a:pt x="0" y="5"/>
                    <a:pt x="0" y="11"/>
                  </a:cubicBezTo>
                  <a:cubicBezTo>
                    <a:pt x="0" y="140"/>
                    <a:pt x="0" y="140"/>
                    <a:pt x="0" y="140"/>
                  </a:cubicBezTo>
                  <a:cubicBezTo>
                    <a:pt x="0" y="146"/>
                    <a:pt x="5" y="151"/>
                    <a:pt x="11" y="151"/>
                  </a:cubicBezTo>
                  <a:cubicBezTo>
                    <a:pt x="172" y="151"/>
                    <a:pt x="172" y="151"/>
                    <a:pt x="172" y="151"/>
                  </a:cubicBezTo>
                  <a:cubicBezTo>
                    <a:pt x="178" y="151"/>
                    <a:pt x="183" y="146"/>
                    <a:pt x="183" y="140"/>
                  </a:cubicBezTo>
                  <a:cubicBezTo>
                    <a:pt x="183" y="11"/>
                    <a:pt x="183" y="11"/>
                    <a:pt x="183" y="11"/>
                  </a:cubicBezTo>
                  <a:cubicBezTo>
                    <a:pt x="183" y="5"/>
                    <a:pt x="178" y="0"/>
                    <a:pt x="172" y="0"/>
                  </a:cubicBezTo>
                  <a:close/>
                  <a:moveTo>
                    <a:pt x="91" y="143"/>
                  </a:moveTo>
                  <a:cubicBezTo>
                    <a:pt x="87" y="143"/>
                    <a:pt x="84" y="140"/>
                    <a:pt x="84" y="136"/>
                  </a:cubicBezTo>
                  <a:cubicBezTo>
                    <a:pt x="84" y="131"/>
                    <a:pt x="87" y="128"/>
                    <a:pt x="91" y="128"/>
                  </a:cubicBezTo>
                  <a:cubicBezTo>
                    <a:pt x="96" y="128"/>
                    <a:pt x="99" y="131"/>
                    <a:pt x="99" y="136"/>
                  </a:cubicBezTo>
                  <a:cubicBezTo>
                    <a:pt x="99" y="140"/>
                    <a:pt x="96" y="143"/>
                    <a:pt x="91" y="143"/>
                  </a:cubicBezTo>
                  <a:close/>
                  <a:moveTo>
                    <a:pt x="171" y="121"/>
                  </a:moveTo>
                  <a:cubicBezTo>
                    <a:pt x="12" y="121"/>
                    <a:pt x="12" y="121"/>
                    <a:pt x="12" y="121"/>
                  </a:cubicBezTo>
                  <a:cubicBezTo>
                    <a:pt x="12" y="11"/>
                    <a:pt x="12" y="11"/>
                    <a:pt x="12" y="11"/>
                  </a:cubicBezTo>
                  <a:cubicBezTo>
                    <a:pt x="171" y="11"/>
                    <a:pt x="171" y="11"/>
                    <a:pt x="171" y="11"/>
                  </a:cubicBezTo>
                  <a:lnTo>
                    <a:pt x="171" y="12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宋体" panose="02010600030101010101" pitchFamily="2" charset="-122"/>
                <a:cs typeface="+mn-cs"/>
              </a:endParaRPr>
            </a:p>
          </p:txBody>
        </p:sp>
        <p:sp>
          <p:nvSpPr>
            <p:cNvPr id="71" name="Freeform 34"/>
            <p:cNvSpPr/>
            <p:nvPr/>
          </p:nvSpPr>
          <p:spPr bwMode="auto">
            <a:xfrm>
              <a:off x="2497614" y="1574944"/>
              <a:ext cx="313684" cy="107344"/>
            </a:xfrm>
            <a:custGeom>
              <a:avLst/>
              <a:gdLst>
                <a:gd name="T0" fmla="*/ 102 w 111"/>
                <a:gd name="T1" fmla="*/ 26 h 38"/>
                <a:gd name="T2" fmla="*/ 75 w 111"/>
                <a:gd name="T3" fmla="*/ 26 h 38"/>
                <a:gd name="T4" fmla="*/ 75 w 111"/>
                <a:gd name="T5" fmla="*/ 0 h 38"/>
                <a:gd name="T6" fmla="*/ 36 w 111"/>
                <a:gd name="T7" fmla="*/ 0 h 38"/>
                <a:gd name="T8" fmla="*/ 36 w 111"/>
                <a:gd name="T9" fmla="*/ 26 h 38"/>
                <a:gd name="T10" fmla="*/ 9 w 111"/>
                <a:gd name="T11" fmla="*/ 26 h 38"/>
                <a:gd name="T12" fmla="*/ 0 w 111"/>
                <a:gd name="T13" fmla="*/ 31 h 38"/>
                <a:gd name="T14" fmla="*/ 0 w 111"/>
                <a:gd name="T15" fmla="*/ 38 h 38"/>
                <a:gd name="T16" fmla="*/ 111 w 111"/>
                <a:gd name="T17" fmla="*/ 38 h 38"/>
                <a:gd name="T18" fmla="*/ 111 w 111"/>
                <a:gd name="T19" fmla="*/ 31 h 38"/>
                <a:gd name="T20" fmla="*/ 102 w 111"/>
                <a:gd name="T21" fmla="*/ 2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1" h="38">
                  <a:moveTo>
                    <a:pt x="102" y="26"/>
                  </a:moveTo>
                  <a:cubicBezTo>
                    <a:pt x="75" y="26"/>
                    <a:pt x="75" y="26"/>
                    <a:pt x="75" y="26"/>
                  </a:cubicBezTo>
                  <a:cubicBezTo>
                    <a:pt x="75" y="0"/>
                    <a:pt x="75" y="0"/>
                    <a:pt x="75" y="0"/>
                  </a:cubicBezTo>
                  <a:cubicBezTo>
                    <a:pt x="36" y="0"/>
                    <a:pt x="36" y="0"/>
                    <a:pt x="36" y="0"/>
                  </a:cubicBezTo>
                  <a:cubicBezTo>
                    <a:pt x="36" y="26"/>
                    <a:pt x="36" y="26"/>
                    <a:pt x="36" y="26"/>
                  </a:cubicBezTo>
                  <a:cubicBezTo>
                    <a:pt x="9" y="26"/>
                    <a:pt x="9" y="26"/>
                    <a:pt x="9" y="26"/>
                  </a:cubicBezTo>
                  <a:cubicBezTo>
                    <a:pt x="4" y="26"/>
                    <a:pt x="0" y="29"/>
                    <a:pt x="0" y="31"/>
                  </a:cubicBezTo>
                  <a:cubicBezTo>
                    <a:pt x="0" y="38"/>
                    <a:pt x="0" y="38"/>
                    <a:pt x="0" y="38"/>
                  </a:cubicBezTo>
                  <a:cubicBezTo>
                    <a:pt x="111" y="38"/>
                    <a:pt x="111" y="38"/>
                    <a:pt x="111" y="38"/>
                  </a:cubicBezTo>
                  <a:cubicBezTo>
                    <a:pt x="111" y="31"/>
                    <a:pt x="111" y="31"/>
                    <a:pt x="111" y="31"/>
                  </a:cubicBezTo>
                  <a:cubicBezTo>
                    <a:pt x="111" y="29"/>
                    <a:pt x="107" y="26"/>
                    <a:pt x="102"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宋体" panose="02010600030101010101" pitchFamily="2" charset="-122"/>
                <a:cs typeface="+mn-cs"/>
              </a:endParaRPr>
            </a:p>
          </p:txBody>
        </p:sp>
        <p:sp>
          <p:nvSpPr>
            <p:cNvPr id="72" name="Freeform 35"/>
            <p:cNvSpPr/>
            <p:nvPr/>
          </p:nvSpPr>
          <p:spPr bwMode="auto">
            <a:xfrm>
              <a:off x="2449906" y="1281536"/>
              <a:ext cx="90646" cy="101381"/>
            </a:xfrm>
            <a:custGeom>
              <a:avLst/>
              <a:gdLst>
                <a:gd name="T0" fmla="*/ 76 w 76"/>
                <a:gd name="T1" fmla="*/ 69 h 85"/>
                <a:gd name="T2" fmla="*/ 19 w 76"/>
                <a:gd name="T3" fmla="*/ 43 h 85"/>
                <a:gd name="T4" fmla="*/ 19 w 76"/>
                <a:gd name="T5" fmla="*/ 43 h 85"/>
                <a:gd name="T6" fmla="*/ 76 w 76"/>
                <a:gd name="T7" fmla="*/ 17 h 85"/>
                <a:gd name="T8" fmla="*/ 76 w 76"/>
                <a:gd name="T9" fmla="*/ 0 h 85"/>
                <a:gd name="T10" fmla="*/ 0 w 76"/>
                <a:gd name="T11" fmla="*/ 36 h 85"/>
                <a:gd name="T12" fmla="*/ 0 w 76"/>
                <a:gd name="T13" fmla="*/ 50 h 85"/>
                <a:gd name="T14" fmla="*/ 76 w 76"/>
                <a:gd name="T15" fmla="*/ 85 h 85"/>
                <a:gd name="T16" fmla="*/ 76 w 76"/>
                <a:gd name="T17" fmla="*/ 69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85">
                  <a:moveTo>
                    <a:pt x="76" y="69"/>
                  </a:moveTo>
                  <a:lnTo>
                    <a:pt x="19" y="43"/>
                  </a:lnTo>
                  <a:lnTo>
                    <a:pt x="19" y="43"/>
                  </a:lnTo>
                  <a:lnTo>
                    <a:pt x="76" y="17"/>
                  </a:lnTo>
                  <a:lnTo>
                    <a:pt x="76" y="0"/>
                  </a:lnTo>
                  <a:lnTo>
                    <a:pt x="0" y="36"/>
                  </a:lnTo>
                  <a:lnTo>
                    <a:pt x="0" y="50"/>
                  </a:lnTo>
                  <a:lnTo>
                    <a:pt x="76" y="85"/>
                  </a:lnTo>
                  <a:lnTo>
                    <a:pt x="76" y="6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宋体" panose="02010600030101010101" pitchFamily="2" charset="-122"/>
                <a:cs typeface="+mn-cs"/>
              </a:endParaRPr>
            </a:p>
          </p:txBody>
        </p:sp>
        <p:sp>
          <p:nvSpPr>
            <p:cNvPr id="73" name="Freeform 36"/>
            <p:cNvSpPr/>
            <p:nvPr/>
          </p:nvSpPr>
          <p:spPr bwMode="auto">
            <a:xfrm>
              <a:off x="2765975" y="1281536"/>
              <a:ext cx="93032" cy="101381"/>
            </a:xfrm>
            <a:custGeom>
              <a:avLst/>
              <a:gdLst>
                <a:gd name="T0" fmla="*/ 78 w 78"/>
                <a:gd name="T1" fmla="*/ 36 h 85"/>
                <a:gd name="T2" fmla="*/ 0 w 78"/>
                <a:gd name="T3" fmla="*/ 0 h 85"/>
                <a:gd name="T4" fmla="*/ 0 w 78"/>
                <a:gd name="T5" fmla="*/ 17 h 85"/>
                <a:gd name="T6" fmla="*/ 59 w 78"/>
                <a:gd name="T7" fmla="*/ 43 h 85"/>
                <a:gd name="T8" fmla="*/ 59 w 78"/>
                <a:gd name="T9" fmla="*/ 43 h 85"/>
                <a:gd name="T10" fmla="*/ 0 w 78"/>
                <a:gd name="T11" fmla="*/ 69 h 85"/>
                <a:gd name="T12" fmla="*/ 0 w 78"/>
                <a:gd name="T13" fmla="*/ 85 h 85"/>
                <a:gd name="T14" fmla="*/ 78 w 78"/>
                <a:gd name="T15" fmla="*/ 50 h 85"/>
                <a:gd name="T16" fmla="*/ 78 w 78"/>
                <a:gd name="T17" fmla="*/ 36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85">
                  <a:moveTo>
                    <a:pt x="78" y="36"/>
                  </a:moveTo>
                  <a:lnTo>
                    <a:pt x="0" y="0"/>
                  </a:lnTo>
                  <a:lnTo>
                    <a:pt x="0" y="17"/>
                  </a:lnTo>
                  <a:lnTo>
                    <a:pt x="59" y="43"/>
                  </a:lnTo>
                  <a:lnTo>
                    <a:pt x="59" y="43"/>
                  </a:lnTo>
                  <a:lnTo>
                    <a:pt x="0" y="69"/>
                  </a:lnTo>
                  <a:lnTo>
                    <a:pt x="0" y="85"/>
                  </a:lnTo>
                  <a:lnTo>
                    <a:pt x="78" y="50"/>
                  </a:lnTo>
                  <a:lnTo>
                    <a:pt x="78" y="3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宋体" panose="02010600030101010101" pitchFamily="2" charset="-122"/>
                <a:cs typeface="+mn-cs"/>
              </a:endParaRPr>
            </a:p>
          </p:txBody>
        </p:sp>
        <p:sp>
          <p:nvSpPr>
            <p:cNvPr id="74" name="Freeform 37"/>
            <p:cNvSpPr>
              <a:spLocks noEditPoints="1"/>
            </p:cNvSpPr>
            <p:nvPr/>
          </p:nvSpPr>
          <p:spPr bwMode="auto">
            <a:xfrm>
              <a:off x="2559635" y="1236213"/>
              <a:ext cx="189642" cy="187256"/>
            </a:xfrm>
            <a:custGeom>
              <a:avLst/>
              <a:gdLst>
                <a:gd name="T0" fmla="*/ 9 w 67"/>
                <a:gd name="T1" fmla="*/ 49 h 66"/>
                <a:gd name="T2" fmla="*/ 6 w 67"/>
                <a:gd name="T3" fmla="*/ 52 h 66"/>
                <a:gd name="T4" fmla="*/ 14 w 67"/>
                <a:gd name="T5" fmla="*/ 61 h 66"/>
                <a:gd name="T6" fmla="*/ 18 w 67"/>
                <a:gd name="T7" fmla="*/ 57 h 66"/>
                <a:gd name="T8" fmla="*/ 27 w 67"/>
                <a:gd name="T9" fmla="*/ 61 h 66"/>
                <a:gd name="T10" fmla="*/ 27 w 67"/>
                <a:gd name="T11" fmla="*/ 66 h 66"/>
                <a:gd name="T12" fmla="*/ 39 w 67"/>
                <a:gd name="T13" fmla="*/ 66 h 66"/>
                <a:gd name="T14" fmla="*/ 39 w 67"/>
                <a:gd name="T15" fmla="*/ 61 h 66"/>
                <a:gd name="T16" fmla="*/ 49 w 67"/>
                <a:gd name="T17" fmla="*/ 57 h 66"/>
                <a:gd name="T18" fmla="*/ 53 w 67"/>
                <a:gd name="T19" fmla="*/ 61 h 66"/>
                <a:gd name="T20" fmla="*/ 61 w 67"/>
                <a:gd name="T21" fmla="*/ 52 h 66"/>
                <a:gd name="T22" fmla="*/ 58 w 67"/>
                <a:gd name="T23" fmla="*/ 49 h 66"/>
                <a:gd name="T24" fmla="*/ 62 w 67"/>
                <a:gd name="T25" fmla="*/ 39 h 66"/>
                <a:gd name="T26" fmla="*/ 67 w 67"/>
                <a:gd name="T27" fmla="*/ 39 h 66"/>
                <a:gd name="T28" fmla="*/ 67 w 67"/>
                <a:gd name="T29" fmla="*/ 27 h 66"/>
                <a:gd name="T30" fmla="*/ 62 w 67"/>
                <a:gd name="T31" fmla="*/ 27 h 66"/>
                <a:gd name="T32" fmla="*/ 58 w 67"/>
                <a:gd name="T33" fmla="*/ 17 h 66"/>
                <a:gd name="T34" fmla="*/ 62 w 67"/>
                <a:gd name="T35" fmla="*/ 14 h 66"/>
                <a:gd name="T36" fmla="*/ 53 w 67"/>
                <a:gd name="T37" fmla="*/ 5 h 66"/>
                <a:gd name="T38" fmla="*/ 49 w 67"/>
                <a:gd name="T39" fmla="*/ 9 h 66"/>
                <a:gd name="T40" fmla="*/ 39 w 67"/>
                <a:gd name="T41" fmla="*/ 5 h 66"/>
                <a:gd name="T42" fmla="*/ 39 w 67"/>
                <a:gd name="T43" fmla="*/ 0 h 66"/>
                <a:gd name="T44" fmla="*/ 27 w 67"/>
                <a:gd name="T45" fmla="*/ 0 h 66"/>
                <a:gd name="T46" fmla="*/ 27 w 67"/>
                <a:gd name="T47" fmla="*/ 5 h 66"/>
                <a:gd name="T48" fmla="*/ 18 w 67"/>
                <a:gd name="T49" fmla="*/ 9 h 66"/>
                <a:gd name="T50" fmla="*/ 14 w 67"/>
                <a:gd name="T51" fmla="*/ 5 h 66"/>
                <a:gd name="T52" fmla="*/ 5 w 67"/>
                <a:gd name="T53" fmla="*/ 13 h 66"/>
                <a:gd name="T54" fmla="*/ 9 w 67"/>
                <a:gd name="T55" fmla="*/ 17 h 66"/>
                <a:gd name="T56" fmla="*/ 5 w 67"/>
                <a:gd name="T57" fmla="*/ 27 h 66"/>
                <a:gd name="T58" fmla="*/ 0 w 67"/>
                <a:gd name="T59" fmla="*/ 27 h 66"/>
                <a:gd name="T60" fmla="*/ 0 w 67"/>
                <a:gd name="T61" fmla="*/ 39 h 66"/>
                <a:gd name="T62" fmla="*/ 5 w 67"/>
                <a:gd name="T63" fmla="*/ 39 h 66"/>
                <a:gd name="T64" fmla="*/ 9 w 67"/>
                <a:gd name="T65" fmla="*/ 49 h 66"/>
                <a:gd name="T66" fmla="*/ 34 w 67"/>
                <a:gd name="T67" fmla="*/ 13 h 66"/>
                <a:gd name="T68" fmla="*/ 54 w 67"/>
                <a:gd name="T69" fmla="*/ 33 h 66"/>
                <a:gd name="T70" fmla="*/ 34 w 67"/>
                <a:gd name="T71" fmla="*/ 53 h 66"/>
                <a:gd name="T72" fmla="*/ 13 w 67"/>
                <a:gd name="T73" fmla="*/ 33 h 66"/>
                <a:gd name="T74" fmla="*/ 34 w 67"/>
                <a:gd name="T75" fmla="*/ 13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7" h="66">
                  <a:moveTo>
                    <a:pt x="9" y="49"/>
                  </a:moveTo>
                  <a:cubicBezTo>
                    <a:pt x="6" y="52"/>
                    <a:pt x="6" y="52"/>
                    <a:pt x="6" y="52"/>
                  </a:cubicBezTo>
                  <a:cubicBezTo>
                    <a:pt x="14" y="61"/>
                    <a:pt x="14" y="61"/>
                    <a:pt x="14" y="61"/>
                  </a:cubicBezTo>
                  <a:cubicBezTo>
                    <a:pt x="18" y="57"/>
                    <a:pt x="18" y="57"/>
                    <a:pt x="18" y="57"/>
                  </a:cubicBezTo>
                  <a:cubicBezTo>
                    <a:pt x="21" y="59"/>
                    <a:pt x="24" y="60"/>
                    <a:pt x="27" y="61"/>
                  </a:cubicBezTo>
                  <a:cubicBezTo>
                    <a:pt x="27" y="66"/>
                    <a:pt x="27" y="66"/>
                    <a:pt x="27" y="66"/>
                  </a:cubicBezTo>
                  <a:cubicBezTo>
                    <a:pt x="39" y="66"/>
                    <a:pt x="39" y="66"/>
                    <a:pt x="39" y="66"/>
                  </a:cubicBezTo>
                  <a:cubicBezTo>
                    <a:pt x="39" y="61"/>
                    <a:pt x="39" y="61"/>
                    <a:pt x="39" y="61"/>
                  </a:cubicBezTo>
                  <a:cubicBezTo>
                    <a:pt x="43" y="60"/>
                    <a:pt x="46" y="59"/>
                    <a:pt x="49" y="57"/>
                  </a:cubicBezTo>
                  <a:cubicBezTo>
                    <a:pt x="53" y="61"/>
                    <a:pt x="53" y="61"/>
                    <a:pt x="53" y="61"/>
                  </a:cubicBezTo>
                  <a:cubicBezTo>
                    <a:pt x="61" y="52"/>
                    <a:pt x="61" y="52"/>
                    <a:pt x="61" y="52"/>
                  </a:cubicBezTo>
                  <a:cubicBezTo>
                    <a:pt x="58" y="49"/>
                    <a:pt x="58" y="49"/>
                    <a:pt x="58" y="49"/>
                  </a:cubicBezTo>
                  <a:cubicBezTo>
                    <a:pt x="60" y="46"/>
                    <a:pt x="61" y="43"/>
                    <a:pt x="62" y="39"/>
                  </a:cubicBezTo>
                  <a:cubicBezTo>
                    <a:pt x="67" y="39"/>
                    <a:pt x="67" y="39"/>
                    <a:pt x="67" y="39"/>
                  </a:cubicBezTo>
                  <a:cubicBezTo>
                    <a:pt x="67" y="27"/>
                    <a:pt x="67" y="27"/>
                    <a:pt x="67" y="27"/>
                  </a:cubicBezTo>
                  <a:cubicBezTo>
                    <a:pt x="62" y="27"/>
                    <a:pt x="62" y="27"/>
                    <a:pt x="62" y="27"/>
                  </a:cubicBezTo>
                  <a:cubicBezTo>
                    <a:pt x="61" y="24"/>
                    <a:pt x="60" y="20"/>
                    <a:pt x="58" y="17"/>
                  </a:cubicBezTo>
                  <a:cubicBezTo>
                    <a:pt x="62" y="14"/>
                    <a:pt x="62" y="14"/>
                    <a:pt x="62" y="14"/>
                  </a:cubicBezTo>
                  <a:cubicBezTo>
                    <a:pt x="53" y="5"/>
                    <a:pt x="53" y="5"/>
                    <a:pt x="53" y="5"/>
                  </a:cubicBezTo>
                  <a:cubicBezTo>
                    <a:pt x="49" y="9"/>
                    <a:pt x="49" y="9"/>
                    <a:pt x="49" y="9"/>
                  </a:cubicBezTo>
                  <a:cubicBezTo>
                    <a:pt x="46" y="7"/>
                    <a:pt x="43" y="6"/>
                    <a:pt x="39" y="5"/>
                  </a:cubicBezTo>
                  <a:cubicBezTo>
                    <a:pt x="39" y="0"/>
                    <a:pt x="39" y="0"/>
                    <a:pt x="39" y="0"/>
                  </a:cubicBezTo>
                  <a:cubicBezTo>
                    <a:pt x="27" y="0"/>
                    <a:pt x="27" y="0"/>
                    <a:pt x="27" y="0"/>
                  </a:cubicBezTo>
                  <a:cubicBezTo>
                    <a:pt x="27" y="5"/>
                    <a:pt x="27" y="5"/>
                    <a:pt x="27" y="5"/>
                  </a:cubicBezTo>
                  <a:cubicBezTo>
                    <a:pt x="24" y="6"/>
                    <a:pt x="21" y="7"/>
                    <a:pt x="18" y="9"/>
                  </a:cubicBezTo>
                  <a:cubicBezTo>
                    <a:pt x="14" y="5"/>
                    <a:pt x="14" y="5"/>
                    <a:pt x="14" y="5"/>
                  </a:cubicBezTo>
                  <a:cubicBezTo>
                    <a:pt x="5" y="13"/>
                    <a:pt x="5" y="13"/>
                    <a:pt x="5" y="13"/>
                  </a:cubicBezTo>
                  <a:cubicBezTo>
                    <a:pt x="9" y="17"/>
                    <a:pt x="9" y="17"/>
                    <a:pt x="9" y="17"/>
                  </a:cubicBezTo>
                  <a:cubicBezTo>
                    <a:pt x="7" y="20"/>
                    <a:pt x="6" y="24"/>
                    <a:pt x="5" y="27"/>
                  </a:cubicBezTo>
                  <a:cubicBezTo>
                    <a:pt x="0" y="27"/>
                    <a:pt x="0" y="27"/>
                    <a:pt x="0" y="27"/>
                  </a:cubicBezTo>
                  <a:cubicBezTo>
                    <a:pt x="0" y="39"/>
                    <a:pt x="0" y="39"/>
                    <a:pt x="0" y="39"/>
                  </a:cubicBezTo>
                  <a:cubicBezTo>
                    <a:pt x="5" y="39"/>
                    <a:pt x="5" y="39"/>
                    <a:pt x="5" y="39"/>
                  </a:cubicBezTo>
                  <a:cubicBezTo>
                    <a:pt x="6" y="43"/>
                    <a:pt x="8" y="46"/>
                    <a:pt x="9" y="49"/>
                  </a:cubicBezTo>
                  <a:close/>
                  <a:moveTo>
                    <a:pt x="34" y="13"/>
                  </a:moveTo>
                  <a:cubicBezTo>
                    <a:pt x="45" y="13"/>
                    <a:pt x="54" y="22"/>
                    <a:pt x="54" y="33"/>
                  </a:cubicBezTo>
                  <a:cubicBezTo>
                    <a:pt x="54" y="44"/>
                    <a:pt x="45" y="53"/>
                    <a:pt x="34" y="53"/>
                  </a:cubicBezTo>
                  <a:cubicBezTo>
                    <a:pt x="22" y="53"/>
                    <a:pt x="13" y="44"/>
                    <a:pt x="13" y="33"/>
                  </a:cubicBezTo>
                  <a:cubicBezTo>
                    <a:pt x="13" y="22"/>
                    <a:pt x="22" y="13"/>
                    <a:pt x="34"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宋体" panose="02010600030101010101" pitchFamily="2" charset="-122"/>
                <a:cs typeface="+mn-cs"/>
              </a:endParaRPr>
            </a:p>
          </p:txBody>
        </p:sp>
        <p:sp>
          <p:nvSpPr>
            <p:cNvPr id="75" name="Freeform 38"/>
            <p:cNvSpPr>
              <a:spLocks noEditPoints="1"/>
            </p:cNvSpPr>
            <p:nvPr/>
          </p:nvSpPr>
          <p:spPr bwMode="auto">
            <a:xfrm>
              <a:off x="2610922" y="1287500"/>
              <a:ext cx="87068" cy="84683"/>
            </a:xfrm>
            <a:custGeom>
              <a:avLst/>
              <a:gdLst>
                <a:gd name="T0" fmla="*/ 15 w 31"/>
                <a:gd name="T1" fmla="*/ 30 h 30"/>
                <a:gd name="T2" fmla="*/ 31 w 31"/>
                <a:gd name="T3" fmla="*/ 15 h 30"/>
                <a:gd name="T4" fmla="*/ 15 w 31"/>
                <a:gd name="T5" fmla="*/ 0 h 30"/>
                <a:gd name="T6" fmla="*/ 0 w 31"/>
                <a:gd name="T7" fmla="*/ 15 h 30"/>
                <a:gd name="T8" fmla="*/ 15 w 31"/>
                <a:gd name="T9" fmla="*/ 30 h 30"/>
                <a:gd name="T10" fmla="*/ 15 w 31"/>
                <a:gd name="T11" fmla="*/ 5 h 30"/>
                <a:gd name="T12" fmla="*/ 26 w 31"/>
                <a:gd name="T13" fmla="*/ 15 h 30"/>
                <a:gd name="T14" fmla="*/ 15 w 31"/>
                <a:gd name="T15" fmla="*/ 25 h 30"/>
                <a:gd name="T16" fmla="*/ 5 w 31"/>
                <a:gd name="T17" fmla="*/ 15 h 30"/>
                <a:gd name="T18" fmla="*/ 15 w 31"/>
                <a:gd name="T19" fmla="*/ 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30">
                  <a:moveTo>
                    <a:pt x="15" y="30"/>
                  </a:moveTo>
                  <a:cubicBezTo>
                    <a:pt x="24" y="30"/>
                    <a:pt x="31" y="23"/>
                    <a:pt x="31" y="15"/>
                  </a:cubicBezTo>
                  <a:cubicBezTo>
                    <a:pt x="31" y="7"/>
                    <a:pt x="24" y="0"/>
                    <a:pt x="15" y="0"/>
                  </a:cubicBezTo>
                  <a:cubicBezTo>
                    <a:pt x="7" y="0"/>
                    <a:pt x="0" y="7"/>
                    <a:pt x="0" y="15"/>
                  </a:cubicBezTo>
                  <a:cubicBezTo>
                    <a:pt x="0" y="23"/>
                    <a:pt x="7" y="30"/>
                    <a:pt x="15" y="30"/>
                  </a:cubicBezTo>
                  <a:close/>
                  <a:moveTo>
                    <a:pt x="15" y="5"/>
                  </a:moveTo>
                  <a:cubicBezTo>
                    <a:pt x="21" y="5"/>
                    <a:pt x="26" y="9"/>
                    <a:pt x="26" y="15"/>
                  </a:cubicBezTo>
                  <a:cubicBezTo>
                    <a:pt x="26" y="21"/>
                    <a:pt x="21" y="25"/>
                    <a:pt x="15" y="25"/>
                  </a:cubicBezTo>
                  <a:cubicBezTo>
                    <a:pt x="10" y="25"/>
                    <a:pt x="5" y="21"/>
                    <a:pt x="5" y="15"/>
                  </a:cubicBezTo>
                  <a:cubicBezTo>
                    <a:pt x="5" y="9"/>
                    <a:pt x="10" y="5"/>
                    <a:pt x="15"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宋体" panose="02010600030101010101" pitchFamily="2" charset="-122"/>
                <a:cs typeface="+mn-cs"/>
              </a:endParaRPr>
            </a:p>
          </p:txBody>
        </p:sp>
        <p:sp>
          <p:nvSpPr>
            <p:cNvPr id="76" name="Oval 39"/>
            <p:cNvSpPr>
              <a:spLocks noChangeArrowheads="1"/>
            </p:cNvSpPr>
            <p:nvPr/>
          </p:nvSpPr>
          <p:spPr bwMode="auto">
            <a:xfrm>
              <a:off x="2639547" y="1316125"/>
              <a:ext cx="31011" cy="2743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宋体" panose="02010600030101010101" pitchFamily="2" charset="-122"/>
                <a:cs typeface="+mn-cs"/>
              </a:endParaRPr>
            </a:p>
          </p:txBody>
        </p:sp>
      </p:grpSp>
      <p:grpSp>
        <p:nvGrpSpPr>
          <p:cNvPr id="98" name="组合 97"/>
          <p:cNvGrpSpPr/>
          <p:nvPr/>
        </p:nvGrpSpPr>
        <p:grpSpPr>
          <a:xfrm>
            <a:off x="3947715" y="4836753"/>
            <a:ext cx="329929" cy="321783"/>
            <a:chOff x="2435593" y="2384795"/>
            <a:chExt cx="483049" cy="471122"/>
          </a:xfrm>
          <a:solidFill>
            <a:schemeClr val="accent5"/>
          </a:solidFill>
        </p:grpSpPr>
        <p:sp>
          <p:nvSpPr>
            <p:cNvPr id="77" name="Freeform 80"/>
            <p:cNvSpPr/>
            <p:nvPr/>
          </p:nvSpPr>
          <p:spPr bwMode="auto">
            <a:xfrm>
              <a:off x="2610922" y="2506452"/>
              <a:ext cx="202761" cy="186063"/>
            </a:xfrm>
            <a:custGeom>
              <a:avLst/>
              <a:gdLst>
                <a:gd name="T0" fmla="*/ 29 w 72"/>
                <a:gd name="T1" fmla="*/ 34 h 66"/>
                <a:gd name="T2" fmla="*/ 56 w 72"/>
                <a:gd name="T3" fmla="*/ 56 h 66"/>
                <a:gd name="T4" fmla="*/ 45 w 72"/>
                <a:gd name="T5" fmla="*/ 66 h 66"/>
                <a:gd name="T6" fmla="*/ 67 w 72"/>
                <a:gd name="T7" fmla="*/ 51 h 66"/>
                <a:gd name="T8" fmla="*/ 36 w 72"/>
                <a:gd name="T9" fmla="*/ 17 h 66"/>
                <a:gd name="T10" fmla="*/ 29 w 72"/>
                <a:gd name="T11" fmla="*/ 16 h 66"/>
                <a:gd name="T12" fmla="*/ 28 w 72"/>
                <a:gd name="T13" fmla="*/ 0 h 66"/>
                <a:gd name="T14" fmla="*/ 0 w 72"/>
                <a:gd name="T15" fmla="*/ 25 h 66"/>
                <a:gd name="T16" fmla="*/ 29 w 72"/>
                <a:gd name="T17" fmla="*/ 50 h 66"/>
                <a:gd name="T18" fmla="*/ 29 w 72"/>
                <a:gd name="T19" fmla="*/ 3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66">
                  <a:moveTo>
                    <a:pt x="29" y="34"/>
                  </a:moveTo>
                  <a:cubicBezTo>
                    <a:pt x="50" y="35"/>
                    <a:pt x="59" y="45"/>
                    <a:pt x="56" y="56"/>
                  </a:cubicBezTo>
                  <a:cubicBezTo>
                    <a:pt x="54" y="60"/>
                    <a:pt x="50" y="64"/>
                    <a:pt x="45" y="66"/>
                  </a:cubicBezTo>
                  <a:cubicBezTo>
                    <a:pt x="56" y="64"/>
                    <a:pt x="65" y="59"/>
                    <a:pt x="67" y="51"/>
                  </a:cubicBezTo>
                  <a:cubicBezTo>
                    <a:pt x="72" y="38"/>
                    <a:pt x="58" y="23"/>
                    <a:pt x="36" y="17"/>
                  </a:cubicBezTo>
                  <a:cubicBezTo>
                    <a:pt x="33" y="17"/>
                    <a:pt x="31" y="16"/>
                    <a:pt x="29" y="16"/>
                  </a:cubicBezTo>
                  <a:cubicBezTo>
                    <a:pt x="28" y="0"/>
                    <a:pt x="28" y="0"/>
                    <a:pt x="28" y="0"/>
                  </a:cubicBezTo>
                  <a:cubicBezTo>
                    <a:pt x="0" y="25"/>
                    <a:pt x="0" y="25"/>
                    <a:pt x="0" y="25"/>
                  </a:cubicBezTo>
                  <a:cubicBezTo>
                    <a:pt x="29" y="50"/>
                    <a:pt x="29" y="50"/>
                    <a:pt x="29" y="50"/>
                  </a:cubicBezTo>
                  <a:lnTo>
                    <a:pt x="29" y="3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宋体" panose="02010600030101010101" pitchFamily="2" charset="-122"/>
                <a:cs typeface="+mn-cs"/>
              </a:endParaRPr>
            </a:p>
          </p:txBody>
        </p:sp>
        <p:sp>
          <p:nvSpPr>
            <p:cNvPr id="78" name="Freeform 81"/>
            <p:cNvSpPr/>
            <p:nvPr/>
          </p:nvSpPr>
          <p:spPr bwMode="auto">
            <a:xfrm>
              <a:off x="2540552" y="2616182"/>
              <a:ext cx="202761" cy="186063"/>
            </a:xfrm>
            <a:custGeom>
              <a:avLst/>
              <a:gdLst>
                <a:gd name="T0" fmla="*/ 36 w 72"/>
                <a:gd name="T1" fmla="*/ 49 h 66"/>
                <a:gd name="T2" fmla="*/ 43 w 72"/>
                <a:gd name="T3" fmla="*/ 50 h 66"/>
                <a:gd name="T4" fmla="*/ 43 w 72"/>
                <a:gd name="T5" fmla="*/ 66 h 66"/>
                <a:gd name="T6" fmla="*/ 72 w 72"/>
                <a:gd name="T7" fmla="*/ 41 h 66"/>
                <a:gd name="T8" fmla="*/ 43 w 72"/>
                <a:gd name="T9" fmla="*/ 16 h 66"/>
                <a:gd name="T10" fmla="*/ 43 w 72"/>
                <a:gd name="T11" fmla="*/ 32 h 66"/>
                <a:gd name="T12" fmla="*/ 16 w 72"/>
                <a:gd name="T13" fmla="*/ 10 h 66"/>
                <a:gd name="T14" fmla="*/ 26 w 72"/>
                <a:gd name="T15" fmla="*/ 0 h 66"/>
                <a:gd name="T16" fmla="*/ 4 w 72"/>
                <a:gd name="T17" fmla="*/ 15 h 66"/>
                <a:gd name="T18" fmla="*/ 36 w 72"/>
                <a:gd name="T19" fmla="*/ 4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66">
                  <a:moveTo>
                    <a:pt x="36" y="49"/>
                  </a:moveTo>
                  <a:cubicBezTo>
                    <a:pt x="38" y="50"/>
                    <a:pt x="41" y="50"/>
                    <a:pt x="43" y="50"/>
                  </a:cubicBezTo>
                  <a:cubicBezTo>
                    <a:pt x="43" y="66"/>
                    <a:pt x="43" y="66"/>
                    <a:pt x="43" y="66"/>
                  </a:cubicBezTo>
                  <a:cubicBezTo>
                    <a:pt x="72" y="41"/>
                    <a:pt x="72" y="41"/>
                    <a:pt x="72" y="41"/>
                  </a:cubicBezTo>
                  <a:cubicBezTo>
                    <a:pt x="43" y="16"/>
                    <a:pt x="43" y="16"/>
                    <a:pt x="43" y="16"/>
                  </a:cubicBezTo>
                  <a:cubicBezTo>
                    <a:pt x="43" y="32"/>
                    <a:pt x="43" y="32"/>
                    <a:pt x="43" y="32"/>
                  </a:cubicBezTo>
                  <a:cubicBezTo>
                    <a:pt x="21" y="31"/>
                    <a:pt x="12" y="21"/>
                    <a:pt x="16" y="10"/>
                  </a:cubicBezTo>
                  <a:cubicBezTo>
                    <a:pt x="17" y="6"/>
                    <a:pt x="21" y="2"/>
                    <a:pt x="26" y="0"/>
                  </a:cubicBezTo>
                  <a:cubicBezTo>
                    <a:pt x="15" y="2"/>
                    <a:pt x="7" y="7"/>
                    <a:pt x="4" y="15"/>
                  </a:cubicBezTo>
                  <a:cubicBezTo>
                    <a:pt x="0" y="29"/>
                    <a:pt x="14" y="44"/>
                    <a:pt x="36" y="4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宋体" panose="02010600030101010101" pitchFamily="2" charset="-122"/>
                <a:cs typeface="+mn-cs"/>
              </a:endParaRPr>
            </a:p>
          </p:txBody>
        </p:sp>
        <p:sp>
          <p:nvSpPr>
            <p:cNvPr id="79" name="Freeform 82"/>
            <p:cNvSpPr>
              <a:spLocks noEditPoints="1"/>
            </p:cNvSpPr>
            <p:nvPr/>
          </p:nvSpPr>
          <p:spPr bwMode="auto">
            <a:xfrm>
              <a:off x="2435593" y="2384795"/>
              <a:ext cx="483049" cy="471122"/>
            </a:xfrm>
            <a:custGeom>
              <a:avLst/>
              <a:gdLst>
                <a:gd name="T0" fmla="*/ 166 w 171"/>
                <a:gd name="T1" fmla="*/ 0 h 167"/>
                <a:gd name="T2" fmla="*/ 4 w 171"/>
                <a:gd name="T3" fmla="*/ 0 h 167"/>
                <a:gd name="T4" fmla="*/ 0 w 171"/>
                <a:gd name="T5" fmla="*/ 5 h 167"/>
                <a:gd name="T6" fmla="*/ 0 w 171"/>
                <a:gd name="T7" fmla="*/ 161 h 167"/>
                <a:gd name="T8" fmla="*/ 4 w 171"/>
                <a:gd name="T9" fmla="*/ 167 h 167"/>
                <a:gd name="T10" fmla="*/ 166 w 171"/>
                <a:gd name="T11" fmla="*/ 167 h 167"/>
                <a:gd name="T12" fmla="*/ 171 w 171"/>
                <a:gd name="T13" fmla="*/ 161 h 167"/>
                <a:gd name="T14" fmla="*/ 171 w 171"/>
                <a:gd name="T15" fmla="*/ 5 h 167"/>
                <a:gd name="T16" fmla="*/ 166 w 171"/>
                <a:gd name="T17" fmla="*/ 0 h 167"/>
                <a:gd name="T18" fmla="*/ 138 w 171"/>
                <a:gd name="T19" fmla="*/ 6 h 167"/>
                <a:gd name="T20" fmla="*/ 160 w 171"/>
                <a:gd name="T21" fmla="*/ 6 h 167"/>
                <a:gd name="T22" fmla="*/ 160 w 171"/>
                <a:gd name="T23" fmla="*/ 29 h 167"/>
                <a:gd name="T24" fmla="*/ 138 w 171"/>
                <a:gd name="T25" fmla="*/ 29 h 167"/>
                <a:gd name="T26" fmla="*/ 138 w 171"/>
                <a:gd name="T27" fmla="*/ 6 h 167"/>
                <a:gd name="T28" fmla="*/ 108 w 171"/>
                <a:gd name="T29" fmla="*/ 7 h 167"/>
                <a:gd name="T30" fmla="*/ 130 w 171"/>
                <a:gd name="T31" fmla="*/ 7 h 167"/>
                <a:gd name="T32" fmla="*/ 130 w 171"/>
                <a:gd name="T33" fmla="*/ 30 h 167"/>
                <a:gd name="T34" fmla="*/ 108 w 171"/>
                <a:gd name="T35" fmla="*/ 30 h 167"/>
                <a:gd name="T36" fmla="*/ 108 w 171"/>
                <a:gd name="T37" fmla="*/ 7 h 167"/>
                <a:gd name="T38" fmla="*/ 77 w 171"/>
                <a:gd name="T39" fmla="*/ 7 h 167"/>
                <a:gd name="T40" fmla="*/ 100 w 171"/>
                <a:gd name="T41" fmla="*/ 7 h 167"/>
                <a:gd name="T42" fmla="*/ 100 w 171"/>
                <a:gd name="T43" fmla="*/ 30 h 167"/>
                <a:gd name="T44" fmla="*/ 77 w 171"/>
                <a:gd name="T45" fmla="*/ 30 h 167"/>
                <a:gd name="T46" fmla="*/ 77 w 171"/>
                <a:gd name="T47" fmla="*/ 7 h 167"/>
                <a:gd name="T48" fmla="*/ 161 w 171"/>
                <a:gd name="T49" fmla="*/ 156 h 167"/>
                <a:gd name="T50" fmla="*/ 9 w 171"/>
                <a:gd name="T51" fmla="*/ 156 h 167"/>
                <a:gd name="T52" fmla="*/ 9 w 171"/>
                <a:gd name="T53" fmla="*/ 38 h 167"/>
                <a:gd name="T54" fmla="*/ 161 w 171"/>
                <a:gd name="T55" fmla="*/ 38 h 167"/>
                <a:gd name="T56" fmla="*/ 161 w 171"/>
                <a:gd name="T57" fmla="*/ 156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71" h="167">
                  <a:moveTo>
                    <a:pt x="166" y="0"/>
                  </a:moveTo>
                  <a:cubicBezTo>
                    <a:pt x="4" y="0"/>
                    <a:pt x="4" y="0"/>
                    <a:pt x="4" y="0"/>
                  </a:cubicBezTo>
                  <a:cubicBezTo>
                    <a:pt x="2" y="0"/>
                    <a:pt x="0" y="2"/>
                    <a:pt x="0" y="5"/>
                  </a:cubicBezTo>
                  <a:cubicBezTo>
                    <a:pt x="0" y="161"/>
                    <a:pt x="0" y="161"/>
                    <a:pt x="0" y="161"/>
                  </a:cubicBezTo>
                  <a:cubicBezTo>
                    <a:pt x="0" y="164"/>
                    <a:pt x="2" y="167"/>
                    <a:pt x="4" y="167"/>
                  </a:cubicBezTo>
                  <a:cubicBezTo>
                    <a:pt x="166" y="167"/>
                    <a:pt x="166" y="167"/>
                    <a:pt x="166" y="167"/>
                  </a:cubicBezTo>
                  <a:cubicBezTo>
                    <a:pt x="169" y="167"/>
                    <a:pt x="171" y="164"/>
                    <a:pt x="171" y="161"/>
                  </a:cubicBezTo>
                  <a:cubicBezTo>
                    <a:pt x="171" y="5"/>
                    <a:pt x="171" y="5"/>
                    <a:pt x="171" y="5"/>
                  </a:cubicBezTo>
                  <a:cubicBezTo>
                    <a:pt x="171" y="2"/>
                    <a:pt x="169" y="0"/>
                    <a:pt x="166" y="0"/>
                  </a:cubicBezTo>
                  <a:close/>
                  <a:moveTo>
                    <a:pt x="138" y="6"/>
                  </a:moveTo>
                  <a:cubicBezTo>
                    <a:pt x="160" y="6"/>
                    <a:pt x="160" y="6"/>
                    <a:pt x="160" y="6"/>
                  </a:cubicBezTo>
                  <a:cubicBezTo>
                    <a:pt x="160" y="29"/>
                    <a:pt x="160" y="29"/>
                    <a:pt x="160" y="29"/>
                  </a:cubicBezTo>
                  <a:cubicBezTo>
                    <a:pt x="138" y="29"/>
                    <a:pt x="138" y="29"/>
                    <a:pt x="138" y="29"/>
                  </a:cubicBezTo>
                  <a:lnTo>
                    <a:pt x="138" y="6"/>
                  </a:lnTo>
                  <a:close/>
                  <a:moveTo>
                    <a:pt x="108" y="7"/>
                  </a:moveTo>
                  <a:cubicBezTo>
                    <a:pt x="130" y="7"/>
                    <a:pt x="130" y="7"/>
                    <a:pt x="130" y="7"/>
                  </a:cubicBezTo>
                  <a:cubicBezTo>
                    <a:pt x="130" y="30"/>
                    <a:pt x="130" y="30"/>
                    <a:pt x="130" y="30"/>
                  </a:cubicBezTo>
                  <a:cubicBezTo>
                    <a:pt x="108" y="30"/>
                    <a:pt x="108" y="30"/>
                    <a:pt x="108" y="30"/>
                  </a:cubicBezTo>
                  <a:lnTo>
                    <a:pt x="108" y="7"/>
                  </a:lnTo>
                  <a:close/>
                  <a:moveTo>
                    <a:pt x="77" y="7"/>
                  </a:moveTo>
                  <a:cubicBezTo>
                    <a:pt x="100" y="7"/>
                    <a:pt x="100" y="7"/>
                    <a:pt x="100" y="7"/>
                  </a:cubicBezTo>
                  <a:cubicBezTo>
                    <a:pt x="100" y="30"/>
                    <a:pt x="100" y="30"/>
                    <a:pt x="100" y="30"/>
                  </a:cubicBezTo>
                  <a:cubicBezTo>
                    <a:pt x="77" y="30"/>
                    <a:pt x="77" y="30"/>
                    <a:pt x="77" y="30"/>
                  </a:cubicBezTo>
                  <a:lnTo>
                    <a:pt x="77" y="7"/>
                  </a:lnTo>
                  <a:close/>
                  <a:moveTo>
                    <a:pt x="161" y="156"/>
                  </a:moveTo>
                  <a:cubicBezTo>
                    <a:pt x="9" y="156"/>
                    <a:pt x="9" y="156"/>
                    <a:pt x="9" y="156"/>
                  </a:cubicBezTo>
                  <a:cubicBezTo>
                    <a:pt x="9" y="38"/>
                    <a:pt x="9" y="38"/>
                    <a:pt x="9" y="38"/>
                  </a:cubicBezTo>
                  <a:cubicBezTo>
                    <a:pt x="161" y="38"/>
                    <a:pt x="161" y="38"/>
                    <a:pt x="161" y="38"/>
                  </a:cubicBezTo>
                  <a:lnTo>
                    <a:pt x="161" y="15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宋体" panose="02010600030101010101" pitchFamily="2" charset="-122"/>
                <a:cs typeface="+mn-cs"/>
              </a:endParaRPr>
            </a:p>
          </p:txBody>
        </p:sp>
      </p:grpSp>
      <p:grpSp>
        <p:nvGrpSpPr>
          <p:cNvPr id="100" name="组合 99"/>
          <p:cNvGrpSpPr/>
          <p:nvPr/>
        </p:nvGrpSpPr>
        <p:grpSpPr>
          <a:xfrm>
            <a:off x="7862782" y="4822691"/>
            <a:ext cx="441533" cy="365773"/>
            <a:chOff x="2427245" y="4642599"/>
            <a:chExt cx="646449" cy="535528"/>
          </a:xfrm>
          <a:solidFill>
            <a:schemeClr val="accent4"/>
          </a:solidFill>
        </p:grpSpPr>
        <p:sp>
          <p:nvSpPr>
            <p:cNvPr id="80" name="Freeform 127"/>
            <p:cNvSpPr>
              <a:spLocks noEditPoints="1"/>
            </p:cNvSpPr>
            <p:nvPr/>
          </p:nvSpPr>
          <p:spPr bwMode="auto">
            <a:xfrm>
              <a:off x="2435593" y="4721318"/>
              <a:ext cx="307720" cy="301757"/>
            </a:xfrm>
            <a:custGeom>
              <a:avLst/>
              <a:gdLst>
                <a:gd name="T0" fmla="*/ 15 w 109"/>
                <a:gd name="T1" fmla="*/ 79 h 107"/>
                <a:gd name="T2" fmla="*/ 9 w 109"/>
                <a:gd name="T3" fmla="*/ 85 h 107"/>
                <a:gd name="T4" fmla="*/ 23 w 109"/>
                <a:gd name="T5" fmla="*/ 99 h 107"/>
                <a:gd name="T6" fmla="*/ 29 w 109"/>
                <a:gd name="T7" fmla="*/ 93 h 107"/>
                <a:gd name="T8" fmla="*/ 44 w 109"/>
                <a:gd name="T9" fmla="*/ 99 h 107"/>
                <a:gd name="T10" fmla="*/ 44 w 109"/>
                <a:gd name="T11" fmla="*/ 107 h 107"/>
                <a:gd name="T12" fmla="*/ 64 w 109"/>
                <a:gd name="T13" fmla="*/ 107 h 107"/>
                <a:gd name="T14" fmla="*/ 64 w 109"/>
                <a:gd name="T15" fmla="*/ 99 h 107"/>
                <a:gd name="T16" fmla="*/ 80 w 109"/>
                <a:gd name="T17" fmla="*/ 93 h 107"/>
                <a:gd name="T18" fmla="*/ 86 w 109"/>
                <a:gd name="T19" fmla="*/ 99 h 107"/>
                <a:gd name="T20" fmla="*/ 100 w 109"/>
                <a:gd name="T21" fmla="*/ 85 h 107"/>
                <a:gd name="T22" fmla="*/ 94 w 109"/>
                <a:gd name="T23" fmla="*/ 79 h 107"/>
                <a:gd name="T24" fmla="*/ 101 w 109"/>
                <a:gd name="T25" fmla="*/ 64 h 107"/>
                <a:gd name="T26" fmla="*/ 109 w 109"/>
                <a:gd name="T27" fmla="*/ 64 h 107"/>
                <a:gd name="T28" fmla="*/ 109 w 109"/>
                <a:gd name="T29" fmla="*/ 44 h 107"/>
                <a:gd name="T30" fmla="*/ 101 w 109"/>
                <a:gd name="T31" fmla="*/ 44 h 107"/>
                <a:gd name="T32" fmla="*/ 94 w 109"/>
                <a:gd name="T33" fmla="*/ 28 h 107"/>
                <a:gd name="T34" fmla="*/ 100 w 109"/>
                <a:gd name="T35" fmla="*/ 22 h 107"/>
                <a:gd name="T36" fmla="*/ 86 w 109"/>
                <a:gd name="T37" fmla="*/ 8 h 107"/>
                <a:gd name="T38" fmla="*/ 80 w 109"/>
                <a:gd name="T39" fmla="*/ 14 h 107"/>
                <a:gd name="T40" fmla="*/ 64 w 109"/>
                <a:gd name="T41" fmla="*/ 7 h 107"/>
                <a:gd name="T42" fmla="*/ 64 w 109"/>
                <a:gd name="T43" fmla="*/ 0 h 107"/>
                <a:gd name="T44" fmla="*/ 44 w 109"/>
                <a:gd name="T45" fmla="*/ 0 h 107"/>
                <a:gd name="T46" fmla="*/ 44 w 109"/>
                <a:gd name="T47" fmla="*/ 8 h 107"/>
                <a:gd name="T48" fmla="*/ 29 w 109"/>
                <a:gd name="T49" fmla="*/ 14 h 107"/>
                <a:gd name="T50" fmla="*/ 22 w 109"/>
                <a:gd name="T51" fmla="*/ 8 h 107"/>
                <a:gd name="T52" fmla="*/ 8 w 109"/>
                <a:gd name="T53" fmla="*/ 21 h 107"/>
                <a:gd name="T54" fmla="*/ 15 w 109"/>
                <a:gd name="T55" fmla="*/ 28 h 107"/>
                <a:gd name="T56" fmla="*/ 8 w 109"/>
                <a:gd name="T57" fmla="*/ 44 h 107"/>
                <a:gd name="T58" fmla="*/ 0 w 109"/>
                <a:gd name="T59" fmla="*/ 44 h 107"/>
                <a:gd name="T60" fmla="*/ 0 w 109"/>
                <a:gd name="T61" fmla="*/ 64 h 107"/>
                <a:gd name="T62" fmla="*/ 9 w 109"/>
                <a:gd name="T63" fmla="*/ 64 h 107"/>
                <a:gd name="T64" fmla="*/ 15 w 109"/>
                <a:gd name="T65" fmla="*/ 79 h 107"/>
                <a:gd name="T66" fmla="*/ 55 w 109"/>
                <a:gd name="T67" fmla="*/ 20 h 107"/>
                <a:gd name="T68" fmla="*/ 88 w 109"/>
                <a:gd name="T69" fmla="*/ 53 h 107"/>
                <a:gd name="T70" fmla="*/ 55 w 109"/>
                <a:gd name="T71" fmla="*/ 87 h 107"/>
                <a:gd name="T72" fmla="*/ 21 w 109"/>
                <a:gd name="T73" fmla="*/ 53 h 107"/>
                <a:gd name="T74" fmla="*/ 55 w 109"/>
                <a:gd name="T75" fmla="*/ 2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9" h="107">
                  <a:moveTo>
                    <a:pt x="15" y="79"/>
                  </a:moveTo>
                  <a:cubicBezTo>
                    <a:pt x="9" y="85"/>
                    <a:pt x="9" y="85"/>
                    <a:pt x="9" y="85"/>
                  </a:cubicBezTo>
                  <a:cubicBezTo>
                    <a:pt x="23" y="99"/>
                    <a:pt x="23" y="99"/>
                    <a:pt x="23" y="99"/>
                  </a:cubicBezTo>
                  <a:cubicBezTo>
                    <a:pt x="29" y="93"/>
                    <a:pt x="29" y="93"/>
                    <a:pt x="29" y="93"/>
                  </a:cubicBezTo>
                  <a:cubicBezTo>
                    <a:pt x="34" y="96"/>
                    <a:pt x="39" y="98"/>
                    <a:pt x="44" y="99"/>
                  </a:cubicBezTo>
                  <a:cubicBezTo>
                    <a:pt x="44" y="107"/>
                    <a:pt x="44" y="107"/>
                    <a:pt x="44" y="107"/>
                  </a:cubicBezTo>
                  <a:cubicBezTo>
                    <a:pt x="64" y="107"/>
                    <a:pt x="64" y="107"/>
                    <a:pt x="64" y="107"/>
                  </a:cubicBezTo>
                  <a:cubicBezTo>
                    <a:pt x="64" y="99"/>
                    <a:pt x="64" y="99"/>
                    <a:pt x="64" y="99"/>
                  </a:cubicBezTo>
                  <a:cubicBezTo>
                    <a:pt x="70" y="98"/>
                    <a:pt x="75" y="96"/>
                    <a:pt x="80" y="93"/>
                  </a:cubicBezTo>
                  <a:cubicBezTo>
                    <a:pt x="86" y="99"/>
                    <a:pt x="86" y="99"/>
                    <a:pt x="86" y="99"/>
                  </a:cubicBezTo>
                  <a:cubicBezTo>
                    <a:pt x="100" y="85"/>
                    <a:pt x="100" y="85"/>
                    <a:pt x="100" y="85"/>
                  </a:cubicBezTo>
                  <a:cubicBezTo>
                    <a:pt x="94" y="79"/>
                    <a:pt x="94" y="79"/>
                    <a:pt x="94" y="79"/>
                  </a:cubicBezTo>
                  <a:cubicBezTo>
                    <a:pt x="97" y="75"/>
                    <a:pt x="99" y="69"/>
                    <a:pt x="101" y="64"/>
                  </a:cubicBezTo>
                  <a:cubicBezTo>
                    <a:pt x="109" y="64"/>
                    <a:pt x="109" y="64"/>
                    <a:pt x="109" y="64"/>
                  </a:cubicBezTo>
                  <a:cubicBezTo>
                    <a:pt x="109" y="44"/>
                    <a:pt x="109" y="44"/>
                    <a:pt x="109" y="44"/>
                  </a:cubicBezTo>
                  <a:cubicBezTo>
                    <a:pt x="101" y="44"/>
                    <a:pt x="101" y="44"/>
                    <a:pt x="101" y="44"/>
                  </a:cubicBezTo>
                  <a:cubicBezTo>
                    <a:pt x="100" y="38"/>
                    <a:pt x="97" y="33"/>
                    <a:pt x="94" y="28"/>
                  </a:cubicBezTo>
                  <a:cubicBezTo>
                    <a:pt x="100" y="22"/>
                    <a:pt x="100" y="22"/>
                    <a:pt x="100" y="22"/>
                  </a:cubicBezTo>
                  <a:cubicBezTo>
                    <a:pt x="86" y="8"/>
                    <a:pt x="86" y="8"/>
                    <a:pt x="86" y="8"/>
                  </a:cubicBezTo>
                  <a:cubicBezTo>
                    <a:pt x="80" y="14"/>
                    <a:pt x="80" y="14"/>
                    <a:pt x="80" y="14"/>
                  </a:cubicBezTo>
                  <a:cubicBezTo>
                    <a:pt x="75" y="11"/>
                    <a:pt x="70" y="9"/>
                    <a:pt x="64" y="7"/>
                  </a:cubicBezTo>
                  <a:cubicBezTo>
                    <a:pt x="64" y="0"/>
                    <a:pt x="64" y="0"/>
                    <a:pt x="64" y="0"/>
                  </a:cubicBezTo>
                  <a:cubicBezTo>
                    <a:pt x="44" y="0"/>
                    <a:pt x="44" y="0"/>
                    <a:pt x="44" y="0"/>
                  </a:cubicBezTo>
                  <a:cubicBezTo>
                    <a:pt x="44" y="8"/>
                    <a:pt x="44" y="8"/>
                    <a:pt x="44" y="8"/>
                  </a:cubicBezTo>
                  <a:cubicBezTo>
                    <a:pt x="39" y="9"/>
                    <a:pt x="33" y="11"/>
                    <a:pt x="29" y="14"/>
                  </a:cubicBezTo>
                  <a:cubicBezTo>
                    <a:pt x="22" y="8"/>
                    <a:pt x="22" y="8"/>
                    <a:pt x="22" y="8"/>
                  </a:cubicBezTo>
                  <a:cubicBezTo>
                    <a:pt x="8" y="21"/>
                    <a:pt x="8" y="21"/>
                    <a:pt x="8" y="21"/>
                  </a:cubicBezTo>
                  <a:cubicBezTo>
                    <a:pt x="15" y="28"/>
                    <a:pt x="15" y="28"/>
                    <a:pt x="15" y="28"/>
                  </a:cubicBezTo>
                  <a:cubicBezTo>
                    <a:pt x="12" y="33"/>
                    <a:pt x="10" y="38"/>
                    <a:pt x="8" y="44"/>
                  </a:cubicBezTo>
                  <a:cubicBezTo>
                    <a:pt x="0" y="44"/>
                    <a:pt x="0" y="44"/>
                    <a:pt x="0" y="44"/>
                  </a:cubicBezTo>
                  <a:cubicBezTo>
                    <a:pt x="0" y="64"/>
                    <a:pt x="0" y="64"/>
                    <a:pt x="0" y="64"/>
                  </a:cubicBezTo>
                  <a:cubicBezTo>
                    <a:pt x="9" y="64"/>
                    <a:pt x="9" y="64"/>
                    <a:pt x="9" y="64"/>
                  </a:cubicBezTo>
                  <a:cubicBezTo>
                    <a:pt x="10" y="69"/>
                    <a:pt x="12" y="74"/>
                    <a:pt x="15" y="79"/>
                  </a:cubicBezTo>
                  <a:close/>
                  <a:moveTo>
                    <a:pt x="55" y="20"/>
                  </a:moveTo>
                  <a:cubicBezTo>
                    <a:pt x="73" y="20"/>
                    <a:pt x="88" y="35"/>
                    <a:pt x="88" y="53"/>
                  </a:cubicBezTo>
                  <a:cubicBezTo>
                    <a:pt x="88" y="72"/>
                    <a:pt x="73" y="87"/>
                    <a:pt x="55" y="87"/>
                  </a:cubicBezTo>
                  <a:cubicBezTo>
                    <a:pt x="36" y="87"/>
                    <a:pt x="21" y="72"/>
                    <a:pt x="21" y="53"/>
                  </a:cubicBezTo>
                  <a:cubicBezTo>
                    <a:pt x="21" y="35"/>
                    <a:pt x="36" y="20"/>
                    <a:pt x="55"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宋体" panose="02010600030101010101" pitchFamily="2" charset="-122"/>
                <a:cs typeface="+mn-cs"/>
              </a:endParaRPr>
            </a:p>
          </p:txBody>
        </p:sp>
        <p:sp>
          <p:nvSpPr>
            <p:cNvPr id="81" name="Freeform 128"/>
            <p:cNvSpPr/>
            <p:nvPr/>
          </p:nvSpPr>
          <p:spPr bwMode="auto">
            <a:xfrm>
              <a:off x="2588260" y="4760678"/>
              <a:ext cx="485434" cy="417449"/>
            </a:xfrm>
            <a:custGeom>
              <a:avLst/>
              <a:gdLst>
                <a:gd name="T0" fmla="*/ 106 w 172"/>
                <a:gd name="T1" fmla="*/ 60 h 148"/>
                <a:gd name="T2" fmla="*/ 106 w 172"/>
                <a:gd name="T3" fmla="*/ 55 h 148"/>
                <a:gd name="T4" fmla="*/ 97 w 172"/>
                <a:gd name="T5" fmla="*/ 46 h 148"/>
                <a:gd name="T6" fmla="*/ 92 w 172"/>
                <a:gd name="T7" fmla="*/ 46 h 148"/>
                <a:gd name="T8" fmla="*/ 107 w 172"/>
                <a:gd name="T9" fmla="*/ 24 h 148"/>
                <a:gd name="T10" fmla="*/ 84 w 172"/>
                <a:gd name="T11" fmla="*/ 0 h 148"/>
                <a:gd name="T12" fmla="*/ 60 w 172"/>
                <a:gd name="T13" fmla="*/ 24 h 148"/>
                <a:gd name="T14" fmla="*/ 60 w 172"/>
                <a:gd name="T15" fmla="*/ 24 h 148"/>
                <a:gd name="T16" fmla="*/ 61 w 172"/>
                <a:gd name="T17" fmla="*/ 24 h 148"/>
                <a:gd name="T18" fmla="*/ 61 w 172"/>
                <a:gd name="T19" fmla="*/ 28 h 148"/>
                <a:gd name="T20" fmla="*/ 75 w 172"/>
                <a:gd name="T21" fmla="*/ 46 h 148"/>
                <a:gd name="T22" fmla="*/ 61 w 172"/>
                <a:gd name="T23" fmla="*/ 46 h 148"/>
                <a:gd name="T24" fmla="*/ 61 w 172"/>
                <a:gd name="T25" fmla="*/ 55 h 148"/>
                <a:gd name="T26" fmla="*/ 51 w 172"/>
                <a:gd name="T27" fmla="*/ 55 h 148"/>
                <a:gd name="T28" fmla="*/ 47 w 172"/>
                <a:gd name="T29" fmla="*/ 64 h 148"/>
                <a:gd name="T30" fmla="*/ 48 w 172"/>
                <a:gd name="T31" fmla="*/ 66 h 148"/>
                <a:gd name="T32" fmla="*/ 48 w 172"/>
                <a:gd name="T33" fmla="*/ 62 h 148"/>
                <a:gd name="T34" fmla="*/ 104 w 172"/>
                <a:gd name="T35" fmla="*/ 62 h 148"/>
                <a:gd name="T36" fmla="*/ 104 w 172"/>
                <a:gd name="T37" fmla="*/ 77 h 148"/>
                <a:gd name="T38" fmla="*/ 48 w 172"/>
                <a:gd name="T39" fmla="*/ 77 h 148"/>
                <a:gd name="T40" fmla="*/ 48 w 172"/>
                <a:gd name="T41" fmla="*/ 76 h 148"/>
                <a:gd name="T42" fmla="*/ 32 w 172"/>
                <a:gd name="T43" fmla="*/ 93 h 148"/>
                <a:gd name="T44" fmla="*/ 26 w 172"/>
                <a:gd name="T45" fmla="*/ 86 h 148"/>
                <a:gd name="T46" fmla="*/ 24 w 172"/>
                <a:gd name="T47" fmla="*/ 86 h 148"/>
                <a:gd name="T48" fmla="*/ 24 w 172"/>
                <a:gd name="T49" fmla="*/ 86 h 148"/>
                <a:gd name="T50" fmla="*/ 15 w 172"/>
                <a:gd name="T51" fmla="*/ 90 h 148"/>
                <a:gd name="T52" fmla="*/ 15 w 172"/>
                <a:gd name="T53" fmla="*/ 98 h 148"/>
                <a:gd name="T54" fmla="*/ 0 w 172"/>
                <a:gd name="T55" fmla="*/ 98 h 148"/>
                <a:gd name="T56" fmla="*/ 0 w 172"/>
                <a:gd name="T57" fmla="*/ 125 h 148"/>
                <a:gd name="T58" fmla="*/ 9 w 172"/>
                <a:gd name="T59" fmla="*/ 134 h 148"/>
                <a:gd name="T60" fmla="*/ 97 w 172"/>
                <a:gd name="T61" fmla="*/ 134 h 148"/>
                <a:gd name="T62" fmla="*/ 106 w 172"/>
                <a:gd name="T63" fmla="*/ 125 h 148"/>
                <a:gd name="T64" fmla="*/ 106 w 172"/>
                <a:gd name="T65" fmla="*/ 120 h 148"/>
                <a:gd name="T66" fmla="*/ 172 w 172"/>
                <a:gd name="T67" fmla="*/ 148 h 148"/>
                <a:gd name="T68" fmla="*/ 172 w 172"/>
                <a:gd name="T69" fmla="*/ 34 h 148"/>
                <a:gd name="T70" fmla="*/ 106 w 172"/>
                <a:gd name="T71" fmla="*/ 6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2" h="148">
                  <a:moveTo>
                    <a:pt x="106" y="60"/>
                  </a:moveTo>
                  <a:cubicBezTo>
                    <a:pt x="106" y="55"/>
                    <a:pt x="106" y="55"/>
                    <a:pt x="106" y="55"/>
                  </a:cubicBezTo>
                  <a:cubicBezTo>
                    <a:pt x="106" y="50"/>
                    <a:pt x="102" y="46"/>
                    <a:pt x="97" y="46"/>
                  </a:cubicBezTo>
                  <a:cubicBezTo>
                    <a:pt x="92" y="46"/>
                    <a:pt x="92" y="46"/>
                    <a:pt x="92" y="46"/>
                  </a:cubicBezTo>
                  <a:cubicBezTo>
                    <a:pt x="101" y="42"/>
                    <a:pt x="107" y="34"/>
                    <a:pt x="107" y="24"/>
                  </a:cubicBezTo>
                  <a:cubicBezTo>
                    <a:pt x="107" y="11"/>
                    <a:pt x="97" y="0"/>
                    <a:pt x="84" y="0"/>
                  </a:cubicBezTo>
                  <a:cubicBezTo>
                    <a:pt x="71" y="0"/>
                    <a:pt x="60" y="11"/>
                    <a:pt x="60" y="24"/>
                  </a:cubicBezTo>
                  <a:cubicBezTo>
                    <a:pt x="60" y="24"/>
                    <a:pt x="60" y="24"/>
                    <a:pt x="60" y="24"/>
                  </a:cubicBezTo>
                  <a:cubicBezTo>
                    <a:pt x="61" y="24"/>
                    <a:pt x="61" y="24"/>
                    <a:pt x="61" y="24"/>
                  </a:cubicBezTo>
                  <a:cubicBezTo>
                    <a:pt x="61" y="28"/>
                    <a:pt x="61" y="28"/>
                    <a:pt x="61" y="28"/>
                  </a:cubicBezTo>
                  <a:cubicBezTo>
                    <a:pt x="62" y="36"/>
                    <a:pt x="68" y="43"/>
                    <a:pt x="75" y="46"/>
                  </a:cubicBezTo>
                  <a:cubicBezTo>
                    <a:pt x="61" y="46"/>
                    <a:pt x="61" y="46"/>
                    <a:pt x="61" y="46"/>
                  </a:cubicBezTo>
                  <a:cubicBezTo>
                    <a:pt x="61" y="55"/>
                    <a:pt x="61" y="55"/>
                    <a:pt x="61" y="55"/>
                  </a:cubicBezTo>
                  <a:cubicBezTo>
                    <a:pt x="51" y="55"/>
                    <a:pt x="51" y="55"/>
                    <a:pt x="51" y="55"/>
                  </a:cubicBezTo>
                  <a:cubicBezTo>
                    <a:pt x="50" y="58"/>
                    <a:pt x="49" y="61"/>
                    <a:pt x="47" y="64"/>
                  </a:cubicBezTo>
                  <a:cubicBezTo>
                    <a:pt x="48" y="66"/>
                    <a:pt x="48" y="66"/>
                    <a:pt x="48" y="66"/>
                  </a:cubicBezTo>
                  <a:cubicBezTo>
                    <a:pt x="48" y="62"/>
                    <a:pt x="48" y="62"/>
                    <a:pt x="48" y="62"/>
                  </a:cubicBezTo>
                  <a:cubicBezTo>
                    <a:pt x="104" y="62"/>
                    <a:pt x="104" y="62"/>
                    <a:pt x="104" y="62"/>
                  </a:cubicBezTo>
                  <a:cubicBezTo>
                    <a:pt x="104" y="77"/>
                    <a:pt x="104" y="77"/>
                    <a:pt x="104" y="77"/>
                  </a:cubicBezTo>
                  <a:cubicBezTo>
                    <a:pt x="48" y="77"/>
                    <a:pt x="48" y="77"/>
                    <a:pt x="48" y="77"/>
                  </a:cubicBezTo>
                  <a:cubicBezTo>
                    <a:pt x="48" y="76"/>
                    <a:pt x="48" y="76"/>
                    <a:pt x="48" y="76"/>
                  </a:cubicBezTo>
                  <a:cubicBezTo>
                    <a:pt x="32" y="93"/>
                    <a:pt x="32" y="93"/>
                    <a:pt x="32" y="93"/>
                  </a:cubicBezTo>
                  <a:cubicBezTo>
                    <a:pt x="26" y="86"/>
                    <a:pt x="26" y="86"/>
                    <a:pt x="26" y="86"/>
                  </a:cubicBezTo>
                  <a:cubicBezTo>
                    <a:pt x="25" y="86"/>
                    <a:pt x="25" y="86"/>
                    <a:pt x="24" y="86"/>
                  </a:cubicBezTo>
                  <a:cubicBezTo>
                    <a:pt x="24" y="86"/>
                    <a:pt x="24" y="86"/>
                    <a:pt x="24" y="86"/>
                  </a:cubicBezTo>
                  <a:cubicBezTo>
                    <a:pt x="21" y="88"/>
                    <a:pt x="18" y="89"/>
                    <a:pt x="15" y="90"/>
                  </a:cubicBezTo>
                  <a:cubicBezTo>
                    <a:pt x="15" y="98"/>
                    <a:pt x="15" y="98"/>
                    <a:pt x="15" y="98"/>
                  </a:cubicBezTo>
                  <a:cubicBezTo>
                    <a:pt x="0" y="98"/>
                    <a:pt x="0" y="98"/>
                    <a:pt x="0" y="98"/>
                  </a:cubicBezTo>
                  <a:cubicBezTo>
                    <a:pt x="0" y="125"/>
                    <a:pt x="0" y="125"/>
                    <a:pt x="0" y="125"/>
                  </a:cubicBezTo>
                  <a:cubicBezTo>
                    <a:pt x="0" y="130"/>
                    <a:pt x="4" y="134"/>
                    <a:pt x="9" y="134"/>
                  </a:cubicBezTo>
                  <a:cubicBezTo>
                    <a:pt x="97" y="134"/>
                    <a:pt x="97" y="134"/>
                    <a:pt x="97" y="134"/>
                  </a:cubicBezTo>
                  <a:cubicBezTo>
                    <a:pt x="102" y="134"/>
                    <a:pt x="106" y="130"/>
                    <a:pt x="106" y="125"/>
                  </a:cubicBezTo>
                  <a:cubicBezTo>
                    <a:pt x="106" y="120"/>
                    <a:pt x="106" y="120"/>
                    <a:pt x="106" y="120"/>
                  </a:cubicBezTo>
                  <a:cubicBezTo>
                    <a:pt x="172" y="148"/>
                    <a:pt x="172" y="148"/>
                    <a:pt x="172" y="148"/>
                  </a:cubicBezTo>
                  <a:cubicBezTo>
                    <a:pt x="172" y="34"/>
                    <a:pt x="172" y="34"/>
                    <a:pt x="172" y="34"/>
                  </a:cubicBezTo>
                  <a:lnTo>
                    <a:pt x="106" y="6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宋体" panose="02010600030101010101" pitchFamily="2" charset="-122"/>
                <a:cs typeface="+mn-cs"/>
              </a:endParaRPr>
            </a:p>
          </p:txBody>
        </p:sp>
        <p:sp>
          <p:nvSpPr>
            <p:cNvPr id="82" name="Freeform 129"/>
            <p:cNvSpPr/>
            <p:nvPr/>
          </p:nvSpPr>
          <p:spPr bwMode="auto">
            <a:xfrm>
              <a:off x="2720652" y="4800037"/>
              <a:ext cx="5964" cy="11927"/>
            </a:xfrm>
            <a:custGeom>
              <a:avLst/>
              <a:gdLst>
                <a:gd name="T0" fmla="*/ 2 w 2"/>
                <a:gd name="T1" fmla="*/ 4 h 4"/>
                <a:gd name="T2" fmla="*/ 0 w 2"/>
                <a:gd name="T3" fmla="*/ 0 h 4"/>
                <a:gd name="T4" fmla="*/ 0 w 2"/>
                <a:gd name="T5" fmla="*/ 1 h 4"/>
                <a:gd name="T6" fmla="*/ 2 w 2"/>
                <a:gd name="T7" fmla="*/ 4 h 4"/>
              </a:gdLst>
              <a:ahLst/>
              <a:cxnLst>
                <a:cxn ang="0">
                  <a:pos x="T0" y="T1"/>
                </a:cxn>
                <a:cxn ang="0">
                  <a:pos x="T2" y="T3"/>
                </a:cxn>
                <a:cxn ang="0">
                  <a:pos x="T4" y="T5"/>
                </a:cxn>
                <a:cxn ang="0">
                  <a:pos x="T6" y="T7"/>
                </a:cxn>
              </a:cxnLst>
              <a:rect l="0" t="0" r="r" b="b"/>
              <a:pathLst>
                <a:path w="2" h="4">
                  <a:moveTo>
                    <a:pt x="2" y="4"/>
                  </a:moveTo>
                  <a:cubicBezTo>
                    <a:pt x="1" y="3"/>
                    <a:pt x="1" y="1"/>
                    <a:pt x="0" y="0"/>
                  </a:cubicBezTo>
                  <a:cubicBezTo>
                    <a:pt x="0" y="1"/>
                    <a:pt x="0" y="1"/>
                    <a:pt x="0" y="1"/>
                  </a:cubicBezTo>
                  <a:cubicBezTo>
                    <a:pt x="1" y="2"/>
                    <a:pt x="1" y="3"/>
                    <a:pt x="2"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宋体" panose="02010600030101010101" pitchFamily="2" charset="-122"/>
                <a:cs typeface="+mn-cs"/>
              </a:endParaRPr>
            </a:p>
          </p:txBody>
        </p:sp>
        <p:sp>
          <p:nvSpPr>
            <p:cNvPr id="83" name="Oval 130"/>
            <p:cNvSpPr>
              <a:spLocks noChangeArrowheads="1"/>
            </p:cNvSpPr>
            <p:nvPr/>
          </p:nvSpPr>
          <p:spPr bwMode="auto">
            <a:xfrm>
              <a:off x="2563214" y="4847746"/>
              <a:ext cx="50094" cy="48902"/>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宋体" panose="02010600030101010101" pitchFamily="2" charset="-122"/>
                <a:cs typeface="+mn-cs"/>
              </a:endParaRPr>
            </a:p>
          </p:txBody>
        </p:sp>
        <p:sp>
          <p:nvSpPr>
            <p:cNvPr id="84" name="Freeform 131"/>
            <p:cNvSpPr>
              <a:spLocks noEditPoints="1"/>
            </p:cNvSpPr>
            <p:nvPr/>
          </p:nvSpPr>
          <p:spPr bwMode="auto">
            <a:xfrm>
              <a:off x="2695604" y="4642599"/>
              <a:ext cx="109730" cy="107344"/>
            </a:xfrm>
            <a:custGeom>
              <a:avLst/>
              <a:gdLst>
                <a:gd name="T0" fmla="*/ 6 w 39"/>
                <a:gd name="T1" fmla="*/ 28 h 38"/>
                <a:gd name="T2" fmla="*/ 4 w 39"/>
                <a:gd name="T3" fmla="*/ 30 h 38"/>
                <a:gd name="T4" fmla="*/ 9 w 39"/>
                <a:gd name="T5" fmla="*/ 35 h 38"/>
                <a:gd name="T6" fmla="*/ 11 w 39"/>
                <a:gd name="T7" fmla="*/ 33 h 38"/>
                <a:gd name="T8" fmla="*/ 16 w 39"/>
                <a:gd name="T9" fmla="*/ 35 h 38"/>
                <a:gd name="T10" fmla="*/ 16 w 39"/>
                <a:gd name="T11" fmla="*/ 38 h 38"/>
                <a:gd name="T12" fmla="*/ 23 w 39"/>
                <a:gd name="T13" fmla="*/ 38 h 38"/>
                <a:gd name="T14" fmla="*/ 23 w 39"/>
                <a:gd name="T15" fmla="*/ 35 h 38"/>
                <a:gd name="T16" fmla="*/ 29 w 39"/>
                <a:gd name="T17" fmla="*/ 33 h 38"/>
                <a:gd name="T18" fmla="*/ 31 w 39"/>
                <a:gd name="T19" fmla="*/ 35 h 38"/>
                <a:gd name="T20" fmla="*/ 36 w 39"/>
                <a:gd name="T21" fmla="*/ 30 h 38"/>
                <a:gd name="T22" fmla="*/ 34 w 39"/>
                <a:gd name="T23" fmla="*/ 28 h 38"/>
                <a:gd name="T24" fmla="*/ 36 w 39"/>
                <a:gd name="T25" fmla="*/ 22 h 38"/>
                <a:gd name="T26" fmla="*/ 39 w 39"/>
                <a:gd name="T27" fmla="*/ 22 h 38"/>
                <a:gd name="T28" fmla="*/ 39 w 39"/>
                <a:gd name="T29" fmla="*/ 15 h 38"/>
                <a:gd name="T30" fmla="*/ 36 w 39"/>
                <a:gd name="T31" fmla="*/ 15 h 38"/>
                <a:gd name="T32" fmla="*/ 34 w 39"/>
                <a:gd name="T33" fmla="*/ 10 h 38"/>
                <a:gd name="T34" fmla="*/ 36 w 39"/>
                <a:gd name="T35" fmla="*/ 7 h 38"/>
                <a:gd name="T36" fmla="*/ 31 w 39"/>
                <a:gd name="T37" fmla="*/ 2 h 38"/>
                <a:gd name="T38" fmla="*/ 29 w 39"/>
                <a:gd name="T39" fmla="*/ 5 h 38"/>
                <a:gd name="T40" fmla="*/ 23 w 39"/>
                <a:gd name="T41" fmla="*/ 2 h 38"/>
                <a:gd name="T42" fmla="*/ 23 w 39"/>
                <a:gd name="T43" fmla="*/ 0 h 38"/>
                <a:gd name="T44" fmla="*/ 16 w 39"/>
                <a:gd name="T45" fmla="*/ 0 h 38"/>
                <a:gd name="T46" fmla="*/ 16 w 39"/>
                <a:gd name="T47" fmla="*/ 2 h 38"/>
                <a:gd name="T48" fmla="*/ 11 w 39"/>
                <a:gd name="T49" fmla="*/ 5 h 38"/>
                <a:gd name="T50" fmla="*/ 8 w 39"/>
                <a:gd name="T51" fmla="*/ 2 h 38"/>
                <a:gd name="T52" fmla="*/ 3 w 39"/>
                <a:gd name="T53" fmla="*/ 7 h 38"/>
                <a:gd name="T54" fmla="*/ 6 w 39"/>
                <a:gd name="T55" fmla="*/ 10 h 38"/>
                <a:gd name="T56" fmla="*/ 3 w 39"/>
                <a:gd name="T57" fmla="*/ 15 h 38"/>
                <a:gd name="T58" fmla="*/ 0 w 39"/>
                <a:gd name="T59" fmla="*/ 15 h 38"/>
                <a:gd name="T60" fmla="*/ 0 w 39"/>
                <a:gd name="T61" fmla="*/ 22 h 38"/>
                <a:gd name="T62" fmla="*/ 4 w 39"/>
                <a:gd name="T63" fmla="*/ 22 h 38"/>
                <a:gd name="T64" fmla="*/ 6 w 39"/>
                <a:gd name="T65" fmla="*/ 28 h 38"/>
                <a:gd name="T66" fmla="*/ 20 w 39"/>
                <a:gd name="T67" fmla="*/ 7 h 38"/>
                <a:gd name="T68" fmla="*/ 32 w 39"/>
                <a:gd name="T69" fmla="*/ 19 h 38"/>
                <a:gd name="T70" fmla="*/ 20 w 39"/>
                <a:gd name="T71" fmla="*/ 30 h 38"/>
                <a:gd name="T72" fmla="*/ 8 w 39"/>
                <a:gd name="T73" fmla="*/ 19 h 38"/>
                <a:gd name="T74" fmla="*/ 20 w 39"/>
                <a:gd name="T75" fmla="*/ 7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9" h="38">
                  <a:moveTo>
                    <a:pt x="6" y="28"/>
                  </a:moveTo>
                  <a:cubicBezTo>
                    <a:pt x="4" y="30"/>
                    <a:pt x="4" y="30"/>
                    <a:pt x="4" y="30"/>
                  </a:cubicBezTo>
                  <a:cubicBezTo>
                    <a:pt x="9" y="35"/>
                    <a:pt x="9" y="35"/>
                    <a:pt x="9" y="35"/>
                  </a:cubicBezTo>
                  <a:cubicBezTo>
                    <a:pt x="11" y="33"/>
                    <a:pt x="11" y="33"/>
                    <a:pt x="11" y="33"/>
                  </a:cubicBezTo>
                  <a:cubicBezTo>
                    <a:pt x="12" y="34"/>
                    <a:pt x="14" y="34"/>
                    <a:pt x="16" y="35"/>
                  </a:cubicBezTo>
                  <a:cubicBezTo>
                    <a:pt x="16" y="38"/>
                    <a:pt x="16" y="38"/>
                    <a:pt x="16" y="38"/>
                  </a:cubicBezTo>
                  <a:cubicBezTo>
                    <a:pt x="23" y="38"/>
                    <a:pt x="23" y="38"/>
                    <a:pt x="23" y="38"/>
                  </a:cubicBezTo>
                  <a:cubicBezTo>
                    <a:pt x="23" y="35"/>
                    <a:pt x="23" y="35"/>
                    <a:pt x="23" y="35"/>
                  </a:cubicBezTo>
                  <a:cubicBezTo>
                    <a:pt x="25" y="35"/>
                    <a:pt x="27" y="34"/>
                    <a:pt x="29" y="33"/>
                  </a:cubicBezTo>
                  <a:cubicBezTo>
                    <a:pt x="31" y="35"/>
                    <a:pt x="31" y="35"/>
                    <a:pt x="31" y="35"/>
                  </a:cubicBezTo>
                  <a:cubicBezTo>
                    <a:pt x="36" y="30"/>
                    <a:pt x="36" y="30"/>
                    <a:pt x="36" y="30"/>
                  </a:cubicBezTo>
                  <a:cubicBezTo>
                    <a:pt x="34" y="28"/>
                    <a:pt x="34" y="28"/>
                    <a:pt x="34" y="28"/>
                  </a:cubicBezTo>
                  <a:cubicBezTo>
                    <a:pt x="35" y="26"/>
                    <a:pt x="36" y="24"/>
                    <a:pt x="36" y="22"/>
                  </a:cubicBezTo>
                  <a:cubicBezTo>
                    <a:pt x="39" y="22"/>
                    <a:pt x="39" y="22"/>
                    <a:pt x="39" y="22"/>
                  </a:cubicBezTo>
                  <a:cubicBezTo>
                    <a:pt x="39" y="15"/>
                    <a:pt x="39" y="15"/>
                    <a:pt x="39" y="15"/>
                  </a:cubicBezTo>
                  <a:cubicBezTo>
                    <a:pt x="36" y="15"/>
                    <a:pt x="36" y="15"/>
                    <a:pt x="36" y="15"/>
                  </a:cubicBezTo>
                  <a:cubicBezTo>
                    <a:pt x="36" y="13"/>
                    <a:pt x="35" y="11"/>
                    <a:pt x="34" y="10"/>
                  </a:cubicBezTo>
                  <a:cubicBezTo>
                    <a:pt x="36" y="7"/>
                    <a:pt x="36" y="7"/>
                    <a:pt x="36" y="7"/>
                  </a:cubicBezTo>
                  <a:cubicBezTo>
                    <a:pt x="31" y="2"/>
                    <a:pt x="31" y="2"/>
                    <a:pt x="31" y="2"/>
                  </a:cubicBezTo>
                  <a:cubicBezTo>
                    <a:pt x="29" y="5"/>
                    <a:pt x="29" y="5"/>
                    <a:pt x="29" y="5"/>
                  </a:cubicBezTo>
                  <a:cubicBezTo>
                    <a:pt x="27" y="4"/>
                    <a:pt x="25" y="3"/>
                    <a:pt x="23" y="2"/>
                  </a:cubicBezTo>
                  <a:cubicBezTo>
                    <a:pt x="23" y="0"/>
                    <a:pt x="23" y="0"/>
                    <a:pt x="23" y="0"/>
                  </a:cubicBezTo>
                  <a:cubicBezTo>
                    <a:pt x="16" y="0"/>
                    <a:pt x="16" y="0"/>
                    <a:pt x="16" y="0"/>
                  </a:cubicBezTo>
                  <a:cubicBezTo>
                    <a:pt x="16" y="2"/>
                    <a:pt x="16" y="2"/>
                    <a:pt x="16" y="2"/>
                  </a:cubicBezTo>
                  <a:cubicBezTo>
                    <a:pt x="14" y="3"/>
                    <a:pt x="12" y="4"/>
                    <a:pt x="11" y="5"/>
                  </a:cubicBezTo>
                  <a:cubicBezTo>
                    <a:pt x="8" y="2"/>
                    <a:pt x="8" y="2"/>
                    <a:pt x="8" y="2"/>
                  </a:cubicBezTo>
                  <a:cubicBezTo>
                    <a:pt x="3" y="7"/>
                    <a:pt x="3" y="7"/>
                    <a:pt x="3" y="7"/>
                  </a:cubicBezTo>
                  <a:cubicBezTo>
                    <a:pt x="6" y="10"/>
                    <a:pt x="6" y="10"/>
                    <a:pt x="6" y="10"/>
                  </a:cubicBezTo>
                  <a:cubicBezTo>
                    <a:pt x="5" y="11"/>
                    <a:pt x="4" y="13"/>
                    <a:pt x="3" y="15"/>
                  </a:cubicBezTo>
                  <a:cubicBezTo>
                    <a:pt x="0" y="15"/>
                    <a:pt x="0" y="15"/>
                    <a:pt x="0" y="15"/>
                  </a:cubicBezTo>
                  <a:cubicBezTo>
                    <a:pt x="0" y="22"/>
                    <a:pt x="0" y="22"/>
                    <a:pt x="0" y="22"/>
                  </a:cubicBezTo>
                  <a:cubicBezTo>
                    <a:pt x="4" y="22"/>
                    <a:pt x="4" y="22"/>
                    <a:pt x="4" y="22"/>
                  </a:cubicBezTo>
                  <a:cubicBezTo>
                    <a:pt x="4" y="24"/>
                    <a:pt x="5" y="26"/>
                    <a:pt x="6" y="28"/>
                  </a:cubicBezTo>
                  <a:close/>
                  <a:moveTo>
                    <a:pt x="20" y="7"/>
                  </a:moveTo>
                  <a:cubicBezTo>
                    <a:pt x="26" y="7"/>
                    <a:pt x="32" y="12"/>
                    <a:pt x="32" y="19"/>
                  </a:cubicBezTo>
                  <a:cubicBezTo>
                    <a:pt x="32" y="25"/>
                    <a:pt x="26" y="30"/>
                    <a:pt x="20" y="30"/>
                  </a:cubicBezTo>
                  <a:cubicBezTo>
                    <a:pt x="13" y="30"/>
                    <a:pt x="8" y="25"/>
                    <a:pt x="8" y="19"/>
                  </a:cubicBezTo>
                  <a:cubicBezTo>
                    <a:pt x="8" y="12"/>
                    <a:pt x="13" y="7"/>
                    <a:pt x="20"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宋体" panose="02010600030101010101" pitchFamily="2" charset="-122"/>
                <a:cs typeface="+mn-cs"/>
              </a:endParaRPr>
            </a:p>
          </p:txBody>
        </p:sp>
        <p:sp>
          <p:nvSpPr>
            <p:cNvPr id="85" name="Oval 132"/>
            <p:cNvSpPr>
              <a:spLocks noChangeArrowheads="1"/>
            </p:cNvSpPr>
            <p:nvPr/>
          </p:nvSpPr>
          <p:spPr bwMode="auto">
            <a:xfrm>
              <a:off x="2743313" y="4687922"/>
              <a:ext cx="16698" cy="1669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宋体" panose="02010600030101010101" pitchFamily="2" charset="-122"/>
                <a:cs typeface="+mn-cs"/>
              </a:endParaRPr>
            </a:p>
          </p:txBody>
        </p:sp>
        <p:sp>
          <p:nvSpPr>
            <p:cNvPr id="86" name="Freeform 133"/>
            <p:cNvSpPr>
              <a:spLocks noEditPoints="1"/>
            </p:cNvSpPr>
            <p:nvPr/>
          </p:nvSpPr>
          <p:spPr bwMode="auto">
            <a:xfrm>
              <a:off x="2427245" y="5023075"/>
              <a:ext cx="138355" cy="132391"/>
            </a:xfrm>
            <a:custGeom>
              <a:avLst/>
              <a:gdLst>
                <a:gd name="T0" fmla="*/ 42 w 49"/>
                <a:gd name="T1" fmla="*/ 12 h 47"/>
                <a:gd name="T2" fmla="*/ 45 w 49"/>
                <a:gd name="T3" fmla="*/ 9 h 47"/>
                <a:gd name="T4" fmla="*/ 38 w 49"/>
                <a:gd name="T5" fmla="*/ 3 h 47"/>
                <a:gd name="T6" fmla="*/ 36 w 49"/>
                <a:gd name="T7" fmla="*/ 6 h 47"/>
                <a:gd name="T8" fmla="*/ 28 w 49"/>
                <a:gd name="T9" fmla="*/ 3 h 47"/>
                <a:gd name="T10" fmla="*/ 28 w 49"/>
                <a:gd name="T11" fmla="*/ 0 h 47"/>
                <a:gd name="T12" fmla="*/ 20 w 49"/>
                <a:gd name="T13" fmla="*/ 0 h 47"/>
                <a:gd name="T14" fmla="*/ 20 w 49"/>
                <a:gd name="T15" fmla="*/ 3 h 47"/>
                <a:gd name="T16" fmla="*/ 13 w 49"/>
                <a:gd name="T17" fmla="*/ 6 h 47"/>
                <a:gd name="T18" fmla="*/ 10 w 49"/>
                <a:gd name="T19" fmla="*/ 3 h 47"/>
                <a:gd name="T20" fmla="*/ 4 w 49"/>
                <a:gd name="T21" fmla="*/ 9 h 47"/>
                <a:gd name="T22" fmla="*/ 7 w 49"/>
                <a:gd name="T23" fmla="*/ 12 h 47"/>
                <a:gd name="T24" fmla="*/ 4 w 49"/>
                <a:gd name="T25" fmla="*/ 19 h 47"/>
                <a:gd name="T26" fmla="*/ 0 w 49"/>
                <a:gd name="T27" fmla="*/ 19 h 47"/>
                <a:gd name="T28" fmla="*/ 0 w 49"/>
                <a:gd name="T29" fmla="*/ 28 h 47"/>
                <a:gd name="T30" fmla="*/ 4 w 49"/>
                <a:gd name="T31" fmla="*/ 28 h 47"/>
                <a:gd name="T32" fmla="*/ 7 w 49"/>
                <a:gd name="T33" fmla="*/ 35 h 47"/>
                <a:gd name="T34" fmla="*/ 4 w 49"/>
                <a:gd name="T35" fmla="*/ 38 h 47"/>
                <a:gd name="T36" fmla="*/ 10 w 49"/>
                <a:gd name="T37" fmla="*/ 44 h 47"/>
                <a:gd name="T38" fmla="*/ 13 w 49"/>
                <a:gd name="T39" fmla="*/ 41 h 47"/>
                <a:gd name="T40" fmla="*/ 20 w 49"/>
                <a:gd name="T41" fmla="*/ 44 h 47"/>
                <a:gd name="T42" fmla="*/ 20 w 49"/>
                <a:gd name="T43" fmla="*/ 47 h 47"/>
                <a:gd name="T44" fmla="*/ 28 w 49"/>
                <a:gd name="T45" fmla="*/ 47 h 47"/>
                <a:gd name="T46" fmla="*/ 28 w 49"/>
                <a:gd name="T47" fmla="*/ 44 h 47"/>
                <a:gd name="T48" fmla="*/ 36 w 49"/>
                <a:gd name="T49" fmla="*/ 41 h 47"/>
                <a:gd name="T50" fmla="*/ 38 w 49"/>
                <a:gd name="T51" fmla="*/ 44 h 47"/>
                <a:gd name="T52" fmla="*/ 44 w 49"/>
                <a:gd name="T53" fmla="*/ 38 h 47"/>
                <a:gd name="T54" fmla="*/ 42 w 49"/>
                <a:gd name="T55" fmla="*/ 35 h 47"/>
                <a:gd name="T56" fmla="*/ 45 w 49"/>
                <a:gd name="T57" fmla="*/ 28 h 47"/>
                <a:gd name="T58" fmla="*/ 49 w 49"/>
                <a:gd name="T59" fmla="*/ 28 h 47"/>
                <a:gd name="T60" fmla="*/ 49 w 49"/>
                <a:gd name="T61" fmla="*/ 19 h 47"/>
                <a:gd name="T62" fmla="*/ 45 w 49"/>
                <a:gd name="T63" fmla="*/ 19 h 47"/>
                <a:gd name="T64" fmla="*/ 42 w 49"/>
                <a:gd name="T65" fmla="*/ 12 h 47"/>
                <a:gd name="T66" fmla="*/ 24 w 49"/>
                <a:gd name="T67" fmla="*/ 38 h 47"/>
                <a:gd name="T68" fmla="*/ 9 w 49"/>
                <a:gd name="T69" fmla="*/ 24 h 47"/>
                <a:gd name="T70" fmla="*/ 24 w 49"/>
                <a:gd name="T71" fmla="*/ 9 h 47"/>
                <a:gd name="T72" fmla="*/ 39 w 49"/>
                <a:gd name="T73" fmla="*/ 24 h 47"/>
                <a:gd name="T74" fmla="*/ 24 w 49"/>
                <a:gd name="T75" fmla="*/ 38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9" h="47">
                  <a:moveTo>
                    <a:pt x="42" y="12"/>
                  </a:moveTo>
                  <a:cubicBezTo>
                    <a:pt x="45" y="9"/>
                    <a:pt x="45" y="9"/>
                    <a:pt x="45" y="9"/>
                  </a:cubicBezTo>
                  <a:cubicBezTo>
                    <a:pt x="38" y="3"/>
                    <a:pt x="38" y="3"/>
                    <a:pt x="38" y="3"/>
                  </a:cubicBezTo>
                  <a:cubicBezTo>
                    <a:pt x="36" y="6"/>
                    <a:pt x="36" y="6"/>
                    <a:pt x="36" y="6"/>
                  </a:cubicBezTo>
                  <a:cubicBezTo>
                    <a:pt x="33" y="5"/>
                    <a:pt x="31" y="4"/>
                    <a:pt x="28" y="3"/>
                  </a:cubicBezTo>
                  <a:cubicBezTo>
                    <a:pt x="28" y="0"/>
                    <a:pt x="28" y="0"/>
                    <a:pt x="28" y="0"/>
                  </a:cubicBezTo>
                  <a:cubicBezTo>
                    <a:pt x="20" y="0"/>
                    <a:pt x="20" y="0"/>
                    <a:pt x="20" y="0"/>
                  </a:cubicBezTo>
                  <a:cubicBezTo>
                    <a:pt x="20" y="3"/>
                    <a:pt x="20" y="3"/>
                    <a:pt x="20" y="3"/>
                  </a:cubicBezTo>
                  <a:cubicBezTo>
                    <a:pt x="17" y="4"/>
                    <a:pt x="15" y="5"/>
                    <a:pt x="13" y="6"/>
                  </a:cubicBezTo>
                  <a:cubicBezTo>
                    <a:pt x="10" y="3"/>
                    <a:pt x="10" y="3"/>
                    <a:pt x="10" y="3"/>
                  </a:cubicBezTo>
                  <a:cubicBezTo>
                    <a:pt x="4" y="9"/>
                    <a:pt x="4" y="9"/>
                    <a:pt x="4" y="9"/>
                  </a:cubicBezTo>
                  <a:cubicBezTo>
                    <a:pt x="7" y="12"/>
                    <a:pt x="7" y="12"/>
                    <a:pt x="7" y="12"/>
                  </a:cubicBezTo>
                  <a:cubicBezTo>
                    <a:pt x="5" y="14"/>
                    <a:pt x="4" y="17"/>
                    <a:pt x="4" y="19"/>
                  </a:cubicBezTo>
                  <a:cubicBezTo>
                    <a:pt x="0" y="19"/>
                    <a:pt x="0" y="19"/>
                    <a:pt x="0" y="19"/>
                  </a:cubicBezTo>
                  <a:cubicBezTo>
                    <a:pt x="0" y="28"/>
                    <a:pt x="0" y="28"/>
                    <a:pt x="0" y="28"/>
                  </a:cubicBezTo>
                  <a:cubicBezTo>
                    <a:pt x="4" y="28"/>
                    <a:pt x="4" y="28"/>
                    <a:pt x="4" y="28"/>
                  </a:cubicBezTo>
                  <a:cubicBezTo>
                    <a:pt x="4" y="31"/>
                    <a:pt x="5" y="33"/>
                    <a:pt x="7" y="35"/>
                  </a:cubicBezTo>
                  <a:cubicBezTo>
                    <a:pt x="4" y="38"/>
                    <a:pt x="4" y="38"/>
                    <a:pt x="4" y="38"/>
                  </a:cubicBezTo>
                  <a:cubicBezTo>
                    <a:pt x="10" y="44"/>
                    <a:pt x="10" y="44"/>
                    <a:pt x="10" y="44"/>
                  </a:cubicBezTo>
                  <a:cubicBezTo>
                    <a:pt x="13" y="41"/>
                    <a:pt x="13" y="41"/>
                    <a:pt x="13" y="41"/>
                  </a:cubicBezTo>
                  <a:cubicBezTo>
                    <a:pt x="15" y="42"/>
                    <a:pt x="17" y="43"/>
                    <a:pt x="20" y="44"/>
                  </a:cubicBezTo>
                  <a:cubicBezTo>
                    <a:pt x="20" y="47"/>
                    <a:pt x="20" y="47"/>
                    <a:pt x="20" y="47"/>
                  </a:cubicBezTo>
                  <a:cubicBezTo>
                    <a:pt x="28" y="47"/>
                    <a:pt x="28" y="47"/>
                    <a:pt x="28" y="47"/>
                  </a:cubicBezTo>
                  <a:cubicBezTo>
                    <a:pt x="28" y="44"/>
                    <a:pt x="28" y="44"/>
                    <a:pt x="28" y="44"/>
                  </a:cubicBezTo>
                  <a:cubicBezTo>
                    <a:pt x="31" y="44"/>
                    <a:pt x="33" y="43"/>
                    <a:pt x="36" y="41"/>
                  </a:cubicBezTo>
                  <a:cubicBezTo>
                    <a:pt x="38" y="44"/>
                    <a:pt x="38" y="44"/>
                    <a:pt x="38" y="44"/>
                  </a:cubicBezTo>
                  <a:cubicBezTo>
                    <a:pt x="44" y="38"/>
                    <a:pt x="44" y="38"/>
                    <a:pt x="44" y="38"/>
                  </a:cubicBezTo>
                  <a:cubicBezTo>
                    <a:pt x="42" y="35"/>
                    <a:pt x="42" y="35"/>
                    <a:pt x="42" y="35"/>
                  </a:cubicBezTo>
                  <a:cubicBezTo>
                    <a:pt x="43" y="33"/>
                    <a:pt x="44" y="31"/>
                    <a:pt x="45" y="28"/>
                  </a:cubicBezTo>
                  <a:cubicBezTo>
                    <a:pt x="49" y="28"/>
                    <a:pt x="49" y="28"/>
                    <a:pt x="49" y="28"/>
                  </a:cubicBezTo>
                  <a:cubicBezTo>
                    <a:pt x="49" y="19"/>
                    <a:pt x="49" y="19"/>
                    <a:pt x="49" y="19"/>
                  </a:cubicBezTo>
                  <a:cubicBezTo>
                    <a:pt x="45" y="19"/>
                    <a:pt x="45" y="19"/>
                    <a:pt x="45" y="19"/>
                  </a:cubicBezTo>
                  <a:cubicBezTo>
                    <a:pt x="44" y="17"/>
                    <a:pt x="43" y="14"/>
                    <a:pt x="42" y="12"/>
                  </a:cubicBezTo>
                  <a:close/>
                  <a:moveTo>
                    <a:pt x="24" y="38"/>
                  </a:moveTo>
                  <a:cubicBezTo>
                    <a:pt x="16" y="38"/>
                    <a:pt x="9" y="32"/>
                    <a:pt x="9" y="24"/>
                  </a:cubicBezTo>
                  <a:cubicBezTo>
                    <a:pt x="9" y="15"/>
                    <a:pt x="16" y="9"/>
                    <a:pt x="24" y="9"/>
                  </a:cubicBezTo>
                  <a:cubicBezTo>
                    <a:pt x="33" y="9"/>
                    <a:pt x="39" y="15"/>
                    <a:pt x="39" y="24"/>
                  </a:cubicBezTo>
                  <a:cubicBezTo>
                    <a:pt x="39" y="32"/>
                    <a:pt x="33" y="38"/>
                    <a:pt x="24" y="3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宋体" panose="02010600030101010101" pitchFamily="2" charset="-122"/>
                <a:cs typeface="+mn-cs"/>
              </a:endParaRPr>
            </a:p>
          </p:txBody>
        </p:sp>
        <p:sp>
          <p:nvSpPr>
            <p:cNvPr id="87" name="Oval 134"/>
            <p:cNvSpPr>
              <a:spLocks noChangeArrowheads="1"/>
            </p:cNvSpPr>
            <p:nvPr/>
          </p:nvSpPr>
          <p:spPr bwMode="auto">
            <a:xfrm>
              <a:off x="2484495" y="5079132"/>
              <a:ext cx="21469" cy="22662"/>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宋体" panose="02010600030101010101" pitchFamily="2" charset="-122"/>
                <a:cs typeface="+mn-cs"/>
              </a:endParaRPr>
            </a:p>
          </p:txBody>
        </p:sp>
      </p:grpSp>
      <p:grpSp>
        <p:nvGrpSpPr>
          <p:cNvPr id="99" name="组合 98"/>
          <p:cNvGrpSpPr/>
          <p:nvPr/>
        </p:nvGrpSpPr>
        <p:grpSpPr>
          <a:xfrm>
            <a:off x="7907291" y="1685828"/>
            <a:ext cx="352516" cy="331040"/>
            <a:chOff x="2458255" y="3558424"/>
            <a:chExt cx="567731" cy="533142"/>
          </a:xfrm>
          <a:solidFill>
            <a:schemeClr val="accent3"/>
          </a:solidFill>
        </p:grpSpPr>
        <p:sp>
          <p:nvSpPr>
            <p:cNvPr id="88" name="Freeform 156"/>
            <p:cNvSpPr/>
            <p:nvPr/>
          </p:nvSpPr>
          <p:spPr bwMode="auto">
            <a:xfrm>
              <a:off x="2458255" y="3558424"/>
              <a:ext cx="363778" cy="435340"/>
            </a:xfrm>
            <a:custGeom>
              <a:avLst/>
              <a:gdLst>
                <a:gd name="T0" fmla="*/ 11 w 129"/>
                <a:gd name="T1" fmla="*/ 12 h 154"/>
                <a:gd name="T2" fmla="*/ 118 w 129"/>
                <a:gd name="T3" fmla="*/ 12 h 154"/>
                <a:gd name="T4" fmla="*/ 118 w 129"/>
                <a:gd name="T5" fmla="*/ 31 h 154"/>
                <a:gd name="T6" fmla="*/ 129 w 129"/>
                <a:gd name="T7" fmla="*/ 31 h 154"/>
                <a:gd name="T8" fmla="*/ 129 w 129"/>
                <a:gd name="T9" fmla="*/ 10 h 154"/>
                <a:gd name="T10" fmla="*/ 120 w 129"/>
                <a:gd name="T11" fmla="*/ 0 h 154"/>
                <a:gd name="T12" fmla="*/ 10 w 129"/>
                <a:gd name="T13" fmla="*/ 0 h 154"/>
                <a:gd name="T14" fmla="*/ 0 w 129"/>
                <a:gd name="T15" fmla="*/ 10 h 154"/>
                <a:gd name="T16" fmla="*/ 0 w 129"/>
                <a:gd name="T17" fmla="*/ 144 h 154"/>
                <a:gd name="T18" fmla="*/ 10 w 129"/>
                <a:gd name="T19" fmla="*/ 154 h 154"/>
                <a:gd name="T20" fmla="*/ 69 w 129"/>
                <a:gd name="T21" fmla="*/ 154 h 154"/>
                <a:gd name="T22" fmla="*/ 69 w 129"/>
                <a:gd name="T23" fmla="*/ 143 h 154"/>
                <a:gd name="T24" fmla="*/ 11 w 129"/>
                <a:gd name="T25" fmla="*/ 143 h 154"/>
                <a:gd name="T26" fmla="*/ 11 w 129"/>
                <a:gd name="T27" fmla="*/ 12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9" h="154">
                  <a:moveTo>
                    <a:pt x="11" y="12"/>
                  </a:moveTo>
                  <a:cubicBezTo>
                    <a:pt x="118" y="12"/>
                    <a:pt x="118" y="12"/>
                    <a:pt x="118" y="12"/>
                  </a:cubicBezTo>
                  <a:cubicBezTo>
                    <a:pt x="118" y="31"/>
                    <a:pt x="118" y="31"/>
                    <a:pt x="118" y="31"/>
                  </a:cubicBezTo>
                  <a:cubicBezTo>
                    <a:pt x="129" y="31"/>
                    <a:pt x="129" y="31"/>
                    <a:pt x="129" y="31"/>
                  </a:cubicBezTo>
                  <a:cubicBezTo>
                    <a:pt x="129" y="10"/>
                    <a:pt x="129" y="10"/>
                    <a:pt x="129" y="10"/>
                  </a:cubicBezTo>
                  <a:cubicBezTo>
                    <a:pt x="129" y="5"/>
                    <a:pt x="125" y="0"/>
                    <a:pt x="120" y="0"/>
                  </a:cubicBezTo>
                  <a:cubicBezTo>
                    <a:pt x="10" y="0"/>
                    <a:pt x="10" y="0"/>
                    <a:pt x="10" y="0"/>
                  </a:cubicBezTo>
                  <a:cubicBezTo>
                    <a:pt x="5" y="0"/>
                    <a:pt x="0" y="5"/>
                    <a:pt x="0" y="10"/>
                  </a:cubicBezTo>
                  <a:cubicBezTo>
                    <a:pt x="0" y="144"/>
                    <a:pt x="0" y="144"/>
                    <a:pt x="0" y="144"/>
                  </a:cubicBezTo>
                  <a:cubicBezTo>
                    <a:pt x="0" y="150"/>
                    <a:pt x="5" y="154"/>
                    <a:pt x="10" y="154"/>
                  </a:cubicBezTo>
                  <a:cubicBezTo>
                    <a:pt x="69" y="154"/>
                    <a:pt x="69" y="154"/>
                    <a:pt x="69" y="154"/>
                  </a:cubicBezTo>
                  <a:cubicBezTo>
                    <a:pt x="69" y="143"/>
                    <a:pt x="69" y="143"/>
                    <a:pt x="69" y="143"/>
                  </a:cubicBezTo>
                  <a:cubicBezTo>
                    <a:pt x="11" y="143"/>
                    <a:pt x="11" y="143"/>
                    <a:pt x="11" y="143"/>
                  </a:cubicBezTo>
                  <a:lnTo>
                    <a:pt x="11" y="1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宋体" panose="02010600030101010101" pitchFamily="2" charset="-122"/>
                <a:cs typeface="+mn-cs"/>
              </a:endParaRPr>
            </a:p>
          </p:txBody>
        </p:sp>
        <p:sp>
          <p:nvSpPr>
            <p:cNvPr id="89" name="Freeform 157"/>
            <p:cNvSpPr>
              <a:spLocks noEditPoints="1"/>
            </p:cNvSpPr>
            <p:nvPr/>
          </p:nvSpPr>
          <p:spPr bwMode="auto">
            <a:xfrm>
              <a:off x="2664594" y="3657419"/>
              <a:ext cx="361392" cy="434147"/>
            </a:xfrm>
            <a:custGeom>
              <a:avLst/>
              <a:gdLst>
                <a:gd name="T0" fmla="*/ 119 w 128"/>
                <a:gd name="T1" fmla="*/ 0 h 154"/>
                <a:gd name="T2" fmla="*/ 9 w 128"/>
                <a:gd name="T3" fmla="*/ 0 h 154"/>
                <a:gd name="T4" fmla="*/ 0 w 128"/>
                <a:gd name="T5" fmla="*/ 10 h 154"/>
                <a:gd name="T6" fmla="*/ 0 w 128"/>
                <a:gd name="T7" fmla="*/ 144 h 154"/>
                <a:gd name="T8" fmla="*/ 9 w 128"/>
                <a:gd name="T9" fmla="*/ 154 h 154"/>
                <a:gd name="T10" fmla="*/ 119 w 128"/>
                <a:gd name="T11" fmla="*/ 154 h 154"/>
                <a:gd name="T12" fmla="*/ 128 w 128"/>
                <a:gd name="T13" fmla="*/ 144 h 154"/>
                <a:gd name="T14" fmla="*/ 128 w 128"/>
                <a:gd name="T15" fmla="*/ 10 h 154"/>
                <a:gd name="T16" fmla="*/ 119 w 128"/>
                <a:gd name="T17" fmla="*/ 0 h 154"/>
                <a:gd name="T18" fmla="*/ 117 w 128"/>
                <a:gd name="T19" fmla="*/ 142 h 154"/>
                <a:gd name="T20" fmla="*/ 10 w 128"/>
                <a:gd name="T21" fmla="*/ 142 h 154"/>
                <a:gd name="T22" fmla="*/ 10 w 128"/>
                <a:gd name="T23" fmla="*/ 12 h 154"/>
                <a:gd name="T24" fmla="*/ 117 w 128"/>
                <a:gd name="T25" fmla="*/ 12 h 154"/>
                <a:gd name="T26" fmla="*/ 117 w 128"/>
                <a:gd name="T27" fmla="*/ 142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8" h="154">
                  <a:moveTo>
                    <a:pt x="119" y="0"/>
                  </a:moveTo>
                  <a:cubicBezTo>
                    <a:pt x="9" y="0"/>
                    <a:pt x="9" y="0"/>
                    <a:pt x="9" y="0"/>
                  </a:cubicBezTo>
                  <a:cubicBezTo>
                    <a:pt x="4" y="0"/>
                    <a:pt x="0" y="5"/>
                    <a:pt x="0" y="10"/>
                  </a:cubicBezTo>
                  <a:cubicBezTo>
                    <a:pt x="0" y="144"/>
                    <a:pt x="0" y="144"/>
                    <a:pt x="0" y="144"/>
                  </a:cubicBezTo>
                  <a:cubicBezTo>
                    <a:pt x="0" y="150"/>
                    <a:pt x="4" y="154"/>
                    <a:pt x="9" y="154"/>
                  </a:cubicBezTo>
                  <a:cubicBezTo>
                    <a:pt x="119" y="154"/>
                    <a:pt x="119" y="154"/>
                    <a:pt x="119" y="154"/>
                  </a:cubicBezTo>
                  <a:cubicBezTo>
                    <a:pt x="124" y="154"/>
                    <a:pt x="128" y="150"/>
                    <a:pt x="128" y="144"/>
                  </a:cubicBezTo>
                  <a:cubicBezTo>
                    <a:pt x="128" y="10"/>
                    <a:pt x="128" y="10"/>
                    <a:pt x="128" y="10"/>
                  </a:cubicBezTo>
                  <a:cubicBezTo>
                    <a:pt x="128" y="5"/>
                    <a:pt x="124" y="0"/>
                    <a:pt x="119" y="0"/>
                  </a:cubicBezTo>
                  <a:close/>
                  <a:moveTo>
                    <a:pt x="117" y="142"/>
                  </a:moveTo>
                  <a:cubicBezTo>
                    <a:pt x="10" y="142"/>
                    <a:pt x="10" y="142"/>
                    <a:pt x="10" y="142"/>
                  </a:cubicBezTo>
                  <a:cubicBezTo>
                    <a:pt x="10" y="12"/>
                    <a:pt x="10" y="12"/>
                    <a:pt x="10" y="12"/>
                  </a:cubicBezTo>
                  <a:cubicBezTo>
                    <a:pt x="117" y="12"/>
                    <a:pt x="117" y="12"/>
                    <a:pt x="117" y="12"/>
                  </a:cubicBezTo>
                  <a:lnTo>
                    <a:pt x="117" y="14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宋体" panose="02010600030101010101" pitchFamily="2" charset="-122"/>
                <a:cs typeface="+mn-cs"/>
              </a:endParaRPr>
            </a:p>
          </p:txBody>
        </p:sp>
        <p:sp>
          <p:nvSpPr>
            <p:cNvPr id="90" name="Rectangle 158"/>
            <p:cNvSpPr>
              <a:spLocks noChangeArrowheads="1"/>
            </p:cNvSpPr>
            <p:nvPr/>
          </p:nvSpPr>
          <p:spPr bwMode="auto">
            <a:xfrm>
              <a:off x="2718266" y="3764763"/>
              <a:ext cx="256434" cy="2504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宋体" panose="02010600030101010101" pitchFamily="2" charset="-122"/>
                <a:cs typeface="+mn-cs"/>
              </a:endParaRPr>
            </a:p>
          </p:txBody>
        </p:sp>
        <p:sp>
          <p:nvSpPr>
            <p:cNvPr id="91" name="Rectangle 159"/>
            <p:cNvSpPr>
              <a:spLocks noChangeArrowheads="1"/>
            </p:cNvSpPr>
            <p:nvPr/>
          </p:nvSpPr>
          <p:spPr bwMode="auto">
            <a:xfrm>
              <a:off x="2718266" y="3832748"/>
              <a:ext cx="256434" cy="2504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宋体" panose="02010600030101010101" pitchFamily="2" charset="-122"/>
                <a:cs typeface="+mn-cs"/>
              </a:endParaRPr>
            </a:p>
          </p:txBody>
        </p:sp>
        <p:sp>
          <p:nvSpPr>
            <p:cNvPr id="92" name="Rectangle 160"/>
            <p:cNvSpPr>
              <a:spLocks noChangeArrowheads="1"/>
            </p:cNvSpPr>
            <p:nvPr/>
          </p:nvSpPr>
          <p:spPr bwMode="auto">
            <a:xfrm>
              <a:off x="2718266" y="3900732"/>
              <a:ext cx="256434" cy="2146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宋体" panose="02010600030101010101" pitchFamily="2" charset="-122"/>
                <a:cs typeface="+mn-cs"/>
              </a:endParaRPr>
            </a:p>
          </p:txBody>
        </p:sp>
        <p:sp>
          <p:nvSpPr>
            <p:cNvPr id="93" name="Rectangle 161"/>
            <p:cNvSpPr>
              <a:spLocks noChangeArrowheads="1"/>
            </p:cNvSpPr>
            <p:nvPr/>
          </p:nvSpPr>
          <p:spPr bwMode="auto">
            <a:xfrm>
              <a:off x="2718266" y="3967524"/>
              <a:ext cx="256434" cy="2266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宋体" panose="02010600030101010101" pitchFamily="2" charset="-122"/>
                <a:cs typeface="+mn-cs"/>
              </a:endParaRPr>
            </a:p>
          </p:txBody>
        </p:sp>
        <p:sp>
          <p:nvSpPr>
            <p:cNvPr id="94" name="Freeform 162"/>
            <p:cNvSpPr/>
            <p:nvPr/>
          </p:nvSpPr>
          <p:spPr bwMode="auto">
            <a:xfrm>
              <a:off x="2515505" y="3669346"/>
              <a:ext cx="132391" cy="273131"/>
            </a:xfrm>
            <a:custGeom>
              <a:avLst/>
              <a:gdLst>
                <a:gd name="T0" fmla="*/ 47 w 47"/>
                <a:gd name="T1" fmla="*/ 97 h 97"/>
                <a:gd name="T2" fmla="*/ 47 w 47"/>
                <a:gd name="T3" fmla="*/ 78 h 97"/>
                <a:gd name="T4" fmla="*/ 47 w 47"/>
                <a:gd name="T5" fmla="*/ 78 h 97"/>
                <a:gd name="T6" fmla="*/ 17 w 47"/>
                <a:gd name="T7" fmla="*/ 48 h 97"/>
                <a:gd name="T8" fmla="*/ 47 w 47"/>
                <a:gd name="T9" fmla="*/ 19 h 97"/>
                <a:gd name="T10" fmla="*/ 47 w 47"/>
                <a:gd name="T11" fmla="*/ 19 h 97"/>
                <a:gd name="T12" fmla="*/ 47 w 47"/>
                <a:gd name="T13" fmla="*/ 0 h 97"/>
                <a:gd name="T14" fmla="*/ 38 w 47"/>
                <a:gd name="T15" fmla="*/ 0 h 97"/>
                <a:gd name="T16" fmla="*/ 38 w 47"/>
                <a:gd name="T17" fmla="*/ 8 h 97"/>
                <a:gd name="T18" fmla="*/ 24 w 47"/>
                <a:gd name="T19" fmla="*/ 14 h 97"/>
                <a:gd name="T20" fmla="*/ 19 w 47"/>
                <a:gd name="T21" fmla="*/ 8 h 97"/>
                <a:gd name="T22" fmla="*/ 6 w 47"/>
                <a:gd name="T23" fmla="*/ 20 h 97"/>
                <a:gd name="T24" fmla="*/ 12 w 47"/>
                <a:gd name="T25" fmla="*/ 26 h 97"/>
                <a:gd name="T26" fmla="*/ 6 w 47"/>
                <a:gd name="T27" fmla="*/ 40 h 97"/>
                <a:gd name="T28" fmla="*/ 0 w 47"/>
                <a:gd name="T29" fmla="*/ 40 h 97"/>
                <a:gd name="T30" fmla="*/ 0 w 47"/>
                <a:gd name="T31" fmla="*/ 57 h 97"/>
                <a:gd name="T32" fmla="*/ 6 w 47"/>
                <a:gd name="T33" fmla="*/ 57 h 97"/>
                <a:gd name="T34" fmla="*/ 12 w 47"/>
                <a:gd name="T35" fmla="*/ 71 h 97"/>
                <a:gd name="T36" fmla="*/ 6 w 47"/>
                <a:gd name="T37" fmla="*/ 77 h 97"/>
                <a:gd name="T38" fmla="*/ 18 w 47"/>
                <a:gd name="T39" fmla="*/ 89 h 97"/>
                <a:gd name="T40" fmla="*/ 24 w 47"/>
                <a:gd name="T41" fmla="*/ 83 h 97"/>
                <a:gd name="T42" fmla="*/ 38 w 47"/>
                <a:gd name="T43" fmla="*/ 89 h 97"/>
                <a:gd name="T44" fmla="*/ 38 w 47"/>
                <a:gd name="T45" fmla="*/ 97 h 97"/>
                <a:gd name="T46" fmla="*/ 47 w 47"/>
                <a:gd name="T47" fmla="*/ 9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7" h="97">
                  <a:moveTo>
                    <a:pt x="47" y="97"/>
                  </a:moveTo>
                  <a:cubicBezTo>
                    <a:pt x="47" y="78"/>
                    <a:pt x="47" y="78"/>
                    <a:pt x="47" y="78"/>
                  </a:cubicBezTo>
                  <a:cubicBezTo>
                    <a:pt x="47" y="78"/>
                    <a:pt x="47" y="78"/>
                    <a:pt x="47" y="78"/>
                  </a:cubicBezTo>
                  <a:cubicBezTo>
                    <a:pt x="30" y="78"/>
                    <a:pt x="17" y="64"/>
                    <a:pt x="17" y="48"/>
                  </a:cubicBezTo>
                  <a:cubicBezTo>
                    <a:pt x="17" y="32"/>
                    <a:pt x="30" y="19"/>
                    <a:pt x="47" y="19"/>
                  </a:cubicBezTo>
                  <a:cubicBezTo>
                    <a:pt x="47" y="19"/>
                    <a:pt x="47" y="19"/>
                    <a:pt x="47" y="19"/>
                  </a:cubicBezTo>
                  <a:cubicBezTo>
                    <a:pt x="47" y="0"/>
                    <a:pt x="47" y="0"/>
                    <a:pt x="47" y="0"/>
                  </a:cubicBezTo>
                  <a:cubicBezTo>
                    <a:pt x="38" y="0"/>
                    <a:pt x="38" y="0"/>
                    <a:pt x="38" y="0"/>
                  </a:cubicBezTo>
                  <a:cubicBezTo>
                    <a:pt x="38" y="8"/>
                    <a:pt x="38" y="8"/>
                    <a:pt x="38" y="8"/>
                  </a:cubicBezTo>
                  <a:cubicBezTo>
                    <a:pt x="33" y="9"/>
                    <a:pt x="28" y="11"/>
                    <a:pt x="24" y="14"/>
                  </a:cubicBezTo>
                  <a:cubicBezTo>
                    <a:pt x="19" y="8"/>
                    <a:pt x="19" y="8"/>
                    <a:pt x="19" y="8"/>
                  </a:cubicBezTo>
                  <a:cubicBezTo>
                    <a:pt x="6" y="20"/>
                    <a:pt x="6" y="20"/>
                    <a:pt x="6" y="20"/>
                  </a:cubicBezTo>
                  <a:cubicBezTo>
                    <a:pt x="12" y="26"/>
                    <a:pt x="12" y="26"/>
                    <a:pt x="12" y="26"/>
                  </a:cubicBezTo>
                  <a:cubicBezTo>
                    <a:pt x="9" y="30"/>
                    <a:pt x="7" y="35"/>
                    <a:pt x="6" y="40"/>
                  </a:cubicBezTo>
                  <a:cubicBezTo>
                    <a:pt x="0" y="40"/>
                    <a:pt x="0" y="40"/>
                    <a:pt x="0" y="40"/>
                  </a:cubicBezTo>
                  <a:cubicBezTo>
                    <a:pt x="0" y="57"/>
                    <a:pt x="0" y="57"/>
                    <a:pt x="0" y="57"/>
                  </a:cubicBezTo>
                  <a:cubicBezTo>
                    <a:pt x="6" y="57"/>
                    <a:pt x="6" y="57"/>
                    <a:pt x="6" y="57"/>
                  </a:cubicBezTo>
                  <a:cubicBezTo>
                    <a:pt x="7" y="62"/>
                    <a:pt x="9" y="67"/>
                    <a:pt x="12" y="71"/>
                  </a:cubicBezTo>
                  <a:cubicBezTo>
                    <a:pt x="6" y="77"/>
                    <a:pt x="6" y="77"/>
                    <a:pt x="6" y="77"/>
                  </a:cubicBezTo>
                  <a:cubicBezTo>
                    <a:pt x="18" y="89"/>
                    <a:pt x="18" y="89"/>
                    <a:pt x="18" y="89"/>
                  </a:cubicBezTo>
                  <a:cubicBezTo>
                    <a:pt x="24" y="83"/>
                    <a:pt x="24" y="83"/>
                    <a:pt x="24" y="83"/>
                  </a:cubicBezTo>
                  <a:cubicBezTo>
                    <a:pt x="28" y="86"/>
                    <a:pt x="33" y="88"/>
                    <a:pt x="38" y="89"/>
                  </a:cubicBezTo>
                  <a:cubicBezTo>
                    <a:pt x="38" y="97"/>
                    <a:pt x="38" y="97"/>
                    <a:pt x="38" y="97"/>
                  </a:cubicBezTo>
                  <a:lnTo>
                    <a:pt x="47" y="9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宋体" panose="02010600030101010101" pitchFamily="2" charset="-122"/>
                <a:cs typeface="+mn-cs"/>
              </a:endParaRPr>
            </a:p>
          </p:txBody>
        </p:sp>
        <p:sp>
          <p:nvSpPr>
            <p:cNvPr id="95" name="Freeform 163"/>
            <p:cNvSpPr/>
            <p:nvPr/>
          </p:nvSpPr>
          <p:spPr bwMode="auto">
            <a:xfrm>
              <a:off x="2585875" y="3742102"/>
              <a:ext cx="62021" cy="127621"/>
            </a:xfrm>
            <a:custGeom>
              <a:avLst/>
              <a:gdLst>
                <a:gd name="T0" fmla="*/ 22 w 22"/>
                <a:gd name="T1" fmla="*/ 7 h 45"/>
                <a:gd name="T2" fmla="*/ 22 w 22"/>
                <a:gd name="T3" fmla="*/ 0 h 45"/>
                <a:gd name="T4" fmla="*/ 22 w 22"/>
                <a:gd name="T5" fmla="*/ 0 h 45"/>
                <a:gd name="T6" fmla="*/ 0 w 22"/>
                <a:gd name="T7" fmla="*/ 22 h 45"/>
                <a:gd name="T8" fmla="*/ 22 w 22"/>
                <a:gd name="T9" fmla="*/ 45 h 45"/>
                <a:gd name="T10" fmla="*/ 22 w 22"/>
                <a:gd name="T11" fmla="*/ 45 h 45"/>
                <a:gd name="T12" fmla="*/ 22 w 22"/>
                <a:gd name="T13" fmla="*/ 38 h 45"/>
                <a:gd name="T14" fmla="*/ 22 w 22"/>
                <a:gd name="T15" fmla="*/ 38 h 45"/>
                <a:gd name="T16" fmla="*/ 7 w 22"/>
                <a:gd name="T17" fmla="*/ 22 h 45"/>
                <a:gd name="T18" fmla="*/ 22 w 22"/>
                <a:gd name="T19" fmla="*/ 7 h 45"/>
                <a:gd name="T20" fmla="*/ 22 w 22"/>
                <a:gd name="T21" fmla="*/ 7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 h="45">
                  <a:moveTo>
                    <a:pt x="22" y="7"/>
                  </a:moveTo>
                  <a:cubicBezTo>
                    <a:pt x="22" y="0"/>
                    <a:pt x="22" y="0"/>
                    <a:pt x="22" y="0"/>
                  </a:cubicBezTo>
                  <a:cubicBezTo>
                    <a:pt x="22" y="0"/>
                    <a:pt x="22" y="0"/>
                    <a:pt x="22" y="0"/>
                  </a:cubicBezTo>
                  <a:cubicBezTo>
                    <a:pt x="9" y="0"/>
                    <a:pt x="0" y="10"/>
                    <a:pt x="0" y="22"/>
                  </a:cubicBezTo>
                  <a:cubicBezTo>
                    <a:pt x="0" y="35"/>
                    <a:pt x="9" y="45"/>
                    <a:pt x="22" y="45"/>
                  </a:cubicBezTo>
                  <a:cubicBezTo>
                    <a:pt x="22" y="45"/>
                    <a:pt x="22" y="45"/>
                    <a:pt x="22" y="45"/>
                  </a:cubicBezTo>
                  <a:cubicBezTo>
                    <a:pt x="22" y="38"/>
                    <a:pt x="22" y="38"/>
                    <a:pt x="22" y="38"/>
                  </a:cubicBezTo>
                  <a:cubicBezTo>
                    <a:pt x="22" y="38"/>
                    <a:pt x="22" y="38"/>
                    <a:pt x="22" y="38"/>
                  </a:cubicBezTo>
                  <a:cubicBezTo>
                    <a:pt x="13" y="38"/>
                    <a:pt x="7" y="31"/>
                    <a:pt x="7" y="22"/>
                  </a:cubicBezTo>
                  <a:cubicBezTo>
                    <a:pt x="7" y="14"/>
                    <a:pt x="13" y="7"/>
                    <a:pt x="22" y="7"/>
                  </a:cubicBezTo>
                  <a:cubicBezTo>
                    <a:pt x="22" y="7"/>
                    <a:pt x="22" y="7"/>
                    <a:pt x="22"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宋体" panose="02010600030101010101" pitchFamily="2" charset="-122"/>
                <a:cs typeface="+mn-cs"/>
              </a:endParaRPr>
            </a:p>
          </p:txBody>
        </p:sp>
        <p:sp>
          <p:nvSpPr>
            <p:cNvPr id="96" name="Freeform 164"/>
            <p:cNvSpPr/>
            <p:nvPr/>
          </p:nvSpPr>
          <p:spPr bwMode="auto">
            <a:xfrm>
              <a:off x="2625235" y="3781461"/>
              <a:ext cx="22662" cy="45323"/>
            </a:xfrm>
            <a:custGeom>
              <a:avLst/>
              <a:gdLst>
                <a:gd name="T0" fmla="*/ 8 w 8"/>
                <a:gd name="T1" fmla="*/ 16 h 16"/>
                <a:gd name="T2" fmla="*/ 8 w 8"/>
                <a:gd name="T3" fmla="*/ 0 h 16"/>
                <a:gd name="T4" fmla="*/ 0 w 8"/>
                <a:gd name="T5" fmla="*/ 8 h 16"/>
                <a:gd name="T6" fmla="*/ 8 w 8"/>
                <a:gd name="T7" fmla="*/ 16 h 16"/>
              </a:gdLst>
              <a:ahLst/>
              <a:cxnLst>
                <a:cxn ang="0">
                  <a:pos x="T0" y="T1"/>
                </a:cxn>
                <a:cxn ang="0">
                  <a:pos x="T2" y="T3"/>
                </a:cxn>
                <a:cxn ang="0">
                  <a:pos x="T4" y="T5"/>
                </a:cxn>
                <a:cxn ang="0">
                  <a:pos x="T6" y="T7"/>
                </a:cxn>
              </a:cxnLst>
              <a:rect l="0" t="0" r="r" b="b"/>
              <a:pathLst>
                <a:path w="8" h="16">
                  <a:moveTo>
                    <a:pt x="8" y="16"/>
                  </a:moveTo>
                  <a:cubicBezTo>
                    <a:pt x="8" y="0"/>
                    <a:pt x="8" y="0"/>
                    <a:pt x="8" y="0"/>
                  </a:cubicBezTo>
                  <a:cubicBezTo>
                    <a:pt x="3" y="0"/>
                    <a:pt x="0" y="4"/>
                    <a:pt x="0" y="8"/>
                  </a:cubicBezTo>
                  <a:cubicBezTo>
                    <a:pt x="0" y="13"/>
                    <a:pt x="3" y="16"/>
                    <a:pt x="8"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宋体" panose="02010600030101010101" pitchFamily="2" charset="-122"/>
                <a:cs typeface="+mn-cs"/>
              </a:endParaRPr>
            </a:p>
          </p:txBody>
        </p:sp>
      </p:grpSp>
      <p:grpSp>
        <p:nvGrpSpPr>
          <p:cNvPr id="104" name="组合 103"/>
          <p:cNvGrpSpPr/>
          <p:nvPr/>
        </p:nvGrpSpPr>
        <p:grpSpPr>
          <a:xfrm flipH="1">
            <a:off x="8683546" y="1427885"/>
            <a:ext cx="2335184" cy="849148"/>
            <a:chOff x="2652976" y="4783304"/>
            <a:chExt cx="2335184" cy="849148"/>
          </a:xfrm>
        </p:grpSpPr>
        <p:sp>
          <p:nvSpPr>
            <p:cNvPr id="105" name="文本框 104"/>
            <p:cNvSpPr txBox="1"/>
            <p:nvPr/>
          </p:nvSpPr>
          <p:spPr bwMode="auto">
            <a:xfrm>
              <a:off x="2652976" y="5096921"/>
              <a:ext cx="2335184" cy="535531"/>
            </a:xfrm>
            <a:prstGeom prst="rect">
              <a:avLst/>
            </a:prstGeom>
            <a:noFill/>
          </p:spPr>
          <p:txBody>
            <a:bodyPr wrap="square">
              <a:spAutoFit/>
            </a:body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1200" b="0" i="0" u="none" strike="noStrike" kern="1200" cap="none" spc="0" normalizeH="0" baseline="0" noProof="0" dirty="0">
                  <a:ln>
                    <a:noFill/>
                  </a:ln>
                  <a:solidFill>
                    <a:srgbClr val="FFFFFF">
                      <a:lumMod val="50000"/>
                    </a:srgbClr>
                  </a:solidFill>
                  <a:effectLst/>
                  <a:uLnTx/>
                  <a:uFillTx/>
                  <a:latin typeface="方正正纤黑简体" panose="02000000000000000000" pitchFamily="2" charset="-122"/>
                  <a:ea typeface="方正正纤黑简体" panose="02000000000000000000" pitchFamily="2" charset="-122"/>
                  <a:cs typeface="+mn-cs"/>
                </a:rPr>
                <a:t>中国最大的原创</a:t>
              </a:r>
              <a:r>
                <a:rPr kumimoji="0" lang="en-US" altLang="zh-CN" sz="1200" b="0" i="0" u="none" strike="noStrike" kern="1200" cap="none" spc="0" normalizeH="0" baseline="0" noProof="0" dirty="0">
                  <a:ln>
                    <a:noFill/>
                  </a:ln>
                  <a:solidFill>
                    <a:srgbClr val="FFFFFF">
                      <a:lumMod val="50000"/>
                    </a:srgbClr>
                  </a:solidFill>
                  <a:effectLst/>
                  <a:uLnTx/>
                  <a:uFillTx/>
                  <a:latin typeface="方正正纤黑简体" panose="02000000000000000000" pitchFamily="2" charset="-122"/>
                  <a:ea typeface="方正正纤黑简体" panose="02000000000000000000" pitchFamily="2" charset="-122"/>
                  <a:cs typeface="+mn-cs"/>
                </a:rPr>
                <a:t>PPT</a:t>
              </a:r>
              <a:r>
                <a:rPr kumimoji="0" lang="zh-CN" altLang="en-US" sz="1200" b="0" i="0" u="none" strike="noStrike" kern="1200" cap="none" spc="0" normalizeH="0" baseline="0" noProof="0" dirty="0">
                  <a:ln>
                    <a:noFill/>
                  </a:ln>
                  <a:solidFill>
                    <a:srgbClr val="FFFFFF">
                      <a:lumMod val="50000"/>
                    </a:srgbClr>
                  </a:solidFill>
                  <a:effectLst/>
                  <a:uLnTx/>
                  <a:uFillTx/>
                  <a:latin typeface="方正正纤黑简体" panose="02000000000000000000" pitchFamily="2" charset="-122"/>
                  <a:ea typeface="方正正纤黑简体" panose="02000000000000000000" pitchFamily="2" charset="-122"/>
                  <a:cs typeface="+mn-cs"/>
                </a:rPr>
                <a:t>素材站有中国最强的</a:t>
              </a:r>
              <a:r>
                <a:rPr kumimoji="0" lang="en-US" altLang="zh-CN" sz="1200" b="0" i="0" u="none" strike="noStrike" kern="1200" cap="none" spc="0" normalizeH="0" baseline="0" noProof="0" dirty="0">
                  <a:ln>
                    <a:noFill/>
                  </a:ln>
                  <a:solidFill>
                    <a:srgbClr val="FFFFFF">
                      <a:lumMod val="50000"/>
                    </a:srgbClr>
                  </a:solidFill>
                  <a:effectLst/>
                  <a:uLnTx/>
                  <a:uFillTx/>
                  <a:latin typeface="方正正纤黑简体" panose="02000000000000000000" pitchFamily="2" charset="-122"/>
                  <a:ea typeface="方正正纤黑简体" panose="02000000000000000000" pitchFamily="2" charset="-122"/>
                  <a:cs typeface="+mn-cs"/>
                </a:rPr>
                <a:t>PPT</a:t>
              </a:r>
              <a:r>
                <a:rPr kumimoji="0" lang="zh-CN" altLang="en-US" sz="1200" b="0" i="0" u="none" strike="noStrike" kern="1200" cap="none" spc="0" normalizeH="0" baseline="0" noProof="0" dirty="0">
                  <a:ln>
                    <a:noFill/>
                  </a:ln>
                  <a:solidFill>
                    <a:srgbClr val="FFFFFF">
                      <a:lumMod val="50000"/>
                    </a:srgbClr>
                  </a:solidFill>
                  <a:effectLst/>
                  <a:uLnTx/>
                  <a:uFillTx/>
                  <a:latin typeface="方正正纤黑简体" panose="02000000000000000000" pitchFamily="2" charset="-122"/>
                  <a:ea typeface="方正正纤黑简体" panose="02000000000000000000" pitchFamily="2" charset="-122"/>
                  <a:cs typeface="+mn-cs"/>
                </a:rPr>
                <a:t>制作团队</a:t>
              </a:r>
            </a:p>
          </p:txBody>
        </p:sp>
        <p:sp>
          <p:nvSpPr>
            <p:cNvPr id="106" name="文本框 105"/>
            <p:cNvSpPr txBox="1"/>
            <p:nvPr/>
          </p:nvSpPr>
          <p:spPr bwMode="auto">
            <a:xfrm>
              <a:off x="3053108" y="4783304"/>
              <a:ext cx="1922797" cy="400863"/>
            </a:xfrm>
            <a:prstGeom prst="rect">
              <a:avLst/>
            </a:prstGeom>
            <a:noFill/>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0" normalizeH="0" baseline="0" noProof="0" dirty="0">
                  <a:ln>
                    <a:noFill/>
                  </a:ln>
                  <a:solidFill>
                    <a:srgbClr val="01B3C5"/>
                  </a:solidFill>
                  <a:effectLst/>
                  <a:uLnTx/>
                  <a:uFillTx/>
                  <a:latin typeface="方正正黑简体" panose="02000000000000000000" pitchFamily="2" charset="-122"/>
                  <a:ea typeface="方正正黑简体" panose="02000000000000000000" pitchFamily="2" charset="-122"/>
                  <a:cs typeface="+mn-cs"/>
                </a:rPr>
                <a:t>在此添加标题</a:t>
              </a:r>
            </a:p>
          </p:txBody>
        </p:sp>
      </p:grpSp>
      <p:grpSp>
        <p:nvGrpSpPr>
          <p:cNvPr id="107" name="组合 106"/>
          <p:cNvGrpSpPr/>
          <p:nvPr/>
        </p:nvGrpSpPr>
        <p:grpSpPr>
          <a:xfrm flipH="1">
            <a:off x="8683546" y="4570220"/>
            <a:ext cx="2335184" cy="849148"/>
            <a:chOff x="2652976" y="4783304"/>
            <a:chExt cx="2335184" cy="849148"/>
          </a:xfrm>
        </p:grpSpPr>
        <p:sp>
          <p:nvSpPr>
            <p:cNvPr id="108" name="文本框 107"/>
            <p:cNvSpPr txBox="1"/>
            <p:nvPr/>
          </p:nvSpPr>
          <p:spPr bwMode="auto">
            <a:xfrm>
              <a:off x="2652976" y="5096921"/>
              <a:ext cx="2335184" cy="535531"/>
            </a:xfrm>
            <a:prstGeom prst="rect">
              <a:avLst/>
            </a:prstGeom>
            <a:noFill/>
          </p:spPr>
          <p:txBody>
            <a:bodyPr wrap="square">
              <a:spAutoFit/>
            </a:body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1200" b="0" i="0" u="none" strike="noStrike" kern="1200" cap="none" spc="0" normalizeH="0" baseline="0" noProof="0" dirty="0">
                  <a:ln>
                    <a:noFill/>
                  </a:ln>
                  <a:solidFill>
                    <a:srgbClr val="FFFFFF">
                      <a:lumMod val="50000"/>
                    </a:srgbClr>
                  </a:solidFill>
                  <a:effectLst/>
                  <a:uLnTx/>
                  <a:uFillTx/>
                  <a:latin typeface="方正正纤黑简体" panose="02000000000000000000" pitchFamily="2" charset="-122"/>
                  <a:ea typeface="方正正纤黑简体" panose="02000000000000000000" pitchFamily="2" charset="-122"/>
                  <a:cs typeface="+mn-cs"/>
                </a:rPr>
                <a:t>中国最大的原创</a:t>
              </a:r>
              <a:r>
                <a:rPr kumimoji="0" lang="en-US" altLang="zh-CN" sz="1200" b="0" i="0" u="none" strike="noStrike" kern="1200" cap="none" spc="0" normalizeH="0" baseline="0" noProof="0" dirty="0">
                  <a:ln>
                    <a:noFill/>
                  </a:ln>
                  <a:solidFill>
                    <a:srgbClr val="FFFFFF">
                      <a:lumMod val="50000"/>
                    </a:srgbClr>
                  </a:solidFill>
                  <a:effectLst/>
                  <a:uLnTx/>
                  <a:uFillTx/>
                  <a:latin typeface="方正正纤黑简体" panose="02000000000000000000" pitchFamily="2" charset="-122"/>
                  <a:ea typeface="方正正纤黑简体" panose="02000000000000000000" pitchFamily="2" charset="-122"/>
                  <a:cs typeface="+mn-cs"/>
                </a:rPr>
                <a:t>PPT</a:t>
              </a:r>
              <a:r>
                <a:rPr kumimoji="0" lang="zh-CN" altLang="en-US" sz="1200" b="0" i="0" u="none" strike="noStrike" kern="1200" cap="none" spc="0" normalizeH="0" baseline="0" noProof="0" dirty="0">
                  <a:ln>
                    <a:noFill/>
                  </a:ln>
                  <a:solidFill>
                    <a:srgbClr val="FFFFFF">
                      <a:lumMod val="50000"/>
                    </a:srgbClr>
                  </a:solidFill>
                  <a:effectLst/>
                  <a:uLnTx/>
                  <a:uFillTx/>
                  <a:latin typeface="方正正纤黑简体" panose="02000000000000000000" pitchFamily="2" charset="-122"/>
                  <a:ea typeface="方正正纤黑简体" panose="02000000000000000000" pitchFamily="2" charset="-122"/>
                  <a:cs typeface="+mn-cs"/>
                </a:rPr>
                <a:t>素材站有中国最强的</a:t>
              </a:r>
              <a:r>
                <a:rPr kumimoji="0" lang="en-US" altLang="zh-CN" sz="1200" b="0" i="0" u="none" strike="noStrike" kern="1200" cap="none" spc="0" normalizeH="0" baseline="0" noProof="0" dirty="0">
                  <a:ln>
                    <a:noFill/>
                  </a:ln>
                  <a:solidFill>
                    <a:srgbClr val="FFFFFF">
                      <a:lumMod val="50000"/>
                    </a:srgbClr>
                  </a:solidFill>
                  <a:effectLst/>
                  <a:uLnTx/>
                  <a:uFillTx/>
                  <a:latin typeface="方正正纤黑简体" panose="02000000000000000000" pitchFamily="2" charset="-122"/>
                  <a:ea typeface="方正正纤黑简体" panose="02000000000000000000" pitchFamily="2" charset="-122"/>
                  <a:cs typeface="+mn-cs"/>
                </a:rPr>
                <a:t>PPT</a:t>
              </a:r>
              <a:r>
                <a:rPr kumimoji="0" lang="zh-CN" altLang="en-US" sz="1200" b="0" i="0" u="none" strike="noStrike" kern="1200" cap="none" spc="0" normalizeH="0" baseline="0" noProof="0" dirty="0">
                  <a:ln>
                    <a:noFill/>
                  </a:ln>
                  <a:solidFill>
                    <a:srgbClr val="FFFFFF">
                      <a:lumMod val="50000"/>
                    </a:srgbClr>
                  </a:solidFill>
                  <a:effectLst/>
                  <a:uLnTx/>
                  <a:uFillTx/>
                  <a:latin typeface="方正正纤黑简体" panose="02000000000000000000" pitchFamily="2" charset="-122"/>
                  <a:ea typeface="方正正纤黑简体" panose="02000000000000000000" pitchFamily="2" charset="-122"/>
                  <a:cs typeface="+mn-cs"/>
                </a:rPr>
                <a:t>制作团队</a:t>
              </a:r>
            </a:p>
          </p:txBody>
        </p:sp>
        <p:sp>
          <p:nvSpPr>
            <p:cNvPr id="109" name="文本框 108"/>
            <p:cNvSpPr txBox="1"/>
            <p:nvPr/>
          </p:nvSpPr>
          <p:spPr bwMode="auto">
            <a:xfrm>
              <a:off x="3053108" y="4783304"/>
              <a:ext cx="1922797" cy="400863"/>
            </a:xfrm>
            <a:prstGeom prst="rect">
              <a:avLst/>
            </a:prstGeom>
            <a:noFill/>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0" normalizeH="0" baseline="0" noProof="0" dirty="0">
                  <a:ln>
                    <a:noFill/>
                  </a:ln>
                  <a:solidFill>
                    <a:srgbClr val="985CB0"/>
                  </a:solidFill>
                  <a:effectLst/>
                  <a:uLnTx/>
                  <a:uFillTx/>
                  <a:latin typeface="方正正黑简体" panose="02000000000000000000" pitchFamily="2" charset="-122"/>
                  <a:ea typeface="方正正黑简体" panose="02000000000000000000" pitchFamily="2" charset="-122"/>
                  <a:cs typeface="+mn-cs"/>
                </a:rPr>
                <a:t>在此添加标题</a:t>
              </a:r>
            </a:p>
          </p:txBody>
        </p:sp>
      </p:grpSp>
      <p:grpSp>
        <p:nvGrpSpPr>
          <p:cNvPr id="110" name="组合 109"/>
          <p:cNvGrpSpPr/>
          <p:nvPr/>
        </p:nvGrpSpPr>
        <p:grpSpPr>
          <a:xfrm>
            <a:off x="1153098" y="1415956"/>
            <a:ext cx="2335184" cy="849148"/>
            <a:chOff x="2652976" y="4783304"/>
            <a:chExt cx="2335184" cy="849148"/>
          </a:xfrm>
        </p:grpSpPr>
        <p:sp>
          <p:nvSpPr>
            <p:cNvPr id="111" name="文本框 110"/>
            <p:cNvSpPr txBox="1"/>
            <p:nvPr/>
          </p:nvSpPr>
          <p:spPr bwMode="auto">
            <a:xfrm>
              <a:off x="2652976" y="5096921"/>
              <a:ext cx="2335184" cy="535531"/>
            </a:xfrm>
            <a:prstGeom prst="rect">
              <a:avLst/>
            </a:prstGeom>
            <a:noFill/>
          </p:spPr>
          <p:txBody>
            <a:bodyPr wrap="square">
              <a:spAutoFit/>
            </a:bodyPr>
            <a:lstStyle/>
            <a:p>
              <a:pPr marL="0" marR="0" lvl="0" indent="0" algn="r" defTabSz="914400" rtl="0" eaLnBrk="1" fontAlgn="auto" latinLnBrk="0" hangingPunct="1">
                <a:lnSpc>
                  <a:spcPct val="120000"/>
                </a:lnSpc>
                <a:spcBef>
                  <a:spcPts val="0"/>
                </a:spcBef>
                <a:spcAft>
                  <a:spcPts val="0"/>
                </a:spcAft>
                <a:buClrTx/>
                <a:buSzTx/>
                <a:buFontTx/>
                <a:buNone/>
                <a:defRPr/>
              </a:pPr>
              <a:r>
                <a:rPr kumimoji="0" lang="zh-CN" altLang="en-US" sz="1200" b="0" i="0" u="none" strike="noStrike" kern="1200" cap="none" spc="0" normalizeH="0" baseline="0" noProof="0" dirty="0">
                  <a:ln>
                    <a:noFill/>
                  </a:ln>
                  <a:solidFill>
                    <a:srgbClr val="FFFFFF">
                      <a:lumMod val="50000"/>
                    </a:srgbClr>
                  </a:solidFill>
                  <a:effectLst/>
                  <a:uLnTx/>
                  <a:uFillTx/>
                  <a:latin typeface="方正正纤黑简体" panose="02000000000000000000" pitchFamily="2" charset="-122"/>
                  <a:ea typeface="方正正纤黑简体" panose="02000000000000000000" pitchFamily="2" charset="-122"/>
                  <a:cs typeface="+mn-cs"/>
                </a:rPr>
                <a:t>中国最大的原创</a:t>
              </a:r>
              <a:r>
                <a:rPr kumimoji="0" lang="en-US" altLang="zh-CN" sz="1200" b="0" i="0" u="none" strike="noStrike" kern="1200" cap="none" spc="0" normalizeH="0" baseline="0" noProof="0" dirty="0">
                  <a:ln>
                    <a:noFill/>
                  </a:ln>
                  <a:solidFill>
                    <a:srgbClr val="FFFFFF">
                      <a:lumMod val="50000"/>
                    </a:srgbClr>
                  </a:solidFill>
                  <a:effectLst/>
                  <a:uLnTx/>
                  <a:uFillTx/>
                  <a:latin typeface="方正正纤黑简体" panose="02000000000000000000" pitchFamily="2" charset="-122"/>
                  <a:ea typeface="方正正纤黑简体" panose="02000000000000000000" pitchFamily="2" charset="-122"/>
                  <a:cs typeface="+mn-cs"/>
                </a:rPr>
                <a:t>PPT</a:t>
              </a:r>
              <a:r>
                <a:rPr kumimoji="0" lang="zh-CN" altLang="en-US" sz="1200" b="0" i="0" u="none" strike="noStrike" kern="1200" cap="none" spc="0" normalizeH="0" baseline="0" noProof="0" dirty="0">
                  <a:ln>
                    <a:noFill/>
                  </a:ln>
                  <a:solidFill>
                    <a:srgbClr val="FFFFFF">
                      <a:lumMod val="50000"/>
                    </a:srgbClr>
                  </a:solidFill>
                  <a:effectLst/>
                  <a:uLnTx/>
                  <a:uFillTx/>
                  <a:latin typeface="方正正纤黑简体" panose="02000000000000000000" pitchFamily="2" charset="-122"/>
                  <a:ea typeface="方正正纤黑简体" panose="02000000000000000000" pitchFamily="2" charset="-122"/>
                  <a:cs typeface="+mn-cs"/>
                </a:rPr>
                <a:t>素材站有中国最强的</a:t>
              </a:r>
              <a:r>
                <a:rPr kumimoji="0" lang="en-US" altLang="zh-CN" sz="1200" b="0" i="0" u="none" strike="noStrike" kern="1200" cap="none" spc="0" normalizeH="0" baseline="0" noProof="0" dirty="0">
                  <a:ln>
                    <a:noFill/>
                  </a:ln>
                  <a:solidFill>
                    <a:srgbClr val="FFFFFF">
                      <a:lumMod val="50000"/>
                    </a:srgbClr>
                  </a:solidFill>
                  <a:effectLst/>
                  <a:uLnTx/>
                  <a:uFillTx/>
                  <a:latin typeface="方正正纤黑简体" panose="02000000000000000000" pitchFamily="2" charset="-122"/>
                  <a:ea typeface="方正正纤黑简体" panose="02000000000000000000" pitchFamily="2" charset="-122"/>
                  <a:cs typeface="+mn-cs"/>
                </a:rPr>
                <a:t>PPT</a:t>
              </a:r>
              <a:r>
                <a:rPr kumimoji="0" lang="zh-CN" altLang="en-US" sz="1200" b="0" i="0" u="none" strike="noStrike" kern="1200" cap="none" spc="0" normalizeH="0" baseline="0" noProof="0" dirty="0">
                  <a:ln>
                    <a:noFill/>
                  </a:ln>
                  <a:solidFill>
                    <a:srgbClr val="FFFFFF">
                      <a:lumMod val="50000"/>
                    </a:srgbClr>
                  </a:solidFill>
                  <a:effectLst/>
                  <a:uLnTx/>
                  <a:uFillTx/>
                  <a:latin typeface="方正正纤黑简体" panose="02000000000000000000" pitchFamily="2" charset="-122"/>
                  <a:ea typeface="方正正纤黑简体" panose="02000000000000000000" pitchFamily="2" charset="-122"/>
                  <a:cs typeface="+mn-cs"/>
                </a:rPr>
                <a:t>制作团队</a:t>
              </a:r>
            </a:p>
          </p:txBody>
        </p:sp>
        <p:sp>
          <p:nvSpPr>
            <p:cNvPr id="112" name="文本框 111"/>
            <p:cNvSpPr txBox="1"/>
            <p:nvPr/>
          </p:nvSpPr>
          <p:spPr bwMode="auto">
            <a:xfrm>
              <a:off x="3053108" y="4783304"/>
              <a:ext cx="1922797" cy="400863"/>
            </a:xfrm>
            <a:prstGeom prst="rect">
              <a:avLst/>
            </a:prstGeom>
            <a:noFill/>
          </p:spPr>
          <p:txBody>
            <a:bodyPr>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0" normalizeH="0" baseline="0" noProof="0" dirty="0">
                  <a:ln>
                    <a:noFill/>
                  </a:ln>
                  <a:solidFill>
                    <a:srgbClr val="FFBF53"/>
                  </a:solidFill>
                  <a:effectLst/>
                  <a:uLnTx/>
                  <a:uFillTx/>
                  <a:latin typeface="方正正黑简体" panose="02000000000000000000" pitchFamily="2" charset="-122"/>
                  <a:ea typeface="方正正黑简体" panose="02000000000000000000" pitchFamily="2" charset="-122"/>
                  <a:cs typeface="+mn-cs"/>
                </a:rPr>
                <a:t>在此添加标题</a:t>
              </a:r>
            </a:p>
          </p:txBody>
        </p:sp>
      </p:grpSp>
      <p:grpSp>
        <p:nvGrpSpPr>
          <p:cNvPr id="113" name="组合 112"/>
          <p:cNvGrpSpPr/>
          <p:nvPr/>
        </p:nvGrpSpPr>
        <p:grpSpPr>
          <a:xfrm>
            <a:off x="1153098" y="4579225"/>
            <a:ext cx="2335184" cy="849148"/>
            <a:chOff x="2652976" y="4783304"/>
            <a:chExt cx="2335184" cy="849148"/>
          </a:xfrm>
        </p:grpSpPr>
        <p:sp>
          <p:nvSpPr>
            <p:cNvPr id="114" name="文本框 113"/>
            <p:cNvSpPr txBox="1"/>
            <p:nvPr/>
          </p:nvSpPr>
          <p:spPr bwMode="auto">
            <a:xfrm>
              <a:off x="2652976" y="5096921"/>
              <a:ext cx="2335184" cy="535531"/>
            </a:xfrm>
            <a:prstGeom prst="rect">
              <a:avLst/>
            </a:prstGeom>
            <a:noFill/>
          </p:spPr>
          <p:txBody>
            <a:bodyPr wrap="square">
              <a:spAutoFit/>
            </a:bodyPr>
            <a:lstStyle/>
            <a:p>
              <a:pPr marL="0" marR="0" lvl="0" indent="0" algn="r" defTabSz="914400" rtl="0" eaLnBrk="1" fontAlgn="auto" latinLnBrk="0" hangingPunct="1">
                <a:lnSpc>
                  <a:spcPct val="120000"/>
                </a:lnSpc>
                <a:spcBef>
                  <a:spcPts val="0"/>
                </a:spcBef>
                <a:spcAft>
                  <a:spcPts val="0"/>
                </a:spcAft>
                <a:buClrTx/>
                <a:buSzTx/>
                <a:buFontTx/>
                <a:buNone/>
                <a:defRPr/>
              </a:pPr>
              <a:r>
                <a:rPr kumimoji="0" lang="zh-CN" altLang="en-US" sz="1200" b="0" i="0" u="none" strike="noStrike" kern="1200" cap="none" spc="0" normalizeH="0" baseline="0" noProof="0" dirty="0">
                  <a:ln>
                    <a:noFill/>
                  </a:ln>
                  <a:solidFill>
                    <a:srgbClr val="FFFFFF">
                      <a:lumMod val="50000"/>
                    </a:srgbClr>
                  </a:solidFill>
                  <a:effectLst/>
                  <a:uLnTx/>
                  <a:uFillTx/>
                  <a:latin typeface="方正正纤黑简体" panose="02000000000000000000" pitchFamily="2" charset="-122"/>
                  <a:ea typeface="方正正纤黑简体" panose="02000000000000000000" pitchFamily="2" charset="-122"/>
                  <a:cs typeface="+mn-cs"/>
                </a:rPr>
                <a:t>中国最大的原创</a:t>
              </a:r>
              <a:r>
                <a:rPr kumimoji="0" lang="en-US" altLang="zh-CN" sz="1200" b="0" i="0" u="none" strike="noStrike" kern="1200" cap="none" spc="0" normalizeH="0" baseline="0" noProof="0" dirty="0">
                  <a:ln>
                    <a:noFill/>
                  </a:ln>
                  <a:solidFill>
                    <a:srgbClr val="FFFFFF">
                      <a:lumMod val="50000"/>
                    </a:srgbClr>
                  </a:solidFill>
                  <a:effectLst/>
                  <a:uLnTx/>
                  <a:uFillTx/>
                  <a:latin typeface="方正正纤黑简体" panose="02000000000000000000" pitchFamily="2" charset="-122"/>
                  <a:ea typeface="方正正纤黑简体" panose="02000000000000000000" pitchFamily="2" charset="-122"/>
                  <a:cs typeface="+mn-cs"/>
                </a:rPr>
                <a:t>PPT</a:t>
              </a:r>
              <a:r>
                <a:rPr kumimoji="0" lang="zh-CN" altLang="en-US" sz="1200" b="0" i="0" u="none" strike="noStrike" kern="1200" cap="none" spc="0" normalizeH="0" baseline="0" noProof="0" dirty="0">
                  <a:ln>
                    <a:noFill/>
                  </a:ln>
                  <a:solidFill>
                    <a:srgbClr val="FFFFFF">
                      <a:lumMod val="50000"/>
                    </a:srgbClr>
                  </a:solidFill>
                  <a:effectLst/>
                  <a:uLnTx/>
                  <a:uFillTx/>
                  <a:latin typeface="方正正纤黑简体" panose="02000000000000000000" pitchFamily="2" charset="-122"/>
                  <a:ea typeface="方正正纤黑简体" panose="02000000000000000000" pitchFamily="2" charset="-122"/>
                  <a:cs typeface="+mn-cs"/>
                </a:rPr>
                <a:t>素材站有中国最强的</a:t>
              </a:r>
              <a:r>
                <a:rPr kumimoji="0" lang="en-US" altLang="zh-CN" sz="1200" b="0" i="0" u="none" strike="noStrike" kern="1200" cap="none" spc="0" normalizeH="0" baseline="0" noProof="0" dirty="0">
                  <a:ln>
                    <a:noFill/>
                  </a:ln>
                  <a:solidFill>
                    <a:srgbClr val="FFFFFF">
                      <a:lumMod val="50000"/>
                    </a:srgbClr>
                  </a:solidFill>
                  <a:effectLst/>
                  <a:uLnTx/>
                  <a:uFillTx/>
                  <a:latin typeface="方正正纤黑简体" panose="02000000000000000000" pitchFamily="2" charset="-122"/>
                  <a:ea typeface="方正正纤黑简体" panose="02000000000000000000" pitchFamily="2" charset="-122"/>
                  <a:cs typeface="+mn-cs"/>
                </a:rPr>
                <a:t>PPT</a:t>
              </a:r>
              <a:r>
                <a:rPr kumimoji="0" lang="zh-CN" altLang="en-US" sz="1200" b="0" i="0" u="none" strike="noStrike" kern="1200" cap="none" spc="0" normalizeH="0" baseline="0" noProof="0" dirty="0">
                  <a:ln>
                    <a:noFill/>
                  </a:ln>
                  <a:solidFill>
                    <a:srgbClr val="FFFFFF">
                      <a:lumMod val="50000"/>
                    </a:srgbClr>
                  </a:solidFill>
                  <a:effectLst/>
                  <a:uLnTx/>
                  <a:uFillTx/>
                  <a:latin typeface="方正正纤黑简体" panose="02000000000000000000" pitchFamily="2" charset="-122"/>
                  <a:ea typeface="方正正纤黑简体" panose="02000000000000000000" pitchFamily="2" charset="-122"/>
                  <a:cs typeface="+mn-cs"/>
                </a:rPr>
                <a:t>制作团队</a:t>
              </a:r>
            </a:p>
          </p:txBody>
        </p:sp>
        <p:sp>
          <p:nvSpPr>
            <p:cNvPr id="115" name="文本框 114"/>
            <p:cNvSpPr txBox="1"/>
            <p:nvPr/>
          </p:nvSpPr>
          <p:spPr bwMode="auto">
            <a:xfrm>
              <a:off x="3053108" y="4783304"/>
              <a:ext cx="1922797" cy="400863"/>
            </a:xfrm>
            <a:prstGeom prst="rect">
              <a:avLst/>
            </a:prstGeom>
            <a:noFill/>
          </p:spPr>
          <p:txBody>
            <a:bodyPr>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0" normalizeH="0" baseline="0" noProof="0" dirty="0">
                  <a:ln>
                    <a:noFill/>
                  </a:ln>
                  <a:solidFill>
                    <a:srgbClr val="C65885"/>
                  </a:solidFill>
                  <a:effectLst/>
                  <a:uLnTx/>
                  <a:uFillTx/>
                  <a:latin typeface="方正正黑简体" panose="02000000000000000000" pitchFamily="2" charset="-122"/>
                  <a:ea typeface="方正正黑简体" panose="02000000000000000000" pitchFamily="2" charset="-122"/>
                  <a:cs typeface="+mn-cs"/>
                </a:rPr>
                <a:t>在此添加标题</a:t>
              </a:r>
            </a:p>
          </p:txBody>
        </p:sp>
      </p:grpSp>
    </p:spTree>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 calcmode="lin" valueType="num">
                                      <p:cBhvr>
                                        <p:cTn id="14" dur="500" fill="hold"/>
                                        <p:tgtEl>
                                          <p:spTgt spid="6"/>
                                        </p:tgtEl>
                                        <p:attrNameLst>
                                          <p:attrName>ppt_w</p:attrName>
                                        </p:attrNameLst>
                                      </p:cBhvr>
                                      <p:tavLst>
                                        <p:tav tm="0">
                                          <p:val>
                                            <p:fltVal val="0"/>
                                          </p:val>
                                        </p:tav>
                                        <p:tav tm="100000">
                                          <p:val>
                                            <p:strVal val="#ppt_w"/>
                                          </p:val>
                                        </p:tav>
                                      </p:tavLst>
                                    </p:anim>
                                    <p:anim calcmode="lin" valueType="num">
                                      <p:cBhvr>
                                        <p:cTn id="15" dur="500" fill="hold"/>
                                        <p:tgtEl>
                                          <p:spTgt spid="6"/>
                                        </p:tgtEl>
                                        <p:attrNameLst>
                                          <p:attrName>ppt_h</p:attrName>
                                        </p:attrNameLst>
                                      </p:cBhvr>
                                      <p:tavLst>
                                        <p:tav tm="0">
                                          <p:val>
                                            <p:fltVal val="0"/>
                                          </p:val>
                                        </p:tav>
                                        <p:tav tm="100000">
                                          <p:val>
                                            <p:strVal val="#ppt_h"/>
                                          </p:val>
                                        </p:tav>
                                      </p:tavLst>
                                    </p:anim>
                                    <p:animEffect transition="in" filter="fade">
                                      <p:cBhvr>
                                        <p:cTn id="16" dur="5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p:cTn id="21" dur="500" fill="hold"/>
                                        <p:tgtEl>
                                          <p:spTgt spid="7"/>
                                        </p:tgtEl>
                                        <p:attrNameLst>
                                          <p:attrName>ppt_w</p:attrName>
                                        </p:attrNameLst>
                                      </p:cBhvr>
                                      <p:tavLst>
                                        <p:tav tm="0">
                                          <p:val>
                                            <p:fltVal val="0"/>
                                          </p:val>
                                        </p:tav>
                                        <p:tav tm="100000">
                                          <p:val>
                                            <p:strVal val="#ppt_w"/>
                                          </p:val>
                                        </p:tav>
                                      </p:tavLst>
                                    </p:anim>
                                    <p:anim calcmode="lin" valueType="num">
                                      <p:cBhvr>
                                        <p:cTn id="22" dur="500" fill="hold"/>
                                        <p:tgtEl>
                                          <p:spTgt spid="7"/>
                                        </p:tgtEl>
                                        <p:attrNameLst>
                                          <p:attrName>ppt_h</p:attrName>
                                        </p:attrNameLst>
                                      </p:cBhvr>
                                      <p:tavLst>
                                        <p:tav tm="0">
                                          <p:val>
                                            <p:fltVal val="0"/>
                                          </p:val>
                                        </p:tav>
                                        <p:tav tm="100000">
                                          <p:val>
                                            <p:strVal val="#ppt_h"/>
                                          </p:val>
                                        </p:tav>
                                      </p:tavLst>
                                    </p:anim>
                                    <p:animEffect transition="in" filter="fade">
                                      <p:cBhvr>
                                        <p:cTn id="23" dur="500"/>
                                        <p:tgtEl>
                                          <p:spTgt spid="7"/>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grpId="0" nodeType="clickEffect">
                                  <p:stCondLst>
                                    <p:cond delay="0"/>
                                  </p:stCondLst>
                                  <p:childTnLst>
                                    <p:set>
                                      <p:cBhvr>
                                        <p:cTn id="27" dur="1" fill="hold">
                                          <p:stCondLst>
                                            <p:cond delay="0"/>
                                          </p:stCondLst>
                                        </p:cTn>
                                        <p:tgtEl>
                                          <p:spTgt spid="9"/>
                                        </p:tgtEl>
                                        <p:attrNameLst>
                                          <p:attrName>style.visibility</p:attrName>
                                        </p:attrNameLst>
                                      </p:cBhvr>
                                      <p:to>
                                        <p:strVal val="visible"/>
                                      </p:to>
                                    </p:set>
                                    <p:anim calcmode="lin" valueType="num">
                                      <p:cBhvr>
                                        <p:cTn id="28" dur="500" fill="hold"/>
                                        <p:tgtEl>
                                          <p:spTgt spid="9"/>
                                        </p:tgtEl>
                                        <p:attrNameLst>
                                          <p:attrName>ppt_w</p:attrName>
                                        </p:attrNameLst>
                                      </p:cBhvr>
                                      <p:tavLst>
                                        <p:tav tm="0">
                                          <p:val>
                                            <p:fltVal val="0"/>
                                          </p:val>
                                        </p:tav>
                                        <p:tav tm="100000">
                                          <p:val>
                                            <p:strVal val="#ppt_w"/>
                                          </p:val>
                                        </p:tav>
                                      </p:tavLst>
                                    </p:anim>
                                    <p:anim calcmode="lin" valueType="num">
                                      <p:cBhvr>
                                        <p:cTn id="29" dur="500" fill="hold"/>
                                        <p:tgtEl>
                                          <p:spTgt spid="9"/>
                                        </p:tgtEl>
                                        <p:attrNameLst>
                                          <p:attrName>ppt_h</p:attrName>
                                        </p:attrNameLst>
                                      </p:cBhvr>
                                      <p:tavLst>
                                        <p:tav tm="0">
                                          <p:val>
                                            <p:fltVal val="0"/>
                                          </p:val>
                                        </p:tav>
                                        <p:tav tm="100000">
                                          <p:val>
                                            <p:strVal val="#ppt_h"/>
                                          </p:val>
                                        </p:tav>
                                      </p:tavLst>
                                    </p:anim>
                                    <p:animEffect transition="in" filter="fade">
                                      <p:cBhvr>
                                        <p:cTn id="30" dur="500"/>
                                        <p:tgtEl>
                                          <p:spTgt spid="9"/>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nodeType="clickEffect">
                                  <p:stCondLst>
                                    <p:cond delay="0"/>
                                  </p:stCondLst>
                                  <p:childTnLst>
                                    <p:set>
                                      <p:cBhvr>
                                        <p:cTn id="34" dur="1" fill="hold">
                                          <p:stCondLst>
                                            <p:cond delay="0"/>
                                          </p:stCondLst>
                                        </p:cTn>
                                        <p:tgtEl>
                                          <p:spTgt spid="18"/>
                                        </p:tgtEl>
                                        <p:attrNameLst>
                                          <p:attrName>style.visibility</p:attrName>
                                        </p:attrNameLst>
                                      </p:cBhvr>
                                      <p:to>
                                        <p:strVal val="visible"/>
                                      </p:to>
                                    </p:set>
                                    <p:anim calcmode="lin" valueType="num">
                                      <p:cBhvr>
                                        <p:cTn id="35" dur="500" fill="hold"/>
                                        <p:tgtEl>
                                          <p:spTgt spid="18"/>
                                        </p:tgtEl>
                                        <p:attrNameLst>
                                          <p:attrName>ppt_w</p:attrName>
                                        </p:attrNameLst>
                                      </p:cBhvr>
                                      <p:tavLst>
                                        <p:tav tm="0">
                                          <p:val>
                                            <p:fltVal val="0"/>
                                          </p:val>
                                        </p:tav>
                                        <p:tav tm="100000">
                                          <p:val>
                                            <p:strVal val="#ppt_w"/>
                                          </p:val>
                                        </p:tav>
                                      </p:tavLst>
                                    </p:anim>
                                    <p:anim calcmode="lin" valueType="num">
                                      <p:cBhvr>
                                        <p:cTn id="36" dur="500" fill="hold"/>
                                        <p:tgtEl>
                                          <p:spTgt spid="18"/>
                                        </p:tgtEl>
                                        <p:attrNameLst>
                                          <p:attrName>ppt_h</p:attrName>
                                        </p:attrNameLst>
                                      </p:cBhvr>
                                      <p:tavLst>
                                        <p:tav tm="0">
                                          <p:val>
                                            <p:fltVal val="0"/>
                                          </p:val>
                                        </p:tav>
                                        <p:tav tm="100000">
                                          <p:val>
                                            <p:strVal val="#ppt_h"/>
                                          </p:val>
                                        </p:tav>
                                      </p:tavLst>
                                    </p:anim>
                                    <p:animEffect transition="in" filter="fade">
                                      <p:cBhvr>
                                        <p:cTn id="37" dur="500"/>
                                        <p:tgtEl>
                                          <p:spTgt spid="18"/>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nodeType="clickEffect">
                                  <p:stCondLst>
                                    <p:cond delay="0"/>
                                  </p:stCondLst>
                                  <p:childTnLst>
                                    <p:set>
                                      <p:cBhvr>
                                        <p:cTn id="41" dur="1" fill="hold">
                                          <p:stCondLst>
                                            <p:cond delay="0"/>
                                          </p:stCondLst>
                                        </p:cTn>
                                        <p:tgtEl>
                                          <p:spTgt spid="42"/>
                                        </p:tgtEl>
                                        <p:attrNameLst>
                                          <p:attrName>style.visibility</p:attrName>
                                        </p:attrNameLst>
                                      </p:cBhvr>
                                      <p:to>
                                        <p:strVal val="visible"/>
                                      </p:to>
                                    </p:set>
                                    <p:anim calcmode="lin" valueType="num">
                                      <p:cBhvr>
                                        <p:cTn id="42" dur="500" fill="hold"/>
                                        <p:tgtEl>
                                          <p:spTgt spid="42"/>
                                        </p:tgtEl>
                                        <p:attrNameLst>
                                          <p:attrName>ppt_w</p:attrName>
                                        </p:attrNameLst>
                                      </p:cBhvr>
                                      <p:tavLst>
                                        <p:tav tm="0">
                                          <p:val>
                                            <p:fltVal val="0"/>
                                          </p:val>
                                        </p:tav>
                                        <p:tav tm="100000">
                                          <p:val>
                                            <p:strVal val="#ppt_w"/>
                                          </p:val>
                                        </p:tav>
                                      </p:tavLst>
                                    </p:anim>
                                    <p:anim calcmode="lin" valueType="num">
                                      <p:cBhvr>
                                        <p:cTn id="43" dur="500" fill="hold"/>
                                        <p:tgtEl>
                                          <p:spTgt spid="42"/>
                                        </p:tgtEl>
                                        <p:attrNameLst>
                                          <p:attrName>ppt_h</p:attrName>
                                        </p:attrNameLst>
                                      </p:cBhvr>
                                      <p:tavLst>
                                        <p:tav tm="0">
                                          <p:val>
                                            <p:fltVal val="0"/>
                                          </p:val>
                                        </p:tav>
                                        <p:tav tm="100000">
                                          <p:val>
                                            <p:strVal val="#ppt_h"/>
                                          </p:val>
                                        </p:tav>
                                      </p:tavLst>
                                    </p:anim>
                                    <p:animEffect transition="in" filter="fade">
                                      <p:cBhvr>
                                        <p:cTn id="44" dur="500"/>
                                        <p:tgtEl>
                                          <p:spTgt spid="42"/>
                                        </p:tgtEl>
                                      </p:cBhvr>
                                    </p:animEffect>
                                  </p:childTnLst>
                                </p:cTn>
                              </p:par>
                              <p:par>
                                <p:cTn id="45" presetID="53" presetClass="entr" presetSubtype="16" fill="hold" nodeType="withEffect">
                                  <p:stCondLst>
                                    <p:cond delay="0"/>
                                  </p:stCondLst>
                                  <p:childTnLst>
                                    <p:set>
                                      <p:cBhvr>
                                        <p:cTn id="46" dur="1" fill="hold">
                                          <p:stCondLst>
                                            <p:cond delay="0"/>
                                          </p:stCondLst>
                                        </p:cTn>
                                        <p:tgtEl>
                                          <p:spTgt spid="43"/>
                                        </p:tgtEl>
                                        <p:attrNameLst>
                                          <p:attrName>style.visibility</p:attrName>
                                        </p:attrNameLst>
                                      </p:cBhvr>
                                      <p:to>
                                        <p:strVal val="visible"/>
                                      </p:to>
                                    </p:set>
                                    <p:anim calcmode="lin" valueType="num">
                                      <p:cBhvr>
                                        <p:cTn id="47" dur="500" fill="hold"/>
                                        <p:tgtEl>
                                          <p:spTgt spid="43"/>
                                        </p:tgtEl>
                                        <p:attrNameLst>
                                          <p:attrName>ppt_w</p:attrName>
                                        </p:attrNameLst>
                                      </p:cBhvr>
                                      <p:tavLst>
                                        <p:tav tm="0">
                                          <p:val>
                                            <p:fltVal val="0"/>
                                          </p:val>
                                        </p:tav>
                                        <p:tav tm="100000">
                                          <p:val>
                                            <p:strVal val="#ppt_w"/>
                                          </p:val>
                                        </p:tav>
                                      </p:tavLst>
                                    </p:anim>
                                    <p:anim calcmode="lin" valueType="num">
                                      <p:cBhvr>
                                        <p:cTn id="48" dur="500" fill="hold"/>
                                        <p:tgtEl>
                                          <p:spTgt spid="43"/>
                                        </p:tgtEl>
                                        <p:attrNameLst>
                                          <p:attrName>ppt_h</p:attrName>
                                        </p:attrNameLst>
                                      </p:cBhvr>
                                      <p:tavLst>
                                        <p:tav tm="0">
                                          <p:val>
                                            <p:fltVal val="0"/>
                                          </p:val>
                                        </p:tav>
                                        <p:tav tm="100000">
                                          <p:val>
                                            <p:strVal val="#ppt_h"/>
                                          </p:val>
                                        </p:tav>
                                      </p:tavLst>
                                    </p:anim>
                                    <p:animEffect transition="in" filter="fade">
                                      <p:cBhvr>
                                        <p:cTn id="49" dur="500"/>
                                        <p:tgtEl>
                                          <p:spTgt spid="43"/>
                                        </p:tgtEl>
                                      </p:cBhvr>
                                    </p:animEffect>
                                  </p:childTnLst>
                                </p:cTn>
                              </p:par>
                            </p:childTnLst>
                          </p:cTn>
                        </p:par>
                      </p:childTnLst>
                    </p:cTn>
                  </p:par>
                  <p:par>
                    <p:cTn id="50" fill="hold">
                      <p:stCondLst>
                        <p:cond delay="indefinite"/>
                      </p:stCondLst>
                      <p:childTnLst>
                        <p:par>
                          <p:cTn id="51" fill="hold">
                            <p:stCondLst>
                              <p:cond delay="0"/>
                            </p:stCondLst>
                            <p:childTnLst>
                              <p:par>
                                <p:cTn id="52" presetID="15" presetClass="entr" presetSubtype="0" fill="hold" nodeType="clickEffect">
                                  <p:stCondLst>
                                    <p:cond delay="0"/>
                                  </p:stCondLst>
                                  <p:childTnLst>
                                    <p:set>
                                      <p:cBhvr>
                                        <p:cTn id="53" dur="1" fill="hold">
                                          <p:stCondLst>
                                            <p:cond delay="0"/>
                                          </p:stCondLst>
                                        </p:cTn>
                                        <p:tgtEl>
                                          <p:spTgt spid="97"/>
                                        </p:tgtEl>
                                        <p:attrNameLst>
                                          <p:attrName>style.visibility</p:attrName>
                                        </p:attrNameLst>
                                      </p:cBhvr>
                                      <p:to>
                                        <p:strVal val="visible"/>
                                      </p:to>
                                    </p:set>
                                    <p:anim calcmode="lin" valueType="num">
                                      <p:cBhvr>
                                        <p:cTn id="54" dur="1000" fill="hold"/>
                                        <p:tgtEl>
                                          <p:spTgt spid="97"/>
                                        </p:tgtEl>
                                        <p:attrNameLst>
                                          <p:attrName>ppt_w</p:attrName>
                                        </p:attrNameLst>
                                      </p:cBhvr>
                                      <p:tavLst>
                                        <p:tav tm="0">
                                          <p:val>
                                            <p:fltVal val="0"/>
                                          </p:val>
                                        </p:tav>
                                        <p:tav tm="100000">
                                          <p:val>
                                            <p:strVal val="#ppt_w"/>
                                          </p:val>
                                        </p:tav>
                                      </p:tavLst>
                                    </p:anim>
                                    <p:anim calcmode="lin" valueType="num">
                                      <p:cBhvr>
                                        <p:cTn id="55" dur="1000" fill="hold"/>
                                        <p:tgtEl>
                                          <p:spTgt spid="97"/>
                                        </p:tgtEl>
                                        <p:attrNameLst>
                                          <p:attrName>ppt_h</p:attrName>
                                        </p:attrNameLst>
                                      </p:cBhvr>
                                      <p:tavLst>
                                        <p:tav tm="0">
                                          <p:val>
                                            <p:fltVal val="0"/>
                                          </p:val>
                                        </p:tav>
                                        <p:tav tm="100000">
                                          <p:val>
                                            <p:strVal val="#ppt_h"/>
                                          </p:val>
                                        </p:tav>
                                      </p:tavLst>
                                    </p:anim>
                                    <p:anim calcmode="lin" valueType="num">
                                      <p:cBhvr>
                                        <p:cTn id="56" dur="1000" fill="hold"/>
                                        <p:tgtEl>
                                          <p:spTgt spid="97"/>
                                        </p:tgtEl>
                                        <p:attrNameLst>
                                          <p:attrName>ppt_x</p:attrName>
                                        </p:attrNameLst>
                                      </p:cBhvr>
                                      <p:tavLst>
                                        <p:tav tm="0" fmla="#ppt_x+(cos(-2*pi*(1-$))*-#ppt_x-sin(-2*pi*(1-$))*(1-#ppt_y))*(1-$)">
                                          <p:val>
                                            <p:fltVal val="0"/>
                                          </p:val>
                                        </p:tav>
                                        <p:tav tm="100000">
                                          <p:val>
                                            <p:fltVal val="1"/>
                                          </p:val>
                                        </p:tav>
                                      </p:tavLst>
                                    </p:anim>
                                    <p:anim calcmode="lin" valueType="num">
                                      <p:cBhvr>
                                        <p:cTn id="57" dur="1000" fill="hold"/>
                                        <p:tgtEl>
                                          <p:spTgt spid="97"/>
                                        </p:tgtEl>
                                        <p:attrNameLst>
                                          <p:attrName>ppt_y</p:attrName>
                                        </p:attrNameLst>
                                      </p:cBhvr>
                                      <p:tavLst>
                                        <p:tav tm="0" fmla="#ppt_y+(sin(-2*pi*(1-$))*-#ppt_x+cos(-2*pi*(1-$))*(1-#ppt_y))*(1-$)">
                                          <p:val>
                                            <p:fltVal val="0"/>
                                          </p:val>
                                        </p:tav>
                                        <p:tav tm="100000">
                                          <p:val>
                                            <p:fltVal val="1"/>
                                          </p:val>
                                        </p:tav>
                                      </p:tavLst>
                                    </p:anim>
                                  </p:childTnLst>
                                </p:cTn>
                              </p:par>
                              <p:par>
                                <p:cTn id="58" presetID="15" presetClass="entr" presetSubtype="0" fill="hold" nodeType="withEffect">
                                  <p:stCondLst>
                                    <p:cond delay="0"/>
                                  </p:stCondLst>
                                  <p:childTnLst>
                                    <p:set>
                                      <p:cBhvr>
                                        <p:cTn id="59" dur="1" fill="hold">
                                          <p:stCondLst>
                                            <p:cond delay="0"/>
                                          </p:stCondLst>
                                        </p:cTn>
                                        <p:tgtEl>
                                          <p:spTgt spid="23"/>
                                        </p:tgtEl>
                                        <p:attrNameLst>
                                          <p:attrName>style.visibility</p:attrName>
                                        </p:attrNameLst>
                                      </p:cBhvr>
                                      <p:to>
                                        <p:strVal val="visible"/>
                                      </p:to>
                                    </p:set>
                                    <p:anim calcmode="lin" valueType="num">
                                      <p:cBhvr>
                                        <p:cTn id="60" dur="1000" fill="hold"/>
                                        <p:tgtEl>
                                          <p:spTgt spid="23"/>
                                        </p:tgtEl>
                                        <p:attrNameLst>
                                          <p:attrName>ppt_w</p:attrName>
                                        </p:attrNameLst>
                                      </p:cBhvr>
                                      <p:tavLst>
                                        <p:tav tm="0">
                                          <p:val>
                                            <p:fltVal val="0"/>
                                          </p:val>
                                        </p:tav>
                                        <p:tav tm="100000">
                                          <p:val>
                                            <p:strVal val="#ppt_w"/>
                                          </p:val>
                                        </p:tav>
                                      </p:tavLst>
                                    </p:anim>
                                    <p:anim calcmode="lin" valueType="num">
                                      <p:cBhvr>
                                        <p:cTn id="61" dur="1000" fill="hold"/>
                                        <p:tgtEl>
                                          <p:spTgt spid="23"/>
                                        </p:tgtEl>
                                        <p:attrNameLst>
                                          <p:attrName>ppt_h</p:attrName>
                                        </p:attrNameLst>
                                      </p:cBhvr>
                                      <p:tavLst>
                                        <p:tav tm="0">
                                          <p:val>
                                            <p:fltVal val="0"/>
                                          </p:val>
                                        </p:tav>
                                        <p:tav tm="100000">
                                          <p:val>
                                            <p:strVal val="#ppt_h"/>
                                          </p:val>
                                        </p:tav>
                                      </p:tavLst>
                                    </p:anim>
                                    <p:anim calcmode="lin" valueType="num">
                                      <p:cBhvr>
                                        <p:cTn id="62" dur="1000" fill="hold"/>
                                        <p:tgtEl>
                                          <p:spTgt spid="23"/>
                                        </p:tgtEl>
                                        <p:attrNameLst>
                                          <p:attrName>ppt_x</p:attrName>
                                        </p:attrNameLst>
                                      </p:cBhvr>
                                      <p:tavLst>
                                        <p:tav tm="0" fmla="#ppt_x+(cos(-2*pi*(1-$))*-#ppt_x-sin(-2*pi*(1-$))*(1-#ppt_y))*(1-$)">
                                          <p:val>
                                            <p:fltVal val="0"/>
                                          </p:val>
                                        </p:tav>
                                        <p:tav tm="100000">
                                          <p:val>
                                            <p:fltVal val="1"/>
                                          </p:val>
                                        </p:tav>
                                      </p:tavLst>
                                    </p:anim>
                                    <p:anim calcmode="lin" valueType="num">
                                      <p:cBhvr>
                                        <p:cTn id="63" dur="1000" fill="hold"/>
                                        <p:tgtEl>
                                          <p:spTgt spid="23"/>
                                        </p:tgtEl>
                                        <p:attrNameLst>
                                          <p:attrName>ppt_y</p:attrName>
                                        </p:attrNameLst>
                                      </p:cBhvr>
                                      <p:tavLst>
                                        <p:tav tm="0" fmla="#ppt_y+(sin(-2*pi*(1-$))*-#ppt_x+cos(-2*pi*(1-$))*(1-#ppt_y))*(1-$)">
                                          <p:val>
                                            <p:fltVal val="0"/>
                                          </p:val>
                                        </p:tav>
                                        <p:tav tm="100000">
                                          <p:val>
                                            <p:fltVal val="1"/>
                                          </p:val>
                                        </p:tav>
                                      </p:tavLst>
                                    </p:anim>
                                  </p:childTnLst>
                                </p:cTn>
                              </p:par>
                              <p:par>
                                <p:cTn id="64" presetID="15" presetClass="entr" presetSubtype="0" fill="hold" nodeType="withEffect">
                                  <p:stCondLst>
                                    <p:cond delay="0"/>
                                  </p:stCondLst>
                                  <p:childTnLst>
                                    <p:set>
                                      <p:cBhvr>
                                        <p:cTn id="65" dur="1" fill="hold">
                                          <p:stCondLst>
                                            <p:cond delay="0"/>
                                          </p:stCondLst>
                                        </p:cTn>
                                        <p:tgtEl>
                                          <p:spTgt spid="98"/>
                                        </p:tgtEl>
                                        <p:attrNameLst>
                                          <p:attrName>style.visibility</p:attrName>
                                        </p:attrNameLst>
                                      </p:cBhvr>
                                      <p:to>
                                        <p:strVal val="visible"/>
                                      </p:to>
                                    </p:set>
                                    <p:anim calcmode="lin" valueType="num">
                                      <p:cBhvr>
                                        <p:cTn id="66" dur="1000" fill="hold"/>
                                        <p:tgtEl>
                                          <p:spTgt spid="98"/>
                                        </p:tgtEl>
                                        <p:attrNameLst>
                                          <p:attrName>ppt_w</p:attrName>
                                        </p:attrNameLst>
                                      </p:cBhvr>
                                      <p:tavLst>
                                        <p:tav tm="0">
                                          <p:val>
                                            <p:fltVal val="0"/>
                                          </p:val>
                                        </p:tav>
                                        <p:tav tm="100000">
                                          <p:val>
                                            <p:strVal val="#ppt_w"/>
                                          </p:val>
                                        </p:tav>
                                      </p:tavLst>
                                    </p:anim>
                                    <p:anim calcmode="lin" valueType="num">
                                      <p:cBhvr>
                                        <p:cTn id="67" dur="1000" fill="hold"/>
                                        <p:tgtEl>
                                          <p:spTgt spid="98"/>
                                        </p:tgtEl>
                                        <p:attrNameLst>
                                          <p:attrName>ppt_h</p:attrName>
                                        </p:attrNameLst>
                                      </p:cBhvr>
                                      <p:tavLst>
                                        <p:tav tm="0">
                                          <p:val>
                                            <p:fltVal val="0"/>
                                          </p:val>
                                        </p:tav>
                                        <p:tav tm="100000">
                                          <p:val>
                                            <p:strVal val="#ppt_h"/>
                                          </p:val>
                                        </p:tav>
                                      </p:tavLst>
                                    </p:anim>
                                    <p:anim calcmode="lin" valueType="num">
                                      <p:cBhvr>
                                        <p:cTn id="68" dur="1000" fill="hold"/>
                                        <p:tgtEl>
                                          <p:spTgt spid="98"/>
                                        </p:tgtEl>
                                        <p:attrNameLst>
                                          <p:attrName>ppt_x</p:attrName>
                                        </p:attrNameLst>
                                      </p:cBhvr>
                                      <p:tavLst>
                                        <p:tav tm="0" fmla="#ppt_x+(cos(-2*pi*(1-$))*-#ppt_x-sin(-2*pi*(1-$))*(1-#ppt_y))*(1-$)">
                                          <p:val>
                                            <p:fltVal val="0"/>
                                          </p:val>
                                        </p:tav>
                                        <p:tav tm="100000">
                                          <p:val>
                                            <p:fltVal val="1"/>
                                          </p:val>
                                        </p:tav>
                                      </p:tavLst>
                                    </p:anim>
                                    <p:anim calcmode="lin" valueType="num">
                                      <p:cBhvr>
                                        <p:cTn id="69" dur="1000" fill="hold"/>
                                        <p:tgtEl>
                                          <p:spTgt spid="98"/>
                                        </p:tgtEl>
                                        <p:attrNameLst>
                                          <p:attrName>ppt_y</p:attrName>
                                        </p:attrNameLst>
                                      </p:cBhvr>
                                      <p:tavLst>
                                        <p:tav tm="0" fmla="#ppt_y+(sin(-2*pi*(1-$))*-#ppt_x+cos(-2*pi*(1-$))*(1-#ppt_y))*(1-$)">
                                          <p:val>
                                            <p:fltVal val="0"/>
                                          </p:val>
                                        </p:tav>
                                        <p:tav tm="100000">
                                          <p:val>
                                            <p:fltVal val="1"/>
                                          </p:val>
                                        </p:tav>
                                      </p:tavLst>
                                    </p:anim>
                                  </p:childTnLst>
                                </p:cTn>
                              </p:par>
                              <p:par>
                                <p:cTn id="70" presetID="15" presetClass="entr" presetSubtype="0" fill="hold" nodeType="withEffect">
                                  <p:stCondLst>
                                    <p:cond delay="0"/>
                                  </p:stCondLst>
                                  <p:childTnLst>
                                    <p:set>
                                      <p:cBhvr>
                                        <p:cTn id="71" dur="1" fill="hold">
                                          <p:stCondLst>
                                            <p:cond delay="0"/>
                                          </p:stCondLst>
                                        </p:cTn>
                                        <p:tgtEl>
                                          <p:spTgt spid="29"/>
                                        </p:tgtEl>
                                        <p:attrNameLst>
                                          <p:attrName>style.visibility</p:attrName>
                                        </p:attrNameLst>
                                      </p:cBhvr>
                                      <p:to>
                                        <p:strVal val="visible"/>
                                      </p:to>
                                    </p:set>
                                    <p:anim calcmode="lin" valueType="num">
                                      <p:cBhvr>
                                        <p:cTn id="72" dur="1000" fill="hold"/>
                                        <p:tgtEl>
                                          <p:spTgt spid="29"/>
                                        </p:tgtEl>
                                        <p:attrNameLst>
                                          <p:attrName>ppt_w</p:attrName>
                                        </p:attrNameLst>
                                      </p:cBhvr>
                                      <p:tavLst>
                                        <p:tav tm="0">
                                          <p:val>
                                            <p:fltVal val="0"/>
                                          </p:val>
                                        </p:tav>
                                        <p:tav tm="100000">
                                          <p:val>
                                            <p:strVal val="#ppt_w"/>
                                          </p:val>
                                        </p:tav>
                                      </p:tavLst>
                                    </p:anim>
                                    <p:anim calcmode="lin" valueType="num">
                                      <p:cBhvr>
                                        <p:cTn id="73" dur="1000" fill="hold"/>
                                        <p:tgtEl>
                                          <p:spTgt spid="29"/>
                                        </p:tgtEl>
                                        <p:attrNameLst>
                                          <p:attrName>ppt_h</p:attrName>
                                        </p:attrNameLst>
                                      </p:cBhvr>
                                      <p:tavLst>
                                        <p:tav tm="0">
                                          <p:val>
                                            <p:fltVal val="0"/>
                                          </p:val>
                                        </p:tav>
                                        <p:tav tm="100000">
                                          <p:val>
                                            <p:strVal val="#ppt_h"/>
                                          </p:val>
                                        </p:tav>
                                      </p:tavLst>
                                    </p:anim>
                                    <p:anim calcmode="lin" valueType="num">
                                      <p:cBhvr>
                                        <p:cTn id="74" dur="1000" fill="hold"/>
                                        <p:tgtEl>
                                          <p:spTgt spid="29"/>
                                        </p:tgtEl>
                                        <p:attrNameLst>
                                          <p:attrName>ppt_x</p:attrName>
                                        </p:attrNameLst>
                                      </p:cBhvr>
                                      <p:tavLst>
                                        <p:tav tm="0" fmla="#ppt_x+(cos(-2*pi*(1-$))*-#ppt_x-sin(-2*pi*(1-$))*(1-#ppt_y))*(1-$)">
                                          <p:val>
                                            <p:fltVal val="0"/>
                                          </p:val>
                                        </p:tav>
                                        <p:tav tm="100000">
                                          <p:val>
                                            <p:fltVal val="1"/>
                                          </p:val>
                                        </p:tav>
                                      </p:tavLst>
                                    </p:anim>
                                    <p:anim calcmode="lin" valueType="num">
                                      <p:cBhvr>
                                        <p:cTn id="75" dur="1000" fill="hold"/>
                                        <p:tgtEl>
                                          <p:spTgt spid="29"/>
                                        </p:tgtEl>
                                        <p:attrNameLst>
                                          <p:attrName>ppt_y</p:attrName>
                                        </p:attrNameLst>
                                      </p:cBhvr>
                                      <p:tavLst>
                                        <p:tav tm="0" fmla="#ppt_y+(sin(-2*pi*(1-$))*-#ppt_x+cos(-2*pi*(1-$))*(1-#ppt_y))*(1-$)">
                                          <p:val>
                                            <p:fltVal val="0"/>
                                          </p:val>
                                        </p:tav>
                                        <p:tav tm="100000">
                                          <p:val>
                                            <p:fltVal val="1"/>
                                          </p:val>
                                        </p:tav>
                                      </p:tavLst>
                                    </p:anim>
                                  </p:childTnLst>
                                </p:cTn>
                              </p:par>
                              <p:par>
                                <p:cTn id="76" presetID="15" presetClass="entr" presetSubtype="0" fill="hold" nodeType="withEffect">
                                  <p:stCondLst>
                                    <p:cond delay="0"/>
                                  </p:stCondLst>
                                  <p:childTnLst>
                                    <p:set>
                                      <p:cBhvr>
                                        <p:cTn id="77" dur="1" fill="hold">
                                          <p:stCondLst>
                                            <p:cond delay="0"/>
                                          </p:stCondLst>
                                        </p:cTn>
                                        <p:tgtEl>
                                          <p:spTgt spid="100"/>
                                        </p:tgtEl>
                                        <p:attrNameLst>
                                          <p:attrName>style.visibility</p:attrName>
                                        </p:attrNameLst>
                                      </p:cBhvr>
                                      <p:to>
                                        <p:strVal val="visible"/>
                                      </p:to>
                                    </p:set>
                                    <p:anim calcmode="lin" valueType="num">
                                      <p:cBhvr>
                                        <p:cTn id="78" dur="1000" fill="hold"/>
                                        <p:tgtEl>
                                          <p:spTgt spid="100"/>
                                        </p:tgtEl>
                                        <p:attrNameLst>
                                          <p:attrName>ppt_w</p:attrName>
                                        </p:attrNameLst>
                                      </p:cBhvr>
                                      <p:tavLst>
                                        <p:tav tm="0">
                                          <p:val>
                                            <p:fltVal val="0"/>
                                          </p:val>
                                        </p:tav>
                                        <p:tav tm="100000">
                                          <p:val>
                                            <p:strVal val="#ppt_w"/>
                                          </p:val>
                                        </p:tav>
                                      </p:tavLst>
                                    </p:anim>
                                    <p:anim calcmode="lin" valueType="num">
                                      <p:cBhvr>
                                        <p:cTn id="79" dur="1000" fill="hold"/>
                                        <p:tgtEl>
                                          <p:spTgt spid="100"/>
                                        </p:tgtEl>
                                        <p:attrNameLst>
                                          <p:attrName>ppt_h</p:attrName>
                                        </p:attrNameLst>
                                      </p:cBhvr>
                                      <p:tavLst>
                                        <p:tav tm="0">
                                          <p:val>
                                            <p:fltVal val="0"/>
                                          </p:val>
                                        </p:tav>
                                        <p:tav tm="100000">
                                          <p:val>
                                            <p:strVal val="#ppt_h"/>
                                          </p:val>
                                        </p:tav>
                                      </p:tavLst>
                                    </p:anim>
                                    <p:anim calcmode="lin" valueType="num">
                                      <p:cBhvr>
                                        <p:cTn id="80" dur="1000" fill="hold"/>
                                        <p:tgtEl>
                                          <p:spTgt spid="100"/>
                                        </p:tgtEl>
                                        <p:attrNameLst>
                                          <p:attrName>ppt_x</p:attrName>
                                        </p:attrNameLst>
                                      </p:cBhvr>
                                      <p:tavLst>
                                        <p:tav tm="0" fmla="#ppt_x+(cos(-2*pi*(1-$))*-#ppt_x-sin(-2*pi*(1-$))*(1-#ppt_y))*(1-$)">
                                          <p:val>
                                            <p:fltVal val="0"/>
                                          </p:val>
                                        </p:tav>
                                        <p:tav tm="100000">
                                          <p:val>
                                            <p:fltVal val="1"/>
                                          </p:val>
                                        </p:tav>
                                      </p:tavLst>
                                    </p:anim>
                                    <p:anim calcmode="lin" valueType="num">
                                      <p:cBhvr>
                                        <p:cTn id="81" dur="1000" fill="hold"/>
                                        <p:tgtEl>
                                          <p:spTgt spid="100"/>
                                        </p:tgtEl>
                                        <p:attrNameLst>
                                          <p:attrName>ppt_y</p:attrName>
                                        </p:attrNameLst>
                                      </p:cBhvr>
                                      <p:tavLst>
                                        <p:tav tm="0" fmla="#ppt_y+(sin(-2*pi*(1-$))*-#ppt_x+cos(-2*pi*(1-$))*(1-#ppt_y))*(1-$)">
                                          <p:val>
                                            <p:fltVal val="0"/>
                                          </p:val>
                                        </p:tav>
                                        <p:tav tm="100000">
                                          <p:val>
                                            <p:fltVal val="1"/>
                                          </p:val>
                                        </p:tav>
                                      </p:tavLst>
                                    </p:anim>
                                  </p:childTnLst>
                                </p:cTn>
                              </p:par>
                              <p:par>
                                <p:cTn id="82" presetID="15" presetClass="entr" presetSubtype="0" fill="hold" nodeType="withEffect">
                                  <p:stCondLst>
                                    <p:cond delay="0"/>
                                  </p:stCondLst>
                                  <p:childTnLst>
                                    <p:set>
                                      <p:cBhvr>
                                        <p:cTn id="83" dur="1" fill="hold">
                                          <p:stCondLst>
                                            <p:cond delay="0"/>
                                          </p:stCondLst>
                                        </p:cTn>
                                        <p:tgtEl>
                                          <p:spTgt spid="34"/>
                                        </p:tgtEl>
                                        <p:attrNameLst>
                                          <p:attrName>style.visibility</p:attrName>
                                        </p:attrNameLst>
                                      </p:cBhvr>
                                      <p:to>
                                        <p:strVal val="visible"/>
                                      </p:to>
                                    </p:set>
                                    <p:anim calcmode="lin" valueType="num">
                                      <p:cBhvr>
                                        <p:cTn id="84" dur="1000" fill="hold"/>
                                        <p:tgtEl>
                                          <p:spTgt spid="34"/>
                                        </p:tgtEl>
                                        <p:attrNameLst>
                                          <p:attrName>ppt_w</p:attrName>
                                        </p:attrNameLst>
                                      </p:cBhvr>
                                      <p:tavLst>
                                        <p:tav tm="0">
                                          <p:val>
                                            <p:fltVal val="0"/>
                                          </p:val>
                                        </p:tav>
                                        <p:tav tm="100000">
                                          <p:val>
                                            <p:strVal val="#ppt_w"/>
                                          </p:val>
                                        </p:tav>
                                      </p:tavLst>
                                    </p:anim>
                                    <p:anim calcmode="lin" valueType="num">
                                      <p:cBhvr>
                                        <p:cTn id="85" dur="1000" fill="hold"/>
                                        <p:tgtEl>
                                          <p:spTgt spid="34"/>
                                        </p:tgtEl>
                                        <p:attrNameLst>
                                          <p:attrName>ppt_h</p:attrName>
                                        </p:attrNameLst>
                                      </p:cBhvr>
                                      <p:tavLst>
                                        <p:tav tm="0">
                                          <p:val>
                                            <p:fltVal val="0"/>
                                          </p:val>
                                        </p:tav>
                                        <p:tav tm="100000">
                                          <p:val>
                                            <p:strVal val="#ppt_h"/>
                                          </p:val>
                                        </p:tav>
                                      </p:tavLst>
                                    </p:anim>
                                    <p:anim calcmode="lin" valueType="num">
                                      <p:cBhvr>
                                        <p:cTn id="86" dur="1000" fill="hold"/>
                                        <p:tgtEl>
                                          <p:spTgt spid="34"/>
                                        </p:tgtEl>
                                        <p:attrNameLst>
                                          <p:attrName>ppt_x</p:attrName>
                                        </p:attrNameLst>
                                      </p:cBhvr>
                                      <p:tavLst>
                                        <p:tav tm="0" fmla="#ppt_x+(cos(-2*pi*(1-$))*-#ppt_x-sin(-2*pi*(1-$))*(1-#ppt_y))*(1-$)">
                                          <p:val>
                                            <p:fltVal val="0"/>
                                          </p:val>
                                        </p:tav>
                                        <p:tav tm="100000">
                                          <p:val>
                                            <p:fltVal val="1"/>
                                          </p:val>
                                        </p:tav>
                                      </p:tavLst>
                                    </p:anim>
                                    <p:anim calcmode="lin" valueType="num">
                                      <p:cBhvr>
                                        <p:cTn id="87" dur="1000" fill="hold"/>
                                        <p:tgtEl>
                                          <p:spTgt spid="34"/>
                                        </p:tgtEl>
                                        <p:attrNameLst>
                                          <p:attrName>ppt_y</p:attrName>
                                        </p:attrNameLst>
                                      </p:cBhvr>
                                      <p:tavLst>
                                        <p:tav tm="0" fmla="#ppt_y+(sin(-2*pi*(1-$))*-#ppt_x+cos(-2*pi*(1-$))*(1-#ppt_y))*(1-$)">
                                          <p:val>
                                            <p:fltVal val="0"/>
                                          </p:val>
                                        </p:tav>
                                        <p:tav tm="100000">
                                          <p:val>
                                            <p:fltVal val="1"/>
                                          </p:val>
                                        </p:tav>
                                      </p:tavLst>
                                    </p:anim>
                                  </p:childTnLst>
                                </p:cTn>
                              </p:par>
                              <p:par>
                                <p:cTn id="88" presetID="15" presetClass="entr" presetSubtype="0" fill="hold" nodeType="withEffect">
                                  <p:stCondLst>
                                    <p:cond delay="0"/>
                                  </p:stCondLst>
                                  <p:childTnLst>
                                    <p:set>
                                      <p:cBhvr>
                                        <p:cTn id="89" dur="1" fill="hold">
                                          <p:stCondLst>
                                            <p:cond delay="0"/>
                                          </p:stCondLst>
                                        </p:cTn>
                                        <p:tgtEl>
                                          <p:spTgt spid="24"/>
                                        </p:tgtEl>
                                        <p:attrNameLst>
                                          <p:attrName>style.visibility</p:attrName>
                                        </p:attrNameLst>
                                      </p:cBhvr>
                                      <p:to>
                                        <p:strVal val="visible"/>
                                      </p:to>
                                    </p:set>
                                    <p:anim calcmode="lin" valueType="num">
                                      <p:cBhvr>
                                        <p:cTn id="90" dur="1000" fill="hold"/>
                                        <p:tgtEl>
                                          <p:spTgt spid="24"/>
                                        </p:tgtEl>
                                        <p:attrNameLst>
                                          <p:attrName>ppt_w</p:attrName>
                                        </p:attrNameLst>
                                      </p:cBhvr>
                                      <p:tavLst>
                                        <p:tav tm="0">
                                          <p:val>
                                            <p:fltVal val="0"/>
                                          </p:val>
                                        </p:tav>
                                        <p:tav tm="100000">
                                          <p:val>
                                            <p:strVal val="#ppt_w"/>
                                          </p:val>
                                        </p:tav>
                                      </p:tavLst>
                                    </p:anim>
                                    <p:anim calcmode="lin" valueType="num">
                                      <p:cBhvr>
                                        <p:cTn id="91" dur="1000" fill="hold"/>
                                        <p:tgtEl>
                                          <p:spTgt spid="24"/>
                                        </p:tgtEl>
                                        <p:attrNameLst>
                                          <p:attrName>ppt_h</p:attrName>
                                        </p:attrNameLst>
                                      </p:cBhvr>
                                      <p:tavLst>
                                        <p:tav tm="0">
                                          <p:val>
                                            <p:fltVal val="0"/>
                                          </p:val>
                                        </p:tav>
                                        <p:tav tm="100000">
                                          <p:val>
                                            <p:strVal val="#ppt_h"/>
                                          </p:val>
                                        </p:tav>
                                      </p:tavLst>
                                    </p:anim>
                                    <p:anim calcmode="lin" valueType="num">
                                      <p:cBhvr>
                                        <p:cTn id="92" dur="1000" fill="hold"/>
                                        <p:tgtEl>
                                          <p:spTgt spid="24"/>
                                        </p:tgtEl>
                                        <p:attrNameLst>
                                          <p:attrName>ppt_x</p:attrName>
                                        </p:attrNameLst>
                                      </p:cBhvr>
                                      <p:tavLst>
                                        <p:tav tm="0" fmla="#ppt_x+(cos(-2*pi*(1-$))*-#ppt_x-sin(-2*pi*(1-$))*(1-#ppt_y))*(1-$)">
                                          <p:val>
                                            <p:fltVal val="0"/>
                                          </p:val>
                                        </p:tav>
                                        <p:tav tm="100000">
                                          <p:val>
                                            <p:fltVal val="1"/>
                                          </p:val>
                                        </p:tav>
                                      </p:tavLst>
                                    </p:anim>
                                    <p:anim calcmode="lin" valueType="num">
                                      <p:cBhvr>
                                        <p:cTn id="93" dur="1000" fill="hold"/>
                                        <p:tgtEl>
                                          <p:spTgt spid="24"/>
                                        </p:tgtEl>
                                        <p:attrNameLst>
                                          <p:attrName>ppt_y</p:attrName>
                                        </p:attrNameLst>
                                      </p:cBhvr>
                                      <p:tavLst>
                                        <p:tav tm="0" fmla="#ppt_y+(sin(-2*pi*(1-$))*-#ppt_x+cos(-2*pi*(1-$))*(1-#ppt_y))*(1-$)">
                                          <p:val>
                                            <p:fltVal val="0"/>
                                          </p:val>
                                        </p:tav>
                                        <p:tav tm="100000">
                                          <p:val>
                                            <p:fltVal val="1"/>
                                          </p:val>
                                        </p:tav>
                                      </p:tavLst>
                                    </p:anim>
                                  </p:childTnLst>
                                </p:cTn>
                              </p:par>
                              <p:par>
                                <p:cTn id="94" presetID="15" presetClass="entr" presetSubtype="0" fill="hold" nodeType="withEffect">
                                  <p:stCondLst>
                                    <p:cond delay="0"/>
                                  </p:stCondLst>
                                  <p:childTnLst>
                                    <p:set>
                                      <p:cBhvr>
                                        <p:cTn id="95" dur="1" fill="hold">
                                          <p:stCondLst>
                                            <p:cond delay="0"/>
                                          </p:stCondLst>
                                        </p:cTn>
                                        <p:tgtEl>
                                          <p:spTgt spid="99"/>
                                        </p:tgtEl>
                                        <p:attrNameLst>
                                          <p:attrName>style.visibility</p:attrName>
                                        </p:attrNameLst>
                                      </p:cBhvr>
                                      <p:to>
                                        <p:strVal val="visible"/>
                                      </p:to>
                                    </p:set>
                                    <p:anim calcmode="lin" valueType="num">
                                      <p:cBhvr>
                                        <p:cTn id="96" dur="1000" fill="hold"/>
                                        <p:tgtEl>
                                          <p:spTgt spid="99"/>
                                        </p:tgtEl>
                                        <p:attrNameLst>
                                          <p:attrName>ppt_w</p:attrName>
                                        </p:attrNameLst>
                                      </p:cBhvr>
                                      <p:tavLst>
                                        <p:tav tm="0">
                                          <p:val>
                                            <p:fltVal val="0"/>
                                          </p:val>
                                        </p:tav>
                                        <p:tav tm="100000">
                                          <p:val>
                                            <p:strVal val="#ppt_w"/>
                                          </p:val>
                                        </p:tav>
                                      </p:tavLst>
                                    </p:anim>
                                    <p:anim calcmode="lin" valueType="num">
                                      <p:cBhvr>
                                        <p:cTn id="97" dur="1000" fill="hold"/>
                                        <p:tgtEl>
                                          <p:spTgt spid="99"/>
                                        </p:tgtEl>
                                        <p:attrNameLst>
                                          <p:attrName>ppt_h</p:attrName>
                                        </p:attrNameLst>
                                      </p:cBhvr>
                                      <p:tavLst>
                                        <p:tav tm="0">
                                          <p:val>
                                            <p:fltVal val="0"/>
                                          </p:val>
                                        </p:tav>
                                        <p:tav tm="100000">
                                          <p:val>
                                            <p:strVal val="#ppt_h"/>
                                          </p:val>
                                        </p:tav>
                                      </p:tavLst>
                                    </p:anim>
                                    <p:anim calcmode="lin" valueType="num">
                                      <p:cBhvr>
                                        <p:cTn id="98" dur="1000" fill="hold"/>
                                        <p:tgtEl>
                                          <p:spTgt spid="99"/>
                                        </p:tgtEl>
                                        <p:attrNameLst>
                                          <p:attrName>ppt_x</p:attrName>
                                        </p:attrNameLst>
                                      </p:cBhvr>
                                      <p:tavLst>
                                        <p:tav tm="0" fmla="#ppt_x+(cos(-2*pi*(1-$))*-#ppt_x-sin(-2*pi*(1-$))*(1-#ppt_y))*(1-$)">
                                          <p:val>
                                            <p:fltVal val="0"/>
                                          </p:val>
                                        </p:tav>
                                        <p:tav tm="100000">
                                          <p:val>
                                            <p:fltVal val="1"/>
                                          </p:val>
                                        </p:tav>
                                      </p:tavLst>
                                    </p:anim>
                                    <p:anim calcmode="lin" valueType="num">
                                      <p:cBhvr>
                                        <p:cTn id="99" dur="1000" fill="hold"/>
                                        <p:tgtEl>
                                          <p:spTgt spid="99"/>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100" fill="hold">
                      <p:stCondLst>
                        <p:cond delay="indefinite"/>
                      </p:stCondLst>
                      <p:childTnLst>
                        <p:par>
                          <p:cTn id="101" fill="hold">
                            <p:stCondLst>
                              <p:cond delay="0"/>
                            </p:stCondLst>
                            <p:childTnLst>
                              <p:par>
                                <p:cTn id="102" presetID="16" presetClass="entr" presetSubtype="21" fill="hold" nodeType="clickEffect">
                                  <p:stCondLst>
                                    <p:cond delay="0"/>
                                  </p:stCondLst>
                                  <p:childTnLst>
                                    <p:set>
                                      <p:cBhvr>
                                        <p:cTn id="103" dur="1" fill="hold">
                                          <p:stCondLst>
                                            <p:cond delay="0"/>
                                          </p:stCondLst>
                                        </p:cTn>
                                        <p:tgtEl>
                                          <p:spTgt spid="110"/>
                                        </p:tgtEl>
                                        <p:attrNameLst>
                                          <p:attrName>style.visibility</p:attrName>
                                        </p:attrNameLst>
                                      </p:cBhvr>
                                      <p:to>
                                        <p:strVal val="visible"/>
                                      </p:to>
                                    </p:set>
                                    <p:animEffect transition="in" filter="barn(inVertical)">
                                      <p:cBhvr>
                                        <p:cTn id="104" dur="500"/>
                                        <p:tgtEl>
                                          <p:spTgt spid="110"/>
                                        </p:tgtEl>
                                      </p:cBhvr>
                                    </p:animEffect>
                                  </p:childTnLst>
                                </p:cTn>
                              </p:par>
                              <p:par>
                                <p:cTn id="105" presetID="16" presetClass="entr" presetSubtype="21" fill="hold" nodeType="withEffect">
                                  <p:stCondLst>
                                    <p:cond delay="0"/>
                                  </p:stCondLst>
                                  <p:childTnLst>
                                    <p:set>
                                      <p:cBhvr>
                                        <p:cTn id="106" dur="1" fill="hold">
                                          <p:stCondLst>
                                            <p:cond delay="0"/>
                                          </p:stCondLst>
                                        </p:cTn>
                                        <p:tgtEl>
                                          <p:spTgt spid="113"/>
                                        </p:tgtEl>
                                        <p:attrNameLst>
                                          <p:attrName>style.visibility</p:attrName>
                                        </p:attrNameLst>
                                      </p:cBhvr>
                                      <p:to>
                                        <p:strVal val="visible"/>
                                      </p:to>
                                    </p:set>
                                    <p:animEffect transition="in" filter="barn(inVertical)">
                                      <p:cBhvr>
                                        <p:cTn id="107" dur="500"/>
                                        <p:tgtEl>
                                          <p:spTgt spid="113"/>
                                        </p:tgtEl>
                                      </p:cBhvr>
                                    </p:animEffect>
                                  </p:childTnLst>
                                </p:cTn>
                              </p:par>
                              <p:par>
                                <p:cTn id="108" presetID="16" presetClass="entr" presetSubtype="21" fill="hold" nodeType="withEffect">
                                  <p:stCondLst>
                                    <p:cond delay="0"/>
                                  </p:stCondLst>
                                  <p:childTnLst>
                                    <p:set>
                                      <p:cBhvr>
                                        <p:cTn id="109" dur="1" fill="hold">
                                          <p:stCondLst>
                                            <p:cond delay="0"/>
                                          </p:stCondLst>
                                        </p:cTn>
                                        <p:tgtEl>
                                          <p:spTgt spid="107"/>
                                        </p:tgtEl>
                                        <p:attrNameLst>
                                          <p:attrName>style.visibility</p:attrName>
                                        </p:attrNameLst>
                                      </p:cBhvr>
                                      <p:to>
                                        <p:strVal val="visible"/>
                                      </p:to>
                                    </p:set>
                                    <p:animEffect transition="in" filter="barn(inVertical)">
                                      <p:cBhvr>
                                        <p:cTn id="110" dur="500"/>
                                        <p:tgtEl>
                                          <p:spTgt spid="107"/>
                                        </p:tgtEl>
                                      </p:cBhvr>
                                    </p:animEffect>
                                  </p:childTnLst>
                                </p:cTn>
                              </p:par>
                              <p:par>
                                <p:cTn id="111" presetID="16" presetClass="entr" presetSubtype="21" fill="hold" nodeType="withEffect">
                                  <p:stCondLst>
                                    <p:cond delay="0"/>
                                  </p:stCondLst>
                                  <p:childTnLst>
                                    <p:set>
                                      <p:cBhvr>
                                        <p:cTn id="112" dur="1" fill="hold">
                                          <p:stCondLst>
                                            <p:cond delay="0"/>
                                          </p:stCondLst>
                                        </p:cTn>
                                        <p:tgtEl>
                                          <p:spTgt spid="104"/>
                                        </p:tgtEl>
                                        <p:attrNameLst>
                                          <p:attrName>style.visibility</p:attrName>
                                        </p:attrNameLst>
                                      </p:cBhvr>
                                      <p:to>
                                        <p:strVal val="visible"/>
                                      </p:to>
                                    </p:set>
                                    <p:animEffect transition="in" filter="barn(inVertical)">
                                      <p:cBhvr>
                                        <p:cTn id="113" dur="500"/>
                                        <p:tgtEl>
                                          <p:spTgt spid="1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7" grpId="0" animBg="1"/>
      <p:bldP spid="9" grpId="0" animBg="1"/>
    </p:bldLst>
  </p:timing>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3" name="文本框 32"/>
          <p:cNvSpPr txBox="1"/>
          <p:nvPr/>
        </p:nvSpPr>
        <p:spPr>
          <a:xfrm>
            <a:off x="1734269" y="4314790"/>
            <a:ext cx="2031325" cy="646331"/>
          </a:xfrm>
          <a:prstGeom prst="rect">
            <a:avLst/>
          </a:prstGeom>
          <a:noFill/>
        </p:spPr>
        <p:txBody>
          <a:bodyPr wrap="none" rtlCol="0">
            <a:spAutoFit/>
          </a:bodyPr>
          <a:lstStyle/>
          <a:p>
            <a:r>
              <a:rPr lang="zh-CN" altLang="en-US" dirty="0">
                <a:solidFill>
                  <a:schemeClr val="tx1">
                    <a:lumMod val="75000"/>
                    <a:lumOff val="25000"/>
                  </a:schemeClr>
                </a:solidFill>
                <a:ea typeface="方正正中黑简体" panose="02000000000000000000" pitchFamily="2" charset="-122"/>
                <a:sym typeface="+mn-lt"/>
              </a:rPr>
              <a:t>点击添加标题文字</a:t>
            </a:r>
            <a:endParaRPr lang="en-US" altLang="zh-CN" dirty="0">
              <a:solidFill>
                <a:schemeClr val="tx1">
                  <a:lumMod val="75000"/>
                  <a:lumOff val="25000"/>
                </a:schemeClr>
              </a:solidFill>
              <a:ea typeface="方正正中黑简体" panose="02000000000000000000" pitchFamily="2" charset="-122"/>
              <a:sym typeface="+mn-lt"/>
            </a:endParaRPr>
          </a:p>
          <a:p>
            <a:r>
              <a:rPr lang="zh-CN" altLang="en-US" dirty="0">
                <a:solidFill>
                  <a:schemeClr val="tx1">
                    <a:lumMod val="75000"/>
                    <a:lumOff val="25000"/>
                  </a:schemeClr>
                </a:solidFill>
                <a:ea typeface="方正正中黑简体" panose="02000000000000000000" pitchFamily="2" charset="-122"/>
                <a:sym typeface="+mn-lt"/>
              </a:rPr>
              <a:t>点击添加标题文字</a:t>
            </a:r>
          </a:p>
        </p:txBody>
      </p:sp>
      <p:sp>
        <p:nvSpPr>
          <p:cNvPr id="34" name="KSO_Shape"/>
          <p:cNvSpPr>
            <a:spLocks noChangeAspect="1"/>
          </p:cNvSpPr>
          <p:nvPr/>
        </p:nvSpPr>
        <p:spPr>
          <a:xfrm>
            <a:off x="8054467" y="2467883"/>
            <a:ext cx="321675" cy="431780"/>
          </a:xfrm>
          <a:custGeom>
            <a:avLst/>
            <a:gdLst/>
            <a:ahLst/>
            <a:cxnLst/>
            <a:rect l="l" t="t" r="r" b="b"/>
            <a:pathLst>
              <a:path w="1171576" h="1571810">
                <a:moveTo>
                  <a:pt x="662070" y="927911"/>
                </a:moveTo>
                <a:lnTo>
                  <a:pt x="795754" y="1040206"/>
                </a:lnTo>
                <a:lnTo>
                  <a:pt x="662070" y="1184585"/>
                </a:lnTo>
                <a:close/>
                <a:moveTo>
                  <a:pt x="662070" y="398563"/>
                </a:moveTo>
                <a:lnTo>
                  <a:pt x="795754" y="510858"/>
                </a:lnTo>
                <a:lnTo>
                  <a:pt x="662070" y="655237"/>
                </a:lnTo>
                <a:close/>
                <a:moveTo>
                  <a:pt x="539081" y="115152"/>
                </a:moveTo>
                <a:cubicBezTo>
                  <a:pt x="540863" y="298745"/>
                  <a:pt x="542646" y="482338"/>
                  <a:pt x="544428" y="665931"/>
                </a:cubicBezTo>
                <a:lnTo>
                  <a:pt x="325186" y="430647"/>
                </a:lnTo>
                <a:lnTo>
                  <a:pt x="250323" y="510858"/>
                </a:lnTo>
                <a:lnTo>
                  <a:pt x="533733" y="788921"/>
                </a:lnTo>
                <a:lnTo>
                  <a:pt x="234281" y="1077679"/>
                </a:lnTo>
                <a:lnTo>
                  <a:pt x="309144" y="1152542"/>
                </a:lnTo>
                <a:lnTo>
                  <a:pt x="549775" y="922605"/>
                </a:lnTo>
                <a:cubicBezTo>
                  <a:pt x="547993" y="1102633"/>
                  <a:pt x="546210" y="1282661"/>
                  <a:pt x="544428" y="1462689"/>
                </a:cubicBezTo>
                <a:lnTo>
                  <a:pt x="950828" y="1066984"/>
                </a:lnTo>
                <a:lnTo>
                  <a:pt x="683460" y="783573"/>
                </a:lnTo>
                <a:lnTo>
                  <a:pt x="945481" y="516205"/>
                </a:lnTo>
                <a:close/>
                <a:moveTo>
                  <a:pt x="585788" y="184"/>
                </a:moveTo>
                <a:cubicBezTo>
                  <a:pt x="1023610" y="9709"/>
                  <a:pt x="1171576" y="352004"/>
                  <a:pt x="1171576" y="785997"/>
                </a:cubicBezTo>
                <a:cubicBezTo>
                  <a:pt x="1171576" y="1219990"/>
                  <a:pt x="1080760" y="1571810"/>
                  <a:pt x="585788" y="1571810"/>
                </a:cubicBezTo>
                <a:cubicBezTo>
                  <a:pt x="90816" y="1571810"/>
                  <a:pt x="0" y="1219990"/>
                  <a:pt x="0" y="785997"/>
                </a:cubicBezTo>
                <a:cubicBezTo>
                  <a:pt x="0" y="352004"/>
                  <a:pt x="147966" y="-9341"/>
                  <a:pt x="585788" y="184"/>
                </a:cubicBezTo>
                <a:close/>
              </a:path>
            </a:pathLst>
          </a:custGeom>
          <a:solidFill>
            <a:schemeClr val="accent5"/>
          </a:solidFill>
          <a:ln w="12700">
            <a:noFill/>
          </a:ln>
          <a:effectLst>
            <a:innerShdw blurRad="25400" dist="12700" dir="13500000">
              <a:prstClr val="black">
                <a:alpha val="50000"/>
              </a:prstClr>
            </a:innerShdw>
            <a:reflection blurRad="6350" stA="52000" endA="300" endPos="35000" dist="381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ym typeface="+mn-lt"/>
            </a:endParaRPr>
          </a:p>
        </p:txBody>
      </p:sp>
      <p:sp>
        <p:nvSpPr>
          <p:cNvPr id="35" name="文本框 34"/>
          <p:cNvSpPr txBox="1"/>
          <p:nvPr/>
        </p:nvSpPr>
        <p:spPr>
          <a:xfrm>
            <a:off x="1734269" y="2456831"/>
            <a:ext cx="2031325" cy="646331"/>
          </a:xfrm>
          <a:prstGeom prst="rect">
            <a:avLst/>
          </a:prstGeom>
          <a:noFill/>
        </p:spPr>
        <p:txBody>
          <a:bodyPr wrap="none" rtlCol="0">
            <a:spAutoFit/>
          </a:bodyPr>
          <a:lstStyle/>
          <a:p>
            <a:r>
              <a:rPr lang="zh-CN" altLang="en-US" dirty="0">
                <a:solidFill>
                  <a:schemeClr val="tx1">
                    <a:lumMod val="75000"/>
                    <a:lumOff val="25000"/>
                  </a:schemeClr>
                </a:solidFill>
                <a:ea typeface="方正正中黑简体" panose="02000000000000000000" pitchFamily="2" charset="-122"/>
                <a:sym typeface="+mn-lt"/>
              </a:rPr>
              <a:t>点击添加标题文字</a:t>
            </a:r>
            <a:endParaRPr lang="en-US" altLang="zh-CN" dirty="0">
              <a:solidFill>
                <a:schemeClr val="tx1">
                  <a:lumMod val="75000"/>
                  <a:lumOff val="25000"/>
                </a:schemeClr>
              </a:solidFill>
              <a:ea typeface="方正正中黑简体" panose="02000000000000000000" pitchFamily="2" charset="-122"/>
              <a:sym typeface="+mn-lt"/>
            </a:endParaRPr>
          </a:p>
          <a:p>
            <a:r>
              <a:rPr lang="zh-CN" altLang="en-US" dirty="0">
                <a:solidFill>
                  <a:schemeClr val="tx1">
                    <a:lumMod val="75000"/>
                    <a:lumOff val="25000"/>
                  </a:schemeClr>
                </a:solidFill>
                <a:ea typeface="方正正中黑简体" panose="02000000000000000000" pitchFamily="2" charset="-122"/>
                <a:sym typeface="+mn-lt"/>
              </a:rPr>
              <a:t>点击添加标题文字</a:t>
            </a:r>
          </a:p>
        </p:txBody>
      </p:sp>
      <p:sp>
        <p:nvSpPr>
          <p:cNvPr id="36" name="KSO_Shape"/>
          <p:cNvSpPr>
            <a:spLocks noChangeAspect="1"/>
          </p:cNvSpPr>
          <p:nvPr/>
        </p:nvSpPr>
        <p:spPr>
          <a:xfrm>
            <a:off x="3879750" y="2599691"/>
            <a:ext cx="376291" cy="360610"/>
          </a:xfrm>
          <a:custGeom>
            <a:avLst/>
            <a:gdLst/>
            <a:ahLst/>
            <a:cxnLst/>
            <a:rect l="l" t="t" r="r" b="b"/>
            <a:pathLst>
              <a:path w="1889279" h="1810503">
                <a:moveTo>
                  <a:pt x="1408636" y="1462945"/>
                </a:moveTo>
                <a:cubicBezTo>
                  <a:pt x="1471912" y="1494489"/>
                  <a:pt x="1528819" y="1532588"/>
                  <a:pt x="1575786" y="1578162"/>
                </a:cubicBezTo>
                <a:cubicBezTo>
                  <a:pt x="1467281" y="1672800"/>
                  <a:pt x="1335058" y="1742507"/>
                  <a:pt x="1188886" y="1779443"/>
                </a:cubicBezTo>
                <a:cubicBezTo>
                  <a:pt x="1278166" y="1700386"/>
                  <a:pt x="1353810" y="1592053"/>
                  <a:pt x="1408636" y="1462945"/>
                </a:cubicBezTo>
                <a:close/>
                <a:moveTo>
                  <a:pt x="494888" y="1445849"/>
                </a:moveTo>
                <a:cubicBezTo>
                  <a:pt x="556747" y="1590569"/>
                  <a:pt x="643865" y="1709702"/>
                  <a:pt x="747068" y="1790925"/>
                </a:cubicBezTo>
                <a:cubicBezTo>
                  <a:pt x="576321" y="1756303"/>
                  <a:pt x="422614" y="1677538"/>
                  <a:pt x="300900" y="1566189"/>
                </a:cubicBezTo>
                <a:cubicBezTo>
                  <a:pt x="355309" y="1517036"/>
                  <a:pt x="421005" y="1476420"/>
                  <a:pt x="494888" y="1445849"/>
                </a:cubicBezTo>
                <a:close/>
                <a:moveTo>
                  <a:pt x="900586" y="1355871"/>
                </a:moveTo>
                <a:lnTo>
                  <a:pt x="900586" y="1808904"/>
                </a:lnTo>
                <a:lnTo>
                  <a:pt x="884222" y="1808113"/>
                </a:lnTo>
                <a:cubicBezTo>
                  <a:pt x="745280" y="1742581"/>
                  <a:pt x="627378" y="1604992"/>
                  <a:pt x="551037" y="1423344"/>
                </a:cubicBezTo>
                <a:cubicBezTo>
                  <a:pt x="655969" y="1381011"/>
                  <a:pt x="774745" y="1357337"/>
                  <a:pt x="900586" y="1355871"/>
                </a:cubicBezTo>
                <a:close/>
                <a:moveTo>
                  <a:pt x="953521" y="1355186"/>
                </a:moveTo>
                <a:cubicBezTo>
                  <a:pt x="1099660" y="1356509"/>
                  <a:pt x="1236550" y="1386650"/>
                  <a:pt x="1354036" y="1440083"/>
                </a:cubicBezTo>
                <a:cubicBezTo>
                  <a:pt x="1283551" y="1605630"/>
                  <a:pt x="1178611" y="1734316"/>
                  <a:pt x="1054486" y="1804443"/>
                </a:cubicBezTo>
                <a:lnTo>
                  <a:pt x="953521" y="1810503"/>
                </a:lnTo>
                <a:close/>
                <a:moveTo>
                  <a:pt x="1517159" y="931303"/>
                </a:moveTo>
                <a:lnTo>
                  <a:pt x="1889279" y="931303"/>
                </a:lnTo>
                <a:cubicBezTo>
                  <a:pt x="1883282" y="1167646"/>
                  <a:pt x="1781715" y="1381244"/>
                  <a:pt x="1618873" y="1536894"/>
                </a:cubicBezTo>
                <a:cubicBezTo>
                  <a:pt x="1566437" y="1485571"/>
                  <a:pt x="1502786" y="1442774"/>
                  <a:pt x="1431939" y="1407715"/>
                </a:cubicBezTo>
                <a:cubicBezTo>
                  <a:pt x="1485774" y="1266553"/>
                  <a:pt x="1516428" y="1104135"/>
                  <a:pt x="1517159" y="931303"/>
                </a:cubicBezTo>
                <a:close/>
                <a:moveTo>
                  <a:pt x="953521" y="931303"/>
                </a:moveTo>
                <a:lnTo>
                  <a:pt x="1456842" y="931303"/>
                </a:lnTo>
                <a:cubicBezTo>
                  <a:pt x="1456123" y="1096196"/>
                  <a:pt x="1427268" y="1250986"/>
                  <a:pt x="1375819" y="1384691"/>
                </a:cubicBezTo>
                <a:cubicBezTo>
                  <a:pt x="1251537" y="1327928"/>
                  <a:pt x="1107288" y="1296191"/>
                  <a:pt x="953521" y="1294902"/>
                </a:cubicBezTo>
                <a:close/>
                <a:moveTo>
                  <a:pt x="448568" y="931303"/>
                </a:moveTo>
                <a:lnTo>
                  <a:pt x="900586" y="931303"/>
                </a:lnTo>
                <a:lnTo>
                  <a:pt x="900586" y="1295603"/>
                </a:lnTo>
                <a:cubicBezTo>
                  <a:pt x="766605" y="1297053"/>
                  <a:pt x="640053" y="1322469"/>
                  <a:pt x="528061" y="1368046"/>
                </a:cubicBezTo>
                <a:cubicBezTo>
                  <a:pt x="478984" y="1238632"/>
                  <a:pt x="450499" y="1089843"/>
                  <a:pt x="448568" y="931303"/>
                </a:cubicBezTo>
                <a:close/>
                <a:moveTo>
                  <a:pt x="0" y="931303"/>
                </a:moveTo>
                <a:lnTo>
                  <a:pt x="388264" y="931303"/>
                </a:lnTo>
                <a:cubicBezTo>
                  <a:pt x="390220" y="1097785"/>
                  <a:pt x="420532" y="1254193"/>
                  <a:pt x="473139" y="1390578"/>
                </a:cubicBezTo>
                <a:cubicBezTo>
                  <a:pt x="391203" y="1423988"/>
                  <a:pt x="318506" y="1469260"/>
                  <a:pt x="258353" y="1524144"/>
                </a:cubicBezTo>
                <a:cubicBezTo>
                  <a:pt x="102364" y="1370026"/>
                  <a:pt x="5849" y="1161456"/>
                  <a:pt x="0" y="931303"/>
                </a:cubicBezTo>
                <a:close/>
                <a:moveTo>
                  <a:pt x="536834" y="421694"/>
                </a:moveTo>
                <a:cubicBezTo>
                  <a:pt x="646682" y="464986"/>
                  <a:pt x="770110" y="489176"/>
                  <a:pt x="900586" y="490537"/>
                </a:cubicBezTo>
                <a:lnTo>
                  <a:pt x="900586" y="875390"/>
                </a:lnTo>
                <a:lnTo>
                  <a:pt x="448805" y="875390"/>
                </a:lnTo>
                <a:cubicBezTo>
                  <a:pt x="451150" y="709592"/>
                  <a:pt x="482649" y="554587"/>
                  <a:pt x="536834" y="421694"/>
                </a:cubicBezTo>
                <a:close/>
                <a:moveTo>
                  <a:pt x="1356131" y="409527"/>
                </a:moveTo>
                <a:cubicBezTo>
                  <a:pt x="1415590" y="544412"/>
                  <a:pt x="1451132" y="703874"/>
                  <a:pt x="1455052" y="875390"/>
                </a:cubicBezTo>
                <a:lnTo>
                  <a:pt x="953521" y="875390"/>
                </a:lnTo>
                <a:lnTo>
                  <a:pt x="953521" y="491238"/>
                </a:lnTo>
                <a:cubicBezTo>
                  <a:pt x="1099303" y="490092"/>
                  <a:pt x="1236528" y="461431"/>
                  <a:pt x="1356131" y="409527"/>
                </a:cubicBezTo>
                <a:close/>
                <a:moveTo>
                  <a:pt x="271202" y="273767"/>
                </a:moveTo>
                <a:cubicBezTo>
                  <a:pt x="330895" y="324894"/>
                  <a:pt x="401533" y="367494"/>
                  <a:pt x="480768" y="398692"/>
                </a:cubicBezTo>
                <a:cubicBezTo>
                  <a:pt x="424147" y="539118"/>
                  <a:pt x="390867" y="701724"/>
                  <a:pt x="388496" y="875390"/>
                </a:cubicBezTo>
                <a:lnTo>
                  <a:pt x="238" y="875390"/>
                </a:lnTo>
                <a:cubicBezTo>
                  <a:pt x="7162" y="640451"/>
                  <a:pt x="108645" y="428248"/>
                  <a:pt x="271202" y="273767"/>
                </a:cubicBezTo>
                <a:close/>
                <a:moveTo>
                  <a:pt x="1605567" y="261436"/>
                </a:moveTo>
                <a:cubicBezTo>
                  <a:pt x="1775300" y="417133"/>
                  <a:pt x="1881942" y="634296"/>
                  <a:pt x="1889035" y="875390"/>
                </a:cubicBezTo>
                <a:lnTo>
                  <a:pt x="1515364" y="875390"/>
                </a:lnTo>
                <a:cubicBezTo>
                  <a:pt x="1511419" y="696081"/>
                  <a:pt x="1474168" y="529014"/>
                  <a:pt x="1413107" y="386152"/>
                </a:cubicBezTo>
                <a:cubicBezTo>
                  <a:pt x="1485941" y="353453"/>
                  <a:pt x="1551126" y="311628"/>
                  <a:pt x="1605567" y="261436"/>
                </a:cubicBezTo>
                <a:close/>
                <a:moveTo>
                  <a:pt x="748157" y="19413"/>
                </a:moveTo>
                <a:cubicBezTo>
                  <a:pt x="649482" y="96557"/>
                  <a:pt x="565491" y="208310"/>
                  <a:pt x="504779" y="344256"/>
                </a:cubicBezTo>
                <a:cubicBezTo>
                  <a:pt x="432706" y="315858"/>
                  <a:pt x="368354" y="277545"/>
                  <a:pt x="313920" y="231604"/>
                </a:cubicBezTo>
                <a:cubicBezTo>
                  <a:pt x="434240" y="127070"/>
                  <a:pt x="583275" y="52667"/>
                  <a:pt x="748157" y="19413"/>
                </a:cubicBezTo>
                <a:close/>
                <a:moveTo>
                  <a:pt x="1137621" y="18543"/>
                </a:moveTo>
                <a:cubicBezTo>
                  <a:pt x="1297904" y="50310"/>
                  <a:pt x="1443338" y="120918"/>
                  <a:pt x="1562575" y="219802"/>
                </a:cubicBezTo>
                <a:cubicBezTo>
                  <a:pt x="1512842" y="265093"/>
                  <a:pt x="1453308" y="302843"/>
                  <a:pt x="1386970" y="332857"/>
                </a:cubicBezTo>
                <a:cubicBezTo>
                  <a:pt x="1323718" y="199817"/>
                  <a:pt x="1237626" y="91674"/>
                  <a:pt x="1137621" y="18543"/>
                </a:cubicBezTo>
                <a:close/>
                <a:moveTo>
                  <a:pt x="900586" y="1702"/>
                </a:moveTo>
                <a:lnTo>
                  <a:pt x="900586" y="430269"/>
                </a:lnTo>
                <a:cubicBezTo>
                  <a:pt x="778345" y="428899"/>
                  <a:pt x="662774" y="406468"/>
                  <a:pt x="560047" y="366408"/>
                </a:cubicBezTo>
                <a:cubicBezTo>
                  <a:pt x="637783" y="193348"/>
                  <a:pt x="753999" y="63227"/>
                  <a:pt x="890213" y="2203"/>
                </a:cubicBezTo>
                <a:close/>
                <a:moveTo>
                  <a:pt x="953521" y="0"/>
                </a:moveTo>
                <a:lnTo>
                  <a:pt x="981035" y="1330"/>
                </a:lnTo>
                <a:cubicBezTo>
                  <a:pt x="1124068" y="53565"/>
                  <a:pt x="1247786" y="180867"/>
                  <a:pt x="1332000" y="354889"/>
                </a:cubicBezTo>
                <a:cubicBezTo>
                  <a:pt x="1219743" y="403080"/>
                  <a:pt x="1090709" y="429800"/>
                  <a:pt x="953521" y="430954"/>
                </a:cubicBezTo>
                <a:close/>
              </a:path>
            </a:pathLst>
          </a:custGeom>
          <a:solidFill>
            <a:schemeClr val="accent1"/>
          </a:solidFill>
          <a:ln w="12700">
            <a:noFill/>
          </a:ln>
          <a:effectLst>
            <a:innerShdw blurRad="25400" dist="12700" dir="13500000">
              <a:prstClr val="black">
                <a:alpha val="50000"/>
              </a:prstClr>
            </a:innerShdw>
            <a:reflection blurRad="6350" stA="52000" endA="300" endPos="35000" dist="635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ym typeface="+mn-lt"/>
            </a:endParaRPr>
          </a:p>
        </p:txBody>
      </p:sp>
      <p:sp>
        <p:nvSpPr>
          <p:cNvPr id="37" name="文本框 36"/>
          <p:cNvSpPr txBox="1"/>
          <p:nvPr/>
        </p:nvSpPr>
        <p:spPr>
          <a:xfrm flipH="1">
            <a:off x="8522073" y="5022293"/>
            <a:ext cx="2031325" cy="646331"/>
          </a:xfrm>
          <a:prstGeom prst="rect">
            <a:avLst/>
          </a:prstGeom>
          <a:noFill/>
        </p:spPr>
        <p:txBody>
          <a:bodyPr wrap="none" rtlCol="0">
            <a:spAutoFit/>
          </a:bodyPr>
          <a:lstStyle/>
          <a:p>
            <a:r>
              <a:rPr lang="zh-CN" altLang="en-US" dirty="0">
                <a:solidFill>
                  <a:schemeClr val="tx1">
                    <a:lumMod val="75000"/>
                    <a:lumOff val="25000"/>
                  </a:schemeClr>
                </a:solidFill>
                <a:ea typeface="方正正中黑简体" panose="02000000000000000000" pitchFamily="2" charset="-122"/>
                <a:sym typeface="+mn-lt"/>
              </a:rPr>
              <a:t>点击添加标题文字</a:t>
            </a:r>
            <a:endParaRPr lang="en-US" altLang="zh-CN" dirty="0">
              <a:solidFill>
                <a:schemeClr val="tx1">
                  <a:lumMod val="75000"/>
                  <a:lumOff val="25000"/>
                </a:schemeClr>
              </a:solidFill>
              <a:ea typeface="方正正中黑简体" panose="02000000000000000000" pitchFamily="2" charset="-122"/>
              <a:sym typeface="+mn-lt"/>
            </a:endParaRPr>
          </a:p>
          <a:p>
            <a:r>
              <a:rPr lang="zh-CN" altLang="en-US" dirty="0">
                <a:solidFill>
                  <a:schemeClr val="tx1">
                    <a:lumMod val="75000"/>
                    <a:lumOff val="25000"/>
                  </a:schemeClr>
                </a:solidFill>
                <a:ea typeface="方正正中黑简体" panose="02000000000000000000" pitchFamily="2" charset="-122"/>
                <a:sym typeface="+mn-lt"/>
              </a:rPr>
              <a:t>点击添加标题文字</a:t>
            </a:r>
          </a:p>
        </p:txBody>
      </p:sp>
      <p:sp>
        <p:nvSpPr>
          <p:cNvPr id="38" name="KSO_Shape"/>
          <p:cNvSpPr>
            <a:spLocks noChangeAspect="1"/>
          </p:cNvSpPr>
          <p:nvPr/>
        </p:nvSpPr>
        <p:spPr>
          <a:xfrm>
            <a:off x="8002253" y="3821205"/>
            <a:ext cx="426103" cy="284779"/>
          </a:xfrm>
          <a:custGeom>
            <a:avLst/>
            <a:gdLst/>
            <a:ahLst/>
            <a:cxnLst/>
            <a:rect l="l" t="t" r="r" b="b"/>
            <a:pathLst>
              <a:path w="4974795" h="3320682">
                <a:moveTo>
                  <a:pt x="1897867" y="1805825"/>
                </a:moveTo>
                <a:lnTo>
                  <a:pt x="2485737" y="2315734"/>
                </a:lnTo>
                <a:lnTo>
                  <a:pt x="3073607" y="1805825"/>
                </a:lnTo>
                <a:lnTo>
                  <a:pt x="4820061" y="3320682"/>
                </a:lnTo>
                <a:lnTo>
                  <a:pt x="151413" y="3320682"/>
                </a:lnTo>
                <a:close/>
                <a:moveTo>
                  <a:pt x="0" y="159634"/>
                </a:moveTo>
                <a:lnTo>
                  <a:pt x="1788328" y="1710812"/>
                </a:lnTo>
                <a:lnTo>
                  <a:pt x="0" y="3261996"/>
                </a:lnTo>
                <a:close/>
                <a:moveTo>
                  <a:pt x="4974795" y="156753"/>
                </a:moveTo>
                <a:lnTo>
                  <a:pt x="4974795" y="3264872"/>
                </a:lnTo>
                <a:lnTo>
                  <a:pt x="3183146" y="1710812"/>
                </a:lnTo>
                <a:close/>
                <a:moveTo>
                  <a:pt x="35040" y="0"/>
                </a:moveTo>
                <a:lnTo>
                  <a:pt x="4936434" y="0"/>
                </a:lnTo>
                <a:lnTo>
                  <a:pt x="2485737" y="2125709"/>
                </a:lnTo>
                <a:close/>
              </a:path>
            </a:pathLst>
          </a:custGeom>
          <a:solidFill>
            <a:schemeClr val="accent4"/>
          </a:solidFill>
          <a:ln w="12700">
            <a:noFill/>
          </a:ln>
          <a:effectLst>
            <a:innerShdw blurRad="25400" dist="12700" dir="13500000">
              <a:prstClr val="black">
                <a:alpha val="50000"/>
              </a:prstClr>
            </a:innerShdw>
            <a:reflection blurRad="6350" stA="52000" endA="300" endPos="35000" dist="762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ym typeface="+mn-lt"/>
            </a:endParaRPr>
          </a:p>
        </p:txBody>
      </p:sp>
      <p:sp>
        <p:nvSpPr>
          <p:cNvPr id="39" name="KSO_Shape"/>
          <p:cNvSpPr>
            <a:spLocks noChangeAspect="1"/>
          </p:cNvSpPr>
          <p:nvPr/>
        </p:nvSpPr>
        <p:spPr>
          <a:xfrm>
            <a:off x="3865585" y="4428668"/>
            <a:ext cx="404620" cy="418574"/>
          </a:xfrm>
          <a:custGeom>
            <a:avLst/>
            <a:gdLst/>
            <a:ahLst/>
            <a:cxnLst/>
            <a:rect l="l" t="t" r="r" b="b"/>
            <a:pathLst>
              <a:path w="1119349" h="1157433">
                <a:moveTo>
                  <a:pt x="135620" y="818456"/>
                </a:moveTo>
                <a:cubicBezTo>
                  <a:pt x="71450" y="948523"/>
                  <a:pt x="57484" y="1054732"/>
                  <a:pt x="108323" y="1103729"/>
                </a:cubicBezTo>
                <a:cubicBezTo>
                  <a:pt x="164989" y="1158341"/>
                  <a:pt x="289713" y="1129874"/>
                  <a:pt x="437069" y="1040437"/>
                </a:cubicBezTo>
                <a:cubicBezTo>
                  <a:pt x="307239" y="1007168"/>
                  <a:pt x="198946" y="926245"/>
                  <a:pt x="135620" y="818456"/>
                </a:cubicBezTo>
                <a:close/>
                <a:moveTo>
                  <a:pt x="582086" y="345816"/>
                </a:moveTo>
                <a:cubicBezTo>
                  <a:pt x="490772" y="345817"/>
                  <a:pt x="434615" y="407693"/>
                  <a:pt x="413811" y="495363"/>
                </a:cubicBezTo>
                <a:lnTo>
                  <a:pt x="750361" y="495364"/>
                </a:lnTo>
                <a:cubicBezTo>
                  <a:pt x="729557" y="407692"/>
                  <a:pt x="673401" y="345816"/>
                  <a:pt x="582086" y="345816"/>
                </a:cubicBezTo>
                <a:close/>
                <a:moveTo>
                  <a:pt x="954622" y="129"/>
                </a:moveTo>
                <a:cubicBezTo>
                  <a:pt x="1007406" y="-1466"/>
                  <a:pt x="1051113" y="11645"/>
                  <a:pt x="1081775" y="41196"/>
                </a:cubicBezTo>
                <a:cubicBezTo>
                  <a:pt x="1101805" y="60500"/>
                  <a:pt x="1115030" y="85625"/>
                  <a:pt x="1119349" y="116033"/>
                </a:cubicBezTo>
                <a:cubicBezTo>
                  <a:pt x="1112931" y="103633"/>
                  <a:pt x="1104158" y="92219"/>
                  <a:pt x="1093494" y="81508"/>
                </a:cubicBezTo>
                <a:cubicBezTo>
                  <a:pt x="1010899" y="-1451"/>
                  <a:pt x="882017" y="28786"/>
                  <a:pt x="737350" y="130602"/>
                </a:cubicBezTo>
                <a:cubicBezTo>
                  <a:pt x="943277" y="190863"/>
                  <a:pt x="1091569" y="370605"/>
                  <a:pt x="1091569" y="582598"/>
                </a:cubicBezTo>
                <a:lnTo>
                  <a:pt x="1085273" y="640757"/>
                </a:lnTo>
                <a:lnTo>
                  <a:pt x="755888" y="640756"/>
                </a:lnTo>
                <a:lnTo>
                  <a:pt x="719073" y="640757"/>
                </a:lnTo>
                <a:lnTo>
                  <a:pt x="408284" y="640757"/>
                </a:lnTo>
                <a:cubicBezTo>
                  <a:pt x="424002" y="743453"/>
                  <a:pt x="484447" y="819382"/>
                  <a:pt x="582086" y="819383"/>
                </a:cubicBezTo>
                <a:cubicBezTo>
                  <a:pt x="648673" y="819382"/>
                  <a:pt x="697960" y="784070"/>
                  <a:pt x="725617" y="727992"/>
                </a:cubicBezTo>
                <a:lnTo>
                  <a:pt x="1064773" y="727992"/>
                </a:lnTo>
                <a:cubicBezTo>
                  <a:pt x="1000780" y="921122"/>
                  <a:pt x="807116" y="1060320"/>
                  <a:pt x="578539" y="1060320"/>
                </a:cubicBezTo>
                <a:cubicBezTo>
                  <a:pt x="541437" y="1060319"/>
                  <a:pt x="505255" y="1056652"/>
                  <a:pt x="470646" y="1048435"/>
                </a:cubicBezTo>
                <a:cubicBezTo>
                  <a:pt x="288189" y="1159820"/>
                  <a:pt x="124174" y="1191927"/>
                  <a:pt x="45670" y="1116267"/>
                </a:cubicBezTo>
                <a:cubicBezTo>
                  <a:pt x="-38972" y="1034693"/>
                  <a:pt x="-2092" y="849162"/>
                  <a:pt x="124297" y="645271"/>
                </a:cubicBezTo>
                <a:cubicBezTo>
                  <a:pt x="126384" y="641564"/>
                  <a:pt x="128546" y="637931"/>
                  <a:pt x="130887" y="634433"/>
                </a:cubicBezTo>
                <a:cubicBezTo>
                  <a:pt x="140131" y="616742"/>
                  <a:pt x="151256" y="599735"/>
                  <a:pt x="163296" y="582889"/>
                </a:cubicBezTo>
                <a:cubicBezTo>
                  <a:pt x="171413" y="570408"/>
                  <a:pt x="179765" y="558285"/>
                  <a:pt x="189707" y="547372"/>
                </a:cubicBezTo>
                <a:cubicBezTo>
                  <a:pt x="207410" y="520542"/>
                  <a:pt x="227598" y="494496"/>
                  <a:pt x="249351" y="468810"/>
                </a:cubicBezTo>
                <a:cubicBezTo>
                  <a:pt x="261501" y="453873"/>
                  <a:pt x="274484" y="439223"/>
                  <a:pt x="288439" y="424719"/>
                </a:cubicBezTo>
                <a:cubicBezTo>
                  <a:pt x="304701" y="403895"/>
                  <a:pt x="322841" y="384213"/>
                  <a:pt x="341644" y="364703"/>
                </a:cubicBezTo>
                <a:cubicBezTo>
                  <a:pt x="392793" y="311630"/>
                  <a:pt x="445389" y="263415"/>
                  <a:pt x="498166" y="220924"/>
                </a:cubicBezTo>
                <a:cubicBezTo>
                  <a:pt x="310657" y="309270"/>
                  <a:pt x="183697" y="431706"/>
                  <a:pt x="65845" y="579499"/>
                </a:cubicBezTo>
                <a:cubicBezTo>
                  <a:pt x="67312" y="317087"/>
                  <a:pt x="296312" y="104878"/>
                  <a:pt x="578538" y="104878"/>
                </a:cubicBezTo>
                <a:lnTo>
                  <a:pt x="651994" y="111773"/>
                </a:lnTo>
                <a:cubicBezTo>
                  <a:pt x="764896" y="41979"/>
                  <a:pt x="871117" y="2651"/>
                  <a:pt x="954622" y="129"/>
                </a:cubicBezTo>
                <a:close/>
              </a:path>
            </a:pathLst>
          </a:custGeom>
          <a:solidFill>
            <a:schemeClr val="accent2"/>
          </a:solidFill>
          <a:ln w="12700">
            <a:noFill/>
          </a:ln>
          <a:effectLst>
            <a:innerShdw blurRad="25400" dist="12700" dir="13500000">
              <a:prstClr val="black">
                <a:alpha val="50000"/>
              </a:prstClr>
            </a:innerShdw>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ym typeface="+mn-lt"/>
            </a:endParaRPr>
          </a:p>
        </p:txBody>
      </p:sp>
      <p:sp>
        <p:nvSpPr>
          <p:cNvPr id="40" name="文本框 39"/>
          <p:cNvSpPr txBox="1"/>
          <p:nvPr/>
        </p:nvSpPr>
        <p:spPr>
          <a:xfrm flipH="1">
            <a:off x="8522073" y="2360608"/>
            <a:ext cx="2031325" cy="646331"/>
          </a:xfrm>
          <a:prstGeom prst="rect">
            <a:avLst/>
          </a:prstGeom>
          <a:noFill/>
        </p:spPr>
        <p:txBody>
          <a:bodyPr wrap="none" rtlCol="0">
            <a:spAutoFit/>
          </a:bodyPr>
          <a:lstStyle/>
          <a:p>
            <a:r>
              <a:rPr lang="zh-CN" altLang="en-US" dirty="0">
                <a:solidFill>
                  <a:schemeClr val="tx1">
                    <a:lumMod val="75000"/>
                    <a:lumOff val="25000"/>
                  </a:schemeClr>
                </a:solidFill>
                <a:ea typeface="方正正中黑简体" panose="02000000000000000000" pitchFamily="2" charset="-122"/>
                <a:sym typeface="+mn-lt"/>
              </a:rPr>
              <a:t>点击添加标题文字</a:t>
            </a:r>
            <a:endParaRPr lang="en-US" altLang="zh-CN" dirty="0">
              <a:solidFill>
                <a:schemeClr val="tx1">
                  <a:lumMod val="75000"/>
                  <a:lumOff val="25000"/>
                </a:schemeClr>
              </a:solidFill>
              <a:ea typeface="方正正中黑简体" panose="02000000000000000000" pitchFamily="2" charset="-122"/>
              <a:sym typeface="+mn-lt"/>
            </a:endParaRPr>
          </a:p>
          <a:p>
            <a:r>
              <a:rPr lang="zh-CN" altLang="en-US" dirty="0">
                <a:solidFill>
                  <a:schemeClr val="tx1">
                    <a:lumMod val="75000"/>
                    <a:lumOff val="25000"/>
                  </a:schemeClr>
                </a:solidFill>
                <a:ea typeface="方正正中黑简体" panose="02000000000000000000" pitchFamily="2" charset="-122"/>
                <a:sym typeface="+mn-lt"/>
              </a:rPr>
              <a:t>点击添加标题文字</a:t>
            </a:r>
          </a:p>
        </p:txBody>
      </p:sp>
      <p:sp>
        <p:nvSpPr>
          <p:cNvPr id="41" name="KSO_Shape"/>
          <p:cNvSpPr>
            <a:spLocks noChangeAspect="1"/>
          </p:cNvSpPr>
          <p:nvPr/>
        </p:nvSpPr>
        <p:spPr>
          <a:xfrm flipH="1">
            <a:off x="8026076" y="5171053"/>
            <a:ext cx="378456" cy="348810"/>
          </a:xfrm>
          <a:custGeom>
            <a:avLst/>
            <a:gdLst/>
            <a:ahLst/>
            <a:cxnLst/>
            <a:rect l="l" t="t" r="r" b="b"/>
            <a:pathLst>
              <a:path w="2922576" h="2692126">
                <a:moveTo>
                  <a:pt x="553896" y="1279436"/>
                </a:moveTo>
                <a:cubicBezTo>
                  <a:pt x="792021" y="1473111"/>
                  <a:pt x="992046" y="1742986"/>
                  <a:pt x="1211121" y="1974761"/>
                </a:cubicBezTo>
                <a:lnTo>
                  <a:pt x="1201596" y="2431961"/>
                </a:lnTo>
                <a:cubicBezTo>
                  <a:pt x="947596" y="2384336"/>
                  <a:pt x="769796" y="2336711"/>
                  <a:pt x="639621" y="2117636"/>
                </a:cubicBezTo>
                <a:cubicBezTo>
                  <a:pt x="509446" y="1898561"/>
                  <a:pt x="582471" y="1558836"/>
                  <a:pt x="553896" y="1279436"/>
                </a:cubicBezTo>
                <a:close/>
                <a:moveTo>
                  <a:pt x="1414250" y="349940"/>
                </a:moveTo>
                <a:lnTo>
                  <a:pt x="1576175" y="702365"/>
                </a:lnTo>
                <a:lnTo>
                  <a:pt x="1840671" y="351223"/>
                </a:lnTo>
                <a:cubicBezTo>
                  <a:pt x="1946050" y="474823"/>
                  <a:pt x="2011221" y="645739"/>
                  <a:pt x="2011221" y="834547"/>
                </a:cubicBezTo>
                <a:cubicBezTo>
                  <a:pt x="2019964" y="1198269"/>
                  <a:pt x="1873746" y="1469720"/>
                  <a:pt x="1527496" y="1508764"/>
                </a:cubicBezTo>
                <a:lnTo>
                  <a:pt x="1534971" y="2136686"/>
                </a:lnTo>
                <a:cubicBezTo>
                  <a:pt x="1804846" y="1854111"/>
                  <a:pt x="2036621" y="1552486"/>
                  <a:pt x="2344596" y="1288961"/>
                </a:cubicBezTo>
                <a:cubicBezTo>
                  <a:pt x="2347771" y="1504861"/>
                  <a:pt x="2350946" y="1939836"/>
                  <a:pt x="2192196" y="2193836"/>
                </a:cubicBezTo>
                <a:cubicBezTo>
                  <a:pt x="1995346" y="2466886"/>
                  <a:pt x="1623871" y="2444661"/>
                  <a:pt x="1344471" y="2441486"/>
                </a:cubicBezTo>
                <a:lnTo>
                  <a:pt x="1353780" y="1510652"/>
                </a:lnTo>
                <a:cubicBezTo>
                  <a:pt x="992542" y="1480514"/>
                  <a:pt x="840254" y="1205525"/>
                  <a:pt x="849171" y="834547"/>
                </a:cubicBezTo>
                <a:cubicBezTo>
                  <a:pt x="853745" y="644286"/>
                  <a:pt x="913894" y="479273"/>
                  <a:pt x="1011904" y="360081"/>
                </a:cubicBezTo>
                <a:lnTo>
                  <a:pt x="1014200" y="359465"/>
                </a:lnTo>
                <a:lnTo>
                  <a:pt x="1214225" y="683315"/>
                </a:lnTo>
                <a:close/>
                <a:moveTo>
                  <a:pt x="480281" y="174535"/>
                </a:moveTo>
                <a:cubicBezTo>
                  <a:pt x="324175" y="174535"/>
                  <a:pt x="197626" y="319405"/>
                  <a:pt x="197626" y="498111"/>
                </a:cubicBezTo>
                <a:lnTo>
                  <a:pt x="197626" y="2194015"/>
                </a:lnTo>
                <a:cubicBezTo>
                  <a:pt x="197626" y="2372721"/>
                  <a:pt x="324175" y="2517591"/>
                  <a:pt x="480281" y="2517591"/>
                </a:cubicBezTo>
                <a:lnTo>
                  <a:pt x="2458598" y="2517591"/>
                </a:lnTo>
                <a:cubicBezTo>
                  <a:pt x="2614704" y="2517591"/>
                  <a:pt x="2741253" y="2372721"/>
                  <a:pt x="2741253" y="2194015"/>
                </a:cubicBezTo>
                <a:lnTo>
                  <a:pt x="2741253" y="498111"/>
                </a:lnTo>
                <a:cubicBezTo>
                  <a:pt x="2741253" y="319405"/>
                  <a:pt x="2614704" y="174535"/>
                  <a:pt x="2458598" y="174535"/>
                </a:cubicBezTo>
                <a:close/>
                <a:moveTo>
                  <a:pt x="324765" y="0"/>
                </a:moveTo>
                <a:lnTo>
                  <a:pt x="2597811" y="0"/>
                </a:lnTo>
                <a:cubicBezTo>
                  <a:pt x="2777173" y="0"/>
                  <a:pt x="2922576" y="166453"/>
                  <a:pt x="2922576" y="371783"/>
                </a:cubicBezTo>
                <a:lnTo>
                  <a:pt x="2922576" y="2320344"/>
                </a:lnTo>
                <a:cubicBezTo>
                  <a:pt x="2922576" y="2525673"/>
                  <a:pt x="2777173" y="2692126"/>
                  <a:pt x="2597811" y="2692126"/>
                </a:cubicBezTo>
                <a:lnTo>
                  <a:pt x="324765" y="2692126"/>
                </a:lnTo>
                <a:cubicBezTo>
                  <a:pt x="145402" y="2692126"/>
                  <a:pt x="0" y="2525673"/>
                  <a:pt x="0" y="2320344"/>
                </a:cubicBezTo>
                <a:lnTo>
                  <a:pt x="0" y="371783"/>
                </a:lnTo>
                <a:cubicBezTo>
                  <a:pt x="0" y="166453"/>
                  <a:pt x="145402" y="0"/>
                  <a:pt x="324765" y="0"/>
                </a:cubicBezTo>
                <a:close/>
              </a:path>
            </a:pathLst>
          </a:custGeom>
          <a:solidFill>
            <a:schemeClr val="accent1"/>
          </a:solidFill>
          <a:ln w="12700">
            <a:noFill/>
          </a:ln>
          <a:effectLst>
            <a:innerShdw blurRad="25400" dist="12700" dir="13500000">
              <a:prstClr val="black">
                <a:alpha val="50000"/>
              </a:prstClr>
            </a:innerShdw>
            <a:reflection blurRad="6350" stA="52000" endA="300" endPos="35000" dist="381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ym typeface="+mn-lt"/>
            </a:endParaRPr>
          </a:p>
        </p:txBody>
      </p:sp>
      <p:sp>
        <p:nvSpPr>
          <p:cNvPr id="42" name="文本框 41"/>
          <p:cNvSpPr txBox="1"/>
          <p:nvPr/>
        </p:nvSpPr>
        <p:spPr>
          <a:xfrm flipH="1">
            <a:off x="8522073" y="3668421"/>
            <a:ext cx="2031325" cy="646331"/>
          </a:xfrm>
          <a:prstGeom prst="rect">
            <a:avLst/>
          </a:prstGeom>
          <a:noFill/>
        </p:spPr>
        <p:txBody>
          <a:bodyPr wrap="none" rtlCol="0">
            <a:spAutoFit/>
          </a:bodyPr>
          <a:lstStyle/>
          <a:p>
            <a:r>
              <a:rPr lang="zh-CN" altLang="en-US" dirty="0">
                <a:solidFill>
                  <a:schemeClr val="tx1">
                    <a:lumMod val="75000"/>
                    <a:lumOff val="25000"/>
                  </a:schemeClr>
                </a:solidFill>
                <a:ea typeface="方正正中黑简体" panose="02000000000000000000" pitchFamily="2" charset="-122"/>
                <a:sym typeface="+mn-lt"/>
              </a:rPr>
              <a:t>点击添加标题文字</a:t>
            </a:r>
            <a:endParaRPr lang="en-US" altLang="zh-CN" dirty="0">
              <a:solidFill>
                <a:schemeClr val="tx1">
                  <a:lumMod val="75000"/>
                  <a:lumOff val="25000"/>
                </a:schemeClr>
              </a:solidFill>
              <a:ea typeface="方正正中黑简体" panose="02000000000000000000" pitchFamily="2" charset="-122"/>
              <a:sym typeface="+mn-lt"/>
            </a:endParaRPr>
          </a:p>
          <a:p>
            <a:r>
              <a:rPr lang="zh-CN" altLang="en-US" dirty="0">
                <a:solidFill>
                  <a:schemeClr val="tx1">
                    <a:lumMod val="75000"/>
                    <a:lumOff val="25000"/>
                  </a:schemeClr>
                </a:solidFill>
                <a:ea typeface="方正正中黑简体" panose="02000000000000000000" pitchFamily="2" charset="-122"/>
                <a:sym typeface="+mn-lt"/>
              </a:rPr>
              <a:t>点击添加标题文字</a:t>
            </a:r>
          </a:p>
        </p:txBody>
      </p:sp>
      <p:sp>
        <p:nvSpPr>
          <p:cNvPr id="11" name="椭圆 10"/>
          <p:cNvSpPr/>
          <p:nvPr/>
        </p:nvSpPr>
        <p:spPr bwMode="auto">
          <a:xfrm>
            <a:off x="4590514" y="5522373"/>
            <a:ext cx="3013054" cy="94296"/>
          </a:xfrm>
          <a:prstGeom prst="ellipse">
            <a:avLst/>
          </a:prstGeom>
          <a:gradFill flip="none" rotWithShape="1">
            <a:gsLst>
              <a:gs pos="100000">
                <a:schemeClr val="tx1">
                  <a:lumMod val="85000"/>
                  <a:lumOff val="15000"/>
                  <a:alpha val="0"/>
                </a:schemeClr>
              </a:gs>
              <a:gs pos="0">
                <a:schemeClr val="tx1">
                  <a:lumMod val="85000"/>
                  <a:lumOff val="15000"/>
                  <a:alpha val="7000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ym typeface="+mn-lt"/>
            </a:endParaRPr>
          </a:p>
        </p:txBody>
      </p:sp>
      <p:grpSp>
        <p:nvGrpSpPr>
          <p:cNvPr id="3" name="组合 2"/>
          <p:cNvGrpSpPr/>
          <p:nvPr/>
        </p:nvGrpSpPr>
        <p:grpSpPr>
          <a:xfrm>
            <a:off x="4366237" y="2301496"/>
            <a:ext cx="1731274" cy="1710088"/>
            <a:chOff x="4281488" y="1830388"/>
            <a:chExt cx="1816100" cy="1793875"/>
          </a:xfrm>
        </p:grpSpPr>
        <p:sp>
          <p:nvSpPr>
            <p:cNvPr id="6" name="Freeform 5"/>
            <p:cNvSpPr/>
            <p:nvPr/>
          </p:nvSpPr>
          <p:spPr bwMode="auto">
            <a:xfrm>
              <a:off x="4281488" y="1830388"/>
              <a:ext cx="1816100" cy="1793875"/>
            </a:xfrm>
            <a:custGeom>
              <a:avLst/>
              <a:gdLst>
                <a:gd name="T0" fmla="*/ 195 w 483"/>
                <a:gd name="T1" fmla="*/ 294 h 477"/>
                <a:gd name="T2" fmla="*/ 196 w 483"/>
                <a:gd name="T3" fmla="*/ 294 h 477"/>
                <a:gd name="T4" fmla="*/ 298 w 483"/>
                <a:gd name="T5" fmla="*/ 279 h 477"/>
                <a:gd name="T6" fmla="*/ 396 w 483"/>
                <a:gd name="T7" fmla="*/ 208 h 477"/>
                <a:gd name="T8" fmla="*/ 443 w 483"/>
                <a:gd name="T9" fmla="*/ 115 h 477"/>
                <a:gd name="T10" fmla="*/ 483 w 483"/>
                <a:gd name="T11" fmla="*/ 84 h 477"/>
                <a:gd name="T12" fmla="*/ 483 w 483"/>
                <a:gd name="T13" fmla="*/ 84 h 477"/>
                <a:gd name="T14" fmla="*/ 382 w 483"/>
                <a:gd name="T15" fmla="*/ 12 h 477"/>
                <a:gd name="T16" fmla="*/ 309 w 483"/>
                <a:gd name="T17" fmla="*/ 0 h 477"/>
                <a:gd name="T18" fmla="*/ 221 w 483"/>
                <a:gd name="T19" fmla="*/ 19 h 477"/>
                <a:gd name="T20" fmla="*/ 0 w 483"/>
                <a:gd name="T21" fmla="*/ 425 h 477"/>
                <a:gd name="T22" fmla="*/ 3 w 483"/>
                <a:gd name="T23" fmla="*/ 477 h 477"/>
                <a:gd name="T24" fmla="*/ 46 w 483"/>
                <a:gd name="T25" fmla="*/ 383 h 477"/>
                <a:gd name="T26" fmla="*/ 195 w 483"/>
                <a:gd name="T27" fmla="*/ 294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3" h="477">
                  <a:moveTo>
                    <a:pt x="195" y="294"/>
                  </a:moveTo>
                  <a:cubicBezTo>
                    <a:pt x="196" y="294"/>
                    <a:pt x="196" y="294"/>
                    <a:pt x="196" y="294"/>
                  </a:cubicBezTo>
                  <a:cubicBezTo>
                    <a:pt x="298" y="279"/>
                    <a:pt x="298" y="279"/>
                    <a:pt x="298" y="279"/>
                  </a:cubicBezTo>
                  <a:cubicBezTo>
                    <a:pt x="335" y="273"/>
                    <a:pt x="380" y="241"/>
                    <a:pt x="396" y="208"/>
                  </a:cubicBezTo>
                  <a:cubicBezTo>
                    <a:pt x="443" y="115"/>
                    <a:pt x="443" y="115"/>
                    <a:pt x="443" y="115"/>
                  </a:cubicBezTo>
                  <a:cubicBezTo>
                    <a:pt x="453" y="95"/>
                    <a:pt x="467" y="84"/>
                    <a:pt x="483" y="84"/>
                  </a:cubicBezTo>
                  <a:cubicBezTo>
                    <a:pt x="483" y="84"/>
                    <a:pt x="483" y="84"/>
                    <a:pt x="483" y="84"/>
                  </a:cubicBezTo>
                  <a:cubicBezTo>
                    <a:pt x="463" y="59"/>
                    <a:pt x="431" y="28"/>
                    <a:pt x="382" y="12"/>
                  </a:cubicBezTo>
                  <a:cubicBezTo>
                    <a:pt x="358" y="4"/>
                    <a:pt x="333" y="0"/>
                    <a:pt x="309" y="0"/>
                  </a:cubicBezTo>
                  <a:cubicBezTo>
                    <a:pt x="258" y="0"/>
                    <a:pt x="225" y="17"/>
                    <a:pt x="221" y="19"/>
                  </a:cubicBezTo>
                  <a:cubicBezTo>
                    <a:pt x="83" y="108"/>
                    <a:pt x="0" y="260"/>
                    <a:pt x="0" y="425"/>
                  </a:cubicBezTo>
                  <a:cubicBezTo>
                    <a:pt x="0" y="442"/>
                    <a:pt x="1" y="460"/>
                    <a:pt x="3" y="477"/>
                  </a:cubicBezTo>
                  <a:cubicBezTo>
                    <a:pt x="10" y="444"/>
                    <a:pt x="24" y="412"/>
                    <a:pt x="46" y="383"/>
                  </a:cubicBezTo>
                  <a:cubicBezTo>
                    <a:pt x="102" y="307"/>
                    <a:pt x="191" y="295"/>
                    <a:pt x="195" y="294"/>
                  </a:cubicBezTo>
                  <a:close/>
                </a:path>
              </a:pathLst>
            </a:custGeom>
            <a:gradFill flip="none" rotWithShape="1">
              <a:gsLst>
                <a:gs pos="50000">
                  <a:schemeClr val="accent1"/>
                </a:gs>
                <a:gs pos="0">
                  <a:schemeClr val="accent1">
                    <a:lumMod val="60000"/>
                    <a:lumOff val="4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26" name="Freeform 5"/>
            <p:cNvSpPr/>
            <p:nvPr/>
          </p:nvSpPr>
          <p:spPr bwMode="auto">
            <a:xfrm>
              <a:off x="4281488" y="1830388"/>
              <a:ext cx="1816100" cy="1793875"/>
            </a:xfrm>
            <a:custGeom>
              <a:avLst/>
              <a:gdLst>
                <a:gd name="T0" fmla="*/ 195 w 483"/>
                <a:gd name="T1" fmla="*/ 294 h 477"/>
                <a:gd name="T2" fmla="*/ 196 w 483"/>
                <a:gd name="T3" fmla="*/ 294 h 477"/>
                <a:gd name="T4" fmla="*/ 298 w 483"/>
                <a:gd name="T5" fmla="*/ 279 h 477"/>
                <a:gd name="T6" fmla="*/ 396 w 483"/>
                <a:gd name="T7" fmla="*/ 208 h 477"/>
                <a:gd name="T8" fmla="*/ 443 w 483"/>
                <a:gd name="T9" fmla="*/ 115 h 477"/>
                <a:gd name="T10" fmla="*/ 483 w 483"/>
                <a:gd name="T11" fmla="*/ 84 h 477"/>
                <a:gd name="T12" fmla="*/ 483 w 483"/>
                <a:gd name="T13" fmla="*/ 84 h 477"/>
                <a:gd name="T14" fmla="*/ 382 w 483"/>
                <a:gd name="T15" fmla="*/ 12 h 477"/>
                <a:gd name="T16" fmla="*/ 309 w 483"/>
                <a:gd name="T17" fmla="*/ 0 h 477"/>
                <a:gd name="T18" fmla="*/ 221 w 483"/>
                <a:gd name="T19" fmla="*/ 19 h 477"/>
                <a:gd name="T20" fmla="*/ 0 w 483"/>
                <a:gd name="T21" fmla="*/ 425 h 477"/>
                <a:gd name="T22" fmla="*/ 3 w 483"/>
                <a:gd name="T23" fmla="*/ 477 h 477"/>
                <a:gd name="T24" fmla="*/ 46 w 483"/>
                <a:gd name="T25" fmla="*/ 383 h 477"/>
                <a:gd name="T26" fmla="*/ 195 w 483"/>
                <a:gd name="T27" fmla="*/ 294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3" h="477">
                  <a:moveTo>
                    <a:pt x="195" y="294"/>
                  </a:moveTo>
                  <a:cubicBezTo>
                    <a:pt x="196" y="294"/>
                    <a:pt x="196" y="294"/>
                    <a:pt x="196" y="294"/>
                  </a:cubicBezTo>
                  <a:cubicBezTo>
                    <a:pt x="298" y="279"/>
                    <a:pt x="298" y="279"/>
                    <a:pt x="298" y="279"/>
                  </a:cubicBezTo>
                  <a:cubicBezTo>
                    <a:pt x="335" y="273"/>
                    <a:pt x="380" y="241"/>
                    <a:pt x="396" y="208"/>
                  </a:cubicBezTo>
                  <a:cubicBezTo>
                    <a:pt x="443" y="115"/>
                    <a:pt x="443" y="115"/>
                    <a:pt x="443" y="115"/>
                  </a:cubicBezTo>
                  <a:cubicBezTo>
                    <a:pt x="453" y="95"/>
                    <a:pt x="467" y="84"/>
                    <a:pt x="483" y="84"/>
                  </a:cubicBezTo>
                  <a:cubicBezTo>
                    <a:pt x="483" y="84"/>
                    <a:pt x="483" y="84"/>
                    <a:pt x="483" y="84"/>
                  </a:cubicBezTo>
                  <a:cubicBezTo>
                    <a:pt x="463" y="59"/>
                    <a:pt x="431" y="28"/>
                    <a:pt x="382" y="12"/>
                  </a:cubicBezTo>
                  <a:cubicBezTo>
                    <a:pt x="358" y="4"/>
                    <a:pt x="333" y="0"/>
                    <a:pt x="309" y="0"/>
                  </a:cubicBezTo>
                  <a:cubicBezTo>
                    <a:pt x="258" y="0"/>
                    <a:pt x="225" y="17"/>
                    <a:pt x="221" y="19"/>
                  </a:cubicBezTo>
                  <a:cubicBezTo>
                    <a:pt x="83" y="108"/>
                    <a:pt x="0" y="260"/>
                    <a:pt x="0" y="425"/>
                  </a:cubicBezTo>
                  <a:cubicBezTo>
                    <a:pt x="0" y="442"/>
                    <a:pt x="1" y="460"/>
                    <a:pt x="3" y="477"/>
                  </a:cubicBezTo>
                  <a:cubicBezTo>
                    <a:pt x="10" y="444"/>
                    <a:pt x="24" y="412"/>
                    <a:pt x="46" y="383"/>
                  </a:cubicBezTo>
                  <a:cubicBezTo>
                    <a:pt x="102" y="307"/>
                    <a:pt x="191" y="295"/>
                    <a:pt x="195" y="294"/>
                  </a:cubicBezTo>
                  <a:close/>
                </a:path>
              </a:pathLst>
            </a:custGeom>
            <a:gradFill flip="none" rotWithShape="1">
              <a:gsLst>
                <a:gs pos="50000">
                  <a:schemeClr val="accent1"/>
                </a:gs>
                <a:gs pos="100000">
                  <a:schemeClr val="accent1">
                    <a:lumMod val="75000"/>
                    <a:lumOff val="25000"/>
                  </a:schemeClr>
                </a:gs>
              </a:gsLst>
              <a:path path="circle">
                <a:fillToRect r="100000" b="100000"/>
              </a:path>
              <a:tileRect l="-100000" t="-100000"/>
            </a:gra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2" name="组合 31"/>
          <p:cNvGrpSpPr/>
          <p:nvPr/>
        </p:nvGrpSpPr>
        <p:grpSpPr>
          <a:xfrm>
            <a:off x="5384723" y="2094166"/>
            <a:ext cx="2011245" cy="1354451"/>
            <a:chOff x="5349876" y="1612900"/>
            <a:chExt cx="2109788" cy="1420813"/>
          </a:xfrm>
        </p:grpSpPr>
        <p:sp>
          <p:nvSpPr>
            <p:cNvPr id="7" name="Freeform 6"/>
            <p:cNvSpPr/>
            <p:nvPr/>
          </p:nvSpPr>
          <p:spPr bwMode="auto">
            <a:xfrm>
              <a:off x="5349876" y="1612900"/>
              <a:ext cx="2109788" cy="1420813"/>
            </a:xfrm>
            <a:custGeom>
              <a:avLst/>
              <a:gdLst>
                <a:gd name="T0" fmla="*/ 103 w 561"/>
                <a:gd name="T1" fmla="*/ 54 h 378"/>
                <a:gd name="T2" fmla="*/ 232 w 561"/>
                <a:gd name="T3" fmla="*/ 162 h 378"/>
                <a:gd name="T4" fmla="*/ 238 w 561"/>
                <a:gd name="T5" fmla="*/ 173 h 378"/>
                <a:gd name="T6" fmla="*/ 285 w 561"/>
                <a:gd name="T7" fmla="*/ 266 h 378"/>
                <a:gd name="T8" fmla="*/ 383 w 561"/>
                <a:gd name="T9" fmla="*/ 337 h 378"/>
                <a:gd name="T10" fmla="*/ 485 w 561"/>
                <a:gd name="T11" fmla="*/ 352 h 378"/>
                <a:gd name="T12" fmla="*/ 526 w 561"/>
                <a:gd name="T13" fmla="*/ 378 h 378"/>
                <a:gd name="T14" fmla="*/ 560 w 561"/>
                <a:gd name="T15" fmla="*/ 260 h 378"/>
                <a:gd name="T16" fmla="*/ 504 w 561"/>
                <a:gd name="T17" fmla="*/ 110 h 378"/>
                <a:gd name="T18" fmla="*/ 199 w 561"/>
                <a:gd name="T19" fmla="*/ 0 h 378"/>
                <a:gd name="T20" fmla="*/ 0 w 561"/>
                <a:gd name="T21" fmla="*/ 43 h 378"/>
                <a:gd name="T22" fmla="*/ 25 w 561"/>
                <a:gd name="T23" fmla="*/ 42 h 378"/>
                <a:gd name="T24" fmla="*/ 103 w 561"/>
                <a:gd name="T25" fmla="*/ 54 h 3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1" h="378">
                  <a:moveTo>
                    <a:pt x="103" y="54"/>
                  </a:moveTo>
                  <a:cubicBezTo>
                    <a:pt x="190" y="83"/>
                    <a:pt x="228" y="153"/>
                    <a:pt x="232" y="162"/>
                  </a:cubicBezTo>
                  <a:cubicBezTo>
                    <a:pt x="234" y="165"/>
                    <a:pt x="236" y="169"/>
                    <a:pt x="238" y="173"/>
                  </a:cubicBezTo>
                  <a:cubicBezTo>
                    <a:pt x="285" y="266"/>
                    <a:pt x="285" y="266"/>
                    <a:pt x="285" y="266"/>
                  </a:cubicBezTo>
                  <a:cubicBezTo>
                    <a:pt x="301" y="299"/>
                    <a:pt x="346" y="331"/>
                    <a:pt x="383" y="337"/>
                  </a:cubicBezTo>
                  <a:cubicBezTo>
                    <a:pt x="485" y="352"/>
                    <a:pt x="485" y="352"/>
                    <a:pt x="485" y="352"/>
                  </a:cubicBezTo>
                  <a:cubicBezTo>
                    <a:pt x="506" y="355"/>
                    <a:pt x="521" y="364"/>
                    <a:pt x="526" y="378"/>
                  </a:cubicBezTo>
                  <a:cubicBezTo>
                    <a:pt x="542" y="351"/>
                    <a:pt x="560" y="309"/>
                    <a:pt x="560" y="260"/>
                  </a:cubicBezTo>
                  <a:cubicBezTo>
                    <a:pt x="561" y="168"/>
                    <a:pt x="511" y="116"/>
                    <a:pt x="504" y="110"/>
                  </a:cubicBezTo>
                  <a:cubicBezTo>
                    <a:pt x="419" y="39"/>
                    <a:pt x="310" y="0"/>
                    <a:pt x="199" y="0"/>
                  </a:cubicBezTo>
                  <a:cubicBezTo>
                    <a:pt x="129" y="0"/>
                    <a:pt x="63" y="15"/>
                    <a:pt x="0" y="43"/>
                  </a:cubicBezTo>
                  <a:cubicBezTo>
                    <a:pt x="8" y="42"/>
                    <a:pt x="16" y="42"/>
                    <a:pt x="25" y="42"/>
                  </a:cubicBezTo>
                  <a:cubicBezTo>
                    <a:pt x="51" y="42"/>
                    <a:pt x="77" y="46"/>
                    <a:pt x="103" y="54"/>
                  </a:cubicBezTo>
                  <a:close/>
                </a:path>
              </a:pathLst>
            </a:custGeom>
            <a:gradFill flip="none" rotWithShape="1">
              <a:gsLst>
                <a:gs pos="50000">
                  <a:schemeClr val="accent5"/>
                </a:gs>
                <a:gs pos="0">
                  <a:schemeClr val="accent5">
                    <a:lumMod val="60000"/>
                    <a:lumOff val="4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27" name="Freeform 6"/>
            <p:cNvSpPr/>
            <p:nvPr/>
          </p:nvSpPr>
          <p:spPr bwMode="auto">
            <a:xfrm>
              <a:off x="5349876" y="1612900"/>
              <a:ext cx="2109788" cy="1420813"/>
            </a:xfrm>
            <a:custGeom>
              <a:avLst/>
              <a:gdLst>
                <a:gd name="T0" fmla="*/ 103 w 561"/>
                <a:gd name="T1" fmla="*/ 54 h 378"/>
                <a:gd name="T2" fmla="*/ 232 w 561"/>
                <a:gd name="T3" fmla="*/ 162 h 378"/>
                <a:gd name="T4" fmla="*/ 238 w 561"/>
                <a:gd name="T5" fmla="*/ 173 h 378"/>
                <a:gd name="T6" fmla="*/ 285 w 561"/>
                <a:gd name="T7" fmla="*/ 266 h 378"/>
                <a:gd name="T8" fmla="*/ 383 w 561"/>
                <a:gd name="T9" fmla="*/ 337 h 378"/>
                <a:gd name="T10" fmla="*/ 485 w 561"/>
                <a:gd name="T11" fmla="*/ 352 h 378"/>
                <a:gd name="T12" fmla="*/ 526 w 561"/>
                <a:gd name="T13" fmla="*/ 378 h 378"/>
                <a:gd name="T14" fmla="*/ 560 w 561"/>
                <a:gd name="T15" fmla="*/ 260 h 378"/>
                <a:gd name="T16" fmla="*/ 504 w 561"/>
                <a:gd name="T17" fmla="*/ 110 h 378"/>
                <a:gd name="T18" fmla="*/ 199 w 561"/>
                <a:gd name="T19" fmla="*/ 0 h 378"/>
                <a:gd name="T20" fmla="*/ 0 w 561"/>
                <a:gd name="T21" fmla="*/ 43 h 378"/>
                <a:gd name="T22" fmla="*/ 25 w 561"/>
                <a:gd name="T23" fmla="*/ 42 h 378"/>
                <a:gd name="T24" fmla="*/ 103 w 561"/>
                <a:gd name="T25" fmla="*/ 54 h 3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1" h="378">
                  <a:moveTo>
                    <a:pt x="103" y="54"/>
                  </a:moveTo>
                  <a:cubicBezTo>
                    <a:pt x="190" y="83"/>
                    <a:pt x="228" y="153"/>
                    <a:pt x="232" y="162"/>
                  </a:cubicBezTo>
                  <a:cubicBezTo>
                    <a:pt x="234" y="165"/>
                    <a:pt x="236" y="169"/>
                    <a:pt x="238" y="173"/>
                  </a:cubicBezTo>
                  <a:cubicBezTo>
                    <a:pt x="285" y="266"/>
                    <a:pt x="285" y="266"/>
                    <a:pt x="285" y="266"/>
                  </a:cubicBezTo>
                  <a:cubicBezTo>
                    <a:pt x="301" y="299"/>
                    <a:pt x="346" y="331"/>
                    <a:pt x="383" y="337"/>
                  </a:cubicBezTo>
                  <a:cubicBezTo>
                    <a:pt x="485" y="352"/>
                    <a:pt x="485" y="352"/>
                    <a:pt x="485" y="352"/>
                  </a:cubicBezTo>
                  <a:cubicBezTo>
                    <a:pt x="506" y="355"/>
                    <a:pt x="521" y="364"/>
                    <a:pt x="526" y="378"/>
                  </a:cubicBezTo>
                  <a:cubicBezTo>
                    <a:pt x="542" y="351"/>
                    <a:pt x="560" y="309"/>
                    <a:pt x="560" y="260"/>
                  </a:cubicBezTo>
                  <a:cubicBezTo>
                    <a:pt x="561" y="168"/>
                    <a:pt x="511" y="116"/>
                    <a:pt x="504" y="110"/>
                  </a:cubicBezTo>
                  <a:cubicBezTo>
                    <a:pt x="419" y="39"/>
                    <a:pt x="310" y="0"/>
                    <a:pt x="199" y="0"/>
                  </a:cubicBezTo>
                  <a:cubicBezTo>
                    <a:pt x="129" y="0"/>
                    <a:pt x="63" y="15"/>
                    <a:pt x="0" y="43"/>
                  </a:cubicBezTo>
                  <a:cubicBezTo>
                    <a:pt x="8" y="42"/>
                    <a:pt x="16" y="42"/>
                    <a:pt x="25" y="42"/>
                  </a:cubicBezTo>
                  <a:cubicBezTo>
                    <a:pt x="51" y="42"/>
                    <a:pt x="77" y="46"/>
                    <a:pt x="103" y="54"/>
                  </a:cubicBezTo>
                  <a:close/>
                </a:path>
              </a:pathLst>
            </a:custGeom>
            <a:gradFill flip="none" rotWithShape="1">
              <a:gsLst>
                <a:gs pos="50000">
                  <a:schemeClr val="accent5"/>
                </a:gs>
                <a:gs pos="100000">
                  <a:schemeClr val="accent5">
                    <a:lumMod val="75000"/>
                    <a:lumOff val="25000"/>
                  </a:schemeClr>
                </a:gs>
              </a:gsLst>
              <a:path path="circle">
                <a:fillToRect r="100000" b="100000"/>
              </a:path>
              <a:tileRect l="-100000" t="-100000"/>
            </a:gra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5374129" y="4616924"/>
            <a:ext cx="2194360" cy="939792"/>
            <a:chOff x="5338763" y="4259263"/>
            <a:chExt cx="2301875" cy="985838"/>
          </a:xfrm>
        </p:grpSpPr>
        <p:sp>
          <p:nvSpPr>
            <p:cNvPr id="8" name="Freeform 7"/>
            <p:cNvSpPr/>
            <p:nvPr/>
          </p:nvSpPr>
          <p:spPr bwMode="auto">
            <a:xfrm>
              <a:off x="5338763" y="4259263"/>
              <a:ext cx="2301875" cy="985838"/>
            </a:xfrm>
            <a:custGeom>
              <a:avLst/>
              <a:gdLst>
                <a:gd name="T0" fmla="*/ 612 w 612"/>
                <a:gd name="T1" fmla="*/ 33 h 262"/>
                <a:gd name="T2" fmla="*/ 520 w 612"/>
                <a:gd name="T3" fmla="*/ 81 h 262"/>
                <a:gd name="T4" fmla="*/ 463 w 612"/>
                <a:gd name="T5" fmla="*/ 89 h 262"/>
                <a:gd name="T6" fmla="*/ 353 w 612"/>
                <a:gd name="T7" fmla="*/ 60 h 262"/>
                <a:gd name="T8" fmla="*/ 262 w 612"/>
                <a:gd name="T9" fmla="*/ 13 h 262"/>
                <a:gd name="T10" fmla="*/ 202 w 612"/>
                <a:gd name="T11" fmla="*/ 0 h 262"/>
                <a:gd name="T12" fmla="*/ 141 w 612"/>
                <a:gd name="T13" fmla="*/ 13 h 262"/>
                <a:gd name="T14" fmla="*/ 49 w 612"/>
                <a:gd name="T15" fmla="*/ 61 h 262"/>
                <a:gd name="T16" fmla="*/ 19 w 612"/>
                <a:gd name="T17" fmla="*/ 69 h 262"/>
                <a:gd name="T18" fmla="*/ 0 w 612"/>
                <a:gd name="T19" fmla="*/ 64 h 262"/>
                <a:gd name="T20" fmla="*/ 40 w 612"/>
                <a:gd name="T21" fmla="*/ 172 h 262"/>
                <a:gd name="T22" fmla="*/ 173 w 612"/>
                <a:gd name="T23" fmla="*/ 261 h 262"/>
                <a:gd name="T24" fmla="*/ 202 w 612"/>
                <a:gd name="T25" fmla="*/ 262 h 262"/>
                <a:gd name="T26" fmla="*/ 443 w 612"/>
                <a:gd name="T27" fmla="*/ 197 h 262"/>
                <a:gd name="T28" fmla="*/ 612 w 612"/>
                <a:gd name="T29" fmla="*/ 33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12" h="262">
                  <a:moveTo>
                    <a:pt x="612" y="33"/>
                  </a:moveTo>
                  <a:cubicBezTo>
                    <a:pt x="586" y="55"/>
                    <a:pt x="555" y="71"/>
                    <a:pt x="520" y="81"/>
                  </a:cubicBezTo>
                  <a:cubicBezTo>
                    <a:pt x="501" y="86"/>
                    <a:pt x="482" y="89"/>
                    <a:pt x="463" y="89"/>
                  </a:cubicBezTo>
                  <a:cubicBezTo>
                    <a:pt x="401" y="89"/>
                    <a:pt x="358" y="63"/>
                    <a:pt x="353" y="60"/>
                  </a:cubicBezTo>
                  <a:cubicBezTo>
                    <a:pt x="262" y="13"/>
                    <a:pt x="262" y="13"/>
                    <a:pt x="262" y="13"/>
                  </a:cubicBezTo>
                  <a:cubicBezTo>
                    <a:pt x="246" y="5"/>
                    <a:pt x="225" y="0"/>
                    <a:pt x="202" y="0"/>
                  </a:cubicBezTo>
                  <a:cubicBezTo>
                    <a:pt x="179" y="0"/>
                    <a:pt x="157" y="5"/>
                    <a:pt x="141" y="13"/>
                  </a:cubicBezTo>
                  <a:cubicBezTo>
                    <a:pt x="49" y="61"/>
                    <a:pt x="49" y="61"/>
                    <a:pt x="49" y="61"/>
                  </a:cubicBezTo>
                  <a:cubicBezTo>
                    <a:pt x="38" y="66"/>
                    <a:pt x="28" y="69"/>
                    <a:pt x="19" y="69"/>
                  </a:cubicBezTo>
                  <a:cubicBezTo>
                    <a:pt x="12" y="69"/>
                    <a:pt x="6" y="67"/>
                    <a:pt x="0" y="64"/>
                  </a:cubicBezTo>
                  <a:cubicBezTo>
                    <a:pt x="3" y="92"/>
                    <a:pt x="12" y="133"/>
                    <a:pt x="40" y="172"/>
                  </a:cubicBezTo>
                  <a:cubicBezTo>
                    <a:pt x="94" y="246"/>
                    <a:pt x="165" y="260"/>
                    <a:pt x="173" y="261"/>
                  </a:cubicBezTo>
                  <a:cubicBezTo>
                    <a:pt x="183" y="261"/>
                    <a:pt x="193" y="262"/>
                    <a:pt x="202" y="262"/>
                  </a:cubicBezTo>
                  <a:cubicBezTo>
                    <a:pt x="286" y="262"/>
                    <a:pt x="370" y="239"/>
                    <a:pt x="443" y="197"/>
                  </a:cubicBezTo>
                  <a:cubicBezTo>
                    <a:pt x="512" y="157"/>
                    <a:pt x="570" y="101"/>
                    <a:pt x="612" y="33"/>
                  </a:cubicBezTo>
                  <a:close/>
                </a:path>
              </a:pathLst>
            </a:custGeom>
            <a:gradFill flip="none" rotWithShape="1">
              <a:gsLst>
                <a:gs pos="50000">
                  <a:schemeClr val="accent3"/>
                </a:gs>
                <a:gs pos="0">
                  <a:schemeClr val="accent3">
                    <a:lumMod val="60000"/>
                    <a:lumOff val="4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28" name="Freeform 7"/>
            <p:cNvSpPr/>
            <p:nvPr/>
          </p:nvSpPr>
          <p:spPr bwMode="auto">
            <a:xfrm>
              <a:off x="5338763" y="4259263"/>
              <a:ext cx="2301875" cy="985838"/>
            </a:xfrm>
            <a:custGeom>
              <a:avLst/>
              <a:gdLst>
                <a:gd name="T0" fmla="*/ 612 w 612"/>
                <a:gd name="T1" fmla="*/ 33 h 262"/>
                <a:gd name="T2" fmla="*/ 520 w 612"/>
                <a:gd name="T3" fmla="*/ 81 h 262"/>
                <a:gd name="T4" fmla="*/ 463 w 612"/>
                <a:gd name="T5" fmla="*/ 89 h 262"/>
                <a:gd name="T6" fmla="*/ 353 w 612"/>
                <a:gd name="T7" fmla="*/ 60 h 262"/>
                <a:gd name="T8" fmla="*/ 262 w 612"/>
                <a:gd name="T9" fmla="*/ 13 h 262"/>
                <a:gd name="T10" fmla="*/ 202 w 612"/>
                <a:gd name="T11" fmla="*/ 0 h 262"/>
                <a:gd name="T12" fmla="*/ 141 w 612"/>
                <a:gd name="T13" fmla="*/ 13 h 262"/>
                <a:gd name="T14" fmla="*/ 49 w 612"/>
                <a:gd name="T15" fmla="*/ 61 h 262"/>
                <a:gd name="T16" fmla="*/ 19 w 612"/>
                <a:gd name="T17" fmla="*/ 69 h 262"/>
                <a:gd name="T18" fmla="*/ 0 w 612"/>
                <a:gd name="T19" fmla="*/ 64 h 262"/>
                <a:gd name="T20" fmla="*/ 40 w 612"/>
                <a:gd name="T21" fmla="*/ 172 h 262"/>
                <a:gd name="T22" fmla="*/ 173 w 612"/>
                <a:gd name="T23" fmla="*/ 261 h 262"/>
                <a:gd name="T24" fmla="*/ 202 w 612"/>
                <a:gd name="T25" fmla="*/ 262 h 262"/>
                <a:gd name="T26" fmla="*/ 443 w 612"/>
                <a:gd name="T27" fmla="*/ 197 h 262"/>
                <a:gd name="T28" fmla="*/ 612 w 612"/>
                <a:gd name="T29" fmla="*/ 33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12" h="262">
                  <a:moveTo>
                    <a:pt x="612" y="33"/>
                  </a:moveTo>
                  <a:cubicBezTo>
                    <a:pt x="586" y="55"/>
                    <a:pt x="555" y="71"/>
                    <a:pt x="520" y="81"/>
                  </a:cubicBezTo>
                  <a:cubicBezTo>
                    <a:pt x="501" y="86"/>
                    <a:pt x="482" y="89"/>
                    <a:pt x="463" y="89"/>
                  </a:cubicBezTo>
                  <a:cubicBezTo>
                    <a:pt x="401" y="89"/>
                    <a:pt x="358" y="63"/>
                    <a:pt x="353" y="60"/>
                  </a:cubicBezTo>
                  <a:cubicBezTo>
                    <a:pt x="262" y="13"/>
                    <a:pt x="262" y="13"/>
                    <a:pt x="262" y="13"/>
                  </a:cubicBezTo>
                  <a:cubicBezTo>
                    <a:pt x="246" y="5"/>
                    <a:pt x="225" y="0"/>
                    <a:pt x="202" y="0"/>
                  </a:cubicBezTo>
                  <a:cubicBezTo>
                    <a:pt x="179" y="0"/>
                    <a:pt x="157" y="5"/>
                    <a:pt x="141" y="13"/>
                  </a:cubicBezTo>
                  <a:cubicBezTo>
                    <a:pt x="49" y="61"/>
                    <a:pt x="49" y="61"/>
                    <a:pt x="49" y="61"/>
                  </a:cubicBezTo>
                  <a:cubicBezTo>
                    <a:pt x="38" y="66"/>
                    <a:pt x="28" y="69"/>
                    <a:pt x="19" y="69"/>
                  </a:cubicBezTo>
                  <a:cubicBezTo>
                    <a:pt x="12" y="69"/>
                    <a:pt x="6" y="67"/>
                    <a:pt x="0" y="64"/>
                  </a:cubicBezTo>
                  <a:cubicBezTo>
                    <a:pt x="3" y="92"/>
                    <a:pt x="12" y="133"/>
                    <a:pt x="40" y="172"/>
                  </a:cubicBezTo>
                  <a:cubicBezTo>
                    <a:pt x="94" y="246"/>
                    <a:pt x="165" y="260"/>
                    <a:pt x="173" y="261"/>
                  </a:cubicBezTo>
                  <a:cubicBezTo>
                    <a:pt x="183" y="261"/>
                    <a:pt x="193" y="262"/>
                    <a:pt x="202" y="262"/>
                  </a:cubicBezTo>
                  <a:cubicBezTo>
                    <a:pt x="286" y="262"/>
                    <a:pt x="370" y="239"/>
                    <a:pt x="443" y="197"/>
                  </a:cubicBezTo>
                  <a:cubicBezTo>
                    <a:pt x="512" y="157"/>
                    <a:pt x="570" y="101"/>
                    <a:pt x="612" y="33"/>
                  </a:cubicBezTo>
                  <a:close/>
                </a:path>
              </a:pathLst>
            </a:custGeom>
            <a:gradFill flip="none" rotWithShape="1">
              <a:gsLst>
                <a:gs pos="50000">
                  <a:schemeClr val="accent3"/>
                </a:gs>
                <a:gs pos="100000">
                  <a:schemeClr val="accent3">
                    <a:lumMod val="75000"/>
                    <a:lumOff val="25000"/>
                  </a:schemeClr>
                </a:gs>
              </a:gsLst>
              <a:path path="circle">
                <a:fillToRect r="100000" b="100000"/>
              </a:path>
              <a:tileRect l="-100000" t="-100000"/>
            </a:gra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 name="组合 3"/>
          <p:cNvGrpSpPr/>
          <p:nvPr/>
        </p:nvGrpSpPr>
        <p:grpSpPr>
          <a:xfrm>
            <a:off x="4372292" y="3459210"/>
            <a:ext cx="1374123" cy="2061185"/>
            <a:chOff x="4287838" y="3044825"/>
            <a:chExt cx="1441450" cy="2162175"/>
          </a:xfrm>
        </p:grpSpPr>
        <p:sp>
          <p:nvSpPr>
            <p:cNvPr id="9" name="Freeform 8"/>
            <p:cNvSpPr/>
            <p:nvPr/>
          </p:nvSpPr>
          <p:spPr bwMode="auto">
            <a:xfrm>
              <a:off x="4287838" y="3044825"/>
              <a:ext cx="1441450" cy="2162175"/>
            </a:xfrm>
            <a:custGeom>
              <a:avLst/>
              <a:gdLst>
                <a:gd name="T0" fmla="*/ 154 w 383"/>
                <a:gd name="T1" fmla="*/ 458 h 575"/>
                <a:gd name="T2" fmla="*/ 383 w 383"/>
                <a:gd name="T3" fmla="*/ 575 h 575"/>
                <a:gd name="T4" fmla="*/ 306 w 383"/>
                <a:gd name="T5" fmla="*/ 505 h 575"/>
                <a:gd name="T6" fmla="*/ 263 w 383"/>
                <a:gd name="T7" fmla="*/ 344 h 575"/>
                <a:gd name="T8" fmla="*/ 264 w 383"/>
                <a:gd name="T9" fmla="*/ 337 h 575"/>
                <a:gd name="T10" fmla="*/ 281 w 383"/>
                <a:gd name="T11" fmla="*/ 235 h 575"/>
                <a:gd name="T12" fmla="*/ 243 w 383"/>
                <a:gd name="T13" fmla="*/ 120 h 575"/>
                <a:gd name="T14" fmla="*/ 169 w 383"/>
                <a:gd name="T15" fmla="*/ 47 h 575"/>
                <a:gd name="T16" fmla="*/ 152 w 383"/>
                <a:gd name="T17" fmla="*/ 0 h 575"/>
                <a:gd name="T18" fmla="*/ 57 w 383"/>
                <a:gd name="T19" fmla="*/ 70 h 575"/>
                <a:gd name="T20" fmla="*/ 14 w 383"/>
                <a:gd name="T21" fmla="*/ 225 h 575"/>
                <a:gd name="T22" fmla="*/ 14 w 383"/>
                <a:gd name="T23" fmla="*/ 225 h 575"/>
                <a:gd name="T24" fmla="*/ 154 w 383"/>
                <a:gd name="T25" fmla="*/ 458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3" h="575">
                  <a:moveTo>
                    <a:pt x="154" y="458"/>
                  </a:moveTo>
                  <a:cubicBezTo>
                    <a:pt x="218" y="517"/>
                    <a:pt x="297" y="557"/>
                    <a:pt x="383" y="575"/>
                  </a:cubicBezTo>
                  <a:cubicBezTo>
                    <a:pt x="353" y="557"/>
                    <a:pt x="327" y="534"/>
                    <a:pt x="306" y="505"/>
                  </a:cubicBezTo>
                  <a:cubicBezTo>
                    <a:pt x="251" y="428"/>
                    <a:pt x="262" y="348"/>
                    <a:pt x="263" y="344"/>
                  </a:cubicBezTo>
                  <a:cubicBezTo>
                    <a:pt x="263" y="342"/>
                    <a:pt x="263" y="339"/>
                    <a:pt x="264" y="337"/>
                  </a:cubicBezTo>
                  <a:cubicBezTo>
                    <a:pt x="281" y="235"/>
                    <a:pt x="281" y="235"/>
                    <a:pt x="281" y="235"/>
                  </a:cubicBezTo>
                  <a:cubicBezTo>
                    <a:pt x="287" y="198"/>
                    <a:pt x="269" y="146"/>
                    <a:pt x="243" y="120"/>
                  </a:cubicBezTo>
                  <a:cubicBezTo>
                    <a:pt x="169" y="47"/>
                    <a:pt x="169" y="47"/>
                    <a:pt x="169" y="47"/>
                  </a:cubicBezTo>
                  <a:cubicBezTo>
                    <a:pt x="153" y="31"/>
                    <a:pt x="147" y="14"/>
                    <a:pt x="152" y="0"/>
                  </a:cubicBezTo>
                  <a:cubicBezTo>
                    <a:pt x="123" y="11"/>
                    <a:pt x="85" y="32"/>
                    <a:pt x="57" y="70"/>
                  </a:cubicBezTo>
                  <a:cubicBezTo>
                    <a:pt x="0" y="148"/>
                    <a:pt x="14" y="224"/>
                    <a:pt x="14" y="225"/>
                  </a:cubicBezTo>
                  <a:cubicBezTo>
                    <a:pt x="14" y="225"/>
                    <a:pt x="14" y="225"/>
                    <a:pt x="14" y="225"/>
                  </a:cubicBezTo>
                  <a:cubicBezTo>
                    <a:pt x="38" y="315"/>
                    <a:pt x="86" y="396"/>
                    <a:pt x="154" y="458"/>
                  </a:cubicBezTo>
                  <a:close/>
                </a:path>
              </a:pathLst>
            </a:custGeom>
            <a:gradFill flip="none" rotWithShape="1">
              <a:gsLst>
                <a:gs pos="50000">
                  <a:schemeClr val="accent2"/>
                </a:gs>
                <a:gs pos="0">
                  <a:schemeClr val="accent2">
                    <a:lumMod val="60000"/>
                    <a:lumOff val="4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29" name="Freeform 8"/>
            <p:cNvSpPr/>
            <p:nvPr/>
          </p:nvSpPr>
          <p:spPr bwMode="auto">
            <a:xfrm>
              <a:off x="4287838" y="3044825"/>
              <a:ext cx="1441450" cy="2162175"/>
            </a:xfrm>
            <a:custGeom>
              <a:avLst/>
              <a:gdLst>
                <a:gd name="T0" fmla="*/ 154 w 383"/>
                <a:gd name="T1" fmla="*/ 458 h 575"/>
                <a:gd name="T2" fmla="*/ 383 w 383"/>
                <a:gd name="T3" fmla="*/ 575 h 575"/>
                <a:gd name="T4" fmla="*/ 306 w 383"/>
                <a:gd name="T5" fmla="*/ 505 h 575"/>
                <a:gd name="T6" fmla="*/ 263 w 383"/>
                <a:gd name="T7" fmla="*/ 344 h 575"/>
                <a:gd name="T8" fmla="*/ 264 w 383"/>
                <a:gd name="T9" fmla="*/ 337 h 575"/>
                <a:gd name="T10" fmla="*/ 281 w 383"/>
                <a:gd name="T11" fmla="*/ 235 h 575"/>
                <a:gd name="T12" fmla="*/ 243 w 383"/>
                <a:gd name="T13" fmla="*/ 120 h 575"/>
                <a:gd name="T14" fmla="*/ 169 w 383"/>
                <a:gd name="T15" fmla="*/ 47 h 575"/>
                <a:gd name="T16" fmla="*/ 152 w 383"/>
                <a:gd name="T17" fmla="*/ 0 h 575"/>
                <a:gd name="T18" fmla="*/ 57 w 383"/>
                <a:gd name="T19" fmla="*/ 70 h 575"/>
                <a:gd name="T20" fmla="*/ 14 w 383"/>
                <a:gd name="T21" fmla="*/ 225 h 575"/>
                <a:gd name="T22" fmla="*/ 14 w 383"/>
                <a:gd name="T23" fmla="*/ 225 h 575"/>
                <a:gd name="T24" fmla="*/ 154 w 383"/>
                <a:gd name="T25" fmla="*/ 458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3" h="575">
                  <a:moveTo>
                    <a:pt x="154" y="458"/>
                  </a:moveTo>
                  <a:cubicBezTo>
                    <a:pt x="218" y="517"/>
                    <a:pt x="297" y="557"/>
                    <a:pt x="383" y="575"/>
                  </a:cubicBezTo>
                  <a:cubicBezTo>
                    <a:pt x="353" y="557"/>
                    <a:pt x="327" y="534"/>
                    <a:pt x="306" y="505"/>
                  </a:cubicBezTo>
                  <a:cubicBezTo>
                    <a:pt x="251" y="428"/>
                    <a:pt x="262" y="348"/>
                    <a:pt x="263" y="344"/>
                  </a:cubicBezTo>
                  <a:cubicBezTo>
                    <a:pt x="263" y="342"/>
                    <a:pt x="263" y="339"/>
                    <a:pt x="264" y="337"/>
                  </a:cubicBezTo>
                  <a:cubicBezTo>
                    <a:pt x="281" y="235"/>
                    <a:pt x="281" y="235"/>
                    <a:pt x="281" y="235"/>
                  </a:cubicBezTo>
                  <a:cubicBezTo>
                    <a:pt x="287" y="198"/>
                    <a:pt x="269" y="146"/>
                    <a:pt x="243" y="120"/>
                  </a:cubicBezTo>
                  <a:cubicBezTo>
                    <a:pt x="169" y="47"/>
                    <a:pt x="169" y="47"/>
                    <a:pt x="169" y="47"/>
                  </a:cubicBezTo>
                  <a:cubicBezTo>
                    <a:pt x="153" y="31"/>
                    <a:pt x="147" y="14"/>
                    <a:pt x="152" y="0"/>
                  </a:cubicBezTo>
                  <a:cubicBezTo>
                    <a:pt x="123" y="11"/>
                    <a:pt x="85" y="32"/>
                    <a:pt x="57" y="70"/>
                  </a:cubicBezTo>
                  <a:cubicBezTo>
                    <a:pt x="0" y="148"/>
                    <a:pt x="14" y="224"/>
                    <a:pt x="14" y="225"/>
                  </a:cubicBezTo>
                  <a:cubicBezTo>
                    <a:pt x="14" y="225"/>
                    <a:pt x="14" y="225"/>
                    <a:pt x="14" y="225"/>
                  </a:cubicBezTo>
                  <a:cubicBezTo>
                    <a:pt x="38" y="315"/>
                    <a:pt x="86" y="396"/>
                    <a:pt x="154" y="458"/>
                  </a:cubicBezTo>
                  <a:close/>
                </a:path>
              </a:pathLst>
            </a:custGeom>
            <a:gradFill flip="none" rotWithShape="1">
              <a:gsLst>
                <a:gs pos="50000">
                  <a:schemeClr val="accent2"/>
                </a:gs>
                <a:gs pos="100000">
                  <a:schemeClr val="accent2">
                    <a:lumMod val="75000"/>
                    <a:lumOff val="25000"/>
                  </a:schemeClr>
                </a:gs>
              </a:gsLst>
              <a:path path="circle">
                <a:fillToRect r="100000" b="100000"/>
              </a:path>
              <a:tileRect l="-100000" t="-100000"/>
            </a:gra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1" name="组合 30"/>
          <p:cNvGrpSpPr/>
          <p:nvPr/>
        </p:nvGrpSpPr>
        <p:grpSpPr>
          <a:xfrm>
            <a:off x="6793655" y="2660160"/>
            <a:ext cx="1032106" cy="2215546"/>
            <a:chOff x="6827838" y="2206625"/>
            <a:chExt cx="1082675" cy="2324100"/>
          </a:xfrm>
        </p:grpSpPr>
        <p:sp>
          <p:nvSpPr>
            <p:cNvPr id="10" name="Freeform 9"/>
            <p:cNvSpPr/>
            <p:nvPr/>
          </p:nvSpPr>
          <p:spPr bwMode="auto">
            <a:xfrm>
              <a:off x="6827838" y="2206625"/>
              <a:ext cx="1082675" cy="2324100"/>
            </a:xfrm>
            <a:custGeom>
              <a:avLst/>
              <a:gdLst>
                <a:gd name="T0" fmla="*/ 163 w 288"/>
                <a:gd name="T1" fmla="*/ 0 h 618"/>
                <a:gd name="T2" fmla="*/ 184 w 288"/>
                <a:gd name="T3" fmla="*/ 102 h 618"/>
                <a:gd name="T4" fmla="*/ 122 w 288"/>
                <a:gd name="T5" fmla="*/ 264 h 618"/>
                <a:gd name="T6" fmla="*/ 117 w 288"/>
                <a:gd name="T7" fmla="*/ 270 h 618"/>
                <a:gd name="T8" fmla="*/ 43 w 288"/>
                <a:gd name="T9" fmla="*/ 343 h 618"/>
                <a:gd name="T10" fmla="*/ 6 w 288"/>
                <a:gd name="T11" fmla="*/ 458 h 618"/>
                <a:gd name="T12" fmla="*/ 23 w 288"/>
                <a:gd name="T13" fmla="*/ 560 h 618"/>
                <a:gd name="T14" fmla="*/ 14 w 288"/>
                <a:gd name="T15" fmla="*/ 604 h 618"/>
                <a:gd name="T16" fmla="*/ 8 w 288"/>
                <a:gd name="T17" fmla="*/ 610 h 618"/>
                <a:gd name="T18" fmla="*/ 67 w 288"/>
                <a:gd name="T19" fmla="*/ 618 h 618"/>
                <a:gd name="T20" fmla="*/ 120 w 288"/>
                <a:gd name="T21" fmla="*/ 611 h 618"/>
                <a:gd name="T22" fmla="*/ 249 w 288"/>
                <a:gd name="T23" fmla="*/ 515 h 618"/>
                <a:gd name="T24" fmla="*/ 249 w 288"/>
                <a:gd name="T25" fmla="*/ 515 h 618"/>
                <a:gd name="T26" fmla="*/ 288 w 288"/>
                <a:gd name="T27" fmla="*/ 325 h 618"/>
                <a:gd name="T28" fmla="*/ 163 w 288"/>
                <a:gd name="T29" fmla="*/ 0 h 6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8" h="618">
                  <a:moveTo>
                    <a:pt x="163" y="0"/>
                  </a:moveTo>
                  <a:cubicBezTo>
                    <a:pt x="177" y="32"/>
                    <a:pt x="184" y="66"/>
                    <a:pt x="184" y="102"/>
                  </a:cubicBezTo>
                  <a:cubicBezTo>
                    <a:pt x="183" y="195"/>
                    <a:pt x="125" y="261"/>
                    <a:pt x="122" y="264"/>
                  </a:cubicBezTo>
                  <a:cubicBezTo>
                    <a:pt x="121" y="266"/>
                    <a:pt x="119" y="268"/>
                    <a:pt x="117" y="270"/>
                  </a:cubicBezTo>
                  <a:cubicBezTo>
                    <a:pt x="43" y="343"/>
                    <a:pt x="43" y="343"/>
                    <a:pt x="43" y="343"/>
                  </a:cubicBezTo>
                  <a:cubicBezTo>
                    <a:pt x="17" y="369"/>
                    <a:pt x="0" y="421"/>
                    <a:pt x="6" y="458"/>
                  </a:cubicBezTo>
                  <a:cubicBezTo>
                    <a:pt x="23" y="560"/>
                    <a:pt x="23" y="560"/>
                    <a:pt x="23" y="560"/>
                  </a:cubicBezTo>
                  <a:cubicBezTo>
                    <a:pt x="26" y="579"/>
                    <a:pt x="23" y="594"/>
                    <a:pt x="14" y="604"/>
                  </a:cubicBezTo>
                  <a:cubicBezTo>
                    <a:pt x="12" y="606"/>
                    <a:pt x="10" y="608"/>
                    <a:pt x="8" y="610"/>
                  </a:cubicBezTo>
                  <a:cubicBezTo>
                    <a:pt x="27" y="615"/>
                    <a:pt x="47" y="618"/>
                    <a:pt x="67" y="618"/>
                  </a:cubicBezTo>
                  <a:cubicBezTo>
                    <a:pt x="85" y="618"/>
                    <a:pt x="102" y="616"/>
                    <a:pt x="120" y="611"/>
                  </a:cubicBezTo>
                  <a:cubicBezTo>
                    <a:pt x="213" y="585"/>
                    <a:pt x="249" y="516"/>
                    <a:pt x="249" y="515"/>
                  </a:cubicBezTo>
                  <a:cubicBezTo>
                    <a:pt x="249" y="515"/>
                    <a:pt x="249" y="515"/>
                    <a:pt x="249" y="515"/>
                  </a:cubicBezTo>
                  <a:cubicBezTo>
                    <a:pt x="275" y="455"/>
                    <a:pt x="288" y="391"/>
                    <a:pt x="288" y="325"/>
                  </a:cubicBezTo>
                  <a:cubicBezTo>
                    <a:pt x="288" y="204"/>
                    <a:pt x="244" y="89"/>
                    <a:pt x="163" y="0"/>
                  </a:cubicBezTo>
                  <a:close/>
                </a:path>
              </a:pathLst>
            </a:custGeom>
            <a:gradFill flip="none" rotWithShape="1">
              <a:gsLst>
                <a:gs pos="50000">
                  <a:schemeClr val="accent4"/>
                </a:gs>
                <a:gs pos="0">
                  <a:schemeClr val="accent4">
                    <a:lumMod val="60000"/>
                    <a:lumOff val="4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30" name="Freeform 9"/>
            <p:cNvSpPr/>
            <p:nvPr/>
          </p:nvSpPr>
          <p:spPr bwMode="auto">
            <a:xfrm>
              <a:off x="6827838" y="2206625"/>
              <a:ext cx="1082675" cy="2324100"/>
            </a:xfrm>
            <a:custGeom>
              <a:avLst/>
              <a:gdLst>
                <a:gd name="T0" fmla="*/ 163 w 288"/>
                <a:gd name="T1" fmla="*/ 0 h 618"/>
                <a:gd name="T2" fmla="*/ 184 w 288"/>
                <a:gd name="T3" fmla="*/ 102 h 618"/>
                <a:gd name="T4" fmla="*/ 122 w 288"/>
                <a:gd name="T5" fmla="*/ 264 h 618"/>
                <a:gd name="T6" fmla="*/ 117 w 288"/>
                <a:gd name="T7" fmla="*/ 270 h 618"/>
                <a:gd name="T8" fmla="*/ 43 w 288"/>
                <a:gd name="T9" fmla="*/ 343 h 618"/>
                <a:gd name="T10" fmla="*/ 6 w 288"/>
                <a:gd name="T11" fmla="*/ 458 h 618"/>
                <a:gd name="T12" fmla="*/ 23 w 288"/>
                <a:gd name="T13" fmla="*/ 560 h 618"/>
                <a:gd name="T14" fmla="*/ 14 w 288"/>
                <a:gd name="T15" fmla="*/ 604 h 618"/>
                <a:gd name="T16" fmla="*/ 8 w 288"/>
                <a:gd name="T17" fmla="*/ 610 h 618"/>
                <a:gd name="T18" fmla="*/ 67 w 288"/>
                <a:gd name="T19" fmla="*/ 618 h 618"/>
                <a:gd name="T20" fmla="*/ 120 w 288"/>
                <a:gd name="T21" fmla="*/ 611 h 618"/>
                <a:gd name="T22" fmla="*/ 249 w 288"/>
                <a:gd name="T23" fmla="*/ 515 h 618"/>
                <a:gd name="T24" fmla="*/ 249 w 288"/>
                <a:gd name="T25" fmla="*/ 515 h 618"/>
                <a:gd name="T26" fmla="*/ 288 w 288"/>
                <a:gd name="T27" fmla="*/ 325 h 618"/>
                <a:gd name="T28" fmla="*/ 163 w 288"/>
                <a:gd name="T29" fmla="*/ 0 h 6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8" h="618">
                  <a:moveTo>
                    <a:pt x="163" y="0"/>
                  </a:moveTo>
                  <a:cubicBezTo>
                    <a:pt x="177" y="32"/>
                    <a:pt x="184" y="66"/>
                    <a:pt x="184" y="102"/>
                  </a:cubicBezTo>
                  <a:cubicBezTo>
                    <a:pt x="183" y="195"/>
                    <a:pt x="125" y="261"/>
                    <a:pt x="122" y="264"/>
                  </a:cubicBezTo>
                  <a:cubicBezTo>
                    <a:pt x="121" y="266"/>
                    <a:pt x="119" y="268"/>
                    <a:pt x="117" y="270"/>
                  </a:cubicBezTo>
                  <a:cubicBezTo>
                    <a:pt x="43" y="343"/>
                    <a:pt x="43" y="343"/>
                    <a:pt x="43" y="343"/>
                  </a:cubicBezTo>
                  <a:cubicBezTo>
                    <a:pt x="17" y="369"/>
                    <a:pt x="0" y="421"/>
                    <a:pt x="6" y="458"/>
                  </a:cubicBezTo>
                  <a:cubicBezTo>
                    <a:pt x="23" y="560"/>
                    <a:pt x="23" y="560"/>
                    <a:pt x="23" y="560"/>
                  </a:cubicBezTo>
                  <a:cubicBezTo>
                    <a:pt x="26" y="579"/>
                    <a:pt x="23" y="594"/>
                    <a:pt x="14" y="604"/>
                  </a:cubicBezTo>
                  <a:cubicBezTo>
                    <a:pt x="12" y="606"/>
                    <a:pt x="10" y="608"/>
                    <a:pt x="8" y="610"/>
                  </a:cubicBezTo>
                  <a:cubicBezTo>
                    <a:pt x="27" y="615"/>
                    <a:pt x="47" y="618"/>
                    <a:pt x="67" y="618"/>
                  </a:cubicBezTo>
                  <a:cubicBezTo>
                    <a:pt x="85" y="618"/>
                    <a:pt x="102" y="616"/>
                    <a:pt x="120" y="611"/>
                  </a:cubicBezTo>
                  <a:cubicBezTo>
                    <a:pt x="213" y="585"/>
                    <a:pt x="249" y="516"/>
                    <a:pt x="249" y="515"/>
                  </a:cubicBezTo>
                  <a:cubicBezTo>
                    <a:pt x="249" y="515"/>
                    <a:pt x="249" y="515"/>
                    <a:pt x="249" y="515"/>
                  </a:cubicBezTo>
                  <a:cubicBezTo>
                    <a:pt x="275" y="455"/>
                    <a:pt x="288" y="391"/>
                    <a:pt x="288" y="325"/>
                  </a:cubicBezTo>
                  <a:cubicBezTo>
                    <a:pt x="288" y="204"/>
                    <a:pt x="244" y="89"/>
                    <a:pt x="163" y="0"/>
                  </a:cubicBezTo>
                  <a:close/>
                </a:path>
              </a:pathLst>
            </a:custGeom>
            <a:gradFill flip="none" rotWithShape="1">
              <a:gsLst>
                <a:gs pos="50000">
                  <a:schemeClr val="accent4"/>
                </a:gs>
                <a:gs pos="100000">
                  <a:schemeClr val="accent4">
                    <a:lumMod val="75000"/>
                    <a:lumOff val="25000"/>
                  </a:schemeClr>
                </a:gs>
              </a:gsLst>
              <a:path path="circle">
                <a:fillToRect r="100000" b="100000"/>
              </a:path>
              <a:tileRect l="-100000" t="-100000"/>
            </a:gra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3" name="文本框 42"/>
          <p:cNvSpPr txBox="1"/>
          <p:nvPr/>
        </p:nvSpPr>
        <p:spPr>
          <a:xfrm>
            <a:off x="4979095" y="2572525"/>
            <a:ext cx="524679" cy="534838"/>
          </a:xfrm>
          <a:prstGeom prst="rect">
            <a:avLst/>
          </a:prstGeom>
          <a:noFill/>
        </p:spPr>
        <p:txBody>
          <a:bodyPr wrap="none" rtlCol="0">
            <a:spAutoFit/>
          </a:bodyPr>
          <a:lstStyle/>
          <a:p>
            <a:r>
              <a:rPr lang="en-US" altLang="zh-CN" sz="2800" dirty="0">
                <a:solidFill>
                  <a:schemeClr val="bg1"/>
                </a:solidFill>
                <a:effectLst>
                  <a:innerShdw blurRad="25400" dist="12700" dir="13500000">
                    <a:prstClr val="black">
                      <a:alpha val="50000"/>
                    </a:prstClr>
                  </a:innerShdw>
                </a:effectLst>
              </a:rPr>
              <a:t>01</a:t>
            </a:r>
            <a:endParaRPr lang="zh-CN" altLang="en-US" sz="2800" dirty="0">
              <a:solidFill>
                <a:schemeClr val="bg1"/>
              </a:solidFill>
              <a:effectLst>
                <a:innerShdw blurRad="25400" dist="12700" dir="13500000">
                  <a:prstClr val="black">
                    <a:alpha val="50000"/>
                  </a:prstClr>
                </a:innerShdw>
              </a:effectLst>
            </a:endParaRPr>
          </a:p>
        </p:txBody>
      </p:sp>
      <p:sp>
        <p:nvSpPr>
          <p:cNvPr id="44" name="矩形 43"/>
          <p:cNvSpPr/>
          <p:nvPr/>
        </p:nvSpPr>
        <p:spPr>
          <a:xfrm flipH="1">
            <a:off x="4957873" y="2951814"/>
            <a:ext cx="604970" cy="267420"/>
          </a:xfrm>
          <a:prstGeom prst="rect">
            <a:avLst/>
          </a:prstGeom>
        </p:spPr>
        <p:txBody>
          <a:bodyPr wrap="none">
            <a:spAutoFit/>
          </a:bodyPr>
          <a:lstStyle/>
          <a:p>
            <a:r>
              <a:rPr lang="en-US" altLang="zh-CN" sz="1100" dirty="0">
                <a:solidFill>
                  <a:schemeClr val="bg1"/>
                </a:solidFill>
                <a:effectLst>
                  <a:innerShdw blurRad="25400" dist="12700" dir="13500000">
                    <a:prstClr val="black">
                      <a:alpha val="50000"/>
                    </a:prstClr>
                  </a:innerShdw>
                </a:effectLst>
                <a:ea typeface="MEllan HK Xbold" panose="00000800000000000000" pitchFamily="2" charset="-120"/>
                <a:sym typeface="+mn-lt"/>
              </a:rPr>
              <a:t>OPTION</a:t>
            </a:r>
            <a:endParaRPr lang="zh-CN" altLang="en-US" sz="1100" dirty="0">
              <a:solidFill>
                <a:schemeClr val="bg1"/>
              </a:solidFill>
              <a:effectLst>
                <a:innerShdw blurRad="25400" dist="12700" dir="13500000">
                  <a:prstClr val="black">
                    <a:alpha val="50000"/>
                  </a:prstClr>
                </a:innerShdw>
              </a:effectLst>
              <a:ea typeface="MEllan HK Xbold" panose="00000800000000000000" pitchFamily="2" charset="-120"/>
              <a:sym typeface="+mn-lt"/>
            </a:endParaRPr>
          </a:p>
        </p:txBody>
      </p:sp>
      <p:sp>
        <p:nvSpPr>
          <p:cNvPr id="45" name="文本框 44"/>
          <p:cNvSpPr txBox="1"/>
          <p:nvPr/>
        </p:nvSpPr>
        <p:spPr>
          <a:xfrm>
            <a:off x="4690112" y="4045846"/>
            <a:ext cx="530567" cy="498782"/>
          </a:xfrm>
          <a:prstGeom prst="rect">
            <a:avLst/>
          </a:prstGeom>
          <a:noFill/>
        </p:spPr>
        <p:txBody>
          <a:bodyPr wrap="none" rtlCol="0">
            <a:spAutoFit/>
          </a:bodyPr>
          <a:lstStyle/>
          <a:p>
            <a:r>
              <a:rPr lang="en-US" altLang="zh-CN" sz="2800" dirty="0">
                <a:solidFill>
                  <a:schemeClr val="bg1"/>
                </a:solidFill>
                <a:effectLst>
                  <a:innerShdw blurRad="25400" dist="12700" dir="13500000">
                    <a:prstClr val="black">
                      <a:alpha val="50000"/>
                    </a:prstClr>
                  </a:innerShdw>
                </a:effectLst>
              </a:rPr>
              <a:t>02</a:t>
            </a:r>
            <a:endParaRPr lang="zh-CN" altLang="en-US" sz="2800" dirty="0">
              <a:solidFill>
                <a:schemeClr val="bg1"/>
              </a:solidFill>
              <a:effectLst>
                <a:innerShdw blurRad="25400" dist="12700" dir="13500000">
                  <a:prstClr val="black">
                    <a:alpha val="50000"/>
                  </a:prstClr>
                </a:innerShdw>
              </a:effectLst>
            </a:endParaRPr>
          </a:p>
        </p:txBody>
      </p:sp>
      <p:sp>
        <p:nvSpPr>
          <p:cNvPr id="46" name="矩形 45"/>
          <p:cNvSpPr/>
          <p:nvPr/>
        </p:nvSpPr>
        <p:spPr>
          <a:xfrm flipH="1">
            <a:off x="4668888" y="4425136"/>
            <a:ext cx="604970" cy="267420"/>
          </a:xfrm>
          <a:prstGeom prst="rect">
            <a:avLst/>
          </a:prstGeom>
        </p:spPr>
        <p:txBody>
          <a:bodyPr wrap="none">
            <a:spAutoFit/>
          </a:bodyPr>
          <a:lstStyle/>
          <a:p>
            <a:r>
              <a:rPr lang="en-US" altLang="zh-CN" sz="1100" dirty="0">
                <a:solidFill>
                  <a:schemeClr val="bg1"/>
                </a:solidFill>
                <a:effectLst>
                  <a:innerShdw blurRad="25400" dist="12700" dir="13500000">
                    <a:prstClr val="black">
                      <a:alpha val="50000"/>
                    </a:prstClr>
                  </a:innerShdw>
                </a:effectLst>
                <a:ea typeface="MEllan HK Xbold" panose="00000800000000000000" pitchFamily="2" charset="-120"/>
                <a:sym typeface="+mn-lt"/>
              </a:rPr>
              <a:t>OPTION</a:t>
            </a:r>
            <a:endParaRPr lang="zh-CN" altLang="en-US" sz="1100" dirty="0">
              <a:solidFill>
                <a:schemeClr val="bg1"/>
              </a:solidFill>
              <a:effectLst>
                <a:innerShdw blurRad="25400" dist="12700" dir="13500000">
                  <a:prstClr val="black">
                    <a:alpha val="50000"/>
                  </a:prstClr>
                </a:innerShdw>
              </a:effectLst>
              <a:ea typeface="MEllan HK Xbold" panose="00000800000000000000" pitchFamily="2" charset="-120"/>
              <a:sym typeface="+mn-lt"/>
            </a:endParaRPr>
          </a:p>
        </p:txBody>
      </p:sp>
      <p:sp>
        <p:nvSpPr>
          <p:cNvPr id="47" name="文本框 46"/>
          <p:cNvSpPr txBox="1"/>
          <p:nvPr/>
        </p:nvSpPr>
        <p:spPr>
          <a:xfrm>
            <a:off x="6962830" y="3917510"/>
            <a:ext cx="530567" cy="498782"/>
          </a:xfrm>
          <a:prstGeom prst="rect">
            <a:avLst/>
          </a:prstGeom>
          <a:noFill/>
        </p:spPr>
        <p:txBody>
          <a:bodyPr wrap="none" rtlCol="0">
            <a:spAutoFit/>
          </a:bodyPr>
          <a:lstStyle/>
          <a:p>
            <a:r>
              <a:rPr lang="en-US" altLang="zh-CN" sz="2800" dirty="0">
                <a:solidFill>
                  <a:schemeClr val="bg1"/>
                </a:solidFill>
                <a:effectLst>
                  <a:innerShdw blurRad="25400" dist="12700" dir="13500000">
                    <a:prstClr val="black">
                      <a:alpha val="50000"/>
                    </a:prstClr>
                  </a:innerShdw>
                </a:effectLst>
              </a:rPr>
              <a:t>04</a:t>
            </a:r>
            <a:endParaRPr lang="zh-CN" altLang="en-US" sz="2800" dirty="0">
              <a:solidFill>
                <a:schemeClr val="bg1"/>
              </a:solidFill>
              <a:effectLst>
                <a:innerShdw blurRad="25400" dist="12700" dir="13500000">
                  <a:prstClr val="black">
                    <a:alpha val="50000"/>
                  </a:prstClr>
                </a:innerShdw>
              </a:effectLst>
            </a:endParaRPr>
          </a:p>
        </p:txBody>
      </p:sp>
      <p:sp>
        <p:nvSpPr>
          <p:cNvPr id="48" name="矩形 47"/>
          <p:cNvSpPr/>
          <p:nvPr/>
        </p:nvSpPr>
        <p:spPr>
          <a:xfrm flipH="1">
            <a:off x="6941612" y="4296800"/>
            <a:ext cx="604970" cy="267420"/>
          </a:xfrm>
          <a:prstGeom prst="rect">
            <a:avLst/>
          </a:prstGeom>
        </p:spPr>
        <p:txBody>
          <a:bodyPr wrap="none">
            <a:spAutoFit/>
          </a:bodyPr>
          <a:lstStyle/>
          <a:p>
            <a:r>
              <a:rPr lang="en-US" altLang="zh-CN" sz="1100" dirty="0">
                <a:solidFill>
                  <a:schemeClr val="bg1"/>
                </a:solidFill>
                <a:effectLst>
                  <a:innerShdw blurRad="25400" dist="12700" dir="13500000">
                    <a:prstClr val="black">
                      <a:alpha val="50000"/>
                    </a:prstClr>
                  </a:innerShdw>
                </a:effectLst>
                <a:ea typeface="MEllan HK Xbold" panose="00000800000000000000" pitchFamily="2" charset="-120"/>
                <a:sym typeface="+mn-lt"/>
              </a:rPr>
              <a:t>OPTION</a:t>
            </a:r>
            <a:endParaRPr lang="zh-CN" altLang="en-US" sz="1100" dirty="0">
              <a:solidFill>
                <a:schemeClr val="bg1"/>
              </a:solidFill>
              <a:effectLst>
                <a:innerShdw blurRad="25400" dist="12700" dir="13500000">
                  <a:prstClr val="black">
                    <a:alpha val="50000"/>
                  </a:prstClr>
                </a:innerShdw>
              </a:effectLst>
              <a:ea typeface="MEllan HK Xbold" panose="00000800000000000000" pitchFamily="2" charset="-120"/>
              <a:sym typeface="+mn-lt"/>
            </a:endParaRPr>
          </a:p>
        </p:txBody>
      </p:sp>
      <p:sp>
        <p:nvSpPr>
          <p:cNvPr id="49" name="文本框 48"/>
          <p:cNvSpPr txBox="1"/>
          <p:nvPr/>
        </p:nvSpPr>
        <p:spPr>
          <a:xfrm>
            <a:off x="6583087" y="2538470"/>
            <a:ext cx="542792" cy="498782"/>
          </a:xfrm>
          <a:prstGeom prst="rect">
            <a:avLst/>
          </a:prstGeom>
          <a:noFill/>
        </p:spPr>
        <p:txBody>
          <a:bodyPr wrap="none" rtlCol="0">
            <a:spAutoFit/>
          </a:bodyPr>
          <a:lstStyle/>
          <a:p>
            <a:r>
              <a:rPr lang="en-US" altLang="zh-CN" sz="2800" dirty="0">
                <a:solidFill>
                  <a:schemeClr val="bg1"/>
                </a:solidFill>
                <a:effectLst>
                  <a:innerShdw blurRad="25400" dist="12700" dir="13500000">
                    <a:prstClr val="black">
                      <a:alpha val="50000"/>
                    </a:prstClr>
                  </a:innerShdw>
                </a:effectLst>
              </a:rPr>
              <a:t>05</a:t>
            </a:r>
            <a:endParaRPr lang="zh-CN" altLang="en-US" sz="2800" dirty="0">
              <a:solidFill>
                <a:schemeClr val="bg1"/>
              </a:solidFill>
              <a:effectLst>
                <a:innerShdw blurRad="25400" dist="12700" dir="13500000">
                  <a:prstClr val="black">
                    <a:alpha val="50000"/>
                  </a:prstClr>
                </a:innerShdw>
              </a:effectLst>
            </a:endParaRPr>
          </a:p>
        </p:txBody>
      </p:sp>
      <p:sp>
        <p:nvSpPr>
          <p:cNvPr id="50" name="矩形 49"/>
          <p:cNvSpPr/>
          <p:nvPr/>
        </p:nvSpPr>
        <p:spPr>
          <a:xfrm flipH="1">
            <a:off x="6561865" y="2917762"/>
            <a:ext cx="604970" cy="267420"/>
          </a:xfrm>
          <a:prstGeom prst="rect">
            <a:avLst/>
          </a:prstGeom>
        </p:spPr>
        <p:txBody>
          <a:bodyPr wrap="none">
            <a:spAutoFit/>
          </a:bodyPr>
          <a:lstStyle/>
          <a:p>
            <a:r>
              <a:rPr lang="en-US" altLang="zh-CN" sz="1100" dirty="0">
                <a:solidFill>
                  <a:schemeClr val="bg1"/>
                </a:solidFill>
                <a:effectLst>
                  <a:innerShdw blurRad="25400" dist="12700" dir="13500000">
                    <a:prstClr val="black">
                      <a:alpha val="50000"/>
                    </a:prstClr>
                  </a:innerShdw>
                </a:effectLst>
                <a:ea typeface="MEllan HK Xbold" panose="00000800000000000000" pitchFamily="2" charset="-120"/>
                <a:sym typeface="+mn-lt"/>
              </a:rPr>
              <a:t>OPTION</a:t>
            </a:r>
            <a:endParaRPr lang="zh-CN" altLang="en-US" sz="1100" dirty="0">
              <a:solidFill>
                <a:schemeClr val="bg1"/>
              </a:solidFill>
              <a:effectLst>
                <a:innerShdw blurRad="25400" dist="12700" dir="13500000">
                  <a:prstClr val="black">
                    <a:alpha val="50000"/>
                  </a:prstClr>
                </a:innerShdw>
              </a:effectLst>
              <a:ea typeface="MEllan HK Xbold" panose="00000800000000000000" pitchFamily="2" charset="-120"/>
              <a:sym typeface="+mn-lt"/>
            </a:endParaRPr>
          </a:p>
        </p:txBody>
      </p:sp>
      <p:sp>
        <p:nvSpPr>
          <p:cNvPr id="51" name="文本框 50"/>
          <p:cNvSpPr txBox="1"/>
          <p:nvPr/>
        </p:nvSpPr>
        <p:spPr>
          <a:xfrm>
            <a:off x="5912568" y="4747356"/>
            <a:ext cx="541264" cy="498782"/>
          </a:xfrm>
          <a:prstGeom prst="rect">
            <a:avLst/>
          </a:prstGeom>
          <a:noFill/>
        </p:spPr>
        <p:txBody>
          <a:bodyPr wrap="none" rtlCol="0">
            <a:spAutoFit/>
          </a:bodyPr>
          <a:lstStyle/>
          <a:p>
            <a:r>
              <a:rPr lang="en-US" altLang="zh-CN" sz="2800" dirty="0">
                <a:solidFill>
                  <a:schemeClr val="bg1"/>
                </a:solidFill>
                <a:effectLst>
                  <a:innerShdw blurRad="25400" dist="12700" dir="13500000">
                    <a:prstClr val="black">
                      <a:alpha val="50000"/>
                    </a:prstClr>
                  </a:innerShdw>
                </a:effectLst>
              </a:rPr>
              <a:t>03</a:t>
            </a:r>
            <a:endParaRPr lang="zh-CN" altLang="en-US" sz="2800" dirty="0">
              <a:solidFill>
                <a:schemeClr val="bg1"/>
              </a:solidFill>
              <a:effectLst>
                <a:innerShdw blurRad="25400" dist="12700" dir="13500000">
                  <a:prstClr val="black">
                    <a:alpha val="50000"/>
                  </a:prstClr>
                </a:innerShdw>
              </a:effectLst>
            </a:endParaRPr>
          </a:p>
        </p:txBody>
      </p:sp>
      <p:sp>
        <p:nvSpPr>
          <p:cNvPr id="52" name="矩形 51"/>
          <p:cNvSpPr/>
          <p:nvPr/>
        </p:nvSpPr>
        <p:spPr>
          <a:xfrm flipH="1">
            <a:off x="5891344" y="5126647"/>
            <a:ext cx="604970" cy="267420"/>
          </a:xfrm>
          <a:prstGeom prst="rect">
            <a:avLst/>
          </a:prstGeom>
        </p:spPr>
        <p:txBody>
          <a:bodyPr wrap="none">
            <a:spAutoFit/>
          </a:bodyPr>
          <a:lstStyle/>
          <a:p>
            <a:r>
              <a:rPr lang="en-US" altLang="zh-CN" sz="1100" dirty="0">
                <a:solidFill>
                  <a:schemeClr val="bg1"/>
                </a:solidFill>
                <a:effectLst>
                  <a:innerShdw blurRad="25400" dist="12700" dir="13500000">
                    <a:prstClr val="black">
                      <a:alpha val="50000"/>
                    </a:prstClr>
                  </a:innerShdw>
                </a:effectLst>
                <a:ea typeface="MEllan HK Xbold" panose="00000800000000000000" pitchFamily="2" charset="-120"/>
                <a:sym typeface="+mn-lt"/>
              </a:rPr>
              <a:t>OPTION</a:t>
            </a:r>
            <a:endParaRPr lang="zh-CN" altLang="en-US" sz="1100" dirty="0">
              <a:solidFill>
                <a:schemeClr val="bg1"/>
              </a:solidFill>
              <a:effectLst>
                <a:innerShdw blurRad="25400" dist="12700" dir="13500000">
                  <a:prstClr val="black">
                    <a:alpha val="50000"/>
                  </a:prstClr>
                </a:innerShdw>
              </a:effectLst>
              <a:ea typeface="MEllan HK Xbold" panose="00000800000000000000" pitchFamily="2" charset="-120"/>
              <a:sym typeface="+mn-lt"/>
            </a:endParaRPr>
          </a:p>
        </p:txBody>
      </p:sp>
      <p:sp>
        <p:nvSpPr>
          <p:cNvPr id="53" name="文本框 52"/>
          <p:cNvSpPr txBox="1"/>
          <p:nvPr/>
        </p:nvSpPr>
        <p:spPr>
          <a:xfrm>
            <a:off x="5556796" y="3973526"/>
            <a:ext cx="1053188" cy="352081"/>
          </a:xfrm>
          <a:prstGeom prst="rect">
            <a:avLst/>
          </a:prstGeom>
          <a:noFill/>
        </p:spPr>
        <p:txBody>
          <a:bodyPr wrap="none" rtlCol="0">
            <a:spAutoFit/>
          </a:bodyPr>
          <a:lstStyle/>
          <a:p>
            <a:r>
              <a:rPr lang="en-US" altLang="zh-CN" dirty="0">
                <a:solidFill>
                  <a:schemeClr val="tx1">
                    <a:lumMod val="75000"/>
                    <a:lumOff val="25000"/>
                  </a:schemeClr>
                </a:solidFill>
                <a:ea typeface="MEllan HK Xbold" panose="00000800000000000000" pitchFamily="2" charset="-120"/>
                <a:sym typeface="+mn-lt"/>
              </a:rPr>
              <a:t>MAIN IDEA</a:t>
            </a:r>
            <a:endParaRPr lang="zh-CN" altLang="en-US" dirty="0">
              <a:solidFill>
                <a:schemeClr val="tx1">
                  <a:lumMod val="75000"/>
                  <a:lumOff val="25000"/>
                </a:schemeClr>
              </a:solidFill>
              <a:ea typeface="MEllan HK Xbold" panose="00000800000000000000" pitchFamily="2" charset="-120"/>
              <a:sym typeface="+mn-lt"/>
            </a:endParaRPr>
          </a:p>
        </p:txBody>
      </p:sp>
      <p:sp>
        <p:nvSpPr>
          <p:cNvPr id="54" name="KSO_Shape"/>
          <p:cNvSpPr>
            <a:spLocks noChangeAspect="1"/>
          </p:cNvSpPr>
          <p:nvPr/>
        </p:nvSpPr>
        <p:spPr>
          <a:xfrm>
            <a:off x="5671883" y="3561248"/>
            <a:ext cx="823015" cy="348410"/>
          </a:xfrm>
          <a:custGeom>
            <a:avLst/>
            <a:gdLst>
              <a:gd name="connsiteX0" fmla="*/ 430390 w 520647"/>
              <a:gd name="connsiteY0" fmla="*/ 89306 h 220357"/>
              <a:gd name="connsiteX1" fmla="*/ 430390 w 520647"/>
              <a:gd name="connsiteY1" fmla="*/ 168043 h 220357"/>
              <a:gd name="connsiteX2" fmla="*/ 458474 w 520647"/>
              <a:gd name="connsiteY2" fmla="*/ 168043 h 220357"/>
              <a:gd name="connsiteX3" fmla="*/ 458474 w 520647"/>
              <a:gd name="connsiteY3" fmla="*/ 89306 h 220357"/>
              <a:gd name="connsiteX4" fmla="*/ 200913 w 520647"/>
              <a:gd name="connsiteY4" fmla="*/ 88360 h 220357"/>
              <a:gd name="connsiteX5" fmla="*/ 228998 w 520647"/>
              <a:gd name="connsiteY5" fmla="*/ 88360 h 220357"/>
              <a:gd name="connsiteX6" fmla="*/ 228998 w 520647"/>
              <a:gd name="connsiteY6" fmla="*/ 167097 h 220357"/>
              <a:gd name="connsiteX7" fmla="*/ 200913 w 520647"/>
              <a:gd name="connsiteY7" fmla="*/ 167097 h 220357"/>
              <a:gd name="connsiteX8" fmla="*/ 314333 w 520647"/>
              <a:gd name="connsiteY8" fmla="*/ 63603 h 220357"/>
              <a:gd name="connsiteX9" fmla="*/ 314333 w 520647"/>
              <a:gd name="connsiteY9" fmla="*/ 168270 h 220357"/>
              <a:gd name="connsiteX10" fmla="*/ 342417 w 520647"/>
              <a:gd name="connsiteY10" fmla="*/ 168270 h 220357"/>
              <a:gd name="connsiteX11" fmla="*/ 343497 w 520647"/>
              <a:gd name="connsiteY11" fmla="*/ 133729 h 220357"/>
              <a:gd name="connsiteX12" fmla="*/ 403988 w 520647"/>
              <a:gd name="connsiteY12" fmla="*/ 133729 h 220357"/>
              <a:gd name="connsiteX13" fmla="*/ 403988 w 520647"/>
              <a:gd name="connsiteY13" fmla="*/ 111749 h 220357"/>
              <a:gd name="connsiteX14" fmla="*/ 343497 w 520647"/>
              <a:gd name="connsiteY14" fmla="*/ 111749 h 220357"/>
              <a:gd name="connsiteX15" fmla="*/ 343497 w 520647"/>
              <a:gd name="connsiteY15" fmla="*/ 86629 h 220357"/>
              <a:gd name="connsiteX16" fmla="*/ 407228 w 520647"/>
              <a:gd name="connsiteY16" fmla="*/ 86629 h 220357"/>
              <a:gd name="connsiteX17" fmla="*/ 407228 w 520647"/>
              <a:gd name="connsiteY17" fmla="*/ 63603 h 220357"/>
              <a:gd name="connsiteX18" fmla="*/ 47878 w 520647"/>
              <a:gd name="connsiteY18" fmla="*/ 62543 h 220357"/>
              <a:gd name="connsiteX19" fmla="*/ 81509 w 520647"/>
              <a:gd name="connsiteY19" fmla="*/ 62543 h 220357"/>
              <a:gd name="connsiteX20" fmla="*/ 92720 w 520647"/>
              <a:gd name="connsiteY20" fmla="*/ 112783 h 220357"/>
              <a:gd name="connsiteX21" fmla="*/ 106733 w 520647"/>
              <a:gd name="connsiteY21" fmla="*/ 62543 h 220357"/>
              <a:gd name="connsiteX22" fmla="*/ 130555 w 520647"/>
              <a:gd name="connsiteY22" fmla="*/ 62543 h 220357"/>
              <a:gd name="connsiteX23" fmla="*/ 144569 w 520647"/>
              <a:gd name="connsiteY23" fmla="*/ 114141 h 220357"/>
              <a:gd name="connsiteX24" fmla="*/ 158582 w 520647"/>
              <a:gd name="connsiteY24" fmla="*/ 62543 h 220357"/>
              <a:gd name="connsiteX25" fmla="*/ 188009 w 520647"/>
              <a:gd name="connsiteY25" fmla="*/ 62543 h 220357"/>
              <a:gd name="connsiteX26" fmla="*/ 158582 w 520647"/>
              <a:gd name="connsiteY26" fmla="*/ 166786 h 220357"/>
              <a:gd name="connsiteX27" fmla="*/ 130555 w 520647"/>
              <a:gd name="connsiteY27" fmla="*/ 167097 h 220357"/>
              <a:gd name="connsiteX28" fmla="*/ 119345 w 520647"/>
              <a:gd name="connsiteY28" fmla="*/ 108710 h 220357"/>
              <a:gd name="connsiteX29" fmla="*/ 108134 w 520647"/>
              <a:gd name="connsiteY29" fmla="*/ 166786 h 220357"/>
              <a:gd name="connsiteX30" fmla="*/ 75904 w 520647"/>
              <a:gd name="connsiteY30" fmla="*/ 167097 h 220357"/>
              <a:gd name="connsiteX31" fmla="*/ 445129 w 520647"/>
              <a:gd name="connsiteY31" fmla="*/ 55732 h 220357"/>
              <a:gd name="connsiteX32" fmla="*/ 431784 w 520647"/>
              <a:gd name="connsiteY32" fmla="*/ 68663 h 220357"/>
              <a:gd name="connsiteX33" fmla="*/ 445129 w 520647"/>
              <a:gd name="connsiteY33" fmla="*/ 81594 h 220357"/>
              <a:gd name="connsiteX34" fmla="*/ 458474 w 520647"/>
              <a:gd name="connsiteY34" fmla="*/ 68663 h 220357"/>
              <a:gd name="connsiteX35" fmla="*/ 445129 w 520647"/>
              <a:gd name="connsiteY35" fmla="*/ 55732 h 220357"/>
              <a:gd name="connsiteX36" fmla="*/ 215653 w 520647"/>
              <a:gd name="connsiteY36" fmla="*/ 54786 h 220357"/>
              <a:gd name="connsiteX37" fmla="*/ 228998 w 520647"/>
              <a:gd name="connsiteY37" fmla="*/ 67717 h 220357"/>
              <a:gd name="connsiteX38" fmla="*/ 215653 w 520647"/>
              <a:gd name="connsiteY38" fmla="*/ 80648 h 220357"/>
              <a:gd name="connsiteX39" fmla="*/ 202308 w 520647"/>
              <a:gd name="connsiteY39" fmla="*/ 67717 h 220357"/>
              <a:gd name="connsiteX40" fmla="*/ 215653 w 520647"/>
              <a:gd name="connsiteY40" fmla="*/ 54786 h 220357"/>
              <a:gd name="connsiteX41" fmla="*/ 405451 w 520647"/>
              <a:gd name="connsiteY41" fmla="*/ 23682 h 220357"/>
              <a:gd name="connsiteX42" fmla="*/ 434092 w 520647"/>
              <a:gd name="connsiteY42" fmla="*/ 23829 h 220357"/>
              <a:gd name="connsiteX43" fmla="*/ 495663 w 520647"/>
              <a:gd name="connsiteY43" fmla="*/ 84536 h 220357"/>
              <a:gd name="connsiteX44" fmla="*/ 495663 w 520647"/>
              <a:gd name="connsiteY44" fmla="*/ 144196 h 220357"/>
              <a:gd name="connsiteX45" fmla="*/ 426531 w 520647"/>
              <a:gd name="connsiteY45" fmla="*/ 197576 h 220357"/>
              <a:gd name="connsiteX46" fmla="*/ 233179 w 520647"/>
              <a:gd name="connsiteY46" fmla="*/ 197576 h 220357"/>
              <a:gd name="connsiteX47" fmla="*/ 267745 w 520647"/>
              <a:gd name="connsiteY47" fmla="*/ 135823 h 220357"/>
              <a:gd name="connsiteX48" fmla="*/ 266665 w 520647"/>
              <a:gd name="connsiteY48" fmla="*/ 74069 h 220357"/>
              <a:gd name="connsiteX49" fmla="*/ 321754 w 520647"/>
              <a:gd name="connsiteY49" fmla="*/ 23829 h 220357"/>
              <a:gd name="connsiteX50" fmla="*/ 405451 w 520647"/>
              <a:gd name="connsiteY50" fmla="*/ 23682 h 220357"/>
              <a:gd name="connsiteX51" fmla="*/ 86856 w 520647"/>
              <a:gd name="connsiteY51" fmla="*/ 16233 h 220357"/>
              <a:gd name="connsiteX52" fmla="*/ 14590 w 520647"/>
              <a:gd name="connsiteY52" fmla="*/ 88500 h 220357"/>
              <a:gd name="connsiteX53" fmla="*/ 14590 w 520647"/>
              <a:gd name="connsiteY53" fmla="*/ 132968 h 220357"/>
              <a:gd name="connsiteX54" fmla="*/ 86856 w 520647"/>
              <a:gd name="connsiteY54" fmla="*/ 205235 h 220357"/>
              <a:gd name="connsiteX55" fmla="*/ 430588 w 520647"/>
              <a:gd name="connsiteY55" fmla="*/ 205235 h 220357"/>
              <a:gd name="connsiteX56" fmla="*/ 502855 w 520647"/>
              <a:gd name="connsiteY56" fmla="*/ 132968 h 220357"/>
              <a:gd name="connsiteX57" fmla="*/ 502855 w 520647"/>
              <a:gd name="connsiteY57" fmla="*/ 88500 h 220357"/>
              <a:gd name="connsiteX58" fmla="*/ 430588 w 520647"/>
              <a:gd name="connsiteY58" fmla="*/ 16233 h 220357"/>
              <a:gd name="connsiteX59" fmla="*/ 84256 w 520647"/>
              <a:gd name="connsiteY59" fmla="*/ 0 h 220357"/>
              <a:gd name="connsiteX60" fmla="*/ 436391 w 520647"/>
              <a:gd name="connsiteY60" fmla="*/ 0 h 220357"/>
              <a:gd name="connsiteX61" fmla="*/ 520647 w 520647"/>
              <a:gd name="connsiteY61" fmla="*/ 84256 h 220357"/>
              <a:gd name="connsiteX62" fmla="*/ 520647 w 520647"/>
              <a:gd name="connsiteY62" fmla="*/ 136101 h 220357"/>
              <a:gd name="connsiteX63" fmla="*/ 436391 w 520647"/>
              <a:gd name="connsiteY63" fmla="*/ 220357 h 220357"/>
              <a:gd name="connsiteX64" fmla="*/ 84256 w 520647"/>
              <a:gd name="connsiteY64" fmla="*/ 220357 h 220357"/>
              <a:gd name="connsiteX65" fmla="*/ 0 w 520647"/>
              <a:gd name="connsiteY65" fmla="*/ 136101 h 220357"/>
              <a:gd name="connsiteX66" fmla="*/ 0 w 520647"/>
              <a:gd name="connsiteY66" fmla="*/ 84256 h 220357"/>
              <a:gd name="connsiteX67" fmla="*/ 84256 w 520647"/>
              <a:gd name="connsiteY67" fmla="*/ 0 h 220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520647" h="220357">
                <a:moveTo>
                  <a:pt x="430390" y="89306"/>
                </a:moveTo>
                <a:lnTo>
                  <a:pt x="430390" y="168043"/>
                </a:lnTo>
                <a:lnTo>
                  <a:pt x="458474" y="168043"/>
                </a:lnTo>
                <a:lnTo>
                  <a:pt x="458474" y="89306"/>
                </a:lnTo>
                <a:close/>
                <a:moveTo>
                  <a:pt x="200913" y="88360"/>
                </a:moveTo>
                <a:lnTo>
                  <a:pt x="228998" y="88360"/>
                </a:lnTo>
                <a:lnTo>
                  <a:pt x="228998" y="167097"/>
                </a:lnTo>
                <a:lnTo>
                  <a:pt x="200913" y="167097"/>
                </a:lnTo>
                <a:close/>
                <a:moveTo>
                  <a:pt x="314333" y="63603"/>
                </a:moveTo>
                <a:lnTo>
                  <a:pt x="314333" y="168270"/>
                </a:lnTo>
                <a:lnTo>
                  <a:pt x="342417" y="168270"/>
                </a:lnTo>
                <a:lnTo>
                  <a:pt x="343497" y="133729"/>
                </a:lnTo>
                <a:lnTo>
                  <a:pt x="403988" y="133729"/>
                </a:lnTo>
                <a:lnTo>
                  <a:pt x="403988" y="111749"/>
                </a:lnTo>
                <a:lnTo>
                  <a:pt x="343497" y="111749"/>
                </a:lnTo>
                <a:lnTo>
                  <a:pt x="343497" y="86629"/>
                </a:lnTo>
                <a:lnTo>
                  <a:pt x="407228" y="86629"/>
                </a:lnTo>
                <a:lnTo>
                  <a:pt x="407228" y="63603"/>
                </a:lnTo>
                <a:close/>
                <a:moveTo>
                  <a:pt x="47878" y="62543"/>
                </a:moveTo>
                <a:lnTo>
                  <a:pt x="81509" y="62543"/>
                </a:lnTo>
                <a:lnTo>
                  <a:pt x="92720" y="112783"/>
                </a:lnTo>
                <a:lnTo>
                  <a:pt x="106733" y="62543"/>
                </a:lnTo>
                <a:lnTo>
                  <a:pt x="130555" y="62543"/>
                </a:lnTo>
                <a:lnTo>
                  <a:pt x="144569" y="114141"/>
                </a:lnTo>
                <a:lnTo>
                  <a:pt x="158582" y="62543"/>
                </a:lnTo>
                <a:lnTo>
                  <a:pt x="188009" y="62543"/>
                </a:lnTo>
                <a:lnTo>
                  <a:pt x="158582" y="166786"/>
                </a:lnTo>
                <a:lnTo>
                  <a:pt x="130555" y="167097"/>
                </a:lnTo>
                <a:lnTo>
                  <a:pt x="119345" y="108710"/>
                </a:lnTo>
                <a:lnTo>
                  <a:pt x="108134" y="166786"/>
                </a:lnTo>
                <a:lnTo>
                  <a:pt x="75904" y="167097"/>
                </a:lnTo>
                <a:close/>
                <a:moveTo>
                  <a:pt x="445129" y="55732"/>
                </a:moveTo>
                <a:cubicBezTo>
                  <a:pt x="437759" y="55732"/>
                  <a:pt x="431784" y="61522"/>
                  <a:pt x="431784" y="68663"/>
                </a:cubicBezTo>
                <a:cubicBezTo>
                  <a:pt x="431784" y="75805"/>
                  <a:pt x="437759" y="81594"/>
                  <a:pt x="445129" y="81594"/>
                </a:cubicBezTo>
                <a:cubicBezTo>
                  <a:pt x="452500" y="81594"/>
                  <a:pt x="458474" y="75805"/>
                  <a:pt x="458474" y="68663"/>
                </a:cubicBezTo>
                <a:cubicBezTo>
                  <a:pt x="458474" y="61522"/>
                  <a:pt x="452500" y="55732"/>
                  <a:pt x="445129" y="55732"/>
                </a:cubicBezTo>
                <a:close/>
                <a:moveTo>
                  <a:pt x="215653" y="54786"/>
                </a:moveTo>
                <a:cubicBezTo>
                  <a:pt x="223023" y="54786"/>
                  <a:pt x="228998" y="60576"/>
                  <a:pt x="228998" y="67717"/>
                </a:cubicBezTo>
                <a:cubicBezTo>
                  <a:pt x="228998" y="74859"/>
                  <a:pt x="223023" y="80648"/>
                  <a:pt x="215653" y="80648"/>
                </a:cubicBezTo>
                <a:cubicBezTo>
                  <a:pt x="208282" y="80648"/>
                  <a:pt x="202308" y="74859"/>
                  <a:pt x="202308" y="67717"/>
                </a:cubicBezTo>
                <a:cubicBezTo>
                  <a:pt x="202308" y="60576"/>
                  <a:pt x="208282" y="54786"/>
                  <a:pt x="215653" y="54786"/>
                </a:cubicBezTo>
                <a:close/>
                <a:moveTo>
                  <a:pt x="405451" y="23682"/>
                </a:moveTo>
                <a:cubicBezTo>
                  <a:pt x="415865" y="23698"/>
                  <a:pt x="425721" y="23742"/>
                  <a:pt x="434092" y="23829"/>
                </a:cubicBezTo>
                <a:cubicBezTo>
                  <a:pt x="467578" y="24178"/>
                  <a:pt x="494583" y="59067"/>
                  <a:pt x="495663" y="84536"/>
                </a:cubicBezTo>
                <a:cubicBezTo>
                  <a:pt x="496743" y="110005"/>
                  <a:pt x="496023" y="118029"/>
                  <a:pt x="495663" y="144196"/>
                </a:cubicBezTo>
                <a:cubicBezTo>
                  <a:pt x="495303" y="170363"/>
                  <a:pt x="463617" y="197576"/>
                  <a:pt x="426531" y="197576"/>
                </a:cubicBezTo>
                <a:lnTo>
                  <a:pt x="233179" y="197576"/>
                </a:lnTo>
                <a:cubicBezTo>
                  <a:pt x="267385" y="175945"/>
                  <a:pt x="268105" y="152220"/>
                  <a:pt x="267745" y="135823"/>
                </a:cubicBezTo>
                <a:cubicBezTo>
                  <a:pt x="267385" y="119425"/>
                  <a:pt x="267745" y="97096"/>
                  <a:pt x="266665" y="74069"/>
                </a:cubicBezTo>
                <a:cubicBezTo>
                  <a:pt x="265585" y="51043"/>
                  <a:pt x="300150" y="23829"/>
                  <a:pt x="321754" y="23829"/>
                </a:cubicBezTo>
                <a:cubicBezTo>
                  <a:pt x="337957" y="23829"/>
                  <a:pt x="374210" y="23633"/>
                  <a:pt x="405451" y="23682"/>
                </a:cubicBezTo>
                <a:close/>
                <a:moveTo>
                  <a:pt x="86856" y="16233"/>
                </a:moveTo>
                <a:cubicBezTo>
                  <a:pt x="46944" y="16233"/>
                  <a:pt x="14590" y="48588"/>
                  <a:pt x="14590" y="88500"/>
                </a:cubicBezTo>
                <a:lnTo>
                  <a:pt x="14590" y="132968"/>
                </a:lnTo>
                <a:cubicBezTo>
                  <a:pt x="14590" y="172880"/>
                  <a:pt x="46944" y="205235"/>
                  <a:pt x="86856" y="205235"/>
                </a:cubicBezTo>
                <a:lnTo>
                  <a:pt x="430588" y="205235"/>
                </a:lnTo>
                <a:cubicBezTo>
                  <a:pt x="470500" y="205235"/>
                  <a:pt x="502855" y="172880"/>
                  <a:pt x="502855" y="132968"/>
                </a:cubicBezTo>
                <a:lnTo>
                  <a:pt x="502855" y="88500"/>
                </a:lnTo>
                <a:cubicBezTo>
                  <a:pt x="502855" y="48588"/>
                  <a:pt x="470500" y="16233"/>
                  <a:pt x="430588" y="16233"/>
                </a:cubicBezTo>
                <a:close/>
                <a:moveTo>
                  <a:pt x="84256" y="0"/>
                </a:moveTo>
                <a:lnTo>
                  <a:pt x="436391" y="0"/>
                </a:lnTo>
                <a:cubicBezTo>
                  <a:pt x="482925" y="0"/>
                  <a:pt x="520647" y="37723"/>
                  <a:pt x="520647" y="84256"/>
                </a:cubicBezTo>
                <a:lnTo>
                  <a:pt x="520647" y="136101"/>
                </a:lnTo>
                <a:cubicBezTo>
                  <a:pt x="520647" y="182635"/>
                  <a:pt x="482925" y="220357"/>
                  <a:pt x="436391" y="220357"/>
                </a:cubicBezTo>
                <a:lnTo>
                  <a:pt x="84256" y="220357"/>
                </a:lnTo>
                <a:cubicBezTo>
                  <a:pt x="37722" y="220357"/>
                  <a:pt x="0" y="182635"/>
                  <a:pt x="0" y="136101"/>
                </a:cubicBezTo>
                <a:lnTo>
                  <a:pt x="0" y="84256"/>
                </a:lnTo>
                <a:cubicBezTo>
                  <a:pt x="0" y="37723"/>
                  <a:pt x="37722" y="0"/>
                  <a:pt x="84256" y="0"/>
                </a:cubicBezTo>
                <a:close/>
              </a:path>
            </a:pathLst>
          </a:custGeom>
          <a:solidFill>
            <a:schemeClr val="accent6"/>
          </a:solidFill>
          <a:ln>
            <a:noFill/>
          </a:ln>
          <a:effectLst>
            <a:innerShdw blurRad="25400" dist="12700" dir="13500000">
              <a:prstClr val="black">
                <a:alpha val="50000"/>
              </a:prstClr>
            </a:innerShdw>
          </a:effectLst>
        </p:spPr>
        <p:txBody>
          <a:bodyPr vert="horz" wrap="square" lIns="91440" tIns="45720" rIns="91440" bIns="45720" numCol="1" anchor="t" anchorCtr="0" compatLnSpc="1"/>
          <a:lstStyle/>
          <a:p>
            <a:endParaRPr lang="zh-CN" altLang="en-US" dirty="0">
              <a:solidFill>
                <a:schemeClr val="tx1"/>
              </a:solidFill>
              <a:sym typeface="+mn-lt"/>
            </a:endParaRPr>
          </a:p>
        </p:txBody>
      </p:sp>
    </p:spTree>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000"/>
                                        <p:tgtEl>
                                          <p:spTgt spid="3"/>
                                        </p:tgtEl>
                                      </p:cBhvr>
                                    </p:animEffect>
                                    <p:anim calcmode="lin" valueType="num">
                                      <p:cBhvr>
                                        <p:cTn id="8" dur="2000" fill="hold"/>
                                        <p:tgtEl>
                                          <p:spTgt spid="3"/>
                                        </p:tgtEl>
                                        <p:attrNameLst>
                                          <p:attrName>style.rotation</p:attrName>
                                        </p:attrNameLst>
                                      </p:cBhvr>
                                      <p:tavLst>
                                        <p:tav tm="0">
                                          <p:val>
                                            <p:fltVal val="720"/>
                                          </p:val>
                                        </p:tav>
                                        <p:tav tm="100000">
                                          <p:val>
                                            <p:fltVal val="0"/>
                                          </p:val>
                                        </p:tav>
                                      </p:tavLst>
                                    </p:anim>
                                    <p:anim calcmode="lin" valueType="num">
                                      <p:cBhvr>
                                        <p:cTn id="9" dur="2000" fill="hold"/>
                                        <p:tgtEl>
                                          <p:spTgt spid="3"/>
                                        </p:tgtEl>
                                        <p:attrNameLst>
                                          <p:attrName>ppt_h</p:attrName>
                                        </p:attrNameLst>
                                      </p:cBhvr>
                                      <p:tavLst>
                                        <p:tav tm="0">
                                          <p:val>
                                            <p:fltVal val="0"/>
                                          </p:val>
                                        </p:tav>
                                        <p:tav tm="100000">
                                          <p:val>
                                            <p:strVal val="#ppt_h"/>
                                          </p:val>
                                        </p:tav>
                                      </p:tavLst>
                                    </p:anim>
                                    <p:anim calcmode="lin" valueType="num">
                                      <p:cBhvr>
                                        <p:cTn id="10" dur="2000" fill="hold"/>
                                        <p:tgtEl>
                                          <p:spTgt spid="3"/>
                                        </p:tgtEl>
                                        <p:attrNameLst>
                                          <p:attrName>ppt_w</p:attrName>
                                        </p:attrNameLst>
                                      </p:cBhvr>
                                      <p:tavLst>
                                        <p:tav tm="0">
                                          <p:val>
                                            <p:fltVal val="0"/>
                                          </p:val>
                                        </p:tav>
                                        <p:tav tm="100000">
                                          <p:val>
                                            <p:strVal val="#ppt_w"/>
                                          </p:val>
                                        </p:tav>
                                      </p:tavLst>
                                    </p:anim>
                                  </p:childTnLst>
                                </p:cTn>
                              </p:par>
                              <p:par>
                                <p:cTn id="11" presetID="35"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2000"/>
                                        <p:tgtEl>
                                          <p:spTgt spid="4"/>
                                        </p:tgtEl>
                                      </p:cBhvr>
                                    </p:animEffect>
                                    <p:anim calcmode="lin" valueType="num">
                                      <p:cBhvr>
                                        <p:cTn id="14" dur="2000" fill="hold"/>
                                        <p:tgtEl>
                                          <p:spTgt spid="4"/>
                                        </p:tgtEl>
                                        <p:attrNameLst>
                                          <p:attrName>style.rotation</p:attrName>
                                        </p:attrNameLst>
                                      </p:cBhvr>
                                      <p:tavLst>
                                        <p:tav tm="0">
                                          <p:val>
                                            <p:fltVal val="720"/>
                                          </p:val>
                                        </p:tav>
                                        <p:tav tm="100000">
                                          <p:val>
                                            <p:fltVal val="0"/>
                                          </p:val>
                                        </p:tav>
                                      </p:tavLst>
                                    </p:anim>
                                    <p:anim calcmode="lin" valueType="num">
                                      <p:cBhvr>
                                        <p:cTn id="15" dur="2000" fill="hold"/>
                                        <p:tgtEl>
                                          <p:spTgt spid="4"/>
                                        </p:tgtEl>
                                        <p:attrNameLst>
                                          <p:attrName>ppt_h</p:attrName>
                                        </p:attrNameLst>
                                      </p:cBhvr>
                                      <p:tavLst>
                                        <p:tav tm="0">
                                          <p:val>
                                            <p:fltVal val="0"/>
                                          </p:val>
                                        </p:tav>
                                        <p:tav tm="100000">
                                          <p:val>
                                            <p:strVal val="#ppt_h"/>
                                          </p:val>
                                        </p:tav>
                                      </p:tavLst>
                                    </p:anim>
                                    <p:anim calcmode="lin" valueType="num">
                                      <p:cBhvr>
                                        <p:cTn id="16" dur="2000" fill="hold"/>
                                        <p:tgtEl>
                                          <p:spTgt spid="4"/>
                                        </p:tgtEl>
                                        <p:attrNameLst>
                                          <p:attrName>ppt_w</p:attrName>
                                        </p:attrNameLst>
                                      </p:cBhvr>
                                      <p:tavLst>
                                        <p:tav tm="0">
                                          <p:val>
                                            <p:fltVal val="0"/>
                                          </p:val>
                                        </p:tav>
                                        <p:tav tm="100000">
                                          <p:val>
                                            <p:strVal val="#ppt_w"/>
                                          </p:val>
                                        </p:tav>
                                      </p:tavLst>
                                    </p:anim>
                                  </p:childTnLst>
                                </p:cTn>
                              </p:par>
                              <p:par>
                                <p:cTn id="17" presetID="35"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2000"/>
                                        <p:tgtEl>
                                          <p:spTgt spid="5"/>
                                        </p:tgtEl>
                                      </p:cBhvr>
                                    </p:animEffect>
                                    <p:anim calcmode="lin" valueType="num">
                                      <p:cBhvr>
                                        <p:cTn id="20" dur="2000" fill="hold"/>
                                        <p:tgtEl>
                                          <p:spTgt spid="5"/>
                                        </p:tgtEl>
                                        <p:attrNameLst>
                                          <p:attrName>style.rotation</p:attrName>
                                        </p:attrNameLst>
                                      </p:cBhvr>
                                      <p:tavLst>
                                        <p:tav tm="0">
                                          <p:val>
                                            <p:fltVal val="720"/>
                                          </p:val>
                                        </p:tav>
                                        <p:tav tm="100000">
                                          <p:val>
                                            <p:fltVal val="0"/>
                                          </p:val>
                                        </p:tav>
                                      </p:tavLst>
                                    </p:anim>
                                    <p:anim calcmode="lin" valueType="num">
                                      <p:cBhvr>
                                        <p:cTn id="21" dur="2000" fill="hold"/>
                                        <p:tgtEl>
                                          <p:spTgt spid="5"/>
                                        </p:tgtEl>
                                        <p:attrNameLst>
                                          <p:attrName>ppt_h</p:attrName>
                                        </p:attrNameLst>
                                      </p:cBhvr>
                                      <p:tavLst>
                                        <p:tav tm="0">
                                          <p:val>
                                            <p:fltVal val="0"/>
                                          </p:val>
                                        </p:tav>
                                        <p:tav tm="100000">
                                          <p:val>
                                            <p:strVal val="#ppt_h"/>
                                          </p:val>
                                        </p:tav>
                                      </p:tavLst>
                                    </p:anim>
                                    <p:anim calcmode="lin" valueType="num">
                                      <p:cBhvr>
                                        <p:cTn id="22" dur="2000" fill="hold"/>
                                        <p:tgtEl>
                                          <p:spTgt spid="5"/>
                                        </p:tgtEl>
                                        <p:attrNameLst>
                                          <p:attrName>ppt_w</p:attrName>
                                        </p:attrNameLst>
                                      </p:cBhvr>
                                      <p:tavLst>
                                        <p:tav tm="0">
                                          <p:val>
                                            <p:fltVal val="0"/>
                                          </p:val>
                                        </p:tav>
                                        <p:tav tm="100000">
                                          <p:val>
                                            <p:strVal val="#ppt_w"/>
                                          </p:val>
                                        </p:tav>
                                      </p:tavLst>
                                    </p:anim>
                                  </p:childTnLst>
                                </p:cTn>
                              </p:par>
                              <p:par>
                                <p:cTn id="23" presetID="35" presetClass="entr" presetSubtype="0" fill="hold" nodeType="withEffect">
                                  <p:stCondLst>
                                    <p:cond delay="0"/>
                                  </p:stCondLst>
                                  <p:childTnLst>
                                    <p:set>
                                      <p:cBhvr>
                                        <p:cTn id="24" dur="1" fill="hold">
                                          <p:stCondLst>
                                            <p:cond delay="0"/>
                                          </p:stCondLst>
                                        </p:cTn>
                                        <p:tgtEl>
                                          <p:spTgt spid="31"/>
                                        </p:tgtEl>
                                        <p:attrNameLst>
                                          <p:attrName>style.visibility</p:attrName>
                                        </p:attrNameLst>
                                      </p:cBhvr>
                                      <p:to>
                                        <p:strVal val="visible"/>
                                      </p:to>
                                    </p:set>
                                    <p:animEffect transition="in" filter="fade">
                                      <p:cBhvr>
                                        <p:cTn id="25" dur="2000"/>
                                        <p:tgtEl>
                                          <p:spTgt spid="31"/>
                                        </p:tgtEl>
                                      </p:cBhvr>
                                    </p:animEffect>
                                    <p:anim calcmode="lin" valueType="num">
                                      <p:cBhvr>
                                        <p:cTn id="26" dur="2000" fill="hold"/>
                                        <p:tgtEl>
                                          <p:spTgt spid="31"/>
                                        </p:tgtEl>
                                        <p:attrNameLst>
                                          <p:attrName>style.rotation</p:attrName>
                                        </p:attrNameLst>
                                      </p:cBhvr>
                                      <p:tavLst>
                                        <p:tav tm="0">
                                          <p:val>
                                            <p:fltVal val="720"/>
                                          </p:val>
                                        </p:tav>
                                        <p:tav tm="100000">
                                          <p:val>
                                            <p:fltVal val="0"/>
                                          </p:val>
                                        </p:tav>
                                      </p:tavLst>
                                    </p:anim>
                                    <p:anim calcmode="lin" valueType="num">
                                      <p:cBhvr>
                                        <p:cTn id="27" dur="2000" fill="hold"/>
                                        <p:tgtEl>
                                          <p:spTgt spid="31"/>
                                        </p:tgtEl>
                                        <p:attrNameLst>
                                          <p:attrName>ppt_h</p:attrName>
                                        </p:attrNameLst>
                                      </p:cBhvr>
                                      <p:tavLst>
                                        <p:tav tm="0">
                                          <p:val>
                                            <p:fltVal val="0"/>
                                          </p:val>
                                        </p:tav>
                                        <p:tav tm="100000">
                                          <p:val>
                                            <p:strVal val="#ppt_h"/>
                                          </p:val>
                                        </p:tav>
                                      </p:tavLst>
                                    </p:anim>
                                    <p:anim calcmode="lin" valueType="num">
                                      <p:cBhvr>
                                        <p:cTn id="28" dur="2000" fill="hold"/>
                                        <p:tgtEl>
                                          <p:spTgt spid="31"/>
                                        </p:tgtEl>
                                        <p:attrNameLst>
                                          <p:attrName>ppt_w</p:attrName>
                                        </p:attrNameLst>
                                      </p:cBhvr>
                                      <p:tavLst>
                                        <p:tav tm="0">
                                          <p:val>
                                            <p:fltVal val="0"/>
                                          </p:val>
                                        </p:tav>
                                        <p:tav tm="100000">
                                          <p:val>
                                            <p:strVal val="#ppt_w"/>
                                          </p:val>
                                        </p:tav>
                                      </p:tavLst>
                                    </p:anim>
                                  </p:childTnLst>
                                </p:cTn>
                              </p:par>
                              <p:par>
                                <p:cTn id="29" presetID="35" presetClass="entr" presetSubtype="0" fill="hold" nodeType="withEffect">
                                  <p:stCondLst>
                                    <p:cond delay="0"/>
                                  </p:stCondLst>
                                  <p:childTnLst>
                                    <p:set>
                                      <p:cBhvr>
                                        <p:cTn id="30" dur="1" fill="hold">
                                          <p:stCondLst>
                                            <p:cond delay="0"/>
                                          </p:stCondLst>
                                        </p:cTn>
                                        <p:tgtEl>
                                          <p:spTgt spid="32"/>
                                        </p:tgtEl>
                                        <p:attrNameLst>
                                          <p:attrName>style.visibility</p:attrName>
                                        </p:attrNameLst>
                                      </p:cBhvr>
                                      <p:to>
                                        <p:strVal val="visible"/>
                                      </p:to>
                                    </p:set>
                                    <p:animEffect transition="in" filter="fade">
                                      <p:cBhvr>
                                        <p:cTn id="31" dur="2000"/>
                                        <p:tgtEl>
                                          <p:spTgt spid="32"/>
                                        </p:tgtEl>
                                      </p:cBhvr>
                                    </p:animEffect>
                                    <p:anim calcmode="lin" valueType="num">
                                      <p:cBhvr>
                                        <p:cTn id="32" dur="2000" fill="hold"/>
                                        <p:tgtEl>
                                          <p:spTgt spid="32"/>
                                        </p:tgtEl>
                                        <p:attrNameLst>
                                          <p:attrName>style.rotation</p:attrName>
                                        </p:attrNameLst>
                                      </p:cBhvr>
                                      <p:tavLst>
                                        <p:tav tm="0">
                                          <p:val>
                                            <p:fltVal val="720"/>
                                          </p:val>
                                        </p:tav>
                                        <p:tav tm="100000">
                                          <p:val>
                                            <p:fltVal val="0"/>
                                          </p:val>
                                        </p:tav>
                                      </p:tavLst>
                                    </p:anim>
                                    <p:anim calcmode="lin" valueType="num">
                                      <p:cBhvr>
                                        <p:cTn id="33" dur="2000" fill="hold"/>
                                        <p:tgtEl>
                                          <p:spTgt spid="32"/>
                                        </p:tgtEl>
                                        <p:attrNameLst>
                                          <p:attrName>ppt_h</p:attrName>
                                        </p:attrNameLst>
                                      </p:cBhvr>
                                      <p:tavLst>
                                        <p:tav tm="0">
                                          <p:val>
                                            <p:fltVal val="0"/>
                                          </p:val>
                                        </p:tav>
                                        <p:tav tm="100000">
                                          <p:val>
                                            <p:strVal val="#ppt_h"/>
                                          </p:val>
                                        </p:tav>
                                      </p:tavLst>
                                    </p:anim>
                                    <p:anim calcmode="lin" valueType="num">
                                      <p:cBhvr>
                                        <p:cTn id="34" dur="2000" fill="hold"/>
                                        <p:tgtEl>
                                          <p:spTgt spid="32"/>
                                        </p:tgtEl>
                                        <p:attrNameLst>
                                          <p:attrName>ppt_w</p:attrName>
                                        </p:attrNameLst>
                                      </p:cBhvr>
                                      <p:tavLst>
                                        <p:tav tm="0">
                                          <p:val>
                                            <p:fltVal val="0"/>
                                          </p:val>
                                        </p:tav>
                                        <p:tav tm="100000">
                                          <p:val>
                                            <p:strVal val="#ppt_w"/>
                                          </p:val>
                                        </p:tav>
                                      </p:tavLst>
                                    </p:anim>
                                  </p:childTnLst>
                                </p:cTn>
                              </p:par>
                              <p:par>
                                <p:cTn id="35" presetID="35" presetClass="entr" presetSubtype="0" fill="hold" grpId="0" nodeType="withEffect">
                                  <p:stCondLst>
                                    <p:cond delay="0"/>
                                  </p:stCondLst>
                                  <p:childTnLst>
                                    <p:set>
                                      <p:cBhvr>
                                        <p:cTn id="36" dur="1" fill="hold">
                                          <p:stCondLst>
                                            <p:cond delay="0"/>
                                          </p:stCondLst>
                                        </p:cTn>
                                        <p:tgtEl>
                                          <p:spTgt spid="49"/>
                                        </p:tgtEl>
                                        <p:attrNameLst>
                                          <p:attrName>style.visibility</p:attrName>
                                        </p:attrNameLst>
                                      </p:cBhvr>
                                      <p:to>
                                        <p:strVal val="visible"/>
                                      </p:to>
                                    </p:set>
                                    <p:animEffect transition="in" filter="fade">
                                      <p:cBhvr>
                                        <p:cTn id="37" dur="2000"/>
                                        <p:tgtEl>
                                          <p:spTgt spid="49"/>
                                        </p:tgtEl>
                                      </p:cBhvr>
                                    </p:animEffect>
                                    <p:anim calcmode="lin" valueType="num">
                                      <p:cBhvr>
                                        <p:cTn id="38" dur="2000" fill="hold"/>
                                        <p:tgtEl>
                                          <p:spTgt spid="49"/>
                                        </p:tgtEl>
                                        <p:attrNameLst>
                                          <p:attrName>style.rotation</p:attrName>
                                        </p:attrNameLst>
                                      </p:cBhvr>
                                      <p:tavLst>
                                        <p:tav tm="0">
                                          <p:val>
                                            <p:fltVal val="720"/>
                                          </p:val>
                                        </p:tav>
                                        <p:tav tm="100000">
                                          <p:val>
                                            <p:fltVal val="0"/>
                                          </p:val>
                                        </p:tav>
                                      </p:tavLst>
                                    </p:anim>
                                    <p:anim calcmode="lin" valueType="num">
                                      <p:cBhvr>
                                        <p:cTn id="39" dur="2000" fill="hold"/>
                                        <p:tgtEl>
                                          <p:spTgt spid="49"/>
                                        </p:tgtEl>
                                        <p:attrNameLst>
                                          <p:attrName>ppt_h</p:attrName>
                                        </p:attrNameLst>
                                      </p:cBhvr>
                                      <p:tavLst>
                                        <p:tav tm="0">
                                          <p:val>
                                            <p:fltVal val="0"/>
                                          </p:val>
                                        </p:tav>
                                        <p:tav tm="100000">
                                          <p:val>
                                            <p:strVal val="#ppt_h"/>
                                          </p:val>
                                        </p:tav>
                                      </p:tavLst>
                                    </p:anim>
                                    <p:anim calcmode="lin" valueType="num">
                                      <p:cBhvr>
                                        <p:cTn id="40" dur="2000" fill="hold"/>
                                        <p:tgtEl>
                                          <p:spTgt spid="49"/>
                                        </p:tgtEl>
                                        <p:attrNameLst>
                                          <p:attrName>ppt_w</p:attrName>
                                        </p:attrNameLst>
                                      </p:cBhvr>
                                      <p:tavLst>
                                        <p:tav tm="0">
                                          <p:val>
                                            <p:fltVal val="0"/>
                                          </p:val>
                                        </p:tav>
                                        <p:tav tm="100000">
                                          <p:val>
                                            <p:strVal val="#ppt_w"/>
                                          </p:val>
                                        </p:tav>
                                      </p:tavLst>
                                    </p:anim>
                                  </p:childTnLst>
                                </p:cTn>
                              </p:par>
                              <p:par>
                                <p:cTn id="41" presetID="35" presetClass="entr" presetSubtype="0" fill="hold" grpId="0" nodeType="withEffect">
                                  <p:stCondLst>
                                    <p:cond delay="0"/>
                                  </p:stCondLst>
                                  <p:childTnLst>
                                    <p:set>
                                      <p:cBhvr>
                                        <p:cTn id="42" dur="1" fill="hold">
                                          <p:stCondLst>
                                            <p:cond delay="0"/>
                                          </p:stCondLst>
                                        </p:cTn>
                                        <p:tgtEl>
                                          <p:spTgt spid="50"/>
                                        </p:tgtEl>
                                        <p:attrNameLst>
                                          <p:attrName>style.visibility</p:attrName>
                                        </p:attrNameLst>
                                      </p:cBhvr>
                                      <p:to>
                                        <p:strVal val="visible"/>
                                      </p:to>
                                    </p:set>
                                    <p:animEffect transition="in" filter="fade">
                                      <p:cBhvr>
                                        <p:cTn id="43" dur="2000"/>
                                        <p:tgtEl>
                                          <p:spTgt spid="50"/>
                                        </p:tgtEl>
                                      </p:cBhvr>
                                    </p:animEffect>
                                    <p:anim calcmode="lin" valueType="num">
                                      <p:cBhvr>
                                        <p:cTn id="44" dur="2000" fill="hold"/>
                                        <p:tgtEl>
                                          <p:spTgt spid="50"/>
                                        </p:tgtEl>
                                        <p:attrNameLst>
                                          <p:attrName>style.rotation</p:attrName>
                                        </p:attrNameLst>
                                      </p:cBhvr>
                                      <p:tavLst>
                                        <p:tav tm="0">
                                          <p:val>
                                            <p:fltVal val="720"/>
                                          </p:val>
                                        </p:tav>
                                        <p:tav tm="100000">
                                          <p:val>
                                            <p:fltVal val="0"/>
                                          </p:val>
                                        </p:tav>
                                      </p:tavLst>
                                    </p:anim>
                                    <p:anim calcmode="lin" valueType="num">
                                      <p:cBhvr>
                                        <p:cTn id="45" dur="2000" fill="hold"/>
                                        <p:tgtEl>
                                          <p:spTgt spid="50"/>
                                        </p:tgtEl>
                                        <p:attrNameLst>
                                          <p:attrName>ppt_h</p:attrName>
                                        </p:attrNameLst>
                                      </p:cBhvr>
                                      <p:tavLst>
                                        <p:tav tm="0">
                                          <p:val>
                                            <p:fltVal val="0"/>
                                          </p:val>
                                        </p:tav>
                                        <p:tav tm="100000">
                                          <p:val>
                                            <p:strVal val="#ppt_h"/>
                                          </p:val>
                                        </p:tav>
                                      </p:tavLst>
                                    </p:anim>
                                    <p:anim calcmode="lin" valueType="num">
                                      <p:cBhvr>
                                        <p:cTn id="46" dur="2000" fill="hold"/>
                                        <p:tgtEl>
                                          <p:spTgt spid="50"/>
                                        </p:tgtEl>
                                        <p:attrNameLst>
                                          <p:attrName>ppt_w</p:attrName>
                                        </p:attrNameLst>
                                      </p:cBhvr>
                                      <p:tavLst>
                                        <p:tav tm="0">
                                          <p:val>
                                            <p:fltVal val="0"/>
                                          </p:val>
                                        </p:tav>
                                        <p:tav tm="100000">
                                          <p:val>
                                            <p:strVal val="#ppt_w"/>
                                          </p:val>
                                        </p:tav>
                                      </p:tavLst>
                                    </p:anim>
                                  </p:childTnLst>
                                </p:cTn>
                              </p:par>
                              <p:par>
                                <p:cTn id="47" presetID="35" presetClass="entr" presetSubtype="0" fill="hold" grpId="0" nodeType="withEffect">
                                  <p:stCondLst>
                                    <p:cond delay="0"/>
                                  </p:stCondLst>
                                  <p:childTnLst>
                                    <p:set>
                                      <p:cBhvr>
                                        <p:cTn id="48" dur="1" fill="hold">
                                          <p:stCondLst>
                                            <p:cond delay="0"/>
                                          </p:stCondLst>
                                        </p:cTn>
                                        <p:tgtEl>
                                          <p:spTgt spid="43"/>
                                        </p:tgtEl>
                                        <p:attrNameLst>
                                          <p:attrName>style.visibility</p:attrName>
                                        </p:attrNameLst>
                                      </p:cBhvr>
                                      <p:to>
                                        <p:strVal val="visible"/>
                                      </p:to>
                                    </p:set>
                                    <p:animEffect transition="in" filter="fade">
                                      <p:cBhvr>
                                        <p:cTn id="49" dur="2000"/>
                                        <p:tgtEl>
                                          <p:spTgt spid="43"/>
                                        </p:tgtEl>
                                      </p:cBhvr>
                                    </p:animEffect>
                                    <p:anim calcmode="lin" valueType="num">
                                      <p:cBhvr>
                                        <p:cTn id="50" dur="2000" fill="hold"/>
                                        <p:tgtEl>
                                          <p:spTgt spid="43"/>
                                        </p:tgtEl>
                                        <p:attrNameLst>
                                          <p:attrName>style.rotation</p:attrName>
                                        </p:attrNameLst>
                                      </p:cBhvr>
                                      <p:tavLst>
                                        <p:tav tm="0">
                                          <p:val>
                                            <p:fltVal val="720"/>
                                          </p:val>
                                        </p:tav>
                                        <p:tav tm="100000">
                                          <p:val>
                                            <p:fltVal val="0"/>
                                          </p:val>
                                        </p:tav>
                                      </p:tavLst>
                                    </p:anim>
                                    <p:anim calcmode="lin" valueType="num">
                                      <p:cBhvr>
                                        <p:cTn id="51" dur="2000" fill="hold"/>
                                        <p:tgtEl>
                                          <p:spTgt spid="43"/>
                                        </p:tgtEl>
                                        <p:attrNameLst>
                                          <p:attrName>ppt_h</p:attrName>
                                        </p:attrNameLst>
                                      </p:cBhvr>
                                      <p:tavLst>
                                        <p:tav tm="0">
                                          <p:val>
                                            <p:fltVal val="0"/>
                                          </p:val>
                                        </p:tav>
                                        <p:tav tm="100000">
                                          <p:val>
                                            <p:strVal val="#ppt_h"/>
                                          </p:val>
                                        </p:tav>
                                      </p:tavLst>
                                    </p:anim>
                                    <p:anim calcmode="lin" valueType="num">
                                      <p:cBhvr>
                                        <p:cTn id="52" dur="2000" fill="hold"/>
                                        <p:tgtEl>
                                          <p:spTgt spid="43"/>
                                        </p:tgtEl>
                                        <p:attrNameLst>
                                          <p:attrName>ppt_w</p:attrName>
                                        </p:attrNameLst>
                                      </p:cBhvr>
                                      <p:tavLst>
                                        <p:tav tm="0">
                                          <p:val>
                                            <p:fltVal val="0"/>
                                          </p:val>
                                        </p:tav>
                                        <p:tav tm="100000">
                                          <p:val>
                                            <p:strVal val="#ppt_w"/>
                                          </p:val>
                                        </p:tav>
                                      </p:tavLst>
                                    </p:anim>
                                  </p:childTnLst>
                                </p:cTn>
                              </p:par>
                              <p:par>
                                <p:cTn id="53" presetID="35" presetClass="entr" presetSubtype="0" fill="hold" grpId="0" nodeType="withEffect">
                                  <p:stCondLst>
                                    <p:cond delay="0"/>
                                  </p:stCondLst>
                                  <p:childTnLst>
                                    <p:set>
                                      <p:cBhvr>
                                        <p:cTn id="54" dur="1" fill="hold">
                                          <p:stCondLst>
                                            <p:cond delay="0"/>
                                          </p:stCondLst>
                                        </p:cTn>
                                        <p:tgtEl>
                                          <p:spTgt spid="44"/>
                                        </p:tgtEl>
                                        <p:attrNameLst>
                                          <p:attrName>style.visibility</p:attrName>
                                        </p:attrNameLst>
                                      </p:cBhvr>
                                      <p:to>
                                        <p:strVal val="visible"/>
                                      </p:to>
                                    </p:set>
                                    <p:animEffect transition="in" filter="fade">
                                      <p:cBhvr>
                                        <p:cTn id="55" dur="2000"/>
                                        <p:tgtEl>
                                          <p:spTgt spid="44"/>
                                        </p:tgtEl>
                                      </p:cBhvr>
                                    </p:animEffect>
                                    <p:anim calcmode="lin" valueType="num">
                                      <p:cBhvr>
                                        <p:cTn id="56" dur="2000" fill="hold"/>
                                        <p:tgtEl>
                                          <p:spTgt spid="44"/>
                                        </p:tgtEl>
                                        <p:attrNameLst>
                                          <p:attrName>style.rotation</p:attrName>
                                        </p:attrNameLst>
                                      </p:cBhvr>
                                      <p:tavLst>
                                        <p:tav tm="0">
                                          <p:val>
                                            <p:fltVal val="720"/>
                                          </p:val>
                                        </p:tav>
                                        <p:tav tm="100000">
                                          <p:val>
                                            <p:fltVal val="0"/>
                                          </p:val>
                                        </p:tav>
                                      </p:tavLst>
                                    </p:anim>
                                    <p:anim calcmode="lin" valueType="num">
                                      <p:cBhvr>
                                        <p:cTn id="57" dur="2000" fill="hold"/>
                                        <p:tgtEl>
                                          <p:spTgt spid="44"/>
                                        </p:tgtEl>
                                        <p:attrNameLst>
                                          <p:attrName>ppt_h</p:attrName>
                                        </p:attrNameLst>
                                      </p:cBhvr>
                                      <p:tavLst>
                                        <p:tav tm="0">
                                          <p:val>
                                            <p:fltVal val="0"/>
                                          </p:val>
                                        </p:tav>
                                        <p:tav tm="100000">
                                          <p:val>
                                            <p:strVal val="#ppt_h"/>
                                          </p:val>
                                        </p:tav>
                                      </p:tavLst>
                                    </p:anim>
                                    <p:anim calcmode="lin" valueType="num">
                                      <p:cBhvr>
                                        <p:cTn id="58" dur="2000" fill="hold"/>
                                        <p:tgtEl>
                                          <p:spTgt spid="44"/>
                                        </p:tgtEl>
                                        <p:attrNameLst>
                                          <p:attrName>ppt_w</p:attrName>
                                        </p:attrNameLst>
                                      </p:cBhvr>
                                      <p:tavLst>
                                        <p:tav tm="0">
                                          <p:val>
                                            <p:fltVal val="0"/>
                                          </p:val>
                                        </p:tav>
                                        <p:tav tm="100000">
                                          <p:val>
                                            <p:strVal val="#ppt_w"/>
                                          </p:val>
                                        </p:tav>
                                      </p:tavLst>
                                    </p:anim>
                                  </p:childTnLst>
                                </p:cTn>
                              </p:par>
                              <p:par>
                                <p:cTn id="59" presetID="35" presetClass="entr" presetSubtype="0" fill="hold" grpId="0" nodeType="withEffect">
                                  <p:stCondLst>
                                    <p:cond delay="0"/>
                                  </p:stCondLst>
                                  <p:childTnLst>
                                    <p:set>
                                      <p:cBhvr>
                                        <p:cTn id="60" dur="1" fill="hold">
                                          <p:stCondLst>
                                            <p:cond delay="0"/>
                                          </p:stCondLst>
                                        </p:cTn>
                                        <p:tgtEl>
                                          <p:spTgt spid="46"/>
                                        </p:tgtEl>
                                        <p:attrNameLst>
                                          <p:attrName>style.visibility</p:attrName>
                                        </p:attrNameLst>
                                      </p:cBhvr>
                                      <p:to>
                                        <p:strVal val="visible"/>
                                      </p:to>
                                    </p:set>
                                    <p:animEffect transition="in" filter="fade">
                                      <p:cBhvr>
                                        <p:cTn id="61" dur="2000"/>
                                        <p:tgtEl>
                                          <p:spTgt spid="46"/>
                                        </p:tgtEl>
                                      </p:cBhvr>
                                    </p:animEffect>
                                    <p:anim calcmode="lin" valueType="num">
                                      <p:cBhvr>
                                        <p:cTn id="62" dur="2000" fill="hold"/>
                                        <p:tgtEl>
                                          <p:spTgt spid="46"/>
                                        </p:tgtEl>
                                        <p:attrNameLst>
                                          <p:attrName>style.rotation</p:attrName>
                                        </p:attrNameLst>
                                      </p:cBhvr>
                                      <p:tavLst>
                                        <p:tav tm="0">
                                          <p:val>
                                            <p:fltVal val="720"/>
                                          </p:val>
                                        </p:tav>
                                        <p:tav tm="100000">
                                          <p:val>
                                            <p:fltVal val="0"/>
                                          </p:val>
                                        </p:tav>
                                      </p:tavLst>
                                    </p:anim>
                                    <p:anim calcmode="lin" valueType="num">
                                      <p:cBhvr>
                                        <p:cTn id="63" dur="2000" fill="hold"/>
                                        <p:tgtEl>
                                          <p:spTgt spid="46"/>
                                        </p:tgtEl>
                                        <p:attrNameLst>
                                          <p:attrName>ppt_h</p:attrName>
                                        </p:attrNameLst>
                                      </p:cBhvr>
                                      <p:tavLst>
                                        <p:tav tm="0">
                                          <p:val>
                                            <p:fltVal val="0"/>
                                          </p:val>
                                        </p:tav>
                                        <p:tav tm="100000">
                                          <p:val>
                                            <p:strVal val="#ppt_h"/>
                                          </p:val>
                                        </p:tav>
                                      </p:tavLst>
                                    </p:anim>
                                    <p:anim calcmode="lin" valueType="num">
                                      <p:cBhvr>
                                        <p:cTn id="64" dur="2000" fill="hold"/>
                                        <p:tgtEl>
                                          <p:spTgt spid="46"/>
                                        </p:tgtEl>
                                        <p:attrNameLst>
                                          <p:attrName>ppt_w</p:attrName>
                                        </p:attrNameLst>
                                      </p:cBhvr>
                                      <p:tavLst>
                                        <p:tav tm="0">
                                          <p:val>
                                            <p:fltVal val="0"/>
                                          </p:val>
                                        </p:tav>
                                        <p:tav tm="100000">
                                          <p:val>
                                            <p:strVal val="#ppt_w"/>
                                          </p:val>
                                        </p:tav>
                                      </p:tavLst>
                                    </p:anim>
                                  </p:childTnLst>
                                </p:cTn>
                              </p:par>
                              <p:par>
                                <p:cTn id="65" presetID="35" presetClass="entr" presetSubtype="0" fill="hold" grpId="0" nodeType="withEffect">
                                  <p:stCondLst>
                                    <p:cond delay="0"/>
                                  </p:stCondLst>
                                  <p:childTnLst>
                                    <p:set>
                                      <p:cBhvr>
                                        <p:cTn id="66" dur="1" fill="hold">
                                          <p:stCondLst>
                                            <p:cond delay="0"/>
                                          </p:stCondLst>
                                        </p:cTn>
                                        <p:tgtEl>
                                          <p:spTgt spid="45"/>
                                        </p:tgtEl>
                                        <p:attrNameLst>
                                          <p:attrName>style.visibility</p:attrName>
                                        </p:attrNameLst>
                                      </p:cBhvr>
                                      <p:to>
                                        <p:strVal val="visible"/>
                                      </p:to>
                                    </p:set>
                                    <p:animEffect transition="in" filter="fade">
                                      <p:cBhvr>
                                        <p:cTn id="67" dur="2000"/>
                                        <p:tgtEl>
                                          <p:spTgt spid="45"/>
                                        </p:tgtEl>
                                      </p:cBhvr>
                                    </p:animEffect>
                                    <p:anim calcmode="lin" valueType="num">
                                      <p:cBhvr>
                                        <p:cTn id="68" dur="2000" fill="hold"/>
                                        <p:tgtEl>
                                          <p:spTgt spid="45"/>
                                        </p:tgtEl>
                                        <p:attrNameLst>
                                          <p:attrName>style.rotation</p:attrName>
                                        </p:attrNameLst>
                                      </p:cBhvr>
                                      <p:tavLst>
                                        <p:tav tm="0">
                                          <p:val>
                                            <p:fltVal val="720"/>
                                          </p:val>
                                        </p:tav>
                                        <p:tav tm="100000">
                                          <p:val>
                                            <p:fltVal val="0"/>
                                          </p:val>
                                        </p:tav>
                                      </p:tavLst>
                                    </p:anim>
                                    <p:anim calcmode="lin" valueType="num">
                                      <p:cBhvr>
                                        <p:cTn id="69" dur="2000" fill="hold"/>
                                        <p:tgtEl>
                                          <p:spTgt spid="45"/>
                                        </p:tgtEl>
                                        <p:attrNameLst>
                                          <p:attrName>ppt_h</p:attrName>
                                        </p:attrNameLst>
                                      </p:cBhvr>
                                      <p:tavLst>
                                        <p:tav tm="0">
                                          <p:val>
                                            <p:fltVal val="0"/>
                                          </p:val>
                                        </p:tav>
                                        <p:tav tm="100000">
                                          <p:val>
                                            <p:strVal val="#ppt_h"/>
                                          </p:val>
                                        </p:tav>
                                      </p:tavLst>
                                    </p:anim>
                                    <p:anim calcmode="lin" valueType="num">
                                      <p:cBhvr>
                                        <p:cTn id="70" dur="2000" fill="hold"/>
                                        <p:tgtEl>
                                          <p:spTgt spid="45"/>
                                        </p:tgtEl>
                                        <p:attrNameLst>
                                          <p:attrName>ppt_w</p:attrName>
                                        </p:attrNameLst>
                                      </p:cBhvr>
                                      <p:tavLst>
                                        <p:tav tm="0">
                                          <p:val>
                                            <p:fltVal val="0"/>
                                          </p:val>
                                        </p:tav>
                                        <p:tav tm="100000">
                                          <p:val>
                                            <p:strVal val="#ppt_w"/>
                                          </p:val>
                                        </p:tav>
                                      </p:tavLst>
                                    </p:anim>
                                  </p:childTnLst>
                                </p:cTn>
                              </p:par>
                              <p:par>
                                <p:cTn id="71" presetID="35" presetClass="entr" presetSubtype="0" fill="hold" grpId="0" nodeType="withEffect">
                                  <p:stCondLst>
                                    <p:cond delay="0"/>
                                  </p:stCondLst>
                                  <p:childTnLst>
                                    <p:set>
                                      <p:cBhvr>
                                        <p:cTn id="72" dur="1" fill="hold">
                                          <p:stCondLst>
                                            <p:cond delay="0"/>
                                          </p:stCondLst>
                                        </p:cTn>
                                        <p:tgtEl>
                                          <p:spTgt spid="52"/>
                                        </p:tgtEl>
                                        <p:attrNameLst>
                                          <p:attrName>style.visibility</p:attrName>
                                        </p:attrNameLst>
                                      </p:cBhvr>
                                      <p:to>
                                        <p:strVal val="visible"/>
                                      </p:to>
                                    </p:set>
                                    <p:animEffect transition="in" filter="fade">
                                      <p:cBhvr>
                                        <p:cTn id="73" dur="2000"/>
                                        <p:tgtEl>
                                          <p:spTgt spid="52"/>
                                        </p:tgtEl>
                                      </p:cBhvr>
                                    </p:animEffect>
                                    <p:anim calcmode="lin" valueType="num">
                                      <p:cBhvr>
                                        <p:cTn id="74" dur="2000" fill="hold"/>
                                        <p:tgtEl>
                                          <p:spTgt spid="52"/>
                                        </p:tgtEl>
                                        <p:attrNameLst>
                                          <p:attrName>style.rotation</p:attrName>
                                        </p:attrNameLst>
                                      </p:cBhvr>
                                      <p:tavLst>
                                        <p:tav tm="0">
                                          <p:val>
                                            <p:fltVal val="720"/>
                                          </p:val>
                                        </p:tav>
                                        <p:tav tm="100000">
                                          <p:val>
                                            <p:fltVal val="0"/>
                                          </p:val>
                                        </p:tav>
                                      </p:tavLst>
                                    </p:anim>
                                    <p:anim calcmode="lin" valueType="num">
                                      <p:cBhvr>
                                        <p:cTn id="75" dur="2000" fill="hold"/>
                                        <p:tgtEl>
                                          <p:spTgt spid="52"/>
                                        </p:tgtEl>
                                        <p:attrNameLst>
                                          <p:attrName>ppt_h</p:attrName>
                                        </p:attrNameLst>
                                      </p:cBhvr>
                                      <p:tavLst>
                                        <p:tav tm="0">
                                          <p:val>
                                            <p:fltVal val="0"/>
                                          </p:val>
                                        </p:tav>
                                        <p:tav tm="100000">
                                          <p:val>
                                            <p:strVal val="#ppt_h"/>
                                          </p:val>
                                        </p:tav>
                                      </p:tavLst>
                                    </p:anim>
                                    <p:anim calcmode="lin" valueType="num">
                                      <p:cBhvr>
                                        <p:cTn id="76" dur="2000" fill="hold"/>
                                        <p:tgtEl>
                                          <p:spTgt spid="52"/>
                                        </p:tgtEl>
                                        <p:attrNameLst>
                                          <p:attrName>ppt_w</p:attrName>
                                        </p:attrNameLst>
                                      </p:cBhvr>
                                      <p:tavLst>
                                        <p:tav tm="0">
                                          <p:val>
                                            <p:fltVal val="0"/>
                                          </p:val>
                                        </p:tav>
                                        <p:tav tm="100000">
                                          <p:val>
                                            <p:strVal val="#ppt_w"/>
                                          </p:val>
                                        </p:tav>
                                      </p:tavLst>
                                    </p:anim>
                                  </p:childTnLst>
                                </p:cTn>
                              </p:par>
                              <p:par>
                                <p:cTn id="77" presetID="35" presetClass="entr" presetSubtype="0" fill="hold" grpId="0" nodeType="withEffect">
                                  <p:stCondLst>
                                    <p:cond delay="0"/>
                                  </p:stCondLst>
                                  <p:childTnLst>
                                    <p:set>
                                      <p:cBhvr>
                                        <p:cTn id="78" dur="1" fill="hold">
                                          <p:stCondLst>
                                            <p:cond delay="0"/>
                                          </p:stCondLst>
                                        </p:cTn>
                                        <p:tgtEl>
                                          <p:spTgt spid="51"/>
                                        </p:tgtEl>
                                        <p:attrNameLst>
                                          <p:attrName>style.visibility</p:attrName>
                                        </p:attrNameLst>
                                      </p:cBhvr>
                                      <p:to>
                                        <p:strVal val="visible"/>
                                      </p:to>
                                    </p:set>
                                    <p:animEffect transition="in" filter="fade">
                                      <p:cBhvr>
                                        <p:cTn id="79" dur="2000"/>
                                        <p:tgtEl>
                                          <p:spTgt spid="51"/>
                                        </p:tgtEl>
                                      </p:cBhvr>
                                    </p:animEffect>
                                    <p:anim calcmode="lin" valueType="num">
                                      <p:cBhvr>
                                        <p:cTn id="80" dur="2000" fill="hold"/>
                                        <p:tgtEl>
                                          <p:spTgt spid="51"/>
                                        </p:tgtEl>
                                        <p:attrNameLst>
                                          <p:attrName>style.rotation</p:attrName>
                                        </p:attrNameLst>
                                      </p:cBhvr>
                                      <p:tavLst>
                                        <p:tav tm="0">
                                          <p:val>
                                            <p:fltVal val="720"/>
                                          </p:val>
                                        </p:tav>
                                        <p:tav tm="100000">
                                          <p:val>
                                            <p:fltVal val="0"/>
                                          </p:val>
                                        </p:tav>
                                      </p:tavLst>
                                    </p:anim>
                                    <p:anim calcmode="lin" valueType="num">
                                      <p:cBhvr>
                                        <p:cTn id="81" dur="2000" fill="hold"/>
                                        <p:tgtEl>
                                          <p:spTgt spid="51"/>
                                        </p:tgtEl>
                                        <p:attrNameLst>
                                          <p:attrName>ppt_h</p:attrName>
                                        </p:attrNameLst>
                                      </p:cBhvr>
                                      <p:tavLst>
                                        <p:tav tm="0">
                                          <p:val>
                                            <p:fltVal val="0"/>
                                          </p:val>
                                        </p:tav>
                                        <p:tav tm="100000">
                                          <p:val>
                                            <p:strVal val="#ppt_h"/>
                                          </p:val>
                                        </p:tav>
                                      </p:tavLst>
                                    </p:anim>
                                    <p:anim calcmode="lin" valueType="num">
                                      <p:cBhvr>
                                        <p:cTn id="82" dur="2000" fill="hold"/>
                                        <p:tgtEl>
                                          <p:spTgt spid="51"/>
                                        </p:tgtEl>
                                        <p:attrNameLst>
                                          <p:attrName>ppt_w</p:attrName>
                                        </p:attrNameLst>
                                      </p:cBhvr>
                                      <p:tavLst>
                                        <p:tav tm="0">
                                          <p:val>
                                            <p:fltVal val="0"/>
                                          </p:val>
                                        </p:tav>
                                        <p:tav tm="100000">
                                          <p:val>
                                            <p:strVal val="#ppt_w"/>
                                          </p:val>
                                        </p:tav>
                                      </p:tavLst>
                                    </p:anim>
                                  </p:childTnLst>
                                </p:cTn>
                              </p:par>
                              <p:par>
                                <p:cTn id="83" presetID="35" presetClass="entr" presetSubtype="0" fill="hold" grpId="0" nodeType="withEffect">
                                  <p:stCondLst>
                                    <p:cond delay="0"/>
                                  </p:stCondLst>
                                  <p:childTnLst>
                                    <p:set>
                                      <p:cBhvr>
                                        <p:cTn id="84" dur="1" fill="hold">
                                          <p:stCondLst>
                                            <p:cond delay="0"/>
                                          </p:stCondLst>
                                        </p:cTn>
                                        <p:tgtEl>
                                          <p:spTgt spid="48"/>
                                        </p:tgtEl>
                                        <p:attrNameLst>
                                          <p:attrName>style.visibility</p:attrName>
                                        </p:attrNameLst>
                                      </p:cBhvr>
                                      <p:to>
                                        <p:strVal val="visible"/>
                                      </p:to>
                                    </p:set>
                                    <p:animEffect transition="in" filter="fade">
                                      <p:cBhvr>
                                        <p:cTn id="85" dur="2000"/>
                                        <p:tgtEl>
                                          <p:spTgt spid="48"/>
                                        </p:tgtEl>
                                      </p:cBhvr>
                                    </p:animEffect>
                                    <p:anim calcmode="lin" valueType="num">
                                      <p:cBhvr>
                                        <p:cTn id="86" dur="2000" fill="hold"/>
                                        <p:tgtEl>
                                          <p:spTgt spid="48"/>
                                        </p:tgtEl>
                                        <p:attrNameLst>
                                          <p:attrName>style.rotation</p:attrName>
                                        </p:attrNameLst>
                                      </p:cBhvr>
                                      <p:tavLst>
                                        <p:tav tm="0">
                                          <p:val>
                                            <p:fltVal val="720"/>
                                          </p:val>
                                        </p:tav>
                                        <p:tav tm="100000">
                                          <p:val>
                                            <p:fltVal val="0"/>
                                          </p:val>
                                        </p:tav>
                                      </p:tavLst>
                                    </p:anim>
                                    <p:anim calcmode="lin" valueType="num">
                                      <p:cBhvr>
                                        <p:cTn id="87" dur="2000" fill="hold"/>
                                        <p:tgtEl>
                                          <p:spTgt spid="48"/>
                                        </p:tgtEl>
                                        <p:attrNameLst>
                                          <p:attrName>ppt_h</p:attrName>
                                        </p:attrNameLst>
                                      </p:cBhvr>
                                      <p:tavLst>
                                        <p:tav tm="0">
                                          <p:val>
                                            <p:fltVal val="0"/>
                                          </p:val>
                                        </p:tav>
                                        <p:tav tm="100000">
                                          <p:val>
                                            <p:strVal val="#ppt_h"/>
                                          </p:val>
                                        </p:tav>
                                      </p:tavLst>
                                    </p:anim>
                                    <p:anim calcmode="lin" valueType="num">
                                      <p:cBhvr>
                                        <p:cTn id="88" dur="2000" fill="hold"/>
                                        <p:tgtEl>
                                          <p:spTgt spid="48"/>
                                        </p:tgtEl>
                                        <p:attrNameLst>
                                          <p:attrName>ppt_w</p:attrName>
                                        </p:attrNameLst>
                                      </p:cBhvr>
                                      <p:tavLst>
                                        <p:tav tm="0">
                                          <p:val>
                                            <p:fltVal val="0"/>
                                          </p:val>
                                        </p:tav>
                                        <p:tav tm="100000">
                                          <p:val>
                                            <p:strVal val="#ppt_w"/>
                                          </p:val>
                                        </p:tav>
                                      </p:tavLst>
                                    </p:anim>
                                  </p:childTnLst>
                                </p:cTn>
                              </p:par>
                              <p:par>
                                <p:cTn id="89" presetID="35" presetClass="entr" presetSubtype="0" fill="hold" grpId="0" nodeType="withEffect">
                                  <p:stCondLst>
                                    <p:cond delay="0"/>
                                  </p:stCondLst>
                                  <p:childTnLst>
                                    <p:set>
                                      <p:cBhvr>
                                        <p:cTn id="90" dur="1" fill="hold">
                                          <p:stCondLst>
                                            <p:cond delay="0"/>
                                          </p:stCondLst>
                                        </p:cTn>
                                        <p:tgtEl>
                                          <p:spTgt spid="47"/>
                                        </p:tgtEl>
                                        <p:attrNameLst>
                                          <p:attrName>style.visibility</p:attrName>
                                        </p:attrNameLst>
                                      </p:cBhvr>
                                      <p:to>
                                        <p:strVal val="visible"/>
                                      </p:to>
                                    </p:set>
                                    <p:animEffect transition="in" filter="fade">
                                      <p:cBhvr>
                                        <p:cTn id="91" dur="2000"/>
                                        <p:tgtEl>
                                          <p:spTgt spid="47"/>
                                        </p:tgtEl>
                                      </p:cBhvr>
                                    </p:animEffect>
                                    <p:anim calcmode="lin" valueType="num">
                                      <p:cBhvr>
                                        <p:cTn id="92" dur="2000" fill="hold"/>
                                        <p:tgtEl>
                                          <p:spTgt spid="47"/>
                                        </p:tgtEl>
                                        <p:attrNameLst>
                                          <p:attrName>style.rotation</p:attrName>
                                        </p:attrNameLst>
                                      </p:cBhvr>
                                      <p:tavLst>
                                        <p:tav tm="0">
                                          <p:val>
                                            <p:fltVal val="720"/>
                                          </p:val>
                                        </p:tav>
                                        <p:tav tm="100000">
                                          <p:val>
                                            <p:fltVal val="0"/>
                                          </p:val>
                                        </p:tav>
                                      </p:tavLst>
                                    </p:anim>
                                    <p:anim calcmode="lin" valueType="num">
                                      <p:cBhvr>
                                        <p:cTn id="93" dur="2000" fill="hold"/>
                                        <p:tgtEl>
                                          <p:spTgt spid="47"/>
                                        </p:tgtEl>
                                        <p:attrNameLst>
                                          <p:attrName>ppt_h</p:attrName>
                                        </p:attrNameLst>
                                      </p:cBhvr>
                                      <p:tavLst>
                                        <p:tav tm="0">
                                          <p:val>
                                            <p:fltVal val="0"/>
                                          </p:val>
                                        </p:tav>
                                        <p:tav tm="100000">
                                          <p:val>
                                            <p:strVal val="#ppt_h"/>
                                          </p:val>
                                        </p:tav>
                                      </p:tavLst>
                                    </p:anim>
                                    <p:anim calcmode="lin" valueType="num">
                                      <p:cBhvr>
                                        <p:cTn id="94" dur="2000" fill="hold"/>
                                        <p:tgtEl>
                                          <p:spTgt spid="47"/>
                                        </p:tgtEl>
                                        <p:attrNameLst>
                                          <p:attrName>ppt_w</p:attrName>
                                        </p:attrNameLst>
                                      </p:cBhvr>
                                      <p:tavLst>
                                        <p:tav tm="0">
                                          <p:val>
                                            <p:fltVal val="0"/>
                                          </p:val>
                                        </p:tav>
                                        <p:tav tm="100000">
                                          <p:val>
                                            <p:strVal val="#ppt_w"/>
                                          </p:val>
                                        </p:tav>
                                      </p:tavLst>
                                    </p:anim>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grpId="0" nodeType="clickEffect">
                                  <p:stCondLst>
                                    <p:cond delay="0"/>
                                  </p:stCondLst>
                                  <p:childTnLst>
                                    <p:set>
                                      <p:cBhvr>
                                        <p:cTn id="98" dur="1" fill="hold">
                                          <p:stCondLst>
                                            <p:cond delay="0"/>
                                          </p:stCondLst>
                                        </p:cTn>
                                        <p:tgtEl>
                                          <p:spTgt spid="11"/>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53" presetClass="entr" presetSubtype="16" fill="hold" grpId="0" nodeType="clickEffect">
                                  <p:stCondLst>
                                    <p:cond delay="0"/>
                                  </p:stCondLst>
                                  <p:childTnLst>
                                    <p:set>
                                      <p:cBhvr>
                                        <p:cTn id="102" dur="1" fill="hold">
                                          <p:stCondLst>
                                            <p:cond delay="0"/>
                                          </p:stCondLst>
                                        </p:cTn>
                                        <p:tgtEl>
                                          <p:spTgt spid="54"/>
                                        </p:tgtEl>
                                        <p:attrNameLst>
                                          <p:attrName>style.visibility</p:attrName>
                                        </p:attrNameLst>
                                      </p:cBhvr>
                                      <p:to>
                                        <p:strVal val="visible"/>
                                      </p:to>
                                    </p:set>
                                    <p:anim calcmode="lin" valueType="num">
                                      <p:cBhvr>
                                        <p:cTn id="103" dur="500" fill="hold"/>
                                        <p:tgtEl>
                                          <p:spTgt spid="54"/>
                                        </p:tgtEl>
                                        <p:attrNameLst>
                                          <p:attrName>ppt_w</p:attrName>
                                        </p:attrNameLst>
                                      </p:cBhvr>
                                      <p:tavLst>
                                        <p:tav tm="0">
                                          <p:val>
                                            <p:fltVal val="0"/>
                                          </p:val>
                                        </p:tav>
                                        <p:tav tm="100000">
                                          <p:val>
                                            <p:strVal val="#ppt_w"/>
                                          </p:val>
                                        </p:tav>
                                      </p:tavLst>
                                    </p:anim>
                                    <p:anim calcmode="lin" valueType="num">
                                      <p:cBhvr>
                                        <p:cTn id="104" dur="500" fill="hold"/>
                                        <p:tgtEl>
                                          <p:spTgt spid="54"/>
                                        </p:tgtEl>
                                        <p:attrNameLst>
                                          <p:attrName>ppt_h</p:attrName>
                                        </p:attrNameLst>
                                      </p:cBhvr>
                                      <p:tavLst>
                                        <p:tav tm="0">
                                          <p:val>
                                            <p:fltVal val="0"/>
                                          </p:val>
                                        </p:tav>
                                        <p:tav tm="100000">
                                          <p:val>
                                            <p:strVal val="#ppt_h"/>
                                          </p:val>
                                        </p:tav>
                                      </p:tavLst>
                                    </p:anim>
                                    <p:animEffect transition="in" filter="fade">
                                      <p:cBhvr>
                                        <p:cTn id="105" dur="500"/>
                                        <p:tgtEl>
                                          <p:spTgt spid="54"/>
                                        </p:tgtEl>
                                      </p:cBhvr>
                                    </p:animEffect>
                                  </p:childTnLst>
                                </p:cTn>
                              </p:par>
                              <p:par>
                                <p:cTn id="106" presetID="53" presetClass="entr" presetSubtype="16" fill="hold" grpId="0" nodeType="withEffect">
                                  <p:stCondLst>
                                    <p:cond delay="0"/>
                                  </p:stCondLst>
                                  <p:childTnLst>
                                    <p:set>
                                      <p:cBhvr>
                                        <p:cTn id="107" dur="1" fill="hold">
                                          <p:stCondLst>
                                            <p:cond delay="0"/>
                                          </p:stCondLst>
                                        </p:cTn>
                                        <p:tgtEl>
                                          <p:spTgt spid="53"/>
                                        </p:tgtEl>
                                        <p:attrNameLst>
                                          <p:attrName>style.visibility</p:attrName>
                                        </p:attrNameLst>
                                      </p:cBhvr>
                                      <p:to>
                                        <p:strVal val="visible"/>
                                      </p:to>
                                    </p:set>
                                    <p:anim calcmode="lin" valueType="num">
                                      <p:cBhvr>
                                        <p:cTn id="108" dur="500" fill="hold"/>
                                        <p:tgtEl>
                                          <p:spTgt spid="53"/>
                                        </p:tgtEl>
                                        <p:attrNameLst>
                                          <p:attrName>ppt_w</p:attrName>
                                        </p:attrNameLst>
                                      </p:cBhvr>
                                      <p:tavLst>
                                        <p:tav tm="0">
                                          <p:val>
                                            <p:fltVal val="0"/>
                                          </p:val>
                                        </p:tav>
                                        <p:tav tm="100000">
                                          <p:val>
                                            <p:strVal val="#ppt_w"/>
                                          </p:val>
                                        </p:tav>
                                      </p:tavLst>
                                    </p:anim>
                                    <p:anim calcmode="lin" valueType="num">
                                      <p:cBhvr>
                                        <p:cTn id="109" dur="500" fill="hold"/>
                                        <p:tgtEl>
                                          <p:spTgt spid="53"/>
                                        </p:tgtEl>
                                        <p:attrNameLst>
                                          <p:attrName>ppt_h</p:attrName>
                                        </p:attrNameLst>
                                      </p:cBhvr>
                                      <p:tavLst>
                                        <p:tav tm="0">
                                          <p:val>
                                            <p:fltVal val="0"/>
                                          </p:val>
                                        </p:tav>
                                        <p:tav tm="100000">
                                          <p:val>
                                            <p:strVal val="#ppt_h"/>
                                          </p:val>
                                        </p:tav>
                                      </p:tavLst>
                                    </p:anim>
                                    <p:animEffect transition="in" filter="fade">
                                      <p:cBhvr>
                                        <p:cTn id="110" dur="500"/>
                                        <p:tgtEl>
                                          <p:spTgt spid="53"/>
                                        </p:tgtEl>
                                      </p:cBhvr>
                                    </p:animEffect>
                                  </p:childTnLst>
                                </p:cTn>
                              </p:par>
                            </p:childTnLst>
                          </p:cTn>
                        </p:par>
                      </p:childTnLst>
                    </p:cTn>
                  </p:par>
                  <p:par>
                    <p:cTn id="111" fill="hold">
                      <p:stCondLst>
                        <p:cond delay="indefinite"/>
                      </p:stCondLst>
                      <p:childTnLst>
                        <p:par>
                          <p:cTn id="112" fill="hold">
                            <p:stCondLst>
                              <p:cond delay="0"/>
                            </p:stCondLst>
                            <p:childTnLst>
                              <p:par>
                                <p:cTn id="113" presetID="2" presetClass="entr" presetSubtype="4" fill="hold" grpId="0" nodeType="clickEffect">
                                  <p:stCondLst>
                                    <p:cond delay="0"/>
                                  </p:stCondLst>
                                  <p:childTnLst>
                                    <p:set>
                                      <p:cBhvr>
                                        <p:cTn id="114" dur="1" fill="hold">
                                          <p:stCondLst>
                                            <p:cond delay="0"/>
                                          </p:stCondLst>
                                        </p:cTn>
                                        <p:tgtEl>
                                          <p:spTgt spid="36"/>
                                        </p:tgtEl>
                                        <p:attrNameLst>
                                          <p:attrName>style.visibility</p:attrName>
                                        </p:attrNameLst>
                                      </p:cBhvr>
                                      <p:to>
                                        <p:strVal val="visible"/>
                                      </p:to>
                                    </p:set>
                                    <p:anim calcmode="lin" valueType="num">
                                      <p:cBhvr additive="base">
                                        <p:cTn id="115" dur="500" fill="hold"/>
                                        <p:tgtEl>
                                          <p:spTgt spid="36"/>
                                        </p:tgtEl>
                                        <p:attrNameLst>
                                          <p:attrName>ppt_x</p:attrName>
                                        </p:attrNameLst>
                                      </p:cBhvr>
                                      <p:tavLst>
                                        <p:tav tm="0">
                                          <p:val>
                                            <p:strVal val="#ppt_x"/>
                                          </p:val>
                                        </p:tav>
                                        <p:tav tm="100000">
                                          <p:val>
                                            <p:strVal val="#ppt_x"/>
                                          </p:val>
                                        </p:tav>
                                      </p:tavLst>
                                    </p:anim>
                                    <p:anim calcmode="lin" valueType="num">
                                      <p:cBhvr additive="base">
                                        <p:cTn id="116" dur="500" fill="hold"/>
                                        <p:tgtEl>
                                          <p:spTgt spid="36"/>
                                        </p:tgtEl>
                                        <p:attrNameLst>
                                          <p:attrName>ppt_y</p:attrName>
                                        </p:attrNameLst>
                                      </p:cBhvr>
                                      <p:tavLst>
                                        <p:tav tm="0">
                                          <p:val>
                                            <p:strVal val="1+#ppt_h/2"/>
                                          </p:val>
                                        </p:tav>
                                        <p:tav tm="100000">
                                          <p:val>
                                            <p:strVal val="#ppt_y"/>
                                          </p:val>
                                        </p:tav>
                                      </p:tavLst>
                                    </p:anim>
                                  </p:childTnLst>
                                </p:cTn>
                              </p:par>
                              <p:par>
                                <p:cTn id="117" presetID="2" presetClass="entr" presetSubtype="4" fill="hold" grpId="0" nodeType="withEffect">
                                  <p:stCondLst>
                                    <p:cond delay="0"/>
                                  </p:stCondLst>
                                  <p:childTnLst>
                                    <p:set>
                                      <p:cBhvr>
                                        <p:cTn id="118" dur="1" fill="hold">
                                          <p:stCondLst>
                                            <p:cond delay="0"/>
                                          </p:stCondLst>
                                        </p:cTn>
                                        <p:tgtEl>
                                          <p:spTgt spid="39"/>
                                        </p:tgtEl>
                                        <p:attrNameLst>
                                          <p:attrName>style.visibility</p:attrName>
                                        </p:attrNameLst>
                                      </p:cBhvr>
                                      <p:to>
                                        <p:strVal val="visible"/>
                                      </p:to>
                                    </p:set>
                                    <p:anim calcmode="lin" valueType="num">
                                      <p:cBhvr additive="base">
                                        <p:cTn id="119" dur="500" fill="hold"/>
                                        <p:tgtEl>
                                          <p:spTgt spid="39"/>
                                        </p:tgtEl>
                                        <p:attrNameLst>
                                          <p:attrName>ppt_x</p:attrName>
                                        </p:attrNameLst>
                                      </p:cBhvr>
                                      <p:tavLst>
                                        <p:tav tm="0">
                                          <p:val>
                                            <p:strVal val="#ppt_x"/>
                                          </p:val>
                                        </p:tav>
                                        <p:tav tm="100000">
                                          <p:val>
                                            <p:strVal val="#ppt_x"/>
                                          </p:val>
                                        </p:tav>
                                      </p:tavLst>
                                    </p:anim>
                                    <p:anim calcmode="lin" valueType="num">
                                      <p:cBhvr additive="base">
                                        <p:cTn id="120" dur="500" fill="hold"/>
                                        <p:tgtEl>
                                          <p:spTgt spid="39"/>
                                        </p:tgtEl>
                                        <p:attrNameLst>
                                          <p:attrName>ppt_y</p:attrName>
                                        </p:attrNameLst>
                                      </p:cBhvr>
                                      <p:tavLst>
                                        <p:tav tm="0">
                                          <p:val>
                                            <p:strVal val="1+#ppt_h/2"/>
                                          </p:val>
                                        </p:tav>
                                        <p:tav tm="100000">
                                          <p:val>
                                            <p:strVal val="#ppt_y"/>
                                          </p:val>
                                        </p:tav>
                                      </p:tavLst>
                                    </p:anim>
                                  </p:childTnLst>
                                </p:cTn>
                              </p:par>
                              <p:par>
                                <p:cTn id="121" presetID="2" presetClass="entr" presetSubtype="4" fill="hold" grpId="0" nodeType="withEffect">
                                  <p:stCondLst>
                                    <p:cond delay="0"/>
                                  </p:stCondLst>
                                  <p:childTnLst>
                                    <p:set>
                                      <p:cBhvr>
                                        <p:cTn id="122" dur="1" fill="hold">
                                          <p:stCondLst>
                                            <p:cond delay="0"/>
                                          </p:stCondLst>
                                        </p:cTn>
                                        <p:tgtEl>
                                          <p:spTgt spid="34"/>
                                        </p:tgtEl>
                                        <p:attrNameLst>
                                          <p:attrName>style.visibility</p:attrName>
                                        </p:attrNameLst>
                                      </p:cBhvr>
                                      <p:to>
                                        <p:strVal val="visible"/>
                                      </p:to>
                                    </p:set>
                                    <p:anim calcmode="lin" valueType="num">
                                      <p:cBhvr additive="base">
                                        <p:cTn id="123" dur="500" fill="hold"/>
                                        <p:tgtEl>
                                          <p:spTgt spid="34"/>
                                        </p:tgtEl>
                                        <p:attrNameLst>
                                          <p:attrName>ppt_x</p:attrName>
                                        </p:attrNameLst>
                                      </p:cBhvr>
                                      <p:tavLst>
                                        <p:tav tm="0">
                                          <p:val>
                                            <p:strVal val="#ppt_x"/>
                                          </p:val>
                                        </p:tav>
                                        <p:tav tm="100000">
                                          <p:val>
                                            <p:strVal val="#ppt_x"/>
                                          </p:val>
                                        </p:tav>
                                      </p:tavLst>
                                    </p:anim>
                                    <p:anim calcmode="lin" valueType="num">
                                      <p:cBhvr additive="base">
                                        <p:cTn id="124" dur="500" fill="hold"/>
                                        <p:tgtEl>
                                          <p:spTgt spid="34"/>
                                        </p:tgtEl>
                                        <p:attrNameLst>
                                          <p:attrName>ppt_y</p:attrName>
                                        </p:attrNameLst>
                                      </p:cBhvr>
                                      <p:tavLst>
                                        <p:tav tm="0">
                                          <p:val>
                                            <p:strVal val="1+#ppt_h/2"/>
                                          </p:val>
                                        </p:tav>
                                        <p:tav tm="100000">
                                          <p:val>
                                            <p:strVal val="#ppt_y"/>
                                          </p:val>
                                        </p:tav>
                                      </p:tavLst>
                                    </p:anim>
                                  </p:childTnLst>
                                </p:cTn>
                              </p:par>
                              <p:par>
                                <p:cTn id="125" presetID="2" presetClass="entr" presetSubtype="4" fill="hold" grpId="0" nodeType="withEffect">
                                  <p:stCondLst>
                                    <p:cond delay="0"/>
                                  </p:stCondLst>
                                  <p:childTnLst>
                                    <p:set>
                                      <p:cBhvr>
                                        <p:cTn id="126" dur="1" fill="hold">
                                          <p:stCondLst>
                                            <p:cond delay="0"/>
                                          </p:stCondLst>
                                        </p:cTn>
                                        <p:tgtEl>
                                          <p:spTgt spid="38"/>
                                        </p:tgtEl>
                                        <p:attrNameLst>
                                          <p:attrName>style.visibility</p:attrName>
                                        </p:attrNameLst>
                                      </p:cBhvr>
                                      <p:to>
                                        <p:strVal val="visible"/>
                                      </p:to>
                                    </p:set>
                                    <p:anim calcmode="lin" valueType="num">
                                      <p:cBhvr additive="base">
                                        <p:cTn id="127" dur="500" fill="hold"/>
                                        <p:tgtEl>
                                          <p:spTgt spid="38"/>
                                        </p:tgtEl>
                                        <p:attrNameLst>
                                          <p:attrName>ppt_x</p:attrName>
                                        </p:attrNameLst>
                                      </p:cBhvr>
                                      <p:tavLst>
                                        <p:tav tm="0">
                                          <p:val>
                                            <p:strVal val="#ppt_x"/>
                                          </p:val>
                                        </p:tav>
                                        <p:tav tm="100000">
                                          <p:val>
                                            <p:strVal val="#ppt_x"/>
                                          </p:val>
                                        </p:tav>
                                      </p:tavLst>
                                    </p:anim>
                                    <p:anim calcmode="lin" valueType="num">
                                      <p:cBhvr additive="base">
                                        <p:cTn id="128" dur="500" fill="hold"/>
                                        <p:tgtEl>
                                          <p:spTgt spid="38"/>
                                        </p:tgtEl>
                                        <p:attrNameLst>
                                          <p:attrName>ppt_y</p:attrName>
                                        </p:attrNameLst>
                                      </p:cBhvr>
                                      <p:tavLst>
                                        <p:tav tm="0">
                                          <p:val>
                                            <p:strVal val="1+#ppt_h/2"/>
                                          </p:val>
                                        </p:tav>
                                        <p:tav tm="100000">
                                          <p:val>
                                            <p:strVal val="#ppt_y"/>
                                          </p:val>
                                        </p:tav>
                                      </p:tavLst>
                                    </p:anim>
                                  </p:childTnLst>
                                </p:cTn>
                              </p:par>
                              <p:par>
                                <p:cTn id="129" presetID="2" presetClass="entr" presetSubtype="4" fill="hold" grpId="0" nodeType="withEffect">
                                  <p:stCondLst>
                                    <p:cond delay="0"/>
                                  </p:stCondLst>
                                  <p:childTnLst>
                                    <p:set>
                                      <p:cBhvr>
                                        <p:cTn id="130" dur="1" fill="hold">
                                          <p:stCondLst>
                                            <p:cond delay="0"/>
                                          </p:stCondLst>
                                        </p:cTn>
                                        <p:tgtEl>
                                          <p:spTgt spid="41"/>
                                        </p:tgtEl>
                                        <p:attrNameLst>
                                          <p:attrName>style.visibility</p:attrName>
                                        </p:attrNameLst>
                                      </p:cBhvr>
                                      <p:to>
                                        <p:strVal val="visible"/>
                                      </p:to>
                                    </p:set>
                                    <p:anim calcmode="lin" valueType="num">
                                      <p:cBhvr additive="base">
                                        <p:cTn id="131" dur="500" fill="hold"/>
                                        <p:tgtEl>
                                          <p:spTgt spid="41"/>
                                        </p:tgtEl>
                                        <p:attrNameLst>
                                          <p:attrName>ppt_x</p:attrName>
                                        </p:attrNameLst>
                                      </p:cBhvr>
                                      <p:tavLst>
                                        <p:tav tm="0">
                                          <p:val>
                                            <p:strVal val="#ppt_x"/>
                                          </p:val>
                                        </p:tav>
                                        <p:tav tm="100000">
                                          <p:val>
                                            <p:strVal val="#ppt_x"/>
                                          </p:val>
                                        </p:tav>
                                      </p:tavLst>
                                    </p:anim>
                                    <p:anim calcmode="lin" valueType="num">
                                      <p:cBhvr additive="base">
                                        <p:cTn id="132" dur="500" fill="hold"/>
                                        <p:tgtEl>
                                          <p:spTgt spid="41"/>
                                        </p:tgtEl>
                                        <p:attrNameLst>
                                          <p:attrName>ppt_y</p:attrName>
                                        </p:attrNameLst>
                                      </p:cBhvr>
                                      <p:tavLst>
                                        <p:tav tm="0">
                                          <p:val>
                                            <p:strVal val="1+#ppt_h/2"/>
                                          </p:val>
                                        </p:tav>
                                        <p:tav tm="100000">
                                          <p:val>
                                            <p:strVal val="#ppt_y"/>
                                          </p:val>
                                        </p:tav>
                                      </p:tavLst>
                                    </p:anim>
                                  </p:childTnLst>
                                </p:cTn>
                              </p:par>
                              <p:par>
                                <p:cTn id="133" presetID="2" presetClass="entr" presetSubtype="4" fill="hold" grpId="0" nodeType="withEffect">
                                  <p:stCondLst>
                                    <p:cond delay="0"/>
                                  </p:stCondLst>
                                  <p:childTnLst>
                                    <p:set>
                                      <p:cBhvr>
                                        <p:cTn id="134" dur="1" fill="hold">
                                          <p:stCondLst>
                                            <p:cond delay="0"/>
                                          </p:stCondLst>
                                        </p:cTn>
                                        <p:tgtEl>
                                          <p:spTgt spid="40"/>
                                        </p:tgtEl>
                                        <p:attrNameLst>
                                          <p:attrName>style.visibility</p:attrName>
                                        </p:attrNameLst>
                                      </p:cBhvr>
                                      <p:to>
                                        <p:strVal val="visible"/>
                                      </p:to>
                                    </p:set>
                                    <p:anim calcmode="lin" valueType="num">
                                      <p:cBhvr additive="base">
                                        <p:cTn id="135" dur="500" fill="hold"/>
                                        <p:tgtEl>
                                          <p:spTgt spid="40"/>
                                        </p:tgtEl>
                                        <p:attrNameLst>
                                          <p:attrName>ppt_x</p:attrName>
                                        </p:attrNameLst>
                                      </p:cBhvr>
                                      <p:tavLst>
                                        <p:tav tm="0">
                                          <p:val>
                                            <p:strVal val="#ppt_x"/>
                                          </p:val>
                                        </p:tav>
                                        <p:tav tm="100000">
                                          <p:val>
                                            <p:strVal val="#ppt_x"/>
                                          </p:val>
                                        </p:tav>
                                      </p:tavLst>
                                    </p:anim>
                                    <p:anim calcmode="lin" valueType="num">
                                      <p:cBhvr additive="base">
                                        <p:cTn id="136" dur="500" fill="hold"/>
                                        <p:tgtEl>
                                          <p:spTgt spid="40"/>
                                        </p:tgtEl>
                                        <p:attrNameLst>
                                          <p:attrName>ppt_y</p:attrName>
                                        </p:attrNameLst>
                                      </p:cBhvr>
                                      <p:tavLst>
                                        <p:tav tm="0">
                                          <p:val>
                                            <p:strVal val="1+#ppt_h/2"/>
                                          </p:val>
                                        </p:tav>
                                        <p:tav tm="100000">
                                          <p:val>
                                            <p:strVal val="#ppt_y"/>
                                          </p:val>
                                        </p:tav>
                                      </p:tavLst>
                                    </p:anim>
                                  </p:childTnLst>
                                </p:cTn>
                              </p:par>
                              <p:par>
                                <p:cTn id="137" presetID="2" presetClass="entr" presetSubtype="4" fill="hold" grpId="0" nodeType="withEffect">
                                  <p:stCondLst>
                                    <p:cond delay="0"/>
                                  </p:stCondLst>
                                  <p:childTnLst>
                                    <p:set>
                                      <p:cBhvr>
                                        <p:cTn id="138" dur="1" fill="hold">
                                          <p:stCondLst>
                                            <p:cond delay="0"/>
                                          </p:stCondLst>
                                        </p:cTn>
                                        <p:tgtEl>
                                          <p:spTgt spid="35"/>
                                        </p:tgtEl>
                                        <p:attrNameLst>
                                          <p:attrName>style.visibility</p:attrName>
                                        </p:attrNameLst>
                                      </p:cBhvr>
                                      <p:to>
                                        <p:strVal val="visible"/>
                                      </p:to>
                                    </p:set>
                                    <p:anim calcmode="lin" valueType="num">
                                      <p:cBhvr additive="base">
                                        <p:cTn id="139" dur="500" fill="hold"/>
                                        <p:tgtEl>
                                          <p:spTgt spid="35"/>
                                        </p:tgtEl>
                                        <p:attrNameLst>
                                          <p:attrName>ppt_x</p:attrName>
                                        </p:attrNameLst>
                                      </p:cBhvr>
                                      <p:tavLst>
                                        <p:tav tm="0">
                                          <p:val>
                                            <p:strVal val="#ppt_x"/>
                                          </p:val>
                                        </p:tav>
                                        <p:tav tm="100000">
                                          <p:val>
                                            <p:strVal val="#ppt_x"/>
                                          </p:val>
                                        </p:tav>
                                      </p:tavLst>
                                    </p:anim>
                                    <p:anim calcmode="lin" valueType="num">
                                      <p:cBhvr additive="base">
                                        <p:cTn id="140" dur="500" fill="hold"/>
                                        <p:tgtEl>
                                          <p:spTgt spid="35"/>
                                        </p:tgtEl>
                                        <p:attrNameLst>
                                          <p:attrName>ppt_y</p:attrName>
                                        </p:attrNameLst>
                                      </p:cBhvr>
                                      <p:tavLst>
                                        <p:tav tm="0">
                                          <p:val>
                                            <p:strVal val="1+#ppt_h/2"/>
                                          </p:val>
                                        </p:tav>
                                        <p:tav tm="100000">
                                          <p:val>
                                            <p:strVal val="#ppt_y"/>
                                          </p:val>
                                        </p:tav>
                                      </p:tavLst>
                                    </p:anim>
                                  </p:childTnLst>
                                </p:cTn>
                              </p:par>
                              <p:par>
                                <p:cTn id="141" presetID="2" presetClass="entr" presetSubtype="4" fill="hold" grpId="0" nodeType="withEffect">
                                  <p:stCondLst>
                                    <p:cond delay="0"/>
                                  </p:stCondLst>
                                  <p:childTnLst>
                                    <p:set>
                                      <p:cBhvr>
                                        <p:cTn id="142" dur="1" fill="hold">
                                          <p:stCondLst>
                                            <p:cond delay="0"/>
                                          </p:stCondLst>
                                        </p:cTn>
                                        <p:tgtEl>
                                          <p:spTgt spid="33"/>
                                        </p:tgtEl>
                                        <p:attrNameLst>
                                          <p:attrName>style.visibility</p:attrName>
                                        </p:attrNameLst>
                                      </p:cBhvr>
                                      <p:to>
                                        <p:strVal val="visible"/>
                                      </p:to>
                                    </p:set>
                                    <p:anim calcmode="lin" valueType="num">
                                      <p:cBhvr additive="base">
                                        <p:cTn id="143" dur="500" fill="hold"/>
                                        <p:tgtEl>
                                          <p:spTgt spid="33"/>
                                        </p:tgtEl>
                                        <p:attrNameLst>
                                          <p:attrName>ppt_x</p:attrName>
                                        </p:attrNameLst>
                                      </p:cBhvr>
                                      <p:tavLst>
                                        <p:tav tm="0">
                                          <p:val>
                                            <p:strVal val="#ppt_x"/>
                                          </p:val>
                                        </p:tav>
                                        <p:tav tm="100000">
                                          <p:val>
                                            <p:strVal val="#ppt_x"/>
                                          </p:val>
                                        </p:tav>
                                      </p:tavLst>
                                    </p:anim>
                                    <p:anim calcmode="lin" valueType="num">
                                      <p:cBhvr additive="base">
                                        <p:cTn id="144" dur="500" fill="hold"/>
                                        <p:tgtEl>
                                          <p:spTgt spid="33"/>
                                        </p:tgtEl>
                                        <p:attrNameLst>
                                          <p:attrName>ppt_y</p:attrName>
                                        </p:attrNameLst>
                                      </p:cBhvr>
                                      <p:tavLst>
                                        <p:tav tm="0">
                                          <p:val>
                                            <p:strVal val="1+#ppt_h/2"/>
                                          </p:val>
                                        </p:tav>
                                        <p:tav tm="100000">
                                          <p:val>
                                            <p:strVal val="#ppt_y"/>
                                          </p:val>
                                        </p:tav>
                                      </p:tavLst>
                                    </p:anim>
                                  </p:childTnLst>
                                </p:cTn>
                              </p:par>
                              <p:par>
                                <p:cTn id="145" presetID="2" presetClass="entr" presetSubtype="4" fill="hold" grpId="0" nodeType="withEffect">
                                  <p:stCondLst>
                                    <p:cond delay="0"/>
                                  </p:stCondLst>
                                  <p:childTnLst>
                                    <p:set>
                                      <p:cBhvr>
                                        <p:cTn id="146" dur="1" fill="hold">
                                          <p:stCondLst>
                                            <p:cond delay="0"/>
                                          </p:stCondLst>
                                        </p:cTn>
                                        <p:tgtEl>
                                          <p:spTgt spid="37"/>
                                        </p:tgtEl>
                                        <p:attrNameLst>
                                          <p:attrName>style.visibility</p:attrName>
                                        </p:attrNameLst>
                                      </p:cBhvr>
                                      <p:to>
                                        <p:strVal val="visible"/>
                                      </p:to>
                                    </p:set>
                                    <p:anim calcmode="lin" valueType="num">
                                      <p:cBhvr additive="base">
                                        <p:cTn id="147" dur="500" fill="hold"/>
                                        <p:tgtEl>
                                          <p:spTgt spid="37"/>
                                        </p:tgtEl>
                                        <p:attrNameLst>
                                          <p:attrName>ppt_x</p:attrName>
                                        </p:attrNameLst>
                                      </p:cBhvr>
                                      <p:tavLst>
                                        <p:tav tm="0">
                                          <p:val>
                                            <p:strVal val="#ppt_x"/>
                                          </p:val>
                                        </p:tav>
                                        <p:tav tm="100000">
                                          <p:val>
                                            <p:strVal val="#ppt_x"/>
                                          </p:val>
                                        </p:tav>
                                      </p:tavLst>
                                    </p:anim>
                                    <p:anim calcmode="lin" valueType="num">
                                      <p:cBhvr additive="base">
                                        <p:cTn id="148" dur="500" fill="hold"/>
                                        <p:tgtEl>
                                          <p:spTgt spid="37"/>
                                        </p:tgtEl>
                                        <p:attrNameLst>
                                          <p:attrName>ppt_y</p:attrName>
                                        </p:attrNameLst>
                                      </p:cBhvr>
                                      <p:tavLst>
                                        <p:tav tm="0">
                                          <p:val>
                                            <p:strVal val="1+#ppt_h/2"/>
                                          </p:val>
                                        </p:tav>
                                        <p:tav tm="100000">
                                          <p:val>
                                            <p:strVal val="#ppt_y"/>
                                          </p:val>
                                        </p:tav>
                                      </p:tavLst>
                                    </p:anim>
                                  </p:childTnLst>
                                </p:cTn>
                              </p:par>
                              <p:par>
                                <p:cTn id="149" presetID="2" presetClass="entr" presetSubtype="4" fill="hold" grpId="0" nodeType="withEffect">
                                  <p:stCondLst>
                                    <p:cond delay="0"/>
                                  </p:stCondLst>
                                  <p:childTnLst>
                                    <p:set>
                                      <p:cBhvr>
                                        <p:cTn id="150" dur="1" fill="hold">
                                          <p:stCondLst>
                                            <p:cond delay="0"/>
                                          </p:stCondLst>
                                        </p:cTn>
                                        <p:tgtEl>
                                          <p:spTgt spid="42"/>
                                        </p:tgtEl>
                                        <p:attrNameLst>
                                          <p:attrName>style.visibility</p:attrName>
                                        </p:attrNameLst>
                                      </p:cBhvr>
                                      <p:to>
                                        <p:strVal val="visible"/>
                                      </p:to>
                                    </p:set>
                                    <p:anim calcmode="lin" valueType="num">
                                      <p:cBhvr additive="base">
                                        <p:cTn id="151" dur="500" fill="hold"/>
                                        <p:tgtEl>
                                          <p:spTgt spid="42"/>
                                        </p:tgtEl>
                                        <p:attrNameLst>
                                          <p:attrName>ppt_x</p:attrName>
                                        </p:attrNameLst>
                                      </p:cBhvr>
                                      <p:tavLst>
                                        <p:tav tm="0">
                                          <p:val>
                                            <p:strVal val="#ppt_x"/>
                                          </p:val>
                                        </p:tav>
                                        <p:tav tm="100000">
                                          <p:val>
                                            <p:strVal val="#ppt_x"/>
                                          </p:val>
                                        </p:tav>
                                      </p:tavLst>
                                    </p:anim>
                                    <p:anim calcmode="lin" valueType="num">
                                      <p:cBhvr additive="base">
                                        <p:cTn id="152" dur="500" fill="hold"/>
                                        <p:tgtEl>
                                          <p:spTgt spid="4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4" grpId="0" animBg="1"/>
      <p:bldP spid="35" grpId="0"/>
      <p:bldP spid="36" grpId="0" animBg="1"/>
      <p:bldP spid="37" grpId="0"/>
      <p:bldP spid="38" grpId="0" animBg="1"/>
      <p:bldP spid="39" grpId="0" animBg="1"/>
      <p:bldP spid="40" grpId="0"/>
      <p:bldP spid="41" grpId="0" animBg="1"/>
      <p:bldP spid="42" grpId="0"/>
      <p:bldP spid="11" grpId="0" animBg="1"/>
      <p:bldP spid="43" grpId="0"/>
      <p:bldP spid="44" grpId="0"/>
      <p:bldP spid="45" grpId="0"/>
      <p:bldP spid="46" grpId="0"/>
      <p:bldP spid="47" grpId="0"/>
      <p:bldP spid="48" grpId="0"/>
      <p:bldP spid="49" grpId="0"/>
      <p:bldP spid="50" grpId="0"/>
      <p:bldP spid="51" grpId="0"/>
      <p:bldP spid="52" grpId="0"/>
      <p:bldP spid="53" grpId="0"/>
      <p:bldP spid="54" grpId="0" animBg="1"/>
    </p:bldLst>
  </p:timing>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3" name="圆角矩形 22"/>
          <p:cNvSpPr/>
          <p:nvPr/>
        </p:nvSpPr>
        <p:spPr>
          <a:xfrm>
            <a:off x="6556141" y="4575936"/>
            <a:ext cx="4583532" cy="1152128"/>
          </a:xfrm>
          <a:prstGeom prst="roundRect">
            <a:avLst/>
          </a:prstGeom>
          <a:noFill/>
          <a:ln w="6350">
            <a:solidFill>
              <a:srgbClr val="6A37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2" name="圆角矩形 21"/>
          <p:cNvSpPr/>
          <p:nvPr/>
        </p:nvSpPr>
        <p:spPr>
          <a:xfrm>
            <a:off x="6556141" y="3183616"/>
            <a:ext cx="4583532" cy="1152128"/>
          </a:xfrm>
          <a:prstGeom prst="roundRect">
            <a:avLst/>
          </a:prstGeom>
          <a:no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1" name="圆角矩形 20"/>
          <p:cNvSpPr/>
          <p:nvPr/>
        </p:nvSpPr>
        <p:spPr>
          <a:xfrm>
            <a:off x="6556141" y="1791297"/>
            <a:ext cx="4583532" cy="1152128"/>
          </a:xfrm>
          <a:prstGeom prst="roundRect">
            <a:avLst/>
          </a:prstGeom>
          <a:noFill/>
          <a:ln w="6350">
            <a:solidFill>
              <a:srgbClr val="E978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nvGrpSpPr>
          <p:cNvPr id="88" name="组合 87"/>
          <p:cNvGrpSpPr/>
          <p:nvPr/>
        </p:nvGrpSpPr>
        <p:grpSpPr>
          <a:xfrm>
            <a:off x="6248057" y="2063878"/>
            <a:ext cx="622071" cy="630364"/>
            <a:chOff x="3321560" y="3740880"/>
            <a:chExt cx="726076" cy="735755"/>
          </a:xfrm>
        </p:grpSpPr>
        <p:grpSp>
          <p:nvGrpSpPr>
            <p:cNvPr id="89" name="组合 88"/>
            <p:cNvGrpSpPr/>
            <p:nvPr/>
          </p:nvGrpSpPr>
          <p:grpSpPr>
            <a:xfrm>
              <a:off x="3321560" y="3740880"/>
              <a:ext cx="726076" cy="735755"/>
              <a:chOff x="2097688" y="3921180"/>
              <a:chExt cx="2446337" cy="2478949"/>
            </a:xfrm>
          </p:grpSpPr>
          <p:sp>
            <p:nvSpPr>
              <p:cNvPr id="91" name="Oval 52"/>
              <p:cNvSpPr>
                <a:spLocks noChangeArrowheads="1"/>
              </p:cNvSpPr>
              <p:nvPr/>
            </p:nvSpPr>
            <p:spPr bwMode="auto">
              <a:xfrm>
                <a:off x="2097688" y="3956966"/>
                <a:ext cx="2446337" cy="2443163"/>
              </a:xfrm>
              <a:prstGeom prst="ellipse">
                <a:avLst/>
              </a:prstGeom>
              <a:gradFill flip="none" rotWithShape="1">
                <a:gsLst>
                  <a:gs pos="69000">
                    <a:srgbClr val="CCCCCC"/>
                  </a:gs>
                  <a:gs pos="49000">
                    <a:schemeClr val="bg1"/>
                  </a:gs>
                  <a:gs pos="33000">
                    <a:schemeClr val="bg1">
                      <a:lumMod val="85000"/>
                    </a:schemeClr>
                  </a:gs>
                  <a:gs pos="16000">
                    <a:schemeClr val="bg1"/>
                  </a:gs>
                  <a:gs pos="91000">
                    <a:schemeClr val="bg1"/>
                  </a:gs>
                </a:gsLst>
                <a:lin ang="2700000" scaled="1"/>
                <a:tileRect/>
              </a:gradFill>
              <a:ln>
                <a:noFill/>
              </a:ln>
              <a:effectLst>
                <a:outerShdw blurRad="215900" dist="88900" dir="2700000" algn="tl" rotWithShape="0">
                  <a:prstClr val="black">
                    <a:alpha val="40000"/>
                  </a:prstClr>
                </a:outerShdw>
              </a:effectLst>
            </p:spPr>
            <p:txBody>
              <a:bodyPr vert="horz" wrap="square" lIns="121920" tIns="60960" rIns="121920" bIns="60960" numCol="1" anchor="t" anchorCtr="0" compatLnSpc="1"/>
              <a:lstStyle/>
              <a:p>
                <a:endParaRPr lang="zh-CN" altLang="en-US" sz="2400">
                  <a:solidFill>
                    <a:prstClr val="black"/>
                  </a:solidFill>
                </a:endParaRPr>
              </a:p>
            </p:txBody>
          </p:sp>
          <p:sp>
            <p:nvSpPr>
              <p:cNvPr id="92" name="Oval 62"/>
              <p:cNvSpPr>
                <a:spLocks noChangeArrowheads="1"/>
              </p:cNvSpPr>
              <p:nvPr/>
            </p:nvSpPr>
            <p:spPr bwMode="auto">
              <a:xfrm>
                <a:off x="2184215" y="3921180"/>
                <a:ext cx="2284415" cy="2284413"/>
              </a:xfrm>
              <a:prstGeom prst="ellipse">
                <a:avLst/>
              </a:prstGeom>
              <a:solidFill>
                <a:srgbClr val="E9786A"/>
              </a:solidFill>
              <a:ln w="31750">
                <a:gradFill flip="none" rotWithShape="1">
                  <a:gsLst>
                    <a:gs pos="0">
                      <a:schemeClr val="bg1">
                        <a:lumMod val="75000"/>
                      </a:schemeClr>
                    </a:gs>
                    <a:gs pos="100000">
                      <a:schemeClr val="bg1"/>
                    </a:gs>
                  </a:gsLst>
                  <a:lin ang="2700000" scaled="1"/>
                  <a:tileRect/>
                </a:gradFill>
              </a:ln>
              <a:effectLst>
                <a:innerShdw blurRad="114300" dist="63500" dir="13500000">
                  <a:prstClr val="black">
                    <a:alpha val="50000"/>
                  </a:prstClr>
                </a:innerShdw>
              </a:effectLst>
            </p:spPr>
            <p:txBody>
              <a:bodyPr vert="horz" wrap="square" lIns="121920" tIns="60960" rIns="121920" bIns="60960" numCol="1" anchor="t" anchorCtr="0" compatLnSpc="1"/>
              <a:lstStyle/>
              <a:p>
                <a:endParaRPr lang="zh-CN" altLang="en-US" sz="2400">
                  <a:solidFill>
                    <a:prstClr val="black"/>
                  </a:solidFill>
                </a:endParaRPr>
              </a:p>
            </p:txBody>
          </p:sp>
        </p:grpSp>
        <p:sp>
          <p:nvSpPr>
            <p:cNvPr id="90" name="椭圆 89"/>
            <p:cNvSpPr/>
            <p:nvPr/>
          </p:nvSpPr>
          <p:spPr>
            <a:xfrm>
              <a:off x="3340964" y="3752384"/>
              <a:ext cx="687266" cy="687266"/>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endParaRPr lang="zh-CN" altLang="en-US" sz="1600" dirty="0">
                <a:latin typeface="微软雅黑" panose="020B0503020204020204" pitchFamily="34" charset="-122"/>
                <a:ea typeface="微软雅黑" panose="020B0503020204020204" pitchFamily="34" charset="-122"/>
              </a:endParaRPr>
            </a:p>
          </p:txBody>
        </p:sp>
      </p:grpSp>
      <p:grpSp>
        <p:nvGrpSpPr>
          <p:cNvPr id="83" name="组合 82"/>
          <p:cNvGrpSpPr/>
          <p:nvPr/>
        </p:nvGrpSpPr>
        <p:grpSpPr>
          <a:xfrm>
            <a:off x="6235909" y="3467901"/>
            <a:ext cx="622071" cy="630364"/>
            <a:chOff x="3321560" y="3740880"/>
            <a:chExt cx="726076" cy="735755"/>
          </a:xfrm>
        </p:grpSpPr>
        <p:grpSp>
          <p:nvGrpSpPr>
            <p:cNvPr id="84" name="组合 83"/>
            <p:cNvGrpSpPr/>
            <p:nvPr/>
          </p:nvGrpSpPr>
          <p:grpSpPr>
            <a:xfrm>
              <a:off x="3321560" y="3740880"/>
              <a:ext cx="726076" cy="735755"/>
              <a:chOff x="2097688" y="3921180"/>
              <a:chExt cx="2446337" cy="2478949"/>
            </a:xfrm>
          </p:grpSpPr>
          <p:sp>
            <p:nvSpPr>
              <p:cNvPr id="86" name="Oval 52"/>
              <p:cNvSpPr>
                <a:spLocks noChangeArrowheads="1"/>
              </p:cNvSpPr>
              <p:nvPr/>
            </p:nvSpPr>
            <p:spPr bwMode="auto">
              <a:xfrm>
                <a:off x="2097688" y="3956966"/>
                <a:ext cx="2446337" cy="2443163"/>
              </a:xfrm>
              <a:prstGeom prst="ellipse">
                <a:avLst/>
              </a:prstGeom>
              <a:gradFill flip="none" rotWithShape="1">
                <a:gsLst>
                  <a:gs pos="69000">
                    <a:srgbClr val="CCCCCC"/>
                  </a:gs>
                  <a:gs pos="49000">
                    <a:schemeClr val="bg1"/>
                  </a:gs>
                  <a:gs pos="33000">
                    <a:schemeClr val="bg1">
                      <a:lumMod val="85000"/>
                    </a:schemeClr>
                  </a:gs>
                  <a:gs pos="16000">
                    <a:schemeClr val="bg1"/>
                  </a:gs>
                  <a:gs pos="91000">
                    <a:schemeClr val="bg1"/>
                  </a:gs>
                </a:gsLst>
                <a:lin ang="2700000" scaled="1"/>
                <a:tileRect/>
              </a:gradFill>
              <a:ln>
                <a:noFill/>
              </a:ln>
              <a:effectLst>
                <a:outerShdw blurRad="215900" dist="88900" dir="2700000" algn="tl" rotWithShape="0">
                  <a:prstClr val="black">
                    <a:alpha val="40000"/>
                  </a:prstClr>
                </a:outerShdw>
              </a:effectLst>
            </p:spPr>
            <p:txBody>
              <a:bodyPr vert="horz" wrap="square" lIns="121920" tIns="60960" rIns="121920" bIns="60960" numCol="1" anchor="t" anchorCtr="0" compatLnSpc="1"/>
              <a:lstStyle/>
              <a:p>
                <a:endParaRPr lang="zh-CN" altLang="en-US" sz="2400">
                  <a:solidFill>
                    <a:prstClr val="black"/>
                  </a:solidFill>
                </a:endParaRPr>
              </a:p>
            </p:txBody>
          </p:sp>
          <p:sp>
            <p:nvSpPr>
              <p:cNvPr id="87" name="Oval 62"/>
              <p:cNvSpPr>
                <a:spLocks noChangeArrowheads="1"/>
              </p:cNvSpPr>
              <p:nvPr/>
            </p:nvSpPr>
            <p:spPr bwMode="auto">
              <a:xfrm>
                <a:off x="2184215" y="3921180"/>
                <a:ext cx="2284415" cy="2284413"/>
              </a:xfrm>
              <a:prstGeom prst="ellipse">
                <a:avLst/>
              </a:prstGeom>
              <a:solidFill>
                <a:srgbClr val="1FABC4"/>
              </a:solidFill>
              <a:ln w="31750">
                <a:gradFill flip="none" rotWithShape="1">
                  <a:gsLst>
                    <a:gs pos="0">
                      <a:schemeClr val="bg1">
                        <a:lumMod val="75000"/>
                      </a:schemeClr>
                    </a:gs>
                    <a:gs pos="100000">
                      <a:schemeClr val="bg1"/>
                    </a:gs>
                  </a:gsLst>
                  <a:lin ang="2700000" scaled="1"/>
                  <a:tileRect/>
                </a:gradFill>
              </a:ln>
              <a:effectLst>
                <a:innerShdw blurRad="114300" dist="63500" dir="13500000">
                  <a:prstClr val="black">
                    <a:alpha val="50000"/>
                  </a:prstClr>
                </a:innerShdw>
              </a:effectLst>
            </p:spPr>
            <p:txBody>
              <a:bodyPr vert="horz" wrap="square" lIns="121920" tIns="60960" rIns="121920" bIns="60960" numCol="1" anchor="t" anchorCtr="0" compatLnSpc="1"/>
              <a:lstStyle/>
              <a:p>
                <a:endParaRPr lang="zh-CN" altLang="en-US" sz="2400">
                  <a:solidFill>
                    <a:prstClr val="black"/>
                  </a:solidFill>
                </a:endParaRPr>
              </a:p>
            </p:txBody>
          </p:sp>
        </p:grpSp>
        <p:sp>
          <p:nvSpPr>
            <p:cNvPr id="85" name="椭圆 84"/>
            <p:cNvSpPr/>
            <p:nvPr/>
          </p:nvSpPr>
          <p:spPr>
            <a:xfrm>
              <a:off x="3340964" y="3752384"/>
              <a:ext cx="687266" cy="687266"/>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endParaRPr lang="zh-CN" altLang="en-US" sz="1600" dirty="0">
                <a:latin typeface="微软雅黑" panose="020B0503020204020204" pitchFamily="34" charset="-122"/>
                <a:ea typeface="微软雅黑" panose="020B0503020204020204" pitchFamily="34" charset="-122"/>
              </a:endParaRPr>
            </a:p>
          </p:txBody>
        </p:sp>
      </p:grpSp>
      <p:grpSp>
        <p:nvGrpSpPr>
          <p:cNvPr id="73" name="组合 72"/>
          <p:cNvGrpSpPr/>
          <p:nvPr/>
        </p:nvGrpSpPr>
        <p:grpSpPr>
          <a:xfrm>
            <a:off x="6245105" y="4820776"/>
            <a:ext cx="622071" cy="621264"/>
            <a:chOff x="3321560" y="3751502"/>
            <a:chExt cx="726076" cy="725134"/>
          </a:xfrm>
        </p:grpSpPr>
        <p:grpSp>
          <p:nvGrpSpPr>
            <p:cNvPr id="74" name="组合 73"/>
            <p:cNvGrpSpPr/>
            <p:nvPr/>
          </p:nvGrpSpPr>
          <p:grpSpPr>
            <a:xfrm>
              <a:off x="3321560" y="3751502"/>
              <a:ext cx="726076" cy="725134"/>
              <a:chOff x="2097688" y="3956966"/>
              <a:chExt cx="2446337" cy="2443163"/>
            </a:xfrm>
          </p:grpSpPr>
          <p:sp>
            <p:nvSpPr>
              <p:cNvPr id="76" name="Oval 52"/>
              <p:cNvSpPr>
                <a:spLocks noChangeArrowheads="1"/>
              </p:cNvSpPr>
              <p:nvPr/>
            </p:nvSpPr>
            <p:spPr bwMode="auto">
              <a:xfrm>
                <a:off x="2097688" y="3956966"/>
                <a:ext cx="2446337" cy="2443163"/>
              </a:xfrm>
              <a:prstGeom prst="ellipse">
                <a:avLst/>
              </a:prstGeom>
              <a:gradFill flip="none" rotWithShape="1">
                <a:gsLst>
                  <a:gs pos="69000">
                    <a:srgbClr val="CCCCCC"/>
                  </a:gs>
                  <a:gs pos="49000">
                    <a:schemeClr val="bg1"/>
                  </a:gs>
                  <a:gs pos="33000">
                    <a:schemeClr val="bg1">
                      <a:lumMod val="85000"/>
                    </a:schemeClr>
                  </a:gs>
                  <a:gs pos="16000">
                    <a:schemeClr val="bg1"/>
                  </a:gs>
                  <a:gs pos="91000">
                    <a:schemeClr val="bg1"/>
                  </a:gs>
                </a:gsLst>
                <a:lin ang="2700000" scaled="1"/>
                <a:tileRect/>
              </a:gradFill>
              <a:ln>
                <a:noFill/>
              </a:ln>
              <a:effectLst>
                <a:outerShdw blurRad="215900" dist="88900" dir="2700000" algn="tl" rotWithShape="0">
                  <a:prstClr val="black">
                    <a:alpha val="40000"/>
                  </a:prstClr>
                </a:outerShdw>
              </a:effectLst>
            </p:spPr>
            <p:txBody>
              <a:bodyPr vert="horz" wrap="square" lIns="121920" tIns="60960" rIns="121920" bIns="60960" numCol="1" anchor="t" anchorCtr="0" compatLnSpc="1"/>
              <a:lstStyle/>
              <a:p>
                <a:endParaRPr lang="zh-CN" altLang="en-US" sz="2400">
                  <a:solidFill>
                    <a:prstClr val="black"/>
                  </a:solidFill>
                </a:endParaRPr>
              </a:p>
            </p:txBody>
          </p:sp>
          <p:sp>
            <p:nvSpPr>
              <p:cNvPr id="77" name="Oval 62"/>
              <p:cNvSpPr>
                <a:spLocks noChangeArrowheads="1"/>
              </p:cNvSpPr>
              <p:nvPr/>
            </p:nvSpPr>
            <p:spPr bwMode="auto">
              <a:xfrm>
                <a:off x="2184214" y="4033556"/>
                <a:ext cx="2284414" cy="2284414"/>
              </a:xfrm>
              <a:prstGeom prst="ellipse">
                <a:avLst/>
              </a:prstGeom>
              <a:solidFill>
                <a:srgbClr val="6A3779"/>
              </a:solidFill>
              <a:ln w="31750">
                <a:gradFill flip="none" rotWithShape="1">
                  <a:gsLst>
                    <a:gs pos="0">
                      <a:schemeClr val="bg1">
                        <a:lumMod val="75000"/>
                      </a:schemeClr>
                    </a:gs>
                    <a:gs pos="100000">
                      <a:schemeClr val="bg1"/>
                    </a:gs>
                  </a:gsLst>
                  <a:lin ang="2700000" scaled="1"/>
                  <a:tileRect/>
                </a:gradFill>
              </a:ln>
              <a:effectLst>
                <a:innerShdw blurRad="114300" dist="63500" dir="13500000">
                  <a:prstClr val="black">
                    <a:alpha val="50000"/>
                  </a:prstClr>
                </a:innerShdw>
              </a:effectLst>
            </p:spPr>
            <p:txBody>
              <a:bodyPr vert="horz" wrap="square" lIns="121920" tIns="60960" rIns="121920" bIns="60960" numCol="1" anchor="t" anchorCtr="0" compatLnSpc="1"/>
              <a:lstStyle/>
              <a:p>
                <a:endParaRPr lang="zh-CN" altLang="en-US" sz="2400">
                  <a:solidFill>
                    <a:prstClr val="black"/>
                  </a:solidFill>
                </a:endParaRPr>
              </a:p>
            </p:txBody>
          </p:sp>
        </p:grpSp>
        <p:sp>
          <p:nvSpPr>
            <p:cNvPr id="75" name="椭圆 74"/>
            <p:cNvSpPr/>
            <p:nvPr/>
          </p:nvSpPr>
          <p:spPr>
            <a:xfrm>
              <a:off x="3340964" y="3752384"/>
              <a:ext cx="687266" cy="687266"/>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endParaRPr lang="zh-CN" altLang="en-US" sz="1600" dirty="0">
                <a:latin typeface="微软雅黑" panose="020B0503020204020204" pitchFamily="34" charset="-122"/>
                <a:ea typeface="微软雅黑" panose="020B0503020204020204" pitchFamily="34" charset="-122"/>
              </a:endParaRPr>
            </a:p>
          </p:txBody>
        </p:sp>
      </p:grpSp>
      <p:grpSp>
        <p:nvGrpSpPr>
          <p:cNvPr id="36" name="组合 35"/>
          <p:cNvGrpSpPr/>
          <p:nvPr/>
        </p:nvGrpSpPr>
        <p:grpSpPr>
          <a:xfrm>
            <a:off x="2048027" y="2593064"/>
            <a:ext cx="2478532" cy="2136667"/>
            <a:chOff x="2030922" y="2327368"/>
            <a:chExt cx="1528342" cy="1317536"/>
          </a:xfrm>
        </p:grpSpPr>
        <p:sp>
          <p:nvSpPr>
            <p:cNvPr id="37" name="六边形 36"/>
            <p:cNvSpPr/>
            <p:nvPr/>
          </p:nvSpPr>
          <p:spPr>
            <a:xfrm>
              <a:off x="2030922" y="2327368"/>
              <a:ext cx="1528342" cy="1317536"/>
            </a:xfrm>
            <a:prstGeom prst="hexagon">
              <a:avLst/>
            </a:prstGeom>
            <a:gradFill flip="none" rotWithShape="1">
              <a:gsLst>
                <a:gs pos="61000">
                  <a:srgbClr val="F6F6F6"/>
                </a:gs>
                <a:gs pos="37000">
                  <a:srgbClr val="E0E0E0"/>
                </a:gs>
                <a:gs pos="17000">
                  <a:srgbClr val="DEDEDE"/>
                </a:gs>
                <a:gs pos="100000">
                  <a:schemeClr val="bg1"/>
                </a:gs>
              </a:gsLst>
              <a:lin ang="13500000" scaled="1"/>
              <a:tileRect/>
            </a:gradFill>
            <a:ln w="19050">
              <a:noFill/>
            </a:ln>
            <a:effectLst>
              <a:outerShdw blurRad="381000" dist="127000" dir="2400000" algn="tl" rotWithShape="0">
                <a:srgbClr val="696969">
                  <a:alpha val="4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38" name="任意多边形 37"/>
            <p:cNvSpPr/>
            <p:nvPr/>
          </p:nvSpPr>
          <p:spPr>
            <a:xfrm>
              <a:off x="2105578" y="2390868"/>
              <a:ext cx="1381022" cy="1190535"/>
            </a:xfrm>
            <a:custGeom>
              <a:avLst/>
              <a:gdLst>
                <a:gd name="connsiteX0" fmla="*/ 407876 w 1381020"/>
                <a:gd name="connsiteY0" fmla="*/ 167033 h 1190534"/>
                <a:gd name="connsiteX1" fmla="*/ 193759 w 1381020"/>
                <a:gd name="connsiteY1" fmla="*/ 595266 h 1190534"/>
                <a:gd name="connsiteX2" fmla="*/ 407876 w 1381020"/>
                <a:gd name="connsiteY2" fmla="*/ 1023499 h 1190534"/>
                <a:gd name="connsiteX3" fmla="*/ 973145 w 1381020"/>
                <a:gd name="connsiteY3" fmla="*/ 1023499 h 1190534"/>
                <a:gd name="connsiteX4" fmla="*/ 1187261 w 1381020"/>
                <a:gd name="connsiteY4" fmla="*/ 595266 h 1190534"/>
                <a:gd name="connsiteX5" fmla="*/ 973145 w 1381020"/>
                <a:gd name="connsiteY5" fmla="*/ 167033 h 1190534"/>
                <a:gd name="connsiteX6" fmla="*/ 297634 w 1381020"/>
                <a:gd name="connsiteY6" fmla="*/ 0 h 1190534"/>
                <a:gd name="connsiteX7" fmla="*/ 1083387 w 1381020"/>
                <a:gd name="connsiteY7" fmla="*/ 0 h 1190534"/>
                <a:gd name="connsiteX8" fmla="*/ 1381020 w 1381020"/>
                <a:gd name="connsiteY8" fmla="*/ 595267 h 1190534"/>
                <a:gd name="connsiteX9" fmla="*/ 1083387 w 1381020"/>
                <a:gd name="connsiteY9" fmla="*/ 1190534 h 1190534"/>
                <a:gd name="connsiteX10" fmla="*/ 297634 w 1381020"/>
                <a:gd name="connsiteY10" fmla="*/ 1190534 h 1190534"/>
                <a:gd name="connsiteX11" fmla="*/ 0 w 1381020"/>
                <a:gd name="connsiteY11" fmla="*/ 595267 h 1190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1020" h="1190534">
                  <a:moveTo>
                    <a:pt x="407876" y="167033"/>
                  </a:moveTo>
                  <a:lnTo>
                    <a:pt x="193759" y="595266"/>
                  </a:lnTo>
                  <a:lnTo>
                    <a:pt x="407876" y="1023499"/>
                  </a:lnTo>
                  <a:lnTo>
                    <a:pt x="973145" y="1023499"/>
                  </a:lnTo>
                  <a:lnTo>
                    <a:pt x="1187261" y="595266"/>
                  </a:lnTo>
                  <a:lnTo>
                    <a:pt x="973145" y="167033"/>
                  </a:lnTo>
                  <a:close/>
                  <a:moveTo>
                    <a:pt x="297634" y="0"/>
                  </a:moveTo>
                  <a:lnTo>
                    <a:pt x="1083387" y="0"/>
                  </a:lnTo>
                  <a:lnTo>
                    <a:pt x="1381020" y="595267"/>
                  </a:lnTo>
                  <a:lnTo>
                    <a:pt x="1083387" y="1190534"/>
                  </a:lnTo>
                  <a:lnTo>
                    <a:pt x="297634" y="1190534"/>
                  </a:lnTo>
                  <a:lnTo>
                    <a:pt x="0" y="595267"/>
                  </a:lnTo>
                  <a:close/>
                </a:path>
              </a:pathLst>
            </a:custGeom>
            <a:gradFill>
              <a:gsLst>
                <a:gs pos="57000">
                  <a:srgbClr val="F5F5F5"/>
                </a:gs>
                <a:gs pos="32000">
                  <a:srgbClr val="DEDEDE"/>
                </a:gs>
                <a:gs pos="0">
                  <a:srgbClr val="CBCBCB"/>
                </a:gs>
                <a:gs pos="100000">
                  <a:schemeClr val="bg1"/>
                </a:gs>
              </a:gsLst>
              <a:lin ang="2700000" scaled="1"/>
            </a:gradFill>
            <a:ln w="19050">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400">
                <a:solidFill>
                  <a:prstClr val="white"/>
                </a:solidFill>
              </a:endParaRPr>
            </a:p>
          </p:txBody>
        </p:sp>
        <p:sp>
          <p:nvSpPr>
            <p:cNvPr id="39" name="六边形 38"/>
            <p:cNvSpPr/>
            <p:nvPr/>
          </p:nvSpPr>
          <p:spPr>
            <a:xfrm>
              <a:off x="2298341" y="2557901"/>
              <a:ext cx="993503" cy="856467"/>
            </a:xfrm>
            <a:prstGeom prst="hexagon">
              <a:avLst/>
            </a:prstGeom>
            <a:solidFill>
              <a:srgbClr val="01ACBE"/>
            </a:solidFill>
            <a:ln w="19050">
              <a:noFill/>
            </a:ln>
            <a:effectLst>
              <a:innerShdw blurRad="76200" dist="63500" dir="13500000">
                <a:prstClr val="black">
                  <a:alpha val="46000"/>
                </a:prst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40" name="梯形 39"/>
            <p:cNvSpPr/>
            <p:nvPr/>
          </p:nvSpPr>
          <p:spPr>
            <a:xfrm>
              <a:off x="2402684" y="3414367"/>
              <a:ext cx="785815" cy="167035"/>
            </a:xfrm>
            <a:prstGeom prst="trapezoid">
              <a:avLst>
                <a:gd name="adj" fmla="val 66343"/>
              </a:avLst>
            </a:prstGeom>
            <a:gradFill>
              <a:gsLst>
                <a:gs pos="0">
                  <a:srgbClr val="E6E6E6"/>
                </a:gs>
                <a:gs pos="100000">
                  <a:srgbClr val="F7F7F7"/>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41" name="梯形 71"/>
            <p:cNvSpPr/>
            <p:nvPr/>
          </p:nvSpPr>
          <p:spPr>
            <a:xfrm rot="14580000" flipH="1">
              <a:off x="2925227" y="2640055"/>
              <a:ext cx="667005" cy="171628"/>
            </a:xfrm>
            <a:custGeom>
              <a:avLst/>
              <a:gdLst>
                <a:gd name="connsiteX0" fmla="*/ 0 w 667005"/>
                <a:gd name="connsiteY0" fmla="*/ 171628 h 171628"/>
                <a:gd name="connsiteX1" fmla="*/ 85140 w 667005"/>
                <a:gd name="connsiteY1" fmla="*/ 0 h 171628"/>
                <a:gd name="connsiteX2" fmla="*/ 581865 w 667005"/>
                <a:gd name="connsiteY2" fmla="*/ 0 h 171628"/>
                <a:gd name="connsiteX3" fmla="*/ 667005 w 667005"/>
                <a:gd name="connsiteY3" fmla="*/ 171628 h 171628"/>
                <a:gd name="connsiteX4" fmla="*/ 0 w 667005"/>
                <a:gd name="connsiteY4" fmla="*/ 171628 h 171628"/>
                <a:gd name="connsiteX0-1" fmla="*/ 0 w 667005"/>
                <a:gd name="connsiteY0-2" fmla="*/ 171737 h 171737"/>
                <a:gd name="connsiteX1-3" fmla="*/ 99339 w 667005"/>
                <a:gd name="connsiteY1-4" fmla="*/ 0 h 171737"/>
                <a:gd name="connsiteX2-5" fmla="*/ 581865 w 667005"/>
                <a:gd name="connsiteY2-6" fmla="*/ 109 h 171737"/>
                <a:gd name="connsiteX3-7" fmla="*/ 667005 w 667005"/>
                <a:gd name="connsiteY3-8" fmla="*/ 171737 h 171737"/>
                <a:gd name="connsiteX4-9" fmla="*/ 0 w 667005"/>
                <a:gd name="connsiteY4-10" fmla="*/ 171737 h 171737"/>
                <a:gd name="connsiteX0-11" fmla="*/ 0 w 667005"/>
                <a:gd name="connsiteY0-12" fmla="*/ 171628 h 171628"/>
                <a:gd name="connsiteX1-13" fmla="*/ 140601 w 667005"/>
                <a:gd name="connsiteY1-14" fmla="*/ 10938 h 171628"/>
                <a:gd name="connsiteX2-15" fmla="*/ 581865 w 667005"/>
                <a:gd name="connsiteY2-16" fmla="*/ 0 h 171628"/>
                <a:gd name="connsiteX3-17" fmla="*/ 667005 w 667005"/>
                <a:gd name="connsiteY3-18" fmla="*/ 171628 h 171628"/>
                <a:gd name="connsiteX4-19" fmla="*/ 0 w 667005"/>
                <a:gd name="connsiteY4-20" fmla="*/ 171628 h 171628"/>
                <a:gd name="connsiteX0-21" fmla="*/ 0 w 667005"/>
                <a:gd name="connsiteY0-22" fmla="*/ 171628 h 171628"/>
                <a:gd name="connsiteX1-23" fmla="*/ 103609 w 667005"/>
                <a:gd name="connsiteY1-24" fmla="*/ 1280 h 171628"/>
                <a:gd name="connsiteX2-25" fmla="*/ 581865 w 667005"/>
                <a:gd name="connsiteY2-26" fmla="*/ 0 h 171628"/>
                <a:gd name="connsiteX3-27" fmla="*/ 667005 w 667005"/>
                <a:gd name="connsiteY3-28" fmla="*/ 171628 h 171628"/>
                <a:gd name="connsiteX4-29" fmla="*/ 0 w 667005"/>
                <a:gd name="connsiteY4-30" fmla="*/ 171628 h 17162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67005" h="171628">
                  <a:moveTo>
                    <a:pt x="0" y="171628"/>
                  </a:moveTo>
                  <a:lnTo>
                    <a:pt x="103609" y="1280"/>
                  </a:lnTo>
                  <a:lnTo>
                    <a:pt x="581865" y="0"/>
                  </a:lnTo>
                  <a:lnTo>
                    <a:pt x="667005" y="171628"/>
                  </a:lnTo>
                  <a:lnTo>
                    <a:pt x="0" y="171628"/>
                  </a:lnTo>
                  <a:close/>
                </a:path>
              </a:pathLst>
            </a:custGeom>
            <a:gradFill>
              <a:gsLst>
                <a:gs pos="0">
                  <a:srgbClr val="DEDEDE"/>
                </a:gs>
                <a:gs pos="100000">
                  <a:srgbClr val="F4F4F4"/>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42" name="任意多边形 41"/>
            <p:cNvSpPr/>
            <p:nvPr/>
          </p:nvSpPr>
          <p:spPr>
            <a:xfrm>
              <a:off x="2105964" y="2395147"/>
              <a:ext cx="413216" cy="595267"/>
            </a:xfrm>
            <a:custGeom>
              <a:avLst/>
              <a:gdLst>
                <a:gd name="connsiteX0" fmla="*/ 297634 w 413216"/>
                <a:gd name="connsiteY0" fmla="*/ 0 h 595267"/>
                <a:gd name="connsiteX1" fmla="*/ 302996 w 413216"/>
                <a:gd name="connsiteY1" fmla="*/ 0 h 595267"/>
                <a:gd name="connsiteX2" fmla="*/ 413216 w 413216"/>
                <a:gd name="connsiteY2" fmla="*/ 167033 h 595267"/>
                <a:gd name="connsiteX3" fmla="*/ 407876 w 413216"/>
                <a:gd name="connsiteY3" fmla="*/ 167033 h 595267"/>
                <a:gd name="connsiteX4" fmla="*/ 193759 w 413216"/>
                <a:gd name="connsiteY4" fmla="*/ 595266 h 595267"/>
                <a:gd name="connsiteX5" fmla="*/ 193760 w 413216"/>
                <a:gd name="connsiteY5" fmla="*/ 595267 h 595267"/>
                <a:gd name="connsiteX6" fmla="*/ 0 w 413216"/>
                <a:gd name="connsiteY6" fmla="*/ 595267 h 595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3216" h="595267">
                  <a:moveTo>
                    <a:pt x="297634" y="0"/>
                  </a:moveTo>
                  <a:lnTo>
                    <a:pt x="302996" y="0"/>
                  </a:lnTo>
                  <a:lnTo>
                    <a:pt x="413216" y="167033"/>
                  </a:lnTo>
                  <a:lnTo>
                    <a:pt x="407876" y="167033"/>
                  </a:lnTo>
                  <a:lnTo>
                    <a:pt x="193759" y="595266"/>
                  </a:lnTo>
                  <a:lnTo>
                    <a:pt x="193760" y="595267"/>
                  </a:lnTo>
                  <a:lnTo>
                    <a:pt x="0" y="595267"/>
                  </a:lnTo>
                  <a:close/>
                </a:path>
              </a:pathLst>
            </a:custGeom>
            <a:gradFill>
              <a:gsLst>
                <a:gs pos="100000">
                  <a:srgbClr val="DFDFDF"/>
                </a:gs>
                <a:gs pos="0">
                  <a:srgbClr val="B4B4B4"/>
                </a:gs>
              </a:gsLst>
              <a:lin ang="2700000" scaled="0"/>
            </a:gradFill>
            <a:ln w="19050">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400">
                <a:solidFill>
                  <a:prstClr val="white"/>
                </a:solidFill>
              </a:endParaRPr>
            </a:p>
          </p:txBody>
        </p:sp>
        <p:sp>
          <p:nvSpPr>
            <p:cNvPr id="43" name="梯形 42"/>
            <p:cNvSpPr/>
            <p:nvPr/>
          </p:nvSpPr>
          <p:spPr>
            <a:xfrm flipV="1">
              <a:off x="2402681" y="2390864"/>
              <a:ext cx="785814" cy="167035"/>
            </a:xfrm>
            <a:prstGeom prst="trapezoid">
              <a:avLst>
                <a:gd name="adj" fmla="val 66343"/>
              </a:avLst>
            </a:prstGeom>
            <a:gradFill>
              <a:gsLst>
                <a:gs pos="100000">
                  <a:srgbClr val="DFDFDF"/>
                </a:gs>
                <a:gs pos="0">
                  <a:srgbClr val="B4B4B4"/>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grpSp>
      <p:sp>
        <p:nvSpPr>
          <p:cNvPr id="2" name="标题 1"/>
          <p:cNvSpPr>
            <a:spLocks noGrp="1"/>
          </p:cNvSpPr>
          <p:nvPr>
            <p:ph type="title"/>
          </p:nvPr>
        </p:nvSpPr>
        <p:spPr/>
        <p:txBody>
          <a:bodyPr/>
          <a:lstStyle/>
          <a:p>
            <a:endParaRPr lang="zh-CN" altLang="en-US" dirty="0"/>
          </a:p>
        </p:txBody>
      </p:sp>
      <p:sp>
        <p:nvSpPr>
          <p:cNvPr id="20" name="TextBox 19"/>
          <p:cNvSpPr txBox="1"/>
          <p:nvPr/>
        </p:nvSpPr>
        <p:spPr>
          <a:xfrm>
            <a:off x="2700741" y="3102664"/>
            <a:ext cx="1176939" cy="1148904"/>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algn="ctr">
              <a:lnSpc>
                <a:spcPct val="100000"/>
              </a:lnSpc>
            </a:pPr>
            <a:r>
              <a:rPr lang="zh-CN" altLang="en-US" sz="3735" b="1" dirty="0">
                <a:solidFill>
                  <a:schemeClr val="bg1"/>
                </a:solidFill>
              </a:rPr>
              <a:t>核心产品</a:t>
            </a:r>
            <a:endParaRPr lang="en-US" altLang="zh-CN" sz="3735" b="1" dirty="0">
              <a:solidFill>
                <a:schemeClr val="bg1"/>
              </a:solidFill>
            </a:endParaRPr>
          </a:p>
        </p:txBody>
      </p:sp>
      <p:sp>
        <p:nvSpPr>
          <p:cNvPr id="26" name="TextBox 25"/>
          <p:cNvSpPr txBox="1"/>
          <p:nvPr/>
        </p:nvSpPr>
        <p:spPr>
          <a:xfrm>
            <a:off x="6461614" y="2141659"/>
            <a:ext cx="192021" cy="451342"/>
          </a:xfrm>
          <a:prstGeom prst="rect">
            <a:avLst/>
          </a:prstGeom>
          <a:noFill/>
        </p:spPr>
        <p:txBody>
          <a:bodyPr wrap="square" lIns="0" tIns="0" rIns="0" bIns="0" rtlCol="0">
            <a:spAutoFit/>
          </a:bodyPr>
          <a:lstStyle/>
          <a:p>
            <a:pPr algn="ctr"/>
            <a:r>
              <a:rPr lang="en-US" altLang="zh-CN" sz="2935" b="1" dirty="0">
                <a:solidFill>
                  <a:schemeClr val="bg1"/>
                </a:solidFill>
                <a:latin typeface="微软雅黑" panose="020B0503020204020204" pitchFamily="34" charset="-122"/>
                <a:ea typeface="微软雅黑" panose="020B0503020204020204" pitchFamily="34" charset="-122"/>
              </a:rPr>
              <a:t>1</a:t>
            </a:r>
            <a:endParaRPr lang="zh-CN" altLang="en-US" sz="2935" b="1" dirty="0">
              <a:solidFill>
                <a:schemeClr val="bg1"/>
              </a:solidFill>
              <a:latin typeface="微软雅黑" panose="020B0503020204020204" pitchFamily="34" charset="-122"/>
              <a:ea typeface="微软雅黑" panose="020B0503020204020204" pitchFamily="34" charset="-122"/>
            </a:endParaRPr>
          </a:p>
        </p:txBody>
      </p:sp>
      <p:sp>
        <p:nvSpPr>
          <p:cNvPr id="29" name="TextBox 28"/>
          <p:cNvSpPr txBox="1"/>
          <p:nvPr/>
        </p:nvSpPr>
        <p:spPr>
          <a:xfrm>
            <a:off x="6461614" y="3533978"/>
            <a:ext cx="192021" cy="451342"/>
          </a:xfrm>
          <a:prstGeom prst="rect">
            <a:avLst/>
          </a:prstGeom>
          <a:noFill/>
        </p:spPr>
        <p:txBody>
          <a:bodyPr wrap="square" lIns="0" tIns="0" rIns="0" bIns="0" rtlCol="0">
            <a:spAutoFit/>
          </a:bodyPr>
          <a:lstStyle/>
          <a:p>
            <a:pPr algn="ctr"/>
            <a:r>
              <a:rPr lang="en-US" altLang="zh-CN" sz="2935" b="1" dirty="0">
                <a:solidFill>
                  <a:schemeClr val="bg1"/>
                </a:solidFill>
                <a:latin typeface="微软雅黑" panose="020B0503020204020204" pitchFamily="34" charset="-122"/>
                <a:ea typeface="微软雅黑" panose="020B0503020204020204" pitchFamily="34" charset="-122"/>
              </a:rPr>
              <a:t>2</a:t>
            </a:r>
            <a:endParaRPr lang="zh-CN" altLang="en-US" sz="2935" b="1" dirty="0">
              <a:solidFill>
                <a:schemeClr val="bg1"/>
              </a:solidFill>
              <a:latin typeface="微软雅黑" panose="020B0503020204020204" pitchFamily="34" charset="-122"/>
              <a:ea typeface="微软雅黑" panose="020B0503020204020204" pitchFamily="34" charset="-122"/>
            </a:endParaRPr>
          </a:p>
        </p:txBody>
      </p:sp>
      <p:sp>
        <p:nvSpPr>
          <p:cNvPr id="32" name="TextBox 31"/>
          <p:cNvSpPr txBox="1"/>
          <p:nvPr/>
        </p:nvSpPr>
        <p:spPr>
          <a:xfrm>
            <a:off x="6461614" y="4926298"/>
            <a:ext cx="192021" cy="451342"/>
          </a:xfrm>
          <a:prstGeom prst="rect">
            <a:avLst/>
          </a:prstGeom>
          <a:noFill/>
        </p:spPr>
        <p:txBody>
          <a:bodyPr wrap="square" lIns="0" tIns="0" rIns="0" bIns="0" rtlCol="0">
            <a:spAutoFit/>
          </a:bodyPr>
          <a:lstStyle/>
          <a:p>
            <a:pPr algn="ctr"/>
            <a:r>
              <a:rPr lang="en-US" altLang="zh-CN" sz="2935" b="1" dirty="0">
                <a:solidFill>
                  <a:schemeClr val="bg1"/>
                </a:solidFill>
                <a:latin typeface="微软雅黑" panose="020B0503020204020204" pitchFamily="34" charset="-122"/>
                <a:ea typeface="微软雅黑" panose="020B0503020204020204" pitchFamily="34" charset="-122"/>
              </a:rPr>
              <a:t>3</a:t>
            </a:r>
            <a:endParaRPr lang="zh-CN" altLang="en-US" sz="2935" b="1" dirty="0">
              <a:solidFill>
                <a:schemeClr val="bg1"/>
              </a:solidFill>
              <a:latin typeface="微软雅黑" panose="020B0503020204020204" pitchFamily="34" charset="-122"/>
              <a:ea typeface="微软雅黑" panose="020B0503020204020204" pitchFamily="34" charset="-122"/>
            </a:endParaRPr>
          </a:p>
        </p:txBody>
      </p:sp>
      <p:sp>
        <p:nvSpPr>
          <p:cNvPr id="33" name="TextBox 32"/>
          <p:cNvSpPr txBox="1"/>
          <p:nvPr/>
        </p:nvSpPr>
        <p:spPr>
          <a:xfrm>
            <a:off x="6943069" y="2033938"/>
            <a:ext cx="3922463" cy="500137"/>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anose="020B0503020204020204" pitchFamily="34" charset="-122"/>
                <a:ea typeface="微软雅黑" panose="020B0503020204020204" pitchFamily="34" charset="-122"/>
              </a:defRPr>
            </a:lvl1pPr>
          </a:lstStyle>
          <a:p>
            <a:r>
              <a:rPr lang="zh-CN" altLang="en-US" sz="1335" b="1" dirty="0">
                <a:solidFill>
                  <a:schemeClr val="tx1"/>
                </a:solidFill>
              </a:rPr>
              <a:t>产品说明一</a:t>
            </a:r>
            <a:r>
              <a:rPr lang="en-US" altLang="zh-CN" sz="1335" dirty="0">
                <a:solidFill>
                  <a:schemeClr val="tx1"/>
                </a:solidFill>
              </a:rPr>
              <a:t>……</a:t>
            </a:r>
            <a:r>
              <a:rPr lang="zh-CN" altLang="en-US" sz="1335" dirty="0">
                <a:solidFill>
                  <a:schemeClr val="tx1"/>
                </a:solidFill>
              </a:rPr>
              <a:t>点击输入本栏的具体文字，简明扼要的说明分项内容，此为概念图解，请根据您的具体内容酌情修改</a:t>
            </a:r>
            <a:endParaRPr lang="en-US" altLang="zh-CN" sz="1335" dirty="0">
              <a:solidFill>
                <a:schemeClr val="tx1"/>
              </a:solidFill>
            </a:endParaRPr>
          </a:p>
        </p:txBody>
      </p:sp>
      <p:sp>
        <p:nvSpPr>
          <p:cNvPr id="34" name="TextBox 33"/>
          <p:cNvSpPr txBox="1"/>
          <p:nvPr/>
        </p:nvSpPr>
        <p:spPr>
          <a:xfrm>
            <a:off x="6943069" y="3426257"/>
            <a:ext cx="3922463" cy="500137"/>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anose="020B0503020204020204" pitchFamily="34" charset="-122"/>
                <a:ea typeface="微软雅黑" panose="020B0503020204020204" pitchFamily="34" charset="-122"/>
              </a:defRPr>
            </a:lvl1pPr>
          </a:lstStyle>
          <a:p>
            <a:r>
              <a:rPr lang="zh-CN" altLang="en-US" sz="1335" b="1" dirty="0">
                <a:solidFill>
                  <a:schemeClr val="tx1"/>
                </a:solidFill>
              </a:rPr>
              <a:t>产品说明二</a:t>
            </a:r>
            <a:r>
              <a:rPr lang="en-US" altLang="zh-CN" sz="1335" dirty="0">
                <a:solidFill>
                  <a:schemeClr val="tx1"/>
                </a:solidFill>
              </a:rPr>
              <a:t>……</a:t>
            </a:r>
            <a:r>
              <a:rPr lang="zh-CN" altLang="en-US" sz="1335" dirty="0">
                <a:solidFill>
                  <a:schemeClr val="tx1"/>
                </a:solidFill>
              </a:rPr>
              <a:t>点击输入本栏的具体文字，简明扼要的说明分项内容，此为概念图解，请根据您的具体内容酌情修改</a:t>
            </a:r>
            <a:endParaRPr lang="en-US" altLang="zh-CN" sz="1335" dirty="0">
              <a:solidFill>
                <a:schemeClr val="tx1"/>
              </a:solidFill>
            </a:endParaRPr>
          </a:p>
        </p:txBody>
      </p:sp>
      <p:sp>
        <p:nvSpPr>
          <p:cNvPr id="35" name="TextBox 34"/>
          <p:cNvSpPr txBox="1"/>
          <p:nvPr/>
        </p:nvSpPr>
        <p:spPr>
          <a:xfrm>
            <a:off x="6943069" y="4818577"/>
            <a:ext cx="3922463" cy="500137"/>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anose="020B0503020204020204" pitchFamily="34" charset="-122"/>
                <a:ea typeface="微软雅黑" panose="020B0503020204020204" pitchFamily="34" charset="-122"/>
              </a:defRPr>
            </a:lvl1pPr>
          </a:lstStyle>
          <a:p>
            <a:r>
              <a:rPr lang="zh-CN" altLang="en-US" sz="1335" b="1" dirty="0">
                <a:solidFill>
                  <a:schemeClr val="tx1"/>
                </a:solidFill>
              </a:rPr>
              <a:t>产品说明三</a:t>
            </a:r>
            <a:r>
              <a:rPr lang="en-US" altLang="zh-CN" sz="1335" dirty="0">
                <a:solidFill>
                  <a:schemeClr val="tx1"/>
                </a:solidFill>
              </a:rPr>
              <a:t>……</a:t>
            </a:r>
            <a:r>
              <a:rPr lang="zh-CN" altLang="en-US" sz="1335" dirty="0">
                <a:solidFill>
                  <a:schemeClr val="tx1"/>
                </a:solidFill>
              </a:rPr>
              <a:t>点击输入本栏的具体文字，简明扼要的说明分项内容，此为概念图解，请根据您的具体内容酌情修改</a:t>
            </a:r>
            <a:endParaRPr lang="en-US" altLang="zh-CN" sz="1335" dirty="0">
              <a:solidFill>
                <a:schemeClr val="tx1"/>
              </a:solidFill>
            </a:endParaRPr>
          </a:p>
        </p:txBody>
      </p:sp>
      <p:grpSp>
        <p:nvGrpSpPr>
          <p:cNvPr id="47" name="组合 46"/>
          <p:cNvGrpSpPr/>
          <p:nvPr/>
        </p:nvGrpSpPr>
        <p:grpSpPr>
          <a:xfrm>
            <a:off x="1732640" y="4818576"/>
            <a:ext cx="968101" cy="966845"/>
            <a:chOff x="3321560" y="3751502"/>
            <a:chExt cx="726076" cy="725134"/>
          </a:xfrm>
        </p:grpSpPr>
        <p:grpSp>
          <p:nvGrpSpPr>
            <p:cNvPr id="44" name="组合 43"/>
            <p:cNvGrpSpPr/>
            <p:nvPr/>
          </p:nvGrpSpPr>
          <p:grpSpPr>
            <a:xfrm>
              <a:off x="3321560" y="3751502"/>
              <a:ext cx="726076" cy="725134"/>
              <a:chOff x="2097688" y="3956966"/>
              <a:chExt cx="2446337" cy="2443163"/>
            </a:xfrm>
          </p:grpSpPr>
          <p:sp>
            <p:nvSpPr>
              <p:cNvPr id="45" name="Oval 52"/>
              <p:cNvSpPr>
                <a:spLocks noChangeArrowheads="1"/>
              </p:cNvSpPr>
              <p:nvPr/>
            </p:nvSpPr>
            <p:spPr bwMode="auto">
              <a:xfrm>
                <a:off x="2097688" y="3956966"/>
                <a:ext cx="2446337" cy="2443163"/>
              </a:xfrm>
              <a:prstGeom prst="ellipse">
                <a:avLst/>
              </a:prstGeom>
              <a:gradFill flip="none" rotWithShape="1">
                <a:gsLst>
                  <a:gs pos="69000">
                    <a:srgbClr val="CCCCCC"/>
                  </a:gs>
                  <a:gs pos="49000">
                    <a:schemeClr val="bg1"/>
                  </a:gs>
                  <a:gs pos="33000">
                    <a:schemeClr val="bg1">
                      <a:lumMod val="85000"/>
                    </a:schemeClr>
                  </a:gs>
                  <a:gs pos="16000">
                    <a:schemeClr val="bg1"/>
                  </a:gs>
                  <a:gs pos="91000">
                    <a:schemeClr val="bg1"/>
                  </a:gs>
                </a:gsLst>
                <a:lin ang="2700000" scaled="1"/>
                <a:tileRect/>
              </a:gradFill>
              <a:ln>
                <a:noFill/>
              </a:ln>
              <a:effectLst>
                <a:outerShdw blurRad="215900" dist="88900" dir="2700000" algn="tl" rotWithShape="0">
                  <a:prstClr val="black">
                    <a:alpha val="40000"/>
                  </a:prstClr>
                </a:outerShdw>
              </a:effectLst>
            </p:spPr>
            <p:txBody>
              <a:bodyPr vert="horz" wrap="square" lIns="121920" tIns="60960" rIns="121920" bIns="60960" numCol="1" anchor="t" anchorCtr="0" compatLnSpc="1"/>
              <a:lstStyle/>
              <a:p>
                <a:endParaRPr lang="zh-CN" altLang="en-US" sz="2400">
                  <a:solidFill>
                    <a:prstClr val="black"/>
                  </a:solidFill>
                </a:endParaRPr>
              </a:p>
            </p:txBody>
          </p:sp>
          <p:sp>
            <p:nvSpPr>
              <p:cNvPr id="46" name="Oval 62"/>
              <p:cNvSpPr>
                <a:spLocks noChangeArrowheads="1"/>
              </p:cNvSpPr>
              <p:nvPr/>
            </p:nvSpPr>
            <p:spPr bwMode="auto">
              <a:xfrm>
                <a:off x="2184214" y="4033556"/>
                <a:ext cx="2284414" cy="2284414"/>
              </a:xfrm>
              <a:prstGeom prst="ellipse">
                <a:avLst/>
              </a:prstGeom>
              <a:solidFill>
                <a:srgbClr val="6A3779"/>
              </a:solidFill>
              <a:ln w="31750">
                <a:gradFill flip="none" rotWithShape="1">
                  <a:gsLst>
                    <a:gs pos="0">
                      <a:schemeClr val="bg1">
                        <a:lumMod val="75000"/>
                      </a:schemeClr>
                    </a:gs>
                    <a:gs pos="100000">
                      <a:schemeClr val="bg1"/>
                    </a:gs>
                  </a:gsLst>
                  <a:lin ang="2700000" scaled="1"/>
                  <a:tileRect/>
                </a:gradFill>
              </a:ln>
              <a:effectLst>
                <a:innerShdw blurRad="114300" dist="63500" dir="13500000">
                  <a:prstClr val="black">
                    <a:alpha val="50000"/>
                  </a:prstClr>
                </a:innerShdw>
              </a:effectLst>
            </p:spPr>
            <p:txBody>
              <a:bodyPr vert="horz" wrap="square" lIns="121920" tIns="60960" rIns="121920" bIns="60960" numCol="1" anchor="t" anchorCtr="0" compatLnSpc="1"/>
              <a:lstStyle/>
              <a:p>
                <a:endParaRPr lang="zh-CN" altLang="en-US" sz="2400">
                  <a:solidFill>
                    <a:prstClr val="black"/>
                  </a:solidFill>
                </a:endParaRPr>
              </a:p>
            </p:txBody>
          </p:sp>
        </p:grpSp>
        <p:sp>
          <p:nvSpPr>
            <p:cNvPr id="8" name="椭圆 7"/>
            <p:cNvSpPr/>
            <p:nvPr/>
          </p:nvSpPr>
          <p:spPr>
            <a:xfrm>
              <a:off x="3340964" y="3752384"/>
              <a:ext cx="687266" cy="687266"/>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zh-CN" altLang="en-US" sz="1600" dirty="0">
                  <a:latin typeface="微软雅黑" panose="020B0503020204020204" pitchFamily="34" charset="-122"/>
                  <a:ea typeface="微软雅黑" panose="020B0503020204020204" pitchFamily="34" charset="-122"/>
                </a:rPr>
                <a:t>子产品</a:t>
              </a:r>
            </a:p>
          </p:txBody>
        </p:sp>
      </p:grpSp>
      <p:grpSp>
        <p:nvGrpSpPr>
          <p:cNvPr id="48" name="组合 47"/>
          <p:cNvGrpSpPr/>
          <p:nvPr/>
        </p:nvGrpSpPr>
        <p:grpSpPr>
          <a:xfrm>
            <a:off x="3791744" y="4848886"/>
            <a:ext cx="968101" cy="966845"/>
            <a:chOff x="3321560" y="3751502"/>
            <a:chExt cx="726076" cy="725134"/>
          </a:xfrm>
        </p:grpSpPr>
        <p:grpSp>
          <p:nvGrpSpPr>
            <p:cNvPr id="49" name="组合 48"/>
            <p:cNvGrpSpPr/>
            <p:nvPr/>
          </p:nvGrpSpPr>
          <p:grpSpPr>
            <a:xfrm>
              <a:off x="3321560" y="3751502"/>
              <a:ext cx="726076" cy="725134"/>
              <a:chOff x="2097688" y="3956966"/>
              <a:chExt cx="2446337" cy="2443163"/>
            </a:xfrm>
          </p:grpSpPr>
          <p:sp>
            <p:nvSpPr>
              <p:cNvPr id="51" name="Oval 52"/>
              <p:cNvSpPr>
                <a:spLocks noChangeArrowheads="1"/>
              </p:cNvSpPr>
              <p:nvPr/>
            </p:nvSpPr>
            <p:spPr bwMode="auto">
              <a:xfrm>
                <a:off x="2097688" y="3956966"/>
                <a:ext cx="2446337" cy="2443163"/>
              </a:xfrm>
              <a:prstGeom prst="ellipse">
                <a:avLst/>
              </a:prstGeom>
              <a:gradFill flip="none" rotWithShape="1">
                <a:gsLst>
                  <a:gs pos="69000">
                    <a:srgbClr val="CCCCCC"/>
                  </a:gs>
                  <a:gs pos="49000">
                    <a:schemeClr val="bg1"/>
                  </a:gs>
                  <a:gs pos="33000">
                    <a:schemeClr val="bg1">
                      <a:lumMod val="85000"/>
                    </a:schemeClr>
                  </a:gs>
                  <a:gs pos="16000">
                    <a:schemeClr val="bg1"/>
                  </a:gs>
                  <a:gs pos="91000">
                    <a:schemeClr val="bg1"/>
                  </a:gs>
                </a:gsLst>
                <a:lin ang="2700000" scaled="1"/>
                <a:tileRect/>
              </a:gradFill>
              <a:ln>
                <a:noFill/>
              </a:ln>
              <a:effectLst>
                <a:outerShdw blurRad="215900" dist="88900" dir="2700000" algn="tl" rotWithShape="0">
                  <a:prstClr val="black">
                    <a:alpha val="40000"/>
                  </a:prstClr>
                </a:outerShdw>
              </a:effectLst>
            </p:spPr>
            <p:txBody>
              <a:bodyPr vert="horz" wrap="square" lIns="121920" tIns="60960" rIns="121920" bIns="60960" numCol="1" anchor="t" anchorCtr="0" compatLnSpc="1"/>
              <a:lstStyle/>
              <a:p>
                <a:endParaRPr lang="zh-CN" altLang="en-US" sz="2400">
                  <a:solidFill>
                    <a:prstClr val="black"/>
                  </a:solidFill>
                </a:endParaRPr>
              </a:p>
            </p:txBody>
          </p:sp>
          <p:sp>
            <p:nvSpPr>
              <p:cNvPr id="52" name="Oval 62"/>
              <p:cNvSpPr>
                <a:spLocks noChangeArrowheads="1"/>
              </p:cNvSpPr>
              <p:nvPr/>
            </p:nvSpPr>
            <p:spPr bwMode="auto">
              <a:xfrm>
                <a:off x="2184214" y="4033556"/>
                <a:ext cx="2284414" cy="2284414"/>
              </a:xfrm>
              <a:prstGeom prst="ellipse">
                <a:avLst/>
              </a:prstGeom>
              <a:solidFill>
                <a:srgbClr val="E9786A"/>
              </a:solidFill>
              <a:ln w="31750">
                <a:gradFill flip="none" rotWithShape="1">
                  <a:gsLst>
                    <a:gs pos="0">
                      <a:schemeClr val="bg1">
                        <a:lumMod val="75000"/>
                      </a:schemeClr>
                    </a:gs>
                    <a:gs pos="100000">
                      <a:schemeClr val="bg1"/>
                    </a:gs>
                  </a:gsLst>
                  <a:lin ang="2700000" scaled="1"/>
                  <a:tileRect/>
                </a:gradFill>
              </a:ln>
              <a:effectLst>
                <a:innerShdw blurRad="114300" dist="63500" dir="13500000">
                  <a:prstClr val="black">
                    <a:alpha val="50000"/>
                  </a:prstClr>
                </a:innerShdw>
              </a:effectLst>
            </p:spPr>
            <p:txBody>
              <a:bodyPr vert="horz" wrap="square" lIns="121920" tIns="60960" rIns="121920" bIns="60960" numCol="1" anchor="t" anchorCtr="0" compatLnSpc="1"/>
              <a:lstStyle/>
              <a:p>
                <a:endParaRPr lang="zh-CN" altLang="en-US" sz="2400">
                  <a:solidFill>
                    <a:prstClr val="black"/>
                  </a:solidFill>
                </a:endParaRPr>
              </a:p>
            </p:txBody>
          </p:sp>
        </p:grpSp>
        <p:sp>
          <p:nvSpPr>
            <p:cNvPr id="50" name="椭圆 49"/>
            <p:cNvSpPr/>
            <p:nvPr/>
          </p:nvSpPr>
          <p:spPr>
            <a:xfrm>
              <a:off x="3340964" y="3752384"/>
              <a:ext cx="687266" cy="687266"/>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zh-CN" altLang="en-US" sz="1600" dirty="0">
                  <a:latin typeface="微软雅黑" panose="020B0503020204020204" pitchFamily="34" charset="-122"/>
                  <a:ea typeface="微软雅黑" panose="020B0503020204020204" pitchFamily="34" charset="-122"/>
                </a:rPr>
                <a:t>子产品</a:t>
              </a:r>
            </a:p>
          </p:txBody>
        </p:sp>
      </p:grpSp>
      <p:grpSp>
        <p:nvGrpSpPr>
          <p:cNvPr id="53" name="组合 52"/>
          <p:cNvGrpSpPr/>
          <p:nvPr/>
        </p:nvGrpSpPr>
        <p:grpSpPr>
          <a:xfrm>
            <a:off x="4730007" y="3263055"/>
            <a:ext cx="968101" cy="966845"/>
            <a:chOff x="3321560" y="3751502"/>
            <a:chExt cx="726076" cy="725134"/>
          </a:xfrm>
        </p:grpSpPr>
        <p:grpSp>
          <p:nvGrpSpPr>
            <p:cNvPr id="54" name="组合 53"/>
            <p:cNvGrpSpPr/>
            <p:nvPr/>
          </p:nvGrpSpPr>
          <p:grpSpPr>
            <a:xfrm>
              <a:off x="3321560" y="3751502"/>
              <a:ext cx="726076" cy="725134"/>
              <a:chOff x="2097688" y="3956966"/>
              <a:chExt cx="2446337" cy="2443163"/>
            </a:xfrm>
          </p:grpSpPr>
          <p:sp>
            <p:nvSpPr>
              <p:cNvPr id="56" name="Oval 52"/>
              <p:cNvSpPr>
                <a:spLocks noChangeArrowheads="1"/>
              </p:cNvSpPr>
              <p:nvPr/>
            </p:nvSpPr>
            <p:spPr bwMode="auto">
              <a:xfrm>
                <a:off x="2097688" y="3956966"/>
                <a:ext cx="2446337" cy="2443163"/>
              </a:xfrm>
              <a:prstGeom prst="ellipse">
                <a:avLst/>
              </a:prstGeom>
              <a:gradFill flip="none" rotWithShape="1">
                <a:gsLst>
                  <a:gs pos="69000">
                    <a:srgbClr val="CCCCCC"/>
                  </a:gs>
                  <a:gs pos="49000">
                    <a:schemeClr val="bg1"/>
                  </a:gs>
                  <a:gs pos="33000">
                    <a:schemeClr val="bg1">
                      <a:lumMod val="85000"/>
                    </a:schemeClr>
                  </a:gs>
                  <a:gs pos="16000">
                    <a:schemeClr val="bg1"/>
                  </a:gs>
                  <a:gs pos="91000">
                    <a:schemeClr val="bg1"/>
                  </a:gs>
                </a:gsLst>
                <a:lin ang="2700000" scaled="1"/>
                <a:tileRect/>
              </a:gradFill>
              <a:ln>
                <a:noFill/>
              </a:ln>
              <a:effectLst>
                <a:outerShdw blurRad="215900" dist="88900" dir="2700000" algn="tl" rotWithShape="0">
                  <a:prstClr val="black">
                    <a:alpha val="40000"/>
                  </a:prstClr>
                </a:outerShdw>
              </a:effectLst>
            </p:spPr>
            <p:txBody>
              <a:bodyPr vert="horz" wrap="square" lIns="121920" tIns="60960" rIns="121920" bIns="60960" numCol="1" anchor="t" anchorCtr="0" compatLnSpc="1"/>
              <a:lstStyle/>
              <a:p>
                <a:endParaRPr lang="zh-CN" altLang="en-US" sz="2400">
                  <a:solidFill>
                    <a:prstClr val="black"/>
                  </a:solidFill>
                </a:endParaRPr>
              </a:p>
            </p:txBody>
          </p:sp>
          <p:sp>
            <p:nvSpPr>
              <p:cNvPr id="57" name="Oval 62"/>
              <p:cNvSpPr>
                <a:spLocks noChangeArrowheads="1"/>
              </p:cNvSpPr>
              <p:nvPr/>
            </p:nvSpPr>
            <p:spPr bwMode="auto">
              <a:xfrm>
                <a:off x="2184214" y="4033556"/>
                <a:ext cx="2284414" cy="2284414"/>
              </a:xfrm>
              <a:prstGeom prst="ellipse">
                <a:avLst/>
              </a:prstGeom>
              <a:solidFill>
                <a:srgbClr val="1FABC4"/>
              </a:solidFill>
              <a:ln w="31750">
                <a:gradFill flip="none" rotWithShape="1">
                  <a:gsLst>
                    <a:gs pos="0">
                      <a:schemeClr val="bg1">
                        <a:lumMod val="75000"/>
                      </a:schemeClr>
                    </a:gs>
                    <a:gs pos="100000">
                      <a:schemeClr val="bg1"/>
                    </a:gs>
                  </a:gsLst>
                  <a:lin ang="2700000" scaled="1"/>
                  <a:tileRect/>
                </a:gradFill>
              </a:ln>
              <a:effectLst>
                <a:innerShdw blurRad="114300" dist="63500" dir="13500000">
                  <a:prstClr val="black">
                    <a:alpha val="50000"/>
                  </a:prstClr>
                </a:innerShdw>
              </a:effectLst>
            </p:spPr>
            <p:txBody>
              <a:bodyPr vert="horz" wrap="square" lIns="121920" tIns="60960" rIns="121920" bIns="60960" numCol="1" anchor="t" anchorCtr="0" compatLnSpc="1"/>
              <a:lstStyle/>
              <a:p>
                <a:endParaRPr lang="zh-CN" altLang="en-US" sz="2400">
                  <a:solidFill>
                    <a:prstClr val="black"/>
                  </a:solidFill>
                </a:endParaRPr>
              </a:p>
            </p:txBody>
          </p:sp>
        </p:grpSp>
        <p:sp>
          <p:nvSpPr>
            <p:cNvPr id="55" name="椭圆 54"/>
            <p:cNvSpPr/>
            <p:nvPr/>
          </p:nvSpPr>
          <p:spPr>
            <a:xfrm>
              <a:off x="3340964" y="3752384"/>
              <a:ext cx="687266" cy="687266"/>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zh-CN" altLang="en-US" sz="1600" dirty="0">
                  <a:latin typeface="微软雅黑" panose="020B0503020204020204" pitchFamily="34" charset="-122"/>
                  <a:ea typeface="微软雅黑" panose="020B0503020204020204" pitchFamily="34" charset="-122"/>
                </a:rPr>
                <a:t>子产品</a:t>
              </a:r>
            </a:p>
          </p:txBody>
        </p:sp>
      </p:grpSp>
      <p:grpSp>
        <p:nvGrpSpPr>
          <p:cNvPr id="58" name="组合 57"/>
          <p:cNvGrpSpPr/>
          <p:nvPr/>
        </p:nvGrpSpPr>
        <p:grpSpPr>
          <a:xfrm>
            <a:off x="3873116" y="1626219"/>
            <a:ext cx="968101" cy="966845"/>
            <a:chOff x="3321560" y="3751502"/>
            <a:chExt cx="726076" cy="725134"/>
          </a:xfrm>
        </p:grpSpPr>
        <p:grpSp>
          <p:nvGrpSpPr>
            <p:cNvPr id="59" name="组合 58"/>
            <p:cNvGrpSpPr/>
            <p:nvPr/>
          </p:nvGrpSpPr>
          <p:grpSpPr>
            <a:xfrm>
              <a:off x="3321560" y="3751502"/>
              <a:ext cx="726076" cy="725134"/>
              <a:chOff x="2097688" y="3956966"/>
              <a:chExt cx="2446337" cy="2443163"/>
            </a:xfrm>
          </p:grpSpPr>
          <p:sp>
            <p:nvSpPr>
              <p:cNvPr id="61" name="Oval 52"/>
              <p:cNvSpPr>
                <a:spLocks noChangeArrowheads="1"/>
              </p:cNvSpPr>
              <p:nvPr/>
            </p:nvSpPr>
            <p:spPr bwMode="auto">
              <a:xfrm>
                <a:off x="2097688" y="3956966"/>
                <a:ext cx="2446337" cy="2443163"/>
              </a:xfrm>
              <a:prstGeom prst="ellipse">
                <a:avLst/>
              </a:prstGeom>
              <a:gradFill flip="none" rotWithShape="1">
                <a:gsLst>
                  <a:gs pos="69000">
                    <a:srgbClr val="CCCCCC"/>
                  </a:gs>
                  <a:gs pos="49000">
                    <a:schemeClr val="bg1"/>
                  </a:gs>
                  <a:gs pos="33000">
                    <a:schemeClr val="bg1">
                      <a:lumMod val="85000"/>
                    </a:schemeClr>
                  </a:gs>
                  <a:gs pos="16000">
                    <a:schemeClr val="bg1"/>
                  </a:gs>
                  <a:gs pos="91000">
                    <a:schemeClr val="bg1"/>
                  </a:gs>
                </a:gsLst>
                <a:lin ang="2700000" scaled="1"/>
                <a:tileRect/>
              </a:gradFill>
              <a:ln>
                <a:noFill/>
              </a:ln>
              <a:effectLst>
                <a:outerShdw blurRad="215900" dist="88900" dir="2700000" algn="tl" rotWithShape="0">
                  <a:prstClr val="black">
                    <a:alpha val="40000"/>
                  </a:prstClr>
                </a:outerShdw>
              </a:effectLst>
            </p:spPr>
            <p:txBody>
              <a:bodyPr vert="horz" wrap="square" lIns="121920" tIns="60960" rIns="121920" bIns="60960" numCol="1" anchor="t" anchorCtr="0" compatLnSpc="1"/>
              <a:lstStyle/>
              <a:p>
                <a:endParaRPr lang="zh-CN" altLang="en-US" sz="2400">
                  <a:solidFill>
                    <a:prstClr val="black"/>
                  </a:solidFill>
                </a:endParaRPr>
              </a:p>
            </p:txBody>
          </p:sp>
          <p:sp>
            <p:nvSpPr>
              <p:cNvPr id="62" name="Oval 62"/>
              <p:cNvSpPr>
                <a:spLocks noChangeArrowheads="1"/>
              </p:cNvSpPr>
              <p:nvPr/>
            </p:nvSpPr>
            <p:spPr bwMode="auto">
              <a:xfrm>
                <a:off x="2184214" y="4033556"/>
                <a:ext cx="2284414" cy="2284414"/>
              </a:xfrm>
              <a:prstGeom prst="ellipse">
                <a:avLst/>
              </a:prstGeom>
              <a:solidFill>
                <a:srgbClr val="6A3779"/>
              </a:solidFill>
              <a:ln w="31750">
                <a:gradFill flip="none" rotWithShape="1">
                  <a:gsLst>
                    <a:gs pos="0">
                      <a:schemeClr val="bg1">
                        <a:lumMod val="75000"/>
                      </a:schemeClr>
                    </a:gs>
                    <a:gs pos="100000">
                      <a:schemeClr val="bg1"/>
                    </a:gs>
                  </a:gsLst>
                  <a:lin ang="2700000" scaled="1"/>
                  <a:tileRect/>
                </a:gradFill>
              </a:ln>
              <a:effectLst>
                <a:innerShdw blurRad="114300" dist="63500" dir="13500000">
                  <a:prstClr val="black">
                    <a:alpha val="50000"/>
                  </a:prstClr>
                </a:innerShdw>
              </a:effectLst>
            </p:spPr>
            <p:txBody>
              <a:bodyPr vert="horz" wrap="square" lIns="121920" tIns="60960" rIns="121920" bIns="60960" numCol="1" anchor="t" anchorCtr="0" compatLnSpc="1"/>
              <a:lstStyle/>
              <a:p>
                <a:endParaRPr lang="zh-CN" altLang="en-US" sz="2400">
                  <a:solidFill>
                    <a:prstClr val="black"/>
                  </a:solidFill>
                </a:endParaRPr>
              </a:p>
            </p:txBody>
          </p:sp>
        </p:grpSp>
        <p:sp>
          <p:nvSpPr>
            <p:cNvPr id="60" name="椭圆 59"/>
            <p:cNvSpPr/>
            <p:nvPr/>
          </p:nvSpPr>
          <p:spPr>
            <a:xfrm>
              <a:off x="3340964" y="3752384"/>
              <a:ext cx="687266" cy="687266"/>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zh-CN" altLang="en-US" sz="1600" dirty="0">
                  <a:latin typeface="微软雅黑" panose="020B0503020204020204" pitchFamily="34" charset="-122"/>
                  <a:ea typeface="微软雅黑" panose="020B0503020204020204" pitchFamily="34" charset="-122"/>
                </a:rPr>
                <a:t>子产品</a:t>
              </a:r>
            </a:p>
          </p:txBody>
        </p:sp>
      </p:grpSp>
      <p:grpSp>
        <p:nvGrpSpPr>
          <p:cNvPr id="63" name="组合 62"/>
          <p:cNvGrpSpPr/>
          <p:nvPr/>
        </p:nvGrpSpPr>
        <p:grpSpPr>
          <a:xfrm>
            <a:off x="1766882" y="1587755"/>
            <a:ext cx="968101" cy="966845"/>
            <a:chOff x="3321560" y="3751502"/>
            <a:chExt cx="726076" cy="725134"/>
          </a:xfrm>
        </p:grpSpPr>
        <p:grpSp>
          <p:nvGrpSpPr>
            <p:cNvPr id="64" name="组合 63"/>
            <p:cNvGrpSpPr/>
            <p:nvPr/>
          </p:nvGrpSpPr>
          <p:grpSpPr>
            <a:xfrm>
              <a:off x="3321560" y="3751502"/>
              <a:ext cx="726076" cy="725134"/>
              <a:chOff x="2097688" y="3956966"/>
              <a:chExt cx="2446337" cy="2443163"/>
            </a:xfrm>
          </p:grpSpPr>
          <p:sp>
            <p:nvSpPr>
              <p:cNvPr id="66" name="Oval 52"/>
              <p:cNvSpPr>
                <a:spLocks noChangeArrowheads="1"/>
              </p:cNvSpPr>
              <p:nvPr/>
            </p:nvSpPr>
            <p:spPr bwMode="auto">
              <a:xfrm>
                <a:off x="2097688" y="3956966"/>
                <a:ext cx="2446337" cy="2443163"/>
              </a:xfrm>
              <a:prstGeom prst="ellipse">
                <a:avLst/>
              </a:prstGeom>
              <a:gradFill flip="none" rotWithShape="1">
                <a:gsLst>
                  <a:gs pos="69000">
                    <a:srgbClr val="CCCCCC"/>
                  </a:gs>
                  <a:gs pos="49000">
                    <a:schemeClr val="bg1"/>
                  </a:gs>
                  <a:gs pos="33000">
                    <a:schemeClr val="bg1">
                      <a:lumMod val="85000"/>
                    </a:schemeClr>
                  </a:gs>
                  <a:gs pos="16000">
                    <a:schemeClr val="bg1"/>
                  </a:gs>
                  <a:gs pos="91000">
                    <a:schemeClr val="bg1"/>
                  </a:gs>
                </a:gsLst>
                <a:lin ang="2700000" scaled="1"/>
                <a:tileRect/>
              </a:gradFill>
              <a:ln>
                <a:noFill/>
              </a:ln>
              <a:effectLst>
                <a:outerShdw blurRad="215900" dist="88900" dir="2700000" algn="tl" rotWithShape="0">
                  <a:prstClr val="black">
                    <a:alpha val="40000"/>
                  </a:prstClr>
                </a:outerShdw>
              </a:effectLst>
            </p:spPr>
            <p:txBody>
              <a:bodyPr vert="horz" wrap="square" lIns="121920" tIns="60960" rIns="121920" bIns="60960" numCol="1" anchor="t" anchorCtr="0" compatLnSpc="1"/>
              <a:lstStyle/>
              <a:p>
                <a:endParaRPr lang="zh-CN" altLang="en-US" sz="2400">
                  <a:solidFill>
                    <a:prstClr val="black"/>
                  </a:solidFill>
                </a:endParaRPr>
              </a:p>
            </p:txBody>
          </p:sp>
          <p:sp>
            <p:nvSpPr>
              <p:cNvPr id="67" name="Oval 62"/>
              <p:cNvSpPr>
                <a:spLocks noChangeArrowheads="1"/>
              </p:cNvSpPr>
              <p:nvPr/>
            </p:nvSpPr>
            <p:spPr bwMode="auto">
              <a:xfrm>
                <a:off x="2184214" y="4033556"/>
                <a:ext cx="2284414" cy="2284414"/>
              </a:xfrm>
              <a:prstGeom prst="ellipse">
                <a:avLst/>
              </a:prstGeom>
              <a:solidFill>
                <a:srgbClr val="E9786A"/>
              </a:solidFill>
              <a:ln w="31750">
                <a:gradFill flip="none" rotWithShape="1">
                  <a:gsLst>
                    <a:gs pos="0">
                      <a:schemeClr val="bg1">
                        <a:lumMod val="75000"/>
                      </a:schemeClr>
                    </a:gs>
                    <a:gs pos="100000">
                      <a:schemeClr val="bg1"/>
                    </a:gs>
                  </a:gsLst>
                  <a:lin ang="2700000" scaled="1"/>
                  <a:tileRect/>
                </a:gradFill>
              </a:ln>
              <a:effectLst>
                <a:innerShdw blurRad="114300" dist="63500" dir="13500000">
                  <a:prstClr val="black">
                    <a:alpha val="50000"/>
                  </a:prstClr>
                </a:innerShdw>
              </a:effectLst>
            </p:spPr>
            <p:txBody>
              <a:bodyPr vert="horz" wrap="square" lIns="121920" tIns="60960" rIns="121920" bIns="60960" numCol="1" anchor="t" anchorCtr="0" compatLnSpc="1"/>
              <a:lstStyle/>
              <a:p>
                <a:endParaRPr lang="zh-CN" altLang="en-US" sz="2400">
                  <a:solidFill>
                    <a:prstClr val="black"/>
                  </a:solidFill>
                </a:endParaRPr>
              </a:p>
            </p:txBody>
          </p:sp>
        </p:grpSp>
        <p:sp>
          <p:nvSpPr>
            <p:cNvPr id="65" name="椭圆 64"/>
            <p:cNvSpPr/>
            <p:nvPr/>
          </p:nvSpPr>
          <p:spPr>
            <a:xfrm>
              <a:off x="3340964" y="3752384"/>
              <a:ext cx="687266" cy="687266"/>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zh-CN" altLang="en-US" sz="1600" dirty="0">
                  <a:latin typeface="微软雅黑" panose="020B0503020204020204" pitchFamily="34" charset="-122"/>
                  <a:ea typeface="微软雅黑" panose="020B0503020204020204" pitchFamily="34" charset="-122"/>
                </a:rPr>
                <a:t>子产品</a:t>
              </a:r>
            </a:p>
          </p:txBody>
        </p:sp>
      </p:grpSp>
      <p:grpSp>
        <p:nvGrpSpPr>
          <p:cNvPr id="68" name="组合 67"/>
          <p:cNvGrpSpPr/>
          <p:nvPr/>
        </p:nvGrpSpPr>
        <p:grpSpPr>
          <a:xfrm>
            <a:off x="833022" y="3126260"/>
            <a:ext cx="968101" cy="966845"/>
            <a:chOff x="3321560" y="3751502"/>
            <a:chExt cx="726076" cy="725134"/>
          </a:xfrm>
        </p:grpSpPr>
        <p:grpSp>
          <p:nvGrpSpPr>
            <p:cNvPr id="69" name="组合 68"/>
            <p:cNvGrpSpPr/>
            <p:nvPr/>
          </p:nvGrpSpPr>
          <p:grpSpPr>
            <a:xfrm>
              <a:off x="3321560" y="3751502"/>
              <a:ext cx="726076" cy="725134"/>
              <a:chOff x="2097688" y="3956966"/>
              <a:chExt cx="2446337" cy="2443163"/>
            </a:xfrm>
          </p:grpSpPr>
          <p:sp>
            <p:nvSpPr>
              <p:cNvPr id="71" name="Oval 52"/>
              <p:cNvSpPr>
                <a:spLocks noChangeArrowheads="1"/>
              </p:cNvSpPr>
              <p:nvPr/>
            </p:nvSpPr>
            <p:spPr bwMode="auto">
              <a:xfrm>
                <a:off x="2097688" y="3956966"/>
                <a:ext cx="2446337" cy="2443163"/>
              </a:xfrm>
              <a:prstGeom prst="ellipse">
                <a:avLst/>
              </a:prstGeom>
              <a:gradFill flip="none" rotWithShape="1">
                <a:gsLst>
                  <a:gs pos="69000">
                    <a:srgbClr val="CCCCCC"/>
                  </a:gs>
                  <a:gs pos="49000">
                    <a:schemeClr val="bg1"/>
                  </a:gs>
                  <a:gs pos="33000">
                    <a:schemeClr val="bg1">
                      <a:lumMod val="85000"/>
                    </a:schemeClr>
                  </a:gs>
                  <a:gs pos="16000">
                    <a:schemeClr val="bg1"/>
                  </a:gs>
                  <a:gs pos="91000">
                    <a:schemeClr val="bg1"/>
                  </a:gs>
                </a:gsLst>
                <a:lin ang="2700000" scaled="1"/>
                <a:tileRect/>
              </a:gradFill>
              <a:ln>
                <a:noFill/>
              </a:ln>
              <a:effectLst>
                <a:outerShdw blurRad="215900" dist="88900" dir="2700000" algn="tl" rotWithShape="0">
                  <a:prstClr val="black">
                    <a:alpha val="40000"/>
                  </a:prstClr>
                </a:outerShdw>
              </a:effectLst>
            </p:spPr>
            <p:txBody>
              <a:bodyPr vert="horz" wrap="square" lIns="121920" tIns="60960" rIns="121920" bIns="60960" numCol="1" anchor="t" anchorCtr="0" compatLnSpc="1"/>
              <a:lstStyle/>
              <a:p>
                <a:endParaRPr lang="zh-CN" altLang="en-US" sz="2400">
                  <a:solidFill>
                    <a:prstClr val="black"/>
                  </a:solidFill>
                </a:endParaRPr>
              </a:p>
            </p:txBody>
          </p:sp>
          <p:sp>
            <p:nvSpPr>
              <p:cNvPr id="72" name="Oval 62"/>
              <p:cNvSpPr>
                <a:spLocks noChangeArrowheads="1"/>
              </p:cNvSpPr>
              <p:nvPr/>
            </p:nvSpPr>
            <p:spPr bwMode="auto">
              <a:xfrm>
                <a:off x="2184214" y="4033556"/>
                <a:ext cx="2284414" cy="2284414"/>
              </a:xfrm>
              <a:prstGeom prst="ellipse">
                <a:avLst/>
              </a:prstGeom>
              <a:solidFill>
                <a:srgbClr val="1FABC4"/>
              </a:solidFill>
              <a:ln w="31750">
                <a:gradFill flip="none" rotWithShape="1">
                  <a:gsLst>
                    <a:gs pos="0">
                      <a:schemeClr val="bg1">
                        <a:lumMod val="75000"/>
                      </a:schemeClr>
                    </a:gs>
                    <a:gs pos="100000">
                      <a:schemeClr val="bg1"/>
                    </a:gs>
                  </a:gsLst>
                  <a:lin ang="2700000" scaled="1"/>
                  <a:tileRect/>
                </a:gradFill>
              </a:ln>
              <a:effectLst>
                <a:innerShdw blurRad="114300" dist="63500" dir="13500000">
                  <a:prstClr val="black">
                    <a:alpha val="50000"/>
                  </a:prstClr>
                </a:innerShdw>
              </a:effectLst>
            </p:spPr>
            <p:txBody>
              <a:bodyPr vert="horz" wrap="square" lIns="121920" tIns="60960" rIns="121920" bIns="60960" numCol="1" anchor="t" anchorCtr="0" compatLnSpc="1"/>
              <a:lstStyle/>
              <a:p>
                <a:endParaRPr lang="zh-CN" altLang="en-US" sz="2400">
                  <a:solidFill>
                    <a:prstClr val="black"/>
                  </a:solidFill>
                </a:endParaRPr>
              </a:p>
            </p:txBody>
          </p:sp>
        </p:grpSp>
        <p:sp>
          <p:nvSpPr>
            <p:cNvPr id="70" name="椭圆 69"/>
            <p:cNvSpPr/>
            <p:nvPr/>
          </p:nvSpPr>
          <p:spPr>
            <a:xfrm>
              <a:off x="3340964" y="3752384"/>
              <a:ext cx="687266" cy="687266"/>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zh-CN" altLang="en-US" sz="1600" dirty="0">
                  <a:latin typeface="微软雅黑" panose="020B0503020204020204" pitchFamily="34" charset="-122"/>
                  <a:ea typeface="微软雅黑" panose="020B0503020204020204" pitchFamily="34" charset="-122"/>
                </a:rPr>
                <a:t>子产品</a:t>
              </a:r>
            </a:p>
          </p:txBody>
        </p:sp>
      </p:grpSp>
    </p:spTree>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after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wheel(1)">
                                      <p:cBhvr>
                                        <p:cTn id="7" dur="2400"/>
                                        <p:tgtEl>
                                          <p:spTgt spid="36"/>
                                        </p:tgtEl>
                                      </p:cBhvr>
                                    </p:animEffect>
                                  </p:childTnLst>
                                </p:cTn>
                              </p:par>
                              <p:par>
                                <p:cTn id="8" presetID="10" presetClass="entr" presetSubtype="0" fill="hold" nodeType="withEffect">
                                  <p:stCondLst>
                                    <p:cond delay="0"/>
                                  </p:stCondLst>
                                  <p:childTnLst>
                                    <p:set>
                                      <p:cBhvr>
                                        <p:cTn id="9" dur="1" fill="hold">
                                          <p:stCondLst>
                                            <p:cond delay="0"/>
                                          </p:stCondLst>
                                        </p:cTn>
                                        <p:tgtEl>
                                          <p:spTgt spid="58"/>
                                        </p:tgtEl>
                                        <p:attrNameLst>
                                          <p:attrName>style.visibility</p:attrName>
                                        </p:attrNameLst>
                                      </p:cBhvr>
                                      <p:to>
                                        <p:strVal val="visible"/>
                                      </p:to>
                                    </p:set>
                                    <p:animEffect transition="in" filter="fade">
                                      <p:cBhvr>
                                        <p:cTn id="10" dur="500"/>
                                        <p:tgtEl>
                                          <p:spTgt spid="58"/>
                                        </p:tgtEl>
                                      </p:cBhvr>
                                    </p:animEffect>
                                  </p:childTnLst>
                                </p:cTn>
                              </p:par>
                              <p:par>
                                <p:cTn id="11" presetID="10" presetClass="entr" presetSubtype="0" fill="hold" nodeType="withEffect">
                                  <p:stCondLst>
                                    <p:cond delay="400"/>
                                  </p:stCondLst>
                                  <p:childTnLst>
                                    <p:set>
                                      <p:cBhvr>
                                        <p:cTn id="12" dur="1" fill="hold">
                                          <p:stCondLst>
                                            <p:cond delay="0"/>
                                          </p:stCondLst>
                                        </p:cTn>
                                        <p:tgtEl>
                                          <p:spTgt spid="53"/>
                                        </p:tgtEl>
                                        <p:attrNameLst>
                                          <p:attrName>style.visibility</p:attrName>
                                        </p:attrNameLst>
                                      </p:cBhvr>
                                      <p:to>
                                        <p:strVal val="visible"/>
                                      </p:to>
                                    </p:set>
                                    <p:animEffect transition="in" filter="fade">
                                      <p:cBhvr>
                                        <p:cTn id="13" dur="500"/>
                                        <p:tgtEl>
                                          <p:spTgt spid="53"/>
                                        </p:tgtEl>
                                      </p:cBhvr>
                                    </p:animEffect>
                                  </p:childTnLst>
                                </p:cTn>
                              </p:par>
                              <p:par>
                                <p:cTn id="14" presetID="10" presetClass="entr" presetSubtype="0" fill="hold" nodeType="withEffect">
                                  <p:stCondLst>
                                    <p:cond delay="800"/>
                                  </p:stCondLst>
                                  <p:childTnLst>
                                    <p:set>
                                      <p:cBhvr>
                                        <p:cTn id="15" dur="1" fill="hold">
                                          <p:stCondLst>
                                            <p:cond delay="0"/>
                                          </p:stCondLst>
                                        </p:cTn>
                                        <p:tgtEl>
                                          <p:spTgt spid="48"/>
                                        </p:tgtEl>
                                        <p:attrNameLst>
                                          <p:attrName>style.visibility</p:attrName>
                                        </p:attrNameLst>
                                      </p:cBhvr>
                                      <p:to>
                                        <p:strVal val="visible"/>
                                      </p:to>
                                    </p:set>
                                    <p:animEffect transition="in" filter="fade">
                                      <p:cBhvr>
                                        <p:cTn id="16" dur="500"/>
                                        <p:tgtEl>
                                          <p:spTgt spid="48"/>
                                        </p:tgtEl>
                                      </p:cBhvr>
                                    </p:animEffect>
                                  </p:childTnLst>
                                </p:cTn>
                              </p:par>
                              <p:par>
                                <p:cTn id="17" presetID="10" presetClass="entr" presetSubtype="0" fill="hold" nodeType="withEffect">
                                  <p:stCondLst>
                                    <p:cond delay="1200"/>
                                  </p:stCondLst>
                                  <p:childTnLst>
                                    <p:set>
                                      <p:cBhvr>
                                        <p:cTn id="18" dur="1" fill="hold">
                                          <p:stCondLst>
                                            <p:cond delay="0"/>
                                          </p:stCondLst>
                                        </p:cTn>
                                        <p:tgtEl>
                                          <p:spTgt spid="47"/>
                                        </p:tgtEl>
                                        <p:attrNameLst>
                                          <p:attrName>style.visibility</p:attrName>
                                        </p:attrNameLst>
                                      </p:cBhvr>
                                      <p:to>
                                        <p:strVal val="visible"/>
                                      </p:to>
                                    </p:set>
                                    <p:animEffect transition="in" filter="fade">
                                      <p:cBhvr>
                                        <p:cTn id="19" dur="500"/>
                                        <p:tgtEl>
                                          <p:spTgt spid="47"/>
                                        </p:tgtEl>
                                      </p:cBhvr>
                                    </p:animEffect>
                                  </p:childTnLst>
                                </p:cTn>
                              </p:par>
                              <p:par>
                                <p:cTn id="20" presetID="10" presetClass="entr" presetSubtype="0" fill="hold" nodeType="withEffect">
                                  <p:stCondLst>
                                    <p:cond delay="1600"/>
                                  </p:stCondLst>
                                  <p:childTnLst>
                                    <p:set>
                                      <p:cBhvr>
                                        <p:cTn id="21" dur="1" fill="hold">
                                          <p:stCondLst>
                                            <p:cond delay="0"/>
                                          </p:stCondLst>
                                        </p:cTn>
                                        <p:tgtEl>
                                          <p:spTgt spid="68"/>
                                        </p:tgtEl>
                                        <p:attrNameLst>
                                          <p:attrName>style.visibility</p:attrName>
                                        </p:attrNameLst>
                                      </p:cBhvr>
                                      <p:to>
                                        <p:strVal val="visible"/>
                                      </p:to>
                                    </p:set>
                                    <p:animEffect transition="in" filter="fade">
                                      <p:cBhvr>
                                        <p:cTn id="22" dur="500"/>
                                        <p:tgtEl>
                                          <p:spTgt spid="68"/>
                                        </p:tgtEl>
                                      </p:cBhvr>
                                    </p:animEffect>
                                  </p:childTnLst>
                                </p:cTn>
                              </p:par>
                              <p:par>
                                <p:cTn id="23" presetID="10" presetClass="entr" presetSubtype="0" fill="hold" nodeType="withEffect">
                                  <p:stCondLst>
                                    <p:cond delay="2000"/>
                                  </p:stCondLst>
                                  <p:childTnLst>
                                    <p:set>
                                      <p:cBhvr>
                                        <p:cTn id="24" dur="1" fill="hold">
                                          <p:stCondLst>
                                            <p:cond delay="0"/>
                                          </p:stCondLst>
                                        </p:cTn>
                                        <p:tgtEl>
                                          <p:spTgt spid="63"/>
                                        </p:tgtEl>
                                        <p:attrNameLst>
                                          <p:attrName>style.visibility</p:attrName>
                                        </p:attrNameLst>
                                      </p:cBhvr>
                                      <p:to>
                                        <p:strVal val="visible"/>
                                      </p:to>
                                    </p:set>
                                    <p:animEffect transition="in" filter="fade">
                                      <p:cBhvr>
                                        <p:cTn id="25" dur="500"/>
                                        <p:tgtEl>
                                          <p:spTgt spid="63"/>
                                        </p:tgtEl>
                                      </p:cBhvr>
                                    </p:animEffect>
                                  </p:childTnLst>
                                </p:cTn>
                              </p:par>
                            </p:childTnLst>
                          </p:cTn>
                        </p:par>
                        <p:par>
                          <p:cTn id="26" fill="hold">
                            <p:stCondLst>
                              <p:cond delay="2500"/>
                            </p:stCondLst>
                            <p:childTnLst>
                              <p:par>
                                <p:cTn id="27" presetID="53" presetClass="entr" presetSubtype="16" fill="hold" grpId="0" nodeType="afterEffect">
                                  <p:stCondLst>
                                    <p:cond delay="0"/>
                                  </p:stCondLst>
                                  <p:childTnLst>
                                    <p:set>
                                      <p:cBhvr>
                                        <p:cTn id="28" dur="1" fill="hold">
                                          <p:stCondLst>
                                            <p:cond delay="0"/>
                                          </p:stCondLst>
                                        </p:cTn>
                                        <p:tgtEl>
                                          <p:spTgt spid="20"/>
                                        </p:tgtEl>
                                        <p:attrNameLst>
                                          <p:attrName>style.visibility</p:attrName>
                                        </p:attrNameLst>
                                      </p:cBhvr>
                                      <p:to>
                                        <p:strVal val="visible"/>
                                      </p:to>
                                    </p:set>
                                    <p:anim calcmode="lin" valueType="num">
                                      <p:cBhvr>
                                        <p:cTn id="29" dur="500" fill="hold"/>
                                        <p:tgtEl>
                                          <p:spTgt spid="20"/>
                                        </p:tgtEl>
                                        <p:attrNameLst>
                                          <p:attrName>ppt_w</p:attrName>
                                        </p:attrNameLst>
                                      </p:cBhvr>
                                      <p:tavLst>
                                        <p:tav tm="0">
                                          <p:val>
                                            <p:fltVal val="0"/>
                                          </p:val>
                                        </p:tav>
                                        <p:tav tm="100000">
                                          <p:val>
                                            <p:strVal val="#ppt_w"/>
                                          </p:val>
                                        </p:tav>
                                      </p:tavLst>
                                    </p:anim>
                                    <p:anim calcmode="lin" valueType="num">
                                      <p:cBhvr>
                                        <p:cTn id="30" dur="500" fill="hold"/>
                                        <p:tgtEl>
                                          <p:spTgt spid="20"/>
                                        </p:tgtEl>
                                        <p:attrNameLst>
                                          <p:attrName>ppt_h</p:attrName>
                                        </p:attrNameLst>
                                      </p:cBhvr>
                                      <p:tavLst>
                                        <p:tav tm="0">
                                          <p:val>
                                            <p:fltVal val="0"/>
                                          </p:val>
                                        </p:tav>
                                        <p:tav tm="100000">
                                          <p:val>
                                            <p:strVal val="#ppt_h"/>
                                          </p:val>
                                        </p:tav>
                                      </p:tavLst>
                                    </p:anim>
                                    <p:animEffect transition="in" filter="fade">
                                      <p:cBhvr>
                                        <p:cTn id="31" dur="500"/>
                                        <p:tgtEl>
                                          <p:spTgt spid="20"/>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29"/>
                                        </p:tgtEl>
                                        <p:attrNameLst>
                                          <p:attrName>style.visibility</p:attrName>
                                        </p:attrNameLst>
                                      </p:cBhvr>
                                      <p:to>
                                        <p:strVal val="visible"/>
                                      </p:to>
                                    </p:set>
                                    <p:animEffect transition="in" filter="fade">
                                      <p:cBhvr>
                                        <p:cTn id="36" dur="500"/>
                                        <p:tgtEl>
                                          <p:spTgt spid="29"/>
                                        </p:tgtEl>
                                      </p:cBhvr>
                                    </p:animEffect>
                                  </p:childTnLst>
                                </p:cTn>
                              </p:par>
                              <p:par>
                                <p:cTn id="37" presetID="10" presetClass="entr" presetSubtype="0" fill="hold" nodeType="withEffect">
                                  <p:stCondLst>
                                    <p:cond delay="0"/>
                                  </p:stCondLst>
                                  <p:childTnLst>
                                    <p:set>
                                      <p:cBhvr>
                                        <p:cTn id="38" dur="1" fill="hold">
                                          <p:stCondLst>
                                            <p:cond delay="0"/>
                                          </p:stCondLst>
                                        </p:cTn>
                                        <p:tgtEl>
                                          <p:spTgt spid="88"/>
                                        </p:tgtEl>
                                        <p:attrNameLst>
                                          <p:attrName>style.visibility</p:attrName>
                                        </p:attrNameLst>
                                      </p:cBhvr>
                                      <p:to>
                                        <p:strVal val="visible"/>
                                      </p:to>
                                    </p:set>
                                    <p:animEffect transition="in" filter="fade">
                                      <p:cBhvr>
                                        <p:cTn id="39" dur="500"/>
                                        <p:tgtEl>
                                          <p:spTgt spid="88"/>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6"/>
                                        </p:tgtEl>
                                        <p:attrNameLst>
                                          <p:attrName>style.visibility</p:attrName>
                                        </p:attrNameLst>
                                      </p:cBhvr>
                                      <p:to>
                                        <p:strVal val="visible"/>
                                      </p:to>
                                    </p:set>
                                    <p:animEffect transition="in" filter="fade">
                                      <p:cBhvr>
                                        <p:cTn id="42" dur="500"/>
                                        <p:tgtEl>
                                          <p:spTgt spid="26"/>
                                        </p:tgtEl>
                                      </p:cBhvr>
                                    </p:animEffect>
                                  </p:childTnLst>
                                </p:cTn>
                              </p:par>
                              <p:par>
                                <p:cTn id="43" presetID="10" presetClass="entr" presetSubtype="0" fill="hold" nodeType="withEffect">
                                  <p:stCondLst>
                                    <p:cond delay="0"/>
                                  </p:stCondLst>
                                  <p:childTnLst>
                                    <p:set>
                                      <p:cBhvr>
                                        <p:cTn id="44" dur="1" fill="hold">
                                          <p:stCondLst>
                                            <p:cond delay="0"/>
                                          </p:stCondLst>
                                        </p:cTn>
                                        <p:tgtEl>
                                          <p:spTgt spid="83"/>
                                        </p:tgtEl>
                                        <p:attrNameLst>
                                          <p:attrName>style.visibility</p:attrName>
                                        </p:attrNameLst>
                                      </p:cBhvr>
                                      <p:to>
                                        <p:strVal val="visible"/>
                                      </p:to>
                                    </p:set>
                                    <p:animEffect transition="in" filter="fade">
                                      <p:cBhvr>
                                        <p:cTn id="45" dur="500"/>
                                        <p:tgtEl>
                                          <p:spTgt spid="83"/>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32"/>
                                        </p:tgtEl>
                                        <p:attrNameLst>
                                          <p:attrName>style.visibility</p:attrName>
                                        </p:attrNameLst>
                                      </p:cBhvr>
                                      <p:to>
                                        <p:strVal val="visible"/>
                                      </p:to>
                                    </p:set>
                                    <p:animEffect transition="in" filter="fade">
                                      <p:cBhvr>
                                        <p:cTn id="48" dur="500"/>
                                        <p:tgtEl>
                                          <p:spTgt spid="32"/>
                                        </p:tgtEl>
                                      </p:cBhvr>
                                    </p:animEffect>
                                  </p:childTnLst>
                                </p:cTn>
                              </p:par>
                              <p:par>
                                <p:cTn id="49" presetID="10" presetClass="entr" presetSubtype="0" fill="hold" nodeType="withEffect">
                                  <p:stCondLst>
                                    <p:cond delay="0"/>
                                  </p:stCondLst>
                                  <p:childTnLst>
                                    <p:set>
                                      <p:cBhvr>
                                        <p:cTn id="50" dur="1" fill="hold">
                                          <p:stCondLst>
                                            <p:cond delay="0"/>
                                          </p:stCondLst>
                                        </p:cTn>
                                        <p:tgtEl>
                                          <p:spTgt spid="73"/>
                                        </p:tgtEl>
                                        <p:attrNameLst>
                                          <p:attrName>style.visibility</p:attrName>
                                        </p:attrNameLst>
                                      </p:cBhvr>
                                      <p:to>
                                        <p:strVal val="visible"/>
                                      </p:to>
                                    </p:set>
                                    <p:animEffect transition="in" filter="fade">
                                      <p:cBhvr>
                                        <p:cTn id="51" dur="500"/>
                                        <p:tgtEl>
                                          <p:spTgt spid="73"/>
                                        </p:tgtEl>
                                      </p:cBhvr>
                                    </p:animEffect>
                                  </p:childTnLst>
                                </p:cTn>
                              </p:par>
                            </p:childTnLst>
                          </p:cTn>
                        </p:par>
                        <p:par>
                          <p:cTn id="52" fill="hold">
                            <p:stCondLst>
                              <p:cond delay="500"/>
                            </p:stCondLst>
                            <p:childTnLst>
                              <p:par>
                                <p:cTn id="53" presetID="2" presetClass="entr" presetSubtype="2" fill="hold" grpId="0" nodeType="afterEffect">
                                  <p:stCondLst>
                                    <p:cond delay="0"/>
                                  </p:stCondLst>
                                  <p:childTnLst>
                                    <p:set>
                                      <p:cBhvr>
                                        <p:cTn id="54" dur="1" fill="hold">
                                          <p:stCondLst>
                                            <p:cond delay="0"/>
                                          </p:stCondLst>
                                        </p:cTn>
                                        <p:tgtEl>
                                          <p:spTgt spid="21"/>
                                        </p:tgtEl>
                                        <p:attrNameLst>
                                          <p:attrName>style.visibility</p:attrName>
                                        </p:attrNameLst>
                                      </p:cBhvr>
                                      <p:to>
                                        <p:strVal val="visible"/>
                                      </p:to>
                                    </p:set>
                                    <p:anim calcmode="lin" valueType="num">
                                      <p:cBhvr additive="base">
                                        <p:cTn id="55" dur="500" fill="hold"/>
                                        <p:tgtEl>
                                          <p:spTgt spid="21"/>
                                        </p:tgtEl>
                                        <p:attrNameLst>
                                          <p:attrName>ppt_x</p:attrName>
                                        </p:attrNameLst>
                                      </p:cBhvr>
                                      <p:tavLst>
                                        <p:tav tm="0">
                                          <p:val>
                                            <p:strVal val="1+#ppt_w/2"/>
                                          </p:val>
                                        </p:tav>
                                        <p:tav tm="100000">
                                          <p:val>
                                            <p:strVal val="#ppt_x"/>
                                          </p:val>
                                        </p:tav>
                                      </p:tavLst>
                                    </p:anim>
                                    <p:anim calcmode="lin" valueType="num">
                                      <p:cBhvr additive="base">
                                        <p:cTn id="56" dur="500" fill="hold"/>
                                        <p:tgtEl>
                                          <p:spTgt spid="21"/>
                                        </p:tgtEl>
                                        <p:attrNameLst>
                                          <p:attrName>ppt_y</p:attrName>
                                        </p:attrNameLst>
                                      </p:cBhvr>
                                      <p:tavLst>
                                        <p:tav tm="0">
                                          <p:val>
                                            <p:strVal val="#ppt_y"/>
                                          </p:val>
                                        </p:tav>
                                        <p:tav tm="100000">
                                          <p:val>
                                            <p:strVal val="#ppt_y"/>
                                          </p:val>
                                        </p:tav>
                                      </p:tavLst>
                                    </p:anim>
                                  </p:childTnLst>
                                </p:cTn>
                              </p:par>
                              <p:par>
                                <p:cTn id="57" presetID="2" presetClass="entr" presetSubtype="2" fill="hold" grpId="0" nodeType="withEffect">
                                  <p:stCondLst>
                                    <p:cond delay="0"/>
                                  </p:stCondLst>
                                  <p:childTnLst>
                                    <p:set>
                                      <p:cBhvr>
                                        <p:cTn id="58" dur="1" fill="hold">
                                          <p:stCondLst>
                                            <p:cond delay="0"/>
                                          </p:stCondLst>
                                        </p:cTn>
                                        <p:tgtEl>
                                          <p:spTgt spid="33"/>
                                        </p:tgtEl>
                                        <p:attrNameLst>
                                          <p:attrName>style.visibility</p:attrName>
                                        </p:attrNameLst>
                                      </p:cBhvr>
                                      <p:to>
                                        <p:strVal val="visible"/>
                                      </p:to>
                                    </p:set>
                                    <p:anim calcmode="lin" valueType="num">
                                      <p:cBhvr additive="base">
                                        <p:cTn id="59" dur="500" fill="hold"/>
                                        <p:tgtEl>
                                          <p:spTgt spid="33"/>
                                        </p:tgtEl>
                                        <p:attrNameLst>
                                          <p:attrName>ppt_x</p:attrName>
                                        </p:attrNameLst>
                                      </p:cBhvr>
                                      <p:tavLst>
                                        <p:tav tm="0">
                                          <p:val>
                                            <p:strVal val="1+#ppt_w/2"/>
                                          </p:val>
                                        </p:tav>
                                        <p:tav tm="100000">
                                          <p:val>
                                            <p:strVal val="#ppt_x"/>
                                          </p:val>
                                        </p:tav>
                                      </p:tavLst>
                                    </p:anim>
                                    <p:anim calcmode="lin" valueType="num">
                                      <p:cBhvr additive="base">
                                        <p:cTn id="60" dur="500" fill="hold"/>
                                        <p:tgtEl>
                                          <p:spTgt spid="33"/>
                                        </p:tgtEl>
                                        <p:attrNameLst>
                                          <p:attrName>ppt_y</p:attrName>
                                        </p:attrNameLst>
                                      </p:cBhvr>
                                      <p:tavLst>
                                        <p:tav tm="0">
                                          <p:val>
                                            <p:strVal val="#ppt_y"/>
                                          </p:val>
                                        </p:tav>
                                        <p:tav tm="100000">
                                          <p:val>
                                            <p:strVal val="#ppt_y"/>
                                          </p:val>
                                        </p:tav>
                                      </p:tavLst>
                                    </p:anim>
                                  </p:childTnLst>
                                </p:cTn>
                              </p:par>
                              <p:par>
                                <p:cTn id="61" presetID="2" presetClass="entr" presetSubtype="2" fill="hold" grpId="0" nodeType="withEffect">
                                  <p:stCondLst>
                                    <p:cond delay="300"/>
                                  </p:stCondLst>
                                  <p:childTnLst>
                                    <p:set>
                                      <p:cBhvr>
                                        <p:cTn id="62" dur="1" fill="hold">
                                          <p:stCondLst>
                                            <p:cond delay="0"/>
                                          </p:stCondLst>
                                        </p:cTn>
                                        <p:tgtEl>
                                          <p:spTgt spid="22"/>
                                        </p:tgtEl>
                                        <p:attrNameLst>
                                          <p:attrName>style.visibility</p:attrName>
                                        </p:attrNameLst>
                                      </p:cBhvr>
                                      <p:to>
                                        <p:strVal val="visible"/>
                                      </p:to>
                                    </p:set>
                                    <p:anim calcmode="lin" valueType="num">
                                      <p:cBhvr additive="base">
                                        <p:cTn id="63" dur="500" fill="hold"/>
                                        <p:tgtEl>
                                          <p:spTgt spid="22"/>
                                        </p:tgtEl>
                                        <p:attrNameLst>
                                          <p:attrName>ppt_x</p:attrName>
                                        </p:attrNameLst>
                                      </p:cBhvr>
                                      <p:tavLst>
                                        <p:tav tm="0">
                                          <p:val>
                                            <p:strVal val="1+#ppt_w/2"/>
                                          </p:val>
                                        </p:tav>
                                        <p:tav tm="100000">
                                          <p:val>
                                            <p:strVal val="#ppt_x"/>
                                          </p:val>
                                        </p:tav>
                                      </p:tavLst>
                                    </p:anim>
                                    <p:anim calcmode="lin" valueType="num">
                                      <p:cBhvr additive="base">
                                        <p:cTn id="64" dur="500" fill="hold"/>
                                        <p:tgtEl>
                                          <p:spTgt spid="22"/>
                                        </p:tgtEl>
                                        <p:attrNameLst>
                                          <p:attrName>ppt_y</p:attrName>
                                        </p:attrNameLst>
                                      </p:cBhvr>
                                      <p:tavLst>
                                        <p:tav tm="0">
                                          <p:val>
                                            <p:strVal val="#ppt_y"/>
                                          </p:val>
                                        </p:tav>
                                        <p:tav tm="100000">
                                          <p:val>
                                            <p:strVal val="#ppt_y"/>
                                          </p:val>
                                        </p:tav>
                                      </p:tavLst>
                                    </p:anim>
                                  </p:childTnLst>
                                </p:cTn>
                              </p:par>
                              <p:par>
                                <p:cTn id="65" presetID="2" presetClass="entr" presetSubtype="2" fill="hold" grpId="0" nodeType="withEffect">
                                  <p:stCondLst>
                                    <p:cond delay="300"/>
                                  </p:stCondLst>
                                  <p:childTnLst>
                                    <p:set>
                                      <p:cBhvr>
                                        <p:cTn id="66" dur="1" fill="hold">
                                          <p:stCondLst>
                                            <p:cond delay="0"/>
                                          </p:stCondLst>
                                        </p:cTn>
                                        <p:tgtEl>
                                          <p:spTgt spid="34"/>
                                        </p:tgtEl>
                                        <p:attrNameLst>
                                          <p:attrName>style.visibility</p:attrName>
                                        </p:attrNameLst>
                                      </p:cBhvr>
                                      <p:to>
                                        <p:strVal val="visible"/>
                                      </p:to>
                                    </p:set>
                                    <p:anim calcmode="lin" valueType="num">
                                      <p:cBhvr additive="base">
                                        <p:cTn id="67" dur="500" fill="hold"/>
                                        <p:tgtEl>
                                          <p:spTgt spid="34"/>
                                        </p:tgtEl>
                                        <p:attrNameLst>
                                          <p:attrName>ppt_x</p:attrName>
                                        </p:attrNameLst>
                                      </p:cBhvr>
                                      <p:tavLst>
                                        <p:tav tm="0">
                                          <p:val>
                                            <p:strVal val="1+#ppt_w/2"/>
                                          </p:val>
                                        </p:tav>
                                        <p:tav tm="100000">
                                          <p:val>
                                            <p:strVal val="#ppt_x"/>
                                          </p:val>
                                        </p:tav>
                                      </p:tavLst>
                                    </p:anim>
                                    <p:anim calcmode="lin" valueType="num">
                                      <p:cBhvr additive="base">
                                        <p:cTn id="68" dur="500" fill="hold"/>
                                        <p:tgtEl>
                                          <p:spTgt spid="34"/>
                                        </p:tgtEl>
                                        <p:attrNameLst>
                                          <p:attrName>ppt_y</p:attrName>
                                        </p:attrNameLst>
                                      </p:cBhvr>
                                      <p:tavLst>
                                        <p:tav tm="0">
                                          <p:val>
                                            <p:strVal val="#ppt_y"/>
                                          </p:val>
                                        </p:tav>
                                        <p:tav tm="100000">
                                          <p:val>
                                            <p:strVal val="#ppt_y"/>
                                          </p:val>
                                        </p:tav>
                                      </p:tavLst>
                                    </p:anim>
                                  </p:childTnLst>
                                </p:cTn>
                              </p:par>
                              <p:par>
                                <p:cTn id="69" presetID="2" presetClass="entr" presetSubtype="2" fill="hold" grpId="0" nodeType="withEffect">
                                  <p:stCondLst>
                                    <p:cond delay="600"/>
                                  </p:stCondLst>
                                  <p:childTnLst>
                                    <p:set>
                                      <p:cBhvr>
                                        <p:cTn id="70" dur="1" fill="hold">
                                          <p:stCondLst>
                                            <p:cond delay="0"/>
                                          </p:stCondLst>
                                        </p:cTn>
                                        <p:tgtEl>
                                          <p:spTgt spid="23"/>
                                        </p:tgtEl>
                                        <p:attrNameLst>
                                          <p:attrName>style.visibility</p:attrName>
                                        </p:attrNameLst>
                                      </p:cBhvr>
                                      <p:to>
                                        <p:strVal val="visible"/>
                                      </p:to>
                                    </p:set>
                                    <p:anim calcmode="lin" valueType="num">
                                      <p:cBhvr additive="base">
                                        <p:cTn id="71" dur="500" fill="hold"/>
                                        <p:tgtEl>
                                          <p:spTgt spid="23"/>
                                        </p:tgtEl>
                                        <p:attrNameLst>
                                          <p:attrName>ppt_x</p:attrName>
                                        </p:attrNameLst>
                                      </p:cBhvr>
                                      <p:tavLst>
                                        <p:tav tm="0">
                                          <p:val>
                                            <p:strVal val="1+#ppt_w/2"/>
                                          </p:val>
                                        </p:tav>
                                        <p:tav tm="100000">
                                          <p:val>
                                            <p:strVal val="#ppt_x"/>
                                          </p:val>
                                        </p:tav>
                                      </p:tavLst>
                                    </p:anim>
                                    <p:anim calcmode="lin" valueType="num">
                                      <p:cBhvr additive="base">
                                        <p:cTn id="72" dur="500" fill="hold"/>
                                        <p:tgtEl>
                                          <p:spTgt spid="23"/>
                                        </p:tgtEl>
                                        <p:attrNameLst>
                                          <p:attrName>ppt_y</p:attrName>
                                        </p:attrNameLst>
                                      </p:cBhvr>
                                      <p:tavLst>
                                        <p:tav tm="0">
                                          <p:val>
                                            <p:strVal val="#ppt_y"/>
                                          </p:val>
                                        </p:tav>
                                        <p:tav tm="100000">
                                          <p:val>
                                            <p:strVal val="#ppt_y"/>
                                          </p:val>
                                        </p:tav>
                                      </p:tavLst>
                                    </p:anim>
                                  </p:childTnLst>
                                </p:cTn>
                              </p:par>
                              <p:par>
                                <p:cTn id="73" presetID="2" presetClass="entr" presetSubtype="2" fill="hold" grpId="0" nodeType="withEffect">
                                  <p:stCondLst>
                                    <p:cond delay="600"/>
                                  </p:stCondLst>
                                  <p:childTnLst>
                                    <p:set>
                                      <p:cBhvr>
                                        <p:cTn id="74" dur="1" fill="hold">
                                          <p:stCondLst>
                                            <p:cond delay="0"/>
                                          </p:stCondLst>
                                        </p:cTn>
                                        <p:tgtEl>
                                          <p:spTgt spid="35"/>
                                        </p:tgtEl>
                                        <p:attrNameLst>
                                          <p:attrName>style.visibility</p:attrName>
                                        </p:attrNameLst>
                                      </p:cBhvr>
                                      <p:to>
                                        <p:strVal val="visible"/>
                                      </p:to>
                                    </p:set>
                                    <p:anim calcmode="lin" valueType="num">
                                      <p:cBhvr additive="base">
                                        <p:cTn id="75" dur="500" fill="hold"/>
                                        <p:tgtEl>
                                          <p:spTgt spid="35"/>
                                        </p:tgtEl>
                                        <p:attrNameLst>
                                          <p:attrName>ppt_x</p:attrName>
                                        </p:attrNameLst>
                                      </p:cBhvr>
                                      <p:tavLst>
                                        <p:tav tm="0">
                                          <p:val>
                                            <p:strVal val="1+#ppt_w/2"/>
                                          </p:val>
                                        </p:tav>
                                        <p:tav tm="100000">
                                          <p:val>
                                            <p:strVal val="#ppt_x"/>
                                          </p:val>
                                        </p:tav>
                                      </p:tavLst>
                                    </p:anim>
                                    <p:anim calcmode="lin" valueType="num">
                                      <p:cBhvr additive="base">
                                        <p:cTn id="76" dur="500" fill="hold"/>
                                        <p:tgtEl>
                                          <p:spTgt spid="3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2" grpId="0" animBg="1"/>
      <p:bldP spid="21" grpId="0" animBg="1"/>
      <p:bldP spid="20" grpId="0"/>
      <p:bldP spid="26" grpId="0"/>
      <p:bldP spid="29" grpId="0"/>
      <p:bldP spid="32" grpId="0"/>
      <p:bldP spid="33" grpId="0"/>
      <p:bldP spid="34" grpId="0"/>
      <p:bldP spid="35" grpId="0"/>
    </p:bldLst>
  </p:timing>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4579" name="组合 1"/>
          <p:cNvGrpSpPr/>
          <p:nvPr/>
        </p:nvGrpSpPr>
        <p:grpSpPr>
          <a:xfrm>
            <a:off x="1377950" y="1536700"/>
            <a:ext cx="9129713" cy="5048250"/>
            <a:chOff x="2567608" y="1478345"/>
            <a:chExt cx="7056784" cy="3901310"/>
          </a:xfrm>
        </p:grpSpPr>
        <p:sp>
          <p:nvSpPr>
            <p:cNvPr id="32" name="圆角矩形 31"/>
            <p:cNvSpPr/>
            <p:nvPr/>
          </p:nvSpPr>
          <p:spPr>
            <a:xfrm>
              <a:off x="2567608" y="1478345"/>
              <a:ext cx="7056784" cy="2880590"/>
            </a:xfrm>
            <a:prstGeom prst="roundRect">
              <a:avLst>
                <a:gd name="adj" fmla="val 9960"/>
              </a:avLst>
            </a:prstGeom>
            <a:gradFill flip="none" rotWithShape="1">
              <a:gsLst>
                <a:gs pos="0">
                  <a:schemeClr val="bg1"/>
                </a:gs>
                <a:gs pos="100000">
                  <a:srgbClr val="E0E0E0"/>
                </a:gs>
              </a:gsLst>
              <a:lin ang="5400000" scaled="1"/>
              <a:tileRect/>
            </a:gradFill>
            <a:ln>
              <a:noFill/>
            </a:ln>
            <a:effectLst>
              <a:outerShdw blurRad="279400" dist="2540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latinLnBrk="0" hangingPunct="1">
                <a:spcBef>
                  <a:spcPts val="0"/>
                </a:spcBef>
                <a:spcAft>
                  <a:spcPts val="0"/>
                </a:spcAft>
                <a:buClrTx/>
                <a:buSzTx/>
                <a:buFontTx/>
                <a:buNone/>
                <a:defRPr/>
              </a:pPr>
              <a:endParaRPr kumimoji="0" 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33" name="圆角矩形 32"/>
            <p:cNvSpPr/>
            <p:nvPr/>
          </p:nvSpPr>
          <p:spPr>
            <a:xfrm>
              <a:off x="3168864" y="3451083"/>
              <a:ext cx="812309" cy="1420666"/>
            </a:xfrm>
            <a:prstGeom prst="roundRect">
              <a:avLst/>
            </a:prstGeom>
            <a:solidFill>
              <a:srgbClr val="F3908C"/>
            </a:solidFill>
            <a:ln w="25400" cap="flat" cmpd="sng" algn="ctr">
              <a:solidFill>
                <a:srgbClr val="F3908C"/>
              </a:solidFill>
              <a:prstDash val="solid"/>
            </a:ln>
            <a:effectLst>
              <a:outerShdw blurRad="50800" dist="50800" dir="2700000" algn="tl" rotWithShape="0">
                <a:prstClr val="black">
                  <a:alpha val="27000"/>
                </a:prstClr>
              </a:outerShdw>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latinLnBrk="0" hangingPunct="1">
                <a:spcBef>
                  <a:spcPts val="0"/>
                </a:spcBef>
                <a:spcAft>
                  <a:spcPts val="0"/>
                </a:spcAft>
                <a:buClrTx/>
                <a:buSzTx/>
                <a:buFontTx/>
                <a:buNone/>
                <a:defRPr/>
              </a:pPr>
              <a:endParaRPr kumimoji="0" lang="en-US" sz="1800" b="0" i="0" u="none" strike="noStrike" kern="0" cap="none" spc="0" normalizeH="0" baseline="0" noProof="0">
                <a:ln>
                  <a:noFill/>
                </a:ln>
                <a:solidFill>
                  <a:sysClr val="window" lastClr="FFFFFF"/>
                </a:solidFill>
                <a:effectLst/>
                <a:uLnTx/>
                <a:uFillTx/>
                <a:latin typeface="Calibri" panose="020F0502020204030204"/>
                <a:ea typeface="+mn-ea"/>
                <a:cs typeface="+mn-cs"/>
              </a:endParaRPr>
            </a:p>
          </p:txBody>
        </p:sp>
        <p:sp>
          <p:nvSpPr>
            <p:cNvPr id="34" name="圆角矩形 33"/>
            <p:cNvSpPr/>
            <p:nvPr/>
          </p:nvSpPr>
          <p:spPr>
            <a:xfrm>
              <a:off x="4184864" y="3957763"/>
              <a:ext cx="812309" cy="1421892"/>
            </a:xfrm>
            <a:prstGeom prst="roundRect">
              <a:avLst/>
            </a:prstGeom>
            <a:solidFill>
              <a:srgbClr val="01AB94"/>
            </a:solidFill>
            <a:ln w="25400" cap="flat" cmpd="sng" algn="ctr">
              <a:solidFill>
                <a:srgbClr val="01AB94"/>
              </a:solidFill>
              <a:prstDash val="solid"/>
            </a:ln>
            <a:effectLst>
              <a:outerShdw blurRad="50800" dist="50800" dir="2700000" algn="tl" rotWithShape="0">
                <a:prstClr val="black">
                  <a:alpha val="27000"/>
                </a:prstClr>
              </a:outerShdw>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latinLnBrk="0" hangingPunct="1">
                <a:spcBef>
                  <a:spcPts val="0"/>
                </a:spcBef>
                <a:spcAft>
                  <a:spcPts val="0"/>
                </a:spcAft>
                <a:buClrTx/>
                <a:buSzTx/>
                <a:buFontTx/>
                <a:buNone/>
                <a:defRPr/>
              </a:pPr>
              <a:endParaRPr kumimoji="0" lang="en-US" sz="1800" b="0" i="0" u="none" strike="noStrike" kern="0" cap="none" spc="0" normalizeH="0" baseline="0" noProof="0">
                <a:ln>
                  <a:noFill/>
                </a:ln>
                <a:solidFill>
                  <a:sysClr val="window" lastClr="FFFFFF"/>
                </a:solidFill>
                <a:effectLst/>
                <a:uLnTx/>
                <a:uFillTx/>
                <a:latin typeface="Calibri" panose="020F0502020204030204"/>
                <a:ea typeface="+mn-ea"/>
                <a:cs typeface="+mn-cs"/>
              </a:endParaRPr>
            </a:p>
          </p:txBody>
        </p:sp>
        <p:sp>
          <p:nvSpPr>
            <p:cNvPr id="35" name="圆角矩形 34"/>
            <p:cNvSpPr/>
            <p:nvPr/>
          </p:nvSpPr>
          <p:spPr>
            <a:xfrm>
              <a:off x="5204546" y="3451083"/>
              <a:ext cx="812309" cy="1420666"/>
            </a:xfrm>
            <a:prstGeom prst="roundRect">
              <a:avLst/>
            </a:prstGeom>
            <a:solidFill>
              <a:srgbClr val="F3908C"/>
            </a:solidFill>
            <a:ln w="25400" cap="flat" cmpd="sng" algn="ctr">
              <a:solidFill>
                <a:srgbClr val="F3908C"/>
              </a:solidFill>
              <a:prstDash val="solid"/>
            </a:ln>
            <a:effectLst>
              <a:outerShdw blurRad="50800" dist="50800" dir="2700000" algn="tl" rotWithShape="0">
                <a:prstClr val="black">
                  <a:alpha val="27000"/>
                </a:prstClr>
              </a:outerShdw>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latinLnBrk="0" hangingPunct="1">
                <a:spcBef>
                  <a:spcPts val="0"/>
                </a:spcBef>
                <a:spcAft>
                  <a:spcPts val="0"/>
                </a:spcAft>
                <a:buClrTx/>
                <a:buSzTx/>
                <a:buFontTx/>
                <a:buNone/>
                <a:defRPr/>
              </a:pPr>
              <a:endParaRPr kumimoji="0" lang="en-US" sz="1800" b="0" i="0" u="none" strike="noStrike" kern="0" cap="none" spc="0" normalizeH="0" baseline="0" noProof="0">
                <a:ln>
                  <a:noFill/>
                </a:ln>
                <a:solidFill>
                  <a:sysClr val="window" lastClr="FFFFFF"/>
                </a:solidFill>
                <a:effectLst/>
                <a:uLnTx/>
                <a:uFillTx/>
                <a:latin typeface="Calibri" panose="020F0502020204030204"/>
                <a:ea typeface="+mn-ea"/>
                <a:cs typeface="+mn-cs"/>
              </a:endParaRPr>
            </a:p>
          </p:txBody>
        </p:sp>
        <p:sp>
          <p:nvSpPr>
            <p:cNvPr id="36" name="圆角矩形 35"/>
            <p:cNvSpPr/>
            <p:nvPr/>
          </p:nvSpPr>
          <p:spPr>
            <a:xfrm>
              <a:off x="6191097" y="3451083"/>
              <a:ext cx="812309" cy="1420666"/>
            </a:xfrm>
            <a:prstGeom prst="roundRect">
              <a:avLst/>
            </a:prstGeom>
            <a:solidFill>
              <a:srgbClr val="F3908C"/>
            </a:solidFill>
            <a:ln w="25400" cap="flat" cmpd="sng" algn="ctr">
              <a:solidFill>
                <a:srgbClr val="F3908C"/>
              </a:solidFill>
              <a:prstDash val="solid"/>
            </a:ln>
            <a:effectLst>
              <a:outerShdw blurRad="50800" dist="50800" dir="2700000" algn="tl" rotWithShape="0">
                <a:prstClr val="black">
                  <a:alpha val="27000"/>
                </a:prstClr>
              </a:outerShdw>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latinLnBrk="0" hangingPunct="1">
                <a:spcBef>
                  <a:spcPts val="0"/>
                </a:spcBef>
                <a:spcAft>
                  <a:spcPts val="0"/>
                </a:spcAft>
                <a:buClrTx/>
                <a:buSzTx/>
                <a:buFontTx/>
                <a:buNone/>
                <a:defRPr/>
              </a:pPr>
              <a:endParaRPr kumimoji="0" lang="en-US" sz="1800" b="0" i="0" u="none" strike="noStrike" kern="0" cap="none" spc="0" normalizeH="0" baseline="0" noProof="0">
                <a:ln>
                  <a:noFill/>
                </a:ln>
                <a:solidFill>
                  <a:sysClr val="window" lastClr="FFFFFF"/>
                </a:solidFill>
                <a:effectLst/>
                <a:uLnTx/>
                <a:uFillTx/>
                <a:latin typeface="Calibri" panose="020F0502020204030204"/>
                <a:ea typeface="+mn-ea"/>
                <a:cs typeface="+mn-cs"/>
              </a:endParaRPr>
            </a:p>
          </p:txBody>
        </p:sp>
        <p:sp>
          <p:nvSpPr>
            <p:cNvPr id="37" name="圆角矩形 36"/>
            <p:cNvSpPr/>
            <p:nvPr/>
          </p:nvSpPr>
          <p:spPr>
            <a:xfrm>
              <a:off x="7162923" y="3451083"/>
              <a:ext cx="812309" cy="1420666"/>
            </a:xfrm>
            <a:prstGeom prst="roundRect">
              <a:avLst/>
            </a:prstGeom>
            <a:solidFill>
              <a:srgbClr val="F3908C"/>
            </a:solidFill>
            <a:ln w="25400" cap="flat" cmpd="sng" algn="ctr">
              <a:solidFill>
                <a:srgbClr val="F3908C"/>
              </a:solidFill>
              <a:prstDash val="solid"/>
            </a:ln>
            <a:effectLst>
              <a:outerShdw blurRad="50800" dist="50800" dir="2700000" algn="tl" rotWithShape="0">
                <a:prstClr val="black">
                  <a:alpha val="27000"/>
                </a:prstClr>
              </a:outerShdw>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latinLnBrk="0" hangingPunct="1">
                <a:spcBef>
                  <a:spcPts val="0"/>
                </a:spcBef>
                <a:spcAft>
                  <a:spcPts val="0"/>
                </a:spcAft>
                <a:buClrTx/>
                <a:buSzTx/>
                <a:buFontTx/>
                <a:buNone/>
                <a:defRPr/>
              </a:pPr>
              <a:endParaRPr kumimoji="0" lang="en-US" sz="1800" b="0" i="0" u="none" strike="noStrike" kern="0" cap="none" spc="0" normalizeH="0" baseline="0" noProof="0">
                <a:ln>
                  <a:noFill/>
                </a:ln>
                <a:solidFill>
                  <a:sysClr val="window" lastClr="FFFFFF"/>
                </a:solidFill>
                <a:effectLst/>
                <a:uLnTx/>
                <a:uFillTx/>
                <a:latin typeface="Calibri" panose="020F0502020204030204"/>
                <a:ea typeface="+mn-ea"/>
                <a:cs typeface="+mn-cs"/>
              </a:endParaRPr>
            </a:p>
          </p:txBody>
        </p:sp>
        <p:sp>
          <p:nvSpPr>
            <p:cNvPr id="38" name="圆角矩形 37"/>
            <p:cNvSpPr/>
            <p:nvPr/>
          </p:nvSpPr>
          <p:spPr>
            <a:xfrm>
              <a:off x="8110208" y="3451083"/>
              <a:ext cx="812309" cy="1420666"/>
            </a:xfrm>
            <a:prstGeom prst="roundRect">
              <a:avLst/>
            </a:prstGeom>
            <a:solidFill>
              <a:srgbClr val="F3908C"/>
            </a:solidFill>
            <a:ln w="25400" cap="flat" cmpd="sng" algn="ctr">
              <a:solidFill>
                <a:srgbClr val="F3908C"/>
              </a:solidFill>
              <a:prstDash val="solid"/>
            </a:ln>
            <a:effectLst>
              <a:outerShdw blurRad="50800" dist="50800" dir="2700000" algn="tl" rotWithShape="0">
                <a:prstClr val="black">
                  <a:alpha val="27000"/>
                </a:prstClr>
              </a:outerShdw>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latinLnBrk="0" hangingPunct="1">
                <a:spcBef>
                  <a:spcPts val="0"/>
                </a:spcBef>
                <a:spcAft>
                  <a:spcPts val="0"/>
                </a:spcAft>
                <a:buClrTx/>
                <a:buSzTx/>
                <a:buFontTx/>
                <a:buNone/>
                <a:defRPr/>
              </a:pPr>
              <a:endParaRPr kumimoji="0" lang="en-US" sz="1800" b="0" i="0" u="none" strike="noStrike" kern="0" cap="none" spc="0" normalizeH="0" baseline="0" noProof="0">
                <a:ln>
                  <a:noFill/>
                </a:ln>
                <a:solidFill>
                  <a:sysClr val="window" lastClr="FFFFFF"/>
                </a:solidFill>
                <a:effectLst/>
                <a:uLnTx/>
                <a:uFillTx/>
                <a:latin typeface="Calibri" panose="020F0502020204030204"/>
                <a:ea typeface="+mn-ea"/>
                <a:cs typeface="+mn-cs"/>
              </a:endParaRPr>
            </a:p>
          </p:txBody>
        </p:sp>
        <p:sp>
          <p:nvSpPr>
            <p:cNvPr id="39" name="圆角矩形 38"/>
            <p:cNvSpPr/>
            <p:nvPr/>
          </p:nvSpPr>
          <p:spPr>
            <a:xfrm>
              <a:off x="2783569" y="1694267"/>
              <a:ext cx="6624861" cy="2376364"/>
            </a:xfrm>
            <a:prstGeom prst="roundRect">
              <a:avLst>
                <a:gd name="adj" fmla="val 11474"/>
              </a:avLst>
            </a:prstGeom>
            <a:gradFill flip="none" rotWithShape="1">
              <a:gsLst>
                <a:gs pos="0">
                  <a:schemeClr val="bg1"/>
                </a:gs>
                <a:gs pos="100000">
                  <a:srgbClr val="DDDEDD"/>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latinLnBrk="0" hangingPunct="1">
                <a:spcBef>
                  <a:spcPts val="0"/>
                </a:spcBef>
                <a:spcAft>
                  <a:spcPts val="0"/>
                </a:spcAft>
                <a:buClrTx/>
                <a:buSzTx/>
                <a:buFontTx/>
                <a:buNone/>
                <a:defRPr/>
              </a:pPr>
              <a:endParaRPr kumimoji="0" 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40" name="TextBox 28"/>
            <p:cNvSpPr txBox="1"/>
            <p:nvPr/>
          </p:nvSpPr>
          <p:spPr>
            <a:xfrm>
              <a:off x="3441270" y="2318722"/>
              <a:ext cx="1287179" cy="1175300"/>
            </a:xfrm>
            <a:prstGeom prst="rect">
              <a:avLst/>
            </a:prstGeom>
            <a:noFill/>
          </p:spPr>
          <p:txBody>
            <a:bodyP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latinLnBrk="0" hangingPunct="1">
                <a:lnSpc>
                  <a:spcPct val="80000"/>
                </a:lnSpc>
                <a:spcBef>
                  <a:spcPts val="0"/>
                </a:spcBef>
                <a:spcAft>
                  <a:spcPts val="0"/>
                </a:spcAft>
                <a:buClrTx/>
                <a:buSzTx/>
                <a:buFontTx/>
                <a:buNone/>
                <a:defRPr/>
              </a:pPr>
              <a:r>
                <a:rPr kumimoji="0" lang="en-US" altLang="zh-CN" sz="4800" b="1" i="0" u="none" strike="noStrike" kern="0" cap="none" spc="0" normalizeH="0" baseline="0" noProof="0" dirty="0">
                  <a:ln w="18415" cmpd="sng">
                    <a:noFill/>
                    <a:prstDash val="solid"/>
                  </a:ln>
                  <a:solidFill>
                    <a:sysClr val="window" lastClr="FFFFFF">
                      <a:lumMod val="50000"/>
                    </a:sysClr>
                  </a:solidFill>
                  <a:effectLst/>
                  <a:uLnTx/>
                  <a:uFillTx/>
                  <a:latin typeface="Agency FB" pitchFamily="34" charset="0"/>
                  <a:ea typeface="+mn-ea"/>
                  <a:cs typeface="+mn-cs"/>
                </a:rPr>
                <a:t>Your</a:t>
              </a:r>
              <a:r>
                <a:rPr kumimoji="0" lang="en-US" altLang="zh-CN" sz="4000" b="1" i="0" u="none" strike="noStrike" kern="0" cap="none" spc="0" normalizeH="0" baseline="0" noProof="0" dirty="0">
                  <a:ln w="18415" cmpd="sng">
                    <a:noFill/>
                    <a:prstDash val="solid"/>
                  </a:ln>
                  <a:solidFill>
                    <a:sysClr val="window" lastClr="FFFFFF">
                      <a:lumMod val="50000"/>
                    </a:sysClr>
                  </a:solidFill>
                  <a:effectLst/>
                  <a:uLnTx/>
                  <a:uFillTx/>
                  <a:latin typeface="Agency FB" pitchFamily="34" charset="0"/>
                  <a:ea typeface="+mn-ea"/>
                  <a:cs typeface="+mn-cs"/>
                </a:rPr>
                <a:t> text</a:t>
              </a:r>
              <a:endParaRPr kumimoji="0" lang="zh-CN" altLang="en-US" sz="4000" b="1" i="0" u="none" strike="noStrike" kern="0" cap="none" spc="0" normalizeH="0" baseline="0" noProof="0" dirty="0">
                <a:ln w="18415" cmpd="sng">
                  <a:noFill/>
                  <a:prstDash val="solid"/>
                </a:ln>
                <a:solidFill>
                  <a:sysClr val="window" lastClr="FFFFFF">
                    <a:lumMod val="50000"/>
                  </a:sysClr>
                </a:solidFill>
                <a:effectLst/>
                <a:uLnTx/>
                <a:uFillTx/>
                <a:latin typeface="Agency FB" pitchFamily="34" charset="0"/>
                <a:ea typeface="+mn-ea"/>
                <a:cs typeface="+mn-cs"/>
              </a:endParaRPr>
            </a:p>
          </p:txBody>
        </p:sp>
        <p:sp>
          <p:nvSpPr>
            <p:cNvPr id="41" name="TextBox 29"/>
            <p:cNvSpPr txBox="1"/>
            <p:nvPr/>
          </p:nvSpPr>
          <p:spPr>
            <a:xfrm>
              <a:off x="4933367" y="2198493"/>
              <a:ext cx="4186706" cy="1569817"/>
            </a:xfrm>
            <a:prstGeom prst="rect">
              <a:avLst/>
            </a:prstGeom>
            <a:noFill/>
          </p:spPr>
          <p:txBody>
            <a:bodyPr>
              <a:spAutoFit/>
            </a:bodyPr>
            <a:lstStyle/>
            <a:p>
              <a:r>
                <a:rPr lang="zh-CN" altLang="en-US" sz="1400" dirty="0">
                  <a:solidFill>
                    <a:schemeClr val="tx1">
                      <a:lumMod val="50000"/>
                      <a:lumOff val="50000"/>
                    </a:schemeClr>
                  </a:solidFill>
                  <a:latin typeface="时尚中黑简体" panose="01010104010101010101" pitchFamily="2" charset="-122"/>
                  <a:ea typeface="时尚中黑简体" panose="01010104010101010101" pitchFamily="2" charset="-122"/>
                </a:rPr>
                <a:t>点击添加标题文字点击添加标题文字点击添加标题点击添加点击添加标题文字点击添加标题文字点击添加标题点击添加点击添加</a:t>
              </a:r>
              <a:endParaRPr lang="en-US" altLang="zh-CN" sz="1400" dirty="0">
                <a:solidFill>
                  <a:schemeClr val="tx1">
                    <a:lumMod val="50000"/>
                    <a:lumOff val="50000"/>
                  </a:schemeClr>
                </a:solidFill>
                <a:latin typeface="时尚中黑简体" panose="01010104010101010101" pitchFamily="2" charset="-122"/>
                <a:ea typeface="时尚中黑简体" panose="01010104010101010101" pitchFamily="2" charset="-122"/>
              </a:endParaRPr>
            </a:p>
            <a:p>
              <a:r>
                <a:rPr lang="zh-CN" altLang="en-US" sz="1400" dirty="0">
                  <a:solidFill>
                    <a:schemeClr val="tx1">
                      <a:lumMod val="50000"/>
                      <a:lumOff val="50000"/>
                    </a:schemeClr>
                  </a:solidFill>
                  <a:latin typeface="时尚中黑简体" panose="01010104010101010101" pitchFamily="2" charset="-122"/>
                  <a:ea typeface="时尚中黑简体" panose="01010104010101010101" pitchFamily="2" charset="-122"/>
                </a:rPr>
                <a:t>标题文字点击添加标题文字点击添加标</a:t>
              </a:r>
              <a:endParaRPr lang="en-US" altLang="zh-CN" sz="1400" dirty="0">
                <a:solidFill>
                  <a:schemeClr val="tx1">
                    <a:lumMod val="50000"/>
                    <a:lumOff val="50000"/>
                  </a:schemeClr>
                </a:solidFill>
                <a:latin typeface="时尚中黑简体" panose="01010104010101010101" pitchFamily="2" charset="-122"/>
                <a:ea typeface="时尚中黑简体" panose="01010104010101010101" pitchFamily="2" charset="-122"/>
              </a:endParaRPr>
            </a:p>
            <a:p>
              <a:endParaRPr lang="en-US" altLang="zh-CN" sz="1400" dirty="0">
                <a:solidFill>
                  <a:schemeClr val="tx1">
                    <a:lumMod val="50000"/>
                    <a:lumOff val="50000"/>
                  </a:schemeClr>
                </a:solidFill>
                <a:latin typeface="时尚中黑简体" panose="01010104010101010101" pitchFamily="2" charset="-122"/>
                <a:ea typeface="时尚中黑简体" panose="01010104010101010101" pitchFamily="2" charset="-122"/>
              </a:endParaRPr>
            </a:p>
            <a:p>
              <a:r>
                <a:rPr lang="zh-CN" altLang="en-US" sz="1400" dirty="0">
                  <a:solidFill>
                    <a:schemeClr val="tx1">
                      <a:lumMod val="50000"/>
                      <a:lumOff val="50000"/>
                    </a:schemeClr>
                  </a:solidFill>
                  <a:latin typeface="时尚中黑简体" panose="01010104010101010101" pitchFamily="2" charset="-122"/>
                  <a:ea typeface="时尚中黑简体" panose="01010104010101010101" pitchFamily="2" charset="-122"/>
                </a:rPr>
                <a:t>题点击添加点击添加标题文字点击添加标题文字点击添加标题点击添加点击添加标题文字点击添加标题文字点击添加标题点击添加点击添加标题文字点击添加标题文字点击添加标题点击添加</a:t>
              </a:r>
            </a:p>
            <a:p>
              <a:endParaRPr lang="zh-CN" altLang="en-US" sz="1400" dirty="0">
                <a:solidFill>
                  <a:schemeClr val="tx1">
                    <a:lumMod val="50000"/>
                    <a:lumOff val="50000"/>
                  </a:schemeClr>
                </a:solidFill>
                <a:latin typeface="时尚中黑简体" panose="01010104010101010101" pitchFamily="2" charset="-122"/>
                <a:ea typeface="时尚中黑简体" panose="01010104010101010101" pitchFamily="2" charset="-122"/>
              </a:endParaRPr>
            </a:p>
            <a:p>
              <a:endParaRPr lang="zh-CN" altLang="en-US" sz="1400" dirty="0">
                <a:solidFill>
                  <a:schemeClr val="tx1">
                    <a:lumMod val="50000"/>
                    <a:lumOff val="50000"/>
                  </a:schemeClr>
                </a:solidFill>
                <a:latin typeface="时尚中黑简体" panose="01010104010101010101" pitchFamily="2" charset="-122"/>
                <a:ea typeface="时尚中黑简体" panose="01010104010101010101" pitchFamily="2" charset="-122"/>
              </a:endParaRPr>
            </a:p>
          </p:txBody>
        </p:sp>
        <p:sp>
          <p:nvSpPr>
            <p:cNvPr id="42" name="TextBox 30"/>
            <p:cNvSpPr txBox="1"/>
            <p:nvPr/>
          </p:nvSpPr>
          <p:spPr>
            <a:xfrm>
              <a:off x="3097695" y="4284099"/>
              <a:ext cx="936242" cy="387677"/>
            </a:xfrm>
            <a:prstGeom prst="rect">
              <a:avLst/>
            </a:prstGeom>
            <a:noFill/>
          </p:spPr>
          <p:txBody>
            <a:bodyP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latinLnBrk="0" hangingPunct="1">
                <a:lnSpc>
                  <a:spcPct val="80000"/>
                </a:lnSpc>
                <a:spcBef>
                  <a:spcPts val="0"/>
                </a:spcBef>
                <a:spcAft>
                  <a:spcPts val="0"/>
                </a:spcAft>
                <a:buClrTx/>
                <a:buSzTx/>
                <a:buFontTx/>
                <a:buNone/>
                <a:defRPr/>
              </a:pPr>
              <a:r>
                <a:rPr kumimoji="0" lang="en-US" altLang="zh-CN" sz="2400" b="1" i="0" u="none" strike="noStrike" kern="0" cap="none" spc="0" normalizeH="0" baseline="0" noProof="0" dirty="0">
                  <a:ln w="18415" cmpd="sng">
                    <a:noFill/>
                    <a:prstDash val="solid"/>
                  </a:ln>
                  <a:solidFill>
                    <a:sysClr val="window" lastClr="FFFFFF"/>
                  </a:solidFill>
                  <a:effectLst>
                    <a:outerShdw blurRad="50800" dist="38100" dir="5400000" algn="t" rotWithShape="0">
                      <a:prstClr val="black">
                        <a:alpha val="40000"/>
                      </a:prstClr>
                    </a:outerShdw>
                  </a:effectLst>
                  <a:uLnTx/>
                  <a:uFillTx/>
                  <a:latin typeface="Agency FB" pitchFamily="34" charset="0"/>
                  <a:ea typeface="+mn-ea"/>
                  <a:cs typeface="+mn-cs"/>
                </a:rPr>
                <a:t>Text</a:t>
              </a:r>
              <a:endParaRPr kumimoji="0" lang="zh-CN" altLang="en-US" sz="2400" b="1" i="0" u="none" strike="noStrike" kern="0" cap="none" spc="0" normalizeH="0" baseline="0" noProof="0" dirty="0">
                <a:ln w="18415" cmpd="sng">
                  <a:noFill/>
                  <a:prstDash val="solid"/>
                </a:ln>
                <a:solidFill>
                  <a:sysClr val="window" lastClr="FFFFFF"/>
                </a:solidFill>
                <a:effectLst>
                  <a:outerShdw blurRad="50800" dist="38100" dir="5400000" algn="t" rotWithShape="0">
                    <a:prstClr val="black">
                      <a:alpha val="40000"/>
                    </a:prstClr>
                  </a:outerShdw>
                </a:effectLst>
                <a:uLnTx/>
                <a:uFillTx/>
                <a:latin typeface="Agency FB" pitchFamily="34" charset="0"/>
                <a:ea typeface="+mn-ea"/>
                <a:cs typeface="+mn-cs"/>
              </a:endParaRPr>
            </a:p>
          </p:txBody>
        </p:sp>
        <p:sp>
          <p:nvSpPr>
            <p:cNvPr id="43" name="TextBox 31"/>
            <p:cNvSpPr txBox="1"/>
            <p:nvPr/>
          </p:nvSpPr>
          <p:spPr>
            <a:xfrm>
              <a:off x="4118603" y="4669323"/>
              <a:ext cx="936242" cy="534897"/>
            </a:xfrm>
            <a:prstGeom prst="rect">
              <a:avLst/>
            </a:prstGeom>
            <a:noFill/>
          </p:spPr>
          <p:txBody>
            <a:bodyP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latinLnBrk="0" hangingPunct="1">
                <a:lnSpc>
                  <a:spcPct val="80000"/>
                </a:lnSpc>
                <a:spcBef>
                  <a:spcPts val="0"/>
                </a:spcBef>
                <a:spcAft>
                  <a:spcPts val="0"/>
                </a:spcAft>
                <a:buClrTx/>
                <a:buSzTx/>
                <a:buFontTx/>
                <a:buNone/>
                <a:defRPr/>
              </a:pPr>
              <a:r>
                <a:rPr kumimoji="0" lang="en-US" altLang="zh-CN" sz="3600" b="1" i="0" u="none" strike="noStrike" kern="0" cap="none" spc="0" normalizeH="0" baseline="0" noProof="0" dirty="0">
                  <a:ln w="18415" cmpd="sng">
                    <a:noFill/>
                    <a:prstDash val="solid"/>
                  </a:ln>
                  <a:solidFill>
                    <a:sysClr val="window" lastClr="FFFFFF"/>
                  </a:solidFill>
                  <a:effectLst>
                    <a:outerShdw blurRad="50800" dist="38100" dir="5400000" algn="t" rotWithShape="0">
                      <a:prstClr val="black">
                        <a:alpha val="40000"/>
                      </a:prstClr>
                    </a:outerShdw>
                  </a:effectLst>
                  <a:uLnTx/>
                  <a:uFillTx/>
                  <a:latin typeface="Agency FB" pitchFamily="34" charset="0"/>
                  <a:ea typeface="+mn-ea"/>
                  <a:cs typeface="+mn-cs"/>
                </a:rPr>
                <a:t>Text</a:t>
              </a:r>
              <a:endParaRPr kumimoji="0" lang="zh-CN" altLang="en-US" sz="3600" b="1" i="0" u="none" strike="noStrike" kern="0" cap="none" spc="0" normalizeH="0" baseline="0" noProof="0" dirty="0">
                <a:ln w="18415" cmpd="sng">
                  <a:noFill/>
                  <a:prstDash val="solid"/>
                </a:ln>
                <a:solidFill>
                  <a:sysClr val="window" lastClr="FFFFFF"/>
                </a:solidFill>
                <a:effectLst>
                  <a:outerShdw blurRad="50800" dist="38100" dir="5400000" algn="t" rotWithShape="0">
                    <a:prstClr val="black">
                      <a:alpha val="40000"/>
                    </a:prstClr>
                  </a:outerShdw>
                </a:effectLst>
                <a:uLnTx/>
                <a:uFillTx/>
                <a:latin typeface="Agency FB" pitchFamily="34" charset="0"/>
                <a:ea typeface="+mn-ea"/>
                <a:cs typeface="+mn-cs"/>
              </a:endParaRPr>
            </a:p>
          </p:txBody>
        </p:sp>
        <p:sp>
          <p:nvSpPr>
            <p:cNvPr id="44" name="TextBox 32"/>
            <p:cNvSpPr txBox="1"/>
            <p:nvPr/>
          </p:nvSpPr>
          <p:spPr>
            <a:xfrm>
              <a:off x="5146874" y="4284099"/>
              <a:ext cx="936242" cy="387677"/>
            </a:xfrm>
            <a:prstGeom prst="rect">
              <a:avLst/>
            </a:prstGeom>
            <a:noFill/>
          </p:spPr>
          <p:txBody>
            <a:bodyP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latinLnBrk="0" hangingPunct="1">
                <a:lnSpc>
                  <a:spcPct val="80000"/>
                </a:lnSpc>
                <a:spcBef>
                  <a:spcPts val="0"/>
                </a:spcBef>
                <a:spcAft>
                  <a:spcPts val="0"/>
                </a:spcAft>
                <a:buClrTx/>
                <a:buSzTx/>
                <a:buFontTx/>
                <a:buNone/>
                <a:defRPr/>
              </a:pPr>
              <a:r>
                <a:rPr kumimoji="0" lang="en-US" altLang="zh-CN" sz="2400" b="1" i="0" u="none" strike="noStrike" kern="0" cap="none" spc="0" normalizeH="0" baseline="0" noProof="0" dirty="0">
                  <a:ln w="18415" cmpd="sng">
                    <a:noFill/>
                    <a:prstDash val="solid"/>
                  </a:ln>
                  <a:solidFill>
                    <a:sysClr val="window" lastClr="FFFFFF"/>
                  </a:solidFill>
                  <a:effectLst>
                    <a:outerShdw blurRad="50800" dist="38100" dir="5400000" algn="t" rotWithShape="0">
                      <a:prstClr val="black">
                        <a:alpha val="40000"/>
                      </a:prstClr>
                    </a:outerShdw>
                  </a:effectLst>
                  <a:uLnTx/>
                  <a:uFillTx/>
                  <a:latin typeface="Agency FB" pitchFamily="34" charset="0"/>
                  <a:ea typeface="+mn-ea"/>
                  <a:cs typeface="+mn-cs"/>
                </a:rPr>
                <a:t>Text</a:t>
              </a:r>
              <a:endParaRPr kumimoji="0" lang="zh-CN" altLang="en-US" sz="2400" b="1" i="0" u="none" strike="noStrike" kern="0" cap="none" spc="0" normalizeH="0" baseline="0" noProof="0" dirty="0">
                <a:ln w="18415" cmpd="sng">
                  <a:noFill/>
                  <a:prstDash val="solid"/>
                </a:ln>
                <a:solidFill>
                  <a:sysClr val="window" lastClr="FFFFFF"/>
                </a:solidFill>
                <a:effectLst>
                  <a:outerShdw blurRad="50800" dist="38100" dir="5400000" algn="t" rotWithShape="0">
                    <a:prstClr val="black">
                      <a:alpha val="40000"/>
                    </a:prstClr>
                  </a:outerShdw>
                </a:effectLst>
                <a:uLnTx/>
                <a:uFillTx/>
                <a:latin typeface="Agency FB" pitchFamily="34" charset="0"/>
                <a:ea typeface="+mn-ea"/>
                <a:cs typeface="+mn-cs"/>
              </a:endParaRPr>
            </a:p>
          </p:txBody>
        </p:sp>
        <p:sp>
          <p:nvSpPr>
            <p:cNvPr id="45" name="TextBox 33"/>
            <p:cNvSpPr txBox="1"/>
            <p:nvPr/>
          </p:nvSpPr>
          <p:spPr>
            <a:xfrm>
              <a:off x="6128517" y="4284099"/>
              <a:ext cx="936242" cy="387677"/>
            </a:xfrm>
            <a:prstGeom prst="rect">
              <a:avLst/>
            </a:prstGeom>
            <a:noFill/>
          </p:spPr>
          <p:txBody>
            <a:bodyP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latinLnBrk="0" hangingPunct="1">
                <a:lnSpc>
                  <a:spcPct val="80000"/>
                </a:lnSpc>
                <a:spcBef>
                  <a:spcPts val="0"/>
                </a:spcBef>
                <a:spcAft>
                  <a:spcPts val="0"/>
                </a:spcAft>
                <a:buClrTx/>
                <a:buSzTx/>
                <a:buFontTx/>
                <a:buNone/>
                <a:defRPr/>
              </a:pPr>
              <a:r>
                <a:rPr kumimoji="0" lang="en-US" altLang="zh-CN" sz="2400" b="1" i="0" u="none" strike="noStrike" kern="0" cap="none" spc="0" normalizeH="0" baseline="0" noProof="0" dirty="0">
                  <a:ln w="18415" cmpd="sng">
                    <a:noFill/>
                    <a:prstDash val="solid"/>
                  </a:ln>
                  <a:solidFill>
                    <a:sysClr val="window" lastClr="FFFFFF"/>
                  </a:solidFill>
                  <a:effectLst>
                    <a:outerShdw blurRad="50800" dist="38100" dir="5400000" algn="t" rotWithShape="0">
                      <a:prstClr val="black">
                        <a:alpha val="40000"/>
                      </a:prstClr>
                    </a:outerShdw>
                  </a:effectLst>
                  <a:uLnTx/>
                  <a:uFillTx/>
                  <a:latin typeface="Agency FB" pitchFamily="34" charset="0"/>
                  <a:ea typeface="+mn-ea"/>
                  <a:cs typeface="+mn-cs"/>
                </a:rPr>
                <a:t>Text</a:t>
              </a:r>
              <a:endParaRPr kumimoji="0" lang="zh-CN" altLang="en-US" sz="2400" b="1" i="0" u="none" strike="noStrike" kern="0" cap="none" spc="0" normalizeH="0" baseline="0" noProof="0" dirty="0">
                <a:ln w="18415" cmpd="sng">
                  <a:noFill/>
                  <a:prstDash val="solid"/>
                </a:ln>
                <a:solidFill>
                  <a:sysClr val="window" lastClr="FFFFFF"/>
                </a:solidFill>
                <a:effectLst>
                  <a:outerShdw blurRad="50800" dist="38100" dir="5400000" algn="t" rotWithShape="0">
                    <a:prstClr val="black">
                      <a:alpha val="40000"/>
                    </a:prstClr>
                  </a:outerShdw>
                </a:effectLst>
                <a:uLnTx/>
                <a:uFillTx/>
                <a:latin typeface="Agency FB" pitchFamily="34" charset="0"/>
                <a:ea typeface="+mn-ea"/>
                <a:cs typeface="+mn-cs"/>
              </a:endParaRPr>
            </a:p>
          </p:txBody>
        </p:sp>
        <p:sp>
          <p:nvSpPr>
            <p:cNvPr id="46" name="TextBox 34"/>
            <p:cNvSpPr txBox="1"/>
            <p:nvPr/>
          </p:nvSpPr>
          <p:spPr>
            <a:xfrm>
              <a:off x="7111387" y="4284099"/>
              <a:ext cx="935015" cy="387677"/>
            </a:xfrm>
            <a:prstGeom prst="rect">
              <a:avLst/>
            </a:prstGeom>
            <a:noFill/>
          </p:spPr>
          <p:txBody>
            <a:bodyP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latinLnBrk="0" hangingPunct="1">
                <a:lnSpc>
                  <a:spcPct val="80000"/>
                </a:lnSpc>
                <a:spcBef>
                  <a:spcPts val="0"/>
                </a:spcBef>
                <a:spcAft>
                  <a:spcPts val="0"/>
                </a:spcAft>
                <a:buClrTx/>
                <a:buSzTx/>
                <a:buFontTx/>
                <a:buNone/>
                <a:defRPr/>
              </a:pPr>
              <a:r>
                <a:rPr kumimoji="0" lang="en-US" altLang="zh-CN" sz="2400" b="1" i="0" u="none" strike="noStrike" kern="0" cap="none" spc="0" normalizeH="0" baseline="0" noProof="0" dirty="0">
                  <a:ln w="18415" cmpd="sng">
                    <a:noFill/>
                    <a:prstDash val="solid"/>
                  </a:ln>
                  <a:solidFill>
                    <a:sysClr val="window" lastClr="FFFFFF"/>
                  </a:solidFill>
                  <a:effectLst>
                    <a:outerShdw blurRad="50800" dist="38100" dir="5400000" algn="t" rotWithShape="0">
                      <a:prstClr val="black">
                        <a:alpha val="40000"/>
                      </a:prstClr>
                    </a:outerShdw>
                  </a:effectLst>
                  <a:uLnTx/>
                  <a:uFillTx/>
                  <a:latin typeface="Agency FB" pitchFamily="34" charset="0"/>
                  <a:ea typeface="+mn-ea"/>
                  <a:cs typeface="+mn-cs"/>
                </a:rPr>
                <a:t>Text</a:t>
              </a:r>
              <a:endParaRPr kumimoji="0" lang="zh-CN" altLang="en-US" sz="2400" b="1" i="0" u="none" strike="noStrike" kern="0" cap="none" spc="0" normalizeH="0" baseline="0" noProof="0" dirty="0">
                <a:ln w="18415" cmpd="sng">
                  <a:noFill/>
                  <a:prstDash val="solid"/>
                </a:ln>
                <a:solidFill>
                  <a:sysClr val="window" lastClr="FFFFFF"/>
                </a:solidFill>
                <a:effectLst>
                  <a:outerShdw blurRad="50800" dist="38100" dir="5400000" algn="t" rotWithShape="0">
                    <a:prstClr val="black">
                      <a:alpha val="40000"/>
                    </a:prstClr>
                  </a:outerShdw>
                </a:effectLst>
                <a:uLnTx/>
                <a:uFillTx/>
                <a:latin typeface="Agency FB" pitchFamily="34" charset="0"/>
                <a:ea typeface="+mn-ea"/>
                <a:cs typeface="+mn-cs"/>
              </a:endParaRPr>
            </a:p>
          </p:txBody>
        </p:sp>
        <p:sp>
          <p:nvSpPr>
            <p:cNvPr id="47" name="TextBox 35"/>
            <p:cNvSpPr txBox="1"/>
            <p:nvPr/>
          </p:nvSpPr>
          <p:spPr>
            <a:xfrm>
              <a:off x="8067261" y="4284099"/>
              <a:ext cx="936242" cy="387677"/>
            </a:xfrm>
            <a:prstGeom prst="rect">
              <a:avLst/>
            </a:prstGeom>
            <a:noFill/>
          </p:spPr>
          <p:txBody>
            <a:bodyP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latinLnBrk="0" hangingPunct="1">
                <a:lnSpc>
                  <a:spcPct val="80000"/>
                </a:lnSpc>
                <a:spcBef>
                  <a:spcPts val="0"/>
                </a:spcBef>
                <a:spcAft>
                  <a:spcPts val="0"/>
                </a:spcAft>
                <a:buClrTx/>
                <a:buSzTx/>
                <a:buFontTx/>
                <a:buNone/>
                <a:defRPr/>
              </a:pPr>
              <a:r>
                <a:rPr kumimoji="0" lang="en-US" altLang="zh-CN" sz="2400" b="1" i="0" u="none" strike="noStrike" kern="0" cap="none" spc="0" normalizeH="0" baseline="0" noProof="0" dirty="0">
                  <a:ln w="18415" cmpd="sng">
                    <a:noFill/>
                    <a:prstDash val="solid"/>
                  </a:ln>
                  <a:solidFill>
                    <a:sysClr val="window" lastClr="FFFFFF"/>
                  </a:solidFill>
                  <a:effectLst>
                    <a:outerShdw blurRad="50800" dist="38100" dir="5400000" algn="t" rotWithShape="0">
                      <a:prstClr val="black">
                        <a:alpha val="40000"/>
                      </a:prstClr>
                    </a:outerShdw>
                  </a:effectLst>
                  <a:uLnTx/>
                  <a:uFillTx/>
                  <a:latin typeface="Agency FB" pitchFamily="34" charset="0"/>
                  <a:ea typeface="+mn-ea"/>
                  <a:cs typeface="+mn-cs"/>
                </a:rPr>
                <a:t>Text</a:t>
              </a:r>
              <a:endParaRPr kumimoji="0" lang="zh-CN" altLang="en-US" sz="2400" b="1" i="0" u="none" strike="noStrike" kern="0" cap="none" spc="0" normalizeH="0" baseline="0" noProof="0" dirty="0">
                <a:ln w="18415" cmpd="sng">
                  <a:noFill/>
                  <a:prstDash val="solid"/>
                </a:ln>
                <a:solidFill>
                  <a:sysClr val="window" lastClr="FFFFFF"/>
                </a:solidFill>
                <a:effectLst>
                  <a:outerShdw blurRad="50800" dist="38100" dir="5400000" algn="t" rotWithShape="0">
                    <a:prstClr val="black">
                      <a:alpha val="40000"/>
                    </a:prstClr>
                  </a:outerShdw>
                </a:effectLst>
                <a:uLnTx/>
                <a:uFillTx/>
                <a:latin typeface="Agency FB" pitchFamily="34" charset="0"/>
                <a:ea typeface="+mn-ea"/>
                <a:cs typeface="+mn-cs"/>
              </a:endParaRPr>
            </a:p>
          </p:txBody>
        </p:sp>
      </p:grpSp>
    </p:spTree>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4579"/>
                                        </p:tgtEl>
                                        <p:attrNameLst>
                                          <p:attrName>style.visibility</p:attrName>
                                        </p:attrNameLst>
                                      </p:cBhvr>
                                      <p:to>
                                        <p:strVal val="visible"/>
                                      </p:to>
                                    </p:set>
                                    <p:animEffect transition="in" filter="fade">
                                      <p:cBhvr>
                                        <p:cTn id="7" dur="1000"/>
                                        <p:tgtEl>
                                          <p:spTgt spid="24579"/>
                                        </p:tgtEl>
                                      </p:cBhvr>
                                    </p:animEffect>
                                    <p:anim calcmode="lin" valueType="num">
                                      <p:cBhvr>
                                        <p:cTn id="8" dur="1000" fill="hold"/>
                                        <p:tgtEl>
                                          <p:spTgt spid="24579"/>
                                        </p:tgtEl>
                                        <p:attrNameLst>
                                          <p:attrName>ppt_x</p:attrName>
                                        </p:attrNameLst>
                                      </p:cBhvr>
                                      <p:tavLst>
                                        <p:tav tm="0">
                                          <p:val>
                                            <p:strVal val="#ppt_x"/>
                                          </p:val>
                                        </p:tav>
                                        <p:tav tm="100000">
                                          <p:val>
                                            <p:strVal val="#ppt_x"/>
                                          </p:val>
                                        </p:tav>
                                      </p:tavLst>
                                    </p:anim>
                                    <p:anim calcmode="lin" valueType="num">
                                      <p:cBhvr>
                                        <p:cTn id="9" dur="1000" fill="hold"/>
                                        <p:tgtEl>
                                          <p:spTgt spid="2457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0" name="等腰三角形 29"/>
          <p:cNvSpPr/>
          <p:nvPr/>
        </p:nvSpPr>
        <p:spPr>
          <a:xfrm flipV="1">
            <a:off x="5350049" y="4531147"/>
            <a:ext cx="1491903" cy="1184297"/>
          </a:xfrm>
          <a:prstGeom prs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Freeform 5"/>
          <p:cNvSpPr>
            <a:spLocks noEditPoints="1"/>
          </p:cNvSpPr>
          <p:nvPr/>
        </p:nvSpPr>
        <p:spPr bwMode="auto">
          <a:xfrm>
            <a:off x="4911224" y="4204466"/>
            <a:ext cx="2369552" cy="2065871"/>
          </a:xfrm>
          <a:custGeom>
            <a:avLst/>
            <a:gdLst>
              <a:gd name="T0" fmla="*/ 0 w 733"/>
              <a:gd name="T1" fmla="*/ 56 h 639"/>
              <a:gd name="T2" fmla="*/ 4 w 733"/>
              <a:gd name="T3" fmla="*/ 71 h 639"/>
              <a:gd name="T4" fmla="*/ 326 w 733"/>
              <a:gd name="T5" fmla="*/ 628 h 639"/>
              <a:gd name="T6" fmla="*/ 337 w 733"/>
              <a:gd name="T7" fmla="*/ 639 h 639"/>
              <a:gd name="T8" fmla="*/ 396 w 733"/>
              <a:gd name="T9" fmla="*/ 639 h 639"/>
              <a:gd name="T10" fmla="*/ 407 w 733"/>
              <a:gd name="T11" fmla="*/ 628 h 639"/>
              <a:gd name="T12" fmla="*/ 729 w 733"/>
              <a:gd name="T13" fmla="*/ 71 h 639"/>
              <a:gd name="T14" fmla="*/ 733 w 733"/>
              <a:gd name="T15" fmla="*/ 56 h 639"/>
              <a:gd name="T16" fmla="*/ 703 w 733"/>
              <a:gd name="T17" fmla="*/ 4 h 639"/>
              <a:gd name="T18" fmla="*/ 688 w 733"/>
              <a:gd name="T19" fmla="*/ 0 h 639"/>
              <a:gd name="T20" fmla="*/ 44 w 733"/>
              <a:gd name="T21" fmla="*/ 0 h 639"/>
              <a:gd name="T22" fmla="*/ 29 w 733"/>
              <a:gd name="T23" fmla="*/ 4 h 639"/>
              <a:gd name="T24" fmla="*/ 0 w 733"/>
              <a:gd name="T25" fmla="*/ 56 h 639"/>
              <a:gd name="T26" fmla="*/ 182 w 733"/>
              <a:gd name="T27" fmla="*/ 109 h 639"/>
              <a:gd name="T28" fmla="*/ 197 w 733"/>
              <a:gd name="T29" fmla="*/ 106 h 639"/>
              <a:gd name="T30" fmla="*/ 536 w 733"/>
              <a:gd name="T31" fmla="*/ 106 h 639"/>
              <a:gd name="T32" fmla="*/ 551 w 733"/>
              <a:gd name="T33" fmla="*/ 109 h 639"/>
              <a:gd name="T34" fmla="*/ 564 w 733"/>
              <a:gd name="T35" fmla="*/ 132 h 639"/>
              <a:gd name="T36" fmla="*/ 559 w 733"/>
              <a:gd name="T37" fmla="*/ 147 h 639"/>
              <a:gd name="T38" fmla="*/ 390 w 733"/>
              <a:gd name="T39" fmla="*/ 440 h 639"/>
              <a:gd name="T40" fmla="*/ 379 w 733"/>
              <a:gd name="T41" fmla="*/ 451 h 639"/>
              <a:gd name="T42" fmla="*/ 353 w 733"/>
              <a:gd name="T43" fmla="*/ 451 h 639"/>
              <a:gd name="T44" fmla="*/ 343 w 733"/>
              <a:gd name="T45" fmla="*/ 440 h 639"/>
              <a:gd name="T46" fmla="*/ 173 w 733"/>
              <a:gd name="T47" fmla="*/ 147 h 639"/>
              <a:gd name="T48" fmla="*/ 169 w 733"/>
              <a:gd name="T49" fmla="*/ 132 h 639"/>
              <a:gd name="T50" fmla="*/ 182 w 733"/>
              <a:gd name="T51" fmla="*/ 109 h 6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33" h="639">
                <a:moveTo>
                  <a:pt x="0" y="56"/>
                </a:moveTo>
                <a:cubicBezTo>
                  <a:pt x="0" y="60"/>
                  <a:pt x="2" y="67"/>
                  <a:pt x="4" y="71"/>
                </a:cubicBezTo>
                <a:cubicBezTo>
                  <a:pt x="326" y="628"/>
                  <a:pt x="326" y="628"/>
                  <a:pt x="326" y="628"/>
                </a:cubicBezTo>
                <a:cubicBezTo>
                  <a:pt x="328" y="632"/>
                  <a:pt x="333" y="637"/>
                  <a:pt x="337" y="639"/>
                </a:cubicBezTo>
                <a:cubicBezTo>
                  <a:pt x="396" y="639"/>
                  <a:pt x="396" y="639"/>
                  <a:pt x="396" y="639"/>
                </a:cubicBezTo>
                <a:cubicBezTo>
                  <a:pt x="400" y="637"/>
                  <a:pt x="405" y="632"/>
                  <a:pt x="407" y="628"/>
                </a:cubicBezTo>
                <a:cubicBezTo>
                  <a:pt x="729" y="71"/>
                  <a:pt x="729" y="71"/>
                  <a:pt x="729" y="71"/>
                </a:cubicBezTo>
                <a:cubicBezTo>
                  <a:pt x="731" y="67"/>
                  <a:pt x="733" y="60"/>
                  <a:pt x="733" y="56"/>
                </a:cubicBezTo>
                <a:cubicBezTo>
                  <a:pt x="703" y="4"/>
                  <a:pt x="703" y="4"/>
                  <a:pt x="703" y="4"/>
                </a:cubicBezTo>
                <a:cubicBezTo>
                  <a:pt x="699" y="2"/>
                  <a:pt x="692" y="0"/>
                  <a:pt x="688" y="0"/>
                </a:cubicBezTo>
                <a:cubicBezTo>
                  <a:pt x="44" y="0"/>
                  <a:pt x="44" y="0"/>
                  <a:pt x="44" y="0"/>
                </a:cubicBezTo>
                <a:cubicBezTo>
                  <a:pt x="40" y="0"/>
                  <a:pt x="33" y="2"/>
                  <a:pt x="29" y="4"/>
                </a:cubicBezTo>
                <a:cubicBezTo>
                  <a:pt x="0" y="56"/>
                  <a:pt x="0" y="56"/>
                  <a:pt x="0" y="56"/>
                </a:cubicBezTo>
                <a:moveTo>
                  <a:pt x="182" y="109"/>
                </a:moveTo>
                <a:cubicBezTo>
                  <a:pt x="186" y="107"/>
                  <a:pt x="193" y="106"/>
                  <a:pt x="197" y="106"/>
                </a:cubicBezTo>
                <a:cubicBezTo>
                  <a:pt x="536" y="106"/>
                  <a:pt x="536" y="106"/>
                  <a:pt x="536" y="106"/>
                </a:cubicBezTo>
                <a:cubicBezTo>
                  <a:pt x="540" y="106"/>
                  <a:pt x="547" y="107"/>
                  <a:pt x="551" y="109"/>
                </a:cubicBezTo>
                <a:cubicBezTo>
                  <a:pt x="564" y="132"/>
                  <a:pt x="564" y="132"/>
                  <a:pt x="564" y="132"/>
                </a:cubicBezTo>
                <a:cubicBezTo>
                  <a:pt x="563" y="136"/>
                  <a:pt x="561" y="143"/>
                  <a:pt x="559" y="147"/>
                </a:cubicBezTo>
                <a:cubicBezTo>
                  <a:pt x="390" y="440"/>
                  <a:pt x="390" y="440"/>
                  <a:pt x="390" y="440"/>
                </a:cubicBezTo>
                <a:cubicBezTo>
                  <a:pt x="388" y="444"/>
                  <a:pt x="383" y="449"/>
                  <a:pt x="379" y="451"/>
                </a:cubicBezTo>
                <a:cubicBezTo>
                  <a:pt x="353" y="451"/>
                  <a:pt x="353" y="451"/>
                  <a:pt x="353" y="451"/>
                </a:cubicBezTo>
                <a:cubicBezTo>
                  <a:pt x="350" y="449"/>
                  <a:pt x="345" y="444"/>
                  <a:pt x="343" y="440"/>
                </a:cubicBezTo>
                <a:cubicBezTo>
                  <a:pt x="173" y="147"/>
                  <a:pt x="173" y="147"/>
                  <a:pt x="173" y="147"/>
                </a:cubicBezTo>
                <a:cubicBezTo>
                  <a:pt x="171" y="143"/>
                  <a:pt x="169" y="136"/>
                  <a:pt x="169" y="132"/>
                </a:cubicBezTo>
                <a:cubicBezTo>
                  <a:pt x="182" y="109"/>
                  <a:pt x="182" y="109"/>
                  <a:pt x="182" y="109"/>
                </a:cubicBezTo>
              </a:path>
            </a:pathLst>
          </a:custGeom>
          <a:gradFill flip="none" rotWithShape="1">
            <a:gsLst>
              <a:gs pos="0">
                <a:schemeClr val="accent6">
                  <a:lumMod val="5000"/>
                  <a:lumOff val="95000"/>
                </a:schemeClr>
              </a:gs>
              <a:gs pos="100000">
                <a:schemeClr val="bg1">
                  <a:lumMod val="75000"/>
                </a:schemeClr>
              </a:gs>
            </a:gsLst>
            <a:lin ang="13500000" scaled="1"/>
            <a:tileRect/>
          </a:gradFill>
          <a:ln w="34925">
            <a:gradFill flip="none" rotWithShape="1">
              <a:gsLst>
                <a:gs pos="0">
                  <a:schemeClr val="accent1">
                    <a:lumMod val="5000"/>
                    <a:lumOff val="95000"/>
                  </a:schemeClr>
                </a:gs>
                <a:gs pos="100000">
                  <a:schemeClr val="bg1">
                    <a:lumMod val="65000"/>
                  </a:schemeClr>
                </a:gs>
              </a:gsLst>
              <a:lin ang="2700000" scaled="1"/>
              <a:tileRect/>
            </a:gradFill>
          </a:ln>
          <a:effectLst>
            <a:outerShdw blurRad="177800" dist="1270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等腰三角形 26"/>
          <p:cNvSpPr/>
          <p:nvPr/>
        </p:nvSpPr>
        <p:spPr>
          <a:xfrm flipV="1">
            <a:off x="6723115" y="2277019"/>
            <a:ext cx="1491903" cy="1184297"/>
          </a:xfrm>
          <a:prstGeom prs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Freeform 5"/>
          <p:cNvSpPr>
            <a:spLocks noEditPoints="1"/>
          </p:cNvSpPr>
          <p:nvPr/>
        </p:nvSpPr>
        <p:spPr bwMode="auto">
          <a:xfrm>
            <a:off x="6284290" y="1950337"/>
            <a:ext cx="2369552" cy="2065871"/>
          </a:xfrm>
          <a:custGeom>
            <a:avLst/>
            <a:gdLst>
              <a:gd name="T0" fmla="*/ 0 w 733"/>
              <a:gd name="T1" fmla="*/ 56 h 639"/>
              <a:gd name="T2" fmla="*/ 4 w 733"/>
              <a:gd name="T3" fmla="*/ 71 h 639"/>
              <a:gd name="T4" fmla="*/ 326 w 733"/>
              <a:gd name="T5" fmla="*/ 628 h 639"/>
              <a:gd name="T6" fmla="*/ 337 w 733"/>
              <a:gd name="T7" fmla="*/ 639 h 639"/>
              <a:gd name="T8" fmla="*/ 396 w 733"/>
              <a:gd name="T9" fmla="*/ 639 h 639"/>
              <a:gd name="T10" fmla="*/ 407 w 733"/>
              <a:gd name="T11" fmla="*/ 628 h 639"/>
              <a:gd name="T12" fmla="*/ 729 w 733"/>
              <a:gd name="T13" fmla="*/ 71 h 639"/>
              <a:gd name="T14" fmla="*/ 733 w 733"/>
              <a:gd name="T15" fmla="*/ 56 h 639"/>
              <a:gd name="T16" fmla="*/ 703 w 733"/>
              <a:gd name="T17" fmla="*/ 4 h 639"/>
              <a:gd name="T18" fmla="*/ 688 w 733"/>
              <a:gd name="T19" fmla="*/ 0 h 639"/>
              <a:gd name="T20" fmla="*/ 44 w 733"/>
              <a:gd name="T21" fmla="*/ 0 h 639"/>
              <a:gd name="T22" fmla="*/ 29 w 733"/>
              <a:gd name="T23" fmla="*/ 4 h 639"/>
              <a:gd name="T24" fmla="*/ 0 w 733"/>
              <a:gd name="T25" fmla="*/ 56 h 639"/>
              <a:gd name="T26" fmla="*/ 182 w 733"/>
              <a:gd name="T27" fmla="*/ 109 h 639"/>
              <a:gd name="T28" fmla="*/ 197 w 733"/>
              <a:gd name="T29" fmla="*/ 106 h 639"/>
              <a:gd name="T30" fmla="*/ 536 w 733"/>
              <a:gd name="T31" fmla="*/ 106 h 639"/>
              <a:gd name="T32" fmla="*/ 551 w 733"/>
              <a:gd name="T33" fmla="*/ 109 h 639"/>
              <a:gd name="T34" fmla="*/ 564 w 733"/>
              <a:gd name="T35" fmla="*/ 132 h 639"/>
              <a:gd name="T36" fmla="*/ 559 w 733"/>
              <a:gd name="T37" fmla="*/ 147 h 639"/>
              <a:gd name="T38" fmla="*/ 390 w 733"/>
              <a:gd name="T39" fmla="*/ 440 h 639"/>
              <a:gd name="T40" fmla="*/ 379 w 733"/>
              <a:gd name="T41" fmla="*/ 451 h 639"/>
              <a:gd name="T42" fmla="*/ 353 w 733"/>
              <a:gd name="T43" fmla="*/ 451 h 639"/>
              <a:gd name="T44" fmla="*/ 343 w 733"/>
              <a:gd name="T45" fmla="*/ 440 h 639"/>
              <a:gd name="T46" fmla="*/ 173 w 733"/>
              <a:gd name="T47" fmla="*/ 147 h 639"/>
              <a:gd name="T48" fmla="*/ 169 w 733"/>
              <a:gd name="T49" fmla="*/ 132 h 639"/>
              <a:gd name="T50" fmla="*/ 182 w 733"/>
              <a:gd name="T51" fmla="*/ 109 h 6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33" h="639">
                <a:moveTo>
                  <a:pt x="0" y="56"/>
                </a:moveTo>
                <a:cubicBezTo>
                  <a:pt x="0" y="60"/>
                  <a:pt x="2" y="67"/>
                  <a:pt x="4" y="71"/>
                </a:cubicBezTo>
                <a:cubicBezTo>
                  <a:pt x="326" y="628"/>
                  <a:pt x="326" y="628"/>
                  <a:pt x="326" y="628"/>
                </a:cubicBezTo>
                <a:cubicBezTo>
                  <a:pt x="328" y="632"/>
                  <a:pt x="333" y="637"/>
                  <a:pt x="337" y="639"/>
                </a:cubicBezTo>
                <a:cubicBezTo>
                  <a:pt x="396" y="639"/>
                  <a:pt x="396" y="639"/>
                  <a:pt x="396" y="639"/>
                </a:cubicBezTo>
                <a:cubicBezTo>
                  <a:pt x="400" y="637"/>
                  <a:pt x="405" y="632"/>
                  <a:pt x="407" y="628"/>
                </a:cubicBezTo>
                <a:cubicBezTo>
                  <a:pt x="729" y="71"/>
                  <a:pt x="729" y="71"/>
                  <a:pt x="729" y="71"/>
                </a:cubicBezTo>
                <a:cubicBezTo>
                  <a:pt x="731" y="67"/>
                  <a:pt x="733" y="60"/>
                  <a:pt x="733" y="56"/>
                </a:cubicBezTo>
                <a:cubicBezTo>
                  <a:pt x="703" y="4"/>
                  <a:pt x="703" y="4"/>
                  <a:pt x="703" y="4"/>
                </a:cubicBezTo>
                <a:cubicBezTo>
                  <a:pt x="699" y="2"/>
                  <a:pt x="692" y="0"/>
                  <a:pt x="688" y="0"/>
                </a:cubicBezTo>
                <a:cubicBezTo>
                  <a:pt x="44" y="0"/>
                  <a:pt x="44" y="0"/>
                  <a:pt x="44" y="0"/>
                </a:cubicBezTo>
                <a:cubicBezTo>
                  <a:pt x="40" y="0"/>
                  <a:pt x="33" y="2"/>
                  <a:pt x="29" y="4"/>
                </a:cubicBezTo>
                <a:cubicBezTo>
                  <a:pt x="0" y="56"/>
                  <a:pt x="0" y="56"/>
                  <a:pt x="0" y="56"/>
                </a:cubicBezTo>
                <a:moveTo>
                  <a:pt x="182" y="109"/>
                </a:moveTo>
                <a:cubicBezTo>
                  <a:pt x="186" y="107"/>
                  <a:pt x="193" y="106"/>
                  <a:pt x="197" y="106"/>
                </a:cubicBezTo>
                <a:cubicBezTo>
                  <a:pt x="536" y="106"/>
                  <a:pt x="536" y="106"/>
                  <a:pt x="536" y="106"/>
                </a:cubicBezTo>
                <a:cubicBezTo>
                  <a:pt x="540" y="106"/>
                  <a:pt x="547" y="107"/>
                  <a:pt x="551" y="109"/>
                </a:cubicBezTo>
                <a:cubicBezTo>
                  <a:pt x="564" y="132"/>
                  <a:pt x="564" y="132"/>
                  <a:pt x="564" y="132"/>
                </a:cubicBezTo>
                <a:cubicBezTo>
                  <a:pt x="563" y="136"/>
                  <a:pt x="561" y="143"/>
                  <a:pt x="559" y="147"/>
                </a:cubicBezTo>
                <a:cubicBezTo>
                  <a:pt x="390" y="440"/>
                  <a:pt x="390" y="440"/>
                  <a:pt x="390" y="440"/>
                </a:cubicBezTo>
                <a:cubicBezTo>
                  <a:pt x="388" y="444"/>
                  <a:pt x="383" y="449"/>
                  <a:pt x="379" y="451"/>
                </a:cubicBezTo>
                <a:cubicBezTo>
                  <a:pt x="353" y="451"/>
                  <a:pt x="353" y="451"/>
                  <a:pt x="353" y="451"/>
                </a:cubicBezTo>
                <a:cubicBezTo>
                  <a:pt x="350" y="449"/>
                  <a:pt x="345" y="444"/>
                  <a:pt x="343" y="440"/>
                </a:cubicBezTo>
                <a:cubicBezTo>
                  <a:pt x="173" y="147"/>
                  <a:pt x="173" y="147"/>
                  <a:pt x="173" y="147"/>
                </a:cubicBezTo>
                <a:cubicBezTo>
                  <a:pt x="171" y="143"/>
                  <a:pt x="169" y="136"/>
                  <a:pt x="169" y="132"/>
                </a:cubicBezTo>
                <a:cubicBezTo>
                  <a:pt x="182" y="109"/>
                  <a:pt x="182" y="109"/>
                  <a:pt x="182" y="109"/>
                </a:cubicBezTo>
              </a:path>
            </a:pathLst>
          </a:custGeom>
          <a:gradFill flip="none" rotWithShape="1">
            <a:gsLst>
              <a:gs pos="0">
                <a:schemeClr val="accent6">
                  <a:lumMod val="5000"/>
                  <a:lumOff val="95000"/>
                </a:schemeClr>
              </a:gs>
              <a:gs pos="100000">
                <a:schemeClr val="bg1">
                  <a:lumMod val="75000"/>
                </a:schemeClr>
              </a:gs>
            </a:gsLst>
            <a:lin ang="13500000" scaled="1"/>
            <a:tileRect/>
          </a:gradFill>
          <a:ln w="34925">
            <a:gradFill flip="none" rotWithShape="1">
              <a:gsLst>
                <a:gs pos="0">
                  <a:schemeClr val="accent1">
                    <a:lumMod val="5000"/>
                    <a:lumOff val="95000"/>
                  </a:schemeClr>
                </a:gs>
                <a:gs pos="100000">
                  <a:schemeClr val="bg1">
                    <a:lumMod val="65000"/>
                  </a:schemeClr>
                </a:gs>
              </a:gsLst>
              <a:lin ang="2700000" scaled="1"/>
              <a:tileRect/>
            </a:gradFill>
          </a:ln>
          <a:effectLst>
            <a:outerShdw blurRad="177800" dist="1270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等腰三角形 20"/>
          <p:cNvSpPr/>
          <p:nvPr/>
        </p:nvSpPr>
        <p:spPr>
          <a:xfrm>
            <a:off x="5329300" y="2661525"/>
            <a:ext cx="1491903" cy="1184297"/>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5"/>
          <p:cNvSpPr>
            <a:spLocks noEditPoints="1"/>
          </p:cNvSpPr>
          <p:nvPr/>
        </p:nvSpPr>
        <p:spPr bwMode="auto">
          <a:xfrm flipV="1">
            <a:off x="4911224" y="2088762"/>
            <a:ext cx="2369552" cy="2065871"/>
          </a:xfrm>
          <a:custGeom>
            <a:avLst/>
            <a:gdLst>
              <a:gd name="T0" fmla="*/ 0 w 733"/>
              <a:gd name="T1" fmla="*/ 56 h 639"/>
              <a:gd name="T2" fmla="*/ 4 w 733"/>
              <a:gd name="T3" fmla="*/ 71 h 639"/>
              <a:gd name="T4" fmla="*/ 326 w 733"/>
              <a:gd name="T5" fmla="*/ 628 h 639"/>
              <a:gd name="T6" fmla="*/ 337 w 733"/>
              <a:gd name="T7" fmla="*/ 639 h 639"/>
              <a:gd name="T8" fmla="*/ 396 w 733"/>
              <a:gd name="T9" fmla="*/ 639 h 639"/>
              <a:gd name="T10" fmla="*/ 407 w 733"/>
              <a:gd name="T11" fmla="*/ 628 h 639"/>
              <a:gd name="T12" fmla="*/ 729 w 733"/>
              <a:gd name="T13" fmla="*/ 71 h 639"/>
              <a:gd name="T14" fmla="*/ 733 w 733"/>
              <a:gd name="T15" fmla="*/ 56 h 639"/>
              <a:gd name="T16" fmla="*/ 703 w 733"/>
              <a:gd name="T17" fmla="*/ 4 h 639"/>
              <a:gd name="T18" fmla="*/ 688 w 733"/>
              <a:gd name="T19" fmla="*/ 0 h 639"/>
              <a:gd name="T20" fmla="*/ 44 w 733"/>
              <a:gd name="T21" fmla="*/ 0 h 639"/>
              <a:gd name="T22" fmla="*/ 29 w 733"/>
              <a:gd name="T23" fmla="*/ 4 h 639"/>
              <a:gd name="T24" fmla="*/ 0 w 733"/>
              <a:gd name="T25" fmla="*/ 56 h 639"/>
              <a:gd name="T26" fmla="*/ 182 w 733"/>
              <a:gd name="T27" fmla="*/ 109 h 639"/>
              <a:gd name="T28" fmla="*/ 197 w 733"/>
              <a:gd name="T29" fmla="*/ 106 h 639"/>
              <a:gd name="T30" fmla="*/ 536 w 733"/>
              <a:gd name="T31" fmla="*/ 106 h 639"/>
              <a:gd name="T32" fmla="*/ 551 w 733"/>
              <a:gd name="T33" fmla="*/ 109 h 639"/>
              <a:gd name="T34" fmla="*/ 564 w 733"/>
              <a:gd name="T35" fmla="*/ 132 h 639"/>
              <a:gd name="T36" fmla="*/ 559 w 733"/>
              <a:gd name="T37" fmla="*/ 147 h 639"/>
              <a:gd name="T38" fmla="*/ 390 w 733"/>
              <a:gd name="T39" fmla="*/ 440 h 639"/>
              <a:gd name="T40" fmla="*/ 379 w 733"/>
              <a:gd name="T41" fmla="*/ 451 h 639"/>
              <a:gd name="T42" fmla="*/ 353 w 733"/>
              <a:gd name="T43" fmla="*/ 451 h 639"/>
              <a:gd name="T44" fmla="*/ 343 w 733"/>
              <a:gd name="T45" fmla="*/ 440 h 639"/>
              <a:gd name="T46" fmla="*/ 173 w 733"/>
              <a:gd name="T47" fmla="*/ 147 h 639"/>
              <a:gd name="T48" fmla="*/ 169 w 733"/>
              <a:gd name="T49" fmla="*/ 132 h 639"/>
              <a:gd name="T50" fmla="*/ 182 w 733"/>
              <a:gd name="T51" fmla="*/ 109 h 6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33" h="639">
                <a:moveTo>
                  <a:pt x="0" y="56"/>
                </a:moveTo>
                <a:cubicBezTo>
                  <a:pt x="0" y="60"/>
                  <a:pt x="2" y="67"/>
                  <a:pt x="4" y="71"/>
                </a:cubicBezTo>
                <a:cubicBezTo>
                  <a:pt x="326" y="628"/>
                  <a:pt x="326" y="628"/>
                  <a:pt x="326" y="628"/>
                </a:cubicBezTo>
                <a:cubicBezTo>
                  <a:pt x="328" y="632"/>
                  <a:pt x="333" y="637"/>
                  <a:pt x="337" y="639"/>
                </a:cubicBezTo>
                <a:cubicBezTo>
                  <a:pt x="396" y="639"/>
                  <a:pt x="396" y="639"/>
                  <a:pt x="396" y="639"/>
                </a:cubicBezTo>
                <a:cubicBezTo>
                  <a:pt x="400" y="637"/>
                  <a:pt x="405" y="632"/>
                  <a:pt x="407" y="628"/>
                </a:cubicBezTo>
                <a:cubicBezTo>
                  <a:pt x="729" y="71"/>
                  <a:pt x="729" y="71"/>
                  <a:pt x="729" y="71"/>
                </a:cubicBezTo>
                <a:cubicBezTo>
                  <a:pt x="731" y="67"/>
                  <a:pt x="733" y="60"/>
                  <a:pt x="733" y="56"/>
                </a:cubicBezTo>
                <a:cubicBezTo>
                  <a:pt x="703" y="4"/>
                  <a:pt x="703" y="4"/>
                  <a:pt x="703" y="4"/>
                </a:cubicBezTo>
                <a:cubicBezTo>
                  <a:pt x="699" y="2"/>
                  <a:pt x="692" y="0"/>
                  <a:pt x="688" y="0"/>
                </a:cubicBezTo>
                <a:cubicBezTo>
                  <a:pt x="44" y="0"/>
                  <a:pt x="44" y="0"/>
                  <a:pt x="44" y="0"/>
                </a:cubicBezTo>
                <a:cubicBezTo>
                  <a:pt x="40" y="0"/>
                  <a:pt x="33" y="2"/>
                  <a:pt x="29" y="4"/>
                </a:cubicBezTo>
                <a:cubicBezTo>
                  <a:pt x="0" y="56"/>
                  <a:pt x="0" y="56"/>
                  <a:pt x="0" y="56"/>
                </a:cubicBezTo>
                <a:moveTo>
                  <a:pt x="182" y="109"/>
                </a:moveTo>
                <a:cubicBezTo>
                  <a:pt x="186" y="107"/>
                  <a:pt x="193" y="106"/>
                  <a:pt x="197" y="106"/>
                </a:cubicBezTo>
                <a:cubicBezTo>
                  <a:pt x="536" y="106"/>
                  <a:pt x="536" y="106"/>
                  <a:pt x="536" y="106"/>
                </a:cubicBezTo>
                <a:cubicBezTo>
                  <a:pt x="540" y="106"/>
                  <a:pt x="547" y="107"/>
                  <a:pt x="551" y="109"/>
                </a:cubicBezTo>
                <a:cubicBezTo>
                  <a:pt x="564" y="132"/>
                  <a:pt x="564" y="132"/>
                  <a:pt x="564" y="132"/>
                </a:cubicBezTo>
                <a:cubicBezTo>
                  <a:pt x="563" y="136"/>
                  <a:pt x="561" y="143"/>
                  <a:pt x="559" y="147"/>
                </a:cubicBezTo>
                <a:cubicBezTo>
                  <a:pt x="390" y="440"/>
                  <a:pt x="390" y="440"/>
                  <a:pt x="390" y="440"/>
                </a:cubicBezTo>
                <a:cubicBezTo>
                  <a:pt x="388" y="444"/>
                  <a:pt x="383" y="449"/>
                  <a:pt x="379" y="451"/>
                </a:cubicBezTo>
                <a:cubicBezTo>
                  <a:pt x="353" y="451"/>
                  <a:pt x="353" y="451"/>
                  <a:pt x="353" y="451"/>
                </a:cubicBezTo>
                <a:cubicBezTo>
                  <a:pt x="350" y="449"/>
                  <a:pt x="345" y="444"/>
                  <a:pt x="343" y="440"/>
                </a:cubicBezTo>
                <a:cubicBezTo>
                  <a:pt x="173" y="147"/>
                  <a:pt x="173" y="147"/>
                  <a:pt x="173" y="147"/>
                </a:cubicBezTo>
                <a:cubicBezTo>
                  <a:pt x="171" y="143"/>
                  <a:pt x="169" y="136"/>
                  <a:pt x="169" y="132"/>
                </a:cubicBezTo>
                <a:cubicBezTo>
                  <a:pt x="182" y="109"/>
                  <a:pt x="182" y="109"/>
                  <a:pt x="182" y="109"/>
                </a:cubicBezTo>
              </a:path>
            </a:pathLst>
          </a:custGeom>
          <a:gradFill flip="none" rotWithShape="1">
            <a:gsLst>
              <a:gs pos="0">
                <a:schemeClr val="accent6">
                  <a:lumMod val="5000"/>
                  <a:lumOff val="95000"/>
                </a:schemeClr>
              </a:gs>
              <a:gs pos="100000">
                <a:schemeClr val="bg1">
                  <a:lumMod val="75000"/>
                </a:schemeClr>
              </a:gs>
            </a:gsLst>
            <a:lin ang="13500000" scaled="1"/>
            <a:tileRect/>
          </a:gradFill>
          <a:ln w="34925">
            <a:gradFill flip="none" rotWithShape="1">
              <a:gsLst>
                <a:gs pos="0">
                  <a:schemeClr val="accent1">
                    <a:lumMod val="5000"/>
                    <a:lumOff val="95000"/>
                  </a:schemeClr>
                </a:gs>
                <a:gs pos="100000">
                  <a:schemeClr val="bg1">
                    <a:lumMod val="65000"/>
                  </a:schemeClr>
                </a:gs>
              </a:gsLst>
              <a:lin ang="2700000" scaled="1"/>
              <a:tileRect/>
            </a:gradFill>
          </a:ln>
          <a:effectLst>
            <a:outerShdw blurRad="177800" dist="1270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等腰三角形 24"/>
          <p:cNvSpPr/>
          <p:nvPr/>
        </p:nvSpPr>
        <p:spPr>
          <a:xfrm flipV="1">
            <a:off x="3935487" y="2277019"/>
            <a:ext cx="1491903" cy="1184297"/>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Freeform 5"/>
          <p:cNvSpPr>
            <a:spLocks noEditPoints="1"/>
          </p:cNvSpPr>
          <p:nvPr/>
        </p:nvSpPr>
        <p:spPr bwMode="auto">
          <a:xfrm>
            <a:off x="3496662" y="1950337"/>
            <a:ext cx="2369552" cy="2065871"/>
          </a:xfrm>
          <a:custGeom>
            <a:avLst/>
            <a:gdLst>
              <a:gd name="T0" fmla="*/ 0 w 733"/>
              <a:gd name="T1" fmla="*/ 56 h 639"/>
              <a:gd name="T2" fmla="*/ 4 w 733"/>
              <a:gd name="T3" fmla="*/ 71 h 639"/>
              <a:gd name="T4" fmla="*/ 326 w 733"/>
              <a:gd name="T5" fmla="*/ 628 h 639"/>
              <a:gd name="T6" fmla="*/ 337 w 733"/>
              <a:gd name="T7" fmla="*/ 639 h 639"/>
              <a:gd name="T8" fmla="*/ 396 w 733"/>
              <a:gd name="T9" fmla="*/ 639 h 639"/>
              <a:gd name="T10" fmla="*/ 407 w 733"/>
              <a:gd name="T11" fmla="*/ 628 h 639"/>
              <a:gd name="T12" fmla="*/ 729 w 733"/>
              <a:gd name="T13" fmla="*/ 71 h 639"/>
              <a:gd name="T14" fmla="*/ 733 w 733"/>
              <a:gd name="T15" fmla="*/ 56 h 639"/>
              <a:gd name="T16" fmla="*/ 703 w 733"/>
              <a:gd name="T17" fmla="*/ 4 h 639"/>
              <a:gd name="T18" fmla="*/ 688 w 733"/>
              <a:gd name="T19" fmla="*/ 0 h 639"/>
              <a:gd name="T20" fmla="*/ 44 w 733"/>
              <a:gd name="T21" fmla="*/ 0 h 639"/>
              <a:gd name="T22" fmla="*/ 29 w 733"/>
              <a:gd name="T23" fmla="*/ 4 h 639"/>
              <a:gd name="T24" fmla="*/ 0 w 733"/>
              <a:gd name="T25" fmla="*/ 56 h 639"/>
              <a:gd name="T26" fmla="*/ 182 w 733"/>
              <a:gd name="T27" fmla="*/ 109 h 639"/>
              <a:gd name="T28" fmla="*/ 197 w 733"/>
              <a:gd name="T29" fmla="*/ 106 h 639"/>
              <a:gd name="T30" fmla="*/ 536 w 733"/>
              <a:gd name="T31" fmla="*/ 106 h 639"/>
              <a:gd name="T32" fmla="*/ 551 w 733"/>
              <a:gd name="T33" fmla="*/ 109 h 639"/>
              <a:gd name="T34" fmla="*/ 564 w 733"/>
              <a:gd name="T35" fmla="*/ 132 h 639"/>
              <a:gd name="T36" fmla="*/ 559 w 733"/>
              <a:gd name="T37" fmla="*/ 147 h 639"/>
              <a:gd name="T38" fmla="*/ 390 w 733"/>
              <a:gd name="T39" fmla="*/ 440 h 639"/>
              <a:gd name="T40" fmla="*/ 379 w 733"/>
              <a:gd name="T41" fmla="*/ 451 h 639"/>
              <a:gd name="T42" fmla="*/ 353 w 733"/>
              <a:gd name="T43" fmla="*/ 451 h 639"/>
              <a:gd name="T44" fmla="*/ 343 w 733"/>
              <a:gd name="T45" fmla="*/ 440 h 639"/>
              <a:gd name="T46" fmla="*/ 173 w 733"/>
              <a:gd name="T47" fmla="*/ 147 h 639"/>
              <a:gd name="T48" fmla="*/ 169 w 733"/>
              <a:gd name="T49" fmla="*/ 132 h 639"/>
              <a:gd name="T50" fmla="*/ 182 w 733"/>
              <a:gd name="T51" fmla="*/ 109 h 6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33" h="639">
                <a:moveTo>
                  <a:pt x="0" y="56"/>
                </a:moveTo>
                <a:cubicBezTo>
                  <a:pt x="0" y="60"/>
                  <a:pt x="2" y="67"/>
                  <a:pt x="4" y="71"/>
                </a:cubicBezTo>
                <a:cubicBezTo>
                  <a:pt x="326" y="628"/>
                  <a:pt x="326" y="628"/>
                  <a:pt x="326" y="628"/>
                </a:cubicBezTo>
                <a:cubicBezTo>
                  <a:pt x="328" y="632"/>
                  <a:pt x="333" y="637"/>
                  <a:pt x="337" y="639"/>
                </a:cubicBezTo>
                <a:cubicBezTo>
                  <a:pt x="396" y="639"/>
                  <a:pt x="396" y="639"/>
                  <a:pt x="396" y="639"/>
                </a:cubicBezTo>
                <a:cubicBezTo>
                  <a:pt x="400" y="637"/>
                  <a:pt x="405" y="632"/>
                  <a:pt x="407" y="628"/>
                </a:cubicBezTo>
                <a:cubicBezTo>
                  <a:pt x="729" y="71"/>
                  <a:pt x="729" y="71"/>
                  <a:pt x="729" y="71"/>
                </a:cubicBezTo>
                <a:cubicBezTo>
                  <a:pt x="731" y="67"/>
                  <a:pt x="733" y="60"/>
                  <a:pt x="733" y="56"/>
                </a:cubicBezTo>
                <a:cubicBezTo>
                  <a:pt x="703" y="4"/>
                  <a:pt x="703" y="4"/>
                  <a:pt x="703" y="4"/>
                </a:cubicBezTo>
                <a:cubicBezTo>
                  <a:pt x="699" y="2"/>
                  <a:pt x="692" y="0"/>
                  <a:pt x="688" y="0"/>
                </a:cubicBezTo>
                <a:cubicBezTo>
                  <a:pt x="44" y="0"/>
                  <a:pt x="44" y="0"/>
                  <a:pt x="44" y="0"/>
                </a:cubicBezTo>
                <a:cubicBezTo>
                  <a:pt x="40" y="0"/>
                  <a:pt x="33" y="2"/>
                  <a:pt x="29" y="4"/>
                </a:cubicBezTo>
                <a:cubicBezTo>
                  <a:pt x="0" y="56"/>
                  <a:pt x="0" y="56"/>
                  <a:pt x="0" y="56"/>
                </a:cubicBezTo>
                <a:moveTo>
                  <a:pt x="182" y="109"/>
                </a:moveTo>
                <a:cubicBezTo>
                  <a:pt x="186" y="107"/>
                  <a:pt x="193" y="106"/>
                  <a:pt x="197" y="106"/>
                </a:cubicBezTo>
                <a:cubicBezTo>
                  <a:pt x="536" y="106"/>
                  <a:pt x="536" y="106"/>
                  <a:pt x="536" y="106"/>
                </a:cubicBezTo>
                <a:cubicBezTo>
                  <a:pt x="540" y="106"/>
                  <a:pt x="547" y="107"/>
                  <a:pt x="551" y="109"/>
                </a:cubicBezTo>
                <a:cubicBezTo>
                  <a:pt x="564" y="132"/>
                  <a:pt x="564" y="132"/>
                  <a:pt x="564" y="132"/>
                </a:cubicBezTo>
                <a:cubicBezTo>
                  <a:pt x="563" y="136"/>
                  <a:pt x="561" y="143"/>
                  <a:pt x="559" y="147"/>
                </a:cubicBezTo>
                <a:cubicBezTo>
                  <a:pt x="390" y="440"/>
                  <a:pt x="390" y="440"/>
                  <a:pt x="390" y="440"/>
                </a:cubicBezTo>
                <a:cubicBezTo>
                  <a:pt x="388" y="444"/>
                  <a:pt x="383" y="449"/>
                  <a:pt x="379" y="451"/>
                </a:cubicBezTo>
                <a:cubicBezTo>
                  <a:pt x="353" y="451"/>
                  <a:pt x="353" y="451"/>
                  <a:pt x="353" y="451"/>
                </a:cubicBezTo>
                <a:cubicBezTo>
                  <a:pt x="350" y="449"/>
                  <a:pt x="345" y="444"/>
                  <a:pt x="343" y="440"/>
                </a:cubicBezTo>
                <a:cubicBezTo>
                  <a:pt x="173" y="147"/>
                  <a:pt x="173" y="147"/>
                  <a:pt x="173" y="147"/>
                </a:cubicBezTo>
                <a:cubicBezTo>
                  <a:pt x="171" y="143"/>
                  <a:pt x="169" y="136"/>
                  <a:pt x="169" y="132"/>
                </a:cubicBezTo>
                <a:cubicBezTo>
                  <a:pt x="182" y="109"/>
                  <a:pt x="182" y="109"/>
                  <a:pt x="182" y="109"/>
                </a:cubicBezTo>
              </a:path>
            </a:pathLst>
          </a:custGeom>
          <a:gradFill flip="none" rotWithShape="1">
            <a:gsLst>
              <a:gs pos="0">
                <a:schemeClr val="accent6">
                  <a:lumMod val="5000"/>
                  <a:lumOff val="95000"/>
                </a:schemeClr>
              </a:gs>
              <a:gs pos="100000">
                <a:schemeClr val="bg1">
                  <a:lumMod val="75000"/>
                </a:schemeClr>
              </a:gs>
            </a:gsLst>
            <a:lin ang="13500000" scaled="1"/>
            <a:tileRect/>
          </a:gradFill>
          <a:ln w="34925">
            <a:gradFill flip="none" rotWithShape="1">
              <a:gsLst>
                <a:gs pos="0">
                  <a:schemeClr val="accent1">
                    <a:lumMod val="5000"/>
                    <a:lumOff val="95000"/>
                  </a:schemeClr>
                </a:gs>
                <a:gs pos="100000">
                  <a:schemeClr val="bg1">
                    <a:lumMod val="65000"/>
                  </a:schemeClr>
                </a:gs>
              </a:gsLst>
              <a:lin ang="2700000" scaled="1"/>
              <a:tileRect/>
            </a:gradFill>
          </a:ln>
          <a:effectLst>
            <a:outerShdw blurRad="177800" dist="1270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Freeform 27"/>
          <p:cNvSpPr>
            <a:spLocks noEditPoints="1"/>
          </p:cNvSpPr>
          <p:nvPr/>
        </p:nvSpPr>
        <p:spPr bwMode="auto">
          <a:xfrm>
            <a:off x="4465026" y="2575284"/>
            <a:ext cx="425450" cy="407988"/>
          </a:xfrm>
          <a:custGeom>
            <a:avLst/>
            <a:gdLst>
              <a:gd name="T0" fmla="*/ 111 w 111"/>
              <a:gd name="T1" fmla="*/ 44 h 106"/>
              <a:gd name="T2" fmla="*/ 55 w 111"/>
              <a:gd name="T3" fmla="*/ 0 h 106"/>
              <a:gd name="T4" fmla="*/ 0 w 111"/>
              <a:gd name="T5" fmla="*/ 44 h 106"/>
              <a:gd name="T6" fmla="*/ 55 w 111"/>
              <a:gd name="T7" fmla="*/ 89 h 106"/>
              <a:gd name="T8" fmla="*/ 75 w 111"/>
              <a:gd name="T9" fmla="*/ 86 h 106"/>
              <a:gd name="T10" fmla="*/ 97 w 111"/>
              <a:gd name="T11" fmla="*/ 106 h 106"/>
              <a:gd name="T12" fmla="*/ 93 w 111"/>
              <a:gd name="T13" fmla="*/ 77 h 106"/>
              <a:gd name="T14" fmla="*/ 111 w 111"/>
              <a:gd name="T15" fmla="*/ 44 h 106"/>
              <a:gd name="T16" fmla="*/ 27 w 111"/>
              <a:gd name="T17" fmla="*/ 49 h 106"/>
              <a:gd name="T18" fmla="*/ 21 w 111"/>
              <a:gd name="T19" fmla="*/ 43 h 106"/>
              <a:gd name="T20" fmla="*/ 27 w 111"/>
              <a:gd name="T21" fmla="*/ 37 h 106"/>
              <a:gd name="T22" fmla="*/ 33 w 111"/>
              <a:gd name="T23" fmla="*/ 43 h 106"/>
              <a:gd name="T24" fmla="*/ 27 w 111"/>
              <a:gd name="T25" fmla="*/ 49 h 106"/>
              <a:gd name="T26" fmla="*/ 55 w 111"/>
              <a:gd name="T27" fmla="*/ 49 h 106"/>
              <a:gd name="T28" fmla="*/ 49 w 111"/>
              <a:gd name="T29" fmla="*/ 43 h 106"/>
              <a:gd name="T30" fmla="*/ 55 w 111"/>
              <a:gd name="T31" fmla="*/ 37 h 106"/>
              <a:gd name="T32" fmla="*/ 61 w 111"/>
              <a:gd name="T33" fmla="*/ 43 h 106"/>
              <a:gd name="T34" fmla="*/ 55 w 111"/>
              <a:gd name="T35" fmla="*/ 49 h 106"/>
              <a:gd name="T36" fmla="*/ 84 w 111"/>
              <a:gd name="T37" fmla="*/ 49 h 106"/>
              <a:gd name="T38" fmla="*/ 78 w 111"/>
              <a:gd name="T39" fmla="*/ 43 h 106"/>
              <a:gd name="T40" fmla="*/ 84 w 111"/>
              <a:gd name="T41" fmla="*/ 37 h 106"/>
              <a:gd name="T42" fmla="*/ 90 w 111"/>
              <a:gd name="T43" fmla="*/ 43 h 106"/>
              <a:gd name="T44" fmla="*/ 84 w 111"/>
              <a:gd name="T45" fmla="*/ 49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1" h="106">
                <a:moveTo>
                  <a:pt x="111" y="44"/>
                </a:moveTo>
                <a:cubicBezTo>
                  <a:pt x="111" y="20"/>
                  <a:pt x="86" y="0"/>
                  <a:pt x="55" y="0"/>
                </a:cubicBezTo>
                <a:cubicBezTo>
                  <a:pt x="25" y="0"/>
                  <a:pt x="0" y="20"/>
                  <a:pt x="0" y="44"/>
                </a:cubicBezTo>
                <a:cubicBezTo>
                  <a:pt x="0" y="69"/>
                  <a:pt x="25" y="89"/>
                  <a:pt x="55" y="89"/>
                </a:cubicBezTo>
                <a:cubicBezTo>
                  <a:pt x="62" y="89"/>
                  <a:pt x="69" y="88"/>
                  <a:pt x="75" y="86"/>
                </a:cubicBezTo>
                <a:cubicBezTo>
                  <a:pt x="97" y="106"/>
                  <a:pt x="97" y="106"/>
                  <a:pt x="97" y="106"/>
                </a:cubicBezTo>
                <a:cubicBezTo>
                  <a:pt x="93" y="77"/>
                  <a:pt x="93" y="77"/>
                  <a:pt x="93" y="77"/>
                </a:cubicBezTo>
                <a:cubicBezTo>
                  <a:pt x="104" y="69"/>
                  <a:pt x="111" y="57"/>
                  <a:pt x="111" y="44"/>
                </a:cubicBezTo>
                <a:close/>
                <a:moveTo>
                  <a:pt x="27" y="49"/>
                </a:moveTo>
                <a:cubicBezTo>
                  <a:pt x="24" y="49"/>
                  <a:pt x="21" y="46"/>
                  <a:pt x="21" y="43"/>
                </a:cubicBezTo>
                <a:cubicBezTo>
                  <a:pt x="21" y="40"/>
                  <a:pt x="24" y="37"/>
                  <a:pt x="27" y="37"/>
                </a:cubicBezTo>
                <a:cubicBezTo>
                  <a:pt x="30" y="37"/>
                  <a:pt x="33" y="40"/>
                  <a:pt x="33" y="43"/>
                </a:cubicBezTo>
                <a:cubicBezTo>
                  <a:pt x="33" y="46"/>
                  <a:pt x="30" y="49"/>
                  <a:pt x="27" y="49"/>
                </a:cubicBezTo>
                <a:close/>
                <a:moveTo>
                  <a:pt x="55" y="49"/>
                </a:moveTo>
                <a:cubicBezTo>
                  <a:pt x="52" y="49"/>
                  <a:pt x="49" y="46"/>
                  <a:pt x="49" y="43"/>
                </a:cubicBezTo>
                <a:cubicBezTo>
                  <a:pt x="49" y="40"/>
                  <a:pt x="52" y="37"/>
                  <a:pt x="55" y="37"/>
                </a:cubicBezTo>
                <a:cubicBezTo>
                  <a:pt x="59" y="37"/>
                  <a:pt x="61" y="40"/>
                  <a:pt x="61" y="43"/>
                </a:cubicBezTo>
                <a:cubicBezTo>
                  <a:pt x="61" y="46"/>
                  <a:pt x="59" y="49"/>
                  <a:pt x="55" y="49"/>
                </a:cubicBezTo>
                <a:close/>
                <a:moveTo>
                  <a:pt x="84" y="49"/>
                </a:moveTo>
                <a:cubicBezTo>
                  <a:pt x="81" y="49"/>
                  <a:pt x="78" y="46"/>
                  <a:pt x="78" y="43"/>
                </a:cubicBezTo>
                <a:cubicBezTo>
                  <a:pt x="78" y="40"/>
                  <a:pt x="81" y="37"/>
                  <a:pt x="84" y="37"/>
                </a:cubicBezTo>
                <a:cubicBezTo>
                  <a:pt x="87" y="37"/>
                  <a:pt x="90" y="40"/>
                  <a:pt x="90" y="43"/>
                </a:cubicBezTo>
                <a:cubicBezTo>
                  <a:pt x="90" y="46"/>
                  <a:pt x="87" y="49"/>
                  <a:pt x="84" y="49"/>
                </a:cubicBezTo>
                <a:close/>
              </a:path>
            </a:pathLst>
          </a:custGeom>
          <a:solidFill>
            <a:srgbClr val="FFFFFF"/>
          </a:solidFill>
          <a:ln w="14288" cap="flat">
            <a:noFill/>
            <a:prstDash val="solid"/>
            <a:miter lim="800000"/>
          </a:ln>
          <a:effectLst>
            <a:innerShdw blurRad="63500" dist="50800" dir="13500000">
              <a:prstClr val="black">
                <a:alpha val="50000"/>
              </a:prstClr>
            </a:innerShdw>
          </a:effectLst>
        </p:spPr>
        <p:txBody>
          <a:bodyPr vert="horz" wrap="square" lIns="91440" tIns="45720" rIns="91440" bIns="45720" numCol="1" anchor="t" anchorCtr="0" compatLnSpc="1"/>
          <a:lstStyle/>
          <a:p>
            <a:endParaRPr lang="zh-CN" altLang="en-US"/>
          </a:p>
        </p:txBody>
      </p:sp>
      <p:grpSp>
        <p:nvGrpSpPr>
          <p:cNvPr id="37" name="组合 36"/>
          <p:cNvGrpSpPr>
            <a:grpSpLocks noChangeAspect="1"/>
          </p:cNvGrpSpPr>
          <p:nvPr/>
        </p:nvGrpSpPr>
        <p:grpSpPr>
          <a:xfrm>
            <a:off x="7239279" y="2502572"/>
            <a:ext cx="562154" cy="504000"/>
            <a:chOff x="11766550" y="1147763"/>
            <a:chExt cx="690563" cy="619125"/>
          </a:xfrm>
          <a:solidFill>
            <a:schemeClr val="bg1"/>
          </a:solidFill>
        </p:grpSpPr>
        <p:sp>
          <p:nvSpPr>
            <p:cNvPr id="38" name="Freeform 1059"/>
            <p:cNvSpPr/>
            <p:nvPr/>
          </p:nvSpPr>
          <p:spPr bwMode="auto">
            <a:xfrm>
              <a:off x="11766550" y="1147763"/>
              <a:ext cx="412750" cy="355600"/>
            </a:xfrm>
            <a:custGeom>
              <a:avLst/>
              <a:gdLst>
                <a:gd name="T0" fmla="*/ 92 w 110"/>
                <a:gd name="T1" fmla="*/ 29 h 95"/>
                <a:gd name="T2" fmla="*/ 110 w 110"/>
                <a:gd name="T3" fmla="*/ 17 h 95"/>
                <a:gd name="T4" fmla="*/ 66 w 110"/>
                <a:gd name="T5" fmla="*/ 17 h 95"/>
                <a:gd name="T6" fmla="*/ 53 w 110"/>
                <a:gd name="T7" fmla="*/ 0 h 95"/>
                <a:gd name="T8" fmla="*/ 21 w 110"/>
                <a:gd name="T9" fmla="*/ 0 h 95"/>
                <a:gd name="T10" fmla="*/ 1 w 110"/>
                <a:gd name="T11" fmla="*/ 20 h 95"/>
                <a:gd name="T12" fmla="*/ 0 w 110"/>
                <a:gd name="T13" fmla="*/ 95 h 95"/>
                <a:gd name="T14" fmla="*/ 82 w 110"/>
                <a:gd name="T15" fmla="*/ 95 h 95"/>
                <a:gd name="T16" fmla="*/ 92 w 110"/>
                <a:gd name="T17" fmla="*/ 29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95">
                  <a:moveTo>
                    <a:pt x="92" y="29"/>
                  </a:moveTo>
                  <a:cubicBezTo>
                    <a:pt x="98" y="23"/>
                    <a:pt x="104" y="19"/>
                    <a:pt x="110" y="17"/>
                  </a:cubicBezTo>
                  <a:cubicBezTo>
                    <a:pt x="66" y="17"/>
                    <a:pt x="66" y="17"/>
                    <a:pt x="66" y="17"/>
                  </a:cubicBezTo>
                  <a:cubicBezTo>
                    <a:pt x="53" y="0"/>
                    <a:pt x="53" y="0"/>
                    <a:pt x="53" y="0"/>
                  </a:cubicBezTo>
                  <a:cubicBezTo>
                    <a:pt x="53" y="0"/>
                    <a:pt x="35" y="0"/>
                    <a:pt x="21" y="0"/>
                  </a:cubicBezTo>
                  <a:cubicBezTo>
                    <a:pt x="7" y="0"/>
                    <a:pt x="1" y="3"/>
                    <a:pt x="1" y="20"/>
                  </a:cubicBezTo>
                  <a:cubicBezTo>
                    <a:pt x="1" y="38"/>
                    <a:pt x="0" y="95"/>
                    <a:pt x="0" y="95"/>
                  </a:cubicBezTo>
                  <a:cubicBezTo>
                    <a:pt x="82" y="95"/>
                    <a:pt x="82" y="95"/>
                    <a:pt x="82" y="95"/>
                  </a:cubicBezTo>
                  <a:cubicBezTo>
                    <a:pt x="70" y="74"/>
                    <a:pt x="74" y="47"/>
                    <a:pt x="92" y="29"/>
                  </a:cubicBezTo>
                  <a:close/>
                </a:path>
              </a:pathLst>
            </a:custGeom>
            <a:solidFill>
              <a:srgbClr val="FFFFFF"/>
            </a:solidFill>
            <a:ln w="14288" cap="flat">
              <a:noFill/>
              <a:prstDash val="solid"/>
              <a:miter lim="800000"/>
            </a:ln>
            <a:effectLst>
              <a:innerShdw blurRad="63500" dist="50800" dir="13500000">
                <a:prstClr val="black">
                  <a:alpha val="50000"/>
                </a:prstClr>
              </a:innerShdw>
            </a:effectLst>
          </p:spPr>
          <p:txBody>
            <a:bodyPr vert="horz" wrap="square" lIns="91440" tIns="45720" rIns="91440" bIns="45720" numCol="1" anchor="t" anchorCtr="0" compatLnSpc="1"/>
            <a:lstStyle/>
            <a:p>
              <a:endParaRPr lang="zh-CN" altLang="en-US"/>
            </a:p>
          </p:txBody>
        </p:sp>
        <p:sp>
          <p:nvSpPr>
            <p:cNvPr id="39" name="Freeform 1060"/>
            <p:cNvSpPr>
              <a:spLocks noEditPoints="1"/>
            </p:cNvSpPr>
            <p:nvPr/>
          </p:nvSpPr>
          <p:spPr bwMode="auto">
            <a:xfrm>
              <a:off x="12077700" y="1219200"/>
              <a:ext cx="379413" cy="371475"/>
            </a:xfrm>
            <a:custGeom>
              <a:avLst/>
              <a:gdLst>
                <a:gd name="T0" fmla="*/ 83 w 101"/>
                <a:gd name="T1" fmla="*/ 18 h 99"/>
                <a:gd name="T2" fmla="*/ 18 w 101"/>
                <a:gd name="T3" fmla="*/ 18 h 99"/>
                <a:gd name="T4" fmla="*/ 18 w 101"/>
                <a:gd name="T5" fmla="*/ 81 h 99"/>
                <a:gd name="T6" fmla="*/ 83 w 101"/>
                <a:gd name="T7" fmla="*/ 81 h 99"/>
                <a:gd name="T8" fmla="*/ 83 w 101"/>
                <a:gd name="T9" fmla="*/ 18 h 99"/>
                <a:gd name="T10" fmla="*/ 28 w 101"/>
                <a:gd name="T11" fmla="*/ 71 h 99"/>
                <a:gd name="T12" fmla="*/ 28 w 101"/>
                <a:gd name="T13" fmla="*/ 27 h 99"/>
                <a:gd name="T14" fmla="*/ 73 w 101"/>
                <a:gd name="T15" fmla="*/ 27 h 99"/>
                <a:gd name="T16" fmla="*/ 73 w 101"/>
                <a:gd name="T17" fmla="*/ 71 h 99"/>
                <a:gd name="T18" fmla="*/ 28 w 101"/>
                <a:gd name="T19" fmla="*/ 71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1" h="99">
                  <a:moveTo>
                    <a:pt x="83" y="18"/>
                  </a:moveTo>
                  <a:cubicBezTo>
                    <a:pt x="65" y="0"/>
                    <a:pt x="36" y="0"/>
                    <a:pt x="18" y="18"/>
                  </a:cubicBezTo>
                  <a:cubicBezTo>
                    <a:pt x="0" y="35"/>
                    <a:pt x="0" y="63"/>
                    <a:pt x="18" y="81"/>
                  </a:cubicBezTo>
                  <a:cubicBezTo>
                    <a:pt x="36" y="99"/>
                    <a:pt x="65" y="99"/>
                    <a:pt x="83" y="81"/>
                  </a:cubicBezTo>
                  <a:cubicBezTo>
                    <a:pt x="101" y="63"/>
                    <a:pt x="101" y="35"/>
                    <a:pt x="83" y="18"/>
                  </a:cubicBezTo>
                  <a:close/>
                  <a:moveTo>
                    <a:pt x="28" y="71"/>
                  </a:moveTo>
                  <a:cubicBezTo>
                    <a:pt x="16" y="59"/>
                    <a:pt x="16" y="39"/>
                    <a:pt x="28" y="27"/>
                  </a:cubicBezTo>
                  <a:cubicBezTo>
                    <a:pt x="41" y="15"/>
                    <a:pt x="61" y="15"/>
                    <a:pt x="73" y="27"/>
                  </a:cubicBezTo>
                  <a:cubicBezTo>
                    <a:pt x="86" y="39"/>
                    <a:pt x="86" y="59"/>
                    <a:pt x="73" y="71"/>
                  </a:cubicBezTo>
                  <a:cubicBezTo>
                    <a:pt x="61" y="84"/>
                    <a:pt x="41" y="84"/>
                    <a:pt x="28" y="71"/>
                  </a:cubicBezTo>
                  <a:close/>
                </a:path>
              </a:pathLst>
            </a:custGeom>
            <a:solidFill>
              <a:srgbClr val="FFFFFF"/>
            </a:solidFill>
            <a:ln w="14288" cap="flat">
              <a:noFill/>
              <a:prstDash val="solid"/>
              <a:miter lim="800000"/>
            </a:ln>
            <a:effectLst>
              <a:innerShdw blurRad="63500" dist="50800" dir="13500000">
                <a:prstClr val="black">
                  <a:alpha val="50000"/>
                </a:prstClr>
              </a:innerShdw>
            </a:effectLst>
          </p:spPr>
          <p:txBody>
            <a:bodyPr vert="horz" wrap="square" lIns="91440" tIns="45720" rIns="91440" bIns="45720" numCol="1" anchor="t" anchorCtr="0" compatLnSpc="1"/>
            <a:lstStyle/>
            <a:p>
              <a:endParaRPr lang="zh-CN" altLang="en-US"/>
            </a:p>
          </p:txBody>
        </p:sp>
        <p:sp>
          <p:nvSpPr>
            <p:cNvPr id="40" name="Freeform 1061"/>
            <p:cNvSpPr>
              <a:spLocks noEditPoints="1"/>
            </p:cNvSpPr>
            <p:nvPr/>
          </p:nvSpPr>
          <p:spPr bwMode="auto">
            <a:xfrm>
              <a:off x="11893550" y="1530350"/>
              <a:ext cx="244475" cy="236538"/>
            </a:xfrm>
            <a:custGeom>
              <a:avLst/>
              <a:gdLst>
                <a:gd name="T0" fmla="*/ 61 w 65"/>
                <a:gd name="T1" fmla="*/ 3 h 63"/>
                <a:gd name="T2" fmla="*/ 48 w 65"/>
                <a:gd name="T3" fmla="*/ 3 h 63"/>
                <a:gd name="T4" fmla="*/ 47 w 65"/>
                <a:gd name="T5" fmla="*/ 4 h 63"/>
                <a:gd name="T6" fmla="*/ 61 w 65"/>
                <a:gd name="T7" fmla="*/ 17 h 63"/>
                <a:gd name="T8" fmla="*/ 61 w 65"/>
                <a:gd name="T9" fmla="*/ 16 h 63"/>
                <a:gd name="T10" fmla="*/ 61 w 65"/>
                <a:gd name="T11" fmla="*/ 3 h 63"/>
                <a:gd name="T12" fmla="*/ 4 w 65"/>
                <a:gd name="T13" fmla="*/ 46 h 63"/>
                <a:gd name="T14" fmla="*/ 4 w 65"/>
                <a:gd name="T15" fmla="*/ 59 h 63"/>
                <a:gd name="T16" fmla="*/ 17 w 65"/>
                <a:gd name="T17" fmla="*/ 59 h 63"/>
                <a:gd name="T18" fmla="*/ 56 w 65"/>
                <a:gd name="T19" fmla="*/ 21 h 63"/>
                <a:gd name="T20" fmla="*/ 43 w 65"/>
                <a:gd name="T21" fmla="*/ 8 h 63"/>
                <a:gd name="T22" fmla="*/ 4 w 65"/>
                <a:gd name="T23" fmla="*/ 46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5" h="63">
                  <a:moveTo>
                    <a:pt x="61" y="3"/>
                  </a:moveTo>
                  <a:cubicBezTo>
                    <a:pt x="58" y="0"/>
                    <a:pt x="52" y="0"/>
                    <a:pt x="48" y="3"/>
                  </a:cubicBezTo>
                  <a:cubicBezTo>
                    <a:pt x="47" y="4"/>
                    <a:pt x="47" y="4"/>
                    <a:pt x="47" y="4"/>
                  </a:cubicBezTo>
                  <a:cubicBezTo>
                    <a:pt x="61" y="17"/>
                    <a:pt x="61" y="17"/>
                    <a:pt x="61" y="17"/>
                  </a:cubicBezTo>
                  <a:cubicBezTo>
                    <a:pt x="61" y="16"/>
                    <a:pt x="61" y="16"/>
                    <a:pt x="61" y="16"/>
                  </a:cubicBezTo>
                  <a:cubicBezTo>
                    <a:pt x="65" y="13"/>
                    <a:pt x="65" y="7"/>
                    <a:pt x="61" y="3"/>
                  </a:cubicBezTo>
                  <a:close/>
                  <a:moveTo>
                    <a:pt x="4" y="46"/>
                  </a:moveTo>
                  <a:cubicBezTo>
                    <a:pt x="0" y="50"/>
                    <a:pt x="0" y="55"/>
                    <a:pt x="4" y="59"/>
                  </a:cubicBezTo>
                  <a:cubicBezTo>
                    <a:pt x="8" y="63"/>
                    <a:pt x="14" y="63"/>
                    <a:pt x="17" y="59"/>
                  </a:cubicBezTo>
                  <a:cubicBezTo>
                    <a:pt x="56" y="21"/>
                    <a:pt x="56" y="21"/>
                    <a:pt x="56" y="21"/>
                  </a:cubicBezTo>
                  <a:cubicBezTo>
                    <a:pt x="43" y="8"/>
                    <a:pt x="43" y="8"/>
                    <a:pt x="43" y="8"/>
                  </a:cubicBezTo>
                  <a:lnTo>
                    <a:pt x="4" y="46"/>
                  </a:lnTo>
                  <a:close/>
                </a:path>
              </a:pathLst>
            </a:custGeom>
            <a:solidFill>
              <a:srgbClr val="FFFFFF"/>
            </a:solidFill>
            <a:ln w="14288" cap="flat">
              <a:noFill/>
              <a:prstDash val="solid"/>
              <a:miter lim="800000"/>
            </a:ln>
            <a:effectLst>
              <a:innerShdw blurRad="63500" dist="50800" dir="13500000">
                <a:prstClr val="black">
                  <a:alpha val="50000"/>
                </a:prstClr>
              </a:innerShdw>
            </a:effectLst>
          </p:spPr>
          <p:txBody>
            <a:bodyPr vert="horz" wrap="square" lIns="91440" tIns="45720" rIns="91440" bIns="45720" numCol="1" anchor="t" anchorCtr="0" compatLnSpc="1"/>
            <a:lstStyle/>
            <a:p>
              <a:endParaRPr lang="zh-CN" altLang="en-US"/>
            </a:p>
          </p:txBody>
        </p:sp>
      </p:grpSp>
      <p:sp>
        <p:nvSpPr>
          <p:cNvPr id="41" name="Freeform 278"/>
          <p:cNvSpPr>
            <a:spLocks noChangeAspect="1" noEditPoints="1"/>
          </p:cNvSpPr>
          <p:nvPr/>
        </p:nvSpPr>
        <p:spPr bwMode="auto">
          <a:xfrm>
            <a:off x="5826214" y="3145573"/>
            <a:ext cx="498074" cy="504000"/>
          </a:xfrm>
          <a:custGeom>
            <a:avLst/>
            <a:gdLst>
              <a:gd name="T0" fmla="*/ 26 w 71"/>
              <a:gd name="T1" fmla="*/ 11 h 72"/>
              <a:gd name="T2" fmla="*/ 11 w 71"/>
              <a:gd name="T3" fmla="*/ 17 h 72"/>
              <a:gd name="T4" fmla="*/ 16 w 71"/>
              <a:gd name="T5" fmla="*/ 32 h 72"/>
              <a:gd name="T6" fmla="*/ 32 w 71"/>
              <a:gd name="T7" fmla="*/ 26 h 72"/>
              <a:gd name="T8" fmla="*/ 31 w 71"/>
              <a:gd name="T9" fmla="*/ 7 h 72"/>
              <a:gd name="T10" fmla="*/ 36 w 71"/>
              <a:gd name="T11" fmla="*/ 7 h 72"/>
              <a:gd name="T12" fmla="*/ 37 w 71"/>
              <a:gd name="T13" fmla="*/ 14 h 72"/>
              <a:gd name="T14" fmla="*/ 38 w 71"/>
              <a:gd name="T15" fmla="*/ 17 h 72"/>
              <a:gd name="T16" fmla="*/ 42 w 71"/>
              <a:gd name="T17" fmla="*/ 22 h 72"/>
              <a:gd name="T18" fmla="*/ 38 w 71"/>
              <a:gd name="T19" fmla="*/ 26 h 72"/>
              <a:gd name="T20" fmla="*/ 39 w 71"/>
              <a:gd name="T21" fmla="*/ 32 h 72"/>
              <a:gd name="T22" fmla="*/ 33 w 71"/>
              <a:gd name="T23" fmla="*/ 34 h 72"/>
              <a:gd name="T24" fmla="*/ 31 w 71"/>
              <a:gd name="T25" fmla="*/ 40 h 72"/>
              <a:gd name="T26" fmla="*/ 27 w 71"/>
              <a:gd name="T27" fmla="*/ 38 h 72"/>
              <a:gd name="T28" fmla="*/ 26 w 71"/>
              <a:gd name="T29" fmla="*/ 42 h 72"/>
              <a:gd name="T30" fmla="*/ 20 w 71"/>
              <a:gd name="T31" fmla="*/ 39 h 72"/>
              <a:gd name="T32" fmla="*/ 15 w 71"/>
              <a:gd name="T33" fmla="*/ 41 h 72"/>
              <a:gd name="T34" fmla="*/ 11 w 71"/>
              <a:gd name="T35" fmla="*/ 36 h 72"/>
              <a:gd name="T36" fmla="*/ 6 w 71"/>
              <a:gd name="T37" fmla="*/ 35 h 72"/>
              <a:gd name="T38" fmla="*/ 5 w 71"/>
              <a:gd name="T39" fmla="*/ 29 h 72"/>
              <a:gd name="T40" fmla="*/ 4 w 71"/>
              <a:gd name="T41" fmla="*/ 26 h 72"/>
              <a:gd name="T42" fmla="*/ 0 w 71"/>
              <a:gd name="T43" fmla="*/ 21 h 72"/>
              <a:gd name="T44" fmla="*/ 4 w 71"/>
              <a:gd name="T45" fmla="*/ 17 h 72"/>
              <a:gd name="T46" fmla="*/ 3 w 71"/>
              <a:gd name="T47" fmla="*/ 10 h 72"/>
              <a:gd name="T48" fmla="*/ 9 w 71"/>
              <a:gd name="T49" fmla="*/ 9 h 72"/>
              <a:gd name="T50" fmla="*/ 11 w 71"/>
              <a:gd name="T51" fmla="*/ 3 h 72"/>
              <a:gd name="T52" fmla="*/ 15 w 71"/>
              <a:gd name="T53" fmla="*/ 5 h 72"/>
              <a:gd name="T54" fmla="*/ 17 w 71"/>
              <a:gd name="T55" fmla="*/ 1 h 72"/>
              <a:gd name="T56" fmla="*/ 22 w 71"/>
              <a:gd name="T57" fmla="*/ 4 h 72"/>
              <a:gd name="T58" fmla="*/ 27 w 71"/>
              <a:gd name="T59" fmla="*/ 2 h 72"/>
              <a:gd name="T60" fmla="*/ 31 w 71"/>
              <a:gd name="T61" fmla="*/ 7 h 72"/>
              <a:gd name="T62" fmla="*/ 54 w 71"/>
              <a:gd name="T63" fmla="*/ 41 h 72"/>
              <a:gd name="T64" fmla="*/ 39 w 71"/>
              <a:gd name="T65" fmla="*/ 46 h 72"/>
              <a:gd name="T66" fmla="*/ 45 w 71"/>
              <a:gd name="T67" fmla="*/ 62 h 72"/>
              <a:gd name="T68" fmla="*/ 60 w 71"/>
              <a:gd name="T69" fmla="*/ 56 h 72"/>
              <a:gd name="T70" fmla="*/ 59 w 71"/>
              <a:gd name="T71" fmla="*/ 37 h 72"/>
              <a:gd name="T72" fmla="*/ 65 w 71"/>
              <a:gd name="T73" fmla="*/ 37 h 72"/>
              <a:gd name="T74" fmla="*/ 65 w 71"/>
              <a:gd name="T75" fmla="*/ 44 h 72"/>
              <a:gd name="T76" fmla="*/ 66 w 71"/>
              <a:gd name="T77" fmla="*/ 47 h 72"/>
              <a:gd name="T78" fmla="*/ 70 w 71"/>
              <a:gd name="T79" fmla="*/ 52 h 72"/>
              <a:gd name="T80" fmla="*/ 66 w 71"/>
              <a:gd name="T81" fmla="*/ 56 h 72"/>
              <a:gd name="T82" fmla="*/ 67 w 71"/>
              <a:gd name="T83" fmla="*/ 62 h 72"/>
              <a:gd name="T84" fmla="*/ 62 w 71"/>
              <a:gd name="T85" fmla="*/ 63 h 72"/>
              <a:gd name="T86" fmla="*/ 59 w 71"/>
              <a:gd name="T87" fmla="*/ 69 h 72"/>
              <a:gd name="T88" fmla="*/ 56 w 71"/>
              <a:gd name="T89" fmla="*/ 67 h 72"/>
              <a:gd name="T90" fmla="*/ 54 w 71"/>
              <a:gd name="T91" fmla="*/ 71 h 72"/>
              <a:gd name="T92" fmla="*/ 48 w 71"/>
              <a:gd name="T93" fmla="*/ 69 h 72"/>
              <a:gd name="T94" fmla="*/ 43 w 71"/>
              <a:gd name="T95" fmla="*/ 71 h 72"/>
              <a:gd name="T96" fmla="*/ 40 w 71"/>
              <a:gd name="T97" fmla="*/ 66 h 72"/>
              <a:gd name="T98" fmla="*/ 34 w 71"/>
              <a:gd name="T99" fmla="*/ 65 h 72"/>
              <a:gd name="T100" fmla="*/ 34 w 71"/>
              <a:gd name="T101" fmla="*/ 59 h 72"/>
              <a:gd name="T102" fmla="*/ 33 w 71"/>
              <a:gd name="T103" fmla="*/ 56 h 72"/>
              <a:gd name="T104" fmla="*/ 29 w 71"/>
              <a:gd name="T105" fmla="*/ 51 h 72"/>
              <a:gd name="T106" fmla="*/ 33 w 71"/>
              <a:gd name="T107" fmla="*/ 47 h 72"/>
              <a:gd name="T108" fmla="*/ 32 w 71"/>
              <a:gd name="T109" fmla="*/ 40 h 72"/>
              <a:gd name="T110" fmla="*/ 37 w 71"/>
              <a:gd name="T111" fmla="*/ 39 h 72"/>
              <a:gd name="T112" fmla="*/ 40 w 71"/>
              <a:gd name="T113" fmla="*/ 33 h 72"/>
              <a:gd name="T114" fmla="*/ 43 w 71"/>
              <a:gd name="T115" fmla="*/ 35 h 72"/>
              <a:gd name="T116" fmla="*/ 45 w 71"/>
              <a:gd name="T117" fmla="*/ 31 h 72"/>
              <a:gd name="T118" fmla="*/ 51 w 71"/>
              <a:gd name="T119" fmla="*/ 34 h 72"/>
              <a:gd name="T120" fmla="*/ 56 w 71"/>
              <a:gd name="T121" fmla="*/ 31 h 72"/>
              <a:gd name="T122" fmla="*/ 59 w 71"/>
              <a:gd name="T123" fmla="*/ 37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71" h="72">
                <a:moveTo>
                  <a:pt x="32" y="17"/>
                </a:moveTo>
                <a:cubicBezTo>
                  <a:pt x="31" y="14"/>
                  <a:pt x="29" y="12"/>
                  <a:pt x="26" y="11"/>
                </a:cubicBezTo>
                <a:cubicBezTo>
                  <a:pt x="23" y="10"/>
                  <a:pt x="20" y="9"/>
                  <a:pt x="17" y="11"/>
                </a:cubicBezTo>
                <a:cubicBezTo>
                  <a:pt x="14" y="12"/>
                  <a:pt x="12" y="14"/>
                  <a:pt x="11" y="17"/>
                </a:cubicBezTo>
                <a:cubicBezTo>
                  <a:pt x="9" y="19"/>
                  <a:pt x="9" y="23"/>
                  <a:pt x="10" y="25"/>
                </a:cubicBezTo>
                <a:cubicBezTo>
                  <a:pt x="11" y="28"/>
                  <a:pt x="13" y="30"/>
                  <a:pt x="16" y="32"/>
                </a:cubicBezTo>
                <a:cubicBezTo>
                  <a:pt x="19" y="33"/>
                  <a:pt x="22" y="33"/>
                  <a:pt x="25" y="32"/>
                </a:cubicBezTo>
                <a:cubicBezTo>
                  <a:pt x="28" y="31"/>
                  <a:pt x="30" y="29"/>
                  <a:pt x="32" y="26"/>
                </a:cubicBezTo>
                <a:cubicBezTo>
                  <a:pt x="33" y="23"/>
                  <a:pt x="33" y="20"/>
                  <a:pt x="32" y="17"/>
                </a:cubicBezTo>
                <a:close/>
                <a:moveTo>
                  <a:pt x="31" y="7"/>
                </a:moveTo>
                <a:cubicBezTo>
                  <a:pt x="32" y="7"/>
                  <a:pt x="33" y="8"/>
                  <a:pt x="33" y="9"/>
                </a:cubicBezTo>
                <a:cubicBezTo>
                  <a:pt x="36" y="7"/>
                  <a:pt x="36" y="7"/>
                  <a:pt x="36" y="7"/>
                </a:cubicBezTo>
                <a:cubicBezTo>
                  <a:pt x="38" y="8"/>
                  <a:pt x="39" y="10"/>
                  <a:pt x="39" y="11"/>
                </a:cubicBezTo>
                <a:cubicBezTo>
                  <a:pt x="37" y="14"/>
                  <a:pt x="37" y="14"/>
                  <a:pt x="37" y="14"/>
                </a:cubicBezTo>
                <a:cubicBezTo>
                  <a:pt x="37" y="14"/>
                  <a:pt x="37" y="15"/>
                  <a:pt x="37" y="15"/>
                </a:cubicBezTo>
                <a:cubicBezTo>
                  <a:pt x="38" y="16"/>
                  <a:pt x="38" y="16"/>
                  <a:pt x="38" y="17"/>
                </a:cubicBezTo>
                <a:cubicBezTo>
                  <a:pt x="41" y="17"/>
                  <a:pt x="41" y="17"/>
                  <a:pt x="41" y="17"/>
                </a:cubicBezTo>
                <a:cubicBezTo>
                  <a:pt x="42" y="19"/>
                  <a:pt x="42" y="20"/>
                  <a:pt x="42" y="22"/>
                </a:cubicBezTo>
                <a:cubicBezTo>
                  <a:pt x="38" y="22"/>
                  <a:pt x="38" y="22"/>
                  <a:pt x="38" y="22"/>
                </a:cubicBezTo>
                <a:cubicBezTo>
                  <a:pt x="38" y="24"/>
                  <a:pt x="38" y="25"/>
                  <a:pt x="38" y="26"/>
                </a:cubicBezTo>
                <a:cubicBezTo>
                  <a:pt x="41" y="28"/>
                  <a:pt x="41" y="28"/>
                  <a:pt x="41" y="28"/>
                </a:cubicBezTo>
                <a:cubicBezTo>
                  <a:pt x="41" y="29"/>
                  <a:pt x="40" y="31"/>
                  <a:pt x="39" y="32"/>
                </a:cubicBezTo>
                <a:cubicBezTo>
                  <a:pt x="36" y="31"/>
                  <a:pt x="36" y="31"/>
                  <a:pt x="36" y="31"/>
                </a:cubicBezTo>
                <a:cubicBezTo>
                  <a:pt x="35" y="32"/>
                  <a:pt x="34" y="33"/>
                  <a:pt x="33" y="34"/>
                </a:cubicBezTo>
                <a:cubicBezTo>
                  <a:pt x="35" y="37"/>
                  <a:pt x="35" y="37"/>
                  <a:pt x="35" y="37"/>
                </a:cubicBezTo>
                <a:cubicBezTo>
                  <a:pt x="34" y="38"/>
                  <a:pt x="33" y="39"/>
                  <a:pt x="31" y="40"/>
                </a:cubicBezTo>
                <a:cubicBezTo>
                  <a:pt x="29" y="37"/>
                  <a:pt x="29" y="37"/>
                  <a:pt x="29" y="37"/>
                </a:cubicBezTo>
                <a:cubicBezTo>
                  <a:pt x="28" y="37"/>
                  <a:pt x="28" y="37"/>
                  <a:pt x="27" y="38"/>
                </a:cubicBezTo>
                <a:cubicBezTo>
                  <a:pt x="27" y="38"/>
                  <a:pt x="26" y="38"/>
                  <a:pt x="26" y="38"/>
                </a:cubicBezTo>
                <a:cubicBezTo>
                  <a:pt x="26" y="42"/>
                  <a:pt x="26" y="42"/>
                  <a:pt x="26" y="42"/>
                </a:cubicBezTo>
                <a:cubicBezTo>
                  <a:pt x="24" y="42"/>
                  <a:pt x="22" y="42"/>
                  <a:pt x="21" y="42"/>
                </a:cubicBezTo>
                <a:cubicBezTo>
                  <a:pt x="20" y="39"/>
                  <a:pt x="20" y="39"/>
                  <a:pt x="20" y="39"/>
                </a:cubicBezTo>
                <a:cubicBezTo>
                  <a:pt x="19" y="39"/>
                  <a:pt x="18" y="38"/>
                  <a:pt x="17" y="38"/>
                </a:cubicBezTo>
                <a:cubicBezTo>
                  <a:pt x="15" y="41"/>
                  <a:pt x="15" y="41"/>
                  <a:pt x="15" y="41"/>
                </a:cubicBezTo>
                <a:cubicBezTo>
                  <a:pt x="13" y="41"/>
                  <a:pt x="11" y="40"/>
                  <a:pt x="10" y="39"/>
                </a:cubicBezTo>
                <a:cubicBezTo>
                  <a:pt x="11" y="36"/>
                  <a:pt x="11" y="36"/>
                  <a:pt x="11" y="36"/>
                </a:cubicBezTo>
                <a:cubicBezTo>
                  <a:pt x="10" y="35"/>
                  <a:pt x="10" y="34"/>
                  <a:pt x="9" y="34"/>
                </a:cubicBezTo>
                <a:cubicBezTo>
                  <a:pt x="6" y="35"/>
                  <a:pt x="6" y="35"/>
                  <a:pt x="6" y="35"/>
                </a:cubicBezTo>
                <a:cubicBezTo>
                  <a:pt x="4" y="34"/>
                  <a:pt x="3" y="33"/>
                  <a:pt x="3" y="31"/>
                </a:cubicBezTo>
                <a:cubicBezTo>
                  <a:pt x="5" y="29"/>
                  <a:pt x="5" y="29"/>
                  <a:pt x="5" y="29"/>
                </a:cubicBezTo>
                <a:cubicBezTo>
                  <a:pt x="5" y="28"/>
                  <a:pt x="5" y="28"/>
                  <a:pt x="5" y="27"/>
                </a:cubicBezTo>
                <a:cubicBezTo>
                  <a:pt x="5" y="27"/>
                  <a:pt x="4" y="26"/>
                  <a:pt x="4" y="26"/>
                </a:cubicBezTo>
                <a:cubicBezTo>
                  <a:pt x="1" y="26"/>
                  <a:pt x="1" y="26"/>
                  <a:pt x="1" y="26"/>
                </a:cubicBezTo>
                <a:cubicBezTo>
                  <a:pt x="0" y="24"/>
                  <a:pt x="0" y="22"/>
                  <a:pt x="0" y="21"/>
                </a:cubicBezTo>
                <a:cubicBezTo>
                  <a:pt x="4" y="20"/>
                  <a:pt x="4" y="20"/>
                  <a:pt x="4" y="20"/>
                </a:cubicBezTo>
                <a:cubicBezTo>
                  <a:pt x="4" y="19"/>
                  <a:pt x="4" y="18"/>
                  <a:pt x="4" y="17"/>
                </a:cubicBezTo>
                <a:cubicBezTo>
                  <a:pt x="1" y="15"/>
                  <a:pt x="1" y="15"/>
                  <a:pt x="1" y="15"/>
                </a:cubicBezTo>
                <a:cubicBezTo>
                  <a:pt x="2" y="13"/>
                  <a:pt x="2" y="12"/>
                  <a:pt x="3" y="10"/>
                </a:cubicBezTo>
                <a:cubicBezTo>
                  <a:pt x="7" y="12"/>
                  <a:pt x="7" y="12"/>
                  <a:pt x="7" y="12"/>
                </a:cubicBezTo>
                <a:cubicBezTo>
                  <a:pt x="7" y="11"/>
                  <a:pt x="8" y="10"/>
                  <a:pt x="9" y="9"/>
                </a:cubicBezTo>
                <a:cubicBezTo>
                  <a:pt x="7" y="6"/>
                  <a:pt x="7" y="6"/>
                  <a:pt x="7" y="6"/>
                </a:cubicBezTo>
                <a:cubicBezTo>
                  <a:pt x="8" y="5"/>
                  <a:pt x="10" y="4"/>
                  <a:pt x="11" y="3"/>
                </a:cubicBezTo>
                <a:cubicBezTo>
                  <a:pt x="13" y="6"/>
                  <a:pt x="13" y="6"/>
                  <a:pt x="13" y="6"/>
                </a:cubicBezTo>
                <a:cubicBezTo>
                  <a:pt x="14" y="5"/>
                  <a:pt x="14" y="5"/>
                  <a:pt x="15" y="5"/>
                </a:cubicBezTo>
                <a:cubicBezTo>
                  <a:pt x="16" y="5"/>
                  <a:pt x="16" y="5"/>
                  <a:pt x="17" y="4"/>
                </a:cubicBezTo>
                <a:cubicBezTo>
                  <a:pt x="17" y="1"/>
                  <a:pt x="17" y="1"/>
                  <a:pt x="17" y="1"/>
                </a:cubicBezTo>
                <a:cubicBezTo>
                  <a:pt x="18" y="0"/>
                  <a:pt x="20" y="0"/>
                  <a:pt x="22" y="1"/>
                </a:cubicBezTo>
                <a:cubicBezTo>
                  <a:pt x="22" y="4"/>
                  <a:pt x="22" y="4"/>
                  <a:pt x="22" y="4"/>
                </a:cubicBezTo>
                <a:cubicBezTo>
                  <a:pt x="23" y="4"/>
                  <a:pt x="25" y="4"/>
                  <a:pt x="26" y="4"/>
                </a:cubicBezTo>
                <a:cubicBezTo>
                  <a:pt x="27" y="2"/>
                  <a:pt x="27" y="2"/>
                  <a:pt x="27" y="2"/>
                </a:cubicBezTo>
                <a:cubicBezTo>
                  <a:pt x="29" y="2"/>
                  <a:pt x="31" y="3"/>
                  <a:pt x="32" y="4"/>
                </a:cubicBezTo>
                <a:cubicBezTo>
                  <a:pt x="31" y="7"/>
                  <a:pt x="31" y="7"/>
                  <a:pt x="31" y="7"/>
                </a:cubicBezTo>
                <a:close/>
                <a:moveTo>
                  <a:pt x="60" y="47"/>
                </a:moveTo>
                <a:cubicBezTo>
                  <a:pt x="59" y="44"/>
                  <a:pt x="57" y="42"/>
                  <a:pt x="54" y="41"/>
                </a:cubicBezTo>
                <a:cubicBezTo>
                  <a:pt x="51" y="39"/>
                  <a:pt x="48" y="39"/>
                  <a:pt x="45" y="40"/>
                </a:cubicBezTo>
                <a:cubicBezTo>
                  <a:pt x="43" y="41"/>
                  <a:pt x="40" y="44"/>
                  <a:pt x="39" y="46"/>
                </a:cubicBezTo>
                <a:cubicBezTo>
                  <a:pt x="38" y="49"/>
                  <a:pt x="38" y="52"/>
                  <a:pt x="39" y="55"/>
                </a:cubicBezTo>
                <a:cubicBezTo>
                  <a:pt x="40" y="58"/>
                  <a:pt x="42" y="60"/>
                  <a:pt x="45" y="62"/>
                </a:cubicBezTo>
                <a:cubicBezTo>
                  <a:pt x="48" y="63"/>
                  <a:pt x="51" y="63"/>
                  <a:pt x="54" y="62"/>
                </a:cubicBezTo>
                <a:cubicBezTo>
                  <a:pt x="56" y="61"/>
                  <a:pt x="59" y="59"/>
                  <a:pt x="60" y="56"/>
                </a:cubicBezTo>
                <a:cubicBezTo>
                  <a:pt x="61" y="53"/>
                  <a:pt x="61" y="50"/>
                  <a:pt x="60" y="47"/>
                </a:cubicBezTo>
                <a:close/>
                <a:moveTo>
                  <a:pt x="59" y="37"/>
                </a:moveTo>
                <a:cubicBezTo>
                  <a:pt x="60" y="37"/>
                  <a:pt x="61" y="38"/>
                  <a:pt x="62" y="39"/>
                </a:cubicBezTo>
                <a:cubicBezTo>
                  <a:pt x="65" y="37"/>
                  <a:pt x="65" y="37"/>
                  <a:pt x="65" y="37"/>
                </a:cubicBezTo>
                <a:cubicBezTo>
                  <a:pt x="66" y="38"/>
                  <a:pt x="67" y="40"/>
                  <a:pt x="68" y="41"/>
                </a:cubicBezTo>
                <a:cubicBezTo>
                  <a:pt x="65" y="44"/>
                  <a:pt x="65" y="44"/>
                  <a:pt x="65" y="44"/>
                </a:cubicBezTo>
                <a:cubicBezTo>
                  <a:pt x="65" y="44"/>
                  <a:pt x="66" y="45"/>
                  <a:pt x="66" y="45"/>
                </a:cubicBezTo>
                <a:cubicBezTo>
                  <a:pt x="66" y="46"/>
                  <a:pt x="66" y="46"/>
                  <a:pt x="66" y="47"/>
                </a:cubicBezTo>
                <a:cubicBezTo>
                  <a:pt x="70" y="47"/>
                  <a:pt x="70" y="47"/>
                  <a:pt x="70" y="47"/>
                </a:cubicBezTo>
                <a:cubicBezTo>
                  <a:pt x="70" y="48"/>
                  <a:pt x="71" y="50"/>
                  <a:pt x="70" y="52"/>
                </a:cubicBezTo>
                <a:cubicBezTo>
                  <a:pt x="67" y="52"/>
                  <a:pt x="67" y="52"/>
                  <a:pt x="67" y="52"/>
                </a:cubicBezTo>
                <a:cubicBezTo>
                  <a:pt x="67" y="53"/>
                  <a:pt x="67" y="55"/>
                  <a:pt x="66" y="56"/>
                </a:cubicBezTo>
                <a:cubicBezTo>
                  <a:pt x="69" y="57"/>
                  <a:pt x="69" y="57"/>
                  <a:pt x="69" y="57"/>
                </a:cubicBezTo>
                <a:cubicBezTo>
                  <a:pt x="69" y="59"/>
                  <a:pt x="68" y="61"/>
                  <a:pt x="67" y="62"/>
                </a:cubicBezTo>
                <a:cubicBezTo>
                  <a:pt x="64" y="61"/>
                  <a:pt x="64" y="61"/>
                  <a:pt x="64" y="61"/>
                </a:cubicBezTo>
                <a:cubicBezTo>
                  <a:pt x="63" y="62"/>
                  <a:pt x="63" y="63"/>
                  <a:pt x="62" y="63"/>
                </a:cubicBezTo>
                <a:cubicBezTo>
                  <a:pt x="63" y="66"/>
                  <a:pt x="63" y="66"/>
                  <a:pt x="63" y="66"/>
                </a:cubicBezTo>
                <a:cubicBezTo>
                  <a:pt x="62" y="68"/>
                  <a:pt x="61" y="69"/>
                  <a:pt x="59" y="69"/>
                </a:cubicBezTo>
                <a:cubicBezTo>
                  <a:pt x="57" y="67"/>
                  <a:pt x="57" y="67"/>
                  <a:pt x="57" y="67"/>
                </a:cubicBezTo>
                <a:cubicBezTo>
                  <a:pt x="57" y="67"/>
                  <a:pt x="56" y="67"/>
                  <a:pt x="56" y="67"/>
                </a:cubicBezTo>
                <a:cubicBezTo>
                  <a:pt x="55" y="68"/>
                  <a:pt x="55" y="68"/>
                  <a:pt x="54" y="68"/>
                </a:cubicBezTo>
                <a:cubicBezTo>
                  <a:pt x="54" y="71"/>
                  <a:pt x="54" y="71"/>
                  <a:pt x="54" y="71"/>
                </a:cubicBezTo>
                <a:cubicBezTo>
                  <a:pt x="52" y="72"/>
                  <a:pt x="51" y="72"/>
                  <a:pt x="49" y="72"/>
                </a:cubicBezTo>
                <a:cubicBezTo>
                  <a:pt x="48" y="69"/>
                  <a:pt x="48" y="69"/>
                  <a:pt x="48" y="69"/>
                </a:cubicBezTo>
                <a:cubicBezTo>
                  <a:pt x="47" y="68"/>
                  <a:pt x="46" y="68"/>
                  <a:pt x="45" y="68"/>
                </a:cubicBezTo>
                <a:cubicBezTo>
                  <a:pt x="43" y="71"/>
                  <a:pt x="43" y="71"/>
                  <a:pt x="43" y="71"/>
                </a:cubicBezTo>
                <a:cubicBezTo>
                  <a:pt x="41" y="71"/>
                  <a:pt x="40" y="70"/>
                  <a:pt x="39" y="69"/>
                </a:cubicBezTo>
                <a:cubicBezTo>
                  <a:pt x="40" y="66"/>
                  <a:pt x="40" y="66"/>
                  <a:pt x="40" y="66"/>
                </a:cubicBezTo>
                <a:cubicBezTo>
                  <a:pt x="39" y="65"/>
                  <a:pt x="38" y="64"/>
                  <a:pt x="37" y="63"/>
                </a:cubicBezTo>
                <a:cubicBezTo>
                  <a:pt x="34" y="65"/>
                  <a:pt x="34" y="65"/>
                  <a:pt x="34" y="65"/>
                </a:cubicBezTo>
                <a:cubicBezTo>
                  <a:pt x="33" y="64"/>
                  <a:pt x="32" y="63"/>
                  <a:pt x="31" y="61"/>
                </a:cubicBezTo>
                <a:cubicBezTo>
                  <a:pt x="34" y="59"/>
                  <a:pt x="34" y="59"/>
                  <a:pt x="34" y="59"/>
                </a:cubicBezTo>
                <a:cubicBezTo>
                  <a:pt x="34" y="58"/>
                  <a:pt x="33" y="58"/>
                  <a:pt x="33" y="57"/>
                </a:cubicBezTo>
                <a:cubicBezTo>
                  <a:pt x="33" y="57"/>
                  <a:pt x="33" y="56"/>
                  <a:pt x="33" y="56"/>
                </a:cubicBezTo>
                <a:cubicBezTo>
                  <a:pt x="29" y="56"/>
                  <a:pt x="29" y="56"/>
                  <a:pt x="29" y="56"/>
                </a:cubicBezTo>
                <a:cubicBezTo>
                  <a:pt x="29" y="54"/>
                  <a:pt x="28" y="52"/>
                  <a:pt x="29" y="51"/>
                </a:cubicBezTo>
                <a:cubicBezTo>
                  <a:pt x="32" y="50"/>
                  <a:pt x="32" y="50"/>
                  <a:pt x="32" y="50"/>
                </a:cubicBezTo>
                <a:cubicBezTo>
                  <a:pt x="32" y="49"/>
                  <a:pt x="32" y="48"/>
                  <a:pt x="33" y="47"/>
                </a:cubicBezTo>
                <a:cubicBezTo>
                  <a:pt x="30" y="45"/>
                  <a:pt x="30" y="45"/>
                  <a:pt x="30" y="45"/>
                </a:cubicBezTo>
                <a:cubicBezTo>
                  <a:pt x="30" y="43"/>
                  <a:pt x="31" y="42"/>
                  <a:pt x="32" y="40"/>
                </a:cubicBezTo>
                <a:cubicBezTo>
                  <a:pt x="35" y="41"/>
                  <a:pt x="35" y="41"/>
                  <a:pt x="35" y="41"/>
                </a:cubicBezTo>
                <a:cubicBezTo>
                  <a:pt x="36" y="40"/>
                  <a:pt x="36" y="40"/>
                  <a:pt x="37" y="39"/>
                </a:cubicBezTo>
                <a:cubicBezTo>
                  <a:pt x="36" y="36"/>
                  <a:pt x="36" y="36"/>
                  <a:pt x="36" y="36"/>
                </a:cubicBezTo>
                <a:cubicBezTo>
                  <a:pt x="37" y="34"/>
                  <a:pt x="38" y="33"/>
                  <a:pt x="40" y="33"/>
                </a:cubicBezTo>
                <a:cubicBezTo>
                  <a:pt x="42" y="36"/>
                  <a:pt x="42" y="36"/>
                  <a:pt x="42" y="36"/>
                </a:cubicBezTo>
                <a:cubicBezTo>
                  <a:pt x="42" y="35"/>
                  <a:pt x="43" y="35"/>
                  <a:pt x="43" y="35"/>
                </a:cubicBezTo>
                <a:cubicBezTo>
                  <a:pt x="44" y="35"/>
                  <a:pt x="45" y="34"/>
                  <a:pt x="45" y="34"/>
                </a:cubicBezTo>
                <a:cubicBezTo>
                  <a:pt x="45" y="31"/>
                  <a:pt x="45" y="31"/>
                  <a:pt x="45" y="31"/>
                </a:cubicBezTo>
                <a:cubicBezTo>
                  <a:pt x="47" y="30"/>
                  <a:pt x="48" y="30"/>
                  <a:pt x="50" y="30"/>
                </a:cubicBezTo>
                <a:cubicBezTo>
                  <a:pt x="51" y="34"/>
                  <a:pt x="51" y="34"/>
                  <a:pt x="51" y="34"/>
                </a:cubicBezTo>
                <a:cubicBezTo>
                  <a:pt x="52" y="34"/>
                  <a:pt x="53" y="34"/>
                  <a:pt x="54" y="34"/>
                </a:cubicBezTo>
                <a:cubicBezTo>
                  <a:pt x="56" y="31"/>
                  <a:pt x="56" y="31"/>
                  <a:pt x="56" y="31"/>
                </a:cubicBezTo>
                <a:cubicBezTo>
                  <a:pt x="58" y="32"/>
                  <a:pt x="59" y="32"/>
                  <a:pt x="60" y="33"/>
                </a:cubicBezTo>
                <a:lnTo>
                  <a:pt x="59" y="37"/>
                </a:lnTo>
                <a:close/>
              </a:path>
            </a:pathLst>
          </a:custGeom>
          <a:solidFill>
            <a:srgbClr val="FFFFFF"/>
          </a:solidFill>
          <a:ln w="14288" cap="flat">
            <a:noFill/>
            <a:prstDash val="solid"/>
            <a:miter lim="800000"/>
          </a:ln>
          <a:effectLst>
            <a:innerShdw blurRad="63500" dist="50800" dir="13500000">
              <a:prstClr val="black">
                <a:alpha val="50000"/>
              </a:prstClr>
            </a:innerShdw>
          </a:effectLst>
        </p:spPr>
        <p:txBody>
          <a:bodyPr vert="horz" wrap="square" lIns="91440" tIns="45720" rIns="91440" bIns="45720" numCol="1" anchor="t" anchorCtr="0" compatLnSpc="1"/>
          <a:lstStyle/>
          <a:p>
            <a:endParaRPr lang="zh-CN" altLang="en-US"/>
          </a:p>
        </p:txBody>
      </p:sp>
      <p:sp>
        <p:nvSpPr>
          <p:cNvPr id="42" name="Freeform 231"/>
          <p:cNvSpPr>
            <a:spLocks noChangeAspect="1"/>
          </p:cNvSpPr>
          <p:nvPr/>
        </p:nvSpPr>
        <p:spPr bwMode="auto">
          <a:xfrm>
            <a:off x="5793600" y="4727396"/>
            <a:ext cx="604800" cy="504000"/>
          </a:xfrm>
          <a:custGeom>
            <a:avLst/>
            <a:gdLst>
              <a:gd name="T0" fmla="*/ 35 w 66"/>
              <a:gd name="T1" fmla="*/ 35 h 55"/>
              <a:gd name="T2" fmla="*/ 5 w 66"/>
              <a:gd name="T3" fmla="*/ 28 h 55"/>
              <a:gd name="T4" fmla="*/ 0 w 66"/>
              <a:gd name="T5" fmla="*/ 25 h 55"/>
              <a:gd name="T6" fmla="*/ 55 w 66"/>
              <a:gd name="T7" fmla="*/ 35 h 55"/>
              <a:gd name="T8" fmla="*/ 66 w 66"/>
              <a:gd name="T9" fmla="*/ 35 h 55"/>
              <a:gd name="T10" fmla="*/ 56 w 66"/>
              <a:gd name="T11" fmla="*/ 45 h 55"/>
              <a:gd name="T12" fmla="*/ 45 w 66"/>
              <a:gd name="T13" fmla="*/ 55 h 55"/>
              <a:gd name="T14" fmla="*/ 34 w 66"/>
              <a:gd name="T15" fmla="*/ 45 h 55"/>
              <a:gd name="T16" fmla="*/ 23 w 66"/>
              <a:gd name="T17" fmla="*/ 35 h 55"/>
              <a:gd name="T18" fmla="*/ 35 w 66"/>
              <a:gd name="T19" fmla="*/ 3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6" h="55">
                <a:moveTo>
                  <a:pt x="35" y="35"/>
                </a:moveTo>
                <a:cubicBezTo>
                  <a:pt x="32" y="25"/>
                  <a:pt x="17" y="18"/>
                  <a:pt x="5" y="28"/>
                </a:cubicBezTo>
                <a:cubicBezTo>
                  <a:pt x="0" y="25"/>
                  <a:pt x="0" y="25"/>
                  <a:pt x="0" y="25"/>
                </a:cubicBezTo>
                <a:cubicBezTo>
                  <a:pt x="19" y="0"/>
                  <a:pt x="52" y="11"/>
                  <a:pt x="55" y="35"/>
                </a:cubicBezTo>
                <a:cubicBezTo>
                  <a:pt x="66" y="35"/>
                  <a:pt x="66" y="35"/>
                  <a:pt x="66" y="35"/>
                </a:cubicBezTo>
                <a:cubicBezTo>
                  <a:pt x="56" y="45"/>
                  <a:pt x="56" y="45"/>
                  <a:pt x="56" y="45"/>
                </a:cubicBezTo>
                <a:cubicBezTo>
                  <a:pt x="45" y="55"/>
                  <a:pt x="45" y="55"/>
                  <a:pt x="45" y="55"/>
                </a:cubicBezTo>
                <a:cubicBezTo>
                  <a:pt x="34" y="45"/>
                  <a:pt x="34" y="45"/>
                  <a:pt x="34" y="45"/>
                </a:cubicBezTo>
                <a:cubicBezTo>
                  <a:pt x="23" y="35"/>
                  <a:pt x="23" y="35"/>
                  <a:pt x="23" y="35"/>
                </a:cubicBezTo>
                <a:lnTo>
                  <a:pt x="35" y="35"/>
                </a:lnTo>
                <a:close/>
              </a:path>
            </a:pathLst>
          </a:custGeom>
          <a:solidFill>
            <a:srgbClr val="FFFFFF"/>
          </a:solidFill>
          <a:ln w="14288" cap="flat">
            <a:noFill/>
            <a:prstDash val="solid"/>
            <a:miter lim="800000"/>
          </a:ln>
          <a:effectLst>
            <a:innerShdw blurRad="63500" dist="50800" dir="13500000">
              <a:prstClr val="black">
                <a:alpha val="50000"/>
              </a:prstClr>
            </a:innerShdw>
          </a:effectLst>
        </p:spPr>
        <p:txBody>
          <a:bodyPr vert="horz" wrap="square" lIns="91440" tIns="45720" rIns="91440" bIns="45720" numCol="1" anchor="t" anchorCtr="0" compatLnSpc="1"/>
          <a:lstStyle/>
          <a:p>
            <a:endParaRPr lang="zh-CN" altLang="en-US"/>
          </a:p>
        </p:txBody>
      </p:sp>
      <p:sp>
        <p:nvSpPr>
          <p:cNvPr id="43" name="文本框 42"/>
          <p:cNvSpPr txBox="1"/>
          <p:nvPr/>
        </p:nvSpPr>
        <p:spPr>
          <a:xfrm>
            <a:off x="1400397" y="2722371"/>
            <a:ext cx="1826141" cy="584775"/>
          </a:xfrm>
          <a:prstGeom prst="rect">
            <a:avLst/>
          </a:prstGeom>
          <a:noFill/>
        </p:spPr>
        <p:txBody>
          <a:bodyPr wrap="none" rtlCol="0">
            <a:spAutoFit/>
          </a:bodyPr>
          <a:lstStyle/>
          <a:p>
            <a:r>
              <a:rPr lang="zh-CN" altLang="en-US" sz="1600" dirty="0">
                <a:solidFill>
                  <a:schemeClr val="tx1">
                    <a:lumMod val="75000"/>
                    <a:lumOff val="25000"/>
                  </a:schemeClr>
                </a:solidFill>
                <a:latin typeface="时尚中黑简体" panose="01010104010101010101" pitchFamily="2" charset="-122"/>
                <a:ea typeface="时尚中黑简体" panose="01010104010101010101" pitchFamily="2" charset="-122"/>
              </a:rPr>
              <a:t>点击添加标题文字</a:t>
            </a:r>
            <a:endParaRPr lang="en-US" altLang="zh-CN" sz="1600" dirty="0">
              <a:solidFill>
                <a:schemeClr val="tx1">
                  <a:lumMod val="75000"/>
                  <a:lumOff val="25000"/>
                </a:schemeClr>
              </a:solidFill>
              <a:latin typeface="时尚中黑简体" panose="01010104010101010101" pitchFamily="2" charset="-122"/>
              <a:ea typeface="时尚中黑简体" panose="01010104010101010101" pitchFamily="2" charset="-122"/>
            </a:endParaRPr>
          </a:p>
          <a:p>
            <a:r>
              <a:rPr lang="zh-CN" altLang="en-US" sz="1600" dirty="0">
                <a:solidFill>
                  <a:schemeClr val="tx1">
                    <a:lumMod val="75000"/>
                    <a:lumOff val="25000"/>
                  </a:schemeClr>
                </a:solidFill>
                <a:latin typeface="时尚中黑简体" panose="01010104010101010101" pitchFamily="2" charset="-122"/>
                <a:ea typeface="时尚中黑简体" panose="01010104010101010101" pitchFamily="2" charset="-122"/>
              </a:rPr>
              <a:t>点击添加标题文字</a:t>
            </a:r>
          </a:p>
        </p:txBody>
      </p:sp>
      <p:sp>
        <p:nvSpPr>
          <p:cNvPr id="44" name="文本框 43"/>
          <p:cNvSpPr txBox="1"/>
          <p:nvPr/>
        </p:nvSpPr>
        <p:spPr>
          <a:xfrm>
            <a:off x="9052669" y="2722371"/>
            <a:ext cx="1826141" cy="584775"/>
          </a:xfrm>
          <a:prstGeom prst="rect">
            <a:avLst/>
          </a:prstGeom>
          <a:noFill/>
        </p:spPr>
        <p:txBody>
          <a:bodyPr wrap="none" rtlCol="0">
            <a:spAutoFit/>
          </a:bodyPr>
          <a:lstStyle/>
          <a:p>
            <a:r>
              <a:rPr lang="zh-CN" altLang="en-US" sz="1600" dirty="0">
                <a:solidFill>
                  <a:schemeClr val="tx1">
                    <a:lumMod val="75000"/>
                    <a:lumOff val="25000"/>
                  </a:schemeClr>
                </a:solidFill>
                <a:latin typeface="时尚中黑简体" panose="01010104010101010101" pitchFamily="2" charset="-122"/>
                <a:ea typeface="时尚中黑简体" panose="01010104010101010101" pitchFamily="2" charset="-122"/>
              </a:rPr>
              <a:t>点击添加标题文字</a:t>
            </a:r>
            <a:endParaRPr lang="en-US" altLang="zh-CN" sz="1600" dirty="0">
              <a:solidFill>
                <a:schemeClr val="tx1">
                  <a:lumMod val="75000"/>
                  <a:lumOff val="25000"/>
                </a:schemeClr>
              </a:solidFill>
              <a:latin typeface="时尚中黑简体" panose="01010104010101010101" pitchFamily="2" charset="-122"/>
              <a:ea typeface="时尚中黑简体" panose="01010104010101010101" pitchFamily="2" charset="-122"/>
            </a:endParaRPr>
          </a:p>
          <a:p>
            <a:r>
              <a:rPr lang="zh-CN" altLang="en-US" sz="1600" dirty="0">
                <a:solidFill>
                  <a:schemeClr val="tx1">
                    <a:lumMod val="75000"/>
                    <a:lumOff val="25000"/>
                  </a:schemeClr>
                </a:solidFill>
                <a:latin typeface="时尚中黑简体" panose="01010104010101010101" pitchFamily="2" charset="-122"/>
                <a:ea typeface="时尚中黑简体" panose="01010104010101010101" pitchFamily="2" charset="-122"/>
              </a:rPr>
              <a:t>点击添加标题文字</a:t>
            </a:r>
          </a:p>
        </p:txBody>
      </p:sp>
      <p:sp>
        <p:nvSpPr>
          <p:cNvPr id="45" name="文本框 44"/>
          <p:cNvSpPr txBox="1"/>
          <p:nvPr/>
        </p:nvSpPr>
        <p:spPr>
          <a:xfrm>
            <a:off x="7280776" y="5365017"/>
            <a:ext cx="1826141" cy="584775"/>
          </a:xfrm>
          <a:prstGeom prst="rect">
            <a:avLst/>
          </a:prstGeom>
          <a:noFill/>
        </p:spPr>
        <p:txBody>
          <a:bodyPr wrap="none" rtlCol="0">
            <a:spAutoFit/>
          </a:bodyPr>
          <a:lstStyle/>
          <a:p>
            <a:r>
              <a:rPr lang="zh-CN" altLang="en-US" sz="1600" dirty="0">
                <a:solidFill>
                  <a:schemeClr val="tx1">
                    <a:lumMod val="75000"/>
                    <a:lumOff val="25000"/>
                  </a:schemeClr>
                </a:solidFill>
                <a:latin typeface="时尚中黑简体" panose="01010104010101010101" pitchFamily="2" charset="-122"/>
                <a:ea typeface="时尚中黑简体" panose="01010104010101010101" pitchFamily="2" charset="-122"/>
              </a:rPr>
              <a:t>点击添加标题文字</a:t>
            </a:r>
            <a:endParaRPr lang="en-US" altLang="zh-CN" sz="1600" dirty="0">
              <a:solidFill>
                <a:schemeClr val="tx1">
                  <a:lumMod val="75000"/>
                  <a:lumOff val="25000"/>
                </a:schemeClr>
              </a:solidFill>
              <a:latin typeface="时尚中黑简体" panose="01010104010101010101" pitchFamily="2" charset="-122"/>
              <a:ea typeface="时尚中黑简体" panose="01010104010101010101" pitchFamily="2" charset="-122"/>
            </a:endParaRPr>
          </a:p>
          <a:p>
            <a:r>
              <a:rPr lang="zh-CN" altLang="en-US" sz="1600" dirty="0">
                <a:solidFill>
                  <a:schemeClr val="tx1">
                    <a:lumMod val="75000"/>
                    <a:lumOff val="25000"/>
                  </a:schemeClr>
                </a:solidFill>
                <a:latin typeface="时尚中黑简体" panose="01010104010101010101" pitchFamily="2" charset="-122"/>
                <a:ea typeface="时尚中黑简体" panose="01010104010101010101" pitchFamily="2" charset="-122"/>
              </a:rPr>
              <a:t>点击添加标题文字</a:t>
            </a:r>
          </a:p>
        </p:txBody>
      </p:sp>
      <p:sp>
        <p:nvSpPr>
          <p:cNvPr id="46" name="文本框 45"/>
          <p:cNvSpPr txBox="1"/>
          <p:nvPr/>
        </p:nvSpPr>
        <p:spPr>
          <a:xfrm>
            <a:off x="2265462" y="4200874"/>
            <a:ext cx="1826141" cy="584775"/>
          </a:xfrm>
          <a:prstGeom prst="rect">
            <a:avLst/>
          </a:prstGeom>
          <a:noFill/>
        </p:spPr>
        <p:txBody>
          <a:bodyPr wrap="none" rtlCol="0">
            <a:spAutoFit/>
          </a:bodyPr>
          <a:lstStyle/>
          <a:p>
            <a:r>
              <a:rPr lang="zh-CN" altLang="en-US" sz="1600" dirty="0">
                <a:solidFill>
                  <a:schemeClr val="tx1">
                    <a:lumMod val="75000"/>
                    <a:lumOff val="25000"/>
                  </a:schemeClr>
                </a:solidFill>
                <a:latin typeface="时尚中黑简体" panose="01010104010101010101" pitchFamily="2" charset="-122"/>
                <a:ea typeface="时尚中黑简体" panose="01010104010101010101" pitchFamily="2" charset="-122"/>
              </a:rPr>
              <a:t>点击添加标题文字</a:t>
            </a:r>
            <a:endParaRPr lang="en-US" altLang="zh-CN" sz="1600" dirty="0">
              <a:solidFill>
                <a:schemeClr val="tx1">
                  <a:lumMod val="75000"/>
                  <a:lumOff val="25000"/>
                </a:schemeClr>
              </a:solidFill>
              <a:latin typeface="时尚中黑简体" panose="01010104010101010101" pitchFamily="2" charset="-122"/>
              <a:ea typeface="时尚中黑简体" panose="01010104010101010101" pitchFamily="2" charset="-122"/>
            </a:endParaRPr>
          </a:p>
          <a:p>
            <a:r>
              <a:rPr lang="zh-CN" altLang="en-US" sz="1600" dirty="0">
                <a:solidFill>
                  <a:schemeClr val="tx1">
                    <a:lumMod val="75000"/>
                    <a:lumOff val="25000"/>
                  </a:schemeClr>
                </a:solidFill>
                <a:latin typeface="时尚中黑简体" panose="01010104010101010101" pitchFamily="2" charset="-122"/>
                <a:ea typeface="时尚中黑简体" panose="01010104010101010101" pitchFamily="2" charset="-122"/>
              </a:rPr>
              <a:t>点击添加标题文字</a:t>
            </a:r>
          </a:p>
        </p:txBody>
      </p:sp>
      <p:sp>
        <p:nvSpPr>
          <p:cNvPr id="47" name="文本框 46"/>
          <p:cNvSpPr txBox="1"/>
          <p:nvPr/>
        </p:nvSpPr>
        <p:spPr>
          <a:xfrm>
            <a:off x="3142228" y="2630038"/>
            <a:ext cx="748923" cy="769441"/>
          </a:xfrm>
          <a:prstGeom prst="rect">
            <a:avLst/>
          </a:prstGeom>
          <a:noFill/>
        </p:spPr>
        <p:txBody>
          <a:bodyPr wrap="none" rtlCol="0">
            <a:spAutoFit/>
          </a:bodyPr>
          <a:lstStyle/>
          <a:p>
            <a:r>
              <a:rPr lang="en-US" altLang="zh-CN" sz="4400" dirty="0">
                <a:solidFill>
                  <a:schemeClr val="accent2"/>
                </a:solidFill>
                <a:latin typeface="时尚中黑简体" panose="01010104010101010101" pitchFamily="2" charset="-122"/>
                <a:ea typeface="时尚中黑简体" panose="01010104010101010101" pitchFamily="2" charset="-122"/>
              </a:rPr>
              <a:t>01</a:t>
            </a:r>
            <a:endParaRPr lang="zh-CN" altLang="en-US" sz="4400" dirty="0">
              <a:solidFill>
                <a:schemeClr val="accent2"/>
              </a:solidFill>
              <a:latin typeface="时尚中黑简体" panose="01010104010101010101" pitchFamily="2" charset="-122"/>
              <a:ea typeface="时尚中黑简体" panose="01010104010101010101" pitchFamily="2" charset="-122"/>
            </a:endParaRPr>
          </a:p>
        </p:txBody>
      </p:sp>
      <p:sp>
        <p:nvSpPr>
          <p:cNvPr id="48" name="文本框 47"/>
          <p:cNvSpPr txBox="1"/>
          <p:nvPr/>
        </p:nvSpPr>
        <p:spPr>
          <a:xfrm>
            <a:off x="4091603" y="4108540"/>
            <a:ext cx="748923" cy="769441"/>
          </a:xfrm>
          <a:prstGeom prst="rect">
            <a:avLst/>
          </a:prstGeom>
          <a:noFill/>
        </p:spPr>
        <p:txBody>
          <a:bodyPr wrap="none" rtlCol="0">
            <a:spAutoFit/>
          </a:bodyPr>
          <a:lstStyle/>
          <a:p>
            <a:r>
              <a:rPr lang="en-US" altLang="zh-CN" sz="4400" dirty="0">
                <a:solidFill>
                  <a:schemeClr val="accent3"/>
                </a:solidFill>
                <a:latin typeface="时尚中黑简体" panose="01010104010101010101" pitchFamily="2" charset="-122"/>
                <a:ea typeface="时尚中黑简体" panose="01010104010101010101" pitchFamily="2" charset="-122"/>
              </a:rPr>
              <a:t>02</a:t>
            </a:r>
            <a:endParaRPr lang="zh-CN" altLang="en-US" sz="4400" dirty="0">
              <a:solidFill>
                <a:schemeClr val="accent3"/>
              </a:solidFill>
              <a:latin typeface="时尚中黑简体" panose="01010104010101010101" pitchFamily="2" charset="-122"/>
              <a:ea typeface="时尚中黑简体" panose="01010104010101010101" pitchFamily="2" charset="-122"/>
            </a:endParaRPr>
          </a:p>
        </p:txBody>
      </p:sp>
      <p:sp>
        <p:nvSpPr>
          <p:cNvPr id="49" name="文本框 48"/>
          <p:cNvSpPr txBox="1"/>
          <p:nvPr/>
        </p:nvSpPr>
        <p:spPr>
          <a:xfrm>
            <a:off x="8322995" y="2630038"/>
            <a:ext cx="748923" cy="769441"/>
          </a:xfrm>
          <a:prstGeom prst="rect">
            <a:avLst/>
          </a:prstGeom>
          <a:noFill/>
        </p:spPr>
        <p:txBody>
          <a:bodyPr wrap="none" rtlCol="0">
            <a:spAutoFit/>
          </a:bodyPr>
          <a:lstStyle/>
          <a:p>
            <a:r>
              <a:rPr lang="en-US" altLang="zh-CN" sz="4400" dirty="0">
                <a:solidFill>
                  <a:schemeClr val="accent5"/>
                </a:solidFill>
                <a:latin typeface="时尚中黑简体" panose="01010104010101010101" pitchFamily="2" charset="-122"/>
                <a:ea typeface="时尚中黑简体" panose="01010104010101010101" pitchFamily="2" charset="-122"/>
              </a:rPr>
              <a:t>03</a:t>
            </a:r>
            <a:endParaRPr lang="zh-CN" altLang="en-US" sz="4400" dirty="0">
              <a:solidFill>
                <a:schemeClr val="accent5"/>
              </a:solidFill>
              <a:latin typeface="时尚中黑简体" panose="01010104010101010101" pitchFamily="2" charset="-122"/>
              <a:ea typeface="时尚中黑简体" panose="01010104010101010101" pitchFamily="2" charset="-122"/>
            </a:endParaRPr>
          </a:p>
        </p:txBody>
      </p:sp>
      <p:sp>
        <p:nvSpPr>
          <p:cNvPr id="50" name="文本框 49"/>
          <p:cNvSpPr txBox="1"/>
          <p:nvPr/>
        </p:nvSpPr>
        <p:spPr>
          <a:xfrm>
            <a:off x="6701944" y="5272684"/>
            <a:ext cx="748923" cy="769441"/>
          </a:xfrm>
          <a:prstGeom prst="rect">
            <a:avLst/>
          </a:prstGeom>
          <a:noFill/>
        </p:spPr>
        <p:txBody>
          <a:bodyPr wrap="none" rtlCol="0">
            <a:spAutoFit/>
          </a:bodyPr>
          <a:lstStyle/>
          <a:p>
            <a:r>
              <a:rPr lang="en-US" altLang="zh-CN" sz="4400" dirty="0">
                <a:solidFill>
                  <a:schemeClr val="accent6"/>
                </a:solidFill>
                <a:latin typeface="时尚中黑简体" panose="01010104010101010101" pitchFamily="2" charset="-122"/>
                <a:ea typeface="时尚中黑简体" panose="01010104010101010101" pitchFamily="2" charset="-122"/>
              </a:rPr>
              <a:t>04</a:t>
            </a:r>
            <a:endParaRPr lang="zh-CN" altLang="en-US" sz="4400" dirty="0">
              <a:solidFill>
                <a:schemeClr val="accent6"/>
              </a:solidFill>
              <a:latin typeface="时尚中黑简体" panose="01010104010101010101" pitchFamily="2" charset="-122"/>
              <a:ea typeface="时尚中黑简体" panose="01010104010101010101" pitchFamily="2" charset="-122"/>
            </a:endParaRPr>
          </a:p>
        </p:txBody>
      </p:sp>
    </p:spTree>
  </p:cSld>
  <p:clrMapOvr>
    <a:masterClrMapping/>
  </p:clrMapOvr>
  <mc:AlternateContent xmlns:mc="http://schemas.openxmlformats.org/markup-compatibility/2006" xmlns:p14="http://schemas.microsoft.com/office/powerpoint/2010/main">
    <mc:Choice Requires="p14">
      <p:transition spd="slow" p14:dur="1600" advClick="0" advTm="0">
        <p14:gallery dir="l"/>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0" presetClass="entr" presetSubtype="0" decel="10000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p:cTn id="7" dur="1000" fill="hold"/>
                                        <p:tgtEl>
                                          <p:spTgt spid="26"/>
                                        </p:tgtEl>
                                        <p:attrNameLst>
                                          <p:attrName>ppt_w</p:attrName>
                                        </p:attrNameLst>
                                      </p:cBhvr>
                                      <p:tavLst>
                                        <p:tav tm="0">
                                          <p:val>
                                            <p:strVal val="#ppt_w+.3"/>
                                          </p:val>
                                        </p:tav>
                                        <p:tav tm="100000">
                                          <p:val>
                                            <p:strVal val="#ppt_w"/>
                                          </p:val>
                                        </p:tav>
                                      </p:tavLst>
                                    </p:anim>
                                    <p:anim calcmode="lin" valueType="num">
                                      <p:cBhvr>
                                        <p:cTn id="8" dur="1000" fill="hold"/>
                                        <p:tgtEl>
                                          <p:spTgt spid="26"/>
                                        </p:tgtEl>
                                        <p:attrNameLst>
                                          <p:attrName>ppt_h</p:attrName>
                                        </p:attrNameLst>
                                      </p:cBhvr>
                                      <p:tavLst>
                                        <p:tav tm="0">
                                          <p:val>
                                            <p:strVal val="#ppt_h"/>
                                          </p:val>
                                        </p:tav>
                                        <p:tav tm="100000">
                                          <p:val>
                                            <p:strVal val="#ppt_h"/>
                                          </p:val>
                                        </p:tav>
                                      </p:tavLst>
                                    </p:anim>
                                    <p:animEffect transition="in" filter="fade">
                                      <p:cBhvr>
                                        <p:cTn id="9" dur="1000"/>
                                        <p:tgtEl>
                                          <p:spTgt spid="26"/>
                                        </p:tgtEl>
                                      </p:cBhvr>
                                    </p:animEffect>
                                  </p:childTnLst>
                                </p:cTn>
                              </p:par>
                              <p:par>
                                <p:cTn id="10" presetID="50" presetClass="entr" presetSubtype="0" decel="100000" fill="hold" grpId="0" nodeType="withEffect">
                                  <p:stCondLst>
                                    <p:cond delay="0"/>
                                  </p:stCondLst>
                                  <p:childTnLst>
                                    <p:set>
                                      <p:cBhvr>
                                        <p:cTn id="11" dur="1" fill="hold">
                                          <p:stCondLst>
                                            <p:cond delay="0"/>
                                          </p:stCondLst>
                                        </p:cTn>
                                        <p:tgtEl>
                                          <p:spTgt spid="28"/>
                                        </p:tgtEl>
                                        <p:attrNameLst>
                                          <p:attrName>style.visibility</p:attrName>
                                        </p:attrNameLst>
                                      </p:cBhvr>
                                      <p:to>
                                        <p:strVal val="visible"/>
                                      </p:to>
                                    </p:set>
                                    <p:anim calcmode="lin" valueType="num">
                                      <p:cBhvr>
                                        <p:cTn id="12" dur="1000" fill="hold"/>
                                        <p:tgtEl>
                                          <p:spTgt spid="28"/>
                                        </p:tgtEl>
                                        <p:attrNameLst>
                                          <p:attrName>ppt_w</p:attrName>
                                        </p:attrNameLst>
                                      </p:cBhvr>
                                      <p:tavLst>
                                        <p:tav tm="0">
                                          <p:val>
                                            <p:strVal val="#ppt_w+.3"/>
                                          </p:val>
                                        </p:tav>
                                        <p:tav tm="100000">
                                          <p:val>
                                            <p:strVal val="#ppt_w"/>
                                          </p:val>
                                        </p:tav>
                                      </p:tavLst>
                                    </p:anim>
                                    <p:anim calcmode="lin" valueType="num">
                                      <p:cBhvr>
                                        <p:cTn id="13" dur="1000" fill="hold"/>
                                        <p:tgtEl>
                                          <p:spTgt spid="28"/>
                                        </p:tgtEl>
                                        <p:attrNameLst>
                                          <p:attrName>ppt_h</p:attrName>
                                        </p:attrNameLst>
                                      </p:cBhvr>
                                      <p:tavLst>
                                        <p:tav tm="0">
                                          <p:val>
                                            <p:strVal val="#ppt_h"/>
                                          </p:val>
                                        </p:tav>
                                        <p:tav tm="100000">
                                          <p:val>
                                            <p:strVal val="#ppt_h"/>
                                          </p:val>
                                        </p:tav>
                                      </p:tavLst>
                                    </p:anim>
                                    <p:animEffect transition="in" filter="fade">
                                      <p:cBhvr>
                                        <p:cTn id="14" dur="1000"/>
                                        <p:tgtEl>
                                          <p:spTgt spid="28"/>
                                        </p:tgtEl>
                                      </p:cBhvr>
                                    </p:animEffect>
                                  </p:childTnLst>
                                </p:cTn>
                              </p:par>
                              <p:par>
                                <p:cTn id="15" presetID="50" presetClass="entr" presetSubtype="0" decel="100000" fill="hold" grpId="0" nodeType="withEffect">
                                  <p:stCondLst>
                                    <p:cond delay="0"/>
                                  </p:stCondLst>
                                  <p:childTnLst>
                                    <p:set>
                                      <p:cBhvr>
                                        <p:cTn id="16" dur="1" fill="hold">
                                          <p:stCondLst>
                                            <p:cond delay="0"/>
                                          </p:stCondLst>
                                        </p:cTn>
                                        <p:tgtEl>
                                          <p:spTgt spid="31"/>
                                        </p:tgtEl>
                                        <p:attrNameLst>
                                          <p:attrName>style.visibility</p:attrName>
                                        </p:attrNameLst>
                                      </p:cBhvr>
                                      <p:to>
                                        <p:strVal val="visible"/>
                                      </p:to>
                                    </p:set>
                                    <p:anim calcmode="lin" valueType="num">
                                      <p:cBhvr>
                                        <p:cTn id="17" dur="1000" fill="hold"/>
                                        <p:tgtEl>
                                          <p:spTgt spid="31"/>
                                        </p:tgtEl>
                                        <p:attrNameLst>
                                          <p:attrName>ppt_w</p:attrName>
                                        </p:attrNameLst>
                                      </p:cBhvr>
                                      <p:tavLst>
                                        <p:tav tm="0">
                                          <p:val>
                                            <p:strVal val="#ppt_w+.3"/>
                                          </p:val>
                                        </p:tav>
                                        <p:tav tm="100000">
                                          <p:val>
                                            <p:strVal val="#ppt_w"/>
                                          </p:val>
                                        </p:tav>
                                      </p:tavLst>
                                    </p:anim>
                                    <p:anim calcmode="lin" valueType="num">
                                      <p:cBhvr>
                                        <p:cTn id="18" dur="1000" fill="hold"/>
                                        <p:tgtEl>
                                          <p:spTgt spid="31"/>
                                        </p:tgtEl>
                                        <p:attrNameLst>
                                          <p:attrName>ppt_h</p:attrName>
                                        </p:attrNameLst>
                                      </p:cBhvr>
                                      <p:tavLst>
                                        <p:tav tm="0">
                                          <p:val>
                                            <p:strVal val="#ppt_h"/>
                                          </p:val>
                                        </p:tav>
                                        <p:tav tm="100000">
                                          <p:val>
                                            <p:strVal val="#ppt_h"/>
                                          </p:val>
                                        </p:tav>
                                      </p:tavLst>
                                    </p:anim>
                                    <p:animEffect transition="in" filter="fade">
                                      <p:cBhvr>
                                        <p:cTn id="19" dur="1000"/>
                                        <p:tgtEl>
                                          <p:spTgt spid="31"/>
                                        </p:tgtEl>
                                      </p:cBhvr>
                                    </p:animEffect>
                                  </p:childTnLst>
                                </p:cTn>
                              </p:par>
                              <p:par>
                                <p:cTn id="20" presetID="50" presetClass="entr" presetSubtype="0" decel="100000" fill="hold" grpId="0" nodeType="withEffect">
                                  <p:stCondLst>
                                    <p:cond delay="0"/>
                                  </p:stCondLst>
                                  <p:childTnLst>
                                    <p:set>
                                      <p:cBhvr>
                                        <p:cTn id="21" dur="1" fill="hold">
                                          <p:stCondLst>
                                            <p:cond delay="0"/>
                                          </p:stCondLst>
                                        </p:cTn>
                                        <p:tgtEl>
                                          <p:spTgt spid="5"/>
                                        </p:tgtEl>
                                        <p:attrNameLst>
                                          <p:attrName>style.visibility</p:attrName>
                                        </p:attrNameLst>
                                      </p:cBhvr>
                                      <p:to>
                                        <p:strVal val="visible"/>
                                      </p:to>
                                    </p:set>
                                    <p:anim calcmode="lin" valueType="num">
                                      <p:cBhvr>
                                        <p:cTn id="22" dur="1000" fill="hold"/>
                                        <p:tgtEl>
                                          <p:spTgt spid="5"/>
                                        </p:tgtEl>
                                        <p:attrNameLst>
                                          <p:attrName>ppt_w</p:attrName>
                                        </p:attrNameLst>
                                      </p:cBhvr>
                                      <p:tavLst>
                                        <p:tav tm="0">
                                          <p:val>
                                            <p:strVal val="#ppt_w+.3"/>
                                          </p:val>
                                        </p:tav>
                                        <p:tav tm="100000">
                                          <p:val>
                                            <p:strVal val="#ppt_w"/>
                                          </p:val>
                                        </p:tav>
                                      </p:tavLst>
                                    </p:anim>
                                    <p:anim calcmode="lin" valueType="num">
                                      <p:cBhvr>
                                        <p:cTn id="23" dur="1000" fill="hold"/>
                                        <p:tgtEl>
                                          <p:spTgt spid="5"/>
                                        </p:tgtEl>
                                        <p:attrNameLst>
                                          <p:attrName>ppt_h</p:attrName>
                                        </p:attrNameLst>
                                      </p:cBhvr>
                                      <p:tavLst>
                                        <p:tav tm="0">
                                          <p:val>
                                            <p:strVal val="#ppt_h"/>
                                          </p:val>
                                        </p:tav>
                                        <p:tav tm="100000">
                                          <p:val>
                                            <p:strVal val="#ppt_h"/>
                                          </p:val>
                                        </p:tav>
                                      </p:tavLst>
                                    </p:anim>
                                    <p:animEffect transition="in" filter="fade">
                                      <p:cBhvr>
                                        <p:cTn id="24" dur="1000"/>
                                        <p:tgtEl>
                                          <p:spTgt spid="5"/>
                                        </p:tgtEl>
                                      </p:cBhvr>
                                    </p:animEffect>
                                  </p:childTnLst>
                                </p:cTn>
                              </p:par>
                            </p:childTnLst>
                          </p:cTn>
                        </p:par>
                      </p:childTnLst>
                    </p:cTn>
                  </p:par>
                  <p:par>
                    <p:cTn id="25" fill="hold">
                      <p:stCondLst>
                        <p:cond delay="indefinite"/>
                      </p:stCondLst>
                      <p:childTnLst>
                        <p:par>
                          <p:cTn id="26" fill="hold">
                            <p:stCondLst>
                              <p:cond delay="0"/>
                            </p:stCondLst>
                            <p:childTnLst>
                              <p:par>
                                <p:cTn id="27" presetID="53" presetClass="entr" presetSubtype="16" fill="hold" grpId="0" nodeType="clickEffect">
                                  <p:stCondLst>
                                    <p:cond delay="0"/>
                                  </p:stCondLst>
                                  <p:childTnLst>
                                    <p:set>
                                      <p:cBhvr>
                                        <p:cTn id="28" dur="1" fill="hold">
                                          <p:stCondLst>
                                            <p:cond delay="0"/>
                                          </p:stCondLst>
                                        </p:cTn>
                                        <p:tgtEl>
                                          <p:spTgt spid="33"/>
                                        </p:tgtEl>
                                        <p:attrNameLst>
                                          <p:attrName>style.visibility</p:attrName>
                                        </p:attrNameLst>
                                      </p:cBhvr>
                                      <p:to>
                                        <p:strVal val="visible"/>
                                      </p:to>
                                    </p:set>
                                    <p:anim calcmode="lin" valueType="num">
                                      <p:cBhvr>
                                        <p:cTn id="29" dur="500" fill="hold"/>
                                        <p:tgtEl>
                                          <p:spTgt spid="33"/>
                                        </p:tgtEl>
                                        <p:attrNameLst>
                                          <p:attrName>ppt_w</p:attrName>
                                        </p:attrNameLst>
                                      </p:cBhvr>
                                      <p:tavLst>
                                        <p:tav tm="0">
                                          <p:val>
                                            <p:fltVal val="0"/>
                                          </p:val>
                                        </p:tav>
                                        <p:tav tm="100000">
                                          <p:val>
                                            <p:strVal val="#ppt_w"/>
                                          </p:val>
                                        </p:tav>
                                      </p:tavLst>
                                    </p:anim>
                                    <p:anim calcmode="lin" valueType="num">
                                      <p:cBhvr>
                                        <p:cTn id="30" dur="500" fill="hold"/>
                                        <p:tgtEl>
                                          <p:spTgt spid="33"/>
                                        </p:tgtEl>
                                        <p:attrNameLst>
                                          <p:attrName>ppt_h</p:attrName>
                                        </p:attrNameLst>
                                      </p:cBhvr>
                                      <p:tavLst>
                                        <p:tav tm="0">
                                          <p:val>
                                            <p:fltVal val="0"/>
                                          </p:val>
                                        </p:tav>
                                        <p:tav tm="100000">
                                          <p:val>
                                            <p:strVal val="#ppt_h"/>
                                          </p:val>
                                        </p:tav>
                                      </p:tavLst>
                                    </p:anim>
                                    <p:animEffect transition="in" filter="fade">
                                      <p:cBhvr>
                                        <p:cTn id="31" dur="500"/>
                                        <p:tgtEl>
                                          <p:spTgt spid="33"/>
                                        </p:tgtEl>
                                      </p:cBhvr>
                                    </p:animEffect>
                                  </p:childTnLst>
                                </p:cTn>
                              </p:par>
                              <p:par>
                                <p:cTn id="32" presetID="53" presetClass="entr" presetSubtype="16" fill="hold" grpId="0" nodeType="withEffect">
                                  <p:stCondLst>
                                    <p:cond delay="0"/>
                                  </p:stCondLst>
                                  <p:childTnLst>
                                    <p:set>
                                      <p:cBhvr>
                                        <p:cTn id="33" dur="1" fill="hold">
                                          <p:stCondLst>
                                            <p:cond delay="0"/>
                                          </p:stCondLst>
                                        </p:cTn>
                                        <p:tgtEl>
                                          <p:spTgt spid="25"/>
                                        </p:tgtEl>
                                        <p:attrNameLst>
                                          <p:attrName>style.visibility</p:attrName>
                                        </p:attrNameLst>
                                      </p:cBhvr>
                                      <p:to>
                                        <p:strVal val="visible"/>
                                      </p:to>
                                    </p:set>
                                    <p:anim calcmode="lin" valueType="num">
                                      <p:cBhvr>
                                        <p:cTn id="34" dur="500" fill="hold"/>
                                        <p:tgtEl>
                                          <p:spTgt spid="25"/>
                                        </p:tgtEl>
                                        <p:attrNameLst>
                                          <p:attrName>ppt_w</p:attrName>
                                        </p:attrNameLst>
                                      </p:cBhvr>
                                      <p:tavLst>
                                        <p:tav tm="0">
                                          <p:val>
                                            <p:fltVal val="0"/>
                                          </p:val>
                                        </p:tav>
                                        <p:tav tm="100000">
                                          <p:val>
                                            <p:strVal val="#ppt_w"/>
                                          </p:val>
                                        </p:tav>
                                      </p:tavLst>
                                    </p:anim>
                                    <p:anim calcmode="lin" valueType="num">
                                      <p:cBhvr>
                                        <p:cTn id="35" dur="500" fill="hold"/>
                                        <p:tgtEl>
                                          <p:spTgt spid="25"/>
                                        </p:tgtEl>
                                        <p:attrNameLst>
                                          <p:attrName>ppt_h</p:attrName>
                                        </p:attrNameLst>
                                      </p:cBhvr>
                                      <p:tavLst>
                                        <p:tav tm="0">
                                          <p:val>
                                            <p:fltVal val="0"/>
                                          </p:val>
                                        </p:tav>
                                        <p:tav tm="100000">
                                          <p:val>
                                            <p:strVal val="#ppt_h"/>
                                          </p:val>
                                        </p:tav>
                                      </p:tavLst>
                                    </p:anim>
                                    <p:animEffect transition="in" filter="fade">
                                      <p:cBhvr>
                                        <p:cTn id="36" dur="500"/>
                                        <p:tgtEl>
                                          <p:spTgt spid="25"/>
                                        </p:tgtEl>
                                      </p:cBhvr>
                                    </p:animEffect>
                                  </p:childTnLst>
                                </p:cTn>
                              </p:par>
                              <p:par>
                                <p:cTn id="37" presetID="53" presetClass="entr" presetSubtype="16" fill="hold" nodeType="withEffect">
                                  <p:stCondLst>
                                    <p:cond delay="0"/>
                                  </p:stCondLst>
                                  <p:childTnLst>
                                    <p:set>
                                      <p:cBhvr>
                                        <p:cTn id="38" dur="1" fill="hold">
                                          <p:stCondLst>
                                            <p:cond delay="0"/>
                                          </p:stCondLst>
                                        </p:cTn>
                                        <p:tgtEl>
                                          <p:spTgt spid="37"/>
                                        </p:tgtEl>
                                        <p:attrNameLst>
                                          <p:attrName>style.visibility</p:attrName>
                                        </p:attrNameLst>
                                      </p:cBhvr>
                                      <p:to>
                                        <p:strVal val="visible"/>
                                      </p:to>
                                    </p:set>
                                    <p:anim calcmode="lin" valueType="num">
                                      <p:cBhvr>
                                        <p:cTn id="39" dur="500" fill="hold"/>
                                        <p:tgtEl>
                                          <p:spTgt spid="37"/>
                                        </p:tgtEl>
                                        <p:attrNameLst>
                                          <p:attrName>ppt_w</p:attrName>
                                        </p:attrNameLst>
                                      </p:cBhvr>
                                      <p:tavLst>
                                        <p:tav tm="0">
                                          <p:val>
                                            <p:fltVal val="0"/>
                                          </p:val>
                                        </p:tav>
                                        <p:tav tm="100000">
                                          <p:val>
                                            <p:strVal val="#ppt_w"/>
                                          </p:val>
                                        </p:tav>
                                      </p:tavLst>
                                    </p:anim>
                                    <p:anim calcmode="lin" valueType="num">
                                      <p:cBhvr>
                                        <p:cTn id="40" dur="500" fill="hold"/>
                                        <p:tgtEl>
                                          <p:spTgt spid="37"/>
                                        </p:tgtEl>
                                        <p:attrNameLst>
                                          <p:attrName>ppt_h</p:attrName>
                                        </p:attrNameLst>
                                      </p:cBhvr>
                                      <p:tavLst>
                                        <p:tav tm="0">
                                          <p:val>
                                            <p:fltVal val="0"/>
                                          </p:val>
                                        </p:tav>
                                        <p:tav tm="100000">
                                          <p:val>
                                            <p:strVal val="#ppt_h"/>
                                          </p:val>
                                        </p:tav>
                                      </p:tavLst>
                                    </p:anim>
                                    <p:animEffect transition="in" filter="fade">
                                      <p:cBhvr>
                                        <p:cTn id="41" dur="500"/>
                                        <p:tgtEl>
                                          <p:spTgt spid="37"/>
                                        </p:tgtEl>
                                      </p:cBhvr>
                                    </p:animEffect>
                                  </p:childTnLst>
                                </p:cTn>
                              </p:par>
                              <p:par>
                                <p:cTn id="42" presetID="53" presetClass="entr" presetSubtype="16" fill="hold" grpId="0" nodeType="withEffect">
                                  <p:stCondLst>
                                    <p:cond delay="0"/>
                                  </p:stCondLst>
                                  <p:childTnLst>
                                    <p:set>
                                      <p:cBhvr>
                                        <p:cTn id="43" dur="1" fill="hold">
                                          <p:stCondLst>
                                            <p:cond delay="0"/>
                                          </p:stCondLst>
                                        </p:cTn>
                                        <p:tgtEl>
                                          <p:spTgt spid="27"/>
                                        </p:tgtEl>
                                        <p:attrNameLst>
                                          <p:attrName>style.visibility</p:attrName>
                                        </p:attrNameLst>
                                      </p:cBhvr>
                                      <p:to>
                                        <p:strVal val="visible"/>
                                      </p:to>
                                    </p:set>
                                    <p:anim calcmode="lin" valueType="num">
                                      <p:cBhvr>
                                        <p:cTn id="44" dur="500" fill="hold"/>
                                        <p:tgtEl>
                                          <p:spTgt spid="27"/>
                                        </p:tgtEl>
                                        <p:attrNameLst>
                                          <p:attrName>ppt_w</p:attrName>
                                        </p:attrNameLst>
                                      </p:cBhvr>
                                      <p:tavLst>
                                        <p:tav tm="0">
                                          <p:val>
                                            <p:fltVal val="0"/>
                                          </p:val>
                                        </p:tav>
                                        <p:tav tm="100000">
                                          <p:val>
                                            <p:strVal val="#ppt_w"/>
                                          </p:val>
                                        </p:tav>
                                      </p:tavLst>
                                    </p:anim>
                                    <p:anim calcmode="lin" valueType="num">
                                      <p:cBhvr>
                                        <p:cTn id="45" dur="500" fill="hold"/>
                                        <p:tgtEl>
                                          <p:spTgt spid="27"/>
                                        </p:tgtEl>
                                        <p:attrNameLst>
                                          <p:attrName>ppt_h</p:attrName>
                                        </p:attrNameLst>
                                      </p:cBhvr>
                                      <p:tavLst>
                                        <p:tav tm="0">
                                          <p:val>
                                            <p:fltVal val="0"/>
                                          </p:val>
                                        </p:tav>
                                        <p:tav tm="100000">
                                          <p:val>
                                            <p:strVal val="#ppt_h"/>
                                          </p:val>
                                        </p:tav>
                                      </p:tavLst>
                                    </p:anim>
                                    <p:animEffect transition="in" filter="fade">
                                      <p:cBhvr>
                                        <p:cTn id="46" dur="500"/>
                                        <p:tgtEl>
                                          <p:spTgt spid="27"/>
                                        </p:tgtEl>
                                      </p:cBhvr>
                                    </p:animEffect>
                                  </p:childTnLst>
                                </p:cTn>
                              </p:par>
                              <p:par>
                                <p:cTn id="47" presetID="53" presetClass="entr" presetSubtype="16" fill="hold" grpId="0" nodeType="withEffect">
                                  <p:stCondLst>
                                    <p:cond delay="0"/>
                                  </p:stCondLst>
                                  <p:childTnLst>
                                    <p:set>
                                      <p:cBhvr>
                                        <p:cTn id="48" dur="1" fill="hold">
                                          <p:stCondLst>
                                            <p:cond delay="0"/>
                                          </p:stCondLst>
                                        </p:cTn>
                                        <p:tgtEl>
                                          <p:spTgt spid="42"/>
                                        </p:tgtEl>
                                        <p:attrNameLst>
                                          <p:attrName>style.visibility</p:attrName>
                                        </p:attrNameLst>
                                      </p:cBhvr>
                                      <p:to>
                                        <p:strVal val="visible"/>
                                      </p:to>
                                    </p:set>
                                    <p:anim calcmode="lin" valueType="num">
                                      <p:cBhvr>
                                        <p:cTn id="49" dur="500" fill="hold"/>
                                        <p:tgtEl>
                                          <p:spTgt spid="42"/>
                                        </p:tgtEl>
                                        <p:attrNameLst>
                                          <p:attrName>ppt_w</p:attrName>
                                        </p:attrNameLst>
                                      </p:cBhvr>
                                      <p:tavLst>
                                        <p:tav tm="0">
                                          <p:val>
                                            <p:fltVal val="0"/>
                                          </p:val>
                                        </p:tav>
                                        <p:tav tm="100000">
                                          <p:val>
                                            <p:strVal val="#ppt_w"/>
                                          </p:val>
                                        </p:tav>
                                      </p:tavLst>
                                    </p:anim>
                                    <p:anim calcmode="lin" valueType="num">
                                      <p:cBhvr>
                                        <p:cTn id="50" dur="500" fill="hold"/>
                                        <p:tgtEl>
                                          <p:spTgt spid="42"/>
                                        </p:tgtEl>
                                        <p:attrNameLst>
                                          <p:attrName>ppt_h</p:attrName>
                                        </p:attrNameLst>
                                      </p:cBhvr>
                                      <p:tavLst>
                                        <p:tav tm="0">
                                          <p:val>
                                            <p:fltVal val="0"/>
                                          </p:val>
                                        </p:tav>
                                        <p:tav tm="100000">
                                          <p:val>
                                            <p:strVal val="#ppt_h"/>
                                          </p:val>
                                        </p:tav>
                                      </p:tavLst>
                                    </p:anim>
                                    <p:animEffect transition="in" filter="fade">
                                      <p:cBhvr>
                                        <p:cTn id="51" dur="500"/>
                                        <p:tgtEl>
                                          <p:spTgt spid="42"/>
                                        </p:tgtEl>
                                      </p:cBhvr>
                                    </p:animEffect>
                                  </p:childTnLst>
                                </p:cTn>
                              </p:par>
                              <p:par>
                                <p:cTn id="52" presetID="53" presetClass="entr" presetSubtype="16" fill="hold" grpId="0" nodeType="withEffect">
                                  <p:stCondLst>
                                    <p:cond delay="0"/>
                                  </p:stCondLst>
                                  <p:childTnLst>
                                    <p:set>
                                      <p:cBhvr>
                                        <p:cTn id="53" dur="1" fill="hold">
                                          <p:stCondLst>
                                            <p:cond delay="0"/>
                                          </p:stCondLst>
                                        </p:cTn>
                                        <p:tgtEl>
                                          <p:spTgt spid="30"/>
                                        </p:tgtEl>
                                        <p:attrNameLst>
                                          <p:attrName>style.visibility</p:attrName>
                                        </p:attrNameLst>
                                      </p:cBhvr>
                                      <p:to>
                                        <p:strVal val="visible"/>
                                      </p:to>
                                    </p:set>
                                    <p:anim calcmode="lin" valueType="num">
                                      <p:cBhvr>
                                        <p:cTn id="54" dur="500" fill="hold"/>
                                        <p:tgtEl>
                                          <p:spTgt spid="30"/>
                                        </p:tgtEl>
                                        <p:attrNameLst>
                                          <p:attrName>ppt_w</p:attrName>
                                        </p:attrNameLst>
                                      </p:cBhvr>
                                      <p:tavLst>
                                        <p:tav tm="0">
                                          <p:val>
                                            <p:fltVal val="0"/>
                                          </p:val>
                                        </p:tav>
                                        <p:tav tm="100000">
                                          <p:val>
                                            <p:strVal val="#ppt_w"/>
                                          </p:val>
                                        </p:tav>
                                      </p:tavLst>
                                    </p:anim>
                                    <p:anim calcmode="lin" valueType="num">
                                      <p:cBhvr>
                                        <p:cTn id="55" dur="500" fill="hold"/>
                                        <p:tgtEl>
                                          <p:spTgt spid="30"/>
                                        </p:tgtEl>
                                        <p:attrNameLst>
                                          <p:attrName>ppt_h</p:attrName>
                                        </p:attrNameLst>
                                      </p:cBhvr>
                                      <p:tavLst>
                                        <p:tav tm="0">
                                          <p:val>
                                            <p:fltVal val="0"/>
                                          </p:val>
                                        </p:tav>
                                        <p:tav tm="100000">
                                          <p:val>
                                            <p:strVal val="#ppt_h"/>
                                          </p:val>
                                        </p:tav>
                                      </p:tavLst>
                                    </p:anim>
                                    <p:animEffect transition="in" filter="fade">
                                      <p:cBhvr>
                                        <p:cTn id="56" dur="500"/>
                                        <p:tgtEl>
                                          <p:spTgt spid="30"/>
                                        </p:tgtEl>
                                      </p:cBhvr>
                                    </p:animEffect>
                                  </p:childTnLst>
                                </p:cTn>
                              </p:par>
                              <p:par>
                                <p:cTn id="57" presetID="53" presetClass="entr" presetSubtype="16" fill="hold" grpId="0" nodeType="withEffect">
                                  <p:stCondLst>
                                    <p:cond delay="0"/>
                                  </p:stCondLst>
                                  <p:childTnLst>
                                    <p:set>
                                      <p:cBhvr>
                                        <p:cTn id="58" dur="1" fill="hold">
                                          <p:stCondLst>
                                            <p:cond delay="0"/>
                                          </p:stCondLst>
                                        </p:cTn>
                                        <p:tgtEl>
                                          <p:spTgt spid="41"/>
                                        </p:tgtEl>
                                        <p:attrNameLst>
                                          <p:attrName>style.visibility</p:attrName>
                                        </p:attrNameLst>
                                      </p:cBhvr>
                                      <p:to>
                                        <p:strVal val="visible"/>
                                      </p:to>
                                    </p:set>
                                    <p:anim calcmode="lin" valueType="num">
                                      <p:cBhvr>
                                        <p:cTn id="59" dur="500" fill="hold"/>
                                        <p:tgtEl>
                                          <p:spTgt spid="41"/>
                                        </p:tgtEl>
                                        <p:attrNameLst>
                                          <p:attrName>ppt_w</p:attrName>
                                        </p:attrNameLst>
                                      </p:cBhvr>
                                      <p:tavLst>
                                        <p:tav tm="0">
                                          <p:val>
                                            <p:fltVal val="0"/>
                                          </p:val>
                                        </p:tav>
                                        <p:tav tm="100000">
                                          <p:val>
                                            <p:strVal val="#ppt_w"/>
                                          </p:val>
                                        </p:tav>
                                      </p:tavLst>
                                    </p:anim>
                                    <p:anim calcmode="lin" valueType="num">
                                      <p:cBhvr>
                                        <p:cTn id="60" dur="500" fill="hold"/>
                                        <p:tgtEl>
                                          <p:spTgt spid="41"/>
                                        </p:tgtEl>
                                        <p:attrNameLst>
                                          <p:attrName>ppt_h</p:attrName>
                                        </p:attrNameLst>
                                      </p:cBhvr>
                                      <p:tavLst>
                                        <p:tav tm="0">
                                          <p:val>
                                            <p:fltVal val="0"/>
                                          </p:val>
                                        </p:tav>
                                        <p:tav tm="100000">
                                          <p:val>
                                            <p:strVal val="#ppt_h"/>
                                          </p:val>
                                        </p:tav>
                                      </p:tavLst>
                                    </p:anim>
                                    <p:animEffect transition="in" filter="fade">
                                      <p:cBhvr>
                                        <p:cTn id="61" dur="500"/>
                                        <p:tgtEl>
                                          <p:spTgt spid="41"/>
                                        </p:tgtEl>
                                      </p:cBhvr>
                                    </p:animEffect>
                                  </p:childTnLst>
                                </p:cTn>
                              </p:par>
                              <p:par>
                                <p:cTn id="62" presetID="53" presetClass="entr" presetSubtype="16" fill="hold" grpId="0" nodeType="withEffect">
                                  <p:stCondLst>
                                    <p:cond delay="0"/>
                                  </p:stCondLst>
                                  <p:childTnLst>
                                    <p:set>
                                      <p:cBhvr>
                                        <p:cTn id="63" dur="1" fill="hold">
                                          <p:stCondLst>
                                            <p:cond delay="0"/>
                                          </p:stCondLst>
                                        </p:cTn>
                                        <p:tgtEl>
                                          <p:spTgt spid="21"/>
                                        </p:tgtEl>
                                        <p:attrNameLst>
                                          <p:attrName>style.visibility</p:attrName>
                                        </p:attrNameLst>
                                      </p:cBhvr>
                                      <p:to>
                                        <p:strVal val="visible"/>
                                      </p:to>
                                    </p:set>
                                    <p:anim calcmode="lin" valueType="num">
                                      <p:cBhvr>
                                        <p:cTn id="64" dur="500" fill="hold"/>
                                        <p:tgtEl>
                                          <p:spTgt spid="21"/>
                                        </p:tgtEl>
                                        <p:attrNameLst>
                                          <p:attrName>ppt_w</p:attrName>
                                        </p:attrNameLst>
                                      </p:cBhvr>
                                      <p:tavLst>
                                        <p:tav tm="0">
                                          <p:val>
                                            <p:fltVal val="0"/>
                                          </p:val>
                                        </p:tav>
                                        <p:tav tm="100000">
                                          <p:val>
                                            <p:strVal val="#ppt_w"/>
                                          </p:val>
                                        </p:tav>
                                      </p:tavLst>
                                    </p:anim>
                                    <p:anim calcmode="lin" valueType="num">
                                      <p:cBhvr>
                                        <p:cTn id="65" dur="500" fill="hold"/>
                                        <p:tgtEl>
                                          <p:spTgt spid="21"/>
                                        </p:tgtEl>
                                        <p:attrNameLst>
                                          <p:attrName>ppt_h</p:attrName>
                                        </p:attrNameLst>
                                      </p:cBhvr>
                                      <p:tavLst>
                                        <p:tav tm="0">
                                          <p:val>
                                            <p:fltVal val="0"/>
                                          </p:val>
                                        </p:tav>
                                        <p:tav tm="100000">
                                          <p:val>
                                            <p:strVal val="#ppt_h"/>
                                          </p:val>
                                        </p:tav>
                                      </p:tavLst>
                                    </p:anim>
                                    <p:animEffect transition="in" filter="fade">
                                      <p:cBhvr>
                                        <p:cTn id="66" dur="500"/>
                                        <p:tgtEl>
                                          <p:spTgt spid="21"/>
                                        </p:tgtEl>
                                      </p:cBhvr>
                                    </p:animEffect>
                                  </p:childTnLst>
                                </p:cTn>
                              </p:par>
                            </p:childTnLst>
                          </p:cTn>
                        </p:par>
                      </p:childTnLst>
                    </p:cTn>
                  </p:par>
                  <p:par>
                    <p:cTn id="67" fill="hold">
                      <p:stCondLst>
                        <p:cond delay="indefinite"/>
                      </p:stCondLst>
                      <p:childTnLst>
                        <p:par>
                          <p:cTn id="68" fill="hold">
                            <p:stCondLst>
                              <p:cond delay="0"/>
                            </p:stCondLst>
                            <p:childTnLst>
                              <p:par>
                                <p:cTn id="69" presetID="2" presetClass="entr" presetSubtype="4" fill="hold" grpId="0" nodeType="clickEffect">
                                  <p:stCondLst>
                                    <p:cond delay="0"/>
                                  </p:stCondLst>
                                  <p:childTnLst>
                                    <p:set>
                                      <p:cBhvr>
                                        <p:cTn id="70" dur="1" fill="hold">
                                          <p:stCondLst>
                                            <p:cond delay="0"/>
                                          </p:stCondLst>
                                        </p:cTn>
                                        <p:tgtEl>
                                          <p:spTgt spid="43"/>
                                        </p:tgtEl>
                                        <p:attrNameLst>
                                          <p:attrName>style.visibility</p:attrName>
                                        </p:attrNameLst>
                                      </p:cBhvr>
                                      <p:to>
                                        <p:strVal val="visible"/>
                                      </p:to>
                                    </p:set>
                                    <p:anim calcmode="lin" valueType="num">
                                      <p:cBhvr additive="base">
                                        <p:cTn id="71" dur="500" fill="hold"/>
                                        <p:tgtEl>
                                          <p:spTgt spid="43"/>
                                        </p:tgtEl>
                                        <p:attrNameLst>
                                          <p:attrName>ppt_x</p:attrName>
                                        </p:attrNameLst>
                                      </p:cBhvr>
                                      <p:tavLst>
                                        <p:tav tm="0">
                                          <p:val>
                                            <p:strVal val="#ppt_x"/>
                                          </p:val>
                                        </p:tav>
                                        <p:tav tm="100000">
                                          <p:val>
                                            <p:strVal val="#ppt_x"/>
                                          </p:val>
                                        </p:tav>
                                      </p:tavLst>
                                    </p:anim>
                                    <p:anim calcmode="lin" valueType="num">
                                      <p:cBhvr additive="base">
                                        <p:cTn id="72" dur="500" fill="hold"/>
                                        <p:tgtEl>
                                          <p:spTgt spid="43"/>
                                        </p:tgtEl>
                                        <p:attrNameLst>
                                          <p:attrName>ppt_y</p:attrName>
                                        </p:attrNameLst>
                                      </p:cBhvr>
                                      <p:tavLst>
                                        <p:tav tm="0">
                                          <p:val>
                                            <p:strVal val="1+#ppt_h/2"/>
                                          </p:val>
                                        </p:tav>
                                        <p:tav tm="100000">
                                          <p:val>
                                            <p:strVal val="#ppt_y"/>
                                          </p:val>
                                        </p:tav>
                                      </p:tavLst>
                                    </p:anim>
                                  </p:childTnLst>
                                </p:cTn>
                              </p:par>
                              <p:par>
                                <p:cTn id="73" presetID="2" presetClass="entr" presetSubtype="4" fill="hold" grpId="0" nodeType="withEffect">
                                  <p:stCondLst>
                                    <p:cond delay="0"/>
                                  </p:stCondLst>
                                  <p:childTnLst>
                                    <p:set>
                                      <p:cBhvr>
                                        <p:cTn id="74" dur="1" fill="hold">
                                          <p:stCondLst>
                                            <p:cond delay="0"/>
                                          </p:stCondLst>
                                        </p:cTn>
                                        <p:tgtEl>
                                          <p:spTgt spid="47"/>
                                        </p:tgtEl>
                                        <p:attrNameLst>
                                          <p:attrName>style.visibility</p:attrName>
                                        </p:attrNameLst>
                                      </p:cBhvr>
                                      <p:to>
                                        <p:strVal val="visible"/>
                                      </p:to>
                                    </p:set>
                                    <p:anim calcmode="lin" valueType="num">
                                      <p:cBhvr additive="base">
                                        <p:cTn id="75" dur="500" fill="hold"/>
                                        <p:tgtEl>
                                          <p:spTgt spid="47"/>
                                        </p:tgtEl>
                                        <p:attrNameLst>
                                          <p:attrName>ppt_x</p:attrName>
                                        </p:attrNameLst>
                                      </p:cBhvr>
                                      <p:tavLst>
                                        <p:tav tm="0">
                                          <p:val>
                                            <p:strVal val="#ppt_x"/>
                                          </p:val>
                                        </p:tav>
                                        <p:tav tm="100000">
                                          <p:val>
                                            <p:strVal val="#ppt_x"/>
                                          </p:val>
                                        </p:tav>
                                      </p:tavLst>
                                    </p:anim>
                                    <p:anim calcmode="lin" valueType="num">
                                      <p:cBhvr additive="base">
                                        <p:cTn id="76" dur="500" fill="hold"/>
                                        <p:tgtEl>
                                          <p:spTgt spid="47"/>
                                        </p:tgtEl>
                                        <p:attrNameLst>
                                          <p:attrName>ppt_y</p:attrName>
                                        </p:attrNameLst>
                                      </p:cBhvr>
                                      <p:tavLst>
                                        <p:tav tm="0">
                                          <p:val>
                                            <p:strVal val="1+#ppt_h/2"/>
                                          </p:val>
                                        </p:tav>
                                        <p:tav tm="100000">
                                          <p:val>
                                            <p:strVal val="#ppt_y"/>
                                          </p:val>
                                        </p:tav>
                                      </p:tavLst>
                                    </p:anim>
                                  </p:childTnLst>
                                </p:cTn>
                              </p:par>
                              <p:par>
                                <p:cTn id="77" presetID="2" presetClass="entr" presetSubtype="4" fill="hold" grpId="0" nodeType="withEffect">
                                  <p:stCondLst>
                                    <p:cond delay="0"/>
                                  </p:stCondLst>
                                  <p:childTnLst>
                                    <p:set>
                                      <p:cBhvr>
                                        <p:cTn id="78" dur="1" fill="hold">
                                          <p:stCondLst>
                                            <p:cond delay="0"/>
                                          </p:stCondLst>
                                        </p:cTn>
                                        <p:tgtEl>
                                          <p:spTgt spid="48"/>
                                        </p:tgtEl>
                                        <p:attrNameLst>
                                          <p:attrName>style.visibility</p:attrName>
                                        </p:attrNameLst>
                                      </p:cBhvr>
                                      <p:to>
                                        <p:strVal val="visible"/>
                                      </p:to>
                                    </p:set>
                                    <p:anim calcmode="lin" valueType="num">
                                      <p:cBhvr additive="base">
                                        <p:cTn id="79" dur="500" fill="hold"/>
                                        <p:tgtEl>
                                          <p:spTgt spid="48"/>
                                        </p:tgtEl>
                                        <p:attrNameLst>
                                          <p:attrName>ppt_x</p:attrName>
                                        </p:attrNameLst>
                                      </p:cBhvr>
                                      <p:tavLst>
                                        <p:tav tm="0">
                                          <p:val>
                                            <p:strVal val="#ppt_x"/>
                                          </p:val>
                                        </p:tav>
                                        <p:tav tm="100000">
                                          <p:val>
                                            <p:strVal val="#ppt_x"/>
                                          </p:val>
                                        </p:tav>
                                      </p:tavLst>
                                    </p:anim>
                                    <p:anim calcmode="lin" valueType="num">
                                      <p:cBhvr additive="base">
                                        <p:cTn id="80" dur="500" fill="hold"/>
                                        <p:tgtEl>
                                          <p:spTgt spid="48"/>
                                        </p:tgtEl>
                                        <p:attrNameLst>
                                          <p:attrName>ppt_y</p:attrName>
                                        </p:attrNameLst>
                                      </p:cBhvr>
                                      <p:tavLst>
                                        <p:tav tm="0">
                                          <p:val>
                                            <p:strVal val="1+#ppt_h/2"/>
                                          </p:val>
                                        </p:tav>
                                        <p:tav tm="100000">
                                          <p:val>
                                            <p:strVal val="#ppt_y"/>
                                          </p:val>
                                        </p:tav>
                                      </p:tavLst>
                                    </p:anim>
                                  </p:childTnLst>
                                </p:cTn>
                              </p:par>
                              <p:par>
                                <p:cTn id="81" presetID="2" presetClass="entr" presetSubtype="4" fill="hold" grpId="0" nodeType="withEffect">
                                  <p:stCondLst>
                                    <p:cond delay="0"/>
                                  </p:stCondLst>
                                  <p:childTnLst>
                                    <p:set>
                                      <p:cBhvr>
                                        <p:cTn id="82" dur="1" fill="hold">
                                          <p:stCondLst>
                                            <p:cond delay="0"/>
                                          </p:stCondLst>
                                        </p:cTn>
                                        <p:tgtEl>
                                          <p:spTgt spid="46"/>
                                        </p:tgtEl>
                                        <p:attrNameLst>
                                          <p:attrName>style.visibility</p:attrName>
                                        </p:attrNameLst>
                                      </p:cBhvr>
                                      <p:to>
                                        <p:strVal val="visible"/>
                                      </p:to>
                                    </p:set>
                                    <p:anim calcmode="lin" valueType="num">
                                      <p:cBhvr additive="base">
                                        <p:cTn id="83" dur="500" fill="hold"/>
                                        <p:tgtEl>
                                          <p:spTgt spid="46"/>
                                        </p:tgtEl>
                                        <p:attrNameLst>
                                          <p:attrName>ppt_x</p:attrName>
                                        </p:attrNameLst>
                                      </p:cBhvr>
                                      <p:tavLst>
                                        <p:tav tm="0">
                                          <p:val>
                                            <p:strVal val="#ppt_x"/>
                                          </p:val>
                                        </p:tav>
                                        <p:tav tm="100000">
                                          <p:val>
                                            <p:strVal val="#ppt_x"/>
                                          </p:val>
                                        </p:tav>
                                      </p:tavLst>
                                    </p:anim>
                                    <p:anim calcmode="lin" valueType="num">
                                      <p:cBhvr additive="base">
                                        <p:cTn id="84" dur="500" fill="hold"/>
                                        <p:tgtEl>
                                          <p:spTgt spid="46"/>
                                        </p:tgtEl>
                                        <p:attrNameLst>
                                          <p:attrName>ppt_y</p:attrName>
                                        </p:attrNameLst>
                                      </p:cBhvr>
                                      <p:tavLst>
                                        <p:tav tm="0">
                                          <p:val>
                                            <p:strVal val="1+#ppt_h/2"/>
                                          </p:val>
                                        </p:tav>
                                        <p:tav tm="100000">
                                          <p:val>
                                            <p:strVal val="#ppt_y"/>
                                          </p:val>
                                        </p:tav>
                                      </p:tavLst>
                                    </p:anim>
                                  </p:childTnLst>
                                </p:cTn>
                              </p:par>
                              <p:par>
                                <p:cTn id="85" presetID="2" presetClass="entr" presetSubtype="4" fill="hold" grpId="0" nodeType="withEffect">
                                  <p:stCondLst>
                                    <p:cond delay="0"/>
                                  </p:stCondLst>
                                  <p:childTnLst>
                                    <p:set>
                                      <p:cBhvr>
                                        <p:cTn id="86" dur="1" fill="hold">
                                          <p:stCondLst>
                                            <p:cond delay="0"/>
                                          </p:stCondLst>
                                        </p:cTn>
                                        <p:tgtEl>
                                          <p:spTgt spid="45"/>
                                        </p:tgtEl>
                                        <p:attrNameLst>
                                          <p:attrName>style.visibility</p:attrName>
                                        </p:attrNameLst>
                                      </p:cBhvr>
                                      <p:to>
                                        <p:strVal val="visible"/>
                                      </p:to>
                                    </p:set>
                                    <p:anim calcmode="lin" valueType="num">
                                      <p:cBhvr additive="base">
                                        <p:cTn id="87" dur="500" fill="hold"/>
                                        <p:tgtEl>
                                          <p:spTgt spid="45"/>
                                        </p:tgtEl>
                                        <p:attrNameLst>
                                          <p:attrName>ppt_x</p:attrName>
                                        </p:attrNameLst>
                                      </p:cBhvr>
                                      <p:tavLst>
                                        <p:tav tm="0">
                                          <p:val>
                                            <p:strVal val="#ppt_x"/>
                                          </p:val>
                                        </p:tav>
                                        <p:tav tm="100000">
                                          <p:val>
                                            <p:strVal val="#ppt_x"/>
                                          </p:val>
                                        </p:tav>
                                      </p:tavLst>
                                    </p:anim>
                                    <p:anim calcmode="lin" valueType="num">
                                      <p:cBhvr additive="base">
                                        <p:cTn id="88" dur="500" fill="hold"/>
                                        <p:tgtEl>
                                          <p:spTgt spid="45"/>
                                        </p:tgtEl>
                                        <p:attrNameLst>
                                          <p:attrName>ppt_y</p:attrName>
                                        </p:attrNameLst>
                                      </p:cBhvr>
                                      <p:tavLst>
                                        <p:tav tm="0">
                                          <p:val>
                                            <p:strVal val="1+#ppt_h/2"/>
                                          </p:val>
                                        </p:tav>
                                        <p:tav tm="100000">
                                          <p:val>
                                            <p:strVal val="#ppt_y"/>
                                          </p:val>
                                        </p:tav>
                                      </p:tavLst>
                                    </p:anim>
                                  </p:childTnLst>
                                </p:cTn>
                              </p:par>
                              <p:par>
                                <p:cTn id="89" presetID="2" presetClass="entr" presetSubtype="4" fill="hold" grpId="0" nodeType="withEffect">
                                  <p:stCondLst>
                                    <p:cond delay="0"/>
                                  </p:stCondLst>
                                  <p:childTnLst>
                                    <p:set>
                                      <p:cBhvr>
                                        <p:cTn id="90" dur="1" fill="hold">
                                          <p:stCondLst>
                                            <p:cond delay="0"/>
                                          </p:stCondLst>
                                        </p:cTn>
                                        <p:tgtEl>
                                          <p:spTgt spid="50"/>
                                        </p:tgtEl>
                                        <p:attrNameLst>
                                          <p:attrName>style.visibility</p:attrName>
                                        </p:attrNameLst>
                                      </p:cBhvr>
                                      <p:to>
                                        <p:strVal val="visible"/>
                                      </p:to>
                                    </p:set>
                                    <p:anim calcmode="lin" valueType="num">
                                      <p:cBhvr additive="base">
                                        <p:cTn id="91" dur="500" fill="hold"/>
                                        <p:tgtEl>
                                          <p:spTgt spid="50"/>
                                        </p:tgtEl>
                                        <p:attrNameLst>
                                          <p:attrName>ppt_x</p:attrName>
                                        </p:attrNameLst>
                                      </p:cBhvr>
                                      <p:tavLst>
                                        <p:tav tm="0">
                                          <p:val>
                                            <p:strVal val="#ppt_x"/>
                                          </p:val>
                                        </p:tav>
                                        <p:tav tm="100000">
                                          <p:val>
                                            <p:strVal val="#ppt_x"/>
                                          </p:val>
                                        </p:tav>
                                      </p:tavLst>
                                    </p:anim>
                                    <p:anim calcmode="lin" valueType="num">
                                      <p:cBhvr additive="base">
                                        <p:cTn id="92" dur="500" fill="hold"/>
                                        <p:tgtEl>
                                          <p:spTgt spid="50"/>
                                        </p:tgtEl>
                                        <p:attrNameLst>
                                          <p:attrName>ppt_y</p:attrName>
                                        </p:attrNameLst>
                                      </p:cBhvr>
                                      <p:tavLst>
                                        <p:tav tm="0">
                                          <p:val>
                                            <p:strVal val="1+#ppt_h/2"/>
                                          </p:val>
                                        </p:tav>
                                        <p:tav tm="100000">
                                          <p:val>
                                            <p:strVal val="#ppt_y"/>
                                          </p:val>
                                        </p:tav>
                                      </p:tavLst>
                                    </p:anim>
                                  </p:childTnLst>
                                </p:cTn>
                              </p:par>
                              <p:par>
                                <p:cTn id="93" presetID="2" presetClass="entr" presetSubtype="4" fill="hold" grpId="0" nodeType="withEffect">
                                  <p:stCondLst>
                                    <p:cond delay="0"/>
                                  </p:stCondLst>
                                  <p:childTnLst>
                                    <p:set>
                                      <p:cBhvr>
                                        <p:cTn id="94" dur="1" fill="hold">
                                          <p:stCondLst>
                                            <p:cond delay="0"/>
                                          </p:stCondLst>
                                        </p:cTn>
                                        <p:tgtEl>
                                          <p:spTgt spid="44"/>
                                        </p:tgtEl>
                                        <p:attrNameLst>
                                          <p:attrName>style.visibility</p:attrName>
                                        </p:attrNameLst>
                                      </p:cBhvr>
                                      <p:to>
                                        <p:strVal val="visible"/>
                                      </p:to>
                                    </p:set>
                                    <p:anim calcmode="lin" valueType="num">
                                      <p:cBhvr additive="base">
                                        <p:cTn id="95" dur="500" fill="hold"/>
                                        <p:tgtEl>
                                          <p:spTgt spid="44"/>
                                        </p:tgtEl>
                                        <p:attrNameLst>
                                          <p:attrName>ppt_x</p:attrName>
                                        </p:attrNameLst>
                                      </p:cBhvr>
                                      <p:tavLst>
                                        <p:tav tm="0">
                                          <p:val>
                                            <p:strVal val="#ppt_x"/>
                                          </p:val>
                                        </p:tav>
                                        <p:tav tm="100000">
                                          <p:val>
                                            <p:strVal val="#ppt_x"/>
                                          </p:val>
                                        </p:tav>
                                      </p:tavLst>
                                    </p:anim>
                                    <p:anim calcmode="lin" valueType="num">
                                      <p:cBhvr additive="base">
                                        <p:cTn id="96" dur="500" fill="hold"/>
                                        <p:tgtEl>
                                          <p:spTgt spid="44"/>
                                        </p:tgtEl>
                                        <p:attrNameLst>
                                          <p:attrName>ppt_y</p:attrName>
                                        </p:attrNameLst>
                                      </p:cBhvr>
                                      <p:tavLst>
                                        <p:tav tm="0">
                                          <p:val>
                                            <p:strVal val="1+#ppt_h/2"/>
                                          </p:val>
                                        </p:tav>
                                        <p:tav tm="100000">
                                          <p:val>
                                            <p:strVal val="#ppt_y"/>
                                          </p:val>
                                        </p:tav>
                                      </p:tavLst>
                                    </p:anim>
                                  </p:childTnLst>
                                </p:cTn>
                              </p:par>
                              <p:par>
                                <p:cTn id="97" presetID="2" presetClass="entr" presetSubtype="4" fill="hold" grpId="0" nodeType="withEffect">
                                  <p:stCondLst>
                                    <p:cond delay="0"/>
                                  </p:stCondLst>
                                  <p:childTnLst>
                                    <p:set>
                                      <p:cBhvr>
                                        <p:cTn id="98" dur="1" fill="hold">
                                          <p:stCondLst>
                                            <p:cond delay="0"/>
                                          </p:stCondLst>
                                        </p:cTn>
                                        <p:tgtEl>
                                          <p:spTgt spid="49"/>
                                        </p:tgtEl>
                                        <p:attrNameLst>
                                          <p:attrName>style.visibility</p:attrName>
                                        </p:attrNameLst>
                                      </p:cBhvr>
                                      <p:to>
                                        <p:strVal val="visible"/>
                                      </p:to>
                                    </p:set>
                                    <p:anim calcmode="lin" valueType="num">
                                      <p:cBhvr additive="base">
                                        <p:cTn id="99" dur="500" fill="hold"/>
                                        <p:tgtEl>
                                          <p:spTgt spid="49"/>
                                        </p:tgtEl>
                                        <p:attrNameLst>
                                          <p:attrName>ppt_x</p:attrName>
                                        </p:attrNameLst>
                                      </p:cBhvr>
                                      <p:tavLst>
                                        <p:tav tm="0">
                                          <p:val>
                                            <p:strVal val="#ppt_x"/>
                                          </p:val>
                                        </p:tav>
                                        <p:tav tm="100000">
                                          <p:val>
                                            <p:strVal val="#ppt_x"/>
                                          </p:val>
                                        </p:tav>
                                      </p:tavLst>
                                    </p:anim>
                                    <p:anim calcmode="lin" valueType="num">
                                      <p:cBhvr additive="base">
                                        <p:cTn id="100" dur="500" fill="hold"/>
                                        <p:tgtEl>
                                          <p:spTgt spid="4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1" grpId="0" animBg="1"/>
      <p:bldP spid="27" grpId="0" animBg="1"/>
      <p:bldP spid="28" grpId="0" animBg="1"/>
      <p:bldP spid="21" grpId="0" animBg="1"/>
      <p:bldP spid="5" grpId="0" animBg="1"/>
      <p:bldP spid="25" grpId="0" animBg="1"/>
      <p:bldP spid="26" grpId="0" animBg="1"/>
      <p:bldP spid="33" grpId="0" animBg="1"/>
      <p:bldP spid="41" grpId="0" animBg="1"/>
      <p:bldP spid="42" grpId="0" animBg="1"/>
      <p:bldP spid="43" grpId="0"/>
      <p:bldP spid="44" grpId="0"/>
      <p:bldP spid="45" grpId="0"/>
      <p:bldP spid="46" grpId="0"/>
      <p:bldP spid="47" grpId="0"/>
      <p:bldP spid="48" grpId="0"/>
      <p:bldP spid="49" grpId="0"/>
      <p:bldP spid="50" grpId="0"/>
    </p:bldLst>
  </p:timing>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3" name="文本框 32"/>
          <p:cNvSpPr txBox="1"/>
          <p:nvPr/>
        </p:nvSpPr>
        <p:spPr>
          <a:xfrm flipH="1">
            <a:off x="8473977" y="3624152"/>
            <a:ext cx="1194730" cy="1015663"/>
          </a:xfrm>
          <a:prstGeom prst="rect">
            <a:avLst/>
          </a:prstGeom>
          <a:noFill/>
        </p:spPr>
        <p:txBody>
          <a:bodyPr wrap="square" rtlCol="0">
            <a:spAutoFit/>
          </a:bodyPr>
          <a:lstStyle/>
          <a:p>
            <a:pPr algn="ctr"/>
            <a:r>
              <a:rPr lang="en-US" altLang="zh-CN" sz="6000" dirty="0">
                <a:latin typeface="Stencil Std" panose="04020904080802020404" pitchFamily="82" charset="0"/>
              </a:rPr>
              <a:t>03</a:t>
            </a:r>
            <a:endParaRPr lang="zh-CN" altLang="en-US" sz="6000" dirty="0">
              <a:latin typeface="Stencil Std" panose="04020904080802020404" pitchFamily="82" charset="0"/>
            </a:endParaRPr>
          </a:p>
        </p:txBody>
      </p:sp>
      <p:sp>
        <p:nvSpPr>
          <p:cNvPr id="32" name="文本框 31"/>
          <p:cNvSpPr txBox="1"/>
          <p:nvPr/>
        </p:nvSpPr>
        <p:spPr>
          <a:xfrm flipH="1">
            <a:off x="5652482" y="2811607"/>
            <a:ext cx="1194730" cy="1015663"/>
          </a:xfrm>
          <a:prstGeom prst="rect">
            <a:avLst/>
          </a:prstGeom>
          <a:noFill/>
        </p:spPr>
        <p:txBody>
          <a:bodyPr wrap="square" rtlCol="0">
            <a:spAutoFit/>
          </a:bodyPr>
          <a:lstStyle/>
          <a:p>
            <a:pPr algn="ctr"/>
            <a:r>
              <a:rPr lang="en-US" altLang="zh-CN" sz="6000" dirty="0">
                <a:latin typeface="Stencil Std" panose="04020904080802020404" pitchFamily="82" charset="0"/>
              </a:rPr>
              <a:t>02</a:t>
            </a:r>
            <a:endParaRPr lang="zh-CN" altLang="en-US" sz="6000" dirty="0">
              <a:latin typeface="Stencil Std" panose="04020904080802020404" pitchFamily="82" charset="0"/>
            </a:endParaRPr>
          </a:p>
        </p:txBody>
      </p:sp>
      <p:sp>
        <p:nvSpPr>
          <p:cNvPr id="31" name="文本框 30"/>
          <p:cNvSpPr txBox="1"/>
          <p:nvPr/>
        </p:nvSpPr>
        <p:spPr>
          <a:xfrm flipH="1">
            <a:off x="2112555" y="3634337"/>
            <a:ext cx="1194730" cy="1015663"/>
          </a:xfrm>
          <a:prstGeom prst="rect">
            <a:avLst/>
          </a:prstGeom>
          <a:noFill/>
        </p:spPr>
        <p:txBody>
          <a:bodyPr wrap="square" rtlCol="0">
            <a:spAutoFit/>
          </a:bodyPr>
          <a:lstStyle/>
          <a:p>
            <a:pPr algn="ctr"/>
            <a:r>
              <a:rPr lang="en-US" altLang="zh-CN" sz="6000" dirty="0">
                <a:latin typeface="Stencil Std" panose="04020904080802020404" pitchFamily="82" charset="0"/>
              </a:rPr>
              <a:t>01</a:t>
            </a:r>
            <a:endParaRPr lang="zh-CN" altLang="en-US" sz="6000" dirty="0">
              <a:latin typeface="Stencil Std" panose="04020904080802020404" pitchFamily="82" charset="0"/>
            </a:endParaRPr>
          </a:p>
        </p:txBody>
      </p:sp>
      <p:sp>
        <p:nvSpPr>
          <p:cNvPr id="25" name="AutoShape 67"/>
          <p:cNvSpPr>
            <a:spLocks noChangeAspect="1" noChangeArrowheads="1" noTextEdit="1"/>
          </p:cNvSpPr>
          <p:nvPr/>
        </p:nvSpPr>
        <p:spPr bwMode="auto">
          <a:xfrm>
            <a:off x="5972152" y="735174"/>
            <a:ext cx="4151312" cy="1238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9" name="圆角矩形 8"/>
          <p:cNvSpPr/>
          <p:nvPr/>
        </p:nvSpPr>
        <p:spPr>
          <a:xfrm>
            <a:off x="1331686" y="1354299"/>
            <a:ext cx="2841292" cy="2460133"/>
          </a:xfrm>
          <a:prstGeom prst="roundRect">
            <a:avLst/>
          </a:prstGeom>
          <a:solidFill>
            <a:schemeClr val="accent1"/>
          </a:solidFill>
          <a:ln w="19050">
            <a:gradFill>
              <a:gsLst>
                <a:gs pos="0">
                  <a:schemeClr val="bg1">
                    <a:lumMod val="65000"/>
                  </a:schemeClr>
                </a:gs>
                <a:gs pos="100000">
                  <a:schemeClr val="bg1"/>
                </a:gs>
              </a:gsLst>
              <a:lin ang="13500000" scaled="0"/>
            </a:gradFill>
          </a:ln>
          <a:effectLst>
            <a:outerShdw blurRad="177800" dist="114300" dir="2700000" sx="101000" sy="101000" algn="tl"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圆角矩形 10"/>
          <p:cNvSpPr/>
          <p:nvPr/>
        </p:nvSpPr>
        <p:spPr>
          <a:xfrm>
            <a:off x="1557341" y="1532965"/>
            <a:ext cx="2424434" cy="2101372"/>
          </a:xfrm>
          <a:prstGeom prst="roundRect">
            <a:avLst/>
          </a:prstGeom>
          <a:noFill/>
          <a:ln>
            <a:solidFill>
              <a:srgbClr val="FC1515"/>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3529122" y="3076781"/>
            <a:ext cx="1222080" cy="1222080"/>
          </a:xfrm>
          <a:prstGeom prst="ellipse">
            <a:avLst/>
          </a:prstGeom>
          <a:gradFill>
            <a:gsLst>
              <a:gs pos="0">
                <a:srgbClr val="E4E4E4"/>
              </a:gs>
              <a:gs pos="100000">
                <a:schemeClr val="bg1"/>
              </a:gs>
            </a:gsLst>
            <a:lin ang="2700000" scaled="0"/>
          </a:gradFill>
          <a:ln w="38100">
            <a:gradFill>
              <a:gsLst>
                <a:gs pos="0">
                  <a:schemeClr val="bg1">
                    <a:lumMod val="65000"/>
                  </a:schemeClr>
                </a:gs>
                <a:gs pos="100000">
                  <a:schemeClr val="bg1"/>
                </a:gs>
              </a:gsLst>
              <a:lin ang="13500000" scaled="0"/>
            </a:gradFill>
          </a:ln>
          <a:effectLst>
            <a:outerShdw blurRad="177800" dist="114300" dir="2700000" sx="101000" sy="101000" algn="tl"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flipH="1">
            <a:off x="1721650" y="1730285"/>
            <a:ext cx="2313913" cy="1708160"/>
          </a:xfrm>
          <a:prstGeom prst="rect">
            <a:avLst/>
          </a:prstGeom>
          <a:noFill/>
        </p:spPr>
        <p:txBody>
          <a:bodyPr wrap="square" rtlCol="0">
            <a:spAutoFit/>
          </a:bodyPr>
          <a:lstStyle/>
          <a:p>
            <a:pPr>
              <a:lnSpc>
                <a:spcPct val="150000"/>
              </a:lnSpc>
            </a:pPr>
            <a:r>
              <a:rPr lang="zh-CN" altLang="en-US" sz="1400" dirty="0">
                <a:latin typeface="微软雅黑" panose="020B0503020204020204" pitchFamily="34" charset="-122"/>
                <a:ea typeface="微软雅黑" panose="020B0503020204020204" pitchFamily="34" charset="-122"/>
              </a:rPr>
              <a:t>这里是内容这里是内容这里是内容这里是内容这里是内容这里是内容这里是内容这里是内容这里是内容这里是内容这里是</a:t>
            </a:r>
          </a:p>
        </p:txBody>
      </p:sp>
      <p:sp>
        <p:nvSpPr>
          <p:cNvPr id="16" name="圆角矩形 15"/>
          <p:cNvSpPr/>
          <p:nvPr/>
        </p:nvSpPr>
        <p:spPr>
          <a:xfrm>
            <a:off x="7733777" y="1354299"/>
            <a:ext cx="2841292" cy="2460133"/>
          </a:xfrm>
          <a:prstGeom prst="roundRect">
            <a:avLst/>
          </a:prstGeom>
          <a:solidFill>
            <a:schemeClr val="accent4">
              <a:lumMod val="60000"/>
              <a:lumOff val="40000"/>
            </a:schemeClr>
          </a:solidFill>
          <a:ln w="19050">
            <a:gradFill>
              <a:gsLst>
                <a:gs pos="0">
                  <a:schemeClr val="bg1">
                    <a:lumMod val="65000"/>
                  </a:schemeClr>
                </a:gs>
                <a:gs pos="100000">
                  <a:schemeClr val="bg1"/>
                </a:gs>
              </a:gsLst>
              <a:lin ang="13500000" scaled="0"/>
            </a:gradFill>
          </a:ln>
          <a:effectLst>
            <a:outerShdw blurRad="177800" dist="114300" dir="2700000" sx="101000" sy="101000" algn="tl"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圆角矩形 16"/>
          <p:cNvSpPr/>
          <p:nvPr/>
        </p:nvSpPr>
        <p:spPr>
          <a:xfrm>
            <a:off x="7959432" y="1532965"/>
            <a:ext cx="2424434" cy="2101372"/>
          </a:xfrm>
          <a:prstGeom prst="roundRect">
            <a:avLst/>
          </a:prstGeom>
          <a:noFill/>
          <a:ln>
            <a:solidFill>
              <a:srgbClr val="FC1515"/>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9931213" y="3076781"/>
            <a:ext cx="1222080" cy="1222080"/>
          </a:xfrm>
          <a:prstGeom prst="ellipse">
            <a:avLst/>
          </a:prstGeom>
          <a:gradFill>
            <a:gsLst>
              <a:gs pos="0">
                <a:srgbClr val="E4E4E4"/>
              </a:gs>
              <a:gs pos="100000">
                <a:schemeClr val="bg1"/>
              </a:gs>
            </a:gsLst>
            <a:lin ang="2700000" scaled="0"/>
          </a:gradFill>
          <a:ln w="38100">
            <a:gradFill>
              <a:gsLst>
                <a:gs pos="0">
                  <a:schemeClr val="bg1">
                    <a:lumMod val="65000"/>
                  </a:schemeClr>
                </a:gs>
                <a:gs pos="100000">
                  <a:schemeClr val="bg1"/>
                </a:gs>
              </a:gsLst>
              <a:lin ang="13500000" scaled="0"/>
            </a:gradFill>
          </a:ln>
          <a:effectLst>
            <a:outerShdw blurRad="177800" dist="114300" dir="2700000" sx="101000" sy="101000" algn="tl"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p:cNvSpPr txBox="1"/>
          <p:nvPr/>
        </p:nvSpPr>
        <p:spPr>
          <a:xfrm flipH="1">
            <a:off x="8123741" y="1730285"/>
            <a:ext cx="2313913" cy="1708160"/>
          </a:xfrm>
          <a:prstGeom prst="rect">
            <a:avLst/>
          </a:prstGeom>
          <a:noFill/>
        </p:spPr>
        <p:txBody>
          <a:bodyPr wrap="square" rtlCol="0">
            <a:spAutoFit/>
          </a:bodyPr>
          <a:lstStyle/>
          <a:p>
            <a:pPr>
              <a:lnSpc>
                <a:spcPct val="150000"/>
              </a:lnSpc>
            </a:pPr>
            <a:r>
              <a:rPr lang="zh-CN" altLang="en-US" sz="1400" dirty="0">
                <a:solidFill>
                  <a:schemeClr val="bg1"/>
                </a:solidFill>
                <a:latin typeface="微软雅黑" panose="020B0503020204020204" pitchFamily="34" charset="-122"/>
                <a:ea typeface="微软雅黑" panose="020B0503020204020204" pitchFamily="34" charset="-122"/>
              </a:rPr>
              <a:t>这里是内容这里是内容这里是内容这里是内容这里是内容这里是内容这里是内容这里是内容这里是内容这里是内容这里是</a:t>
            </a:r>
          </a:p>
        </p:txBody>
      </p:sp>
      <p:sp>
        <p:nvSpPr>
          <p:cNvPr id="22" name="圆角矩形 21"/>
          <p:cNvSpPr/>
          <p:nvPr/>
        </p:nvSpPr>
        <p:spPr>
          <a:xfrm>
            <a:off x="4892485" y="3634337"/>
            <a:ext cx="2841292" cy="2460133"/>
          </a:xfrm>
          <a:prstGeom prst="roundRect">
            <a:avLst/>
          </a:prstGeom>
          <a:solidFill>
            <a:srgbClr val="33CCCC"/>
          </a:solidFill>
          <a:ln w="19050">
            <a:gradFill>
              <a:gsLst>
                <a:gs pos="0">
                  <a:schemeClr val="bg1">
                    <a:lumMod val="65000"/>
                  </a:schemeClr>
                </a:gs>
                <a:gs pos="100000">
                  <a:schemeClr val="bg1"/>
                </a:gs>
              </a:gsLst>
              <a:lin ang="13500000" scaled="0"/>
            </a:gradFill>
          </a:ln>
          <a:effectLst>
            <a:outerShdw blurRad="177800" dist="114300" dir="2700000" sx="101000" sy="101000" algn="tl"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圆角矩形 22"/>
          <p:cNvSpPr/>
          <p:nvPr/>
        </p:nvSpPr>
        <p:spPr>
          <a:xfrm>
            <a:off x="5118140" y="3813003"/>
            <a:ext cx="2424434" cy="2101372"/>
          </a:xfrm>
          <a:prstGeom prst="roundRect">
            <a:avLst/>
          </a:prstGeom>
          <a:noFill/>
          <a:ln>
            <a:solidFill>
              <a:srgbClr val="FC1515"/>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a:off x="7089921" y="5356819"/>
            <a:ext cx="1222080" cy="1222080"/>
          </a:xfrm>
          <a:prstGeom prst="ellipse">
            <a:avLst/>
          </a:prstGeom>
          <a:gradFill>
            <a:gsLst>
              <a:gs pos="0">
                <a:srgbClr val="E4E4E4"/>
              </a:gs>
              <a:gs pos="100000">
                <a:schemeClr val="bg1"/>
              </a:gs>
            </a:gsLst>
            <a:lin ang="2700000" scaled="0"/>
          </a:gradFill>
          <a:ln w="38100">
            <a:gradFill>
              <a:gsLst>
                <a:gs pos="0">
                  <a:schemeClr val="bg1">
                    <a:lumMod val="65000"/>
                  </a:schemeClr>
                </a:gs>
                <a:gs pos="100000">
                  <a:schemeClr val="bg1"/>
                </a:gs>
              </a:gsLst>
              <a:lin ang="13500000" scaled="0"/>
            </a:gradFill>
          </a:ln>
          <a:effectLst>
            <a:outerShdw blurRad="177800" dist="114300" dir="2700000" sx="101000" sy="101000" algn="tl"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框 25"/>
          <p:cNvSpPr txBox="1"/>
          <p:nvPr/>
        </p:nvSpPr>
        <p:spPr>
          <a:xfrm flipH="1">
            <a:off x="5282449" y="4010323"/>
            <a:ext cx="2313913" cy="1708160"/>
          </a:xfrm>
          <a:prstGeom prst="rect">
            <a:avLst/>
          </a:prstGeom>
          <a:noFill/>
        </p:spPr>
        <p:txBody>
          <a:bodyPr wrap="square" rtlCol="0">
            <a:spAutoFit/>
          </a:bodyPr>
          <a:lstStyle/>
          <a:p>
            <a:pPr>
              <a:lnSpc>
                <a:spcPct val="150000"/>
              </a:lnSpc>
            </a:pPr>
            <a:r>
              <a:rPr lang="zh-CN" altLang="en-US" sz="1400" dirty="0">
                <a:latin typeface="微软雅黑" panose="020B0503020204020204" pitchFamily="34" charset="-122"/>
                <a:ea typeface="微软雅黑" panose="020B0503020204020204" pitchFamily="34" charset="-122"/>
              </a:rPr>
              <a:t>这里是内容这里是内容这里是内容这里是内容这里是内容这里是内容这里是内容这里是内容这里是内容这里是内容这里是</a:t>
            </a:r>
          </a:p>
        </p:txBody>
      </p:sp>
      <p:sp>
        <p:nvSpPr>
          <p:cNvPr id="28" name="文本框 27"/>
          <p:cNvSpPr txBox="1"/>
          <p:nvPr/>
        </p:nvSpPr>
        <p:spPr>
          <a:xfrm flipH="1">
            <a:off x="3695810" y="3503155"/>
            <a:ext cx="1011245" cy="369332"/>
          </a:xfrm>
          <a:prstGeom prst="rect">
            <a:avLst/>
          </a:prstGeom>
          <a:noFill/>
        </p:spPr>
        <p:txBody>
          <a:bodyPr wrap="square" rtlCol="0">
            <a:spAutoFit/>
          </a:bodyPr>
          <a:lstStyle/>
          <a:p>
            <a:r>
              <a:rPr lang="zh-CN" altLang="en-US" dirty="0">
                <a:solidFill>
                  <a:srgbClr val="F91515"/>
                </a:solidFill>
                <a:latin typeface="汉仪综艺体简" panose="02010609000101010101" pitchFamily="49" charset="-122"/>
                <a:ea typeface="汉仪综艺体简" panose="02010609000101010101" pitchFamily="49" charset="-122"/>
              </a:rPr>
              <a:t>小标题</a:t>
            </a:r>
          </a:p>
        </p:txBody>
      </p:sp>
      <p:sp>
        <p:nvSpPr>
          <p:cNvPr id="29" name="文本框 28"/>
          <p:cNvSpPr txBox="1"/>
          <p:nvPr/>
        </p:nvSpPr>
        <p:spPr>
          <a:xfrm flipH="1">
            <a:off x="7262606" y="5807504"/>
            <a:ext cx="1011245" cy="369332"/>
          </a:xfrm>
          <a:prstGeom prst="rect">
            <a:avLst/>
          </a:prstGeom>
          <a:noFill/>
        </p:spPr>
        <p:txBody>
          <a:bodyPr wrap="square" rtlCol="0">
            <a:spAutoFit/>
          </a:bodyPr>
          <a:lstStyle/>
          <a:p>
            <a:r>
              <a:rPr lang="zh-CN" altLang="en-US" dirty="0">
                <a:solidFill>
                  <a:srgbClr val="F91515"/>
                </a:solidFill>
                <a:latin typeface="汉仪综艺体简" panose="02010609000101010101" pitchFamily="49" charset="-122"/>
                <a:ea typeface="汉仪综艺体简" panose="02010609000101010101" pitchFamily="49" charset="-122"/>
              </a:rPr>
              <a:t>小标题</a:t>
            </a:r>
          </a:p>
        </p:txBody>
      </p:sp>
      <p:sp>
        <p:nvSpPr>
          <p:cNvPr id="30" name="文本框 29"/>
          <p:cNvSpPr txBox="1"/>
          <p:nvPr/>
        </p:nvSpPr>
        <p:spPr>
          <a:xfrm flipH="1">
            <a:off x="10123464" y="3502648"/>
            <a:ext cx="1011245" cy="369332"/>
          </a:xfrm>
          <a:prstGeom prst="rect">
            <a:avLst/>
          </a:prstGeom>
          <a:noFill/>
        </p:spPr>
        <p:txBody>
          <a:bodyPr wrap="square" rtlCol="0">
            <a:spAutoFit/>
          </a:bodyPr>
          <a:lstStyle/>
          <a:p>
            <a:r>
              <a:rPr lang="zh-CN" altLang="en-US" dirty="0">
                <a:solidFill>
                  <a:srgbClr val="F91515"/>
                </a:solidFill>
                <a:latin typeface="汉仪综艺体简" panose="02010609000101010101" pitchFamily="49" charset="-122"/>
                <a:ea typeface="汉仪综艺体简" panose="02010609000101010101" pitchFamily="49" charset="-122"/>
              </a:rPr>
              <a:t>小标题</a:t>
            </a:r>
          </a:p>
        </p:txBody>
      </p:sp>
    </p:spTree>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par>
                          <p:cTn id="8" fill="hold">
                            <p:stCondLst>
                              <p:cond delay="500"/>
                            </p:stCondLst>
                            <p:childTnLst>
                              <p:par>
                                <p:cTn id="9" presetID="47" presetClass="entr" presetSubtype="0"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1000"/>
                                        <p:tgtEl>
                                          <p:spTgt spid="10"/>
                                        </p:tgtEl>
                                      </p:cBhvr>
                                    </p:animEffect>
                                    <p:anim calcmode="lin" valueType="num">
                                      <p:cBhvr>
                                        <p:cTn id="12" dur="1000" fill="hold"/>
                                        <p:tgtEl>
                                          <p:spTgt spid="10"/>
                                        </p:tgtEl>
                                        <p:attrNameLst>
                                          <p:attrName>ppt_x</p:attrName>
                                        </p:attrNameLst>
                                      </p:cBhvr>
                                      <p:tavLst>
                                        <p:tav tm="0">
                                          <p:val>
                                            <p:strVal val="#ppt_x"/>
                                          </p:val>
                                        </p:tav>
                                        <p:tav tm="100000">
                                          <p:val>
                                            <p:strVal val="#ppt_x"/>
                                          </p:val>
                                        </p:tav>
                                      </p:tavLst>
                                    </p:anim>
                                    <p:anim calcmode="lin" valueType="num">
                                      <p:cBhvr>
                                        <p:cTn id="13" dur="1000" fill="hold"/>
                                        <p:tgtEl>
                                          <p:spTgt spid="10"/>
                                        </p:tgtEl>
                                        <p:attrNameLst>
                                          <p:attrName>ppt_y</p:attrName>
                                        </p:attrNameLst>
                                      </p:cBhvr>
                                      <p:tavLst>
                                        <p:tav tm="0">
                                          <p:val>
                                            <p:strVal val="#ppt_y-.1"/>
                                          </p:val>
                                        </p:tav>
                                        <p:tav tm="100000">
                                          <p:val>
                                            <p:strVal val="#ppt_y"/>
                                          </p:val>
                                        </p:tav>
                                      </p:tavLst>
                                    </p:anim>
                                  </p:childTnLst>
                                </p:cTn>
                              </p:par>
                            </p:childTnLst>
                          </p:cTn>
                        </p:par>
                        <p:par>
                          <p:cTn id="14" fill="hold">
                            <p:stCondLst>
                              <p:cond delay="1500"/>
                            </p:stCondLst>
                            <p:childTnLst>
                              <p:par>
                                <p:cTn id="15" presetID="47" presetClass="entr" presetSubtype="0" fill="hold" grpId="0" nodeType="after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1000"/>
                                        <p:tgtEl>
                                          <p:spTgt spid="9"/>
                                        </p:tgtEl>
                                      </p:cBhvr>
                                    </p:animEffect>
                                    <p:anim calcmode="lin" valueType="num">
                                      <p:cBhvr>
                                        <p:cTn id="18" dur="1000" fill="hold"/>
                                        <p:tgtEl>
                                          <p:spTgt spid="9"/>
                                        </p:tgtEl>
                                        <p:attrNameLst>
                                          <p:attrName>ppt_x</p:attrName>
                                        </p:attrNameLst>
                                      </p:cBhvr>
                                      <p:tavLst>
                                        <p:tav tm="0">
                                          <p:val>
                                            <p:strVal val="#ppt_x"/>
                                          </p:val>
                                        </p:tav>
                                        <p:tav tm="100000">
                                          <p:val>
                                            <p:strVal val="#ppt_x"/>
                                          </p:val>
                                        </p:tav>
                                      </p:tavLst>
                                    </p:anim>
                                    <p:anim calcmode="lin" valueType="num">
                                      <p:cBhvr>
                                        <p:cTn id="19" dur="1000" fill="hold"/>
                                        <p:tgtEl>
                                          <p:spTgt spid="9"/>
                                        </p:tgtEl>
                                        <p:attrNameLst>
                                          <p:attrName>ppt_y</p:attrName>
                                        </p:attrNameLst>
                                      </p:cBhvr>
                                      <p:tavLst>
                                        <p:tav tm="0">
                                          <p:val>
                                            <p:strVal val="#ppt_y-.1"/>
                                          </p:val>
                                        </p:tav>
                                        <p:tav tm="100000">
                                          <p:val>
                                            <p:strVal val="#ppt_y"/>
                                          </p:val>
                                        </p:tav>
                                      </p:tavLst>
                                    </p:anim>
                                  </p:childTnLst>
                                </p:cTn>
                              </p:par>
                            </p:childTnLst>
                          </p:cTn>
                        </p:par>
                        <p:par>
                          <p:cTn id="20" fill="hold">
                            <p:stCondLst>
                              <p:cond delay="2500"/>
                            </p:stCondLst>
                            <p:childTnLst>
                              <p:par>
                                <p:cTn id="21" presetID="22" presetClass="entr" presetSubtype="8" fill="hold" grpId="0" nodeType="afterEffect">
                                  <p:stCondLst>
                                    <p:cond delay="0"/>
                                  </p:stCondLst>
                                  <p:childTnLst>
                                    <p:set>
                                      <p:cBhvr>
                                        <p:cTn id="22" dur="1" fill="hold">
                                          <p:stCondLst>
                                            <p:cond delay="0"/>
                                          </p:stCondLst>
                                        </p:cTn>
                                        <p:tgtEl>
                                          <p:spTgt spid="28"/>
                                        </p:tgtEl>
                                        <p:attrNameLst>
                                          <p:attrName>style.visibility</p:attrName>
                                        </p:attrNameLst>
                                      </p:cBhvr>
                                      <p:to>
                                        <p:strVal val="visible"/>
                                      </p:to>
                                    </p:set>
                                    <p:animEffect transition="in" filter="wipe(left)">
                                      <p:cBhvr>
                                        <p:cTn id="23" dur="500"/>
                                        <p:tgtEl>
                                          <p:spTgt spid="28"/>
                                        </p:tgtEl>
                                      </p:cBhvr>
                                    </p:animEffect>
                                  </p:childTnLst>
                                </p:cTn>
                              </p:par>
                            </p:childTnLst>
                          </p:cTn>
                        </p:par>
                        <p:par>
                          <p:cTn id="24" fill="hold">
                            <p:stCondLst>
                              <p:cond delay="3000"/>
                            </p:stCondLst>
                            <p:childTnLst>
                              <p:par>
                                <p:cTn id="25" presetID="21" presetClass="entr" presetSubtype="4" fill="hold" grpId="0" nodeType="after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wheel(4)">
                                      <p:cBhvr>
                                        <p:cTn id="27" dur="2000"/>
                                        <p:tgtEl>
                                          <p:spTgt spid="11"/>
                                        </p:tgtEl>
                                      </p:cBhvr>
                                    </p:animEffect>
                                  </p:childTnLst>
                                </p:cTn>
                              </p:par>
                            </p:childTnLst>
                          </p:cTn>
                        </p:par>
                        <p:par>
                          <p:cTn id="28" fill="hold">
                            <p:stCondLst>
                              <p:cond delay="5000"/>
                            </p:stCondLst>
                            <p:childTnLst>
                              <p:par>
                                <p:cTn id="29" presetID="14" presetClass="entr" presetSubtype="10" fill="hold" grpId="0" nodeType="after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randombar(horizontal)">
                                      <p:cBhvr>
                                        <p:cTn id="31" dur="500"/>
                                        <p:tgtEl>
                                          <p:spTgt spid="12"/>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32"/>
                                        </p:tgtEl>
                                        <p:attrNameLst>
                                          <p:attrName>style.visibility</p:attrName>
                                        </p:attrNameLst>
                                      </p:cBhvr>
                                      <p:to>
                                        <p:strVal val="visible"/>
                                      </p:to>
                                    </p:set>
                                    <p:animEffect transition="in" filter="fade">
                                      <p:cBhvr>
                                        <p:cTn id="36" dur="500"/>
                                        <p:tgtEl>
                                          <p:spTgt spid="32"/>
                                        </p:tgtEl>
                                      </p:cBhvr>
                                    </p:animEffect>
                                  </p:childTnLst>
                                </p:cTn>
                              </p:par>
                            </p:childTnLst>
                          </p:cTn>
                        </p:par>
                        <p:par>
                          <p:cTn id="37" fill="hold">
                            <p:stCondLst>
                              <p:cond delay="500"/>
                            </p:stCondLst>
                            <p:childTnLst>
                              <p:par>
                                <p:cTn id="38" presetID="42" presetClass="entr" presetSubtype="0" fill="hold" grpId="0" nodeType="afterEffect">
                                  <p:stCondLst>
                                    <p:cond delay="0"/>
                                  </p:stCondLst>
                                  <p:childTnLst>
                                    <p:set>
                                      <p:cBhvr>
                                        <p:cTn id="39" dur="1" fill="hold">
                                          <p:stCondLst>
                                            <p:cond delay="0"/>
                                          </p:stCondLst>
                                        </p:cTn>
                                        <p:tgtEl>
                                          <p:spTgt spid="24"/>
                                        </p:tgtEl>
                                        <p:attrNameLst>
                                          <p:attrName>style.visibility</p:attrName>
                                        </p:attrNameLst>
                                      </p:cBhvr>
                                      <p:to>
                                        <p:strVal val="visible"/>
                                      </p:to>
                                    </p:set>
                                    <p:animEffect transition="in" filter="fade">
                                      <p:cBhvr>
                                        <p:cTn id="40" dur="1000"/>
                                        <p:tgtEl>
                                          <p:spTgt spid="24"/>
                                        </p:tgtEl>
                                      </p:cBhvr>
                                    </p:animEffect>
                                    <p:anim calcmode="lin" valueType="num">
                                      <p:cBhvr>
                                        <p:cTn id="41" dur="1000" fill="hold"/>
                                        <p:tgtEl>
                                          <p:spTgt spid="24"/>
                                        </p:tgtEl>
                                        <p:attrNameLst>
                                          <p:attrName>ppt_x</p:attrName>
                                        </p:attrNameLst>
                                      </p:cBhvr>
                                      <p:tavLst>
                                        <p:tav tm="0">
                                          <p:val>
                                            <p:strVal val="#ppt_x"/>
                                          </p:val>
                                        </p:tav>
                                        <p:tav tm="100000">
                                          <p:val>
                                            <p:strVal val="#ppt_x"/>
                                          </p:val>
                                        </p:tav>
                                      </p:tavLst>
                                    </p:anim>
                                    <p:anim calcmode="lin" valueType="num">
                                      <p:cBhvr>
                                        <p:cTn id="42" dur="1000" fill="hold"/>
                                        <p:tgtEl>
                                          <p:spTgt spid="24"/>
                                        </p:tgtEl>
                                        <p:attrNameLst>
                                          <p:attrName>ppt_y</p:attrName>
                                        </p:attrNameLst>
                                      </p:cBhvr>
                                      <p:tavLst>
                                        <p:tav tm="0">
                                          <p:val>
                                            <p:strVal val="#ppt_y+.1"/>
                                          </p:val>
                                        </p:tav>
                                        <p:tav tm="100000">
                                          <p:val>
                                            <p:strVal val="#ppt_y"/>
                                          </p:val>
                                        </p:tav>
                                      </p:tavLst>
                                    </p:anim>
                                  </p:childTnLst>
                                </p:cTn>
                              </p:par>
                            </p:childTnLst>
                          </p:cTn>
                        </p:par>
                        <p:par>
                          <p:cTn id="43" fill="hold">
                            <p:stCondLst>
                              <p:cond delay="1500"/>
                            </p:stCondLst>
                            <p:childTnLst>
                              <p:par>
                                <p:cTn id="44" presetID="42" presetClass="entr" presetSubtype="0" fill="hold" grpId="0" nodeType="afterEffect">
                                  <p:stCondLst>
                                    <p:cond delay="0"/>
                                  </p:stCondLst>
                                  <p:childTnLst>
                                    <p:set>
                                      <p:cBhvr>
                                        <p:cTn id="45" dur="1" fill="hold">
                                          <p:stCondLst>
                                            <p:cond delay="0"/>
                                          </p:stCondLst>
                                        </p:cTn>
                                        <p:tgtEl>
                                          <p:spTgt spid="22"/>
                                        </p:tgtEl>
                                        <p:attrNameLst>
                                          <p:attrName>style.visibility</p:attrName>
                                        </p:attrNameLst>
                                      </p:cBhvr>
                                      <p:to>
                                        <p:strVal val="visible"/>
                                      </p:to>
                                    </p:set>
                                    <p:animEffect transition="in" filter="fade">
                                      <p:cBhvr>
                                        <p:cTn id="46" dur="1000"/>
                                        <p:tgtEl>
                                          <p:spTgt spid="22"/>
                                        </p:tgtEl>
                                      </p:cBhvr>
                                    </p:animEffect>
                                    <p:anim calcmode="lin" valueType="num">
                                      <p:cBhvr>
                                        <p:cTn id="47" dur="1000" fill="hold"/>
                                        <p:tgtEl>
                                          <p:spTgt spid="22"/>
                                        </p:tgtEl>
                                        <p:attrNameLst>
                                          <p:attrName>ppt_x</p:attrName>
                                        </p:attrNameLst>
                                      </p:cBhvr>
                                      <p:tavLst>
                                        <p:tav tm="0">
                                          <p:val>
                                            <p:strVal val="#ppt_x"/>
                                          </p:val>
                                        </p:tav>
                                        <p:tav tm="100000">
                                          <p:val>
                                            <p:strVal val="#ppt_x"/>
                                          </p:val>
                                        </p:tav>
                                      </p:tavLst>
                                    </p:anim>
                                    <p:anim calcmode="lin" valueType="num">
                                      <p:cBhvr>
                                        <p:cTn id="48" dur="1000" fill="hold"/>
                                        <p:tgtEl>
                                          <p:spTgt spid="22"/>
                                        </p:tgtEl>
                                        <p:attrNameLst>
                                          <p:attrName>ppt_y</p:attrName>
                                        </p:attrNameLst>
                                      </p:cBhvr>
                                      <p:tavLst>
                                        <p:tav tm="0">
                                          <p:val>
                                            <p:strVal val="#ppt_y+.1"/>
                                          </p:val>
                                        </p:tav>
                                        <p:tav tm="100000">
                                          <p:val>
                                            <p:strVal val="#ppt_y"/>
                                          </p:val>
                                        </p:tav>
                                      </p:tavLst>
                                    </p:anim>
                                  </p:childTnLst>
                                </p:cTn>
                              </p:par>
                            </p:childTnLst>
                          </p:cTn>
                        </p:par>
                        <p:par>
                          <p:cTn id="49" fill="hold">
                            <p:stCondLst>
                              <p:cond delay="2500"/>
                            </p:stCondLst>
                            <p:childTnLst>
                              <p:par>
                                <p:cTn id="50" presetID="22" presetClass="entr" presetSubtype="8" fill="hold" grpId="0" nodeType="afterEffect">
                                  <p:stCondLst>
                                    <p:cond delay="0"/>
                                  </p:stCondLst>
                                  <p:childTnLst>
                                    <p:set>
                                      <p:cBhvr>
                                        <p:cTn id="51" dur="1" fill="hold">
                                          <p:stCondLst>
                                            <p:cond delay="0"/>
                                          </p:stCondLst>
                                        </p:cTn>
                                        <p:tgtEl>
                                          <p:spTgt spid="29"/>
                                        </p:tgtEl>
                                        <p:attrNameLst>
                                          <p:attrName>style.visibility</p:attrName>
                                        </p:attrNameLst>
                                      </p:cBhvr>
                                      <p:to>
                                        <p:strVal val="visible"/>
                                      </p:to>
                                    </p:set>
                                    <p:animEffect transition="in" filter="wipe(left)">
                                      <p:cBhvr>
                                        <p:cTn id="52" dur="500"/>
                                        <p:tgtEl>
                                          <p:spTgt spid="29"/>
                                        </p:tgtEl>
                                      </p:cBhvr>
                                    </p:animEffect>
                                  </p:childTnLst>
                                </p:cTn>
                              </p:par>
                            </p:childTnLst>
                          </p:cTn>
                        </p:par>
                        <p:par>
                          <p:cTn id="53" fill="hold">
                            <p:stCondLst>
                              <p:cond delay="3000"/>
                            </p:stCondLst>
                            <p:childTnLst>
                              <p:par>
                                <p:cTn id="54" presetID="21" presetClass="entr" presetSubtype="4" fill="hold" grpId="0" nodeType="afterEffect">
                                  <p:stCondLst>
                                    <p:cond delay="0"/>
                                  </p:stCondLst>
                                  <p:childTnLst>
                                    <p:set>
                                      <p:cBhvr>
                                        <p:cTn id="55" dur="1" fill="hold">
                                          <p:stCondLst>
                                            <p:cond delay="0"/>
                                          </p:stCondLst>
                                        </p:cTn>
                                        <p:tgtEl>
                                          <p:spTgt spid="23"/>
                                        </p:tgtEl>
                                        <p:attrNameLst>
                                          <p:attrName>style.visibility</p:attrName>
                                        </p:attrNameLst>
                                      </p:cBhvr>
                                      <p:to>
                                        <p:strVal val="visible"/>
                                      </p:to>
                                    </p:set>
                                    <p:animEffect transition="in" filter="wheel(4)">
                                      <p:cBhvr>
                                        <p:cTn id="56" dur="2000"/>
                                        <p:tgtEl>
                                          <p:spTgt spid="23"/>
                                        </p:tgtEl>
                                      </p:cBhvr>
                                    </p:animEffect>
                                  </p:childTnLst>
                                </p:cTn>
                              </p:par>
                            </p:childTnLst>
                          </p:cTn>
                        </p:par>
                        <p:par>
                          <p:cTn id="57" fill="hold">
                            <p:stCondLst>
                              <p:cond delay="5000"/>
                            </p:stCondLst>
                            <p:childTnLst>
                              <p:par>
                                <p:cTn id="58" presetID="14" presetClass="entr" presetSubtype="10" fill="hold" grpId="0" nodeType="afterEffect">
                                  <p:stCondLst>
                                    <p:cond delay="0"/>
                                  </p:stCondLst>
                                  <p:childTnLst>
                                    <p:set>
                                      <p:cBhvr>
                                        <p:cTn id="59" dur="1" fill="hold">
                                          <p:stCondLst>
                                            <p:cond delay="0"/>
                                          </p:stCondLst>
                                        </p:cTn>
                                        <p:tgtEl>
                                          <p:spTgt spid="26"/>
                                        </p:tgtEl>
                                        <p:attrNameLst>
                                          <p:attrName>style.visibility</p:attrName>
                                        </p:attrNameLst>
                                      </p:cBhvr>
                                      <p:to>
                                        <p:strVal val="visible"/>
                                      </p:to>
                                    </p:set>
                                    <p:animEffect transition="in" filter="randombar(horizontal)">
                                      <p:cBhvr>
                                        <p:cTn id="60" dur="500"/>
                                        <p:tgtEl>
                                          <p:spTgt spid="26"/>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33"/>
                                        </p:tgtEl>
                                        <p:attrNameLst>
                                          <p:attrName>style.visibility</p:attrName>
                                        </p:attrNameLst>
                                      </p:cBhvr>
                                      <p:to>
                                        <p:strVal val="visible"/>
                                      </p:to>
                                    </p:set>
                                    <p:animEffect transition="in" filter="fade">
                                      <p:cBhvr>
                                        <p:cTn id="65" dur="500"/>
                                        <p:tgtEl>
                                          <p:spTgt spid="33"/>
                                        </p:tgtEl>
                                      </p:cBhvr>
                                    </p:animEffect>
                                  </p:childTnLst>
                                </p:cTn>
                              </p:par>
                            </p:childTnLst>
                          </p:cTn>
                        </p:par>
                        <p:par>
                          <p:cTn id="66" fill="hold">
                            <p:stCondLst>
                              <p:cond delay="500"/>
                            </p:stCondLst>
                            <p:childTnLst>
                              <p:par>
                                <p:cTn id="67" presetID="47" presetClass="entr" presetSubtype="0" fill="hold" grpId="0" nodeType="afterEffect">
                                  <p:stCondLst>
                                    <p:cond delay="0"/>
                                  </p:stCondLst>
                                  <p:childTnLst>
                                    <p:set>
                                      <p:cBhvr>
                                        <p:cTn id="68" dur="1" fill="hold">
                                          <p:stCondLst>
                                            <p:cond delay="0"/>
                                          </p:stCondLst>
                                        </p:cTn>
                                        <p:tgtEl>
                                          <p:spTgt spid="18"/>
                                        </p:tgtEl>
                                        <p:attrNameLst>
                                          <p:attrName>style.visibility</p:attrName>
                                        </p:attrNameLst>
                                      </p:cBhvr>
                                      <p:to>
                                        <p:strVal val="visible"/>
                                      </p:to>
                                    </p:set>
                                    <p:animEffect transition="in" filter="fade">
                                      <p:cBhvr>
                                        <p:cTn id="69" dur="1000"/>
                                        <p:tgtEl>
                                          <p:spTgt spid="18"/>
                                        </p:tgtEl>
                                      </p:cBhvr>
                                    </p:animEffect>
                                    <p:anim calcmode="lin" valueType="num">
                                      <p:cBhvr>
                                        <p:cTn id="70" dur="1000" fill="hold"/>
                                        <p:tgtEl>
                                          <p:spTgt spid="18"/>
                                        </p:tgtEl>
                                        <p:attrNameLst>
                                          <p:attrName>ppt_x</p:attrName>
                                        </p:attrNameLst>
                                      </p:cBhvr>
                                      <p:tavLst>
                                        <p:tav tm="0">
                                          <p:val>
                                            <p:strVal val="#ppt_x"/>
                                          </p:val>
                                        </p:tav>
                                        <p:tav tm="100000">
                                          <p:val>
                                            <p:strVal val="#ppt_x"/>
                                          </p:val>
                                        </p:tav>
                                      </p:tavLst>
                                    </p:anim>
                                    <p:anim calcmode="lin" valueType="num">
                                      <p:cBhvr>
                                        <p:cTn id="71" dur="1000" fill="hold"/>
                                        <p:tgtEl>
                                          <p:spTgt spid="18"/>
                                        </p:tgtEl>
                                        <p:attrNameLst>
                                          <p:attrName>ppt_y</p:attrName>
                                        </p:attrNameLst>
                                      </p:cBhvr>
                                      <p:tavLst>
                                        <p:tav tm="0">
                                          <p:val>
                                            <p:strVal val="#ppt_y-.1"/>
                                          </p:val>
                                        </p:tav>
                                        <p:tav tm="100000">
                                          <p:val>
                                            <p:strVal val="#ppt_y"/>
                                          </p:val>
                                        </p:tav>
                                      </p:tavLst>
                                    </p:anim>
                                  </p:childTnLst>
                                </p:cTn>
                              </p:par>
                            </p:childTnLst>
                          </p:cTn>
                        </p:par>
                        <p:par>
                          <p:cTn id="72" fill="hold">
                            <p:stCondLst>
                              <p:cond delay="1500"/>
                            </p:stCondLst>
                            <p:childTnLst>
                              <p:par>
                                <p:cTn id="73" presetID="47" presetClass="entr" presetSubtype="0" fill="hold" grpId="0" nodeType="afterEffect">
                                  <p:stCondLst>
                                    <p:cond delay="0"/>
                                  </p:stCondLst>
                                  <p:childTnLst>
                                    <p:set>
                                      <p:cBhvr>
                                        <p:cTn id="74" dur="1" fill="hold">
                                          <p:stCondLst>
                                            <p:cond delay="0"/>
                                          </p:stCondLst>
                                        </p:cTn>
                                        <p:tgtEl>
                                          <p:spTgt spid="16"/>
                                        </p:tgtEl>
                                        <p:attrNameLst>
                                          <p:attrName>style.visibility</p:attrName>
                                        </p:attrNameLst>
                                      </p:cBhvr>
                                      <p:to>
                                        <p:strVal val="visible"/>
                                      </p:to>
                                    </p:set>
                                    <p:animEffect transition="in" filter="fade">
                                      <p:cBhvr>
                                        <p:cTn id="75" dur="1000"/>
                                        <p:tgtEl>
                                          <p:spTgt spid="16"/>
                                        </p:tgtEl>
                                      </p:cBhvr>
                                    </p:animEffect>
                                    <p:anim calcmode="lin" valueType="num">
                                      <p:cBhvr>
                                        <p:cTn id="76" dur="1000" fill="hold"/>
                                        <p:tgtEl>
                                          <p:spTgt spid="16"/>
                                        </p:tgtEl>
                                        <p:attrNameLst>
                                          <p:attrName>ppt_x</p:attrName>
                                        </p:attrNameLst>
                                      </p:cBhvr>
                                      <p:tavLst>
                                        <p:tav tm="0">
                                          <p:val>
                                            <p:strVal val="#ppt_x"/>
                                          </p:val>
                                        </p:tav>
                                        <p:tav tm="100000">
                                          <p:val>
                                            <p:strVal val="#ppt_x"/>
                                          </p:val>
                                        </p:tav>
                                      </p:tavLst>
                                    </p:anim>
                                    <p:anim calcmode="lin" valueType="num">
                                      <p:cBhvr>
                                        <p:cTn id="77" dur="1000" fill="hold"/>
                                        <p:tgtEl>
                                          <p:spTgt spid="16"/>
                                        </p:tgtEl>
                                        <p:attrNameLst>
                                          <p:attrName>ppt_y</p:attrName>
                                        </p:attrNameLst>
                                      </p:cBhvr>
                                      <p:tavLst>
                                        <p:tav tm="0">
                                          <p:val>
                                            <p:strVal val="#ppt_y-.1"/>
                                          </p:val>
                                        </p:tav>
                                        <p:tav tm="100000">
                                          <p:val>
                                            <p:strVal val="#ppt_y"/>
                                          </p:val>
                                        </p:tav>
                                      </p:tavLst>
                                    </p:anim>
                                  </p:childTnLst>
                                </p:cTn>
                              </p:par>
                            </p:childTnLst>
                          </p:cTn>
                        </p:par>
                        <p:par>
                          <p:cTn id="78" fill="hold">
                            <p:stCondLst>
                              <p:cond delay="2500"/>
                            </p:stCondLst>
                            <p:childTnLst>
                              <p:par>
                                <p:cTn id="79" presetID="22" presetClass="entr" presetSubtype="8" fill="hold" grpId="0" nodeType="afterEffect">
                                  <p:stCondLst>
                                    <p:cond delay="0"/>
                                  </p:stCondLst>
                                  <p:childTnLst>
                                    <p:set>
                                      <p:cBhvr>
                                        <p:cTn id="80" dur="1" fill="hold">
                                          <p:stCondLst>
                                            <p:cond delay="0"/>
                                          </p:stCondLst>
                                        </p:cTn>
                                        <p:tgtEl>
                                          <p:spTgt spid="30"/>
                                        </p:tgtEl>
                                        <p:attrNameLst>
                                          <p:attrName>style.visibility</p:attrName>
                                        </p:attrNameLst>
                                      </p:cBhvr>
                                      <p:to>
                                        <p:strVal val="visible"/>
                                      </p:to>
                                    </p:set>
                                    <p:animEffect transition="in" filter="wipe(left)">
                                      <p:cBhvr>
                                        <p:cTn id="81" dur="500"/>
                                        <p:tgtEl>
                                          <p:spTgt spid="30"/>
                                        </p:tgtEl>
                                      </p:cBhvr>
                                    </p:animEffect>
                                  </p:childTnLst>
                                </p:cTn>
                              </p:par>
                            </p:childTnLst>
                          </p:cTn>
                        </p:par>
                        <p:par>
                          <p:cTn id="82" fill="hold">
                            <p:stCondLst>
                              <p:cond delay="3000"/>
                            </p:stCondLst>
                            <p:childTnLst>
                              <p:par>
                                <p:cTn id="83" presetID="21" presetClass="entr" presetSubtype="4" fill="hold" grpId="0" nodeType="afterEffect">
                                  <p:stCondLst>
                                    <p:cond delay="0"/>
                                  </p:stCondLst>
                                  <p:childTnLst>
                                    <p:set>
                                      <p:cBhvr>
                                        <p:cTn id="84" dur="1" fill="hold">
                                          <p:stCondLst>
                                            <p:cond delay="0"/>
                                          </p:stCondLst>
                                        </p:cTn>
                                        <p:tgtEl>
                                          <p:spTgt spid="17"/>
                                        </p:tgtEl>
                                        <p:attrNameLst>
                                          <p:attrName>style.visibility</p:attrName>
                                        </p:attrNameLst>
                                      </p:cBhvr>
                                      <p:to>
                                        <p:strVal val="visible"/>
                                      </p:to>
                                    </p:set>
                                    <p:animEffect transition="in" filter="wheel(4)">
                                      <p:cBhvr>
                                        <p:cTn id="85" dur="2000"/>
                                        <p:tgtEl>
                                          <p:spTgt spid="17"/>
                                        </p:tgtEl>
                                      </p:cBhvr>
                                    </p:animEffect>
                                  </p:childTnLst>
                                </p:cTn>
                              </p:par>
                            </p:childTnLst>
                          </p:cTn>
                        </p:par>
                        <p:par>
                          <p:cTn id="86" fill="hold">
                            <p:stCondLst>
                              <p:cond delay="5000"/>
                            </p:stCondLst>
                            <p:childTnLst>
                              <p:par>
                                <p:cTn id="87" presetID="14" presetClass="entr" presetSubtype="10" fill="hold" grpId="0" nodeType="afterEffect">
                                  <p:stCondLst>
                                    <p:cond delay="0"/>
                                  </p:stCondLst>
                                  <p:childTnLst>
                                    <p:set>
                                      <p:cBhvr>
                                        <p:cTn id="88" dur="1" fill="hold">
                                          <p:stCondLst>
                                            <p:cond delay="0"/>
                                          </p:stCondLst>
                                        </p:cTn>
                                        <p:tgtEl>
                                          <p:spTgt spid="19"/>
                                        </p:tgtEl>
                                        <p:attrNameLst>
                                          <p:attrName>style.visibility</p:attrName>
                                        </p:attrNameLst>
                                      </p:cBhvr>
                                      <p:to>
                                        <p:strVal val="visible"/>
                                      </p:to>
                                    </p:set>
                                    <p:animEffect transition="in" filter="randombar(horizontal)">
                                      <p:cBhvr>
                                        <p:cTn id="89"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2" grpId="0"/>
      <p:bldP spid="31" grpId="0"/>
      <p:bldP spid="9" grpId="0" animBg="1"/>
      <p:bldP spid="11" grpId="0" animBg="1"/>
      <p:bldP spid="10" grpId="0" animBg="1"/>
      <p:bldP spid="12" grpId="0"/>
      <p:bldP spid="16" grpId="0" animBg="1"/>
      <p:bldP spid="17" grpId="0" animBg="1"/>
      <p:bldP spid="18" grpId="0" animBg="1"/>
      <p:bldP spid="19" grpId="0"/>
      <p:bldP spid="22" grpId="0" animBg="1"/>
      <p:bldP spid="23" grpId="0" animBg="1"/>
      <p:bldP spid="24" grpId="0" animBg="1"/>
      <p:bldP spid="26" grpId="0"/>
      <p:bldP spid="28" grpId="0"/>
      <p:bldP spid="29" grpId="0"/>
      <p:bldP spid="30" grpId="0"/>
    </p:bldLst>
  </p:timing>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2531" name="组合 5"/>
          <p:cNvGrpSpPr/>
          <p:nvPr/>
        </p:nvGrpSpPr>
        <p:grpSpPr>
          <a:xfrm>
            <a:off x="3276781" y="1108892"/>
            <a:ext cx="7605532" cy="5517834"/>
            <a:chOff x="2897530" y="924474"/>
            <a:chExt cx="8238399" cy="5977520"/>
          </a:xfrm>
        </p:grpSpPr>
        <p:grpSp>
          <p:nvGrpSpPr>
            <p:cNvPr id="22538" name="组合 1"/>
            <p:cNvGrpSpPr/>
            <p:nvPr/>
          </p:nvGrpSpPr>
          <p:grpSpPr>
            <a:xfrm>
              <a:off x="2897530" y="924474"/>
              <a:ext cx="8238399" cy="5977520"/>
              <a:chOff x="1269516" y="170164"/>
              <a:chExt cx="9802019" cy="7112034"/>
            </a:xfrm>
          </p:grpSpPr>
          <p:sp>
            <p:nvSpPr>
              <p:cNvPr id="36" name="椭圆 4"/>
              <p:cNvSpPr/>
              <p:nvPr/>
            </p:nvSpPr>
            <p:spPr>
              <a:xfrm rot="197558">
                <a:off x="4697682" y="357380"/>
                <a:ext cx="6373853" cy="6453678"/>
              </a:xfrm>
              <a:custGeom>
                <a:avLst/>
                <a:gdLst/>
                <a:ahLst/>
                <a:cxnLst/>
                <a:rect l="l" t="t" r="r" b="b"/>
                <a:pathLst>
                  <a:path w="6373853" h="6453678">
                    <a:moveTo>
                      <a:pt x="1748789" y="3781"/>
                    </a:moveTo>
                    <a:cubicBezTo>
                      <a:pt x="1773410" y="1281"/>
                      <a:pt x="1798391" y="0"/>
                      <a:pt x="1823671" y="0"/>
                    </a:cubicBezTo>
                    <a:cubicBezTo>
                      <a:pt x="2222376" y="0"/>
                      <a:pt x="2546668" y="318599"/>
                      <a:pt x="2555176" y="715114"/>
                    </a:cubicBezTo>
                    <a:cubicBezTo>
                      <a:pt x="2646063" y="945229"/>
                      <a:pt x="2815509" y="1149545"/>
                      <a:pt x="3050234" y="1286278"/>
                    </a:cubicBezTo>
                    <a:cubicBezTo>
                      <a:pt x="3277270" y="1418531"/>
                      <a:pt x="3529180" y="1466470"/>
                      <a:pt x="3767051" y="1437382"/>
                    </a:cubicBezTo>
                    <a:cubicBezTo>
                      <a:pt x="4043009" y="1173698"/>
                      <a:pt x="4417184" y="1012566"/>
                      <a:pt x="4828995" y="1012566"/>
                    </a:cubicBezTo>
                    <a:cubicBezTo>
                      <a:pt x="5682197" y="1012566"/>
                      <a:pt x="6373853" y="1704222"/>
                      <a:pt x="6373853" y="2557424"/>
                    </a:cubicBezTo>
                    <a:cubicBezTo>
                      <a:pt x="6373853" y="3315640"/>
                      <a:pt x="5827627" y="3946278"/>
                      <a:pt x="5106977" y="4075988"/>
                    </a:cubicBezTo>
                    <a:cubicBezTo>
                      <a:pt x="4860269" y="4198053"/>
                      <a:pt x="4655938" y="4415360"/>
                      <a:pt x="4548276" y="4699239"/>
                    </a:cubicBezTo>
                    <a:cubicBezTo>
                      <a:pt x="4488061" y="4858013"/>
                      <a:pt x="4464290" y="5021251"/>
                      <a:pt x="4473846" y="5178965"/>
                    </a:cubicBezTo>
                    <a:cubicBezTo>
                      <a:pt x="4624448" y="5311033"/>
                      <a:pt x="4718008" y="5505241"/>
                      <a:pt x="4718008" y="5721301"/>
                    </a:cubicBezTo>
                    <a:cubicBezTo>
                      <a:pt x="4718008" y="6125782"/>
                      <a:pt x="4390112" y="6453678"/>
                      <a:pt x="3985631" y="6453678"/>
                    </a:cubicBezTo>
                    <a:cubicBezTo>
                      <a:pt x="3581150" y="6453678"/>
                      <a:pt x="3253254" y="6125782"/>
                      <a:pt x="3253254" y="5721301"/>
                    </a:cubicBezTo>
                    <a:cubicBezTo>
                      <a:pt x="3253254" y="5342100"/>
                      <a:pt x="3541444" y="5030211"/>
                      <a:pt x="3910750" y="4992705"/>
                    </a:cubicBezTo>
                    <a:lnTo>
                      <a:pt x="3970068" y="4989710"/>
                    </a:lnTo>
                    <a:cubicBezTo>
                      <a:pt x="4089426" y="4874941"/>
                      <a:pt x="4186035" y="4731148"/>
                      <a:pt x="4249282" y="4564379"/>
                    </a:cubicBezTo>
                    <a:cubicBezTo>
                      <a:pt x="4318623" y="4381544"/>
                      <a:pt x="4339635" y="4192787"/>
                      <a:pt x="4317136" y="4013436"/>
                    </a:cubicBezTo>
                    <a:cubicBezTo>
                      <a:pt x="4256166" y="3992601"/>
                      <a:pt x="4197322" y="3967056"/>
                      <a:pt x="4140584" y="3937908"/>
                    </a:cubicBezTo>
                    <a:cubicBezTo>
                      <a:pt x="3785942" y="3880704"/>
                      <a:pt x="3361104" y="3968836"/>
                      <a:pt x="2972750" y="4207511"/>
                    </a:cubicBezTo>
                    <a:cubicBezTo>
                      <a:pt x="2649524" y="4406159"/>
                      <a:pt x="2407922" y="4674458"/>
                      <a:pt x="2273557" y="4956562"/>
                    </a:cubicBezTo>
                    <a:cubicBezTo>
                      <a:pt x="2243728" y="5333109"/>
                      <a:pt x="1928537" y="5629160"/>
                      <a:pt x="1544199" y="5629160"/>
                    </a:cubicBezTo>
                    <a:cubicBezTo>
                      <a:pt x="1139718" y="5629161"/>
                      <a:pt x="811822" y="5301265"/>
                      <a:pt x="811822" y="4896783"/>
                    </a:cubicBezTo>
                    <a:cubicBezTo>
                      <a:pt x="811822" y="4517582"/>
                      <a:pt x="1100012" y="4205693"/>
                      <a:pt x="1469317" y="4168187"/>
                    </a:cubicBezTo>
                    <a:cubicBezTo>
                      <a:pt x="1493938" y="4165687"/>
                      <a:pt x="1518919" y="4164406"/>
                      <a:pt x="1544199" y="4164406"/>
                    </a:cubicBezTo>
                    <a:cubicBezTo>
                      <a:pt x="1614188" y="4164406"/>
                      <a:pt x="1681885" y="4174224"/>
                      <a:pt x="1745054" y="4195817"/>
                    </a:cubicBezTo>
                    <a:cubicBezTo>
                      <a:pt x="2080595" y="4225945"/>
                      <a:pt x="2467608" y="4133688"/>
                      <a:pt x="2823912" y="3914711"/>
                    </a:cubicBezTo>
                    <a:cubicBezTo>
                      <a:pt x="3105509" y="3741648"/>
                      <a:pt x="3325152" y="3515718"/>
                      <a:pt x="3465145" y="3273270"/>
                    </a:cubicBezTo>
                    <a:cubicBezTo>
                      <a:pt x="3451578" y="3254462"/>
                      <a:pt x="3441393" y="3233849"/>
                      <a:pt x="3431663" y="3212981"/>
                    </a:cubicBezTo>
                    <a:cubicBezTo>
                      <a:pt x="3160269" y="2960984"/>
                      <a:pt x="2737001" y="2800878"/>
                      <a:pt x="2261862" y="2800878"/>
                    </a:cubicBezTo>
                    <a:cubicBezTo>
                      <a:pt x="1915427" y="2800878"/>
                      <a:pt x="1596569" y="2885993"/>
                      <a:pt x="1343736" y="3029603"/>
                    </a:cubicBezTo>
                    <a:cubicBezTo>
                      <a:pt x="1213416" y="3228799"/>
                      <a:pt x="988216" y="3359981"/>
                      <a:pt x="732377" y="3359981"/>
                    </a:cubicBezTo>
                    <a:cubicBezTo>
                      <a:pt x="327896" y="3359981"/>
                      <a:pt x="0" y="3032085"/>
                      <a:pt x="0" y="2627604"/>
                    </a:cubicBezTo>
                    <a:cubicBezTo>
                      <a:pt x="0" y="2248403"/>
                      <a:pt x="288190" y="1936513"/>
                      <a:pt x="657496" y="1899008"/>
                    </a:cubicBezTo>
                    <a:cubicBezTo>
                      <a:pt x="682116" y="1896508"/>
                      <a:pt x="707097" y="1895227"/>
                      <a:pt x="732377" y="1895227"/>
                    </a:cubicBezTo>
                    <a:cubicBezTo>
                      <a:pt x="990216" y="1895227"/>
                      <a:pt x="1216935" y="2028468"/>
                      <a:pt x="1346404" y="2230521"/>
                    </a:cubicBezTo>
                    <a:cubicBezTo>
                      <a:pt x="1602758" y="2382858"/>
                      <a:pt x="1930881" y="2473491"/>
                      <a:pt x="2288367" y="2473491"/>
                    </a:cubicBezTo>
                    <a:cubicBezTo>
                      <a:pt x="2697774" y="2473492"/>
                      <a:pt x="3068669" y="2354621"/>
                      <a:pt x="3337053" y="2160075"/>
                    </a:cubicBezTo>
                    <a:cubicBezTo>
                      <a:pt x="3340926" y="2141545"/>
                      <a:pt x="3346143" y="2123420"/>
                      <a:pt x="3351687" y="2105436"/>
                    </a:cubicBezTo>
                    <a:cubicBezTo>
                      <a:pt x="3259746" y="1885205"/>
                      <a:pt x="3094211" y="1690778"/>
                      <a:pt x="2868101" y="1559064"/>
                    </a:cubicBezTo>
                    <a:cubicBezTo>
                      <a:pt x="2612420" y="1410124"/>
                      <a:pt x="2325191" y="1368116"/>
                      <a:pt x="2062135" y="1421669"/>
                    </a:cubicBezTo>
                    <a:cubicBezTo>
                      <a:pt x="2020112" y="1439592"/>
                      <a:pt x="1975220" y="1450584"/>
                      <a:pt x="1928800" y="1456357"/>
                    </a:cubicBezTo>
                    <a:cubicBezTo>
                      <a:pt x="1920816" y="1457887"/>
                      <a:pt x="1913196" y="1460508"/>
                      <a:pt x="1905608" y="1463212"/>
                    </a:cubicBezTo>
                    <a:lnTo>
                      <a:pt x="1907728" y="1459572"/>
                    </a:lnTo>
                    <a:cubicBezTo>
                      <a:pt x="1880177" y="1463133"/>
                      <a:pt x="1852113" y="1464754"/>
                      <a:pt x="1823671" y="1464754"/>
                    </a:cubicBezTo>
                    <a:cubicBezTo>
                      <a:pt x="1419190" y="1464754"/>
                      <a:pt x="1091294" y="1136858"/>
                      <a:pt x="1091294" y="732377"/>
                    </a:cubicBezTo>
                    <a:cubicBezTo>
                      <a:pt x="1091294" y="353176"/>
                      <a:pt x="1379484" y="41286"/>
                      <a:pt x="1748789" y="3781"/>
                    </a:cubicBezTo>
                    <a:close/>
                  </a:path>
                </a:pathLst>
              </a:custGeom>
              <a:solidFill>
                <a:schemeClr val="bg1">
                  <a:lumMod val="95000"/>
                </a:schemeClr>
              </a:solidFill>
              <a:ln w="3175" cap="flat" cmpd="sng" algn="ctr">
                <a:solidFill>
                  <a:schemeClr val="bg1">
                    <a:lumMod val="75000"/>
                  </a:schemeClr>
                </a:solidFill>
                <a:prstDash val="solid"/>
              </a:ln>
              <a:effectLst>
                <a:innerShdw blurRad="381000">
                  <a:schemeClr val="bg1">
                    <a:lumMod val="65000"/>
                  </a:schemeClr>
                </a:innerShdw>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latinLnBrk="0" hangingPunct="1">
                  <a:spcBef>
                    <a:spcPts val="0"/>
                  </a:spcBef>
                  <a:spcAft>
                    <a:spcPts val="0"/>
                  </a:spcAft>
                  <a:buClrTx/>
                  <a:buSzTx/>
                  <a:buFontTx/>
                  <a:buNone/>
                  <a:defRPr/>
                </a:pPr>
                <a:endParaRPr kumimoji="0" lang="en-US" sz="1800" b="0" i="0" u="none" strike="noStrike" kern="0" cap="none" spc="0" normalizeH="0" baseline="0" noProof="0" dirty="0">
                  <a:ln>
                    <a:noFill/>
                  </a:ln>
                  <a:solidFill>
                    <a:sysClr val="window" lastClr="FFFFFF"/>
                  </a:solidFill>
                  <a:effectLst/>
                  <a:uLnTx/>
                  <a:uFillTx/>
                  <a:latin typeface="Calibri" panose="020F0502020204030204"/>
                  <a:ea typeface="+mn-ea"/>
                  <a:cs typeface="+mn-cs"/>
                </a:endParaRPr>
              </a:p>
            </p:txBody>
          </p:sp>
          <p:sp>
            <p:nvSpPr>
              <p:cNvPr id="62" name="TextBox 75"/>
              <p:cNvSpPr txBox="1"/>
              <p:nvPr/>
            </p:nvSpPr>
            <p:spPr>
              <a:xfrm>
                <a:off x="2482662" y="170164"/>
                <a:ext cx="2972797" cy="1368880"/>
              </a:xfrm>
              <a:prstGeom prst="rect">
                <a:avLst/>
              </a:prstGeom>
              <a:noFill/>
            </p:spPr>
            <p:txBody>
              <a:bodyP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marR="0" lvl="0" indent="-285750" algn="l" defTabSz="914400" rtl="0" eaLnBrk="1" latinLnBrk="0" hangingPunct="1">
                  <a:lnSpc>
                    <a:spcPct val="150000"/>
                  </a:lnSpc>
                  <a:spcBef>
                    <a:spcPts val="0"/>
                  </a:spcBef>
                  <a:spcAft>
                    <a:spcPts val="0"/>
                  </a:spcAft>
                  <a:buClrTx/>
                  <a:buSzTx/>
                  <a:buFont typeface="Arial" panose="020B0604020202020204" pitchFamily="34" charset="0"/>
                  <a:buChar char="•"/>
                  <a:defRPr/>
                </a:pPr>
                <a:r>
                  <a:rPr kumimoji="0" lang="en-US" altLang="zh-CN" sz="1400" b="0" i="0" u="none" strike="noStrike" kern="0" cap="none" spc="0" normalizeH="0" baseline="0" noProof="0" dirty="0">
                    <a:ln>
                      <a:noFill/>
                    </a:ln>
                    <a:solidFill>
                      <a:sysClr val="windowText" lastClr="000000">
                        <a:lumMod val="75000"/>
                        <a:lumOff val="25000"/>
                      </a:sysClr>
                    </a:solidFill>
                    <a:effectLst/>
                    <a:uLnTx/>
                    <a:uFillTx/>
                    <a:latin typeface="+mn-lt"/>
                    <a:ea typeface="+mn-ea"/>
                    <a:cs typeface="Arial" panose="020B0604020202020204" pitchFamily="34" charset="0"/>
                  </a:rPr>
                  <a:t>Click to add text here</a:t>
                </a:r>
              </a:p>
              <a:p>
                <a:pPr marL="285750" marR="0" lvl="0" indent="-285750" algn="l" defTabSz="914400" rtl="0" eaLnBrk="1" latinLnBrk="0" hangingPunct="1">
                  <a:lnSpc>
                    <a:spcPct val="150000"/>
                  </a:lnSpc>
                  <a:spcBef>
                    <a:spcPts val="0"/>
                  </a:spcBef>
                  <a:spcAft>
                    <a:spcPts val="0"/>
                  </a:spcAft>
                  <a:buClrTx/>
                  <a:buSzTx/>
                  <a:buFont typeface="Arial" panose="020B0604020202020204" pitchFamily="34" charset="0"/>
                  <a:buChar char="•"/>
                  <a:defRPr/>
                </a:pPr>
                <a:r>
                  <a:rPr kumimoji="0" lang="en-US" altLang="zh-CN" sz="1400" b="0" i="0" u="none" strike="noStrike" kern="0" cap="none" spc="0" normalizeH="0" baseline="0" noProof="0" dirty="0">
                    <a:ln>
                      <a:noFill/>
                    </a:ln>
                    <a:solidFill>
                      <a:sysClr val="windowText" lastClr="000000">
                        <a:lumMod val="75000"/>
                        <a:lumOff val="25000"/>
                      </a:sysClr>
                    </a:solidFill>
                    <a:effectLst/>
                    <a:uLnTx/>
                    <a:uFillTx/>
                    <a:latin typeface="+mn-lt"/>
                    <a:ea typeface="+mn-ea"/>
                    <a:cs typeface="Arial" panose="020B0604020202020204" pitchFamily="34" charset="0"/>
                  </a:rPr>
                  <a:t>Click to add text here</a:t>
                </a:r>
              </a:p>
              <a:p>
                <a:pPr marL="285750" marR="0" lvl="0" indent="-285750" algn="l" defTabSz="914400" rtl="0" eaLnBrk="1" latinLnBrk="0" hangingPunct="1">
                  <a:lnSpc>
                    <a:spcPct val="150000"/>
                  </a:lnSpc>
                  <a:spcBef>
                    <a:spcPts val="0"/>
                  </a:spcBef>
                  <a:spcAft>
                    <a:spcPts val="0"/>
                  </a:spcAft>
                  <a:buClrTx/>
                  <a:buSzTx/>
                  <a:buFont typeface="Arial" panose="020B0604020202020204" pitchFamily="34" charset="0"/>
                  <a:buChar char="•"/>
                  <a:defRPr/>
                </a:pPr>
                <a:r>
                  <a:rPr kumimoji="0" lang="en-US" altLang="zh-CN" sz="1400" b="0" i="0" u="none" strike="noStrike" kern="0" cap="none" spc="0" normalizeH="0" baseline="0" noProof="0" dirty="0">
                    <a:ln>
                      <a:noFill/>
                    </a:ln>
                    <a:solidFill>
                      <a:sysClr val="windowText" lastClr="000000">
                        <a:lumMod val="75000"/>
                        <a:lumOff val="25000"/>
                      </a:sysClr>
                    </a:solidFill>
                    <a:effectLst/>
                    <a:uLnTx/>
                    <a:uFillTx/>
                    <a:latin typeface="+mn-lt"/>
                    <a:ea typeface="+mn-ea"/>
                    <a:cs typeface="Arial" panose="020B0604020202020204" pitchFamily="34" charset="0"/>
                  </a:rPr>
                  <a:t>Click to add text here</a:t>
                </a:r>
              </a:p>
            </p:txBody>
          </p:sp>
          <p:sp>
            <p:nvSpPr>
              <p:cNvPr id="63" name="TextBox 76"/>
              <p:cNvSpPr txBox="1"/>
              <p:nvPr/>
            </p:nvSpPr>
            <p:spPr>
              <a:xfrm>
                <a:off x="1269516" y="2087120"/>
                <a:ext cx="2893004" cy="1368880"/>
              </a:xfrm>
              <a:prstGeom prst="rect">
                <a:avLst/>
              </a:prstGeom>
              <a:noFill/>
            </p:spPr>
            <p:txBody>
              <a:bodyP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marR="0" lvl="0" indent="-285750" algn="l" defTabSz="914400" rtl="0" eaLnBrk="1" latinLnBrk="0" hangingPunct="1">
                  <a:lnSpc>
                    <a:spcPct val="150000"/>
                  </a:lnSpc>
                  <a:spcBef>
                    <a:spcPts val="0"/>
                  </a:spcBef>
                  <a:spcAft>
                    <a:spcPts val="0"/>
                  </a:spcAft>
                  <a:buClrTx/>
                  <a:buSzTx/>
                  <a:buFont typeface="Arial" panose="020B0604020202020204" pitchFamily="34" charset="0"/>
                  <a:buChar char="•"/>
                  <a:defRPr/>
                </a:pPr>
                <a:r>
                  <a:rPr kumimoji="0" lang="en-US" altLang="zh-CN" sz="1400" b="0" i="0" u="none" strike="noStrike" kern="0" cap="none" spc="0" normalizeH="0" baseline="0" noProof="0" dirty="0">
                    <a:ln>
                      <a:noFill/>
                    </a:ln>
                    <a:solidFill>
                      <a:sysClr val="windowText" lastClr="000000">
                        <a:lumMod val="75000"/>
                        <a:lumOff val="25000"/>
                      </a:sysClr>
                    </a:solidFill>
                    <a:effectLst/>
                    <a:uLnTx/>
                    <a:uFillTx/>
                    <a:latin typeface="+mn-lt"/>
                    <a:ea typeface="+mn-ea"/>
                    <a:cs typeface="Arial" panose="020B0604020202020204" pitchFamily="34" charset="0"/>
                  </a:rPr>
                  <a:t>Click to add text here</a:t>
                </a:r>
              </a:p>
              <a:p>
                <a:pPr marL="285750" marR="0" lvl="0" indent="-285750" algn="l" defTabSz="914400" rtl="0" eaLnBrk="1" latinLnBrk="0" hangingPunct="1">
                  <a:lnSpc>
                    <a:spcPct val="150000"/>
                  </a:lnSpc>
                  <a:spcBef>
                    <a:spcPts val="0"/>
                  </a:spcBef>
                  <a:spcAft>
                    <a:spcPts val="0"/>
                  </a:spcAft>
                  <a:buClrTx/>
                  <a:buSzTx/>
                  <a:buFont typeface="Arial" panose="020B0604020202020204" pitchFamily="34" charset="0"/>
                  <a:buChar char="•"/>
                  <a:defRPr/>
                </a:pPr>
                <a:r>
                  <a:rPr kumimoji="0" lang="en-US" altLang="zh-CN" sz="1400" b="0" i="0" u="none" strike="noStrike" kern="0" cap="none" spc="0" normalizeH="0" baseline="0" noProof="0" dirty="0">
                    <a:ln>
                      <a:noFill/>
                    </a:ln>
                    <a:solidFill>
                      <a:sysClr val="windowText" lastClr="000000">
                        <a:lumMod val="75000"/>
                        <a:lumOff val="25000"/>
                      </a:sysClr>
                    </a:solidFill>
                    <a:effectLst/>
                    <a:uLnTx/>
                    <a:uFillTx/>
                    <a:latin typeface="+mn-lt"/>
                    <a:ea typeface="+mn-ea"/>
                    <a:cs typeface="Arial" panose="020B0604020202020204" pitchFamily="34" charset="0"/>
                  </a:rPr>
                  <a:t>Click to add text here</a:t>
                </a:r>
              </a:p>
              <a:p>
                <a:pPr marL="285750" marR="0" lvl="0" indent="-285750" algn="l" defTabSz="914400" rtl="0" eaLnBrk="1" latinLnBrk="0" hangingPunct="1">
                  <a:lnSpc>
                    <a:spcPct val="150000"/>
                  </a:lnSpc>
                  <a:spcBef>
                    <a:spcPts val="0"/>
                  </a:spcBef>
                  <a:spcAft>
                    <a:spcPts val="0"/>
                  </a:spcAft>
                  <a:buClrTx/>
                  <a:buSzTx/>
                  <a:buFont typeface="Arial" panose="020B0604020202020204" pitchFamily="34" charset="0"/>
                  <a:buChar char="•"/>
                  <a:defRPr/>
                </a:pPr>
                <a:r>
                  <a:rPr kumimoji="0" lang="en-US" altLang="zh-CN" sz="1400" b="0" i="0" u="none" strike="noStrike" kern="0" cap="none" spc="0" normalizeH="0" baseline="0" noProof="0" dirty="0">
                    <a:ln>
                      <a:noFill/>
                    </a:ln>
                    <a:solidFill>
                      <a:sysClr val="windowText" lastClr="000000">
                        <a:lumMod val="75000"/>
                        <a:lumOff val="25000"/>
                      </a:sysClr>
                    </a:solidFill>
                    <a:effectLst/>
                    <a:uLnTx/>
                    <a:uFillTx/>
                    <a:latin typeface="+mn-lt"/>
                    <a:ea typeface="+mn-ea"/>
                    <a:cs typeface="Arial" panose="020B0604020202020204" pitchFamily="34" charset="0"/>
                  </a:rPr>
                  <a:t>Click to add text here</a:t>
                </a:r>
              </a:p>
            </p:txBody>
          </p:sp>
          <p:sp>
            <p:nvSpPr>
              <p:cNvPr id="64" name="TextBox 77"/>
              <p:cNvSpPr txBox="1"/>
              <p:nvPr/>
            </p:nvSpPr>
            <p:spPr>
              <a:xfrm>
                <a:off x="2377731" y="4324914"/>
                <a:ext cx="3183532" cy="1368880"/>
              </a:xfrm>
              <a:prstGeom prst="rect">
                <a:avLst/>
              </a:prstGeom>
              <a:noFill/>
            </p:spPr>
            <p:txBody>
              <a:bodyP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marR="0" lvl="0" indent="-285750" algn="l" defTabSz="914400" rtl="0" eaLnBrk="1" latinLnBrk="0" hangingPunct="1">
                  <a:lnSpc>
                    <a:spcPct val="150000"/>
                  </a:lnSpc>
                  <a:spcBef>
                    <a:spcPts val="0"/>
                  </a:spcBef>
                  <a:spcAft>
                    <a:spcPts val="0"/>
                  </a:spcAft>
                  <a:buClrTx/>
                  <a:buSzTx/>
                  <a:buFont typeface="Arial" panose="020B0604020202020204" pitchFamily="34" charset="0"/>
                  <a:buChar char="•"/>
                  <a:defRPr/>
                </a:pPr>
                <a:r>
                  <a:rPr kumimoji="0" lang="en-US" altLang="zh-CN" sz="1400" b="0" i="0" u="none" strike="noStrike" kern="0" cap="none" spc="0" normalizeH="0" baseline="0" noProof="0" dirty="0">
                    <a:ln>
                      <a:noFill/>
                    </a:ln>
                    <a:solidFill>
                      <a:sysClr val="windowText" lastClr="000000">
                        <a:lumMod val="75000"/>
                        <a:lumOff val="25000"/>
                      </a:sysClr>
                    </a:solidFill>
                    <a:effectLst/>
                    <a:uLnTx/>
                    <a:uFillTx/>
                    <a:latin typeface="+mn-lt"/>
                    <a:ea typeface="+mn-ea"/>
                    <a:cs typeface="Arial" panose="020B0604020202020204" pitchFamily="34" charset="0"/>
                  </a:rPr>
                  <a:t>Click to add text here</a:t>
                </a:r>
              </a:p>
              <a:p>
                <a:pPr marL="285750" marR="0" lvl="0" indent="-285750" algn="l" defTabSz="914400" rtl="0" eaLnBrk="1" latinLnBrk="0" hangingPunct="1">
                  <a:lnSpc>
                    <a:spcPct val="150000"/>
                  </a:lnSpc>
                  <a:spcBef>
                    <a:spcPts val="0"/>
                  </a:spcBef>
                  <a:spcAft>
                    <a:spcPts val="0"/>
                  </a:spcAft>
                  <a:buClrTx/>
                  <a:buSzTx/>
                  <a:buFont typeface="Arial" panose="020B0604020202020204" pitchFamily="34" charset="0"/>
                  <a:buChar char="•"/>
                  <a:defRPr/>
                </a:pPr>
                <a:r>
                  <a:rPr kumimoji="0" lang="en-US" altLang="zh-CN" sz="1400" b="0" i="0" u="none" strike="noStrike" kern="0" cap="none" spc="0" normalizeH="0" baseline="0" noProof="0" dirty="0">
                    <a:ln>
                      <a:noFill/>
                    </a:ln>
                    <a:solidFill>
                      <a:sysClr val="windowText" lastClr="000000">
                        <a:lumMod val="75000"/>
                        <a:lumOff val="25000"/>
                      </a:sysClr>
                    </a:solidFill>
                    <a:effectLst/>
                    <a:uLnTx/>
                    <a:uFillTx/>
                    <a:latin typeface="+mn-lt"/>
                    <a:ea typeface="+mn-ea"/>
                    <a:cs typeface="Arial" panose="020B0604020202020204" pitchFamily="34" charset="0"/>
                  </a:rPr>
                  <a:t>Click to add text here</a:t>
                </a:r>
              </a:p>
              <a:p>
                <a:pPr marL="285750" marR="0" lvl="0" indent="-285750" algn="l" defTabSz="914400" rtl="0" eaLnBrk="1" latinLnBrk="0" hangingPunct="1">
                  <a:lnSpc>
                    <a:spcPct val="150000"/>
                  </a:lnSpc>
                  <a:spcBef>
                    <a:spcPts val="0"/>
                  </a:spcBef>
                  <a:spcAft>
                    <a:spcPts val="0"/>
                  </a:spcAft>
                  <a:buClrTx/>
                  <a:buSzTx/>
                  <a:buFont typeface="Arial" panose="020B0604020202020204" pitchFamily="34" charset="0"/>
                  <a:buChar char="•"/>
                  <a:defRPr/>
                </a:pPr>
                <a:r>
                  <a:rPr kumimoji="0" lang="en-US" altLang="zh-CN" sz="1400" b="0" i="0" u="none" strike="noStrike" kern="0" cap="none" spc="0" normalizeH="0" baseline="0" noProof="0" dirty="0">
                    <a:ln>
                      <a:noFill/>
                    </a:ln>
                    <a:solidFill>
                      <a:sysClr val="windowText" lastClr="000000">
                        <a:lumMod val="75000"/>
                        <a:lumOff val="25000"/>
                      </a:sysClr>
                    </a:solidFill>
                    <a:effectLst/>
                    <a:uLnTx/>
                    <a:uFillTx/>
                    <a:latin typeface="+mn-lt"/>
                    <a:ea typeface="+mn-ea"/>
                    <a:cs typeface="Arial" panose="020B0604020202020204" pitchFamily="34" charset="0"/>
                  </a:rPr>
                  <a:t>Click to add text here</a:t>
                </a:r>
              </a:p>
            </p:txBody>
          </p:sp>
          <p:sp>
            <p:nvSpPr>
              <p:cNvPr id="65" name="TextBox 78"/>
              <p:cNvSpPr txBox="1"/>
              <p:nvPr/>
            </p:nvSpPr>
            <p:spPr>
              <a:xfrm>
                <a:off x="4881826" y="5913318"/>
                <a:ext cx="3032130" cy="1368880"/>
              </a:xfrm>
              <a:prstGeom prst="rect">
                <a:avLst/>
              </a:prstGeom>
              <a:noFill/>
            </p:spPr>
            <p:txBody>
              <a:bodyP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marR="0" lvl="0" indent="-285750" algn="l" defTabSz="914400" rtl="0" eaLnBrk="1" latinLnBrk="0" hangingPunct="1">
                  <a:lnSpc>
                    <a:spcPct val="150000"/>
                  </a:lnSpc>
                  <a:spcBef>
                    <a:spcPts val="0"/>
                  </a:spcBef>
                  <a:spcAft>
                    <a:spcPts val="0"/>
                  </a:spcAft>
                  <a:buClrTx/>
                  <a:buSzTx/>
                  <a:buFont typeface="Arial" panose="020B0604020202020204" pitchFamily="34" charset="0"/>
                  <a:buChar char="•"/>
                  <a:defRPr/>
                </a:pPr>
                <a:r>
                  <a:rPr kumimoji="0" lang="en-US" altLang="zh-CN" sz="1400" b="0" i="0" u="none" strike="noStrike" kern="0" cap="none" spc="0" normalizeH="0" baseline="0" noProof="0" dirty="0">
                    <a:ln>
                      <a:noFill/>
                    </a:ln>
                    <a:solidFill>
                      <a:sysClr val="windowText" lastClr="000000">
                        <a:lumMod val="75000"/>
                        <a:lumOff val="25000"/>
                      </a:sysClr>
                    </a:solidFill>
                    <a:effectLst/>
                    <a:uLnTx/>
                    <a:uFillTx/>
                    <a:latin typeface="+mn-lt"/>
                    <a:ea typeface="+mn-ea"/>
                    <a:cs typeface="Arial" panose="020B0604020202020204" pitchFamily="34" charset="0"/>
                  </a:rPr>
                  <a:t>Click to add text here</a:t>
                </a:r>
              </a:p>
              <a:p>
                <a:pPr marL="285750" marR="0" lvl="0" indent="-285750" algn="l" defTabSz="914400" rtl="0" eaLnBrk="1" latinLnBrk="0" hangingPunct="1">
                  <a:lnSpc>
                    <a:spcPct val="150000"/>
                  </a:lnSpc>
                  <a:spcBef>
                    <a:spcPts val="0"/>
                  </a:spcBef>
                  <a:spcAft>
                    <a:spcPts val="0"/>
                  </a:spcAft>
                  <a:buClrTx/>
                  <a:buSzTx/>
                  <a:buFont typeface="Arial" panose="020B0604020202020204" pitchFamily="34" charset="0"/>
                  <a:buChar char="•"/>
                  <a:defRPr/>
                </a:pPr>
                <a:r>
                  <a:rPr kumimoji="0" lang="en-US" altLang="zh-CN" sz="1400" b="0" i="0" u="none" strike="noStrike" kern="0" cap="none" spc="0" normalizeH="0" baseline="0" noProof="0" dirty="0">
                    <a:ln>
                      <a:noFill/>
                    </a:ln>
                    <a:solidFill>
                      <a:sysClr val="windowText" lastClr="000000">
                        <a:lumMod val="75000"/>
                        <a:lumOff val="25000"/>
                      </a:sysClr>
                    </a:solidFill>
                    <a:effectLst/>
                    <a:uLnTx/>
                    <a:uFillTx/>
                    <a:latin typeface="+mn-lt"/>
                    <a:ea typeface="+mn-ea"/>
                    <a:cs typeface="Arial" panose="020B0604020202020204" pitchFamily="34" charset="0"/>
                  </a:rPr>
                  <a:t>Click to add text here</a:t>
                </a:r>
              </a:p>
              <a:p>
                <a:pPr marL="285750" marR="0" lvl="0" indent="-285750" algn="l" defTabSz="914400" rtl="0" eaLnBrk="1" latinLnBrk="0" hangingPunct="1">
                  <a:lnSpc>
                    <a:spcPct val="150000"/>
                  </a:lnSpc>
                  <a:spcBef>
                    <a:spcPts val="0"/>
                  </a:spcBef>
                  <a:spcAft>
                    <a:spcPts val="0"/>
                  </a:spcAft>
                  <a:buClrTx/>
                  <a:buSzTx/>
                  <a:buFont typeface="Arial" panose="020B0604020202020204" pitchFamily="34" charset="0"/>
                  <a:buChar char="•"/>
                  <a:defRPr/>
                </a:pPr>
                <a:r>
                  <a:rPr kumimoji="0" lang="en-US" altLang="zh-CN" sz="1400" b="0" i="0" u="none" strike="noStrike" kern="0" cap="none" spc="0" normalizeH="0" baseline="0" noProof="0" dirty="0">
                    <a:ln>
                      <a:noFill/>
                    </a:ln>
                    <a:solidFill>
                      <a:sysClr val="windowText" lastClr="000000">
                        <a:lumMod val="75000"/>
                        <a:lumOff val="25000"/>
                      </a:sysClr>
                    </a:solidFill>
                    <a:effectLst/>
                    <a:uLnTx/>
                    <a:uFillTx/>
                    <a:latin typeface="+mn-lt"/>
                    <a:ea typeface="+mn-ea"/>
                    <a:cs typeface="Arial" panose="020B0604020202020204" pitchFamily="34" charset="0"/>
                  </a:rPr>
                  <a:t>Click to add text here</a:t>
                </a:r>
              </a:p>
            </p:txBody>
          </p:sp>
        </p:grpSp>
        <p:grpSp>
          <p:nvGrpSpPr>
            <p:cNvPr id="22539" name="组合 88"/>
            <p:cNvGrpSpPr/>
            <p:nvPr/>
          </p:nvGrpSpPr>
          <p:grpSpPr>
            <a:xfrm>
              <a:off x="8812786" y="2196009"/>
              <a:ext cx="2258501" cy="2192123"/>
              <a:chOff x="2848131" y="1860029"/>
              <a:chExt cx="3922794" cy="3807502"/>
            </a:xfrm>
          </p:grpSpPr>
          <p:grpSp>
            <p:nvGrpSpPr>
              <p:cNvPr id="22564" name="组合 89"/>
              <p:cNvGrpSpPr/>
              <p:nvPr/>
            </p:nvGrpSpPr>
            <p:grpSpPr>
              <a:xfrm>
                <a:off x="2848131" y="1860029"/>
                <a:ext cx="3807502" cy="3807502"/>
                <a:chOff x="2848131" y="1860029"/>
                <a:chExt cx="3807502" cy="3807502"/>
              </a:xfrm>
            </p:grpSpPr>
            <p:sp>
              <p:nvSpPr>
                <p:cNvPr id="101" name="椭圆 100"/>
                <p:cNvSpPr/>
                <p:nvPr/>
              </p:nvSpPr>
              <p:spPr>
                <a:xfrm>
                  <a:off x="2848071" y="1860373"/>
                  <a:ext cx="3805148" cy="3808480"/>
                </a:xfrm>
                <a:prstGeom prst="ellipse">
                  <a:avLst/>
                </a:prstGeom>
                <a:gradFill flip="none" rotWithShape="1">
                  <a:gsLst>
                    <a:gs pos="0">
                      <a:schemeClr val="bg1"/>
                    </a:gs>
                    <a:gs pos="100000">
                      <a:srgbClr val="E0E0E0"/>
                    </a:gs>
                  </a:gsLst>
                  <a:lin ang="5400000" scaled="1"/>
                  <a:tileRect/>
                </a:gradFill>
                <a:ln>
                  <a:noFill/>
                </a:ln>
                <a:effectLst>
                  <a:outerShdw blurRad="279400" dist="2540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latinLnBrk="0" hangingPunct="1">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02" name="椭圆 101"/>
                <p:cNvSpPr/>
                <p:nvPr/>
              </p:nvSpPr>
              <p:spPr>
                <a:xfrm>
                  <a:off x="2937674" y="1949985"/>
                  <a:ext cx="3625942" cy="3629258"/>
                </a:xfrm>
                <a:prstGeom prst="ellipse">
                  <a:avLst/>
                </a:prstGeom>
                <a:gradFill flip="none" rotWithShape="1">
                  <a:gsLst>
                    <a:gs pos="0">
                      <a:schemeClr val="bg1"/>
                    </a:gs>
                    <a:gs pos="100000">
                      <a:srgbClr val="DDDEDD"/>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latinLnBrk="0" hangingPunct="1">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grpSp>
          <p:sp>
            <p:nvSpPr>
              <p:cNvPr id="22565" name="文本框 94"/>
              <p:cNvSpPr txBox="1"/>
              <p:nvPr/>
            </p:nvSpPr>
            <p:spPr>
              <a:xfrm>
                <a:off x="2867600" y="3089816"/>
                <a:ext cx="3903325" cy="1229528"/>
              </a:xfrm>
              <a:prstGeom prst="rect">
                <a:avLst/>
              </a:prstGeom>
              <a:noFill/>
              <a:ln w="9525">
                <a:noFill/>
                <a:miter/>
              </a:ln>
            </p:spPr>
            <p:txBody>
              <a:bodyPr>
                <a:spAutoFit/>
              </a:bodyPr>
              <a:lstStyle/>
              <a:p>
                <a:pPr lvl="0" algn="ctr" eaLnBrk="1" hangingPunct="1"/>
                <a:r>
                  <a:rPr lang="en-US" altLang="zh-CN" sz="2000" dirty="0">
                    <a:solidFill>
                      <a:srgbClr val="01AB94"/>
                    </a:solidFill>
                    <a:latin typeface="Arial" panose="020B0604020202020204" pitchFamily="34" charset="0"/>
                    <a:ea typeface="微软雅黑" panose="020B0503020204020204" pitchFamily="34" charset="-122"/>
                  </a:rPr>
                  <a:t>Click here to</a:t>
                </a:r>
              </a:p>
              <a:p>
                <a:pPr lvl="0" algn="ctr" eaLnBrk="1" hangingPunct="1"/>
                <a:r>
                  <a:rPr lang="en-US" altLang="zh-CN" sz="2000" dirty="0">
                    <a:solidFill>
                      <a:srgbClr val="01AB94"/>
                    </a:solidFill>
                    <a:latin typeface="Arial" panose="020B0604020202020204" pitchFamily="34" charset="0"/>
                    <a:ea typeface="微软雅黑" panose="020B0503020204020204" pitchFamily="34" charset="-122"/>
                  </a:rPr>
                  <a:t>add your title</a:t>
                </a:r>
              </a:p>
            </p:txBody>
          </p:sp>
        </p:grpSp>
        <p:grpSp>
          <p:nvGrpSpPr>
            <p:cNvPr id="22540" name="组合 3"/>
            <p:cNvGrpSpPr/>
            <p:nvPr/>
          </p:nvGrpSpPr>
          <p:grpSpPr>
            <a:xfrm>
              <a:off x="6941359" y="1155522"/>
              <a:ext cx="951972" cy="928602"/>
              <a:chOff x="6941359" y="1155522"/>
              <a:chExt cx="951972" cy="928602"/>
            </a:xfrm>
          </p:grpSpPr>
          <p:grpSp>
            <p:nvGrpSpPr>
              <p:cNvPr id="22559" name="组合 109"/>
              <p:cNvGrpSpPr/>
              <p:nvPr/>
            </p:nvGrpSpPr>
            <p:grpSpPr>
              <a:xfrm>
                <a:off x="6962369" y="1155522"/>
                <a:ext cx="928602" cy="928602"/>
                <a:chOff x="2848131" y="1860029"/>
                <a:chExt cx="3807502" cy="3807502"/>
              </a:xfrm>
            </p:grpSpPr>
            <p:sp>
              <p:nvSpPr>
                <p:cNvPr id="116" name="椭圆 115"/>
                <p:cNvSpPr/>
                <p:nvPr/>
              </p:nvSpPr>
              <p:spPr>
                <a:xfrm>
                  <a:off x="2848522" y="1860993"/>
                  <a:ext cx="3807426" cy="3807769"/>
                </a:xfrm>
                <a:prstGeom prst="ellipse">
                  <a:avLst/>
                </a:prstGeom>
                <a:gradFill flip="none" rotWithShape="1">
                  <a:gsLst>
                    <a:gs pos="0">
                      <a:schemeClr val="bg1"/>
                    </a:gs>
                    <a:gs pos="100000">
                      <a:srgbClr val="E0E0E0"/>
                    </a:gs>
                  </a:gsLst>
                  <a:lin ang="5400000" scaled="1"/>
                  <a:tileRect/>
                </a:gradFill>
                <a:ln>
                  <a:noFill/>
                </a:ln>
                <a:effectLst>
                  <a:outerShdw blurRad="279400" dist="2540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latinLnBrk="0" hangingPunct="1">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17" name="椭圆 116"/>
                <p:cNvSpPr/>
                <p:nvPr/>
              </p:nvSpPr>
              <p:spPr>
                <a:xfrm>
                  <a:off x="2940184" y="1952659"/>
                  <a:ext cx="3624106" cy="3624432"/>
                </a:xfrm>
                <a:prstGeom prst="ellipse">
                  <a:avLst/>
                </a:prstGeom>
                <a:gradFill flip="none" rotWithShape="1">
                  <a:gsLst>
                    <a:gs pos="0">
                      <a:schemeClr val="bg1"/>
                    </a:gs>
                    <a:gs pos="100000">
                      <a:srgbClr val="DDDEDD"/>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latinLnBrk="0" hangingPunct="1">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grpSp>
          <p:sp>
            <p:nvSpPr>
              <p:cNvPr id="22560" name="文本框 2"/>
              <p:cNvSpPr txBox="1"/>
              <p:nvPr/>
            </p:nvSpPr>
            <p:spPr>
              <a:xfrm>
                <a:off x="7153491" y="1233346"/>
                <a:ext cx="527709" cy="461665"/>
              </a:xfrm>
              <a:prstGeom prst="rect">
                <a:avLst/>
              </a:prstGeom>
              <a:noFill/>
              <a:ln w="9525">
                <a:noFill/>
                <a:miter/>
              </a:ln>
            </p:spPr>
            <p:txBody>
              <a:bodyPr wrap="none">
                <a:spAutoFit/>
              </a:bodyPr>
              <a:lstStyle/>
              <a:p>
                <a:pPr lvl="0" eaLnBrk="1" hangingPunct="1"/>
                <a:r>
                  <a:rPr lang="en-US" altLang="zh-CN" sz="2400" dirty="0">
                    <a:solidFill>
                      <a:srgbClr val="01AB94"/>
                    </a:solidFill>
                    <a:latin typeface="Arial" panose="020B0604020202020204" pitchFamily="34" charset="0"/>
                    <a:ea typeface="微软雅黑" panose="020B0503020204020204" pitchFamily="34" charset="-122"/>
                  </a:rPr>
                  <a:t>01</a:t>
                </a:r>
                <a:endParaRPr lang="zh-CN" altLang="en-US" sz="2400" dirty="0">
                  <a:solidFill>
                    <a:srgbClr val="01AB94"/>
                  </a:solidFill>
                  <a:latin typeface="Arial" panose="020B0604020202020204" pitchFamily="34" charset="0"/>
                  <a:ea typeface="微软雅黑" panose="020B0503020204020204" pitchFamily="34" charset="-122"/>
                </a:endParaRPr>
              </a:p>
            </p:txBody>
          </p:sp>
          <p:sp>
            <p:nvSpPr>
              <p:cNvPr id="22561" name="文本框 118"/>
              <p:cNvSpPr txBox="1"/>
              <p:nvPr/>
            </p:nvSpPr>
            <p:spPr>
              <a:xfrm>
                <a:off x="6941359" y="1558484"/>
                <a:ext cx="951972" cy="369332"/>
              </a:xfrm>
              <a:prstGeom prst="rect">
                <a:avLst/>
              </a:prstGeom>
              <a:noFill/>
              <a:ln w="9525">
                <a:noFill/>
                <a:miter/>
              </a:ln>
            </p:spPr>
            <p:txBody>
              <a:bodyPr>
                <a:spAutoFit/>
              </a:bodyPr>
              <a:lstStyle/>
              <a:p>
                <a:pPr lvl="0" algn="ctr" eaLnBrk="1" hangingPunct="1"/>
                <a:r>
                  <a:rPr lang="en-US" altLang="zh-CN" dirty="0">
                    <a:solidFill>
                      <a:srgbClr val="01AB94"/>
                    </a:solidFill>
                    <a:latin typeface="Arial" panose="020B0604020202020204" pitchFamily="34" charset="0"/>
                    <a:ea typeface="微软雅黑" panose="020B0503020204020204" pitchFamily="34" charset="-122"/>
                  </a:rPr>
                  <a:t>Titel</a:t>
                </a:r>
              </a:p>
            </p:txBody>
          </p:sp>
        </p:grpSp>
        <p:grpSp>
          <p:nvGrpSpPr>
            <p:cNvPr id="22541" name="组合 122"/>
            <p:cNvGrpSpPr/>
            <p:nvPr/>
          </p:nvGrpSpPr>
          <p:grpSpPr>
            <a:xfrm>
              <a:off x="5946455" y="2701597"/>
              <a:ext cx="951972" cy="928602"/>
              <a:chOff x="6941359" y="1155522"/>
              <a:chExt cx="951972" cy="928602"/>
            </a:xfrm>
          </p:grpSpPr>
          <p:grpSp>
            <p:nvGrpSpPr>
              <p:cNvPr id="22554" name="组合 123"/>
              <p:cNvGrpSpPr/>
              <p:nvPr/>
            </p:nvGrpSpPr>
            <p:grpSpPr>
              <a:xfrm>
                <a:off x="6962369" y="1155522"/>
                <a:ext cx="928602" cy="928602"/>
                <a:chOff x="2848131" y="1860029"/>
                <a:chExt cx="3807502" cy="3807502"/>
              </a:xfrm>
            </p:grpSpPr>
            <p:sp>
              <p:nvSpPr>
                <p:cNvPr id="127" name="椭圆 126"/>
                <p:cNvSpPr/>
                <p:nvPr/>
              </p:nvSpPr>
              <p:spPr>
                <a:xfrm>
                  <a:off x="2845475" y="1860922"/>
                  <a:ext cx="3814475" cy="3807769"/>
                </a:xfrm>
                <a:prstGeom prst="ellipse">
                  <a:avLst/>
                </a:prstGeom>
                <a:gradFill flip="none" rotWithShape="1">
                  <a:gsLst>
                    <a:gs pos="0">
                      <a:schemeClr val="bg1"/>
                    </a:gs>
                    <a:gs pos="100000">
                      <a:srgbClr val="E0E0E0"/>
                    </a:gs>
                  </a:gsLst>
                  <a:lin ang="5400000" scaled="1"/>
                  <a:tileRect/>
                </a:gradFill>
                <a:ln>
                  <a:noFill/>
                </a:ln>
                <a:effectLst>
                  <a:outerShdw blurRad="279400" dist="2540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latinLnBrk="0" hangingPunct="1">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8" name="椭圆 127"/>
                <p:cNvSpPr/>
                <p:nvPr/>
              </p:nvSpPr>
              <p:spPr>
                <a:xfrm>
                  <a:off x="2937133" y="1952593"/>
                  <a:ext cx="3631159" cy="3624432"/>
                </a:xfrm>
                <a:prstGeom prst="ellipse">
                  <a:avLst/>
                </a:prstGeom>
                <a:gradFill flip="none" rotWithShape="1">
                  <a:gsLst>
                    <a:gs pos="0">
                      <a:schemeClr val="bg1"/>
                    </a:gs>
                    <a:gs pos="100000">
                      <a:srgbClr val="DDDEDD"/>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latinLnBrk="0" hangingPunct="1">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grpSp>
          <p:sp>
            <p:nvSpPr>
              <p:cNvPr id="22555" name="文本框 124"/>
              <p:cNvSpPr txBox="1"/>
              <p:nvPr/>
            </p:nvSpPr>
            <p:spPr>
              <a:xfrm>
                <a:off x="7153491" y="1233346"/>
                <a:ext cx="571636" cy="500094"/>
              </a:xfrm>
              <a:prstGeom prst="rect">
                <a:avLst/>
              </a:prstGeom>
              <a:noFill/>
              <a:ln w="9525">
                <a:noFill/>
                <a:miter/>
              </a:ln>
            </p:spPr>
            <p:txBody>
              <a:bodyPr wrap="none">
                <a:spAutoFit/>
              </a:bodyPr>
              <a:lstStyle/>
              <a:p>
                <a:pPr lvl="0" eaLnBrk="1" hangingPunct="1"/>
                <a:r>
                  <a:rPr lang="en-US" altLang="zh-CN" sz="2400" dirty="0">
                    <a:solidFill>
                      <a:srgbClr val="F3908C"/>
                    </a:solidFill>
                    <a:latin typeface="Arial" panose="020B0604020202020204" pitchFamily="34" charset="0"/>
                    <a:ea typeface="微软雅黑" panose="020B0503020204020204" pitchFamily="34" charset="-122"/>
                  </a:rPr>
                  <a:t>02</a:t>
                </a:r>
                <a:endParaRPr lang="zh-CN" altLang="en-US" sz="2400" dirty="0">
                  <a:solidFill>
                    <a:srgbClr val="F3908C"/>
                  </a:solidFill>
                  <a:latin typeface="Arial" panose="020B0604020202020204" pitchFamily="34" charset="0"/>
                  <a:ea typeface="微软雅黑" panose="020B0503020204020204" pitchFamily="34" charset="-122"/>
                </a:endParaRPr>
              </a:p>
            </p:txBody>
          </p:sp>
          <p:sp>
            <p:nvSpPr>
              <p:cNvPr id="22556" name="文本框 125"/>
              <p:cNvSpPr txBox="1"/>
              <p:nvPr/>
            </p:nvSpPr>
            <p:spPr>
              <a:xfrm>
                <a:off x="6941359" y="1558484"/>
                <a:ext cx="951972" cy="400075"/>
              </a:xfrm>
              <a:prstGeom prst="rect">
                <a:avLst/>
              </a:prstGeom>
              <a:noFill/>
              <a:ln w="9525">
                <a:noFill/>
                <a:miter/>
              </a:ln>
            </p:spPr>
            <p:txBody>
              <a:bodyPr>
                <a:spAutoFit/>
              </a:bodyPr>
              <a:lstStyle/>
              <a:p>
                <a:pPr lvl="0" algn="ctr" eaLnBrk="1" hangingPunct="1"/>
                <a:r>
                  <a:rPr lang="en-US" altLang="zh-CN" dirty="0">
                    <a:solidFill>
                      <a:srgbClr val="F3908C"/>
                    </a:solidFill>
                    <a:latin typeface="Arial" panose="020B0604020202020204" pitchFamily="34" charset="0"/>
                    <a:ea typeface="微软雅黑" panose="020B0503020204020204" pitchFamily="34" charset="-122"/>
                  </a:rPr>
                  <a:t>Titel</a:t>
                </a:r>
              </a:p>
            </p:txBody>
          </p:sp>
        </p:grpSp>
        <p:grpSp>
          <p:nvGrpSpPr>
            <p:cNvPr id="22542" name="组合 128"/>
            <p:cNvGrpSpPr/>
            <p:nvPr/>
          </p:nvGrpSpPr>
          <p:grpSpPr>
            <a:xfrm>
              <a:off x="6520760" y="4645921"/>
              <a:ext cx="951972" cy="928602"/>
              <a:chOff x="6941359" y="1155522"/>
              <a:chExt cx="951972" cy="928602"/>
            </a:xfrm>
          </p:grpSpPr>
          <p:grpSp>
            <p:nvGrpSpPr>
              <p:cNvPr id="22549" name="组合 129"/>
              <p:cNvGrpSpPr/>
              <p:nvPr/>
            </p:nvGrpSpPr>
            <p:grpSpPr>
              <a:xfrm>
                <a:off x="6962369" y="1155522"/>
                <a:ext cx="928602" cy="928602"/>
                <a:chOff x="2848131" y="1860029"/>
                <a:chExt cx="3807502" cy="3807502"/>
              </a:xfrm>
            </p:grpSpPr>
            <p:sp>
              <p:nvSpPr>
                <p:cNvPr id="133" name="椭圆 132"/>
                <p:cNvSpPr/>
                <p:nvPr/>
              </p:nvSpPr>
              <p:spPr>
                <a:xfrm>
                  <a:off x="2845644" y="1856809"/>
                  <a:ext cx="3814475" cy="3807769"/>
                </a:xfrm>
                <a:prstGeom prst="ellipse">
                  <a:avLst/>
                </a:prstGeom>
                <a:gradFill flip="none" rotWithShape="1">
                  <a:gsLst>
                    <a:gs pos="0">
                      <a:schemeClr val="bg1"/>
                    </a:gs>
                    <a:gs pos="100000">
                      <a:srgbClr val="E0E0E0"/>
                    </a:gs>
                  </a:gsLst>
                  <a:lin ang="5400000" scaled="1"/>
                  <a:tileRect/>
                </a:gradFill>
                <a:ln>
                  <a:noFill/>
                </a:ln>
                <a:effectLst>
                  <a:outerShdw blurRad="279400" dist="2540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latinLnBrk="0" hangingPunct="1">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34" name="椭圆 133"/>
                <p:cNvSpPr/>
                <p:nvPr/>
              </p:nvSpPr>
              <p:spPr>
                <a:xfrm>
                  <a:off x="2937302" y="1948479"/>
                  <a:ext cx="3631159" cy="3624432"/>
                </a:xfrm>
                <a:prstGeom prst="ellipse">
                  <a:avLst/>
                </a:prstGeom>
                <a:gradFill flip="none" rotWithShape="1">
                  <a:gsLst>
                    <a:gs pos="0">
                      <a:schemeClr val="bg1"/>
                    </a:gs>
                    <a:gs pos="100000">
                      <a:srgbClr val="DDDEDD"/>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latinLnBrk="0" hangingPunct="1">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grpSp>
          <p:sp>
            <p:nvSpPr>
              <p:cNvPr id="22550" name="文本框 130"/>
              <p:cNvSpPr txBox="1"/>
              <p:nvPr/>
            </p:nvSpPr>
            <p:spPr>
              <a:xfrm>
                <a:off x="7153491" y="1233346"/>
                <a:ext cx="571636" cy="500094"/>
              </a:xfrm>
              <a:prstGeom prst="rect">
                <a:avLst/>
              </a:prstGeom>
              <a:noFill/>
              <a:ln w="9525">
                <a:noFill/>
                <a:miter/>
              </a:ln>
            </p:spPr>
            <p:txBody>
              <a:bodyPr wrap="none">
                <a:spAutoFit/>
              </a:bodyPr>
              <a:lstStyle/>
              <a:p>
                <a:pPr lvl="0" eaLnBrk="1" hangingPunct="1"/>
                <a:r>
                  <a:rPr lang="en-US" altLang="zh-CN" sz="2400" dirty="0">
                    <a:solidFill>
                      <a:srgbClr val="01AB94"/>
                    </a:solidFill>
                    <a:latin typeface="Arial" panose="020B0604020202020204" pitchFamily="34" charset="0"/>
                    <a:ea typeface="微软雅黑" panose="020B0503020204020204" pitchFamily="34" charset="-122"/>
                  </a:rPr>
                  <a:t>03</a:t>
                </a:r>
                <a:endParaRPr lang="zh-CN" altLang="en-US" sz="2400" dirty="0">
                  <a:solidFill>
                    <a:srgbClr val="01AB94"/>
                  </a:solidFill>
                  <a:latin typeface="Arial" panose="020B0604020202020204" pitchFamily="34" charset="0"/>
                  <a:ea typeface="微软雅黑" panose="020B0503020204020204" pitchFamily="34" charset="-122"/>
                </a:endParaRPr>
              </a:p>
            </p:txBody>
          </p:sp>
          <p:sp>
            <p:nvSpPr>
              <p:cNvPr id="22551" name="文本框 131"/>
              <p:cNvSpPr txBox="1"/>
              <p:nvPr/>
            </p:nvSpPr>
            <p:spPr>
              <a:xfrm>
                <a:off x="6941359" y="1558484"/>
                <a:ext cx="951972" cy="369332"/>
              </a:xfrm>
              <a:prstGeom prst="rect">
                <a:avLst/>
              </a:prstGeom>
              <a:noFill/>
              <a:ln w="9525">
                <a:noFill/>
                <a:miter/>
              </a:ln>
            </p:spPr>
            <p:txBody>
              <a:bodyPr>
                <a:spAutoFit/>
              </a:bodyPr>
              <a:lstStyle/>
              <a:p>
                <a:pPr lvl="0" algn="ctr" eaLnBrk="1" hangingPunct="1"/>
                <a:r>
                  <a:rPr lang="en-US" altLang="zh-CN" dirty="0">
                    <a:solidFill>
                      <a:srgbClr val="01AB94"/>
                    </a:solidFill>
                    <a:latin typeface="Arial" panose="020B0604020202020204" pitchFamily="34" charset="0"/>
                    <a:ea typeface="微软雅黑" panose="020B0503020204020204" pitchFamily="34" charset="-122"/>
                  </a:rPr>
                  <a:t>Titel</a:t>
                </a:r>
              </a:p>
            </p:txBody>
          </p:sp>
        </p:grpSp>
        <p:grpSp>
          <p:nvGrpSpPr>
            <p:cNvPr id="22543" name="组合 134"/>
            <p:cNvGrpSpPr/>
            <p:nvPr/>
          </p:nvGrpSpPr>
          <p:grpSpPr>
            <a:xfrm>
              <a:off x="8519047" y="5468856"/>
              <a:ext cx="951972" cy="928602"/>
              <a:chOff x="6941359" y="1155522"/>
              <a:chExt cx="951972" cy="928602"/>
            </a:xfrm>
          </p:grpSpPr>
          <p:grpSp>
            <p:nvGrpSpPr>
              <p:cNvPr id="22544" name="组合 135"/>
              <p:cNvGrpSpPr/>
              <p:nvPr/>
            </p:nvGrpSpPr>
            <p:grpSpPr>
              <a:xfrm>
                <a:off x="6962369" y="1155522"/>
                <a:ext cx="928602" cy="928602"/>
                <a:chOff x="2848131" y="1860029"/>
                <a:chExt cx="3807502" cy="3807502"/>
              </a:xfrm>
            </p:grpSpPr>
            <p:sp>
              <p:nvSpPr>
                <p:cNvPr id="139" name="椭圆 138"/>
                <p:cNvSpPr/>
                <p:nvPr/>
              </p:nvSpPr>
              <p:spPr>
                <a:xfrm>
                  <a:off x="2845173" y="1860202"/>
                  <a:ext cx="3814475" cy="3807769"/>
                </a:xfrm>
                <a:prstGeom prst="ellipse">
                  <a:avLst/>
                </a:prstGeom>
                <a:gradFill flip="none" rotWithShape="1">
                  <a:gsLst>
                    <a:gs pos="0">
                      <a:schemeClr val="bg1"/>
                    </a:gs>
                    <a:gs pos="100000">
                      <a:srgbClr val="E0E0E0"/>
                    </a:gs>
                  </a:gsLst>
                  <a:lin ang="5400000" scaled="1"/>
                  <a:tileRect/>
                </a:gradFill>
                <a:ln>
                  <a:noFill/>
                </a:ln>
                <a:effectLst>
                  <a:outerShdw blurRad="279400" dist="2540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latinLnBrk="0" hangingPunct="1">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40" name="椭圆 139"/>
                <p:cNvSpPr/>
                <p:nvPr/>
              </p:nvSpPr>
              <p:spPr>
                <a:xfrm>
                  <a:off x="2936831" y="1951869"/>
                  <a:ext cx="3631159" cy="3624432"/>
                </a:xfrm>
                <a:prstGeom prst="ellipse">
                  <a:avLst/>
                </a:prstGeom>
                <a:gradFill flip="none" rotWithShape="1">
                  <a:gsLst>
                    <a:gs pos="0">
                      <a:schemeClr val="bg1"/>
                    </a:gs>
                    <a:gs pos="100000">
                      <a:srgbClr val="DDDEDD"/>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latinLnBrk="0" hangingPunct="1">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grpSp>
          <p:sp>
            <p:nvSpPr>
              <p:cNvPr id="22545" name="文本框 136"/>
              <p:cNvSpPr txBox="1"/>
              <p:nvPr/>
            </p:nvSpPr>
            <p:spPr>
              <a:xfrm>
                <a:off x="7153491" y="1233346"/>
                <a:ext cx="571636" cy="500094"/>
              </a:xfrm>
              <a:prstGeom prst="rect">
                <a:avLst/>
              </a:prstGeom>
              <a:noFill/>
              <a:ln w="9525">
                <a:noFill/>
                <a:miter/>
              </a:ln>
            </p:spPr>
            <p:txBody>
              <a:bodyPr wrap="none">
                <a:spAutoFit/>
              </a:bodyPr>
              <a:lstStyle/>
              <a:p>
                <a:pPr lvl="0" eaLnBrk="1" hangingPunct="1"/>
                <a:r>
                  <a:rPr lang="en-US" altLang="zh-CN" sz="2400" dirty="0">
                    <a:solidFill>
                      <a:srgbClr val="01AB94"/>
                    </a:solidFill>
                    <a:latin typeface="Arial" panose="020B0604020202020204" pitchFamily="34" charset="0"/>
                    <a:ea typeface="微软雅黑" panose="020B0503020204020204" pitchFamily="34" charset="-122"/>
                  </a:rPr>
                  <a:t>04</a:t>
                </a:r>
                <a:endParaRPr lang="zh-CN" altLang="en-US" sz="2400" dirty="0">
                  <a:solidFill>
                    <a:srgbClr val="01AB94"/>
                  </a:solidFill>
                  <a:latin typeface="Arial" panose="020B0604020202020204" pitchFamily="34" charset="0"/>
                  <a:ea typeface="微软雅黑" panose="020B0503020204020204" pitchFamily="34" charset="-122"/>
                </a:endParaRPr>
              </a:p>
            </p:txBody>
          </p:sp>
          <p:sp>
            <p:nvSpPr>
              <p:cNvPr id="22546" name="文本框 137"/>
              <p:cNvSpPr txBox="1"/>
              <p:nvPr/>
            </p:nvSpPr>
            <p:spPr>
              <a:xfrm>
                <a:off x="6941359" y="1558484"/>
                <a:ext cx="951972" cy="369332"/>
              </a:xfrm>
              <a:prstGeom prst="rect">
                <a:avLst/>
              </a:prstGeom>
              <a:noFill/>
              <a:ln w="9525">
                <a:noFill/>
                <a:miter/>
              </a:ln>
            </p:spPr>
            <p:txBody>
              <a:bodyPr>
                <a:spAutoFit/>
              </a:bodyPr>
              <a:lstStyle/>
              <a:p>
                <a:pPr lvl="0" algn="ctr" eaLnBrk="1" hangingPunct="1"/>
                <a:r>
                  <a:rPr lang="en-US" altLang="zh-CN" dirty="0">
                    <a:solidFill>
                      <a:srgbClr val="01AB94"/>
                    </a:solidFill>
                    <a:latin typeface="Arial" panose="020B0604020202020204" pitchFamily="34" charset="0"/>
                    <a:ea typeface="微软雅黑" panose="020B0503020204020204" pitchFamily="34" charset="-122"/>
                  </a:rPr>
                  <a:t>Titel</a:t>
                </a:r>
              </a:p>
            </p:txBody>
          </p:sp>
        </p:grpSp>
      </p:grpSp>
    </p:spTree>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2531"/>
                                        </p:tgtEl>
                                        <p:attrNameLst>
                                          <p:attrName>style.visibility</p:attrName>
                                        </p:attrNameLst>
                                      </p:cBhvr>
                                      <p:to>
                                        <p:strVal val="visible"/>
                                      </p:to>
                                    </p:set>
                                    <p:animEffect transition="in" filter="barn(inVertical)">
                                      <p:cBhvr>
                                        <p:cTn id="7" dur="500"/>
                                        <p:tgtEl>
                                          <p:spTgt spid="225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组合 1"/>
          <p:cNvGrpSpPr/>
          <p:nvPr/>
        </p:nvGrpSpPr>
        <p:grpSpPr>
          <a:xfrm>
            <a:off x="2367425" y="2221364"/>
            <a:ext cx="1845198" cy="2184899"/>
            <a:chOff x="1349702" y="1746119"/>
            <a:chExt cx="1645146" cy="1936519"/>
          </a:xfrm>
        </p:grpSpPr>
        <p:sp>
          <p:nvSpPr>
            <p:cNvPr id="51" name="圆角矩形 50"/>
            <p:cNvSpPr/>
            <p:nvPr/>
          </p:nvSpPr>
          <p:spPr>
            <a:xfrm>
              <a:off x="1349702" y="1746119"/>
              <a:ext cx="1645146" cy="1936519"/>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a:effectLst>
              <a:outerShdw blurRad="114300" dist="76200" dir="6180000" sx="95000" sy="95000" algn="r"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60"/>
            </a:p>
          </p:txBody>
        </p:sp>
        <p:sp>
          <p:nvSpPr>
            <p:cNvPr id="52" name="圆角矩形 51"/>
            <p:cNvSpPr/>
            <p:nvPr/>
          </p:nvSpPr>
          <p:spPr>
            <a:xfrm>
              <a:off x="1373075" y="1778378"/>
              <a:ext cx="1598400" cy="1872000"/>
            </a:xfrm>
            <a:prstGeom prst="roundRect">
              <a:avLst/>
            </a:prstGeom>
            <a:gradFill>
              <a:gsLst>
                <a:gs pos="65000">
                  <a:srgbClr val="F0F0F0"/>
                </a:gs>
                <a:gs pos="27000">
                  <a:srgbClr val="FBFBFB"/>
                </a:gs>
                <a:gs pos="3000">
                  <a:schemeClr val="bg1"/>
                </a:gs>
                <a:gs pos="100000">
                  <a:schemeClr val="bg1">
                    <a:lumMod val="8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60"/>
            </a:p>
          </p:txBody>
        </p:sp>
      </p:grpSp>
      <p:grpSp>
        <p:nvGrpSpPr>
          <p:cNvPr id="32" name="组合 31"/>
          <p:cNvGrpSpPr/>
          <p:nvPr/>
        </p:nvGrpSpPr>
        <p:grpSpPr>
          <a:xfrm>
            <a:off x="2064214" y="2090015"/>
            <a:ext cx="823953" cy="848147"/>
            <a:chOff x="1463339" y="1072758"/>
            <a:chExt cx="1546058" cy="1546058"/>
          </a:xfrm>
          <a:effectLst>
            <a:outerShdw blurRad="254000" dist="215900" dir="6900000" sx="83000" sy="83000" algn="t" rotWithShape="0">
              <a:prstClr val="black">
                <a:alpha val="49000"/>
              </a:prstClr>
            </a:outerShdw>
          </a:effectLst>
        </p:grpSpPr>
        <p:sp>
          <p:nvSpPr>
            <p:cNvPr id="33" name="同心圆 32"/>
            <p:cNvSpPr/>
            <p:nvPr/>
          </p:nvSpPr>
          <p:spPr>
            <a:xfrm>
              <a:off x="1463339" y="1072758"/>
              <a:ext cx="1546058" cy="1546058"/>
            </a:xfrm>
            <a:prstGeom prst="donut">
              <a:avLst>
                <a:gd name="adj" fmla="val 4879"/>
              </a:avLst>
            </a:prstGeom>
            <a:gradFill>
              <a:gsLst>
                <a:gs pos="0">
                  <a:schemeClr val="bg1">
                    <a:lumMod val="95000"/>
                  </a:schemeClr>
                </a:gs>
                <a:gs pos="55000">
                  <a:schemeClr val="bg1">
                    <a:lumMod val="95000"/>
                  </a:schemeClr>
                </a:gs>
                <a:gs pos="100000">
                  <a:schemeClr val="bg1">
                    <a:lumMod val="8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60">
                <a:solidFill>
                  <a:schemeClr val="tx1"/>
                </a:solidFill>
              </a:endParaRPr>
            </a:p>
          </p:txBody>
        </p:sp>
        <p:sp>
          <p:nvSpPr>
            <p:cNvPr id="34" name="椭圆 33"/>
            <p:cNvSpPr/>
            <p:nvPr/>
          </p:nvSpPr>
          <p:spPr>
            <a:xfrm>
              <a:off x="1484232" y="1093651"/>
              <a:ext cx="1504273" cy="1504273"/>
            </a:xfrm>
            <a:prstGeom prst="ellipse">
              <a:avLst/>
            </a:prstGeom>
            <a:gradFill>
              <a:gsLst>
                <a:gs pos="0">
                  <a:schemeClr val="bg1"/>
                </a:gs>
                <a:gs pos="51000">
                  <a:schemeClr val="bg1">
                    <a:lumMod val="95000"/>
                  </a:schemeClr>
                </a:gs>
                <a:gs pos="100000">
                  <a:srgbClr val="C5C5C5"/>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60"/>
            </a:p>
          </p:txBody>
        </p:sp>
      </p:grpSp>
      <p:grpSp>
        <p:nvGrpSpPr>
          <p:cNvPr id="35" name="组合 34"/>
          <p:cNvGrpSpPr/>
          <p:nvPr/>
        </p:nvGrpSpPr>
        <p:grpSpPr>
          <a:xfrm>
            <a:off x="2145650" y="2193132"/>
            <a:ext cx="661078" cy="641910"/>
            <a:chOff x="4177140" y="1512123"/>
            <a:chExt cx="1064088" cy="1003758"/>
          </a:xfrm>
        </p:grpSpPr>
        <p:sp>
          <p:nvSpPr>
            <p:cNvPr id="36" name="椭圆 35"/>
            <p:cNvSpPr/>
            <p:nvPr/>
          </p:nvSpPr>
          <p:spPr>
            <a:xfrm>
              <a:off x="4207298" y="1512123"/>
              <a:ext cx="1003762" cy="1003758"/>
            </a:xfrm>
            <a:prstGeom prst="ellips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60"/>
            </a:p>
          </p:txBody>
        </p:sp>
        <p:sp>
          <p:nvSpPr>
            <p:cNvPr id="37" name="TextBox 36"/>
            <p:cNvSpPr txBox="1"/>
            <p:nvPr/>
          </p:nvSpPr>
          <p:spPr>
            <a:xfrm>
              <a:off x="4177140" y="1600995"/>
              <a:ext cx="1064088" cy="790289"/>
            </a:xfrm>
            <a:prstGeom prst="rect">
              <a:avLst/>
            </a:prstGeom>
            <a:noFill/>
          </p:spPr>
          <p:txBody>
            <a:bodyPr wrap="square" rtlCol="0">
              <a:spAutoFit/>
            </a:bodyPr>
            <a:lstStyle/>
            <a:p>
              <a:r>
                <a:rPr lang="en-US" altLang="zh-CN" sz="2685" dirty="0">
                  <a:solidFill>
                    <a:schemeClr val="bg1"/>
                  </a:solidFill>
                  <a:latin typeface="方正大黑_GBK" panose="03000509000000000000" pitchFamily="65" charset="-122"/>
                  <a:ea typeface="方正大黑_GBK" panose="03000509000000000000" pitchFamily="65" charset="-122"/>
                </a:rPr>
                <a:t>01</a:t>
              </a:r>
              <a:endParaRPr lang="zh-CN" altLang="en-US" sz="2685" dirty="0">
                <a:solidFill>
                  <a:schemeClr val="bg1"/>
                </a:solidFill>
                <a:latin typeface="方正大黑_GBK" panose="03000509000000000000" pitchFamily="65" charset="-122"/>
                <a:ea typeface="方正大黑_GBK" panose="03000509000000000000" pitchFamily="65" charset="-122"/>
              </a:endParaRPr>
            </a:p>
          </p:txBody>
        </p:sp>
      </p:grpSp>
      <p:grpSp>
        <p:nvGrpSpPr>
          <p:cNvPr id="54" name="组合 53"/>
          <p:cNvGrpSpPr/>
          <p:nvPr/>
        </p:nvGrpSpPr>
        <p:grpSpPr>
          <a:xfrm>
            <a:off x="5165562" y="2221364"/>
            <a:ext cx="1845198" cy="2184899"/>
            <a:chOff x="1349702" y="1746119"/>
            <a:chExt cx="1645146" cy="1936519"/>
          </a:xfrm>
        </p:grpSpPr>
        <p:sp>
          <p:nvSpPr>
            <p:cNvPr id="55" name="圆角矩形 54"/>
            <p:cNvSpPr/>
            <p:nvPr/>
          </p:nvSpPr>
          <p:spPr>
            <a:xfrm>
              <a:off x="1349702" y="1746119"/>
              <a:ext cx="1645146" cy="1936519"/>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a:effectLst>
              <a:outerShdw blurRad="114300" dist="76200" dir="6180000" sx="95000" sy="95000" algn="r"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60"/>
            </a:p>
          </p:txBody>
        </p:sp>
        <p:sp>
          <p:nvSpPr>
            <p:cNvPr id="56" name="圆角矩形 55"/>
            <p:cNvSpPr/>
            <p:nvPr/>
          </p:nvSpPr>
          <p:spPr>
            <a:xfrm>
              <a:off x="1373075" y="1778378"/>
              <a:ext cx="1598400" cy="1872000"/>
            </a:xfrm>
            <a:prstGeom prst="roundRect">
              <a:avLst/>
            </a:prstGeom>
            <a:gradFill>
              <a:gsLst>
                <a:gs pos="65000">
                  <a:srgbClr val="F0F0F0"/>
                </a:gs>
                <a:gs pos="27000">
                  <a:srgbClr val="FBFBFB"/>
                </a:gs>
                <a:gs pos="3000">
                  <a:schemeClr val="bg1"/>
                </a:gs>
                <a:gs pos="100000">
                  <a:schemeClr val="bg1">
                    <a:lumMod val="8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60"/>
            </a:p>
          </p:txBody>
        </p:sp>
      </p:grpSp>
      <p:grpSp>
        <p:nvGrpSpPr>
          <p:cNvPr id="57" name="组合 56"/>
          <p:cNvGrpSpPr/>
          <p:nvPr/>
        </p:nvGrpSpPr>
        <p:grpSpPr>
          <a:xfrm>
            <a:off x="8014611" y="2221364"/>
            <a:ext cx="1845198" cy="2184899"/>
            <a:chOff x="1349702" y="1746119"/>
            <a:chExt cx="1645146" cy="1936519"/>
          </a:xfrm>
        </p:grpSpPr>
        <p:sp>
          <p:nvSpPr>
            <p:cNvPr id="58" name="圆角矩形 57"/>
            <p:cNvSpPr/>
            <p:nvPr/>
          </p:nvSpPr>
          <p:spPr>
            <a:xfrm>
              <a:off x="1349702" y="1746119"/>
              <a:ext cx="1645146" cy="1936519"/>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a:effectLst>
              <a:outerShdw blurRad="114300" dist="76200" dir="6180000" sx="95000" sy="95000" algn="r"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60"/>
            </a:p>
          </p:txBody>
        </p:sp>
        <p:sp>
          <p:nvSpPr>
            <p:cNvPr id="59" name="圆角矩形 58"/>
            <p:cNvSpPr/>
            <p:nvPr/>
          </p:nvSpPr>
          <p:spPr>
            <a:xfrm>
              <a:off x="1373075" y="1778378"/>
              <a:ext cx="1598400" cy="1872000"/>
            </a:xfrm>
            <a:prstGeom prst="roundRect">
              <a:avLst/>
            </a:prstGeom>
            <a:gradFill>
              <a:gsLst>
                <a:gs pos="65000">
                  <a:srgbClr val="F0F0F0"/>
                </a:gs>
                <a:gs pos="27000">
                  <a:srgbClr val="FBFBFB"/>
                </a:gs>
                <a:gs pos="3000">
                  <a:schemeClr val="bg1"/>
                </a:gs>
                <a:gs pos="100000">
                  <a:schemeClr val="bg1">
                    <a:lumMod val="8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60"/>
            </a:p>
          </p:txBody>
        </p:sp>
      </p:grpSp>
      <p:grpSp>
        <p:nvGrpSpPr>
          <p:cNvPr id="38" name="组合 37"/>
          <p:cNvGrpSpPr/>
          <p:nvPr/>
        </p:nvGrpSpPr>
        <p:grpSpPr>
          <a:xfrm>
            <a:off x="4974274" y="2057529"/>
            <a:ext cx="823953" cy="848147"/>
            <a:chOff x="1463339" y="1072758"/>
            <a:chExt cx="1546058" cy="1546058"/>
          </a:xfrm>
          <a:effectLst>
            <a:outerShdw blurRad="317500" dist="215900" dir="6900000" sx="79000" sy="79000" algn="t" rotWithShape="0">
              <a:prstClr val="black">
                <a:alpha val="59000"/>
              </a:prstClr>
            </a:outerShdw>
          </a:effectLst>
        </p:grpSpPr>
        <p:sp>
          <p:nvSpPr>
            <p:cNvPr id="39" name="同心圆 38"/>
            <p:cNvSpPr/>
            <p:nvPr/>
          </p:nvSpPr>
          <p:spPr>
            <a:xfrm>
              <a:off x="1463339" y="1072758"/>
              <a:ext cx="1546058" cy="1546058"/>
            </a:xfrm>
            <a:prstGeom prst="donut">
              <a:avLst>
                <a:gd name="adj" fmla="val 4879"/>
              </a:avLst>
            </a:prstGeom>
            <a:gradFill>
              <a:gsLst>
                <a:gs pos="0">
                  <a:schemeClr val="bg1">
                    <a:lumMod val="95000"/>
                  </a:schemeClr>
                </a:gs>
                <a:gs pos="55000">
                  <a:schemeClr val="bg1">
                    <a:lumMod val="95000"/>
                  </a:schemeClr>
                </a:gs>
                <a:gs pos="100000">
                  <a:schemeClr val="bg1">
                    <a:lumMod val="8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60">
                <a:solidFill>
                  <a:schemeClr val="tx1"/>
                </a:solidFill>
              </a:endParaRPr>
            </a:p>
          </p:txBody>
        </p:sp>
        <p:sp>
          <p:nvSpPr>
            <p:cNvPr id="40" name="椭圆 39"/>
            <p:cNvSpPr/>
            <p:nvPr/>
          </p:nvSpPr>
          <p:spPr>
            <a:xfrm>
              <a:off x="1484232" y="1093651"/>
              <a:ext cx="1504273" cy="1504273"/>
            </a:xfrm>
            <a:prstGeom prst="ellipse">
              <a:avLst/>
            </a:prstGeom>
            <a:gradFill>
              <a:gsLst>
                <a:gs pos="0">
                  <a:schemeClr val="bg1"/>
                </a:gs>
                <a:gs pos="51000">
                  <a:schemeClr val="bg1">
                    <a:lumMod val="95000"/>
                  </a:schemeClr>
                </a:gs>
                <a:gs pos="100000">
                  <a:srgbClr val="C5C5C5"/>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60"/>
            </a:p>
          </p:txBody>
        </p:sp>
      </p:grpSp>
      <p:grpSp>
        <p:nvGrpSpPr>
          <p:cNvPr id="41" name="组合 40"/>
          <p:cNvGrpSpPr/>
          <p:nvPr/>
        </p:nvGrpSpPr>
        <p:grpSpPr>
          <a:xfrm>
            <a:off x="5074451" y="2160641"/>
            <a:ext cx="673807" cy="641909"/>
            <a:chOff x="3089228" y="3088680"/>
            <a:chExt cx="1084579" cy="1003758"/>
          </a:xfrm>
        </p:grpSpPr>
        <p:sp>
          <p:nvSpPr>
            <p:cNvPr id="42" name="椭圆 41"/>
            <p:cNvSpPr/>
            <p:nvPr/>
          </p:nvSpPr>
          <p:spPr>
            <a:xfrm>
              <a:off x="3089228" y="3088680"/>
              <a:ext cx="1003763" cy="1003758"/>
            </a:xfrm>
            <a:prstGeom prst="ellipse">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60" dirty="0"/>
            </a:p>
          </p:txBody>
        </p:sp>
        <p:sp>
          <p:nvSpPr>
            <p:cNvPr id="43" name="TextBox 42"/>
            <p:cNvSpPr txBox="1"/>
            <p:nvPr/>
          </p:nvSpPr>
          <p:spPr>
            <a:xfrm>
              <a:off x="3095926" y="3194857"/>
              <a:ext cx="1077881" cy="790290"/>
            </a:xfrm>
            <a:prstGeom prst="rect">
              <a:avLst/>
            </a:prstGeom>
            <a:noFill/>
          </p:spPr>
          <p:txBody>
            <a:bodyPr wrap="square" rtlCol="0">
              <a:spAutoFit/>
            </a:bodyPr>
            <a:lstStyle/>
            <a:p>
              <a:r>
                <a:rPr lang="en-US" altLang="zh-CN" sz="2685" dirty="0">
                  <a:solidFill>
                    <a:schemeClr val="bg1"/>
                  </a:solidFill>
                  <a:latin typeface="方正大黑_GBK" panose="03000509000000000000" pitchFamily="65" charset="-122"/>
                  <a:ea typeface="方正大黑_GBK" panose="03000509000000000000" pitchFamily="65" charset="-122"/>
                </a:rPr>
                <a:t>02</a:t>
              </a:r>
              <a:endParaRPr lang="zh-CN" altLang="en-US" sz="2685" dirty="0">
                <a:solidFill>
                  <a:schemeClr val="bg1"/>
                </a:solidFill>
                <a:latin typeface="方正大黑_GBK" panose="03000509000000000000" pitchFamily="65" charset="-122"/>
                <a:ea typeface="方正大黑_GBK" panose="03000509000000000000" pitchFamily="65" charset="-122"/>
              </a:endParaRPr>
            </a:p>
          </p:txBody>
        </p:sp>
      </p:grpSp>
      <p:grpSp>
        <p:nvGrpSpPr>
          <p:cNvPr id="44" name="组合 43"/>
          <p:cNvGrpSpPr/>
          <p:nvPr/>
        </p:nvGrpSpPr>
        <p:grpSpPr>
          <a:xfrm>
            <a:off x="7830218" y="2092261"/>
            <a:ext cx="756471" cy="778683"/>
            <a:chOff x="1463339" y="1072758"/>
            <a:chExt cx="1546058" cy="1546058"/>
          </a:xfrm>
          <a:effectLst>
            <a:outerShdw blurRad="330200" dist="215900" dir="6900000" sx="86000" sy="86000" algn="t" rotWithShape="0">
              <a:prstClr val="black">
                <a:alpha val="49000"/>
              </a:prstClr>
            </a:outerShdw>
          </a:effectLst>
        </p:grpSpPr>
        <p:sp>
          <p:nvSpPr>
            <p:cNvPr id="45" name="同心圆 44"/>
            <p:cNvSpPr/>
            <p:nvPr/>
          </p:nvSpPr>
          <p:spPr>
            <a:xfrm>
              <a:off x="1463339" y="1072758"/>
              <a:ext cx="1546058" cy="1546058"/>
            </a:xfrm>
            <a:prstGeom prst="donut">
              <a:avLst>
                <a:gd name="adj" fmla="val 4879"/>
              </a:avLst>
            </a:prstGeom>
            <a:gradFill>
              <a:gsLst>
                <a:gs pos="0">
                  <a:schemeClr val="bg1">
                    <a:lumMod val="95000"/>
                  </a:schemeClr>
                </a:gs>
                <a:gs pos="55000">
                  <a:schemeClr val="bg1">
                    <a:lumMod val="95000"/>
                  </a:schemeClr>
                </a:gs>
                <a:gs pos="100000">
                  <a:schemeClr val="bg1">
                    <a:lumMod val="8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60">
                <a:solidFill>
                  <a:schemeClr val="tx1"/>
                </a:solidFill>
              </a:endParaRPr>
            </a:p>
          </p:txBody>
        </p:sp>
        <p:sp>
          <p:nvSpPr>
            <p:cNvPr id="46" name="椭圆 45"/>
            <p:cNvSpPr/>
            <p:nvPr/>
          </p:nvSpPr>
          <p:spPr>
            <a:xfrm>
              <a:off x="1484232" y="1093651"/>
              <a:ext cx="1504273" cy="1504273"/>
            </a:xfrm>
            <a:prstGeom prst="ellipse">
              <a:avLst/>
            </a:prstGeom>
            <a:gradFill>
              <a:gsLst>
                <a:gs pos="0">
                  <a:schemeClr val="bg1"/>
                </a:gs>
                <a:gs pos="51000">
                  <a:schemeClr val="bg1">
                    <a:lumMod val="95000"/>
                  </a:schemeClr>
                </a:gs>
                <a:gs pos="100000">
                  <a:srgbClr val="C5C5C5"/>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60"/>
            </a:p>
          </p:txBody>
        </p:sp>
      </p:grpSp>
      <p:grpSp>
        <p:nvGrpSpPr>
          <p:cNvPr id="47" name="组合 46"/>
          <p:cNvGrpSpPr/>
          <p:nvPr/>
        </p:nvGrpSpPr>
        <p:grpSpPr>
          <a:xfrm>
            <a:off x="7921683" y="2186928"/>
            <a:ext cx="606352" cy="589334"/>
            <a:chOff x="5291526" y="3088680"/>
            <a:chExt cx="1063072" cy="1003758"/>
          </a:xfrm>
        </p:grpSpPr>
        <p:sp>
          <p:nvSpPr>
            <p:cNvPr id="48" name="椭圆 47"/>
            <p:cNvSpPr/>
            <p:nvPr/>
          </p:nvSpPr>
          <p:spPr>
            <a:xfrm>
              <a:off x="5305581" y="3088680"/>
              <a:ext cx="1003763" cy="1003758"/>
            </a:xfrm>
            <a:prstGeom prst="ellipse">
              <a:avLst/>
            </a:prstGeom>
            <a:solidFill>
              <a:srgbClr val="0066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60"/>
            </a:p>
          </p:txBody>
        </p:sp>
        <p:sp>
          <p:nvSpPr>
            <p:cNvPr id="49" name="TextBox 48"/>
            <p:cNvSpPr txBox="1"/>
            <p:nvPr/>
          </p:nvSpPr>
          <p:spPr>
            <a:xfrm>
              <a:off x="5291526" y="3147328"/>
              <a:ext cx="1063072" cy="860792"/>
            </a:xfrm>
            <a:prstGeom prst="rect">
              <a:avLst/>
            </a:prstGeom>
            <a:noFill/>
          </p:spPr>
          <p:txBody>
            <a:bodyPr wrap="square" rtlCol="0">
              <a:spAutoFit/>
            </a:bodyPr>
            <a:lstStyle/>
            <a:p>
              <a:r>
                <a:rPr lang="en-US" altLang="zh-CN" sz="2685" dirty="0">
                  <a:solidFill>
                    <a:schemeClr val="bg1"/>
                  </a:solidFill>
                  <a:latin typeface="方正大黑_GBK" panose="03000509000000000000" pitchFamily="65" charset="-122"/>
                  <a:ea typeface="方正大黑_GBK" panose="03000509000000000000" pitchFamily="65" charset="-122"/>
                </a:rPr>
                <a:t>03</a:t>
              </a:r>
              <a:endParaRPr lang="zh-CN" altLang="en-US" sz="2685" dirty="0">
                <a:solidFill>
                  <a:schemeClr val="bg1"/>
                </a:solidFill>
                <a:latin typeface="方正大黑_GBK" panose="03000509000000000000" pitchFamily="65" charset="-122"/>
                <a:ea typeface="方正大黑_GBK" panose="03000509000000000000" pitchFamily="65" charset="-122"/>
              </a:endParaRPr>
            </a:p>
          </p:txBody>
        </p:sp>
      </p:grpSp>
      <p:grpSp>
        <p:nvGrpSpPr>
          <p:cNvPr id="6" name="组合 5"/>
          <p:cNvGrpSpPr/>
          <p:nvPr/>
        </p:nvGrpSpPr>
        <p:grpSpPr>
          <a:xfrm>
            <a:off x="2470834" y="2898134"/>
            <a:ext cx="1645352" cy="1325263"/>
            <a:chOff x="1429535" y="2177500"/>
            <a:chExt cx="1270257" cy="993948"/>
          </a:xfrm>
        </p:grpSpPr>
        <p:sp>
          <p:nvSpPr>
            <p:cNvPr id="180" name="TextBox 179"/>
            <p:cNvSpPr txBox="1"/>
            <p:nvPr/>
          </p:nvSpPr>
          <p:spPr>
            <a:xfrm>
              <a:off x="1429535" y="2427734"/>
              <a:ext cx="1270257" cy="743714"/>
            </a:xfrm>
            <a:prstGeom prst="rect">
              <a:avLst/>
            </a:prstGeom>
            <a:noFill/>
          </p:spPr>
          <p:txBody>
            <a:bodyPr wrap="square" rtlCol="0">
              <a:spAutoFit/>
            </a:bodyPr>
            <a:lstStyle/>
            <a:p>
              <a:pPr>
                <a:lnSpc>
                  <a:spcPct val="150000"/>
                </a:lnSpc>
              </a:pPr>
              <a:r>
                <a:rPr lang="zh-CN" altLang="en-US" sz="780" dirty="0">
                  <a:solidFill>
                    <a:schemeClr val="tx1">
                      <a:lumMod val="65000"/>
                      <a:lumOff val="35000"/>
                    </a:schemeClr>
                  </a:solidFill>
                  <a:latin typeface="微软雅黑" panose="020B0503020204020204" pitchFamily="34" charset="-122"/>
                  <a:ea typeface="微软雅黑" panose="020B0503020204020204" pitchFamily="34" charset="-122"/>
                </a:rPr>
                <a:t>在此框中选择粘贴，并选择只保留文字。您的内容打在这里，或者通过复制您的文本后，在此框或者通过复制您的文本后，在此框</a:t>
              </a:r>
              <a:endParaRPr lang="en-US" altLang="zh-CN" sz="78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60" name="TextBox 59"/>
            <p:cNvSpPr txBox="1"/>
            <p:nvPr/>
          </p:nvSpPr>
          <p:spPr>
            <a:xfrm>
              <a:off x="1648151" y="2177500"/>
              <a:ext cx="1008112" cy="269738"/>
            </a:xfrm>
            <a:prstGeom prst="rect">
              <a:avLst/>
            </a:prstGeom>
            <a:noFill/>
          </p:spPr>
          <p:txBody>
            <a:bodyPr wrap="square" lIns="79155" tIns="0" rIns="79155" bIns="0" rtlCol="0" anchor="t">
              <a:spAutoFit/>
            </a:bodyPr>
            <a:lstStyle/>
            <a:p>
              <a:pPr>
                <a:lnSpc>
                  <a:spcPct val="150000"/>
                </a:lnSpc>
              </a:pPr>
              <a:r>
                <a:rPr lang="zh-CN" altLang="en-US" sz="1560" dirty="0">
                  <a:solidFill>
                    <a:schemeClr val="tx1">
                      <a:lumMod val="75000"/>
                      <a:lumOff val="25000"/>
                    </a:schemeClr>
                  </a:solidFill>
                  <a:latin typeface="微软雅黑" panose="020B0503020204020204" pitchFamily="34" charset="-122"/>
                  <a:ea typeface="微软雅黑" panose="020B0503020204020204" pitchFamily="34" charset="-122"/>
                  <a:cs typeface="华文黑体" pitchFamily="2" charset="-122"/>
                </a:rPr>
                <a:t>添加标题</a:t>
              </a:r>
            </a:p>
          </p:txBody>
        </p:sp>
      </p:grpSp>
      <p:grpSp>
        <p:nvGrpSpPr>
          <p:cNvPr id="4" name="组合 3"/>
          <p:cNvGrpSpPr/>
          <p:nvPr/>
        </p:nvGrpSpPr>
        <p:grpSpPr>
          <a:xfrm>
            <a:off x="5356166" y="2918452"/>
            <a:ext cx="1645352" cy="1304944"/>
            <a:chOff x="3711037" y="2192740"/>
            <a:chExt cx="1270257" cy="978708"/>
          </a:xfrm>
        </p:grpSpPr>
        <p:sp>
          <p:nvSpPr>
            <p:cNvPr id="61" name="TextBox 60"/>
            <p:cNvSpPr txBox="1"/>
            <p:nvPr/>
          </p:nvSpPr>
          <p:spPr>
            <a:xfrm>
              <a:off x="3711037" y="2427734"/>
              <a:ext cx="1270257" cy="743714"/>
            </a:xfrm>
            <a:prstGeom prst="rect">
              <a:avLst/>
            </a:prstGeom>
            <a:noFill/>
          </p:spPr>
          <p:txBody>
            <a:bodyPr wrap="square" rtlCol="0">
              <a:spAutoFit/>
            </a:bodyPr>
            <a:lstStyle/>
            <a:p>
              <a:pPr>
                <a:lnSpc>
                  <a:spcPct val="150000"/>
                </a:lnSpc>
              </a:pPr>
              <a:r>
                <a:rPr lang="zh-CN" altLang="en-US" sz="780" dirty="0">
                  <a:solidFill>
                    <a:schemeClr val="tx1">
                      <a:lumMod val="65000"/>
                      <a:lumOff val="35000"/>
                    </a:schemeClr>
                  </a:solidFill>
                  <a:latin typeface="微软雅黑" panose="020B0503020204020204" pitchFamily="34" charset="-122"/>
                  <a:ea typeface="微软雅黑" panose="020B0503020204020204" pitchFamily="34" charset="-122"/>
                </a:rPr>
                <a:t>在此框中选择粘贴，并选择只保留文字。您的内容打在这里，或者通过复制您的文本后，在此框或者通过复制您的文本后，在此框</a:t>
              </a:r>
              <a:endParaRPr lang="en-US" altLang="zh-CN" sz="78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62" name="TextBox 61"/>
            <p:cNvSpPr txBox="1"/>
            <p:nvPr/>
          </p:nvSpPr>
          <p:spPr>
            <a:xfrm>
              <a:off x="3914413" y="2192740"/>
              <a:ext cx="1008112" cy="269738"/>
            </a:xfrm>
            <a:prstGeom prst="rect">
              <a:avLst/>
            </a:prstGeom>
            <a:noFill/>
          </p:spPr>
          <p:txBody>
            <a:bodyPr wrap="square" lIns="79155" tIns="0" rIns="79155" bIns="0" rtlCol="0" anchor="t">
              <a:spAutoFit/>
            </a:bodyPr>
            <a:lstStyle/>
            <a:p>
              <a:pPr>
                <a:lnSpc>
                  <a:spcPct val="150000"/>
                </a:lnSpc>
              </a:pPr>
              <a:r>
                <a:rPr lang="zh-CN" altLang="en-US" sz="1560" dirty="0">
                  <a:solidFill>
                    <a:schemeClr val="tx1">
                      <a:lumMod val="75000"/>
                      <a:lumOff val="25000"/>
                    </a:schemeClr>
                  </a:solidFill>
                  <a:latin typeface="微软雅黑" panose="020B0503020204020204" pitchFamily="34" charset="-122"/>
                  <a:ea typeface="微软雅黑" panose="020B0503020204020204" pitchFamily="34" charset="-122"/>
                  <a:cs typeface="华文黑体" pitchFamily="2" charset="-122"/>
                </a:rPr>
                <a:t>添加标题</a:t>
              </a:r>
            </a:p>
          </p:txBody>
        </p:sp>
      </p:grpSp>
      <p:grpSp>
        <p:nvGrpSpPr>
          <p:cNvPr id="3" name="组合 2"/>
          <p:cNvGrpSpPr/>
          <p:nvPr/>
        </p:nvGrpSpPr>
        <p:grpSpPr>
          <a:xfrm>
            <a:off x="8187257" y="2877815"/>
            <a:ext cx="1645352" cy="1315104"/>
            <a:chOff x="5984341" y="2185120"/>
            <a:chExt cx="1270257" cy="986328"/>
          </a:xfrm>
        </p:grpSpPr>
        <p:sp>
          <p:nvSpPr>
            <p:cNvPr id="63" name="TextBox 62"/>
            <p:cNvSpPr txBox="1"/>
            <p:nvPr/>
          </p:nvSpPr>
          <p:spPr>
            <a:xfrm>
              <a:off x="5984341" y="2427734"/>
              <a:ext cx="1270257" cy="743714"/>
            </a:xfrm>
            <a:prstGeom prst="rect">
              <a:avLst/>
            </a:prstGeom>
            <a:noFill/>
          </p:spPr>
          <p:txBody>
            <a:bodyPr wrap="square" rtlCol="0">
              <a:spAutoFit/>
            </a:bodyPr>
            <a:lstStyle/>
            <a:p>
              <a:pPr>
                <a:lnSpc>
                  <a:spcPct val="150000"/>
                </a:lnSpc>
              </a:pPr>
              <a:r>
                <a:rPr lang="zh-CN" altLang="en-US" sz="780" dirty="0">
                  <a:solidFill>
                    <a:schemeClr val="tx1">
                      <a:lumMod val="65000"/>
                      <a:lumOff val="35000"/>
                    </a:schemeClr>
                  </a:solidFill>
                  <a:latin typeface="微软雅黑" panose="020B0503020204020204" pitchFamily="34" charset="-122"/>
                  <a:ea typeface="微软雅黑" panose="020B0503020204020204" pitchFamily="34" charset="-122"/>
                </a:rPr>
                <a:t>在此框中选择粘贴，并选择只保留文字。您的内容打在这里，或者通过复制您的文本后，在此框或者通过复制您的文本后，在此框</a:t>
              </a:r>
              <a:endParaRPr lang="en-US" altLang="zh-CN" sz="78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64" name="TextBox 63"/>
            <p:cNvSpPr txBox="1"/>
            <p:nvPr/>
          </p:nvSpPr>
          <p:spPr>
            <a:xfrm>
              <a:off x="6187717" y="2185120"/>
              <a:ext cx="1008112" cy="269738"/>
            </a:xfrm>
            <a:prstGeom prst="rect">
              <a:avLst/>
            </a:prstGeom>
            <a:noFill/>
          </p:spPr>
          <p:txBody>
            <a:bodyPr wrap="square" lIns="79155" tIns="0" rIns="79155" bIns="0" rtlCol="0" anchor="t">
              <a:spAutoFit/>
            </a:bodyPr>
            <a:lstStyle/>
            <a:p>
              <a:pPr>
                <a:lnSpc>
                  <a:spcPct val="150000"/>
                </a:lnSpc>
              </a:pPr>
              <a:r>
                <a:rPr lang="zh-CN" altLang="en-US" sz="1560" dirty="0">
                  <a:solidFill>
                    <a:schemeClr val="tx1">
                      <a:lumMod val="75000"/>
                      <a:lumOff val="25000"/>
                    </a:schemeClr>
                  </a:solidFill>
                  <a:latin typeface="微软雅黑" panose="020B0503020204020204" pitchFamily="34" charset="-122"/>
                  <a:ea typeface="微软雅黑" panose="020B0503020204020204" pitchFamily="34" charset="-122"/>
                  <a:cs typeface="华文黑体" pitchFamily="2" charset="-122"/>
                </a:rPr>
                <a:t>添加标题</a:t>
              </a:r>
            </a:p>
          </p:txBody>
        </p:sp>
      </p:grpSp>
      <p:sp>
        <p:nvSpPr>
          <p:cNvPr id="8" name="右箭头 7"/>
          <p:cNvSpPr/>
          <p:nvPr/>
        </p:nvSpPr>
        <p:spPr>
          <a:xfrm>
            <a:off x="4526389" y="3171032"/>
            <a:ext cx="233162" cy="285560"/>
          </a:xfrm>
          <a:prstGeom prst="rightArrow">
            <a:avLst/>
          </a:prstGeom>
          <a:solidFill>
            <a:schemeClr val="accent2">
              <a:lumMod val="75000"/>
            </a:schemeClr>
          </a:solidFill>
          <a:ln>
            <a:noFill/>
          </a:ln>
          <a:effectLst>
            <a:outerShdw blurRad="177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19637" tIns="59819" rIns="119637" bIns="59819" spcCol="0" rtlCol="0" anchor="ctr"/>
          <a:lstStyle/>
          <a:p>
            <a:pPr algn="ctr"/>
            <a:endParaRPr lang="zh-CN" altLang="en-US" sz="1560"/>
          </a:p>
        </p:txBody>
      </p:sp>
      <p:sp>
        <p:nvSpPr>
          <p:cNvPr id="85" name="右箭头 84"/>
          <p:cNvSpPr/>
          <p:nvPr/>
        </p:nvSpPr>
        <p:spPr>
          <a:xfrm>
            <a:off x="7417798" y="3171032"/>
            <a:ext cx="233162" cy="285560"/>
          </a:xfrm>
          <a:prstGeom prst="rightArrow">
            <a:avLst/>
          </a:prstGeom>
          <a:solidFill>
            <a:schemeClr val="accent2">
              <a:lumMod val="75000"/>
            </a:schemeClr>
          </a:solidFill>
          <a:ln>
            <a:noFill/>
          </a:ln>
          <a:effectLst>
            <a:outerShdw blurRad="177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19637" tIns="59819" rIns="119637" bIns="59819" spcCol="0" rtlCol="0" anchor="ctr"/>
          <a:lstStyle/>
          <a:p>
            <a:pPr algn="ctr"/>
            <a:endParaRPr lang="zh-CN" altLang="en-US" sz="1560"/>
          </a:p>
        </p:txBody>
      </p:sp>
      <p:grpSp>
        <p:nvGrpSpPr>
          <p:cNvPr id="67" name="组合 66"/>
          <p:cNvGrpSpPr/>
          <p:nvPr/>
        </p:nvGrpSpPr>
        <p:grpSpPr>
          <a:xfrm>
            <a:off x="2230946" y="5299188"/>
            <a:ext cx="7896166" cy="672074"/>
            <a:chOff x="1370440" y="3924536"/>
            <a:chExt cx="6096058" cy="504056"/>
          </a:xfrm>
          <a:solidFill>
            <a:schemeClr val="bg1">
              <a:alpha val="77000"/>
            </a:schemeClr>
          </a:solidFill>
        </p:grpSpPr>
        <p:sp>
          <p:nvSpPr>
            <p:cNvPr id="68" name="矩形 67"/>
            <p:cNvSpPr/>
            <p:nvPr/>
          </p:nvSpPr>
          <p:spPr>
            <a:xfrm>
              <a:off x="1370440" y="3924536"/>
              <a:ext cx="6096058" cy="504056"/>
            </a:xfrm>
            <a:prstGeom prst="rect">
              <a:avLst/>
            </a:prstGeom>
            <a:solidFill>
              <a:schemeClr val="bg1">
                <a:alpha val="90000"/>
              </a:schemeClr>
            </a:solidFill>
            <a:ln>
              <a:noFill/>
            </a:ln>
            <a:effectLst>
              <a:outerShdw blurRad="165100" dist="38100" dir="8100000" algn="tr"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60"/>
            </a:p>
          </p:txBody>
        </p:sp>
        <p:sp>
          <p:nvSpPr>
            <p:cNvPr id="69" name="TextBox 68"/>
            <p:cNvSpPr txBox="1"/>
            <p:nvPr/>
          </p:nvSpPr>
          <p:spPr>
            <a:xfrm>
              <a:off x="2521002" y="3939902"/>
              <a:ext cx="4042327" cy="429060"/>
            </a:xfrm>
            <a:prstGeom prst="rect">
              <a:avLst/>
            </a:prstGeom>
            <a:noFill/>
          </p:spPr>
          <p:txBody>
            <a:bodyPr wrap="square" rtlCol="0">
              <a:spAutoFit/>
            </a:bodyPr>
            <a:lstStyle/>
            <a:p>
              <a:pPr algn="ctr">
                <a:lnSpc>
                  <a:spcPct val="150000"/>
                </a:lnSpc>
              </a:pPr>
              <a:r>
                <a:rPr lang="zh-CN" altLang="en-US" sz="1040" dirty="0">
                  <a:solidFill>
                    <a:schemeClr val="tx1">
                      <a:lumMod val="65000"/>
                      <a:lumOff val="35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您的内容打在这里，或者通过复制您的文本后，在此框中选择粘贴，并选择只保留文字。您的内容打在这里，或者通过复制您的文本后，</a:t>
              </a:r>
              <a:endParaRPr lang="en-US" altLang="zh-CN" sz="1040"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cxnSp>
        <p:nvCxnSpPr>
          <p:cNvPr id="65" name="直接连接符 64"/>
          <p:cNvCxnSpPr/>
          <p:nvPr/>
        </p:nvCxnSpPr>
        <p:spPr>
          <a:xfrm flipV="1">
            <a:off x="738254" y="868543"/>
            <a:ext cx="10395051" cy="4534"/>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66" name="Freeform 6"/>
          <p:cNvSpPr>
            <a:spLocks noEditPoints="1"/>
          </p:cNvSpPr>
          <p:nvPr/>
        </p:nvSpPr>
        <p:spPr bwMode="auto">
          <a:xfrm>
            <a:off x="11133306" y="445563"/>
            <a:ext cx="413807" cy="427514"/>
          </a:xfrm>
          <a:custGeom>
            <a:avLst/>
            <a:gdLst>
              <a:gd name="T0" fmla="*/ 760 w 1905"/>
              <a:gd name="T1" fmla="*/ 1455 h 1912"/>
              <a:gd name="T2" fmla="*/ 448 w 1905"/>
              <a:gd name="T3" fmla="*/ 1143 h 1912"/>
              <a:gd name="T4" fmla="*/ 529 w 1905"/>
              <a:gd name="T5" fmla="*/ 1061 h 1912"/>
              <a:gd name="T6" fmla="*/ 841 w 1905"/>
              <a:gd name="T7" fmla="*/ 1374 h 1912"/>
              <a:gd name="T8" fmla="*/ 1802 w 1905"/>
              <a:gd name="T9" fmla="*/ 108 h 1912"/>
              <a:gd name="T10" fmla="*/ 748 w 1905"/>
              <a:gd name="T11" fmla="*/ 785 h 1912"/>
              <a:gd name="T12" fmla="*/ 55 w 1905"/>
              <a:gd name="T13" fmla="*/ 1737 h 1912"/>
              <a:gd name="T14" fmla="*/ 173 w 1905"/>
              <a:gd name="T15" fmla="*/ 1854 h 1912"/>
              <a:gd name="T16" fmla="*/ 1124 w 1905"/>
              <a:gd name="T17" fmla="*/ 1161 h 1912"/>
              <a:gd name="T18" fmla="*/ 1802 w 1905"/>
              <a:gd name="T19" fmla="*/ 108 h 1912"/>
              <a:gd name="T20" fmla="*/ 110 w 1905"/>
              <a:gd name="T21" fmla="*/ 1803 h 1912"/>
              <a:gd name="T22" fmla="*/ 0 w 1905"/>
              <a:gd name="T23" fmla="*/ 1912 h 1912"/>
              <a:gd name="T24" fmla="*/ 1758 w 1905"/>
              <a:gd name="T25" fmla="*/ 368 h 1912"/>
              <a:gd name="T26" fmla="*/ 1544 w 1905"/>
              <a:gd name="T27" fmla="*/ 153 h 1912"/>
              <a:gd name="T28" fmla="*/ 786 w 1905"/>
              <a:gd name="T29" fmla="*/ 513 h 19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05" h="1912">
                <a:moveTo>
                  <a:pt x="760" y="1455"/>
                </a:moveTo>
                <a:cubicBezTo>
                  <a:pt x="448" y="1143"/>
                  <a:pt x="448" y="1143"/>
                  <a:pt x="448" y="1143"/>
                </a:cubicBezTo>
                <a:moveTo>
                  <a:pt x="529" y="1061"/>
                </a:moveTo>
                <a:cubicBezTo>
                  <a:pt x="841" y="1374"/>
                  <a:pt x="841" y="1374"/>
                  <a:pt x="841" y="1374"/>
                </a:cubicBezTo>
                <a:moveTo>
                  <a:pt x="1802" y="108"/>
                </a:moveTo>
                <a:cubicBezTo>
                  <a:pt x="1698" y="4"/>
                  <a:pt x="1226" y="307"/>
                  <a:pt x="748" y="785"/>
                </a:cubicBezTo>
                <a:cubicBezTo>
                  <a:pt x="364" y="1169"/>
                  <a:pt x="94" y="1548"/>
                  <a:pt x="55" y="1737"/>
                </a:cubicBezTo>
                <a:cubicBezTo>
                  <a:pt x="173" y="1854"/>
                  <a:pt x="173" y="1854"/>
                  <a:pt x="173" y="1854"/>
                </a:cubicBezTo>
                <a:cubicBezTo>
                  <a:pt x="361" y="1815"/>
                  <a:pt x="740" y="1545"/>
                  <a:pt x="1124" y="1161"/>
                </a:cubicBezTo>
                <a:cubicBezTo>
                  <a:pt x="1602" y="683"/>
                  <a:pt x="1905" y="212"/>
                  <a:pt x="1802" y="108"/>
                </a:cubicBezTo>
                <a:close/>
                <a:moveTo>
                  <a:pt x="110" y="1803"/>
                </a:moveTo>
                <a:cubicBezTo>
                  <a:pt x="0" y="1912"/>
                  <a:pt x="0" y="1912"/>
                  <a:pt x="0" y="1912"/>
                </a:cubicBezTo>
                <a:moveTo>
                  <a:pt x="1758" y="368"/>
                </a:moveTo>
                <a:cubicBezTo>
                  <a:pt x="1758" y="368"/>
                  <a:pt x="1643" y="253"/>
                  <a:pt x="1544" y="153"/>
                </a:cubicBezTo>
                <a:cubicBezTo>
                  <a:pt x="1544" y="153"/>
                  <a:pt x="1319" y="0"/>
                  <a:pt x="786" y="513"/>
                </a:cubicBezTo>
              </a:path>
            </a:pathLst>
          </a:custGeom>
          <a:noFill/>
          <a:ln w="12700" cap="rnd">
            <a:solidFill>
              <a:schemeClr val="tx1">
                <a:lumMod val="65000"/>
                <a:lumOff val="35000"/>
              </a:schemeClr>
            </a:solidFill>
            <a:prstDash val="solid"/>
            <a:round/>
          </a:ln>
          <a:extLst>
            <a:ext uri="{909E8E84-426E-40DD-AFC4-6F175D3DCCD1}">
              <a14:hiddenFill xmlns:a14="http://schemas.microsoft.com/office/drawing/2010/main">
                <a:solidFill>
                  <a:srgbClr val="FFFFFF"/>
                </a:solidFill>
              </a14:hiddenFill>
            </a:ext>
          </a:extLst>
        </p:spPr>
        <p:txBody>
          <a:bodyPr vert="horz" wrap="square" lIns="89770" tIns="44885" rIns="89770" bIns="44885" numCol="1" anchor="t" anchorCtr="0" compatLnSpc="1"/>
          <a:lstStyle/>
          <a:p>
            <a:endParaRPr lang="zh-CN" altLang="en-US" sz="1560"/>
          </a:p>
        </p:txBody>
      </p:sp>
      <p:sp>
        <p:nvSpPr>
          <p:cNvPr id="70" name="TextBox 69"/>
          <p:cNvSpPr txBox="1"/>
          <p:nvPr/>
        </p:nvSpPr>
        <p:spPr>
          <a:xfrm>
            <a:off x="1298649" y="397069"/>
            <a:ext cx="2097963" cy="372895"/>
          </a:xfrm>
          <a:prstGeom prst="rect">
            <a:avLst/>
          </a:prstGeom>
          <a:noFill/>
        </p:spPr>
        <p:txBody>
          <a:bodyPr wrap="square" lIns="105509" tIns="52755" rIns="105509" bIns="52755" rtlCol="0">
            <a:spAutoFit/>
          </a:bodyPr>
          <a:lstStyle/>
          <a:p>
            <a:r>
              <a:rPr lang="zh-CN" altLang="en-US" sz="1730" dirty="0">
                <a:solidFill>
                  <a:schemeClr val="tx1">
                    <a:lumMod val="65000"/>
                    <a:lumOff val="35000"/>
                  </a:schemeClr>
                </a:solidFill>
                <a:latin typeface="微软雅黑" panose="020B0503020204020204" pitchFamily="34" charset="-122"/>
                <a:ea typeface="微软雅黑" panose="020B0503020204020204" pitchFamily="34" charset="-122"/>
              </a:rPr>
              <a:t>添加内容</a:t>
            </a:r>
          </a:p>
        </p:txBody>
      </p:sp>
      <p:grpSp>
        <p:nvGrpSpPr>
          <p:cNvPr id="71" name="组合 70"/>
          <p:cNvGrpSpPr/>
          <p:nvPr/>
        </p:nvGrpSpPr>
        <p:grpSpPr>
          <a:xfrm>
            <a:off x="921814" y="374360"/>
            <a:ext cx="351804" cy="362089"/>
            <a:chOff x="848004" y="393400"/>
            <a:chExt cx="406366" cy="418246"/>
          </a:xfrm>
          <a:effectLst>
            <a:outerShdw blurRad="165100" dist="38100" dir="6960000" sx="98000" sy="98000" algn="t" rotWithShape="0">
              <a:prstClr val="black">
                <a:alpha val="34000"/>
              </a:prstClr>
            </a:outerShdw>
          </a:effectLst>
        </p:grpSpPr>
        <p:grpSp>
          <p:nvGrpSpPr>
            <p:cNvPr id="72" name="组合 71"/>
            <p:cNvGrpSpPr/>
            <p:nvPr/>
          </p:nvGrpSpPr>
          <p:grpSpPr>
            <a:xfrm>
              <a:off x="848004" y="393400"/>
              <a:ext cx="406366" cy="418246"/>
              <a:chOff x="848005" y="369553"/>
              <a:chExt cx="406366" cy="418246"/>
            </a:xfrm>
          </p:grpSpPr>
          <p:sp>
            <p:nvSpPr>
              <p:cNvPr id="74" name="椭圆 73"/>
              <p:cNvSpPr/>
              <p:nvPr/>
            </p:nvSpPr>
            <p:spPr>
              <a:xfrm>
                <a:off x="848005" y="369553"/>
                <a:ext cx="406366" cy="418246"/>
              </a:xfrm>
              <a:prstGeom prst="ellipse">
                <a:avLst/>
              </a:prstGeom>
              <a:gradFill flip="none" rotWithShape="1">
                <a:gsLst>
                  <a:gs pos="100000">
                    <a:schemeClr val="bg1">
                      <a:lumMod val="85000"/>
                    </a:schemeClr>
                  </a:gs>
                  <a:gs pos="0">
                    <a:schemeClr val="bg1"/>
                  </a:gs>
                </a:gsLst>
                <a:path path="circle">
                  <a:fillToRect l="100000" b="100000"/>
                </a:path>
                <a:tileRect t="-100000" r="-100000"/>
              </a:gradFill>
              <a:ln w="12700">
                <a:noFill/>
              </a:ln>
              <a:effectLst>
                <a:outerShdw blurRad="635000" dist="762000" dir="7800000" sx="88000" sy="88000" algn="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60"/>
              </a:p>
            </p:txBody>
          </p:sp>
          <p:sp>
            <p:nvSpPr>
              <p:cNvPr id="75" name="椭圆 74"/>
              <p:cNvSpPr/>
              <p:nvPr/>
            </p:nvSpPr>
            <p:spPr>
              <a:xfrm>
                <a:off x="856799" y="378604"/>
                <a:ext cx="388778" cy="400144"/>
              </a:xfrm>
              <a:prstGeom prst="ellipse">
                <a:avLst/>
              </a:prstGeom>
              <a:gradFill flip="none" rotWithShape="1">
                <a:gsLst>
                  <a:gs pos="0">
                    <a:schemeClr val="bg1">
                      <a:lumMod val="85000"/>
                    </a:schemeClr>
                  </a:gs>
                  <a:gs pos="100000">
                    <a:srgbClr val="FEFEFE"/>
                  </a:gs>
                </a:gsLst>
                <a:path path="circle">
                  <a:fillToRect l="100000" b="100000"/>
                </a:path>
                <a:tileRect t="-100000" r="-100000"/>
              </a:gra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60"/>
              </a:p>
            </p:txBody>
          </p:sp>
        </p:grpSp>
        <p:sp>
          <p:nvSpPr>
            <p:cNvPr id="73" name="椭圆 72"/>
            <p:cNvSpPr/>
            <p:nvPr/>
          </p:nvSpPr>
          <p:spPr>
            <a:xfrm>
              <a:off x="907857" y="455002"/>
              <a:ext cx="286661" cy="295042"/>
            </a:xfrm>
            <a:prstGeom prst="ellipse">
              <a:avLst/>
            </a:prstGeom>
            <a:gradFill flip="none" rotWithShape="1">
              <a:gsLst>
                <a:gs pos="0">
                  <a:srgbClr val="F20000"/>
                </a:gs>
                <a:gs pos="100000">
                  <a:srgbClr val="F11B1B"/>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44885" rIns="0" bIns="44885" rtlCol="0" anchor="ctr"/>
            <a:lstStyle/>
            <a:p>
              <a:pPr algn="ctr"/>
              <a:endParaRPr lang="zh-CN" altLang="en-US" sz="3115" dirty="0">
                <a:solidFill>
                  <a:schemeClr val="bg1"/>
                </a:solidFill>
                <a:latin typeface="DIN Mittelschrift Std" pitchFamily="50" charset="0"/>
                <a:ea typeface="微软雅黑" panose="020B0503020204020204" pitchFamily="34" charset="-122"/>
              </a:endParaRPr>
            </a:p>
          </p:txBody>
        </p:sp>
      </p:grpSp>
    </p:spTree>
  </p:cSld>
  <p:clrMapOvr>
    <a:masterClrMapping/>
  </p:clrMapOvr>
  <mc:AlternateContent xmlns:mc="http://schemas.openxmlformats.org/markup-compatibility/2006" xmlns:p14="http://schemas.microsoft.com/office/powerpoint/2010/main">
    <mc:Choice Requires="p14">
      <p:transition spd="slow" p14:dur="1600" advClick="0" advTm="0">
        <p14:gallery dir="l"/>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72" fill="hold" nodeType="after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p:cTn id="7" dur="500" fill="hold"/>
                                        <p:tgtEl>
                                          <p:spTgt spid="32"/>
                                        </p:tgtEl>
                                        <p:attrNameLst>
                                          <p:attrName>ppt_w</p:attrName>
                                        </p:attrNameLst>
                                      </p:cBhvr>
                                      <p:tavLst>
                                        <p:tav tm="0">
                                          <p:val>
                                            <p:strVal val="2/3*#ppt_w"/>
                                          </p:val>
                                        </p:tav>
                                        <p:tav tm="100000">
                                          <p:val>
                                            <p:strVal val="#ppt_w"/>
                                          </p:val>
                                        </p:tav>
                                      </p:tavLst>
                                    </p:anim>
                                    <p:anim calcmode="lin" valueType="num">
                                      <p:cBhvr>
                                        <p:cTn id="8" dur="500" fill="hold"/>
                                        <p:tgtEl>
                                          <p:spTgt spid="32"/>
                                        </p:tgtEl>
                                        <p:attrNameLst>
                                          <p:attrName>ppt_h</p:attrName>
                                        </p:attrNameLst>
                                      </p:cBhvr>
                                      <p:tavLst>
                                        <p:tav tm="0">
                                          <p:val>
                                            <p:strVal val="2/3*#ppt_h"/>
                                          </p:val>
                                        </p:tav>
                                        <p:tav tm="100000">
                                          <p:val>
                                            <p:strVal val="#ppt_h"/>
                                          </p:val>
                                        </p:tav>
                                      </p:tavLst>
                                    </p:anim>
                                  </p:childTnLst>
                                </p:cTn>
                              </p:par>
                              <p:par>
                                <p:cTn id="9" presetID="23" presetClass="entr" presetSubtype="288" fill="hold" nodeType="withEffect">
                                  <p:stCondLst>
                                    <p:cond delay="0"/>
                                  </p:stCondLst>
                                  <p:childTnLst>
                                    <p:set>
                                      <p:cBhvr>
                                        <p:cTn id="10" dur="1" fill="hold">
                                          <p:stCondLst>
                                            <p:cond delay="0"/>
                                          </p:stCondLst>
                                        </p:cTn>
                                        <p:tgtEl>
                                          <p:spTgt spid="35"/>
                                        </p:tgtEl>
                                        <p:attrNameLst>
                                          <p:attrName>style.visibility</p:attrName>
                                        </p:attrNameLst>
                                      </p:cBhvr>
                                      <p:to>
                                        <p:strVal val="visible"/>
                                      </p:to>
                                    </p:set>
                                    <p:anim calcmode="lin" valueType="num">
                                      <p:cBhvr>
                                        <p:cTn id="11" dur="500" fill="hold"/>
                                        <p:tgtEl>
                                          <p:spTgt spid="35"/>
                                        </p:tgtEl>
                                        <p:attrNameLst>
                                          <p:attrName>ppt_w</p:attrName>
                                        </p:attrNameLst>
                                      </p:cBhvr>
                                      <p:tavLst>
                                        <p:tav tm="0">
                                          <p:val>
                                            <p:strVal val="4/3*#ppt_w"/>
                                          </p:val>
                                        </p:tav>
                                        <p:tav tm="100000">
                                          <p:val>
                                            <p:strVal val="#ppt_w"/>
                                          </p:val>
                                        </p:tav>
                                      </p:tavLst>
                                    </p:anim>
                                    <p:anim calcmode="lin" valueType="num">
                                      <p:cBhvr>
                                        <p:cTn id="12" dur="500" fill="hold"/>
                                        <p:tgtEl>
                                          <p:spTgt spid="35"/>
                                        </p:tgtEl>
                                        <p:attrNameLst>
                                          <p:attrName>ppt_h</p:attrName>
                                        </p:attrNameLst>
                                      </p:cBhvr>
                                      <p:tavLst>
                                        <p:tav tm="0">
                                          <p:val>
                                            <p:strVal val="4/3*#ppt_h"/>
                                          </p:val>
                                        </p:tav>
                                        <p:tav tm="100000">
                                          <p:val>
                                            <p:strVal val="#ppt_h"/>
                                          </p:val>
                                        </p:tav>
                                      </p:tavLst>
                                    </p:anim>
                                  </p:childTnLst>
                                </p:cTn>
                              </p:par>
                            </p:childTnLst>
                          </p:cTn>
                        </p:par>
                        <p:par>
                          <p:cTn id="13" fill="hold">
                            <p:stCondLst>
                              <p:cond delay="500"/>
                            </p:stCondLst>
                            <p:childTnLst>
                              <p:par>
                                <p:cTn id="14" presetID="42" presetClass="entr" presetSubtype="0" fill="hold" nodeType="after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1000"/>
                                        <p:tgtEl>
                                          <p:spTgt spid="2"/>
                                        </p:tgtEl>
                                      </p:cBhvr>
                                    </p:animEffect>
                                    <p:anim calcmode="lin" valueType="num">
                                      <p:cBhvr>
                                        <p:cTn id="17" dur="1000" fill="hold"/>
                                        <p:tgtEl>
                                          <p:spTgt spid="2"/>
                                        </p:tgtEl>
                                        <p:attrNameLst>
                                          <p:attrName>ppt_x</p:attrName>
                                        </p:attrNameLst>
                                      </p:cBhvr>
                                      <p:tavLst>
                                        <p:tav tm="0">
                                          <p:val>
                                            <p:strVal val="#ppt_x"/>
                                          </p:val>
                                        </p:tav>
                                        <p:tav tm="100000">
                                          <p:val>
                                            <p:strVal val="#ppt_x"/>
                                          </p:val>
                                        </p:tav>
                                      </p:tavLst>
                                    </p:anim>
                                    <p:anim calcmode="lin" valueType="num">
                                      <p:cBhvr>
                                        <p:cTn id="18" dur="1000" fill="hold"/>
                                        <p:tgtEl>
                                          <p:spTgt spid="2"/>
                                        </p:tgtEl>
                                        <p:attrNameLst>
                                          <p:attrName>ppt_y</p:attrName>
                                        </p:attrNameLst>
                                      </p:cBhvr>
                                      <p:tavLst>
                                        <p:tav tm="0">
                                          <p:val>
                                            <p:strVal val="#ppt_y+.1"/>
                                          </p:val>
                                        </p:tav>
                                        <p:tav tm="100000">
                                          <p:val>
                                            <p:strVal val="#ppt_y"/>
                                          </p:val>
                                        </p:tav>
                                      </p:tavLst>
                                    </p:anim>
                                  </p:childTnLst>
                                </p:cTn>
                              </p:par>
                              <p:par>
                                <p:cTn id="19" presetID="47" presetClass="entr" presetSubtype="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1000"/>
                                        <p:tgtEl>
                                          <p:spTgt spid="6"/>
                                        </p:tgtEl>
                                      </p:cBhvr>
                                    </p:animEffect>
                                    <p:anim calcmode="lin" valueType="num">
                                      <p:cBhvr>
                                        <p:cTn id="22" dur="1000" fill="hold"/>
                                        <p:tgtEl>
                                          <p:spTgt spid="6"/>
                                        </p:tgtEl>
                                        <p:attrNameLst>
                                          <p:attrName>ppt_x</p:attrName>
                                        </p:attrNameLst>
                                      </p:cBhvr>
                                      <p:tavLst>
                                        <p:tav tm="0">
                                          <p:val>
                                            <p:strVal val="#ppt_x"/>
                                          </p:val>
                                        </p:tav>
                                        <p:tav tm="100000">
                                          <p:val>
                                            <p:strVal val="#ppt_x"/>
                                          </p:val>
                                        </p:tav>
                                      </p:tavLst>
                                    </p:anim>
                                    <p:anim calcmode="lin" valueType="num">
                                      <p:cBhvr>
                                        <p:cTn id="23" dur="1000" fill="hold"/>
                                        <p:tgtEl>
                                          <p:spTgt spid="6"/>
                                        </p:tgtEl>
                                        <p:attrNameLst>
                                          <p:attrName>ppt_y</p:attrName>
                                        </p:attrNameLst>
                                      </p:cBhvr>
                                      <p:tavLst>
                                        <p:tav tm="0">
                                          <p:val>
                                            <p:strVal val="#ppt_y-.1"/>
                                          </p:val>
                                        </p:tav>
                                        <p:tav tm="100000">
                                          <p:val>
                                            <p:strVal val="#ppt_y"/>
                                          </p:val>
                                        </p:tav>
                                      </p:tavLst>
                                    </p:anim>
                                  </p:childTnLst>
                                </p:cTn>
                              </p:par>
                            </p:childTnLst>
                          </p:cTn>
                        </p:par>
                        <p:par>
                          <p:cTn id="24" fill="hold">
                            <p:stCondLst>
                              <p:cond delay="1500"/>
                            </p:stCondLst>
                            <p:childTnLst>
                              <p:par>
                                <p:cTn id="25" presetID="10" presetClass="entr" presetSubtype="0" fill="hold" grpId="0" nodeType="after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par>
                          <p:cTn id="28" fill="hold">
                            <p:stCondLst>
                              <p:cond delay="2000"/>
                            </p:stCondLst>
                            <p:childTnLst>
                              <p:par>
                                <p:cTn id="29" presetID="23" presetClass="entr" presetSubtype="272" fill="hold" nodeType="afterEffect">
                                  <p:stCondLst>
                                    <p:cond delay="0"/>
                                  </p:stCondLst>
                                  <p:childTnLst>
                                    <p:set>
                                      <p:cBhvr>
                                        <p:cTn id="30" dur="1" fill="hold">
                                          <p:stCondLst>
                                            <p:cond delay="0"/>
                                          </p:stCondLst>
                                        </p:cTn>
                                        <p:tgtEl>
                                          <p:spTgt spid="38"/>
                                        </p:tgtEl>
                                        <p:attrNameLst>
                                          <p:attrName>style.visibility</p:attrName>
                                        </p:attrNameLst>
                                      </p:cBhvr>
                                      <p:to>
                                        <p:strVal val="visible"/>
                                      </p:to>
                                    </p:set>
                                    <p:anim calcmode="lin" valueType="num">
                                      <p:cBhvr>
                                        <p:cTn id="31" dur="500" fill="hold"/>
                                        <p:tgtEl>
                                          <p:spTgt spid="38"/>
                                        </p:tgtEl>
                                        <p:attrNameLst>
                                          <p:attrName>ppt_w</p:attrName>
                                        </p:attrNameLst>
                                      </p:cBhvr>
                                      <p:tavLst>
                                        <p:tav tm="0">
                                          <p:val>
                                            <p:strVal val="2/3*#ppt_w"/>
                                          </p:val>
                                        </p:tav>
                                        <p:tav tm="100000">
                                          <p:val>
                                            <p:strVal val="#ppt_w"/>
                                          </p:val>
                                        </p:tav>
                                      </p:tavLst>
                                    </p:anim>
                                    <p:anim calcmode="lin" valueType="num">
                                      <p:cBhvr>
                                        <p:cTn id="32" dur="500" fill="hold"/>
                                        <p:tgtEl>
                                          <p:spTgt spid="38"/>
                                        </p:tgtEl>
                                        <p:attrNameLst>
                                          <p:attrName>ppt_h</p:attrName>
                                        </p:attrNameLst>
                                      </p:cBhvr>
                                      <p:tavLst>
                                        <p:tav tm="0">
                                          <p:val>
                                            <p:strVal val="2/3*#ppt_h"/>
                                          </p:val>
                                        </p:tav>
                                        <p:tav tm="100000">
                                          <p:val>
                                            <p:strVal val="#ppt_h"/>
                                          </p:val>
                                        </p:tav>
                                      </p:tavLst>
                                    </p:anim>
                                  </p:childTnLst>
                                </p:cTn>
                              </p:par>
                              <p:par>
                                <p:cTn id="33" presetID="23" presetClass="entr" presetSubtype="288" fill="hold" nodeType="withEffect">
                                  <p:stCondLst>
                                    <p:cond delay="0"/>
                                  </p:stCondLst>
                                  <p:childTnLst>
                                    <p:set>
                                      <p:cBhvr>
                                        <p:cTn id="34" dur="1" fill="hold">
                                          <p:stCondLst>
                                            <p:cond delay="0"/>
                                          </p:stCondLst>
                                        </p:cTn>
                                        <p:tgtEl>
                                          <p:spTgt spid="41"/>
                                        </p:tgtEl>
                                        <p:attrNameLst>
                                          <p:attrName>style.visibility</p:attrName>
                                        </p:attrNameLst>
                                      </p:cBhvr>
                                      <p:to>
                                        <p:strVal val="visible"/>
                                      </p:to>
                                    </p:set>
                                    <p:anim calcmode="lin" valueType="num">
                                      <p:cBhvr>
                                        <p:cTn id="35" dur="500" fill="hold"/>
                                        <p:tgtEl>
                                          <p:spTgt spid="41"/>
                                        </p:tgtEl>
                                        <p:attrNameLst>
                                          <p:attrName>ppt_w</p:attrName>
                                        </p:attrNameLst>
                                      </p:cBhvr>
                                      <p:tavLst>
                                        <p:tav tm="0">
                                          <p:val>
                                            <p:strVal val="4/3*#ppt_w"/>
                                          </p:val>
                                        </p:tav>
                                        <p:tav tm="100000">
                                          <p:val>
                                            <p:strVal val="#ppt_w"/>
                                          </p:val>
                                        </p:tav>
                                      </p:tavLst>
                                    </p:anim>
                                    <p:anim calcmode="lin" valueType="num">
                                      <p:cBhvr>
                                        <p:cTn id="36" dur="500" fill="hold"/>
                                        <p:tgtEl>
                                          <p:spTgt spid="41"/>
                                        </p:tgtEl>
                                        <p:attrNameLst>
                                          <p:attrName>ppt_h</p:attrName>
                                        </p:attrNameLst>
                                      </p:cBhvr>
                                      <p:tavLst>
                                        <p:tav tm="0">
                                          <p:val>
                                            <p:strVal val="4/3*#ppt_h"/>
                                          </p:val>
                                        </p:tav>
                                        <p:tav tm="100000">
                                          <p:val>
                                            <p:strVal val="#ppt_h"/>
                                          </p:val>
                                        </p:tav>
                                      </p:tavLst>
                                    </p:anim>
                                  </p:childTnLst>
                                </p:cTn>
                              </p:par>
                            </p:childTnLst>
                          </p:cTn>
                        </p:par>
                        <p:par>
                          <p:cTn id="37" fill="hold">
                            <p:stCondLst>
                              <p:cond delay="2500"/>
                            </p:stCondLst>
                            <p:childTnLst>
                              <p:par>
                                <p:cTn id="38" presetID="42" presetClass="entr" presetSubtype="0" fill="hold" nodeType="afterEffect">
                                  <p:stCondLst>
                                    <p:cond delay="0"/>
                                  </p:stCondLst>
                                  <p:childTnLst>
                                    <p:set>
                                      <p:cBhvr>
                                        <p:cTn id="39" dur="1" fill="hold">
                                          <p:stCondLst>
                                            <p:cond delay="0"/>
                                          </p:stCondLst>
                                        </p:cTn>
                                        <p:tgtEl>
                                          <p:spTgt spid="54"/>
                                        </p:tgtEl>
                                        <p:attrNameLst>
                                          <p:attrName>style.visibility</p:attrName>
                                        </p:attrNameLst>
                                      </p:cBhvr>
                                      <p:to>
                                        <p:strVal val="visible"/>
                                      </p:to>
                                    </p:set>
                                    <p:animEffect transition="in" filter="fade">
                                      <p:cBhvr>
                                        <p:cTn id="40" dur="1000"/>
                                        <p:tgtEl>
                                          <p:spTgt spid="54"/>
                                        </p:tgtEl>
                                      </p:cBhvr>
                                    </p:animEffect>
                                    <p:anim calcmode="lin" valueType="num">
                                      <p:cBhvr>
                                        <p:cTn id="41" dur="1000" fill="hold"/>
                                        <p:tgtEl>
                                          <p:spTgt spid="54"/>
                                        </p:tgtEl>
                                        <p:attrNameLst>
                                          <p:attrName>ppt_x</p:attrName>
                                        </p:attrNameLst>
                                      </p:cBhvr>
                                      <p:tavLst>
                                        <p:tav tm="0">
                                          <p:val>
                                            <p:strVal val="#ppt_x"/>
                                          </p:val>
                                        </p:tav>
                                        <p:tav tm="100000">
                                          <p:val>
                                            <p:strVal val="#ppt_x"/>
                                          </p:val>
                                        </p:tav>
                                      </p:tavLst>
                                    </p:anim>
                                    <p:anim calcmode="lin" valueType="num">
                                      <p:cBhvr>
                                        <p:cTn id="42" dur="1000" fill="hold"/>
                                        <p:tgtEl>
                                          <p:spTgt spid="54"/>
                                        </p:tgtEl>
                                        <p:attrNameLst>
                                          <p:attrName>ppt_y</p:attrName>
                                        </p:attrNameLst>
                                      </p:cBhvr>
                                      <p:tavLst>
                                        <p:tav tm="0">
                                          <p:val>
                                            <p:strVal val="#ppt_y+.1"/>
                                          </p:val>
                                        </p:tav>
                                        <p:tav tm="100000">
                                          <p:val>
                                            <p:strVal val="#ppt_y"/>
                                          </p:val>
                                        </p:tav>
                                      </p:tavLst>
                                    </p:anim>
                                  </p:childTnLst>
                                </p:cTn>
                              </p:par>
                              <p:par>
                                <p:cTn id="43" presetID="47" presetClass="entr" presetSubtype="0" fill="hold" nodeType="withEffect">
                                  <p:stCondLst>
                                    <p:cond delay="0"/>
                                  </p:stCondLst>
                                  <p:childTnLst>
                                    <p:set>
                                      <p:cBhvr>
                                        <p:cTn id="44" dur="1" fill="hold">
                                          <p:stCondLst>
                                            <p:cond delay="0"/>
                                          </p:stCondLst>
                                        </p:cTn>
                                        <p:tgtEl>
                                          <p:spTgt spid="4"/>
                                        </p:tgtEl>
                                        <p:attrNameLst>
                                          <p:attrName>style.visibility</p:attrName>
                                        </p:attrNameLst>
                                      </p:cBhvr>
                                      <p:to>
                                        <p:strVal val="visible"/>
                                      </p:to>
                                    </p:set>
                                    <p:animEffect transition="in" filter="fade">
                                      <p:cBhvr>
                                        <p:cTn id="45" dur="1000"/>
                                        <p:tgtEl>
                                          <p:spTgt spid="4"/>
                                        </p:tgtEl>
                                      </p:cBhvr>
                                    </p:animEffect>
                                    <p:anim calcmode="lin" valueType="num">
                                      <p:cBhvr>
                                        <p:cTn id="46" dur="1000" fill="hold"/>
                                        <p:tgtEl>
                                          <p:spTgt spid="4"/>
                                        </p:tgtEl>
                                        <p:attrNameLst>
                                          <p:attrName>ppt_x</p:attrName>
                                        </p:attrNameLst>
                                      </p:cBhvr>
                                      <p:tavLst>
                                        <p:tav tm="0">
                                          <p:val>
                                            <p:strVal val="#ppt_x"/>
                                          </p:val>
                                        </p:tav>
                                        <p:tav tm="100000">
                                          <p:val>
                                            <p:strVal val="#ppt_x"/>
                                          </p:val>
                                        </p:tav>
                                      </p:tavLst>
                                    </p:anim>
                                    <p:anim calcmode="lin" valueType="num">
                                      <p:cBhvr>
                                        <p:cTn id="47" dur="1000" fill="hold"/>
                                        <p:tgtEl>
                                          <p:spTgt spid="4"/>
                                        </p:tgtEl>
                                        <p:attrNameLst>
                                          <p:attrName>ppt_y</p:attrName>
                                        </p:attrNameLst>
                                      </p:cBhvr>
                                      <p:tavLst>
                                        <p:tav tm="0">
                                          <p:val>
                                            <p:strVal val="#ppt_y-.1"/>
                                          </p:val>
                                        </p:tav>
                                        <p:tav tm="100000">
                                          <p:val>
                                            <p:strVal val="#ppt_y"/>
                                          </p:val>
                                        </p:tav>
                                      </p:tavLst>
                                    </p:anim>
                                  </p:childTnLst>
                                </p:cTn>
                              </p:par>
                            </p:childTnLst>
                          </p:cTn>
                        </p:par>
                        <p:par>
                          <p:cTn id="48" fill="hold">
                            <p:stCondLst>
                              <p:cond delay="3500"/>
                            </p:stCondLst>
                            <p:childTnLst>
                              <p:par>
                                <p:cTn id="49" presetID="10" presetClass="entr" presetSubtype="0" fill="hold" grpId="0" nodeType="afterEffect">
                                  <p:stCondLst>
                                    <p:cond delay="0"/>
                                  </p:stCondLst>
                                  <p:childTnLst>
                                    <p:set>
                                      <p:cBhvr>
                                        <p:cTn id="50" dur="1" fill="hold">
                                          <p:stCondLst>
                                            <p:cond delay="0"/>
                                          </p:stCondLst>
                                        </p:cTn>
                                        <p:tgtEl>
                                          <p:spTgt spid="85"/>
                                        </p:tgtEl>
                                        <p:attrNameLst>
                                          <p:attrName>style.visibility</p:attrName>
                                        </p:attrNameLst>
                                      </p:cBhvr>
                                      <p:to>
                                        <p:strVal val="visible"/>
                                      </p:to>
                                    </p:set>
                                    <p:animEffect transition="in" filter="fade">
                                      <p:cBhvr>
                                        <p:cTn id="51" dur="500"/>
                                        <p:tgtEl>
                                          <p:spTgt spid="85"/>
                                        </p:tgtEl>
                                      </p:cBhvr>
                                    </p:animEffect>
                                  </p:childTnLst>
                                </p:cTn>
                              </p:par>
                            </p:childTnLst>
                          </p:cTn>
                        </p:par>
                        <p:par>
                          <p:cTn id="52" fill="hold">
                            <p:stCondLst>
                              <p:cond delay="4000"/>
                            </p:stCondLst>
                            <p:childTnLst>
                              <p:par>
                                <p:cTn id="53" presetID="23" presetClass="entr" presetSubtype="272" fill="hold" nodeType="afterEffect">
                                  <p:stCondLst>
                                    <p:cond delay="0"/>
                                  </p:stCondLst>
                                  <p:childTnLst>
                                    <p:set>
                                      <p:cBhvr>
                                        <p:cTn id="54" dur="1" fill="hold">
                                          <p:stCondLst>
                                            <p:cond delay="0"/>
                                          </p:stCondLst>
                                        </p:cTn>
                                        <p:tgtEl>
                                          <p:spTgt spid="44"/>
                                        </p:tgtEl>
                                        <p:attrNameLst>
                                          <p:attrName>style.visibility</p:attrName>
                                        </p:attrNameLst>
                                      </p:cBhvr>
                                      <p:to>
                                        <p:strVal val="visible"/>
                                      </p:to>
                                    </p:set>
                                    <p:anim calcmode="lin" valueType="num">
                                      <p:cBhvr>
                                        <p:cTn id="55" dur="500" fill="hold"/>
                                        <p:tgtEl>
                                          <p:spTgt spid="44"/>
                                        </p:tgtEl>
                                        <p:attrNameLst>
                                          <p:attrName>ppt_w</p:attrName>
                                        </p:attrNameLst>
                                      </p:cBhvr>
                                      <p:tavLst>
                                        <p:tav tm="0">
                                          <p:val>
                                            <p:strVal val="2/3*#ppt_w"/>
                                          </p:val>
                                        </p:tav>
                                        <p:tav tm="100000">
                                          <p:val>
                                            <p:strVal val="#ppt_w"/>
                                          </p:val>
                                        </p:tav>
                                      </p:tavLst>
                                    </p:anim>
                                    <p:anim calcmode="lin" valueType="num">
                                      <p:cBhvr>
                                        <p:cTn id="56" dur="500" fill="hold"/>
                                        <p:tgtEl>
                                          <p:spTgt spid="44"/>
                                        </p:tgtEl>
                                        <p:attrNameLst>
                                          <p:attrName>ppt_h</p:attrName>
                                        </p:attrNameLst>
                                      </p:cBhvr>
                                      <p:tavLst>
                                        <p:tav tm="0">
                                          <p:val>
                                            <p:strVal val="2/3*#ppt_h"/>
                                          </p:val>
                                        </p:tav>
                                        <p:tav tm="100000">
                                          <p:val>
                                            <p:strVal val="#ppt_h"/>
                                          </p:val>
                                        </p:tav>
                                      </p:tavLst>
                                    </p:anim>
                                  </p:childTnLst>
                                </p:cTn>
                              </p:par>
                              <p:par>
                                <p:cTn id="57" presetID="23" presetClass="entr" presetSubtype="288" fill="hold" nodeType="withEffect">
                                  <p:stCondLst>
                                    <p:cond delay="0"/>
                                  </p:stCondLst>
                                  <p:childTnLst>
                                    <p:set>
                                      <p:cBhvr>
                                        <p:cTn id="58" dur="1" fill="hold">
                                          <p:stCondLst>
                                            <p:cond delay="0"/>
                                          </p:stCondLst>
                                        </p:cTn>
                                        <p:tgtEl>
                                          <p:spTgt spid="47"/>
                                        </p:tgtEl>
                                        <p:attrNameLst>
                                          <p:attrName>style.visibility</p:attrName>
                                        </p:attrNameLst>
                                      </p:cBhvr>
                                      <p:to>
                                        <p:strVal val="visible"/>
                                      </p:to>
                                    </p:set>
                                    <p:anim calcmode="lin" valueType="num">
                                      <p:cBhvr>
                                        <p:cTn id="59" dur="500" fill="hold"/>
                                        <p:tgtEl>
                                          <p:spTgt spid="47"/>
                                        </p:tgtEl>
                                        <p:attrNameLst>
                                          <p:attrName>ppt_w</p:attrName>
                                        </p:attrNameLst>
                                      </p:cBhvr>
                                      <p:tavLst>
                                        <p:tav tm="0">
                                          <p:val>
                                            <p:strVal val="4/3*#ppt_w"/>
                                          </p:val>
                                        </p:tav>
                                        <p:tav tm="100000">
                                          <p:val>
                                            <p:strVal val="#ppt_w"/>
                                          </p:val>
                                        </p:tav>
                                      </p:tavLst>
                                    </p:anim>
                                    <p:anim calcmode="lin" valueType="num">
                                      <p:cBhvr>
                                        <p:cTn id="60" dur="500" fill="hold"/>
                                        <p:tgtEl>
                                          <p:spTgt spid="47"/>
                                        </p:tgtEl>
                                        <p:attrNameLst>
                                          <p:attrName>ppt_h</p:attrName>
                                        </p:attrNameLst>
                                      </p:cBhvr>
                                      <p:tavLst>
                                        <p:tav tm="0">
                                          <p:val>
                                            <p:strVal val="4/3*#ppt_h"/>
                                          </p:val>
                                        </p:tav>
                                        <p:tav tm="100000">
                                          <p:val>
                                            <p:strVal val="#ppt_h"/>
                                          </p:val>
                                        </p:tav>
                                      </p:tavLst>
                                    </p:anim>
                                  </p:childTnLst>
                                </p:cTn>
                              </p:par>
                            </p:childTnLst>
                          </p:cTn>
                        </p:par>
                        <p:par>
                          <p:cTn id="61" fill="hold">
                            <p:stCondLst>
                              <p:cond delay="4500"/>
                            </p:stCondLst>
                            <p:childTnLst>
                              <p:par>
                                <p:cTn id="62" presetID="42" presetClass="entr" presetSubtype="0" fill="hold" nodeType="afterEffect">
                                  <p:stCondLst>
                                    <p:cond delay="0"/>
                                  </p:stCondLst>
                                  <p:childTnLst>
                                    <p:set>
                                      <p:cBhvr>
                                        <p:cTn id="63" dur="1" fill="hold">
                                          <p:stCondLst>
                                            <p:cond delay="0"/>
                                          </p:stCondLst>
                                        </p:cTn>
                                        <p:tgtEl>
                                          <p:spTgt spid="57"/>
                                        </p:tgtEl>
                                        <p:attrNameLst>
                                          <p:attrName>style.visibility</p:attrName>
                                        </p:attrNameLst>
                                      </p:cBhvr>
                                      <p:to>
                                        <p:strVal val="visible"/>
                                      </p:to>
                                    </p:set>
                                    <p:animEffect transition="in" filter="fade">
                                      <p:cBhvr>
                                        <p:cTn id="64" dur="1000"/>
                                        <p:tgtEl>
                                          <p:spTgt spid="57"/>
                                        </p:tgtEl>
                                      </p:cBhvr>
                                    </p:animEffect>
                                    <p:anim calcmode="lin" valueType="num">
                                      <p:cBhvr>
                                        <p:cTn id="65" dur="1000" fill="hold"/>
                                        <p:tgtEl>
                                          <p:spTgt spid="57"/>
                                        </p:tgtEl>
                                        <p:attrNameLst>
                                          <p:attrName>ppt_x</p:attrName>
                                        </p:attrNameLst>
                                      </p:cBhvr>
                                      <p:tavLst>
                                        <p:tav tm="0">
                                          <p:val>
                                            <p:strVal val="#ppt_x"/>
                                          </p:val>
                                        </p:tav>
                                        <p:tav tm="100000">
                                          <p:val>
                                            <p:strVal val="#ppt_x"/>
                                          </p:val>
                                        </p:tav>
                                      </p:tavLst>
                                    </p:anim>
                                    <p:anim calcmode="lin" valueType="num">
                                      <p:cBhvr>
                                        <p:cTn id="66" dur="1000" fill="hold"/>
                                        <p:tgtEl>
                                          <p:spTgt spid="57"/>
                                        </p:tgtEl>
                                        <p:attrNameLst>
                                          <p:attrName>ppt_y</p:attrName>
                                        </p:attrNameLst>
                                      </p:cBhvr>
                                      <p:tavLst>
                                        <p:tav tm="0">
                                          <p:val>
                                            <p:strVal val="#ppt_y+.1"/>
                                          </p:val>
                                        </p:tav>
                                        <p:tav tm="100000">
                                          <p:val>
                                            <p:strVal val="#ppt_y"/>
                                          </p:val>
                                        </p:tav>
                                      </p:tavLst>
                                    </p:anim>
                                  </p:childTnLst>
                                </p:cTn>
                              </p:par>
                              <p:par>
                                <p:cTn id="67" presetID="47" presetClass="entr" presetSubtype="0" fill="hold" nodeType="withEffect">
                                  <p:stCondLst>
                                    <p:cond delay="0"/>
                                  </p:stCondLst>
                                  <p:childTnLst>
                                    <p:set>
                                      <p:cBhvr>
                                        <p:cTn id="68" dur="1" fill="hold">
                                          <p:stCondLst>
                                            <p:cond delay="0"/>
                                          </p:stCondLst>
                                        </p:cTn>
                                        <p:tgtEl>
                                          <p:spTgt spid="3"/>
                                        </p:tgtEl>
                                        <p:attrNameLst>
                                          <p:attrName>style.visibility</p:attrName>
                                        </p:attrNameLst>
                                      </p:cBhvr>
                                      <p:to>
                                        <p:strVal val="visible"/>
                                      </p:to>
                                    </p:set>
                                    <p:animEffect transition="in" filter="fade">
                                      <p:cBhvr>
                                        <p:cTn id="69" dur="1000"/>
                                        <p:tgtEl>
                                          <p:spTgt spid="3"/>
                                        </p:tgtEl>
                                      </p:cBhvr>
                                    </p:animEffect>
                                    <p:anim calcmode="lin" valueType="num">
                                      <p:cBhvr>
                                        <p:cTn id="70" dur="1000" fill="hold"/>
                                        <p:tgtEl>
                                          <p:spTgt spid="3"/>
                                        </p:tgtEl>
                                        <p:attrNameLst>
                                          <p:attrName>ppt_x</p:attrName>
                                        </p:attrNameLst>
                                      </p:cBhvr>
                                      <p:tavLst>
                                        <p:tav tm="0">
                                          <p:val>
                                            <p:strVal val="#ppt_x"/>
                                          </p:val>
                                        </p:tav>
                                        <p:tav tm="100000">
                                          <p:val>
                                            <p:strVal val="#ppt_x"/>
                                          </p:val>
                                        </p:tav>
                                      </p:tavLst>
                                    </p:anim>
                                    <p:anim calcmode="lin" valueType="num">
                                      <p:cBhvr>
                                        <p:cTn id="71" dur="1000" fill="hold"/>
                                        <p:tgtEl>
                                          <p:spTgt spid="3"/>
                                        </p:tgtEl>
                                        <p:attrNameLst>
                                          <p:attrName>ppt_y</p:attrName>
                                        </p:attrNameLst>
                                      </p:cBhvr>
                                      <p:tavLst>
                                        <p:tav tm="0">
                                          <p:val>
                                            <p:strVal val="#ppt_y-.1"/>
                                          </p:val>
                                        </p:tav>
                                        <p:tav tm="100000">
                                          <p:val>
                                            <p:strVal val="#ppt_y"/>
                                          </p:val>
                                        </p:tav>
                                      </p:tavLst>
                                    </p:anim>
                                  </p:childTnLst>
                                </p:cTn>
                              </p:par>
                            </p:childTnLst>
                          </p:cTn>
                        </p:par>
                        <p:par>
                          <p:cTn id="72" fill="hold">
                            <p:stCondLst>
                              <p:cond delay="5500"/>
                            </p:stCondLst>
                            <p:childTnLst>
                              <p:par>
                                <p:cTn id="73" presetID="14" presetClass="entr" presetSubtype="10" fill="hold" nodeType="afterEffect">
                                  <p:stCondLst>
                                    <p:cond delay="0"/>
                                  </p:stCondLst>
                                  <p:childTnLst>
                                    <p:set>
                                      <p:cBhvr>
                                        <p:cTn id="74" dur="1" fill="hold">
                                          <p:stCondLst>
                                            <p:cond delay="0"/>
                                          </p:stCondLst>
                                        </p:cTn>
                                        <p:tgtEl>
                                          <p:spTgt spid="67"/>
                                        </p:tgtEl>
                                        <p:attrNameLst>
                                          <p:attrName>style.visibility</p:attrName>
                                        </p:attrNameLst>
                                      </p:cBhvr>
                                      <p:to>
                                        <p:strVal val="visible"/>
                                      </p:to>
                                    </p:set>
                                    <p:animEffect transition="in" filter="randombar(horizontal)">
                                      <p:cBhvr>
                                        <p:cTn id="75" dur="500"/>
                                        <p:tgtEl>
                                          <p:spTgt spid="67"/>
                                        </p:tgtEl>
                                      </p:cBhvr>
                                    </p:animEffect>
                                  </p:childTnLst>
                                </p:cTn>
                              </p:par>
                              <p:par>
                                <p:cTn id="76" presetID="2" presetClass="entr" presetSubtype="8" fill="hold" grpId="0" nodeType="withEffect">
                                  <p:stCondLst>
                                    <p:cond delay="0"/>
                                  </p:stCondLst>
                                  <p:childTnLst>
                                    <p:set>
                                      <p:cBhvr>
                                        <p:cTn id="77" dur="1" fill="hold">
                                          <p:stCondLst>
                                            <p:cond delay="0"/>
                                          </p:stCondLst>
                                        </p:cTn>
                                        <p:tgtEl>
                                          <p:spTgt spid="66"/>
                                        </p:tgtEl>
                                        <p:attrNameLst>
                                          <p:attrName>style.visibility</p:attrName>
                                        </p:attrNameLst>
                                      </p:cBhvr>
                                      <p:to>
                                        <p:strVal val="visible"/>
                                      </p:to>
                                    </p:set>
                                    <p:anim calcmode="lin" valueType="num">
                                      <p:cBhvr additive="base">
                                        <p:cTn id="78" dur="1000" fill="hold"/>
                                        <p:tgtEl>
                                          <p:spTgt spid="66"/>
                                        </p:tgtEl>
                                        <p:attrNameLst>
                                          <p:attrName>ppt_x</p:attrName>
                                        </p:attrNameLst>
                                      </p:cBhvr>
                                      <p:tavLst>
                                        <p:tav tm="0">
                                          <p:val>
                                            <p:strVal val="0-#ppt_w/2"/>
                                          </p:val>
                                        </p:tav>
                                        <p:tav tm="100000">
                                          <p:val>
                                            <p:strVal val="#ppt_x"/>
                                          </p:val>
                                        </p:tav>
                                      </p:tavLst>
                                    </p:anim>
                                    <p:anim calcmode="lin" valueType="num">
                                      <p:cBhvr additive="base">
                                        <p:cTn id="79" dur="1000" fill="hold"/>
                                        <p:tgtEl>
                                          <p:spTgt spid="66"/>
                                        </p:tgtEl>
                                        <p:attrNameLst>
                                          <p:attrName>ppt_y</p:attrName>
                                        </p:attrNameLst>
                                      </p:cBhvr>
                                      <p:tavLst>
                                        <p:tav tm="0">
                                          <p:val>
                                            <p:strVal val="#ppt_y"/>
                                          </p:val>
                                        </p:tav>
                                        <p:tav tm="100000">
                                          <p:val>
                                            <p:strVal val="#ppt_y"/>
                                          </p:val>
                                        </p:tav>
                                      </p:tavLst>
                                    </p:anim>
                                  </p:childTnLst>
                                </p:cTn>
                              </p:par>
                              <p:par>
                                <p:cTn id="80" presetID="22" presetClass="entr" presetSubtype="8" fill="hold" nodeType="withEffect">
                                  <p:stCondLst>
                                    <p:cond delay="100"/>
                                  </p:stCondLst>
                                  <p:childTnLst>
                                    <p:set>
                                      <p:cBhvr>
                                        <p:cTn id="81" dur="1" fill="hold">
                                          <p:stCondLst>
                                            <p:cond delay="0"/>
                                          </p:stCondLst>
                                        </p:cTn>
                                        <p:tgtEl>
                                          <p:spTgt spid="65"/>
                                        </p:tgtEl>
                                        <p:attrNameLst>
                                          <p:attrName>style.visibility</p:attrName>
                                        </p:attrNameLst>
                                      </p:cBhvr>
                                      <p:to>
                                        <p:strVal val="visible"/>
                                      </p:to>
                                    </p:set>
                                    <p:animEffect transition="in" filter="wipe(left)">
                                      <p:cBhvr>
                                        <p:cTn id="82" dur="1000"/>
                                        <p:tgtEl>
                                          <p:spTgt spid="65"/>
                                        </p:tgtEl>
                                      </p:cBhvr>
                                    </p:animEffect>
                                  </p:childTnLst>
                                </p:cTn>
                              </p:par>
                              <p:par>
                                <p:cTn id="83" presetID="10" presetClass="entr" presetSubtype="0" fill="hold" nodeType="withEffect">
                                  <p:stCondLst>
                                    <p:cond delay="100"/>
                                  </p:stCondLst>
                                  <p:childTnLst>
                                    <p:set>
                                      <p:cBhvr>
                                        <p:cTn id="84" dur="1" fill="hold">
                                          <p:stCondLst>
                                            <p:cond delay="0"/>
                                          </p:stCondLst>
                                        </p:cTn>
                                        <p:tgtEl>
                                          <p:spTgt spid="71"/>
                                        </p:tgtEl>
                                        <p:attrNameLst>
                                          <p:attrName>style.visibility</p:attrName>
                                        </p:attrNameLst>
                                      </p:cBhvr>
                                      <p:to>
                                        <p:strVal val="visible"/>
                                      </p:to>
                                    </p:set>
                                    <p:animEffect transition="in" filter="fade">
                                      <p:cBhvr>
                                        <p:cTn id="85" dur="500"/>
                                        <p:tgtEl>
                                          <p:spTgt spid="71"/>
                                        </p:tgtEl>
                                      </p:cBhvr>
                                    </p:animEffect>
                                  </p:childTnLst>
                                </p:cTn>
                              </p:par>
                              <p:par>
                                <p:cTn id="86" presetID="19" presetClass="entr" presetSubtype="5" fill="hold" grpId="0" nodeType="withEffect">
                                  <p:stCondLst>
                                    <p:cond delay="100"/>
                                  </p:stCondLst>
                                  <p:iterate type="lt">
                                    <p:tmPct val="10000"/>
                                  </p:iterate>
                                  <p:childTnLst>
                                    <p:set>
                                      <p:cBhvr>
                                        <p:cTn id="87" dur="1" fill="hold">
                                          <p:stCondLst>
                                            <p:cond delay="0"/>
                                          </p:stCondLst>
                                        </p:cTn>
                                        <p:tgtEl>
                                          <p:spTgt spid="70"/>
                                        </p:tgtEl>
                                        <p:attrNameLst>
                                          <p:attrName>style.visibility</p:attrName>
                                        </p:attrNameLst>
                                      </p:cBhvr>
                                      <p:to>
                                        <p:strVal val="visible"/>
                                      </p:to>
                                    </p:set>
                                    <p:anim calcmode="lin" valueType="num">
                                      <p:cBhvr>
                                        <p:cTn id="88" dur="500" fill="hold"/>
                                        <p:tgtEl>
                                          <p:spTgt spid="70"/>
                                        </p:tgtEl>
                                        <p:attrNameLst>
                                          <p:attrName>ppt_w</p:attrName>
                                        </p:attrNameLst>
                                      </p:cBhvr>
                                      <p:tavLst>
                                        <p:tav tm="0">
                                          <p:val>
                                            <p:strVal val="#ppt_w"/>
                                          </p:val>
                                        </p:tav>
                                        <p:tav tm="100000">
                                          <p:val>
                                            <p:strVal val="#ppt_w"/>
                                          </p:val>
                                        </p:tav>
                                      </p:tavLst>
                                    </p:anim>
                                    <p:anim calcmode="lin" valueType="num">
                                      <p:cBhvr>
                                        <p:cTn id="89" dur="500" fill="hold"/>
                                        <p:tgtEl>
                                          <p:spTgt spid="70"/>
                                        </p:tgtEl>
                                        <p:attrNameLst>
                                          <p:attrName>ppt_h</p:attrName>
                                        </p:attrNameLst>
                                      </p:cBhvr>
                                      <p:tavLst>
                                        <p:tav tm="0" fmla="#ppt_h*sin(2.5*pi*$)">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5" grpId="0" animBg="1"/>
      <p:bldP spid="66" grpId="0" animBg="1"/>
      <p:bldP spid="70" grpId="0"/>
    </p:bldLst>
  </p:timing>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8" name="直角三角形 27"/>
          <p:cNvSpPr/>
          <p:nvPr/>
        </p:nvSpPr>
        <p:spPr>
          <a:xfrm rot="18900000">
            <a:off x="9277133" y="3331445"/>
            <a:ext cx="330183" cy="330183"/>
          </a:xfrm>
          <a:prstGeom prst="rtTriangle">
            <a:avLst/>
          </a:prstGeom>
          <a:gradFill>
            <a:gsLst>
              <a:gs pos="0">
                <a:srgbClr val="018E9D"/>
              </a:gs>
              <a:gs pos="100000">
                <a:srgbClr val="01BBCF"/>
              </a:gs>
            </a:gsLst>
            <a:lin ang="5400000" scaled="0"/>
          </a:gradFill>
          <a:ln w="15875">
            <a:gradFill>
              <a:gsLst>
                <a:gs pos="0">
                  <a:srgbClr val="01A2B3"/>
                </a:gs>
                <a:gs pos="100000">
                  <a:srgbClr val="00DBF2"/>
                </a:gs>
              </a:gsLst>
              <a:lin ang="5400000" scaled="1"/>
            </a:gradFill>
          </a:ln>
          <a:effectLst>
            <a:outerShdw blurRad="2413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2400">
              <a:solidFill>
                <a:prstClr val="white"/>
              </a:solidFill>
            </a:endParaRPr>
          </a:p>
        </p:txBody>
      </p:sp>
      <p:sp>
        <p:nvSpPr>
          <p:cNvPr id="32" name="直角三角形 31"/>
          <p:cNvSpPr/>
          <p:nvPr/>
        </p:nvSpPr>
        <p:spPr>
          <a:xfrm rot="2700000" flipV="1">
            <a:off x="8148151" y="2851937"/>
            <a:ext cx="398375" cy="398375"/>
          </a:xfrm>
          <a:prstGeom prst="rtTriangle">
            <a:avLst/>
          </a:prstGeom>
          <a:gradFill>
            <a:gsLst>
              <a:gs pos="0">
                <a:srgbClr val="FFC46D"/>
              </a:gs>
              <a:gs pos="100000">
                <a:srgbClr val="FFA41D"/>
              </a:gs>
            </a:gsLst>
            <a:lin ang="5400000" scaled="0"/>
          </a:gradFill>
          <a:ln w="15875">
            <a:gradFill>
              <a:gsLst>
                <a:gs pos="0">
                  <a:srgbClr val="FFC46D"/>
                </a:gs>
                <a:gs pos="100000">
                  <a:srgbClr val="FFCC81"/>
                </a:gs>
              </a:gsLst>
              <a:lin ang="5400000" scaled="1"/>
            </a:gradFill>
          </a:ln>
          <a:effectLst>
            <a:outerShdw blurRad="292100" dist="889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2400">
              <a:solidFill>
                <a:prstClr val="white"/>
              </a:solidFill>
            </a:endParaRPr>
          </a:p>
        </p:txBody>
      </p:sp>
      <p:sp>
        <p:nvSpPr>
          <p:cNvPr id="14" name="直角三角形 13"/>
          <p:cNvSpPr/>
          <p:nvPr/>
        </p:nvSpPr>
        <p:spPr>
          <a:xfrm rot="2700000" flipV="1">
            <a:off x="2380280" y="2615566"/>
            <a:ext cx="293677" cy="293677"/>
          </a:xfrm>
          <a:prstGeom prst="rtTriangle">
            <a:avLst/>
          </a:prstGeom>
          <a:gradFill>
            <a:gsLst>
              <a:gs pos="0">
                <a:srgbClr val="E45A5A"/>
              </a:gs>
              <a:gs pos="100000">
                <a:srgbClr val="F0A2A2"/>
              </a:gs>
            </a:gsLst>
            <a:lin ang="0" scaled="0"/>
          </a:gradFill>
          <a:ln w="15875">
            <a:gradFill>
              <a:gsLst>
                <a:gs pos="0">
                  <a:srgbClr val="E66666"/>
                </a:gs>
                <a:gs pos="100000">
                  <a:srgbClr val="F5C3C3"/>
                </a:gs>
              </a:gsLst>
              <a:lin ang="0" scaled="0"/>
            </a:gradFill>
          </a:ln>
          <a:effectLst>
            <a:outerShdw blurRad="2413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2400">
              <a:solidFill>
                <a:prstClr val="white"/>
              </a:solidFill>
            </a:endParaRPr>
          </a:p>
        </p:txBody>
      </p:sp>
      <p:sp>
        <p:nvSpPr>
          <p:cNvPr id="18" name="直角三角形 17"/>
          <p:cNvSpPr/>
          <p:nvPr/>
        </p:nvSpPr>
        <p:spPr>
          <a:xfrm rot="2700000" flipV="1">
            <a:off x="2689231" y="4528547"/>
            <a:ext cx="293677" cy="293677"/>
          </a:xfrm>
          <a:prstGeom prst="rtTriangle">
            <a:avLst/>
          </a:prstGeom>
          <a:gradFill>
            <a:gsLst>
              <a:gs pos="0">
                <a:srgbClr val="E45A5A"/>
              </a:gs>
              <a:gs pos="100000">
                <a:srgbClr val="F0A2A2"/>
              </a:gs>
            </a:gsLst>
            <a:lin ang="0" scaled="0"/>
          </a:gradFill>
          <a:ln w="15875">
            <a:gradFill>
              <a:gsLst>
                <a:gs pos="0">
                  <a:srgbClr val="E66666"/>
                </a:gs>
                <a:gs pos="100000">
                  <a:srgbClr val="F5C3C3"/>
                </a:gs>
              </a:gsLst>
              <a:lin ang="0" scaled="0"/>
            </a:gradFill>
          </a:ln>
          <a:effectLst>
            <a:outerShdw blurRad="2413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2400">
              <a:solidFill>
                <a:prstClr val="white"/>
              </a:solidFill>
            </a:endParaRPr>
          </a:p>
        </p:txBody>
      </p:sp>
      <p:sp>
        <p:nvSpPr>
          <p:cNvPr id="20" name="直角三角形 19"/>
          <p:cNvSpPr/>
          <p:nvPr/>
        </p:nvSpPr>
        <p:spPr>
          <a:xfrm rot="18900000">
            <a:off x="5168910" y="5134782"/>
            <a:ext cx="330183" cy="330183"/>
          </a:xfrm>
          <a:prstGeom prst="rtTriangle">
            <a:avLst/>
          </a:prstGeom>
          <a:gradFill>
            <a:gsLst>
              <a:gs pos="0">
                <a:srgbClr val="018E9D"/>
              </a:gs>
              <a:gs pos="100000">
                <a:srgbClr val="01BBCF"/>
              </a:gs>
            </a:gsLst>
            <a:lin ang="5400000" scaled="0"/>
          </a:gradFill>
          <a:ln w="15875">
            <a:gradFill>
              <a:gsLst>
                <a:gs pos="0">
                  <a:srgbClr val="01A2B3"/>
                </a:gs>
                <a:gs pos="100000">
                  <a:srgbClr val="00DBF2"/>
                </a:gs>
              </a:gsLst>
              <a:lin ang="5400000" scaled="1"/>
            </a:gradFill>
          </a:ln>
          <a:effectLst>
            <a:outerShdw blurRad="2413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2400">
              <a:solidFill>
                <a:prstClr val="white"/>
              </a:solidFill>
            </a:endParaRPr>
          </a:p>
        </p:txBody>
      </p:sp>
      <p:sp>
        <p:nvSpPr>
          <p:cNvPr id="30" name="直角三角形 29"/>
          <p:cNvSpPr/>
          <p:nvPr/>
        </p:nvSpPr>
        <p:spPr>
          <a:xfrm rot="18900000">
            <a:off x="9738123" y="4414682"/>
            <a:ext cx="385063" cy="385063"/>
          </a:xfrm>
          <a:prstGeom prst="rtTriangle">
            <a:avLst/>
          </a:prstGeom>
          <a:gradFill>
            <a:gsLst>
              <a:gs pos="0">
                <a:srgbClr val="FFC46D"/>
              </a:gs>
              <a:gs pos="100000">
                <a:srgbClr val="FFA41D"/>
              </a:gs>
            </a:gsLst>
            <a:lin ang="5400000" scaled="0"/>
          </a:gradFill>
          <a:ln w="15875">
            <a:gradFill>
              <a:gsLst>
                <a:gs pos="0">
                  <a:srgbClr val="FFC46D"/>
                </a:gs>
                <a:gs pos="100000">
                  <a:srgbClr val="FFCC81"/>
                </a:gs>
              </a:gsLst>
              <a:lin ang="5400000" scaled="1"/>
            </a:gradFill>
          </a:ln>
          <a:effectLst>
            <a:outerShdw blurRad="1651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2400" dirty="0">
              <a:solidFill>
                <a:prstClr val="white"/>
              </a:solidFill>
            </a:endParaRPr>
          </a:p>
        </p:txBody>
      </p:sp>
      <p:sp>
        <p:nvSpPr>
          <p:cNvPr id="31" name="直角三角形 30"/>
          <p:cNvSpPr/>
          <p:nvPr/>
        </p:nvSpPr>
        <p:spPr>
          <a:xfrm rot="18900000">
            <a:off x="6321275" y="4580516"/>
            <a:ext cx="563771" cy="563771"/>
          </a:xfrm>
          <a:prstGeom prst="rtTriangle">
            <a:avLst/>
          </a:prstGeom>
          <a:gradFill>
            <a:gsLst>
              <a:gs pos="0">
                <a:srgbClr val="FFC46D"/>
              </a:gs>
              <a:gs pos="100000">
                <a:srgbClr val="FFA41D"/>
              </a:gs>
            </a:gsLst>
            <a:lin ang="5400000" scaled="0"/>
          </a:gradFill>
          <a:ln w="15875">
            <a:gradFill>
              <a:gsLst>
                <a:gs pos="0">
                  <a:srgbClr val="FFC46D"/>
                </a:gs>
                <a:gs pos="100000">
                  <a:srgbClr val="FFCC81"/>
                </a:gs>
              </a:gsLst>
              <a:lin ang="5400000" scaled="1"/>
            </a:gradFill>
          </a:ln>
          <a:effectLst>
            <a:outerShdw blurRad="292100" dist="889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2400">
              <a:solidFill>
                <a:prstClr val="white"/>
              </a:solidFill>
            </a:endParaRPr>
          </a:p>
        </p:txBody>
      </p:sp>
      <p:sp>
        <p:nvSpPr>
          <p:cNvPr id="9" name="直角三角形 8"/>
          <p:cNvSpPr/>
          <p:nvPr/>
        </p:nvSpPr>
        <p:spPr>
          <a:xfrm rot="2700000" flipV="1">
            <a:off x="8007401" y="3828622"/>
            <a:ext cx="1795129" cy="1795129"/>
          </a:xfrm>
          <a:prstGeom prst="rtTriangle">
            <a:avLst/>
          </a:prstGeom>
          <a:gradFill>
            <a:gsLst>
              <a:gs pos="0">
                <a:srgbClr val="593268"/>
              </a:gs>
              <a:gs pos="100000">
                <a:srgbClr val="9D64B4"/>
              </a:gs>
            </a:gsLst>
            <a:lin ang="0" scaled="0"/>
          </a:gradFill>
          <a:ln w="15875">
            <a:gradFill>
              <a:gsLst>
                <a:gs pos="0">
                  <a:srgbClr val="5E366E"/>
                </a:gs>
                <a:gs pos="100000">
                  <a:srgbClr val="BF9ACE"/>
                </a:gs>
              </a:gsLst>
              <a:lin ang="0" scaled="0"/>
            </a:gradFill>
          </a:ln>
          <a:effectLst>
            <a:outerShdw blurRad="228600" dist="889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2400">
              <a:solidFill>
                <a:prstClr val="white"/>
              </a:solidFill>
            </a:endParaRPr>
          </a:p>
        </p:txBody>
      </p:sp>
      <p:sp>
        <p:nvSpPr>
          <p:cNvPr id="8" name="直角三角形 7"/>
          <p:cNvSpPr/>
          <p:nvPr/>
        </p:nvSpPr>
        <p:spPr>
          <a:xfrm rot="18900000">
            <a:off x="6440747" y="2199617"/>
            <a:ext cx="2193245" cy="2193244"/>
          </a:xfrm>
          <a:prstGeom prst="rtTriangle">
            <a:avLst/>
          </a:prstGeom>
          <a:gradFill>
            <a:gsLst>
              <a:gs pos="0">
                <a:srgbClr val="018E9D"/>
              </a:gs>
              <a:gs pos="100000">
                <a:srgbClr val="01BBCF"/>
              </a:gs>
            </a:gsLst>
            <a:lin ang="5400000" scaled="0"/>
          </a:gradFill>
          <a:ln w="15875">
            <a:gradFill>
              <a:gsLst>
                <a:gs pos="0">
                  <a:srgbClr val="01A2B3"/>
                </a:gs>
                <a:gs pos="100000">
                  <a:srgbClr val="00DBF2"/>
                </a:gs>
              </a:gsLst>
              <a:lin ang="5400000" scaled="1"/>
            </a:gradFill>
          </a:ln>
          <a:effectLst>
            <a:outerShdw blurRad="2413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2400">
              <a:solidFill>
                <a:prstClr val="white"/>
              </a:solidFill>
            </a:endParaRPr>
          </a:p>
        </p:txBody>
      </p:sp>
      <p:sp>
        <p:nvSpPr>
          <p:cNvPr id="7" name="直角三角形 6"/>
          <p:cNvSpPr/>
          <p:nvPr/>
        </p:nvSpPr>
        <p:spPr>
          <a:xfrm rot="2700000" flipV="1">
            <a:off x="4445953" y="3606220"/>
            <a:ext cx="2697779" cy="2697779"/>
          </a:xfrm>
          <a:prstGeom prst="rtTriangle">
            <a:avLst/>
          </a:prstGeom>
          <a:gradFill>
            <a:gsLst>
              <a:gs pos="0">
                <a:srgbClr val="E45A5A"/>
              </a:gs>
              <a:gs pos="100000">
                <a:srgbClr val="F0A2A2"/>
              </a:gs>
            </a:gsLst>
            <a:lin ang="0" scaled="0"/>
          </a:gradFill>
          <a:ln w="15875">
            <a:gradFill>
              <a:gsLst>
                <a:gs pos="0">
                  <a:srgbClr val="E66666"/>
                </a:gs>
                <a:gs pos="100000">
                  <a:srgbClr val="F5C3C3"/>
                </a:gs>
              </a:gsLst>
              <a:lin ang="0" scaled="0"/>
            </a:gradFill>
          </a:ln>
          <a:effectLst>
            <a:outerShdw blurRad="2413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2400">
              <a:solidFill>
                <a:prstClr val="white"/>
              </a:solidFill>
            </a:endParaRPr>
          </a:p>
        </p:txBody>
      </p:sp>
      <p:sp>
        <p:nvSpPr>
          <p:cNvPr id="3" name="直角三角形 2"/>
          <p:cNvSpPr/>
          <p:nvPr/>
        </p:nvSpPr>
        <p:spPr>
          <a:xfrm rot="18900000">
            <a:off x="2389475" y="1493522"/>
            <a:ext cx="3045704" cy="3045703"/>
          </a:xfrm>
          <a:prstGeom prst="rtTriangle">
            <a:avLst/>
          </a:prstGeom>
          <a:gradFill>
            <a:gsLst>
              <a:gs pos="0">
                <a:srgbClr val="FFC46D"/>
              </a:gs>
              <a:gs pos="100000">
                <a:srgbClr val="FFA41D"/>
              </a:gs>
            </a:gsLst>
            <a:lin ang="5400000" scaled="0"/>
          </a:gradFill>
          <a:ln w="15875">
            <a:gradFill>
              <a:gsLst>
                <a:gs pos="0">
                  <a:srgbClr val="FFC46D"/>
                </a:gs>
                <a:gs pos="100000">
                  <a:srgbClr val="FFCC81"/>
                </a:gs>
              </a:gsLst>
              <a:lin ang="5400000" scaled="1"/>
            </a:gradFill>
          </a:ln>
          <a:effectLst>
            <a:outerShdw blurRad="292100" dist="889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2400">
              <a:solidFill>
                <a:prstClr val="white"/>
              </a:solidFill>
            </a:endParaRPr>
          </a:p>
        </p:txBody>
      </p:sp>
      <p:sp>
        <p:nvSpPr>
          <p:cNvPr id="5" name="直角三角形 4"/>
          <p:cNvSpPr/>
          <p:nvPr/>
        </p:nvSpPr>
        <p:spPr>
          <a:xfrm rot="2700000" flipV="1">
            <a:off x="2664261" y="1963463"/>
            <a:ext cx="2496132" cy="2496131"/>
          </a:xfrm>
          <a:prstGeom prst="rtTriangl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2400">
              <a:solidFill>
                <a:prstClr val="white"/>
              </a:solidFill>
            </a:endParaRPr>
          </a:p>
        </p:txBody>
      </p:sp>
      <p:sp>
        <p:nvSpPr>
          <p:cNvPr id="11" name="直角三角形 10"/>
          <p:cNvSpPr/>
          <p:nvPr/>
        </p:nvSpPr>
        <p:spPr>
          <a:xfrm rot="18900000">
            <a:off x="4888659" y="3757219"/>
            <a:ext cx="2133716" cy="2133716"/>
          </a:xfrm>
          <a:prstGeom prst="rtTriangl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2400">
              <a:solidFill>
                <a:prstClr val="white"/>
              </a:solidFill>
            </a:endParaRPr>
          </a:p>
        </p:txBody>
      </p:sp>
      <p:sp>
        <p:nvSpPr>
          <p:cNvPr id="12" name="直角三角形 11"/>
          <p:cNvSpPr/>
          <p:nvPr/>
        </p:nvSpPr>
        <p:spPr>
          <a:xfrm rot="2700000" flipV="1">
            <a:off x="6639436" y="2526996"/>
            <a:ext cx="1824779" cy="1824779"/>
          </a:xfrm>
          <a:prstGeom prst="rtTriangl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2400">
              <a:solidFill>
                <a:prstClr val="white"/>
              </a:solidFill>
            </a:endParaRPr>
          </a:p>
        </p:txBody>
      </p:sp>
      <p:sp>
        <p:nvSpPr>
          <p:cNvPr id="13" name="直角三角形 12"/>
          <p:cNvSpPr/>
          <p:nvPr/>
        </p:nvSpPr>
        <p:spPr>
          <a:xfrm rot="18900000">
            <a:off x="8217392" y="3873227"/>
            <a:ext cx="1441984" cy="1441984"/>
          </a:xfrm>
          <a:prstGeom prst="rtTriangl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2400">
              <a:solidFill>
                <a:prstClr val="white"/>
              </a:solidFill>
            </a:endParaRPr>
          </a:p>
        </p:txBody>
      </p:sp>
      <p:sp>
        <p:nvSpPr>
          <p:cNvPr id="35" name="文本框 34"/>
          <p:cNvSpPr txBox="1"/>
          <p:nvPr/>
        </p:nvSpPr>
        <p:spPr>
          <a:xfrm>
            <a:off x="3090487" y="3164450"/>
            <a:ext cx="1643679" cy="584775"/>
          </a:xfrm>
          <a:prstGeom prst="rect">
            <a:avLst/>
          </a:prstGeom>
          <a:noFill/>
        </p:spPr>
        <p:txBody>
          <a:bodyPr wrap="square" lIns="91440" tIns="45720" rIns="91440" bIns="45720" rtlCol="0">
            <a:spAutoFit/>
          </a:bodyPr>
          <a:lstStyle/>
          <a:p>
            <a:pPr algn="ctr"/>
            <a:r>
              <a:rPr lang="en-US" altLang="zh-CN" sz="2400" dirty="0">
                <a:solidFill>
                  <a:prstClr val="white"/>
                </a:solidFill>
                <a:latin typeface="Impact" panose="020B0806030902050204" pitchFamily="34" charset="0"/>
              </a:rPr>
              <a:t>OPTION</a:t>
            </a:r>
            <a:r>
              <a:rPr lang="en-US" altLang="zh-CN" sz="2000" dirty="0">
                <a:solidFill>
                  <a:prstClr val="white"/>
                </a:solidFill>
                <a:latin typeface="Impact" panose="020B0806030902050204" pitchFamily="34" charset="0"/>
              </a:rPr>
              <a:t>   </a:t>
            </a:r>
            <a:r>
              <a:rPr lang="en-US" altLang="zh-CN" sz="3200" dirty="0">
                <a:solidFill>
                  <a:prstClr val="white"/>
                </a:solidFill>
                <a:latin typeface="Impact" panose="020B0806030902050204" pitchFamily="34" charset="0"/>
              </a:rPr>
              <a:t>A</a:t>
            </a:r>
            <a:endParaRPr lang="zh-CN" altLang="en-US" sz="3200" dirty="0">
              <a:solidFill>
                <a:prstClr val="white"/>
              </a:solidFill>
              <a:latin typeface="Impact" panose="020B0806030902050204" pitchFamily="34" charset="0"/>
            </a:endParaRPr>
          </a:p>
        </p:txBody>
      </p:sp>
      <p:sp>
        <p:nvSpPr>
          <p:cNvPr id="36" name="文本框 35"/>
          <p:cNvSpPr txBox="1"/>
          <p:nvPr/>
        </p:nvSpPr>
        <p:spPr>
          <a:xfrm>
            <a:off x="5072325" y="4265738"/>
            <a:ext cx="1643679" cy="564322"/>
          </a:xfrm>
          <a:prstGeom prst="rect">
            <a:avLst/>
          </a:prstGeom>
          <a:noFill/>
        </p:spPr>
        <p:txBody>
          <a:bodyPr wrap="square" lIns="91440" tIns="45720" rIns="91440" bIns="45720" rtlCol="0">
            <a:spAutoFit/>
          </a:bodyPr>
          <a:lstStyle/>
          <a:p>
            <a:pPr algn="ctr"/>
            <a:r>
              <a:rPr lang="en-US" altLang="zh-CN" sz="2265" dirty="0">
                <a:solidFill>
                  <a:prstClr val="white"/>
                </a:solidFill>
                <a:latin typeface="Impact" panose="020B0806030902050204" pitchFamily="34" charset="0"/>
              </a:rPr>
              <a:t>OPTION</a:t>
            </a:r>
            <a:r>
              <a:rPr lang="en-US" altLang="zh-CN" sz="2000" dirty="0">
                <a:solidFill>
                  <a:prstClr val="white"/>
                </a:solidFill>
                <a:latin typeface="Impact" panose="020B0806030902050204" pitchFamily="34" charset="0"/>
              </a:rPr>
              <a:t>   </a:t>
            </a:r>
            <a:r>
              <a:rPr lang="en-US" altLang="zh-CN" sz="3065" dirty="0">
                <a:solidFill>
                  <a:prstClr val="white"/>
                </a:solidFill>
                <a:latin typeface="Impact" panose="020B0806030902050204" pitchFamily="34" charset="0"/>
              </a:rPr>
              <a:t>A</a:t>
            </a:r>
            <a:endParaRPr lang="zh-CN" altLang="en-US" sz="3065" dirty="0">
              <a:solidFill>
                <a:prstClr val="white"/>
              </a:solidFill>
              <a:latin typeface="Impact" panose="020B0806030902050204" pitchFamily="34" charset="0"/>
            </a:endParaRPr>
          </a:p>
        </p:txBody>
      </p:sp>
      <p:sp>
        <p:nvSpPr>
          <p:cNvPr id="37" name="文本框 36"/>
          <p:cNvSpPr txBox="1"/>
          <p:nvPr/>
        </p:nvSpPr>
        <p:spPr>
          <a:xfrm>
            <a:off x="6724273" y="3379745"/>
            <a:ext cx="1643679" cy="523220"/>
          </a:xfrm>
          <a:prstGeom prst="rect">
            <a:avLst/>
          </a:prstGeom>
          <a:noFill/>
        </p:spPr>
        <p:txBody>
          <a:bodyPr wrap="square" lIns="91440" tIns="45720" rIns="91440" bIns="45720" rtlCol="0">
            <a:spAutoFit/>
          </a:bodyPr>
          <a:lstStyle/>
          <a:p>
            <a:pPr algn="ctr"/>
            <a:r>
              <a:rPr lang="en-US" altLang="zh-CN" sz="2000" dirty="0">
                <a:solidFill>
                  <a:prstClr val="white"/>
                </a:solidFill>
                <a:latin typeface="Impact" panose="020B0806030902050204" pitchFamily="34" charset="0"/>
              </a:rPr>
              <a:t>OPTION</a:t>
            </a:r>
            <a:r>
              <a:rPr lang="en-US" altLang="zh-CN" sz="2400" dirty="0">
                <a:solidFill>
                  <a:prstClr val="white"/>
                </a:solidFill>
                <a:latin typeface="Impact" panose="020B0806030902050204" pitchFamily="34" charset="0"/>
              </a:rPr>
              <a:t> </a:t>
            </a:r>
            <a:r>
              <a:rPr lang="en-US" altLang="zh-CN" sz="2000" dirty="0">
                <a:solidFill>
                  <a:prstClr val="white"/>
                </a:solidFill>
                <a:latin typeface="Impact" panose="020B0806030902050204" pitchFamily="34" charset="0"/>
              </a:rPr>
              <a:t>  </a:t>
            </a:r>
            <a:r>
              <a:rPr lang="en-US" altLang="zh-CN" sz="2800" dirty="0">
                <a:solidFill>
                  <a:prstClr val="white"/>
                </a:solidFill>
                <a:latin typeface="Impact" panose="020B0806030902050204" pitchFamily="34" charset="0"/>
              </a:rPr>
              <a:t>A</a:t>
            </a:r>
            <a:endParaRPr lang="zh-CN" altLang="en-US" sz="2800" dirty="0">
              <a:solidFill>
                <a:prstClr val="white"/>
              </a:solidFill>
              <a:latin typeface="Impact" panose="020B0806030902050204" pitchFamily="34" charset="0"/>
            </a:endParaRPr>
          </a:p>
        </p:txBody>
      </p:sp>
      <p:sp>
        <p:nvSpPr>
          <p:cNvPr id="38" name="文本框 37"/>
          <p:cNvSpPr txBox="1"/>
          <p:nvPr/>
        </p:nvSpPr>
        <p:spPr>
          <a:xfrm>
            <a:off x="8087081" y="4172254"/>
            <a:ext cx="1643679" cy="461665"/>
          </a:xfrm>
          <a:prstGeom prst="rect">
            <a:avLst/>
          </a:prstGeom>
          <a:noFill/>
        </p:spPr>
        <p:txBody>
          <a:bodyPr wrap="square" lIns="91440" tIns="45720" rIns="91440" bIns="45720" rtlCol="0">
            <a:spAutoFit/>
          </a:bodyPr>
          <a:lstStyle/>
          <a:p>
            <a:pPr algn="ctr"/>
            <a:r>
              <a:rPr lang="en-US" altLang="zh-CN" sz="2400" dirty="0">
                <a:solidFill>
                  <a:prstClr val="white"/>
                </a:solidFill>
                <a:latin typeface="Impact" panose="020B0806030902050204" pitchFamily="34" charset="0"/>
              </a:rPr>
              <a:t>OPTION</a:t>
            </a:r>
            <a:r>
              <a:rPr lang="en-US" altLang="zh-CN" sz="2000" dirty="0">
                <a:solidFill>
                  <a:prstClr val="white"/>
                </a:solidFill>
                <a:latin typeface="Impact" panose="020B0806030902050204" pitchFamily="34" charset="0"/>
              </a:rPr>
              <a:t>   </a:t>
            </a:r>
            <a:r>
              <a:rPr lang="en-US" altLang="zh-CN" sz="2400" dirty="0">
                <a:solidFill>
                  <a:prstClr val="white"/>
                </a:solidFill>
                <a:latin typeface="Impact" panose="020B0806030902050204" pitchFamily="34" charset="0"/>
              </a:rPr>
              <a:t>A</a:t>
            </a:r>
            <a:endParaRPr lang="zh-CN" altLang="en-US" sz="3200" dirty="0">
              <a:solidFill>
                <a:prstClr val="white"/>
              </a:solidFill>
              <a:latin typeface="Impact" panose="020B0806030902050204" pitchFamily="34" charset="0"/>
            </a:endParaRPr>
          </a:p>
        </p:txBody>
      </p:sp>
      <p:grpSp>
        <p:nvGrpSpPr>
          <p:cNvPr id="42" name="组合 41"/>
          <p:cNvGrpSpPr/>
          <p:nvPr/>
        </p:nvGrpSpPr>
        <p:grpSpPr>
          <a:xfrm>
            <a:off x="3195032" y="3455177"/>
            <a:ext cx="1449869" cy="119407"/>
            <a:chOff x="3195031" y="3180855"/>
            <a:chExt cx="1449869" cy="119407"/>
          </a:xfrm>
          <a:solidFill>
            <a:schemeClr val="bg1"/>
          </a:solidFill>
        </p:grpSpPr>
        <p:sp>
          <p:nvSpPr>
            <p:cNvPr id="39" name="等腰三角形 38"/>
            <p:cNvSpPr/>
            <p:nvPr/>
          </p:nvSpPr>
          <p:spPr>
            <a:xfrm rot="5400000">
              <a:off x="4553864" y="3209227"/>
              <a:ext cx="119407" cy="62664"/>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40" name="等腰三角形 39"/>
            <p:cNvSpPr/>
            <p:nvPr/>
          </p:nvSpPr>
          <p:spPr>
            <a:xfrm rot="16200000" flipH="1">
              <a:off x="3166659" y="3209227"/>
              <a:ext cx="119407" cy="62664"/>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grpSp>
      <p:grpSp>
        <p:nvGrpSpPr>
          <p:cNvPr id="43" name="组合 42"/>
          <p:cNvGrpSpPr/>
          <p:nvPr/>
        </p:nvGrpSpPr>
        <p:grpSpPr>
          <a:xfrm>
            <a:off x="5220402" y="4545175"/>
            <a:ext cx="1361375" cy="98684"/>
            <a:chOff x="3195031" y="3180855"/>
            <a:chExt cx="1449875" cy="119407"/>
          </a:xfrm>
          <a:solidFill>
            <a:schemeClr val="bg1"/>
          </a:solidFill>
        </p:grpSpPr>
        <p:sp>
          <p:nvSpPr>
            <p:cNvPr id="44" name="等腰三角形 43"/>
            <p:cNvSpPr/>
            <p:nvPr/>
          </p:nvSpPr>
          <p:spPr>
            <a:xfrm rot="5400000">
              <a:off x="4553870" y="3209227"/>
              <a:ext cx="119407" cy="62664"/>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45" name="等腰三角形 44"/>
            <p:cNvSpPr/>
            <p:nvPr/>
          </p:nvSpPr>
          <p:spPr>
            <a:xfrm rot="16200000" flipH="1">
              <a:off x="3166659" y="3209227"/>
              <a:ext cx="119407" cy="62664"/>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grpSp>
      <p:grpSp>
        <p:nvGrpSpPr>
          <p:cNvPr id="46" name="组合 45"/>
          <p:cNvGrpSpPr/>
          <p:nvPr/>
        </p:nvGrpSpPr>
        <p:grpSpPr>
          <a:xfrm>
            <a:off x="6913623" y="3630936"/>
            <a:ext cx="1271355" cy="89715"/>
            <a:chOff x="3195030" y="3180855"/>
            <a:chExt cx="1449906" cy="119408"/>
          </a:xfrm>
          <a:solidFill>
            <a:schemeClr val="bg1"/>
          </a:solidFill>
        </p:grpSpPr>
        <p:sp>
          <p:nvSpPr>
            <p:cNvPr id="47" name="等腰三角形 46"/>
            <p:cNvSpPr/>
            <p:nvPr/>
          </p:nvSpPr>
          <p:spPr>
            <a:xfrm rot="5400000">
              <a:off x="4553900" y="3209226"/>
              <a:ext cx="119407" cy="62665"/>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48" name="等腰三角形 47"/>
            <p:cNvSpPr/>
            <p:nvPr/>
          </p:nvSpPr>
          <p:spPr>
            <a:xfrm rot="16200000" flipH="1">
              <a:off x="3166659" y="3209227"/>
              <a:ext cx="119407" cy="62665"/>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grpSp>
      <p:grpSp>
        <p:nvGrpSpPr>
          <p:cNvPr id="49" name="组合 48"/>
          <p:cNvGrpSpPr/>
          <p:nvPr/>
        </p:nvGrpSpPr>
        <p:grpSpPr>
          <a:xfrm>
            <a:off x="8334292" y="4397172"/>
            <a:ext cx="1155771" cy="81557"/>
            <a:chOff x="3195031" y="3180855"/>
            <a:chExt cx="1449896" cy="119407"/>
          </a:xfrm>
          <a:solidFill>
            <a:schemeClr val="bg1"/>
          </a:solidFill>
        </p:grpSpPr>
        <p:sp>
          <p:nvSpPr>
            <p:cNvPr id="50" name="等腰三角形 49"/>
            <p:cNvSpPr/>
            <p:nvPr/>
          </p:nvSpPr>
          <p:spPr>
            <a:xfrm rot="5400000">
              <a:off x="4553891" y="3209227"/>
              <a:ext cx="119407" cy="62664"/>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51" name="等腰三角形 50"/>
            <p:cNvSpPr/>
            <p:nvPr/>
          </p:nvSpPr>
          <p:spPr>
            <a:xfrm rot="16200000" flipH="1">
              <a:off x="3166659" y="3209227"/>
              <a:ext cx="119407" cy="62664"/>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grpSp>
      <p:grpSp>
        <p:nvGrpSpPr>
          <p:cNvPr id="52" name="Group 41"/>
          <p:cNvGrpSpPr>
            <a:grpSpLocks noChangeAspect="1"/>
          </p:cNvGrpSpPr>
          <p:nvPr/>
        </p:nvGrpSpPr>
        <p:grpSpPr bwMode="auto">
          <a:xfrm>
            <a:off x="3713843" y="3887756"/>
            <a:ext cx="406376" cy="497457"/>
            <a:chOff x="3783" y="2089"/>
            <a:chExt cx="116" cy="142"/>
          </a:xfrm>
          <a:solidFill>
            <a:schemeClr val="bg1"/>
          </a:solidFill>
          <a:effectLst/>
        </p:grpSpPr>
        <p:sp>
          <p:nvSpPr>
            <p:cNvPr id="53" name="Freeform 42"/>
            <p:cNvSpPr/>
            <p:nvPr/>
          </p:nvSpPr>
          <p:spPr bwMode="auto">
            <a:xfrm>
              <a:off x="3791" y="2221"/>
              <a:ext cx="20" cy="10"/>
            </a:xfrm>
            <a:custGeom>
              <a:avLst/>
              <a:gdLst>
                <a:gd name="T0" fmla="*/ 8 w 8"/>
                <a:gd name="T1" fmla="*/ 0 h 4"/>
                <a:gd name="T2" fmla="*/ 1 w 8"/>
                <a:gd name="T3" fmla="*/ 0 h 4"/>
                <a:gd name="T4" fmla="*/ 0 w 8"/>
                <a:gd name="T5" fmla="*/ 0 h 4"/>
                <a:gd name="T6" fmla="*/ 0 w 8"/>
                <a:gd name="T7" fmla="*/ 4 h 4"/>
                <a:gd name="T8" fmla="*/ 1 w 8"/>
                <a:gd name="T9" fmla="*/ 4 h 4"/>
                <a:gd name="T10" fmla="*/ 8 w 8"/>
                <a:gd name="T11" fmla="*/ 4 h 4"/>
                <a:gd name="T12" fmla="*/ 8 w 8"/>
                <a:gd name="T13" fmla="*/ 4 h 4"/>
                <a:gd name="T14" fmla="*/ 8 w 8"/>
                <a:gd name="T15" fmla="*/ 0 h 4"/>
                <a:gd name="T16" fmla="*/ 8 w 8"/>
                <a:gd name="T17"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4">
                  <a:moveTo>
                    <a:pt x="8" y="0"/>
                  </a:moveTo>
                  <a:cubicBezTo>
                    <a:pt x="1" y="0"/>
                    <a:pt x="1" y="0"/>
                    <a:pt x="1" y="0"/>
                  </a:cubicBezTo>
                  <a:cubicBezTo>
                    <a:pt x="0" y="0"/>
                    <a:pt x="0" y="0"/>
                    <a:pt x="0" y="0"/>
                  </a:cubicBezTo>
                  <a:cubicBezTo>
                    <a:pt x="0" y="4"/>
                    <a:pt x="0" y="4"/>
                    <a:pt x="0" y="4"/>
                  </a:cubicBezTo>
                  <a:cubicBezTo>
                    <a:pt x="0" y="4"/>
                    <a:pt x="0" y="4"/>
                    <a:pt x="1" y="4"/>
                  </a:cubicBezTo>
                  <a:cubicBezTo>
                    <a:pt x="8" y="4"/>
                    <a:pt x="8" y="4"/>
                    <a:pt x="8" y="4"/>
                  </a:cubicBezTo>
                  <a:cubicBezTo>
                    <a:pt x="8" y="4"/>
                    <a:pt x="8" y="4"/>
                    <a:pt x="8" y="4"/>
                  </a:cubicBezTo>
                  <a:cubicBezTo>
                    <a:pt x="8" y="0"/>
                    <a:pt x="8" y="0"/>
                    <a:pt x="8" y="0"/>
                  </a:cubicBezTo>
                  <a:cubicBezTo>
                    <a:pt x="8" y="0"/>
                    <a:pt x="8" y="0"/>
                    <a:pt x="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54" name="Freeform 43"/>
            <p:cNvSpPr/>
            <p:nvPr/>
          </p:nvSpPr>
          <p:spPr bwMode="auto">
            <a:xfrm>
              <a:off x="3818" y="2208"/>
              <a:ext cx="23" cy="23"/>
            </a:xfrm>
            <a:custGeom>
              <a:avLst/>
              <a:gdLst>
                <a:gd name="T0" fmla="*/ 8 w 9"/>
                <a:gd name="T1" fmla="*/ 0 h 9"/>
                <a:gd name="T2" fmla="*/ 1 w 9"/>
                <a:gd name="T3" fmla="*/ 0 h 9"/>
                <a:gd name="T4" fmla="*/ 0 w 9"/>
                <a:gd name="T5" fmla="*/ 1 h 9"/>
                <a:gd name="T6" fmla="*/ 0 w 9"/>
                <a:gd name="T7" fmla="*/ 9 h 9"/>
                <a:gd name="T8" fmla="*/ 1 w 9"/>
                <a:gd name="T9" fmla="*/ 9 h 9"/>
                <a:gd name="T10" fmla="*/ 8 w 9"/>
                <a:gd name="T11" fmla="*/ 9 h 9"/>
                <a:gd name="T12" fmla="*/ 9 w 9"/>
                <a:gd name="T13" fmla="*/ 9 h 9"/>
                <a:gd name="T14" fmla="*/ 9 w 9"/>
                <a:gd name="T15" fmla="*/ 1 h 9"/>
                <a:gd name="T16" fmla="*/ 8 w 9"/>
                <a:gd name="T17"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9">
                  <a:moveTo>
                    <a:pt x="8" y="0"/>
                  </a:moveTo>
                  <a:cubicBezTo>
                    <a:pt x="1" y="0"/>
                    <a:pt x="1" y="0"/>
                    <a:pt x="1" y="0"/>
                  </a:cubicBezTo>
                  <a:cubicBezTo>
                    <a:pt x="1" y="0"/>
                    <a:pt x="0" y="1"/>
                    <a:pt x="0" y="1"/>
                  </a:cubicBezTo>
                  <a:cubicBezTo>
                    <a:pt x="0" y="9"/>
                    <a:pt x="0" y="9"/>
                    <a:pt x="0" y="9"/>
                  </a:cubicBezTo>
                  <a:cubicBezTo>
                    <a:pt x="0" y="9"/>
                    <a:pt x="1" y="9"/>
                    <a:pt x="1" y="9"/>
                  </a:cubicBezTo>
                  <a:cubicBezTo>
                    <a:pt x="8" y="9"/>
                    <a:pt x="8" y="9"/>
                    <a:pt x="8" y="9"/>
                  </a:cubicBezTo>
                  <a:cubicBezTo>
                    <a:pt x="8" y="9"/>
                    <a:pt x="9" y="9"/>
                    <a:pt x="9" y="9"/>
                  </a:cubicBezTo>
                  <a:cubicBezTo>
                    <a:pt x="9" y="1"/>
                    <a:pt x="9" y="1"/>
                    <a:pt x="9" y="1"/>
                  </a:cubicBezTo>
                  <a:cubicBezTo>
                    <a:pt x="9" y="1"/>
                    <a:pt x="8" y="0"/>
                    <a:pt x="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55" name="Freeform 44"/>
            <p:cNvSpPr/>
            <p:nvPr/>
          </p:nvSpPr>
          <p:spPr bwMode="auto">
            <a:xfrm>
              <a:off x="3849" y="2184"/>
              <a:ext cx="20" cy="47"/>
            </a:xfrm>
            <a:custGeom>
              <a:avLst/>
              <a:gdLst>
                <a:gd name="T0" fmla="*/ 7 w 8"/>
                <a:gd name="T1" fmla="*/ 0 h 19"/>
                <a:gd name="T2" fmla="*/ 0 w 8"/>
                <a:gd name="T3" fmla="*/ 0 h 19"/>
                <a:gd name="T4" fmla="*/ 0 w 8"/>
                <a:gd name="T5" fmla="*/ 1 h 19"/>
                <a:gd name="T6" fmla="*/ 0 w 8"/>
                <a:gd name="T7" fmla="*/ 19 h 19"/>
                <a:gd name="T8" fmla="*/ 0 w 8"/>
                <a:gd name="T9" fmla="*/ 19 h 19"/>
                <a:gd name="T10" fmla="*/ 7 w 8"/>
                <a:gd name="T11" fmla="*/ 19 h 19"/>
                <a:gd name="T12" fmla="*/ 8 w 8"/>
                <a:gd name="T13" fmla="*/ 19 h 19"/>
                <a:gd name="T14" fmla="*/ 8 w 8"/>
                <a:gd name="T15" fmla="*/ 1 h 19"/>
                <a:gd name="T16" fmla="*/ 7 w 8"/>
                <a:gd name="T17"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19">
                  <a:moveTo>
                    <a:pt x="7" y="0"/>
                  </a:moveTo>
                  <a:cubicBezTo>
                    <a:pt x="0" y="0"/>
                    <a:pt x="0" y="0"/>
                    <a:pt x="0" y="0"/>
                  </a:cubicBezTo>
                  <a:cubicBezTo>
                    <a:pt x="0" y="0"/>
                    <a:pt x="0" y="1"/>
                    <a:pt x="0" y="1"/>
                  </a:cubicBezTo>
                  <a:cubicBezTo>
                    <a:pt x="0" y="19"/>
                    <a:pt x="0" y="19"/>
                    <a:pt x="0" y="19"/>
                  </a:cubicBezTo>
                  <a:cubicBezTo>
                    <a:pt x="0" y="19"/>
                    <a:pt x="0" y="19"/>
                    <a:pt x="0" y="19"/>
                  </a:cubicBezTo>
                  <a:cubicBezTo>
                    <a:pt x="7" y="19"/>
                    <a:pt x="7" y="19"/>
                    <a:pt x="7" y="19"/>
                  </a:cubicBezTo>
                  <a:cubicBezTo>
                    <a:pt x="8" y="19"/>
                    <a:pt x="8" y="19"/>
                    <a:pt x="8" y="19"/>
                  </a:cubicBezTo>
                  <a:cubicBezTo>
                    <a:pt x="8" y="1"/>
                    <a:pt x="8" y="1"/>
                    <a:pt x="8" y="1"/>
                  </a:cubicBezTo>
                  <a:cubicBezTo>
                    <a:pt x="8" y="1"/>
                    <a:pt x="8" y="0"/>
                    <a:pt x="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56" name="Freeform 45"/>
            <p:cNvSpPr/>
            <p:nvPr/>
          </p:nvSpPr>
          <p:spPr bwMode="auto">
            <a:xfrm>
              <a:off x="3877" y="2161"/>
              <a:ext cx="22" cy="70"/>
            </a:xfrm>
            <a:custGeom>
              <a:avLst/>
              <a:gdLst>
                <a:gd name="T0" fmla="*/ 8 w 9"/>
                <a:gd name="T1" fmla="*/ 0 h 28"/>
                <a:gd name="T2" fmla="*/ 1 w 9"/>
                <a:gd name="T3" fmla="*/ 0 h 28"/>
                <a:gd name="T4" fmla="*/ 0 w 9"/>
                <a:gd name="T5" fmla="*/ 1 h 28"/>
                <a:gd name="T6" fmla="*/ 0 w 9"/>
                <a:gd name="T7" fmla="*/ 28 h 28"/>
                <a:gd name="T8" fmla="*/ 1 w 9"/>
                <a:gd name="T9" fmla="*/ 28 h 28"/>
                <a:gd name="T10" fmla="*/ 8 w 9"/>
                <a:gd name="T11" fmla="*/ 28 h 28"/>
                <a:gd name="T12" fmla="*/ 9 w 9"/>
                <a:gd name="T13" fmla="*/ 28 h 28"/>
                <a:gd name="T14" fmla="*/ 9 w 9"/>
                <a:gd name="T15" fmla="*/ 1 h 28"/>
                <a:gd name="T16" fmla="*/ 8 w 9"/>
                <a:gd name="T1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28">
                  <a:moveTo>
                    <a:pt x="8" y="0"/>
                  </a:moveTo>
                  <a:cubicBezTo>
                    <a:pt x="1" y="0"/>
                    <a:pt x="1" y="0"/>
                    <a:pt x="1" y="0"/>
                  </a:cubicBezTo>
                  <a:cubicBezTo>
                    <a:pt x="0" y="0"/>
                    <a:pt x="0" y="1"/>
                    <a:pt x="0" y="1"/>
                  </a:cubicBezTo>
                  <a:cubicBezTo>
                    <a:pt x="0" y="28"/>
                    <a:pt x="0" y="28"/>
                    <a:pt x="0" y="28"/>
                  </a:cubicBezTo>
                  <a:cubicBezTo>
                    <a:pt x="0" y="28"/>
                    <a:pt x="0" y="28"/>
                    <a:pt x="1" y="28"/>
                  </a:cubicBezTo>
                  <a:cubicBezTo>
                    <a:pt x="8" y="28"/>
                    <a:pt x="8" y="28"/>
                    <a:pt x="8" y="28"/>
                  </a:cubicBezTo>
                  <a:cubicBezTo>
                    <a:pt x="8" y="28"/>
                    <a:pt x="9" y="28"/>
                    <a:pt x="9" y="28"/>
                  </a:cubicBezTo>
                  <a:cubicBezTo>
                    <a:pt x="9" y="1"/>
                    <a:pt x="9" y="1"/>
                    <a:pt x="9" y="1"/>
                  </a:cubicBezTo>
                  <a:cubicBezTo>
                    <a:pt x="9" y="1"/>
                    <a:pt x="8" y="0"/>
                    <a:pt x="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57" name="Freeform 46"/>
            <p:cNvSpPr/>
            <p:nvPr/>
          </p:nvSpPr>
          <p:spPr bwMode="auto">
            <a:xfrm>
              <a:off x="3821" y="2089"/>
              <a:ext cx="23" cy="27"/>
            </a:xfrm>
            <a:custGeom>
              <a:avLst/>
              <a:gdLst>
                <a:gd name="T0" fmla="*/ 5 w 9"/>
                <a:gd name="T1" fmla="*/ 10 h 11"/>
                <a:gd name="T2" fmla="*/ 8 w 9"/>
                <a:gd name="T3" fmla="*/ 4 h 11"/>
                <a:gd name="T4" fmla="*/ 5 w 9"/>
                <a:gd name="T5" fmla="*/ 0 h 11"/>
                <a:gd name="T6" fmla="*/ 0 w 9"/>
                <a:gd name="T7" fmla="*/ 4 h 11"/>
                <a:gd name="T8" fmla="*/ 5 w 9"/>
                <a:gd name="T9" fmla="*/ 10 h 11"/>
              </a:gdLst>
              <a:ahLst/>
              <a:cxnLst>
                <a:cxn ang="0">
                  <a:pos x="T0" y="T1"/>
                </a:cxn>
                <a:cxn ang="0">
                  <a:pos x="T2" y="T3"/>
                </a:cxn>
                <a:cxn ang="0">
                  <a:pos x="T4" y="T5"/>
                </a:cxn>
                <a:cxn ang="0">
                  <a:pos x="T6" y="T7"/>
                </a:cxn>
                <a:cxn ang="0">
                  <a:pos x="T8" y="T9"/>
                </a:cxn>
              </a:cxnLst>
              <a:rect l="0" t="0" r="r" b="b"/>
              <a:pathLst>
                <a:path w="9" h="11">
                  <a:moveTo>
                    <a:pt x="5" y="10"/>
                  </a:moveTo>
                  <a:cubicBezTo>
                    <a:pt x="8" y="10"/>
                    <a:pt x="8" y="7"/>
                    <a:pt x="8" y="4"/>
                  </a:cubicBezTo>
                  <a:cubicBezTo>
                    <a:pt x="9" y="2"/>
                    <a:pt x="7" y="0"/>
                    <a:pt x="5" y="0"/>
                  </a:cubicBezTo>
                  <a:cubicBezTo>
                    <a:pt x="2" y="0"/>
                    <a:pt x="0" y="2"/>
                    <a:pt x="0" y="4"/>
                  </a:cubicBezTo>
                  <a:cubicBezTo>
                    <a:pt x="1" y="8"/>
                    <a:pt x="4" y="11"/>
                    <a:pt x="5" y="10"/>
                  </a:cubicBez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58" name="Freeform 47"/>
            <p:cNvSpPr/>
            <p:nvPr/>
          </p:nvSpPr>
          <p:spPr bwMode="auto">
            <a:xfrm>
              <a:off x="3785" y="2164"/>
              <a:ext cx="36" cy="44"/>
            </a:xfrm>
            <a:custGeom>
              <a:avLst/>
              <a:gdLst>
                <a:gd name="T0" fmla="*/ 12 w 14"/>
                <a:gd name="T1" fmla="*/ 1 h 18"/>
                <a:gd name="T2" fmla="*/ 10 w 14"/>
                <a:gd name="T3" fmla="*/ 0 h 18"/>
                <a:gd name="T4" fmla="*/ 8 w 14"/>
                <a:gd name="T5" fmla="*/ 6 h 18"/>
                <a:gd name="T6" fmla="*/ 1 w 14"/>
                <a:gd name="T7" fmla="*/ 14 h 18"/>
                <a:gd name="T8" fmla="*/ 1 w 14"/>
                <a:gd name="T9" fmla="*/ 17 h 18"/>
                <a:gd name="T10" fmla="*/ 4 w 14"/>
                <a:gd name="T11" fmla="*/ 17 h 18"/>
                <a:gd name="T12" fmla="*/ 12 w 14"/>
                <a:gd name="T13" fmla="*/ 9 h 18"/>
                <a:gd name="T14" fmla="*/ 13 w 14"/>
                <a:gd name="T15" fmla="*/ 8 h 18"/>
                <a:gd name="T16" fmla="*/ 14 w 14"/>
                <a:gd name="T17" fmla="*/ 3 h 18"/>
                <a:gd name="T18" fmla="*/ 12 w 14"/>
                <a:gd name="T19" fmla="*/ 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18">
                  <a:moveTo>
                    <a:pt x="12" y="1"/>
                  </a:moveTo>
                  <a:cubicBezTo>
                    <a:pt x="11" y="1"/>
                    <a:pt x="10" y="0"/>
                    <a:pt x="10" y="0"/>
                  </a:cubicBezTo>
                  <a:cubicBezTo>
                    <a:pt x="8" y="6"/>
                    <a:pt x="8" y="6"/>
                    <a:pt x="8" y="6"/>
                  </a:cubicBezTo>
                  <a:cubicBezTo>
                    <a:pt x="1" y="14"/>
                    <a:pt x="1" y="14"/>
                    <a:pt x="1" y="14"/>
                  </a:cubicBezTo>
                  <a:cubicBezTo>
                    <a:pt x="0" y="15"/>
                    <a:pt x="0" y="16"/>
                    <a:pt x="1" y="17"/>
                  </a:cubicBezTo>
                  <a:cubicBezTo>
                    <a:pt x="2" y="18"/>
                    <a:pt x="4" y="18"/>
                    <a:pt x="4" y="17"/>
                  </a:cubicBezTo>
                  <a:cubicBezTo>
                    <a:pt x="12" y="9"/>
                    <a:pt x="12" y="9"/>
                    <a:pt x="12" y="9"/>
                  </a:cubicBezTo>
                  <a:cubicBezTo>
                    <a:pt x="12" y="9"/>
                    <a:pt x="13" y="8"/>
                    <a:pt x="13" y="8"/>
                  </a:cubicBezTo>
                  <a:cubicBezTo>
                    <a:pt x="14" y="3"/>
                    <a:pt x="14" y="3"/>
                    <a:pt x="14" y="3"/>
                  </a:cubicBezTo>
                  <a:cubicBezTo>
                    <a:pt x="13" y="2"/>
                    <a:pt x="13" y="2"/>
                    <a:pt x="12" y="1"/>
                  </a:cubicBez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59" name="Freeform 48"/>
            <p:cNvSpPr/>
            <p:nvPr/>
          </p:nvSpPr>
          <p:spPr bwMode="auto">
            <a:xfrm>
              <a:off x="3836" y="2116"/>
              <a:ext cx="33" cy="20"/>
            </a:xfrm>
            <a:custGeom>
              <a:avLst/>
              <a:gdLst>
                <a:gd name="T0" fmla="*/ 6 w 13"/>
                <a:gd name="T1" fmla="*/ 8 h 8"/>
                <a:gd name="T2" fmla="*/ 12 w 13"/>
                <a:gd name="T3" fmla="*/ 4 h 8"/>
                <a:gd name="T4" fmla="*/ 12 w 13"/>
                <a:gd name="T5" fmla="*/ 1 h 8"/>
                <a:gd name="T6" fmla="*/ 10 w 13"/>
                <a:gd name="T7" fmla="*/ 1 h 8"/>
                <a:gd name="T8" fmla="*/ 5 w 13"/>
                <a:gd name="T9" fmla="*/ 4 h 8"/>
                <a:gd name="T10" fmla="*/ 1 w 13"/>
                <a:gd name="T11" fmla="*/ 3 h 8"/>
                <a:gd name="T12" fmla="*/ 1 w 13"/>
                <a:gd name="T13" fmla="*/ 5 h 8"/>
                <a:gd name="T14" fmla="*/ 0 w 13"/>
                <a:gd name="T15" fmla="*/ 7 h 8"/>
                <a:gd name="T16" fmla="*/ 5 w 13"/>
                <a:gd name="T17" fmla="*/ 8 h 8"/>
                <a:gd name="T18" fmla="*/ 6 w 13"/>
                <a:gd name="T19"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 h="8">
                  <a:moveTo>
                    <a:pt x="6" y="8"/>
                  </a:moveTo>
                  <a:cubicBezTo>
                    <a:pt x="12" y="4"/>
                    <a:pt x="12" y="4"/>
                    <a:pt x="12" y="4"/>
                  </a:cubicBezTo>
                  <a:cubicBezTo>
                    <a:pt x="13" y="3"/>
                    <a:pt x="13" y="2"/>
                    <a:pt x="12" y="1"/>
                  </a:cubicBezTo>
                  <a:cubicBezTo>
                    <a:pt x="12" y="1"/>
                    <a:pt x="11" y="0"/>
                    <a:pt x="10" y="1"/>
                  </a:cubicBezTo>
                  <a:cubicBezTo>
                    <a:pt x="5" y="4"/>
                    <a:pt x="5" y="4"/>
                    <a:pt x="5" y="4"/>
                  </a:cubicBezTo>
                  <a:cubicBezTo>
                    <a:pt x="1" y="3"/>
                    <a:pt x="1" y="3"/>
                    <a:pt x="1" y="3"/>
                  </a:cubicBezTo>
                  <a:cubicBezTo>
                    <a:pt x="1" y="3"/>
                    <a:pt x="1" y="4"/>
                    <a:pt x="1" y="5"/>
                  </a:cubicBezTo>
                  <a:cubicBezTo>
                    <a:pt x="1" y="6"/>
                    <a:pt x="0" y="7"/>
                    <a:pt x="0" y="7"/>
                  </a:cubicBezTo>
                  <a:cubicBezTo>
                    <a:pt x="5" y="8"/>
                    <a:pt x="5" y="8"/>
                    <a:pt x="5" y="8"/>
                  </a:cubicBezTo>
                  <a:cubicBezTo>
                    <a:pt x="5" y="8"/>
                    <a:pt x="6" y="8"/>
                    <a:pt x="6" y="8"/>
                  </a:cubicBez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60" name="Freeform 49"/>
            <p:cNvSpPr/>
            <p:nvPr/>
          </p:nvSpPr>
          <p:spPr bwMode="auto">
            <a:xfrm>
              <a:off x="3783" y="2116"/>
              <a:ext cx="58" cy="87"/>
            </a:xfrm>
            <a:custGeom>
              <a:avLst/>
              <a:gdLst>
                <a:gd name="T0" fmla="*/ 18 w 23"/>
                <a:gd name="T1" fmla="*/ 17 h 35"/>
                <a:gd name="T2" fmla="*/ 21 w 23"/>
                <a:gd name="T3" fmla="*/ 5 h 35"/>
                <a:gd name="T4" fmla="*/ 21 w 23"/>
                <a:gd name="T5" fmla="*/ 2 h 35"/>
                <a:gd name="T6" fmla="*/ 20 w 23"/>
                <a:gd name="T7" fmla="*/ 2 h 35"/>
                <a:gd name="T8" fmla="*/ 19 w 23"/>
                <a:gd name="T9" fmla="*/ 7 h 35"/>
                <a:gd name="T10" fmla="*/ 20 w 23"/>
                <a:gd name="T11" fmla="*/ 3 h 35"/>
                <a:gd name="T12" fmla="*/ 20 w 23"/>
                <a:gd name="T13" fmla="*/ 2 h 35"/>
                <a:gd name="T14" fmla="*/ 20 w 23"/>
                <a:gd name="T15" fmla="*/ 1 h 35"/>
                <a:gd name="T16" fmla="*/ 19 w 23"/>
                <a:gd name="T17" fmla="*/ 1 h 35"/>
                <a:gd name="T18" fmla="*/ 18 w 23"/>
                <a:gd name="T19" fmla="*/ 2 h 35"/>
                <a:gd name="T20" fmla="*/ 19 w 23"/>
                <a:gd name="T21" fmla="*/ 3 h 35"/>
                <a:gd name="T22" fmla="*/ 18 w 23"/>
                <a:gd name="T23" fmla="*/ 6 h 35"/>
                <a:gd name="T24" fmla="*/ 17 w 23"/>
                <a:gd name="T25" fmla="*/ 0 h 35"/>
                <a:gd name="T26" fmla="*/ 17 w 23"/>
                <a:gd name="T27" fmla="*/ 0 h 35"/>
                <a:gd name="T28" fmla="*/ 17 w 23"/>
                <a:gd name="T29" fmla="*/ 0 h 35"/>
                <a:gd name="T30" fmla="*/ 15 w 23"/>
                <a:gd name="T31" fmla="*/ 0 h 35"/>
                <a:gd name="T32" fmla="*/ 8 w 23"/>
                <a:gd name="T33" fmla="*/ 0 h 35"/>
                <a:gd name="T34" fmla="*/ 1 w 23"/>
                <a:gd name="T35" fmla="*/ 5 h 35"/>
                <a:gd name="T36" fmla="*/ 1 w 23"/>
                <a:gd name="T37" fmla="*/ 8 h 35"/>
                <a:gd name="T38" fmla="*/ 4 w 23"/>
                <a:gd name="T39" fmla="*/ 8 h 35"/>
                <a:gd name="T40" fmla="*/ 4 w 23"/>
                <a:gd name="T41" fmla="*/ 8 h 35"/>
                <a:gd name="T42" fmla="*/ 9 w 23"/>
                <a:gd name="T43" fmla="*/ 4 h 35"/>
                <a:gd name="T44" fmla="*/ 13 w 23"/>
                <a:gd name="T45" fmla="*/ 4 h 35"/>
                <a:gd name="T46" fmla="*/ 12 w 23"/>
                <a:gd name="T47" fmla="*/ 4 h 35"/>
                <a:gd name="T48" fmla="*/ 9 w 23"/>
                <a:gd name="T49" fmla="*/ 15 h 35"/>
                <a:gd name="T50" fmla="*/ 10 w 23"/>
                <a:gd name="T51" fmla="*/ 16 h 35"/>
                <a:gd name="T52" fmla="*/ 14 w 23"/>
                <a:gd name="T53" fmla="*/ 20 h 35"/>
                <a:gd name="T54" fmla="*/ 18 w 23"/>
                <a:gd name="T55" fmla="*/ 24 h 35"/>
                <a:gd name="T56" fmla="*/ 17 w 23"/>
                <a:gd name="T57" fmla="*/ 32 h 35"/>
                <a:gd name="T58" fmla="*/ 19 w 23"/>
                <a:gd name="T59" fmla="*/ 35 h 35"/>
                <a:gd name="T60" fmla="*/ 22 w 23"/>
                <a:gd name="T61" fmla="*/ 33 h 35"/>
                <a:gd name="T62" fmla="*/ 23 w 23"/>
                <a:gd name="T63" fmla="*/ 24 h 35"/>
                <a:gd name="T64" fmla="*/ 23 w 23"/>
                <a:gd name="T65" fmla="*/ 22 h 35"/>
                <a:gd name="T66" fmla="*/ 18 w 23"/>
                <a:gd name="T67" fmla="*/ 1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 h="35">
                  <a:moveTo>
                    <a:pt x="18" y="17"/>
                  </a:moveTo>
                  <a:cubicBezTo>
                    <a:pt x="19" y="10"/>
                    <a:pt x="21" y="6"/>
                    <a:pt x="21" y="5"/>
                  </a:cubicBezTo>
                  <a:cubicBezTo>
                    <a:pt x="21" y="3"/>
                    <a:pt x="21" y="2"/>
                    <a:pt x="21" y="2"/>
                  </a:cubicBezTo>
                  <a:cubicBezTo>
                    <a:pt x="20" y="2"/>
                    <a:pt x="20" y="2"/>
                    <a:pt x="20" y="2"/>
                  </a:cubicBezTo>
                  <a:cubicBezTo>
                    <a:pt x="20" y="5"/>
                    <a:pt x="19" y="7"/>
                    <a:pt x="19" y="7"/>
                  </a:cubicBezTo>
                  <a:cubicBezTo>
                    <a:pt x="19" y="7"/>
                    <a:pt x="20" y="4"/>
                    <a:pt x="20" y="3"/>
                  </a:cubicBezTo>
                  <a:cubicBezTo>
                    <a:pt x="20" y="2"/>
                    <a:pt x="20" y="2"/>
                    <a:pt x="20" y="2"/>
                  </a:cubicBezTo>
                  <a:cubicBezTo>
                    <a:pt x="20" y="1"/>
                    <a:pt x="20" y="1"/>
                    <a:pt x="20" y="1"/>
                  </a:cubicBezTo>
                  <a:cubicBezTo>
                    <a:pt x="20" y="1"/>
                    <a:pt x="19" y="1"/>
                    <a:pt x="19" y="1"/>
                  </a:cubicBezTo>
                  <a:cubicBezTo>
                    <a:pt x="19" y="1"/>
                    <a:pt x="18" y="2"/>
                    <a:pt x="18" y="2"/>
                  </a:cubicBezTo>
                  <a:cubicBezTo>
                    <a:pt x="18" y="2"/>
                    <a:pt x="18" y="2"/>
                    <a:pt x="19" y="3"/>
                  </a:cubicBezTo>
                  <a:cubicBezTo>
                    <a:pt x="19" y="3"/>
                    <a:pt x="18" y="4"/>
                    <a:pt x="18" y="6"/>
                  </a:cubicBezTo>
                  <a:cubicBezTo>
                    <a:pt x="18" y="1"/>
                    <a:pt x="17" y="0"/>
                    <a:pt x="17" y="0"/>
                  </a:cubicBezTo>
                  <a:cubicBezTo>
                    <a:pt x="17" y="0"/>
                    <a:pt x="17" y="0"/>
                    <a:pt x="17" y="0"/>
                  </a:cubicBezTo>
                  <a:cubicBezTo>
                    <a:pt x="17" y="0"/>
                    <a:pt x="17" y="0"/>
                    <a:pt x="17" y="0"/>
                  </a:cubicBezTo>
                  <a:cubicBezTo>
                    <a:pt x="16" y="0"/>
                    <a:pt x="15" y="0"/>
                    <a:pt x="15" y="0"/>
                  </a:cubicBezTo>
                  <a:cubicBezTo>
                    <a:pt x="13" y="0"/>
                    <a:pt x="11" y="0"/>
                    <a:pt x="8" y="0"/>
                  </a:cubicBezTo>
                  <a:cubicBezTo>
                    <a:pt x="8" y="0"/>
                    <a:pt x="1" y="5"/>
                    <a:pt x="1" y="5"/>
                  </a:cubicBezTo>
                  <a:cubicBezTo>
                    <a:pt x="0" y="6"/>
                    <a:pt x="0" y="7"/>
                    <a:pt x="1" y="8"/>
                  </a:cubicBezTo>
                  <a:cubicBezTo>
                    <a:pt x="2" y="8"/>
                    <a:pt x="3" y="9"/>
                    <a:pt x="4" y="8"/>
                  </a:cubicBezTo>
                  <a:cubicBezTo>
                    <a:pt x="4" y="8"/>
                    <a:pt x="4" y="8"/>
                    <a:pt x="4" y="8"/>
                  </a:cubicBezTo>
                  <a:cubicBezTo>
                    <a:pt x="4" y="8"/>
                    <a:pt x="9" y="4"/>
                    <a:pt x="9" y="4"/>
                  </a:cubicBezTo>
                  <a:cubicBezTo>
                    <a:pt x="9" y="4"/>
                    <a:pt x="13" y="4"/>
                    <a:pt x="13" y="4"/>
                  </a:cubicBezTo>
                  <a:cubicBezTo>
                    <a:pt x="12" y="4"/>
                    <a:pt x="12" y="4"/>
                    <a:pt x="12" y="4"/>
                  </a:cubicBezTo>
                  <a:cubicBezTo>
                    <a:pt x="11" y="7"/>
                    <a:pt x="9" y="13"/>
                    <a:pt x="9" y="15"/>
                  </a:cubicBezTo>
                  <a:cubicBezTo>
                    <a:pt x="9" y="15"/>
                    <a:pt x="10" y="15"/>
                    <a:pt x="10" y="16"/>
                  </a:cubicBezTo>
                  <a:cubicBezTo>
                    <a:pt x="10" y="16"/>
                    <a:pt x="11" y="18"/>
                    <a:pt x="14" y="20"/>
                  </a:cubicBezTo>
                  <a:cubicBezTo>
                    <a:pt x="14" y="20"/>
                    <a:pt x="18" y="24"/>
                    <a:pt x="18" y="24"/>
                  </a:cubicBezTo>
                  <a:cubicBezTo>
                    <a:pt x="18" y="24"/>
                    <a:pt x="17" y="32"/>
                    <a:pt x="17" y="32"/>
                  </a:cubicBezTo>
                  <a:cubicBezTo>
                    <a:pt x="17" y="34"/>
                    <a:pt x="18" y="35"/>
                    <a:pt x="19" y="35"/>
                  </a:cubicBezTo>
                  <a:cubicBezTo>
                    <a:pt x="20" y="35"/>
                    <a:pt x="21" y="35"/>
                    <a:pt x="22" y="33"/>
                  </a:cubicBezTo>
                  <a:cubicBezTo>
                    <a:pt x="22" y="33"/>
                    <a:pt x="23" y="24"/>
                    <a:pt x="23" y="24"/>
                  </a:cubicBezTo>
                  <a:cubicBezTo>
                    <a:pt x="23" y="23"/>
                    <a:pt x="23" y="22"/>
                    <a:pt x="23" y="22"/>
                  </a:cubicBezTo>
                  <a:cubicBezTo>
                    <a:pt x="22" y="21"/>
                    <a:pt x="18" y="17"/>
                    <a:pt x="18" y="17"/>
                  </a:cubicBez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grpSp>
      <p:grpSp>
        <p:nvGrpSpPr>
          <p:cNvPr id="61" name="Group 52"/>
          <p:cNvGrpSpPr>
            <a:grpSpLocks noChangeAspect="1"/>
          </p:cNvGrpSpPr>
          <p:nvPr/>
        </p:nvGrpSpPr>
        <p:grpSpPr bwMode="auto">
          <a:xfrm>
            <a:off x="7344272" y="3913379"/>
            <a:ext cx="426136" cy="422461"/>
            <a:chOff x="3783" y="2102"/>
            <a:chExt cx="116" cy="115"/>
          </a:xfrm>
          <a:solidFill>
            <a:schemeClr val="bg1"/>
          </a:solidFill>
          <a:effectLst/>
        </p:grpSpPr>
        <p:sp>
          <p:nvSpPr>
            <p:cNvPr id="62" name="Freeform 53"/>
            <p:cNvSpPr>
              <a:spLocks noEditPoints="1"/>
            </p:cNvSpPr>
            <p:nvPr/>
          </p:nvSpPr>
          <p:spPr bwMode="auto">
            <a:xfrm>
              <a:off x="3783" y="2102"/>
              <a:ext cx="116" cy="115"/>
            </a:xfrm>
            <a:custGeom>
              <a:avLst/>
              <a:gdLst>
                <a:gd name="T0" fmla="*/ 23 w 46"/>
                <a:gd name="T1" fmla="*/ 0 h 46"/>
                <a:gd name="T2" fmla="*/ 0 w 46"/>
                <a:gd name="T3" fmla="*/ 23 h 46"/>
                <a:gd name="T4" fmla="*/ 23 w 46"/>
                <a:gd name="T5" fmla="*/ 46 h 46"/>
                <a:gd name="T6" fmla="*/ 46 w 46"/>
                <a:gd name="T7" fmla="*/ 23 h 46"/>
                <a:gd name="T8" fmla="*/ 23 w 46"/>
                <a:gd name="T9" fmla="*/ 0 h 46"/>
                <a:gd name="T10" fmla="*/ 23 w 46"/>
                <a:gd name="T11" fmla="*/ 42 h 46"/>
                <a:gd name="T12" fmla="*/ 5 w 46"/>
                <a:gd name="T13" fmla="*/ 23 h 46"/>
                <a:gd name="T14" fmla="*/ 23 w 46"/>
                <a:gd name="T15" fmla="*/ 4 h 46"/>
                <a:gd name="T16" fmla="*/ 42 w 46"/>
                <a:gd name="T17" fmla="*/ 23 h 46"/>
                <a:gd name="T18" fmla="*/ 23 w 46"/>
                <a:gd name="T19" fmla="*/ 42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 h="46">
                  <a:moveTo>
                    <a:pt x="23" y="0"/>
                  </a:moveTo>
                  <a:cubicBezTo>
                    <a:pt x="10" y="0"/>
                    <a:pt x="0" y="10"/>
                    <a:pt x="0" y="23"/>
                  </a:cubicBezTo>
                  <a:cubicBezTo>
                    <a:pt x="0" y="36"/>
                    <a:pt x="10" y="46"/>
                    <a:pt x="23" y="46"/>
                  </a:cubicBezTo>
                  <a:cubicBezTo>
                    <a:pt x="36" y="46"/>
                    <a:pt x="46" y="36"/>
                    <a:pt x="46" y="23"/>
                  </a:cubicBezTo>
                  <a:cubicBezTo>
                    <a:pt x="46" y="10"/>
                    <a:pt x="36" y="0"/>
                    <a:pt x="23" y="0"/>
                  </a:cubicBezTo>
                  <a:close/>
                  <a:moveTo>
                    <a:pt x="23" y="42"/>
                  </a:moveTo>
                  <a:cubicBezTo>
                    <a:pt x="13" y="42"/>
                    <a:pt x="5" y="33"/>
                    <a:pt x="5" y="23"/>
                  </a:cubicBezTo>
                  <a:cubicBezTo>
                    <a:pt x="5" y="13"/>
                    <a:pt x="13" y="4"/>
                    <a:pt x="23" y="4"/>
                  </a:cubicBezTo>
                  <a:cubicBezTo>
                    <a:pt x="34" y="4"/>
                    <a:pt x="42" y="13"/>
                    <a:pt x="42" y="23"/>
                  </a:cubicBezTo>
                  <a:cubicBezTo>
                    <a:pt x="42" y="33"/>
                    <a:pt x="34" y="42"/>
                    <a:pt x="23" y="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63" name="Freeform 54"/>
            <p:cNvSpPr>
              <a:spLocks noEditPoints="1"/>
            </p:cNvSpPr>
            <p:nvPr/>
          </p:nvSpPr>
          <p:spPr bwMode="auto">
            <a:xfrm>
              <a:off x="3783" y="2102"/>
              <a:ext cx="116" cy="115"/>
            </a:xfrm>
            <a:custGeom>
              <a:avLst/>
              <a:gdLst>
                <a:gd name="T0" fmla="*/ 23 w 46"/>
                <a:gd name="T1" fmla="*/ 0 h 46"/>
                <a:gd name="T2" fmla="*/ 0 w 46"/>
                <a:gd name="T3" fmla="*/ 23 h 46"/>
                <a:gd name="T4" fmla="*/ 23 w 46"/>
                <a:gd name="T5" fmla="*/ 46 h 46"/>
                <a:gd name="T6" fmla="*/ 46 w 46"/>
                <a:gd name="T7" fmla="*/ 23 h 46"/>
                <a:gd name="T8" fmla="*/ 23 w 46"/>
                <a:gd name="T9" fmla="*/ 0 h 46"/>
                <a:gd name="T10" fmla="*/ 23 w 46"/>
                <a:gd name="T11" fmla="*/ 42 h 46"/>
                <a:gd name="T12" fmla="*/ 5 w 46"/>
                <a:gd name="T13" fmla="*/ 23 h 46"/>
                <a:gd name="T14" fmla="*/ 23 w 46"/>
                <a:gd name="T15" fmla="*/ 4 h 46"/>
                <a:gd name="T16" fmla="*/ 42 w 46"/>
                <a:gd name="T17" fmla="*/ 23 h 46"/>
                <a:gd name="T18" fmla="*/ 23 w 46"/>
                <a:gd name="T19" fmla="*/ 42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 h="46">
                  <a:moveTo>
                    <a:pt x="23" y="0"/>
                  </a:moveTo>
                  <a:cubicBezTo>
                    <a:pt x="10" y="0"/>
                    <a:pt x="0" y="10"/>
                    <a:pt x="0" y="23"/>
                  </a:cubicBezTo>
                  <a:cubicBezTo>
                    <a:pt x="0" y="36"/>
                    <a:pt x="10" y="46"/>
                    <a:pt x="23" y="46"/>
                  </a:cubicBezTo>
                  <a:cubicBezTo>
                    <a:pt x="36" y="46"/>
                    <a:pt x="46" y="36"/>
                    <a:pt x="46" y="23"/>
                  </a:cubicBezTo>
                  <a:cubicBezTo>
                    <a:pt x="46" y="10"/>
                    <a:pt x="36" y="0"/>
                    <a:pt x="23" y="0"/>
                  </a:cubicBezTo>
                  <a:close/>
                  <a:moveTo>
                    <a:pt x="23" y="42"/>
                  </a:moveTo>
                  <a:cubicBezTo>
                    <a:pt x="13" y="42"/>
                    <a:pt x="5" y="33"/>
                    <a:pt x="5" y="23"/>
                  </a:cubicBezTo>
                  <a:cubicBezTo>
                    <a:pt x="5" y="13"/>
                    <a:pt x="13" y="4"/>
                    <a:pt x="23" y="4"/>
                  </a:cubicBezTo>
                  <a:cubicBezTo>
                    <a:pt x="34" y="4"/>
                    <a:pt x="42" y="13"/>
                    <a:pt x="42" y="23"/>
                  </a:cubicBezTo>
                  <a:cubicBezTo>
                    <a:pt x="42" y="33"/>
                    <a:pt x="34" y="42"/>
                    <a:pt x="23" y="42"/>
                  </a:cubicBez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64" name="Freeform 55"/>
            <p:cNvSpPr/>
            <p:nvPr/>
          </p:nvSpPr>
          <p:spPr bwMode="auto">
            <a:xfrm>
              <a:off x="3839" y="2115"/>
              <a:ext cx="7" cy="10"/>
            </a:xfrm>
            <a:custGeom>
              <a:avLst/>
              <a:gdLst>
                <a:gd name="T0" fmla="*/ 1 w 3"/>
                <a:gd name="T1" fmla="*/ 4 h 4"/>
                <a:gd name="T2" fmla="*/ 1 w 3"/>
                <a:gd name="T3" fmla="*/ 4 h 4"/>
                <a:gd name="T4" fmla="*/ 3 w 3"/>
                <a:gd name="T5" fmla="*/ 3 h 4"/>
                <a:gd name="T6" fmla="*/ 3 w 3"/>
                <a:gd name="T7" fmla="*/ 0 h 4"/>
                <a:gd name="T8" fmla="*/ 1 w 3"/>
                <a:gd name="T9" fmla="*/ 0 h 4"/>
                <a:gd name="T10" fmla="*/ 0 w 3"/>
                <a:gd name="T11" fmla="*/ 0 h 4"/>
                <a:gd name="T12" fmla="*/ 0 w 3"/>
                <a:gd name="T13" fmla="*/ 3 h 4"/>
                <a:gd name="T14" fmla="*/ 1 w 3"/>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4">
                  <a:moveTo>
                    <a:pt x="1" y="4"/>
                  </a:moveTo>
                  <a:cubicBezTo>
                    <a:pt x="1" y="4"/>
                    <a:pt x="1" y="4"/>
                    <a:pt x="1" y="4"/>
                  </a:cubicBezTo>
                  <a:cubicBezTo>
                    <a:pt x="2" y="4"/>
                    <a:pt x="3" y="4"/>
                    <a:pt x="3" y="3"/>
                  </a:cubicBezTo>
                  <a:cubicBezTo>
                    <a:pt x="3" y="0"/>
                    <a:pt x="3" y="0"/>
                    <a:pt x="3" y="0"/>
                  </a:cubicBezTo>
                  <a:cubicBezTo>
                    <a:pt x="2" y="0"/>
                    <a:pt x="2" y="0"/>
                    <a:pt x="1" y="0"/>
                  </a:cubicBezTo>
                  <a:cubicBezTo>
                    <a:pt x="1" y="0"/>
                    <a:pt x="0" y="0"/>
                    <a:pt x="0" y="0"/>
                  </a:cubicBezTo>
                  <a:cubicBezTo>
                    <a:pt x="0" y="3"/>
                    <a:pt x="0" y="3"/>
                    <a:pt x="0" y="3"/>
                  </a:cubicBezTo>
                  <a:cubicBezTo>
                    <a:pt x="0" y="4"/>
                    <a:pt x="0" y="4"/>
                    <a:pt x="1"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65" name="Freeform 56"/>
            <p:cNvSpPr/>
            <p:nvPr/>
          </p:nvSpPr>
          <p:spPr bwMode="auto">
            <a:xfrm>
              <a:off x="3839" y="2195"/>
              <a:ext cx="7" cy="10"/>
            </a:xfrm>
            <a:custGeom>
              <a:avLst/>
              <a:gdLst>
                <a:gd name="T0" fmla="*/ 1 w 3"/>
                <a:gd name="T1" fmla="*/ 0 h 4"/>
                <a:gd name="T2" fmla="*/ 1 w 3"/>
                <a:gd name="T3" fmla="*/ 0 h 4"/>
                <a:gd name="T4" fmla="*/ 0 w 3"/>
                <a:gd name="T5" fmla="*/ 1 h 4"/>
                <a:gd name="T6" fmla="*/ 0 w 3"/>
                <a:gd name="T7" fmla="*/ 4 h 4"/>
                <a:gd name="T8" fmla="*/ 1 w 3"/>
                <a:gd name="T9" fmla="*/ 4 h 4"/>
                <a:gd name="T10" fmla="*/ 3 w 3"/>
                <a:gd name="T11" fmla="*/ 4 h 4"/>
                <a:gd name="T12" fmla="*/ 3 w 3"/>
                <a:gd name="T13" fmla="*/ 1 h 4"/>
                <a:gd name="T14" fmla="*/ 1 w 3"/>
                <a:gd name="T15" fmla="*/ 0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4">
                  <a:moveTo>
                    <a:pt x="1" y="0"/>
                  </a:moveTo>
                  <a:cubicBezTo>
                    <a:pt x="1" y="0"/>
                    <a:pt x="1" y="0"/>
                    <a:pt x="1" y="0"/>
                  </a:cubicBezTo>
                  <a:cubicBezTo>
                    <a:pt x="0" y="0"/>
                    <a:pt x="0" y="1"/>
                    <a:pt x="0" y="1"/>
                  </a:cubicBezTo>
                  <a:cubicBezTo>
                    <a:pt x="0" y="4"/>
                    <a:pt x="0" y="4"/>
                    <a:pt x="0" y="4"/>
                  </a:cubicBezTo>
                  <a:cubicBezTo>
                    <a:pt x="0" y="4"/>
                    <a:pt x="1" y="4"/>
                    <a:pt x="1" y="4"/>
                  </a:cubicBezTo>
                  <a:cubicBezTo>
                    <a:pt x="2" y="4"/>
                    <a:pt x="2" y="4"/>
                    <a:pt x="3" y="4"/>
                  </a:cubicBezTo>
                  <a:cubicBezTo>
                    <a:pt x="3" y="1"/>
                    <a:pt x="3" y="1"/>
                    <a:pt x="3" y="1"/>
                  </a:cubicBezTo>
                  <a:cubicBezTo>
                    <a:pt x="3" y="1"/>
                    <a:pt x="2"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66" name="Freeform 57"/>
            <p:cNvSpPr/>
            <p:nvPr/>
          </p:nvSpPr>
          <p:spPr bwMode="auto">
            <a:xfrm>
              <a:off x="3796" y="2155"/>
              <a:ext cx="10" cy="10"/>
            </a:xfrm>
            <a:custGeom>
              <a:avLst/>
              <a:gdLst>
                <a:gd name="T0" fmla="*/ 3 w 4"/>
                <a:gd name="T1" fmla="*/ 0 h 4"/>
                <a:gd name="T2" fmla="*/ 0 w 4"/>
                <a:gd name="T3" fmla="*/ 0 h 4"/>
                <a:gd name="T4" fmla="*/ 0 w 4"/>
                <a:gd name="T5" fmla="*/ 2 h 4"/>
                <a:gd name="T6" fmla="*/ 0 w 4"/>
                <a:gd name="T7" fmla="*/ 4 h 4"/>
                <a:gd name="T8" fmla="*/ 3 w 4"/>
                <a:gd name="T9" fmla="*/ 4 h 4"/>
                <a:gd name="T10" fmla="*/ 4 w 4"/>
                <a:gd name="T11" fmla="*/ 2 h 4"/>
                <a:gd name="T12" fmla="*/ 4 w 4"/>
                <a:gd name="T13" fmla="*/ 2 h 4"/>
                <a:gd name="T14" fmla="*/ 3 w 4"/>
                <a:gd name="T15" fmla="*/ 0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4">
                  <a:moveTo>
                    <a:pt x="3" y="0"/>
                  </a:moveTo>
                  <a:cubicBezTo>
                    <a:pt x="0" y="0"/>
                    <a:pt x="0" y="0"/>
                    <a:pt x="0" y="0"/>
                  </a:cubicBezTo>
                  <a:cubicBezTo>
                    <a:pt x="0" y="1"/>
                    <a:pt x="0" y="1"/>
                    <a:pt x="0" y="2"/>
                  </a:cubicBezTo>
                  <a:cubicBezTo>
                    <a:pt x="0" y="3"/>
                    <a:pt x="0" y="3"/>
                    <a:pt x="0" y="4"/>
                  </a:cubicBezTo>
                  <a:cubicBezTo>
                    <a:pt x="3" y="4"/>
                    <a:pt x="3" y="4"/>
                    <a:pt x="3" y="4"/>
                  </a:cubicBezTo>
                  <a:cubicBezTo>
                    <a:pt x="4" y="4"/>
                    <a:pt x="4" y="3"/>
                    <a:pt x="4" y="2"/>
                  </a:cubicBezTo>
                  <a:cubicBezTo>
                    <a:pt x="4" y="2"/>
                    <a:pt x="4" y="2"/>
                    <a:pt x="4" y="2"/>
                  </a:cubicBezTo>
                  <a:cubicBezTo>
                    <a:pt x="4" y="1"/>
                    <a:pt x="4" y="0"/>
                    <a:pt x="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67" name="Freeform 58"/>
            <p:cNvSpPr/>
            <p:nvPr/>
          </p:nvSpPr>
          <p:spPr bwMode="auto">
            <a:xfrm>
              <a:off x="3877" y="2155"/>
              <a:ext cx="10" cy="10"/>
            </a:xfrm>
            <a:custGeom>
              <a:avLst/>
              <a:gdLst>
                <a:gd name="T0" fmla="*/ 4 w 4"/>
                <a:gd name="T1" fmla="*/ 0 h 4"/>
                <a:gd name="T2" fmla="*/ 2 w 4"/>
                <a:gd name="T3" fmla="*/ 0 h 4"/>
                <a:gd name="T4" fmla="*/ 0 w 4"/>
                <a:gd name="T5" fmla="*/ 2 h 4"/>
                <a:gd name="T6" fmla="*/ 0 w 4"/>
                <a:gd name="T7" fmla="*/ 2 h 4"/>
                <a:gd name="T8" fmla="*/ 2 w 4"/>
                <a:gd name="T9" fmla="*/ 4 h 4"/>
                <a:gd name="T10" fmla="*/ 4 w 4"/>
                <a:gd name="T11" fmla="*/ 4 h 4"/>
                <a:gd name="T12" fmla="*/ 4 w 4"/>
                <a:gd name="T13" fmla="*/ 2 h 4"/>
                <a:gd name="T14" fmla="*/ 4 w 4"/>
                <a:gd name="T15" fmla="*/ 0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4">
                  <a:moveTo>
                    <a:pt x="4" y="0"/>
                  </a:moveTo>
                  <a:cubicBezTo>
                    <a:pt x="2" y="0"/>
                    <a:pt x="2" y="0"/>
                    <a:pt x="2" y="0"/>
                  </a:cubicBezTo>
                  <a:cubicBezTo>
                    <a:pt x="1" y="0"/>
                    <a:pt x="0" y="1"/>
                    <a:pt x="0" y="2"/>
                  </a:cubicBezTo>
                  <a:cubicBezTo>
                    <a:pt x="0" y="2"/>
                    <a:pt x="0" y="2"/>
                    <a:pt x="0" y="2"/>
                  </a:cubicBezTo>
                  <a:cubicBezTo>
                    <a:pt x="0" y="3"/>
                    <a:pt x="1" y="4"/>
                    <a:pt x="2" y="4"/>
                  </a:cubicBezTo>
                  <a:cubicBezTo>
                    <a:pt x="4" y="4"/>
                    <a:pt x="4" y="4"/>
                    <a:pt x="4" y="4"/>
                  </a:cubicBezTo>
                  <a:cubicBezTo>
                    <a:pt x="4" y="3"/>
                    <a:pt x="4" y="3"/>
                    <a:pt x="4" y="2"/>
                  </a:cubicBezTo>
                  <a:cubicBezTo>
                    <a:pt x="4" y="1"/>
                    <a:pt x="4" y="1"/>
                    <a:pt x="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68" name="Freeform 59"/>
            <p:cNvSpPr/>
            <p:nvPr/>
          </p:nvSpPr>
          <p:spPr bwMode="auto">
            <a:xfrm>
              <a:off x="3813" y="2127"/>
              <a:ext cx="33" cy="38"/>
            </a:xfrm>
            <a:custGeom>
              <a:avLst/>
              <a:gdLst>
                <a:gd name="T0" fmla="*/ 11 w 13"/>
                <a:gd name="T1" fmla="*/ 0 h 15"/>
                <a:gd name="T2" fmla="*/ 10 w 13"/>
                <a:gd name="T3" fmla="*/ 2 h 15"/>
                <a:gd name="T4" fmla="*/ 10 w 13"/>
                <a:gd name="T5" fmla="*/ 11 h 15"/>
                <a:gd name="T6" fmla="*/ 9 w 13"/>
                <a:gd name="T7" fmla="*/ 12 h 15"/>
                <a:gd name="T8" fmla="*/ 2 w 13"/>
                <a:gd name="T9" fmla="*/ 12 h 15"/>
                <a:gd name="T10" fmla="*/ 0 w 13"/>
                <a:gd name="T11" fmla="*/ 14 h 15"/>
                <a:gd name="T12" fmla="*/ 2 w 13"/>
                <a:gd name="T13" fmla="*/ 15 h 15"/>
                <a:gd name="T14" fmla="*/ 11 w 13"/>
                <a:gd name="T15" fmla="*/ 15 h 15"/>
                <a:gd name="T16" fmla="*/ 12 w 13"/>
                <a:gd name="T17" fmla="*/ 15 h 15"/>
                <a:gd name="T18" fmla="*/ 12 w 13"/>
                <a:gd name="T19" fmla="*/ 15 h 15"/>
                <a:gd name="T20" fmla="*/ 13 w 13"/>
                <a:gd name="T21" fmla="*/ 13 h 15"/>
                <a:gd name="T22" fmla="*/ 13 w 13"/>
                <a:gd name="T23" fmla="*/ 2 h 15"/>
                <a:gd name="T24" fmla="*/ 11 w 13"/>
                <a:gd name="T25"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 h="15">
                  <a:moveTo>
                    <a:pt x="11" y="0"/>
                  </a:moveTo>
                  <a:cubicBezTo>
                    <a:pt x="10" y="0"/>
                    <a:pt x="10" y="1"/>
                    <a:pt x="10" y="2"/>
                  </a:cubicBezTo>
                  <a:cubicBezTo>
                    <a:pt x="10" y="11"/>
                    <a:pt x="10" y="11"/>
                    <a:pt x="10" y="11"/>
                  </a:cubicBezTo>
                  <a:cubicBezTo>
                    <a:pt x="10" y="12"/>
                    <a:pt x="9" y="12"/>
                    <a:pt x="9" y="12"/>
                  </a:cubicBezTo>
                  <a:cubicBezTo>
                    <a:pt x="2" y="12"/>
                    <a:pt x="2" y="12"/>
                    <a:pt x="2" y="12"/>
                  </a:cubicBezTo>
                  <a:cubicBezTo>
                    <a:pt x="1" y="12"/>
                    <a:pt x="0" y="13"/>
                    <a:pt x="0" y="14"/>
                  </a:cubicBezTo>
                  <a:cubicBezTo>
                    <a:pt x="0" y="14"/>
                    <a:pt x="1" y="15"/>
                    <a:pt x="2" y="15"/>
                  </a:cubicBezTo>
                  <a:cubicBezTo>
                    <a:pt x="11" y="15"/>
                    <a:pt x="11" y="15"/>
                    <a:pt x="11" y="15"/>
                  </a:cubicBezTo>
                  <a:cubicBezTo>
                    <a:pt x="11" y="15"/>
                    <a:pt x="12" y="15"/>
                    <a:pt x="12" y="15"/>
                  </a:cubicBezTo>
                  <a:cubicBezTo>
                    <a:pt x="12" y="15"/>
                    <a:pt x="12" y="15"/>
                    <a:pt x="12" y="15"/>
                  </a:cubicBezTo>
                  <a:cubicBezTo>
                    <a:pt x="13" y="14"/>
                    <a:pt x="13" y="14"/>
                    <a:pt x="13" y="13"/>
                  </a:cubicBezTo>
                  <a:cubicBezTo>
                    <a:pt x="13" y="2"/>
                    <a:pt x="13" y="2"/>
                    <a:pt x="13" y="2"/>
                  </a:cubicBezTo>
                  <a:cubicBezTo>
                    <a:pt x="13" y="1"/>
                    <a:pt x="12" y="0"/>
                    <a:pt x="1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grpSp>
      <p:grpSp>
        <p:nvGrpSpPr>
          <p:cNvPr id="69" name="Group 62"/>
          <p:cNvGrpSpPr>
            <a:grpSpLocks noChangeAspect="1"/>
          </p:cNvGrpSpPr>
          <p:nvPr/>
        </p:nvGrpSpPr>
        <p:grpSpPr bwMode="auto">
          <a:xfrm>
            <a:off x="5591723" y="3935027"/>
            <a:ext cx="499860" cy="399112"/>
            <a:chOff x="3775" y="2110"/>
            <a:chExt cx="129" cy="103"/>
          </a:xfrm>
          <a:solidFill>
            <a:schemeClr val="bg1"/>
          </a:solidFill>
          <a:effectLst/>
        </p:grpSpPr>
        <p:sp>
          <p:nvSpPr>
            <p:cNvPr id="70" name="Freeform 63"/>
            <p:cNvSpPr/>
            <p:nvPr/>
          </p:nvSpPr>
          <p:spPr bwMode="auto">
            <a:xfrm>
              <a:off x="3775" y="2177"/>
              <a:ext cx="40" cy="36"/>
            </a:xfrm>
            <a:custGeom>
              <a:avLst/>
              <a:gdLst>
                <a:gd name="T0" fmla="*/ 5 w 16"/>
                <a:gd name="T1" fmla="*/ 0 h 14"/>
                <a:gd name="T2" fmla="*/ 0 w 16"/>
                <a:gd name="T3" fmla="*/ 4 h 14"/>
                <a:gd name="T4" fmla="*/ 10 w 16"/>
                <a:gd name="T5" fmla="*/ 14 h 14"/>
                <a:gd name="T6" fmla="*/ 16 w 16"/>
                <a:gd name="T7" fmla="*/ 9 h 14"/>
                <a:gd name="T8" fmla="*/ 5 w 16"/>
                <a:gd name="T9" fmla="*/ 0 h 14"/>
              </a:gdLst>
              <a:ahLst/>
              <a:cxnLst>
                <a:cxn ang="0">
                  <a:pos x="T0" y="T1"/>
                </a:cxn>
                <a:cxn ang="0">
                  <a:pos x="T2" y="T3"/>
                </a:cxn>
                <a:cxn ang="0">
                  <a:pos x="T4" y="T5"/>
                </a:cxn>
                <a:cxn ang="0">
                  <a:pos x="T6" y="T7"/>
                </a:cxn>
                <a:cxn ang="0">
                  <a:pos x="T8" y="T9"/>
                </a:cxn>
              </a:cxnLst>
              <a:rect l="0" t="0" r="r" b="b"/>
              <a:pathLst>
                <a:path w="16" h="14">
                  <a:moveTo>
                    <a:pt x="5" y="0"/>
                  </a:moveTo>
                  <a:cubicBezTo>
                    <a:pt x="1" y="3"/>
                    <a:pt x="0" y="4"/>
                    <a:pt x="0" y="4"/>
                  </a:cubicBezTo>
                  <a:cubicBezTo>
                    <a:pt x="10" y="14"/>
                    <a:pt x="10" y="14"/>
                    <a:pt x="10" y="14"/>
                  </a:cubicBezTo>
                  <a:cubicBezTo>
                    <a:pt x="10" y="14"/>
                    <a:pt x="13" y="11"/>
                    <a:pt x="16" y="9"/>
                  </a:cubicBezTo>
                  <a:lnTo>
                    <a:pt x="5" y="0"/>
                  </a:ln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71" name="Freeform 64"/>
            <p:cNvSpPr/>
            <p:nvPr/>
          </p:nvSpPr>
          <p:spPr bwMode="auto">
            <a:xfrm>
              <a:off x="3795" y="2156"/>
              <a:ext cx="109" cy="41"/>
            </a:xfrm>
            <a:custGeom>
              <a:avLst/>
              <a:gdLst>
                <a:gd name="T0" fmla="*/ 37 w 44"/>
                <a:gd name="T1" fmla="*/ 4 h 16"/>
                <a:gd name="T2" fmla="*/ 29 w 44"/>
                <a:gd name="T3" fmla="*/ 9 h 16"/>
                <a:gd name="T4" fmla="*/ 18 w 44"/>
                <a:gd name="T5" fmla="*/ 8 h 16"/>
                <a:gd name="T6" fmla="*/ 25 w 44"/>
                <a:gd name="T7" fmla="*/ 7 h 16"/>
                <a:gd name="T8" fmla="*/ 31 w 44"/>
                <a:gd name="T9" fmla="*/ 2 h 16"/>
                <a:gd name="T10" fmla="*/ 20 w 44"/>
                <a:gd name="T11" fmla="*/ 2 h 16"/>
                <a:gd name="T12" fmla="*/ 9 w 44"/>
                <a:gd name="T13" fmla="*/ 2 h 16"/>
                <a:gd name="T14" fmla="*/ 0 w 44"/>
                <a:gd name="T15" fmla="*/ 7 h 16"/>
                <a:gd name="T16" fmla="*/ 9 w 44"/>
                <a:gd name="T17" fmla="*/ 16 h 16"/>
                <a:gd name="T18" fmla="*/ 13 w 44"/>
                <a:gd name="T19" fmla="*/ 14 h 16"/>
                <a:gd name="T20" fmla="*/ 29 w 44"/>
                <a:gd name="T21" fmla="*/ 14 h 16"/>
                <a:gd name="T22" fmla="*/ 44 w 44"/>
                <a:gd name="T23" fmla="*/ 2 h 16"/>
                <a:gd name="T24" fmla="*/ 37 w 44"/>
                <a:gd name="T25" fmla="*/ 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16">
                  <a:moveTo>
                    <a:pt x="37" y="4"/>
                  </a:moveTo>
                  <a:cubicBezTo>
                    <a:pt x="34" y="7"/>
                    <a:pt x="32" y="8"/>
                    <a:pt x="29" y="9"/>
                  </a:cubicBezTo>
                  <a:cubicBezTo>
                    <a:pt x="24" y="10"/>
                    <a:pt x="19" y="9"/>
                    <a:pt x="18" y="8"/>
                  </a:cubicBezTo>
                  <a:cubicBezTo>
                    <a:pt x="15" y="6"/>
                    <a:pt x="18" y="7"/>
                    <a:pt x="25" y="7"/>
                  </a:cubicBezTo>
                  <a:cubicBezTo>
                    <a:pt x="32" y="6"/>
                    <a:pt x="31" y="2"/>
                    <a:pt x="31" y="2"/>
                  </a:cubicBezTo>
                  <a:cubicBezTo>
                    <a:pt x="29" y="2"/>
                    <a:pt x="27" y="2"/>
                    <a:pt x="20" y="2"/>
                  </a:cubicBezTo>
                  <a:cubicBezTo>
                    <a:pt x="17" y="2"/>
                    <a:pt x="12" y="1"/>
                    <a:pt x="9" y="2"/>
                  </a:cubicBezTo>
                  <a:cubicBezTo>
                    <a:pt x="6" y="2"/>
                    <a:pt x="4" y="5"/>
                    <a:pt x="0" y="7"/>
                  </a:cubicBezTo>
                  <a:cubicBezTo>
                    <a:pt x="9" y="16"/>
                    <a:pt x="9" y="16"/>
                    <a:pt x="9" y="16"/>
                  </a:cubicBezTo>
                  <a:cubicBezTo>
                    <a:pt x="11" y="15"/>
                    <a:pt x="12" y="14"/>
                    <a:pt x="13" y="14"/>
                  </a:cubicBezTo>
                  <a:cubicBezTo>
                    <a:pt x="16" y="14"/>
                    <a:pt x="23" y="15"/>
                    <a:pt x="29" y="14"/>
                  </a:cubicBezTo>
                  <a:cubicBezTo>
                    <a:pt x="40" y="9"/>
                    <a:pt x="44" y="2"/>
                    <a:pt x="44" y="2"/>
                  </a:cubicBezTo>
                  <a:cubicBezTo>
                    <a:pt x="44" y="2"/>
                    <a:pt x="41" y="0"/>
                    <a:pt x="37" y="4"/>
                  </a:cubicBez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72" name="Freeform 65"/>
            <p:cNvSpPr>
              <a:spLocks noEditPoints="1"/>
            </p:cNvSpPr>
            <p:nvPr/>
          </p:nvSpPr>
          <p:spPr bwMode="auto">
            <a:xfrm>
              <a:off x="3810" y="2110"/>
              <a:ext cx="94" cy="41"/>
            </a:xfrm>
            <a:custGeom>
              <a:avLst/>
              <a:gdLst>
                <a:gd name="T0" fmla="*/ 38 w 38"/>
                <a:gd name="T1" fmla="*/ 0 h 16"/>
                <a:gd name="T2" fmla="*/ 34 w 38"/>
                <a:gd name="T3" fmla="*/ 0 h 16"/>
                <a:gd name="T4" fmla="*/ 34 w 38"/>
                <a:gd name="T5" fmla="*/ 6 h 16"/>
                <a:gd name="T6" fmla="*/ 32 w 38"/>
                <a:gd name="T7" fmla="*/ 6 h 16"/>
                <a:gd name="T8" fmla="*/ 32 w 38"/>
                <a:gd name="T9" fmla="*/ 0 h 16"/>
                <a:gd name="T10" fmla="*/ 28 w 38"/>
                <a:gd name="T11" fmla="*/ 0 h 16"/>
                <a:gd name="T12" fmla="*/ 28 w 38"/>
                <a:gd name="T13" fmla="*/ 6 h 16"/>
                <a:gd name="T14" fmla="*/ 12 w 38"/>
                <a:gd name="T15" fmla="*/ 6 h 16"/>
                <a:gd name="T16" fmla="*/ 12 w 38"/>
                <a:gd name="T17" fmla="*/ 3 h 16"/>
                <a:gd name="T18" fmla="*/ 12 w 38"/>
                <a:gd name="T19" fmla="*/ 1 h 16"/>
                <a:gd name="T20" fmla="*/ 11 w 38"/>
                <a:gd name="T21" fmla="*/ 0 h 16"/>
                <a:gd name="T22" fmla="*/ 9 w 38"/>
                <a:gd name="T23" fmla="*/ 0 h 16"/>
                <a:gd name="T24" fmla="*/ 3 w 38"/>
                <a:gd name="T25" fmla="*/ 0 h 16"/>
                <a:gd name="T26" fmla="*/ 1 w 38"/>
                <a:gd name="T27" fmla="*/ 0 h 16"/>
                <a:gd name="T28" fmla="*/ 0 w 38"/>
                <a:gd name="T29" fmla="*/ 2 h 16"/>
                <a:gd name="T30" fmla="*/ 0 w 38"/>
                <a:gd name="T31" fmla="*/ 3 h 16"/>
                <a:gd name="T32" fmla="*/ 0 w 38"/>
                <a:gd name="T33" fmla="*/ 13 h 16"/>
                <a:gd name="T34" fmla="*/ 0 w 38"/>
                <a:gd name="T35" fmla="*/ 15 h 16"/>
                <a:gd name="T36" fmla="*/ 2 w 38"/>
                <a:gd name="T37" fmla="*/ 16 h 16"/>
                <a:gd name="T38" fmla="*/ 3 w 38"/>
                <a:gd name="T39" fmla="*/ 16 h 16"/>
                <a:gd name="T40" fmla="*/ 9 w 38"/>
                <a:gd name="T41" fmla="*/ 16 h 16"/>
                <a:gd name="T42" fmla="*/ 11 w 38"/>
                <a:gd name="T43" fmla="*/ 16 h 16"/>
                <a:gd name="T44" fmla="*/ 12 w 38"/>
                <a:gd name="T45" fmla="*/ 14 h 16"/>
                <a:gd name="T46" fmla="*/ 12 w 38"/>
                <a:gd name="T47" fmla="*/ 13 h 16"/>
                <a:gd name="T48" fmla="*/ 12 w 38"/>
                <a:gd name="T49" fmla="*/ 10 h 16"/>
                <a:gd name="T50" fmla="*/ 38 w 38"/>
                <a:gd name="T51" fmla="*/ 10 h 16"/>
                <a:gd name="T52" fmla="*/ 38 w 38"/>
                <a:gd name="T53" fmla="*/ 0 h 16"/>
                <a:gd name="T54" fmla="*/ 3 w 38"/>
                <a:gd name="T55" fmla="*/ 3 h 16"/>
                <a:gd name="T56" fmla="*/ 9 w 38"/>
                <a:gd name="T57" fmla="*/ 3 h 16"/>
                <a:gd name="T58" fmla="*/ 9 w 38"/>
                <a:gd name="T59" fmla="*/ 13 h 16"/>
                <a:gd name="T60" fmla="*/ 3 w 38"/>
                <a:gd name="T61" fmla="*/ 13 h 16"/>
                <a:gd name="T62" fmla="*/ 3 w 38"/>
                <a:gd name="T63" fmla="*/ 3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8" h="16">
                  <a:moveTo>
                    <a:pt x="38" y="0"/>
                  </a:moveTo>
                  <a:cubicBezTo>
                    <a:pt x="34" y="0"/>
                    <a:pt x="34" y="0"/>
                    <a:pt x="34" y="0"/>
                  </a:cubicBezTo>
                  <a:cubicBezTo>
                    <a:pt x="34" y="6"/>
                    <a:pt x="34" y="6"/>
                    <a:pt x="34" y="6"/>
                  </a:cubicBezTo>
                  <a:cubicBezTo>
                    <a:pt x="32" y="6"/>
                    <a:pt x="32" y="6"/>
                    <a:pt x="32" y="6"/>
                  </a:cubicBezTo>
                  <a:cubicBezTo>
                    <a:pt x="32" y="0"/>
                    <a:pt x="32" y="0"/>
                    <a:pt x="32" y="0"/>
                  </a:cubicBezTo>
                  <a:cubicBezTo>
                    <a:pt x="28" y="0"/>
                    <a:pt x="28" y="0"/>
                    <a:pt x="28" y="0"/>
                  </a:cubicBezTo>
                  <a:cubicBezTo>
                    <a:pt x="28" y="6"/>
                    <a:pt x="28" y="6"/>
                    <a:pt x="28" y="6"/>
                  </a:cubicBezTo>
                  <a:cubicBezTo>
                    <a:pt x="12" y="6"/>
                    <a:pt x="12" y="6"/>
                    <a:pt x="12" y="6"/>
                  </a:cubicBezTo>
                  <a:cubicBezTo>
                    <a:pt x="12" y="3"/>
                    <a:pt x="12" y="3"/>
                    <a:pt x="12" y="3"/>
                  </a:cubicBezTo>
                  <a:cubicBezTo>
                    <a:pt x="12" y="2"/>
                    <a:pt x="12" y="2"/>
                    <a:pt x="12" y="1"/>
                  </a:cubicBezTo>
                  <a:cubicBezTo>
                    <a:pt x="12" y="1"/>
                    <a:pt x="11" y="0"/>
                    <a:pt x="11" y="0"/>
                  </a:cubicBezTo>
                  <a:cubicBezTo>
                    <a:pt x="10" y="0"/>
                    <a:pt x="10" y="0"/>
                    <a:pt x="9" y="0"/>
                  </a:cubicBezTo>
                  <a:cubicBezTo>
                    <a:pt x="3" y="0"/>
                    <a:pt x="3" y="0"/>
                    <a:pt x="3" y="0"/>
                  </a:cubicBezTo>
                  <a:cubicBezTo>
                    <a:pt x="2" y="0"/>
                    <a:pt x="2" y="0"/>
                    <a:pt x="1" y="0"/>
                  </a:cubicBezTo>
                  <a:cubicBezTo>
                    <a:pt x="1" y="1"/>
                    <a:pt x="0" y="1"/>
                    <a:pt x="0" y="2"/>
                  </a:cubicBezTo>
                  <a:cubicBezTo>
                    <a:pt x="0" y="2"/>
                    <a:pt x="0" y="2"/>
                    <a:pt x="0" y="3"/>
                  </a:cubicBezTo>
                  <a:cubicBezTo>
                    <a:pt x="0" y="13"/>
                    <a:pt x="0" y="13"/>
                    <a:pt x="0" y="13"/>
                  </a:cubicBezTo>
                  <a:cubicBezTo>
                    <a:pt x="0" y="14"/>
                    <a:pt x="0" y="14"/>
                    <a:pt x="0" y="15"/>
                  </a:cubicBezTo>
                  <a:cubicBezTo>
                    <a:pt x="1" y="15"/>
                    <a:pt x="1" y="16"/>
                    <a:pt x="2" y="16"/>
                  </a:cubicBezTo>
                  <a:cubicBezTo>
                    <a:pt x="2" y="16"/>
                    <a:pt x="2" y="16"/>
                    <a:pt x="3" y="16"/>
                  </a:cubicBezTo>
                  <a:cubicBezTo>
                    <a:pt x="9" y="16"/>
                    <a:pt x="9" y="16"/>
                    <a:pt x="9" y="16"/>
                  </a:cubicBezTo>
                  <a:cubicBezTo>
                    <a:pt x="10" y="16"/>
                    <a:pt x="11" y="16"/>
                    <a:pt x="11" y="16"/>
                  </a:cubicBezTo>
                  <a:cubicBezTo>
                    <a:pt x="12" y="15"/>
                    <a:pt x="12" y="15"/>
                    <a:pt x="12" y="14"/>
                  </a:cubicBezTo>
                  <a:cubicBezTo>
                    <a:pt x="12" y="14"/>
                    <a:pt x="12" y="13"/>
                    <a:pt x="12" y="13"/>
                  </a:cubicBezTo>
                  <a:cubicBezTo>
                    <a:pt x="12" y="10"/>
                    <a:pt x="12" y="10"/>
                    <a:pt x="12" y="10"/>
                  </a:cubicBezTo>
                  <a:cubicBezTo>
                    <a:pt x="38" y="10"/>
                    <a:pt x="38" y="10"/>
                    <a:pt x="38" y="10"/>
                  </a:cubicBezTo>
                  <a:lnTo>
                    <a:pt x="38" y="0"/>
                  </a:lnTo>
                  <a:close/>
                  <a:moveTo>
                    <a:pt x="3" y="3"/>
                  </a:moveTo>
                  <a:cubicBezTo>
                    <a:pt x="9" y="3"/>
                    <a:pt x="9" y="3"/>
                    <a:pt x="9" y="3"/>
                  </a:cubicBezTo>
                  <a:cubicBezTo>
                    <a:pt x="9" y="13"/>
                    <a:pt x="9" y="13"/>
                    <a:pt x="9" y="13"/>
                  </a:cubicBezTo>
                  <a:cubicBezTo>
                    <a:pt x="3" y="13"/>
                    <a:pt x="3" y="13"/>
                    <a:pt x="3" y="13"/>
                  </a:cubicBezTo>
                  <a:lnTo>
                    <a:pt x="3"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grpSp>
      <p:grpSp>
        <p:nvGrpSpPr>
          <p:cNvPr id="73" name="Group 68"/>
          <p:cNvGrpSpPr>
            <a:grpSpLocks noChangeAspect="1"/>
          </p:cNvGrpSpPr>
          <p:nvPr/>
        </p:nvGrpSpPr>
        <p:grpSpPr bwMode="auto">
          <a:xfrm>
            <a:off x="8712771" y="3871944"/>
            <a:ext cx="368507" cy="355059"/>
            <a:chOff x="3770" y="2095"/>
            <a:chExt cx="137" cy="132"/>
          </a:xfrm>
          <a:solidFill>
            <a:schemeClr val="bg1"/>
          </a:solidFill>
          <a:effectLst/>
        </p:grpSpPr>
        <p:sp>
          <p:nvSpPr>
            <p:cNvPr id="74" name="Freeform 69"/>
            <p:cNvSpPr/>
            <p:nvPr/>
          </p:nvSpPr>
          <p:spPr bwMode="auto">
            <a:xfrm>
              <a:off x="3770" y="2190"/>
              <a:ext cx="137" cy="37"/>
            </a:xfrm>
            <a:custGeom>
              <a:avLst/>
              <a:gdLst>
                <a:gd name="T0" fmla="*/ 52 w 55"/>
                <a:gd name="T1" fmla="*/ 6 h 15"/>
                <a:gd name="T2" fmla="*/ 38 w 55"/>
                <a:gd name="T3" fmla="*/ 6 h 15"/>
                <a:gd name="T4" fmla="*/ 37 w 55"/>
                <a:gd name="T5" fmla="*/ 6 h 15"/>
                <a:gd name="T6" fmla="*/ 37 w 55"/>
                <a:gd name="T7" fmla="*/ 3 h 15"/>
                <a:gd name="T8" fmla="*/ 37 w 55"/>
                <a:gd name="T9" fmla="*/ 1 h 15"/>
                <a:gd name="T10" fmla="*/ 35 w 55"/>
                <a:gd name="T11" fmla="*/ 0 h 15"/>
                <a:gd name="T12" fmla="*/ 20 w 55"/>
                <a:gd name="T13" fmla="*/ 0 h 15"/>
                <a:gd name="T14" fmla="*/ 18 w 55"/>
                <a:gd name="T15" fmla="*/ 3 h 15"/>
                <a:gd name="T16" fmla="*/ 18 w 55"/>
                <a:gd name="T17" fmla="*/ 6 h 15"/>
                <a:gd name="T18" fmla="*/ 18 w 55"/>
                <a:gd name="T19" fmla="*/ 6 h 15"/>
                <a:gd name="T20" fmla="*/ 3 w 55"/>
                <a:gd name="T21" fmla="*/ 6 h 15"/>
                <a:gd name="T22" fmla="*/ 0 w 55"/>
                <a:gd name="T23" fmla="*/ 8 h 15"/>
                <a:gd name="T24" fmla="*/ 0 w 55"/>
                <a:gd name="T25" fmla="*/ 14 h 15"/>
                <a:gd name="T26" fmla="*/ 1 w 55"/>
                <a:gd name="T27" fmla="*/ 15 h 15"/>
                <a:gd name="T28" fmla="*/ 2 w 55"/>
                <a:gd name="T29" fmla="*/ 14 h 15"/>
                <a:gd name="T30" fmla="*/ 2 w 55"/>
                <a:gd name="T31" fmla="*/ 8 h 15"/>
                <a:gd name="T32" fmla="*/ 3 w 55"/>
                <a:gd name="T33" fmla="*/ 8 h 15"/>
                <a:gd name="T34" fmla="*/ 18 w 55"/>
                <a:gd name="T35" fmla="*/ 8 h 15"/>
                <a:gd name="T36" fmla="*/ 18 w 55"/>
                <a:gd name="T37" fmla="*/ 8 h 15"/>
                <a:gd name="T38" fmla="*/ 18 w 55"/>
                <a:gd name="T39" fmla="*/ 9 h 15"/>
                <a:gd name="T40" fmla="*/ 19 w 55"/>
                <a:gd name="T41" fmla="*/ 9 h 15"/>
                <a:gd name="T42" fmla="*/ 20 w 55"/>
                <a:gd name="T43" fmla="*/ 9 h 15"/>
                <a:gd name="T44" fmla="*/ 20 w 55"/>
                <a:gd name="T45" fmla="*/ 8 h 15"/>
                <a:gd name="T46" fmla="*/ 20 w 55"/>
                <a:gd name="T47" fmla="*/ 3 h 15"/>
                <a:gd name="T48" fmla="*/ 20 w 55"/>
                <a:gd name="T49" fmla="*/ 2 h 15"/>
                <a:gd name="T50" fmla="*/ 35 w 55"/>
                <a:gd name="T51" fmla="*/ 2 h 15"/>
                <a:gd name="T52" fmla="*/ 35 w 55"/>
                <a:gd name="T53" fmla="*/ 3 h 15"/>
                <a:gd name="T54" fmla="*/ 35 w 55"/>
                <a:gd name="T55" fmla="*/ 8 h 15"/>
                <a:gd name="T56" fmla="*/ 36 w 55"/>
                <a:gd name="T57" fmla="*/ 9 h 15"/>
                <a:gd name="T58" fmla="*/ 36 w 55"/>
                <a:gd name="T59" fmla="*/ 9 h 15"/>
                <a:gd name="T60" fmla="*/ 37 w 55"/>
                <a:gd name="T61" fmla="*/ 9 h 15"/>
                <a:gd name="T62" fmla="*/ 37 w 55"/>
                <a:gd name="T63" fmla="*/ 8 h 15"/>
                <a:gd name="T64" fmla="*/ 38 w 55"/>
                <a:gd name="T65" fmla="*/ 8 h 15"/>
                <a:gd name="T66" fmla="*/ 52 w 55"/>
                <a:gd name="T67" fmla="*/ 8 h 15"/>
                <a:gd name="T68" fmla="*/ 53 w 55"/>
                <a:gd name="T69" fmla="*/ 8 h 15"/>
                <a:gd name="T70" fmla="*/ 53 w 55"/>
                <a:gd name="T71" fmla="*/ 14 h 15"/>
                <a:gd name="T72" fmla="*/ 54 w 55"/>
                <a:gd name="T73" fmla="*/ 15 h 15"/>
                <a:gd name="T74" fmla="*/ 55 w 55"/>
                <a:gd name="T75" fmla="*/ 14 h 15"/>
                <a:gd name="T76" fmla="*/ 55 w 55"/>
                <a:gd name="T77" fmla="*/ 8 h 15"/>
                <a:gd name="T78" fmla="*/ 52 w 55"/>
                <a:gd name="T79" fmla="*/ 6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5" h="15">
                  <a:moveTo>
                    <a:pt x="52" y="6"/>
                  </a:moveTo>
                  <a:cubicBezTo>
                    <a:pt x="38" y="6"/>
                    <a:pt x="38" y="6"/>
                    <a:pt x="38" y="6"/>
                  </a:cubicBezTo>
                  <a:cubicBezTo>
                    <a:pt x="38" y="6"/>
                    <a:pt x="37" y="6"/>
                    <a:pt x="37" y="6"/>
                  </a:cubicBezTo>
                  <a:cubicBezTo>
                    <a:pt x="37" y="3"/>
                    <a:pt x="37" y="3"/>
                    <a:pt x="37" y="3"/>
                  </a:cubicBezTo>
                  <a:cubicBezTo>
                    <a:pt x="37" y="2"/>
                    <a:pt x="37" y="1"/>
                    <a:pt x="37" y="1"/>
                  </a:cubicBezTo>
                  <a:cubicBezTo>
                    <a:pt x="36" y="0"/>
                    <a:pt x="36" y="0"/>
                    <a:pt x="35" y="0"/>
                  </a:cubicBezTo>
                  <a:cubicBezTo>
                    <a:pt x="20" y="0"/>
                    <a:pt x="20" y="0"/>
                    <a:pt x="20" y="0"/>
                  </a:cubicBezTo>
                  <a:cubicBezTo>
                    <a:pt x="19" y="0"/>
                    <a:pt x="18" y="1"/>
                    <a:pt x="18" y="3"/>
                  </a:cubicBezTo>
                  <a:cubicBezTo>
                    <a:pt x="18" y="6"/>
                    <a:pt x="18" y="6"/>
                    <a:pt x="18" y="6"/>
                  </a:cubicBezTo>
                  <a:cubicBezTo>
                    <a:pt x="18" y="6"/>
                    <a:pt x="18" y="6"/>
                    <a:pt x="18" y="6"/>
                  </a:cubicBezTo>
                  <a:cubicBezTo>
                    <a:pt x="3" y="6"/>
                    <a:pt x="3" y="6"/>
                    <a:pt x="3" y="6"/>
                  </a:cubicBezTo>
                  <a:cubicBezTo>
                    <a:pt x="2" y="6"/>
                    <a:pt x="0" y="7"/>
                    <a:pt x="0" y="8"/>
                  </a:cubicBezTo>
                  <a:cubicBezTo>
                    <a:pt x="0" y="14"/>
                    <a:pt x="0" y="14"/>
                    <a:pt x="0" y="14"/>
                  </a:cubicBezTo>
                  <a:cubicBezTo>
                    <a:pt x="0" y="14"/>
                    <a:pt x="1" y="15"/>
                    <a:pt x="1" y="15"/>
                  </a:cubicBezTo>
                  <a:cubicBezTo>
                    <a:pt x="2" y="15"/>
                    <a:pt x="2" y="14"/>
                    <a:pt x="2" y="14"/>
                  </a:cubicBezTo>
                  <a:cubicBezTo>
                    <a:pt x="2" y="8"/>
                    <a:pt x="2" y="8"/>
                    <a:pt x="2" y="8"/>
                  </a:cubicBezTo>
                  <a:cubicBezTo>
                    <a:pt x="2" y="8"/>
                    <a:pt x="3" y="8"/>
                    <a:pt x="3" y="8"/>
                  </a:cubicBezTo>
                  <a:cubicBezTo>
                    <a:pt x="18" y="8"/>
                    <a:pt x="18" y="8"/>
                    <a:pt x="18" y="8"/>
                  </a:cubicBezTo>
                  <a:cubicBezTo>
                    <a:pt x="18" y="8"/>
                    <a:pt x="18" y="8"/>
                    <a:pt x="18" y="8"/>
                  </a:cubicBezTo>
                  <a:cubicBezTo>
                    <a:pt x="18" y="8"/>
                    <a:pt x="18" y="8"/>
                    <a:pt x="18" y="9"/>
                  </a:cubicBezTo>
                  <a:cubicBezTo>
                    <a:pt x="18" y="9"/>
                    <a:pt x="19" y="9"/>
                    <a:pt x="19" y="9"/>
                  </a:cubicBezTo>
                  <a:cubicBezTo>
                    <a:pt x="19" y="9"/>
                    <a:pt x="19" y="9"/>
                    <a:pt x="20" y="9"/>
                  </a:cubicBezTo>
                  <a:cubicBezTo>
                    <a:pt x="20" y="8"/>
                    <a:pt x="20" y="8"/>
                    <a:pt x="20" y="8"/>
                  </a:cubicBezTo>
                  <a:cubicBezTo>
                    <a:pt x="20" y="3"/>
                    <a:pt x="20" y="3"/>
                    <a:pt x="20" y="3"/>
                  </a:cubicBezTo>
                  <a:cubicBezTo>
                    <a:pt x="20" y="2"/>
                    <a:pt x="20" y="2"/>
                    <a:pt x="20" y="2"/>
                  </a:cubicBezTo>
                  <a:cubicBezTo>
                    <a:pt x="35" y="2"/>
                    <a:pt x="35" y="2"/>
                    <a:pt x="35" y="2"/>
                  </a:cubicBezTo>
                  <a:cubicBezTo>
                    <a:pt x="35" y="2"/>
                    <a:pt x="35" y="2"/>
                    <a:pt x="35" y="3"/>
                  </a:cubicBezTo>
                  <a:cubicBezTo>
                    <a:pt x="35" y="8"/>
                    <a:pt x="35" y="8"/>
                    <a:pt x="35" y="8"/>
                  </a:cubicBezTo>
                  <a:cubicBezTo>
                    <a:pt x="35" y="8"/>
                    <a:pt x="35" y="8"/>
                    <a:pt x="36" y="9"/>
                  </a:cubicBezTo>
                  <a:cubicBezTo>
                    <a:pt x="36" y="9"/>
                    <a:pt x="36" y="9"/>
                    <a:pt x="36" y="9"/>
                  </a:cubicBezTo>
                  <a:cubicBezTo>
                    <a:pt x="37" y="9"/>
                    <a:pt x="37" y="9"/>
                    <a:pt x="37" y="9"/>
                  </a:cubicBezTo>
                  <a:cubicBezTo>
                    <a:pt x="37" y="8"/>
                    <a:pt x="37" y="8"/>
                    <a:pt x="37" y="8"/>
                  </a:cubicBezTo>
                  <a:cubicBezTo>
                    <a:pt x="37" y="8"/>
                    <a:pt x="37" y="8"/>
                    <a:pt x="38" y="8"/>
                  </a:cubicBezTo>
                  <a:cubicBezTo>
                    <a:pt x="52" y="8"/>
                    <a:pt x="52" y="8"/>
                    <a:pt x="52" y="8"/>
                  </a:cubicBezTo>
                  <a:cubicBezTo>
                    <a:pt x="53" y="8"/>
                    <a:pt x="53" y="8"/>
                    <a:pt x="53" y="8"/>
                  </a:cubicBezTo>
                  <a:cubicBezTo>
                    <a:pt x="53" y="14"/>
                    <a:pt x="53" y="14"/>
                    <a:pt x="53" y="14"/>
                  </a:cubicBezTo>
                  <a:cubicBezTo>
                    <a:pt x="53" y="14"/>
                    <a:pt x="53" y="15"/>
                    <a:pt x="54" y="15"/>
                  </a:cubicBezTo>
                  <a:cubicBezTo>
                    <a:pt x="54" y="15"/>
                    <a:pt x="55" y="14"/>
                    <a:pt x="55" y="14"/>
                  </a:cubicBezTo>
                  <a:cubicBezTo>
                    <a:pt x="55" y="8"/>
                    <a:pt x="55" y="8"/>
                    <a:pt x="55" y="8"/>
                  </a:cubicBezTo>
                  <a:cubicBezTo>
                    <a:pt x="55" y="7"/>
                    <a:pt x="54" y="6"/>
                    <a:pt x="52" y="6"/>
                  </a:cubicBezTo>
                  <a:close/>
                </a:path>
              </a:pathLst>
            </a:custGeom>
            <a:solidFill>
              <a:schemeClr val="tx1">
                <a:lumMod val="85000"/>
                <a:lumOff val="1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75" name="Freeform 70"/>
            <p:cNvSpPr/>
            <p:nvPr/>
          </p:nvSpPr>
          <p:spPr bwMode="auto">
            <a:xfrm>
              <a:off x="3820" y="2118"/>
              <a:ext cx="37" cy="69"/>
            </a:xfrm>
            <a:custGeom>
              <a:avLst/>
              <a:gdLst>
                <a:gd name="T0" fmla="*/ 2 w 15"/>
                <a:gd name="T1" fmla="*/ 14 h 28"/>
                <a:gd name="T2" fmla="*/ 3 w 15"/>
                <a:gd name="T3" fmla="*/ 13 h 28"/>
                <a:gd name="T4" fmla="*/ 3 w 15"/>
                <a:gd name="T5" fmla="*/ 8 h 28"/>
                <a:gd name="T6" fmla="*/ 4 w 15"/>
                <a:gd name="T7" fmla="*/ 4 h 28"/>
                <a:gd name="T8" fmla="*/ 4 w 15"/>
                <a:gd name="T9" fmla="*/ 4 h 28"/>
                <a:gd name="T10" fmla="*/ 4 w 15"/>
                <a:gd name="T11" fmla="*/ 12 h 28"/>
                <a:gd name="T12" fmla="*/ 4 w 15"/>
                <a:gd name="T13" fmla="*/ 13 h 28"/>
                <a:gd name="T14" fmla="*/ 4 w 15"/>
                <a:gd name="T15" fmla="*/ 26 h 28"/>
                <a:gd name="T16" fmla="*/ 5 w 15"/>
                <a:gd name="T17" fmla="*/ 28 h 28"/>
                <a:gd name="T18" fmla="*/ 5 w 15"/>
                <a:gd name="T19" fmla="*/ 28 h 28"/>
                <a:gd name="T20" fmla="*/ 5 w 15"/>
                <a:gd name="T21" fmla="*/ 28 h 28"/>
                <a:gd name="T22" fmla="*/ 7 w 15"/>
                <a:gd name="T23" fmla="*/ 26 h 28"/>
                <a:gd name="T24" fmla="*/ 7 w 15"/>
                <a:gd name="T25" fmla="*/ 14 h 28"/>
                <a:gd name="T26" fmla="*/ 8 w 15"/>
                <a:gd name="T27" fmla="*/ 14 h 28"/>
                <a:gd name="T28" fmla="*/ 8 w 15"/>
                <a:gd name="T29" fmla="*/ 26 h 28"/>
                <a:gd name="T30" fmla="*/ 10 w 15"/>
                <a:gd name="T31" fmla="*/ 28 h 28"/>
                <a:gd name="T32" fmla="*/ 10 w 15"/>
                <a:gd name="T33" fmla="*/ 28 h 28"/>
                <a:gd name="T34" fmla="*/ 10 w 15"/>
                <a:gd name="T35" fmla="*/ 28 h 28"/>
                <a:gd name="T36" fmla="*/ 12 w 15"/>
                <a:gd name="T37" fmla="*/ 26 h 28"/>
                <a:gd name="T38" fmla="*/ 12 w 15"/>
                <a:gd name="T39" fmla="*/ 13 h 28"/>
                <a:gd name="T40" fmla="*/ 12 w 15"/>
                <a:gd name="T41" fmla="*/ 12 h 28"/>
                <a:gd name="T42" fmla="*/ 12 w 15"/>
                <a:gd name="T43" fmla="*/ 4 h 28"/>
                <a:gd name="T44" fmla="*/ 12 w 15"/>
                <a:gd name="T45" fmla="*/ 4 h 28"/>
                <a:gd name="T46" fmla="*/ 12 w 15"/>
                <a:gd name="T47" fmla="*/ 8 h 28"/>
                <a:gd name="T48" fmla="*/ 12 w 15"/>
                <a:gd name="T49" fmla="*/ 13 h 28"/>
                <a:gd name="T50" fmla="*/ 14 w 15"/>
                <a:gd name="T51" fmla="*/ 14 h 28"/>
                <a:gd name="T52" fmla="*/ 15 w 15"/>
                <a:gd name="T53" fmla="*/ 13 h 28"/>
                <a:gd name="T54" fmla="*/ 15 w 15"/>
                <a:gd name="T55" fmla="*/ 8 h 28"/>
                <a:gd name="T56" fmla="*/ 13 w 15"/>
                <a:gd name="T57" fmla="*/ 1 h 28"/>
                <a:gd name="T58" fmla="*/ 10 w 15"/>
                <a:gd name="T59" fmla="*/ 0 h 28"/>
                <a:gd name="T60" fmla="*/ 10 w 15"/>
                <a:gd name="T61" fmla="*/ 0 h 28"/>
                <a:gd name="T62" fmla="*/ 10 w 15"/>
                <a:gd name="T63" fmla="*/ 0 h 28"/>
                <a:gd name="T64" fmla="*/ 10 w 15"/>
                <a:gd name="T65" fmla="*/ 0 h 28"/>
                <a:gd name="T66" fmla="*/ 8 w 15"/>
                <a:gd name="T67" fmla="*/ 4 h 28"/>
                <a:gd name="T68" fmla="*/ 8 w 15"/>
                <a:gd name="T69" fmla="*/ 1 h 28"/>
                <a:gd name="T70" fmla="*/ 8 w 15"/>
                <a:gd name="T71" fmla="*/ 1 h 28"/>
                <a:gd name="T72" fmla="*/ 8 w 15"/>
                <a:gd name="T73" fmla="*/ 0 h 28"/>
                <a:gd name="T74" fmla="*/ 8 w 15"/>
                <a:gd name="T75" fmla="*/ 0 h 28"/>
                <a:gd name="T76" fmla="*/ 7 w 15"/>
                <a:gd name="T77" fmla="*/ 0 h 28"/>
                <a:gd name="T78" fmla="*/ 7 w 15"/>
                <a:gd name="T79" fmla="*/ 0 h 28"/>
                <a:gd name="T80" fmla="*/ 7 w 15"/>
                <a:gd name="T81" fmla="*/ 1 h 28"/>
                <a:gd name="T82" fmla="*/ 7 w 15"/>
                <a:gd name="T83" fmla="*/ 1 h 28"/>
                <a:gd name="T84" fmla="*/ 7 w 15"/>
                <a:gd name="T85" fmla="*/ 4 h 28"/>
                <a:gd name="T86" fmla="*/ 6 w 15"/>
                <a:gd name="T87" fmla="*/ 0 h 28"/>
                <a:gd name="T88" fmla="*/ 6 w 15"/>
                <a:gd name="T89" fmla="*/ 0 h 28"/>
                <a:gd name="T90" fmla="*/ 6 w 15"/>
                <a:gd name="T91" fmla="*/ 0 h 28"/>
                <a:gd name="T92" fmla="*/ 5 w 15"/>
                <a:gd name="T93" fmla="*/ 0 h 28"/>
                <a:gd name="T94" fmla="*/ 2 w 15"/>
                <a:gd name="T95" fmla="*/ 1 h 28"/>
                <a:gd name="T96" fmla="*/ 0 w 15"/>
                <a:gd name="T97" fmla="*/ 8 h 28"/>
                <a:gd name="T98" fmla="*/ 0 w 15"/>
                <a:gd name="T99" fmla="*/ 13 h 28"/>
                <a:gd name="T100" fmla="*/ 2 w 15"/>
                <a:gd name="T101" fmla="*/ 14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 h="28">
                  <a:moveTo>
                    <a:pt x="2" y="14"/>
                  </a:moveTo>
                  <a:cubicBezTo>
                    <a:pt x="3" y="14"/>
                    <a:pt x="3" y="14"/>
                    <a:pt x="3" y="13"/>
                  </a:cubicBezTo>
                  <a:cubicBezTo>
                    <a:pt x="3" y="13"/>
                    <a:pt x="3" y="10"/>
                    <a:pt x="3" y="8"/>
                  </a:cubicBezTo>
                  <a:cubicBezTo>
                    <a:pt x="3" y="7"/>
                    <a:pt x="3" y="4"/>
                    <a:pt x="4" y="4"/>
                  </a:cubicBezTo>
                  <a:cubicBezTo>
                    <a:pt x="4" y="4"/>
                    <a:pt x="4" y="4"/>
                    <a:pt x="4" y="4"/>
                  </a:cubicBezTo>
                  <a:cubicBezTo>
                    <a:pt x="4" y="12"/>
                    <a:pt x="4" y="12"/>
                    <a:pt x="4" y="12"/>
                  </a:cubicBezTo>
                  <a:cubicBezTo>
                    <a:pt x="4" y="12"/>
                    <a:pt x="4" y="13"/>
                    <a:pt x="4" y="13"/>
                  </a:cubicBezTo>
                  <a:cubicBezTo>
                    <a:pt x="4" y="26"/>
                    <a:pt x="4" y="26"/>
                    <a:pt x="4" y="26"/>
                  </a:cubicBezTo>
                  <a:cubicBezTo>
                    <a:pt x="4" y="27"/>
                    <a:pt x="4" y="28"/>
                    <a:pt x="5" y="28"/>
                  </a:cubicBezTo>
                  <a:cubicBezTo>
                    <a:pt x="5" y="28"/>
                    <a:pt x="5" y="28"/>
                    <a:pt x="5" y="28"/>
                  </a:cubicBezTo>
                  <a:cubicBezTo>
                    <a:pt x="5" y="28"/>
                    <a:pt x="5" y="28"/>
                    <a:pt x="5" y="28"/>
                  </a:cubicBezTo>
                  <a:cubicBezTo>
                    <a:pt x="6" y="28"/>
                    <a:pt x="7" y="27"/>
                    <a:pt x="7" y="26"/>
                  </a:cubicBezTo>
                  <a:cubicBezTo>
                    <a:pt x="7" y="14"/>
                    <a:pt x="7" y="14"/>
                    <a:pt x="7" y="14"/>
                  </a:cubicBezTo>
                  <a:cubicBezTo>
                    <a:pt x="8" y="14"/>
                    <a:pt x="8" y="14"/>
                    <a:pt x="8" y="14"/>
                  </a:cubicBezTo>
                  <a:cubicBezTo>
                    <a:pt x="8" y="26"/>
                    <a:pt x="8" y="26"/>
                    <a:pt x="8" y="26"/>
                  </a:cubicBezTo>
                  <a:cubicBezTo>
                    <a:pt x="8" y="27"/>
                    <a:pt x="9" y="28"/>
                    <a:pt x="10" y="28"/>
                  </a:cubicBezTo>
                  <a:cubicBezTo>
                    <a:pt x="10" y="28"/>
                    <a:pt x="10" y="28"/>
                    <a:pt x="10" y="28"/>
                  </a:cubicBezTo>
                  <a:cubicBezTo>
                    <a:pt x="10" y="28"/>
                    <a:pt x="10" y="28"/>
                    <a:pt x="10" y="28"/>
                  </a:cubicBezTo>
                  <a:cubicBezTo>
                    <a:pt x="11" y="28"/>
                    <a:pt x="12" y="27"/>
                    <a:pt x="12" y="26"/>
                  </a:cubicBezTo>
                  <a:cubicBezTo>
                    <a:pt x="12" y="13"/>
                    <a:pt x="12" y="13"/>
                    <a:pt x="12" y="13"/>
                  </a:cubicBezTo>
                  <a:cubicBezTo>
                    <a:pt x="12" y="13"/>
                    <a:pt x="12" y="12"/>
                    <a:pt x="12" y="12"/>
                  </a:cubicBezTo>
                  <a:cubicBezTo>
                    <a:pt x="12" y="4"/>
                    <a:pt x="12" y="4"/>
                    <a:pt x="12" y="4"/>
                  </a:cubicBezTo>
                  <a:cubicBezTo>
                    <a:pt x="12" y="4"/>
                    <a:pt x="12" y="4"/>
                    <a:pt x="12" y="4"/>
                  </a:cubicBezTo>
                  <a:cubicBezTo>
                    <a:pt x="12" y="4"/>
                    <a:pt x="12" y="7"/>
                    <a:pt x="12" y="8"/>
                  </a:cubicBezTo>
                  <a:cubicBezTo>
                    <a:pt x="13" y="10"/>
                    <a:pt x="12" y="13"/>
                    <a:pt x="12" y="13"/>
                  </a:cubicBezTo>
                  <a:cubicBezTo>
                    <a:pt x="12" y="14"/>
                    <a:pt x="13" y="14"/>
                    <a:pt x="14" y="14"/>
                  </a:cubicBezTo>
                  <a:cubicBezTo>
                    <a:pt x="15" y="14"/>
                    <a:pt x="15" y="14"/>
                    <a:pt x="15" y="13"/>
                  </a:cubicBezTo>
                  <a:cubicBezTo>
                    <a:pt x="15" y="13"/>
                    <a:pt x="15" y="10"/>
                    <a:pt x="15" y="8"/>
                  </a:cubicBezTo>
                  <a:cubicBezTo>
                    <a:pt x="15" y="3"/>
                    <a:pt x="13" y="1"/>
                    <a:pt x="13" y="1"/>
                  </a:cubicBezTo>
                  <a:cubicBezTo>
                    <a:pt x="12" y="1"/>
                    <a:pt x="11" y="0"/>
                    <a:pt x="10" y="0"/>
                  </a:cubicBezTo>
                  <a:cubicBezTo>
                    <a:pt x="10" y="0"/>
                    <a:pt x="10" y="0"/>
                    <a:pt x="10" y="0"/>
                  </a:cubicBezTo>
                  <a:cubicBezTo>
                    <a:pt x="10" y="0"/>
                    <a:pt x="10" y="0"/>
                    <a:pt x="10" y="0"/>
                  </a:cubicBezTo>
                  <a:cubicBezTo>
                    <a:pt x="10" y="0"/>
                    <a:pt x="10" y="0"/>
                    <a:pt x="10" y="0"/>
                  </a:cubicBezTo>
                  <a:cubicBezTo>
                    <a:pt x="10" y="0"/>
                    <a:pt x="9" y="2"/>
                    <a:pt x="8" y="4"/>
                  </a:cubicBezTo>
                  <a:cubicBezTo>
                    <a:pt x="8" y="3"/>
                    <a:pt x="8" y="1"/>
                    <a:pt x="8" y="1"/>
                  </a:cubicBezTo>
                  <a:cubicBezTo>
                    <a:pt x="8" y="1"/>
                    <a:pt x="8" y="1"/>
                    <a:pt x="8" y="1"/>
                  </a:cubicBezTo>
                  <a:cubicBezTo>
                    <a:pt x="8" y="0"/>
                    <a:pt x="8" y="0"/>
                    <a:pt x="8" y="0"/>
                  </a:cubicBezTo>
                  <a:cubicBezTo>
                    <a:pt x="8" y="0"/>
                    <a:pt x="8" y="0"/>
                    <a:pt x="8" y="0"/>
                  </a:cubicBezTo>
                  <a:cubicBezTo>
                    <a:pt x="7" y="0"/>
                    <a:pt x="7" y="0"/>
                    <a:pt x="7" y="0"/>
                  </a:cubicBezTo>
                  <a:cubicBezTo>
                    <a:pt x="7" y="0"/>
                    <a:pt x="7" y="0"/>
                    <a:pt x="7" y="0"/>
                  </a:cubicBezTo>
                  <a:cubicBezTo>
                    <a:pt x="7" y="1"/>
                    <a:pt x="7" y="1"/>
                    <a:pt x="7" y="1"/>
                  </a:cubicBezTo>
                  <a:cubicBezTo>
                    <a:pt x="7" y="1"/>
                    <a:pt x="7" y="1"/>
                    <a:pt x="7" y="1"/>
                  </a:cubicBezTo>
                  <a:cubicBezTo>
                    <a:pt x="7" y="1"/>
                    <a:pt x="7" y="3"/>
                    <a:pt x="7" y="4"/>
                  </a:cubicBezTo>
                  <a:cubicBezTo>
                    <a:pt x="6" y="2"/>
                    <a:pt x="6" y="0"/>
                    <a:pt x="6" y="0"/>
                  </a:cubicBezTo>
                  <a:cubicBezTo>
                    <a:pt x="6" y="0"/>
                    <a:pt x="6" y="0"/>
                    <a:pt x="6" y="0"/>
                  </a:cubicBezTo>
                  <a:cubicBezTo>
                    <a:pt x="6" y="0"/>
                    <a:pt x="6" y="0"/>
                    <a:pt x="6" y="0"/>
                  </a:cubicBezTo>
                  <a:cubicBezTo>
                    <a:pt x="5" y="0"/>
                    <a:pt x="5" y="0"/>
                    <a:pt x="5" y="0"/>
                  </a:cubicBezTo>
                  <a:cubicBezTo>
                    <a:pt x="4" y="0"/>
                    <a:pt x="3" y="1"/>
                    <a:pt x="2" y="1"/>
                  </a:cubicBezTo>
                  <a:cubicBezTo>
                    <a:pt x="2" y="1"/>
                    <a:pt x="1" y="3"/>
                    <a:pt x="0" y="8"/>
                  </a:cubicBezTo>
                  <a:cubicBezTo>
                    <a:pt x="0" y="10"/>
                    <a:pt x="0" y="13"/>
                    <a:pt x="0" y="13"/>
                  </a:cubicBezTo>
                  <a:cubicBezTo>
                    <a:pt x="1" y="14"/>
                    <a:pt x="1" y="14"/>
                    <a:pt x="2"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76" name="Freeform 71"/>
            <p:cNvSpPr/>
            <p:nvPr/>
          </p:nvSpPr>
          <p:spPr bwMode="auto">
            <a:xfrm>
              <a:off x="3830" y="2095"/>
              <a:ext cx="17" cy="20"/>
            </a:xfrm>
            <a:custGeom>
              <a:avLst/>
              <a:gdLst>
                <a:gd name="T0" fmla="*/ 1 w 7"/>
                <a:gd name="T1" fmla="*/ 5 h 8"/>
                <a:gd name="T2" fmla="*/ 4 w 7"/>
                <a:gd name="T3" fmla="*/ 8 h 8"/>
                <a:gd name="T4" fmla="*/ 7 w 7"/>
                <a:gd name="T5" fmla="*/ 5 h 8"/>
                <a:gd name="T6" fmla="*/ 7 w 7"/>
                <a:gd name="T7" fmla="*/ 4 h 8"/>
                <a:gd name="T8" fmla="*/ 7 w 7"/>
                <a:gd name="T9" fmla="*/ 4 h 8"/>
                <a:gd name="T10" fmla="*/ 4 w 7"/>
                <a:gd name="T11" fmla="*/ 0 h 8"/>
                <a:gd name="T12" fmla="*/ 1 w 7"/>
                <a:gd name="T13" fmla="*/ 4 h 8"/>
                <a:gd name="T14" fmla="*/ 0 w 7"/>
                <a:gd name="T15" fmla="*/ 4 h 8"/>
                <a:gd name="T16" fmla="*/ 1 w 7"/>
                <a:gd name="T17"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8">
                  <a:moveTo>
                    <a:pt x="1" y="5"/>
                  </a:moveTo>
                  <a:cubicBezTo>
                    <a:pt x="1" y="7"/>
                    <a:pt x="2" y="8"/>
                    <a:pt x="4" y="8"/>
                  </a:cubicBezTo>
                  <a:cubicBezTo>
                    <a:pt x="5" y="8"/>
                    <a:pt x="6" y="7"/>
                    <a:pt x="7" y="5"/>
                  </a:cubicBezTo>
                  <a:cubicBezTo>
                    <a:pt x="7" y="5"/>
                    <a:pt x="7" y="5"/>
                    <a:pt x="7" y="4"/>
                  </a:cubicBezTo>
                  <a:cubicBezTo>
                    <a:pt x="7" y="4"/>
                    <a:pt x="7" y="4"/>
                    <a:pt x="7" y="4"/>
                  </a:cubicBezTo>
                  <a:cubicBezTo>
                    <a:pt x="7" y="2"/>
                    <a:pt x="5" y="0"/>
                    <a:pt x="4" y="0"/>
                  </a:cubicBezTo>
                  <a:cubicBezTo>
                    <a:pt x="2" y="0"/>
                    <a:pt x="1" y="2"/>
                    <a:pt x="1" y="4"/>
                  </a:cubicBezTo>
                  <a:cubicBezTo>
                    <a:pt x="0" y="4"/>
                    <a:pt x="0" y="4"/>
                    <a:pt x="0" y="4"/>
                  </a:cubicBezTo>
                  <a:cubicBezTo>
                    <a:pt x="0" y="5"/>
                    <a:pt x="0" y="5"/>
                    <a:pt x="1"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77" name="Freeform 72"/>
            <p:cNvSpPr/>
            <p:nvPr/>
          </p:nvSpPr>
          <p:spPr bwMode="auto">
            <a:xfrm>
              <a:off x="3867" y="2135"/>
              <a:ext cx="35" cy="65"/>
            </a:xfrm>
            <a:custGeom>
              <a:avLst/>
              <a:gdLst>
                <a:gd name="T0" fmla="*/ 1 w 14"/>
                <a:gd name="T1" fmla="*/ 13 h 26"/>
                <a:gd name="T2" fmla="*/ 2 w 14"/>
                <a:gd name="T3" fmla="*/ 12 h 26"/>
                <a:gd name="T4" fmla="*/ 2 w 14"/>
                <a:gd name="T5" fmla="*/ 8 h 26"/>
                <a:gd name="T6" fmla="*/ 3 w 14"/>
                <a:gd name="T7" fmla="*/ 4 h 26"/>
                <a:gd name="T8" fmla="*/ 3 w 14"/>
                <a:gd name="T9" fmla="*/ 4 h 26"/>
                <a:gd name="T10" fmla="*/ 3 w 14"/>
                <a:gd name="T11" fmla="*/ 11 h 26"/>
                <a:gd name="T12" fmla="*/ 3 w 14"/>
                <a:gd name="T13" fmla="*/ 12 h 26"/>
                <a:gd name="T14" fmla="*/ 3 w 14"/>
                <a:gd name="T15" fmla="*/ 24 h 26"/>
                <a:gd name="T16" fmla="*/ 5 w 14"/>
                <a:gd name="T17" fmla="*/ 26 h 26"/>
                <a:gd name="T18" fmla="*/ 5 w 14"/>
                <a:gd name="T19" fmla="*/ 26 h 26"/>
                <a:gd name="T20" fmla="*/ 5 w 14"/>
                <a:gd name="T21" fmla="*/ 26 h 26"/>
                <a:gd name="T22" fmla="*/ 6 w 14"/>
                <a:gd name="T23" fmla="*/ 24 h 26"/>
                <a:gd name="T24" fmla="*/ 6 w 14"/>
                <a:gd name="T25" fmla="*/ 13 h 26"/>
                <a:gd name="T26" fmla="*/ 7 w 14"/>
                <a:gd name="T27" fmla="*/ 13 h 26"/>
                <a:gd name="T28" fmla="*/ 7 w 14"/>
                <a:gd name="T29" fmla="*/ 24 h 26"/>
                <a:gd name="T30" fmla="*/ 9 w 14"/>
                <a:gd name="T31" fmla="*/ 26 h 26"/>
                <a:gd name="T32" fmla="*/ 9 w 14"/>
                <a:gd name="T33" fmla="*/ 26 h 26"/>
                <a:gd name="T34" fmla="*/ 9 w 14"/>
                <a:gd name="T35" fmla="*/ 26 h 26"/>
                <a:gd name="T36" fmla="*/ 10 w 14"/>
                <a:gd name="T37" fmla="*/ 24 h 26"/>
                <a:gd name="T38" fmla="*/ 10 w 14"/>
                <a:gd name="T39" fmla="*/ 12 h 26"/>
                <a:gd name="T40" fmla="*/ 10 w 14"/>
                <a:gd name="T41" fmla="*/ 11 h 26"/>
                <a:gd name="T42" fmla="*/ 10 w 14"/>
                <a:gd name="T43" fmla="*/ 4 h 26"/>
                <a:gd name="T44" fmla="*/ 10 w 14"/>
                <a:gd name="T45" fmla="*/ 4 h 26"/>
                <a:gd name="T46" fmla="*/ 11 w 14"/>
                <a:gd name="T47" fmla="*/ 8 h 26"/>
                <a:gd name="T48" fmla="*/ 11 w 14"/>
                <a:gd name="T49" fmla="*/ 12 h 26"/>
                <a:gd name="T50" fmla="*/ 12 w 14"/>
                <a:gd name="T51" fmla="*/ 13 h 26"/>
                <a:gd name="T52" fmla="*/ 13 w 14"/>
                <a:gd name="T53" fmla="*/ 12 h 26"/>
                <a:gd name="T54" fmla="*/ 13 w 14"/>
                <a:gd name="T55" fmla="*/ 7 h 26"/>
                <a:gd name="T56" fmla="*/ 12 w 14"/>
                <a:gd name="T57" fmla="*/ 1 h 26"/>
                <a:gd name="T58" fmla="*/ 9 w 14"/>
                <a:gd name="T59" fmla="*/ 0 h 26"/>
                <a:gd name="T60" fmla="*/ 8 w 14"/>
                <a:gd name="T61" fmla="*/ 0 h 26"/>
                <a:gd name="T62" fmla="*/ 8 w 14"/>
                <a:gd name="T63" fmla="*/ 0 h 26"/>
                <a:gd name="T64" fmla="*/ 8 w 14"/>
                <a:gd name="T65" fmla="*/ 0 h 26"/>
                <a:gd name="T66" fmla="*/ 7 w 14"/>
                <a:gd name="T67" fmla="*/ 3 h 26"/>
                <a:gd name="T68" fmla="*/ 7 w 14"/>
                <a:gd name="T69" fmla="*/ 1 h 26"/>
                <a:gd name="T70" fmla="*/ 7 w 14"/>
                <a:gd name="T71" fmla="*/ 0 h 26"/>
                <a:gd name="T72" fmla="*/ 7 w 14"/>
                <a:gd name="T73" fmla="*/ 0 h 26"/>
                <a:gd name="T74" fmla="*/ 7 w 14"/>
                <a:gd name="T75" fmla="*/ 0 h 26"/>
                <a:gd name="T76" fmla="*/ 6 w 14"/>
                <a:gd name="T77" fmla="*/ 0 h 26"/>
                <a:gd name="T78" fmla="*/ 6 w 14"/>
                <a:gd name="T79" fmla="*/ 0 h 26"/>
                <a:gd name="T80" fmla="*/ 6 w 14"/>
                <a:gd name="T81" fmla="*/ 0 h 26"/>
                <a:gd name="T82" fmla="*/ 6 w 14"/>
                <a:gd name="T83" fmla="*/ 1 h 26"/>
                <a:gd name="T84" fmla="*/ 6 w 14"/>
                <a:gd name="T85" fmla="*/ 3 h 26"/>
                <a:gd name="T86" fmla="*/ 5 w 14"/>
                <a:gd name="T87" fmla="*/ 0 h 26"/>
                <a:gd name="T88" fmla="*/ 5 w 14"/>
                <a:gd name="T89" fmla="*/ 0 h 26"/>
                <a:gd name="T90" fmla="*/ 5 w 14"/>
                <a:gd name="T91" fmla="*/ 0 h 26"/>
                <a:gd name="T92" fmla="*/ 4 w 14"/>
                <a:gd name="T93" fmla="*/ 0 h 26"/>
                <a:gd name="T94" fmla="*/ 1 w 14"/>
                <a:gd name="T95" fmla="*/ 1 h 26"/>
                <a:gd name="T96" fmla="*/ 0 w 14"/>
                <a:gd name="T97" fmla="*/ 7 h 26"/>
                <a:gd name="T98" fmla="*/ 0 w 14"/>
                <a:gd name="T99" fmla="*/ 12 h 26"/>
                <a:gd name="T100" fmla="*/ 1 w 14"/>
                <a:gd name="T101"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4" h="26">
                  <a:moveTo>
                    <a:pt x="1" y="13"/>
                  </a:moveTo>
                  <a:cubicBezTo>
                    <a:pt x="2" y="13"/>
                    <a:pt x="2" y="13"/>
                    <a:pt x="2" y="12"/>
                  </a:cubicBezTo>
                  <a:cubicBezTo>
                    <a:pt x="2" y="12"/>
                    <a:pt x="2" y="10"/>
                    <a:pt x="2" y="8"/>
                  </a:cubicBezTo>
                  <a:cubicBezTo>
                    <a:pt x="2" y="6"/>
                    <a:pt x="3" y="4"/>
                    <a:pt x="3" y="4"/>
                  </a:cubicBezTo>
                  <a:cubicBezTo>
                    <a:pt x="3" y="4"/>
                    <a:pt x="3" y="4"/>
                    <a:pt x="3" y="4"/>
                  </a:cubicBezTo>
                  <a:cubicBezTo>
                    <a:pt x="3" y="11"/>
                    <a:pt x="3" y="11"/>
                    <a:pt x="3" y="11"/>
                  </a:cubicBezTo>
                  <a:cubicBezTo>
                    <a:pt x="3" y="12"/>
                    <a:pt x="3" y="12"/>
                    <a:pt x="3" y="12"/>
                  </a:cubicBezTo>
                  <a:cubicBezTo>
                    <a:pt x="3" y="24"/>
                    <a:pt x="3" y="24"/>
                    <a:pt x="3" y="24"/>
                  </a:cubicBezTo>
                  <a:cubicBezTo>
                    <a:pt x="3" y="25"/>
                    <a:pt x="4" y="26"/>
                    <a:pt x="5" y="26"/>
                  </a:cubicBezTo>
                  <a:cubicBezTo>
                    <a:pt x="5" y="26"/>
                    <a:pt x="5" y="26"/>
                    <a:pt x="5" y="26"/>
                  </a:cubicBezTo>
                  <a:cubicBezTo>
                    <a:pt x="5" y="26"/>
                    <a:pt x="5" y="26"/>
                    <a:pt x="5" y="26"/>
                  </a:cubicBezTo>
                  <a:cubicBezTo>
                    <a:pt x="5" y="26"/>
                    <a:pt x="6" y="25"/>
                    <a:pt x="6" y="24"/>
                  </a:cubicBezTo>
                  <a:cubicBezTo>
                    <a:pt x="6" y="13"/>
                    <a:pt x="6" y="13"/>
                    <a:pt x="6" y="13"/>
                  </a:cubicBezTo>
                  <a:cubicBezTo>
                    <a:pt x="7" y="13"/>
                    <a:pt x="7" y="13"/>
                    <a:pt x="7" y="13"/>
                  </a:cubicBezTo>
                  <a:cubicBezTo>
                    <a:pt x="7" y="24"/>
                    <a:pt x="7" y="24"/>
                    <a:pt x="7" y="24"/>
                  </a:cubicBezTo>
                  <a:cubicBezTo>
                    <a:pt x="7" y="25"/>
                    <a:pt x="8" y="26"/>
                    <a:pt x="9" y="26"/>
                  </a:cubicBezTo>
                  <a:cubicBezTo>
                    <a:pt x="9" y="26"/>
                    <a:pt x="9" y="26"/>
                    <a:pt x="9" y="26"/>
                  </a:cubicBezTo>
                  <a:cubicBezTo>
                    <a:pt x="9" y="26"/>
                    <a:pt x="9" y="26"/>
                    <a:pt x="9" y="26"/>
                  </a:cubicBezTo>
                  <a:cubicBezTo>
                    <a:pt x="10" y="26"/>
                    <a:pt x="10" y="25"/>
                    <a:pt x="10" y="24"/>
                  </a:cubicBezTo>
                  <a:cubicBezTo>
                    <a:pt x="10" y="12"/>
                    <a:pt x="10" y="12"/>
                    <a:pt x="10" y="12"/>
                  </a:cubicBezTo>
                  <a:cubicBezTo>
                    <a:pt x="10" y="12"/>
                    <a:pt x="10" y="12"/>
                    <a:pt x="10" y="11"/>
                  </a:cubicBezTo>
                  <a:cubicBezTo>
                    <a:pt x="10" y="4"/>
                    <a:pt x="10" y="4"/>
                    <a:pt x="10" y="4"/>
                  </a:cubicBezTo>
                  <a:cubicBezTo>
                    <a:pt x="10" y="4"/>
                    <a:pt x="10" y="4"/>
                    <a:pt x="10" y="4"/>
                  </a:cubicBezTo>
                  <a:cubicBezTo>
                    <a:pt x="11" y="4"/>
                    <a:pt x="11" y="6"/>
                    <a:pt x="11" y="8"/>
                  </a:cubicBezTo>
                  <a:cubicBezTo>
                    <a:pt x="11" y="10"/>
                    <a:pt x="11" y="12"/>
                    <a:pt x="11" y="12"/>
                  </a:cubicBezTo>
                  <a:cubicBezTo>
                    <a:pt x="11" y="13"/>
                    <a:pt x="11" y="13"/>
                    <a:pt x="12" y="13"/>
                  </a:cubicBezTo>
                  <a:cubicBezTo>
                    <a:pt x="13" y="13"/>
                    <a:pt x="13" y="13"/>
                    <a:pt x="13" y="12"/>
                  </a:cubicBezTo>
                  <a:cubicBezTo>
                    <a:pt x="13" y="12"/>
                    <a:pt x="14" y="9"/>
                    <a:pt x="13" y="7"/>
                  </a:cubicBezTo>
                  <a:cubicBezTo>
                    <a:pt x="13" y="3"/>
                    <a:pt x="12" y="1"/>
                    <a:pt x="12" y="1"/>
                  </a:cubicBezTo>
                  <a:cubicBezTo>
                    <a:pt x="11" y="0"/>
                    <a:pt x="10" y="0"/>
                    <a:pt x="9" y="0"/>
                  </a:cubicBezTo>
                  <a:cubicBezTo>
                    <a:pt x="9" y="0"/>
                    <a:pt x="9" y="0"/>
                    <a:pt x="8" y="0"/>
                  </a:cubicBezTo>
                  <a:cubicBezTo>
                    <a:pt x="8" y="0"/>
                    <a:pt x="8" y="0"/>
                    <a:pt x="8" y="0"/>
                  </a:cubicBezTo>
                  <a:cubicBezTo>
                    <a:pt x="8" y="0"/>
                    <a:pt x="8" y="0"/>
                    <a:pt x="8" y="0"/>
                  </a:cubicBezTo>
                  <a:cubicBezTo>
                    <a:pt x="8" y="0"/>
                    <a:pt x="8" y="2"/>
                    <a:pt x="7" y="3"/>
                  </a:cubicBezTo>
                  <a:cubicBezTo>
                    <a:pt x="7" y="2"/>
                    <a:pt x="7" y="1"/>
                    <a:pt x="7" y="1"/>
                  </a:cubicBezTo>
                  <a:cubicBezTo>
                    <a:pt x="7" y="0"/>
                    <a:pt x="7" y="0"/>
                    <a:pt x="7" y="0"/>
                  </a:cubicBezTo>
                  <a:cubicBezTo>
                    <a:pt x="7" y="0"/>
                    <a:pt x="7" y="0"/>
                    <a:pt x="7" y="0"/>
                  </a:cubicBezTo>
                  <a:cubicBezTo>
                    <a:pt x="7" y="0"/>
                    <a:pt x="7" y="0"/>
                    <a:pt x="7" y="0"/>
                  </a:cubicBezTo>
                  <a:cubicBezTo>
                    <a:pt x="6" y="0"/>
                    <a:pt x="6" y="0"/>
                    <a:pt x="6" y="0"/>
                  </a:cubicBezTo>
                  <a:cubicBezTo>
                    <a:pt x="6" y="0"/>
                    <a:pt x="6" y="0"/>
                    <a:pt x="6" y="0"/>
                  </a:cubicBezTo>
                  <a:cubicBezTo>
                    <a:pt x="6" y="0"/>
                    <a:pt x="6" y="0"/>
                    <a:pt x="6" y="0"/>
                  </a:cubicBezTo>
                  <a:cubicBezTo>
                    <a:pt x="6" y="1"/>
                    <a:pt x="6" y="1"/>
                    <a:pt x="6" y="1"/>
                  </a:cubicBezTo>
                  <a:cubicBezTo>
                    <a:pt x="6" y="1"/>
                    <a:pt x="6" y="2"/>
                    <a:pt x="6" y="3"/>
                  </a:cubicBezTo>
                  <a:cubicBezTo>
                    <a:pt x="5" y="2"/>
                    <a:pt x="5" y="0"/>
                    <a:pt x="5" y="0"/>
                  </a:cubicBezTo>
                  <a:cubicBezTo>
                    <a:pt x="5" y="0"/>
                    <a:pt x="5" y="0"/>
                    <a:pt x="5" y="0"/>
                  </a:cubicBezTo>
                  <a:cubicBezTo>
                    <a:pt x="5" y="0"/>
                    <a:pt x="5" y="0"/>
                    <a:pt x="5" y="0"/>
                  </a:cubicBezTo>
                  <a:cubicBezTo>
                    <a:pt x="4" y="0"/>
                    <a:pt x="4" y="0"/>
                    <a:pt x="4" y="0"/>
                  </a:cubicBezTo>
                  <a:cubicBezTo>
                    <a:pt x="3" y="0"/>
                    <a:pt x="2" y="0"/>
                    <a:pt x="1" y="1"/>
                  </a:cubicBezTo>
                  <a:cubicBezTo>
                    <a:pt x="1" y="1"/>
                    <a:pt x="0" y="3"/>
                    <a:pt x="0" y="7"/>
                  </a:cubicBezTo>
                  <a:cubicBezTo>
                    <a:pt x="0" y="9"/>
                    <a:pt x="0" y="12"/>
                    <a:pt x="0" y="12"/>
                  </a:cubicBezTo>
                  <a:cubicBezTo>
                    <a:pt x="0" y="13"/>
                    <a:pt x="0" y="13"/>
                    <a:pt x="1"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78" name="Freeform 73"/>
            <p:cNvSpPr/>
            <p:nvPr/>
          </p:nvSpPr>
          <p:spPr bwMode="auto">
            <a:xfrm>
              <a:off x="3875" y="2115"/>
              <a:ext cx="17" cy="18"/>
            </a:xfrm>
            <a:custGeom>
              <a:avLst/>
              <a:gdLst>
                <a:gd name="T0" fmla="*/ 1 w 7"/>
                <a:gd name="T1" fmla="*/ 5 h 7"/>
                <a:gd name="T2" fmla="*/ 4 w 7"/>
                <a:gd name="T3" fmla="*/ 7 h 7"/>
                <a:gd name="T4" fmla="*/ 6 w 7"/>
                <a:gd name="T5" fmla="*/ 4 h 7"/>
                <a:gd name="T6" fmla="*/ 7 w 7"/>
                <a:gd name="T7" fmla="*/ 3 h 7"/>
                <a:gd name="T8" fmla="*/ 6 w 7"/>
                <a:gd name="T9" fmla="*/ 3 h 7"/>
                <a:gd name="T10" fmla="*/ 4 w 7"/>
                <a:gd name="T11" fmla="*/ 0 h 7"/>
                <a:gd name="T12" fmla="*/ 1 w 7"/>
                <a:gd name="T13" fmla="*/ 3 h 7"/>
                <a:gd name="T14" fmla="*/ 0 w 7"/>
                <a:gd name="T15" fmla="*/ 3 h 7"/>
                <a:gd name="T16" fmla="*/ 1 w 7"/>
                <a:gd name="T17"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7">
                  <a:moveTo>
                    <a:pt x="1" y="5"/>
                  </a:moveTo>
                  <a:cubicBezTo>
                    <a:pt x="1" y="6"/>
                    <a:pt x="2" y="7"/>
                    <a:pt x="4" y="7"/>
                  </a:cubicBezTo>
                  <a:cubicBezTo>
                    <a:pt x="5" y="7"/>
                    <a:pt x="6" y="6"/>
                    <a:pt x="6" y="4"/>
                  </a:cubicBezTo>
                  <a:cubicBezTo>
                    <a:pt x="7" y="4"/>
                    <a:pt x="7" y="4"/>
                    <a:pt x="7" y="3"/>
                  </a:cubicBezTo>
                  <a:cubicBezTo>
                    <a:pt x="7" y="3"/>
                    <a:pt x="7" y="3"/>
                    <a:pt x="6" y="3"/>
                  </a:cubicBezTo>
                  <a:cubicBezTo>
                    <a:pt x="6" y="1"/>
                    <a:pt x="5" y="0"/>
                    <a:pt x="4" y="0"/>
                  </a:cubicBezTo>
                  <a:cubicBezTo>
                    <a:pt x="2" y="0"/>
                    <a:pt x="1" y="1"/>
                    <a:pt x="1" y="3"/>
                  </a:cubicBezTo>
                  <a:cubicBezTo>
                    <a:pt x="0" y="3"/>
                    <a:pt x="0" y="3"/>
                    <a:pt x="0" y="3"/>
                  </a:cubicBezTo>
                  <a:cubicBezTo>
                    <a:pt x="0" y="4"/>
                    <a:pt x="0" y="4"/>
                    <a:pt x="1"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79" name="Freeform 74"/>
            <p:cNvSpPr/>
            <p:nvPr/>
          </p:nvSpPr>
          <p:spPr bwMode="auto">
            <a:xfrm>
              <a:off x="3778" y="2135"/>
              <a:ext cx="35" cy="65"/>
            </a:xfrm>
            <a:custGeom>
              <a:avLst/>
              <a:gdLst>
                <a:gd name="T0" fmla="*/ 1 w 14"/>
                <a:gd name="T1" fmla="*/ 13 h 26"/>
                <a:gd name="T2" fmla="*/ 2 w 14"/>
                <a:gd name="T3" fmla="*/ 12 h 26"/>
                <a:gd name="T4" fmla="*/ 2 w 14"/>
                <a:gd name="T5" fmla="*/ 8 h 26"/>
                <a:gd name="T6" fmla="*/ 3 w 14"/>
                <a:gd name="T7" fmla="*/ 4 h 26"/>
                <a:gd name="T8" fmla="*/ 3 w 14"/>
                <a:gd name="T9" fmla="*/ 4 h 26"/>
                <a:gd name="T10" fmla="*/ 3 w 14"/>
                <a:gd name="T11" fmla="*/ 11 h 26"/>
                <a:gd name="T12" fmla="*/ 3 w 14"/>
                <a:gd name="T13" fmla="*/ 12 h 26"/>
                <a:gd name="T14" fmla="*/ 3 w 14"/>
                <a:gd name="T15" fmla="*/ 24 h 26"/>
                <a:gd name="T16" fmla="*/ 5 w 14"/>
                <a:gd name="T17" fmla="*/ 26 h 26"/>
                <a:gd name="T18" fmla="*/ 5 w 14"/>
                <a:gd name="T19" fmla="*/ 26 h 26"/>
                <a:gd name="T20" fmla="*/ 5 w 14"/>
                <a:gd name="T21" fmla="*/ 26 h 26"/>
                <a:gd name="T22" fmla="*/ 6 w 14"/>
                <a:gd name="T23" fmla="*/ 24 h 26"/>
                <a:gd name="T24" fmla="*/ 6 w 14"/>
                <a:gd name="T25" fmla="*/ 13 h 26"/>
                <a:gd name="T26" fmla="*/ 7 w 14"/>
                <a:gd name="T27" fmla="*/ 13 h 26"/>
                <a:gd name="T28" fmla="*/ 7 w 14"/>
                <a:gd name="T29" fmla="*/ 24 h 26"/>
                <a:gd name="T30" fmla="*/ 9 w 14"/>
                <a:gd name="T31" fmla="*/ 26 h 26"/>
                <a:gd name="T32" fmla="*/ 9 w 14"/>
                <a:gd name="T33" fmla="*/ 26 h 26"/>
                <a:gd name="T34" fmla="*/ 9 w 14"/>
                <a:gd name="T35" fmla="*/ 26 h 26"/>
                <a:gd name="T36" fmla="*/ 10 w 14"/>
                <a:gd name="T37" fmla="*/ 24 h 26"/>
                <a:gd name="T38" fmla="*/ 10 w 14"/>
                <a:gd name="T39" fmla="*/ 12 h 26"/>
                <a:gd name="T40" fmla="*/ 10 w 14"/>
                <a:gd name="T41" fmla="*/ 11 h 26"/>
                <a:gd name="T42" fmla="*/ 10 w 14"/>
                <a:gd name="T43" fmla="*/ 4 h 26"/>
                <a:gd name="T44" fmla="*/ 10 w 14"/>
                <a:gd name="T45" fmla="*/ 4 h 26"/>
                <a:gd name="T46" fmla="*/ 11 w 14"/>
                <a:gd name="T47" fmla="*/ 8 h 26"/>
                <a:gd name="T48" fmla="*/ 11 w 14"/>
                <a:gd name="T49" fmla="*/ 12 h 26"/>
                <a:gd name="T50" fmla="*/ 12 w 14"/>
                <a:gd name="T51" fmla="*/ 13 h 26"/>
                <a:gd name="T52" fmla="*/ 13 w 14"/>
                <a:gd name="T53" fmla="*/ 12 h 26"/>
                <a:gd name="T54" fmla="*/ 14 w 14"/>
                <a:gd name="T55" fmla="*/ 7 h 26"/>
                <a:gd name="T56" fmla="*/ 12 w 14"/>
                <a:gd name="T57" fmla="*/ 1 h 26"/>
                <a:gd name="T58" fmla="*/ 9 w 14"/>
                <a:gd name="T59" fmla="*/ 0 h 26"/>
                <a:gd name="T60" fmla="*/ 9 w 14"/>
                <a:gd name="T61" fmla="*/ 0 h 26"/>
                <a:gd name="T62" fmla="*/ 9 w 14"/>
                <a:gd name="T63" fmla="*/ 0 h 26"/>
                <a:gd name="T64" fmla="*/ 9 w 14"/>
                <a:gd name="T65" fmla="*/ 0 h 26"/>
                <a:gd name="T66" fmla="*/ 7 w 14"/>
                <a:gd name="T67" fmla="*/ 3 h 26"/>
                <a:gd name="T68" fmla="*/ 7 w 14"/>
                <a:gd name="T69" fmla="*/ 1 h 26"/>
                <a:gd name="T70" fmla="*/ 7 w 14"/>
                <a:gd name="T71" fmla="*/ 0 h 26"/>
                <a:gd name="T72" fmla="*/ 7 w 14"/>
                <a:gd name="T73" fmla="*/ 0 h 26"/>
                <a:gd name="T74" fmla="*/ 7 w 14"/>
                <a:gd name="T75" fmla="*/ 0 h 26"/>
                <a:gd name="T76" fmla="*/ 6 w 14"/>
                <a:gd name="T77" fmla="*/ 0 h 26"/>
                <a:gd name="T78" fmla="*/ 6 w 14"/>
                <a:gd name="T79" fmla="*/ 0 h 26"/>
                <a:gd name="T80" fmla="*/ 6 w 14"/>
                <a:gd name="T81" fmla="*/ 0 h 26"/>
                <a:gd name="T82" fmla="*/ 6 w 14"/>
                <a:gd name="T83" fmla="*/ 1 h 26"/>
                <a:gd name="T84" fmla="*/ 6 w 14"/>
                <a:gd name="T85" fmla="*/ 3 h 26"/>
                <a:gd name="T86" fmla="*/ 5 w 14"/>
                <a:gd name="T87" fmla="*/ 0 h 26"/>
                <a:gd name="T88" fmla="*/ 5 w 14"/>
                <a:gd name="T89" fmla="*/ 0 h 26"/>
                <a:gd name="T90" fmla="*/ 5 w 14"/>
                <a:gd name="T91" fmla="*/ 0 h 26"/>
                <a:gd name="T92" fmla="*/ 4 w 14"/>
                <a:gd name="T93" fmla="*/ 0 h 26"/>
                <a:gd name="T94" fmla="*/ 2 w 14"/>
                <a:gd name="T95" fmla="*/ 1 h 26"/>
                <a:gd name="T96" fmla="*/ 0 w 14"/>
                <a:gd name="T97" fmla="*/ 7 h 26"/>
                <a:gd name="T98" fmla="*/ 0 w 14"/>
                <a:gd name="T99" fmla="*/ 12 h 26"/>
                <a:gd name="T100" fmla="*/ 1 w 14"/>
                <a:gd name="T101"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4" h="26">
                  <a:moveTo>
                    <a:pt x="1" y="13"/>
                  </a:moveTo>
                  <a:cubicBezTo>
                    <a:pt x="2" y="13"/>
                    <a:pt x="2" y="13"/>
                    <a:pt x="2" y="12"/>
                  </a:cubicBezTo>
                  <a:cubicBezTo>
                    <a:pt x="2" y="12"/>
                    <a:pt x="2" y="10"/>
                    <a:pt x="2" y="8"/>
                  </a:cubicBezTo>
                  <a:cubicBezTo>
                    <a:pt x="2" y="6"/>
                    <a:pt x="3" y="4"/>
                    <a:pt x="3" y="4"/>
                  </a:cubicBezTo>
                  <a:cubicBezTo>
                    <a:pt x="3" y="4"/>
                    <a:pt x="3" y="4"/>
                    <a:pt x="3" y="4"/>
                  </a:cubicBezTo>
                  <a:cubicBezTo>
                    <a:pt x="3" y="11"/>
                    <a:pt x="3" y="11"/>
                    <a:pt x="3" y="11"/>
                  </a:cubicBezTo>
                  <a:cubicBezTo>
                    <a:pt x="3" y="12"/>
                    <a:pt x="3" y="12"/>
                    <a:pt x="3" y="12"/>
                  </a:cubicBezTo>
                  <a:cubicBezTo>
                    <a:pt x="3" y="24"/>
                    <a:pt x="3" y="24"/>
                    <a:pt x="3" y="24"/>
                  </a:cubicBezTo>
                  <a:cubicBezTo>
                    <a:pt x="3" y="25"/>
                    <a:pt x="4" y="26"/>
                    <a:pt x="5" y="26"/>
                  </a:cubicBezTo>
                  <a:cubicBezTo>
                    <a:pt x="5" y="26"/>
                    <a:pt x="5" y="26"/>
                    <a:pt x="5" y="26"/>
                  </a:cubicBezTo>
                  <a:cubicBezTo>
                    <a:pt x="5" y="26"/>
                    <a:pt x="5" y="26"/>
                    <a:pt x="5" y="26"/>
                  </a:cubicBezTo>
                  <a:cubicBezTo>
                    <a:pt x="6" y="26"/>
                    <a:pt x="6" y="25"/>
                    <a:pt x="6" y="24"/>
                  </a:cubicBezTo>
                  <a:cubicBezTo>
                    <a:pt x="6" y="13"/>
                    <a:pt x="6" y="13"/>
                    <a:pt x="6" y="13"/>
                  </a:cubicBezTo>
                  <a:cubicBezTo>
                    <a:pt x="7" y="13"/>
                    <a:pt x="7" y="13"/>
                    <a:pt x="7" y="13"/>
                  </a:cubicBezTo>
                  <a:cubicBezTo>
                    <a:pt x="7" y="24"/>
                    <a:pt x="7" y="24"/>
                    <a:pt x="7" y="24"/>
                  </a:cubicBezTo>
                  <a:cubicBezTo>
                    <a:pt x="7" y="25"/>
                    <a:pt x="8" y="26"/>
                    <a:pt x="9" y="26"/>
                  </a:cubicBezTo>
                  <a:cubicBezTo>
                    <a:pt x="9" y="26"/>
                    <a:pt x="9" y="26"/>
                    <a:pt x="9" y="26"/>
                  </a:cubicBezTo>
                  <a:cubicBezTo>
                    <a:pt x="9" y="26"/>
                    <a:pt x="9" y="26"/>
                    <a:pt x="9" y="26"/>
                  </a:cubicBezTo>
                  <a:cubicBezTo>
                    <a:pt x="10" y="26"/>
                    <a:pt x="10" y="25"/>
                    <a:pt x="10" y="24"/>
                  </a:cubicBezTo>
                  <a:cubicBezTo>
                    <a:pt x="10" y="12"/>
                    <a:pt x="10" y="12"/>
                    <a:pt x="10" y="12"/>
                  </a:cubicBezTo>
                  <a:cubicBezTo>
                    <a:pt x="10" y="12"/>
                    <a:pt x="10" y="12"/>
                    <a:pt x="10" y="11"/>
                  </a:cubicBezTo>
                  <a:cubicBezTo>
                    <a:pt x="10" y="4"/>
                    <a:pt x="10" y="4"/>
                    <a:pt x="10" y="4"/>
                  </a:cubicBezTo>
                  <a:cubicBezTo>
                    <a:pt x="10" y="4"/>
                    <a:pt x="10" y="4"/>
                    <a:pt x="10" y="4"/>
                  </a:cubicBezTo>
                  <a:cubicBezTo>
                    <a:pt x="11" y="4"/>
                    <a:pt x="11" y="6"/>
                    <a:pt x="11" y="8"/>
                  </a:cubicBezTo>
                  <a:cubicBezTo>
                    <a:pt x="11" y="10"/>
                    <a:pt x="11" y="12"/>
                    <a:pt x="11" y="12"/>
                  </a:cubicBezTo>
                  <a:cubicBezTo>
                    <a:pt x="11" y="13"/>
                    <a:pt x="11" y="13"/>
                    <a:pt x="12" y="13"/>
                  </a:cubicBezTo>
                  <a:cubicBezTo>
                    <a:pt x="13" y="13"/>
                    <a:pt x="13" y="13"/>
                    <a:pt x="13" y="12"/>
                  </a:cubicBezTo>
                  <a:cubicBezTo>
                    <a:pt x="13" y="12"/>
                    <a:pt x="14" y="9"/>
                    <a:pt x="14" y="7"/>
                  </a:cubicBezTo>
                  <a:cubicBezTo>
                    <a:pt x="13" y="3"/>
                    <a:pt x="12" y="1"/>
                    <a:pt x="12" y="1"/>
                  </a:cubicBezTo>
                  <a:cubicBezTo>
                    <a:pt x="11" y="0"/>
                    <a:pt x="10" y="0"/>
                    <a:pt x="9" y="0"/>
                  </a:cubicBezTo>
                  <a:cubicBezTo>
                    <a:pt x="9" y="0"/>
                    <a:pt x="9" y="0"/>
                    <a:pt x="9" y="0"/>
                  </a:cubicBezTo>
                  <a:cubicBezTo>
                    <a:pt x="9" y="0"/>
                    <a:pt x="9" y="0"/>
                    <a:pt x="9" y="0"/>
                  </a:cubicBezTo>
                  <a:cubicBezTo>
                    <a:pt x="9" y="0"/>
                    <a:pt x="9" y="0"/>
                    <a:pt x="9" y="0"/>
                  </a:cubicBezTo>
                  <a:cubicBezTo>
                    <a:pt x="9" y="0"/>
                    <a:pt x="8" y="2"/>
                    <a:pt x="7" y="3"/>
                  </a:cubicBezTo>
                  <a:cubicBezTo>
                    <a:pt x="7" y="2"/>
                    <a:pt x="7" y="1"/>
                    <a:pt x="7" y="1"/>
                  </a:cubicBezTo>
                  <a:cubicBezTo>
                    <a:pt x="7" y="0"/>
                    <a:pt x="7" y="0"/>
                    <a:pt x="7" y="0"/>
                  </a:cubicBezTo>
                  <a:cubicBezTo>
                    <a:pt x="7" y="0"/>
                    <a:pt x="7" y="0"/>
                    <a:pt x="7" y="0"/>
                  </a:cubicBezTo>
                  <a:cubicBezTo>
                    <a:pt x="7" y="0"/>
                    <a:pt x="7" y="0"/>
                    <a:pt x="7" y="0"/>
                  </a:cubicBezTo>
                  <a:cubicBezTo>
                    <a:pt x="6" y="0"/>
                    <a:pt x="6" y="0"/>
                    <a:pt x="6" y="0"/>
                  </a:cubicBezTo>
                  <a:cubicBezTo>
                    <a:pt x="6" y="0"/>
                    <a:pt x="6" y="0"/>
                    <a:pt x="6" y="0"/>
                  </a:cubicBezTo>
                  <a:cubicBezTo>
                    <a:pt x="6" y="0"/>
                    <a:pt x="6" y="0"/>
                    <a:pt x="6" y="0"/>
                  </a:cubicBezTo>
                  <a:cubicBezTo>
                    <a:pt x="6" y="1"/>
                    <a:pt x="6" y="1"/>
                    <a:pt x="6" y="1"/>
                  </a:cubicBezTo>
                  <a:cubicBezTo>
                    <a:pt x="6" y="1"/>
                    <a:pt x="6" y="2"/>
                    <a:pt x="6" y="3"/>
                  </a:cubicBezTo>
                  <a:cubicBezTo>
                    <a:pt x="5" y="2"/>
                    <a:pt x="5" y="0"/>
                    <a:pt x="5" y="0"/>
                  </a:cubicBezTo>
                  <a:cubicBezTo>
                    <a:pt x="5" y="0"/>
                    <a:pt x="5" y="0"/>
                    <a:pt x="5" y="0"/>
                  </a:cubicBezTo>
                  <a:cubicBezTo>
                    <a:pt x="5" y="0"/>
                    <a:pt x="5" y="0"/>
                    <a:pt x="5" y="0"/>
                  </a:cubicBezTo>
                  <a:cubicBezTo>
                    <a:pt x="5" y="0"/>
                    <a:pt x="4" y="0"/>
                    <a:pt x="4" y="0"/>
                  </a:cubicBezTo>
                  <a:cubicBezTo>
                    <a:pt x="3" y="0"/>
                    <a:pt x="2" y="0"/>
                    <a:pt x="2" y="1"/>
                  </a:cubicBezTo>
                  <a:cubicBezTo>
                    <a:pt x="1" y="1"/>
                    <a:pt x="0" y="3"/>
                    <a:pt x="0" y="7"/>
                  </a:cubicBezTo>
                  <a:cubicBezTo>
                    <a:pt x="0" y="9"/>
                    <a:pt x="0" y="12"/>
                    <a:pt x="0" y="12"/>
                  </a:cubicBezTo>
                  <a:cubicBezTo>
                    <a:pt x="0" y="13"/>
                    <a:pt x="0" y="13"/>
                    <a:pt x="1"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80" name="Freeform 75"/>
            <p:cNvSpPr/>
            <p:nvPr/>
          </p:nvSpPr>
          <p:spPr bwMode="auto">
            <a:xfrm>
              <a:off x="3785" y="2115"/>
              <a:ext cx="18" cy="18"/>
            </a:xfrm>
            <a:custGeom>
              <a:avLst/>
              <a:gdLst>
                <a:gd name="T0" fmla="*/ 1 w 7"/>
                <a:gd name="T1" fmla="*/ 5 h 7"/>
                <a:gd name="T2" fmla="*/ 4 w 7"/>
                <a:gd name="T3" fmla="*/ 7 h 7"/>
                <a:gd name="T4" fmla="*/ 6 w 7"/>
                <a:gd name="T5" fmla="*/ 4 h 7"/>
                <a:gd name="T6" fmla="*/ 7 w 7"/>
                <a:gd name="T7" fmla="*/ 3 h 7"/>
                <a:gd name="T8" fmla="*/ 7 w 7"/>
                <a:gd name="T9" fmla="*/ 3 h 7"/>
                <a:gd name="T10" fmla="*/ 4 w 7"/>
                <a:gd name="T11" fmla="*/ 0 h 7"/>
                <a:gd name="T12" fmla="*/ 1 w 7"/>
                <a:gd name="T13" fmla="*/ 3 h 7"/>
                <a:gd name="T14" fmla="*/ 0 w 7"/>
                <a:gd name="T15" fmla="*/ 3 h 7"/>
                <a:gd name="T16" fmla="*/ 1 w 7"/>
                <a:gd name="T17"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7">
                  <a:moveTo>
                    <a:pt x="1" y="5"/>
                  </a:moveTo>
                  <a:cubicBezTo>
                    <a:pt x="1" y="6"/>
                    <a:pt x="2" y="7"/>
                    <a:pt x="4" y="7"/>
                  </a:cubicBezTo>
                  <a:cubicBezTo>
                    <a:pt x="5" y="7"/>
                    <a:pt x="6" y="6"/>
                    <a:pt x="6" y="4"/>
                  </a:cubicBezTo>
                  <a:cubicBezTo>
                    <a:pt x="7" y="4"/>
                    <a:pt x="7" y="4"/>
                    <a:pt x="7" y="3"/>
                  </a:cubicBezTo>
                  <a:cubicBezTo>
                    <a:pt x="7" y="3"/>
                    <a:pt x="7" y="3"/>
                    <a:pt x="7" y="3"/>
                  </a:cubicBezTo>
                  <a:cubicBezTo>
                    <a:pt x="7" y="1"/>
                    <a:pt x="5" y="0"/>
                    <a:pt x="4" y="0"/>
                  </a:cubicBezTo>
                  <a:cubicBezTo>
                    <a:pt x="2" y="0"/>
                    <a:pt x="1" y="1"/>
                    <a:pt x="1" y="3"/>
                  </a:cubicBezTo>
                  <a:cubicBezTo>
                    <a:pt x="1" y="3"/>
                    <a:pt x="0" y="3"/>
                    <a:pt x="0" y="3"/>
                  </a:cubicBezTo>
                  <a:cubicBezTo>
                    <a:pt x="0" y="4"/>
                    <a:pt x="1" y="4"/>
                    <a:pt x="1"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grpSp>
      <p:sp>
        <p:nvSpPr>
          <p:cNvPr id="81" name="任意多边形 80"/>
          <p:cNvSpPr/>
          <p:nvPr/>
        </p:nvSpPr>
        <p:spPr>
          <a:xfrm>
            <a:off x="4644900" y="1253045"/>
            <a:ext cx="1189843" cy="1808019"/>
          </a:xfrm>
          <a:custGeom>
            <a:avLst/>
            <a:gdLst>
              <a:gd name="connsiteX0" fmla="*/ 2554514 w 2554514"/>
              <a:gd name="connsiteY0" fmla="*/ 2249714 h 2249714"/>
              <a:gd name="connsiteX1" fmla="*/ 2554514 w 2554514"/>
              <a:gd name="connsiteY1" fmla="*/ 0 h 2249714"/>
              <a:gd name="connsiteX2" fmla="*/ 0 w 2554514"/>
              <a:gd name="connsiteY2" fmla="*/ 0 h 2249714"/>
            </a:gdLst>
            <a:ahLst/>
            <a:cxnLst>
              <a:cxn ang="0">
                <a:pos x="connsiteX0" y="connsiteY0"/>
              </a:cxn>
              <a:cxn ang="0">
                <a:pos x="connsiteX1" y="connsiteY1"/>
              </a:cxn>
              <a:cxn ang="0">
                <a:pos x="connsiteX2" y="connsiteY2"/>
              </a:cxn>
            </a:cxnLst>
            <a:rect l="l" t="t" r="r" b="b"/>
            <a:pathLst>
              <a:path w="2554514" h="2249714">
                <a:moveTo>
                  <a:pt x="2554514" y="2249714"/>
                </a:moveTo>
                <a:lnTo>
                  <a:pt x="2554514" y="0"/>
                </a:lnTo>
                <a:lnTo>
                  <a:pt x="0" y="0"/>
                </a:lnTo>
              </a:path>
            </a:pathLst>
          </a:custGeom>
          <a:noFill/>
          <a:ln w="22225">
            <a:solidFill>
              <a:schemeClr val="tx1">
                <a:lumMod val="65000"/>
                <a:lumOff val="3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2400">
              <a:solidFill>
                <a:prstClr val="white"/>
              </a:solidFill>
            </a:endParaRPr>
          </a:p>
        </p:txBody>
      </p:sp>
      <p:grpSp>
        <p:nvGrpSpPr>
          <p:cNvPr id="82" name="组合 81"/>
          <p:cNvGrpSpPr/>
          <p:nvPr/>
        </p:nvGrpSpPr>
        <p:grpSpPr>
          <a:xfrm>
            <a:off x="3229585" y="1078492"/>
            <a:ext cx="1493849" cy="1006987"/>
            <a:chOff x="3750471" y="3849925"/>
            <a:chExt cx="1493849" cy="1006987"/>
          </a:xfrm>
        </p:grpSpPr>
        <p:sp>
          <p:nvSpPr>
            <p:cNvPr id="83" name="文本框 82"/>
            <p:cNvSpPr txBox="1"/>
            <p:nvPr/>
          </p:nvSpPr>
          <p:spPr>
            <a:xfrm>
              <a:off x="3750471" y="3849925"/>
              <a:ext cx="1493849" cy="338554"/>
            </a:xfrm>
            <a:prstGeom prst="rect">
              <a:avLst/>
            </a:prstGeom>
            <a:noFill/>
          </p:spPr>
          <p:txBody>
            <a:bodyPr wrap="square" rtlCol="0">
              <a:spAutoFit/>
            </a:bodyPr>
            <a:lstStyle/>
            <a:p>
              <a:r>
                <a:rPr lang="zh-CN" altLang="en-US" sz="1600" dirty="0">
                  <a:solidFill>
                    <a:srgbClr val="FFB850"/>
                  </a:solidFill>
                  <a:latin typeface="时尚中黑简体" panose="01010104010101010101" pitchFamily="2" charset="-122"/>
                  <a:ea typeface="时尚中黑简体" panose="01010104010101010101" pitchFamily="2" charset="-122"/>
                </a:rPr>
                <a:t>在此添加标题</a:t>
              </a:r>
            </a:p>
          </p:txBody>
        </p:sp>
        <p:sp>
          <p:nvSpPr>
            <p:cNvPr id="84" name="文本框 83"/>
            <p:cNvSpPr txBox="1"/>
            <p:nvPr/>
          </p:nvSpPr>
          <p:spPr>
            <a:xfrm>
              <a:off x="3762898" y="4107733"/>
              <a:ext cx="1394061" cy="749179"/>
            </a:xfrm>
            <a:prstGeom prst="rect">
              <a:avLst/>
            </a:prstGeom>
            <a:noFill/>
          </p:spPr>
          <p:txBody>
            <a:bodyPr wrap="square" rtlCol="0">
              <a:spAutoFit/>
            </a:bodyPr>
            <a:lstStyle/>
            <a:p>
              <a:pPr algn="just"/>
              <a:r>
                <a:rPr lang="zh-CN" altLang="en-US" sz="1065" dirty="0">
                  <a:solidFill>
                    <a:prstClr val="black">
                      <a:lumMod val="50000"/>
                      <a:lumOff val="50000"/>
                    </a:prstClr>
                  </a:solidFill>
                  <a:latin typeface="微软雅黑" panose="020B0503020204020204" pitchFamily="34" charset="-122"/>
                  <a:ea typeface="微软雅黑" panose="020B0503020204020204" pitchFamily="34" charset="-122"/>
                </a:rPr>
                <a:t>替换你的文字替换你的文字替换你的文字替换你的文字</a:t>
              </a:r>
            </a:p>
            <a:p>
              <a:pPr algn="just"/>
              <a:endParaRPr lang="zh-CN" altLang="en-US" sz="1065" dirty="0">
                <a:solidFill>
                  <a:prstClr val="black">
                    <a:lumMod val="50000"/>
                    <a:lumOff val="50000"/>
                  </a:prstClr>
                </a:solidFill>
                <a:latin typeface="微软雅黑" panose="020B0503020204020204" pitchFamily="34" charset="-122"/>
                <a:ea typeface="微软雅黑" panose="020B0503020204020204" pitchFamily="34" charset="-122"/>
              </a:endParaRPr>
            </a:p>
          </p:txBody>
        </p:sp>
      </p:grpSp>
      <p:sp>
        <p:nvSpPr>
          <p:cNvPr id="86" name="椭圆 85"/>
          <p:cNvSpPr/>
          <p:nvPr/>
        </p:nvSpPr>
        <p:spPr>
          <a:xfrm>
            <a:off x="4565569" y="1224645"/>
            <a:ext cx="63500" cy="635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2400">
              <a:solidFill>
                <a:prstClr val="white"/>
              </a:solidFill>
            </a:endParaRPr>
          </a:p>
        </p:txBody>
      </p:sp>
      <p:sp>
        <p:nvSpPr>
          <p:cNvPr id="87" name="椭圆 86"/>
          <p:cNvSpPr/>
          <p:nvPr/>
        </p:nvSpPr>
        <p:spPr>
          <a:xfrm>
            <a:off x="3237957" y="1224645"/>
            <a:ext cx="63500" cy="635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2400">
              <a:solidFill>
                <a:prstClr val="white"/>
              </a:solidFill>
            </a:endParaRPr>
          </a:p>
        </p:txBody>
      </p:sp>
      <p:sp>
        <p:nvSpPr>
          <p:cNvPr id="88" name="椭圆 87"/>
          <p:cNvSpPr/>
          <p:nvPr/>
        </p:nvSpPr>
        <p:spPr>
          <a:xfrm>
            <a:off x="5802869" y="3085757"/>
            <a:ext cx="63500" cy="635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2400">
              <a:solidFill>
                <a:prstClr val="white"/>
              </a:solidFill>
            </a:endParaRPr>
          </a:p>
        </p:txBody>
      </p:sp>
      <p:sp>
        <p:nvSpPr>
          <p:cNvPr id="89" name="任意多边形 88"/>
          <p:cNvSpPr/>
          <p:nvPr/>
        </p:nvSpPr>
        <p:spPr>
          <a:xfrm flipH="1">
            <a:off x="6226369" y="1511811"/>
            <a:ext cx="1189843" cy="1808019"/>
          </a:xfrm>
          <a:custGeom>
            <a:avLst/>
            <a:gdLst>
              <a:gd name="connsiteX0" fmla="*/ 2554514 w 2554514"/>
              <a:gd name="connsiteY0" fmla="*/ 2249714 h 2249714"/>
              <a:gd name="connsiteX1" fmla="*/ 2554514 w 2554514"/>
              <a:gd name="connsiteY1" fmla="*/ 0 h 2249714"/>
              <a:gd name="connsiteX2" fmla="*/ 0 w 2554514"/>
              <a:gd name="connsiteY2" fmla="*/ 0 h 2249714"/>
            </a:gdLst>
            <a:ahLst/>
            <a:cxnLst>
              <a:cxn ang="0">
                <a:pos x="connsiteX0" y="connsiteY0"/>
              </a:cxn>
              <a:cxn ang="0">
                <a:pos x="connsiteX1" y="connsiteY1"/>
              </a:cxn>
              <a:cxn ang="0">
                <a:pos x="connsiteX2" y="connsiteY2"/>
              </a:cxn>
            </a:cxnLst>
            <a:rect l="l" t="t" r="r" b="b"/>
            <a:pathLst>
              <a:path w="2554514" h="2249714">
                <a:moveTo>
                  <a:pt x="2554514" y="2249714"/>
                </a:moveTo>
                <a:lnTo>
                  <a:pt x="2554514" y="0"/>
                </a:lnTo>
                <a:lnTo>
                  <a:pt x="0" y="0"/>
                </a:lnTo>
              </a:path>
            </a:pathLst>
          </a:custGeom>
          <a:noFill/>
          <a:ln w="22225">
            <a:solidFill>
              <a:schemeClr val="tx1">
                <a:lumMod val="65000"/>
                <a:lumOff val="3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2400">
              <a:solidFill>
                <a:prstClr val="white"/>
              </a:solidFill>
            </a:endParaRPr>
          </a:p>
        </p:txBody>
      </p:sp>
      <p:sp>
        <p:nvSpPr>
          <p:cNvPr id="90" name="椭圆 89"/>
          <p:cNvSpPr/>
          <p:nvPr/>
        </p:nvSpPr>
        <p:spPr>
          <a:xfrm>
            <a:off x="6195437" y="3345995"/>
            <a:ext cx="63500" cy="635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2400">
              <a:solidFill>
                <a:prstClr val="white"/>
              </a:solidFill>
            </a:endParaRPr>
          </a:p>
        </p:txBody>
      </p:sp>
      <p:grpSp>
        <p:nvGrpSpPr>
          <p:cNvPr id="91" name="组合 90"/>
          <p:cNvGrpSpPr/>
          <p:nvPr/>
        </p:nvGrpSpPr>
        <p:grpSpPr>
          <a:xfrm>
            <a:off x="7433020" y="1332492"/>
            <a:ext cx="1493849" cy="1006987"/>
            <a:chOff x="3750471" y="3849925"/>
            <a:chExt cx="1493849" cy="1006987"/>
          </a:xfrm>
        </p:grpSpPr>
        <p:sp>
          <p:nvSpPr>
            <p:cNvPr id="92" name="文本框 91"/>
            <p:cNvSpPr txBox="1"/>
            <p:nvPr/>
          </p:nvSpPr>
          <p:spPr>
            <a:xfrm>
              <a:off x="3750471" y="3849925"/>
              <a:ext cx="1493849" cy="338554"/>
            </a:xfrm>
            <a:prstGeom prst="rect">
              <a:avLst/>
            </a:prstGeom>
            <a:noFill/>
          </p:spPr>
          <p:txBody>
            <a:bodyPr wrap="square" rtlCol="0">
              <a:spAutoFit/>
            </a:bodyPr>
            <a:lstStyle/>
            <a:p>
              <a:r>
                <a:rPr lang="zh-CN" altLang="en-US" sz="1600" dirty="0">
                  <a:solidFill>
                    <a:srgbClr val="01ACBE"/>
                  </a:solidFill>
                  <a:latin typeface="时尚中黑简体" panose="01010104010101010101" pitchFamily="2" charset="-122"/>
                  <a:ea typeface="时尚中黑简体" panose="01010104010101010101" pitchFamily="2" charset="-122"/>
                </a:rPr>
                <a:t>在此添加标题</a:t>
              </a:r>
            </a:p>
          </p:txBody>
        </p:sp>
        <p:sp>
          <p:nvSpPr>
            <p:cNvPr id="93" name="文本框 92"/>
            <p:cNvSpPr txBox="1"/>
            <p:nvPr/>
          </p:nvSpPr>
          <p:spPr>
            <a:xfrm>
              <a:off x="3762898" y="4107733"/>
              <a:ext cx="1394061" cy="749179"/>
            </a:xfrm>
            <a:prstGeom prst="rect">
              <a:avLst/>
            </a:prstGeom>
            <a:noFill/>
          </p:spPr>
          <p:txBody>
            <a:bodyPr wrap="square" rtlCol="0">
              <a:spAutoFit/>
            </a:bodyPr>
            <a:lstStyle/>
            <a:p>
              <a:pPr algn="just"/>
              <a:r>
                <a:rPr lang="zh-CN" altLang="en-US" sz="1065" dirty="0">
                  <a:solidFill>
                    <a:prstClr val="black">
                      <a:lumMod val="50000"/>
                      <a:lumOff val="50000"/>
                    </a:prstClr>
                  </a:solidFill>
                  <a:latin typeface="微软雅黑" panose="020B0503020204020204" pitchFamily="34" charset="-122"/>
                  <a:ea typeface="微软雅黑" panose="020B0503020204020204" pitchFamily="34" charset="-122"/>
                </a:rPr>
                <a:t>替换你的文字替换你的文字替换你的文字替换你的文字</a:t>
              </a:r>
            </a:p>
            <a:p>
              <a:pPr algn="just"/>
              <a:endParaRPr lang="zh-CN" altLang="en-US" sz="1065" dirty="0">
                <a:solidFill>
                  <a:prstClr val="black">
                    <a:lumMod val="50000"/>
                    <a:lumOff val="50000"/>
                  </a:prstClr>
                </a:solidFill>
                <a:latin typeface="微软雅黑" panose="020B0503020204020204" pitchFamily="34" charset="-122"/>
                <a:ea typeface="微软雅黑" panose="020B0503020204020204" pitchFamily="34" charset="-122"/>
              </a:endParaRPr>
            </a:p>
          </p:txBody>
        </p:sp>
      </p:grpSp>
      <p:sp>
        <p:nvSpPr>
          <p:cNvPr id="94" name="椭圆 93"/>
          <p:cNvSpPr/>
          <p:nvPr/>
        </p:nvSpPr>
        <p:spPr>
          <a:xfrm>
            <a:off x="8769003" y="1478645"/>
            <a:ext cx="63500" cy="635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2400">
              <a:solidFill>
                <a:prstClr val="white"/>
              </a:solidFill>
            </a:endParaRPr>
          </a:p>
        </p:txBody>
      </p:sp>
      <p:sp>
        <p:nvSpPr>
          <p:cNvPr id="95" name="椭圆 94"/>
          <p:cNvSpPr/>
          <p:nvPr/>
        </p:nvSpPr>
        <p:spPr>
          <a:xfrm>
            <a:off x="7441391" y="1478645"/>
            <a:ext cx="63500" cy="635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2400">
              <a:solidFill>
                <a:prstClr val="white"/>
              </a:solidFill>
            </a:endParaRPr>
          </a:p>
        </p:txBody>
      </p:sp>
      <p:sp>
        <p:nvSpPr>
          <p:cNvPr id="96" name="任意多边形 95"/>
          <p:cNvSpPr/>
          <p:nvPr/>
        </p:nvSpPr>
        <p:spPr>
          <a:xfrm flipV="1">
            <a:off x="3352801" y="4927136"/>
            <a:ext cx="1005764" cy="785587"/>
          </a:xfrm>
          <a:custGeom>
            <a:avLst/>
            <a:gdLst>
              <a:gd name="connsiteX0" fmla="*/ 2554514 w 2554514"/>
              <a:gd name="connsiteY0" fmla="*/ 2249714 h 2249714"/>
              <a:gd name="connsiteX1" fmla="*/ 2554514 w 2554514"/>
              <a:gd name="connsiteY1" fmla="*/ 0 h 2249714"/>
              <a:gd name="connsiteX2" fmla="*/ 0 w 2554514"/>
              <a:gd name="connsiteY2" fmla="*/ 0 h 2249714"/>
            </a:gdLst>
            <a:ahLst/>
            <a:cxnLst>
              <a:cxn ang="0">
                <a:pos x="connsiteX0" y="connsiteY0"/>
              </a:cxn>
              <a:cxn ang="0">
                <a:pos x="connsiteX1" y="connsiteY1"/>
              </a:cxn>
              <a:cxn ang="0">
                <a:pos x="connsiteX2" y="connsiteY2"/>
              </a:cxn>
            </a:cxnLst>
            <a:rect l="l" t="t" r="r" b="b"/>
            <a:pathLst>
              <a:path w="2554514" h="2249714">
                <a:moveTo>
                  <a:pt x="2554514" y="2249714"/>
                </a:moveTo>
                <a:lnTo>
                  <a:pt x="2554514" y="0"/>
                </a:lnTo>
                <a:lnTo>
                  <a:pt x="0" y="0"/>
                </a:lnTo>
              </a:path>
            </a:pathLst>
          </a:custGeom>
          <a:noFill/>
          <a:ln w="22225">
            <a:solidFill>
              <a:schemeClr val="tx1">
                <a:lumMod val="65000"/>
                <a:lumOff val="3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2400">
              <a:solidFill>
                <a:prstClr val="white"/>
              </a:solidFill>
            </a:endParaRPr>
          </a:p>
        </p:txBody>
      </p:sp>
      <p:sp>
        <p:nvSpPr>
          <p:cNvPr id="97" name="椭圆 96"/>
          <p:cNvSpPr/>
          <p:nvPr/>
        </p:nvSpPr>
        <p:spPr>
          <a:xfrm>
            <a:off x="4327855" y="4850407"/>
            <a:ext cx="63500" cy="635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2400">
              <a:solidFill>
                <a:prstClr val="white"/>
              </a:solidFill>
            </a:endParaRPr>
          </a:p>
        </p:txBody>
      </p:sp>
      <p:grpSp>
        <p:nvGrpSpPr>
          <p:cNvPr id="98" name="组合 97"/>
          <p:cNvGrpSpPr/>
          <p:nvPr/>
        </p:nvGrpSpPr>
        <p:grpSpPr>
          <a:xfrm>
            <a:off x="1925941" y="5537895"/>
            <a:ext cx="1493849" cy="1006987"/>
            <a:chOff x="3750471" y="3849925"/>
            <a:chExt cx="1493849" cy="1006987"/>
          </a:xfrm>
        </p:grpSpPr>
        <p:sp>
          <p:nvSpPr>
            <p:cNvPr id="99" name="文本框 98"/>
            <p:cNvSpPr txBox="1"/>
            <p:nvPr/>
          </p:nvSpPr>
          <p:spPr>
            <a:xfrm>
              <a:off x="3750471" y="3849925"/>
              <a:ext cx="1493849" cy="338554"/>
            </a:xfrm>
            <a:prstGeom prst="rect">
              <a:avLst/>
            </a:prstGeom>
            <a:noFill/>
          </p:spPr>
          <p:txBody>
            <a:bodyPr wrap="square" rtlCol="0">
              <a:spAutoFit/>
            </a:bodyPr>
            <a:lstStyle/>
            <a:p>
              <a:r>
                <a:rPr lang="zh-CN" altLang="en-US" sz="1600" dirty="0">
                  <a:solidFill>
                    <a:srgbClr val="E87071"/>
                  </a:solidFill>
                  <a:latin typeface="时尚中黑简体" panose="01010104010101010101" pitchFamily="2" charset="-122"/>
                  <a:ea typeface="时尚中黑简体" panose="01010104010101010101" pitchFamily="2" charset="-122"/>
                </a:rPr>
                <a:t>在此添加标题</a:t>
              </a:r>
            </a:p>
          </p:txBody>
        </p:sp>
        <p:sp>
          <p:nvSpPr>
            <p:cNvPr id="100" name="文本框 99"/>
            <p:cNvSpPr txBox="1"/>
            <p:nvPr/>
          </p:nvSpPr>
          <p:spPr>
            <a:xfrm>
              <a:off x="3762898" y="4107733"/>
              <a:ext cx="1394061" cy="749179"/>
            </a:xfrm>
            <a:prstGeom prst="rect">
              <a:avLst/>
            </a:prstGeom>
            <a:noFill/>
          </p:spPr>
          <p:txBody>
            <a:bodyPr wrap="square" rtlCol="0">
              <a:spAutoFit/>
            </a:bodyPr>
            <a:lstStyle/>
            <a:p>
              <a:pPr algn="just"/>
              <a:r>
                <a:rPr lang="zh-CN" altLang="en-US" sz="1065" dirty="0">
                  <a:solidFill>
                    <a:prstClr val="black">
                      <a:lumMod val="50000"/>
                      <a:lumOff val="50000"/>
                    </a:prstClr>
                  </a:solidFill>
                  <a:latin typeface="微软雅黑" panose="020B0503020204020204" pitchFamily="34" charset="-122"/>
                  <a:ea typeface="微软雅黑" panose="020B0503020204020204" pitchFamily="34" charset="-122"/>
                </a:rPr>
                <a:t>替换你的文字替换你的文字替换你的文字替换你的文字</a:t>
              </a:r>
            </a:p>
            <a:p>
              <a:pPr algn="just"/>
              <a:endParaRPr lang="zh-CN" altLang="en-US" sz="1065" dirty="0">
                <a:solidFill>
                  <a:prstClr val="black">
                    <a:lumMod val="50000"/>
                    <a:lumOff val="50000"/>
                  </a:prstClr>
                </a:solidFill>
                <a:latin typeface="微软雅黑" panose="020B0503020204020204" pitchFamily="34" charset="-122"/>
                <a:ea typeface="微软雅黑" panose="020B0503020204020204" pitchFamily="34" charset="-122"/>
              </a:endParaRPr>
            </a:p>
          </p:txBody>
        </p:sp>
      </p:grpSp>
      <p:sp>
        <p:nvSpPr>
          <p:cNvPr id="101" name="椭圆 100"/>
          <p:cNvSpPr/>
          <p:nvPr/>
        </p:nvSpPr>
        <p:spPr>
          <a:xfrm>
            <a:off x="3261925" y="5684047"/>
            <a:ext cx="63500" cy="635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2400">
              <a:solidFill>
                <a:prstClr val="white"/>
              </a:solidFill>
            </a:endParaRPr>
          </a:p>
        </p:txBody>
      </p:sp>
      <p:sp>
        <p:nvSpPr>
          <p:cNvPr id="102" name="椭圆 101"/>
          <p:cNvSpPr/>
          <p:nvPr/>
        </p:nvSpPr>
        <p:spPr>
          <a:xfrm>
            <a:off x="1934313" y="5684047"/>
            <a:ext cx="63500" cy="635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2400">
              <a:solidFill>
                <a:prstClr val="white"/>
              </a:solidFill>
            </a:endParaRPr>
          </a:p>
        </p:txBody>
      </p:sp>
      <p:sp>
        <p:nvSpPr>
          <p:cNvPr id="103" name="任意多边形 102"/>
          <p:cNvSpPr/>
          <p:nvPr/>
        </p:nvSpPr>
        <p:spPr>
          <a:xfrm flipH="1" flipV="1">
            <a:off x="7872849" y="4713772"/>
            <a:ext cx="1524531" cy="998949"/>
          </a:xfrm>
          <a:custGeom>
            <a:avLst/>
            <a:gdLst>
              <a:gd name="connsiteX0" fmla="*/ 2554514 w 2554514"/>
              <a:gd name="connsiteY0" fmla="*/ 2249714 h 2249714"/>
              <a:gd name="connsiteX1" fmla="*/ 2554514 w 2554514"/>
              <a:gd name="connsiteY1" fmla="*/ 0 h 2249714"/>
              <a:gd name="connsiteX2" fmla="*/ 0 w 2554514"/>
              <a:gd name="connsiteY2" fmla="*/ 0 h 2249714"/>
            </a:gdLst>
            <a:ahLst/>
            <a:cxnLst>
              <a:cxn ang="0">
                <a:pos x="connsiteX0" y="connsiteY0"/>
              </a:cxn>
              <a:cxn ang="0">
                <a:pos x="connsiteX1" y="connsiteY1"/>
              </a:cxn>
              <a:cxn ang="0">
                <a:pos x="connsiteX2" y="connsiteY2"/>
              </a:cxn>
            </a:cxnLst>
            <a:rect l="l" t="t" r="r" b="b"/>
            <a:pathLst>
              <a:path w="2554514" h="2249714">
                <a:moveTo>
                  <a:pt x="2554514" y="2249714"/>
                </a:moveTo>
                <a:lnTo>
                  <a:pt x="2554514" y="0"/>
                </a:lnTo>
                <a:lnTo>
                  <a:pt x="0" y="0"/>
                </a:lnTo>
              </a:path>
            </a:pathLst>
          </a:custGeom>
          <a:noFill/>
          <a:ln w="22225">
            <a:solidFill>
              <a:schemeClr val="tx1">
                <a:lumMod val="65000"/>
                <a:lumOff val="3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2400">
              <a:solidFill>
                <a:prstClr val="white"/>
              </a:solidFill>
            </a:endParaRPr>
          </a:p>
        </p:txBody>
      </p:sp>
      <p:sp>
        <p:nvSpPr>
          <p:cNvPr id="105" name="椭圆 104"/>
          <p:cNvSpPr/>
          <p:nvPr/>
        </p:nvSpPr>
        <p:spPr>
          <a:xfrm>
            <a:off x="7842602" y="4607703"/>
            <a:ext cx="63500" cy="635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2400">
              <a:solidFill>
                <a:prstClr val="white"/>
              </a:solidFill>
            </a:endParaRPr>
          </a:p>
        </p:txBody>
      </p:sp>
      <p:grpSp>
        <p:nvGrpSpPr>
          <p:cNvPr id="106" name="组合 105"/>
          <p:cNvGrpSpPr/>
          <p:nvPr/>
        </p:nvGrpSpPr>
        <p:grpSpPr>
          <a:xfrm>
            <a:off x="9398858" y="5537895"/>
            <a:ext cx="1493849" cy="1006987"/>
            <a:chOff x="3750471" y="3849925"/>
            <a:chExt cx="1493849" cy="1006987"/>
          </a:xfrm>
        </p:grpSpPr>
        <p:sp>
          <p:nvSpPr>
            <p:cNvPr id="107" name="文本框 106"/>
            <p:cNvSpPr txBox="1"/>
            <p:nvPr/>
          </p:nvSpPr>
          <p:spPr>
            <a:xfrm>
              <a:off x="3750471" y="3849925"/>
              <a:ext cx="1493849" cy="338554"/>
            </a:xfrm>
            <a:prstGeom prst="rect">
              <a:avLst/>
            </a:prstGeom>
            <a:noFill/>
          </p:spPr>
          <p:txBody>
            <a:bodyPr wrap="square" rtlCol="0">
              <a:spAutoFit/>
            </a:bodyPr>
            <a:lstStyle/>
            <a:p>
              <a:r>
                <a:rPr lang="zh-CN" altLang="en-US" sz="1600" dirty="0">
                  <a:solidFill>
                    <a:srgbClr val="663A77"/>
                  </a:solidFill>
                  <a:latin typeface="时尚中黑简体" panose="01010104010101010101" pitchFamily="2" charset="-122"/>
                  <a:ea typeface="时尚中黑简体" panose="01010104010101010101" pitchFamily="2" charset="-122"/>
                </a:rPr>
                <a:t>在此添加标题</a:t>
              </a:r>
            </a:p>
          </p:txBody>
        </p:sp>
        <p:sp>
          <p:nvSpPr>
            <p:cNvPr id="108" name="文本框 107"/>
            <p:cNvSpPr txBox="1"/>
            <p:nvPr/>
          </p:nvSpPr>
          <p:spPr>
            <a:xfrm>
              <a:off x="3762898" y="4107733"/>
              <a:ext cx="1394061" cy="749179"/>
            </a:xfrm>
            <a:prstGeom prst="rect">
              <a:avLst/>
            </a:prstGeom>
            <a:noFill/>
          </p:spPr>
          <p:txBody>
            <a:bodyPr wrap="square" rtlCol="0">
              <a:spAutoFit/>
            </a:bodyPr>
            <a:lstStyle/>
            <a:p>
              <a:pPr algn="just"/>
              <a:r>
                <a:rPr lang="zh-CN" altLang="en-US" sz="1065" dirty="0">
                  <a:solidFill>
                    <a:prstClr val="black">
                      <a:lumMod val="50000"/>
                      <a:lumOff val="50000"/>
                    </a:prstClr>
                  </a:solidFill>
                  <a:latin typeface="微软雅黑" panose="020B0503020204020204" pitchFamily="34" charset="-122"/>
                  <a:ea typeface="微软雅黑" panose="020B0503020204020204" pitchFamily="34" charset="-122"/>
                </a:rPr>
                <a:t>替换你的文字替换你的文字替换你的文字替换你的文字</a:t>
              </a:r>
            </a:p>
            <a:p>
              <a:pPr algn="just"/>
              <a:endParaRPr lang="zh-CN" altLang="en-US" sz="1065" dirty="0">
                <a:solidFill>
                  <a:prstClr val="black">
                    <a:lumMod val="50000"/>
                    <a:lumOff val="50000"/>
                  </a:prstClr>
                </a:solidFill>
                <a:latin typeface="微软雅黑" panose="020B0503020204020204" pitchFamily="34" charset="-122"/>
                <a:ea typeface="微软雅黑" panose="020B0503020204020204" pitchFamily="34" charset="-122"/>
              </a:endParaRPr>
            </a:p>
          </p:txBody>
        </p:sp>
      </p:grpSp>
      <p:sp>
        <p:nvSpPr>
          <p:cNvPr id="109" name="椭圆 108"/>
          <p:cNvSpPr/>
          <p:nvPr/>
        </p:nvSpPr>
        <p:spPr>
          <a:xfrm>
            <a:off x="10734843" y="5684047"/>
            <a:ext cx="63500" cy="635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2400">
              <a:solidFill>
                <a:prstClr val="white"/>
              </a:solidFill>
            </a:endParaRPr>
          </a:p>
        </p:txBody>
      </p:sp>
      <p:sp>
        <p:nvSpPr>
          <p:cNvPr id="110" name="椭圆 109"/>
          <p:cNvSpPr/>
          <p:nvPr/>
        </p:nvSpPr>
        <p:spPr>
          <a:xfrm>
            <a:off x="9407231" y="5684047"/>
            <a:ext cx="63500" cy="635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2400">
              <a:solidFill>
                <a:prstClr val="white"/>
              </a:solidFill>
            </a:endParaRPr>
          </a:p>
        </p:txBody>
      </p:sp>
      <p:sp>
        <p:nvSpPr>
          <p:cNvPr id="104" name="文本框 103"/>
          <p:cNvSpPr txBox="1"/>
          <p:nvPr/>
        </p:nvSpPr>
        <p:spPr>
          <a:xfrm>
            <a:off x="392249" y="296455"/>
            <a:ext cx="2620035" cy="461665"/>
          </a:xfrm>
          <a:prstGeom prst="rect">
            <a:avLst/>
          </a:prstGeom>
          <a:noFill/>
        </p:spPr>
        <p:txBody>
          <a:bodyPr wrap="square" lIns="91440" tIns="45720" rIns="91440" bIns="45720" rtlCol="0">
            <a:spAutoFit/>
          </a:bodyPr>
          <a:lstStyle/>
          <a:p>
            <a:r>
              <a:rPr lang="zh-CN" altLang="en-US" sz="2400" dirty="0">
                <a:solidFill>
                  <a:schemeClr val="bg1"/>
                </a:solidFill>
                <a:latin typeface="迷你简汉真广标" panose="02010609000101010101" pitchFamily="49" charset="-122"/>
                <a:ea typeface="迷你简汉真广标" panose="02010609000101010101" pitchFamily="49" charset="-122"/>
              </a:rPr>
              <a:t>竞争对手</a:t>
            </a:r>
          </a:p>
        </p:txBody>
      </p:sp>
    </p:spTree>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2"/>
                                        </p:tgtEl>
                                        <p:attrNameLst>
                                          <p:attrName>style.visibility</p:attrName>
                                        </p:attrNameLst>
                                      </p:cBhvr>
                                      <p:to>
                                        <p:strVal val="visible"/>
                                      </p:to>
                                    </p:set>
                                    <p:animEffect transition="in" filter="fade">
                                      <p:cBhvr>
                                        <p:cTn id="12" dur="500"/>
                                        <p:tgtEl>
                                          <p:spTgt spid="52"/>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5"/>
                                        </p:tgtEl>
                                        <p:attrNameLst>
                                          <p:attrName>style.visibility</p:attrName>
                                        </p:attrNameLst>
                                      </p:cBhvr>
                                      <p:to>
                                        <p:strVal val="visible"/>
                                      </p:to>
                                    </p:set>
                                    <p:animEffect transition="in" filter="fade">
                                      <p:cBhvr>
                                        <p:cTn id="15" dur="500"/>
                                        <p:tgtEl>
                                          <p:spTgt spid="3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par>
                                <p:cTn id="21" presetID="10" presetClass="entr" presetSubtype="0" fill="hold" nodeType="withEffect">
                                  <p:stCondLst>
                                    <p:cond delay="0"/>
                                  </p:stCondLst>
                                  <p:childTnLst>
                                    <p:set>
                                      <p:cBhvr>
                                        <p:cTn id="22" dur="1" fill="hold">
                                          <p:stCondLst>
                                            <p:cond delay="0"/>
                                          </p:stCondLst>
                                        </p:cTn>
                                        <p:tgtEl>
                                          <p:spTgt spid="69"/>
                                        </p:tgtEl>
                                        <p:attrNameLst>
                                          <p:attrName>style.visibility</p:attrName>
                                        </p:attrNameLst>
                                      </p:cBhvr>
                                      <p:to>
                                        <p:strVal val="visible"/>
                                      </p:to>
                                    </p:set>
                                    <p:animEffect transition="in" filter="fade">
                                      <p:cBhvr>
                                        <p:cTn id="23" dur="500"/>
                                        <p:tgtEl>
                                          <p:spTgt spid="69"/>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6"/>
                                        </p:tgtEl>
                                        <p:attrNameLst>
                                          <p:attrName>style.visibility</p:attrName>
                                        </p:attrNameLst>
                                      </p:cBhvr>
                                      <p:to>
                                        <p:strVal val="visible"/>
                                      </p:to>
                                    </p:set>
                                    <p:animEffect transition="in" filter="fade">
                                      <p:cBhvr>
                                        <p:cTn id="26" dur="500"/>
                                        <p:tgtEl>
                                          <p:spTgt spid="36"/>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7"/>
                                        </p:tgtEl>
                                        <p:attrNameLst>
                                          <p:attrName>style.visibility</p:attrName>
                                        </p:attrNameLst>
                                      </p:cBhvr>
                                      <p:to>
                                        <p:strVal val="visible"/>
                                      </p:to>
                                    </p:set>
                                    <p:animEffect transition="in" filter="fade">
                                      <p:cBhvr>
                                        <p:cTn id="31" dur="500"/>
                                        <p:tgtEl>
                                          <p:spTgt spid="37"/>
                                        </p:tgtEl>
                                      </p:cBhvr>
                                    </p:animEffect>
                                  </p:childTnLst>
                                </p:cTn>
                              </p:par>
                              <p:par>
                                <p:cTn id="32" presetID="10" presetClass="entr" presetSubtype="0" fill="hold" nodeType="withEffect">
                                  <p:stCondLst>
                                    <p:cond delay="0"/>
                                  </p:stCondLst>
                                  <p:childTnLst>
                                    <p:set>
                                      <p:cBhvr>
                                        <p:cTn id="33" dur="1" fill="hold">
                                          <p:stCondLst>
                                            <p:cond delay="0"/>
                                          </p:stCondLst>
                                        </p:cTn>
                                        <p:tgtEl>
                                          <p:spTgt spid="61"/>
                                        </p:tgtEl>
                                        <p:attrNameLst>
                                          <p:attrName>style.visibility</p:attrName>
                                        </p:attrNameLst>
                                      </p:cBhvr>
                                      <p:to>
                                        <p:strVal val="visible"/>
                                      </p:to>
                                    </p:set>
                                    <p:animEffect transition="in" filter="fade">
                                      <p:cBhvr>
                                        <p:cTn id="34" dur="500"/>
                                        <p:tgtEl>
                                          <p:spTgt spid="61"/>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fade">
                                      <p:cBhvr>
                                        <p:cTn id="37" dur="500"/>
                                        <p:tgtEl>
                                          <p:spTgt spid="8"/>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73"/>
                                        </p:tgtEl>
                                        <p:attrNameLst>
                                          <p:attrName>style.visibility</p:attrName>
                                        </p:attrNameLst>
                                      </p:cBhvr>
                                      <p:to>
                                        <p:strVal val="visible"/>
                                      </p:to>
                                    </p:set>
                                    <p:animEffect transition="in" filter="fade">
                                      <p:cBhvr>
                                        <p:cTn id="42" dur="500"/>
                                        <p:tgtEl>
                                          <p:spTgt spid="73"/>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38"/>
                                        </p:tgtEl>
                                        <p:attrNameLst>
                                          <p:attrName>style.visibility</p:attrName>
                                        </p:attrNameLst>
                                      </p:cBhvr>
                                      <p:to>
                                        <p:strVal val="visible"/>
                                      </p:to>
                                    </p:set>
                                    <p:animEffect transition="in" filter="fade">
                                      <p:cBhvr>
                                        <p:cTn id="45" dur="500"/>
                                        <p:tgtEl>
                                          <p:spTgt spid="38"/>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9"/>
                                        </p:tgtEl>
                                        <p:attrNameLst>
                                          <p:attrName>style.visibility</p:attrName>
                                        </p:attrNameLst>
                                      </p:cBhvr>
                                      <p:to>
                                        <p:strVal val="visible"/>
                                      </p:to>
                                    </p:set>
                                    <p:animEffect transition="in" filter="fade">
                                      <p:cBhvr>
                                        <p:cTn id="48" dur="500"/>
                                        <p:tgtEl>
                                          <p:spTgt spid="9"/>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30"/>
                                        </p:tgtEl>
                                        <p:attrNameLst>
                                          <p:attrName>style.visibility</p:attrName>
                                        </p:attrNameLst>
                                      </p:cBhvr>
                                      <p:to>
                                        <p:strVal val="visible"/>
                                      </p:to>
                                    </p:set>
                                    <p:animEffect transition="in" filter="fade">
                                      <p:cBhvr>
                                        <p:cTn id="53" dur="500"/>
                                        <p:tgtEl>
                                          <p:spTgt spid="30"/>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28"/>
                                        </p:tgtEl>
                                        <p:attrNameLst>
                                          <p:attrName>style.visibility</p:attrName>
                                        </p:attrNameLst>
                                      </p:cBhvr>
                                      <p:to>
                                        <p:strVal val="visible"/>
                                      </p:to>
                                    </p:set>
                                    <p:animEffect transition="in" filter="fade">
                                      <p:cBhvr>
                                        <p:cTn id="56" dur="500"/>
                                        <p:tgtEl>
                                          <p:spTgt spid="28"/>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32"/>
                                        </p:tgtEl>
                                        <p:attrNameLst>
                                          <p:attrName>style.visibility</p:attrName>
                                        </p:attrNameLst>
                                      </p:cBhvr>
                                      <p:to>
                                        <p:strVal val="visible"/>
                                      </p:to>
                                    </p:set>
                                    <p:animEffect transition="in" filter="fade">
                                      <p:cBhvr>
                                        <p:cTn id="59" dur="500"/>
                                        <p:tgtEl>
                                          <p:spTgt spid="32"/>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14"/>
                                        </p:tgtEl>
                                        <p:attrNameLst>
                                          <p:attrName>style.visibility</p:attrName>
                                        </p:attrNameLst>
                                      </p:cBhvr>
                                      <p:to>
                                        <p:strVal val="visible"/>
                                      </p:to>
                                    </p:set>
                                    <p:animEffect transition="in" filter="fade">
                                      <p:cBhvr>
                                        <p:cTn id="62" dur="500"/>
                                        <p:tgtEl>
                                          <p:spTgt spid="14"/>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18"/>
                                        </p:tgtEl>
                                        <p:attrNameLst>
                                          <p:attrName>style.visibility</p:attrName>
                                        </p:attrNameLst>
                                      </p:cBhvr>
                                      <p:to>
                                        <p:strVal val="visible"/>
                                      </p:to>
                                    </p:set>
                                    <p:animEffect transition="in" filter="fade">
                                      <p:cBhvr>
                                        <p:cTn id="65" dur="500"/>
                                        <p:tgtEl>
                                          <p:spTgt spid="18"/>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4" fill="hold" grpId="0" nodeType="clickEffect">
                                  <p:stCondLst>
                                    <p:cond delay="0"/>
                                  </p:stCondLst>
                                  <p:childTnLst>
                                    <p:set>
                                      <p:cBhvr>
                                        <p:cTn id="69" dur="1" fill="hold">
                                          <p:stCondLst>
                                            <p:cond delay="0"/>
                                          </p:stCondLst>
                                        </p:cTn>
                                        <p:tgtEl>
                                          <p:spTgt spid="81"/>
                                        </p:tgtEl>
                                        <p:attrNameLst>
                                          <p:attrName>style.visibility</p:attrName>
                                        </p:attrNameLst>
                                      </p:cBhvr>
                                      <p:to>
                                        <p:strVal val="visible"/>
                                      </p:to>
                                    </p:set>
                                    <p:animEffect transition="in" filter="wipe(down)">
                                      <p:cBhvr>
                                        <p:cTn id="70" dur="500"/>
                                        <p:tgtEl>
                                          <p:spTgt spid="81"/>
                                        </p:tgtEl>
                                      </p:cBhvr>
                                    </p:animEffect>
                                  </p:childTnLst>
                                </p:cTn>
                              </p:par>
                            </p:childTnLst>
                          </p:cTn>
                        </p:par>
                      </p:childTnLst>
                    </p:cTn>
                  </p:par>
                  <p:par>
                    <p:cTn id="71" fill="hold">
                      <p:stCondLst>
                        <p:cond delay="indefinite"/>
                      </p:stCondLst>
                      <p:childTnLst>
                        <p:par>
                          <p:cTn id="72" fill="hold">
                            <p:stCondLst>
                              <p:cond delay="0"/>
                            </p:stCondLst>
                            <p:childTnLst>
                              <p:par>
                                <p:cTn id="73" presetID="22" presetClass="entr" presetSubtype="4" fill="hold" nodeType="clickEffect">
                                  <p:stCondLst>
                                    <p:cond delay="0"/>
                                  </p:stCondLst>
                                  <p:childTnLst>
                                    <p:set>
                                      <p:cBhvr>
                                        <p:cTn id="74" dur="1" fill="hold">
                                          <p:stCondLst>
                                            <p:cond delay="0"/>
                                          </p:stCondLst>
                                        </p:cTn>
                                        <p:tgtEl>
                                          <p:spTgt spid="82"/>
                                        </p:tgtEl>
                                        <p:attrNameLst>
                                          <p:attrName>style.visibility</p:attrName>
                                        </p:attrNameLst>
                                      </p:cBhvr>
                                      <p:to>
                                        <p:strVal val="visible"/>
                                      </p:to>
                                    </p:set>
                                    <p:animEffect transition="in" filter="wipe(down)">
                                      <p:cBhvr>
                                        <p:cTn id="75" dur="500"/>
                                        <p:tgtEl>
                                          <p:spTgt spid="82"/>
                                        </p:tgtEl>
                                      </p:cBhvr>
                                    </p:animEffect>
                                  </p:childTnLst>
                                </p:cTn>
                              </p:par>
                            </p:childTnLst>
                          </p:cTn>
                        </p:par>
                      </p:childTnLst>
                    </p:cTn>
                  </p:par>
                  <p:par>
                    <p:cTn id="76" fill="hold">
                      <p:stCondLst>
                        <p:cond delay="indefinite"/>
                      </p:stCondLst>
                      <p:childTnLst>
                        <p:par>
                          <p:cTn id="77" fill="hold">
                            <p:stCondLst>
                              <p:cond delay="0"/>
                            </p:stCondLst>
                            <p:childTnLst>
                              <p:par>
                                <p:cTn id="78" presetID="22" presetClass="entr" presetSubtype="4" fill="hold" grpId="0" nodeType="clickEffect">
                                  <p:stCondLst>
                                    <p:cond delay="0"/>
                                  </p:stCondLst>
                                  <p:childTnLst>
                                    <p:set>
                                      <p:cBhvr>
                                        <p:cTn id="79" dur="1" fill="hold">
                                          <p:stCondLst>
                                            <p:cond delay="0"/>
                                          </p:stCondLst>
                                        </p:cTn>
                                        <p:tgtEl>
                                          <p:spTgt spid="89"/>
                                        </p:tgtEl>
                                        <p:attrNameLst>
                                          <p:attrName>style.visibility</p:attrName>
                                        </p:attrNameLst>
                                      </p:cBhvr>
                                      <p:to>
                                        <p:strVal val="visible"/>
                                      </p:to>
                                    </p:set>
                                    <p:animEffect transition="in" filter="wipe(down)">
                                      <p:cBhvr>
                                        <p:cTn id="80" dur="500"/>
                                        <p:tgtEl>
                                          <p:spTgt spid="89"/>
                                        </p:tgtEl>
                                      </p:cBhvr>
                                    </p:animEffect>
                                  </p:childTnLst>
                                </p:cTn>
                              </p:par>
                            </p:childTnLst>
                          </p:cTn>
                        </p:par>
                      </p:childTnLst>
                    </p:cTn>
                  </p:par>
                  <p:par>
                    <p:cTn id="81" fill="hold">
                      <p:stCondLst>
                        <p:cond delay="indefinite"/>
                      </p:stCondLst>
                      <p:childTnLst>
                        <p:par>
                          <p:cTn id="82" fill="hold">
                            <p:stCondLst>
                              <p:cond delay="0"/>
                            </p:stCondLst>
                            <p:childTnLst>
                              <p:par>
                                <p:cTn id="83" presetID="16" presetClass="entr" presetSubtype="21" fill="hold" nodeType="clickEffect">
                                  <p:stCondLst>
                                    <p:cond delay="0"/>
                                  </p:stCondLst>
                                  <p:childTnLst>
                                    <p:set>
                                      <p:cBhvr>
                                        <p:cTn id="84" dur="1" fill="hold">
                                          <p:stCondLst>
                                            <p:cond delay="0"/>
                                          </p:stCondLst>
                                        </p:cTn>
                                        <p:tgtEl>
                                          <p:spTgt spid="91"/>
                                        </p:tgtEl>
                                        <p:attrNameLst>
                                          <p:attrName>style.visibility</p:attrName>
                                        </p:attrNameLst>
                                      </p:cBhvr>
                                      <p:to>
                                        <p:strVal val="visible"/>
                                      </p:to>
                                    </p:set>
                                    <p:animEffect transition="in" filter="barn(inVertical)">
                                      <p:cBhvr>
                                        <p:cTn id="85" dur="500"/>
                                        <p:tgtEl>
                                          <p:spTgt spid="91"/>
                                        </p:tgtEl>
                                      </p:cBhvr>
                                    </p:animEffect>
                                  </p:childTnLst>
                                </p:cTn>
                              </p:par>
                            </p:childTnLst>
                          </p:cTn>
                        </p:par>
                      </p:childTnLst>
                    </p:cTn>
                  </p:par>
                  <p:par>
                    <p:cTn id="86" fill="hold">
                      <p:stCondLst>
                        <p:cond delay="indefinite"/>
                      </p:stCondLst>
                      <p:childTnLst>
                        <p:par>
                          <p:cTn id="87" fill="hold">
                            <p:stCondLst>
                              <p:cond delay="0"/>
                            </p:stCondLst>
                            <p:childTnLst>
                              <p:par>
                                <p:cTn id="88" presetID="22" presetClass="entr" presetSubtype="4" fill="hold" grpId="0" nodeType="clickEffect">
                                  <p:stCondLst>
                                    <p:cond delay="0"/>
                                  </p:stCondLst>
                                  <p:childTnLst>
                                    <p:set>
                                      <p:cBhvr>
                                        <p:cTn id="89" dur="1" fill="hold">
                                          <p:stCondLst>
                                            <p:cond delay="0"/>
                                          </p:stCondLst>
                                        </p:cTn>
                                        <p:tgtEl>
                                          <p:spTgt spid="96"/>
                                        </p:tgtEl>
                                        <p:attrNameLst>
                                          <p:attrName>style.visibility</p:attrName>
                                        </p:attrNameLst>
                                      </p:cBhvr>
                                      <p:to>
                                        <p:strVal val="visible"/>
                                      </p:to>
                                    </p:set>
                                    <p:animEffect transition="in" filter="wipe(down)">
                                      <p:cBhvr>
                                        <p:cTn id="90" dur="500"/>
                                        <p:tgtEl>
                                          <p:spTgt spid="96"/>
                                        </p:tgtEl>
                                      </p:cBhvr>
                                    </p:animEffect>
                                  </p:childTnLst>
                                </p:cTn>
                              </p:par>
                            </p:childTnLst>
                          </p:cTn>
                        </p:par>
                      </p:childTnLst>
                    </p:cTn>
                  </p:par>
                  <p:par>
                    <p:cTn id="91" fill="hold">
                      <p:stCondLst>
                        <p:cond delay="indefinite"/>
                      </p:stCondLst>
                      <p:childTnLst>
                        <p:par>
                          <p:cTn id="92" fill="hold">
                            <p:stCondLst>
                              <p:cond delay="0"/>
                            </p:stCondLst>
                            <p:childTnLst>
                              <p:par>
                                <p:cTn id="93" presetID="16" presetClass="entr" presetSubtype="21" fill="hold" nodeType="clickEffect">
                                  <p:stCondLst>
                                    <p:cond delay="0"/>
                                  </p:stCondLst>
                                  <p:childTnLst>
                                    <p:set>
                                      <p:cBhvr>
                                        <p:cTn id="94" dur="1" fill="hold">
                                          <p:stCondLst>
                                            <p:cond delay="0"/>
                                          </p:stCondLst>
                                        </p:cTn>
                                        <p:tgtEl>
                                          <p:spTgt spid="98"/>
                                        </p:tgtEl>
                                        <p:attrNameLst>
                                          <p:attrName>style.visibility</p:attrName>
                                        </p:attrNameLst>
                                      </p:cBhvr>
                                      <p:to>
                                        <p:strVal val="visible"/>
                                      </p:to>
                                    </p:set>
                                    <p:animEffect transition="in" filter="barn(inVertical)">
                                      <p:cBhvr>
                                        <p:cTn id="95" dur="500"/>
                                        <p:tgtEl>
                                          <p:spTgt spid="98"/>
                                        </p:tgtEl>
                                      </p:cBhvr>
                                    </p:animEffect>
                                  </p:childTnLst>
                                </p:cTn>
                              </p:par>
                            </p:childTnLst>
                          </p:cTn>
                        </p:par>
                      </p:childTnLst>
                    </p:cTn>
                  </p:par>
                  <p:par>
                    <p:cTn id="96" fill="hold">
                      <p:stCondLst>
                        <p:cond delay="indefinite"/>
                      </p:stCondLst>
                      <p:childTnLst>
                        <p:par>
                          <p:cTn id="97" fill="hold">
                            <p:stCondLst>
                              <p:cond delay="0"/>
                            </p:stCondLst>
                            <p:childTnLst>
                              <p:par>
                                <p:cTn id="98" presetID="22" presetClass="entr" presetSubtype="4" fill="hold" grpId="0" nodeType="clickEffect">
                                  <p:stCondLst>
                                    <p:cond delay="0"/>
                                  </p:stCondLst>
                                  <p:childTnLst>
                                    <p:set>
                                      <p:cBhvr>
                                        <p:cTn id="99" dur="1" fill="hold">
                                          <p:stCondLst>
                                            <p:cond delay="0"/>
                                          </p:stCondLst>
                                        </p:cTn>
                                        <p:tgtEl>
                                          <p:spTgt spid="103"/>
                                        </p:tgtEl>
                                        <p:attrNameLst>
                                          <p:attrName>style.visibility</p:attrName>
                                        </p:attrNameLst>
                                      </p:cBhvr>
                                      <p:to>
                                        <p:strVal val="visible"/>
                                      </p:to>
                                    </p:set>
                                    <p:animEffect transition="in" filter="wipe(down)">
                                      <p:cBhvr>
                                        <p:cTn id="100" dur="500"/>
                                        <p:tgtEl>
                                          <p:spTgt spid="103"/>
                                        </p:tgtEl>
                                      </p:cBhvr>
                                    </p:animEffect>
                                  </p:childTnLst>
                                </p:cTn>
                              </p:par>
                            </p:childTnLst>
                          </p:cTn>
                        </p:par>
                      </p:childTnLst>
                    </p:cTn>
                  </p:par>
                  <p:par>
                    <p:cTn id="101" fill="hold">
                      <p:stCondLst>
                        <p:cond delay="indefinite"/>
                      </p:stCondLst>
                      <p:childTnLst>
                        <p:par>
                          <p:cTn id="102" fill="hold">
                            <p:stCondLst>
                              <p:cond delay="0"/>
                            </p:stCondLst>
                            <p:childTnLst>
                              <p:par>
                                <p:cTn id="103" presetID="16" presetClass="entr" presetSubtype="21" fill="hold" nodeType="clickEffect">
                                  <p:stCondLst>
                                    <p:cond delay="0"/>
                                  </p:stCondLst>
                                  <p:childTnLst>
                                    <p:set>
                                      <p:cBhvr>
                                        <p:cTn id="104" dur="1" fill="hold">
                                          <p:stCondLst>
                                            <p:cond delay="0"/>
                                          </p:stCondLst>
                                        </p:cTn>
                                        <p:tgtEl>
                                          <p:spTgt spid="106"/>
                                        </p:tgtEl>
                                        <p:attrNameLst>
                                          <p:attrName>style.visibility</p:attrName>
                                        </p:attrNameLst>
                                      </p:cBhvr>
                                      <p:to>
                                        <p:strVal val="visible"/>
                                      </p:to>
                                    </p:set>
                                    <p:animEffect transition="in" filter="barn(inVertical)">
                                      <p:cBhvr>
                                        <p:cTn id="105" dur="500"/>
                                        <p:tgtEl>
                                          <p:spTgt spid="1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32" grpId="0" animBg="1"/>
      <p:bldP spid="14" grpId="0" animBg="1"/>
      <p:bldP spid="18" grpId="0" animBg="1"/>
      <p:bldP spid="30" grpId="0" animBg="1"/>
      <p:bldP spid="9" grpId="0" animBg="1"/>
      <p:bldP spid="8" grpId="0" animBg="1"/>
      <p:bldP spid="7" grpId="0" animBg="1"/>
      <p:bldP spid="3" grpId="0" animBg="1"/>
      <p:bldP spid="35" grpId="0"/>
      <p:bldP spid="36" grpId="0"/>
      <p:bldP spid="37" grpId="0"/>
      <p:bldP spid="38" grpId="0"/>
      <p:bldP spid="81" grpId="0" animBg="1"/>
      <p:bldP spid="89" grpId="0" animBg="1"/>
      <p:bldP spid="96" grpId="0" animBg="1"/>
      <p:bldP spid="103" grpId="0" animBg="1"/>
    </p:bldLst>
  </p:timing>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1" name="任意多边形 20"/>
          <p:cNvSpPr/>
          <p:nvPr/>
        </p:nvSpPr>
        <p:spPr>
          <a:xfrm>
            <a:off x="4566637" y="1942876"/>
            <a:ext cx="2456420" cy="1006928"/>
          </a:xfrm>
          <a:custGeom>
            <a:avLst/>
            <a:gdLst>
              <a:gd name="connsiteX0" fmla="*/ 480802 w 2736322"/>
              <a:gd name="connsiteY0" fmla="*/ 0 h 1121664"/>
              <a:gd name="connsiteX1" fmla="*/ 1132931 w 2736322"/>
              <a:gd name="connsiteY1" fmla="*/ 0 h 1121664"/>
              <a:gd name="connsiteX2" fmla="*/ 1132931 w 2736322"/>
              <a:gd name="connsiteY2" fmla="*/ 48051 h 1121664"/>
              <a:gd name="connsiteX3" fmla="*/ 1081909 w 2736322"/>
              <a:gd name="connsiteY3" fmla="*/ 74926 h 1121664"/>
              <a:gd name="connsiteX4" fmla="*/ 1024774 w 2736322"/>
              <a:gd name="connsiteY4" fmla="*/ 182689 h 1121664"/>
              <a:gd name="connsiteX5" fmla="*/ 1219846 w 2736322"/>
              <a:gd name="connsiteY5" fmla="*/ 335089 h 1121664"/>
              <a:gd name="connsiteX6" fmla="*/ 1414918 w 2736322"/>
              <a:gd name="connsiteY6" fmla="*/ 182689 h 1121664"/>
              <a:gd name="connsiteX7" fmla="*/ 1357783 w 2736322"/>
              <a:gd name="connsiteY7" fmla="*/ 74926 h 1121664"/>
              <a:gd name="connsiteX8" fmla="*/ 1306762 w 2736322"/>
              <a:gd name="connsiteY8" fmla="*/ 48052 h 1121664"/>
              <a:gd name="connsiteX9" fmla="*/ 1306762 w 2736322"/>
              <a:gd name="connsiteY9" fmla="*/ 0 h 1121664"/>
              <a:gd name="connsiteX10" fmla="*/ 2736322 w 2736322"/>
              <a:gd name="connsiteY10" fmla="*/ 0 h 1121664"/>
              <a:gd name="connsiteX11" fmla="*/ 2736322 w 2736322"/>
              <a:gd name="connsiteY11" fmla="*/ 1121664 h 1121664"/>
              <a:gd name="connsiteX12" fmla="*/ 480802 w 2736322"/>
              <a:gd name="connsiteY12" fmla="*/ 1121664 h 1121664"/>
              <a:gd name="connsiteX13" fmla="*/ 480802 w 2736322"/>
              <a:gd name="connsiteY13" fmla="*/ 592171 h 1121664"/>
              <a:gd name="connsiteX14" fmla="*/ 233183 w 2736322"/>
              <a:gd name="connsiteY14" fmla="*/ 592171 h 1121664"/>
              <a:gd name="connsiteX15" fmla="*/ 228769 w 2736322"/>
              <a:gd name="connsiteY15" fmla="*/ 620154 h 1121664"/>
              <a:gd name="connsiteX16" fmla="*/ 119063 w 2736322"/>
              <a:gd name="connsiteY16" fmla="*/ 713233 h 1121664"/>
              <a:gd name="connsiteX17" fmla="*/ 0 w 2736322"/>
              <a:gd name="connsiteY17" fmla="*/ 560833 h 1121664"/>
              <a:gd name="connsiteX18" fmla="*/ 119063 w 2736322"/>
              <a:gd name="connsiteY18" fmla="*/ 408433 h 1121664"/>
              <a:gd name="connsiteX19" fmla="*/ 228769 w 2736322"/>
              <a:gd name="connsiteY19" fmla="*/ 501512 h 1121664"/>
              <a:gd name="connsiteX20" fmla="*/ 232552 w 2736322"/>
              <a:gd name="connsiteY20" fmla="*/ 525496 h 1121664"/>
              <a:gd name="connsiteX21" fmla="*/ 480802 w 2736322"/>
              <a:gd name="connsiteY21" fmla="*/ 525496 h 1121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736322" h="1121664">
                <a:moveTo>
                  <a:pt x="480802" y="0"/>
                </a:moveTo>
                <a:lnTo>
                  <a:pt x="1132931" y="0"/>
                </a:lnTo>
                <a:lnTo>
                  <a:pt x="1132931" y="48051"/>
                </a:lnTo>
                <a:lnTo>
                  <a:pt x="1081909" y="74926"/>
                </a:lnTo>
                <a:cubicBezTo>
                  <a:pt x="1046608" y="102505"/>
                  <a:pt x="1024774" y="140605"/>
                  <a:pt x="1024774" y="182689"/>
                </a:cubicBezTo>
                <a:cubicBezTo>
                  <a:pt x="1024774" y="266857"/>
                  <a:pt x="1112111" y="335089"/>
                  <a:pt x="1219846" y="335089"/>
                </a:cubicBezTo>
                <a:cubicBezTo>
                  <a:pt x="1327581" y="335089"/>
                  <a:pt x="1414918" y="266857"/>
                  <a:pt x="1414918" y="182689"/>
                </a:cubicBezTo>
                <a:cubicBezTo>
                  <a:pt x="1414918" y="140605"/>
                  <a:pt x="1393084" y="102505"/>
                  <a:pt x="1357783" y="74926"/>
                </a:cubicBezTo>
                <a:lnTo>
                  <a:pt x="1306762" y="48052"/>
                </a:lnTo>
                <a:lnTo>
                  <a:pt x="1306762" y="0"/>
                </a:lnTo>
                <a:lnTo>
                  <a:pt x="2736322" y="0"/>
                </a:lnTo>
                <a:lnTo>
                  <a:pt x="2736322" y="1121664"/>
                </a:lnTo>
                <a:lnTo>
                  <a:pt x="480802" y="1121664"/>
                </a:lnTo>
                <a:lnTo>
                  <a:pt x="480802" y="592171"/>
                </a:lnTo>
                <a:lnTo>
                  <a:pt x="233183" y="592171"/>
                </a:lnTo>
                <a:lnTo>
                  <a:pt x="228769" y="620154"/>
                </a:lnTo>
                <a:cubicBezTo>
                  <a:pt x="210695" y="674853"/>
                  <a:pt x="168381" y="713233"/>
                  <a:pt x="119063" y="713233"/>
                </a:cubicBezTo>
                <a:cubicBezTo>
                  <a:pt x="53306" y="713233"/>
                  <a:pt x="0" y="645001"/>
                  <a:pt x="0" y="560833"/>
                </a:cubicBezTo>
                <a:cubicBezTo>
                  <a:pt x="0" y="476665"/>
                  <a:pt x="53306" y="408433"/>
                  <a:pt x="119063" y="408433"/>
                </a:cubicBezTo>
                <a:cubicBezTo>
                  <a:pt x="168381" y="408433"/>
                  <a:pt x="210695" y="446813"/>
                  <a:pt x="228769" y="501512"/>
                </a:cubicBezTo>
                <a:lnTo>
                  <a:pt x="232552" y="525496"/>
                </a:lnTo>
                <a:lnTo>
                  <a:pt x="480802" y="525496"/>
                </a:lnTo>
                <a:close/>
              </a:path>
            </a:pathLst>
          </a:custGeom>
          <a:solidFill>
            <a:srgbClr val="56A8BD"/>
          </a:solidFill>
          <a:ln>
            <a:noFill/>
          </a:ln>
          <a:effectLst>
            <a:innerShdw blurRad="114300">
              <a:prstClr val="black">
                <a:alpha val="56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任意多边形 32"/>
          <p:cNvSpPr/>
          <p:nvPr/>
        </p:nvSpPr>
        <p:spPr>
          <a:xfrm>
            <a:off x="3929975" y="1942874"/>
            <a:ext cx="1000430" cy="1418387"/>
          </a:xfrm>
          <a:custGeom>
            <a:avLst/>
            <a:gdLst>
              <a:gd name="connsiteX0" fmla="*/ 834199 w 1114426"/>
              <a:gd name="connsiteY0" fmla="*/ 364618 h 1580008"/>
              <a:gd name="connsiteX1" fmla="*/ 681799 w 1114426"/>
              <a:gd name="connsiteY1" fmla="*/ 559690 h 1580008"/>
              <a:gd name="connsiteX2" fmla="*/ 834199 w 1114426"/>
              <a:gd name="connsiteY2" fmla="*/ 754762 h 1580008"/>
              <a:gd name="connsiteX3" fmla="*/ 941962 w 1114426"/>
              <a:gd name="connsiteY3" fmla="*/ 697627 h 1580008"/>
              <a:gd name="connsiteX4" fmla="*/ 968836 w 1114426"/>
              <a:gd name="connsiteY4" fmla="*/ 646606 h 1580008"/>
              <a:gd name="connsiteX5" fmla="*/ 1114425 w 1114426"/>
              <a:gd name="connsiteY5" fmla="*/ 646606 h 1580008"/>
              <a:gd name="connsiteX6" fmla="*/ 1114425 w 1114426"/>
              <a:gd name="connsiteY6" fmla="*/ 472775 h 1580008"/>
              <a:gd name="connsiteX7" fmla="*/ 968837 w 1114426"/>
              <a:gd name="connsiteY7" fmla="*/ 472775 h 1580008"/>
              <a:gd name="connsiteX8" fmla="*/ 941962 w 1114426"/>
              <a:gd name="connsiteY8" fmla="*/ 421753 h 1580008"/>
              <a:gd name="connsiteX9" fmla="*/ 834199 w 1114426"/>
              <a:gd name="connsiteY9" fmla="*/ 364618 h 1580008"/>
              <a:gd name="connsiteX10" fmla="*/ 1114426 w 1114426"/>
              <a:gd name="connsiteY10" fmla="*/ 0 h 1580008"/>
              <a:gd name="connsiteX11" fmla="*/ 1114426 w 1114426"/>
              <a:gd name="connsiteY11" fmla="*/ 1033479 h 1580008"/>
              <a:gd name="connsiteX12" fmla="*/ 1089811 w 1114426"/>
              <a:gd name="connsiteY12" fmla="*/ 1028509 h 1580008"/>
              <a:gd name="connsiteX13" fmla="*/ 983966 w 1114426"/>
              <a:gd name="connsiteY13" fmla="*/ 1098668 h 1580008"/>
              <a:gd name="connsiteX14" fmla="*/ 980785 w 1114426"/>
              <a:gd name="connsiteY14" fmla="*/ 1114427 h 1580008"/>
              <a:gd name="connsiteX15" fmla="*/ 588551 w 1114426"/>
              <a:gd name="connsiteY15" fmla="*/ 1114427 h 1580008"/>
              <a:gd name="connsiteX16" fmla="*/ 588551 w 1114426"/>
              <a:gd name="connsiteY16" fmla="*/ 1346825 h 1580008"/>
              <a:gd name="connsiteX17" fmla="*/ 616534 w 1114426"/>
              <a:gd name="connsiteY17" fmla="*/ 1351239 h 1580008"/>
              <a:gd name="connsiteX18" fmla="*/ 709613 w 1114426"/>
              <a:gd name="connsiteY18" fmla="*/ 1460945 h 1580008"/>
              <a:gd name="connsiteX19" fmla="*/ 557213 w 1114426"/>
              <a:gd name="connsiteY19" fmla="*/ 1580008 h 1580008"/>
              <a:gd name="connsiteX20" fmla="*/ 404813 w 1114426"/>
              <a:gd name="connsiteY20" fmla="*/ 1460945 h 1580008"/>
              <a:gd name="connsiteX21" fmla="*/ 497892 w 1114426"/>
              <a:gd name="connsiteY21" fmla="*/ 1351239 h 1580008"/>
              <a:gd name="connsiteX22" fmla="*/ 521876 w 1114426"/>
              <a:gd name="connsiteY22" fmla="*/ 1347456 h 1580008"/>
              <a:gd name="connsiteX23" fmla="*/ 521876 w 1114426"/>
              <a:gd name="connsiteY23" fmla="*/ 1114427 h 1580008"/>
              <a:gd name="connsiteX24" fmla="*/ 0 w 1114426"/>
              <a:gd name="connsiteY24" fmla="*/ 1114427 h 1580008"/>
              <a:gd name="connsiteX25" fmla="*/ 326408 w 1114426"/>
              <a:gd name="connsiteY25" fmla="*/ 326408 h 1580008"/>
              <a:gd name="connsiteX26" fmla="*/ 1114426 w 1114426"/>
              <a:gd name="connsiteY26" fmla="*/ 0 h 1580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114426" h="1580008">
                <a:moveTo>
                  <a:pt x="834199" y="364618"/>
                </a:moveTo>
                <a:cubicBezTo>
                  <a:pt x="750031" y="364618"/>
                  <a:pt x="681799" y="451955"/>
                  <a:pt x="681799" y="559690"/>
                </a:cubicBezTo>
                <a:cubicBezTo>
                  <a:pt x="681799" y="667425"/>
                  <a:pt x="750031" y="754762"/>
                  <a:pt x="834199" y="754762"/>
                </a:cubicBezTo>
                <a:cubicBezTo>
                  <a:pt x="876283" y="754762"/>
                  <a:pt x="914383" y="732928"/>
                  <a:pt x="941962" y="697627"/>
                </a:cubicBezTo>
                <a:lnTo>
                  <a:pt x="968836" y="646606"/>
                </a:lnTo>
                <a:lnTo>
                  <a:pt x="1114425" y="646606"/>
                </a:lnTo>
                <a:lnTo>
                  <a:pt x="1114425" y="472775"/>
                </a:lnTo>
                <a:lnTo>
                  <a:pt x="968837" y="472775"/>
                </a:lnTo>
                <a:lnTo>
                  <a:pt x="941962" y="421753"/>
                </a:lnTo>
                <a:cubicBezTo>
                  <a:pt x="914383" y="386452"/>
                  <a:pt x="876283" y="364618"/>
                  <a:pt x="834199" y="364618"/>
                </a:cubicBezTo>
                <a:close/>
                <a:moveTo>
                  <a:pt x="1114426" y="0"/>
                </a:moveTo>
                <a:lnTo>
                  <a:pt x="1114426" y="1033479"/>
                </a:lnTo>
                <a:lnTo>
                  <a:pt x="1089811" y="1028509"/>
                </a:lnTo>
                <a:cubicBezTo>
                  <a:pt x="1042230" y="1028509"/>
                  <a:pt x="1001405" y="1057439"/>
                  <a:pt x="983966" y="1098668"/>
                </a:cubicBezTo>
                <a:lnTo>
                  <a:pt x="980785" y="1114427"/>
                </a:lnTo>
                <a:lnTo>
                  <a:pt x="588551" y="1114427"/>
                </a:lnTo>
                <a:lnTo>
                  <a:pt x="588551" y="1346825"/>
                </a:lnTo>
                <a:lnTo>
                  <a:pt x="616534" y="1351239"/>
                </a:lnTo>
                <a:cubicBezTo>
                  <a:pt x="671233" y="1369313"/>
                  <a:pt x="709613" y="1411627"/>
                  <a:pt x="709613" y="1460945"/>
                </a:cubicBezTo>
                <a:cubicBezTo>
                  <a:pt x="709613" y="1526702"/>
                  <a:pt x="641381" y="1580008"/>
                  <a:pt x="557213" y="1580008"/>
                </a:cubicBezTo>
                <a:cubicBezTo>
                  <a:pt x="473045" y="1580008"/>
                  <a:pt x="404813" y="1526702"/>
                  <a:pt x="404813" y="1460945"/>
                </a:cubicBezTo>
                <a:cubicBezTo>
                  <a:pt x="404813" y="1411627"/>
                  <a:pt x="443193" y="1369313"/>
                  <a:pt x="497892" y="1351239"/>
                </a:cubicBezTo>
                <a:lnTo>
                  <a:pt x="521876" y="1347456"/>
                </a:lnTo>
                <a:lnTo>
                  <a:pt x="521876" y="1114427"/>
                </a:lnTo>
                <a:lnTo>
                  <a:pt x="0" y="1114427"/>
                </a:lnTo>
                <a:cubicBezTo>
                  <a:pt x="0" y="818863"/>
                  <a:pt x="117412" y="535404"/>
                  <a:pt x="326408" y="326408"/>
                </a:cubicBezTo>
                <a:cubicBezTo>
                  <a:pt x="535403" y="117412"/>
                  <a:pt x="818862" y="0"/>
                  <a:pt x="1114426" y="0"/>
                </a:cubicBezTo>
                <a:close/>
              </a:path>
            </a:pathLst>
          </a:custGeom>
          <a:solidFill>
            <a:srgbClr val="DC6C7C"/>
          </a:solidFill>
          <a:ln>
            <a:noFill/>
          </a:ln>
          <a:effectLst>
            <a:innerShdw blurRad="152400" dist="50800" dir="13500000">
              <a:prstClr val="black">
                <a:alpha val="3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1" name="任意多边形 40"/>
          <p:cNvSpPr/>
          <p:nvPr/>
        </p:nvSpPr>
        <p:spPr>
          <a:xfrm>
            <a:off x="4998257" y="3084027"/>
            <a:ext cx="2118105" cy="1485680"/>
          </a:xfrm>
          <a:custGeom>
            <a:avLst/>
            <a:gdLst>
              <a:gd name="connsiteX0" fmla="*/ 0 w 2359457"/>
              <a:gd name="connsiteY0" fmla="*/ 0 h 1654969"/>
              <a:gd name="connsiteX1" fmla="*/ 1192159 w 2359457"/>
              <a:gd name="connsiteY1" fmla="*/ 0 h 1654969"/>
              <a:gd name="connsiteX2" fmla="*/ 2017563 w 2359457"/>
              <a:gd name="connsiteY2" fmla="*/ 341894 h 1654969"/>
              <a:gd name="connsiteX3" fmla="*/ 2359457 w 2359457"/>
              <a:gd name="connsiteY3" fmla="*/ 1167299 h 1654969"/>
              <a:gd name="connsiteX4" fmla="*/ 1812822 w 2359457"/>
              <a:gd name="connsiteY4" fmla="*/ 1167299 h 1654969"/>
              <a:gd name="connsiteX5" fmla="*/ 1812822 w 2359457"/>
              <a:gd name="connsiteY5" fmla="*/ 1411384 h 1654969"/>
              <a:gd name="connsiteX6" fmla="*/ 1837943 w 2359457"/>
              <a:gd name="connsiteY6" fmla="*/ 1415347 h 1654969"/>
              <a:gd name="connsiteX7" fmla="*/ 1935438 w 2359457"/>
              <a:gd name="connsiteY7" fmla="*/ 1530257 h 1654969"/>
              <a:gd name="connsiteX8" fmla="*/ 1775808 w 2359457"/>
              <a:gd name="connsiteY8" fmla="*/ 1654969 h 1654969"/>
              <a:gd name="connsiteX9" fmla="*/ 1616178 w 2359457"/>
              <a:gd name="connsiteY9" fmla="*/ 1530257 h 1654969"/>
              <a:gd name="connsiteX10" fmla="*/ 1713673 w 2359457"/>
              <a:gd name="connsiteY10" fmla="*/ 1415347 h 1654969"/>
              <a:gd name="connsiteX11" fmla="*/ 1742983 w 2359457"/>
              <a:gd name="connsiteY11" fmla="*/ 1410723 h 1654969"/>
              <a:gd name="connsiteX12" fmla="*/ 1742983 w 2359457"/>
              <a:gd name="connsiteY12" fmla="*/ 1167299 h 1654969"/>
              <a:gd name="connsiteX13" fmla="*/ 1283857 w 2359457"/>
              <a:gd name="connsiteY13" fmla="*/ 1167299 h 1654969"/>
              <a:gd name="connsiteX14" fmla="*/ 1289736 w 2359457"/>
              <a:gd name="connsiteY14" fmla="*/ 1138185 h 1654969"/>
              <a:gd name="connsiteX15" fmla="*/ 1216248 w 2359457"/>
              <a:gd name="connsiteY15" fmla="*/ 1027318 h 1654969"/>
              <a:gd name="connsiteX16" fmla="*/ 1192159 w 2359457"/>
              <a:gd name="connsiteY16" fmla="*/ 1022455 h 1654969"/>
              <a:gd name="connsiteX17" fmla="*/ 1192159 w 2359457"/>
              <a:gd name="connsiteY17" fmla="*/ 1024506 h 1654969"/>
              <a:gd name="connsiteX18" fmla="*/ 0 w 2359457"/>
              <a:gd name="connsiteY18" fmla="*/ 1024506 h 1654969"/>
              <a:gd name="connsiteX19" fmla="*/ 0 w 2359457"/>
              <a:gd name="connsiteY19" fmla="*/ 554207 h 1654969"/>
              <a:gd name="connsiteX20" fmla="*/ 145588 w 2359457"/>
              <a:gd name="connsiteY20" fmla="*/ 554207 h 1654969"/>
              <a:gd name="connsiteX21" fmla="*/ 172463 w 2359457"/>
              <a:gd name="connsiteY21" fmla="*/ 605229 h 1654969"/>
              <a:gd name="connsiteX22" fmla="*/ 280226 w 2359457"/>
              <a:gd name="connsiteY22" fmla="*/ 662364 h 1654969"/>
              <a:gd name="connsiteX23" fmla="*/ 432626 w 2359457"/>
              <a:gd name="connsiteY23" fmla="*/ 467292 h 1654969"/>
              <a:gd name="connsiteX24" fmla="*/ 280226 w 2359457"/>
              <a:gd name="connsiteY24" fmla="*/ 272220 h 1654969"/>
              <a:gd name="connsiteX25" fmla="*/ 172463 w 2359457"/>
              <a:gd name="connsiteY25" fmla="*/ 329355 h 1654969"/>
              <a:gd name="connsiteX26" fmla="*/ 145589 w 2359457"/>
              <a:gd name="connsiteY26" fmla="*/ 380376 h 1654969"/>
              <a:gd name="connsiteX27" fmla="*/ 0 w 2359457"/>
              <a:gd name="connsiteY27" fmla="*/ 380376 h 1654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359457" h="1654969">
                <a:moveTo>
                  <a:pt x="0" y="0"/>
                </a:moveTo>
                <a:lnTo>
                  <a:pt x="1192159" y="0"/>
                </a:lnTo>
                <a:cubicBezTo>
                  <a:pt x="1501746" y="0"/>
                  <a:pt x="1798653" y="122983"/>
                  <a:pt x="2017563" y="341894"/>
                </a:cubicBezTo>
                <a:cubicBezTo>
                  <a:pt x="2236475" y="560806"/>
                  <a:pt x="2359457" y="857713"/>
                  <a:pt x="2359457" y="1167299"/>
                </a:cubicBezTo>
                <a:lnTo>
                  <a:pt x="1812822" y="1167299"/>
                </a:lnTo>
                <a:lnTo>
                  <a:pt x="1812822" y="1411384"/>
                </a:lnTo>
                <a:lnTo>
                  <a:pt x="1837943" y="1415347"/>
                </a:lnTo>
                <a:cubicBezTo>
                  <a:pt x="1895237" y="1434278"/>
                  <a:pt x="1935438" y="1478600"/>
                  <a:pt x="1935438" y="1530257"/>
                </a:cubicBezTo>
                <a:cubicBezTo>
                  <a:pt x="1935438" y="1599134"/>
                  <a:pt x="1863969" y="1654969"/>
                  <a:pt x="1775808" y="1654969"/>
                </a:cubicBezTo>
                <a:cubicBezTo>
                  <a:pt x="1687647" y="1654969"/>
                  <a:pt x="1616178" y="1599134"/>
                  <a:pt x="1616178" y="1530257"/>
                </a:cubicBezTo>
                <a:cubicBezTo>
                  <a:pt x="1616178" y="1478600"/>
                  <a:pt x="1656378" y="1434278"/>
                  <a:pt x="1713673" y="1415347"/>
                </a:cubicBezTo>
                <a:lnTo>
                  <a:pt x="1742983" y="1410723"/>
                </a:lnTo>
                <a:lnTo>
                  <a:pt x="1742983" y="1167299"/>
                </a:lnTo>
                <a:lnTo>
                  <a:pt x="1283857" y="1167299"/>
                </a:lnTo>
                <a:lnTo>
                  <a:pt x="1289736" y="1138185"/>
                </a:lnTo>
                <a:cubicBezTo>
                  <a:pt x="1289736" y="1088346"/>
                  <a:pt x="1259434" y="1045584"/>
                  <a:pt x="1216248" y="1027318"/>
                </a:cubicBezTo>
                <a:lnTo>
                  <a:pt x="1192159" y="1022455"/>
                </a:lnTo>
                <a:lnTo>
                  <a:pt x="1192159" y="1024506"/>
                </a:lnTo>
                <a:lnTo>
                  <a:pt x="0" y="1024506"/>
                </a:lnTo>
                <a:lnTo>
                  <a:pt x="0" y="554207"/>
                </a:lnTo>
                <a:lnTo>
                  <a:pt x="145588" y="554207"/>
                </a:lnTo>
                <a:lnTo>
                  <a:pt x="172463" y="605229"/>
                </a:lnTo>
                <a:cubicBezTo>
                  <a:pt x="200042" y="640530"/>
                  <a:pt x="238142" y="662364"/>
                  <a:pt x="280226" y="662364"/>
                </a:cubicBezTo>
                <a:cubicBezTo>
                  <a:pt x="364394" y="662364"/>
                  <a:pt x="432626" y="575027"/>
                  <a:pt x="432626" y="467292"/>
                </a:cubicBezTo>
                <a:cubicBezTo>
                  <a:pt x="432626" y="359557"/>
                  <a:pt x="364394" y="272220"/>
                  <a:pt x="280226" y="272220"/>
                </a:cubicBezTo>
                <a:cubicBezTo>
                  <a:pt x="238142" y="272220"/>
                  <a:pt x="200042" y="294054"/>
                  <a:pt x="172463" y="329355"/>
                </a:cubicBezTo>
                <a:lnTo>
                  <a:pt x="145589" y="380376"/>
                </a:lnTo>
                <a:lnTo>
                  <a:pt x="0" y="380376"/>
                </a:lnTo>
                <a:close/>
              </a:path>
            </a:pathLst>
          </a:custGeom>
          <a:solidFill>
            <a:srgbClr val="3A3A3A"/>
          </a:solidFill>
          <a:ln>
            <a:noFill/>
          </a:ln>
          <a:effectLst>
            <a:innerShdw blurRad="114300">
              <a:prstClr val="black">
                <a:alpha val="56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任意多边形 33"/>
          <p:cNvSpPr/>
          <p:nvPr/>
        </p:nvSpPr>
        <p:spPr>
          <a:xfrm rot="16200000">
            <a:off x="4137306" y="2794326"/>
            <a:ext cx="1000430" cy="1418387"/>
          </a:xfrm>
          <a:custGeom>
            <a:avLst/>
            <a:gdLst>
              <a:gd name="connsiteX0" fmla="*/ 1114425 w 1114426"/>
              <a:gd name="connsiteY0" fmla="*/ 472775 h 1580008"/>
              <a:gd name="connsiteX1" fmla="*/ 968837 w 1114426"/>
              <a:gd name="connsiteY1" fmla="*/ 472775 h 1580008"/>
              <a:gd name="connsiteX2" fmla="*/ 941962 w 1114426"/>
              <a:gd name="connsiteY2" fmla="*/ 421753 h 1580008"/>
              <a:gd name="connsiteX3" fmla="*/ 834199 w 1114426"/>
              <a:gd name="connsiteY3" fmla="*/ 364618 h 1580008"/>
              <a:gd name="connsiteX4" fmla="*/ 681799 w 1114426"/>
              <a:gd name="connsiteY4" fmla="*/ 559690 h 1580008"/>
              <a:gd name="connsiteX5" fmla="*/ 834199 w 1114426"/>
              <a:gd name="connsiteY5" fmla="*/ 754762 h 1580008"/>
              <a:gd name="connsiteX6" fmla="*/ 941962 w 1114426"/>
              <a:gd name="connsiteY6" fmla="*/ 697627 h 1580008"/>
              <a:gd name="connsiteX7" fmla="*/ 968836 w 1114426"/>
              <a:gd name="connsiteY7" fmla="*/ 646606 h 1580008"/>
              <a:gd name="connsiteX8" fmla="*/ 1114425 w 1114426"/>
              <a:gd name="connsiteY8" fmla="*/ 646606 h 1580008"/>
              <a:gd name="connsiteX9" fmla="*/ 1114426 w 1114426"/>
              <a:gd name="connsiteY9" fmla="*/ 0 h 1580008"/>
              <a:gd name="connsiteX10" fmla="*/ 1114426 w 1114426"/>
              <a:gd name="connsiteY10" fmla="*/ 976143 h 1580008"/>
              <a:gd name="connsiteX11" fmla="*/ 1091428 w 1114426"/>
              <a:gd name="connsiteY11" fmla="*/ 980786 h 1580008"/>
              <a:gd name="connsiteX12" fmla="*/ 1021269 w 1114426"/>
              <a:gd name="connsiteY12" fmla="*/ 1086631 h 1580008"/>
              <a:gd name="connsiteX13" fmla="*/ 1026881 w 1114426"/>
              <a:gd name="connsiteY13" fmla="*/ 1114427 h 1580008"/>
              <a:gd name="connsiteX14" fmla="*/ 588551 w 1114426"/>
              <a:gd name="connsiteY14" fmla="*/ 1114427 h 1580008"/>
              <a:gd name="connsiteX15" fmla="*/ 588551 w 1114426"/>
              <a:gd name="connsiteY15" fmla="*/ 1346825 h 1580008"/>
              <a:gd name="connsiteX16" fmla="*/ 616534 w 1114426"/>
              <a:gd name="connsiteY16" fmla="*/ 1351239 h 1580008"/>
              <a:gd name="connsiteX17" fmla="*/ 709613 w 1114426"/>
              <a:gd name="connsiteY17" fmla="*/ 1460945 h 1580008"/>
              <a:gd name="connsiteX18" fmla="*/ 557213 w 1114426"/>
              <a:gd name="connsiteY18" fmla="*/ 1580008 h 1580008"/>
              <a:gd name="connsiteX19" fmla="*/ 404813 w 1114426"/>
              <a:gd name="connsiteY19" fmla="*/ 1460945 h 1580008"/>
              <a:gd name="connsiteX20" fmla="*/ 497892 w 1114426"/>
              <a:gd name="connsiteY20" fmla="*/ 1351239 h 1580008"/>
              <a:gd name="connsiteX21" fmla="*/ 521876 w 1114426"/>
              <a:gd name="connsiteY21" fmla="*/ 1347456 h 1580008"/>
              <a:gd name="connsiteX22" fmla="*/ 521876 w 1114426"/>
              <a:gd name="connsiteY22" fmla="*/ 1114427 h 1580008"/>
              <a:gd name="connsiteX23" fmla="*/ 0 w 1114426"/>
              <a:gd name="connsiteY23" fmla="*/ 1114427 h 1580008"/>
              <a:gd name="connsiteX24" fmla="*/ 326408 w 1114426"/>
              <a:gd name="connsiteY24" fmla="*/ 326408 h 1580008"/>
              <a:gd name="connsiteX25" fmla="*/ 1114426 w 1114426"/>
              <a:gd name="connsiteY25" fmla="*/ 0 h 1580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114426" h="1580008">
                <a:moveTo>
                  <a:pt x="1114425" y="472775"/>
                </a:moveTo>
                <a:lnTo>
                  <a:pt x="968837" y="472775"/>
                </a:lnTo>
                <a:lnTo>
                  <a:pt x="941962" y="421753"/>
                </a:lnTo>
                <a:cubicBezTo>
                  <a:pt x="914383" y="386452"/>
                  <a:pt x="876283" y="364618"/>
                  <a:pt x="834199" y="364618"/>
                </a:cubicBezTo>
                <a:cubicBezTo>
                  <a:pt x="750031" y="364618"/>
                  <a:pt x="681799" y="451955"/>
                  <a:pt x="681799" y="559690"/>
                </a:cubicBezTo>
                <a:cubicBezTo>
                  <a:pt x="681799" y="667425"/>
                  <a:pt x="750031" y="754762"/>
                  <a:pt x="834199" y="754762"/>
                </a:cubicBezTo>
                <a:cubicBezTo>
                  <a:pt x="876283" y="754762"/>
                  <a:pt x="914383" y="732928"/>
                  <a:pt x="941962" y="697627"/>
                </a:cubicBezTo>
                <a:lnTo>
                  <a:pt x="968836" y="646606"/>
                </a:lnTo>
                <a:lnTo>
                  <a:pt x="1114425" y="646606"/>
                </a:lnTo>
                <a:close/>
                <a:moveTo>
                  <a:pt x="1114426" y="0"/>
                </a:moveTo>
                <a:lnTo>
                  <a:pt x="1114426" y="976143"/>
                </a:lnTo>
                <a:lnTo>
                  <a:pt x="1091428" y="980786"/>
                </a:lnTo>
                <a:cubicBezTo>
                  <a:pt x="1050198" y="998225"/>
                  <a:pt x="1021269" y="1039050"/>
                  <a:pt x="1021269" y="1086631"/>
                </a:cubicBezTo>
                <a:lnTo>
                  <a:pt x="1026881" y="1114427"/>
                </a:lnTo>
                <a:lnTo>
                  <a:pt x="588551" y="1114427"/>
                </a:lnTo>
                <a:lnTo>
                  <a:pt x="588551" y="1346825"/>
                </a:lnTo>
                <a:lnTo>
                  <a:pt x="616534" y="1351239"/>
                </a:lnTo>
                <a:cubicBezTo>
                  <a:pt x="671233" y="1369313"/>
                  <a:pt x="709613" y="1411627"/>
                  <a:pt x="709613" y="1460945"/>
                </a:cubicBezTo>
                <a:cubicBezTo>
                  <a:pt x="709613" y="1526702"/>
                  <a:pt x="641381" y="1580008"/>
                  <a:pt x="557213" y="1580008"/>
                </a:cubicBezTo>
                <a:cubicBezTo>
                  <a:pt x="473045" y="1580008"/>
                  <a:pt x="404813" y="1526702"/>
                  <a:pt x="404813" y="1460945"/>
                </a:cubicBezTo>
                <a:cubicBezTo>
                  <a:pt x="404813" y="1411627"/>
                  <a:pt x="443193" y="1369313"/>
                  <a:pt x="497892" y="1351239"/>
                </a:cubicBezTo>
                <a:lnTo>
                  <a:pt x="521876" y="1347456"/>
                </a:lnTo>
                <a:lnTo>
                  <a:pt x="521876" y="1114427"/>
                </a:lnTo>
                <a:lnTo>
                  <a:pt x="0" y="1114427"/>
                </a:lnTo>
                <a:cubicBezTo>
                  <a:pt x="0" y="818863"/>
                  <a:pt x="117412" y="535404"/>
                  <a:pt x="326408" y="326408"/>
                </a:cubicBezTo>
                <a:cubicBezTo>
                  <a:pt x="535403" y="117412"/>
                  <a:pt x="818862" y="0"/>
                  <a:pt x="1114426" y="0"/>
                </a:cubicBezTo>
                <a:close/>
              </a:path>
            </a:pathLst>
          </a:custGeom>
          <a:solidFill>
            <a:srgbClr val="F1AF59"/>
          </a:solidFill>
          <a:ln>
            <a:noFill/>
          </a:ln>
          <a:effectLst>
            <a:innerShdw blurRad="152400" dist="50800" dir="13500000">
              <a:prstClr val="black">
                <a:alpha val="3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9" name="任意多边形 48"/>
          <p:cNvSpPr/>
          <p:nvPr/>
        </p:nvSpPr>
        <p:spPr>
          <a:xfrm>
            <a:off x="3928328" y="4281121"/>
            <a:ext cx="2044706" cy="991878"/>
          </a:xfrm>
          <a:custGeom>
            <a:avLst/>
            <a:gdLst>
              <a:gd name="connsiteX0" fmla="*/ 0 w 2277695"/>
              <a:gd name="connsiteY0" fmla="*/ 0 h 1104900"/>
              <a:gd name="connsiteX1" fmla="*/ 2277695 w 2277695"/>
              <a:gd name="connsiteY1" fmla="*/ 0 h 1104900"/>
              <a:gd name="connsiteX2" fmla="*/ 2277695 w 2277695"/>
              <a:gd name="connsiteY2" fmla="*/ 417909 h 1104900"/>
              <a:gd name="connsiteX3" fmla="*/ 2231604 w 2277695"/>
              <a:gd name="connsiteY3" fmla="*/ 417909 h 1104900"/>
              <a:gd name="connsiteX4" fmla="*/ 2231604 w 2277695"/>
              <a:gd name="connsiteY4" fmla="*/ 417910 h 1104900"/>
              <a:gd name="connsiteX5" fmla="*/ 2106707 w 2277695"/>
              <a:gd name="connsiteY5" fmla="*/ 417910 h 1104900"/>
              <a:gd name="connsiteX6" fmla="*/ 2079832 w 2277695"/>
              <a:gd name="connsiteY6" fmla="*/ 366888 h 1104900"/>
              <a:gd name="connsiteX7" fmla="*/ 1972069 w 2277695"/>
              <a:gd name="connsiteY7" fmla="*/ 309753 h 1104900"/>
              <a:gd name="connsiteX8" fmla="*/ 1819669 w 2277695"/>
              <a:gd name="connsiteY8" fmla="*/ 504825 h 1104900"/>
              <a:gd name="connsiteX9" fmla="*/ 1972069 w 2277695"/>
              <a:gd name="connsiteY9" fmla="*/ 699897 h 1104900"/>
              <a:gd name="connsiteX10" fmla="*/ 2079832 w 2277695"/>
              <a:gd name="connsiteY10" fmla="*/ 642762 h 1104900"/>
              <a:gd name="connsiteX11" fmla="*/ 2106706 w 2277695"/>
              <a:gd name="connsiteY11" fmla="*/ 591741 h 1104900"/>
              <a:gd name="connsiteX12" fmla="*/ 2252295 w 2277695"/>
              <a:gd name="connsiteY12" fmla="*/ 591741 h 1104900"/>
              <a:gd name="connsiteX13" fmla="*/ 2252295 w 2277695"/>
              <a:gd name="connsiteY13" fmla="*/ 591740 h 1104900"/>
              <a:gd name="connsiteX14" fmla="*/ 2277695 w 2277695"/>
              <a:gd name="connsiteY14" fmla="*/ 591740 h 1104900"/>
              <a:gd name="connsiteX15" fmla="*/ 2277695 w 2277695"/>
              <a:gd name="connsiteY15" fmla="*/ 1104900 h 1104900"/>
              <a:gd name="connsiteX16" fmla="*/ 0 w 2277695"/>
              <a:gd name="connsiteY16" fmla="*/ 1104900 h 110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77695" h="1104900">
                <a:moveTo>
                  <a:pt x="0" y="0"/>
                </a:moveTo>
                <a:lnTo>
                  <a:pt x="2277695" y="0"/>
                </a:lnTo>
                <a:lnTo>
                  <a:pt x="2277695" y="417909"/>
                </a:lnTo>
                <a:lnTo>
                  <a:pt x="2231604" y="417909"/>
                </a:lnTo>
                <a:lnTo>
                  <a:pt x="2231604" y="417910"/>
                </a:lnTo>
                <a:lnTo>
                  <a:pt x="2106707" y="417910"/>
                </a:lnTo>
                <a:lnTo>
                  <a:pt x="2079832" y="366888"/>
                </a:lnTo>
                <a:cubicBezTo>
                  <a:pt x="2052253" y="331587"/>
                  <a:pt x="2014153" y="309753"/>
                  <a:pt x="1972069" y="309753"/>
                </a:cubicBezTo>
                <a:cubicBezTo>
                  <a:pt x="1887901" y="309753"/>
                  <a:pt x="1819669" y="397090"/>
                  <a:pt x="1819669" y="504825"/>
                </a:cubicBezTo>
                <a:cubicBezTo>
                  <a:pt x="1819669" y="612560"/>
                  <a:pt x="1887901" y="699897"/>
                  <a:pt x="1972069" y="699897"/>
                </a:cubicBezTo>
                <a:cubicBezTo>
                  <a:pt x="2014153" y="699897"/>
                  <a:pt x="2052253" y="678063"/>
                  <a:pt x="2079832" y="642762"/>
                </a:cubicBezTo>
                <a:lnTo>
                  <a:pt x="2106706" y="591741"/>
                </a:lnTo>
                <a:lnTo>
                  <a:pt x="2252295" y="591741"/>
                </a:lnTo>
                <a:lnTo>
                  <a:pt x="2252295" y="591740"/>
                </a:lnTo>
                <a:lnTo>
                  <a:pt x="2277695" y="591740"/>
                </a:lnTo>
                <a:lnTo>
                  <a:pt x="2277695" y="1104900"/>
                </a:lnTo>
                <a:lnTo>
                  <a:pt x="0" y="1104900"/>
                </a:lnTo>
                <a:close/>
              </a:path>
            </a:pathLst>
          </a:custGeom>
          <a:solidFill>
            <a:schemeClr val="tx2">
              <a:lumMod val="75000"/>
            </a:schemeClr>
          </a:solidFill>
          <a:ln>
            <a:noFill/>
          </a:ln>
          <a:effectLst>
            <a:innerShdw blurRad="114300">
              <a:prstClr val="black">
                <a:alpha val="56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任意多边形 41"/>
          <p:cNvSpPr/>
          <p:nvPr/>
        </p:nvSpPr>
        <p:spPr>
          <a:xfrm rot="5400000" flipH="1">
            <a:off x="5814722" y="3962808"/>
            <a:ext cx="1083798" cy="1536584"/>
          </a:xfrm>
          <a:custGeom>
            <a:avLst/>
            <a:gdLst>
              <a:gd name="connsiteX0" fmla="*/ 1114425 w 1114426"/>
              <a:gd name="connsiteY0" fmla="*/ 472775 h 1580008"/>
              <a:gd name="connsiteX1" fmla="*/ 968837 w 1114426"/>
              <a:gd name="connsiteY1" fmla="*/ 472775 h 1580008"/>
              <a:gd name="connsiteX2" fmla="*/ 941962 w 1114426"/>
              <a:gd name="connsiteY2" fmla="*/ 421753 h 1580008"/>
              <a:gd name="connsiteX3" fmla="*/ 834199 w 1114426"/>
              <a:gd name="connsiteY3" fmla="*/ 364618 h 1580008"/>
              <a:gd name="connsiteX4" fmla="*/ 681799 w 1114426"/>
              <a:gd name="connsiteY4" fmla="*/ 559690 h 1580008"/>
              <a:gd name="connsiteX5" fmla="*/ 834199 w 1114426"/>
              <a:gd name="connsiteY5" fmla="*/ 754762 h 1580008"/>
              <a:gd name="connsiteX6" fmla="*/ 941962 w 1114426"/>
              <a:gd name="connsiteY6" fmla="*/ 697627 h 1580008"/>
              <a:gd name="connsiteX7" fmla="*/ 968836 w 1114426"/>
              <a:gd name="connsiteY7" fmla="*/ 646606 h 1580008"/>
              <a:gd name="connsiteX8" fmla="*/ 1114425 w 1114426"/>
              <a:gd name="connsiteY8" fmla="*/ 646606 h 1580008"/>
              <a:gd name="connsiteX9" fmla="*/ 1114426 w 1114426"/>
              <a:gd name="connsiteY9" fmla="*/ 0 h 1580008"/>
              <a:gd name="connsiteX10" fmla="*/ 1114426 w 1114426"/>
              <a:gd name="connsiteY10" fmla="*/ 976143 h 1580008"/>
              <a:gd name="connsiteX11" fmla="*/ 1091428 w 1114426"/>
              <a:gd name="connsiteY11" fmla="*/ 980786 h 1580008"/>
              <a:gd name="connsiteX12" fmla="*/ 1021269 w 1114426"/>
              <a:gd name="connsiteY12" fmla="*/ 1086631 h 1580008"/>
              <a:gd name="connsiteX13" fmla="*/ 1026881 w 1114426"/>
              <a:gd name="connsiteY13" fmla="*/ 1114427 h 1580008"/>
              <a:gd name="connsiteX14" fmla="*/ 588551 w 1114426"/>
              <a:gd name="connsiteY14" fmla="*/ 1114427 h 1580008"/>
              <a:gd name="connsiteX15" fmla="*/ 588551 w 1114426"/>
              <a:gd name="connsiteY15" fmla="*/ 1346825 h 1580008"/>
              <a:gd name="connsiteX16" fmla="*/ 616534 w 1114426"/>
              <a:gd name="connsiteY16" fmla="*/ 1351239 h 1580008"/>
              <a:gd name="connsiteX17" fmla="*/ 709613 w 1114426"/>
              <a:gd name="connsiteY17" fmla="*/ 1460945 h 1580008"/>
              <a:gd name="connsiteX18" fmla="*/ 557213 w 1114426"/>
              <a:gd name="connsiteY18" fmla="*/ 1580008 h 1580008"/>
              <a:gd name="connsiteX19" fmla="*/ 404813 w 1114426"/>
              <a:gd name="connsiteY19" fmla="*/ 1460945 h 1580008"/>
              <a:gd name="connsiteX20" fmla="*/ 497892 w 1114426"/>
              <a:gd name="connsiteY20" fmla="*/ 1351239 h 1580008"/>
              <a:gd name="connsiteX21" fmla="*/ 521876 w 1114426"/>
              <a:gd name="connsiteY21" fmla="*/ 1347456 h 1580008"/>
              <a:gd name="connsiteX22" fmla="*/ 521876 w 1114426"/>
              <a:gd name="connsiteY22" fmla="*/ 1114427 h 1580008"/>
              <a:gd name="connsiteX23" fmla="*/ 0 w 1114426"/>
              <a:gd name="connsiteY23" fmla="*/ 1114427 h 1580008"/>
              <a:gd name="connsiteX24" fmla="*/ 326408 w 1114426"/>
              <a:gd name="connsiteY24" fmla="*/ 326408 h 1580008"/>
              <a:gd name="connsiteX25" fmla="*/ 1114426 w 1114426"/>
              <a:gd name="connsiteY25" fmla="*/ 0 h 1580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114426" h="1580008">
                <a:moveTo>
                  <a:pt x="1114425" y="472775"/>
                </a:moveTo>
                <a:lnTo>
                  <a:pt x="968837" y="472775"/>
                </a:lnTo>
                <a:lnTo>
                  <a:pt x="941962" y="421753"/>
                </a:lnTo>
                <a:cubicBezTo>
                  <a:pt x="914383" y="386452"/>
                  <a:pt x="876283" y="364618"/>
                  <a:pt x="834199" y="364618"/>
                </a:cubicBezTo>
                <a:cubicBezTo>
                  <a:pt x="750031" y="364618"/>
                  <a:pt x="681799" y="451955"/>
                  <a:pt x="681799" y="559690"/>
                </a:cubicBezTo>
                <a:cubicBezTo>
                  <a:pt x="681799" y="667425"/>
                  <a:pt x="750031" y="754762"/>
                  <a:pt x="834199" y="754762"/>
                </a:cubicBezTo>
                <a:cubicBezTo>
                  <a:pt x="876283" y="754762"/>
                  <a:pt x="914383" y="732928"/>
                  <a:pt x="941962" y="697627"/>
                </a:cubicBezTo>
                <a:lnTo>
                  <a:pt x="968836" y="646606"/>
                </a:lnTo>
                <a:lnTo>
                  <a:pt x="1114425" y="646606"/>
                </a:lnTo>
                <a:close/>
                <a:moveTo>
                  <a:pt x="1114426" y="0"/>
                </a:moveTo>
                <a:lnTo>
                  <a:pt x="1114426" y="976143"/>
                </a:lnTo>
                <a:lnTo>
                  <a:pt x="1091428" y="980786"/>
                </a:lnTo>
                <a:cubicBezTo>
                  <a:pt x="1050198" y="998225"/>
                  <a:pt x="1021269" y="1039050"/>
                  <a:pt x="1021269" y="1086631"/>
                </a:cubicBezTo>
                <a:lnTo>
                  <a:pt x="1026881" y="1114427"/>
                </a:lnTo>
                <a:lnTo>
                  <a:pt x="588551" y="1114427"/>
                </a:lnTo>
                <a:lnTo>
                  <a:pt x="588551" y="1346825"/>
                </a:lnTo>
                <a:lnTo>
                  <a:pt x="616534" y="1351239"/>
                </a:lnTo>
                <a:cubicBezTo>
                  <a:pt x="671233" y="1369313"/>
                  <a:pt x="709613" y="1411627"/>
                  <a:pt x="709613" y="1460945"/>
                </a:cubicBezTo>
                <a:cubicBezTo>
                  <a:pt x="709613" y="1526702"/>
                  <a:pt x="641381" y="1580008"/>
                  <a:pt x="557213" y="1580008"/>
                </a:cubicBezTo>
                <a:cubicBezTo>
                  <a:pt x="473045" y="1580008"/>
                  <a:pt x="404813" y="1526702"/>
                  <a:pt x="404813" y="1460945"/>
                </a:cubicBezTo>
                <a:cubicBezTo>
                  <a:pt x="404813" y="1411627"/>
                  <a:pt x="443193" y="1369313"/>
                  <a:pt x="497892" y="1351239"/>
                </a:cubicBezTo>
                <a:lnTo>
                  <a:pt x="521876" y="1347456"/>
                </a:lnTo>
                <a:lnTo>
                  <a:pt x="521876" y="1114427"/>
                </a:lnTo>
                <a:lnTo>
                  <a:pt x="0" y="1114427"/>
                </a:lnTo>
                <a:cubicBezTo>
                  <a:pt x="0" y="818863"/>
                  <a:pt x="117412" y="535404"/>
                  <a:pt x="326408" y="326408"/>
                </a:cubicBezTo>
                <a:cubicBezTo>
                  <a:pt x="535403" y="117412"/>
                  <a:pt x="818862" y="0"/>
                  <a:pt x="1114426" y="0"/>
                </a:cubicBezTo>
                <a:close/>
              </a:path>
            </a:pathLst>
          </a:custGeom>
          <a:solidFill>
            <a:srgbClr val="56A8BD"/>
          </a:solidFill>
          <a:ln>
            <a:noFill/>
          </a:ln>
          <a:effectLst>
            <a:innerShdw blurRad="215900" dist="50800" dir="2700000">
              <a:prstClr val="black">
                <a:alpha val="3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nvGrpSpPr>
          <p:cNvPr id="59" name="组合 58"/>
          <p:cNvGrpSpPr/>
          <p:nvPr/>
        </p:nvGrpSpPr>
        <p:grpSpPr>
          <a:xfrm>
            <a:off x="4462178" y="3349121"/>
            <a:ext cx="315001" cy="315002"/>
            <a:chOff x="8146929" y="3160395"/>
            <a:chExt cx="477656" cy="477657"/>
          </a:xfrm>
          <a:effectLst>
            <a:outerShdw blurRad="63500" sx="102000" sy="102000" algn="ctr" rotWithShape="0">
              <a:prstClr val="black">
                <a:alpha val="40000"/>
              </a:prstClr>
            </a:outerShdw>
          </a:effectLst>
        </p:grpSpPr>
        <p:sp>
          <p:nvSpPr>
            <p:cNvPr id="52" name="Rectangle 211"/>
            <p:cNvSpPr>
              <a:spLocks noChangeArrowheads="1"/>
            </p:cNvSpPr>
            <p:nvPr/>
          </p:nvSpPr>
          <p:spPr bwMode="auto">
            <a:xfrm>
              <a:off x="8167744" y="3575605"/>
              <a:ext cx="62446" cy="62446"/>
            </a:xfrm>
            <a:prstGeom prst="rect">
              <a:avLst/>
            </a:prstGeom>
            <a:noFill/>
            <a:ln w="30163" cap="rnd">
              <a:solidFill>
                <a:srgbClr val="FFFFFF"/>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53" name="Rectangle 212"/>
            <p:cNvSpPr>
              <a:spLocks noChangeArrowheads="1"/>
            </p:cNvSpPr>
            <p:nvPr/>
          </p:nvSpPr>
          <p:spPr bwMode="auto">
            <a:xfrm>
              <a:off x="8292636" y="3492344"/>
              <a:ext cx="62446" cy="145707"/>
            </a:xfrm>
            <a:prstGeom prst="rect">
              <a:avLst/>
            </a:prstGeom>
            <a:noFill/>
            <a:ln w="30163" cap="rnd">
              <a:solidFill>
                <a:srgbClr val="FFFFFF"/>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54" name="Rectangle 213"/>
            <p:cNvSpPr>
              <a:spLocks noChangeArrowheads="1"/>
            </p:cNvSpPr>
            <p:nvPr/>
          </p:nvSpPr>
          <p:spPr bwMode="auto">
            <a:xfrm>
              <a:off x="8417528" y="3389363"/>
              <a:ext cx="61350" cy="248688"/>
            </a:xfrm>
            <a:prstGeom prst="rect">
              <a:avLst/>
            </a:prstGeom>
            <a:noFill/>
            <a:ln w="30163" cap="rnd">
              <a:solidFill>
                <a:srgbClr val="FFFFFF"/>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55" name="Rectangle 214"/>
            <p:cNvSpPr>
              <a:spLocks noChangeArrowheads="1"/>
            </p:cNvSpPr>
            <p:nvPr/>
          </p:nvSpPr>
          <p:spPr bwMode="auto">
            <a:xfrm>
              <a:off x="8541324" y="3285287"/>
              <a:ext cx="62446" cy="352765"/>
            </a:xfrm>
            <a:prstGeom prst="rect">
              <a:avLst/>
            </a:prstGeom>
            <a:noFill/>
            <a:ln w="30163" cap="rnd">
              <a:solidFill>
                <a:srgbClr val="FFFFFF"/>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56" name="Line 215"/>
            <p:cNvSpPr>
              <a:spLocks noChangeShapeType="1"/>
            </p:cNvSpPr>
            <p:nvPr/>
          </p:nvSpPr>
          <p:spPr bwMode="auto">
            <a:xfrm flipH="1">
              <a:off x="8146929" y="3638051"/>
              <a:ext cx="477656" cy="0"/>
            </a:xfrm>
            <a:prstGeom prst="line">
              <a:avLst/>
            </a:prstGeom>
            <a:noFill/>
            <a:ln w="30163" cap="rnd">
              <a:solidFill>
                <a:srgbClr val="FFFFFF"/>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57" name="Line 216"/>
            <p:cNvSpPr>
              <a:spLocks noChangeShapeType="1"/>
            </p:cNvSpPr>
            <p:nvPr/>
          </p:nvSpPr>
          <p:spPr bwMode="auto">
            <a:xfrm flipH="1">
              <a:off x="8167744" y="3160395"/>
              <a:ext cx="436026" cy="373580"/>
            </a:xfrm>
            <a:prstGeom prst="line">
              <a:avLst/>
            </a:prstGeom>
            <a:noFill/>
            <a:ln w="30163" cap="rnd">
              <a:solidFill>
                <a:srgbClr val="FFFFFF"/>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58" name="Freeform 217"/>
            <p:cNvSpPr/>
            <p:nvPr/>
          </p:nvSpPr>
          <p:spPr bwMode="auto">
            <a:xfrm>
              <a:off x="8541324" y="3160395"/>
              <a:ext cx="62446" cy="62446"/>
            </a:xfrm>
            <a:custGeom>
              <a:avLst/>
              <a:gdLst>
                <a:gd name="T0" fmla="*/ 0 w 57"/>
                <a:gd name="T1" fmla="*/ 0 h 57"/>
                <a:gd name="T2" fmla="*/ 57 w 57"/>
                <a:gd name="T3" fmla="*/ 0 h 57"/>
                <a:gd name="T4" fmla="*/ 57 w 57"/>
                <a:gd name="T5" fmla="*/ 57 h 57"/>
              </a:gdLst>
              <a:ahLst/>
              <a:cxnLst>
                <a:cxn ang="0">
                  <a:pos x="T0" y="T1"/>
                </a:cxn>
                <a:cxn ang="0">
                  <a:pos x="T2" y="T3"/>
                </a:cxn>
                <a:cxn ang="0">
                  <a:pos x="T4" y="T5"/>
                </a:cxn>
              </a:cxnLst>
              <a:rect l="0" t="0" r="r" b="b"/>
              <a:pathLst>
                <a:path w="57" h="57">
                  <a:moveTo>
                    <a:pt x="0" y="0"/>
                  </a:moveTo>
                  <a:lnTo>
                    <a:pt x="57" y="0"/>
                  </a:lnTo>
                  <a:lnTo>
                    <a:pt x="57" y="57"/>
                  </a:lnTo>
                </a:path>
              </a:pathLst>
            </a:custGeom>
            <a:noFill/>
            <a:ln w="30163" cap="rnd">
              <a:solidFill>
                <a:srgbClr val="FFFFFF"/>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grpSp>
      <p:grpSp>
        <p:nvGrpSpPr>
          <p:cNvPr id="62" name="组合 61"/>
          <p:cNvGrpSpPr/>
          <p:nvPr/>
        </p:nvGrpSpPr>
        <p:grpSpPr>
          <a:xfrm>
            <a:off x="6327132" y="2214045"/>
            <a:ext cx="323501" cy="484538"/>
            <a:chOff x="658813" y="3189288"/>
            <a:chExt cx="360363" cy="539750"/>
          </a:xfrm>
          <a:effectLst>
            <a:outerShdw blurRad="63500" sx="102000" sy="102000" algn="ctr" rotWithShape="0">
              <a:prstClr val="black">
                <a:alpha val="40000"/>
              </a:prstClr>
            </a:outerShdw>
          </a:effectLst>
        </p:grpSpPr>
        <p:sp>
          <p:nvSpPr>
            <p:cNvPr id="60" name="Freeform 35"/>
            <p:cNvSpPr/>
            <p:nvPr/>
          </p:nvSpPr>
          <p:spPr bwMode="auto">
            <a:xfrm>
              <a:off x="749300" y="3594100"/>
              <a:ext cx="179388" cy="134938"/>
            </a:xfrm>
            <a:custGeom>
              <a:avLst/>
              <a:gdLst>
                <a:gd name="T0" fmla="*/ 0 w 64"/>
                <a:gd name="T1" fmla="*/ 4 h 48"/>
                <a:gd name="T2" fmla="*/ 0 w 64"/>
                <a:gd name="T3" fmla="*/ 28 h 48"/>
                <a:gd name="T4" fmla="*/ 4 w 64"/>
                <a:gd name="T5" fmla="*/ 32 h 48"/>
                <a:gd name="T6" fmla="*/ 8 w 64"/>
                <a:gd name="T7" fmla="*/ 32 h 48"/>
                <a:gd name="T8" fmla="*/ 8 w 64"/>
                <a:gd name="T9" fmla="*/ 36 h 48"/>
                <a:gd name="T10" fmla="*/ 20 w 64"/>
                <a:gd name="T11" fmla="*/ 48 h 48"/>
                <a:gd name="T12" fmla="*/ 44 w 64"/>
                <a:gd name="T13" fmla="*/ 48 h 48"/>
                <a:gd name="T14" fmla="*/ 56 w 64"/>
                <a:gd name="T15" fmla="*/ 36 h 48"/>
                <a:gd name="T16" fmla="*/ 56 w 64"/>
                <a:gd name="T17" fmla="*/ 32 h 48"/>
                <a:gd name="T18" fmla="*/ 60 w 64"/>
                <a:gd name="T19" fmla="*/ 32 h 48"/>
                <a:gd name="T20" fmla="*/ 64 w 64"/>
                <a:gd name="T21" fmla="*/ 28 h 48"/>
                <a:gd name="T22" fmla="*/ 64 w 64"/>
                <a:gd name="T23" fmla="*/ 4 h 48"/>
                <a:gd name="T24" fmla="*/ 64 w 64"/>
                <a:gd name="T25" fmla="*/ 0 h 48"/>
                <a:gd name="T26" fmla="*/ 0 w 64"/>
                <a:gd name="T27" fmla="*/ 0 h 48"/>
                <a:gd name="T28" fmla="*/ 0 w 64"/>
                <a:gd name="T29" fmla="*/ 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4" h="48">
                  <a:moveTo>
                    <a:pt x="0" y="4"/>
                  </a:moveTo>
                  <a:cubicBezTo>
                    <a:pt x="0" y="28"/>
                    <a:pt x="0" y="28"/>
                    <a:pt x="0" y="28"/>
                  </a:cubicBezTo>
                  <a:cubicBezTo>
                    <a:pt x="0" y="30"/>
                    <a:pt x="2" y="32"/>
                    <a:pt x="4" y="32"/>
                  </a:cubicBezTo>
                  <a:cubicBezTo>
                    <a:pt x="8" y="32"/>
                    <a:pt x="8" y="32"/>
                    <a:pt x="8" y="32"/>
                  </a:cubicBezTo>
                  <a:cubicBezTo>
                    <a:pt x="8" y="36"/>
                    <a:pt x="8" y="36"/>
                    <a:pt x="8" y="36"/>
                  </a:cubicBezTo>
                  <a:cubicBezTo>
                    <a:pt x="8" y="42"/>
                    <a:pt x="14" y="48"/>
                    <a:pt x="20" y="48"/>
                  </a:cubicBezTo>
                  <a:cubicBezTo>
                    <a:pt x="44" y="48"/>
                    <a:pt x="44" y="48"/>
                    <a:pt x="44" y="48"/>
                  </a:cubicBezTo>
                  <a:cubicBezTo>
                    <a:pt x="51" y="48"/>
                    <a:pt x="56" y="42"/>
                    <a:pt x="56" y="36"/>
                  </a:cubicBezTo>
                  <a:cubicBezTo>
                    <a:pt x="56" y="32"/>
                    <a:pt x="56" y="32"/>
                    <a:pt x="56" y="32"/>
                  </a:cubicBezTo>
                  <a:cubicBezTo>
                    <a:pt x="60" y="32"/>
                    <a:pt x="60" y="32"/>
                    <a:pt x="60" y="32"/>
                  </a:cubicBezTo>
                  <a:cubicBezTo>
                    <a:pt x="62" y="32"/>
                    <a:pt x="64" y="30"/>
                    <a:pt x="64" y="28"/>
                  </a:cubicBezTo>
                  <a:cubicBezTo>
                    <a:pt x="64" y="4"/>
                    <a:pt x="64" y="4"/>
                    <a:pt x="64" y="4"/>
                  </a:cubicBezTo>
                  <a:cubicBezTo>
                    <a:pt x="64" y="3"/>
                    <a:pt x="64" y="1"/>
                    <a:pt x="64" y="0"/>
                  </a:cubicBezTo>
                  <a:cubicBezTo>
                    <a:pt x="0" y="0"/>
                    <a:pt x="0" y="0"/>
                    <a:pt x="0" y="0"/>
                  </a:cubicBezTo>
                  <a:cubicBezTo>
                    <a:pt x="0" y="1"/>
                    <a:pt x="0" y="3"/>
                    <a:pt x="0" y="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1" name="Freeform 36"/>
            <p:cNvSpPr>
              <a:spLocks noEditPoints="1"/>
            </p:cNvSpPr>
            <p:nvPr/>
          </p:nvSpPr>
          <p:spPr bwMode="auto">
            <a:xfrm>
              <a:off x="658813" y="3189288"/>
              <a:ext cx="360363" cy="382588"/>
            </a:xfrm>
            <a:custGeom>
              <a:avLst/>
              <a:gdLst>
                <a:gd name="T0" fmla="*/ 64 w 128"/>
                <a:gd name="T1" fmla="*/ 0 h 136"/>
                <a:gd name="T2" fmla="*/ 0 w 128"/>
                <a:gd name="T3" fmla="*/ 64 h 136"/>
                <a:gd name="T4" fmla="*/ 19 w 128"/>
                <a:gd name="T5" fmla="*/ 115 h 136"/>
                <a:gd name="T6" fmla="*/ 30 w 128"/>
                <a:gd name="T7" fmla="*/ 136 h 136"/>
                <a:gd name="T8" fmla="*/ 99 w 128"/>
                <a:gd name="T9" fmla="*/ 136 h 136"/>
                <a:gd name="T10" fmla="*/ 110 w 128"/>
                <a:gd name="T11" fmla="*/ 115 h 136"/>
                <a:gd name="T12" fmla="*/ 128 w 128"/>
                <a:gd name="T13" fmla="*/ 64 h 136"/>
                <a:gd name="T14" fmla="*/ 64 w 128"/>
                <a:gd name="T15" fmla="*/ 0 h 136"/>
                <a:gd name="T16" fmla="*/ 61 w 128"/>
                <a:gd name="T17" fmla="*/ 32 h 136"/>
                <a:gd name="T18" fmla="*/ 32 w 128"/>
                <a:gd name="T19" fmla="*/ 64 h 136"/>
                <a:gd name="T20" fmla="*/ 45 w 128"/>
                <a:gd name="T21" fmla="*/ 94 h 136"/>
                <a:gd name="T22" fmla="*/ 48 w 128"/>
                <a:gd name="T23" fmla="*/ 98 h 136"/>
                <a:gd name="T24" fmla="*/ 46 w 128"/>
                <a:gd name="T25" fmla="*/ 104 h 136"/>
                <a:gd name="T26" fmla="*/ 44 w 128"/>
                <a:gd name="T27" fmla="*/ 104 h 136"/>
                <a:gd name="T28" fmla="*/ 41 w 128"/>
                <a:gd name="T29" fmla="*/ 102 h 136"/>
                <a:gd name="T30" fmla="*/ 38 w 128"/>
                <a:gd name="T31" fmla="*/ 98 h 136"/>
                <a:gd name="T32" fmla="*/ 24 w 128"/>
                <a:gd name="T33" fmla="*/ 64 h 136"/>
                <a:gd name="T34" fmla="*/ 60 w 128"/>
                <a:gd name="T35" fmla="*/ 24 h 136"/>
                <a:gd name="T36" fmla="*/ 64 w 128"/>
                <a:gd name="T37" fmla="*/ 28 h 136"/>
                <a:gd name="T38" fmla="*/ 61 w 128"/>
                <a:gd name="T39" fmla="*/ 32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8" h="136">
                  <a:moveTo>
                    <a:pt x="64" y="0"/>
                  </a:moveTo>
                  <a:cubicBezTo>
                    <a:pt x="29" y="0"/>
                    <a:pt x="0" y="29"/>
                    <a:pt x="0" y="64"/>
                  </a:cubicBezTo>
                  <a:cubicBezTo>
                    <a:pt x="0" y="83"/>
                    <a:pt x="10" y="100"/>
                    <a:pt x="19" y="115"/>
                  </a:cubicBezTo>
                  <a:cubicBezTo>
                    <a:pt x="23" y="122"/>
                    <a:pt x="27" y="129"/>
                    <a:pt x="30" y="136"/>
                  </a:cubicBezTo>
                  <a:cubicBezTo>
                    <a:pt x="99" y="136"/>
                    <a:pt x="99" y="136"/>
                    <a:pt x="99" y="136"/>
                  </a:cubicBezTo>
                  <a:cubicBezTo>
                    <a:pt x="101" y="129"/>
                    <a:pt x="105" y="122"/>
                    <a:pt x="110" y="115"/>
                  </a:cubicBezTo>
                  <a:cubicBezTo>
                    <a:pt x="118" y="100"/>
                    <a:pt x="128" y="83"/>
                    <a:pt x="128" y="64"/>
                  </a:cubicBezTo>
                  <a:cubicBezTo>
                    <a:pt x="128" y="29"/>
                    <a:pt x="99" y="0"/>
                    <a:pt x="64" y="0"/>
                  </a:cubicBezTo>
                  <a:close/>
                  <a:moveTo>
                    <a:pt x="61" y="32"/>
                  </a:moveTo>
                  <a:cubicBezTo>
                    <a:pt x="44" y="34"/>
                    <a:pt x="32" y="47"/>
                    <a:pt x="32" y="64"/>
                  </a:cubicBezTo>
                  <a:cubicBezTo>
                    <a:pt x="32" y="72"/>
                    <a:pt x="39" y="84"/>
                    <a:pt x="45" y="94"/>
                  </a:cubicBezTo>
                  <a:cubicBezTo>
                    <a:pt x="46" y="95"/>
                    <a:pt x="47" y="97"/>
                    <a:pt x="48" y="98"/>
                  </a:cubicBezTo>
                  <a:cubicBezTo>
                    <a:pt x="49" y="100"/>
                    <a:pt x="48" y="102"/>
                    <a:pt x="46" y="104"/>
                  </a:cubicBezTo>
                  <a:cubicBezTo>
                    <a:pt x="45" y="104"/>
                    <a:pt x="45" y="104"/>
                    <a:pt x="44" y="104"/>
                  </a:cubicBezTo>
                  <a:cubicBezTo>
                    <a:pt x="43" y="104"/>
                    <a:pt x="41" y="103"/>
                    <a:pt x="41" y="102"/>
                  </a:cubicBezTo>
                  <a:cubicBezTo>
                    <a:pt x="40" y="101"/>
                    <a:pt x="39" y="99"/>
                    <a:pt x="38" y="98"/>
                  </a:cubicBezTo>
                  <a:cubicBezTo>
                    <a:pt x="32" y="87"/>
                    <a:pt x="24" y="74"/>
                    <a:pt x="24" y="64"/>
                  </a:cubicBezTo>
                  <a:cubicBezTo>
                    <a:pt x="24" y="43"/>
                    <a:pt x="39" y="26"/>
                    <a:pt x="60" y="24"/>
                  </a:cubicBezTo>
                  <a:cubicBezTo>
                    <a:pt x="62" y="24"/>
                    <a:pt x="64" y="25"/>
                    <a:pt x="64" y="28"/>
                  </a:cubicBezTo>
                  <a:cubicBezTo>
                    <a:pt x="64" y="30"/>
                    <a:pt x="63" y="32"/>
                    <a:pt x="61" y="3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73" name="任意多边形 72"/>
          <p:cNvSpPr/>
          <p:nvPr/>
        </p:nvSpPr>
        <p:spPr>
          <a:xfrm rot="2700000">
            <a:off x="6167631" y="3379975"/>
            <a:ext cx="448071" cy="448071"/>
          </a:xfrm>
          <a:custGeom>
            <a:avLst/>
            <a:gdLst>
              <a:gd name="connsiteX0" fmla="*/ 704234 w 1072230"/>
              <a:gd name="connsiteY0" fmla="*/ 548838 h 1072230"/>
              <a:gd name="connsiteX1" fmla="*/ 693389 w 1072230"/>
              <a:gd name="connsiteY1" fmla="*/ 602554 h 1072230"/>
              <a:gd name="connsiteX2" fmla="*/ 602554 w 1072230"/>
              <a:gd name="connsiteY2" fmla="*/ 693389 h 1072230"/>
              <a:gd name="connsiteX3" fmla="*/ 568998 w 1072230"/>
              <a:gd name="connsiteY3" fmla="*/ 700164 h 1072230"/>
              <a:gd name="connsiteX4" fmla="*/ 568998 w 1072230"/>
              <a:gd name="connsiteY4" fmla="*/ 879092 h 1072230"/>
              <a:gd name="connsiteX5" fmla="*/ 598094 w 1072230"/>
              <a:gd name="connsiteY5" fmla="*/ 876524 h 1072230"/>
              <a:gd name="connsiteX6" fmla="*/ 879131 w 1072230"/>
              <a:gd name="connsiteY6" fmla="*/ 602427 h 1072230"/>
              <a:gd name="connsiteX7" fmla="*/ 884533 w 1072230"/>
              <a:gd name="connsiteY7" fmla="*/ 548838 h 1072230"/>
              <a:gd name="connsiteX8" fmla="*/ 187697 w 1072230"/>
              <a:gd name="connsiteY8" fmla="*/ 548838 h 1072230"/>
              <a:gd name="connsiteX9" fmla="*/ 193099 w 1072230"/>
              <a:gd name="connsiteY9" fmla="*/ 602427 h 1072230"/>
              <a:gd name="connsiteX10" fmla="*/ 474136 w 1072230"/>
              <a:gd name="connsiteY10" fmla="*/ 876524 h 1072230"/>
              <a:gd name="connsiteX11" fmla="*/ 509616 w 1072230"/>
              <a:gd name="connsiteY11" fmla="*/ 879655 h 1072230"/>
              <a:gd name="connsiteX12" fmla="*/ 509616 w 1072230"/>
              <a:gd name="connsiteY12" fmla="*/ 701453 h 1072230"/>
              <a:gd name="connsiteX13" fmla="*/ 469676 w 1072230"/>
              <a:gd name="connsiteY13" fmla="*/ 693389 h 1072230"/>
              <a:gd name="connsiteX14" fmla="*/ 378841 w 1072230"/>
              <a:gd name="connsiteY14" fmla="*/ 602554 h 1072230"/>
              <a:gd name="connsiteX15" fmla="*/ 367996 w 1072230"/>
              <a:gd name="connsiteY15" fmla="*/ 548838 h 1072230"/>
              <a:gd name="connsiteX16" fmla="*/ 536115 w 1072230"/>
              <a:gd name="connsiteY16" fmla="*/ 450771 h 1072230"/>
              <a:gd name="connsiteX17" fmla="*/ 450771 w 1072230"/>
              <a:gd name="connsiteY17" fmla="*/ 536115 h 1072230"/>
              <a:gd name="connsiteX18" fmla="*/ 536115 w 1072230"/>
              <a:gd name="connsiteY18" fmla="*/ 621459 h 1072230"/>
              <a:gd name="connsiteX19" fmla="*/ 621459 w 1072230"/>
              <a:gd name="connsiteY19" fmla="*/ 536115 h 1072230"/>
              <a:gd name="connsiteX20" fmla="*/ 536115 w 1072230"/>
              <a:gd name="connsiteY20" fmla="*/ 450771 h 1072230"/>
              <a:gd name="connsiteX21" fmla="*/ 568998 w 1072230"/>
              <a:gd name="connsiteY21" fmla="*/ 185050 h 1072230"/>
              <a:gd name="connsiteX22" fmla="*/ 568998 w 1072230"/>
              <a:gd name="connsiteY22" fmla="*/ 372066 h 1072230"/>
              <a:gd name="connsiteX23" fmla="*/ 602554 w 1072230"/>
              <a:gd name="connsiteY23" fmla="*/ 378841 h 1072230"/>
              <a:gd name="connsiteX24" fmla="*/ 693389 w 1072230"/>
              <a:gd name="connsiteY24" fmla="*/ 469676 h 1072230"/>
              <a:gd name="connsiteX25" fmla="*/ 697383 w 1072230"/>
              <a:gd name="connsiteY25" fmla="*/ 489456 h 1072230"/>
              <a:gd name="connsiteX26" fmla="*/ 882502 w 1072230"/>
              <a:gd name="connsiteY26" fmla="*/ 489456 h 1072230"/>
              <a:gd name="connsiteX27" fmla="*/ 880775 w 1072230"/>
              <a:gd name="connsiteY27" fmla="*/ 469885 h 1072230"/>
              <a:gd name="connsiteX28" fmla="*/ 606678 w 1072230"/>
              <a:gd name="connsiteY28" fmla="*/ 188848 h 1072230"/>
              <a:gd name="connsiteX29" fmla="*/ 509616 w 1072230"/>
              <a:gd name="connsiteY29" fmla="*/ 184073 h 1072230"/>
              <a:gd name="connsiteX30" fmla="*/ 474136 w 1072230"/>
              <a:gd name="connsiteY30" fmla="*/ 187204 h 1072230"/>
              <a:gd name="connsiteX31" fmla="*/ 193099 w 1072230"/>
              <a:gd name="connsiteY31" fmla="*/ 461301 h 1072230"/>
              <a:gd name="connsiteX32" fmla="*/ 190261 w 1072230"/>
              <a:gd name="connsiteY32" fmla="*/ 489456 h 1072230"/>
              <a:gd name="connsiteX33" fmla="*/ 374847 w 1072230"/>
              <a:gd name="connsiteY33" fmla="*/ 489456 h 1072230"/>
              <a:gd name="connsiteX34" fmla="*/ 378841 w 1072230"/>
              <a:gd name="connsiteY34" fmla="*/ 469676 h 1072230"/>
              <a:gd name="connsiteX35" fmla="*/ 469676 w 1072230"/>
              <a:gd name="connsiteY35" fmla="*/ 378841 h 1072230"/>
              <a:gd name="connsiteX36" fmla="*/ 509616 w 1072230"/>
              <a:gd name="connsiteY36" fmla="*/ 370777 h 1072230"/>
              <a:gd name="connsiteX37" fmla="*/ 536115 w 1072230"/>
              <a:gd name="connsiteY37" fmla="*/ 0 h 1072230"/>
              <a:gd name="connsiteX38" fmla="*/ 560453 w 1072230"/>
              <a:gd name="connsiteY38" fmla="*/ 2453 h 1072230"/>
              <a:gd name="connsiteX39" fmla="*/ 594600 w 1072230"/>
              <a:gd name="connsiteY39" fmla="*/ 91894 h 1072230"/>
              <a:gd name="connsiteX40" fmla="*/ 651562 w 1072230"/>
              <a:gd name="connsiteY40" fmla="*/ 13189 h 1072230"/>
              <a:gd name="connsiteX41" fmla="*/ 697807 w 1072230"/>
              <a:gd name="connsiteY41" fmla="*/ 27545 h 1072230"/>
              <a:gd name="connsiteX42" fmla="*/ 707577 w 1072230"/>
              <a:gd name="connsiteY42" fmla="*/ 122165 h 1072230"/>
              <a:gd name="connsiteX43" fmla="*/ 781521 w 1072230"/>
              <a:gd name="connsiteY43" fmla="*/ 62065 h 1072230"/>
              <a:gd name="connsiteX44" fmla="*/ 824168 w 1072230"/>
              <a:gd name="connsiteY44" fmla="*/ 85213 h 1072230"/>
              <a:gd name="connsiteX45" fmla="*/ 808874 w 1072230"/>
              <a:gd name="connsiteY45" fmla="*/ 180650 h 1072230"/>
              <a:gd name="connsiteX46" fmla="*/ 896385 w 1072230"/>
              <a:gd name="connsiteY46" fmla="*/ 141496 h 1072230"/>
              <a:gd name="connsiteX47" fmla="*/ 915206 w 1072230"/>
              <a:gd name="connsiteY47" fmla="*/ 157025 h 1072230"/>
              <a:gd name="connsiteX48" fmla="*/ 930734 w 1072230"/>
              <a:gd name="connsiteY48" fmla="*/ 175845 h 1072230"/>
              <a:gd name="connsiteX49" fmla="*/ 891580 w 1072230"/>
              <a:gd name="connsiteY49" fmla="*/ 263356 h 1072230"/>
              <a:gd name="connsiteX50" fmla="*/ 987017 w 1072230"/>
              <a:gd name="connsiteY50" fmla="*/ 248062 h 1072230"/>
              <a:gd name="connsiteX51" fmla="*/ 1010166 w 1072230"/>
              <a:gd name="connsiteY51" fmla="*/ 290710 h 1072230"/>
              <a:gd name="connsiteX52" fmla="*/ 950065 w 1072230"/>
              <a:gd name="connsiteY52" fmla="*/ 364653 h 1072230"/>
              <a:gd name="connsiteX53" fmla="*/ 1044685 w 1072230"/>
              <a:gd name="connsiteY53" fmla="*/ 374423 h 1072230"/>
              <a:gd name="connsiteX54" fmla="*/ 1059041 w 1072230"/>
              <a:gd name="connsiteY54" fmla="*/ 420668 h 1072230"/>
              <a:gd name="connsiteX55" fmla="*/ 980336 w 1072230"/>
              <a:gd name="connsiteY55" fmla="*/ 477630 h 1072230"/>
              <a:gd name="connsiteX56" fmla="*/ 1069777 w 1072230"/>
              <a:gd name="connsiteY56" fmla="*/ 511777 h 1072230"/>
              <a:gd name="connsiteX57" fmla="*/ 1072230 w 1072230"/>
              <a:gd name="connsiteY57" fmla="*/ 536115 h 1072230"/>
              <a:gd name="connsiteX58" fmla="*/ 1069777 w 1072230"/>
              <a:gd name="connsiteY58" fmla="*/ 560453 h 1072230"/>
              <a:gd name="connsiteX59" fmla="*/ 980336 w 1072230"/>
              <a:gd name="connsiteY59" fmla="*/ 594600 h 1072230"/>
              <a:gd name="connsiteX60" fmla="*/ 1059041 w 1072230"/>
              <a:gd name="connsiteY60" fmla="*/ 651562 h 1072230"/>
              <a:gd name="connsiteX61" fmla="*/ 1044685 w 1072230"/>
              <a:gd name="connsiteY61" fmla="*/ 697807 h 1072230"/>
              <a:gd name="connsiteX62" fmla="*/ 950065 w 1072230"/>
              <a:gd name="connsiteY62" fmla="*/ 707577 h 1072230"/>
              <a:gd name="connsiteX63" fmla="*/ 1010166 w 1072230"/>
              <a:gd name="connsiteY63" fmla="*/ 781521 h 1072230"/>
              <a:gd name="connsiteX64" fmla="*/ 987017 w 1072230"/>
              <a:gd name="connsiteY64" fmla="*/ 824168 h 1072230"/>
              <a:gd name="connsiteX65" fmla="*/ 891580 w 1072230"/>
              <a:gd name="connsiteY65" fmla="*/ 808874 h 1072230"/>
              <a:gd name="connsiteX66" fmla="*/ 930734 w 1072230"/>
              <a:gd name="connsiteY66" fmla="*/ 896385 h 1072230"/>
              <a:gd name="connsiteX67" fmla="*/ 915206 w 1072230"/>
              <a:gd name="connsiteY67" fmla="*/ 915206 h 1072230"/>
              <a:gd name="connsiteX68" fmla="*/ 896385 w 1072230"/>
              <a:gd name="connsiteY68" fmla="*/ 930734 h 1072230"/>
              <a:gd name="connsiteX69" fmla="*/ 808874 w 1072230"/>
              <a:gd name="connsiteY69" fmla="*/ 891580 h 1072230"/>
              <a:gd name="connsiteX70" fmla="*/ 824168 w 1072230"/>
              <a:gd name="connsiteY70" fmla="*/ 987017 h 1072230"/>
              <a:gd name="connsiteX71" fmla="*/ 781520 w 1072230"/>
              <a:gd name="connsiteY71" fmla="*/ 1010166 h 1072230"/>
              <a:gd name="connsiteX72" fmla="*/ 707577 w 1072230"/>
              <a:gd name="connsiteY72" fmla="*/ 950065 h 1072230"/>
              <a:gd name="connsiteX73" fmla="*/ 697807 w 1072230"/>
              <a:gd name="connsiteY73" fmla="*/ 1044685 h 1072230"/>
              <a:gd name="connsiteX74" fmla="*/ 651562 w 1072230"/>
              <a:gd name="connsiteY74" fmla="*/ 1059041 h 1072230"/>
              <a:gd name="connsiteX75" fmla="*/ 594600 w 1072230"/>
              <a:gd name="connsiteY75" fmla="*/ 980336 h 1072230"/>
              <a:gd name="connsiteX76" fmla="*/ 560453 w 1072230"/>
              <a:gd name="connsiteY76" fmla="*/ 1069777 h 1072230"/>
              <a:gd name="connsiteX77" fmla="*/ 536115 w 1072230"/>
              <a:gd name="connsiteY77" fmla="*/ 1072230 h 1072230"/>
              <a:gd name="connsiteX78" fmla="*/ 511777 w 1072230"/>
              <a:gd name="connsiteY78" fmla="*/ 1069777 h 1072230"/>
              <a:gd name="connsiteX79" fmla="*/ 477630 w 1072230"/>
              <a:gd name="connsiteY79" fmla="*/ 980336 h 1072230"/>
              <a:gd name="connsiteX80" fmla="*/ 420668 w 1072230"/>
              <a:gd name="connsiteY80" fmla="*/ 1059041 h 1072230"/>
              <a:gd name="connsiteX81" fmla="*/ 374423 w 1072230"/>
              <a:gd name="connsiteY81" fmla="*/ 1044685 h 1072230"/>
              <a:gd name="connsiteX82" fmla="*/ 364653 w 1072230"/>
              <a:gd name="connsiteY82" fmla="*/ 950065 h 1072230"/>
              <a:gd name="connsiteX83" fmla="*/ 290710 w 1072230"/>
              <a:gd name="connsiteY83" fmla="*/ 1010166 h 1072230"/>
              <a:gd name="connsiteX84" fmla="*/ 248062 w 1072230"/>
              <a:gd name="connsiteY84" fmla="*/ 987017 h 1072230"/>
              <a:gd name="connsiteX85" fmla="*/ 263356 w 1072230"/>
              <a:gd name="connsiteY85" fmla="*/ 891580 h 1072230"/>
              <a:gd name="connsiteX86" fmla="*/ 175845 w 1072230"/>
              <a:gd name="connsiteY86" fmla="*/ 930734 h 1072230"/>
              <a:gd name="connsiteX87" fmla="*/ 157025 w 1072230"/>
              <a:gd name="connsiteY87" fmla="*/ 915206 h 1072230"/>
              <a:gd name="connsiteX88" fmla="*/ 141496 w 1072230"/>
              <a:gd name="connsiteY88" fmla="*/ 896385 h 1072230"/>
              <a:gd name="connsiteX89" fmla="*/ 180650 w 1072230"/>
              <a:gd name="connsiteY89" fmla="*/ 808874 h 1072230"/>
              <a:gd name="connsiteX90" fmla="*/ 85213 w 1072230"/>
              <a:gd name="connsiteY90" fmla="*/ 824168 h 1072230"/>
              <a:gd name="connsiteX91" fmla="*/ 62065 w 1072230"/>
              <a:gd name="connsiteY91" fmla="*/ 781521 h 1072230"/>
              <a:gd name="connsiteX92" fmla="*/ 122165 w 1072230"/>
              <a:gd name="connsiteY92" fmla="*/ 707577 h 1072230"/>
              <a:gd name="connsiteX93" fmla="*/ 27545 w 1072230"/>
              <a:gd name="connsiteY93" fmla="*/ 697807 h 1072230"/>
              <a:gd name="connsiteX94" fmla="*/ 13189 w 1072230"/>
              <a:gd name="connsiteY94" fmla="*/ 651562 h 1072230"/>
              <a:gd name="connsiteX95" fmla="*/ 91894 w 1072230"/>
              <a:gd name="connsiteY95" fmla="*/ 594600 h 1072230"/>
              <a:gd name="connsiteX96" fmla="*/ 2453 w 1072230"/>
              <a:gd name="connsiteY96" fmla="*/ 560453 h 1072230"/>
              <a:gd name="connsiteX97" fmla="*/ 0 w 1072230"/>
              <a:gd name="connsiteY97" fmla="*/ 536115 h 1072230"/>
              <a:gd name="connsiteX98" fmla="*/ 2453 w 1072230"/>
              <a:gd name="connsiteY98" fmla="*/ 511777 h 1072230"/>
              <a:gd name="connsiteX99" fmla="*/ 91894 w 1072230"/>
              <a:gd name="connsiteY99" fmla="*/ 477630 h 1072230"/>
              <a:gd name="connsiteX100" fmla="*/ 13189 w 1072230"/>
              <a:gd name="connsiteY100" fmla="*/ 420668 h 1072230"/>
              <a:gd name="connsiteX101" fmla="*/ 27545 w 1072230"/>
              <a:gd name="connsiteY101" fmla="*/ 374423 h 1072230"/>
              <a:gd name="connsiteX102" fmla="*/ 122165 w 1072230"/>
              <a:gd name="connsiteY102" fmla="*/ 364653 h 1072230"/>
              <a:gd name="connsiteX103" fmla="*/ 62065 w 1072230"/>
              <a:gd name="connsiteY103" fmla="*/ 290710 h 1072230"/>
              <a:gd name="connsiteX104" fmla="*/ 85213 w 1072230"/>
              <a:gd name="connsiteY104" fmla="*/ 248062 h 1072230"/>
              <a:gd name="connsiteX105" fmla="*/ 180650 w 1072230"/>
              <a:gd name="connsiteY105" fmla="*/ 263356 h 1072230"/>
              <a:gd name="connsiteX106" fmla="*/ 141496 w 1072230"/>
              <a:gd name="connsiteY106" fmla="*/ 175845 h 1072230"/>
              <a:gd name="connsiteX107" fmla="*/ 157025 w 1072230"/>
              <a:gd name="connsiteY107" fmla="*/ 157025 h 1072230"/>
              <a:gd name="connsiteX108" fmla="*/ 175845 w 1072230"/>
              <a:gd name="connsiteY108" fmla="*/ 141496 h 1072230"/>
              <a:gd name="connsiteX109" fmla="*/ 263356 w 1072230"/>
              <a:gd name="connsiteY109" fmla="*/ 180650 h 1072230"/>
              <a:gd name="connsiteX110" fmla="*/ 248062 w 1072230"/>
              <a:gd name="connsiteY110" fmla="*/ 85213 h 1072230"/>
              <a:gd name="connsiteX111" fmla="*/ 290710 w 1072230"/>
              <a:gd name="connsiteY111" fmla="*/ 62065 h 1072230"/>
              <a:gd name="connsiteX112" fmla="*/ 364653 w 1072230"/>
              <a:gd name="connsiteY112" fmla="*/ 122165 h 1072230"/>
              <a:gd name="connsiteX113" fmla="*/ 374423 w 1072230"/>
              <a:gd name="connsiteY113" fmla="*/ 27545 h 1072230"/>
              <a:gd name="connsiteX114" fmla="*/ 420668 w 1072230"/>
              <a:gd name="connsiteY114" fmla="*/ 13189 h 1072230"/>
              <a:gd name="connsiteX115" fmla="*/ 477630 w 1072230"/>
              <a:gd name="connsiteY115" fmla="*/ 91894 h 1072230"/>
              <a:gd name="connsiteX116" fmla="*/ 511777 w 1072230"/>
              <a:gd name="connsiteY116" fmla="*/ 2453 h 10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Lst>
            <a:rect l="l" t="t" r="r" b="b"/>
            <a:pathLst>
              <a:path w="1072230" h="1072230">
                <a:moveTo>
                  <a:pt x="704234" y="548838"/>
                </a:moveTo>
                <a:lnTo>
                  <a:pt x="693389" y="602554"/>
                </a:lnTo>
                <a:cubicBezTo>
                  <a:pt x="676115" y="643396"/>
                  <a:pt x="643396" y="676115"/>
                  <a:pt x="602554" y="693389"/>
                </a:cubicBezTo>
                <a:lnTo>
                  <a:pt x="568998" y="700164"/>
                </a:lnTo>
                <a:lnTo>
                  <a:pt x="568998" y="879092"/>
                </a:lnTo>
                <a:lnTo>
                  <a:pt x="598094" y="876524"/>
                </a:lnTo>
                <a:cubicBezTo>
                  <a:pt x="738911" y="851371"/>
                  <a:pt x="850563" y="742032"/>
                  <a:pt x="879131" y="602427"/>
                </a:cubicBezTo>
                <a:lnTo>
                  <a:pt x="884533" y="548838"/>
                </a:lnTo>
                <a:close/>
                <a:moveTo>
                  <a:pt x="187697" y="548838"/>
                </a:moveTo>
                <a:lnTo>
                  <a:pt x="193099" y="602427"/>
                </a:lnTo>
                <a:cubicBezTo>
                  <a:pt x="221667" y="742032"/>
                  <a:pt x="333319" y="851371"/>
                  <a:pt x="474136" y="876524"/>
                </a:cubicBezTo>
                <a:lnTo>
                  <a:pt x="509616" y="879655"/>
                </a:lnTo>
                <a:lnTo>
                  <a:pt x="509616" y="701453"/>
                </a:lnTo>
                <a:lnTo>
                  <a:pt x="469676" y="693389"/>
                </a:lnTo>
                <a:cubicBezTo>
                  <a:pt x="428834" y="676115"/>
                  <a:pt x="396115" y="643396"/>
                  <a:pt x="378841" y="602554"/>
                </a:cubicBezTo>
                <a:lnTo>
                  <a:pt x="367996" y="548838"/>
                </a:lnTo>
                <a:close/>
                <a:moveTo>
                  <a:pt x="536115" y="450771"/>
                </a:moveTo>
                <a:cubicBezTo>
                  <a:pt x="488981" y="450771"/>
                  <a:pt x="450771" y="488981"/>
                  <a:pt x="450771" y="536115"/>
                </a:cubicBezTo>
                <a:cubicBezTo>
                  <a:pt x="450771" y="583249"/>
                  <a:pt x="488981" y="621459"/>
                  <a:pt x="536115" y="621459"/>
                </a:cubicBezTo>
                <a:cubicBezTo>
                  <a:pt x="583249" y="621459"/>
                  <a:pt x="621459" y="583249"/>
                  <a:pt x="621459" y="536115"/>
                </a:cubicBezTo>
                <a:cubicBezTo>
                  <a:pt x="621459" y="488981"/>
                  <a:pt x="583249" y="450771"/>
                  <a:pt x="536115" y="450771"/>
                </a:cubicBezTo>
                <a:close/>
                <a:moveTo>
                  <a:pt x="568998" y="185050"/>
                </a:moveTo>
                <a:lnTo>
                  <a:pt x="568998" y="372066"/>
                </a:lnTo>
                <a:lnTo>
                  <a:pt x="602554" y="378841"/>
                </a:lnTo>
                <a:cubicBezTo>
                  <a:pt x="643396" y="396115"/>
                  <a:pt x="676115" y="428834"/>
                  <a:pt x="693389" y="469676"/>
                </a:cubicBezTo>
                <a:lnTo>
                  <a:pt x="697383" y="489456"/>
                </a:lnTo>
                <a:lnTo>
                  <a:pt x="882502" y="489456"/>
                </a:lnTo>
                <a:lnTo>
                  <a:pt x="880775" y="469885"/>
                </a:lnTo>
                <a:cubicBezTo>
                  <a:pt x="855622" y="329068"/>
                  <a:pt x="746282" y="217416"/>
                  <a:pt x="606678" y="188848"/>
                </a:cubicBezTo>
                <a:close/>
                <a:moveTo>
                  <a:pt x="509616" y="184073"/>
                </a:moveTo>
                <a:lnTo>
                  <a:pt x="474136" y="187204"/>
                </a:lnTo>
                <a:cubicBezTo>
                  <a:pt x="333319" y="212357"/>
                  <a:pt x="221667" y="321696"/>
                  <a:pt x="193099" y="461301"/>
                </a:cubicBezTo>
                <a:lnTo>
                  <a:pt x="190261" y="489456"/>
                </a:lnTo>
                <a:lnTo>
                  <a:pt x="374847" y="489456"/>
                </a:lnTo>
                <a:lnTo>
                  <a:pt x="378841" y="469676"/>
                </a:lnTo>
                <a:cubicBezTo>
                  <a:pt x="396115" y="428834"/>
                  <a:pt x="428834" y="396115"/>
                  <a:pt x="469676" y="378841"/>
                </a:cubicBezTo>
                <a:lnTo>
                  <a:pt x="509616" y="370777"/>
                </a:lnTo>
                <a:close/>
                <a:moveTo>
                  <a:pt x="536115" y="0"/>
                </a:moveTo>
                <a:lnTo>
                  <a:pt x="560453" y="2453"/>
                </a:lnTo>
                <a:lnTo>
                  <a:pt x="594600" y="91894"/>
                </a:lnTo>
                <a:lnTo>
                  <a:pt x="651562" y="13189"/>
                </a:lnTo>
                <a:lnTo>
                  <a:pt x="697807" y="27545"/>
                </a:lnTo>
                <a:lnTo>
                  <a:pt x="707577" y="122165"/>
                </a:lnTo>
                <a:lnTo>
                  <a:pt x="781521" y="62065"/>
                </a:lnTo>
                <a:lnTo>
                  <a:pt x="824168" y="85213"/>
                </a:lnTo>
                <a:lnTo>
                  <a:pt x="808874" y="180650"/>
                </a:lnTo>
                <a:lnTo>
                  <a:pt x="896385" y="141496"/>
                </a:lnTo>
                <a:lnTo>
                  <a:pt x="915206" y="157025"/>
                </a:lnTo>
                <a:lnTo>
                  <a:pt x="930734" y="175845"/>
                </a:lnTo>
                <a:lnTo>
                  <a:pt x="891580" y="263356"/>
                </a:lnTo>
                <a:lnTo>
                  <a:pt x="987017" y="248062"/>
                </a:lnTo>
                <a:lnTo>
                  <a:pt x="1010166" y="290710"/>
                </a:lnTo>
                <a:lnTo>
                  <a:pt x="950065" y="364653"/>
                </a:lnTo>
                <a:lnTo>
                  <a:pt x="1044685" y="374423"/>
                </a:lnTo>
                <a:lnTo>
                  <a:pt x="1059041" y="420668"/>
                </a:lnTo>
                <a:lnTo>
                  <a:pt x="980336" y="477630"/>
                </a:lnTo>
                <a:lnTo>
                  <a:pt x="1069777" y="511777"/>
                </a:lnTo>
                <a:lnTo>
                  <a:pt x="1072230" y="536115"/>
                </a:lnTo>
                <a:lnTo>
                  <a:pt x="1069777" y="560453"/>
                </a:lnTo>
                <a:lnTo>
                  <a:pt x="980336" y="594600"/>
                </a:lnTo>
                <a:lnTo>
                  <a:pt x="1059041" y="651562"/>
                </a:lnTo>
                <a:lnTo>
                  <a:pt x="1044685" y="697807"/>
                </a:lnTo>
                <a:lnTo>
                  <a:pt x="950065" y="707577"/>
                </a:lnTo>
                <a:lnTo>
                  <a:pt x="1010166" y="781521"/>
                </a:lnTo>
                <a:lnTo>
                  <a:pt x="987017" y="824168"/>
                </a:lnTo>
                <a:lnTo>
                  <a:pt x="891580" y="808874"/>
                </a:lnTo>
                <a:lnTo>
                  <a:pt x="930734" y="896385"/>
                </a:lnTo>
                <a:lnTo>
                  <a:pt x="915206" y="915206"/>
                </a:lnTo>
                <a:lnTo>
                  <a:pt x="896385" y="930734"/>
                </a:lnTo>
                <a:lnTo>
                  <a:pt x="808874" y="891580"/>
                </a:lnTo>
                <a:lnTo>
                  <a:pt x="824168" y="987017"/>
                </a:lnTo>
                <a:lnTo>
                  <a:pt x="781520" y="1010166"/>
                </a:lnTo>
                <a:lnTo>
                  <a:pt x="707577" y="950065"/>
                </a:lnTo>
                <a:lnTo>
                  <a:pt x="697807" y="1044685"/>
                </a:lnTo>
                <a:lnTo>
                  <a:pt x="651562" y="1059041"/>
                </a:lnTo>
                <a:lnTo>
                  <a:pt x="594600" y="980336"/>
                </a:lnTo>
                <a:lnTo>
                  <a:pt x="560453" y="1069777"/>
                </a:lnTo>
                <a:lnTo>
                  <a:pt x="536115" y="1072230"/>
                </a:lnTo>
                <a:lnTo>
                  <a:pt x="511777" y="1069777"/>
                </a:lnTo>
                <a:lnTo>
                  <a:pt x="477630" y="980336"/>
                </a:lnTo>
                <a:lnTo>
                  <a:pt x="420668" y="1059041"/>
                </a:lnTo>
                <a:lnTo>
                  <a:pt x="374423" y="1044685"/>
                </a:lnTo>
                <a:lnTo>
                  <a:pt x="364653" y="950065"/>
                </a:lnTo>
                <a:lnTo>
                  <a:pt x="290710" y="1010166"/>
                </a:lnTo>
                <a:lnTo>
                  <a:pt x="248062" y="987017"/>
                </a:lnTo>
                <a:lnTo>
                  <a:pt x="263356" y="891580"/>
                </a:lnTo>
                <a:lnTo>
                  <a:pt x="175845" y="930734"/>
                </a:lnTo>
                <a:lnTo>
                  <a:pt x="157025" y="915206"/>
                </a:lnTo>
                <a:lnTo>
                  <a:pt x="141496" y="896385"/>
                </a:lnTo>
                <a:lnTo>
                  <a:pt x="180650" y="808874"/>
                </a:lnTo>
                <a:lnTo>
                  <a:pt x="85213" y="824168"/>
                </a:lnTo>
                <a:lnTo>
                  <a:pt x="62065" y="781521"/>
                </a:lnTo>
                <a:lnTo>
                  <a:pt x="122165" y="707577"/>
                </a:lnTo>
                <a:lnTo>
                  <a:pt x="27545" y="697807"/>
                </a:lnTo>
                <a:lnTo>
                  <a:pt x="13189" y="651562"/>
                </a:lnTo>
                <a:lnTo>
                  <a:pt x="91894" y="594600"/>
                </a:lnTo>
                <a:lnTo>
                  <a:pt x="2453" y="560453"/>
                </a:lnTo>
                <a:lnTo>
                  <a:pt x="0" y="536115"/>
                </a:lnTo>
                <a:lnTo>
                  <a:pt x="2453" y="511777"/>
                </a:lnTo>
                <a:lnTo>
                  <a:pt x="91894" y="477630"/>
                </a:lnTo>
                <a:lnTo>
                  <a:pt x="13189" y="420668"/>
                </a:lnTo>
                <a:lnTo>
                  <a:pt x="27545" y="374423"/>
                </a:lnTo>
                <a:lnTo>
                  <a:pt x="122165" y="364653"/>
                </a:lnTo>
                <a:lnTo>
                  <a:pt x="62065" y="290710"/>
                </a:lnTo>
                <a:lnTo>
                  <a:pt x="85213" y="248062"/>
                </a:lnTo>
                <a:lnTo>
                  <a:pt x="180650" y="263356"/>
                </a:lnTo>
                <a:lnTo>
                  <a:pt x="141496" y="175845"/>
                </a:lnTo>
                <a:lnTo>
                  <a:pt x="157025" y="157025"/>
                </a:lnTo>
                <a:lnTo>
                  <a:pt x="175845" y="141496"/>
                </a:lnTo>
                <a:lnTo>
                  <a:pt x="263356" y="180650"/>
                </a:lnTo>
                <a:lnTo>
                  <a:pt x="248062" y="85213"/>
                </a:lnTo>
                <a:lnTo>
                  <a:pt x="290710" y="62065"/>
                </a:lnTo>
                <a:lnTo>
                  <a:pt x="364653" y="122165"/>
                </a:lnTo>
                <a:lnTo>
                  <a:pt x="374423" y="27545"/>
                </a:lnTo>
                <a:lnTo>
                  <a:pt x="420668" y="13189"/>
                </a:lnTo>
                <a:lnTo>
                  <a:pt x="477630" y="91894"/>
                </a:lnTo>
                <a:lnTo>
                  <a:pt x="511777" y="2453"/>
                </a:lnTo>
                <a:close/>
              </a:path>
            </a:pathLst>
          </a:cu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9" name="组合 78"/>
          <p:cNvGrpSpPr/>
          <p:nvPr/>
        </p:nvGrpSpPr>
        <p:grpSpPr>
          <a:xfrm>
            <a:off x="4216758" y="4597128"/>
            <a:ext cx="340567" cy="330837"/>
            <a:chOff x="6796375" y="5745283"/>
            <a:chExt cx="555625" cy="539750"/>
          </a:xfrm>
          <a:effectLst>
            <a:outerShdw blurRad="63500" sx="102000" sy="102000" algn="ctr" rotWithShape="0">
              <a:prstClr val="black">
                <a:alpha val="40000"/>
              </a:prstClr>
            </a:outerShdw>
          </a:effectLst>
        </p:grpSpPr>
        <p:sp>
          <p:nvSpPr>
            <p:cNvPr id="77" name="Freeform 31"/>
            <p:cNvSpPr/>
            <p:nvPr/>
          </p:nvSpPr>
          <p:spPr bwMode="auto">
            <a:xfrm>
              <a:off x="7051962" y="6015158"/>
              <a:ext cx="44450" cy="46038"/>
            </a:xfrm>
            <a:custGeom>
              <a:avLst/>
              <a:gdLst>
                <a:gd name="T0" fmla="*/ 8 w 16"/>
                <a:gd name="T1" fmla="*/ 0 h 16"/>
                <a:gd name="T2" fmla="*/ 2 w 16"/>
                <a:gd name="T3" fmla="*/ 2 h 16"/>
                <a:gd name="T4" fmla="*/ 0 w 16"/>
                <a:gd name="T5" fmla="*/ 8 h 16"/>
                <a:gd name="T6" fmla="*/ 8 w 16"/>
                <a:gd name="T7" fmla="*/ 16 h 16"/>
                <a:gd name="T8" fmla="*/ 14 w 16"/>
                <a:gd name="T9" fmla="*/ 14 h 16"/>
                <a:gd name="T10" fmla="*/ 16 w 16"/>
                <a:gd name="T11" fmla="*/ 8 h 16"/>
                <a:gd name="T12" fmla="*/ 8 w 16"/>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16" h="16">
                  <a:moveTo>
                    <a:pt x="8" y="0"/>
                  </a:moveTo>
                  <a:cubicBezTo>
                    <a:pt x="6" y="0"/>
                    <a:pt x="4" y="1"/>
                    <a:pt x="2" y="2"/>
                  </a:cubicBezTo>
                  <a:cubicBezTo>
                    <a:pt x="1" y="4"/>
                    <a:pt x="0" y="6"/>
                    <a:pt x="0" y="8"/>
                  </a:cubicBezTo>
                  <a:cubicBezTo>
                    <a:pt x="0" y="12"/>
                    <a:pt x="4" y="16"/>
                    <a:pt x="8" y="16"/>
                  </a:cubicBezTo>
                  <a:cubicBezTo>
                    <a:pt x="10" y="16"/>
                    <a:pt x="12" y="15"/>
                    <a:pt x="14" y="14"/>
                  </a:cubicBezTo>
                  <a:cubicBezTo>
                    <a:pt x="15" y="12"/>
                    <a:pt x="16" y="10"/>
                    <a:pt x="16" y="8"/>
                  </a:cubicBezTo>
                  <a:cubicBezTo>
                    <a:pt x="16" y="3"/>
                    <a:pt x="13" y="0"/>
                    <a:pt x="8"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8" name="Freeform 32"/>
            <p:cNvSpPr>
              <a:spLocks noEditPoints="1"/>
            </p:cNvSpPr>
            <p:nvPr/>
          </p:nvSpPr>
          <p:spPr bwMode="auto">
            <a:xfrm>
              <a:off x="6796375" y="5745283"/>
              <a:ext cx="555625" cy="539750"/>
            </a:xfrm>
            <a:custGeom>
              <a:avLst/>
              <a:gdLst>
                <a:gd name="T0" fmla="*/ 187 w 198"/>
                <a:gd name="T1" fmla="*/ 104 h 192"/>
                <a:gd name="T2" fmla="*/ 168 w 198"/>
                <a:gd name="T3" fmla="*/ 33 h 192"/>
                <a:gd name="T4" fmla="*/ 184 w 198"/>
                <a:gd name="T5" fmla="*/ 48 h 192"/>
                <a:gd name="T6" fmla="*/ 187 w 198"/>
                <a:gd name="T7" fmla="*/ 8 h 192"/>
                <a:gd name="T8" fmla="*/ 148 w 198"/>
                <a:gd name="T9" fmla="*/ 8 h 192"/>
                <a:gd name="T10" fmla="*/ 162 w 198"/>
                <a:gd name="T11" fmla="*/ 27 h 192"/>
                <a:gd name="T12" fmla="*/ 99 w 198"/>
                <a:gd name="T13" fmla="*/ 16 h 192"/>
                <a:gd name="T14" fmla="*/ 36 w 198"/>
                <a:gd name="T15" fmla="*/ 27 h 192"/>
                <a:gd name="T16" fmla="*/ 50 w 198"/>
                <a:gd name="T17" fmla="*/ 8 h 192"/>
                <a:gd name="T18" fmla="*/ 11 w 198"/>
                <a:gd name="T19" fmla="*/ 8 h 192"/>
                <a:gd name="T20" fmla="*/ 14 w 198"/>
                <a:gd name="T21" fmla="*/ 48 h 192"/>
                <a:gd name="T22" fmla="*/ 31 w 198"/>
                <a:gd name="T23" fmla="*/ 33 h 192"/>
                <a:gd name="T24" fmla="*/ 11 w 198"/>
                <a:gd name="T25" fmla="*/ 104 h 192"/>
                <a:gd name="T26" fmla="*/ 49 w 198"/>
                <a:gd name="T27" fmla="*/ 176 h 192"/>
                <a:gd name="T28" fmla="*/ 36 w 198"/>
                <a:gd name="T29" fmla="*/ 190 h 192"/>
                <a:gd name="T30" fmla="*/ 42 w 198"/>
                <a:gd name="T31" fmla="*/ 191 h 192"/>
                <a:gd name="T32" fmla="*/ 56 w 198"/>
                <a:gd name="T33" fmla="*/ 180 h 192"/>
                <a:gd name="T34" fmla="*/ 142 w 198"/>
                <a:gd name="T35" fmla="*/ 180 h 192"/>
                <a:gd name="T36" fmla="*/ 157 w 198"/>
                <a:gd name="T37" fmla="*/ 191 h 192"/>
                <a:gd name="T38" fmla="*/ 162 w 198"/>
                <a:gd name="T39" fmla="*/ 190 h 192"/>
                <a:gd name="T40" fmla="*/ 150 w 198"/>
                <a:gd name="T41" fmla="*/ 176 h 192"/>
                <a:gd name="T42" fmla="*/ 65 w 198"/>
                <a:gd name="T43" fmla="*/ 49 h 192"/>
                <a:gd name="T44" fmla="*/ 103 w 198"/>
                <a:gd name="T45" fmla="*/ 44 h 192"/>
                <a:gd name="T46" fmla="*/ 99 w 198"/>
                <a:gd name="T47" fmla="*/ 64 h 192"/>
                <a:gd name="T48" fmla="*/ 95 w 198"/>
                <a:gd name="T49" fmla="*/ 48 h 192"/>
                <a:gd name="T50" fmla="*/ 67 w 198"/>
                <a:gd name="T51" fmla="*/ 56 h 192"/>
                <a:gd name="T52" fmla="*/ 65 w 198"/>
                <a:gd name="T53" fmla="*/ 49 h 192"/>
                <a:gd name="T54" fmla="*/ 119 w 198"/>
                <a:gd name="T55" fmla="*/ 128 h 192"/>
                <a:gd name="T56" fmla="*/ 107 w 198"/>
                <a:gd name="T57" fmla="*/ 118 h 192"/>
                <a:gd name="T58" fmla="*/ 83 w 198"/>
                <a:gd name="T59" fmla="*/ 104 h 192"/>
                <a:gd name="T60" fmla="*/ 52 w 198"/>
                <a:gd name="T61" fmla="*/ 63 h 192"/>
                <a:gd name="T62" fmla="*/ 58 w 198"/>
                <a:gd name="T63" fmla="*/ 57 h 192"/>
                <a:gd name="T64" fmla="*/ 99 w 198"/>
                <a:gd name="T65" fmla="*/ 88 h 192"/>
                <a:gd name="T66" fmla="*/ 113 w 198"/>
                <a:gd name="T67" fmla="*/ 112 h 192"/>
                <a:gd name="T68" fmla="*/ 122 w 198"/>
                <a:gd name="T69" fmla="*/ 127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98" h="192">
                  <a:moveTo>
                    <a:pt x="150" y="176"/>
                  </a:moveTo>
                  <a:cubicBezTo>
                    <a:pt x="172" y="160"/>
                    <a:pt x="187" y="134"/>
                    <a:pt x="187" y="104"/>
                  </a:cubicBezTo>
                  <a:cubicBezTo>
                    <a:pt x="187" y="79"/>
                    <a:pt x="177" y="57"/>
                    <a:pt x="160" y="41"/>
                  </a:cubicBezTo>
                  <a:cubicBezTo>
                    <a:pt x="168" y="33"/>
                    <a:pt x="168" y="33"/>
                    <a:pt x="168" y="33"/>
                  </a:cubicBezTo>
                  <a:cubicBezTo>
                    <a:pt x="181" y="47"/>
                    <a:pt x="181" y="47"/>
                    <a:pt x="181" y="47"/>
                  </a:cubicBezTo>
                  <a:cubicBezTo>
                    <a:pt x="182" y="47"/>
                    <a:pt x="183" y="48"/>
                    <a:pt x="184" y="48"/>
                  </a:cubicBezTo>
                  <a:cubicBezTo>
                    <a:pt x="185" y="48"/>
                    <a:pt x="186" y="47"/>
                    <a:pt x="187" y="47"/>
                  </a:cubicBezTo>
                  <a:cubicBezTo>
                    <a:pt x="198" y="36"/>
                    <a:pt x="198" y="19"/>
                    <a:pt x="187" y="8"/>
                  </a:cubicBezTo>
                  <a:cubicBezTo>
                    <a:pt x="182" y="3"/>
                    <a:pt x="175" y="0"/>
                    <a:pt x="168" y="0"/>
                  </a:cubicBezTo>
                  <a:cubicBezTo>
                    <a:pt x="160" y="0"/>
                    <a:pt x="153" y="3"/>
                    <a:pt x="148" y="8"/>
                  </a:cubicBezTo>
                  <a:cubicBezTo>
                    <a:pt x="147" y="9"/>
                    <a:pt x="147" y="12"/>
                    <a:pt x="148" y="14"/>
                  </a:cubicBezTo>
                  <a:cubicBezTo>
                    <a:pt x="162" y="27"/>
                    <a:pt x="162" y="27"/>
                    <a:pt x="162" y="27"/>
                  </a:cubicBezTo>
                  <a:cubicBezTo>
                    <a:pt x="154" y="35"/>
                    <a:pt x="154" y="35"/>
                    <a:pt x="154" y="35"/>
                  </a:cubicBezTo>
                  <a:cubicBezTo>
                    <a:pt x="139" y="23"/>
                    <a:pt x="120" y="16"/>
                    <a:pt x="99" y="16"/>
                  </a:cubicBezTo>
                  <a:cubicBezTo>
                    <a:pt x="78" y="16"/>
                    <a:pt x="59" y="23"/>
                    <a:pt x="44" y="35"/>
                  </a:cubicBezTo>
                  <a:cubicBezTo>
                    <a:pt x="36" y="27"/>
                    <a:pt x="36" y="27"/>
                    <a:pt x="36" y="27"/>
                  </a:cubicBezTo>
                  <a:cubicBezTo>
                    <a:pt x="50" y="14"/>
                    <a:pt x="50" y="14"/>
                    <a:pt x="50" y="14"/>
                  </a:cubicBezTo>
                  <a:cubicBezTo>
                    <a:pt x="52" y="12"/>
                    <a:pt x="52" y="9"/>
                    <a:pt x="50" y="8"/>
                  </a:cubicBezTo>
                  <a:cubicBezTo>
                    <a:pt x="45" y="3"/>
                    <a:pt x="38" y="0"/>
                    <a:pt x="31" y="0"/>
                  </a:cubicBezTo>
                  <a:cubicBezTo>
                    <a:pt x="23" y="0"/>
                    <a:pt x="16" y="3"/>
                    <a:pt x="11" y="8"/>
                  </a:cubicBezTo>
                  <a:cubicBezTo>
                    <a:pt x="0" y="19"/>
                    <a:pt x="0" y="36"/>
                    <a:pt x="11" y="47"/>
                  </a:cubicBezTo>
                  <a:cubicBezTo>
                    <a:pt x="12" y="47"/>
                    <a:pt x="13" y="48"/>
                    <a:pt x="14" y="48"/>
                  </a:cubicBezTo>
                  <a:cubicBezTo>
                    <a:pt x="15" y="48"/>
                    <a:pt x="16" y="47"/>
                    <a:pt x="17" y="47"/>
                  </a:cubicBezTo>
                  <a:cubicBezTo>
                    <a:pt x="31" y="33"/>
                    <a:pt x="31" y="33"/>
                    <a:pt x="31" y="33"/>
                  </a:cubicBezTo>
                  <a:cubicBezTo>
                    <a:pt x="38" y="41"/>
                    <a:pt x="38" y="41"/>
                    <a:pt x="38" y="41"/>
                  </a:cubicBezTo>
                  <a:cubicBezTo>
                    <a:pt x="21" y="57"/>
                    <a:pt x="11" y="79"/>
                    <a:pt x="11" y="104"/>
                  </a:cubicBezTo>
                  <a:cubicBezTo>
                    <a:pt x="11" y="134"/>
                    <a:pt x="26" y="160"/>
                    <a:pt x="49" y="176"/>
                  </a:cubicBezTo>
                  <a:cubicBezTo>
                    <a:pt x="49" y="176"/>
                    <a:pt x="49" y="176"/>
                    <a:pt x="49" y="176"/>
                  </a:cubicBezTo>
                  <a:cubicBezTo>
                    <a:pt x="37" y="185"/>
                    <a:pt x="37" y="185"/>
                    <a:pt x="37" y="185"/>
                  </a:cubicBezTo>
                  <a:cubicBezTo>
                    <a:pt x="35" y="186"/>
                    <a:pt x="35" y="188"/>
                    <a:pt x="36" y="190"/>
                  </a:cubicBezTo>
                  <a:cubicBezTo>
                    <a:pt x="37" y="191"/>
                    <a:pt x="38" y="192"/>
                    <a:pt x="39" y="192"/>
                  </a:cubicBezTo>
                  <a:cubicBezTo>
                    <a:pt x="40" y="192"/>
                    <a:pt x="41" y="192"/>
                    <a:pt x="42" y="191"/>
                  </a:cubicBezTo>
                  <a:cubicBezTo>
                    <a:pt x="56" y="180"/>
                    <a:pt x="56" y="180"/>
                    <a:pt x="56" y="180"/>
                  </a:cubicBezTo>
                  <a:cubicBezTo>
                    <a:pt x="56" y="180"/>
                    <a:pt x="56" y="180"/>
                    <a:pt x="56" y="180"/>
                  </a:cubicBezTo>
                  <a:cubicBezTo>
                    <a:pt x="69" y="188"/>
                    <a:pt x="83" y="192"/>
                    <a:pt x="99" y="192"/>
                  </a:cubicBezTo>
                  <a:cubicBezTo>
                    <a:pt x="115" y="192"/>
                    <a:pt x="130" y="188"/>
                    <a:pt x="142" y="180"/>
                  </a:cubicBezTo>
                  <a:cubicBezTo>
                    <a:pt x="142" y="180"/>
                    <a:pt x="142" y="180"/>
                    <a:pt x="142" y="180"/>
                  </a:cubicBezTo>
                  <a:cubicBezTo>
                    <a:pt x="157" y="191"/>
                    <a:pt x="157" y="191"/>
                    <a:pt x="157" y="191"/>
                  </a:cubicBezTo>
                  <a:cubicBezTo>
                    <a:pt x="157" y="192"/>
                    <a:pt x="158" y="192"/>
                    <a:pt x="159" y="192"/>
                  </a:cubicBezTo>
                  <a:cubicBezTo>
                    <a:pt x="160" y="192"/>
                    <a:pt x="162" y="191"/>
                    <a:pt x="162" y="190"/>
                  </a:cubicBezTo>
                  <a:cubicBezTo>
                    <a:pt x="164" y="188"/>
                    <a:pt x="163" y="186"/>
                    <a:pt x="162" y="185"/>
                  </a:cubicBezTo>
                  <a:cubicBezTo>
                    <a:pt x="150" y="176"/>
                    <a:pt x="150" y="176"/>
                    <a:pt x="150" y="176"/>
                  </a:cubicBezTo>
                  <a:cubicBezTo>
                    <a:pt x="150" y="176"/>
                    <a:pt x="150" y="176"/>
                    <a:pt x="150" y="176"/>
                  </a:cubicBezTo>
                  <a:close/>
                  <a:moveTo>
                    <a:pt x="65" y="49"/>
                  </a:moveTo>
                  <a:cubicBezTo>
                    <a:pt x="74" y="43"/>
                    <a:pt x="85" y="40"/>
                    <a:pt x="99" y="40"/>
                  </a:cubicBezTo>
                  <a:cubicBezTo>
                    <a:pt x="101" y="40"/>
                    <a:pt x="103" y="42"/>
                    <a:pt x="103" y="44"/>
                  </a:cubicBezTo>
                  <a:cubicBezTo>
                    <a:pt x="103" y="60"/>
                    <a:pt x="103" y="60"/>
                    <a:pt x="103" y="60"/>
                  </a:cubicBezTo>
                  <a:cubicBezTo>
                    <a:pt x="103" y="62"/>
                    <a:pt x="101" y="64"/>
                    <a:pt x="99" y="64"/>
                  </a:cubicBezTo>
                  <a:cubicBezTo>
                    <a:pt x="97" y="64"/>
                    <a:pt x="95" y="62"/>
                    <a:pt x="95" y="60"/>
                  </a:cubicBezTo>
                  <a:cubicBezTo>
                    <a:pt x="95" y="48"/>
                    <a:pt x="95" y="48"/>
                    <a:pt x="95" y="48"/>
                  </a:cubicBezTo>
                  <a:cubicBezTo>
                    <a:pt x="85" y="48"/>
                    <a:pt x="76" y="51"/>
                    <a:pt x="69" y="55"/>
                  </a:cubicBezTo>
                  <a:cubicBezTo>
                    <a:pt x="69" y="56"/>
                    <a:pt x="68" y="56"/>
                    <a:pt x="67" y="56"/>
                  </a:cubicBezTo>
                  <a:cubicBezTo>
                    <a:pt x="66" y="56"/>
                    <a:pt x="65" y="55"/>
                    <a:pt x="64" y="54"/>
                  </a:cubicBezTo>
                  <a:cubicBezTo>
                    <a:pt x="63" y="52"/>
                    <a:pt x="63" y="50"/>
                    <a:pt x="65" y="49"/>
                  </a:cubicBezTo>
                  <a:close/>
                  <a:moveTo>
                    <a:pt x="122" y="127"/>
                  </a:moveTo>
                  <a:cubicBezTo>
                    <a:pt x="121" y="127"/>
                    <a:pt x="120" y="128"/>
                    <a:pt x="119" y="128"/>
                  </a:cubicBezTo>
                  <a:cubicBezTo>
                    <a:pt x="118" y="128"/>
                    <a:pt x="117" y="127"/>
                    <a:pt x="116" y="127"/>
                  </a:cubicBezTo>
                  <a:cubicBezTo>
                    <a:pt x="107" y="118"/>
                    <a:pt x="107" y="118"/>
                    <a:pt x="107" y="118"/>
                  </a:cubicBezTo>
                  <a:cubicBezTo>
                    <a:pt x="105" y="119"/>
                    <a:pt x="102" y="120"/>
                    <a:pt x="99" y="120"/>
                  </a:cubicBezTo>
                  <a:cubicBezTo>
                    <a:pt x="90" y="120"/>
                    <a:pt x="83" y="113"/>
                    <a:pt x="83" y="104"/>
                  </a:cubicBezTo>
                  <a:cubicBezTo>
                    <a:pt x="83" y="101"/>
                    <a:pt x="84" y="98"/>
                    <a:pt x="85" y="96"/>
                  </a:cubicBezTo>
                  <a:cubicBezTo>
                    <a:pt x="52" y="63"/>
                    <a:pt x="52" y="63"/>
                    <a:pt x="52" y="63"/>
                  </a:cubicBezTo>
                  <a:cubicBezTo>
                    <a:pt x="51" y="61"/>
                    <a:pt x="51" y="59"/>
                    <a:pt x="52" y="57"/>
                  </a:cubicBezTo>
                  <a:cubicBezTo>
                    <a:pt x="54" y="55"/>
                    <a:pt x="56" y="55"/>
                    <a:pt x="58" y="57"/>
                  </a:cubicBezTo>
                  <a:cubicBezTo>
                    <a:pt x="91" y="90"/>
                    <a:pt x="91" y="90"/>
                    <a:pt x="91" y="90"/>
                  </a:cubicBezTo>
                  <a:cubicBezTo>
                    <a:pt x="93" y="89"/>
                    <a:pt x="96" y="88"/>
                    <a:pt x="99" y="88"/>
                  </a:cubicBezTo>
                  <a:cubicBezTo>
                    <a:pt x="108" y="88"/>
                    <a:pt x="115" y="95"/>
                    <a:pt x="115" y="104"/>
                  </a:cubicBezTo>
                  <a:cubicBezTo>
                    <a:pt x="115" y="107"/>
                    <a:pt x="114" y="110"/>
                    <a:pt x="113" y="112"/>
                  </a:cubicBezTo>
                  <a:cubicBezTo>
                    <a:pt x="122" y="121"/>
                    <a:pt x="122" y="121"/>
                    <a:pt x="122" y="121"/>
                  </a:cubicBezTo>
                  <a:cubicBezTo>
                    <a:pt x="124" y="123"/>
                    <a:pt x="124" y="125"/>
                    <a:pt x="122" y="127"/>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80" name="矩形 79"/>
          <p:cNvSpPr/>
          <p:nvPr/>
        </p:nvSpPr>
        <p:spPr>
          <a:xfrm>
            <a:off x="4998257" y="5316779"/>
            <a:ext cx="956450" cy="43224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2" name="组合 81"/>
          <p:cNvGrpSpPr/>
          <p:nvPr/>
        </p:nvGrpSpPr>
        <p:grpSpPr>
          <a:xfrm>
            <a:off x="5375879" y="1197159"/>
            <a:ext cx="593342" cy="1011130"/>
            <a:chOff x="8024483" y="2010047"/>
            <a:chExt cx="660952" cy="1126345"/>
          </a:xfrm>
        </p:grpSpPr>
        <p:sp>
          <p:nvSpPr>
            <p:cNvPr id="51" name="任意多边形 50"/>
            <p:cNvSpPr/>
            <p:nvPr/>
          </p:nvSpPr>
          <p:spPr>
            <a:xfrm>
              <a:off x="8024483" y="2010047"/>
              <a:ext cx="660952" cy="1126345"/>
            </a:xfrm>
            <a:custGeom>
              <a:avLst/>
              <a:gdLst>
                <a:gd name="connsiteX0" fmla="*/ 0 w 660952"/>
                <a:gd name="connsiteY0" fmla="*/ 0 h 1126345"/>
                <a:gd name="connsiteX1" fmla="*/ 660952 w 660952"/>
                <a:gd name="connsiteY1" fmla="*/ 0 h 1126345"/>
                <a:gd name="connsiteX2" fmla="*/ 660952 w 660952"/>
                <a:gd name="connsiteY2" fmla="*/ 660952 h 1126345"/>
                <a:gd name="connsiteX3" fmla="*/ 361814 w 660952"/>
                <a:gd name="connsiteY3" fmla="*/ 660952 h 1126345"/>
                <a:gd name="connsiteX4" fmla="*/ 361814 w 660952"/>
                <a:gd name="connsiteY4" fmla="*/ 893162 h 1126345"/>
                <a:gd name="connsiteX5" fmla="*/ 389797 w 660952"/>
                <a:gd name="connsiteY5" fmla="*/ 897576 h 1126345"/>
                <a:gd name="connsiteX6" fmla="*/ 482876 w 660952"/>
                <a:gd name="connsiteY6" fmla="*/ 1007282 h 1126345"/>
                <a:gd name="connsiteX7" fmla="*/ 330476 w 660952"/>
                <a:gd name="connsiteY7" fmla="*/ 1126345 h 1126345"/>
                <a:gd name="connsiteX8" fmla="*/ 178076 w 660952"/>
                <a:gd name="connsiteY8" fmla="*/ 1007282 h 1126345"/>
                <a:gd name="connsiteX9" fmla="*/ 271155 w 660952"/>
                <a:gd name="connsiteY9" fmla="*/ 897576 h 1126345"/>
                <a:gd name="connsiteX10" fmla="*/ 295139 w 660952"/>
                <a:gd name="connsiteY10" fmla="*/ 893793 h 1126345"/>
                <a:gd name="connsiteX11" fmla="*/ 295139 w 660952"/>
                <a:gd name="connsiteY11" fmla="*/ 660952 h 1126345"/>
                <a:gd name="connsiteX12" fmla="*/ 0 w 660952"/>
                <a:gd name="connsiteY12" fmla="*/ 660952 h 1126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60952" h="1126345">
                  <a:moveTo>
                    <a:pt x="0" y="0"/>
                  </a:moveTo>
                  <a:lnTo>
                    <a:pt x="660952" y="0"/>
                  </a:lnTo>
                  <a:lnTo>
                    <a:pt x="660952" y="660952"/>
                  </a:lnTo>
                  <a:lnTo>
                    <a:pt x="361814" y="660952"/>
                  </a:lnTo>
                  <a:lnTo>
                    <a:pt x="361814" y="893162"/>
                  </a:lnTo>
                  <a:lnTo>
                    <a:pt x="389797" y="897576"/>
                  </a:lnTo>
                  <a:cubicBezTo>
                    <a:pt x="444496" y="915650"/>
                    <a:pt x="482876" y="957964"/>
                    <a:pt x="482876" y="1007282"/>
                  </a:cubicBezTo>
                  <a:cubicBezTo>
                    <a:pt x="482876" y="1073039"/>
                    <a:pt x="414644" y="1126345"/>
                    <a:pt x="330476" y="1126345"/>
                  </a:cubicBezTo>
                  <a:cubicBezTo>
                    <a:pt x="246308" y="1126345"/>
                    <a:pt x="178076" y="1073039"/>
                    <a:pt x="178076" y="1007282"/>
                  </a:cubicBezTo>
                  <a:cubicBezTo>
                    <a:pt x="178076" y="957964"/>
                    <a:pt x="216456" y="915650"/>
                    <a:pt x="271155" y="897576"/>
                  </a:cubicBezTo>
                  <a:lnTo>
                    <a:pt x="295139" y="893793"/>
                  </a:lnTo>
                  <a:lnTo>
                    <a:pt x="295139" y="660952"/>
                  </a:lnTo>
                  <a:lnTo>
                    <a:pt x="0" y="660952"/>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文本框 80"/>
            <p:cNvSpPr txBox="1"/>
            <p:nvPr/>
          </p:nvSpPr>
          <p:spPr>
            <a:xfrm>
              <a:off x="8152717" y="2039908"/>
              <a:ext cx="418704" cy="646331"/>
            </a:xfrm>
            <a:prstGeom prst="rect">
              <a:avLst/>
            </a:prstGeom>
            <a:noFill/>
          </p:spPr>
          <p:txBody>
            <a:bodyPr wrap="none" rtlCol="0">
              <a:spAutoFit/>
            </a:bodyPr>
            <a:lstStyle/>
            <a:p>
              <a:r>
                <a:rPr lang="en-US" altLang="zh-CN" sz="3600" b="1" dirty="0">
                  <a:solidFill>
                    <a:schemeClr val="bg1"/>
                  </a:solidFill>
                </a:rPr>
                <a:t>$</a:t>
              </a:r>
              <a:endParaRPr lang="zh-CN" altLang="en-US" sz="3600" b="1" dirty="0">
                <a:solidFill>
                  <a:schemeClr val="bg1"/>
                </a:solidFill>
              </a:endParaRPr>
            </a:p>
          </p:txBody>
        </p:sp>
      </p:grpSp>
      <p:sp>
        <p:nvSpPr>
          <p:cNvPr id="220" name="文本框 219"/>
          <p:cNvSpPr txBox="1"/>
          <p:nvPr/>
        </p:nvSpPr>
        <p:spPr>
          <a:xfrm>
            <a:off x="7168365" y="1842943"/>
            <a:ext cx="1099147" cy="646331"/>
          </a:xfrm>
          <a:prstGeom prst="rect">
            <a:avLst/>
          </a:prstGeom>
          <a:noFill/>
        </p:spPr>
        <p:txBody>
          <a:bodyPr wrap="none" rtlCol="0">
            <a:spAutoFit/>
          </a:bodyPr>
          <a:lstStyle/>
          <a:p>
            <a:r>
              <a:rPr lang="en-US" altLang="zh-CN" sz="3600" b="1" dirty="0">
                <a:solidFill>
                  <a:srgbClr val="56A8BD"/>
                </a:solidFill>
              </a:rPr>
              <a:t>IDEA</a:t>
            </a:r>
            <a:endParaRPr lang="zh-CN" altLang="en-US" sz="3600" b="1" dirty="0">
              <a:solidFill>
                <a:srgbClr val="56A8BD"/>
              </a:solidFill>
            </a:endParaRPr>
          </a:p>
        </p:txBody>
      </p:sp>
      <p:sp>
        <p:nvSpPr>
          <p:cNvPr id="221" name="文本框 220"/>
          <p:cNvSpPr txBox="1"/>
          <p:nvPr/>
        </p:nvSpPr>
        <p:spPr>
          <a:xfrm>
            <a:off x="7168365" y="2301317"/>
            <a:ext cx="2657807" cy="523220"/>
          </a:xfrm>
          <a:prstGeom prst="rect">
            <a:avLst/>
          </a:prstGeom>
          <a:noFill/>
        </p:spPr>
        <p:txBody>
          <a:bodyPr wrap="square" rtlCol="0">
            <a:spAutoFit/>
          </a:bodyPr>
          <a:lstStyle/>
          <a:p>
            <a:r>
              <a:rPr lang="zh-CN" altLang="en-US" sz="1400" dirty="0">
                <a:solidFill>
                  <a:schemeClr val="accent3">
                    <a:lumMod val="75000"/>
                  </a:schemeClr>
                </a:solidFill>
                <a:latin typeface="时尚中黑简体" panose="01010104010101010101" pitchFamily="2" charset="-122"/>
                <a:ea typeface="时尚中黑简体" panose="01010104010101010101" pitchFamily="2" charset="-122"/>
              </a:rPr>
              <a:t>点击添加标题文字点击添加标题文字点击添加标题</a:t>
            </a:r>
          </a:p>
        </p:txBody>
      </p:sp>
      <p:sp>
        <p:nvSpPr>
          <p:cNvPr id="222" name="文本框 221"/>
          <p:cNvSpPr txBox="1"/>
          <p:nvPr/>
        </p:nvSpPr>
        <p:spPr>
          <a:xfrm>
            <a:off x="7184214" y="4332392"/>
            <a:ext cx="2046073" cy="646331"/>
          </a:xfrm>
          <a:prstGeom prst="rect">
            <a:avLst/>
          </a:prstGeom>
          <a:noFill/>
        </p:spPr>
        <p:txBody>
          <a:bodyPr wrap="none" rtlCol="0">
            <a:spAutoFit/>
          </a:bodyPr>
          <a:lstStyle/>
          <a:p>
            <a:r>
              <a:rPr lang="en-US" altLang="zh-CN" sz="3600" b="1" dirty="0">
                <a:solidFill>
                  <a:srgbClr val="3A3A3A"/>
                </a:solidFill>
              </a:rPr>
              <a:t>BUSINESS</a:t>
            </a:r>
            <a:endParaRPr lang="zh-CN" altLang="en-US" sz="3600" b="1" dirty="0">
              <a:solidFill>
                <a:srgbClr val="3A3A3A"/>
              </a:solidFill>
            </a:endParaRPr>
          </a:p>
        </p:txBody>
      </p:sp>
      <p:sp>
        <p:nvSpPr>
          <p:cNvPr id="223" name="文本框 222"/>
          <p:cNvSpPr txBox="1"/>
          <p:nvPr/>
        </p:nvSpPr>
        <p:spPr>
          <a:xfrm>
            <a:off x="7184214" y="4790766"/>
            <a:ext cx="2550801" cy="523220"/>
          </a:xfrm>
          <a:prstGeom prst="rect">
            <a:avLst/>
          </a:prstGeom>
          <a:noFill/>
        </p:spPr>
        <p:txBody>
          <a:bodyPr wrap="square" rtlCol="0">
            <a:spAutoFit/>
          </a:bodyPr>
          <a:lstStyle/>
          <a:p>
            <a:r>
              <a:rPr lang="zh-CN" altLang="en-US" sz="1400" dirty="0">
                <a:solidFill>
                  <a:schemeClr val="tx1">
                    <a:lumMod val="75000"/>
                    <a:lumOff val="25000"/>
                  </a:schemeClr>
                </a:solidFill>
                <a:latin typeface="时尚中黑简体" panose="01010104010101010101" pitchFamily="2" charset="-122"/>
                <a:ea typeface="时尚中黑简体" panose="01010104010101010101" pitchFamily="2" charset="-122"/>
              </a:rPr>
              <a:t>点击添加标题文字点击添加标题文字点击添加标题</a:t>
            </a:r>
          </a:p>
        </p:txBody>
      </p:sp>
      <p:grpSp>
        <p:nvGrpSpPr>
          <p:cNvPr id="228" name="组合 227"/>
          <p:cNvGrpSpPr/>
          <p:nvPr/>
        </p:nvGrpSpPr>
        <p:grpSpPr>
          <a:xfrm>
            <a:off x="1330458" y="2503740"/>
            <a:ext cx="349244" cy="345206"/>
            <a:chOff x="11145838" y="3187700"/>
            <a:chExt cx="549276" cy="542925"/>
          </a:xfrm>
          <a:solidFill>
            <a:srgbClr val="DC6C7C"/>
          </a:solidFill>
        </p:grpSpPr>
        <p:sp>
          <p:nvSpPr>
            <p:cNvPr id="226" name="Freeform 107"/>
            <p:cNvSpPr>
              <a:spLocks noEditPoints="1"/>
            </p:cNvSpPr>
            <p:nvPr/>
          </p:nvSpPr>
          <p:spPr bwMode="auto">
            <a:xfrm>
              <a:off x="11145838" y="3187700"/>
              <a:ext cx="369888" cy="363538"/>
            </a:xfrm>
            <a:custGeom>
              <a:avLst/>
              <a:gdLst>
                <a:gd name="T0" fmla="*/ 99 w 129"/>
                <a:gd name="T1" fmla="*/ 118 h 129"/>
                <a:gd name="T2" fmla="*/ 95 w 129"/>
                <a:gd name="T3" fmla="*/ 102 h 129"/>
                <a:gd name="T4" fmla="*/ 101 w 129"/>
                <a:gd name="T5" fmla="*/ 96 h 129"/>
                <a:gd name="T6" fmla="*/ 117 w 129"/>
                <a:gd name="T7" fmla="*/ 100 h 129"/>
                <a:gd name="T8" fmla="*/ 122 w 129"/>
                <a:gd name="T9" fmla="*/ 98 h 129"/>
                <a:gd name="T10" fmla="*/ 128 w 129"/>
                <a:gd name="T11" fmla="*/ 83 h 129"/>
                <a:gd name="T12" fmla="*/ 126 w 129"/>
                <a:gd name="T13" fmla="*/ 78 h 129"/>
                <a:gd name="T14" fmla="*/ 112 w 129"/>
                <a:gd name="T15" fmla="*/ 70 h 129"/>
                <a:gd name="T16" fmla="*/ 113 w 129"/>
                <a:gd name="T17" fmla="*/ 65 h 129"/>
                <a:gd name="T18" fmla="*/ 112 w 129"/>
                <a:gd name="T19" fmla="*/ 61 h 129"/>
                <a:gd name="T20" fmla="*/ 126 w 129"/>
                <a:gd name="T21" fmla="*/ 52 h 129"/>
                <a:gd name="T22" fmla="*/ 128 w 129"/>
                <a:gd name="T23" fmla="*/ 47 h 129"/>
                <a:gd name="T24" fmla="*/ 122 w 129"/>
                <a:gd name="T25" fmla="*/ 33 h 129"/>
                <a:gd name="T26" fmla="*/ 117 w 129"/>
                <a:gd name="T27" fmla="*/ 30 h 129"/>
                <a:gd name="T28" fmla="*/ 102 w 129"/>
                <a:gd name="T29" fmla="*/ 34 h 129"/>
                <a:gd name="T30" fmla="*/ 95 w 129"/>
                <a:gd name="T31" fmla="*/ 28 h 129"/>
                <a:gd name="T32" fmla="*/ 99 w 129"/>
                <a:gd name="T33" fmla="*/ 12 h 129"/>
                <a:gd name="T34" fmla="*/ 97 w 129"/>
                <a:gd name="T35" fmla="*/ 8 h 129"/>
                <a:gd name="T36" fmla="*/ 82 w 129"/>
                <a:gd name="T37" fmla="*/ 1 h 129"/>
                <a:gd name="T38" fmla="*/ 77 w 129"/>
                <a:gd name="T39" fmla="*/ 3 h 129"/>
                <a:gd name="T40" fmla="*/ 69 w 129"/>
                <a:gd name="T41" fmla="*/ 17 h 129"/>
                <a:gd name="T42" fmla="*/ 60 w 129"/>
                <a:gd name="T43" fmla="*/ 17 h 129"/>
                <a:gd name="T44" fmla="*/ 52 w 129"/>
                <a:gd name="T45" fmla="*/ 3 h 129"/>
                <a:gd name="T46" fmla="*/ 47 w 129"/>
                <a:gd name="T47" fmla="*/ 1 h 129"/>
                <a:gd name="T48" fmla="*/ 32 w 129"/>
                <a:gd name="T49" fmla="*/ 7 h 129"/>
                <a:gd name="T50" fmla="*/ 30 w 129"/>
                <a:gd name="T51" fmla="*/ 12 h 129"/>
                <a:gd name="T52" fmla="*/ 34 w 129"/>
                <a:gd name="T53" fmla="*/ 27 h 129"/>
                <a:gd name="T54" fmla="*/ 27 w 129"/>
                <a:gd name="T55" fmla="*/ 34 h 129"/>
                <a:gd name="T56" fmla="*/ 12 w 129"/>
                <a:gd name="T57" fmla="*/ 30 h 129"/>
                <a:gd name="T58" fmla="*/ 7 w 129"/>
                <a:gd name="T59" fmla="*/ 32 h 129"/>
                <a:gd name="T60" fmla="*/ 1 w 129"/>
                <a:gd name="T61" fmla="*/ 47 h 129"/>
                <a:gd name="T62" fmla="*/ 2 w 129"/>
                <a:gd name="T63" fmla="*/ 52 h 129"/>
                <a:gd name="T64" fmla="*/ 16 w 129"/>
                <a:gd name="T65" fmla="*/ 60 h 129"/>
                <a:gd name="T66" fmla="*/ 16 w 129"/>
                <a:gd name="T67" fmla="*/ 65 h 129"/>
                <a:gd name="T68" fmla="*/ 16 w 129"/>
                <a:gd name="T69" fmla="*/ 69 h 129"/>
                <a:gd name="T70" fmla="*/ 2 w 129"/>
                <a:gd name="T71" fmla="*/ 77 h 129"/>
                <a:gd name="T72" fmla="*/ 0 w 129"/>
                <a:gd name="T73" fmla="*/ 82 h 129"/>
                <a:gd name="T74" fmla="*/ 7 w 129"/>
                <a:gd name="T75" fmla="*/ 97 h 129"/>
                <a:gd name="T76" fmla="*/ 11 w 129"/>
                <a:gd name="T77" fmla="*/ 99 h 129"/>
                <a:gd name="T78" fmla="*/ 27 w 129"/>
                <a:gd name="T79" fmla="*/ 95 h 129"/>
                <a:gd name="T80" fmla="*/ 33 w 129"/>
                <a:gd name="T81" fmla="*/ 102 h 129"/>
                <a:gd name="T82" fmla="*/ 29 w 129"/>
                <a:gd name="T83" fmla="*/ 118 h 129"/>
                <a:gd name="T84" fmla="*/ 31 w 129"/>
                <a:gd name="T85" fmla="*/ 122 h 129"/>
                <a:gd name="T86" fmla="*/ 46 w 129"/>
                <a:gd name="T87" fmla="*/ 128 h 129"/>
                <a:gd name="T88" fmla="*/ 51 w 129"/>
                <a:gd name="T89" fmla="*/ 127 h 129"/>
                <a:gd name="T90" fmla="*/ 59 w 129"/>
                <a:gd name="T91" fmla="*/ 113 h 129"/>
                <a:gd name="T92" fmla="*/ 68 w 129"/>
                <a:gd name="T93" fmla="*/ 113 h 129"/>
                <a:gd name="T94" fmla="*/ 77 w 129"/>
                <a:gd name="T95" fmla="*/ 127 h 129"/>
                <a:gd name="T96" fmla="*/ 80 w 129"/>
                <a:gd name="T97" fmla="*/ 129 h 129"/>
                <a:gd name="T98" fmla="*/ 82 w 129"/>
                <a:gd name="T99" fmla="*/ 129 h 129"/>
                <a:gd name="T100" fmla="*/ 96 w 129"/>
                <a:gd name="T101" fmla="*/ 123 h 129"/>
                <a:gd name="T102" fmla="*/ 99 w 129"/>
                <a:gd name="T103" fmla="*/ 118 h 129"/>
                <a:gd name="T104" fmla="*/ 75 w 129"/>
                <a:gd name="T105" fmla="*/ 76 h 129"/>
                <a:gd name="T106" fmla="*/ 53 w 129"/>
                <a:gd name="T107" fmla="*/ 76 h 129"/>
                <a:gd name="T108" fmla="*/ 48 w 129"/>
                <a:gd name="T109" fmla="*/ 65 h 129"/>
                <a:gd name="T110" fmla="*/ 53 w 129"/>
                <a:gd name="T111" fmla="*/ 54 h 129"/>
                <a:gd name="T112" fmla="*/ 64 w 129"/>
                <a:gd name="T113" fmla="*/ 49 h 129"/>
                <a:gd name="T114" fmla="*/ 75 w 129"/>
                <a:gd name="T115" fmla="*/ 54 h 129"/>
                <a:gd name="T116" fmla="*/ 80 w 129"/>
                <a:gd name="T117" fmla="*/ 65 h 129"/>
                <a:gd name="T118" fmla="*/ 75 w 129"/>
                <a:gd name="T119" fmla="*/ 76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29" h="129">
                  <a:moveTo>
                    <a:pt x="99" y="118"/>
                  </a:moveTo>
                  <a:cubicBezTo>
                    <a:pt x="95" y="102"/>
                    <a:pt x="95" y="102"/>
                    <a:pt x="95" y="102"/>
                  </a:cubicBezTo>
                  <a:cubicBezTo>
                    <a:pt x="97" y="100"/>
                    <a:pt x="99" y="98"/>
                    <a:pt x="101" y="96"/>
                  </a:cubicBezTo>
                  <a:cubicBezTo>
                    <a:pt x="117" y="100"/>
                    <a:pt x="117" y="100"/>
                    <a:pt x="117" y="100"/>
                  </a:cubicBezTo>
                  <a:cubicBezTo>
                    <a:pt x="119" y="100"/>
                    <a:pt x="121" y="99"/>
                    <a:pt x="122" y="98"/>
                  </a:cubicBezTo>
                  <a:cubicBezTo>
                    <a:pt x="128" y="83"/>
                    <a:pt x="128" y="83"/>
                    <a:pt x="128" y="83"/>
                  </a:cubicBezTo>
                  <a:cubicBezTo>
                    <a:pt x="128" y="81"/>
                    <a:pt x="128" y="79"/>
                    <a:pt x="126" y="78"/>
                  </a:cubicBezTo>
                  <a:cubicBezTo>
                    <a:pt x="112" y="70"/>
                    <a:pt x="112" y="70"/>
                    <a:pt x="112" y="70"/>
                  </a:cubicBezTo>
                  <a:cubicBezTo>
                    <a:pt x="112" y="68"/>
                    <a:pt x="113" y="66"/>
                    <a:pt x="113" y="65"/>
                  </a:cubicBezTo>
                  <a:cubicBezTo>
                    <a:pt x="113" y="64"/>
                    <a:pt x="112" y="62"/>
                    <a:pt x="112" y="61"/>
                  </a:cubicBezTo>
                  <a:cubicBezTo>
                    <a:pt x="126" y="52"/>
                    <a:pt x="126" y="52"/>
                    <a:pt x="126" y="52"/>
                  </a:cubicBezTo>
                  <a:cubicBezTo>
                    <a:pt x="128" y="51"/>
                    <a:pt x="129" y="49"/>
                    <a:pt x="128" y="47"/>
                  </a:cubicBezTo>
                  <a:cubicBezTo>
                    <a:pt x="122" y="33"/>
                    <a:pt x="122" y="33"/>
                    <a:pt x="122" y="33"/>
                  </a:cubicBezTo>
                  <a:cubicBezTo>
                    <a:pt x="121" y="31"/>
                    <a:pt x="119" y="30"/>
                    <a:pt x="117" y="30"/>
                  </a:cubicBezTo>
                  <a:cubicBezTo>
                    <a:pt x="102" y="34"/>
                    <a:pt x="102" y="34"/>
                    <a:pt x="102" y="34"/>
                  </a:cubicBezTo>
                  <a:cubicBezTo>
                    <a:pt x="100" y="32"/>
                    <a:pt x="97" y="30"/>
                    <a:pt x="95" y="28"/>
                  </a:cubicBezTo>
                  <a:cubicBezTo>
                    <a:pt x="99" y="12"/>
                    <a:pt x="99" y="12"/>
                    <a:pt x="99" y="12"/>
                  </a:cubicBezTo>
                  <a:cubicBezTo>
                    <a:pt x="100" y="10"/>
                    <a:pt x="99" y="8"/>
                    <a:pt x="97" y="8"/>
                  </a:cubicBezTo>
                  <a:cubicBezTo>
                    <a:pt x="82" y="1"/>
                    <a:pt x="82" y="1"/>
                    <a:pt x="82" y="1"/>
                  </a:cubicBezTo>
                  <a:cubicBezTo>
                    <a:pt x="80" y="1"/>
                    <a:pt x="78" y="1"/>
                    <a:pt x="77" y="3"/>
                  </a:cubicBezTo>
                  <a:cubicBezTo>
                    <a:pt x="69" y="17"/>
                    <a:pt x="69" y="17"/>
                    <a:pt x="69" y="17"/>
                  </a:cubicBezTo>
                  <a:cubicBezTo>
                    <a:pt x="66" y="16"/>
                    <a:pt x="63" y="16"/>
                    <a:pt x="60" y="17"/>
                  </a:cubicBezTo>
                  <a:cubicBezTo>
                    <a:pt x="52" y="3"/>
                    <a:pt x="52" y="3"/>
                    <a:pt x="52" y="3"/>
                  </a:cubicBezTo>
                  <a:cubicBezTo>
                    <a:pt x="51" y="1"/>
                    <a:pt x="49" y="0"/>
                    <a:pt x="47" y="1"/>
                  </a:cubicBezTo>
                  <a:cubicBezTo>
                    <a:pt x="32" y="7"/>
                    <a:pt x="32" y="7"/>
                    <a:pt x="32" y="7"/>
                  </a:cubicBezTo>
                  <a:cubicBezTo>
                    <a:pt x="30" y="8"/>
                    <a:pt x="29" y="10"/>
                    <a:pt x="30" y="12"/>
                  </a:cubicBezTo>
                  <a:cubicBezTo>
                    <a:pt x="34" y="27"/>
                    <a:pt x="34" y="27"/>
                    <a:pt x="34" y="27"/>
                  </a:cubicBezTo>
                  <a:cubicBezTo>
                    <a:pt x="31" y="29"/>
                    <a:pt x="29" y="32"/>
                    <a:pt x="27" y="34"/>
                  </a:cubicBezTo>
                  <a:cubicBezTo>
                    <a:pt x="12" y="30"/>
                    <a:pt x="12" y="30"/>
                    <a:pt x="12" y="30"/>
                  </a:cubicBezTo>
                  <a:cubicBezTo>
                    <a:pt x="10" y="29"/>
                    <a:pt x="8" y="30"/>
                    <a:pt x="7" y="32"/>
                  </a:cubicBezTo>
                  <a:cubicBezTo>
                    <a:pt x="1" y="47"/>
                    <a:pt x="1" y="47"/>
                    <a:pt x="1" y="47"/>
                  </a:cubicBezTo>
                  <a:cubicBezTo>
                    <a:pt x="0" y="49"/>
                    <a:pt x="1" y="51"/>
                    <a:pt x="2" y="52"/>
                  </a:cubicBezTo>
                  <a:cubicBezTo>
                    <a:pt x="16" y="60"/>
                    <a:pt x="16" y="60"/>
                    <a:pt x="16" y="60"/>
                  </a:cubicBezTo>
                  <a:cubicBezTo>
                    <a:pt x="16" y="62"/>
                    <a:pt x="16" y="63"/>
                    <a:pt x="16" y="65"/>
                  </a:cubicBezTo>
                  <a:cubicBezTo>
                    <a:pt x="16" y="66"/>
                    <a:pt x="16" y="68"/>
                    <a:pt x="16" y="69"/>
                  </a:cubicBezTo>
                  <a:cubicBezTo>
                    <a:pt x="2" y="77"/>
                    <a:pt x="2" y="77"/>
                    <a:pt x="2" y="77"/>
                  </a:cubicBezTo>
                  <a:cubicBezTo>
                    <a:pt x="0" y="78"/>
                    <a:pt x="0" y="80"/>
                    <a:pt x="0" y="82"/>
                  </a:cubicBezTo>
                  <a:cubicBezTo>
                    <a:pt x="7" y="97"/>
                    <a:pt x="7" y="97"/>
                    <a:pt x="7" y="97"/>
                  </a:cubicBezTo>
                  <a:cubicBezTo>
                    <a:pt x="7" y="99"/>
                    <a:pt x="9" y="100"/>
                    <a:pt x="11" y="99"/>
                  </a:cubicBezTo>
                  <a:cubicBezTo>
                    <a:pt x="27" y="95"/>
                    <a:pt x="27" y="95"/>
                    <a:pt x="27" y="95"/>
                  </a:cubicBezTo>
                  <a:cubicBezTo>
                    <a:pt x="29" y="98"/>
                    <a:pt x="31" y="100"/>
                    <a:pt x="33" y="102"/>
                  </a:cubicBezTo>
                  <a:cubicBezTo>
                    <a:pt x="29" y="118"/>
                    <a:pt x="29" y="118"/>
                    <a:pt x="29" y="118"/>
                  </a:cubicBezTo>
                  <a:cubicBezTo>
                    <a:pt x="29" y="119"/>
                    <a:pt x="30" y="121"/>
                    <a:pt x="31" y="122"/>
                  </a:cubicBezTo>
                  <a:cubicBezTo>
                    <a:pt x="46" y="128"/>
                    <a:pt x="46" y="128"/>
                    <a:pt x="46" y="128"/>
                  </a:cubicBezTo>
                  <a:cubicBezTo>
                    <a:pt x="48" y="129"/>
                    <a:pt x="50" y="129"/>
                    <a:pt x="51" y="127"/>
                  </a:cubicBezTo>
                  <a:cubicBezTo>
                    <a:pt x="59" y="113"/>
                    <a:pt x="59" y="113"/>
                    <a:pt x="59" y="113"/>
                  </a:cubicBezTo>
                  <a:cubicBezTo>
                    <a:pt x="62" y="113"/>
                    <a:pt x="65" y="113"/>
                    <a:pt x="68" y="113"/>
                  </a:cubicBezTo>
                  <a:cubicBezTo>
                    <a:pt x="77" y="127"/>
                    <a:pt x="77" y="127"/>
                    <a:pt x="77" y="127"/>
                  </a:cubicBezTo>
                  <a:cubicBezTo>
                    <a:pt x="77" y="128"/>
                    <a:pt x="79" y="129"/>
                    <a:pt x="80" y="129"/>
                  </a:cubicBezTo>
                  <a:cubicBezTo>
                    <a:pt x="81" y="129"/>
                    <a:pt x="81" y="129"/>
                    <a:pt x="82" y="129"/>
                  </a:cubicBezTo>
                  <a:cubicBezTo>
                    <a:pt x="96" y="123"/>
                    <a:pt x="96" y="123"/>
                    <a:pt x="96" y="123"/>
                  </a:cubicBezTo>
                  <a:cubicBezTo>
                    <a:pt x="98" y="122"/>
                    <a:pt x="99" y="120"/>
                    <a:pt x="99" y="118"/>
                  </a:cubicBezTo>
                  <a:close/>
                  <a:moveTo>
                    <a:pt x="75" y="76"/>
                  </a:moveTo>
                  <a:cubicBezTo>
                    <a:pt x="69" y="82"/>
                    <a:pt x="59" y="82"/>
                    <a:pt x="53" y="76"/>
                  </a:cubicBezTo>
                  <a:cubicBezTo>
                    <a:pt x="50" y="73"/>
                    <a:pt x="48" y="69"/>
                    <a:pt x="48" y="65"/>
                  </a:cubicBezTo>
                  <a:cubicBezTo>
                    <a:pt x="48" y="61"/>
                    <a:pt x="50" y="57"/>
                    <a:pt x="53" y="54"/>
                  </a:cubicBezTo>
                  <a:cubicBezTo>
                    <a:pt x="56" y="51"/>
                    <a:pt x="60" y="49"/>
                    <a:pt x="64" y="49"/>
                  </a:cubicBezTo>
                  <a:cubicBezTo>
                    <a:pt x="68" y="49"/>
                    <a:pt x="72" y="51"/>
                    <a:pt x="75" y="54"/>
                  </a:cubicBezTo>
                  <a:cubicBezTo>
                    <a:pt x="78" y="57"/>
                    <a:pt x="80" y="61"/>
                    <a:pt x="80" y="65"/>
                  </a:cubicBezTo>
                  <a:cubicBezTo>
                    <a:pt x="80" y="69"/>
                    <a:pt x="78" y="73"/>
                    <a:pt x="75"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7" name="Freeform 108"/>
            <p:cNvSpPr>
              <a:spLocks noEditPoints="1"/>
            </p:cNvSpPr>
            <p:nvPr/>
          </p:nvSpPr>
          <p:spPr bwMode="auto">
            <a:xfrm>
              <a:off x="11420476" y="3460750"/>
              <a:ext cx="274638" cy="269875"/>
            </a:xfrm>
            <a:custGeom>
              <a:avLst/>
              <a:gdLst>
                <a:gd name="T0" fmla="*/ 96 w 96"/>
                <a:gd name="T1" fmla="*/ 42 h 96"/>
                <a:gd name="T2" fmla="*/ 93 w 96"/>
                <a:gd name="T3" fmla="*/ 38 h 96"/>
                <a:gd name="T4" fmla="*/ 82 w 96"/>
                <a:gd name="T5" fmla="*/ 36 h 96"/>
                <a:gd name="T6" fmla="*/ 81 w 96"/>
                <a:gd name="T7" fmla="*/ 34 h 96"/>
                <a:gd name="T8" fmla="*/ 80 w 96"/>
                <a:gd name="T9" fmla="*/ 32 h 96"/>
                <a:gd name="T10" fmla="*/ 86 w 96"/>
                <a:gd name="T11" fmla="*/ 23 h 96"/>
                <a:gd name="T12" fmla="*/ 86 w 96"/>
                <a:gd name="T13" fmla="*/ 18 h 96"/>
                <a:gd name="T14" fmla="*/ 78 w 96"/>
                <a:gd name="T15" fmla="*/ 10 h 96"/>
                <a:gd name="T16" fmla="*/ 73 w 96"/>
                <a:gd name="T17" fmla="*/ 9 h 96"/>
                <a:gd name="T18" fmla="*/ 64 w 96"/>
                <a:gd name="T19" fmla="*/ 16 h 96"/>
                <a:gd name="T20" fmla="*/ 59 w 96"/>
                <a:gd name="T21" fmla="*/ 14 h 96"/>
                <a:gd name="T22" fmla="*/ 58 w 96"/>
                <a:gd name="T23" fmla="*/ 3 h 96"/>
                <a:gd name="T24" fmla="*/ 54 w 96"/>
                <a:gd name="T25" fmla="*/ 0 h 96"/>
                <a:gd name="T26" fmla="*/ 42 w 96"/>
                <a:gd name="T27" fmla="*/ 0 h 96"/>
                <a:gd name="T28" fmla="*/ 38 w 96"/>
                <a:gd name="T29" fmla="*/ 3 h 96"/>
                <a:gd name="T30" fmla="*/ 37 w 96"/>
                <a:gd name="T31" fmla="*/ 14 h 96"/>
                <a:gd name="T32" fmla="*/ 34 w 96"/>
                <a:gd name="T33" fmla="*/ 15 h 96"/>
                <a:gd name="T34" fmla="*/ 32 w 96"/>
                <a:gd name="T35" fmla="*/ 16 h 96"/>
                <a:gd name="T36" fmla="*/ 23 w 96"/>
                <a:gd name="T37" fmla="*/ 10 h 96"/>
                <a:gd name="T38" fmla="*/ 18 w 96"/>
                <a:gd name="T39" fmla="*/ 10 h 96"/>
                <a:gd name="T40" fmla="*/ 10 w 96"/>
                <a:gd name="T41" fmla="*/ 18 h 96"/>
                <a:gd name="T42" fmla="*/ 10 w 96"/>
                <a:gd name="T43" fmla="*/ 24 h 96"/>
                <a:gd name="T44" fmla="*/ 16 w 96"/>
                <a:gd name="T45" fmla="*/ 32 h 96"/>
                <a:gd name="T46" fmla="*/ 14 w 96"/>
                <a:gd name="T47" fmla="*/ 37 h 96"/>
                <a:gd name="T48" fmla="*/ 4 w 96"/>
                <a:gd name="T49" fmla="*/ 38 h 96"/>
                <a:gd name="T50" fmla="*/ 0 w 96"/>
                <a:gd name="T51" fmla="*/ 42 h 96"/>
                <a:gd name="T52" fmla="*/ 0 w 96"/>
                <a:gd name="T53" fmla="*/ 54 h 96"/>
                <a:gd name="T54" fmla="*/ 4 w 96"/>
                <a:gd name="T55" fmla="*/ 58 h 96"/>
                <a:gd name="T56" fmla="*/ 14 w 96"/>
                <a:gd name="T57" fmla="*/ 59 h 96"/>
                <a:gd name="T58" fmla="*/ 15 w 96"/>
                <a:gd name="T59" fmla="*/ 62 h 96"/>
                <a:gd name="T60" fmla="*/ 16 w 96"/>
                <a:gd name="T61" fmla="*/ 64 h 96"/>
                <a:gd name="T62" fmla="*/ 10 w 96"/>
                <a:gd name="T63" fmla="*/ 73 h 96"/>
                <a:gd name="T64" fmla="*/ 10 w 96"/>
                <a:gd name="T65" fmla="*/ 78 h 96"/>
                <a:gd name="T66" fmla="*/ 19 w 96"/>
                <a:gd name="T67" fmla="*/ 86 h 96"/>
                <a:gd name="T68" fmla="*/ 24 w 96"/>
                <a:gd name="T69" fmla="*/ 86 h 96"/>
                <a:gd name="T70" fmla="*/ 32 w 96"/>
                <a:gd name="T71" fmla="*/ 80 h 96"/>
                <a:gd name="T72" fmla="*/ 37 w 96"/>
                <a:gd name="T73" fmla="*/ 82 h 96"/>
                <a:gd name="T74" fmla="*/ 39 w 96"/>
                <a:gd name="T75" fmla="*/ 93 h 96"/>
                <a:gd name="T76" fmla="*/ 43 w 96"/>
                <a:gd name="T77" fmla="*/ 96 h 96"/>
                <a:gd name="T78" fmla="*/ 43 w 96"/>
                <a:gd name="T79" fmla="*/ 96 h 96"/>
                <a:gd name="T80" fmla="*/ 54 w 96"/>
                <a:gd name="T81" fmla="*/ 96 h 96"/>
                <a:gd name="T82" fmla="*/ 58 w 96"/>
                <a:gd name="T83" fmla="*/ 92 h 96"/>
                <a:gd name="T84" fmla="*/ 60 w 96"/>
                <a:gd name="T85" fmla="*/ 82 h 96"/>
                <a:gd name="T86" fmla="*/ 62 w 96"/>
                <a:gd name="T87" fmla="*/ 81 h 96"/>
                <a:gd name="T88" fmla="*/ 64 w 96"/>
                <a:gd name="T89" fmla="*/ 80 h 96"/>
                <a:gd name="T90" fmla="*/ 73 w 96"/>
                <a:gd name="T91" fmla="*/ 86 h 96"/>
                <a:gd name="T92" fmla="*/ 78 w 96"/>
                <a:gd name="T93" fmla="*/ 86 h 96"/>
                <a:gd name="T94" fmla="*/ 86 w 96"/>
                <a:gd name="T95" fmla="*/ 77 h 96"/>
                <a:gd name="T96" fmla="*/ 87 w 96"/>
                <a:gd name="T97" fmla="*/ 72 h 96"/>
                <a:gd name="T98" fmla="*/ 80 w 96"/>
                <a:gd name="T99" fmla="*/ 64 h 96"/>
                <a:gd name="T100" fmla="*/ 82 w 96"/>
                <a:gd name="T101" fmla="*/ 59 h 96"/>
                <a:gd name="T102" fmla="*/ 93 w 96"/>
                <a:gd name="T103" fmla="*/ 57 h 96"/>
                <a:gd name="T104" fmla="*/ 96 w 96"/>
                <a:gd name="T105" fmla="*/ 53 h 96"/>
                <a:gd name="T106" fmla="*/ 96 w 96"/>
                <a:gd name="T107" fmla="*/ 42 h 96"/>
                <a:gd name="T108" fmla="*/ 56 w 96"/>
                <a:gd name="T109" fmla="*/ 51 h 96"/>
                <a:gd name="T110" fmla="*/ 45 w 96"/>
                <a:gd name="T111" fmla="*/ 55 h 96"/>
                <a:gd name="T112" fmla="*/ 41 w 96"/>
                <a:gd name="T113" fmla="*/ 45 h 96"/>
                <a:gd name="T114" fmla="*/ 48 w 96"/>
                <a:gd name="T115" fmla="*/ 40 h 96"/>
                <a:gd name="T116" fmla="*/ 51 w 96"/>
                <a:gd name="T117" fmla="*/ 40 h 96"/>
                <a:gd name="T118" fmla="*/ 56 w 96"/>
                <a:gd name="T119" fmla="*/ 45 h 96"/>
                <a:gd name="T120" fmla="*/ 56 w 96"/>
                <a:gd name="T121" fmla="*/ 51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6" h="96">
                  <a:moveTo>
                    <a:pt x="96" y="42"/>
                  </a:moveTo>
                  <a:cubicBezTo>
                    <a:pt x="96" y="40"/>
                    <a:pt x="95" y="38"/>
                    <a:pt x="93" y="38"/>
                  </a:cubicBezTo>
                  <a:cubicBezTo>
                    <a:pt x="82" y="36"/>
                    <a:pt x="82" y="36"/>
                    <a:pt x="82" y="36"/>
                  </a:cubicBezTo>
                  <a:cubicBezTo>
                    <a:pt x="82" y="36"/>
                    <a:pt x="81" y="35"/>
                    <a:pt x="81" y="34"/>
                  </a:cubicBezTo>
                  <a:cubicBezTo>
                    <a:pt x="81" y="33"/>
                    <a:pt x="80" y="32"/>
                    <a:pt x="80" y="32"/>
                  </a:cubicBezTo>
                  <a:cubicBezTo>
                    <a:pt x="86" y="23"/>
                    <a:pt x="86" y="23"/>
                    <a:pt x="86" y="23"/>
                  </a:cubicBezTo>
                  <a:cubicBezTo>
                    <a:pt x="88" y="21"/>
                    <a:pt x="87" y="19"/>
                    <a:pt x="86" y="18"/>
                  </a:cubicBezTo>
                  <a:cubicBezTo>
                    <a:pt x="78" y="10"/>
                    <a:pt x="78" y="10"/>
                    <a:pt x="78" y="10"/>
                  </a:cubicBezTo>
                  <a:cubicBezTo>
                    <a:pt x="76" y="8"/>
                    <a:pt x="74" y="8"/>
                    <a:pt x="73" y="9"/>
                  </a:cubicBezTo>
                  <a:cubicBezTo>
                    <a:pt x="64" y="16"/>
                    <a:pt x="64" y="16"/>
                    <a:pt x="64" y="16"/>
                  </a:cubicBezTo>
                  <a:cubicBezTo>
                    <a:pt x="62" y="15"/>
                    <a:pt x="61" y="14"/>
                    <a:pt x="59" y="14"/>
                  </a:cubicBezTo>
                  <a:cubicBezTo>
                    <a:pt x="58" y="3"/>
                    <a:pt x="58" y="3"/>
                    <a:pt x="58" y="3"/>
                  </a:cubicBezTo>
                  <a:cubicBezTo>
                    <a:pt x="57" y="1"/>
                    <a:pt x="55" y="0"/>
                    <a:pt x="54" y="0"/>
                  </a:cubicBezTo>
                  <a:cubicBezTo>
                    <a:pt x="42" y="0"/>
                    <a:pt x="42" y="0"/>
                    <a:pt x="42" y="0"/>
                  </a:cubicBezTo>
                  <a:cubicBezTo>
                    <a:pt x="40" y="0"/>
                    <a:pt x="38" y="1"/>
                    <a:pt x="38" y="3"/>
                  </a:cubicBezTo>
                  <a:cubicBezTo>
                    <a:pt x="37" y="14"/>
                    <a:pt x="37" y="14"/>
                    <a:pt x="37" y="14"/>
                  </a:cubicBezTo>
                  <a:cubicBezTo>
                    <a:pt x="36" y="14"/>
                    <a:pt x="35" y="15"/>
                    <a:pt x="34" y="15"/>
                  </a:cubicBezTo>
                  <a:cubicBezTo>
                    <a:pt x="33" y="15"/>
                    <a:pt x="33" y="16"/>
                    <a:pt x="32" y="16"/>
                  </a:cubicBezTo>
                  <a:cubicBezTo>
                    <a:pt x="23" y="10"/>
                    <a:pt x="23" y="10"/>
                    <a:pt x="23" y="10"/>
                  </a:cubicBezTo>
                  <a:cubicBezTo>
                    <a:pt x="22" y="9"/>
                    <a:pt x="19" y="9"/>
                    <a:pt x="18" y="10"/>
                  </a:cubicBezTo>
                  <a:cubicBezTo>
                    <a:pt x="10" y="18"/>
                    <a:pt x="10" y="18"/>
                    <a:pt x="10" y="18"/>
                  </a:cubicBezTo>
                  <a:cubicBezTo>
                    <a:pt x="9" y="20"/>
                    <a:pt x="8" y="22"/>
                    <a:pt x="10" y="24"/>
                  </a:cubicBezTo>
                  <a:cubicBezTo>
                    <a:pt x="16" y="32"/>
                    <a:pt x="16" y="32"/>
                    <a:pt x="16" y="32"/>
                  </a:cubicBezTo>
                  <a:cubicBezTo>
                    <a:pt x="15" y="34"/>
                    <a:pt x="15" y="35"/>
                    <a:pt x="14" y="37"/>
                  </a:cubicBezTo>
                  <a:cubicBezTo>
                    <a:pt x="4" y="38"/>
                    <a:pt x="4" y="38"/>
                    <a:pt x="4" y="38"/>
                  </a:cubicBezTo>
                  <a:cubicBezTo>
                    <a:pt x="2" y="39"/>
                    <a:pt x="0" y="40"/>
                    <a:pt x="0" y="42"/>
                  </a:cubicBezTo>
                  <a:cubicBezTo>
                    <a:pt x="0" y="54"/>
                    <a:pt x="0" y="54"/>
                    <a:pt x="0" y="54"/>
                  </a:cubicBezTo>
                  <a:cubicBezTo>
                    <a:pt x="0" y="56"/>
                    <a:pt x="2" y="58"/>
                    <a:pt x="4" y="58"/>
                  </a:cubicBezTo>
                  <a:cubicBezTo>
                    <a:pt x="14" y="59"/>
                    <a:pt x="14" y="59"/>
                    <a:pt x="14" y="59"/>
                  </a:cubicBezTo>
                  <a:cubicBezTo>
                    <a:pt x="15" y="60"/>
                    <a:pt x="15" y="61"/>
                    <a:pt x="15" y="62"/>
                  </a:cubicBezTo>
                  <a:cubicBezTo>
                    <a:pt x="16" y="63"/>
                    <a:pt x="16" y="63"/>
                    <a:pt x="16" y="64"/>
                  </a:cubicBezTo>
                  <a:cubicBezTo>
                    <a:pt x="10" y="73"/>
                    <a:pt x="10" y="73"/>
                    <a:pt x="10" y="73"/>
                  </a:cubicBezTo>
                  <a:cubicBezTo>
                    <a:pt x="9" y="74"/>
                    <a:pt x="9" y="77"/>
                    <a:pt x="10" y="78"/>
                  </a:cubicBezTo>
                  <a:cubicBezTo>
                    <a:pt x="19" y="86"/>
                    <a:pt x="19" y="86"/>
                    <a:pt x="19" y="86"/>
                  </a:cubicBezTo>
                  <a:cubicBezTo>
                    <a:pt x="20" y="87"/>
                    <a:pt x="22" y="88"/>
                    <a:pt x="24" y="86"/>
                  </a:cubicBezTo>
                  <a:cubicBezTo>
                    <a:pt x="32" y="80"/>
                    <a:pt x="32" y="80"/>
                    <a:pt x="32" y="80"/>
                  </a:cubicBezTo>
                  <a:cubicBezTo>
                    <a:pt x="34" y="81"/>
                    <a:pt x="35" y="81"/>
                    <a:pt x="37" y="82"/>
                  </a:cubicBezTo>
                  <a:cubicBezTo>
                    <a:pt x="39" y="93"/>
                    <a:pt x="39" y="93"/>
                    <a:pt x="39" y="93"/>
                  </a:cubicBezTo>
                  <a:cubicBezTo>
                    <a:pt x="39" y="94"/>
                    <a:pt x="41" y="96"/>
                    <a:pt x="43" y="96"/>
                  </a:cubicBezTo>
                  <a:cubicBezTo>
                    <a:pt x="43" y="96"/>
                    <a:pt x="43" y="96"/>
                    <a:pt x="43" y="96"/>
                  </a:cubicBezTo>
                  <a:cubicBezTo>
                    <a:pt x="54" y="96"/>
                    <a:pt x="54" y="96"/>
                    <a:pt x="54" y="96"/>
                  </a:cubicBezTo>
                  <a:cubicBezTo>
                    <a:pt x="56" y="96"/>
                    <a:pt x="58" y="94"/>
                    <a:pt x="58" y="92"/>
                  </a:cubicBezTo>
                  <a:cubicBezTo>
                    <a:pt x="60" y="82"/>
                    <a:pt x="60" y="82"/>
                    <a:pt x="60" y="82"/>
                  </a:cubicBezTo>
                  <a:cubicBezTo>
                    <a:pt x="60" y="81"/>
                    <a:pt x="61" y="81"/>
                    <a:pt x="62" y="81"/>
                  </a:cubicBezTo>
                  <a:cubicBezTo>
                    <a:pt x="63" y="80"/>
                    <a:pt x="64" y="80"/>
                    <a:pt x="64" y="80"/>
                  </a:cubicBezTo>
                  <a:cubicBezTo>
                    <a:pt x="73" y="86"/>
                    <a:pt x="73" y="86"/>
                    <a:pt x="73" y="86"/>
                  </a:cubicBezTo>
                  <a:cubicBezTo>
                    <a:pt x="75" y="87"/>
                    <a:pt x="77" y="87"/>
                    <a:pt x="78" y="86"/>
                  </a:cubicBezTo>
                  <a:cubicBezTo>
                    <a:pt x="86" y="77"/>
                    <a:pt x="86" y="77"/>
                    <a:pt x="86" y="77"/>
                  </a:cubicBezTo>
                  <a:cubicBezTo>
                    <a:pt x="88" y="76"/>
                    <a:pt x="88" y="74"/>
                    <a:pt x="87" y="72"/>
                  </a:cubicBezTo>
                  <a:cubicBezTo>
                    <a:pt x="80" y="64"/>
                    <a:pt x="80" y="64"/>
                    <a:pt x="80" y="64"/>
                  </a:cubicBezTo>
                  <a:cubicBezTo>
                    <a:pt x="81" y="62"/>
                    <a:pt x="82" y="61"/>
                    <a:pt x="82" y="59"/>
                  </a:cubicBezTo>
                  <a:cubicBezTo>
                    <a:pt x="93" y="57"/>
                    <a:pt x="93" y="57"/>
                    <a:pt x="93" y="57"/>
                  </a:cubicBezTo>
                  <a:cubicBezTo>
                    <a:pt x="95" y="57"/>
                    <a:pt x="96" y="55"/>
                    <a:pt x="96" y="53"/>
                  </a:cubicBezTo>
                  <a:lnTo>
                    <a:pt x="96" y="42"/>
                  </a:lnTo>
                  <a:close/>
                  <a:moveTo>
                    <a:pt x="56" y="51"/>
                  </a:moveTo>
                  <a:cubicBezTo>
                    <a:pt x="54" y="55"/>
                    <a:pt x="49" y="57"/>
                    <a:pt x="45" y="55"/>
                  </a:cubicBezTo>
                  <a:cubicBezTo>
                    <a:pt x="41" y="54"/>
                    <a:pt x="39" y="49"/>
                    <a:pt x="41" y="45"/>
                  </a:cubicBezTo>
                  <a:cubicBezTo>
                    <a:pt x="42" y="42"/>
                    <a:pt x="45" y="40"/>
                    <a:pt x="48" y="40"/>
                  </a:cubicBezTo>
                  <a:cubicBezTo>
                    <a:pt x="49" y="40"/>
                    <a:pt x="50" y="40"/>
                    <a:pt x="51" y="40"/>
                  </a:cubicBezTo>
                  <a:cubicBezTo>
                    <a:pt x="53" y="41"/>
                    <a:pt x="55" y="43"/>
                    <a:pt x="56" y="45"/>
                  </a:cubicBezTo>
                  <a:cubicBezTo>
                    <a:pt x="56" y="47"/>
                    <a:pt x="56" y="49"/>
                    <a:pt x="56" y="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229" name="文本框 228"/>
          <p:cNvSpPr txBox="1"/>
          <p:nvPr/>
        </p:nvSpPr>
        <p:spPr>
          <a:xfrm>
            <a:off x="1718296" y="2425178"/>
            <a:ext cx="2084931" cy="646331"/>
          </a:xfrm>
          <a:prstGeom prst="rect">
            <a:avLst/>
          </a:prstGeom>
          <a:noFill/>
        </p:spPr>
        <p:txBody>
          <a:bodyPr wrap="none" rtlCol="0">
            <a:spAutoFit/>
          </a:bodyPr>
          <a:lstStyle/>
          <a:p>
            <a:pPr algn="r"/>
            <a:r>
              <a:rPr lang="en-US" altLang="zh-CN" sz="3600" b="1" dirty="0">
                <a:solidFill>
                  <a:srgbClr val="DC6C7C"/>
                </a:solidFill>
              </a:rPr>
              <a:t>Education</a:t>
            </a:r>
            <a:endParaRPr lang="zh-CN" altLang="en-US" sz="3600" b="1" dirty="0">
              <a:solidFill>
                <a:srgbClr val="DC6C7C"/>
              </a:solidFill>
            </a:endParaRPr>
          </a:p>
        </p:txBody>
      </p:sp>
      <p:sp>
        <p:nvSpPr>
          <p:cNvPr id="230" name="文本框 229"/>
          <p:cNvSpPr txBox="1"/>
          <p:nvPr/>
        </p:nvSpPr>
        <p:spPr>
          <a:xfrm>
            <a:off x="1145420" y="2883552"/>
            <a:ext cx="2657807" cy="523220"/>
          </a:xfrm>
          <a:prstGeom prst="rect">
            <a:avLst/>
          </a:prstGeom>
          <a:noFill/>
        </p:spPr>
        <p:txBody>
          <a:bodyPr wrap="square" rtlCol="0">
            <a:spAutoFit/>
          </a:bodyPr>
          <a:lstStyle/>
          <a:p>
            <a:r>
              <a:rPr lang="zh-CN" altLang="en-US" sz="1400" dirty="0">
                <a:solidFill>
                  <a:schemeClr val="accent2"/>
                </a:solidFill>
                <a:latin typeface="时尚中黑简体" panose="01010104010101010101" pitchFamily="2" charset="-122"/>
                <a:ea typeface="时尚中黑简体" panose="01010104010101010101" pitchFamily="2" charset="-122"/>
              </a:rPr>
              <a:t>点击添加标题文字点击添加标题文字点击添加标</a:t>
            </a:r>
          </a:p>
        </p:txBody>
      </p:sp>
    </p:spTree>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p:cTn id="7" dur="500" fill="hold"/>
                                        <p:tgtEl>
                                          <p:spTgt spid="21"/>
                                        </p:tgtEl>
                                        <p:attrNameLst>
                                          <p:attrName>ppt_w</p:attrName>
                                        </p:attrNameLst>
                                      </p:cBhvr>
                                      <p:tavLst>
                                        <p:tav tm="0">
                                          <p:val>
                                            <p:fltVal val="0"/>
                                          </p:val>
                                        </p:tav>
                                        <p:tav tm="100000">
                                          <p:val>
                                            <p:strVal val="#ppt_w"/>
                                          </p:val>
                                        </p:tav>
                                      </p:tavLst>
                                    </p:anim>
                                    <p:anim calcmode="lin" valueType="num">
                                      <p:cBhvr>
                                        <p:cTn id="8" dur="500" fill="hold"/>
                                        <p:tgtEl>
                                          <p:spTgt spid="21"/>
                                        </p:tgtEl>
                                        <p:attrNameLst>
                                          <p:attrName>ppt_h</p:attrName>
                                        </p:attrNameLst>
                                      </p:cBhvr>
                                      <p:tavLst>
                                        <p:tav tm="0">
                                          <p:val>
                                            <p:fltVal val="0"/>
                                          </p:val>
                                        </p:tav>
                                        <p:tav tm="100000">
                                          <p:val>
                                            <p:strVal val="#ppt_h"/>
                                          </p:val>
                                        </p:tav>
                                      </p:tavLst>
                                    </p:anim>
                                    <p:animEffect transition="in" filter="fade">
                                      <p:cBhvr>
                                        <p:cTn id="9" dur="500"/>
                                        <p:tgtEl>
                                          <p:spTgt spid="21"/>
                                        </p:tgtEl>
                                      </p:cBhvr>
                                    </p:animEffect>
                                  </p:childTnLst>
                                </p:cTn>
                              </p:par>
                              <p:par>
                                <p:cTn id="10" presetID="53" presetClass="entr" presetSubtype="16" fill="hold" nodeType="withEffect">
                                  <p:stCondLst>
                                    <p:cond delay="0"/>
                                  </p:stCondLst>
                                  <p:childTnLst>
                                    <p:set>
                                      <p:cBhvr>
                                        <p:cTn id="11" dur="1" fill="hold">
                                          <p:stCondLst>
                                            <p:cond delay="0"/>
                                          </p:stCondLst>
                                        </p:cTn>
                                        <p:tgtEl>
                                          <p:spTgt spid="62"/>
                                        </p:tgtEl>
                                        <p:attrNameLst>
                                          <p:attrName>style.visibility</p:attrName>
                                        </p:attrNameLst>
                                      </p:cBhvr>
                                      <p:to>
                                        <p:strVal val="visible"/>
                                      </p:to>
                                    </p:set>
                                    <p:anim calcmode="lin" valueType="num">
                                      <p:cBhvr>
                                        <p:cTn id="12" dur="500" fill="hold"/>
                                        <p:tgtEl>
                                          <p:spTgt spid="62"/>
                                        </p:tgtEl>
                                        <p:attrNameLst>
                                          <p:attrName>ppt_w</p:attrName>
                                        </p:attrNameLst>
                                      </p:cBhvr>
                                      <p:tavLst>
                                        <p:tav tm="0">
                                          <p:val>
                                            <p:fltVal val="0"/>
                                          </p:val>
                                        </p:tav>
                                        <p:tav tm="100000">
                                          <p:val>
                                            <p:strVal val="#ppt_w"/>
                                          </p:val>
                                        </p:tav>
                                      </p:tavLst>
                                    </p:anim>
                                    <p:anim calcmode="lin" valueType="num">
                                      <p:cBhvr>
                                        <p:cTn id="13" dur="500" fill="hold"/>
                                        <p:tgtEl>
                                          <p:spTgt spid="62"/>
                                        </p:tgtEl>
                                        <p:attrNameLst>
                                          <p:attrName>ppt_h</p:attrName>
                                        </p:attrNameLst>
                                      </p:cBhvr>
                                      <p:tavLst>
                                        <p:tav tm="0">
                                          <p:val>
                                            <p:fltVal val="0"/>
                                          </p:val>
                                        </p:tav>
                                        <p:tav tm="100000">
                                          <p:val>
                                            <p:strVal val="#ppt_h"/>
                                          </p:val>
                                        </p:tav>
                                      </p:tavLst>
                                    </p:anim>
                                    <p:animEffect transition="in" filter="fade">
                                      <p:cBhvr>
                                        <p:cTn id="14" dur="500"/>
                                        <p:tgtEl>
                                          <p:spTgt spid="62"/>
                                        </p:tgtEl>
                                      </p:cBhvr>
                                    </p:animEffect>
                                  </p:childTnLst>
                                </p:cTn>
                              </p:par>
                              <p:par>
                                <p:cTn id="15" presetID="53" presetClass="entr" presetSubtype="16" fill="hold" nodeType="withEffect">
                                  <p:stCondLst>
                                    <p:cond delay="0"/>
                                  </p:stCondLst>
                                  <p:childTnLst>
                                    <p:set>
                                      <p:cBhvr>
                                        <p:cTn id="16" dur="1" fill="hold">
                                          <p:stCondLst>
                                            <p:cond delay="0"/>
                                          </p:stCondLst>
                                        </p:cTn>
                                        <p:tgtEl>
                                          <p:spTgt spid="82"/>
                                        </p:tgtEl>
                                        <p:attrNameLst>
                                          <p:attrName>style.visibility</p:attrName>
                                        </p:attrNameLst>
                                      </p:cBhvr>
                                      <p:to>
                                        <p:strVal val="visible"/>
                                      </p:to>
                                    </p:set>
                                    <p:anim calcmode="lin" valueType="num">
                                      <p:cBhvr>
                                        <p:cTn id="17" dur="500" fill="hold"/>
                                        <p:tgtEl>
                                          <p:spTgt spid="82"/>
                                        </p:tgtEl>
                                        <p:attrNameLst>
                                          <p:attrName>ppt_w</p:attrName>
                                        </p:attrNameLst>
                                      </p:cBhvr>
                                      <p:tavLst>
                                        <p:tav tm="0">
                                          <p:val>
                                            <p:fltVal val="0"/>
                                          </p:val>
                                        </p:tav>
                                        <p:tav tm="100000">
                                          <p:val>
                                            <p:strVal val="#ppt_w"/>
                                          </p:val>
                                        </p:tav>
                                      </p:tavLst>
                                    </p:anim>
                                    <p:anim calcmode="lin" valueType="num">
                                      <p:cBhvr>
                                        <p:cTn id="18" dur="500" fill="hold"/>
                                        <p:tgtEl>
                                          <p:spTgt spid="82"/>
                                        </p:tgtEl>
                                        <p:attrNameLst>
                                          <p:attrName>ppt_h</p:attrName>
                                        </p:attrNameLst>
                                      </p:cBhvr>
                                      <p:tavLst>
                                        <p:tav tm="0">
                                          <p:val>
                                            <p:fltVal val="0"/>
                                          </p:val>
                                        </p:tav>
                                        <p:tav tm="100000">
                                          <p:val>
                                            <p:strVal val="#ppt_h"/>
                                          </p:val>
                                        </p:tav>
                                      </p:tavLst>
                                    </p:anim>
                                    <p:animEffect transition="in" filter="fade">
                                      <p:cBhvr>
                                        <p:cTn id="19" dur="500"/>
                                        <p:tgtEl>
                                          <p:spTgt spid="82"/>
                                        </p:tgtEl>
                                      </p:cBhvr>
                                    </p:animEffect>
                                  </p:childTnLst>
                                </p:cTn>
                              </p:par>
                              <p:par>
                                <p:cTn id="20" presetID="50" presetClass="entr" presetSubtype="0" decel="100000" fill="hold" grpId="0" nodeType="withEffect">
                                  <p:stCondLst>
                                    <p:cond delay="0"/>
                                  </p:stCondLst>
                                  <p:childTnLst>
                                    <p:set>
                                      <p:cBhvr>
                                        <p:cTn id="21" dur="1" fill="hold">
                                          <p:stCondLst>
                                            <p:cond delay="0"/>
                                          </p:stCondLst>
                                        </p:cTn>
                                        <p:tgtEl>
                                          <p:spTgt spid="221"/>
                                        </p:tgtEl>
                                        <p:attrNameLst>
                                          <p:attrName>style.visibility</p:attrName>
                                        </p:attrNameLst>
                                      </p:cBhvr>
                                      <p:to>
                                        <p:strVal val="visible"/>
                                      </p:to>
                                    </p:set>
                                    <p:anim calcmode="lin" valueType="num">
                                      <p:cBhvr>
                                        <p:cTn id="22" dur="1000" fill="hold"/>
                                        <p:tgtEl>
                                          <p:spTgt spid="221"/>
                                        </p:tgtEl>
                                        <p:attrNameLst>
                                          <p:attrName>ppt_w</p:attrName>
                                        </p:attrNameLst>
                                      </p:cBhvr>
                                      <p:tavLst>
                                        <p:tav tm="0">
                                          <p:val>
                                            <p:strVal val="#ppt_w+.3"/>
                                          </p:val>
                                        </p:tav>
                                        <p:tav tm="100000">
                                          <p:val>
                                            <p:strVal val="#ppt_w"/>
                                          </p:val>
                                        </p:tav>
                                      </p:tavLst>
                                    </p:anim>
                                    <p:anim calcmode="lin" valueType="num">
                                      <p:cBhvr>
                                        <p:cTn id="23" dur="1000" fill="hold"/>
                                        <p:tgtEl>
                                          <p:spTgt spid="221"/>
                                        </p:tgtEl>
                                        <p:attrNameLst>
                                          <p:attrName>ppt_h</p:attrName>
                                        </p:attrNameLst>
                                      </p:cBhvr>
                                      <p:tavLst>
                                        <p:tav tm="0">
                                          <p:val>
                                            <p:strVal val="#ppt_h"/>
                                          </p:val>
                                        </p:tav>
                                        <p:tav tm="100000">
                                          <p:val>
                                            <p:strVal val="#ppt_h"/>
                                          </p:val>
                                        </p:tav>
                                      </p:tavLst>
                                    </p:anim>
                                    <p:animEffect transition="in" filter="fade">
                                      <p:cBhvr>
                                        <p:cTn id="24" dur="1000"/>
                                        <p:tgtEl>
                                          <p:spTgt spid="221"/>
                                        </p:tgtEl>
                                      </p:cBhvr>
                                    </p:animEffect>
                                  </p:childTnLst>
                                </p:cTn>
                              </p:par>
                              <p:par>
                                <p:cTn id="25" presetID="50" presetClass="entr" presetSubtype="0" decel="100000" fill="hold" grpId="0" nodeType="withEffect">
                                  <p:stCondLst>
                                    <p:cond delay="0"/>
                                  </p:stCondLst>
                                  <p:childTnLst>
                                    <p:set>
                                      <p:cBhvr>
                                        <p:cTn id="26" dur="1" fill="hold">
                                          <p:stCondLst>
                                            <p:cond delay="0"/>
                                          </p:stCondLst>
                                        </p:cTn>
                                        <p:tgtEl>
                                          <p:spTgt spid="220"/>
                                        </p:tgtEl>
                                        <p:attrNameLst>
                                          <p:attrName>style.visibility</p:attrName>
                                        </p:attrNameLst>
                                      </p:cBhvr>
                                      <p:to>
                                        <p:strVal val="visible"/>
                                      </p:to>
                                    </p:set>
                                    <p:anim calcmode="lin" valueType="num">
                                      <p:cBhvr>
                                        <p:cTn id="27" dur="1000" fill="hold"/>
                                        <p:tgtEl>
                                          <p:spTgt spid="220"/>
                                        </p:tgtEl>
                                        <p:attrNameLst>
                                          <p:attrName>ppt_w</p:attrName>
                                        </p:attrNameLst>
                                      </p:cBhvr>
                                      <p:tavLst>
                                        <p:tav tm="0">
                                          <p:val>
                                            <p:strVal val="#ppt_w+.3"/>
                                          </p:val>
                                        </p:tav>
                                        <p:tav tm="100000">
                                          <p:val>
                                            <p:strVal val="#ppt_w"/>
                                          </p:val>
                                        </p:tav>
                                      </p:tavLst>
                                    </p:anim>
                                    <p:anim calcmode="lin" valueType="num">
                                      <p:cBhvr>
                                        <p:cTn id="28" dur="1000" fill="hold"/>
                                        <p:tgtEl>
                                          <p:spTgt spid="220"/>
                                        </p:tgtEl>
                                        <p:attrNameLst>
                                          <p:attrName>ppt_h</p:attrName>
                                        </p:attrNameLst>
                                      </p:cBhvr>
                                      <p:tavLst>
                                        <p:tav tm="0">
                                          <p:val>
                                            <p:strVal val="#ppt_h"/>
                                          </p:val>
                                        </p:tav>
                                        <p:tav tm="100000">
                                          <p:val>
                                            <p:strVal val="#ppt_h"/>
                                          </p:val>
                                        </p:tav>
                                      </p:tavLst>
                                    </p:anim>
                                    <p:animEffect transition="in" filter="fade">
                                      <p:cBhvr>
                                        <p:cTn id="29" dur="1000"/>
                                        <p:tgtEl>
                                          <p:spTgt spid="220"/>
                                        </p:tgtEl>
                                      </p:cBhvr>
                                    </p:animEffect>
                                  </p:childTnLst>
                                </p:cTn>
                              </p:par>
                            </p:childTnLst>
                          </p:cTn>
                        </p:par>
                      </p:childTnLst>
                    </p:cTn>
                  </p:par>
                  <p:par>
                    <p:cTn id="30" fill="hold">
                      <p:stCondLst>
                        <p:cond delay="indefinite"/>
                      </p:stCondLst>
                      <p:childTnLst>
                        <p:par>
                          <p:cTn id="31" fill="hold">
                            <p:stCondLst>
                              <p:cond delay="0"/>
                            </p:stCondLst>
                            <p:childTnLst>
                              <p:par>
                                <p:cTn id="32" presetID="50" presetClass="entr" presetSubtype="0" decel="100000" fill="hold" grpId="1" nodeType="clickEffect">
                                  <p:stCondLst>
                                    <p:cond delay="0"/>
                                  </p:stCondLst>
                                  <p:childTnLst>
                                    <p:set>
                                      <p:cBhvr>
                                        <p:cTn id="33" dur="1" fill="hold">
                                          <p:stCondLst>
                                            <p:cond delay="0"/>
                                          </p:stCondLst>
                                        </p:cTn>
                                        <p:tgtEl>
                                          <p:spTgt spid="21"/>
                                        </p:tgtEl>
                                        <p:attrNameLst>
                                          <p:attrName>style.visibility</p:attrName>
                                        </p:attrNameLst>
                                      </p:cBhvr>
                                      <p:to>
                                        <p:strVal val="visible"/>
                                      </p:to>
                                    </p:set>
                                    <p:anim calcmode="lin" valueType="num">
                                      <p:cBhvr>
                                        <p:cTn id="34" dur="1000" fill="hold"/>
                                        <p:tgtEl>
                                          <p:spTgt spid="21"/>
                                        </p:tgtEl>
                                        <p:attrNameLst>
                                          <p:attrName>ppt_w</p:attrName>
                                        </p:attrNameLst>
                                      </p:cBhvr>
                                      <p:tavLst>
                                        <p:tav tm="0">
                                          <p:val>
                                            <p:strVal val="#ppt_w+.3"/>
                                          </p:val>
                                        </p:tav>
                                        <p:tav tm="100000">
                                          <p:val>
                                            <p:strVal val="#ppt_w"/>
                                          </p:val>
                                        </p:tav>
                                      </p:tavLst>
                                    </p:anim>
                                    <p:anim calcmode="lin" valueType="num">
                                      <p:cBhvr>
                                        <p:cTn id="35" dur="1000" fill="hold"/>
                                        <p:tgtEl>
                                          <p:spTgt spid="21"/>
                                        </p:tgtEl>
                                        <p:attrNameLst>
                                          <p:attrName>ppt_h</p:attrName>
                                        </p:attrNameLst>
                                      </p:cBhvr>
                                      <p:tavLst>
                                        <p:tav tm="0">
                                          <p:val>
                                            <p:strVal val="#ppt_h"/>
                                          </p:val>
                                        </p:tav>
                                        <p:tav tm="100000">
                                          <p:val>
                                            <p:strVal val="#ppt_h"/>
                                          </p:val>
                                        </p:tav>
                                      </p:tavLst>
                                    </p:anim>
                                    <p:animEffect transition="in" filter="fade">
                                      <p:cBhvr>
                                        <p:cTn id="36" dur="1000"/>
                                        <p:tgtEl>
                                          <p:spTgt spid="21"/>
                                        </p:tgtEl>
                                      </p:cBhvr>
                                    </p:animEffect>
                                  </p:childTnLst>
                                </p:cTn>
                              </p:par>
                              <p:par>
                                <p:cTn id="37" presetID="50" presetClass="entr" presetSubtype="0" decel="100000" fill="hold" nodeType="withEffect">
                                  <p:stCondLst>
                                    <p:cond delay="0"/>
                                  </p:stCondLst>
                                  <p:childTnLst>
                                    <p:set>
                                      <p:cBhvr>
                                        <p:cTn id="38" dur="1" fill="hold">
                                          <p:stCondLst>
                                            <p:cond delay="0"/>
                                          </p:stCondLst>
                                        </p:cTn>
                                        <p:tgtEl>
                                          <p:spTgt spid="62"/>
                                        </p:tgtEl>
                                        <p:attrNameLst>
                                          <p:attrName>style.visibility</p:attrName>
                                        </p:attrNameLst>
                                      </p:cBhvr>
                                      <p:to>
                                        <p:strVal val="visible"/>
                                      </p:to>
                                    </p:set>
                                    <p:anim calcmode="lin" valueType="num">
                                      <p:cBhvr>
                                        <p:cTn id="39" dur="1000" fill="hold"/>
                                        <p:tgtEl>
                                          <p:spTgt spid="62"/>
                                        </p:tgtEl>
                                        <p:attrNameLst>
                                          <p:attrName>ppt_w</p:attrName>
                                        </p:attrNameLst>
                                      </p:cBhvr>
                                      <p:tavLst>
                                        <p:tav tm="0">
                                          <p:val>
                                            <p:strVal val="#ppt_w+.3"/>
                                          </p:val>
                                        </p:tav>
                                        <p:tav tm="100000">
                                          <p:val>
                                            <p:strVal val="#ppt_w"/>
                                          </p:val>
                                        </p:tav>
                                      </p:tavLst>
                                    </p:anim>
                                    <p:anim calcmode="lin" valueType="num">
                                      <p:cBhvr>
                                        <p:cTn id="40" dur="1000" fill="hold"/>
                                        <p:tgtEl>
                                          <p:spTgt spid="62"/>
                                        </p:tgtEl>
                                        <p:attrNameLst>
                                          <p:attrName>ppt_h</p:attrName>
                                        </p:attrNameLst>
                                      </p:cBhvr>
                                      <p:tavLst>
                                        <p:tav tm="0">
                                          <p:val>
                                            <p:strVal val="#ppt_h"/>
                                          </p:val>
                                        </p:tav>
                                        <p:tav tm="100000">
                                          <p:val>
                                            <p:strVal val="#ppt_h"/>
                                          </p:val>
                                        </p:tav>
                                      </p:tavLst>
                                    </p:anim>
                                    <p:animEffect transition="in" filter="fade">
                                      <p:cBhvr>
                                        <p:cTn id="41" dur="1000"/>
                                        <p:tgtEl>
                                          <p:spTgt spid="62"/>
                                        </p:tgtEl>
                                      </p:cBhvr>
                                    </p:animEffect>
                                  </p:childTnLst>
                                </p:cTn>
                              </p:par>
                              <p:par>
                                <p:cTn id="42" presetID="50" presetClass="entr" presetSubtype="0" decel="100000" fill="hold" nodeType="withEffect">
                                  <p:stCondLst>
                                    <p:cond delay="0"/>
                                  </p:stCondLst>
                                  <p:childTnLst>
                                    <p:set>
                                      <p:cBhvr>
                                        <p:cTn id="43" dur="1" fill="hold">
                                          <p:stCondLst>
                                            <p:cond delay="0"/>
                                          </p:stCondLst>
                                        </p:cTn>
                                        <p:tgtEl>
                                          <p:spTgt spid="82"/>
                                        </p:tgtEl>
                                        <p:attrNameLst>
                                          <p:attrName>style.visibility</p:attrName>
                                        </p:attrNameLst>
                                      </p:cBhvr>
                                      <p:to>
                                        <p:strVal val="visible"/>
                                      </p:to>
                                    </p:set>
                                    <p:anim calcmode="lin" valueType="num">
                                      <p:cBhvr>
                                        <p:cTn id="44" dur="1000" fill="hold"/>
                                        <p:tgtEl>
                                          <p:spTgt spid="82"/>
                                        </p:tgtEl>
                                        <p:attrNameLst>
                                          <p:attrName>ppt_w</p:attrName>
                                        </p:attrNameLst>
                                      </p:cBhvr>
                                      <p:tavLst>
                                        <p:tav tm="0">
                                          <p:val>
                                            <p:strVal val="#ppt_w+.3"/>
                                          </p:val>
                                        </p:tav>
                                        <p:tav tm="100000">
                                          <p:val>
                                            <p:strVal val="#ppt_w"/>
                                          </p:val>
                                        </p:tav>
                                      </p:tavLst>
                                    </p:anim>
                                    <p:anim calcmode="lin" valueType="num">
                                      <p:cBhvr>
                                        <p:cTn id="45" dur="1000" fill="hold"/>
                                        <p:tgtEl>
                                          <p:spTgt spid="82"/>
                                        </p:tgtEl>
                                        <p:attrNameLst>
                                          <p:attrName>ppt_h</p:attrName>
                                        </p:attrNameLst>
                                      </p:cBhvr>
                                      <p:tavLst>
                                        <p:tav tm="0">
                                          <p:val>
                                            <p:strVal val="#ppt_h"/>
                                          </p:val>
                                        </p:tav>
                                        <p:tav tm="100000">
                                          <p:val>
                                            <p:strVal val="#ppt_h"/>
                                          </p:val>
                                        </p:tav>
                                      </p:tavLst>
                                    </p:anim>
                                    <p:animEffect transition="in" filter="fade">
                                      <p:cBhvr>
                                        <p:cTn id="46" dur="1000"/>
                                        <p:tgtEl>
                                          <p:spTgt spid="82"/>
                                        </p:tgtEl>
                                      </p:cBhvr>
                                    </p:animEffect>
                                  </p:childTnLst>
                                </p:cTn>
                              </p:par>
                            </p:childTnLst>
                          </p:cTn>
                        </p:par>
                      </p:childTnLst>
                    </p:cTn>
                  </p:par>
                  <p:par>
                    <p:cTn id="47" fill="hold">
                      <p:stCondLst>
                        <p:cond delay="indefinite"/>
                      </p:stCondLst>
                      <p:childTnLst>
                        <p:par>
                          <p:cTn id="48" fill="hold">
                            <p:stCondLst>
                              <p:cond delay="0"/>
                            </p:stCondLst>
                            <p:childTnLst>
                              <p:par>
                                <p:cTn id="49" presetID="50" presetClass="entr" presetSubtype="0" decel="100000" fill="hold" grpId="0" nodeType="clickEffect">
                                  <p:stCondLst>
                                    <p:cond delay="0"/>
                                  </p:stCondLst>
                                  <p:childTnLst>
                                    <p:set>
                                      <p:cBhvr>
                                        <p:cTn id="50" dur="1" fill="hold">
                                          <p:stCondLst>
                                            <p:cond delay="0"/>
                                          </p:stCondLst>
                                        </p:cTn>
                                        <p:tgtEl>
                                          <p:spTgt spid="33"/>
                                        </p:tgtEl>
                                        <p:attrNameLst>
                                          <p:attrName>style.visibility</p:attrName>
                                        </p:attrNameLst>
                                      </p:cBhvr>
                                      <p:to>
                                        <p:strVal val="visible"/>
                                      </p:to>
                                    </p:set>
                                    <p:anim calcmode="lin" valueType="num">
                                      <p:cBhvr>
                                        <p:cTn id="51" dur="1000" fill="hold"/>
                                        <p:tgtEl>
                                          <p:spTgt spid="33"/>
                                        </p:tgtEl>
                                        <p:attrNameLst>
                                          <p:attrName>ppt_w</p:attrName>
                                        </p:attrNameLst>
                                      </p:cBhvr>
                                      <p:tavLst>
                                        <p:tav tm="0">
                                          <p:val>
                                            <p:strVal val="#ppt_w+.3"/>
                                          </p:val>
                                        </p:tav>
                                        <p:tav tm="100000">
                                          <p:val>
                                            <p:strVal val="#ppt_w"/>
                                          </p:val>
                                        </p:tav>
                                      </p:tavLst>
                                    </p:anim>
                                    <p:anim calcmode="lin" valueType="num">
                                      <p:cBhvr>
                                        <p:cTn id="52" dur="1000" fill="hold"/>
                                        <p:tgtEl>
                                          <p:spTgt spid="33"/>
                                        </p:tgtEl>
                                        <p:attrNameLst>
                                          <p:attrName>ppt_h</p:attrName>
                                        </p:attrNameLst>
                                      </p:cBhvr>
                                      <p:tavLst>
                                        <p:tav tm="0">
                                          <p:val>
                                            <p:strVal val="#ppt_h"/>
                                          </p:val>
                                        </p:tav>
                                        <p:tav tm="100000">
                                          <p:val>
                                            <p:strVal val="#ppt_h"/>
                                          </p:val>
                                        </p:tav>
                                      </p:tavLst>
                                    </p:anim>
                                    <p:animEffect transition="in" filter="fade">
                                      <p:cBhvr>
                                        <p:cTn id="53" dur="1000"/>
                                        <p:tgtEl>
                                          <p:spTgt spid="33"/>
                                        </p:tgtEl>
                                      </p:cBhvr>
                                    </p:animEffect>
                                  </p:childTnLst>
                                </p:cTn>
                              </p:par>
                              <p:par>
                                <p:cTn id="54" presetID="50" presetClass="entr" presetSubtype="0" decel="100000" fill="hold" grpId="0" nodeType="withEffect">
                                  <p:stCondLst>
                                    <p:cond delay="0"/>
                                  </p:stCondLst>
                                  <p:childTnLst>
                                    <p:set>
                                      <p:cBhvr>
                                        <p:cTn id="55" dur="1" fill="hold">
                                          <p:stCondLst>
                                            <p:cond delay="0"/>
                                          </p:stCondLst>
                                        </p:cTn>
                                        <p:tgtEl>
                                          <p:spTgt spid="34"/>
                                        </p:tgtEl>
                                        <p:attrNameLst>
                                          <p:attrName>style.visibility</p:attrName>
                                        </p:attrNameLst>
                                      </p:cBhvr>
                                      <p:to>
                                        <p:strVal val="visible"/>
                                      </p:to>
                                    </p:set>
                                    <p:anim calcmode="lin" valueType="num">
                                      <p:cBhvr>
                                        <p:cTn id="56" dur="1000" fill="hold"/>
                                        <p:tgtEl>
                                          <p:spTgt spid="34"/>
                                        </p:tgtEl>
                                        <p:attrNameLst>
                                          <p:attrName>ppt_w</p:attrName>
                                        </p:attrNameLst>
                                      </p:cBhvr>
                                      <p:tavLst>
                                        <p:tav tm="0">
                                          <p:val>
                                            <p:strVal val="#ppt_w+.3"/>
                                          </p:val>
                                        </p:tav>
                                        <p:tav tm="100000">
                                          <p:val>
                                            <p:strVal val="#ppt_w"/>
                                          </p:val>
                                        </p:tav>
                                      </p:tavLst>
                                    </p:anim>
                                    <p:anim calcmode="lin" valueType="num">
                                      <p:cBhvr>
                                        <p:cTn id="57" dur="1000" fill="hold"/>
                                        <p:tgtEl>
                                          <p:spTgt spid="34"/>
                                        </p:tgtEl>
                                        <p:attrNameLst>
                                          <p:attrName>ppt_h</p:attrName>
                                        </p:attrNameLst>
                                      </p:cBhvr>
                                      <p:tavLst>
                                        <p:tav tm="0">
                                          <p:val>
                                            <p:strVal val="#ppt_h"/>
                                          </p:val>
                                        </p:tav>
                                        <p:tav tm="100000">
                                          <p:val>
                                            <p:strVal val="#ppt_h"/>
                                          </p:val>
                                        </p:tav>
                                      </p:tavLst>
                                    </p:anim>
                                    <p:animEffect transition="in" filter="fade">
                                      <p:cBhvr>
                                        <p:cTn id="58" dur="1000"/>
                                        <p:tgtEl>
                                          <p:spTgt spid="34"/>
                                        </p:tgtEl>
                                      </p:cBhvr>
                                    </p:animEffect>
                                  </p:childTnLst>
                                </p:cTn>
                              </p:par>
                              <p:par>
                                <p:cTn id="59" presetID="50" presetClass="entr" presetSubtype="0" decel="100000" fill="hold" nodeType="withEffect">
                                  <p:stCondLst>
                                    <p:cond delay="0"/>
                                  </p:stCondLst>
                                  <p:childTnLst>
                                    <p:set>
                                      <p:cBhvr>
                                        <p:cTn id="60" dur="1" fill="hold">
                                          <p:stCondLst>
                                            <p:cond delay="0"/>
                                          </p:stCondLst>
                                        </p:cTn>
                                        <p:tgtEl>
                                          <p:spTgt spid="59"/>
                                        </p:tgtEl>
                                        <p:attrNameLst>
                                          <p:attrName>style.visibility</p:attrName>
                                        </p:attrNameLst>
                                      </p:cBhvr>
                                      <p:to>
                                        <p:strVal val="visible"/>
                                      </p:to>
                                    </p:set>
                                    <p:anim calcmode="lin" valueType="num">
                                      <p:cBhvr>
                                        <p:cTn id="61" dur="1000" fill="hold"/>
                                        <p:tgtEl>
                                          <p:spTgt spid="59"/>
                                        </p:tgtEl>
                                        <p:attrNameLst>
                                          <p:attrName>ppt_w</p:attrName>
                                        </p:attrNameLst>
                                      </p:cBhvr>
                                      <p:tavLst>
                                        <p:tav tm="0">
                                          <p:val>
                                            <p:strVal val="#ppt_w+.3"/>
                                          </p:val>
                                        </p:tav>
                                        <p:tav tm="100000">
                                          <p:val>
                                            <p:strVal val="#ppt_w"/>
                                          </p:val>
                                        </p:tav>
                                      </p:tavLst>
                                    </p:anim>
                                    <p:anim calcmode="lin" valueType="num">
                                      <p:cBhvr>
                                        <p:cTn id="62" dur="1000" fill="hold"/>
                                        <p:tgtEl>
                                          <p:spTgt spid="59"/>
                                        </p:tgtEl>
                                        <p:attrNameLst>
                                          <p:attrName>ppt_h</p:attrName>
                                        </p:attrNameLst>
                                      </p:cBhvr>
                                      <p:tavLst>
                                        <p:tav tm="0">
                                          <p:val>
                                            <p:strVal val="#ppt_h"/>
                                          </p:val>
                                        </p:tav>
                                        <p:tav tm="100000">
                                          <p:val>
                                            <p:strVal val="#ppt_h"/>
                                          </p:val>
                                        </p:tav>
                                      </p:tavLst>
                                    </p:anim>
                                    <p:animEffect transition="in" filter="fade">
                                      <p:cBhvr>
                                        <p:cTn id="63" dur="1000"/>
                                        <p:tgtEl>
                                          <p:spTgt spid="59"/>
                                        </p:tgtEl>
                                      </p:cBhvr>
                                    </p:animEffect>
                                  </p:childTnLst>
                                </p:cTn>
                              </p:par>
                              <p:par>
                                <p:cTn id="64" presetID="50" presetClass="entr" presetSubtype="0" decel="100000" fill="hold" grpId="0" nodeType="withEffect">
                                  <p:stCondLst>
                                    <p:cond delay="0"/>
                                  </p:stCondLst>
                                  <p:childTnLst>
                                    <p:set>
                                      <p:cBhvr>
                                        <p:cTn id="65" dur="1" fill="hold">
                                          <p:stCondLst>
                                            <p:cond delay="0"/>
                                          </p:stCondLst>
                                        </p:cTn>
                                        <p:tgtEl>
                                          <p:spTgt spid="229"/>
                                        </p:tgtEl>
                                        <p:attrNameLst>
                                          <p:attrName>style.visibility</p:attrName>
                                        </p:attrNameLst>
                                      </p:cBhvr>
                                      <p:to>
                                        <p:strVal val="visible"/>
                                      </p:to>
                                    </p:set>
                                    <p:anim calcmode="lin" valueType="num">
                                      <p:cBhvr>
                                        <p:cTn id="66" dur="1000" fill="hold"/>
                                        <p:tgtEl>
                                          <p:spTgt spid="229"/>
                                        </p:tgtEl>
                                        <p:attrNameLst>
                                          <p:attrName>ppt_w</p:attrName>
                                        </p:attrNameLst>
                                      </p:cBhvr>
                                      <p:tavLst>
                                        <p:tav tm="0">
                                          <p:val>
                                            <p:strVal val="#ppt_w+.3"/>
                                          </p:val>
                                        </p:tav>
                                        <p:tav tm="100000">
                                          <p:val>
                                            <p:strVal val="#ppt_w"/>
                                          </p:val>
                                        </p:tav>
                                      </p:tavLst>
                                    </p:anim>
                                    <p:anim calcmode="lin" valueType="num">
                                      <p:cBhvr>
                                        <p:cTn id="67" dur="1000" fill="hold"/>
                                        <p:tgtEl>
                                          <p:spTgt spid="229"/>
                                        </p:tgtEl>
                                        <p:attrNameLst>
                                          <p:attrName>ppt_h</p:attrName>
                                        </p:attrNameLst>
                                      </p:cBhvr>
                                      <p:tavLst>
                                        <p:tav tm="0">
                                          <p:val>
                                            <p:strVal val="#ppt_h"/>
                                          </p:val>
                                        </p:tav>
                                        <p:tav tm="100000">
                                          <p:val>
                                            <p:strVal val="#ppt_h"/>
                                          </p:val>
                                        </p:tav>
                                      </p:tavLst>
                                    </p:anim>
                                    <p:animEffect transition="in" filter="fade">
                                      <p:cBhvr>
                                        <p:cTn id="68" dur="1000"/>
                                        <p:tgtEl>
                                          <p:spTgt spid="229"/>
                                        </p:tgtEl>
                                      </p:cBhvr>
                                    </p:animEffect>
                                  </p:childTnLst>
                                </p:cTn>
                              </p:par>
                              <p:par>
                                <p:cTn id="69" presetID="50" presetClass="entr" presetSubtype="0" decel="100000" fill="hold" grpId="0" nodeType="withEffect">
                                  <p:stCondLst>
                                    <p:cond delay="0"/>
                                  </p:stCondLst>
                                  <p:childTnLst>
                                    <p:set>
                                      <p:cBhvr>
                                        <p:cTn id="70" dur="1" fill="hold">
                                          <p:stCondLst>
                                            <p:cond delay="0"/>
                                          </p:stCondLst>
                                        </p:cTn>
                                        <p:tgtEl>
                                          <p:spTgt spid="230"/>
                                        </p:tgtEl>
                                        <p:attrNameLst>
                                          <p:attrName>style.visibility</p:attrName>
                                        </p:attrNameLst>
                                      </p:cBhvr>
                                      <p:to>
                                        <p:strVal val="visible"/>
                                      </p:to>
                                    </p:set>
                                    <p:anim calcmode="lin" valueType="num">
                                      <p:cBhvr>
                                        <p:cTn id="71" dur="1000" fill="hold"/>
                                        <p:tgtEl>
                                          <p:spTgt spid="230"/>
                                        </p:tgtEl>
                                        <p:attrNameLst>
                                          <p:attrName>ppt_w</p:attrName>
                                        </p:attrNameLst>
                                      </p:cBhvr>
                                      <p:tavLst>
                                        <p:tav tm="0">
                                          <p:val>
                                            <p:strVal val="#ppt_w+.3"/>
                                          </p:val>
                                        </p:tav>
                                        <p:tav tm="100000">
                                          <p:val>
                                            <p:strVal val="#ppt_w"/>
                                          </p:val>
                                        </p:tav>
                                      </p:tavLst>
                                    </p:anim>
                                    <p:anim calcmode="lin" valueType="num">
                                      <p:cBhvr>
                                        <p:cTn id="72" dur="1000" fill="hold"/>
                                        <p:tgtEl>
                                          <p:spTgt spid="230"/>
                                        </p:tgtEl>
                                        <p:attrNameLst>
                                          <p:attrName>ppt_h</p:attrName>
                                        </p:attrNameLst>
                                      </p:cBhvr>
                                      <p:tavLst>
                                        <p:tav tm="0">
                                          <p:val>
                                            <p:strVal val="#ppt_h"/>
                                          </p:val>
                                        </p:tav>
                                        <p:tav tm="100000">
                                          <p:val>
                                            <p:strVal val="#ppt_h"/>
                                          </p:val>
                                        </p:tav>
                                      </p:tavLst>
                                    </p:anim>
                                    <p:animEffect transition="in" filter="fade">
                                      <p:cBhvr>
                                        <p:cTn id="73" dur="1000"/>
                                        <p:tgtEl>
                                          <p:spTgt spid="230"/>
                                        </p:tgtEl>
                                      </p:cBhvr>
                                    </p:animEffect>
                                  </p:childTnLst>
                                </p:cTn>
                              </p:par>
                              <p:par>
                                <p:cTn id="74" presetID="50" presetClass="entr" presetSubtype="0" decel="100000" fill="hold" nodeType="withEffect">
                                  <p:stCondLst>
                                    <p:cond delay="0"/>
                                  </p:stCondLst>
                                  <p:childTnLst>
                                    <p:set>
                                      <p:cBhvr>
                                        <p:cTn id="75" dur="1" fill="hold">
                                          <p:stCondLst>
                                            <p:cond delay="0"/>
                                          </p:stCondLst>
                                        </p:cTn>
                                        <p:tgtEl>
                                          <p:spTgt spid="228"/>
                                        </p:tgtEl>
                                        <p:attrNameLst>
                                          <p:attrName>style.visibility</p:attrName>
                                        </p:attrNameLst>
                                      </p:cBhvr>
                                      <p:to>
                                        <p:strVal val="visible"/>
                                      </p:to>
                                    </p:set>
                                    <p:anim calcmode="lin" valueType="num">
                                      <p:cBhvr>
                                        <p:cTn id="76" dur="1000" fill="hold"/>
                                        <p:tgtEl>
                                          <p:spTgt spid="228"/>
                                        </p:tgtEl>
                                        <p:attrNameLst>
                                          <p:attrName>ppt_w</p:attrName>
                                        </p:attrNameLst>
                                      </p:cBhvr>
                                      <p:tavLst>
                                        <p:tav tm="0">
                                          <p:val>
                                            <p:strVal val="#ppt_w+.3"/>
                                          </p:val>
                                        </p:tav>
                                        <p:tav tm="100000">
                                          <p:val>
                                            <p:strVal val="#ppt_w"/>
                                          </p:val>
                                        </p:tav>
                                      </p:tavLst>
                                    </p:anim>
                                    <p:anim calcmode="lin" valueType="num">
                                      <p:cBhvr>
                                        <p:cTn id="77" dur="1000" fill="hold"/>
                                        <p:tgtEl>
                                          <p:spTgt spid="228"/>
                                        </p:tgtEl>
                                        <p:attrNameLst>
                                          <p:attrName>ppt_h</p:attrName>
                                        </p:attrNameLst>
                                      </p:cBhvr>
                                      <p:tavLst>
                                        <p:tav tm="0">
                                          <p:val>
                                            <p:strVal val="#ppt_h"/>
                                          </p:val>
                                        </p:tav>
                                        <p:tav tm="100000">
                                          <p:val>
                                            <p:strVal val="#ppt_h"/>
                                          </p:val>
                                        </p:tav>
                                      </p:tavLst>
                                    </p:anim>
                                    <p:animEffect transition="in" filter="fade">
                                      <p:cBhvr>
                                        <p:cTn id="78" dur="1000"/>
                                        <p:tgtEl>
                                          <p:spTgt spid="228"/>
                                        </p:tgtEl>
                                      </p:cBhvr>
                                    </p:animEffect>
                                  </p:childTnLst>
                                </p:cTn>
                              </p:par>
                            </p:childTnLst>
                          </p:cTn>
                        </p:par>
                      </p:childTnLst>
                    </p:cTn>
                  </p:par>
                  <p:par>
                    <p:cTn id="79" fill="hold">
                      <p:stCondLst>
                        <p:cond delay="indefinite"/>
                      </p:stCondLst>
                      <p:childTnLst>
                        <p:par>
                          <p:cTn id="80" fill="hold">
                            <p:stCondLst>
                              <p:cond delay="0"/>
                            </p:stCondLst>
                            <p:childTnLst>
                              <p:par>
                                <p:cTn id="81" presetID="50" presetClass="entr" presetSubtype="0" decel="100000" fill="hold" grpId="0" nodeType="clickEffect">
                                  <p:stCondLst>
                                    <p:cond delay="0"/>
                                  </p:stCondLst>
                                  <p:childTnLst>
                                    <p:set>
                                      <p:cBhvr>
                                        <p:cTn id="82" dur="1" fill="hold">
                                          <p:stCondLst>
                                            <p:cond delay="0"/>
                                          </p:stCondLst>
                                        </p:cTn>
                                        <p:tgtEl>
                                          <p:spTgt spid="73"/>
                                        </p:tgtEl>
                                        <p:attrNameLst>
                                          <p:attrName>style.visibility</p:attrName>
                                        </p:attrNameLst>
                                      </p:cBhvr>
                                      <p:to>
                                        <p:strVal val="visible"/>
                                      </p:to>
                                    </p:set>
                                    <p:anim calcmode="lin" valueType="num">
                                      <p:cBhvr>
                                        <p:cTn id="83" dur="1000" fill="hold"/>
                                        <p:tgtEl>
                                          <p:spTgt spid="73"/>
                                        </p:tgtEl>
                                        <p:attrNameLst>
                                          <p:attrName>ppt_w</p:attrName>
                                        </p:attrNameLst>
                                      </p:cBhvr>
                                      <p:tavLst>
                                        <p:tav tm="0">
                                          <p:val>
                                            <p:strVal val="#ppt_w+.3"/>
                                          </p:val>
                                        </p:tav>
                                        <p:tav tm="100000">
                                          <p:val>
                                            <p:strVal val="#ppt_w"/>
                                          </p:val>
                                        </p:tav>
                                      </p:tavLst>
                                    </p:anim>
                                    <p:anim calcmode="lin" valueType="num">
                                      <p:cBhvr>
                                        <p:cTn id="84" dur="1000" fill="hold"/>
                                        <p:tgtEl>
                                          <p:spTgt spid="73"/>
                                        </p:tgtEl>
                                        <p:attrNameLst>
                                          <p:attrName>ppt_h</p:attrName>
                                        </p:attrNameLst>
                                      </p:cBhvr>
                                      <p:tavLst>
                                        <p:tav tm="0">
                                          <p:val>
                                            <p:strVal val="#ppt_h"/>
                                          </p:val>
                                        </p:tav>
                                        <p:tav tm="100000">
                                          <p:val>
                                            <p:strVal val="#ppt_h"/>
                                          </p:val>
                                        </p:tav>
                                      </p:tavLst>
                                    </p:anim>
                                    <p:animEffect transition="in" filter="fade">
                                      <p:cBhvr>
                                        <p:cTn id="85" dur="1000"/>
                                        <p:tgtEl>
                                          <p:spTgt spid="73"/>
                                        </p:tgtEl>
                                      </p:cBhvr>
                                    </p:animEffect>
                                  </p:childTnLst>
                                </p:cTn>
                              </p:par>
                              <p:par>
                                <p:cTn id="86" presetID="50" presetClass="entr" presetSubtype="0" decel="100000" fill="hold" grpId="0" nodeType="withEffect">
                                  <p:stCondLst>
                                    <p:cond delay="0"/>
                                  </p:stCondLst>
                                  <p:childTnLst>
                                    <p:set>
                                      <p:cBhvr>
                                        <p:cTn id="87" dur="1" fill="hold">
                                          <p:stCondLst>
                                            <p:cond delay="0"/>
                                          </p:stCondLst>
                                        </p:cTn>
                                        <p:tgtEl>
                                          <p:spTgt spid="41"/>
                                        </p:tgtEl>
                                        <p:attrNameLst>
                                          <p:attrName>style.visibility</p:attrName>
                                        </p:attrNameLst>
                                      </p:cBhvr>
                                      <p:to>
                                        <p:strVal val="visible"/>
                                      </p:to>
                                    </p:set>
                                    <p:anim calcmode="lin" valueType="num">
                                      <p:cBhvr>
                                        <p:cTn id="88" dur="1000" fill="hold"/>
                                        <p:tgtEl>
                                          <p:spTgt spid="41"/>
                                        </p:tgtEl>
                                        <p:attrNameLst>
                                          <p:attrName>ppt_w</p:attrName>
                                        </p:attrNameLst>
                                      </p:cBhvr>
                                      <p:tavLst>
                                        <p:tav tm="0">
                                          <p:val>
                                            <p:strVal val="#ppt_w+.3"/>
                                          </p:val>
                                        </p:tav>
                                        <p:tav tm="100000">
                                          <p:val>
                                            <p:strVal val="#ppt_w"/>
                                          </p:val>
                                        </p:tav>
                                      </p:tavLst>
                                    </p:anim>
                                    <p:anim calcmode="lin" valueType="num">
                                      <p:cBhvr>
                                        <p:cTn id="89" dur="1000" fill="hold"/>
                                        <p:tgtEl>
                                          <p:spTgt spid="41"/>
                                        </p:tgtEl>
                                        <p:attrNameLst>
                                          <p:attrName>ppt_h</p:attrName>
                                        </p:attrNameLst>
                                      </p:cBhvr>
                                      <p:tavLst>
                                        <p:tav tm="0">
                                          <p:val>
                                            <p:strVal val="#ppt_h"/>
                                          </p:val>
                                        </p:tav>
                                        <p:tav tm="100000">
                                          <p:val>
                                            <p:strVal val="#ppt_h"/>
                                          </p:val>
                                        </p:tav>
                                      </p:tavLst>
                                    </p:anim>
                                    <p:animEffect transition="in" filter="fade">
                                      <p:cBhvr>
                                        <p:cTn id="90" dur="1000"/>
                                        <p:tgtEl>
                                          <p:spTgt spid="41"/>
                                        </p:tgtEl>
                                      </p:cBhvr>
                                    </p:animEffect>
                                  </p:childTnLst>
                                </p:cTn>
                              </p:par>
                              <p:par>
                                <p:cTn id="91" presetID="50" presetClass="entr" presetSubtype="0" decel="100000" fill="hold" grpId="0" nodeType="withEffect">
                                  <p:stCondLst>
                                    <p:cond delay="0"/>
                                  </p:stCondLst>
                                  <p:childTnLst>
                                    <p:set>
                                      <p:cBhvr>
                                        <p:cTn id="92" dur="1" fill="hold">
                                          <p:stCondLst>
                                            <p:cond delay="0"/>
                                          </p:stCondLst>
                                        </p:cTn>
                                        <p:tgtEl>
                                          <p:spTgt spid="42"/>
                                        </p:tgtEl>
                                        <p:attrNameLst>
                                          <p:attrName>style.visibility</p:attrName>
                                        </p:attrNameLst>
                                      </p:cBhvr>
                                      <p:to>
                                        <p:strVal val="visible"/>
                                      </p:to>
                                    </p:set>
                                    <p:anim calcmode="lin" valueType="num">
                                      <p:cBhvr>
                                        <p:cTn id="93" dur="1000" fill="hold"/>
                                        <p:tgtEl>
                                          <p:spTgt spid="42"/>
                                        </p:tgtEl>
                                        <p:attrNameLst>
                                          <p:attrName>ppt_w</p:attrName>
                                        </p:attrNameLst>
                                      </p:cBhvr>
                                      <p:tavLst>
                                        <p:tav tm="0">
                                          <p:val>
                                            <p:strVal val="#ppt_w+.3"/>
                                          </p:val>
                                        </p:tav>
                                        <p:tav tm="100000">
                                          <p:val>
                                            <p:strVal val="#ppt_w"/>
                                          </p:val>
                                        </p:tav>
                                      </p:tavLst>
                                    </p:anim>
                                    <p:anim calcmode="lin" valueType="num">
                                      <p:cBhvr>
                                        <p:cTn id="94" dur="1000" fill="hold"/>
                                        <p:tgtEl>
                                          <p:spTgt spid="42"/>
                                        </p:tgtEl>
                                        <p:attrNameLst>
                                          <p:attrName>ppt_h</p:attrName>
                                        </p:attrNameLst>
                                      </p:cBhvr>
                                      <p:tavLst>
                                        <p:tav tm="0">
                                          <p:val>
                                            <p:strVal val="#ppt_h"/>
                                          </p:val>
                                        </p:tav>
                                        <p:tav tm="100000">
                                          <p:val>
                                            <p:strVal val="#ppt_h"/>
                                          </p:val>
                                        </p:tav>
                                      </p:tavLst>
                                    </p:anim>
                                    <p:animEffect transition="in" filter="fade">
                                      <p:cBhvr>
                                        <p:cTn id="95" dur="1000"/>
                                        <p:tgtEl>
                                          <p:spTgt spid="42"/>
                                        </p:tgtEl>
                                      </p:cBhvr>
                                    </p:animEffect>
                                  </p:childTnLst>
                                </p:cTn>
                              </p:par>
                              <p:par>
                                <p:cTn id="96" presetID="50" presetClass="entr" presetSubtype="0" decel="100000" fill="hold" grpId="0" nodeType="withEffect">
                                  <p:stCondLst>
                                    <p:cond delay="0"/>
                                  </p:stCondLst>
                                  <p:childTnLst>
                                    <p:set>
                                      <p:cBhvr>
                                        <p:cTn id="97" dur="1" fill="hold">
                                          <p:stCondLst>
                                            <p:cond delay="0"/>
                                          </p:stCondLst>
                                        </p:cTn>
                                        <p:tgtEl>
                                          <p:spTgt spid="222"/>
                                        </p:tgtEl>
                                        <p:attrNameLst>
                                          <p:attrName>style.visibility</p:attrName>
                                        </p:attrNameLst>
                                      </p:cBhvr>
                                      <p:to>
                                        <p:strVal val="visible"/>
                                      </p:to>
                                    </p:set>
                                    <p:anim calcmode="lin" valueType="num">
                                      <p:cBhvr>
                                        <p:cTn id="98" dur="1000" fill="hold"/>
                                        <p:tgtEl>
                                          <p:spTgt spid="222"/>
                                        </p:tgtEl>
                                        <p:attrNameLst>
                                          <p:attrName>ppt_w</p:attrName>
                                        </p:attrNameLst>
                                      </p:cBhvr>
                                      <p:tavLst>
                                        <p:tav tm="0">
                                          <p:val>
                                            <p:strVal val="#ppt_w+.3"/>
                                          </p:val>
                                        </p:tav>
                                        <p:tav tm="100000">
                                          <p:val>
                                            <p:strVal val="#ppt_w"/>
                                          </p:val>
                                        </p:tav>
                                      </p:tavLst>
                                    </p:anim>
                                    <p:anim calcmode="lin" valueType="num">
                                      <p:cBhvr>
                                        <p:cTn id="99" dur="1000" fill="hold"/>
                                        <p:tgtEl>
                                          <p:spTgt spid="222"/>
                                        </p:tgtEl>
                                        <p:attrNameLst>
                                          <p:attrName>ppt_h</p:attrName>
                                        </p:attrNameLst>
                                      </p:cBhvr>
                                      <p:tavLst>
                                        <p:tav tm="0">
                                          <p:val>
                                            <p:strVal val="#ppt_h"/>
                                          </p:val>
                                        </p:tav>
                                        <p:tav tm="100000">
                                          <p:val>
                                            <p:strVal val="#ppt_h"/>
                                          </p:val>
                                        </p:tav>
                                      </p:tavLst>
                                    </p:anim>
                                    <p:animEffect transition="in" filter="fade">
                                      <p:cBhvr>
                                        <p:cTn id="100" dur="1000"/>
                                        <p:tgtEl>
                                          <p:spTgt spid="222"/>
                                        </p:tgtEl>
                                      </p:cBhvr>
                                    </p:animEffect>
                                  </p:childTnLst>
                                </p:cTn>
                              </p:par>
                              <p:par>
                                <p:cTn id="101" presetID="50" presetClass="entr" presetSubtype="0" decel="100000" fill="hold" grpId="0" nodeType="withEffect">
                                  <p:stCondLst>
                                    <p:cond delay="0"/>
                                  </p:stCondLst>
                                  <p:childTnLst>
                                    <p:set>
                                      <p:cBhvr>
                                        <p:cTn id="102" dur="1" fill="hold">
                                          <p:stCondLst>
                                            <p:cond delay="0"/>
                                          </p:stCondLst>
                                        </p:cTn>
                                        <p:tgtEl>
                                          <p:spTgt spid="223"/>
                                        </p:tgtEl>
                                        <p:attrNameLst>
                                          <p:attrName>style.visibility</p:attrName>
                                        </p:attrNameLst>
                                      </p:cBhvr>
                                      <p:to>
                                        <p:strVal val="visible"/>
                                      </p:to>
                                    </p:set>
                                    <p:anim calcmode="lin" valueType="num">
                                      <p:cBhvr>
                                        <p:cTn id="103" dur="1000" fill="hold"/>
                                        <p:tgtEl>
                                          <p:spTgt spid="223"/>
                                        </p:tgtEl>
                                        <p:attrNameLst>
                                          <p:attrName>ppt_w</p:attrName>
                                        </p:attrNameLst>
                                      </p:cBhvr>
                                      <p:tavLst>
                                        <p:tav tm="0">
                                          <p:val>
                                            <p:strVal val="#ppt_w+.3"/>
                                          </p:val>
                                        </p:tav>
                                        <p:tav tm="100000">
                                          <p:val>
                                            <p:strVal val="#ppt_w"/>
                                          </p:val>
                                        </p:tav>
                                      </p:tavLst>
                                    </p:anim>
                                    <p:anim calcmode="lin" valueType="num">
                                      <p:cBhvr>
                                        <p:cTn id="104" dur="1000" fill="hold"/>
                                        <p:tgtEl>
                                          <p:spTgt spid="223"/>
                                        </p:tgtEl>
                                        <p:attrNameLst>
                                          <p:attrName>ppt_h</p:attrName>
                                        </p:attrNameLst>
                                      </p:cBhvr>
                                      <p:tavLst>
                                        <p:tav tm="0">
                                          <p:val>
                                            <p:strVal val="#ppt_h"/>
                                          </p:val>
                                        </p:tav>
                                        <p:tav tm="100000">
                                          <p:val>
                                            <p:strVal val="#ppt_h"/>
                                          </p:val>
                                        </p:tav>
                                      </p:tavLst>
                                    </p:anim>
                                    <p:animEffect transition="in" filter="fade">
                                      <p:cBhvr>
                                        <p:cTn id="105" dur="1000"/>
                                        <p:tgtEl>
                                          <p:spTgt spid="223"/>
                                        </p:tgtEl>
                                      </p:cBhvr>
                                    </p:animEffect>
                                  </p:childTnLst>
                                </p:cTn>
                              </p:par>
                            </p:childTnLst>
                          </p:cTn>
                        </p:par>
                      </p:childTnLst>
                    </p:cTn>
                  </p:par>
                  <p:par>
                    <p:cTn id="106" fill="hold">
                      <p:stCondLst>
                        <p:cond delay="indefinite"/>
                      </p:stCondLst>
                      <p:childTnLst>
                        <p:par>
                          <p:cTn id="107" fill="hold">
                            <p:stCondLst>
                              <p:cond delay="0"/>
                            </p:stCondLst>
                            <p:childTnLst>
                              <p:par>
                                <p:cTn id="108" presetID="50" presetClass="entr" presetSubtype="0" decel="100000" fill="hold" grpId="0" nodeType="clickEffect">
                                  <p:stCondLst>
                                    <p:cond delay="0"/>
                                  </p:stCondLst>
                                  <p:childTnLst>
                                    <p:set>
                                      <p:cBhvr>
                                        <p:cTn id="109" dur="1" fill="hold">
                                          <p:stCondLst>
                                            <p:cond delay="0"/>
                                          </p:stCondLst>
                                        </p:cTn>
                                        <p:tgtEl>
                                          <p:spTgt spid="49"/>
                                        </p:tgtEl>
                                        <p:attrNameLst>
                                          <p:attrName>style.visibility</p:attrName>
                                        </p:attrNameLst>
                                      </p:cBhvr>
                                      <p:to>
                                        <p:strVal val="visible"/>
                                      </p:to>
                                    </p:set>
                                    <p:anim calcmode="lin" valueType="num">
                                      <p:cBhvr>
                                        <p:cTn id="110" dur="1000" fill="hold"/>
                                        <p:tgtEl>
                                          <p:spTgt spid="49"/>
                                        </p:tgtEl>
                                        <p:attrNameLst>
                                          <p:attrName>ppt_w</p:attrName>
                                        </p:attrNameLst>
                                      </p:cBhvr>
                                      <p:tavLst>
                                        <p:tav tm="0">
                                          <p:val>
                                            <p:strVal val="#ppt_w+.3"/>
                                          </p:val>
                                        </p:tav>
                                        <p:tav tm="100000">
                                          <p:val>
                                            <p:strVal val="#ppt_w"/>
                                          </p:val>
                                        </p:tav>
                                      </p:tavLst>
                                    </p:anim>
                                    <p:anim calcmode="lin" valueType="num">
                                      <p:cBhvr>
                                        <p:cTn id="111" dur="1000" fill="hold"/>
                                        <p:tgtEl>
                                          <p:spTgt spid="49"/>
                                        </p:tgtEl>
                                        <p:attrNameLst>
                                          <p:attrName>ppt_h</p:attrName>
                                        </p:attrNameLst>
                                      </p:cBhvr>
                                      <p:tavLst>
                                        <p:tav tm="0">
                                          <p:val>
                                            <p:strVal val="#ppt_h"/>
                                          </p:val>
                                        </p:tav>
                                        <p:tav tm="100000">
                                          <p:val>
                                            <p:strVal val="#ppt_h"/>
                                          </p:val>
                                        </p:tav>
                                      </p:tavLst>
                                    </p:anim>
                                    <p:animEffect transition="in" filter="fade">
                                      <p:cBhvr>
                                        <p:cTn id="112" dur="1000"/>
                                        <p:tgtEl>
                                          <p:spTgt spid="49"/>
                                        </p:tgtEl>
                                      </p:cBhvr>
                                    </p:animEffect>
                                  </p:childTnLst>
                                </p:cTn>
                              </p:par>
                              <p:par>
                                <p:cTn id="113" presetID="50" presetClass="entr" presetSubtype="0" decel="100000" fill="hold" nodeType="withEffect">
                                  <p:stCondLst>
                                    <p:cond delay="0"/>
                                  </p:stCondLst>
                                  <p:childTnLst>
                                    <p:set>
                                      <p:cBhvr>
                                        <p:cTn id="114" dur="1" fill="hold">
                                          <p:stCondLst>
                                            <p:cond delay="0"/>
                                          </p:stCondLst>
                                        </p:cTn>
                                        <p:tgtEl>
                                          <p:spTgt spid="79"/>
                                        </p:tgtEl>
                                        <p:attrNameLst>
                                          <p:attrName>style.visibility</p:attrName>
                                        </p:attrNameLst>
                                      </p:cBhvr>
                                      <p:to>
                                        <p:strVal val="visible"/>
                                      </p:to>
                                    </p:set>
                                    <p:anim calcmode="lin" valueType="num">
                                      <p:cBhvr>
                                        <p:cTn id="115" dur="1000" fill="hold"/>
                                        <p:tgtEl>
                                          <p:spTgt spid="79"/>
                                        </p:tgtEl>
                                        <p:attrNameLst>
                                          <p:attrName>ppt_w</p:attrName>
                                        </p:attrNameLst>
                                      </p:cBhvr>
                                      <p:tavLst>
                                        <p:tav tm="0">
                                          <p:val>
                                            <p:strVal val="#ppt_w+.3"/>
                                          </p:val>
                                        </p:tav>
                                        <p:tav tm="100000">
                                          <p:val>
                                            <p:strVal val="#ppt_w"/>
                                          </p:val>
                                        </p:tav>
                                      </p:tavLst>
                                    </p:anim>
                                    <p:anim calcmode="lin" valueType="num">
                                      <p:cBhvr>
                                        <p:cTn id="116" dur="1000" fill="hold"/>
                                        <p:tgtEl>
                                          <p:spTgt spid="79"/>
                                        </p:tgtEl>
                                        <p:attrNameLst>
                                          <p:attrName>ppt_h</p:attrName>
                                        </p:attrNameLst>
                                      </p:cBhvr>
                                      <p:tavLst>
                                        <p:tav tm="0">
                                          <p:val>
                                            <p:strVal val="#ppt_h"/>
                                          </p:val>
                                        </p:tav>
                                        <p:tav tm="100000">
                                          <p:val>
                                            <p:strVal val="#ppt_h"/>
                                          </p:val>
                                        </p:tav>
                                      </p:tavLst>
                                    </p:anim>
                                    <p:animEffect transition="in" filter="fade">
                                      <p:cBhvr>
                                        <p:cTn id="117" dur="1000"/>
                                        <p:tgtEl>
                                          <p:spTgt spid="79"/>
                                        </p:tgtEl>
                                      </p:cBhvr>
                                    </p:animEffect>
                                  </p:childTnLst>
                                </p:cTn>
                              </p:par>
                              <p:par>
                                <p:cTn id="118" presetID="50" presetClass="entr" presetSubtype="0" decel="100000" fill="hold" grpId="0" nodeType="withEffect">
                                  <p:stCondLst>
                                    <p:cond delay="0"/>
                                  </p:stCondLst>
                                  <p:childTnLst>
                                    <p:set>
                                      <p:cBhvr>
                                        <p:cTn id="119" dur="1" fill="hold">
                                          <p:stCondLst>
                                            <p:cond delay="0"/>
                                          </p:stCondLst>
                                        </p:cTn>
                                        <p:tgtEl>
                                          <p:spTgt spid="80"/>
                                        </p:tgtEl>
                                        <p:attrNameLst>
                                          <p:attrName>style.visibility</p:attrName>
                                        </p:attrNameLst>
                                      </p:cBhvr>
                                      <p:to>
                                        <p:strVal val="visible"/>
                                      </p:to>
                                    </p:set>
                                    <p:anim calcmode="lin" valueType="num">
                                      <p:cBhvr>
                                        <p:cTn id="120" dur="1000" fill="hold"/>
                                        <p:tgtEl>
                                          <p:spTgt spid="80"/>
                                        </p:tgtEl>
                                        <p:attrNameLst>
                                          <p:attrName>ppt_w</p:attrName>
                                        </p:attrNameLst>
                                      </p:cBhvr>
                                      <p:tavLst>
                                        <p:tav tm="0">
                                          <p:val>
                                            <p:strVal val="#ppt_w+.3"/>
                                          </p:val>
                                        </p:tav>
                                        <p:tav tm="100000">
                                          <p:val>
                                            <p:strVal val="#ppt_w"/>
                                          </p:val>
                                        </p:tav>
                                      </p:tavLst>
                                    </p:anim>
                                    <p:anim calcmode="lin" valueType="num">
                                      <p:cBhvr>
                                        <p:cTn id="121" dur="1000" fill="hold"/>
                                        <p:tgtEl>
                                          <p:spTgt spid="80"/>
                                        </p:tgtEl>
                                        <p:attrNameLst>
                                          <p:attrName>ppt_h</p:attrName>
                                        </p:attrNameLst>
                                      </p:cBhvr>
                                      <p:tavLst>
                                        <p:tav tm="0">
                                          <p:val>
                                            <p:strVal val="#ppt_h"/>
                                          </p:val>
                                        </p:tav>
                                        <p:tav tm="100000">
                                          <p:val>
                                            <p:strVal val="#ppt_h"/>
                                          </p:val>
                                        </p:tav>
                                      </p:tavLst>
                                    </p:anim>
                                    <p:animEffect transition="in" filter="fade">
                                      <p:cBhvr>
                                        <p:cTn id="122" dur="1000"/>
                                        <p:tgtEl>
                                          <p:spTgt spid="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1" grpId="1" animBg="1"/>
      <p:bldP spid="33" grpId="0" animBg="1"/>
      <p:bldP spid="41" grpId="0" animBg="1"/>
      <p:bldP spid="34" grpId="0" animBg="1"/>
      <p:bldP spid="49" grpId="0" animBg="1"/>
      <p:bldP spid="42" grpId="0" animBg="1"/>
      <p:bldP spid="73" grpId="0" animBg="1"/>
      <p:bldP spid="80" grpId="0" animBg="1"/>
      <p:bldP spid="220" grpId="0"/>
      <p:bldP spid="221" grpId="0"/>
      <p:bldP spid="222" grpId="0"/>
      <p:bldP spid="223" grpId="0"/>
      <p:bldP spid="229" grpId="0"/>
      <p:bldP spid="230" grpId="0"/>
    </p:bldLst>
  </p:timing>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1" name="组合 10"/>
          <p:cNvGrpSpPr/>
          <p:nvPr/>
        </p:nvGrpSpPr>
        <p:grpSpPr>
          <a:xfrm>
            <a:off x="1693693" y="2460974"/>
            <a:ext cx="9015437" cy="2331512"/>
            <a:chOff x="1260022" y="2163164"/>
            <a:chExt cx="6960165" cy="1748634"/>
          </a:xfrm>
          <a:noFill/>
          <a:effectLst>
            <a:outerShdw blurRad="76200" dist="38100" dir="5400000" algn="t" rotWithShape="0">
              <a:prstClr val="black">
                <a:alpha val="28000"/>
              </a:prstClr>
            </a:outerShdw>
          </a:effectLst>
        </p:grpSpPr>
        <p:sp>
          <p:nvSpPr>
            <p:cNvPr id="20" name="Arc 54"/>
            <p:cNvSpPr/>
            <p:nvPr/>
          </p:nvSpPr>
          <p:spPr bwMode="auto">
            <a:xfrm>
              <a:off x="4740104" y="2171757"/>
              <a:ext cx="1740042" cy="1740041"/>
            </a:xfrm>
            <a:prstGeom prst="arc">
              <a:avLst>
                <a:gd name="adj1" fmla="val 21449734"/>
                <a:gd name="adj2" fmla="val 10900343"/>
              </a:avLst>
            </a:prstGeom>
            <a:grpFill/>
            <a:ln w="127000" cap="rnd">
              <a:solidFill>
                <a:schemeClr val="bg1">
                  <a:lumMod val="95000"/>
                </a:schemeClr>
              </a:solidFill>
            </a:ln>
            <a:effectLst/>
          </p:spPr>
          <p:style>
            <a:lnRef idx="1">
              <a:schemeClr val="accent1"/>
            </a:lnRef>
            <a:fillRef idx="0">
              <a:schemeClr val="accent1"/>
            </a:fillRef>
            <a:effectRef idx="0">
              <a:schemeClr val="accent1"/>
            </a:effectRef>
            <a:fontRef idx="minor">
              <a:schemeClr val="tx1"/>
            </a:fontRef>
          </p:style>
          <p:txBody>
            <a:bodyPr anchor="ctr"/>
            <a:lstStyle/>
            <a:p>
              <a:pPr algn="ctr" hangingPunct="0">
                <a:defRPr/>
              </a:pPr>
              <a:endParaRPr lang="en-US" sz="1560">
                <a:solidFill>
                  <a:srgbClr val="00B485"/>
                </a:solidFill>
                <a:latin typeface="Roboto" panose="02000000000000000000" pitchFamily="2" charset="0"/>
                <a:ea typeface="Roboto" panose="02000000000000000000" pitchFamily="2" charset="0"/>
              </a:endParaRPr>
            </a:p>
          </p:txBody>
        </p:sp>
        <p:sp>
          <p:nvSpPr>
            <p:cNvPr id="21" name="Arc 42"/>
            <p:cNvSpPr/>
            <p:nvPr/>
          </p:nvSpPr>
          <p:spPr bwMode="auto">
            <a:xfrm>
              <a:off x="1260022" y="2171757"/>
              <a:ext cx="1740042" cy="1740041"/>
            </a:xfrm>
            <a:prstGeom prst="arc">
              <a:avLst>
                <a:gd name="adj1" fmla="val 21449734"/>
                <a:gd name="adj2" fmla="val 10900343"/>
              </a:avLst>
            </a:prstGeom>
            <a:grpFill/>
            <a:ln w="127000" cap="rnd">
              <a:solidFill>
                <a:schemeClr val="bg1">
                  <a:lumMod val="95000"/>
                </a:schemeClr>
              </a:solidFill>
            </a:ln>
            <a:effectLst/>
          </p:spPr>
          <p:style>
            <a:lnRef idx="1">
              <a:schemeClr val="accent1"/>
            </a:lnRef>
            <a:fillRef idx="0">
              <a:schemeClr val="accent1"/>
            </a:fillRef>
            <a:effectRef idx="0">
              <a:schemeClr val="accent1"/>
            </a:effectRef>
            <a:fontRef idx="minor">
              <a:schemeClr val="tx1"/>
            </a:fontRef>
          </p:style>
          <p:txBody>
            <a:bodyPr anchor="ctr"/>
            <a:lstStyle/>
            <a:p>
              <a:pPr algn="ctr" hangingPunct="0">
                <a:defRPr/>
              </a:pPr>
              <a:endParaRPr lang="en-US" sz="1560">
                <a:solidFill>
                  <a:srgbClr val="00B485"/>
                </a:solidFill>
                <a:latin typeface="Roboto" panose="02000000000000000000" pitchFamily="2" charset="0"/>
                <a:ea typeface="Roboto" panose="02000000000000000000" pitchFamily="2" charset="0"/>
              </a:endParaRPr>
            </a:p>
          </p:txBody>
        </p:sp>
        <p:sp>
          <p:nvSpPr>
            <p:cNvPr id="22" name="Arc 40"/>
            <p:cNvSpPr/>
            <p:nvPr/>
          </p:nvSpPr>
          <p:spPr bwMode="auto">
            <a:xfrm rot="10800000">
              <a:off x="3000064" y="2163164"/>
              <a:ext cx="1740041" cy="1740041"/>
            </a:xfrm>
            <a:prstGeom prst="arc">
              <a:avLst>
                <a:gd name="adj1" fmla="val 21449734"/>
                <a:gd name="adj2" fmla="val 10900343"/>
              </a:avLst>
            </a:prstGeom>
            <a:grpFill/>
            <a:ln w="127000" cap="rnd">
              <a:solidFill>
                <a:schemeClr val="bg1">
                  <a:lumMod val="95000"/>
                </a:schemeClr>
              </a:solidFill>
            </a:ln>
            <a:effectLst/>
          </p:spPr>
          <p:style>
            <a:lnRef idx="1">
              <a:schemeClr val="accent1"/>
            </a:lnRef>
            <a:fillRef idx="0">
              <a:schemeClr val="accent1"/>
            </a:fillRef>
            <a:effectRef idx="0">
              <a:schemeClr val="accent1"/>
            </a:effectRef>
            <a:fontRef idx="minor">
              <a:schemeClr val="tx1"/>
            </a:fontRef>
          </p:style>
          <p:txBody>
            <a:bodyPr anchor="ctr"/>
            <a:lstStyle/>
            <a:p>
              <a:pPr algn="ctr" hangingPunct="0">
                <a:defRPr/>
              </a:pPr>
              <a:endParaRPr lang="en-US" sz="1560">
                <a:solidFill>
                  <a:srgbClr val="00B485"/>
                </a:solidFill>
                <a:latin typeface="Roboto" panose="02000000000000000000" pitchFamily="2" charset="0"/>
                <a:ea typeface="Roboto" panose="02000000000000000000" pitchFamily="2" charset="0"/>
              </a:endParaRPr>
            </a:p>
          </p:txBody>
        </p:sp>
        <p:sp>
          <p:nvSpPr>
            <p:cNvPr id="23" name="Arc 52"/>
            <p:cNvSpPr/>
            <p:nvPr/>
          </p:nvSpPr>
          <p:spPr bwMode="auto">
            <a:xfrm rot="10800000">
              <a:off x="6480146" y="2163164"/>
              <a:ext cx="1740041" cy="1740041"/>
            </a:xfrm>
            <a:prstGeom prst="arc">
              <a:avLst>
                <a:gd name="adj1" fmla="val 21449734"/>
                <a:gd name="adj2" fmla="val 10900343"/>
              </a:avLst>
            </a:prstGeom>
            <a:grpFill/>
            <a:ln w="127000" cap="rnd">
              <a:solidFill>
                <a:schemeClr val="bg1">
                  <a:lumMod val="95000"/>
                </a:schemeClr>
              </a:solidFill>
            </a:ln>
            <a:effectLst/>
          </p:spPr>
          <p:style>
            <a:lnRef idx="1">
              <a:schemeClr val="accent1"/>
            </a:lnRef>
            <a:fillRef idx="0">
              <a:schemeClr val="accent1"/>
            </a:fillRef>
            <a:effectRef idx="0">
              <a:schemeClr val="accent1"/>
            </a:effectRef>
            <a:fontRef idx="minor">
              <a:schemeClr val="tx1"/>
            </a:fontRef>
          </p:style>
          <p:txBody>
            <a:bodyPr anchor="ctr"/>
            <a:lstStyle/>
            <a:p>
              <a:pPr algn="ctr" hangingPunct="0">
                <a:defRPr/>
              </a:pPr>
              <a:endParaRPr lang="en-US" sz="1560">
                <a:solidFill>
                  <a:srgbClr val="00B485"/>
                </a:solidFill>
                <a:latin typeface="Roboto" panose="02000000000000000000" pitchFamily="2" charset="0"/>
                <a:ea typeface="Roboto" panose="02000000000000000000" pitchFamily="2" charset="0"/>
              </a:endParaRPr>
            </a:p>
          </p:txBody>
        </p:sp>
      </p:grpSp>
      <p:grpSp>
        <p:nvGrpSpPr>
          <p:cNvPr id="106" name="组合 105"/>
          <p:cNvGrpSpPr/>
          <p:nvPr/>
        </p:nvGrpSpPr>
        <p:grpSpPr>
          <a:xfrm>
            <a:off x="1756046" y="1808170"/>
            <a:ext cx="2162537" cy="746448"/>
            <a:chOff x="6084168" y="1274556"/>
            <a:chExt cx="1669538" cy="559837"/>
          </a:xfrm>
        </p:grpSpPr>
        <p:sp>
          <p:nvSpPr>
            <p:cNvPr id="107" name="TextBox 106"/>
            <p:cNvSpPr txBox="1"/>
            <p:nvPr/>
          </p:nvSpPr>
          <p:spPr>
            <a:xfrm>
              <a:off x="6084168" y="1514664"/>
              <a:ext cx="1669538" cy="319729"/>
            </a:xfrm>
            <a:prstGeom prst="rect">
              <a:avLst/>
            </a:prstGeom>
            <a:noFill/>
          </p:spPr>
          <p:txBody>
            <a:bodyPr wrap="square" lIns="79155" tIns="39577" rIns="79155" bIns="39577" rtlCol="0">
              <a:spAutoFit/>
            </a:bodyPr>
            <a:lstStyle/>
            <a:p>
              <a:pPr>
                <a:lnSpc>
                  <a:spcPct val="130000"/>
                </a:lnSpc>
              </a:pPr>
              <a:r>
                <a:rPr lang="zh-CN" altLang="en-US" sz="865" dirty="0">
                  <a:solidFill>
                    <a:schemeClr val="tx1">
                      <a:lumMod val="75000"/>
                      <a:lumOff val="25000"/>
                    </a:schemeClr>
                  </a:solidFill>
                  <a:latin typeface="微软雅黑" panose="020B0503020204020204" pitchFamily="34" charset="-122"/>
                  <a:ea typeface="微软雅黑" panose="020B0503020204020204" pitchFamily="34" charset="-122"/>
                </a:rPr>
                <a:t>您的内容打在这里，或者通过您的内容打在这里，或者您的内容打在这里，</a:t>
              </a:r>
            </a:p>
          </p:txBody>
        </p:sp>
        <p:sp>
          <p:nvSpPr>
            <p:cNvPr id="108" name="TextBox 107"/>
            <p:cNvSpPr txBox="1"/>
            <p:nvPr/>
          </p:nvSpPr>
          <p:spPr>
            <a:xfrm>
              <a:off x="6532344" y="1274556"/>
              <a:ext cx="1008112" cy="269738"/>
            </a:xfrm>
            <a:prstGeom prst="rect">
              <a:avLst/>
            </a:prstGeom>
            <a:noFill/>
          </p:spPr>
          <p:txBody>
            <a:bodyPr wrap="square" lIns="79155" tIns="0" rIns="79155" bIns="0" rtlCol="0" anchor="t">
              <a:spAutoFit/>
            </a:bodyPr>
            <a:lstStyle/>
            <a:p>
              <a:pPr>
                <a:lnSpc>
                  <a:spcPct val="150000"/>
                </a:lnSpc>
              </a:pPr>
              <a:r>
                <a:rPr lang="zh-CN" altLang="en-US" sz="1560" dirty="0">
                  <a:solidFill>
                    <a:schemeClr val="tx1">
                      <a:lumMod val="75000"/>
                      <a:lumOff val="25000"/>
                    </a:schemeClr>
                  </a:solidFill>
                  <a:latin typeface="微软雅黑" panose="020B0503020204020204" pitchFamily="34" charset="-122"/>
                  <a:ea typeface="微软雅黑" panose="020B0503020204020204" pitchFamily="34" charset="-122"/>
                  <a:cs typeface="华文黑体" pitchFamily="2" charset="-122"/>
                </a:rPr>
                <a:t>添加标题</a:t>
              </a:r>
            </a:p>
          </p:txBody>
        </p:sp>
      </p:grpSp>
      <p:grpSp>
        <p:nvGrpSpPr>
          <p:cNvPr id="109" name="组合 108"/>
          <p:cNvGrpSpPr/>
          <p:nvPr/>
        </p:nvGrpSpPr>
        <p:grpSpPr>
          <a:xfrm>
            <a:off x="4020316" y="4742020"/>
            <a:ext cx="2162537" cy="746448"/>
            <a:chOff x="6084168" y="1274556"/>
            <a:chExt cx="1669538" cy="559837"/>
          </a:xfrm>
        </p:grpSpPr>
        <p:sp>
          <p:nvSpPr>
            <p:cNvPr id="110" name="TextBox 109"/>
            <p:cNvSpPr txBox="1"/>
            <p:nvPr/>
          </p:nvSpPr>
          <p:spPr>
            <a:xfrm>
              <a:off x="6084168" y="1514664"/>
              <a:ext cx="1669538" cy="319729"/>
            </a:xfrm>
            <a:prstGeom prst="rect">
              <a:avLst/>
            </a:prstGeom>
            <a:noFill/>
          </p:spPr>
          <p:txBody>
            <a:bodyPr wrap="square" lIns="79155" tIns="39577" rIns="79155" bIns="39577" rtlCol="0">
              <a:spAutoFit/>
            </a:bodyPr>
            <a:lstStyle/>
            <a:p>
              <a:pPr>
                <a:lnSpc>
                  <a:spcPct val="130000"/>
                </a:lnSpc>
              </a:pPr>
              <a:r>
                <a:rPr lang="zh-CN" altLang="en-US" sz="865" dirty="0">
                  <a:solidFill>
                    <a:schemeClr val="tx1">
                      <a:lumMod val="75000"/>
                      <a:lumOff val="25000"/>
                    </a:schemeClr>
                  </a:solidFill>
                  <a:latin typeface="微软雅黑" panose="020B0503020204020204" pitchFamily="34" charset="-122"/>
                  <a:ea typeface="微软雅黑" panose="020B0503020204020204" pitchFamily="34" charset="-122"/>
                </a:rPr>
                <a:t>您的内容打在这里，或者通过您的内容打在这里，或者您的内容打在这里，</a:t>
              </a:r>
            </a:p>
          </p:txBody>
        </p:sp>
        <p:sp>
          <p:nvSpPr>
            <p:cNvPr id="111" name="TextBox 110"/>
            <p:cNvSpPr txBox="1"/>
            <p:nvPr/>
          </p:nvSpPr>
          <p:spPr>
            <a:xfrm>
              <a:off x="6532344" y="1274556"/>
              <a:ext cx="1008112" cy="269738"/>
            </a:xfrm>
            <a:prstGeom prst="rect">
              <a:avLst/>
            </a:prstGeom>
            <a:noFill/>
          </p:spPr>
          <p:txBody>
            <a:bodyPr wrap="square" lIns="79155" tIns="0" rIns="79155" bIns="0" rtlCol="0" anchor="t">
              <a:spAutoFit/>
            </a:bodyPr>
            <a:lstStyle/>
            <a:p>
              <a:pPr>
                <a:lnSpc>
                  <a:spcPct val="150000"/>
                </a:lnSpc>
              </a:pPr>
              <a:r>
                <a:rPr lang="zh-CN" altLang="en-US" sz="1560" dirty="0">
                  <a:solidFill>
                    <a:schemeClr val="tx1">
                      <a:lumMod val="75000"/>
                      <a:lumOff val="25000"/>
                    </a:schemeClr>
                  </a:solidFill>
                  <a:latin typeface="微软雅黑" panose="020B0503020204020204" pitchFamily="34" charset="-122"/>
                  <a:ea typeface="微软雅黑" panose="020B0503020204020204" pitchFamily="34" charset="-122"/>
                  <a:cs typeface="华文黑体" pitchFamily="2" charset="-122"/>
                </a:rPr>
                <a:t>添加标题</a:t>
              </a:r>
            </a:p>
          </p:txBody>
        </p:sp>
      </p:grpSp>
      <p:grpSp>
        <p:nvGrpSpPr>
          <p:cNvPr id="112" name="组合 111"/>
          <p:cNvGrpSpPr/>
          <p:nvPr/>
        </p:nvGrpSpPr>
        <p:grpSpPr>
          <a:xfrm>
            <a:off x="6201409" y="1808170"/>
            <a:ext cx="2162537" cy="746448"/>
            <a:chOff x="6084168" y="1274556"/>
            <a:chExt cx="1669538" cy="559837"/>
          </a:xfrm>
        </p:grpSpPr>
        <p:sp>
          <p:nvSpPr>
            <p:cNvPr id="113" name="TextBox 112"/>
            <p:cNvSpPr txBox="1"/>
            <p:nvPr/>
          </p:nvSpPr>
          <p:spPr>
            <a:xfrm>
              <a:off x="6084168" y="1514664"/>
              <a:ext cx="1669538" cy="319729"/>
            </a:xfrm>
            <a:prstGeom prst="rect">
              <a:avLst/>
            </a:prstGeom>
            <a:noFill/>
          </p:spPr>
          <p:txBody>
            <a:bodyPr wrap="square" lIns="79155" tIns="39577" rIns="79155" bIns="39577" rtlCol="0">
              <a:spAutoFit/>
            </a:bodyPr>
            <a:lstStyle/>
            <a:p>
              <a:pPr>
                <a:lnSpc>
                  <a:spcPct val="130000"/>
                </a:lnSpc>
              </a:pPr>
              <a:r>
                <a:rPr lang="zh-CN" altLang="en-US" sz="865" dirty="0">
                  <a:solidFill>
                    <a:schemeClr val="tx1">
                      <a:lumMod val="75000"/>
                      <a:lumOff val="25000"/>
                    </a:schemeClr>
                  </a:solidFill>
                  <a:latin typeface="微软雅黑" panose="020B0503020204020204" pitchFamily="34" charset="-122"/>
                  <a:ea typeface="微软雅黑" panose="020B0503020204020204" pitchFamily="34" charset="-122"/>
                </a:rPr>
                <a:t>您的内容打在这里，或者通过您的内容打在这里，或者您的内容打在这里，</a:t>
              </a:r>
            </a:p>
          </p:txBody>
        </p:sp>
        <p:sp>
          <p:nvSpPr>
            <p:cNvPr id="114" name="TextBox 113"/>
            <p:cNvSpPr txBox="1"/>
            <p:nvPr/>
          </p:nvSpPr>
          <p:spPr>
            <a:xfrm>
              <a:off x="6532344" y="1274556"/>
              <a:ext cx="1008112" cy="269738"/>
            </a:xfrm>
            <a:prstGeom prst="rect">
              <a:avLst/>
            </a:prstGeom>
            <a:noFill/>
          </p:spPr>
          <p:txBody>
            <a:bodyPr wrap="square" lIns="79155" tIns="0" rIns="79155" bIns="0" rtlCol="0" anchor="t">
              <a:spAutoFit/>
            </a:bodyPr>
            <a:lstStyle/>
            <a:p>
              <a:pPr>
                <a:lnSpc>
                  <a:spcPct val="150000"/>
                </a:lnSpc>
              </a:pPr>
              <a:r>
                <a:rPr lang="zh-CN" altLang="en-US" sz="1560" dirty="0">
                  <a:solidFill>
                    <a:schemeClr val="tx1">
                      <a:lumMod val="75000"/>
                      <a:lumOff val="25000"/>
                    </a:schemeClr>
                  </a:solidFill>
                  <a:latin typeface="微软雅黑" panose="020B0503020204020204" pitchFamily="34" charset="-122"/>
                  <a:ea typeface="微软雅黑" panose="020B0503020204020204" pitchFamily="34" charset="-122"/>
                  <a:cs typeface="华文黑体" pitchFamily="2" charset="-122"/>
                </a:rPr>
                <a:t>添加标题</a:t>
              </a:r>
            </a:p>
          </p:txBody>
        </p:sp>
      </p:grpSp>
      <p:grpSp>
        <p:nvGrpSpPr>
          <p:cNvPr id="115" name="组合 114"/>
          <p:cNvGrpSpPr/>
          <p:nvPr/>
        </p:nvGrpSpPr>
        <p:grpSpPr>
          <a:xfrm>
            <a:off x="8550279" y="4742020"/>
            <a:ext cx="2162537" cy="746448"/>
            <a:chOff x="6084168" y="1274556"/>
            <a:chExt cx="1669538" cy="559837"/>
          </a:xfrm>
        </p:grpSpPr>
        <p:sp>
          <p:nvSpPr>
            <p:cNvPr id="116" name="TextBox 115"/>
            <p:cNvSpPr txBox="1"/>
            <p:nvPr/>
          </p:nvSpPr>
          <p:spPr>
            <a:xfrm>
              <a:off x="6084168" y="1514664"/>
              <a:ext cx="1669538" cy="319729"/>
            </a:xfrm>
            <a:prstGeom prst="rect">
              <a:avLst/>
            </a:prstGeom>
            <a:noFill/>
          </p:spPr>
          <p:txBody>
            <a:bodyPr wrap="square" lIns="79155" tIns="39577" rIns="79155" bIns="39577" rtlCol="0">
              <a:spAutoFit/>
            </a:bodyPr>
            <a:lstStyle/>
            <a:p>
              <a:pPr>
                <a:lnSpc>
                  <a:spcPct val="130000"/>
                </a:lnSpc>
              </a:pPr>
              <a:r>
                <a:rPr lang="zh-CN" altLang="en-US" sz="865" dirty="0">
                  <a:solidFill>
                    <a:schemeClr val="tx1">
                      <a:lumMod val="75000"/>
                      <a:lumOff val="25000"/>
                    </a:schemeClr>
                  </a:solidFill>
                  <a:latin typeface="微软雅黑" panose="020B0503020204020204" pitchFamily="34" charset="-122"/>
                  <a:ea typeface="微软雅黑" panose="020B0503020204020204" pitchFamily="34" charset="-122"/>
                </a:rPr>
                <a:t>您的内容打在这里，或者通过您的内容打在这里，或者您的内容打在这里，</a:t>
              </a:r>
            </a:p>
          </p:txBody>
        </p:sp>
        <p:sp>
          <p:nvSpPr>
            <p:cNvPr id="117" name="TextBox 116"/>
            <p:cNvSpPr txBox="1"/>
            <p:nvPr/>
          </p:nvSpPr>
          <p:spPr>
            <a:xfrm>
              <a:off x="6532344" y="1274556"/>
              <a:ext cx="1008112" cy="269738"/>
            </a:xfrm>
            <a:prstGeom prst="rect">
              <a:avLst/>
            </a:prstGeom>
            <a:noFill/>
          </p:spPr>
          <p:txBody>
            <a:bodyPr wrap="square" lIns="79155" tIns="0" rIns="79155" bIns="0" rtlCol="0" anchor="t">
              <a:spAutoFit/>
            </a:bodyPr>
            <a:lstStyle/>
            <a:p>
              <a:pPr>
                <a:lnSpc>
                  <a:spcPct val="150000"/>
                </a:lnSpc>
              </a:pPr>
              <a:r>
                <a:rPr lang="zh-CN" altLang="en-US" sz="1560" dirty="0">
                  <a:solidFill>
                    <a:schemeClr val="tx1">
                      <a:lumMod val="75000"/>
                      <a:lumOff val="25000"/>
                    </a:schemeClr>
                  </a:solidFill>
                  <a:latin typeface="微软雅黑" panose="020B0503020204020204" pitchFamily="34" charset="-122"/>
                  <a:ea typeface="微软雅黑" panose="020B0503020204020204" pitchFamily="34" charset="-122"/>
                  <a:cs typeface="华文黑体" pitchFamily="2" charset="-122"/>
                </a:rPr>
                <a:t>添加标题</a:t>
              </a:r>
            </a:p>
          </p:txBody>
        </p:sp>
      </p:grpSp>
      <p:grpSp>
        <p:nvGrpSpPr>
          <p:cNvPr id="5" name="组合 4"/>
          <p:cNvGrpSpPr/>
          <p:nvPr/>
        </p:nvGrpSpPr>
        <p:grpSpPr>
          <a:xfrm>
            <a:off x="2079468" y="2850731"/>
            <a:ext cx="1562893" cy="1563457"/>
            <a:chOff x="2201071" y="3406041"/>
            <a:chExt cx="1805286" cy="1805938"/>
          </a:xfrm>
        </p:grpSpPr>
        <p:grpSp>
          <p:nvGrpSpPr>
            <p:cNvPr id="62" name="组合 61"/>
            <p:cNvGrpSpPr/>
            <p:nvPr/>
          </p:nvGrpSpPr>
          <p:grpSpPr>
            <a:xfrm>
              <a:off x="2201071" y="3406041"/>
              <a:ext cx="1805286" cy="1805938"/>
              <a:chOff x="4345444" y="2542859"/>
              <a:chExt cx="1810550" cy="1811205"/>
            </a:xfrm>
          </p:grpSpPr>
          <p:grpSp>
            <p:nvGrpSpPr>
              <p:cNvPr id="63" name="组合 62"/>
              <p:cNvGrpSpPr/>
              <p:nvPr/>
            </p:nvGrpSpPr>
            <p:grpSpPr>
              <a:xfrm>
                <a:off x="4345444" y="2542859"/>
                <a:ext cx="1810550" cy="1811205"/>
                <a:chOff x="1463339" y="1072758"/>
                <a:chExt cx="1546058" cy="1546058"/>
              </a:xfrm>
              <a:effectLst>
                <a:outerShdw blurRad="330200" dist="215900" dir="6900000" sx="91000" sy="91000" algn="t" rotWithShape="0">
                  <a:prstClr val="black">
                    <a:alpha val="49000"/>
                  </a:prstClr>
                </a:outerShdw>
              </a:effectLst>
            </p:grpSpPr>
            <p:sp>
              <p:nvSpPr>
                <p:cNvPr id="65" name="同心圆 64"/>
                <p:cNvSpPr/>
                <p:nvPr/>
              </p:nvSpPr>
              <p:spPr>
                <a:xfrm>
                  <a:off x="1463339" y="1072758"/>
                  <a:ext cx="1546058" cy="1546058"/>
                </a:xfrm>
                <a:prstGeom prst="donut">
                  <a:avLst>
                    <a:gd name="adj" fmla="val 4879"/>
                  </a:avLst>
                </a:prstGeom>
                <a:gradFill>
                  <a:gsLst>
                    <a:gs pos="0">
                      <a:schemeClr val="bg1">
                        <a:lumMod val="95000"/>
                      </a:schemeClr>
                    </a:gs>
                    <a:gs pos="55000">
                      <a:schemeClr val="bg1">
                        <a:lumMod val="95000"/>
                      </a:schemeClr>
                    </a:gs>
                    <a:gs pos="100000">
                      <a:schemeClr val="bg1">
                        <a:lumMod val="8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60">
                    <a:solidFill>
                      <a:schemeClr val="tx1"/>
                    </a:solidFill>
                  </a:endParaRPr>
                </a:p>
              </p:txBody>
            </p:sp>
            <p:sp>
              <p:nvSpPr>
                <p:cNvPr id="66" name="椭圆 65"/>
                <p:cNvSpPr/>
                <p:nvPr/>
              </p:nvSpPr>
              <p:spPr>
                <a:xfrm>
                  <a:off x="1484232" y="1093651"/>
                  <a:ext cx="1504274" cy="1504273"/>
                </a:xfrm>
                <a:prstGeom prst="ellipse">
                  <a:avLst/>
                </a:prstGeom>
                <a:gradFill>
                  <a:gsLst>
                    <a:gs pos="0">
                      <a:schemeClr val="bg1"/>
                    </a:gs>
                    <a:gs pos="51000">
                      <a:schemeClr val="bg1">
                        <a:lumMod val="95000"/>
                      </a:schemeClr>
                    </a:gs>
                    <a:gs pos="100000">
                      <a:schemeClr val="bg1">
                        <a:lumMod val="8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60"/>
                </a:p>
              </p:txBody>
            </p:sp>
          </p:grpSp>
          <p:sp>
            <p:nvSpPr>
              <p:cNvPr id="64" name="椭圆 63"/>
              <p:cNvSpPr/>
              <p:nvPr/>
            </p:nvSpPr>
            <p:spPr>
              <a:xfrm>
                <a:off x="4565570" y="2763062"/>
                <a:ext cx="1370298" cy="1370793"/>
              </a:xfrm>
              <a:prstGeom prst="ellips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60"/>
              </a:p>
            </p:txBody>
          </p:sp>
        </p:grpSp>
        <p:sp>
          <p:nvSpPr>
            <p:cNvPr id="70" name="TextBox 69"/>
            <p:cNvSpPr txBox="1"/>
            <p:nvPr/>
          </p:nvSpPr>
          <p:spPr>
            <a:xfrm>
              <a:off x="2694008" y="3876615"/>
              <a:ext cx="1023614" cy="660509"/>
            </a:xfrm>
            <a:prstGeom prst="rect">
              <a:avLst/>
            </a:prstGeom>
            <a:noFill/>
          </p:spPr>
          <p:txBody>
            <a:bodyPr wrap="square" rtlCol="0">
              <a:spAutoFit/>
            </a:bodyPr>
            <a:lstStyle/>
            <a:p>
              <a:r>
                <a:rPr lang="zh-CN" altLang="en-US" sz="1560" dirty="0">
                  <a:solidFill>
                    <a:schemeClr val="bg1"/>
                  </a:solidFill>
                  <a:latin typeface="微软雅黑" panose="020B0503020204020204" pitchFamily="34" charset="-122"/>
                  <a:ea typeface="微软雅黑" panose="020B0503020204020204" pitchFamily="34" charset="-122"/>
                </a:rPr>
                <a:t>添加</a:t>
              </a:r>
              <a:endParaRPr lang="en-US" altLang="zh-CN" sz="1560" dirty="0">
                <a:solidFill>
                  <a:schemeClr val="bg1"/>
                </a:solidFill>
                <a:latin typeface="微软雅黑" panose="020B0503020204020204" pitchFamily="34" charset="-122"/>
                <a:ea typeface="微软雅黑" panose="020B0503020204020204" pitchFamily="34" charset="-122"/>
              </a:endParaRPr>
            </a:p>
            <a:p>
              <a:r>
                <a:rPr lang="zh-CN" altLang="en-US" sz="1560" dirty="0">
                  <a:solidFill>
                    <a:schemeClr val="bg1"/>
                  </a:solidFill>
                  <a:latin typeface="微软雅黑" panose="020B0503020204020204" pitchFamily="34" charset="-122"/>
                  <a:ea typeface="微软雅黑" panose="020B0503020204020204" pitchFamily="34" charset="-122"/>
                </a:rPr>
                <a:t>内容</a:t>
              </a:r>
            </a:p>
          </p:txBody>
        </p:sp>
      </p:grpSp>
      <p:grpSp>
        <p:nvGrpSpPr>
          <p:cNvPr id="3" name="组合 2"/>
          <p:cNvGrpSpPr/>
          <p:nvPr/>
        </p:nvGrpSpPr>
        <p:grpSpPr>
          <a:xfrm>
            <a:off x="6564987" y="2850731"/>
            <a:ext cx="1562893" cy="1563457"/>
            <a:chOff x="7382260" y="3406041"/>
            <a:chExt cx="1805286" cy="1805938"/>
          </a:xfrm>
        </p:grpSpPr>
        <p:grpSp>
          <p:nvGrpSpPr>
            <p:cNvPr id="71" name="组合 70"/>
            <p:cNvGrpSpPr/>
            <p:nvPr/>
          </p:nvGrpSpPr>
          <p:grpSpPr>
            <a:xfrm>
              <a:off x="7382260" y="3406041"/>
              <a:ext cx="1805286" cy="1805938"/>
              <a:chOff x="4345444" y="2542859"/>
              <a:chExt cx="1810550" cy="1811205"/>
            </a:xfrm>
          </p:grpSpPr>
          <p:grpSp>
            <p:nvGrpSpPr>
              <p:cNvPr id="72" name="组合 71"/>
              <p:cNvGrpSpPr/>
              <p:nvPr/>
            </p:nvGrpSpPr>
            <p:grpSpPr>
              <a:xfrm>
                <a:off x="4345444" y="2542859"/>
                <a:ext cx="1810550" cy="1811205"/>
                <a:chOff x="1463339" y="1072758"/>
                <a:chExt cx="1546058" cy="1546058"/>
              </a:xfrm>
              <a:effectLst>
                <a:outerShdw blurRad="330200" dist="215900" dir="6900000" sx="91000" sy="91000" algn="t" rotWithShape="0">
                  <a:prstClr val="black">
                    <a:alpha val="49000"/>
                  </a:prstClr>
                </a:outerShdw>
              </a:effectLst>
            </p:grpSpPr>
            <p:sp>
              <p:nvSpPr>
                <p:cNvPr id="74" name="同心圆 73"/>
                <p:cNvSpPr/>
                <p:nvPr/>
              </p:nvSpPr>
              <p:spPr>
                <a:xfrm>
                  <a:off x="1463339" y="1072758"/>
                  <a:ext cx="1546058" cy="1546058"/>
                </a:xfrm>
                <a:prstGeom prst="donut">
                  <a:avLst>
                    <a:gd name="adj" fmla="val 4879"/>
                  </a:avLst>
                </a:prstGeom>
                <a:gradFill>
                  <a:gsLst>
                    <a:gs pos="0">
                      <a:schemeClr val="bg1">
                        <a:lumMod val="95000"/>
                      </a:schemeClr>
                    </a:gs>
                    <a:gs pos="55000">
                      <a:schemeClr val="bg1">
                        <a:lumMod val="95000"/>
                      </a:schemeClr>
                    </a:gs>
                    <a:gs pos="100000">
                      <a:schemeClr val="bg1">
                        <a:lumMod val="8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60">
                    <a:solidFill>
                      <a:schemeClr val="tx1"/>
                    </a:solidFill>
                  </a:endParaRPr>
                </a:p>
              </p:txBody>
            </p:sp>
            <p:sp>
              <p:nvSpPr>
                <p:cNvPr id="75" name="椭圆 74"/>
                <p:cNvSpPr/>
                <p:nvPr/>
              </p:nvSpPr>
              <p:spPr>
                <a:xfrm>
                  <a:off x="1484232" y="1093651"/>
                  <a:ext cx="1504274" cy="1504273"/>
                </a:xfrm>
                <a:prstGeom prst="ellipse">
                  <a:avLst/>
                </a:prstGeom>
                <a:gradFill>
                  <a:gsLst>
                    <a:gs pos="0">
                      <a:schemeClr val="bg1"/>
                    </a:gs>
                    <a:gs pos="51000">
                      <a:schemeClr val="bg1">
                        <a:lumMod val="95000"/>
                      </a:schemeClr>
                    </a:gs>
                    <a:gs pos="100000">
                      <a:schemeClr val="bg1">
                        <a:lumMod val="8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60"/>
                </a:p>
              </p:txBody>
            </p:sp>
          </p:grpSp>
          <p:sp>
            <p:nvSpPr>
              <p:cNvPr id="73" name="椭圆 72"/>
              <p:cNvSpPr/>
              <p:nvPr/>
            </p:nvSpPr>
            <p:spPr>
              <a:xfrm>
                <a:off x="4565570" y="2763062"/>
                <a:ext cx="1370298" cy="1370793"/>
              </a:xfrm>
              <a:prstGeom prst="ellipse">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60"/>
              </a:p>
            </p:txBody>
          </p:sp>
        </p:grpSp>
        <p:sp>
          <p:nvSpPr>
            <p:cNvPr id="79" name="TextBox 78"/>
            <p:cNvSpPr txBox="1"/>
            <p:nvPr/>
          </p:nvSpPr>
          <p:spPr>
            <a:xfrm>
              <a:off x="7875197" y="3876615"/>
              <a:ext cx="1023614" cy="660509"/>
            </a:xfrm>
            <a:prstGeom prst="rect">
              <a:avLst/>
            </a:prstGeom>
            <a:noFill/>
          </p:spPr>
          <p:txBody>
            <a:bodyPr wrap="square" rtlCol="0">
              <a:spAutoFit/>
            </a:bodyPr>
            <a:lstStyle/>
            <a:p>
              <a:r>
                <a:rPr lang="zh-CN" altLang="en-US" sz="1560" dirty="0">
                  <a:solidFill>
                    <a:schemeClr val="bg1"/>
                  </a:solidFill>
                  <a:latin typeface="微软雅黑" panose="020B0503020204020204" pitchFamily="34" charset="-122"/>
                  <a:ea typeface="微软雅黑" panose="020B0503020204020204" pitchFamily="34" charset="-122"/>
                </a:rPr>
                <a:t>添加</a:t>
              </a:r>
              <a:endParaRPr lang="en-US" altLang="zh-CN" sz="1560" dirty="0">
                <a:solidFill>
                  <a:schemeClr val="bg1"/>
                </a:solidFill>
                <a:latin typeface="微软雅黑" panose="020B0503020204020204" pitchFamily="34" charset="-122"/>
                <a:ea typeface="微软雅黑" panose="020B0503020204020204" pitchFamily="34" charset="-122"/>
              </a:endParaRPr>
            </a:p>
            <a:p>
              <a:r>
                <a:rPr lang="zh-CN" altLang="en-US" sz="1560" dirty="0">
                  <a:solidFill>
                    <a:schemeClr val="bg1"/>
                  </a:solidFill>
                  <a:latin typeface="微软雅黑" panose="020B0503020204020204" pitchFamily="34" charset="-122"/>
                  <a:ea typeface="微软雅黑" panose="020B0503020204020204" pitchFamily="34" charset="-122"/>
                </a:rPr>
                <a:t>内容</a:t>
              </a:r>
            </a:p>
          </p:txBody>
        </p:sp>
      </p:grpSp>
      <p:grpSp>
        <p:nvGrpSpPr>
          <p:cNvPr id="4" name="组合 3"/>
          <p:cNvGrpSpPr/>
          <p:nvPr/>
        </p:nvGrpSpPr>
        <p:grpSpPr>
          <a:xfrm>
            <a:off x="4339044" y="2850731"/>
            <a:ext cx="1562893" cy="1563457"/>
            <a:chOff x="4811090" y="3406041"/>
            <a:chExt cx="1805286" cy="1805938"/>
          </a:xfrm>
        </p:grpSpPr>
        <p:grpSp>
          <p:nvGrpSpPr>
            <p:cNvPr id="80" name="组合 79"/>
            <p:cNvGrpSpPr/>
            <p:nvPr/>
          </p:nvGrpSpPr>
          <p:grpSpPr>
            <a:xfrm>
              <a:off x="4811090" y="3406041"/>
              <a:ext cx="1805286" cy="1805938"/>
              <a:chOff x="4345444" y="2542859"/>
              <a:chExt cx="1810550" cy="1811205"/>
            </a:xfrm>
          </p:grpSpPr>
          <p:grpSp>
            <p:nvGrpSpPr>
              <p:cNvPr id="81" name="组合 80"/>
              <p:cNvGrpSpPr/>
              <p:nvPr/>
            </p:nvGrpSpPr>
            <p:grpSpPr>
              <a:xfrm>
                <a:off x="4345444" y="2542859"/>
                <a:ext cx="1810550" cy="1811205"/>
                <a:chOff x="1463339" y="1072758"/>
                <a:chExt cx="1546058" cy="1546058"/>
              </a:xfrm>
              <a:effectLst>
                <a:outerShdw blurRad="330200" dist="215900" dir="6900000" sx="91000" sy="91000" algn="t" rotWithShape="0">
                  <a:prstClr val="black">
                    <a:alpha val="49000"/>
                  </a:prstClr>
                </a:outerShdw>
              </a:effectLst>
            </p:grpSpPr>
            <p:sp>
              <p:nvSpPr>
                <p:cNvPr id="85" name="同心圆 84"/>
                <p:cNvSpPr/>
                <p:nvPr/>
              </p:nvSpPr>
              <p:spPr>
                <a:xfrm>
                  <a:off x="1463339" y="1072758"/>
                  <a:ext cx="1546058" cy="1546058"/>
                </a:xfrm>
                <a:prstGeom prst="donut">
                  <a:avLst>
                    <a:gd name="adj" fmla="val 4879"/>
                  </a:avLst>
                </a:prstGeom>
                <a:gradFill>
                  <a:gsLst>
                    <a:gs pos="0">
                      <a:schemeClr val="bg1">
                        <a:lumMod val="95000"/>
                      </a:schemeClr>
                    </a:gs>
                    <a:gs pos="55000">
                      <a:schemeClr val="bg1">
                        <a:lumMod val="95000"/>
                      </a:schemeClr>
                    </a:gs>
                    <a:gs pos="100000">
                      <a:schemeClr val="bg1">
                        <a:lumMod val="8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60">
                    <a:solidFill>
                      <a:schemeClr val="tx1"/>
                    </a:solidFill>
                  </a:endParaRPr>
                </a:p>
              </p:txBody>
            </p:sp>
            <p:sp>
              <p:nvSpPr>
                <p:cNvPr id="86" name="椭圆 85"/>
                <p:cNvSpPr/>
                <p:nvPr/>
              </p:nvSpPr>
              <p:spPr>
                <a:xfrm>
                  <a:off x="1484232" y="1093651"/>
                  <a:ext cx="1504274" cy="1504273"/>
                </a:xfrm>
                <a:prstGeom prst="ellipse">
                  <a:avLst/>
                </a:prstGeom>
                <a:gradFill>
                  <a:gsLst>
                    <a:gs pos="0">
                      <a:schemeClr val="bg1"/>
                    </a:gs>
                    <a:gs pos="51000">
                      <a:schemeClr val="bg1">
                        <a:lumMod val="95000"/>
                      </a:schemeClr>
                    </a:gs>
                    <a:gs pos="100000">
                      <a:schemeClr val="bg1">
                        <a:lumMod val="8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60"/>
                </a:p>
              </p:txBody>
            </p:sp>
          </p:grpSp>
          <p:sp>
            <p:nvSpPr>
              <p:cNvPr id="82" name="椭圆 81"/>
              <p:cNvSpPr/>
              <p:nvPr/>
            </p:nvSpPr>
            <p:spPr>
              <a:xfrm>
                <a:off x="4565570" y="2763062"/>
                <a:ext cx="1370298" cy="1370793"/>
              </a:xfrm>
              <a:prstGeom prst="ellipse">
                <a:avLst/>
              </a:prstGeom>
              <a:solidFill>
                <a:schemeClr val="accent6">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60"/>
              </a:p>
            </p:txBody>
          </p:sp>
        </p:grpSp>
        <p:sp>
          <p:nvSpPr>
            <p:cNvPr id="118" name="TextBox 117"/>
            <p:cNvSpPr txBox="1"/>
            <p:nvPr/>
          </p:nvSpPr>
          <p:spPr>
            <a:xfrm>
              <a:off x="5304027" y="3876615"/>
              <a:ext cx="1023614" cy="660509"/>
            </a:xfrm>
            <a:prstGeom prst="rect">
              <a:avLst/>
            </a:prstGeom>
            <a:noFill/>
          </p:spPr>
          <p:txBody>
            <a:bodyPr wrap="square" rtlCol="0">
              <a:spAutoFit/>
            </a:bodyPr>
            <a:lstStyle/>
            <a:p>
              <a:r>
                <a:rPr lang="zh-CN" altLang="en-US" sz="1560" dirty="0">
                  <a:solidFill>
                    <a:schemeClr val="bg1"/>
                  </a:solidFill>
                  <a:latin typeface="微软雅黑" panose="020B0503020204020204" pitchFamily="34" charset="-122"/>
                  <a:ea typeface="微软雅黑" panose="020B0503020204020204" pitchFamily="34" charset="-122"/>
                </a:rPr>
                <a:t>添加</a:t>
              </a:r>
              <a:endParaRPr lang="en-US" altLang="zh-CN" sz="1560" dirty="0">
                <a:solidFill>
                  <a:schemeClr val="bg1"/>
                </a:solidFill>
                <a:latin typeface="微软雅黑" panose="020B0503020204020204" pitchFamily="34" charset="-122"/>
                <a:ea typeface="微软雅黑" panose="020B0503020204020204" pitchFamily="34" charset="-122"/>
              </a:endParaRPr>
            </a:p>
            <a:p>
              <a:r>
                <a:rPr lang="zh-CN" altLang="en-US" sz="1560" dirty="0">
                  <a:solidFill>
                    <a:schemeClr val="bg1"/>
                  </a:solidFill>
                  <a:latin typeface="微软雅黑" panose="020B0503020204020204" pitchFamily="34" charset="-122"/>
                  <a:ea typeface="微软雅黑" panose="020B0503020204020204" pitchFamily="34" charset="-122"/>
                </a:rPr>
                <a:t>内容</a:t>
              </a:r>
            </a:p>
          </p:txBody>
        </p:sp>
      </p:grpSp>
      <p:grpSp>
        <p:nvGrpSpPr>
          <p:cNvPr id="2" name="组合 1"/>
          <p:cNvGrpSpPr/>
          <p:nvPr/>
        </p:nvGrpSpPr>
        <p:grpSpPr>
          <a:xfrm>
            <a:off x="8800754" y="2850731"/>
            <a:ext cx="1562893" cy="1563457"/>
            <a:chOff x="9964778" y="3406041"/>
            <a:chExt cx="1805286" cy="1805938"/>
          </a:xfrm>
        </p:grpSpPr>
        <p:grpSp>
          <p:nvGrpSpPr>
            <p:cNvPr id="119" name="组合 118"/>
            <p:cNvGrpSpPr/>
            <p:nvPr/>
          </p:nvGrpSpPr>
          <p:grpSpPr>
            <a:xfrm>
              <a:off x="9964778" y="3406041"/>
              <a:ext cx="1805286" cy="1805938"/>
              <a:chOff x="4345444" y="2542859"/>
              <a:chExt cx="1810550" cy="1811205"/>
            </a:xfrm>
          </p:grpSpPr>
          <p:grpSp>
            <p:nvGrpSpPr>
              <p:cNvPr id="120" name="组合 119"/>
              <p:cNvGrpSpPr/>
              <p:nvPr/>
            </p:nvGrpSpPr>
            <p:grpSpPr>
              <a:xfrm>
                <a:off x="4345444" y="2542859"/>
                <a:ext cx="1810550" cy="1811205"/>
                <a:chOff x="1463339" y="1072758"/>
                <a:chExt cx="1546058" cy="1546058"/>
              </a:xfrm>
              <a:effectLst>
                <a:outerShdw blurRad="330200" dist="215900" dir="6900000" sx="91000" sy="91000" algn="t" rotWithShape="0">
                  <a:prstClr val="black">
                    <a:alpha val="49000"/>
                  </a:prstClr>
                </a:outerShdw>
              </a:effectLst>
            </p:grpSpPr>
            <p:sp>
              <p:nvSpPr>
                <p:cNvPr id="122" name="同心圆 121"/>
                <p:cNvSpPr/>
                <p:nvPr/>
              </p:nvSpPr>
              <p:spPr>
                <a:xfrm>
                  <a:off x="1463339" y="1072758"/>
                  <a:ext cx="1546058" cy="1546058"/>
                </a:xfrm>
                <a:prstGeom prst="donut">
                  <a:avLst>
                    <a:gd name="adj" fmla="val 4879"/>
                  </a:avLst>
                </a:prstGeom>
                <a:gradFill>
                  <a:gsLst>
                    <a:gs pos="0">
                      <a:schemeClr val="bg1">
                        <a:lumMod val="95000"/>
                      </a:schemeClr>
                    </a:gs>
                    <a:gs pos="55000">
                      <a:schemeClr val="bg1">
                        <a:lumMod val="95000"/>
                      </a:schemeClr>
                    </a:gs>
                    <a:gs pos="100000">
                      <a:schemeClr val="bg1">
                        <a:lumMod val="8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60">
                    <a:solidFill>
                      <a:schemeClr val="tx1"/>
                    </a:solidFill>
                  </a:endParaRPr>
                </a:p>
              </p:txBody>
            </p:sp>
            <p:sp>
              <p:nvSpPr>
                <p:cNvPr id="123" name="椭圆 122"/>
                <p:cNvSpPr/>
                <p:nvPr/>
              </p:nvSpPr>
              <p:spPr>
                <a:xfrm>
                  <a:off x="1484232" y="1093651"/>
                  <a:ext cx="1504274" cy="1504273"/>
                </a:xfrm>
                <a:prstGeom prst="ellipse">
                  <a:avLst/>
                </a:prstGeom>
                <a:gradFill>
                  <a:gsLst>
                    <a:gs pos="0">
                      <a:schemeClr val="bg1"/>
                    </a:gs>
                    <a:gs pos="51000">
                      <a:schemeClr val="bg1">
                        <a:lumMod val="95000"/>
                      </a:schemeClr>
                    </a:gs>
                    <a:gs pos="100000">
                      <a:schemeClr val="bg1">
                        <a:lumMod val="8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60"/>
                </a:p>
              </p:txBody>
            </p:sp>
          </p:grpSp>
          <p:sp>
            <p:nvSpPr>
              <p:cNvPr id="121" name="椭圆 120"/>
              <p:cNvSpPr/>
              <p:nvPr/>
            </p:nvSpPr>
            <p:spPr>
              <a:xfrm>
                <a:off x="4565570" y="2763062"/>
                <a:ext cx="1370298" cy="1370793"/>
              </a:xfrm>
              <a:prstGeom prst="ellipse">
                <a:avLst/>
              </a:prstGeom>
              <a:solidFill>
                <a:srgbClr val="0070C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60"/>
              </a:p>
            </p:txBody>
          </p:sp>
        </p:grpSp>
        <p:sp>
          <p:nvSpPr>
            <p:cNvPr id="124" name="TextBox 123"/>
            <p:cNvSpPr txBox="1"/>
            <p:nvPr/>
          </p:nvSpPr>
          <p:spPr>
            <a:xfrm>
              <a:off x="10457715" y="3876615"/>
              <a:ext cx="1023614" cy="660509"/>
            </a:xfrm>
            <a:prstGeom prst="rect">
              <a:avLst/>
            </a:prstGeom>
            <a:noFill/>
          </p:spPr>
          <p:txBody>
            <a:bodyPr wrap="square" rtlCol="0">
              <a:spAutoFit/>
            </a:bodyPr>
            <a:lstStyle/>
            <a:p>
              <a:r>
                <a:rPr lang="zh-CN" altLang="en-US" sz="1560" dirty="0">
                  <a:solidFill>
                    <a:schemeClr val="bg1"/>
                  </a:solidFill>
                  <a:latin typeface="微软雅黑" panose="020B0503020204020204" pitchFamily="34" charset="-122"/>
                  <a:ea typeface="微软雅黑" panose="020B0503020204020204" pitchFamily="34" charset="-122"/>
                </a:rPr>
                <a:t>添加</a:t>
              </a:r>
              <a:endParaRPr lang="en-US" altLang="zh-CN" sz="1560" dirty="0">
                <a:solidFill>
                  <a:schemeClr val="bg1"/>
                </a:solidFill>
                <a:latin typeface="微软雅黑" panose="020B0503020204020204" pitchFamily="34" charset="-122"/>
                <a:ea typeface="微软雅黑" panose="020B0503020204020204" pitchFamily="34" charset="-122"/>
              </a:endParaRPr>
            </a:p>
            <a:p>
              <a:r>
                <a:rPr lang="zh-CN" altLang="en-US" sz="1560" dirty="0">
                  <a:solidFill>
                    <a:schemeClr val="bg1"/>
                  </a:solidFill>
                  <a:latin typeface="微软雅黑" panose="020B0503020204020204" pitchFamily="34" charset="-122"/>
                  <a:ea typeface="微软雅黑" panose="020B0503020204020204" pitchFamily="34" charset="-122"/>
                </a:rPr>
                <a:t>内容</a:t>
              </a:r>
            </a:p>
          </p:txBody>
        </p:sp>
      </p:grpSp>
    </p:spTree>
  </p:cSld>
  <p:clrMapOvr>
    <a:masterClrMapping/>
  </p:clrMapOvr>
  <mc:AlternateContent xmlns:mc="http://schemas.openxmlformats.org/markup-compatibility/2006" xmlns:p14="http://schemas.microsoft.com/office/powerpoint/2010/main">
    <mc:Choice Requires="p14">
      <p:transition spd="slow" p14:dur="1600" advClick="0" advTm="0">
        <p14:gallery dir="l"/>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1000"/>
                                        <p:tgtEl>
                                          <p:spTgt spid="11"/>
                                        </p:tgtEl>
                                      </p:cBhvr>
                                    </p:animEffect>
                                  </p:childTnLst>
                                </p:cTn>
                              </p:par>
                            </p:childTnLst>
                          </p:cTn>
                        </p:par>
                        <p:par>
                          <p:cTn id="8" fill="hold">
                            <p:stCondLst>
                              <p:cond delay="1000"/>
                            </p:stCondLst>
                            <p:childTnLst>
                              <p:par>
                                <p:cTn id="9" presetID="23" presetClass="entr" presetSubtype="16"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p:cTn id="11" dur="500" fill="hold"/>
                                        <p:tgtEl>
                                          <p:spTgt spid="5"/>
                                        </p:tgtEl>
                                        <p:attrNameLst>
                                          <p:attrName>ppt_w</p:attrName>
                                        </p:attrNameLst>
                                      </p:cBhvr>
                                      <p:tavLst>
                                        <p:tav tm="0">
                                          <p:val>
                                            <p:fltVal val="0"/>
                                          </p:val>
                                        </p:tav>
                                        <p:tav tm="100000">
                                          <p:val>
                                            <p:strVal val="#ppt_w"/>
                                          </p:val>
                                        </p:tav>
                                      </p:tavLst>
                                    </p:anim>
                                    <p:anim calcmode="lin" valueType="num">
                                      <p:cBhvr>
                                        <p:cTn id="12" dur="500" fill="hold"/>
                                        <p:tgtEl>
                                          <p:spTgt spid="5"/>
                                        </p:tgtEl>
                                        <p:attrNameLst>
                                          <p:attrName>ppt_h</p:attrName>
                                        </p:attrNameLst>
                                      </p:cBhvr>
                                      <p:tavLst>
                                        <p:tav tm="0">
                                          <p:val>
                                            <p:fltVal val="0"/>
                                          </p:val>
                                        </p:tav>
                                        <p:tav tm="100000">
                                          <p:val>
                                            <p:strVal val="#ppt_h"/>
                                          </p:val>
                                        </p:tav>
                                      </p:tavLst>
                                    </p:anim>
                                  </p:childTnLst>
                                </p:cTn>
                              </p:par>
                              <p:par>
                                <p:cTn id="13" presetID="23" presetClass="entr" presetSubtype="16"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p:cTn id="15" dur="500" fill="hold"/>
                                        <p:tgtEl>
                                          <p:spTgt spid="4"/>
                                        </p:tgtEl>
                                        <p:attrNameLst>
                                          <p:attrName>ppt_w</p:attrName>
                                        </p:attrNameLst>
                                      </p:cBhvr>
                                      <p:tavLst>
                                        <p:tav tm="0">
                                          <p:val>
                                            <p:fltVal val="0"/>
                                          </p:val>
                                        </p:tav>
                                        <p:tav tm="100000">
                                          <p:val>
                                            <p:strVal val="#ppt_w"/>
                                          </p:val>
                                        </p:tav>
                                      </p:tavLst>
                                    </p:anim>
                                    <p:anim calcmode="lin" valueType="num">
                                      <p:cBhvr>
                                        <p:cTn id="16" dur="500" fill="hold"/>
                                        <p:tgtEl>
                                          <p:spTgt spid="4"/>
                                        </p:tgtEl>
                                        <p:attrNameLst>
                                          <p:attrName>ppt_h</p:attrName>
                                        </p:attrNameLst>
                                      </p:cBhvr>
                                      <p:tavLst>
                                        <p:tav tm="0">
                                          <p:val>
                                            <p:fltVal val="0"/>
                                          </p:val>
                                        </p:tav>
                                        <p:tav tm="100000">
                                          <p:val>
                                            <p:strVal val="#ppt_h"/>
                                          </p:val>
                                        </p:tav>
                                      </p:tavLst>
                                    </p:anim>
                                  </p:childTnLst>
                                </p:cTn>
                              </p:par>
                              <p:par>
                                <p:cTn id="17" presetID="23" presetClass="entr" presetSubtype="16" fill="hold" nodeType="with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p:cTn id="19" dur="500" fill="hold"/>
                                        <p:tgtEl>
                                          <p:spTgt spid="3"/>
                                        </p:tgtEl>
                                        <p:attrNameLst>
                                          <p:attrName>ppt_w</p:attrName>
                                        </p:attrNameLst>
                                      </p:cBhvr>
                                      <p:tavLst>
                                        <p:tav tm="0">
                                          <p:val>
                                            <p:fltVal val="0"/>
                                          </p:val>
                                        </p:tav>
                                        <p:tav tm="100000">
                                          <p:val>
                                            <p:strVal val="#ppt_w"/>
                                          </p:val>
                                        </p:tav>
                                      </p:tavLst>
                                    </p:anim>
                                    <p:anim calcmode="lin" valueType="num">
                                      <p:cBhvr>
                                        <p:cTn id="20" dur="500" fill="hold"/>
                                        <p:tgtEl>
                                          <p:spTgt spid="3"/>
                                        </p:tgtEl>
                                        <p:attrNameLst>
                                          <p:attrName>ppt_h</p:attrName>
                                        </p:attrNameLst>
                                      </p:cBhvr>
                                      <p:tavLst>
                                        <p:tav tm="0">
                                          <p:val>
                                            <p:fltVal val="0"/>
                                          </p:val>
                                        </p:tav>
                                        <p:tav tm="100000">
                                          <p:val>
                                            <p:strVal val="#ppt_h"/>
                                          </p:val>
                                        </p:tav>
                                      </p:tavLst>
                                    </p:anim>
                                  </p:childTnLst>
                                </p:cTn>
                              </p:par>
                              <p:par>
                                <p:cTn id="21" presetID="23" presetClass="entr" presetSubtype="16" fill="hold" nodeType="withEffect">
                                  <p:stCondLst>
                                    <p:cond delay="0"/>
                                  </p:stCondLst>
                                  <p:childTnLst>
                                    <p:set>
                                      <p:cBhvr>
                                        <p:cTn id="22" dur="1" fill="hold">
                                          <p:stCondLst>
                                            <p:cond delay="0"/>
                                          </p:stCondLst>
                                        </p:cTn>
                                        <p:tgtEl>
                                          <p:spTgt spid="2"/>
                                        </p:tgtEl>
                                        <p:attrNameLst>
                                          <p:attrName>style.visibility</p:attrName>
                                        </p:attrNameLst>
                                      </p:cBhvr>
                                      <p:to>
                                        <p:strVal val="visible"/>
                                      </p:to>
                                    </p:set>
                                    <p:anim calcmode="lin" valueType="num">
                                      <p:cBhvr>
                                        <p:cTn id="23" dur="500" fill="hold"/>
                                        <p:tgtEl>
                                          <p:spTgt spid="2"/>
                                        </p:tgtEl>
                                        <p:attrNameLst>
                                          <p:attrName>ppt_w</p:attrName>
                                        </p:attrNameLst>
                                      </p:cBhvr>
                                      <p:tavLst>
                                        <p:tav tm="0">
                                          <p:val>
                                            <p:fltVal val="0"/>
                                          </p:val>
                                        </p:tav>
                                        <p:tav tm="100000">
                                          <p:val>
                                            <p:strVal val="#ppt_w"/>
                                          </p:val>
                                        </p:tav>
                                      </p:tavLst>
                                    </p:anim>
                                    <p:anim calcmode="lin" valueType="num">
                                      <p:cBhvr>
                                        <p:cTn id="24" dur="500" fill="hold"/>
                                        <p:tgtEl>
                                          <p:spTgt spid="2"/>
                                        </p:tgtEl>
                                        <p:attrNameLst>
                                          <p:attrName>ppt_h</p:attrName>
                                        </p:attrNameLst>
                                      </p:cBhvr>
                                      <p:tavLst>
                                        <p:tav tm="0">
                                          <p:val>
                                            <p:fltVal val="0"/>
                                          </p:val>
                                        </p:tav>
                                        <p:tav tm="100000">
                                          <p:val>
                                            <p:strVal val="#ppt_h"/>
                                          </p:val>
                                        </p:tav>
                                      </p:tavLst>
                                    </p:anim>
                                  </p:childTnLst>
                                </p:cTn>
                              </p:par>
                            </p:childTnLst>
                          </p:cTn>
                        </p:par>
                        <p:par>
                          <p:cTn id="25" fill="hold">
                            <p:stCondLst>
                              <p:cond delay="1500"/>
                            </p:stCondLst>
                            <p:childTnLst>
                              <p:par>
                                <p:cTn id="26" presetID="42" presetClass="entr" presetSubtype="0" fill="hold" nodeType="afterEffect">
                                  <p:stCondLst>
                                    <p:cond delay="0"/>
                                  </p:stCondLst>
                                  <p:childTnLst>
                                    <p:set>
                                      <p:cBhvr>
                                        <p:cTn id="27" dur="1" fill="hold">
                                          <p:stCondLst>
                                            <p:cond delay="0"/>
                                          </p:stCondLst>
                                        </p:cTn>
                                        <p:tgtEl>
                                          <p:spTgt spid="106"/>
                                        </p:tgtEl>
                                        <p:attrNameLst>
                                          <p:attrName>style.visibility</p:attrName>
                                        </p:attrNameLst>
                                      </p:cBhvr>
                                      <p:to>
                                        <p:strVal val="visible"/>
                                      </p:to>
                                    </p:set>
                                    <p:animEffect transition="in" filter="fade">
                                      <p:cBhvr>
                                        <p:cTn id="28" dur="1000"/>
                                        <p:tgtEl>
                                          <p:spTgt spid="106"/>
                                        </p:tgtEl>
                                      </p:cBhvr>
                                    </p:animEffect>
                                    <p:anim calcmode="lin" valueType="num">
                                      <p:cBhvr>
                                        <p:cTn id="29" dur="1000" fill="hold"/>
                                        <p:tgtEl>
                                          <p:spTgt spid="106"/>
                                        </p:tgtEl>
                                        <p:attrNameLst>
                                          <p:attrName>ppt_x</p:attrName>
                                        </p:attrNameLst>
                                      </p:cBhvr>
                                      <p:tavLst>
                                        <p:tav tm="0">
                                          <p:val>
                                            <p:strVal val="#ppt_x"/>
                                          </p:val>
                                        </p:tav>
                                        <p:tav tm="100000">
                                          <p:val>
                                            <p:strVal val="#ppt_x"/>
                                          </p:val>
                                        </p:tav>
                                      </p:tavLst>
                                    </p:anim>
                                    <p:anim calcmode="lin" valueType="num">
                                      <p:cBhvr>
                                        <p:cTn id="30" dur="1000" fill="hold"/>
                                        <p:tgtEl>
                                          <p:spTgt spid="106"/>
                                        </p:tgtEl>
                                        <p:attrNameLst>
                                          <p:attrName>ppt_y</p:attrName>
                                        </p:attrNameLst>
                                      </p:cBhvr>
                                      <p:tavLst>
                                        <p:tav tm="0">
                                          <p:val>
                                            <p:strVal val="#ppt_y+.1"/>
                                          </p:val>
                                        </p:tav>
                                        <p:tav tm="100000">
                                          <p:val>
                                            <p:strVal val="#ppt_y"/>
                                          </p:val>
                                        </p:tav>
                                      </p:tavLst>
                                    </p:anim>
                                  </p:childTnLst>
                                </p:cTn>
                              </p:par>
                              <p:par>
                                <p:cTn id="31" presetID="42" presetClass="entr" presetSubtype="0" fill="hold" nodeType="withEffect">
                                  <p:stCondLst>
                                    <p:cond delay="0"/>
                                  </p:stCondLst>
                                  <p:childTnLst>
                                    <p:set>
                                      <p:cBhvr>
                                        <p:cTn id="32" dur="1" fill="hold">
                                          <p:stCondLst>
                                            <p:cond delay="0"/>
                                          </p:stCondLst>
                                        </p:cTn>
                                        <p:tgtEl>
                                          <p:spTgt spid="112"/>
                                        </p:tgtEl>
                                        <p:attrNameLst>
                                          <p:attrName>style.visibility</p:attrName>
                                        </p:attrNameLst>
                                      </p:cBhvr>
                                      <p:to>
                                        <p:strVal val="visible"/>
                                      </p:to>
                                    </p:set>
                                    <p:animEffect transition="in" filter="fade">
                                      <p:cBhvr>
                                        <p:cTn id="33" dur="1000"/>
                                        <p:tgtEl>
                                          <p:spTgt spid="112"/>
                                        </p:tgtEl>
                                      </p:cBhvr>
                                    </p:animEffect>
                                    <p:anim calcmode="lin" valueType="num">
                                      <p:cBhvr>
                                        <p:cTn id="34" dur="1000" fill="hold"/>
                                        <p:tgtEl>
                                          <p:spTgt spid="112"/>
                                        </p:tgtEl>
                                        <p:attrNameLst>
                                          <p:attrName>ppt_x</p:attrName>
                                        </p:attrNameLst>
                                      </p:cBhvr>
                                      <p:tavLst>
                                        <p:tav tm="0">
                                          <p:val>
                                            <p:strVal val="#ppt_x"/>
                                          </p:val>
                                        </p:tav>
                                        <p:tav tm="100000">
                                          <p:val>
                                            <p:strVal val="#ppt_x"/>
                                          </p:val>
                                        </p:tav>
                                      </p:tavLst>
                                    </p:anim>
                                    <p:anim calcmode="lin" valueType="num">
                                      <p:cBhvr>
                                        <p:cTn id="35" dur="1000" fill="hold"/>
                                        <p:tgtEl>
                                          <p:spTgt spid="112"/>
                                        </p:tgtEl>
                                        <p:attrNameLst>
                                          <p:attrName>ppt_y</p:attrName>
                                        </p:attrNameLst>
                                      </p:cBhvr>
                                      <p:tavLst>
                                        <p:tav tm="0">
                                          <p:val>
                                            <p:strVal val="#ppt_y+.1"/>
                                          </p:val>
                                        </p:tav>
                                        <p:tav tm="100000">
                                          <p:val>
                                            <p:strVal val="#ppt_y"/>
                                          </p:val>
                                        </p:tav>
                                      </p:tavLst>
                                    </p:anim>
                                  </p:childTnLst>
                                </p:cTn>
                              </p:par>
                              <p:par>
                                <p:cTn id="36" presetID="47" presetClass="entr" presetSubtype="0" fill="hold" nodeType="withEffect">
                                  <p:stCondLst>
                                    <p:cond delay="0"/>
                                  </p:stCondLst>
                                  <p:childTnLst>
                                    <p:set>
                                      <p:cBhvr>
                                        <p:cTn id="37" dur="1" fill="hold">
                                          <p:stCondLst>
                                            <p:cond delay="0"/>
                                          </p:stCondLst>
                                        </p:cTn>
                                        <p:tgtEl>
                                          <p:spTgt spid="109"/>
                                        </p:tgtEl>
                                        <p:attrNameLst>
                                          <p:attrName>style.visibility</p:attrName>
                                        </p:attrNameLst>
                                      </p:cBhvr>
                                      <p:to>
                                        <p:strVal val="visible"/>
                                      </p:to>
                                    </p:set>
                                    <p:animEffect transition="in" filter="fade">
                                      <p:cBhvr>
                                        <p:cTn id="38" dur="1000"/>
                                        <p:tgtEl>
                                          <p:spTgt spid="109"/>
                                        </p:tgtEl>
                                      </p:cBhvr>
                                    </p:animEffect>
                                    <p:anim calcmode="lin" valueType="num">
                                      <p:cBhvr>
                                        <p:cTn id="39" dur="1000" fill="hold"/>
                                        <p:tgtEl>
                                          <p:spTgt spid="109"/>
                                        </p:tgtEl>
                                        <p:attrNameLst>
                                          <p:attrName>ppt_x</p:attrName>
                                        </p:attrNameLst>
                                      </p:cBhvr>
                                      <p:tavLst>
                                        <p:tav tm="0">
                                          <p:val>
                                            <p:strVal val="#ppt_x"/>
                                          </p:val>
                                        </p:tav>
                                        <p:tav tm="100000">
                                          <p:val>
                                            <p:strVal val="#ppt_x"/>
                                          </p:val>
                                        </p:tav>
                                      </p:tavLst>
                                    </p:anim>
                                    <p:anim calcmode="lin" valueType="num">
                                      <p:cBhvr>
                                        <p:cTn id="40" dur="1000" fill="hold"/>
                                        <p:tgtEl>
                                          <p:spTgt spid="109"/>
                                        </p:tgtEl>
                                        <p:attrNameLst>
                                          <p:attrName>ppt_y</p:attrName>
                                        </p:attrNameLst>
                                      </p:cBhvr>
                                      <p:tavLst>
                                        <p:tav tm="0">
                                          <p:val>
                                            <p:strVal val="#ppt_y-.1"/>
                                          </p:val>
                                        </p:tav>
                                        <p:tav tm="100000">
                                          <p:val>
                                            <p:strVal val="#ppt_y"/>
                                          </p:val>
                                        </p:tav>
                                      </p:tavLst>
                                    </p:anim>
                                  </p:childTnLst>
                                </p:cTn>
                              </p:par>
                              <p:par>
                                <p:cTn id="41" presetID="47" presetClass="entr" presetSubtype="0" fill="hold" nodeType="withEffect">
                                  <p:stCondLst>
                                    <p:cond delay="0"/>
                                  </p:stCondLst>
                                  <p:childTnLst>
                                    <p:set>
                                      <p:cBhvr>
                                        <p:cTn id="42" dur="1" fill="hold">
                                          <p:stCondLst>
                                            <p:cond delay="0"/>
                                          </p:stCondLst>
                                        </p:cTn>
                                        <p:tgtEl>
                                          <p:spTgt spid="115"/>
                                        </p:tgtEl>
                                        <p:attrNameLst>
                                          <p:attrName>style.visibility</p:attrName>
                                        </p:attrNameLst>
                                      </p:cBhvr>
                                      <p:to>
                                        <p:strVal val="visible"/>
                                      </p:to>
                                    </p:set>
                                    <p:animEffect transition="in" filter="fade">
                                      <p:cBhvr>
                                        <p:cTn id="43" dur="1000"/>
                                        <p:tgtEl>
                                          <p:spTgt spid="115"/>
                                        </p:tgtEl>
                                      </p:cBhvr>
                                    </p:animEffect>
                                    <p:anim calcmode="lin" valueType="num">
                                      <p:cBhvr>
                                        <p:cTn id="44" dur="1000" fill="hold"/>
                                        <p:tgtEl>
                                          <p:spTgt spid="115"/>
                                        </p:tgtEl>
                                        <p:attrNameLst>
                                          <p:attrName>ppt_x</p:attrName>
                                        </p:attrNameLst>
                                      </p:cBhvr>
                                      <p:tavLst>
                                        <p:tav tm="0">
                                          <p:val>
                                            <p:strVal val="#ppt_x"/>
                                          </p:val>
                                        </p:tav>
                                        <p:tav tm="100000">
                                          <p:val>
                                            <p:strVal val="#ppt_x"/>
                                          </p:val>
                                        </p:tav>
                                      </p:tavLst>
                                    </p:anim>
                                    <p:anim calcmode="lin" valueType="num">
                                      <p:cBhvr>
                                        <p:cTn id="45" dur="1000" fill="hold"/>
                                        <p:tgtEl>
                                          <p:spTgt spid="1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 name="TextBox 23"/>
          <p:cNvSpPr txBox="1"/>
          <p:nvPr/>
        </p:nvSpPr>
        <p:spPr>
          <a:xfrm>
            <a:off x="1097763" y="274165"/>
            <a:ext cx="2916183" cy="502766"/>
          </a:xfrm>
          <a:prstGeom prst="rect">
            <a:avLst/>
          </a:prstGeom>
          <a:noFill/>
        </p:spPr>
        <p:txBody>
          <a:bodyPr wrap="none" rtlCol="0">
            <a:spAutoFit/>
          </a:bodyPr>
          <a:lstStyle/>
          <a:p>
            <a:r>
              <a:rPr lang="zh-CN" altLang="en-US" sz="2665" b="1" dirty="0">
                <a:solidFill>
                  <a:schemeClr val="tx1">
                    <a:lumMod val="75000"/>
                    <a:lumOff val="25000"/>
                  </a:schemeClr>
                </a:solidFill>
                <a:latin typeface="微软雅黑" panose="020B0503020204020204" pitchFamily="34" charset="-122"/>
                <a:ea typeface="微软雅黑" panose="020B0503020204020204" pitchFamily="34" charset="-122"/>
              </a:rPr>
              <a:t>点击添加标题文本</a:t>
            </a:r>
          </a:p>
        </p:txBody>
      </p:sp>
      <p:sp>
        <p:nvSpPr>
          <p:cNvPr id="22" name="Shape 1624"/>
          <p:cNvSpPr/>
          <p:nvPr/>
        </p:nvSpPr>
        <p:spPr>
          <a:xfrm>
            <a:off x="2613112" y="2237448"/>
            <a:ext cx="6928275" cy="387985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1730" y="16970"/>
                  <a:pt x="4055" y="13284"/>
                  <a:pt x="7055" y="10308"/>
                </a:cubicBezTo>
                <a:cubicBezTo>
                  <a:pt x="10098" y="7290"/>
                  <a:pt x="13901" y="4973"/>
                  <a:pt x="18380" y="2877"/>
                </a:cubicBezTo>
                <a:lnTo>
                  <a:pt x="18198" y="0"/>
                </a:lnTo>
                <a:lnTo>
                  <a:pt x="21600" y="4603"/>
                </a:lnTo>
                <a:lnTo>
                  <a:pt x="18924" y="11507"/>
                </a:lnTo>
                <a:lnTo>
                  <a:pt x="18743" y="8630"/>
                </a:lnTo>
                <a:cubicBezTo>
                  <a:pt x="14655" y="9764"/>
                  <a:pt x="11069" y="11155"/>
                  <a:pt x="8004" y="13185"/>
                </a:cubicBezTo>
                <a:cubicBezTo>
                  <a:pt x="4885" y="15251"/>
                  <a:pt x="2242" y="17999"/>
                  <a:pt x="0" y="21600"/>
                </a:cubicBezTo>
                <a:close/>
              </a:path>
            </a:pathLst>
          </a:custGeom>
          <a:solidFill>
            <a:schemeClr val="accent1"/>
          </a:solidFill>
          <a:ln w="38100">
            <a:solidFill>
              <a:schemeClr val="bg1"/>
            </a:solidFill>
            <a:miter lim="400000"/>
          </a:ln>
          <a:effectLst>
            <a:outerShdw blurRad="127000" dist="38100" dir="8100000" algn="tr" rotWithShape="0">
              <a:prstClr val="black">
                <a:alpha val="40000"/>
              </a:prstClr>
            </a:outerShdw>
          </a:effectLst>
        </p:spPr>
        <p:txBody>
          <a:bodyPr lIns="0" tIns="0" rIns="0" bIns="0"/>
          <a:lstStyle/>
          <a:p>
            <a:pPr lvl="0"/>
            <a:endParaRPr sz="1735"/>
          </a:p>
        </p:txBody>
      </p:sp>
      <p:sp>
        <p:nvSpPr>
          <p:cNvPr id="23" name="Text Placeholder 3"/>
          <p:cNvSpPr txBox="1"/>
          <p:nvPr/>
        </p:nvSpPr>
        <p:spPr>
          <a:xfrm>
            <a:off x="623392" y="3976068"/>
            <a:ext cx="2085848" cy="408745"/>
          </a:xfrm>
          <a:prstGeom prst="rect">
            <a:avLst/>
          </a:prstGeom>
        </p:spPr>
        <p:txBody>
          <a:bodyPr anchor="ct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r">
              <a:buNone/>
            </a:pP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点击输入标题文本</a:t>
            </a:r>
          </a:p>
        </p:txBody>
      </p:sp>
      <p:sp>
        <p:nvSpPr>
          <p:cNvPr id="25" name="Text Placeholder 4"/>
          <p:cNvSpPr txBox="1"/>
          <p:nvPr/>
        </p:nvSpPr>
        <p:spPr>
          <a:xfrm>
            <a:off x="719403" y="4384011"/>
            <a:ext cx="2000756" cy="621095"/>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just">
              <a:lnSpc>
                <a:spcPct val="120000"/>
              </a:lnSpc>
              <a:buNone/>
            </a:pPr>
            <a:r>
              <a:rPr lang="zh-CN" altLang="en-US" sz="1335" dirty="0">
                <a:solidFill>
                  <a:schemeClr val="tx1">
                    <a:lumMod val="75000"/>
                    <a:lumOff val="25000"/>
                  </a:schemeClr>
                </a:solidFill>
                <a:latin typeface="微软雅黑" panose="020B0503020204020204" pitchFamily="34" charset="-122"/>
                <a:ea typeface="微软雅黑" panose="020B0503020204020204" pitchFamily="34" charset="-122"/>
              </a:rPr>
              <a:t>点击输入本栏的具体文字，简明扼要的说明分项内容，请根据您的具体内容酌情修改。</a:t>
            </a:r>
            <a:endParaRPr lang="en-US" altLang="zh-CN" sz="1335"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6" name="Shape 1626"/>
          <p:cNvSpPr/>
          <p:nvPr/>
        </p:nvSpPr>
        <p:spPr>
          <a:xfrm flipV="1">
            <a:off x="3129162" y="4189573"/>
            <a:ext cx="1" cy="1386955"/>
          </a:xfrm>
          <a:prstGeom prst="line">
            <a:avLst/>
          </a:prstGeom>
          <a:ln w="12700">
            <a:solidFill>
              <a:srgbClr val="A6AAA9"/>
            </a:solidFill>
            <a:miter lim="400000"/>
          </a:ln>
        </p:spPr>
        <p:txBody>
          <a:bodyPr lIns="25400" tIns="25400" rIns="25400" bIns="25400" anchor="ctr"/>
          <a:lstStyle/>
          <a:p>
            <a:pPr lvl="0"/>
            <a:endParaRPr sz="1735"/>
          </a:p>
        </p:txBody>
      </p:sp>
      <p:sp>
        <p:nvSpPr>
          <p:cNvPr id="27" name="Shape 1627"/>
          <p:cNvSpPr/>
          <p:nvPr/>
        </p:nvSpPr>
        <p:spPr>
          <a:xfrm flipV="1">
            <a:off x="4457418" y="2674926"/>
            <a:ext cx="1" cy="1969700"/>
          </a:xfrm>
          <a:prstGeom prst="line">
            <a:avLst/>
          </a:prstGeom>
          <a:ln w="12700">
            <a:solidFill>
              <a:srgbClr val="A6AAA9"/>
            </a:solidFill>
            <a:miter lim="400000"/>
          </a:ln>
        </p:spPr>
        <p:txBody>
          <a:bodyPr lIns="25400" tIns="25400" rIns="25400" bIns="25400" anchor="ctr"/>
          <a:lstStyle/>
          <a:p>
            <a:pPr lvl="0"/>
            <a:endParaRPr sz="1735"/>
          </a:p>
        </p:txBody>
      </p:sp>
      <p:sp>
        <p:nvSpPr>
          <p:cNvPr id="28" name="Shape 1628"/>
          <p:cNvSpPr/>
          <p:nvPr/>
        </p:nvSpPr>
        <p:spPr>
          <a:xfrm flipV="1">
            <a:off x="5738020" y="2003784"/>
            <a:ext cx="1" cy="2049549"/>
          </a:xfrm>
          <a:prstGeom prst="line">
            <a:avLst/>
          </a:prstGeom>
          <a:ln w="12700">
            <a:solidFill>
              <a:srgbClr val="A6AAA9"/>
            </a:solidFill>
            <a:miter lim="400000"/>
          </a:ln>
        </p:spPr>
        <p:txBody>
          <a:bodyPr lIns="25400" tIns="25400" rIns="25400" bIns="25400" anchor="ctr"/>
          <a:lstStyle/>
          <a:p>
            <a:pPr lvl="0"/>
            <a:endParaRPr sz="1735"/>
          </a:p>
        </p:txBody>
      </p:sp>
      <p:sp>
        <p:nvSpPr>
          <p:cNvPr id="29" name="Shape 1629"/>
          <p:cNvSpPr/>
          <p:nvPr/>
        </p:nvSpPr>
        <p:spPr>
          <a:xfrm flipV="1">
            <a:off x="7532276" y="3496899"/>
            <a:ext cx="1" cy="1360951"/>
          </a:xfrm>
          <a:prstGeom prst="line">
            <a:avLst/>
          </a:prstGeom>
          <a:ln w="12700">
            <a:solidFill>
              <a:srgbClr val="A6AAA9"/>
            </a:solidFill>
            <a:miter lim="400000"/>
          </a:ln>
        </p:spPr>
        <p:txBody>
          <a:bodyPr lIns="25400" tIns="25400" rIns="25400" bIns="25400" anchor="ctr"/>
          <a:lstStyle/>
          <a:p>
            <a:pPr lvl="0"/>
            <a:endParaRPr sz="1735"/>
          </a:p>
        </p:txBody>
      </p:sp>
      <p:sp>
        <p:nvSpPr>
          <p:cNvPr id="30" name="Shape 1630"/>
          <p:cNvSpPr/>
          <p:nvPr/>
        </p:nvSpPr>
        <p:spPr>
          <a:xfrm>
            <a:off x="2904151" y="3937783"/>
            <a:ext cx="478565" cy="47856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38100" cap="flat">
            <a:solidFill>
              <a:schemeClr val="bg1"/>
            </a:solidFill>
            <a:miter lim="400000"/>
          </a:ln>
          <a:effectLst>
            <a:outerShdw blurRad="127000" dist="38100" dir="8100000" algn="tr" rotWithShape="0">
              <a:prstClr val="black">
                <a:alpha val="40000"/>
              </a:prstClr>
            </a:outerShdw>
          </a:effectLst>
        </p:spPr>
        <p:txBody>
          <a:bodyPr wrap="square" lIns="19051" tIns="19051" rIns="19051" bIns="19051" numCol="1" anchor="ctr">
            <a:noAutofit/>
          </a:bodyPr>
          <a:lstStyle/>
          <a:p>
            <a:pPr lvl="0"/>
            <a:endParaRPr sz="1735"/>
          </a:p>
        </p:txBody>
      </p:sp>
      <p:sp>
        <p:nvSpPr>
          <p:cNvPr id="31" name="Shape 1636"/>
          <p:cNvSpPr/>
          <p:nvPr/>
        </p:nvSpPr>
        <p:spPr>
          <a:xfrm>
            <a:off x="4229062" y="2401948"/>
            <a:ext cx="478567" cy="47856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2"/>
          </a:solidFill>
          <a:ln w="38100" cap="flat">
            <a:solidFill>
              <a:schemeClr val="bg1"/>
            </a:solidFill>
            <a:miter lim="400000"/>
          </a:ln>
          <a:effectLst>
            <a:outerShdw blurRad="127000" dist="38100" dir="8100000" algn="tr" rotWithShape="0">
              <a:prstClr val="black">
                <a:alpha val="40000"/>
              </a:prstClr>
            </a:outerShdw>
          </a:effectLst>
        </p:spPr>
        <p:txBody>
          <a:bodyPr wrap="square" lIns="19051" tIns="19051" rIns="19051" bIns="19051" numCol="1" anchor="ctr">
            <a:noAutofit/>
          </a:bodyPr>
          <a:lstStyle/>
          <a:p>
            <a:pPr lvl="0"/>
            <a:endParaRPr sz="1735"/>
          </a:p>
        </p:txBody>
      </p:sp>
      <p:sp>
        <p:nvSpPr>
          <p:cNvPr id="32" name="Shape 1642"/>
          <p:cNvSpPr/>
          <p:nvPr/>
        </p:nvSpPr>
        <p:spPr>
          <a:xfrm>
            <a:off x="5515833" y="1564262"/>
            <a:ext cx="478567" cy="47856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3"/>
          </a:solidFill>
          <a:ln w="38100" cap="flat">
            <a:solidFill>
              <a:schemeClr val="bg1"/>
            </a:solidFill>
            <a:miter lim="400000"/>
          </a:ln>
          <a:effectLst>
            <a:outerShdw blurRad="127000" dist="38100" dir="8100000" algn="tr" rotWithShape="0">
              <a:prstClr val="black">
                <a:alpha val="40000"/>
              </a:prstClr>
            </a:outerShdw>
          </a:effectLst>
        </p:spPr>
        <p:txBody>
          <a:bodyPr wrap="square" lIns="19051" tIns="19051" rIns="19051" bIns="19051" numCol="1" anchor="ctr">
            <a:noAutofit/>
          </a:bodyPr>
          <a:lstStyle/>
          <a:p>
            <a:pPr lvl="0"/>
            <a:endParaRPr sz="1735"/>
          </a:p>
        </p:txBody>
      </p:sp>
      <p:sp>
        <p:nvSpPr>
          <p:cNvPr id="33" name="Shape 1648"/>
          <p:cNvSpPr/>
          <p:nvPr/>
        </p:nvSpPr>
        <p:spPr>
          <a:xfrm>
            <a:off x="7305485" y="4644626"/>
            <a:ext cx="478567" cy="47856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4"/>
          </a:solidFill>
          <a:ln w="38100" cap="flat">
            <a:solidFill>
              <a:schemeClr val="bg1"/>
            </a:solidFill>
            <a:miter lim="400000"/>
          </a:ln>
          <a:effectLst>
            <a:outerShdw blurRad="127000" dist="38100" dir="8100000" algn="tr" rotWithShape="0">
              <a:prstClr val="black">
                <a:alpha val="40000"/>
              </a:prstClr>
            </a:outerShdw>
          </a:effectLst>
        </p:spPr>
        <p:txBody>
          <a:bodyPr wrap="square" lIns="19051" tIns="19051" rIns="19051" bIns="19051" numCol="1" anchor="ctr">
            <a:noAutofit/>
          </a:bodyPr>
          <a:lstStyle/>
          <a:p>
            <a:pPr lvl="0"/>
            <a:endParaRPr sz="1735"/>
          </a:p>
        </p:txBody>
      </p:sp>
      <p:sp>
        <p:nvSpPr>
          <p:cNvPr id="34" name="Shape 1653"/>
          <p:cNvSpPr/>
          <p:nvPr/>
        </p:nvSpPr>
        <p:spPr>
          <a:xfrm>
            <a:off x="3071388" y="5526976"/>
            <a:ext cx="115547" cy="1155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12700">
            <a:miter lim="400000"/>
          </a:ln>
        </p:spPr>
        <p:txBody>
          <a:bodyPr lIns="0" tIns="0" rIns="0" bIns="0"/>
          <a:lstStyle/>
          <a:p>
            <a:pPr lvl="0"/>
            <a:endParaRPr sz="1735"/>
          </a:p>
        </p:txBody>
      </p:sp>
      <p:sp>
        <p:nvSpPr>
          <p:cNvPr id="35" name="Shape 1654"/>
          <p:cNvSpPr/>
          <p:nvPr/>
        </p:nvSpPr>
        <p:spPr>
          <a:xfrm>
            <a:off x="4367535" y="4557199"/>
            <a:ext cx="179764" cy="17976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12700">
            <a:miter lim="400000"/>
          </a:ln>
        </p:spPr>
        <p:txBody>
          <a:bodyPr lIns="0" tIns="0" rIns="0" bIns="0"/>
          <a:lstStyle/>
          <a:p>
            <a:pPr lvl="0"/>
            <a:endParaRPr sz="1735"/>
          </a:p>
        </p:txBody>
      </p:sp>
      <p:sp>
        <p:nvSpPr>
          <p:cNvPr id="36" name="Shape 1655"/>
          <p:cNvSpPr/>
          <p:nvPr/>
        </p:nvSpPr>
        <p:spPr>
          <a:xfrm>
            <a:off x="5622484" y="3941419"/>
            <a:ext cx="231073" cy="23107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12700">
            <a:miter lim="400000"/>
          </a:ln>
        </p:spPr>
        <p:txBody>
          <a:bodyPr lIns="0" tIns="0" rIns="0" bIns="0"/>
          <a:lstStyle/>
          <a:p>
            <a:pPr lvl="0"/>
            <a:endParaRPr sz="1735"/>
          </a:p>
        </p:txBody>
      </p:sp>
      <p:sp>
        <p:nvSpPr>
          <p:cNvPr id="37" name="Shape 1656"/>
          <p:cNvSpPr/>
          <p:nvPr/>
        </p:nvSpPr>
        <p:spPr>
          <a:xfrm>
            <a:off x="7386285" y="3356854"/>
            <a:ext cx="285751" cy="28575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12700">
            <a:miter lim="400000"/>
          </a:ln>
        </p:spPr>
        <p:txBody>
          <a:bodyPr lIns="0" tIns="0" rIns="0" bIns="0"/>
          <a:lstStyle/>
          <a:p>
            <a:pPr lvl="0"/>
            <a:endParaRPr sz="1735"/>
          </a:p>
        </p:txBody>
      </p:sp>
      <p:sp>
        <p:nvSpPr>
          <p:cNvPr id="38" name="Text Placeholder 3"/>
          <p:cNvSpPr txBox="1"/>
          <p:nvPr/>
        </p:nvSpPr>
        <p:spPr>
          <a:xfrm>
            <a:off x="1775522" y="2456380"/>
            <a:ext cx="2250495" cy="408745"/>
          </a:xfrm>
          <a:prstGeom prst="rect">
            <a:avLst/>
          </a:prstGeom>
        </p:spPr>
        <p:txBody>
          <a:bodyPr vert="horz" lIns="0" tIns="0" rIns="0" bIns="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75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en Sans" panose="020B0606030504020204"/>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Open Sans" panose="020B0606030504020204"/>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panose="020B0606030504020204"/>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panose="020B0606030504020204"/>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点击输入标题文本</a:t>
            </a:r>
          </a:p>
        </p:txBody>
      </p:sp>
      <p:sp>
        <p:nvSpPr>
          <p:cNvPr id="39" name="Text Placeholder 4"/>
          <p:cNvSpPr txBox="1"/>
          <p:nvPr/>
        </p:nvSpPr>
        <p:spPr>
          <a:xfrm>
            <a:off x="1730781" y="2859561"/>
            <a:ext cx="2252984" cy="621095"/>
          </a:xfrm>
          <a:prstGeom prst="rect">
            <a:avLst/>
          </a:prstGeom>
        </p:spPr>
        <p:txBody>
          <a:bodyPr vert="horz" lIns="0" tIns="0" rIns="0" bIns="0" rtlCol="0">
            <a:noAutofit/>
          </a:bodyPr>
          <a:lstStyle>
            <a:lvl1pPr marL="0" indent="0" algn="l" defTabSz="914400" rtl="0" eaLnBrk="1" latinLnBrk="0" hangingPunct="1">
              <a:lnSpc>
                <a:spcPts val="1400"/>
              </a:lnSpc>
              <a:spcBef>
                <a:spcPts val="1000"/>
              </a:spcBef>
              <a:buFont typeface="Arial" panose="020B0604020202020204" pitchFamily="34" charset="0"/>
              <a:buNone/>
              <a:defRPr sz="10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en Sans" panose="020B0606030504020204"/>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Open Sans" panose="020B0606030504020204"/>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panose="020B0606030504020204"/>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panose="020B0606030504020204"/>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20000"/>
              </a:lnSpc>
            </a:pPr>
            <a:r>
              <a:rPr lang="zh-CN" altLang="en-US" sz="1335" dirty="0">
                <a:solidFill>
                  <a:schemeClr val="tx1">
                    <a:lumMod val="75000"/>
                    <a:lumOff val="25000"/>
                  </a:schemeClr>
                </a:solidFill>
                <a:latin typeface="微软雅黑" panose="020B0503020204020204" pitchFamily="34" charset="-122"/>
                <a:ea typeface="微软雅黑" panose="020B0503020204020204" pitchFamily="34" charset="-122"/>
              </a:rPr>
              <a:t>点击输入本栏的具体文字，简明扼要的说明分项内容，请根据您的具体内容酌情修改。</a:t>
            </a:r>
            <a:endParaRPr lang="en-US" altLang="zh-CN" sz="1335"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40" name="Text Placeholder 3"/>
          <p:cNvSpPr txBox="1"/>
          <p:nvPr/>
        </p:nvSpPr>
        <p:spPr>
          <a:xfrm>
            <a:off x="6160761" y="1635836"/>
            <a:ext cx="1855452" cy="408745"/>
          </a:xfrm>
          <a:prstGeom prst="rect">
            <a:avLst/>
          </a:prstGeom>
        </p:spPr>
        <p:txBody>
          <a:bodyPr vert="horz" lIns="0" tIns="0" rIns="0" bIns="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75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en Sans" panose="020B0606030504020204"/>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Open Sans" panose="020B0606030504020204"/>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panose="020B0606030504020204"/>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panose="020B0606030504020204"/>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点击输入标题文本</a:t>
            </a:r>
          </a:p>
        </p:txBody>
      </p:sp>
      <p:sp>
        <p:nvSpPr>
          <p:cNvPr id="41" name="Text Placeholder 4"/>
          <p:cNvSpPr txBox="1"/>
          <p:nvPr/>
        </p:nvSpPr>
        <p:spPr>
          <a:xfrm>
            <a:off x="6147273" y="2037763"/>
            <a:ext cx="1868940" cy="621095"/>
          </a:xfrm>
          <a:prstGeom prst="rect">
            <a:avLst/>
          </a:prstGeom>
        </p:spPr>
        <p:txBody>
          <a:bodyPr vert="horz" lIns="0" tIns="0" rIns="0" bIns="0" rtlCol="0">
            <a:noAutofit/>
          </a:bodyPr>
          <a:lstStyle>
            <a:lvl1pPr marL="0" indent="0" algn="l" defTabSz="914400" rtl="0" eaLnBrk="1" latinLnBrk="0" hangingPunct="1">
              <a:lnSpc>
                <a:spcPts val="1400"/>
              </a:lnSpc>
              <a:spcBef>
                <a:spcPts val="1000"/>
              </a:spcBef>
              <a:buFont typeface="Arial" panose="020B0604020202020204" pitchFamily="34" charset="0"/>
              <a:buNone/>
              <a:defRPr sz="10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en Sans" panose="020B0606030504020204"/>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Open Sans" panose="020B0606030504020204"/>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panose="020B0606030504020204"/>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panose="020B0606030504020204"/>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20000"/>
              </a:lnSpc>
            </a:pPr>
            <a:r>
              <a:rPr lang="zh-CN" altLang="en-US" sz="1335" dirty="0">
                <a:solidFill>
                  <a:schemeClr val="tx1">
                    <a:lumMod val="75000"/>
                    <a:lumOff val="25000"/>
                  </a:schemeClr>
                </a:solidFill>
                <a:latin typeface="微软雅黑" panose="020B0503020204020204" pitchFamily="34" charset="-122"/>
                <a:ea typeface="微软雅黑" panose="020B0503020204020204" pitchFamily="34" charset="-122"/>
              </a:rPr>
              <a:t>点击输入本栏的具体文字，简明扼要的说明分项内容，请根据您的具体内容酌情修改。</a:t>
            </a:r>
            <a:endParaRPr lang="en-US" altLang="zh-CN" sz="1335"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42" name="Text Placeholder 3"/>
          <p:cNvSpPr txBox="1"/>
          <p:nvPr/>
        </p:nvSpPr>
        <p:spPr>
          <a:xfrm>
            <a:off x="7952630" y="4714449"/>
            <a:ext cx="1854289" cy="408745"/>
          </a:xfrm>
          <a:prstGeom prst="rect">
            <a:avLst/>
          </a:prstGeom>
        </p:spPr>
        <p:txBody>
          <a:bodyPr vert="horz" lIns="0" tIns="0" rIns="0" bIns="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75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en Sans" panose="020B0606030504020204"/>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Open Sans" panose="020B0606030504020204"/>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panose="020B0606030504020204"/>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panose="020B0606030504020204"/>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点击输入标题文本</a:t>
            </a:r>
          </a:p>
        </p:txBody>
      </p:sp>
      <p:sp>
        <p:nvSpPr>
          <p:cNvPr id="43" name="Text Placeholder 4"/>
          <p:cNvSpPr txBox="1"/>
          <p:nvPr/>
        </p:nvSpPr>
        <p:spPr>
          <a:xfrm>
            <a:off x="7920203" y="5109234"/>
            <a:ext cx="2252984" cy="621095"/>
          </a:xfrm>
          <a:prstGeom prst="rect">
            <a:avLst/>
          </a:prstGeom>
        </p:spPr>
        <p:txBody>
          <a:bodyPr vert="horz" lIns="0" tIns="0" rIns="0" bIns="0" rtlCol="0">
            <a:noAutofit/>
          </a:bodyPr>
          <a:lstStyle>
            <a:lvl1pPr marL="0" indent="0" algn="l" defTabSz="914400" rtl="0" eaLnBrk="1" latinLnBrk="0" hangingPunct="1">
              <a:lnSpc>
                <a:spcPts val="1400"/>
              </a:lnSpc>
              <a:spcBef>
                <a:spcPts val="1000"/>
              </a:spcBef>
              <a:buFont typeface="Arial" panose="020B0604020202020204" pitchFamily="34" charset="0"/>
              <a:buNone/>
              <a:defRPr sz="10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en Sans" panose="020B0606030504020204"/>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Open Sans" panose="020B0606030504020204"/>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panose="020B0606030504020204"/>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panose="020B0606030504020204"/>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20000"/>
              </a:lnSpc>
            </a:pPr>
            <a:r>
              <a:rPr lang="zh-CN" altLang="en-US" sz="1335" dirty="0">
                <a:solidFill>
                  <a:schemeClr val="tx1">
                    <a:lumMod val="75000"/>
                    <a:lumOff val="25000"/>
                  </a:schemeClr>
                </a:solidFill>
                <a:latin typeface="微软雅黑" panose="020B0503020204020204" pitchFamily="34" charset="-122"/>
                <a:ea typeface="微软雅黑" panose="020B0503020204020204" pitchFamily="34" charset="-122"/>
              </a:rPr>
              <a:t>点击输入本栏的具体文字，简明扼要的说明分项内容，请根据您的具体内容酌情修改。</a:t>
            </a:r>
            <a:endParaRPr lang="en-US" altLang="zh-CN" sz="1335"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44" name="Text Placeholder 4"/>
          <p:cNvSpPr txBox="1"/>
          <p:nvPr/>
        </p:nvSpPr>
        <p:spPr>
          <a:xfrm>
            <a:off x="3011193" y="4029682"/>
            <a:ext cx="257140" cy="309052"/>
          </a:xfrm>
          <a:prstGeom prst="rect">
            <a:avLst/>
          </a:prstGeom>
        </p:spPr>
        <p:txBody>
          <a:bodyPr vert="horz" lIns="0" tIns="0" rIns="0" bIns="0" rtlCol="0" anchor="ctr">
            <a:normAutofit/>
          </a:bodyPr>
          <a:lstStyle>
            <a:lvl1pPr marL="0" indent="0" algn="l" defTabSz="914400" rtl="0" eaLnBrk="1" latinLnBrk="0" hangingPunct="1">
              <a:lnSpc>
                <a:spcPts val="1400"/>
              </a:lnSpc>
              <a:spcBef>
                <a:spcPts val="1000"/>
              </a:spcBef>
              <a:buFont typeface="Arial" panose="020B0604020202020204" pitchFamily="34" charset="0"/>
              <a:buNone/>
              <a:defRPr sz="10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en Sans" panose="020B0606030504020204"/>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Open Sans" panose="020B0606030504020204"/>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panose="020B0606030504020204"/>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panose="020B0606030504020204"/>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id-ID" sz="1600" b="1" dirty="0">
                <a:solidFill>
                  <a:srgbClr val="FCFCFC"/>
                </a:solidFill>
                <a:latin typeface="微软雅黑" panose="020B0503020204020204" pitchFamily="34" charset="-122"/>
                <a:ea typeface="微软雅黑" panose="020B0503020204020204" pitchFamily="34" charset="-122"/>
              </a:rPr>
              <a:t>01</a:t>
            </a:r>
          </a:p>
        </p:txBody>
      </p:sp>
      <p:sp>
        <p:nvSpPr>
          <p:cNvPr id="45" name="Text Placeholder 4"/>
          <p:cNvSpPr txBox="1"/>
          <p:nvPr/>
        </p:nvSpPr>
        <p:spPr>
          <a:xfrm>
            <a:off x="4336107" y="2479771"/>
            <a:ext cx="257140" cy="309052"/>
          </a:xfrm>
          <a:prstGeom prst="rect">
            <a:avLst/>
          </a:prstGeom>
        </p:spPr>
        <p:txBody>
          <a:bodyPr vert="horz" lIns="0" tIns="0" rIns="0" bIns="0" rtlCol="0" anchor="ctr">
            <a:normAutofit/>
          </a:bodyPr>
          <a:lstStyle>
            <a:lvl1pPr marL="0" indent="0" algn="l" defTabSz="914400" rtl="0" eaLnBrk="1" latinLnBrk="0" hangingPunct="1">
              <a:lnSpc>
                <a:spcPts val="1400"/>
              </a:lnSpc>
              <a:spcBef>
                <a:spcPts val="1000"/>
              </a:spcBef>
              <a:buFont typeface="Arial" panose="020B0604020202020204" pitchFamily="34" charset="0"/>
              <a:buNone/>
              <a:defRPr sz="10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en Sans" panose="020B0606030504020204"/>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Open Sans" panose="020B0606030504020204"/>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panose="020B0606030504020204"/>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panose="020B0606030504020204"/>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id-ID" sz="1600" b="1" dirty="0">
                <a:solidFill>
                  <a:srgbClr val="FCFCFC"/>
                </a:solidFill>
                <a:latin typeface="微软雅黑" panose="020B0503020204020204" pitchFamily="34" charset="-122"/>
                <a:ea typeface="微软雅黑" panose="020B0503020204020204" pitchFamily="34" charset="-122"/>
              </a:rPr>
              <a:t>02</a:t>
            </a:r>
          </a:p>
        </p:txBody>
      </p:sp>
      <p:sp>
        <p:nvSpPr>
          <p:cNvPr id="46" name="Text Placeholder 4"/>
          <p:cNvSpPr txBox="1"/>
          <p:nvPr/>
        </p:nvSpPr>
        <p:spPr>
          <a:xfrm>
            <a:off x="5626661" y="1642089"/>
            <a:ext cx="257140" cy="309052"/>
          </a:xfrm>
          <a:prstGeom prst="rect">
            <a:avLst/>
          </a:prstGeom>
        </p:spPr>
        <p:txBody>
          <a:bodyPr vert="horz" lIns="0" tIns="0" rIns="0" bIns="0" rtlCol="0" anchor="ctr">
            <a:normAutofit/>
          </a:bodyPr>
          <a:lstStyle>
            <a:lvl1pPr marL="0" indent="0" algn="l" defTabSz="914400" rtl="0" eaLnBrk="1" latinLnBrk="0" hangingPunct="1">
              <a:lnSpc>
                <a:spcPts val="1400"/>
              </a:lnSpc>
              <a:spcBef>
                <a:spcPts val="1000"/>
              </a:spcBef>
              <a:buFont typeface="Arial" panose="020B0604020202020204" pitchFamily="34" charset="0"/>
              <a:buNone/>
              <a:defRPr sz="10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en Sans" panose="020B0606030504020204"/>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Open Sans" panose="020B0606030504020204"/>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panose="020B0606030504020204"/>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panose="020B0606030504020204"/>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id-ID" sz="1600" b="1" dirty="0">
                <a:solidFill>
                  <a:srgbClr val="FCFCFC"/>
                </a:solidFill>
                <a:latin typeface="微软雅黑" panose="020B0503020204020204" pitchFamily="34" charset="-122"/>
                <a:ea typeface="微软雅黑" panose="020B0503020204020204" pitchFamily="34" charset="-122"/>
              </a:rPr>
              <a:t>03</a:t>
            </a:r>
          </a:p>
        </p:txBody>
      </p:sp>
      <p:sp>
        <p:nvSpPr>
          <p:cNvPr id="47" name="Text Placeholder 4"/>
          <p:cNvSpPr txBox="1"/>
          <p:nvPr/>
        </p:nvSpPr>
        <p:spPr>
          <a:xfrm>
            <a:off x="7412530" y="4743093"/>
            <a:ext cx="257140" cy="309052"/>
          </a:xfrm>
          <a:prstGeom prst="rect">
            <a:avLst/>
          </a:prstGeom>
        </p:spPr>
        <p:txBody>
          <a:bodyPr vert="horz" lIns="0" tIns="0" rIns="0" bIns="0" rtlCol="0" anchor="ctr">
            <a:normAutofit/>
          </a:bodyPr>
          <a:lstStyle>
            <a:lvl1pPr marL="0" indent="0" algn="l" defTabSz="914400" rtl="0" eaLnBrk="1" latinLnBrk="0" hangingPunct="1">
              <a:lnSpc>
                <a:spcPts val="1400"/>
              </a:lnSpc>
              <a:spcBef>
                <a:spcPts val="1000"/>
              </a:spcBef>
              <a:buFont typeface="Arial" panose="020B0604020202020204" pitchFamily="34" charset="0"/>
              <a:buNone/>
              <a:defRPr sz="10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en Sans" panose="020B0606030504020204"/>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Open Sans" panose="020B0606030504020204"/>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panose="020B0606030504020204"/>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panose="020B0606030504020204"/>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id-ID" sz="1600" b="1" dirty="0">
                <a:solidFill>
                  <a:srgbClr val="FCFCFC"/>
                </a:solidFill>
                <a:latin typeface="微软雅黑" panose="020B0503020204020204" pitchFamily="34" charset="-122"/>
                <a:ea typeface="微软雅黑" panose="020B0503020204020204" pitchFamily="34" charset="-122"/>
              </a:rPr>
              <a:t>04</a:t>
            </a:r>
          </a:p>
        </p:txBody>
      </p:sp>
      <p:sp>
        <p:nvSpPr>
          <p:cNvPr id="48" name="Shape 1625"/>
          <p:cNvSpPr/>
          <p:nvPr/>
        </p:nvSpPr>
        <p:spPr>
          <a:xfrm>
            <a:off x="9648395" y="2178404"/>
            <a:ext cx="1386955" cy="138695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accent1"/>
          </a:solidFill>
          <a:ln w="50800">
            <a:solidFill>
              <a:schemeClr val="bg1"/>
            </a:solidFill>
            <a:miter lim="400000"/>
          </a:ln>
          <a:effectLst>
            <a:outerShdw blurRad="127000" dist="38100" dir="8100000" algn="tr" rotWithShape="0">
              <a:prstClr val="black">
                <a:alpha val="40000"/>
              </a:prstClr>
            </a:outerShdw>
          </a:effectLst>
        </p:spPr>
        <p:txBody>
          <a:bodyPr lIns="0" tIns="0" rIns="0" bIns="0"/>
          <a:lstStyle/>
          <a:p>
            <a:pPr lvl="0"/>
            <a:endParaRPr sz="1735"/>
          </a:p>
        </p:txBody>
      </p:sp>
      <p:sp>
        <p:nvSpPr>
          <p:cNvPr id="49" name="Shape 1657"/>
          <p:cNvSpPr/>
          <p:nvPr/>
        </p:nvSpPr>
        <p:spPr>
          <a:xfrm>
            <a:off x="10135233" y="2404687"/>
            <a:ext cx="413531" cy="422743"/>
          </a:xfrm>
          <a:custGeom>
            <a:avLst/>
            <a:gdLst/>
            <a:ahLst/>
            <a:cxnLst>
              <a:cxn ang="0">
                <a:pos x="wd2" y="hd2"/>
              </a:cxn>
              <a:cxn ang="5400000">
                <a:pos x="wd2" y="hd2"/>
              </a:cxn>
              <a:cxn ang="10800000">
                <a:pos x="wd2" y="hd2"/>
              </a:cxn>
              <a:cxn ang="16200000">
                <a:pos x="wd2" y="hd2"/>
              </a:cxn>
            </a:cxnLst>
            <a:rect l="0" t="0" r="r" b="b"/>
            <a:pathLst>
              <a:path w="21600" h="21600" extrusionOk="0">
                <a:moveTo>
                  <a:pt x="1735" y="3821"/>
                </a:moveTo>
                <a:lnTo>
                  <a:pt x="4745" y="3821"/>
                </a:lnTo>
                <a:cubicBezTo>
                  <a:pt x="4832" y="6659"/>
                  <a:pt x="5371" y="8569"/>
                  <a:pt x="6052" y="9978"/>
                </a:cubicBezTo>
                <a:cubicBezTo>
                  <a:pt x="3968" y="8590"/>
                  <a:pt x="2022" y="6988"/>
                  <a:pt x="1735" y="3821"/>
                </a:cubicBezTo>
                <a:close/>
                <a:moveTo>
                  <a:pt x="10800" y="1439"/>
                </a:moveTo>
                <a:cubicBezTo>
                  <a:pt x="14079" y="1438"/>
                  <a:pt x="15359" y="2749"/>
                  <a:pt x="15358" y="3236"/>
                </a:cubicBezTo>
                <a:cubicBezTo>
                  <a:pt x="15358" y="3725"/>
                  <a:pt x="14080" y="5035"/>
                  <a:pt x="10800" y="5038"/>
                </a:cubicBezTo>
                <a:cubicBezTo>
                  <a:pt x="7521" y="5035"/>
                  <a:pt x="6242" y="3725"/>
                  <a:pt x="6242" y="3236"/>
                </a:cubicBezTo>
                <a:cubicBezTo>
                  <a:pt x="6241" y="2749"/>
                  <a:pt x="7521" y="1438"/>
                  <a:pt x="10800" y="1439"/>
                </a:cubicBezTo>
                <a:close/>
                <a:moveTo>
                  <a:pt x="15548" y="9978"/>
                </a:moveTo>
                <a:cubicBezTo>
                  <a:pt x="16230" y="8569"/>
                  <a:pt x="16768" y="6659"/>
                  <a:pt x="16855" y="3821"/>
                </a:cubicBezTo>
                <a:lnTo>
                  <a:pt x="19866" y="3821"/>
                </a:lnTo>
                <a:cubicBezTo>
                  <a:pt x="19580" y="6988"/>
                  <a:pt x="17632" y="8590"/>
                  <a:pt x="15548" y="9978"/>
                </a:cubicBezTo>
                <a:close/>
                <a:moveTo>
                  <a:pt x="12216" y="15911"/>
                </a:moveTo>
                <a:cubicBezTo>
                  <a:pt x="12216" y="14207"/>
                  <a:pt x="13537" y="13266"/>
                  <a:pt x="15690" y="11871"/>
                </a:cubicBezTo>
                <a:cubicBezTo>
                  <a:pt x="18323" y="10163"/>
                  <a:pt x="21600" y="8040"/>
                  <a:pt x="21600" y="2998"/>
                </a:cubicBezTo>
                <a:cubicBezTo>
                  <a:pt x="21600" y="2544"/>
                  <a:pt x="21220" y="2177"/>
                  <a:pt x="20750" y="2177"/>
                </a:cubicBezTo>
                <a:lnTo>
                  <a:pt x="16635" y="2177"/>
                </a:lnTo>
                <a:cubicBezTo>
                  <a:pt x="16053" y="1125"/>
                  <a:pt x="14320" y="0"/>
                  <a:pt x="10800" y="0"/>
                </a:cubicBezTo>
                <a:cubicBezTo>
                  <a:pt x="7281" y="0"/>
                  <a:pt x="5547" y="1125"/>
                  <a:pt x="4966" y="2177"/>
                </a:cubicBezTo>
                <a:lnTo>
                  <a:pt x="850" y="2177"/>
                </a:lnTo>
                <a:cubicBezTo>
                  <a:pt x="380" y="2177"/>
                  <a:pt x="0" y="2544"/>
                  <a:pt x="0" y="2998"/>
                </a:cubicBezTo>
                <a:cubicBezTo>
                  <a:pt x="0" y="8040"/>
                  <a:pt x="3277" y="10163"/>
                  <a:pt x="5912" y="11871"/>
                </a:cubicBezTo>
                <a:cubicBezTo>
                  <a:pt x="8065" y="13266"/>
                  <a:pt x="9384" y="14207"/>
                  <a:pt x="9384" y="15911"/>
                </a:cubicBezTo>
                <a:lnTo>
                  <a:pt x="9384" y="17450"/>
                </a:lnTo>
                <a:cubicBezTo>
                  <a:pt x="7122" y="17696"/>
                  <a:pt x="5461" y="18514"/>
                  <a:pt x="5461" y="19487"/>
                </a:cubicBezTo>
                <a:cubicBezTo>
                  <a:pt x="5461" y="20654"/>
                  <a:pt x="7851" y="21600"/>
                  <a:pt x="10800" y="21600"/>
                </a:cubicBezTo>
                <a:cubicBezTo>
                  <a:pt x="13749" y="21600"/>
                  <a:pt x="16139" y="20654"/>
                  <a:pt x="16139" y="19487"/>
                </a:cubicBezTo>
                <a:cubicBezTo>
                  <a:pt x="16139" y="18514"/>
                  <a:pt x="14478" y="17696"/>
                  <a:pt x="12216" y="17450"/>
                </a:cubicBezTo>
                <a:cubicBezTo>
                  <a:pt x="12216" y="17450"/>
                  <a:pt x="12216" y="15911"/>
                  <a:pt x="12216" y="15911"/>
                </a:cubicBezTo>
                <a:close/>
              </a:path>
            </a:pathLst>
          </a:custGeom>
          <a:solidFill>
            <a:schemeClr val="bg1"/>
          </a:solidFill>
          <a:ln w="12700">
            <a:miter lim="400000"/>
          </a:ln>
        </p:spPr>
        <p:txBody>
          <a:bodyPr lIns="0" tIns="0" rIns="0" bIns="0" anchor="ctr"/>
          <a:lstStyle/>
          <a:p>
            <a:pPr lvl="0"/>
            <a:endParaRPr sz="1735"/>
          </a:p>
        </p:txBody>
      </p:sp>
      <p:sp>
        <p:nvSpPr>
          <p:cNvPr id="50" name="Text Placeholder 3"/>
          <p:cNvSpPr txBox="1"/>
          <p:nvPr/>
        </p:nvSpPr>
        <p:spPr>
          <a:xfrm>
            <a:off x="9823312" y="2884741"/>
            <a:ext cx="1020016" cy="408745"/>
          </a:xfrm>
          <a:prstGeom prst="rect">
            <a:avLst/>
          </a:prstGeom>
        </p:spPr>
        <p:txBody>
          <a:bodyPr vert="horz" lIns="0" tIns="0" rIns="0" bIns="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175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en Sans" panose="020B0606030504020204"/>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Open Sans" panose="020B0606030504020204"/>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panose="020B0606030504020204"/>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panose="020B0606030504020204"/>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zh-CN" altLang="en-US" sz="1865" b="1" dirty="0">
                <a:solidFill>
                  <a:schemeClr val="bg1"/>
                </a:solidFill>
                <a:latin typeface="微软雅黑" panose="020B0503020204020204" pitchFamily="34" charset="-122"/>
                <a:ea typeface="微软雅黑" panose="020B0503020204020204" pitchFamily="34" charset="-122"/>
              </a:rPr>
              <a:t>输入文本</a:t>
            </a:r>
            <a:endParaRPr lang="id-ID" sz="1865"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transition spd="slow" advClick="0" advTm="0">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left)">
                                      <p:cBhvr>
                                        <p:cTn id="7" dur="500"/>
                                        <p:tgtEl>
                                          <p:spTgt spid="2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4"/>
                                        </p:tgtEl>
                                        <p:attrNameLst>
                                          <p:attrName>style.visibility</p:attrName>
                                        </p:attrNameLst>
                                      </p:cBhvr>
                                      <p:to>
                                        <p:strVal val="visible"/>
                                      </p:to>
                                    </p:set>
                                    <p:animEffect transition="in" filter="fade">
                                      <p:cBhvr>
                                        <p:cTn id="11" dur="500"/>
                                        <p:tgtEl>
                                          <p:spTgt spid="34"/>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26"/>
                                        </p:tgtEl>
                                        <p:attrNameLst>
                                          <p:attrName>style.visibility</p:attrName>
                                        </p:attrNameLst>
                                      </p:cBhvr>
                                      <p:to>
                                        <p:strVal val="visible"/>
                                      </p:to>
                                    </p:set>
                                    <p:animEffect transition="in" filter="wipe(down)">
                                      <p:cBhvr>
                                        <p:cTn id="15" dur="500"/>
                                        <p:tgtEl>
                                          <p:spTgt spid="26"/>
                                        </p:tgtEl>
                                      </p:cBhvr>
                                    </p:animEffect>
                                  </p:childTnLst>
                                </p:cTn>
                              </p:par>
                            </p:childTnLst>
                          </p:cTn>
                        </p:par>
                        <p:par>
                          <p:cTn id="16" fill="hold">
                            <p:stCondLst>
                              <p:cond delay="1500"/>
                            </p:stCondLst>
                            <p:childTnLst>
                              <p:par>
                                <p:cTn id="17" presetID="53" presetClass="entr" presetSubtype="16" fill="hold" grpId="0" nodeType="afterEffect">
                                  <p:stCondLst>
                                    <p:cond delay="0"/>
                                  </p:stCondLst>
                                  <p:childTnLst>
                                    <p:set>
                                      <p:cBhvr>
                                        <p:cTn id="18" dur="1" fill="hold">
                                          <p:stCondLst>
                                            <p:cond delay="0"/>
                                          </p:stCondLst>
                                        </p:cTn>
                                        <p:tgtEl>
                                          <p:spTgt spid="30"/>
                                        </p:tgtEl>
                                        <p:attrNameLst>
                                          <p:attrName>style.visibility</p:attrName>
                                        </p:attrNameLst>
                                      </p:cBhvr>
                                      <p:to>
                                        <p:strVal val="visible"/>
                                      </p:to>
                                    </p:set>
                                    <p:anim calcmode="lin" valueType="num">
                                      <p:cBhvr>
                                        <p:cTn id="19" dur="500" fill="hold"/>
                                        <p:tgtEl>
                                          <p:spTgt spid="30"/>
                                        </p:tgtEl>
                                        <p:attrNameLst>
                                          <p:attrName>ppt_w</p:attrName>
                                        </p:attrNameLst>
                                      </p:cBhvr>
                                      <p:tavLst>
                                        <p:tav tm="0">
                                          <p:val>
                                            <p:fltVal val="0"/>
                                          </p:val>
                                        </p:tav>
                                        <p:tav tm="100000">
                                          <p:val>
                                            <p:strVal val="#ppt_w"/>
                                          </p:val>
                                        </p:tav>
                                      </p:tavLst>
                                    </p:anim>
                                    <p:anim calcmode="lin" valueType="num">
                                      <p:cBhvr>
                                        <p:cTn id="20" dur="500" fill="hold"/>
                                        <p:tgtEl>
                                          <p:spTgt spid="30"/>
                                        </p:tgtEl>
                                        <p:attrNameLst>
                                          <p:attrName>ppt_h</p:attrName>
                                        </p:attrNameLst>
                                      </p:cBhvr>
                                      <p:tavLst>
                                        <p:tav tm="0">
                                          <p:val>
                                            <p:fltVal val="0"/>
                                          </p:val>
                                        </p:tav>
                                        <p:tav tm="100000">
                                          <p:val>
                                            <p:strVal val="#ppt_h"/>
                                          </p:val>
                                        </p:tav>
                                      </p:tavLst>
                                    </p:anim>
                                    <p:animEffect transition="in" filter="fade">
                                      <p:cBhvr>
                                        <p:cTn id="21" dur="500"/>
                                        <p:tgtEl>
                                          <p:spTgt spid="30"/>
                                        </p:tgtEl>
                                      </p:cBhvr>
                                    </p:animEffect>
                                  </p:childTnLst>
                                </p:cTn>
                              </p:par>
                              <p:par>
                                <p:cTn id="22" presetID="53" presetClass="entr" presetSubtype="16" fill="hold" grpId="0" nodeType="withEffect">
                                  <p:stCondLst>
                                    <p:cond delay="0"/>
                                  </p:stCondLst>
                                  <p:childTnLst>
                                    <p:set>
                                      <p:cBhvr>
                                        <p:cTn id="23" dur="1" fill="hold">
                                          <p:stCondLst>
                                            <p:cond delay="0"/>
                                          </p:stCondLst>
                                        </p:cTn>
                                        <p:tgtEl>
                                          <p:spTgt spid="44"/>
                                        </p:tgtEl>
                                        <p:attrNameLst>
                                          <p:attrName>style.visibility</p:attrName>
                                        </p:attrNameLst>
                                      </p:cBhvr>
                                      <p:to>
                                        <p:strVal val="visible"/>
                                      </p:to>
                                    </p:set>
                                    <p:anim calcmode="lin" valueType="num">
                                      <p:cBhvr>
                                        <p:cTn id="24" dur="500" fill="hold"/>
                                        <p:tgtEl>
                                          <p:spTgt spid="44"/>
                                        </p:tgtEl>
                                        <p:attrNameLst>
                                          <p:attrName>ppt_w</p:attrName>
                                        </p:attrNameLst>
                                      </p:cBhvr>
                                      <p:tavLst>
                                        <p:tav tm="0">
                                          <p:val>
                                            <p:fltVal val="0"/>
                                          </p:val>
                                        </p:tav>
                                        <p:tav tm="100000">
                                          <p:val>
                                            <p:strVal val="#ppt_w"/>
                                          </p:val>
                                        </p:tav>
                                      </p:tavLst>
                                    </p:anim>
                                    <p:anim calcmode="lin" valueType="num">
                                      <p:cBhvr>
                                        <p:cTn id="25" dur="500" fill="hold"/>
                                        <p:tgtEl>
                                          <p:spTgt spid="44"/>
                                        </p:tgtEl>
                                        <p:attrNameLst>
                                          <p:attrName>ppt_h</p:attrName>
                                        </p:attrNameLst>
                                      </p:cBhvr>
                                      <p:tavLst>
                                        <p:tav tm="0">
                                          <p:val>
                                            <p:fltVal val="0"/>
                                          </p:val>
                                        </p:tav>
                                        <p:tav tm="100000">
                                          <p:val>
                                            <p:strVal val="#ppt_h"/>
                                          </p:val>
                                        </p:tav>
                                      </p:tavLst>
                                    </p:anim>
                                    <p:animEffect transition="in" filter="fade">
                                      <p:cBhvr>
                                        <p:cTn id="26" dur="500"/>
                                        <p:tgtEl>
                                          <p:spTgt spid="44"/>
                                        </p:tgtEl>
                                      </p:cBhvr>
                                    </p:animEffect>
                                  </p:childTnLst>
                                </p:cTn>
                              </p:par>
                            </p:childTnLst>
                          </p:cTn>
                        </p:par>
                        <p:par>
                          <p:cTn id="27" fill="hold">
                            <p:stCondLst>
                              <p:cond delay="2000"/>
                            </p:stCondLst>
                            <p:childTnLst>
                              <p:par>
                                <p:cTn id="28" presetID="18" presetClass="entr" presetSubtype="12" fill="hold" grpId="0" nodeType="afterEffect">
                                  <p:stCondLst>
                                    <p:cond delay="0"/>
                                  </p:stCondLst>
                                  <p:childTnLst>
                                    <p:set>
                                      <p:cBhvr>
                                        <p:cTn id="29" dur="1" fill="hold">
                                          <p:stCondLst>
                                            <p:cond delay="0"/>
                                          </p:stCondLst>
                                        </p:cTn>
                                        <p:tgtEl>
                                          <p:spTgt spid="23">
                                            <p:txEl>
                                              <p:pRg st="0" end="0"/>
                                            </p:txEl>
                                          </p:spTgt>
                                        </p:tgtEl>
                                        <p:attrNameLst>
                                          <p:attrName>style.visibility</p:attrName>
                                        </p:attrNameLst>
                                      </p:cBhvr>
                                      <p:to>
                                        <p:strVal val="visible"/>
                                      </p:to>
                                    </p:set>
                                    <p:animEffect transition="in" filter="strips(downLeft)">
                                      <p:cBhvr>
                                        <p:cTn id="30" dur="500"/>
                                        <p:tgtEl>
                                          <p:spTgt spid="23">
                                            <p:txEl>
                                              <p:pRg st="0" end="0"/>
                                            </p:txEl>
                                          </p:spTgt>
                                        </p:tgtEl>
                                      </p:cBhvr>
                                    </p:animEffect>
                                  </p:childTnLst>
                                </p:cTn>
                              </p:par>
                              <p:par>
                                <p:cTn id="31" presetID="18" presetClass="entr" presetSubtype="12" fill="hold" grpId="0" nodeType="withEffect">
                                  <p:stCondLst>
                                    <p:cond delay="0"/>
                                  </p:stCondLst>
                                  <p:childTnLst>
                                    <p:set>
                                      <p:cBhvr>
                                        <p:cTn id="32" dur="1" fill="hold">
                                          <p:stCondLst>
                                            <p:cond delay="0"/>
                                          </p:stCondLst>
                                        </p:cTn>
                                        <p:tgtEl>
                                          <p:spTgt spid="25">
                                            <p:txEl>
                                              <p:pRg st="0" end="0"/>
                                            </p:txEl>
                                          </p:spTgt>
                                        </p:tgtEl>
                                        <p:attrNameLst>
                                          <p:attrName>style.visibility</p:attrName>
                                        </p:attrNameLst>
                                      </p:cBhvr>
                                      <p:to>
                                        <p:strVal val="visible"/>
                                      </p:to>
                                    </p:set>
                                    <p:animEffect transition="in" filter="strips(downLeft)">
                                      <p:cBhvr>
                                        <p:cTn id="33" dur="500"/>
                                        <p:tgtEl>
                                          <p:spTgt spid="25">
                                            <p:txEl>
                                              <p:pRg st="0" end="0"/>
                                            </p:txEl>
                                          </p:spTgt>
                                        </p:tgtEl>
                                      </p:cBhvr>
                                    </p:animEffect>
                                  </p:childTnLst>
                                </p:cTn>
                              </p:par>
                            </p:childTnLst>
                          </p:cTn>
                        </p:par>
                        <p:par>
                          <p:cTn id="34" fill="hold">
                            <p:stCondLst>
                              <p:cond delay="2500"/>
                            </p:stCondLst>
                            <p:childTnLst>
                              <p:par>
                                <p:cTn id="35" presetID="10" presetClass="entr" presetSubtype="0" fill="hold" grpId="0" nodeType="afterEffect">
                                  <p:stCondLst>
                                    <p:cond delay="0"/>
                                  </p:stCondLst>
                                  <p:childTnLst>
                                    <p:set>
                                      <p:cBhvr>
                                        <p:cTn id="36" dur="1" fill="hold">
                                          <p:stCondLst>
                                            <p:cond delay="0"/>
                                          </p:stCondLst>
                                        </p:cTn>
                                        <p:tgtEl>
                                          <p:spTgt spid="35"/>
                                        </p:tgtEl>
                                        <p:attrNameLst>
                                          <p:attrName>style.visibility</p:attrName>
                                        </p:attrNameLst>
                                      </p:cBhvr>
                                      <p:to>
                                        <p:strVal val="visible"/>
                                      </p:to>
                                    </p:set>
                                    <p:animEffect transition="in" filter="fade">
                                      <p:cBhvr>
                                        <p:cTn id="37" dur="500"/>
                                        <p:tgtEl>
                                          <p:spTgt spid="35"/>
                                        </p:tgtEl>
                                      </p:cBhvr>
                                    </p:animEffect>
                                  </p:childTnLst>
                                </p:cTn>
                              </p:par>
                            </p:childTnLst>
                          </p:cTn>
                        </p:par>
                        <p:par>
                          <p:cTn id="38" fill="hold">
                            <p:stCondLst>
                              <p:cond delay="3000"/>
                            </p:stCondLst>
                            <p:childTnLst>
                              <p:par>
                                <p:cTn id="39" presetID="22" presetClass="entr" presetSubtype="4" fill="hold" grpId="0" nodeType="afterEffect">
                                  <p:stCondLst>
                                    <p:cond delay="0"/>
                                  </p:stCondLst>
                                  <p:childTnLst>
                                    <p:set>
                                      <p:cBhvr>
                                        <p:cTn id="40" dur="1" fill="hold">
                                          <p:stCondLst>
                                            <p:cond delay="0"/>
                                          </p:stCondLst>
                                        </p:cTn>
                                        <p:tgtEl>
                                          <p:spTgt spid="27"/>
                                        </p:tgtEl>
                                        <p:attrNameLst>
                                          <p:attrName>style.visibility</p:attrName>
                                        </p:attrNameLst>
                                      </p:cBhvr>
                                      <p:to>
                                        <p:strVal val="visible"/>
                                      </p:to>
                                    </p:set>
                                    <p:animEffect transition="in" filter="wipe(down)">
                                      <p:cBhvr>
                                        <p:cTn id="41" dur="500"/>
                                        <p:tgtEl>
                                          <p:spTgt spid="27"/>
                                        </p:tgtEl>
                                      </p:cBhvr>
                                    </p:animEffect>
                                  </p:childTnLst>
                                </p:cTn>
                              </p:par>
                            </p:childTnLst>
                          </p:cTn>
                        </p:par>
                        <p:par>
                          <p:cTn id="42" fill="hold">
                            <p:stCondLst>
                              <p:cond delay="3500"/>
                            </p:stCondLst>
                            <p:childTnLst>
                              <p:par>
                                <p:cTn id="43" presetID="53" presetClass="entr" presetSubtype="16" fill="hold" grpId="0" nodeType="afterEffect">
                                  <p:stCondLst>
                                    <p:cond delay="0"/>
                                  </p:stCondLst>
                                  <p:childTnLst>
                                    <p:set>
                                      <p:cBhvr>
                                        <p:cTn id="44" dur="1" fill="hold">
                                          <p:stCondLst>
                                            <p:cond delay="0"/>
                                          </p:stCondLst>
                                        </p:cTn>
                                        <p:tgtEl>
                                          <p:spTgt spid="31"/>
                                        </p:tgtEl>
                                        <p:attrNameLst>
                                          <p:attrName>style.visibility</p:attrName>
                                        </p:attrNameLst>
                                      </p:cBhvr>
                                      <p:to>
                                        <p:strVal val="visible"/>
                                      </p:to>
                                    </p:set>
                                    <p:anim calcmode="lin" valueType="num">
                                      <p:cBhvr>
                                        <p:cTn id="45" dur="500" fill="hold"/>
                                        <p:tgtEl>
                                          <p:spTgt spid="31"/>
                                        </p:tgtEl>
                                        <p:attrNameLst>
                                          <p:attrName>ppt_w</p:attrName>
                                        </p:attrNameLst>
                                      </p:cBhvr>
                                      <p:tavLst>
                                        <p:tav tm="0">
                                          <p:val>
                                            <p:fltVal val="0"/>
                                          </p:val>
                                        </p:tav>
                                        <p:tav tm="100000">
                                          <p:val>
                                            <p:strVal val="#ppt_w"/>
                                          </p:val>
                                        </p:tav>
                                      </p:tavLst>
                                    </p:anim>
                                    <p:anim calcmode="lin" valueType="num">
                                      <p:cBhvr>
                                        <p:cTn id="46" dur="500" fill="hold"/>
                                        <p:tgtEl>
                                          <p:spTgt spid="31"/>
                                        </p:tgtEl>
                                        <p:attrNameLst>
                                          <p:attrName>ppt_h</p:attrName>
                                        </p:attrNameLst>
                                      </p:cBhvr>
                                      <p:tavLst>
                                        <p:tav tm="0">
                                          <p:val>
                                            <p:fltVal val="0"/>
                                          </p:val>
                                        </p:tav>
                                        <p:tav tm="100000">
                                          <p:val>
                                            <p:strVal val="#ppt_h"/>
                                          </p:val>
                                        </p:tav>
                                      </p:tavLst>
                                    </p:anim>
                                    <p:animEffect transition="in" filter="fade">
                                      <p:cBhvr>
                                        <p:cTn id="47" dur="500"/>
                                        <p:tgtEl>
                                          <p:spTgt spid="31"/>
                                        </p:tgtEl>
                                      </p:cBhvr>
                                    </p:animEffect>
                                  </p:childTnLst>
                                </p:cTn>
                              </p:par>
                              <p:par>
                                <p:cTn id="48" presetID="53" presetClass="entr" presetSubtype="16" fill="hold" grpId="0" nodeType="withEffect">
                                  <p:stCondLst>
                                    <p:cond delay="0"/>
                                  </p:stCondLst>
                                  <p:childTnLst>
                                    <p:set>
                                      <p:cBhvr>
                                        <p:cTn id="49" dur="1" fill="hold">
                                          <p:stCondLst>
                                            <p:cond delay="0"/>
                                          </p:stCondLst>
                                        </p:cTn>
                                        <p:tgtEl>
                                          <p:spTgt spid="45"/>
                                        </p:tgtEl>
                                        <p:attrNameLst>
                                          <p:attrName>style.visibility</p:attrName>
                                        </p:attrNameLst>
                                      </p:cBhvr>
                                      <p:to>
                                        <p:strVal val="visible"/>
                                      </p:to>
                                    </p:set>
                                    <p:anim calcmode="lin" valueType="num">
                                      <p:cBhvr>
                                        <p:cTn id="50" dur="500" fill="hold"/>
                                        <p:tgtEl>
                                          <p:spTgt spid="45"/>
                                        </p:tgtEl>
                                        <p:attrNameLst>
                                          <p:attrName>ppt_w</p:attrName>
                                        </p:attrNameLst>
                                      </p:cBhvr>
                                      <p:tavLst>
                                        <p:tav tm="0">
                                          <p:val>
                                            <p:fltVal val="0"/>
                                          </p:val>
                                        </p:tav>
                                        <p:tav tm="100000">
                                          <p:val>
                                            <p:strVal val="#ppt_w"/>
                                          </p:val>
                                        </p:tav>
                                      </p:tavLst>
                                    </p:anim>
                                    <p:anim calcmode="lin" valueType="num">
                                      <p:cBhvr>
                                        <p:cTn id="51" dur="500" fill="hold"/>
                                        <p:tgtEl>
                                          <p:spTgt spid="45"/>
                                        </p:tgtEl>
                                        <p:attrNameLst>
                                          <p:attrName>ppt_h</p:attrName>
                                        </p:attrNameLst>
                                      </p:cBhvr>
                                      <p:tavLst>
                                        <p:tav tm="0">
                                          <p:val>
                                            <p:fltVal val="0"/>
                                          </p:val>
                                        </p:tav>
                                        <p:tav tm="100000">
                                          <p:val>
                                            <p:strVal val="#ppt_h"/>
                                          </p:val>
                                        </p:tav>
                                      </p:tavLst>
                                    </p:anim>
                                    <p:animEffect transition="in" filter="fade">
                                      <p:cBhvr>
                                        <p:cTn id="52" dur="500"/>
                                        <p:tgtEl>
                                          <p:spTgt spid="45"/>
                                        </p:tgtEl>
                                      </p:cBhvr>
                                    </p:animEffect>
                                  </p:childTnLst>
                                </p:cTn>
                              </p:par>
                            </p:childTnLst>
                          </p:cTn>
                        </p:par>
                        <p:par>
                          <p:cTn id="53" fill="hold">
                            <p:stCondLst>
                              <p:cond delay="4000"/>
                            </p:stCondLst>
                            <p:childTnLst>
                              <p:par>
                                <p:cTn id="54" presetID="18" presetClass="entr" presetSubtype="12" fill="hold" grpId="0" nodeType="afterEffect">
                                  <p:stCondLst>
                                    <p:cond delay="0"/>
                                  </p:stCondLst>
                                  <p:childTnLst>
                                    <p:set>
                                      <p:cBhvr>
                                        <p:cTn id="55" dur="1" fill="hold">
                                          <p:stCondLst>
                                            <p:cond delay="0"/>
                                          </p:stCondLst>
                                        </p:cTn>
                                        <p:tgtEl>
                                          <p:spTgt spid="38"/>
                                        </p:tgtEl>
                                        <p:attrNameLst>
                                          <p:attrName>style.visibility</p:attrName>
                                        </p:attrNameLst>
                                      </p:cBhvr>
                                      <p:to>
                                        <p:strVal val="visible"/>
                                      </p:to>
                                    </p:set>
                                    <p:animEffect transition="in" filter="strips(downLeft)">
                                      <p:cBhvr>
                                        <p:cTn id="56" dur="500"/>
                                        <p:tgtEl>
                                          <p:spTgt spid="38"/>
                                        </p:tgtEl>
                                      </p:cBhvr>
                                    </p:animEffect>
                                  </p:childTnLst>
                                </p:cTn>
                              </p:par>
                              <p:par>
                                <p:cTn id="57" presetID="18" presetClass="entr" presetSubtype="12" fill="hold" grpId="0" nodeType="withEffect">
                                  <p:stCondLst>
                                    <p:cond delay="0"/>
                                  </p:stCondLst>
                                  <p:childTnLst>
                                    <p:set>
                                      <p:cBhvr>
                                        <p:cTn id="58" dur="1" fill="hold">
                                          <p:stCondLst>
                                            <p:cond delay="0"/>
                                          </p:stCondLst>
                                        </p:cTn>
                                        <p:tgtEl>
                                          <p:spTgt spid="39"/>
                                        </p:tgtEl>
                                        <p:attrNameLst>
                                          <p:attrName>style.visibility</p:attrName>
                                        </p:attrNameLst>
                                      </p:cBhvr>
                                      <p:to>
                                        <p:strVal val="visible"/>
                                      </p:to>
                                    </p:set>
                                    <p:animEffect transition="in" filter="strips(downLeft)">
                                      <p:cBhvr>
                                        <p:cTn id="59" dur="500"/>
                                        <p:tgtEl>
                                          <p:spTgt spid="39"/>
                                        </p:tgtEl>
                                      </p:cBhvr>
                                    </p:animEffect>
                                  </p:childTnLst>
                                </p:cTn>
                              </p:par>
                            </p:childTnLst>
                          </p:cTn>
                        </p:par>
                        <p:par>
                          <p:cTn id="60" fill="hold">
                            <p:stCondLst>
                              <p:cond delay="4500"/>
                            </p:stCondLst>
                            <p:childTnLst>
                              <p:par>
                                <p:cTn id="61" presetID="10" presetClass="entr" presetSubtype="0" fill="hold" grpId="0" nodeType="afterEffect">
                                  <p:stCondLst>
                                    <p:cond delay="0"/>
                                  </p:stCondLst>
                                  <p:childTnLst>
                                    <p:set>
                                      <p:cBhvr>
                                        <p:cTn id="62" dur="1" fill="hold">
                                          <p:stCondLst>
                                            <p:cond delay="0"/>
                                          </p:stCondLst>
                                        </p:cTn>
                                        <p:tgtEl>
                                          <p:spTgt spid="36"/>
                                        </p:tgtEl>
                                        <p:attrNameLst>
                                          <p:attrName>style.visibility</p:attrName>
                                        </p:attrNameLst>
                                      </p:cBhvr>
                                      <p:to>
                                        <p:strVal val="visible"/>
                                      </p:to>
                                    </p:set>
                                    <p:animEffect transition="in" filter="fade">
                                      <p:cBhvr>
                                        <p:cTn id="63" dur="500"/>
                                        <p:tgtEl>
                                          <p:spTgt spid="36"/>
                                        </p:tgtEl>
                                      </p:cBhvr>
                                    </p:animEffect>
                                  </p:childTnLst>
                                </p:cTn>
                              </p:par>
                            </p:childTnLst>
                          </p:cTn>
                        </p:par>
                        <p:par>
                          <p:cTn id="64" fill="hold">
                            <p:stCondLst>
                              <p:cond delay="5000"/>
                            </p:stCondLst>
                            <p:childTnLst>
                              <p:par>
                                <p:cTn id="65" presetID="22" presetClass="entr" presetSubtype="4" fill="hold" grpId="0" nodeType="afterEffect">
                                  <p:stCondLst>
                                    <p:cond delay="0"/>
                                  </p:stCondLst>
                                  <p:childTnLst>
                                    <p:set>
                                      <p:cBhvr>
                                        <p:cTn id="66" dur="1" fill="hold">
                                          <p:stCondLst>
                                            <p:cond delay="0"/>
                                          </p:stCondLst>
                                        </p:cTn>
                                        <p:tgtEl>
                                          <p:spTgt spid="28"/>
                                        </p:tgtEl>
                                        <p:attrNameLst>
                                          <p:attrName>style.visibility</p:attrName>
                                        </p:attrNameLst>
                                      </p:cBhvr>
                                      <p:to>
                                        <p:strVal val="visible"/>
                                      </p:to>
                                    </p:set>
                                    <p:animEffect transition="in" filter="wipe(down)">
                                      <p:cBhvr>
                                        <p:cTn id="67" dur="500"/>
                                        <p:tgtEl>
                                          <p:spTgt spid="28"/>
                                        </p:tgtEl>
                                      </p:cBhvr>
                                    </p:animEffect>
                                  </p:childTnLst>
                                </p:cTn>
                              </p:par>
                            </p:childTnLst>
                          </p:cTn>
                        </p:par>
                        <p:par>
                          <p:cTn id="68" fill="hold">
                            <p:stCondLst>
                              <p:cond delay="5500"/>
                            </p:stCondLst>
                            <p:childTnLst>
                              <p:par>
                                <p:cTn id="69" presetID="53" presetClass="entr" presetSubtype="16" fill="hold" grpId="0" nodeType="afterEffect">
                                  <p:stCondLst>
                                    <p:cond delay="0"/>
                                  </p:stCondLst>
                                  <p:childTnLst>
                                    <p:set>
                                      <p:cBhvr>
                                        <p:cTn id="70" dur="1" fill="hold">
                                          <p:stCondLst>
                                            <p:cond delay="0"/>
                                          </p:stCondLst>
                                        </p:cTn>
                                        <p:tgtEl>
                                          <p:spTgt spid="32"/>
                                        </p:tgtEl>
                                        <p:attrNameLst>
                                          <p:attrName>style.visibility</p:attrName>
                                        </p:attrNameLst>
                                      </p:cBhvr>
                                      <p:to>
                                        <p:strVal val="visible"/>
                                      </p:to>
                                    </p:set>
                                    <p:anim calcmode="lin" valueType="num">
                                      <p:cBhvr>
                                        <p:cTn id="71" dur="500" fill="hold"/>
                                        <p:tgtEl>
                                          <p:spTgt spid="32"/>
                                        </p:tgtEl>
                                        <p:attrNameLst>
                                          <p:attrName>ppt_w</p:attrName>
                                        </p:attrNameLst>
                                      </p:cBhvr>
                                      <p:tavLst>
                                        <p:tav tm="0">
                                          <p:val>
                                            <p:fltVal val="0"/>
                                          </p:val>
                                        </p:tav>
                                        <p:tav tm="100000">
                                          <p:val>
                                            <p:strVal val="#ppt_w"/>
                                          </p:val>
                                        </p:tav>
                                      </p:tavLst>
                                    </p:anim>
                                    <p:anim calcmode="lin" valueType="num">
                                      <p:cBhvr>
                                        <p:cTn id="72" dur="500" fill="hold"/>
                                        <p:tgtEl>
                                          <p:spTgt spid="32"/>
                                        </p:tgtEl>
                                        <p:attrNameLst>
                                          <p:attrName>ppt_h</p:attrName>
                                        </p:attrNameLst>
                                      </p:cBhvr>
                                      <p:tavLst>
                                        <p:tav tm="0">
                                          <p:val>
                                            <p:fltVal val="0"/>
                                          </p:val>
                                        </p:tav>
                                        <p:tav tm="100000">
                                          <p:val>
                                            <p:strVal val="#ppt_h"/>
                                          </p:val>
                                        </p:tav>
                                      </p:tavLst>
                                    </p:anim>
                                    <p:animEffect transition="in" filter="fade">
                                      <p:cBhvr>
                                        <p:cTn id="73" dur="500"/>
                                        <p:tgtEl>
                                          <p:spTgt spid="32"/>
                                        </p:tgtEl>
                                      </p:cBhvr>
                                    </p:animEffect>
                                  </p:childTnLst>
                                </p:cTn>
                              </p:par>
                              <p:par>
                                <p:cTn id="74" presetID="53" presetClass="entr" presetSubtype="16" fill="hold" grpId="0" nodeType="withEffect">
                                  <p:stCondLst>
                                    <p:cond delay="0"/>
                                  </p:stCondLst>
                                  <p:childTnLst>
                                    <p:set>
                                      <p:cBhvr>
                                        <p:cTn id="75" dur="1" fill="hold">
                                          <p:stCondLst>
                                            <p:cond delay="0"/>
                                          </p:stCondLst>
                                        </p:cTn>
                                        <p:tgtEl>
                                          <p:spTgt spid="46"/>
                                        </p:tgtEl>
                                        <p:attrNameLst>
                                          <p:attrName>style.visibility</p:attrName>
                                        </p:attrNameLst>
                                      </p:cBhvr>
                                      <p:to>
                                        <p:strVal val="visible"/>
                                      </p:to>
                                    </p:set>
                                    <p:anim calcmode="lin" valueType="num">
                                      <p:cBhvr>
                                        <p:cTn id="76" dur="500" fill="hold"/>
                                        <p:tgtEl>
                                          <p:spTgt spid="46"/>
                                        </p:tgtEl>
                                        <p:attrNameLst>
                                          <p:attrName>ppt_w</p:attrName>
                                        </p:attrNameLst>
                                      </p:cBhvr>
                                      <p:tavLst>
                                        <p:tav tm="0">
                                          <p:val>
                                            <p:fltVal val="0"/>
                                          </p:val>
                                        </p:tav>
                                        <p:tav tm="100000">
                                          <p:val>
                                            <p:strVal val="#ppt_w"/>
                                          </p:val>
                                        </p:tav>
                                      </p:tavLst>
                                    </p:anim>
                                    <p:anim calcmode="lin" valueType="num">
                                      <p:cBhvr>
                                        <p:cTn id="77" dur="500" fill="hold"/>
                                        <p:tgtEl>
                                          <p:spTgt spid="46"/>
                                        </p:tgtEl>
                                        <p:attrNameLst>
                                          <p:attrName>ppt_h</p:attrName>
                                        </p:attrNameLst>
                                      </p:cBhvr>
                                      <p:tavLst>
                                        <p:tav tm="0">
                                          <p:val>
                                            <p:fltVal val="0"/>
                                          </p:val>
                                        </p:tav>
                                        <p:tav tm="100000">
                                          <p:val>
                                            <p:strVal val="#ppt_h"/>
                                          </p:val>
                                        </p:tav>
                                      </p:tavLst>
                                    </p:anim>
                                    <p:animEffect transition="in" filter="fade">
                                      <p:cBhvr>
                                        <p:cTn id="78" dur="500"/>
                                        <p:tgtEl>
                                          <p:spTgt spid="46"/>
                                        </p:tgtEl>
                                      </p:cBhvr>
                                    </p:animEffect>
                                  </p:childTnLst>
                                </p:cTn>
                              </p:par>
                            </p:childTnLst>
                          </p:cTn>
                        </p:par>
                        <p:par>
                          <p:cTn id="79" fill="hold">
                            <p:stCondLst>
                              <p:cond delay="6000"/>
                            </p:stCondLst>
                            <p:childTnLst>
                              <p:par>
                                <p:cTn id="80" presetID="18" presetClass="entr" presetSubtype="6" fill="hold" grpId="0" nodeType="afterEffect">
                                  <p:stCondLst>
                                    <p:cond delay="0"/>
                                  </p:stCondLst>
                                  <p:childTnLst>
                                    <p:set>
                                      <p:cBhvr>
                                        <p:cTn id="81" dur="1" fill="hold">
                                          <p:stCondLst>
                                            <p:cond delay="0"/>
                                          </p:stCondLst>
                                        </p:cTn>
                                        <p:tgtEl>
                                          <p:spTgt spid="40"/>
                                        </p:tgtEl>
                                        <p:attrNameLst>
                                          <p:attrName>style.visibility</p:attrName>
                                        </p:attrNameLst>
                                      </p:cBhvr>
                                      <p:to>
                                        <p:strVal val="visible"/>
                                      </p:to>
                                    </p:set>
                                    <p:animEffect transition="in" filter="strips(downRight)">
                                      <p:cBhvr>
                                        <p:cTn id="82" dur="500"/>
                                        <p:tgtEl>
                                          <p:spTgt spid="40"/>
                                        </p:tgtEl>
                                      </p:cBhvr>
                                    </p:animEffect>
                                  </p:childTnLst>
                                </p:cTn>
                              </p:par>
                              <p:par>
                                <p:cTn id="83" presetID="18" presetClass="entr" presetSubtype="6" fill="hold" grpId="0" nodeType="withEffect">
                                  <p:stCondLst>
                                    <p:cond delay="0"/>
                                  </p:stCondLst>
                                  <p:childTnLst>
                                    <p:set>
                                      <p:cBhvr>
                                        <p:cTn id="84" dur="1" fill="hold">
                                          <p:stCondLst>
                                            <p:cond delay="0"/>
                                          </p:stCondLst>
                                        </p:cTn>
                                        <p:tgtEl>
                                          <p:spTgt spid="41"/>
                                        </p:tgtEl>
                                        <p:attrNameLst>
                                          <p:attrName>style.visibility</p:attrName>
                                        </p:attrNameLst>
                                      </p:cBhvr>
                                      <p:to>
                                        <p:strVal val="visible"/>
                                      </p:to>
                                    </p:set>
                                    <p:animEffect transition="in" filter="strips(downRight)">
                                      <p:cBhvr>
                                        <p:cTn id="85" dur="500"/>
                                        <p:tgtEl>
                                          <p:spTgt spid="41"/>
                                        </p:tgtEl>
                                      </p:cBhvr>
                                    </p:animEffect>
                                  </p:childTnLst>
                                </p:cTn>
                              </p:par>
                            </p:childTnLst>
                          </p:cTn>
                        </p:par>
                        <p:par>
                          <p:cTn id="86" fill="hold">
                            <p:stCondLst>
                              <p:cond delay="6500"/>
                            </p:stCondLst>
                            <p:childTnLst>
                              <p:par>
                                <p:cTn id="87" presetID="10" presetClass="entr" presetSubtype="0" fill="hold" grpId="0" nodeType="afterEffect">
                                  <p:stCondLst>
                                    <p:cond delay="0"/>
                                  </p:stCondLst>
                                  <p:childTnLst>
                                    <p:set>
                                      <p:cBhvr>
                                        <p:cTn id="88" dur="1" fill="hold">
                                          <p:stCondLst>
                                            <p:cond delay="0"/>
                                          </p:stCondLst>
                                        </p:cTn>
                                        <p:tgtEl>
                                          <p:spTgt spid="37"/>
                                        </p:tgtEl>
                                        <p:attrNameLst>
                                          <p:attrName>style.visibility</p:attrName>
                                        </p:attrNameLst>
                                      </p:cBhvr>
                                      <p:to>
                                        <p:strVal val="visible"/>
                                      </p:to>
                                    </p:set>
                                    <p:animEffect transition="in" filter="fade">
                                      <p:cBhvr>
                                        <p:cTn id="89" dur="500"/>
                                        <p:tgtEl>
                                          <p:spTgt spid="37"/>
                                        </p:tgtEl>
                                      </p:cBhvr>
                                    </p:animEffect>
                                  </p:childTnLst>
                                </p:cTn>
                              </p:par>
                            </p:childTnLst>
                          </p:cTn>
                        </p:par>
                        <p:par>
                          <p:cTn id="90" fill="hold">
                            <p:stCondLst>
                              <p:cond delay="7000"/>
                            </p:stCondLst>
                            <p:childTnLst>
                              <p:par>
                                <p:cTn id="91" presetID="22" presetClass="entr" presetSubtype="1" fill="hold" grpId="0" nodeType="afterEffect">
                                  <p:stCondLst>
                                    <p:cond delay="0"/>
                                  </p:stCondLst>
                                  <p:childTnLst>
                                    <p:set>
                                      <p:cBhvr>
                                        <p:cTn id="92" dur="1" fill="hold">
                                          <p:stCondLst>
                                            <p:cond delay="0"/>
                                          </p:stCondLst>
                                        </p:cTn>
                                        <p:tgtEl>
                                          <p:spTgt spid="29"/>
                                        </p:tgtEl>
                                        <p:attrNameLst>
                                          <p:attrName>style.visibility</p:attrName>
                                        </p:attrNameLst>
                                      </p:cBhvr>
                                      <p:to>
                                        <p:strVal val="visible"/>
                                      </p:to>
                                    </p:set>
                                    <p:animEffect transition="in" filter="wipe(up)">
                                      <p:cBhvr>
                                        <p:cTn id="93" dur="500"/>
                                        <p:tgtEl>
                                          <p:spTgt spid="29"/>
                                        </p:tgtEl>
                                      </p:cBhvr>
                                    </p:animEffect>
                                  </p:childTnLst>
                                </p:cTn>
                              </p:par>
                            </p:childTnLst>
                          </p:cTn>
                        </p:par>
                        <p:par>
                          <p:cTn id="94" fill="hold">
                            <p:stCondLst>
                              <p:cond delay="7500"/>
                            </p:stCondLst>
                            <p:childTnLst>
                              <p:par>
                                <p:cTn id="95" presetID="53" presetClass="entr" presetSubtype="16" fill="hold" grpId="0" nodeType="afterEffect">
                                  <p:stCondLst>
                                    <p:cond delay="0"/>
                                  </p:stCondLst>
                                  <p:childTnLst>
                                    <p:set>
                                      <p:cBhvr>
                                        <p:cTn id="96" dur="1" fill="hold">
                                          <p:stCondLst>
                                            <p:cond delay="0"/>
                                          </p:stCondLst>
                                        </p:cTn>
                                        <p:tgtEl>
                                          <p:spTgt spid="33"/>
                                        </p:tgtEl>
                                        <p:attrNameLst>
                                          <p:attrName>style.visibility</p:attrName>
                                        </p:attrNameLst>
                                      </p:cBhvr>
                                      <p:to>
                                        <p:strVal val="visible"/>
                                      </p:to>
                                    </p:set>
                                    <p:anim calcmode="lin" valueType="num">
                                      <p:cBhvr>
                                        <p:cTn id="97" dur="500" fill="hold"/>
                                        <p:tgtEl>
                                          <p:spTgt spid="33"/>
                                        </p:tgtEl>
                                        <p:attrNameLst>
                                          <p:attrName>ppt_w</p:attrName>
                                        </p:attrNameLst>
                                      </p:cBhvr>
                                      <p:tavLst>
                                        <p:tav tm="0">
                                          <p:val>
                                            <p:fltVal val="0"/>
                                          </p:val>
                                        </p:tav>
                                        <p:tav tm="100000">
                                          <p:val>
                                            <p:strVal val="#ppt_w"/>
                                          </p:val>
                                        </p:tav>
                                      </p:tavLst>
                                    </p:anim>
                                    <p:anim calcmode="lin" valueType="num">
                                      <p:cBhvr>
                                        <p:cTn id="98" dur="500" fill="hold"/>
                                        <p:tgtEl>
                                          <p:spTgt spid="33"/>
                                        </p:tgtEl>
                                        <p:attrNameLst>
                                          <p:attrName>ppt_h</p:attrName>
                                        </p:attrNameLst>
                                      </p:cBhvr>
                                      <p:tavLst>
                                        <p:tav tm="0">
                                          <p:val>
                                            <p:fltVal val="0"/>
                                          </p:val>
                                        </p:tav>
                                        <p:tav tm="100000">
                                          <p:val>
                                            <p:strVal val="#ppt_h"/>
                                          </p:val>
                                        </p:tav>
                                      </p:tavLst>
                                    </p:anim>
                                    <p:animEffect transition="in" filter="fade">
                                      <p:cBhvr>
                                        <p:cTn id="99" dur="500"/>
                                        <p:tgtEl>
                                          <p:spTgt spid="33"/>
                                        </p:tgtEl>
                                      </p:cBhvr>
                                    </p:animEffect>
                                  </p:childTnLst>
                                </p:cTn>
                              </p:par>
                              <p:par>
                                <p:cTn id="100" presetID="53" presetClass="entr" presetSubtype="16" fill="hold" grpId="0" nodeType="withEffect">
                                  <p:stCondLst>
                                    <p:cond delay="0"/>
                                  </p:stCondLst>
                                  <p:childTnLst>
                                    <p:set>
                                      <p:cBhvr>
                                        <p:cTn id="101" dur="1" fill="hold">
                                          <p:stCondLst>
                                            <p:cond delay="0"/>
                                          </p:stCondLst>
                                        </p:cTn>
                                        <p:tgtEl>
                                          <p:spTgt spid="47"/>
                                        </p:tgtEl>
                                        <p:attrNameLst>
                                          <p:attrName>style.visibility</p:attrName>
                                        </p:attrNameLst>
                                      </p:cBhvr>
                                      <p:to>
                                        <p:strVal val="visible"/>
                                      </p:to>
                                    </p:set>
                                    <p:anim calcmode="lin" valueType="num">
                                      <p:cBhvr>
                                        <p:cTn id="102" dur="500" fill="hold"/>
                                        <p:tgtEl>
                                          <p:spTgt spid="47"/>
                                        </p:tgtEl>
                                        <p:attrNameLst>
                                          <p:attrName>ppt_w</p:attrName>
                                        </p:attrNameLst>
                                      </p:cBhvr>
                                      <p:tavLst>
                                        <p:tav tm="0">
                                          <p:val>
                                            <p:fltVal val="0"/>
                                          </p:val>
                                        </p:tav>
                                        <p:tav tm="100000">
                                          <p:val>
                                            <p:strVal val="#ppt_w"/>
                                          </p:val>
                                        </p:tav>
                                      </p:tavLst>
                                    </p:anim>
                                    <p:anim calcmode="lin" valueType="num">
                                      <p:cBhvr>
                                        <p:cTn id="103" dur="500" fill="hold"/>
                                        <p:tgtEl>
                                          <p:spTgt spid="47"/>
                                        </p:tgtEl>
                                        <p:attrNameLst>
                                          <p:attrName>ppt_h</p:attrName>
                                        </p:attrNameLst>
                                      </p:cBhvr>
                                      <p:tavLst>
                                        <p:tav tm="0">
                                          <p:val>
                                            <p:fltVal val="0"/>
                                          </p:val>
                                        </p:tav>
                                        <p:tav tm="100000">
                                          <p:val>
                                            <p:strVal val="#ppt_h"/>
                                          </p:val>
                                        </p:tav>
                                      </p:tavLst>
                                    </p:anim>
                                    <p:animEffect transition="in" filter="fade">
                                      <p:cBhvr>
                                        <p:cTn id="104" dur="500"/>
                                        <p:tgtEl>
                                          <p:spTgt spid="47"/>
                                        </p:tgtEl>
                                      </p:cBhvr>
                                    </p:animEffect>
                                  </p:childTnLst>
                                </p:cTn>
                              </p:par>
                            </p:childTnLst>
                          </p:cTn>
                        </p:par>
                        <p:par>
                          <p:cTn id="105" fill="hold">
                            <p:stCondLst>
                              <p:cond delay="8000"/>
                            </p:stCondLst>
                            <p:childTnLst>
                              <p:par>
                                <p:cTn id="106" presetID="18" presetClass="entr" presetSubtype="6" fill="hold" grpId="0" nodeType="afterEffect">
                                  <p:stCondLst>
                                    <p:cond delay="0"/>
                                  </p:stCondLst>
                                  <p:childTnLst>
                                    <p:set>
                                      <p:cBhvr>
                                        <p:cTn id="107" dur="1" fill="hold">
                                          <p:stCondLst>
                                            <p:cond delay="0"/>
                                          </p:stCondLst>
                                        </p:cTn>
                                        <p:tgtEl>
                                          <p:spTgt spid="42"/>
                                        </p:tgtEl>
                                        <p:attrNameLst>
                                          <p:attrName>style.visibility</p:attrName>
                                        </p:attrNameLst>
                                      </p:cBhvr>
                                      <p:to>
                                        <p:strVal val="visible"/>
                                      </p:to>
                                    </p:set>
                                    <p:animEffect transition="in" filter="strips(downRight)">
                                      <p:cBhvr>
                                        <p:cTn id="108" dur="500"/>
                                        <p:tgtEl>
                                          <p:spTgt spid="42"/>
                                        </p:tgtEl>
                                      </p:cBhvr>
                                    </p:animEffect>
                                  </p:childTnLst>
                                </p:cTn>
                              </p:par>
                              <p:par>
                                <p:cTn id="109" presetID="18" presetClass="entr" presetSubtype="6" fill="hold" grpId="0" nodeType="withEffect">
                                  <p:stCondLst>
                                    <p:cond delay="0"/>
                                  </p:stCondLst>
                                  <p:childTnLst>
                                    <p:set>
                                      <p:cBhvr>
                                        <p:cTn id="110" dur="1" fill="hold">
                                          <p:stCondLst>
                                            <p:cond delay="0"/>
                                          </p:stCondLst>
                                        </p:cTn>
                                        <p:tgtEl>
                                          <p:spTgt spid="43"/>
                                        </p:tgtEl>
                                        <p:attrNameLst>
                                          <p:attrName>style.visibility</p:attrName>
                                        </p:attrNameLst>
                                      </p:cBhvr>
                                      <p:to>
                                        <p:strVal val="visible"/>
                                      </p:to>
                                    </p:set>
                                    <p:animEffect transition="in" filter="strips(downRight)">
                                      <p:cBhvr>
                                        <p:cTn id="111" dur="500"/>
                                        <p:tgtEl>
                                          <p:spTgt spid="43"/>
                                        </p:tgtEl>
                                      </p:cBhvr>
                                    </p:animEffect>
                                  </p:childTnLst>
                                </p:cTn>
                              </p:par>
                            </p:childTnLst>
                          </p:cTn>
                        </p:par>
                        <p:par>
                          <p:cTn id="112" fill="hold">
                            <p:stCondLst>
                              <p:cond delay="8500"/>
                            </p:stCondLst>
                            <p:childTnLst>
                              <p:par>
                                <p:cTn id="113" presetID="1" presetClass="entr" presetSubtype="0" fill="hold" grpId="0" nodeType="afterEffect">
                                  <p:stCondLst>
                                    <p:cond delay="0"/>
                                  </p:stCondLst>
                                  <p:childTnLst>
                                    <p:set>
                                      <p:cBhvr>
                                        <p:cTn id="114" dur="1" fill="hold">
                                          <p:stCondLst>
                                            <p:cond delay="0"/>
                                          </p:stCondLst>
                                        </p:cTn>
                                        <p:tgtEl>
                                          <p:spTgt spid="48"/>
                                        </p:tgtEl>
                                        <p:attrNameLst>
                                          <p:attrName>style.visibility</p:attrName>
                                        </p:attrNameLst>
                                      </p:cBhvr>
                                      <p:to>
                                        <p:strVal val="visible"/>
                                      </p:to>
                                    </p:set>
                                  </p:childTnLst>
                                </p:cTn>
                              </p:par>
                              <p:par>
                                <p:cTn id="115" presetID="27" presetClass="emph" presetSubtype="0" fill="remove" grpId="1" nodeType="withEffect">
                                  <p:stCondLst>
                                    <p:cond delay="0"/>
                                  </p:stCondLst>
                                  <p:childTnLst>
                                    <p:animClr clrSpc="rgb" dir="cw">
                                      <p:cBhvr override="childStyle">
                                        <p:cTn id="116" dur="250" autoRev="1" fill="remove"/>
                                        <p:tgtEl>
                                          <p:spTgt spid="48"/>
                                        </p:tgtEl>
                                        <p:attrNameLst>
                                          <p:attrName>style.color</p:attrName>
                                        </p:attrNameLst>
                                      </p:cBhvr>
                                      <p:to>
                                        <a:schemeClr val="bg1"/>
                                      </p:to>
                                    </p:animClr>
                                    <p:animClr clrSpc="rgb" dir="cw">
                                      <p:cBhvr>
                                        <p:cTn id="117" dur="250" autoRev="1" fill="remove"/>
                                        <p:tgtEl>
                                          <p:spTgt spid="48"/>
                                        </p:tgtEl>
                                        <p:attrNameLst>
                                          <p:attrName>fillcolor</p:attrName>
                                        </p:attrNameLst>
                                      </p:cBhvr>
                                      <p:to>
                                        <a:schemeClr val="bg1"/>
                                      </p:to>
                                    </p:animClr>
                                    <p:set>
                                      <p:cBhvr>
                                        <p:cTn id="118" dur="250" autoRev="1" fill="remove"/>
                                        <p:tgtEl>
                                          <p:spTgt spid="48"/>
                                        </p:tgtEl>
                                        <p:attrNameLst>
                                          <p:attrName>fill.type</p:attrName>
                                        </p:attrNameLst>
                                      </p:cBhvr>
                                      <p:to>
                                        <p:strVal val="solid"/>
                                      </p:to>
                                    </p:set>
                                    <p:set>
                                      <p:cBhvr>
                                        <p:cTn id="119" dur="250" autoRev="1" fill="remove"/>
                                        <p:tgtEl>
                                          <p:spTgt spid="48"/>
                                        </p:tgtEl>
                                        <p:attrNameLst>
                                          <p:attrName>fill.on</p:attrName>
                                        </p:attrNameLst>
                                      </p:cBhvr>
                                      <p:to>
                                        <p:strVal val="true"/>
                                      </p:to>
                                    </p:set>
                                  </p:childTnLst>
                                </p:cTn>
                              </p:par>
                            </p:childTnLst>
                          </p:cTn>
                        </p:par>
                        <p:par>
                          <p:cTn id="120" fill="hold">
                            <p:stCondLst>
                              <p:cond delay="8500"/>
                            </p:stCondLst>
                            <p:childTnLst>
                              <p:par>
                                <p:cTn id="121" presetID="10" presetClass="entr" presetSubtype="0" fill="hold" grpId="0" nodeType="afterEffect">
                                  <p:stCondLst>
                                    <p:cond delay="0"/>
                                  </p:stCondLst>
                                  <p:childTnLst>
                                    <p:set>
                                      <p:cBhvr>
                                        <p:cTn id="122" dur="1" fill="hold">
                                          <p:stCondLst>
                                            <p:cond delay="0"/>
                                          </p:stCondLst>
                                        </p:cTn>
                                        <p:tgtEl>
                                          <p:spTgt spid="49"/>
                                        </p:tgtEl>
                                        <p:attrNameLst>
                                          <p:attrName>style.visibility</p:attrName>
                                        </p:attrNameLst>
                                      </p:cBhvr>
                                      <p:to>
                                        <p:strVal val="visible"/>
                                      </p:to>
                                    </p:set>
                                    <p:animEffect transition="in" filter="fade">
                                      <p:cBhvr>
                                        <p:cTn id="123" dur="500"/>
                                        <p:tgtEl>
                                          <p:spTgt spid="49"/>
                                        </p:tgtEl>
                                      </p:cBhvr>
                                    </p:animEffect>
                                  </p:childTnLst>
                                </p:cTn>
                              </p:par>
                              <p:par>
                                <p:cTn id="124" presetID="10" presetClass="entr" presetSubtype="0" fill="hold" grpId="0" nodeType="withEffect">
                                  <p:stCondLst>
                                    <p:cond delay="0"/>
                                  </p:stCondLst>
                                  <p:childTnLst>
                                    <p:set>
                                      <p:cBhvr>
                                        <p:cTn id="125" dur="1" fill="hold">
                                          <p:stCondLst>
                                            <p:cond delay="0"/>
                                          </p:stCondLst>
                                        </p:cTn>
                                        <p:tgtEl>
                                          <p:spTgt spid="50"/>
                                        </p:tgtEl>
                                        <p:attrNameLst>
                                          <p:attrName>style.visibility</p:attrName>
                                        </p:attrNameLst>
                                      </p:cBhvr>
                                      <p:to>
                                        <p:strVal val="visible"/>
                                      </p:to>
                                    </p:set>
                                    <p:animEffect transition="in" filter="fade">
                                      <p:cBhvr>
                                        <p:cTn id="126"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build="p"/>
      <p:bldP spid="25" grpId="0" build="p"/>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p:bldP spid="39" grpId="0"/>
      <p:bldP spid="40" grpId="0"/>
      <p:bldP spid="41" grpId="0"/>
      <p:bldP spid="42" grpId="0"/>
      <p:bldP spid="43" grpId="0"/>
      <p:bldP spid="44" grpId="0"/>
      <p:bldP spid="45" grpId="0"/>
      <p:bldP spid="46" grpId="0"/>
      <p:bldP spid="47" grpId="0"/>
      <p:bldP spid="48" grpId="0" animBg="1"/>
      <p:bldP spid="48" grpId="1" animBg="1"/>
      <p:bldP spid="49" grpId="0" animBg="1"/>
      <p:bldP spid="50" grpId="0"/>
    </p:bldLst>
  </p:timing>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6" name="组合 5"/>
          <p:cNvGrpSpPr/>
          <p:nvPr/>
        </p:nvGrpSpPr>
        <p:grpSpPr>
          <a:xfrm>
            <a:off x="2214563" y="1323975"/>
            <a:ext cx="2295524" cy="1605094"/>
            <a:chOff x="2214563" y="1323975"/>
            <a:chExt cx="2295524" cy="1605094"/>
          </a:xfrm>
          <a:effectLst>
            <a:outerShdw blurRad="101600" dist="63500" dir="5400000" algn="t" rotWithShape="0">
              <a:prstClr val="black">
                <a:alpha val="25000"/>
              </a:prstClr>
            </a:outerShdw>
          </a:effectLst>
        </p:grpSpPr>
        <p:sp>
          <p:nvSpPr>
            <p:cNvPr id="5" name="任意多边形 4"/>
            <p:cNvSpPr/>
            <p:nvPr/>
          </p:nvSpPr>
          <p:spPr>
            <a:xfrm>
              <a:off x="3995737" y="1457325"/>
              <a:ext cx="514350" cy="1252538"/>
            </a:xfrm>
            <a:custGeom>
              <a:avLst/>
              <a:gdLst>
                <a:gd name="connsiteX0" fmla="*/ 28575 w 514350"/>
                <a:gd name="connsiteY0" fmla="*/ 1252538 h 1252538"/>
                <a:gd name="connsiteX1" fmla="*/ 366713 w 514350"/>
                <a:gd name="connsiteY1" fmla="*/ 852488 h 1252538"/>
                <a:gd name="connsiteX2" fmla="*/ 514350 w 514350"/>
                <a:gd name="connsiteY2" fmla="*/ 328613 h 1252538"/>
                <a:gd name="connsiteX3" fmla="*/ 328613 w 514350"/>
                <a:gd name="connsiteY3" fmla="*/ 0 h 1252538"/>
                <a:gd name="connsiteX4" fmla="*/ 0 w 514350"/>
                <a:gd name="connsiteY4" fmla="*/ 619125 h 1252538"/>
                <a:gd name="connsiteX5" fmla="*/ 28575 w 514350"/>
                <a:gd name="connsiteY5" fmla="*/ 1252538 h 1252538"/>
                <a:gd name="connsiteX0-1" fmla="*/ 28575 w 514350"/>
                <a:gd name="connsiteY0-2" fmla="*/ 1252538 h 1252538"/>
                <a:gd name="connsiteX1-3" fmla="*/ 366713 w 514350"/>
                <a:gd name="connsiteY1-4" fmla="*/ 852488 h 1252538"/>
                <a:gd name="connsiteX2-5" fmla="*/ 514350 w 514350"/>
                <a:gd name="connsiteY2-6" fmla="*/ 328613 h 1252538"/>
                <a:gd name="connsiteX3-7" fmla="*/ 314326 w 514350"/>
                <a:gd name="connsiteY3-8" fmla="*/ 0 h 1252538"/>
                <a:gd name="connsiteX4-9" fmla="*/ 0 w 514350"/>
                <a:gd name="connsiteY4-10" fmla="*/ 619125 h 1252538"/>
                <a:gd name="connsiteX5-11" fmla="*/ 28575 w 514350"/>
                <a:gd name="connsiteY5-12" fmla="*/ 1252538 h 125253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514350" h="1252538">
                  <a:moveTo>
                    <a:pt x="28575" y="1252538"/>
                  </a:moveTo>
                  <a:lnTo>
                    <a:pt x="366713" y="852488"/>
                  </a:lnTo>
                  <a:lnTo>
                    <a:pt x="514350" y="328613"/>
                  </a:lnTo>
                  <a:lnTo>
                    <a:pt x="314326" y="0"/>
                  </a:lnTo>
                  <a:lnTo>
                    <a:pt x="0" y="619125"/>
                  </a:lnTo>
                  <a:lnTo>
                    <a:pt x="28575" y="1252538"/>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endParaRPr>
            </a:p>
          </p:txBody>
        </p:sp>
        <p:sp>
          <p:nvSpPr>
            <p:cNvPr id="4" name="任意多边形 3"/>
            <p:cNvSpPr/>
            <p:nvPr/>
          </p:nvSpPr>
          <p:spPr>
            <a:xfrm>
              <a:off x="2214563" y="1323975"/>
              <a:ext cx="2100262" cy="1166813"/>
            </a:xfrm>
            <a:custGeom>
              <a:avLst/>
              <a:gdLst>
                <a:gd name="connsiteX0" fmla="*/ 0 w 2100262"/>
                <a:gd name="connsiteY0" fmla="*/ 704850 h 1166813"/>
                <a:gd name="connsiteX1" fmla="*/ 566737 w 2100262"/>
                <a:gd name="connsiteY1" fmla="*/ 0 h 1166813"/>
                <a:gd name="connsiteX2" fmla="*/ 2100262 w 2100262"/>
                <a:gd name="connsiteY2" fmla="*/ 128588 h 1166813"/>
                <a:gd name="connsiteX3" fmla="*/ 1790700 w 2100262"/>
                <a:gd name="connsiteY3" fmla="*/ 766763 h 1166813"/>
                <a:gd name="connsiteX4" fmla="*/ 1276350 w 2100262"/>
                <a:gd name="connsiteY4" fmla="*/ 1166813 h 1166813"/>
                <a:gd name="connsiteX5" fmla="*/ 476250 w 2100262"/>
                <a:gd name="connsiteY5" fmla="*/ 1109663 h 1166813"/>
                <a:gd name="connsiteX6" fmla="*/ 0 w 2100262"/>
                <a:gd name="connsiteY6" fmla="*/ 704850 h 1166813"/>
                <a:gd name="connsiteX0-1" fmla="*/ 0 w 2100262"/>
                <a:gd name="connsiteY0-2" fmla="*/ 704850 h 1166813"/>
                <a:gd name="connsiteX1-3" fmla="*/ 566737 w 2100262"/>
                <a:gd name="connsiteY1-4" fmla="*/ 0 h 1166813"/>
                <a:gd name="connsiteX2-5" fmla="*/ 2100262 w 2100262"/>
                <a:gd name="connsiteY2-6" fmla="*/ 128588 h 1166813"/>
                <a:gd name="connsiteX3-7" fmla="*/ 1790700 w 2100262"/>
                <a:gd name="connsiteY3-8" fmla="*/ 766763 h 1166813"/>
                <a:gd name="connsiteX4-9" fmla="*/ 1276350 w 2100262"/>
                <a:gd name="connsiteY4-10" fmla="*/ 1166813 h 1166813"/>
                <a:gd name="connsiteX5-11" fmla="*/ 476250 w 2100262"/>
                <a:gd name="connsiteY5-12" fmla="*/ 1109663 h 1166813"/>
                <a:gd name="connsiteX6-13" fmla="*/ 0 w 2100262"/>
                <a:gd name="connsiteY6-14" fmla="*/ 704850 h 1166813"/>
                <a:gd name="connsiteX0-15" fmla="*/ 0 w 2100262"/>
                <a:gd name="connsiteY0-16" fmla="*/ 704850 h 1166813"/>
                <a:gd name="connsiteX1-17" fmla="*/ 566737 w 2100262"/>
                <a:gd name="connsiteY1-18" fmla="*/ 0 h 1166813"/>
                <a:gd name="connsiteX2-19" fmla="*/ 2100262 w 2100262"/>
                <a:gd name="connsiteY2-20" fmla="*/ 128588 h 1166813"/>
                <a:gd name="connsiteX3-21" fmla="*/ 1790700 w 2100262"/>
                <a:gd name="connsiteY3-22" fmla="*/ 766763 h 1166813"/>
                <a:gd name="connsiteX4-23" fmla="*/ 1276350 w 2100262"/>
                <a:gd name="connsiteY4-24" fmla="*/ 1166813 h 1166813"/>
                <a:gd name="connsiteX5-25" fmla="*/ 476250 w 2100262"/>
                <a:gd name="connsiteY5-26" fmla="*/ 1109663 h 1166813"/>
                <a:gd name="connsiteX6-27" fmla="*/ 0 w 2100262"/>
                <a:gd name="connsiteY6-28" fmla="*/ 704850 h 116681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2100262" h="1166813">
                  <a:moveTo>
                    <a:pt x="0" y="704850"/>
                  </a:moveTo>
                  <a:lnTo>
                    <a:pt x="566737" y="0"/>
                  </a:lnTo>
                  <a:cubicBezTo>
                    <a:pt x="1216024" y="457200"/>
                    <a:pt x="1798637" y="290513"/>
                    <a:pt x="2100262" y="128588"/>
                  </a:cubicBezTo>
                  <a:lnTo>
                    <a:pt x="1790700" y="766763"/>
                  </a:lnTo>
                  <a:lnTo>
                    <a:pt x="1276350" y="1166813"/>
                  </a:lnTo>
                  <a:lnTo>
                    <a:pt x="476250" y="1109663"/>
                  </a:lnTo>
                  <a:lnTo>
                    <a:pt x="0" y="70485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endParaRPr>
            </a:p>
          </p:txBody>
        </p:sp>
        <p:sp>
          <p:nvSpPr>
            <p:cNvPr id="3" name="矩形 2"/>
            <p:cNvSpPr/>
            <p:nvPr/>
          </p:nvSpPr>
          <p:spPr>
            <a:xfrm>
              <a:off x="2225040" y="2034541"/>
              <a:ext cx="1798320" cy="894528"/>
            </a:xfrm>
            <a:custGeom>
              <a:avLst/>
              <a:gdLst>
                <a:gd name="connsiteX0" fmla="*/ 0 w 1744980"/>
                <a:gd name="connsiteY0" fmla="*/ 0 h 624840"/>
                <a:gd name="connsiteX1" fmla="*/ 1744980 w 1744980"/>
                <a:gd name="connsiteY1" fmla="*/ 0 h 624840"/>
                <a:gd name="connsiteX2" fmla="*/ 1744980 w 1744980"/>
                <a:gd name="connsiteY2" fmla="*/ 624840 h 624840"/>
                <a:gd name="connsiteX3" fmla="*/ 0 w 1744980"/>
                <a:gd name="connsiteY3" fmla="*/ 624840 h 624840"/>
                <a:gd name="connsiteX4" fmla="*/ 0 w 1744980"/>
                <a:gd name="connsiteY4" fmla="*/ 0 h 624840"/>
                <a:gd name="connsiteX0-1" fmla="*/ 0 w 1783080"/>
                <a:gd name="connsiteY0-2" fmla="*/ 0 h 624840"/>
                <a:gd name="connsiteX1-3" fmla="*/ 1783080 w 1783080"/>
                <a:gd name="connsiteY1-4" fmla="*/ 45720 h 624840"/>
                <a:gd name="connsiteX2-5" fmla="*/ 1744980 w 1783080"/>
                <a:gd name="connsiteY2-6" fmla="*/ 624840 h 624840"/>
                <a:gd name="connsiteX3-7" fmla="*/ 0 w 1783080"/>
                <a:gd name="connsiteY3-8" fmla="*/ 624840 h 624840"/>
                <a:gd name="connsiteX4-9" fmla="*/ 0 w 1783080"/>
                <a:gd name="connsiteY4-10" fmla="*/ 0 h 624840"/>
                <a:gd name="connsiteX0-11" fmla="*/ 0 w 1798320"/>
                <a:gd name="connsiteY0-12" fmla="*/ 0 h 670560"/>
                <a:gd name="connsiteX1-13" fmla="*/ 1783080 w 1798320"/>
                <a:gd name="connsiteY1-14" fmla="*/ 45720 h 670560"/>
                <a:gd name="connsiteX2-15" fmla="*/ 1798320 w 1798320"/>
                <a:gd name="connsiteY2-16" fmla="*/ 670560 h 670560"/>
                <a:gd name="connsiteX3-17" fmla="*/ 0 w 1798320"/>
                <a:gd name="connsiteY3-18" fmla="*/ 624840 h 670560"/>
                <a:gd name="connsiteX4-19" fmla="*/ 0 w 1798320"/>
                <a:gd name="connsiteY4-20" fmla="*/ 0 h 670560"/>
                <a:gd name="connsiteX0-21" fmla="*/ 0 w 1798320"/>
                <a:gd name="connsiteY0-22" fmla="*/ 0 h 670560"/>
                <a:gd name="connsiteX1-23" fmla="*/ 1783080 w 1798320"/>
                <a:gd name="connsiteY1-24" fmla="*/ 45720 h 670560"/>
                <a:gd name="connsiteX2-25" fmla="*/ 1798320 w 1798320"/>
                <a:gd name="connsiteY2-26" fmla="*/ 670560 h 670560"/>
                <a:gd name="connsiteX3-27" fmla="*/ 175260 w 1798320"/>
                <a:gd name="connsiteY3-28" fmla="*/ 518160 h 670560"/>
                <a:gd name="connsiteX4-29" fmla="*/ 0 w 1798320"/>
                <a:gd name="connsiteY4-30" fmla="*/ 0 h 670560"/>
                <a:gd name="connsiteX0-31" fmla="*/ 0 w 1798320"/>
                <a:gd name="connsiteY0-32" fmla="*/ 0 h 670560"/>
                <a:gd name="connsiteX1-33" fmla="*/ 1783080 w 1798320"/>
                <a:gd name="connsiteY1-34" fmla="*/ 45720 h 670560"/>
                <a:gd name="connsiteX2-35" fmla="*/ 1798320 w 1798320"/>
                <a:gd name="connsiteY2-36" fmla="*/ 670560 h 670560"/>
                <a:gd name="connsiteX3-37" fmla="*/ 60960 w 1798320"/>
                <a:gd name="connsiteY3-38" fmla="*/ 579120 h 670560"/>
                <a:gd name="connsiteX4-39" fmla="*/ 0 w 1798320"/>
                <a:gd name="connsiteY4-40" fmla="*/ 0 h 670560"/>
                <a:gd name="connsiteX0-41" fmla="*/ 0 w 1798320"/>
                <a:gd name="connsiteY0-42" fmla="*/ 0 h 744714"/>
                <a:gd name="connsiteX1-43" fmla="*/ 1783080 w 1798320"/>
                <a:gd name="connsiteY1-44" fmla="*/ 45720 h 744714"/>
                <a:gd name="connsiteX2-45" fmla="*/ 1798320 w 1798320"/>
                <a:gd name="connsiteY2-46" fmla="*/ 670560 h 744714"/>
                <a:gd name="connsiteX3-47" fmla="*/ 60960 w 1798320"/>
                <a:gd name="connsiteY3-48" fmla="*/ 579120 h 744714"/>
                <a:gd name="connsiteX4-49" fmla="*/ 0 w 1798320"/>
                <a:gd name="connsiteY4-50" fmla="*/ 0 h 744714"/>
                <a:gd name="connsiteX0-51" fmla="*/ 0 w 1798320"/>
                <a:gd name="connsiteY0-52" fmla="*/ 0 h 670560"/>
                <a:gd name="connsiteX1-53" fmla="*/ 1783080 w 1798320"/>
                <a:gd name="connsiteY1-54" fmla="*/ 45720 h 670560"/>
                <a:gd name="connsiteX2-55" fmla="*/ 1798320 w 1798320"/>
                <a:gd name="connsiteY2-56" fmla="*/ 670560 h 670560"/>
                <a:gd name="connsiteX3-57" fmla="*/ 60960 w 1798320"/>
                <a:gd name="connsiteY3-58" fmla="*/ 579120 h 670560"/>
                <a:gd name="connsiteX4-59" fmla="*/ 0 w 1798320"/>
                <a:gd name="connsiteY4-60" fmla="*/ 0 h 670560"/>
                <a:gd name="connsiteX0-61" fmla="*/ 0 w 1798320"/>
                <a:gd name="connsiteY0-62" fmla="*/ 0 h 670560"/>
                <a:gd name="connsiteX1-63" fmla="*/ 1783080 w 1798320"/>
                <a:gd name="connsiteY1-64" fmla="*/ 45720 h 670560"/>
                <a:gd name="connsiteX2-65" fmla="*/ 1798320 w 1798320"/>
                <a:gd name="connsiteY2-66" fmla="*/ 670560 h 670560"/>
                <a:gd name="connsiteX3-67" fmla="*/ 60960 w 1798320"/>
                <a:gd name="connsiteY3-68" fmla="*/ 579120 h 670560"/>
                <a:gd name="connsiteX4-69" fmla="*/ 0 w 1798320"/>
                <a:gd name="connsiteY4-70" fmla="*/ 0 h 670560"/>
                <a:gd name="connsiteX0-71" fmla="*/ 0 w 1798320"/>
                <a:gd name="connsiteY0-72" fmla="*/ 0 h 812979"/>
                <a:gd name="connsiteX1-73" fmla="*/ 1783080 w 1798320"/>
                <a:gd name="connsiteY1-74" fmla="*/ 45720 h 812979"/>
                <a:gd name="connsiteX2-75" fmla="*/ 1798320 w 1798320"/>
                <a:gd name="connsiteY2-76" fmla="*/ 670560 h 812979"/>
                <a:gd name="connsiteX3-77" fmla="*/ 60960 w 1798320"/>
                <a:gd name="connsiteY3-78" fmla="*/ 579120 h 812979"/>
                <a:gd name="connsiteX4-79" fmla="*/ 0 w 1798320"/>
                <a:gd name="connsiteY4-80" fmla="*/ 0 h 812979"/>
                <a:gd name="connsiteX0-81" fmla="*/ 0 w 1798320"/>
                <a:gd name="connsiteY0-82" fmla="*/ 0 h 894528"/>
                <a:gd name="connsiteX1-83" fmla="*/ 1783080 w 1798320"/>
                <a:gd name="connsiteY1-84" fmla="*/ 45720 h 894528"/>
                <a:gd name="connsiteX2-85" fmla="*/ 1798320 w 1798320"/>
                <a:gd name="connsiteY2-86" fmla="*/ 670560 h 894528"/>
                <a:gd name="connsiteX3-87" fmla="*/ 60960 w 1798320"/>
                <a:gd name="connsiteY3-88" fmla="*/ 579120 h 894528"/>
                <a:gd name="connsiteX4-89" fmla="*/ 0 w 1798320"/>
                <a:gd name="connsiteY4-90" fmla="*/ 0 h 894528"/>
                <a:gd name="connsiteX0-91" fmla="*/ 0 w 1798320"/>
                <a:gd name="connsiteY0-92" fmla="*/ 0 h 894528"/>
                <a:gd name="connsiteX1-93" fmla="*/ 1783080 w 1798320"/>
                <a:gd name="connsiteY1-94" fmla="*/ 45720 h 894528"/>
                <a:gd name="connsiteX2-95" fmla="*/ 1798320 w 1798320"/>
                <a:gd name="connsiteY2-96" fmla="*/ 670560 h 894528"/>
                <a:gd name="connsiteX3-97" fmla="*/ 60960 w 1798320"/>
                <a:gd name="connsiteY3-98" fmla="*/ 579120 h 894528"/>
                <a:gd name="connsiteX4-99" fmla="*/ 0 w 1798320"/>
                <a:gd name="connsiteY4-100" fmla="*/ 0 h 894528"/>
                <a:gd name="connsiteX0-101" fmla="*/ 0 w 1798320"/>
                <a:gd name="connsiteY0-102" fmla="*/ 0 h 894528"/>
                <a:gd name="connsiteX1-103" fmla="*/ 1783080 w 1798320"/>
                <a:gd name="connsiteY1-104" fmla="*/ 45720 h 894528"/>
                <a:gd name="connsiteX2-105" fmla="*/ 1798320 w 1798320"/>
                <a:gd name="connsiteY2-106" fmla="*/ 670560 h 894528"/>
                <a:gd name="connsiteX3-107" fmla="*/ 60960 w 1798320"/>
                <a:gd name="connsiteY3-108" fmla="*/ 579120 h 894528"/>
                <a:gd name="connsiteX4-109" fmla="*/ 0 w 1798320"/>
                <a:gd name="connsiteY4-110" fmla="*/ 0 h 89452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798320" h="894528">
                  <a:moveTo>
                    <a:pt x="0" y="0"/>
                  </a:moveTo>
                  <a:cubicBezTo>
                    <a:pt x="826135" y="447040"/>
                    <a:pt x="1271270" y="344805"/>
                    <a:pt x="1783080" y="45720"/>
                  </a:cubicBezTo>
                  <a:lnTo>
                    <a:pt x="1798320" y="670560"/>
                  </a:lnTo>
                  <a:cubicBezTo>
                    <a:pt x="1254125" y="903605"/>
                    <a:pt x="855980" y="1063625"/>
                    <a:pt x="60960" y="579120"/>
                  </a:cubicBezTo>
                  <a:lnTo>
                    <a:pt x="0" y="0"/>
                  </a:lnTo>
                  <a:close/>
                </a:path>
              </a:pathLst>
            </a:custGeom>
            <a:solidFill>
              <a:srgbClr val="FFB0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endParaRPr>
            </a:p>
          </p:txBody>
        </p:sp>
      </p:grpSp>
      <p:grpSp>
        <p:nvGrpSpPr>
          <p:cNvPr id="16" name="组合 15"/>
          <p:cNvGrpSpPr/>
          <p:nvPr/>
        </p:nvGrpSpPr>
        <p:grpSpPr>
          <a:xfrm>
            <a:off x="4114800" y="1361652"/>
            <a:ext cx="2252661" cy="1543473"/>
            <a:chOff x="4114800" y="1361652"/>
            <a:chExt cx="2252661" cy="1543473"/>
          </a:xfrm>
          <a:effectLst>
            <a:outerShdw blurRad="101600" dist="63500" dir="5400000" algn="t" rotWithShape="0">
              <a:prstClr val="black">
                <a:alpha val="25000"/>
              </a:prstClr>
            </a:outerShdw>
          </a:effectLst>
        </p:grpSpPr>
        <p:sp>
          <p:nvSpPr>
            <p:cNvPr id="9" name="任意多边形 8"/>
            <p:cNvSpPr/>
            <p:nvPr/>
          </p:nvSpPr>
          <p:spPr>
            <a:xfrm>
              <a:off x="5895762" y="1724024"/>
              <a:ext cx="471699" cy="1181101"/>
            </a:xfrm>
            <a:custGeom>
              <a:avLst/>
              <a:gdLst>
                <a:gd name="connsiteX0" fmla="*/ 0 w 461963"/>
                <a:gd name="connsiteY0" fmla="*/ 1166813 h 1166813"/>
                <a:gd name="connsiteX1" fmla="*/ 295275 w 461963"/>
                <a:gd name="connsiteY1" fmla="*/ 928688 h 1166813"/>
                <a:gd name="connsiteX2" fmla="*/ 461963 w 461963"/>
                <a:gd name="connsiteY2" fmla="*/ 442913 h 1166813"/>
                <a:gd name="connsiteX3" fmla="*/ 447675 w 461963"/>
                <a:gd name="connsiteY3" fmla="*/ 242888 h 1166813"/>
                <a:gd name="connsiteX4" fmla="*/ 295275 w 461963"/>
                <a:gd name="connsiteY4" fmla="*/ 0 h 1166813"/>
                <a:gd name="connsiteX5" fmla="*/ 4763 w 461963"/>
                <a:gd name="connsiteY5" fmla="*/ 576263 h 1166813"/>
                <a:gd name="connsiteX6" fmla="*/ 0 w 461963"/>
                <a:gd name="connsiteY6" fmla="*/ 1166813 h 1166813"/>
                <a:gd name="connsiteX0-1" fmla="*/ 0 w 466726"/>
                <a:gd name="connsiteY0-2" fmla="*/ 1181101 h 1181101"/>
                <a:gd name="connsiteX1-3" fmla="*/ 300038 w 466726"/>
                <a:gd name="connsiteY1-4" fmla="*/ 928688 h 1181101"/>
                <a:gd name="connsiteX2-5" fmla="*/ 466726 w 466726"/>
                <a:gd name="connsiteY2-6" fmla="*/ 442913 h 1181101"/>
                <a:gd name="connsiteX3-7" fmla="*/ 452438 w 466726"/>
                <a:gd name="connsiteY3-8" fmla="*/ 242888 h 1181101"/>
                <a:gd name="connsiteX4-9" fmla="*/ 300038 w 466726"/>
                <a:gd name="connsiteY4-10" fmla="*/ 0 h 1181101"/>
                <a:gd name="connsiteX5-11" fmla="*/ 9526 w 466726"/>
                <a:gd name="connsiteY5-12" fmla="*/ 576263 h 1181101"/>
                <a:gd name="connsiteX6-13" fmla="*/ 0 w 466726"/>
                <a:gd name="connsiteY6-14" fmla="*/ 1181101 h 1181101"/>
                <a:gd name="connsiteX0-15" fmla="*/ 4973 w 471699"/>
                <a:gd name="connsiteY0-16" fmla="*/ 1181101 h 1181101"/>
                <a:gd name="connsiteX1-17" fmla="*/ 305011 w 471699"/>
                <a:gd name="connsiteY1-18" fmla="*/ 928688 h 1181101"/>
                <a:gd name="connsiteX2-19" fmla="*/ 471699 w 471699"/>
                <a:gd name="connsiteY2-20" fmla="*/ 442913 h 1181101"/>
                <a:gd name="connsiteX3-21" fmla="*/ 457411 w 471699"/>
                <a:gd name="connsiteY3-22" fmla="*/ 242888 h 1181101"/>
                <a:gd name="connsiteX4-23" fmla="*/ 305011 w 471699"/>
                <a:gd name="connsiteY4-24" fmla="*/ 0 h 1181101"/>
                <a:gd name="connsiteX5-25" fmla="*/ 211 w 471699"/>
                <a:gd name="connsiteY5-26" fmla="*/ 595313 h 1181101"/>
                <a:gd name="connsiteX6-27" fmla="*/ 4973 w 471699"/>
                <a:gd name="connsiteY6-28" fmla="*/ 1181101 h 118110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471699" h="1181101">
                  <a:moveTo>
                    <a:pt x="4973" y="1181101"/>
                  </a:moveTo>
                  <a:lnTo>
                    <a:pt x="305011" y="928688"/>
                  </a:lnTo>
                  <a:lnTo>
                    <a:pt x="471699" y="442913"/>
                  </a:lnTo>
                  <a:lnTo>
                    <a:pt x="457411" y="242888"/>
                  </a:lnTo>
                  <a:lnTo>
                    <a:pt x="305011" y="0"/>
                  </a:lnTo>
                  <a:lnTo>
                    <a:pt x="211" y="595313"/>
                  </a:lnTo>
                  <a:cubicBezTo>
                    <a:pt x="-1377" y="793750"/>
                    <a:pt x="6561" y="987426"/>
                    <a:pt x="4973" y="1181101"/>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endParaRPr>
            </a:p>
          </p:txBody>
        </p:sp>
        <p:sp>
          <p:nvSpPr>
            <p:cNvPr id="8" name="任意多边形 7"/>
            <p:cNvSpPr/>
            <p:nvPr/>
          </p:nvSpPr>
          <p:spPr>
            <a:xfrm>
              <a:off x="4114800" y="1361652"/>
              <a:ext cx="2092325" cy="1011525"/>
            </a:xfrm>
            <a:custGeom>
              <a:avLst/>
              <a:gdLst>
                <a:gd name="connsiteX0" fmla="*/ 0 w 2092325"/>
                <a:gd name="connsiteY0" fmla="*/ 644525 h 895350"/>
                <a:gd name="connsiteX1" fmla="*/ 336550 w 2092325"/>
                <a:gd name="connsiteY1" fmla="*/ 0 h 895350"/>
                <a:gd name="connsiteX2" fmla="*/ 1298575 w 2092325"/>
                <a:gd name="connsiteY2" fmla="*/ 69850 h 895350"/>
                <a:gd name="connsiteX3" fmla="*/ 2092325 w 2092325"/>
                <a:gd name="connsiteY3" fmla="*/ 301625 h 895350"/>
                <a:gd name="connsiteX4" fmla="*/ 1784350 w 2092325"/>
                <a:gd name="connsiteY4" fmla="*/ 895350 h 895350"/>
                <a:gd name="connsiteX5" fmla="*/ 0 w 2092325"/>
                <a:gd name="connsiteY5" fmla="*/ 644525 h 895350"/>
                <a:gd name="connsiteX0-1" fmla="*/ 0 w 2092325"/>
                <a:gd name="connsiteY0-2" fmla="*/ 673975 h 924800"/>
                <a:gd name="connsiteX1-3" fmla="*/ 336550 w 2092325"/>
                <a:gd name="connsiteY1-4" fmla="*/ 29450 h 924800"/>
                <a:gd name="connsiteX2-5" fmla="*/ 1298575 w 2092325"/>
                <a:gd name="connsiteY2-6" fmla="*/ 99300 h 924800"/>
                <a:gd name="connsiteX3-7" fmla="*/ 2092325 w 2092325"/>
                <a:gd name="connsiteY3-8" fmla="*/ 331075 h 924800"/>
                <a:gd name="connsiteX4-9" fmla="*/ 1784350 w 2092325"/>
                <a:gd name="connsiteY4-10" fmla="*/ 924800 h 924800"/>
                <a:gd name="connsiteX5-11" fmla="*/ 0 w 2092325"/>
                <a:gd name="connsiteY5-12" fmla="*/ 673975 h 924800"/>
                <a:gd name="connsiteX0-13" fmla="*/ 0 w 2092325"/>
                <a:gd name="connsiteY0-14" fmla="*/ 673975 h 924800"/>
                <a:gd name="connsiteX1-15" fmla="*/ 336550 w 2092325"/>
                <a:gd name="connsiteY1-16" fmla="*/ 29450 h 924800"/>
                <a:gd name="connsiteX2-17" fmla="*/ 1298575 w 2092325"/>
                <a:gd name="connsiteY2-18" fmla="*/ 99300 h 924800"/>
                <a:gd name="connsiteX3-19" fmla="*/ 2092325 w 2092325"/>
                <a:gd name="connsiteY3-20" fmla="*/ 331075 h 924800"/>
                <a:gd name="connsiteX4-21" fmla="*/ 1784350 w 2092325"/>
                <a:gd name="connsiteY4-22" fmla="*/ 924800 h 924800"/>
                <a:gd name="connsiteX5-23" fmla="*/ 0 w 2092325"/>
                <a:gd name="connsiteY5-24" fmla="*/ 673975 h 924800"/>
                <a:gd name="connsiteX0-25" fmla="*/ 0 w 2092325"/>
                <a:gd name="connsiteY0-26" fmla="*/ 686326 h 937151"/>
                <a:gd name="connsiteX1-27" fmla="*/ 336550 w 2092325"/>
                <a:gd name="connsiteY1-28" fmla="*/ 41801 h 937151"/>
                <a:gd name="connsiteX2-29" fmla="*/ 1298575 w 2092325"/>
                <a:gd name="connsiteY2-30" fmla="*/ 111651 h 937151"/>
                <a:gd name="connsiteX3-31" fmla="*/ 2092325 w 2092325"/>
                <a:gd name="connsiteY3-32" fmla="*/ 343426 h 937151"/>
                <a:gd name="connsiteX4-33" fmla="*/ 1784350 w 2092325"/>
                <a:gd name="connsiteY4-34" fmla="*/ 937151 h 937151"/>
                <a:gd name="connsiteX5-35" fmla="*/ 0 w 2092325"/>
                <a:gd name="connsiteY5-36" fmla="*/ 686326 h 937151"/>
                <a:gd name="connsiteX0-37" fmla="*/ 0 w 2092325"/>
                <a:gd name="connsiteY0-38" fmla="*/ 692984 h 943809"/>
                <a:gd name="connsiteX1-39" fmla="*/ 336550 w 2092325"/>
                <a:gd name="connsiteY1-40" fmla="*/ 48459 h 943809"/>
                <a:gd name="connsiteX2-41" fmla="*/ 1254125 w 2092325"/>
                <a:gd name="connsiteY2-42" fmla="*/ 92909 h 943809"/>
                <a:gd name="connsiteX3-43" fmla="*/ 2092325 w 2092325"/>
                <a:gd name="connsiteY3-44" fmla="*/ 350084 h 943809"/>
                <a:gd name="connsiteX4-45" fmla="*/ 1784350 w 2092325"/>
                <a:gd name="connsiteY4-46" fmla="*/ 943809 h 943809"/>
                <a:gd name="connsiteX5-47" fmla="*/ 0 w 2092325"/>
                <a:gd name="connsiteY5-48" fmla="*/ 692984 h 943809"/>
                <a:gd name="connsiteX0-49" fmla="*/ 0 w 2092325"/>
                <a:gd name="connsiteY0-50" fmla="*/ 708447 h 959272"/>
                <a:gd name="connsiteX1-51" fmla="*/ 336550 w 2092325"/>
                <a:gd name="connsiteY1-52" fmla="*/ 63922 h 959272"/>
                <a:gd name="connsiteX2-53" fmla="*/ 1254125 w 2092325"/>
                <a:gd name="connsiteY2-54" fmla="*/ 108372 h 959272"/>
                <a:gd name="connsiteX3-55" fmla="*/ 2092325 w 2092325"/>
                <a:gd name="connsiteY3-56" fmla="*/ 365547 h 959272"/>
                <a:gd name="connsiteX4-57" fmla="*/ 1784350 w 2092325"/>
                <a:gd name="connsiteY4-58" fmla="*/ 959272 h 959272"/>
                <a:gd name="connsiteX5-59" fmla="*/ 0 w 2092325"/>
                <a:gd name="connsiteY5-60" fmla="*/ 708447 h 959272"/>
                <a:gd name="connsiteX0-61" fmla="*/ 0 w 2092325"/>
                <a:gd name="connsiteY0-62" fmla="*/ 708447 h 959272"/>
                <a:gd name="connsiteX1-63" fmla="*/ 336550 w 2092325"/>
                <a:gd name="connsiteY1-64" fmla="*/ 63922 h 959272"/>
                <a:gd name="connsiteX2-65" fmla="*/ 1254125 w 2092325"/>
                <a:gd name="connsiteY2-66" fmla="*/ 108372 h 959272"/>
                <a:gd name="connsiteX3-67" fmla="*/ 2092325 w 2092325"/>
                <a:gd name="connsiteY3-68" fmla="*/ 365547 h 959272"/>
                <a:gd name="connsiteX4-69" fmla="*/ 1784350 w 2092325"/>
                <a:gd name="connsiteY4-70" fmla="*/ 959272 h 959272"/>
                <a:gd name="connsiteX5-71" fmla="*/ 0 w 2092325"/>
                <a:gd name="connsiteY5-72" fmla="*/ 708447 h 959272"/>
                <a:gd name="connsiteX0-73" fmla="*/ 0 w 2092325"/>
                <a:gd name="connsiteY0-74" fmla="*/ 708447 h 959272"/>
                <a:gd name="connsiteX1-75" fmla="*/ 336550 w 2092325"/>
                <a:gd name="connsiteY1-76" fmla="*/ 63922 h 959272"/>
                <a:gd name="connsiteX2-77" fmla="*/ 1254125 w 2092325"/>
                <a:gd name="connsiteY2-78" fmla="*/ 108372 h 959272"/>
                <a:gd name="connsiteX3-79" fmla="*/ 2092325 w 2092325"/>
                <a:gd name="connsiteY3-80" fmla="*/ 365547 h 959272"/>
                <a:gd name="connsiteX4-81" fmla="*/ 1803400 w 2092325"/>
                <a:gd name="connsiteY4-82" fmla="*/ 959272 h 959272"/>
                <a:gd name="connsiteX5-83" fmla="*/ 0 w 2092325"/>
                <a:gd name="connsiteY5-84" fmla="*/ 708447 h 959272"/>
                <a:gd name="connsiteX0-85" fmla="*/ 0 w 2092325"/>
                <a:gd name="connsiteY0-86" fmla="*/ 708447 h 1011525"/>
                <a:gd name="connsiteX1-87" fmla="*/ 336550 w 2092325"/>
                <a:gd name="connsiteY1-88" fmla="*/ 63922 h 1011525"/>
                <a:gd name="connsiteX2-89" fmla="*/ 1254125 w 2092325"/>
                <a:gd name="connsiteY2-90" fmla="*/ 108372 h 1011525"/>
                <a:gd name="connsiteX3-91" fmla="*/ 2092325 w 2092325"/>
                <a:gd name="connsiteY3-92" fmla="*/ 365547 h 1011525"/>
                <a:gd name="connsiteX4-93" fmla="*/ 1803400 w 2092325"/>
                <a:gd name="connsiteY4-94" fmla="*/ 959272 h 1011525"/>
                <a:gd name="connsiteX5-95" fmla="*/ 0 w 2092325"/>
                <a:gd name="connsiteY5-96" fmla="*/ 708447 h 1011525"/>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092325" h="1011525">
                  <a:moveTo>
                    <a:pt x="0" y="708447"/>
                  </a:moveTo>
                  <a:lnTo>
                    <a:pt x="336550" y="63922"/>
                  </a:lnTo>
                  <a:cubicBezTo>
                    <a:pt x="781579" y="-66782"/>
                    <a:pt x="989542" y="31114"/>
                    <a:pt x="1254125" y="108372"/>
                  </a:cubicBezTo>
                  <a:cubicBezTo>
                    <a:pt x="1518708" y="185630"/>
                    <a:pt x="1754717" y="402589"/>
                    <a:pt x="2092325" y="365547"/>
                  </a:cubicBezTo>
                  <a:lnTo>
                    <a:pt x="1803400" y="959272"/>
                  </a:lnTo>
                  <a:cubicBezTo>
                    <a:pt x="1678517" y="1142364"/>
                    <a:pt x="601133" y="792055"/>
                    <a:pt x="0" y="708447"/>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endParaRPr>
            </a:p>
          </p:txBody>
        </p:sp>
        <p:sp>
          <p:nvSpPr>
            <p:cNvPr id="7" name="任意多边形 6"/>
            <p:cNvSpPr/>
            <p:nvPr/>
          </p:nvSpPr>
          <p:spPr>
            <a:xfrm>
              <a:off x="4117657" y="1991410"/>
              <a:ext cx="1798320" cy="911809"/>
            </a:xfrm>
            <a:custGeom>
              <a:avLst/>
              <a:gdLst>
                <a:gd name="connsiteX0" fmla="*/ 7620 w 1798320"/>
                <a:gd name="connsiteY0" fmla="*/ 617220 h 830580"/>
                <a:gd name="connsiteX1" fmla="*/ 0 w 1798320"/>
                <a:gd name="connsiteY1" fmla="*/ 0 h 830580"/>
                <a:gd name="connsiteX2" fmla="*/ 982980 w 1798320"/>
                <a:gd name="connsiteY2" fmla="*/ 15240 h 830580"/>
                <a:gd name="connsiteX3" fmla="*/ 1798320 w 1798320"/>
                <a:gd name="connsiteY3" fmla="*/ 251460 h 830580"/>
                <a:gd name="connsiteX4" fmla="*/ 1790700 w 1798320"/>
                <a:gd name="connsiteY4" fmla="*/ 830580 h 830580"/>
                <a:gd name="connsiteX5" fmla="*/ 906780 w 1798320"/>
                <a:gd name="connsiteY5" fmla="*/ 548640 h 830580"/>
                <a:gd name="connsiteX6" fmla="*/ 7620 w 1798320"/>
                <a:gd name="connsiteY6" fmla="*/ 617220 h 830580"/>
                <a:gd name="connsiteX0-1" fmla="*/ 7620 w 1798320"/>
                <a:gd name="connsiteY0-2" fmla="*/ 673660 h 887020"/>
                <a:gd name="connsiteX1-3" fmla="*/ 0 w 1798320"/>
                <a:gd name="connsiteY1-4" fmla="*/ 56440 h 887020"/>
                <a:gd name="connsiteX2-5" fmla="*/ 982980 w 1798320"/>
                <a:gd name="connsiteY2-6" fmla="*/ 71680 h 887020"/>
                <a:gd name="connsiteX3-7" fmla="*/ 1798320 w 1798320"/>
                <a:gd name="connsiteY3-8" fmla="*/ 307900 h 887020"/>
                <a:gd name="connsiteX4-9" fmla="*/ 1790700 w 1798320"/>
                <a:gd name="connsiteY4-10" fmla="*/ 887020 h 887020"/>
                <a:gd name="connsiteX5-11" fmla="*/ 906780 w 1798320"/>
                <a:gd name="connsiteY5-12" fmla="*/ 605080 h 887020"/>
                <a:gd name="connsiteX6-13" fmla="*/ 7620 w 1798320"/>
                <a:gd name="connsiteY6-14" fmla="*/ 673660 h 887020"/>
                <a:gd name="connsiteX0-15" fmla="*/ 7620 w 1798320"/>
                <a:gd name="connsiteY0-16" fmla="*/ 695675 h 909035"/>
                <a:gd name="connsiteX1-17" fmla="*/ 0 w 1798320"/>
                <a:gd name="connsiteY1-18" fmla="*/ 78455 h 909035"/>
                <a:gd name="connsiteX2-19" fmla="*/ 982980 w 1798320"/>
                <a:gd name="connsiteY2-20" fmla="*/ 93695 h 909035"/>
                <a:gd name="connsiteX3-21" fmla="*/ 1798320 w 1798320"/>
                <a:gd name="connsiteY3-22" fmla="*/ 329915 h 909035"/>
                <a:gd name="connsiteX4-23" fmla="*/ 1790700 w 1798320"/>
                <a:gd name="connsiteY4-24" fmla="*/ 909035 h 909035"/>
                <a:gd name="connsiteX5-25" fmla="*/ 906780 w 1798320"/>
                <a:gd name="connsiteY5-26" fmla="*/ 627095 h 909035"/>
                <a:gd name="connsiteX6-27" fmla="*/ 7620 w 1798320"/>
                <a:gd name="connsiteY6-28" fmla="*/ 695675 h 909035"/>
                <a:gd name="connsiteX0-29" fmla="*/ 7620 w 1798320"/>
                <a:gd name="connsiteY0-30" fmla="*/ 695675 h 909035"/>
                <a:gd name="connsiteX1-31" fmla="*/ 0 w 1798320"/>
                <a:gd name="connsiteY1-32" fmla="*/ 78455 h 909035"/>
                <a:gd name="connsiteX2-33" fmla="*/ 982980 w 1798320"/>
                <a:gd name="connsiteY2-34" fmla="*/ 93695 h 909035"/>
                <a:gd name="connsiteX3-35" fmla="*/ 1798320 w 1798320"/>
                <a:gd name="connsiteY3-36" fmla="*/ 329915 h 909035"/>
                <a:gd name="connsiteX4-37" fmla="*/ 1790700 w 1798320"/>
                <a:gd name="connsiteY4-38" fmla="*/ 909035 h 909035"/>
                <a:gd name="connsiteX5-39" fmla="*/ 906780 w 1798320"/>
                <a:gd name="connsiteY5-40" fmla="*/ 627095 h 909035"/>
                <a:gd name="connsiteX6-41" fmla="*/ 7620 w 1798320"/>
                <a:gd name="connsiteY6-42" fmla="*/ 695675 h 909035"/>
                <a:gd name="connsiteX0-43" fmla="*/ 7620 w 1798320"/>
                <a:gd name="connsiteY0-44" fmla="*/ 678137 h 891497"/>
                <a:gd name="connsiteX1-45" fmla="*/ 0 w 1798320"/>
                <a:gd name="connsiteY1-46" fmla="*/ 60917 h 891497"/>
                <a:gd name="connsiteX2-47" fmla="*/ 982980 w 1798320"/>
                <a:gd name="connsiteY2-48" fmla="*/ 76157 h 891497"/>
                <a:gd name="connsiteX3-49" fmla="*/ 1798320 w 1798320"/>
                <a:gd name="connsiteY3-50" fmla="*/ 312377 h 891497"/>
                <a:gd name="connsiteX4-51" fmla="*/ 1790700 w 1798320"/>
                <a:gd name="connsiteY4-52" fmla="*/ 891497 h 891497"/>
                <a:gd name="connsiteX5-53" fmla="*/ 906780 w 1798320"/>
                <a:gd name="connsiteY5-54" fmla="*/ 609557 h 891497"/>
                <a:gd name="connsiteX6-55" fmla="*/ 7620 w 1798320"/>
                <a:gd name="connsiteY6-56" fmla="*/ 678137 h 891497"/>
                <a:gd name="connsiteX0-57" fmla="*/ 7620 w 1798320"/>
                <a:gd name="connsiteY0-58" fmla="*/ 698449 h 911809"/>
                <a:gd name="connsiteX1-59" fmla="*/ 0 w 1798320"/>
                <a:gd name="connsiteY1-60" fmla="*/ 81229 h 911809"/>
                <a:gd name="connsiteX2-61" fmla="*/ 982980 w 1798320"/>
                <a:gd name="connsiteY2-62" fmla="*/ 96469 h 911809"/>
                <a:gd name="connsiteX3-63" fmla="*/ 1798320 w 1798320"/>
                <a:gd name="connsiteY3-64" fmla="*/ 332689 h 911809"/>
                <a:gd name="connsiteX4-65" fmla="*/ 1790700 w 1798320"/>
                <a:gd name="connsiteY4-66" fmla="*/ 911809 h 911809"/>
                <a:gd name="connsiteX5-67" fmla="*/ 906780 w 1798320"/>
                <a:gd name="connsiteY5-68" fmla="*/ 629869 h 911809"/>
                <a:gd name="connsiteX6-69" fmla="*/ 7620 w 1798320"/>
                <a:gd name="connsiteY6-70" fmla="*/ 698449 h 911809"/>
                <a:gd name="connsiteX0-71" fmla="*/ 7620 w 1798320"/>
                <a:gd name="connsiteY0-72" fmla="*/ 698449 h 911809"/>
                <a:gd name="connsiteX1-73" fmla="*/ 0 w 1798320"/>
                <a:gd name="connsiteY1-74" fmla="*/ 81229 h 911809"/>
                <a:gd name="connsiteX2-75" fmla="*/ 982980 w 1798320"/>
                <a:gd name="connsiteY2-76" fmla="*/ 96469 h 911809"/>
                <a:gd name="connsiteX3-77" fmla="*/ 1798320 w 1798320"/>
                <a:gd name="connsiteY3-78" fmla="*/ 332689 h 911809"/>
                <a:gd name="connsiteX4-79" fmla="*/ 1790700 w 1798320"/>
                <a:gd name="connsiteY4-80" fmla="*/ 911809 h 911809"/>
                <a:gd name="connsiteX5-81" fmla="*/ 906780 w 1798320"/>
                <a:gd name="connsiteY5-82" fmla="*/ 629869 h 911809"/>
                <a:gd name="connsiteX6-83" fmla="*/ 7620 w 1798320"/>
                <a:gd name="connsiteY6-84" fmla="*/ 698449 h 911809"/>
                <a:gd name="connsiteX0-85" fmla="*/ 7620 w 1798320"/>
                <a:gd name="connsiteY0-86" fmla="*/ 698449 h 911809"/>
                <a:gd name="connsiteX1-87" fmla="*/ 0 w 1798320"/>
                <a:gd name="connsiteY1-88" fmla="*/ 81229 h 911809"/>
                <a:gd name="connsiteX2-89" fmla="*/ 982980 w 1798320"/>
                <a:gd name="connsiteY2-90" fmla="*/ 96469 h 911809"/>
                <a:gd name="connsiteX3-91" fmla="*/ 1798320 w 1798320"/>
                <a:gd name="connsiteY3-92" fmla="*/ 332689 h 911809"/>
                <a:gd name="connsiteX4-93" fmla="*/ 1790700 w 1798320"/>
                <a:gd name="connsiteY4-94" fmla="*/ 911809 h 911809"/>
                <a:gd name="connsiteX5-95" fmla="*/ 906780 w 1798320"/>
                <a:gd name="connsiteY5-96" fmla="*/ 629869 h 911809"/>
                <a:gd name="connsiteX6-97" fmla="*/ 7620 w 1798320"/>
                <a:gd name="connsiteY6-98" fmla="*/ 698449 h 911809"/>
                <a:gd name="connsiteX0-99" fmla="*/ 7620 w 1798320"/>
                <a:gd name="connsiteY0-100" fmla="*/ 698449 h 911809"/>
                <a:gd name="connsiteX1-101" fmla="*/ 0 w 1798320"/>
                <a:gd name="connsiteY1-102" fmla="*/ 81229 h 911809"/>
                <a:gd name="connsiteX2-103" fmla="*/ 982980 w 1798320"/>
                <a:gd name="connsiteY2-104" fmla="*/ 96469 h 911809"/>
                <a:gd name="connsiteX3-105" fmla="*/ 1798320 w 1798320"/>
                <a:gd name="connsiteY3-106" fmla="*/ 332689 h 911809"/>
                <a:gd name="connsiteX4-107" fmla="*/ 1790700 w 1798320"/>
                <a:gd name="connsiteY4-108" fmla="*/ 911809 h 911809"/>
                <a:gd name="connsiteX5-109" fmla="*/ 906780 w 1798320"/>
                <a:gd name="connsiteY5-110" fmla="*/ 629869 h 911809"/>
                <a:gd name="connsiteX6-111" fmla="*/ 7620 w 1798320"/>
                <a:gd name="connsiteY6-112" fmla="*/ 698449 h 911809"/>
                <a:gd name="connsiteX0-113" fmla="*/ 7620 w 1798320"/>
                <a:gd name="connsiteY0-114" fmla="*/ 698449 h 911809"/>
                <a:gd name="connsiteX1-115" fmla="*/ 0 w 1798320"/>
                <a:gd name="connsiteY1-116" fmla="*/ 81229 h 911809"/>
                <a:gd name="connsiteX2-117" fmla="*/ 982980 w 1798320"/>
                <a:gd name="connsiteY2-118" fmla="*/ 96469 h 911809"/>
                <a:gd name="connsiteX3-119" fmla="*/ 1798320 w 1798320"/>
                <a:gd name="connsiteY3-120" fmla="*/ 332689 h 911809"/>
                <a:gd name="connsiteX4-121" fmla="*/ 1790700 w 1798320"/>
                <a:gd name="connsiteY4-122" fmla="*/ 911809 h 911809"/>
                <a:gd name="connsiteX5-123" fmla="*/ 906780 w 1798320"/>
                <a:gd name="connsiteY5-124" fmla="*/ 629869 h 911809"/>
                <a:gd name="connsiteX6-125" fmla="*/ 7620 w 1798320"/>
                <a:gd name="connsiteY6-126" fmla="*/ 698449 h 911809"/>
                <a:gd name="connsiteX0-127" fmla="*/ 7620 w 1798320"/>
                <a:gd name="connsiteY0-128" fmla="*/ 698449 h 911809"/>
                <a:gd name="connsiteX1-129" fmla="*/ 0 w 1798320"/>
                <a:gd name="connsiteY1-130" fmla="*/ 81229 h 911809"/>
                <a:gd name="connsiteX2-131" fmla="*/ 982980 w 1798320"/>
                <a:gd name="connsiteY2-132" fmla="*/ 96469 h 911809"/>
                <a:gd name="connsiteX3-133" fmla="*/ 1798320 w 1798320"/>
                <a:gd name="connsiteY3-134" fmla="*/ 332689 h 911809"/>
                <a:gd name="connsiteX4-135" fmla="*/ 1790700 w 1798320"/>
                <a:gd name="connsiteY4-136" fmla="*/ 911809 h 911809"/>
                <a:gd name="connsiteX5-137" fmla="*/ 906780 w 1798320"/>
                <a:gd name="connsiteY5-138" fmla="*/ 629869 h 911809"/>
                <a:gd name="connsiteX6-139" fmla="*/ 7620 w 1798320"/>
                <a:gd name="connsiteY6-140" fmla="*/ 698449 h 911809"/>
                <a:gd name="connsiteX0-141" fmla="*/ 7620 w 1798320"/>
                <a:gd name="connsiteY0-142" fmla="*/ 698449 h 917520"/>
                <a:gd name="connsiteX1-143" fmla="*/ 0 w 1798320"/>
                <a:gd name="connsiteY1-144" fmla="*/ 81229 h 917520"/>
                <a:gd name="connsiteX2-145" fmla="*/ 982980 w 1798320"/>
                <a:gd name="connsiteY2-146" fmla="*/ 96469 h 917520"/>
                <a:gd name="connsiteX3-147" fmla="*/ 1798320 w 1798320"/>
                <a:gd name="connsiteY3-148" fmla="*/ 332689 h 917520"/>
                <a:gd name="connsiteX4-149" fmla="*/ 1790700 w 1798320"/>
                <a:gd name="connsiteY4-150" fmla="*/ 911809 h 917520"/>
                <a:gd name="connsiteX5-151" fmla="*/ 906780 w 1798320"/>
                <a:gd name="connsiteY5-152" fmla="*/ 629869 h 917520"/>
                <a:gd name="connsiteX6-153" fmla="*/ 7620 w 1798320"/>
                <a:gd name="connsiteY6-154" fmla="*/ 698449 h 917520"/>
                <a:gd name="connsiteX0-155" fmla="*/ 7620 w 1798320"/>
                <a:gd name="connsiteY0-156" fmla="*/ 698449 h 911809"/>
                <a:gd name="connsiteX1-157" fmla="*/ 0 w 1798320"/>
                <a:gd name="connsiteY1-158" fmla="*/ 81229 h 911809"/>
                <a:gd name="connsiteX2-159" fmla="*/ 982980 w 1798320"/>
                <a:gd name="connsiteY2-160" fmla="*/ 96469 h 911809"/>
                <a:gd name="connsiteX3-161" fmla="*/ 1798320 w 1798320"/>
                <a:gd name="connsiteY3-162" fmla="*/ 332689 h 911809"/>
                <a:gd name="connsiteX4-163" fmla="*/ 1790700 w 1798320"/>
                <a:gd name="connsiteY4-164" fmla="*/ 911809 h 911809"/>
                <a:gd name="connsiteX5-165" fmla="*/ 906780 w 1798320"/>
                <a:gd name="connsiteY5-166" fmla="*/ 629869 h 911809"/>
                <a:gd name="connsiteX6-167" fmla="*/ 7620 w 1798320"/>
                <a:gd name="connsiteY6-168" fmla="*/ 698449 h 911809"/>
                <a:gd name="connsiteX0-169" fmla="*/ 7620 w 1798320"/>
                <a:gd name="connsiteY0-170" fmla="*/ 698449 h 911809"/>
                <a:gd name="connsiteX1-171" fmla="*/ 0 w 1798320"/>
                <a:gd name="connsiteY1-172" fmla="*/ 81229 h 911809"/>
                <a:gd name="connsiteX2-173" fmla="*/ 982980 w 1798320"/>
                <a:gd name="connsiteY2-174" fmla="*/ 96469 h 911809"/>
                <a:gd name="connsiteX3-175" fmla="*/ 1798320 w 1798320"/>
                <a:gd name="connsiteY3-176" fmla="*/ 332689 h 911809"/>
                <a:gd name="connsiteX4-177" fmla="*/ 1790700 w 1798320"/>
                <a:gd name="connsiteY4-178" fmla="*/ 911809 h 911809"/>
                <a:gd name="connsiteX5-179" fmla="*/ 906780 w 1798320"/>
                <a:gd name="connsiteY5-180" fmla="*/ 629869 h 911809"/>
                <a:gd name="connsiteX6-181" fmla="*/ 7620 w 1798320"/>
                <a:gd name="connsiteY6-182" fmla="*/ 698449 h 911809"/>
                <a:gd name="connsiteX0-183" fmla="*/ 7620 w 1798320"/>
                <a:gd name="connsiteY0-184" fmla="*/ 698449 h 911809"/>
                <a:gd name="connsiteX1-185" fmla="*/ 0 w 1798320"/>
                <a:gd name="connsiteY1-186" fmla="*/ 81229 h 911809"/>
                <a:gd name="connsiteX2-187" fmla="*/ 982980 w 1798320"/>
                <a:gd name="connsiteY2-188" fmla="*/ 96469 h 911809"/>
                <a:gd name="connsiteX3-189" fmla="*/ 1798320 w 1798320"/>
                <a:gd name="connsiteY3-190" fmla="*/ 332689 h 911809"/>
                <a:gd name="connsiteX4-191" fmla="*/ 1790700 w 1798320"/>
                <a:gd name="connsiteY4-192" fmla="*/ 911809 h 911809"/>
                <a:gd name="connsiteX5-193" fmla="*/ 906780 w 1798320"/>
                <a:gd name="connsiteY5-194" fmla="*/ 629869 h 911809"/>
                <a:gd name="connsiteX6-195" fmla="*/ 7620 w 1798320"/>
                <a:gd name="connsiteY6-196" fmla="*/ 698449 h 911809"/>
                <a:gd name="connsiteX0-197" fmla="*/ 7620 w 1798320"/>
                <a:gd name="connsiteY0-198" fmla="*/ 698449 h 911809"/>
                <a:gd name="connsiteX1-199" fmla="*/ 0 w 1798320"/>
                <a:gd name="connsiteY1-200" fmla="*/ 81229 h 911809"/>
                <a:gd name="connsiteX2-201" fmla="*/ 982980 w 1798320"/>
                <a:gd name="connsiteY2-202" fmla="*/ 96469 h 911809"/>
                <a:gd name="connsiteX3-203" fmla="*/ 1798320 w 1798320"/>
                <a:gd name="connsiteY3-204" fmla="*/ 332689 h 911809"/>
                <a:gd name="connsiteX4-205" fmla="*/ 1790700 w 1798320"/>
                <a:gd name="connsiteY4-206" fmla="*/ 911809 h 911809"/>
                <a:gd name="connsiteX5-207" fmla="*/ 906780 w 1798320"/>
                <a:gd name="connsiteY5-208" fmla="*/ 629869 h 911809"/>
                <a:gd name="connsiteX6-209" fmla="*/ 7620 w 1798320"/>
                <a:gd name="connsiteY6-210" fmla="*/ 698449 h 91180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798320" h="911809">
                  <a:moveTo>
                    <a:pt x="7620" y="698449"/>
                  </a:moveTo>
                  <a:lnTo>
                    <a:pt x="0" y="81229"/>
                  </a:lnTo>
                  <a:cubicBezTo>
                    <a:pt x="391160" y="-66726"/>
                    <a:pt x="711200" y="17729"/>
                    <a:pt x="982980" y="96469"/>
                  </a:cubicBezTo>
                  <a:cubicBezTo>
                    <a:pt x="1254760" y="175209"/>
                    <a:pt x="1455102" y="339675"/>
                    <a:pt x="1798320" y="332689"/>
                  </a:cubicBezTo>
                  <a:lnTo>
                    <a:pt x="1790700" y="911809"/>
                  </a:lnTo>
                  <a:cubicBezTo>
                    <a:pt x="1346835" y="894664"/>
                    <a:pt x="1152525" y="686384"/>
                    <a:pt x="906780" y="629869"/>
                  </a:cubicBezTo>
                  <a:cubicBezTo>
                    <a:pt x="661035" y="573354"/>
                    <a:pt x="407352" y="572402"/>
                    <a:pt x="7620" y="698449"/>
                  </a:cubicBezTo>
                  <a:close/>
                </a:path>
              </a:pathLst>
            </a:custGeom>
            <a:solidFill>
              <a:srgbClr val="0194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endParaRPr>
            </a:p>
          </p:txBody>
        </p:sp>
      </p:grpSp>
      <p:grpSp>
        <p:nvGrpSpPr>
          <p:cNvPr id="17" name="组合 16"/>
          <p:cNvGrpSpPr/>
          <p:nvPr/>
        </p:nvGrpSpPr>
        <p:grpSpPr>
          <a:xfrm>
            <a:off x="6029325" y="1447483"/>
            <a:ext cx="2066925" cy="1475515"/>
            <a:chOff x="6029325" y="1447483"/>
            <a:chExt cx="2066925" cy="1475515"/>
          </a:xfrm>
          <a:effectLst>
            <a:outerShdw blurRad="101600" dist="63500" dir="5400000" algn="t" rotWithShape="0">
              <a:prstClr val="black">
                <a:alpha val="25000"/>
              </a:prstClr>
            </a:outerShdw>
          </a:effectLst>
        </p:grpSpPr>
        <p:sp>
          <p:nvSpPr>
            <p:cNvPr id="11" name="任意多边形 10"/>
            <p:cNvSpPr/>
            <p:nvPr/>
          </p:nvSpPr>
          <p:spPr>
            <a:xfrm>
              <a:off x="6029325" y="1447483"/>
              <a:ext cx="1900238" cy="976630"/>
            </a:xfrm>
            <a:custGeom>
              <a:avLst/>
              <a:gdLst>
                <a:gd name="connsiteX0" fmla="*/ 0 w 1900238"/>
                <a:gd name="connsiteY0" fmla="*/ 819150 h 914400"/>
                <a:gd name="connsiteX1" fmla="*/ 304800 w 1900238"/>
                <a:gd name="connsiteY1" fmla="*/ 209550 h 914400"/>
                <a:gd name="connsiteX2" fmla="*/ 1038225 w 1900238"/>
                <a:gd name="connsiteY2" fmla="*/ 0 h 914400"/>
                <a:gd name="connsiteX3" fmla="*/ 1900238 w 1900238"/>
                <a:gd name="connsiteY3" fmla="*/ 33337 h 914400"/>
                <a:gd name="connsiteX4" fmla="*/ 1695450 w 1900238"/>
                <a:gd name="connsiteY4" fmla="*/ 466725 h 914400"/>
                <a:gd name="connsiteX5" fmla="*/ 842963 w 1900238"/>
                <a:gd name="connsiteY5" fmla="*/ 842962 h 914400"/>
                <a:gd name="connsiteX6" fmla="*/ 142875 w 1900238"/>
                <a:gd name="connsiteY6" fmla="*/ 914400 h 914400"/>
                <a:gd name="connsiteX7" fmla="*/ 0 w 1900238"/>
                <a:gd name="connsiteY7" fmla="*/ 819150 h 914400"/>
                <a:gd name="connsiteX0-1" fmla="*/ 0 w 1900238"/>
                <a:gd name="connsiteY0-2" fmla="*/ 842962 h 938212"/>
                <a:gd name="connsiteX1-3" fmla="*/ 304800 w 1900238"/>
                <a:gd name="connsiteY1-4" fmla="*/ 233362 h 938212"/>
                <a:gd name="connsiteX2-5" fmla="*/ 1038225 w 1900238"/>
                <a:gd name="connsiteY2-6" fmla="*/ 23812 h 938212"/>
                <a:gd name="connsiteX3-7" fmla="*/ 1900238 w 1900238"/>
                <a:gd name="connsiteY3-8" fmla="*/ 57149 h 938212"/>
                <a:gd name="connsiteX4-9" fmla="*/ 1695450 w 1900238"/>
                <a:gd name="connsiteY4-10" fmla="*/ 490537 h 938212"/>
                <a:gd name="connsiteX5-11" fmla="*/ 842963 w 1900238"/>
                <a:gd name="connsiteY5-12" fmla="*/ 866774 h 938212"/>
                <a:gd name="connsiteX6-13" fmla="*/ 142875 w 1900238"/>
                <a:gd name="connsiteY6-14" fmla="*/ 938212 h 938212"/>
                <a:gd name="connsiteX7-15" fmla="*/ 0 w 1900238"/>
                <a:gd name="connsiteY7-16" fmla="*/ 842962 h 938212"/>
                <a:gd name="connsiteX0-17" fmla="*/ 0 w 1900238"/>
                <a:gd name="connsiteY0-18" fmla="*/ 865144 h 960394"/>
                <a:gd name="connsiteX1-19" fmla="*/ 304800 w 1900238"/>
                <a:gd name="connsiteY1-20" fmla="*/ 255544 h 960394"/>
                <a:gd name="connsiteX2-21" fmla="*/ 1038225 w 1900238"/>
                <a:gd name="connsiteY2-22" fmla="*/ 45994 h 960394"/>
                <a:gd name="connsiteX3-23" fmla="*/ 1900238 w 1900238"/>
                <a:gd name="connsiteY3-24" fmla="*/ 79331 h 960394"/>
                <a:gd name="connsiteX4-25" fmla="*/ 1695450 w 1900238"/>
                <a:gd name="connsiteY4-26" fmla="*/ 512719 h 960394"/>
                <a:gd name="connsiteX5-27" fmla="*/ 842963 w 1900238"/>
                <a:gd name="connsiteY5-28" fmla="*/ 888956 h 960394"/>
                <a:gd name="connsiteX6-29" fmla="*/ 142875 w 1900238"/>
                <a:gd name="connsiteY6-30" fmla="*/ 960394 h 960394"/>
                <a:gd name="connsiteX7-31" fmla="*/ 0 w 1900238"/>
                <a:gd name="connsiteY7-32" fmla="*/ 865144 h 960394"/>
                <a:gd name="connsiteX0-33" fmla="*/ 0 w 1900238"/>
                <a:gd name="connsiteY0-34" fmla="*/ 865144 h 960394"/>
                <a:gd name="connsiteX1-35" fmla="*/ 304800 w 1900238"/>
                <a:gd name="connsiteY1-36" fmla="*/ 255544 h 960394"/>
                <a:gd name="connsiteX2-37" fmla="*/ 1038225 w 1900238"/>
                <a:gd name="connsiteY2-38" fmla="*/ 45994 h 960394"/>
                <a:gd name="connsiteX3-39" fmla="*/ 1900238 w 1900238"/>
                <a:gd name="connsiteY3-40" fmla="*/ 79331 h 960394"/>
                <a:gd name="connsiteX4-41" fmla="*/ 1695450 w 1900238"/>
                <a:gd name="connsiteY4-42" fmla="*/ 512719 h 960394"/>
                <a:gd name="connsiteX5-43" fmla="*/ 842963 w 1900238"/>
                <a:gd name="connsiteY5-44" fmla="*/ 888956 h 960394"/>
                <a:gd name="connsiteX6-45" fmla="*/ 142875 w 1900238"/>
                <a:gd name="connsiteY6-46" fmla="*/ 960394 h 960394"/>
                <a:gd name="connsiteX7-47" fmla="*/ 0 w 1900238"/>
                <a:gd name="connsiteY7-48" fmla="*/ 865144 h 960394"/>
                <a:gd name="connsiteX0-49" fmla="*/ 0 w 1900238"/>
                <a:gd name="connsiteY0-50" fmla="*/ 875490 h 970740"/>
                <a:gd name="connsiteX1-51" fmla="*/ 304800 w 1900238"/>
                <a:gd name="connsiteY1-52" fmla="*/ 265890 h 970740"/>
                <a:gd name="connsiteX2-53" fmla="*/ 1038225 w 1900238"/>
                <a:gd name="connsiteY2-54" fmla="*/ 56340 h 970740"/>
                <a:gd name="connsiteX3-55" fmla="*/ 1900238 w 1900238"/>
                <a:gd name="connsiteY3-56" fmla="*/ 89677 h 970740"/>
                <a:gd name="connsiteX4-57" fmla="*/ 1695450 w 1900238"/>
                <a:gd name="connsiteY4-58" fmla="*/ 523065 h 970740"/>
                <a:gd name="connsiteX5-59" fmla="*/ 842963 w 1900238"/>
                <a:gd name="connsiteY5-60" fmla="*/ 899302 h 970740"/>
                <a:gd name="connsiteX6-61" fmla="*/ 142875 w 1900238"/>
                <a:gd name="connsiteY6-62" fmla="*/ 970740 h 970740"/>
                <a:gd name="connsiteX7-63" fmla="*/ 0 w 1900238"/>
                <a:gd name="connsiteY7-64" fmla="*/ 875490 h 970740"/>
                <a:gd name="connsiteX0-65" fmla="*/ 0 w 1900238"/>
                <a:gd name="connsiteY0-66" fmla="*/ 875490 h 970740"/>
                <a:gd name="connsiteX1-67" fmla="*/ 304800 w 1900238"/>
                <a:gd name="connsiteY1-68" fmla="*/ 265890 h 970740"/>
                <a:gd name="connsiteX2-69" fmla="*/ 1038225 w 1900238"/>
                <a:gd name="connsiteY2-70" fmla="*/ 56340 h 970740"/>
                <a:gd name="connsiteX3-71" fmla="*/ 1900238 w 1900238"/>
                <a:gd name="connsiteY3-72" fmla="*/ 89677 h 970740"/>
                <a:gd name="connsiteX4-73" fmla="*/ 1695450 w 1900238"/>
                <a:gd name="connsiteY4-74" fmla="*/ 523065 h 970740"/>
                <a:gd name="connsiteX5-75" fmla="*/ 842963 w 1900238"/>
                <a:gd name="connsiteY5-76" fmla="*/ 899302 h 970740"/>
                <a:gd name="connsiteX6-77" fmla="*/ 142875 w 1900238"/>
                <a:gd name="connsiteY6-78" fmla="*/ 970740 h 970740"/>
                <a:gd name="connsiteX7-79" fmla="*/ 0 w 1900238"/>
                <a:gd name="connsiteY7-80" fmla="*/ 875490 h 970740"/>
                <a:gd name="connsiteX0-81" fmla="*/ 0 w 1900238"/>
                <a:gd name="connsiteY0-82" fmla="*/ 875490 h 970740"/>
                <a:gd name="connsiteX1-83" fmla="*/ 304800 w 1900238"/>
                <a:gd name="connsiteY1-84" fmla="*/ 265890 h 970740"/>
                <a:gd name="connsiteX2-85" fmla="*/ 1038225 w 1900238"/>
                <a:gd name="connsiteY2-86" fmla="*/ 56340 h 970740"/>
                <a:gd name="connsiteX3-87" fmla="*/ 1900238 w 1900238"/>
                <a:gd name="connsiteY3-88" fmla="*/ 89677 h 970740"/>
                <a:gd name="connsiteX4-89" fmla="*/ 1695450 w 1900238"/>
                <a:gd name="connsiteY4-90" fmla="*/ 523065 h 970740"/>
                <a:gd name="connsiteX5-91" fmla="*/ 842963 w 1900238"/>
                <a:gd name="connsiteY5-92" fmla="*/ 899302 h 970740"/>
                <a:gd name="connsiteX6-93" fmla="*/ 142875 w 1900238"/>
                <a:gd name="connsiteY6-94" fmla="*/ 970740 h 970740"/>
                <a:gd name="connsiteX7-95" fmla="*/ 0 w 1900238"/>
                <a:gd name="connsiteY7-96" fmla="*/ 875490 h 970740"/>
                <a:gd name="connsiteX0-97" fmla="*/ 0 w 1900238"/>
                <a:gd name="connsiteY0-98" fmla="*/ 860525 h 955775"/>
                <a:gd name="connsiteX1-99" fmla="*/ 304800 w 1900238"/>
                <a:gd name="connsiteY1-100" fmla="*/ 250925 h 955775"/>
                <a:gd name="connsiteX2-101" fmla="*/ 1038225 w 1900238"/>
                <a:gd name="connsiteY2-102" fmla="*/ 41375 h 955775"/>
                <a:gd name="connsiteX3-103" fmla="*/ 1900238 w 1900238"/>
                <a:gd name="connsiteY3-104" fmla="*/ 74712 h 955775"/>
                <a:gd name="connsiteX4-105" fmla="*/ 1695450 w 1900238"/>
                <a:gd name="connsiteY4-106" fmla="*/ 508100 h 955775"/>
                <a:gd name="connsiteX5-107" fmla="*/ 842963 w 1900238"/>
                <a:gd name="connsiteY5-108" fmla="*/ 884337 h 955775"/>
                <a:gd name="connsiteX6-109" fmla="*/ 142875 w 1900238"/>
                <a:gd name="connsiteY6-110" fmla="*/ 955775 h 955775"/>
                <a:gd name="connsiteX7-111" fmla="*/ 0 w 1900238"/>
                <a:gd name="connsiteY7-112" fmla="*/ 860525 h 955775"/>
                <a:gd name="connsiteX0-113" fmla="*/ 0 w 1900238"/>
                <a:gd name="connsiteY0-114" fmla="*/ 881380 h 976630"/>
                <a:gd name="connsiteX1-115" fmla="*/ 304800 w 1900238"/>
                <a:gd name="connsiteY1-116" fmla="*/ 271780 h 976630"/>
                <a:gd name="connsiteX2-117" fmla="*/ 1038225 w 1900238"/>
                <a:gd name="connsiteY2-118" fmla="*/ 62230 h 976630"/>
                <a:gd name="connsiteX3-119" fmla="*/ 1900238 w 1900238"/>
                <a:gd name="connsiteY3-120" fmla="*/ 95567 h 976630"/>
                <a:gd name="connsiteX4-121" fmla="*/ 1695450 w 1900238"/>
                <a:gd name="connsiteY4-122" fmla="*/ 528955 h 976630"/>
                <a:gd name="connsiteX5-123" fmla="*/ 842963 w 1900238"/>
                <a:gd name="connsiteY5-124" fmla="*/ 905192 h 976630"/>
                <a:gd name="connsiteX6-125" fmla="*/ 142875 w 1900238"/>
                <a:gd name="connsiteY6-126" fmla="*/ 976630 h 976630"/>
                <a:gd name="connsiteX7-127" fmla="*/ 0 w 1900238"/>
                <a:gd name="connsiteY7-128" fmla="*/ 881380 h 97663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1900238" h="976630">
                  <a:moveTo>
                    <a:pt x="0" y="881380"/>
                  </a:moveTo>
                  <a:lnTo>
                    <a:pt x="304800" y="271780"/>
                  </a:lnTo>
                  <a:cubicBezTo>
                    <a:pt x="463550" y="311469"/>
                    <a:pt x="810418" y="105887"/>
                    <a:pt x="1038225" y="62230"/>
                  </a:cubicBezTo>
                  <a:cubicBezTo>
                    <a:pt x="1266032" y="18573"/>
                    <a:pt x="1657352" y="-67944"/>
                    <a:pt x="1900238" y="95567"/>
                  </a:cubicBezTo>
                  <a:lnTo>
                    <a:pt x="1695450" y="528955"/>
                  </a:lnTo>
                  <a:lnTo>
                    <a:pt x="842963" y="905192"/>
                  </a:lnTo>
                  <a:lnTo>
                    <a:pt x="142875" y="976630"/>
                  </a:lnTo>
                  <a:lnTo>
                    <a:pt x="0" y="88138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endParaRPr>
            </a:p>
          </p:txBody>
        </p:sp>
        <p:sp>
          <p:nvSpPr>
            <p:cNvPr id="12" name="任意多边形 11"/>
            <p:cNvSpPr/>
            <p:nvPr/>
          </p:nvSpPr>
          <p:spPr>
            <a:xfrm>
              <a:off x="7710487" y="1547813"/>
              <a:ext cx="385763" cy="995362"/>
            </a:xfrm>
            <a:custGeom>
              <a:avLst/>
              <a:gdLst>
                <a:gd name="connsiteX0" fmla="*/ 28575 w 385763"/>
                <a:gd name="connsiteY0" fmla="*/ 995362 h 995362"/>
                <a:gd name="connsiteX1" fmla="*/ 361950 w 385763"/>
                <a:gd name="connsiteY1" fmla="*/ 742950 h 995362"/>
                <a:gd name="connsiteX2" fmla="*/ 385763 w 385763"/>
                <a:gd name="connsiteY2" fmla="*/ 195262 h 995362"/>
                <a:gd name="connsiteX3" fmla="*/ 314325 w 385763"/>
                <a:gd name="connsiteY3" fmla="*/ 161925 h 995362"/>
                <a:gd name="connsiteX4" fmla="*/ 223838 w 385763"/>
                <a:gd name="connsiteY4" fmla="*/ 0 h 995362"/>
                <a:gd name="connsiteX5" fmla="*/ 0 w 385763"/>
                <a:gd name="connsiteY5" fmla="*/ 433387 h 995362"/>
                <a:gd name="connsiteX6" fmla="*/ 28575 w 385763"/>
                <a:gd name="connsiteY6" fmla="*/ 995362 h 995362"/>
                <a:gd name="connsiteX0-1" fmla="*/ 28575 w 385763"/>
                <a:gd name="connsiteY0-2" fmla="*/ 995362 h 995362"/>
                <a:gd name="connsiteX1-3" fmla="*/ 361950 w 385763"/>
                <a:gd name="connsiteY1-4" fmla="*/ 742950 h 995362"/>
                <a:gd name="connsiteX2-5" fmla="*/ 385763 w 385763"/>
                <a:gd name="connsiteY2-6" fmla="*/ 195262 h 995362"/>
                <a:gd name="connsiteX3-7" fmla="*/ 314325 w 385763"/>
                <a:gd name="connsiteY3-8" fmla="*/ 161925 h 995362"/>
                <a:gd name="connsiteX4-9" fmla="*/ 219076 w 385763"/>
                <a:gd name="connsiteY4-10" fmla="*/ 0 h 995362"/>
                <a:gd name="connsiteX5-11" fmla="*/ 0 w 385763"/>
                <a:gd name="connsiteY5-12" fmla="*/ 433387 h 995362"/>
                <a:gd name="connsiteX6-13" fmla="*/ 28575 w 385763"/>
                <a:gd name="connsiteY6-14" fmla="*/ 995362 h 99536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385763" h="995362">
                  <a:moveTo>
                    <a:pt x="28575" y="995362"/>
                  </a:moveTo>
                  <a:lnTo>
                    <a:pt x="361950" y="742950"/>
                  </a:lnTo>
                  <a:lnTo>
                    <a:pt x="385763" y="195262"/>
                  </a:lnTo>
                  <a:lnTo>
                    <a:pt x="314325" y="161925"/>
                  </a:lnTo>
                  <a:lnTo>
                    <a:pt x="219076" y="0"/>
                  </a:lnTo>
                  <a:lnTo>
                    <a:pt x="0" y="433387"/>
                  </a:lnTo>
                  <a:lnTo>
                    <a:pt x="28575" y="995362"/>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endParaRPr>
            </a:p>
          </p:txBody>
        </p:sp>
        <p:sp>
          <p:nvSpPr>
            <p:cNvPr id="10" name="任意多边形 9"/>
            <p:cNvSpPr/>
            <p:nvPr/>
          </p:nvSpPr>
          <p:spPr>
            <a:xfrm>
              <a:off x="6034088" y="1947223"/>
              <a:ext cx="1709737" cy="975775"/>
            </a:xfrm>
            <a:custGeom>
              <a:avLst/>
              <a:gdLst>
                <a:gd name="connsiteX0" fmla="*/ 19050 w 1709737"/>
                <a:gd name="connsiteY0" fmla="*/ 952500 h 952500"/>
                <a:gd name="connsiteX1" fmla="*/ 0 w 1709737"/>
                <a:gd name="connsiteY1" fmla="*/ 352425 h 952500"/>
                <a:gd name="connsiteX2" fmla="*/ 795337 w 1709737"/>
                <a:gd name="connsiteY2" fmla="*/ 123825 h 952500"/>
                <a:gd name="connsiteX3" fmla="*/ 1690687 w 1709737"/>
                <a:gd name="connsiteY3" fmla="*/ 0 h 952500"/>
                <a:gd name="connsiteX4" fmla="*/ 1709737 w 1709737"/>
                <a:gd name="connsiteY4" fmla="*/ 571500 h 952500"/>
                <a:gd name="connsiteX5" fmla="*/ 876300 w 1709737"/>
                <a:gd name="connsiteY5" fmla="*/ 695325 h 952500"/>
                <a:gd name="connsiteX6" fmla="*/ 19050 w 1709737"/>
                <a:gd name="connsiteY6" fmla="*/ 952500 h 952500"/>
                <a:gd name="connsiteX0-1" fmla="*/ 19050 w 1709737"/>
                <a:gd name="connsiteY0-2" fmla="*/ 952500 h 952500"/>
                <a:gd name="connsiteX1-3" fmla="*/ 0 w 1709737"/>
                <a:gd name="connsiteY1-4" fmla="*/ 352425 h 952500"/>
                <a:gd name="connsiteX2-5" fmla="*/ 795337 w 1709737"/>
                <a:gd name="connsiteY2-6" fmla="*/ 123825 h 952500"/>
                <a:gd name="connsiteX3-7" fmla="*/ 1690687 w 1709737"/>
                <a:gd name="connsiteY3-8" fmla="*/ 0 h 952500"/>
                <a:gd name="connsiteX4-9" fmla="*/ 1709737 w 1709737"/>
                <a:gd name="connsiteY4-10" fmla="*/ 571500 h 952500"/>
                <a:gd name="connsiteX5-11" fmla="*/ 876300 w 1709737"/>
                <a:gd name="connsiteY5-12" fmla="*/ 695325 h 952500"/>
                <a:gd name="connsiteX6-13" fmla="*/ 19050 w 1709737"/>
                <a:gd name="connsiteY6-14" fmla="*/ 952500 h 952500"/>
                <a:gd name="connsiteX0-15" fmla="*/ 19050 w 1709737"/>
                <a:gd name="connsiteY0-16" fmla="*/ 968269 h 968269"/>
                <a:gd name="connsiteX1-17" fmla="*/ 0 w 1709737"/>
                <a:gd name="connsiteY1-18" fmla="*/ 368194 h 968269"/>
                <a:gd name="connsiteX2-19" fmla="*/ 795337 w 1709737"/>
                <a:gd name="connsiteY2-20" fmla="*/ 139594 h 968269"/>
                <a:gd name="connsiteX3-21" fmla="*/ 1690687 w 1709737"/>
                <a:gd name="connsiteY3-22" fmla="*/ 15769 h 968269"/>
                <a:gd name="connsiteX4-23" fmla="*/ 1709737 w 1709737"/>
                <a:gd name="connsiteY4-24" fmla="*/ 587269 h 968269"/>
                <a:gd name="connsiteX5-25" fmla="*/ 876300 w 1709737"/>
                <a:gd name="connsiteY5-26" fmla="*/ 711094 h 968269"/>
                <a:gd name="connsiteX6-27" fmla="*/ 19050 w 1709737"/>
                <a:gd name="connsiteY6-28" fmla="*/ 968269 h 968269"/>
                <a:gd name="connsiteX0-29" fmla="*/ 19050 w 1709737"/>
                <a:gd name="connsiteY0-30" fmla="*/ 968269 h 968269"/>
                <a:gd name="connsiteX1-31" fmla="*/ 0 w 1709737"/>
                <a:gd name="connsiteY1-32" fmla="*/ 368194 h 968269"/>
                <a:gd name="connsiteX2-33" fmla="*/ 795337 w 1709737"/>
                <a:gd name="connsiteY2-34" fmla="*/ 139594 h 968269"/>
                <a:gd name="connsiteX3-35" fmla="*/ 1690687 w 1709737"/>
                <a:gd name="connsiteY3-36" fmla="*/ 15769 h 968269"/>
                <a:gd name="connsiteX4-37" fmla="*/ 1709737 w 1709737"/>
                <a:gd name="connsiteY4-38" fmla="*/ 587269 h 968269"/>
                <a:gd name="connsiteX5-39" fmla="*/ 876300 w 1709737"/>
                <a:gd name="connsiteY5-40" fmla="*/ 711094 h 968269"/>
                <a:gd name="connsiteX6-41" fmla="*/ 19050 w 1709737"/>
                <a:gd name="connsiteY6-42" fmla="*/ 968269 h 968269"/>
                <a:gd name="connsiteX0-43" fmla="*/ 19050 w 1709737"/>
                <a:gd name="connsiteY0-44" fmla="*/ 972189 h 972189"/>
                <a:gd name="connsiteX1-45" fmla="*/ 0 w 1709737"/>
                <a:gd name="connsiteY1-46" fmla="*/ 372114 h 972189"/>
                <a:gd name="connsiteX2-47" fmla="*/ 795337 w 1709737"/>
                <a:gd name="connsiteY2-48" fmla="*/ 143514 h 972189"/>
                <a:gd name="connsiteX3-49" fmla="*/ 1690687 w 1709737"/>
                <a:gd name="connsiteY3-50" fmla="*/ 19689 h 972189"/>
                <a:gd name="connsiteX4-51" fmla="*/ 1709737 w 1709737"/>
                <a:gd name="connsiteY4-52" fmla="*/ 591189 h 972189"/>
                <a:gd name="connsiteX5-53" fmla="*/ 876300 w 1709737"/>
                <a:gd name="connsiteY5-54" fmla="*/ 715014 h 972189"/>
                <a:gd name="connsiteX6-55" fmla="*/ 19050 w 1709737"/>
                <a:gd name="connsiteY6-56" fmla="*/ 972189 h 972189"/>
                <a:gd name="connsiteX0-57" fmla="*/ 19050 w 1709737"/>
                <a:gd name="connsiteY0-58" fmla="*/ 972189 h 972189"/>
                <a:gd name="connsiteX1-59" fmla="*/ 0 w 1709737"/>
                <a:gd name="connsiteY1-60" fmla="*/ 372114 h 972189"/>
                <a:gd name="connsiteX2-61" fmla="*/ 795337 w 1709737"/>
                <a:gd name="connsiteY2-62" fmla="*/ 143514 h 972189"/>
                <a:gd name="connsiteX3-63" fmla="*/ 1690687 w 1709737"/>
                <a:gd name="connsiteY3-64" fmla="*/ 19689 h 972189"/>
                <a:gd name="connsiteX4-65" fmla="*/ 1709737 w 1709737"/>
                <a:gd name="connsiteY4-66" fmla="*/ 591189 h 972189"/>
                <a:gd name="connsiteX5-67" fmla="*/ 876300 w 1709737"/>
                <a:gd name="connsiteY5-68" fmla="*/ 715014 h 972189"/>
                <a:gd name="connsiteX6-69" fmla="*/ 19050 w 1709737"/>
                <a:gd name="connsiteY6-70" fmla="*/ 972189 h 972189"/>
                <a:gd name="connsiteX0-71" fmla="*/ 19050 w 1709737"/>
                <a:gd name="connsiteY0-72" fmla="*/ 972189 h 980590"/>
                <a:gd name="connsiteX1-73" fmla="*/ 0 w 1709737"/>
                <a:gd name="connsiteY1-74" fmla="*/ 372114 h 980590"/>
                <a:gd name="connsiteX2-75" fmla="*/ 795337 w 1709737"/>
                <a:gd name="connsiteY2-76" fmla="*/ 143514 h 980590"/>
                <a:gd name="connsiteX3-77" fmla="*/ 1690687 w 1709737"/>
                <a:gd name="connsiteY3-78" fmla="*/ 19689 h 980590"/>
                <a:gd name="connsiteX4-79" fmla="*/ 1709737 w 1709737"/>
                <a:gd name="connsiteY4-80" fmla="*/ 591189 h 980590"/>
                <a:gd name="connsiteX5-81" fmla="*/ 876300 w 1709737"/>
                <a:gd name="connsiteY5-82" fmla="*/ 715014 h 980590"/>
                <a:gd name="connsiteX6-83" fmla="*/ 19050 w 1709737"/>
                <a:gd name="connsiteY6-84" fmla="*/ 972189 h 980590"/>
                <a:gd name="connsiteX0-85" fmla="*/ 19050 w 1709737"/>
                <a:gd name="connsiteY0-86" fmla="*/ 972189 h 975511"/>
                <a:gd name="connsiteX1-87" fmla="*/ 0 w 1709737"/>
                <a:gd name="connsiteY1-88" fmla="*/ 372114 h 975511"/>
                <a:gd name="connsiteX2-89" fmla="*/ 795337 w 1709737"/>
                <a:gd name="connsiteY2-90" fmla="*/ 143514 h 975511"/>
                <a:gd name="connsiteX3-91" fmla="*/ 1690687 w 1709737"/>
                <a:gd name="connsiteY3-92" fmla="*/ 19689 h 975511"/>
                <a:gd name="connsiteX4-93" fmla="*/ 1709737 w 1709737"/>
                <a:gd name="connsiteY4-94" fmla="*/ 591189 h 975511"/>
                <a:gd name="connsiteX5-95" fmla="*/ 876300 w 1709737"/>
                <a:gd name="connsiteY5-96" fmla="*/ 715014 h 975511"/>
                <a:gd name="connsiteX6-97" fmla="*/ 19050 w 1709737"/>
                <a:gd name="connsiteY6-98" fmla="*/ 972189 h 975511"/>
                <a:gd name="connsiteX0-99" fmla="*/ 19050 w 1709737"/>
                <a:gd name="connsiteY0-100" fmla="*/ 972189 h 975775"/>
                <a:gd name="connsiteX1-101" fmla="*/ 0 w 1709737"/>
                <a:gd name="connsiteY1-102" fmla="*/ 372114 h 975775"/>
                <a:gd name="connsiteX2-103" fmla="*/ 795337 w 1709737"/>
                <a:gd name="connsiteY2-104" fmla="*/ 143514 h 975775"/>
                <a:gd name="connsiteX3-105" fmla="*/ 1690687 w 1709737"/>
                <a:gd name="connsiteY3-106" fmla="*/ 19689 h 975775"/>
                <a:gd name="connsiteX4-107" fmla="*/ 1709737 w 1709737"/>
                <a:gd name="connsiteY4-108" fmla="*/ 591189 h 975775"/>
                <a:gd name="connsiteX5-109" fmla="*/ 876300 w 1709737"/>
                <a:gd name="connsiteY5-110" fmla="*/ 715014 h 975775"/>
                <a:gd name="connsiteX6-111" fmla="*/ 19050 w 1709737"/>
                <a:gd name="connsiteY6-112" fmla="*/ 972189 h 975775"/>
                <a:gd name="connsiteX0-113" fmla="*/ 19050 w 1709737"/>
                <a:gd name="connsiteY0-114" fmla="*/ 972189 h 975775"/>
                <a:gd name="connsiteX1-115" fmla="*/ 0 w 1709737"/>
                <a:gd name="connsiteY1-116" fmla="*/ 372114 h 975775"/>
                <a:gd name="connsiteX2-117" fmla="*/ 795337 w 1709737"/>
                <a:gd name="connsiteY2-118" fmla="*/ 143514 h 975775"/>
                <a:gd name="connsiteX3-119" fmla="*/ 1690687 w 1709737"/>
                <a:gd name="connsiteY3-120" fmla="*/ 19689 h 975775"/>
                <a:gd name="connsiteX4-121" fmla="*/ 1709737 w 1709737"/>
                <a:gd name="connsiteY4-122" fmla="*/ 591189 h 975775"/>
                <a:gd name="connsiteX5-123" fmla="*/ 876300 w 1709737"/>
                <a:gd name="connsiteY5-124" fmla="*/ 715014 h 975775"/>
                <a:gd name="connsiteX6-125" fmla="*/ 19050 w 1709737"/>
                <a:gd name="connsiteY6-126" fmla="*/ 972189 h 975775"/>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709737" h="975775">
                  <a:moveTo>
                    <a:pt x="19050" y="972189"/>
                  </a:moveTo>
                  <a:lnTo>
                    <a:pt x="0" y="372114"/>
                  </a:lnTo>
                  <a:cubicBezTo>
                    <a:pt x="272256" y="424502"/>
                    <a:pt x="592137" y="227652"/>
                    <a:pt x="795337" y="143514"/>
                  </a:cubicBezTo>
                  <a:cubicBezTo>
                    <a:pt x="998537" y="59376"/>
                    <a:pt x="1301749" y="-43811"/>
                    <a:pt x="1690687" y="19689"/>
                  </a:cubicBezTo>
                  <a:lnTo>
                    <a:pt x="1709737" y="591189"/>
                  </a:lnTo>
                  <a:cubicBezTo>
                    <a:pt x="1426368" y="578488"/>
                    <a:pt x="1143793" y="632464"/>
                    <a:pt x="876300" y="715014"/>
                  </a:cubicBezTo>
                  <a:cubicBezTo>
                    <a:pt x="608807" y="797564"/>
                    <a:pt x="460375" y="1005527"/>
                    <a:pt x="19050" y="972189"/>
                  </a:cubicBezTo>
                  <a:close/>
                </a:path>
              </a:pathLst>
            </a:custGeom>
            <a:solidFill>
              <a:srgbClr val="EC46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endParaRPr>
            </a:p>
          </p:txBody>
        </p:sp>
      </p:grpSp>
      <p:grpSp>
        <p:nvGrpSpPr>
          <p:cNvPr id="18" name="组合 17"/>
          <p:cNvGrpSpPr/>
          <p:nvPr/>
        </p:nvGrpSpPr>
        <p:grpSpPr>
          <a:xfrm>
            <a:off x="7835900" y="1250950"/>
            <a:ext cx="2616200" cy="1485900"/>
            <a:chOff x="7835900" y="1250950"/>
            <a:chExt cx="2616200" cy="1485900"/>
          </a:xfrm>
          <a:effectLst>
            <a:outerShdw blurRad="101600" dist="63500" dir="5400000" algn="t" rotWithShape="0">
              <a:prstClr val="black">
                <a:alpha val="25000"/>
              </a:prstClr>
            </a:outerShdw>
          </a:effectLst>
        </p:grpSpPr>
        <p:sp>
          <p:nvSpPr>
            <p:cNvPr id="13" name="任意多边形 12"/>
            <p:cNvSpPr/>
            <p:nvPr/>
          </p:nvSpPr>
          <p:spPr>
            <a:xfrm>
              <a:off x="7835900" y="1751331"/>
              <a:ext cx="1631950" cy="896886"/>
            </a:xfrm>
            <a:custGeom>
              <a:avLst/>
              <a:gdLst>
                <a:gd name="connsiteX0" fmla="*/ 19050 w 1631950"/>
                <a:gd name="connsiteY0" fmla="*/ 717550 h 717550"/>
                <a:gd name="connsiteX1" fmla="*/ 0 w 1631950"/>
                <a:gd name="connsiteY1" fmla="*/ 146050 h 717550"/>
                <a:gd name="connsiteX2" fmla="*/ 1593850 w 1631950"/>
                <a:gd name="connsiteY2" fmla="*/ 0 h 717550"/>
                <a:gd name="connsiteX3" fmla="*/ 1631950 w 1631950"/>
                <a:gd name="connsiteY3" fmla="*/ 590550 h 717550"/>
                <a:gd name="connsiteX4" fmla="*/ 19050 w 1631950"/>
                <a:gd name="connsiteY4" fmla="*/ 717550 h 717550"/>
                <a:gd name="connsiteX0-1" fmla="*/ 19050 w 1631950"/>
                <a:gd name="connsiteY0-2" fmla="*/ 717550 h 801167"/>
                <a:gd name="connsiteX1-3" fmla="*/ 0 w 1631950"/>
                <a:gd name="connsiteY1-4" fmla="*/ 146050 h 801167"/>
                <a:gd name="connsiteX2-5" fmla="*/ 1593850 w 1631950"/>
                <a:gd name="connsiteY2-6" fmla="*/ 0 h 801167"/>
                <a:gd name="connsiteX3-7" fmla="*/ 1631950 w 1631950"/>
                <a:gd name="connsiteY3-8" fmla="*/ 590550 h 801167"/>
                <a:gd name="connsiteX4-9" fmla="*/ 19050 w 1631950"/>
                <a:gd name="connsiteY4-10" fmla="*/ 717550 h 801167"/>
                <a:gd name="connsiteX0-11" fmla="*/ 19050 w 1631950"/>
                <a:gd name="connsiteY0-12" fmla="*/ 717550 h 813066"/>
                <a:gd name="connsiteX1-13" fmla="*/ 0 w 1631950"/>
                <a:gd name="connsiteY1-14" fmla="*/ 146050 h 813066"/>
                <a:gd name="connsiteX2-15" fmla="*/ 1593850 w 1631950"/>
                <a:gd name="connsiteY2-16" fmla="*/ 0 h 813066"/>
                <a:gd name="connsiteX3-17" fmla="*/ 1631950 w 1631950"/>
                <a:gd name="connsiteY3-18" fmla="*/ 590550 h 813066"/>
                <a:gd name="connsiteX4-19" fmla="*/ 19050 w 1631950"/>
                <a:gd name="connsiteY4-20" fmla="*/ 717550 h 813066"/>
                <a:gd name="connsiteX0-21" fmla="*/ 19050 w 1631950"/>
                <a:gd name="connsiteY0-22" fmla="*/ 717550 h 813066"/>
                <a:gd name="connsiteX1-23" fmla="*/ 0 w 1631950"/>
                <a:gd name="connsiteY1-24" fmla="*/ 146050 h 813066"/>
                <a:gd name="connsiteX2-25" fmla="*/ 1593850 w 1631950"/>
                <a:gd name="connsiteY2-26" fmla="*/ 0 h 813066"/>
                <a:gd name="connsiteX3-27" fmla="*/ 1631950 w 1631950"/>
                <a:gd name="connsiteY3-28" fmla="*/ 590550 h 813066"/>
                <a:gd name="connsiteX4-29" fmla="*/ 19050 w 1631950"/>
                <a:gd name="connsiteY4-30" fmla="*/ 717550 h 813066"/>
                <a:gd name="connsiteX0-31" fmla="*/ 19050 w 1631950"/>
                <a:gd name="connsiteY0-32" fmla="*/ 717550 h 813066"/>
                <a:gd name="connsiteX1-33" fmla="*/ 0 w 1631950"/>
                <a:gd name="connsiteY1-34" fmla="*/ 146050 h 813066"/>
                <a:gd name="connsiteX2-35" fmla="*/ 1593850 w 1631950"/>
                <a:gd name="connsiteY2-36" fmla="*/ 0 h 813066"/>
                <a:gd name="connsiteX3-37" fmla="*/ 1631950 w 1631950"/>
                <a:gd name="connsiteY3-38" fmla="*/ 590550 h 813066"/>
                <a:gd name="connsiteX4-39" fmla="*/ 19050 w 1631950"/>
                <a:gd name="connsiteY4-40" fmla="*/ 717550 h 813066"/>
                <a:gd name="connsiteX0-41" fmla="*/ 19050 w 1631950"/>
                <a:gd name="connsiteY0-42" fmla="*/ 717550 h 813066"/>
                <a:gd name="connsiteX1-43" fmla="*/ 0 w 1631950"/>
                <a:gd name="connsiteY1-44" fmla="*/ 146050 h 813066"/>
                <a:gd name="connsiteX2-45" fmla="*/ 1593850 w 1631950"/>
                <a:gd name="connsiteY2-46" fmla="*/ 0 h 813066"/>
                <a:gd name="connsiteX3-47" fmla="*/ 1631950 w 1631950"/>
                <a:gd name="connsiteY3-48" fmla="*/ 590550 h 813066"/>
                <a:gd name="connsiteX4-49" fmla="*/ 19050 w 1631950"/>
                <a:gd name="connsiteY4-50" fmla="*/ 717550 h 813066"/>
                <a:gd name="connsiteX0-51" fmla="*/ 19050 w 1631950"/>
                <a:gd name="connsiteY0-52" fmla="*/ 793750 h 889266"/>
                <a:gd name="connsiteX1-53" fmla="*/ 0 w 1631950"/>
                <a:gd name="connsiteY1-54" fmla="*/ 222250 h 889266"/>
                <a:gd name="connsiteX2-55" fmla="*/ 1578610 w 1631950"/>
                <a:gd name="connsiteY2-56" fmla="*/ 0 h 889266"/>
                <a:gd name="connsiteX3-57" fmla="*/ 1631950 w 1631950"/>
                <a:gd name="connsiteY3-58" fmla="*/ 666750 h 889266"/>
                <a:gd name="connsiteX4-59" fmla="*/ 19050 w 1631950"/>
                <a:gd name="connsiteY4-60" fmla="*/ 793750 h 889266"/>
                <a:gd name="connsiteX0-61" fmla="*/ 19050 w 1631950"/>
                <a:gd name="connsiteY0-62" fmla="*/ 793750 h 889266"/>
                <a:gd name="connsiteX1-63" fmla="*/ 0 w 1631950"/>
                <a:gd name="connsiteY1-64" fmla="*/ 222250 h 889266"/>
                <a:gd name="connsiteX2-65" fmla="*/ 1578610 w 1631950"/>
                <a:gd name="connsiteY2-66" fmla="*/ 0 h 889266"/>
                <a:gd name="connsiteX3-67" fmla="*/ 1631950 w 1631950"/>
                <a:gd name="connsiteY3-68" fmla="*/ 666750 h 889266"/>
                <a:gd name="connsiteX4-69" fmla="*/ 19050 w 1631950"/>
                <a:gd name="connsiteY4-70" fmla="*/ 793750 h 889266"/>
                <a:gd name="connsiteX0-71" fmla="*/ 19050 w 1631950"/>
                <a:gd name="connsiteY0-72" fmla="*/ 801370 h 896886"/>
                <a:gd name="connsiteX1-73" fmla="*/ 0 w 1631950"/>
                <a:gd name="connsiteY1-74" fmla="*/ 229870 h 896886"/>
                <a:gd name="connsiteX2-75" fmla="*/ 1593850 w 1631950"/>
                <a:gd name="connsiteY2-76" fmla="*/ 0 h 896886"/>
                <a:gd name="connsiteX3-77" fmla="*/ 1631950 w 1631950"/>
                <a:gd name="connsiteY3-78" fmla="*/ 674370 h 896886"/>
                <a:gd name="connsiteX4-79" fmla="*/ 19050 w 1631950"/>
                <a:gd name="connsiteY4-80" fmla="*/ 801370 h 89688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631950" h="896886">
                  <a:moveTo>
                    <a:pt x="19050" y="801370"/>
                  </a:moveTo>
                  <a:lnTo>
                    <a:pt x="0" y="229870"/>
                  </a:lnTo>
                  <a:cubicBezTo>
                    <a:pt x="519853" y="298027"/>
                    <a:pt x="1081617" y="105833"/>
                    <a:pt x="1593850" y="0"/>
                  </a:cubicBezTo>
                  <a:lnTo>
                    <a:pt x="1631950" y="674370"/>
                  </a:lnTo>
                  <a:cubicBezTo>
                    <a:pt x="1087967" y="786553"/>
                    <a:pt x="340783" y="1032087"/>
                    <a:pt x="19050" y="801370"/>
                  </a:cubicBezTo>
                  <a:close/>
                </a:path>
              </a:pathLst>
            </a:cu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endParaRPr>
            </a:p>
          </p:txBody>
        </p:sp>
        <p:sp>
          <p:nvSpPr>
            <p:cNvPr id="14" name="任意多边形 13"/>
            <p:cNvSpPr/>
            <p:nvPr/>
          </p:nvSpPr>
          <p:spPr>
            <a:xfrm>
              <a:off x="7835900" y="1250950"/>
              <a:ext cx="2552700" cy="901700"/>
            </a:xfrm>
            <a:custGeom>
              <a:avLst/>
              <a:gdLst>
                <a:gd name="connsiteX0" fmla="*/ 0 w 2552700"/>
                <a:gd name="connsiteY0" fmla="*/ 742950 h 901700"/>
                <a:gd name="connsiteX1" fmla="*/ 203200 w 2552700"/>
                <a:gd name="connsiteY1" fmla="*/ 304800 h 901700"/>
                <a:gd name="connsiteX2" fmla="*/ 1085850 w 2552700"/>
                <a:gd name="connsiteY2" fmla="*/ 254000 h 901700"/>
                <a:gd name="connsiteX3" fmla="*/ 1079500 w 2552700"/>
                <a:gd name="connsiteY3" fmla="*/ 0 h 901700"/>
                <a:gd name="connsiteX4" fmla="*/ 2552700 w 2552700"/>
                <a:gd name="connsiteY4" fmla="*/ 203200 h 901700"/>
                <a:gd name="connsiteX5" fmla="*/ 1606550 w 2552700"/>
                <a:gd name="connsiteY5" fmla="*/ 901700 h 901700"/>
                <a:gd name="connsiteX6" fmla="*/ 1593850 w 2552700"/>
                <a:gd name="connsiteY6" fmla="*/ 584200 h 901700"/>
                <a:gd name="connsiteX7" fmla="*/ 0 w 2552700"/>
                <a:gd name="connsiteY7" fmla="*/ 742950 h 901700"/>
                <a:gd name="connsiteX0-1" fmla="*/ 0 w 2552700"/>
                <a:gd name="connsiteY0-2" fmla="*/ 742950 h 901700"/>
                <a:gd name="connsiteX1-3" fmla="*/ 203200 w 2552700"/>
                <a:gd name="connsiteY1-4" fmla="*/ 304800 h 901700"/>
                <a:gd name="connsiteX2-5" fmla="*/ 1085850 w 2552700"/>
                <a:gd name="connsiteY2-6" fmla="*/ 254000 h 901700"/>
                <a:gd name="connsiteX3-7" fmla="*/ 1079500 w 2552700"/>
                <a:gd name="connsiteY3-8" fmla="*/ 0 h 901700"/>
                <a:gd name="connsiteX4-9" fmla="*/ 2552700 w 2552700"/>
                <a:gd name="connsiteY4-10" fmla="*/ 203200 h 901700"/>
                <a:gd name="connsiteX5-11" fmla="*/ 1606550 w 2552700"/>
                <a:gd name="connsiteY5-12" fmla="*/ 901700 h 901700"/>
                <a:gd name="connsiteX6-13" fmla="*/ 1593850 w 2552700"/>
                <a:gd name="connsiteY6-14" fmla="*/ 584200 h 901700"/>
                <a:gd name="connsiteX7-15" fmla="*/ 0 w 2552700"/>
                <a:gd name="connsiteY7-16" fmla="*/ 742950 h 901700"/>
                <a:gd name="connsiteX0-17" fmla="*/ 0 w 2552700"/>
                <a:gd name="connsiteY0-18" fmla="*/ 742950 h 901700"/>
                <a:gd name="connsiteX1-19" fmla="*/ 203200 w 2552700"/>
                <a:gd name="connsiteY1-20" fmla="*/ 304800 h 901700"/>
                <a:gd name="connsiteX2-21" fmla="*/ 1085850 w 2552700"/>
                <a:gd name="connsiteY2-22" fmla="*/ 254000 h 901700"/>
                <a:gd name="connsiteX3-23" fmla="*/ 1079500 w 2552700"/>
                <a:gd name="connsiteY3-24" fmla="*/ 0 h 901700"/>
                <a:gd name="connsiteX4-25" fmla="*/ 2552700 w 2552700"/>
                <a:gd name="connsiteY4-26" fmla="*/ 203200 h 901700"/>
                <a:gd name="connsiteX5-27" fmla="*/ 1606550 w 2552700"/>
                <a:gd name="connsiteY5-28" fmla="*/ 901700 h 901700"/>
                <a:gd name="connsiteX6-29" fmla="*/ 1593850 w 2552700"/>
                <a:gd name="connsiteY6-30" fmla="*/ 584200 h 901700"/>
                <a:gd name="connsiteX7-31" fmla="*/ 0 w 2552700"/>
                <a:gd name="connsiteY7-32" fmla="*/ 742950 h 901700"/>
                <a:gd name="connsiteX0-33" fmla="*/ 0 w 2552700"/>
                <a:gd name="connsiteY0-34" fmla="*/ 742950 h 901700"/>
                <a:gd name="connsiteX1-35" fmla="*/ 203200 w 2552700"/>
                <a:gd name="connsiteY1-36" fmla="*/ 304800 h 901700"/>
                <a:gd name="connsiteX2-37" fmla="*/ 1085850 w 2552700"/>
                <a:gd name="connsiteY2-38" fmla="*/ 254000 h 901700"/>
                <a:gd name="connsiteX3-39" fmla="*/ 1079500 w 2552700"/>
                <a:gd name="connsiteY3-40" fmla="*/ 0 h 901700"/>
                <a:gd name="connsiteX4-41" fmla="*/ 2552700 w 2552700"/>
                <a:gd name="connsiteY4-42" fmla="*/ 203200 h 901700"/>
                <a:gd name="connsiteX5-43" fmla="*/ 1606550 w 2552700"/>
                <a:gd name="connsiteY5-44" fmla="*/ 901700 h 901700"/>
                <a:gd name="connsiteX6-45" fmla="*/ 1593850 w 2552700"/>
                <a:gd name="connsiteY6-46" fmla="*/ 584200 h 901700"/>
                <a:gd name="connsiteX7-47" fmla="*/ 0 w 2552700"/>
                <a:gd name="connsiteY7-48" fmla="*/ 742950 h 901700"/>
                <a:gd name="connsiteX0-49" fmla="*/ 0 w 2552700"/>
                <a:gd name="connsiteY0-50" fmla="*/ 742950 h 901700"/>
                <a:gd name="connsiteX1-51" fmla="*/ 203200 w 2552700"/>
                <a:gd name="connsiteY1-52" fmla="*/ 304800 h 901700"/>
                <a:gd name="connsiteX2-53" fmla="*/ 1085850 w 2552700"/>
                <a:gd name="connsiteY2-54" fmla="*/ 254000 h 901700"/>
                <a:gd name="connsiteX3-55" fmla="*/ 1079500 w 2552700"/>
                <a:gd name="connsiteY3-56" fmla="*/ 0 h 901700"/>
                <a:gd name="connsiteX4-57" fmla="*/ 2552700 w 2552700"/>
                <a:gd name="connsiteY4-58" fmla="*/ 203200 h 901700"/>
                <a:gd name="connsiteX5-59" fmla="*/ 1606550 w 2552700"/>
                <a:gd name="connsiteY5-60" fmla="*/ 901700 h 901700"/>
                <a:gd name="connsiteX6-61" fmla="*/ 1593850 w 2552700"/>
                <a:gd name="connsiteY6-62" fmla="*/ 584200 h 901700"/>
                <a:gd name="connsiteX7-63" fmla="*/ 0 w 2552700"/>
                <a:gd name="connsiteY7-64" fmla="*/ 742950 h 9017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2552700" h="901700">
                  <a:moveTo>
                    <a:pt x="0" y="742950"/>
                  </a:moveTo>
                  <a:lnTo>
                    <a:pt x="203200" y="304800"/>
                  </a:lnTo>
                  <a:cubicBezTo>
                    <a:pt x="554567" y="370417"/>
                    <a:pt x="797983" y="296333"/>
                    <a:pt x="1085850" y="254000"/>
                  </a:cubicBezTo>
                  <a:lnTo>
                    <a:pt x="1079500" y="0"/>
                  </a:lnTo>
                  <a:lnTo>
                    <a:pt x="2552700" y="203200"/>
                  </a:lnTo>
                  <a:lnTo>
                    <a:pt x="1606550" y="901700"/>
                  </a:lnTo>
                  <a:lnTo>
                    <a:pt x="1593850" y="584200"/>
                  </a:lnTo>
                  <a:cubicBezTo>
                    <a:pt x="1075267" y="687917"/>
                    <a:pt x="594783" y="937683"/>
                    <a:pt x="0" y="742950"/>
                  </a:cubicBezTo>
                  <a:close/>
                </a:path>
              </a:pathLst>
            </a:custGeom>
            <a:solidFill>
              <a:srgbClr val="9253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endParaRPr>
            </a:p>
          </p:txBody>
        </p:sp>
        <p:sp>
          <p:nvSpPr>
            <p:cNvPr id="15" name="任意多边形 14"/>
            <p:cNvSpPr/>
            <p:nvPr/>
          </p:nvSpPr>
          <p:spPr>
            <a:xfrm>
              <a:off x="9442450" y="1454150"/>
              <a:ext cx="1009650" cy="1282700"/>
            </a:xfrm>
            <a:custGeom>
              <a:avLst/>
              <a:gdLst>
                <a:gd name="connsiteX0" fmla="*/ 31750 w 1009650"/>
                <a:gd name="connsiteY0" fmla="*/ 1282700 h 1282700"/>
                <a:gd name="connsiteX1" fmla="*/ 0 w 1009650"/>
                <a:gd name="connsiteY1" fmla="*/ 698500 h 1282700"/>
                <a:gd name="connsiteX2" fmla="*/ 939800 w 1009650"/>
                <a:gd name="connsiteY2" fmla="*/ 0 h 1282700"/>
                <a:gd name="connsiteX3" fmla="*/ 1009650 w 1009650"/>
                <a:gd name="connsiteY3" fmla="*/ 615950 h 1282700"/>
                <a:gd name="connsiteX4" fmla="*/ 31750 w 1009650"/>
                <a:gd name="connsiteY4" fmla="*/ 1282700 h 1282700"/>
                <a:gd name="connsiteX0-1" fmla="*/ 46990 w 1024890"/>
                <a:gd name="connsiteY0-2" fmla="*/ 1282700 h 1282700"/>
                <a:gd name="connsiteX1-3" fmla="*/ 0 w 1024890"/>
                <a:gd name="connsiteY1-4" fmla="*/ 706120 h 1282700"/>
                <a:gd name="connsiteX2-5" fmla="*/ 955040 w 1024890"/>
                <a:gd name="connsiteY2-6" fmla="*/ 0 h 1282700"/>
                <a:gd name="connsiteX3-7" fmla="*/ 1024890 w 1024890"/>
                <a:gd name="connsiteY3-8" fmla="*/ 615950 h 1282700"/>
                <a:gd name="connsiteX4-9" fmla="*/ 46990 w 1024890"/>
                <a:gd name="connsiteY4-10" fmla="*/ 1282700 h 1282700"/>
                <a:gd name="connsiteX0-11" fmla="*/ 31750 w 1009650"/>
                <a:gd name="connsiteY0-12" fmla="*/ 1282700 h 1282700"/>
                <a:gd name="connsiteX1-13" fmla="*/ 0 w 1009650"/>
                <a:gd name="connsiteY1-14" fmla="*/ 713740 h 1282700"/>
                <a:gd name="connsiteX2-15" fmla="*/ 939800 w 1009650"/>
                <a:gd name="connsiteY2-16" fmla="*/ 0 h 1282700"/>
                <a:gd name="connsiteX3-17" fmla="*/ 1009650 w 1009650"/>
                <a:gd name="connsiteY3-18" fmla="*/ 615950 h 1282700"/>
                <a:gd name="connsiteX4-19" fmla="*/ 31750 w 1009650"/>
                <a:gd name="connsiteY4-20" fmla="*/ 1282700 h 1282700"/>
                <a:gd name="connsiteX0-21" fmla="*/ 31750 w 1009650"/>
                <a:gd name="connsiteY0-22" fmla="*/ 1282700 h 1282700"/>
                <a:gd name="connsiteX1-23" fmla="*/ 0 w 1009650"/>
                <a:gd name="connsiteY1-24" fmla="*/ 698500 h 1282700"/>
                <a:gd name="connsiteX2-25" fmla="*/ 939800 w 1009650"/>
                <a:gd name="connsiteY2-26" fmla="*/ 0 h 1282700"/>
                <a:gd name="connsiteX3-27" fmla="*/ 1009650 w 1009650"/>
                <a:gd name="connsiteY3-28" fmla="*/ 615950 h 1282700"/>
                <a:gd name="connsiteX4-29" fmla="*/ 31750 w 1009650"/>
                <a:gd name="connsiteY4-30" fmla="*/ 1282700 h 12827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9650" h="1282700">
                  <a:moveTo>
                    <a:pt x="31750" y="1282700"/>
                  </a:moveTo>
                  <a:lnTo>
                    <a:pt x="0" y="698500"/>
                  </a:lnTo>
                  <a:lnTo>
                    <a:pt x="939800" y="0"/>
                  </a:lnTo>
                  <a:lnTo>
                    <a:pt x="1009650" y="615950"/>
                  </a:lnTo>
                  <a:lnTo>
                    <a:pt x="31750" y="128270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endParaRPr>
            </a:p>
          </p:txBody>
        </p:sp>
      </p:grpSp>
      <p:sp>
        <p:nvSpPr>
          <p:cNvPr id="20" name="椭圆 19"/>
          <p:cNvSpPr/>
          <p:nvPr/>
        </p:nvSpPr>
        <p:spPr>
          <a:xfrm>
            <a:off x="2750127" y="3753427"/>
            <a:ext cx="748145" cy="74814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endParaRPr>
          </a:p>
        </p:txBody>
      </p:sp>
      <p:sp>
        <p:nvSpPr>
          <p:cNvPr id="22" name="椭圆 21"/>
          <p:cNvSpPr/>
          <p:nvPr/>
        </p:nvSpPr>
        <p:spPr>
          <a:xfrm>
            <a:off x="4684761" y="3753427"/>
            <a:ext cx="748145" cy="74814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endParaRPr>
          </a:p>
        </p:txBody>
      </p:sp>
      <p:sp>
        <p:nvSpPr>
          <p:cNvPr id="23" name="椭圆 22"/>
          <p:cNvSpPr/>
          <p:nvPr/>
        </p:nvSpPr>
        <p:spPr>
          <a:xfrm>
            <a:off x="6619394" y="3753427"/>
            <a:ext cx="748145" cy="74814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endParaRPr>
          </a:p>
        </p:txBody>
      </p:sp>
      <p:sp>
        <p:nvSpPr>
          <p:cNvPr id="24" name="椭圆 23"/>
          <p:cNvSpPr/>
          <p:nvPr/>
        </p:nvSpPr>
        <p:spPr>
          <a:xfrm>
            <a:off x="8554027" y="3753427"/>
            <a:ext cx="748145" cy="74814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endParaRPr>
          </a:p>
        </p:txBody>
      </p:sp>
      <p:grpSp>
        <p:nvGrpSpPr>
          <p:cNvPr id="21" name="组合 20"/>
          <p:cNvGrpSpPr/>
          <p:nvPr/>
        </p:nvGrpSpPr>
        <p:grpSpPr>
          <a:xfrm>
            <a:off x="2162802" y="4657666"/>
            <a:ext cx="1922797" cy="1017800"/>
            <a:chOff x="7581180" y="745571"/>
            <a:chExt cx="1922797" cy="1017800"/>
          </a:xfrm>
        </p:grpSpPr>
        <p:sp>
          <p:nvSpPr>
            <p:cNvPr id="26" name="文本框 25"/>
            <p:cNvSpPr txBox="1"/>
            <p:nvPr/>
          </p:nvSpPr>
          <p:spPr bwMode="auto">
            <a:xfrm flipH="1">
              <a:off x="7634814" y="1117040"/>
              <a:ext cx="1815529" cy="646331"/>
            </a:xfrm>
            <a:prstGeom prst="rect">
              <a:avLst/>
            </a:prstGeom>
            <a:noFill/>
          </p:spPr>
          <p:txBody>
            <a:bodyPr wrap="square">
              <a:spAutoFit/>
            </a:bodyPr>
            <a:lstStyle/>
            <a:p>
              <a:r>
                <a:rPr lang="zh-CN" altLang="en-US" sz="1200" dirty="0">
                  <a:solidFill>
                    <a:schemeClr val="tx1">
                      <a:lumMod val="50000"/>
                      <a:lumOff val="50000"/>
                    </a:schemeClr>
                  </a:solidFill>
                  <a:latin typeface="时尚中黑简体" panose="01010104010101010101" pitchFamily="2" charset="-122"/>
                  <a:ea typeface="时尚中黑简体" panose="01010104010101010101" pitchFamily="2" charset="-122"/>
                </a:rPr>
                <a:t>点击添加标题文字点击添加标题文字点击添加标题点击添加</a:t>
              </a:r>
            </a:p>
          </p:txBody>
        </p:sp>
        <p:sp>
          <p:nvSpPr>
            <p:cNvPr id="27" name="文本框 26"/>
            <p:cNvSpPr txBox="1"/>
            <p:nvPr/>
          </p:nvSpPr>
          <p:spPr bwMode="auto">
            <a:xfrm flipH="1">
              <a:off x="7581180" y="745571"/>
              <a:ext cx="1922797" cy="400863"/>
            </a:xfrm>
            <a:prstGeom prst="rect">
              <a:avLst/>
            </a:prstGeom>
            <a:noFill/>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0" normalizeH="0" baseline="0" noProof="0" dirty="0">
                  <a:ln>
                    <a:noFill/>
                  </a:ln>
                  <a:solidFill>
                    <a:srgbClr val="FFBF53"/>
                  </a:solidFill>
                  <a:effectLst/>
                  <a:uLnTx/>
                  <a:uFillTx/>
                  <a:latin typeface="方正正黑简体" panose="02000000000000000000" pitchFamily="2" charset="-122"/>
                  <a:ea typeface="方正正黑简体" panose="02000000000000000000" pitchFamily="2" charset="-122"/>
                  <a:cs typeface="+mn-cs"/>
                </a:rPr>
                <a:t>在此添加标题</a:t>
              </a:r>
            </a:p>
          </p:txBody>
        </p:sp>
      </p:grpSp>
      <p:grpSp>
        <p:nvGrpSpPr>
          <p:cNvPr id="29" name="组合 28"/>
          <p:cNvGrpSpPr/>
          <p:nvPr/>
        </p:nvGrpSpPr>
        <p:grpSpPr>
          <a:xfrm>
            <a:off x="4097435" y="4657666"/>
            <a:ext cx="1922797" cy="1017800"/>
            <a:chOff x="7581180" y="745571"/>
            <a:chExt cx="1922797" cy="1017800"/>
          </a:xfrm>
        </p:grpSpPr>
        <p:sp>
          <p:nvSpPr>
            <p:cNvPr id="30" name="文本框 29"/>
            <p:cNvSpPr txBox="1"/>
            <p:nvPr/>
          </p:nvSpPr>
          <p:spPr bwMode="auto">
            <a:xfrm flipH="1">
              <a:off x="7634814" y="1117040"/>
              <a:ext cx="1815529" cy="646331"/>
            </a:xfrm>
            <a:prstGeom prst="rect">
              <a:avLst/>
            </a:prstGeom>
            <a:noFill/>
          </p:spPr>
          <p:txBody>
            <a:bodyPr wrap="square">
              <a:spAutoFit/>
            </a:bodyPr>
            <a:lstStyle/>
            <a:p>
              <a:r>
                <a:rPr lang="zh-CN" altLang="en-US" sz="1200" dirty="0">
                  <a:solidFill>
                    <a:schemeClr val="tx1">
                      <a:lumMod val="50000"/>
                      <a:lumOff val="50000"/>
                    </a:schemeClr>
                  </a:solidFill>
                  <a:latin typeface="时尚中黑简体" panose="01010104010101010101" pitchFamily="2" charset="-122"/>
                  <a:ea typeface="时尚中黑简体" panose="01010104010101010101" pitchFamily="2" charset="-122"/>
                </a:rPr>
                <a:t>点击添加标题文字点击添加标题文字点击添加标题点击添加</a:t>
              </a:r>
            </a:p>
          </p:txBody>
        </p:sp>
        <p:sp>
          <p:nvSpPr>
            <p:cNvPr id="31" name="文本框 30"/>
            <p:cNvSpPr txBox="1"/>
            <p:nvPr/>
          </p:nvSpPr>
          <p:spPr bwMode="auto">
            <a:xfrm flipH="1">
              <a:off x="7581180" y="745571"/>
              <a:ext cx="1922797" cy="400863"/>
            </a:xfrm>
            <a:prstGeom prst="rect">
              <a:avLst/>
            </a:prstGeom>
            <a:noFill/>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0" normalizeH="0" baseline="0" noProof="0" dirty="0">
                  <a:ln>
                    <a:noFill/>
                  </a:ln>
                  <a:solidFill>
                    <a:srgbClr val="01B3C5"/>
                  </a:solidFill>
                  <a:effectLst/>
                  <a:uLnTx/>
                  <a:uFillTx/>
                  <a:latin typeface="方正正黑简体" panose="02000000000000000000" pitchFamily="2" charset="-122"/>
                  <a:ea typeface="方正正黑简体" panose="02000000000000000000" pitchFamily="2" charset="-122"/>
                  <a:cs typeface="+mn-cs"/>
                </a:rPr>
                <a:t>在此添加标题</a:t>
              </a:r>
            </a:p>
          </p:txBody>
        </p:sp>
      </p:grpSp>
      <p:grpSp>
        <p:nvGrpSpPr>
          <p:cNvPr id="32" name="组合 31"/>
          <p:cNvGrpSpPr/>
          <p:nvPr/>
        </p:nvGrpSpPr>
        <p:grpSpPr>
          <a:xfrm>
            <a:off x="6032068" y="4657666"/>
            <a:ext cx="1922797" cy="1017800"/>
            <a:chOff x="7581180" y="745571"/>
            <a:chExt cx="1922797" cy="1017800"/>
          </a:xfrm>
        </p:grpSpPr>
        <p:sp>
          <p:nvSpPr>
            <p:cNvPr id="33" name="文本框 32"/>
            <p:cNvSpPr txBox="1"/>
            <p:nvPr/>
          </p:nvSpPr>
          <p:spPr bwMode="auto">
            <a:xfrm flipH="1">
              <a:off x="7634814" y="1117040"/>
              <a:ext cx="1815529" cy="646331"/>
            </a:xfrm>
            <a:prstGeom prst="rect">
              <a:avLst/>
            </a:prstGeom>
            <a:noFill/>
          </p:spPr>
          <p:txBody>
            <a:bodyPr wrap="square">
              <a:spAutoFit/>
            </a:bodyPr>
            <a:lstStyle/>
            <a:p>
              <a:r>
                <a:rPr lang="zh-CN" altLang="en-US" sz="1200" dirty="0">
                  <a:solidFill>
                    <a:schemeClr val="tx1">
                      <a:lumMod val="50000"/>
                      <a:lumOff val="50000"/>
                    </a:schemeClr>
                  </a:solidFill>
                  <a:latin typeface="时尚中黑简体" panose="01010104010101010101" pitchFamily="2" charset="-122"/>
                  <a:ea typeface="时尚中黑简体" panose="01010104010101010101" pitchFamily="2" charset="-122"/>
                </a:rPr>
                <a:t>点击添加标题文字点击添加标题文字点击添加标题点击添加</a:t>
              </a:r>
            </a:p>
          </p:txBody>
        </p:sp>
        <p:sp>
          <p:nvSpPr>
            <p:cNvPr id="34" name="文本框 33"/>
            <p:cNvSpPr txBox="1"/>
            <p:nvPr/>
          </p:nvSpPr>
          <p:spPr bwMode="auto">
            <a:xfrm flipH="1">
              <a:off x="7581180" y="745571"/>
              <a:ext cx="1922797" cy="400863"/>
            </a:xfrm>
            <a:prstGeom prst="rect">
              <a:avLst/>
            </a:prstGeom>
            <a:noFill/>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0" normalizeH="0" baseline="0" noProof="0" dirty="0">
                  <a:ln>
                    <a:noFill/>
                  </a:ln>
                  <a:solidFill>
                    <a:srgbClr val="F17475"/>
                  </a:solidFill>
                  <a:effectLst/>
                  <a:uLnTx/>
                  <a:uFillTx/>
                  <a:latin typeface="方正正黑简体" panose="02000000000000000000" pitchFamily="2" charset="-122"/>
                  <a:ea typeface="方正正黑简体" panose="02000000000000000000" pitchFamily="2" charset="-122"/>
                  <a:cs typeface="+mn-cs"/>
                </a:rPr>
                <a:t>在此添加标题</a:t>
              </a:r>
            </a:p>
          </p:txBody>
        </p:sp>
      </p:grpSp>
      <p:grpSp>
        <p:nvGrpSpPr>
          <p:cNvPr id="38" name="组合 37"/>
          <p:cNvGrpSpPr/>
          <p:nvPr/>
        </p:nvGrpSpPr>
        <p:grpSpPr>
          <a:xfrm>
            <a:off x="7966701" y="4657666"/>
            <a:ext cx="1922797" cy="1017800"/>
            <a:chOff x="7581180" y="745571"/>
            <a:chExt cx="1922797" cy="1017800"/>
          </a:xfrm>
        </p:grpSpPr>
        <p:sp>
          <p:nvSpPr>
            <p:cNvPr id="39" name="文本框 38"/>
            <p:cNvSpPr txBox="1"/>
            <p:nvPr/>
          </p:nvSpPr>
          <p:spPr bwMode="auto">
            <a:xfrm flipH="1">
              <a:off x="7634814" y="1117040"/>
              <a:ext cx="1815529" cy="646331"/>
            </a:xfrm>
            <a:prstGeom prst="rect">
              <a:avLst/>
            </a:prstGeom>
            <a:noFill/>
          </p:spPr>
          <p:txBody>
            <a:bodyPr wrap="square">
              <a:spAutoFit/>
            </a:bodyPr>
            <a:lstStyle/>
            <a:p>
              <a:r>
                <a:rPr lang="zh-CN" altLang="en-US" sz="1200" dirty="0">
                  <a:solidFill>
                    <a:schemeClr val="tx1">
                      <a:lumMod val="50000"/>
                      <a:lumOff val="50000"/>
                    </a:schemeClr>
                  </a:solidFill>
                  <a:latin typeface="时尚中黑简体" panose="01010104010101010101" pitchFamily="2" charset="-122"/>
                  <a:ea typeface="时尚中黑简体" panose="01010104010101010101" pitchFamily="2" charset="-122"/>
                </a:rPr>
                <a:t>点击添加标题文字点击添加标题文字点击添加标题点击添加</a:t>
              </a:r>
            </a:p>
          </p:txBody>
        </p:sp>
        <p:sp>
          <p:nvSpPr>
            <p:cNvPr id="40" name="文本框 39"/>
            <p:cNvSpPr txBox="1"/>
            <p:nvPr/>
          </p:nvSpPr>
          <p:spPr bwMode="auto">
            <a:xfrm flipH="1">
              <a:off x="7581180" y="745571"/>
              <a:ext cx="1922797" cy="400863"/>
            </a:xfrm>
            <a:prstGeom prst="rect">
              <a:avLst/>
            </a:prstGeom>
            <a:noFill/>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0" normalizeH="0" baseline="0" noProof="0" dirty="0">
                  <a:ln>
                    <a:noFill/>
                  </a:ln>
                  <a:solidFill>
                    <a:srgbClr val="985CB0"/>
                  </a:solidFill>
                  <a:effectLst/>
                  <a:uLnTx/>
                  <a:uFillTx/>
                  <a:latin typeface="方正正黑简体" panose="02000000000000000000" pitchFamily="2" charset="-122"/>
                  <a:ea typeface="方正正黑简体" panose="02000000000000000000" pitchFamily="2" charset="-122"/>
                  <a:cs typeface="+mn-cs"/>
                </a:rPr>
                <a:t>在此添加标题</a:t>
              </a:r>
            </a:p>
          </p:txBody>
        </p:sp>
      </p:grpSp>
      <p:sp>
        <p:nvSpPr>
          <p:cNvPr id="41" name="椭圆 40"/>
          <p:cNvSpPr/>
          <p:nvPr/>
        </p:nvSpPr>
        <p:spPr>
          <a:xfrm>
            <a:off x="3028291" y="1749766"/>
            <a:ext cx="394915" cy="39491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1200" cap="none" spc="0" normalizeH="0" baseline="0" noProof="0" dirty="0">
                <a:ln>
                  <a:noFill/>
                </a:ln>
                <a:solidFill>
                  <a:srgbClr val="FFBF53"/>
                </a:solidFill>
                <a:effectLst/>
                <a:uLnTx/>
                <a:uFillTx/>
                <a:latin typeface="Impact" panose="020B0806030902050204" pitchFamily="34" charset="0"/>
                <a:ea typeface="宋体" panose="02010600030101010101" pitchFamily="2" charset="-122"/>
                <a:cs typeface="+mn-cs"/>
              </a:rPr>
              <a:t>A</a:t>
            </a:r>
            <a:endParaRPr kumimoji="0" lang="zh-CN" altLang="en-US" sz="2400" b="0" i="0" u="none" strike="noStrike" kern="1200" cap="none" spc="0" normalizeH="0" baseline="0" noProof="0" dirty="0">
              <a:ln>
                <a:noFill/>
              </a:ln>
              <a:solidFill>
                <a:srgbClr val="FFBF53"/>
              </a:solidFill>
              <a:effectLst/>
              <a:uLnTx/>
              <a:uFillTx/>
              <a:latin typeface="Impact" panose="020B0806030902050204" pitchFamily="34" charset="0"/>
              <a:ea typeface="宋体" panose="02010600030101010101" pitchFamily="2" charset="-122"/>
              <a:cs typeface="+mn-cs"/>
            </a:endParaRPr>
          </a:p>
        </p:txBody>
      </p:sp>
      <p:sp>
        <p:nvSpPr>
          <p:cNvPr id="42" name="椭圆 41"/>
          <p:cNvSpPr/>
          <p:nvPr/>
        </p:nvSpPr>
        <p:spPr>
          <a:xfrm>
            <a:off x="4861376" y="1545526"/>
            <a:ext cx="394915" cy="39491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1200" cap="none" spc="0" normalizeH="0" baseline="0" noProof="0" dirty="0">
                <a:ln>
                  <a:noFill/>
                </a:ln>
                <a:solidFill>
                  <a:srgbClr val="01B3C5"/>
                </a:solidFill>
                <a:effectLst/>
                <a:uLnTx/>
                <a:uFillTx/>
                <a:latin typeface="Impact" panose="020B0806030902050204" pitchFamily="34" charset="0"/>
                <a:ea typeface="宋体" panose="02010600030101010101" pitchFamily="2" charset="-122"/>
                <a:cs typeface="+mn-cs"/>
              </a:rPr>
              <a:t>B</a:t>
            </a:r>
            <a:endParaRPr kumimoji="0" lang="zh-CN" altLang="en-US" sz="2400" b="0" i="0" u="none" strike="noStrike" kern="1200" cap="none" spc="0" normalizeH="0" baseline="0" noProof="0" dirty="0">
              <a:ln>
                <a:noFill/>
              </a:ln>
              <a:solidFill>
                <a:srgbClr val="01B3C5"/>
              </a:solidFill>
              <a:effectLst/>
              <a:uLnTx/>
              <a:uFillTx/>
              <a:latin typeface="Impact" panose="020B0806030902050204" pitchFamily="34" charset="0"/>
              <a:ea typeface="宋体" panose="02010600030101010101" pitchFamily="2" charset="-122"/>
              <a:cs typeface="+mn-cs"/>
            </a:endParaRPr>
          </a:p>
        </p:txBody>
      </p:sp>
      <p:sp>
        <p:nvSpPr>
          <p:cNvPr id="43" name="椭圆 42"/>
          <p:cNvSpPr/>
          <p:nvPr/>
        </p:nvSpPr>
        <p:spPr>
          <a:xfrm>
            <a:off x="6806722" y="1564032"/>
            <a:ext cx="394915" cy="39491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1200" cap="none" spc="0" normalizeH="0" baseline="0" noProof="0" dirty="0">
                <a:ln>
                  <a:noFill/>
                </a:ln>
                <a:solidFill>
                  <a:srgbClr val="F17475"/>
                </a:solidFill>
                <a:effectLst/>
                <a:uLnTx/>
                <a:uFillTx/>
                <a:latin typeface="Impact" panose="020B0806030902050204" pitchFamily="34" charset="0"/>
                <a:ea typeface="宋体" panose="02010600030101010101" pitchFamily="2" charset="-122"/>
                <a:cs typeface="+mn-cs"/>
              </a:rPr>
              <a:t>C</a:t>
            </a:r>
            <a:endParaRPr kumimoji="0" lang="zh-CN" altLang="en-US" sz="2400" b="0" i="0" u="none" strike="noStrike" kern="1200" cap="none" spc="0" normalizeH="0" baseline="0" noProof="0" dirty="0">
              <a:ln>
                <a:noFill/>
              </a:ln>
              <a:solidFill>
                <a:srgbClr val="F17475"/>
              </a:solidFill>
              <a:effectLst/>
              <a:uLnTx/>
              <a:uFillTx/>
              <a:latin typeface="Impact" panose="020B0806030902050204" pitchFamily="34" charset="0"/>
              <a:ea typeface="宋体" panose="02010600030101010101" pitchFamily="2" charset="-122"/>
              <a:cs typeface="+mn-cs"/>
            </a:endParaRPr>
          </a:p>
        </p:txBody>
      </p:sp>
      <p:sp>
        <p:nvSpPr>
          <p:cNvPr id="44" name="椭圆 43"/>
          <p:cNvSpPr/>
          <p:nvPr/>
        </p:nvSpPr>
        <p:spPr>
          <a:xfrm>
            <a:off x="8509181" y="1564032"/>
            <a:ext cx="394915" cy="39491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1200" cap="none" spc="0" normalizeH="0" baseline="0" noProof="0" dirty="0">
                <a:ln>
                  <a:noFill/>
                </a:ln>
                <a:solidFill>
                  <a:srgbClr val="985CB0"/>
                </a:solidFill>
                <a:effectLst/>
                <a:uLnTx/>
                <a:uFillTx/>
                <a:latin typeface="Impact" panose="020B0806030902050204" pitchFamily="34" charset="0"/>
                <a:ea typeface="宋体" panose="02010600030101010101" pitchFamily="2" charset="-122"/>
                <a:cs typeface="+mn-cs"/>
              </a:rPr>
              <a:t>D</a:t>
            </a:r>
            <a:endParaRPr kumimoji="0" lang="zh-CN" altLang="en-US" sz="2400" b="0" i="0" u="none" strike="noStrike" kern="1200" cap="none" spc="0" normalizeH="0" baseline="0" noProof="0" dirty="0">
              <a:ln>
                <a:noFill/>
              </a:ln>
              <a:solidFill>
                <a:srgbClr val="985CB0"/>
              </a:solidFill>
              <a:effectLst/>
              <a:uLnTx/>
              <a:uFillTx/>
              <a:latin typeface="Impact" panose="020B0806030902050204" pitchFamily="34" charset="0"/>
              <a:ea typeface="宋体" panose="02010600030101010101" pitchFamily="2" charset="-122"/>
              <a:cs typeface="+mn-cs"/>
            </a:endParaRPr>
          </a:p>
        </p:txBody>
      </p:sp>
      <p:sp>
        <p:nvSpPr>
          <p:cNvPr id="28" name="椭圆 27"/>
          <p:cNvSpPr/>
          <p:nvPr/>
        </p:nvSpPr>
        <p:spPr>
          <a:xfrm>
            <a:off x="3040274" y="3027575"/>
            <a:ext cx="167850" cy="16785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endParaRPr>
          </a:p>
        </p:txBody>
      </p:sp>
      <p:sp>
        <p:nvSpPr>
          <p:cNvPr id="47" name="椭圆 46"/>
          <p:cNvSpPr/>
          <p:nvPr/>
        </p:nvSpPr>
        <p:spPr>
          <a:xfrm>
            <a:off x="6909541" y="2932325"/>
            <a:ext cx="167850" cy="16785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endParaRPr>
          </a:p>
        </p:txBody>
      </p:sp>
      <p:sp>
        <p:nvSpPr>
          <p:cNvPr id="48" name="椭圆 47"/>
          <p:cNvSpPr/>
          <p:nvPr/>
        </p:nvSpPr>
        <p:spPr>
          <a:xfrm>
            <a:off x="4974907" y="2846600"/>
            <a:ext cx="167850" cy="16785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endParaRPr>
          </a:p>
        </p:txBody>
      </p:sp>
      <p:sp>
        <p:nvSpPr>
          <p:cNvPr id="49" name="椭圆 48"/>
          <p:cNvSpPr/>
          <p:nvPr/>
        </p:nvSpPr>
        <p:spPr>
          <a:xfrm>
            <a:off x="8844174" y="2779925"/>
            <a:ext cx="167850" cy="16785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endParaRPr>
          </a:p>
        </p:txBody>
      </p:sp>
      <p:cxnSp>
        <p:nvCxnSpPr>
          <p:cNvPr id="50" name="直接连接符 49"/>
          <p:cNvCxnSpPr/>
          <p:nvPr/>
        </p:nvCxnSpPr>
        <p:spPr>
          <a:xfrm>
            <a:off x="3127374" y="3148719"/>
            <a:ext cx="0" cy="450386"/>
          </a:xfrm>
          <a:prstGeom prst="line">
            <a:avLst/>
          </a:prstGeom>
          <a:ln w="15875">
            <a:prstDash val="sysDot"/>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a:off x="5058832" y="2946574"/>
            <a:ext cx="0" cy="659412"/>
          </a:xfrm>
          <a:prstGeom prst="line">
            <a:avLst/>
          </a:prstGeom>
          <a:ln w="15875">
            <a:solidFill>
              <a:schemeClr val="accent3"/>
            </a:solidFill>
            <a:prstDash val="sysDot"/>
          </a:ln>
        </p:spPr>
        <p:style>
          <a:lnRef idx="1">
            <a:schemeClr val="accent1"/>
          </a:lnRef>
          <a:fillRef idx="0">
            <a:schemeClr val="accent1"/>
          </a:fillRef>
          <a:effectRef idx="0">
            <a:schemeClr val="accent1"/>
          </a:effectRef>
          <a:fontRef idx="minor">
            <a:schemeClr val="tx1"/>
          </a:fontRef>
        </p:style>
      </p:cxnSp>
      <p:cxnSp>
        <p:nvCxnSpPr>
          <p:cNvPr id="54" name="直接连接符 53"/>
          <p:cNvCxnSpPr/>
          <p:nvPr/>
        </p:nvCxnSpPr>
        <p:spPr>
          <a:xfrm>
            <a:off x="6993466" y="3002740"/>
            <a:ext cx="0" cy="599465"/>
          </a:xfrm>
          <a:prstGeom prst="line">
            <a:avLst/>
          </a:prstGeom>
          <a:ln w="15875">
            <a:solidFill>
              <a:schemeClr val="accent2"/>
            </a:solidFill>
            <a:prstDash val="sysDot"/>
          </a:ln>
        </p:spPr>
        <p:style>
          <a:lnRef idx="1">
            <a:schemeClr val="accent1"/>
          </a:lnRef>
          <a:fillRef idx="0">
            <a:schemeClr val="accent1"/>
          </a:fillRef>
          <a:effectRef idx="0">
            <a:schemeClr val="accent1"/>
          </a:effectRef>
          <a:fontRef idx="minor">
            <a:schemeClr val="tx1"/>
          </a:fontRef>
        </p:style>
      </p:cxnSp>
      <p:cxnSp>
        <p:nvCxnSpPr>
          <p:cNvPr id="55" name="直接连接符 54"/>
          <p:cNvCxnSpPr/>
          <p:nvPr/>
        </p:nvCxnSpPr>
        <p:spPr>
          <a:xfrm>
            <a:off x="8928099" y="2882646"/>
            <a:ext cx="0" cy="725353"/>
          </a:xfrm>
          <a:prstGeom prst="line">
            <a:avLst/>
          </a:prstGeom>
          <a:ln w="15875">
            <a:solidFill>
              <a:schemeClr val="accent4"/>
            </a:solidFill>
            <a:prstDash val="sysDot"/>
          </a:ln>
        </p:spPr>
        <p:style>
          <a:lnRef idx="1">
            <a:schemeClr val="accent1"/>
          </a:lnRef>
          <a:fillRef idx="0">
            <a:schemeClr val="accent1"/>
          </a:fillRef>
          <a:effectRef idx="0">
            <a:schemeClr val="accent1"/>
          </a:effectRef>
          <a:fontRef idx="minor">
            <a:schemeClr val="tx1"/>
          </a:fontRef>
        </p:style>
      </p:cxnSp>
      <p:grpSp>
        <p:nvGrpSpPr>
          <p:cNvPr id="56" name="组合 55"/>
          <p:cNvGrpSpPr/>
          <p:nvPr/>
        </p:nvGrpSpPr>
        <p:grpSpPr>
          <a:xfrm>
            <a:off x="2962494" y="3954316"/>
            <a:ext cx="323412" cy="320968"/>
            <a:chOff x="7078908" y="5461438"/>
            <a:chExt cx="430461" cy="427208"/>
          </a:xfrm>
          <a:solidFill>
            <a:schemeClr val="bg1"/>
          </a:solidFill>
        </p:grpSpPr>
        <p:sp>
          <p:nvSpPr>
            <p:cNvPr id="57" name="Freeform 236"/>
            <p:cNvSpPr/>
            <p:nvPr/>
          </p:nvSpPr>
          <p:spPr bwMode="auto">
            <a:xfrm>
              <a:off x="7078908" y="5461438"/>
              <a:ext cx="418534" cy="417450"/>
            </a:xfrm>
            <a:custGeom>
              <a:avLst/>
              <a:gdLst>
                <a:gd name="T0" fmla="*/ 84 w 163"/>
                <a:gd name="T1" fmla="*/ 129 h 163"/>
                <a:gd name="T2" fmla="*/ 46 w 163"/>
                <a:gd name="T3" fmla="*/ 50 h 163"/>
                <a:gd name="T4" fmla="*/ 81 w 163"/>
                <a:gd name="T5" fmla="*/ 34 h 163"/>
                <a:gd name="T6" fmla="*/ 127 w 163"/>
                <a:gd name="T7" fmla="*/ 89 h 163"/>
                <a:gd name="T8" fmla="*/ 147 w 163"/>
                <a:gd name="T9" fmla="*/ 94 h 163"/>
                <a:gd name="T10" fmla="*/ 162 w 163"/>
                <a:gd name="T11" fmla="*/ 86 h 163"/>
                <a:gd name="T12" fmla="*/ 162 w 163"/>
                <a:gd name="T13" fmla="*/ 70 h 163"/>
                <a:gd name="T14" fmla="*/ 144 w 163"/>
                <a:gd name="T15" fmla="*/ 59 h 163"/>
                <a:gd name="T16" fmla="*/ 154 w 163"/>
                <a:gd name="T17" fmla="*/ 45 h 163"/>
                <a:gd name="T18" fmla="*/ 145 w 163"/>
                <a:gd name="T19" fmla="*/ 32 h 163"/>
                <a:gd name="T20" fmla="*/ 125 w 163"/>
                <a:gd name="T21" fmla="*/ 30 h 163"/>
                <a:gd name="T22" fmla="*/ 126 w 163"/>
                <a:gd name="T23" fmla="*/ 13 h 163"/>
                <a:gd name="T24" fmla="*/ 112 w 163"/>
                <a:gd name="T25" fmla="*/ 6 h 163"/>
                <a:gd name="T26" fmla="*/ 93 w 163"/>
                <a:gd name="T27" fmla="*/ 15 h 163"/>
                <a:gd name="T28" fmla="*/ 86 w 163"/>
                <a:gd name="T29" fmla="*/ 0 h 163"/>
                <a:gd name="T30" fmla="*/ 70 w 163"/>
                <a:gd name="T31" fmla="*/ 1 h 163"/>
                <a:gd name="T32" fmla="*/ 58 w 163"/>
                <a:gd name="T33" fmla="*/ 18 h 163"/>
                <a:gd name="T34" fmla="*/ 44 w 163"/>
                <a:gd name="T35" fmla="*/ 9 h 163"/>
                <a:gd name="T36" fmla="*/ 31 w 163"/>
                <a:gd name="T37" fmla="*/ 17 h 163"/>
                <a:gd name="T38" fmla="*/ 31 w 163"/>
                <a:gd name="T39" fmla="*/ 36 h 163"/>
                <a:gd name="T40" fmla="*/ 15 w 163"/>
                <a:gd name="T41" fmla="*/ 33 h 163"/>
                <a:gd name="T42" fmla="*/ 8 w 163"/>
                <a:gd name="T43" fmla="*/ 47 h 163"/>
                <a:gd name="T44" fmla="*/ 18 w 163"/>
                <a:gd name="T45" fmla="*/ 59 h 163"/>
                <a:gd name="T46" fmla="*/ 0 w 163"/>
                <a:gd name="T47" fmla="*/ 73 h 163"/>
                <a:gd name="T48" fmla="*/ 0 w 163"/>
                <a:gd name="T49" fmla="*/ 88 h 163"/>
                <a:gd name="T50" fmla="*/ 15 w 163"/>
                <a:gd name="T51" fmla="*/ 94 h 163"/>
                <a:gd name="T52" fmla="*/ 6 w 163"/>
                <a:gd name="T53" fmla="*/ 114 h 163"/>
                <a:gd name="T54" fmla="*/ 15 w 163"/>
                <a:gd name="T55" fmla="*/ 128 h 163"/>
                <a:gd name="T56" fmla="*/ 30 w 163"/>
                <a:gd name="T57" fmla="*/ 125 h 163"/>
                <a:gd name="T58" fmla="*/ 33 w 163"/>
                <a:gd name="T59" fmla="*/ 148 h 163"/>
                <a:gd name="T60" fmla="*/ 47 w 163"/>
                <a:gd name="T61" fmla="*/ 155 h 163"/>
                <a:gd name="T62" fmla="*/ 59 w 163"/>
                <a:gd name="T63" fmla="*/ 145 h 163"/>
                <a:gd name="T64" fmla="*/ 72 w 163"/>
                <a:gd name="T65" fmla="*/ 163 h 163"/>
                <a:gd name="T66" fmla="*/ 88 w 163"/>
                <a:gd name="T67" fmla="*/ 162 h 163"/>
                <a:gd name="T68" fmla="*/ 94 w 163"/>
                <a:gd name="T69" fmla="*/ 148 h 163"/>
                <a:gd name="T70" fmla="*/ 89 w 163"/>
                <a:gd name="T71" fmla="*/ 12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3" h="163">
                  <a:moveTo>
                    <a:pt x="89" y="128"/>
                  </a:moveTo>
                  <a:cubicBezTo>
                    <a:pt x="88" y="128"/>
                    <a:pt x="86" y="129"/>
                    <a:pt x="84" y="129"/>
                  </a:cubicBezTo>
                  <a:cubicBezTo>
                    <a:pt x="58" y="130"/>
                    <a:pt x="36" y="110"/>
                    <a:pt x="35" y="84"/>
                  </a:cubicBezTo>
                  <a:cubicBezTo>
                    <a:pt x="34" y="71"/>
                    <a:pt x="38" y="59"/>
                    <a:pt x="46" y="50"/>
                  </a:cubicBezTo>
                  <a:cubicBezTo>
                    <a:pt x="55" y="40"/>
                    <a:pt x="66" y="35"/>
                    <a:pt x="79" y="34"/>
                  </a:cubicBezTo>
                  <a:cubicBezTo>
                    <a:pt x="79" y="34"/>
                    <a:pt x="80" y="34"/>
                    <a:pt x="81" y="34"/>
                  </a:cubicBezTo>
                  <a:cubicBezTo>
                    <a:pt x="106" y="34"/>
                    <a:pt x="127" y="54"/>
                    <a:pt x="128" y="79"/>
                  </a:cubicBezTo>
                  <a:cubicBezTo>
                    <a:pt x="128" y="82"/>
                    <a:pt x="128" y="85"/>
                    <a:pt x="127" y="89"/>
                  </a:cubicBezTo>
                  <a:cubicBezTo>
                    <a:pt x="144" y="105"/>
                    <a:pt x="144" y="105"/>
                    <a:pt x="144" y="105"/>
                  </a:cubicBezTo>
                  <a:cubicBezTo>
                    <a:pt x="145" y="101"/>
                    <a:pt x="146" y="97"/>
                    <a:pt x="147" y="94"/>
                  </a:cubicBezTo>
                  <a:cubicBezTo>
                    <a:pt x="163" y="90"/>
                    <a:pt x="163" y="90"/>
                    <a:pt x="163" y="90"/>
                  </a:cubicBezTo>
                  <a:cubicBezTo>
                    <a:pt x="162" y="86"/>
                    <a:pt x="162" y="86"/>
                    <a:pt x="162" y="86"/>
                  </a:cubicBezTo>
                  <a:cubicBezTo>
                    <a:pt x="162" y="75"/>
                    <a:pt x="162" y="75"/>
                    <a:pt x="162" y="75"/>
                  </a:cubicBezTo>
                  <a:cubicBezTo>
                    <a:pt x="162" y="70"/>
                    <a:pt x="162" y="70"/>
                    <a:pt x="162" y="70"/>
                  </a:cubicBezTo>
                  <a:cubicBezTo>
                    <a:pt x="147" y="69"/>
                    <a:pt x="147" y="69"/>
                    <a:pt x="147" y="69"/>
                  </a:cubicBezTo>
                  <a:cubicBezTo>
                    <a:pt x="146" y="66"/>
                    <a:pt x="145" y="62"/>
                    <a:pt x="144" y="59"/>
                  </a:cubicBezTo>
                  <a:cubicBezTo>
                    <a:pt x="156" y="48"/>
                    <a:pt x="156" y="48"/>
                    <a:pt x="156" y="48"/>
                  </a:cubicBezTo>
                  <a:cubicBezTo>
                    <a:pt x="154" y="45"/>
                    <a:pt x="154" y="45"/>
                    <a:pt x="154" y="45"/>
                  </a:cubicBezTo>
                  <a:cubicBezTo>
                    <a:pt x="148" y="35"/>
                    <a:pt x="148" y="35"/>
                    <a:pt x="148" y="35"/>
                  </a:cubicBezTo>
                  <a:cubicBezTo>
                    <a:pt x="145" y="32"/>
                    <a:pt x="145" y="32"/>
                    <a:pt x="145" y="32"/>
                  </a:cubicBezTo>
                  <a:cubicBezTo>
                    <a:pt x="132" y="38"/>
                    <a:pt x="132" y="38"/>
                    <a:pt x="132" y="38"/>
                  </a:cubicBezTo>
                  <a:cubicBezTo>
                    <a:pt x="130" y="35"/>
                    <a:pt x="127" y="32"/>
                    <a:pt x="125" y="30"/>
                  </a:cubicBezTo>
                  <a:cubicBezTo>
                    <a:pt x="130" y="15"/>
                    <a:pt x="130" y="15"/>
                    <a:pt x="130" y="15"/>
                  </a:cubicBezTo>
                  <a:cubicBezTo>
                    <a:pt x="126" y="13"/>
                    <a:pt x="126" y="13"/>
                    <a:pt x="126" y="13"/>
                  </a:cubicBezTo>
                  <a:cubicBezTo>
                    <a:pt x="116" y="8"/>
                    <a:pt x="116" y="8"/>
                    <a:pt x="116" y="8"/>
                  </a:cubicBezTo>
                  <a:cubicBezTo>
                    <a:pt x="112" y="6"/>
                    <a:pt x="112" y="6"/>
                    <a:pt x="112" y="6"/>
                  </a:cubicBezTo>
                  <a:cubicBezTo>
                    <a:pt x="104" y="18"/>
                    <a:pt x="104" y="18"/>
                    <a:pt x="104" y="18"/>
                  </a:cubicBezTo>
                  <a:cubicBezTo>
                    <a:pt x="100" y="17"/>
                    <a:pt x="97" y="16"/>
                    <a:pt x="93" y="15"/>
                  </a:cubicBezTo>
                  <a:cubicBezTo>
                    <a:pt x="90" y="0"/>
                    <a:pt x="90" y="0"/>
                    <a:pt x="90" y="0"/>
                  </a:cubicBezTo>
                  <a:cubicBezTo>
                    <a:pt x="86" y="0"/>
                    <a:pt x="86" y="0"/>
                    <a:pt x="86" y="0"/>
                  </a:cubicBezTo>
                  <a:cubicBezTo>
                    <a:pt x="75" y="1"/>
                    <a:pt x="75" y="1"/>
                    <a:pt x="75" y="1"/>
                  </a:cubicBezTo>
                  <a:cubicBezTo>
                    <a:pt x="70" y="1"/>
                    <a:pt x="70" y="1"/>
                    <a:pt x="70" y="1"/>
                  </a:cubicBezTo>
                  <a:cubicBezTo>
                    <a:pt x="69" y="15"/>
                    <a:pt x="69" y="15"/>
                    <a:pt x="69" y="15"/>
                  </a:cubicBezTo>
                  <a:cubicBezTo>
                    <a:pt x="65" y="16"/>
                    <a:pt x="62" y="17"/>
                    <a:pt x="58" y="18"/>
                  </a:cubicBezTo>
                  <a:cubicBezTo>
                    <a:pt x="48" y="6"/>
                    <a:pt x="48" y="6"/>
                    <a:pt x="48" y="6"/>
                  </a:cubicBezTo>
                  <a:cubicBezTo>
                    <a:pt x="44" y="9"/>
                    <a:pt x="44" y="9"/>
                    <a:pt x="44" y="9"/>
                  </a:cubicBezTo>
                  <a:cubicBezTo>
                    <a:pt x="35" y="15"/>
                    <a:pt x="35" y="15"/>
                    <a:pt x="35" y="15"/>
                  </a:cubicBezTo>
                  <a:cubicBezTo>
                    <a:pt x="31" y="17"/>
                    <a:pt x="31" y="17"/>
                    <a:pt x="31" y="17"/>
                  </a:cubicBezTo>
                  <a:cubicBezTo>
                    <a:pt x="37" y="30"/>
                    <a:pt x="37" y="30"/>
                    <a:pt x="37" y="30"/>
                  </a:cubicBezTo>
                  <a:cubicBezTo>
                    <a:pt x="35" y="32"/>
                    <a:pt x="33" y="34"/>
                    <a:pt x="31" y="36"/>
                  </a:cubicBezTo>
                  <a:cubicBezTo>
                    <a:pt x="31" y="37"/>
                    <a:pt x="30" y="37"/>
                    <a:pt x="30" y="38"/>
                  </a:cubicBezTo>
                  <a:cubicBezTo>
                    <a:pt x="15" y="33"/>
                    <a:pt x="15" y="33"/>
                    <a:pt x="15" y="33"/>
                  </a:cubicBezTo>
                  <a:cubicBezTo>
                    <a:pt x="13" y="37"/>
                    <a:pt x="13" y="37"/>
                    <a:pt x="13" y="37"/>
                  </a:cubicBezTo>
                  <a:cubicBezTo>
                    <a:pt x="8" y="47"/>
                    <a:pt x="8" y="47"/>
                    <a:pt x="8" y="47"/>
                  </a:cubicBezTo>
                  <a:cubicBezTo>
                    <a:pt x="6" y="51"/>
                    <a:pt x="6" y="51"/>
                    <a:pt x="6" y="51"/>
                  </a:cubicBezTo>
                  <a:cubicBezTo>
                    <a:pt x="18" y="59"/>
                    <a:pt x="18" y="59"/>
                    <a:pt x="18" y="59"/>
                  </a:cubicBezTo>
                  <a:cubicBezTo>
                    <a:pt x="17" y="63"/>
                    <a:pt x="16" y="66"/>
                    <a:pt x="15" y="69"/>
                  </a:cubicBezTo>
                  <a:cubicBezTo>
                    <a:pt x="0" y="73"/>
                    <a:pt x="0" y="73"/>
                    <a:pt x="0" y="73"/>
                  </a:cubicBezTo>
                  <a:cubicBezTo>
                    <a:pt x="0" y="77"/>
                    <a:pt x="0" y="77"/>
                    <a:pt x="0" y="77"/>
                  </a:cubicBezTo>
                  <a:cubicBezTo>
                    <a:pt x="0" y="88"/>
                    <a:pt x="0" y="88"/>
                    <a:pt x="0" y="88"/>
                  </a:cubicBezTo>
                  <a:cubicBezTo>
                    <a:pt x="1" y="92"/>
                    <a:pt x="1" y="92"/>
                    <a:pt x="1" y="92"/>
                  </a:cubicBezTo>
                  <a:cubicBezTo>
                    <a:pt x="15" y="94"/>
                    <a:pt x="15" y="94"/>
                    <a:pt x="15" y="94"/>
                  </a:cubicBezTo>
                  <a:cubicBezTo>
                    <a:pt x="16" y="97"/>
                    <a:pt x="17" y="101"/>
                    <a:pt x="18" y="104"/>
                  </a:cubicBezTo>
                  <a:cubicBezTo>
                    <a:pt x="6" y="114"/>
                    <a:pt x="6" y="114"/>
                    <a:pt x="6" y="114"/>
                  </a:cubicBezTo>
                  <a:cubicBezTo>
                    <a:pt x="9" y="118"/>
                    <a:pt x="9" y="118"/>
                    <a:pt x="9" y="118"/>
                  </a:cubicBezTo>
                  <a:cubicBezTo>
                    <a:pt x="15" y="128"/>
                    <a:pt x="15" y="128"/>
                    <a:pt x="15" y="128"/>
                  </a:cubicBezTo>
                  <a:cubicBezTo>
                    <a:pt x="17" y="131"/>
                    <a:pt x="17" y="131"/>
                    <a:pt x="17" y="131"/>
                  </a:cubicBezTo>
                  <a:cubicBezTo>
                    <a:pt x="30" y="125"/>
                    <a:pt x="30" y="125"/>
                    <a:pt x="30" y="125"/>
                  </a:cubicBezTo>
                  <a:cubicBezTo>
                    <a:pt x="33" y="128"/>
                    <a:pt x="35" y="130"/>
                    <a:pt x="38" y="133"/>
                  </a:cubicBezTo>
                  <a:cubicBezTo>
                    <a:pt x="33" y="148"/>
                    <a:pt x="33" y="148"/>
                    <a:pt x="33" y="148"/>
                  </a:cubicBezTo>
                  <a:cubicBezTo>
                    <a:pt x="37" y="150"/>
                    <a:pt x="37" y="150"/>
                    <a:pt x="37" y="150"/>
                  </a:cubicBezTo>
                  <a:cubicBezTo>
                    <a:pt x="47" y="155"/>
                    <a:pt x="47" y="155"/>
                    <a:pt x="47" y="155"/>
                  </a:cubicBezTo>
                  <a:cubicBezTo>
                    <a:pt x="51" y="157"/>
                    <a:pt x="51" y="157"/>
                    <a:pt x="51" y="157"/>
                  </a:cubicBezTo>
                  <a:cubicBezTo>
                    <a:pt x="59" y="145"/>
                    <a:pt x="59" y="145"/>
                    <a:pt x="59" y="145"/>
                  </a:cubicBezTo>
                  <a:cubicBezTo>
                    <a:pt x="62" y="146"/>
                    <a:pt x="66" y="147"/>
                    <a:pt x="69" y="148"/>
                  </a:cubicBezTo>
                  <a:cubicBezTo>
                    <a:pt x="72" y="163"/>
                    <a:pt x="72" y="163"/>
                    <a:pt x="72" y="163"/>
                  </a:cubicBezTo>
                  <a:cubicBezTo>
                    <a:pt x="77" y="163"/>
                    <a:pt x="77" y="163"/>
                    <a:pt x="77" y="163"/>
                  </a:cubicBezTo>
                  <a:cubicBezTo>
                    <a:pt x="88" y="162"/>
                    <a:pt x="88" y="162"/>
                    <a:pt x="88" y="162"/>
                  </a:cubicBezTo>
                  <a:cubicBezTo>
                    <a:pt x="92" y="162"/>
                    <a:pt x="92" y="162"/>
                    <a:pt x="92" y="162"/>
                  </a:cubicBezTo>
                  <a:cubicBezTo>
                    <a:pt x="94" y="148"/>
                    <a:pt x="94" y="148"/>
                    <a:pt x="94" y="148"/>
                  </a:cubicBezTo>
                  <a:cubicBezTo>
                    <a:pt x="98" y="147"/>
                    <a:pt x="102" y="146"/>
                    <a:pt x="105" y="144"/>
                  </a:cubicBezTo>
                  <a:lnTo>
                    <a:pt x="89" y="12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宋体" panose="02010600030101010101" pitchFamily="2" charset="-122"/>
                <a:cs typeface="+mn-cs"/>
              </a:endParaRPr>
            </a:p>
          </p:txBody>
        </p:sp>
        <p:sp>
          <p:nvSpPr>
            <p:cNvPr id="58" name="Freeform 237"/>
            <p:cNvSpPr/>
            <p:nvPr/>
          </p:nvSpPr>
          <p:spPr bwMode="auto">
            <a:xfrm>
              <a:off x="7197095" y="5576372"/>
              <a:ext cx="312274" cy="312274"/>
            </a:xfrm>
            <a:custGeom>
              <a:avLst/>
              <a:gdLst>
                <a:gd name="T0" fmla="*/ 122 w 122"/>
                <a:gd name="T1" fmla="*/ 101 h 122"/>
                <a:gd name="T2" fmla="*/ 119 w 122"/>
                <a:gd name="T3" fmla="*/ 94 h 122"/>
                <a:gd name="T4" fmla="*/ 67 w 122"/>
                <a:gd name="T5" fmla="*/ 43 h 122"/>
                <a:gd name="T6" fmla="*/ 58 w 122"/>
                <a:gd name="T7" fmla="*/ 12 h 122"/>
                <a:gd name="T8" fmla="*/ 23 w 122"/>
                <a:gd name="T9" fmla="*/ 5 h 122"/>
                <a:gd name="T10" fmla="*/ 41 w 122"/>
                <a:gd name="T11" fmla="*/ 23 h 122"/>
                <a:gd name="T12" fmla="*/ 41 w 122"/>
                <a:gd name="T13" fmla="*/ 29 h 122"/>
                <a:gd name="T14" fmla="*/ 29 w 122"/>
                <a:gd name="T15" fmla="*/ 41 h 122"/>
                <a:gd name="T16" fmla="*/ 23 w 122"/>
                <a:gd name="T17" fmla="*/ 41 h 122"/>
                <a:gd name="T18" fmla="*/ 5 w 122"/>
                <a:gd name="T19" fmla="*/ 23 h 122"/>
                <a:gd name="T20" fmla="*/ 12 w 122"/>
                <a:gd name="T21" fmla="*/ 58 h 122"/>
                <a:gd name="T22" fmla="*/ 43 w 122"/>
                <a:gd name="T23" fmla="*/ 67 h 122"/>
                <a:gd name="T24" fmla="*/ 94 w 122"/>
                <a:gd name="T25" fmla="*/ 119 h 122"/>
                <a:gd name="T26" fmla="*/ 101 w 122"/>
                <a:gd name="T27" fmla="*/ 122 h 122"/>
                <a:gd name="T28" fmla="*/ 122 w 122"/>
                <a:gd name="T29" fmla="*/ 101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2" h="122">
                  <a:moveTo>
                    <a:pt x="122" y="101"/>
                  </a:moveTo>
                  <a:cubicBezTo>
                    <a:pt x="122" y="99"/>
                    <a:pt x="121" y="95"/>
                    <a:pt x="119" y="94"/>
                  </a:cubicBezTo>
                  <a:cubicBezTo>
                    <a:pt x="102" y="77"/>
                    <a:pt x="84" y="60"/>
                    <a:pt x="67" y="43"/>
                  </a:cubicBezTo>
                  <a:cubicBezTo>
                    <a:pt x="69" y="32"/>
                    <a:pt x="66" y="21"/>
                    <a:pt x="58" y="12"/>
                  </a:cubicBezTo>
                  <a:cubicBezTo>
                    <a:pt x="49" y="3"/>
                    <a:pt x="35" y="0"/>
                    <a:pt x="23" y="5"/>
                  </a:cubicBezTo>
                  <a:cubicBezTo>
                    <a:pt x="41" y="23"/>
                    <a:pt x="41" y="23"/>
                    <a:pt x="41" y="23"/>
                  </a:cubicBezTo>
                  <a:cubicBezTo>
                    <a:pt x="42" y="25"/>
                    <a:pt x="42" y="27"/>
                    <a:pt x="41" y="29"/>
                  </a:cubicBezTo>
                  <a:cubicBezTo>
                    <a:pt x="29" y="41"/>
                    <a:pt x="29" y="41"/>
                    <a:pt x="29" y="41"/>
                  </a:cubicBezTo>
                  <a:cubicBezTo>
                    <a:pt x="27" y="43"/>
                    <a:pt x="25" y="43"/>
                    <a:pt x="23" y="41"/>
                  </a:cubicBezTo>
                  <a:cubicBezTo>
                    <a:pt x="5" y="23"/>
                    <a:pt x="5" y="23"/>
                    <a:pt x="5" y="23"/>
                  </a:cubicBezTo>
                  <a:cubicBezTo>
                    <a:pt x="0" y="35"/>
                    <a:pt x="3" y="49"/>
                    <a:pt x="12" y="58"/>
                  </a:cubicBezTo>
                  <a:cubicBezTo>
                    <a:pt x="20" y="66"/>
                    <a:pt x="32" y="69"/>
                    <a:pt x="43" y="67"/>
                  </a:cubicBezTo>
                  <a:cubicBezTo>
                    <a:pt x="60" y="84"/>
                    <a:pt x="77" y="102"/>
                    <a:pt x="94" y="119"/>
                  </a:cubicBezTo>
                  <a:cubicBezTo>
                    <a:pt x="95" y="121"/>
                    <a:pt x="98" y="122"/>
                    <a:pt x="101" y="122"/>
                  </a:cubicBezTo>
                  <a:cubicBezTo>
                    <a:pt x="111" y="120"/>
                    <a:pt x="120" y="112"/>
                    <a:pt x="122" y="10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宋体" panose="02010600030101010101" pitchFamily="2" charset="-122"/>
                <a:cs typeface="+mn-cs"/>
              </a:endParaRPr>
            </a:p>
          </p:txBody>
        </p:sp>
      </p:grpSp>
      <p:grpSp>
        <p:nvGrpSpPr>
          <p:cNvPr id="59" name="组合 58"/>
          <p:cNvGrpSpPr/>
          <p:nvPr/>
        </p:nvGrpSpPr>
        <p:grpSpPr>
          <a:xfrm>
            <a:off x="4876761" y="3905845"/>
            <a:ext cx="364144" cy="417910"/>
            <a:chOff x="2733098" y="4187405"/>
            <a:chExt cx="484675" cy="556238"/>
          </a:xfrm>
          <a:solidFill>
            <a:schemeClr val="bg1"/>
          </a:solidFill>
        </p:grpSpPr>
        <p:sp>
          <p:nvSpPr>
            <p:cNvPr id="60" name="Oval 302"/>
            <p:cNvSpPr>
              <a:spLocks noChangeArrowheads="1"/>
            </p:cNvSpPr>
            <p:nvPr/>
          </p:nvSpPr>
          <p:spPr bwMode="auto">
            <a:xfrm>
              <a:off x="2849117" y="4187405"/>
              <a:ext cx="84574" cy="107344"/>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宋体" panose="02010600030101010101" pitchFamily="2" charset="-122"/>
                <a:cs typeface="+mn-cs"/>
              </a:endParaRPr>
            </a:p>
          </p:txBody>
        </p:sp>
        <p:sp>
          <p:nvSpPr>
            <p:cNvPr id="61" name="Freeform 303"/>
            <p:cNvSpPr>
              <a:spLocks noEditPoints="1"/>
            </p:cNvSpPr>
            <p:nvPr/>
          </p:nvSpPr>
          <p:spPr bwMode="auto">
            <a:xfrm>
              <a:off x="2733098" y="4304508"/>
              <a:ext cx="310105" cy="439135"/>
            </a:xfrm>
            <a:custGeom>
              <a:avLst/>
              <a:gdLst>
                <a:gd name="T0" fmla="*/ 121 w 121"/>
                <a:gd name="T1" fmla="*/ 26 h 171"/>
                <a:gd name="T2" fmla="*/ 120 w 121"/>
                <a:gd name="T3" fmla="*/ 26 h 171"/>
                <a:gd name="T4" fmla="*/ 114 w 121"/>
                <a:gd name="T5" fmla="*/ 21 h 171"/>
                <a:gd name="T6" fmla="*/ 90 w 121"/>
                <a:gd name="T7" fmla="*/ 3 h 171"/>
                <a:gd name="T8" fmla="*/ 84 w 121"/>
                <a:gd name="T9" fmla="*/ 1 h 171"/>
                <a:gd name="T10" fmla="*/ 76 w 121"/>
                <a:gd name="T11" fmla="*/ 1 h 171"/>
                <a:gd name="T12" fmla="*/ 74 w 121"/>
                <a:gd name="T13" fmla="*/ 11 h 171"/>
                <a:gd name="T14" fmla="*/ 67 w 121"/>
                <a:gd name="T15" fmla="*/ 42 h 171"/>
                <a:gd name="T16" fmla="*/ 67 w 121"/>
                <a:gd name="T17" fmla="*/ 7 h 171"/>
                <a:gd name="T18" fmla="*/ 58 w 121"/>
                <a:gd name="T19" fmla="*/ 0 h 171"/>
                <a:gd name="T20" fmla="*/ 58 w 121"/>
                <a:gd name="T21" fmla="*/ 9 h 171"/>
                <a:gd name="T22" fmla="*/ 45 w 121"/>
                <a:gd name="T23" fmla="*/ 18 h 171"/>
                <a:gd name="T24" fmla="*/ 40 w 121"/>
                <a:gd name="T25" fmla="*/ 7 h 171"/>
                <a:gd name="T26" fmla="*/ 47 w 121"/>
                <a:gd name="T27" fmla="*/ 0 h 171"/>
                <a:gd name="T28" fmla="*/ 38 w 121"/>
                <a:gd name="T29" fmla="*/ 1 h 171"/>
                <a:gd name="T30" fmla="*/ 3 w 121"/>
                <a:gd name="T31" fmla="*/ 35 h 171"/>
                <a:gd name="T32" fmla="*/ 3 w 121"/>
                <a:gd name="T33" fmla="*/ 36 h 171"/>
                <a:gd name="T34" fmla="*/ 1 w 121"/>
                <a:gd name="T35" fmla="*/ 48 h 171"/>
                <a:gd name="T36" fmla="*/ 2 w 121"/>
                <a:gd name="T37" fmla="*/ 48 h 171"/>
                <a:gd name="T38" fmla="*/ 2 w 121"/>
                <a:gd name="T39" fmla="*/ 50 h 171"/>
                <a:gd name="T40" fmla="*/ 6 w 121"/>
                <a:gd name="T41" fmla="*/ 57 h 171"/>
                <a:gd name="T42" fmla="*/ 20 w 121"/>
                <a:gd name="T43" fmla="*/ 85 h 171"/>
                <a:gd name="T44" fmla="*/ 33 w 121"/>
                <a:gd name="T45" fmla="*/ 90 h 171"/>
                <a:gd name="T46" fmla="*/ 35 w 121"/>
                <a:gd name="T47" fmla="*/ 90 h 171"/>
                <a:gd name="T48" fmla="*/ 60 w 121"/>
                <a:gd name="T49" fmla="*/ 171 h 171"/>
                <a:gd name="T50" fmla="*/ 56 w 121"/>
                <a:gd name="T51" fmla="*/ 110 h 171"/>
                <a:gd name="T52" fmla="*/ 89 w 121"/>
                <a:gd name="T53" fmla="*/ 33 h 171"/>
                <a:gd name="T54" fmla="*/ 93 w 121"/>
                <a:gd name="T55" fmla="*/ 31 h 171"/>
                <a:gd name="T56" fmla="*/ 75 w 121"/>
                <a:gd name="T57" fmla="*/ 45 h 171"/>
                <a:gd name="T58" fmla="*/ 89 w 121"/>
                <a:gd name="T59" fmla="*/ 33 h 171"/>
                <a:gd name="T60" fmla="*/ 30 w 121"/>
                <a:gd name="T61" fmla="*/ 55 h 171"/>
                <a:gd name="T62" fmla="*/ 24 w 121"/>
                <a:gd name="T63" fmla="*/ 44 h 171"/>
                <a:gd name="T64" fmla="*/ 33 w 121"/>
                <a:gd name="T65" fmla="*/ 60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1" h="171">
                  <a:moveTo>
                    <a:pt x="120" y="42"/>
                  </a:moveTo>
                  <a:cubicBezTo>
                    <a:pt x="120" y="35"/>
                    <a:pt x="121" y="24"/>
                    <a:pt x="121" y="26"/>
                  </a:cubicBezTo>
                  <a:cubicBezTo>
                    <a:pt x="121" y="26"/>
                    <a:pt x="121" y="26"/>
                    <a:pt x="121" y="26"/>
                  </a:cubicBezTo>
                  <a:cubicBezTo>
                    <a:pt x="120" y="26"/>
                    <a:pt x="120" y="26"/>
                    <a:pt x="120" y="26"/>
                  </a:cubicBezTo>
                  <a:cubicBezTo>
                    <a:pt x="118" y="24"/>
                    <a:pt x="118" y="24"/>
                    <a:pt x="118" y="24"/>
                  </a:cubicBezTo>
                  <a:cubicBezTo>
                    <a:pt x="114" y="21"/>
                    <a:pt x="114" y="21"/>
                    <a:pt x="114" y="21"/>
                  </a:cubicBezTo>
                  <a:cubicBezTo>
                    <a:pt x="106" y="15"/>
                    <a:pt x="106" y="15"/>
                    <a:pt x="106" y="15"/>
                  </a:cubicBezTo>
                  <a:cubicBezTo>
                    <a:pt x="90" y="3"/>
                    <a:pt x="90" y="3"/>
                    <a:pt x="90" y="3"/>
                  </a:cubicBezTo>
                  <a:cubicBezTo>
                    <a:pt x="88" y="2"/>
                    <a:pt x="86" y="1"/>
                    <a:pt x="84" y="1"/>
                  </a:cubicBezTo>
                  <a:cubicBezTo>
                    <a:pt x="84" y="1"/>
                    <a:pt x="84" y="1"/>
                    <a:pt x="84" y="1"/>
                  </a:cubicBezTo>
                  <a:cubicBezTo>
                    <a:pt x="81" y="1"/>
                    <a:pt x="78" y="1"/>
                    <a:pt x="76" y="0"/>
                  </a:cubicBezTo>
                  <a:cubicBezTo>
                    <a:pt x="76" y="1"/>
                    <a:pt x="76" y="1"/>
                    <a:pt x="76" y="1"/>
                  </a:cubicBezTo>
                  <a:cubicBezTo>
                    <a:pt x="83" y="7"/>
                    <a:pt x="83" y="7"/>
                    <a:pt x="83" y="7"/>
                  </a:cubicBezTo>
                  <a:cubicBezTo>
                    <a:pt x="74" y="11"/>
                    <a:pt x="74" y="11"/>
                    <a:pt x="74" y="11"/>
                  </a:cubicBezTo>
                  <a:cubicBezTo>
                    <a:pt x="78" y="18"/>
                    <a:pt x="78" y="18"/>
                    <a:pt x="78" y="18"/>
                  </a:cubicBezTo>
                  <a:cubicBezTo>
                    <a:pt x="67" y="42"/>
                    <a:pt x="67" y="42"/>
                    <a:pt x="67" y="42"/>
                  </a:cubicBezTo>
                  <a:cubicBezTo>
                    <a:pt x="65" y="9"/>
                    <a:pt x="65" y="9"/>
                    <a:pt x="65" y="9"/>
                  </a:cubicBezTo>
                  <a:cubicBezTo>
                    <a:pt x="67" y="7"/>
                    <a:pt x="67" y="7"/>
                    <a:pt x="67" y="7"/>
                  </a:cubicBezTo>
                  <a:cubicBezTo>
                    <a:pt x="65" y="0"/>
                    <a:pt x="65" y="0"/>
                    <a:pt x="65" y="0"/>
                  </a:cubicBezTo>
                  <a:cubicBezTo>
                    <a:pt x="58" y="0"/>
                    <a:pt x="58" y="0"/>
                    <a:pt x="58" y="0"/>
                  </a:cubicBezTo>
                  <a:cubicBezTo>
                    <a:pt x="56" y="7"/>
                    <a:pt x="56" y="7"/>
                    <a:pt x="56" y="7"/>
                  </a:cubicBezTo>
                  <a:cubicBezTo>
                    <a:pt x="58" y="9"/>
                    <a:pt x="58" y="9"/>
                    <a:pt x="58" y="9"/>
                  </a:cubicBezTo>
                  <a:cubicBezTo>
                    <a:pt x="56" y="42"/>
                    <a:pt x="56" y="42"/>
                    <a:pt x="56" y="42"/>
                  </a:cubicBezTo>
                  <a:cubicBezTo>
                    <a:pt x="45" y="18"/>
                    <a:pt x="45" y="18"/>
                    <a:pt x="45" y="18"/>
                  </a:cubicBezTo>
                  <a:cubicBezTo>
                    <a:pt x="49" y="11"/>
                    <a:pt x="49" y="11"/>
                    <a:pt x="49" y="11"/>
                  </a:cubicBezTo>
                  <a:cubicBezTo>
                    <a:pt x="40" y="7"/>
                    <a:pt x="40" y="7"/>
                    <a:pt x="40" y="7"/>
                  </a:cubicBezTo>
                  <a:cubicBezTo>
                    <a:pt x="47" y="1"/>
                    <a:pt x="47" y="1"/>
                    <a:pt x="47" y="1"/>
                  </a:cubicBezTo>
                  <a:cubicBezTo>
                    <a:pt x="47" y="0"/>
                    <a:pt x="47" y="0"/>
                    <a:pt x="47" y="0"/>
                  </a:cubicBezTo>
                  <a:cubicBezTo>
                    <a:pt x="45" y="1"/>
                    <a:pt x="42" y="1"/>
                    <a:pt x="39" y="1"/>
                  </a:cubicBezTo>
                  <a:cubicBezTo>
                    <a:pt x="39" y="1"/>
                    <a:pt x="39" y="1"/>
                    <a:pt x="38" y="1"/>
                  </a:cubicBezTo>
                  <a:cubicBezTo>
                    <a:pt x="36" y="2"/>
                    <a:pt x="33" y="3"/>
                    <a:pt x="31" y="5"/>
                  </a:cubicBezTo>
                  <a:cubicBezTo>
                    <a:pt x="3" y="35"/>
                    <a:pt x="3" y="35"/>
                    <a:pt x="3" y="35"/>
                  </a:cubicBezTo>
                  <a:cubicBezTo>
                    <a:pt x="3" y="36"/>
                    <a:pt x="3" y="36"/>
                    <a:pt x="3" y="36"/>
                  </a:cubicBezTo>
                  <a:cubicBezTo>
                    <a:pt x="3" y="36"/>
                    <a:pt x="3" y="36"/>
                    <a:pt x="3" y="36"/>
                  </a:cubicBezTo>
                  <a:cubicBezTo>
                    <a:pt x="0" y="60"/>
                    <a:pt x="2" y="42"/>
                    <a:pt x="1" y="48"/>
                  </a:cubicBezTo>
                  <a:cubicBezTo>
                    <a:pt x="1" y="48"/>
                    <a:pt x="1" y="48"/>
                    <a:pt x="1" y="48"/>
                  </a:cubicBezTo>
                  <a:cubicBezTo>
                    <a:pt x="1" y="48"/>
                    <a:pt x="1" y="48"/>
                    <a:pt x="1" y="48"/>
                  </a:cubicBezTo>
                  <a:cubicBezTo>
                    <a:pt x="2" y="48"/>
                    <a:pt x="2" y="48"/>
                    <a:pt x="2" y="48"/>
                  </a:cubicBezTo>
                  <a:cubicBezTo>
                    <a:pt x="2" y="49"/>
                    <a:pt x="2" y="49"/>
                    <a:pt x="2" y="49"/>
                  </a:cubicBezTo>
                  <a:cubicBezTo>
                    <a:pt x="2" y="50"/>
                    <a:pt x="2" y="50"/>
                    <a:pt x="2" y="50"/>
                  </a:cubicBezTo>
                  <a:cubicBezTo>
                    <a:pt x="4" y="52"/>
                    <a:pt x="4" y="52"/>
                    <a:pt x="4" y="52"/>
                  </a:cubicBezTo>
                  <a:cubicBezTo>
                    <a:pt x="6" y="57"/>
                    <a:pt x="6" y="57"/>
                    <a:pt x="6" y="57"/>
                  </a:cubicBezTo>
                  <a:cubicBezTo>
                    <a:pt x="11" y="66"/>
                    <a:pt x="11" y="66"/>
                    <a:pt x="11" y="66"/>
                  </a:cubicBezTo>
                  <a:cubicBezTo>
                    <a:pt x="20" y="85"/>
                    <a:pt x="20" y="85"/>
                    <a:pt x="20" y="85"/>
                  </a:cubicBezTo>
                  <a:cubicBezTo>
                    <a:pt x="24" y="82"/>
                    <a:pt x="29" y="80"/>
                    <a:pt x="33" y="78"/>
                  </a:cubicBezTo>
                  <a:cubicBezTo>
                    <a:pt x="33" y="82"/>
                    <a:pt x="33" y="86"/>
                    <a:pt x="33" y="90"/>
                  </a:cubicBezTo>
                  <a:cubicBezTo>
                    <a:pt x="33" y="90"/>
                    <a:pt x="33" y="90"/>
                    <a:pt x="33" y="90"/>
                  </a:cubicBezTo>
                  <a:cubicBezTo>
                    <a:pt x="33" y="90"/>
                    <a:pt x="34" y="90"/>
                    <a:pt x="35" y="90"/>
                  </a:cubicBezTo>
                  <a:cubicBezTo>
                    <a:pt x="37" y="171"/>
                    <a:pt x="37" y="171"/>
                    <a:pt x="37" y="171"/>
                  </a:cubicBezTo>
                  <a:cubicBezTo>
                    <a:pt x="60" y="171"/>
                    <a:pt x="60" y="171"/>
                    <a:pt x="60" y="171"/>
                  </a:cubicBezTo>
                  <a:cubicBezTo>
                    <a:pt x="61" y="161"/>
                    <a:pt x="61" y="148"/>
                    <a:pt x="61" y="134"/>
                  </a:cubicBezTo>
                  <a:cubicBezTo>
                    <a:pt x="58" y="127"/>
                    <a:pt x="56" y="118"/>
                    <a:pt x="56" y="110"/>
                  </a:cubicBezTo>
                  <a:cubicBezTo>
                    <a:pt x="56" y="74"/>
                    <a:pt x="84" y="44"/>
                    <a:pt x="120" y="42"/>
                  </a:cubicBezTo>
                  <a:close/>
                  <a:moveTo>
                    <a:pt x="89" y="33"/>
                  </a:moveTo>
                  <a:cubicBezTo>
                    <a:pt x="89" y="31"/>
                    <a:pt x="89" y="29"/>
                    <a:pt x="89" y="27"/>
                  </a:cubicBezTo>
                  <a:cubicBezTo>
                    <a:pt x="93" y="31"/>
                    <a:pt x="93" y="31"/>
                    <a:pt x="93" y="31"/>
                  </a:cubicBezTo>
                  <a:cubicBezTo>
                    <a:pt x="96" y="33"/>
                    <a:pt x="96" y="33"/>
                    <a:pt x="96" y="33"/>
                  </a:cubicBezTo>
                  <a:cubicBezTo>
                    <a:pt x="75" y="45"/>
                    <a:pt x="75" y="45"/>
                    <a:pt x="75" y="45"/>
                  </a:cubicBezTo>
                  <a:cubicBezTo>
                    <a:pt x="74" y="42"/>
                    <a:pt x="74" y="42"/>
                    <a:pt x="74" y="42"/>
                  </a:cubicBezTo>
                  <a:lnTo>
                    <a:pt x="89" y="33"/>
                  </a:lnTo>
                  <a:close/>
                  <a:moveTo>
                    <a:pt x="33" y="60"/>
                  </a:moveTo>
                  <a:cubicBezTo>
                    <a:pt x="30" y="55"/>
                    <a:pt x="30" y="55"/>
                    <a:pt x="30" y="55"/>
                  </a:cubicBezTo>
                  <a:cubicBezTo>
                    <a:pt x="25" y="46"/>
                    <a:pt x="25" y="46"/>
                    <a:pt x="25" y="46"/>
                  </a:cubicBezTo>
                  <a:cubicBezTo>
                    <a:pt x="24" y="44"/>
                    <a:pt x="24" y="44"/>
                    <a:pt x="24" y="44"/>
                  </a:cubicBezTo>
                  <a:cubicBezTo>
                    <a:pt x="34" y="31"/>
                    <a:pt x="34" y="31"/>
                    <a:pt x="34" y="31"/>
                  </a:cubicBezTo>
                  <a:cubicBezTo>
                    <a:pt x="34" y="41"/>
                    <a:pt x="33" y="50"/>
                    <a:pt x="33"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宋体" panose="02010600030101010101" pitchFamily="2" charset="-122"/>
                <a:cs typeface="+mn-cs"/>
              </a:endParaRPr>
            </a:p>
          </p:txBody>
        </p:sp>
        <p:sp>
          <p:nvSpPr>
            <p:cNvPr id="62" name="Freeform 304"/>
            <p:cNvSpPr/>
            <p:nvPr/>
          </p:nvSpPr>
          <p:spPr bwMode="auto">
            <a:xfrm>
              <a:off x="2897909" y="4668827"/>
              <a:ext cx="60720" cy="74816"/>
            </a:xfrm>
            <a:custGeom>
              <a:avLst/>
              <a:gdLst>
                <a:gd name="T0" fmla="*/ 0 w 24"/>
                <a:gd name="T1" fmla="*/ 0 h 29"/>
                <a:gd name="T2" fmla="*/ 1 w 24"/>
                <a:gd name="T3" fmla="*/ 29 h 29"/>
                <a:gd name="T4" fmla="*/ 24 w 24"/>
                <a:gd name="T5" fmla="*/ 29 h 29"/>
                <a:gd name="T6" fmla="*/ 24 w 24"/>
                <a:gd name="T7" fmla="*/ 26 h 29"/>
                <a:gd name="T8" fmla="*/ 0 w 24"/>
                <a:gd name="T9" fmla="*/ 0 h 29"/>
              </a:gdLst>
              <a:ahLst/>
              <a:cxnLst>
                <a:cxn ang="0">
                  <a:pos x="T0" y="T1"/>
                </a:cxn>
                <a:cxn ang="0">
                  <a:pos x="T2" y="T3"/>
                </a:cxn>
                <a:cxn ang="0">
                  <a:pos x="T4" y="T5"/>
                </a:cxn>
                <a:cxn ang="0">
                  <a:pos x="T6" y="T7"/>
                </a:cxn>
                <a:cxn ang="0">
                  <a:pos x="T8" y="T9"/>
                </a:cxn>
              </a:cxnLst>
              <a:rect l="0" t="0" r="r" b="b"/>
              <a:pathLst>
                <a:path w="24" h="29">
                  <a:moveTo>
                    <a:pt x="0" y="0"/>
                  </a:moveTo>
                  <a:cubicBezTo>
                    <a:pt x="1" y="29"/>
                    <a:pt x="1" y="29"/>
                    <a:pt x="1" y="29"/>
                  </a:cubicBezTo>
                  <a:cubicBezTo>
                    <a:pt x="24" y="29"/>
                    <a:pt x="24" y="29"/>
                    <a:pt x="24" y="29"/>
                  </a:cubicBezTo>
                  <a:cubicBezTo>
                    <a:pt x="24" y="28"/>
                    <a:pt x="24" y="27"/>
                    <a:pt x="24" y="26"/>
                  </a:cubicBezTo>
                  <a:cubicBezTo>
                    <a:pt x="14" y="19"/>
                    <a:pt x="6" y="1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宋体" panose="02010600030101010101" pitchFamily="2" charset="-122"/>
                <a:cs typeface="+mn-cs"/>
              </a:endParaRPr>
            </a:p>
          </p:txBody>
        </p:sp>
        <p:sp>
          <p:nvSpPr>
            <p:cNvPr id="63" name="Freeform 305"/>
            <p:cNvSpPr/>
            <p:nvPr/>
          </p:nvSpPr>
          <p:spPr bwMode="auto">
            <a:xfrm>
              <a:off x="3035614" y="4422694"/>
              <a:ext cx="54214" cy="41203"/>
            </a:xfrm>
            <a:custGeom>
              <a:avLst/>
              <a:gdLst>
                <a:gd name="T0" fmla="*/ 43 w 50"/>
                <a:gd name="T1" fmla="*/ 0 h 38"/>
                <a:gd name="T2" fmla="*/ 36 w 50"/>
                <a:gd name="T3" fmla="*/ 0 h 38"/>
                <a:gd name="T4" fmla="*/ 14 w 50"/>
                <a:gd name="T5" fmla="*/ 0 h 38"/>
                <a:gd name="T6" fmla="*/ 7 w 50"/>
                <a:gd name="T7" fmla="*/ 0 h 38"/>
                <a:gd name="T8" fmla="*/ 0 w 50"/>
                <a:gd name="T9" fmla="*/ 38 h 38"/>
                <a:gd name="T10" fmla="*/ 14 w 50"/>
                <a:gd name="T11" fmla="*/ 38 h 38"/>
                <a:gd name="T12" fmla="*/ 36 w 50"/>
                <a:gd name="T13" fmla="*/ 38 h 38"/>
                <a:gd name="T14" fmla="*/ 50 w 50"/>
                <a:gd name="T15" fmla="*/ 38 h 38"/>
                <a:gd name="T16" fmla="*/ 43 w 50"/>
                <a:gd name="T17"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38">
                  <a:moveTo>
                    <a:pt x="43" y="0"/>
                  </a:moveTo>
                  <a:lnTo>
                    <a:pt x="36" y="0"/>
                  </a:lnTo>
                  <a:lnTo>
                    <a:pt x="14" y="0"/>
                  </a:lnTo>
                  <a:lnTo>
                    <a:pt x="7" y="0"/>
                  </a:lnTo>
                  <a:lnTo>
                    <a:pt x="0" y="38"/>
                  </a:lnTo>
                  <a:lnTo>
                    <a:pt x="14" y="38"/>
                  </a:lnTo>
                  <a:lnTo>
                    <a:pt x="36" y="38"/>
                  </a:lnTo>
                  <a:lnTo>
                    <a:pt x="50" y="38"/>
                  </a:lnTo>
                  <a:lnTo>
                    <a:pt x="4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宋体" panose="02010600030101010101" pitchFamily="2" charset="-122"/>
                <a:cs typeface="+mn-cs"/>
              </a:endParaRPr>
            </a:p>
          </p:txBody>
        </p:sp>
        <p:sp>
          <p:nvSpPr>
            <p:cNvPr id="65" name="Freeform 306"/>
            <p:cNvSpPr/>
            <p:nvPr/>
          </p:nvSpPr>
          <p:spPr bwMode="auto">
            <a:xfrm>
              <a:off x="2964051" y="4430285"/>
              <a:ext cx="61805" cy="59636"/>
            </a:xfrm>
            <a:custGeom>
              <a:avLst/>
              <a:gdLst>
                <a:gd name="T0" fmla="*/ 33 w 57"/>
                <a:gd name="T1" fmla="*/ 0 h 55"/>
                <a:gd name="T2" fmla="*/ 26 w 57"/>
                <a:gd name="T3" fmla="*/ 5 h 55"/>
                <a:gd name="T4" fmla="*/ 7 w 57"/>
                <a:gd name="T5" fmla="*/ 14 h 55"/>
                <a:gd name="T6" fmla="*/ 0 w 57"/>
                <a:gd name="T7" fmla="*/ 19 h 55"/>
                <a:gd name="T8" fmla="*/ 14 w 57"/>
                <a:gd name="T9" fmla="*/ 55 h 55"/>
                <a:gd name="T10" fmla="*/ 28 w 57"/>
                <a:gd name="T11" fmla="*/ 47 h 55"/>
                <a:gd name="T12" fmla="*/ 45 w 57"/>
                <a:gd name="T13" fmla="*/ 38 h 55"/>
                <a:gd name="T14" fmla="*/ 57 w 57"/>
                <a:gd name="T15" fmla="*/ 31 h 55"/>
                <a:gd name="T16" fmla="*/ 33 w 57"/>
                <a:gd name="T17"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 h="55">
                  <a:moveTo>
                    <a:pt x="33" y="0"/>
                  </a:moveTo>
                  <a:lnTo>
                    <a:pt x="26" y="5"/>
                  </a:lnTo>
                  <a:lnTo>
                    <a:pt x="7" y="14"/>
                  </a:lnTo>
                  <a:lnTo>
                    <a:pt x="0" y="19"/>
                  </a:lnTo>
                  <a:lnTo>
                    <a:pt x="14" y="55"/>
                  </a:lnTo>
                  <a:lnTo>
                    <a:pt x="28" y="47"/>
                  </a:lnTo>
                  <a:lnTo>
                    <a:pt x="45" y="38"/>
                  </a:lnTo>
                  <a:lnTo>
                    <a:pt x="57" y="31"/>
                  </a:lnTo>
                  <a:lnTo>
                    <a:pt x="3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宋体" panose="02010600030101010101" pitchFamily="2" charset="-122"/>
                <a:cs typeface="+mn-cs"/>
              </a:endParaRPr>
            </a:p>
          </p:txBody>
        </p:sp>
        <p:sp>
          <p:nvSpPr>
            <p:cNvPr id="66" name="Freeform 307"/>
            <p:cNvSpPr/>
            <p:nvPr/>
          </p:nvSpPr>
          <p:spPr bwMode="auto">
            <a:xfrm>
              <a:off x="2909837" y="4479077"/>
              <a:ext cx="61805" cy="61805"/>
            </a:xfrm>
            <a:custGeom>
              <a:avLst/>
              <a:gdLst>
                <a:gd name="T0" fmla="*/ 19 w 57"/>
                <a:gd name="T1" fmla="*/ 0 h 57"/>
                <a:gd name="T2" fmla="*/ 15 w 57"/>
                <a:gd name="T3" fmla="*/ 7 h 57"/>
                <a:gd name="T4" fmla="*/ 5 w 57"/>
                <a:gd name="T5" fmla="*/ 26 h 57"/>
                <a:gd name="T6" fmla="*/ 0 w 57"/>
                <a:gd name="T7" fmla="*/ 33 h 57"/>
                <a:gd name="T8" fmla="*/ 31 w 57"/>
                <a:gd name="T9" fmla="*/ 57 h 57"/>
                <a:gd name="T10" fmla="*/ 38 w 57"/>
                <a:gd name="T11" fmla="*/ 45 h 57"/>
                <a:gd name="T12" fmla="*/ 50 w 57"/>
                <a:gd name="T13" fmla="*/ 26 h 57"/>
                <a:gd name="T14" fmla="*/ 57 w 57"/>
                <a:gd name="T15" fmla="*/ 14 h 57"/>
                <a:gd name="T16" fmla="*/ 19 w 57"/>
                <a:gd name="T17"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 h="57">
                  <a:moveTo>
                    <a:pt x="19" y="0"/>
                  </a:moveTo>
                  <a:lnTo>
                    <a:pt x="15" y="7"/>
                  </a:lnTo>
                  <a:lnTo>
                    <a:pt x="5" y="26"/>
                  </a:lnTo>
                  <a:lnTo>
                    <a:pt x="0" y="33"/>
                  </a:lnTo>
                  <a:lnTo>
                    <a:pt x="31" y="57"/>
                  </a:lnTo>
                  <a:lnTo>
                    <a:pt x="38" y="45"/>
                  </a:lnTo>
                  <a:lnTo>
                    <a:pt x="50" y="26"/>
                  </a:lnTo>
                  <a:lnTo>
                    <a:pt x="57" y="14"/>
                  </a:lnTo>
                  <a:lnTo>
                    <a:pt x="19"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宋体" panose="02010600030101010101" pitchFamily="2" charset="-122"/>
                <a:cs typeface="+mn-cs"/>
              </a:endParaRPr>
            </a:p>
          </p:txBody>
        </p:sp>
        <p:sp>
          <p:nvSpPr>
            <p:cNvPr id="67" name="Freeform 308"/>
            <p:cNvSpPr/>
            <p:nvPr/>
          </p:nvSpPr>
          <p:spPr bwMode="auto">
            <a:xfrm>
              <a:off x="2897909" y="4550640"/>
              <a:ext cx="40119" cy="52046"/>
            </a:xfrm>
            <a:custGeom>
              <a:avLst/>
              <a:gdLst>
                <a:gd name="T0" fmla="*/ 0 w 37"/>
                <a:gd name="T1" fmla="*/ 5 h 48"/>
                <a:gd name="T2" fmla="*/ 0 w 37"/>
                <a:gd name="T3" fmla="*/ 14 h 48"/>
                <a:gd name="T4" fmla="*/ 0 w 37"/>
                <a:gd name="T5" fmla="*/ 33 h 48"/>
                <a:gd name="T6" fmla="*/ 0 w 37"/>
                <a:gd name="T7" fmla="*/ 43 h 48"/>
                <a:gd name="T8" fmla="*/ 37 w 37"/>
                <a:gd name="T9" fmla="*/ 48 h 48"/>
                <a:gd name="T10" fmla="*/ 37 w 37"/>
                <a:gd name="T11" fmla="*/ 33 h 48"/>
                <a:gd name="T12" fmla="*/ 37 w 37"/>
                <a:gd name="T13" fmla="*/ 14 h 48"/>
                <a:gd name="T14" fmla="*/ 37 w 37"/>
                <a:gd name="T15" fmla="*/ 0 h 48"/>
                <a:gd name="T16" fmla="*/ 0 w 37"/>
                <a:gd name="T17" fmla="*/ 5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48">
                  <a:moveTo>
                    <a:pt x="0" y="5"/>
                  </a:moveTo>
                  <a:lnTo>
                    <a:pt x="0" y="14"/>
                  </a:lnTo>
                  <a:lnTo>
                    <a:pt x="0" y="33"/>
                  </a:lnTo>
                  <a:lnTo>
                    <a:pt x="0" y="43"/>
                  </a:lnTo>
                  <a:lnTo>
                    <a:pt x="37" y="48"/>
                  </a:lnTo>
                  <a:lnTo>
                    <a:pt x="37" y="33"/>
                  </a:lnTo>
                  <a:lnTo>
                    <a:pt x="37" y="14"/>
                  </a:lnTo>
                  <a:lnTo>
                    <a:pt x="37" y="0"/>
                  </a:lnTo>
                  <a:lnTo>
                    <a:pt x="0"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宋体" panose="02010600030101010101" pitchFamily="2" charset="-122"/>
                <a:cs typeface="+mn-cs"/>
              </a:endParaRPr>
            </a:p>
          </p:txBody>
        </p:sp>
        <p:sp>
          <p:nvSpPr>
            <p:cNvPr id="68" name="Freeform 309"/>
            <p:cNvSpPr/>
            <p:nvPr/>
          </p:nvSpPr>
          <p:spPr bwMode="auto">
            <a:xfrm>
              <a:off x="2905500" y="4612444"/>
              <a:ext cx="58551" cy="61805"/>
            </a:xfrm>
            <a:custGeom>
              <a:avLst/>
              <a:gdLst>
                <a:gd name="T0" fmla="*/ 0 w 54"/>
                <a:gd name="T1" fmla="*/ 26 h 57"/>
                <a:gd name="T2" fmla="*/ 4 w 54"/>
                <a:gd name="T3" fmla="*/ 33 h 57"/>
                <a:gd name="T4" fmla="*/ 14 w 54"/>
                <a:gd name="T5" fmla="*/ 50 h 57"/>
                <a:gd name="T6" fmla="*/ 19 w 54"/>
                <a:gd name="T7" fmla="*/ 57 h 57"/>
                <a:gd name="T8" fmla="*/ 54 w 54"/>
                <a:gd name="T9" fmla="*/ 43 h 57"/>
                <a:gd name="T10" fmla="*/ 47 w 54"/>
                <a:gd name="T11" fmla="*/ 31 h 57"/>
                <a:gd name="T12" fmla="*/ 37 w 54"/>
                <a:gd name="T13" fmla="*/ 14 h 57"/>
                <a:gd name="T14" fmla="*/ 30 w 54"/>
                <a:gd name="T15" fmla="*/ 0 h 57"/>
                <a:gd name="T16" fmla="*/ 0 w 54"/>
                <a:gd name="T17" fmla="*/ 26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57">
                  <a:moveTo>
                    <a:pt x="0" y="26"/>
                  </a:moveTo>
                  <a:lnTo>
                    <a:pt x="4" y="33"/>
                  </a:lnTo>
                  <a:lnTo>
                    <a:pt x="14" y="50"/>
                  </a:lnTo>
                  <a:lnTo>
                    <a:pt x="19" y="57"/>
                  </a:lnTo>
                  <a:lnTo>
                    <a:pt x="54" y="43"/>
                  </a:lnTo>
                  <a:lnTo>
                    <a:pt x="47" y="31"/>
                  </a:lnTo>
                  <a:lnTo>
                    <a:pt x="37" y="14"/>
                  </a:lnTo>
                  <a:lnTo>
                    <a:pt x="30" y="0"/>
                  </a:lnTo>
                  <a:lnTo>
                    <a:pt x="0" y="2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宋体" panose="02010600030101010101" pitchFamily="2" charset="-122"/>
                <a:cs typeface="+mn-cs"/>
              </a:endParaRPr>
            </a:p>
          </p:txBody>
        </p:sp>
        <p:sp>
          <p:nvSpPr>
            <p:cNvPr id="69" name="Freeform 310"/>
            <p:cNvSpPr/>
            <p:nvPr/>
          </p:nvSpPr>
          <p:spPr bwMode="auto">
            <a:xfrm>
              <a:off x="2954292" y="4668827"/>
              <a:ext cx="60720" cy="58551"/>
            </a:xfrm>
            <a:custGeom>
              <a:avLst/>
              <a:gdLst>
                <a:gd name="T0" fmla="*/ 0 w 56"/>
                <a:gd name="T1" fmla="*/ 35 h 54"/>
                <a:gd name="T2" fmla="*/ 7 w 56"/>
                <a:gd name="T3" fmla="*/ 40 h 54"/>
                <a:gd name="T4" fmla="*/ 26 w 56"/>
                <a:gd name="T5" fmla="*/ 50 h 54"/>
                <a:gd name="T6" fmla="*/ 30 w 56"/>
                <a:gd name="T7" fmla="*/ 54 h 54"/>
                <a:gd name="T8" fmla="*/ 56 w 56"/>
                <a:gd name="T9" fmla="*/ 24 h 54"/>
                <a:gd name="T10" fmla="*/ 45 w 56"/>
                <a:gd name="T11" fmla="*/ 17 h 54"/>
                <a:gd name="T12" fmla="*/ 26 w 56"/>
                <a:gd name="T13" fmla="*/ 7 h 54"/>
                <a:gd name="T14" fmla="*/ 14 w 56"/>
                <a:gd name="T15" fmla="*/ 0 h 54"/>
                <a:gd name="T16" fmla="*/ 0 w 56"/>
                <a:gd name="T17" fmla="*/ 35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54">
                  <a:moveTo>
                    <a:pt x="0" y="35"/>
                  </a:moveTo>
                  <a:lnTo>
                    <a:pt x="7" y="40"/>
                  </a:lnTo>
                  <a:lnTo>
                    <a:pt x="26" y="50"/>
                  </a:lnTo>
                  <a:lnTo>
                    <a:pt x="30" y="54"/>
                  </a:lnTo>
                  <a:lnTo>
                    <a:pt x="56" y="24"/>
                  </a:lnTo>
                  <a:lnTo>
                    <a:pt x="45" y="17"/>
                  </a:lnTo>
                  <a:lnTo>
                    <a:pt x="26" y="7"/>
                  </a:lnTo>
                  <a:lnTo>
                    <a:pt x="14" y="0"/>
                  </a:lnTo>
                  <a:lnTo>
                    <a:pt x="0"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宋体" panose="02010600030101010101" pitchFamily="2" charset="-122"/>
                <a:cs typeface="+mn-cs"/>
              </a:endParaRPr>
            </a:p>
          </p:txBody>
        </p:sp>
        <p:sp>
          <p:nvSpPr>
            <p:cNvPr id="70" name="Freeform 311"/>
            <p:cNvSpPr/>
            <p:nvPr/>
          </p:nvSpPr>
          <p:spPr bwMode="auto">
            <a:xfrm>
              <a:off x="3022602" y="4699187"/>
              <a:ext cx="54214" cy="44456"/>
            </a:xfrm>
            <a:custGeom>
              <a:avLst/>
              <a:gdLst>
                <a:gd name="T0" fmla="*/ 8 w 50"/>
                <a:gd name="T1" fmla="*/ 41 h 41"/>
                <a:gd name="T2" fmla="*/ 15 w 50"/>
                <a:gd name="T3" fmla="*/ 41 h 41"/>
                <a:gd name="T4" fmla="*/ 36 w 50"/>
                <a:gd name="T5" fmla="*/ 41 h 41"/>
                <a:gd name="T6" fmla="*/ 43 w 50"/>
                <a:gd name="T7" fmla="*/ 41 h 41"/>
                <a:gd name="T8" fmla="*/ 50 w 50"/>
                <a:gd name="T9" fmla="*/ 0 h 41"/>
                <a:gd name="T10" fmla="*/ 36 w 50"/>
                <a:gd name="T11" fmla="*/ 0 h 41"/>
                <a:gd name="T12" fmla="*/ 15 w 50"/>
                <a:gd name="T13" fmla="*/ 0 h 41"/>
                <a:gd name="T14" fmla="*/ 0 w 50"/>
                <a:gd name="T15" fmla="*/ 0 h 41"/>
                <a:gd name="T16" fmla="*/ 8 w 50"/>
                <a:gd name="T17" fmla="*/ 4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41">
                  <a:moveTo>
                    <a:pt x="8" y="41"/>
                  </a:moveTo>
                  <a:lnTo>
                    <a:pt x="15" y="41"/>
                  </a:lnTo>
                  <a:lnTo>
                    <a:pt x="36" y="41"/>
                  </a:lnTo>
                  <a:lnTo>
                    <a:pt x="43" y="41"/>
                  </a:lnTo>
                  <a:lnTo>
                    <a:pt x="50" y="0"/>
                  </a:lnTo>
                  <a:lnTo>
                    <a:pt x="36" y="0"/>
                  </a:lnTo>
                  <a:lnTo>
                    <a:pt x="15" y="0"/>
                  </a:lnTo>
                  <a:lnTo>
                    <a:pt x="0" y="0"/>
                  </a:lnTo>
                  <a:lnTo>
                    <a:pt x="8" y="4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宋体" panose="02010600030101010101" pitchFamily="2" charset="-122"/>
                <a:cs typeface="+mn-cs"/>
              </a:endParaRPr>
            </a:p>
          </p:txBody>
        </p:sp>
        <p:sp>
          <p:nvSpPr>
            <p:cNvPr id="71" name="Freeform 312"/>
            <p:cNvSpPr/>
            <p:nvPr/>
          </p:nvSpPr>
          <p:spPr bwMode="auto">
            <a:xfrm>
              <a:off x="3087659" y="4674248"/>
              <a:ext cx="60720" cy="58551"/>
            </a:xfrm>
            <a:custGeom>
              <a:avLst/>
              <a:gdLst>
                <a:gd name="T0" fmla="*/ 26 w 56"/>
                <a:gd name="T1" fmla="*/ 54 h 54"/>
                <a:gd name="T2" fmla="*/ 30 w 56"/>
                <a:gd name="T3" fmla="*/ 52 h 54"/>
                <a:gd name="T4" fmla="*/ 49 w 56"/>
                <a:gd name="T5" fmla="*/ 40 h 54"/>
                <a:gd name="T6" fmla="*/ 56 w 56"/>
                <a:gd name="T7" fmla="*/ 38 h 54"/>
                <a:gd name="T8" fmla="*/ 42 w 56"/>
                <a:gd name="T9" fmla="*/ 0 h 54"/>
                <a:gd name="T10" fmla="*/ 30 w 56"/>
                <a:gd name="T11" fmla="*/ 7 h 54"/>
                <a:gd name="T12" fmla="*/ 11 w 56"/>
                <a:gd name="T13" fmla="*/ 19 h 54"/>
                <a:gd name="T14" fmla="*/ 0 w 56"/>
                <a:gd name="T15" fmla="*/ 26 h 54"/>
                <a:gd name="T16" fmla="*/ 26 w 56"/>
                <a:gd name="T17"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54">
                  <a:moveTo>
                    <a:pt x="26" y="54"/>
                  </a:moveTo>
                  <a:lnTo>
                    <a:pt x="30" y="52"/>
                  </a:lnTo>
                  <a:lnTo>
                    <a:pt x="49" y="40"/>
                  </a:lnTo>
                  <a:lnTo>
                    <a:pt x="56" y="38"/>
                  </a:lnTo>
                  <a:lnTo>
                    <a:pt x="42" y="0"/>
                  </a:lnTo>
                  <a:lnTo>
                    <a:pt x="30" y="7"/>
                  </a:lnTo>
                  <a:lnTo>
                    <a:pt x="11" y="19"/>
                  </a:lnTo>
                  <a:lnTo>
                    <a:pt x="0" y="26"/>
                  </a:lnTo>
                  <a:lnTo>
                    <a:pt x="26" y="5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宋体" panose="02010600030101010101" pitchFamily="2" charset="-122"/>
                <a:cs typeface="+mn-cs"/>
              </a:endParaRPr>
            </a:p>
          </p:txBody>
        </p:sp>
        <p:sp>
          <p:nvSpPr>
            <p:cNvPr id="72" name="Freeform 313"/>
            <p:cNvSpPr/>
            <p:nvPr/>
          </p:nvSpPr>
          <p:spPr bwMode="auto">
            <a:xfrm>
              <a:off x="3144042" y="4625456"/>
              <a:ext cx="58551" cy="58551"/>
            </a:xfrm>
            <a:custGeom>
              <a:avLst/>
              <a:gdLst>
                <a:gd name="T0" fmla="*/ 35 w 54"/>
                <a:gd name="T1" fmla="*/ 54 h 54"/>
                <a:gd name="T2" fmla="*/ 40 w 54"/>
                <a:gd name="T3" fmla="*/ 47 h 54"/>
                <a:gd name="T4" fmla="*/ 49 w 54"/>
                <a:gd name="T5" fmla="*/ 31 h 54"/>
                <a:gd name="T6" fmla="*/ 54 w 54"/>
                <a:gd name="T7" fmla="*/ 23 h 54"/>
                <a:gd name="T8" fmla="*/ 23 w 54"/>
                <a:gd name="T9" fmla="*/ 0 h 54"/>
                <a:gd name="T10" fmla="*/ 16 w 54"/>
                <a:gd name="T11" fmla="*/ 12 h 54"/>
                <a:gd name="T12" fmla="*/ 7 w 54"/>
                <a:gd name="T13" fmla="*/ 28 h 54"/>
                <a:gd name="T14" fmla="*/ 0 w 54"/>
                <a:gd name="T15" fmla="*/ 40 h 54"/>
                <a:gd name="T16" fmla="*/ 35 w 54"/>
                <a:gd name="T17"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54">
                  <a:moveTo>
                    <a:pt x="35" y="54"/>
                  </a:moveTo>
                  <a:lnTo>
                    <a:pt x="40" y="47"/>
                  </a:lnTo>
                  <a:lnTo>
                    <a:pt x="49" y="31"/>
                  </a:lnTo>
                  <a:lnTo>
                    <a:pt x="54" y="23"/>
                  </a:lnTo>
                  <a:lnTo>
                    <a:pt x="23" y="0"/>
                  </a:lnTo>
                  <a:lnTo>
                    <a:pt x="16" y="12"/>
                  </a:lnTo>
                  <a:lnTo>
                    <a:pt x="7" y="28"/>
                  </a:lnTo>
                  <a:lnTo>
                    <a:pt x="0" y="40"/>
                  </a:lnTo>
                  <a:lnTo>
                    <a:pt x="35" y="5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宋体" panose="02010600030101010101" pitchFamily="2" charset="-122"/>
                <a:cs typeface="+mn-cs"/>
              </a:endParaRPr>
            </a:p>
          </p:txBody>
        </p:sp>
        <p:sp>
          <p:nvSpPr>
            <p:cNvPr id="73" name="Freeform 314"/>
            <p:cNvSpPr/>
            <p:nvPr/>
          </p:nvSpPr>
          <p:spPr bwMode="auto">
            <a:xfrm>
              <a:off x="3174402" y="4563651"/>
              <a:ext cx="43371" cy="50962"/>
            </a:xfrm>
            <a:custGeom>
              <a:avLst/>
              <a:gdLst>
                <a:gd name="T0" fmla="*/ 40 w 40"/>
                <a:gd name="T1" fmla="*/ 43 h 47"/>
                <a:gd name="T2" fmla="*/ 40 w 40"/>
                <a:gd name="T3" fmla="*/ 33 h 47"/>
                <a:gd name="T4" fmla="*/ 40 w 40"/>
                <a:gd name="T5" fmla="*/ 14 h 47"/>
                <a:gd name="T6" fmla="*/ 40 w 40"/>
                <a:gd name="T7" fmla="*/ 5 h 47"/>
                <a:gd name="T8" fmla="*/ 0 w 40"/>
                <a:gd name="T9" fmla="*/ 0 h 47"/>
                <a:gd name="T10" fmla="*/ 0 w 40"/>
                <a:gd name="T11" fmla="*/ 14 h 47"/>
                <a:gd name="T12" fmla="*/ 0 w 40"/>
                <a:gd name="T13" fmla="*/ 33 h 47"/>
                <a:gd name="T14" fmla="*/ 0 w 40"/>
                <a:gd name="T15" fmla="*/ 47 h 47"/>
                <a:gd name="T16" fmla="*/ 40 w 40"/>
                <a:gd name="T17" fmla="*/ 43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 h="47">
                  <a:moveTo>
                    <a:pt x="40" y="43"/>
                  </a:moveTo>
                  <a:lnTo>
                    <a:pt x="40" y="33"/>
                  </a:lnTo>
                  <a:lnTo>
                    <a:pt x="40" y="14"/>
                  </a:lnTo>
                  <a:lnTo>
                    <a:pt x="40" y="5"/>
                  </a:lnTo>
                  <a:lnTo>
                    <a:pt x="0" y="0"/>
                  </a:lnTo>
                  <a:lnTo>
                    <a:pt x="0" y="14"/>
                  </a:lnTo>
                  <a:lnTo>
                    <a:pt x="0" y="33"/>
                  </a:lnTo>
                  <a:lnTo>
                    <a:pt x="0" y="47"/>
                  </a:lnTo>
                  <a:lnTo>
                    <a:pt x="40" y="4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宋体" panose="02010600030101010101" pitchFamily="2" charset="-122"/>
                <a:cs typeface="+mn-cs"/>
              </a:endParaRPr>
            </a:p>
          </p:txBody>
        </p:sp>
        <p:sp>
          <p:nvSpPr>
            <p:cNvPr id="74" name="Freeform 315"/>
            <p:cNvSpPr/>
            <p:nvPr/>
          </p:nvSpPr>
          <p:spPr bwMode="auto">
            <a:xfrm>
              <a:off x="3148379" y="4492088"/>
              <a:ext cx="59636" cy="58551"/>
            </a:xfrm>
            <a:custGeom>
              <a:avLst/>
              <a:gdLst>
                <a:gd name="T0" fmla="*/ 55 w 55"/>
                <a:gd name="T1" fmla="*/ 31 h 54"/>
                <a:gd name="T2" fmla="*/ 52 w 55"/>
                <a:gd name="T3" fmla="*/ 24 h 54"/>
                <a:gd name="T4" fmla="*/ 40 w 55"/>
                <a:gd name="T5" fmla="*/ 7 h 54"/>
                <a:gd name="T6" fmla="*/ 38 w 55"/>
                <a:gd name="T7" fmla="*/ 0 h 54"/>
                <a:gd name="T8" fmla="*/ 0 w 55"/>
                <a:gd name="T9" fmla="*/ 14 h 54"/>
                <a:gd name="T10" fmla="*/ 7 w 55"/>
                <a:gd name="T11" fmla="*/ 26 h 54"/>
                <a:gd name="T12" fmla="*/ 17 w 55"/>
                <a:gd name="T13" fmla="*/ 42 h 54"/>
                <a:gd name="T14" fmla="*/ 24 w 55"/>
                <a:gd name="T15" fmla="*/ 54 h 54"/>
                <a:gd name="T16" fmla="*/ 55 w 55"/>
                <a:gd name="T17" fmla="*/ 31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 h="54">
                  <a:moveTo>
                    <a:pt x="55" y="31"/>
                  </a:moveTo>
                  <a:lnTo>
                    <a:pt x="52" y="24"/>
                  </a:lnTo>
                  <a:lnTo>
                    <a:pt x="40" y="7"/>
                  </a:lnTo>
                  <a:lnTo>
                    <a:pt x="38" y="0"/>
                  </a:lnTo>
                  <a:lnTo>
                    <a:pt x="0" y="14"/>
                  </a:lnTo>
                  <a:lnTo>
                    <a:pt x="7" y="26"/>
                  </a:lnTo>
                  <a:lnTo>
                    <a:pt x="17" y="42"/>
                  </a:lnTo>
                  <a:lnTo>
                    <a:pt x="24" y="54"/>
                  </a:lnTo>
                  <a:lnTo>
                    <a:pt x="55" y="3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宋体" panose="02010600030101010101" pitchFamily="2" charset="-122"/>
                <a:cs typeface="+mn-cs"/>
              </a:endParaRPr>
            </a:p>
          </p:txBody>
        </p:sp>
        <p:sp>
          <p:nvSpPr>
            <p:cNvPr id="75" name="Freeform 316"/>
            <p:cNvSpPr/>
            <p:nvPr/>
          </p:nvSpPr>
          <p:spPr bwMode="auto">
            <a:xfrm>
              <a:off x="3097418" y="4437874"/>
              <a:ext cx="61805" cy="59636"/>
            </a:xfrm>
            <a:custGeom>
              <a:avLst/>
              <a:gdLst>
                <a:gd name="T0" fmla="*/ 57 w 57"/>
                <a:gd name="T1" fmla="*/ 17 h 55"/>
                <a:gd name="T2" fmla="*/ 50 w 57"/>
                <a:gd name="T3" fmla="*/ 14 h 55"/>
                <a:gd name="T4" fmla="*/ 33 w 57"/>
                <a:gd name="T5" fmla="*/ 3 h 55"/>
                <a:gd name="T6" fmla="*/ 26 w 57"/>
                <a:gd name="T7" fmla="*/ 0 h 55"/>
                <a:gd name="T8" fmla="*/ 0 w 57"/>
                <a:gd name="T9" fmla="*/ 31 h 55"/>
                <a:gd name="T10" fmla="*/ 14 w 57"/>
                <a:gd name="T11" fmla="*/ 38 h 55"/>
                <a:gd name="T12" fmla="*/ 31 w 57"/>
                <a:gd name="T13" fmla="*/ 48 h 55"/>
                <a:gd name="T14" fmla="*/ 43 w 57"/>
                <a:gd name="T15" fmla="*/ 55 h 55"/>
                <a:gd name="T16" fmla="*/ 57 w 57"/>
                <a:gd name="T17" fmla="*/ 17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 h="55">
                  <a:moveTo>
                    <a:pt x="57" y="17"/>
                  </a:moveTo>
                  <a:lnTo>
                    <a:pt x="50" y="14"/>
                  </a:lnTo>
                  <a:lnTo>
                    <a:pt x="33" y="3"/>
                  </a:lnTo>
                  <a:lnTo>
                    <a:pt x="26" y="0"/>
                  </a:lnTo>
                  <a:lnTo>
                    <a:pt x="0" y="31"/>
                  </a:lnTo>
                  <a:lnTo>
                    <a:pt x="14" y="38"/>
                  </a:lnTo>
                  <a:lnTo>
                    <a:pt x="31" y="48"/>
                  </a:lnTo>
                  <a:lnTo>
                    <a:pt x="43" y="55"/>
                  </a:lnTo>
                  <a:lnTo>
                    <a:pt x="57" y="1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宋体" panose="02010600030101010101" pitchFamily="2" charset="-122"/>
                <a:cs typeface="+mn-cs"/>
              </a:endParaRPr>
            </a:p>
          </p:txBody>
        </p:sp>
        <p:sp>
          <p:nvSpPr>
            <p:cNvPr id="76" name="Freeform 317"/>
            <p:cNvSpPr>
              <a:spLocks noEditPoints="1"/>
            </p:cNvSpPr>
            <p:nvPr/>
          </p:nvSpPr>
          <p:spPr bwMode="auto">
            <a:xfrm>
              <a:off x="2926101" y="4448717"/>
              <a:ext cx="263481" cy="266734"/>
            </a:xfrm>
            <a:custGeom>
              <a:avLst/>
              <a:gdLst>
                <a:gd name="T0" fmla="*/ 51 w 103"/>
                <a:gd name="T1" fmla="*/ 104 h 104"/>
                <a:gd name="T2" fmla="*/ 0 w 103"/>
                <a:gd name="T3" fmla="*/ 52 h 104"/>
                <a:gd name="T4" fmla="*/ 51 w 103"/>
                <a:gd name="T5" fmla="*/ 0 h 104"/>
                <a:gd name="T6" fmla="*/ 103 w 103"/>
                <a:gd name="T7" fmla="*/ 52 h 104"/>
                <a:gd name="T8" fmla="*/ 51 w 103"/>
                <a:gd name="T9" fmla="*/ 104 h 104"/>
                <a:gd name="T10" fmla="*/ 51 w 103"/>
                <a:gd name="T11" fmla="*/ 16 h 104"/>
                <a:gd name="T12" fmla="*/ 15 w 103"/>
                <a:gd name="T13" fmla="*/ 52 h 104"/>
                <a:gd name="T14" fmla="*/ 51 w 103"/>
                <a:gd name="T15" fmla="*/ 89 h 104"/>
                <a:gd name="T16" fmla="*/ 87 w 103"/>
                <a:gd name="T17" fmla="*/ 52 h 104"/>
                <a:gd name="T18" fmla="*/ 51 w 103"/>
                <a:gd name="T19" fmla="*/ 16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3" h="104">
                  <a:moveTo>
                    <a:pt x="51" y="104"/>
                  </a:moveTo>
                  <a:cubicBezTo>
                    <a:pt x="23" y="104"/>
                    <a:pt x="0" y="81"/>
                    <a:pt x="0" y="52"/>
                  </a:cubicBezTo>
                  <a:cubicBezTo>
                    <a:pt x="0" y="24"/>
                    <a:pt x="23" y="0"/>
                    <a:pt x="51" y="0"/>
                  </a:cubicBezTo>
                  <a:cubicBezTo>
                    <a:pt x="80" y="0"/>
                    <a:pt x="103" y="24"/>
                    <a:pt x="103" y="52"/>
                  </a:cubicBezTo>
                  <a:cubicBezTo>
                    <a:pt x="103" y="81"/>
                    <a:pt x="80" y="104"/>
                    <a:pt x="51" y="104"/>
                  </a:cubicBezTo>
                  <a:close/>
                  <a:moveTo>
                    <a:pt x="51" y="16"/>
                  </a:moveTo>
                  <a:cubicBezTo>
                    <a:pt x="31" y="16"/>
                    <a:pt x="15" y="32"/>
                    <a:pt x="15" y="52"/>
                  </a:cubicBezTo>
                  <a:cubicBezTo>
                    <a:pt x="15" y="73"/>
                    <a:pt x="31" y="89"/>
                    <a:pt x="51" y="89"/>
                  </a:cubicBezTo>
                  <a:cubicBezTo>
                    <a:pt x="71" y="89"/>
                    <a:pt x="87" y="73"/>
                    <a:pt x="87" y="52"/>
                  </a:cubicBezTo>
                  <a:cubicBezTo>
                    <a:pt x="87" y="32"/>
                    <a:pt x="71" y="16"/>
                    <a:pt x="51"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宋体" panose="02010600030101010101" pitchFamily="2" charset="-122"/>
                <a:cs typeface="+mn-cs"/>
              </a:endParaRPr>
            </a:p>
          </p:txBody>
        </p:sp>
        <p:sp>
          <p:nvSpPr>
            <p:cNvPr id="77" name="Oval 318"/>
            <p:cNvSpPr>
              <a:spLocks noChangeArrowheads="1"/>
            </p:cNvSpPr>
            <p:nvPr/>
          </p:nvSpPr>
          <p:spPr bwMode="auto">
            <a:xfrm>
              <a:off x="2999832" y="4525702"/>
              <a:ext cx="112766" cy="112766"/>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宋体" panose="02010600030101010101" pitchFamily="2" charset="-122"/>
                <a:cs typeface="+mn-cs"/>
              </a:endParaRPr>
            </a:p>
          </p:txBody>
        </p:sp>
      </p:grpSp>
      <p:grpSp>
        <p:nvGrpSpPr>
          <p:cNvPr id="78" name="组合 77"/>
          <p:cNvGrpSpPr/>
          <p:nvPr/>
        </p:nvGrpSpPr>
        <p:grpSpPr>
          <a:xfrm>
            <a:off x="6778809" y="3968572"/>
            <a:ext cx="429315" cy="292455"/>
            <a:chOff x="4895160" y="4287159"/>
            <a:chExt cx="571418" cy="389258"/>
          </a:xfrm>
          <a:solidFill>
            <a:schemeClr val="bg1"/>
          </a:solidFill>
        </p:grpSpPr>
        <p:sp>
          <p:nvSpPr>
            <p:cNvPr id="79" name="Freeform 327"/>
            <p:cNvSpPr>
              <a:spLocks noEditPoints="1"/>
            </p:cNvSpPr>
            <p:nvPr/>
          </p:nvSpPr>
          <p:spPr bwMode="auto">
            <a:xfrm>
              <a:off x="4895160" y="4287159"/>
              <a:ext cx="438051" cy="389258"/>
            </a:xfrm>
            <a:custGeom>
              <a:avLst/>
              <a:gdLst>
                <a:gd name="T0" fmla="*/ 166 w 171"/>
                <a:gd name="T1" fmla="*/ 0 h 152"/>
                <a:gd name="T2" fmla="*/ 5 w 171"/>
                <a:gd name="T3" fmla="*/ 0 h 152"/>
                <a:gd name="T4" fmla="*/ 0 w 171"/>
                <a:gd name="T5" fmla="*/ 5 h 152"/>
                <a:gd name="T6" fmla="*/ 0 w 171"/>
                <a:gd name="T7" fmla="*/ 146 h 152"/>
                <a:gd name="T8" fmla="*/ 5 w 171"/>
                <a:gd name="T9" fmla="*/ 152 h 152"/>
                <a:gd name="T10" fmla="*/ 166 w 171"/>
                <a:gd name="T11" fmla="*/ 152 h 152"/>
                <a:gd name="T12" fmla="*/ 171 w 171"/>
                <a:gd name="T13" fmla="*/ 146 h 152"/>
                <a:gd name="T14" fmla="*/ 171 w 171"/>
                <a:gd name="T15" fmla="*/ 5 h 152"/>
                <a:gd name="T16" fmla="*/ 166 w 171"/>
                <a:gd name="T17" fmla="*/ 0 h 152"/>
                <a:gd name="T18" fmla="*/ 132 w 171"/>
                <a:gd name="T19" fmla="*/ 12 h 152"/>
                <a:gd name="T20" fmla="*/ 139 w 171"/>
                <a:gd name="T21" fmla="*/ 19 h 152"/>
                <a:gd name="T22" fmla="*/ 132 w 171"/>
                <a:gd name="T23" fmla="*/ 26 h 152"/>
                <a:gd name="T24" fmla="*/ 124 w 171"/>
                <a:gd name="T25" fmla="*/ 19 h 152"/>
                <a:gd name="T26" fmla="*/ 132 w 171"/>
                <a:gd name="T27" fmla="*/ 12 h 152"/>
                <a:gd name="T28" fmla="*/ 110 w 171"/>
                <a:gd name="T29" fmla="*/ 12 h 152"/>
                <a:gd name="T30" fmla="*/ 118 w 171"/>
                <a:gd name="T31" fmla="*/ 19 h 152"/>
                <a:gd name="T32" fmla="*/ 110 w 171"/>
                <a:gd name="T33" fmla="*/ 26 h 152"/>
                <a:gd name="T34" fmla="*/ 103 w 171"/>
                <a:gd name="T35" fmla="*/ 19 h 152"/>
                <a:gd name="T36" fmla="*/ 110 w 171"/>
                <a:gd name="T37" fmla="*/ 12 h 152"/>
                <a:gd name="T38" fmla="*/ 160 w 171"/>
                <a:gd name="T39" fmla="*/ 141 h 152"/>
                <a:gd name="T40" fmla="*/ 11 w 171"/>
                <a:gd name="T41" fmla="*/ 141 h 152"/>
                <a:gd name="T42" fmla="*/ 11 w 171"/>
                <a:gd name="T43" fmla="*/ 38 h 152"/>
                <a:gd name="T44" fmla="*/ 160 w 171"/>
                <a:gd name="T45" fmla="*/ 38 h 152"/>
                <a:gd name="T46" fmla="*/ 160 w 171"/>
                <a:gd name="T47" fmla="*/ 141 h 152"/>
                <a:gd name="T48" fmla="*/ 153 w 171"/>
                <a:gd name="T49" fmla="*/ 26 h 152"/>
                <a:gd name="T50" fmla="*/ 146 w 171"/>
                <a:gd name="T51" fmla="*/ 19 h 152"/>
                <a:gd name="T52" fmla="*/ 153 w 171"/>
                <a:gd name="T53" fmla="*/ 12 h 152"/>
                <a:gd name="T54" fmla="*/ 160 w 171"/>
                <a:gd name="T55" fmla="*/ 19 h 152"/>
                <a:gd name="T56" fmla="*/ 153 w 171"/>
                <a:gd name="T57" fmla="*/ 26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71" h="152">
                  <a:moveTo>
                    <a:pt x="166" y="0"/>
                  </a:moveTo>
                  <a:cubicBezTo>
                    <a:pt x="5" y="0"/>
                    <a:pt x="5" y="0"/>
                    <a:pt x="5" y="0"/>
                  </a:cubicBezTo>
                  <a:cubicBezTo>
                    <a:pt x="2" y="0"/>
                    <a:pt x="0" y="2"/>
                    <a:pt x="0" y="5"/>
                  </a:cubicBezTo>
                  <a:cubicBezTo>
                    <a:pt x="0" y="146"/>
                    <a:pt x="0" y="146"/>
                    <a:pt x="0" y="146"/>
                  </a:cubicBezTo>
                  <a:cubicBezTo>
                    <a:pt x="0" y="149"/>
                    <a:pt x="2" y="152"/>
                    <a:pt x="5" y="152"/>
                  </a:cubicBezTo>
                  <a:cubicBezTo>
                    <a:pt x="166" y="152"/>
                    <a:pt x="166" y="152"/>
                    <a:pt x="166" y="152"/>
                  </a:cubicBezTo>
                  <a:cubicBezTo>
                    <a:pt x="169" y="152"/>
                    <a:pt x="171" y="149"/>
                    <a:pt x="171" y="146"/>
                  </a:cubicBezTo>
                  <a:cubicBezTo>
                    <a:pt x="171" y="5"/>
                    <a:pt x="171" y="5"/>
                    <a:pt x="171" y="5"/>
                  </a:cubicBezTo>
                  <a:cubicBezTo>
                    <a:pt x="171" y="2"/>
                    <a:pt x="169" y="0"/>
                    <a:pt x="166" y="0"/>
                  </a:cubicBezTo>
                  <a:close/>
                  <a:moveTo>
                    <a:pt x="132" y="12"/>
                  </a:moveTo>
                  <a:cubicBezTo>
                    <a:pt x="136" y="12"/>
                    <a:pt x="139" y="15"/>
                    <a:pt x="139" y="19"/>
                  </a:cubicBezTo>
                  <a:cubicBezTo>
                    <a:pt x="139" y="23"/>
                    <a:pt x="136" y="26"/>
                    <a:pt x="132" y="26"/>
                  </a:cubicBezTo>
                  <a:cubicBezTo>
                    <a:pt x="128" y="26"/>
                    <a:pt x="124" y="23"/>
                    <a:pt x="124" y="19"/>
                  </a:cubicBezTo>
                  <a:cubicBezTo>
                    <a:pt x="124" y="15"/>
                    <a:pt x="128" y="12"/>
                    <a:pt x="132" y="12"/>
                  </a:cubicBezTo>
                  <a:close/>
                  <a:moveTo>
                    <a:pt x="110" y="12"/>
                  </a:moveTo>
                  <a:cubicBezTo>
                    <a:pt x="114" y="12"/>
                    <a:pt x="118" y="15"/>
                    <a:pt x="118" y="19"/>
                  </a:cubicBezTo>
                  <a:cubicBezTo>
                    <a:pt x="118" y="23"/>
                    <a:pt x="114" y="26"/>
                    <a:pt x="110" y="26"/>
                  </a:cubicBezTo>
                  <a:cubicBezTo>
                    <a:pt x="106" y="26"/>
                    <a:pt x="103" y="23"/>
                    <a:pt x="103" y="19"/>
                  </a:cubicBezTo>
                  <a:cubicBezTo>
                    <a:pt x="103" y="15"/>
                    <a:pt x="106" y="12"/>
                    <a:pt x="110" y="12"/>
                  </a:cubicBezTo>
                  <a:close/>
                  <a:moveTo>
                    <a:pt x="160" y="141"/>
                  </a:moveTo>
                  <a:cubicBezTo>
                    <a:pt x="11" y="141"/>
                    <a:pt x="11" y="141"/>
                    <a:pt x="11" y="141"/>
                  </a:cubicBezTo>
                  <a:cubicBezTo>
                    <a:pt x="11" y="38"/>
                    <a:pt x="11" y="38"/>
                    <a:pt x="11" y="38"/>
                  </a:cubicBezTo>
                  <a:cubicBezTo>
                    <a:pt x="160" y="38"/>
                    <a:pt x="160" y="38"/>
                    <a:pt x="160" y="38"/>
                  </a:cubicBezTo>
                  <a:lnTo>
                    <a:pt x="160" y="141"/>
                  </a:lnTo>
                  <a:close/>
                  <a:moveTo>
                    <a:pt x="153" y="26"/>
                  </a:moveTo>
                  <a:cubicBezTo>
                    <a:pt x="149" y="26"/>
                    <a:pt x="146" y="23"/>
                    <a:pt x="146" y="19"/>
                  </a:cubicBezTo>
                  <a:cubicBezTo>
                    <a:pt x="146" y="15"/>
                    <a:pt x="149" y="12"/>
                    <a:pt x="153" y="12"/>
                  </a:cubicBezTo>
                  <a:cubicBezTo>
                    <a:pt x="157" y="12"/>
                    <a:pt x="160" y="15"/>
                    <a:pt x="160" y="19"/>
                  </a:cubicBezTo>
                  <a:cubicBezTo>
                    <a:pt x="160" y="23"/>
                    <a:pt x="157" y="26"/>
                    <a:pt x="153"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宋体" panose="02010600030101010101" pitchFamily="2" charset="-122"/>
                <a:cs typeface="+mn-cs"/>
              </a:endParaRPr>
            </a:p>
          </p:txBody>
        </p:sp>
        <p:sp>
          <p:nvSpPr>
            <p:cNvPr id="80" name="Rectangle 328"/>
            <p:cNvSpPr>
              <a:spLocks noChangeArrowheads="1"/>
            </p:cNvSpPr>
            <p:nvPr/>
          </p:nvSpPr>
          <p:spPr bwMode="auto">
            <a:xfrm>
              <a:off x="4953712" y="4417273"/>
              <a:ext cx="315527" cy="5963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宋体" panose="02010600030101010101" pitchFamily="2" charset="-122"/>
                <a:cs typeface="+mn-cs"/>
              </a:endParaRPr>
            </a:p>
          </p:txBody>
        </p:sp>
        <p:sp>
          <p:nvSpPr>
            <p:cNvPr id="81" name="Rectangle 329"/>
            <p:cNvSpPr>
              <a:spLocks noChangeArrowheads="1"/>
            </p:cNvSpPr>
            <p:nvPr/>
          </p:nvSpPr>
          <p:spPr bwMode="auto">
            <a:xfrm>
              <a:off x="4953712" y="4501847"/>
              <a:ext cx="99754" cy="10517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宋体" panose="02010600030101010101" pitchFamily="2" charset="-122"/>
                <a:cs typeface="+mn-cs"/>
              </a:endParaRPr>
            </a:p>
          </p:txBody>
        </p:sp>
        <p:sp>
          <p:nvSpPr>
            <p:cNvPr id="82" name="Rectangle 330"/>
            <p:cNvSpPr>
              <a:spLocks noChangeArrowheads="1"/>
            </p:cNvSpPr>
            <p:nvPr/>
          </p:nvSpPr>
          <p:spPr bwMode="auto">
            <a:xfrm>
              <a:off x="5071899" y="4505100"/>
              <a:ext cx="107344" cy="130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宋体" panose="02010600030101010101" pitchFamily="2" charset="-122"/>
                <a:cs typeface="+mn-cs"/>
              </a:endParaRPr>
            </a:p>
          </p:txBody>
        </p:sp>
        <p:sp>
          <p:nvSpPr>
            <p:cNvPr id="83" name="Rectangle 331"/>
            <p:cNvSpPr>
              <a:spLocks noChangeArrowheads="1"/>
            </p:cNvSpPr>
            <p:nvPr/>
          </p:nvSpPr>
          <p:spPr bwMode="auto">
            <a:xfrm>
              <a:off x="5071899" y="4548471"/>
              <a:ext cx="107344" cy="130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宋体" panose="02010600030101010101" pitchFamily="2" charset="-122"/>
                <a:cs typeface="+mn-cs"/>
              </a:endParaRPr>
            </a:p>
          </p:txBody>
        </p:sp>
        <p:sp>
          <p:nvSpPr>
            <p:cNvPr id="84" name="Rectangle 332"/>
            <p:cNvSpPr>
              <a:spLocks noChangeArrowheads="1"/>
            </p:cNvSpPr>
            <p:nvPr/>
          </p:nvSpPr>
          <p:spPr bwMode="auto">
            <a:xfrm>
              <a:off x="5071899" y="4589674"/>
              <a:ext cx="107344" cy="1518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宋体" panose="02010600030101010101" pitchFamily="2" charset="-122"/>
                <a:cs typeface="+mn-cs"/>
              </a:endParaRPr>
            </a:p>
          </p:txBody>
        </p:sp>
        <p:sp>
          <p:nvSpPr>
            <p:cNvPr id="85" name="Freeform 333"/>
            <p:cNvSpPr/>
            <p:nvPr/>
          </p:nvSpPr>
          <p:spPr bwMode="auto">
            <a:xfrm>
              <a:off x="5225867" y="4569073"/>
              <a:ext cx="40119" cy="41203"/>
            </a:xfrm>
            <a:custGeom>
              <a:avLst/>
              <a:gdLst>
                <a:gd name="T0" fmla="*/ 11 w 37"/>
                <a:gd name="T1" fmla="*/ 0 h 38"/>
                <a:gd name="T2" fmla="*/ 11 w 37"/>
                <a:gd name="T3" fmla="*/ 2 h 38"/>
                <a:gd name="T4" fmla="*/ 0 w 37"/>
                <a:gd name="T5" fmla="*/ 38 h 38"/>
                <a:gd name="T6" fmla="*/ 35 w 37"/>
                <a:gd name="T7" fmla="*/ 26 h 38"/>
                <a:gd name="T8" fmla="*/ 37 w 37"/>
                <a:gd name="T9" fmla="*/ 26 h 38"/>
                <a:gd name="T10" fmla="*/ 11 w 37"/>
                <a:gd name="T11" fmla="*/ 0 h 38"/>
              </a:gdLst>
              <a:ahLst/>
              <a:cxnLst>
                <a:cxn ang="0">
                  <a:pos x="T0" y="T1"/>
                </a:cxn>
                <a:cxn ang="0">
                  <a:pos x="T2" y="T3"/>
                </a:cxn>
                <a:cxn ang="0">
                  <a:pos x="T4" y="T5"/>
                </a:cxn>
                <a:cxn ang="0">
                  <a:pos x="T6" y="T7"/>
                </a:cxn>
                <a:cxn ang="0">
                  <a:pos x="T8" y="T9"/>
                </a:cxn>
                <a:cxn ang="0">
                  <a:pos x="T10" y="T11"/>
                </a:cxn>
              </a:cxnLst>
              <a:rect l="0" t="0" r="r" b="b"/>
              <a:pathLst>
                <a:path w="37" h="38">
                  <a:moveTo>
                    <a:pt x="11" y="0"/>
                  </a:moveTo>
                  <a:lnTo>
                    <a:pt x="11" y="2"/>
                  </a:lnTo>
                  <a:lnTo>
                    <a:pt x="0" y="38"/>
                  </a:lnTo>
                  <a:lnTo>
                    <a:pt x="35" y="26"/>
                  </a:lnTo>
                  <a:lnTo>
                    <a:pt x="37" y="26"/>
                  </a:lnTo>
                  <a:lnTo>
                    <a:pt x="1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宋体" panose="02010600030101010101" pitchFamily="2" charset="-122"/>
                <a:cs typeface="+mn-cs"/>
              </a:endParaRPr>
            </a:p>
          </p:txBody>
        </p:sp>
        <p:sp>
          <p:nvSpPr>
            <p:cNvPr id="86" name="Freeform 334"/>
            <p:cNvSpPr/>
            <p:nvPr/>
          </p:nvSpPr>
          <p:spPr bwMode="auto">
            <a:xfrm>
              <a:off x="5389594" y="4366311"/>
              <a:ext cx="76984" cy="79153"/>
            </a:xfrm>
            <a:custGeom>
              <a:avLst/>
              <a:gdLst>
                <a:gd name="T0" fmla="*/ 23 w 30"/>
                <a:gd name="T1" fmla="*/ 31 h 31"/>
                <a:gd name="T2" fmla="*/ 28 w 30"/>
                <a:gd name="T3" fmla="*/ 25 h 31"/>
                <a:gd name="T4" fmla="*/ 28 w 30"/>
                <a:gd name="T5" fmla="*/ 18 h 31"/>
                <a:gd name="T6" fmla="*/ 13 w 30"/>
                <a:gd name="T7" fmla="*/ 2 h 31"/>
                <a:gd name="T8" fmla="*/ 6 w 30"/>
                <a:gd name="T9" fmla="*/ 2 h 31"/>
                <a:gd name="T10" fmla="*/ 0 w 30"/>
                <a:gd name="T11" fmla="*/ 8 h 31"/>
                <a:gd name="T12" fmla="*/ 23 w 30"/>
                <a:gd name="T13" fmla="*/ 31 h 31"/>
              </a:gdLst>
              <a:ahLst/>
              <a:cxnLst>
                <a:cxn ang="0">
                  <a:pos x="T0" y="T1"/>
                </a:cxn>
                <a:cxn ang="0">
                  <a:pos x="T2" y="T3"/>
                </a:cxn>
                <a:cxn ang="0">
                  <a:pos x="T4" y="T5"/>
                </a:cxn>
                <a:cxn ang="0">
                  <a:pos x="T6" y="T7"/>
                </a:cxn>
                <a:cxn ang="0">
                  <a:pos x="T8" y="T9"/>
                </a:cxn>
                <a:cxn ang="0">
                  <a:pos x="T10" y="T11"/>
                </a:cxn>
                <a:cxn ang="0">
                  <a:pos x="T12" y="T13"/>
                </a:cxn>
              </a:cxnLst>
              <a:rect l="0" t="0" r="r" b="b"/>
              <a:pathLst>
                <a:path w="30" h="31">
                  <a:moveTo>
                    <a:pt x="23" y="31"/>
                  </a:moveTo>
                  <a:cubicBezTo>
                    <a:pt x="28" y="25"/>
                    <a:pt x="28" y="25"/>
                    <a:pt x="28" y="25"/>
                  </a:cubicBezTo>
                  <a:cubicBezTo>
                    <a:pt x="30" y="23"/>
                    <a:pt x="30" y="20"/>
                    <a:pt x="28" y="18"/>
                  </a:cubicBezTo>
                  <a:cubicBezTo>
                    <a:pt x="13" y="2"/>
                    <a:pt x="13" y="2"/>
                    <a:pt x="13" y="2"/>
                  </a:cubicBezTo>
                  <a:cubicBezTo>
                    <a:pt x="11" y="0"/>
                    <a:pt x="8" y="0"/>
                    <a:pt x="6" y="2"/>
                  </a:cubicBezTo>
                  <a:cubicBezTo>
                    <a:pt x="0" y="8"/>
                    <a:pt x="0" y="8"/>
                    <a:pt x="0" y="8"/>
                  </a:cubicBezTo>
                  <a:lnTo>
                    <a:pt x="23" y="3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宋体" panose="02010600030101010101" pitchFamily="2" charset="-122"/>
                <a:cs typeface="+mn-cs"/>
              </a:endParaRPr>
            </a:p>
          </p:txBody>
        </p:sp>
        <p:sp>
          <p:nvSpPr>
            <p:cNvPr id="87" name="Freeform 335"/>
            <p:cNvSpPr/>
            <p:nvPr/>
          </p:nvSpPr>
          <p:spPr bwMode="auto">
            <a:xfrm>
              <a:off x="5258396" y="4394503"/>
              <a:ext cx="182160" cy="182160"/>
            </a:xfrm>
            <a:custGeom>
              <a:avLst/>
              <a:gdLst>
                <a:gd name="T0" fmla="*/ 49 w 71"/>
                <a:gd name="T1" fmla="*/ 0 h 71"/>
                <a:gd name="T2" fmla="*/ 48 w 71"/>
                <a:gd name="T3" fmla="*/ 0 h 71"/>
                <a:gd name="T4" fmla="*/ 2 w 71"/>
                <a:gd name="T5" fmla="*/ 47 h 71"/>
                <a:gd name="T6" fmla="*/ 2 w 71"/>
                <a:gd name="T7" fmla="*/ 54 h 71"/>
                <a:gd name="T8" fmla="*/ 2 w 71"/>
                <a:gd name="T9" fmla="*/ 55 h 71"/>
                <a:gd name="T10" fmla="*/ 8 w 71"/>
                <a:gd name="T11" fmla="*/ 56 h 71"/>
                <a:gd name="T12" fmla="*/ 9 w 71"/>
                <a:gd name="T13" fmla="*/ 62 h 71"/>
                <a:gd name="T14" fmla="*/ 9 w 71"/>
                <a:gd name="T15" fmla="*/ 62 h 71"/>
                <a:gd name="T16" fmla="*/ 15 w 71"/>
                <a:gd name="T17" fmla="*/ 63 h 71"/>
                <a:gd name="T18" fmla="*/ 16 w 71"/>
                <a:gd name="T19" fmla="*/ 69 h 71"/>
                <a:gd name="T20" fmla="*/ 17 w 71"/>
                <a:gd name="T21" fmla="*/ 69 h 71"/>
                <a:gd name="T22" fmla="*/ 24 w 71"/>
                <a:gd name="T23" fmla="*/ 69 h 71"/>
                <a:gd name="T24" fmla="*/ 71 w 71"/>
                <a:gd name="T25" fmla="*/ 23 h 71"/>
                <a:gd name="T26" fmla="*/ 71 w 71"/>
                <a:gd name="T27" fmla="*/ 22 h 71"/>
                <a:gd name="T28" fmla="*/ 49 w 71"/>
                <a:gd name="T29"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71">
                  <a:moveTo>
                    <a:pt x="49" y="0"/>
                  </a:moveTo>
                  <a:cubicBezTo>
                    <a:pt x="49" y="0"/>
                    <a:pt x="48" y="0"/>
                    <a:pt x="48" y="0"/>
                  </a:cubicBezTo>
                  <a:cubicBezTo>
                    <a:pt x="2" y="47"/>
                    <a:pt x="2" y="47"/>
                    <a:pt x="2" y="47"/>
                  </a:cubicBezTo>
                  <a:cubicBezTo>
                    <a:pt x="0" y="49"/>
                    <a:pt x="0" y="52"/>
                    <a:pt x="2" y="54"/>
                  </a:cubicBezTo>
                  <a:cubicBezTo>
                    <a:pt x="2" y="55"/>
                    <a:pt x="2" y="55"/>
                    <a:pt x="2" y="55"/>
                  </a:cubicBezTo>
                  <a:cubicBezTo>
                    <a:pt x="4" y="56"/>
                    <a:pt x="6" y="57"/>
                    <a:pt x="8" y="56"/>
                  </a:cubicBezTo>
                  <a:cubicBezTo>
                    <a:pt x="7" y="58"/>
                    <a:pt x="7" y="60"/>
                    <a:pt x="9" y="62"/>
                  </a:cubicBezTo>
                  <a:cubicBezTo>
                    <a:pt x="9" y="62"/>
                    <a:pt x="9" y="62"/>
                    <a:pt x="9" y="62"/>
                  </a:cubicBezTo>
                  <a:cubicBezTo>
                    <a:pt x="11" y="64"/>
                    <a:pt x="13" y="64"/>
                    <a:pt x="15" y="63"/>
                  </a:cubicBezTo>
                  <a:cubicBezTo>
                    <a:pt x="14" y="65"/>
                    <a:pt x="15" y="67"/>
                    <a:pt x="16" y="69"/>
                  </a:cubicBezTo>
                  <a:cubicBezTo>
                    <a:pt x="17" y="69"/>
                    <a:pt x="17" y="69"/>
                    <a:pt x="17" y="69"/>
                  </a:cubicBezTo>
                  <a:cubicBezTo>
                    <a:pt x="19" y="71"/>
                    <a:pt x="22" y="71"/>
                    <a:pt x="24" y="69"/>
                  </a:cubicBezTo>
                  <a:cubicBezTo>
                    <a:pt x="71" y="23"/>
                    <a:pt x="71" y="23"/>
                    <a:pt x="71" y="23"/>
                  </a:cubicBezTo>
                  <a:cubicBezTo>
                    <a:pt x="71" y="23"/>
                    <a:pt x="71" y="22"/>
                    <a:pt x="71" y="22"/>
                  </a:cubicBezTo>
                  <a:lnTo>
                    <a:pt x="49"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宋体" panose="02010600030101010101" pitchFamily="2" charset="-122"/>
                <a:cs typeface="+mn-cs"/>
              </a:endParaRPr>
            </a:p>
          </p:txBody>
        </p:sp>
      </p:grpSp>
      <p:grpSp>
        <p:nvGrpSpPr>
          <p:cNvPr id="88" name="组合 87"/>
          <p:cNvGrpSpPr/>
          <p:nvPr/>
        </p:nvGrpSpPr>
        <p:grpSpPr>
          <a:xfrm>
            <a:off x="8742362" y="3937616"/>
            <a:ext cx="371476" cy="354368"/>
            <a:chOff x="8145843" y="5425657"/>
            <a:chExt cx="494435" cy="471664"/>
          </a:xfrm>
          <a:solidFill>
            <a:schemeClr val="bg1"/>
          </a:solidFill>
        </p:grpSpPr>
        <p:sp>
          <p:nvSpPr>
            <p:cNvPr id="89" name="Freeform 850"/>
            <p:cNvSpPr/>
            <p:nvPr/>
          </p:nvSpPr>
          <p:spPr bwMode="auto">
            <a:xfrm>
              <a:off x="8294391" y="5425657"/>
              <a:ext cx="89996" cy="101923"/>
            </a:xfrm>
            <a:custGeom>
              <a:avLst/>
              <a:gdLst>
                <a:gd name="T0" fmla="*/ 9 w 35"/>
                <a:gd name="T1" fmla="*/ 35 h 40"/>
                <a:gd name="T2" fmla="*/ 5 w 35"/>
                <a:gd name="T3" fmla="*/ 13 h 40"/>
                <a:gd name="T4" fmla="*/ 27 w 35"/>
                <a:gd name="T5" fmla="*/ 4 h 40"/>
                <a:gd name="T6" fmla="*/ 30 w 35"/>
                <a:gd name="T7" fmla="*/ 27 h 40"/>
                <a:gd name="T8" fmla="*/ 9 w 35"/>
                <a:gd name="T9" fmla="*/ 35 h 40"/>
              </a:gdLst>
              <a:ahLst/>
              <a:cxnLst>
                <a:cxn ang="0">
                  <a:pos x="T0" y="T1"/>
                </a:cxn>
                <a:cxn ang="0">
                  <a:pos x="T2" y="T3"/>
                </a:cxn>
                <a:cxn ang="0">
                  <a:pos x="T4" y="T5"/>
                </a:cxn>
                <a:cxn ang="0">
                  <a:pos x="T6" y="T7"/>
                </a:cxn>
                <a:cxn ang="0">
                  <a:pos x="T8" y="T9"/>
                </a:cxn>
              </a:cxnLst>
              <a:rect l="0" t="0" r="r" b="b"/>
              <a:pathLst>
                <a:path w="35" h="40">
                  <a:moveTo>
                    <a:pt x="9" y="35"/>
                  </a:moveTo>
                  <a:cubicBezTo>
                    <a:pt x="2" y="31"/>
                    <a:pt x="0" y="21"/>
                    <a:pt x="5" y="13"/>
                  </a:cubicBezTo>
                  <a:cubicBezTo>
                    <a:pt x="10" y="4"/>
                    <a:pt x="20" y="0"/>
                    <a:pt x="27" y="4"/>
                  </a:cubicBezTo>
                  <a:cubicBezTo>
                    <a:pt x="34" y="8"/>
                    <a:pt x="35" y="19"/>
                    <a:pt x="30" y="27"/>
                  </a:cubicBezTo>
                  <a:cubicBezTo>
                    <a:pt x="25" y="36"/>
                    <a:pt x="16" y="40"/>
                    <a:pt x="9" y="3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宋体" panose="02010600030101010101" pitchFamily="2" charset="-122"/>
                <a:cs typeface="+mn-cs"/>
              </a:endParaRPr>
            </a:p>
          </p:txBody>
        </p:sp>
        <p:sp>
          <p:nvSpPr>
            <p:cNvPr id="90" name="Freeform 851"/>
            <p:cNvSpPr/>
            <p:nvPr/>
          </p:nvSpPr>
          <p:spPr bwMode="auto">
            <a:xfrm>
              <a:off x="8145843" y="5499388"/>
              <a:ext cx="489012" cy="397933"/>
            </a:xfrm>
            <a:custGeom>
              <a:avLst/>
              <a:gdLst>
                <a:gd name="T0" fmla="*/ 3 w 191"/>
                <a:gd name="T1" fmla="*/ 12 h 155"/>
                <a:gd name="T2" fmla="*/ 4 w 191"/>
                <a:gd name="T3" fmla="*/ 12 h 155"/>
                <a:gd name="T4" fmla="*/ 10 w 191"/>
                <a:gd name="T5" fmla="*/ 10 h 155"/>
                <a:gd name="T6" fmla="*/ 35 w 191"/>
                <a:gd name="T7" fmla="*/ 1 h 155"/>
                <a:gd name="T8" fmla="*/ 58 w 191"/>
                <a:gd name="T9" fmla="*/ 6 h 155"/>
                <a:gd name="T10" fmla="*/ 52 w 191"/>
                <a:gd name="T11" fmla="*/ 9 h 155"/>
                <a:gd name="T12" fmla="*/ 50 w 191"/>
                <a:gd name="T13" fmla="*/ 19 h 155"/>
                <a:gd name="T14" fmla="*/ 60 w 191"/>
                <a:gd name="T15" fmla="*/ 14 h 155"/>
                <a:gd name="T16" fmla="*/ 64 w 191"/>
                <a:gd name="T17" fmla="*/ 7 h 155"/>
                <a:gd name="T18" fmla="*/ 65 w 191"/>
                <a:gd name="T19" fmla="*/ 15 h 155"/>
                <a:gd name="T20" fmla="*/ 53 w 191"/>
                <a:gd name="T21" fmla="*/ 41 h 155"/>
                <a:gd name="T22" fmla="*/ 65 w 191"/>
                <a:gd name="T23" fmla="*/ 20 h 155"/>
                <a:gd name="T24" fmla="*/ 70 w 191"/>
                <a:gd name="T25" fmla="*/ 19 h 155"/>
                <a:gd name="T26" fmla="*/ 75 w 191"/>
                <a:gd name="T27" fmla="*/ 50 h 155"/>
                <a:gd name="T28" fmla="*/ 95 w 191"/>
                <a:gd name="T29" fmla="*/ 63 h 155"/>
                <a:gd name="T30" fmla="*/ 130 w 191"/>
                <a:gd name="T31" fmla="*/ 35 h 155"/>
                <a:gd name="T32" fmla="*/ 191 w 191"/>
                <a:gd name="T33" fmla="*/ 79 h 155"/>
                <a:gd name="T34" fmla="*/ 183 w 191"/>
                <a:gd name="T35" fmla="*/ 81 h 155"/>
                <a:gd name="T36" fmla="*/ 92 w 191"/>
                <a:gd name="T37" fmla="*/ 81 h 155"/>
                <a:gd name="T38" fmla="*/ 77 w 191"/>
                <a:gd name="T39" fmla="*/ 79 h 155"/>
                <a:gd name="T40" fmla="*/ 71 w 191"/>
                <a:gd name="T41" fmla="*/ 71 h 155"/>
                <a:gd name="T42" fmla="*/ 61 w 191"/>
                <a:gd name="T43" fmla="*/ 63 h 155"/>
                <a:gd name="T44" fmla="*/ 61 w 191"/>
                <a:gd name="T45" fmla="*/ 63 h 155"/>
                <a:gd name="T46" fmla="*/ 61 w 191"/>
                <a:gd name="T47" fmla="*/ 63 h 155"/>
                <a:gd name="T48" fmla="*/ 57 w 191"/>
                <a:gd name="T49" fmla="*/ 57 h 155"/>
                <a:gd name="T50" fmla="*/ 57 w 191"/>
                <a:gd name="T51" fmla="*/ 55 h 155"/>
                <a:gd name="T52" fmla="*/ 56 w 191"/>
                <a:gd name="T53" fmla="*/ 50 h 155"/>
                <a:gd name="T54" fmla="*/ 60 w 191"/>
                <a:gd name="T55" fmla="*/ 94 h 155"/>
                <a:gd name="T56" fmla="*/ 46 w 191"/>
                <a:gd name="T57" fmla="*/ 155 h 155"/>
                <a:gd name="T58" fmla="*/ 41 w 191"/>
                <a:gd name="T59" fmla="*/ 105 h 155"/>
                <a:gd name="T60" fmla="*/ 40 w 191"/>
                <a:gd name="T61" fmla="*/ 104 h 155"/>
                <a:gd name="T62" fmla="*/ 32 w 191"/>
                <a:gd name="T63" fmla="*/ 87 h 155"/>
                <a:gd name="T64" fmla="*/ 5 w 191"/>
                <a:gd name="T65" fmla="*/ 152 h 155"/>
                <a:gd name="T66" fmla="*/ 2 w 191"/>
                <a:gd name="T67" fmla="*/ 66 h 155"/>
                <a:gd name="T68" fmla="*/ 15 w 191"/>
                <a:gd name="T69" fmla="*/ 40 h 155"/>
                <a:gd name="T70" fmla="*/ 1 w 191"/>
                <a:gd name="T71" fmla="*/ 29 h 155"/>
                <a:gd name="T72" fmla="*/ 0 w 191"/>
                <a:gd name="T73" fmla="*/ 28 h 155"/>
                <a:gd name="T74" fmla="*/ 3 w 191"/>
                <a:gd name="T75" fmla="*/ 12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91" h="155">
                  <a:moveTo>
                    <a:pt x="3" y="12"/>
                  </a:moveTo>
                  <a:cubicBezTo>
                    <a:pt x="3" y="12"/>
                    <a:pt x="3" y="12"/>
                    <a:pt x="3" y="12"/>
                  </a:cubicBezTo>
                  <a:cubicBezTo>
                    <a:pt x="3" y="12"/>
                    <a:pt x="3" y="12"/>
                    <a:pt x="3" y="12"/>
                  </a:cubicBezTo>
                  <a:cubicBezTo>
                    <a:pt x="4" y="12"/>
                    <a:pt x="4" y="12"/>
                    <a:pt x="4" y="12"/>
                  </a:cubicBezTo>
                  <a:cubicBezTo>
                    <a:pt x="6" y="11"/>
                    <a:pt x="6" y="11"/>
                    <a:pt x="6" y="11"/>
                  </a:cubicBezTo>
                  <a:cubicBezTo>
                    <a:pt x="10" y="10"/>
                    <a:pt x="10" y="10"/>
                    <a:pt x="10" y="10"/>
                  </a:cubicBezTo>
                  <a:cubicBezTo>
                    <a:pt x="19" y="7"/>
                    <a:pt x="19" y="7"/>
                    <a:pt x="19" y="7"/>
                  </a:cubicBezTo>
                  <a:cubicBezTo>
                    <a:pt x="35" y="1"/>
                    <a:pt x="35" y="1"/>
                    <a:pt x="35" y="1"/>
                  </a:cubicBezTo>
                  <a:cubicBezTo>
                    <a:pt x="37" y="0"/>
                    <a:pt x="44" y="0"/>
                    <a:pt x="46" y="1"/>
                  </a:cubicBezTo>
                  <a:cubicBezTo>
                    <a:pt x="51" y="2"/>
                    <a:pt x="54" y="4"/>
                    <a:pt x="58" y="6"/>
                  </a:cubicBezTo>
                  <a:cubicBezTo>
                    <a:pt x="57" y="6"/>
                    <a:pt x="57" y="6"/>
                    <a:pt x="57" y="6"/>
                  </a:cubicBezTo>
                  <a:cubicBezTo>
                    <a:pt x="52" y="9"/>
                    <a:pt x="52" y="9"/>
                    <a:pt x="52" y="9"/>
                  </a:cubicBezTo>
                  <a:cubicBezTo>
                    <a:pt x="54" y="15"/>
                    <a:pt x="54" y="15"/>
                    <a:pt x="54" y="15"/>
                  </a:cubicBezTo>
                  <a:cubicBezTo>
                    <a:pt x="50" y="19"/>
                    <a:pt x="50" y="19"/>
                    <a:pt x="50" y="19"/>
                  </a:cubicBezTo>
                  <a:cubicBezTo>
                    <a:pt x="45" y="43"/>
                    <a:pt x="45" y="43"/>
                    <a:pt x="45" y="43"/>
                  </a:cubicBezTo>
                  <a:cubicBezTo>
                    <a:pt x="60" y="14"/>
                    <a:pt x="60" y="14"/>
                    <a:pt x="60" y="14"/>
                  </a:cubicBezTo>
                  <a:cubicBezTo>
                    <a:pt x="60" y="13"/>
                    <a:pt x="60" y="13"/>
                    <a:pt x="60" y="13"/>
                  </a:cubicBezTo>
                  <a:cubicBezTo>
                    <a:pt x="64" y="7"/>
                    <a:pt x="64" y="7"/>
                    <a:pt x="64" y="7"/>
                  </a:cubicBezTo>
                  <a:cubicBezTo>
                    <a:pt x="67" y="9"/>
                    <a:pt x="67" y="9"/>
                    <a:pt x="67" y="9"/>
                  </a:cubicBezTo>
                  <a:cubicBezTo>
                    <a:pt x="65" y="15"/>
                    <a:pt x="65" y="15"/>
                    <a:pt x="65" y="15"/>
                  </a:cubicBezTo>
                  <a:cubicBezTo>
                    <a:pt x="64" y="16"/>
                    <a:pt x="64" y="16"/>
                    <a:pt x="64" y="16"/>
                  </a:cubicBezTo>
                  <a:cubicBezTo>
                    <a:pt x="53" y="41"/>
                    <a:pt x="53" y="41"/>
                    <a:pt x="53" y="41"/>
                  </a:cubicBezTo>
                  <a:cubicBezTo>
                    <a:pt x="65" y="26"/>
                    <a:pt x="65" y="26"/>
                    <a:pt x="65" y="26"/>
                  </a:cubicBezTo>
                  <a:cubicBezTo>
                    <a:pt x="65" y="20"/>
                    <a:pt x="65" y="20"/>
                    <a:pt x="65" y="20"/>
                  </a:cubicBezTo>
                  <a:cubicBezTo>
                    <a:pt x="69" y="19"/>
                    <a:pt x="69" y="19"/>
                    <a:pt x="69" y="19"/>
                  </a:cubicBezTo>
                  <a:cubicBezTo>
                    <a:pt x="69" y="19"/>
                    <a:pt x="69" y="19"/>
                    <a:pt x="70" y="19"/>
                  </a:cubicBezTo>
                  <a:cubicBezTo>
                    <a:pt x="75" y="50"/>
                    <a:pt x="75" y="50"/>
                    <a:pt x="75" y="50"/>
                  </a:cubicBezTo>
                  <a:cubicBezTo>
                    <a:pt x="75" y="50"/>
                    <a:pt x="75" y="50"/>
                    <a:pt x="75" y="50"/>
                  </a:cubicBezTo>
                  <a:cubicBezTo>
                    <a:pt x="82" y="55"/>
                    <a:pt x="82" y="55"/>
                    <a:pt x="82" y="55"/>
                  </a:cubicBezTo>
                  <a:cubicBezTo>
                    <a:pt x="95" y="63"/>
                    <a:pt x="95" y="63"/>
                    <a:pt x="95" y="63"/>
                  </a:cubicBezTo>
                  <a:cubicBezTo>
                    <a:pt x="95" y="64"/>
                    <a:pt x="95" y="64"/>
                    <a:pt x="95" y="64"/>
                  </a:cubicBezTo>
                  <a:cubicBezTo>
                    <a:pt x="130" y="35"/>
                    <a:pt x="130" y="35"/>
                    <a:pt x="130" y="35"/>
                  </a:cubicBezTo>
                  <a:cubicBezTo>
                    <a:pt x="132" y="33"/>
                    <a:pt x="136" y="33"/>
                    <a:pt x="138" y="35"/>
                  </a:cubicBezTo>
                  <a:cubicBezTo>
                    <a:pt x="191" y="79"/>
                    <a:pt x="191" y="79"/>
                    <a:pt x="191" y="79"/>
                  </a:cubicBezTo>
                  <a:cubicBezTo>
                    <a:pt x="190" y="80"/>
                    <a:pt x="189" y="81"/>
                    <a:pt x="187" y="81"/>
                  </a:cubicBezTo>
                  <a:cubicBezTo>
                    <a:pt x="183" y="81"/>
                    <a:pt x="183" y="81"/>
                    <a:pt x="183" y="81"/>
                  </a:cubicBezTo>
                  <a:cubicBezTo>
                    <a:pt x="94" y="67"/>
                    <a:pt x="94" y="67"/>
                    <a:pt x="94" y="67"/>
                  </a:cubicBezTo>
                  <a:cubicBezTo>
                    <a:pt x="92" y="81"/>
                    <a:pt x="92" y="81"/>
                    <a:pt x="92" y="81"/>
                  </a:cubicBezTo>
                  <a:cubicBezTo>
                    <a:pt x="80" y="81"/>
                    <a:pt x="80" y="81"/>
                    <a:pt x="80" y="81"/>
                  </a:cubicBezTo>
                  <a:cubicBezTo>
                    <a:pt x="79" y="81"/>
                    <a:pt x="78" y="80"/>
                    <a:pt x="77" y="79"/>
                  </a:cubicBezTo>
                  <a:cubicBezTo>
                    <a:pt x="79" y="77"/>
                    <a:pt x="79" y="77"/>
                    <a:pt x="79" y="77"/>
                  </a:cubicBezTo>
                  <a:cubicBezTo>
                    <a:pt x="71" y="71"/>
                    <a:pt x="71" y="71"/>
                    <a:pt x="71" y="71"/>
                  </a:cubicBezTo>
                  <a:cubicBezTo>
                    <a:pt x="65" y="66"/>
                    <a:pt x="65" y="66"/>
                    <a:pt x="65" y="66"/>
                  </a:cubicBezTo>
                  <a:cubicBezTo>
                    <a:pt x="61" y="63"/>
                    <a:pt x="61" y="63"/>
                    <a:pt x="61" y="63"/>
                  </a:cubicBezTo>
                  <a:cubicBezTo>
                    <a:pt x="61" y="63"/>
                    <a:pt x="61" y="63"/>
                    <a:pt x="61" y="63"/>
                  </a:cubicBezTo>
                  <a:cubicBezTo>
                    <a:pt x="61" y="63"/>
                    <a:pt x="61" y="63"/>
                    <a:pt x="61" y="63"/>
                  </a:cubicBezTo>
                  <a:cubicBezTo>
                    <a:pt x="61" y="63"/>
                    <a:pt x="61" y="63"/>
                    <a:pt x="61" y="63"/>
                  </a:cubicBezTo>
                  <a:cubicBezTo>
                    <a:pt x="61" y="63"/>
                    <a:pt x="61" y="63"/>
                    <a:pt x="61" y="63"/>
                  </a:cubicBezTo>
                  <a:cubicBezTo>
                    <a:pt x="53" y="50"/>
                    <a:pt x="59" y="59"/>
                    <a:pt x="57" y="57"/>
                  </a:cubicBezTo>
                  <a:cubicBezTo>
                    <a:pt x="57" y="57"/>
                    <a:pt x="57" y="57"/>
                    <a:pt x="57" y="57"/>
                  </a:cubicBezTo>
                  <a:cubicBezTo>
                    <a:pt x="57" y="56"/>
                    <a:pt x="57" y="56"/>
                    <a:pt x="57" y="56"/>
                  </a:cubicBezTo>
                  <a:cubicBezTo>
                    <a:pt x="57" y="55"/>
                    <a:pt x="57" y="55"/>
                    <a:pt x="57" y="55"/>
                  </a:cubicBezTo>
                  <a:cubicBezTo>
                    <a:pt x="57" y="53"/>
                    <a:pt x="57" y="53"/>
                    <a:pt x="57" y="53"/>
                  </a:cubicBezTo>
                  <a:cubicBezTo>
                    <a:pt x="56" y="50"/>
                    <a:pt x="56" y="50"/>
                    <a:pt x="56" y="50"/>
                  </a:cubicBezTo>
                  <a:cubicBezTo>
                    <a:pt x="54" y="56"/>
                    <a:pt x="51" y="63"/>
                    <a:pt x="49" y="71"/>
                  </a:cubicBezTo>
                  <a:cubicBezTo>
                    <a:pt x="51" y="76"/>
                    <a:pt x="55" y="85"/>
                    <a:pt x="60" y="94"/>
                  </a:cubicBezTo>
                  <a:cubicBezTo>
                    <a:pt x="65" y="120"/>
                    <a:pt x="64" y="137"/>
                    <a:pt x="65" y="154"/>
                  </a:cubicBezTo>
                  <a:cubicBezTo>
                    <a:pt x="46" y="155"/>
                    <a:pt x="46" y="155"/>
                    <a:pt x="46" y="155"/>
                  </a:cubicBezTo>
                  <a:cubicBezTo>
                    <a:pt x="41" y="111"/>
                    <a:pt x="41" y="111"/>
                    <a:pt x="41" y="111"/>
                  </a:cubicBezTo>
                  <a:cubicBezTo>
                    <a:pt x="41" y="105"/>
                    <a:pt x="41" y="105"/>
                    <a:pt x="41" y="105"/>
                  </a:cubicBezTo>
                  <a:cubicBezTo>
                    <a:pt x="41" y="105"/>
                    <a:pt x="41" y="105"/>
                    <a:pt x="41" y="105"/>
                  </a:cubicBezTo>
                  <a:cubicBezTo>
                    <a:pt x="40" y="104"/>
                    <a:pt x="40" y="104"/>
                    <a:pt x="40" y="104"/>
                  </a:cubicBezTo>
                  <a:cubicBezTo>
                    <a:pt x="35" y="94"/>
                    <a:pt x="35" y="94"/>
                    <a:pt x="35" y="94"/>
                  </a:cubicBezTo>
                  <a:cubicBezTo>
                    <a:pt x="32" y="87"/>
                    <a:pt x="32" y="87"/>
                    <a:pt x="32" y="87"/>
                  </a:cubicBezTo>
                  <a:cubicBezTo>
                    <a:pt x="31" y="106"/>
                    <a:pt x="28" y="136"/>
                    <a:pt x="25" y="154"/>
                  </a:cubicBezTo>
                  <a:cubicBezTo>
                    <a:pt x="5" y="152"/>
                    <a:pt x="5" y="152"/>
                    <a:pt x="5" y="152"/>
                  </a:cubicBezTo>
                  <a:cubicBezTo>
                    <a:pt x="8" y="124"/>
                    <a:pt x="10" y="98"/>
                    <a:pt x="11" y="70"/>
                  </a:cubicBezTo>
                  <a:cubicBezTo>
                    <a:pt x="8" y="69"/>
                    <a:pt x="5" y="67"/>
                    <a:pt x="2" y="66"/>
                  </a:cubicBezTo>
                  <a:cubicBezTo>
                    <a:pt x="2" y="66"/>
                    <a:pt x="2" y="66"/>
                    <a:pt x="2" y="66"/>
                  </a:cubicBezTo>
                  <a:cubicBezTo>
                    <a:pt x="6" y="57"/>
                    <a:pt x="11" y="49"/>
                    <a:pt x="15" y="40"/>
                  </a:cubicBezTo>
                  <a:cubicBezTo>
                    <a:pt x="1" y="29"/>
                    <a:pt x="1" y="29"/>
                    <a:pt x="1" y="29"/>
                  </a:cubicBezTo>
                  <a:cubicBezTo>
                    <a:pt x="1" y="29"/>
                    <a:pt x="1" y="29"/>
                    <a:pt x="1" y="29"/>
                  </a:cubicBezTo>
                  <a:cubicBezTo>
                    <a:pt x="0" y="28"/>
                    <a:pt x="0" y="28"/>
                    <a:pt x="0" y="28"/>
                  </a:cubicBezTo>
                  <a:cubicBezTo>
                    <a:pt x="0" y="28"/>
                    <a:pt x="0" y="28"/>
                    <a:pt x="0" y="28"/>
                  </a:cubicBezTo>
                  <a:cubicBezTo>
                    <a:pt x="0" y="28"/>
                    <a:pt x="0" y="28"/>
                    <a:pt x="0" y="28"/>
                  </a:cubicBezTo>
                  <a:cubicBezTo>
                    <a:pt x="0" y="28"/>
                    <a:pt x="3" y="8"/>
                    <a:pt x="3"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宋体" panose="02010600030101010101" pitchFamily="2" charset="-122"/>
                <a:cs typeface="+mn-cs"/>
              </a:endParaRPr>
            </a:p>
          </p:txBody>
        </p:sp>
        <p:sp>
          <p:nvSpPr>
            <p:cNvPr id="91" name="Freeform 852"/>
            <p:cNvSpPr>
              <a:spLocks noEditPoints="1"/>
            </p:cNvSpPr>
            <p:nvPr/>
          </p:nvSpPr>
          <p:spPr bwMode="auto">
            <a:xfrm>
              <a:off x="8337762" y="5711908"/>
              <a:ext cx="302516" cy="176739"/>
            </a:xfrm>
            <a:custGeom>
              <a:avLst/>
              <a:gdLst>
                <a:gd name="T0" fmla="*/ 63 w 118"/>
                <a:gd name="T1" fmla="*/ 46 h 69"/>
                <a:gd name="T2" fmla="*/ 118 w 118"/>
                <a:gd name="T3" fmla="*/ 0 h 69"/>
                <a:gd name="T4" fmla="*/ 118 w 118"/>
                <a:gd name="T5" fmla="*/ 63 h 69"/>
                <a:gd name="T6" fmla="*/ 112 w 118"/>
                <a:gd name="T7" fmla="*/ 69 h 69"/>
                <a:gd name="T8" fmla="*/ 5 w 118"/>
                <a:gd name="T9" fmla="*/ 69 h 69"/>
                <a:gd name="T10" fmla="*/ 0 w 118"/>
                <a:gd name="T11" fmla="*/ 63 h 69"/>
                <a:gd name="T12" fmla="*/ 0 w 118"/>
                <a:gd name="T13" fmla="*/ 0 h 69"/>
                <a:gd name="T14" fmla="*/ 55 w 118"/>
                <a:gd name="T15" fmla="*/ 46 h 69"/>
                <a:gd name="T16" fmla="*/ 63 w 118"/>
                <a:gd name="T17" fmla="*/ 46 h 69"/>
                <a:gd name="T18" fmla="*/ 84 w 118"/>
                <a:gd name="T19" fmla="*/ 39 h 69"/>
                <a:gd name="T20" fmla="*/ 110 w 118"/>
                <a:gd name="T21" fmla="*/ 64 h 69"/>
                <a:gd name="T22" fmla="*/ 111 w 118"/>
                <a:gd name="T23" fmla="*/ 64 h 69"/>
                <a:gd name="T24" fmla="*/ 113 w 118"/>
                <a:gd name="T25" fmla="*/ 64 h 69"/>
                <a:gd name="T26" fmla="*/ 113 w 118"/>
                <a:gd name="T27" fmla="*/ 61 h 69"/>
                <a:gd name="T28" fmla="*/ 87 w 118"/>
                <a:gd name="T29" fmla="*/ 36 h 69"/>
                <a:gd name="T30" fmla="*/ 84 w 118"/>
                <a:gd name="T31" fmla="*/ 37 h 69"/>
                <a:gd name="T32" fmla="*/ 84 w 118"/>
                <a:gd name="T33" fmla="*/ 39 h 69"/>
                <a:gd name="T34" fmla="*/ 34 w 118"/>
                <a:gd name="T35" fmla="*/ 37 h 69"/>
                <a:gd name="T36" fmla="*/ 31 w 118"/>
                <a:gd name="T37" fmla="*/ 36 h 69"/>
                <a:gd name="T38" fmla="*/ 5 w 118"/>
                <a:gd name="T39" fmla="*/ 61 h 69"/>
                <a:gd name="T40" fmla="*/ 5 w 118"/>
                <a:gd name="T41" fmla="*/ 64 h 69"/>
                <a:gd name="T42" fmla="*/ 6 w 118"/>
                <a:gd name="T43" fmla="*/ 64 h 69"/>
                <a:gd name="T44" fmla="*/ 8 w 118"/>
                <a:gd name="T45" fmla="*/ 64 h 69"/>
                <a:gd name="T46" fmla="*/ 34 w 118"/>
                <a:gd name="T47" fmla="*/ 39 h 69"/>
                <a:gd name="T48" fmla="*/ 34 w 118"/>
                <a:gd name="T49" fmla="*/ 3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8" h="69">
                  <a:moveTo>
                    <a:pt x="63" y="46"/>
                  </a:moveTo>
                  <a:cubicBezTo>
                    <a:pt x="118" y="0"/>
                    <a:pt x="118" y="0"/>
                    <a:pt x="118" y="0"/>
                  </a:cubicBezTo>
                  <a:cubicBezTo>
                    <a:pt x="118" y="63"/>
                    <a:pt x="118" y="63"/>
                    <a:pt x="118" y="63"/>
                  </a:cubicBezTo>
                  <a:cubicBezTo>
                    <a:pt x="118" y="66"/>
                    <a:pt x="116" y="69"/>
                    <a:pt x="112" y="69"/>
                  </a:cubicBezTo>
                  <a:cubicBezTo>
                    <a:pt x="5" y="69"/>
                    <a:pt x="5" y="69"/>
                    <a:pt x="5" y="69"/>
                  </a:cubicBezTo>
                  <a:cubicBezTo>
                    <a:pt x="2" y="69"/>
                    <a:pt x="0" y="66"/>
                    <a:pt x="0" y="63"/>
                  </a:cubicBezTo>
                  <a:cubicBezTo>
                    <a:pt x="0" y="0"/>
                    <a:pt x="0" y="0"/>
                    <a:pt x="0" y="0"/>
                  </a:cubicBezTo>
                  <a:cubicBezTo>
                    <a:pt x="55" y="46"/>
                    <a:pt x="55" y="46"/>
                    <a:pt x="55" y="46"/>
                  </a:cubicBezTo>
                  <a:cubicBezTo>
                    <a:pt x="57" y="47"/>
                    <a:pt x="61" y="47"/>
                    <a:pt x="63" y="46"/>
                  </a:cubicBezTo>
                  <a:close/>
                  <a:moveTo>
                    <a:pt x="84" y="39"/>
                  </a:moveTo>
                  <a:cubicBezTo>
                    <a:pt x="110" y="64"/>
                    <a:pt x="110" y="64"/>
                    <a:pt x="110" y="64"/>
                  </a:cubicBezTo>
                  <a:cubicBezTo>
                    <a:pt x="110" y="64"/>
                    <a:pt x="111" y="64"/>
                    <a:pt x="111" y="64"/>
                  </a:cubicBezTo>
                  <a:cubicBezTo>
                    <a:pt x="112" y="64"/>
                    <a:pt x="112" y="64"/>
                    <a:pt x="113" y="64"/>
                  </a:cubicBezTo>
                  <a:cubicBezTo>
                    <a:pt x="113" y="63"/>
                    <a:pt x="113" y="62"/>
                    <a:pt x="113" y="61"/>
                  </a:cubicBezTo>
                  <a:cubicBezTo>
                    <a:pt x="87" y="36"/>
                    <a:pt x="87" y="36"/>
                    <a:pt x="87" y="36"/>
                  </a:cubicBezTo>
                  <a:cubicBezTo>
                    <a:pt x="86" y="36"/>
                    <a:pt x="85" y="36"/>
                    <a:pt x="84" y="37"/>
                  </a:cubicBezTo>
                  <a:cubicBezTo>
                    <a:pt x="84" y="37"/>
                    <a:pt x="84" y="38"/>
                    <a:pt x="84" y="39"/>
                  </a:cubicBezTo>
                  <a:close/>
                  <a:moveTo>
                    <a:pt x="34" y="37"/>
                  </a:moveTo>
                  <a:cubicBezTo>
                    <a:pt x="33" y="36"/>
                    <a:pt x="32" y="36"/>
                    <a:pt x="31" y="36"/>
                  </a:cubicBezTo>
                  <a:cubicBezTo>
                    <a:pt x="5" y="61"/>
                    <a:pt x="5" y="61"/>
                    <a:pt x="5" y="61"/>
                  </a:cubicBezTo>
                  <a:cubicBezTo>
                    <a:pt x="4" y="62"/>
                    <a:pt x="4" y="63"/>
                    <a:pt x="5" y="64"/>
                  </a:cubicBezTo>
                  <a:cubicBezTo>
                    <a:pt x="5" y="64"/>
                    <a:pt x="6" y="64"/>
                    <a:pt x="6" y="64"/>
                  </a:cubicBezTo>
                  <a:cubicBezTo>
                    <a:pt x="7" y="64"/>
                    <a:pt x="7" y="64"/>
                    <a:pt x="8" y="64"/>
                  </a:cubicBezTo>
                  <a:cubicBezTo>
                    <a:pt x="34" y="39"/>
                    <a:pt x="34" y="39"/>
                    <a:pt x="34" y="39"/>
                  </a:cubicBezTo>
                  <a:cubicBezTo>
                    <a:pt x="34" y="38"/>
                    <a:pt x="34" y="37"/>
                    <a:pt x="34" y="3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宋体" panose="02010600030101010101" pitchFamily="2" charset="-122"/>
                <a:cs typeface="+mn-cs"/>
              </a:endParaRPr>
            </a:p>
          </p:txBody>
        </p:sp>
        <p:sp>
          <p:nvSpPr>
            <p:cNvPr id="92" name="Freeform 853"/>
            <p:cNvSpPr/>
            <p:nvPr/>
          </p:nvSpPr>
          <p:spPr bwMode="auto">
            <a:xfrm>
              <a:off x="8414746" y="5709740"/>
              <a:ext cx="169148" cy="43371"/>
            </a:xfrm>
            <a:custGeom>
              <a:avLst/>
              <a:gdLst>
                <a:gd name="T0" fmla="*/ 4 w 66"/>
                <a:gd name="T1" fmla="*/ 1 h 17"/>
                <a:gd name="T2" fmla="*/ 63 w 66"/>
                <a:gd name="T3" fmla="*/ 11 h 17"/>
                <a:gd name="T4" fmla="*/ 66 w 66"/>
                <a:gd name="T5" fmla="*/ 15 h 17"/>
                <a:gd name="T6" fmla="*/ 62 w 66"/>
                <a:gd name="T7" fmla="*/ 17 h 17"/>
                <a:gd name="T8" fmla="*/ 62 w 66"/>
                <a:gd name="T9" fmla="*/ 17 h 17"/>
                <a:gd name="T10" fmla="*/ 2 w 66"/>
                <a:gd name="T11" fmla="*/ 7 h 17"/>
                <a:gd name="T12" fmla="*/ 0 w 66"/>
                <a:gd name="T13" fmla="*/ 3 h 17"/>
                <a:gd name="T14" fmla="*/ 4 w 66"/>
                <a:gd name="T15" fmla="*/ 1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17">
                  <a:moveTo>
                    <a:pt x="4" y="1"/>
                  </a:moveTo>
                  <a:cubicBezTo>
                    <a:pt x="63" y="11"/>
                    <a:pt x="63" y="11"/>
                    <a:pt x="63" y="11"/>
                  </a:cubicBezTo>
                  <a:cubicBezTo>
                    <a:pt x="65" y="11"/>
                    <a:pt x="66" y="13"/>
                    <a:pt x="66" y="15"/>
                  </a:cubicBezTo>
                  <a:cubicBezTo>
                    <a:pt x="65" y="16"/>
                    <a:pt x="64" y="17"/>
                    <a:pt x="62" y="17"/>
                  </a:cubicBezTo>
                  <a:cubicBezTo>
                    <a:pt x="62" y="17"/>
                    <a:pt x="62" y="17"/>
                    <a:pt x="62" y="17"/>
                  </a:cubicBezTo>
                  <a:cubicBezTo>
                    <a:pt x="2" y="7"/>
                    <a:pt x="2" y="7"/>
                    <a:pt x="2" y="7"/>
                  </a:cubicBezTo>
                  <a:cubicBezTo>
                    <a:pt x="1" y="7"/>
                    <a:pt x="0" y="5"/>
                    <a:pt x="0" y="3"/>
                  </a:cubicBezTo>
                  <a:cubicBezTo>
                    <a:pt x="0" y="2"/>
                    <a:pt x="2" y="0"/>
                    <a:pt x="4"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宋体" panose="02010600030101010101" pitchFamily="2" charset="-122"/>
                <a:cs typeface="+mn-cs"/>
              </a:endParaRPr>
            </a:p>
          </p:txBody>
        </p:sp>
        <p:sp>
          <p:nvSpPr>
            <p:cNvPr id="93" name="Freeform 854"/>
            <p:cNvSpPr/>
            <p:nvPr/>
          </p:nvSpPr>
          <p:spPr bwMode="auto">
            <a:xfrm>
              <a:off x="8407156" y="5743352"/>
              <a:ext cx="135536" cy="35782"/>
            </a:xfrm>
            <a:custGeom>
              <a:avLst/>
              <a:gdLst>
                <a:gd name="T0" fmla="*/ 1 w 53"/>
                <a:gd name="T1" fmla="*/ 3 h 14"/>
                <a:gd name="T2" fmla="*/ 4 w 53"/>
                <a:gd name="T3" fmla="*/ 0 h 14"/>
                <a:gd name="T4" fmla="*/ 50 w 53"/>
                <a:gd name="T5" fmla="*/ 8 h 14"/>
                <a:gd name="T6" fmla="*/ 53 w 53"/>
                <a:gd name="T7" fmla="*/ 12 h 14"/>
                <a:gd name="T8" fmla="*/ 50 w 53"/>
                <a:gd name="T9" fmla="*/ 14 h 14"/>
                <a:gd name="T10" fmla="*/ 49 w 53"/>
                <a:gd name="T11" fmla="*/ 14 h 14"/>
                <a:gd name="T12" fmla="*/ 3 w 53"/>
                <a:gd name="T13" fmla="*/ 7 h 14"/>
                <a:gd name="T14" fmla="*/ 1 w 53"/>
                <a:gd name="T15" fmla="*/ 3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 h="14">
                  <a:moveTo>
                    <a:pt x="1" y="3"/>
                  </a:moveTo>
                  <a:cubicBezTo>
                    <a:pt x="1" y="1"/>
                    <a:pt x="2" y="0"/>
                    <a:pt x="4" y="0"/>
                  </a:cubicBezTo>
                  <a:cubicBezTo>
                    <a:pt x="50" y="8"/>
                    <a:pt x="50" y="8"/>
                    <a:pt x="50" y="8"/>
                  </a:cubicBezTo>
                  <a:cubicBezTo>
                    <a:pt x="52" y="8"/>
                    <a:pt x="53" y="10"/>
                    <a:pt x="53" y="12"/>
                  </a:cubicBezTo>
                  <a:cubicBezTo>
                    <a:pt x="53" y="13"/>
                    <a:pt x="51" y="14"/>
                    <a:pt x="50" y="14"/>
                  </a:cubicBezTo>
                  <a:cubicBezTo>
                    <a:pt x="50" y="14"/>
                    <a:pt x="49" y="14"/>
                    <a:pt x="49" y="14"/>
                  </a:cubicBezTo>
                  <a:cubicBezTo>
                    <a:pt x="3" y="7"/>
                    <a:pt x="3" y="7"/>
                    <a:pt x="3" y="7"/>
                  </a:cubicBezTo>
                  <a:cubicBezTo>
                    <a:pt x="1" y="6"/>
                    <a:pt x="0" y="5"/>
                    <a:pt x="1"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宋体" panose="02010600030101010101" pitchFamily="2" charset="-122"/>
                <a:cs typeface="+mn-cs"/>
              </a:endParaRPr>
            </a:p>
          </p:txBody>
        </p:sp>
        <p:sp>
          <p:nvSpPr>
            <p:cNvPr id="94" name="Freeform 855"/>
            <p:cNvSpPr/>
            <p:nvPr/>
          </p:nvSpPr>
          <p:spPr bwMode="auto">
            <a:xfrm>
              <a:off x="8450527" y="5784555"/>
              <a:ext cx="61805" cy="22770"/>
            </a:xfrm>
            <a:custGeom>
              <a:avLst/>
              <a:gdLst>
                <a:gd name="T0" fmla="*/ 21 w 24"/>
                <a:gd name="T1" fmla="*/ 3 h 9"/>
                <a:gd name="T2" fmla="*/ 24 w 24"/>
                <a:gd name="T3" fmla="*/ 6 h 9"/>
                <a:gd name="T4" fmla="*/ 21 w 24"/>
                <a:gd name="T5" fmla="*/ 9 h 9"/>
                <a:gd name="T6" fmla="*/ 20 w 24"/>
                <a:gd name="T7" fmla="*/ 9 h 9"/>
                <a:gd name="T8" fmla="*/ 3 w 24"/>
                <a:gd name="T9" fmla="*/ 6 h 9"/>
                <a:gd name="T10" fmla="*/ 0 w 24"/>
                <a:gd name="T11" fmla="*/ 3 h 9"/>
                <a:gd name="T12" fmla="*/ 4 w 24"/>
                <a:gd name="T13" fmla="*/ 0 h 9"/>
                <a:gd name="T14" fmla="*/ 21 w 24"/>
                <a:gd name="T15" fmla="*/ 3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9">
                  <a:moveTo>
                    <a:pt x="21" y="3"/>
                  </a:moveTo>
                  <a:cubicBezTo>
                    <a:pt x="23" y="3"/>
                    <a:pt x="24" y="5"/>
                    <a:pt x="24" y="6"/>
                  </a:cubicBezTo>
                  <a:cubicBezTo>
                    <a:pt x="24" y="8"/>
                    <a:pt x="22" y="9"/>
                    <a:pt x="21" y="9"/>
                  </a:cubicBezTo>
                  <a:cubicBezTo>
                    <a:pt x="21" y="9"/>
                    <a:pt x="21" y="9"/>
                    <a:pt x="20" y="9"/>
                  </a:cubicBezTo>
                  <a:cubicBezTo>
                    <a:pt x="3" y="6"/>
                    <a:pt x="3" y="6"/>
                    <a:pt x="3" y="6"/>
                  </a:cubicBezTo>
                  <a:cubicBezTo>
                    <a:pt x="1" y="6"/>
                    <a:pt x="0" y="4"/>
                    <a:pt x="0" y="3"/>
                  </a:cubicBezTo>
                  <a:cubicBezTo>
                    <a:pt x="0" y="1"/>
                    <a:pt x="2" y="0"/>
                    <a:pt x="4" y="0"/>
                  </a:cubicBezTo>
                  <a:lnTo>
                    <a:pt x="21"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宋体" panose="02010600030101010101" pitchFamily="2" charset="-122"/>
                <a:cs typeface="+mn-cs"/>
              </a:endParaRPr>
            </a:p>
          </p:txBody>
        </p:sp>
      </p:grpSp>
    </p:spTree>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grpId="0" nodeType="clickEffect">
                                  <p:stCondLst>
                                    <p:cond delay="0"/>
                                  </p:stCondLst>
                                  <p:childTnLst>
                                    <p:set>
                                      <p:cBhvr>
                                        <p:cTn id="11" dur="1" fill="hold">
                                          <p:stCondLst>
                                            <p:cond delay="0"/>
                                          </p:stCondLst>
                                        </p:cTn>
                                        <p:tgtEl>
                                          <p:spTgt spid="41"/>
                                        </p:tgtEl>
                                        <p:attrNameLst>
                                          <p:attrName>style.visibility</p:attrName>
                                        </p:attrNameLst>
                                      </p:cBhvr>
                                      <p:to>
                                        <p:strVal val="visible"/>
                                      </p:to>
                                    </p:set>
                                    <p:anim calcmode="lin" valueType="num">
                                      <p:cBhvr>
                                        <p:cTn id="12" dur="500" fill="hold"/>
                                        <p:tgtEl>
                                          <p:spTgt spid="41"/>
                                        </p:tgtEl>
                                        <p:attrNameLst>
                                          <p:attrName>ppt_w</p:attrName>
                                        </p:attrNameLst>
                                      </p:cBhvr>
                                      <p:tavLst>
                                        <p:tav tm="0">
                                          <p:val>
                                            <p:fltVal val="0"/>
                                          </p:val>
                                        </p:tav>
                                        <p:tav tm="100000">
                                          <p:val>
                                            <p:strVal val="#ppt_w"/>
                                          </p:val>
                                        </p:tav>
                                      </p:tavLst>
                                    </p:anim>
                                    <p:anim calcmode="lin" valueType="num">
                                      <p:cBhvr>
                                        <p:cTn id="13" dur="500" fill="hold"/>
                                        <p:tgtEl>
                                          <p:spTgt spid="41"/>
                                        </p:tgtEl>
                                        <p:attrNameLst>
                                          <p:attrName>ppt_h</p:attrName>
                                        </p:attrNameLst>
                                      </p:cBhvr>
                                      <p:tavLst>
                                        <p:tav tm="0">
                                          <p:val>
                                            <p:fltVal val="0"/>
                                          </p:val>
                                        </p:tav>
                                        <p:tav tm="100000">
                                          <p:val>
                                            <p:strVal val="#ppt_h"/>
                                          </p:val>
                                        </p:tav>
                                      </p:tavLst>
                                    </p:anim>
                                    <p:animEffect transition="in" filter="fade">
                                      <p:cBhvr>
                                        <p:cTn id="14" dur="500"/>
                                        <p:tgtEl>
                                          <p:spTgt spid="41"/>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nodeType="clickEffect">
                                  <p:stCondLst>
                                    <p:cond delay="0"/>
                                  </p:stCondLst>
                                  <p:childTnLst>
                                    <p:set>
                                      <p:cBhvr>
                                        <p:cTn id="18" dur="1" fill="hold">
                                          <p:stCondLst>
                                            <p:cond delay="0"/>
                                          </p:stCondLst>
                                        </p:cTn>
                                        <p:tgtEl>
                                          <p:spTgt spid="50"/>
                                        </p:tgtEl>
                                        <p:attrNameLst>
                                          <p:attrName>style.visibility</p:attrName>
                                        </p:attrNameLst>
                                      </p:cBhvr>
                                      <p:to>
                                        <p:strVal val="visible"/>
                                      </p:to>
                                    </p:set>
                                    <p:animEffect transition="in" filter="wipe(down)">
                                      <p:cBhvr>
                                        <p:cTn id="19" dur="500"/>
                                        <p:tgtEl>
                                          <p:spTgt spid="50"/>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wipe(down)">
                                      <p:cBhvr>
                                        <p:cTn id="22" dur="500"/>
                                        <p:tgtEl>
                                          <p:spTgt spid="2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wipe(down)">
                                      <p:cBhvr>
                                        <p:cTn id="27" dur="500"/>
                                        <p:tgtEl>
                                          <p:spTgt spid="20"/>
                                        </p:tgtEl>
                                      </p:cBhvr>
                                    </p:animEffect>
                                  </p:childTnLst>
                                </p:cTn>
                              </p:par>
                              <p:par>
                                <p:cTn id="28" presetID="22" presetClass="entr" presetSubtype="4" fill="hold" nodeType="withEffect">
                                  <p:stCondLst>
                                    <p:cond delay="0"/>
                                  </p:stCondLst>
                                  <p:childTnLst>
                                    <p:set>
                                      <p:cBhvr>
                                        <p:cTn id="29" dur="1" fill="hold">
                                          <p:stCondLst>
                                            <p:cond delay="0"/>
                                          </p:stCondLst>
                                        </p:cTn>
                                        <p:tgtEl>
                                          <p:spTgt spid="56"/>
                                        </p:tgtEl>
                                        <p:attrNameLst>
                                          <p:attrName>style.visibility</p:attrName>
                                        </p:attrNameLst>
                                      </p:cBhvr>
                                      <p:to>
                                        <p:strVal val="visible"/>
                                      </p:to>
                                    </p:set>
                                    <p:animEffect transition="in" filter="wipe(down)">
                                      <p:cBhvr>
                                        <p:cTn id="30" dur="500"/>
                                        <p:tgtEl>
                                          <p:spTgt spid="56"/>
                                        </p:tgtEl>
                                      </p:cBhvr>
                                    </p:animEffect>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21"/>
                                        </p:tgtEl>
                                        <p:attrNameLst>
                                          <p:attrName>style.visibility</p:attrName>
                                        </p:attrNameLst>
                                      </p:cBhvr>
                                      <p:to>
                                        <p:strVal val="visible"/>
                                      </p:to>
                                    </p:set>
                                    <p:animEffect transition="in" filter="fade">
                                      <p:cBhvr>
                                        <p:cTn id="35" dur="1000"/>
                                        <p:tgtEl>
                                          <p:spTgt spid="21"/>
                                        </p:tgtEl>
                                      </p:cBhvr>
                                    </p:animEffect>
                                    <p:anim calcmode="lin" valueType="num">
                                      <p:cBhvr>
                                        <p:cTn id="36" dur="1000" fill="hold"/>
                                        <p:tgtEl>
                                          <p:spTgt spid="21"/>
                                        </p:tgtEl>
                                        <p:attrNameLst>
                                          <p:attrName>ppt_x</p:attrName>
                                        </p:attrNameLst>
                                      </p:cBhvr>
                                      <p:tavLst>
                                        <p:tav tm="0">
                                          <p:val>
                                            <p:strVal val="#ppt_x"/>
                                          </p:val>
                                        </p:tav>
                                        <p:tav tm="100000">
                                          <p:val>
                                            <p:strVal val="#ppt_x"/>
                                          </p:val>
                                        </p:tav>
                                      </p:tavLst>
                                    </p:anim>
                                    <p:anim calcmode="lin" valueType="num">
                                      <p:cBhvr>
                                        <p:cTn id="37"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nodeType="click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wipe(down)">
                                      <p:cBhvr>
                                        <p:cTn id="42" dur="500"/>
                                        <p:tgtEl>
                                          <p:spTgt spid="16"/>
                                        </p:tgtEl>
                                      </p:cBhvr>
                                    </p:animEffect>
                                  </p:childTnLst>
                                </p:cTn>
                              </p:par>
                            </p:childTnLst>
                          </p:cTn>
                        </p:par>
                      </p:childTnLst>
                    </p:cTn>
                  </p:par>
                  <p:par>
                    <p:cTn id="43" fill="hold">
                      <p:stCondLst>
                        <p:cond delay="indefinite"/>
                      </p:stCondLst>
                      <p:childTnLst>
                        <p:par>
                          <p:cTn id="44" fill="hold">
                            <p:stCondLst>
                              <p:cond delay="0"/>
                            </p:stCondLst>
                            <p:childTnLst>
                              <p:par>
                                <p:cTn id="45" presetID="53" presetClass="entr" presetSubtype="16" fill="hold" grpId="0" nodeType="clickEffect">
                                  <p:stCondLst>
                                    <p:cond delay="0"/>
                                  </p:stCondLst>
                                  <p:childTnLst>
                                    <p:set>
                                      <p:cBhvr>
                                        <p:cTn id="46" dur="1" fill="hold">
                                          <p:stCondLst>
                                            <p:cond delay="0"/>
                                          </p:stCondLst>
                                        </p:cTn>
                                        <p:tgtEl>
                                          <p:spTgt spid="42"/>
                                        </p:tgtEl>
                                        <p:attrNameLst>
                                          <p:attrName>style.visibility</p:attrName>
                                        </p:attrNameLst>
                                      </p:cBhvr>
                                      <p:to>
                                        <p:strVal val="visible"/>
                                      </p:to>
                                    </p:set>
                                    <p:anim calcmode="lin" valueType="num">
                                      <p:cBhvr>
                                        <p:cTn id="47" dur="500" fill="hold"/>
                                        <p:tgtEl>
                                          <p:spTgt spid="42"/>
                                        </p:tgtEl>
                                        <p:attrNameLst>
                                          <p:attrName>ppt_w</p:attrName>
                                        </p:attrNameLst>
                                      </p:cBhvr>
                                      <p:tavLst>
                                        <p:tav tm="0">
                                          <p:val>
                                            <p:fltVal val="0"/>
                                          </p:val>
                                        </p:tav>
                                        <p:tav tm="100000">
                                          <p:val>
                                            <p:strVal val="#ppt_w"/>
                                          </p:val>
                                        </p:tav>
                                      </p:tavLst>
                                    </p:anim>
                                    <p:anim calcmode="lin" valueType="num">
                                      <p:cBhvr>
                                        <p:cTn id="48" dur="500" fill="hold"/>
                                        <p:tgtEl>
                                          <p:spTgt spid="42"/>
                                        </p:tgtEl>
                                        <p:attrNameLst>
                                          <p:attrName>ppt_h</p:attrName>
                                        </p:attrNameLst>
                                      </p:cBhvr>
                                      <p:tavLst>
                                        <p:tav tm="0">
                                          <p:val>
                                            <p:fltVal val="0"/>
                                          </p:val>
                                        </p:tav>
                                        <p:tav tm="100000">
                                          <p:val>
                                            <p:strVal val="#ppt_h"/>
                                          </p:val>
                                        </p:tav>
                                      </p:tavLst>
                                    </p:anim>
                                    <p:animEffect transition="in" filter="fade">
                                      <p:cBhvr>
                                        <p:cTn id="49" dur="500"/>
                                        <p:tgtEl>
                                          <p:spTgt spid="42"/>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4" fill="hold" grpId="0" nodeType="clickEffect">
                                  <p:stCondLst>
                                    <p:cond delay="0"/>
                                  </p:stCondLst>
                                  <p:childTnLst>
                                    <p:set>
                                      <p:cBhvr>
                                        <p:cTn id="53" dur="1" fill="hold">
                                          <p:stCondLst>
                                            <p:cond delay="0"/>
                                          </p:stCondLst>
                                        </p:cTn>
                                        <p:tgtEl>
                                          <p:spTgt spid="48"/>
                                        </p:tgtEl>
                                        <p:attrNameLst>
                                          <p:attrName>style.visibility</p:attrName>
                                        </p:attrNameLst>
                                      </p:cBhvr>
                                      <p:to>
                                        <p:strVal val="visible"/>
                                      </p:to>
                                    </p:set>
                                    <p:animEffect transition="in" filter="wipe(down)">
                                      <p:cBhvr>
                                        <p:cTn id="54" dur="500"/>
                                        <p:tgtEl>
                                          <p:spTgt spid="48"/>
                                        </p:tgtEl>
                                      </p:cBhvr>
                                    </p:animEffect>
                                  </p:childTnLst>
                                </p:cTn>
                              </p:par>
                              <p:par>
                                <p:cTn id="55" presetID="22" presetClass="entr" presetSubtype="4" fill="hold" nodeType="withEffect">
                                  <p:stCondLst>
                                    <p:cond delay="0"/>
                                  </p:stCondLst>
                                  <p:childTnLst>
                                    <p:set>
                                      <p:cBhvr>
                                        <p:cTn id="56" dur="1" fill="hold">
                                          <p:stCondLst>
                                            <p:cond delay="0"/>
                                          </p:stCondLst>
                                        </p:cTn>
                                        <p:tgtEl>
                                          <p:spTgt spid="52"/>
                                        </p:tgtEl>
                                        <p:attrNameLst>
                                          <p:attrName>style.visibility</p:attrName>
                                        </p:attrNameLst>
                                      </p:cBhvr>
                                      <p:to>
                                        <p:strVal val="visible"/>
                                      </p:to>
                                    </p:set>
                                    <p:animEffect transition="in" filter="wipe(down)">
                                      <p:cBhvr>
                                        <p:cTn id="57" dur="500"/>
                                        <p:tgtEl>
                                          <p:spTgt spid="52"/>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4" fill="hold" grpId="0" nodeType="clickEffect">
                                  <p:stCondLst>
                                    <p:cond delay="0"/>
                                  </p:stCondLst>
                                  <p:childTnLst>
                                    <p:set>
                                      <p:cBhvr>
                                        <p:cTn id="61" dur="1" fill="hold">
                                          <p:stCondLst>
                                            <p:cond delay="0"/>
                                          </p:stCondLst>
                                        </p:cTn>
                                        <p:tgtEl>
                                          <p:spTgt spid="22"/>
                                        </p:tgtEl>
                                        <p:attrNameLst>
                                          <p:attrName>style.visibility</p:attrName>
                                        </p:attrNameLst>
                                      </p:cBhvr>
                                      <p:to>
                                        <p:strVal val="visible"/>
                                      </p:to>
                                    </p:set>
                                    <p:animEffect transition="in" filter="wipe(down)">
                                      <p:cBhvr>
                                        <p:cTn id="62" dur="500"/>
                                        <p:tgtEl>
                                          <p:spTgt spid="22"/>
                                        </p:tgtEl>
                                      </p:cBhvr>
                                    </p:animEffect>
                                  </p:childTnLst>
                                </p:cTn>
                              </p:par>
                              <p:par>
                                <p:cTn id="63" presetID="22" presetClass="entr" presetSubtype="4" fill="hold" nodeType="withEffect">
                                  <p:stCondLst>
                                    <p:cond delay="0"/>
                                  </p:stCondLst>
                                  <p:childTnLst>
                                    <p:set>
                                      <p:cBhvr>
                                        <p:cTn id="64" dur="1" fill="hold">
                                          <p:stCondLst>
                                            <p:cond delay="0"/>
                                          </p:stCondLst>
                                        </p:cTn>
                                        <p:tgtEl>
                                          <p:spTgt spid="59"/>
                                        </p:tgtEl>
                                        <p:attrNameLst>
                                          <p:attrName>style.visibility</p:attrName>
                                        </p:attrNameLst>
                                      </p:cBhvr>
                                      <p:to>
                                        <p:strVal val="visible"/>
                                      </p:to>
                                    </p:set>
                                    <p:animEffect transition="in" filter="wipe(down)">
                                      <p:cBhvr>
                                        <p:cTn id="65" dur="500"/>
                                        <p:tgtEl>
                                          <p:spTgt spid="59"/>
                                        </p:tgtEl>
                                      </p:cBhvr>
                                    </p:animEffect>
                                  </p:childTnLst>
                                </p:cTn>
                              </p:par>
                            </p:childTnLst>
                          </p:cTn>
                        </p:par>
                      </p:childTnLst>
                    </p:cTn>
                  </p:par>
                  <p:par>
                    <p:cTn id="66" fill="hold">
                      <p:stCondLst>
                        <p:cond delay="indefinite"/>
                      </p:stCondLst>
                      <p:childTnLst>
                        <p:par>
                          <p:cTn id="67" fill="hold">
                            <p:stCondLst>
                              <p:cond delay="0"/>
                            </p:stCondLst>
                            <p:childTnLst>
                              <p:par>
                                <p:cTn id="68" presetID="16" presetClass="entr" presetSubtype="21" fill="hold" nodeType="clickEffect">
                                  <p:stCondLst>
                                    <p:cond delay="0"/>
                                  </p:stCondLst>
                                  <p:childTnLst>
                                    <p:set>
                                      <p:cBhvr>
                                        <p:cTn id="69" dur="1" fill="hold">
                                          <p:stCondLst>
                                            <p:cond delay="0"/>
                                          </p:stCondLst>
                                        </p:cTn>
                                        <p:tgtEl>
                                          <p:spTgt spid="29"/>
                                        </p:tgtEl>
                                        <p:attrNameLst>
                                          <p:attrName>style.visibility</p:attrName>
                                        </p:attrNameLst>
                                      </p:cBhvr>
                                      <p:to>
                                        <p:strVal val="visible"/>
                                      </p:to>
                                    </p:set>
                                    <p:animEffect transition="in" filter="barn(inVertical)">
                                      <p:cBhvr>
                                        <p:cTn id="70" dur="500"/>
                                        <p:tgtEl>
                                          <p:spTgt spid="29"/>
                                        </p:tgtEl>
                                      </p:cBhvr>
                                    </p:animEffect>
                                  </p:childTnLst>
                                </p:cTn>
                              </p:par>
                            </p:childTnLst>
                          </p:cTn>
                        </p:par>
                      </p:childTnLst>
                    </p:cTn>
                  </p:par>
                  <p:par>
                    <p:cTn id="71" fill="hold">
                      <p:stCondLst>
                        <p:cond delay="indefinite"/>
                      </p:stCondLst>
                      <p:childTnLst>
                        <p:par>
                          <p:cTn id="72" fill="hold">
                            <p:stCondLst>
                              <p:cond delay="0"/>
                            </p:stCondLst>
                            <p:childTnLst>
                              <p:par>
                                <p:cTn id="73" presetID="22" presetClass="entr" presetSubtype="4" fill="hold" nodeType="clickEffect">
                                  <p:stCondLst>
                                    <p:cond delay="0"/>
                                  </p:stCondLst>
                                  <p:childTnLst>
                                    <p:set>
                                      <p:cBhvr>
                                        <p:cTn id="74" dur="1" fill="hold">
                                          <p:stCondLst>
                                            <p:cond delay="0"/>
                                          </p:stCondLst>
                                        </p:cTn>
                                        <p:tgtEl>
                                          <p:spTgt spid="17"/>
                                        </p:tgtEl>
                                        <p:attrNameLst>
                                          <p:attrName>style.visibility</p:attrName>
                                        </p:attrNameLst>
                                      </p:cBhvr>
                                      <p:to>
                                        <p:strVal val="visible"/>
                                      </p:to>
                                    </p:set>
                                    <p:animEffect transition="in" filter="wipe(down)">
                                      <p:cBhvr>
                                        <p:cTn id="75" dur="500"/>
                                        <p:tgtEl>
                                          <p:spTgt spid="17"/>
                                        </p:tgtEl>
                                      </p:cBhvr>
                                    </p:animEffect>
                                  </p:childTnLst>
                                </p:cTn>
                              </p:par>
                            </p:childTnLst>
                          </p:cTn>
                        </p:par>
                      </p:childTnLst>
                    </p:cTn>
                  </p:par>
                  <p:par>
                    <p:cTn id="76" fill="hold">
                      <p:stCondLst>
                        <p:cond delay="indefinite"/>
                      </p:stCondLst>
                      <p:childTnLst>
                        <p:par>
                          <p:cTn id="77" fill="hold">
                            <p:stCondLst>
                              <p:cond delay="0"/>
                            </p:stCondLst>
                            <p:childTnLst>
                              <p:par>
                                <p:cTn id="78" presetID="53" presetClass="entr" presetSubtype="16" fill="hold" grpId="0" nodeType="clickEffect">
                                  <p:stCondLst>
                                    <p:cond delay="0"/>
                                  </p:stCondLst>
                                  <p:childTnLst>
                                    <p:set>
                                      <p:cBhvr>
                                        <p:cTn id="79" dur="1" fill="hold">
                                          <p:stCondLst>
                                            <p:cond delay="0"/>
                                          </p:stCondLst>
                                        </p:cTn>
                                        <p:tgtEl>
                                          <p:spTgt spid="43"/>
                                        </p:tgtEl>
                                        <p:attrNameLst>
                                          <p:attrName>style.visibility</p:attrName>
                                        </p:attrNameLst>
                                      </p:cBhvr>
                                      <p:to>
                                        <p:strVal val="visible"/>
                                      </p:to>
                                    </p:set>
                                    <p:anim calcmode="lin" valueType="num">
                                      <p:cBhvr>
                                        <p:cTn id="80" dur="500" fill="hold"/>
                                        <p:tgtEl>
                                          <p:spTgt spid="43"/>
                                        </p:tgtEl>
                                        <p:attrNameLst>
                                          <p:attrName>ppt_w</p:attrName>
                                        </p:attrNameLst>
                                      </p:cBhvr>
                                      <p:tavLst>
                                        <p:tav tm="0">
                                          <p:val>
                                            <p:fltVal val="0"/>
                                          </p:val>
                                        </p:tav>
                                        <p:tav tm="100000">
                                          <p:val>
                                            <p:strVal val="#ppt_w"/>
                                          </p:val>
                                        </p:tav>
                                      </p:tavLst>
                                    </p:anim>
                                    <p:anim calcmode="lin" valueType="num">
                                      <p:cBhvr>
                                        <p:cTn id="81" dur="500" fill="hold"/>
                                        <p:tgtEl>
                                          <p:spTgt spid="43"/>
                                        </p:tgtEl>
                                        <p:attrNameLst>
                                          <p:attrName>ppt_h</p:attrName>
                                        </p:attrNameLst>
                                      </p:cBhvr>
                                      <p:tavLst>
                                        <p:tav tm="0">
                                          <p:val>
                                            <p:fltVal val="0"/>
                                          </p:val>
                                        </p:tav>
                                        <p:tav tm="100000">
                                          <p:val>
                                            <p:strVal val="#ppt_h"/>
                                          </p:val>
                                        </p:tav>
                                      </p:tavLst>
                                    </p:anim>
                                    <p:animEffect transition="in" filter="fade">
                                      <p:cBhvr>
                                        <p:cTn id="82" dur="500"/>
                                        <p:tgtEl>
                                          <p:spTgt spid="43"/>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4" fill="hold" nodeType="clickEffect">
                                  <p:stCondLst>
                                    <p:cond delay="0"/>
                                  </p:stCondLst>
                                  <p:childTnLst>
                                    <p:set>
                                      <p:cBhvr>
                                        <p:cTn id="86" dur="1" fill="hold">
                                          <p:stCondLst>
                                            <p:cond delay="0"/>
                                          </p:stCondLst>
                                        </p:cTn>
                                        <p:tgtEl>
                                          <p:spTgt spid="54"/>
                                        </p:tgtEl>
                                        <p:attrNameLst>
                                          <p:attrName>style.visibility</p:attrName>
                                        </p:attrNameLst>
                                      </p:cBhvr>
                                      <p:to>
                                        <p:strVal val="visible"/>
                                      </p:to>
                                    </p:set>
                                    <p:animEffect transition="in" filter="wipe(down)">
                                      <p:cBhvr>
                                        <p:cTn id="87" dur="500"/>
                                        <p:tgtEl>
                                          <p:spTgt spid="54"/>
                                        </p:tgtEl>
                                      </p:cBhvr>
                                    </p:animEffect>
                                  </p:childTnLst>
                                </p:cTn>
                              </p:par>
                              <p:par>
                                <p:cTn id="88" presetID="22" presetClass="entr" presetSubtype="4" fill="hold" grpId="0" nodeType="withEffect">
                                  <p:stCondLst>
                                    <p:cond delay="0"/>
                                  </p:stCondLst>
                                  <p:childTnLst>
                                    <p:set>
                                      <p:cBhvr>
                                        <p:cTn id="89" dur="1" fill="hold">
                                          <p:stCondLst>
                                            <p:cond delay="0"/>
                                          </p:stCondLst>
                                        </p:cTn>
                                        <p:tgtEl>
                                          <p:spTgt spid="47"/>
                                        </p:tgtEl>
                                        <p:attrNameLst>
                                          <p:attrName>style.visibility</p:attrName>
                                        </p:attrNameLst>
                                      </p:cBhvr>
                                      <p:to>
                                        <p:strVal val="visible"/>
                                      </p:to>
                                    </p:set>
                                    <p:animEffect transition="in" filter="wipe(down)">
                                      <p:cBhvr>
                                        <p:cTn id="90" dur="500"/>
                                        <p:tgtEl>
                                          <p:spTgt spid="47"/>
                                        </p:tgtEl>
                                      </p:cBhvr>
                                    </p:animEffect>
                                  </p:childTnLst>
                                </p:cTn>
                              </p:par>
                            </p:childTnLst>
                          </p:cTn>
                        </p:par>
                      </p:childTnLst>
                    </p:cTn>
                  </p:par>
                  <p:par>
                    <p:cTn id="91" fill="hold">
                      <p:stCondLst>
                        <p:cond delay="indefinite"/>
                      </p:stCondLst>
                      <p:childTnLst>
                        <p:par>
                          <p:cTn id="92" fill="hold">
                            <p:stCondLst>
                              <p:cond delay="0"/>
                            </p:stCondLst>
                            <p:childTnLst>
                              <p:par>
                                <p:cTn id="93" presetID="22" presetClass="entr" presetSubtype="4" fill="hold" grpId="0" nodeType="clickEffect">
                                  <p:stCondLst>
                                    <p:cond delay="0"/>
                                  </p:stCondLst>
                                  <p:childTnLst>
                                    <p:set>
                                      <p:cBhvr>
                                        <p:cTn id="94" dur="1" fill="hold">
                                          <p:stCondLst>
                                            <p:cond delay="0"/>
                                          </p:stCondLst>
                                        </p:cTn>
                                        <p:tgtEl>
                                          <p:spTgt spid="23"/>
                                        </p:tgtEl>
                                        <p:attrNameLst>
                                          <p:attrName>style.visibility</p:attrName>
                                        </p:attrNameLst>
                                      </p:cBhvr>
                                      <p:to>
                                        <p:strVal val="visible"/>
                                      </p:to>
                                    </p:set>
                                    <p:animEffect transition="in" filter="wipe(down)">
                                      <p:cBhvr>
                                        <p:cTn id="95" dur="500"/>
                                        <p:tgtEl>
                                          <p:spTgt spid="23"/>
                                        </p:tgtEl>
                                      </p:cBhvr>
                                    </p:animEffect>
                                  </p:childTnLst>
                                </p:cTn>
                              </p:par>
                            </p:childTnLst>
                          </p:cTn>
                        </p:par>
                      </p:childTnLst>
                    </p:cTn>
                  </p:par>
                  <p:par>
                    <p:cTn id="96" fill="hold">
                      <p:stCondLst>
                        <p:cond delay="indefinite"/>
                      </p:stCondLst>
                      <p:childTnLst>
                        <p:par>
                          <p:cTn id="97" fill="hold">
                            <p:stCondLst>
                              <p:cond delay="0"/>
                            </p:stCondLst>
                            <p:childTnLst>
                              <p:par>
                                <p:cTn id="98" presetID="16" presetClass="entr" presetSubtype="21" fill="hold" nodeType="clickEffect">
                                  <p:stCondLst>
                                    <p:cond delay="0"/>
                                  </p:stCondLst>
                                  <p:childTnLst>
                                    <p:set>
                                      <p:cBhvr>
                                        <p:cTn id="99" dur="1" fill="hold">
                                          <p:stCondLst>
                                            <p:cond delay="0"/>
                                          </p:stCondLst>
                                        </p:cTn>
                                        <p:tgtEl>
                                          <p:spTgt spid="32"/>
                                        </p:tgtEl>
                                        <p:attrNameLst>
                                          <p:attrName>style.visibility</p:attrName>
                                        </p:attrNameLst>
                                      </p:cBhvr>
                                      <p:to>
                                        <p:strVal val="visible"/>
                                      </p:to>
                                    </p:set>
                                    <p:animEffect transition="in" filter="barn(inVertical)">
                                      <p:cBhvr>
                                        <p:cTn id="100" dur="500"/>
                                        <p:tgtEl>
                                          <p:spTgt spid="32"/>
                                        </p:tgtEl>
                                      </p:cBhvr>
                                    </p:animEffect>
                                  </p:childTnLst>
                                </p:cTn>
                              </p:par>
                            </p:childTnLst>
                          </p:cTn>
                        </p:par>
                      </p:childTnLst>
                    </p:cTn>
                  </p:par>
                  <p:par>
                    <p:cTn id="101" fill="hold">
                      <p:stCondLst>
                        <p:cond delay="indefinite"/>
                      </p:stCondLst>
                      <p:childTnLst>
                        <p:par>
                          <p:cTn id="102" fill="hold">
                            <p:stCondLst>
                              <p:cond delay="0"/>
                            </p:stCondLst>
                            <p:childTnLst>
                              <p:par>
                                <p:cTn id="103" presetID="22" presetClass="entr" presetSubtype="4" fill="hold" nodeType="clickEffect">
                                  <p:stCondLst>
                                    <p:cond delay="0"/>
                                  </p:stCondLst>
                                  <p:childTnLst>
                                    <p:set>
                                      <p:cBhvr>
                                        <p:cTn id="104" dur="1" fill="hold">
                                          <p:stCondLst>
                                            <p:cond delay="0"/>
                                          </p:stCondLst>
                                        </p:cTn>
                                        <p:tgtEl>
                                          <p:spTgt spid="18"/>
                                        </p:tgtEl>
                                        <p:attrNameLst>
                                          <p:attrName>style.visibility</p:attrName>
                                        </p:attrNameLst>
                                      </p:cBhvr>
                                      <p:to>
                                        <p:strVal val="visible"/>
                                      </p:to>
                                    </p:set>
                                    <p:animEffect transition="in" filter="wipe(down)">
                                      <p:cBhvr>
                                        <p:cTn id="105" dur="500"/>
                                        <p:tgtEl>
                                          <p:spTgt spid="18"/>
                                        </p:tgtEl>
                                      </p:cBhvr>
                                    </p:animEffect>
                                  </p:childTnLst>
                                </p:cTn>
                              </p:par>
                            </p:childTnLst>
                          </p:cTn>
                        </p:par>
                      </p:childTnLst>
                    </p:cTn>
                  </p:par>
                  <p:par>
                    <p:cTn id="106" fill="hold">
                      <p:stCondLst>
                        <p:cond delay="indefinite"/>
                      </p:stCondLst>
                      <p:childTnLst>
                        <p:par>
                          <p:cTn id="107" fill="hold">
                            <p:stCondLst>
                              <p:cond delay="0"/>
                            </p:stCondLst>
                            <p:childTnLst>
                              <p:par>
                                <p:cTn id="108" presetID="22" presetClass="entr" presetSubtype="4" fill="hold" grpId="0" nodeType="clickEffect">
                                  <p:stCondLst>
                                    <p:cond delay="0"/>
                                  </p:stCondLst>
                                  <p:childTnLst>
                                    <p:set>
                                      <p:cBhvr>
                                        <p:cTn id="109" dur="1" fill="hold">
                                          <p:stCondLst>
                                            <p:cond delay="0"/>
                                          </p:stCondLst>
                                        </p:cTn>
                                        <p:tgtEl>
                                          <p:spTgt spid="44"/>
                                        </p:tgtEl>
                                        <p:attrNameLst>
                                          <p:attrName>style.visibility</p:attrName>
                                        </p:attrNameLst>
                                      </p:cBhvr>
                                      <p:to>
                                        <p:strVal val="visible"/>
                                      </p:to>
                                    </p:set>
                                    <p:animEffect transition="in" filter="wipe(down)">
                                      <p:cBhvr>
                                        <p:cTn id="110" dur="500"/>
                                        <p:tgtEl>
                                          <p:spTgt spid="44"/>
                                        </p:tgtEl>
                                      </p:cBhvr>
                                    </p:animEffect>
                                  </p:childTnLst>
                                </p:cTn>
                              </p:par>
                            </p:childTnLst>
                          </p:cTn>
                        </p:par>
                      </p:childTnLst>
                    </p:cTn>
                  </p:par>
                  <p:par>
                    <p:cTn id="111" fill="hold">
                      <p:stCondLst>
                        <p:cond delay="indefinite"/>
                      </p:stCondLst>
                      <p:childTnLst>
                        <p:par>
                          <p:cTn id="112" fill="hold">
                            <p:stCondLst>
                              <p:cond delay="0"/>
                            </p:stCondLst>
                            <p:childTnLst>
                              <p:par>
                                <p:cTn id="113" presetID="22" presetClass="entr" presetSubtype="4" fill="hold" grpId="0" nodeType="clickEffect">
                                  <p:stCondLst>
                                    <p:cond delay="0"/>
                                  </p:stCondLst>
                                  <p:childTnLst>
                                    <p:set>
                                      <p:cBhvr>
                                        <p:cTn id="114" dur="1" fill="hold">
                                          <p:stCondLst>
                                            <p:cond delay="0"/>
                                          </p:stCondLst>
                                        </p:cTn>
                                        <p:tgtEl>
                                          <p:spTgt spid="49"/>
                                        </p:tgtEl>
                                        <p:attrNameLst>
                                          <p:attrName>style.visibility</p:attrName>
                                        </p:attrNameLst>
                                      </p:cBhvr>
                                      <p:to>
                                        <p:strVal val="visible"/>
                                      </p:to>
                                    </p:set>
                                    <p:animEffect transition="in" filter="wipe(down)">
                                      <p:cBhvr>
                                        <p:cTn id="115" dur="500"/>
                                        <p:tgtEl>
                                          <p:spTgt spid="49"/>
                                        </p:tgtEl>
                                      </p:cBhvr>
                                    </p:animEffect>
                                  </p:childTnLst>
                                </p:cTn>
                              </p:par>
                              <p:par>
                                <p:cTn id="116" presetID="22" presetClass="entr" presetSubtype="4" fill="hold" nodeType="withEffect">
                                  <p:stCondLst>
                                    <p:cond delay="0"/>
                                  </p:stCondLst>
                                  <p:childTnLst>
                                    <p:set>
                                      <p:cBhvr>
                                        <p:cTn id="117" dur="1" fill="hold">
                                          <p:stCondLst>
                                            <p:cond delay="0"/>
                                          </p:stCondLst>
                                        </p:cTn>
                                        <p:tgtEl>
                                          <p:spTgt spid="55"/>
                                        </p:tgtEl>
                                        <p:attrNameLst>
                                          <p:attrName>style.visibility</p:attrName>
                                        </p:attrNameLst>
                                      </p:cBhvr>
                                      <p:to>
                                        <p:strVal val="visible"/>
                                      </p:to>
                                    </p:set>
                                    <p:animEffect transition="in" filter="wipe(down)">
                                      <p:cBhvr>
                                        <p:cTn id="118" dur="500"/>
                                        <p:tgtEl>
                                          <p:spTgt spid="55"/>
                                        </p:tgtEl>
                                      </p:cBhvr>
                                    </p:animEffect>
                                  </p:childTnLst>
                                </p:cTn>
                              </p:par>
                            </p:childTnLst>
                          </p:cTn>
                        </p:par>
                      </p:childTnLst>
                    </p:cTn>
                  </p:par>
                  <p:par>
                    <p:cTn id="119" fill="hold">
                      <p:stCondLst>
                        <p:cond delay="indefinite"/>
                      </p:stCondLst>
                      <p:childTnLst>
                        <p:par>
                          <p:cTn id="120" fill="hold">
                            <p:stCondLst>
                              <p:cond delay="0"/>
                            </p:stCondLst>
                            <p:childTnLst>
                              <p:par>
                                <p:cTn id="121" presetID="22" presetClass="entr" presetSubtype="4" fill="hold" grpId="0" nodeType="clickEffect">
                                  <p:stCondLst>
                                    <p:cond delay="0"/>
                                  </p:stCondLst>
                                  <p:childTnLst>
                                    <p:set>
                                      <p:cBhvr>
                                        <p:cTn id="122" dur="1" fill="hold">
                                          <p:stCondLst>
                                            <p:cond delay="0"/>
                                          </p:stCondLst>
                                        </p:cTn>
                                        <p:tgtEl>
                                          <p:spTgt spid="24"/>
                                        </p:tgtEl>
                                        <p:attrNameLst>
                                          <p:attrName>style.visibility</p:attrName>
                                        </p:attrNameLst>
                                      </p:cBhvr>
                                      <p:to>
                                        <p:strVal val="visible"/>
                                      </p:to>
                                    </p:set>
                                    <p:animEffect transition="in" filter="wipe(down)">
                                      <p:cBhvr>
                                        <p:cTn id="123" dur="500"/>
                                        <p:tgtEl>
                                          <p:spTgt spid="24"/>
                                        </p:tgtEl>
                                      </p:cBhvr>
                                    </p:animEffect>
                                  </p:childTnLst>
                                </p:cTn>
                              </p:par>
                              <p:par>
                                <p:cTn id="124" presetID="22" presetClass="entr" presetSubtype="4" fill="hold" nodeType="withEffect">
                                  <p:stCondLst>
                                    <p:cond delay="0"/>
                                  </p:stCondLst>
                                  <p:childTnLst>
                                    <p:set>
                                      <p:cBhvr>
                                        <p:cTn id="125" dur="1" fill="hold">
                                          <p:stCondLst>
                                            <p:cond delay="0"/>
                                          </p:stCondLst>
                                        </p:cTn>
                                        <p:tgtEl>
                                          <p:spTgt spid="88"/>
                                        </p:tgtEl>
                                        <p:attrNameLst>
                                          <p:attrName>style.visibility</p:attrName>
                                        </p:attrNameLst>
                                      </p:cBhvr>
                                      <p:to>
                                        <p:strVal val="visible"/>
                                      </p:to>
                                    </p:set>
                                    <p:animEffect transition="in" filter="wipe(down)">
                                      <p:cBhvr>
                                        <p:cTn id="126" dur="500"/>
                                        <p:tgtEl>
                                          <p:spTgt spid="88"/>
                                        </p:tgtEl>
                                      </p:cBhvr>
                                    </p:animEffect>
                                  </p:childTnLst>
                                </p:cTn>
                              </p:par>
                            </p:childTnLst>
                          </p:cTn>
                        </p:par>
                      </p:childTnLst>
                    </p:cTn>
                  </p:par>
                  <p:par>
                    <p:cTn id="127" fill="hold">
                      <p:stCondLst>
                        <p:cond delay="indefinite"/>
                      </p:stCondLst>
                      <p:childTnLst>
                        <p:par>
                          <p:cTn id="128" fill="hold">
                            <p:stCondLst>
                              <p:cond delay="0"/>
                            </p:stCondLst>
                            <p:childTnLst>
                              <p:par>
                                <p:cTn id="129" presetID="16" presetClass="entr" presetSubtype="21" fill="hold" nodeType="clickEffect">
                                  <p:stCondLst>
                                    <p:cond delay="0"/>
                                  </p:stCondLst>
                                  <p:childTnLst>
                                    <p:set>
                                      <p:cBhvr>
                                        <p:cTn id="130" dur="1" fill="hold">
                                          <p:stCondLst>
                                            <p:cond delay="0"/>
                                          </p:stCondLst>
                                        </p:cTn>
                                        <p:tgtEl>
                                          <p:spTgt spid="38"/>
                                        </p:tgtEl>
                                        <p:attrNameLst>
                                          <p:attrName>style.visibility</p:attrName>
                                        </p:attrNameLst>
                                      </p:cBhvr>
                                      <p:to>
                                        <p:strVal val="visible"/>
                                      </p:to>
                                    </p:set>
                                    <p:animEffect transition="in" filter="barn(inVertical)">
                                      <p:cBhvr>
                                        <p:cTn id="131"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2" grpId="0" animBg="1"/>
      <p:bldP spid="23" grpId="0" animBg="1"/>
      <p:bldP spid="24" grpId="0" animBg="1"/>
      <p:bldP spid="41" grpId="0" animBg="1"/>
      <p:bldP spid="42" grpId="0" animBg="1"/>
      <p:bldP spid="43" grpId="0" animBg="1"/>
      <p:bldP spid="44" grpId="0" animBg="1"/>
      <p:bldP spid="28" grpId="0" animBg="1"/>
      <p:bldP spid="47" grpId="0" animBg="1"/>
      <p:bldP spid="48" grpId="0" animBg="1"/>
      <p:bldP spid="49" grpId="0" animBg="1"/>
    </p:bldLst>
  </p:timing>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5" name="泪滴形 24"/>
          <p:cNvSpPr/>
          <p:nvPr/>
        </p:nvSpPr>
        <p:spPr>
          <a:xfrm>
            <a:off x="3627438" y="1671638"/>
            <a:ext cx="2160588" cy="2160588"/>
          </a:xfrm>
          <a:prstGeom prst="teardrop">
            <a:avLst/>
          </a:prstGeom>
          <a:gradFill flip="none" rotWithShape="1">
            <a:gsLst>
              <a:gs pos="0">
                <a:schemeClr val="bg1"/>
              </a:gs>
              <a:gs pos="100000">
                <a:srgbClr val="DDDEDD"/>
              </a:gs>
            </a:gsLst>
            <a:lin ang="6000000" scaled="0"/>
            <a:tileRect/>
          </a:gradFill>
          <a:ln w="28575">
            <a:solidFill>
              <a:schemeClr val="bg1"/>
            </a:solidFill>
          </a:ln>
          <a:effectLst>
            <a:outerShdw blurRad="279400" dist="2540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latinLnBrk="0" hangingPunct="1">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6" name="泪滴形 25"/>
          <p:cNvSpPr/>
          <p:nvPr/>
        </p:nvSpPr>
        <p:spPr>
          <a:xfrm flipH="1">
            <a:off x="1174750" y="1671638"/>
            <a:ext cx="2160588" cy="2160588"/>
          </a:xfrm>
          <a:prstGeom prst="teardrop">
            <a:avLst/>
          </a:prstGeom>
          <a:gradFill flip="none" rotWithShape="1">
            <a:gsLst>
              <a:gs pos="0">
                <a:schemeClr val="bg1"/>
              </a:gs>
              <a:gs pos="100000">
                <a:srgbClr val="DDDEDD"/>
              </a:gs>
            </a:gsLst>
            <a:lin ang="9600000" scaled="0"/>
            <a:tileRect/>
          </a:gradFill>
          <a:ln w="28575">
            <a:solidFill>
              <a:schemeClr val="bg1"/>
            </a:solidFill>
          </a:ln>
          <a:effectLst>
            <a:outerShdw blurRad="279400" dist="2540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latinLnBrk="0" hangingPunct="1">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7" name="泪滴形 26"/>
          <p:cNvSpPr/>
          <p:nvPr/>
        </p:nvSpPr>
        <p:spPr>
          <a:xfrm flipV="1">
            <a:off x="3627438" y="4103688"/>
            <a:ext cx="2160588" cy="2160588"/>
          </a:xfrm>
          <a:prstGeom prst="teardrop">
            <a:avLst/>
          </a:prstGeom>
          <a:gradFill flip="none" rotWithShape="1">
            <a:gsLst>
              <a:gs pos="0">
                <a:schemeClr val="bg1"/>
              </a:gs>
              <a:gs pos="100000">
                <a:srgbClr val="DDDEDD"/>
              </a:gs>
            </a:gsLst>
            <a:lin ang="6600000" scaled="0"/>
            <a:tileRect/>
          </a:gradFill>
          <a:ln w="28575">
            <a:solidFill>
              <a:schemeClr val="bg1"/>
            </a:solidFill>
          </a:ln>
          <a:effectLst>
            <a:outerShdw blurRad="279400" dist="2540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latinLnBrk="0" hangingPunct="1">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8" name="泪滴形 27"/>
          <p:cNvSpPr/>
          <p:nvPr/>
        </p:nvSpPr>
        <p:spPr>
          <a:xfrm flipH="1" flipV="1">
            <a:off x="1174750" y="4103688"/>
            <a:ext cx="2160588" cy="2160588"/>
          </a:xfrm>
          <a:prstGeom prst="teardrop">
            <a:avLst/>
          </a:prstGeom>
          <a:gradFill flip="none" rotWithShape="1">
            <a:gsLst>
              <a:gs pos="0">
                <a:schemeClr val="bg1"/>
              </a:gs>
              <a:gs pos="100000">
                <a:srgbClr val="DDDEDD"/>
              </a:gs>
            </a:gsLst>
            <a:lin ang="7200000" scaled="0"/>
            <a:tileRect/>
          </a:gradFill>
          <a:ln w="28575">
            <a:solidFill>
              <a:schemeClr val="bg1"/>
            </a:solidFill>
          </a:ln>
          <a:effectLst>
            <a:outerShdw blurRad="279400" dist="2540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latinLnBrk="0" hangingPunct="1">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grpSp>
        <p:nvGrpSpPr>
          <p:cNvPr id="19462" name="组合 33"/>
          <p:cNvGrpSpPr/>
          <p:nvPr/>
        </p:nvGrpSpPr>
        <p:grpSpPr>
          <a:xfrm>
            <a:off x="1319213" y="1800225"/>
            <a:ext cx="1628775" cy="1452563"/>
            <a:chOff x="3826584" y="1675861"/>
            <a:chExt cx="1627369" cy="1452242"/>
          </a:xfrm>
        </p:grpSpPr>
        <p:sp>
          <p:nvSpPr>
            <p:cNvPr id="30" name="文本框 29"/>
            <p:cNvSpPr txBox="1"/>
            <p:nvPr/>
          </p:nvSpPr>
          <p:spPr>
            <a:xfrm>
              <a:off x="3826584" y="1675861"/>
              <a:ext cx="697897" cy="645970"/>
            </a:xfrm>
            <a:prstGeom prst="rect">
              <a:avLst/>
            </a:prstGeom>
            <a:noFill/>
          </p:spPr>
          <p:txBody>
            <a:bodyPr wrap="none">
              <a:spAutoFit/>
            </a:bodyPr>
            <a:lstStyle/>
            <a:p>
              <a:pPr marL="0" marR="0" lvl="0" indent="0" algn="l" defTabSz="914400" rtl="0" eaLnBrk="1" latinLnBrk="0" hangingPunct="1">
                <a:spcBef>
                  <a:spcPts val="0"/>
                </a:spcBef>
                <a:spcAft>
                  <a:spcPts val="0"/>
                </a:spcAft>
                <a:buClrTx/>
                <a:buSzTx/>
                <a:buFontTx/>
                <a:buNone/>
                <a:defRPr/>
              </a:pPr>
              <a:r>
                <a:rPr kumimoji="0" lang="en-US" altLang="zh-CN" sz="3600" b="0" i="0" u="none" strike="noStrike" kern="1200" cap="none" spc="0" normalizeH="0" baseline="0" noProof="0" dirty="0">
                  <a:ln>
                    <a:noFill/>
                  </a:ln>
                  <a:solidFill>
                    <a:schemeClr val="bg1">
                      <a:lumMod val="50000"/>
                    </a:schemeClr>
                  </a:solidFill>
                  <a:effectLst/>
                  <a:uLnTx/>
                  <a:uFillTx/>
                  <a:latin typeface="+mn-lt"/>
                  <a:ea typeface="+mn-ea"/>
                  <a:cs typeface="+mn-cs"/>
                </a:rPr>
                <a:t>04</a:t>
              </a:r>
              <a:endParaRPr kumimoji="0" lang="zh-CN" altLang="en-US" sz="3600" b="0" i="0" u="none" strike="noStrike" kern="1200" cap="none" spc="0" normalizeH="0" baseline="0" noProof="0" dirty="0">
                <a:ln>
                  <a:noFill/>
                </a:ln>
                <a:solidFill>
                  <a:schemeClr val="bg1">
                    <a:lumMod val="50000"/>
                  </a:schemeClr>
                </a:solidFill>
                <a:effectLst/>
                <a:uLnTx/>
                <a:uFillTx/>
                <a:latin typeface="+mn-lt"/>
                <a:ea typeface="+mn-ea"/>
                <a:cs typeface="+mn-cs"/>
              </a:endParaRPr>
            </a:p>
          </p:txBody>
        </p:sp>
        <p:sp>
          <p:nvSpPr>
            <p:cNvPr id="19487" name="文本框 30"/>
            <p:cNvSpPr txBox="1"/>
            <p:nvPr/>
          </p:nvSpPr>
          <p:spPr>
            <a:xfrm>
              <a:off x="3826584" y="2156564"/>
              <a:ext cx="1457066" cy="461665"/>
            </a:xfrm>
            <a:prstGeom prst="rect">
              <a:avLst/>
            </a:prstGeom>
            <a:noFill/>
            <a:ln w="9525">
              <a:noFill/>
              <a:miter/>
            </a:ln>
          </p:spPr>
          <p:txBody>
            <a:bodyPr wrap="none">
              <a:spAutoFit/>
            </a:bodyPr>
            <a:lstStyle/>
            <a:p>
              <a:pPr lvl="0" eaLnBrk="1" hangingPunct="1"/>
              <a:r>
                <a:rPr lang="en-US" altLang="zh-CN" sz="2400" dirty="0">
                  <a:solidFill>
                    <a:srgbClr val="01AB94"/>
                  </a:solidFill>
                  <a:latin typeface="Arial" panose="020B0604020202020204" pitchFamily="34" charset="0"/>
                  <a:ea typeface="微软雅黑" panose="020B0503020204020204" pitchFamily="34" charset="-122"/>
                </a:rPr>
                <a:t>Your Titel</a:t>
              </a:r>
            </a:p>
          </p:txBody>
        </p:sp>
        <p:sp>
          <p:nvSpPr>
            <p:cNvPr id="32" name="文本框 31"/>
            <p:cNvSpPr txBox="1"/>
            <p:nvPr/>
          </p:nvSpPr>
          <p:spPr>
            <a:xfrm>
              <a:off x="3826584" y="2578949"/>
              <a:ext cx="1627369" cy="276164"/>
            </a:xfrm>
            <a:prstGeom prst="rect">
              <a:avLst/>
            </a:prstGeom>
            <a:noFill/>
          </p:spPr>
          <p:txBody>
            <a:bodyPr wrap="none">
              <a:spAutoFit/>
            </a:bodyPr>
            <a:lstStyle/>
            <a:p>
              <a:pPr marL="0" marR="0" lvl="0" indent="0" algn="l" defTabSz="914400" rtl="0" eaLnBrk="1" latinLnBrk="0" hangingPunct="1">
                <a:spcBef>
                  <a:spcPts val="0"/>
                </a:spcBef>
                <a:spcAft>
                  <a:spcPts val="0"/>
                </a:spcAft>
                <a:buClrTx/>
                <a:buSzTx/>
                <a:buFontTx/>
                <a:buNone/>
                <a:defRPr/>
              </a:pPr>
              <a:r>
                <a:rPr kumimoji="0" lang="en-US" altLang="zh-CN" sz="1200" b="0" i="0" u="none" strike="noStrike" kern="1200" cap="none" spc="0" normalizeH="0" baseline="0" noProof="0" dirty="0">
                  <a:ln>
                    <a:noFill/>
                  </a:ln>
                  <a:solidFill>
                    <a:schemeClr val="bg1">
                      <a:lumMod val="50000"/>
                    </a:schemeClr>
                  </a:solidFill>
                  <a:effectLst/>
                  <a:uLnTx/>
                  <a:uFillTx/>
                  <a:latin typeface="+mn-lt"/>
                  <a:ea typeface="+mn-ea"/>
                  <a:cs typeface="+mn-cs"/>
                </a:rPr>
                <a:t>Click to add text here</a:t>
              </a:r>
              <a:endParaRPr kumimoji="0" lang="zh-CN" altLang="en-US" sz="1200" b="0" i="0" u="none" strike="noStrike" kern="1200" cap="none" spc="0" normalizeH="0" baseline="0" noProof="0" dirty="0">
                <a:ln>
                  <a:noFill/>
                </a:ln>
                <a:solidFill>
                  <a:schemeClr val="bg1">
                    <a:lumMod val="50000"/>
                  </a:schemeClr>
                </a:solidFill>
                <a:effectLst/>
                <a:uLnTx/>
                <a:uFillTx/>
                <a:latin typeface="+mn-lt"/>
                <a:ea typeface="+mn-ea"/>
                <a:cs typeface="+mn-cs"/>
              </a:endParaRPr>
            </a:p>
          </p:txBody>
        </p:sp>
        <p:sp>
          <p:nvSpPr>
            <p:cNvPr id="33" name="文本框 32"/>
            <p:cNvSpPr txBox="1"/>
            <p:nvPr/>
          </p:nvSpPr>
          <p:spPr>
            <a:xfrm>
              <a:off x="3826584" y="2850351"/>
              <a:ext cx="1627369" cy="277752"/>
            </a:xfrm>
            <a:prstGeom prst="rect">
              <a:avLst/>
            </a:prstGeom>
            <a:noFill/>
          </p:spPr>
          <p:txBody>
            <a:bodyPr wrap="none">
              <a:spAutoFit/>
            </a:bodyPr>
            <a:lstStyle/>
            <a:p>
              <a:pPr marL="0" marR="0" lvl="0" indent="0" algn="l" defTabSz="914400" rtl="0" eaLnBrk="1" latinLnBrk="0" hangingPunct="1">
                <a:spcBef>
                  <a:spcPts val="0"/>
                </a:spcBef>
                <a:spcAft>
                  <a:spcPts val="0"/>
                </a:spcAft>
                <a:buClrTx/>
                <a:buSzTx/>
                <a:buFontTx/>
                <a:buNone/>
                <a:defRPr/>
              </a:pPr>
              <a:r>
                <a:rPr kumimoji="0" lang="en-US" altLang="zh-CN" sz="1200" b="0" i="0" u="none" strike="noStrike" kern="1200" cap="none" spc="0" normalizeH="0" baseline="0" noProof="0" dirty="0">
                  <a:ln>
                    <a:noFill/>
                  </a:ln>
                  <a:solidFill>
                    <a:schemeClr val="bg1">
                      <a:lumMod val="50000"/>
                    </a:schemeClr>
                  </a:solidFill>
                  <a:effectLst/>
                  <a:uLnTx/>
                  <a:uFillTx/>
                  <a:latin typeface="+mn-lt"/>
                  <a:ea typeface="+mn-ea"/>
                  <a:cs typeface="+mn-cs"/>
                </a:rPr>
                <a:t>Click to add text here</a:t>
              </a:r>
            </a:p>
          </p:txBody>
        </p:sp>
      </p:grpSp>
      <p:grpSp>
        <p:nvGrpSpPr>
          <p:cNvPr id="19463" name="组合 34"/>
          <p:cNvGrpSpPr/>
          <p:nvPr/>
        </p:nvGrpSpPr>
        <p:grpSpPr>
          <a:xfrm>
            <a:off x="3957638" y="1787525"/>
            <a:ext cx="1627187" cy="1452563"/>
            <a:chOff x="3826584" y="1675861"/>
            <a:chExt cx="1627369" cy="1452242"/>
          </a:xfrm>
        </p:grpSpPr>
        <p:sp>
          <p:nvSpPr>
            <p:cNvPr id="36" name="文本框 35"/>
            <p:cNvSpPr txBox="1"/>
            <p:nvPr/>
          </p:nvSpPr>
          <p:spPr>
            <a:xfrm>
              <a:off x="3826584" y="1675861"/>
              <a:ext cx="696990" cy="645970"/>
            </a:xfrm>
            <a:prstGeom prst="rect">
              <a:avLst/>
            </a:prstGeom>
            <a:noFill/>
          </p:spPr>
          <p:txBody>
            <a:bodyPr wrap="none">
              <a:spAutoFit/>
            </a:bodyPr>
            <a:lstStyle/>
            <a:p>
              <a:pPr marL="0" marR="0" lvl="0" indent="0" algn="l" defTabSz="914400" rtl="0" eaLnBrk="1" latinLnBrk="0" hangingPunct="1">
                <a:spcBef>
                  <a:spcPts val="0"/>
                </a:spcBef>
                <a:spcAft>
                  <a:spcPts val="0"/>
                </a:spcAft>
                <a:buClrTx/>
                <a:buSzTx/>
                <a:buFontTx/>
                <a:buNone/>
                <a:defRPr/>
              </a:pPr>
              <a:r>
                <a:rPr kumimoji="0" lang="en-US" altLang="zh-CN" sz="3600" b="0" i="0" u="none" strike="noStrike" kern="1200" cap="none" spc="0" normalizeH="0" baseline="0" noProof="0" dirty="0">
                  <a:ln>
                    <a:noFill/>
                  </a:ln>
                  <a:solidFill>
                    <a:schemeClr val="bg1">
                      <a:lumMod val="50000"/>
                    </a:schemeClr>
                  </a:solidFill>
                  <a:effectLst/>
                  <a:uLnTx/>
                  <a:uFillTx/>
                  <a:latin typeface="+mn-lt"/>
                  <a:ea typeface="+mn-ea"/>
                  <a:cs typeface="+mn-cs"/>
                </a:rPr>
                <a:t>01</a:t>
              </a:r>
              <a:endParaRPr kumimoji="0" lang="zh-CN" altLang="en-US" sz="3600" b="0" i="0" u="none" strike="noStrike" kern="1200" cap="none" spc="0" normalizeH="0" baseline="0" noProof="0" dirty="0">
                <a:ln>
                  <a:noFill/>
                </a:ln>
                <a:solidFill>
                  <a:schemeClr val="bg1">
                    <a:lumMod val="50000"/>
                  </a:schemeClr>
                </a:solidFill>
                <a:effectLst/>
                <a:uLnTx/>
                <a:uFillTx/>
                <a:latin typeface="+mn-lt"/>
                <a:ea typeface="+mn-ea"/>
                <a:cs typeface="+mn-cs"/>
              </a:endParaRPr>
            </a:p>
          </p:txBody>
        </p:sp>
        <p:sp>
          <p:nvSpPr>
            <p:cNvPr id="19483" name="文本框 36"/>
            <p:cNvSpPr txBox="1"/>
            <p:nvPr/>
          </p:nvSpPr>
          <p:spPr>
            <a:xfrm>
              <a:off x="3826584" y="2156564"/>
              <a:ext cx="1457066" cy="461665"/>
            </a:xfrm>
            <a:prstGeom prst="rect">
              <a:avLst/>
            </a:prstGeom>
            <a:noFill/>
            <a:ln w="9525">
              <a:noFill/>
              <a:miter/>
            </a:ln>
          </p:spPr>
          <p:txBody>
            <a:bodyPr wrap="none">
              <a:spAutoFit/>
            </a:bodyPr>
            <a:lstStyle/>
            <a:p>
              <a:pPr lvl="0" eaLnBrk="1" hangingPunct="1"/>
              <a:r>
                <a:rPr lang="en-US" altLang="zh-CN" sz="2400" dirty="0">
                  <a:solidFill>
                    <a:srgbClr val="F3908C"/>
                  </a:solidFill>
                  <a:latin typeface="Arial" panose="020B0604020202020204" pitchFamily="34" charset="0"/>
                  <a:ea typeface="微软雅黑" panose="020B0503020204020204" pitchFamily="34" charset="-122"/>
                </a:rPr>
                <a:t>Your Titel</a:t>
              </a:r>
            </a:p>
          </p:txBody>
        </p:sp>
        <p:sp>
          <p:nvSpPr>
            <p:cNvPr id="38" name="文本框 37"/>
            <p:cNvSpPr txBox="1"/>
            <p:nvPr/>
          </p:nvSpPr>
          <p:spPr>
            <a:xfrm>
              <a:off x="3826584" y="2578949"/>
              <a:ext cx="1627369" cy="276164"/>
            </a:xfrm>
            <a:prstGeom prst="rect">
              <a:avLst/>
            </a:prstGeom>
            <a:noFill/>
          </p:spPr>
          <p:txBody>
            <a:bodyPr wrap="none">
              <a:spAutoFit/>
            </a:bodyPr>
            <a:lstStyle/>
            <a:p>
              <a:pPr marL="0" marR="0" lvl="0" indent="0" algn="l" defTabSz="914400" rtl="0" eaLnBrk="1" latinLnBrk="0" hangingPunct="1">
                <a:spcBef>
                  <a:spcPts val="0"/>
                </a:spcBef>
                <a:spcAft>
                  <a:spcPts val="0"/>
                </a:spcAft>
                <a:buClrTx/>
                <a:buSzTx/>
                <a:buFontTx/>
                <a:buNone/>
                <a:defRPr/>
              </a:pPr>
              <a:r>
                <a:rPr kumimoji="0" lang="en-US" altLang="zh-CN" sz="1200" b="0" i="0" u="none" strike="noStrike" kern="1200" cap="none" spc="0" normalizeH="0" baseline="0" noProof="0" dirty="0">
                  <a:ln>
                    <a:noFill/>
                  </a:ln>
                  <a:solidFill>
                    <a:schemeClr val="bg1">
                      <a:lumMod val="50000"/>
                    </a:schemeClr>
                  </a:solidFill>
                  <a:effectLst/>
                  <a:uLnTx/>
                  <a:uFillTx/>
                  <a:latin typeface="+mn-lt"/>
                  <a:ea typeface="+mn-ea"/>
                  <a:cs typeface="+mn-cs"/>
                </a:rPr>
                <a:t>Click to add text here</a:t>
              </a:r>
            </a:p>
          </p:txBody>
        </p:sp>
        <p:sp>
          <p:nvSpPr>
            <p:cNvPr id="39" name="文本框 38"/>
            <p:cNvSpPr txBox="1"/>
            <p:nvPr/>
          </p:nvSpPr>
          <p:spPr>
            <a:xfrm>
              <a:off x="3826584" y="2850351"/>
              <a:ext cx="1627369" cy="277752"/>
            </a:xfrm>
            <a:prstGeom prst="rect">
              <a:avLst/>
            </a:prstGeom>
            <a:noFill/>
          </p:spPr>
          <p:txBody>
            <a:bodyPr wrap="none">
              <a:spAutoFit/>
            </a:bodyPr>
            <a:lstStyle/>
            <a:p>
              <a:pPr marL="0" marR="0" lvl="0" indent="0" algn="l" defTabSz="914400" rtl="0" eaLnBrk="1" latinLnBrk="0" hangingPunct="1">
                <a:spcBef>
                  <a:spcPts val="0"/>
                </a:spcBef>
                <a:spcAft>
                  <a:spcPts val="0"/>
                </a:spcAft>
                <a:buClrTx/>
                <a:buSzTx/>
                <a:buFontTx/>
                <a:buNone/>
                <a:defRPr/>
              </a:pPr>
              <a:r>
                <a:rPr kumimoji="0" lang="en-US" altLang="zh-CN" sz="1200" b="0" i="0" u="none" strike="noStrike" kern="1200" cap="none" spc="0" normalizeH="0" baseline="0" noProof="0" dirty="0">
                  <a:ln>
                    <a:noFill/>
                  </a:ln>
                  <a:solidFill>
                    <a:schemeClr val="bg1">
                      <a:lumMod val="50000"/>
                    </a:schemeClr>
                  </a:solidFill>
                  <a:effectLst/>
                  <a:uLnTx/>
                  <a:uFillTx/>
                  <a:latin typeface="+mn-lt"/>
                  <a:ea typeface="+mn-ea"/>
                  <a:cs typeface="+mn-cs"/>
                </a:rPr>
                <a:t>Click to add text here</a:t>
              </a:r>
            </a:p>
          </p:txBody>
        </p:sp>
      </p:grpSp>
      <p:grpSp>
        <p:nvGrpSpPr>
          <p:cNvPr id="19464" name="组合 39"/>
          <p:cNvGrpSpPr/>
          <p:nvPr/>
        </p:nvGrpSpPr>
        <p:grpSpPr>
          <a:xfrm>
            <a:off x="1371600" y="4473575"/>
            <a:ext cx="1866900" cy="1482725"/>
            <a:chOff x="3826584" y="1675861"/>
            <a:chExt cx="1866217" cy="1483020"/>
          </a:xfrm>
        </p:grpSpPr>
        <p:sp>
          <p:nvSpPr>
            <p:cNvPr id="41" name="文本框 40"/>
            <p:cNvSpPr txBox="1"/>
            <p:nvPr/>
          </p:nvSpPr>
          <p:spPr>
            <a:xfrm>
              <a:off x="3826584" y="1675861"/>
              <a:ext cx="698244" cy="646242"/>
            </a:xfrm>
            <a:prstGeom prst="rect">
              <a:avLst/>
            </a:prstGeom>
            <a:noFill/>
          </p:spPr>
          <p:txBody>
            <a:bodyPr wrap="none">
              <a:spAutoFit/>
            </a:bodyPr>
            <a:lstStyle/>
            <a:p>
              <a:pPr marL="0" marR="0" lvl="0" indent="0" algn="l" defTabSz="914400" rtl="0" eaLnBrk="1" latinLnBrk="0" hangingPunct="1">
                <a:spcBef>
                  <a:spcPts val="0"/>
                </a:spcBef>
                <a:spcAft>
                  <a:spcPts val="0"/>
                </a:spcAft>
                <a:buClrTx/>
                <a:buSzTx/>
                <a:buFontTx/>
                <a:buNone/>
                <a:defRPr/>
              </a:pPr>
              <a:r>
                <a:rPr kumimoji="0" lang="en-US" altLang="zh-CN" sz="3600" b="0" i="0" u="none" strike="noStrike" kern="1200" cap="none" spc="0" normalizeH="0" baseline="0" noProof="0" dirty="0">
                  <a:ln>
                    <a:noFill/>
                  </a:ln>
                  <a:solidFill>
                    <a:schemeClr val="bg1">
                      <a:lumMod val="50000"/>
                    </a:schemeClr>
                  </a:solidFill>
                  <a:effectLst/>
                  <a:uLnTx/>
                  <a:uFillTx/>
                  <a:latin typeface="+mn-lt"/>
                  <a:ea typeface="+mn-ea"/>
                  <a:cs typeface="+mn-cs"/>
                </a:rPr>
                <a:t>03</a:t>
              </a:r>
              <a:endParaRPr kumimoji="0" lang="zh-CN" altLang="en-US" sz="3600" b="0" i="0" u="none" strike="noStrike" kern="1200" cap="none" spc="0" normalizeH="0" baseline="0" noProof="0" dirty="0">
                <a:ln>
                  <a:noFill/>
                </a:ln>
                <a:solidFill>
                  <a:schemeClr val="bg1">
                    <a:lumMod val="50000"/>
                  </a:schemeClr>
                </a:solidFill>
                <a:effectLst/>
                <a:uLnTx/>
                <a:uFillTx/>
                <a:latin typeface="+mn-lt"/>
                <a:ea typeface="+mn-ea"/>
                <a:cs typeface="+mn-cs"/>
              </a:endParaRPr>
            </a:p>
          </p:txBody>
        </p:sp>
        <p:sp>
          <p:nvSpPr>
            <p:cNvPr id="19479" name="文本框 41"/>
            <p:cNvSpPr txBox="1"/>
            <p:nvPr/>
          </p:nvSpPr>
          <p:spPr>
            <a:xfrm>
              <a:off x="3826584" y="2156564"/>
              <a:ext cx="1457066" cy="461665"/>
            </a:xfrm>
            <a:prstGeom prst="rect">
              <a:avLst/>
            </a:prstGeom>
            <a:noFill/>
            <a:ln w="9525">
              <a:noFill/>
              <a:miter/>
            </a:ln>
          </p:spPr>
          <p:txBody>
            <a:bodyPr wrap="none">
              <a:spAutoFit/>
            </a:bodyPr>
            <a:lstStyle/>
            <a:p>
              <a:pPr lvl="0" eaLnBrk="1" hangingPunct="1"/>
              <a:r>
                <a:rPr lang="en-US" altLang="zh-CN" sz="2400" dirty="0">
                  <a:solidFill>
                    <a:srgbClr val="F3908C"/>
                  </a:solidFill>
                  <a:latin typeface="Arial" panose="020B0604020202020204" pitchFamily="34" charset="0"/>
                  <a:ea typeface="微软雅黑" panose="020B0503020204020204" pitchFamily="34" charset="-122"/>
                </a:rPr>
                <a:t>Your Titel</a:t>
              </a:r>
            </a:p>
          </p:txBody>
        </p:sp>
        <p:sp>
          <p:nvSpPr>
            <p:cNvPr id="43" name="文本框 42"/>
            <p:cNvSpPr txBox="1"/>
            <p:nvPr/>
          </p:nvSpPr>
          <p:spPr>
            <a:xfrm>
              <a:off x="3826584" y="2579329"/>
              <a:ext cx="1866217" cy="306448"/>
            </a:xfrm>
            <a:prstGeom prst="rect">
              <a:avLst/>
            </a:prstGeom>
            <a:noFill/>
          </p:spPr>
          <p:txBody>
            <a:bodyPr wrap="none">
              <a:spAutoFit/>
            </a:bodyPr>
            <a:lstStyle/>
            <a:p>
              <a:pPr marL="0" marR="0" lvl="0" indent="0" algn="l" defTabSz="914400" rtl="0" eaLnBrk="1" latinLnBrk="0" hangingPunct="1">
                <a:spcBef>
                  <a:spcPts val="0"/>
                </a:spcBef>
                <a:spcAft>
                  <a:spcPts val="0"/>
                </a:spcAft>
                <a:buClrTx/>
                <a:buSzTx/>
                <a:buFontTx/>
                <a:buNone/>
                <a:defRPr/>
              </a:pPr>
              <a:r>
                <a:rPr kumimoji="0" lang="en-US" altLang="zh-CN" sz="1400" b="0" i="0" u="none" strike="noStrike" kern="1200" cap="none" spc="0" normalizeH="0" baseline="0" noProof="0" dirty="0">
                  <a:ln>
                    <a:noFill/>
                  </a:ln>
                  <a:solidFill>
                    <a:schemeClr val="bg1">
                      <a:lumMod val="50000"/>
                    </a:schemeClr>
                  </a:solidFill>
                  <a:effectLst/>
                  <a:uLnTx/>
                  <a:uFillTx/>
                  <a:latin typeface="+mn-lt"/>
                  <a:ea typeface="+mn-ea"/>
                  <a:cs typeface="+mn-cs"/>
                </a:rPr>
                <a:t>Click to add text here</a:t>
              </a:r>
            </a:p>
          </p:txBody>
        </p:sp>
        <p:sp>
          <p:nvSpPr>
            <p:cNvPr id="44" name="文本框 43"/>
            <p:cNvSpPr txBox="1"/>
            <p:nvPr/>
          </p:nvSpPr>
          <p:spPr>
            <a:xfrm>
              <a:off x="3826584" y="2850845"/>
              <a:ext cx="1866217" cy="308036"/>
            </a:xfrm>
            <a:prstGeom prst="rect">
              <a:avLst/>
            </a:prstGeom>
            <a:noFill/>
          </p:spPr>
          <p:txBody>
            <a:bodyPr wrap="none">
              <a:spAutoFit/>
            </a:bodyPr>
            <a:lstStyle/>
            <a:p>
              <a:pPr marL="0" marR="0" lvl="0" indent="0" algn="l" defTabSz="914400" rtl="0" eaLnBrk="1" latinLnBrk="0" hangingPunct="1">
                <a:spcBef>
                  <a:spcPts val="0"/>
                </a:spcBef>
                <a:spcAft>
                  <a:spcPts val="0"/>
                </a:spcAft>
                <a:buClrTx/>
                <a:buSzTx/>
                <a:buFontTx/>
                <a:buNone/>
                <a:defRPr/>
              </a:pPr>
              <a:r>
                <a:rPr kumimoji="0" lang="en-US" altLang="zh-CN" sz="1400" b="0" i="0" u="none" strike="noStrike" kern="1200" cap="none" spc="0" normalizeH="0" baseline="0" noProof="0" dirty="0">
                  <a:ln>
                    <a:noFill/>
                  </a:ln>
                  <a:solidFill>
                    <a:schemeClr val="bg1">
                      <a:lumMod val="50000"/>
                    </a:schemeClr>
                  </a:solidFill>
                  <a:effectLst/>
                  <a:uLnTx/>
                  <a:uFillTx/>
                  <a:latin typeface="+mn-lt"/>
                  <a:ea typeface="+mn-ea"/>
                  <a:cs typeface="+mn-cs"/>
                </a:rPr>
                <a:t>Click to add text here</a:t>
              </a:r>
            </a:p>
          </p:txBody>
        </p:sp>
      </p:grpSp>
      <p:grpSp>
        <p:nvGrpSpPr>
          <p:cNvPr id="19465" name="组合 44"/>
          <p:cNvGrpSpPr/>
          <p:nvPr/>
        </p:nvGrpSpPr>
        <p:grpSpPr>
          <a:xfrm>
            <a:off x="3944938" y="4460875"/>
            <a:ext cx="1628775" cy="1450975"/>
            <a:chOff x="3826584" y="1675861"/>
            <a:chExt cx="1627369" cy="1452242"/>
          </a:xfrm>
        </p:grpSpPr>
        <p:sp>
          <p:nvSpPr>
            <p:cNvPr id="46" name="文本框 45"/>
            <p:cNvSpPr txBox="1"/>
            <p:nvPr/>
          </p:nvSpPr>
          <p:spPr>
            <a:xfrm>
              <a:off x="3826584" y="1675861"/>
              <a:ext cx="697897" cy="646677"/>
            </a:xfrm>
            <a:prstGeom prst="rect">
              <a:avLst/>
            </a:prstGeom>
            <a:noFill/>
          </p:spPr>
          <p:txBody>
            <a:bodyPr wrap="none">
              <a:spAutoFit/>
            </a:bodyPr>
            <a:lstStyle/>
            <a:p>
              <a:pPr marL="0" marR="0" lvl="0" indent="0" algn="l" defTabSz="914400" rtl="0" eaLnBrk="1" latinLnBrk="0" hangingPunct="1">
                <a:spcBef>
                  <a:spcPts val="0"/>
                </a:spcBef>
                <a:spcAft>
                  <a:spcPts val="0"/>
                </a:spcAft>
                <a:buClrTx/>
                <a:buSzTx/>
                <a:buFontTx/>
                <a:buNone/>
                <a:defRPr/>
              </a:pPr>
              <a:r>
                <a:rPr kumimoji="0" lang="en-US" altLang="zh-CN" sz="3600" b="0" i="0" u="none" strike="noStrike" kern="1200" cap="none" spc="0" normalizeH="0" baseline="0" noProof="0" dirty="0">
                  <a:ln>
                    <a:noFill/>
                  </a:ln>
                  <a:solidFill>
                    <a:schemeClr val="bg1">
                      <a:lumMod val="50000"/>
                    </a:schemeClr>
                  </a:solidFill>
                  <a:effectLst/>
                  <a:uLnTx/>
                  <a:uFillTx/>
                  <a:latin typeface="+mn-lt"/>
                  <a:ea typeface="+mn-ea"/>
                  <a:cs typeface="+mn-cs"/>
                </a:rPr>
                <a:t>02</a:t>
              </a:r>
              <a:endParaRPr kumimoji="0" lang="zh-CN" altLang="en-US" sz="3600" b="0" i="0" u="none" strike="noStrike" kern="1200" cap="none" spc="0" normalizeH="0" baseline="0" noProof="0" dirty="0">
                <a:ln>
                  <a:noFill/>
                </a:ln>
                <a:solidFill>
                  <a:schemeClr val="bg1">
                    <a:lumMod val="50000"/>
                  </a:schemeClr>
                </a:solidFill>
                <a:effectLst/>
                <a:uLnTx/>
                <a:uFillTx/>
                <a:latin typeface="+mn-lt"/>
                <a:ea typeface="+mn-ea"/>
                <a:cs typeface="+mn-cs"/>
              </a:endParaRPr>
            </a:p>
          </p:txBody>
        </p:sp>
        <p:sp>
          <p:nvSpPr>
            <p:cNvPr id="19475" name="文本框 46"/>
            <p:cNvSpPr txBox="1"/>
            <p:nvPr/>
          </p:nvSpPr>
          <p:spPr>
            <a:xfrm>
              <a:off x="3826584" y="2156564"/>
              <a:ext cx="1457066" cy="461665"/>
            </a:xfrm>
            <a:prstGeom prst="rect">
              <a:avLst/>
            </a:prstGeom>
            <a:noFill/>
            <a:ln w="9525">
              <a:noFill/>
              <a:miter/>
            </a:ln>
          </p:spPr>
          <p:txBody>
            <a:bodyPr wrap="none">
              <a:spAutoFit/>
            </a:bodyPr>
            <a:lstStyle/>
            <a:p>
              <a:pPr lvl="0" eaLnBrk="1" hangingPunct="1"/>
              <a:r>
                <a:rPr lang="en-US" altLang="zh-CN" sz="2400" dirty="0">
                  <a:solidFill>
                    <a:srgbClr val="01AB94"/>
                  </a:solidFill>
                  <a:latin typeface="Arial" panose="020B0604020202020204" pitchFamily="34" charset="0"/>
                  <a:ea typeface="微软雅黑" panose="020B0503020204020204" pitchFamily="34" charset="-122"/>
                </a:rPr>
                <a:t>Your Titel</a:t>
              </a:r>
            </a:p>
          </p:txBody>
        </p:sp>
        <p:sp>
          <p:nvSpPr>
            <p:cNvPr id="48" name="文本框 47"/>
            <p:cNvSpPr txBox="1"/>
            <p:nvPr/>
          </p:nvSpPr>
          <p:spPr>
            <a:xfrm>
              <a:off x="3826584" y="2578348"/>
              <a:ext cx="1627369" cy="278056"/>
            </a:xfrm>
            <a:prstGeom prst="rect">
              <a:avLst/>
            </a:prstGeom>
            <a:noFill/>
          </p:spPr>
          <p:txBody>
            <a:bodyPr wrap="none">
              <a:spAutoFit/>
            </a:bodyPr>
            <a:lstStyle/>
            <a:p>
              <a:pPr marL="0" marR="0" lvl="0" indent="0" algn="l" defTabSz="914400" rtl="0" eaLnBrk="1" latinLnBrk="0" hangingPunct="1">
                <a:spcBef>
                  <a:spcPts val="0"/>
                </a:spcBef>
                <a:spcAft>
                  <a:spcPts val="0"/>
                </a:spcAft>
                <a:buClrTx/>
                <a:buSzTx/>
                <a:buFontTx/>
                <a:buNone/>
                <a:defRPr/>
              </a:pPr>
              <a:r>
                <a:rPr kumimoji="0" lang="en-US" altLang="zh-CN" sz="1200" b="0" i="0" u="none" strike="noStrike" kern="1200" cap="none" spc="0" normalizeH="0" baseline="0" noProof="0" dirty="0">
                  <a:ln>
                    <a:noFill/>
                  </a:ln>
                  <a:solidFill>
                    <a:schemeClr val="bg1">
                      <a:lumMod val="50000"/>
                    </a:schemeClr>
                  </a:solidFill>
                  <a:effectLst/>
                  <a:uLnTx/>
                  <a:uFillTx/>
                  <a:latin typeface="+mn-lt"/>
                  <a:ea typeface="+mn-ea"/>
                  <a:cs typeface="+mn-cs"/>
                </a:rPr>
                <a:t>Click to add text here</a:t>
              </a:r>
            </a:p>
          </p:txBody>
        </p:sp>
        <p:sp>
          <p:nvSpPr>
            <p:cNvPr id="49" name="文本框 48"/>
            <p:cNvSpPr txBox="1"/>
            <p:nvPr/>
          </p:nvSpPr>
          <p:spPr>
            <a:xfrm>
              <a:off x="3826584" y="2851637"/>
              <a:ext cx="1627369" cy="276466"/>
            </a:xfrm>
            <a:prstGeom prst="rect">
              <a:avLst/>
            </a:prstGeom>
            <a:noFill/>
          </p:spPr>
          <p:txBody>
            <a:bodyPr wrap="none">
              <a:spAutoFit/>
            </a:bodyPr>
            <a:lstStyle/>
            <a:p>
              <a:pPr marL="0" marR="0" lvl="0" indent="0" algn="l" defTabSz="914400" rtl="0" eaLnBrk="1" latinLnBrk="0" hangingPunct="1">
                <a:spcBef>
                  <a:spcPts val="0"/>
                </a:spcBef>
                <a:spcAft>
                  <a:spcPts val="0"/>
                </a:spcAft>
                <a:buClrTx/>
                <a:buSzTx/>
                <a:buFontTx/>
                <a:buNone/>
                <a:defRPr/>
              </a:pPr>
              <a:r>
                <a:rPr kumimoji="0" lang="en-US" altLang="zh-CN" sz="1200" b="0" i="0" u="none" strike="noStrike" kern="1200" cap="none" spc="0" normalizeH="0" baseline="0" noProof="0" dirty="0">
                  <a:ln>
                    <a:noFill/>
                  </a:ln>
                  <a:solidFill>
                    <a:schemeClr val="bg1">
                      <a:lumMod val="50000"/>
                    </a:schemeClr>
                  </a:solidFill>
                  <a:effectLst/>
                  <a:uLnTx/>
                  <a:uFillTx/>
                  <a:latin typeface="+mn-lt"/>
                  <a:ea typeface="+mn-ea"/>
                  <a:cs typeface="+mn-cs"/>
                </a:rPr>
                <a:t>Click to add text here</a:t>
              </a:r>
            </a:p>
          </p:txBody>
        </p:sp>
      </p:grpSp>
      <p:cxnSp>
        <p:nvCxnSpPr>
          <p:cNvPr id="4" name="直接连接符 3"/>
          <p:cNvCxnSpPr/>
          <p:nvPr/>
        </p:nvCxnSpPr>
        <p:spPr>
          <a:xfrm>
            <a:off x="6619875" y="3027363"/>
            <a:ext cx="3811588"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nvGrpSpPr>
          <p:cNvPr id="19468" name="组合 49"/>
          <p:cNvGrpSpPr/>
          <p:nvPr/>
        </p:nvGrpSpPr>
        <p:grpSpPr>
          <a:xfrm>
            <a:off x="6634163" y="2514600"/>
            <a:ext cx="3912155" cy="400110"/>
            <a:chOff x="607026" y="179664"/>
            <a:chExt cx="3912575" cy="400170"/>
          </a:xfrm>
        </p:grpSpPr>
        <p:sp>
          <p:nvSpPr>
            <p:cNvPr id="19470" name="文本框 50"/>
            <p:cNvSpPr txBox="1"/>
            <p:nvPr/>
          </p:nvSpPr>
          <p:spPr>
            <a:xfrm>
              <a:off x="743803" y="179664"/>
              <a:ext cx="3775798" cy="400170"/>
            </a:xfrm>
            <a:prstGeom prst="rect">
              <a:avLst/>
            </a:prstGeom>
            <a:noFill/>
            <a:ln w="9525">
              <a:noFill/>
              <a:miter/>
            </a:ln>
          </p:spPr>
          <p:txBody>
            <a:bodyPr wrap="none">
              <a:spAutoFit/>
            </a:bodyPr>
            <a:lstStyle/>
            <a:p>
              <a:r>
                <a:rPr lang="zh-CN" altLang="en-US" sz="2000" dirty="0">
                  <a:solidFill>
                    <a:schemeClr val="tx1">
                      <a:lumMod val="50000"/>
                      <a:lumOff val="50000"/>
                    </a:schemeClr>
                  </a:solidFill>
                  <a:latin typeface="时尚中黑简体" panose="01010104010101010101" pitchFamily="2" charset="-122"/>
                  <a:ea typeface="时尚中黑简体" panose="01010104010101010101" pitchFamily="2" charset="-122"/>
                </a:rPr>
                <a:t>点击添加标题文字点击添加标题</a:t>
              </a:r>
              <a:endParaRPr lang="zh-CN" altLang="en-US" sz="2000" dirty="0">
                <a:solidFill>
                  <a:schemeClr val="bg2"/>
                </a:solidFill>
                <a:latin typeface="Arial" panose="020B0604020202020204" pitchFamily="34" charset="0"/>
                <a:ea typeface="微软雅黑" panose="020B0503020204020204" pitchFamily="34" charset="-122"/>
              </a:endParaRPr>
            </a:p>
          </p:txBody>
        </p:sp>
        <p:sp>
          <p:nvSpPr>
            <p:cNvPr id="52" name="等腰三角形 51"/>
            <p:cNvSpPr/>
            <p:nvPr/>
          </p:nvSpPr>
          <p:spPr>
            <a:xfrm rot="16200000" flipH="1" flipV="1">
              <a:off x="549865" y="367020"/>
              <a:ext cx="228634" cy="114312"/>
            </a:xfrm>
            <a:prstGeom prst="triangle">
              <a:avLst/>
            </a:prstGeom>
            <a:solidFill>
              <a:srgbClr val="01AB94"/>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latinLnBrk="0" hangingPunct="1">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grpSp>
      <p:sp>
        <p:nvSpPr>
          <p:cNvPr id="5" name="矩形 4"/>
          <p:cNvSpPr/>
          <p:nvPr/>
        </p:nvSpPr>
        <p:spPr>
          <a:xfrm>
            <a:off x="6557963" y="3130550"/>
            <a:ext cx="4787900" cy="2308225"/>
          </a:xfrm>
          <a:prstGeom prst="rect">
            <a:avLst/>
          </a:prstGeom>
        </p:spPr>
        <p:txBody>
          <a:bodyPr>
            <a:spAutoFit/>
          </a:bodyPr>
          <a:lstStyle/>
          <a:p>
            <a:pPr marL="0" marR="0" lvl="0" indent="457200" algn="l" defTabSz="685165" rtl="0" eaLnBrk="1" latinLnBrk="0" hangingPunct="1">
              <a:lnSpc>
                <a:spcPct val="150000"/>
              </a:lnSpc>
              <a:spcBef>
                <a:spcPts val="0"/>
              </a:spcBef>
              <a:spcAft>
                <a:spcPts val="0"/>
              </a:spcAft>
              <a:buClrTx/>
              <a:buSzTx/>
              <a:buFont typeface="Arial" panose="020B0604020202020204" pitchFamily="34" charset="0"/>
              <a:buChar char="•"/>
              <a:defRPr/>
            </a:pPr>
            <a:r>
              <a:rPr kumimoji="0" lang="en-US" altLang="zh-CN" sz="1200" b="0" i="0" u="none" strike="noStrike" kern="1200" cap="none" spc="0" normalizeH="0" baseline="0" noProof="0" dirty="0">
                <a:ln>
                  <a:noFill/>
                </a:ln>
                <a:solidFill>
                  <a:schemeClr val="bg1">
                    <a:lumMod val="50000"/>
                  </a:schemeClr>
                </a:solidFill>
                <a:effectLst/>
                <a:uLnTx/>
                <a:uFillTx/>
                <a:latin typeface="+mn-lt"/>
                <a:ea typeface="+mn-ea"/>
                <a:cs typeface="+mn-cs"/>
              </a:rPr>
              <a:t>Click to add text here     Click to add text here</a:t>
            </a:r>
          </a:p>
          <a:p>
            <a:pPr marL="0" marR="0" lvl="0" indent="457200" algn="l" defTabSz="685165" rtl="0" eaLnBrk="1" latinLnBrk="0" hangingPunct="1">
              <a:lnSpc>
                <a:spcPct val="150000"/>
              </a:lnSpc>
              <a:spcBef>
                <a:spcPts val="0"/>
              </a:spcBef>
              <a:spcAft>
                <a:spcPts val="0"/>
              </a:spcAft>
              <a:buClrTx/>
              <a:buSzTx/>
              <a:buFont typeface="Arial" panose="020B0604020202020204" pitchFamily="34" charset="0"/>
              <a:buChar char="•"/>
              <a:defRPr/>
            </a:pPr>
            <a:r>
              <a:rPr kumimoji="0" lang="en-US" altLang="zh-CN" sz="1200" b="0" i="0" u="none" strike="noStrike" kern="1200" cap="none" spc="0" normalizeH="0" baseline="0" noProof="0" dirty="0">
                <a:ln>
                  <a:noFill/>
                </a:ln>
                <a:solidFill>
                  <a:schemeClr val="bg1">
                    <a:lumMod val="50000"/>
                  </a:schemeClr>
                </a:solidFill>
                <a:effectLst/>
                <a:uLnTx/>
                <a:uFillTx/>
                <a:latin typeface="+mn-lt"/>
                <a:ea typeface="+mn-ea"/>
                <a:cs typeface="+mn-cs"/>
              </a:rPr>
              <a:t>Click to add text here     Click to add text here</a:t>
            </a:r>
          </a:p>
          <a:p>
            <a:pPr marL="0" marR="0" lvl="0" indent="457200" algn="l" defTabSz="685165" rtl="0" eaLnBrk="1" latinLnBrk="0" hangingPunct="1">
              <a:lnSpc>
                <a:spcPct val="150000"/>
              </a:lnSpc>
              <a:spcBef>
                <a:spcPts val="0"/>
              </a:spcBef>
              <a:spcAft>
                <a:spcPts val="0"/>
              </a:spcAft>
              <a:buClrTx/>
              <a:buSzTx/>
              <a:buFont typeface="Arial" panose="020B0604020202020204" pitchFamily="34" charset="0"/>
              <a:buChar char="•"/>
              <a:defRPr/>
            </a:pPr>
            <a:r>
              <a:rPr kumimoji="0" lang="en-US" altLang="zh-CN" sz="1200" b="0" i="0" u="none" strike="noStrike" kern="1200" cap="none" spc="0" normalizeH="0" baseline="0" noProof="0" dirty="0">
                <a:ln>
                  <a:noFill/>
                </a:ln>
                <a:solidFill>
                  <a:schemeClr val="bg1">
                    <a:lumMod val="50000"/>
                  </a:schemeClr>
                </a:solidFill>
                <a:effectLst/>
                <a:uLnTx/>
                <a:uFillTx/>
                <a:latin typeface="+mn-lt"/>
                <a:ea typeface="+mn-ea"/>
                <a:cs typeface="+mn-cs"/>
              </a:rPr>
              <a:t>Click to add text here     Click to add text here</a:t>
            </a:r>
          </a:p>
          <a:p>
            <a:pPr marL="0" marR="0" lvl="0" indent="457200" algn="l" defTabSz="685165" rtl="0" eaLnBrk="1" latinLnBrk="0" hangingPunct="1">
              <a:lnSpc>
                <a:spcPct val="150000"/>
              </a:lnSpc>
              <a:spcBef>
                <a:spcPts val="0"/>
              </a:spcBef>
              <a:spcAft>
                <a:spcPts val="0"/>
              </a:spcAft>
              <a:buClrTx/>
              <a:buSzTx/>
              <a:buFont typeface="Arial" panose="020B0604020202020204" pitchFamily="34" charset="0"/>
              <a:buChar char="•"/>
              <a:defRPr/>
            </a:pPr>
            <a:r>
              <a:rPr kumimoji="0" lang="en-US" altLang="zh-CN" sz="1200" b="0" i="0" u="none" strike="noStrike" kern="1200" cap="none" spc="0" normalizeH="0" baseline="0" noProof="0" dirty="0">
                <a:ln>
                  <a:noFill/>
                </a:ln>
                <a:solidFill>
                  <a:schemeClr val="bg1">
                    <a:lumMod val="50000"/>
                  </a:schemeClr>
                </a:solidFill>
                <a:effectLst/>
                <a:uLnTx/>
                <a:uFillTx/>
                <a:latin typeface="+mn-lt"/>
                <a:ea typeface="+mn-ea"/>
                <a:cs typeface="+mn-cs"/>
              </a:rPr>
              <a:t>Click to add text here     Click to add text here</a:t>
            </a:r>
          </a:p>
          <a:p>
            <a:pPr marL="0" marR="0" lvl="0" indent="457200" algn="l" defTabSz="685165" rtl="0" eaLnBrk="1" latinLnBrk="0" hangingPunct="1">
              <a:lnSpc>
                <a:spcPct val="150000"/>
              </a:lnSpc>
              <a:spcBef>
                <a:spcPts val="0"/>
              </a:spcBef>
              <a:spcAft>
                <a:spcPts val="0"/>
              </a:spcAft>
              <a:buClrTx/>
              <a:buSzTx/>
              <a:buFont typeface="Arial" panose="020B0604020202020204" pitchFamily="34" charset="0"/>
              <a:buChar char="•"/>
              <a:defRPr/>
            </a:pPr>
            <a:r>
              <a:rPr kumimoji="0" lang="en-US" altLang="zh-CN" sz="1200" b="0" i="0" u="none" strike="noStrike" kern="1200" cap="none" spc="0" normalizeH="0" baseline="0" noProof="0" dirty="0">
                <a:ln>
                  <a:noFill/>
                </a:ln>
                <a:solidFill>
                  <a:schemeClr val="bg1">
                    <a:lumMod val="50000"/>
                  </a:schemeClr>
                </a:solidFill>
                <a:effectLst/>
                <a:uLnTx/>
                <a:uFillTx/>
                <a:latin typeface="+mn-lt"/>
                <a:ea typeface="+mn-ea"/>
                <a:cs typeface="+mn-cs"/>
              </a:rPr>
              <a:t>Click to add text here     Click to add text here</a:t>
            </a:r>
          </a:p>
          <a:p>
            <a:pPr marL="0" marR="0" lvl="0" indent="457200" algn="l" defTabSz="685165" rtl="0" eaLnBrk="1" latinLnBrk="0" hangingPunct="1">
              <a:lnSpc>
                <a:spcPct val="150000"/>
              </a:lnSpc>
              <a:spcBef>
                <a:spcPts val="0"/>
              </a:spcBef>
              <a:spcAft>
                <a:spcPts val="0"/>
              </a:spcAft>
              <a:buClrTx/>
              <a:buSzTx/>
              <a:buFont typeface="Arial" panose="020B0604020202020204" pitchFamily="34" charset="0"/>
              <a:buChar char="•"/>
              <a:defRPr/>
            </a:pPr>
            <a:r>
              <a:rPr kumimoji="0" lang="en-US" altLang="zh-CN" sz="1200" b="0" i="0" u="none" strike="noStrike" kern="1200" cap="none" spc="0" normalizeH="0" baseline="0" noProof="0" dirty="0">
                <a:ln>
                  <a:noFill/>
                </a:ln>
                <a:solidFill>
                  <a:schemeClr val="bg1">
                    <a:lumMod val="50000"/>
                  </a:schemeClr>
                </a:solidFill>
                <a:effectLst/>
                <a:uLnTx/>
                <a:uFillTx/>
                <a:latin typeface="+mn-lt"/>
                <a:ea typeface="+mn-ea"/>
                <a:cs typeface="+mn-cs"/>
              </a:rPr>
              <a:t>Click to add text here     Click to add text here</a:t>
            </a:r>
          </a:p>
          <a:p>
            <a:pPr marL="0" marR="0" lvl="0" indent="457200" algn="l" defTabSz="685165" rtl="0" eaLnBrk="1" latinLnBrk="0" hangingPunct="1">
              <a:lnSpc>
                <a:spcPct val="150000"/>
              </a:lnSpc>
              <a:spcBef>
                <a:spcPts val="0"/>
              </a:spcBef>
              <a:spcAft>
                <a:spcPts val="0"/>
              </a:spcAft>
              <a:buClrTx/>
              <a:buSzTx/>
              <a:buFont typeface="Arial" panose="020B0604020202020204" pitchFamily="34" charset="0"/>
              <a:buChar char="•"/>
              <a:defRPr/>
            </a:pPr>
            <a:r>
              <a:rPr kumimoji="0" lang="en-US" altLang="zh-CN" sz="1200" b="0" i="0" u="none" strike="noStrike" kern="1200" cap="none" spc="0" normalizeH="0" baseline="0" noProof="0" dirty="0">
                <a:ln>
                  <a:noFill/>
                </a:ln>
                <a:solidFill>
                  <a:schemeClr val="bg1">
                    <a:lumMod val="50000"/>
                  </a:schemeClr>
                </a:solidFill>
                <a:effectLst/>
                <a:uLnTx/>
                <a:uFillTx/>
                <a:latin typeface="+mn-lt"/>
                <a:ea typeface="+mn-ea"/>
                <a:cs typeface="+mn-cs"/>
              </a:rPr>
              <a:t>Click to add text here     Click to add text here</a:t>
            </a:r>
          </a:p>
          <a:p>
            <a:pPr marL="0" marR="0" lvl="0" indent="457200" algn="l" defTabSz="685165" rtl="0" eaLnBrk="1" latinLnBrk="0" hangingPunct="1">
              <a:lnSpc>
                <a:spcPct val="150000"/>
              </a:lnSpc>
              <a:spcBef>
                <a:spcPts val="0"/>
              </a:spcBef>
              <a:spcAft>
                <a:spcPts val="0"/>
              </a:spcAft>
              <a:buClrTx/>
              <a:buSzTx/>
              <a:buFont typeface="Arial" panose="020B0604020202020204" pitchFamily="34" charset="0"/>
              <a:buChar char="•"/>
              <a:defRPr/>
            </a:pPr>
            <a:r>
              <a:rPr kumimoji="0" lang="en-US" altLang="zh-CN" sz="1200" b="0" i="0" u="none" strike="noStrike" kern="1200" cap="none" spc="0" normalizeH="0" baseline="0" noProof="0" dirty="0">
                <a:ln>
                  <a:noFill/>
                </a:ln>
                <a:solidFill>
                  <a:schemeClr val="bg1">
                    <a:lumMod val="50000"/>
                  </a:schemeClr>
                </a:solidFill>
                <a:effectLst/>
                <a:uLnTx/>
                <a:uFillTx/>
                <a:latin typeface="+mn-lt"/>
                <a:ea typeface="+mn-ea"/>
                <a:cs typeface="+mn-cs"/>
              </a:rPr>
              <a:t>Click to add text here     Click to add text here</a:t>
            </a:r>
          </a:p>
        </p:txBody>
      </p:sp>
    </p:spTree>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9" presetClass="entr" presetSubtype="0" decel="10000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p:cTn id="7" dur="500" fill="hold"/>
                                        <p:tgtEl>
                                          <p:spTgt spid="26"/>
                                        </p:tgtEl>
                                        <p:attrNameLst>
                                          <p:attrName>ppt_w</p:attrName>
                                        </p:attrNameLst>
                                      </p:cBhvr>
                                      <p:tavLst>
                                        <p:tav tm="0">
                                          <p:val>
                                            <p:fltVal val="0"/>
                                          </p:val>
                                        </p:tav>
                                        <p:tav tm="100000">
                                          <p:val>
                                            <p:strVal val="#ppt_w"/>
                                          </p:val>
                                        </p:tav>
                                      </p:tavLst>
                                    </p:anim>
                                    <p:anim calcmode="lin" valueType="num">
                                      <p:cBhvr>
                                        <p:cTn id="8" dur="500" fill="hold"/>
                                        <p:tgtEl>
                                          <p:spTgt spid="26"/>
                                        </p:tgtEl>
                                        <p:attrNameLst>
                                          <p:attrName>ppt_h</p:attrName>
                                        </p:attrNameLst>
                                      </p:cBhvr>
                                      <p:tavLst>
                                        <p:tav tm="0">
                                          <p:val>
                                            <p:fltVal val="0"/>
                                          </p:val>
                                        </p:tav>
                                        <p:tav tm="100000">
                                          <p:val>
                                            <p:strVal val="#ppt_h"/>
                                          </p:val>
                                        </p:tav>
                                      </p:tavLst>
                                    </p:anim>
                                    <p:anim calcmode="lin" valueType="num">
                                      <p:cBhvr>
                                        <p:cTn id="9" dur="500" fill="hold"/>
                                        <p:tgtEl>
                                          <p:spTgt spid="26"/>
                                        </p:tgtEl>
                                        <p:attrNameLst>
                                          <p:attrName>style.rotation</p:attrName>
                                        </p:attrNameLst>
                                      </p:cBhvr>
                                      <p:tavLst>
                                        <p:tav tm="0">
                                          <p:val>
                                            <p:fltVal val="360"/>
                                          </p:val>
                                        </p:tav>
                                        <p:tav tm="100000">
                                          <p:val>
                                            <p:fltVal val="0"/>
                                          </p:val>
                                        </p:tav>
                                      </p:tavLst>
                                    </p:anim>
                                    <p:animEffect transition="in" filter="fade">
                                      <p:cBhvr>
                                        <p:cTn id="10" dur="500"/>
                                        <p:tgtEl>
                                          <p:spTgt spid="26"/>
                                        </p:tgtEl>
                                      </p:cBhvr>
                                    </p:animEffect>
                                  </p:childTnLst>
                                </p:cTn>
                              </p:par>
                              <p:par>
                                <p:cTn id="11" presetID="49" presetClass="entr" presetSubtype="0" decel="10000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anim calcmode="lin" valueType="num">
                                      <p:cBhvr>
                                        <p:cTn id="13" dur="500" fill="hold"/>
                                        <p:tgtEl>
                                          <p:spTgt spid="25"/>
                                        </p:tgtEl>
                                        <p:attrNameLst>
                                          <p:attrName>ppt_w</p:attrName>
                                        </p:attrNameLst>
                                      </p:cBhvr>
                                      <p:tavLst>
                                        <p:tav tm="0">
                                          <p:val>
                                            <p:fltVal val="0"/>
                                          </p:val>
                                        </p:tav>
                                        <p:tav tm="100000">
                                          <p:val>
                                            <p:strVal val="#ppt_w"/>
                                          </p:val>
                                        </p:tav>
                                      </p:tavLst>
                                    </p:anim>
                                    <p:anim calcmode="lin" valueType="num">
                                      <p:cBhvr>
                                        <p:cTn id="14" dur="500" fill="hold"/>
                                        <p:tgtEl>
                                          <p:spTgt spid="25"/>
                                        </p:tgtEl>
                                        <p:attrNameLst>
                                          <p:attrName>ppt_h</p:attrName>
                                        </p:attrNameLst>
                                      </p:cBhvr>
                                      <p:tavLst>
                                        <p:tav tm="0">
                                          <p:val>
                                            <p:fltVal val="0"/>
                                          </p:val>
                                        </p:tav>
                                        <p:tav tm="100000">
                                          <p:val>
                                            <p:strVal val="#ppt_h"/>
                                          </p:val>
                                        </p:tav>
                                      </p:tavLst>
                                    </p:anim>
                                    <p:anim calcmode="lin" valueType="num">
                                      <p:cBhvr>
                                        <p:cTn id="15" dur="500" fill="hold"/>
                                        <p:tgtEl>
                                          <p:spTgt spid="25"/>
                                        </p:tgtEl>
                                        <p:attrNameLst>
                                          <p:attrName>style.rotation</p:attrName>
                                        </p:attrNameLst>
                                      </p:cBhvr>
                                      <p:tavLst>
                                        <p:tav tm="0">
                                          <p:val>
                                            <p:fltVal val="360"/>
                                          </p:val>
                                        </p:tav>
                                        <p:tav tm="100000">
                                          <p:val>
                                            <p:fltVal val="0"/>
                                          </p:val>
                                        </p:tav>
                                      </p:tavLst>
                                    </p:anim>
                                    <p:animEffect transition="in" filter="fade">
                                      <p:cBhvr>
                                        <p:cTn id="16" dur="500"/>
                                        <p:tgtEl>
                                          <p:spTgt spid="25"/>
                                        </p:tgtEl>
                                      </p:cBhvr>
                                    </p:animEffect>
                                  </p:childTnLst>
                                </p:cTn>
                              </p:par>
                              <p:par>
                                <p:cTn id="17" presetID="49" presetClass="entr" presetSubtype="0" decel="10000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anim calcmode="lin" valueType="num">
                                      <p:cBhvr>
                                        <p:cTn id="19" dur="500" fill="hold"/>
                                        <p:tgtEl>
                                          <p:spTgt spid="28"/>
                                        </p:tgtEl>
                                        <p:attrNameLst>
                                          <p:attrName>ppt_w</p:attrName>
                                        </p:attrNameLst>
                                      </p:cBhvr>
                                      <p:tavLst>
                                        <p:tav tm="0">
                                          <p:val>
                                            <p:fltVal val="0"/>
                                          </p:val>
                                        </p:tav>
                                        <p:tav tm="100000">
                                          <p:val>
                                            <p:strVal val="#ppt_w"/>
                                          </p:val>
                                        </p:tav>
                                      </p:tavLst>
                                    </p:anim>
                                    <p:anim calcmode="lin" valueType="num">
                                      <p:cBhvr>
                                        <p:cTn id="20" dur="500" fill="hold"/>
                                        <p:tgtEl>
                                          <p:spTgt spid="28"/>
                                        </p:tgtEl>
                                        <p:attrNameLst>
                                          <p:attrName>ppt_h</p:attrName>
                                        </p:attrNameLst>
                                      </p:cBhvr>
                                      <p:tavLst>
                                        <p:tav tm="0">
                                          <p:val>
                                            <p:fltVal val="0"/>
                                          </p:val>
                                        </p:tav>
                                        <p:tav tm="100000">
                                          <p:val>
                                            <p:strVal val="#ppt_h"/>
                                          </p:val>
                                        </p:tav>
                                      </p:tavLst>
                                    </p:anim>
                                    <p:anim calcmode="lin" valueType="num">
                                      <p:cBhvr>
                                        <p:cTn id="21" dur="500" fill="hold"/>
                                        <p:tgtEl>
                                          <p:spTgt spid="28"/>
                                        </p:tgtEl>
                                        <p:attrNameLst>
                                          <p:attrName>style.rotation</p:attrName>
                                        </p:attrNameLst>
                                      </p:cBhvr>
                                      <p:tavLst>
                                        <p:tav tm="0">
                                          <p:val>
                                            <p:fltVal val="360"/>
                                          </p:val>
                                        </p:tav>
                                        <p:tav tm="100000">
                                          <p:val>
                                            <p:fltVal val="0"/>
                                          </p:val>
                                        </p:tav>
                                      </p:tavLst>
                                    </p:anim>
                                    <p:animEffect transition="in" filter="fade">
                                      <p:cBhvr>
                                        <p:cTn id="22" dur="500"/>
                                        <p:tgtEl>
                                          <p:spTgt spid="28"/>
                                        </p:tgtEl>
                                      </p:cBhvr>
                                    </p:animEffect>
                                  </p:childTnLst>
                                </p:cTn>
                              </p:par>
                              <p:par>
                                <p:cTn id="23" presetID="49" presetClass="entr" presetSubtype="0" decel="100000" fill="hold" grpId="0" nodeType="withEffect">
                                  <p:stCondLst>
                                    <p:cond delay="0"/>
                                  </p:stCondLst>
                                  <p:childTnLst>
                                    <p:set>
                                      <p:cBhvr>
                                        <p:cTn id="24" dur="1" fill="hold">
                                          <p:stCondLst>
                                            <p:cond delay="0"/>
                                          </p:stCondLst>
                                        </p:cTn>
                                        <p:tgtEl>
                                          <p:spTgt spid="27"/>
                                        </p:tgtEl>
                                        <p:attrNameLst>
                                          <p:attrName>style.visibility</p:attrName>
                                        </p:attrNameLst>
                                      </p:cBhvr>
                                      <p:to>
                                        <p:strVal val="visible"/>
                                      </p:to>
                                    </p:set>
                                    <p:anim calcmode="lin" valueType="num">
                                      <p:cBhvr>
                                        <p:cTn id="25" dur="500" fill="hold"/>
                                        <p:tgtEl>
                                          <p:spTgt spid="27"/>
                                        </p:tgtEl>
                                        <p:attrNameLst>
                                          <p:attrName>ppt_w</p:attrName>
                                        </p:attrNameLst>
                                      </p:cBhvr>
                                      <p:tavLst>
                                        <p:tav tm="0">
                                          <p:val>
                                            <p:fltVal val="0"/>
                                          </p:val>
                                        </p:tav>
                                        <p:tav tm="100000">
                                          <p:val>
                                            <p:strVal val="#ppt_w"/>
                                          </p:val>
                                        </p:tav>
                                      </p:tavLst>
                                    </p:anim>
                                    <p:anim calcmode="lin" valueType="num">
                                      <p:cBhvr>
                                        <p:cTn id="26" dur="500" fill="hold"/>
                                        <p:tgtEl>
                                          <p:spTgt spid="27"/>
                                        </p:tgtEl>
                                        <p:attrNameLst>
                                          <p:attrName>ppt_h</p:attrName>
                                        </p:attrNameLst>
                                      </p:cBhvr>
                                      <p:tavLst>
                                        <p:tav tm="0">
                                          <p:val>
                                            <p:fltVal val="0"/>
                                          </p:val>
                                        </p:tav>
                                        <p:tav tm="100000">
                                          <p:val>
                                            <p:strVal val="#ppt_h"/>
                                          </p:val>
                                        </p:tav>
                                      </p:tavLst>
                                    </p:anim>
                                    <p:anim calcmode="lin" valueType="num">
                                      <p:cBhvr>
                                        <p:cTn id="27" dur="500" fill="hold"/>
                                        <p:tgtEl>
                                          <p:spTgt spid="27"/>
                                        </p:tgtEl>
                                        <p:attrNameLst>
                                          <p:attrName>style.rotation</p:attrName>
                                        </p:attrNameLst>
                                      </p:cBhvr>
                                      <p:tavLst>
                                        <p:tav tm="0">
                                          <p:val>
                                            <p:fltVal val="360"/>
                                          </p:val>
                                        </p:tav>
                                        <p:tav tm="100000">
                                          <p:val>
                                            <p:fltVal val="0"/>
                                          </p:val>
                                        </p:tav>
                                      </p:tavLst>
                                    </p:anim>
                                    <p:animEffect transition="in" filter="fade">
                                      <p:cBhvr>
                                        <p:cTn id="28" dur="500"/>
                                        <p:tgtEl>
                                          <p:spTgt spid="27"/>
                                        </p:tgtEl>
                                      </p:cBhvr>
                                    </p:animEffect>
                                  </p:childTnLst>
                                </p:cTn>
                              </p:par>
                            </p:childTnLst>
                          </p:cTn>
                        </p:par>
                      </p:childTnLst>
                    </p:cTn>
                  </p:par>
                  <p:par>
                    <p:cTn id="29" fill="hold">
                      <p:stCondLst>
                        <p:cond delay="indefinite"/>
                      </p:stCondLst>
                      <p:childTnLst>
                        <p:par>
                          <p:cTn id="30" fill="hold">
                            <p:stCondLst>
                              <p:cond delay="0"/>
                            </p:stCondLst>
                            <p:childTnLst>
                              <p:par>
                                <p:cTn id="31" presetID="53" presetClass="entr" presetSubtype="16" fill="hold" nodeType="clickEffect">
                                  <p:stCondLst>
                                    <p:cond delay="0"/>
                                  </p:stCondLst>
                                  <p:childTnLst>
                                    <p:set>
                                      <p:cBhvr>
                                        <p:cTn id="32" dur="1" fill="hold">
                                          <p:stCondLst>
                                            <p:cond delay="0"/>
                                          </p:stCondLst>
                                        </p:cTn>
                                        <p:tgtEl>
                                          <p:spTgt spid="19463"/>
                                        </p:tgtEl>
                                        <p:attrNameLst>
                                          <p:attrName>style.visibility</p:attrName>
                                        </p:attrNameLst>
                                      </p:cBhvr>
                                      <p:to>
                                        <p:strVal val="visible"/>
                                      </p:to>
                                    </p:set>
                                    <p:anim calcmode="lin" valueType="num">
                                      <p:cBhvr>
                                        <p:cTn id="33" dur="500" fill="hold"/>
                                        <p:tgtEl>
                                          <p:spTgt spid="19463"/>
                                        </p:tgtEl>
                                        <p:attrNameLst>
                                          <p:attrName>ppt_w</p:attrName>
                                        </p:attrNameLst>
                                      </p:cBhvr>
                                      <p:tavLst>
                                        <p:tav tm="0">
                                          <p:val>
                                            <p:fltVal val="0"/>
                                          </p:val>
                                        </p:tav>
                                        <p:tav tm="100000">
                                          <p:val>
                                            <p:strVal val="#ppt_w"/>
                                          </p:val>
                                        </p:tav>
                                      </p:tavLst>
                                    </p:anim>
                                    <p:anim calcmode="lin" valueType="num">
                                      <p:cBhvr>
                                        <p:cTn id="34" dur="500" fill="hold"/>
                                        <p:tgtEl>
                                          <p:spTgt spid="19463"/>
                                        </p:tgtEl>
                                        <p:attrNameLst>
                                          <p:attrName>ppt_h</p:attrName>
                                        </p:attrNameLst>
                                      </p:cBhvr>
                                      <p:tavLst>
                                        <p:tav tm="0">
                                          <p:val>
                                            <p:fltVal val="0"/>
                                          </p:val>
                                        </p:tav>
                                        <p:tav tm="100000">
                                          <p:val>
                                            <p:strVal val="#ppt_h"/>
                                          </p:val>
                                        </p:tav>
                                      </p:tavLst>
                                    </p:anim>
                                    <p:animEffect transition="in" filter="fade">
                                      <p:cBhvr>
                                        <p:cTn id="35" dur="500"/>
                                        <p:tgtEl>
                                          <p:spTgt spid="19463"/>
                                        </p:tgtEl>
                                      </p:cBhvr>
                                    </p:animEffect>
                                  </p:childTnLst>
                                </p:cTn>
                              </p:par>
                              <p:par>
                                <p:cTn id="36" presetID="53" presetClass="entr" presetSubtype="16" fill="hold" nodeType="withEffect">
                                  <p:stCondLst>
                                    <p:cond delay="0"/>
                                  </p:stCondLst>
                                  <p:childTnLst>
                                    <p:set>
                                      <p:cBhvr>
                                        <p:cTn id="37" dur="1" fill="hold">
                                          <p:stCondLst>
                                            <p:cond delay="0"/>
                                          </p:stCondLst>
                                        </p:cTn>
                                        <p:tgtEl>
                                          <p:spTgt spid="19462"/>
                                        </p:tgtEl>
                                        <p:attrNameLst>
                                          <p:attrName>style.visibility</p:attrName>
                                        </p:attrNameLst>
                                      </p:cBhvr>
                                      <p:to>
                                        <p:strVal val="visible"/>
                                      </p:to>
                                    </p:set>
                                    <p:anim calcmode="lin" valueType="num">
                                      <p:cBhvr>
                                        <p:cTn id="38" dur="500" fill="hold"/>
                                        <p:tgtEl>
                                          <p:spTgt spid="19462"/>
                                        </p:tgtEl>
                                        <p:attrNameLst>
                                          <p:attrName>ppt_w</p:attrName>
                                        </p:attrNameLst>
                                      </p:cBhvr>
                                      <p:tavLst>
                                        <p:tav tm="0">
                                          <p:val>
                                            <p:fltVal val="0"/>
                                          </p:val>
                                        </p:tav>
                                        <p:tav tm="100000">
                                          <p:val>
                                            <p:strVal val="#ppt_w"/>
                                          </p:val>
                                        </p:tav>
                                      </p:tavLst>
                                    </p:anim>
                                    <p:anim calcmode="lin" valueType="num">
                                      <p:cBhvr>
                                        <p:cTn id="39" dur="500" fill="hold"/>
                                        <p:tgtEl>
                                          <p:spTgt spid="19462"/>
                                        </p:tgtEl>
                                        <p:attrNameLst>
                                          <p:attrName>ppt_h</p:attrName>
                                        </p:attrNameLst>
                                      </p:cBhvr>
                                      <p:tavLst>
                                        <p:tav tm="0">
                                          <p:val>
                                            <p:fltVal val="0"/>
                                          </p:val>
                                        </p:tav>
                                        <p:tav tm="100000">
                                          <p:val>
                                            <p:strVal val="#ppt_h"/>
                                          </p:val>
                                        </p:tav>
                                      </p:tavLst>
                                    </p:anim>
                                    <p:animEffect transition="in" filter="fade">
                                      <p:cBhvr>
                                        <p:cTn id="40" dur="500"/>
                                        <p:tgtEl>
                                          <p:spTgt spid="19462"/>
                                        </p:tgtEl>
                                      </p:cBhvr>
                                    </p:animEffect>
                                  </p:childTnLst>
                                </p:cTn>
                              </p:par>
                              <p:par>
                                <p:cTn id="41" presetID="53" presetClass="entr" presetSubtype="16" fill="hold" nodeType="withEffect">
                                  <p:stCondLst>
                                    <p:cond delay="0"/>
                                  </p:stCondLst>
                                  <p:childTnLst>
                                    <p:set>
                                      <p:cBhvr>
                                        <p:cTn id="42" dur="1" fill="hold">
                                          <p:stCondLst>
                                            <p:cond delay="0"/>
                                          </p:stCondLst>
                                        </p:cTn>
                                        <p:tgtEl>
                                          <p:spTgt spid="19464"/>
                                        </p:tgtEl>
                                        <p:attrNameLst>
                                          <p:attrName>style.visibility</p:attrName>
                                        </p:attrNameLst>
                                      </p:cBhvr>
                                      <p:to>
                                        <p:strVal val="visible"/>
                                      </p:to>
                                    </p:set>
                                    <p:anim calcmode="lin" valueType="num">
                                      <p:cBhvr>
                                        <p:cTn id="43" dur="500" fill="hold"/>
                                        <p:tgtEl>
                                          <p:spTgt spid="19464"/>
                                        </p:tgtEl>
                                        <p:attrNameLst>
                                          <p:attrName>ppt_w</p:attrName>
                                        </p:attrNameLst>
                                      </p:cBhvr>
                                      <p:tavLst>
                                        <p:tav tm="0">
                                          <p:val>
                                            <p:fltVal val="0"/>
                                          </p:val>
                                        </p:tav>
                                        <p:tav tm="100000">
                                          <p:val>
                                            <p:strVal val="#ppt_w"/>
                                          </p:val>
                                        </p:tav>
                                      </p:tavLst>
                                    </p:anim>
                                    <p:anim calcmode="lin" valueType="num">
                                      <p:cBhvr>
                                        <p:cTn id="44" dur="500" fill="hold"/>
                                        <p:tgtEl>
                                          <p:spTgt spid="19464"/>
                                        </p:tgtEl>
                                        <p:attrNameLst>
                                          <p:attrName>ppt_h</p:attrName>
                                        </p:attrNameLst>
                                      </p:cBhvr>
                                      <p:tavLst>
                                        <p:tav tm="0">
                                          <p:val>
                                            <p:fltVal val="0"/>
                                          </p:val>
                                        </p:tav>
                                        <p:tav tm="100000">
                                          <p:val>
                                            <p:strVal val="#ppt_h"/>
                                          </p:val>
                                        </p:tav>
                                      </p:tavLst>
                                    </p:anim>
                                    <p:animEffect transition="in" filter="fade">
                                      <p:cBhvr>
                                        <p:cTn id="45" dur="500"/>
                                        <p:tgtEl>
                                          <p:spTgt spid="19464"/>
                                        </p:tgtEl>
                                      </p:cBhvr>
                                    </p:animEffect>
                                  </p:childTnLst>
                                </p:cTn>
                              </p:par>
                              <p:par>
                                <p:cTn id="46" presetID="53" presetClass="entr" presetSubtype="16" fill="hold" nodeType="withEffect">
                                  <p:stCondLst>
                                    <p:cond delay="0"/>
                                  </p:stCondLst>
                                  <p:childTnLst>
                                    <p:set>
                                      <p:cBhvr>
                                        <p:cTn id="47" dur="1" fill="hold">
                                          <p:stCondLst>
                                            <p:cond delay="0"/>
                                          </p:stCondLst>
                                        </p:cTn>
                                        <p:tgtEl>
                                          <p:spTgt spid="19465"/>
                                        </p:tgtEl>
                                        <p:attrNameLst>
                                          <p:attrName>style.visibility</p:attrName>
                                        </p:attrNameLst>
                                      </p:cBhvr>
                                      <p:to>
                                        <p:strVal val="visible"/>
                                      </p:to>
                                    </p:set>
                                    <p:anim calcmode="lin" valueType="num">
                                      <p:cBhvr>
                                        <p:cTn id="48" dur="500" fill="hold"/>
                                        <p:tgtEl>
                                          <p:spTgt spid="19465"/>
                                        </p:tgtEl>
                                        <p:attrNameLst>
                                          <p:attrName>ppt_w</p:attrName>
                                        </p:attrNameLst>
                                      </p:cBhvr>
                                      <p:tavLst>
                                        <p:tav tm="0">
                                          <p:val>
                                            <p:fltVal val="0"/>
                                          </p:val>
                                        </p:tav>
                                        <p:tav tm="100000">
                                          <p:val>
                                            <p:strVal val="#ppt_w"/>
                                          </p:val>
                                        </p:tav>
                                      </p:tavLst>
                                    </p:anim>
                                    <p:anim calcmode="lin" valueType="num">
                                      <p:cBhvr>
                                        <p:cTn id="49" dur="500" fill="hold"/>
                                        <p:tgtEl>
                                          <p:spTgt spid="19465"/>
                                        </p:tgtEl>
                                        <p:attrNameLst>
                                          <p:attrName>ppt_h</p:attrName>
                                        </p:attrNameLst>
                                      </p:cBhvr>
                                      <p:tavLst>
                                        <p:tav tm="0">
                                          <p:val>
                                            <p:fltVal val="0"/>
                                          </p:val>
                                        </p:tav>
                                        <p:tav tm="100000">
                                          <p:val>
                                            <p:strVal val="#ppt_h"/>
                                          </p:val>
                                        </p:tav>
                                      </p:tavLst>
                                    </p:anim>
                                    <p:animEffect transition="in" filter="fade">
                                      <p:cBhvr>
                                        <p:cTn id="50" dur="500"/>
                                        <p:tgtEl>
                                          <p:spTgt spid="19465"/>
                                        </p:tgtEl>
                                      </p:cBhvr>
                                    </p:animEffect>
                                  </p:childTnLst>
                                </p:cTn>
                              </p:par>
                            </p:childTnLst>
                          </p:cTn>
                        </p:par>
                      </p:childTnLst>
                    </p:cTn>
                  </p:par>
                  <p:par>
                    <p:cTn id="51" fill="hold">
                      <p:stCondLst>
                        <p:cond delay="indefinite"/>
                      </p:stCondLst>
                      <p:childTnLst>
                        <p:par>
                          <p:cTn id="52" fill="hold">
                            <p:stCondLst>
                              <p:cond delay="0"/>
                            </p:stCondLst>
                            <p:childTnLst>
                              <p:par>
                                <p:cTn id="53" presetID="16" presetClass="entr" presetSubtype="21" fill="hold" nodeType="clickEffect">
                                  <p:stCondLst>
                                    <p:cond delay="0"/>
                                  </p:stCondLst>
                                  <p:childTnLst>
                                    <p:set>
                                      <p:cBhvr>
                                        <p:cTn id="54" dur="1" fill="hold">
                                          <p:stCondLst>
                                            <p:cond delay="0"/>
                                          </p:stCondLst>
                                        </p:cTn>
                                        <p:tgtEl>
                                          <p:spTgt spid="19468"/>
                                        </p:tgtEl>
                                        <p:attrNameLst>
                                          <p:attrName>style.visibility</p:attrName>
                                        </p:attrNameLst>
                                      </p:cBhvr>
                                      <p:to>
                                        <p:strVal val="visible"/>
                                      </p:to>
                                    </p:set>
                                    <p:animEffect transition="in" filter="barn(inVertical)">
                                      <p:cBhvr>
                                        <p:cTn id="55" dur="500"/>
                                        <p:tgtEl>
                                          <p:spTgt spid="19468"/>
                                        </p:tgtEl>
                                      </p:cBhvr>
                                    </p:animEffect>
                                  </p:childTnLst>
                                </p:cTn>
                              </p:par>
                            </p:childTnLst>
                          </p:cTn>
                        </p:par>
                      </p:childTnLst>
                    </p:cTn>
                  </p:par>
                  <p:par>
                    <p:cTn id="56" fill="hold">
                      <p:stCondLst>
                        <p:cond delay="indefinite"/>
                      </p:stCondLst>
                      <p:childTnLst>
                        <p:par>
                          <p:cTn id="57" fill="hold">
                            <p:stCondLst>
                              <p:cond delay="0"/>
                            </p:stCondLst>
                            <p:childTnLst>
                              <p:par>
                                <p:cTn id="58" presetID="16" presetClass="entr" presetSubtype="21" fill="hold" nodeType="clickEffect">
                                  <p:stCondLst>
                                    <p:cond delay="0"/>
                                  </p:stCondLst>
                                  <p:childTnLst>
                                    <p:set>
                                      <p:cBhvr>
                                        <p:cTn id="59" dur="1" fill="hold">
                                          <p:stCondLst>
                                            <p:cond delay="0"/>
                                          </p:stCondLst>
                                        </p:cTn>
                                        <p:tgtEl>
                                          <p:spTgt spid="4"/>
                                        </p:tgtEl>
                                        <p:attrNameLst>
                                          <p:attrName>style.visibility</p:attrName>
                                        </p:attrNameLst>
                                      </p:cBhvr>
                                      <p:to>
                                        <p:strVal val="visible"/>
                                      </p:to>
                                    </p:set>
                                    <p:animEffect transition="in" filter="barn(inVertical)">
                                      <p:cBhvr>
                                        <p:cTn id="60" dur="500"/>
                                        <p:tgtEl>
                                          <p:spTgt spid="4"/>
                                        </p:tgtEl>
                                      </p:cBhvr>
                                    </p:animEffect>
                                  </p:childTnLst>
                                </p:cTn>
                              </p:par>
                            </p:childTnLst>
                          </p:cTn>
                        </p:par>
                      </p:childTnLst>
                    </p:cTn>
                  </p:par>
                  <p:par>
                    <p:cTn id="61" fill="hold">
                      <p:stCondLst>
                        <p:cond delay="indefinite"/>
                      </p:stCondLst>
                      <p:childTnLst>
                        <p:par>
                          <p:cTn id="62" fill="hold">
                            <p:stCondLst>
                              <p:cond delay="0"/>
                            </p:stCondLst>
                            <p:childTnLst>
                              <p:par>
                                <p:cTn id="63" presetID="53" presetClass="entr" presetSubtype="16" fill="hold" grpId="0" nodeType="clickEffect">
                                  <p:stCondLst>
                                    <p:cond delay="0"/>
                                  </p:stCondLst>
                                  <p:childTnLst>
                                    <p:set>
                                      <p:cBhvr>
                                        <p:cTn id="64" dur="1" fill="hold">
                                          <p:stCondLst>
                                            <p:cond delay="0"/>
                                          </p:stCondLst>
                                        </p:cTn>
                                        <p:tgtEl>
                                          <p:spTgt spid="5"/>
                                        </p:tgtEl>
                                        <p:attrNameLst>
                                          <p:attrName>style.visibility</p:attrName>
                                        </p:attrNameLst>
                                      </p:cBhvr>
                                      <p:to>
                                        <p:strVal val="visible"/>
                                      </p:to>
                                    </p:set>
                                    <p:anim calcmode="lin" valueType="num">
                                      <p:cBhvr>
                                        <p:cTn id="65" dur="500" fill="hold"/>
                                        <p:tgtEl>
                                          <p:spTgt spid="5"/>
                                        </p:tgtEl>
                                        <p:attrNameLst>
                                          <p:attrName>ppt_w</p:attrName>
                                        </p:attrNameLst>
                                      </p:cBhvr>
                                      <p:tavLst>
                                        <p:tav tm="0">
                                          <p:val>
                                            <p:fltVal val="0"/>
                                          </p:val>
                                        </p:tav>
                                        <p:tav tm="100000">
                                          <p:val>
                                            <p:strVal val="#ppt_w"/>
                                          </p:val>
                                        </p:tav>
                                      </p:tavLst>
                                    </p:anim>
                                    <p:anim calcmode="lin" valueType="num">
                                      <p:cBhvr>
                                        <p:cTn id="66" dur="500" fill="hold"/>
                                        <p:tgtEl>
                                          <p:spTgt spid="5"/>
                                        </p:tgtEl>
                                        <p:attrNameLst>
                                          <p:attrName>ppt_h</p:attrName>
                                        </p:attrNameLst>
                                      </p:cBhvr>
                                      <p:tavLst>
                                        <p:tav tm="0">
                                          <p:val>
                                            <p:fltVal val="0"/>
                                          </p:val>
                                        </p:tav>
                                        <p:tav tm="100000">
                                          <p:val>
                                            <p:strVal val="#ppt_h"/>
                                          </p:val>
                                        </p:tav>
                                      </p:tavLst>
                                    </p:anim>
                                    <p:animEffect transition="in" filter="fade">
                                      <p:cBhvr>
                                        <p:cTn id="6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P spid="27" grpId="0" animBg="1"/>
      <p:bldP spid="28" grpId="0" animBg="1"/>
      <p:bldP spid="5" grpId="0"/>
    </p:bldLst>
  </p:timing>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2" name="组合 31"/>
          <p:cNvGrpSpPr/>
          <p:nvPr/>
        </p:nvGrpSpPr>
        <p:grpSpPr>
          <a:xfrm>
            <a:off x="1360824" y="2035031"/>
            <a:ext cx="2233928" cy="3506204"/>
            <a:chOff x="778084" y="1038958"/>
            <a:chExt cx="1850186" cy="2900945"/>
          </a:xfrm>
        </p:grpSpPr>
        <p:sp>
          <p:nvSpPr>
            <p:cNvPr id="33" name="圆角矩形 32"/>
            <p:cNvSpPr/>
            <p:nvPr/>
          </p:nvSpPr>
          <p:spPr>
            <a:xfrm>
              <a:off x="887052" y="1038958"/>
              <a:ext cx="1632254" cy="1502650"/>
            </a:xfrm>
            <a:prstGeom prst="roundRect">
              <a:avLst>
                <a:gd name="adj" fmla="val 9350"/>
              </a:avLst>
            </a:prstGeom>
            <a:solidFill>
              <a:schemeClr val="accent2"/>
            </a:solidFill>
            <a:ln>
              <a:solidFill>
                <a:schemeClr val="bg1"/>
              </a:solidFill>
            </a:ln>
            <a:effectLst>
              <a:outerShdw blurRad="1270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HK" altLang="en-US" sz="2400"/>
            </a:p>
          </p:txBody>
        </p:sp>
        <p:sp>
          <p:nvSpPr>
            <p:cNvPr id="34" name="任意多边形 33"/>
            <p:cNvSpPr/>
            <p:nvPr/>
          </p:nvSpPr>
          <p:spPr>
            <a:xfrm>
              <a:off x="778084" y="1947913"/>
              <a:ext cx="1850186" cy="1991990"/>
            </a:xfrm>
            <a:custGeom>
              <a:avLst/>
              <a:gdLst>
                <a:gd name="connsiteX0" fmla="*/ 1 w 2466914"/>
                <a:gd name="connsiteY0" fmla="*/ 0 h 3944375"/>
                <a:gd name="connsiteX1" fmla="*/ 2466914 w 2466914"/>
                <a:gd name="connsiteY1" fmla="*/ 0 h 3944375"/>
                <a:gd name="connsiteX2" fmla="*/ 2466914 w 2466914"/>
                <a:gd name="connsiteY2" fmla="*/ 3515745 h 3944375"/>
                <a:gd name="connsiteX3" fmla="*/ 2466913 w 2466914"/>
                <a:gd name="connsiteY3" fmla="*/ 3515745 h 3944375"/>
                <a:gd name="connsiteX4" fmla="*/ 2466913 w 2466914"/>
                <a:gd name="connsiteY4" fmla="*/ 3757044 h 3944375"/>
                <a:gd name="connsiteX5" fmla="*/ 2279582 w 2466914"/>
                <a:gd name="connsiteY5" fmla="*/ 3944375 h 3944375"/>
                <a:gd name="connsiteX6" fmla="*/ 187331 w 2466914"/>
                <a:gd name="connsiteY6" fmla="*/ 3944375 h 3944375"/>
                <a:gd name="connsiteX7" fmla="*/ 0 w 2466914"/>
                <a:gd name="connsiteY7" fmla="*/ 3757044 h 3944375"/>
                <a:gd name="connsiteX8" fmla="*/ 0 w 2466914"/>
                <a:gd name="connsiteY8" fmla="*/ 2128171 h 3944375"/>
                <a:gd name="connsiteX9" fmla="*/ 1 w 2466914"/>
                <a:gd name="connsiteY9" fmla="*/ 2128161 h 3944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66914" h="3944375">
                  <a:moveTo>
                    <a:pt x="1" y="0"/>
                  </a:moveTo>
                  <a:lnTo>
                    <a:pt x="2466914" y="0"/>
                  </a:lnTo>
                  <a:lnTo>
                    <a:pt x="2466914" y="3515745"/>
                  </a:lnTo>
                  <a:lnTo>
                    <a:pt x="2466913" y="3515745"/>
                  </a:lnTo>
                  <a:lnTo>
                    <a:pt x="2466913" y="3757044"/>
                  </a:lnTo>
                  <a:cubicBezTo>
                    <a:pt x="2466913" y="3860504"/>
                    <a:pt x="2383042" y="3944375"/>
                    <a:pt x="2279582" y="3944375"/>
                  </a:cubicBezTo>
                  <a:lnTo>
                    <a:pt x="187331" y="3944375"/>
                  </a:lnTo>
                  <a:cubicBezTo>
                    <a:pt x="83871" y="3944375"/>
                    <a:pt x="0" y="3860504"/>
                    <a:pt x="0" y="3757044"/>
                  </a:cubicBezTo>
                  <a:lnTo>
                    <a:pt x="0" y="2128171"/>
                  </a:lnTo>
                  <a:lnTo>
                    <a:pt x="1" y="2128161"/>
                  </a:lnTo>
                  <a:close/>
                </a:path>
              </a:pathLst>
            </a:custGeom>
            <a:solidFill>
              <a:schemeClr val="bg1">
                <a:lumMod val="95000"/>
              </a:schemeClr>
            </a:solidFill>
            <a:ln w="25400">
              <a:solidFill>
                <a:schemeClr val="accent2"/>
              </a:solidFill>
            </a:ln>
            <a:effectLst>
              <a:outerShdw blurRad="1270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HK" altLang="en-US" sz="2400">
                <a:solidFill>
                  <a:schemeClr val="bg1"/>
                </a:solidFill>
              </a:endParaRPr>
            </a:p>
          </p:txBody>
        </p:sp>
        <p:sp>
          <p:nvSpPr>
            <p:cNvPr id="35" name="椭圆 34"/>
            <p:cNvSpPr/>
            <p:nvPr/>
          </p:nvSpPr>
          <p:spPr>
            <a:xfrm>
              <a:off x="1403141" y="1647875"/>
              <a:ext cx="600075" cy="600075"/>
            </a:xfrm>
            <a:prstGeom prst="ellips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HK" altLang="en-US" sz="2400">
                <a:latin typeface="Impact" panose="020B0806030902050204" pitchFamily="34" charset="0"/>
              </a:endParaRPr>
            </a:p>
          </p:txBody>
        </p:sp>
        <p:sp>
          <p:nvSpPr>
            <p:cNvPr id="36" name="文本框 11"/>
            <p:cNvSpPr txBox="1"/>
            <p:nvPr/>
          </p:nvSpPr>
          <p:spPr>
            <a:xfrm>
              <a:off x="1304926" y="1222952"/>
              <a:ext cx="839367" cy="636616"/>
            </a:xfrm>
            <a:prstGeom prst="rect">
              <a:avLst/>
            </a:prstGeom>
            <a:noFill/>
          </p:spPr>
          <p:txBody>
            <a:bodyPr wrap="square" lIns="91440" tIns="45720" rIns="91440" bIns="45720" rtlCol="0">
              <a:spAutoFit/>
            </a:bodyPr>
            <a:lstStyle/>
            <a:p>
              <a:pPr algn="ctr"/>
              <a:r>
                <a:rPr lang="en-US" altLang="zh-HK" sz="4400" dirty="0">
                  <a:solidFill>
                    <a:schemeClr val="bg1"/>
                  </a:solidFill>
                  <a:latin typeface="Impact" panose="020B0806030902050204" pitchFamily="34" charset="0"/>
                  <a:ea typeface="张海山锐谐体2.0-授权联系：Samtype@QQ.com" panose="02000000000000000000" pitchFamily="2" charset="-122"/>
                </a:rPr>
                <a:t>01</a:t>
              </a:r>
              <a:endParaRPr lang="zh-HK" altLang="en-US" sz="4400" dirty="0">
                <a:solidFill>
                  <a:schemeClr val="bg1"/>
                </a:solidFill>
                <a:latin typeface="Impact" panose="020B0806030902050204" pitchFamily="34" charset="0"/>
                <a:ea typeface="张海山锐谐体2.0-授权联系：Samtype@QQ.com" panose="02000000000000000000" pitchFamily="2" charset="-122"/>
              </a:endParaRPr>
            </a:p>
          </p:txBody>
        </p:sp>
        <p:sp>
          <p:nvSpPr>
            <p:cNvPr id="37" name="文本框 64"/>
            <p:cNvSpPr txBox="1"/>
            <p:nvPr/>
          </p:nvSpPr>
          <p:spPr>
            <a:xfrm>
              <a:off x="1148007" y="2434566"/>
              <a:ext cx="1110344" cy="347964"/>
            </a:xfrm>
            <a:prstGeom prst="rect">
              <a:avLst/>
            </a:prstGeom>
            <a:noFill/>
          </p:spPr>
          <p:txBody>
            <a:bodyPr wrap="square" lIns="91440" tIns="45720" rIns="91440" bIns="45720" rtlCol="0">
              <a:spAutoFit/>
            </a:bodyPr>
            <a:lstStyle/>
            <a:p>
              <a:pPr algn="ctr"/>
              <a:r>
                <a:rPr lang="zh-CN" altLang="en-US" sz="2135" b="1" dirty="0">
                  <a:solidFill>
                    <a:schemeClr val="tx1">
                      <a:lumMod val="75000"/>
                      <a:lumOff val="25000"/>
                    </a:schemeClr>
                  </a:solidFill>
                  <a:latin typeface="微软雅黑" panose="020B0503020204020204" pitchFamily="34" charset="-122"/>
                  <a:ea typeface="微软雅黑" panose="020B0503020204020204" pitchFamily="34" charset="-122"/>
                </a:rPr>
                <a:t>添加标题</a:t>
              </a:r>
              <a:endParaRPr lang="zh-HK" altLang="en-US" sz="2135"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8" name="文本框 65"/>
            <p:cNvSpPr txBox="1"/>
            <p:nvPr/>
          </p:nvSpPr>
          <p:spPr>
            <a:xfrm>
              <a:off x="1139623" y="2788385"/>
              <a:ext cx="1127110" cy="823570"/>
            </a:xfrm>
            <a:prstGeom prst="rect">
              <a:avLst/>
            </a:prstGeom>
            <a:noFill/>
          </p:spPr>
          <p:txBody>
            <a:bodyPr wrap="square" lIns="91440" tIns="45720" rIns="91440" bIns="45720" rtlCol="0">
              <a:spAutoFit/>
            </a:bodyPr>
            <a:lstStyle/>
            <a:p>
              <a:pPr algn="ctr"/>
              <a:r>
                <a:rPr lang="zh-CN" altLang="en-US" sz="1465" dirty="0">
                  <a:solidFill>
                    <a:schemeClr val="tx1">
                      <a:lumMod val="85000"/>
                      <a:lumOff val="15000"/>
                    </a:schemeClr>
                  </a:solidFill>
                  <a:latin typeface="微软雅黑" panose="020B0503020204020204" pitchFamily="34" charset="-122"/>
                  <a:ea typeface="微软雅黑" panose="020B0503020204020204" pitchFamily="34" charset="-122"/>
                </a:rPr>
                <a:t>完成模高和</a:t>
              </a:r>
              <a:endParaRPr lang="en-US" altLang="zh-CN" sz="1465" dirty="0">
                <a:solidFill>
                  <a:schemeClr val="tx1">
                    <a:lumMod val="85000"/>
                    <a:lumOff val="15000"/>
                  </a:schemeClr>
                </a:solidFill>
                <a:latin typeface="微软雅黑" panose="020B0503020204020204" pitchFamily="34" charset="-122"/>
                <a:ea typeface="微软雅黑" panose="020B0503020204020204" pitchFamily="34" charset="-122"/>
              </a:endParaRPr>
            </a:p>
            <a:p>
              <a:pPr algn="ctr"/>
              <a:r>
                <a:rPr lang="zh-CN" altLang="en-US" sz="1465" dirty="0">
                  <a:solidFill>
                    <a:schemeClr val="tx1">
                      <a:lumMod val="85000"/>
                      <a:lumOff val="15000"/>
                    </a:schemeClr>
                  </a:solidFill>
                  <a:latin typeface="微软雅黑" panose="020B0503020204020204" pitchFamily="34" charset="-122"/>
                  <a:ea typeface="微软雅黑" panose="020B0503020204020204" pitchFamily="34" charset="-122"/>
                </a:rPr>
                <a:t>图高的作业</a:t>
              </a:r>
              <a:endParaRPr lang="en-US" altLang="zh-CN" sz="1465" dirty="0">
                <a:solidFill>
                  <a:schemeClr val="tx1">
                    <a:lumMod val="85000"/>
                    <a:lumOff val="15000"/>
                  </a:schemeClr>
                </a:solidFill>
                <a:latin typeface="微软雅黑" panose="020B0503020204020204" pitchFamily="34" charset="-122"/>
                <a:ea typeface="微软雅黑" panose="020B0503020204020204" pitchFamily="34" charset="-122"/>
              </a:endParaRPr>
            </a:p>
            <a:p>
              <a:pPr algn="ctr"/>
              <a:r>
                <a:rPr lang="zh-CN" altLang="en-US" sz="1465" dirty="0">
                  <a:solidFill>
                    <a:schemeClr val="tx1">
                      <a:lumMod val="85000"/>
                      <a:lumOff val="15000"/>
                    </a:schemeClr>
                  </a:solidFill>
                  <a:latin typeface="微软雅黑" panose="020B0503020204020204" pitchFamily="34" charset="-122"/>
                  <a:ea typeface="微软雅黑" panose="020B0503020204020204" pitchFamily="34" charset="-122"/>
                </a:rPr>
                <a:t>争取尽快做</a:t>
              </a:r>
              <a:endParaRPr lang="en-US" altLang="zh-CN" sz="1465" dirty="0">
                <a:solidFill>
                  <a:schemeClr val="tx1">
                    <a:lumMod val="85000"/>
                    <a:lumOff val="15000"/>
                  </a:schemeClr>
                </a:solidFill>
                <a:latin typeface="微软雅黑" panose="020B0503020204020204" pitchFamily="34" charset="-122"/>
                <a:ea typeface="微软雅黑" panose="020B0503020204020204" pitchFamily="34" charset="-122"/>
              </a:endParaRPr>
            </a:p>
            <a:p>
              <a:pPr algn="ctr"/>
              <a:r>
                <a:rPr lang="zh-CN" altLang="en-US" sz="1465" dirty="0">
                  <a:solidFill>
                    <a:schemeClr val="tx1">
                      <a:lumMod val="85000"/>
                      <a:lumOff val="15000"/>
                    </a:schemeClr>
                  </a:solidFill>
                  <a:latin typeface="微软雅黑" panose="020B0503020204020204" pitchFamily="34" charset="-122"/>
                  <a:ea typeface="微软雅黑" panose="020B0503020204020204" pitchFamily="34" charset="-122"/>
                </a:rPr>
                <a:t>好不能再拖</a:t>
              </a:r>
              <a:endParaRPr lang="zh-HK" altLang="en-US" sz="1465"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grpSp>
        <p:nvGrpSpPr>
          <p:cNvPr id="39" name="组合 38"/>
          <p:cNvGrpSpPr/>
          <p:nvPr/>
        </p:nvGrpSpPr>
        <p:grpSpPr>
          <a:xfrm>
            <a:off x="3766063" y="2035031"/>
            <a:ext cx="2233928" cy="3506204"/>
            <a:chOff x="2690633" y="1038958"/>
            <a:chExt cx="1850186" cy="2900945"/>
          </a:xfrm>
        </p:grpSpPr>
        <p:sp>
          <p:nvSpPr>
            <p:cNvPr id="40" name="圆角矩形 39"/>
            <p:cNvSpPr/>
            <p:nvPr/>
          </p:nvSpPr>
          <p:spPr>
            <a:xfrm>
              <a:off x="2799601" y="1038958"/>
              <a:ext cx="1632254" cy="1502651"/>
            </a:xfrm>
            <a:prstGeom prst="roundRect">
              <a:avLst>
                <a:gd name="adj" fmla="val 9350"/>
              </a:avLst>
            </a:prstGeom>
            <a:solidFill>
              <a:schemeClr val="accent1"/>
            </a:solidFill>
            <a:ln>
              <a:solidFill>
                <a:schemeClr val="bg1"/>
              </a:solidFill>
            </a:ln>
            <a:effectLst>
              <a:outerShdw blurRad="1270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HK" altLang="en-US" sz="2400"/>
            </a:p>
          </p:txBody>
        </p:sp>
        <p:sp>
          <p:nvSpPr>
            <p:cNvPr id="41" name="任意多边形 40"/>
            <p:cNvSpPr/>
            <p:nvPr/>
          </p:nvSpPr>
          <p:spPr>
            <a:xfrm>
              <a:off x="2690633" y="1947912"/>
              <a:ext cx="1850186" cy="1991991"/>
            </a:xfrm>
            <a:custGeom>
              <a:avLst/>
              <a:gdLst>
                <a:gd name="connsiteX0" fmla="*/ 1 w 2466914"/>
                <a:gd name="connsiteY0" fmla="*/ 0 h 3944375"/>
                <a:gd name="connsiteX1" fmla="*/ 2466914 w 2466914"/>
                <a:gd name="connsiteY1" fmla="*/ 0 h 3944375"/>
                <a:gd name="connsiteX2" fmla="*/ 2466914 w 2466914"/>
                <a:gd name="connsiteY2" fmla="*/ 3515745 h 3944375"/>
                <a:gd name="connsiteX3" fmla="*/ 2466913 w 2466914"/>
                <a:gd name="connsiteY3" fmla="*/ 3515745 h 3944375"/>
                <a:gd name="connsiteX4" fmla="*/ 2466913 w 2466914"/>
                <a:gd name="connsiteY4" fmla="*/ 3757044 h 3944375"/>
                <a:gd name="connsiteX5" fmla="*/ 2279582 w 2466914"/>
                <a:gd name="connsiteY5" fmla="*/ 3944375 h 3944375"/>
                <a:gd name="connsiteX6" fmla="*/ 187331 w 2466914"/>
                <a:gd name="connsiteY6" fmla="*/ 3944375 h 3944375"/>
                <a:gd name="connsiteX7" fmla="*/ 0 w 2466914"/>
                <a:gd name="connsiteY7" fmla="*/ 3757044 h 3944375"/>
                <a:gd name="connsiteX8" fmla="*/ 0 w 2466914"/>
                <a:gd name="connsiteY8" fmla="*/ 2128171 h 3944375"/>
                <a:gd name="connsiteX9" fmla="*/ 1 w 2466914"/>
                <a:gd name="connsiteY9" fmla="*/ 2128161 h 3944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66914" h="3944375">
                  <a:moveTo>
                    <a:pt x="1" y="0"/>
                  </a:moveTo>
                  <a:lnTo>
                    <a:pt x="2466914" y="0"/>
                  </a:lnTo>
                  <a:lnTo>
                    <a:pt x="2466914" y="3515745"/>
                  </a:lnTo>
                  <a:lnTo>
                    <a:pt x="2466913" y="3515745"/>
                  </a:lnTo>
                  <a:lnTo>
                    <a:pt x="2466913" y="3757044"/>
                  </a:lnTo>
                  <a:cubicBezTo>
                    <a:pt x="2466913" y="3860504"/>
                    <a:pt x="2383042" y="3944375"/>
                    <a:pt x="2279582" y="3944375"/>
                  </a:cubicBezTo>
                  <a:lnTo>
                    <a:pt x="187331" y="3944375"/>
                  </a:lnTo>
                  <a:cubicBezTo>
                    <a:pt x="83871" y="3944375"/>
                    <a:pt x="0" y="3860504"/>
                    <a:pt x="0" y="3757044"/>
                  </a:cubicBezTo>
                  <a:lnTo>
                    <a:pt x="0" y="2128171"/>
                  </a:lnTo>
                  <a:lnTo>
                    <a:pt x="1" y="2128161"/>
                  </a:lnTo>
                  <a:close/>
                </a:path>
              </a:pathLst>
            </a:custGeom>
            <a:solidFill>
              <a:schemeClr val="bg1">
                <a:lumMod val="95000"/>
              </a:schemeClr>
            </a:solidFill>
            <a:ln w="25400">
              <a:solidFill>
                <a:schemeClr val="accent1"/>
              </a:solidFill>
            </a:ln>
            <a:effectLst>
              <a:outerShdw blurRad="1016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HK" altLang="en-US" sz="2400">
                <a:solidFill>
                  <a:schemeClr val="bg1"/>
                </a:solidFill>
              </a:endParaRPr>
            </a:p>
          </p:txBody>
        </p:sp>
        <p:sp>
          <p:nvSpPr>
            <p:cNvPr id="42" name="椭圆 41"/>
            <p:cNvSpPr/>
            <p:nvPr/>
          </p:nvSpPr>
          <p:spPr>
            <a:xfrm>
              <a:off x="3315689" y="1647875"/>
              <a:ext cx="600075" cy="6000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HK" altLang="en-US" sz="2400">
                <a:latin typeface="Impact" panose="020B0806030902050204" pitchFamily="34" charset="0"/>
              </a:endParaRPr>
            </a:p>
          </p:txBody>
        </p:sp>
        <p:sp>
          <p:nvSpPr>
            <p:cNvPr id="43" name="文本框 48"/>
            <p:cNvSpPr txBox="1"/>
            <p:nvPr/>
          </p:nvSpPr>
          <p:spPr>
            <a:xfrm>
              <a:off x="3185327" y="1222952"/>
              <a:ext cx="894944" cy="636616"/>
            </a:xfrm>
            <a:prstGeom prst="rect">
              <a:avLst/>
            </a:prstGeom>
            <a:noFill/>
          </p:spPr>
          <p:txBody>
            <a:bodyPr wrap="square" lIns="91440" tIns="45720" rIns="91440" bIns="45720" rtlCol="0">
              <a:spAutoFit/>
            </a:bodyPr>
            <a:lstStyle/>
            <a:p>
              <a:pPr algn="ctr"/>
              <a:r>
                <a:rPr lang="en-US" altLang="zh-HK" sz="4400" dirty="0">
                  <a:solidFill>
                    <a:schemeClr val="bg1"/>
                  </a:solidFill>
                  <a:latin typeface="Impact" panose="020B0806030902050204" pitchFamily="34" charset="0"/>
                  <a:ea typeface="张海山锐谐体2.0-授权联系：Samtype@QQ.com" panose="02000000000000000000" pitchFamily="2" charset="-122"/>
                </a:rPr>
                <a:t>02</a:t>
              </a:r>
              <a:endParaRPr lang="zh-HK" altLang="en-US" sz="4400" dirty="0">
                <a:solidFill>
                  <a:schemeClr val="bg1"/>
                </a:solidFill>
                <a:latin typeface="Impact" panose="020B0806030902050204" pitchFamily="34" charset="0"/>
                <a:ea typeface="张海山锐谐体2.0-授权联系：Samtype@QQ.com" panose="02000000000000000000" pitchFamily="2" charset="-122"/>
              </a:endParaRPr>
            </a:p>
          </p:txBody>
        </p:sp>
        <p:sp>
          <p:nvSpPr>
            <p:cNvPr id="44" name="文本框 66"/>
            <p:cNvSpPr txBox="1"/>
            <p:nvPr/>
          </p:nvSpPr>
          <p:spPr>
            <a:xfrm>
              <a:off x="3060555" y="2434566"/>
              <a:ext cx="1110344" cy="347964"/>
            </a:xfrm>
            <a:prstGeom prst="rect">
              <a:avLst/>
            </a:prstGeom>
            <a:noFill/>
          </p:spPr>
          <p:txBody>
            <a:bodyPr wrap="square" lIns="91440" tIns="45720" rIns="91440" bIns="45720" rtlCol="0">
              <a:spAutoFit/>
            </a:bodyPr>
            <a:lstStyle/>
            <a:p>
              <a:pPr algn="ctr"/>
              <a:r>
                <a:rPr lang="zh-CN" altLang="en-US" sz="2135" b="1" dirty="0">
                  <a:solidFill>
                    <a:schemeClr val="tx1">
                      <a:lumMod val="75000"/>
                      <a:lumOff val="25000"/>
                    </a:schemeClr>
                  </a:solidFill>
                  <a:latin typeface="微软雅黑" panose="020B0503020204020204" pitchFamily="34" charset="-122"/>
                  <a:ea typeface="微软雅黑" panose="020B0503020204020204" pitchFamily="34" charset="-122"/>
                </a:rPr>
                <a:t>添加标题</a:t>
              </a:r>
              <a:endParaRPr lang="zh-HK" altLang="en-US" sz="2135"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45" name="文本框 67"/>
            <p:cNvSpPr txBox="1"/>
            <p:nvPr/>
          </p:nvSpPr>
          <p:spPr>
            <a:xfrm>
              <a:off x="2955048" y="2788385"/>
              <a:ext cx="1321356" cy="823570"/>
            </a:xfrm>
            <a:prstGeom prst="rect">
              <a:avLst/>
            </a:prstGeom>
            <a:noFill/>
          </p:spPr>
          <p:txBody>
            <a:bodyPr wrap="square" lIns="91440" tIns="45720" rIns="91440" bIns="45720" rtlCol="0">
              <a:spAutoFit/>
            </a:bodyPr>
            <a:lstStyle/>
            <a:p>
              <a:pPr algn="ctr"/>
              <a:r>
                <a:rPr lang="zh-CN" altLang="en-US" sz="1465" dirty="0">
                  <a:solidFill>
                    <a:schemeClr val="tx1">
                      <a:lumMod val="85000"/>
                      <a:lumOff val="15000"/>
                    </a:schemeClr>
                  </a:solidFill>
                  <a:latin typeface="微软雅黑" panose="020B0503020204020204" pitchFamily="34" charset="-122"/>
                  <a:ea typeface="微软雅黑" panose="020B0503020204020204" pitchFamily="34" charset="-122"/>
                </a:rPr>
                <a:t>辅助软件可以</a:t>
              </a:r>
              <a:endParaRPr lang="en-US" altLang="zh-CN" sz="1465" dirty="0">
                <a:solidFill>
                  <a:schemeClr val="tx1">
                    <a:lumMod val="85000"/>
                    <a:lumOff val="15000"/>
                  </a:schemeClr>
                </a:solidFill>
                <a:latin typeface="微软雅黑" panose="020B0503020204020204" pitchFamily="34" charset="-122"/>
                <a:ea typeface="微软雅黑" panose="020B0503020204020204" pitchFamily="34" charset="-122"/>
              </a:endParaRPr>
            </a:p>
            <a:p>
              <a:pPr algn="ctr"/>
              <a:r>
                <a:rPr lang="zh-CN" altLang="en-US" sz="1465" dirty="0">
                  <a:solidFill>
                    <a:schemeClr val="tx1">
                      <a:lumMod val="85000"/>
                      <a:lumOff val="15000"/>
                    </a:schemeClr>
                  </a:solidFill>
                  <a:latin typeface="微软雅黑" panose="020B0503020204020204" pitchFamily="34" charset="-122"/>
                  <a:ea typeface="微软雅黑" panose="020B0503020204020204" pitchFamily="34" charset="-122"/>
                </a:rPr>
                <a:t>为幻灯片提供</a:t>
              </a:r>
              <a:endParaRPr lang="en-US" altLang="zh-CN" sz="1465" dirty="0">
                <a:solidFill>
                  <a:schemeClr val="tx1">
                    <a:lumMod val="85000"/>
                    <a:lumOff val="15000"/>
                  </a:schemeClr>
                </a:solidFill>
                <a:latin typeface="微软雅黑" panose="020B0503020204020204" pitchFamily="34" charset="-122"/>
                <a:ea typeface="微软雅黑" panose="020B0503020204020204" pitchFamily="34" charset="-122"/>
              </a:endParaRPr>
            </a:p>
            <a:p>
              <a:pPr algn="ctr"/>
              <a:r>
                <a:rPr lang="zh-CN" altLang="en-US" sz="1465" dirty="0">
                  <a:solidFill>
                    <a:schemeClr val="tx1">
                      <a:lumMod val="85000"/>
                      <a:lumOff val="15000"/>
                    </a:schemeClr>
                  </a:solidFill>
                  <a:latin typeface="微软雅黑" panose="020B0503020204020204" pitchFamily="34" charset="-122"/>
                  <a:ea typeface="微软雅黑" panose="020B0503020204020204" pitchFamily="34" charset="-122"/>
                </a:rPr>
                <a:t>很好的辅助等</a:t>
              </a:r>
              <a:endParaRPr lang="en-US" altLang="zh-CN" sz="1465" dirty="0">
                <a:solidFill>
                  <a:schemeClr val="tx1">
                    <a:lumMod val="85000"/>
                    <a:lumOff val="15000"/>
                  </a:schemeClr>
                </a:solidFill>
                <a:latin typeface="微软雅黑" panose="020B0503020204020204" pitchFamily="34" charset="-122"/>
                <a:ea typeface="微软雅黑" panose="020B0503020204020204" pitchFamily="34" charset="-122"/>
              </a:endParaRPr>
            </a:p>
            <a:p>
              <a:pPr algn="ctr"/>
              <a:r>
                <a:rPr lang="zh-CN" altLang="en-US" sz="1465" dirty="0">
                  <a:solidFill>
                    <a:schemeClr val="tx1">
                      <a:lumMod val="85000"/>
                      <a:lumOff val="15000"/>
                    </a:schemeClr>
                  </a:solidFill>
                  <a:latin typeface="微软雅黑" panose="020B0503020204020204" pitchFamily="34" charset="-122"/>
                  <a:ea typeface="微软雅黑" panose="020B0503020204020204" pitchFamily="34" charset="-122"/>
                </a:rPr>
                <a:t>有必要去学习</a:t>
              </a:r>
              <a:endParaRPr lang="en-US" altLang="zh-CN" sz="1465"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grpSp>
        <p:nvGrpSpPr>
          <p:cNvPr id="46" name="组合 45"/>
          <p:cNvGrpSpPr/>
          <p:nvPr/>
        </p:nvGrpSpPr>
        <p:grpSpPr>
          <a:xfrm>
            <a:off x="6161357" y="2035031"/>
            <a:ext cx="2233928" cy="3506204"/>
            <a:chOff x="4603182" y="1038958"/>
            <a:chExt cx="1850186" cy="2900945"/>
          </a:xfrm>
        </p:grpSpPr>
        <p:sp>
          <p:nvSpPr>
            <p:cNvPr id="47" name="圆角矩形 46"/>
            <p:cNvSpPr/>
            <p:nvPr/>
          </p:nvSpPr>
          <p:spPr>
            <a:xfrm>
              <a:off x="4712149" y="1038958"/>
              <a:ext cx="1632254" cy="1502651"/>
            </a:xfrm>
            <a:prstGeom prst="roundRect">
              <a:avLst>
                <a:gd name="adj" fmla="val 9350"/>
              </a:avLst>
            </a:prstGeom>
            <a:solidFill>
              <a:schemeClr val="accent3"/>
            </a:solidFill>
            <a:ln>
              <a:solidFill>
                <a:schemeClr val="bg1"/>
              </a:solidFill>
            </a:ln>
            <a:effectLst>
              <a:outerShdw blurRad="1270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HK" altLang="en-US" sz="2400"/>
            </a:p>
          </p:txBody>
        </p:sp>
        <p:sp>
          <p:nvSpPr>
            <p:cNvPr id="48" name="任意多边形 47"/>
            <p:cNvSpPr/>
            <p:nvPr/>
          </p:nvSpPr>
          <p:spPr>
            <a:xfrm>
              <a:off x="4603182" y="1947912"/>
              <a:ext cx="1850186" cy="1991991"/>
            </a:xfrm>
            <a:custGeom>
              <a:avLst/>
              <a:gdLst>
                <a:gd name="connsiteX0" fmla="*/ 1 w 2466914"/>
                <a:gd name="connsiteY0" fmla="*/ 0 h 3944375"/>
                <a:gd name="connsiteX1" fmla="*/ 2466914 w 2466914"/>
                <a:gd name="connsiteY1" fmla="*/ 0 h 3944375"/>
                <a:gd name="connsiteX2" fmla="*/ 2466914 w 2466914"/>
                <a:gd name="connsiteY2" fmla="*/ 3515745 h 3944375"/>
                <a:gd name="connsiteX3" fmla="*/ 2466913 w 2466914"/>
                <a:gd name="connsiteY3" fmla="*/ 3515745 h 3944375"/>
                <a:gd name="connsiteX4" fmla="*/ 2466913 w 2466914"/>
                <a:gd name="connsiteY4" fmla="*/ 3757044 h 3944375"/>
                <a:gd name="connsiteX5" fmla="*/ 2279582 w 2466914"/>
                <a:gd name="connsiteY5" fmla="*/ 3944375 h 3944375"/>
                <a:gd name="connsiteX6" fmla="*/ 187331 w 2466914"/>
                <a:gd name="connsiteY6" fmla="*/ 3944375 h 3944375"/>
                <a:gd name="connsiteX7" fmla="*/ 0 w 2466914"/>
                <a:gd name="connsiteY7" fmla="*/ 3757044 h 3944375"/>
                <a:gd name="connsiteX8" fmla="*/ 0 w 2466914"/>
                <a:gd name="connsiteY8" fmla="*/ 2128171 h 3944375"/>
                <a:gd name="connsiteX9" fmla="*/ 1 w 2466914"/>
                <a:gd name="connsiteY9" fmla="*/ 2128161 h 3944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66914" h="3944375">
                  <a:moveTo>
                    <a:pt x="1" y="0"/>
                  </a:moveTo>
                  <a:lnTo>
                    <a:pt x="2466914" y="0"/>
                  </a:lnTo>
                  <a:lnTo>
                    <a:pt x="2466914" y="3515745"/>
                  </a:lnTo>
                  <a:lnTo>
                    <a:pt x="2466913" y="3515745"/>
                  </a:lnTo>
                  <a:lnTo>
                    <a:pt x="2466913" y="3757044"/>
                  </a:lnTo>
                  <a:cubicBezTo>
                    <a:pt x="2466913" y="3860504"/>
                    <a:pt x="2383042" y="3944375"/>
                    <a:pt x="2279582" y="3944375"/>
                  </a:cubicBezTo>
                  <a:lnTo>
                    <a:pt x="187331" y="3944375"/>
                  </a:lnTo>
                  <a:cubicBezTo>
                    <a:pt x="83871" y="3944375"/>
                    <a:pt x="0" y="3860504"/>
                    <a:pt x="0" y="3757044"/>
                  </a:cubicBezTo>
                  <a:lnTo>
                    <a:pt x="0" y="2128171"/>
                  </a:lnTo>
                  <a:lnTo>
                    <a:pt x="1" y="2128161"/>
                  </a:lnTo>
                  <a:close/>
                </a:path>
              </a:pathLst>
            </a:custGeom>
            <a:solidFill>
              <a:schemeClr val="bg1">
                <a:lumMod val="95000"/>
              </a:schemeClr>
            </a:solidFill>
            <a:ln w="25400">
              <a:solidFill>
                <a:schemeClr val="accent3"/>
              </a:solidFill>
            </a:ln>
            <a:effectLst>
              <a:outerShdw blurRad="1016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HK" altLang="en-US" sz="2400">
                <a:solidFill>
                  <a:schemeClr val="bg1"/>
                </a:solidFill>
              </a:endParaRPr>
            </a:p>
          </p:txBody>
        </p:sp>
        <p:sp>
          <p:nvSpPr>
            <p:cNvPr id="49" name="椭圆 48"/>
            <p:cNvSpPr/>
            <p:nvPr/>
          </p:nvSpPr>
          <p:spPr>
            <a:xfrm>
              <a:off x="5228238" y="1647875"/>
              <a:ext cx="600075" cy="60007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HK" altLang="en-US" sz="2400">
                <a:latin typeface="Impact" panose="020B0806030902050204" pitchFamily="34" charset="0"/>
              </a:endParaRPr>
            </a:p>
          </p:txBody>
        </p:sp>
        <p:sp>
          <p:nvSpPr>
            <p:cNvPr id="50" name="文本框 54"/>
            <p:cNvSpPr txBox="1"/>
            <p:nvPr/>
          </p:nvSpPr>
          <p:spPr>
            <a:xfrm>
              <a:off x="5044295" y="1222952"/>
              <a:ext cx="978584" cy="636616"/>
            </a:xfrm>
            <a:prstGeom prst="rect">
              <a:avLst/>
            </a:prstGeom>
            <a:noFill/>
          </p:spPr>
          <p:txBody>
            <a:bodyPr wrap="square" lIns="91440" tIns="45720" rIns="91440" bIns="45720" rtlCol="0">
              <a:spAutoFit/>
            </a:bodyPr>
            <a:lstStyle/>
            <a:p>
              <a:pPr algn="ctr"/>
              <a:r>
                <a:rPr lang="en-US" altLang="zh-HK" sz="4400" dirty="0">
                  <a:solidFill>
                    <a:schemeClr val="bg1"/>
                  </a:solidFill>
                  <a:latin typeface="Impact" panose="020B0806030902050204" pitchFamily="34" charset="0"/>
                  <a:ea typeface="张海山锐谐体2.0-授权联系：Samtype@QQ.com" panose="02000000000000000000" pitchFamily="2" charset="-122"/>
                </a:rPr>
                <a:t>03</a:t>
              </a:r>
              <a:endParaRPr lang="zh-HK" altLang="en-US" sz="4400" dirty="0">
                <a:solidFill>
                  <a:schemeClr val="bg1"/>
                </a:solidFill>
                <a:latin typeface="Impact" panose="020B0806030902050204" pitchFamily="34" charset="0"/>
                <a:ea typeface="张海山锐谐体2.0-授权联系：Samtype@QQ.com" panose="02000000000000000000" pitchFamily="2" charset="-122"/>
              </a:endParaRPr>
            </a:p>
          </p:txBody>
        </p:sp>
        <p:sp>
          <p:nvSpPr>
            <p:cNvPr id="51" name="文本框 68"/>
            <p:cNvSpPr txBox="1"/>
            <p:nvPr/>
          </p:nvSpPr>
          <p:spPr>
            <a:xfrm>
              <a:off x="4973104" y="2434566"/>
              <a:ext cx="1110344" cy="347964"/>
            </a:xfrm>
            <a:prstGeom prst="rect">
              <a:avLst/>
            </a:prstGeom>
            <a:noFill/>
          </p:spPr>
          <p:txBody>
            <a:bodyPr wrap="square" lIns="91440" tIns="45720" rIns="91440" bIns="45720" rtlCol="0">
              <a:spAutoFit/>
            </a:bodyPr>
            <a:lstStyle/>
            <a:p>
              <a:pPr algn="ctr"/>
              <a:r>
                <a:rPr lang="zh-CN" altLang="en-US" sz="2135" b="1" dirty="0">
                  <a:solidFill>
                    <a:schemeClr val="tx1">
                      <a:lumMod val="75000"/>
                      <a:lumOff val="25000"/>
                    </a:schemeClr>
                  </a:solidFill>
                  <a:latin typeface="微软雅黑" panose="020B0503020204020204" pitchFamily="34" charset="-122"/>
                  <a:ea typeface="微软雅黑" panose="020B0503020204020204" pitchFamily="34" charset="-122"/>
                </a:rPr>
                <a:t>添加标题</a:t>
              </a:r>
              <a:endParaRPr lang="zh-HK" altLang="en-US" sz="2135"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52" name="文本框 69"/>
            <p:cNvSpPr txBox="1"/>
            <p:nvPr/>
          </p:nvSpPr>
          <p:spPr>
            <a:xfrm>
              <a:off x="4833160" y="2788385"/>
              <a:ext cx="1390229" cy="636776"/>
            </a:xfrm>
            <a:prstGeom prst="rect">
              <a:avLst/>
            </a:prstGeom>
            <a:noFill/>
          </p:spPr>
          <p:txBody>
            <a:bodyPr wrap="square" lIns="91440" tIns="45720" rIns="91440" bIns="45720" rtlCol="0">
              <a:spAutoFit/>
            </a:bodyPr>
            <a:lstStyle/>
            <a:p>
              <a:pPr algn="ctr"/>
              <a:r>
                <a:rPr lang="zh-CN" altLang="en-US" sz="1465" dirty="0">
                  <a:solidFill>
                    <a:schemeClr val="tx1">
                      <a:lumMod val="85000"/>
                      <a:lumOff val="15000"/>
                    </a:schemeClr>
                  </a:solidFill>
                  <a:latin typeface="微软雅黑" panose="020B0503020204020204" pitchFamily="34" charset="-122"/>
                  <a:ea typeface="微软雅黑" panose="020B0503020204020204" pitchFamily="34" charset="-122"/>
                </a:rPr>
                <a:t>形成思路风格</a:t>
              </a:r>
              <a:endParaRPr lang="en-US" altLang="zh-CN" sz="1465" dirty="0">
                <a:solidFill>
                  <a:schemeClr val="tx1">
                    <a:lumMod val="85000"/>
                    <a:lumOff val="15000"/>
                  </a:schemeClr>
                </a:solidFill>
                <a:latin typeface="微软雅黑" panose="020B0503020204020204" pitchFamily="34" charset="-122"/>
                <a:ea typeface="微软雅黑" panose="020B0503020204020204" pitchFamily="34" charset="-122"/>
              </a:endParaRPr>
            </a:p>
            <a:p>
              <a:pPr algn="ctr"/>
              <a:r>
                <a:rPr lang="zh-CN" altLang="en-US" sz="1465" dirty="0">
                  <a:solidFill>
                    <a:schemeClr val="tx1">
                      <a:lumMod val="85000"/>
                      <a:lumOff val="15000"/>
                    </a:schemeClr>
                  </a:solidFill>
                  <a:latin typeface="微软雅黑" panose="020B0503020204020204" pitchFamily="34" charset="-122"/>
                  <a:ea typeface="微软雅黑" panose="020B0503020204020204" pitchFamily="34" charset="-122"/>
                </a:rPr>
                <a:t>仔细考量细节 </a:t>
              </a:r>
              <a:endParaRPr lang="en-US" altLang="zh-CN" sz="1465" dirty="0">
                <a:solidFill>
                  <a:schemeClr val="tx1">
                    <a:lumMod val="85000"/>
                    <a:lumOff val="15000"/>
                  </a:schemeClr>
                </a:solidFill>
                <a:latin typeface="微软雅黑" panose="020B0503020204020204" pitchFamily="34" charset="-122"/>
                <a:ea typeface="微软雅黑" panose="020B0503020204020204" pitchFamily="34" charset="-122"/>
              </a:endParaRPr>
            </a:p>
            <a:p>
              <a:pPr algn="ctr"/>
              <a:r>
                <a:rPr lang="zh-CN" altLang="en-US" sz="1465" dirty="0">
                  <a:solidFill>
                    <a:schemeClr val="tx1">
                      <a:lumMod val="85000"/>
                      <a:lumOff val="15000"/>
                    </a:schemeClr>
                  </a:solidFill>
                  <a:latin typeface="微软雅黑" panose="020B0503020204020204" pitchFamily="34" charset="-122"/>
                  <a:ea typeface="微软雅黑" panose="020B0503020204020204" pitchFamily="34" charset="-122"/>
                </a:rPr>
                <a:t>把每一步做好</a:t>
              </a:r>
              <a:endParaRPr lang="en-US" altLang="zh-CN" sz="1465"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grpSp>
        <p:nvGrpSpPr>
          <p:cNvPr id="53" name="组合 52"/>
          <p:cNvGrpSpPr/>
          <p:nvPr/>
        </p:nvGrpSpPr>
        <p:grpSpPr>
          <a:xfrm>
            <a:off x="8566595" y="2035031"/>
            <a:ext cx="2233928" cy="3506204"/>
            <a:chOff x="6515731" y="1038958"/>
            <a:chExt cx="1850186" cy="2900945"/>
          </a:xfrm>
        </p:grpSpPr>
        <p:sp>
          <p:nvSpPr>
            <p:cNvPr id="54" name="圆角矩形 53"/>
            <p:cNvSpPr/>
            <p:nvPr/>
          </p:nvSpPr>
          <p:spPr>
            <a:xfrm>
              <a:off x="6624698" y="1038958"/>
              <a:ext cx="1632254" cy="1502651"/>
            </a:xfrm>
            <a:prstGeom prst="roundRect">
              <a:avLst>
                <a:gd name="adj" fmla="val 9350"/>
              </a:avLst>
            </a:prstGeom>
            <a:solidFill>
              <a:schemeClr val="accent4"/>
            </a:solidFill>
            <a:ln>
              <a:solidFill>
                <a:schemeClr val="bg1"/>
              </a:solidFill>
            </a:ln>
            <a:effectLst>
              <a:outerShdw blurRad="1270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HK" altLang="en-US" sz="2400"/>
            </a:p>
          </p:txBody>
        </p:sp>
        <p:sp>
          <p:nvSpPr>
            <p:cNvPr id="55" name="任意多边形 54"/>
            <p:cNvSpPr/>
            <p:nvPr/>
          </p:nvSpPr>
          <p:spPr>
            <a:xfrm>
              <a:off x="6515731" y="1947912"/>
              <a:ext cx="1850186" cy="1991991"/>
            </a:xfrm>
            <a:custGeom>
              <a:avLst/>
              <a:gdLst>
                <a:gd name="connsiteX0" fmla="*/ 1 w 2466914"/>
                <a:gd name="connsiteY0" fmla="*/ 0 h 3944375"/>
                <a:gd name="connsiteX1" fmla="*/ 2466914 w 2466914"/>
                <a:gd name="connsiteY1" fmla="*/ 0 h 3944375"/>
                <a:gd name="connsiteX2" fmla="*/ 2466914 w 2466914"/>
                <a:gd name="connsiteY2" fmla="*/ 3515745 h 3944375"/>
                <a:gd name="connsiteX3" fmla="*/ 2466913 w 2466914"/>
                <a:gd name="connsiteY3" fmla="*/ 3515745 h 3944375"/>
                <a:gd name="connsiteX4" fmla="*/ 2466913 w 2466914"/>
                <a:gd name="connsiteY4" fmla="*/ 3757044 h 3944375"/>
                <a:gd name="connsiteX5" fmla="*/ 2279582 w 2466914"/>
                <a:gd name="connsiteY5" fmla="*/ 3944375 h 3944375"/>
                <a:gd name="connsiteX6" fmla="*/ 187331 w 2466914"/>
                <a:gd name="connsiteY6" fmla="*/ 3944375 h 3944375"/>
                <a:gd name="connsiteX7" fmla="*/ 0 w 2466914"/>
                <a:gd name="connsiteY7" fmla="*/ 3757044 h 3944375"/>
                <a:gd name="connsiteX8" fmla="*/ 0 w 2466914"/>
                <a:gd name="connsiteY8" fmla="*/ 2128171 h 3944375"/>
                <a:gd name="connsiteX9" fmla="*/ 1 w 2466914"/>
                <a:gd name="connsiteY9" fmla="*/ 2128161 h 3944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66914" h="3944375">
                  <a:moveTo>
                    <a:pt x="1" y="0"/>
                  </a:moveTo>
                  <a:lnTo>
                    <a:pt x="2466914" y="0"/>
                  </a:lnTo>
                  <a:lnTo>
                    <a:pt x="2466914" y="3515745"/>
                  </a:lnTo>
                  <a:lnTo>
                    <a:pt x="2466913" y="3515745"/>
                  </a:lnTo>
                  <a:lnTo>
                    <a:pt x="2466913" y="3757044"/>
                  </a:lnTo>
                  <a:cubicBezTo>
                    <a:pt x="2466913" y="3860504"/>
                    <a:pt x="2383042" y="3944375"/>
                    <a:pt x="2279582" y="3944375"/>
                  </a:cubicBezTo>
                  <a:lnTo>
                    <a:pt x="187331" y="3944375"/>
                  </a:lnTo>
                  <a:cubicBezTo>
                    <a:pt x="83871" y="3944375"/>
                    <a:pt x="0" y="3860504"/>
                    <a:pt x="0" y="3757044"/>
                  </a:cubicBezTo>
                  <a:lnTo>
                    <a:pt x="0" y="2128171"/>
                  </a:lnTo>
                  <a:lnTo>
                    <a:pt x="1" y="2128161"/>
                  </a:lnTo>
                  <a:close/>
                </a:path>
              </a:pathLst>
            </a:custGeom>
            <a:solidFill>
              <a:schemeClr val="bg1">
                <a:lumMod val="95000"/>
              </a:schemeClr>
            </a:solidFill>
            <a:ln w="25400">
              <a:solidFill>
                <a:schemeClr val="accent4"/>
              </a:solidFill>
            </a:ln>
            <a:effectLst>
              <a:outerShdw blurRad="1016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HK" altLang="en-US" sz="2400">
                <a:solidFill>
                  <a:schemeClr val="bg1"/>
                </a:solidFill>
              </a:endParaRPr>
            </a:p>
          </p:txBody>
        </p:sp>
        <p:sp>
          <p:nvSpPr>
            <p:cNvPr id="56" name="椭圆 55"/>
            <p:cNvSpPr/>
            <p:nvPr/>
          </p:nvSpPr>
          <p:spPr>
            <a:xfrm>
              <a:off x="7140787" y="1647875"/>
              <a:ext cx="600075" cy="60007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HK" altLang="en-US" sz="2400">
                <a:latin typeface="Impact" panose="020B0806030902050204" pitchFamily="34" charset="0"/>
              </a:endParaRPr>
            </a:p>
          </p:txBody>
        </p:sp>
        <p:sp>
          <p:nvSpPr>
            <p:cNvPr id="57" name="文本框 60"/>
            <p:cNvSpPr txBox="1"/>
            <p:nvPr/>
          </p:nvSpPr>
          <p:spPr>
            <a:xfrm>
              <a:off x="6988992" y="1222952"/>
              <a:ext cx="876274" cy="636616"/>
            </a:xfrm>
            <a:prstGeom prst="rect">
              <a:avLst/>
            </a:prstGeom>
            <a:noFill/>
          </p:spPr>
          <p:txBody>
            <a:bodyPr wrap="square" lIns="91440" tIns="45720" rIns="91440" bIns="45720" rtlCol="0">
              <a:spAutoFit/>
            </a:bodyPr>
            <a:lstStyle/>
            <a:p>
              <a:pPr algn="ctr"/>
              <a:r>
                <a:rPr lang="en-US" altLang="zh-HK" sz="4400" dirty="0">
                  <a:solidFill>
                    <a:schemeClr val="bg1"/>
                  </a:solidFill>
                  <a:latin typeface="Impact" panose="020B0806030902050204" pitchFamily="34" charset="0"/>
                  <a:ea typeface="张海山锐谐体2.0-授权联系：Samtype@QQ.com" panose="02000000000000000000" pitchFamily="2" charset="-122"/>
                </a:rPr>
                <a:t>04</a:t>
              </a:r>
              <a:endParaRPr lang="zh-HK" altLang="en-US" sz="4400" dirty="0">
                <a:solidFill>
                  <a:schemeClr val="bg1"/>
                </a:solidFill>
                <a:latin typeface="Impact" panose="020B0806030902050204" pitchFamily="34" charset="0"/>
                <a:ea typeface="张海山锐谐体2.0-授权联系：Samtype@QQ.com" panose="02000000000000000000" pitchFamily="2" charset="-122"/>
              </a:endParaRPr>
            </a:p>
          </p:txBody>
        </p:sp>
        <p:sp>
          <p:nvSpPr>
            <p:cNvPr id="58" name="文本框 70"/>
            <p:cNvSpPr txBox="1"/>
            <p:nvPr/>
          </p:nvSpPr>
          <p:spPr>
            <a:xfrm>
              <a:off x="6885653" y="2434566"/>
              <a:ext cx="1110344" cy="347964"/>
            </a:xfrm>
            <a:prstGeom prst="rect">
              <a:avLst/>
            </a:prstGeom>
            <a:noFill/>
          </p:spPr>
          <p:txBody>
            <a:bodyPr wrap="square" lIns="91440" tIns="45720" rIns="91440" bIns="45720" rtlCol="0">
              <a:spAutoFit/>
            </a:bodyPr>
            <a:lstStyle/>
            <a:p>
              <a:pPr algn="ctr"/>
              <a:r>
                <a:rPr lang="zh-CN" altLang="en-US" sz="2135" b="1" dirty="0">
                  <a:solidFill>
                    <a:schemeClr val="tx1">
                      <a:lumMod val="75000"/>
                      <a:lumOff val="25000"/>
                    </a:schemeClr>
                  </a:solidFill>
                  <a:latin typeface="微软雅黑" panose="020B0503020204020204" pitchFamily="34" charset="-122"/>
                  <a:ea typeface="微软雅黑" panose="020B0503020204020204" pitchFamily="34" charset="-122"/>
                </a:rPr>
                <a:t>添加标题</a:t>
              </a:r>
              <a:endParaRPr lang="zh-HK" altLang="en-US" sz="2135"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59" name="文本框 71"/>
            <p:cNvSpPr txBox="1"/>
            <p:nvPr/>
          </p:nvSpPr>
          <p:spPr>
            <a:xfrm>
              <a:off x="6770752" y="2788385"/>
              <a:ext cx="1340145" cy="823570"/>
            </a:xfrm>
            <a:prstGeom prst="rect">
              <a:avLst/>
            </a:prstGeom>
            <a:noFill/>
          </p:spPr>
          <p:txBody>
            <a:bodyPr wrap="square" lIns="91440" tIns="45720" rIns="91440" bIns="45720" rtlCol="0">
              <a:spAutoFit/>
            </a:bodyPr>
            <a:lstStyle/>
            <a:p>
              <a:pPr algn="ctr"/>
              <a:r>
                <a:rPr lang="zh-CN" altLang="en-US" sz="1465" dirty="0">
                  <a:solidFill>
                    <a:schemeClr val="tx1">
                      <a:lumMod val="85000"/>
                      <a:lumOff val="15000"/>
                    </a:schemeClr>
                  </a:solidFill>
                  <a:latin typeface="微软雅黑" panose="020B0503020204020204" pitchFamily="34" charset="-122"/>
                  <a:ea typeface="微软雅黑" panose="020B0503020204020204" pitchFamily="34" charset="-122"/>
                </a:rPr>
                <a:t>这是并列关系</a:t>
              </a:r>
              <a:endParaRPr lang="en-US" altLang="zh-CN" sz="1465" dirty="0">
                <a:solidFill>
                  <a:schemeClr val="tx1">
                    <a:lumMod val="85000"/>
                    <a:lumOff val="15000"/>
                  </a:schemeClr>
                </a:solidFill>
                <a:latin typeface="微软雅黑" panose="020B0503020204020204" pitchFamily="34" charset="-122"/>
                <a:ea typeface="微软雅黑" panose="020B0503020204020204" pitchFamily="34" charset="-122"/>
              </a:endParaRPr>
            </a:p>
            <a:p>
              <a:pPr algn="ctr"/>
              <a:r>
                <a:rPr lang="zh-CN" altLang="en-US" sz="1465" dirty="0">
                  <a:solidFill>
                    <a:schemeClr val="tx1">
                      <a:lumMod val="85000"/>
                      <a:lumOff val="15000"/>
                    </a:schemeClr>
                  </a:solidFill>
                  <a:latin typeface="微软雅黑" panose="020B0503020204020204" pitchFamily="34" charset="-122"/>
                  <a:ea typeface="微软雅黑" panose="020B0503020204020204" pitchFamily="34" charset="-122"/>
                </a:rPr>
                <a:t>的表达方式之</a:t>
              </a:r>
              <a:endParaRPr lang="en-US" altLang="zh-CN" sz="1465" dirty="0">
                <a:solidFill>
                  <a:schemeClr val="tx1">
                    <a:lumMod val="85000"/>
                    <a:lumOff val="15000"/>
                  </a:schemeClr>
                </a:solidFill>
                <a:latin typeface="微软雅黑" panose="020B0503020204020204" pitchFamily="34" charset="-122"/>
                <a:ea typeface="微软雅黑" panose="020B0503020204020204" pitchFamily="34" charset="-122"/>
              </a:endParaRPr>
            </a:p>
            <a:p>
              <a:pPr algn="ctr"/>
              <a:r>
                <a:rPr lang="zh-CN" altLang="en-US" sz="1465" dirty="0">
                  <a:solidFill>
                    <a:schemeClr val="tx1">
                      <a:lumMod val="85000"/>
                      <a:lumOff val="15000"/>
                    </a:schemeClr>
                  </a:solidFill>
                  <a:latin typeface="微软雅黑" panose="020B0503020204020204" pitchFamily="34" charset="-122"/>
                  <a:ea typeface="微软雅黑" panose="020B0503020204020204" pitchFamily="34" charset="-122"/>
                </a:rPr>
                <a:t>你可以输入其</a:t>
              </a:r>
              <a:endParaRPr lang="en-US" altLang="zh-CN" sz="1465" dirty="0">
                <a:solidFill>
                  <a:schemeClr val="tx1">
                    <a:lumMod val="85000"/>
                    <a:lumOff val="15000"/>
                  </a:schemeClr>
                </a:solidFill>
                <a:latin typeface="微软雅黑" panose="020B0503020204020204" pitchFamily="34" charset="-122"/>
                <a:ea typeface="微软雅黑" panose="020B0503020204020204" pitchFamily="34" charset="-122"/>
              </a:endParaRPr>
            </a:p>
            <a:p>
              <a:pPr algn="ctr"/>
              <a:r>
                <a:rPr lang="zh-CN" altLang="en-US" sz="1465" dirty="0">
                  <a:solidFill>
                    <a:schemeClr val="tx1">
                      <a:lumMod val="85000"/>
                      <a:lumOff val="15000"/>
                    </a:schemeClr>
                  </a:solidFill>
                  <a:latin typeface="微软雅黑" panose="020B0503020204020204" pitchFamily="34" charset="-122"/>
                  <a:ea typeface="微软雅黑" panose="020B0503020204020204" pitchFamily="34" charset="-122"/>
                </a:rPr>
                <a:t>他的内容代替</a:t>
              </a:r>
              <a:endParaRPr lang="zh-HK" altLang="en-US" sz="1465"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spTree>
  </p:cSld>
  <p:clrMapOvr>
    <a:masterClrMapping/>
  </p:clrMapOvr>
  <p:transition spd="slow" advClick="0" advTm="0">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additive="base">
                                        <p:cTn id="7" dur="500" fill="hold"/>
                                        <p:tgtEl>
                                          <p:spTgt spid="32"/>
                                        </p:tgtEl>
                                        <p:attrNameLst>
                                          <p:attrName>ppt_x</p:attrName>
                                        </p:attrNameLst>
                                      </p:cBhvr>
                                      <p:tavLst>
                                        <p:tav tm="0">
                                          <p:val>
                                            <p:strVal val="#ppt_x"/>
                                          </p:val>
                                        </p:tav>
                                        <p:tav tm="100000">
                                          <p:val>
                                            <p:strVal val="#ppt_x"/>
                                          </p:val>
                                        </p:tav>
                                      </p:tavLst>
                                    </p:anim>
                                    <p:anim calcmode="lin" valueType="num">
                                      <p:cBhvr additive="base">
                                        <p:cTn id="8" dur="500" fill="hold"/>
                                        <p:tgtEl>
                                          <p:spTgt spid="3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39"/>
                                        </p:tgtEl>
                                        <p:attrNameLst>
                                          <p:attrName>style.visibility</p:attrName>
                                        </p:attrNameLst>
                                      </p:cBhvr>
                                      <p:to>
                                        <p:strVal val="visible"/>
                                      </p:to>
                                    </p:set>
                                    <p:anim calcmode="lin" valueType="num">
                                      <p:cBhvr additive="base">
                                        <p:cTn id="12" dur="500" fill="hold"/>
                                        <p:tgtEl>
                                          <p:spTgt spid="39"/>
                                        </p:tgtEl>
                                        <p:attrNameLst>
                                          <p:attrName>ppt_x</p:attrName>
                                        </p:attrNameLst>
                                      </p:cBhvr>
                                      <p:tavLst>
                                        <p:tav tm="0">
                                          <p:val>
                                            <p:strVal val="#ppt_x"/>
                                          </p:val>
                                        </p:tav>
                                        <p:tav tm="100000">
                                          <p:val>
                                            <p:strVal val="#ppt_x"/>
                                          </p:val>
                                        </p:tav>
                                      </p:tavLst>
                                    </p:anim>
                                    <p:anim calcmode="lin" valueType="num">
                                      <p:cBhvr additive="base">
                                        <p:cTn id="13" dur="500" fill="hold"/>
                                        <p:tgtEl>
                                          <p:spTgt spid="39"/>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46"/>
                                        </p:tgtEl>
                                        <p:attrNameLst>
                                          <p:attrName>style.visibility</p:attrName>
                                        </p:attrNameLst>
                                      </p:cBhvr>
                                      <p:to>
                                        <p:strVal val="visible"/>
                                      </p:to>
                                    </p:set>
                                    <p:anim calcmode="lin" valueType="num">
                                      <p:cBhvr additive="base">
                                        <p:cTn id="17" dur="500" fill="hold"/>
                                        <p:tgtEl>
                                          <p:spTgt spid="46"/>
                                        </p:tgtEl>
                                        <p:attrNameLst>
                                          <p:attrName>ppt_x</p:attrName>
                                        </p:attrNameLst>
                                      </p:cBhvr>
                                      <p:tavLst>
                                        <p:tav tm="0">
                                          <p:val>
                                            <p:strVal val="#ppt_x"/>
                                          </p:val>
                                        </p:tav>
                                        <p:tav tm="100000">
                                          <p:val>
                                            <p:strVal val="#ppt_x"/>
                                          </p:val>
                                        </p:tav>
                                      </p:tavLst>
                                    </p:anim>
                                    <p:anim calcmode="lin" valueType="num">
                                      <p:cBhvr additive="base">
                                        <p:cTn id="18" dur="500" fill="hold"/>
                                        <p:tgtEl>
                                          <p:spTgt spid="46"/>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nodeType="afterEffect">
                                  <p:stCondLst>
                                    <p:cond delay="0"/>
                                  </p:stCondLst>
                                  <p:childTnLst>
                                    <p:set>
                                      <p:cBhvr>
                                        <p:cTn id="21" dur="1" fill="hold">
                                          <p:stCondLst>
                                            <p:cond delay="0"/>
                                          </p:stCondLst>
                                        </p:cTn>
                                        <p:tgtEl>
                                          <p:spTgt spid="53"/>
                                        </p:tgtEl>
                                        <p:attrNameLst>
                                          <p:attrName>style.visibility</p:attrName>
                                        </p:attrNameLst>
                                      </p:cBhvr>
                                      <p:to>
                                        <p:strVal val="visible"/>
                                      </p:to>
                                    </p:set>
                                    <p:anim calcmode="lin" valueType="num">
                                      <p:cBhvr additive="base">
                                        <p:cTn id="22" dur="500" fill="hold"/>
                                        <p:tgtEl>
                                          <p:spTgt spid="53"/>
                                        </p:tgtEl>
                                        <p:attrNameLst>
                                          <p:attrName>ppt_x</p:attrName>
                                        </p:attrNameLst>
                                      </p:cBhvr>
                                      <p:tavLst>
                                        <p:tav tm="0">
                                          <p:val>
                                            <p:strVal val="#ppt_x"/>
                                          </p:val>
                                        </p:tav>
                                        <p:tav tm="100000">
                                          <p:val>
                                            <p:strVal val="#ppt_x"/>
                                          </p:val>
                                        </p:tav>
                                      </p:tavLst>
                                    </p:anim>
                                    <p:anim calcmode="lin" valueType="num">
                                      <p:cBhvr additive="base">
                                        <p:cTn id="23" dur="500" fill="hold"/>
                                        <p:tgtEl>
                                          <p:spTgt spid="5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2" name="矩形 31"/>
          <p:cNvSpPr/>
          <p:nvPr/>
        </p:nvSpPr>
        <p:spPr>
          <a:xfrm rot="10800000">
            <a:off x="6145445" y="4811515"/>
            <a:ext cx="1300162" cy="1620000"/>
          </a:xfrm>
          <a:prstGeom prst="rect">
            <a:avLst/>
          </a:prstGeom>
          <a:solidFill>
            <a:schemeClr val="accent5"/>
          </a:solidFill>
          <a:ln>
            <a:noFill/>
          </a:ln>
          <a:effectLst>
            <a:outerShdw blurRad="177800" dist="1143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rot="16200000">
            <a:off x="3445249" y="3393654"/>
            <a:ext cx="1300162" cy="1800000"/>
          </a:xfrm>
          <a:prstGeom prst="rect">
            <a:avLst/>
          </a:prstGeom>
          <a:solidFill>
            <a:schemeClr val="accent6"/>
          </a:solidFill>
          <a:ln>
            <a:noFill/>
          </a:ln>
          <a:effectLst>
            <a:outerShdw blurRad="177800" dist="1143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rot="16200000">
            <a:off x="7522551" y="2071190"/>
            <a:ext cx="1300162" cy="1800000"/>
          </a:xfrm>
          <a:prstGeom prst="rect">
            <a:avLst/>
          </a:prstGeom>
          <a:solidFill>
            <a:schemeClr val="accent3"/>
          </a:solidFill>
          <a:ln>
            <a:noFill/>
          </a:ln>
          <a:effectLst>
            <a:outerShdw blurRad="177800" dist="1143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4800076" y="935691"/>
            <a:ext cx="1300162" cy="1620000"/>
          </a:xfrm>
          <a:prstGeom prst="rect">
            <a:avLst/>
          </a:prstGeom>
          <a:solidFill>
            <a:schemeClr val="accent2"/>
          </a:solidFill>
          <a:ln>
            <a:noFill/>
          </a:ln>
          <a:effectLst>
            <a:outerShdw blurRad="177800" dist="1143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圆角矩形 1"/>
          <p:cNvSpPr/>
          <p:nvPr/>
        </p:nvSpPr>
        <p:spPr>
          <a:xfrm>
            <a:off x="4789721" y="2265352"/>
            <a:ext cx="1300162" cy="1300162"/>
          </a:xfrm>
          <a:prstGeom prst="roundRect">
            <a:avLst/>
          </a:prstGeom>
          <a:gradFill flip="none" rotWithShape="1">
            <a:gsLst>
              <a:gs pos="0">
                <a:schemeClr val="accent6">
                  <a:lumMod val="5000"/>
                  <a:lumOff val="95000"/>
                </a:schemeClr>
              </a:gs>
              <a:gs pos="100000">
                <a:schemeClr val="bg1">
                  <a:lumMod val="75000"/>
                </a:schemeClr>
              </a:gs>
            </a:gsLst>
            <a:lin ang="13500000" scaled="1"/>
            <a:tileRect/>
          </a:gradFill>
          <a:ln w="34925">
            <a:gradFill flip="none" rotWithShape="1">
              <a:gsLst>
                <a:gs pos="0">
                  <a:schemeClr val="accent1">
                    <a:lumMod val="5000"/>
                    <a:lumOff val="95000"/>
                  </a:schemeClr>
                </a:gs>
                <a:gs pos="100000">
                  <a:schemeClr val="bg1">
                    <a:lumMod val="65000"/>
                  </a:schemeClr>
                </a:gs>
              </a:gsLst>
              <a:lin ang="2700000" scaled="1"/>
              <a:tileRect/>
            </a:gradFill>
          </a:ln>
          <a:effectLst>
            <a:outerShdw blurRad="177800" dist="1270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圆角矩形 2"/>
          <p:cNvSpPr>
            <a:spLocks noChangeAspect="1"/>
          </p:cNvSpPr>
          <p:nvPr/>
        </p:nvSpPr>
        <p:spPr>
          <a:xfrm>
            <a:off x="5072953" y="2593189"/>
            <a:ext cx="756000" cy="756000"/>
          </a:xfrm>
          <a:prstGeom prst="roundRect">
            <a:avLst/>
          </a:prstGeom>
          <a:solidFill>
            <a:schemeClr val="bg1"/>
          </a:solidFill>
          <a:ln w="34925">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5050844" y="2555691"/>
            <a:ext cx="800219" cy="830997"/>
          </a:xfrm>
          <a:prstGeom prst="rect">
            <a:avLst/>
          </a:prstGeom>
          <a:noFill/>
        </p:spPr>
        <p:txBody>
          <a:bodyPr wrap="none" rtlCol="0">
            <a:spAutoFit/>
          </a:bodyPr>
          <a:lstStyle/>
          <a:p>
            <a:r>
              <a:rPr lang="en-US" altLang="zh-CN" sz="4800" dirty="0">
                <a:solidFill>
                  <a:schemeClr val="accent2"/>
                </a:solidFill>
                <a:latin typeface="时尚中黑简体" panose="01010104010101010101" pitchFamily="2" charset="-122"/>
                <a:ea typeface="时尚中黑简体" panose="01010104010101010101" pitchFamily="2" charset="-122"/>
              </a:rPr>
              <a:t>01</a:t>
            </a:r>
            <a:endParaRPr lang="zh-CN" altLang="en-US" sz="4800" dirty="0">
              <a:solidFill>
                <a:schemeClr val="accent2"/>
              </a:solidFill>
              <a:latin typeface="时尚中黑简体" panose="01010104010101010101" pitchFamily="2" charset="-122"/>
              <a:ea typeface="时尚中黑简体" panose="01010104010101010101" pitchFamily="2" charset="-122"/>
            </a:endParaRPr>
          </a:p>
        </p:txBody>
      </p:sp>
      <p:sp>
        <p:nvSpPr>
          <p:cNvPr id="6" name="圆角矩形 5"/>
          <p:cNvSpPr/>
          <p:nvPr/>
        </p:nvSpPr>
        <p:spPr>
          <a:xfrm>
            <a:off x="6123143" y="2321108"/>
            <a:ext cx="1300162" cy="1300162"/>
          </a:xfrm>
          <a:prstGeom prst="roundRect">
            <a:avLst/>
          </a:prstGeom>
          <a:gradFill flip="none" rotWithShape="1">
            <a:gsLst>
              <a:gs pos="0">
                <a:schemeClr val="accent6">
                  <a:lumMod val="5000"/>
                  <a:lumOff val="95000"/>
                </a:schemeClr>
              </a:gs>
              <a:gs pos="100000">
                <a:schemeClr val="bg1">
                  <a:lumMod val="75000"/>
                </a:schemeClr>
              </a:gs>
            </a:gsLst>
            <a:lin ang="13500000" scaled="1"/>
            <a:tileRect/>
          </a:gradFill>
          <a:ln w="34925">
            <a:gradFill flip="none" rotWithShape="1">
              <a:gsLst>
                <a:gs pos="0">
                  <a:schemeClr val="accent1">
                    <a:lumMod val="5000"/>
                    <a:lumOff val="95000"/>
                  </a:schemeClr>
                </a:gs>
                <a:gs pos="100000">
                  <a:schemeClr val="bg1">
                    <a:lumMod val="65000"/>
                  </a:schemeClr>
                </a:gs>
              </a:gsLst>
              <a:lin ang="2700000" scaled="1"/>
              <a:tileRect/>
            </a:gradFill>
          </a:ln>
          <a:effectLst>
            <a:outerShdw blurRad="177800" dist="1270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圆角矩形 6"/>
          <p:cNvSpPr>
            <a:spLocks noChangeAspect="1"/>
          </p:cNvSpPr>
          <p:nvPr/>
        </p:nvSpPr>
        <p:spPr>
          <a:xfrm>
            <a:off x="6395224" y="2593189"/>
            <a:ext cx="756000" cy="756000"/>
          </a:xfrm>
          <a:prstGeom prst="roundRect">
            <a:avLst/>
          </a:prstGeom>
          <a:solidFill>
            <a:schemeClr val="bg1"/>
          </a:solidFill>
          <a:ln w="34925">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6373115" y="2555691"/>
            <a:ext cx="800219" cy="830997"/>
          </a:xfrm>
          <a:prstGeom prst="rect">
            <a:avLst/>
          </a:prstGeom>
          <a:noFill/>
        </p:spPr>
        <p:txBody>
          <a:bodyPr wrap="none" rtlCol="0">
            <a:spAutoFit/>
          </a:bodyPr>
          <a:lstStyle/>
          <a:p>
            <a:r>
              <a:rPr lang="en-US" altLang="zh-CN" sz="4800" dirty="0">
                <a:solidFill>
                  <a:schemeClr val="accent3"/>
                </a:solidFill>
                <a:latin typeface="时尚中黑简体" panose="01010104010101010101" pitchFamily="2" charset="-122"/>
                <a:ea typeface="时尚中黑简体" panose="01010104010101010101" pitchFamily="2" charset="-122"/>
              </a:rPr>
              <a:t>02</a:t>
            </a:r>
            <a:endParaRPr lang="zh-CN" altLang="en-US" sz="4800" dirty="0">
              <a:solidFill>
                <a:schemeClr val="accent3"/>
              </a:solidFill>
              <a:latin typeface="时尚中黑简体" panose="01010104010101010101" pitchFamily="2" charset="-122"/>
              <a:ea typeface="时尚中黑简体" panose="01010104010101010101" pitchFamily="2" charset="-122"/>
            </a:endParaRPr>
          </a:p>
        </p:txBody>
      </p:sp>
      <p:sp>
        <p:nvSpPr>
          <p:cNvPr id="10" name="圆角矩形 9"/>
          <p:cNvSpPr/>
          <p:nvPr/>
        </p:nvSpPr>
        <p:spPr>
          <a:xfrm>
            <a:off x="4800872" y="3621270"/>
            <a:ext cx="1300162" cy="1300162"/>
          </a:xfrm>
          <a:prstGeom prst="roundRect">
            <a:avLst/>
          </a:prstGeom>
          <a:gradFill flip="none" rotWithShape="1">
            <a:gsLst>
              <a:gs pos="0">
                <a:schemeClr val="accent6">
                  <a:lumMod val="5000"/>
                  <a:lumOff val="95000"/>
                </a:schemeClr>
              </a:gs>
              <a:gs pos="100000">
                <a:schemeClr val="bg1">
                  <a:lumMod val="75000"/>
                </a:schemeClr>
              </a:gs>
            </a:gsLst>
            <a:lin ang="13500000" scaled="1"/>
            <a:tileRect/>
          </a:gradFill>
          <a:ln w="34925">
            <a:gradFill flip="none" rotWithShape="1">
              <a:gsLst>
                <a:gs pos="0">
                  <a:schemeClr val="accent1">
                    <a:lumMod val="5000"/>
                    <a:lumOff val="95000"/>
                  </a:schemeClr>
                </a:gs>
                <a:gs pos="100000">
                  <a:schemeClr val="bg1">
                    <a:lumMod val="65000"/>
                  </a:schemeClr>
                </a:gs>
              </a:gsLst>
              <a:lin ang="2700000" scaled="1"/>
              <a:tileRect/>
            </a:gradFill>
          </a:ln>
          <a:effectLst>
            <a:outerShdw blurRad="177800" dist="1270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圆角矩形 10"/>
          <p:cNvSpPr>
            <a:spLocks noChangeAspect="1"/>
          </p:cNvSpPr>
          <p:nvPr/>
        </p:nvSpPr>
        <p:spPr>
          <a:xfrm>
            <a:off x="5072953" y="3893352"/>
            <a:ext cx="756000" cy="756000"/>
          </a:xfrm>
          <a:prstGeom prst="roundRect">
            <a:avLst/>
          </a:prstGeom>
          <a:solidFill>
            <a:schemeClr val="bg1"/>
          </a:solidFill>
          <a:ln w="34925">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5050844" y="3855853"/>
            <a:ext cx="800219" cy="830997"/>
          </a:xfrm>
          <a:prstGeom prst="rect">
            <a:avLst/>
          </a:prstGeom>
          <a:noFill/>
        </p:spPr>
        <p:txBody>
          <a:bodyPr wrap="none" rtlCol="0">
            <a:spAutoFit/>
          </a:bodyPr>
          <a:lstStyle/>
          <a:p>
            <a:r>
              <a:rPr lang="en-US" altLang="zh-CN" sz="4800" dirty="0">
                <a:solidFill>
                  <a:schemeClr val="accent6"/>
                </a:solidFill>
                <a:latin typeface="时尚中黑简体" panose="01010104010101010101" pitchFamily="2" charset="-122"/>
                <a:ea typeface="时尚中黑简体" panose="01010104010101010101" pitchFamily="2" charset="-122"/>
              </a:rPr>
              <a:t>04</a:t>
            </a:r>
            <a:endParaRPr lang="zh-CN" altLang="en-US" sz="4800" dirty="0">
              <a:solidFill>
                <a:schemeClr val="accent6"/>
              </a:solidFill>
              <a:latin typeface="时尚中黑简体" panose="01010104010101010101" pitchFamily="2" charset="-122"/>
              <a:ea typeface="时尚中黑简体" panose="01010104010101010101" pitchFamily="2" charset="-122"/>
            </a:endParaRPr>
          </a:p>
        </p:txBody>
      </p:sp>
      <p:sp>
        <p:nvSpPr>
          <p:cNvPr id="13" name="圆角矩形 12"/>
          <p:cNvSpPr/>
          <p:nvPr/>
        </p:nvSpPr>
        <p:spPr>
          <a:xfrm>
            <a:off x="6123143" y="3621270"/>
            <a:ext cx="1300162" cy="1300162"/>
          </a:xfrm>
          <a:prstGeom prst="roundRect">
            <a:avLst/>
          </a:prstGeom>
          <a:gradFill flip="none" rotWithShape="1">
            <a:gsLst>
              <a:gs pos="0">
                <a:schemeClr val="accent6">
                  <a:lumMod val="5000"/>
                  <a:lumOff val="95000"/>
                </a:schemeClr>
              </a:gs>
              <a:gs pos="100000">
                <a:schemeClr val="bg1">
                  <a:lumMod val="75000"/>
                </a:schemeClr>
              </a:gs>
            </a:gsLst>
            <a:lin ang="13500000" scaled="1"/>
            <a:tileRect/>
          </a:gradFill>
          <a:ln w="34925">
            <a:gradFill flip="none" rotWithShape="1">
              <a:gsLst>
                <a:gs pos="0">
                  <a:schemeClr val="accent1">
                    <a:lumMod val="5000"/>
                    <a:lumOff val="95000"/>
                  </a:schemeClr>
                </a:gs>
                <a:gs pos="100000">
                  <a:schemeClr val="bg1">
                    <a:lumMod val="65000"/>
                  </a:schemeClr>
                </a:gs>
              </a:gsLst>
              <a:lin ang="2700000" scaled="1"/>
              <a:tileRect/>
            </a:gradFill>
          </a:ln>
          <a:effectLst>
            <a:outerShdw blurRad="177800" dist="1270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圆角矩形 13"/>
          <p:cNvSpPr>
            <a:spLocks noChangeAspect="1"/>
          </p:cNvSpPr>
          <p:nvPr/>
        </p:nvSpPr>
        <p:spPr>
          <a:xfrm>
            <a:off x="6395224" y="3893351"/>
            <a:ext cx="756000" cy="756000"/>
          </a:xfrm>
          <a:prstGeom prst="roundRect">
            <a:avLst/>
          </a:prstGeom>
          <a:solidFill>
            <a:schemeClr val="bg1"/>
          </a:solidFill>
          <a:ln w="34925">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p:cNvSpPr txBox="1"/>
          <p:nvPr/>
        </p:nvSpPr>
        <p:spPr>
          <a:xfrm>
            <a:off x="6373115" y="3855853"/>
            <a:ext cx="800219" cy="830997"/>
          </a:xfrm>
          <a:prstGeom prst="rect">
            <a:avLst/>
          </a:prstGeom>
          <a:noFill/>
        </p:spPr>
        <p:txBody>
          <a:bodyPr wrap="none" rtlCol="0">
            <a:spAutoFit/>
          </a:bodyPr>
          <a:lstStyle/>
          <a:p>
            <a:r>
              <a:rPr lang="en-US" altLang="zh-CN" sz="4800" dirty="0">
                <a:solidFill>
                  <a:schemeClr val="accent5"/>
                </a:solidFill>
                <a:latin typeface="时尚中黑简体" panose="01010104010101010101" pitchFamily="2" charset="-122"/>
                <a:ea typeface="时尚中黑简体" panose="01010104010101010101" pitchFamily="2" charset="-122"/>
              </a:rPr>
              <a:t>03</a:t>
            </a:r>
            <a:endParaRPr lang="zh-CN" altLang="en-US" sz="4800" dirty="0">
              <a:solidFill>
                <a:schemeClr val="accent5"/>
              </a:solidFill>
              <a:latin typeface="时尚中黑简体" panose="01010104010101010101" pitchFamily="2" charset="-122"/>
              <a:ea typeface="时尚中黑简体" panose="01010104010101010101" pitchFamily="2" charset="-122"/>
            </a:endParaRPr>
          </a:p>
        </p:txBody>
      </p:sp>
      <p:sp>
        <p:nvSpPr>
          <p:cNvPr id="37" name="文本框 36"/>
          <p:cNvSpPr txBox="1"/>
          <p:nvPr/>
        </p:nvSpPr>
        <p:spPr>
          <a:xfrm>
            <a:off x="2853477" y="2593189"/>
            <a:ext cx="1826141" cy="584775"/>
          </a:xfrm>
          <a:prstGeom prst="rect">
            <a:avLst/>
          </a:prstGeom>
          <a:noFill/>
        </p:spPr>
        <p:txBody>
          <a:bodyPr wrap="none" rtlCol="0">
            <a:spAutoFit/>
          </a:bodyPr>
          <a:lstStyle/>
          <a:p>
            <a:r>
              <a:rPr lang="zh-CN" altLang="en-US" sz="1600" dirty="0">
                <a:solidFill>
                  <a:schemeClr val="bg2">
                    <a:lumMod val="50000"/>
                  </a:schemeClr>
                </a:solidFill>
                <a:latin typeface="时尚中黑简体" panose="01010104010101010101" pitchFamily="2" charset="-122"/>
                <a:ea typeface="时尚中黑简体" panose="01010104010101010101" pitchFamily="2" charset="-122"/>
              </a:rPr>
              <a:t>点击添加标题文字</a:t>
            </a:r>
            <a:endParaRPr lang="en-US" altLang="zh-CN" sz="1600" dirty="0">
              <a:solidFill>
                <a:schemeClr val="bg2">
                  <a:lumMod val="50000"/>
                </a:schemeClr>
              </a:solidFill>
              <a:latin typeface="时尚中黑简体" panose="01010104010101010101" pitchFamily="2" charset="-122"/>
              <a:ea typeface="时尚中黑简体" panose="01010104010101010101" pitchFamily="2" charset="-122"/>
            </a:endParaRPr>
          </a:p>
          <a:p>
            <a:r>
              <a:rPr lang="zh-CN" altLang="en-US" sz="1600" dirty="0">
                <a:solidFill>
                  <a:schemeClr val="bg2">
                    <a:lumMod val="50000"/>
                  </a:schemeClr>
                </a:solidFill>
                <a:latin typeface="时尚中黑简体" panose="01010104010101010101" pitchFamily="2" charset="-122"/>
                <a:ea typeface="时尚中黑简体" panose="01010104010101010101" pitchFamily="2" charset="-122"/>
              </a:rPr>
              <a:t>点击添加标题文字</a:t>
            </a:r>
          </a:p>
        </p:txBody>
      </p:sp>
      <p:sp>
        <p:nvSpPr>
          <p:cNvPr id="38" name="文本框 37"/>
          <p:cNvSpPr txBox="1"/>
          <p:nvPr/>
        </p:nvSpPr>
        <p:spPr>
          <a:xfrm>
            <a:off x="6260263" y="1561237"/>
            <a:ext cx="1826141" cy="584775"/>
          </a:xfrm>
          <a:prstGeom prst="rect">
            <a:avLst/>
          </a:prstGeom>
          <a:noFill/>
        </p:spPr>
        <p:txBody>
          <a:bodyPr wrap="none" rtlCol="0">
            <a:spAutoFit/>
          </a:bodyPr>
          <a:lstStyle/>
          <a:p>
            <a:r>
              <a:rPr lang="zh-CN" altLang="en-US" sz="1600" dirty="0">
                <a:solidFill>
                  <a:schemeClr val="bg2">
                    <a:lumMod val="50000"/>
                  </a:schemeClr>
                </a:solidFill>
                <a:latin typeface="时尚中黑简体" panose="01010104010101010101" pitchFamily="2" charset="-122"/>
                <a:ea typeface="时尚中黑简体" panose="01010104010101010101" pitchFamily="2" charset="-122"/>
              </a:rPr>
              <a:t>点击添加标题文字</a:t>
            </a:r>
            <a:endParaRPr lang="en-US" altLang="zh-CN" sz="1600" dirty="0">
              <a:solidFill>
                <a:schemeClr val="bg2">
                  <a:lumMod val="50000"/>
                </a:schemeClr>
              </a:solidFill>
              <a:latin typeface="时尚中黑简体" panose="01010104010101010101" pitchFamily="2" charset="-122"/>
              <a:ea typeface="时尚中黑简体" panose="01010104010101010101" pitchFamily="2" charset="-122"/>
            </a:endParaRPr>
          </a:p>
          <a:p>
            <a:r>
              <a:rPr lang="zh-CN" altLang="en-US" sz="1600" dirty="0">
                <a:solidFill>
                  <a:schemeClr val="bg2">
                    <a:lumMod val="50000"/>
                  </a:schemeClr>
                </a:solidFill>
                <a:latin typeface="时尚中黑简体" panose="01010104010101010101" pitchFamily="2" charset="-122"/>
                <a:ea typeface="时尚中黑简体" panose="01010104010101010101" pitchFamily="2" charset="-122"/>
              </a:rPr>
              <a:t>点击添加标题文字</a:t>
            </a:r>
          </a:p>
        </p:txBody>
      </p:sp>
      <p:sp>
        <p:nvSpPr>
          <p:cNvPr id="39" name="文本框 38"/>
          <p:cNvSpPr txBox="1"/>
          <p:nvPr/>
        </p:nvSpPr>
        <p:spPr>
          <a:xfrm>
            <a:off x="7566810" y="3978963"/>
            <a:ext cx="1826141" cy="584775"/>
          </a:xfrm>
          <a:prstGeom prst="rect">
            <a:avLst/>
          </a:prstGeom>
          <a:noFill/>
        </p:spPr>
        <p:txBody>
          <a:bodyPr wrap="none" rtlCol="0">
            <a:spAutoFit/>
          </a:bodyPr>
          <a:lstStyle/>
          <a:p>
            <a:r>
              <a:rPr lang="zh-CN" altLang="en-US" sz="1600" dirty="0">
                <a:solidFill>
                  <a:schemeClr val="bg2">
                    <a:lumMod val="50000"/>
                  </a:schemeClr>
                </a:solidFill>
                <a:latin typeface="时尚中黑简体" panose="01010104010101010101" pitchFamily="2" charset="-122"/>
                <a:ea typeface="时尚中黑简体" panose="01010104010101010101" pitchFamily="2" charset="-122"/>
              </a:rPr>
              <a:t>点击添加标题文字</a:t>
            </a:r>
            <a:endParaRPr lang="en-US" altLang="zh-CN" sz="1600" dirty="0">
              <a:solidFill>
                <a:schemeClr val="bg2">
                  <a:lumMod val="50000"/>
                </a:schemeClr>
              </a:solidFill>
              <a:latin typeface="时尚中黑简体" panose="01010104010101010101" pitchFamily="2" charset="-122"/>
              <a:ea typeface="时尚中黑简体" panose="01010104010101010101" pitchFamily="2" charset="-122"/>
            </a:endParaRPr>
          </a:p>
          <a:p>
            <a:r>
              <a:rPr lang="zh-CN" altLang="en-US" sz="1600" dirty="0">
                <a:solidFill>
                  <a:schemeClr val="bg2">
                    <a:lumMod val="50000"/>
                  </a:schemeClr>
                </a:solidFill>
                <a:latin typeface="时尚中黑简体" panose="01010104010101010101" pitchFamily="2" charset="-122"/>
                <a:ea typeface="时尚中黑简体" panose="01010104010101010101" pitchFamily="2" charset="-122"/>
              </a:rPr>
              <a:t>点击添加标题文字</a:t>
            </a:r>
          </a:p>
        </p:txBody>
      </p:sp>
      <p:sp>
        <p:nvSpPr>
          <p:cNvPr id="40" name="文本框 39"/>
          <p:cNvSpPr txBox="1"/>
          <p:nvPr/>
        </p:nvSpPr>
        <p:spPr>
          <a:xfrm>
            <a:off x="4274893" y="5129024"/>
            <a:ext cx="1826141" cy="584775"/>
          </a:xfrm>
          <a:prstGeom prst="rect">
            <a:avLst/>
          </a:prstGeom>
          <a:noFill/>
        </p:spPr>
        <p:txBody>
          <a:bodyPr wrap="none" rtlCol="0">
            <a:spAutoFit/>
          </a:bodyPr>
          <a:lstStyle/>
          <a:p>
            <a:r>
              <a:rPr lang="zh-CN" altLang="en-US" sz="1600" dirty="0">
                <a:solidFill>
                  <a:schemeClr val="bg2">
                    <a:lumMod val="50000"/>
                  </a:schemeClr>
                </a:solidFill>
                <a:latin typeface="时尚中黑简体" panose="01010104010101010101" pitchFamily="2" charset="-122"/>
                <a:ea typeface="时尚中黑简体" panose="01010104010101010101" pitchFamily="2" charset="-122"/>
              </a:rPr>
              <a:t>点击添加标题文字</a:t>
            </a:r>
            <a:endParaRPr lang="en-US" altLang="zh-CN" sz="1600" dirty="0">
              <a:solidFill>
                <a:schemeClr val="bg2">
                  <a:lumMod val="50000"/>
                </a:schemeClr>
              </a:solidFill>
              <a:latin typeface="时尚中黑简体" panose="01010104010101010101" pitchFamily="2" charset="-122"/>
              <a:ea typeface="时尚中黑简体" panose="01010104010101010101" pitchFamily="2" charset="-122"/>
            </a:endParaRPr>
          </a:p>
          <a:p>
            <a:r>
              <a:rPr lang="zh-CN" altLang="en-US" sz="1600" dirty="0">
                <a:solidFill>
                  <a:schemeClr val="bg2">
                    <a:lumMod val="50000"/>
                  </a:schemeClr>
                </a:solidFill>
                <a:latin typeface="时尚中黑简体" panose="01010104010101010101" pitchFamily="2" charset="-122"/>
                <a:ea typeface="时尚中黑简体" panose="01010104010101010101" pitchFamily="2" charset="-122"/>
              </a:rPr>
              <a:t>点击添加标题文字</a:t>
            </a:r>
          </a:p>
        </p:txBody>
      </p:sp>
      <p:sp>
        <p:nvSpPr>
          <p:cNvPr id="45" name="Freeform 5"/>
          <p:cNvSpPr>
            <a:spLocks noEditPoints="1"/>
          </p:cNvSpPr>
          <p:nvPr/>
        </p:nvSpPr>
        <p:spPr bwMode="auto">
          <a:xfrm>
            <a:off x="5327581" y="1634954"/>
            <a:ext cx="244426" cy="247901"/>
          </a:xfrm>
          <a:custGeom>
            <a:avLst/>
            <a:gdLst>
              <a:gd name="T0" fmla="*/ 44 w 88"/>
              <a:gd name="T1" fmla="*/ 79 h 89"/>
              <a:gd name="T2" fmla="*/ 10 w 88"/>
              <a:gd name="T3" fmla="*/ 45 h 89"/>
              <a:gd name="T4" fmla="*/ 44 w 88"/>
              <a:gd name="T5" fmla="*/ 11 h 89"/>
              <a:gd name="T6" fmla="*/ 78 w 88"/>
              <a:gd name="T7" fmla="*/ 45 h 89"/>
              <a:gd name="T8" fmla="*/ 44 w 88"/>
              <a:gd name="T9" fmla="*/ 79 h 89"/>
              <a:gd name="T10" fmla="*/ 44 w 88"/>
              <a:gd name="T11" fmla="*/ 0 h 89"/>
              <a:gd name="T12" fmla="*/ 0 w 88"/>
              <a:gd name="T13" fmla="*/ 45 h 89"/>
              <a:gd name="T14" fmla="*/ 44 w 88"/>
              <a:gd name="T15" fmla="*/ 89 h 89"/>
              <a:gd name="T16" fmla="*/ 88 w 88"/>
              <a:gd name="T17" fmla="*/ 45 h 89"/>
              <a:gd name="T18" fmla="*/ 44 w 88"/>
              <a:gd name="T19"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9">
                <a:moveTo>
                  <a:pt x="44" y="79"/>
                </a:moveTo>
                <a:cubicBezTo>
                  <a:pt x="26" y="79"/>
                  <a:pt x="10" y="63"/>
                  <a:pt x="10" y="45"/>
                </a:cubicBezTo>
                <a:cubicBezTo>
                  <a:pt x="10" y="26"/>
                  <a:pt x="26" y="11"/>
                  <a:pt x="44" y="11"/>
                </a:cubicBezTo>
                <a:cubicBezTo>
                  <a:pt x="63" y="11"/>
                  <a:pt x="78" y="26"/>
                  <a:pt x="78" y="45"/>
                </a:cubicBezTo>
                <a:cubicBezTo>
                  <a:pt x="78" y="63"/>
                  <a:pt x="63" y="79"/>
                  <a:pt x="44" y="79"/>
                </a:cubicBezTo>
                <a:moveTo>
                  <a:pt x="44" y="0"/>
                </a:moveTo>
                <a:cubicBezTo>
                  <a:pt x="20" y="0"/>
                  <a:pt x="0" y="20"/>
                  <a:pt x="0" y="45"/>
                </a:cubicBezTo>
                <a:cubicBezTo>
                  <a:pt x="0" y="69"/>
                  <a:pt x="20" y="89"/>
                  <a:pt x="44" y="89"/>
                </a:cubicBezTo>
                <a:cubicBezTo>
                  <a:pt x="69" y="89"/>
                  <a:pt x="88" y="69"/>
                  <a:pt x="88" y="45"/>
                </a:cubicBezTo>
                <a:cubicBezTo>
                  <a:pt x="88" y="20"/>
                  <a:pt x="69" y="0"/>
                  <a:pt x="44" y="0"/>
                </a:cubicBezTo>
              </a:path>
            </a:pathLst>
          </a:custGeom>
          <a:solidFill>
            <a:schemeClr val="bg1"/>
          </a:solidFill>
          <a:ln>
            <a:noFill/>
          </a:ln>
          <a:effectLst>
            <a:innerShdw blurRad="63500" dist="50800" dir="13500000">
              <a:prstClr val="black">
                <a:alpha val="50000"/>
              </a:prstClr>
            </a:inn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 name="Freeform 6"/>
          <p:cNvSpPr>
            <a:spLocks noEditPoints="1"/>
          </p:cNvSpPr>
          <p:nvPr/>
        </p:nvSpPr>
        <p:spPr bwMode="auto">
          <a:xfrm>
            <a:off x="5108640" y="1508686"/>
            <a:ext cx="684625" cy="468000"/>
          </a:xfrm>
          <a:custGeom>
            <a:avLst/>
            <a:gdLst>
              <a:gd name="T0" fmla="*/ 187 w 247"/>
              <a:gd name="T1" fmla="*/ 54 h 168"/>
              <a:gd name="T2" fmla="*/ 184 w 247"/>
              <a:gd name="T3" fmla="*/ 51 h 168"/>
              <a:gd name="T4" fmla="*/ 184 w 247"/>
              <a:gd name="T5" fmla="*/ 40 h 168"/>
              <a:gd name="T6" fmla="*/ 187 w 247"/>
              <a:gd name="T7" fmla="*/ 37 h 168"/>
              <a:gd name="T8" fmla="*/ 219 w 247"/>
              <a:gd name="T9" fmla="*/ 37 h 168"/>
              <a:gd name="T10" fmla="*/ 222 w 247"/>
              <a:gd name="T11" fmla="*/ 40 h 168"/>
              <a:gd name="T12" fmla="*/ 222 w 247"/>
              <a:gd name="T13" fmla="*/ 51 h 168"/>
              <a:gd name="T14" fmla="*/ 219 w 247"/>
              <a:gd name="T15" fmla="*/ 54 h 168"/>
              <a:gd name="T16" fmla="*/ 187 w 247"/>
              <a:gd name="T17" fmla="*/ 54 h 168"/>
              <a:gd name="T18" fmla="*/ 123 w 247"/>
              <a:gd name="T19" fmla="*/ 144 h 168"/>
              <a:gd name="T20" fmla="*/ 69 w 247"/>
              <a:gd name="T21" fmla="*/ 90 h 168"/>
              <a:gd name="T22" fmla="*/ 123 w 247"/>
              <a:gd name="T23" fmla="*/ 35 h 168"/>
              <a:gd name="T24" fmla="*/ 178 w 247"/>
              <a:gd name="T25" fmla="*/ 90 h 168"/>
              <a:gd name="T26" fmla="*/ 123 w 247"/>
              <a:gd name="T27" fmla="*/ 144 h 168"/>
              <a:gd name="T28" fmla="*/ 71 w 247"/>
              <a:gd name="T29" fmla="*/ 0 h 168"/>
              <a:gd name="T30" fmla="*/ 11 w 247"/>
              <a:gd name="T31" fmla="*/ 0 h 168"/>
              <a:gd name="T32" fmla="*/ 0 w 247"/>
              <a:gd name="T33" fmla="*/ 12 h 168"/>
              <a:gd name="T34" fmla="*/ 0 w 247"/>
              <a:gd name="T35" fmla="*/ 156 h 168"/>
              <a:gd name="T36" fmla="*/ 11 w 247"/>
              <a:gd name="T37" fmla="*/ 168 h 168"/>
              <a:gd name="T38" fmla="*/ 235 w 247"/>
              <a:gd name="T39" fmla="*/ 168 h 168"/>
              <a:gd name="T40" fmla="*/ 247 w 247"/>
              <a:gd name="T41" fmla="*/ 156 h 168"/>
              <a:gd name="T42" fmla="*/ 247 w 247"/>
              <a:gd name="T43" fmla="*/ 23 h 168"/>
              <a:gd name="T44" fmla="*/ 235 w 247"/>
              <a:gd name="T45" fmla="*/ 12 h 168"/>
              <a:gd name="T46" fmla="*/ 93 w 247"/>
              <a:gd name="T47" fmla="*/ 12 h 168"/>
              <a:gd name="T48" fmla="*/ 71 w 247"/>
              <a:gd name="T49"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47" h="168">
                <a:moveTo>
                  <a:pt x="187" y="54"/>
                </a:moveTo>
                <a:cubicBezTo>
                  <a:pt x="185" y="54"/>
                  <a:pt x="184" y="53"/>
                  <a:pt x="184" y="51"/>
                </a:cubicBezTo>
                <a:cubicBezTo>
                  <a:pt x="184" y="40"/>
                  <a:pt x="184" y="40"/>
                  <a:pt x="184" y="40"/>
                </a:cubicBezTo>
                <a:cubicBezTo>
                  <a:pt x="184" y="38"/>
                  <a:pt x="185" y="37"/>
                  <a:pt x="187" y="37"/>
                </a:cubicBezTo>
                <a:cubicBezTo>
                  <a:pt x="219" y="37"/>
                  <a:pt x="219" y="37"/>
                  <a:pt x="219" y="37"/>
                </a:cubicBezTo>
                <a:cubicBezTo>
                  <a:pt x="220" y="37"/>
                  <a:pt x="222" y="38"/>
                  <a:pt x="222" y="40"/>
                </a:cubicBezTo>
                <a:cubicBezTo>
                  <a:pt x="222" y="51"/>
                  <a:pt x="222" y="51"/>
                  <a:pt x="222" y="51"/>
                </a:cubicBezTo>
                <a:cubicBezTo>
                  <a:pt x="222" y="53"/>
                  <a:pt x="220" y="54"/>
                  <a:pt x="219" y="54"/>
                </a:cubicBezTo>
                <a:cubicBezTo>
                  <a:pt x="187" y="54"/>
                  <a:pt x="187" y="54"/>
                  <a:pt x="187" y="54"/>
                </a:cubicBezTo>
                <a:moveTo>
                  <a:pt x="123" y="144"/>
                </a:moveTo>
                <a:cubicBezTo>
                  <a:pt x="93" y="144"/>
                  <a:pt x="69" y="120"/>
                  <a:pt x="69" y="90"/>
                </a:cubicBezTo>
                <a:cubicBezTo>
                  <a:pt x="69" y="60"/>
                  <a:pt x="93" y="35"/>
                  <a:pt x="123" y="35"/>
                </a:cubicBezTo>
                <a:cubicBezTo>
                  <a:pt x="153" y="35"/>
                  <a:pt x="178" y="60"/>
                  <a:pt x="178" y="90"/>
                </a:cubicBezTo>
                <a:cubicBezTo>
                  <a:pt x="178" y="120"/>
                  <a:pt x="153" y="144"/>
                  <a:pt x="123" y="144"/>
                </a:cubicBezTo>
                <a:moveTo>
                  <a:pt x="71" y="0"/>
                </a:moveTo>
                <a:cubicBezTo>
                  <a:pt x="11" y="0"/>
                  <a:pt x="11" y="0"/>
                  <a:pt x="11" y="0"/>
                </a:cubicBezTo>
                <a:cubicBezTo>
                  <a:pt x="5" y="0"/>
                  <a:pt x="0" y="5"/>
                  <a:pt x="0" y="12"/>
                </a:cubicBezTo>
                <a:cubicBezTo>
                  <a:pt x="0" y="156"/>
                  <a:pt x="0" y="156"/>
                  <a:pt x="0" y="156"/>
                </a:cubicBezTo>
                <a:cubicBezTo>
                  <a:pt x="0" y="162"/>
                  <a:pt x="5" y="168"/>
                  <a:pt x="11" y="168"/>
                </a:cubicBezTo>
                <a:cubicBezTo>
                  <a:pt x="235" y="168"/>
                  <a:pt x="235" y="168"/>
                  <a:pt x="235" y="168"/>
                </a:cubicBezTo>
                <a:cubicBezTo>
                  <a:pt x="242" y="168"/>
                  <a:pt x="247" y="162"/>
                  <a:pt x="247" y="156"/>
                </a:cubicBezTo>
                <a:cubicBezTo>
                  <a:pt x="247" y="23"/>
                  <a:pt x="247" y="23"/>
                  <a:pt x="247" y="23"/>
                </a:cubicBezTo>
                <a:cubicBezTo>
                  <a:pt x="247" y="17"/>
                  <a:pt x="242" y="12"/>
                  <a:pt x="235" y="12"/>
                </a:cubicBezTo>
                <a:cubicBezTo>
                  <a:pt x="93" y="12"/>
                  <a:pt x="93" y="12"/>
                  <a:pt x="93" y="12"/>
                </a:cubicBezTo>
                <a:cubicBezTo>
                  <a:pt x="71" y="0"/>
                  <a:pt x="71" y="0"/>
                  <a:pt x="71" y="0"/>
                </a:cubicBezTo>
              </a:path>
            </a:pathLst>
          </a:custGeom>
          <a:solidFill>
            <a:schemeClr val="bg1"/>
          </a:solidFill>
          <a:ln>
            <a:noFill/>
          </a:ln>
          <a:effectLst>
            <a:innerShdw blurRad="63500" dist="50800" dir="13500000">
              <a:prstClr val="black">
                <a:alpha val="50000"/>
              </a:prstClr>
            </a:inn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810"/>
          <p:cNvSpPr>
            <a:spLocks noEditPoints="1"/>
          </p:cNvSpPr>
          <p:nvPr/>
        </p:nvSpPr>
        <p:spPr bwMode="auto">
          <a:xfrm>
            <a:off x="7893859" y="2727507"/>
            <a:ext cx="652463" cy="487363"/>
          </a:xfrm>
          <a:custGeom>
            <a:avLst/>
            <a:gdLst>
              <a:gd name="T0" fmla="*/ 160 w 174"/>
              <a:gd name="T1" fmla="*/ 97 h 130"/>
              <a:gd name="T2" fmla="*/ 14 w 174"/>
              <a:gd name="T3" fmla="*/ 97 h 130"/>
              <a:gd name="T4" fmla="*/ 3 w 174"/>
              <a:gd name="T5" fmla="*/ 118 h 130"/>
              <a:gd name="T6" fmla="*/ 171 w 174"/>
              <a:gd name="T7" fmla="*/ 118 h 130"/>
              <a:gd name="T8" fmla="*/ 160 w 174"/>
              <a:gd name="T9" fmla="*/ 97 h 130"/>
              <a:gd name="T10" fmla="*/ 69 w 174"/>
              <a:gd name="T11" fmla="*/ 113 h 130"/>
              <a:gd name="T12" fmla="*/ 73 w 174"/>
              <a:gd name="T13" fmla="*/ 105 h 130"/>
              <a:gd name="T14" fmla="*/ 101 w 174"/>
              <a:gd name="T15" fmla="*/ 105 h 130"/>
              <a:gd name="T16" fmla="*/ 105 w 174"/>
              <a:gd name="T17" fmla="*/ 113 h 130"/>
              <a:gd name="T18" fmla="*/ 69 w 174"/>
              <a:gd name="T19" fmla="*/ 113 h 130"/>
              <a:gd name="T20" fmla="*/ 157 w 174"/>
              <a:gd name="T21" fmla="*/ 92 h 130"/>
              <a:gd name="T22" fmla="*/ 157 w 174"/>
              <a:gd name="T23" fmla="*/ 92 h 130"/>
              <a:gd name="T24" fmla="*/ 157 w 174"/>
              <a:gd name="T25" fmla="*/ 91 h 130"/>
              <a:gd name="T26" fmla="*/ 157 w 174"/>
              <a:gd name="T27" fmla="*/ 4 h 130"/>
              <a:gd name="T28" fmla="*/ 153 w 174"/>
              <a:gd name="T29" fmla="*/ 0 h 130"/>
              <a:gd name="T30" fmla="*/ 21 w 174"/>
              <a:gd name="T31" fmla="*/ 0 h 130"/>
              <a:gd name="T32" fmla="*/ 17 w 174"/>
              <a:gd name="T33" fmla="*/ 4 h 130"/>
              <a:gd name="T34" fmla="*/ 17 w 174"/>
              <a:gd name="T35" fmla="*/ 91 h 130"/>
              <a:gd name="T36" fmla="*/ 17 w 174"/>
              <a:gd name="T37" fmla="*/ 92 h 130"/>
              <a:gd name="T38" fmla="*/ 17 w 174"/>
              <a:gd name="T39" fmla="*/ 92 h 130"/>
              <a:gd name="T40" fmla="*/ 16 w 174"/>
              <a:gd name="T41" fmla="*/ 92 h 130"/>
              <a:gd name="T42" fmla="*/ 158 w 174"/>
              <a:gd name="T43" fmla="*/ 92 h 130"/>
              <a:gd name="T44" fmla="*/ 157 w 174"/>
              <a:gd name="T45" fmla="*/ 92 h 130"/>
              <a:gd name="T46" fmla="*/ 147 w 174"/>
              <a:gd name="T47" fmla="*/ 85 h 130"/>
              <a:gd name="T48" fmla="*/ 27 w 174"/>
              <a:gd name="T49" fmla="*/ 85 h 130"/>
              <a:gd name="T50" fmla="*/ 27 w 174"/>
              <a:gd name="T51" fmla="*/ 10 h 130"/>
              <a:gd name="T52" fmla="*/ 147 w 174"/>
              <a:gd name="T53" fmla="*/ 10 h 130"/>
              <a:gd name="T54" fmla="*/ 147 w 174"/>
              <a:gd name="T55" fmla="*/ 85 h 130"/>
              <a:gd name="T56" fmla="*/ 173 w 174"/>
              <a:gd name="T57" fmla="*/ 123 h 130"/>
              <a:gd name="T58" fmla="*/ 1 w 174"/>
              <a:gd name="T59" fmla="*/ 123 h 130"/>
              <a:gd name="T60" fmla="*/ 0 w 174"/>
              <a:gd name="T61" fmla="*/ 124 h 130"/>
              <a:gd name="T62" fmla="*/ 4 w 174"/>
              <a:gd name="T63" fmla="*/ 130 h 130"/>
              <a:gd name="T64" fmla="*/ 170 w 174"/>
              <a:gd name="T65" fmla="*/ 130 h 130"/>
              <a:gd name="T66" fmla="*/ 174 w 174"/>
              <a:gd name="T67" fmla="*/ 124 h 130"/>
              <a:gd name="T68" fmla="*/ 173 w 174"/>
              <a:gd name="T69" fmla="*/ 123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74" h="130">
                <a:moveTo>
                  <a:pt x="160" y="97"/>
                </a:moveTo>
                <a:cubicBezTo>
                  <a:pt x="14" y="97"/>
                  <a:pt x="14" y="97"/>
                  <a:pt x="14" y="97"/>
                </a:cubicBezTo>
                <a:cubicBezTo>
                  <a:pt x="3" y="118"/>
                  <a:pt x="3" y="118"/>
                  <a:pt x="3" y="118"/>
                </a:cubicBezTo>
                <a:cubicBezTo>
                  <a:pt x="171" y="118"/>
                  <a:pt x="171" y="118"/>
                  <a:pt x="171" y="118"/>
                </a:cubicBezTo>
                <a:lnTo>
                  <a:pt x="160" y="97"/>
                </a:lnTo>
                <a:close/>
                <a:moveTo>
                  <a:pt x="69" y="113"/>
                </a:moveTo>
                <a:cubicBezTo>
                  <a:pt x="73" y="105"/>
                  <a:pt x="73" y="105"/>
                  <a:pt x="73" y="105"/>
                </a:cubicBezTo>
                <a:cubicBezTo>
                  <a:pt x="101" y="105"/>
                  <a:pt x="101" y="105"/>
                  <a:pt x="101" y="105"/>
                </a:cubicBezTo>
                <a:cubicBezTo>
                  <a:pt x="105" y="113"/>
                  <a:pt x="105" y="113"/>
                  <a:pt x="105" y="113"/>
                </a:cubicBezTo>
                <a:lnTo>
                  <a:pt x="69" y="113"/>
                </a:lnTo>
                <a:close/>
                <a:moveTo>
                  <a:pt x="157" y="92"/>
                </a:moveTo>
                <a:cubicBezTo>
                  <a:pt x="157" y="92"/>
                  <a:pt x="157" y="92"/>
                  <a:pt x="157" y="92"/>
                </a:cubicBezTo>
                <a:cubicBezTo>
                  <a:pt x="157" y="92"/>
                  <a:pt x="157" y="92"/>
                  <a:pt x="157" y="91"/>
                </a:cubicBezTo>
                <a:cubicBezTo>
                  <a:pt x="157" y="4"/>
                  <a:pt x="157" y="4"/>
                  <a:pt x="157" y="4"/>
                </a:cubicBezTo>
                <a:cubicBezTo>
                  <a:pt x="157" y="2"/>
                  <a:pt x="156" y="0"/>
                  <a:pt x="153" y="0"/>
                </a:cubicBezTo>
                <a:cubicBezTo>
                  <a:pt x="21" y="0"/>
                  <a:pt x="21" y="0"/>
                  <a:pt x="21" y="0"/>
                </a:cubicBezTo>
                <a:cubicBezTo>
                  <a:pt x="18" y="0"/>
                  <a:pt x="17" y="2"/>
                  <a:pt x="17" y="4"/>
                </a:cubicBezTo>
                <a:cubicBezTo>
                  <a:pt x="17" y="91"/>
                  <a:pt x="17" y="91"/>
                  <a:pt x="17" y="91"/>
                </a:cubicBezTo>
                <a:cubicBezTo>
                  <a:pt x="17" y="92"/>
                  <a:pt x="17" y="92"/>
                  <a:pt x="17" y="92"/>
                </a:cubicBezTo>
                <a:cubicBezTo>
                  <a:pt x="17" y="92"/>
                  <a:pt x="17" y="92"/>
                  <a:pt x="17" y="92"/>
                </a:cubicBezTo>
                <a:cubicBezTo>
                  <a:pt x="16" y="92"/>
                  <a:pt x="16" y="92"/>
                  <a:pt x="16" y="92"/>
                </a:cubicBezTo>
                <a:cubicBezTo>
                  <a:pt x="158" y="92"/>
                  <a:pt x="158" y="92"/>
                  <a:pt x="158" y="92"/>
                </a:cubicBezTo>
                <a:lnTo>
                  <a:pt x="157" y="92"/>
                </a:lnTo>
                <a:close/>
                <a:moveTo>
                  <a:pt x="147" y="85"/>
                </a:moveTo>
                <a:cubicBezTo>
                  <a:pt x="27" y="85"/>
                  <a:pt x="27" y="85"/>
                  <a:pt x="27" y="85"/>
                </a:cubicBezTo>
                <a:cubicBezTo>
                  <a:pt x="27" y="10"/>
                  <a:pt x="27" y="10"/>
                  <a:pt x="27" y="10"/>
                </a:cubicBezTo>
                <a:cubicBezTo>
                  <a:pt x="147" y="10"/>
                  <a:pt x="147" y="10"/>
                  <a:pt x="147" y="10"/>
                </a:cubicBezTo>
                <a:lnTo>
                  <a:pt x="147" y="85"/>
                </a:lnTo>
                <a:close/>
                <a:moveTo>
                  <a:pt x="173" y="123"/>
                </a:moveTo>
                <a:cubicBezTo>
                  <a:pt x="1" y="123"/>
                  <a:pt x="1" y="123"/>
                  <a:pt x="1" y="123"/>
                </a:cubicBezTo>
                <a:cubicBezTo>
                  <a:pt x="0" y="124"/>
                  <a:pt x="0" y="124"/>
                  <a:pt x="0" y="124"/>
                </a:cubicBezTo>
                <a:cubicBezTo>
                  <a:pt x="0" y="126"/>
                  <a:pt x="2" y="130"/>
                  <a:pt x="4" y="130"/>
                </a:cubicBezTo>
                <a:cubicBezTo>
                  <a:pt x="170" y="130"/>
                  <a:pt x="170" y="130"/>
                  <a:pt x="170" y="130"/>
                </a:cubicBezTo>
                <a:cubicBezTo>
                  <a:pt x="172" y="130"/>
                  <a:pt x="174" y="126"/>
                  <a:pt x="174" y="124"/>
                </a:cubicBezTo>
                <a:lnTo>
                  <a:pt x="173" y="123"/>
                </a:lnTo>
                <a:close/>
              </a:path>
            </a:pathLst>
          </a:custGeom>
          <a:solidFill>
            <a:schemeClr val="bg1"/>
          </a:solidFill>
          <a:ln>
            <a:noFill/>
          </a:ln>
          <a:effectLst>
            <a:innerShdw blurRad="63500" dist="50800" dir="13500000">
              <a:prstClr val="black">
                <a:alpha val="50000"/>
              </a:prstClr>
            </a:inn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reeform 843"/>
          <p:cNvSpPr>
            <a:spLocks noEditPoints="1"/>
          </p:cNvSpPr>
          <p:nvPr/>
        </p:nvSpPr>
        <p:spPr bwMode="auto">
          <a:xfrm>
            <a:off x="6461220" y="5336558"/>
            <a:ext cx="652463" cy="569913"/>
          </a:xfrm>
          <a:custGeom>
            <a:avLst/>
            <a:gdLst>
              <a:gd name="T0" fmla="*/ 109 w 174"/>
              <a:gd name="T1" fmla="*/ 132 h 152"/>
              <a:gd name="T2" fmla="*/ 108 w 174"/>
              <a:gd name="T3" fmla="*/ 127 h 152"/>
              <a:gd name="T4" fmla="*/ 66 w 174"/>
              <a:gd name="T5" fmla="*/ 127 h 152"/>
              <a:gd name="T6" fmla="*/ 64 w 174"/>
              <a:gd name="T7" fmla="*/ 137 h 152"/>
              <a:gd name="T8" fmla="*/ 59 w 174"/>
              <a:gd name="T9" fmla="*/ 145 h 152"/>
              <a:gd name="T10" fmla="*/ 50 w 174"/>
              <a:gd name="T11" fmla="*/ 148 h 152"/>
              <a:gd name="T12" fmla="*/ 50 w 174"/>
              <a:gd name="T13" fmla="*/ 152 h 152"/>
              <a:gd name="T14" fmla="*/ 124 w 174"/>
              <a:gd name="T15" fmla="*/ 152 h 152"/>
              <a:gd name="T16" fmla="*/ 124 w 174"/>
              <a:gd name="T17" fmla="*/ 148 h 152"/>
              <a:gd name="T18" fmla="*/ 115 w 174"/>
              <a:gd name="T19" fmla="*/ 145 h 152"/>
              <a:gd name="T20" fmla="*/ 109 w 174"/>
              <a:gd name="T21" fmla="*/ 132 h 152"/>
              <a:gd name="T22" fmla="*/ 169 w 174"/>
              <a:gd name="T23" fmla="*/ 0 h 152"/>
              <a:gd name="T24" fmla="*/ 5 w 174"/>
              <a:gd name="T25" fmla="*/ 0 h 152"/>
              <a:gd name="T26" fmla="*/ 0 w 174"/>
              <a:gd name="T27" fmla="*/ 5 h 152"/>
              <a:gd name="T28" fmla="*/ 0 w 174"/>
              <a:gd name="T29" fmla="*/ 113 h 152"/>
              <a:gd name="T30" fmla="*/ 5 w 174"/>
              <a:gd name="T31" fmla="*/ 118 h 152"/>
              <a:gd name="T32" fmla="*/ 169 w 174"/>
              <a:gd name="T33" fmla="*/ 118 h 152"/>
              <a:gd name="T34" fmla="*/ 174 w 174"/>
              <a:gd name="T35" fmla="*/ 113 h 152"/>
              <a:gd name="T36" fmla="*/ 174 w 174"/>
              <a:gd name="T37" fmla="*/ 5 h 152"/>
              <a:gd name="T38" fmla="*/ 169 w 174"/>
              <a:gd name="T39" fmla="*/ 0 h 152"/>
              <a:gd name="T40" fmla="*/ 162 w 174"/>
              <a:gd name="T41" fmla="*/ 106 h 152"/>
              <a:gd name="T42" fmla="*/ 12 w 174"/>
              <a:gd name="T43" fmla="*/ 106 h 152"/>
              <a:gd name="T44" fmla="*/ 12 w 174"/>
              <a:gd name="T45" fmla="*/ 13 h 152"/>
              <a:gd name="T46" fmla="*/ 162 w 174"/>
              <a:gd name="T47" fmla="*/ 13 h 152"/>
              <a:gd name="T48" fmla="*/ 162 w 174"/>
              <a:gd name="T49" fmla="*/ 106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4" h="152">
                <a:moveTo>
                  <a:pt x="109" y="132"/>
                </a:moveTo>
                <a:cubicBezTo>
                  <a:pt x="108" y="130"/>
                  <a:pt x="108" y="129"/>
                  <a:pt x="108" y="127"/>
                </a:cubicBezTo>
                <a:cubicBezTo>
                  <a:pt x="66" y="127"/>
                  <a:pt x="66" y="127"/>
                  <a:pt x="66" y="127"/>
                </a:cubicBezTo>
                <a:cubicBezTo>
                  <a:pt x="66" y="130"/>
                  <a:pt x="65" y="133"/>
                  <a:pt x="64" y="137"/>
                </a:cubicBezTo>
                <a:cubicBezTo>
                  <a:pt x="63" y="140"/>
                  <a:pt x="61" y="143"/>
                  <a:pt x="59" y="145"/>
                </a:cubicBezTo>
                <a:cubicBezTo>
                  <a:pt x="57" y="147"/>
                  <a:pt x="54" y="148"/>
                  <a:pt x="50" y="148"/>
                </a:cubicBezTo>
                <a:cubicBezTo>
                  <a:pt x="50" y="152"/>
                  <a:pt x="50" y="152"/>
                  <a:pt x="50" y="152"/>
                </a:cubicBezTo>
                <a:cubicBezTo>
                  <a:pt x="124" y="152"/>
                  <a:pt x="124" y="152"/>
                  <a:pt x="124" y="152"/>
                </a:cubicBezTo>
                <a:cubicBezTo>
                  <a:pt x="124" y="148"/>
                  <a:pt x="124" y="148"/>
                  <a:pt x="124" y="148"/>
                </a:cubicBezTo>
                <a:cubicBezTo>
                  <a:pt x="120" y="148"/>
                  <a:pt x="117" y="147"/>
                  <a:pt x="115" y="145"/>
                </a:cubicBezTo>
                <a:cubicBezTo>
                  <a:pt x="112" y="142"/>
                  <a:pt x="110" y="137"/>
                  <a:pt x="109" y="132"/>
                </a:cubicBezTo>
                <a:close/>
                <a:moveTo>
                  <a:pt x="169" y="0"/>
                </a:moveTo>
                <a:cubicBezTo>
                  <a:pt x="5" y="0"/>
                  <a:pt x="5" y="0"/>
                  <a:pt x="5" y="0"/>
                </a:cubicBezTo>
                <a:cubicBezTo>
                  <a:pt x="2" y="0"/>
                  <a:pt x="0" y="3"/>
                  <a:pt x="0" y="5"/>
                </a:cubicBezTo>
                <a:cubicBezTo>
                  <a:pt x="0" y="113"/>
                  <a:pt x="0" y="113"/>
                  <a:pt x="0" y="113"/>
                </a:cubicBezTo>
                <a:cubicBezTo>
                  <a:pt x="0" y="116"/>
                  <a:pt x="2" y="118"/>
                  <a:pt x="5" y="118"/>
                </a:cubicBezTo>
                <a:cubicBezTo>
                  <a:pt x="169" y="118"/>
                  <a:pt x="169" y="118"/>
                  <a:pt x="169" y="118"/>
                </a:cubicBezTo>
                <a:cubicBezTo>
                  <a:pt x="172" y="118"/>
                  <a:pt x="174" y="116"/>
                  <a:pt x="174" y="113"/>
                </a:cubicBezTo>
                <a:cubicBezTo>
                  <a:pt x="174" y="5"/>
                  <a:pt x="174" y="5"/>
                  <a:pt x="174" y="5"/>
                </a:cubicBezTo>
                <a:cubicBezTo>
                  <a:pt x="174" y="3"/>
                  <a:pt x="172" y="0"/>
                  <a:pt x="169" y="0"/>
                </a:cubicBezTo>
                <a:close/>
                <a:moveTo>
                  <a:pt x="162" y="106"/>
                </a:moveTo>
                <a:cubicBezTo>
                  <a:pt x="12" y="106"/>
                  <a:pt x="12" y="106"/>
                  <a:pt x="12" y="106"/>
                </a:cubicBezTo>
                <a:cubicBezTo>
                  <a:pt x="12" y="13"/>
                  <a:pt x="12" y="13"/>
                  <a:pt x="12" y="13"/>
                </a:cubicBezTo>
                <a:cubicBezTo>
                  <a:pt x="162" y="13"/>
                  <a:pt x="162" y="13"/>
                  <a:pt x="162" y="13"/>
                </a:cubicBezTo>
                <a:lnTo>
                  <a:pt x="162" y="106"/>
                </a:lnTo>
                <a:close/>
              </a:path>
            </a:pathLst>
          </a:custGeom>
          <a:solidFill>
            <a:schemeClr val="bg1"/>
          </a:solidFill>
          <a:ln>
            <a:noFill/>
          </a:ln>
          <a:effectLst>
            <a:innerShdw blurRad="63500" dist="50800" dir="13500000">
              <a:prstClr val="black">
                <a:alpha val="50000"/>
              </a:prstClr>
            </a:inn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6" name="Freeform 123"/>
          <p:cNvSpPr>
            <a:spLocks noChangeAspect="1" noEditPoints="1"/>
          </p:cNvSpPr>
          <p:nvPr/>
        </p:nvSpPr>
        <p:spPr bwMode="auto">
          <a:xfrm>
            <a:off x="3789090" y="3983352"/>
            <a:ext cx="456450" cy="576000"/>
          </a:xfrm>
          <a:custGeom>
            <a:avLst/>
            <a:gdLst>
              <a:gd name="T0" fmla="*/ 6 w 53"/>
              <a:gd name="T1" fmla="*/ 6 h 67"/>
              <a:gd name="T2" fmla="*/ 6 w 53"/>
              <a:gd name="T3" fmla="*/ 56 h 67"/>
              <a:gd name="T4" fmla="*/ 39 w 53"/>
              <a:gd name="T5" fmla="*/ 56 h 67"/>
              <a:gd name="T6" fmla="*/ 39 w 53"/>
              <a:gd name="T7" fmla="*/ 51 h 67"/>
              <a:gd name="T8" fmla="*/ 45 w 53"/>
              <a:gd name="T9" fmla="*/ 49 h 67"/>
              <a:gd name="T10" fmla="*/ 45 w 53"/>
              <a:gd name="T11" fmla="*/ 64 h 67"/>
              <a:gd name="T12" fmla="*/ 42 w 53"/>
              <a:gd name="T13" fmla="*/ 67 h 67"/>
              <a:gd name="T14" fmla="*/ 2 w 53"/>
              <a:gd name="T15" fmla="*/ 67 h 67"/>
              <a:gd name="T16" fmla="*/ 0 w 53"/>
              <a:gd name="T17" fmla="*/ 64 h 67"/>
              <a:gd name="T18" fmla="*/ 0 w 53"/>
              <a:gd name="T19" fmla="*/ 3 h 67"/>
              <a:gd name="T20" fmla="*/ 2 w 53"/>
              <a:gd name="T21" fmla="*/ 0 h 67"/>
              <a:gd name="T22" fmla="*/ 2 w 53"/>
              <a:gd name="T23" fmla="*/ 0 h 67"/>
              <a:gd name="T24" fmla="*/ 42 w 53"/>
              <a:gd name="T25" fmla="*/ 0 h 67"/>
              <a:gd name="T26" fmla="*/ 45 w 53"/>
              <a:gd name="T27" fmla="*/ 3 h 67"/>
              <a:gd name="T28" fmla="*/ 45 w 53"/>
              <a:gd name="T29" fmla="*/ 13 h 67"/>
              <a:gd name="T30" fmla="*/ 39 w 53"/>
              <a:gd name="T31" fmla="*/ 11 h 67"/>
              <a:gd name="T32" fmla="*/ 39 w 53"/>
              <a:gd name="T33" fmla="*/ 6 h 67"/>
              <a:gd name="T34" fmla="*/ 6 w 53"/>
              <a:gd name="T35" fmla="*/ 6 h 67"/>
              <a:gd name="T36" fmla="*/ 28 w 53"/>
              <a:gd name="T37" fmla="*/ 33 h 67"/>
              <a:gd name="T38" fmla="*/ 19 w 53"/>
              <a:gd name="T39" fmla="*/ 42 h 67"/>
              <a:gd name="T40" fmla="*/ 28 w 53"/>
              <a:gd name="T41" fmla="*/ 50 h 67"/>
              <a:gd name="T42" fmla="*/ 37 w 53"/>
              <a:gd name="T43" fmla="*/ 42 h 67"/>
              <a:gd name="T44" fmla="*/ 37 w 53"/>
              <a:gd name="T45" fmla="*/ 24 h 67"/>
              <a:gd name="T46" fmla="*/ 44 w 53"/>
              <a:gd name="T47" fmla="*/ 27 h 67"/>
              <a:gd name="T48" fmla="*/ 44 w 53"/>
              <a:gd name="T49" fmla="*/ 36 h 67"/>
              <a:gd name="T50" fmla="*/ 46 w 53"/>
              <a:gd name="T51" fmla="*/ 37 h 67"/>
              <a:gd name="T52" fmla="*/ 51 w 53"/>
              <a:gd name="T53" fmla="*/ 24 h 67"/>
              <a:gd name="T54" fmla="*/ 31 w 53"/>
              <a:gd name="T55" fmla="*/ 13 h 67"/>
              <a:gd name="T56" fmla="*/ 31 w 53"/>
              <a:gd name="T57" fmla="*/ 33 h 67"/>
              <a:gd name="T58" fmla="*/ 28 w 53"/>
              <a:gd name="T59" fmla="*/ 33 h 67"/>
              <a:gd name="T60" fmla="*/ 18 w 53"/>
              <a:gd name="T61" fmla="*/ 60 h 67"/>
              <a:gd name="T62" fmla="*/ 17 w 53"/>
              <a:gd name="T63" fmla="*/ 61 h 67"/>
              <a:gd name="T64" fmla="*/ 17 w 53"/>
              <a:gd name="T65" fmla="*/ 62 h 67"/>
              <a:gd name="T66" fmla="*/ 18 w 53"/>
              <a:gd name="T67" fmla="*/ 63 h 67"/>
              <a:gd name="T68" fmla="*/ 27 w 53"/>
              <a:gd name="T69" fmla="*/ 63 h 67"/>
              <a:gd name="T70" fmla="*/ 28 w 53"/>
              <a:gd name="T71" fmla="*/ 62 h 67"/>
              <a:gd name="T72" fmla="*/ 28 w 53"/>
              <a:gd name="T73" fmla="*/ 61 h 67"/>
              <a:gd name="T74" fmla="*/ 27 w 53"/>
              <a:gd name="T75" fmla="*/ 60 h 67"/>
              <a:gd name="T76" fmla="*/ 18 w 53"/>
              <a:gd name="T77" fmla="*/ 6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3" h="67">
                <a:moveTo>
                  <a:pt x="6" y="6"/>
                </a:moveTo>
                <a:cubicBezTo>
                  <a:pt x="6" y="56"/>
                  <a:pt x="6" y="56"/>
                  <a:pt x="6" y="56"/>
                </a:cubicBezTo>
                <a:cubicBezTo>
                  <a:pt x="39" y="56"/>
                  <a:pt x="39" y="56"/>
                  <a:pt x="39" y="56"/>
                </a:cubicBezTo>
                <a:cubicBezTo>
                  <a:pt x="39" y="51"/>
                  <a:pt x="39" y="51"/>
                  <a:pt x="39" y="51"/>
                </a:cubicBezTo>
                <a:cubicBezTo>
                  <a:pt x="45" y="49"/>
                  <a:pt x="45" y="49"/>
                  <a:pt x="45" y="49"/>
                </a:cubicBezTo>
                <a:cubicBezTo>
                  <a:pt x="45" y="64"/>
                  <a:pt x="45" y="64"/>
                  <a:pt x="45" y="64"/>
                </a:cubicBezTo>
                <a:cubicBezTo>
                  <a:pt x="45" y="65"/>
                  <a:pt x="44" y="67"/>
                  <a:pt x="42" y="67"/>
                </a:cubicBezTo>
                <a:cubicBezTo>
                  <a:pt x="2" y="67"/>
                  <a:pt x="2" y="67"/>
                  <a:pt x="2" y="67"/>
                </a:cubicBezTo>
                <a:cubicBezTo>
                  <a:pt x="1" y="67"/>
                  <a:pt x="0" y="65"/>
                  <a:pt x="0" y="64"/>
                </a:cubicBezTo>
                <a:cubicBezTo>
                  <a:pt x="0" y="3"/>
                  <a:pt x="0" y="3"/>
                  <a:pt x="0" y="3"/>
                </a:cubicBezTo>
                <a:cubicBezTo>
                  <a:pt x="0" y="1"/>
                  <a:pt x="1" y="0"/>
                  <a:pt x="2" y="0"/>
                </a:cubicBezTo>
                <a:cubicBezTo>
                  <a:pt x="2" y="0"/>
                  <a:pt x="2" y="0"/>
                  <a:pt x="2" y="0"/>
                </a:cubicBezTo>
                <a:cubicBezTo>
                  <a:pt x="42" y="0"/>
                  <a:pt x="42" y="0"/>
                  <a:pt x="42" y="0"/>
                </a:cubicBezTo>
                <a:cubicBezTo>
                  <a:pt x="44" y="0"/>
                  <a:pt x="45" y="1"/>
                  <a:pt x="45" y="3"/>
                </a:cubicBezTo>
                <a:cubicBezTo>
                  <a:pt x="45" y="13"/>
                  <a:pt x="45" y="13"/>
                  <a:pt x="45" y="13"/>
                </a:cubicBezTo>
                <a:cubicBezTo>
                  <a:pt x="39" y="11"/>
                  <a:pt x="39" y="11"/>
                  <a:pt x="39" y="11"/>
                </a:cubicBezTo>
                <a:cubicBezTo>
                  <a:pt x="39" y="6"/>
                  <a:pt x="39" y="6"/>
                  <a:pt x="39" y="6"/>
                </a:cubicBezTo>
                <a:cubicBezTo>
                  <a:pt x="6" y="6"/>
                  <a:pt x="6" y="6"/>
                  <a:pt x="6" y="6"/>
                </a:cubicBezTo>
                <a:close/>
                <a:moveTo>
                  <a:pt x="28" y="33"/>
                </a:moveTo>
                <a:cubicBezTo>
                  <a:pt x="23" y="33"/>
                  <a:pt x="19" y="37"/>
                  <a:pt x="19" y="42"/>
                </a:cubicBezTo>
                <a:cubicBezTo>
                  <a:pt x="19" y="46"/>
                  <a:pt x="23" y="50"/>
                  <a:pt x="28" y="50"/>
                </a:cubicBezTo>
                <a:cubicBezTo>
                  <a:pt x="33" y="50"/>
                  <a:pt x="37" y="46"/>
                  <a:pt x="37" y="42"/>
                </a:cubicBezTo>
                <a:cubicBezTo>
                  <a:pt x="37" y="24"/>
                  <a:pt x="37" y="24"/>
                  <a:pt x="37" y="24"/>
                </a:cubicBezTo>
                <a:cubicBezTo>
                  <a:pt x="40" y="24"/>
                  <a:pt x="43" y="25"/>
                  <a:pt x="44" y="27"/>
                </a:cubicBezTo>
                <a:cubicBezTo>
                  <a:pt x="47" y="30"/>
                  <a:pt x="44" y="36"/>
                  <a:pt x="44" y="36"/>
                </a:cubicBezTo>
                <a:cubicBezTo>
                  <a:pt x="46" y="37"/>
                  <a:pt x="46" y="37"/>
                  <a:pt x="46" y="37"/>
                </a:cubicBezTo>
                <a:cubicBezTo>
                  <a:pt x="46" y="37"/>
                  <a:pt x="53" y="29"/>
                  <a:pt x="51" y="24"/>
                </a:cubicBezTo>
                <a:cubicBezTo>
                  <a:pt x="48" y="19"/>
                  <a:pt x="31" y="13"/>
                  <a:pt x="31" y="13"/>
                </a:cubicBezTo>
                <a:cubicBezTo>
                  <a:pt x="31" y="33"/>
                  <a:pt x="31" y="33"/>
                  <a:pt x="31" y="33"/>
                </a:cubicBezTo>
                <a:cubicBezTo>
                  <a:pt x="30" y="33"/>
                  <a:pt x="29" y="33"/>
                  <a:pt x="28" y="33"/>
                </a:cubicBezTo>
                <a:close/>
                <a:moveTo>
                  <a:pt x="18" y="60"/>
                </a:moveTo>
                <a:cubicBezTo>
                  <a:pt x="17" y="60"/>
                  <a:pt x="17" y="60"/>
                  <a:pt x="17" y="61"/>
                </a:cubicBezTo>
                <a:cubicBezTo>
                  <a:pt x="17" y="62"/>
                  <a:pt x="17" y="62"/>
                  <a:pt x="17" y="62"/>
                </a:cubicBezTo>
                <a:cubicBezTo>
                  <a:pt x="17" y="62"/>
                  <a:pt x="17" y="63"/>
                  <a:pt x="18" y="63"/>
                </a:cubicBezTo>
                <a:cubicBezTo>
                  <a:pt x="27" y="63"/>
                  <a:pt x="27" y="63"/>
                  <a:pt x="27" y="63"/>
                </a:cubicBezTo>
                <a:cubicBezTo>
                  <a:pt x="28" y="63"/>
                  <a:pt x="28" y="62"/>
                  <a:pt x="28" y="62"/>
                </a:cubicBezTo>
                <a:cubicBezTo>
                  <a:pt x="28" y="61"/>
                  <a:pt x="28" y="61"/>
                  <a:pt x="28" y="61"/>
                </a:cubicBezTo>
                <a:cubicBezTo>
                  <a:pt x="28" y="60"/>
                  <a:pt x="28" y="60"/>
                  <a:pt x="27" y="60"/>
                </a:cubicBezTo>
                <a:lnTo>
                  <a:pt x="18" y="60"/>
                </a:lnTo>
                <a:close/>
              </a:path>
            </a:pathLst>
          </a:custGeom>
          <a:solidFill>
            <a:schemeClr val="bg1"/>
          </a:solidFill>
          <a:ln>
            <a:noFill/>
          </a:ln>
          <a:effectLst>
            <a:innerShdw blurRad="63500" dist="50800" dir="13500000">
              <a:prstClr val="black">
                <a:alpha val="50000"/>
              </a:prstClr>
            </a:inn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600" advClick="0" advTm="0">
        <p14:gallery dir="l"/>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p:cTn id="12" dur="500" fill="hold"/>
                                        <p:tgtEl>
                                          <p:spTgt spid="8"/>
                                        </p:tgtEl>
                                        <p:attrNameLst>
                                          <p:attrName>ppt_w</p:attrName>
                                        </p:attrNameLst>
                                      </p:cBhvr>
                                      <p:tavLst>
                                        <p:tav tm="0">
                                          <p:val>
                                            <p:fltVal val="0"/>
                                          </p:val>
                                        </p:tav>
                                        <p:tav tm="100000">
                                          <p:val>
                                            <p:strVal val="#ppt_w"/>
                                          </p:val>
                                        </p:tav>
                                      </p:tavLst>
                                    </p:anim>
                                    <p:anim calcmode="lin" valueType="num">
                                      <p:cBhvr>
                                        <p:cTn id="13" dur="500" fill="hold"/>
                                        <p:tgtEl>
                                          <p:spTgt spid="8"/>
                                        </p:tgtEl>
                                        <p:attrNameLst>
                                          <p:attrName>ppt_h</p:attrName>
                                        </p:attrNameLst>
                                      </p:cBhvr>
                                      <p:tavLst>
                                        <p:tav tm="0">
                                          <p:val>
                                            <p:fltVal val="0"/>
                                          </p:val>
                                        </p:tav>
                                        <p:tav tm="100000">
                                          <p:val>
                                            <p:strVal val="#ppt_h"/>
                                          </p:val>
                                        </p:tav>
                                      </p:tavLst>
                                    </p:anim>
                                    <p:animEffect transition="in" filter="fade">
                                      <p:cBhvr>
                                        <p:cTn id="14" dur="500"/>
                                        <p:tgtEl>
                                          <p:spTgt spid="8"/>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anim calcmode="lin" valueType="num">
                                      <p:cBhvr>
                                        <p:cTn id="17" dur="500" fill="hold"/>
                                        <p:tgtEl>
                                          <p:spTgt spid="15"/>
                                        </p:tgtEl>
                                        <p:attrNameLst>
                                          <p:attrName>ppt_w</p:attrName>
                                        </p:attrNameLst>
                                      </p:cBhvr>
                                      <p:tavLst>
                                        <p:tav tm="0">
                                          <p:val>
                                            <p:fltVal val="0"/>
                                          </p:val>
                                        </p:tav>
                                        <p:tav tm="100000">
                                          <p:val>
                                            <p:strVal val="#ppt_w"/>
                                          </p:val>
                                        </p:tav>
                                      </p:tavLst>
                                    </p:anim>
                                    <p:anim calcmode="lin" valueType="num">
                                      <p:cBhvr>
                                        <p:cTn id="18" dur="500" fill="hold"/>
                                        <p:tgtEl>
                                          <p:spTgt spid="15"/>
                                        </p:tgtEl>
                                        <p:attrNameLst>
                                          <p:attrName>ppt_h</p:attrName>
                                        </p:attrNameLst>
                                      </p:cBhvr>
                                      <p:tavLst>
                                        <p:tav tm="0">
                                          <p:val>
                                            <p:fltVal val="0"/>
                                          </p:val>
                                        </p:tav>
                                        <p:tav tm="100000">
                                          <p:val>
                                            <p:strVal val="#ppt_h"/>
                                          </p:val>
                                        </p:tav>
                                      </p:tavLst>
                                    </p:anim>
                                    <p:animEffect transition="in" filter="fade">
                                      <p:cBhvr>
                                        <p:cTn id="19" dur="500"/>
                                        <p:tgtEl>
                                          <p:spTgt spid="15"/>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p:cTn id="22" dur="500" fill="hold"/>
                                        <p:tgtEl>
                                          <p:spTgt spid="12"/>
                                        </p:tgtEl>
                                        <p:attrNameLst>
                                          <p:attrName>ppt_w</p:attrName>
                                        </p:attrNameLst>
                                      </p:cBhvr>
                                      <p:tavLst>
                                        <p:tav tm="0">
                                          <p:val>
                                            <p:fltVal val="0"/>
                                          </p:val>
                                        </p:tav>
                                        <p:tav tm="100000">
                                          <p:val>
                                            <p:strVal val="#ppt_w"/>
                                          </p:val>
                                        </p:tav>
                                      </p:tavLst>
                                    </p:anim>
                                    <p:anim calcmode="lin" valueType="num">
                                      <p:cBhvr>
                                        <p:cTn id="23" dur="500" fill="hold"/>
                                        <p:tgtEl>
                                          <p:spTgt spid="12"/>
                                        </p:tgtEl>
                                        <p:attrNameLst>
                                          <p:attrName>ppt_h</p:attrName>
                                        </p:attrNameLst>
                                      </p:cBhvr>
                                      <p:tavLst>
                                        <p:tav tm="0">
                                          <p:val>
                                            <p:fltVal val="0"/>
                                          </p:val>
                                        </p:tav>
                                        <p:tav tm="100000">
                                          <p:val>
                                            <p:strVal val="#ppt_h"/>
                                          </p:val>
                                        </p:tav>
                                      </p:tavLst>
                                    </p:anim>
                                    <p:animEffect transition="in" filter="fade">
                                      <p:cBhvr>
                                        <p:cTn id="24" dur="500"/>
                                        <p:tgtEl>
                                          <p:spTgt spid="12"/>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cBhvr>
                                        <p:cTn id="27" dur="500" fill="hold"/>
                                        <p:tgtEl>
                                          <p:spTgt spid="10"/>
                                        </p:tgtEl>
                                        <p:attrNameLst>
                                          <p:attrName>ppt_w</p:attrName>
                                        </p:attrNameLst>
                                      </p:cBhvr>
                                      <p:tavLst>
                                        <p:tav tm="0">
                                          <p:val>
                                            <p:fltVal val="0"/>
                                          </p:val>
                                        </p:tav>
                                        <p:tav tm="100000">
                                          <p:val>
                                            <p:strVal val="#ppt_w"/>
                                          </p:val>
                                        </p:tav>
                                      </p:tavLst>
                                    </p:anim>
                                    <p:anim calcmode="lin" valueType="num">
                                      <p:cBhvr>
                                        <p:cTn id="28" dur="500" fill="hold"/>
                                        <p:tgtEl>
                                          <p:spTgt spid="10"/>
                                        </p:tgtEl>
                                        <p:attrNameLst>
                                          <p:attrName>ppt_h</p:attrName>
                                        </p:attrNameLst>
                                      </p:cBhvr>
                                      <p:tavLst>
                                        <p:tav tm="0">
                                          <p:val>
                                            <p:fltVal val="0"/>
                                          </p:val>
                                        </p:tav>
                                        <p:tav tm="100000">
                                          <p:val>
                                            <p:strVal val="#ppt_h"/>
                                          </p:val>
                                        </p:tav>
                                      </p:tavLst>
                                    </p:anim>
                                    <p:animEffect transition="in" filter="fade">
                                      <p:cBhvr>
                                        <p:cTn id="29" dur="500"/>
                                        <p:tgtEl>
                                          <p:spTgt spid="10"/>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2"/>
                                        </p:tgtEl>
                                        <p:attrNameLst>
                                          <p:attrName>style.visibility</p:attrName>
                                        </p:attrNameLst>
                                      </p:cBhvr>
                                      <p:to>
                                        <p:strVal val="visible"/>
                                      </p:to>
                                    </p:set>
                                    <p:anim calcmode="lin" valueType="num">
                                      <p:cBhvr>
                                        <p:cTn id="32" dur="500" fill="hold"/>
                                        <p:tgtEl>
                                          <p:spTgt spid="2"/>
                                        </p:tgtEl>
                                        <p:attrNameLst>
                                          <p:attrName>ppt_w</p:attrName>
                                        </p:attrNameLst>
                                      </p:cBhvr>
                                      <p:tavLst>
                                        <p:tav tm="0">
                                          <p:val>
                                            <p:fltVal val="0"/>
                                          </p:val>
                                        </p:tav>
                                        <p:tav tm="100000">
                                          <p:val>
                                            <p:strVal val="#ppt_w"/>
                                          </p:val>
                                        </p:tav>
                                      </p:tavLst>
                                    </p:anim>
                                    <p:anim calcmode="lin" valueType="num">
                                      <p:cBhvr>
                                        <p:cTn id="33" dur="500" fill="hold"/>
                                        <p:tgtEl>
                                          <p:spTgt spid="2"/>
                                        </p:tgtEl>
                                        <p:attrNameLst>
                                          <p:attrName>ppt_h</p:attrName>
                                        </p:attrNameLst>
                                      </p:cBhvr>
                                      <p:tavLst>
                                        <p:tav tm="0">
                                          <p:val>
                                            <p:fltVal val="0"/>
                                          </p:val>
                                        </p:tav>
                                        <p:tav tm="100000">
                                          <p:val>
                                            <p:strVal val="#ppt_h"/>
                                          </p:val>
                                        </p:tav>
                                      </p:tavLst>
                                    </p:anim>
                                    <p:animEffect transition="in" filter="fade">
                                      <p:cBhvr>
                                        <p:cTn id="34" dur="500"/>
                                        <p:tgtEl>
                                          <p:spTgt spid="2"/>
                                        </p:tgtEl>
                                      </p:cBhvr>
                                    </p:animEffect>
                                  </p:childTnLst>
                                </p:cTn>
                              </p:par>
                              <p:par>
                                <p:cTn id="35" presetID="53" presetClass="entr" presetSubtype="16" fill="hold" grpId="0" nodeType="withEffect">
                                  <p:stCondLst>
                                    <p:cond delay="0"/>
                                  </p:stCondLst>
                                  <p:childTnLst>
                                    <p:set>
                                      <p:cBhvr>
                                        <p:cTn id="36" dur="1" fill="hold">
                                          <p:stCondLst>
                                            <p:cond delay="0"/>
                                          </p:stCondLst>
                                        </p:cTn>
                                        <p:tgtEl>
                                          <p:spTgt spid="6"/>
                                        </p:tgtEl>
                                        <p:attrNameLst>
                                          <p:attrName>style.visibility</p:attrName>
                                        </p:attrNameLst>
                                      </p:cBhvr>
                                      <p:to>
                                        <p:strVal val="visible"/>
                                      </p:to>
                                    </p:set>
                                    <p:anim calcmode="lin" valueType="num">
                                      <p:cBhvr>
                                        <p:cTn id="37" dur="500" fill="hold"/>
                                        <p:tgtEl>
                                          <p:spTgt spid="6"/>
                                        </p:tgtEl>
                                        <p:attrNameLst>
                                          <p:attrName>ppt_w</p:attrName>
                                        </p:attrNameLst>
                                      </p:cBhvr>
                                      <p:tavLst>
                                        <p:tav tm="0">
                                          <p:val>
                                            <p:fltVal val="0"/>
                                          </p:val>
                                        </p:tav>
                                        <p:tav tm="100000">
                                          <p:val>
                                            <p:strVal val="#ppt_w"/>
                                          </p:val>
                                        </p:tav>
                                      </p:tavLst>
                                    </p:anim>
                                    <p:anim calcmode="lin" valueType="num">
                                      <p:cBhvr>
                                        <p:cTn id="38" dur="500" fill="hold"/>
                                        <p:tgtEl>
                                          <p:spTgt spid="6"/>
                                        </p:tgtEl>
                                        <p:attrNameLst>
                                          <p:attrName>ppt_h</p:attrName>
                                        </p:attrNameLst>
                                      </p:cBhvr>
                                      <p:tavLst>
                                        <p:tav tm="0">
                                          <p:val>
                                            <p:fltVal val="0"/>
                                          </p:val>
                                        </p:tav>
                                        <p:tav tm="100000">
                                          <p:val>
                                            <p:strVal val="#ppt_h"/>
                                          </p:val>
                                        </p:tav>
                                      </p:tavLst>
                                    </p:anim>
                                    <p:animEffect transition="in" filter="fade">
                                      <p:cBhvr>
                                        <p:cTn id="39" dur="500"/>
                                        <p:tgtEl>
                                          <p:spTgt spid="6"/>
                                        </p:tgtEl>
                                      </p:cBhvr>
                                    </p:animEffect>
                                  </p:childTnLst>
                                </p:cTn>
                              </p:par>
                              <p:par>
                                <p:cTn id="40" presetID="53" presetClass="entr" presetSubtype="16" fill="hold" grpId="0" nodeType="withEffect">
                                  <p:stCondLst>
                                    <p:cond delay="0"/>
                                  </p:stCondLst>
                                  <p:childTnLst>
                                    <p:set>
                                      <p:cBhvr>
                                        <p:cTn id="41" dur="1" fill="hold">
                                          <p:stCondLst>
                                            <p:cond delay="0"/>
                                          </p:stCondLst>
                                        </p:cTn>
                                        <p:tgtEl>
                                          <p:spTgt spid="13"/>
                                        </p:tgtEl>
                                        <p:attrNameLst>
                                          <p:attrName>style.visibility</p:attrName>
                                        </p:attrNameLst>
                                      </p:cBhvr>
                                      <p:to>
                                        <p:strVal val="visible"/>
                                      </p:to>
                                    </p:set>
                                    <p:anim calcmode="lin" valueType="num">
                                      <p:cBhvr>
                                        <p:cTn id="42" dur="500" fill="hold"/>
                                        <p:tgtEl>
                                          <p:spTgt spid="13"/>
                                        </p:tgtEl>
                                        <p:attrNameLst>
                                          <p:attrName>ppt_w</p:attrName>
                                        </p:attrNameLst>
                                      </p:cBhvr>
                                      <p:tavLst>
                                        <p:tav tm="0">
                                          <p:val>
                                            <p:fltVal val="0"/>
                                          </p:val>
                                        </p:tav>
                                        <p:tav tm="100000">
                                          <p:val>
                                            <p:strVal val="#ppt_w"/>
                                          </p:val>
                                        </p:tav>
                                      </p:tavLst>
                                    </p:anim>
                                    <p:anim calcmode="lin" valueType="num">
                                      <p:cBhvr>
                                        <p:cTn id="43" dur="500" fill="hold"/>
                                        <p:tgtEl>
                                          <p:spTgt spid="13"/>
                                        </p:tgtEl>
                                        <p:attrNameLst>
                                          <p:attrName>ppt_h</p:attrName>
                                        </p:attrNameLst>
                                      </p:cBhvr>
                                      <p:tavLst>
                                        <p:tav tm="0">
                                          <p:val>
                                            <p:fltVal val="0"/>
                                          </p:val>
                                        </p:tav>
                                        <p:tav tm="100000">
                                          <p:val>
                                            <p:strVal val="#ppt_h"/>
                                          </p:val>
                                        </p:tav>
                                      </p:tavLst>
                                    </p:anim>
                                    <p:animEffect transition="in" filter="fade">
                                      <p:cBhvr>
                                        <p:cTn id="44" dur="500"/>
                                        <p:tgtEl>
                                          <p:spTgt spid="13"/>
                                        </p:tgtEl>
                                      </p:cBhvr>
                                    </p:animEffect>
                                  </p:childTnLst>
                                </p:cTn>
                              </p:par>
                            </p:childTnLst>
                          </p:cTn>
                        </p:par>
                      </p:childTnLst>
                    </p:cTn>
                  </p:par>
                  <p:par>
                    <p:cTn id="45" fill="hold">
                      <p:stCondLst>
                        <p:cond delay="indefinite"/>
                      </p:stCondLst>
                      <p:childTnLst>
                        <p:par>
                          <p:cTn id="46" fill="hold">
                            <p:stCondLst>
                              <p:cond delay="0"/>
                            </p:stCondLst>
                            <p:childTnLst>
                              <p:par>
                                <p:cTn id="47" presetID="50" presetClass="entr" presetSubtype="0" decel="100000" fill="hold" grpId="0" nodeType="clickEffect">
                                  <p:stCondLst>
                                    <p:cond delay="0"/>
                                  </p:stCondLst>
                                  <p:childTnLst>
                                    <p:set>
                                      <p:cBhvr>
                                        <p:cTn id="48" dur="1" fill="hold">
                                          <p:stCondLst>
                                            <p:cond delay="0"/>
                                          </p:stCondLst>
                                        </p:cTn>
                                        <p:tgtEl>
                                          <p:spTgt spid="5"/>
                                        </p:tgtEl>
                                        <p:attrNameLst>
                                          <p:attrName>style.visibility</p:attrName>
                                        </p:attrNameLst>
                                      </p:cBhvr>
                                      <p:to>
                                        <p:strVal val="visible"/>
                                      </p:to>
                                    </p:set>
                                    <p:anim calcmode="lin" valueType="num">
                                      <p:cBhvr>
                                        <p:cTn id="49" dur="1000" fill="hold"/>
                                        <p:tgtEl>
                                          <p:spTgt spid="5"/>
                                        </p:tgtEl>
                                        <p:attrNameLst>
                                          <p:attrName>ppt_w</p:attrName>
                                        </p:attrNameLst>
                                      </p:cBhvr>
                                      <p:tavLst>
                                        <p:tav tm="0">
                                          <p:val>
                                            <p:strVal val="#ppt_w+.3"/>
                                          </p:val>
                                        </p:tav>
                                        <p:tav tm="100000">
                                          <p:val>
                                            <p:strVal val="#ppt_w"/>
                                          </p:val>
                                        </p:tav>
                                      </p:tavLst>
                                    </p:anim>
                                    <p:anim calcmode="lin" valueType="num">
                                      <p:cBhvr>
                                        <p:cTn id="50" dur="1000" fill="hold"/>
                                        <p:tgtEl>
                                          <p:spTgt spid="5"/>
                                        </p:tgtEl>
                                        <p:attrNameLst>
                                          <p:attrName>ppt_h</p:attrName>
                                        </p:attrNameLst>
                                      </p:cBhvr>
                                      <p:tavLst>
                                        <p:tav tm="0">
                                          <p:val>
                                            <p:strVal val="#ppt_h"/>
                                          </p:val>
                                        </p:tav>
                                        <p:tav tm="100000">
                                          <p:val>
                                            <p:strVal val="#ppt_h"/>
                                          </p:val>
                                        </p:tav>
                                      </p:tavLst>
                                    </p:anim>
                                    <p:animEffect transition="in" filter="fade">
                                      <p:cBhvr>
                                        <p:cTn id="51" dur="1000"/>
                                        <p:tgtEl>
                                          <p:spTgt spid="5"/>
                                        </p:tgtEl>
                                      </p:cBhvr>
                                    </p:animEffect>
                                  </p:childTnLst>
                                </p:cTn>
                              </p:par>
                              <p:par>
                                <p:cTn id="52" presetID="50" presetClass="entr" presetSubtype="0" decel="100000" fill="hold" grpId="0" nodeType="withEffect">
                                  <p:stCondLst>
                                    <p:cond delay="0"/>
                                  </p:stCondLst>
                                  <p:childTnLst>
                                    <p:set>
                                      <p:cBhvr>
                                        <p:cTn id="53" dur="1" fill="hold">
                                          <p:stCondLst>
                                            <p:cond delay="0"/>
                                          </p:stCondLst>
                                        </p:cTn>
                                        <p:tgtEl>
                                          <p:spTgt spid="16"/>
                                        </p:tgtEl>
                                        <p:attrNameLst>
                                          <p:attrName>style.visibility</p:attrName>
                                        </p:attrNameLst>
                                      </p:cBhvr>
                                      <p:to>
                                        <p:strVal val="visible"/>
                                      </p:to>
                                    </p:set>
                                    <p:anim calcmode="lin" valueType="num">
                                      <p:cBhvr>
                                        <p:cTn id="54" dur="1000" fill="hold"/>
                                        <p:tgtEl>
                                          <p:spTgt spid="16"/>
                                        </p:tgtEl>
                                        <p:attrNameLst>
                                          <p:attrName>ppt_w</p:attrName>
                                        </p:attrNameLst>
                                      </p:cBhvr>
                                      <p:tavLst>
                                        <p:tav tm="0">
                                          <p:val>
                                            <p:strVal val="#ppt_w+.3"/>
                                          </p:val>
                                        </p:tav>
                                        <p:tav tm="100000">
                                          <p:val>
                                            <p:strVal val="#ppt_w"/>
                                          </p:val>
                                        </p:tav>
                                      </p:tavLst>
                                    </p:anim>
                                    <p:anim calcmode="lin" valueType="num">
                                      <p:cBhvr>
                                        <p:cTn id="55" dur="1000" fill="hold"/>
                                        <p:tgtEl>
                                          <p:spTgt spid="16"/>
                                        </p:tgtEl>
                                        <p:attrNameLst>
                                          <p:attrName>ppt_h</p:attrName>
                                        </p:attrNameLst>
                                      </p:cBhvr>
                                      <p:tavLst>
                                        <p:tav tm="0">
                                          <p:val>
                                            <p:strVal val="#ppt_h"/>
                                          </p:val>
                                        </p:tav>
                                        <p:tav tm="100000">
                                          <p:val>
                                            <p:strVal val="#ppt_h"/>
                                          </p:val>
                                        </p:tav>
                                      </p:tavLst>
                                    </p:anim>
                                    <p:animEffect transition="in" filter="fade">
                                      <p:cBhvr>
                                        <p:cTn id="56" dur="1000"/>
                                        <p:tgtEl>
                                          <p:spTgt spid="16"/>
                                        </p:tgtEl>
                                      </p:cBhvr>
                                    </p:animEffect>
                                  </p:childTnLst>
                                </p:cTn>
                              </p:par>
                              <p:par>
                                <p:cTn id="57" presetID="50" presetClass="entr" presetSubtype="0" decel="100000" fill="hold" grpId="0" nodeType="withEffect">
                                  <p:stCondLst>
                                    <p:cond delay="0"/>
                                  </p:stCondLst>
                                  <p:childTnLst>
                                    <p:set>
                                      <p:cBhvr>
                                        <p:cTn id="58" dur="1" fill="hold">
                                          <p:stCondLst>
                                            <p:cond delay="0"/>
                                          </p:stCondLst>
                                        </p:cTn>
                                        <p:tgtEl>
                                          <p:spTgt spid="32"/>
                                        </p:tgtEl>
                                        <p:attrNameLst>
                                          <p:attrName>style.visibility</p:attrName>
                                        </p:attrNameLst>
                                      </p:cBhvr>
                                      <p:to>
                                        <p:strVal val="visible"/>
                                      </p:to>
                                    </p:set>
                                    <p:anim calcmode="lin" valueType="num">
                                      <p:cBhvr>
                                        <p:cTn id="59" dur="1000" fill="hold"/>
                                        <p:tgtEl>
                                          <p:spTgt spid="32"/>
                                        </p:tgtEl>
                                        <p:attrNameLst>
                                          <p:attrName>ppt_w</p:attrName>
                                        </p:attrNameLst>
                                      </p:cBhvr>
                                      <p:tavLst>
                                        <p:tav tm="0">
                                          <p:val>
                                            <p:strVal val="#ppt_w+.3"/>
                                          </p:val>
                                        </p:tav>
                                        <p:tav tm="100000">
                                          <p:val>
                                            <p:strVal val="#ppt_w"/>
                                          </p:val>
                                        </p:tav>
                                      </p:tavLst>
                                    </p:anim>
                                    <p:anim calcmode="lin" valueType="num">
                                      <p:cBhvr>
                                        <p:cTn id="60" dur="1000" fill="hold"/>
                                        <p:tgtEl>
                                          <p:spTgt spid="32"/>
                                        </p:tgtEl>
                                        <p:attrNameLst>
                                          <p:attrName>ppt_h</p:attrName>
                                        </p:attrNameLst>
                                      </p:cBhvr>
                                      <p:tavLst>
                                        <p:tav tm="0">
                                          <p:val>
                                            <p:strVal val="#ppt_h"/>
                                          </p:val>
                                        </p:tav>
                                        <p:tav tm="100000">
                                          <p:val>
                                            <p:strVal val="#ppt_h"/>
                                          </p:val>
                                        </p:tav>
                                      </p:tavLst>
                                    </p:anim>
                                    <p:animEffect transition="in" filter="fade">
                                      <p:cBhvr>
                                        <p:cTn id="61" dur="1000"/>
                                        <p:tgtEl>
                                          <p:spTgt spid="32"/>
                                        </p:tgtEl>
                                      </p:cBhvr>
                                    </p:animEffect>
                                  </p:childTnLst>
                                </p:cTn>
                              </p:par>
                            </p:childTnLst>
                          </p:cTn>
                        </p:par>
                      </p:childTnLst>
                    </p:cTn>
                  </p:par>
                  <p:par>
                    <p:cTn id="62" fill="hold">
                      <p:stCondLst>
                        <p:cond delay="indefinite"/>
                      </p:stCondLst>
                      <p:childTnLst>
                        <p:par>
                          <p:cTn id="63" fill="hold">
                            <p:stCondLst>
                              <p:cond delay="0"/>
                            </p:stCondLst>
                            <p:childTnLst>
                              <p:par>
                                <p:cTn id="64" presetID="53" presetClass="entr" presetSubtype="16" fill="hold" grpId="0" nodeType="clickEffect">
                                  <p:stCondLst>
                                    <p:cond delay="0"/>
                                  </p:stCondLst>
                                  <p:childTnLst>
                                    <p:set>
                                      <p:cBhvr>
                                        <p:cTn id="65" dur="1" fill="hold">
                                          <p:stCondLst>
                                            <p:cond delay="0"/>
                                          </p:stCondLst>
                                        </p:cTn>
                                        <p:tgtEl>
                                          <p:spTgt spid="54"/>
                                        </p:tgtEl>
                                        <p:attrNameLst>
                                          <p:attrName>style.visibility</p:attrName>
                                        </p:attrNameLst>
                                      </p:cBhvr>
                                      <p:to>
                                        <p:strVal val="visible"/>
                                      </p:to>
                                    </p:set>
                                    <p:anim calcmode="lin" valueType="num">
                                      <p:cBhvr>
                                        <p:cTn id="66" dur="500" fill="hold"/>
                                        <p:tgtEl>
                                          <p:spTgt spid="54"/>
                                        </p:tgtEl>
                                        <p:attrNameLst>
                                          <p:attrName>ppt_w</p:attrName>
                                        </p:attrNameLst>
                                      </p:cBhvr>
                                      <p:tavLst>
                                        <p:tav tm="0">
                                          <p:val>
                                            <p:fltVal val="0"/>
                                          </p:val>
                                        </p:tav>
                                        <p:tav tm="100000">
                                          <p:val>
                                            <p:strVal val="#ppt_w"/>
                                          </p:val>
                                        </p:tav>
                                      </p:tavLst>
                                    </p:anim>
                                    <p:anim calcmode="lin" valueType="num">
                                      <p:cBhvr>
                                        <p:cTn id="67" dur="500" fill="hold"/>
                                        <p:tgtEl>
                                          <p:spTgt spid="54"/>
                                        </p:tgtEl>
                                        <p:attrNameLst>
                                          <p:attrName>ppt_h</p:attrName>
                                        </p:attrNameLst>
                                      </p:cBhvr>
                                      <p:tavLst>
                                        <p:tav tm="0">
                                          <p:val>
                                            <p:fltVal val="0"/>
                                          </p:val>
                                        </p:tav>
                                        <p:tav tm="100000">
                                          <p:val>
                                            <p:strVal val="#ppt_h"/>
                                          </p:val>
                                        </p:tav>
                                      </p:tavLst>
                                    </p:anim>
                                    <p:animEffect transition="in" filter="fade">
                                      <p:cBhvr>
                                        <p:cTn id="68" dur="500"/>
                                        <p:tgtEl>
                                          <p:spTgt spid="54"/>
                                        </p:tgtEl>
                                      </p:cBhvr>
                                    </p:animEffect>
                                  </p:childTnLst>
                                </p:cTn>
                              </p:par>
                              <p:par>
                                <p:cTn id="69" presetID="53" presetClass="entr" presetSubtype="16" fill="hold" grpId="0" nodeType="withEffect">
                                  <p:stCondLst>
                                    <p:cond delay="0"/>
                                  </p:stCondLst>
                                  <p:childTnLst>
                                    <p:set>
                                      <p:cBhvr>
                                        <p:cTn id="70" dur="1" fill="hold">
                                          <p:stCondLst>
                                            <p:cond delay="0"/>
                                          </p:stCondLst>
                                        </p:cTn>
                                        <p:tgtEl>
                                          <p:spTgt spid="55"/>
                                        </p:tgtEl>
                                        <p:attrNameLst>
                                          <p:attrName>style.visibility</p:attrName>
                                        </p:attrNameLst>
                                      </p:cBhvr>
                                      <p:to>
                                        <p:strVal val="visible"/>
                                      </p:to>
                                    </p:set>
                                    <p:anim calcmode="lin" valueType="num">
                                      <p:cBhvr>
                                        <p:cTn id="71" dur="500" fill="hold"/>
                                        <p:tgtEl>
                                          <p:spTgt spid="55"/>
                                        </p:tgtEl>
                                        <p:attrNameLst>
                                          <p:attrName>ppt_w</p:attrName>
                                        </p:attrNameLst>
                                      </p:cBhvr>
                                      <p:tavLst>
                                        <p:tav tm="0">
                                          <p:val>
                                            <p:fltVal val="0"/>
                                          </p:val>
                                        </p:tav>
                                        <p:tav tm="100000">
                                          <p:val>
                                            <p:strVal val="#ppt_w"/>
                                          </p:val>
                                        </p:tav>
                                      </p:tavLst>
                                    </p:anim>
                                    <p:anim calcmode="lin" valueType="num">
                                      <p:cBhvr>
                                        <p:cTn id="72" dur="500" fill="hold"/>
                                        <p:tgtEl>
                                          <p:spTgt spid="55"/>
                                        </p:tgtEl>
                                        <p:attrNameLst>
                                          <p:attrName>ppt_h</p:attrName>
                                        </p:attrNameLst>
                                      </p:cBhvr>
                                      <p:tavLst>
                                        <p:tav tm="0">
                                          <p:val>
                                            <p:fltVal val="0"/>
                                          </p:val>
                                        </p:tav>
                                        <p:tav tm="100000">
                                          <p:val>
                                            <p:strVal val="#ppt_h"/>
                                          </p:val>
                                        </p:tav>
                                      </p:tavLst>
                                    </p:anim>
                                    <p:animEffect transition="in" filter="fade">
                                      <p:cBhvr>
                                        <p:cTn id="73" dur="500"/>
                                        <p:tgtEl>
                                          <p:spTgt spid="55"/>
                                        </p:tgtEl>
                                      </p:cBhvr>
                                    </p:animEffect>
                                  </p:childTnLst>
                                </p:cTn>
                              </p:par>
                              <p:par>
                                <p:cTn id="74" presetID="53" presetClass="entr" presetSubtype="16" fill="hold" grpId="0" nodeType="withEffect">
                                  <p:stCondLst>
                                    <p:cond delay="0"/>
                                  </p:stCondLst>
                                  <p:childTnLst>
                                    <p:set>
                                      <p:cBhvr>
                                        <p:cTn id="75" dur="1" fill="hold">
                                          <p:stCondLst>
                                            <p:cond delay="0"/>
                                          </p:stCondLst>
                                        </p:cTn>
                                        <p:tgtEl>
                                          <p:spTgt spid="46"/>
                                        </p:tgtEl>
                                        <p:attrNameLst>
                                          <p:attrName>style.visibility</p:attrName>
                                        </p:attrNameLst>
                                      </p:cBhvr>
                                      <p:to>
                                        <p:strVal val="visible"/>
                                      </p:to>
                                    </p:set>
                                    <p:anim calcmode="lin" valueType="num">
                                      <p:cBhvr>
                                        <p:cTn id="76" dur="500" fill="hold"/>
                                        <p:tgtEl>
                                          <p:spTgt spid="46"/>
                                        </p:tgtEl>
                                        <p:attrNameLst>
                                          <p:attrName>ppt_w</p:attrName>
                                        </p:attrNameLst>
                                      </p:cBhvr>
                                      <p:tavLst>
                                        <p:tav tm="0">
                                          <p:val>
                                            <p:fltVal val="0"/>
                                          </p:val>
                                        </p:tav>
                                        <p:tav tm="100000">
                                          <p:val>
                                            <p:strVal val="#ppt_w"/>
                                          </p:val>
                                        </p:tav>
                                      </p:tavLst>
                                    </p:anim>
                                    <p:anim calcmode="lin" valueType="num">
                                      <p:cBhvr>
                                        <p:cTn id="77" dur="500" fill="hold"/>
                                        <p:tgtEl>
                                          <p:spTgt spid="46"/>
                                        </p:tgtEl>
                                        <p:attrNameLst>
                                          <p:attrName>ppt_h</p:attrName>
                                        </p:attrNameLst>
                                      </p:cBhvr>
                                      <p:tavLst>
                                        <p:tav tm="0">
                                          <p:val>
                                            <p:fltVal val="0"/>
                                          </p:val>
                                        </p:tav>
                                        <p:tav tm="100000">
                                          <p:val>
                                            <p:strVal val="#ppt_h"/>
                                          </p:val>
                                        </p:tav>
                                      </p:tavLst>
                                    </p:anim>
                                    <p:animEffect transition="in" filter="fade">
                                      <p:cBhvr>
                                        <p:cTn id="78" dur="500"/>
                                        <p:tgtEl>
                                          <p:spTgt spid="46"/>
                                        </p:tgtEl>
                                      </p:cBhvr>
                                    </p:animEffect>
                                  </p:childTnLst>
                                </p:cTn>
                              </p:par>
                              <p:par>
                                <p:cTn id="79" presetID="53" presetClass="entr" presetSubtype="16" fill="hold" grpId="0" nodeType="withEffect">
                                  <p:stCondLst>
                                    <p:cond delay="0"/>
                                  </p:stCondLst>
                                  <p:childTnLst>
                                    <p:set>
                                      <p:cBhvr>
                                        <p:cTn id="80" dur="1" fill="hold">
                                          <p:stCondLst>
                                            <p:cond delay="0"/>
                                          </p:stCondLst>
                                        </p:cTn>
                                        <p:tgtEl>
                                          <p:spTgt spid="56"/>
                                        </p:tgtEl>
                                        <p:attrNameLst>
                                          <p:attrName>style.visibility</p:attrName>
                                        </p:attrNameLst>
                                      </p:cBhvr>
                                      <p:to>
                                        <p:strVal val="visible"/>
                                      </p:to>
                                    </p:set>
                                    <p:anim calcmode="lin" valueType="num">
                                      <p:cBhvr>
                                        <p:cTn id="81" dur="500" fill="hold"/>
                                        <p:tgtEl>
                                          <p:spTgt spid="56"/>
                                        </p:tgtEl>
                                        <p:attrNameLst>
                                          <p:attrName>ppt_w</p:attrName>
                                        </p:attrNameLst>
                                      </p:cBhvr>
                                      <p:tavLst>
                                        <p:tav tm="0">
                                          <p:val>
                                            <p:fltVal val="0"/>
                                          </p:val>
                                        </p:tav>
                                        <p:tav tm="100000">
                                          <p:val>
                                            <p:strVal val="#ppt_w"/>
                                          </p:val>
                                        </p:tav>
                                      </p:tavLst>
                                    </p:anim>
                                    <p:anim calcmode="lin" valueType="num">
                                      <p:cBhvr>
                                        <p:cTn id="82" dur="500" fill="hold"/>
                                        <p:tgtEl>
                                          <p:spTgt spid="56"/>
                                        </p:tgtEl>
                                        <p:attrNameLst>
                                          <p:attrName>ppt_h</p:attrName>
                                        </p:attrNameLst>
                                      </p:cBhvr>
                                      <p:tavLst>
                                        <p:tav tm="0">
                                          <p:val>
                                            <p:fltVal val="0"/>
                                          </p:val>
                                        </p:tav>
                                        <p:tav tm="100000">
                                          <p:val>
                                            <p:strVal val="#ppt_h"/>
                                          </p:val>
                                        </p:tav>
                                      </p:tavLst>
                                    </p:anim>
                                    <p:animEffect transition="in" filter="fade">
                                      <p:cBhvr>
                                        <p:cTn id="83" dur="500"/>
                                        <p:tgtEl>
                                          <p:spTgt spid="56"/>
                                        </p:tgtEl>
                                      </p:cBhvr>
                                    </p:animEffect>
                                  </p:childTnLst>
                                </p:cTn>
                              </p:par>
                            </p:childTnLst>
                          </p:cTn>
                        </p:par>
                      </p:childTnLst>
                    </p:cTn>
                  </p:par>
                  <p:par>
                    <p:cTn id="84" fill="hold">
                      <p:stCondLst>
                        <p:cond delay="indefinite"/>
                      </p:stCondLst>
                      <p:childTnLst>
                        <p:par>
                          <p:cTn id="85" fill="hold">
                            <p:stCondLst>
                              <p:cond delay="0"/>
                            </p:stCondLst>
                            <p:childTnLst>
                              <p:par>
                                <p:cTn id="86" presetID="41" presetClass="entr" presetSubtype="0" fill="hold" grpId="0" nodeType="clickEffect">
                                  <p:stCondLst>
                                    <p:cond delay="0"/>
                                  </p:stCondLst>
                                  <p:iterate type="lt">
                                    <p:tmPct val="10000"/>
                                  </p:iterate>
                                  <p:childTnLst>
                                    <p:set>
                                      <p:cBhvr>
                                        <p:cTn id="87" dur="1" fill="hold">
                                          <p:stCondLst>
                                            <p:cond delay="0"/>
                                          </p:stCondLst>
                                        </p:cTn>
                                        <p:tgtEl>
                                          <p:spTgt spid="38"/>
                                        </p:tgtEl>
                                        <p:attrNameLst>
                                          <p:attrName>style.visibility</p:attrName>
                                        </p:attrNameLst>
                                      </p:cBhvr>
                                      <p:to>
                                        <p:strVal val="visible"/>
                                      </p:to>
                                    </p:set>
                                    <p:anim calcmode="lin" valueType="num">
                                      <p:cBhvr>
                                        <p:cTn id="88" dur="500" fill="hold"/>
                                        <p:tgtEl>
                                          <p:spTgt spid="38"/>
                                        </p:tgtEl>
                                        <p:attrNameLst>
                                          <p:attrName>ppt_x</p:attrName>
                                        </p:attrNameLst>
                                      </p:cBhvr>
                                      <p:tavLst>
                                        <p:tav tm="0">
                                          <p:val>
                                            <p:strVal val="#ppt_x"/>
                                          </p:val>
                                        </p:tav>
                                        <p:tav tm="50000">
                                          <p:val>
                                            <p:strVal val="#ppt_x+.1"/>
                                          </p:val>
                                        </p:tav>
                                        <p:tav tm="100000">
                                          <p:val>
                                            <p:strVal val="#ppt_x"/>
                                          </p:val>
                                        </p:tav>
                                      </p:tavLst>
                                    </p:anim>
                                    <p:anim calcmode="lin" valueType="num">
                                      <p:cBhvr>
                                        <p:cTn id="89" dur="500" fill="hold"/>
                                        <p:tgtEl>
                                          <p:spTgt spid="38"/>
                                        </p:tgtEl>
                                        <p:attrNameLst>
                                          <p:attrName>ppt_y</p:attrName>
                                        </p:attrNameLst>
                                      </p:cBhvr>
                                      <p:tavLst>
                                        <p:tav tm="0">
                                          <p:val>
                                            <p:strVal val="#ppt_y"/>
                                          </p:val>
                                        </p:tav>
                                        <p:tav tm="100000">
                                          <p:val>
                                            <p:strVal val="#ppt_y"/>
                                          </p:val>
                                        </p:tav>
                                      </p:tavLst>
                                    </p:anim>
                                    <p:anim calcmode="lin" valueType="num">
                                      <p:cBhvr>
                                        <p:cTn id="90" dur="500" fill="hold"/>
                                        <p:tgtEl>
                                          <p:spTgt spid="38"/>
                                        </p:tgtEl>
                                        <p:attrNameLst>
                                          <p:attrName>ppt_h</p:attrName>
                                        </p:attrNameLst>
                                      </p:cBhvr>
                                      <p:tavLst>
                                        <p:tav tm="0">
                                          <p:val>
                                            <p:strVal val="#ppt_h/10"/>
                                          </p:val>
                                        </p:tav>
                                        <p:tav tm="50000">
                                          <p:val>
                                            <p:strVal val="#ppt_h+.01"/>
                                          </p:val>
                                        </p:tav>
                                        <p:tav tm="100000">
                                          <p:val>
                                            <p:strVal val="#ppt_h"/>
                                          </p:val>
                                        </p:tav>
                                      </p:tavLst>
                                    </p:anim>
                                    <p:anim calcmode="lin" valueType="num">
                                      <p:cBhvr>
                                        <p:cTn id="91" dur="500" fill="hold"/>
                                        <p:tgtEl>
                                          <p:spTgt spid="38"/>
                                        </p:tgtEl>
                                        <p:attrNameLst>
                                          <p:attrName>ppt_w</p:attrName>
                                        </p:attrNameLst>
                                      </p:cBhvr>
                                      <p:tavLst>
                                        <p:tav tm="0">
                                          <p:val>
                                            <p:strVal val="#ppt_w/10"/>
                                          </p:val>
                                        </p:tav>
                                        <p:tav tm="50000">
                                          <p:val>
                                            <p:strVal val="#ppt_w+.01"/>
                                          </p:val>
                                        </p:tav>
                                        <p:tav tm="100000">
                                          <p:val>
                                            <p:strVal val="#ppt_w"/>
                                          </p:val>
                                        </p:tav>
                                      </p:tavLst>
                                    </p:anim>
                                    <p:animEffect transition="in" filter="fade">
                                      <p:cBhvr>
                                        <p:cTn id="92" dur="500" tmFilter="0,0; .5, 1; 1, 1"/>
                                        <p:tgtEl>
                                          <p:spTgt spid="38"/>
                                        </p:tgtEl>
                                      </p:cBhvr>
                                    </p:animEffect>
                                  </p:childTnLst>
                                </p:cTn>
                              </p:par>
                              <p:par>
                                <p:cTn id="93" presetID="41" presetClass="entr" presetSubtype="0" fill="hold" grpId="0" nodeType="withEffect">
                                  <p:stCondLst>
                                    <p:cond delay="0"/>
                                  </p:stCondLst>
                                  <p:iterate type="lt">
                                    <p:tmPct val="10000"/>
                                  </p:iterate>
                                  <p:childTnLst>
                                    <p:set>
                                      <p:cBhvr>
                                        <p:cTn id="94" dur="1" fill="hold">
                                          <p:stCondLst>
                                            <p:cond delay="0"/>
                                          </p:stCondLst>
                                        </p:cTn>
                                        <p:tgtEl>
                                          <p:spTgt spid="37"/>
                                        </p:tgtEl>
                                        <p:attrNameLst>
                                          <p:attrName>style.visibility</p:attrName>
                                        </p:attrNameLst>
                                      </p:cBhvr>
                                      <p:to>
                                        <p:strVal val="visible"/>
                                      </p:to>
                                    </p:set>
                                    <p:anim calcmode="lin" valueType="num">
                                      <p:cBhvr>
                                        <p:cTn id="95" dur="500" fill="hold"/>
                                        <p:tgtEl>
                                          <p:spTgt spid="37"/>
                                        </p:tgtEl>
                                        <p:attrNameLst>
                                          <p:attrName>ppt_x</p:attrName>
                                        </p:attrNameLst>
                                      </p:cBhvr>
                                      <p:tavLst>
                                        <p:tav tm="0">
                                          <p:val>
                                            <p:strVal val="#ppt_x"/>
                                          </p:val>
                                        </p:tav>
                                        <p:tav tm="50000">
                                          <p:val>
                                            <p:strVal val="#ppt_x+.1"/>
                                          </p:val>
                                        </p:tav>
                                        <p:tav tm="100000">
                                          <p:val>
                                            <p:strVal val="#ppt_x"/>
                                          </p:val>
                                        </p:tav>
                                      </p:tavLst>
                                    </p:anim>
                                    <p:anim calcmode="lin" valueType="num">
                                      <p:cBhvr>
                                        <p:cTn id="96" dur="500" fill="hold"/>
                                        <p:tgtEl>
                                          <p:spTgt spid="37"/>
                                        </p:tgtEl>
                                        <p:attrNameLst>
                                          <p:attrName>ppt_y</p:attrName>
                                        </p:attrNameLst>
                                      </p:cBhvr>
                                      <p:tavLst>
                                        <p:tav tm="0">
                                          <p:val>
                                            <p:strVal val="#ppt_y"/>
                                          </p:val>
                                        </p:tav>
                                        <p:tav tm="100000">
                                          <p:val>
                                            <p:strVal val="#ppt_y"/>
                                          </p:val>
                                        </p:tav>
                                      </p:tavLst>
                                    </p:anim>
                                    <p:anim calcmode="lin" valueType="num">
                                      <p:cBhvr>
                                        <p:cTn id="97" dur="500" fill="hold"/>
                                        <p:tgtEl>
                                          <p:spTgt spid="37"/>
                                        </p:tgtEl>
                                        <p:attrNameLst>
                                          <p:attrName>ppt_h</p:attrName>
                                        </p:attrNameLst>
                                      </p:cBhvr>
                                      <p:tavLst>
                                        <p:tav tm="0">
                                          <p:val>
                                            <p:strVal val="#ppt_h/10"/>
                                          </p:val>
                                        </p:tav>
                                        <p:tav tm="50000">
                                          <p:val>
                                            <p:strVal val="#ppt_h+.01"/>
                                          </p:val>
                                        </p:tav>
                                        <p:tav tm="100000">
                                          <p:val>
                                            <p:strVal val="#ppt_h"/>
                                          </p:val>
                                        </p:tav>
                                      </p:tavLst>
                                    </p:anim>
                                    <p:anim calcmode="lin" valueType="num">
                                      <p:cBhvr>
                                        <p:cTn id="98" dur="500" fill="hold"/>
                                        <p:tgtEl>
                                          <p:spTgt spid="37"/>
                                        </p:tgtEl>
                                        <p:attrNameLst>
                                          <p:attrName>ppt_w</p:attrName>
                                        </p:attrNameLst>
                                      </p:cBhvr>
                                      <p:tavLst>
                                        <p:tav tm="0">
                                          <p:val>
                                            <p:strVal val="#ppt_w/10"/>
                                          </p:val>
                                        </p:tav>
                                        <p:tav tm="50000">
                                          <p:val>
                                            <p:strVal val="#ppt_w+.01"/>
                                          </p:val>
                                        </p:tav>
                                        <p:tav tm="100000">
                                          <p:val>
                                            <p:strVal val="#ppt_w"/>
                                          </p:val>
                                        </p:tav>
                                      </p:tavLst>
                                    </p:anim>
                                    <p:animEffect transition="in" filter="fade">
                                      <p:cBhvr>
                                        <p:cTn id="99" dur="500" tmFilter="0,0; .5, 1; 1, 1"/>
                                        <p:tgtEl>
                                          <p:spTgt spid="37"/>
                                        </p:tgtEl>
                                      </p:cBhvr>
                                    </p:animEffect>
                                  </p:childTnLst>
                                </p:cTn>
                              </p:par>
                              <p:par>
                                <p:cTn id="100" presetID="41" presetClass="entr" presetSubtype="0" fill="hold" grpId="0" nodeType="withEffect">
                                  <p:stCondLst>
                                    <p:cond delay="0"/>
                                  </p:stCondLst>
                                  <p:iterate type="lt">
                                    <p:tmPct val="10000"/>
                                  </p:iterate>
                                  <p:childTnLst>
                                    <p:set>
                                      <p:cBhvr>
                                        <p:cTn id="101" dur="1" fill="hold">
                                          <p:stCondLst>
                                            <p:cond delay="0"/>
                                          </p:stCondLst>
                                        </p:cTn>
                                        <p:tgtEl>
                                          <p:spTgt spid="39"/>
                                        </p:tgtEl>
                                        <p:attrNameLst>
                                          <p:attrName>style.visibility</p:attrName>
                                        </p:attrNameLst>
                                      </p:cBhvr>
                                      <p:to>
                                        <p:strVal val="visible"/>
                                      </p:to>
                                    </p:set>
                                    <p:anim calcmode="lin" valueType="num">
                                      <p:cBhvr>
                                        <p:cTn id="102" dur="500" fill="hold"/>
                                        <p:tgtEl>
                                          <p:spTgt spid="39"/>
                                        </p:tgtEl>
                                        <p:attrNameLst>
                                          <p:attrName>ppt_x</p:attrName>
                                        </p:attrNameLst>
                                      </p:cBhvr>
                                      <p:tavLst>
                                        <p:tav tm="0">
                                          <p:val>
                                            <p:strVal val="#ppt_x"/>
                                          </p:val>
                                        </p:tav>
                                        <p:tav tm="50000">
                                          <p:val>
                                            <p:strVal val="#ppt_x+.1"/>
                                          </p:val>
                                        </p:tav>
                                        <p:tav tm="100000">
                                          <p:val>
                                            <p:strVal val="#ppt_x"/>
                                          </p:val>
                                        </p:tav>
                                      </p:tavLst>
                                    </p:anim>
                                    <p:anim calcmode="lin" valueType="num">
                                      <p:cBhvr>
                                        <p:cTn id="103" dur="500" fill="hold"/>
                                        <p:tgtEl>
                                          <p:spTgt spid="39"/>
                                        </p:tgtEl>
                                        <p:attrNameLst>
                                          <p:attrName>ppt_y</p:attrName>
                                        </p:attrNameLst>
                                      </p:cBhvr>
                                      <p:tavLst>
                                        <p:tav tm="0">
                                          <p:val>
                                            <p:strVal val="#ppt_y"/>
                                          </p:val>
                                        </p:tav>
                                        <p:tav tm="100000">
                                          <p:val>
                                            <p:strVal val="#ppt_y"/>
                                          </p:val>
                                        </p:tav>
                                      </p:tavLst>
                                    </p:anim>
                                    <p:anim calcmode="lin" valueType="num">
                                      <p:cBhvr>
                                        <p:cTn id="104" dur="500" fill="hold"/>
                                        <p:tgtEl>
                                          <p:spTgt spid="39"/>
                                        </p:tgtEl>
                                        <p:attrNameLst>
                                          <p:attrName>ppt_h</p:attrName>
                                        </p:attrNameLst>
                                      </p:cBhvr>
                                      <p:tavLst>
                                        <p:tav tm="0">
                                          <p:val>
                                            <p:strVal val="#ppt_h/10"/>
                                          </p:val>
                                        </p:tav>
                                        <p:tav tm="50000">
                                          <p:val>
                                            <p:strVal val="#ppt_h+.01"/>
                                          </p:val>
                                        </p:tav>
                                        <p:tav tm="100000">
                                          <p:val>
                                            <p:strVal val="#ppt_h"/>
                                          </p:val>
                                        </p:tav>
                                      </p:tavLst>
                                    </p:anim>
                                    <p:anim calcmode="lin" valueType="num">
                                      <p:cBhvr>
                                        <p:cTn id="105" dur="500" fill="hold"/>
                                        <p:tgtEl>
                                          <p:spTgt spid="39"/>
                                        </p:tgtEl>
                                        <p:attrNameLst>
                                          <p:attrName>ppt_w</p:attrName>
                                        </p:attrNameLst>
                                      </p:cBhvr>
                                      <p:tavLst>
                                        <p:tav tm="0">
                                          <p:val>
                                            <p:strVal val="#ppt_w/10"/>
                                          </p:val>
                                        </p:tav>
                                        <p:tav tm="50000">
                                          <p:val>
                                            <p:strVal val="#ppt_w+.01"/>
                                          </p:val>
                                        </p:tav>
                                        <p:tav tm="100000">
                                          <p:val>
                                            <p:strVal val="#ppt_w"/>
                                          </p:val>
                                        </p:tav>
                                      </p:tavLst>
                                    </p:anim>
                                    <p:animEffect transition="in" filter="fade">
                                      <p:cBhvr>
                                        <p:cTn id="106" dur="500" tmFilter="0,0; .5, 1; 1, 1"/>
                                        <p:tgtEl>
                                          <p:spTgt spid="39"/>
                                        </p:tgtEl>
                                      </p:cBhvr>
                                    </p:animEffect>
                                  </p:childTnLst>
                                </p:cTn>
                              </p:par>
                              <p:par>
                                <p:cTn id="107" presetID="41" presetClass="entr" presetSubtype="0" fill="hold" grpId="0" nodeType="withEffect">
                                  <p:stCondLst>
                                    <p:cond delay="0"/>
                                  </p:stCondLst>
                                  <p:iterate type="lt">
                                    <p:tmPct val="10000"/>
                                  </p:iterate>
                                  <p:childTnLst>
                                    <p:set>
                                      <p:cBhvr>
                                        <p:cTn id="108" dur="1" fill="hold">
                                          <p:stCondLst>
                                            <p:cond delay="0"/>
                                          </p:stCondLst>
                                        </p:cTn>
                                        <p:tgtEl>
                                          <p:spTgt spid="40"/>
                                        </p:tgtEl>
                                        <p:attrNameLst>
                                          <p:attrName>style.visibility</p:attrName>
                                        </p:attrNameLst>
                                      </p:cBhvr>
                                      <p:to>
                                        <p:strVal val="visible"/>
                                      </p:to>
                                    </p:set>
                                    <p:anim calcmode="lin" valueType="num">
                                      <p:cBhvr>
                                        <p:cTn id="109" dur="500" fill="hold"/>
                                        <p:tgtEl>
                                          <p:spTgt spid="40"/>
                                        </p:tgtEl>
                                        <p:attrNameLst>
                                          <p:attrName>ppt_x</p:attrName>
                                        </p:attrNameLst>
                                      </p:cBhvr>
                                      <p:tavLst>
                                        <p:tav tm="0">
                                          <p:val>
                                            <p:strVal val="#ppt_x"/>
                                          </p:val>
                                        </p:tav>
                                        <p:tav tm="50000">
                                          <p:val>
                                            <p:strVal val="#ppt_x+.1"/>
                                          </p:val>
                                        </p:tav>
                                        <p:tav tm="100000">
                                          <p:val>
                                            <p:strVal val="#ppt_x"/>
                                          </p:val>
                                        </p:tav>
                                      </p:tavLst>
                                    </p:anim>
                                    <p:anim calcmode="lin" valueType="num">
                                      <p:cBhvr>
                                        <p:cTn id="110" dur="500" fill="hold"/>
                                        <p:tgtEl>
                                          <p:spTgt spid="40"/>
                                        </p:tgtEl>
                                        <p:attrNameLst>
                                          <p:attrName>ppt_y</p:attrName>
                                        </p:attrNameLst>
                                      </p:cBhvr>
                                      <p:tavLst>
                                        <p:tav tm="0">
                                          <p:val>
                                            <p:strVal val="#ppt_y"/>
                                          </p:val>
                                        </p:tav>
                                        <p:tav tm="100000">
                                          <p:val>
                                            <p:strVal val="#ppt_y"/>
                                          </p:val>
                                        </p:tav>
                                      </p:tavLst>
                                    </p:anim>
                                    <p:anim calcmode="lin" valueType="num">
                                      <p:cBhvr>
                                        <p:cTn id="111" dur="500" fill="hold"/>
                                        <p:tgtEl>
                                          <p:spTgt spid="40"/>
                                        </p:tgtEl>
                                        <p:attrNameLst>
                                          <p:attrName>ppt_h</p:attrName>
                                        </p:attrNameLst>
                                      </p:cBhvr>
                                      <p:tavLst>
                                        <p:tav tm="0">
                                          <p:val>
                                            <p:strVal val="#ppt_h/10"/>
                                          </p:val>
                                        </p:tav>
                                        <p:tav tm="50000">
                                          <p:val>
                                            <p:strVal val="#ppt_h+.01"/>
                                          </p:val>
                                        </p:tav>
                                        <p:tav tm="100000">
                                          <p:val>
                                            <p:strVal val="#ppt_h"/>
                                          </p:val>
                                        </p:tav>
                                      </p:tavLst>
                                    </p:anim>
                                    <p:anim calcmode="lin" valueType="num">
                                      <p:cBhvr>
                                        <p:cTn id="112" dur="500" fill="hold"/>
                                        <p:tgtEl>
                                          <p:spTgt spid="40"/>
                                        </p:tgtEl>
                                        <p:attrNameLst>
                                          <p:attrName>ppt_w</p:attrName>
                                        </p:attrNameLst>
                                      </p:cBhvr>
                                      <p:tavLst>
                                        <p:tav tm="0">
                                          <p:val>
                                            <p:strVal val="#ppt_w/10"/>
                                          </p:val>
                                        </p:tav>
                                        <p:tav tm="50000">
                                          <p:val>
                                            <p:strVal val="#ppt_w+.01"/>
                                          </p:val>
                                        </p:tav>
                                        <p:tav tm="100000">
                                          <p:val>
                                            <p:strVal val="#ppt_w"/>
                                          </p:val>
                                        </p:tav>
                                      </p:tavLst>
                                    </p:anim>
                                    <p:animEffect transition="in" filter="fade">
                                      <p:cBhvr>
                                        <p:cTn id="113" dur="500" tmFilter="0,0; .5, 1; 1, 1"/>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16" grpId="0" animBg="1"/>
      <p:bldP spid="5" grpId="0" animBg="1"/>
      <p:bldP spid="2" grpId="0" animBg="1"/>
      <p:bldP spid="4" grpId="0"/>
      <p:bldP spid="6" grpId="0" animBg="1"/>
      <p:bldP spid="8" grpId="0"/>
      <p:bldP spid="10" grpId="0" animBg="1"/>
      <p:bldP spid="12" grpId="0"/>
      <p:bldP spid="13" grpId="0" animBg="1"/>
      <p:bldP spid="15" grpId="0"/>
      <p:bldP spid="37" grpId="0"/>
      <p:bldP spid="38" grpId="0"/>
      <p:bldP spid="39" grpId="0"/>
      <p:bldP spid="40" grpId="0"/>
      <p:bldP spid="46" grpId="0" animBg="1"/>
      <p:bldP spid="54" grpId="0" animBg="1"/>
      <p:bldP spid="55" grpId="0" animBg="1"/>
      <p:bldP spid="56" grpId="0" animBg="1"/>
    </p:bld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4" name="组合 103"/>
          <p:cNvGrpSpPr/>
          <p:nvPr/>
        </p:nvGrpSpPr>
        <p:grpSpPr>
          <a:xfrm>
            <a:off x="3599086" y="1170940"/>
            <a:ext cx="2479228" cy="4381500"/>
            <a:chOff x="1229266" y="1155700"/>
            <a:chExt cx="2479228" cy="4381500"/>
          </a:xfrm>
        </p:grpSpPr>
        <p:sp>
          <p:nvSpPr>
            <p:cNvPr id="105" name="圆角矩形 104"/>
            <p:cNvSpPr/>
            <p:nvPr/>
          </p:nvSpPr>
          <p:spPr>
            <a:xfrm>
              <a:off x="1473200" y="1155700"/>
              <a:ext cx="1968500" cy="4381500"/>
            </a:xfrm>
            <a:prstGeom prst="roundRect">
              <a:avLst>
                <a:gd name="adj" fmla="val 6990"/>
              </a:avLst>
            </a:prstGeom>
            <a:solidFill>
              <a:schemeClr val="bg1">
                <a:lumMod val="95000"/>
              </a:schemeClr>
            </a:solidFill>
            <a:ln>
              <a:noFill/>
            </a:ln>
            <a:effectLst>
              <a:outerShdw blurRad="279400" dist="63500" dir="8100000" sx="98000" sy="98000" algn="tr"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6" name="组合 105"/>
            <p:cNvGrpSpPr/>
            <p:nvPr/>
          </p:nvGrpSpPr>
          <p:grpSpPr>
            <a:xfrm>
              <a:off x="1229266" y="1266366"/>
              <a:ext cx="2479228" cy="4101157"/>
              <a:chOff x="1217836" y="1197786"/>
              <a:chExt cx="2479228" cy="4101157"/>
            </a:xfrm>
          </p:grpSpPr>
          <p:sp>
            <p:nvSpPr>
              <p:cNvPr id="107" name="矩形 106"/>
              <p:cNvSpPr/>
              <p:nvPr/>
            </p:nvSpPr>
            <p:spPr>
              <a:xfrm>
                <a:off x="1473200" y="2844800"/>
                <a:ext cx="1968500" cy="8382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矩形 107"/>
              <p:cNvSpPr/>
              <p:nvPr/>
            </p:nvSpPr>
            <p:spPr>
              <a:xfrm>
                <a:off x="1473200" y="2654300"/>
                <a:ext cx="1968500" cy="190500"/>
              </a:xfrm>
              <a:prstGeom prst="rect">
                <a:avLst/>
              </a:prstGeom>
              <a:solidFill>
                <a:schemeClr val="bg1">
                  <a:lumMod val="95000"/>
                </a:schemeClr>
              </a:solidFill>
              <a:ln>
                <a:noFill/>
              </a:ln>
              <a:effectLst>
                <a:outerShdw blurRad="76200" dist="50800" dir="5400000" sx="97000" sy="97000" algn="t"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矩形 108"/>
              <p:cNvSpPr/>
              <p:nvPr/>
            </p:nvSpPr>
            <p:spPr>
              <a:xfrm rot="10800000">
                <a:off x="1473200" y="3683000"/>
                <a:ext cx="1968500" cy="190500"/>
              </a:xfrm>
              <a:prstGeom prst="rect">
                <a:avLst/>
              </a:prstGeom>
              <a:solidFill>
                <a:schemeClr val="bg1">
                  <a:lumMod val="95000"/>
                </a:schemeClr>
              </a:solidFill>
              <a:ln>
                <a:noFill/>
              </a:ln>
              <a:effectLst>
                <a:outerShdw blurRad="76200" dist="50800" dir="16200000" sx="97000" sy="97000"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0" name="组合 109"/>
              <p:cNvGrpSpPr/>
              <p:nvPr/>
            </p:nvGrpSpPr>
            <p:grpSpPr>
              <a:xfrm flipV="1">
                <a:off x="1217836" y="1197786"/>
                <a:ext cx="2479228" cy="1113607"/>
                <a:chOff x="837732" y="2078700"/>
                <a:chExt cx="4394668" cy="1766999"/>
              </a:xfrm>
            </p:grpSpPr>
            <p:sp>
              <p:nvSpPr>
                <p:cNvPr id="120" name="椭圆 119"/>
                <p:cNvSpPr/>
                <p:nvPr/>
              </p:nvSpPr>
              <p:spPr>
                <a:xfrm>
                  <a:off x="837732" y="2078700"/>
                  <a:ext cx="4394668" cy="1110829"/>
                </a:xfrm>
                <a:prstGeom prst="ellipse">
                  <a:avLst/>
                </a:prstGeom>
                <a:gradFill flip="none" rotWithShape="1">
                  <a:gsLst>
                    <a:gs pos="86000">
                      <a:schemeClr val="bg1">
                        <a:alpha val="0"/>
                      </a:schemeClr>
                    </a:gs>
                    <a:gs pos="15000">
                      <a:schemeClr val="tx1">
                        <a:lumMod val="50000"/>
                        <a:lumOff val="50000"/>
                      </a:schemeClr>
                    </a:gs>
                  </a:gsLst>
                  <a:path path="shape">
                    <a:fillToRect l="50000" t="50000" r="50000" b="50000"/>
                  </a:path>
                  <a:tileRect/>
                </a:gra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121" name="椭圆 120"/>
                <p:cNvSpPr/>
                <p:nvPr/>
              </p:nvSpPr>
              <p:spPr>
                <a:xfrm>
                  <a:off x="837732" y="2734869"/>
                  <a:ext cx="4394668" cy="1110830"/>
                </a:xfrm>
                <a:prstGeom prst="ellipse">
                  <a:avLst/>
                </a:prstGeom>
                <a:gradFill flip="none" rotWithShape="1">
                  <a:gsLst>
                    <a:gs pos="86000">
                      <a:schemeClr val="bg1">
                        <a:alpha val="0"/>
                      </a:schemeClr>
                    </a:gs>
                    <a:gs pos="15000">
                      <a:schemeClr val="tx1">
                        <a:lumMod val="50000"/>
                        <a:lumOff val="50000"/>
                      </a:schemeClr>
                    </a:gs>
                  </a:gsLst>
                  <a:path path="shape">
                    <a:fillToRect l="50000" t="50000" r="50000" b="50000"/>
                  </a:path>
                  <a:tileRect/>
                </a:gra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122" name="矩形 121"/>
                <p:cNvSpPr/>
                <p:nvPr/>
              </p:nvSpPr>
              <p:spPr>
                <a:xfrm>
                  <a:off x="1290389" y="2513202"/>
                  <a:ext cx="3489354" cy="95310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grpSp>
          <p:sp>
            <p:nvSpPr>
              <p:cNvPr id="111" name="文本框 110"/>
              <p:cNvSpPr txBox="1"/>
              <p:nvPr/>
            </p:nvSpPr>
            <p:spPr>
              <a:xfrm>
                <a:off x="1799930" y="1485704"/>
                <a:ext cx="1315040" cy="307777"/>
              </a:xfrm>
              <a:prstGeom prst="rect">
                <a:avLst/>
              </a:prstGeom>
              <a:noFill/>
            </p:spPr>
            <p:txBody>
              <a:bodyPr wrap="none" rtlCol="0">
                <a:spAutoFit/>
              </a:bodyPr>
              <a:lstStyle/>
              <a:p>
                <a:r>
                  <a:rPr lang="en-US" altLang="zh-CN" sz="1400" b="1" dirty="0">
                    <a:solidFill>
                      <a:srgbClr val="F1AF59"/>
                    </a:solidFill>
                  </a:rPr>
                  <a:t>INFOGRAPHICS</a:t>
                </a:r>
                <a:endParaRPr lang="zh-CN" altLang="en-US" sz="1400" b="1" dirty="0">
                  <a:solidFill>
                    <a:srgbClr val="F1AF59"/>
                  </a:solidFill>
                </a:endParaRPr>
              </a:p>
            </p:txBody>
          </p:sp>
          <p:sp>
            <p:nvSpPr>
              <p:cNvPr id="112" name="文本框 111"/>
              <p:cNvSpPr txBox="1"/>
              <p:nvPr/>
            </p:nvSpPr>
            <p:spPr>
              <a:xfrm>
                <a:off x="2032494" y="1711524"/>
                <a:ext cx="849913" cy="253916"/>
              </a:xfrm>
              <a:prstGeom prst="rect">
                <a:avLst/>
              </a:prstGeom>
              <a:noFill/>
            </p:spPr>
            <p:txBody>
              <a:bodyPr wrap="none" rtlCol="0">
                <a:spAutoFit/>
              </a:bodyPr>
              <a:lstStyle/>
              <a:p>
                <a:pPr algn="r"/>
                <a:r>
                  <a:rPr lang="en-US" altLang="zh-CN" sz="1050" b="1" dirty="0">
                    <a:solidFill>
                      <a:srgbClr val="595959"/>
                    </a:solidFill>
                  </a:rPr>
                  <a:t>Sample text</a:t>
                </a:r>
                <a:endParaRPr lang="zh-CN" altLang="en-US" sz="1050" b="1" dirty="0">
                  <a:solidFill>
                    <a:srgbClr val="595959"/>
                  </a:solidFill>
                </a:endParaRPr>
              </a:p>
            </p:txBody>
          </p:sp>
          <p:sp>
            <p:nvSpPr>
              <p:cNvPr id="113" name="文本框 112"/>
              <p:cNvSpPr txBox="1"/>
              <p:nvPr/>
            </p:nvSpPr>
            <p:spPr>
              <a:xfrm>
                <a:off x="1725775" y="2212103"/>
                <a:ext cx="1641770" cy="523220"/>
              </a:xfrm>
              <a:prstGeom prst="rect">
                <a:avLst/>
              </a:prstGeom>
              <a:noFill/>
            </p:spPr>
            <p:txBody>
              <a:bodyPr wrap="square" rtlCol="0">
                <a:spAutoFit/>
              </a:bodyPr>
              <a:lstStyle/>
              <a:p>
                <a:r>
                  <a:rPr lang="zh-CN" altLang="en-US" sz="1400" b="1" dirty="0">
                    <a:solidFill>
                      <a:schemeClr val="tx1">
                        <a:lumMod val="75000"/>
                        <a:lumOff val="25000"/>
                      </a:schemeClr>
                    </a:solidFill>
                    <a:latin typeface="方正兰亭准黑_GBK" panose="02000000000000000000" pitchFamily="2" charset="-122"/>
                    <a:ea typeface="方正兰亭准黑_GBK" panose="02000000000000000000" pitchFamily="2" charset="-122"/>
                  </a:rPr>
                  <a:t>点击添加标题文字</a:t>
                </a:r>
                <a:endParaRPr lang="en-US" altLang="zh-CN" sz="1400" b="1" dirty="0">
                  <a:solidFill>
                    <a:schemeClr val="tx1">
                      <a:lumMod val="75000"/>
                      <a:lumOff val="25000"/>
                    </a:schemeClr>
                  </a:solidFill>
                  <a:latin typeface="方正兰亭准黑_GBK" panose="02000000000000000000" pitchFamily="2" charset="-122"/>
                  <a:ea typeface="方正兰亭准黑_GBK" panose="02000000000000000000" pitchFamily="2" charset="-122"/>
                </a:endParaRPr>
              </a:p>
              <a:p>
                <a:r>
                  <a:rPr lang="zh-CN" altLang="en-US" sz="1400" b="1" dirty="0">
                    <a:solidFill>
                      <a:schemeClr val="tx1">
                        <a:lumMod val="75000"/>
                        <a:lumOff val="25000"/>
                      </a:schemeClr>
                    </a:solidFill>
                    <a:latin typeface="方正兰亭准黑_GBK" panose="02000000000000000000" pitchFamily="2" charset="-122"/>
                    <a:ea typeface="方正兰亭准黑_GBK" panose="02000000000000000000" pitchFamily="2" charset="-122"/>
                  </a:rPr>
                  <a:t>点击添加标题文字</a:t>
                </a:r>
              </a:p>
            </p:txBody>
          </p:sp>
          <p:grpSp>
            <p:nvGrpSpPr>
              <p:cNvPr id="114" name="组合 113"/>
              <p:cNvGrpSpPr/>
              <p:nvPr/>
            </p:nvGrpSpPr>
            <p:grpSpPr>
              <a:xfrm flipV="1">
                <a:off x="1217836" y="4185336"/>
                <a:ext cx="2479228" cy="1113607"/>
                <a:chOff x="837732" y="2078700"/>
                <a:chExt cx="4394668" cy="1766999"/>
              </a:xfrm>
            </p:grpSpPr>
            <p:sp>
              <p:nvSpPr>
                <p:cNvPr id="117" name="椭圆 116"/>
                <p:cNvSpPr/>
                <p:nvPr/>
              </p:nvSpPr>
              <p:spPr>
                <a:xfrm>
                  <a:off x="837732" y="2078700"/>
                  <a:ext cx="4394668" cy="1110829"/>
                </a:xfrm>
                <a:prstGeom prst="ellipse">
                  <a:avLst/>
                </a:prstGeom>
                <a:gradFill flip="none" rotWithShape="1">
                  <a:gsLst>
                    <a:gs pos="86000">
                      <a:schemeClr val="bg1">
                        <a:alpha val="0"/>
                      </a:schemeClr>
                    </a:gs>
                    <a:gs pos="15000">
                      <a:schemeClr val="tx1">
                        <a:lumMod val="50000"/>
                        <a:lumOff val="50000"/>
                      </a:schemeClr>
                    </a:gs>
                  </a:gsLst>
                  <a:path path="shape">
                    <a:fillToRect l="50000" t="50000" r="50000" b="50000"/>
                  </a:path>
                  <a:tileRect/>
                </a:gra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118" name="椭圆 117"/>
                <p:cNvSpPr/>
                <p:nvPr/>
              </p:nvSpPr>
              <p:spPr>
                <a:xfrm>
                  <a:off x="837732" y="2734869"/>
                  <a:ext cx="4394668" cy="1110830"/>
                </a:xfrm>
                <a:prstGeom prst="ellipse">
                  <a:avLst/>
                </a:prstGeom>
                <a:gradFill flip="none" rotWithShape="1">
                  <a:gsLst>
                    <a:gs pos="86000">
                      <a:schemeClr val="bg1">
                        <a:alpha val="0"/>
                      </a:schemeClr>
                    </a:gs>
                    <a:gs pos="15000">
                      <a:schemeClr val="tx1">
                        <a:lumMod val="50000"/>
                        <a:lumOff val="50000"/>
                      </a:schemeClr>
                    </a:gs>
                  </a:gsLst>
                  <a:path path="shape">
                    <a:fillToRect l="50000" t="50000" r="50000" b="50000"/>
                  </a:path>
                  <a:tileRect/>
                </a:gra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119" name="矩形 118"/>
                <p:cNvSpPr/>
                <p:nvPr/>
              </p:nvSpPr>
              <p:spPr>
                <a:xfrm>
                  <a:off x="1290389" y="2513202"/>
                  <a:ext cx="3489354" cy="95310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grpSp>
          <p:sp>
            <p:nvSpPr>
              <p:cNvPr id="115" name="Freeform 123"/>
              <p:cNvSpPr>
                <a:spLocks noEditPoints="1"/>
              </p:cNvSpPr>
              <p:nvPr/>
            </p:nvSpPr>
            <p:spPr bwMode="auto">
              <a:xfrm>
                <a:off x="2299062" y="4532374"/>
                <a:ext cx="316777" cy="353035"/>
              </a:xfrm>
              <a:custGeom>
                <a:avLst/>
                <a:gdLst>
                  <a:gd name="T0" fmla="*/ 13 w 77"/>
                  <a:gd name="T1" fmla="*/ 8 h 86"/>
                  <a:gd name="T2" fmla="*/ 38 w 77"/>
                  <a:gd name="T3" fmla="*/ 1 h 86"/>
                  <a:gd name="T4" fmla="*/ 59 w 77"/>
                  <a:gd name="T5" fmla="*/ 13 h 86"/>
                  <a:gd name="T6" fmla="*/ 66 w 77"/>
                  <a:gd name="T7" fmla="*/ 38 h 86"/>
                  <a:gd name="T8" fmla="*/ 58 w 77"/>
                  <a:gd name="T9" fmla="*/ 55 h 86"/>
                  <a:gd name="T10" fmla="*/ 64 w 77"/>
                  <a:gd name="T11" fmla="*/ 59 h 86"/>
                  <a:gd name="T12" fmla="*/ 74 w 77"/>
                  <a:gd name="T13" fmla="*/ 72 h 86"/>
                  <a:gd name="T14" fmla="*/ 73 w 77"/>
                  <a:gd name="T15" fmla="*/ 84 h 86"/>
                  <a:gd name="T16" fmla="*/ 73 w 77"/>
                  <a:gd name="T17" fmla="*/ 84 h 86"/>
                  <a:gd name="T18" fmla="*/ 62 w 77"/>
                  <a:gd name="T19" fmla="*/ 82 h 86"/>
                  <a:gd name="T20" fmla="*/ 51 w 77"/>
                  <a:gd name="T21" fmla="*/ 68 h 86"/>
                  <a:gd name="T22" fmla="*/ 49 w 77"/>
                  <a:gd name="T23" fmla="*/ 63 h 86"/>
                  <a:gd name="T24" fmla="*/ 30 w 77"/>
                  <a:gd name="T25" fmla="*/ 66 h 86"/>
                  <a:gd name="T26" fmla="*/ 8 w 77"/>
                  <a:gd name="T27" fmla="*/ 54 h 86"/>
                  <a:gd name="T28" fmla="*/ 1 w 77"/>
                  <a:gd name="T29" fmla="*/ 30 h 86"/>
                  <a:gd name="T30" fmla="*/ 13 w 77"/>
                  <a:gd name="T31" fmla="*/ 8 h 86"/>
                  <a:gd name="T32" fmla="*/ 30 w 77"/>
                  <a:gd name="T33" fmla="*/ 49 h 86"/>
                  <a:gd name="T34" fmla="*/ 38 w 77"/>
                  <a:gd name="T35" fmla="*/ 49 h 86"/>
                  <a:gd name="T36" fmla="*/ 38 w 77"/>
                  <a:gd name="T37" fmla="*/ 40 h 86"/>
                  <a:gd name="T38" fmla="*/ 47 w 77"/>
                  <a:gd name="T39" fmla="*/ 40 h 86"/>
                  <a:gd name="T40" fmla="*/ 47 w 77"/>
                  <a:gd name="T41" fmla="*/ 32 h 86"/>
                  <a:gd name="T42" fmla="*/ 38 w 77"/>
                  <a:gd name="T43" fmla="*/ 32 h 86"/>
                  <a:gd name="T44" fmla="*/ 38 w 77"/>
                  <a:gd name="T45" fmla="*/ 23 h 86"/>
                  <a:gd name="T46" fmla="*/ 30 w 77"/>
                  <a:gd name="T47" fmla="*/ 23 h 86"/>
                  <a:gd name="T48" fmla="*/ 30 w 77"/>
                  <a:gd name="T49" fmla="*/ 32 h 86"/>
                  <a:gd name="T50" fmla="*/ 21 w 77"/>
                  <a:gd name="T51" fmla="*/ 32 h 86"/>
                  <a:gd name="T52" fmla="*/ 21 w 77"/>
                  <a:gd name="T53" fmla="*/ 40 h 86"/>
                  <a:gd name="T54" fmla="*/ 30 w 77"/>
                  <a:gd name="T55" fmla="*/ 40 h 86"/>
                  <a:gd name="T56" fmla="*/ 30 w 77"/>
                  <a:gd name="T57" fmla="*/ 49 h 86"/>
                  <a:gd name="T58" fmla="*/ 18 w 77"/>
                  <a:gd name="T59" fmla="*/ 36 h 86"/>
                  <a:gd name="T60" fmla="*/ 43 w 77"/>
                  <a:gd name="T61" fmla="*/ 19 h 86"/>
                  <a:gd name="T62" fmla="*/ 18 w 77"/>
                  <a:gd name="T63" fmla="*/ 36 h 86"/>
                  <a:gd name="T64" fmla="*/ 36 w 77"/>
                  <a:gd name="T65" fmla="*/ 12 h 86"/>
                  <a:gd name="T66" fmla="*/ 20 w 77"/>
                  <a:gd name="T67" fmla="*/ 16 h 86"/>
                  <a:gd name="T68" fmla="*/ 12 w 77"/>
                  <a:gd name="T69" fmla="*/ 31 h 86"/>
                  <a:gd name="T70" fmla="*/ 16 w 77"/>
                  <a:gd name="T71" fmla="*/ 47 h 86"/>
                  <a:gd name="T72" fmla="*/ 31 w 77"/>
                  <a:gd name="T73" fmla="*/ 55 h 86"/>
                  <a:gd name="T74" fmla="*/ 47 w 77"/>
                  <a:gd name="T75" fmla="*/ 51 h 86"/>
                  <a:gd name="T76" fmla="*/ 55 w 77"/>
                  <a:gd name="T77" fmla="*/ 36 h 86"/>
                  <a:gd name="T78" fmla="*/ 51 w 77"/>
                  <a:gd name="T79" fmla="*/ 20 h 86"/>
                  <a:gd name="T80" fmla="*/ 36 w 77"/>
                  <a:gd name="T81" fmla="*/ 1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7" h="86">
                    <a:moveTo>
                      <a:pt x="13" y="8"/>
                    </a:moveTo>
                    <a:cubicBezTo>
                      <a:pt x="20" y="2"/>
                      <a:pt x="29" y="0"/>
                      <a:pt x="38" y="1"/>
                    </a:cubicBezTo>
                    <a:cubicBezTo>
                      <a:pt x="46" y="2"/>
                      <a:pt x="54" y="6"/>
                      <a:pt x="59" y="13"/>
                    </a:cubicBezTo>
                    <a:cubicBezTo>
                      <a:pt x="65" y="21"/>
                      <a:pt x="67" y="29"/>
                      <a:pt x="66" y="38"/>
                    </a:cubicBezTo>
                    <a:cubicBezTo>
                      <a:pt x="65" y="44"/>
                      <a:pt x="63" y="50"/>
                      <a:pt x="58" y="55"/>
                    </a:cubicBezTo>
                    <a:cubicBezTo>
                      <a:pt x="60" y="56"/>
                      <a:pt x="62" y="57"/>
                      <a:pt x="64" y="59"/>
                    </a:cubicBezTo>
                    <a:cubicBezTo>
                      <a:pt x="74" y="72"/>
                      <a:pt x="74" y="72"/>
                      <a:pt x="74" y="72"/>
                    </a:cubicBezTo>
                    <a:cubicBezTo>
                      <a:pt x="77" y="76"/>
                      <a:pt x="76" y="81"/>
                      <a:pt x="73" y="84"/>
                    </a:cubicBezTo>
                    <a:cubicBezTo>
                      <a:pt x="73" y="84"/>
                      <a:pt x="73" y="84"/>
                      <a:pt x="73" y="84"/>
                    </a:cubicBezTo>
                    <a:cubicBezTo>
                      <a:pt x="69" y="86"/>
                      <a:pt x="64" y="86"/>
                      <a:pt x="62" y="82"/>
                    </a:cubicBezTo>
                    <a:cubicBezTo>
                      <a:pt x="51" y="68"/>
                      <a:pt x="51" y="68"/>
                      <a:pt x="51" y="68"/>
                    </a:cubicBezTo>
                    <a:cubicBezTo>
                      <a:pt x="50" y="67"/>
                      <a:pt x="49" y="65"/>
                      <a:pt x="49" y="63"/>
                    </a:cubicBezTo>
                    <a:cubicBezTo>
                      <a:pt x="43" y="66"/>
                      <a:pt x="36" y="67"/>
                      <a:pt x="30" y="66"/>
                    </a:cubicBezTo>
                    <a:cubicBezTo>
                      <a:pt x="21" y="65"/>
                      <a:pt x="13" y="61"/>
                      <a:pt x="8" y="54"/>
                    </a:cubicBezTo>
                    <a:cubicBezTo>
                      <a:pt x="2" y="47"/>
                      <a:pt x="0" y="38"/>
                      <a:pt x="1" y="30"/>
                    </a:cubicBezTo>
                    <a:cubicBezTo>
                      <a:pt x="2" y="21"/>
                      <a:pt x="6" y="13"/>
                      <a:pt x="13" y="8"/>
                    </a:cubicBezTo>
                    <a:close/>
                    <a:moveTo>
                      <a:pt x="30" y="49"/>
                    </a:moveTo>
                    <a:cubicBezTo>
                      <a:pt x="38" y="49"/>
                      <a:pt x="38" y="49"/>
                      <a:pt x="38" y="49"/>
                    </a:cubicBezTo>
                    <a:cubicBezTo>
                      <a:pt x="38" y="40"/>
                      <a:pt x="38" y="40"/>
                      <a:pt x="38" y="40"/>
                    </a:cubicBezTo>
                    <a:cubicBezTo>
                      <a:pt x="47" y="40"/>
                      <a:pt x="47" y="40"/>
                      <a:pt x="47" y="40"/>
                    </a:cubicBezTo>
                    <a:cubicBezTo>
                      <a:pt x="47" y="32"/>
                      <a:pt x="47" y="32"/>
                      <a:pt x="47" y="32"/>
                    </a:cubicBezTo>
                    <a:cubicBezTo>
                      <a:pt x="38" y="32"/>
                      <a:pt x="38" y="32"/>
                      <a:pt x="38" y="32"/>
                    </a:cubicBezTo>
                    <a:cubicBezTo>
                      <a:pt x="38" y="23"/>
                      <a:pt x="38" y="23"/>
                      <a:pt x="38" y="23"/>
                    </a:cubicBezTo>
                    <a:cubicBezTo>
                      <a:pt x="30" y="23"/>
                      <a:pt x="30" y="23"/>
                      <a:pt x="30" y="23"/>
                    </a:cubicBezTo>
                    <a:cubicBezTo>
                      <a:pt x="30" y="32"/>
                      <a:pt x="30" y="32"/>
                      <a:pt x="30" y="32"/>
                    </a:cubicBezTo>
                    <a:cubicBezTo>
                      <a:pt x="21" y="32"/>
                      <a:pt x="21" y="32"/>
                      <a:pt x="21" y="32"/>
                    </a:cubicBezTo>
                    <a:cubicBezTo>
                      <a:pt x="21" y="40"/>
                      <a:pt x="21" y="40"/>
                      <a:pt x="21" y="40"/>
                    </a:cubicBezTo>
                    <a:cubicBezTo>
                      <a:pt x="30" y="40"/>
                      <a:pt x="30" y="40"/>
                      <a:pt x="30" y="40"/>
                    </a:cubicBezTo>
                    <a:cubicBezTo>
                      <a:pt x="30" y="49"/>
                      <a:pt x="30" y="49"/>
                      <a:pt x="30" y="49"/>
                    </a:cubicBezTo>
                    <a:close/>
                    <a:moveTo>
                      <a:pt x="18" y="36"/>
                    </a:moveTo>
                    <a:cubicBezTo>
                      <a:pt x="22" y="26"/>
                      <a:pt x="31" y="21"/>
                      <a:pt x="43" y="19"/>
                    </a:cubicBezTo>
                    <a:cubicBezTo>
                      <a:pt x="31" y="11"/>
                      <a:pt x="16" y="22"/>
                      <a:pt x="18" y="36"/>
                    </a:cubicBezTo>
                    <a:close/>
                    <a:moveTo>
                      <a:pt x="36" y="12"/>
                    </a:moveTo>
                    <a:cubicBezTo>
                      <a:pt x="31" y="11"/>
                      <a:pt x="25" y="13"/>
                      <a:pt x="20" y="16"/>
                    </a:cubicBezTo>
                    <a:cubicBezTo>
                      <a:pt x="15" y="20"/>
                      <a:pt x="13" y="25"/>
                      <a:pt x="12" y="31"/>
                    </a:cubicBezTo>
                    <a:cubicBezTo>
                      <a:pt x="11" y="37"/>
                      <a:pt x="13" y="42"/>
                      <a:pt x="16" y="47"/>
                    </a:cubicBezTo>
                    <a:cubicBezTo>
                      <a:pt x="20" y="52"/>
                      <a:pt x="25" y="55"/>
                      <a:pt x="31" y="55"/>
                    </a:cubicBezTo>
                    <a:cubicBezTo>
                      <a:pt x="36" y="56"/>
                      <a:pt x="42" y="55"/>
                      <a:pt x="47" y="51"/>
                    </a:cubicBezTo>
                    <a:cubicBezTo>
                      <a:pt x="52" y="47"/>
                      <a:pt x="55" y="42"/>
                      <a:pt x="55" y="36"/>
                    </a:cubicBezTo>
                    <a:cubicBezTo>
                      <a:pt x="56" y="31"/>
                      <a:pt x="54" y="25"/>
                      <a:pt x="51" y="20"/>
                    </a:cubicBezTo>
                    <a:cubicBezTo>
                      <a:pt x="47" y="15"/>
                      <a:pt x="42" y="13"/>
                      <a:pt x="36" y="12"/>
                    </a:cubicBezTo>
                    <a:close/>
                  </a:path>
                </a:pathLst>
              </a:custGeom>
              <a:solidFill>
                <a:schemeClr val="bg1">
                  <a:lumMod val="50000"/>
                </a:schemeClr>
              </a:solidFill>
              <a:ln>
                <a:noFill/>
              </a:ln>
            </p:spPr>
            <p:txBody>
              <a:bodyPr vert="horz" wrap="square" lIns="91440" tIns="45720" rIns="91440" bIns="45720" numCol="1" anchor="t" anchorCtr="0" compatLnSpc="1"/>
              <a:lstStyle/>
              <a:p>
                <a:endParaRPr lang="zh-CN" altLang="en-US"/>
              </a:p>
            </p:txBody>
          </p:sp>
          <p:sp>
            <p:nvSpPr>
              <p:cNvPr id="116" name="文本框 115"/>
              <p:cNvSpPr txBox="1"/>
              <p:nvPr/>
            </p:nvSpPr>
            <p:spPr>
              <a:xfrm>
                <a:off x="1985206" y="2865161"/>
                <a:ext cx="944490" cy="830997"/>
              </a:xfrm>
              <a:prstGeom prst="rect">
                <a:avLst/>
              </a:prstGeom>
              <a:noFill/>
            </p:spPr>
            <p:txBody>
              <a:bodyPr wrap="none" rtlCol="0">
                <a:spAutoFit/>
              </a:bodyPr>
              <a:lstStyle/>
              <a:p>
                <a:pPr algn="ctr"/>
                <a:r>
                  <a:rPr lang="en-US" altLang="zh-CN" sz="4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02</a:t>
                </a:r>
                <a:endParaRPr lang="zh-CN" altLang="en-US" sz="4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grpSp>
      <p:grpSp>
        <p:nvGrpSpPr>
          <p:cNvPr id="40" name="组合 39"/>
          <p:cNvGrpSpPr/>
          <p:nvPr/>
        </p:nvGrpSpPr>
        <p:grpSpPr>
          <a:xfrm>
            <a:off x="1229266" y="1144270"/>
            <a:ext cx="2479228" cy="4381500"/>
            <a:chOff x="1229266" y="1155700"/>
            <a:chExt cx="2479228" cy="4381500"/>
          </a:xfrm>
        </p:grpSpPr>
        <p:sp>
          <p:nvSpPr>
            <p:cNvPr id="3" name="圆角矩形 2"/>
            <p:cNvSpPr/>
            <p:nvPr/>
          </p:nvSpPr>
          <p:spPr>
            <a:xfrm>
              <a:off x="1473200" y="1155700"/>
              <a:ext cx="1968500" cy="4381500"/>
            </a:xfrm>
            <a:prstGeom prst="roundRect">
              <a:avLst>
                <a:gd name="adj" fmla="val 6990"/>
              </a:avLst>
            </a:prstGeom>
            <a:solidFill>
              <a:schemeClr val="bg1">
                <a:lumMod val="95000"/>
              </a:schemeClr>
            </a:solidFill>
            <a:ln>
              <a:noFill/>
            </a:ln>
            <a:effectLst>
              <a:outerShdw blurRad="279400" dist="63500" dir="8100000" sx="98000" sy="98000" algn="tr"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1229266" y="1266366"/>
              <a:ext cx="2479228" cy="4101157"/>
              <a:chOff x="1217836" y="1197786"/>
              <a:chExt cx="2479228" cy="4101157"/>
            </a:xfrm>
          </p:grpSpPr>
          <p:sp>
            <p:nvSpPr>
              <p:cNvPr id="4" name="矩形 3"/>
              <p:cNvSpPr/>
              <p:nvPr/>
            </p:nvSpPr>
            <p:spPr>
              <a:xfrm>
                <a:off x="1473200" y="2844800"/>
                <a:ext cx="1968500" cy="838200"/>
              </a:xfrm>
              <a:prstGeom prst="rect">
                <a:avLst/>
              </a:prstGeom>
              <a:solidFill>
                <a:srgbClr val="F1AF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1473200" y="2654300"/>
                <a:ext cx="1968500" cy="190500"/>
              </a:xfrm>
              <a:prstGeom prst="rect">
                <a:avLst/>
              </a:prstGeom>
              <a:solidFill>
                <a:schemeClr val="bg1">
                  <a:lumMod val="95000"/>
                </a:schemeClr>
              </a:solidFill>
              <a:ln>
                <a:noFill/>
              </a:ln>
              <a:effectLst>
                <a:outerShdw blurRad="76200" dist="50800" dir="5400000" sx="97000" sy="97000" algn="t"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rot="10800000">
                <a:off x="1473200" y="3683000"/>
                <a:ext cx="1968500" cy="190500"/>
              </a:xfrm>
              <a:prstGeom prst="rect">
                <a:avLst/>
              </a:prstGeom>
              <a:solidFill>
                <a:schemeClr val="bg1">
                  <a:lumMod val="95000"/>
                </a:schemeClr>
              </a:solidFill>
              <a:ln>
                <a:noFill/>
              </a:ln>
              <a:effectLst>
                <a:outerShdw blurRad="76200" dist="50800" dir="16200000" sx="97000" sy="97000"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 name="组合 6"/>
              <p:cNvGrpSpPr/>
              <p:nvPr/>
            </p:nvGrpSpPr>
            <p:grpSpPr>
              <a:xfrm flipV="1">
                <a:off x="1217836" y="1197786"/>
                <a:ext cx="2479228" cy="1113607"/>
                <a:chOff x="837732" y="2078700"/>
                <a:chExt cx="4394668" cy="1766999"/>
              </a:xfrm>
            </p:grpSpPr>
            <p:sp>
              <p:nvSpPr>
                <p:cNvPr id="8" name="椭圆 7"/>
                <p:cNvSpPr/>
                <p:nvPr/>
              </p:nvSpPr>
              <p:spPr>
                <a:xfrm>
                  <a:off x="837732" y="2078700"/>
                  <a:ext cx="4394668" cy="1110829"/>
                </a:xfrm>
                <a:prstGeom prst="ellipse">
                  <a:avLst/>
                </a:prstGeom>
                <a:gradFill flip="none" rotWithShape="1">
                  <a:gsLst>
                    <a:gs pos="86000">
                      <a:schemeClr val="bg1">
                        <a:alpha val="0"/>
                      </a:schemeClr>
                    </a:gs>
                    <a:gs pos="15000">
                      <a:schemeClr val="tx1">
                        <a:lumMod val="50000"/>
                        <a:lumOff val="50000"/>
                      </a:schemeClr>
                    </a:gs>
                  </a:gsLst>
                  <a:path path="shape">
                    <a:fillToRect l="50000" t="50000" r="50000" b="50000"/>
                  </a:path>
                  <a:tileRect/>
                </a:gra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10" name="椭圆 9"/>
                <p:cNvSpPr/>
                <p:nvPr/>
              </p:nvSpPr>
              <p:spPr>
                <a:xfrm>
                  <a:off x="837732" y="2734869"/>
                  <a:ext cx="4394668" cy="1110830"/>
                </a:xfrm>
                <a:prstGeom prst="ellipse">
                  <a:avLst/>
                </a:prstGeom>
                <a:gradFill flip="none" rotWithShape="1">
                  <a:gsLst>
                    <a:gs pos="86000">
                      <a:schemeClr val="bg1">
                        <a:alpha val="0"/>
                      </a:schemeClr>
                    </a:gs>
                    <a:gs pos="15000">
                      <a:schemeClr val="tx1">
                        <a:lumMod val="50000"/>
                        <a:lumOff val="50000"/>
                      </a:schemeClr>
                    </a:gs>
                  </a:gsLst>
                  <a:path path="shape">
                    <a:fillToRect l="50000" t="50000" r="50000" b="50000"/>
                  </a:path>
                  <a:tileRect/>
                </a:gra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9" name="矩形 8"/>
                <p:cNvSpPr/>
                <p:nvPr/>
              </p:nvSpPr>
              <p:spPr>
                <a:xfrm>
                  <a:off x="1290389" y="2513202"/>
                  <a:ext cx="3489354" cy="95310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grpSp>
          <p:sp>
            <p:nvSpPr>
              <p:cNvPr id="11" name="文本框 10"/>
              <p:cNvSpPr txBox="1"/>
              <p:nvPr/>
            </p:nvSpPr>
            <p:spPr>
              <a:xfrm>
                <a:off x="1799930" y="1485704"/>
                <a:ext cx="1315040" cy="307777"/>
              </a:xfrm>
              <a:prstGeom prst="rect">
                <a:avLst/>
              </a:prstGeom>
              <a:noFill/>
            </p:spPr>
            <p:txBody>
              <a:bodyPr wrap="none" rtlCol="0">
                <a:spAutoFit/>
              </a:bodyPr>
              <a:lstStyle/>
              <a:p>
                <a:r>
                  <a:rPr lang="en-US" altLang="zh-CN" sz="1400" b="1" dirty="0">
                    <a:solidFill>
                      <a:srgbClr val="F1AF59"/>
                    </a:solidFill>
                  </a:rPr>
                  <a:t>INFOGRAPHICS</a:t>
                </a:r>
                <a:endParaRPr lang="zh-CN" altLang="en-US" sz="1400" b="1" dirty="0">
                  <a:solidFill>
                    <a:srgbClr val="F1AF59"/>
                  </a:solidFill>
                </a:endParaRPr>
              </a:p>
            </p:txBody>
          </p:sp>
          <p:sp>
            <p:nvSpPr>
              <p:cNvPr id="12" name="文本框 11"/>
              <p:cNvSpPr txBox="1"/>
              <p:nvPr/>
            </p:nvSpPr>
            <p:spPr>
              <a:xfrm>
                <a:off x="2032494" y="1711524"/>
                <a:ext cx="849913" cy="253916"/>
              </a:xfrm>
              <a:prstGeom prst="rect">
                <a:avLst/>
              </a:prstGeom>
              <a:noFill/>
            </p:spPr>
            <p:txBody>
              <a:bodyPr wrap="none" rtlCol="0">
                <a:spAutoFit/>
              </a:bodyPr>
              <a:lstStyle/>
              <a:p>
                <a:pPr algn="r"/>
                <a:r>
                  <a:rPr lang="en-US" altLang="zh-CN" sz="1050" b="1" dirty="0">
                    <a:solidFill>
                      <a:srgbClr val="595959"/>
                    </a:solidFill>
                  </a:rPr>
                  <a:t>Sample text</a:t>
                </a:r>
                <a:endParaRPr lang="zh-CN" altLang="en-US" sz="1050" b="1" dirty="0">
                  <a:solidFill>
                    <a:srgbClr val="595959"/>
                  </a:solidFill>
                </a:endParaRPr>
              </a:p>
            </p:txBody>
          </p:sp>
          <p:sp>
            <p:nvSpPr>
              <p:cNvPr id="13" name="文本框 12"/>
              <p:cNvSpPr txBox="1"/>
              <p:nvPr/>
            </p:nvSpPr>
            <p:spPr>
              <a:xfrm>
                <a:off x="1725775" y="2245557"/>
                <a:ext cx="1641770" cy="523220"/>
              </a:xfrm>
              <a:prstGeom prst="rect">
                <a:avLst/>
              </a:prstGeom>
              <a:noFill/>
            </p:spPr>
            <p:txBody>
              <a:bodyPr wrap="square" rtlCol="0">
                <a:spAutoFit/>
              </a:bodyPr>
              <a:lstStyle/>
              <a:p>
                <a:r>
                  <a:rPr lang="zh-CN" altLang="en-US" sz="1400" b="1" dirty="0">
                    <a:solidFill>
                      <a:schemeClr val="tx1">
                        <a:lumMod val="75000"/>
                        <a:lumOff val="25000"/>
                      </a:schemeClr>
                    </a:solidFill>
                    <a:latin typeface="方正兰亭准黑_GBK" panose="02000000000000000000" pitchFamily="2" charset="-122"/>
                    <a:ea typeface="方正兰亭准黑_GBK" panose="02000000000000000000" pitchFamily="2" charset="-122"/>
                  </a:rPr>
                  <a:t>点击添加标题文字</a:t>
                </a:r>
                <a:endParaRPr lang="en-US" altLang="zh-CN" sz="1400" b="1" dirty="0">
                  <a:solidFill>
                    <a:schemeClr val="tx1">
                      <a:lumMod val="75000"/>
                      <a:lumOff val="25000"/>
                    </a:schemeClr>
                  </a:solidFill>
                  <a:latin typeface="方正兰亭准黑_GBK" panose="02000000000000000000" pitchFamily="2" charset="-122"/>
                  <a:ea typeface="方正兰亭准黑_GBK" panose="02000000000000000000" pitchFamily="2" charset="-122"/>
                </a:endParaRPr>
              </a:p>
              <a:p>
                <a:r>
                  <a:rPr lang="zh-CN" altLang="en-US" sz="1400" b="1" dirty="0">
                    <a:solidFill>
                      <a:schemeClr val="tx1">
                        <a:lumMod val="75000"/>
                        <a:lumOff val="25000"/>
                      </a:schemeClr>
                    </a:solidFill>
                    <a:latin typeface="方正兰亭准黑_GBK" panose="02000000000000000000" pitchFamily="2" charset="-122"/>
                    <a:ea typeface="方正兰亭准黑_GBK" panose="02000000000000000000" pitchFamily="2" charset="-122"/>
                  </a:rPr>
                  <a:t>点击添加标题文字</a:t>
                </a:r>
              </a:p>
            </p:txBody>
          </p:sp>
          <p:grpSp>
            <p:nvGrpSpPr>
              <p:cNvPr id="14" name="组合 13"/>
              <p:cNvGrpSpPr/>
              <p:nvPr/>
            </p:nvGrpSpPr>
            <p:grpSpPr>
              <a:xfrm flipV="1">
                <a:off x="1217836" y="4185336"/>
                <a:ext cx="2479228" cy="1113607"/>
                <a:chOff x="837732" y="2078700"/>
                <a:chExt cx="4394668" cy="1766999"/>
              </a:xfrm>
            </p:grpSpPr>
            <p:sp>
              <p:nvSpPr>
                <p:cNvPr id="15" name="椭圆 14"/>
                <p:cNvSpPr/>
                <p:nvPr/>
              </p:nvSpPr>
              <p:spPr>
                <a:xfrm>
                  <a:off x="837732" y="2078700"/>
                  <a:ext cx="4394668" cy="1110829"/>
                </a:xfrm>
                <a:prstGeom prst="ellipse">
                  <a:avLst/>
                </a:prstGeom>
                <a:gradFill flip="none" rotWithShape="1">
                  <a:gsLst>
                    <a:gs pos="86000">
                      <a:schemeClr val="bg1">
                        <a:alpha val="0"/>
                      </a:schemeClr>
                    </a:gs>
                    <a:gs pos="15000">
                      <a:schemeClr val="tx1">
                        <a:lumMod val="50000"/>
                        <a:lumOff val="50000"/>
                      </a:schemeClr>
                    </a:gs>
                  </a:gsLst>
                  <a:path path="shape">
                    <a:fillToRect l="50000" t="50000" r="50000" b="50000"/>
                  </a:path>
                  <a:tileRect/>
                </a:gra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16" name="椭圆 15"/>
                <p:cNvSpPr/>
                <p:nvPr/>
              </p:nvSpPr>
              <p:spPr>
                <a:xfrm>
                  <a:off x="837732" y="2734869"/>
                  <a:ext cx="4394668" cy="1110830"/>
                </a:xfrm>
                <a:prstGeom prst="ellipse">
                  <a:avLst/>
                </a:prstGeom>
                <a:gradFill flip="none" rotWithShape="1">
                  <a:gsLst>
                    <a:gs pos="86000">
                      <a:schemeClr val="bg1">
                        <a:alpha val="0"/>
                      </a:schemeClr>
                    </a:gs>
                    <a:gs pos="15000">
                      <a:schemeClr val="tx1">
                        <a:lumMod val="50000"/>
                        <a:lumOff val="50000"/>
                      </a:schemeClr>
                    </a:gs>
                  </a:gsLst>
                  <a:path path="shape">
                    <a:fillToRect l="50000" t="50000" r="50000" b="50000"/>
                  </a:path>
                  <a:tileRect/>
                </a:gra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17" name="矩形 16"/>
                <p:cNvSpPr/>
                <p:nvPr/>
              </p:nvSpPr>
              <p:spPr>
                <a:xfrm>
                  <a:off x="1290389" y="2513202"/>
                  <a:ext cx="3489354" cy="95310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grpSp>
          <p:sp>
            <p:nvSpPr>
              <p:cNvPr id="18" name="Freeform 123"/>
              <p:cNvSpPr>
                <a:spLocks noEditPoints="1"/>
              </p:cNvSpPr>
              <p:nvPr/>
            </p:nvSpPr>
            <p:spPr bwMode="auto">
              <a:xfrm>
                <a:off x="2299062" y="4532374"/>
                <a:ext cx="316777" cy="353035"/>
              </a:xfrm>
              <a:custGeom>
                <a:avLst/>
                <a:gdLst>
                  <a:gd name="T0" fmla="*/ 13 w 77"/>
                  <a:gd name="T1" fmla="*/ 8 h 86"/>
                  <a:gd name="T2" fmla="*/ 38 w 77"/>
                  <a:gd name="T3" fmla="*/ 1 h 86"/>
                  <a:gd name="T4" fmla="*/ 59 w 77"/>
                  <a:gd name="T5" fmla="*/ 13 h 86"/>
                  <a:gd name="T6" fmla="*/ 66 w 77"/>
                  <a:gd name="T7" fmla="*/ 38 h 86"/>
                  <a:gd name="T8" fmla="*/ 58 w 77"/>
                  <a:gd name="T9" fmla="*/ 55 h 86"/>
                  <a:gd name="T10" fmla="*/ 64 w 77"/>
                  <a:gd name="T11" fmla="*/ 59 h 86"/>
                  <a:gd name="T12" fmla="*/ 74 w 77"/>
                  <a:gd name="T13" fmla="*/ 72 h 86"/>
                  <a:gd name="T14" fmla="*/ 73 w 77"/>
                  <a:gd name="T15" fmla="*/ 84 h 86"/>
                  <a:gd name="T16" fmla="*/ 73 w 77"/>
                  <a:gd name="T17" fmla="*/ 84 h 86"/>
                  <a:gd name="T18" fmla="*/ 62 w 77"/>
                  <a:gd name="T19" fmla="*/ 82 h 86"/>
                  <a:gd name="T20" fmla="*/ 51 w 77"/>
                  <a:gd name="T21" fmla="*/ 68 h 86"/>
                  <a:gd name="T22" fmla="*/ 49 w 77"/>
                  <a:gd name="T23" fmla="*/ 63 h 86"/>
                  <a:gd name="T24" fmla="*/ 30 w 77"/>
                  <a:gd name="T25" fmla="*/ 66 h 86"/>
                  <a:gd name="T26" fmla="*/ 8 w 77"/>
                  <a:gd name="T27" fmla="*/ 54 h 86"/>
                  <a:gd name="T28" fmla="*/ 1 w 77"/>
                  <a:gd name="T29" fmla="*/ 30 h 86"/>
                  <a:gd name="T30" fmla="*/ 13 w 77"/>
                  <a:gd name="T31" fmla="*/ 8 h 86"/>
                  <a:gd name="T32" fmla="*/ 30 w 77"/>
                  <a:gd name="T33" fmla="*/ 49 h 86"/>
                  <a:gd name="T34" fmla="*/ 38 w 77"/>
                  <a:gd name="T35" fmla="*/ 49 h 86"/>
                  <a:gd name="T36" fmla="*/ 38 w 77"/>
                  <a:gd name="T37" fmla="*/ 40 h 86"/>
                  <a:gd name="T38" fmla="*/ 47 w 77"/>
                  <a:gd name="T39" fmla="*/ 40 h 86"/>
                  <a:gd name="T40" fmla="*/ 47 w 77"/>
                  <a:gd name="T41" fmla="*/ 32 h 86"/>
                  <a:gd name="T42" fmla="*/ 38 w 77"/>
                  <a:gd name="T43" fmla="*/ 32 h 86"/>
                  <a:gd name="T44" fmla="*/ 38 w 77"/>
                  <a:gd name="T45" fmla="*/ 23 h 86"/>
                  <a:gd name="T46" fmla="*/ 30 w 77"/>
                  <a:gd name="T47" fmla="*/ 23 h 86"/>
                  <a:gd name="T48" fmla="*/ 30 w 77"/>
                  <a:gd name="T49" fmla="*/ 32 h 86"/>
                  <a:gd name="T50" fmla="*/ 21 w 77"/>
                  <a:gd name="T51" fmla="*/ 32 h 86"/>
                  <a:gd name="T52" fmla="*/ 21 w 77"/>
                  <a:gd name="T53" fmla="*/ 40 h 86"/>
                  <a:gd name="T54" fmla="*/ 30 w 77"/>
                  <a:gd name="T55" fmla="*/ 40 h 86"/>
                  <a:gd name="T56" fmla="*/ 30 w 77"/>
                  <a:gd name="T57" fmla="*/ 49 h 86"/>
                  <a:gd name="T58" fmla="*/ 18 w 77"/>
                  <a:gd name="T59" fmla="*/ 36 h 86"/>
                  <a:gd name="T60" fmla="*/ 43 w 77"/>
                  <a:gd name="T61" fmla="*/ 19 h 86"/>
                  <a:gd name="T62" fmla="*/ 18 w 77"/>
                  <a:gd name="T63" fmla="*/ 36 h 86"/>
                  <a:gd name="T64" fmla="*/ 36 w 77"/>
                  <a:gd name="T65" fmla="*/ 12 h 86"/>
                  <a:gd name="T66" fmla="*/ 20 w 77"/>
                  <a:gd name="T67" fmla="*/ 16 h 86"/>
                  <a:gd name="T68" fmla="*/ 12 w 77"/>
                  <a:gd name="T69" fmla="*/ 31 h 86"/>
                  <a:gd name="T70" fmla="*/ 16 w 77"/>
                  <a:gd name="T71" fmla="*/ 47 h 86"/>
                  <a:gd name="T72" fmla="*/ 31 w 77"/>
                  <a:gd name="T73" fmla="*/ 55 h 86"/>
                  <a:gd name="T74" fmla="*/ 47 w 77"/>
                  <a:gd name="T75" fmla="*/ 51 h 86"/>
                  <a:gd name="T76" fmla="*/ 55 w 77"/>
                  <a:gd name="T77" fmla="*/ 36 h 86"/>
                  <a:gd name="T78" fmla="*/ 51 w 77"/>
                  <a:gd name="T79" fmla="*/ 20 h 86"/>
                  <a:gd name="T80" fmla="*/ 36 w 77"/>
                  <a:gd name="T81" fmla="*/ 1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7" h="86">
                    <a:moveTo>
                      <a:pt x="13" y="8"/>
                    </a:moveTo>
                    <a:cubicBezTo>
                      <a:pt x="20" y="2"/>
                      <a:pt x="29" y="0"/>
                      <a:pt x="38" y="1"/>
                    </a:cubicBezTo>
                    <a:cubicBezTo>
                      <a:pt x="46" y="2"/>
                      <a:pt x="54" y="6"/>
                      <a:pt x="59" y="13"/>
                    </a:cubicBezTo>
                    <a:cubicBezTo>
                      <a:pt x="65" y="21"/>
                      <a:pt x="67" y="29"/>
                      <a:pt x="66" y="38"/>
                    </a:cubicBezTo>
                    <a:cubicBezTo>
                      <a:pt x="65" y="44"/>
                      <a:pt x="63" y="50"/>
                      <a:pt x="58" y="55"/>
                    </a:cubicBezTo>
                    <a:cubicBezTo>
                      <a:pt x="60" y="56"/>
                      <a:pt x="62" y="57"/>
                      <a:pt x="64" y="59"/>
                    </a:cubicBezTo>
                    <a:cubicBezTo>
                      <a:pt x="74" y="72"/>
                      <a:pt x="74" y="72"/>
                      <a:pt x="74" y="72"/>
                    </a:cubicBezTo>
                    <a:cubicBezTo>
                      <a:pt x="77" y="76"/>
                      <a:pt x="76" y="81"/>
                      <a:pt x="73" y="84"/>
                    </a:cubicBezTo>
                    <a:cubicBezTo>
                      <a:pt x="73" y="84"/>
                      <a:pt x="73" y="84"/>
                      <a:pt x="73" y="84"/>
                    </a:cubicBezTo>
                    <a:cubicBezTo>
                      <a:pt x="69" y="86"/>
                      <a:pt x="64" y="86"/>
                      <a:pt x="62" y="82"/>
                    </a:cubicBezTo>
                    <a:cubicBezTo>
                      <a:pt x="51" y="68"/>
                      <a:pt x="51" y="68"/>
                      <a:pt x="51" y="68"/>
                    </a:cubicBezTo>
                    <a:cubicBezTo>
                      <a:pt x="50" y="67"/>
                      <a:pt x="49" y="65"/>
                      <a:pt x="49" y="63"/>
                    </a:cubicBezTo>
                    <a:cubicBezTo>
                      <a:pt x="43" y="66"/>
                      <a:pt x="36" y="67"/>
                      <a:pt x="30" y="66"/>
                    </a:cubicBezTo>
                    <a:cubicBezTo>
                      <a:pt x="21" y="65"/>
                      <a:pt x="13" y="61"/>
                      <a:pt x="8" y="54"/>
                    </a:cubicBezTo>
                    <a:cubicBezTo>
                      <a:pt x="2" y="47"/>
                      <a:pt x="0" y="38"/>
                      <a:pt x="1" y="30"/>
                    </a:cubicBezTo>
                    <a:cubicBezTo>
                      <a:pt x="2" y="21"/>
                      <a:pt x="6" y="13"/>
                      <a:pt x="13" y="8"/>
                    </a:cubicBezTo>
                    <a:close/>
                    <a:moveTo>
                      <a:pt x="30" y="49"/>
                    </a:moveTo>
                    <a:cubicBezTo>
                      <a:pt x="38" y="49"/>
                      <a:pt x="38" y="49"/>
                      <a:pt x="38" y="49"/>
                    </a:cubicBezTo>
                    <a:cubicBezTo>
                      <a:pt x="38" y="40"/>
                      <a:pt x="38" y="40"/>
                      <a:pt x="38" y="40"/>
                    </a:cubicBezTo>
                    <a:cubicBezTo>
                      <a:pt x="47" y="40"/>
                      <a:pt x="47" y="40"/>
                      <a:pt x="47" y="40"/>
                    </a:cubicBezTo>
                    <a:cubicBezTo>
                      <a:pt x="47" y="32"/>
                      <a:pt x="47" y="32"/>
                      <a:pt x="47" y="32"/>
                    </a:cubicBezTo>
                    <a:cubicBezTo>
                      <a:pt x="38" y="32"/>
                      <a:pt x="38" y="32"/>
                      <a:pt x="38" y="32"/>
                    </a:cubicBezTo>
                    <a:cubicBezTo>
                      <a:pt x="38" y="23"/>
                      <a:pt x="38" y="23"/>
                      <a:pt x="38" y="23"/>
                    </a:cubicBezTo>
                    <a:cubicBezTo>
                      <a:pt x="30" y="23"/>
                      <a:pt x="30" y="23"/>
                      <a:pt x="30" y="23"/>
                    </a:cubicBezTo>
                    <a:cubicBezTo>
                      <a:pt x="30" y="32"/>
                      <a:pt x="30" y="32"/>
                      <a:pt x="30" y="32"/>
                    </a:cubicBezTo>
                    <a:cubicBezTo>
                      <a:pt x="21" y="32"/>
                      <a:pt x="21" y="32"/>
                      <a:pt x="21" y="32"/>
                    </a:cubicBezTo>
                    <a:cubicBezTo>
                      <a:pt x="21" y="40"/>
                      <a:pt x="21" y="40"/>
                      <a:pt x="21" y="40"/>
                    </a:cubicBezTo>
                    <a:cubicBezTo>
                      <a:pt x="30" y="40"/>
                      <a:pt x="30" y="40"/>
                      <a:pt x="30" y="40"/>
                    </a:cubicBezTo>
                    <a:cubicBezTo>
                      <a:pt x="30" y="49"/>
                      <a:pt x="30" y="49"/>
                      <a:pt x="30" y="49"/>
                    </a:cubicBezTo>
                    <a:close/>
                    <a:moveTo>
                      <a:pt x="18" y="36"/>
                    </a:moveTo>
                    <a:cubicBezTo>
                      <a:pt x="22" y="26"/>
                      <a:pt x="31" y="21"/>
                      <a:pt x="43" y="19"/>
                    </a:cubicBezTo>
                    <a:cubicBezTo>
                      <a:pt x="31" y="11"/>
                      <a:pt x="16" y="22"/>
                      <a:pt x="18" y="36"/>
                    </a:cubicBezTo>
                    <a:close/>
                    <a:moveTo>
                      <a:pt x="36" y="12"/>
                    </a:moveTo>
                    <a:cubicBezTo>
                      <a:pt x="31" y="11"/>
                      <a:pt x="25" y="13"/>
                      <a:pt x="20" y="16"/>
                    </a:cubicBezTo>
                    <a:cubicBezTo>
                      <a:pt x="15" y="20"/>
                      <a:pt x="13" y="25"/>
                      <a:pt x="12" y="31"/>
                    </a:cubicBezTo>
                    <a:cubicBezTo>
                      <a:pt x="11" y="37"/>
                      <a:pt x="13" y="42"/>
                      <a:pt x="16" y="47"/>
                    </a:cubicBezTo>
                    <a:cubicBezTo>
                      <a:pt x="20" y="52"/>
                      <a:pt x="25" y="55"/>
                      <a:pt x="31" y="55"/>
                    </a:cubicBezTo>
                    <a:cubicBezTo>
                      <a:pt x="36" y="56"/>
                      <a:pt x="42" y="55"/>
                      <a:pt x="47" y="51"/>
                    </a:cubicBezTo>
                    <a:cubicBezTo>
                      <a:pt x="52" y="47"/>
                      <a:pt x="55" y="42"/>
                      <a:pt x="55" y="36"/>
                    </a:cubicBezTo>
                    <a:cubicBezTo>
                      <a:pt x="56" y="31"/>
                      <a:pt x="54" y="25"/>
                      <a:pt x="51" y="20"/>
                    </a:cubicBezTo>
                    <a:cubicBezTo>
                      <a:pt x="47" y="15"/>
                      <a:pt x="42" y="13"/>
                      <a:pt x="36" y="12"/>
                    </a:cubicBezTo>
                    <a:close/>
                  </a:path>
                </a:pathLst>
              </a:custGeom>
              <a:solidFill>
                <a:schemeClr val="bg1">
                  <a:lumMod val="50000"/>
                </a:schemeClr>
              </a:solidFill>
              <a:ln>
                <a:noFill/>
              </a:ln>
            </p:spPr>
            <p:txBody>
              <a:bodyPr vert="horz" wrap="square" lIns="91440" tIns="45720" rIns="91440" bIns="45720" numCol="1" anchor="t" anchorCtr="0" compatLnSpc="1"/>
              <a:lstStyle/>
              <a:p>
                <a:endParaRPr lang="zh-CN" altLang="en-US"/>
              </a:p>
            </p:txBody>
          </p:sp>
          <p:sp>
            <p:nvSpPr>
              <p:cNvPr id="19" name="文本框 18"/>
              <p:cNvSpPr txBox="1"/>
              <p:nvPr/>
            </p:nvSpPr>
            <p:spPr>
              <a:xfrm>
                <a:off x="1985206" y="2865161"/>
                <a:ext cx="944489" cy="830997"/>
              </a:xfrm>
              <a:prstGeom prst="rect">
                <a:avLst/>
              </a:prstGeom>
              <a:noFill/>
            </p:spPr>
            <p:txBody>
              <a:bodyPr wrap="none" rtlCol="0">
                <a:spAutoFit/>
              </a:bodyPr>
              <a:lstStyle/>
              <a:p>
                <a:pPr algn="ctr"/>
                <a:r>
                  <a:rPr lang="en-US" altLang="zh-CN" sz="4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01</a:t>
                </a:r>
                <a:endParaRPr lang="zh-CN" altLang="en-US" sz="4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grpSp>
      <p:grpSp>
        <p:nvGrpSpPr>
          <p:cNvPr id="57" name="组合 56"/>
          <p:cNvGrpSpPr/>
          <p:nvPr/>
        </p:nvGrpSpPr>
        <p:grpSpPr>
          <a:xfrm>
            <a:off x="3160194" y="1678807"/>
            <a:ext cx="905630" cy="3203565"/>
            <a:chOff x="3160194" y="1678807"/>
            <a:chExt cx="905630" cy="3203565"/>
          </a:xfrm>
        </p:grpSpPr>
        <p:grpSp>
          <p:nvGrpSpPr>
            <p:cNvPr id="24" name="组合 23"/>
            <p:cNvGrpSpPr/>
            <p:nvPr/>
          </p:nvGrpSpPr>
          <p:grpSpPr>
            <a:xfrm>
              <a:off x="3160194" y="1678807"/>
              <a:ext cx="905630" cy="203200"/>
              <a:chOff x="2819400" y="387818"/>
              <a:chExt cx="1384660" cy="310682"/>
            </a:xfrm>
          </p:grpSpPr>
          <p:sp>
            <p:nvSpPr>
              <p:cNvPr id="20" name="椭圆 19"/>
              <p:cNvSpPr/>
              <p:nvPr/>
            </p:nvSpPr>
            <p:spPr>
              <a:xfrm>
                <a:off x="2819400" y="393700"/>
                <a:ext cx="304800" cy="3048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3899260" y="387818"/>
                <a:ext cx="304800" cy="3048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圆角矩形 20"/>
              <p:cNvSpPr/>
              <p:nvPr/>
            </p:nvSpPr>
            <p:spPr>
              <a:xfrm>
                <a:off x="2883260" y="466379"/>
                <a:ext cx="1256939" cy="159442"/>
              </a:xfrm>
              <a:prstGeom prst="roundRect">
                <a:avLst>
                  <a:gd name="adj" fmla="val 50000"/>
                </a:avLst>
              </a:prstGeom>
              <a:gradFill>
                <a:gsLst>
                  <a:gs pos="0">
                    <a:schemeClr val="bg1"/>
                  </a:gs>
                  <a:gs pos="25000">
                    <a:srgbClr val="FBFBFB"/>
                  </a:gs>
                  <a:gs pos="37000">
                    <a:srgbClr val="F8F8F8"/>
                  </a:gs>
                  <a:gs pos="89000">
                    <a:schemeClr val="bg1">
                      <a:lumMod val="85000"/>
                    </a:schemeClr>
                  </a:gs>
                  <a:gs pos="78000">
                    <a:srgbClr val="E7E7E7"/>
                  </a:gs>
                </a:gsLst>
                <a:path path="circle">
                  <a:fillToRect l="50000" t="50000" r="50000" b="50000"/>
                </a:path>
              </a:gradFill>
              <a:ln>
                <a:noFill/>
              </a:ln>
              <a:effectLst>
                <a:outerShdw blurRad="88900" sx="101000" sy="101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圆角矩形 21"/>
              <p:cNvSpPr/>
              <p:nvPr/>
            </p:nvSpPr>
            <p:spPr>
              <a:xfrm>
                <a:off x="2883260" y="466379"/>
                <a:ext cx="1256939" cy="159442"/>
              </a:xfrm>
              <a:prstGeom prst="roundRect">
                <a:avLst>
                  <a:gd name="adj" fmla="val 50000"/>
                </a:avLst>
              </a:prstGeom>
              <a:gradFill flip="none" rotWithShape="1">
                <a:gsLst>
                  <a:gs pos="29000">
                    <a:schemeClr val="tx1">
                      <a:alpha val="2000"/>
                    </a:schemeClr>
                  </a:gs>
                  <a:gs pos="100000">
                    <a:schemeClr val="tx1">
                      <a:alpha val="13000"/>
                    </a:schemeClr>
                  </a:gs>
                </a:gsLst>
                <a:path path="rect">
                  <a:fillToRect l="50000" t="50000" r="50000" b="50000"/>
                </a:path>
                <a:tileRect/>
              </a:gra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9" name="组合 78"/>
            <p:cNvGrpSpPr/>
            <p:nvPr/>
          </p:nvGrpSpPr>
          <p:grpSpPr>
            <a:xfrm>
              <a:off x="3160194" y="4679172"/>
              <a:ext cx="905630" cy="203200"/>
              <a:chOff x="2819400" y="387818"/>
              <a:chExt cx="1384660" cy="310682"/>
            </a:xfrm>
          </p:grpSpPr>
          <p:sp>
            <p:nvSpPr>
              <p:cNvPr id="80" name="椭圆 79"/>
              <p:cNvSpPr/>
              <p:nvPr/>
            </p:nvSpPr>
            <p:spPr>
              <a:xfrm>
                <a:off x="2819400" y="393700"/>
                <a:ext cx="304800" cy="3048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椭圆 80"/>
              <p:cNvSpPr/>
              <p:nvPr/>
            </p:nvSpPr>
            <p:spPr>
              <a:xfrm>
                <a:off x="3899260" y="387818"/>
                <a:ext cx="304800" cy="3048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圆角矩形 81"/>
              <p:cNvSpPr/>
              <p:nvPr/>
            </p:nvSpPr>
            <p:spPr>
              <a:xfrm>
                <a:off x="2883260" y="466379"/>
                <a:ext cx="1256939" cy="159442"/>
              </a:xfrm>
              <a:prstGeom prst="roundRect">
                <a:avLst>
                  <a:gd name="adj" fmla="val 50000"/>
                </a:avLst>
              </a:prstGeom>
              <a:gradFill>
                <a:gsLst>
                  <a:gs pos="0">
                    <a:schemeClr val="bg1"/>
                  </a:gs>
                  <a:gs pos="25000">
                    <a:srgbClr val="FBFBFB"/>
                  </a:gs>
                  <a:gs pos="37000">
                    <a:srgbClr val="F8F8F8"/>
                  </a:gs>
                  <a:gs pos="89000">
                    <a:schemeClr val="bg1">
                      <a:lumMod val="85000"/>
                    </a:schemeClr>
                  </a:gs>
                  <a:gs pos="78000">
                    <a:srgbClr val="E7E7E7"/>
                  </a:gs>
                </a:gsLst>
                <a:path path="circle">
                  <a:fillToRect l="50000" t="50000" r="50000" b="50000"/>
                </a:path>
              </a:gradFill>
              <a:ln>
                <a:noFill/>
              </a:ln>
              <a:effectLst>
                <a:outerShdw blurRad="88900" sx="101000" sy="101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圆角矩形 82"/>
              <p:cNvSpPr/>
              <p:nvPr/>
            </p:nvSpPr>
            <p:spPr>
              <a:xfrm>
                <a:off x="2883260" y="466379"/>
                <a:ext cx="1256939" cy="159442"/>
              </a:xfrm>
              <a:prstGeom prst="roundRect">
                <a:avLst>
                  <a:gd name="adj" fmla="val 50000"/>
                </a:avLst>
              </a:prstGeom>
              <a:gradFill flip="none" rotWithShape="1">
                <a:gsLst>
                  <a:gs pos="29000">
                    <a:schemeClr val="tx1">
                      <a:alpha val="2000"/>
                    </a:schemeClr>
                  </a:gs>
                  <a:gs pos="100000">
                    <a:schemeClr val="tx1">
                      <a:alpha val="13000"/>
                    </a:schemeClr>
                  </a:gs>
                </a:gsLst>
                <a:path path="rect">
                  <a:fillToRect l="50000" t="50000" r="50000" b="50000"/>
                </a:path>
                <a:tileRect/>
              </a:gra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23" name="组合 122"/>
          <p:cNvGrpSpPr/>
          <p:nvPr/>
        </p:nvGrpSpPr>
        <p:grpSpPr>
          <a:xfrm>
            <a:off x="5965096" y="1170940"/>
            <a:ext cx="2479228" cy="4381500"/>
            <a:chOff x="1229266" y="1155700"/>
            <a:chExt cx="2479228" cy="4381500"/>
          </a:xfrm>
        </p:grpSpPr>
        <p:sp>
          <p:nvSpPr>
            <p:cNvPr id="124" name="圆角矩形 123"/>
            <p:cNvSpPr/>
            <p:nvPr/>
          </p:nvSpPr>
          <p:spPr>
            <a:xfrm>
              <a:off x="1473200" y="1155700"/>
              <a:ext cx="1968500" cy="4381500"/>
            </a:xfrm>
            <a:prstGeom prst="roundRect">
              <a:avLst>
                <a:gd name="adj" fmla="val 6990"/>
              </a:avLst>
            </a:prstGeom>
            <a:solidFill>
              <a:schemeClr val="bg1">
                <a:lumMod val="95000"/>
              </a:schemeClr>
            </a:solidFill>
            <a:ln>
              <a:noFill/>
            </a:ln>
            <a:effectLst>
              <a:outerShdw blurRad="279400" dist="63500" dir="8100000" sx="98000" sy="98000" algn="tr"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5" name="组合 124"/>
            <p:cNvGrpSpPr/>
            <p:nvPr/>
          </p:nvGrpSpPr>
          <p:grpSpPr>
            <a:xfrm>
              <a:off x="1229266" y="1266366"/>
              <a:ext cx="2479228" cy="4101157"/>
              <a:chOff x="1217836" y="1197786"/>
              <a:chExt cx="2479228" cy="4101157"/>
            </a:xfrm>
          </p:grpSpPr>
          <p:sp>
            <p:nvSpPr>
              <p:cNvPr id="126" name="矩形 125"/>
              <p:cNvSpPr/>
              <p:nvPr/>
            </p:nvSpPr>
            <p:spPr>
              <a:xfrm>
                <a:off x="1473200" y="2844800"/>
                <a:ext cx="1968500" cy="8382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7" name="矩形 126"/>
              <p:cNvSpPr/>
              <p:nvPr/>
            </p:nvSpPr>
            <p:spPr>
              <a:xfrm>
                <a:off x="1473200" y="2654300"/>
                <a:ext cx="1968500" cy="190500"/>
              </a:xfrm>
              <a:prstGeom prst="rect">
                <a:avLst/>
              </a:prstGeom>
              <a:solidFill>
                <a:schemeClr val="bg1">
                  <a:lumMod val="95000"/>
                </a:schemeClr>
              </a:solidFill>
              <a:ln>
                <a:noFill/>
              </a:ln>
              <a:effectLst>
                <a:outerShdw blurRad="76200" dist="50800" dir="5400000" sx="97000" sy="97000" algn="t"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 name="矩形 127"/>
              <p:cNvSpPr/>
              <p:nvPr/>
            </p:nvSpPr>
            <p:spPr>
              <a:xfrm rot="10800000">
                <a:off x="1473200" y="3683000"/>
                <a:ext cx="1968500" cy="190500"/>
              </a:xfrm>
              <a:prstGeom prst="rect">
                <a:avLst/>
              </a:prstGeom>
              <a:solidFill>
                <a:schemeClr val="bg1">
                  <a:lumMod val="95000"/>
                </a:schemeClr>
              </a:solidFill>
              <a:ln>
                <a:noFill/>
              </a:ln>
              <a:effectLst>
                <a:outerShdw blurRad="76200" dist="50800" dir="16200000" sx="97000" sy="97000"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9" name="组合 128"/>
              <p:cNvGrpSpPr/>
              <p:nvPr/>
            </p:nvGrpSpPr>
            <p:grpSpPr>
              <a:xfrm flipV="1">
                <a:off x="1217836" y="1197786"/>
                <a:ext cx="2479228" cy="1113607"/>
                <a:chOff x="837732" y="2078700"/>
                <a:chExt cx="4394668" cy="1766999"/>
              </a:xfrm>
            </p:grpSpPr>
            <p:sp>
              <p:nvSpPr>
                <p:cNvPr id="139" name="椭圆 138"/>
                <p:cNvSpPr/>
                <p:nvPr/>
              </p:nvSpPr>
              <p:spPr>
                <a:xfrm>
                  <a:off x="837732" y="2078700"/>
                  <a:ext cx="4394668" cy="1110829"/>
                </a:xfrm>
                <a:prstGeom prst="ellipse">
                  <a:avLst/>
                </a:prstGeom>
                <a:gradFill flip="none" rotWithShape="1">
                  <a:gsLst>
                    <a:gs pos="86000">
                      <a:schemeClr val="bg1">
                        <a:alpha val="0"/>
                      </a:schemeClr>
                    </a:gs>
                    <a:gs pos="15000">
                      <a:schemeClr val="tx1">
                        <a:lumMod val="50000"/>
                        <a:lumOff val="50000"/>
                      </a:schemeClr>
                    </a:gs>
                  </a:gsLst>
                  <a:path path="shape">
                    <a:fillToRect l="50000" t="50000" r="50000" b="50000"/>
                  </a:path>
                  <a:tileRect/>
                </a:gra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140" name="椭圆 139"/>
                <p:cNvSpPr/>
                <p:nvPr/>
              </p:nvSpPr>
              <p:spPr>
                <a:xfrm>
                  <a:off x="837732" y="2734869"/>
                  <a:ext cx="4394668" cy="1110830"/>
                </a:xfrm>
                <a:prstGeom prst="ellipse">
                  <a:avLst/>
                </a:prstGeom>
                <a:gradFill flip="none" rotWithShape="1">
                  <a:gsLst>
                    <a:gs pos="86000">
                      <a:schemeClr val="bg1">
                        <a:alpha val="0"/>
                      </a:schemeClr>
                    </a:gs>
                    <a:gs pos="15000">
                      <a:schemeClr val="tx1">
                        <a:lumMod val="50000"/>
                        <a:lumOff val="50000"/>
                      </a:schemeClr>
                    </a:gs>
                  </a:gsLst>
                  <a:path path="shape">
                    <a:fillToRect l="50000" t="50000" r="50000" b="50000"/>
                  </a:path>
                  <a:tileRect/>
                </a:gra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141" name="矩形 140"/>
                <p:cNvSpPr/>
                <p:nvPr/>
              </p:nvSpPr>
              <p:spPr>
                <a:xfrm>
                  <a:off x="1290389" y="2513202"/>
                  <a:ext cx="3489354" cy="95310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grpSp>
          <p:sp>
            <p:nvSpPr>
              <p:cNvPr id="130" name="文本框 129"/>
              <p:cNvSpPr txBox="1"/>
              <p:nvPr/>
            </p:nvSpPr>
            <p:spPr>
              <a:xfrm>
                <a:off x="1799930" y="1485704"/>
                <a:ext cx="1315040" cy="307777"/>
              </a:xfrm>
              <a:prstGeom prst="rect">
                <a:avLst/>
              </a:prstGeom>
              <a:noFill/>
            </p:spPr>
            <p:txBody>
              <a:bodyPr wrap="none" rtlCol="0">
                <a:spAutoFit/>
              </a:bodyPr>
              <a:lstStyle/>
              <a:p>
                <a:r>
                  <a:rPr lang="en-US" altLang="zh-CN" sz="1400" b="1" dirty="0">
                    <a:solidFill>
                      <a:srgbClr val="F1AF59"/>
                    </a:solidFill>
                  </a:rPr>
                  <a:t>INFOGRAPHICS</a:t>
                </a:r>
                <a:endParaRPr lang="zh-CN" altLang="en-US" sz="1400" b="1" dirty="0">
                  <a:solidFill>
                    <a:srgbClr val="F1AF59"/>
                  </a:solidFill>
                </a:endParaRPr>
              </a:p>
            </p:txBody>
          </p:sp>
          <p:sp>
            <p:nvSpPr>
              <p:cNvPr id="131" name="文本框 130"/>
              <p:cNvSpPr txBox="1"/>
              <p:nvPr/>
            </p:nvSpPr>
            <p:spPr>
              <a:xfrm>
                <a:off x="2032494" y="1711524"/>
                <a:ext cx="849913" cy="253916"/>
              </a:xfrm>
              <a:prstGeom prst="rect">
                <a:avLst/>
              </a:prstGeom>
              <a:noFill/>
            </p:spPr>
            <p:txBody>
              <a:bodyPr wrap="none" rtlCol="0">
                <a:spAutoFit/>
              </a:bodyPr>
              <a:lstStyle/>
              <a:p>
                <a:pPr algn="r"/>
                <a:r>
                  <a:rPr lang="en-US" altLang="zh-CN" sz="1050" b="1" dirty="0">
                    <a:solidFill>
                      <a:srgbClr val="595959"/>
                    </a:solidFill>
                  </a:rPr>
                  <a:t>Sample text</a:t>
                </a:r>
                <a:endParaRPr lang="zh-CN" altLang="en-US" sz="1050" b="1" dirty="0">
                  <a:solidFill>
                    <a:srgbClr val="595959"/>
                  </a:solidFill>
                </a:endParaRPr>
              </a:p>
            </p:txBody>
          </p:sp>
          <p:sp>
            <p:nvSpPr>
              <p:cNvPr id="132" name="文本框 131"/>
              <p:cNvSpPr txBox="1"/>
              <p:nvPr/>
            </p:nvSpPr>
            <p:spPr>
              <a:xfrm>
                <a:off x="1636565" y="2245557"/>
                <a:ext cx="1641770" cy="523220"/>
              </a:xfrm>
              <a:prstGeom prst="rect">
                <a:avLst/>
              </a:prstGeom>
              <a:noFill/>
            </p:spPr>
            <p:txBody>
              <a:bodyPr wrap="square" rtlCol="0">
                <a:spAutoFit/>
              </a:bodyPr>
              <a:lstStyle/>
              <a:p>
                <a:r>
                  <a:rPr lang="zh-CN" altLang="en-US" sz="1400" b="1" dirty="0">
                    <a:solidFill>
                      <a:schemeClr val="tx1">
                        <a:lumMod val="75000"/>
                        <a:lumOff val="25000"/>
                      </a:schemeClr>
                    </a:solidFill>
                    <a:latin typeface="方正兰亭准黑_GBK" panose="02000000000000000000" pitchFamily="2" charset="-122"/>
                    <a:ea typeface="方正兰亭准黑_GBK" panose="02000000000000000000" pitchFamily="2" charset="-122"/>
                  </a:rPr>
                  <a:t>点击添加标题文字</a:t>
                </a:r>
                <a:endParaRPr lang="en-US" altLang="zh-CN" sz="1400" b="1" dirty="0">
                  <a:solidFill>
                    <a:schemeClr val="tx1">
                      <a:lumMod val="75000"/>
                      <a:lumOff val="25000"/>
                    </a:schemeClr>
                  </a:solidFill>
                  <a:latin typeface="方正兰亭准黑_GBK" panose="02000000000000000000" pitchFamily="2" charset="-122"/>
                  <a:ea typeface="方正兰亭准黑_GBK" panose="02000000000000000000" pitchFamily="2" charset="-122"/>
                </a:endParaRPr>
              </a:p>
              <a:p>
                <a:r>
                  <a:rPr lang="zh-CN" altLang="en-US" sz="1400" b="1" dirty="0">
                    <a:solidFill>
                      <a:schemeClr val="tx1">
                        <a:lumMod val="75000"/>
                        <a:lumOff val="25000"/>
                      </a:schemeClr>
                    </a:solidFill>
                    <a:latin typeface="方正兰亭准黑_GBK" panose="02000000000000000000" pitchFamily="2" charset="-122"/>
                    <a:ea typeface="方正兰亭准黑_GBK" panose="02000000000000000000" pitchFamily="2" charset="-122"/>
                  </a:rPr>
                  <a:t>点击添加标题文字</a:t>
                </a:r>
              </a:p>
            </p:txBody>
          </p:sp>
          <p:grpSp>
            <p:nvGrpSpPr>
              <p:cNvPr id="133" name="组合 132"/>
              <p:cNvGrpSpPr/>
              <p:nvPr/>
            </p:nvGrpSpPr>
            <p:grpSpPr>
              <a:xfrm flipV="1">
                <a:off x="1217836" y="4185336"/>
                <a:ext cx="2479228" cy="1113607"/>
                <a:chOff x="837732" y="2078700"/>
                <a:chExt cx="4394668" cy="1766999"/>
              </a:xfrm>
            </p:grpSpPr>
            <p:sp>
              <p:nvSpPr>
                <p:cNvPr id="136" name="椭圆 135"/>
                <p:cNvSpPr/>
                <p:nvPr/>
              </p:nvSpPr>
              <p:spPr>
                <a:xfrm>
                  <a:off x="837732" y="2078700"/>
                  <a:ext cx="4394668" cy="1110829"/>
                </a:xfrm>
                <a:prstGeom prst="ellipse">
                  <a:avLst/>
                </a:prstGeom>
                <a:gradFill flip="none" rotWithShape="1">
                  <a:gsLst>
                    <a:gs pos="86000">
                      <a:schemeClr val="bg1">
                        <a:alpha val="0"/>
                      </a:schemeClr>
                    </a:gs>
                    <a:gs pos="15000">
                      <a:schemeClr val="tx1">
                        <a:lumMod val="50000"/>
                        <a:lumOff val="50000"/>
                      </a:schemeClr>
                    </a:gs>
                  </a:gsLst>
                  <a:path path="shape">
                    <a:fillToRect l="50000" t="50000" r="50000" b="50000"/>
                  </a:path>
                  <a:tileRect/>
                </a:gra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137" name="椭圆 136"/>
                <p:cNvSpPr/>
                <p:nvPr/>
              </p:nvSpPr>
              <p:spPr>
                <a:xfrm>
                  <a:off x="837732" y="2734869"/>
                  <a:ext cx="4394668" cy="1110830"/>
                </a:xfrm>
                <a:prstGeom prst="ellipse">
                  <a:avLst/>
                </a:prstGeom>
                <a:gradFill flip="none" rotWithShape="1">
                  <a:gsLst>
                    <a:gs pos="86000">
                      <a:schemeClr val="bg1">
                        <a:alpha val="0"/>
                      </a:schemeClr>
                    </a:gs>
                    <a:gs pos="15000">
                      <a:schemeClr val="tx1">
                        <a:lumMod val="50000"/>
                        <a:lumOff val="50000"/>
                      </a:schemeClr>
                    </a:gs>
                  </a:gsLst>
                  <a:path path="shape">
                    <a:fillToRect l="50000" t="50000" r="50000" b="50000"/>
                  </a:path>
                  <a:tileRect/>
                </a:gra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138" name="矩形 137"/>
                <p:cNvSpPr/>
                <p:nvPr/>
              </p:nvSpPr>
              <p:spPr>
                <a:xfrm>
                  <a:off x="1290389" y="2513202"/>
                  <a:ext cx="3489354" cy="95310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grpSp>
          <p:sp>
            <p:nvSpPr>
              <p:cNvPr id="134" name="Freeform 123"/>
              <p:cNvSpPr>
                <a:spLocks noEditPoints="1"/>
              </p:cNvSpPr>
              <p:nvPr/>
            </p:nvSpPr>
            <p:spPr bwMode="auto">
              <a:xfrm>
                <a:off x="2299062" y="4532374"/>
                <a:ext cx="316777" cy="353035"/>
              </a:xfrm>
              <a:custGeom>
                <a:avLst/>
                <a:gdLst>
                  <a:gd name="T0" fmla="*/ 13 w 77"/>
                  <a:gd name="T1" fmla="*/ 8 h 86"/>
                  <a:gd name="T2" fmla="*/ 38 w 77"/>
                  <a:gd name="T3" fmla="*/ 1 h 86"/>
                  <a:gd name="T4" fmla="*/ 59 w 77"/>
                  <a:gd name="T5" fmla="*/ 13 h 86"/>
                  <a:gd name="T6" fmla="*/ 66 w 77"/>
                  <a:gd name="T7" fmla="*/ 38 h 86"/>
                  <a:gd name="T8" fmla="*/ 58 w 77"/>
                  <a:gd name="T9" fmla="*/ 55 h 86"/>
                  <a:gd name="T10" fmla="*/ 64 w 77"/>
                  <a:gd name="T11" fmla="*/ 59 h 86"/>
                  <a:gd name="T12" fmla="*/ 74 w 77"/>
                  <a:gd name="T13" fmla="*/ 72 h 86"/>
                  <a:gd name="T14" fmla="*/ 73 w 77"/>
                  <a:gd name="T15" fmla="*/ 84 h 86"/>
                  <a:gd name="T16" fmla="*/ 73 w 77"/>
                  <a:gd name="T17" fmla="*/ 84 h 86"/>
                  <a:gd name="T18" fmla="*/ 62 w 77"/>
                  <a:gd name="T19" fmla="*/ 82 h 86"/>
                  <a:gd name="T20" fmla="*/ 51 w 77"/>
                  <a:gd name="T21" fmla="*/ 68 h 86"/>
                  <a:gd name="T22" fmla="*/ 49 w 77"/>
                  <a:gd name="T23" fmla="*/ 63 h 86"/>
                  <a:gd name="T24" fmla="*/ 30 w 77"/>
                  <a:gd name="T25" fmla="*/ 66 h 86"/>
                  <a:gd name="T26" fmla="*/ 8 w 77"/>
                  <a:gd name="T27" fmla="*/ 54 h 86"/>
                  <a:gd name="T28" fmla="*/ 1 w 77"/>
                  <a:gd name="T29" fmla="*/ 30 h 86"/>
                  <a:gd name="T30" fmla="*/ 13 w 77"/>
                  <a:gd name="T31" fmla="*/ 8 h 86"/>
                  <a:gd name="T32" fmla="*/ 30 w 77"/>
                  <a:gd name="T33" fmla="*/ 49 h 86"/>
                  <a:gd name="T34" fmla="*/ 38 w 77"/>
                  <a:gd name="T35" fmla="*/ 49 h 86"/>
                  <a:gd name="T36" fmla="*/ 38 w 77"/>
                  <a:gd name="T37" fmla="*/ 40 h 86"/>
                  <a:gd name="T38" fmla="*/ 47 w 77"/>
                  <a:gd name="T39" fmla="*/ 40 h 86"/>
                  <a:gd name="T40" fmla="*/ 47 w 77"/>
                  <a:gd name="T41" fmla="*/ 32 h 86"/>
                  <a:gd name="T42" fmla="*/ 38 w 77"/>
                  <a:gd name="T43" fmla="*/ 32 h 86"/>
                  <a:gd name="T44" fmla="*/ 38 w 77"/>
                  <a:gd name="T45" fmla="*/ 23 h 86"/>
                  <a:gd name="T46" fmla="*/ 30 w 77"/>
                  <a:gd name="T47" fmla="*/ 23 h 86"/>
                  <a:gd name="T48" fmla="*/ 30 w 77"/>
                  <a:gd name="T49" fmla="*/ 32 h 86"/>
                  <a:gd name="T50" fmla="*/ 21 w 77"/>
                  <a:gd name="T51" fmla="*/ 32 h 86"/>
                  <a:gd name="T52" fmla="*/ 21 w 77"/>
                  <a:gd name="T53" fmla="*/ 40 h 86"/>
                  <a:gd name="T54" fmla="*/ 30 w 77"/>
                  <a:gd name="T55" fmla="*/ 40 h 86"/>
                  <a:gd name="T56" fmla="*/ 30 w 77"/>
                  <a:gd name="T57" fmla="*/ 49 h 86"/>
                  <a:gd name="T58" fmla="*/ 18 w 77"/>
                  <a:gd name="T59" fmla="*/ 36 h 86"/>
                  <a:gd name="T60" fmla="*/ 43 w 77"/>
                  <a:gd name="T61" fmla="*/ 19 h 86"/>
                  <a:gd name="T62" fmla="*/ 18 w 77"/>
                  <a:gd name="T63" fmla="*/ 36 h 86"/>
                  <a:gd name="T64" fmla="*/ 36 w 77"/>
                  <a:gd name="T65" fmla="*/ 12 h 86"/>
                  <a:gd name="T66" fmla="*/ 20 w 77"/>
                  <a:gd name="T67" fmla="*/ 16 h 86"/>
                  <a:gd name="T68" fmla="*/ 12 w 77"/>
                  <a:gd name="T69" fmla="*/ 31 h 86"/>
                  <a:gd name="T70" fmla="*/ 16 w 77"/>
                  <a:gd name="T71" fmla="*/ 47 h 86"/>
                  <a:gd name="T72" fmla="*/ 31 w 77"/>
                  <a:gd name="T73" fmla="*/ 55 h 86"/>
                  <a:gd name="T74" fmla="*/ 47 w 77"/>
                  <a:gd name="T75" fmla="*/ 51 h 86"/>
                  <a:gd name="T76" fmla="*/ 55 w 77"/>
                  <a:gd name="T77" fmla="*/ 36 h 86"/>
                  <a:gd name="T78" fmla="*/ 51 w 77"/>
                  <a:gd name="T79" fmla="*/ 20 h 86"/>
                  <a:gd name="T80" fmla="*/ 36 w 77"/>
                  <a:gd name="T81" fmla="*/ 1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7" h="86">
                    <a:moveTo>
                      <a:pt x="13" y="8"/>
                    </a:moveTo>
                    <a:cubicBezTo>
                      <a:pt x="20" y="2"/>
                      <a:pt x="29" y="0"/>
                      <a:pt x="38" y="1"/>
                    </a:cubicBezTo>
                    <a:cubicBezTo>
                      <a:pt x="46" y="2"/>
                      <a:pt x="54" y="6"/>
                      <a:pt x="59" y="13"/>
                    </a:cubicBezTo>
                    <a:cubicBezTo>
                      <a:pt x="65" y="21"/>
                      <a:pt x="67" y="29"/>
                      <a:pt x="66" y="38"/>
                    </a:cubicBezTo>
                    <a:cubicBezTo>
                      <a:pt x="65" y="44"/>
                      <a:pt x="63" y="50"/>
                      <a:pt x="58" y="55"/>
                    </a:cubicBezTo>
                    <a:cubicBezTo>
                      <a:pt x="60" y="56"/>
                      <a:pt x="62" y="57"/>
                      <a:pt x="64" y="59"/>
                    </a:cubicBezTo>
                    <a:cubicBezTo>
                      <a:pt x="74" y="72"/>
                      <a:pt x="74" y="72"/>
                      <a:pt x="74" y="72"/>
                    </a:cubicBezTo>
                    <a:cubicBezTo>
                      <a:pt x="77" y="76"/>
                      <a:pt x="76" y="81"/>
                      <a:pt x="73" y="84"/>
                    </a:cubicBezTo>
                    <a:cubicBezTo>
                      <a:pt x="73" y="84"/>
                      <a:pt x="73" y="84"/>
                      <a:pt x="73" y="84"/>
                    </a:cubicBezTo>
                    <a:cubicBezTo>
                      <a:pt x="69" y="86"/>
                      <a:pt x="64" y="86"/>
                      <a:pt x="62" y="82"/>
                    </a:cubicBezTo>
                    <a:cubicBezTo>
                      <a:pt x="51" y="68"/>
                      <a:pt x="51" y="68"/>
                      <a:pt x="51" y="68"/>
                    </a:cubicBezTo>
                    <a:cubicBezTo>
                      <a:pt x="50" y="67"/>
                      <a:pt x="49" y="65"/>
                      <a:pt x="49" y="63"/>
                    </a:cubicBezTo>
                    <a:cubicBezTo>
                      <a:pt x="43" y="66"/>
                      <a:pt x="36" y="67"/>
                      <a:pt x="30" y="66"/>
                    </a:cubicBezTo>
                    <a:cubicBezTo>
                      <a:pt x="21" y="65"/>
                      <a:pt x="13" y="61"/>
                      <a:pt x="8" y="54"/>
                    </a:cubicBezTo>
                    <a:cubicBezTo>
                      <a:pt x="2" y="47"/>
                      <a:pt x="0" y="38"/>
                      <a:pt x="1" y="30"/>
                    </a:cubicBezTo>
                    <a:cubicBezTo>
                      <a:pt x="2" y="21"/>
                      <a:pt x="6" y="13"/>
                      <a:pt x="13" y="8"/>
                    </a:cubicBezTo>
                    <a:close/>
                    <a:moveTo>
                      <a:pt x="30" y="49"/>
                    </a:moveTo>
                    <a:cubicBezTo>
                      <a:pt x="38" y="49"/>
                      <a:pt x="38" y="49"/>
                      <a:pt x="38" y="49"/>
                    </a:cubicBezTo>
                    <a:cubicBezTo>
                      <a:pt x="38" y="40"/>
                      <a:pt x="38" y="40"/>
                      <a:pt x="38" y="40"/>
                    </a:cubicBezTo>
                    <a:cubicBezTo>
                      <a:pt x="47" y="40"/>
                      <a:pt x="47" y="40"/>
                      <a:pt x="47" y="40"/>
                    </a:cubicBezTo>
                    <a:cubicBezTo>
                      <a:pt x="47" y="32"/>
                      <a:pt x="47" y="32"/>
                      <a:pt x="47" y="32"/>
                    </a:cubicBezTo>
                    <a:cubicBezTo>
                      <a:pt x="38" y="32"/>
                      <a:pt x="38" y="32"/>
                      <a:pt x="38" y="32"/>
                    </a:cubicBezTo>
                    <a:cubicBezTo>
                      <a:pt x="38" y="23"/>
                      <a:pt x="38" y="23"/>
                      <a:pt x="38" y="23"/>
                    </a:cubicBezTo>
                    <a:cubicBezTo>
                      <a:pt x="30" y="23"/>
                      <a:pt x="30" y="23"/>
                      <a:pt x="30" y="23"/>
                    </a:cubicBezTo>
                    <a:cubicBezTo>
                      <a:pt x="30" y="32"/>
                      <a:pt x="30" y="32"/>
                      <a:pt x="30" y="32"/>
                    </a:cubicBezTo>
                    <a:cubicBezTo>
                      <a:pt x="21" y="32"/>
                      <a:pt x="21" y="32"/>
                      <a:pt x="21" y="32"/>
                    </a:cubicBezTo>
                    <a:cubicBezTo>
                      <a:pt x="21" y="40"/>
                      <a:pt x="21" y="40"/>
                      <a:pt x="21" y="40"/>
                    </a:cubicBezTo>
                    <a:cubicBezTo>
                      <a:pt x="30" y="40"/>
                      <a:pt x="30" y="40"/>
                      <a:pt x="30" y="40"/>
                    </a:cubicBezTo>
                    <a:cubicBezTo>
                      <a:pt x="30" y="49"/>
                      <a:pt x="30" y="49"/>
                      <a:pt x="30" y="49"/>
                    </a:cubicBezTo>
                    <a:close/>
                    <a:moveTo>
                      <a:pt x="18" y="36"/>
                    </a:moveTo>
                    <a:cubicBezTo>
                      <a:pt x="22" y="26"/>
                      <a:pt x="31" y="21"/>
                      <a:pt x="43" y="19"/>
                    </a:cubicBezTo>
                    <a:cubicBezTo>
                      <a:pt x="31" y="11"/>
                      <a:pt x="16" y="22"/>
                      <a:pt x="18" y="36"/>
                    </a:cubicBezTo>
                    <a:close/>
                    <a:moveTo>
                      <a:pt x="36" y="12"/>
                    </a:moveTo>
                    <a:cubicBezTo>
                      <a:pt x="31" y="11"/>
                      <a:pt x="25" y="13"/>
                      <a:pt x="20" y="16"/>
                    </a:cubicBezTo>
                    <a:cubicBezTo>
                      <a:pt x="15" y="20"/>
                      <a:pt x="13" y="25"/>
                      <a:pt x="12" y="31"/>
                    </a:cubicBezTo>
                    <a:cubicBezTo>
                      <a:pt x="11" y="37"/>
                      <a:pt x="13" y="42"/>
                      <a:pt x="16" y="47"/>
                    </a:cubicBezTo>
                    <a:cubicBezTo>
                      <a:pt x="20" y="52"/>
                      <a:pt x="25" y="55"/>
                      <a:pt x="31" y="55"/>
                    </a:cubicBezTo>
                    <a:cubicBezTo>
                      <a:pt x="36" y="56"/>
                      <a:pt x="42" y="55"/>
                      <a:pt x="47" y="51"/>
                    </a:cubicBezTo>
                    <a:cubicBezTo>
                      <a:pt x="52" y="47"/>
                      <a:pt x="55" y="42"/>
                      <a:pt x="55" y="36"/>
                    </a:cubicBezTo>
                    <a:cubicBezTo>
                      <a:pt x="56" y="31"/>
                      <a:pt x="54" y="25"/>
                      <a:pt x="51" y="20"/>
                    </a:cubicBezTo>
                    <a:cubicBezTo>
                      <a:pt x="47" y="15"/>
                      <a:pt x="42" y="13"/>
                      <a:pt x="36" y="12"/>
                    </a:cubicBezTo>
                    <a:close/>
                  </a:path>
                </a:pathLst>
              </a:custGeom>
              <a:solidFill>
                <a:schemeClr val="bg1">
                  <a:lumMod val="50000"/>
                </a:schemeClr>
              </a:solidFill>
              <a:ln>
                <a:noFill/>
              </a:ln>
            </p:spPr>
            <p:txBody>
              <a:bodyPr vert="horz" wrap="square" lIns="91440" tIns="45720" rIns="91440" bIns="45720" numCol="1" anchor="t" anchorCtr="0" compatLnSpc="1"/>
              <a:lstStyle/>
              <a:p>
                <a:endParaRPr lang="zh-CN" altLang="en-US"/>
              </a:p>
            </p:txBody>
          </p:sp>
          <p:sp>
            <p:nvSpPr>
              <p:cNvPr id="135" name="文本框 134"/>
              <p:cNvSpPr txBox="1"/>
              <p:nvPr/>
            </p:nvSpPr>
            <p:spPr>
              <a:xfrm>
                <a:off x="1985206" y="2865161"/>
                <a:ext cx="944490" cy="830997"/>
              </a:xfrm>
              <a:prstGeom prst="rect">
                <a:avLst/>
              </a:prstGeom>
              <a:noFill/>
            </p:spPr>
            <p:txBody>
              <a:bodyPr wrap="none" rtlCol="0">
                <a:spAutoFit/>
              </a:bodyPr>
              <a:lstStyle/>
              <a:p>
                <a:pPr algn="ctr"/>
                <a:r>
                  <a:rPr lang="en-US" altLang="zh-CN" sz="4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03</a:t>
                </a:r>
                <a:endParaRPr lang="zh-CN" altLang="en-US" sz="4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grpSp>
      <p:grpSp>
        <p:nvGrpSpPr>
          <p:cNvPr id="142" name="组合 141"/>
          <p:cNvGrpSpPr/>
          <p:nvPr/>
        </p:nvGrpSpPr>
        <p:grpSpPr>
          <a:xfrm>
            <a:off x="8376826" y="1205230"/>
            <a:ext cx="2479228" cy="4381500"/>
            <a:chOff x="1229266" y="1155700"/>
            <a:chExt cx="2479228" cy="4381500"/>
          </a:xfrm>
        </p:grpSpPr>
        <p:sp>
          <p:nvSpPr>
            <p:cNvPr id="143" name="圆角矩形 142"/>
            <p:cNvSpPr/>
            <p:nvPr/>
          </p:nvSpPr>
          <p:spPr>
            <a:xfrm>
              <a:off x="1473200" y="1155700"/>
              <a:ext cx="1968500" cy="4381500"/>
            </a:xfrm>
            <a:prstGeom prst="roundRect">
              <a:avLst>
                <a:gd name="adj" fmla="val 6990"/>
              </a:avLst>
            </a:prstGeom>
            <a:solidFill>
              <a:schemeClr val="bg1">
                <a:lumMod val="95000"/>
              </a:schemeClr>
            </a:solidFill>
            <a:ln>
              <a:noFill/>
            </a:ln>
            <a:effectLst>
              <a:outerShdw blurRad="279400" dist="63500" dir="8100000" sx="98000" sy="98000" algn="tr"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44" name="组合 143"/>
            <p:cNvGrpSpPr/>
            <p:nvPr/>
          </p:nvGrpSpPr>
          <p:grpSpPr>
            <a:xfrm>
              <a:off x="1229266" y="1266366"/>
              <a:ext cx="2479228" cy="4101157"/>
              <a:chOff x="1217836" y="1197786"/>
              <a:chExt cx="2479228" cy="4101157"/>
            </a:xfrm>
          </p:grpSpPr>
          <p:sp>
            <p:nvSpPr>
              <p:cNvPr id="145" name="矩形 144"/>
              <p:cNvSpPr/>
              <p:nvPr/>
            </p:nvSpPr>
            <p:spPr>
              <a:xfrm>
                <a:off x="1473200" y="2844800"/>
                <a:ext cx="1968500" cy="83820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6" name="矩形 145"/>
              <p:cNvSpPr/>
              <p:nvPr/>
            </p:nvSpPr>
            <p:spPr>
              <a:xfrm>
                <a:off x="1473200" y="2654300"/>
                <a:ext cx="1968500" cy="190500"/>
              </a:xfrm>
              <a:prstGeom prst="rect">
                <a:avLst/>
              </a:prstGeom>
              <a:solidFill>
                <a:schemeClr val="bg1">
                  <a:lumMod val="95000"/>
                </a:schemeClr>
              </a:solidFill>
              <a:ln>
                <a:noFill/>
              </a:ln>
              <a:effectLst>
                <a:outerShdw blurRad="76200" dist="50800" dir="5400000" sx="97000" sy="97000" algn="t"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矩形 146"/>
              <p:cNvSpPr/>
              <p:nvPr/>
            </p:nvSpPr>
            <p:spPr>
              <a:xfrm rot="10800000">
                <a:off x="1473200" y="3683000"/>
                <a:ext cx="1968500" cy="190500"/>
              </a:xfrm>
              <a:prstGeom prst="rect">
                <a:avLst/>
              </a:prstGeom>
              <a:solidFill>
                <a:schemeClr val="bg1">
                  <a:lumMod val="95000"/>
                </a:schemeClr>
              </a:solidFill>
              <a:ln>
                <a:noFill/>
              </a:ln>
              <a:effectLst>
                <a:outerShdw blurRad="76200" dist="50800" dir="16200000" sx="97000" sy="97000"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48" name="组合 147"/>
              <p:cNvGrpSpPr/>
              <p:nvPr/>
            </p:nvGrpSpPr>
            <p:grpSpPr>
              <a:xfrm flipV="1">
                <a:off x="1217836" y="1197786"/>
                <a:ext cx="2479228" cy="1113607"/>
                <a:chOff x="837732" y="2078700"/>
                <a:chExt cx="4394668" cy="1766999"/>
              </a:xfrm>
            </p:grpSpPr>
            <p:sp>
              <p:nvSpPr>
                <p:cNvPr id="158" name="椭圆 157"/>
                <p:cNvSpPr/>
                <p:nvPr/>
              </p:nvSpPr>
              <p:spPr>
                <a:xfrm>
                  <a:off x="837732" y="2078700"/>
                  <a:ext cx="4394668" cy="1110829"/>
                </a:xfrm>
                <a:prstGeom prst="ellipse">
                  <a:avLst/>
                </a:prstGeom>
                <a:gradFill flip="none" rotWithShape="1">
                  <a:gsLst>
                    <a:gs pos="86000">
                      <a:schemeClr val="bg1">
                        <a:alpha val="0"/>
                      </a:schemeClr>
                    </a:gs>
                    <a:gs pos="15000">
                      <a:schemeClr val="tx1">
                        <a:lumMod val="50000"/>
                        <a:lumOff val="50000"/>
                      </a:schemeClr>
                    </a:gs>
                  </a:gsLst>
                  <a:path path="shape">
                    <a:fillToRect l="50000" t="50000" r="50000" b="50000"/>
                  </a:path>
                  <a:tileRect/>
                </a:gra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159" name="椭圆 158"/>
                <p:cNvSpPr/>
                <p:nvPr/>
              </p:nvSpPr>
              <p:spPr>
                <a:xfrm>
                  <a:off x="837732" y="2734869"/>
                  <a:ext cx="4394668" cy="1110830"/>
                </a:xfrm>
                <a:prstGeom prst="ellipse">
                  <a:avLst/>
                </a:prstGeom>
                <a:gradFill flip="none" rotWithShape="1">
                  <a:gsLst>
                    <a:gs pos="86000">
                      <a:schemeClr val="bg1">
                        <a:alpha val="0"/>
                      </a:schemeClr>
                    </a:gs>
                    <a:gs pos="15000">
                      <a:schemeClr val="tx1">
                        <a:lumMod val="50000"/>
                        <a:lumOff val="50000"/>
                      </a:schemeClr>
                    </a:gs>
                  </a:gsLst>
                  <a:path path="shape">
                    <a:fillToRect l="50000" t="50000" r="50000" b="50000"/>
                  </a:path>
                  <a:tileRect/>
                </a:gra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160" name="矩形 159"/>
                <p:cNvSpPr/>
                <p:nvPr/>
              </p:nvSpPr>
              <p:spPr>
                <a:xfrm>
                  <a:off x="1290389" y="2513202"/>
                  <a:ext cx="3489354" cy="95310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grpSp>
          <p:sp>
            <p:nvSpPr>
              <p:cNvPr id="149" name="文本框 148"/>
              <p:cNvSpPr txBox="1"/>
              <p:nvPr/>
            </p:nvSpPr>
            <p:spPr>
              <a:xfrm>
                <a:off x="1799930" y="1485704"/>
                <a:ext cx="1315040" cy="307777"/>
              </a:xfrm>
              <a:prstGeom prst="rect">
                <a:avLst/>
              </a:prstGeom>
              <a:noFill/>
            </p:spPr>
            <p:txBody>
              <a:bodyPr wrap="none" rtlCol="0">
                <a:spAutoFit/>
              </a:bodyPr>
              <a:lstStyle/>
              <a:p>
                <a:r>
                  <a:rPr lang="en-US" altLang="zh-CN" sz="1400" b="1" dirty="0">
                    <a:solidFill>
                      <a:srgbClr val="F1AF59"/>
                    </a:solidFill>
                  </a:rPr>
                  <a:t>INFOGRAPHICS</a:t>
                </a:r>
                <a:endParaRPr lang="zh-CN" altLang="en-US" sz="1400" b="1" dirty="0">
                  <a:solidFill>
                    <a:srgbClr val="F1AF59"/>
                  </a:solidFill>
                </a:endParaRPr>
              </a:p>
            </p:txBody>
          </p:sp>
          <p:sp>
            <p:nvSpPr>
              <p:cNvPr id="150" name="文本框 149"/>
              <p:cNvSpPr txBox="1"/>
              <p:nvPr/>
            </p:nvSpPr>
            <p:spPr>
              <a:xfrm>
                <a:off x="2032494" y="1711524"/>
                <a:ext cx="849913" cy="253916"/>
              </a:xfrm>
              <a:prstGeom prst="rect">
                <a:avLst/>
              </a:prstGeom>
              <a:noFill/>
            </p:spPr>
            <p:txBody>
              <a:bodyPr wrap="none" rtlCol="0">
                <a:spAutoFit/>
              </a:bodyPr>
              <a:lstStyle/>
              <a:p>
                <a:pPr algn="r"/>
                <a:r>
                  <a:rPr lang="en-US" altLang="zh-CN" sz="1050" b="1" dirty="0">
                    <a:solidFill>
                      <a:srgbClr val="595959"/>
                    </a:solidFill>
                  </a:rPr>
                  <a:t>Sample text</a:t>
                </a:r>
                <a:endParaRPr lang="zh-CN" altLang="en-US" sz="1050" b="1" dirty="0">
                  <a:solidFill>
                    <a:srgbClr val="595959"/>
                  </a:solidFill>
                </a:endParaRPr>
              </a:p>
            </p:txBody>
          </p:sp>
          <p:sp>
            <p:nvSpPr>
              <p:cNvPr id="151" name="文本框 150"/>
              <p:cNvSpPr txBox="1"/>
              <p:nvPr/>
            </p:nvSpPr>
            <p:spPr>
              <a:xfrm>
                <a:off x="1636565" y="2245557"/>
                <a:ext cx="1641770" cy="523220"/>
              </a:xfrm>
              <a:prstGeom prst="rect">
                <a:avLst/>
              </a:prstGeom>
              <a:noFill/>
            </p:spPr>
            <p:txBody>
              <a:bodyPr wrap="square" rtlCol="0">
                <a:spAutoFit/>
              </a:bodyPr>
              <a:lstStyle/>
              <a:p>
                <a:r>
                  <a:rPr lang="zh-CN" altLang="en-US" sz="1400" b="1" dirty="0">
                    <a:solidFill>
                      <a:schemeClr val="tx1">
                        <a:lumMod val="75000"/>
                        <a:lumOff val="25000"/>
                      </a:schemeClr>
                    </a:solidFill>
                    <a:latin typeface="方正兰亭准黑_GBK" panose="02000000000000000000" pitchFamily="2" charset="-122"/>
                    <a:ea typeface="方正兰亭准黑_GBK" panose="02000000000000000000" pitchFamily="2" charset="-122"/>
                  </a:rPr>
                  <a:t>点击添加标题文字</a:t>
                </a:r>
                <a:endParaRPr lang="en-US" altLang="zh-CN" sz="1400" b="1" dirty="0">
                  <a:solidFill>
                    <a:schemeClr val="tx1">
                      <a:lumMod val="75000"/>
                      <a:lumOff val="25000"/>
                    </a:schemeClr>
                  </a:solidFill>
                  <a:latin typeface="方正兰亭准黑_GBK" panose="02000000000000000000" pitchFamily="2" charset="-122"/>
                  <a:ea typeface="方正兰亭准黑_GBK" panose="02000000000000000000" pitchFamily="2" charset="-122"/>
                </a:endParaRPr>
              </a:p>
              <a:p>
                <a:r>
                  <a:rPr lang="zh-CN" altLang="en-US" sz="1400" b="1" dirty="0">
                    <a:solidFill>
                      <a:schemeClr val="tx1">
                        <a:lumMod val="75000"/>
                        <a:lumOff val="25000"/>
                      </a:schemeClr>
                    </a:solidFill>
                    <a:latin typeface="方正兰亭准黑_GBK" panose="02000000000000000000" pitchFamily="2" charset="-122"/>
                    <a:ea typeface="方正兰亭准黑_GBK" panose="02000000000000000000" pitchFamily="2" charset="-122"/>
                  </a:rPr>
                  <a:t>点击添加标题文字</a:t>
                </a:r>
              </a:p>
            </p:txBody>
          </p:sp>
          <p:grpSp>
            <p:nvGrpSpPr>
              <p:cNvPr id="152" name="组合 151"/>
              <p:cNvGrpSpPr/>
              <p:nvPr/>
            </p:nvGrpSpPr>
            <p:grpSpPr>
              <a:xfrm flipV="1">
                <a:off x="1217836" y="4185336"/>
                <a:ext cx="2479228" cy="1113607"/>
                <a:chOff x="837732" y="2078700"/>
                <a:chExt cx="4394668" cy="1766999"/>
              </a:xfrm>
            </p:grpSpPr>
            <p:sp>
              <p:nvSpPr>
                <p:cNvPr id="155" name="椭圆 154"/>
                <p:cNvSpPr/>
                <p:nvPr/>
              </p:nvSpPr>
              <p:spPr>
                <a:xfrm>
                  <a:off x="837732" y="2078700"/>
                  <a:ext cx="4394668" cy="1110829"/>
                </a:xfrm>
                <a:prstGeom prst="ellipse">
                  <a:avLst/>
                </a:prstGeom>
                <a:gradFill flip="none" rotWithShape="1">
                  <a:gsLst>
                    <a:gs pos="86000">
                      <a:schemeClr val="bg1">
                        <a:alpha val="0"/>
                      </a:schemeClr>
                    </a:gs>
                    <a:gs pos="15000">
                      <a:schemeClr val="tx1">
                        <a:lumMod val="50000"/>
                        <a:lumOff val="50000"/>
                      </a:schemeClr>
                    </a:gs>
                  </a:gsLst>
                  <a:path path="shape">
                    <a:fillToRect l="50000" t="50000" r="50000" b="50000"/>
                  </a:path>
                  <a:tileRect/>
                </a:gra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156" name="椭圆 155"/>
                <p:cNvSpPr/>
                <p:nvPr/>
              </p:nvSpPr>
              <p:spPr>
                <a:xfrm>
                  <a:off x="837732" y="2734869"/>
                  <a:ext cx="4394668" cy="1110830"/>
                </a:xfrm>
                <a:prstGeom prst="ellipse">
                  <a:avLst/>
                </a:prstGeom>
                <a:gradFill flip="none" rotWithShape="1">
                  <a:gsLst>
                    <a:gs pos="86000">
                      <a:schemeClr val="bg1">
                        <a:alpha val="0"/>
                      </a:schemeClr>
                    </a:gs>
                    <a:gs pos="15000">
                      <a:schemeClr val="tx1">
                        <a:lumMod val="50000"/>
                        <a:lumOff val="50000"/>
                      </a:schemeClr>
                    </a:gs>
                  </a:gsLst>
                  <a:path path="shape">
                    <a:fillToRect l="50000" t="50000" r="50000" b="50000"/>
                  </a:path>
                  <a:tileRect/>
                </a:gra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157" name="矩形 156"/>
                <p:cNvSpPr/>
                <p:nvPr/>
              </p:nvSpPr>
              <p:spPr>
                <a:xfrm>
                  <a:off x="1290389" y="2513202"/>
                  <a:ext cx="3489354" cy="95310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grpSp>
          <p:sp>
            <p:nvSpPr>
              <p:cNvPr id="153" name="Freeform 123"/>
              <p:cNvSpPr>
                <a:spLocks noEditPoints="1"/>
              </p:cNvSpPr>
              <p:nvPr/>
            </p:nvSpPr>
            <p:spPr bwMode="auto">
              <a:xfrm>
                <a:off x="2299062" y="4532374"/>
                <a:ext cx="316777" cy="353035"/>
              </a:xfrm>
              <a:custGeom>
                <a:avLst/>
                <a:gdLst>
                  <a:gd name="T0" fmla="*/ 13 w 77"/>
                  <a:gd name="T1" fmla="*/ 8 h 86"/>
                  <a:gd name="T2" fmla="*/ 38 w 77"/>
                  <a:gd name="T3" fmla="*/ 1 h 86"/>
                  <a:gd name="T4" fmla="*/ 59 w 77"/>
                  <a:gd name="T5" fmla="*/ 13 h 86"/>
                  <a:gd name="T6" fmla="*/ 66 w 77"/>
                  <a:gd name="T7" fmla="*/ 38 h 86"/>
                  <a:gd name="T8" fmla="*/ 58 w 77"/>
                  <a:gd name="T9" fmla="*/ 55 h 86"/>
                  <a:gd name="T10" fmla="*/ 64 w 77"/>
                  <a:gd name="T11" fmla="*/ 59 h 86"/>
                  <a:gd name="T12" fmla="*/ 74 w 77"/>
                  <a:gd name="T13" fmla="*/ 72 h 86"/>
                  <a:gd name="T14" fmla="*/ 73 w 77"/>
                  <a:gd name="T15" fmla="*/ 84 h 86"/>
                  <a:gd name="T16" fmla="*/ 73 w 77"/>
                  <a:gd name="T17" fmla="*/ 84 h 86"/>
                  <a:gd name="T18" fmla="*/ 62 w 77"/>
                  <a:gd name="T19" fmla="*/ 82 h 86"/>
                  <a:gd name="T20" fmla="*/ 51 w 77"/>
                  <a:gd name="T21" fmla="*/ 68 h 86"/>
                  <a:gd name="T22" fmla="*/ 49 w 77"/>
                  <a:gd name="T23" fmla="*/ 63 h 86"/>
                  <a:gd name="T24" fmla="*/ 30 w 77"/>
                  <a:gd name="T25" fmla="*/ 66 h 86"/>
                  <a:gd name="T26" fmla="*/ 8 w 77"/>
                  <a:gd name="T27" fmla="*/ 54 h 86"/>
                  <a:gd name="T28" fmla="*/ 1 w 77"/>
                  <a:gd name="T29" fmla="*/ 30 h 86"/>
                  <a:gd name="T30" fmla="*/ 13 w 77"/>
                  <a:gd name="T31" fmla="*/ 8 h 86"/>
                  <a:gd name="T32" fmla="*/ 30 w 77"/>
                  <a:gd name="T33" fmla="*/ 49 h 86"/>
                  <a:gd name="T34" fmla="*/ 38 w 77"/>
                  <a:gd name="T35" fmla="*/ 49 h 86"/>
                  <a:gd name="T36" fmla="*/ 38 w 77"/>
                  <a:gd name="T37" fmla="*/ 40 h 86"/>
                  <a:gd name="T38" fmla="*/ 47 w 77"/>
                  <a:gd name="T39" fmla="*/ 40 h 86"/>
                  <a:gd name="T40" fmla="*/ 47 w 77"/>
                  <a:gd name="T41" fmla="*/ 32 h 86"/>
                  <a:gd name="T42" fmla="*/ 38 w 77"/>
                  <a:gd name="T43" fmla="*/ 32 h 86"/>
                  <a:gd name="T44" fmla="*/ 38 w 77"/>
                  <a:gd name="T45" fmla="*/ 23 h 86"/>
                  <a:gd name="T46" fmla="*/ 30 w 77"/>
                  <a:gd name="T47" fmla="*/ 23 h 86"/>
                  <a:gd name="T48" fmla="*/ 30 w 77"/>
                  <a:gd name="T49" fmla="*/ 32 h 86"/>
                  <a:gd name="T50" fmla="*/ 21 w 77"/>
                  <a:gd name="T51" fmla="*/ 32 h 86"/>
                  <a:gd name="T52" fmla="*/ 21 w 77"/>
                  <a:gd name="T53" fmla="*/ 40 h 86"/>
                  <a:gd name="T54" fmla="*/ 30 w 77"/>
                  <a:gd name="T55" fmla="*/ 40 h 86"/>
                  <a:gd name="T56" fmla="*/ 30 w 77"/>
                  <a:gd name="T57" fmla="*/ 49 h 86"/>
                  <a:gd name="T58" fmla="*/ 18 w 77"/>
                  <a:gd name="T59" fmla="*/ 36 h 86"/>
                  <a:gd name="T60" fmla="*/ 43 w 77"/>
                  <a:gd name="T61" fmla="*/ 19 h 86"/>
                  <a:gd name="T62" fmla="*/ 18 w 77"/>
                  <a:gd name="T63" fmla="*/ 36 h 86"/>
                  <a:gd name="T64" fmla="*/ 36 w 77"/>
                  <a:gd name="T65" fmla="*/ 12 h 86"/>
                  <a:gd name="T66" fmla="*/ 20 w 77"/>
                  <a:gd name="T67" fmla="*/ 16 h 86"/>
                  <a:gd name="T68" fmla="*/ 12 w 77"/>
                  <a:gd name="T69" fmla="*/ 31 h 86"/>
                  <a:gd name="T70" fmla="*/ 16 w 77"/>
                  <a:gd name="T71" fmla="*/ 47 h 86"/>
                  <a:gd name="T72" fmla="*/ 31 w 77"/>
                  <a:gd name="T73" fmla="*/ 55 h 86"/>
                  <a:gd name="T74" fmla="*/ 47 w 77"/>
                  <a:gd name="T75" fmla="*/ 51 h 86"/>
                  <a:gd name="T76" fmla="*/ 55 w 77"/>
                  <a:gd name="T77" fmla="*/ 36 h 86"/>
                  <a:gd name="T78" fmla="*/ 51 w 77"/>
                  <a:gd name="T79" fmla="*/ 20 h 86"/>
                  <a:gd name="T80" fmla="*/ 36 w 77"/>
                  <a:gd name="T81" fmla="*/ 1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7" h="86">
                    <a:moveTo>
                      <a:pt x="13" y="8"/>
                    </a:moveTo>
                    <a:cubicBezTo>
                      <a:pt x="20" y="2"/>
                      <a:pt x="29" y="0"/>
                      <a:pt x="38" y="1"/>
                    </a:cubicBezTo>
                    <a:cubicBezTo>
                      <a:pt x="46" y="2"/>
                      <a:pt x="54" y="6"/>
                      <a:pt x="59" y="13"/>
                    </a:cubicBezTo>
                    <a:cubicBezTo>
                      <a:pt x="65" y="21"/>
                      <a:pt x="67" y="29"/>
                      <a:pt x="66" y="38"/>
                    </a:cubicBezTo>
                    <a:cubicBezTo>
                      <a:pt x="65" y="44"/>
                      <a:pt x="63" y="50"/>
                      <a:pt x="58" y="55"/>
                    </a:cubicBezTo>
                    <a:cubicBezTo>
                      <a:pt x="60" y="56"/>
                      <a:pt x="62" y="57"/>
                      <a:pt x="64" y="59"/>
                    </a:cubicBezTo>
                    <a:cubicBezTo>
                      <a:pt x="74" y="72"/>
                      <a:pt x="74" y="72"/>
                      <a:pt x="74" y="72"/>
                    </a:cubicBezTo>
                    <a:cubicBezTo>
                      <a:pt x="77" y="76"/>
                      <a:pt x="76" y="81"/>
                      <a:pt x="73" y="84"/>
                    </a:cubicBezTo>
                    <a:cubicBezTo>
                      <a:pt x="73" y="84"/>
                      <a:pt x="73" y="84"/>
                      <a:pt x="73" y="84"/>
                    </a:cubicBezTo>
                    <a:cubicBezTo>
                      <a:pt x="69" y="86"/>
                      <a:pt x="64" y="86"/>
                      <a:pt x="62" y="82"/>
                    </a:cubicBezTo>
                    <a:cubicBezTo>
                      <a:pt x="51" y="68"/>
                      <a:pt x="51" y="68"/>
                      <a:pt x="51" y="68"/>
                    </a:cubicBezTo>
                    <a:cubicBezTo>
                      <a:pt x="50" y="67"/>
                      <a:pt x="49" y="65"/>
                      <a:pt x="49" y="63"/>
                    </a:cubicBezTo>
                    <a:cubicBezTo>
                      <a:pt x="43" y="66"/>
                      <a:pt x="36" y="67"/>
                      <a:pt x="30" y="66"/>
                    </a:cubicBezTo>
                    <a:cubicBezTo>
                      <a:pt x="21" y="65"/>
                      <a:pt x="13" y="61"/>
                      <a:pt x="8" y="54"/>
                    </a:cubicBezTo>
                    <a:cubicBezTo>
                      <a:pt x="2" y="47"/>
                      <a:pt x="0" y="38"/>
                      <a:pt x="1" y="30"/>
                    </a:cubicBezTo>
                    <a:cubicBezTo>
                      <a:pt x="2" y="21"/>
                      <a:pt x="6" y="13"/>
                      <a:pt x="13" y="8"/>
                    </a:cubicBezTo>
                    <a:close/>
                    <a:moveTo>
                      <a:pt x="30" y="49"/>
                    </a:moveTo>
                    <a:cubicBezTo>
                      <a:pt x="38" y="49"/>
                      <a:pt x="38" y="49"/>
                      <a:pt x="38" y="49"/>
                    </a:cubicBezTo>
                    <a:cubicBezTo>
                      <a:pt x="38" y="40"/>
                      <a:pt x="38" y="40"/>
                      <a:pt x="38" y="40"/>
                    </a:cubicBezTo>
                    <a:cubicBezTo>
                      <a:pt x="47" y="40"/>
                      <a:pt x="47" y="40"/>
                      <a:pt x="47" y="40"/>
                    </a:cubicBezTo>
                    <a:cubicBezTo>
                      <a:pt x="47" y="32"/>
                      <a:pt x="47" y="32"/>
                      <a:pt x="47" y="32"/>
                    </a:cubicBezTo>
                    <a:cubicBezTo>
                      <a:pt x="38" y="32"/>
                      <a:pt x="38" y="32"/>
                      <a:pt x="38" y="32"/>
                    </a:cubicBezTo>
                    <a:cubicBezTo>
                      <a:pt x="38" y="23"/>
                      <a:pt x="38" y="23"/>
                      <a:pt x="38" y="23"/>
                    </a:cubicBezTo>
                    <a:cubicBezTo>
                      <a:pt x="30" y="23"/>
                      <a:pt x="30" y="23"/>
                      <a:pt x="30" y="23"/>
                    </a:cubicBezTo>
                    <a:cubicBezTo>
                      <a:pt x="30" y="32"/>
                      <a:pt x="30" y="32"/>
                      <a:pt x="30" y="32"/>
                    </a:cubicBezTo>
                    <a:cubicBezTo>
                      <a:pt x="21" y="32"/>
                      <a:pt x="21" y="32"/>
                      <a:pt x="21" y="32"/>
                    </a:cubicBezTo>
                    <a:cubicBezTo>
                      <a:pt x="21" y="40"/>
                      <a:pt x="21" y="40"/>
                      <a:pt x="21" y="40"/>
                    </a:cubicBezTo>
                    <a:cubicBezTo>
                      <a:pt x="30" y="40"/>
                      <a:pt x="30" y="40"/>
                      <a:pt x="30" y="40"/>
                    </a:cubicBezTo>
                    <a:cubicBezTo>
                      <a:pt x="30" y="49"/>
                      <a:pt x="30" y="49"/>
                      <a:pt x="30" y="49"/>
                    </a:cubicBezTo>
                    <a:close/>
                    <a:moveTo>
                      <a:pt x="18" y="36"/>
                    </a:moveTo>
                    <a:cubicBezTo>
                      <a:pt x="22" y="26"/>
                      <a:pt x="31" y="21"/>
                      <a:pt x="43" y="19"/>
                    </a:cubicBezTo>
                    <a:cubicBezTo>
                      <a:pt x="31" y="11"/>
                      <a:pt x="16" y="22"/>
                      <a:pt x="18" y="36"/>
                    </a:cubicBezTo>
                    <a:close/>
                    <a:moveTo>
                      <a:pt x="36" y="12"/>
                    </a:moveTo>
                    <a:cubicBezTo>
                      <a:pt x="31" y="11"/>
                      <a:pt x="25" y="13"/>
                      <a:pt x="20" y="16"/>
                    </a:cubicBezTo>
                    <a:cubicBezTo>
                      <a:pt x="15" y="20"/>
                      <a:pt x="13" y="25"/>
                      <a:pt x="12" y="31"/>
                    </a:cubicBezTo>
                    <a:cubicBezTo>
                      <a:pt x="11" y="37"/>
                      <a:pt x="13" y="42"/>
                      <a:pt x="16" y="47"/>
                    </a:cubicBezTo>
                    <a:cubicBezTo>
                      <a:pt x="20" y="52"/>
                      <a:pt x="25" y="55"/>
                      <a:pt x="31" y="55"/>
                    </a:cubicBezTo>
                    <a:cubicBezTo>
                      <a:pt x="36" y="56"/>
                      <a:pt x="42" y="55"/>
                      <a:pt x="47" y="51"/>
                    </a:cubicBezTo>
                    <a:cubicBezTo>
                      <a:pt x="52" y="47"/>
                      <a:pt x="55" y="42"/>
                      <a:pt x="55" y="36"/>
                    </a:cubicBezTo>
                    <a:cubicBezTo>
                      <a:pt x="56" y="31"/>
                      <a:pt x="54" y="25"/>
                      <a:pt x="51" y="20"/>
                    </a:cubicBezTo>
                    <a:cubicBezTo>
                      <a:pt x="47" y="15"/>
                      <a:pt x="42" y="13"/>
                      <a:pt x="36" y="12"/>
                    </a:cubicBezTo>
                    <a:close/>
                  </a:path>
                </a:pathLst>
              </a:custGeom>
              <a:solidFill>
                <a:schemeClr val="bg1">
                  <a:lumMod val="50000"/>
                </a:schemeClr>
              </a:solidFill>
              <a:ln>
                <a:noFill/>
              </a:ln>
            </p:spPr>
            <p:txBody>
              <a:bodyPr vert="horz" wrap="square" lIns="91440" tIns="45720" rIns="91440" bIns="45720" numCol="1" anchor="t" anchorCtr="0" compatLnSpc="1"/>
              <a:lstStyle/>
              <a:p>
                <a:endParaRPr lang="zh-CN" altLang="en-US"/>
              </a:p>
            </p:txBody>
          </p:sp>
          <p:sp>
            <p:nvSpPr>
              <p:cNvPr id="154" name="文本框 153"/>
              <p:cNvSpPr txBox="1"/>
              <p:nvPr/>
            </p:nvSpPr>
            <p:spPr>
              <a:xfrm>
                <a:off x="1985206" y="2865161"/>
                <a:ext cx="944490" cy="830997"/>
              </a:xfrm>
              <a:prstGeom prst="rect">
                <a:avLst/>
              </a:prstGeom>
              <a:noFill/>
            </p:spPr>
            <p:txBody>
              <a:bodyPr wrap="none" rtlCol="0">
                <a:spAutoFit/>
              </a:bodyPr>
              <a:lstStyle/>
              <a:p>
                <a:pPr algn="ctr"/>
                <a:r>
                  <a:rPr lang="en-US" altLang="zh-CN" sz="4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04</a:t>
                </a:r>
                <a:endParaRPr lang="zh-CN" altLang="en-US" sz="4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grpSp>
      <p:grpSp>
        <p:nvGrpSpPr>
          <p:cNvPr id="161" name="组合 160"/>
          <p:cNvGrpSpPr/>
          <p:nvPr/>
        </p:nvGrpSpPr>
        <p:grpSpPr>
          <a:xfrm>
            <a:off x="5598594" y="1739767"/>
            <a:ext cx="905630" cy="3203565"/>
            <a:chOff x="3160194" y="1678807"/>
            <a:chExt cx="905630" cy="3203565"/>
          </a:xfrm>
        </p:grpSpPr>
        <p:grpSp>
          <p:nvGrpSpPr>
            <p:cNvPr id="162" name="组合 161"/>
            <p:cNvGrpSpPr/>
            <p:nvPr/>
          </p:nvGrpSpPr>
          <p:grpSpPr>
            <a:xfrm>
              <a:off x="3160194" y="1678807"/>
              <a:ext cx="905630" cy="203200"/>
              <a:chOff x="2819400" y="387818"/>
              <a:chExt cx="1384660" cy="310682"/>
            </a:xfrm>
          </p:grpSpPr>
          <p:sp>
            <p:nvSpPr>
              <p:cNvPr id="168" name="椭圆 167"/>
              <p:cNvSpPr/>
              <p:nvPr/>
            </p:nvSpPr>
            <p:spPr>
              <a:xfrm>
                <a:off x="2819400" y="393700"/>
                <a:ext cx="304800" cy="3048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9" name="椭圆 168"/>
              <p:cNvSpPr/>
              <p:nvPr/>
            </p:nvSpPr>
            <p:spPr>
              <a:xfrm>
                <a:off x="3899260" y="387818"/>
                <a:ext cx="304800" cy="3048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0" name="圆角矩形 169"/>
              <p:cNvSpPr/>
              <p:nvPr/>
            </p:nvSpPr>
            <p:spPr>
              <a:xfrm>
                <a:off x="2883260" y="466379"/>
                <a:ext cx="1256939" cy="159442"/>
              </a:xfrm>
              <a:prstGeom prst="roundRect">
                <a:avLst>
                  <a:gd name="adj" fmla="val 50000"/>
                </a:avLst>
              </a:prstGeom>
              <a:gradFill>
                <a:gsLst>
                  <a:gs pos="0">
                    <a:schemeClr val="bg1"/>
                  </a:gs>
                  <a:gs pos="25000">
                    <a:srgbClr val="FBFBFB"/>
                  </a:gs>
                  <a:gs pos="37000">
                    <a:srgbClr val="F8F8F8"/>
                  </a:gs>
                  <a:gs pos="89000">
                    <a:schemeClr val="bg1">
                      <a:lumMod val="85000"/>
                    </a:schemeClr>
                  </a:gs>
                  <a:gs pos="78000">
                    <a:srgbClr val="E7E7E7"/>
                  </a:gs>
                </a:gsLst>
                <a:path path="circle">
                  <a:fillToRect l="50000" t="50000" r="50000" b="50000"/>
                </a:path>
              </a:gradFill>
              <a:ln>
                <a:noFill/>
              </a:ln>
              <a:effectLst>
                <a:outerShdw blurRad="88900" sx="101000" sy="101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1" name="圆角矩形 170"/>
              <p:cNvSpPr/>
              <p:nvPr/>
            </p:nvSpPr>
            <p:spPr>
              <a:xfrm>
                <a:off x="2883260" y="466379"/>
                <a:ext cx="1256939" cy="159442"/>
              </a:xfrm>
              <a:prstGeom prst="roundRect">
                <a:avLst>
                  <a:gd name="adj" fmla="val 50000"/>
                </a:avLst>
              </a:prstGeom>
              <a:gradFill flip="none" rotWithShape="1">
                <a:gsLst>
                  <a:gs pos="29000">
                    <a:schemeClr val="tx1">
                      <a:alpha val="2000"/>
                    </a:schemeClr>
                  </a:gs>
                  <a:gs pos="100000">
                    <a:schemeClr val="tx1">
                      <a:alpha val="13000"/>
                    </a:schemeClr>
                  </a:gs>
                </a:gsLst>
                <a:path path="rect">
                  <a:fillToRect l="50000" t="50000" r="50000" b="50000"/>
                </a:path>
                <a:tileRect/>
              </a:gra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63" name="组合 162"/>
            <p:cNvGrpSpPr/>
            <p:nvPr/>
          </p:nvGrpSpPr>
          <p:grpSpPr>
            <a:xfrm>
              <a:off x="3160194" y="4679172"/>
              <a:ext cx="905630" cy="203200"/>
              <a:chOff x="2819400" y="387818"/>
              <a:chExt cx="1384660" cy="310682"/>
            </a:xfrm>
          </p:grpSpPr>
          <p:sp>
            <p:nvSpPr>
              <p:cNvPr id="164" name="椭圆 163"/>
              <p:cNvSpPr/>
              <p:nvPr/>
            </p:nvSpPr>
            <p:spPr>
              <a:xfrm>
                <a:off x="2819400" y="393700"/>
                <a:ext cx="304800" cy="3048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5" name="椭圆 164"/>
              <p:cNvSpPr/>
              <p:nvPr/>
            </p:nvSpPr>
            <p:spPr>
              <a:xfrm>
                <a:off x="3899260" y="387818"/>
                <a:ext cx="304800" cy="3048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6" name="圆角矩形 165"/>
              <p:cNvSpPr/>
              <p:nvPr/>
            </p:nvSpPr>
            <p:spPr>
              <a:xfrm>
                <a:off x="2883260" y="466379"/>
                <a:ext cx="1256939" cy="159442"/>
              </a:xfrm>
              <a:prstGeom prst="roundRect">
                <a:avLst>
                  <a:gd name="adj" fmla="val 50000"/>
                </a:avLst>
              </a:prstGeom>
              <a:gradFill>
                <a:gsLst>
                  <a:gs pos="0">
                    <a:schemeClr val="bg1"/>
                  </a:gs>
                  <a:gs pos="25000">
                    <a:srgbClr val="FBFBFB"/>
                  </a:gs>
                  <a:gs pos="37000">
                    <a:srgbClr val="F8F8F8"/>
                  </a:gs>
                  <a:gs pos="89000">
                    <a:schemeClr val="bg1">
                      <a:lumMod val="85000"/>
                    </a:schemeClr>
                  </a:gs>
                  <a:gs pos="78000">
                    <a:srgbClr val="E7E7E7"/>
                  </a:gs>
                </a:gsLst>
                <a:path path="circle">
                  <a:fillToRect l="50000" t="50000" r="50000" b="50000"/>
                </a:path>
              </a:gradFill>
              <a:ln>
                <a:noFill/>
              </a:ln>
              <a:effectLst>
                <a:outerShdw blurRad="88900" sx="101000" sy="101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7" name="圆角矩形 166"/>
              <p:cNvSpPr/>
              <p:nvPr/>
            </p:nvSpPr>
            <p:spPr>
              <a:xfrm>
                <a:off x="2883260" y="466379"/>
                <a:ext cx="1256939" cy="159442"/>
              </a:xfrm>
              <a:prstGeom prst="roundRect">
                <a:avLst>
                  <a:gd name="adj" fmla="val 50000"/>
                </a:avLst>
              </a:prstGeom>
              <a:gradFill flip="none" rotWithShape="1">
                <a:gsLst>
                  <a:gs pos="29000">
                    <a:schemeClr val="tx1">
                      <a:alpha val="2000"/>
                    </a:schemeClr>
                  </a:gs>
                  <a:gs pos="100000">
                    <a:schemeClr val="tx1">
                      <a:alpha val="13000"/>
                    </a:schemeClr>
                  </a:gs>
                </a:gsLst>
                <a:path path="rect">
                  <a:fillToRect l="50000" t="50000" r="50000" b="50000"/>
                </a:path>
                <a:tileRect/>
              </a:gra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72" name="组合 171"/>
          <p:cNvGrpSpPr/>
          <p:nvPr/>
        </p:nvGrpSpPr>
        <p:grpSpPr>
          <a:xfrm>
            <a:off x="7998894" y="1716907"/>
            <a:ext cx="905630" cy="3203565"/>
            <a:chOff x="3160194" y="1678807"/>
            <a:chExt cx="905630" cy="3203565"/>
          </a:xfrm>
        </p:grpSpPr>
        <p:grpSp>
          <p:nvGrpSpPr>
            <p:cNvPr id="173" name="组合 172"/>
            <p:cNvGrpSpPr/>
            <p:nvPr/>
          </p:nvGrpSpPr>
          <p:grpSpPr>
            <a:xfrm>
              <a:off x="3160194" y="1678807"/>
              <a:ext cx="905630" cy="203200"/>
              <a:chOff x="2819400" y="387818"/>
              <a:chExt cx="1384660" cy="310682"/>
            </a:xfrm>
          </p:grpSpPr>
          <p:sp>
            <p:nvSpPr>
              <p:cNvPr id="179" name="椭圆 178"/>
              <p:cNvSpPr/>
              <p:nvPr/>
            </p:nvSpPr>
            <p:spPr>
              <a:xfrm>
                <a:off x="2819400" y="393700"/>
                <a:ext cx="304800" cy="3048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0" name="椭圆 179"/>
              <p:cNvSpPr/>
              <p:nvPr/>
            </p:nvSpPr>
            <p:spPr>
              <a:xfrm>
                <a:off x="3899260" y="387818"/>
                <a:ext cx="304800" cy="3048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1" name="圆角矩形 180"/>
              <p:cNvSpPr/>
              <p:nvPr/>
            </p:nvSpPr>
            <p:spPr>
              <a:xfrm>
                <a:off x="2883260" y="466379"/>
                <a:ext cx="1256939" cy="159442"/>
              </a:xfrm>
              <a:prstGeom prst="roundRect">
                <a:avLst>
                  <a:gd name="adj" fmla="val 50000"/>
                </a:avLst>
              </a:prstGeom>
              <a:gradFill>
                <a:gsLst>
                  <a:gs pos="0">
                    <a:schemeClr val="bg1"/>
                  </a:gs>
                  <a:gs pos="25000">
                    <a:srgbClr val="FBFBFB"/>
                  </a:gs>
                  <a:gs pos="37000">
                    <a:srgbClr val="F8F8F8"/>
                  </a:gs>
                  <a:gs pos="89000">
                    <a:schemeClr val="bg1">
                      <a:lumMod val="85000"/>
                    </a:schemeClr>
                  </a:gs>
                  <a:gs pos="78000">
                    <a:srgbClr val="E7E7E7"/>
                  </a:gs>
                </a:gsLst>
                <a:path path="circle">
                  <a:fillToRect l="50000" t="50000" r="50000" b="50000"/>
                </a:path>
              </a:gradFill>
              <a:ln>
                <a:noFill/>
              </a:ln>
              <a:effectLst>
                <a:outerShdw blurRad="88900" sx="101000" sy="101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2" name="圆角矩形 181"/>
              <p:cNvSpPr/>
              <p:nvPr/>
            </p:nvSpPr>
            <p:spPr>
              <a:xfrm>
                <a:off x="2883260" y="466379"/>
                <a:ext cx="1256939" cy="159442"/>
              </a:xfrm>
              <a:prstGeom prst="roundRect">
                <a:avLst>
                  <a:gd name="adj" fmla="val 50000"/>
                </a:avLst>
              </a:prstGeom>
              <a:gradFill flip="none" rotWithShape="1">
                <a:gsLst>
                  <a:gs pos="29000">
                    <a:schemeClr val="tx1">
                      <a:alpha val="2000"/>
                    </a:schemeClr>
                  </a:gs>
                  <a:gs pos="100000">
                    <a:schemeClr val="tx1">
                      <a:alpha val="13000"/>
                    </a:schemeClr>
                  </a:gs>
                </a:gsLst>
                <a:path path="rect">
                  <a:fillToRect l="50000" t="50000" r="50000" b="50000"/>
                </a:path>
                <a:tileRect/>
              </a:gra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74" name="组合 173"/>
            <p:cNvGrpSpPr/>
            <p:nvPr/>
          </p:nvGrpSpPr>
          <p:grpSpPr>
            <a:xfrm>
              <a:off x="3160194" y="4679172"/>
              <a:ext cx="905630" cy="203200"/>
              <a:chOff x="2819400" y="387818"/>
              <a:chExt cx="1384660" cy="310682"/>
            </a:xfrm>
          </p:grpSpPr>
          <p:sp>
            <p:nvSpPr>
              <p:cNvPr id="175" name="椭圆 174"/>
              <p:cNvSpPr/>
              <p:nvPr/>
            </p:nvSpPr>
            <p:spPr>
              <a:xfrm>
                <a:off x="2819400" y="393700"/>
                <a:ext cx="304800" cy="3048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6" name="椭圆 175"/>
              <p:cNvSpPr/>
              <p:nvPr/>
            </p:nvSpPr>
            <p:spPr>
              <a:xfrm>
                <a:off x="3899260" y="387818"/>
                <a:ext cx="304800" cy="3048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 name="圆角矩形 176"/>
              <p:cNvSpPr/>
              <p:nvPr/>
            </p:nvSpPr>
            <p:spPr>
              <a:xfrm>
                <a:off x="2883260" y="466379"/>
                <a:ext cx="1256939" cy="159442"/>
              </a:xfrm>
              <a:prstGeom prst="roundRect">
                <a:avLst>
                  <a:gd name="adj" fmla="val 50000"/>
                </a:avLst>
              </a:prstGeom>
              <a:gradFill>
                <a:gsLst>
                  <a:gs pos="0">
                    <a:schemeClr val="bg1"/>
                  </a:gs>
                  <a:gs pos="25000">
                    <a:srgbClr val="FBFBFB"/>
                  </a:gs>
                  <a:gs pos="37000">
                    <a:srgbClr val="F8F8F8"/>
                  </a:gs>
                  <a:gs pos="89000">
                    <a:schemeClr val="bg1">
                      <a:lumMod val="85000"/>
                    </a:schemeClr>
                  </a:gs>
                  <a:gs pos="78000">
                    <a:srgbClr val="E7E7E7"/>
                  </a:gs>
                </a:gsLst>
                <a:path path="circle">
                  <a:fillToRect l="50000" t="50000" r="50000" b="50000"/>
                </a:path>
              </a:gradFill>
              <a:ln>
                <a:noFill/>
              </a:ln>
              <a:effectLst>
                <a:outerShdw blurRad="88900" sx="101000" sy="101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8" name="圆角矩形 177"/>
              <p:cNvSpPr/>
              <p:nvPr/>
            </p:nvSpPr>
            <p:spPr>
              <a:xfrm>
                <a:off x="2883260" y="466379"/>
                <a:ext cx="1256939" cy="159442"/>
              </a:xfrm>
              <a:prstGeom prst="roundRect">
                <a:avLst>
                  <a:gd name="adj" fmla="val 50000"/>
                </a:avLst>
              </a:prstGeom>
              <a:gradFill flip="none" rotWithShape="1">
                <a:gsLst>
                  <a:gs pos="29000">
                    <a:schemeClr val="tx1">
                      <a:alpha val="2000"/>
                    </a:schemeClr>
                  </a:gs>
                  <a:gs pos="100000">
                    <a:schemeClr val="tx1">
                      <a:alpha val="13000"/>
                    </a:schemeClr>
                  </a:gs>
                </a:gsLst>
                <a:path path="rect">
                  <a:fillToRect l="50000" t="50000" r="50000" b="50000"/>
                </a:path>
                <a:tileRect/>
              </a:gra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Tree>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anim calcmode="lin" valueType="num">
                                      <p:cBhvr additive="base">
                                        <p:cTn id="7" dur="500" fill="hold"/>
                                        <p:tgtEl>
                                          <p:spTgt spid="40"/>
                                        </p:tgtEl>
                                        <p:attrNameLst>
                                          <p:attrName>ppt_x</p:attrName>
                                        </p:attrNameLst>
                                      </p:cBhvr>
                                      <p:tavLst>
                                        <p:tav tm="0">
                                          <p:val>
                                            <p:strVal val="#ppt_x"/>
                                          </p:val>
                                        </p:tav>
                                        <p:tav tm="100000">
                                          <p:val>
                                            <p:strVal val="#ppt_x"/>
                                          </p:val>
                                        </p:tav>
                                      </p:tavLst>
                                    </p:anim>
                                    <p:anim calcmode="lin" valueType="num">
                                      <p:cBhvr additive="base">
                                        <p:cTn id="8"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04"/>
                                        </p:tgtEl>
                                        <p:attrNameLst>
                                          <p:attrName>style.visibility</p:attrName>
                                        </p:attrNameLst>
                                      </p:cBhvr>
                                      <p:to>
                                        <p:strVal val="visible"/>
                                      </p:to>
                                    </p:set>
                                    <p:anim calcmode="lin" valueType="num">
                                      <p:cBhvr additive="base">
                                        <p:cTn id="13" dur="500" fill="hold"/>
                                        <p:tgtEl>
                                          <p:spTgt spid="104"/>
                                        </p:tgtEl>
                                        <p:attrNameLst>
                                          <p:attrName>ppt_x</p:attrName>
                                        </p:attrNameLst>
                                      </p:cBhvr>
                                      <p:tavLst>
                                        <p:tav tm="0">
                                          <p:val>
                                            <p:strVal val="#ppt_x"/>
                                          </p:val>
                                        </p:tav>
                                        <p:tav tm="100000">
                                          <p:val>
                                            <p:strVal val="#ppt_x"/>
                                          </p:val>
                                        </p:tav>
                                      </p:tavLst>
                                    </p:anim>
                                    <p:anim calcmode="lin" valueType="num">
                                      <p:cBhvr additive="base">
                                        <p:cTn id="14" dur="500" fill="hold"/>
                                        <p:tgtEl>
                                          <p:spTgt spid="10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23"/>
                                        </p:tgtEl>
                                        <p:attrNameLst>
                                          <p:attrName>style.visibility</p:attrName>
                                        </p:attrNameLst>
                                      </p:cBhvr>
                                      <p:to>
                                        <p:strVal val="visible"/>
                                      </p:to>
                                    </p:set>
                                    <p:anim calcmode="lin" valueType="num">
                                      <p:cBhvr additive="base">
                                        <p:cTn id="19" dur="500" fill="hold"/>
                                        <p:tgtEl>
                                          <p:spTgt spid="123"/>
                                        </p:tgtEl>
                                        <p:attrNameLst>
                                          <p:attrName>ppt_x</p:attrName>
                                        </p:attrNameLst>
                                      </p:cBhvr>
                                      <p:tavLst>
                                        <p:tav tm="0">
                                          <p:val>
                                            <p:strVal val="#ppt_x"/>
                                          </p:val>
                                        </p:tav>
                                        <p:tav tm="100000">
                                          <p:val>
                                            <p:strVal val="#ppt_x"/>
                                          </p:val>
                                        </p:tav>
                                      </p:tavLst>
                                    </p:anim>
                                    <p:anim calcmode="lin" valueType="num">
                                      <p:cBhvr additive="base">
                                        <p:cTn id="20" dur="500" fill="hold"/>
                                        <p:tgtEl>
                                          <p:spTgt spid="123"/>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42"/>
                                        </p:tgtEl>
                                        <p:attrNameLst>
                                          <p:attrName>style.visibility</p:attrName>
                                        </p:attrNameLst>
                                      </p:cBhvr>
                                      <p:to>
                                        <p:strVal val="visible"/>
                                      </p:to>
                                    </p:set>
                                    <p:anim calcmode="lin" valueType="num">
                                      <p:cBhvr additive="base">
                                        <p:cTn id="25" dur="500" fill="hold"/>
                                        <p:tgtEl>
                                          <p:spTgt spid="142"/>
                                        </p:tgtEl>
                                        <p:attrNameLst>
                                          <p:attrName>ppt_x</p:attrName>
                                        </p:attrNameLst>
                                      </p:cBhvr>
                                      <p:tavLst>
                                        <p:tav tm="0">
                                          <p:val>
                                            <p:strVal val="#ppt_x"/>
                                          </p:val>
                                        </p:tav>
                                        <p:tav tm="100000">
                                          <p:val>
                                            <p:strVal val="#ppt_x"/>
                                          </p:val>
                                        </p:tav>
                                      </p:tavLst>
                                    </p:anim>
                                    <p:anim calcmode="lin" valueType="num">
                                      <p:cBhvr additive="base">
                                        <p:cTn id="26" dur="500" fill="hold"/>
                                        <p:tgtEl>
                                          <p:spTgt spid="142"/>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50" presetClass="entr" presetSubtype="0" decel="100000" fill="hold" nodeType="clickEffect">
                                  <p:stCondLst>
                                    <p:cond delay="0"/>
                                  </p:stCondLst>
                                  <p:childTnLst>
                                    <p:set>
                                      <p:cBhvr>
                                        <p:cTn id="30" dur="1" fill="hold">
                                          <p:stCondLst>
                                            <p:cond delay="0"/>
                                          </p:stCondLst>
                                        </p:cTn>
                                        <p:tgtEl>
                                          <p:spTgt spid="40"/>
                                        </p:tgtEl>
                                        <p:attrNameLst>
                                          <p:attrName>style.visibility</p:attrName>
                                        </p:attrNameLst>
                                      </p:cBhvr>
                                      <p:to>
                                        <p:strVal val="visible"/>
                                      </p:to>
                                    </p:set>
                                    <p:anim calcmode="lin" valueType="num">
                                      <p:cBhvr>
                                        <p:cTn id="31" dur="1000" fill="hold"/>
                                        <p:tgtEl>
                                          <p:spTgt spid="40"/>
                                        </p:tgtEl>
                                        <p:attrNameLst>
                                          <p:attrName>ppt_w</p:attrName>
                                        </p:attrNameLst>
                                      </p:cBhvr>
                                      <p:tavLst>
                                        <p:tav tm="0">
                                          <p:val>
                                            <p:strVal val="#ppt_w+.3"/>
                                          </p:val>
                                        </p:tav>
                                        <p:tav tm="100000">
                                          <p:val>
                                            <p:strVal val="#ppt_w"/>
                                          </p:val>
                                        </p:tav>
                                      </p:tavLst>
                                    </p:anim>
                                    <p:anim calcmode="lin" valueType="num">
                                      <p:cBhvr>
                                        <p:cTn id="32" dur="1000" fill="hold"/>
                                        <p:tgtEl>
                                          <p:spTgt spid="40"/>
                                        </p:tgtEl>
                                        <p:attrNameLst>
                                          <p:attrName>ppt_h</p:attrName>
                                        </p:attrNameLst>
                                      </p:cBhvr>
                                      <p:tavLst>
                                        <p:tav tm="0">
                                          <p:val>
                                            <p:strVal val="#ppt_h"/>
                                          </p:val>
                                        </p:tav>
                                        <p:tav tm="100000">
                                          <p:val>
                                            <p:strVal val="#ppt_h"/>
                                          </p:val>
                                        </p:tav>
                                      </p:tavLst>
                                    </p:anim>
                                    <p:animEffect transition="in" filter="fade">
                                      <p:cBhvr>
                                        <p:cTn id="33" dur="1000"/>
                                        <p:tgtEl>
                                          <p:spTgt spid="40"/>
                                        </p:tgtEl>
                                      </p:cBhvr>
                                    </p:animEffect>
                                  </p:childTnLst>
                                </p:cTn>
                              </p:par>
                              <p:par>
                                <p:cTn id="34" presetID="50" presetClass="entr" presetSubtype="0" decel="100000" fill="hold" nodeType="withEffect">
                                  <p:stCondLst>
                                    <p:cond delay="0"/>
                                  </p:stCondLst>
                                  <p:childTnLst>
                                    <p:set>
                                      <p:cBhvr>
                                        <p:cTn id="35" dur="1" fill="hold">
                                          <p:stCondLst>
                                            <p:cond delay="0"/>
                                          </p:stCondLst>
                                        </p:cTn>
                                        <p:tgtEl>
                                          <p:spTgt spid="104"/>
                                        </p:tgtEl>
                                        <p:attrNameLst>
                                          <p:attrName>style.visibility</p:attrName>
                                        </p:attrNameLst>
                                      </p:cBhvr>
                                      <p:to>
                                        <p:strVal val="visible"/>
                                      </p:to>
                                    </p:set>
                                    <p:anim calcmode="lin" valueType="num">
                                      <p:cBhvr>
                                        <p:cTn id="36" dur="1000" fill="hold"/>
                                        <p:tgtEl>
                                          <p:spTgt spid="104"/>
                                        </p:tgtEl>
                                        <p:attrNameLst>
                                          <p:attrName>ppt_w</p:attrName>
                                        </p:attrNameLst>
                                      </p:cBhvr>
                                      <p:tavLst>
                                        <p:tav tm="0">
                                          <p:val>
                                            <p:strVal val="#ppt_w+.3"/>
                                          </p:val>
                                        </p:tav>
                                        <p:tav tm="100000">
                                          <p:val>
                                            <p:strVal val="#ppt_w"/>
                                          </p:val>
                                        </p:tav>
                                      </p:tavLst>
                                    </p:anim>
                                    <p:anim calcmode="lin" valueType="num">
                                      <p:cBhvr>
                                        <p:cTn id="37" dur="1000" fill="hold"/>
                                        <p:tgtEl>
                                          <p:spTgt spid="104"/>
                                        </p:tgtEl>
                                        <p:attrNameLst>
                                          <p:attrName>ppt_h</p:attrName>
                                        </p:attrNameLst>
                                      </p:cBhvr>
                                      <p:tavLst>
                                        <p:tav tm="0">
                                          <p:val>
                                            <p:strVal val="#ppt_h"/>
                                          </p:val>
                                        </p:tav>
                                        <p:tav tm="100000">
                                          <p:val>
                                            <p:strVal val="#ppt_h"/>
                                          </p:val>
                                        </p:tav>
                                      </p:tavLst>
                                    </p:anim>
                                    <p:animEffect transition="in" filter="fade">
                                      <p:cBhvr>
                                        <p:cTn id="38" dur="1000"/>
                                        <p:tgtEl>
                                          <p:spTgt spid="104"/>
                                        </p:tgtEl>
                                      </p:cBhvr>
                                    </p:animEffect>
                                  </p:childTnLst>
                                </p:cTn>
                              </p:par>
                              <p:par>
                                <p:cTn id="39" presetID="50" presetClass="entr" presetSubtype="0" decel="100000" fill="hold" nodeType="withEffect">
                                  <p:stCondLst>
                                    <p:cond delay="0"/>
                                  </p:stCondLst>
                                  <p:childTnLst>
                                    <p:set>
                                      <p:cBhvr>
                                        <p:cTn id="40" dur="1" fill="hold">
                                          <p:stCondLst>
                                            <p:cond delay="0"/>
                                          </p:stCondLst>
                                        </p:cTn>
                                        <p:tgtEl>
                                          <p:spTgt spid="123"/>
                                        </p:tgtEl>
                                        <p:attrNameLst>
                                          <p:attrName>style.visibility</p:attrName>
                                        </p:attrNameLst>
                                      </p:cBhvr>
                                      <p:to>
                                        <p:strVal val="visible"/>
                                      </p:to>
                                    </p:set>
                                    <p:anim calcmode="lin" valueType="num">
                                      <p:cBhvr>
                                        <p:cTn id="41" dur="1000" fill="hold"/>
                                        <p:tgtEl>
                                          <p:spTgt spid="123"/>
                                        </p:tgtEl>
                                        <p:attrNameLst>
                                          <p:attrName>ppt_w</p:attrName>
                                        </p:attrNameLst>
                                      </p:cBhvr>
                                      <p:tavLst>
                                        <p:tav tm="0">
                                          <p:val>
                                            <p:strVal val="#ppt_w+.3"/>
                                          </p:val>
                                        </p:tav>
                                        <p:tav tm="100000">
                                          <p:val>
                                            <p:strVal val="#ppt_w"/>
                                          </p:val>
                                        </p:tav>
                                      </p:tavLst>
                                    </p:anim>
                                    <p:anim calcmode="lin" valueType="num">
                                      <p:cBhvr>
                                        <p:cTn id="42" dur="1000" fill="hold"/>
                                        <p:tgtEl>
                                          <p:spTgt spid="123"/>
                                        </p:tgtEl>
                                        <p:attrNameLst>
                                          <p:attrName>ppt_h</p:attrName>
                                        </p:attrNameLst>
                                      </p:cBhvr>
                                      <p:tavLst>
                                        <p:tav tm="0">
                                          <p:val>
                                            <p:strVal val="#ppt_h"/>
                                          </p:val>
                                        </p:tav>
                                        <p:tav tm="100000">
                                          <p:val>
                                            <p:strVal val="#ppt_h"/>
                                          </p:val>
                                        </p:tav>
                                      </p:tavLst>
                                    </p:anim>
                                    <p:animEffect transition="in" filter="fade">
                                      <p:cBhvr>
                                        <p:cTn id="43" dur="1000"/>
                                        <p:tgtEl>
                                          <p:spTgt spid="123"/>
                                        </p:tgtEl>
                                      </p:cBhvr>
                                    </p:animEffect>
                                  </p:childTnLst>
                                </p:cTn>
                              </p:par>
                              <p:par>
                                <p:cTn id="44" presetID="50" presetClass="entr" presetSubtype="0" decel="100000" fill="hold" nodeType="withEffect">
                                  <p:stCondLst>
                                    <p:cond delay="0"/>
                                  </p:stCondLst>
                                  <p:childTnLst>
                                    <p:set>
                                      <p:cBhvr>
                                        <p:cTn id="45" dur="1" fill="hold">
                                          <p:stCondLst>
                                            <p:cond delay="0"/>
                                          </p:stCondLst>
                                        </p:cTn>
                                        <p:tgtEl>
                                          <p:spTgt spid="142"/>
                                        </p:tgtEl>
                                        <p:attrNameLst>
                                          <p:attrName>style.visibility</p:attrName>
                                        </p:attrNameLst>
                                      </p:cBhvr>
                                      <p:to>
                                        <p:strVal val="visible"/>
                                      </p:to>
                                    </p:set>
                                    <p:anim calcmode="lin" valueType="num">
                                      <p:cBhvr>
                                        <p:cTn id="46" dur="1000" fill="hold"/>
                                        <p:tgtEl>
                                          <p:spTgt spid="142"/>
                                        </p:tgtEl>
                                        <p:attrNameLst>
                                          <p:attrName>ppt_w</p:attrName>
                                        </p:attrNameLst>
                                      </p:cBhvr>
                                      <p:tavLst>
                                        <p:tav tm="0">
                                          <p:val>
                                            <p:strVal val="#ppt_w+.3"/>
                                          </p:val>
                                        </p:tav>
                                        <p:tav tm="100000">
                                          <p:val>
                                            <p:strVal val="#ppt_w"/>
                                          </p:val>
                                        </p:tav>
                                      </p:tavLst>
                                    </p:anim>
                                    <p:anim calcmode="lin" valueType="num">
                                      <p:cBhvr>
                                        <p:cTn id="47" dur="1000" fill="hold"/>
                                        <p:tgtEl>
                                          <p:spTgt spid="142"/>
                                        </p:tgtEl>
                                        <p:attrNameLst>
                                          <p:attrName>ppt_h</p:attrName>
                                        </p:attrNameLst>
                                      </p:cBhvr>
                                      <p:tavLst>
                                        <p:tav tm="0">
                                          <p:val>
                                            <p:strVal val="#ppt_h"/>
                                          </p:val>
                                        </p:tav>
                                        <p:tav tm="100000">
                                          <p:val>
                                            <p:strVal val="#ppt_h"/>
                                          </p:val>
                                        </p:tav>
                                      </p:tavLst>
                                    </p:anim>
                                    <p:animEffect transition="in" filter="fade">
                                      <p:cBhvr>
                                        <p:cTn id="48" dur="1000"/>
                                        <p:tgtEl>
                                          <p:spTgt spid="142"/>
                                        </p:tgtEl>
                                      </p:cBhvr>
                                    </p:animEffect>
                                  </p:childTnLst>
                                </p:cTn>
                              </p:par>
                              <p:par>
                                <p:cTn id="49" presetID="50" presetClass="entr" presetSubtype="0" decel="100000" fill="hold" nodeType="withEffect">
                                  <p:stCondLst>
                                    <p:cond delay="0"/>
                                  </p:stCondLst>
                                  <p:childTnLst>
                                    <p:set>
                                      <p:cBhvr>
                                        <p:cTn id="50" dur="1" fill="hold">
                                          <p:stCondLst>
                                            <p:cond delay="0"/>
                                          </p:stCondLst>
                                        </p:cTn>
                                        <p:tgtEl>
                                          <p:spTgt spid="172"/>
                                        </p:tgtEl>
                                        <p:attrNameLst>
                                          <p:attrName>style.visibility</p:attrName>
                                        </p:attrNameLst>
                                      </p:cBhvr>
                                      <p:to>
                                        <p:strVal val="visible"/>
                                      </p:to>
                                    </p:set>
                                    <p:anim calcmode="lin" valueType="num">
                                      <p:cBhvr>
                                        <p:cTn id="51" dur="1000" fill="hold"/>
                                        <p:tgtEl>
                                          <p:spTgt spid="172"/>
                                        </p:tgtEl>
                                        <p:attrNameLst>
                                          <p:attrName>ppt_w</p:attrName>
                                        </p:attrNameLst>
                                      </p:cBhvr>
                                      <p:tavLst>
                                        <p:tav tm="0">
                                          <p:val>
                                            <p:strVal val="#ppt_w+.3"/>
                                          </p:val>
                                        </p:tav>
                                        <p:tav tm="100000">
                                          <p:val>
                                            <p:strVal val="#ppt_w"/>
                                          </p:val>
                                        </p:tav>
                                      </p:tavLst>
                                    </p:anim>
                                    <p:anim calcmode="lin" valueType="num">
                                      <p:cBhvr>
                                        <p:cTn id="52" dur="1000" fill="hold"/>
                                        <p:tgtEl>
                                          <p:spTgt spid="172"/>
                                        </p:tgtEl>
                                        <p:attrNameLst>
                                          <p:attrName>ppt_h</p:attrName>
                                        </p:attrNameLst>
                                      </p:cBhvr>
                                      <p:tavLst>
                                        <p:tav tm="0">
                                          <p:val>
                                            <p:strVal val="#ppt_h"/>
                                          </p:val>
                                        </p:tav>
                                        <p:tav tm="100000">
                                          <p:val>
                                            <p:strVal val="#ppt_h"/>
                                          </p:val>
                                        </p:tav>
                                      </p:tavLst>
                                    </p:anim>
                                    <p:animEffect transition="in" filter="fade">
                                      <p:cBhvr>
                                        <p:cTn id="53" dur="1000"/>
                                        <p:tgtEl>
                                          <p:spTgt spid="172"/>
                                        </p:tgtEl>
                                      </p:cBhvr>
                                    </p:animEffect>
                                  </p:childTnLst>
                                </p:cTn>
                              </p:par>
                              <p:par>
                                <p:cTn id="54" presetID="50" presetClass="entr" presetSubtype="0" decel="100000" fill="hold" nodeType="withEffect">
                                  <p:stCondLst>
                                    <p:cond delay="0"/>
                                  </p:stCondLst>
                                  <p:childTnLst>
                                    <p:set>
                                      <p:cBhvr>
                                        <p:cTn id="55" dur="1" fill="hold">
                                          <p:stCondLst>
                                            <p:cond delay="0"/>
                                          </p:stCondLst>
                                        </p:cTn>
                                        <p:tgtEl>
                                          <p:spTgt spid="161"/>
                                        </p:tgtEl>
                                        <p:attrNameLst>
                                          <p:attrName>style.visibility</p:attrName>
                                        </p:attrNameLst>
                                      </p:cBhvr>
                                      <p:to>
                                        <p:strVal val="visible"/>
                                      </p:to>
                                    </p:set>
                                    <p:anim calcmode="lin" valueType="num">
                                      <p:cBhvr>
                                        <p:cTn id="56" dur="1000" fill="hold"/>
                                        <p:tgtEl>
                                          <p:spTgt spid="161"/>
                                        </p:tgtEl>
                                        <p:attrNameLst>
                                          <p:attrName>ppt_w</p:attrName>
                                        </p:attrNameLst>
                                      </p:cBhvr>
                                      <p:tavLst>
                                        <p:tav tm="0">
                                          <p:val>
                                            <p:strVal val="#ppt_w+.3"/>
                                          </p:val>
                                        </p:tav>
                                        <p:tav tm="100000">
                                          <p:val>
                                            <p:strVal val="#ppt_w"/>
                                          </p:val>
                                        </p:tav>
                                      </p:tavLst>
                                    </p:anim>
                                    <p:anim calcmode="lin" valueType="num">
                                      <p:cBhvr>
                                        <p:cTn id="57" dur="1000" fill="hold"/>
                                        <p:tgtEl>
                                          <p:spTgt spid="161"/>
                                        </p:tgtEl>
                                        <p:attrNameLst>
                                          <p:attrName>ppt_h</p:attrName>
                                        </p:attrNameLst>
                                      </p:cBhvr>
                                      <p:tavLst>
                                        <p:tav tm="0">
                                          <p:val>
                                            <p:strVal val="#ppt_h"/>
                                          </p:val>
                                        </p:tav>
                                        <p:tav tm="100000">
                                          <p:val>
                                            <p:strVal val="#ppt_h"/>
                                          </p:val>
                                        </p:tav>
                                      </p:tavLst>
                                    </p:anim>
                                    <p:animEffect transition="in" filter="fade">
                                      <p:cBhvr>
                                        <p:cTn id="58" dur="1000"/>
                                        <p:tgtEl>
                                          <p:spTgt spid="161"/>
                                        </p:tgtEl>
                                      </p:cBhvr>
                                    </p:animEffect>
                                  </p:childTnLst>
                                </p:cTn>
                              </p:par>
                              <p:par>
                                <p:cTn id="59" presetID="50" presetClass="entr" presetSubtype="0" decel="100000" fill="hold" nodeType="withEffect">
                                  <p:stCondLst>
                                    <p:cond delay="0"/>
                                  </p:stCondLst>
                                  <p:childTnLst>
                                    <p:set>
                                      <p:cBhvr>
                                        <p:cTn id="60" dur="1" fill="hold">
                                          <p:stCondLst>
                                            <p:cond delay="0"/>
                                          </p:stCondLst>
                                        </p:cTn>
                                        <p:tgtEl>
                                          <p:spTgt spid="57"/>
                                        </p:tgtEl>
                                        <p:attrNameLst>
                                          <p:attrName>style.visibility</p:attrName>
                                        </p:attrNameLst>
                                      </p:cBhvr>
                                      <p:to>
                                        <p:strVal val="visible"/>
                                      </p:to>
                                    </p:set>
                                    <p:anim calcmode="lin" valueType="num">
                                      <p:cBhvr>
                                        <p:cTn id="61" dur="1000" fill="hold"/>
                                        <p:tgtEl>
                                          <p:spTgt spid="57"/>
                                        </p:tgtEl>
                                        <p:attrNameLst>
                                          <p:attrName>ppt_w</p:attrName>
                                        </p:attrNameLst>
                                      </p:cBhvr>
                                      <p:tavLst>
                                        <p:tav tm="0">
                                          <p:val>
                                            <p:strVal val="#ppt_w+.3"/>
                                          </p:val>
                                        </p:tav>
                                        <p:tav tm="100000">
                                          <p:val>
                                            <p:strVal val="#ppt_w"/>
                                          </p:val>
                                        </p:tav>
                                      </p:tavLst>
                                    </p:anim>
                                    <p:anim calcmode="lin" valueType="num">
                                      <p:cBhvr>
                                        <p:cTn id="62" dur="1000" fill="hold"/>
                                        <p:tgtEl>
                                          <p:spTgt spid="57"/>
                                        </p:tgtEl>
                                        <p:attrNameLst>
                                          <p:attrName>ppt_h</p:attrName>
                                        </p:attrNameLst>
                                      </p:cBhvr>
                                      <p:tavLst>
                                        <p:tav tm="0">
                                          <p:val>
                                            <p:strVal val="#ppt_h"/>
                                          </p:val>
                                        </p:tav>
                                        <p:tav tm="100000">
                                          <p:val>
                                            <p:strVal val="#ppt_h"/>
                                          </p:val>
                                        </p:tav>
                                      </p:tavLst>
                                    </p:anim>
                                    <p:animEffect transition="in" filter="fade">
                                      <p:cBhvr>
                                        <p:cTn id="63" dur="1000"/>
                                        <p:tgtEl>
                                          <p:spTgt spid="57"/>
                                        </p:tgtEl>
                                      </p:cBhvr>
                                    </p:animEffect>
                                  </p:childTnLst>
                                </p:cTn>
                              </p:par>
                            </p:childTnLst>
                          </p:cTn>
                        </p:par>
                      </p:childTnLst>
                    </p:cTn>
                  </p:par>
                  <p:par>
                    <p:cTn id="64" fill="hold">
                      <p:stCondLst>
                        <p:cond delay="indefinite"/>
                      </p:stCondLst>
                      <p:childTnLst>
                        <p:par>
                          <p:cTn id="65" fill="hold">
                            <p:stCondLst>
                              <p:cond delay="0"/>
                            </p:stCondLst>
                            <p:childTnLst>
                              <p:par>
                                <p:cTn id="66" presetID="26" presetClass="emph" presetSubtype="0" fill="hold" nodeType="clickEffect">
                                  <p:stCondLst>
                                    <p:cond delay="0"/>
                                  </p:stCondLst>
                                  <p:childTnLst>
                                    <p:animEffect transition="out" filter="fade">
                                      <p:cBhvr>
                                        <p:cTn id="67" dur="500" tmFilter="0, 0; .2, .5; .8, .5; 1, 0"/>
                                        <p:tgtEl>
                                          <p:spTgt spid="40"/>
                                        </p:tgtEl>
                                      </p:cBhvr>
                                    </p:animEffect>
                                    <p:animScale>
                                      <p:cBhvr>
                                        <p:cTn id="68" dur="250" autoRev="1" fill="hold"/>
                                        <p:tgtEl>
                                          <p:spTgt spid="40"/>
                                        </p:tgtEl>
                                      </p:cBhvr>
                                      <p:by x="105000" y="105000"/>
                                    </p:animScale>
                                  </p:childTnLst>
                                </p:cTn>
                              </p:par>
                            </p:childTnLst>
                          </p:cTn>
                        </p:par>
                      </p:childTnLst>
                    </p:cTn>
                  </p:par>
                  <p:par>
                    <p:cTn id="69" fill="hold">
                      <p:stCondLst>
                        <p:cond delay="indefinite"/>
                      </p:stCondLst>
                      <p:childTnLst>
                        <p:par>
                          <p:cTn id="70" fill="hold">
                            <p:stCondLst>
                              <p:cond delay="0"/>
                            </p:stCondLst>
                            <p:childTnLst>
                              <p:par>
                                <p:cTn id="71" presetID="26" presetClass="emph" presetSubtype="0" fill="hold" nodeType="clickEffect">
                                  <p:stCondLst>
                                    <p:cond delay="0"/>
                                  </p:stCondLst>
                                  <p:childTnLst>
                                    <p:animEffect transition="out" filter="fade">
                                      <p:cBhvr>
                                        <p:cTn id="72" dur="500" tmFilter="0, 0; .2, .5; .8, .5; 1, 0"/>
                                        <p:tgtEl>
                                          <p:spTgt spid="104"/>
                                        </p:tgtEl>
                                      </p:cBhvr>
                                    </p:animEffect>
                                    <p:animScale>
                                      <p:cBhvr>
                                        <p:cTn id="73" dur="250" autoRev="1" fill="hold"/>
                                        <p:tgtEl>
                                          <p:spTgt spid="104"/>
                                        </p:tgtEl>
                                      </p:cBhvr>
                                      <p:by x="105000" y="105000"/>
                                    </p:animScale>
                                  </p:childTnLst>
                                </p:cTn>
                              </p:par>
                            </p:childTnLst>
                          </p:cTn>
                        </p:par>
                      </p:childTnLst>
                    </p:cTn>
                  </p:par>
                  <p:par>
                    <p:cTn id="74" fill="hold">
                      <p:stCondLst>
                        <p:cond delay="indefinite"/>
                      </p:stCondLst>
                      <p:childTnLst>
                        <p:par>
                          <p:cTn id="75" fill="hold">
                            <p:stCondLst>
                              <p:cond delay="0"/>
                            </p:stCondLst>
                            <p:childTnLst>
                              <p:par>
                                <p:cTn id="76" presetID="26" presetClass="emph" presetSubtype="0" fill="hold" nodeType="clickEffect">
                                  <p:stCondLst>
                                    <p:cond delay="0"/>
                                  </p:stCondLst>
                                  <p:childTnLst>
                                    <p:animEffect transition="out" filter="fade">
                                      <p:cBhvr>
                                        <p:cTn id="77" dur="500" tmFilter="0, 0; .2, .5; .8, .5; 1, 0"/>
                                        <p:tgtEl>
                                          <p:spTgt spid="123"/>
                                        </p:tgtEl>
                                      </p:cBhvr>
                                    </p:animEffect>
                                    <p:animScale>
                                      <p:cBhvr>
                                        <p:cTn id="78" dur="250" autoRev="1" fill="hold"/>
                                        <p:tgtEl>
                                          <p:spTgt spid="123"/>
                                        </p:tgtEl>
                                      </p:cBhvr>
                                      <p:by x="105000" y="105000"/>
                                    </p:animScale>
                                  </p:childTnLst>
                                </p:cTn>
                              </p:par>
                            </p:childTnLst>
                          </p:cTn>
                        </p:par>
                      </p:childTnLst>
                    </p:cTn>
                  </p:par>
                  <p:par>
                    <p:cTn id="79" fill="hold">
                      <p:stCondLst>
                        <p:cond delay="indefinite"/>
                      </p:stCondLst>
                      <p:childTnLst>
                        <p:par>
                          <p:cTn id="80" fill="hold">
                            <p:stCondLst>
                              <p:cond delay="0"/>
                            </p:stCondLst>
                            <p:childTnLst>
                              <p:par>
                                <p:cTn id="81" presetID="26" presetClass="emph" presetSubtype="0" fill="hold" nodeType="clickEffect">
                                  <p:stCondLst>
                                    <p:cond delay="0"/>
                                  </p:stCondLst>
                                  <p:childTnLst>
                                    <p:animEffect transition="out" filter="fade">
                                      <p:cBhvr>
                                        <p:cTn id="82" dur="500" tmFilter="0, 0; .2, .5; .8, .5; 1, 0"/>
                                        <p:tgtEl>
                                          <p:spTgt spid="142"/>
                                        </p:tgtEl>
                                      </p:cBhvr>
                                    </p:animEffect>
                                    <p:animScale>
                                      <p:cBhvr>
                                        <p:cTn id="83" dur="250" autoRev="1" fill="hold"/>
                                        <p:tgtEl>
                                          <p:spTgt spid="14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9" name="椭圆 38"/>
          <p:cNvSpPr>
            <a:spLocks noChangeAspect="1"/>
          </p:cNvSpPr>
          <p:nvPr/>
        </p:nvSpPr>
        <p:spPr>
          <a:xfrm>
            <a:off x="3226546" y="1662301"/>
            <a:ext cx="2052000" cy="2052000"/>
          </a:xfrm>
          <a:prstGeom prst="ellipse">
            <a:avLst/>
          </a:prstGeom>
          <a:solidFill>
            <a:schemeClr val="bg1"/>
          </a:solidFill>
          <a:ln>
            <a:noFill/>
          </a:ln>
          <a:effectLst>
            <a:outerShdw blurRad="635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a:spLocks noChangeAspect="1"/>
          </p:cNvSpPr>
          <p:nvPr/>
        </p:nvSpPr>
        <p:spPr>
          <a:xfrm>
            <a:off x="3226546" y="1662301"/>
            <a:ext cx="2052000" cy="2052000"/>
          </a:xfrm>
          <a:prstGeom prst="ellipse">
            <a:avLst/>
          </a:prstGeom>
          <a:solidFill>
            <a:schemeClr val="accent2"/>
          </a:solidFill>
          <a:ln>
            <a:noFill/>
          </a:ln>
          <a:effectLst>
            <a:innerShdw blurRad="114300" dist="1143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a:spLocks noChangeAspect="1"/>
          </p:cNvSpPr>
          <p:nvPr/>
        </p:nvSpPr>
        <p:spPr>
          <a:xfrm>
            <a:off x="3454547" y="1890302"/>
            <a:ext cx="1595999" cy="1595999"/>
          </a:xfrm>
          <a:prstGeom prst="ellipse">
            <a:avLst/>
          </a:prstGeom>
          <a:gradFill flip="none" rotWithShape="1">
            <a:gsLst>
              <a:gs pos="0">
                <a:schemeClr val="accent6">
                  <a:lumMod val="5000"/>
                  <a:lumOff val="95000"/>
                </a:schemeClr>
              </a:gs>
              <a:gs pos="100000">
                <a:schemeClr val="bg1">
                  <a:lumMod val="65000"/>
                </a:schemeClr>
              </a:gs>
            </a:gsLst>
            <a:lin ang="2700000" scaled="1"/>
            <a:tileRect/>
          </a:gradFill>
          <a:ln w="25400">
            <a:gradFill flip="none" rotWithShape="1">
              <a:gsLst>
                <a:gs pos="0">
                  <a:schemeClr val="accent1">
                    <a:lumMod val="5000"/>
                    <a:lumOff val="95000"/>
                  </a:schemeClr>
                </a:gs>
                <a:gs pos="100000">
                  <a:schemeClr val="bg1">
                    <a:lumMod val="65000"/>
                  </a:schemeClr>
                </a:gs>
              </a:gsLst>
              <a:lin ang="135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2373926" y="2238020"/>
            <a:ext cx="1460765" cy="894264"/>
          </a:xfrm>
          <a:prstGeom prst="rect">
            <a:avLst/>
          </a:prstGeom>
          <a:gradFill flip="none" rotWithShape="1">
            <a:gsLst>
              <a:gs pos="0">
                <a:schemeClr val="bg1"/>
              </a:gs>
              <a:gs pos="100000">
                <a:schemeClr val="bg1">
                  <a:lumMod val="50000"/>
                </a:schemeClr>
              </a:gs>
            </a:gsLst>
            <a:lin ang="0" scaled="1"/>
            <a:tileRect/>
          </a:gra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文本框 43"/>
          <p:cNvSpPr txBox="1"/>
          <p:nvPr/>
        </p:nvSpPr>
        <p:spPr>
          <a:xfrm>
            <a:off x="2752289" y="2331209"/>
            <a:ext cx="704039" cy="707886"/>
          </a:xfrm>
          <a:prstGeom prst="rect">
            <a:avLst/>
          </a:prstGeom>
          <a:noFill/>
        </p:spPr>
        <p:txBody>
          <a:bodyPr wrap="none" rtlCol="0">
            <a:spAutoFit/>
          </a:bodyPr>
          <a:lstStyle/>
          <a:p>
            <a:r>
              <a:rPr lang="en-US" altLang="zh-CN" sz="4000" dirty="0">
                <a:solidFill>
                  <a:schemeClr val="bg2">
                    <a:lumMod val="50000"/>
                  </a:schemeClr>
                </a:solidFill>
              </a:rPr>
              <a:t>01</a:t>
            </a:r>
            <a:endParaRPr lang="zh-CN" altLang="en-US" sz="4000" dirty="0">
              <a:solidFill>
                <a:schemeClr val="bg2">
                  <a:lumMod val="50000"/>
                </a:schemeClr>
              </a:solidFill>
            </a:endParaRPr>
          </a:p>
        </p:txBody>
      </p:sp>
      <p:sp>
        <p:nvSpPr>
          <p:cNvPr id="43" name="椭圆 42"/>
          <p:cNvSpPr>
            <a:spLocks noChangeAspect="1"/>
          </p:cNvSpPr>
          <p:nvPr/>
        </p:nvSpPr>
        <p:spPr>
          <a:xfrm>
            <a:off x="3614146" y="2049901"/>
            <a:ext cx="1276800" cy="1276800"/>
          </a:xfrm>
          <a:prstGeom prst="ellipse">
            <a:avLst/>
          </a:prstGeom>
          <a:gradFill flip="none" rotWithShape="1">
            <a:gsLst>
              <a:gs pos="0">
                <a:schemeClr val="bg1"/>
              </a:gs>
              <a:gs pos="100000">
                <a:schemeClr val="bg1">
                  <a:lumMod val="65000"/>
                </a:schemeClr>
              </a:gs>
            </a:gsLst>
            <a:lin ang="2700000" scaled="1"/>
            <a:tileRect/>
          </a:gradFill>
          <a:ln w="25400">
            <a:gradFill flip="none" rotWithShape="1">
              <a:gsLst>
                <a:gs pos="0">
                  <a:schemeClr val="bg1"/>
                </a:gs>
                <a:gs pos="100000">
                  <a:schemeClr val="tx1">
                    <a:lumMod val="65000"/>
                    <a:lumOff val="35000"/>
                  </a:schemeClr>
                </a:gs>
              </a:gsLst>
              <a:lin ang="135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文本框 52"/>
          <p:cNvSpPr txBox="1"/>
          <p:nvPr/>
        </p:nvSpPr>
        <p:spPr>
          <a:xfrm>
            <a:off x="3544660" y="2395914"/>
            <a:ext cx="1415772" cy="584775"/>
          </a:xfrm>
          <a:prstGeom prst="rect">
            <a:avLst/>
          </a:prstGeom>
          <a:noFill/>
        </p:spPr>
        <p:txBody>
          <a:bodyPr wrap="none" rtlCol="0">
            <a:spAutoFit/>
          </a:bodyPr>
          <a:lstStyle/>
          <a:p>
            <a:r>
              <a:rPr lang="zh-CN" altLang="en-US" sz="1600" dirty="0">
                <a:solidFill>
                  <a:schemeClr val="tx1">
                    <a:lumMod val="75000"/>
                    <a:lumOff val="25000"/>
                  </a:schemeClr>
                </a:solidFill>
                <a:latin typeface="时尚中黑简体" panose="01010104010101010101" pitchFamily="2" charset="-122"/>
                <a:ea typeface="时尚中黑简体" panose="01010104010101010101" pitchFamily="2" charset="-122"/>
              </a:rPr>
              <a:t>点击添加文字</a:t>
            </a:r>
            <a:endParaRPr lang="en-US" altLang="zh-CN" sz="1600" dirty="0">
              <a:solidFill>
                <a:schemeClr val="tx1">
                  <a:lumMod val="75000"/>
                  <a:lumOff val="25000"/>
                </a:schemeClr>
              </a:solidFill>
              <a:latin typeface="时尚中黑简体" panose="01010104010101010101" pitchFamily="2" charset="-122"/>
              <a:ea typeface="时尚中黑简体" panose="01010104010101010101" pitchFamily="2" charset="-122"/>
            </a:endParaRPr>
          </a:p>
          <a:p>
            <a:r>
              <a:rPr lang="zh-CN" altLang="en-US" sz="1600" dirty="0">
                <a:solidFill>
                  <a:schemeClr val="tx1">
                    <a:lumMod val="75000"/>
                    <a:lumOff val="25000"/>
                  </a:schemeClr>
                </a:solidFill>
                <a:latin typeface="时尚中黑简体" panose="01010104010101010101" pitchFamily="2" charset="-122"/>
                <a:ea typeface="时尚中黑简体" panose="01010104010101010101" pitchFamily="2" charset="-122"/>
              </a:rPr>
              <a:t>点击添加文字</a:t>
            </a:r>
          </a:p>
        </p:txBody>
      </p:sp>
      <p:pic>
        <p:nvPicPr>
          <p:cNvPr id="54" name="图片 53"/>
          <p:cNvPicPr preferRelativeResize="0"/>
          <p:nvPr/>
        </p:nvPicPr>
        <p:blipFill rotWithShape="1">
          <a:blip r:embed="rId3" cstate="print">
            <a:extLst>
              <a:ext uri="{28A0092B-C50C-407E-A947-70E740481C1C}">
                <a14:useLocalDpi xmlns:a14="http://schemas.microsoft.com/office/drawing/2010/main" val="0"/>
              </a:ext>
            </a:extLst>
          </a:blip>
          <a:srcRect l="16010" t="71194" r="15480" b="14470"/>
          <a:stretch>
            <a:fillRect/>
          </a:stretch>
        </p:blipFill>
        <p:spPr>
          <a:xfrm flipV="1">
            <a:off x="2408668" y="2009942"/>
            <a:ext cx="1460766" cy="360000"/>
          </a:xfrm>
          <a:prstGeom prst="rect">
            <a:avLst/>
          </a:prstGeom>
        </p:spPr>
      </p:pic>
      <p:sp>
        <p:nvSpPr>
          <p:cNvPr id="55" name="椭圆 54"/>
          <p:cNvSpPr>
            <a:spLocks noChangeAspect="1"/>
          </p:cNvSpPr>
          <p:nvPr/>
        </p:nvSpPr>
        <p:spPr>
          <a:xfrm>
            <a:off x="7235836" y="1662301"/>
            <a:ext cx="2052000" cy="2052000"/>
          </a:xfrm>
          <a:prstGeom prst="ellipse">
            <a:avLst/>
          </a:prstGeom>
          <a:solidFill>
            <a:schemeClr val="bg1"/>
          </a:solidFill>
          <a:ln>
            <a:noFill/>
          </a:ln>
          <a:effectLst>
            <a:outerShdw blurRad="635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p:cNvSpPr>
            <a:spLocks noChangeAspect="1"/>
          </p:cNvSpPr>
          <p:nvPr/>
        </p:nvSpPr>
        <p:spPr>
          <a:xfrm>
            <a:off x="7247266" y="1662301"/>
            <a:ext cx="2052000" cy="2052000"/>
          </a:xfrm>
          <a:prstGeom prst="ellipse">
            <a:avLst/>
          </a:prstGeom>
          <a:solidFill>
            <a:schemeClr val="accent3"/>
          </a:solidFill>
          <a:ln>
            <a:noFill/>
          </a:ln>
          <a:effectLst>
            <a:innerShdw blurRad="114300" dist="1143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p:cNvSpPr>
            <a:spLocks noChangeAspect="1"/>
          </p:cNvSpPr>
          <p:nvPr/>
        </p:nvSpPr>
        <p:spPr>
          <a:xfrm>
            <a:off x="7463837" y="1890302"/>
            <a:ext cx="1595999" cy="1595999"/>
          </a:xfrm>
          <a:prstGeom prst="ellipse">
            <a:avLst/>
          </a:prstGeom>
          <a:gradFill flip="none" rotWithShape="1">
            <a:gsLst>
              <a:gs pos="0">
                <a:schemeClr val="accent6">
                  <a:lumMod val="5000"/>
                  <a:lumOff val="95000"/>
                </a:schemeClr>
              </a:gs>
              <a:gs pos="100000">
                <a:schemeClr val="bg1">
                  <a:lumMod val="65000"/>
                </a:schemeClr>
              </a:gs>
            </a:gsLst>
            <a:lin ang="2700000" scaled="1"/>
            <a:tileRect/>
          </a:gradFill>
          <a:ln w="25400">
            <a:gradFill flip="none" rotWithShape="1">
              <a:gsLst>
                <a:gs pos="0">
                  <a:schemeClr val="accent1">
                    <a:lumMod val="5000"/>
                    <a:lumOff val="95000"/>
                  </a:schemeClr>
                </a:gs>
                <a:gs pos="100000">
                  <a:schemeClr val="bg1">
                    <a:lumMod val="65000"/>
                  </a:schemeClr>
                </a:gs>
              </a:gsLst>
              <a:lin ang="135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矩形 57"/>
          <p:cNvSpPr/>
          <p:nvPr/>
        </p:nvSpPr>
        <p:spPr>
          <a:xfrm>
            <a:off x="6383216" y="2238020"/>
            <a:ext cx="1460765" cy="894264"/>
          </a:xfrm>
          <a:prstGeom prst="rect">
            <a:avLst/>
          </a:prstGeom>
          <a:gradFill flip="none" rotWithShape="1">
            <a:gsLst>
              <a:gs pos="0">
                <a:schemeClr val="bg1"/>
              </a:gs>
              <a:gs pos="100000">
                <a:schemeClr val="bg1">
                  <a:lumMod val="50000"/>
                </a:schemeClr>
              </a:gs>
            </a:gsLst>
            <a:lin ang="0" scaled="1"/>
            <a:tileRect/>
          </a:gra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文本框 58"/>
          <p:cNvSpPr txBox="1"/>
          <p:nvPr/>
        </p:nvSpPr>
        <p:spPr>
          <a:xfrm>
            <a:off x="6761579" y="2331209"/>
            <a:ext cx="704039" cy="707886"/>
          </a:xfrm>
          <a:prstGeom prst="rect">
            <a:avLst/>
          </a:prstGeom>
          <a:noFill/>
        </p:spPr>
        <p:txBody>
          <a:bodyPr wrap="none" rtlCol="0">
            <a:spAutoFit/>
          </a:bodyPr>
          <a:lstStyle/>
          <a:p>
            <a:r>
              <a:rPr lang="en-US" altLang="zh-CN" sz="4000" dirty="0">
                <a:solidFill>
                  <a:schemeClr val="bg2">
                    <a:lumMod val="50000"/>
                  </a:schemeClr>
                </a:solidFill>
              </a:rPr>
              <a:t>02</a:t>
            </a:r>
            <a:endParaRPr lang="zh-CN" altLang="en-US" sz="4000" dirty="0">
              <a:solidFill>
                <a:schemeClr val="bg2">
                  <a:lumMod val="50000"/>
                </a:schemeClr>
              </a:solidFill>
            </a:endParaRPr>
          </a:p>
        </p:txBody>
      </p:sp>
      <p:sp>
        <p:nvSpPr>
          <p:cNvPr id="60" name="椭圆 59"/>
          <p:cNvSpPr>
            <a:spLocks noChangeAspect="1"/>
          </p:cNvSpPr>
          <p:nvPr/>
        </p:nvSpPr>
        <p:spPr>
          <a:xfrm>
            <a:off x="7623436" y="2049901"/>
            <a:ext cx="1276800" cy="1276800"/>
          </a:xfrm>
          <a:prstGeom prst="ellipse">
            <a:avLst/>
          </a:prstGeom>
          <a:gradFill flip="none" rotWithShape="1">
            <a:gsLst>
              <a:gs pos="0">
                <a:schemeClr val="bg1"/>
              </a:gs>
              <a:gs pos="100000">
                <a:schemeClr val="bg1">
                  <a:lumMod val="65000"/>
                </a:schemeClr>
              </a:gs>
            </a:gsLst>
            <a:lin ang="2700000" scaled="1"/>
            <a:tileRect/>
          </a:gradFill>
          <a:ln w="25400">
            <a:gradFill flip="none" rotWithShape="1">
              <a:gsLst>
                <a:gs pos="0">
                  <a:schemeClr val="bg1"/>
                </a:gs>
                <a:gs pos="100000">
                  <a:schemeClr val="tx1">
                    <a:lumMod val="65000"/>
                    <a:lumOff val="35000"/>
                  </a:schemeClr>
                </a:gs>
              </a:gsLst>
              <a:lin ang="135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文本框 60"/>
          <p:cNvSpPr txBox="1"/>
          <p:nvPr/>
        </p:nvSpPr>
        <p:spPr>
          <a:xfrm>
            <a:off x="7553950" y="2395914"/>
            <a:ext cx="1415772" cy="584775"/>
          </a:xfrm>
          <a:prstGeom prst="rect">
            <a:avLst/>
          </a:prstGeom>
          <a:noFill/>
        </p:spPr>
        <p:txBody>
          <a:bodyPr wrap="none" rtlCol="0">
            <a:spAutoFit/>
          </a:bodyPr>
          <a:lstStyle/>
          <a:p>
            <a:r>
              <a:rPr lang="zh-CN" altLang="en-US" sz="1600" dirty="0">
                <a:solidFill>
                  <a:schemeClr val="tx1">
                    <a:lumMod val="75000"/>
                    <a:lumOff val="25000"/>
                  </a:schemeClr>
                </a:solidFill>
                <a:latin typeface="时尚中黑简体" panose="01010104010101010101" pitchFamily="2" charset="-122"/>
                <a:ea typeface="时尚中黑简体" panose="01010104010101010101" pitchFamily="2" charset="-122"/>
              </a:rPr>
              <a:t>点击添加文字</a:t>
            </a:r>
            <a:endParaRPr lang="en-US" altLang="zh-CN" sz="1600" dirty="0">
              <a:solidFill>
                <a:schemeClr val="tx1">
                  <a:lumMod val="75000"/>
                  <a:lumOff val="25000"/>
                </a:schemeClr>
              </a:solidFill>
              <a:latin typeface="时尚中黑简体" panose="01010104010101010101" pitchFamily="2" charset="-122"/>
              <a:ea typeface="时尚中黑简体" panose="01010104010101010101" pitchFamily="2" charset="-122"/>
            </a:endParaRPr>
          </a:p>
          <a:p>
            <a:r>
              <a:rPr lang="zh-CN" altLang="en-US" sz="1600" dirty="0">
                <a:solidFill>
                  <a:schemeClr val="tx1">
                    <a:lumMod val="75000"/>
                    <a:lumOff val="25000"/>
                  </a:schemeClr>
                </a:solidFill>
                <a:latin typeface="时尚中黑简体" panose="01010104010101010101" pitchFamily="2" charset="-122"/>
                <a:ea typeface="时尚中黑简体" panose="01010104010101010101" pitchFamily="2" charset="-122"/>
              </a:rPr>
              <a:t>点击添加文字</a:t>
            </a:r>
          </a:p>
        </p:txBody>
      </p:sp>
      <p:sp>
        <p:nvSpPr>
          <p:cNvPr id="64" name="椭圆 63"/>
          <p:cNvSpPr>
            <a:spLocks noChangeAspect="1"/>
          </p:cNvSpPr>
          <p:nvPr/>
        </p:nvSpPr>
        <p:spPr>
          <a:xfrm>
            <a:off x="3226546" y="4034856"/>
            <a:ext cx="2052000" cy="2052000"/>
          </a:xfrm>
          <a:prstGeom prst="ellipse">
            <a:avLst/>
          </a:prstGeom>
          <a:solidFill>
            <a:schemeClr val="bg1"/>
          </a:solidFill>
          <a:ln>
            <a:noFill/>
          </a:ln>
          <a:effectLst>
            <a:outerShdw blurRad="635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椭圆 64"/>
          <p:cNvSpPr>
            <a:spLocks noChangeAspect="1"/>
          </p:cNvSpPr>
          <p:nvPr/>
        </p:nvSpPr>
        <p:spPr>
          <a:xfrm>
            <a:off x="3249406" y="4069146"/>
            <a:ext cx="2052000" cy="2052000"/>
          </a:xfrm>
          <a:prstGeom prst="ellipse">
            <a:avLst/>
          </a:prstGeom>
          <a:solidFill>
            <a:schemeClr val="accent5"/>
          </a:solidFill>
          <a:ln>
            <a:noFill/>
          </a:ln>
          <a:effectLst>
            <a:innerShdw blurRad="114300" dist="1143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椭圆 65"/>
          <p:cNvSpPr>
            <a:spLocks noChangeAspect="1"/>
          </p:cNvSpPr>
          <p:nvPr/>
        </p:nvSpPr>
        <p:spPr>
          <a:xfrm>
            <a:off x="3454547" y="4262857"/>
            <a:ext cx="1595999" cy="1595999"/>
          </a:xfrm>
          <a:prstGeom prst="ellipse">
            <a:avLst/>
          </a:prstGeom>
          <a:gradFill flip="none" rotWithShape="1">
            <a:gsLst>
              <a:gs pos="0">
                <a:schemeClr val="accent6">
                  <a:lumMod val="5000"/>
                  <a:lumOff val="95000"/>
                </a:schemeClr>
              </a:gs>
              <a:gs pos="100000">
                <a:schemeClr val="bg1">
                  <a:lumMod val="65000"/>
                </a:schemeClr>
              </a:gs>
            </a:gsLst>
            <a:lin ang="2700000" scaled="1"/>
            <a:tileRect/>
          </a:gradFill>
          <a:ln w="25400">
            <a:gradFill flip="none" rotWithShape="1">
              <a:gsLst>
                <a:gs pos="0">
                  <a:schemeClr val="accent1">
                    <a:lumMod val="5000"/>
                    <a:lumOff val="95000"/>
                  </a:schemeClr>
                </a:gs>
                <a:gs pos="100000">
                  <a:schemeClr val="bg1">
                    <a:lumMod val="65000"/>
                  </a:schemeClr>
                </a:gs>
              </a:gsLst>
              <a:lin ang="135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矩形 66"/>
          <p:cNvSpPr/>
          <p:nvPr/>
        </p:nvSpPr>
        <p:spPr>
          <a:xfrm>
            <a:off x="2373926" y="4610575"/>
            <a:ext cx="1460765" cy="894264"/>
          </a:xfrm>
          <a:prstGeom prst="rect">
            <a:avLst/>
          </a:prstGeom>
          <a:gradFill flip="none" rotWithShape="1">
            <a:gsLst>
              <a:gs pos="0">
                <a:schemeClr val="bg1"/>
              </a:gs>
              <a:gs pos="100000">
                <a:schemeClr val="bg1">
                  <a:lumMod val="50000"/>
                </a:schemeClr>
              </a:gs>
            </a:gsLst>
            <a:lin ang="0" scaled="1"/>
            <a:tileRect/>
          </a:gra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文本框 67"/>
          <p:cNvSpPr txBox="1"/>
          <p:nvPr/>
        </p:nvSpPr>
        <p:spPr>
          <a:xfrm>
            <a:off x="2752289" y="4703764"/>
            <a:ext cx="704039" cy="707886"/>
          </a:xfrm>
          <a:prstGeom prst="rect">
            <a:avLst/>
          </a:prstGeom>
          <a:noFill/>
        </p:spPr>
        <p:txBody>
          <a:bodyPr wrap="none" rtlCol="0">
            <a:spAutoFit/>
          </a:bodyPr>
          <a:lstStyle/>
          <a:p>
            <a:r>
              <a:rPr lang="en-US" altLang="zh-CN" sz="4000" dirty="0">
                <a:solidFill>
                  <a:schemeClr val="bg2">
                    <a:lumMod val="50000"/>
                  </a:schemeClr>
                </a:solidFill>
              </a:rPr>
              <a:t>03</a:t>
            </a:r>
            <a:endParaRPr lang="zh-CN" altLang="en-US" sz="4000" dirty="0">
              <a:solidFill>
                <a:schemeClr val="bg2">
                  <a:lumMod val="50000"/>
                </a:schemeClr>
              </a:solidFill>
            </a:endParaRPr>
          </a:p>
        </p:txBody>
      </p:sp>
      <p:sp>
        <p:nvSpPr>
          <p:cNvPr id="69" name="椭圆 68"/>
          <p:cNvSpPr>
            <a:spLocks noChangeAspect="1"/>
          </p:cNvSpPr>
          <p:nvPr/>
        </p:nvSpPr>
        <p:spPr>
          <a:xfrm>
            <a:off x="3614146" y="4422456"/>
            <a:ext cx="1276800" cy="1276800"/>
          </a:xfrm>
          <a:prstGeom prst="ellipse">
            <a:avLst/>
          </a:prstGeom>
          <a:gradFill flip="none" rotWithShape="1">
            <a:gsLst>
              <a:gs pos="0">
                <a:schemeClr val="bg1"/>
              </a:gs>
              <a:gs pos="100000">
                <a:schemeClr val="bg1">
                  <a:lumMod val="65000"/>
                </a:schemeClr>
              </a:gs>
            </a:gsLst>
            <a:lin ang="2700000" scaled="1"/>
            <a:tileRect/>
          </a:gradFill>
          <a:ln w="25400">
            <a:gradFill flip="none" rotWithShape="1">
              <a:gsLst>
                <a:gs pos="0">
                  <a:schemeClr val="bg1"/>
                </a:gs>
                <a:gs pos="100000">
                  <a:schemeClr val="tx1">
                    <a:lumMod val="65000"/>
                    <a:lumOff val="35000"/>
                  </a:schemeClr>
                </a:gs>
              </a:gsLst>
              <a:lin ang="135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文本框 69"/>
          <p:cNvSpPr txBox="1"/>
          <p:nvPr/>
        </p:nvSpPr>
        <p:spPr>
          <a:xfrm>
            <a:off x="3544660" y="4768469"/>
            <a:ext cx="1415772" cy="584775"/>
          </a:xfrm>
          <a:prstGeom prst="rect">
            <a:avLst/>
          </a:prstGeom>
          <a:noFill/>
        </p:spPr>
        <p:txBody>
          <a:bodyPr wrap="none" rtlCol="0">
            <a:spAutoFit/>
          </a:bodyPr>
          <a:lstStyle/>
          <a:p>
            <a:r>
              <a:rPr lang="zh-CN" altLang="en-US" sz="1600" dirty="0">
                <a:solidFill>
                  <a:schemeClr val="tx1">
                    <a:lumMod val="75000"/>
                    <a:lumOff val="25000"/>
                  </a:schemeClr>
                </a:solidFill>
                <a:latin typeface="时尚中黑简体" panose="01010104010101010101" pitchFamily="2" charset="-122"/>
                <a:ea typeface="时尚中黑简体" panose="01010104010101010101" pitchFamily="2" charset="-122"/>
              </a:rPr>
              <a:t>点击添加文字</a:t>
            </a:r>
            <a:endParaRPr lang="en-US" altLang="zh-CN" sz="1600" dirty="0">
              <a:solidFill>
                <a:schemeClr val="tx1">
                  <a:lumMod val="75000"/>
                  <a:lumOff val="25000"/>
                </a:schemeClr>
              </a:solidFill>
              <a:latin typeface="时尚中黑简体" panose="01010104010101010101" pitchFamily="2" charset="-122"/>
              <a:ea typeface="时尚中黑简体" panose="01010104010101010101" pitchFamily="2" charset="-122"/>
            </a:endParaRPr>
          </a:p>
          <a:p>
            <a:r>
              <a:rPr lang="zh-CN" altLang="en-US" sz="1600" dirty="0">
                <a:solidFill>
                  <a:schemeClr val="tx1">
                    <a:lumMod val="75000"/>
                    <a:lumOff val="25000"/>
                  </a:schemeClr>
                </a:solidFill>
                <a:latin typeface="时尚中黑简体" panose="01010104010101010101" pitchFamily="2" charset="-122"/>
                <a:ea typeface="时尚中黑简体" panose="01010104010101010101" pitchFamily="2" charset="-122"/>
              </a:rPr>
              <a:t>点击添加文字</a:t>
            </a:r>
          </a:p>
        </p:txBody>
      </p:sp>
      <p:sp>
        <p:nvSpPr>
          <p:cNvPr id="73" name="椭圆 72"/>
          <p:cNvSpPr>
            <a:spLocks noChangeAspect="1"/>
          </p:cNvSpPr>
          <p:nvPr/>
        </p:nvSpPr>
        <p:spPr>
          <a:xfrm>
            <a:off x="7235836" y="4034856"/>
            <a:ext cx="2052000" cy="2052000"/>
          </a:xfrm>
          <a:prstGeom prst="ellipse">
            <a:avLst/>
          </a:prstGeom>
          <a:solidFill>
            <a:schemeClr val="bg1"/>
          </a:solidFill>
          <a:ln>
            <a:noFill/>
          </a:ln>
          <a:effectLst>
            <a:outerShdw blurRad="635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椭圆 73"/>
          <p:cNvSpPr>
            <a:spLocks noChangeAspect="1"/>
          </p:cNvSpPr>
          <p:nvPr/>
        </p:nvSpPr>
        <p:spPr>
          <a:xfrm>
            <a:off x="7247266" y="4034856"/>
            <a:ext cx="2052000" cy="2052000"/>
          </a:xfrm>
          <a:prstGeom prst="ellipse">
            <a:avLst/>
          </a:prstGeom>
          <a:solidFill>
            <a:schemeClr val="accent6"/>
          </a:solidFill>
          <a:ln>
            <a:noFill/>
          </a:ln>
          <a:effectLst>
            <a:innerShdw blurRad="114300" dist="1143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椭圆 74"/>
          <p:cNvSpPr>
            <a:spLocks noChangeAspect="1"/>
          </p:cNvSpPr>
          <p:nvPr/>
        </p:nvSpPr>
        <p:spPr>
          <a:xfrm>
            <a:off x="7463837" y="4262857"/>
            <a:ext cx="1595999" cy="1595999"/>
          </a:xfrm>
          <a:prstGeom prst="ellipse">
            <a:avLst/>
          </a:prstGeom>
          <a:gradFill flip="none" rotWithShape="1">
            <a:gsLst>
              <a:gs pos="0">
                <a:schemeClr val="accent6">
                  <a:lumMod val="5000"/>
                  <a:lumOff val="95000"/>
                </a:schemeClr>
              </a:gs>
              <a:gs pos="100000">
                <a:schemeClr val="bg1">
                  <a:lumMod val="65000"/>
                </a:schemeClr>
              </a:gs>
            </a:gsLst>
            <a:lin ang="2700000" scaled="1"/>
            <a:tileRect/>
          </a:gradFill>
          <a:ln w="25400">
            <a:gradFill flip="none" rotWithShape="1">
              <a:gsLst>
                <a:gs pos="0">
                  <a:schemeClr val="accent1">
                    <a:lumMod val="5000"/>
                    <a:lumOff val="95000"/>
                  </a:schemeClr>
                </a:gs>
                <a:gs pos="100000">
                  <a:schemeClr val="bg1">
                    <a:lumMod val="65000"/>
                  </a:schemeClr>
                </a:gs>
              </a:gsLst>
              <a:lin ang="135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矩形 75"/>
          <p:cNvSpPr/>
          <p:nvPr/>
        </p:nvSpPr>
        <p:spPr>
          <a:xfrm>
            <a:off x="6383216" y="4610575"/>
            <a:ext cx="1460765" cy="894264"/>
          </a:xfrm>
          <a:prstGeom prst="rect">
            <a:avLst/>
          </a:prstGeom>
          <a:gradFill flip="none" rotWithShape="1">
            <a:gsLst>
              <a:gs pos="0">
                <a:schemeClr val="bg1"/>
              </a:gs>
              <a:gs pos="100000">
                <a:schemeClr val="bg1">
                  <a:lumMod val="50000"/>
                </a:schemeClr>
              </a:gs>
            </a:gsLst>
            <a:lin ang="0" scaled="1"/>
            <a:tileRect/>
          </a:gra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文本框 76"/>
          <p:cNvSpPr txBox="1"/>
          <p:nvPr/>
        </p:nvSpPr>
        <p:spPr>
          <a:xfrm>
            <a:off x="6761579" y="4703764"/>
            <a:ext cx="704039" cy="707886"/>
          </a:xfrm>
          <a:prstGeom prst="rect">
            <a:avLst/>
          </a:prstGeom>
          <a:noFill/>
        </p:spPr>
        <p:txBody>
          <a:bodyPr wrap="none" rtlCol="0">
            <a:spAutoFit/>
          </a:bodyPr>
          <a:lstStyle/>
          <a:p>
            <a:r>
              <a:rPr lang="en-US" altLang="zh-CN" sz="4000" dirty="0">
                <a:solidFill>
                  <a:schemeClr val="bg2">
                    <a:lumMod val="50000"/>
                  </a:schemeClr>
                </a:solidFill>
              </a:rPr>
              <a:t>04</a:t>
            </a:r>
            <a:endParaRPr lang="zh-CN" altLang="en-US" sz="4000" dirty="0">
              <a:solidFill>
                <a:schemeClr val="bg2">
                  <a:lumMod val="50000"/>
                </a:schemeClr>
              </a:solidFill>
            </a:endParaRPr>
          </a:p>
        </p:txBody>
      </p:sp>
      <p:sp>
        <p:nvSpPr>
          <p:cNvPr id="78" name="椭圆 77"/>
          <p:cNvSpPr>
            <a:spLocks noChangeAspect="1"/>
          </p:cNvSpPr>
          <p:nvPr/>
        </p:nvSpPr>
        <p:spPr>
          <a:xfrm>
            <a:off x="7623436" y="4422456"/>
            <a:ext cx="1276800" cy="1276800"/>
          </a:xfrm>
          <a:prstGeom prst="ellipse">
            <a:avLst/>
          </a:prstGeom>
          <a:gradFill flip="none" rotWithShape="1">
            <a:gsLst>
              <a:gs pos="0">
                <a:schemeClr val="bg1"/>
              </a:gs>
              <a:gs pos="100000">
                <a:schemeClr val="bg1">
                  <a:lumMod val="65000"/>
                </a:schemeClr>
              </a:gs>
            </a:gsLst>
            <a:lin ang="2700000" scaled="1"/>
            <a:tileRect/>
          </a:gradFill>
          <a:ln w="25400">
            <a:gradFill flip="none" rotWithShape="1">
              <a:gsLst>
                <a:gs pos="0">
                  <a:schemeClr val="bg1"/>
                </a:gs>
                <a:gs pos="100000">
                  <a:schemeClr val="tx1">
                    <a:lumMod val="65000"/>
                    <a:lumOff val="35000"/>
                  </a:schemeClr>
                </a:gs>
              </a:gsLst>
              <a:lin ang="135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文本框 78"/>
          <p:cNvSpPr txBox="1"/>
          <p:nvPr/>
        </p:nvSpPr>
        <p:spPr>
          <a:xfrm>
            <a:off x="7553950" y="4768469"/>
            <a:ext cx="1415772" cy="584775"/>
          </a:xfrm>
          <a:prstGeom prst="rect">
            <a:avLst/>
          </a:prstGeom>
          <a:noFill/>
        </p:spPr>
        <p:txBody>
          <a:bodyPr wrap="none" rtlCol="0">
            <a:spAutoFit/>
          </a:bodyPr>
          <a:lstStyle/>
          <a:p>
            <a:r>
              <a:rPr lang="zh-CN" altLang="en-US" sz="1600" dirty="0">
                <a:solidFill>
                  <a:schemeClr val="tx1">
                    <a:lumMod val="75000"/>
                    <a:lumOff val="25000"/>
                  </a:schemeClr>
                </a:solidFill>
                <a:latin typeface="时尚中黑简体" panose="01010104010101010101" pitchFamily="2" charset="-122"/>
                <a:ea typeface="时尚中黑简体" panose="01010104010101010101" pitchFamily="2" charset="-122"/>
              </a:rPr>
              <a:t>点击添加文字</a:t>
            </a:r>
            <a:endParaRPr lang="en-US" altLang="zh-CN" sz="1600" dirty="0">
              <a:solidFill>
                <a:schemeClr val="tx1">
                  <a:lumMod val="75000"/>
                  <a:lumOff val="25000"/>
                </a:schemeClr>
              </a:solidFill>
              <a:latin typeface="时尚中黑简体" panose="01010104010101010101" pitchFamily="2" charset="-122"/>
              <a:ea typeface="时尚中黑简体" panose="01010104010101010101" pitchFamily="2" charset="-122"/>
            </a:endParaRPr>
          </a:p>
          <a:p>
            <a:r>
              <a:rPr lang="zh-CN" altLang="en-US" sz="1600" dirty="0">
                <a:solidFill>
                  <a:schemeClr val="tx1">
                    <a:lumMod val="75000"/>
                    <a:lumOff val="25000"/>
                  </a:schemeClr>
                </a:solidFill>
                <a:latin typeface="时尚中黑简体" panose="01010104010101010101" pitchFamily="2" charset="-122"/>
                <a:ea typeface="时尚中黑简体" panose="01010104010101010101" pitchFamily="2" charset="-122"/>
              </a:rPr>
              <a:t>点击添加文字</a:t>
            </a:r>
          </a:p>
        </p:txBody>
      </p:sp>
      <p:pic>
        <p:nvPicPr>
          <p:cNvPr id="38" name="图片 37"/>
          <p:cNvPicPr preferRelativeResize="0"/>
          <p:nvPr/>
        </p:nvPicPr>
        <p:blipFill rotWithShape="1">
          <a:blip r:embed="rId3" cstate="print">
            <a:extLst>
              <a:ext uri="{28A0092B-C50C-407E-A947-70E740481C1C}">
                <a14:useLocalDpi xmlns:a14="http://schemas.microsoft.com/office/drawing/2010/main" val="0"/>
              </a:ext>
            </a:extLst>
          </a:blip>
          <a:srcRect l="16010" t="71194" r="15480" b="14470"/>
          <a:stretch>
            <a:fillRect/>
          </a:stretch>
        </p:blipFill>
        <p:spPr>
          <a:xfrm flipV="1">
            <a:off x="6444278" y="2009942"/>
            <a:ext cx="1460766" cy="360000"/>
          </a:xfrm>
          <a:prstGeom prst="rect">
            <a:avLst/>
          </a:prstGeom>
        </p:spPr>
      </p:pic>
      <p:pic>
        <p:nvPicPr>
          <p:cNvPr id="42" name="图片 41"/>
          <p:cNvPicPr preferRelativeResize="0"/>
          <p:nvPr/>
        </p:nvPicPr>
        <p:blipFill rotWithShape="1">
          <a:blip r:embed="rId3" cstate="print">
            <a:extLst>
              <a:ext uri="{28A0092B-C50C-407E-A947-70E740481C1C}">
                <a14:useLocalDpi xmlns:a14="http://schemas.microsoft.com/office/drawing/2010/main" val="0"/>
              </a:ext>
            </a:extLst>
          </a:blip>
          <a:srcRect l="16010" t="71194" r="15480" b="14470"/>
          <a:stretch>
            <a:fillRect/>
          </a:stretch>
        </p:blipFill>
        <p:spPr>
          <a:xfrm flipV="1">
            <a:off x="2408668" y="4363487"/>
            <a:ext cx="1460766" cy="360000"/>
          </a:xfrm>
          <a:prstGeom prst="rect">
            <a:avLst/>
          </a:prstGeom>
        </p:spPr>
      </p:pic>
      <p:pic>
        <p:nvPicPr>
          <p:cNvPr id="45" name="图片 44"/>
          <p:cNvPicPr preferRelativeResize="0"/>
          <p:nvPr/>
        </p:nvPicPr>
        <p:blipFill rotWithShape="1">
          <a:blip r:embed="rId3" cstate="print">
            <a:extLst>
              <a:ext uri="{28A0092B-C50C-407E-A947-70E740481C1C}">
                <a14:useLocalDpi xmlns:a14="http://schemas.microsoft.com/office/drawing/2010/main" val="0"/>
              </a:ext>
            </a:extLst>
          </a:blip>
          <a:srcRect l="16010" t="71194" r="15480" b="14470"/>
          <a:stretch>
            <a:fillRect/>
          </a:stretch>
        </p:blipFill>
        <p:spPr>
          <a:xfrm flipV="1">
            <a:off x="6444278" y="4363487"/>
            <a:ext cx="1460766" cy="360000"/>
          </a:xfrm>
          <a:prstGeom prst="rect">
            <a:avLst/>
          </a:prstGeom>
        </p:spPr>
      </p:pic>
      <p:pic>
        <p:nvPicPr>
          <p:cNvPr id="46" name="图片 45"/>
          <p:cNvPicPr preferRelativeResize="0"/>
          <p:nvPr/>
        </p:nvPicPr>
        <p:blipFill rotWithShape="1">
          <a:blip r:embed="rId3" cstate="print">
            <a:extLst>
              <a:ext uri="{28A0092B-C50C-407E-A947-70E740481C1C}">
                <a14:useLocalDpi xmlns:a14="http://schemas.microsoft.com/office/drawing/2010/main" val="0"/>
              </a:ext>
            </a:extLst>
          </a:blip>
          <a:srcRect l="16010" t="71194" r="15480" b="14470"/>
          <a:stretch>
            <a:fillRect/>
          </a:stretch>
        </p:blipFill>
        <p:spPr>
          <a:xfrm>
            <a:off x="2408668" y="5384238"/>
            <a:ext cx="1460766" cy="360000"/>
          </a:xfrm>
          <a:prstGeom prst="rect">
            <a:avLst/>
          </a:prstGeom>
        </p:spPr>
      </p:pic>
      <p:pic>
        <p:nvPicPr>
          <p:cNvPr id="47" name="图片 46"/>
          <p:cNvPicPr preferRelativeResize="0"/>
          <p:nvPr/>
        </p:nvPicPr>
        <p:blipFill rotWithShape="1">
          <a:blip r:embed="rId3" cstate="print">
            <a:extLst>
              <a:ext uri="{28A0092B-C50C-407E-A947-70E740481C1C}">
                <a14:useLocalDpi xmlns:a14="http://schemas.microsoft.com/office/drawing/2010/main" val="0"/>
              </a:ext>
            </a:extLst>
          </a:blip>
          <a:srcRect l="16010" t="71194" r="15480" b="14470"/>
          <a:stretch>
            <a:fillRect/>
          </a:stretch>
        </p:blipFill>
        <p:spPr>
          <a:xfrm>
            <a:off x="6444278" y="5384238"/>
            <a:ext cx="1460766" cy="360000"/>
          </a:xfrm>
          <a:prstGeom prst="rect">
            <a:avLst/>
          </a:prstGeom>
        </p:spPr>
      </p:pic>
      <p:pic>
        <p:nvPicPr>
          <p:cNvPr id="48" name="图片 47"/>
          <p:cNvPicPr preferRelativeResize="0"/>
          <p:nvPr/>
        </p:nvPicPr>
        <p:blipFill rotWithShape="1">
          <a:blip r:embed="rId3" cstate="print">
            <a:extLst>
              <a:ext uri="{28A0092B-C50C-407E-A947-70E740481C1C}">
                <a14:useLocalDpi xmlns:a14="http://schemas.microsoft.com/office/drawing/2010/main" val="0"/>
              </a:ext>
            </a:extLst>
          </a:blip>
          <a:srcRect l="16010" t="71194" r="15480" b="14470"/>
          <a:stretch>
            <a:fillRect/>
          </a:stretch>
        </p:blipFill>
        <p:spPr>
          <a:xfrm>
            <a:off x="2408668" y="3009983"/>
            <a:ext cx="1460766" cy="360000"/>
          </a:xfrm>
          <a:prstGeom prst="rect">
            <a:avLst/>
          </a:prstGeom>
        </p:spPr>
      </p:pic>
      <p:pic>
        <p:nvPicPr>
          <p:cNvPr id="49" name="图片 48"/>
          <p:cNvPicPr preferRelativeResize="0"/>
          <p:nvPr/>
        </p:nvPicPr>
        <p:blipFill rotWithShape="1">
          <a:blip r:embed="rId3" cstate="print">
            <a:extLst>
              <a:ext uri="{28A0092B-C50C-407E-A947-70E740481C1C}">
                <a14:useLocalDpi xmlns:a14="http://schemas.microsoft.com/office/drawing/2010/main" val="0"/>
              </a:ext>
            </a:extLst>
          </a:blip>
          <a:srcRect l="16010" t="71194" r="15480" b="14470"/>
          <a:stretch>
            <a:fillRect/>
          </a:stretch>
        </p:blipFill>
        <p:spPr>
          <a:xfrm>
            <a:off x="6444278" y="3009983"/>
            <a:ext cx="1460766" cy="3600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600" advClick="0" advTm="0">
        <p14:gallery dir="l"/>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anim calcmode="lin" valueType="num">
                                      <p:cBhvr>
                                        <p:cTn id="7" dur="500" fill="hold"/>
                                        <p:tgtEl>
                                          <p:spTgt spid="40"/>
                                        </p:tgtEl>
                                        <p:attrNameLst>
                                          <p:attrName>ppt_w</p:attrName>
                                        </p:attrNameLst>
                                      </p:cBhvr>
                                      <p:tavLst>
                                        <p:tav tm="0">
                                          <p:val>
                                            <p:fltVal val="0"/>
                                          </p:val>
                                        </p:tav>
                                        <p:tav tm="100000">
                                          <p:val>
                                            <p:strVal val="#ppt_w"/>
                                          </p:val>
                                        </p:tav>
                                      </p:tavLst>
                                    </p:anim>
                                    <p:anim calcmode="lin" valueType="num">
                                      <p:cBhvr>
                                        <p:cTn id="8" dur="500" fill="hold"/>
                                        <p:tgtEl>
                                          <p:spTgt spid="40"/>
                                        </p:tgtEl>
                                        <p:attrNameLst>
                                          <p:attrName>ppt_h</p:attrName>
                                        </p:attrNameLst>
                                      </p:cBhvr>
                                      <p:tavLst>
                                        <p:tav tm="0">
                                          <p:val>
                                            <p:fltVal val="0"/>
                                          </p:val>
                                        </p:tav>
                                        <p:tav tm="100000">
                                          <p:val>
                                            <p:strVal val="#ppt_h"/>
                                          </p:val>
                                        </p:tav>
                                      </p:tavLst>
                                    </p:anim>
                                    <p:animEffect transition="in" filter="fade">
                                      <p:cBhvr>
                                        <p:cTn id="9" dur="500"/>
                                        <p:tgtEl>
                                          <p:spTgt spid="40"/>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41"/>
                                        </p:tgtEl>
                                        <p:attrNameLst>
                                          <p:attrName>style.visibility</p:attrName>
                                        </p:attrNameLst>
                                      </p:cBhvr>
                                      <p:to>
                                        <p:strVal val="visible"/>
                                      </p:to>
                                    </p:set>
                                    <p:anim calcmode="lin" valueType="num">
                                      <p:cBhvr>
                                        <p:cTn id="12" dur="500" fill="hold"/>
                                        <p:tgtEl>
                                          <p:spTgt spid="41"/>
                                        </p:tgtEl>
                                        <p:attrNameLst>
                                          <p:attrName>ppt_w</p:attrName>
                                        </p:attrNameLst>
                                      </p:cBhvr>
                                      <p:tavLst>
                                        <p:tav tm="0">
                                          <p:val>
                                            <p:fltVal val="0"/>
                                          </p:val>
                                        </p:tav>
                                        <p:tav tm="100000">
                                          <p:val>
                                            <p:strVal val="#ppt_w"/>
                                          </p:val>
                                        </p:tav>
                                      </p:tavLst>
                                    </p:anim>
                                    <p:anim calcmode="lin" valueType="num">
                                      <p:cBhvr>
                                        <p:cTn id="13" dur="500" fill="hold"/>
                                        <p:tgtEl>
                                          <p:spTgt spid="41"/>
                                        </p:tgtEl>
                                        <p:attrNameLst>
                                          <p:attrName>ppt_h</p:attrName>
                                        </p:attrNameLst>
                                      </p:cBhvr>
                                      <p:tavLst>
                                        <p:tav tm="0">
                                          <p:val>
                                            <p:fltVal val="0"/>
                                          </p:val>
                                        </p:tav>
                                        <p:tav tm="100000">
                                          <p:val>
                                            <p:strVal val="#ppt_h"/>
                                          </p:val>
                                        </p:tav>
                                      </p:tavLst>
                                    </p:anim>
                                    <p:animEffect transition="in" filter="fade">
                                      <p:cBhvr>
                                        <p:cTn id="14" dur="500"/>
                                        <p:tgtEl>
                                          <p:spTgt spid="41"/>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53"/>
                                        </p:tgtEl>
                                        <p:attrNameLst>
                                          <p:attrName>style.visibility</p:attrName>
                                        </p:attrNameLst>
                                      </p:cBhvr>
                                      <p:to>
                                        <p:strVal val="visible"/>
                                      </p:to>
                                    </p:set>
                                    <p:anim calcmode="lin" valueType="num">
                                      <p:cBhvr>
                                        <p:cTn id="17" dur="500" fill="hold"/>
                                        <p:tgtEl>
                                          <p:spTgt spid="53"/>
                                        </p:tgtEl>
                                        <p:attrNameLst>
                                          <p:attrName>ppt_w</p:attrName>
                                        </p:attrNameLst>
                                      </p:cBhvr>
                                      <p:tavLst>
                                        <p:tav tm="0">
                                          <p:val>
                                            <p:fltVal val="0"/>
                                          </p:val>
                                        </p:tav>
                                        <p:tav tm="100000">
                                          <p:val>
                                            <p:strVal val="#ppt_w"/>
                                          </p:val>
                                        </p:tav>
                                      </p:tavLst>
                                    </p:anim>
                                    <p:anim calcmode="lin" valueType="num">
                                      <p:cBhvr>
                                        <p:cTn id="18" dur="500" fill="hold"/>
                                        <p:tgtEl>
                                          <p:spTgt spid="53"/>
                                        </p:tgtEl>
                                        <p:attrNameLst>
                                          <p:attrName>ppt_h</p:attrName>
                                        </p:attrNameLst>
                                      </p:cBhvr>
                                      <p:tavLst>
                                        <p:tav tm="0">
                                          <p:val>
                                            <p:fltVal val="0"/>
                                          </p:val>
                                        </p:tav>
                                        <p:tav tm="100000">
                                          <p:val>
                                            <p:strVal val="#ppt_h"/>
                                          </p:val>
                                        </p:tav>
                                      </p:tavLst>
                                    </p:anim>
                                    <p:animEffect transition="in" filter="fade">
                                      <p:cBhvr>
                                        <p:cTn id="19" dur="500"/>
                                        <p:tgtEl>
                                          <p:spTgt spid="53"/>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43"/>
                                        </p:tgtEl>
                                        <p:attrNameLst>
                                          <p:attrName>style.visibility</p:attrName>
                                        </p:attrNameLst>
                                      </p:cBhvr>
                                      <p:to>
                                        <p:strVal val="visible"/>
                                      </p:to>
                                    </p:set>
                                    <p:anim calcmode="lin" valueType="num">
                                      <p:cBhvr>
                                        <p:cTn id="22" dur="500" fill="hold"/>
                                        <p:tgtEl>
                                          <p:spTgt spid="43"/>
                                        </p:tgtEl>
                                        <p:attrNameLst>
                                          <p:attrName>ppt_w</p:attrName>
                                        </p:attrNameLst>
                                      </p:cBhvr>
                                      <p:tavLst>
                                        <p:tav tm="0">
                                          <p:val>
                                            <p:fltVal val="0"/>
                                          </p:val>
                                        </p:tav>
                                        <p:tav tm="100000">
                                          <p:val>
                                            <p:strVal val="#ppt_w"/>
                                          </p:val>
                                        </p:tav>
                                      </p:tavLst>
                                    </p:anim>
                                    <p:anim calcmode="lin" valueType="num">
                                      <p:cBhvr>
                                        <p:cTn id="23" dur="500" fill="hold"/>
                                        <p:tgtEl>
                                          <p:spTgt spid="43"/>
                                        </p:tgtEl>
                                        <p:attrNameLst>
                                          <p:attrName>ppt_h</p:attrName>
                                        </p:attrNameLst>
                                      </p:cBhvr>
                                      <p:tavLst>
                                        <p:tav tm="0">
                                          <p:val>
                                            <p:fltVal val="0"/>
                                          </p:val>
                                        </p:tav>
                                        <p:tav tm="100000">
                                          <p:val>
                                            <p:strVal val="#ppt_h"/>
                                          </p:val>
                                        </p:tav>
                                      </p:tavLst>
                                    </p:anim>
                                    <p:animEffect transition="in" filter="fade">
                                      <p:cBhvr>
                                        <p:cTn id="24" dur="500"/>
                                        <p:tgtEl>
                                          <p:spTgt spid="43"/>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39"/>
                                        </p:tgtEl>
                                        <p:attrNameLst>
                                          <p:attrName>style.visibility</p:attrName>
                                        </p:attrNameLst>
                                      </p:cBhvr>
                                      <p:to>
                                        <p:strVal val="visible"/>
                                      </p:to>
                                    </p:set>
                                    <p:anim calcmode="lin" valueType="num">
                                      <p:cBhvr>
                                        <p:cTn id="27" dur="500" fill="hold"/>
                                        <p:tgtEl>
                                          <p:spTgt spid="39"/>
                                        </p:tgtEl>
                                        <p:attrNameLst>
                                          <p:attrName>ppt_w</p:attrName>
                                        </p:attrNameLst>
                                      </p:cBhvr>
                                      <p:tavLst>
                                        <p:tav tm="0">
                                          <p:val>
                                            <p:fltVal val="0"/>
                                          </p:val>
                                        </p:tav>
                                        <p:tav tm="100000">
                                          <p:val>
                                            <p:strVal val="#ppt_w"/>
                                          </p:val>
                                        </p:tav>
                                      </p:tavLst>
                                    </p:anim>
                                    <p:anim calcmode="lin" valueType="num">
                                      <p:cBhvr>
                                        <p:cTn id="28" dur="500" fill="hold"/>
                                        <p:tgtEl>
                                          <p:spTgt spid="39"/>
                                        </p:tgtEl>
                                        <p:attrNameLst>
                                          <p:attrName>ppt_h</p:attrName>
                                        </p:attrNameLst>
                                      </p:cBhvr>
                                      <p:tavLst>
                                        <p:tav tm="0">
                                          <p:val>
                                            <p:fltVal val="0"/>
                                          </p:val>
                                        </p:tav>
                                        <p:tav tm="100000">
                                          <p:val>
                                            <p:strVal val="#ppt_h"/>
                                          </p:val>
                                        </p:tav>
                                      </p:tavLst>
                                    </p:anim>
                                    <p:animEffect transition="in" filter="fade">
                                      <p:cBhvr>
                                        <p:cTn id="29" dur="500"/>
                                        <p:tgtEl>
                                          <p:spTgt spid="39"/>
                                        </p:tgtEl>
                                      </p:cBhvr>
                                    </p:animEffect>
                                  </p:childTnLst>
                                </p:cTn>
                              </p:par>
                            </p:childTnLst>
                          </p:cTn>
                        </p:par>
                      </p:childTnLst>
                    </p:cTn>
                  </p:par>
                  <p:par>
                    <p:cTn id="30" fill="hold">
                      <p:stCondLst>
                        <p:cond delay="indefinite"/>
                      </p:stCondLst>
                      <p:childTnLst>
                        <p:par>
                          <p:cTn id="31" fill="hold">
                            <p:stCondLst>
                              <p:cond delay="0"/>
                            </p:stCondLst>
                            <p:childTnLst>
                              <p:par>
                                <p:cTn id="32" presetID="50" presetClass="entr" presetSubtype="0" decel="100000" fill="hold" grpId="0" nodeType="clickEffect">
                                  <p:stCondLst>
                                    <p:cond delay="0"/>
                                  </p:stCondLst>
                                  <p:childTnLst>
                                    <p:set>
                                      <p:cBhvr>
                                        <p:cTn id="33" dur="1" fill="hold">
                                          <p:stCondLst>
                                            <p:cond delay="0"/>
                                          </p:stCondLst>
                                        </p:cTn>
                                        <p:tgtEl>
                                          <p:spTgt spid="3"/>
                                        </p:tgtEl>
                                        <p:attrNameLst>
                                          <p:attrName>style.visibility</p:attrName>
                                        </p:attrNameLst>
                                      </p:cBhvr>
                                      <p:to>
                                        <p:strVal val="visible"/>
                                      </p:to>
                                    </p:set>
                                    <p:anim calcmode="lin" valueType="num">
                                      <p:cBhvr>
                                        <p:cTn id="34" dur="1000" fill="hold"/>
                                        <p:tgtEl>
                                          <p:spTgt spid="3"/>
                                        </p:tgtEl>
                                        <p:attrNameLst>
                                          <p:attrName>ppt_w</p:attrName>
                                        </p:attrNameLst>
                                      </p:cBhvr>
                                      <p:tavLst>
                                        <p:tav tm="0">
                                          <p:val>
                                            <p:strVal val="#ppt_w+.3"/>
                                          </p:val>
                                        </p:tav>
                                        <p:tav tm="100000">
                                          <p:val>
                                            <p:strVal val="#ppt_w"/>
                                          </p:val>
                                        </p:tav>
                                      </p:tavLst>
                                    </p:anim>
                                    <p:anim calcmode="lin" valueType="num">
                                      <p:cBhvr>
                                        <p:cTn id="35" dur="1000" fill="hold"/>
                                        <p:tgtEl>
                                          <p:spTgt spid="3"/>
                                        </p:tgtEl>
                                        <p:attrNameLst>
                                          <p:attrName>ppt_h</p:attrName>
                                        </p:attrNameLst>
                                      </p:cBhvr>
                                      <p:tavLst>
                                        <p:tav tm="0">
                                          <p:val>
                                            <p:strVal val="#ppt_h"/>
                                          </p:val>
                                        </p:tav>
                                        <p:tav tm="100000">
                                          <p:val>
                                            <p:strVal val="#ppt_h"/>
                                          </p:val>
                                        </p:tav>
                                      </p:tavLst>
                                    </p:anim>
                                    <p:animEffect transition="in" filter="fade">
                                      <p:cBhvr>
                                        <p:cTn id="36" dur="1000"/>
                                        <p:tgtEl>
                                          <p:spTgt spid="3"/>
                                        </p:tgtEl>
                                      </p:cBhvr>
                                    </p:animEffect>
                                  </p:childTnLst>
                                </p:cTn>
                              </p:par>
                              <p:par>
                                <p:cTn id="37" presetID="50" presetClass="entr" presetSubtype="0" decel="100000" fill="hold" grpId="0" nodeType="withEffect">
                                  <p:stCondLst>
                                    <p:cond delay="0"/>
                                  </p:stCondLst>
                                  <p:childTnLst>
                                    <p:set>
                                      <p:cBhvr>
                                        <p:cTn id="38" dur="1" fill="hold">
                                          <p:stCondLst>
                                            <p:cond delay="0"/>
                                          </p:stCondLst>
                                        </p:cTn>
                                        <p:tgtEl>
                                          <p:spTgt spid="44"/>
                                        </p:tgtEl>
                                        <p:attrNameLst>
                                          <p:attrName>style.visibility</p:attrName>
                                        </p:attrNameLst>
                                      </p:cBhvr>
                                      <p:to>
                                        <p:strVal val="visible"/>
                                      </p:to>
                                    </p:set>
                                    <p:anim calcmode="lin" valueType="num">
                                      <p:cBhvr>
                                        <p:cTn id="39" dur="1000" fill="hold"/>
                                        <p:tgtEl>
                                          <p:spTgt spid="44"/>
                                        </p:tgtEl>
                                        <p:attrNameLst>
                                          <p:attrName>ppt_w</p:attrName>
                                        </p:attrNameLst>
                                      </p:cBhvr>
                                      <p:tavLst>
                                        <p:tav tm="0">
                                          <p:val>
                                            <p:strVal val="#ppt_w+.3"/>
                                          </p:val>
                                        </p:tav>
                                        <p:tav tm="100000">
                                          <p:val>
                                            <p:strVal val="#ppt_w"/>
                                          </p:val>
                                        </p:tav>
                                      </p:tavLst>
                                    </p:anim>
                                    <p:anim calcmode="lin" valueType="num">
                                      <p:cBhvr>
                                        <p:cTn id="40" dur="1000" fill="hold"/>
                                        <p:tgtEl>
                                          <p:spTgt spid="44"/>
                                        </p:tgtEl>
                                        <p:attrNameLst>
                                          <p:attrName>ppt_h</p:attrName>
                                        </p:attrNameLst>
                                      </p:cBhvr>
                                      <p:tavLst>
                                        <p:tav tm="0">
                                          <p:val>
                                            <p:strVal val="#ppt_h"/>
                                          </p:val>
                                        </p:tav>
                                        <p:tav tm="100000">
                                          <p:val>
                                            <p:strVal val="#ppt_h"/>
                                          </p:val>
                                        </p:tav>
                                      </p:tavLst>
                                    </p:anim>
                                    <p:animEffect transition="in" filter="fade">
                                      <p:cBhvr>
                                        <p:cTn id="41" dur="1000"/>
                                        <p:tgtEl>
                                          <p:spTgt spid="44"/>
                                        </p:tgtEl>
                                      </p:cBhvr>
                                    </p:animEffect>
                                  </p:childTnLst>
                                </p:cTn>
                              </p:par>
                              <p:par>
                                <p:cTn id="42" presetID="1" presetClass="entr" presetSubtype="0" fill="hold" nodeType="withEffect">
                                  <p:stCondLst>
                                    <p:cond delay="0"/>
                                  </p:stCondLst>
                                  <p:childTnLst>
                                    <p:set>
                                      <p:cBhvr>
                                        <p:cTn id="43" dur="1" fill="hold">
                                          <p:stCondLst>
                                            <p:cond delay="0"/>
                                          </p:stCondLst>
                                        </p:cTn>
                                        <p:tgtEl>
                                          <p:spTgt spid="54"/>
                                        </p:tgtEl>
                                        <p:attrNameLst>
                                          <p:attrName>style.visibility</p:attrName>
                                        </p:attrNameLst>
                                      </p:cBhvr>
                                      <p:to>
                                        <p:strVal val="visible"/>
                                      </p:to>
                                    </p:set>
                                  </p:childTnLst>
                                </p:cTn>
                              </p:par>
                              <p:par>
                                <p:cTn id="44" presetID="1" presetClass="entr" presetSubtype="0" fill="hold" nodeType="withEffect">
                                  <p:stCondLst>
                                    <p:cond delay="0"/>
                                  </p:stCondLst>
                                  <p:childTnLst>
                                    <p:set>
                                      <p:cBhvr>
                                        <p:cTn id="45" dur="1" fill="hold">
                                          <p:stCondLst>
                                            <p:cond delay="0"/>
                                          </p:stCondLst>
                                        </p:cTn>
                                        <p:tgtEl>
                                          <p:spTgt spid="48"/>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53" presetClass="entr" presetSubtype="16" fill="hold" grpId="0" nodeType="clickEffect">
                                  <p:stCondLst>
                                    <p:cond delay="0"/>
                                  </p:stCondLst>
                                  <p:childTnLst>
                                    <p:set>
                                      <p:cBhvr>
                                        <p:cTn id="49" dur="1" fill="hold">
                                          <p:stCondLst>
                                            <p:cond delay="0"/>
                                          </p:stCondLst>
                                        </p:cTn>
                                        <p:tgtEl>
                                          <p:spTgt spid="61"/>
                                        </p:tgtEl>
                                        <p:attrNameLst>
                                          <p:attrName>style.visibility</p:attrName>
                                        </p:attrNameLst>
                                      </p:cBhvr>
                                      <p:to>
                                        <p:strVal val="visible"/>
                                      </p:to>
                                    </p:set>
                                    <p:anim calcmode="lin" valueType="num">
                                      <p:cBhvr>
                                        <p:cTn id="50" dur="500" fill="hold"/>
                                        <p:tgtEl>
                                          <p:spTgt spid="61"/>
                                        </p:tgtEl>
                                        <p:attrNameLst>
                                          <p:attrName>ppt_w</p:attrName>
                                        </p:attrNameLst>
                                      </p:cBhvr>
                                      <p:tavLst>
                                        <p:tav tm="0">
                                          <p:val>
                                            <p:fltVal val="0"/>
                                          </p:val>
                                        </p:tav>
                                        <p:tav tm="100000">
                                          <p:val>
                                            <p:strVal val="#ppt_w"/>
                                          </p:val>
                                        </p:tav>
                                      </p:tavLst>
                                    </p:anim>
                                    <p:anim calcmode="lin" valueType="num">
                                      <p:cBhvr>
                                        <p:cTn id="51" dur="500" fill="hold"/>
                                        <p:tgtEl>
                                          <p:spTgt spid="61"/>
                                        </p:tgtEl>
                                        <p:attrNameLst>
                                          <p:attrName>ppt_h</p:attrName>
                                        </p:attrNameLst>
                                      </p:cBhvr>
                                      <p:tavLst>
                                        <p:tav tm="0">
                                          <p:val>
                                            <p:fltVal val="0"/>
                                          </p:val>
                                        </p:tav>
                                        <p:tav tm="100000">
                                          <p:val>
                                            <p:strVal val="#ppt_h"/>
                                          </p:val>
                                        </p:tav>
                                      </p:tavLst>
                                    </p:anim>
                                    <p:animEffect transition="in" filter="fade">
                                      <p:cBhvr>
                                        <p:cTn id="52" dur="500"/>
                                        <p:tgtEl>
                                          <p:spTgt spid="61"/>
                                        </p:tgtEl>
                                      </p:cBhvr>
                                    </p:animEffect>
                                  </p:childTnLst>
                                </p:cTn>
                              </p:par>
                              <p:par>
                                <p:cTn id="53" presetID="53" presetClass="entr" presetSubtype="16" fill="hold" grpId="0" nodeType="withEffect">
                                  <p:stCondLst>
                                    <p:cond delay="0"/>
                                  </p:stCondLst>
                                  <p:childTnLst>
                                    <p:set>
                                      <p:cBhvr>
                                        <p:cTn id="54" dur="1" fill="hold">
                                          <p:stCondLst>
                                            <p:cond delay="0"/>
                                          </p:stCondLst>
                                        </p:cTn>
                                        <p:tgtEl>
                                          <p:spTgt spid="60"/>
                                        </p:tgtEl>
                                        <p:attrNameLst>
                                          <p:attrName>style.visibility</p:attrName>
                                        </p:attrNameLst>
                                      </p:cBhvr>
                                      <p:to>
                                        <p:strVal val="visible"/>
                                      </p:to>
                                    </p:set>
                                    <p:anim calcmode="lin" valueType="num">
                                      <p:cBhvr>
                                        <p:cTn id="55" dur="500" fill="hold"/>
                                        <p:tgtEl>
                                          <p:spTgt spid="60"/>
                                        </p:tgtEl>
                                        <p:attrNameLst>
                                          <p:attrName>ppt_w</p:attrName>
                                        </p:attrNameLst>
                                      </p:cBhvr>
                                      <p:tavLst>
                                        <p:tav tm="0">
                                          <p:val>
                                            <p:fltVal val="0"/>
                                          </p:val>
                                        </p:tav>
                                        <p:tav tm="100000">
                                          <p:val>
                                            <p:strVal val="#ppt_w"/>
                                          </p:val>
                                        </p:tav>
                                      </p:tavLst>
                                    </p:anim>
                                    <p:anim calcmode="lin" valueType="num">
                                      <p:cBhvr>
                                        <p:cTn id="56" dur="500" fill="hold"/>
                                        <p:tgtEl>
                                          <p:spTgt spid="60"/>
                                        </p:tgtEl>
                                        <p:attrNameLst>
                                          <p:attrName>ppt_h</p:attrName>
                                        </p:attrNameLst>
                                      </p:cBhvr>
                                      <p:tavLst>
                                        <p:tav tm="0">
                                          <p:val>
                                            <p:fltVal val="0"/>
                                          </p:val>
                                        </p:tav>
                                        <p:tav tm="100000">
                                          <p:val>
                                            <p:strVal val="#ppt_h"/>
                                          </p:val>
                                        </p:tav>
                                      </p:tavLst>
                                    </p:anim>
                                    <p:animEffect transition="in" filter="fade">
                                      <p:cBhvr>
                                        <p:cTn id="57" dur="500"/>
                                        <p:tgtEl>
                                          <p:spTgt spid="60"/>
                                        </p:tgtEl>
                                      </p:cBhvr>
                                    </p:animEffect>
                                  </p:childTnLst>
                                </p:cTn>
                              </p:par>
                              <p:par>
                                <p:cTn id="58" presetID="53" presetClass="entr" presetSubtype="16" fill="hold" grpId="0" nodeType="withEffect">
                                  <p:stCondLst>
                                    <p:cond delay="0"/>
                                  </p:stCondLst>
                                  <p:childTnLst>
                                    <p:set>
                                      <p:cBhvr>
                                        <p:cTn id="59" dur="1" fill="hold">
                                          <p:stCondLst>
                                            <p:cond delay="0"/>
                                          </p:stCondLst>
                                        </p:cTn>
                                        <p:tgtEl>
                                          <p:spTgt spid="56"/>
                                        </p:tgtEl>
                                        <p:attrNameLst>
                                          <p:attrName>style.visibility</p:attrName>
                                        </p:attrNameLst>
                                      </p:cBhvr>
                                      <p:to>
                                        <p:strVal val="visible"/>
                                      </p:to>
                                    </p:set>
                                    <p:anim calcmode="lin" valueType="num">
                                      <p:cBhvr>
                                        <p:cTn id="60" dur="500" fill="hold"/>
                                        <p:tgtEl>
                                          <p:spTgt spid="56"/>
                                        </p:tgtEl>
                                        <p:attrNameLst>
                                          <p:attrName>ppt_w</p:attrName>
                                        </p:attrNameLst>
                                      </p:cBhvr>
                                      <p:tavLst>
                                        <p:tav tm="0">
                                          <p:val>
                                            <p:fltVal val="0"/>
                                          </p:val>
                                        </p:tav>
                                        <p:tav tm="100000">
                                          <p:val>
                                            <p:strVal val="#ppt_w"/>
                                          </p:val>
                                        </p:tav>
                                      </p:tavLst>
                                    </p:anim>
                                    <p:anim calcmode="lin" valueType="num">
                                      <p:cBhvr>
                                        <p:cTn id="61" dur="500" fill="hold"/>
                                        <p:tgtEl>
                                          <p:spTgt spid="56"/>
                                        </p:tgtEl>
                                        <p:attrNameLst>
                                          <p:attrName>ppt_h</p:attrName>
                                        </p:attrNameLst>
                                      </p:cBhvr>
                                      <p:tavLst>
                                        <p:tav tm="0">
                                          <p:val>
                                            <p:fltVal val="0"/>
                                          </p:val>
                                        </p:tav>
                                        <p:tav tm="100000">
                                          <p:val>
                                            <p:strVal val="#ppt_h"/>
                                          </p:val>
                                        </p:tav>
                                      </p:tavLst>
                                    </p:anim>
                                    <p:animEffect transition="in" filter="fade">
                                      <p:cBhvr>
                                        <p:cTn id="62" dur="500"/>
                                        <p:tgtEl>
                                          <p:spTgt spid="56"/>
                                        </p:tgtEl>
                                      </p:cBhvr>
                                    </p:animEffect>
                                  </p:childTnLst>
                                </p:cTn>
                              </p:par>
                              <p:par>
                                <p:cTn id="63" presetID="53" presetClass="entr" presetSubtype="16" fill="hold" grpId="0" nodeType="withEffect">
                                  <p:stCondLst>
                                    <p:cond delay="0"/>
                                  </p:stCondLst>
                                  <p:childTnLst>
                                    <p:set>
                                      <p:cBhvr>
                                        <p:cTn id="64" dur="1" fill="hold">
                                          <p:stCondLst>
                                            <p:cond delay="0"/>
                                          </p:stCondLst>
                                        </p:cTn>
                                        <p:tgtEl>
                                          <p:spTgt spid="55"/>
                                        </p:tgtEl>
                                        <p:attrNameLst>
                                          <p:attrName>style.visibility</p:attrName>
                                        </p:attrNameLst>
                                      </p:cBhvr>
                                      <p:to>
                                        <p:strVal val="visible"/>
                                      </p:to>
                                    </p:set>
                                    <p:anim calcmode="lin" valueType="num">
                                      <p:cBhvr>
                                        <p:cTn id="65" dur="500" fill="hold"/>
                                        <p:tgtEl>
                                          <p:spTgt spid="55"/>
                                        </p:tgtEl>
                                        <p:attrNameLst>
                                          <p:attrName>ppt_w</p:attrName>
                                        </p:attrNameLst>
                                      </p:cBhvr>
                                      <p:tavLst>
                                        <p:tav tm="0">
                                          <p:val>
                                            <p:fltVal val="0"/>
                                          </p:val>
                                        </p:tav>
                                        <p:tav tm="100000">
                                          <p:val>
                                            <p:strVal val="#ppt_w"/>
                                          </p:val>
                                        </p:tav>
                                      </p:tavLst>
                                    </p:anim>
                                    <p:anim calcmode="lin" valueType="num">
                                      <p:cBhvr>
                                        <p:cTn id="66" dur="500" fill="hold"/>
                                        <p:tgtEl>
                                          <p:spTgt spid="55"/>
                                        </p:tgtEl>
                                        <p:attrNameLst>
                                          <p:attrName>ppt_h</p:attrName>
                                        </p:attrNameLst>
                                      </p:cBhvr>
                                      <p:tavLst>
                                        <p:tav tm="0">
                                          <p:val>
                                            <p:fltVal val="0"/>
                                          </p:val>
                                        </p:tav>
                                        <p:tav tm="100000">
                                          <p:val>
                                            <p:strVal val="#ppt_h"/>
                                          </p:val>
                                        </p:tav>
                                      </p:tavLst>
                                    </p:anim>
                                    <p:animEffect transition="in" filter="fade">
                                      <p:cBhvr>
                                        <p:cTn id="67" dur="500"/>
                                        <p:tgtEl>
                                          <p:spTgt spid="55"/>
                                        </p:tgtEl>
                                      </p:cBhvr>
                                    </p:animEffect>
                                  </p:childTnLst>
                                </p:cTn>
                              </p:par>
                              <p:par>
                                <p:cTn id="68" presetID="53" presetClass="entr" presetSubtype="16" fill="hold" grpId="0" nodeType="withEffect">
                                  <p:stCondLst>
                                    <p:cond delay="0"/>
                                  </p:stCondLst>
                                  <p:childTnLst>
                                    <p:set>
                                      <p:cBhvr>
                                        <p:cTn id="69" dur="1" fill="hold">
                                          <p:stCondLst>
                                            <p:cond delay="0"/>
                                          </p:stCondLst>
                                        </p:cTn>
                                        <p:tgtEl>
                                          <p:spTgt spid="57"/>
                                        </p:tgtEl>
                                        <p:attrNameLst>
                                          <p:attrName>style.visibility</p:attrName>
                                        </p:attrNameLst>
                                      </p:cBhvr>
                                      <p:to>
                                        <p:strVal val="visible"/>
                                      </p:to>
                                    </p:set>
                                    <p:anim calcmode="lin" valueType="num">
                                      <p:cBhvr>
                                        <p:cTn id="70" dur="500" fill="hold"/>
                                        <p:tgtEl>
                                          <p:spTgt spid="57"/>
                                        </p:tgtEl>
                                        <p:attrNameLst>
                                          <p:attrName>ppt_w</p:attrName>
                                        </p:attrNameLst>
                                      </p:cBhvr>
                                      <p:tavLst>
                                        <p:tav tm="0">
                                          <p:val>
                                            <p:fltVal val="0"/>
                                          </p:val>
                                        </p:tav>
                                        <p:tav tm="100000">
                                          <p:val>
                                            <p:strVal val="#ppt_w"/>
                                          </p:val>
                                        </p:tav>
                                      </p:tavLst>
                                    </p:anim>
                                    <p:anim calcmode="lin" valueType="num">
                                      <p:cBhvr>
                                        <p:cTn id="71" dur="500" fill="hold"/>
                                        <p:tgtEl>
                                          <p:spTgt spid="57"/>
                                        </p:tgtEl>
                                        <p:attrNameLst>
                                          <p:attrName>ppt_h</p:attrName>
                                        </p:attrNameLst>
                                      </p:cBhvr>
                                      <p:tavLst>
                                        <p:tav tm="0">
                                          <p:val>
                                            <p:fltVal val="0"/>
                                          </p:val>
                                        </p:tav>
                                        <p:tav tm="100000">
                                          <p:val>
                                            <p:strVal val="#ppt_h"/>
                                          </p:val>
                                        </p:tav>
                                      </p:tavLst>
                                    </p:anim>
                                    <p:animEffect transition="in" filter="fade">
                                      <p:cBhvr>
                                        <p:cTn id="72" dur="500"/>
                                        <p:tgtEl>
                                          <p:spTgt spid="57"/>
                                        </p:tgtEl>
                                      </p:cBhvr>
                                    </p:animEffect>
                                  </p:childTnLst>
                                </p:cTn>
                              </p:par>
                            </p:childTnLst>
                          </p:cTn>
                        </p:par>
                      </p:childTnLst>
                    </p:cTn>
                  </p:par>
                  <p:par>
                    <p:cTn id="73" fill="hold">
                      <p:stCondLst>
                        <p:cond delay="indefinite"/>
                      </p:stCondLst>
                      <p:childTnLst>
                        <p:par>
                          <p:cTn id="74" fill="hold">
                            <p:stCondLst>
                              <p:cond delay="0"/>
                            </p:stCondLst>
                            <p:childTnLst>
                              <p:par>
                                <p:cTn id="75" presetID="50" presetClass="entr" presetSubtype="0" decel="100000" fill="hold" grpId="0" nodeType="clickEffect">
                                  <p:stCondLst>
                                    <p:cond delay="0"/>
                                  </p:stCondLst>
                                  <p:childTnLst>
                                    <p:set>
                                      <p:cBhvr>
                                        <p:cTn id="76" dur="1" fill="hold">
                                          <p:stCondLst>
                                            <p:cond delay="0"/>
                                          </p:stCondLst>
                                        </p:cTn>
                                        <p:tgtEl>
                                          <p:spTgt spid="59"/>
                                        </p:tgtEl>
                                        <p:attrNameLst>
                                          <p:attrName>style.visibility</p:attrName>
                                        </p:attrNameLst>
                                      </p:cBhvr>
                                      <p:to>
                                        <p:strVal val="visible"/>
                                      </p:to>
                                    </p:set>
                                    <p:anim calcmode="lin" valueType="num">
                                      <p:cBhvr>
                                        <p:cTn id="77" dur="1000" fill="hold"/>
                                        <p:tgtEl>
                                          <p:spTgt spid="59"/>
                                        </p:tgtEl>
                                        <p:attrNameLst>
                                          <p:attrName>ppt_w</p:attrName>
                                        </p:attrNameLst>
                                      </p:cBhvr>
                                      <p:tavLst>
                                        <p:tav tm="0">
                                          <p:val>
                                            <p:strVal val="#ppt_w+.3"/>
                                          </p:val>
                                        </p:tav>
                                        <p:tav tm="100000">
                                          <p:val>
                                            <p:strVal val="#ppt_w"/>
                                          </p:val>
                                        </p:tav>
                                      </p:tavLst>
                                    </p:anim>
                                    <p:anim calcmode="lin" valueType="num">
                                      <p:cBhvr>
                                        <p:cTn id="78" dur="1000" fill="hold"/>
                                        <p:tgtEl>
                                          <p:spTgt spid="59"/>
                                        </p:tgtEl>
                                        <p:attrNameLst>
                                          <p:attrName>ppt_h</p:attrName>
                                        </p:attrNameLst>
                                      </p:cBhvr>
                                      <p:tavLst>
                                        <p:tav tm="0">
                                          <p:val>
                                            <p:strVal val="#ppt_h"/>
                                          </p:val>
                                        </p:tav>
                                        <p:tav tm="100000">
                                          <p:val>
                                            <p:strVal val="#ppt_h"/>
                                          </p:val>
                                        </p:tav>
                                      </p:tavLst>
                                    </p:anim>
                                    <p:animEffect transition="in" filter="fade">
                                      <p:cBhvr>
                                        <p:cTn id="79" dur="1000"/>
                                        <p:tgtEl>
                                          <p:spTgt spid="59"/>
                                        </p:tgtEl>
                                      </p:cBhvr>
                                    </p:animEffect>
                                  </p:childTnLst>
                                </p:cTn>
                              </p:par>
                              <p:par>
                                <p:cTn id="80" presetID="50" presetClass="entr" presetSubtype="0" decel="100000" fill="hold" nodeType="withEffect">
                                  <p:stCondLst>
                                    <p:cond delay="0"/>
                                  </p:stCondLst>
                                  <p:childTnLst>
                                    <p:set>
                                      <p:cBhvr>
                                        <p:cTn id="81" dur="1" fill="hold">
                                          <p:stCondLst>
                                            <p:cond delay="0"/>
                                          </p:stCondLst>
                                        </p:cTn>
                                        <p:tgtEl>
                                          <p:spTgt spid="38"/>
                                        </p:tgtEl>
                                        <p:attrNameLst>
                                          <p:attrName>style.visibility</p:attrName>
                                        </p:attrNameLst>
                                      </p:cBhvr>
                                      <p:to>
                                        <p:strVal val="visible"/>
                                      </p:to>
                                    </p:set>
                                    <p:anim calcmode="lin" valueType="num">
                                      <p:cBhvr>
                                        <p:cTn id="82" dur="1000" fill="hold"/>
                                        <p:tgtEl>
                                          <p:spTgt spid="38"/>
                                        </p:tgtEl>
                                        <p:attrNameLst>
                                          <p:attrName>ppt_w</p:attrName>
                                        </p:attrNameLst>
                                      </p:cBhvr>
                                      <p:tavLst>
                                        <p:tav tm="0">
                                          <p:val>
                                            <p:strVal val="#ppt_w+.3"/>
                                          </p:val>
                                        </p:tav>
                                        <p:tav tm="100000">
                                          <p:val>
                                            <p:strVal val="#ppt_w"/>
                                          </p:val>
                                        </p:tav>
                                      </p:tavLst>
                                    </p:anim>
                                    <p:anim calcmode="lin" valueType="num">
                                      <p:cBhvr>
                                        <p:cTn id="83" dur="1000" fill="hold"/>
                                        <p:tgtEl>
                                          <p:spTgt spid="38"/>
                                        </p:tgtEl>
                                        <p:attrNameLst>
                                          <p:attrName>ppt_h</p:attrName>
                                        </p:attrNameLst>
                                      </p:cBhvr>
                                      <p:tavLst>
                                        <p:tav tm="0">
                                          <p:val>
                                            <p:strVal val="#ppt_h"/>
                                          </p:val>
                                        </p:tav>
                                        <p:tav tm="100000">
                                          <p:val>
                                            <p:strVal val="#ppt_h"/>
                                          </p:val>
                                        </p:tav>
                                      </p:tavLst>
                                    </p:anim>
                                    <p:animEffect transition="in" filter="fade">
                                      <p:cBhvr>
                                        <p:cTn id="84" dur="1000"/>
                                        <p:tgtEl>
                                          <p:spTgt spid="38"/>
                                        </p:tgtEl>
                                      </p:cBhvr>
                                    </p:animEffect>
                                  </p:childTnLst>
                                </p:cTn>
                              </p:par>
                              <p:par>
                                <p:cTn id="85" presetID="50" presetClass="entr" presetSubtype="0" decel="100000" fill="hold" nodeType="withEffect">
                                  <p:stCondLst>
                                    <p:cond delay="0"/>
                                  </p:stCondLst>
                                  <p:childTnLst>
                                    <p:set>
                                      <p:cBhvr>
                                        <p:cTn id="86" dur="1" fill="hold">
                                          <p:stCondLst>
                                            <p:cond delay="0"/>
                                          </p:stCondLst>
                                        </p:cTn>
                                        <p:tgtEl>
                                          <p:spTgt spid="49"/>
                                        </p:tgtEl>
                                        <p:attrNameLst>
                                          <p:attrName>style.visibility</p:attrName>
                                        </p:attrNameLst>
                                      </p:cBhvr>
                                      <p:to>
                                        <p:strVal val="visible"/>
                                      </p:to>
                                    </p:set>
                                    <p:anim calcmode="lin" valueType="num">
                                      <p:cBhvr>
                                        <p:cTn id="87" dur="1000" fill="hold"/>
                                        <p:tgtEl>
                                          <p:spTgt spid="49"/>
                                        </p:tgtEl>
                                        <p:attrNameLst>
                                          <p:attrName>ppt_w</p:attrName>
                                        </p:attrNameLst>
                                      </p:cBhvr>
                                      <p:tavLst>
                                        <p:tav tm="0">
                                          <p:val>
                                            <p:strVal val="#ppt_w+.3"/>
                                          </p:val>
                                        </p:tav>
                                        <p:tav tm="100000">
                                          <p:val>
                                            <p:strVal val="#ppt_w"/>
                                          </p:val>
                                        </p:tav>
                                      </p:tavLst>
                                    </p:anim>
                                    <p:anim calcmode="lin" valueType="num">
                                      <p:cBhvr>
                                        <p:cTn id="88" dur="1000" fill="hold"/>
                                        <p:tgtEl>
                                          <p:spTgt spid="49"/>
                                        </p:tgtEl>
                                        <p:attrNameLst>
                                          <p:attrName>ppt_h</p:attrName>
                                        </p:attrNameLst>
                                      </p:cBhvr>
                                      <p:tavLst>
                                        <p:tav tm="0">
                                          <p:val>
                                            <p:strVal val="#ppt_h"/>
                                          </p:val>
                                        </p:tav>
                                        <p:tav tm="100000">
                                          <p:val>
                                            <p:strVal val="#ppt_h"/>
                                          </p:val>
                                        </p:tav>
                                      </p:tavLst>
                                    </p:anim>
                                    <p:animEffect transition="in" filter="fade">
                                      <p:cBhvr>
                                        <p:cTn id="89" dur="1000"/>
                                        <p:tgtEl>
                                          <p:spTgt spid="49"/>
                                        </p:tgtEl>
                                      </p:cBhvr>
                                    </p:animEffect>
                                  </p:childTnLst>
                                </p:cTn>
                              </p:par>
                              <p:par>
                                <p:cTn id="90" presetID="50" presetClass="entr" presetSubtype="0" decel="100000" fill="hold" grpId="0" nodeType="withEffect">
                                  <p:stCondLst>
                                    <p:cond delay="0"/>
                                  </p:stCondLst>
                                  <p:childTnLst>
                                    <p:set>
                                      <p:cBhvr>
                                        <p:cTn id="91" dur="1" fill="hold">
                                          <p:stCondLst>
                                            <p:cond delay="0"/>
                                          </p:stCondLst>
                                        </p:cTn>
                                        <p:tgtEl>
                                          <p:spTgt spid="58"/>
                                        </p:tgtEl>
                                        <p:attrNameLst>
                                          <p:attrName>style.visibility</p:attrName>
                                        </p:attrNameLst>
                                      </p:cBhvr>
                                      <p:to>
                                        <p:strVal val="visible"/>
                                      </p:to>
                                    </p:set>
                                    <p:anim calcmode="lin" valueType="num">
                                      <p:cBhvr>
                                        <p:cTn id="92" dur="1000" fill="hold"/>
                                        <p:tgtEl>
                                          <p:spTgt spid="58"/>
                                        </p:tgtEl>
                                        <p:attrNameLst>
                                          <p:attrName>ppt_w</p:attrName>
                                        </p:attrNameLst>
                                      </p:cBhvr>
                                      <p:tavLst>
                                        <p:tav tm="0">
                                          <p:val>
                                            <p:strVal val="#ppt_w+.3"/>
                                          </p:val>
                                        </p:tav>
                                        <p:tav tm="100000">
                                          <p:val>
                                            <p:strVal val="#ppt_w"/>
                                          </p:val>
                                        </p:tav>
                                      </p:tavLst>
                                    </p:anim>
                                    <p:anim calcmode="lin" valueType="num">
                                      <p:cBhvr>
                                        <p:cTn id="93" dur="1000" fill="hold"/>
                                        <p:tgtEl>
                                          <p:spTgt spid="58"/>
                                        </p:tgtEl>
                                        <p:attrNameLst>
                                          <p:attrName>ppt_h</p:attrName>
                                        </p:attrNameLst>
                                      </p:cBhvr>
                                      <p:tavLst>
                                        <p:tav tm="0">
                                          <p:val>
                                            <p:strVal val="#ppt_h"/>
                                          </p:val>
                                        </p:tav>
                                        <p:tav tm="100000">
                                          <p:val>
                                            <p:strVal val="#ppt_h"/>
                                          </p:val>
                                        </p:tav>
                                      </p:tavLst>
                                    </p:anim>
                                    <p:animEffect transition="in" filter="fade">
                                      <p:cBhvr>
                                        <p:cTn id="94" dur="1000"/>
                                        <p:tgtEl>
                                          <p:spTgt spid="58"/>
                                        </p:tgtEl>
                                      </p:cBhvr>
                                    </p:animEffect>
                                  </p:childTnLst>
                                </p:cTn>
                              </p:par>
                            </p:childTnLst>
                          </p:cTn>
                        </p:par>
                      </p:childTnLst>
                    </p:cTn>
                  </p:par>
                  <p:par>
                    <p:cTn id="95" fill="hold">
                      <p:stCondLst>
                        <p:cond delay="indefinite"/>
                      </p:stCondLst>
                      <p:childTnLst>
                        <p:par>
                          <p:cTn id="96" fill="hold">
                            <p:stCondLst>
                              <p:cond delay="0"/>
                            </p:stCondLst>
                            <p:childTnLst>
                              <p:par>
                                <p:cTn id="97" presetID="53" presetClass="entr" presetSubtype="16" fill="hold" grpId="0" nodeType="clickEffect">
                                  <p:stCondLst>
                                    <p:cond delay="0"/>
                                  </p:stCondLst>
                                  <p:childTnLst>
                                    <p:set>
                                      <p:cBhvr>
                                        <p:cTn id="98" dur="1" fill="hold">
                                          <p:stCondLst>
                                            <p:cond delay="0"/>
                                          </p:stCondLst>
                                        </p:cTn>
                                        <p:tgtEl>
                                          <p:spTgt spid="70"/>
                                        </p:tgtEl>
                                        <p:attrNameLst>
                                          <p:attrName>style.visibility</p:attrName>
                                        </p:attrNameLst>
                                      </p:cBhvr>
                                      <p:to>
                                        <p:strVal val="visible"/>
                                      </p:to>
                                    </p:set>
                                    <p:anim calcmode="lin" valueType="num">
                                      <p:cBhvr>
                                        <p:cTn id="99" dur="500" fill="hold"/>
                                        <p:tgtEl>
                                          <p:spTgt spid="70"/>
                                        </p:tgtEl>
                                        <p:attrNameLst>
                                          <p:attrName>ppt_w</p:attrName>
                                        </p:attrNameLst>
                                      </p:cBhvr>
                                      <p:tavLst>
                                        <p:tav tm="0">
                                          <p:val>
                                            <p:fltVal val="0"/>
                                          </p:val>
                                        </p:tav>
                                        <p:tav tm="100000">
                                          <p:val>
                                            <p:strVal val="#ppt_w"/>
                                          </p:val>
                                        </p:tav>
                                      </p:tavLst>
                                    </p:anim>
                                    <p:anim calcmode="lin" valueType="num">
                                      <p:cBhvr>
                                        <p:cTn id="100" dur="500" fill="hold"/>
                                        <p:tgtEl>
                                          <p:spTgt spid="70"/>
                                        </p:tgtEl>
                                        <p:attrNameLst>
                                          <p:attrName>ppt_h</p:attrName>
                                        </p:attrNameLst>
                                      </p:cBhvr>
                                      <p:tavLst>
                                        <p:tav tm="0">
                                          <p:val>
                                            <p:fltVal val="0"/>
                                          </p:val>
                                        </p:tav>
                                        <p:tav tm="100000">
                                          <p:val>
                                            <p:strVal val="#ppt_h"/>
                                          </p:val>
                                        </p:tav>
                                      </p:tavLst>
                                    </p:anim>
                                    <p:animEffect transition="in" filter="fade">
                                      <p:cBhvr>
                                        <p:cTn id="101" dur="500"/>
                                        <p:tgtEl>
                                          <p:spTgt spid="70"/>
                                        </p:tgtEl>
                                      </p:cBhvr>
                                    </p:animEffect>
                                  </p:childTnLst>
                                </p:cTn>
                              </p:par>
                              <p:par>
                                <p:cTn id="102" presetID="53" presetClass="entr" presetSubtype="16" fill="hold" grpId="0" nodeType="withEffect">
                                  <p:stCondLst>
                                    <p:cond delay="0"/>
                                  </p:stCondLst>
                                  <p:childTnLst>
                                    <p:set>
                                      <p:cBhvr>
                                        <p:cTn id="103" dur="1" fill="hold">
                                          <p:stCondLst>
                                            <p:cond delay="0"/>
                                          </p:stCondLst>
                                        </p:cTn>
                                        <p:tgtEl>
                                          <p:spTgt spid="65"/>
                                        </p:tgtEl>
                                        <p:attrNameLst>
                                          <p:attrName>style.visibility</p:attrName>
                                        </p:attrNameLst>
                                      </p:cBhvr>
                                      <p:to>
                                        <p:strVal val="visible"/>
                                      </p:to>
                                    </p:set>
                                    <p:anim calcmode="lin" valueType="num">
                                      <p:cBhvr>
                                        <p:cTn id="104" dur="500" fill="hold"/>
                                        <p:tgtEl>
                                          <p:spTgt spid="65"/>
                                        </p:tgtEl>
                                        <p:attrNameLst>
                                          <p:attrName>ppt_w</p:attrName>
                                        </p:attrNameLst>
                                      </p:cBhvr>
                                      <p:tavLst>
                                        <p:tav tm="0">
                                          <p:val>
                                            <p:fltVal val="0"/>
                                          </p:val>
                                        </p:tav>
                                        <p:tav tm="100000">
                                          <p:val>
                                            <p:strVal val="#ppt_w"/>
                                          </p:val>
                                        </p:tav>
                                      </p:tavLst>
                                    </p:anim>
                                    <p:anim calcmode="lin" valueType="num">
                                      <p:cBhvr>
                                        <p:cTn id="105" dur="500" fill="hold"/>
                                        <p:tgtEl>
                                          <p:spTgt spid="65"/>
                                        </p:tgtEl>
                                        <p:attrNameLst>
                                          <p:attrName>ppt_h</p:attrName>
                                        </p:attrNameLst>
                                      </p:cBhvr>
                                      <p:tavLst>
                                        <p:tav tm="0">
                                          <p:val>
                                            <p:fltVal val="0"/>
                                          </p:val>
                                        </p:tav>
                                        <p:tav tm="100000">
                                          <p:val>
                                            <p:strVal val="#ppt_h"/>
                                          </p:val>
                                        </p:tav>
                                      </p:tavLst>
                                    </p:anim>
                                    <p:animEffect transition="in" filter="fade">
                                      <p:cBhvr>
                                        <p:cTn id="106" dur="500"/>
                                        <p:tgtEl>
                                          <p:spTgt spid="65"/>
                                        </p:tgtEl>
                                      </p:cBhvr>
                                    </p:animEffect>
                                  </p:childTnLst>
                                </p:cTn>
                              </p:par>
                              <p:par>
                                <p:cTn id="107" presetID="53" presetClass="entr" presetSubtype="16" fill="hold" grpId="0" nodeType="withEffect">
                                  <p:stCondLst>
                                    <p:cond delay="0"/>
                                  </p:stCondLst>
                                  <p:childTnLst>
                                    <p:set>
                                      <p:cBhvr>
                                        <p:cTn id="108" dur="1" fill="hold">
                                          <p:stCondLst>
                                            <p:cond delay="0"/>
                                          </p:stCondLst>
                                        </p:cTn>
                                        <p:tgtEl>
                                          <p:spTgt spid="64"/>
                                        </p:tgtEl>
                                        <p:attrNameLst>
                                          <p:attrName>style.visibility</p:attrName>
                                        </p:attrNameLst>
                                      </p:cBhvr>
                                      <p:to>
                                        <p:strVal val="visible"/>
                                      </p:to>
                                    </p:set>
                                    <p:anim calcmode="lin" valueType="num">
                                      <p:cBhvr>
                                        <p:cTn id="109" dur="500" fill="hold"/>
                                        <p:tgtEl>
                                          <p:spTgt spid="64"/>
                                        </p:tgtEl>
                                        <p:attrNameLst>
                                          <p:attrName>ppt_w</p:attrName>
                                        </p:attrNameLst>
                                      </p:cBhvr>
                                      <p:tavLst>
                                        <p:tav tm="0">
                                          <p:val>
                                            <p:fltVal val="0"/>
                                          </p:val>
                                        </p:tav>
                                        <p:tav tm="100000">
                                          <p:val>
                                            <p:strVal val="#ppt_w"/>
                                          </p:val>
                                        </p:tav>
                                      </p:tavLst>
                                    </p:anim>
                                    <p:anim calcmode="lin" valueType="num">
                                      <p:cBhvr>
                                        <p:cTn id="110" dur="500" fill="hold"/>
                                        <p:tgtEl>
                                          <p:spTgt spid="64"/>
                                        </p:tgtEl>
                                        <p:attrNameLst>
                                          <p:attrName>ppt_h</p:attrName>
                                        </p:attrNameLst>
                                      </p:cBhvr>
                                      <p:tavLst>
                                        <p:tav tm="0">
                                          <p:val>
                                            <p:fltVal val="0"/>
                                          </p:val>
                                        </p:tav>
                                        <p:tav tm="100000">
                                          <p:val>
                                            <p:strVal val="#ppt_h"/>
                                          </p:val>
                                        </p:tav>
                                      </p:tavLst>
                                    </p:anim>
                                    <p:animEffect transition="in" filter="fade">
                                      <p:cBhvr>
                                        <p:cTn id="111" dur="500"/>
                                        <p:tgtEl>
                                          <p:spTgt spid="64"/>
                                        </p:tgtEl>
                                      </p:cBhvr>
                                    </p:animEffect>
                                  </p:childTnLst>
                                </p:cTn>
                              </p:par>
                              <p:par>
                                <p:cTn id="112" presetID="53" presetClass="entr" presetSubtype="16" fill="hold" grpId="0" nodeType="withEffect">
                                  <p:stCondLst>
                                    <p:cond delay="0"/>
                                  </p:stCondLst>
                                  <p:childTnLst>
                                    <p:set>
                                      <p:cBhvr>
                                        <p:cTn id="113" dur="1" fill="hold">
                                          <p:stCondLst>
                                            <p:cond delay="0"/>
                                          </p:stCondLst>
                                        </p:cTn>
                                        <p:tgtEl>
                                          <p:spTgt spid="66"/>
                                        </p:tgtEl>
                                        <p:attrNameLst>
                                          <p:attrName>style.visibility</p:attrName>
                                        </p:attrNameLst>
                                      </p:cBhvr>
                                      <p:to>
                                        <p:strVal val="visible"/>
                                      </p:to>
                                    </p:set>
                                    <p:anim calcmode="lin" valueType="num">
                                      <p:cBhvr>
                                        <p:cTn id="114" dur="500" fill="hold"/>
                                        <p:tgtEl>
                                          <p:spTgt spid="66"/>
                                        </p:tgtEl>
                                        <p:attrNameLst>
                                          <p:attrName>ppt_w</p:attrName>
                                        </p:attrNameLst>
                                      </p:cBhvr>
                                      <p:tavLst>
                                        <p:tav tm="0">
                                          <p:val>
                                            <p:fltVal val="0"/>
                                          </p:val>
                                        </p:tav>
                                        <p:tav tm="100000">
                                          <p:val>
                                            <p:strVal val="#ppt_w"/>
                                          </p:val>
                                        </p:tav>
                                      </p:tavLst>
                                    </p:anim>
                                    <p:anim calcmode="lin" valueType="num">
                                      <p:cBhvr>
                                        <p:cTn id="115" dur="500" fill="hold"/>
                                        <p:tgtEl>
                                          <p:spTgt spid="66"/>
                                        </p:tgtEl>
                                        <p:attrNameLst>
                                          <p:attrName>ppt_h</p:attrName>
                                        </p:attrNameLst>
                                      </p:cBhvr>
                                      <p:tavLst>
                                        <p:tav tm="0">
                                          <p:val>
                                            <p:fltVal val="0"/>
                                          </p:val>
                                        </p:tav>
                                        <p:tav tm="100000">
                                          <p:val>
                                            <p:strVal val="#ppt_h"/>
                                          </p:val>
                                        </p:tav>
                                      </p:tavLst>
                                    </p:anim>
                                    <p:animEffect transition="in" filter="fade">
                                      <p:cBhvr>
                                        <p:cTn id="116" dur="500"/>
                                        <p:tgtEl>
                                          <p:spTgt spid="66"/>
                                        </p:tgtEl>
                                      </p:cBhvr>
                                    </p:animEffect>
                                  </p:childTnLst>
                                </p:cTn>
                              </p:par>
                              <p:par>
                                <p:cTn id="117" presetID="53" presetClass="entr" presetSubtype="16" fill="hold" grpId="0" nodeType="withEffect">
                                  <p:stCondLst>
                                    <p:cond delay="0"/>
                                  </p:stCondLst>
                                  <p:childTnLst>
                                    <p:set>
                                      <p:cBhvr>
                                        <p:cTn id="118" dur="1" fill="hold">
                                          <p:stCondLst>
                                            <p:cond delay="0"/>
                                          </p:stCondLst>
                                        </p:cTn>
                                        <p:tgtEl>
                                          <p:spTgt spid="69"/>
                                        </p:tgtEl>
                                        <p:attrNameLst>
                                          <p:attrName>style.visibility</p:attrName>
                                        </p:attrNameLst>
                                      </p:cBhvr>
                                      <p:to>
                                        <p:strVal val="visible"/>
                                      </p:to>
                                    </p:set>
                                    <p:anim calcmode="lin" valueType="num">
                                      <p:cBhvr>
                                        <p:cTn id="119" dur="500" fill="hold"/>
                                        <p:tgtEl>
                                          <p:spTgt spid="69"/>
                                        </p:tgtEl>
                                        <p:attrNameLst>
                                          <p:attrName>ppt_w</p:attrName>
                                        </p:attrNameLst>
                                      </p:cBhvr>
                                      <p:tavLst>
                                        <p:tav tm="0">
                                          <p:val>
                                            <p:fltVal val="0"/>
                                          </p:val>
                                        </p:tav>
                                        <p:tav tm="100000">
                                          <p:val>
                                            <p:strVal val="#ppt_w"/>
                                          </p:val>
                                        </p:tav>
                                      </p:tavLst>
                                    </p:anim>
                                    <p:anim calcmode="lin" valueType="num">
                                      <p:cBhvr>
                                        <p:cTn id="120" dur="500" fill="hold"/>
                                        <p:tgtEl>
                                          <p:spTgt spid="69"/>
                                        </p:tgtEl>
                                        <p:attrNameLst>
                                          <p:attrName>ppt_h</p:attrName>
                                        </p:attrNameLst>
                                      </p:cBhvr>
                                      <p:tavLst>
                                        <p:tav tm="0">
                                          <p:val>
                                            <p:fltVal val="0"/>
                                          </p:val>
                                        </p:tav>
                                        <p:tav tm="100000">
                                          <p:val>
                                            <p:strVal val="#ppt_h"/>
                                          </p:val>
                                        </p:tav>
                                      </p:tavLst>
                                    </p:anim>
                                    <p:animEffect transition="in" filter="fade">
                                      <p:cBhvr>
                                        <p:cTn id="121" dur="500"/>
                                        <p:tgtEl>
                                          <p:spTgt spid="69"/>
                                        </p:tgtEl>
                                      </p:cBhvr>
                                    </p:animEffect>
                                  </p:childTnLst>
                                </p:cTn>
                              </p:par>
                            </p:childTnLst>
                          </p:cTn>
                        </p:par>
                      </p:childTnLst>
                    </p:cTn>
                  </p:par>
                  <p:par>
                    <p:cTn id="122" fill="hold">
                      <p:stCondLst>
                        <p:cond delay="indefinite"/>
                      </p:stCondLst>
                      <p:childTnLst>
                        <p:par>
                          <p:cTn id="123" fill="hold">
                            <p:stCondLst>
                              <p:cond delay="0"/>
                            </p:stCondLst>
                            <p:childTnLst>
                              <p:par>
                                <p:cTn id="124" presetID="50" presetClass="entr" presetSubtype="0" decel="100000" fill="hold" grpId="0" nodeType="clickEffect">
                                  <p:stCondLst>
                                    <p:cond delay="0"/>
                                  </p:stCondLst>
                                  <p:childTnLst>
                                    <p:set>
                                      <p:cBhvr>
                                        <p:cTn id="125" dur="1" fill="hold">
                                          <p:stCondLst>
                                            <p:cond delay="0"/>
                                          </p:stCondLst>
                                        </p:cTn>
                                        <p:tgtEl>
                                          <p:spTgt spid="68"/>
                                        </p:tgtEl>
                                        <p:attrNameLst>
                                          <p:attrName>style.visibility</p:attrName>
                                        </p:attrNameLst>
                                      </p:cBhvr>
                                      <p:to>
                                        <p:strVal val="visible"/>
                                      </p:to>
                                    </p:set>
                                    <p:anim calcmode="lin" valueType="num">
                                      <p:cBhvr>
                                        <p:cTn id="126" dur="1000" fill="hold"/>
                                        <p:tgtEl>
                                          <p:spTgt spid="68"/>
                                        </p:tgtEl>
                                        <p:attrNameLst>
                                          <p:attrName>ppt_w</p:attrName>
                                        </p:attrNameLst>
                                      </p:cBhvr>
                                      <p:tavLst>
                                        <p:tav tm="0">
                                          <p:val>
                                            <p:strVal val="#ppt_w+.3"/>
                                          </p:val>
                                        </p:tav>
                                        <p:tav tm="100000">
                                          <p:val>
                                            <p:strVal val="#ppt_w"/>
                                          </p:val>
                                        </p:tav>
                                      </p:tavLst>
                                    </p:anim>
                                    <p:anim calcmode="lin" valueType="num">
                                      <p:cBhvr>
                                        <p:cTn id="127" dur="1000" fill="hold"/>
                                        <p:tgtEl>
                                          <p:spTgt spid="68"/>
                                        </p:tgtEl>
                                        <p:attrNameLst>
                                          <p:attrName>ppt_h</p:attrName>
                                        </p:attrNameLst>
                                      </p:cBhvr>
                                      <p:tavLst>
                                        <p:tav tm="0">
                                          <p:val>
                                            <p:strVal val="#ppt_h"/>
                                          </p:val>
                                        </p:tav>
                                        <p:tav tm="100000">
                                          <p:val>
                                            <p:strVal val="#ppt_h"/>
                                          </p:val>
                                        </p:tav>
                                      </p:tavLst>
                                    </p:anim>
                                    <p:animEffect transition="in" filter="fade">
                                      <p:cBhvr>
                                        <p:cTn id="128" dur="1000"/>
                                        <p:tgtEl>
                                          <p:spTgt spid="68"/>
                                        </p:tgtEl>
                                      </p:cBhvr>
                                    </p:animEffect>
                                  </p:childTnLst>
                                </p:cTn>
                              </p:par>
                              <p:par>
                                <p:cTn id="129" presetID="50" presetClass="entr" presetSubtype="0" decel="100000" fill="hold" grpId="0" nodeType="withEffect">
                                  <p:stCondLst>
                                    <p:cond delay="0"/>
                                  </p:stCondLst>
                                  <p:childTnLst>
                                    <p:set>
                                      <p:cBhvr>
                                        <p:cTn id="130" dur="1" fill="hold">
                                          <p:stCondLst>
                                            <p:cond delay="0"/>
                                          </p:stCondLst>
                                        </p:cTn>
                                        <p:tgtEl>
                                          <p:spTgt spid="67"/>
                                        </p:tgtEl>
                                        <p:attrNameLst>
                                          <p:attrName>style.visibility</p:attrName>
                                        </p:attrNameLst>
                                      </p:cBhvr>
                                      <p:to>
                                        <p:strVal val="visible"/>
                                      </p:to>
                                    </p:set>
                                    <p:anim calcmode="lin" valueType="num">
                                      <p:cBhvr>
                                        <p:cTn id="131" dur="1000" fill="hold"/>
                                        <p:tgtEl>
                                          <p:spTgt spid="67"/>
                                        </p:tgtEl>
                                        <p:attrNameLst>
                                          <p:attrName>ppt_w</p:attrName>
                                        </p:attrNameLst>
                                      </p:cBhvr>
                                      <p:tavLst>
                                        <p:tav tm="0">
                                          <p:val>
                                            <p:strVal val="#ppt_w+.3"/>
                                          </p:val>
                                        </p:tav>
                                        <p:tav tm="100000">
                                          <p:val>
                                            <p:strVal val="#ppt_w"/>
                                          </p:val>
                                        </p:tav>
                                      </p:tavLst>
                                    </p:anim>
                                    <p:anim calcmode="lin" valueType="num">
                                      <p:cBhvr>
                                        <p:cTn id="132" dur="1000" fill="hold"/>
                                        <p:tgtEl>
                                          <p:spTgt spid="67"/>
                                        </p:tgtEl>
                                        <p:attrNameLst>
                                          <p:attrName>ppt_h</p:attrName>
                                        </p:attrNameLst>
                                      </p:cBhvr>
                                      <p:tavLst>
                                        <p:tav tm="0">
                                          <p:val>
                                            <p:strVal val="#ppt_h"/>
                                          </p:val>
                                        </p:tav>
                                        <p:tav tm="100000">
                                          <p:val>
                                            <p:strVal val="#ppt_h"/>
                                          </p:val>
                                        </p:tav>
                                      </p:tavLst>
                                    </p:anim>
                                    <p:animEffect transition="in" filter="fade">
                                      <p:cBhvr>
                                        <p:cTn id="133" dur="1000"/>
                                        <p:tgtEl>
                                          <p:spTgt spid="67"/>
                                        </p:tgtEl>
                                      </p:cBhvr>
                                    </p:animEffect>
                                  </p:childTnLst>
                                </p:cTn>
                              </p:par>
                              <p:par>
                                <p:cTn id="134" presetID="50" presetClass="entr" presetSubtype="0" decel="100000" fill="hold" nodeType="withEffect">
                                  <p:stCondLst>
                                    <p:cond delay="0"/>
                                  </p:stCondLst>
                                  <p:childTnLst>
                                    <p:set>
                                      <p:cBhvr>
                                        <p:cTn id="135" dur="1" fill="hold">
                                          <p:stCondLst>
                                            <p:cond delay="0"/>
                                          </p:stCondLst>
                                        </p:cTn>
                                        <p:tgtEl>
                                          <p:spTgt spid="42"/>
                                        </p:tgtEl>
                                        <p:attrNameLst>
                                          <p:attrName>style.visibility</p:attrName>
                                        </p:attrNameLst>
                                      </p:cBhvr>
                                      <p:to>
                                        <p:strVal val="visible"/>
                                      </p:to>
                                    </p:set>
                                    <p:anim calcmode="lin" valueType="num">
                                      <p:cBhvr>
                                        <p:cTn id="136" dur="1000" fill="hold"/>
                                        <p:tgtEl>
                                          <p:spTgt spid="42"/>
                                        </p:tgtEl>
                                        <p:attrNameLst>
                                          <p:attrName>ppt_w</p:attrName>
                                        </p:attrNameLst>
                                      </p:cBhvr>
                                      <p:tavLst>
                                        <p:tav tm="0">
                                          <p:val>
                                            <p:strVal val="#ppt_w+.3"/>
                                          </p:val>
                                        </p:tav>
                                        <p:tav tm="100000">
                                          <p:val>
                                            <p:strVal val="#ppt_w"/>
                                          </p:val>
                                        </p:tav>
                                      </p:tavLst>
                                    </p:anim>
                                    <p:anim calcmode="lin" valueType="num">
                                      <p:cBhvr>
                                        <p:cTn id="137" dur="1000" fill="hold"/>
                                        <p:tgtEl>
                                          <p:spTgt spid="42"/>
                                        </p:tgtEl>
                                        <p:attrNameLst>
                                          <p:attrName>ppt_h</p:attrName>
                                        </p:attrNameLst>
                                      </p:cBhvr>
                                      <p:tavLst>
                                        <p:tav tm="0">
                                          <p:val>
                                            <p:strVal val="#ppt_h"/>
                                          </p:val>
                                        </p:tav>
                                        <p:tav tm="100000">
                                          <p:val>
                                            <p:strVal val="#ppt_h"/>
                                          </p:val>
                                        </p:tav>
                                      </p:tavLst>
                                    </p:anim>
                                    <p:animEffect transition="in" filter="fade">
                                      <p:cBhvr>
                                        <p:cTn id="138" dur="1000"/>
                                        <p:tgtEl>
                                          <p:spTgt spid="42"/>
                                        </p:tgtEl>
                                      </p:cBhvr>
                                    </p:animEffect>
                                  </p:childTnLst>
                                </p:cTn>
                              </p:par>
                              <p:par>
                                <p:cTn id="139" presetID="50" presetClass="entr" presetSubtype="0" decel="100000" fill="hold" nodeType="withEffect">
                                  <p:stCondLst>
                                    <p:cond delay="0"/>
                                  </p:stCondLst>
                                  <p:childTnLst>
                                    <p:set>
                                      <p:cBhvr>
                                        <p:cTn id="140" dur="1" fill="hold">
                                          <p:stCondLst>
                                            <p:cond delay="0"/>
                                          </p:stCondLst>
                                        </p:cTn>
                                        <p:tgtEl>
                                          <p:spTgt spid="46"/>
                                        </p:tgtEl>
                                        <p:attrNameLst>
                                          <p:attrName>style.visibility</p:attrName>
                                        </p:attrNameLst>
                                      </p:cBhvr>
                                      <p:to>
                                        <p:strVal val="visible"/>
                                      </p:to>
                                    </p:set>
                                    <p:anim calcmode="lin" valueType="num">
                                      <p:cBhvr>
                                        <p:cTn id="141" dur="1000" fill="hold"/>
                                        <p:tgtEl>
                                          <p:spTgt spid="46"/>
                                        </p:tgtEl>
                                        <p:attrNameLst>
                                          <p:attrName>ppt_w</p:attrName>
                                        </p:attrNameLst>
                                      </p:cBhvr>
                                      <p:tavLst>
                                        <p:tav tm="0">
                                          <p:val>
                                            <p:strVal val="#ppt_w+.3"/>
                                          </p:val>
                                        </p:tav>
                                        <p:tav tm="100000">
                                          <p:val>
                                            <p:strVal val="#ppt_w"/>
                                          </p:val>
                                        </p:tav>
                                      </p:tavLst>
                                    </p:anim>
                                    <p:anim calcmode="lin" valueType="num">
                                      <p:cBhvr>
                                        <p:cTn id="142" dur="1000" fill="hold"/>
                                        <p:tgtEl>
                                          <p:spTgt spid="46"/>
                                        </p:tgtEl>
                                        <p:attrNameLst>
                                          <p:attrName>ppt_h</p:attrName>
                                        </p:attrNameLst>
                                      </p:cBhvr>
                                      <p:tavLst>
                                        <p:tav tm="0">
                                          <p:val>
                                            <p:strVal val="#ppt_h"/>
                                          </p:val>
                                        </p:tav>
                                        <p:tav tm="100000">
                                          <p:val>
                                            <p:strVal val="#ppt_h"/>
                                          </p:val>
                                        </p:tav>
                                      </p:tavLst>
                                    </p:anim>
                                    <p:animEffect transition="in" filter="fade">
                                      <p:cBhvr>
                                        <p:cTn id="143" dur="1000"/>
                                        <p:tgtEl>
                                          <p:spTgt spid="46"/>
                                        </p:tgtEl>
                                      </p:cBhvr>
                                    </p:animEffect>
                                  </p:childTnLst>
                                </p:cTn>
                              </p:par>
                            </p:childTnLst>
                          </p:cTn>
                        </p:par>
                      </p:childTnLst>
                    </p:cTn>
                  </p:par>
                  <p:par>
                    <p:cTn id="144" fill="hold">
                      <p:stCondLst>
                        <p:cond delay="indefinite"/>
                      </p:stCondLst>
                      <p:childTnLst>
                        <p:par>
                          <p:cTn id="145" fill="hold">
                            <p:stCondLst>
                              <p:cond delay="0"/>
                            </p:stCondLst>
                            <p:childTnLst>
                              <p:par>
                                <p:cTn id="146" presetID="53" presetClass="entr" presetSubtype="16" fill="hold" grpId="0" nodeType="clickEffect">
                                  <p:stCondLst>
                                    <p:cond delay="0"/>
                                  </p:stCondLst>
                                  <p:childTnLst>
                                    <p:set>
                                      <p:cBhvr>
                                        <p:cTn id="147" dur="1" fill="hold">
                                          <p:stCondLst>
                                            <p:cond delay="0"/>
                                          </p:stCondLst>
                                        </p:cTn>
                                        <p:tgtEl>
                                          <p:spTgt spid="78"/>
                                        </p:tgtEl>
                                        <p:attrNameLst>
                                          <p:attrName>style.visibility</p:attrName>
                                        </p:attrNameLst>
                                      </p:cBhvr>
                                      <p:to>
                                        <p:strVal val="visible"/>
                                      </p:to>
                                    </p:set>
                                    <p:anim calcmode="lin" valueType="num">
                                      <p:cBhvr>
                                        <p:cTn id="148" dur="500" fill="hold"/>
                                        <p:tgtEl>
                                          <p:spTgt spid="78"/>
                                        </p:tgtEl>
                                        <p:attrNameLst>
                                          <p:attrName>ppt_w</p:attrName>
                                        </p:attrNameLst>
                                      </p:cBhvr>
                                      <p:tavLst>
                                        <p:tav tm="0">
                                          <p:val>
                                            <p:fltVal val="0"/>
                                          </p:val>
                                        </p:tav>
                                        <p:tav tm="100000">
                                          <p:val>
                                            <p:strVal val="#ppt_w"/>
                                          </p:val>
                                        </p:tav>
                                      </p:tavLst>
                                    </p:anim>
                                    <p:anim calcmode="lin" valueType="num">
                                      <p:cBhvr>
                                        <p:cTn id="149" dur="500" fill="hold"/>
                                        <p:tgtEl>
                                          <p:spTgt spid="78"/>
                                        </p:tgtEl>
                                        <p:attrNameLst>
                                          <p:attrName>ppt_h</p:attrName>
                                        </p:attrNameLst>
                                      </p:cBhvr>
                                      <p:tavLst>
                                        <p:tav tm="0">
                                          <p:val>
                                            <p:fltVal val="0"/>
                                          </p:val>
                                        </p:tav>
                                        <p:tav tm="100000">
                                          <p:val>
                                            <p:strVal val="#ppt_h"/>
                                          </p:val>
                                        </p:tav>
                                      </p:tavLst>
                                    </p:anim>
                                    <p:animEffect transition="in" filter="fade">
                                      <p:cBhvr>
                                        <p:cTn id="150" dur="500"/>
                                        <p:tgtEl>
                                          <p:spTgt spid="78"/>
                                        </p:tgtEl>
                                      </p:cBhvr>
                                    </p:animEffect>
                                  </p:childTnLst>
                                </p:cTn>
                              </p:par>
                              <p:par>
                                <p:cTn id="151" presetID="53" presetClass="entr" presetSubtype="16" fill="hold" grpId="0" nodeType="withEffect">
                                  <p:stCondLst>
                                    <p:cond delay="0"/>
                                  </p:stCondLst>
                                  <p:childTnLst>
                                    <p:set>
                                      <p:cBhvr>
                                        <p:cTn id="152" dur="1" fill="hold">
                                          <p:stCondLst>
                                            <p:cond delay="0"/>
                                          </p:stCondLst>
                                        </p:cTn>
                                        <p:tgtEl>
                                          <p:spTgt spid="75"/>
                                        </p:tgtEl>
                                        <p:attrNameLst>
                                          <p:attrName>style.visibility</p:attrName>
                                        </p:attrNameLst>
                                      </p:cBhvr>
                                      <p:to>
                                        <p:strVal val="visible"/>
                                      </p:to>
                                    </p:set>
                                    <p:anim calcmode="lin" valueType="num">
                                      <p:cBhvr>
                                        <p:cTn id="153" dur="500" fill="hold"/>
                                        <p:tgtEl>
                                          <p:spTgt spid="75"/>
                                        </p:tgtEl>
                                        <p:attrNameLst>
                                          <p:attrName>ppt_w</p:attrName>
                                        </p:attrNameLst>
                                      </p:cBhvr>
                                      <p:tavLst>
                                        <p:tav tm="0">
                                          <p:val>
                                            <p:fltVal val="0"/>
                                          </p:val>
                                        </p:tav>
                                        <p:tav tm="100000">
                                          <p:val>
                                            <p:strVal val="#ppt_w"/>
                                          </p:val>
                                        </p:tav>
                                      </p:tavLst>
                                    </p:anim>
                                    <p:anim calcmode="lin" valueType="num">
                                      <p:cBhvr>
                                        <p:cTn id="154" dur="500" fill="hold"/>
                                        <p:tgtEl>
                                          <p:spTgt spid="75"/>
                                        </p:tgtEl>
                                        <p:attrNameLst>
                                          <p:attrName>ppt_h</p:attrName>
                                        </p:attrNameLst>
                                      </p:cBhvr>
                                      <p:tavLst>
                                        <p:tav tm="0">
                                          <p:val>
                                            <p:fltVal val="0"/>
                                          </p:val>
                                        </p:tav>
                                        <p:tav tm="100000">
                                          <p:val>
                                            <p:strVal val="#ppt_h"/>
                                          </p:val>
                                        </p:tav>
                                      </p:tavLst>
                                    </p:anim>
                                    <p:animEffect transition="in" filter="fade">
                                      <p:cBhvr>
                                        <p:cTn id="155" dur="500"/>
                                        <p:tgtEl>
                                          <p:spTgt spid="75"/>
                                        </p:tgtEl>
                                      </p:cBhvr>
                                    </p:animEffect>
                                  </p:childTnLst>
                                </p:cTn>
                              </p:par>
                              <p:par>
                                <p:cTn id="156" presetID="53" presetClass="entr" presetSubtype="16" fill="hold" grpId="0" nodeType="withEffect">
                                  <p:stCondLst>
                                    <p:cond delay="0"/>
                                  </p:stCondLst>
                                  <p:childTnLst>
                                    <p:set>
                                      <p:cBhvr>
                                        <p:cTn id="157" dur="1" fill="hold">
                                          <p:stCondLst>
                                            <p:cond delay="0"/>
                                          </p:stCondLst>
                                        </p:cTn>
                                        <p:tgtEl>
                                          <p:spTgt spid="73"/>
                                        </p:tgtEl>
                                        <p:attrNameLst>
                                          <p:attrName>style.visibility</p:attrName>
                                        </p:attrNameLst>
                                      </p:cBhvr>
                                      <p:to>
                                        <p:strVal val="visible"/>
                                      </p:to>
                                    </p:set>
                                    <p:anim calcmode="lin" valueType="num">
                                      <p:cBhvr>
                                        <p:cTn id="158" dur="500" fill="hold"/>
                                        <p:tgtEl>
                                          <p:spTgt spid="73"/>
                                        </p:tgtEl>
                                        <p:attrNameLst>
                                          <p:attrName>ppt_w</p:attrName>
                                        </p:attrNameLst>
                                      </p:cBhvr>
                                      <p:tavLst>
                                        <p:tav tm="0">
                                          <p:val>
                                            <p:fltVal val="0"/>
                                          </p:val>
                                        </p:tav>
                                        <p:tav tm="100000">
                                          <p:val>
                                            <p:strVal val="#ppt_w"/>
                                          </p:val>
                                        </p:tav>
                                      </p:tavLst>
                                    </p:anim>
                                    <p:anim calcmode="lin" valueType="num">
                                      <p:cBhvr>
                                        <p:cTn id="159" dur="500" fill="hold"/>
                                        <p:tgtEl>
                                          <p:spTgt spid="73"/>
                                        </p:tgtEl>
                                        <p:attrNameLst>
                                          <p:attrName>ppt_h</p:attrName>
                                        </p:attrNameLst>
                                      </p:cBhvr>
                                      <p:tavLst>
                                        <p:tav tm="0">
                                          <p:val>
                                            <p:fltVal val="0"/>
                                          </p:val>
                                        </p:tav>
                                        <p:tav tm="100000">
                                          <p:val>
                                            <p:strVal val="#ppt_h"/>
                                          </p:val>
                                        </p:tav>
                                      </p:tavLst>
                                    </p:anim>
                                    <p:animEffect transition="in" filter="fade">
                                      <p:cBhvr>
                                        <p:cTn id="160" dur="500"/>
                                        <p:tgtEl>
                                          <p:spTgt spid="73"/>
                                        </p:tgtEl>
                                      </p:cBhvr>
                                    </p:animEffect>
                                  </p:childTnLst>
                                </p:cTn>
                              </p:par>
                              <p:par>
                                <p:cTn id="161" presetID="53" presetClass="entr" presetSubtype="16" fill="hold" grpId="0" nodeType="withEffect">
                                  <p:stCondLst>
                                    <p:cond delay="0"/>
                                  </p:stCondLst>
                                  <p:childTnLst>
                                    <p:set>
                                      <p:cBhvr>
                                        <p:cTn id="162" dur="1" fill="hold">
                                          <p:stCondLst>
                                            <p:cond delay="0"/>
                                          </p:stCondLst>
                                        </p:cTn>
                                        <p:tgtEl>
                                          <p:spTgt spid="74"/>
                                        </p:tgtEl>
                                        <p:attrNameLst>
                                          <p:attrName>style.visibility</p:attrName>
                                        </p:attrNameLst>
                                      </p:cBhvr>
                                      <p:to>
                                        <p:strVal val="visible"/>
                                      </p:to>
                                    </p:set>
                                    <p:anim calcmode="lin" valueType="num">
                                      <p:cBhvr>
                                        <p:cTn id="163" dur="500" fill="hold"/>
                                        <p:tgtEl>
                                          <p:spTgt spid="74"/>
                                        </p:tgtEl>
                                        <p:attrNameLst>
                                          <p:attrName>ppt_w</p:attrName>
                                        </p:attrNameLst>
                                      </p:cBhvr>
                                      <p:tavLst>
                                        <p:tav tm="0">
                                          <p:val>
                                            <p:fltVal val="0"/>
                                          </p:val>
                                        </p:tav>
                                        <p:tav tm="100000">
                                          <p:val>
                                            <p:strVal val="#ppt_w"/>
                                          </p:val>
                                        </p:tav>
                                      </p:tavLst>
                                    </p:anim>
                                    <p:anim calcmode="lin" valueType="num">
                                      <p:cBhvr>
                                        <p:cTn id="164" dur="500" fill="hold"/>
                                        <p:tgtEl>
                                          <p:spTgt spid="74"/>
                                        </p:tgtEl>
                                        <p:attrNameLst>
                                          <p:attrName>ppt_h</p:attrName>
                                        </p:attrNameLst>
                                      </p:cBhvr>
                                      <p:tavLst>
                                        <p:tav tm="0">
                                          <p:val>
                                            <p:fltVal val="0"/>
                                          </p:val>
                                        </p:tav>
                                        <p:tav tm="100000">
                                          <p:val>
                                            <p:strVal val="#ppt_h"/>
                                          </p:val>
                                        </p:tav>
                                      </p:tavLst>
                                    </p:anim>
                                    <p:animEffect transition="in" filter="fade">
                                      <p:cBhvr>
                                        <p:cTn id="165" dur="500"/>
                                        <p:tgtEl>
                                          <p:spTgt spid="74"/>
                                        </p:tgtEl>
                                      </p:cBhvr>
                                    </p:animEffect>
                                  </p:childTnLst>
                                </p:cTn>
                              </p:par>
                            </p:childTnLst>
                          </p:cTn>
                        </p:par>
                      </p:childTnLst>
                    </p:cTn>
                  </p:par>
                  <p:par>
                    <p:cTn id="166" fill="hold">
                      <p:stCondLst>
                        <p:cond delay="indefinite"/>
                      </p:stCondLst>
                      <p:childTnLst>
                        <p:par>
                          <p:cTn id="167" fill="hold">
                            <p:stCondLst>
                              <p:cond delay="0"/>
                            </p:stCondLst>
                            <p:childTnLst>
                              <p:par>
                                <p:cTn id="168" presetID="50" presetClass="entr" presetSubtype="0" decel="100000" fill="hold" grpId="0" nodeType="clickEffect">
                                  <p:stCondLst>
                                    <p:cond delay="0"/>
                                  </p:stCondLst>
                                  <p:childTnLst>
                                    <p:set>
                                      <p:cBhvr>
                                        <p:cTn id="169" dur="1" fill="hold">
                                          <p:stCondLst>
                                            <p:cond delay="0"/>
                                          </p:stCondLst>
                                        </p:cTn>
                                        <p:tgtEl>
                                          <p:spTgt spid="77"/>
                                        </p:tgtEl>
                                        <p:attrNameLst>
                                          <p:attrName>style.visibility</p:attrName>
                                        </p:attrNameLst>
                                      </p:cBhvr>
                                      <p:to>
                                        <p:strVal val="visible"/>
                                      </p:to>
                                    </p:set>
                                    <p:anim calcmode="lin" valueType="num">
                                      <p:cBhvr>
                                        <p:cTn id="170" dur="1000" fill="hold"/>
                                        <p:tgtEl>
                                          <p:spTgt spid="77"/>
                                        </p:tgtEl>
                                        <p:attrNameLst>
                                          <p:attrName>ppt_w</p:attrName>
                                        </p:attrNameLst>
                                      </p:cBhvr>
                                      <p:tavLst>
                                        <p:tav tm="0">
                                          <p:val>
                                            <p:strVal val="#ppt_w+.3"/>
                                          </p:val>
                                        </p:tav>
                                        <p:tav tm="100000">
                                          <p:val>
                                            <p:strVal val="#ppt_w"/>
                                          </p:val>
                                        </p:tav>
                                      </p:tavLst>
                                    </p:anim>
                                    <p:anim calcmode="lin" valueType="num">
                                      <p:cBhvr>
                                        <p:cTn id="171" dur="1000" fill="hold"/>
                                        <p:tgtEl>
                                          <p:spTgt spid="77"/>
                                        </p:tgtEl>
                                        <p:attrNameLst>
                                          <p:attrName>ppt_h</p:attrName>
                                        </p:attrNameLst>
                                      </p:cBhvr>
                                      <p:tavLst>
                                        <p:tav tm="0">
                                          <p:val>
                                            <p:strVal val="#ppt_h"/>
                                          </p:val>
                                        </p:tav>
                                        <p:tav tm="100000">
                                          <p:val>
                                            <p:strVal val="#ppt_h"/>
                                          </p:val>
                                        </p:tav>
                                      </p:tavLst>
                                    </p:anim>
                                    <p:animEffect transition="in" filter="fade">
                                      <p:cBhvr>
                                        <p:cTn id="172" dur="1000"/>
                                        <p:tgtEl>
                                          <p:spTgt spid="77"/>
                                        </p:tgtEl>
                                      </p:cBhvr>
                                    </p:animEffect>
                                  </p:childTnLst>
                                </p:cTn>
                              </p:par>
                              <p:par>
                                <p:cTn id="173" presetID="50" presetClass="entr" presetSubtype="0" decel="100000" fill="hold" grpId="0" nodeType="withEffect">
                                  <p:stCondLst>
                                    <p:cond delay="0"/>
                                  </p:stCondLst>
                                  <p:childTnLst>
                                    <p:set>
                                      <p:cBhvr>
                                        <p:cTn id="174" dur="1" fill="hold">
                                          <p:stCondLst>
                                            <p:cond delay="0"/>
                                          </p:stCondLst>
                                        </p:cTn>
                                        <p:tgtEl>
                                          <p:spTgt spid="79"/>
                                        </p:tgtEl>
                                        <p:attrNameLst>
                                          <p:attrName>style.visibility</p:attrName>
                                        </p:attrNameLst>
                                      </p:cBhvr>
                                      <p:to>
                                        <p:strVal val="visible"/>
                                      </p:to>
                                    </p:set>
                                    <p:anim calcmode="lin" valueType="num">
                                      <p:cBhvr>
                                        <p:cTn id="175" dur="1000" fill="hold"/>
                                        <p:tgtEl>
                                          <p:spTgt spid="79"/>
                                        </p:tgtEl>
                                        <p:attrNameLst>
                                          <p:attrName>ppt_w</p:attrName>
                                        </p:attrNameLst>
                                      </p:cBhvr>
                                      <p:tavLst>
                                        <p:tav tm="0">
                                          <p:val>
                                            <p:strVal val="#ppt_w+.3"/>
                                          </p:val>
                                        </p:tav>
                                        <p:tav tm="100000">
                                          <p:val>
                                            <p:strVal val="#ppt_w"/>
                                          </p:val>
                                        </p:tav>
                                      </p:tavLst>
                                    </p:anim>
                                    <p:anim calcmode="lin" valueType="num">
                                      <p:cBhvr>
                                        <p:cTn id="176" dur="1000" fill="hold"/>
                                        <p:tgtEl>
                                          <p:spTgt spid="79"/>
                                        </p:tgtEl>
                                        <p:attrNameLst>
                                          <p:attrName>ppt_h</p:attrName>
                                        </p:attrNameLst>
                                      </p:cBhvr>
                                      <p:tavLst>
                                        <p:tav tm="0">
                                          <p:val>
                                            <p:strVal val="#ppt_h"/>
                                          </p:val>
                                        </p:tav>
                                        <p:tav tm="100000">
                                          <p:val>
                                            <p:strVal val="#ppt_h"/>
                                          </p:val>
                                        </p:tav>
                                      </p:tavLst>
                                    </p:anim>
                                    <p:animEffect transition="in" filter="fade">
                                      <p:cBhvr>
                                        <p:cTn id="177" dur="1000"/>
                                        <p:tgtEl>
                                          <p:spTgt spid="79"/>
                                        </p:tgtEl>
                                      </p:cBhvr>
                                    </p:animEffect>
                                  </p:childTnLst>
                                </p:cTn>
                              </p:par>
                              <p:par>
                                <p:cTn id="178" presetID="50" presetClass="entr" presetSubtype="0" decel="100000" fill="hold" nodeType="withEffect">
                                  <p:stCondLst>
                                    <p:cond delay="0"/>
                                  </p:stCondLst>
                                  <p:childTnLst>
                                    <p:set>
                                      <p:cBhvr>
                                        <p:cTn id="179" dur="1" fill="hold">
                                          <p:stCondLst>
                                            <p:cond delay="0"/>
                                          </p:stCondLst>
                                        </p:cTn>
                                        <p:tgtEl>
                                          <p:spTgt spid="47"/>
                                        </p:tgtEl>
                                        <p:attrNameLst>
                                          <p:attrName>style.visibility</p:attrName>
                                        </p:attrNameLst>
                                      </p:cBhvr>
                                      <p:to>
                                        <p:strVal val="visible"/>
                                      </p:to>
                                    </p:set>
                                    <p:anim calcmode="lin" valueType="num">
                                      <p:cBhvr>
                                        <p:cTn id="180" dur="1000" fill="hold"/>
                                        <p:tgtEl>
                                          <p:spTgt spid="47"/>
                                        </p:tgtEl>
                                        <p:attrNameLst>
                                          <p:attrName>ppt_w</p:attrName>
                                        </p:attrNameLst>
                                      </p:cBhvr>
                                      <p:tavLst>
                                        <p:tav tm="0">
                                          <p:val>
                                            <p:strVal val="#ppt_w+.3"/>
                                          </p:val>
                                        </p:tav>
                                        <p:tav tm="100000">
                                          <p:val>
                                            <p:strVal val="#ppt_w"/>
                                          </p:val>
                                        </p:tav>
                                      </p:tavLst>
                                    </p:anim>
                                    <p:anim calcmode="lin" valueType="num">
                                      <p:cBhvr>
                                        <p:cTn id="181" dur="1000" fill="hold"/>
                                        <p:tgtEl>
                                          <p:spTgt spid="47"/>
                                        </p:tgtEl>
                                        <p:attrNameLst>
                                          <p:attrName>ppt_h</p:attrName>
                                        </p:attrNameLst>
                                      </p:cBhvr>
                                      <p:tavLst>
                                        <p:tav tm="0">
                                          <p:val>
                                            <p:strVal val="#ppt_h"/>
                                          </p:val>
                                        </p:tav>
                                        <p:tav tm="100000">
                                          <p:val>
                                            <p:strVal val="#ppt_h"/>
                                          </p:val>
                                        </p:tav>
                                      </p:tavLst>
                                    </p:anim>
                                    <p:animEffect transition="in" filter="fade">
                                      <p:cBhvr>
                                        <p:cTn id="182" dur="1000"/>
                                        <p:tgtEl>
                                          <p:spTgt spid="47"/>
                                        </p:tgtEl>
                                      </p:cBhvr>
                                    </p:animEffect>
                                  </p:childTnLst>
                                </p:cTn>
                              </p:par>
                              <p:par>
                                <p:cTn id="183" presetID="50" presetClass="entr" presetSubtype="0" decel="100000" fill="hold" nodeType="withEffect">
                                  <p:stCondLst>
                                    <p:cond delay="0"/>
                                  </p:stCondLst>
                                  <p:childTnLst>
                                    <p:set>
                                      <p:cBhvr>
                                        <p:cTn id="184" dur="1" fill="hold">
                                          <p:stCondLst>
                                            <p:cond delay="0"/>
                                          </p:stCondLst>
                                        </p:cTn>
                                        <p:tgtEl>
                                          <p:spTgt spid="45"/>
                                        </p:tgtEl>
                                        <p:attrNameLst>
                                          <p:attrName>style.visibility</p:attrName>
                                        </p:attrNameLst>
                                      </p:cBhvr>
                                      <p:to>
                                        <p:strVal val="visible"/>
                                      </p:to>
                                    </p:set>
                                    <p:anim calcmode="lin" valueType="num">
                                      <p:cBhvr>
                                        <p:cTn id="185" dur="1000" fill="hold"/>
                                        <p:tgtEl>
                                          <p:spTgt spid="45"/>
                                        </p:tgtEl>
                                        <p:attrNameLst>
                                          <p:attrName>ppt_w</p:attrName>
                                        </p:attrNameLst>
                                      </p:cBhvr>
                                      <p:tavLst>
                                        <p:tav tm="0">
                                          <p:val>
                                            <p:strVal val="#ppt_w+.3"/>
                                          </p:val>
                                        </p:tav>
                                        <p:tav tm="100000">
                                          <p:val>
                                            <p:strVal val="#ppt_w"/>
                                          </p:val>
                                        </p:tav>
                                      </p:tavLst>
                                    </p:anim>
                                    <p:anim calcmode="lin" valueType="num">
                                      <p:cBhvr>
                                        <p:cTn id="186" dur="1000" fill="hold"/>
                                        <p:tgtEl>
                                          <p:spTgt spid="45"/>
                                        </p:tgtEl>
                                        <p:attrNameLst>
                                          <p:attrName>ppt_h</p:attrName>
                                        </p:attrNameLst>
                                      </p:cBhvr>
                                      <p:tavLst>
                                        <p:tav tm="0">
                                          <p:val>
                                            <p:strVal val="#ppt_h"/>
                                          </p:val>
                                        </p:tav>
                                        <p:tav tm="100000">
                                          <p:val>
                                            <p:strVal val="#ppt_h"/>
                                          </p:val>
                                        </p:tav>
                                      </p:tavLst>
                                    </p:anim>
                                    <p:animEffect transition="in" filter="fade">
                                      <p:cBhvr>
                                        <p:cTn id="187" dur="1000"/>
                                        <p:tgtEl>
                                          <p:spTgt spid="45"/>
                                        </p:tgtEl>
                                      </p:cBhvr>
                                    </p:animEffect>
                                  </p:childTnLst>
                                </p:cTn>
                              </p:par>
                              <p:par>
                                <p:cTn id="188" presetID="50" presetClass="entr" presetSubtype="0" decel="100000" fill="hold" grpId="0" nodeType="withEffect">
                                  <p:stCondLst>
                                    <p:cond delay="0"/>
                                  </p:stCondLst>
                                  <p:childTnLst>
                                    <p:set>
                                      <p:cBhvr>
                                        <p:cTn id="189" dur="1" fill="hold">
                                          <p:stCondLst>
                                            <p:cond delay="0"/>
                                          </p:stCondLst>
                                        </p:cTn>
                                        <p:tgtEl>
                                          <p:spTgt spid="76"/>
                                        </p:tgtEl>
                                        <p:attrNameLst>
                                          <p:attrName>style.visibility</p:attrName>
                                        </p:attrNameLst>
                                      </p:cBhvr>
                                      <p:to>
                                        <p:strVal val="visible"/>
                                      </p:to>
                                    </p:set>
                                    <p:anim calcmode="lin" valueType="num">
                                      <p:cBhvr>
                                        <p:cTn id="190" dur="1000" fill="hold"/>
                                        <p:tgtEl>
                                          <p:spTgt spid="76"/>
                                        </p:tgtEl>
                                        <p:attrNameLst>
                                          <p:attrName>ppt_w</p:attrName>
                                        </p:attrNameLst>
                                      </p:cBhvr>
                                      <p:tavLst>
                                        <p:tav tm="0">
                                          <p:val>
                                            <p:strVal val="#ppt_w+.3"/>
                                          </p:val>
                                        </p:tav>
                                        <p:tav tm="100000">
                                          <p:val>
                                            <p:strVal val="#ppt_w"/>
                                          </p:val>
                                        </p:tav>
                                      </p:tavLst>
                                    </p:anim>
                                    <p:anim calcmode="lin" valueType="num">
                                      <p:cBhvr>
                                        <p:cTn id="191" dur="1000" fill="hold"/>
                                        <p:tgtEl>
                                          <p:spTgt spid="76"/>
                                        </p:tgtEl>
                                        <p:attrNameLst>
                                          <p:attrName>ppt_h</p:attrName>
                                        </p:attrNameLst>
                                      </p:cBhvr>
                                      <p:tavLst>
                                        <p:tav tm="0">
                                          <p:val>
                                            <p:strVal val="#ppt_h"/>
                                          </p:val>
                                        </p:tav>
                                        <p:tav tm="100000">
                                          <p:val>
                                            <p:strVal val="#ppt_h"/>
                                          </p:val>
                                        </p:tav>
                                      </p:tavLst>
                                    </p:anim>
                                    <p:animEffect transition="in" filter="fade">
                                      <p:cBhvr>
                                        <p:cTn id="192" dur="1000"/>
                                        <p:tgtEl>
                                          <p:spTgt spid="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40" grpId="0" animBg="1"/>
      <p:bldP spid="41" grpId="0" animBg="1"/>
      <p:bldP spid="3" grpId="0" animBg="1"/>
      <p:bldP spid="44" grpId="0"/>
      <p:bldP spid="43" grpId="0" animBg="1"/>
      <p:bldP spid="53" grpId="0"/>
      <p:bldP spid="55" grpId="0" animBg="1"/>
      <p:bldP spid="56" grpId="0" animBg="1"/>
      <p:bldP spid="57" grpId="0" animBg="1"/>
      <p:bldP spid="58" grpId="0" animBg="1"/>
      <p:bldP spid="59" grpId="0"/>
      <p:bldP spid="60" grpId="0" animBg="1"/>
      <p:bldP spid="61" grpId="0"/>
      <p:bldP spid="64" grpId="0" animBg="1"/>
      <p:bldP spid="65" grpId="0" animBg="1"/>
      <p:bldP spid="66" grpId="0" animBg="1"/>
      <p:bldP spid="67" grpId="0" animBg="1"/>
      <p:bldP spid="68" grpId="0"/>
      <p:bldP spid="69" grpId="0" animBg="1"/>
      <p:bldP spid="70" grpId="0"/>
      <p:bldP spid="73" grpId="0" animBg="1"/>
      <p:bldP spid="74" grpId="0" animBg="1"/>
      <p:bldP spid="75" grpId="0" animBg="1"/>
      <p:bldP spid="76" grpId="0" animBg="1"/>
      <p:bldP spid="77" grpId="0"/>
      <p:bldP spid="78" grpId="0" animBg="1"/>
      <p:bldP spid="79" grpId="0"/>
    </p:bldLst>
  </p:timing>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圆角矩形 5"/>
          <p:cNvSpPr/>
          <p:nvPr/>
        </p:nvSpPr>
        <p:spPr>
          <a:xfrm rot="2700000">
            <a:off x="8985526" y="2940837"/>
            <a:ext cx="1009740" cy="1009740"/>
          </a:xfrm>
          <a:prstGeom prst="roundRect">
            <a:avLst/>
          </a:prstGeom>
          <a:solidFill>
            <a:schemeClr val="accent5"/>
          </a:solidFill>
          <a:ln w="28575">
            <a:gradFill flip="none" rotWithShape="1">
              <a:gsLst>
                <a:gs pos="0">
                  <a:schemeClr val="bg1"/>
                </a:gs>
                <a:gs pos="100000">
                  <a:schemeClr val="bg1">
                    <a:lumMod val="50000"/>
                  </a:schemeClr>
                </a:gs>
              </a:gsLst>
              <a:lin ang="2700000" scaled="1"/>
              <a:tileRect/>
            </a:grad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ym typeface="+mn-lt"/>
            </a:endParaRPr>
          </a:p>
        </p:txBody>
      </p:sp>
      <p:sp>
        <p:nvSpPr>
          <p:cNvPr id="4" name="圆角矩形 3"/>
          <p:cNvSpPr/>
          <p:nvPr/>
        </p:nvSpPr>
        <p:spPr>
          <a:xfrm rot="2700000">
            <a:off x="4070881" y="3803097"/>
            <a:ext cx="1009740" cy="1009740"/>
          </a:xfrm>
          <a:prstGeom prst="roundRect">
            <a:avLst/>
          </a:prstGeom>
          <a:solidFill>
            <a:schemeClr val="accent2"/>
          </a:solidFill>
          <a:ln w="28575">
            <a:gradFill flip="none" rotWithShape="1">
              <a:gsLst>
                <a:gs pos="0">
                  <a:schemeClr val="accent1">
                    <a:lumMod val="5000"/>
                    <a:lumOff val="95000"/>
                  </a:schemeClr>
                </a:gs>
                <a:gs pos="100000">
                  <a:schemeClr val="bg1">
                    <a:lumMod val="50000"/>
                  </a:schemeClr>
                </a:gs>
              </a:gsLst>
              <a:lin ang="2700000" scaled="1"/>
              <a:tileRect/>
            </a:grad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ym typeface="+mn-lt"/>
            </a:endParaRPr>
          </a:p>
        </p:txBody>
      </p:sp>
      <p:sp>
        <p:nvSpPr>
          <p:cNvPr id="3" name="圆角矩形 2"/>
          <p:cNvSpPr/>
          <p:nvPr/>
        </p:nvSpPr>
        <p:spPr>
          <a:xfrm rot="2700000">
            <a:off x="5709096" y="2940837"/>
            <a:ext cx="1009740" cy="1009740"/>
          </a:xfrm>
          <a:prstGeom prst="roundRect">
            <a:avLst/>
          </a:prstGeom>
          <a:solidFill>
            <a:schemeClr val="accent3"/>
          </a:solidFill>
          <a:ln w="28575">
            <a:gradFill flip="none" rotWithShape="1">
              <a:gsLst>
                <a:gs pos="0">
                  <a:schemeClr val="bg1"/>
                </a:gs>
                <a:gs pos="100000">
                  <a:schemeClr val="bg1">
                    <a:lumMod val="50000"/>
                  </a:schemeClr>
                </a:gs>
              </a:gsLst>
              <a:lin ang="2700000" scaled="1"/>
              <a:tileRect/>
            </a:grad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ym typeface="+mn-lt"/>
            </a:endParaRPr>
          </a:p>
        </p:txBody>
      </p:sp>
      <p:sp>
        <p:nvSpPr>
          <p:cNvPr id="5" name="圆角矩形 4"/>
          <p:cNvSpPr/>
          <p:nvPr/>
        </p:nvSpPr>
        <p:spPr>
          <a:xfrm rot="2700000">
            <a:off x="7347311" y="3803096"/>
            <a:ext cx="1009740" cy="1009740"/>
          </a:xfrm>
          <a:prstGeom prst="roundRect">
            <a:avLst/>
          </a:prstGeom>
          <a:solidFill>
            <a:schemeClr val="accent4"/>
          </a:solidFill>
          <a:ln w="28575">
            <a:gradFill flip="none" rotWithShape="1">
              <a:gsLst>
                <a:gs pos="0">
                  <a:schemeClr val="bg1"/>
                </a:gs>
                <a:gs pos="100000">
                  <a:schemeClr val="bg1">
                    <a:lumMod val="50000"/>
                  </a:schemeClr>
                </a:gs>
              </a:gsLst>
              <a:lin ang="2700000" scaled="1"/>
              <a:tileRect/>
            </a:grad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ym typeface="+mn-lt"/>
            </a:endParaRPr>
          </a:p>
        </p:txBody>
      </p:sp>
      <p:grpSp>
        <p:nvGrpSpPr>
          <p:cNvPr id="12" name="组合 11"/>
          <p:cNvGrpSpPr/>
          <p:nvPr/>
        </p:nvGrpSpPr>
        <p:grpSpPr>
          <a:xfrm>
            <a:off x="5709096" y="3409197"/>
            <a:ext cx="1009740" cy="1009740"/>
            <a:chOff x="5709096" y="3409197"/>
            <a:chExt cx="1009740" cy="1009740"/>
          </a:xfrm>
          <a:effectLst>
            <a:outerShdw blurRad="25400" dist="12700" dir="2700000" algn="tl" rotWithShape="0">
              <a:prstClr val="black">
                <a:alpha val="40000"/>
              </a:prstClr>
            </a:outerShdw>
          </a:effectLst>
        </p:grpSpPr>
        <p:sp>
          <p:nvSpPr>
            <p:cNvPr id="48" name="圆角矩形 47"/>
            <p:cNvSpPr/>
            <p:nvPr/>
          </p:nvSpPr>
          <p:spPr>
            <a:xfrm rot="2700000">
              <a:off x="5709096" y="3409197"/>
              <a:ext cx="1009740" cy="1009740"/>
            </a:xfrm>
            <a:prstGeom prst="roundRect">
              <a:avLst/>
            </a:prstGeom>
            <a:gradFill flip="none" rotWithShape="1">
              <a:gsLst>
                <a:gs pos="86000">
                  <a:schemeClr val="bg1">
                    <a:lumMod val="75000"/>
                  </a:schemeClr>
                </a:gs>
                <a:gs pos="29000">
                  <a:schemeClr val="bg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ym typeface="+mn-lt"/>
              </a:endParaRPr>
            </a:p>
          </p:txBody>
        </p:sp>
        <p:sp>
          <p:nvSpPr>
            <p:cNvPr id="45" name="圆角矩形 44"/>
            <p:cNvSpPr/>
            <p:nvPr/>
          </p:nvSpPr>
          <p:spPr>
            <a:xfrm rot="2700000">
              <a:off x="5709096" y="3409197"/>
              <a:ext cx="1009740" cy="1009740"/>
            </a:xfrm>
            <a:prstGeom prst="roundRect">
              <a:avLst/>
            </a:prstGeom>
            <a:gradFill flip="none" rotWithShape="1">
              <a:gsLst>
                <a:gs pos="0">
                  <a:schemeClr val="bg1">
                    <a:lumMod val="75000"/>
                  </a:schemeClr>
                </a:gs>
                <a:gs pos="100000">
                  <a:schemeClr val="bg1"/>
                </a:gs>
              </a:gsLst>
              <a:path path="circle">
                <a:fillToRect r="100000" b="100000"/>
              </a:path>
              <a:tileRect l="-100000" t="-100000"/>
            </a:gra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ym typeface="+mn-lt"/>
              </a:endParaRPr>
            </a:p>
          </p:txBody>
        </p:sp>
      </p:grpSp>
      <p:grpSp>
        <p:nvGrpSpPr>
          <p:cNvPr id="14" name="组合 13"/>
          <p:cNvGrpSpPr/>
          <p:nvPr/>
        </p:nvGrpSpPr>
        <p:grpSpPr>
          <a:xfrm>
            <a:off x="8985526" y="3409197"/>
            <a:ext cx="1009740" cy="1009740"/>
            <a:chOff x="8985526" y="3409197"/>
            <a:chExt cx="1009740" cy="1009740"/>
          </a:xfrm>
          <a:effectLst>
            <a:outerShdw blurRad="25400" dist="12700" dir="2700000" algn="tl" rotWithShape="0">
              <a:prstClr val="black">
                <a:alpha val="40000"/>
              </a:prstClr>
            </a:outerShdw>
          </a:effectLst>
        </p:grpSpPr>
        <p:sp>
          <p:nvSpPr>
            <p:cNvPr id="51" name="圆角矩形 50"/>
            <p:cNvSpPr/>
            <p:nvPr/>
          </p:nvSpPr>
          <p:spPr>
            <a:xfrm rot="2700000">
              <a:off x="8985526" y="3409197"/>
              <a:ext cx="1009740" cy="1009740"/>
            </a:xfrm>
            <a:prstGeom prst="roundRect">
              <a:avLst/>
            </a:prstGeom>
            <a:gradFill flip="none" rotWithShape="1">
              <a:gsLst>
                <a:gs pos="86000">
                  <a:schemeClr val="bg1">
                    <a:lumMod val="75000"/>
                  </a:schemeClr>
                </a:gs>
                <a:gs pos="29000">
                  <a:schemeClr val="bg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ym typeface="+mn-lt"/>
              </a:endParaRPr>
            </a:p>
          </p:txBody>
        </p:sp>
        <p:sp>
          <p:nvSpPr>
            <p:cNvPr id="46" name="圆角矩形 45"/>
            <p:cNvSpPr/>
            <p:nvPr/>
          </p:nvSpPr>
          <p:spPr>
            <a:xfrm rot="2700000">
              <a:off x="8985526" y="3409197"/>
              <a:ext cx="1009740" cy="1009740"/>
            </a:xfrm>
            <a:prstGeom prst="roundRect">
              <a:avLst/>
            </a:prstGeom>
            <a:gradFill flip="none" rotWithShape="1">
              <a:gsLst>
                <a:gs pos="0">
                  <a:schemeClr val="bg1">
                    <a:lumMod val="75000"/>
                  </a:schemeClr>
                </a:gs>
                <a:gs pos="100000">
                  <a:schemeClr val="bg1"/>
                </a:gs>
              </a:gsLst>
              <a:path path="circle">
                <a:fillToRect r="100000" b="100000"/>
              </a:path>
              <a:tileRect l="-100000" t="-100000"/>
            </a:gra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ym typeface="+mn-lt"/>
              </a:endParaRPr>
            </a:p>
          </p:txBody>
        </p:sp>
      </p:grpSp>
      <p:grpSp>
        <p:nvGrpSpPr>
          <p:cNvPr id="11" name="组合 10"/>
          <p:cNvGrpSpPr/>
          <p:nvPr/>
        </p:nvGrpSpPr>
        <p:grpSpPr>
          <a:xfrm>
            <a:off x="4070881" y="3409197"/>
            <a:ext cx="1009740" cy="1009740"/>
            <a:chOff x="4070881" y="3409197"/>
            <a:chExt cx="1009740" cy="1009740"/>
          </a:xfrm>
          <a:effectLst>
            <a:outerShdw blurRad="25400" dist="12700" dir="2700000" algn="tl" rotWithShape="0">
              <a:prstClr val="black">
                <a:alpha val="40000"/>
              </a:prstClr>
            </a:outerShdw>
          </a:effectLst>
        </p:grpSpPr>
        <p:sp>
          <p:nvSpPr>
            <p:cNvPr id="57" name="圆角矩形 56"/>
            <p:cNvSpPr/>
            <p:nvPr/>
          </p:nvSpPr>
          <p:spPr>
            <a:xfrm rot="2700000">
              <a:off x="4070881" y="3409197"/>
              <a:ext cx="1009740" cy="1009740"/>
            </a:xfrm>
            <a:prstGeom prst="roundRect">
              <a:avLst/>
            </a:prstGeom>
            <a:gradFill flip="none" rotWithShape="1">
              <a:gsLst>
                <a:gs pos="86000">
                  <a:schemeClr val="bg1">
                    <a:lumMod val="75000"/>
                  </a:schemeClr>
                </a:gs>
                <a:gs pos="29000">
                  <a:schemeClr val="bg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ym typeface="+mn-lt"/>
              </a:endParaRPr>
            </a:p>
          </p:txBody>
        </p:sp>
        <p:sp>
          <p:nvSpPr>
            <p:cNvPr id="62" name="圆角矩形 61"/>
            <p:cNvSpPr/>
            <p:nvPr/>
          </p:nvSpPr>
          <p:spPr>
            <a:xfrm rot="2700000">
              <a:off x="4070881" y="3409197"/>
              <a:ext cx="1009740" cy="1009740"/>
            </a:xfrm>
            <a:prstGeom prst="roundRect">
              <a:avLst/>
            </a:prstGeom>
            <a:gradFill flip="none" rotWithShape="1">
              <a:gsLst>
                <a:gs pos="0">
                  <a:schemeClr val="bg1">
                    <a:lumMod val="75000"/>
                  </a:schemeClr>
                </a:gs>
                <a:gs pos="100000">
                  <a:schemeClr val="bg1"/>
                </a:gs>
              </a:gsLst>
              <a:path path="circle">
                <a:fillToRect r="100000" b="100000"/>
              </a:path>
              <a:tileRect l="-100000" t="-100000"/>
            </a:gra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ym typeface="+mn-lt"/>
              </a:endParaRPr>
            </a:p>
          </p:txBody>
        </p:sp>
      </p:grpSp>
      <p:grpSp>
        <p:nvGrpSpPr>
          <p:cNvPr id="13" name="组合 12"/>
          <p:cNvGrpSpPr/>
          <p:nvPr/>
        </p:nvGrpSpPr>
        <p:grpSpPr>
          <a:xfrm>
            <a:off x="7347311" y="3409197"/>
            <a:ext cx="1009740" cy="1009740"/>
            <a:chOff x="7347311" y="3409197"/>
            <a:chExt cx="1009740" cy="1009740"/>
          </a:xfrm>
          <a:effectLst>
            <a:outerShdw blurRad="25400" dist="12700" dir="2700000" algn="tl" rotWithShape="0">
              <a:prstClr val="black">
                <a:alpha val="40000"/>
              </a:prstClr>
            </a:outerShdw>
          </a:effectLst>
        </p:grpSpPr>
        <p:sp>
          <p:nvSpPr>
            <p:cNvPr id="60" name="圆角矩形 59"/>
            <p:cNvSpPr/>
            <p:nvPr/>
          </p:nvSpPr>
          <p:spPr>
            <a:xfrm rot="2700000">
              <a:off x="7347311" y="3409197"/>
              <a:ext cx="1009740" cy="1009740"/>
            </a:xfrm>
            <a:prstGeom prst="roundRect">
              <a:avLst/>
            </a:prstGeom>
            <a:gradFill flip="none" rotWithShape="1">
              <a:gsLst>
                <a:gs pos="86000">
                  <a:schemeClr val="bg1">
                    <a:lumMod val="75000"/>
                  </a:schemeClr>
                </a:gs>
                <a:gs pos="29000">
                  <a:schemeClr val="bg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ym typeface="+mn-lt"/>
              </a:endParaRPr>
            </a:p>
          </p:txBody>
        </p:sp>
        <p:sp>
          <p:nvSpPr>
            <p:cNvPr id="63" name="圆角矩形 62"/>
            <p:cNvSpPr/>
            <p:nvPr/>
          </p:nvSpPr>
          <p:spPr>
            <a:xfrm rot="2700000">
              <a:off x="7347311" y="3409197"/>
              <a:ext cx="1009740" cy="1009740"/>
            </a:xfrm>
            <a:prstGeom prst="roundRect">
              <a:avLst/>
            </a:prstGeom>
            <a:gradFill flip="none" rotWithShape="1">
              <a:gsLst>
                <a:gs pos="0">
                  <a:schemeClr val="bg1">
                    <a:lumMod val="75000"/>
                  </a:schemeClr>
                </a:gs>
                <a:gs pos="100000">
                  <a:schemeClr val="bg1"/>
                </a:gs>
              </a:gsLst>
              <a:path path="circle">
                <a:fillToRect r="100000" b="100000"/>
              </a:path>
              <a:tileRect l="-100000" t="-100000"/>
            </a:gra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ym typeface="+mn-lt"/>
              </a:endParaRPr>
            </a:p>
          </p:txBody>
        </p:sp>
      </p:grpSp>
      <p:sp>
        <p:nvSpPr>
          <p:cNvPr id="2" name="圆角矩形 1"/>
          <p:cNvSpPr/>
          <p:nvPr/>
        </p:nvSpPr>
        <p:spPr>
          <a:xfrm rot="2700000">
            <a:off x="2432666" y="2940840"/>
            <a:ext cx="1009740" cy="1009740"/>
          </a:xfrm>
          <a:prstGeom prst="roundRect">
            <a:avLst/>
          </a:prstGeom>
          <a:solidFill>
            <a:schemeClr val="accent1"/>
          </a:solidFill>
          <a:ln w="28575">
            <a:gradFill flip="none" rotWithShape="1">
              <a:gsLst>
                <a:gs pos="0">
                  <a:schemeClr val="bg1"/>
                </a:gs>
                <a:gs pos="100000">
                  <a:schemeClr val="bg1">
                    <a:lumMod val="50000"/>
                  </a:schemeClr>
                </a:gs>
              </a:gsLst>
              <a:lin ang="2700000" scaled="1"/>
              <a:tileRect/>
            </a:grad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ym typeface="+mn-lt"/>
            </a:endParaRPr>
          </a:p>
        </p:txBody>
      </p:sp>
      <p:grpSp>
        <p:nvGrpSpPr>
          <p:cNvPr id="10" name="组合 9"/>
          <p:cNvGrpSpPr/>
          <p:nvPr/>
        </p:nvGrpSpPr>
        <p:grpSpPr>
          <a:xfrm>
            <a:off x="2432666" y="3409197"/>
            <a:ext cx="1009740" cy="1009740"/>
            <a:chOff x="2432666" y="3409197"/>
            <a:chExt cx="1009740" cy="1009740"/>
          </a:xfrm>
          <a:effectLst>
            <a:outerShdw blurRad="25400" dist="12700" dir="2700000" algn="tl" rotWithShape="0">
              <a:prstClr val="black">
                <a:alpha val="40000"/>
              </a:prstClr>
            </a:outerShdw>
          </a:effectLst>
        </p:grpSpPr>
        <p:sp>
          <p:nvSpPr>
            <p:cNvPr id="54" name="圆角矩形 53"/>
            <p:cNvSpPr/>
            <p:nvPr/>
          </p:nvSpPr>
          <p:spPr>
            <a:xfrm rot="2700000">
              <a:off x="2432666" y="3409197"/>
              <a:ext cx="1009740" cy="1009740"/>
            </a:xfrm>
            <a:prstGeom prst="roundRect">
              <a:avLst/>
            </a:prstGeom>
            <a:gradFill flip="none" rotWithShape="1">
              <a:gsLst>
                <a:gs pos="86000">
                  <a:schemeClr val="bg1">
                    <a:lumMod val="75000"/>
                  </a:schemeClr>
                </a:gs>
                <a:gs pos="29000">
                  <a:schemeClr val="bg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ym typeface="+mn-lt"/>
              </a:endParaRPr>
            </a:p>
          </p:txBody>
        </p:sp>
        <p:sp>
          <p:nvSpPr>
            <p:cNvPr id="47" name="圆角矩形 46"/>
            <p:cNvSpPr/>
            <p:nvPr/>
          </p:nvSpPr>
          <p:spPr>
            <a:xfrm rot="2700000">
              <a:off x="2432666" y="3409197"/>
              <a:ext cx="1009740" cy="1009740"/>
            </a:xfrm>
            <a:prstGeom prst="roundRect">
              <a:avLst/>
            </a:prstGeom>
            <a:gradFill flip="none" rotWithShape="1">
              <a:gsLst>
                <a:gs pos="0">
                  <a:schemeClr val="bg1">
                    <a:lumMod val="75000"/>
                  </a:schemeClr>
                </a:gs>
                <a:gs pos="100000">
                  <a:schemeClr val="bg1"/>
                </a:gs>
              </a:gsLst>
              <a:path path="circle">
                <a:fillToRect r="100000" b="100000"/>
              </a:path>
              <a:tileRect l="-100000" t="-100000"/>
            </a:gra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ym typeface="+mn-lt"/>
              </a:endParaRPr>
            </a:p>
          </p:txBody>
        </p:sp>
      </p:grpSp>
      <p:sp>
        <p:nvSpPr>
          <p:cNvPr id="26" name="文本框 25"/>
          <p:cNvSpPr txBox="1"/>
          <p:nvPr/>
        </p:nvSpPr>
        <p:spPr>
          <a:xfrm flipH="1">
            <a:off x="2968585" y="5267762"/>
            <a:ext cx="691215" cy="677108"/>
          </a:xfrm>
          <a:prstGeom prst="rect">
            <a:avLst/>
          </a:prstGeom>
          <a:noFill/>
        </p:spPr>
        <p:txBody>
          <a:bodyPr wrap="none" rtlCol="0">
            <a:spAutoFit/>
          </a:bodyPr>
          <a:lstStyle/>
          <a:p>
            <a:r>
              <a:rPr lang="en-US" altLang="zh-CN" sz="3800" dirty="0">
                <a:solidFill>
                  <a:schemeClr val="accent2"/>
                </a:solidFill>
                <a:effectLst>
                  <a:innerShdw blurRad="25400" dist="12700" dir="13500000">
                    <a:prstClr val="black">
                      <a:alpha val="50000"/>
                    </a:prstClr>
                  </a:innerShdw>
                </a:effectLst>
                <a:ea typeface="MEllan HK Xbold" panose="00000800000000000000" pitchFamily="2" charset="-120"/>
                <a:sym typeface="+mn-lt"/>
              </a:rPr>
              <a:t>02</a:t>
            </a:r>
            <a:endParaRPr lang="zh-CN" altLang="en-US" sz="3800" dirty="0">
              <a:solidFill>
                <a:schemeClr val="accent2"/>
              </a:solidFill>
              <a:effectLst>
                <a:innerShdw blurRad="25400" dist="12700" dir="13500000">
                  <a:prstClr val="black">
                    <a:alpha val="50000"/>
                  </a:prstClr>
                </a:innerShdw>
              </a:effectLst>
              <a:ea typeface="MEllan HK Xbold" panose="00000800000000000000" pitchFamily="2" charset="-120"/>
              <a:sym typeface="+mn-lt"/>
            </a:endParaRPr>
          </a:p>
        </p:txBody>
      </p:sp>
      <p:sp>
        <p:nvSpPr>
          <p:cNvPr id="25" name="文本框 24"/>
          <p:cNvSpPr txBox="1"/>
          <p:nvPr/>
        </p:nvSpPr>
        <p:spPr>
          <a:xfrm flipH="1">
            <a:off x="3605276" y="5106123"/>
            <a:ext cx="1723549" cy="400110"/>
          </a:xfrm>
          <a:prstGeom prst="rect">
            <a:avLst/>
          </a:prstGeom>
          <a:noFill/>
        </p:spPr>
        <p:txBody>
          <a:bodyPr wrap="none" rtlCol="0">
            <a:spAutoFit/>
          </a:bodyPr>
          <a:lstStyle/>
          <a:p>
            <a:r>
              <a:rPr lang="zh-CN" altLang="en-US" sz="2000" dirty="0">
                <a:solidFill>
                  <a:schemeClr val="accent2"/>
                </a:solidFill>
                <a:ea typeface="方正粗谭黑简体" panose="02000000000000000000" pitchFamily="2" charset="-122"/>
                <a:sym typeface="+mn-lt"/>
              </a:rPr>
              <a:t>点击添加标题</a:t>
            </a:r>
            <a:endParaRPr lang="en-US" altLang="zh-CN" sz="2000" dirty="0">
              <a:solidFill>
                <a:schemeClr val="accent2"/>
              </a:solidFill>
              <a:ea typeface="方正粗谭黑简体" panose="02000000000000000000" pitchFamily="2" charset="-122"/>
              <a:sym typeface="+mn-lt"/>
            </a:endParaRPr>
          </a:p>
        </p:txBody>
      </p:sp>
      <p:sp>
        <p:nvSpPr>
          <p:cNvPr id="27" name="文本框 26"/>
          <p:cNvSpPr txBox="1"/>
          <p:nvPr/>
        </p:nvSpPr>
        <p:spPr>
          <a:xfrm flipH="1">
            <a:off x="3605276" y="5472425"/>
            <a:ext cx="1980029" cy="523220"/>
          </a:xfrm>
          <a:prstGeom prst="rect">
            <a:avLst/>
          </a:prstGeom>
          <a:noFill/>
        </p:spPr>
        <p:txBody>
          <a:bodyPr wrap="none" rtlCol="0">
            <a:spAutoFit/>
          </a:bodyPr>
          <a:lstStyle/>
          <a:p>
            <a:r>
              <a:rPr lang="zh-CN" altLang="en-US" sz="1400" dirty="0">
                <a:solidFill>
                  <a:schemeClr val="tx1">
                    <a:lumMod val="75000"/>
                    <a:lumOff val="25000"/>
                  </a:schemeClr>
                </a:solidFill>
                <a:ea typeface="方正正中黑简体" panose="02000000000000000000" pitchFamily="2" charset="-122"/>
                <a:sym typeface="+mn-lt"/>
              </a:rPr>
              <a:t>点击添加标题文字添加</a:t>
            </a:r>
            <a:endParaRPr lang="en-US" altLang="zh-CN" sz="1400" dirty="0">
              <a:solidFill>
                <a:schemeClr val="tx1">
                  <a:lumMod val="75000"/>
                  <a:lumOff val="25000"/>
                </a:schemeClr>
              </a:solidFill>
              <a:ea typeface="方正正中黑简体" panose="02000000000000000000" pitchFamily="2" charset="-122"/>
              <a:sym typeface="+mn-lt"/>
            </a:endParaRPr>
          </a:p>
          <a:p>
            <a:r>
              <a:rPr lang="zh-CN" altLang="en-US" sz="1400" dirty="0">
                <a:solidFill>
                  <a:schemeClr val="tx1">
                    <a:lumMod val="75000"/>
                    <a:lumOff val="25000"/>
                  </a:schemeClr>
                </a:solidFill>
                <a:ea typeface="方正正中黑简体" panose="02000000000000000000" pitchFamily="2" charset="-122"/>
                <a:sym typeface="+mn-lt"/>
              </a:rPr>
              <a:t>点击添加标题文字添加</a:t>
            </a:r>
          </a:p>
        </p:txBody>
      </p:sp>
      <p:sp>
        <p:nvSpPr>
          <p:cNvPr id="29" name="文本框 28"/>
          <p:cNvSpPr txBox="1"/>
          <p:nvPr/>
        </p:nvSpPr>
        <p:spPr>
          <a:xfrm flipH="1">
            <a:off x="6534662" y="5267762"/>
            <a:ext cx="689612" cy="677108"/>
          </a:xfrm>
          <a:prstGeom prst="rect">
            <a:avLst/>
          </a:prstGeom>
          <a:noFill/>
        </p:spPr>
        <p:txBody>
          <a:bodyPr wrap="none" rtlCol="0">
            <a:spAutoFit/>
          </a:bodyPr>
          <a:lstStyle/>
          <a:p>
            <a:r>
              <a:rPr lang="en-US" altLang="zh-CN" sz="3800" dirty="0">
                <a:solidFill>
                  <a:schemeClr val="accent4"/>
                </a:solidFill>
                <a:effectLst>
                  <a:innerShdw blurRad="25400" dist="12700" dir="13500000">
                    <a:prstClr val="black">
                      <a:alpha val="50000"/>
                    </a:prstClr>
                  </a:innerShdw>
                </a:effectLst>
                <a:ea typeface="MEllan HK Xbold" panose="00000800000000000000" pitchFamily="2" charset="-120"/>
                <a:sym typeface="+mn-lt"/>
              </a:rPr>
              <a:t>04</a:t>
            </a:r>
            <a:endParaRPr lang="zh-CN" altLang="en-US" sz="3800" dirty="0">
              <a:solidFill>
                <a:schemeClr val="accent4"/>
              </a:solidFill>
              <a:effectLst>
                <a:innerShdw blurRad="25400" dist="12700" dir="13500000">
                  <a:prstClr val="black">
                    <a:alpha val="50000"/>
                  </a:prstClr>
                </a:innerShdw>
              </a:effectLst>
              <a:ea typeface="MEllan HK Xbold" panose="00000800000000000000" pitchFamily="2" charset="-120"/>
              <a:sym typeface="+mn-lt"/>
            </a:endParaRPr>
          </a:p>
        </p:txBody>
      </p:sp>
      <p:sp>
        <p:nvSpPr>
          <p:cNvPr id="31" name="文本框 30"/>
          <p:cNvSpPr txBox="1"/>
          <p:nvPr/>
        </p:nvSpPr>
        <p:spPr>
          <a:xfrm flipH="1">
            <a:off x="7171353" y="5106123"/>
            <a:ext cx="1723549" cy="400110"/>
          </a:xfrm>
          <a:prstGeom prst="rect">
            <a:avLst/>
          </a:prstGeom>
          <a:noFill/>
        </p:spPr>
        <p:txBody>
          <a:bodyPr wrap="none" rtlCol="0">
            <a:spAutoFit/>
          </a:bodyPr>
          <a:lstStyle/>
          <a:p>
            <a:r>
              <a:rPr lang="zh-CN" altLang="en-US" sz="2000" dirty="0">
                <a:solidFill>
                  <a:schemeClr val="accent4"/>
                </a:solidFill>
                <a:ea typeface="方正粗谭黑简体" panose="02000000000000000000" pitchFamily="2" charset="-122"/>
                <a:sym typeface="+mn-lt"/>
              </a:rPr>
              <a:t>点击添加标题</a:t>
            </a:r>
            <a:endParaRPr lang="en-US" altLang="zh-CN" sz="2000" dirty="0">
              <a:solidFill>
                <a:schemeClr val="accent4"/>
              </a:solidFill>
              <a:ea typeface="方正粗谭黑简体" panose="02000000000000000000" pitchFamily="2" charset="-122"/>
              <a:sym typeface="+mn-lt"/>
            </a:endParaRPr>
          </a:p>
        </p:txBody>
      </p:sp>
      <p:sp>
        <p:nvSpPr>
          <p:cNvPr id="32" name="文本框 31"/>
          <p:cNvSpPr txBox="1"/>
          <p:nvPr/>
        </p:nvSpPr>
        <p:spPr>
          <a:xfrm flipH="1">
            <a:off x="7171353" y="5472425"/>
            <a:ext cx="1980029" cy="523220"/>
          </a:xfrm>
          <a:prstGeom prst="rect">
            <a:avLst/>
          </a:prstGeom>
          <a:noFill/>
        </p:spPr>
        <p:txBody>
          <a:bodyPr wrap="none" rtlCol="0">
            <a:spAutoFit/>
          </a:bodyPr>
          <a:lstStyle/>
          <a:p>
            <a:r>
              <a:rPr lang="zh-CN" altLang="en-US" sz="1400" dirty="0">
                <a:solidFill>
                  <a:schemeClr val="tx1">
                    <a:lumMod val="75000"/>
                    <a:lumOff val="25000"/>
                  </a:schemeClr>
                </a:solidFill>
                <a:ea typeface="方正正中黑简体" panose="02000000000000000000" pitchFamily="2" charset="-122"/>
                <a:sym typeface="+mn-lt"/>
              </a:rPr>
              <a:t>点击添加标题文字添加</a:t>
            </a:r>
            <a:endParaRPr lang="en-US" altLang="zh-CN" sz="1400" dirty="0">
              <a:solidFill>
                <a:schemeClr val="tx1">
                  <a:lumMod val="75000"/>
                  <a:lumOff val="25000"/>
                </a:schemeClr>
              </a:solidFill>
              <a:ea typeface="方正正中黑简体" panose="02000000000000000000" pitchFamily="2" charset="-122"/>
              <a:sym typeface="+mn-lt"/>
            </a:endParaRPr>
          </a:p>
          <a:p>
            <a:r>
              <a:rPr lang="zh-CN" altLang="en-US" sz="1400" dirty="0">
                <a:solidFill>
                  <a:schemeClr val="tx1">
                    <a:lumMod val="75000"/>
                    <a:lumOff val="25000"/>
                  </a:schemeClr>
                </a:solidFill>
                <a:ea typeface="方正正中黑简体" panose="02000000000000000000" pitchFamily="2" charset="-122"/>
                <a:sym typeface="+mn-lt"/>
              </a:rPr>
              <a:t>点击添加标题文字添加</a:t>
            </a:r>
          </a:p>
        </p:txBody>
      </p:sp>
      <p:sp>
        <p:nvSpPr>
          <p:cNvPr id="33" name="文本框 32"/>
          <p:cNvSpPr txBox="1"/>
          <p:nvPr/>
        </p:nvSpPr>
        <p:spPr>
          <a:xfrm flipH="1">
            <a:off x="1682454" y="2019221"/>
            <a:ext cx="631904" cy="677108"/>
          </a:xfrm>
          <a:prstGeom prst="rect">
            <a:avLst/>
          </a:prstGeom>
          <a:noFill/>
        </p:spPr>
        <p:txBody>
          <a:bodyPr wrap="none" rtlCol="0">
            <a:spAutoFit/>
          </a:bodyPr>
          <a:lstStyle/>
          <a:p>
            <a:r>
              <a:rPr lang="en-US" altLang="zh-CN" sz="3800" dirty="0">
                <a:solidFill>
                  <a:schemeClr val="accent1"/>
                </a:solidFill>
                <a:effectLst>
                  <a:innerShdw blurRad="25400" dist="12700" dir="13500000">
                    <a:prstClr val="black">
                      <a:alpha val="50000"/>
                    </a:prstClr>
                  </a:innerShdw>
                </a:effectLst>
                <a:ea typeface="MEllan HK Xbold" panose="00000800000000000000" pitchFamily="2" charset="-120"/>
                <a:sym typeface="+mn-lt"/>
              </a:rPr>
              <a:t>01</a:t>
            </a:r>
            <a:endParaRPr lang="zh-CN" altLang="en-US" sz="3800" dirty="0">
              <a:solidFill>
                <a:schemeClr val="accent1"/>
              </a:solidFill>
              <a:effectLst>
                <a:innerShdw blurRad="25400" dist="12700" dir="13500000">
                  <a:prstClr val="black">
                    <a:alpha val="50000"/>
                  </a:prstClr>
                </a:innerShdw>
              </a:effectLst>
              <a:ea typeface="MEllan HK Xbold" panose="00000800000000000000" pitchFamily="2" charset="-120"/>
              <a:sym typeface="+mn-lt"/>
            </a:endParaRPr>
          </a:p>
        </p:txBody>
      </p:sp>
      <p:sp>
        <p:nvSpPr>
          <p:cNvPr id="35" name="文本框 34"/>
          <p:cNvSpPr txBox="1"/>
          <p:nvPr/>
        </p:nvSpPr>
        <p:spPr>
          <a:xfrm flipH="1">
            <a:off x="2319145" y="1857582"/>
            <a:ext cx="1723549" cy="400110"/>
          </a:xfrm>
          <a:prstGeom prst="rect">
            <a:avLst/>
          </a:prstGeom>
          <a:noFill/>
        </p:spPr>
        <p:txBody>
          <a:bodyPr wrap="none" rtlCol="0">
            <a:spAutoFit/>
          </a:bodyPr>
          <a:lstStyle/>
          <a:p>
            <a:r>
              <a:rPr lang="zh-CN" altLang="en-US" sz="2000" dirty="0">
                <a:solidFill>
                  <a:schemeClr val="accent1"/>
                </a:solidFill>
                <a:ea typeface="方正粗谭黑简体" panose="02000000000000000000" pitchFamily="2" charset="-122"/>
                <a:sym typeface="+mn-lt"/>
              </a:rPr>
              <a:t>点击添加标题</a:t>
            </a:r>
            <a:endParaRPr lang="en-US" altLang="zh-CN" sz="2000" dirty="0">
              <a:solidFill>
                <a:schemeClr val="accent1"/>
              </a:solidFill>
              <a:ea typeface="方正粗谭黑简体" panose="02000000000000000000" pitchFamily="2" charset="-122"/>
              <a:sym typeface="+mn-lt"/>
            </a:endParaRPr>
          </a:p>
        </p:txBody>
      </p:sp>
      <p:sp>
        <p:nvSpPr>
          <p:cNvPr id="36" name="文本框 35"/>
          <p:cNvSpPr txBox="1"/>
          <p:nvPr/>
        </p:nvSpPr>
        <p:spPr>
          <a:xfrm flipH="1">
            <a:off x="2319145" y="2223884"/>
            <a:ext cx="1980029" cy="523220"/>
          </a:xfrm>
          <a:prstGeom prst="rect">
            <a:avLst/>
          </a:prstGeom>
          <a:noFill/>
        </p:spPr>
        <p:txBody>
          <a:bodyPr wrap="none" rtlCol="0">
            <a:spAutoFit/>
          </a:bodyPr>
          <a:lstStyle/>
          <a:p>
            <a:r>
              <a:rPr lang="zh-CN" altLang="en-US" sz="1400" dirty="0">
                <a:solidFill>
                  <a:schemeClr val="tx1">
                    <a:lumMod val="75000"/>
                    <a:lumOff val="25000"/>
                  </a:schemeClr>
                </a:solidFill>
                <a:ea typeface="方正正中黑简体" panose="02000000000000000000" pitchFamily="2" charset="-122"/>
                <a:sym typeface="+mn-lt"/>
              </a:rPr>
              <a:t>点击添加标题文字添加</a:t>
            </a:r>
            <a:endParaRPr lang="en-US" altLang="zh-CN" sz="1400" dirty="0">
              <a:solidFill>
                <a:schemeClr val="tx1">
                  <a:lumMod val="75000"/>
                  <a:lumOff val="25000"/>
                </a:schemeClr>
              </a:solidFill>
              <a:ea typeface="方正正中黑简体" panose="02000000000000000000" pitchFamily="2" charset="-122"/>
              <a:sym typeface="+mn-lt"/>
            </a:endParaRPr>
          </a:p>
          <a:p>
            <a:r>
              <a:rPr lang="zh-CN" altLang="en-US" sz="1400" dirty="0">
                <a:solidFill>
                  <a:schemeClr val="tx1">
                    <a:lumMod val="75000"/>
                    <a:lumOff val="25000"/>
                  </a:schemeClr>
                </a:solidFill>
                <a:ea typeface="方正正中黑简体" panose="02000000000000000000" pitchFamily="2" charset="-122"/>
                <a:sym typeface="+mn-lt"/>
              </a:rPr>
              <a:t>点击添加标题文字添加</a:t>
            </a:r>
          </a:p>
        </p:txBody>
      </p:sp>
      <p:sp>
        <p:nvSpPr>
          <p:cNvPr id="37" name="文本框 36"/>
          <p:cNvSpPr txBox="1"/>
          <p:nvPr/>
        </p:nvSpPr>
        <p:spPr>
          <a:xfrm flipH="1">
            <a:off x="4842092" y="2019221"/>
            <a:ext cx="704039" cy="677108"/>
          </a:xfrm>
          <a:prstGeom prst="rect">
            <a:avLst/>
          </a:prstGeom>
          <a:noFill/>
        </p:spPr>
        <p:txBody>
          <a:bodyPr wrap="none" rtlCol="0">
            <a:spAutoFit/>
          </a:bodyPr>
          <a:lstStyle/>
          <a:p>
            <a:r>
              <a:rPr lang="en-US" altLang="zh-CN" sz="3800" dirty="0">
                <a:solidFill>
                  <a:schemeClr val="accent3"/>
                </a:solidFill>
                <a:effectLst>
                  <a:innerShdw blurRad="25400" dist="12700" dir="13500000">
                    <a:prstClr val="black">
                      <a:alpha val="50000"/>
                    </a:prstClr>
                  </a:innerShdw>
                </a:effectLst>
                <a:ea typeface="MEllan HK Xbold" panose="00000800000000000000" pitchFamily="2" charset="-120"/>
                <a:sym typeface="+mn-lt"/>
              </a:rPr>
              <a:t>03</a:t>
            </a:r>
            <a:endParaRPr lang="zh-CN" altLang="en-US" sz="3800" dirty="0">
              <a:solidFill>
                <a:schemeClr val="accent3"/>
              </a:solidFill>
              <a:effectLst>
                <a:innerShdw blurRad="25400" dist="12700" dir="13500000">
                  <a:prstClr val="black">
                    <a:alpha val="50000"/>
                  </a:prstClr>
                </a:innerShdw>
              </a:effectLst>
              <a:ea typeface="MEllan HK Xbold" panose="00000800000000000000" pitchFamily="2" charset="-120"/>
              <a:sym typeface="+mn-lt"/>
            </a:endParaRPr>
          </a:p>
        </p:txBody>
      </p:sp>
      <p:sp>
        <p:nvSpPr>
          <p:cNvPr id="39" name="文本框 38"/>
          <p:cNvSpPr txBox="1"/>
          <p:nvPr/>
        </p:nvSpPr>
        <p:spPr>
          <a:xfrm flipH="1">
            <a:off x="5478783" y="1857582"/>
            <a:ext cx="1723549" cy="400110"/>
          </a:xfrm>
          <a:prstGeom prst="rect">
            <a:avLst/>
          </a:prstGeom>
          <a:noFill/>
        </p:spPr>
        <p:txBody>
          <a:bodyPr wrap="none" rtlCol="0">
            <a:spAutoFit/>
          </a:bodyPr>
          <a:lstStyle/>
          <a:p>
            <a:r>
              <a:rPr lang="zh-CN" altLang="en-US" sz="2000" dirty="0">
                <a:solidFill>
                  <a:schemeClr val="accent3"/>
                </a:solidFill>
                <a:ea typeface="方正粗谭黑简体" panose="02000000000000000000" pitchFamily="2" charset="-122"/>
                <a:sym typeface="+mn-lt"/>
              </a:rPr>
              <a:t>点击添加标题</a:t>
            </a:r>
            <a:endParaRPr lang="en-US" altLang="zh-CN" sz="2000" dirty="0">
              <a:solidFill>
                <a:schemeClr val="accent3"/>
              </a:solidFill>
              <a:ea typeface="方正粗谭黑简体" panose="02000000000000000000" pitchFamily="2" charset="-122"/>
              <a:sym typeface="+mn-lt"/>
            </a:endParaRPr>
          </a:p>
        </p:txBody>
      </p:sp>
      <p:sp>
        <p:nvSpPr>
          <p:cNvPr id="40" name="文本框 39"/>
          <p:cNvSpPr txBox="1"/>
          <p:nvPr/>
        </p:nvSpPr>
        <p:spPr>
          <a:xfrm flipH="1">
            <a:off x="5478783" y="2223884"/>
            <a:ext cx="1980029" cy="523220"/>
          </a:xfrm>
          <a:prstGeom prst="rect">
            <a:avLst/>
          </a:prstGeom>
          <a:noFill/>
        </p:spPr>
        <p:txBody>
          <a:bodyPr wrap="none" rtlCol="0">
            <a:spAutoFit/>
          </a:bodyPr>
          <a:lstStyle/>
          <a:p>
            <a:r>
              <a:rPr lang="zh-CN" altLang="en-US" sz="1400" dirty="0">
                <a:solidFill>
                  <a:schemeClr val="tx1">
                    <a:lumMod val="75000"/>
                    <a:lumOff val="25000"/>
                  </a:schemeClr>
                </a:solidFill>
                <a:ea typeface="方正正中黑简体" panose="02000000000000000000" pitchFamily="2" charset="-122"/>
                <a:sym typeface="+mn-lt"/>
              </a:rPr>
              <a:t>点击添加标题文字添加</a:t>
            </a:r>
            <a:endParaRPr lang="en-US" altLang="zh-CN" sz="1400" dirty="0">
              <a:solidFill>
                <a:schemeClr val="tx1">
                  <a:lumMod val="75000"/>
                  <a:lumOff val="25000"/>
                </a:schemeClr>
              </a:solidFill>
              <a:ea typeface="方正正中黑简体" panose="02000000000000000000" pitchFamily="2" charset="-122"/>
              <a:sym typeface="+mn-lt"/>
            </a:endParaRPr>
          </a:p>
          <a:p>
            <a:r>
              <a:rPr lang="zh-CN" altLang="en-US" sz="1400" dirty="0">
                <a:solidFill>
                  <a:schemeClr val="tx1">
                    <a:lumMod val="75000"/>
                    <a:lumOff val="25000"/>
                  </a:schemeClr>
                </a:solidFill>
                <a:ea typeface="方正正中黑简体" panose="02000000000000000000" pitchFamily="2" charset="-122"/>
                <a:sym typeface="+mn-lt"/>
              </a:rPr>
              <a:t>点击添加标题文字添加</a:t>
            </a:r>
          </a:p>
        </p:txBody>
      </p:sp>
      <p:sp>
        <p:nvSpPr>
          <p:cNvPr id="41" name="文本框 40"/>
          <p:cNvSpPr txBox="1"/>
          <p:nvPr/>
        </p:nvSpPr>
        <p:spPr>
          <a:xfrm flipH="1">
            <a:off x="8118522" y="2019221"/>
            <a:ext cx="707245" cy="677108"/>
          </a:xfrm>
          <a:prstGeom prst="rect">
            <a:avLst/>
          </a:prstGeom>
          <a:noFill/>
        </p:spPr>
        <p:txBody>
          <a:bodyPr wrap="none" rtlCol="0">
            <a:spAutoFit/>
          </a:bodyPr>
          <a:lstStyle/>
          <a:p>
            <a:r>
              <a:rPr lang="en-US" altLang="zh-CN" sz="3800" dirty="0">
                <a:solidFill>
                  <a:schemeClr val="accent5"/>
                </a:solidFill>
                <a:effectLst>
                  <a:innerShdw blurRad="25400" dist="12700" dir="13500000">
                    <a:prstClr val="black">
                      <a:alpha val="50000"/>
                    </a:prstClr>
                  </a:innerShdw>
                </a:effectLst>
                <a:ea typeface="MEllan HK Xbold" panose="00000800000000000000" pitchFamily="2" charset="-120"/>
                <a:sym typeface="+mn-lt"/>
              </a:rPr>
              <a:t>05</a:t>
            </a:r>
            <a:endParaRPr lang="zh-CN" altLang="en-US" sz="3800" dirty="0">
              <a:solidFill>
                <a:schemeClr val="accent5"/>
              </a:solidFill>
              <a:effectLst>
                <a:innerShdw blurRad="25400" dist="12700" dir="13500000">
                  <a:prstClr val="black">
                    <a:alpha val="50000"/>
                  </a:prstClr>
                </a:innerShdw>
              </a:effectLst>
              <a:ea typeface="MEllan HK Xbold" panose="00000800000000000000" pitchFamily="2" charset="-120"/>
              <a:sym typeface="+mn-lt"/>
            </a:endParaRPr>
          </a:p>
        </p:txBody>
      </p:sp>
      <p:sp>
        <p:nvSpPr>
          <p:cNvPr id="43" name="文本框 42"/>
          <p:cNvSpPr txBox="1"/>
          <p:nvPr/>
        </p:nvSpPr>
        <p:spPr>
          <a:xfrm flipH="1">
            <a:off x="8755213" y="1857582"/>
            <a:ext cx="1723549" cy="400110"/>
          </a:xfrm>
          <a:prstGeom prst="rect">
            <a:avLst/>
          </a:prstGeom>
          <a:noFill/>
        </p:spPr>
        <p:txBody>
          <a:bodyPr wrap="none" rtlCol="0">
            <a:spAutoFit/>
          </a:bodyPr>
          <a:lstStyle/>
          <a:p>
            <a:r>
              <a:rPr lang="zh-CN" altLang="en-US" sz="2000" dirty="0">
                <a:solidFill>
                  <a:schemeClr val="accent5"/>
                </a:solidFill>
                <a:ea typeface="方正粗谭黑简体" panose="02000000000000000000" pitchFamily="2" charset="-122"/>
                <a:sym typeface="+mn-lt"/>
              </a:rPr>
              <a:t>点击添加标题</a:t>
            </a:r>
            <a:endParaRPr lang="en-US" altLang="zh-CN" sz="2000" dirty="0">
              <a:solidFill>
                <a:schemeClr val="accent5"/>
              </a:solidFill>
              <a:ea typeface="方正粗谭黑简体" panose="02000000000000000000" pitchFamily="2" charset="-122"/>
              <a:sym typeface="+mn-lt"/>
            </a:endParaRPr>
          </a:p>
        </p:txBody>
      </p:sp>
      <p:sp>
        <p:nvSpPr>
          <p:cNvPr id="44" name="文本框 43"/>
          <p:cNvSpPr txBox="1"/>
          <p:nvPr/>
        </p:nvSpPr>
        <p:spPr>
          <a:xfrm flipH="1">
            <a:off x="8755213" y="2223884"/>
            <a:ext cx="1980029" cy="523220"/>
          </a:xfrm>
          <a:prstGeom prst="rect">
            <a:avLst/>
          </a:prstGeom>
          <a:noFill/>
        </p:spPr>
        <p:txBody>
          <a:bodyPr wrap="none" rtlCol="0">
            <a:spAutoFit/>
          </a:bodyPr>
          <a:lstStyle/>
          <a:p>
            <a:r>
              <a:rPr lang="zh-CN" altLang="en-US" sz="1400" dirty="0">
                <a:solidFill>
                  <a:schemeClr val="tx1">
                    <a:lumMod val="75000"/>
                    <a:lumOff val="25000"/>
                  </a:schemeClr>
                </a:solidFill>
                <a:ea typeface="方正正中黑简体" panose="02000000000000000000" pitchFamily="2" charset="-122"/>
                <a:sym typeface="+mn-lt"/>
              </a:rPr>
              <a:t>点击添加标题文字添加</a:t>
            </a:r>
            <a:endParaRPr lang="en-US" altLang="zh-CN" sz="1400" dirty="0">
              <a:solidFill>
                <a:schemeClr val="tx1">
                  <a:lumMod val="75000"/>
                  <a:lumOff val="25000"/>
                </a:schemeClr>
              </a:solidFill>
              <a:ea typeface="方正正中黑简体" panose="02000000000000000000" pitchFamily="2" charset="-122"/>
              <a:sym typeface="+mn-lt"/>
            </a:endParaRPr>
          </a:p>
          <a:p>
            <a:r>
              <a:rPr lang="zh-CN" altLang="en-US" sz="1400" dirty="0">
                <a:solidFill>
                  <a:schemeClr val="tx1">
                    <a:lumMod val="75000"/>
                    <a:lumOff val="25000"/>
                  </a:schemeClr>
                </a:solidFill>
                <a:ea typeface="方正正中黑简体" panose="02000000000000000000" pitchFamily="2" charset="-122"/>
                <a:sym typeface="+mn-lt"/>
              </a:rPr>
              <a:t>点击添加标题文字添加</a:t>
            </a:r>
          </a:p>
        </p:txBody>
      </p:sp>
      <p:sp>
        <p:nvSpPr>
          <p:cNvPr id="19" name="KSO_Shape"/>
          <p:cNvSpPr>
            <a:spLocks noChangeAspect="1"/>
          </p:cNvSpPr>
          <p:nvPr/>
        </p:nvSpPr>
        <p:spPr>
          <a:xfrm>
            <a:off x="2722992" y="3708462"/>
            <a:ext cx="429089" cy="411210"/>
          </a:xfrm>
          <a:custGeom>
            <a:avLst/>
            <a:gdLst/>
            <a:ahLst/>
            <a:cxnLst/>
            <a:rect l="l" t="t" r="r" b="b"/>
            <a:pathLst>
              <a:path w="1889279" h="1810503">
                <a:moveTo>
                  <a:pt x="1408636" y="1462945"/>
                </a:moveTo>
                <a:cubicBezTo>
                  <a:pt x="1471912" y="1494489"/>
                  <a:pt x="1528819" y="1532588"/>
                  <a:pt x="1575786" y="1578162"/>
                </a:cubicBezTo>
                <a:cubicBezTo>
                  <a:pt x="1467281" y="1672800"/>
                  <a:pt x="1335058" y="1742507"/>
                  <a:pt x="1188886" y="1779443"/>
                </a:cubicBezTo>
                <a:cubicBezTo>
                  <a:pt x="1278166" y="1700386"/>
                  <a:pt x="1353810" y="1592053"/>
                  <a:pt x="1408636" y="1462945"/>
                </a:cubicBezTo>
                <a:close/>
                <a:moveTo>
                  <a:pt x="494888" y="1445849"/>
                </a:moveTo>
                <a:cubicBezTo>
                  <a:pt x="556747" y="1590569"/>
                  <a:pt x="643865" y="1709702"/>
                  <a:pt x="747068" y="1790925"/>
                </a:cubicBezTo>
                <a:cubicBezTo>
                  <a:pt x="576321" y="1756303"/>
                  <a:pt x="422614" y="1677538"/>
                  <a:pt x="300900" y="1566189"/>
                </a:cubicBezTo>
                <a:cubicBezTo>
                  <a:pt x="355309" y="1517036"/>
                  <a:pt x="421005" y="1476420"/>
                  <a:pt x="494888" y="1445849"/>
                </a:cubicBezTo>
                <a:close/>
                <a:moveTo>
                  <a:pt x="900586" y="1355871"/>
                </a:moveTo>
                <a:lnTo>
                  <a:pt x="900586" y="1808904"/>
                </a:lnTo>
                <a:lnTo>
                  <a:pt x="884222" y="1808113"/>
                </a:lnTo>
                <a:cubicBezTo>
                  <a:pt x="745280" y="1742581"/>
                  <a:pt x="627378" y="1604992"/>
                  <a:pt x="551037" y="1423344"/>
                </a:cubicBezTo>
                <a:cubicBezTo>
                  <a:pt x="655969" y="1381011"/>
                  <a:pt x="774745" y="1357337"/>
                  <a:pt x="900586" y="1355871"/>
                </a:cubicBezTo>
                <a:close/>
                <a:moveTo>
                  <a:pt x="953521" y="1355186"/>
                </a:moveTo>
                <a:cubicBezTo>
                  <a:pt x="1099660" y="1356509"/>
                  <a:pt x="1236550" y="1386650"/>
                  <a:pt x="1354036" y="1440083"/>
                </a:cubicBezTo>
                <a:cubicBezTo>
                  <a:pt x="1283551" y="1605630"/>
                  <a:pt x="1178611" y="1734316"/>
                  <a:pt x="1054486" y="1804443"/>
                </a:cubicBezTo>
                <a:lnTo>
                  <a:pt x="953521" y="1810503"/>
                </a:lnTo>
                <a:close/>
                <a:moveTo>
                  <a:pt x="1517159" y="931303"/>
                </a:moveTo>
                <a:lnTo>
                  <a:pt x="1889279" y="931303"/>
                </a:lnTo>
                <a:cubicBezTo>
                  <a:pt x="1883282" y="1167646"/>
                  <a:pt x="1781715" y="1381244"/>
                  <a:pt x="1618873" y="1536894"/>
                </a:cubicBezTo>
                <a:cubicBezTo>
                  <a:pt x="1566437" y="1485571"/>
                  <a:pt x="1502786" y="1442774"/>
                  <a:pt x="1431939" y="1407715"/>
                </a:cubicBezTo>
                <a:cubicBezTo>
                  <a:pt x="1485774" y="1266553"/>
                  <a:pt x="1516428" y="1104135"/>
                  <a:pt x="1517159" y="931303"/>
                </a:cubicBezTo>
                <a:close/>
                <a:moveTo>
                  <a:pt x="953521" y="931303"/>
                </a:moveTo>
                <a:lnTo>
                  <a:pt x="1456842" y="931303"/>
                </a:lnTo>
                <a:cubicBezTo>
                  <a:pt x="1456123" y="1096196"/>
                  <a:pt x="1427268" y="1250986"/>
                  <a:pt x="1375819" y="1384691"/>
                </a:cubicBezTo>
                <a:cubicBezTo>
                  <a:pt x="1251537" y="1327928"/>
                  <a:pt x="1107288" y="1296191"/>
                  <a:pt x="953521" y="1294902"/>
                </a:cubicBezTo>
                <a:close/>
                <a:moveTo>
                  <a:pt x="448568" y="931303"/>
                </a:moveTo>
                <a:lnTo>
                  <a:pt x="900586" y="931303"/>
                </a:lnTo>
                <a:lnTo>
                  <a:pt x="900586" y="1295603"/>
                </a:lnTo>
                <a:cubicBezTo>
                  <a:pt x="766605" y="1297053"/>
                  <a:pt x="640053" y="1322469"/>
                  <a:pt x="528061" y="1368046"/>
                </a:cubicBezTo>
                <a:cubicBezTo>
                  <a:pt x="478984" y="1238632"/>
                  <a:pt x="450499" y="1089843"/>
                  <a:pt x="448568" y="931303"/>
                </a:cubicBezTo>
                <a:close/>
                <a:moveTo>
                  <a:pt x="0" y="931303"/>
                </a:moveTo>
                <a:lnTo>
                  <a:pt x="388264" y="931303"/>
                </a:lnTo>
                <a:cubicBezTo>
                  <a:pt x="390220" y="1097785"/>
                  <a:pt x="420532" y="1254193"/>
                  <a:pt x="473139" y="1390578"/>
                </a:cubicBezTo>
                <a:cubicBezTo>
                  <a:pt x="391203" y="1423988"/>
                  <a:pt x="318506" y="1469260"/>
                  <a:pt x="258353" y="1524144"/>
                </a:cubicBezTo>
                <a:cubicBezTo>
                  <a:pt x="102364" y="1370026"/>
                  <a:pt x="5849" y="1161456"/>
                  <a:pt x="0" y="931303"/>
                </a:cubicBezTo>
                <a:close/>
                <a:moveTo>
                  <a:pt x="536834" y="421694"/>
                </a:moveTo>
                <a:cubicBezTo>
                  <a:pt x="646682" y="464986"/>
                  <a:pt x="770110" y="489176"/>
                  <a:pt x="900586" y="490537"/>
                </a:cubicBezTo>
                <a:lnTo>
                  <a:pt x="900586" y="875390"/>
                </a:lnTo>
                <a:lnTo>
                  <a:pt x="448805" y="875390"/>
                </a:lnTo>
                <a:cubicBezTo>
                  <a:pt x="451150" y="709592"/>
                  <a:pt x="482649" y="554587"/>
                  <a:pt x="536834" y="421694"/>
                </a:cubicBezTo>
                <a:close/>
                <a:moveTo>
                  <a:pt x="1356131" y="409527"/>
                </a:moveTo>
                <a:cubicBezTo>
                  <a:pt x="1415590" y="544412"/>
                  <a:pt x="1451132" y="703874"/>
                  <a:pt x="1455052" y="875390"/>
                </a:cubicBezTo>
                <a:lnTo>
                  <a:pt x="953521" y="875390"/>
                </a:lnTo>
                <a:lnTo>
                  <a:pt x="953521" y="491238"/>
                </a:lnTo>
                <a:cubicBezTo>
                  <a:pt x="1099303" y="490092"/>
                  <a:pt x="1236528" y="461431"/>
                  <a:pt x="1356131" y="409527"/>
                </a:cubicBezTo>
                <a:close/>
                <a:moveTo>
                  <a:pt x="271202" y="273767"/>
                </a:moveTo>
                <a:cubicBezTo>
                  <a:pt x="330895" y="324894"/>
                  <a:pt x="401533" y="367494"/>
                  <a:pt x="480768" y="398692"/>
                </a:cubicBezTo>
                <a:cubicBezTo>
                  <a:pt x="424147" y="539118"/>
                  <a:pt x="390867" y="701724"/>
                  <a:pt x="388496" y="875390"/>
                </a:cubicBezTo>
                <a:lnTo>
                  <a:pt x="238" y="875390"/>
                </a:lnTo>
                <a:cubicBezTo>
                  <a:pt x="7162" y="640451"/>
                  <a:pt x="108645" y="428248"/>
                  <a:pt x="271202" y="273767"/>
                </a:cubicBezTo>
                <a:close/>
                <a:moveTo>
                  <a:pt x="1605567" y="261436"/>
                </a:moveTo>
                <a:cubicBezTo>
                  <a:pt x="1775300" y="417133"/>
                  <a:pt x="1881942" y="634296"/>
                  <a:pt x="1889035" y="875390"/>
                </a:cubicBezTo>
                <a:lnTo>
                  <a:pt x="1515364" y="875390"/>
                </a:lnTo>
                <a:cubicBezTo>
                  <a:pt x="1511419" y="696081"/>
                  <a:pt x="1474168" y="529014"/>
                  <a:pt x="1413107" y="386152"/>
                </a:cubicBezTo>
                <a:cubicBezTo>
                  <a:pt x="1485941" y="353453"/>
                  <a:pt x="1551126" y="311628"/>
                  <a:pt x="1605567" y="261436"/>
                </a:cubicBezTo>
                <a:close/>
                <a:moveTo>
                  <a:pt x="748157" y="19413"/>
                </a:moveTo>
                <a:cubicBezTo>
                  <a:pt x="649482" y="96557"/>
                  <a:pt x="565491" y="208310"/>
                  <a:pt x="504779" y="344256"/>
                </a:cubicBezTo>
                <a:cubicBezTo>
                  <a:pt x="432706" y="315858"/>
                  <a:pt x="368354" y="277545"/>
                  <a:pt x="313920" y="231604"/>
                </a:cubicBezTo>
                <a:cubicBezTo>
                  <a:pt x="434240" y="127070"/>
                  <a:pt x="583275" y="52667"/>
                  <a:pt x="748157" y="19413"/>
                </a:cubicBezTo>
                <a:close/>
                <a:moveTo>
                  <a:pt x="1137621" y="18543"/>
                </a:moveTo>
                <a:cubicBezTo>
                  <a:pt x="1297904" y="50310"/>
                  <a:pt x="1443338" y="120918"/>
                  <a:pt x="1562575" y="219802"/>
                </a:cubicBezTo>
                <a:cubicBezTo>
                  <a:pt x="1512842" y="265093"/>
                  <a:pt x="1453308" y="302843"/>
                  <a:pt x="1386970" y="332857"/>
                </a:cubicBezTo>
                <a:cubicBezTo>
                  <a:pt x="1323718" y="199817"/>
                  <a:pt x="1237626" y="91674"/>
                  <a:pt x="1137621" y="18543"/>
                </a:cubicBezTo>
                <a:close/>
                <a:moveTo>
                  <a:pt x="900586" y="1702"/>
                </a:moveTo>
                <a:lnTo>
                  <a:pt x="900586" y="430269"/>
                </a:lnTo>
                <a:cubicBezTo>
                  <a:pt x="778345" y="428899"/>
                  <a:pt x="662774" y="406468"/>
                  <a:pt x="560047" y="366408"/>
                </a:cubicBezTo>
                <a:cubicBezTo>
                  <a:pt x="637783" y="193348"/>
                  <a:pt x="753999" y="63227"/>
                  <a:pt x="890213" y="2203"/>
                </a:cubicBezTo>
                <a:close/>
                <a:moveTo>
                  <a:pt x="953521" y="0"/>
                </a:moveTo>
                <a:lnTo>
                  <a:pt x="981035" y="1330"/>
                </a:lnTo>
                <a:cubicBezTo>
                  <a:pt x="1124068" y="53565"/>
                  <a:pt x="1247786" y="180867"/>
                  <a:pt x="1332000" y="354889"/>
                </a:cubicBezTo>
                <a:cubicBezTo>
                  <a:pt x="1219743" y="403080"/>
                  <a:pt x="1090709" y="429800"/>
                  <a:pt x="953521" y="430954"/>
                </a:cubicBezTo>
                <a:close/>
              </a:path>
            </a:pathLst>
          </a:custGeom>
          <a:solidFill>
            <a:schemeClr val="accent1"/>
          </a:solidFill>
          <a:ln>
            <a:noFill/>
          </a:ln>
          <a:effectLst>
            <a:innerShdw blurRad="25400" dist="12700" dir="13500000">
              <a:prstClr val="black">
                <a:alpha val="50000"/>
              </a:prstClr>
            </a:innerShdw>
          </a:effectLst>
        </p:spPr>
        <p:txBody>
          <a:bodyPr vert="horz" wrap="square" lIns="91440" tIns="45720" rIns="91440" bIns="45720" numCol="1" anchor="t" anchorCtr="0" compatLnSpc="1">
            <a:noAutofit/>
          </a:bodyPr>
          <a:lstStyle/>
          <a:p>
            <a:endParaRPr lang="zh-CN" altLang="en-US">
              <a:solidFill>
                <a:schemeClr val="tx1"/>
              </a:solidFill>
              <a:sym typeface="+mn-lt"/>
            </a:endParaRPr>
          </a:p>
        </p:txBody>
      </p:sp>
      <p:sp>
        <p:nvSpPr>
          <p:cNvPr id="20" name="KSO_Shape"/>
          <p:cNvSpPr>
            <a:spLocks noChangeAspect="1"/>
          </p:cNvSpPr>
          <p:nvPr/>
        </p:nvSpPr>
        <p:spPr>
          <a:xfrm>
            <a:off x="4339458" y="3669626"/>
            <a:ext cx="472587" cy="488883"/>
          </a:xfrm>
          <a:custGeom>
            <a:avLst/>
            <a:gdLst/>
            <a:ahLst/>
            <a:cxnLst/>
            <a:rect l="l" t="t" r="r" b="b"/>
            <a:pathLst>
              <a:path w="1119349" h="1157433">
                <a:moveTo>
                  <a:pt x="135620" y="818456"/>
                </a:moveTo>
                <a:cubicBezTo>
                  <a:pt x="71450" y="948523"/>
                  <a:pt x="57484" y="1054732"/>
                  <a:pt x="108323" y="1103729"/>
                </a:cubicBezTo>
                <a:cubicBezTo>
                  <a:pt x="164989" y="1158341"/>
                  <a:pt x="289713" y="1129874"/>
                  <a:pt x="437069" y="1040437"/>
                </a:cubicBezTo>
                <a:cubicBezTo>
                  <a:pt x="307239" y="1007168"/>
                  <a:pt x="198946" y="926245"/>
                  <a:pt x="135620" y="818456"/>
                </a:cubicBezTo>
                <a:close/>
                <a:moveTo>
                  <a:pt x="582086" y="345816"/>
                </a:moveTo>
                <a:cubicBezTo>
                  <a:pt x="490772" y="345817"/>
                  <a:pt x="434615" y="407693"/>
                  <a:pt x="413811" y="495363"/>
                </a:cubicBezTo>
                <a:lnTo>
                  <a:pt x="750361" y="495364"/>
                </a:lnTo>
                <a:cubicBezTo>
                  <a:pt x="729557" y="407692"/>
                  <a:pt x="673401" y="345816"/>
                  <a:pt x="582086" y="345816"/>
                </a:cubicBezTo>
                <a:close/>
                <a:moveTo>
                  <a:pt x="954622" y="129"/>
                </a:moveTo>
                <a:cubicBezTo>
                  <a:pt x="1007406" y="-1466"/>
                  <a:pt x="1051113" y="11645"/>
                  <a:pt x="1081775" y="41196"/>
                </a:cubicBezTo>
                <a:cubicBezTo>
                  <a:pt x="1101805" y="60500"/>
                  <a:pt x="1115030" y="85625"/>
                  <a:pt x="1119349" y="116033"/>
                </a:cubicBezTo>
                <a:cubicBezTo>
                  <a:pt x="1112931" y="103633"/>
                  <a:pt x="1104158" y="92219"/>
                  <a:pt x="1093494" y="81508"/>
                </a:cubicBezTo>
                <a:cubicBezTo>
                  <a:pt x="1010899" y="-1451"/>
                  <a:pt x="882017" y="28786"/>
                  <a:pt x="737350" y="130602"/>
                </a:cubicBezTo>
                <a:cubicBezTo>
                  <a:pt x="943277" y="190863"/>
                  <a:pt x="1091569" y="370605"/>
                  <a:pt x="1091569" y="582598"/>
                </a:cubicBezTo>
                <a:lnTo>
                  <a:pt x="1085273" y="640757"/>
                </a:lnTo>
                <a:lnTo>
                  <a:pt x="755888" y="640756"/>
                </a:lnTo>
                <a:lnTo>
                  <a:pt x="719073" y="640757"/>
                </a:lnTo>
                <a:lnTo>
                  <a:pt x="408284" y="640757"/>
                </a:lnTo>
                <a:cubicBezTo>
                  <a:pt x="424002" y="743453"/>
                  <a:pt x="484447" y="819382"/>
                  <a:pt x="582086" y="819383"/>
                </a:cubicBezTo>
                <a:cubicBezTo>
                  <a:pt x="648673" y="819382"/>
                  <a:pt x="697960" y="784070"/>
                  <a:pt x="725617" y="727992"/>
                </a:cubicBezTo>
                <a:lnTo>
                  <a:pt x="1064773" y="727992"/>
                </a:lnTo>
                <a:cubicBezTo>
                  <a:pt x="1000780" y="921122"/>
                  <a:pt x="807116" y="1060320"/>
                  <a:pt x="578539" y="1060320"/>
                </a:cubicBezTo>
                <a:cubicBezTo>
                  <a:pt x="541437" y="1060319"/>
                  <a:pt x="505255" y="1056652"/>
                  <a:pt x="470646" y="1048435"/>
                </a:cubicBezTo>
                <a:cubicBezTo>
                  <a:pt x="288189" y="1159820"/>
                  <a:pt x="124174" y="1191927"/>
                  <a:pt x="45670" y="1116267"/>
                </a:cubicBezTo>
                <a:cubicBezTo>
                  <a:pt x="-38972" y="1034693"/>
                  <a:pt x="-2092" y="849162"/>
                  <a:pt x="124297" y="645271"/>
                </a:cubicBezTo>
                <a:cubicBezTo>
                  <a:pt x="126384" y="641564"/>
                  <a:pt x="128546" y="637931"/>
                  <a:pt x="130887" y="634433"/>
                </a:cubicBezTo>
                <a:cubicBezTo>
                  <a:pt x="140131" y="616742"/>
                  <a:pt x="151256" y="599735"/>
                  <a:pt x="163296" y="582889"/>
                </a:cubicBezTo>
                <a:cubicBezTo>
                  <a:pt x="171413" y="570408"/>
                  <a:pt x="179765" y="558285"/>
                  <a:pt x="189707" y="547372"/>
                </a:cubicBezTo>
                <a:cubicBezTo>
                  <a:pt x="207410" y="520542"/>
                  <a:pt x="227598" y="494496"/>
                  <a:pt x="249351" y="468810"/>
                </a:cubicBezTo>
                <a:cubicBezTo>
                  <a:pt x="261501" y="453873"/>
                  <a:pt x="274484" y="439223"/>
                  <a:pt x="288439" y="424719"/>
                </a:cubicBezTo>
                <a:cubicBezTo>
                  <a:pt x="304701" y="403895"/>
                  <a:pt x="322841" y="384213"/>
                  <a:pt x="341644" y="364703"/>
                </a:cubicBezTo>
                <a:cubicBezTo>
                  <a:pt x="392793" y="311630"/>
                  <a:pt x="445389" y="263415"/>
                  <a:pt x="498166" y="220924"/>
                </a:cubicBezTo>
                <a:cubicBezTo>
                  <a:pt x="310657" y="309270"/>
                  <a:pt x="183697" y="431706"/>
                  <a:pt x="65845" y="579499"/>
                </a:cubicBezTo>
                <a:cubicBezTo>
                  <a:pt x="67312" y="317087"/>
                  <a:pt x="296312" y="104878"/>
                  <a:pt x="578538" y="104878"/>
                </a:cubicBezTo>
                <a:lnTo>
                  <a:pt x="651994" y="111773"/>
                </a:lnTo>
                <a:cubicBezTo>
                  <a:pt x="764896" y="41979"/>
                  <a:pt x="871117" y="2651"/>
                  <a:pt x="954622" y="129"/>
                </a:cubicBezTo>
                <a:close/>
              </a:path>
            </a:pathLst>
          </a:custGeom>
          <a:solidFill>
            <a:schemeClr val="accent2"/>
          </a:solidFill>
          <a:ln w="12700">
            <a:noFill/>
          </a:ln>
          <a:effectLst>
            <a:innerShdw blurRad="254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ym typeface="+mn-lt"/>
            </a:endParaRPr>
          </a:p>
        </p:txBody>
      </p:sp>
      <p:sp>
        <p:nvSpPr>
          <p:cNvPr id="21" name="KSO_Shape"/>
          <p:cNvSpPr>
            <a:spLocks noChangeAspect="1"/>
          </p:cNvSpPr>
          <p:nvPr/>
        </p:nvSpPr>
        <p:spPr>
          <a:xfrm>
            <a:off x="5992951" y="3710365"/>
            <a:ext cx="442031" cy="407404"/>
          </a:xfrm>
          <a:custGeom>
            <a:avLst/>
            <a:gdLst/>
            <a:ahLst/>
            <a:cxnLst/>
            <a:rect l="l" t="t" r="r" b="b"/>
            <a:pathLst>
              <a:path w="2922576" h="2692126">
                <a:moveTo>
                  <a:pt x="553896" y="1279436"/>
                </a:moveTo>
                <a:cubicBezTo>
                  <a:pt x="792021" y="1473111"/>
                  <a:pt x="992046" y="1742986"/>
                  <a:pt x="1211121" y="1974761"/>
                </a:cubicBezTo>
                <a:lnTo>
                  <a:pt x="1201596" y="2431961"/>
                </a:lnTo>
                <a:cubicBezTo>
                  <a:pt x="947596" y="2384336"/>
                  <a:pt x="769796" y="2336711"/>
                  <a:pt x="639621" y="2117636"/>
                </a:cubicBezTo>
                <a:cubicBezTo>
                  <a:pt x="509446" y="1898561"/>
                  <a:pt x="582471" y="1558836"/>
                  <a:pt x="553896" y="1279436"/>
                </a:cubicBezTo>
                <a:close/>
                <a:moveTo>
                  <a:pt x="1414250" y="349940"/>
                </a:moveTo>
                <a:lnTo>
                  <a:pt x="1576175" y="702365"/>
                </a:lnTo>
                <a:lnTo>
                  <a:pt x="1840671" y="351223"/>
                </a:lnTo>
                <a:cubicBezTo>
                  <a:pt x="1946050" y="474823"/>
                  <a:pt x="2011221" y="645739"/>
                  <a:pt x="2011221" y="834547"/>
                </a:cubicBezTo>
                <a:cubicBezTo>
                  <a:pt x="2019964" y="1198269"/>
                  <a:pt x="1873746" y="1469720"/>
                  <a:pt x="1527496" y="1508764"/>
                </a:cubicBezTo>
                <a:lnTo>
                  <a:pt x="1534971" y="2136686"/>
                </a:lnTo>
                <a:cubicBezTo>
                  <a:pt x="1804846" y="1854111"/>
                  <a:pt x="2036621" y="1552486"/>
                  <a:pt x="2344596" y="1288961"/>
                </a:cubicBezTo>
                <a:cubicBezTo>
                  <a:pt x="2347771" y="1504861"/>
                  <a:pt x="2350946" y="1939836"/>
                  <a:pt x="2192196" y="2193836"/>
                </a:cubicBezTo>
                <a:cubicBezTo>
                  <a:pt x="1995346" y="2466886"/>
                  <a:pt x="1623871" y="2444661"/>
                  <a:pt x="1344471" y="2441486"/>
                </a:cubicBezTo>
                <a:lnTo>
                  <a:pt x="1353780" y="1510652"/>
                </a:lnTo>
                <a:cubicBezTo>
                  <a:pt x="992542" y="1480514"/>
                  <a:pt x="840254" y="1205525"/>
                  <a:pt x="849171" y="834547"/>
                </a:cubicBezTo>
                <a:cubicBezTo>
                  <a:pt x="853745" y="644286"/>
                  <a:pt x="913894" y="479273"/>
                  <a:pt x="1011904" y="360081"/>
                </a:cubicBezTo>
                <a:lnTo>
                  <a:pt x="1014200" y="359465"/>
                </a:lnTo>
                <a:lnTo>
                  <a:pt x="1214225" y="683315"/>
                </a:lnTo>
                <a:close/>
                <a:moveTo>
                  <a:pt x="480281" y="174535"/>
                </a:moveTo>
                <a:cubicBezTo>
                  <a:pt x="324175" y="174535"/>
                  <a:pt x="197626" y="319405"/>
                  <a:pt x="197626" y="498111"/>
                </a:cubicBezTo>
                <a:lnTo>
                  <a:pt x="197626" y="2194015"/>
                </a:lnTo>
                <a:cubicBezTo>
                  <a:pt x="197626" y="2372721"/>
                  <a:pt x="324175" y="2517591"/>
                  <a:pt x="480281" y="2517591"/>
                </a:cubicBezTo>
                <a:lnTo>
                  <a:pt x="2458598" y="2517591"/>
                </a:lnTo>
                <a:cubicBezTo>
                  <a:pt x="2614704" y="2517591"/>
                  <a:pt x="2741253" y="2372721"/>
                  <a:pt x="2741253" y="2194015"/>
                </a:cubicBezTo>
                <a:lnTo>
                  <a:pt x="2741253" y="498111"/>
                </a:lnTo>
                <a:cubicBezTo>
                  <a:pt x="2741253" y="319405"/>
                  <a:pt x="2614704" y="174535"/>
                  <a:pt x="2458598" y="174535"/>
                </a:cubicBezTo>
                <a:close/>
                <a:moveTo>
                  <a:pt x="324765" y="0"/>
                </a:moveTo>
                <a:lnTo>
                  <a:pt x="2597811" y="0"/>
                </a:lnTo>
                <a:cubicBezTo>
                  <a:pt x="2777173" y="0"/>
                  <a:pt x="2922576" y="166453"/>
                  <a:pt x="2922576" y="371783"/>
                </a:cubicBezTo>
                <a:lnTo>
                  <a:pt x="2922576" y="2320344"/>
                </a:lnTo>
                <a:cubicBezTo>
                  <a:pt x="2922576" y="2525673"/>
                  <a:pt x="2777173" y="2692126"/>
                  <a:pt x="2597811" y="2692126"/>
                </a:cubicBezTo>
                <a:lnTo>
                  <a:pt x="324765" y="2692126"/>
                </a:lnTo>
                <a:cubicBezTo>
                  <a:pt x="145402" y="2692126"/>
                  <a:pt x="0" y="2525673"/>
                  <a:pt x="0" y="2320344"/>
                </a:cubicBezTo>
                <a:lnTo>
                  <a:pt x="0" y="371783"/>
                </a:lnTo>
                <a:cubicBezTo>
                  <a:pt x="0" y="166453"/>
                  <a:pt x="145402" y="0"/>
                  <a:pt x="324765" y="0"/>
                </a:cubicBezTo>
                <a:close/>
              </a:path>
            </a:pathLst>
          </a:custGeom>
          <a:solidFill>
            <a:schemeClr val="accent3"/>
          </a:solidFill>
          <a:ln w="12700">
            <a:noFill/>
          </a:ln>
          <a:effectLst>
            <a:innerShdw blurRad="254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ym typeface="+mn-lt"/>
            </a:endParaRPr>
          </a:p>
        </p:txBody>
      </p:sp>
      <p:sp>
        <p:nvSpPr>
          <p:cNvPr id="23" name="KSO_Shape"/>
          <p:cNvSpPr>
            <a:spLocks noChangeAspect="1"/>
          </p:cNvSpPr>
          <p:nvPr/>
        </p:nvSpPr>
        <p:spPr>
          <a:xfrm>
            <a:off x="9281201" y="3633267"/>
            <a:ext cx="418390" cy="561600"/>
          </a:xfrm>
          <a:custGeom>
            <a:avLst/>
            <a:gdLst/>
            <a:ahLst/>
            <a:cxnLst/>
            <a:rect l="l" t="t" r="r" b="b"/>
            <a:pathLst>
              <a:path w="1171576" h="1571810">
                <a:moveTo>
                  <a:pt x="662070" y="927911"/>
                </a:moveTo>
                <a:lnTo>
                  <a:pt x="795754" y="1040206"/>
                </a:lnTo>
                <a:lnTo>
                  <a:pt x="662070" y="1184585"/>
                </a:lnTo>
                <a:close/>
                <a:moveTo>
                  <a:pt x="662070" y="398563"/>
                </a:moveTo>
                <a:lnTo>
                  <a:pt x="795754" y="510858"/>
                </a:lnTo>
                <a:lnTo>
                  <a:pt x="662070" y="655237"/>
                </a:lnTo>
                <a:close/>
                <a:moveTo>
                  <a:pt x="539081" y="115152"/>
                </a:moveTo>
                <a:cubicBezTo>
                  <a:pt x="540863" y="298745"/>
                  <a:pt x="542646" y="482338"/>
                  <a:pt x="544428" y="665931"/>
                </a:cubicBezTo>
                <a:lnTo>
                  <a:pt x="325186" y="430647"/>
                </a:lnTo>
                <a:lnTo>
                  <a:pt x="250323" y="510858"/>
                </a:lnTo>
                <a:lnTo>
                  <a:pt x="533733" y="788921"/>
                </a:lnTo>
                <a:lnTo>
                  <a:pt x="234281" y="1077679"/>
                </a:lnTo>
                <a:lnTo>
                  <a:pt x="309144" y="1152542"/>
                </a:lnTo>
                <a:lnTo>
                  <a:pt x="549775" y="922605"/>
                </a:lnTo>
                <a:cubicBezTo>
                  <a:pt x="547993" y="1102633"/>
                  <a:pt x="546210" y="1282661"/>
                  <a:pt x="544428" y="1462689"/>
                </a:cubicBezTo>
                <a:lnTo>
                  <a:pt x="950828" y="1066984"/>
                </a:lnTo>
                <a:lnTo>
                  <a:pt x="683460" y="783573"/>
                </a:lnTo>
                <a:lnTo>
                  <a:pt x="945481" y="516205"/>
                </a:lnTo>
                <a:close/>
                <a:moveTo>
                  <a:pt x="585788" y="184"/>
                </a:moveTo>
                <a:cubicBezTo>
                  <a:pt x="1023610" y="9709"/>
                  <a:pt x="1171576" y="352004"/>
                  <a:pt x="1171576" y="785997"/>
                </a:cubicBezTo>
                <a:cubicBezTo>
                  <a:pt x="1171576" y="1219990"/>
                  <a:pt x="1080760" y="1571810"/>
                  <a:pt x="585788" y="1571810"/>
                </a:cubicBezTo>
                <a:cubicBezTo>
                  <a:pt x="90816" y="1571810"/>
                  <a:pt x="0" y="1219990"/>
                  <a:pt x="0" y="785997"/>
                </a:cubicBezTo>
                <a:cubicBezTo>
                  <a:pt x="0" y="352004"/>
                  <a:pt x="147966" y="-9341"/>
                  <a:pt x="585788" y="184"/>
                </a:cubicBezTo>
                <a:close/>
              </a:path>
            </a:pathLst>
          </a:custGeom>
          <a:solidFill>
            <a:schemeClr val="accent5"/>
          </a:solidFill>
          <a:ln w="12700">
            <a:noFill/>
          </a:ln>
          <a:effectLst>
            <a:innerShdw blurRad="254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ym typeface="+mn-lt"/>
            </a:endParaRPr>
          </a:p>
        </p:txBody>
      </p:sp>
      <p:sp>
        <p:nvSpPr>
          <p:cNvPr id="22" name="KSO_Shape"/>
          <p:cNvSpPr>
            <a:spLocks noChangeAspect="1"/>
          </p:cNvSpPr>
          <p:nvPr/>
        </p:nvSpPr>
        <p:spPr>
          <a:xfrm>
            <a:off x="7588027" y="3737525"/>
            <a:ext cx="528309" cy="353085"/>
          </a:xfrm>
          <a:custGeom>
            <a:avLst/>
            <a:gdLst/>
            <a:ahLst/>
            <a:cxnLst/>
            <a:rect l="l" t="t" r="r" b="b"/>
            <a:pathLst>
              <a:path w="4974795" h="3320682">
                <a:moveTo>
                  <a:pt x="1897867" y="1805825"/>
                </a:moveTo>
                <a:lnTo>
                  <a:pt x="2485737" y="2315734"/>
                </a:lnTo>
                <a:lnTo>
                  <a:pt x="3073607" y="1805825"/>
                </a:lnTo>
                <a:lnTo>
                  <a:pt x="4820061" y="3320682"/>
                </a:lnTo>
                <a:lnTo>
                  <a:pt x="151413" y="3320682"/>
                </a:lnTo>
                <a:close/>
                <a:moveTo>
                  <a:pt x="0" y="159634"/>
                </a:moveTo>
                <a:lnTo>
                  <a:pt x="1788328" y="1710812"/>
                </a:lnTo>
                <a:lnTo>
                  <a:pt x="0" y="3261996"/>
                </a:lnTo>
                <a:close/>
                <a:moveTo>
                  <a:pt x="4974795" y="156753"/>
                </a:moveTo>
                <a:lnTo>
                  <a:pt x="4974795" y="3264872"/>
                </a:lnTo>
                <a:lnTo>
                  <a:pt x="3183146" y="1710812"/>
                </a:lnTo>
                <a:close/>
                <a:moveTo>
                  <a:pt x="35040" y="0"/>
                </a:moveTo>
                <a:lnTo>
                  <a:pt x="4936434" y="0"/>
                </a:lnTo>
                <a:lnTo>
                  <a:pt x="2485737" y="2125709"/>
                </a:lnTo>
                <a:close/>
              </a:path>
            </a:pathLst>
          </a:custGeom>
          <a:solidFill>
            <a:schemeClr val="accent4"/>
          </a:solidFill>
          <a:ln w="12700">
            <a:noFill/>
          </a:ln>
          <a:effectLst>
            <a:innerShdw blurRad="254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ym typeface="+mn-lt"/>
            </a:endParaRPr>
          </a:p>
        </p:txBody>
      </p:sp>
    </p:spTree>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7"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1000"/>
                                        <p:tgtEl>
                                          <p:spTgt spid="10"/>
                                        </p:tgtEl>
                                      </p:cBhvr>
                                    </p:animEffect>
                                    <p:anim calcmode="lin" valueType="num">
                                      <p:cBhvr>
                                        <p:cTn id="12" dur="1000" fill="hold"/>
                                        <p:tgtEl>
                                          <p:spTgt spid="10"/>
                                        </p:tgtEl>
                                        <p:attrNameLst>
                                          <p:attrName>ppt_x</p:attrName>
                                        </p:attrNameLst>
                                      </p:cBhvr>
                                      <p:tavLst>
                                        <p:tav tm="0">
                                          <p:val>
                                            <p:strVal val="#ppt_x"/>
                                          </p:val>
                                        </p:tav>
                                        <p:tav tm="100000">
                                          <p:val>
                                            <p:strVal val="#ppt_x"/>
                                          </p:val>
                                        </p:tav>
                                      </p:tavLst>
                                    </p:anim>
                                    <p:anim calcmode="lin" valueType="num">
                                      <p:cBhvr>
                                        <p:cTn id="13" dur="1000" fill="hold"/>
                                        <p:tgtEl>
                                          <p:spTgt spid="10"/>
                                        </p:tgtEl>
                                        <p:attrNameLst>
                                          <p:attrName>ppt_y</p:attrName>
                                        </p:attrNameLst>
                                      </p:cBhvr>
                                      <p:tavLst>
                                        <p:tav tm="0">
                                          <p:val>
                                            <p:strVal val="#ppt_y-.1"/>
                                          </p:val>
                                        </p:tav>
                                        <p:tav tm="100000">
                                          <p:val>
                                            <p:strVal val="#ppt_y"/>
                                          </p:val>
                                        </p:tav>
                                      </p:tavLst>
                                    </p:anim>
                                  </p:childTnLst>
                                </p:cTn>
                              </p:par>
                              <p:par>
                                <p:cTn id="14" presetID="47" presetClass="entr" presetSubtype="0" fill="hold" grpId="0"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1000"/>
                                        <p:tgtEl>
                                          <p:spTgt spid="19"/>
                                        </p:tgtEl>
                                      </p:cBhvr>
                                    </p:animEffect>
                                    <p:anim calcmode="lin" valueType="num">
                                      <p:cBhvr>
                                        <p:cTn id="17" dur="1000" fill="hold"/>
                                        <p:tgtEl>
                                          <p:spTgt spid="19"/>
                                        </p:tgtEl>
                                        <p:attrNameLst>
                                          <p:attrName>ppt_x</p:attrName>
                                        </p:attrNameLst>
                                      </p:cBhvr>
                                      <p:tavLst>
                                        <p:tav tm="0">
                                          <p:val>
                                            <p:strVal val="#ppt_x"/>
                                          </p:val>
                                        </p:tav>
                                        <p:tav tm="100000">
                                          <p:val>
                                            <p:strVal val="#ppt_x"/>
                                          </p:val>
                                        </p:tav>
                                      </p:tavLst>
                                    </p:anim>
                                    <p:anim calcmode="lin" valueType="num">
                                      <p:cBhvr>
                                        <p:cTn id="18"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42" presetClass="entr" presetSubtype="0" fill="hold" grpId="0" nodeType="clickEffect">
                                  <p:stCondLst>
                                    <p:cond delay="0"/>
                                  </p:stCondLst>
                                  <p:childTnLst>
                                    <p:set>
                                      <p:cBhvr>
                                        <p:cTn id="22" dur="1" fill="hold">
                                          <p:stCondLst>
                                            <p:cond delay="0"/>
                                          </p:stCondLst>
                                        </p:cTn>
                                        <p:tgtEl>
                                          <p:spTgt spid="36"/>
                                        </p:tgtEl>
                                        <p:attrNameLst>
                                          <p:attrName>style.visibility</p:attrName>
                                        </p:attrNameLst>
                                      </p:cBhvr>
                                      <p:to>
                                        <p:strVal val="visible"/>
                                      </p:to>
                                    </p:set>
                                    <p:animEffect transition="in" filter="fade">
                                      <p:cBhvr>
                                        <p:cTn id="23" dur="1000"/>
                                        <p:tgtEl>
                                          <p:spTgt spid="36"/>
                                        </p:tgtEl>
                                      </p:cBhvr>
                                    </p:animEffect>
                                    <p:anim calcmode="lin" valueType="num">
                                      <p:cBhvr>
                                        <p:cTn id="24" dur="1000" fill="hold"/>
                                        <p:tgtEl>
                                          <p:spTgt spid="36"/>
                                        </p:tgtEl>
                                        <p:attrNameLst>
                                          <p:attrName>ppt_x</p:attrName>
                                        </p:attrNameLst>
                                      </p:cBhvr>
                                      <p:tavLst>
                                        <p:tav tm="0">
                                          <p:val>
                                            <p:strVal val="#ppt_x"/>
                                          </p:val>
                                        </p:tav>
                                        <p:tav tm="100000">
                                          <p:val>
                                            <p:strVal val="#ppt_x"/>
                                          </p:val>
                                        </p:tav>
                                      </p:tavLst>
                                    </p:anim>
                                    <p:anim calcmode="lin" valueType="num">
                                      <p:cBhvr>
                                        <p:cTn id="25" dur="1000" fill="hold"/>
                                        <p:tgtEl>
                                          <p:spTgt spid="36"/>
                                        </p:tgtEl>
                                        <p:attrNameLst>
                                          <p:attrName>ppt_y</p:attrName>
                                        </p:attrNameLst>
                                      </p:cBhvr>
                                      <p:tavLst>
                                        <p:tav tm="0">
                                          <p:val>
                                            <p:strVal val="#ppt_y+.1"/>
                                          </p:val>
                                        </p:tav>
                                        <p:tav tm="100000">
                                          <p:val>
                                            <p:strVal val="#ppt_y"/>
                                          </p:val>
                                        </p:tav>
                                      </p:tavLst>
                                    </p:anim>
                                  </p:childTnLst>
                                </p:cTn>
                              </p:par>
                              <p:par>
                                <p:cTn id="26" presetID="42" presetClass="entr" presetSubtype="0" fill="hold" grpId="0" nodeType="withEffect">
                                  <p:stCondLst>
                                    <p:cond delay="0"/>
                                  </p:stCondLst>
                                  <p:childTnLst>
                                    <p:set>
                                      <p:cBhvr>
                                        <p:cTn id="27" dur="1" fill="hold">
                                          <p:stCondLst>
                                            <p:cond delay="0"/>
                                          </p:stCondLst>
                                        </p:cTn>
                                        <p:tgtEl>
                                          <p:spTgt spid="35"/>
                                        </p:tgtEl>
                                        <p:attrNameLst>
                                          <p:attrName>style.visibility</p:attrName>
                                        </p:attrNameLst>
                                      </p:cBhvr>
                                      <p:to>
                                        <p:strVal val="visible"/>
                                      </p:to>
                                    </p:set>
                                    <p:animEffect transition="in" filter="fade">
                                      <p:cBhvr>
                                        <p:cTn id="28" dur="1000"/>
                                        <p:tgtEl>
                                          <p:spTgt spid="35"/>
                                        </p:tgtEl>
                                      </p:cBhvr>
                                    </p:animEffect>
                                    <p:anim calcmode="lin" valueType="num">
                                      <p:cBhvr>
                                        <p:cTn id="29" dur="1000" fill="hold"/>
                                        <p:tgtEl>
                                          <p:spTgt spid="35"/>
                                        </p:tgtEl>
                                        <p:attrNameLst>
                                          <p:attrName>ppt_x</p:attrName>
                                        </p:attrNameLst>
                                      </p:cBhvr>
                                      <p:tavLst>
                                        <p:tav tm="0">
                                          <p:val>
                                            <p:strVal val="#ppt_x"/>
                                          </p:val>
                                        </p:tav>
                                        <p:tav tm="100000">
                                          <p:val>
                                            <p:strVal val="#ppt_x"/>
                                          </p:val>
                                        </p:tav>
                                      </p:tavLst>
                                    </p:anim>
                                    <p:anim calcmode="lin" valueType="num">
                                      <p:cBhvr>
                                        <p:cTn id="30" dur="1000" fill="hold"/>
                                        <p:tgtEl>
                                          <p:spTgt spid="35"/>
                                        </p:tgtEl>
                                        <p:attrNameLst>
                                          <p:attrName>ppt_y</p:attrName>
                                        </p:attrNameLst>
                                      </p:cBhvr>
                                      <p:tavLst>
                                        <p:tav tm="0">
                                          <p:val>
                                            <p:strVal val="#ppt_y+.1"/>
                                          </p:val>
                                        </p:tav>
                                        <p:tav tm="100000">
                                          <p:val>
                                            <p:strVal val="#ppt_y"/>
                                          </p:val>
                                        </p:tav>
                                      </p:tavLst>
                                    </p:anim>
                                  </p:childTnLst>
                                </p:cTn>
                              </p:par>
                              <p:par>
                                <p:cTn id="31" presetID="42" presetClass="entr" presetSubtype="0" fill="hold" grpId="0" nodeType="withEffect">
                                  <p:stCondLst>
                                    <p:cond delay="0"/>
                                  </p:stCondLst>
                                  <p:childTnLst>
                                    <p:set>
                                      <p:cBhvr>
                                        <p:cTn id="32" dur="1" fill="hold">
                                          <p:stCondLst>
                                            <p:cond delay="0"/>
                                          </p:stCondLst>
                                        </p:cTn>
                                        <p:tgtEl>
                                          <p:spTgt spid="33"/>
                                        </p:tgtEl>
                                        <p:attrNameLst>
                                          <p:attrName>style.visibility</p:attrName>
                                        </p:attrNameLst>
                                      </p:cBhvr>
                                      <p:to>
                                        <p:strVal val="visible"/>
                                      </p:to>
                                    </p:set>
                                    <p:animEffect transition="in" filter="fade">
                                      <p:cBhvr>
                                        <p:cTn id="33" dur="1000"/>
                                        <p:tgtEl>
                                          <p:spTgt spid="33"/>
                                        </p:tgtEl>
                                      </p:cBhvr>
                                    </p:animEffect>
                                    <p:anim calcmode="lin" valueType="num">
                                      <p:cBhvr>
                                        <p:cTn id="34" dur="1000" fill="hold"/>
                                        <p:tgtEl>
                                          <p:spTgt spid="33"/>
                                        </p:tgtEl>
                                        <p:attrNameLst>
                                          <p:attrName>ppt_x</p:attrName>
                                        </p:attrNameLst>
                                      </p:cBhvr>
                                      <p:tavLst>
                                        <p:tav tm="0">
                                          <p:val>
                                            <p:strVal val="#ppt_x"/>
                                          </p:val>
                                        </p:tav>
                                        <p:tav tm="100000">
                                          <p:val>
                                            <p:strVal val="#ppt_x"/>
                                          </p:val>
                                        </p:tav>
                                      </p:tavLst>
                                    </p:anim>
                                    <p:anim calcmode="lin" valueType="num">
                                      <p:cBhvr>
                                        <p:cTn id="35"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4"/>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42" presetClass="entr" presetSubtype="0" fill="hold" nodeType="clickEffect">
                                  <p:stCondLst>
                                    <p:cond delay="0"/>
                                  </p:stCondLst>
                                  <p:childTnLst>
                                    <p:set>
                                      <p:cBhvr>
                                        <p:cTn id="43" dur="1" fill="hold">
                                          <p:stCondLst>
                                            <p:cond delay="0"/>
                                          </p:stCondLst>
                                        </p:cTn>
                                        <p:tgtEl>
                                          <p:spTgt spid="11"/>
                                        </p:tgtEl>
                                        <p:attrNameLst>
                                          <p:attrName>style.visibility</p:attrName>
                                        </p:attrNameLst>
                                      </p:cBhvr>
                                      <p:to>
                                        <p:strVal val="visible"/>
                                      </p:to>
                                    </p:set>
                                    <p:animEffect transition="in" filter="fade">
                                      <p:cBhvr>
                                        <p:cTn id="44" dur="1000"/>
                                        <p:tgtEl>
                                          <p:spTgt spid="11"/>
                                        </p:tgtEl>
                                      </p:cBhvr>
                                    </p:animEffect>
                                    <p:anim calcmode="lin" valueType="num">
                                      <p:cBhvr>
                                        <p:cTn id="45" dur="1000" fill="hold"/>
                                        <p:tgtEl>
                                          <p:spTgt spid="11"/>
                                        </p:tgtEl>
                                        <p:attrNameLst>
                                          <p:attrName>ppt_x</p:attrName>
                                        </p:attrNameLst>
                                      </p:cBhvr>
                                      <p:tavLst>
                                        <p:tav tm="0">
                                          <p:val>
                                            <p:strVal val="#ppt_x"/>
                                          </p:val>
                                        </p:tav>
                                        <p:tav tm="100000">
                                          <p:val>
                                            <p:strVal val="#ppt_x"/>
                                          </p:val>
                                        </p:tav>
                                      </p:tavLst>
                                    </p:anim>
                                    <p:anim calcmode="lin" valueType="num">
                                      <p:cBhvr>
                                        <p:cTn id="46" dur="1000" fill="hold"/>
                                        <p:tgtEl>
                                          <p:spTgt spid="11"/>
                                        </p:tgtEl>
                                        <p:attrNameLst>
                                          <p:attrName>ppt_y</p:attrName>
                                        </p:attrNameLst>
                                      </p:cBhvr>
                                      <p:tavLst>
                                        <p:tav tm="0">
                                          <p:val>
                                            <p:strVal val="#ppt_y+.1"/>
                                          </p:val>
                                        </p:tav>
                                        <p:tav tm="100000">
                                          <p:val>
                                            <p:strVal val="#ppt_y"/>
                                          </p:val>
                                        </p:tav>
                                      </p:tavLst>
                                    </p:anim>
                                  </p:childTnLst>
                                </p:cTn>
                              </p:par>
                              <p:par>
                                <p:cTn id="47" presetID="42" presetClass="entr" presetSubtype="0" fill="hold" grpId="0" nodeType="withEffect">
                                  <p:stCondLst>
                                    <p:cond delay="0"/>
                                  </p:stCondLst>
                                  <p:childTnLst>
                                    <p:set>
                                      <p:cBhvr>
                                        <p:cTn id="48" dur="1" fill="hold">
                                          <p:stCondLst>
                                            <p:cond delay="0"/>
                                          </p:stCondLst>
                                        </p:cTn>
                                        <p:tgtEl>
                                          <p:spTgt spid="20"/>
                                        </p:tgtEl>
                                        <p:attrNameLst>
                                          <p:attrName>style.visibility</p:attrName>
                                        </p:attrNameLst>
                                      </p:cBhvr>
                                      <p:to>
                                        <p:strVal val="visible"/>
                                      </p:to>
                                    </p:set>
                                    <p:animEffect transition="in" filter="fade">
                                      <p:cBhvr>
                                        <p:cTn id="49" dur="1000"/>
                                        <p:tgtEl>
                                          <p:spTgt spid="20"/>
                                        </p:tgtEl>
                                      </p:cBhvr>
                                    </p:animEffect>
                                    <p:anim calcmode="lin" valueType="num">
                                      <p:cBhvr>
                                        <p:cTn id="50" dur="1000" fill="hold"/>
                                        <p:tgtEl>
                                          <p:spTgt spid="20"/>
                                        </p:tgtEl>
                                        <p:attrNameLst>
                                          <p:attrName>ppt_x</p:attrName>
                                        </p:attrNameLst>
                                      </p:cBhvr>
                                      <p:tavLst>
                                        <p:tav tm="0">
                                          <p:val>
                                            <p:strVal val="#ppt_x"/>
                                          </p:val>
                                        </p:tav>
                                        <p:tav tm="100000">
                                          <p:val>
                                            <p:strVal val="#ppt_x"/>
                                          </p:val>
                                        </p:tav>
                                      </p:tavLst>
                                    </p:anim>
                                    <p:anim calcmode="lin" valueType="num">
                                      <p:cBhvr>
                                        <p:cTn id="51"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25"/>
                                        </p:tgtEl>
                                        <p:attrNameLst>
                                          <p:attrName>style.visibility</p:attrName>
                                        </p:attrNameLst>
                                      </p:cBhvr>
                                      <p:to>
                                        <p:strVal val="visible"/>
                                      </p:to>
                                    </p:set>
                                    <p:animEffect transition="in" filter="fade">
                                      <p:cBhvr>
                                        <p:cTn id="56" dur="1000"/>
                                        <p:tgtEl>
                                          <p:spTgt spid="25"/>
                                        </p:tgtEl>
                                      </p:cBhvr>
                                    </p:animEffect>
                                    <p:anim calcmode="lin" valueType="num">
                                      <p:cBhvr>
                                        <p:cTn id="57" dur="1000" fill="hold"/>
                                        <p:tgtEl>
                                          <p:spTgt spid="25"/>
                                        </p:tgtEl>
                                        <p:attrNameLst>
                                          <p:attrName>ppt_x</p:attrName>
                                        </p:attrNameLst>
                                      </p:cBhvr>
                                      <p:tavLst>
                                        <p:tav tm="0">
                                          <p:val>
                                            <p:strVal val="#ppt_x"/>
                                          </p:val>
                                        </p:tav>
                                        <p:tav tm="100000">
                                          <p:val>
                                            <p:strVal val="#ppt_x"/>
                                          </p:val>
                                        </p:tav>
                                      </p:tavLst>
                                    </p:anim>
                                    <p:anim calcmode="lin" valueType="num">
                                      <p:cBhvr>
                                        <p:cTn id="58" dur="1000" fill="hold"/>
                                        <p:tgtEl>
                                          <p:spTgt spid="25"/>
                                        </p:tgtEl>
                                        <p:attrNameLst>
                                          <p:attrName>ppt_y</p:attrName>
                                        </p:attrNameLst>
                                      </p:cBhvr>
                                      <p:tavLst>
                                        <p:tav tm="0">
                                          <p:val>
                                            <p:strVal val="#ppt_y+.1"/>
                                          </p:val>
                                        </p:tav>
                                        <p:tav tm="100000">
                                          <p:val>
                                            <p:strVal val="#ppt_y"/>
                                          </p:val>
                                        </p:tav>
                                      </p:tavLst>
                                    </p:anim>
                                  </p:childTnLst>
                                </p:cTn>
                              </p:par>
                              <p:par>
                                <p:cTn id="59" presetID="42" presetClass="entr" presetSubtype="0" fill="hold" grpId="0" nodeType="withEffect">
                                  <p:stCondLst>
                                    <p:cond delay="0"/>
                                  </p:stCondLst>
                                  <p:childTnLst>
                                    <p:set>
                                      <p:cBhvr>
                                        <p:cTn id="60" dur="1" fill="hold">
                                          <p:stCondLst>
                                            <p:cond delay="0"/>
                                          </p:stCondLst>
                                        </p:cTn>
                                        <p:tgtEl>
                                          <p:spTgt spid="26"/>
                                        </p:tgtEl>
                                        <p:attrNameLst>
                                          <p:attrName>style.visibility</p:attrName>
                                        </p:attrNameLst>
                                      </p:cBhvr>
                                      <p:to>
                                        <p:strVal val="visible"/>
                                      </p:to>
                                    </p:set>
                                    <p:animEffect transition="in" filter="fade">
                                      <p:cBhvr>
                                        <p:cTn id="61" dur="1000"/>
                                        <p:tgtEl>
                                          <p:spTgt spid="26"/>
                                        </p:tgtEl>
                                      </p:cBhvr>
                                    </p:animEffect>
                                    <p:anim calcmode="lin" valueType="num">
                                      <p:cBhvr>
                                        <p:cTn id="62" dur="1000" fill="hold"/>
                                        <p:tgtEl>
                                          <p:spTgt spid="26"/>
                                        </p:tgtEl>
                                        <p:attrNameLst>
                                          <p:attrName>ppt_x</p:attrName>
                                        </p:attrNameLst>
                                      </p:cBhvr>
                                      <p:tavLst>
                                        <p:tav tm="0">
                                          <p:val>
                                            <p:strVal val="#ppt_x"/>
                                          </p:val>
                                        </p:tav>
                                        <p:tav tm="100000">
                                          <p:val>
                                            <p:strVal val="#ppt_x"/>
                                          </p:val>
                                        </p:tav>
                                      </p:tavLst>
                                    </p:anim>
                                    <p:anim calcmode="lin" valueType="num">
                                      <p:cBhvr>
                                        <p:cTn id="63" dur="1000" fill="hold"/>
                                        <p:tgtEl>
                                          <p:spTgt spid="26"/>
                                        </p:tgtEl>
                                        <p:attrNameLst>
                                          <p:attrName>ppt_y</p:attrName>
                                        </p:attrNameLst>
                                      </p:cBhvr>
                                      <p:tavLst>
                                        <p:tav tm="0">
                                          <p:val>
                                            <p:strVal val="#ppt_y+.1"/>
                                          </p:val>
                                        </p:tav>
                                        <p:tav tm="100000">
                                          <p:val>
                                            <p:strVal val="#ppt_y"/>
                                          </p:val>
                                        </p:tav>
                                      </p:tavLst>
                                    </p:anim>
                                  </p:childTnLst>
                                </p:cTn>
                              </p:par>
                              <p:par>
                                <p:cTn id="64" presetID="42" presetClass="entr" presetSubtype="0" fill="hold" grpId="0" nodeType="withEffect">
                                  <p:stCondLst>
                                    <p:cond delay="0"/>
                                  </p:stCondLst>
                                  <p:childTnLst>
                                    <p:set>
                                      <p:cBhvr>
                                        <p:cTn id="65" dur="1" fill="hold">
                                          <p:stCondLst>
                                            <p:cond delay="0"/>
                                          </p:stCondLst>
                                        </p:cTn>
                                        <p:tgtEl>
                                          <p:spTgt spid="27"/>
                                        </p:tgtEl>
                                        <p:attrNameLst>
                                          <p:attrName>style.visibility</p:attrName>
                                        </p:attrNameLst>
                                      </p:cBhvr>
                                      <p:to>
                                        <p:strVal val="visible"/>
                                      </p:to>
                                    </p:set>
                                    <p:animEffect transition="in" filter="fade">
                                      <p:cBhvr>
                                        <p:cTn id="66" dur="1000"/>
                                        <p:tgtEl>
                                          <p:spTgt spid="27"/>
                                        </p:tgtEl>
                                      </p:cBhvr>
                                    </p:animEffect>
                                    <p:anim calcmode="lin" valueType="num">
                                      <p:cBhvr>
                                        <p:cTn id="67" dur="1000" fill="hold"/>
                                        <p:tgtEl>
                                          <p:spTgt spid="27"/>
                                        </p:tgtEl>
                                        <p:attrNameLst>
                                          <p:attrName>ppt_x</p:attrName>
                                        </p:attrNameLst>
                                      </p:cBhvr>
                                      <p:tavLst>
                                        <p:tav tm="0">
                                          <p:val>
                                            <p:strVal val="#ppt_x"/>
                                          </p:val>
                                        </p:tav>
                                        <p:tav tm="100000">
                                          <p:val>
                                            <p:strVal val="#ppt_x"/>
                                          </p:val>
                                        </p:tav>
                                      </p:tavLst>
                                    </p:anim>
                                    <p:anim calcmode="lin" valueType="num">
                                      <p:cBhvr>
                                        <p:cTn id="68"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3"/>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47" presetClass="entr" presetSubtype="0" fill="hold" nodeType="clickEffect">
                                  <p:stCondLst>
                                    <p:cond delay="0"/>
                                  </p:stCondLst>
                                  <p:childTnLst>
                                    <p:set>
                                      <p:cBhvr>
                                        <p:cTn id="76" dur="1" fill="hold">
                                          <p:stCondLst>
                                            <p:cond delay="0"/>
                                          </p:stCondLst>
                                        </p:cTn>
                                        <p:tgtEl>
                                          <p:spTgt spid="12"/>
                                        </p:tgtEl>
                                        <p:attrNameLst>
                                          <p:attrName>style.visibility</p:attrName>
                                        </p:attrNameLst>
                                      </p:cBhvr>
                                      <p:to>
                                        <p:strVal val="visible"/>
                                      </p:to>
                                    </p:set>
                                    <p:animEffect transition="in" filter="fade">
                                      <p:cBhvr>
                                        <p:cTn id="77" dur="1000"/>
                                        <p:tgtEl>
                                          <p:spTgt spid="12"/>
                                        </p:tgtEl>
                                      </p:cBhvr>
                                    </p:animEffect>
                                    <p:anim calcmode="lin" valueType="num">
                                      <p:cBhvr>
                                        <p:cTn id="78" dur="1000" fill="hold"/>
                                        <p:tgtEl>
                                          <p:spTgt spid="12"/>
                                        </p:tgtEl>
                                        <p:attrNameLst>
                                          <p:attrName>ppt_x</p:attrName>
                                        </p:attrNameLst>
                                      </p:cBhvr>
                                      <p:tavLst>
                                        <p:tav tm="0">
                                          <p:val>
                                            <p:strVal val="#ppt_x"/>
                                          </p:val>
                                        </p:tav>
                                        <p:tav tm="100000">
                                          <p:val>
                                            <p:strVal val="#ppt_x"/>
                                          </p:val>
                                        </p:tav>
                                      </p:tavLst>
                                    </p:anim>
                                    <p:anim calcmode="lin" valueType="num">
                                      <p:cBhvr>
                                        <p:cTn id="79" dur="1000" fill="hold"/>
                                        <p:tgtEl>
                                          <p:spTgt spid="12"/>
                                        </p:tgtEl>
                                        <p:attrNameLst>
                                          <p:attrName>ppt_y</p:attrName>
                                        </p:attrNameLst>
                                      </p:cBhvr>
                                      <p:tavLst>
                                        <p:tav tm="0">
                                          <p:val>
                                            <p:strVal val="#ppt_y-.1"/>
                                          </p:val>
                                        </p:tav>
                                        <p:tav tm="100000">
                                          <p:val>
                                            <p:strVal val="#ppt_y"/>
                                          </p:val>
                                        </p:tav>
                                      </p:tavLst>
                                    </p:anim>
                                  </p:childTnLst>
                                </p:cTn>
                              </p:par>
                              <p:par>
                                <p:cTn id="80" presetID="47" presetClass="entr" presetSubtype="0" fill="hold" grpId="0" nodeType="withEffect">
                                  <p:stCondLst>
                                    <p:cond delay="0"/>
                                  </p:stCondLst>
                                  <p:childTnLst>
                                    <p:set>
                                      <p:cBhvr>
                                        <p:cTn id="81" dur="1" fill="hold">
                                          <p:stCondLst>
                                            <p:cond delay="0"/>
                                          </p:stCondLst>
                                        </p:cTn>
                                        <p:tgtEl>
                                          <p:spTgt spid="21"/>
                                        </p:tgtEl>
                                        <p:attrNameLst>
                                          <p:attrName>style.visibility</p:attrName>
                                        </p:attrNameLst>
                                      </p:cBhvr>
                                      <p:to>
                                        <p:strVal val="visible"/>
                                      </p:to>
                                    </p:set>
                                    <p:animEffect transition="in" filter="fade">
                                      <p:cBhvr>
                                        <p:cTn id="82" dur="1000"/>
                                        <p:tgtEl>
                                          <p:spTgt spid="21"/>
                                        </p:tgtEl>
                                      </p:cBhvr>
                                    </p:animEffect>
                                    <p:anim calcmode="lin" valueType="num">
                                      <p:cBhvr>
                                        <p:cTn id="83" dur="1000" fill="hold"/>
                                        <p:tgtEl>
                                          <p:spTgt spid="21"/>
                                        </p:tgtEl>
                                        <p:attrNameLst>
                                          <p:attrName>ppt_x</p:attrName>
                                        </p:attrNameLst>
                                      </p:cBhvr>
                                      <p:tavLst>
                                        <p:tav tm="0">
                                          <p:val>
                                            <p:strVal val="#ppt_x"/>
                                          </p:val>
                                        </p:tav>
                                        <p:tav tm="100000">
                                          <p:val>
                                            <p:strVal val="#ppt_x"/>
                                          </p:val>
                                        </p:tav>
                                      </p:tavLst>
                                    </p:anim>
                                    <p:anim calcmode="lin" valueType="num">
                                      <p:cBhvr>
                                        <p:cTn id="84"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85" fill="hold">
                      <p:stCondLst>
                        <p:cond delay="indefinite"/>
                      </p:stCondLst>
                      <p:childTnLst>
                        <p:par>
                          <p:cTn id="86" fill="hold">
                            <p:stCondLst>
                              <p:cond delay="0"/>
                            </p:stCondLst>
                            <p:childTnLst>
                              <p:par>
                                <p:cTn id="87" presetID="42" presetClass="entr" presetSubtype="0" fill="hold" grpId="0" nodeType="clickEffect">
                                  <p:stCondLst>
                                    <p:cond delay="0"/>
                                  </p:stCondLst>
                                  <p:childTnLst>
                                    <p:set>
                                      <p:cBhvr>
                                        <p:cTn id="88" dur="1" fill="hold">
                                          <p:stCondLst>
                                            <p:cond delay="0"/>
                                          </p:stCondLst>
                                        </p:cTn>
                                        <p:tgtEl>
                                          <p:spTgt spid="40"/>
                                        </p:tgtEl>
                                        <p:attrNameLst>
                                          <p:attrName>style.visibility</p:attrName>
                                        </p:attrNameLst>
                                      </p:cBhvr>
                                      <p:to>
                                        <p:strVal val="visible"/>
                                      </p:to>
                                    </p:set>
                                    <p:animEffect transition="in" filter="fade">
                                      <p:cBhvr>
                                        <p:cTn id="89" dur="1000"/>
                                        <p:tgtEl>
                                          <p:spTgt spid="40"/>
                                        </p:tgtEl>
                                      </p:cBhvr>
                                    </p:animEffect>
                                    <p:anim calcmode="lin" valueType="num">
                                      <p:cBhvr>
                                        <p:cTn id="90" dur="1000" fill="hold"/>
                                        <p:tgtEl>
                                          <p:spTgt spid="40"/>
                                        </p:tgtEl>
                                        <p:attrNameLst>
                                          <p:attrName>ppt_x</p:attrName>
                                        </p:attrNameLst>
                                      </p:cBhvr>
                                      <p:tavLst>
                                        <p:tav tm="0">
                                          <p:val>
                                            <p:strVal val="#ppt_x"/>
                                          </p:val>
                                        </p:tav>
                                        <p:tav tm="100000">
                                          <p:val>
                                            <p:strVal val="#ppt_x"/>
                                          </p:val>
                                        </p:tav>
                                      </p:tavLst>
                                    </p:anim>
                                    <p:anim calcmode="lin" valueType="num">
                                      <p:cBhvr>
                                        <p:cTn id="91" dur="1000" fill="hold"/>
                                        <p:tgtEl>
                                          <p:spTgt spid="40"/>
                                        </p:tgtEl>
                                        <p:attrNameLst>
                                          <p:attrName>ppt_y</p:attrName>
                                        </p:attrNameLst>
                                      </p:cBhvr>
                                      <p:tavLst>
                                        <p:tav tm="0">
                                          <p:val>
                                            <p:strVal val="#ppt_y+.1"/>
                                          </p:val>
                                        </p:tav>
                                        <p:tav tm="100000">
                                          <p:val>
                                            <p:strVal val="#ppt_y"/>
                                          </p:val>
                                        </p:tav>
                                      </p:tavLst>
                                    </p:anim>
                                  </p:childTnLst>
                                </p:cTn>
                              </p:par>
                              <p:par>
                                <p:cTn id="92" presetID="42" presetClass="entr" presetSubtype="0" fill="hold" grpId="0" nodeType="withEffect">
                                  <p:stCondLst>
                                    <p:cond delay="0"/>
                                  </p:stCondLst>
                                  <p:childTnLst>
                                    <p:set>
                                      <p:cBhvr>
                                        <p:cTn id="93" dur="1" fill="hold">
                                          <p:stCondLst>
                                            <p:cond delay="0"/>
                                          </p:stCondLst>
                                        </p:cTn>
                                        <p:tgtEl>
                                          <p:spTgt spid="39"/>
                                        </p:tgtEl>
                                        <p:attrNameLst>
                                          <p:attrName>style.visibility</p:attrName>
                                        </p:attrNameLst>
                                      </p:cBhvr>
                                      <p:to>
                                        <p:strVal val="visible"/>
                                      </p:to>
                                    </p:set>
                                    <p:animEffect transition="in" filter="fade">
                                      <p:cBhvr>
                                        <p:cTn id="94" dur="1000"/>
                                        <p:tgtEl>
                                          <p:spTgt spid="39"/>
                                        </p:tgtEl>
                                      </p:cBhvr>
                                    </p:animEffect>
                                    <p:anim calcmode="lin" valueType="num">
                                      <p:cBhvr>
                                        <p:cTn id="95" dur="1000" fill="hold"/>
                                        <p:tgtEl>
                                          <p:spTgt spid="39"/>
                                        </p:tgtEl>
                                        <p:attrNameLst>
                                          <p:attrName>ppt_x</p:attrName>
                                        </p:attrNameLst>
                                      </p:cBhvr>
                                      <p:tavLst>
                                        <p:tav tm="0">
                                          <p:val>
                                            <p:strVal val="#ppt_x"/>
                                          </p:val>
                                        </p:tav>
                                        <p:tav tm="100000">
                                          <p:val>
                                            <p:strVal val="#ppt_x"/>
                                          </p:val>
                                        </p:tav>
                                      </p:tavLst>
                                    </p:anim>
                                    <p:anim calcmode="lin" valueType="num">
                                      <p:cBhvr>
                                        <p:cTn id="96" dur="1000" fill="hold"/>
                                        <p:tgtEl>
                                          <p:spTgt spid="39"/>
                                        </p:tgtEl>
                                        <p:attrNameLst>
                                          <p:attrName>ppt_y</p:attrName>
                                        </p:attrNameLst>
                                      </p:cBhvr>
                                      <p:tavLst>
                                        <p:tav tm="0">
                                          <p:val>
                                            <p:strVal val="#ppt_y+.1"/>
                                          </p:val>
                                        </p:tav>
                                        <p:tav tm="100000">
                                          <p:val>
                                            <p:strVal val="#ppt_y"/>
                                          </p:val>
                                        </p:tav>
                                      </p:tavLst>
                                    </p:anim>
                                  </p:childTnLst>
                                </p:cTn>
                              </p:par>
                              <p:par>
                                <p:cTn id="97" presetID="42" presetClass="entr" presetSubtype="0" fill="hold" grpId="0" nodeType="withEffect">
                                  <p:stCondLst>
                                    <p:cond delay="0"/>
                                  </p:stCondLst>
                                  <p:childTnLst>
                                    <p:set>
                                      <p:cBhvr>
                                        <p:cTn id="98" dur="1" fill="hold">
                                          <p:stCondLst>
                                            <p:cond delay="0"/>
                                          </p:stCondLst>
                                        </p:cTn>
                                        <p:tgtEl>
                                          <p:spTgt spid="37"/>
                                        </p:tgtEl>
                                        <p:attrNameLst>
                                          <p:attrName>style.visibility</p:attrName>
                                        </p:attrNameLst>
                                      </p:cBhvr>
                                      <p:to>
                                        <p:strVal val="visible"/>
                                      </p:to>
                                    </p:set>
                                    <p:animEffect transition="in" filter="fade">
                                      <p:cBhvr>
                                        <p:cTn id="99" dur="1000"/>
                                        <p:tgtEl>
                                          <p:spTgt spid="37"/>
                                        </p:tgtEl>
                                      </p:cBhvr>
                                    </p:animEffect>
                                    <p:anim calcmode="lin" valueType="num">
                                      <p:cBhvr>
                                        <p:cTn id="100" dur="1000" fill="hold"/>
                                        <p:tgtEl>
                                          <p:spTgt spid="37"/>
                                        </p:tgtEl>
                                        <p:attrNameLst>
                                          <p:attrName>ppt_x</p:attrName>
                                        </p:attrNameLst>
                                      </p:cBhvr>
                                      <p:tavLst>
                                        <p:tav tm="0">
                                          <p:val>
                                            <p:strVal val="#ppt_x"/>
                                          </p:val>
                                        </p:tav>
                                        <p:tav tm="100000">
                                          <p:val>
                                            <p:strVal val="#ppt_x"/>
                                          </p:val>
                                        </p:tav>
                                      </p:tavLst>
                                    </p:anim>
                                    <p:anim calcmode="lin" valueType="num">
                                      <p:cBhvr>
                                        <p:cTn id="101" dur="1000" fill="hold"/>
                                        <p:tgtEl>
                                          <p:spTgt spid="37"/>
                                        </p:tgtEl>
                                        <p:attrNameLst>
                                          <p:attrName>ppt_y</p:attrName>
                                        </p:attrNameLst>
                                      </p:cBhvr>
                                      <p:tavLst>
                                        <p:tav tm="0">
                                          <p:val>
                                            <p:strVal val="#ppt_y+.1"/>
                                          </p:val>
                                        </p:tav>
                                        <p:tav tm="100000">
                                          <p:val>
                                            <p:strVal val="#ppt_y"/>
                                          </p:val>
                                        </p:tav>
                                      </p:tavLst>
                                    </p:anim>
                                  </p:childTnLst>
                                </p:cTn>
                              </p:par>
                            </p:childTnLst>
                          </p:cTn>
                        </p:par>
                      </p:childTnLst>
                    </p:cTn>
                  </p:par>
                  <p:par>
                    <p:cTn id="102" fill="hold">
                      <p:stCondLst>
                        <p:cond delay="indefinite"/>
                      </p:stCondLst>
                      <p:childTnLst>
                        <p:par>
                          <p:cTn id="103" fill="hold">
                            <p:stCondLst>
                              <p:cond delay="0"/>
                            </p:stCondLst>
                            <p:childTnLst>
                              <p:par>
                                <p:cTn id="104" presetID="1" presetClass="entr" presetSubtype="0" fill="hold" grpId="0" nodeType="clickEffect">
                                  <p:stCondLst>
                                    <p:cond delay="0"/>
                                  </p:stCondLst>
                                  <p:childTnLst>
                                    <p:set>
                                      <p:cBhvr>
                                        <p:cTn id="105" dur="1" fill="hold">
                                          <p:stCondLst>
                                            <p:cond delay="0"/>
                                          </p:stCondLst>
                                        </p:cTn>
                                        <p:tgtEl>
                                          <p:spTgt spid="5"/>
                                        </p:tgtEl>
                                        <p:attrNameLst>
                                          <p:attrName>style.visibility</p:attrName>
                                        </p:attrNameLst>
                                      </p:cBhvr>
                                      <p:to>
                                        <p:strVal val="visible"/>
                                      </p:to>
                                    </p:set>
                                  </p:childTnLst>
                                </p:cTn>
                              </p:par>
                            </p:childTnLst>
                          </p:cTn>
                        </p:par>
                      </p:childTnLst>
                    </p:cTn>
                  </p:par>
                  <p:par>
                    <p:cTn id="106" fill="hold">
                      <p:stCondLst>
                        <p:cond delay="indefinite"/>
                      </p:stCondLst>
                      <p:childTnLst>
                        <p:par>
                          <p:cTn id="107" fill="hold">
                            <p:stCondLst>
                              <p:cond delay="0"/>
                            </p:stCondLst>
                            <p:childTnLst>
                              <p:par>
                                <p:cTn id="108" presetID="42" presetClass="entr" presetSubtype="0" fill="hold" nodeType="clickEffect">
                                  <p:stCondLst>
                                    <p:cond delay="0"/>
                                  </p:stCondLst>
                                  <p:childTnLst>
                                    <p:set>
                                      <p:cBhvr>
                                        <p:cTn id="109" dur="1" fill="hold">
                                          <p:stCondLst>
                                            <p:cond delay="0"/>
                                          </p:stCondLst>
                                        </p:cTn>
                                        <p:tgtEl>
                                          <p:spTgt spid="13"/>
                                        </p:tgtEl>
                                        <p:attrNameLst>
                                          <p:attrName>style.visibility</p:attrName>
                                        </p:attrNameLst>
                                      </p:cBhvr>
                                      <p:to>
                                        <p:strVal val="visible"/>
                                      </p:to>
                                    </p:set>
                                    <p:animEffect transition="in" filter="fade">
                                      <p:cBhvr>
                                        <p:cTn id="110" dur="1000"/>
                                        <p:tgtEl>
                                          <p:spTgt spid="13"/>
                                        </p:tgtEl>
                                      </p:cBhvr>
                                    </p:animEffect>
                                    <p:anim calcmode="lin" valueType="num">
                                      <p:cBhvr>
                                        <p:cTn id="111" dur="1000" fill="hold"/>
                                        <p:tgtEl>
                                          <p:spTgt spid="13"/>
                                        </p:tgtEl>
                                        <p:attrNameLst>
                                          <p:attrName>ppt_x</p:attrName>
                                        </p:attrNameLst>
                                      </p:cBhvr>
                                      <p:tavLst>
                                        <p:tav tm="0">
                                          <p:val>
                                            <p:strVal val="#ppt_x"/>
                                          </p:val>
                                        </p:tav>
                                        <p:tav tm="100000">
                                          <p:val>
                                            <p:strVal val="#ppt_x"/>
                                          </p:val>
                                        </p:tav>
                                      </p:tavLst>
                                    </p:anim>
                                    <p:anim calcmode="lin" valueType="num">
                                      <p:cBhvr>
                                        <p:cTn id="112" dur="1000" fill="hold"/>
                                        <p:tgtEl>
                                          <p:spTgt spid="13"/>
                                        </p:tgtEl>
                                        <p:attrNameLst>
                                          <p:attrName>ppt_y</p:attrName>
                                        </p:attrNameLst>
                                      </p:cBhvr>
                                      <p:tavLst>
                                        <p:tav tm="0">
                                          <p:val>
                                            <p:strVal val="#ppt_y+.1"/>
                                          </p:val>
                                        </p:tav>
                                        <p:tav tm="100000">
                                          <p:val>
                                            <p:strVal val="#ppt_y"/>
                                          </p:val>
                                        </p:tav>
                                      </p:tavLst>
                                    </p:anim>
                                  </p:childTnLst>
                                </p:cTn>
                              </p:par>
                              <p:par>
                                <p:cTn id="113" presetID="42" presetClass="entr" presetSubtype="0" fill="hold" grpId="0" nodeType="withEffect">
                                  <p:stCondLst>
                                    <p:cond delay="0"/>
                                  </p:stCondLst>
                                  <p:childTnLst>
                                    <p:set>
                                      <p:cBhvr>
                                        <p:cTn id="114" dur="1" fill="hold">
                                          <p:stCondLst>
                                            <p:cond delay="0"/>
                                          </p:stCondLst>
                                        </p:cTn>
                                        <p:tgtEl>
                                          <p:spTgt spid="22"/>
                                        </p:tgtEl>
                                        <p:attrNameLst>
                                          <p:attrName>style.visibility</p:attrName>
                                        </p:attrNameLst>
                                      </p:cBhvr>
                                      <p:to>
                                        <p:strVal val="visible"/>
                                      </p:to>
                                    </p:set>
                                    <p:animEffect transition="in" filter="fade">
                                      <p:cBhvr>
                                        <p:cTn id="115" dur="1000"/>
                                        <p:tgtEl>
                                          <p:spTgt spid="22"/>
                                        </p:tgtEl>
                                      </p:cBhvr>
                                    </p:animEffect>
                                    <p:anim calcmode="lin" valueType="num">
                                      <p:cBhvr>
                                        <p:cTn id="116" dur="1000" fill="hold"/>
                                        <p:tgtEl>
                                          <p:spTgt spid="22"/>
                                        </p:tgtEl>
                                        <p:attrNameLst>
                                          <p:attrName>ppt_x</p:attrName>
                                        </p:attrNameLst>
                                      </p:cBhvr>
                                      <p:tavLst>
                                        <p:tav tm="0">
                                          <p:val>
                                            <p:strVal val="#ppt_x"/>
                                          </p:val>
                                        </p:tav>
                                        <p:tav tm="100000">
                                          <p:val>
                                            <p:strVal val="#ppt_x"/>
                                          </p:val>
                                        </p:tav>
                                      </p:tavLst>
                                    </p:anim>
                                    <p:anim calcmode="lin" valueType="num">
                                      <p:cBhvr>
                                        <p:cTn id="117"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118" fill="hold">
                      <p:stCondLst>
                        <p:cond delay="indefinite"/>
                      </p:stCondLst>
                      <p:childTnLst>
                        <p:par>
                          <p:cTn id="119" fill="hold">
                            <p:stCondLst>
                              <p:cond delay="0"/>
                            </p:stCondLst>
                            <p:childTnLst>
                              <p:par>
                                <p:cTn id="120" presetID="42" presetClass="entr" presetSubtype="0" fill="hold" grpId="0" nodeType="clickEffect">
                                  <p:stCondLst>
                                    <p:cond delay="0"/>
                                  </p:stCondLst>
                                  <p:childTnLst>
                                    <p:set>
                                      <p:cBhvr>
                                        <p:cTn id="121" dur="1" fill="hold">
                                          <p:stCondLst>
                                            <p:cond delay="0"/>
                                          </p:stCondLst>
                                        </p:cTn>
                                        <p:tgtEl>
                                          <p:spTgt spid="31"/>
                                        </p:tgtEl>
                                        <p:attrNameLst>
                                          <p:attrName>style.visibility</p:attrName>
                                        </p:attrNameLst>
                                      </p:cBhvr>
                                      <p:to>
                                        <p:strVal val="visible"/>
                                      </p:to>
                                    </p:set>
                                    <p:animEffect transition="in" filter="fade">
                                      <p:cBhvr>
                                        <p:cTn id="122" dur="1000"/>
                                        <p:tgtEl>
                                          <p:spTgt spid="31"/>
                                        </p:tgtEl>
                                      </p:cBhvr>
                                    </p:animEffect>
                                    <p:anim calcmode="lin" valueType="num">
                                      <p:cBhvr>
                                        <p:cTn id="123" dur="1000" fill="hold"/>
                                        <p:tgtEl>
                                          <p:spTgt spid="31"/>
                                        </p:tgtEl>
                                        <p:attrNameLst>
                                          <p:attrName>ppt_x</p:attrName>
                                        </p:attrNameLst>
                                      </p:cBhvr>
                                      <p:tavLst>
                                        <p:tav tm="0">
                                          <p:val>
                                            <p:strVal val="#ppt_x"/>
                                          </p:val>
                                        </p:tav>
                                        <p:tav tm="100000">
                                          <p:val>
                                            <p:strVal val="#ppt_x"/>
                                          </p:val>
                                        </p:tav>
                                      </p:tavLst>
                                    </p:anim>
                                    <p:anim calcmode="lin" valueType="num">
                                      <p:cBhvr>
                                        <p:cTn id="124" dur="1000" fill="hold"/>
                                        <p:tgtEl>
                                          <p:spTgt spid="31"/>
                                        </p:tgtEl>
                                        <p:attrNameLst>
                                          <p:attrName>ppt_y</p:attrName>
                                        </p:attrNameLst>
                                      </p:cBhvr>
                                      <p:tavLst>
                                        <p:tav tm="0">
                                          <p:val>
                                            <p:strVal val="#ppt_y+.1"/>
                                          </p:val>
                                        </p:tav>
                                        <p:tav tm="100000">
                                          <p:val>
                                            <p:strVal val="#ppt_y"/>
                                          </p:val>
                                        </p:tav>
                                      </p:tavLst>
                                    </p:anim>
                                  </p:childTnLst>
                                </p:cTn>
                              </p:par>
                              <p:par>
                                <p:cTn id="125" presetID="42" presetClass="entr" presetSubtype="0" fill="hold" grpId="0" nodeType="withEffect">
                                  <p:stCondLst>
                                    <p:cond delay="0"/>
                                  </p:stCondLst>
                                  <p:childTnLst>
                                    <p:set>
                                      <p:cBhvr>
                                        <p:cTn id="126" dur="1" fill="hold">
                                          <p:stCondLst>
                                            <p:cond delay="0"/>
                                          </p:stCondLst>
                                        </p:cTn>
                                        <p:tgtEl>
                                          <p:spTgt spid="32"/>
                                        </p:tgtEl>
                                        <p:attrNameLst>
                                          <p:attrName>style.visibility</p:attrName>
                                        </p:attrNameLst>
                                      </p:cBhvr>
                                      <p:to>
                                        <p:strVal val="visible"/>
                                      </p:to>
                                    </p:set>
                                    <p:animEffect transition="in" filter="fade">
                                      <p:cBhvr>
                                        <p:cTn id="127" dur="1000"/>
                                        <p:tgtEl>
                                          <p:spTgt spid="32"/>
                                        </p:tgtEl>
                                      </p:cBhvr>
                                    </p:animEffect>
                                    <p:anim calcmode="lin" valueType="num">
                                      <p:cBhvr>
                                        <p:cTn id="128" dur="1000" fill="hold"/>
                                        <p:tgtEl>
                                          <p:spTgt spid="32"/>
                                        </p:tgtEl>
                                        <p:attrNameLst>
                                          <p:attrName>ppt_x</p:attrName>
                                        </p:attrNameLst>
                                      </p:cBhvr>
                                      <p:tavLst>
                                        <p:tav tm="0">
                                          <p:val>
                                            <p:strVal val="#ppt_x"/>
                                          </p:val>
                                        </p:tav>
                                        <p:tav tm="100000">
                                          <p:val>
                                            <p:strVal val="#ppt_x"/>
                                          </p:val>
                                        </p:tav>
                                      </p:tavLst>
                                    </p:anim>
                                    <p:anim calcmode="lin" valueType="num">
                                      <p:cBhvr>
                                        <p:cTn id="129" dur="1000" fill="hold"/>
                                        <p:tgtEl>
                                          <p:spTgt spid="32"/>
                                        </p:tgtEl>
                                        <p:attrNameLst>
                                          <p:attrName>ppt_y</p:attrName>
                                        </p:attrNameLst>
                                      </p:cBhvr>
                                      <p:tavLst>
                                        <p:tav tm="0">
                                          <p:val>
                                            <p:strVal val="#ppt_y+.1"/>
                                          </p:val>
                                        </p:tav>
                                        <p:tav tm="100000">
                                          <p:val>
                                            <p:strVal val="#ppt_y"/>
                                          </p:val>
                                        </p:tav>
                                      </p:tavLst>
                                    </p:anim>
                                  </p:childTnLst>
                                </p:cTn>
                              </p:par>
                              <p:par>
                                <p:cTn id="130" presetID="42" presetClass="entr" presetSubtype="0" fill="hold" grpId="0" nodeType="withEffect">
                                  <p:stCondLst>
                                    <p:cond delay="0"/>
                                  </p:stCondLst>
                                  <p:childTnLst>
                                    <p:set>
                                      <p:cBhvr>
                                        <p:cTn id="131" dur="1" fill="hold">
                                          <p:stCondLst>
                                            <p:cond delay="0"/>
                                          </p:stCondLst>
                                        </p:cTn>
                                        <p:tgtEl>
                                          <p:spTgt spid="29"/>
                                        </p:tgtEl>
                                        <p:attrNameLst>
                                          <p:attrName>style.visibility</p:attrName>
                                        </p:attrNameLst>
                                      </p:cBhvr>
                                      <p:to>
                                        <p:strVal val="visible"/>
                                      </p:to>
                                    </p:set>
                                    <p:animEffect transition="in" filter="fade">
                                      <p:cBhvr>
                                        <p:cTn id="132" dur="1000"/>
                                        <p:tgtEl>
                                          <p:spTgt spid="29"/>
                                        </p:tgtEl>
                                      </p:cBhvr>
                                    </p:animEffect>
                                    <p:anim calcmode="lin" valueType="num">
                                      <p:cBhvr>
                                        <p:cTn id="133" dur="1000" fill="hold"/>
                                        <p:tgtEl>
                                          <p:spTgt spid="29"/>
                                        </p:tgtEl>
                                        <p:attrNameLst>
                                          <p:attrName>ppt_x</p:attrName>
                                        </p:attrNameLst>
                                      </p:cBhvr>
                                      <p:tavLst>
                                        <p:tav tm="0">
                                          <p:val>
                                            <p:strVal val="#ppt_x"/>
                                          </p:val>
                                        </p:tav>
                                        <p:tav tm="100000">
                                          <p:val>
                                            <p:strVal val="#ppt_x"/>
                                          </p:val>
                                        </p:tav>
                                      </p:tavLst>
                                    </p:anim>
                                    <p:anim calcmode="lin" valueType="num">
                                      <p:cBhvr>
                                        <p:cTn id="134"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par>
                    <p:cTn id="135" fill="hold">
                      <p:stCondLst>
                        <p:cond delay="indefinite"/>
                      </p:stCondLst>
                      <p:childTnLst>
                        <p:par>
                          <p:cTn id="136" fill="hold">
                            <p:stCondLst>
                              <p:cond delay="0"/>
                            </p:stCondLst>
                            <p:childTnLst>
                              <p:par>
                                <p:cTn id="137" presetID="1" presetClass="entr" presetSubtype="0" fill="hold" grpId="0" nodeType="clickEffect">
                                  <p:stCondLst>
                                    <p:cond delay="0"/>
                                  </p:stCondLst>
                                  <p:childTnLst>
                                    <p:set>
                                      <p:cBhvr>
                                        <p:cTn id="138" dur="1" fill="hold">
                                          <p:stCondLst>
                                            <p:cond delay="0"/>
                                          </p:stCondLst>
                                        </p:cTn>
                                        <p:tgtEl>
                                          <p:spTgt spid="6"/>
                                        </p:tgtEl>
                                        <p:attrNameLst>
                                          <p:attrName>style.visibility</p:attrName>
                                        </p:attrNameLst>
                                      </p:cBhvr>
                                      <p:to>
                                        <p:strVal val="visible"/>
                                      </p:to>
                                    </p:set>
                                  </p:childTnLst>
                                </p:cTn>
                              </p:par>
                            </p:childTnLst>
                          </p:cTn>
                        </p:par>
                      </p:childTnLst>
                    </p:cTn>
                  </p:par>
                  <p:par>
                    <p:cTn id="139" fill="hold">
                      <p:stCondLst>
                        <p:cond delay="indefinite"/>
                      </p:stCondLst>
                      <p:childTnLst>
                        <p:par>
                          <p:cTn id="140" fill="hold">
                            <p:stCondLst>
                              <p:cond delay="0"/>
                            </p:stCondLst>
                            <p:childTnLst>
                              <p:par>
                                <p:cTn id="141" presetID="47" presetClass="entr" presetSubtype="0" fill="hold" grpId="0" nodeType="clickEffect">
                                  <p:stCondLst>
                                    <p:cond delay="0"/>
                                  </p:stCondLst>
                                  <p:childTnLst>
                                    <p:set>
                                      <p:cBhvr>
                                        <p:cTn id="142" dur="1" fill="hold">
                                          <p:stCondLst>
                                            <p:cond delay="0"/>
                                          </p:stCondLst>
                                        </p:cTn>
                                        <p:tgtEl>
                                          <p:spTgt spid="23"/>
                                        </p:tgtEl>
                                        <p:attrNameLst>
                                          <p:attrName>style.visibility</p:attrName>
                                        </p:attrNameLst>
                                      </p:cBhvr>
                                      <p:to>
                                        <p:strVal val="visible"/>
                                      </p:to>
                                    </p:set>
                                    <p:animEffect transition="in" filter="fade">
                                      <p:cBhvr>
                                        <p:cTn id="143" dur="1000"/>
                                        <p:tgtEl>
                                          <p:spTgt spid="23"/>
                                        </p:tgtEl>
                                      </p:cBhvr>
                                    </p:animEffect>
                                    <p:anim calcmode="lin" valueType="num">
                                      <p:cBhvr>
                                        <p:cTn id="144" dur="1000" fill="hold"/>
                                        <p:tgtEl>
                                          <p:spTgt spid="23"/>
                                        </p:tgtEl>
                                        <p:attrNameLst>
                                          <p:attrName>ppt_x</p:attrName>
                                        </p:attrNameLst>
                                      </p:cBhvr>
                                      <p:tavLst>
                                        <p:tav tm="0">
                                          <p:val>
                                            <p:strVal val="#ppt_x"/>
                                          </p:val>
                                        </p:tav>
                                        <p:tav tm="100000">
                                          <p:val>
                                            <p:strVal val="#ppt_x"/>
                                          </p:val>
                                        </p:tav>
                                      </p:tavLst>
                                    </p:anim>
                                    <p:anim calcmode="lin" valueType="num">
                                      <p:cBhvr>
                                        <p:cTn id="145" dur="1000" fill="hold"/>
                                        <p:tgtEl>
                                          <p:spTgt spid="23"/>
                                        </p:tgtEl>
                                        <p:attrNameLst>
                                          <p:attrName>ppt_y</p:attrName>
                                        </p:attrNameLst>
                                      </p:cBhvr>
                                      <p:tavLst>
                                        <p:tav tm="0">
                                          <p:val>
                                            <p:strVal val="#ppt_y-.1"/>
                                          </p:val>
                                        </p:tav>
                                        <p:tav tm="100000">
                                          <p:val>
                                            <p:strVal val="#ppt_y"/>
                                          </p:val>
                                        </p:tav>
                                      </p:tavLst>
                                    </p:anim>
                                  </p:childTnLst>
                                </p:cTn>
                              </p:par>
                              <p:par>
                                <p:cTn id="146" presetID="47" presetClass="entr" presetSubtype="0" fill="hold" nodeType="withEffect">
                                  <p:stCondLst>
                                    <p:cond delay="0"/>
                                  </p:stCondLst>
                                  <p:childTnLst>
                                    <p:set>
                                      <p:cBhvr>
                                        <p:cTn id="147" dur="1" fill="hold">
                                          <p:stCondLst>
                                            <p:cond delay="0"/>
                                          </p:stCondLst>
                                        </p:cTn>
                                        <p:tgtEl>
                                          <p:spTgt spid="14"/>
                                        </p:tgtEl>
                                        <p:attrNameLst>
                                          <p:attrName>style.visibility</p:attrName>
                                        </p:attrNameLst>
                                      </p:cBhvr>
                                      <p:to>
                                        <p:strVal val="visible"/>
                                      </p:to>
                                    </p:set>
                                    <p:animEffect transition="in" filter="fade">
                                      <p:cBhvr>
                                        <p:cTn id="148" dur="1000"/>
                                        <p:tgtEl>
                                          <p:spTgt spid="14"/>
                                        </p:tgtEl>
                                      </p:cBhvr>
                                    </p:animEffect>
                                    <p:anim calcmode="lin" valueType="num">
                                      <p:cBhvr>
                                        <p:cTn id="149" dur="1000" fill="hold"/>
                                        <p:tgtEl>
                                          <p:spTgt spid="14"/>
                                        </p:tgtEl>
                                        <p:attrNameLst>
                                          <p:attrName>ppt_x</p:attrName>
                                        </p:attrNameLst>
                                      </p:cBhvr>
                                      <p:tavLst>
                                        <p:tav tm="0">
                                          <p:val>
                                            <p:strVal val="#ppt_x"/>
                                          </p:val>
                                        </p:tav>
                                        <p:tav tm="100000">
                                          <p:val>
                                            <p:strVal val="#ppt_x"/>
                                          </p:val>
                                        </p:tav>
                                      </p:tavLst>
                                    </p:anim>
                                    <p:anim calcmode="lin" valueType="num">
                                      <p:cBhvr>
                                        <p:cTn id="150"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151" fill="hold">
                      <p:stCondLst>
                        <p:cond delay="indefinite"/>
                      </p:stCondLst>
                      <p:childTnLst>
                        <p:par>
                          <p:cTn id="152" fill="hold">
                            <p:stCondLst>
                              <p:cond delay="0"/>
                            </p:stCondLst>
                            <p:childTnLst>
                              <p:par>
                                <p:cTn id="153" presetID="42" presetClass="entr" presetSubtype="0" fill="hold" grpId="0" nodeType="clickEffect">
                                  <p:stCondLst>
                                    <p:cond delay="0"/>
                                  </p:stCondLst>
                                  <p:childTnLst>
                                    <p:set>
                                      <p:cBhvr>
                                        <p:cTn id="154" dur="1" fill="hold">
                                          <p:stCondLst>
                                            <p:cond delay="0"/>
                                          </p:stCondLst>
                                        </p:cTn>
                                        <p:tgtEl>
                                          <p:spTgt spid="44"/>
                                        </p:tgtEl>
                                        <p:attrNameLst>
                                          <p:attrName>style.visibility</p:attrName>
                                        </p:attrNameLst>
                                      </p:cBhvr>
                                      <p:to>
                                        <p:strVal val="visible"/>
                                      </p:to>
                                    </p:set>
                                    <p:animEffect transition="in" filter="fade">
                                      <p:cBhvr>
                                        <p:cTn id="155" dur="1000"/>
                                        <p:tgtEl>
                                          <p:spTgt spid="44"/>
                                        </p:tgtEl>
                                      </p:cBhvr>
                                    </p:animEffect>
                                    <p:anim calcmode="lin" valueType="num">
                                      <p:cBhvr>
                                        <p:cTn id="156" dur="1000" fill="hold"/>
                                        <p:tgtEl>
                                          <p:spTgt spid="44"/>
                                        </p:tgtEl>
                                        <p:attrNameLst>
                                          <p:attrName>ppt_x</p:attrName>
                                        </p:attrNameLst>
                                      </p:cBhvr>
                                      <p:tavLst>
                                        <p:tav tm="0">
                                          <p:val>
                                            <p:strVal val="#ppt_x"/>
                                          </p:val>
                                        </p:tav>
                                        <p:tav tm="100000">
                                          <p:val>
                                            <p:strVal val="#ppt_x"/>
                                          </p:val>
                                        </p:tav>
                                      </p:tavLst>
                                    </p:anim>
                                    <p:anim calcmode="lin" valueType="num">
                                      <p:cBhvr>
                                        <p:cTn id="157" dur="1000" fill="hold"/>
                                        <p:tgtEl>
                                          <p:spTgt spid="44"/>
                                        </p:tgtEl>
                                        <p:attrNameLst>
                                          <p:attrName>ppt_y</p:attrName>
                                        </p:attrNameLst>
                                      </p:cBhvr>
                                      <p:tavLst>
                                        <p:tav tm="0">
                                          <p:val>
                                            <p:strVal val="#ppt_y+.1"/>
                                          </p:val>
                                        </p:tav>
                                        <p:tav tm="100000">
                                          <p:val>
                                            <p:strVal val="#ppt_y"/>
                                          </p:val>
                                        </p:tav>
                                      </p:tavLst>
                                    </p:anim>
                                  </p:childTnLst>
                                </p:cTn>
                              </p:par>
                              <p:par>
                                <p:cTn id="158" presetID="42" presetClass="entr" presetSubtype="0" fill="hold" grpId="0" nodeType="withEffect">
                                  <p:stCondLst>
                                    <p:cond delay="0"/>
                                  </p:stCondLst>
                                  <p:childTnLst>
                                    <p:set>
                                      <p:cBhvr>
                                        <p:cTn id="159" dur="1" fill="hold">
                                          <p:stCondLst>
                                            <p:cond delay="0"/>
                                          </p:stCondLst>
                                        </p:cTn>
                                        <p:tgtEl>
                                          <p:spTgt spid="43"/>
                                        </p:tgtEl>
                                        <p:attrNameLst>
                                          <p:attrName>style.visibility</p:attrName>
                                        </p:attrNameLst>
                                      </p:cBhvr>
                                      <p:to>
                                        <p:strVal val="visible"/>
                                      </p:to>
                                    </p:set>
                                    <p:animEffect transition="in" filter="fade">
                                      <p:cBhvr>
                                        <p:cTn id="160" dur="1000"/>
                                        <p:tgtEl>
                                          <p:spTgt spid="43"/>
                                        </p:tgtEl>
                                      </p:cBhvr>
                                    </p:animEffect>
                                    <p:anim calcmode="lin" valueType="num">
                                      <p:cBhvr>
                                        <p:cTn id="161" dur="1000" fill="hold"/>
                                        <p:tgtEl>
                                          <p:spTgt spid="43"/>
                                        </p:tgtEl>
                                        <p:attrNameLst>
                                          <p:attrName>ppt_x</p:attrName>
                                        </p:attrNameLst>
                                      </p:cBhvr>
                                      <p:tavLst>
                                        <p:tav tm="0">
                                          <p:val>
                                            <p:strVal val="#ppt_x"/>
                                          </p:val>
                                        </p:tav>
                                        <p:tav tm="100000">
                                          <p:val>
                                            <p:strVal val="#ppt_x"/>
                                          </p:val>
                                        </p:tav>
                                      </p:tavLst>
                                    </p:anim>
                                    <p:anim calcmode="lin" valueType="num">
                                      <p:cBhvr>
                                        <p:cTn id="162" dur="1000" fill="hold"/>
                                        <p:tgtEl>
                                          <p:spTgt spid="43"/>
                                        </p:tgtEl>
                                        <p:attrNameLst>
                                          <p:attrName>ppt_y</p:attrName>
                                        </p:attrNameLst>
                                      </p:cBhvr>
                                      <p:tavLst>
                                        <p:tav tm="0">
                                          <p:val>
                                            <p:strVal val="#ppt_y+.1"/>
                                          </p:val>
                                        </p:tav>
                                        <p:tav tm="100000">
                                          <p:val>
                                            <p:strVal val="#ppt_y"/>
                                          </p:val>
                                        </p:tav>
                                      </p:tavLst>
                                    </p:anim>
                                  </p:childTnLst>
                                </p:cTn>
                              </p:par>
                              <p:par>
                                <p:cTn id="163" presetID="42" presetClass="entr" presetSubtype="0" fill="hold" grpId="0" nodeType="withEffect">
                                  <p:stCondLst>
                                    <p:cond delay="0"/>
                                  </p:stCondLst>
                                  <p:childTnLst>
                                    <p:set>
                                      <p:cBhvr>
                                        <p:cTn id="164" dur="1" fill="hold">
                                          <p:stCondLst>
                                            <p:cond delay="0"/>
                                          </p:stCondLst>
                                        </p:cTn>
                                        <p:tgtEl>
                                          <p:spTgt spid="41"/>
                                        </p:tgtEl>
                                        <p:attrNameLst>
                                          <p:attrName>style.visibility</p:attrName>
                                        </p:attrNameLst>
                                      </p:cBhvr>
                                      <p:to>
                                        <p:strVal val="visible"/>
                                      </p:to>
                                    </p:set>
                                    <p:animEffect transition="in" filter="fade">
                                      <p:cBhvr>
                                        <p:cTn id="165" dur="1000"/>
                                        <p:tgtEl>
                                          <p:spTgt spid="41"/>
                                        </p:tgtEl>
                                      </p:cBhvr>
                                    </p:animEffect>
                                    <p:anim calcmode="lin" valueType="num">
                                      <p:cBhvr>
                                        <p:cTn id="166" dur="1000" fill="hold"/>
                                        <p:tgtEl>
                                          <p:spTgt spid="41"/>
                                        </p:tgtEl>
                                        <p:attrNameLst>
                                          <p:attrName>ppt_x</p:attrName>
                                        </p:attrNameLst>
                                      </p:cBhvr>
                                      <p:tavLst>
                                        <p:tav tm="0">
                                          <p:val>
                                            <p:strVal val="#ppt_x"/>
                                          </p:val>
                                        </p:tav>
                                        <p:tav tm="100000">
                                          <p:val>
                                            <p:strVal val="#ppt_x"/>
                                          </p:val>
                                        </p:tav>
                                      </p:tavLst>
                                    </p:anim>
                                    <p:anim calcmode="lin" valueType="num">
                                      <p:cBhvr>
                                        <p:cTn id="167" dur="1000" fill="hold"/>
                                        <p:tgtEl>
                                          <p:spTgt spid="4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4" grpId="0" animBg="1"/>
      <p:bldP spid="3" grpId="0" animBg="1"/>
      <p:bldP spid="5" grpId="0" animBg="1"/>
      <p:bldP spid="2" grpId="0" animBg="1"/>
      <p:bldP spid="26" grpId="0"/>
      <p:bldP spid="25" grpId="0"/>
      <p:bldP spid="27" grpId="0"/>
      <p:bldP spid="29" grpId="0"/>
      <p:bldP spid="31" grpId="0"/>
      <p:bldP spid="32" grpId="0"/>
      <p:bldP spid="33" grpId="0"/>
      <p:bldP spid="35" grpId="0"/>
      <p:bldP spid="36" grpId="0"/>
      <p:bldP spid="37" grpId="0"/>
      <p:bldP spid="39" grpId="0"/>
      <p:bldP spid="40" grpId="0"/>
      <p:bldP spid="41" grpId="0"/>
      <p:bldP spid="43" grpId="0"/>
      <p:bldP spid="44" grpId="0"/>
      <p:bldP spid="19" grpId="0" animBg="1"/>
      <p:bldP spid="20" grpId="0" animBg="1"/>
      <p:bldP spid="21" grpId="0" animBg="1"/>
      <p:bldP spid="23" grpId="0" animBg="1"/>
      <p:bldP spid="22" grpId="0" animBg="1"/>
    </p:bldLst>
  </p:timing>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89" name="组合 88"/>
          <p:cNvGrpSpPr/>
          <p:nvPr/>
        </p:nvGrpSpPr>
        <p:grpSpPr>
          <a:xfrm>
            <a:off x="1686874" y="921084"/>
            <a:ext cx="2371923" cy="2371923"/>
            <a:chOff x="1754497" y="1068697"/>
            <a:chExt cx="2419598" cy="2419598"/>
          </a:xfrm>
        </p:grpSpPr>
        <p:grpSp>
          <p:nvGrpSpPr>
            <p:cNvPr id="4" name="组合 3"/>
            <p:cNvGrpSpPr/>
            <p:nvPr/>
          </p:nvGrpSpPr>
          <p:grpSpPr>
            <a:xfrm>
              <a:off x="1754497" y="1068697"/>
              <a:ext cx="2419598" cy="2419598"/>
              <a:chOff x="1595120" y="525779"/>
              <a:chExt cx="3520440" cy="3520440"/>
            </a:xfrm>
          </p:grpSpPr>
          <p:sp>
            <p:nvSpPr>
              <p:cNvPr id="2" name="椭圆 1"/>
              <p:cNvSpPr/>
              <p:nvPr/>
            </p:nvSpPr>
            <p:spPr>
              <a:xfrm>
                <a:off x="1595120" y="525779"/>
                <a:ext cx="3520440" cy="3520440"/>
              </a:xfrm>
              <a:prstGeom prst="ellipse">
                <a:avLst/>
              </a:prstGeom>
              <a:gradFill flip="none" rotWithShape="1">
                <a:gsLst>
                  <a:gs pos="100000">
                    <a:srgbClr val="F7F7F9"/>
                  </a:gs>
                  <a:gs pos="0">
                    <a:schemeClr val="bg1"/>
                  </a:gs>
                </a:gsLst>
                <a:lin ang="5400000" scaled="1"/>
                <a:tileRect/>
              </a:gradFill>
              <a:ln>
                <a:noFill/>
              </a:ln>
              <a:effectLst>
                <a:softEdge rad="381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endParaRPr>
              </a:p>
            </p:txBody>
          </p:sp>
          <p:sp>
            <p:nvSpPr>
              <p:cNvPr id="3" name="椭圆 2"/>
              <p:cNvSpPr/>
              <p:nvPr/>
            </p:nvSpPr>
            <p:spPr>
              <a:xfrm>
                <a:off x="1900612" y="831271"/>
                <a:ext cx="2909455" cy="2909455"/>
              </a:xfrm>
              <a:prstGeom prst="ellipse">
                <a:avLst/>
              </a:prstGeom>
              <a:gradFill flip="none" rotWithShape="1">
                <a:gsLst>
                  <a:gs pos="100000">
                    <a:srgbClr val="E4E4E4"/>
                  </a:gs>
                  <a:gs pos="0">
                    <a:schemeClr val="bg1"/>
                  </a:gs>
                </a:gsLst>
                <a:lin ang="5400000" scaled="1"/>
                <a:tileRect/>
              </a:gradFill>
              <a:ln>
                <a:noFill/>
              </a:ln>
              <a:effectLst>
                <a:innerShdw blurRad="355600" dist="266700" dir="5400000">
                  <a:prstClr val="black">
                    <a:alpha val="57000"/>
                  </a:prstClr>
                </a:innerShdw>
                <a:softEdge rad="266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endParaRPr>
              </a:p>
            </p:txBody>
          </p:sp>
        </p:grpSp>
        <p:sp>
          <p:nvSpPr>
            <p:cNvPr id="5" name="椭圆 4"/>
            <p:cNvSpPr/>
            <p:nvPr/>
          </p:nvSpPr>
          <p:spPr>
            <a:xfrm>
              <a:off x="2392852" y="1707052"/>
              <a:ext cx="1142885" cy="1142885"/>
            </a:xfrm>
            <a:prstGeom prst="ellipse">
              <a:avLst/>
            </a:prstGeom>
            <a:gradFill flip="none" rotWithShape="1">
              <a:gsLst>
                <a:gs pos="0">
                  <a:schemeClr val="accent1">
                    <a:lumMod val="40000"/>
                    <a:lumOff val="60000"/>
                  </a:schemeClr>
                </a:gs>
                <a:gs pos="100000">
                  <a:schemeClr val="accent1">
                    <a:lumMod val="75000"/>
                  </a:schemeClr>
                </a:gs>
              </a:gsLst>
              <a:lin ang="5400000" scaled="1"/>
              <a:tileRect/>
            </a:gradFill>
            <a:ln>
              <a:gradFill flip="none" rotWithShape="1">
                <a:gsLst>
                  <a:gs pos="0">
                    <a:srgbClr val="D9D9D9"/>
                  </a:gs>
                  <a:gs pos="100000">
                    <a:schemeClr val="bg1"/>
                  </a:gs>
                </a:gsLst>
                <a:lin ang="5400000" scaled="1"/>
                <a:tileRect/>
              </a:gradFill>
            </a:ln>
            <a:effectLst>
              <a:innerShdw blurRad="342900" dist="50800" dir="16200000">
                <a:srgbClr val="7A4C00">
                  <a:alpha val="70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endParaRPr>
            </a:p>
          </p:txBody>
        </p:sp>
        <p:grpSp>
          <p:nvGrpSpPr>
            <p:cNvPr id="33" name="组合 32"/>
            <p:cNvGrpSpPr/>
            <p:nvPr/>
          </p:nvGrpSpPr>
          <p:grpSpPr>
            <a:xfrm>
              <a:off x="2738177" y="2094546"/>
              <a:ext cx="440936" cy="366050"/>
              <a:chOff x="3132963" y="3140191"/>
              <a:chExt cx="645573" cy="535933"/>
            </a:xfrm>
            <a:solidFill>
              <a:schemeClr val="bg1"/>
            </a:solidFill>
          </p:grpSpPr>
          <p:sp>
            <p:nvSpPr>
              <p:cNvPr id="34" name="Freeform 226"/>
              <p:cNvSpPr/>
              <p:nvPr/>
            </p:nvSpPr>
            <p:spPr bwMode="auto">
              <a:xfrm>
                <a:off x="3421629" y="3217854"/>
                <a:ext cx="356907" cy="392027"/>
              </a:xfrm>
              <a:custGeom>
                <a:avLst/>
                <a:gdLst>
                  <a:gd name="T0" fmla="*/ 0 w 529"/>
                  <a:gd name="T1" fmla="*/ 0 h 581"/>
                  <a:gd name="T2" fmla="*/ 2 w 529"/>
                  <a:gd name="T3" fmla="*/ 11 h 581"/>
                  <a:gd name="T4" fmla="*/ 25 w 529"/>
                  <a:gd name="T5" fmla="*/ 56 h 581"/>
                  <a:gd name="T6" fmla="*/ 473 w 529"/>
                  <a:gd name="T7" fmla="*/ 56 h 581"/>
                  <a:gd name="T8" fmla="*/ 473 w 529"/>
                  <a:gd name="T9" fmla="*/ 525 h 581"/>
                  <a:gd name="T10" fmla="*/ 127 w 529"/>
                  <a:gd name="T11" fmla="*/ 525 h 581"/>
                  <a:gd name="T12" fmla="*/ 127 w 529"/>
                  <a:gd name="T13" fmla="*/ 581 h 581"/>
                  <a:gd name="T14" fmla="*/ 529 w 529"/>
                  <a:gd name="T15" fmla="*/ 581 h 581"/>
                  <a:gd name="T16" fmla="*/ 529 w 529"/>
                  <a:gd name="T17" fmla="*/ 0 h 581"/>
                  <a:gd name="T18" fmla="*/ 0 w 529"/>
                  <a:gd name="T19" fmla="*/ 0 h 5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9" h="581">
                    <a:moveTo>
                      <a:pt x="0" y="0"/>
                    </a:moveTo>
                    <a:cubicBezTo>
                      <a:pt x="1" y="4"/>
                      <a:pt x="2" y="7"/>
                      <a:pt x="2" y="11"/>
                    </a:cubicBezTo>
                    <a:cubicBezTo>
                      <a:pt x="14" y="22"/>
                      <a:pt x="22" y="38"/>
                      <a:pt x="25" y="56"/>
                    </a:cubicBezTo>
                    <a:cubicBezTo>
                      <a:pt x="473" y="56"/>
                      <a:pt x="473" y="56"/>
                      <a:pt x="473" y="56"/>
                    </a:cubicBezTo>
                    <a:cubicBezTo>
                      <a:pt x="473" y="525"/>
                      <a:pt x="473" y="525"/>
                      <a:pt x="473" y="525"/>
                    </a:cubicBezTo>
                    <a:cubicBezTo>
                      <a:pt x="127" y="525"/>
                      <a:pt x="127" y="525"/>
                      <a:pt x="127" y="525"/>
                    </a:cubicBezTo>
                    <a:cubicBezTo>
                      <a:pt x="127" y="581"/>
                      <a:pt x="127" y="581"/>
                      <a:pt x="127" y="581"/>
                    </a:cubicBezTo>
                    <a:cubicBezTo>
                      <a:pt x="529" y="581"/>
                      <a:pt x="529" y="581"/>
                      <a:pt x="529" y="581"/>
                    </a:cubicBezTo>
                    <a:cubicBezTo>
                      <a:pt x="529" y="0"/>
                      <a:pt x="529" y="0"/>
                      <a:pt x="529" y="0"/>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宋体" panose="02010600030101010101" pitchFamily="2" charset="-122"/>
                  <a:cs typeface="+mn-cs"/>
                </a:endParaRPr>
              </a:p>
            </p:txBody>
          </p:sp>
          <p:sp>
            <p:nvSpPr>
              <p:cNvPr id="35" name="Freeform 227"/>
              <p:cNvSpPr/>
              <p:nvPr/>
            </p:nvSpPr>
            <p:spPr bwMode="auto">
              <a:xfrm>
                <a:off x="3198348" y="3140191"/>
                <a:ext cx="224709" cy="247551"/>
              </a:xfrm>
              <a:custGeom>
                <a:avLst/>
                <a:gdLst>
                  <a:gd name="T0" fmla="*/ 45 w 333"/>
                  <a:gd name="T1" fmla="*/ 243 h 367"/>
                  <a:gd name="T2" fmla="*/ 170 w 333"/>
                  <a:gd name="T3" fmla="*/ 367 h 367"/>
                  <a:gd name="T4" fmla="*/ 289 w 333"/>
                  <a:gd name="T5" fmla="*/ 243 h 367"/>
                  <a:gd name="T6" fmla="*/ 326 w 333"/>
                  <a:gd name="T7" fmla="*/ 203 h 367"/>
                  <a:gd name="T8" fmla="*/ 306 w 333"/>
                  <a:gd name="T9" fmla="*/ 142 h 367"/>
                  <a:gd name="T10" fmla="*/ 166 w 333"/>
                  <a:gd name="T11" fmla="*/ 0 h 367"/>
                  <a:gd name="T12" fmla="*/ 26 w 333"/>
                  <a:gd name="T13" fmla="*/ 142 h 367"/>
                  <a:gd name="T14" fmla="*/ 7 w 333"/>
                  <a:gd name="T15" fmla="*/ 203 h 367"/>
                  <a:gd name="T16" fmla="*/ 45 w 333"/>
                  <a:gd name="T17" fmla="*/ 243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3" h="367">
                    <a:moveTo>
                      <a:pt x="45" y="243"/>
                    </a:moveTo>
                    <a:cubicBezTo>
                      <a:pt x="71" y="308"/>
                      <a:pt x="118" y="367"/>
                      <a:pt x="170" y="367"/>
                    </a:cubicBezTo>
                    <a:cubicBezTo>
                      <a:pt x="222" y="367"/>
                      <a:pt x="266" y="308"/>
                      <a:pt x="289" y="243"/>
                    </a:cubicBezTo>
                    <a:cubicBezTo>
                      <a:pt x="305" y="242"/>
                      <a:pt x="320" y="226"/>
                      <a:pt x="326" y="203"/>
                    </a:cubicBezTo>
                    <a:cubicBezTo>
                      <a:pt x="333" y="176"/>
                      <a:pt x="324" y="149"/>
                      <a:pt x="306" y="142"/>
                    </a:cubicBezTo>
                    <a:cubicBezTo>
                      <a:pt x="302" y="63"/>
                      <a:pt x="241" y="0"/>
                      <a:pt x="166" y="0"/>
                    </a:cubicBezTo>
                    <a:cubicBezTo>
                      <a:pt x="92" y="0"/>
                      <a:pt x="31" y="63"/>
                      <a:pt x="26" y="142"/>
                    </a:cubicBezTo>
                    <a:cubicBezTo>
                      <a:pt x="9" y="149"/>
                      <a:pt x="0" y="176"/>
                      <a:pt x="7" y="203"/>
                    </a:cubicBezTo>
                    <a:cubicBezTo>
                      <a:pt x="13" y="227"/>
                      <a:pt x="29" y="243"/>
                      <a:pt x="45" y="24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宋体" panose="02010600030101010101" pitchFamily="2" charset="-122"/>
                  <a:cs typeface="+mn-cs"/>
                </a:endParaRPr>
              </a:p>
            </p:txBody>
          </p:sp>
          <p:sp>
            <p:nvSpPr>
              <p:cNvPr id="36" name="Freeform 228"/>
              <p:cNvSpPr/>
              <p:nvPr/>
            </p:nvSpPr>
            <p:spPr bwMode="auto">
              <a:xfrm>
                <a:off x="3481875" y="3306367"/>
                <a:ext cx="233275" cy="180738"/>
              </a:xfrm>
              <a:custGeom>
                <a:avLst/>
                <a:gdLst>
                  <a:gd name="T0" fmla="*/ 41 w 346"/>
                  <a:gd name="T1" fmla="*/ 111 h 268"/>
                  <a:gd name="T2" fmla="*/ 0 w 346"/>
                  <a:gd name="T3" fmla="*/ 151 h 268"/>
                  <a:gd name="T4" fmla="*/ 90 w 346"/>
                  <a:gd name="T5" fmla="*/ 268 h 268"/>
                  <a:gd name="T6" fmla="*/ 254 w 346"/>
                  <a:gd name="T7" fmla="*/ 125 h 268"/>
                  <a:gd name="T8" fmla="*/ 284 w 346"/>
                  <a:gd name="T9" fmla="*/ 158 h 268"/>
                  <a:gd name="T10" fmla="*/ 346 w 346"/>
                  <a:gd name="T11" fmla="*/ 0 h 268"/>
                  <a:gd name="T12" fmla="*/ 184 w 346"/>
                  <a:gd name="T13" fmla="*/ 50 h 268"/>
                  <a:gd name="T14" fmla="*/ 218 w 346"/>
                  <a:gd name="T15" fmla="*/ 87 h 268"/>
                  <a:gd name="T16" fmla="*/ 99 w 346"/>
                  <a:gd name="T17" fmla="*/ 190 h 268"/>
                  <a:gd name="T18" fmla="*/ 41 w 346"/>
                  <a:gd name="T19" fmla="*/ 111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6" h="268">
                    <a:moveTo>
                      <a:pt x="41" y="111"/>
                    </a:moveTo>
                    <a:cubicBezTo>
                      <a:pt x="0" y="151"/>
                      <a:pt x="0" y="151"/>
                      <a:pt x="0" y="151"/>
                    </a:cubicBezTo>
                    <a:cubicBezTo>
                      <a:pt x="12" y="165"/>
                      <a:pt x="90" y="268"/>
                      <a:pt x="90" y="268"/>
                    </a:cubicBezTo>
                    <a:cubicBezTo>
                      <a:pt x="254" y="125"/>
                      <a:pt x="254" y="125"/>
                      <a:pt x="254" y="125"/>
                    </a:cubicBezTo>
                    <a:cubicBezTo>
                      <a:pt x="284" y="158"/>
                      <a:pt x="284" y="158"/>
                      <a:pt x="284" y="158"/>
                    </a:cubicBezTo>
                    <a:cubicBezTo>
                      <a:pt x="346" y="0"/>
                      <a:pt x="346" y="0"/>
                      <a:pt x="346" y="0"/>
                    </a:cubicBezTo>
                    <a:cubicBezTo>
                      <a:pt x="184" y="50"/>
                      <a:pt x="184" y="50"/>
                      <a:pt x="184" y="50"/>
                    </a:cubicBezTo>
                    <a:cubicBezTo>
                      <a:pt x="218" y="87"/>
                      <a:pt x="218" y="87"/>
                      <a:pt x="218" y="87"/>
                    </a:cubicBezTo>
                    <a:cubicBezTo>
                      <a:pt x="99" y="190"/>
                      <a:pt x="99" y="190"/>
                      <a:pt x="99" y="190"/>
                    </a:cubicBezTo>
                    <a:lnTo>
                      <a:pt x="41" y="11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宋体" panose="02010600030101010101" pitchFamily="2" charset="-122"/>
                  <a:cs typeface="+mn-cs"/>
                </a:endParaRPr>
              </a:p>
            </p:txBody>
          </p:sp>
          <p:sp>
            <p:nvSpPr>
              <p:cNvPr id="37" name="Freeform 229"/>
              <p:cNvSpPr/>
              <p:nvPr/>
            </p:nvSpPr>
            <p:spPr bwMode="auto">
              <a:xfrm>
                <a:off x="3132963" y="3377178"/>
                <a:ext cx="355480" cy="298946"/>
              </a:xfrm>
              <a:custGeom>
                <a:avLst/>
                <a:gdLst>
                  <a:gd name="T0" fmla="*/ 407 w 527"/>
                  <a:gd name="T1" fmla="*/ 0 h 443"/>
                  <a:gd name="T2" fmla="*/ 294 w 527"/>
                  <a:gd name="T3" fmla="*/ 190 h 443"/>
                  <a:gd name="T4" fmla="*/ 280 w 527"/>
                  <a:gd name="T5" fmla="*/ 105 h 443"/>
                  <a:gd name="T6" fmla="*/ 295 w 527"/>
                  <a:gd name="T7" fmla="*/ 77 h 443"/>
                  <a:gd name="T8" fmla="*/ 263 w 527"/>
                  <a:gd name="T9" fmla="*/ 44 h 443"/>
                  <a:gd name="T10" fmla="*/ 230 w 527"/>
                  <a:gd name="T11" fmla="*/ 77 h 443"/>
                  <a:gd name="T12" fmla="*/ 246 w 527"/>
                  <a:gd name="T13" fmla="*/ 105 h 443"/>
                  <a:gd name="T14" fmla="*/ 232 w 527"/>
                  <a:gd name="T15" fmla="*/ 189 h 443"/>
                  <a:gd name="T16" fmla="*/ 120 w 527"/>
                  <a:gd name="T17" fmla="*/ 0 h 443"/>
                  <a:gd name="T18" fmla="*/ 2 w 527"/>
                  <a:gd name="T19" fmla="*/ 125 h 443"/>
                  <a:gd name="T20" fmla="*/ 0 w 527"/>
                  <a:gd name="T21" fmla="*/ 125 h 443"/>
                  <a:gd name="T22" fmla="*/ 0 w 527"/>
                  <a:gd name="T23" fmla="*/ 402 h 443"/>
                  <a:gd name="T24" fmla="*/ 1 w 527"/>
                  <a:gd name="T25" fmla="*/ 402 h 443"/>
                  <a:gd name="T26" fmla="*/ 263 w 527"/>
                  <a:gd name="T27" fmla="*/ 443 h 443"/>
                  <a:gd name="T28" fmla="*/ 526 w 527"/>
                  <a:gd name="T29" fmla="*/ 402 h 443"/>
                  <a:gd name="T30" fmla="*/ 527 w 527"/>
                  <a:gd name="T31" fmla="*/ 402 h 443"/>
                  <a:gd name="T32" fmla="*/ 527 w 527"/>
                  <a:gd name="T33" fmla="*/ 125 h 443"/>
                  <a:gd name="T34" fmla="*/ 525 w 527"/>
                  <a:gd name="T35" fmla="*/ 125 h 443"/>
                  <a:gd name="T36" fmla="*/ 407 w 527"/>
                  <a:gd name="T37" fmla="*/ 0 h 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27" h="443">
                    <a:moveTo>
                      <a:pt x="407" y="0"/>
                    </a:moveTo>
                    <a:cubicBezTo>
                      <a:pt x="294" y="190"/>
                      <a:pt x="294" y="190"/>
                      <a:pt x="294" y="190"/>
                    </a:cubicBezTo>
                    <a:cubicBezTo>
                      <a:pt x="280" y="105"/>
                      <a:pt x="280" y="105"/>
                      <a:pt x="280" y="105"/>
                    </a:cubicBezTo>
                    <a:cubicBezTo>
                      <a:pt x="289" y="99"/>
                      <a:pt x="295" y="89"/>
                      <a:pt x="295" y="77"/>
                    </a:cubicBezTo>
                    <a:cubicBezTo>
                      <a:pt x="295" y="59"/>
                      <a:pt x="281" y="44"/>
                      <a:pt x="263" y="44"/>
                    </a:cubicBezTo>
                    <a:cubicBezTo>
                      <a:pt x="245" y="44"/>
                      <a:pt x="230" y="59"/>
                      <a:pt x="230" y="77"/>
                    </a:cubicBezTo>
                    <a:cubicBezTo>
                      <a:pt x="230" y="89"/>
                      <a:pt x="237" y="99"/>
                      <a:pt x="246" y="105"/>
                    </a:cubicBezTo>
                    <a:cubicBezTo>
                      <a:pt x="232" y="189"/>
                      <a:pt x="232" y="189"/>
                      <a:pt x="232" y="189"/>
                    </a:cubicBezTo>
                    <a:cubicBezTo>
                      <a:pt x="120" y="0"/>
                      <a:pt x="120" y="0"/>
                      <a:pt x="120" y="0"/>
                    </a:cubicBezTo>
                    <a:cubicBezTo>
                      <a:pt x="56" y="27"/>
                      <a:pt x="12" y="72"/>
                      <a:pt x="2" y="125"/>
                    </a:cubicBezTo>
                    <a:cubicBezTo>
                      <a:pt x="0" y="125"/>
                      <a:pt x="0" y="125"/>
                      <a:pt x="0" y="125"/>
                    </a:cubicBezTo>
                    <a:cubicBezTo>
                      <a:pt x="0" y="402"/>
                      <a:pt x="0" y="402"/>
                      <a:pt x="0" y="402"/>
                    </a:cubicBezTo>
                    <a:cubicBezTo>
                      <a:pt x="1" y="402"/>
                      <a:pt x="1" y="402"/>
                      <a:pt x="1" y="402"/>
                    </a:cubicBezTo>
                    <a:cubicBezTo>
                      <a:pt x="14" y="425"/>
                      <a:pt x="126" y="443"/>
                      <a:pt x="263" y="443"/>
                    </a:cubicBezTo>
                    <a:cubicBezTo>
                      <a:pt x="401" y="443"/>
                      <a:pt x="513" y="425"/>
                      <a:pt x="526" y="402"/>
                    </a:cubicBezTo>
                    <a:cubicBezTo>
                      <a:pt x="527" y="402"/>
                      <a:pt x="527" y="402"/>
                      <a:pt x="527" y="402"/>
                    </a:cubicBezTo>
                    <a:cubicBezTo>
                      <a:pt x="527" y="125"/>
                      <a:pt x="527" y="125"/>
                      <a:pt x="527" y="125"/>
                    </a:cubicBezTo>
                    <a:cubicBezTo>
                      <a:pt x="525" y="125"/>
                      <a:pt x="525" y="125"/>
                      <a:pt x="525" y="125"/>
                    </a:cubicBezTo>
                    <a:cubicBezTo>
                      <a:pt x="515" y="72"/>
                      <a:pt x="471" y="27"/>
                      <a:pt x="40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宋体" panose="02010600030101010101" pitchFamily="2" charset="-122"/>
                  <a:cs typeface="+mn-cs"/>
                </a:endParaRPr>
              </a:p>
            </p:txBody>
          </p:sp>
          <p:sp>
            <p:nvSpPr>
              <p:cNvPr id="38" name="Freeform 230"/>
              <p:cNvSpPr/>
              <p:nvPr/>
            </p:nvSpPr>
            <p:spPr bwMode="auto">
              <a:xfrm>
                <a:off x="3598655" y="3487105"/>
                <a:ext cx="54536" cy="68241"/>
              </a:xfrm>
              <a:custGeom>
                <a:avLst/>
                <a:gdLst>
                  <a:gd name="T0" fmla="*/ 0 w 81"/>
                  <a:gd name="T1" fmla="*/ 0 h 101"/>
                  <a:gd name="T2" fmla="*/ 0 w 81"/>
                  <a:gd name="T3" fmla="*/ 55 h 101"/>
                  <a:gd name="T4" fmla="*/ 40 w 81"/>
                  <a:gd name="T5" fmla="*/ 101 h 101"/>
                  <a:gd name="T6" fmla="*/ 81 w 81"/>
                  <a:gd name="T7" fmla="*/ 56 h 101"/>
                  <a:gd name="T8" fmla="*/ 81 w 81"/>
                  <a:gd name="T9" fmla="*/ 0 h 101"/>
                  <a:gd name="T10" fmla="*/ 59 w 81"/>
                  <a:gd name="T11" fmla="*/ 0 h 101"/>
                  <a:gd name="T12" fmla="*/ 59 w 81"/>
                  <a:gd name="T13" fmla="*/ 57 h 101"/>
                  <a:gd name="T14" fmla="*/ 40 w 81"/>
                  <a:gd name="T15" fmla="*/ 83 h 101"/>
                  <a:gd name="T16" fmla="*/ 22 w 81"/>
                  <a:gd name="T17" fmla="*/ 57 h 101"/>
                  <a:gd name="T18" fmla="*/ 22 w 81"/>
                  <a:gd name="T19" fmla="*/ 0 h 101"/>
                  <a:gd name="T20" fmla="*/ 0 w 81"/>
                  <a:gd name="T21"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1" h="101">
                    <a:moveTo>
                      <a:pt x="0" y="0"/>
                    </a:moveTo>
                    <a:cubicBezTo>
                      <a:pt x="0" y="55"/>
                      <a:pt x="0" y="55"/>
                      <a:pt x="0" y="55"/>
                    </a:cubicBezTo>
                    <a:cubicBezTo>
                      <a:pt x="0" y="87"/>
                      <a:pt x="15" y="101"/>
                      <a:pt x="40" y="101"/>
                    </a:cubicBezTo>
                    <a:cubicBezTo>
                      <a:pt x="65" y="101"/>
                      <a:pt x="81" y="86"/>
                      <a:pt x="81" y="56"/>
                    </a:cubicBezTo>
                    <a:cubicBezTo>
                      <a:pt x="81" y="0"/>
                      <a:pt x="81" y="0"/>
                      <a:pt x="81" y="0"/>
                    </a:cubicBezTo>
                    <a:cubicBezTo>
                      <a:pt x="59" y="0"/>
                      <a:pt x="59" y="0"/>
                      <a:pt x="59" y="0"/>
                    </a:cubicBezTo>
                    <a:cubicBezTo>
                      <a:pt x="59" y="57"/>
                      <a:pt x="59" y="57"/>
                      <a:pt x="59" y="57"/>
                    </a:cubicBezTo>
                    <a:cubicBezTo>
                      <a:pt x="59" y="75"/>
                      <a:pt x="52" y="83"/>
                      <a:pt x="40" y="83"/>
                    </a:cubicBezTo>
                    <a:cubicBezTo>
                      <a:pt x="29" y="83"/>
                      <a:pt x="22" y="74"/>
                      <a:pt x="22" y="57"/>
                    </a:cubicBezTo>
                    <a:cubicBezTo>
                      <a:pt x="22" y="0"/>
                      <a:pt x="22" y="0"/>
                      <a:pt x="22" y="0"/>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宋体" panose="02010600030101010101" pitchFamily="2" charset="-122"/>
                  <a:cs typeface="+mn-cs"/>
                </a:endParaRPr>
              </a:p>
            </p:txBody>
          </p:sp>
          <p:sp>
            <p:nvSpPr>
              <p:cNvPr id="39" name="Freeform 231"/>
              <p:cNvSpPr>
                <a:spLocks noEditPoints="1"/>
              </p:cNvSpPr>
              <p:nvPr/>
            </p:nvSpPr>
            <p:spPr bwMode="auto">
              <a:xfrm>
                <a:off x="3666040" y="3486534"/>
                <a:ext cx="47968" cy="67384"/>
              </a:xfrm>
              <a:custGeom>
                <a:avLst/>
                <a:gdLst>
                  <a:gd name="T0" fmla="*/ 31 w 71"/>
                  <a:gd name="T1" fmla="*/ 0 h 100"/>
                  <a:gd name="T2" fmla="*/ 0 w 71"/>
                  <a:gd name="T3" fmla="*/ 2 h 100"/>
                  <a:gd name="T4" fmla="*/ 0 w 71"/>
                  <a:gd name="T5" fmla="*/ 100 h 100"/>
                  <a:gd name="T6" fmla="*/ 23 w 71"/>
                  <a:gd name="T7" fmla="*/ 100 h 100"/>
                  <a:gd name="T8" fmla="*/ 23 w 71"/>
                  <a:gd name="T9" fmla="*/ 65 h 100"/>
                  <a:gd name="T10" fmla="*/ 30 w 71"/>
                  <a:gd name="T11" fmla="*/ 65 h 100"/>
                  <a:gd name="T12" fmla="*/ 62 w 71"/>
                  <a:gd name="T13" fmla="*/ 55 h 100"/>
                  <a:gd name="T14" fmla="*/ 71 w 71"/>
                  <a:gd name="T15" fmla="*/ 31 h 100"/>
                  <a:gd name="T16" fmla="*/ 61 w 71"/>
                  <a:gd name="T17" fmla="*/ 8 h 100"/>
                  <a:gd name="T18" fmla="*/ 31 w 71"/>
                  <a:gd name="T19" fmla="*/ 0 h 100"/>
                  <a:gd name="T20" fmla="*/ 30 w 71"/>
                  <a:gd name="T21" fmla="*/ 48 h 100"/>
                  <a:gd name="T22" fmla="*/ 23 w 71"/>
                  <a:gd name="T23" fmla="*/ 47 h 100"/>
                  <a:gd name="T24" fmla="*/ 23 w 71"/>
                  <a:gd name="T25" fmla="*/ 18 h 100"/>
                  <a:gd name="T26" fmla="*/ 32 w 71"/>
                  <a:gd name="T27" fmla="*/ 17 h 100"/>
                  <a:gd name="T28" fmla="*/ 49 w 71"/>
                  <a:gd name="T29" fmla="*/ 32 h 100"/>
                  <a:gd name="T30" fmla="*/ 30 w 71"/>
                  <a:gd name="T31" fmla="*/ 48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1" h="100">
                    <a:moveTo>
                      <a:pt x="31" y="0"/>
                    </a:moveTo>
                    <a:cubicBezTo>
                      <a:pt x="17" y="0"/>
                      <a:pt x="7" y="1"/>
                      <a:pt x="0" y="2"/>
                    </a:cubicBezTo>
                    <a:cubicBezTo>
                      <a:pt x="0" y="100"/>
                      <a:pt x="0" y="100"/>
                      <a:pt x="0" y="100"/>
                    </a:cubicBezTo>
                    <a:cubicBezTo>
                      <a:pt x="23" y="100"/>
                      <a:pt x="23" y="100"/>
                      <a:pt x="23" y="100"/>
                    </a:cubicBezTo>
                    <a:cubicBezTo>
                      <a:pt x="23" y="65"/>
                      <a:pt x="23" y="65"/>
                      <a:pt x="23" y="65"/>
                    </a:cubicBezTo>
                    <a:cubicBezTo>
                      <a:pt x="25" y="65"/>
                      <a:pt x="27" y="65"/>
                      <a:pt x="30" y="65"/>
                    </a:cubicBezTo>
                    <a:cubicBezTo>
                      <a:pt x="43" y="65"/>
                      <a:pt x="55" y="62"/>
                      <a:pt x="62" y="55"/>
                    </a:cubicBezTo>
                    <a:cubicBezTo>
                      <a:pt x="68" y="49"/>
                      <a:pt x="71" y="41"/>
                      <a:pt x="71" y="31"/>
                    </a:cubicBezTo>
                    <a:cubicBezTo>
                      <a:pt x="71" y="22"/>
                      <a:pt x="67" y="13"/>
                      <a:pt x="61" y="8"/>
                    </a:cubicBezTo>
                    <a:cubicBezTo>
                      <a:pt x="54" y="3"/>
                      <a:pt x="44" y="0"/>
                      <a:pt x="31" y="0"/>
                    </a:cubicBezTo>
                    <a:close/>
                    <a:moveTo>
                      <a:pt x="30" y="48"/>
                    </a:moveTo>
                    <a:cubicBezTo>
                      <a:pt x="27" y="48"/>
                      <a:pt x="24" y="48"/>
                      <a:pt x="23" y="47"/>
                    </a:cubicBezTo>
                    <a:cubicBezTo>
                      <a:pt x="23" y="18"/>
                      <a:pt x="23" y="18"/>
                      <a:pt x="23" y="18"/>
                    </a:cubicBezTo>
                    <a:cubicBezTo>
                      <a:pt x="24" y="18"/>
                      <a:pt x="27" y="17"/>
                      <a:pt x="32" y="17"/>
                    </a:cubicBezTo>
                    <a:cubicBezTo>
                      <a:pt x="43" y="17"/>
                      <a:pt x="49" y="23"/>
                      <a:pt x="49" y="32"/>
                    </a:cubicBezTo>
                    <a:cubicBezTo>
                      <a:pt x="49" y="42"/>
                      <a:pt x="42" y="48"/>
                      <a:pt x="30" y="4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宋体" panose="02010600030101010101" pitchFamily="2" charset="-122"/>
                  <a:cs typeface="+mn-cs"/>
                </a:endParaRPr>
              </a:p>
            </p:txBody>
          </p:sp>
        </p:grpSp>
      </p:grpSp>
      <p:grpSp>
        <p:nvGrpSpPr>
          <p:cNvPr id="90" name="组合 89"/>
          <p:cNvGrpSpPr/>
          <p:nvPr/>
        </p:nvGrpSpPr>
        <p:grpSpPr>
          <a:xfrm>
            <a:off x="4330783" y="921084"/>
            <a:ext cx="2371923" cy="2371923"/>
            <a:chOff x="4398406" y="1068697"/>
            <a:chExt cx="2419598" cy="2419598"/>
          </a:xfrm>
        </p:grpSpPr>
        <p:grpSp>
          <p:nvGrpSpPr>
            <p:cNvPr id="8" name="组合 7"/>
            <p:cNvGrpSpPr/>
            <p:nvPr/>
          </p:nvGrpSpPr>
          <p:grpSpPr>
            <a:xfrm>
              <a:off x="4398406" y="1068697"/>
              <a:ext cx="2419598" cy="2419598"/>
              <a:chOff x="1595120" y="525779"/>
              <a:chExt cx="3520440" cy="3520440"/>
            </a:xfrm>
          </p:grpSpPr>
          <p:sp>
            <p:nvSpPr>
              <p:cNvPr id="10" name="椭圆 9"/>
              <p:cNvSpPr/>
              <p:nvPr/>
            </p:nvSpPr>
            <p:spPr>
              <a:xfrm>
                <a:off x="1595120" y="525779"/>
                <a:ext cx="3520440" cy="3520440"/>
              </a:xfrm>
              <a:prstGeom prst="ellipse">
                <a:avLst/>
              </a:prstGeom>
              <a:gradFill flip="none" rotWithShape="1">
                <a:gsLst>
                  <a:gs pos="100000">
                    <a:srgbClr val="F7F7F9"/>
                  </a:gs>
                  <a:gs pos="0">
                    <a:schemeClr val="bg1"/>
                  </a:gs>
                </a:gsLst>
                <a:lin ang="5400000" scaled="1"/>
                <a:tileRect/>
              </a:gradFill>
              <a:ln>
                <a:noFill/>
              </a:ln>
              <a:effectLst>
                <a:softEdge rad="381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endParaRPr>
              </a:p>
            </p:txBody>
          </p:sp>
          <p:sp>
            <p:nvSpPr>
              <p:cNvPr id="11" name="椭圆 10"/>
              <p:cNvSpPr/>
              <p:nvPr/>
            </p:nvSpPr>
            <p:spPr>
              <a:xfrm>
                <a:off x="1900612" y="831271"/>
                <a:ext cx="2909455" cy="2909455"/>
              </a:xfrm>
              <a:prstGeom prst="ellipse">
                <a:avLst/>
              </a:prstGeom>
              <a:gradFill flip="none" rotWithShape="1">
                <a:gsLst>
                  <a:gs pos="100000">
                    <a:srgbClr val="E4E4E4"/>
                  </a:gs>
                  <a:gs pos="0">
                    <a:schemeClr val="bg1"/>
                  </a:gs>
                </a:gsLst>
                <a:lin ang="5400000" scaled="1"/>
                <a:tileRect/>
              </a:gradFill>
              <a:ln>
                <a:noFill/>
              </a:ln>
              <a:effectLst>
                <a:innerShdw blurRad="355600" dist="266700" dir="5400000">
                  <a:prstClr val="black">
                    <a:alpha val="57000"/>
                  </a:prstClr>
                </a:innerShdw>
                <a:softEdge rad="266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endParaRPr>
              </a:p>
            </p:txBody>
          </p:sp>
        </p:grpSp>
        <p:sp>
          <p:nvSpPr>
            <p:cNvPr id="9" name="椭圆 8"/>
            <p:cNvSpPr/>
            <p:nvPr/>
          </p:nvSpPr>
          <p:spPr>
            <a:xfrm>
              <a:off x="5036761" y="1707052"/>
              <a:ext cx="1142885" cy="1142885"/>
            </a:xfrm>
            <a:prstGeom prst="ellipse">
              <a:avLst/>
            </a:prstGeom>
            <a:gradFill flip="none" rotWithShape="1">
              <a:gsLst>
                <a:gs pos="0">
                  <a:srgbClr val="8EF3FE"/>
                </a:gs>
                <a:gs pos="100000">
                  <a:srgbClr val="01A6B7"/>
                </a:gs>
              </a:gsLst>
              <a:lin ang="5400000" scaled="1"/>
              <a:tileRect/>
            </a:gradFill>
            <a:ln>
              <a:gradFill flip="none" rotWithShape="1">
                <a:gsLst>
                  <a:gs pos="0">
                    <a:srgbClr val="D9D9D9"/>
                  </a:gs>
                  <a:gs pos="100000">
                    <a:schemeClr val="bg1"/>
                  </a:gs>
                </a:gsLst>
                <a:lin ang="5400000" scaled="1"/>
                <a:tileRect/>
              </a:gradFill>
            </a:ln>
            <a:effectLst>
              <a:innerShdw blurRad="342900" dist="50800" dir="16200000">
                <a:srgbClr val="00717A">
                  <a:alpha val="80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endParaRPr>
            </a:p>
          </p:txBody>
        </p:sp>
        <p:grpSp>
          <p:nvGrpSpPr>
            <p:cNvPr id="40" name="组合 39"/>
            <p:cNvGrpSpPr/>
            <p:nvPr/>
          </p:nvGrpSpPr>
          <p:grpSpPr>
            <a:xfrm>
              <a:off x="5393647" y="2070657"/>
              <a:ext cx="438595" cy="413829"/>
              <a:chOff x="3098700" y="5569159"/>
              <a:chExt cx="642147" cy="605886"/>
            </a:xfrm>
            <a:solidFill>
              <a:schemeClr val="bg1"/>
            </a:solidFill>
          </p:grpSpPr>
          <p:sp>
            <p:nvSpPr>
              <p:cNvPr id="41" name="Freeform 349"/>
              <p:cNvSpPr/>
              <p:nvPr/>
            </p:nvSpPr>
            <p:spPr bwMode="auto">
              <a:xfrm>
                <a:off x="3119543" y="5569159"/>
                <a:ext cx="621304" cy="392027"/>
              </a:xfrm>
              <a:custGeom>
                <a:avLst/>
                <a:gdLst>
                  <a:gd name="T0" fmla="*/ 880 w 921"/>
                  <a:gd name="T1" fmla="*/ 447 h 581"/>
                  <a:gd name="T2" fmla="*/ 879 w 921"/>
                  <a:gd name="T3" fmla="*/ 427 h 581"/>
                  <a:gd name="T4" fmla="*/ 431 w 921"/>
                  <a:gd name="T5" fmla="*/ 0 h 581"/>
                  <a:gd name="T6" fmla="*/ 3 w 921"/>
                  <a:gd name="T7" fmla="*/ 317 h 581"/>
                  <a:gd name="T8" fmla="*/ 0 w 921"/>
                  <a:gd name="T9" fmla="*/ 326 h 581"/>
                  <a:gd name="T10" fmla="*/ 108 w 921"/>
                  <a:gd name="T11" fmla="*/ 326 h 581"/>
                  <a:gd name="T12" fmla="*/ 109 w 921"/>
                  <a:gd name="T13" fmla="*/ 322 h 581"/>
                  <a:gd name="T14" fmla="*/ 431 w 921"/>
                  <a:gd name="T15" fmla="*/ 102 h 581"/>
                  <a:gd name="T16" fmla="*/ 776 w 921"/>
                  <a:gd name="T17" fmla="*/ 424 h 581"/>
                  <a:gd name="T18" fmla="*/ 778 w 921"/>
                  <a:gd name="T19" fmla="*/ 447 h 581"/>
                  <a:gd name="T20" fmla="*/ 729 w 921"/>
                  <a:gd name="T21" fmla="*/ 447 h 581"/>
                  <a:gd name="T22" fmla="*/ 826 w 921"/>
                  <a:gd name="T23" fmla="*/ 581 h 581"/>
                  <a:gd name="T24" fmla="*/ 921 w 921"/>
                  <a:gd name="T25" fmla="*/ 447 h 581"/>
                  <a:gd name="T26" fmla="*/ 880 w 921"/>
                  <a:gd name="T27" fmla="*/ 447 h 5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21" h="581">
                    <a:moveTo>
                      <a:pt x="880" y="447"/>
                    </a:moveTo>
                    <a:cubicBezTo>
                      <a:pt x="879" y="427"/>
                      <a:pt x="879" y="427"/>
                      <a:pt x="879" y="427"/>
                    </a:cubicBezTo>
                    <a:cubicBezTo>
                      <a:pt x="867" y="187"/>
                      <a:pt x="670" y="0"/>
                      <a:pt x="431" y="0"/>
                    </a:cubicBezTo>
                    <a:cubicBezTo>
                      <a:pt x="236" y="0"/>
                      <a:pt x="60" y="130"/>
                      <a:pt x="3" y="317"/>
                    </a:cubicBezTo>
                    <a:cubicBezTo>
                      <a:pt x="0" y="326"/>
                      <a:pt x="0" y="326"/>
                      <a:pt x="0" y="326"/>
                    </a:cubicBezTo>
                    <a:cubicBezTo>
                      <a:pt x="108" y="326"/>
                      <a:pt x="108" y="326"/>
                      <a:pt x="108" y="326"/>
                    </a:cubicBezTo>
                    <a:cubicBezTo>
                      <a:pt x="109" y="322"/>
                      <a:pt x="109" y="322"/>
                      <a:pt x="109" y="322"/>
                    </a:cubicBezTo>
                    <a:cubicBezTo>
                      <a:pt x="162" y="188"/>
                      <a:pt x="288" y="102"/>
                      <a:pt x="431" y="102"/>
                    </a:cubicBezTo>
                    <a:cubicBezTo>
                      <a:pt x="612" y="102"/>
                      <a:pt x="763" y="244"/>
                      <a:pt x="776" y="424"/>
                    </a:cubicBezTo>
                    <a:cubicBezTo>
                      <a:pt x="778" y="447"/>
                      <a:pt x="778" y="447"/>
                      <a:pt x="778" y="447"/>
                    </a:cubicBezTo>
                    <a:cubicBezTo>
                      <a:pt x="729" y="447"/>
                      <a:pt x="729" y="447"/>
                      <a:pt x="729" y="447"/>
                    </a:cubicBezTo>
                    <a:cubicBezTo>
                      <a:pt x="826" y="581"/>
                      <a:pt x="826" y="581"/>
                      <a:pt x="826" y="581"/>
                    </a:cubicBezTo>
                    <a:cubicBezTo>
                      <a:pt x="921" y="447"/>
                      <a:pt x="921" y="447"/>
                      <a:pt x="921" y="447"/>
                    </a:cubicBezTo>
                    <a:lnTo>
                      <a:pt x="880" y="44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宋体" panose="02010600030101010101" pitchFamily="2" charset="-122"/>
                  <a:cs typeface="+mn-cs"/>
                </a:endParaRPr>
              </a:p>
            </p:txBody>
          </p:sp>
          <p:sp>
            <p:nvSpPr>
              <p:cNvPr id="42" name="Freeform 350"/>
              <p:cNvSpPr/>
              <p:nvPr/>
            </p:nvSpPr>
            <p:spPr bwMode="auto">
              <a:xfrm>
                <a:off x="3098700" y="5880953"/>
                <a:ext cx="565341" cy="294092"/>
              </a:xfrm>
              <a:custGeom>
                <a:avLst/>
                <a:gdLst>
                  <a:gd name="T0" fmla="*/ 704 w 838"/>
                  <a:gd name="T1" fmla="*/ 235 h 436"/>
                  <a:gd name="T2" fmla="*/ 462 w 838"/>
                  <a:gd name="T3" fmla="*/ 334 h 436"/>
                  <a:gd name="T4" fmla="*/ 166 w 838"/>
                  <a:gd name="T5" fmla="*/ 166 h 436"/>
                  <a:gd name="T6" fmla="*/ 147 w 838"/>
                  <a:gd name="T7" fmla="*/ 134 h 436"/>
                  <a:gd name="T8" fmla="*/ 192 w 838"/>
                  <a:gd name="T9" fmla="*/ 134 h 436"/>
                  <a:gd name="T10" fmla="*/ 95 w 838"/>
                  <a:gd name="T11" fmla="*/ 0 h 436"/>
                  <a:gd name="T12" fmla="*/ 0 w 838"/>
                  <a:gd name="T13" fmla="*/ 134 h 436"/>
                  <a:gd name="T14" fmla="*/ 38 w 838"/>
                  <a:gd name="T15" fmla="*/ 134 h 436"/>
                  <a:gd name="T16" fmla="*/ 43 w 838"/>
                  <a:gd name="T17" fmla="*/ 147 h 436"/>
                  <a:gd name="T18" fmla="*/ 462 w 838"/>
                  <a:gd name="T19" fmla="*/ 436 h 436"/>
                  <a:gd name="T20" fmla="*/ 830 w 838"/>
                  <a:gd name="T21" fmla="*/ 244 h 436"/>
                  <a:gd name="T22" fmla="*/ 838 w 838"/>
                  <a:gd name="T23" fmla="*/ 233 h 436"/>
                  <a:gd name="T24" fmla="*/ 706 w 838"/>
                  <a:gd name="T25" fmla="*/ 233 h 436"/>
                  <a:gd name="T26" fmla="*/ 704 w 838"/>
                  <a:gd name="T27" fmla="*/ 235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38" h="436">
                    <a:moveTo>
                      <a:pt x="704" y="235"/>
                    </a:moveTo>
                    <a:cubicBezTo>
                      <a:pt x="640" y="298"/>
                      <a:pt x="551" y="334"/>
                      <a:pt x="462" y="334"/>
                    </a:cubicBezTo>
                    <a:cubicBezTo>
                      <a:pt x="342" y="334"/>
                      <a:pt x="228" y="270"/>
                      <a:pt x="166" y="166"/>
                    </a:cubicBezTo>
                    <a:cubicBezTo>
                      <a:pt x="147" y="134"/>
                      <a:pt x="147" y="134"/>
                      <a:pt x="147" y="134"/>
                    </a:cubicBezTo>
                    <a:cubicBezTo>
                      <a:pt x="192" y="134"/>
                      <a:pt x="192" y="134"/>
                      <a:pt x="192" y="134"/>
                    </a:cubicBezTo>
                    <a:cubicBezTo>
                      <a:pt x="95" y="0"/>
                      <a:pt x="95" y="0"/>
                      <a:pt x="95" y="0"/>
                    </a:cubicBezTo>
                    <a:cubicBezTo>
                      <a:pt x="0" y="134"/>
                      <a:pt x="0" y="134"/>
                      <a:pt x="0" y="134"/>
                    </a:cubicBezTo>
                    <a:cubicBezTo>
                      <a:pt x="38" y="134"/>
                      <a:pt x="38" y="134"/>
                      <a:pt x="38" y="134"/>
                    </a:cubicBezTo>
                    <a:cubicBezTo>
                      <a:pt x="43" y="147"/>
                      <a:pt x="43" y="147"/>
                      <a:pt x="43" y="147"/>
                    </a:cubicBezTo>
                    <a:cubicBezTo>
                      <a:pt x="109" y="320"/>
                      <a:pt x="278" y="436"/>
                      <a:pt x="462" y="436"/>
                    </a:cubicBezTo>
                    <a:cubicBezTo>
                      <a:pt x="609" y="436"/>
                      <a:pt x="746" y="364"/>
                      <a:pt x="830" y="244"/>
                    </a:cubicBezTo>
                    <a:cubicBezTo>
                      <a:pt x="838" y="233"/>
                      <a:pt x="838" y="233"/>
                      <a:pt x="838" y="233"/>
                    </a:cubicBezTo>
                    <a:cubicBezTo>
                      <a:pt x="706" y="233"/>
                      <a:pt x="706" y="233"/>
                      <a:pt x="706" y="233"/>
                    </a:cubicBezTo>
                    <a:lnTo>
                      <a:pt x="704" y="2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宋体" panose="02010600030101010101" pitchFamily="2" charset="-122"/>
                  <a:cs typeface="+mn-cs"/>
                </a:endParaRPr>
              </a:p>
            </p:txBody>
          </p:sp>
          <p:sp>
            <p:nvSpPr>
              <p:cNvPr id="43" name="Freeform 351"/>
              <p:cNvSpPr>
                <a:spLocks noEditPoints="1"/>
              </p:cNvSpPr>
              <p:nvPr/>
            </p:nvSpPr>
            <p:spPr bwMode="auto">
              <a:xfrm>
                <a:off x="3217193" y="5689366"/>
                <a:ext cx="380606" cy="371184"/>
              </a:xfrm>
              <a:custGeom>
                <a:avLst/>
                <a:gdLst>
                  <a:gd name="T0" fmla="*/ 0 w 564"/>
                  <a:gd name="T1" fmla="*/ 227 h 550"/>
                  <a:gd name="T2" fmla="*/ 0 w 564"/>
                  <a:gd name="T3" fmla="*/ 327 h 550"/>
                  <a:gd name="T4" fmla="*/ 46 w 564"/>
                  <a:gd name="T5" fmla="*/ 327 h 550"/>
                  <a:gd name="T6" fmla="*/ 80 w 564"/>
                  <a:gd name="T7" fmla="*/ 407 h 550"/>
                  <a:gd name="T8" fmla="*/ 48 w 564"/>
                  <a:gd name="T9" fmla="*/ 439 h 550"/>
                  <a:gd name="T10" fmla="*/ 119 w 564"/>
                  <a:gd name="T11" fmla="*/ 510 h 550"/>
                  <a:gd name="T12" fmla="*/ 151 w 564"/>
                  <a:gd name="T13" fmla="*/ 478 h 550"/>
                  <a:gd name="T14" fmla="*/ 230 w 564"/>
                  <a:gd name="T15" fmla="*/ 511 h 550"/>
                  <a:gd name="T16" fmla="*/ 230 w 564"/>
                  <a:gd name="T17" fmla="*/ 550 h 550"/>
                  <a:gd name="T18" fmla="*/ 330 w 564"/>
                  <a:gd name="T19" fmla="*/ 550 h 550"/>
                  <a:gd name="T20" fmla="*/ 330 w 564"/>
                  <a:gd name="T21" fmla="*/ 512 h 550"/>
                  <a:gd name="T22" fmla="*/ 414 w 564"/>
                  <a:gd name="T23" fmla="*/ 478 h 550"/>
                  <a:gd name="T24" fmla="*/ 444 w 564"/>
                  <a:gd name="T25" fmla="*/ 509 h 550"/>
                  <a:gd name="T26" fmla="*/ 515 w 564"/>
                  <a:gd name="T27" fmla="*/ 438 h 550"/>
                  <a:gd name="T28" fmla="*/ 485 w 564"/>
                  <a:gd name="T29" fmla="*/ 408 h 550"/>
                  <a:gd name="T30" fmla="*/ 520 w 564"/>
                  <a:gd name="T31" fmla="*/ 327 h 550"/>
                  <a:gd name="T32" fmla="*/ 564 w 564"/>
                  <a:gd name="T33" fmla="*/ 327 h 550"/>
                  <a:gd name="T34" fmla="*/ 564 w 564"/>
                  <a:gd name="T35" fmla="*/ 227 h 550"/>
                  <a:gd name="T36" fmla="*/ 521 w 564"/>
                  <a:gd name="T37" fmla="*/ 227 h 550"/>
                  <a:gd name="T38" fmla="*/ 486 w 564"/>
                  <a:gd name="T39" fmla="*/ 143 h 550"/>
                  <a:gd name="T40" fmla="*/ 518 w 564"/>
                  <a:gd name="T41" fmla="*/ 111 h 550"/>
                  <a:gd name="T42" fmla="*/ 447 w 564"/>
                  <a:gd name="T43" fmla="*/ 40 h 550"/>
                  <a:gd name="T44" fmla="*/ 415 w 564"/>
                  <a:gd name="T45" fmla="*/ 72 h 550"/>
                  <a:gd name="T46" fmla="*/ 330 w 564"/>
                  <a:gd name="T47" fmla="*/ 38 h 550"/>
                  <a:gd name="T48" fmla="*/ 330 w 564"/>
                  <a:gd name="T49" fmla="*/ 0 h 550"/>
                  <a:gd name="T50" fmla="*/ 230 w 564"/>
                  <a:gd name="T51" fmla="*/ 0 h 550"/>
                  <a:gd name="T52" fmla="*/ 230 w 564"/>
                  <a:gd name="T53" fmla="*/ 39 h 550"/>
                  <a:gd name="T54" fmla="*/ 150 w 564"/>
                  <a:gd name="T55" fmla="*/ 73 h 550"/>
                  <a:gd name="T56" fmla="*/ 116 w 564"/>
                  <a:gd name="T57" fmla="*/ 39 h 550"/>
                  <a:gd name="T58" fmla="*/ 45 w 564"/>
                  <a:gd name="T59" fmla="*/ 110 h 550"/>
                  <a:gd name="T60" fmla="*/ 79 w 564"/>
                  <a:gd name="T61" fmla="*/ 144 h 550"/>
                  <a:gd name="T62" fmla="*/ 45 w 564"/>
                  <a:gd name="T63" fmla="*/ 227 h 550"/>
                  <a:gd name="T64" fmla="*/ 0 w 564"/>
                  <a:gd name="T65" fmla="*/ 227 h 550"/>
                  <a:gd name="T66" fmla="*/ 283 w 564"/>
                  <a:gd name="T67" fmla="*/ 104 h 550"/>
                  <a:gd name="T68" fmla="*/ 456 w 564"/>
                  <a:gd name="T69" fmla="*/ 275 h 550"/>
                  <a:gd name="T70" fmla="*/ 283 w 564"/>
                  <a:gd name="T71" fmla="*/ 446 h 550"/>
                  <a:gd name="T72" fmla="*/ 110 w 564"/>
                  <a:gd name="T73" fmla="*/ 275 h 550"/>
                  <a:gd name="T74" fmla="*/ 283 w 564"/>
                  <a:gd name="T75" fmla="*/ 104 h 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64" h="550">
                    <a:moveTo>
                      <a:pt x="0" y="227"/>
                    </a:moveTo>
                    <a:cubicBezTo>
                      <a:pt x="0" y="327"/>
                      <a:pt x="0" y="327"/>
                      <a:pt x="0" y="327"/>
                    </a:cubicBezTo>
                    <a:cubicBezTo>
                      <a:pt x="46" y="327"/>
                      <a:pt x="46" y="327"/>
                      <a:pt x="46" y="327"/>
                    </a:cubicBezTo>
                    <a:cubicBezTo>
                      <a:pt x="52" y="356"/>
                      <a:pt x="64" y="383"/>
                      <a:pt x="80" y="407"/>
                    </a:cubicBezTo>
                    <a:cubicBezTo>
                      <a:pt x="48" y="439"/>
                      <a:pt x="48" y="439"/>
                      <a:pt x="48" y="439"/>
                    </a:cubicBezTo>
                    <a:cubicBezTo>
                      <a:pt x="119" y="510"/>
                      <a:pt x="119" y="510"/>
                      <a:pt x="119" y="510"/>
                    </a:cubicBezTo>
                    <a:cubicBezTo>
                      <a:pt x="151" y="478"/>
                      <a:pt x="151" y="478"/>
                      <a:pt x="151" y="478"/>
                    </a:cubicBezTo>
                    <a:cubicBezTo>
                      <a:pt x="175" y="493"/>
                      <a:pt x="202" y="504"/>
                      <a:pt x="230" y="511"/>
                    </a:cubicBezTo>
                    <a:cubicBezTo>
                      <a:pt x="230" y="550"/>
                      <a:pt x="230" y="550"/>
                      <a:pt x="230" y="550"/>
                    </a:cubicBezTo>
                    <a:cubicBezTo>
                      <a:pt x="330" y="550"/>
                      <a:pt x="330" y="550"/>
                      <a:pt x="330" y="550"/>
                    </a:cubicBezTo>
                    <a:cubicBezTo>
                      <a:pt x="330" y="512"/>
                      <a:pt x="330" y="512"/>
                      <a:pt x="330" y="512"/>
                    </a:cubicBezTo>
                    <a:cubicBezTo>
                      <a:pt x="360" y="506"/>
                      <a:pt x="389" y="494"/>
                      <a:pt x="414" y="478"/>
                    </a:cubicBezTo>
                    <a:cubicBezTo>
                      <a:pt x="444" y="509"/>
                      <a:pt x="444" y="509"/>
                      <a:pt x="444" y="509"/>
                    </a:cubicBezTo>
                    <a:cubicBezTo>
                      <a:pt x="515" y="438"/>
                      <a:pt x="515" y="438"/>
                      <a:pt x="515" y="438"/>
                    </a:cubicBezTo>
                    <a:cubicBezTo>
                      <a:pt x="485" y="408"/>
                      <a:pt x="485" y="408"/>
                      <a:pt x="485" y="408"/>
                    </a:cubicBezTo>
                    <a:cubicBezTo>
                      <a:pt x="502" y="384"/>
                      <a:pt x="514" y="356"/>
                      <a:pt x="520" y="327"/>
                    </a:cubicBezTo>
                    <a:cubicBezTo>
                      <a:pt x="564" y="327"/>
                      <a:pt x="564" y="327"/>
                      <a:pt x="564" y="327"/>
                    </a:cubicBezTo>
                    <a:cubicBezTo>
                      <a:pt x="564" y="227"/>
                      <a:pt x="564" y="227"/>
                      <a:pt x="564" y="227"/>
                    </a:cubicBezTo>
                    <a:cubicBezTo>
                      <a:pt x="521" y="227"/>
                      <a:pt x="521" y="227"/>
                      <a:pt x="521" y="227"/>
                    </a:cubicBezTo>
                    <a:cubicBezTo>
                      <a:pt x="515" y="196"/>
                      <a:pt x="503" y="168"/>
                      <a:pt x="486" y="143"/>
                    </a:cubicBezTo>
                    <a:cubicBezTo>
                      <a:pt x="518" y="111"/>
                      <a:pt x="518" y="111"/>
                      <a:pt x="518" y="111"/>
                    </a:cubicBezTo>
                    <a:cubicBezTo>
                      <a:pt x="447" y="40"/>
                      <a:pt x="447" y="40"/>
                      <a:pt x="447" y="40"/>
                    </a:cubicBezTo>
                    <a:cubicBezTo>
                      <a:pt x="415" y="72"/>
                      <a:pt x="415" y="72"/>
                      <a:pt x="415" y="72"/>
                    </a:cubicBezTo>
                    <a:cubicBezTo>
                      <a:pt x="389" y="56"/>
                      <a:pt x="361" y="44"/>
                      <a:pt x="330" y="38"/>
                    </a:cubicBezTo>
                    <a:cubicBezTo>
                      <a:pt x="330" y="0"/>
                      <a:pt x="330" y="0"/>
                      <a:pt x="330" y="0"/>
                    </a:cubicBezTo>
                    <a:cubicBezTo>
                      <a:pt x="230" y="0"/>
                      <a:pt x="230" y="0"/>
                      <a:pt x="230" y="0"/>
                    </a:cubicBezTo>
                    <a:cubicBezTo>
                      <a:pt x="230" y="39"/>
                      <a:pt x="230" y="39"/>
                      <a:pt x="230" y="39"/>
                    </a:cubicBezTo>
                    <a:cubicBezTo>
                      <a:pt x="201" y="46"/>
                      <a:pt x="174" y="57"/>
                      <a:pt x="150" y="73"/>
                    </a:cubicBezTo>
                    <a:cubicBezTo>
                      <a:pt x="116" y="39"/>
                      <a:pt x="116" y="39"/>
                      <a:pt x="116" y="39"/>
                    </a:cubicBezTo>
                    <a:cubicBezTo>
                      <a:pt x="45" y="110"/>
                      <a:pt x="45" y="110"/>
                      <a:pt x="45" y="110"/>
                    </a:cubicBezTo>
                    <a:cubicBezTo>
                      <a:pt x="79" y="144"/>
                      <a:pt x="79" y="144"/>
                      <a:pt x="79" y="144"/>
                    </a:cubicBezTo>
                    <a:cubicBezTo>
                      <a:pt x="63" y="169"/>
                      <a:pt x="51" y="197"/>
                      <a:pt x="45" y="227"/>
                    </a:cubicBezTo>
                    <a:lnTo>
                      <a:pt x="0" y="227"/>
                    </a:lnTo>
                    <a:close/>
                    <a:moveTo>
                      <a:pt x="283" y="104"/>
                    </a:moveTo>
                    <a:cubicBezTo>
                      <a:pt x="378" y="104"/>
                      <a:pt x="456" y="181"/>
                      <a:pt x="456" y="275"/>
                    </a:cubicBezTo>
                    <a:cubicBezTo>
                      <a:pt x="456" y="369"/>
                      <a:pt x="378" y="446"/>
                      <a:pt x="283" y="446"/>
                    </a:cubicBezTo>
                    <a:cubicBezTo>
                      <a:pt x="188" y="446"/>
                      <a:pt x="110" y="369"/>
                      <a:pt x="110" y="275"/>
                    </a:cubicBezTo>
                    <a:cubicBezTo>
                      <a:pt x="110" y="181"/>
                      <a:pt x="188" y="104"/>
                      <a:pt x="283"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宋体" panose="02010600030101010101" pitchFamily="2" charset="-122"/>
                  <a:cs typeface="+mn-cs"/>
                </a:endParaRPr>
              </a:p>
            </p:txBody>
          </p:sp>
          <p:sp>
            <p:nvSpPr>
              <p:cNvPr id="44" name="Freeform 352"/>
              <p:cNvSpPr>
                <a:spLocks noEditPoints="1"/>
              </p:cNvSpPr>
              <p:nvPr/>
            </p:nvSpPr>
            <p:spPr bwMode="auto">
              <a:xfrm>
                <a:off x="3319126" y="5787872"/>
                <a:ext cx="176170" cy="174742"/>
              </a:xfrm>
              <a:custGeom>
                <a:avLst/>
                <a:gdLst>
                  <a:gd name="T0" fmla="*/ 131 w 261"/>
                  <a:gd name="T1" fmla="*/ 259 h 259"/>
                  <a:gd name="T2" fmla="*/ 261 w 261"/>
                  <a:gd name="T3" fmla="*/ 129 h 259"/>
                  <a:gd name="T4" fmla="*/ 131 w 261"/>
                  <a:gd name="T5" fmla="*/ 0 h 259"/>
                  <a:gd name="T6" fmla="*/ 0 w 261"/>
                  <a:gd name="T7" fmla="*/ 129 h 259"/>
                  <a:gd name="T8" fmla="*/ 131 w 261"/>
                  <a:gd name="T9" fmla="*/ 259 h 259"/>
                  <a:gd name="T10" fmla="*/ 131 w 261"/>
                  <a:gd name="T11" fmla="*/ 42 h 259"/>
                  <a:gd name="T12" fmla="*/ 219 w 261"/>
                  <a:gd name="T13" fmla="*/ 129 h 259"/>
                  <a:gd name="T14" fmla="*/ 131 w 261"/>
                  <a:gd name="T15" fmla="*/ 217 h 259"/>
                  <a:gd name="T16" fmla="*/ 42 w 261"/>
                  <a:gd name="T17" fmla="*/ 129 h 259"/>
                  <a:gd name="T18" fmla="*/ 131 w 261"/>
                  <a:gd name="T19" fmla="*/ 42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1" h="259">
                    <a:moveTo>
                      <a:pt x="131" y="259"/>
                    </a:moveTo>
                    <a:cubicBezTo>
                      <a:pt x="203" y="259"/>
                      <a:pt x="261" y="201"/>
                      <a:pt x="261" y="129"/>
                    </a:cubicBezTo>
                    <a:cubicBezTo>
                      <a:pt x="261" y="58"/>
                      <a:pt x="203" y="0"/>
                      <a:pt x="131" y="0"/>
                    </a:cubicBezTo>
                    <a:cubicBezTo>
                      <a:pt x="58" y="0"/>
                      <a:pt x="0" y="58"/>
                      <a:pt x="0" y="129"/>
                    </a:cubicBezTo>
                    <a:cubicBezTo>
                      <a:pt x="0" y="201"/>
                      <a:pt x="58" y="259"/>
                      <a:pt x="131" y="259"/>
                    </a:cubicBezTo>
                    <a:close/>
                    <a:moveTo>
                      <a:pt x="131" y="42"/>
                    </a:moveTo>
                    <a:cubicBezTo>
                      <a:pt x="179" y="42"/>
                      <a:pt x="219" y="81"/>
                      <a:pt x="219" y="129"/>
                    </a:cubicBezTo>
                    <a:cubicBezTo>
                      <a:pt x="219" y="177"/>
                      <a:pt x="179" y="217"/>
                      <a:pt x="131" y="217"/>
                    </a:cubicBezTo>
                    <a:cubicBezTo>
                      <a:pt x="82" y="217"/>
                      <a:pt x="42" y="177"/>
                      <a:pt x="42" y="129"/>
                    </a:cubicBezTo>
                    <a:cubicBezTo>
                      <a:pt x="42" y="81"/>
                      <a:pt x="82" y="42"/>
                      <a:pt x="131" y="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宋体" panose="02010600030101010101" pitchFamily="2" charset="-122"/>
                  <a:cs typeface="+mn-cs"/>
                </a:endParaRPr>
              </a:p>
            </p:txBody>
          </p:sp>
          <p:sp>
            <p:nvSpPr>
              <p:cNvPr id="45" name="Oval 353"/>
              <p:cNvSpPr>
                <a:spLocks noChangeArrowheads="1"/>
              </p:cNvSpPr>
              <p:nvPr/>
            </p:nvSpPr>
            <p:spPr bwMode="auto">
              <a:xfrm>
                <a:off x="3375945" y="5844406"/>
                <a:ext cx="62530" cy="6081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宋体" panose="02010600030101010101" pitchFamily="2" charset="-122"/>
                  <a:cs typeface="+mn-cs"/>
                </a:endParaRPr>
              </a:p>
            </p:txBody>
          </p:sp>
        </p:grpSp>
      </p:grpSp>
      <p:grpSp>
        <p:nvGrpSpPr>
          <p:cNvPr id="91" name="组合 90"/>
          <p:cNvGrpSpPr/>
          <p:nvPr/>
        </p:nvGrpSpPr>
        <p:grpSpPr>
          <a:xfrm>
            <a:off x="1686874" y="3564993"/>
            <a:ext cx="2371923" cy="2371923"/>
            <a:chOff x="1754497" y="3712606"/>
            <a:chExt cx="2419598" cy="2419598"/>
          </a:xfrm>
        </p:grpSpPr>
        <p:grpSp>
          <p:nvGrpSpPr>
            <p:cNvPr id="23" name="组合 22"/>
            <p:cNvGrpSpPr/>
            <p:nvPr/>
          </p:nvGrpSpPr>
          <p:grpSpPr>
            <a:xfrm>
              <a:off x="1754497" y="3712606"/>
              <a:ext cx="2419598" cy="2419598"/>
              <a:chOff x="1595120" y="525779"/>
              <a:chExt cx="3520440" cy="3520440"/>
            </a:xfrm>
          </p:grpSpPr>
          <p:sp>
            <p:nvSpPr>
              <p:cNvPr id="25" name="椭圆 24"/>
              <p:cNvSpPr/>
              <p:nvPr/>
            </p:nvSpPr>
            <p:spPr>
              <a:xfrm>
                <a:off x="1595120" y="525779"/>
                <a:ext cx="3520440" cy="3520440"/>
              </a:xfrm>
              <a:prstGeom prst="ellipse">
                <a:avLst/>
              </a:prstGeom>
              <a:gradFill flip="none" rotWithShape="1">
                <a:gsLst>
                  <a:gs pos="100000">
                    <a:srgbClr val="F7F7F9"/>
                  </a:gs>
                  <a:gs pos="0">
                    <a:schemeClr val="bg1"/>
                  </a:gs>
                </a:gsLst>
                <a:lin ang="5400000" scaled="1"/>
                <a:tileRect/>
              </a:gradFill>
              <a:ln>
                <a:noFill/>
              </a:ln>
              <a:effectLst>
                <a:softEdge rad="381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endParaRPr>
              </a:p>
            </p:txBody>
          </p:sp>
          <p:sp>
            <p:nvSpPr>
              <p:cNvPr id="26" name="椭圆 25"/>
              <p:cNvSpPr/>
              <p:nvPr/>
            </p:nvSpPr>
            <p:spPr>
              <a:xfrm>
                <a:off x="1900612" y="831271"/>
                <a:ext cx="2909455" cy="2909455"/>
              </a:xfrm>
              <a:prstGeom prst="ellipse">
                <a:avLst/>
              </a:prstGeom>
              <a:gradFill flip="none" rotWithShape="1">
                <a:gsLst>
                  <a:gs pos="100000">
                    <a:srgbClr val="E4E4E4"/>
                  </a:gs>
                  <a:gs pos="0">
                    <a:schemeClr val="bg1"/>
                  </a:gs>
                </a:gsLst>
                <a:lin ang="5400000" scaled="1"/>
                <a:tileRect/>
              </a:gradFill>
              <a:ln>
                <a:noFill/>
              </a:ln>
              <a:effectLst>
                <a:innerShdw blurRad="355600" dist="266700" dir="5400000">
                  <a:prstClr val="black">
                    <a:alpha val="57000"/>
                  </a:prstClr>
                </a:innerShdw>
                <a:softEdge rad="266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endParaRPr>
              </a:p>
            </p:txBody>
          </p:sp>
        </p:grpSp>
        <p:sp>
          <p:nvSpPr>
            <p:cNvPr id="24" name="椭圆 23"/>
            <p:cNvSpPr/>
            <p:nvPr/>
          </p:nvSpPr>
          <p:spPr>
            <a:xfrm>
              <a:off x="2392852" y="4350961"/>
              <a:ext cx="1142885" cy="1142885"/>
            </a:xfrm>
            <a:prstGeom prst="ellipse">
              <a:avLst/>
            </a:prstGeom>
            <a:gradFill flip="none" rotWithShape="1">
              <a:gsLst>
                <a:gs pos="0">
                  <a:schemeClr val="accent2">
                    <a:lumMod val="40000"/>
                    <a:lumOff val="60000"/>
                  </a:schemeClr>
                </a:gs>
                <a:gs pos="100000">
                  <a:schemeClr val="accent2">
                    <a:lumMod val="75000"/>
                  </a:schemeClr>
                </a:gs>
              </a:gsLst>
              <a:lin ang="5400000" scaled="1"/>
              <a:tileRect/>
            </a:gradFill>
            <a:ln>
              <a:gradFill flip="none" rotWithShape="1">
                <a:gsLst>
                  <a:gs pos="0">
                    <a:srgbClr val="D9D9D9"/>
                  </a:gs>
                  <a:gs pos="100000">
                    <a:schemeClr val="bg1"/>
                  </a:gs>
                </a:gsLst>
                <a:lin ang="5400000" scaled="1"/>
                <a:tileRect/>
              </a:gradFill>
            </a:ln>
            <a:effectLst>
              <a:innerShdw blurRad="342900" dist="50800" dir="16200000">
                <a:schemeClr val="accent2">
                  <a:lumMod val="50000"/>
                  <a:alpha val="7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endParaRPr>
            </a:p>
          </p:txBody>
        </p:sp>
        <p:grpSp>
          <p:nvGrpSpPr>
            <p:cNvPr id="46" name="组合 45"/>
            <p:cNvGrpSpPr/>
            <p:nvPr/>
          </p:nvGrpSpPr>
          <p:grpSpPr>
            <a:xfrm>
              <a:off x="2754071" y="4718814"/>
              <a:ext cx="409147" cy="426114"/>
              <a:chOff x="4445240" y="4337972"/>
              <a:chExt cx="599033" cy="623874"/>
            </a:xfrm>
            <a:solidFill>
              <a:schemeClr val="bg1"/>
            </a:solidFill>
          </p:grpSpPr>
          <p:sp>
            <p:nvSpPr>
              <p:cNvPr id="47" name="Freeform 399"/>
              <p:cNvSpPr/>
              <p:nvPr/>
            </p:nvSpPr>
            <p:spPr bwMode="auto">
              <a:xfrm>
                <a:off x="4445240" y="4357388"/>
                <a:ext cx="599033" cy="598462"/>
              </a:xfrm>
              <a:custGeom>
                <a:avLst/>
                <a:gdLst>
                  <a:gd name="T0" fmla="*/ 1092 w 2098"/>
                  <a:gd name="T1" fmla="*/ 1007 h 2096"/>
                  <a:gd name="T2" fmla="*/ 1092 w 2098"/>
                  <a:gd name="T3" fmla="*/ 0 h 2096"/>
                  <a:gd name="T4" fmla="*/ 1007 w 2098"/>
                  <a:gd name="T5" fmla="*/ 0 h 2096"/>
                  <a:gd name="T6" fmla="*/ 1007 w 2098"/>
                  <a:gd name="T7" fmla="*/ 1007 h 2096"/>
                  <a:gd name="T8" fmla="*/ 0 w 2098"/>
                  <a:gd name="T9" fmla="*/ 1007 h 2096"/>
                  <a:gd name="T10" fmla="*/ 0 w 2098"/>
                  <a:gd name="T11" fmla="*/ 1090 h 2096"/>
                  <a:gd name="T12" fmla="*/ 1007 w 2098"/>
                  <a:gd name="T13" fmla="*/ 1090 h 2096"/>
                  <a:gd name="T14" fmla="*/ 1007 w 2098"/>
                  <a:gd name="T15" fmla="*/ 2096 h 2096"/>
                  <a:gd name="T16" fmla="*/ 1092 w 2098"/>
                  <a:gd name="T17" fmla="*/ 2096 h 2096"/>
                  <a:gd name="T18" fmla="*/ 1092 w 2098"/>
                  <a:gd name="T19" fmla="*/ 1090 h 2096"/>
                  <a:gd name="T20" fmla="*/ 2098 w 2098"/>
                  <a:gd name="T21" fmla="*/ 1090 h 2096"/>
                  <a:gd name="T22" fmla="*/ 2098 w 2098"/>
                  <a:gd name="T23" fmla="*/ 1007 h 2096"/>
                  <a:gd name="T24" fmla="*/ 1092 w 2098"/>
                  <a:gd name="T25" fmla="*/ 1007 h 20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98" h="2096">
                    <a:moveTo>
                      <a:pt x="1092" y="1007"/>
                    </a:moveTo>
                    <a:lnTo>
                      <a:pt x="1092" y="0"/>
                    </a:lnTo>
                    <a:lnTo>
                      <a:pt x="1007" y="0"/>
                    </a:lnTo>
                    <a:lnTo>
                      <a:pt x="1007" y="1007"/>
                    </a:lnTo>
                    <a:lnTo>
                      <a:pt x="0" y="1007"/>
                    </a:lnTo>
                    <a:lnTo>
                      <a:pt x="0" y="1090"/>
                    </a:lnTo>
                    <a:lnTo>
                      <a:pt x="1007" y="1090"/>
                    </a:lnTo>
                    <a:lnTo>
                      <a:pt x="1007" y="2096"/>
                    </a:lnTo>
                    <a:lnTo>
                      <a:pt x="1092" y="2096"/>
                    </a:lnTo>
                    <a:lnTo>
                      <a:pt x="1092" y="1090"/>
                    </a:lnTo>
                    <a:lnTo>
                      <a:pt x="2098" y="1090"/>
                    </a:lnTo>
                    <a:lnTo>
                      <a:pt x="2098" y="1007"/>
                    </a:lnTo>
                    <a:lnTo>
                      <a:pt x="1092" y="100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宋体" panose="02010600030101010101" pitchFamily="2" charset="-122"/>
                  <a:cs typeface="+mn-cs"/>
                </a:endParaRPr>
              </a:p>
            </p:txBody>
          </p:sp>
          <p:sp>
            <p:nvSpPr>
              <p:cNvPr id="48" name="Freeform 400"/>
              <p:cNvSpPr/>
              <p:nvPr/>
            </p:nvSpPr>
            <p:spPr bwMode="auto">
              <a:xfrm>
                <a:off x="4478932" y="4337972"/>
                <a:ext cx="189589" cy="269822"/>
              </a:xfrm>
              <a:custGeom>
                <a:avLst/>
                <a:gdLst>
                  <a:gd name="T0" fmla="*/ 166 w 664"/>
                  <a:gd name="T1" fmla="*/ 945 h 945"/>
                  <a:gd name="T2" fmla="*/ 499 w 664"/>
                  <a:gd name="T3" fmla="*/ 945 h 945"/>
                  <a:gd name="T4" fmla="*/ 499 w 664"/>
                  <a:gd name="T5" fmla="*/ 434 h 945"/>
                  <a:gd name="T6" fmla="*/ 664 w 664"/>
                  <a:gd name="T7" fmla="*/ 434 h 945"/>
                  <a:gd name="T8" fmla="*/ 338 w 664"/>
                  <a:gd name="T9" fmla="*/ 0 h 945"/>
                  <a:gd name="T10" fmla="*/ 0 w 664"/>
                  <a:gd name="T11" fmla="*/ 434 h 945"/>
                  <a:gd name="T12" fmla="*/ 166 w 664"/>
                  <a:gd name="T13" fmla="*/ 434 h 945"/>
                  <a:gd name="T14" fmla="*/ 166 w 664"/>
                  <a:gd name="T15" fmla="*/ 945 h 9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4" h="945">
                    <a:moveTo>
                      <a:pt x="166" y="945"/>
                    </a:moveTo>
                    <a:lnTo>
                      <a:pt x="499" y="945"/>
                    </a:lnTo>
                    <a:lnTo>
                      <a:pt x="499" y="434"/>
                    </a:lnTo>
                    <a:lnTo>
                      <a:pt x="664" y="434"/>
                    </a:lnTo>
                    <a:lnTo>
                      <a:pt x="338" y="0"/>
                    </a:lnTo>
                    <a:lnTo>
                      <a:pt x="0" y="434"/>
                    </a:lnTo>
                    <a:lnTo>
                      <a:pt x="166" y="434"/>
                    </a:lnTo>
                    <a:lnTo>
                      <a:pt x="166" y="94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宋体" panose="02010600030101010101" pitchFamily="2" charset="-122"/>
                  <a:cs typeface="+mn-cs"/>
                </a:endParaRPr>
              </a:p>
            </p:txBody>
          </p:sp>
          <p:sp>
            <p:nvSpPr>
              <p:cNvPr id="49" name="Freeform 401"/>
              <p:cNvSpPr/>
              <p:nvPr/>
            </p:nvSpPr>
            <p:spPr bwMode="auto">
              <a:xfrm>
                <a:off x="4817565" y="4692024"/>
                <a:ext cx="189589" cy="269822"/>
              </a:xfrm>
              <a:custGeom>
                <a:avLst/>
                <a:gdLst>
                  <a:gd name="T0" fmla="*/ 499 w 664"/>
                  <a:gd name="T1" fmla="*/ 0 h 945"/>
                  <a:gd name="T2" fmla="*/ 163 w 664"/>
                  <a:gd name="T3" fmla="*/ 0 h 945"/>
                  <a:gd name="T4" fmla="*/ 163 w 664"/>
                  <a:gd name="T5" fmla="*/ 511 h 945"/>
                  <a:gd name="T6" fmla="*/ 0 w 664"/>
                  <a:gd name="T7" fmla="*/ 511 h 945"/>
                  <a:gd name="T8" fmla="*/ 326 w 664"/>
                  <a:gd name="T9" fmla="*/ 945 h 945"/>
                  <a:gd name="T10" fmla="*/ 664 w 664"/>
                  <a:gd name="T11" fmla="*/ 511 h 945"/>
                  <a:gd name="T12" fmla="*/ 499 w 664"/>
                  <a:gd name="T13" fmla="*/ 511 h 945"/>
                  <a:gd name="T14" fmla="*/ 499 w 664"/>
                  <a:gd name="T15" fmla="*/ 0 h 9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4" h="945">
                    <a:moveTo>
                      <a:pt x="499" y="0"/>
                    </a:moveTo>
                    <a:lnTo>
                      <a:pt x="163" y="0"/>
                    </a:lnTo>
                    <a:lnTo>
                      <a:pt x="163" y="511"/>
                    </a:lnTo>
                    <a:lnTo>
                      <a:pt x="0" y="511"/>
                    </a:lnTo>
                    <a:lnTo>
                      <a:pt x="326" y="945"/>
                    </a:lnTo>
                    <a:lnTo>
                      <a:pt x="664" y="511"/>
                    </a:lnTo>
                    <a:lnTo>
                      <a:pt x="499" y="511"/>
                    </a:lnTo>
                    <a:lnTo>
                      <a:pt x="499"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宋体" panose="02010600030101010101" pitchFamily="2" charset="-122"/>
                  <a:cs typeface="+mn-cs"/>
                </a:endParaRPr>
              </a:p>
            </p:txBody>
          </p:sp>
          <p:sp>
            <p:nvSpPr>
              <p:cNvPr id="50" name="Freeform 402"/>
              <p:cNvSpPr>
                <a:spLocks noEditPoints="1"/>
              </p:cNvSpPr>
              <p:nvPr/>
            </p:nvSpPr>
            <p:spPr bwMode="auto">
              <a:xfrm>
                <a:off x="4790726" y="4357388"/>
                <a:ext cx="242983" cy="236986"/>
              </a:xfrm>
              <a:custGeom>
                <a:avLst/>
                <a:gdLst>
                  <a:gd name="T0" fmla="*/ 52 w 360"/>
                  <a:gd name="T1" fmla="*/ 259 h 351"/>
                  <a:gd name="T2" fmla="*/ 31 w 360"/>
                  <a:gd name="T3" fmla="*/ 279 h 351"/>
                  <a:gd name="T4" fmla="*/ 77 w 360"/>
                  <a:gd name="T5" fmla="*/ 325 h 351"/>
                  <a:gd name="T6" fmla="*/ 97 w 360"/>
                  <a:gd name="T7" fmla="*/ 304 h 351"/>
                  <a:gd name="T8" fmla="*/ 147 w 360"/>
                  <a:gd name="T9" fmla="*/ 325 h 351"/>
                  <a:gd name="T10" fmla="*/ 147 w 360"/>
                  <a:gd name="T11" fmla="*/ 351 h 351"/>
                  <a:gd name="T12" fmla="*/ 211 w 360"/>
                  <a:gd name="T13" fmla="*/ 351 h 351"/>
                  <a:gd name="T14" fmla="*/ 211 w 360"/>
                  <a:gd name="T15" fmla="*/ 326 h 351"/>
                  <a:gd name="T16" fmla="*/ 264 w 360"/>
                  <a:gd name="T17" fmla="*/ 305 h 351"/>
                  <a:gd name="T18" fmla="*/ 284 w 360"/>
                  <a:gd name="T19" fmla="*/ 324 h 351"/>
                  <a:gd name="T20" fmla="*/ 329 w 360"/>
                  <a:gd name="T21" fmla="*/ 279 h 351"/>
                  <a:gd name="T22" fmla="*/ 310 w 360"/>
                  <a:gd name="T23" fmla="*/ 260 h 351"/>
                  <a:gd name="T24" fmla="*/ 332 w 360"/>
                  <a:gd name="T25" fmla="*/ 208 h 351"/>
                  <a:gd name="T26" fmla="*/ 360 w 360"/>
                  <a:gd name="T27" fmla="*/ 208 h 351"/>
                  <a:gd name="T28" fmla="*/ 360 w 360"/>
                  <a:gd name="T29" fmla="*/ 144 h 351"/>
                  <a:gd name="T30" fmla="*/ 333 w 360"/>
                  <a:gd name="T31" fmla="*/ 144 h 351"/>
                  <a:gd name="T32" fmla="*/ 311 w 360"/>
                  <a:gd name="T33" fmla="*/ 91 h 351"/>
                  <a:gd name="T34" fmla="*/ 331 w 360"/>
                  <a:gd name="T35" fmla="*/ 70 h 351"/>
                  <a:gd name="T36" fmla="*/ 286 w 360"/>
                  <a:gd name="T37" fmla="*/ 25 h 351"/>
                  <a:gd name="T38" fmla="*/ 265 w 360"/>
                  <a:gd name="T39" fmla="*/ 46 h 351"/>
                  <a:gd name="T40" fmla="*/ 211 w 360"/>
                  <a:gd name="T41" fmla="*/ 24 h 351"/>
                  <a:gd name="T42" fmla="*/ 211 w 360"/>
                  <a:gd name="T43" fmla="*/ 0 h 351"/>
                  <a:gd name="T44" fmla="*/ 147 w 360"/>
                  <a:gd name="T45" fmla="*/ 0 h 351"/>
                  <a:gd name="T46" fmla="*/ 147 w 360"/>
                  <a:gd name="T47" fmla="*/ 25 h 351"/>
                  <a:gd name="T48" fmla="*/ 96 w 360"/>
                  <a:gd name="T49" fmla="*/ 46 h 351"/>
                  <a:gd name="T50" fmla="*/ 75 w 360"/>
                  <a:gd name="T51" fmla="*/ 24 h 351"/>
                  <a:gd name="T52" fmla="*/ 29 w 360"/>
                  <a:gd name="T53" fmla="*/ 70 h 351"/>
                  <a:gd name="T54" fmla="*/ 51 w 360"/>
                  <a:gd name="T55" fmla="*/ 91 h 351"/>
                  <a:gd name="T56" fmla="*/ 29 w 360"/>
                  <a:gd name="T57" fmla="*/ 144 h 351"/>
                  <a:gd name="T58" fmla="*/ 0 w 360"/>
                  <a:gd name="T59" fmla="*/ 144 h 351"/>
                  <a:gd name="T60" fmla="*/ 0 w 360"/>
                  <a:gd name="T61" fmla="*/ 208 h 351"/>
                  <a:gd name="T62" fmla="*/ 30 w 360"/>
                  <a:gd name="T63" fmla="*/ 208 h 351"/>
                  <a:gd name="T64" fmla="*/ 52 w 360"/>
                  <a:gd name="T65" fmla="*/ 259 h 351"/>
                  <a:gd name="T66" fmla="*/ 181 w 360"/>
                  <a:gd name="T67" fmla="*/ 66 h 351"/>
                  <a:gd name="T68" fmla="*/ 291 w 360"/>
                  <a:gd name="T69" fmla="*/ 175 h 351"/>
                  <a:gd name="T70" fmla="*/ 181 w 360"/>
                  <a:gd name="T71" fmla="*/ 284 h 351"/>
                  <a:gd name="T72" fmla="*/ 71 w 360"/>
                  <a:gd name="T73" fmla="*/ 175 h 351"/>
                  <a:gd name="T74" fmla="*/ 181 w 360"/>
                  <a:gd name="T75" fmla="*/ 66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60" h="351">
                    <a:moveTo>
                      <a:pt x="52" y="259"/>
                    </a:moveTo>
                    <a:cubicBezTo>
                      <a:pt x="31" y="279"/>
                      <a:pt x="31" y="279"/>
                      <a:pt x="31" y="279"/>
                    </a:cubicBezTo>
                    <a:cubicBezTo>
                      <a:pt x="77" y="325"/>
                      <a:pt x="77" y="325"/>
                      <a:pt x="77" y="325"/>
                    </a:cubicBezTo>
                    <a:cubicBezTo>
                      <a:pt x="97" y="304"/>
                      <a:pt x="97" y="304"/>
                      <a:pt x="97" y="304"/>
                    </a:cubicBezTo>
                    <a:cubicBezTo>
                      <a:pt x="112" y="314"/>
                      <a:pt x="129" y="321"/>
                      <a:pt x="147" y="325"/>
                    </a:cubicBezTo>
                    <a:cubicBezTo>
                      <a:pt x="147" y="351"/>
                      <a:pt x="147" y="351"/>
                      <a:pt x="147" y="351"/>
                    </a:cubicBezTo>
                    <a:cubicBezTo>
                      <a:pt x="211" y="351"/>
                      <a:pt x="211" y="351"/>
                      <a:pt x="211" y="351"/>
                    </a:cubicBezTo>
                    <a:cubicBezTo>
                      <a:pt x="211" y="326"/>
                      <a:pt x="211" y="326"/>
                      <a:pt x="211" y="326"/>
                    </a:cubicBezTo>
                    <a:cubicBezTo>
                      <a:pt x="230" y="322"/>
                      <a:pt x="248" y="315"/>
                      <a:pt x="264" y="305"/>
                    </a:cubicBezTo>
                    <a:cubicBezTo>
                      <a:pt x="284" y="324"/>
                      <a:pt x="284" y="324"/>
                      <a:pt x="284" y="324"/>
                    </a:cubicBezTo>
                    <a:cubicBezTo>
                      <a:pt x="329" y="279"/>
                      <a:pt x="329" y="279"/>
                      <a:pt x="329" y="279"/>
                    </a:cubicBezTo>
                    <a:cubicBezTo>
                      <a:pt x="310" y="260"/>
                      <a:pt x="310" y="260"/>
                      <a:pt x="310" y="260"/>
                    </a:cubicBezTo>
                    <a:cubicBezTo>
                      <a:pt x="320" y="244"/>
                      <a:pt x="328" y="227"/>
                      <a:pt x="332" y="208"/>
                    </a:cubicBezTo>
                    <a:cubicBezTo>
                      <a:pt x="360" y="208"/>
                      <a:pt x="360" y="208"/>
                      <a:pt x="360" y="208"/>
                    </a:cubicBezTo>
                    <a:cubicBezTo>
                      <a:pt x="360" y="144"/>
                      <a:pt x="360" y="144"/>
                      <a:pt x="360" y="144"/>
                    </a:cubicBezTo>
                    <a:cubicBezTo>
                      <a:pt x="333" y="144"/>
                      <a:pt x="333" y="144"/>
                      <a:pt x="333" y="144"/>
                    </a:cubicBezTo>
                    <a:cubicBezTo>
                      <a:pt x="329" y="125"/>
                      <a:pt x="321" y="107"/>
                      <a:pt x="311" y="91"/>
                    </a:cubicBezTo>
                    <a:cubicBezTo>
                      <a:pt x="331" y="70"/>
                      <a:pt x="331" y="70"/>
                      <a:pt x="331" y="70"/>
                    </a:cubicBezTo>
                    <a:cubicBezTo>
                      <a:pt x="286" y="25"/>
                      <a:pt x="286" y="25"/>
                      <a:pt x="286" y="25"/>
                    </a:cubicBezTo>
                    <a:cubicBezTo>
                      <a:pt x="265" y="46"/>
                      <a:pt x="265" y="46"/>
                      <a:pt x="265" y="46"/>
                    </a:cubicBezTo>
                    <a:cubicBezTo>
                      <a:pt x="249" y="35"/>
                      <a:pt x="231" y="28"/>
                      <a:pt x="211" y="24"/>
                    </a:cubicBezTo>
                    <a:cubicBezTo>
                      <a:pt x="211" y="0"/>
                      <a:pt x="211" y="0"/>
                      <a:pt x="211" y="0"/>
                    </a:cubicBezTo>
                    <a:cubicBezTo>
                      <a:pt x="147" y="0"/>
                      <a:pt x="147" y="0"/>
                      <a:pt x="147" y="0"/>
                    </a:cubicBezTo>
                    <a:cubicBezTo>
                      <a:pt x="147" y="25"/>
                      <a:pt x="147" y="25"/>
                      <a:pt x="147" y="25"/>
                    </a:cubicBezTo>
                    <a:cubicBezTo>
                      <a:pt x="129" y="29"/>
                      <a:pt x="112" y="36"/>
                      <a:pt x="96" y="46"/>
                    </a:cubicBezTo>
                    <a:cubicBezTo>
                      <a:pt x="75" y="24"/>
                      <a:pt x="75" y="24"/>
                      <a:pt x="75" y="24"/>
                    </a:cubicBezTo>
                    <a:cubicBezTo>
                      <a:pt x="29" y="70"/>
                      <a:pt x="29" y="70"/>
                      <a:pt x="29" y="70"/>
                    </a:cubicBezTo>
                    <a:cubicBezTo>
                      <a:pt x="51" y="91"/>
                      <a:pt x="51" y="91"/>
                      <a:pt x="51" y="91"/>
                    </a:cubicBezTo>
                    <a:cubicBezTo>
                      <a:pt x="41" y="107"/>
                      <a:pt x="33" y="125"/>
                      <a:pt x="29" y="144"/>
                    </a:cubicBezTo>
                    <a:cubicBezTo>
                      <a:pt x="0" y="144"/>
                      <a:pt x="0" y="144"/>
                      <a:pt x="0" y="144"/>
                    </a:cubicBezTo>
                    <a:cubicBezTo>
                      <a:pt x="0" y="208"/>
                      <a:pt x="0" y="208"/>
                      <a:pt x="0" y="208"/>
                    </a:cubicBezTo>
                    <a:cubicBezTo>
                      <a:pt x="30" y="208"/>
                      <a:pt x="30" y="208"/>
                      <a:pt x="30" y="208"/>
                    </a:cubicBezTo>
                    <a:cubicBezTo>
                      <a:pt x="34" y="227"/>
                      <a:pt x="41" y="244"/>
                      <a:pt x="52" y="259"/>
                    </a:cubicBezTo>
                    <a:close/>
                    <a:moveTo>
                      <a:pt x="181" y="66"/>
                    </a:moveTo>
                    <a:cubicBezTo>
                      <a:pt x="242" y="66"/>
                      <a:pt x="291" y="115"/>
                      <a:pt x="291" y="175"/>
                    </a:cubicBezTo>
                    <a:cubicBezTo>
                      <a:pt x="291" y="235"/>
                      <a:pt x="242" y="284"/>
                      <a:pt x="181" y="284"/>
                    </a:cubicBezTo>
                    <a:cubicBezTo>
                      <a:pt x="120" y="284"/>
                      <a:pt x="71" y="235"/>
                      <a:pt x="71" y="175"/>
                    </a:cubicBezTo>
                    <a:cubicBezTo>
                      <a:pt x="71" y="115"/>
                      <a:pt x="120" y="66"/>
                      <a:pt x="181" y="6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宋体" panose="02010600030101010101" pitchFamily="2" charset="-122"/>
                  <a:cs typeface="+mn-cs"/>
                </a:endParaRPr>
              </a:p>
            </p:txBody>
          </p:sp>
          <p:sp>
            <p:nvSpPr>
              <p:cNvPr id="51" name="Freeform 403"/>
              <p:cNvSpPr>
                <a:spLocks noEditPoints="1"/>
              </p:cNvSpPr>
              <p:nvPr/>
            </p:nvSpPr>
            <p:spPr bwMode="auto">
              <a:xfrm>
                <a:off x="4856111" y="4420203"/>
                <a:ext cx="112783" cy="111355"/>
              </a:xfrm>
              <a:custGeom>
                <a:avLst/>
                <a:gdLst>
                  <a:gd name="T0" fmla="*/ 83 w 167"/>
                  <a:gd name="T1" fmla="*/ 165 h 165"/>
                  <a:gd name="T2" fmla="*/ 167 w 167"/>
                  <a:gd name="T3" fmla="*/ 82 h 165"/>
                  <a:gd name="T4" fmla="*/ 83 w 167"/>
                  <a:gd name="T5" fmla="*/ 0 h 165"/>
                  <a:gd name="T6" fmla="*/ 0 w 167"/>
                  <a:gd name="T7" fmla="*/ 82 h 165"/>
                  <a:gd name="T8" fmla="*/ 83 w 167"/>
                  <a:gd name="T9" fmla="*/ 165 h 165"/>
                  <a:gd name="T10" fmla="*/ 83 w 167"/>
                  <a:gd name="T11" fmla="*/ 26 h 165"/>
                  <a:gd name="T12" fmla="*/ 140 w 167"/>
                  <a:gd name="T13" fmla="*/ 82 h 165"/>
                  <a:gd name="T14" fmla="*/ 83 w 167"/>
                  <a:gd name="T15" fmla="*/ 138 h 165"/>
                  <a:gd name="T16" fmla="*/ 27 w 167"/>
                  <a:gd name="T17" fmla="*/ 82 h 165"/>
                  <a:gd name="T18" fmla="*/ 83 w 167"/>
                  <a:gd name="T19" fmla="*/ 26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7" h="165">
                    <a:moveTo>
                      <a:pt x="83" y="165"/>
                    </a:moveTo>
                    <a:cubicBezTo>
                      <a:pt x="129" y="165"/>
                      <a:pt x="167" y="128"/>
                      <a:pt x="167" y="82"/>
                    </a:cubicBezTo>
                    <a:cubicBezTo>
                      <a:pt x="167" y="37"/>
                      <a:pt x="129" y="0"/>
                      <a:pt x="83" y="0"/>
                    </a:cubicBezTo>
                    <a:cubicBezTo>
                      <a:pt x="37" y="0"/>
                      <a:pt x="0" y="37"/>
                      <a:pt x="0" y="82"/>
                    </a:cubicBezTo>
                    <a:cubicBezTo>
                      <a:pt x="0" y="128"/>
                      <a:pt x="37" y="165"/>
                      <a:pt x="83" y="165"/>
                    </a:cubicBezTo>
                    <a:close/>
                    <a:moveTo>
                      <a:pt x="83" y="26"/>
                    </a:moveTo>
                    <a:cubicBezTo>
                      <a:pt x="114" y="26"/>
                      <a:pt x="140" y="51"/>
                      <a:pt x="140" y="82"/>
                    </a:cubicBezTo>
                    <a:cubicBezTo>
                      <a:pt x="140" y="113"/>
                      <a:pt x="114" y="138"/>
                      <a:pt x="83" y="138"/>
                    </a:cubicBezTo>
                    <a:cubicBezTo>
                      <a:pt x="52" y="138"/>
                      <a:pt x="27" y="113"/>
                      <a:pt x="27" y="82"/>
                    </a:cubicBezTo>
                    <a:cubicBezTo>
                      <a:pt x="27" y="51"/>
                      <a:pt x="52" y="26"/>
                      <a:pt x="83"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宋体" panose="02010600030101010101" pitchFamily="2" charset="-122"/>
                  <a:cs typeface="+mn-cs"/>
                </a:endParaRPr>
              </a:p>
            </p:txBody>
          </p:sp>
          <p:sp>
            <p:nvSpPr>
              <p:cNvPr id="52" name="Oval 404"/>
              <p:cNvSpPr>
                <a:spLocks noChangeArrowheads="1"/>
              </p:cNvSpPr>
              <p:nvPr/>
            </p:nvSpPr>
            <p:spPr bwMode="auto">
              <a:xfrm>
                <a:off x="4891802" y="4455894"/>
                <a:ext cx="40545" cy="3911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宋体" panose="02010600030101010101" pitchFamily="2" charset="-122"/>
                  <a:cs typeface="+mn-cs"/>
                </a:endParaRPr>
              </a:p>
            </p:txBody>
          </p:sp>
          <p:sp>
            <p:nvSpPr>
              <p:cNvPr id="53" name="Freeform 405"/>
              <p:cNvSpPr/>
              <p:nvPr/>
            </p:nvSpPr>
            <p:spPr bwMode="auto">
              <a:xfrm>
                <a:off x="4525472" y="4677177"/>
                <a:ext cx="107358" cy="117351"/>
              </a:xfrm>
              <a:custGeom>
                <a:avLst/>
                <a:gdLst>
                  <a:gd name="T0" fmla="*/ 22 w 159"/>
                  <a:gd name="T1" fmla="*/ 115 h 174"/>
                  <a:gd name="T2" fmla="*/ 81 w 159"/>
                  <a:gd name="T3" fmla="*/ 174 h 174"/>
                  <a:gd name="T4" fmla="*/ 138 w 159"/>
                  <a:gd name="T5" fmla="*/ 115 h 174"/>
                  <a:gd name="T6" fmla="*/ 155 w 159"/>
                  <a:gd name="T7" fmla="*/ 96 h 174"/>
                  <a:gd name="T8" fmla="*/ 146 w 159"/>
                  <a:gd name="T9" fmla="*/ 67 h 174"/>
                  <a:gd name="T10" fmla="*/ 79 w 159"/>
                  <a:gd name="T11" fmla="*/ 0 h 174"/>
                  <a:gd name="T12" fmla="*/ 13 w 159"/>
                  <a:gd name="T13" fmla="*/ 67 h 174"/>
                  <a:gd name="T14" fmla="*/ 4 w 159"/>
                  <a:gd name="T15" fmla="*/ 96 h 174"/>
                  <a:gd name="T16" fmla="*/ 22 w 159"/>
                  <a:gd name="T17" fmla="*/ 115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9" h="174">
                    <a:moveTo>
                      <a:pt x="22" y="115"/>
                    </a:moveTo>
                    <a:cubicBezTo>
                      <a:pt x="34" y="146"/>
                      <a:pt x="56" y="174"/>
                      <a:pt x="81" y="174"/>
                    </a:cubicBezTo>
                    <a:cubicBezTo>
                      <a:pt x="106" y="174"/>
                      <a:pt x="127" y="146"/>
                      <a:pt x="138" y="115"/>
                    </a:cubicBezTo>
                    <a:cubicBezTo>
                      <a:pt x="145" y="114"/>
                      <a:pt x="152" y="107"/>
                      <a:pt x="155" y="96"/>
                    </a:cubicBezTo>
                    <a:cubicBezTo>
                      <a:pt x="159" y="83"/>
                      <a:pt x="154" y="70"/>
                      <a:pt x="146" y="67"/>
                    </a:cubicBezTo>
                    <a:cubicBezTo>
                      <a:pt x="144" y="30"/>
                      <a:pt x="115" y="0"/>
                      <a:pt x="79" y="0"/>
                    </a:cubicBezTo>
                    <a:cubicBezTo>
                      <a:pt x="44" y="0"/>
                      <a:pt x="15" y="30"/>
                      <a:pt x="13" y="67"/>
                    </a:cubicBezTo>
                    <a:cubicBezTo>
                      <a:pt x="5" y="70"/>
                      <a:pt x="0" y="83"/>
                      <a:pt x="4" y="96"/>
                    </a:cubicBezTo>
                    <a:cubicBezTo>
                      <a:pt x="7" y="107"/>
                      <a:pt x="14" y="115"/>
                      <a:pt x="22" y="1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宋体" panose="02010600030101010101" pitchFamily="2" charset="-122"/>
                  <a:cs typeface="+mn-cs"/>
                </a:endParaRPr>
              </a:p>
            </p:txBody>
          </p:sp>
          <p:sp>
            <p:nvSpPr>
              <p:cNvPr id="54" name="Freeform 407"/>
              <p:cNvSpPr/>
              <p:nvPr/>
            </p:nvSpPr>
            <p:spPr bwMode="auto">
              <a:xfrm>
                <a:off x="4494636" y="4789388"/>
                <a:ext cx="169317" cy="142192"/>
              </a:xfrm>
              <a:custGeom>
                <a:avLst/>
                <a:gdLst>
                  <a:gd name="T0" fmla="*/ 194 w 251"/>
                  <a:gd name="T1" fmla="*/ 0 h 211"/>
                  <a:gd name="T2" fmla="*/ 140 w 251"/>
                  <a:gd name="T3" fmla="*/ 91 h 211"/>
                  <a:gd name="T4" fmla="*/ 133 w 251"/>
                  <a:gd name="T5" fmla="*/ 50 h 211"/>
                  <a:gd name="T6" fmla="*/ 141 w 251"/>
                  <a:gd name="T7" fmla="*/ 37 h 211"/>
                  <a:gd name="T8" fmla="*/ 125 w 251"/>
                  <a:gd name="T9" fmla="*/ 21 h 211"/>
                  <a:gd name="T10" fmla="*/ 110 w 251"/>
                  <a:gd name="T11" fmla="*/ 37 h 211"/>
                  <a:gd name="T12" fmla="*/ 117 w 251"/>
                  <a:gd name="T13" fmla="*/ 50 h 211"/>
                  <a:gd name="T14" fmla="*/ 111 w 251"/>
                  <a:gd name="T15" fmla="*/ 90 h 211"/>
                  <a:gd name="T16" fmla="*/ 57 w 251"/>
                  <a:gd name="T17" fmla="*/ 0 h 211"/>
                  <a:gd name="T18" fmla="*/ 1 w 251"/>
                  <a:gd name="T19" fmla="*/ 60 h 211"/>
                  <a:gd name="T20" fmla="*/ 0 w 251"/>
                  <a:gd name="T21" fmla="*/ 60 h 211"/>
                  <a:gd name="T22" fmla="*/ 0 w 251"/>
                  <a:gd name="T23" fmla="*/ 191 h 211"/>
                  <a:gd name="T24" fmla="*/ 1 w 251"/>
                  <a:gd name="T25" fmla="*/ 191 h 211"/>
                  <a:gd name="T26" fmla="*/ 125 w 251"/>
                  <a:gd name="T27" fmla="*/ 211 h 211"/>
                  <a:gd name="T28" fmla="*/ 250 w 251"/>
                  <a:gd name="T29" fmla="*/ 191 h 211"/>
                  <a:gd name="T30" fmla="*/ 251 w 251"/>
                  <a:gd name="T31" fmla="*/ 191 h 211"/>
                  <a:gd name="T32" fmla="*/ 250 w 251"/>
                  <a:gd name="T33" fmla="*/ 60 h 211"/>
                  <a:gd name="T34" fmla="*/ 194 w 251"/>
                  <a:gd name="T35"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51" h="211">
                    <a:moveTo>
                      <a:pt x="194" y="0"/>
                    </a:moveTo>
                    <a:cubicBezTo>
                      <a:pt x="140" y="91"/>
                      <a:pt x="140" y="91"/>
                      <a:pt x="140" y="91"/>
                    </a:cubicBezTo>
                    <a:cubicBezTo>
                      <a:pt x="133" y="50"/>
                      <a:pt x="133" y="50"/>
                      <a:pt x="133" y="50"/>
                    </a:cubicBezTo>
                    <a:cubicBezTo>
                      <a:pt x="138" y="47"/>
                      <a:pt x="141" y="42"/>
                      <a:pt x="141" y="37"/>
                    </a:cubicBezTo>
                    <a:cubicBezTo>
                      <a:pt x="141" y="28"/>
                      <a:pt x="134" y="21"/>
                      <a:pt x="125" y="21"/>
                    </a:cubicBezTo>
                    <a:cubicBezTo>
                      <a:pt x="117" y="21"/>
                      <a:pt x="110" y="28"/>
                      <a:pt x="110" y="37"/>
                    </a:cubicBezTo>
                    <a:cubicBezTo>
                      <a:pt x="110" y="42"/>
                      <a:pt x="113" y="47"/>
                      <a:pt x="117" y="50"/>
                    </a:cubicBezTo>
                    <a:cubicBezTo>
                      <a:pt x="111" y="90"/>
                      <a:pt x="111" y="90"/>
                      <a:pt x="111" y="90"/>
                    </a:cubicBezTo>
                    <a:cubicBezTo>
                      <a:pt x="57" y="0"/>
                      <a:pt x="57" y="0"/>
                      <a:pt x="57" y="0"/>
                    </a:cubicBezTo>
                    <a:cubicBezTo>
                      <a:pt x="27" y="13"/>
                      <a:pt x="6" y="35"/>
                      <a:pt x="1" y="60"/>
                    </a:cubicBezTo>
                    <a:cubicBezTo>
                      <a:pt x="0" y="60"/>
                      <a:pt x="0" y="60"/>
                      <a:pt x="0" y="60"/>
                    </a:cubicBezTo>
                    <a:cubicBezTo>
                      <a:pt x="0" y="191"/>
                      <a:pt x="0" y="191"/>
                      <a:pt x="0" y="191"/>
                    </a:cubicBezTo>
                    <a:cubicBezTo>
                      <a:pt x="1" y="191"/>
                      <a:pt x="1" y="191"/>
                      <a:pt x="1" y="191"/>
                    </a:cubicBezTo>
                    <a:cubicBezTo>
                      <a:pt x="7" y="202"/>
                      <a:pt x="60" y="211"/>
                      <a:pt x="125" y="211"/>
                    </a:cubicBezTo>
                    <a:cubicBezTo>
                      <a:pt x="191" y="211"/>
                      <a:pt x="244" y="202"/>
                      <a:pt x="250" y="191"/>
                    </a:cubicBezTo>
                    <a:cubicBezTo>
                      <a:pt x="251" y="191"/>
                      <a:pt x="251" y="191"/>
                      <a:pt x="251" y="191"/>
                    </a:cubicBezTo>
                    <a:cubicBezTo>
                      <a:pt x="250" y="60"/>
                      <a:pt x="250" y="60"/>
                      <a:pt x="250" y="60"/>
                    </a:cubicBezTo>
                    <a:cubicBezTo>
                      <a:pt x="245" y="35"/>
                      <a:pt x="224" y="13"/>
                      <a:pt x="19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宋体" panose="02010600030101010101" pitchFamily="2" charset="-122"/>
                  <a:cs typeface="+mn-cs"/>
                </a:endParaRPr>
              </a:p>
            </p:txBody>
          </p:sp>
        </p:grpSp>
      </p:grpSp>
      <p:grpSp>
        <p:nvGrpSpPr>
          <p:cNvPr id="92" name="组合 91"/>
          <p:cNvGrpSpPr/>
          <p:nvPr/>
        </p:nvGrpSpPr>
        <p:grpSpPr>
          <a:xfrm>
            <a:off x="4330783" y="3564993"/>
            <a:ext cx="2371923" cy="2371923"/>
            <a:chOff x="4398406" y="3712606"/>
            <a:chExt cx="2419598" cy="2419598"/>
          </a:xfrm>
        </p:grpSpPr>
        <p:grpSp>
          <p:nvGrpSpPr>
            <p:cNvPr id="28" name="组合 27"/>
            <p:cNvGrpSpPr/>
            <p:nvPr/>
          </p:nvGrpSpPr>
          <p:grpSpPr>
            <a:xfrm>
              <a:off x="4398406" y="3712606"/>
              <a:ext cx="2419598" cy="2419598"/>
              <a:chOff x="1595120" y="525779"/>
              <a:chExt cx="3520440" cy="3520440"/>
            </a:xfrm>
          </p:grpSpPr>
          <p:sp>
            <p:nvSpPr>
              <p:cNvPr id="30" name="椭圆 29"/>
              <p:cNvSpPr/>
              <p:nvPr/>
            </p:nvSpPr>
            <p:spPr>
              <a:xfrm>
                <a:off x="1595120" y="525779"/>
                <a:ext cx="3520440" cy="3520440"/>
              </a:xfrm>
              <a:prstGeom prst="ellipse">
                <a:avLst/>
              </a:prstGeom>
              <a:gradFill flip="none" rotWithShape="1">
                <a:gsLst>
                  <a:gs pos="100000">
                    <a:srgbClr val="F7F7F9"/>
                  </a:gs>
                  <a:gs pos="0">
                    <a:schemeClr val="bg1"/>
                  </a:gs>
                </a:gsLst>
                <a:lin ang="5400000" scaled="1"/>
                <a:tileRect/>
              </a:gradFill>
              <a:ln>
                <a:noFill/>
              </a:ln>
              <a:effectLst>
                <a:softEdge rad="381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endParaRPr>
              </a:p>
            </p:txBody>
          </p:sp>
          <p:sp>
            <p:nvSpPr>
              <p:cNvPr id="31" name="椭圆 30"/>
              <p:cNvSpPr/>
              <p:nvPr/>
            </p:nvSpPr>
            <p:spPr>
              <a:xfrm>
                <a:off x="1900612" y="831271"/>
                <a:ext cx="2909455" cy="2909455"/>
              </a:xfrm>
              <a:prstGeom prst="ellipse">
                <a:avLst/>
              </a:prstGeom>
              <a:gradFill flip="none" rotWithShape="1">
                <a:gsLst>
                  <a:gs pos="100000">
                    <a:srgbClr val="E4E4E4"/>
                  </a:gs>
                  <a:gs pos="0">
                    <a:schemeClr val="bg1"/>
                  </a:gs>
                </a:gsLst>
                <a:lin ang="5400000" scaled="1"/>
                <a:tileRect/>
              </a:gradFill>
              <a:ln>
                <a:noFill/>
              </a:ln>
              <a:effectLst>
                <a:innerShdw blurRad="355600" dist="266700" dir="5400000">
                  <a:prstClr val="black">
                    <a:alpha val="57000"/>
                  </a:prstClr>
                </a:innerShdw>
                <a:softEdge rad="266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endParaRPr>
              </a:p>
            </p:txBody>
          </p:sp>
        </p:grpSp>
        <p:sp>
          <p:nvSpPr>
            <p:cNvPr id="29" name="椭圆 28"/>
            <p:cNvSpPr/>
            <p:nvPr/>
          </p:nvSpPr>
          <p:spPr>
            <a:xfrm>
              <a:off x="5036761" y="4350961"/>
              <a:ext cx="1142885" cy="1142885"/>
            </a:xfrm>
            <a:prstGeom prst="ellipse">
              <a:avLst/>
            </a:prstGeom>
            <a:gradFill flip="none" rotWithShape="1">
              <a:gsLst>
                <a:gs pos="0">
                  <a:schemeClr val="accent4">
                    <a:lumMod val="40000"/>
                    <a:lumOff val="60000"/>
                  </a:schemeClr>
                </a:gs>
                <a:gs pos="100000">
                  <a:schemeClr val="accent4">
                    <a:lumMod val="75000"/>
                  </a:schemeClr>
                </a:gs>
              </a:gsLst>
              <a:lin ang="5400000" scaled="1"/>
              <a:tileRect/>
            </a:gradFill>
            <a:ln>
              <a:gradFill flip="none" rotWithShape="1">
                <a:gsLst>
                  <a:gs pos="0">
                    <a:srgbClr val="D9D9D9"/>
                  </a:gs>
                  <a:gs pos="100000">
                    <a:schemeClr val="bg1"/>
                  </a:gs>
                </a:gsLst>
                <a:lin ang="5400000" scaled="1"/>
                <a:tileRect/>
              </a:gradFill>
            </a:ln>
            <a:effectLst>
              <a:innerShdw blurRad="342900" dist="50800" dir="16200000">
                <a:schemeClr val="accent4">
                  <a:lumMod val="50000"/>
                  <a:alpha val="8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endParaRPr>
            </a:p>
          </p:txBody>
        </p:sp>
        <p:grpSp>
          <p:nvGrpSpPr>
            <p:cNvPr id="55" name="组合 54"/>
            <p:cNvGrpSpPr/>
            <p:nvPr/>
          </p:nvGrpSpPr>
          <p:grpSpPr>
            <a:xfrm>
              <a:off x="5443766" y="4701944"/>
              <a:ext cx="338356" cy="459855"/>
              <a:chOff x="5758088" y="4284007"/>
              <a:chExt cx="495387" cy="673270"/>
            </a:xfrm>
            <a:solidFill>
              <a:schemeClr val="bg1"/>
            </a:solidFill>
          </p:grpSpPr>
          <p:sp>
            <p:nvSpPr>
              <p:cNvPr id="56" name="Freeform 422"/>
              <p:cNvSpPr/>
              <p:nvPr/>
            </p:nvSpPr>
            <p:spPr bwMode="auto">
              <a:xfrm>
                <a:off x="5822902" y="4284007"/>
                <a:ext cx="221283" cy="243554"/>
              </a:xfrm>
              <a:custGeom>
                <a:avLst/>
                <a:gdLst>
                  <a:gd name="T0" fmla="*/ 45 w 328"/>
                  <a:gd name="T1" fmla="*/ 239 h 361"/>
                  <a:gd name="T2" fmla="*/ 167 w 328"/>
                  <a:gd name="T3" fmla="*/ 361 h 361"/>
                  <a:gd name="T4" fmla="*/ 285 w 328"/>
                  <a:gd name="T5" fmla="*/ 239 h 361"/>
                  <a:gd name="T6" fmla="*/ 321 w 328"/>
                  <a:gd name="T7" fmla="*/ 199 h 361"/>
                  <a:gd name="T8" fmla="*/ 302 w 328"/>
                  <a:gd name="T9" fmla="*/ 140 h 361"/>
                  <a:gd name="T10" fmla="*/ 164 w 328"/>
                  <a:gd name="T11" fmla="*/ 0 h 361"/>
                  <a:gd name="T12" fmla="*/ 26 w 328"/>
                  <a:gd name="T13" fmla="*/ 140 h 361"/>
                  <a:gd name="T14" fmla="*/ 7 w 328"/>
                  <a:gd name="T15" fmla="*/ 199 h 361"/>
                  <a:gd name="T16" fmla="*/ 45 w 328"/>
                  <a:gd name="T17" fmla="*/ 239 h 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8" h="361">
                    <a:moveTo>
                      <a:pt x="45" y="239"/>
                    </a:moveTo>
                    <a:cubicBezTo>
                      <a:pt x="70" y="303"/>
                      <a:pt x="116" y="361"/>
                      <a:pt x="167" y="361"/>
                    </a:cubicBezTo>
                    <a:cubicBezTo>
                      <a:pt x="219" y="361"/>
                      <a:pt x="262" y="303"/>
                      <a:pt x="285" y="239"/>
                    </a:cubicBezTo>
                    <a:cubicBezTo>
                      <a:pt x="300" y="238"/>
                      <a:pt x="315" y="222"/>
                      <a:pt x="321" y="199"/>
                    </a:cubicBezTo>
                    <a:cubicBezTo>
                      <a:pt x="328" y="173"/>
                      <a:pt x="319" y="146"/>
                      <a:pt x="302" y="140"/>
                    </a:cubicBezTo>
                    <a:cubicBezTo>
                      <a:pt x="297" y="62"/>
                      <a:pt x="237" y="0"/>
                      <a:pt x="164" y="0"/>
                    </a:cubicBezTo>
                    <a:cubicBezTo>
                      <a:pt x="90" y="0"/>
                      <a:pt x="30" y="62"/>
                      <a:pt x="26" y="140"/>
                    </a:cubicBezTo>
                    <a:cubicBezTo>
                      <a:pt x="8" y="146"/>
                      <a:pt x="0" y="173"/>
                      <a:pt x="7" y="199"/>
                    </a:cubicBezTo>
                    <a:cubicBezTo>
                      <a:pt x="13" y="223"/>
                      <a:pt x="29" y="239"/>
                      <a:pt x="45" y="23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宋体" panose="02010600030101010101" pitchFamily="2" charset="-122"/>
                  <a:cs typeface="+mn-cs"/>
                </a:endParaRPr>
              </a:p>
            </p:txBody>
          </p:sp>
          <p:sp>
            <p:nvSpPr>
              <p:cNvPr id="57" name="Freeform 423"/>
              <p:cNvSpPr/>
              <p:nvPr/>
            </p:nvSpPr>
            <p:spPr bwMode="auto">
              <a:xfrm>
                <a:off x="6097007" y="4775683"/>
                <a:ext cx="1999" cy="1428"/>
              </a:xfrm>
              <a:custGeom>
                <a:avLst/>
                <a:gdLst>
                  <a:gd name="T0" fmla="*/ 3 w 3"/>
                  <a:gd name="T1" fmla="*/ 0 h 2"/>
                  <a:gd name="T2" fmla="*/ 0 w 3"/>
                  <a:gd name="T3" fmla="*/ 2 h 2"/>
                  <a:gd name="T4" fmla="*/ 3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2" y="1"/>
                      <a:pt x="1" y="2"/>
                      <a:pt x="0" y="2"/>
                    </a:cubicBezTo>
                    <a:cubicBezTo>
                      <a:pt x="3" y="2"/>
                      <a:pt x="3" y="2"/>
                      <a:pt x="3" y="2"/>
                    </a:cubicBezTo>
                    <a:lnTo>
                      <a:pt x="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宋体" panose="02010600030101010101" pitchFamily="2" charset="-122"/>
                  <a:cs typeface="+mn-cs"/>
                </a:endParaRPr>
              </a:p>
            </p:txBody>
          </p:sp>
          <p:sp>
            <p:nvSpPr>
              <p:cNvPr id="58" name="Freeform 424"/>
              <p:cNvSpPr/>
              <p:nvPr/>
            </p:nvSpPr>
            <p:spPr bwMode="auto">
              <a:xfrm>
                <a:off x="6066456" y="4582096"/>
                <a:ext cx="30551" cy="171315"/>
              </a:xfrm>
              <a:custGeom>
                <a:avLst/>
                <a:gdLst>
                  <a:gd name="T0" fmla="*/ 0 w 45"/>
                  <a:gd name="T1" fmla="*/ 0 h 254"/>
                  <a:gd name="T2" fmla="*/ 21 w 45"/>
                  <a:gd name="T3" fmla="*/ 254 h 254"/>
                  <a:gd name="T4" fmla="*/ 45 w 45"/>
                  <a:gd name="T5" fmla="*/ 241 h 254"/>
                  <a:gd name="T6" fmla="*/ 29 w 45"/>
                  <a:gd name="T7" fmla="*/ 0 h 254"/>
                  <a:gd name="T8" fmla="*/ 0 w 45"/>
                  <a:gd name="T9" fmla="*/ 0 h 254"/>
                </a:gdLst>
                <a:ahLst/>
                <a:cxnLst>
                  <a:cxn ang="0">
                    <a:pos x="T0" y="T1"/>
                  </a:cxn>
                  <a:cxn ang="0">
                    <a:pos x="T2" y="T3"/>
                  </a:cxn>
                  <a:cxn ang="0">
                    <a:pos x="T4" y="T5"/>
                  </a:cxn>
                  <a:cxn ang="0">
                    <a:pos x="T6" y="T7"/>
                  </a:cxn>
                  <a:cxn ang="0">
                    <a:pos x="T8" y="T9"/>
                  </a:cxn>
                </a:cxnLst>
                <a:rect l="0" t="0" r="r" b="b"/>
                <a:pathLst>
                  <a:path w="45" h="254">
                    <a:moveTo>
                      <a:pt x="0" y="0"/>
                    </a:moveTo>
                    <a:cubicBezTo>
                      <a:pt x="21" y="254"/>
                      <a:pt x="21" y="254"/>
                      <a:pt x="21" y="254"/>
                    </a:cubicBezTo>
                    <a:cubicBezTo>
                      <a:pt x="29" y="249"/>
                      <a:pt x="37" y="245"/>
                      <a:pt x="45" y="241"/>
                    </a:cubicBezTo>
                    <a:cubicBezTo>
                      <a:pt x="29" y="0"/>
                      <a:pt x="29" y="0"/>
                      <a:pt x="29" y="0"/>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宋体" panose="02010600030101010101" pitchFamily="2" charset="-122"/>
                  <a:cs typeface="+mn-cs"/>
                </a:endParaRPr>
              </a:p>
            </p:txBody>
          </p:sp>
          <p:sp>
            <p:nvSpPr>
              <p:cNvPr id="59" name="Freeform 425"/>
              <p:cNvSpPr/>
              <p:nvPr/>
            </p:nvSpPr>
            <p:spPr bwMode="auto">
              <a:xfrm>
                <a:off x="6187233" y="4775683"/>
                <a:ext cx="1999" cy="1428"/>
              </a:xfrm>
              <a:custGeom>
                <a:avLst/>
                <a:gdLst>
                  <a:gd name="T0" fmla="*/ 0 w 3"/>
                  <a:gd name="T1" fmla="*/ 0 h 2"/>
                  <a:gd name="T2" fmla="*/ 0 w 3"/>
                  <a:gd name="T3" fmla="*/ 2 h 2"/>
                  <a:gd name="T4" fmla="*/ 3 w 3"/>
                  <a:gd name="T5" fmla="*/ 2 h 2"/>
                  <a:gd name="T6" fmla="*/ 0 w 3"/>
                  <a:gd name="T7" fmla="*/ 0 h 2"/>
                </a:gdLst>
                <a:ahLst/>
                <a:cxnLst>
                  <a:cxn ang="0">
                    <a:pos x="T0" y="T1"/>
                  </a:cxn>
                  <a:cxn ang="0">
                    <a:pos x="T2" y="T3"/>
                  </a:cxn>
                  <a:cxn ang="0">
                    <a:pos x="T4" y="T5"/>
                  </a:cxn>
                  <a:cxn ang="0">
                    <a:pos x="T6" y="T7"/>
                  </a:cxn>
                </a:cxnLst>
                <a:rect l="0" t="0" r="r" b="b"/>
                <a:pathLst>
                  <a:path w="3" h="2">
                    <a:moveTo>
                      <a:pt x="0" y="0"/>
                    </a:moveTo>
                    <a:cubicBezTo>
                      <a:pt x="0" y="2"/>
                      <a:pt x="0" y="2"/>
                      <a:pt x="0" y="2"/>
                    </a:cubicBezTo>
                    <a:cubicBezTo>
                      <a:pt x="3" y="2"/>
                      <a:pt x="3" y="2"/>
                      <a:pt x="3" y="2"/>
                    </a:cubicBezTo>
                    <a:cubicBezTo>
                      <a:pt x="2" y="2"/>
                      <a:pt x="1"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宋体" panose="02010600030101010101" pitchFamily="2" charset="-122"/>
                  <a:cs typeface="+mn-cs"/>
                </a:endParaRPr>
              </a:p>
            </p:txBody>
          </p:sp>
          <p:sp>
            <p:nvSpPr>
              <p:cNvPr id="60" name="Freeform 426"/>
              <p:cNvSpPr/>
              <p:nvPr/>
            </p:nvSpPr>
            <p:spPr bwMode="auto">
              <a:xfrm>
                <a:off x="6189232" y="4582096"/>
                <a:ext cx="30551" cy="171315"/>
              </a:xfrm>
              <a:custGeom>
                <a:avLst/>
                <a:gdLst>
                  <a:gd name="T0" fmla="*/ 45 w 45"/>
                  <a:gd name="T1" fmla="*/ 0 h 254"/>
                  <a:gd name="T2" fmla="*/ 16 w 45"/>
                  <a:gd name="T3" fmla="*/ 0 h 254"/>
                  <a:gd name="T4" fmla="*/ 0 w 45"/>
                  <a:gd name="T5" fmla="*/ 241 h 254"/>
                  <a:gd name="T6" fmla="*/ 24 w 45"/>
                  <a:gd name="T7" fmla="*/ 254 h 254"/>
                  <a:gd name="T8" fmla="*/ 45 w 45"/>
                  <a:gd name="T9" fmla="*/ 0 h 254"/>
                </a:gdLst>
                <a:ahLst/>
                <a:cxnLst>
                  <a:cxn ang="0">
                    <a:pos x="T0" y="T1"/>
                  </a:cxn>
                  <a:cxn ang="0">
                    <a:pos x="T2" y="T3"/>
                  </a:cxn>
                  <a:cxn ang="0">
                    <a:pos x="T4" y="T5"/>
                  </a:cxn>
                  <a:cxn ang="0">
                    <a:pos x="T6" y="T7"/>
                  </a:cxn>
                  <a:cxn ang="0">
                    <a:pos x="T8" y="T9"/>
                  </a:cxn>
                </a:cxnLst>
                <a:rect l="0" t="0" r="r" b="b"/>
                <a:pathLst>
                  <a:path w="45" h="254">
                    <a:moveTo>
                      <a:pt x="45" y="0"/>
                    </a:moveTo>
                    <a:cubicBezTo>
                      <a:pt x="16" y="0"/>
                      <a:pt x="16" y="0"/>
                      <a:pt x="16" y="0"/>
                    </a:cubicBezTo>
                    <a:cubicBezTo>
                      <a:pt x="0" y="241"/>
                      <a:pt x="0" y="241"/>
                      <a:pt x="0" y="241"/>
                    </a:cubicBezTo>
                    <a:cubicBezTo>
                      <a:pt x="8" y="245"/>
                      <a:pt x="16" y="249"/>
                      <a:pt x="24" y="254"/>
                    </a:cubicBezTo>
                    <a:lnTo>
                      <a:pt x="4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宋体" panose="02010600030101010101" pitchFamily="2" charset="-122"/>
                  <a:cs typeface="+mn-cs"/>
                </a:endParaRPr>
              </a:p>
            </p:txBody>
          </p:sp>
          <p:sp>
            <p:nvSpPr>
              <p:cNvPr id="61" name="Freeform 427"/>
              <p:cNvSpPr>
                <a:spLocks noEditPoints="1"/>
              </p:cNvSpPr>
              <p:nvPr/>
            </p:nvSpPr>
            <p:spPr bwMode="auto">
              <a:xfrm>
                <a:off x="6032192" y="4740563"/>
                <a:ext cx="221283" cy="216714"/>
              </a:xfrm>
              <a:custGeom>
                <a:avLst/>
                <a:gdLst>
                  <a:gd name="T0" fmla="*/ 164 w 328"/>
                  <a:gd name="T1" fmla="*/ 0 h 321"/>
                  <a:gd name="T2" fmla="*/ 0 w 328"/>
                  <a:gd name="T3" fmla="*/ 161 h 321"/>
                  <a:gd name="T4" fmla="*/ 164 w 328"/>
                  <a:gd name="T5" fmla="*/ 321 h 321"/>
                  <a:gd name="T6" fmla="*/ 328 w 328"/>
                  <a:gd name="T7" fmla="*/ 161 h 321"/>
                  <a:gd name="T8" fmla="*/ 164 w 328"/>
                  <a:gd name="T9" fmla="*/ 0 h 321"/>
                  <a:gd name="T10" fmla="*/ 164 w 328"/>
                  <a:gd name="T11" fmla="*/ 294 h 321"/>
                  <a:gd name="T12" fmla="*/ 27 w 328"/>
                  <a:gd name="T13" fmla="*/ 161 h 321"/>
                  <a:gd name="T14" fmla="*/ 164 w 328"/>
                  <a:gd name="T15" fmla="*/ 27 h 321"/>
                  <a:gd name="T16" fmla="*/ 302 w 328"/>
                  <a:gd name="T17" fmla="*/ 161 h 321"/>
                  <a:gd name="T18" fmla="*/ 164 w 328"/>
                  <a:gd name="T19" fmla="*/ 294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8" h="321">
                    <a:moveTo>
                      <a:pt x="164" y="0"/>
                    </a:moveTo>
                    <a:cubicBezTo>
                      <a:pt x="74" y="0"/>
                      <a:pt x="0" y="72"/>
                      <a:pt x="0" y="161"/>
                    </a:cubicBezTo>
                    <a:cubicBezTo>
                      <a:pt x="0" y="249"/>
                      <a:pt x="74" y="321"/>
                      <a:pt x="164" y="321"/>
                    </a:cubicBezTo>
                    <a:cubicBezTo>
                      <a:pt x="255" y="321"/>
                      <a:pt x="328" y="249"/>
                      <a:pt x="328" y="161"/>
                    </a:cubicBezTo>
                    <a:cubicBezTo>
                      <a:pt x="328" y="72"/>
                      <a:pt x="255" y="0"/>
                      <a:pt x="164" y="0"/>
                    </a:cubicBezTo>
                    <a:close/>
                    <a:moveTo>
                      <a:pt x="164" y="294"/>
                    </a:moveTo>
                    <a:cubicBezTo>
                      <a:pt x="89" y="294"/>
                      <a:pt x="27" y="234"/>
                      <a:pt x="27" y="161"/>
                    </a:cubicBezTo>
                    <a:cubicBezTo>
                      <a:pt x="27" y="87"/>
                      <a:pt x="89" y="27"/>
                      <a:pt x="164" y="27"/>
                    </a:cubicBezTo>
                    <a:cubicBezTo>
                      <a:pt x="240" y="27"/>
                      <a:pt x="302" y="87"/>
                      <a:pt x="302" y="161"/>
                    </a:cubicBezTo>
                    <a:cubicBezTo>
                      <a:pt x="302" y="234"/>
                      <a:pt x="240" y="294"/>
                      <a:pt x="164" y="29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宋体" panose="02010600030101010101" pitchFamily="2" charset="-122"/>
                  <a:cs typeface="+mn-cs"/>
                </a:endParaRPr>
              </a:p>
            </p:txBody>
          </p:sp>
          <p:sp>
            <p:nvSpPr>
              <p:cNvPr id="62" name="Freeform 428"/>
              <p:cNvSpPr/>
              <p:nvPr/>
            </p:nvSpPr>
            <p:spPr bwMode="auto">
              <a:xfrm>
                <a:off x="6105001" y="4571246"/>
                <a:ext cx="76235" cy="168175"/>
              </a:xfrm>
              <a:custGeom>
                <a:avLst/>
                <a:gdLst>
                  <a:gd name="T0" fmla="*/ 56 w 113"/>
                  <a:gd name="T1" fmla="*/ 243 h 249"/>
                  <a:gd name="T2" fmla="*/ 100 w 113"/>
                  <a:gd name="T3" fmla="*/ 249 h 249"/>
                  <a:gd name="T4" fmla="*/ 113 w 113"/>
                  <a:gd name="T5" fmla="*/ 0 h 249"/>
                  <a:gd name="T6" fmla="*/ 0 w 113"/>
                  <a:gd name="T7" fmla="*/ 0 h 249"/>
                  <a:gd name="T8" fmla="*/ 13 w 113"/>
                  <a:gd name="T9" fmla="*/ 249 h 249"/>
                  <a:gd name="T10" fmla="*/ 56 w 113"/>
                  <a:gd name="T11" fmla="*/ 243 h 249"/>
                </a:gdLst>
                <a:ahLst/>
                <a:cxnLst>
                  <a:cxn ang="0">
                    <a:pos x="T0" y="T1"/>
                  </a:cxn>
                  <a:cxn ang="0">
                    <a:pos x="T2" y="T3"/>
                  </a:cxn>
                  <a:cxn ang="0">
                    <a:pos x="T4" y="T5"/>
                  </a:cxn>
                  <a:cxn ang="0">
                    <a:pos x="T6" y="T7"/>
                  </a:cxn>
                  <a:cxn ang="0">
                    <a:pos x="T8" y="T9"/>
                  </a:cxn>
                  <a:cxn ang="0">
                    <a:pos x="T10" y="T11"/>
                  </a:cxn>
                </a:cxnLst>
                <a:rect l="0" t="0" r="r" b="b"/>
                <a:pathLst>
                  <a:path w="113" h="249">
                    <a:moveTo>
                      <a:pt x="56" y="243"/>
                    </a:moveTo>
                    <a:cubicBezTo>
                      <a:pt x="71" y="243"/>
                      <a:pt x="86" y="245"/>
                      <a:pt x="100" y="249"/>
                    </a:cubicBezTo>
                    <a:cubicBezTo>
                      <a:pt x="113" y="0"/>
                      <a:pt x="113" y="0"/>
                      <a:pt x="113" y="0"/>
                    </a:cubicBezTo>
                    <a:cubicBezTo>
                      <a:pt x="0" y="0"/>
                      <a:pt x="0" y="0"/>
                      <a:pt x="0" y="0"/>
                    </a:cubicBezTo>
                    <a:cubicBezTo>
                      <a:pt x="13" y="249"/>
                      <a:pt x="13" y="249"/>
                      <a:pt x="13" y="249"/>
                    </a:cubicBezTo>
                    <a:cubicBezTo>
                      <a:pt x="27" y="245"/>
                      <a:pt x="42" y="243"/>
                      <a:pt x="56" y="24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宋体" panose="02010600030101010101" pitchFamily="2" charset="-122"/>
                  <a:cs typeface="+mn-cs"/>
                </a:endParaRPr>
              </a:p>
            </p:txBody>
          </p:sp>
          <p:sp>
            <p:nvSpPr>
              <p:cNvPr id="63" name="Freeform 429"/>
              <p:cNvSpPr/>
              <p:nvPr/>
            </p:nvSpPr>
            <p:spPr bwMode="auto">
              <a:xfrm>
                <a:off x="5758088" y="4516711"/>
                <a:ext cx="334636" cy="294948"/>
              </a:xfrm>
              <a:custGeom>
                <a:avLst/>
                <a:gdLst>
                  <a:gd name="T0" fmla="*/ 460 w 496"/>
                  <a:gd name="T1" fmla="*/ 351 h 437"/>
                  <a:gd name="T2" fmla="*/ 437 w 496"/>
                  <a:gd name="T3" fmla="*/ 80 h 437"/>
                  <a:gd name="T4" fmla="*/ 496 w 496"/>
                  <a:gd name="T5" fmla="*/ 80 h 437"/>
                  <a:gd name="T6" fmla="*/ 496 w 496"/>
                  <a:gd name="T7" fmla="*/ 73 h 437"/>
                  <a:gd name="T8" fmla="*/ 401 w 496"/>
                  <a:gd name="T9" fmla="*/ 0 h 437"/>
                  <a:gd name="T10" fmla="*/ 290 w 496"/>
                  <a:gd name="T11" fmla="*/ 188 h 437"/>
                  <a:gd name="T12" fmla="*/ 276 w 496"/>
                  <a:gd name="T13" fmla="*/ 103 h 437"/>
                  <a:gd name="T14" fmla="*/ 291 w 496"/>
                  <a:gd name="T15" fmla="*/ 76 h 437"/>
                  <a:gd name="T16" fmla="*/ 259 w 496"/>
                  <a:gd name="T17" fmla="*/ 44 h 437"/>
                  <a:gd name="T18" fmla="*/ 227 w 496"/>
                  <a:gd name="T19" fmla="*/ 76 h 437"/>
                  <a:gd name="T20" fmla="*/ 243 w 496"/>
                  <a:gd name="T21" fmla="*/ 103 h 437"/>
                  <a:gd name="T22" fmla="*/ 229 w 496"/>
                  <a:gd name="T23" fmla="*/ 186 h 437"/>
                  <a:gd name="T24" fmla="*/ 118 w 496"/>
                  <a:gd name="T25" fmla="*/ 0 h 437"/>
                  <a:gd name="T26" fmla="*/ 2 w 496"/>
                  <a:gd name="T27" fmla="*/ 123 h 437"/>
                  <a:gd name="T28" fmla="*/ 0 w 496"/>
                  <a:gd name="T29" fmla="*/ 123 h 437"/>
                  <a:gd name="T30" fmla="*/ 0 w 496"/>
                  <a:gd name="T31" fmla="*/ 396 h 437"/>
                  <a:gd name="T32" fmla="*/ 1 w 496"/>
                  <a:gd name="T33" fmla="*/ 396 h 437"/>
                  <a:gd name="T34" fmla="*/ 260 w 496"/>
                  <a:gd name="T35" fmla="*/ 437 h 437"/>
                  <a:gd name="T36" fmla="*/ 400 w 496"/>
                  <a:gd name="T37" fmla="*/ 430 h 437"/>
                  <a:gd name="T38" fmla="*/ 460 w 496"/>
                  <a:gd name="T39" fmla="*/ 351 h 4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6" h="437">
                    <a:moveTo>
                      <a:pt x="460" y="351"/>
                    </a:moveTo>
                    <a:cubicBezTo>
                      <a:pt x="437" y="80"/>
                      <a:pt x="437" y="80"/>
                      <a:pt x="437" y="80"/>
                    </a:cubicBezTo>
                    <a:cubicBezTo>
                      <a:pt x="496" y="80"/>
                      <a:pt x="496" y="80"/>
                      <a:pt x="496" y="80"/>
                    </a:cubicBezTo>
                    <a:cubicBezTo>
                      <a:pt x="496" y="73"/>
                      <a:pt x="496" y="73"/>
                      <a:pt x="496" y="73"/>
                    </a:cubicBezTo>
                    <a:cubicBezTo>
                      <a:pt x="475" y="43"/>
                      <a:pt x="442" y="18"/>
                      <a:pt x="401" y="0"/>
                    </a:cubicBezTo>
                    <a:cubicBezTo>
                      <a:pt x="290" y="188"/>
                      <a:pt x="290" y="188"/>
                      <a:pt x="290" y="188"/>
                    </a:cubicBezTo>
                    <a:cubicBezTo>
                      <a:pt x="276" y="103"/>
                      <a:pt x="276" y="103"/>
                      <a:pt x="276" y="103"/>
                    </a:cubicBezTo>
                    <a:cubicBezTo>
                      <a:pt x="285" y="98"/>
                      <a:pt x="291" y="88"/>
                      <a:pt x="291" y="76"/>
                    </a:cubicBezTo>
                    <a:cubicBezTo>
                      <a:pt x="291" y="59"/>
                      <a:pt x="277" y="44"/>
                      <a:pt x="259" y="44"/>
                    </a:cubicBezTo>
                    <a:cubicBezTo>
                      <a:pt x="242" y="44"/>
                      <a:pt x="227" y="59"/>
                      <a:pt x="227" y="76"/>
                    </a:cubicBezTo>
                    <a:cubicBezTo>
                      <a:pt x="227" y="88"/>
                      <a:pt x="233" y="98"/>
                      <a:pt x="243" y="103"/>
                    </a:cubicBezTo>
                    <a:cubicBezTo>
                      <a:pt x="229" y="186"/>
                      <a:pt x="229" y="186"/>
                      <a:pt x="229" y="186"/>
                    </a:cubicBezTo>
                    <a:cubicBezTo>
                      <a:pt x="118" y="0"/>
                      <a:pt x="118" y="0"/>
                      <a:pt x="118" y="0"/>
                    </a:cubicBezTo>
                    <a:cubicBezTo>
                      <a:pt x="56" y="27"/>
                      <a:pt x="12" y="72"/>
                      <a:pt x="2" y="123"/>
                    </a:cubicBezTo>
                    <a:cubicBezTo>
                      <a:pt x="0" y="123"/>
                      <a:pt x="0" y="123"/>
                      <a:pt x="0" y="123"/>
                    </a:cubicBezTo>
                    <a:cubicBezTo>
                      <a:pt x="0" y="396"/>
                      <a:pt x="0" y="396"/>
                      <a:pt x="0" y="396"/>
                    </a:cubicBezTo>
                    <a:cubicBezTo>
                      <a:pt x="1" y="396"/>
                      <a:pt x="1" y="396"/>
                      <a:pt x="1" y="396"/>
                    </a:cubicBezTo>
                    <a:cubicBezTo>
                      <a:pt x="14" y="419"/>
                      <a:pt x="125" y="437"/>
                      <a:pt x="260" y="437"/>
                    </a:cubicBezTo>
                    <a:cubicBezTo>
                      <a:pt x="312" y="437"/>
                      <a:pt x="360" y="435"/>
                      <a:pt x="400" y="430"/>
                    </a:cubicBezTo>
                    <a:cubicBezTo>
                      <a:pt x="413" y="398"/>
                      <a:pt x="434" y="371"/>
                      <a:pt x="460" y="3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宋体" panose="02010600030101010101" pitchFamily="2" charset="-122"/>
                  <a:cs typeface="+mn-cs"/>
                </a:endParaRPr>
              </a:p>
            </p:txBody>
          </p:sp>
          <p:sp>
            <p:nvSpPr>
              <p:cNvPr id="64" name="Freeform 430"/>
              <p:cNvSpPr>
                <a:spLocks noEditPoints="1"/>
              </p:cNvSpPr>
              <p:nvPr/>
            </p:nvSpPr>
            <p:spPr bwMode="auto">
              <a:xfrm>
                <a:off x="6068454" y="4777111"/>
                <a:ext cx="149330" cy="144476"/>
              </a:xfrm>
              <a:custGeom>
                <a:avLst/>
                <a:gdLst>
                  <a:gd name="T0" fmla="*/ 110 w 221"/>
                  <a:gd name="T1" fmla="*/ 0 h 214"/>
                  <a:gd name="T2" fmla="*/ 0 w 221"/>
                  <a:gd name="T3" fmla="*/ 107 h 214"/>
                  <a:gd name="T4" fmla="*/ 110 w 221"/>
                  <a:gd name="T5" fmla="*/ 214 h 214"/>
                  <a:gd name="T6" fmla="*/ 221 w 221"/>
                  <a:gd name="T7" fmla="*/ 107 h 214"/>
                  <a:gd name="T8" fmla="*/ 110 w 221"/>
                  <a:gd name="T9" fmla="*/ 0 h 214"/>
                  <a:gd name="T10" fmla="*/ 134 w 221"/>
                  <a:gd name="T11" fmla="*/ 188 h 214"/>
                  <a:gd name="T12" fmla="*/ 99 w 221"/>
                  <a:gd name="T13" fmla="*/ 188 h 214"/>
                  <a:gd name="T14" fmla="*/ 99 w 221"/>
                  <a:gd name="T15" fmla="*/ 66 h 214"/>
                  <a:gd name="T16" fmla="*/ 99 w 221"/>
                  <a:gd name="T17" fmla="*/ 66 h 214"/>
                  <a:gd name="T18" fmla="*/ 70 w 221"/>
                  <a:gd name="T19" fmla="*/ 80 h 214"/>
                  <a:gd name="T20" fmla="*/ 64 w 221"/>
                  <a:gd name="T21" fmla="*/ 53 h 214"/>
                  <a:gd name="T22" fmla="*/ 105 w 221"/>
                  <a:gd name="T23" fmla="*/ 34 h 214"/>
                  <a:gd name="T24" fmla="*/ 134 w 221"/>
                  <a:gd name="T25" fmla="*/ 34 h 214"/>
                  <a:gd name="T26" fmla="*/ 134 w 221"/>
                  <a:gd name="T27" fmla="*/ 188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1" h="214">
                    <a:moveTo>
                      <a:pt x="110" y="0"/>
                    </a:moveTo>
                    <a:cubicBezTo>
                      <a:pt x="50" y="0"/>
                      <a:pt x="0" y="48"/>
                      <a:pt x="0" y="107"/>
                    </a:cubicBezTo>
                    <a:cubicBezTo>
                      <a:pt x="0" y="166"/>
                      <a:pt x="50" y="214"/>
                      <a:pt x="110" y="214"/>
                    </a:cubicBezTo>
                    <a:cubicBezTo>
                      <a:pt x="171" y="214"/>
                      <a:pt x="221" y="166"/>
                      <a:pt x="221" y="107"/>
                    </a:cubicBezTo>
                    <a:cubicBezTo>
                      <a:pt x="221" y="48"/>
                      <a:pt x="171" y="0"/>
                      <a:pt x="110" y="0"/>
                    </a:cubicBezTo>
                    <a:close/>
                    <a:moveTo>
                      <a:pt x="134" y="188"/>
                    </a:moveTo>
                    <a:cubicBezTo>
                      <a:pt x="99" y="188"/>
                      <a:pt x="99" y="188"/>
                      <a:pt x="99" y="188"/>
                    </a:cubicBezTo>
                    <a:cubicBezTo>
                      <a:pt x="99" y="66"/>
                      <a:pt x="99" y="66"/>
                      <a:pt x="99" y="66"/>
                    </a:cubicBezTo>
                    <a:cubicBezTo>
                      <a:pt x="99" y="66"/>
                      <a:pt x="99" y="66"/>
                      <a:pt x="99" y="66"/>
                    </a:cubicBezTo>
                    <a:cubicBezTo>
                      <a:pt x="70" y="80"/>
                      <a:pt x="70" y="80"/>
                      <a:pt x="70" y="80"/>
                    </a:cubicBezTo>
                    <a:cubicBezTo>
                      <a:pt x="64" y="53"/>
                      <a:pt x="64" y="53"/>
                      <a:pt x="64" y="53"/>
                    </a:cubicBezTo>
                    <a:cubicBezTo>
                      <a:pt x="105" y="34"/>
                      <a:pt x="105" y="34"/>
                      <a:pt x="105" y="34"/>
                    </a:cubicBezTo>
                    <a:cubicBezTo>
                      <a:pt x="134" y="34"/>
                      <a:pt x="134" y="34"/>
                      <a:pt x="134" y="34"/>
                    </a:cubicBezTo>
                    <a:lnTo>
                      <a:pt x="134" y="18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宋体" panose="02010600030101010101" pitchFamily="2" charset="-122"/>
                  <a:cs typeface="+mn-cs"/>
                </a:endParaRPr>
              </a:p>
            </p:txBody>
          </p:sp>
        </p:grpSp>
      </p:grpSp>
      <p:grpSp>
        <p:nvGrpSpPr>
          <p:cNvPr id="95" name="组合 94"/>
          <p:cNvGrpSpPr/>
          <p:nvPr/>
        </p:nvGrpSpPr>
        <p:grpSpPr>
          <a:xfrm>
            <a:off x="3920886" y="1930704"/>
            <a:ext cx="500939" cy="500939"/>
            <a:chOff x="4108450" y="2661285"/>
            <a:chExt cx="666750" cy="666750"/>
          </a:xfrm>
        </p:grpSpPr>
        <p:sp>
          <p:nvSpPr>
            <p:cNvPr id="93" name="椭圆 92"/>
            <p:cNvSpPr/>
            <p:nvPr/>
          </p:nvSpPr>
          <p:spPr>
            <a:xfrm>
              <a:off x="4108450" y="2661285"/>
              <a:ext cx="666750" cy="666750"/>
            </a:xfrm>
            <a:prstGeom prst="ellipse">
              <a:avLst/>
            </a:prstGeom>
            <a:noFill/>
            <a:ln w="9525">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endParaRPr>
            </a:p>
          </p:txBody>
        </p:sp>
        <p:sp>
          <p:nvSpPr>
            <p:cNvPr id="94" name="任意多边形 93"/>
            <p:cNvSpPr/>
            <p:nvPr/>
          </p:nvSpPr>
          <p:spPr>
            <a:xfrm rot="10800000">
              <a:off x="4219323" y="2803673"/>
              <a:ext cx="433864" cy="381974"/>
            </a:xfrm>
            <a:custGeom>
              <a:avLst/>
              <a:gdLst>
                <a:gd name="connsiteX0" fmla="*/ 760416 w 1727431"/>
                <a:gd name="connsiteY0" fmla="*/ 1520832 h 1520832"/>
                <a:gd name="connsiteX1" fmla="*/ 621863 w 1727431"/>
                <a:gd name="connsiteY1" fmla="*/ 1463441 h 1520832"/>
                <a:gd name="connsiteX2" fmla="*/ 57390 w 1727431"/>
                <a:gd name="connsiteY2" fmla="*/ 898969 h 1520832"/>
                <a:gd name="connsiteX3" fmla="*/ 0 w 1727431"/>
                <a:gd name="connsiteY3" fmla="*/ 760416 h 1520832"/>
                <a:gd name="connsiteX4" fmla="*/ 0 w 1727431"/>
                <a:gd name="connsiteY4" fmla="*/ 760416 h 1520832"/>
                <a:gd name="connsiteX5" fmla="*/ 0 w 1727431"/>
                <a:gd name="connsiteY5" fmla="*/ 760415 h 1520832"/>
                <a:gd name="connsiteX6" fmla="*/ 57390 w 1727431"/>
                <a:gd name="connsiteY6" fmla="*/ 621863 h 1520832"/>
                <a:gd name="connsiteX7" fmla="*/ 621863 w 1727431"/>
                <a:gd name="connsiteY7" fmla="*/ 57390 h 1520832"/>
                <a:gd name="connsiteX8" fmla="*/ 898969 w 1727431"/>
                <a:gd name="connsiteY8" fmla="*/ 57390 h 1520832"/>
                <a:gd name="connsiteX9" fmla="*/ 898969 w 1727431"/>
                <a:gd name="connsiteY9" fmla="*/ 334495 h 1520832"/>
                <a:gd name="connsiteX10" fmla="*/ 668991 w 1727431"/>
                <a:gd name="connsiteY10" fmla="*/ 564473 h 1520832"/>
                <a:gd name="connsiteX11" fmla="*/ 1531488 w 1727431"/>
                <a:gd name="connsiteY11" fmla="*/ 564473 h 1520832"/>
                <a:gd name="connsiteX12" fmla="*/ 1727431 w 1727431"/>
                <a:gd name="connsiteY12" fmla="*/ 760416 h 1520832"/>
                <a:gd name="connsiteX13" fmla="*/ 1531488 w 1727431"/>
                <a:gd name="connsiteY13" fmla="*/ 956359 h 1520832"/>
                <a:gd name="connsiteX14" fmla="*/ 668992 w 1727431"/>
                <a:gd name="connsiteY14" fmla="*/ 956359 h 1520832"/>
                <a:gd name="connsiteX15" fmla="*/ 898969 w 1727431"/>
                <a:gd name="connsiteY15" fmla="*/ 1186336 h 1520832"/>
                <a:gd name="connsiteX16" fmla="*/ 898969 w 1727431"/>
                <a:gd name="connsiteY16" fmla="*/ 1463441 h 1520832"/>
                <a:gd name="connsiteX17" fmla="*/ 760416 w 1727431"/>
                <a:gd name="connsiteY17" fmla="*/ 1520832 h 1520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27431" h="1520832">
                  <a:moveTo>
                    <a:pt x="760416" y="1520832"/>
                  </a:moveTo>
                  <a:cubicBezTo>
                    <a:pt x="710270" y="1520832"/>
                    <a:pt x="660124" y="1501701"/>
                    <a:pt x="621863" y="1463441"/>
                  </a:cubicBezTo>
                  <a:lnTo>
                    <a:pt x="57390" y="898969"/>
                  </a:lnTo>
                  <a:cubicBezTo>
                    <a:pt x="19130" y="860708"/>
                    <a:pt x="0" y="810562"/>
                    <a:pt x="0" y="760416"/>
                  </a:cubicBezTo>
                  <a:lnTo>
                    <a:pt x="0" y="760416"/>
                  </a:lnTo>
                  <a:lnTo>
                    <a:pt x="0" y="760415"/>
                  </a:lnTo>
                  <a:cubicBezTo>
                    <a:pt x="0" y="710269"/>
                    <a:pt x="19130" y="660123"/>
                    <a:pt x="57390" y="621863"/>
                  </a:cubicBezTo>
                  <a:lnTo>
                    <a:pt x="621863" y="57390"/>
                  </a:lnTo>
                  <a:cubicBezTo>
                    <a:pt x="698384" y="-19131"/>
                    <a:pt x="822448" y="-19131"/>
                    <a:pt x="898969" y="57390"/>
                  </a:cubicBezTo>
                  <a:cubicBezTo>
                    <a:pt x="975489" y="133910"/>
                    <a:pt x="975489" y="257975"/>
                    <a:pt x="898969" y="334495"/>
                  </a:cubicBezTo>
                  <a:lnTo>
                    <a:pt x="668991" y="564473"/>
                  </a:lnTo>
                  <a:lnTo>
                    <a:pt x="1531488" y="564473"/>
                  </a:lnTo>
                  <a:cubicBezTo>
                    <a:pt x="1639704" y="564473"/>
                    <a:pt x="1727431" y="652200"/>
                    <a:pt x="1727431" y="760416"/>
                  </a:cubicBezTo>
                  <a:cubicBezTo>
                    <a:pt x="1727431" y="868632"/>
                    <a:pt x="1639704" y="956359"/>
                    <a:pt x="1531488" y="956359"/>
                  </a:cubicBezTo>
                  <a:lnTo>
                    <a:pt x="668992" y="956359"/>
                  </a:lnTo>
                  <a:lnTo>
                    <a:pt x="898969" y="1186336"/>
                  </a:lnTo>
                  <a:cubicBezTo>
                    <a:pt x="975489" y="1262856"/>
                    <a:pt x="975489" y="1386921"/>
                    <a:pt x="898969" y="1463441"/>
                  </a:cubicBezTo>
                  <a:cubicBezTo>
                    <a:pt x="860708" y="1501701"/>
                    <a:pt x="810562" y="1520832"/>
                    <a:pt x="760416" y="1520832"/>
                  </a:cubicBezTo>
                  <a:close/>
                </a:path>
              </a:pathLst>
            </a:custGeom>
            <a:noFill/>
            <a:ln w="222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endParaRPr>
            </a:p>
          </p:txBody>
        </p:sp>
      </p:grpSp>
      <p:grpSp>
        <p:nvGrpSpPr>
          <p:cNvPr id="96" name="组合 95"/>
          <p:cNvGrpSpPr/>
          <p:nvPr/>
        </p:nvGrpSpPr>
        <p:grpSpPr>
          <a:xfrm rot="10800000">
            <a:off x="3920886" y="4514256"/>
            <a:ext cx="500939" cy="500939"/>
            <a:chOff x="4108450" y="2661285"/>
            <a:chExt cx="666750" cy="666750"/>
          </a:xfrm>
        </p:grpSpPr>
        <p:sp>
          <p:nvSpPr>
            <p:cNvPr id="97" name="椭圆 96"/>
            <p:cNvSpPr/>
            <p:nvPr/>
          </p:nvSpPr>
          <p:spPr>
            <a:xfrm>
              <a:off x="4108450" y="2661285"/>
              <a:ext cx="666750" cy="666750"/>
            </a:xfrm>
            <a:prstGeom prst="ellipse">
              <a:avLst/>
            </a:prstGeom>
            <a:noFill/>
            <a:ln w="9525">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endParaRPr>
            </a:p>
          </p:txBody>
        </p:sp>
        <p:sp>
          <p:nvSpPr>
            <p:cNvPr id="98" name="任意多边形 97"/>
            <p:cNvSpPr/>
            <p:nvPr/>
          </p:nvSpPr>
          <p:spPr>
            <a:xfrm rot="10800000">
              <a:off x="4219323" y="2803673"/>
              <a:ext cx="433864" cy="381974"/>
            </a:xfrm>
            <a:custGeom>
              <a:avLst/>
              <a:gdLst>
                <a:gd name="connsiteX0" fmla="*/ 760416 w 1727431"/>
                <a:gd name="connsiteY0" fmla="*/ 1520832 h 1520832"/>
                <a:gd name="connsiteX1" fmla="*/ 621863 w 1727431"/>
                <a:gd name="connsiteY1" fmla="*/ 1463441 h 1520832"/>
                <a:gd name="connsiteX2" fmla="*/ 57390 w 1727431"/>
                <a:gd name="connsiteY2" fmla="*/ 898969 h 1520832"/>
                <a:gd name="connsiteX3" fmla="*/ 0 w 1727431"/>
                <a:gd name="connsiteY3" fmla="*/ 760416 h 1520832"/>
                <a:gd name="connsiteX4" fmla="*/ 0 w 1727431"/>
                <a:gd name="connsiteY4" fmla="*/ 760416 h 1520832"/>
                <a:gd name="connsiteX5" fmla="*/ 0 w 1727431"/>
                <a:gd name="connsiteY5" fmla="*/ 760415 h 1520832"/>
                <a:gd name="connsiteX6" fmla="*/ 57390 w 1727431"/>
                <a:gd name="connsiteY6" fmla="*/ 621863 h 1520832"/>
                <a:gd name="connsiteX7" fmla="*/ 621863 w 1727431"/>
                <a:gd name="connsiteY7" fmla="*/ 57390 h 1520832"/>
                <a:gd name="connsiteX8" fmla="*/ 898969 w 1727431"/>
                <a:gd name="connsiteY8" fmla="*/ 57390 h 1520832"/>
                <a:gd name="connsiteX9" fmla="*/ 898969 w 1727431"/>
                <a:gd name="connsiteY9" fmla="*/ 334495 h 1520832"/>
                <a:gd name="connsiteX10" fmla="*/ 668991 w 1727431"/>
                <a:gd name="connsiteY10" fmla="*/ 564473 h 1520832"/>
                <a:gd name="connsiteX11" fmla="*/ 1531488 w 1727431"/>
                <a:gd name="connsiteY11" fmla="*/ 564473 h 1520832"/>
                <a:gd name="connsiteX12" fmla="*/ 1727431 w 1727431"/>
                <a:gd name="connsiteY12" fmla="*/ 760416 h 1520832"/>
                <a:gd name="connsiteX13" fmla="*/ 1531488 w 1727431"/>
                <a:gd name="connsiteY13" fmla="*/ 956359 h 1520832"/>
                <a:gd name="connsiteX14" fmla="*/ 668992 w 1727431"/>
                <a:gd name="connsiteY14" fmla="*/ 956359 h 1520832"/>
                <a:gd name="connsiteX15" fmla="*/ 898969 w 1727431"/>
                <a:gd name="connsiteY15" fmla="*/ 1186336 h 1520832"/>
                <a:gd name="connsiteX16" fmla="*/ 898969 w 1727431"/>
                <a:gd name="connsiteY16" fmla="*/ 1463441 h 1520832"/>
                <a:gd name="connsiteX17" fmla="*/ 760416 w 1727431"/>
                <a:gd name="connsiteY17" fmla="*/ 1520832 h 1520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27431" h="1520832">
                  <a:moveTo>
                    <a:pt x="760416" y="1520832"/>
                  </a:moveTo>
                  <a:cubicBezTo>
                    <a:pt x="710270" y="1520832"/>
                    <a:pt x="660124" y="1501701"/>
                    <a:pt x="621863" y="1463441"/>
                  </a:cubicBezTo>
                  <a:lnTo>
                    <a:pt x="57390" y="898969"/>
                  </a:lnTo>
                  <a:cubicBezTo>
                    <a:pt x="19130" y="860708"/>
                    <a:pt x="0" y="810562"/>
                    <a:pt x="0" y="760416"/>
                  </a:cubicBezTo>
                  <a:lnTo>
                    <a:pt x="0" y="760416"/>
                  </a:lnTo>
                  <a:lnTo>
                    <a:pt x="0" y="760415"/>
                  </a:lnTo>
                  <a:cubicBezTo>
                    <a:pt x="0" y="710269"/>
                    <a:pt x="19130" y="660123"/>
                    <a:pt x="57390" y="621863"/>
                  </a:cubicBezTo>
                  <a:lnTo>
                    <a:pt x="621863" y="57390"/>
                  </a:lnTo>
                  <a:cubicBezTo>
                    <a:pt x="698384" y="-19131"/>
                    <a:pt x="822448" y="-19131"/>
                    <a:pt x="898969" y="57390"/>
                  </a:cubicBezTo>
                  <a:cubicBezTo>
                    <a:pt x="975489" y="133910"/>
                    <a:pt x="975489" y="257975"/>
                    <a:pt x="898969" y="334495"/>
                  </a:cubicBezTo>
                  <a:lnTo>
                    <a:pt x="668991" y="564473"/>
                  </a:lnTo>
                  <a:lnTo>
                    <a:pt x="1531488" y="564473"/>
                  </a:lnTo>
                  <a:cubicBezTo>
                    <a:pt x="1639704" y="564473"/>
                    <a:pt x="1727431" y="652200"/>
                    <a:pt x="1727431" y="760416"/>
                  </a:cubicBezTo>
                  <a:cubicBezTo>
                    <a:pt x="1727431" y="868632"/>
                    <a:pt x="1639704" y="956359"/>
                    <a:pt x="1531488" y="956359"/>
                  </a:cubicBezTo>
                  <a:lnTo>
                    <a:pt x="668992" y="956359"/>
                  </a:lnTo>
                  <a:lnTo>
                    <a:pt x="898969" y="1186336"/>
                  </a:lnTo>
                  <a:cubicBezTo>
                    <a:pt x="975489" y="1262856"/>
                    <a:pt x="975489" y="1386921"/>
                    <a:pt x="898969" y="1463441"/>
                  </a:cubicBezTo>
                  <a:cubicBezTo>
                    <a:pt x="860708" y="1501701"/>
                    <a:pt x="810562" y="1520832"/>
                    <a:pt x="760416" y="1520832"/>
                  </a:cubicBezTo>
                  <a:close/>
                </a:path>
              </a:pathLst>
            </a:custGeom>
            <a:noFill/>
            <a:ln w="222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endParaRPr>
            </a:p>
          </p:txBody>
        </p:sp>
      </p:grpSp>
      <p:grpSp>
        <p:nvGrpSpPr>
          <p:cNvPr id="117" name="组合 116"/>
          <p:cNvGrpSpPr/>
          <p:nvPr/>
        </p:nvGrpSpPr>
        <p:grpSpPr>
          <a:xfrm rot="16200000">
            <a:off x="2616825" y="3269879"/>
            <a:ext cx="500939" cy="500939"/>
            <a:chOff x="4108450" y="2661285"/>
            <a:chExt cx="666750" cy="666750"/>
          </a:xfrm>
        </p:grpSpPr>
        <p:sp>
          <p:nvSpPr>
            <p:cNvPr id="118" name="椭圆 117"/>
            <p:cNvSpPr/>
            <p:nvPr/>
          </p:nvSpPr>
          <p:spPr>
            <a:xfrm>
              <a:off x="4108450" y="2661285"/>
              <a:ext cx="666750" cy="666750"/>
            </a:xfrm>
            <a:prstGeom prst="ellipse">
              <a:avLst/>
            </a:prstGeom>
            <a:noFill/>
            <a:ln w="9525">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endParaRPr>
            </a:p>
          </p:txBody>
        </p:sp>
        <p:sp>
          <p:nvSpPr>
            <p:cNvPr id="119" name="任意多边形 118"/>
            <p:cNvSpPr/>
            <p:nvPr/>
          </p:nvSpPr>
          <p:spPr>
            <a:xfrm rot="10800000">
              <a:off x="4219323" y="2803673"/>
              <a:ext cx="433864" cy="381974"/>
            </a:xfrm>
            <a:custGeom>
              <a:avLst/>
              <a:gdLst>
                <a:gd name="connsiteX0" fmla="*/ 760416 w 1727431"/>
                <a:gd name="connsiteY0" fmla="*/ 1520832 h 1520832"/>
                <a:gd name="connsiteX1" fmla="*/ 621863 w 1727431"/>
                <a:gd name="connsiteY1" fmla="*/ 1463441 h 1520832"/>
                <a:gd name="connsiteX2" fmla="*/ 57390 w 1727431"/>
                <a:gd name="connsiteY2" fmla="*/ 898969 h 1520832"/>
                <a:gd name="connsiteX3" fmla="*/ 0 w 1727431"/>
                <a:gd name="connsiteY3" fmla="*/ 760416 h 1520832"/>
                <a:gd name="connsiteX4" fmla="*/ 0 w 1727431"/>
                <a:gd name="connsiteY4" fmla="*/ 760416 h 1520832"/>
                <a:gd name="connsiteX5" fmla="*/ 0 w 1727431"/>
                <a:gd name="connsiteY5" fmla="*/ 760415 h 1520832"/>
                <a:gd name="connsiteX6" fmla="*/ 57390 w 1727431"/>
                <a:gd name="connsiteY6" fmla="*/ 621863 h 1520832"/>
                <a:gd name="connsiteX7" fmla="*/ 621863 w 1727431"/>
                <a:gd name="connsiteY7" fmla="*/ 57390 h 1520832"/>
                <a:gd name="connsiteX8" fmla="*/ 898969 w 1727431"/>
                <a:gd name="connsiteY8" fmla="*/ 57390 h 1520832"/>
                <a:gd name="connsiteX9" fmla="*/ 898969 w 1727431"/>
                <a:gd name="connsiteY9" fmla="*/ 334495 h 1520832"/>
                <a:gd name="connsiteX10" fmla="*/ 668991 w 1727431"/>
                <a:gd name="connsiteY10" fmla="*/ 564473 h 1520832"/>
                <a:gd name="connsiteX11" fmla="*/ 1531488 w 1727431"/>
                <a:gd name="connsiteY11" fmla="*/ 564473 h 1520832"/>
                <a:gd name="connsiteX12" fmla="*/ 1727431 w 1727431"/>
                <a:gd name="connsiteY12" fmla="*/ 760416 h 1520832"/>
                <a:gd name="connsiteX13" fmla="*/ 1531488 w 1727431"/>
                <a:gd name="connsiteY13" fmla="*/ 956359 h 1520832"/>
                <a:gd name="connsiteX14" fmla="*/ 668992 w 1727431"/>
                <a:gd name="connsiteY14" fmla="*/ 956359 h 1520832"/>
                <a:gd name="connsiteX15" fmla="*/ 898969 w 1727431"/>
                <a:gd name="connsiteY15" fmla="*/ 1186336 h 1520832"/>
                <a:gd name="connsiteX16" fmla="*/ 898969 w 1727431"/>
                <a:gd name="connsiteY16" fmla="*/ 1463441 h 1520832"/>
                <a:gd name="connsiteX17" fmla="*/ 760416 w 1727431"/>
                <a:gd name="connsiteY17" fmla="*/ 1520832 h 1520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27431" h="1520832">
                  <a:moveTo>
                    <a:pt x="760416" y="1520832"/>
                  </a:moveTo>
                  <a:cubicBezTo>
                    <a:pt x="710270" y="1520832"/>
                    <a:pt x="660124" y="1501701"/>
                    <a:pt x="621863" y="1463441"/>
                  </a:cubicBezTo>
                  <a:lnTo>
                    <a:pt x="57390" y="898969"/>
                  </a:lnTo>
                  <a:cubicBezTo>
                    <a:pt x="19130" y="860708"/>
                    <a:pt x="0" y="810562"/>
                    <a:pt x="0" y="760416"/>
                  </a:cubicBezTo>
                  <a:lnTo>
                    <a:pt x="0" y="760416"/>
                  </a:lnTo>
                  <a:lnTo>
                    <a:pt x="0" y="760415"/>
                  </a:lnTo>
                  <a:cubicBezTo>
                    <a:pt x="0" y="710269"/>
                    <a:pt x="19130" y="660123"/>
                    <a:pt x="57390" y="621863"/>
                  </a:cubicBezTo>
                  <a:lnTo>
                    <a:pt x="621863" y="57390"/>
                  </a:lnTo>
                  <a:cubicBezTo>
                    <a:pt x="698384" y="-19131"/>
                    <a:pt x="822448" y="-19131"/>
                    <a:pt x="898969" y="57390"/>
                  </a:cubicBezTo>
                  <a:cubicBezTo>
                    <a:pt x="975489" y="133910"/>
                    <a:pt x="975489" y="257975"/>
                    <a:pt x="898969" y="334495"/>
                  </a:cubicBezTo>
                  <a:lnTo>
                    <a:pt x="668991" y="564473"/>
                  </a:lnTo>
                  <a:lnTo>
                    <a:pt x="1531488" y="564473"/>
                  </a:lnTo>
                  <a:cubicBezTo>
                    <a:pt x="1639704" y="564473"/>
                    <a:pt x="1727431" y="652200"/>
                    <a:pt x="1727431" y="760416"/>
                  </a:cubicBezTo>
                  <a:cubicBezTo>
                    <a:pt x="1727431" y="868632"/>
                    <a:pt x="1639704" y="956359"/>
                    <a:pt x="1531488" y="956359"/>
                  </a:cubicBezTo>
                  <a:lnTo>
                    <a:pt x="668992" y="956359"/>
                  </a:lnTo>
                  <a:lnTo>
                    <a:pt x="898969" y="1186336"/>
                  </a:lnTo>
                  <a:cubicBezTo>
                    <a:pt x="975489" y="1262856"/>
                    <a:pt x="975489" y="1386921"/>
                    <a:pt x="898969" y="1463441"/>
                  </a:cubicBezTo>
                  <a:cubicBezTo>
                    <a:pt x="860708" y="1501701"/>
                    <a:pt x="810562" y="1520832"/>
                    <a:pt x="760416" y="1520832"/>
                  </a:cubicBezTo>
                  <a:close/>
                </a:path>
              </a:pathLst>
            </a:custGeom>
            <a:noFill/>
            <a:ln w="222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endParaRPr>
            </a:p>
          </p:txBody>
        </p:sp>
      </p:grpSp>
      <p:grpSp>
        <p:nvGrpSpPr>
          <p:cNvPr id="120" name="组合 119"/>
          <p:cNvGrpSpPr/>
          <p:nvPr/>
        </p:nvGrpSpPr>
        <p:grpSpPr>
          <a:xfrm rot="5400000">
            <a:off x="5277898" y="3269879"/>
            <a:ext cx="500939" cy="500939"/>
            <a:chOff x="4108450" y="2661285"/>
            <a:chExt cx="666750" cy="666750"/>
          </a:xfrm>
        </p:grpSpPr>
        <p:sp>
          <p:nvSpPr>
            <p:cNvPr id="121" name="椭圆 120"/>
            <p:cNvSpPr/>
            <p:nvPr/>
          </p:nvSpPr>
          <p:spPr>
            <a:xfrm>
              <a:off x="4108450" y="2661285"/>
              <a:ext cx="666750" cy="666750"/>
            </a:xfrm>
            <a:prstGeom prst="ellipse">
              <a:avLst/>
            </a:prstGeom>
            <a:noFill/>
            <a:ln w="9525">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endParaRPr>
            </a:p>
          </p:txBody>
        </p:sp>
        <p:sp>
          <p:nvSpPr>
            <p:cNvPr id="122" name="任意多边形 121"/>
            <p:cNvSpPr/>
            <p:nvPr/>
          </p:nvSpPr>
          <p:spPr>
            <a:xfrm rot="10800000">
              <a:off x="4219323" y="2803673"/>
              <a:ext cx="433864" cy="381974"/>
            </a:xfrm>
            <a:custGeom>
              <a:avLst/>
              <a:gdLst>
                <a:gd name="connsiteX0" fmla="*/ 760416 w 1727431"/>
                <a:gd name="connsiteY0" fmla="*/ 1520832 h 1520832"/>
                <a:gd name="connsiteX1" fmla="*/ 621863 w 1727431"/>
                <a:gd name="connsiteY1" fmla="*/ 1463441 h 1520832"/>
                <a:gd name="connsiteX2" fmla="*/ 57390 w 1727431"/>
                <a:gd name="connsiteY2" fmla="*/ 898969 h 1520832"/>
                <a:gd name="connsiteX3" fmla="*/ 0 w 1727431"/>
                <a:gd name="connsiteY3" fmla="*/ 760416 h 1520832"/>
                <a:gd name="connsiteX4" fmla="*/ 0 w 1727431"/>
                <a:gd name="connsiteY4" fmla="*/ 760416 h 1520832"/>
                <a:gd name="connsiteX5" fmla="*/ 0 w 1727431"/>
                <a:gd name="connsiteY5" fmla="*/ 760415 h 1520832"/>
                <a:gd name="connsiteX6" fmla="*/ 57390 w 1727431"/>
                <a:gd name="connsiteY6" fmla="*/ 621863 h 1520832"/>
                <a:gd name="connsiteX7" fmla="*/ 621863 w 1727431"/>
                <a:gd name="connsiteY7" fmla="*/ 57390 h 1520832"/>
                <a:gd name="connsiteX8" fmla="*/ 898969 w 1727431"/>
                <a:gd name="connsiteY8" fmla="*/ 57390 h 1520832"/>
                <a:gd name="connsiteX9" fmla="*/ 898969 w 1727431"/>
                <a:gd name="connsiteY9" fmla="*/ 334495 h 1520832"/>
                <a:gd name="connsiteX10" fmla="*/ 668991 w 1727431"/>
                <a:gd name="connsiteY10" fmla="*/ 564473 h 1520832"/>
                <a:gd name="connsiteX11" fmla="*/ 1531488 w 1727431"/>
                <a:gd name="connsiteY11" fmla="*/ 564473 h 1520832"/>
                <a:gd name="connsiteX12" fmla="*/ 1727431 w 1727431"/>
                <a:gd name="connsiteY12" fmla="*/ 760416 h 1520832"/>
                <a:gd name="connsiteX13" fmla="*/ 1531488 w 1727431"/>
                <a:gd name="connsiteY13" fmla="*/ 956359 h 1520832"/>
                <a:gd name="connsiteX14" fmla="*/ 668992 w 1727431"/>
                <a:gd name="connsiteY14" fmla="*/ 956359 h 1520832"/>
                <a:gd name="connsiteX15" fmla="*/ 898969 w 1727431"/>
                <a:gd name="connsiteY15" fmla="*/ 1186336 h 1520832"/>
                <a:gd name="connsiteX16" fmla="*/ 898969 w 1727431"/>
                <a:gd name="connsiteY16" fmla="*/ 1463441 h 1520832"/>
                <a:gd name="connsiteX17" fmla="*/ 760416 w 1727431"/>
                <a:gd name="connsiteY17" fmla="*/ 1520832 h 1520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27431" h="1520832">
                  <a:moveTo>
                    <a:pt x="760416" y="1520832"/>
                  </a:moveTo>
                  <a:cubicBezTo>
                    <a:pt x="710270" y="1520832"/>
                    <a:pt x="660124" y="1501701"/>
                    <a:pt x="621863" y="1463441"/>
                  </a:cubicBezTo>
                  <a:lnTo>
                    <a:pt x="57390" y="898969"/>
                  </a:lnTo>
                  <a:cubicBezTo>
                    <a:pt x="19130" y="860708"/>
                    <a:pt x="0" y="810562"/>
                    <a:pt x="0" y="760416"/>
                  </a:cubicBezTo>
                  <a:lnTo>
                    <a:pt x="0" y="760416"/>
                  </a:lnTo>
                  <a:lnTo>
                    <a:pt x="0" y="760415"/>
                  </a:lnTo>
                  <a:cubicBezTo>
                    <a:pt x="0" y="710269"/>
                    <a:pt x="19130" y="660123"/>
                    <a:pt x="57390" y="621863"/>
                  </a:cubicBezTo>
                  <a:lnTo>
                    <a:pt x="621863" y="57390"/>
                  </a:lnTo>
                  <a:cubicBezTo>
                    <a:pt x="698384" y="-19131"/>
                    <a:pt x="822448" y="-19131"/>
                    <a:pt x="898969" y="57390"/>
                  </a:cubicBezTo>
                  <a:cubicBezTo>
                    <a:pt x="975489" y="133910"/>
                    <a:pt x="975489" y="257975"/>
                    <a:pt x="898969" y="334495"/>
                  </a:cubicBezTo>
                  <a:lnTo>
                    <a:pt x="668991" y="564473"/>
                  </a:lnTo>
                  <a:lnTo>
                    <a:pt x="1531488" y="564473"/>
                  </a:lnTo>
                  <a:cubicBezTo>
                    <a:pt x="1639704" y="564473"/>
                    <a:pt x="1727431" y="652200"/>
                    <a:pt x="1727431" y="760416"/>
                  </a:cubicBezTo>
                  <a:cubicBezTo>
                    <a:pt x="1727431" y="868632"/>
                    <a:pt x="1639704" y="956359"/>
                    <a:pt x="1531488" y="956359"/>
                  </a:cubicBezTo>
                  <a:lnTo>
                    <a:pt x="668992" y="956359"/>
                  </a:lnTo>
                  <a:lnTo>
                    <a:pt x="898969" y="1186336"/>
                  </a:lnTo>
                  <a:cubicBezTo>
                    <a:pt x="975489" y="1262856"/>
                    <a:pt x="975489" y="1386921"/>
                    <a:pt x="898969" y="1463441"/>
                  </a:cubicBezTo>
                  <a:cubicBezTo>
                    <a:pt x="860708" y="1501701"/>
                    <a:pt x="810562" y="1520832"/>
                    <a:pt x="760416" y="1520832"/>
                  </a:cubicBezTo>
                  <a:close/>
                </a:path>
              </a:pathLst>
            </a:custGeom>
            <a:noFill/>
            <a:ln w="222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endParaRPr>
            </a:p>
          </p:txBody>
        </p:sp>
      </p:grpSp>
      <p:sp>
        <p:nvSpPr>
          <p:cNvPr id="123" name="文本框 122"/>
          <p:cNvSpPr txBox="1"/>
          <p:nvPr/>
        </p:nvSpPr>
        <p:spPr>
          <a:xfrm>
            <a:off x="3429816" y="3269878"/>
            <a:ext cx="1529944" cy="4001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dirty="0">
                <a:ln>
                  <a:noFill/>
                </a:ln>
                <a:solidFill>
                  <a:srgbClr val="000000">
                    <a:lumMod val="75000"/>
                    <a:lumOff val="25000"/>
                  </a:srgbClr>
                </a:solidFill>
                <a:effectLst/>
                <a:uLnTx/>
                <a:uFillTx/>
                <a:latin typeface="ITC Avant Garde Std Bk" panose="020B0502020202020204" pitchFamily="34" charset="0"/>
                <a:ea typeface="宋体" panose="02010600030101010101" pitchFamily="2" charset="-122"/>
                <a:cs typeface="+mn-cs"/>
              </a:rPr>
              <a:t>BUSINESS</a:t>
            </a:r>
            <a:endParaRPr kumimoji="0" lang="zh-CN" altLang="en-US" sz="2000" b="0" i="0" u="none" strike="noStrike" kern="1200" cap="none" spc="0" normalizeH="0" baseline="0" noProof="0" dirty="0">
              <a:ln>
                <a:noFill/>
              </a:ln>
              <a:solidFill>
                <a:srgbClr val="000000">
                  <a:lumMod val="75000"/>
                  <a:lumOff val="25000"/>
                </a:srgbClr>
              </a:solidFill>
              <a:effectLst/>
              <a:uLnTx/>
              <a:uFillTx/>
              <a:latin typeface="ITC Avant Garde Std Bk" panose="020B0502020202020204" pitchFamily="34" charset="0"/>
              <a:ea typeface="宋体" panose="02010600030101010101" pitchFamily="2" charset="-122"/>
              <a:cs typeface="+mn-cs"/>
            </a:endParaRPr>
          </a:p>
        </p:txBody>
      </p:sp>
      <p:cxnSp>
        <p:nvCxnSpPr>
          <p:cNvPr id="125" name="直接连接符 124"/>
          <p:cNvCxnSpPr/>
          <p:nvPr/>
        </p:nvCxnSpPr>
        <p:spPr>
          <a:xfrm>
            <a:off x="3526671" y="3654428"/>
            <a:ext cx="1336234" cy="0"/>
          </a:xfrm>
          <a:prstGeom prst="line">
            <a:avLst/>
          </a:prstGeom>
          <a:ln w="158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26" name="文本框 125"/>
          <p:cNvSpPr txBox="1"/>
          <p:nvPr/>
        </p:nvSpPr>
        <p:spPr>
          <a:xfrm>
            <a:off x="3452510" y="3662118"/>
            <a:ext cx="1484556" cy="276999"/>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dirty="0">
                <a:ln>
                  <a:noFill/>
                </a:ln>
                <a:solidFill>
                  <a:srgbClr val="000000">
                    <a:lumMod val="65000"/>
                    <a:lumOff val="35000"/>
                  </a:srgbClr>
                </a:solidFill>
                <a:effectLst/>
                <a:uLnTx/>
                <a:uFillTx/>
                <a:latin typeface="方正正纤黑简体" panose="02000000000000000000" pitchFamily="2" charset="-122"/>
                <a:ea typeface="方正正纤黑简体" panose="02000000000000000000" pitchFamily="2" charset="-122"/>
                <a:cs typeface="+mn-cs"/>
              </a:rPr>
              <a:t>四大要点</a:t>
            </a:r>
          </a:p>
        </p:txBody>
      </p:sp>
      <p:grpSp>
        <p:nvGrpSpPr>
          <p:cNvPr id="133" name="组合 132"/>
          <p:cNvGrpSpPr/>
          <p:nvPr/>
        </p:nvGrpSpPr>
        <p:grpSpPr>
          <a:xfrm>
            <a:off x="7336015" y="2540797"/>
            <a:ext cx="4459511" cy="1798337"/>
            <a:chOff x="6860707" y="2754763"/>
            <a:chExt cx="4459511" cy="1798337"/>
          </a:xfrm>
        </p:grpSpPr>
        <p:sp>
          <p:nvSpPr>
            <p:cNvPr id="134" name="文本框 133"/>
            <p:cNvSpPr txBox="1"/>
            <p:nvPr/>
          </p:nvSpPr>
          <p:spPr>
            <a:xfrm>
              <a:off x="6870214" y="2754763"/>
              <a:ext cx="4450004"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rgbClr val="000000">
                      <a:lumMod val="65000"/>
                      <a:lumOff val="35000"/>
                    </a:srgbClr>
                  </a:solidFill>
                  <a:effectLst/>
                  <a:uLnTx/>
                  <a:uFillTx/>
                  <a:latin typeface="方正正黑简体" panose="02000000000000000000" pitchFamily="2" charset="-122"/>
                  <a:ea typeface="方正正黑简体" panose="02000000000000000000" pitchFamily="2" charset="-122"/>
                  <a:cs typeface="+mn-cs"/>
                </a:rPr>
                <a:t>在此添加标题</a:t>
              </a:r>
            </a:p>
          </p:txBody>
        </p:sp>
        <p:sp>
          <p:nvSpPr>
            <p:cNvPr id="136" name="文本框 135"/>
            <p:cNvSpPr txBox="1"/>
            <p:nvPr/>
          </p:nvSpPr>
          <p:spPr>
            <a:xfrm>
              <a:off x="6860707" y="3168105"/>
              <a:ext cx="3192603" cy="1384995"/>
            </a:xfrm>
            <a:prstGeom prst="rect">
              <a:avLst/>
            </a:prstGeom>
            <a:noFill/>
          </p:spPr>
          <p:txBody>
            <a:bodyPr wrap="square" rtlCol="0">
              <a:spAutoFit/>
            </a:bodyPr>
            <a:lstStyle/>
            <a:p>
              <a:pPr lvl="0" algn="just">
                <a:lnSpc>
                  <a:spcPct val="120000"/>
                </a:lnSpc>
                <a:defRPr/>
              </a:pPr>
              <a:r>
                <a:rPr lang="zh-CN" altLang="en-US" sz="1400" dirty="0">
                  <a:solidFill>
                    <a:prstClr val="black">
                      <a:lumMod val="50000"/>
                      <a:lumOff val="50000"/>
                    </a:prstClr>
                  </a:solidFill>
                  <a:latin typeface="方正正纤黑简体" panose="02000000000000000000" pitchFamily="2" charset="-122"/>
                  <a:ea typeface="方正正纤黑简体" panose="02000000000000000000" pitchFamily="2" charset="-122"/>
                </a:rPr>
                <a:t>中国最大的原创</a:t>
              </a:r>
              <a:r>
                <a:rPr lang="en-US" altLang="zh-CN" sz="1400" dirty="0">
                  <a:solidFill>
                    <a:prstClr val="black">
                      <a:lumMod val="50000"/>
                      <a:lumOff val="50000"/>
                    </a:prstClr>
                  </a:solidFill>
                  <a:latin typeface="方正正纤黑简体" panose="02000000000000000000" pitchFamily="2" charset="-122"/>
                  <a:ea typeface="方正正纤黑简体" panose="02000000000000000000" pitchFamily="2" charset="-122"/>
                </a:rPr>
                <a:t>PPT</a:t>
              </a:r>
              <a:r>
                <a:rPr lang="zh-CN" altLang="en-US" sz="1400" dirty="0">
                  <a:solidFill>
                    <a:prstClr val="black">
                      <a:lumMod val="50000"/>
                      <a:lumOff val="50000"/>
                    </a:prstClr>
                  </a:solidFill>
                  <a:latin typeface="方正正纤黑简体" panose="02000000000000000000" pitchFamily="2" charset="-122"/>
                  <a:ea typeface="方正正纤黑简体" panose="02000000000000000000" pitchFamily="2" charset="-122"/>
                </a:rPr>
                <a:t>素材站有中国最</a:t>
              </a:r>
              <a:r>
                <a:rPr kumimoji="0" lang="zh-CN" altLang="en-US" sz="1400" b="0" i="0" u="none" strike="noStrike" kern="1200" cap="none" spc="0" normalizeH="0" baseline="0" noProof="0" dirty="0">
                  <a:ln>
                    <a:noFill/>
                  </a:ln>
                  <a:solidFill>
                    <a:prstClr val="black">
                      <a:lumMod val="50000"/>
                      <a:lumOff val="50000"/>
                    </a:prstClr>
                  </a:solidFill>
                  <a:effectLst/>
                  <a:uLnTx/>
                  <a:uFillTx/>
                  <a:latin typeface="方正正纤黑简体" panose="02000000000000000000" pitchFamily="2" charset="-122"/>
                  <a:ea typeface="方正正纤黑简体" panose="02000000000000000000" pitchFamily="2" charset="-122"/>
                  <a:cs typeface="+mn-cs"/>
                </a:rPr>
                <a:t>强的</a:t>
              </a:r>
              <a:r>
                <a:rPr kumimoji="0" lang="en-US" altLang="zh-CN" sz="1400" b="0" i="0" u="none" strike="noStrike" kern="1200" cap="none" spc="0" normalizeH="0" baseline="0" noProof="0" dirty="0">
                  <a:ln>
                    <a:noFill/>
                  </a:ln>
                  <a:solidFill>
                    <a:prstClr val="black">
                      <a:lumMod val="50000"/>
                      <a:lumOff val="50000"/>
                    </a:prstClr>
                  </a:solidFill>
                  <a:effectLst/>
                  <a:uLnTx/>
                  <a:uFillTx/>
                  <a:latin typeface="方正正纤黑简体" panose="02000000000000000000" pitchFamily="2" charset="-122"/>
                  <a:ea typeface="方正正纤黑简体" panose="02000000000000000000" pitchFamily="2" charset="-122"/>
                  <a:cs typeface="+mn-cs"/>
                </a:rPr>
                <a:t>PPT</a:t>
              </a:r>
              <a:r>
                <a:rPr kumimoji="0" lang="zh-CN" altLang="en-US" sz="1400" b="0" i="0" u="none" strike="noStrike" kern="1200" cap="none" spc="0" normalizeH="0" baseline="0" noProof="0" dirty="0">
                  <a:ln>
                    <a:noFill/>
                  </a:ln>
                  <a:solidFill>
                    <a:prstClr val="black">
                      <a:lumMod val="50000"/>
                      <a:lumOff val="50000"/>
                    </a:prstClr>
                  </a:solidFill>
                  <a:effectLst/>
                  <a:uLnTx/>
                  <a:uFillTx/>
                  <a:latin typeface="方正正纤黑简体" panose="02000000000000000000" pitchFamily="2" charset="-122"/>
                  <a:ea typeface="方正正纤黑简体" panose="02000000000000000000" pitchFamily="2" charset="-122"/>
                  <a:cs typeface="+mn-cs"/>
                </a:rPr>
                <a:t>制作团队，有人人都能快速提升的</a:t>
              </a:r>
              <a:r>
                <a:rPr kumimoji="0" lang="en-US" altLang="zh-CN" sz="1400" b="0" i="0" u="none" strike="noStrike" kern="1200" cap="none" spc="0" normalizeH="0" baseline="0" noProof="0" dirty="0">
                  <a:ln>
                    <a:noFill/>
                  </a:ln>
                  <a:solidFill>
                    <a:prstClr val="black">
                      <a:lumMod val="50000"/>
                      <a:lumOff val="50000"/>
                    </a:prstClr>
                  </a:solidFill>
                  <a:effectLst/>
                  <a:uLnTx/>
                  <a:uFillTx/>
                  <a:latin typeface="方正正纤黑简体" panose="02000000000000000000" pitchFamily="2" charset="-122"/>
                  <a:ea typeface="方正正纤黑简体" panose="02000000000000000000" pitchFamily="2" charset="-122"/>
                  <a:cs typeface="+mn-cs"/>
                </a:rPr>
                <a:t>PPT</a:t>
              </a:r>
              <a:r>
                <a:rPr kumimoji="0" lang="zh-CN" altLang="en-US" sz="1400" b="0" i="0" u="none" strike="noStrike" kern="1200" cap="none" spc="0" normalizeH="0" baseline="0" noProof="0" dirty="0">
                  <a:ln>
                    <a:noFill/>
                  </a:ln>
                  <a:solidFill>
                    <a:prstClr val="black">
                      <a:lumMod val="50000"/>
                      <a:lumOff val="50000"/>
                    </a:prstClr>
                  </a:solidFill>
                  <a:effectLst/>
                  <a:uLnTx/>
                  <a:uFillTx/>
                  <a:latin typeface="方正正纤黑简体" panose="02000000000000000000" pitchFamily="2" charset="-122"/>
                  <a:ea typeface="方正正纤黑简体" panose="02000000000000000000" pitchFamily="2" charset="-122"/>
                  <a:cs typeface="+mn-cs"/>
                </a:rPr>
                <a:t>培训</a:t>
              </a:r>
            </a:p>
            <a:p>
              <a:pPr marL="285750" marR="0" lvl="0" indent="-285750" algn="just" defTabSz="914400" rtl="0" eaLnBrk="1" fontAlgn="auto" latinLnBrk="0" hangingPunct="1">
                <a:lnSpc>
                  <a:spcPct val="120000"/>
                </a:lnSpc>
                <a:spcBef>
                  <a:spcPts val="0"/>
                </a:spcBef>
                <a:spcAft>
                  <a:spcPts val="0"/>
                </a:spcAft>
                <a:buClr>
                  <a:srgbClr val="000000">
                    <a:lumMod val="50000"/>
                    <a:lumOff val="50000"/>
                  </a:srgbClr>
                </a:buClr>
                <a:buSzTx/>
                <a:buFont typeface="Wingdings" panose="05000000000000000000" pitchFamily="2" charset="2"/>
                <a:buChar char="l"/>
                <a:defRPr/>
              </a:pPr>
              <a:r>
                <a:rPr kumimoji="0" lang="zh-CN" altLang="en-US" sz="1400" b="0" i="0" u="none" strike="noStrike" kern="1200" cap="none" spc="0" normalizeH="0" baseline="0" noProof="0" dirty="0">
                  <a:ln>
                    <a:noFill/>
                  </a:ln>
                  <a:solidFill>
                    <a:prstClr val="black">
                      <a:lumMod val="50000"/>
                      <a:lumOff val="50000"/>
                    </a:prstClr>
                  </a:solidFill>
                  <a:effectLst/>
                  <a:uLnTx/>
                  <a:uFillTx/>
                  <a:latin typeface="方正正纤黑简体" panose="02000000000000000000" pitchFamily="2" charset="-122"/>
                  <a:ea typeface="方正正纤黑简体" panose="02000000000000000000" pitchFamily="2" charset="-122"/>
                  <a:cs typeface="+mn-cs"/>
                </a:rPr>
                <a:t>清晰、美观、创意</a:t>
              </a:r>
              <a:endParaRPr kumimoji="0" lang="en-US" altLang="zh-CN" sz="1400" b="0" i="0" u="none" strike="noStrike" kern="1200" cap="none" spc="0" normalizeH="0" baseline="0" noProof="0" dirty="0">
                <a:ln>
                  <a:noFill/>
                </a:ln>
                <a:solidFill>
                  <a:prstClr val="black">
                    <a:lumMod val="50000"/>
                    <a:lumOff val="50000"/>
                  </a:prstClr>
                </a:solidFill>
                <a:effectLst/>
                <a:uLnTx/>
                <a:uFillTx/>
                <a:latin typeface="方正正纤黑简体" panose="02000000000000000000" pitchFamily="2" charset="-122"/>
                <a:ea typeface="方正正纤黑简体" panose="02000000000000000000" pitchFamily="2" charset="-122"/>
                <a:cs typeface="+mn-cs"/>
              </a:endParaRPr>
            </a:p>
            <a:p>
              <a:pPr marL="285750" marR="0" lvl="0" indent="-285750" algn="just" defTabSz="914400" rtl="0" eaLnBrk="1" fontAlgn="auto" latinLnBrk="0" hangingPunct="1">
                <a:lnSpc>
                  <a:spcPct val="120000"/>
                </a:lnSpc>
                <a:spcBef>
                  <a:spcPts val="0"/>
                </a:spcBef>
                <a:spcAft>
                  <a:spcPts val="0"/>
                </a:spcAft>
                <a:buClr>
                  <a:srgbClr val="000000">
                    <a:lumMod val="50000"/>
                    <a:lumOff val="50000"/>
                  </a:srgbClr>
                </a:buClr>
                <a:buSzTx/>
                <a:buFont typeface="Wingdings" panose="05000000000000000000" pitchFamily="2" charset="2"/>
                <a:buChar char="l"/>
                <a:defRPr/>
              </a:pPr>
              <a:r>
                <a:rPr kumimoji="0" lang="zh-CN" altLang="en-US" sz="1400" b="0" i="0" u="none" strike="noStrike" kern="1200" cap="none" spc="0" normalizeH="0" baseline="0" noProof="0" dirty="0">
                  <a:ln>
                    <a:noFill/>
                  </a:ln>
                  <a:solidFill>
                    <a:prstClr val="black">
                      <a:lumMod val="50000"/>
                      <a:lumOff val="50000"/>
                    </a:prstClr>
                  </a:solidFill>
                  <a:effectLst/>
                  <a:uLnTx/>
                  <a:uFillTx/>
                  <a:latin typeface="方正正纤黑简体" panose="02000000000000000000" pitchFamily="2" charset="-122"/>
                  <a:ea typeface="方正正纤黑简体" panose="02000000000000000000" pitchFamily="2" charset="-122"/>
                  <a:cs typeface="+mn-cs"/>
                </a:rPr>
                <a:t>有效、超值、保密</a:t>
              </a:r>
              <a:endParaRPr kumimoji="0" lang="en-US" altLang="zh-CN" sz="1400" b="0" i="0" u="none" strike="noStrike" kern="1200" cap="none" spc="0" normalizeH="0" baseline="0" noProof="0" dirty="0">
                <a:ln>
                  <a:noFill/>
                </a:ln>
                <a:solidFill>
                  <a:prstClr val="black">
                    <a:lumMod val="50000"/>
                    <a:lumOff val="50000"/>
                  </a:prstClr>
                </a:solidFill>
                <a:effectLst/>
                <a:uLnTx/>
                <a:uFillTx/>
                <a:latin typeface="方正正纤黑简体" panose="02000000000000000000" pitchFamily="2" charset="-122"/>
                <a:ea typeface="方正正纤黑简体" panose="02000000000000000000" pitchFamily="2" charset="-122"/>
                <a:cs typeface="+mn-cs"/>
              </a:endParaRPr>
            </a:p>
          </p:txBody>
        </p:sp>
      </p:grpSp>
      <p:cxnSp>
        <p:nvCxnSpPr>
          <p:cNvPr id="7" name="直接连接符 6"/>
          <p:cNvCxnSpPr/>
          <p:nvPr/>
        </p:nvCxnSpPr>
        <p:spPr>
          <a:xfrm>
            <a:off x="7170420" y="2653049"/>
            <a:ext cx="0" cy="1604626"/>
          </a:xfrm>
          <a:prstGeom prst="line">
            <a:avLst/>
          </a:prstGeom>
          <a:ln w="190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26"/>
                                        </p:tgtEl>
                                        <p:attrNameLst>
                                          <p:attrName>style.visibility</p:attrName>
                                        </p:attrNameLst>
                                      </p:cBhvr>
                                      <p:to>
                                        <p:strVal val="visible"/>
                                      </p:to>
                                    </p:set>
                                    <p:animEffect transition="in" filter="barn(inVertical)">
                                      <p:cBhvr>
                                        <p:cTn id="7" dur="500"/>
                                        <p:tgtEl>
                                          <p:spTgt spid="126"/>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23"/>
                                        </p:tgtEl>
                                        <p:attrNameLst>
                                          <p:attrName>style.visibility</p:attrName>
                                        </p:attrNameLst>
                                      </p:cBhvr>
                                      <p:to>
                                        <p:strVal val="visible"/>
                                      </p:to>
                                    </p:set>
                                    <p:animEffect transition="in" filter="barn(inVertical)">
                                      <p:cBhvr>
                                        <p:cTn id="10" dur="500"/>
                                        <p:tgtEl>
                                          <p:spTgt spid="123"/>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nodeType="clickEffect">
                                  <p:stCondLst>
                                    <p:cond delay="0"/>
                                  </p:stCondLst>
                                  <p:childTnLst>
                                    <p:set>
                                      <p:cBhvr>
                                        <p:cTn id="14" dur="1" fill="hold">
                                          <p:stCondLst>
                                            <p:cond delay="0"/>
                                          </p:stCondLst>
                                        </p:cTn>
                                        <p:tgtEl>
                                          <p:spTgt spid="125"/>
                                        </p:tgtEl>
                                        <p:attrNameLst>
                                          <p:attrName>style.visibility</p:attrName>
                                        </p:attrNameLst>
                                      </p:cBhvr>
                                      <p:to>
                                        <p:strVal val="visible"/>
                                      </p:to>
                                    </p:set>
                                    <p:animEffect transition="in" filter="barn(inVertical)">
                                      <p:cBhvr>
                                        <p:cTn id="15" dur="500"/>
                                        <p:tgtEl>
                                          <p:spTgt spid="125"/>
                                        </p:tgtEl>
                                      </p:cBhvr>
                                    </p:animEffect>
                                  </p:childTnLst>
                                </p:cTn>
                              </p:par>
                            </p:childTnLst>
                          </p:cTn>
                        </p:par>
                      </p:childTnLst>
                    </p:cTn>
                  </p:par>
                  <p:par>
                    <p:cTn id="16" fill="hold">
                      <p:stCondLst>
                        <p:cond delay="indefinite"/>
                      </p:stCondLst>
                      <p:childTnLst>
                        <p:par>
                          <p:cTn id="17" fill="hold">
                            <p:stCondLst>
                              <p:cond delay="0"/>
                            </p:stCondLst>
                            <p:childTnLst>
                              <p:par>
                                <p:cTn id="18" presetID="31" presetClass="entr" presetSubtype="0" fill="hold" nodeType="clickEffect">
                                  <p:stCondLst>
                                    <p:cond delay="0"/>
                                  </p:stCondLst>
                                  <p:childTnLst>
                                    <p:set>
                                      <p:cBhvr>
                                        <p:cTn id="19" dur="1" fill="hold">
                                          <p:stCondLst>
                                            <p:cond delay="0"/>
                                          </p:stCondLst>
                                        </p:cTn>
                                        <p:tgtEl>
                                          <p:spTgt spid="89"/>
                                        </p:tgtEl>
                                        <p:attrNameLst>
                                          <p:attrName>style.visibility</p:attrName>
                                        </p:attrNameLst>
                                      </p:cBhvr>
                                      <p:to>
                                        <p:strVal val="visible"/>
                                      </p:to>
                                    </p:set>
                                    <p:anim calcmode="lin" valueType="num">
                                      <p:cBhvr>
                                        <p:cTn id="20" dur="1000" fill="hold"/>
                                        <p:tgtEl>
                                          <p:spTgt spid="89"/>
                                        </p:tgtEl>
                                        <p:attrNameLst>
                                          <p:attrName>ppt_w</p:attrName>
                                        </p:attrNameLst>
                                      </p:cBhvr>
                                      <p:tavLst>
                                        <p:tav tm="0">
                                          <p:val>
                                            <p:fltVal val="0"/>
                                          </p:val>
                                        </p:tav>
                                        <p:tav tm="100000">
                                          <p:val>
                                            <p:strVal val="#ppt_w"/>
                                          </p:val>
                                        </p:tav>
                                      </p:tavLst>
                                    </p:anim>
                                    <p:anim calcmode="lin" valueType="num">
                                      <p:cBhvr>
                                        <p:cTn id="21" dur="1000" fill="hold"/>
                                        <p:tgtEl>
                                          <p:spTgt spid="89"/>
                                        </p:tgtEl>
                                        <p:attrNameLst>
                                          <p:attrName>ppt_h</p:attrName>
                                        </p:attrNameLst>
                                      </p:cBhvr>
                                      <p:tavLst>
                                        <p:tav tm="0">
                                          <p:val>
                                            <p:fltVal val="0"/>
                                          </p:val>
                                        </p:tav>
                                        <p:tav tm="100000">
                                          <p:val>
                                            <p:strVal val="#ppt_h"/>
                                          </p:val>
                                        </p:tav>
                                      </p:tavLst>
                                    </p:anim>
                                    <p:anim calcmode="lin" valueType="num">
                                      <p:cBhvr>
                                        <p:cTn id="22" dur="1000" fill="hold"/>
                                        <p:tgtEl>
                                          <p:spTgt spid="89"/>
                                        </p:tgtEl>
                                        <p:attrNameLst>
                                          <p:attrName>style.rotation</p:attrName>
                                        </p:attrNameLst>
                                      </p:cBhvr>
                                      <p:tavLst>
                                        <p:tav tm="0">
                                          <p:val>
                                            <p:fltVal val="90"/>
                                          </p:val>
                                        </p:tav>
                                        <p:tav tm="100000">
                                          <p:val>
                                            <p:fltVal val="0"/>
                                          </p:val>
                                        </p:tav>
                                      </p:tavLst>
                                    </p:anim>
                                    <p:animEffect transition="in" filter="fade">
                                      <p:cBhvr>
                                        <p:cTn id="23" dur="1000"/>
                                        <p:tgtEl>
                                          <p:spTgt spid="89"/>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nodeType="clickEffect">
                                  <p:stCondLst>
                                    <p:cond delay="0"/>
                                  </p:stCondLst>
                                  <p:childTnLst>
                                    <p:set>
                                      <p:cBhvr>
                                        <p:cTn id="27" dur="1" fill="hold">
                                          <p:stCondLst>
                                            <p:cond delay="0"/>
                                          </p:stCondLst>
                                        </p:cTn>
                                        <p:tgtEl>
                                          <p:spTgt spid="95"/>
                                        </p:tgtEl>
                                        <p:attrNameLst>
                                          <p:attrName>style.visibility</p:attrName>
                                        </p:attrNameLst>
                                      </p:cBhvr>
                                      <p:to>
                                        <p:strVal val="visible"/>
                                      </p:to>
                                    </p:set>
                                    <p:anim calcmode="lin" valueType="num">
                                      <p:cBhvr>
                                        <p:cTn id="28" dur="500" fill="hold"/>
                                        <p:tgtEl>
                                          <p:spTgt spid="95"/>
                                        </p:tgtEl>
                                        <p:attrNameLst>
                                          <p:attrName>ppt_w</p:attrName>
                                        </p:attrNameLst>
                                      </p:cBhvr>
                                      <p:tavLst>
                                        <p:tav tm="0">
                                          <p:val>
                                            <p:fltVal val="0"/>
                                          </p:val>
                                        </p:tav>
                                        <p:tav tm="100000">
                                          <p:val>
                                            <p:strVal val="#ppt_w"/>
                                          </p:val>
                                        </p:tav>
                                      </p:tavLst>
                                    </p:anim>
                                    <p:anim calcmode="lin" valueType="num">
                                      <p:cBhvr>
                                        <p:cTn id="29" dur="500" fill="hold"/>
                                        <p:tgtEl>
                                          <p:spTgt spid="95"/>
                                        </p:tgtEl>
                                        <p:attrNameLst>
                                          <p:attrName>ppt_h</p:attrName>
                                        </p:attrNameLst>
                                      </p:cBhvr>
                                      <p:tavLst>
                                        <p:tav tm="0">
                                          <p:val>
                                            <p:fltVal val="0"/>
                                          </p:val>
                                        </p:tav>
                                        <p:tav tm="100000">
                                          <p:val>
                                            <p:strVal val="#ppt_h"/>
                                          </p:val>
                                        </p:tav>
                                      </p:tavLst>
                                    </p:anim>
                                    <p:animEffect transition="in" filter="fade">
                                      <p:cBhvr>
                                        <p:cTn id="30" dur="500"/>
                                        <p:tgtEl>
                                          <p:spTgt spid="95"/>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nodeType="clickEffect">
                                  <p:stCondLst>
                                    <p:cond delay="0"/>
                                  </p:stCondLst>
                                  <p:childTnLst>
                                    <p:set>
                                      <p:cBhvr>
                                        <p:cTn id="34" dur="1" fill="hold">
                                          <p:stCondLst>
                                            <p:cond delay="0"/>
                                          </p:stCondLst>
                                        </p:cTn>
                                        <p:tgtEl>
                                          <p:spTgt spid="90"/>
                                        </p:tgtEl>
                                        <p:attrNameLst>
                                          <p:attrName>style.visibility</p:attrName>
                                        </p:attrNameLst>
                                      </p:cBhvr>
                                      <p:to>
                                        <p:strVal val="visible"/>
                                      </p:to>
                                    </p:set>
                                    <p:anim calcmode="lin" valueType="num">
                                      <p:cBhvr>
                                        <p:cTn id="35" dur="500" fill="hold"/>
                                        <p:tgtEl>
                                          <p:spTgt spid="90"/>
                                        </p:tgtEl>
                                        <p:attrNameLst>
                                          <p:attrName>ppt_w</p:attrName>
                                        </p:attrNameLst>
                                      </p:cBhvr>
                                      <p:tavLst>
                                        <p:tav tm="0">
                                          <p:val>
                                            <p:fltVal val="0"/>
                                          </p:val>
                                        </p:tav>
                                        <p:tav tm="100000">
                                          <p:val>
                                            <p:strVal val="#ppt_w"/>
                                          </p:val>
                                        </p:tav>
                                      </p:tavLst>
                                    </p:anim>
                                    <p:anim calcmode="lin" valueType="num">
                                      <p:cBhvr>
                                        <p:cTn id="36" dur="500" fill="hold"/>
                                        <p:tgtEl>
                                          <p:spTgt spid="90"/>
                                        </p:tgtEl>
                                        <p:attrNameLst>
                                          <p:attrName>ppt_h</p:attrName>
                                        </p:attrNameLst>
                                      </p:cBhvr>
                                      <p:tavLst>
                                        <p:tav tm="0">
                                          <p:val>
                                            <p:fltVal val="0"/>
                                          </p:val>
                                        </p:tav>
                                        <p:tav tm="100000">
                                          <p:val>
                                            <p:strVal val="#ppt_h"/>
                                          </p:val>
                                        </p:tav>
                                      </p:tavLst>
                                    </p:anim>
                                    <p:animEffect transition="in" filter="fade">
                                      <p:cBhvr>
                                        <p:cTn id="37" dur="500"/>
                                        <p:tgtEl>
                                          <p:spTgt spid="90"/>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nodeType="clickEffect">
                                  <p:stCondLst>
                                    <p:cond delay="0"/>
                                  </p:stCondLst>
                                  <p:childTnLst>
                                    <p:set>
                                      <p:cBhvr>
                                        <p:cTn id="41" dur="1" fill="hold">
                                          <p:stCondLst>
                                            <p:cond delay="0"/>
                                          </p:stCondLst>
                                        </p:cTn>
                                        <p:tgtEl>
                                          <p:spTgt spid="120"/>
                                        </p:tgtEl>
                                        <p:attrNameLst>
                                          <p:attrName>style.visibility</p:attrName>
                                        </p:attrNameLst>
                                      </p:cBhvr>
                                      <p:to>
                                        <p:strVal val="visible"/>
                                      </p:to>
                                    </p:set>
                                    <p:anim calcmode="lin" valueType="num">
                                      <p:cBhvr>
                                        <p:cTn id="42" dur="500" fill="hold"/>
                                        <p:tgtEl>
                                          <p:spTgt spid="120"/>
                                        </p:tgtEl>
                                        <p:attrNameLst>
                                          <p:attrName>ppt_w</p:attrName>
                                        </p:attrNameLst>
                                      </p:cBhvr>
                                      <p:tavLst>
                                        <p:tav tm="0">
                                          <p:val>
                                            <p:fltVal val="0"/>
                                          </p:val>
                                        </p:tav>
                                        <p:tav tm="100000">
                                          <p:val>
                                            <p:strVal val="#ppt_w"/>
                                          </p:val>
                                        </p:tav>
                                      </p:tavLst>
                                    </p:anim>
                                    <p:anim calcmode="lin" valueType="num">
                                      <p:cBhvr>
                                        <p:cTn id="43" dur="500" fill="hold"/>
                                        <p:tgtEl>
                                          <p:spTgt spid="120"/>
                                        </p:tgtEl>
                                        <p:attrNameLst>
                                          <p:attrName>ppt_h</p:attrName>
                                        </p:attrNameLst>
                                      </p:cBhvr>
                                      <p:tavLst>
                                        <p:tav tm="0">
                                          <p:val>
                                            <p:fltVal val="0"/>
                                          </p:val>
                                        </p:tav>
                                        <p:tav tm="100000">
                                          <p:val>
                                            <p:strVal val="#ppt_h"/>
                                          </p:val>
                                        </p:tav>
                                      </p:tavLst>
                                    </p:anim>
                                    <p:animEffect transition="in" filter="fade">
                                      <p:cBhvr>
                                        <p:cTn id="44" dur="500"/>
                                        <p:tgtEl>
                                          <p:spTgt spid="120"/>
                                        </p:tgtEl>
                                      </p:cBhvr>
                                    </p:animEffect>
                                  </p:childTnLst>
                                </p:cTn>
                              </p:par>
                            </p:childTnLst>
                          </p:cTn>
                        </p:par>
                      </p:childTnLst>
                    </p:cTn>
                  </p:par>
                  <p:par>
                    <p:cTn id="45" fill="hold">
                      <p:stCondLst>
                        <p:cond delay="indefinite"/>
                      </p:stCondLst>
                      <p:childTnLst>
                        <p:par>
                          <p:cTn id="46" fill="hold">
                            <p:stCondLst>
                              <p:cond delay="0"/>
                            </p:stCondLst>
                            <p:childTnLst>
                              <p:par>
                                <p:cTn id="47" presetID="31" presetClass="entr" presetSubtype="0" fill="hold" nodeType="clickEffect">
                                  <p:stCondLst>
                                    <p:cond delay="0"/>
                                  </p:stCondLst>
                                  <p:childTnLst>
                                    <p:set>
                                      <p:cBhvr>
                                        <p:cTn id="48" dur="1" fill="hold">
                                          <p:stCondLst>
                                            <p:cond delay="0"/>
                                          </p:stCondLst>
                                        </p:cTn>
                                        <p:tgtEl>
                                          <p:spTgt spid="92"/>
                                        </p:tgtEl>
                                        <p:attrNameLst>
                                          <p:attrName>style.visibility</p:attrName>
                                        </p:attrNameLst>
                                      </p:cBhvr>
                                      <p:to>
                                        <p:strVal val="visible"/>
                                      </p:to>
                                    </p:set>
                                    <p:anim calcmode="lin" valueType="num">
                                      <p:cBhvr>
                                        <p:cTn id="49" dur="1000" fill="hold"/>
                                        <p:tgtEl>
                                          <p:spTgt spid="92"/>
                                        </p:tgtEl>
                                        <p:attrNameLst>
                                          <p:attrName>ppt_w</p:attrName>
                                        </p:attrNameLst>
                                      </p:cBhvr>
                                      <p:tavLst>
                                        <p:tav tm="0">
                                          <p:val>
                                            <p:fltVal val="0"/>
                                          </p:val>
                                        </p:tav>
                                        <p:tav tm="100000">
                                          <p:val>
                                            <p:strVal val="#ppt_w"/>
                                          </p:val>
                                        </p:tav>
                                      </p:tavLst>
                                    </p:anim>
                                    <p:anim calcmode="lin" valueType="num">
                                      <p:cBhvr>
                                        <p:cTn id="50" dur="1000" fill="hold"/>
                                        <p:tgtEl>
                                          <p:spTgt spid="92"/>
                                        </p:tgtEl>
                                        <p:attrNameLst>
                                          <p:attrName>ppt_h</p:attrName>
                                        </p:attrNameLst>
                                      </p:cBhvr>
                                      <p:tavLst>
                                        <p:tav tm="0">
                                          <p:val>
                                            <p:fltVal val="0"/>
                                          </p:val>
                                        </p:tav>
                                        <p:tav tm="100000">
                                          <p:val>
                                            <p:strVal val="#ppt_h"/>
                                          </p:val>
                                        </p:tav>
                                      </p:tavLst>
                                    </p:anim>
                                    <p:anim calcmode="lin" valueType="num">
                                      <p:cBhvr>
                                        <p:cTn id="51" dur="1000" fill="hold"/>
                                        <p:tgtEl>
                                          <p:spTgt spid="92"/>
                                        </p:tgtEl>
                                        <p:attrNameLst>
                                          <p:attrName>style.rotation</p:attrName>
                                        </p:attrNameLst>
                                      </p:cBhvr>
                                      <p:tavLst>
                                        <p:tav tm="0">
                                          <p:val>
                                            <p:fltVal val="90"/>
                                          </p:val>
                                        </p:tav>
                                        <p:tav tm="100000">
                                          <p:val>
                                            <p:fltVal val="0"/>
                                          </p:val>
                                        </p:tav>
                                      </p:tavLst>
                                    </p:anim>
                                    <p:animEffect transition="in" filter="fade">
                                      <p:cBhvr>
                                        <p:cTn id="52" dur="1000"/>
                                        <p:tgtEl>
                                          <p:spTgt spid="92"/>
                                        </p:tgtEl>
                                      </p:cBhvr>
                                    </p:animEffect>
                                  </p:childTnLst>
                                </p:cTn>
                              </p:par>
                            </p:childTnLst>
                          </p:cTn>
                        </p:par>
                      </p:childTnLst>
                    </p:cTn>
                  </p:par>
                  <p:par>
                    <p:cTn id="53" fill="hold">
                      <p:stCondLst>
                        <p:cond delay="indefinite"/>
                      </p:stCondLst>
                      <p:childTnLst>
                        <p:par>
                          <p:cTn id="54" fill="hold">
                            <p:stCondLst>
                              <p:cond delay="0"/>
                            </p:stCondLst>
                            <p:childTnLst>
                              <p:par>
                                <p:cTn id="55" presetID="53" presetClass="entr" presetSubtype="16" fill="hold" nodeType="clickEffect">
                                  <p:stCondLst>
                                    <p:cond delay="0"/>
                                  </p:stCondLst>
                                  <p:childTnLst>
                                    <p:set>
                                      <p:cBhvr>
                                        <p:cTn id="56" dur="1" fill="hold">
                                          <p:stCondLst>
                                            <p:cond delay="0"/>
                                          </p:stCondLst>
                                        </p:cTn>
                                        <p:tgtEl>
                                          <p:spTgt spid="96"/>
                                        </p:tgtEl>
                                        <p:attrNameLst>
                                          <p:attrName>style.visibility</p:attrName>
                                        </p:attrNameLst>
                                      </p:cBhvr>
                                      <p:to>
                                        <p:strVal val="visible"/>
                                      </p:to>
                                    </p:set>
                                    <p:anim calcmode="lin" valueType="num">
                                      <p:cBhvr>
                                        <p:cTn id="57" dur="500" fill="hold"/>
                                        <p:tgtEl>
                                          <p:spTgt spid="96"/>
                                        </p:tgtEl>
                                        <p:attrNameLst>
                                          <p:attrName>ppt_w</p:attrName>
                                        </p:attrNameLst>
                                      </p:cBhvr>
                                      <p:tavLst>
                                        <p:tav tm="0">
                                          <p:val>
                                            <p:fltVal val="0"/>
                                          </p:val>
                                        </p:tav>
                                        <p:tav tm="100000">
                                          <p:val>
                                            <p:strVal val="#ppt_w"/>
                                          </p:val>
                                        </p:tav>
                                      </p:tavLst>
                                    </p:anim>
                                    <p:anim calcmode="lin" valueType="num">
                                      <p:cBhvr>
                                        <p:cTn id="58" dur="500" fill="hold"/>
                                        <p:tgtEl>
                                          <p:spTgt spid="96"/>
                                        </p:tgtEl>
                                        <p:attrNameLst>
                                          <p:attrName>ppt_h</p:attrName>
                                        </p:attrNameLst>
                                      </p:cBhvr>
                                      <p:tavLst>
                                        <p:tav tm="0">
                                          <p:val>
                                            <p:fltVal val="0"/>
                                          </p:val>
                                        </p:tav>
                                        <p:tav tm="100000">
                                          <p:val>
                                            <p:strVal val="#ppt_h"/>
                                          </p:val>
                                        </p:tav>
                                      </p:tavLst>
                                    </p:anim>
                                    <p:animEffect transition="in" filter="fade">
                                      <p:cBhvr>
                                        <p:cTn id="59" dur="500"/>
                                        <p:tgtEl>
                                          <p:spTgt spid="96"/>
                                        </p:tgtEl>
                                      </p:cBhvr>
                                    </p:animEffect>
                                  </p:childTnLst>
                                </p:cTn>
                              </p:par>
                            </p:childTnLst>
                          </p:cTn>
                        </p:par>
                      </p:childTnLst>
                    </p:cTn>
                  </p:par>
                  <p:par>
                    <p:cTn id="60" fill="hold">
                      <p:stCondLst>
                        <p:cond delay="indefinite"/>
                      </p:stCondLst>
                      <p:childTnLst>
                        <p:par>
                          <p:cTn id="61" fill="hold">
                            <p:stCondLst>
                              <p:cond delay="0"/>
                            </p:stCondLst>
                            <p:childTnLst>
                              <p:par>
                                <p:cTn id="62" presetID="31" presetClass="entr" presetSubtype="0" fill="hold" nodeType="clickEffect">
                                  <p:stCondLst>
                                    <p:cond delay="0"/>
                                  </p:stCondLst>
                                  <p:childTnLst>
                                    <p:set>
                                      <p:cBhvr>
                                        <p:cTn id="63" dur="1" fill="hold">
                                          <p:stCondLst>
                                            <p:cond delay="0"/>
                                          </p:stCondLst>
                                        </p:cTn>
                                        <p:tgtEl>
                                          <p:spTgt spid="91"/>
                                        </p:tgtEl>
                                        <p:attrNameLst>
                                          <p:attrName>style.visibility</p:attrName>
                                        </p:attrNameLst>
                                      </p:cBhvr>
                                      <p:to>
                                        <p:strVal val="visible"/>
                                      </p:to>
                                    </p:set>
                                    <p:anim calcmode="lin" valueType="num">
                                      <p:cBhvr>
                                        <p:cTn id="64" dur="1000" fill="hold"/>
                                        <p:tgtEl>
                                          <p:spTgt spid="91"/>
                                        </p:tgtEl>
                                        <p:attrNameLst>
                                          <p:attrName>ppt_w</p:attrName>
                                        </p:attrNameLst>
                                      </p:cBhvr>
                                      <p:tavLst>
                                        <p:tav tm="0">
                                          <p:val>
                                            <p:fltVal val="0"/>
                                          </p:val>
                                        </p:tav>
                                        <p:tav tm="100000">
                                          <p:val>
                                            <p:strVal val="#ppt_w"/>
                                          </p:val>
                                        </p:tav>
                                      </p:tavLst>
                                    </p:anim>
                                    <p:anim calcmode="lin" valueType="num">
                                      <p:cBhvr>
                                        <p:cTn id="65" dur="1000" fill="hold"/>
                                        <p:tgtEl>
                                          <p:spTgt spid="91"/>
                                        </p:tgtEl>
                                        <p:attrNameLst>
                                          <p:attrName>ppt_h</p:attrName>
                                        </p:attrNameLst>
                                      </p:cBhvr>
                                      <p:tavLst>
                                        <p:tav tm="0">
                                          <p:val>
                                            <p:fltVal val="0"/>
                                          </p:val>
                                        </p:tav>
                                        <p:tav tm="100000">
                                          <p:val>
                                            <p:strVal val="#ppt_h"/>
                                          </p:val>
                                        </p:tav>
                                      </p:tavLst>
                                    </p:anim>
                                    <p:anim calcmode="lin" valueType="num">
                                      <p:cBhvr>
                                        <p:cTn id="66" dur="1000" fill="hold"/>
                                        <p:tgtEl>
                                          <p:spTgt spid="91"/>
                                        </p:tgtEl>
                                        <p:attrNameLst>
                                          <p:attrName>style.rotation</p:attrName>
                                        </p:attrNameLst>
                                      </p:cBhvr>
                                      <p:tavLst>
                                        <p:tav tm="0">
                                          <p:val>
                                            <p:fltVal val="90"/>
                                          </p:val>
                                        </p:tav>
                                        <p:tav tm="100000">
                                          <p:val>
                                            <p:fltVal val="0"/>
                                          </p:val>
                                        </p:tav>
                                      </p:tavLst>
                                    </p:anim>
                                    <p:animEffect transition="in" filter="fade">
                                      <p:cBhvr>
                                        <p:cTn id="67" dur="1000"/>
                                        <p:tgtEl>
                                          <p:spTgt spid="91"/>
                                        </p:tgtEl>
                                      </p:cBhvr>
                                    </p:animEffect>
                                  </p:childTnLst>
                                </p:cTn>
                              </p:par>
                            </p:childTnLst>
                          </p:cTn>
                        </p:par>
                      </p:childTnLst>
                    </p:cTn>
                  </p:par>
                  <p:par>
                    <p:cTn id="68" fill="hold">
                      <p:stCondLst>
                        <p:cond delay="indefinite"/>
                      </p:stCondLst>
                      <p:childTnLst>
                        <p:par>
                          <p:cTn id="69" fill="hold">
                            <p:stCondLst>
                              <p:cond delay="0"/>
                            </p:stCondLst>
                            <p:childTnLst>
                              <p:par>
                                <p:cTn id="70" presetID="53" presetClass="entr" presetSubtype="16" fill="hold" nodeType="clickEffect">
                                  <p:stCondLst>
                                    <p:cond delay="0"/>
                                  </p:stCondLst>
                                  <p:childTnLst>
                                    <p:set>
                                      <p:cBhvr>
                                        <p:cTn id="71" dur="1" fill="hold">
                                          <p:stCondLst>
                                            <p:cond delay="0"/>
                                          </p:stCondLst>
                                        </p:cTn>
                                        <p:tgtEl>
                                          <p:spTgt spid="117"/>
                                        </p:tgtEl>
                                        <p:attrNameLst>
                                          <p:attrName>style.visibility</p:attrName>
                                        </p:attrNameLst>
                                      </p:cBhvr>
                                      <p:to>
                                        <p:strVal val="visible"/>
                                      </p:to>
                                    </p:set>
                                    <p:anim calcmode="lin" valueType="num">
                                      <p:cBhvr>
                                        <p:cTn id="72" dur="500" fill="hold"/>
                                        <p:tgtEl>
                                          <p:spTgt spid="117"/>
                                        </p:tgtEl>
                                        <p:attrNameLst>
                                          <p:attrName>ppt_w</p:attrName>
                                        </p:attrNameLst>
                                      </p:cBhvr>
                                      <p:tavLst>
                                        <p:tav tm="0">
                                          <p:val>
                                            <p:fltVal val="0"/>
                                          </p:val>
                                        </p:tav>
                                        <p:tav tm="100000">
                                          <p:val>
                                            <p:strVal val="#ppt_w"/>
                                          </p:val>
                                        </p:tav>
                                      </p:tavLst>
                                    </p:anim>
                                    <p:anim calcmode="lin" valueType="num">
                                      <p:cBhvr>
                                        <p:cTn id="73" dur="500" fill="hold"/>
                                        <p:tgtEl>
                                          <p:spTgt spid="117"/>
                                        </p:tgtEl>
                                        <p:attrNameLst>
                                          <p:attrName>ppt_h</p:attrName>
                                        </p:attrNameLst>
                                      </p:cBhvr>
                                      <p:tavLst>
                                        <p:tav tm="0">
                                          <p:val>
                                            <p:fltVal val="0"/>
                                          </p:val>
                                        </p:tav>
                                        <p:tav tm="100000">
                                          <p:val>
                                            <p:strVal val="#ppt_h"/>
                                          </p:val>
                                        </p:tav>
                                      </p:tavLst>
                                    </p:anim>
                                    <p:animEffect transition="in" filter="fade">
                                      <p:cBhvr>
                                        <p:cTn id="74" dur="500"/>
                                        <p:tgtEl>
                                          <p:spTgt spid="117"/>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4" fill="hold" nodeType="clickEffect">
                                  <p:stCondLst>
                                    <p:cond delay="0"/>
                                  </p:stCondLst>
                                  <p:childTnLst>
                                    <p:set>
                                      <p:cBhvr>
                                        <p:cTn id="78" dur="1" fill="hold">
                                          <p:stCondLst>
                                            <p:cond delay="0"/>
                                          </p:stCondLst>
                                        </p:cTn>
                                        <p:tgtEl>
                                          <p:spTgt spid="7"/>
                                        </p:tgtEl>
                                        <p:attrNameLst>
                                          <p:attrName>style.visibility</p:attrName>
                                        </p:attrNameLst>
                                      </p:cBhvr>
                                      <p:to>
                                        <p:strVal val="visible"/>
                                      </p:to>
                                    </p:set>
                                    <p:animEffect transition="in" filter="wipe(down)">
                                      <p:cBhvr>
                                        <p:cTn id="79" dur="500"/>
                                        <p:tgtEl>
                                          <p:spTgt spid="7"/>
                                        </p:tgtEl>
                                      </p:cBhvr>
                                    </p:animEffect>
                                  </p:childTnLst>
                                </p:cTn>
                              </p:par>
                            </p:childTnLst>
                          </p:cTn>
                        </p:par>
                      </p:childTnLst>
                    </p:cTn>
                  </p:par>
                  <p:par>
                    <p:cTn id="80" fill="hold">
                      <p:stCondLst>
                        <p:cond delay="indefinite"/>
                      </p:stCondLst>
                      <p:childTnLst>
                        <p:par>
                          <p:cTn id="81" fill="hold">
                            <p:stCondLst>
                              <p:cond delay="0"/>
                            </p:stCondLst>
                            <p:childTnLst>
                              <p:par>
                                <p:cTn id="82" presetID="16" presetClass="entr" presetSubtype="21" fill="hold" nodeType="clickEffect">
                                  <p:stCondLst>
                                    <p:cond delay="0"/>
                                  </p:stCondLst>
                                  <p:childTnLst>
                                    <p:set>
                                      <p:cBhvr>
                                        <p:cTn id="83" dur="1" fill="hold">
                                          <p:stCondLst>
                                            <p:cond delay="0"/>
                                          </p:stCondLst>
                                        </p:cTn>
                                        <p:tgtEl>
                                          <p:spTgt spid="133"/>
                                        </p:tgtEl>
                                        <p:attrNameLst>
                                          <p:attrName>style.visibility</p:attrName>
                                        </p:attrNameLst>
                                      </p:cBhvr>
                                      <p:to>
                                        <p:strVal val="visible"/>
                                      </p:to>
                                    </p:set>
                                    <p:animEffect transition="in" filter="barn(inVertical)">
                                      <p:cBhvr>
                                        <p:cTn id="84" dur="500"/>
                                        <p:tgtEl>
                                          <p:spTgt spid="1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 grpId="0"/>
      <p:bldP spid="126" grpId="0"/>
    </p:bldLst>
  </p:timing>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1" name="组合 10"/>
          <p:cNvGrpSpPr/>
          <p:nvPr/>
        </p:nvGrpSpPr>
        <p:grpSpPr>
          <a:xfrm>
            <a:off x="3777343" y="1277257"/>
            <a:ext cx="4064000" cy="4064000"/>
            <a:chOff x="3777343" y="1277257"/>
            <a:chExt cx="4064000" cy="4064000"/>
          </a:xfrm>
        </p:grpSpPr>
        <p:sp>
          <p:nvSpPr>
            <p:cNvPr id="8" name="同心圆 7"/>
            <p:cNvSpPr/>
            <p:nvPr/>
          </p:nvSpPr>
          <p:spPr>
            <a:xfrm>
              <a:off x="3777343" y="1277257"/>
              <a:ext cx="4064000" cy="4064000"/>
            </a:xfrm>
            <a:prstGeom prst="donut">
              <a:avLst>
                <a:gd name="adj" fmla="val 27488"/>
              </a:avLst>
            </a:prstGeom>
            <a:solidFill>
              <a:schemeClr val="bg1"/>
            </a:solidFill>
            <a:ln>
              <a:noFill/>
            </a:ln>
            <a:effectLst>
              <a:outerShdw blurRad="495300" dist="63500" dir="3600000" sx="115000" sy="115000" algn="ctr"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 name="椭圆 9"/>
            <p:cNvSpPr/>
            <p:nvPr/>
          </p:nvSpPr>
          <p:spPr>
            <a:xfrm>
              <a:off x="4909458" y="2409372"/>
              <a:ext cx="1799770" cy="1799770"/>
            </a:xfrm>
            <a:prstGeom prst="ellipse">
              <a:avLst/>
            </a:prstGeom>
            <a:solidFill>
              <a:schemeClr val="bg1"/>
            </a:solidFill>
            <a:ln>
              <a:noFill/>
            </a:ln>
            <a:effectLst>
              <a:innerShdw blurRad="584200">
                <a:prstClr val="black">
                  <a:alpha val="31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7" name="图表 6"/>
            <p:cNvGraphicFramePr/>
            <p:nvPr/>
          </p:nvGraphicFramePr>
          <p:xfrm>
            <a:off x="4005943" y="1516286"/>
            <a:ext cx="3600000" cy="3600000"/>
          </p:xfrm>
          <a:graphic>
            <a:graphicData uri="http://schemas.openxmlformats.org/drawingml/2006/chart">
              <c:chart xmlns:c="http://schemas.openxmlformats.org/drawingml/2006/chart" xmlns:r="http://schemas.openxmlformats.org/officeDocument/2006/relationships" r:id="rId3"/>
            </a:graphicData>
          </a:graphic>
        </p:graphicFrame>
      </p:grpSp>
      <p:grpSp>
        <p:nvGrpSpPr>
          <p:cNvPr id="26" name="组合 25"/>
          <p:cNvGrpSpPr/>
          <p:nvPr/>
        </p:nvGrpSpPr>
        <p:grpSpPr>
          <a:xfrm>
            <a:off x="4302126" y="2616994"/>
            <a:ext cx="330284" cy="319088"/>
            <a:chOff x="549275" y="533400"/>
            <a:chExt cx="561975" cy="542926"/>
          </a:xfrm>
        </p:grpSpPr>
        <p:sp>
          <p:nvSpPr>
            <p:cNvPr id="19" name="Freeform 16"/>
            <p:cNvSpPr>
              <a:spLocks noEditPoints="1"/>
            </p:cNvSpPr>
            <p:nvPr/>
          </p:nvSpPr>
          <p:spPr bwMode="auto">
            <a:xfrm>
              <a:off x="549275" y="649288"/>
              <a:ext cx="463550" cy="427038"/>
            </a:xfrm>
            <a:custGeom>
              <a:avLst/>
              <a:gdLst>
                <a:gd name="T0" fmla="*/ 149 w 165"/>
                <a:gd name="T1" fmla="*/ 38 h 152"/>
                <a:gd name="T2" fmla="*/ 147 w 165"/>
                <a:gd name="T3" fmla="*/ 34 h 152"/>
                <a:gd name="T4" fmla="*/ 137 w 165"/>
                <a:gd name="T5" fmla="*/ 22 h 152"/>
                <a:gd name="T6" fmla="*/ 125 w 165"/>
                <a:gd name="T7" fmla="*/ 12 h 152"/>
                <a:gd name="T8" fmla="*/ 121 w 165"/>
                <a:gd name="T9" fmla="*/ 10 h 152"/>
                <a:gd name="T10" fmla="*/ 118 w 165"/>
                <a:gd name="T11" fmla="*/ 8 h 152"/>
                <a:gd name="T12" fmla="*/ 83 w 165"/>
                <a:gd name="T13" fmla="*/ 0 h 152"/>
                <a:gd name="T14" fmla="*/ 29 w 165"/>
                <a:gd name="T15" fmla="*/ 22 h 152"/>
                <a:gd name="T16" fmla="*/ 29 w 165"/>
                <a:gd name="T17" fmla="*/ 130 h 152"/>
                <a:gd name="T18" fmla="*/ 83 w 165"/>
                <a:gd name="T19" fmla="*/ 152 h 152"/>
                <a:gd name="T20" fmla="*/ 137 w 165"/>
                <a:gd name="T21" fmla="*/ 130 h 152"/>
                <a:gd name="T22" fmla="*/ 151 w 165"/>
                <a:gd name="T23" fmla="*/ 41 h 152"/>
                <a:gd name="T24" fmla="*/ 149 w 165"/>
                <a:gd name="T25" fmla="*/ 38 h 152"/>
                <a:gd name="T26" fmla="*/ 83 w 165"/>
                <a:gd name="T27" fmla="*/ 32 h 152"/>
                <a:gd name="T28" fmla="*/ 52 w 165"/>
                <a:gd name="T29" fmla="*/ 45 h 152"/>
                <a:gd name="T30" fmla="*/ 39 w 165"/>
                <a:gd name="T31" fmla="*/ 76 h 152"/>
                <a:gd name="T32" fmla="*/ 52 w 165"/>
                <a:gd name="T33" fmla="*/ 107 h 152"/>
                <a:gd name="T34" fmla="*/ 52 w 165"/>
                <a:gd name="T35" fmla="*/ 113 h 152"/>
                <a:gd name="T36" fmla="*/ 49 w 165"/>
                <a:gd name="T37" fmla="*/ 114 h 152"/>
                <a:gd name="T38" fmla="*/ 46 w 165"/>
                <a:gd name="T39" fmla="*/ 113 h 152"/>
                <a:gd name="T40" fmla="*/ 31 w 165"/>
                <a:gd name="T41" fmla="*/ 76 h 152"/>
                <a:gd name="T42" fmla="*/ 46 w 165"/>
                <a:gd name="T43" fmla="*/ 39 h 152"/>
                <a:gd name="T44" fmla="*/ 83 w 165"/>
                <a:gd name="T45" fmla="*/ 24 h 152"/>
                <a:gd name="T46" fmla="*/ 87 w 165"/>
                <a:gd name="T47" fmla="*/ 28 h 152"/>
                <a:gd name="T48" fmla="*/ 83 w 165"/>
                <a:gd name="T49" fmla="*/ 3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5" h="152">
                  <a:moveTo>
                    <a:pt x="149" y="38"/>
                  </a:moveTo>
                  <a:cubicBezTo>
                    <a:pt x="148" y="37"/>
                    <a:pt x="147" y="35"/>
                    <a:pt x="147" y="34"/>
                  </a:cubicBezTo>
                  <a:cubicBezTo>
                    <a:pt x="144" y="30"/>
                    <a:pt x="141" y="26"/>
                    <a:pt x="137" y="22"/>
                  </a:cubicBezTo>
                  <a:cubicBezTo>
                    <a:pt x="133" y="18"/>
                    <a:pt x="129" y="15"/>
                    <a:pt x="125" y="12"/>
                  </a:cubicBezTo>
                  <a:cubicBezTo>
                    <a:pt x="124" y="12"/>
                    <a:pt x="122" y="11"/>
                    <a:pt x="121" y="10"/>
                  </a:cubicBezTo>
                  <a:cubicBezTo>
                    <a:pt x="120" y="9"/>
                    <a:pt x="119" y="9"/>
                    <a:pt x="118" y="8"/>
                  </a:cubicBezTo>
                  <a:cubicBezTo>
                    <a:pt x="107" y="3"/>
                    <a:pt x="95" y="0"/>
                    <a:pt x="83" y="0"/>
                  </a:cubicBezTo>
                  <a:cubicBezTo>
                    <a:pt x="63" y="0"/>
                    <a:pt x="44" y="8"/>
                    <a:pt x="29" y="22"/>
                  </a:cubicBezTo>
                  <a:cubicBezTo>
                    <a:pt x="0" y="52"/>
                    <a:pt x="0" y="100"/>
                    <a:pt x="29" y="130"/>
                  </a:cubicBezTo>
                  <a:cubicBezTo>
                    <a:pt x="44" y="144"/>
                    <a:pt x="63" y="152"/>
                    <a:pt x="83" y="152"/>
                  </a:cubicBezTo>
                  <a:cubicBezTo>
                    <a:pt x="103" y="152"/>
                    <a:pt x="123" y="144"/>
                    <a:pt x="137" y="130"/>
                  </a:cubicBezTo>
                  <a:cubicBezTo>
                    <a:pt x="161" y="106"/>
                    <a:pt x="165" y="70"/>
                    <a:pt x="151" y="41"/>
                  </a:cubicBezTo>
                  <a:cubicBezTo>
                    <a:pt x="150" y="40"/>
                    <a:pt x="150" y="39"/>
                    <a:pt x="149" y="38"/>
                  </a:cubicBezTo>
                  <a:close/>
                  <a:moveTo>
                    <a:pt x="83" y="32"/>
                  </a:moveTo>
                  <a:cubicBezTo>
                    <a:pt x="71" y="32"/>
                    <a:pt x="60" y="36"/>
                    <a:pt x="52" y="45"/>
                  </a:cubicBezTo>
                  <a:cubicBezTo>
                    <a:pt x="44" y="53"/>
                    <a:pt x="39" y="64"/>
                    <a:pt x="39" y="76"/>
                  </a:cubicBezTo>
                  <a:cubicBezTo>
                    <a:pt x="39" y="88"/>
                    <a:pt x="44" y="99"/>
                    <a:pt x="52" y="107"/>
                  </a:cubicBezTo>
                  <a:cubicBezTo>
                    <a:pt x="54" y="109"/>
                    <a:pt x="54" y="111"/>
                    <a:pt x="52" y="113"/>
                  </a:cubicBezTo>
                  <a:cubicBezTo>
                    <a:pt x="51" y="113"/>
                    <a:pt x="50" y="114"/>
                    <a:pt x="49" y="114"/>
                  </a:cubicBezTo>
                  <a:cubicBezTo>
                    <a:pt x="48" y="114"/>
                    <a:pt x="47" y="113"/>
                    <a:pt x="46" y="113"/>
                  </a:cubicBezTo>
                  <a:cubicBezTo>
                    <a:pt x="37" y="103"/>
                    <a:pt x="31" y="90"/>
                    <a:pt x="31" y="76"/>
                  </a:cubicBezTo>
                  <a:cubicBezTo>
                    <a:pt x="31" y="62"/>
                    <a:pt x="37" y="49"/>
                    <a:pt x="46" y="39"/>
                  </a:cubicBezTo>
                  <a:cubicBezTo>
                    <a:pt x="56" y="29"/>
                    <a:pt x="69" y="24"/>
                    <a:pt x="83" y="24"/>
                  </a:cubicBezTo>
                  <a:cubicBezTo>
                    <a:pt x="85" y="24"/>
                    <a:pt x="87" y="26"/>
                    <a:pt x="87" y="28"/>
                  </a:cubicBezTo>
                  <a:cubicBezTo>
                    <a:pt x="87" y="30"/>
                    <a:pt x="85" y="32"/>
                    <a:pt x="83" y="3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17"/>
            <p:cNvSpPr/>
            <p:nvPr/>
          </p:nvSpPr>
          <p:spPr bwMode="auto">
            <a:xfrm>
              <a:off x="896938" y="623888"/>
              <a:ext cx="123825" cy="123825"/>
            </a:xfrm>
            <a:custGeom>
              <a:avLst/>
              <a:gdLst>
                <a:gd name="T0" fmla="*/ 31 w 44"/>
                <a:gd name="T1" fmla="*/ 19 h 44"/>
                <a:gd name="T2" fmla="*/ 31 w 44"/>
                <a:gd name="T3" fmla="*/ 19 h 44"/>
                <a:gd name="T4" fmla="*/ 42 w 44"/>
                <a:gd name="T5" fmla="*/ 8 h 44"/>
                <a:gd name="T6" fmla="*/ 42 w 44"/>
                <a:gd name="T7" fmla="*/ 2 h 44"/>
                <a:gd name="T8" fmla="*/ 36 w 44"/>
                <a:gd name="T9" fmla="*/ 2 h 44"/>
                <a:gd name="T10" fmla="*/ 25 w 44"/>
                <a:gd name="T11" fmla="*/ 13 h 44"/>
                <a:gd name="T12" fmla="*/ 25 w 44"/>
                <a:gd name="T13" fmla="*/ 13 h 44"/>
                <a:gd name="T14" fmla="*/ 15 w 44"/>
                <a:gd name="T15" fmla="*/ 2 h 44"/>
                <a:gd name="T16" fmla="*/ 9 w 44"/>
                <a:gd name="T17" fmla="*/ 2 h 44"/>
                <a:gd name="T18" fmla="*/ 0 w 44"/>
                <a:gd name="T19" fmla="*/ 11 h 44"/>
                <a:gd name="T20" fmla="*/ 1 w 44"/>
                <a:gd name="T21" fmla="*/ 12 h 44"/>
                <a:gd name="T22" fmla="*/ 7 w 44"/>
                <a:gd name="T23" fmla="*/ 16 h 44"/>
                <a:gd name="T24" fmla="*/ 19 w 44"/>
                <a:gd name="T25" fmla="*/ 26 h 44"/>
                <a:gd name="T26" fmla="*/ 28 w 44"/>
                <a:gd name="T27" fmla="*/ 37 h 44"/>
                <a:gd name="T28" fmla="*/ 31 w 44"/>
                <a:gd name="T29" fmla="*/ 41 h 44"/>
                <a:gd name="T30" fmla="*/ 33 w 44"/>
                <a:gd name="T31" fmla="*/ 44 h 44"/>
                <a:gd name="T32" fmla="*/ 42 w 44"/>
                <a:gd name="T33" fmla="*/ 35 h 44"/>
                <a:gd name="T34" fmla="*/ 42 w 44"/>
                <a:gd name="T35" fmla="*/ 29 h 44"/>
                <a:gd name="T36" fmla="*/ 31 w 44"/>
                <a:gd name="T37"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4" h="44">
                  <a:moveTo>
                    <a:pt x="31" y="19"/>
                  </a:moveTo>
                  <a:cubicBezTo>
                    <a:pt x="31" y="19"/>
                    <a:pt x="31" y="19"/>
                    <a:pt x="31" y="19"/>
                  </a:cubicBezTo>
                  <a:cubicBezTo>
                    <a:pt x="42" y="8"/>
                    <a:pt x="42" y="8"/>
                    <a:pt x="42" y="8"/>
                  </a:cubicBezTo>
                  <a:cubicBezTo>
                    <a:pt x="44" y="6"/>
                    <a:pt x="44" y="4"/>
                    <a:pt x="42" y="2"/>
                  </a:cubicBezTo>
                  <a:cubicBezTo>
                    <a:pt x="40" y="0"/>
                    <a:pt x="38" y="0"/>
                    <a:pt x="36" y="2"/>
                  </a:cubicBezTo>
                  <a:cubicBezTo>
                    <a:pt x="25" y="13"/>
                    <a:pt x="25" y="13"/>
                    <a:pt x="25" y="13"/>
                  </a:cubicBezTo>
                  <a:cubicBezTo>
                    <a:pt x="25" y="13"/>
                    <a:pt x="25" y="13"/>
                    <a:pt x="25" y="13"/>
                  </a:cubicBezTo>
                  <a:cubicBezTo>
                    <a:pt x="15" y="2"/>
                    <a:pt x="15" y="2"/>
                    <a:pt x="15" y="2"/>
                  </a:cubicBezTo>
                  <a:cubicBezTo>
                    <a:pt x="13" y="0"/>
                    <a:pt x="10" y="0"/>
                    <a:pt x="9" y="2"/>
                  </a:cubicBezTo>
                  <a:cubicBezTo>
                    <a:pt x="0" y="11"/>
                    <a:pt x="0" y="11"/>
                    <a:pt x="0" y="11"/>
                  </a:cubicBezTo>
                  <a:cubicBezTo>
                    <a:pt x="0" y="12"/>
                    <a:pt x="1" y="12"/>
                    <a:pt x="1" y="12"/>
                  </a:cubicBezTo>
                  <a:cubicBezTo>
                    <a:pt x="3" y="13"/>
                    <a:pt x="5" y="14"/>
                    <a:pt x="7" y="16"/>
                  </a:cubicBezTo>
                  <a:cubicBezTo>
                    <a:pt x="11" y="19"/>
                    <a:pt x="15" y="22"/>
                    <a:pt x="19" y="26"/>
                  </a:cubicBezTo>
                  <a:cubicBezTo>
                    <a:pt x="22" y="29"/>
                    <a:pt x="26" y="33"/>
                    <a:pt x="28" y="37"/>
                  </a:cubicBezTo>
                  <a:cubicBezTo>
                    <a:pt x="29" y="39"/>
                    <a:pt x="30" y="40"/>
                    <a:pt x="31" y="41"/>
                  </a:cubicBezTo>
                  <a:cubicBezTo>
                    <a:pt x="31" y="42"/>
                    <a:pt x="32" y="43"/>
                    <a:pt x="33" y="44"/>
                  </a:cubicBezTo>
                  <a:cubicBezTo>
                    <a:pt x="42" y="35"/>
                    <a:pt x="42" y="35"/>
                    <a:pt x="42" y="35"/>
                  </a:cubicBezTo>
                  <a:cubicBezTo>
                    <a:pt x="44" y="34"/>
                    <a:pt x="44" y="31"/>
                    <a:pt x="42" y="29"/>
                  </a:cubicBezTo>
                  <a:lnTo>
                    <a:pt x="31" y="1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18"/>
            <p:cNvSpPr/>
            <p:nvPr/>
          </p:nvSpPr>
          <p:spPr bwMode="auto">
            <a:xfrm>
              <a:off x="1041400" y="533400"/>
              <a:ext cx="69850" cy="69850"/>
            </a:xfrm>
            <a:custGeom>
              <a:avLst/>
              <a:gdLst>
                <a:gd name="T0" fmla="*/ 4 w 25"/>
                <a:gd name="T1" fmla="*/ 25 h 25"/>
                <a:gd name="T2" fmla="*/ 7 w 25"/>
                <a:gd name="T3" fmla="*/ 24 h 25"/>
                <a:gd name="T4" fmla="*/ 23 w 25"/>
                <a:gd name="T5" fmla="*/ 8 h 25"/>
                <a:gd name="T6" fmla="*/ 23 w 25"/>
                <a:gd name="T7" fmla="*/ 2 h 25"/>
                <a:gd name="T8" fmla="*/ 17 w 25"/>
                <a:gd name="T9" fmla="*/ 2 h 25"/>
                <a:gd name="T10" fmla="*/ 1 w 25"/>
                <a:gd name="T11" fmla="*/ 18 h 25"/>
                <a:gd name="T12" fmla="*/ 1 w 25"/>
                <a:gd name="T13" fmla="*/ 24 h 25"/>
                <a:gd name="T14" fmla="*/ 4 w 25"/>
                <a:gd name="T15" fmla="*/ 25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25">
                  <a:moveTo>
                    <a:pt x="4" y="25"/>
                  </a:moveTo>
                  <a:cubicBezTo>
                    <a:pt x="5" y="25"/>
                    <a:pt x="6" y="24"/>
                    <a:pt x="7" y="24"/>
                  </a:cubicBezTo>
                  <a:cubicBezTo>
                    <a:pt x="23" y="8"/>
                    <a:pt x="23" y="8"/>
                    <a:pt x="23" y="8"/>
                  </a:cubicBezTo>
                  <a:cubicBezTo>
                    <a:pt x="25" y="6"/>
                    <a:pt x="25" y="4"/>
                    <a:pt x="23" y="2"/>
                  </a:cubicBezTo>
                  <a:cubicBezTo>
                    <a:pt x="21" y="0"/>
                    <a:pt x="19" y="0"/>
                    <a:pt x="17" y="2"/>
                  </a:cubicBezTo>
                  <a:cubicBezTo>
                    <a:pt x="1" y="18"/>
                    <a:pt x="1" y="18"/>
                    <a:pt x="1" y="18"/>
                  </a:cubicBezTo>
                  <a:cubicBezTo>
                    <a:pt x="0" y="20"/>
                    <a:pt x="0" y="22"/>
                    <a:pt x="1" y="24"/>
                  </a:cubicBezTo>
                  <a:cubicBezTo>
                    <a:pt x="2" y="24"/>
                    <a:pt x="3" y="25"/>
                    <a:pt x="4" y="2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 name="Freeform 19"/>
            <p:cNvSpPr/>
            <p:nvPr/>
          </p:nvSpPr>
          <p:spPr bwMode="auto">
            <a:xfrm>
              <a:off x="1041400" y="625475"/>
              <a:ext cx="66675" cy="23813"/>
            </a:xfrm>
            <a:custGeom>
              <a:avLst/>
              <a:gdLst>
                <a:gd name="T0" fmla="*/ 20 w 24"/>
                <a:gd name="T1" fmla="*/ 0 h 8"/>
                <a:gd name="T2" fmla="*/ 4 w 24"/>
                <a:gd name="T3" fmla="*/ 0 h 8"/>
                <a:gd name="T4" fmla="*/ 0 w 24"/>
                <a:gd name="T5" fmla="*/ 4 h 8"/>
                <a:gd name="T6" fmla="*/ 4 w 24"/>
                <a:gd name="T7" fmla="*/ 8 h 8"/>
                <a:gd name="T8" fmla="*/ 20 w 24"/>
                <a:gd name="T9" fmla="*/ 8 h 8"/>
                <a:gd name="T10" fmla="*/ 24 w 24"/>
                <a:gd name="T11" fmla="*/ 4 h 8"/>
                <a:gd name="T12" fmla="*/ 20 w 24"/>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24" h="8">
                  <a:moveTo>
                    <a:pt x="20" y="0"/>
                  </a:moveTo>
                  <a:cubicBezTo>
                    <a:pt x="4" y="0"/>
                    <a:pt x="4" y="0"/>
                    <a:pt x="4" y="0"/>
                  </a:cubicBezTo>
                  <a:cubicBezTo>
                    <a:pt x="2" y="0"/>
                    <a:pt x="0" y="2"/>
                    <a:pt x="0" y="4"/>
                  </a:cubicBezTo>
                  <a:cubicBezTo>
                    <a:pt x="0" y="6"/>
                    <a:pt x="2" y="8"/>
                    <a:pt x="4" y="8"/>
                  </a:cubicBezTo>
                  <a:cubicBezTo>
                    <a:pt x="20" y="8"/>
                    <a:pt x="20" y="8"/>
                    <a:pt x="20" y="8"/>
                  </a:cubicBezTo>
                  <a:cubicBezTo>
                    <a:pt x="22" y="8"/>
                    <a:pt x="24" y="6"/>
                    <a:pt x="24" y="4"/>
                  </a:cubicBezTo>
                  <a:cubicBezTo>
                    <a:pt x="24" y="2"/>
                    <a:pt x="22" y="0"/>
                    <a:pt x="20"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 name="Freeform 20"/>
            <p:cNvSpPr/>
            <p:nvPr/>
          </p:nvSpPr>
          <p:spPr bwMode="auto">
            <a:xfrm>
              <a:off x="1041400" y="668338"/>
              <a:ext cx="69850" cy="58738"/>
            </a:xfrm>
            <a:custGeom>
              <a:avLst/>
              <a:gdLst>
                <a:gd name="T0" fmla="*/ 7 w 25"/>
                <a:gd name="T1" fmla="*/ 2 h 21"/>
                <a:gd name="T2" fmla="*/ 1 w 25"/>
                <a:gd name="T3" fmla="*/ 2 h 21"/>
                <a:gd name="T4" fmla="*/ 2 w 25"/>
                <a:gd name="T5" fmla="*/ 8 h 21"/>
                <a:gd name="T6" fmla="*/ 18 w 25"/>
                <a:gd name="T7" fmla="*/ 20 h 21"/>
                <a:gd name="T8" fmla="*/ 20 w 25"/>
                <a:gd name="T9" fmla="*/ 21 h 21"/>
                <a:gd name="T10" fmla="*/ 23 w 25"/>
                <a:gd name="T11" fmla="*/ 19 h 21"/>
                <a:gd name="T12" fmla="*/ 23 w 25"/>
                <a:gd name="T13" fmla="*/ 14 h 21"/>
                <a:gd name="T14" fmla="*/ 7 w 25"/>
                <a:gd name="T15" fmla="*/ 2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21">
                  <a:moveTo>
                    <a:pt x="7" y="2"/>
                  </a:moveTo>
                  <a:cubicBezTo>
                    <a:pt x="5" y="0"/>
                    <a:pt x="2" y="1"/>
                    <a:pt x="1" y="2"/>
                  </a:cubicBezTo>
                  <a:cubicBezTo>
                    <a:pt x="0" y="4"/>
                    <a:pt x="0" y="7"/>
                    <a:pt x="2" y="8"/>
                  </a:cubicBezTo>
                  <a:cubicBezTo>
                    <a:pt x="18" y="20"/>
                    <a:pt x="18" y="20"/>
                    <a:pt x="18" y="20"/>
                  </a:cubicBezTo>
                  <a:cubicBezTo>
                    <a:pt x="18" y="21"/>
                    <a:pt x="19" y="21"/>
                    <a:pt x="20" y="21"/>
                  </a:cubicBezTo>
                  <a:cubicBezTo>
                    <a:pt x="21" y="21"/>
                    <a:pt x="23" y="20"/>
                    <a:pt x="23" y="19"/>
                  </a:cubicBezTo>
                  <a:cubicBezTo>
                    <a:pt x="25" y="17"/>
                    <a:pt x="24" y="15"/>
                    <a:pt x="23" y="14"/>
                  </a:cubicBezTo>
                  <a:lnTo>
                    <a:pt x="7" y="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21"/>
            <p:cNvSpPr/>
            <p:nvPr/>
          </p:nvSpPr>
          <p:spPr bwMode="auto">
            <a:xfrm>
              <a:off x="995363" y="536575"/>
              <a:ext cx="23813" cy="66675"/>
            </a:xfrm>
            <a:custGeom>
              <a:avLst/>
              <a:gdLst>
                <a:gd name="T0" fmla="*/ 4 w 8"/>
                <a:gd name="T1" fmla="*/ 24 h 24"/>
                <a:gd name="T2" fmla="*/ 8 w 8"/>
                <a:gd name="T3" fmla="*/ 20 h 24"/>
                <a:gd name="T4" fmla="*/ 8 w 8"/>
                <a:gd name="T5" fmla="*/ 4 h 24"/>
                <a:gd name="T6" fmla="*/ 4 w 8"/>
                <a:gd name="T7" fmla="*/ 0 h 24"/>
                <a:gd name="T8" fmla="*/ 0 w 8"/>
                <a:gd name="T9" fmla="*/ 4 h 24"/>
                <a:gd name="T10" fmla="*/ 0 w 8"/>
                <a:gd name="T11" fmla="*/ 20 h 24"/>
                <a:gd name="T12" fmla="*/ 4 w 8"/>
                <a:gd name="T13" fmla="*/ 24 h 24"/>
              </a:gdLst>
              <a:ahLst/>
              <a:cxnLst>
                <a:cxn ang="0">
                  <a:pos x="T0" y="T1"/>
                </a:cxn>
                <a:cxn ang="0">
                  <a:pos x="T2" y="T3"/>
                </a:cxn>
                <a:cxn ang="0">
                  <a:pos x="T4" y="T5"/>
                </a:cxn>
                <a:cxn ang="0">
                  <a:pos x="T6" y="T7"/>
                </a:cxn>
                <a:cxn ang="0">
                  <a:pos x="T8" y="T9"/>
                </a:cxn>
                <a:cxn ang="0">
                  <a:pos x="T10" y="T11"/>
                </a:cxn>
                <a:cxn ang="0">
                  <a:pos x="T12" y="T13"/>
                </a:cxn>
              </a:cxnLst>
              <a:rect l="0" t="0" r="r" b="b"/>
              <a:pathLst>
                <a:path w="8" h="24">
                  <a:moveTo>
                    <a:pt x="4" y="24"/>
                  </a:moveTo>
                  <a:cubicBezTo>
                    <a:pt x="6" y="24"/>
                    <a:pt x="8" y="22"/>
                    <a:pt x="8" y="20"/>
                  </a:cubicBezTo>
                  <a:cubicBezTo>
                    <a:pt x="8" y="4"/>
                    <a:pt x="8" y="4"/>
                    <a:pt x="8" y="4"/>
                  </a:cubicBezTo>
                  <a:cubicBezTo>
                    <a:pt x="8" y="2"/>
                    <a:pt x="6" y="0"/>
                    <a:pt x="4" y="0"/>
                  </a:cubicBezTo>
                  <a:cubicBezTo>
                    <a:pt x="2" y="0"/>
                    <a:pt x="0" y="2"/>
                    <a:pt x="0" y="4"/>
                  </a:cubicBezTo>
                  <a:cubicBezTo>
                    <a:pt x="0" y="20"/>
                    <a:pt x="0" y="20"/>
                    <a:pt x="0" y="20"/>
                  </a:cubicBezTo>
                  <a:cubicBezTo>
                    <a:pt x="0" y="22"/>
                    <a:pt x="2" y="24"/>
                    <a:pt x="4" y="2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Freeform 22"/>
            <p:cNvSpPr/>
            <p:nvPr/>
          </p:nvSpPr>
          <p:spPr bwMode="auto">
            <a:xfrm>
              <a:off x="917575" y="533400"/>
              <a:ext cx="58738" cy="69850"/>
            </a:xfrm>
            <a:custGeom>
              <a:avLst/>
              <a:gdLst>
                <a:gd name="T0" fmla="*/ 13 w 21"/>
                <a:gd name="T1" fmla="*/ 23 h 25"/>
                <a:gd name="T2" fmla="*/ 16 w 21"/>
                <a:gd name="T3" fmla="*/ 25 h 25"/>
                <a:gd name="T4" fmla="*/ 19 w 21"/>
                <a:gd name="T5" fmla="*/ 24 h 25"/>
                <a:gd name="T6" fmla="*/ 19 w 21"/>
                <a:gd name="T7" fmla="*/ 18 h 25"/>
                <a:gd name="T8" fmla="*/ 7 w 21"/>
                <a:gd name="T9" fmla="*/ 2 h 25"/>
                <a:gd name="T10" fmla="*/ 2 w 21"/>
                <a:gd name="T11" fmla="*/ 2 h 25"/>
                <a:gd name="T12" fmla="*/ 1 w 21"/>
                <a:gd name="T13" fmla="*/ 7 h 25"/>
                <a:gd name="T14" fmla="*/ 13 w 21"/>
                <a:gd name="T15" fmla="*/ 23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25">
                  <a:moveTo>
                    <a:pt x="13" y="23"/>
                  </a:moveTo>
                  <a:cubicBezTo>
                    <a:pt x="14" y="24"/>
                    <a:pt x="15" y="25"/>
                    <a:pt x="16" y="25"/>
                  </a:cubicBezTo>
                  <a:cubicBezTo>
                    <a:pt x="17" y="25"/>
                    <a:pt x="18" y="25"/>
                    <a:pt x="19" y="24"/>
                  </a:cubicBezTo>
                  <a:cubicBezTo>
                    <a:pt x="20" y="23"/>
                    <a:pt x="21" y="20"/>
                    <a:pt x="19" y="18"/>
                  </a:cubicBezTo>
                  <a:cubicBezTo>
                    <a:pt x="7" y="2"/>
                    <a:pt x="7" y="2"/>
                    <a:pt x="7" y="2"/>
                  </a:cubicBezTo>
                  <a:cubicBezTo>
                    <a:pt x="6" y="1"/>
                    <a:pt x="3" y="0"/>
                    <a:pt x="2" y="2"/>
                  </a:cubicBezTo>
                  <a:cubicBezTo>
                    <a:pt x="0" y="3"/>
                    <a:pt x="0" y="5"/>
                    <a:pt x="1" y="7"/>
                  </a:cubicBezTo>
                  <a:lnTo>
                    <a:pt x="13" y="2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27" name="Freeform 28"/>
          <p:cNvSpPr>
            <a:spLocks noEditPoints="1"/>
          </p:cNvSpPr>
          <p:nvPr/>
        </p:nvSpPr>
        <p:spPr bwMode="auto">
          <a:xfrm>
            <a:off x="7000268" y="2636343"/>
            <a:ext cx="297024" cy="297024"/>
          </a:xfrm>
          <a:custGeom>
            <a:avLst/>
            <a:gdLst>
              <a:gd name="T0" fmla="*/ 153 w 207"/>
              <a:gd name="T1" fmla="*/ 51 h 207"/>
              <a:gd name="T2" fmla="*/ 142 w 207"/>
              <a:gd name="T3" fmla="*/ 128 h 207"/>
              <a:gd name="T4" fmla="*/ 161 w 207"/>
              <a:gd name="T5" fmla="*/ 130 h 207"/>
              <a:gd name="T6" fmla="*/ 179 w 207"/>
              <a:gd name="T7" fmla="*/ 108 h 207"/>
              <a:gd name="T8" fmla="*/ 176 w 207"/>
              <a:gd name="T9" fmla="*/ 58 h 207"/>
              <a:gd name="T10" fmla="*/ 137 w 207"/>
              <a:gd name="T11" fmla="*/ 27 h 207"/>
              <a:gd name="T12" fmla="*/ 76 w 207"/>
              <a:gd name="T13" fmla="*/ 30 h 207"/>
              <a:gd name="T14" fmla="*/ 31 w 207"/>
              <a:gd name="T15" fmla="*/ 74 h 207"/>
              <a:gd name="T16" fmla="*/ 30 w 207"/>
              <a:gd name="T17" fmla="*/ 139 h 207"/>
              <a:gd name="T18" fmla="*/ 71 w 207"/>
              <a:gd name="T19" fmla="*/ 178 h 207"/>
              <a:gd name="T20" fmla="*/ 121 w 207"/>
              <a:gd name="T21" fmla="*/ 182 h 207"/>
              <a:gd name="T22" fmla="*/ 143 w 207"/>
              <a:gd name="T23" fmla="*/ 199 h 207"/>
              <a:gd name="T24" fmla="*/ 102 w 207"/>
              <a:gd name="T25" fmla="*/ 207 h 207"/>
              <a:gd name="T26" fmla="*/ 29 w 207"/>
              <a:gd name="T27" fmla="*/ 182 h 207"/>
              <a:gd name="T28" fmla="*/ 0 w 207"/>
              <a:gd name="T29" fmla="*/ 108 h 207"/>
              <a:gd name="T30" fmla="*/ 32 w 207"/>
              <a:gd name="T31" fmla="*/ 29 h 207"/>
              <a:gd name="T32" fmla="*/ 109 w 207"/>
              <a:gd name="T33" fmla="*/ 0 h 207"/>
              <a:gd name="T34" fmla="*/ 179 w 207"/>
              <a:gd name="T35" fmla="*/ 23 h 207"/>
              <a:gd name="T36" fmla="*/ 207 w 207"/>
              <a:gd name="T37" fmla="*/ 87 h 207"/>
              <a:gd name="T38" fmla="*/ 188 w 207"/>
              <a:gd name="T39" fmla="*/ 137 h 207"/>
              <a:gd name="T40" fmla="*/ 141 w 207"/>
              <a:gd name="T41" fmla="*/ 157 h 207"/>
              <a:gd name="T42" fmla="*/ 123 w 207"/>
              <a:gd name="T43" fmla="*/ 151 h 207"/>
              <a:gd name="T44" fmla="*/ 117 w 207"/>
              <a:gd name="T45" fmla="*/ 132 h 207"/>
              <a:gd name="T46" fmla="*/ 109 w 207"/>
              <a:gd name="T47" fmla="*/ 141 h 207"/>
              <a:gd name="T48" fmla="*/ 89 w 207"/>
              <a:gd name="T49" fmla="*/ 155 h 207"/>
              <a:gd name="T50" fmla="*/ 66 w 207"/>
              <a:gd name="T51" fmla="*/ 154 h 207"/>
              <a:gd name="T52" fmla="*/ 52 w 207"/>
              <a:gd name="T53" fmla="*/ 137 h 207"/>
              <a:gd name="T54" fmla="*/ 54 w 207"/>
              <a:gd name="T55" fmla="*/ 96 h 207"/>
              <a:gd name="T56" fmla="*/ 85 w 207"/>
              <a:gd name="T57" fmla="*/ 56 h 207"/>
              <a:gd name="T58" fmla="*/ 120 w 207"/>
              <a:gd name="T59" fmla="*/ 52 h 207"/>
              <a:gd name="T60" fmla="*/ 137 w 207"/>
              <a:gd name="T61" fmla="*/ 51 h 207"/>
              <a:gd name="T62" fmla="*/ 117 w 207"/>
              <a:gd name="T63" fmla="*/ 75 h 207"/>
              <a:gd name="T64" fmla="*/ 96 w 207"/>
              <a:gd name="T65" fmla="*/ 78 h 207"/>
              <a:gd name="T66" fmla="*/ 80 w 207"/>
              <a:gd name="T67" fmla="*/ 101 h 207"/>
              <a:gd name="T68" fmla="*/ 81 w 207"/>
              <a:gd name="T69" fmla="*/ 128 h 207"/>
              <a:gd name="T70" fmla="*/ 98 w 207"/>
              <a:gd name="T71" fmla="*/ 131 h 207"/>
              <a:gd name="T72" fmla="*/ 112 w 207"/>
              <a:gd name="T73" fmla="*/ 119 h 207"/>
              <a:gd name="T74" fmla="*/ 123 w 207"/>
              <a:gd name="T75" fmla="*/ 79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07" h="207">
                <a:moveTo>
                  <a:pt x="137" y="51"/>
                </a:moveTo>
                <a:cubicBezTo>
                  <a:pt x="153" y="51"/>
                  <a:pt x="153" y="51"/>
                  <a:pt x="153" y="51"/>
                </a:cubicBezTo>
                <a:cubicBezTo>
                  <a:pt x="142" y="113"/>
                  <a:pt x="142" y="113"/>
                  <a:pt x="142" y="113"/>
                </a:cubicBezTo>
                <a:cubicBezTo>
                  <a:pt x="141" y="120"/>
                  <a:pt x="141" y="125"/>
                  <a:pt x="142" y="128"/>
                </a:cubicBezTo>
                <a:cubicBezTo>
                  <a:pt x="143" y="132"/>
                  <a:pt x="146" y="133"/>
                  <a:pt x="150" y="133"/>
                </a:cubicBezTo>
                <a:cubicBezTo>
                  <a:pt x="154" y="133"/>
                  <a:pt x="158" y="132"/>
                  <a:pt x="161" y="130"/>
                </a:cubicBezTo>
                <a:cubicBezTo>
                  <a:pt x="165" y="129"/>
                  <a:pt x="169" y="126"/>
                  <a:pt x="172" y="122"/>
                </a:cubicBezTo>
                <a:cubicBezTo>
                  <a:pt x="175" y="118"/>
                  <a:pt x="177" y="114"/>
                  <a:pt x="179" y="108"/>
                </a:cubicBezTo>
                <a:cubicBezTo>
                  <a:pt x="181" y="102"/>
                  <a:pt x="182" y="95"/>
                  <a:pt x="182" y="87"/>
                </a:cubicBezTo>
                <a:cubicBezTo>
                  <a:pt x="182" y="76"/>
                  <a:pt x="180" y="66"/>
                  <a:pt x="176" y="58"/>
                </a:cubicBezTo>
                <a:cubicBezTo>
                  <a:pt x="172" y="50"/>
                  <a:pt x="167" y="44"/>
                  <a:pt x="161" y="38"/>
                </a:cubicBezTo>
                <a:cubicBezTo>
                  <a:pt x="154" y="33"/>
                  <a:pt x="146" y="29"/>
                  <a:pt x="137" y="27"/>
                </a:cubicBezTo>
                <a:cubicBezTo>
                  <a:pt x="128" y="24"/>
                  <a:pt x="119" y="23"/>
                  <a:pt x="109" y="23"/>
                </a:cubicBezTo>
                <a:cubicBezTo>
                  <a:pt x="97" y="23"/>
                  <a:pt x="86" y="25"/>
                  <a:pt x="76" y="30"/>
                </a:cubicBezTo>
                <a:cubicBezTo>
                  <a:pt x="65" y="34"/>
                  <a:pt x="57" y="40"/>
                  <a:pt x="49" y="47"/>
                </a:cubicBezTo>
                <a:cubicBezTo>
                  <a:pt x="42" y="55"/>
                  <a:pt x="36" y="63"/>
                  <a:pt x="31" y="74"/>
                </a:cubicBezTo>
                <a:cubicBezTo>
                  <a:pt x="27" y="84"/>
                  <a:pt x="25" y="95"/>
                  <a:pt x="25" y="107"/>
                </a:cubicBezTo>
                <a:cubicBezTo>
                  <a:pt x="25" y="119"/>
                  <a:pt x="27" y="129"/>
                  <a:pt x="30" y="139"/>
                </a:cubicBezTo>
                <a:cubicBezTo>
                  <a:pt x="34" y="148"/>
                  <a:pt x="39" y="156"/>
                  <a:pt x="46" y="163"/>
                </a:cubicBezTo>
                <a:cubicBezTo>
                  <a:pt x="53" y="169"/>
                  <a:pt x="61" y="174"/>
                  <a:pt x="71" y="178"/>
                </a:cubicBezTo>
                <a:cubicBezTo>
                  <a:pt x="81" y="181"/>
                  <a:pt x="93" y="183"/>
                  <a:pt x="106" y="183"/>
                </a:cubicBezTo>
                <a:cubicBezTo>
                  <a:pt x="110" y="183"/>
                  <a:pt x="115" y="183"/>
                  <a:pt x="121" y="182"/>
                </a:cubicBezTo>
                <a:cubicBezTo>
                  <a:pt x="127" y="181"/>
                  <a:pt x="132" y="179"/>
                  <a:pt x="136" y="177"/>
                </a:cubicBezTo>
                <a:cubicBezTo>
                  <a:pt x="143" y="199"/>
                  <a:pt x="143" y="199"/>
                  <a:pt x="143" y="199"/>
                </a:cubicBezTo>
                <a:cubicBezTo>
                  <a:pt x="137" y="202"/>
                  <a:pt x="131" y="204"/>
                  <a:pt x="124" y="205"/>
                </a:cubicBezTo>
                <a:cubicBezTo>
                  <a:pt x="118" y="206"/>
                  <a:pt x="110" y="207"/>
                  <a:pt x="102" y="207"/>
                </a:cubicBezTo>
                <a:cubicBezTo>
                  <a:pt x="87" y="207"/>
                  <a:pt x="74" y="205"/>
                  <a:pt x="61" y="200"/>
                </a:cubicBezTo>
                <a:cubicBezTo>
                  <a:pt x="49" y="196"/>
                  <a:pt x="38" y="190"/>
                  <a:pt x="29" y="182"/>
                </a:cubicBezTo>
                <a:cubicBezTo>
                  <a:pt x="20" y="173"/>
                  <a:pt x="13" y="163"/>
                  <a:pt x="7" y="151"/>
                </a:cubicBezTo>
                <a:cubicBezTo>
                  <a:pt x="2" y="138"/>
                  <a:pt x="0" y="124"/>
                  <a:pt x="0" y="108"/>
                </a:cubicBezTo>
                <a:cubicBezTo>
                  <a:pt x="0" y="91"/>
                  <a:pt x="3" y="76"/>
                  <a:pt x="9" y="63"/>
                </a:cubicBezTo>
                <a:cubicBezTo>
                  <a:pt x="14" y="50"/>
                  <a:pt x="22" y="38"/>
                  <a:pt x="32" y="29"/>
                </a:cubicBezTo>
                <a:cubicBezTo>
                  <a:pt x="42" y="20"/>
                  <a:pt x="54" y="12"/>
                  <a:pt x="67" y="7"/>
                </a:cubicBezTo>
                <a:cubicBezTo>
                  <a:pt x="80" y="2"/>
                  <a:pt x="94" y="0"/>
                  <a:pt x="109" y="0"/>
                </a:cubicBezTo>
                <a:cubicBezTo>
                  <a:pt x="123" y="0"/>
                  <a:pt x="136" y="2"/>
                  <a:pt x="148" y="6"/>
                </a:cubicBezTo>
                <a:cubicBezTo>
                  <a:pt x="160" y="10"/>
                  <a:pt x="170" y="15"/>
                  <a:pt x="179" y="23"/>
                </a:cubicBezTo>
                <a:cubicBezTo>
                  <a:pt x="188" y="30"/>
                  <a:pt x="195" y="40"/>
                  <a:pt x="200" y="50"/>
                </a:cubicBezTo>
                <a:cubicBezTo>
                  <a:pt x="205" y="61"/>
                  <a:pt x="207" y="74"/>
                  <a:pt x="207" y="87"/>
                </a:cubicBezTo>
                <a:cubicBezTo>
                  <a:pt x="207" y="97"/>
                  <a:pt x="205" y="106"/>
                  <a:pt x="202" y="115"/>
                </a:cubicBezTo>
                <a:cubicBezTo>
                  <a:pt x="199" y="123"/>
                  <a:pt x="194" y="130"/>
                  <a:pt x="188" y="137"/>
                </a:cubicBezTo>
                <a:cubicBezTo>
                  <a:pt x="182" y="143"/>
                  <a:pt x="175" y="148"/>
                  <a:pt x="167" y="151"/>
                </a:cubicBezTo>
                <a:cubicBezTo>
                  <a:pt x="159" y="155"/>
                  <a:pt x="151" y="157"/>
                  <a:pt x="141" y="157"/>
                </a:cubicBezTo>
                <a:cubicBezTo>
                  <a:pt x="138" y="157"/>
                  <a:pt x="134" y="156"/>
                  <a:pt x="131" y="156"/>
                </a:cubicBezTo>
                <a:cubicBezTo>
                  <a:pt x="128" y="155"/>
                  <a:pt x="125" y="153"/>
                  <a:pt x="123" y="151"/>
                </a:cubicBezTo>
                <a:cubicBezTo>
                  <a:pt x="121" y="149"/>
                  <a:pt x="119" y="147"/>
                  <a:pt x="118" y="144"/>
                </a:cubicBezTo>
                <a:cubicBezTo>
                  <a:pt x="117" y="140"/>
                  <a:pt x="116" y="137"/>
                  <a:pt x="117" y="132"/>
                </a:cubicBezTo>
                <a:cubicBezTo>
                  <a:pt x="116" y="132"/>
                  <a:pt x="116" y="132"/>
                  <a:pt x="116" y="132"/>
                </a:cubicBezTo>
                <a:cubicBezTo>
                  <a:pt x="114" y="135"/>
                  <a:pt x="111" y="138"/>
                  <a:pt x="109" y="141"/>
                </a:cubicBezTo>
                <a:cubicBezTo>
                  <a:pt x="106" y="144"/>
                  <a:pt x="103" y="147"/>
                  <a:pt x="100" y="149"/>
                </a:cubicBezTo>
                <a:cubicBezTo>
                  <a:pt x="97" y="152"/>
                  <a:pt x="93" y="153"/>
                  <a:pt x="89" y="155"/>
                </a:cubicBezTo>
                <a:cubicBezTo>
                  <a:pt x="86" y="156"/>
                  <a:pt x="81" y="157"/>
                  <a:pt x="77" y="157"/>
                </a:cubicBezTo>
                <a:cubicBezTo>
                  <a:pt x="73" y="157"/>
                  <a:pt x="70" y="156"/>
                  <a:pt x="66" y="154"/>
                </a:cubicBezTo>
                <a:cubicBezTo>
                  <a:pt x="63" y="153"/>
                  <a:pt x="60" y="151"/>
                  <a:pt x="58" y="148"/>
                </a:cubicBezTo>
                <a:cubicBezTo>
                  <a:pt x="55" y="145"/>
                  <a:pt x="53" y="141"/>
                  <a:pt x="52" y="137"/>
                </a:cubicBezTo>
                <a:cubicBezTo>
                  <a:pt x="51" y="133"/>
                  <a:pt x="50" y="129"/>
                  <a:pt x="50" y="124"/>
                </a:cubicBezTo>
                <a:cubicBezTo>
                  <a:pt x="50" y="114"/>
                  <a:pt x="51" y="105"/>
                  <a:pt x="54" y="96"/>
                </a:cubicBezTo>
                <a:cubicBezTo>
                  <a:pt x="57" y="87"/>
                  <a:pt x="62" y="80"/>
                  <a:pt x="67" y="73"/>
                </a:cubicBezTo>
                <a:cubicBezTo>
                  <a:pt x="72" y="66"/>
                  <a:pt x="78" y="60"/>
                  <a:pt x="85" y="56"/>
                </a:cubicBezTo>
                <a:cubicBezTo>
                  <a:pt x="92" y="52"/>
                  <a:pt x="99" y="50"/>
                  <a:pt x="107" y="50"/>
                </a:cubicBezTo>
                <a:cubicBezTo>
                  <a:pt x="112" y="50"/>
                  <a:pt x="117" y="51"/>
                  <a:pt x="120" y="52"/>
                </a:cubicBezTo>
                <a:cubicBezTo>
                  <a:pt x="124" y="54"/>
                  <a:pt x="127" y="56"/>
                  <a:pt x="130" y="59"/>
                </a:cubicBezTo>
                <a:lnTo>
                  <a:pt x="137" y="51"/>
                </a:lnTo>
                <a:close/>
                <a:moveTo>
                  <a:pt x="123" y="79"/>
                </a:moveTo>
                <a:cubicBezTo>
                  <a:pt x="121" y="77"/>
                  <a:pt x="119" y="76"/>
                  <a:pt x="117" y="75"/>
                </a:cubicBezTo>
                <a:cubicBezTo>
                  <a:pt x="115" y="74"/>
                  <a:pt x="112" y="74"/>
                  <a:pt x="109" y="74"/>
                </a:cubicBezTo>
                <a:cubicBezTo>
                  <a:pt x="104" y="74"/>
                  <a:pt x="100" y="75"/>
                  <a:pt x="96" y="78"/>
                </a:cubicBezTo>
                <a:cubicBezTo>
                  <a:pt x="92" y="80"/>
                  <a:pt x="89" y="83"/>
                  <a:pt x="86" y="88"/>
                </a:cubicBezTo>
                <a:cubicBezTo>
                  <a:pt x="84" y="92"/>
                  <a:pt x="81" y="96"/>
                  <a:pt x="80" y="101"/>
                </a:cubicBezTo>
                <a:cubicBezTo>
                  <a:pt x="78" y="106"/>
                  <a:pt x="78" y="111"/>
                  <a:pt x="78" y="116"/>
                </a:cubicBezTo>
                <a:cubicBezTo>
                  <a:pt x="78" y="121"/>
                  <a:pt x="79" y="125"/>
                  <a:pt x="81" y="128"/>
                </a:cubicBezTo>
                <a:cubicBezTo>
                  <a:pt x="83" y="132"/>
                  <a:pt x="86" y="133"/>
                  <a:pt x="91" y="133"/>
                </a:cubicBezTo>
                <a:cubicBezTo>
                  <a:pt x="93" y="133"/>
                  <a:pt x="96" y="133"/>
                  <a:pt x="98" y="131"/>
                </a:cubicBezTo>
                <a:cubicBezTo>
                  <a:pt x="100" y="130"/>
                  <a:pt x="103" y="128"/>
                  <a:pt x="105" y="126"/>
                </a:cubicBezTo>
                <a:cubicBezTo>
                  <a:pt x="107" y="124"/>
                  <a:pt x="110" y="122"/>
                  <a:pt x="112" y="119"/>
                </a:cubicBezTo>
                <a:cubicBezTo>
                  <a:pt x="114" y="116"/>
                  <a:pt x="116" y="113"/>
                  <a:pt x="117" y="110"/>
                </a:cubicBezTo>
                <a:lnTo>
                  <a:pt x="123" y="79"/>
                </a:ln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28" name="Freeform 64"/>
          <p:cNvSpPr>
            <a:spLocks noEditPoints="1"/>
          </p:cNvSpPr>
          <p:nvPr/>
        </p:nvSpPr>
        <p:spPr bwMode="auto">
          <a:xfrm>
            <a:off x="4302126" y="3722914"/>
            <a:ext cx="316731" cy="315036"/>
          </a:xfrm>
          <a:custGeom>
            <a:avLst/>
            <a:gdLst>
              <a:gd name="T0" fmla="*/ 219 w 248"/>
              <a:gd name="T1" fmla="*/ 149 h 247"/>
              <a:gd name="T2" fmla="*/ 219 w 248"/>
              <a:gd name="T3" fmla="*/ 99 h 247"/>
              <a:gd name="T4" fmla="*/ 231 w 248"/>
              <a:gd name="T5" fmla="*/ 70 h 247"/>
              <a:gd name="T6" fmla="*/ 174 w 248"/>
              <a:gd name="T7" fmla="*/ 39 h 247"/>
              <a:gd name="T8" fmla="*/ 162 w 248"/>
              <a:gd name="T9" fmla="*/ 10 h 247"/>
              <a:gd name="T10" fmla="*/ 100 w 248"/>
              <a:gd name="T11" fmla="*/ 29 h 247"/>
              <a:gd name="T12" fmla="*/ 71 w 248"/>
              <a:gd name="T13" fmla="*/ 17 h 247"/>
              <a:gd name="T14" fmla="*/ 40 w 248"/>
              <a:gd name="T15" fmla="*/ 74 h 247"/>
              <a:gd name="T16" fmla="*/ 11 w 248"/>
              <a:gd name="T17" fmla="*/ 86 h 247"/>
              <a:gd name="T18" fmla="*/ 45 w 248"/>
              <a:gd name="T19" fmla="*/ 124 h 247"/>
              <a:gd name="T20" fmla="*/ 11 w 248"/>
              <a:gd name="T21" fmla="*/ 161 h 247"/>
              <a:gd name="T22" fmla="*/ 40 w 248"/>
              <a:gd name="T23" fmla="*/ 173 h 247"/>
              <a:gd name="T24" fmla="*/ 71 w 248"/>
              <a:gd name="T25" fmla="*/ 231 h 247"/>
              <a:gd name="T26" fmla="*/ 100 w 248"/>
              <a:gd name="T27" fmla="*/ 218 h 247"/>
              <a:gd name="T28" fmla="*/ 162 w 248"/>
              <a:gd name="T29" fmla="*/ 237 h 247"/>
              <a:gd name="T30" fmla="*/ 174 w 248"/>
              <a:gd name="T31" fmla="*/ 208 h 247"/>
              <a:gd name="T32" fmla="*/ 231 w 248"/>
              <a:gd name="T33" fmla="*/ 177 h 247"/>
              <a:gd name="T34" fmla="*/ 124 w 248"/>
              <a:gd name="T35" fmla="*/ 187 h 247"/>
              <a:gd name="T36" fmla="*/ 124 w 248"/>
              <a:gd name="T37" fmla="*/ 61 h 247"/>
              <a:gd name="T38" fmla="*/ 124 w 248"/>
              <a:gd name="T39" fmla="*/ 187 h 247"/>
              <a:gd name="T40" fmla="*/ 216 w 248"/>
              <a:gd name="T41" fmla="*/ 124 h 247"/>
              <a:gd name="T42" fmla="*/ 235 w 248"/>
              <a:gd name="T43" fmla="*/ 118 h 247"/>
              <a:gd name="T44" fmla="*/ 235 w 248"/>
              <a:gd name="T45" fmla="*/ 132 h 247"/>
              <a:gd name="T46" fmla="*/ 54 w 248"/>
              <a:gd name="T47" fmla="*/ 65 h 247"/>
              <a:gd name="T48" fmla="*/ 51 w 248"/>
              <a:gd name="T49" fmla="*/ 42 h 247"/>
              <a:gd name="T50" fmla="*/ 41 w 248"/>
              <a:gd name="T51" fmla="*/ 51 h 247"/>
              <a:gd name="T52" fmla="*/ 131 w 248"/>
              <a:gd name="T53" fmla="*/ 33 h 247"/>
              <a:gd name="T54" fmla="*/ 124 w 248"/>
              <a:gd name="T55" fmla="*/ 7 h 247"/>
              <a:gd name="T56" fmla="*/ 117 w 248"/>
              <a:gd name="T57" fmla="*/ 33 h 247"/>
              <a:gd name="T58" fmla="*/ 131 w 248"/>
              <a:gd name="T59" fmla="*/ 33 h 247"/>
              <a:gd name="T60" fmla="*/ 207 w 248"/>
              <a:gd name="T61" fmla="*/ 51 h 247"/>
              <a:gd name="T62" fmla="*/ 197 w 248"/>
              <a:gd name="T63" fmla="*/ 42 h 247"/>
              <a:gd name="T64" fmla="*/ 189 w 248"/>
              <a:gd name="T65" fmla="*/ 59 h 247"/>
              <a:gd name="T66" fmla="*/ 13 w 248"/>
              <a:gd name="T67" fmla="*/ 118 h 247"/>
              <a:gd name="T68" fmla="*/ 13 w 248"/>
              <a:gd name="T69" fmla="*/ 132 h 247"/>
              <a:gd name="T70" fmla="*/ 33 w 248"/>
              <a:gd name="T71" fmla="*/ 124 h 247"/>
              <a:gd name="T72" fmla="*/ 13 w 248"/>
              <a:gd name="T73" fmla="*/ 118 h 247"/>
              <a:gd name="T74" fmla="*/ 189 w 248"/>
              <a:gd name="T75" fmla="*/ 189 h 247"/>
              <a:gd name="T76" fmla="*/ 196 w 248"/>
              <a:gd name="T77" fmla="*/ 207 h 247"/>
              <a:gd name="T78" fmla="*/ 206 w 248"/>
              <a:gd name="T79" fmla="*/ 207 h 247"/>
              <a:gd name="T80" fmla="*/ 193 w 248"/>
              <a:gd name="T81" fmla="*/ 184 h 247"/>
              <a:gd name="T82" fmla="*/ 117 w 248"/>
              <a:gd name="T83" fmla="*/ 215 h 247"/>
              <a:gd name="T84" fmla="*/ 124 w 248"/>
              <a:gd name="T85" fmla="*/ 243 h 247"/>
              <a:gd name="T86" fmla="*/ 131 w 248"/>
              <a:gd name="T87" fmla="*/ 236 h 247"/>
              <a:gd name="T88" fmla="*/ 124 w 248"/>
              <a:gd name="T89" fmla="*/ 215 h 247"/>
              <a:gd name="T90" fmla="*/ 41 w 248"/>
              <a:gd name="T91" fmla="*/ 199 h 247"/>
              <a:gd name="T92" fmla="*/ 46 w 248"/>
              <a:gd name="T93" fmla="*/ 210 h 247"/>
              <a:gd name="T94" fmla="*/ 65 w 248"/>
              <a:gd name="T95" fmla="*/ 194 h 247"/>
              <a:gd name="T96" fmla="*/ 55 w 248"/>
              <a:gd name="T97" fmla="*/ 184 h 247"/>
              <a:gd name="T98" fmla="*/ 76 w 248"/>
              <a:gd name="T99" fmla="*/ 124 h 247"/>
              <a:gd name="T100" fmla="*/ 173 w 248"/>
              <a:gd name="T101" fmla="*/ 124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48" h="247">
                <a:moveTo>
                  <a:pt x="238" y="161"/>
                </a:moveTo>
                <a:cubicBezTo>
                  <a:pt x="219" y="149"/>
                  <a:pt x="219" y="149"/>
                  <a:pt x="219" y="149"/>
                </a:cubicBezTo>
                <a:cubicBezTo>
                  <a:pt x="209" y="142"/>
                  <a:pt x="204" y="133"/>
                  <a:pt x="204" y="124"/>
                </a:cubicBezTo>
                <a:cubicBezTo>
                  <a:pt x="204" y="115"/>
                  <a:pt x="209" y="106"/>
                  <a:pt x="219" y="99"/>
                </a:cubicBezTo>
                <a:cubicBezTo>
                  <a:pt x="238" y="86"/>
                  <a:pt x="238" y="86"/>
                  <a:pt x="238" y="86"/>
                </a:cubicBezTo>
                <a:cubicBezTo>
                  <a:pt x="248" y="79"/>
                  <a:pt x="243" y="68"/>
                  <a:pt x="231" y="70"/>
                </a:cubicBezTo>
                <a:cubicBezTo>
                  <a:pt x="209" y="74"/>
                  <a:pt x="209" y="74"/>
                  <a:pt x="209" y="74"/>
                </a:cubicBezTo>
                <a:cubicBezTo>
                  <a:pt x="185" y="79"/>
                  <a:pt x="169" y="63"/>
                  <a:pt x="174" y="39"/>
                </a:cubicBezTo>
                <a:cubicBezTo>
                  <a:pt x="178" y="17"/>
                  <a:pt x="178" y="17"/>
                  <a:pt x="178" y="17"/>
                </a:cubicBezTo>
                <a:cubicBezTo>
                  <a:pt x="181" y="5"/>
                  <a:pt x="168" y="1"/>
                  <a:pt x="162" y="10"/>
                </a:cubicBezTo>
                <a:cubicBezTo>
                  <a:pt x="150" y="29"/>
                  <a:pt x="150" y="29"/>
                  <a:pt x="150" y="29"/>
                </a:cubicBezTo>
                <a:cubicBezTo>
                  <a:pt x="136" y="50"/>
                  <a:pt x="113" y="50"/>
                  <a:pt x="100" y="29"/>
                </a:cubicBezTo>
                <a:cubicBezTo>
                  <a:pt x="87" y="10"/>
                  <a:pt x="87" y="10"/>
                  <a:pt x="87" y="10"/>
                </a:cubicBezTo>
                <a:cubicBezTo>
                  <a:pt x="81" y="0"/>
                  <a:pt x="68" y="4"/>
                  <a:pt x="71" y="17"/>
                </a:cubicBezTo>
                <a:cubicBezTo>
                  <a:pt x="75" y="39"/>
                  <a:pt x="75" y="39"/>
                  <a:pt x="75" y="39"/>
                </a:cubicBezTo>
                <a:cubicBezTo>
                  <a:pt x="80" y="63"/>
                  <a:pt x="64" y="79"/>
                  <a:pt x="40" y="74"/>
                </a:cubicBezTo>
                <a:cubicBezTo>
                  <a:pt x="18" y="70"/>
                  <a:pt x="18" y="70"/>
                  <a:pt x="18" y="70"/>
                </a:cubicBezTo>
                <a:cubicBezTo>
                  <a:pt x="6" y="67"/>
                  <a:pt x="0" y="80"/>
                  <a:pt x="11" y="86"/>
                </a:cubicBezTo>
                <a:cubicBezTo>
                  <a:pt x="30" y="99"/>
                  <a:pt x="30" y="99"/>
                  <a:pt x="30" y="99"/>
                </a:cubicBezTo>
                <a:cubicBezTo>
                  <a:pt x="40" y="106"/>
                  <a:pt x="45" y="115"/>
                  <a:pt x="45" y="124"/>
                </a:cubicBezTo>
                <a:cubicBezTo>
                  <a:pt x="45" y="133"/>
                  <a:pt x="40" y="142"/>
                  <a:pt x="30" y="149"/>
                </a:cubicBezTo>
                <a:cubicBezTo>
                  <a:pt x="11" y="161"/>
                  <a:pt x="11" y="161"/>
                  <a:pt x="11" y="161"/>
                </a:cubicBezTo>
                <a:cubicBezTo>
                  <a:pt x="0" y="168"/>
                  <a:pt x="6" y="180"/>
                  <a:pt x="18" y="177"/>
                </a:cubicBezTo>
                <a:cubicBezTo>
                  <a:pt x="40" y="173"/>
                  <a:pt x="40" y="173"/>
                  <a:pt x="40" y="173"/>
                </a:cubicBezTo>
                <a:cubicBezTo>
                  <a:pt x="64" y="168"/>
                  <a:pt x="80" y="184"/>
                  <a:pt x="75" y="208"/>
                </a:cubicBezTo>
                <a:cubicBezTo>
                  <a:pt x="71" y="231"/>
                  <a:pt x="71" y="231"/>
                  <a:pt x="71" y="231"/>
                </a:cubicBezTo>
                <a:cubicBezTo>
                  <a:pt x="68" y="243"/>
                  <a:pt x="81" y="247"/>
                  <a:pt x="87" y="237"/>
                </a:cubicBezTo>
                <a:cubicBezTo>
                  <a:pt x="100" y="218"/>
                  <a:pt x="100" y="218"/>
                  <a:pt x="100" y="218"/>
                </a:cubicBezTo>
                <a:cubicBezTo>
                  <a:pt x="113" y="198"/>
                  <a:pt x="136" y="198"/>
                  <a:pt x="150" y="218"/>
                </a:cubicBezTo>
                <a:cubicBezTo>
                  <a:pt x="162" y="237"/>
                  <a:pt x="162" y="237"/>
                  <a:pt x="162" y="237"/>
                </a:cubicBezTo>
                <a:cubicBezTo>
                  <a:pt x="168" y="247"/>
                  <a:pt x="181" y="242"/>
                  <a:pt x="178" y="231"/>
                </a:cubicBezTo>
                <a:cubicBezTo>
                  <a:pt x="174" y="208"/>
                  <a:pt x="174" y="208"/>
                  <a:pt x="174" y="208"/>
                </a:cubicBezTo>
                <a:cubicBezTo>
                  <a:pt x="169" y="184"/>
                  <a:pt x="185" y="168"/>
                  <a:pt x="209" y="173"/>
                </a:cubicBezTo>
                <a:cubicBezTo>
                  <a:pt x="231" y="177"/>
                  <a:pt x="231" y="177"/>
                  <a:pt x="231" y="177"/>
                </a:cubicBezTo>
                <a:cubicBezTo>
                  <a:pt x="243" y="180"/>
                  <a:pt x="248" y="168"/>
                  <a:pt x="238" y="161"/>
                </a:cubicBezTo>
                <a:close/>
                <a:moveTo>
                  <a:pt x="124" y="187"/>
                </a:moveTo>
                <a:cubicBezTo>
                  <a:pt x="89" y="187"/>
                  <a:pt x="61" y="159"/>
                  <a:pt x="61" y="124"/>
                </a:cubicBezTo>
                <a:cubicBezTo>
                  <a:pt x="61" y="89"/>
                  <a:pt x="89" y="61"/>
                  <a:pt x="124" y="61"/>
                </a:cubicBezTo>
                <a:cubicBezTo>
                  <a:pt x="159" y="61"/>
                  <a:pt x="187" y="89"/>
                  <a:pt x="187" y="124"/>
                </a:cubicBezTo>
                <a:cubicBezTo>
                  <a:pt x="187" y="159"/>
                  <a:pt x="159" y="187"/>
                  <a:pt x="124" y="187"/>
                </a:cubicBezTo>
                <a:close/>
                <a:moveTo>
                  <a:pt x="215" y="132"/>
                </a:moveTo>
                <a:cubicBezTo>
                  <a:pt x="215" y="129"/>
                  <a:pt x="216" y="127"/>
                  <a:pt x="216" y="124"/>
                </a:cubicBezTo>
                <a:cubicBezTo>
                  <a:pt x="216" y="122"/>
                  <a:pt x="215" y="120"/>
                  <a:pt x="215" y="118"/>
                </a:cubicBezTo>
                <a:cubicBezTo>
                  <a:pt x="235" y="118"/>
                  <a:pt x="235" y="118"/>
                  <a:pt x="235" y="118"/>
                </a:cubicBezTo>
                <a:cubicBezTo>
                  <a:pt x="238" y="118"/>
                  <a:pt x="242" y="121"/>
                  <a:pt x="242" y="125"/>
                </a:cubicBezTo>
                <a:cubicBezTo>
                  <a:pt x="242" y="129"/>
                  <a:pt x="238" y="132"/>
                  <a:pt x="235" y="132"/>
                </a:cubicBezTo>
                <a:lnTo>
                  <a:pt x="215" y="132"/>
                </a:lnTo>
                <a:close/>
                <a:moveTo>
                  <a:pt x="54" y="65"/>
                </a:moveTo>
                <a:cubicBezTo>
                  <a:pt x="57" y="61"/>
                  <a:pt x="60" y="58"/>
                  <a:pt x="64" y="55"/>
                </a:cubicBezTo>
                <a:cubicBezTo>
                  <a:pt x="51" y="42"/>
                  <a:pt x="51" y="42"/>
                  <a:pt x="51" y="42"/>
                </a:cubicBezTo>
                <a:cubicBezTo>
                  <a:pt x="48" y="39"/>
                  <a:pt x="44" y="39"/>
                  <a:pt x="41" y="42"/>
                </a:cubicBezTo>
                <a:cubicBezTo>
                  <a:pt x="38" y="44"/>
                  <a:pt x="38" y="49"/>
                  <a:pt x="41" y="51"/>
                </a:cubicBezTo>
                <a:lnTo>
                  <a:pt x="54" y="65"/>
                </a:lnTo>
                <a:close/>
                <a:moveTo>
                  <a:pt x="131" y="33"/>
                </a:moveTo>
                <a:cubicBezTo>
                  <a:pt x="131" y="14"/>
                  <a:pt x="131" y="14"/>
                  <a:pt x="131" y="14"/>
                </a:cubicBezTo>
                <a:cubicBezTo>
                  <a:pt x="131" y="10"/>
                  <a:pt x="128" y="7"/>
                  <a:pt x="124" y="7"/>
                </a:cubicBezTo>
                <a:cubicBezTo>
                  <a:pt x="120" y="7"/>
                  <a:pt x="117" y="10"/>
                  <a:pt x="117" y="14"/>
                </a:cubicBezTo>
                <a:cubicBezTo>
                  <a:pt x="117" y="33"/>
                  <a:pt x="117" y="33"/>
                  <a:pt x="117" y="33"/>
                </a:cubicBezTo>
                <a:cubicBezTo>
                  <a:pt x="119" y="32"/>
                  <a:pt x="122" y="32"/>
                  <a:pt x="124" y="32"/>
                </a:cubicBezTo>
                <a:cubicBezTo>
                  <a:pt x="126" y="32"/>
                  <a:pt x="129" y="32"/>
                  <a:pt x="131" y="33"/>
                </a:cubicBezTo>
                <a:close/>
                <a:moveTo>
                  <a:pt x="194" y="65"/>
                </a:moveTo>
                <a:cubicBezTo>
                  <a:pt x="207" y="51"/>
                  <a:pt x="207" y="51"/>
                  <a:pt x="207" y="51"/>
                </a:cubicBezTo>
                <a:cubicBezTo>
                  <a:pt x="210" y="49"/>
                  <a:pt x="210" y="44"/>
                  <a:pt x="207" y="42"/>
                </a:cubicBezTo>
                <a:cubicBezTo>
                  <a:pt x="204" y="39"/>
                  <a:pt x="200" y="39"/>
                  <a:pt x="197" y="42"/>
                </a:cubicBezTo>
                <a:cubicBezTo>
                  <a:pt x="184" y="55"/>
                  <a:pt x="184" y="55"/>
                  <a:pt x="184" y="55"/>
                </a:cubicBezTo>
                <a:cubicBezTo>
                  <a:pt x="186" y="56"/>
                  <a:pt x="187" y="58"/>
                  <a:pt x="189" y="59"/>
                </a:cubicBezTo>
                <a:cubicBezTo>
                  <a:pt x="191" y="61"/>
                  <a:pt x="192" y="63"/>
                  <a:pt x="194" y="65"/>
                </a:cubicBezTo>
                <a:close/>
                <a:moveTo>
                  <a:pt x="13" y="118"/>
                </a:moveTo>
                <a:cubicBezTo>
                  <a:pt x="10" y="118"/>
                  <a:pt x="6" y="121"/>
                  <a:pt x="6" y="125"/>
                </a:cubicBezTo>
                <a:cubicBezTo>
                  <a:pt x="6" y="129"/>
                  <a:pt x="10" y="132"/>
                  <a:pt x="13" y="132"/>
                </a:cubicBezTo>
                <a:cubicBezTo>
                  <a:pt x="33" y="132"/>
                  <a:pt x="33" y="132"/>
                  <a:pt x="33" y="132"/>
                </a:cubicBezTo>
                <a:cubicBezTo>
                  <a:pt x="33" y="129"/>
                  <a:pt x="33" y="127"/>
                  <a:pt x="33" y="124"/>
                </a:cubicBezTo>
                <a:cubicBezTo>
                  <a:pt x="33" y="122"/>
                  <a:pt x="33" y="120"/>
                  <a:pt x="33" y="118"/>
                </a:cubicBezTo>
                <a:lnTo>
                  <a:pt x="13" y="118"/>
                </a:lnTo>
                <a:close/>
                <a:moveTo>
                  <a:pt x="193" y="184"/>
                </a:moveTo>
                <a:cubicBezTo>
                  <a:pt x="191" y="186"/>
                  <a:pt x="190" y="187"/>
                  <a:pt x="189" y="189"/>
                </a:cubicBezTo>
                <a:cubicBezTo>
                  <a:pt x="187" y="190"/>
                  <a:pt x="185" y="192"/>
                  <a:pt x="183" y="194"/>
                </a:cubicBezTo>
                <a:cubicBezTo>
                  <a:pt x="196" y="207"/>
                  <a:pt x="196" y="207"/>
                  <a:pt x="196" y="207"/>
                </a:cubicBezTo>
                <a:cubicBezTo>
                  <a:pt x="197" y="208"/>
                  <a:pt x="199" y="209"/>
                  <a:pt x="201" y="209"/>
                </a:cubicBezTo>
                <a:cubicBezTo>
                  <a:pt x="202" y="209"/>
                  <a:pt x="204" y="208"/>
                  <a:pt x="206" y="207"/>
                </a:cubicBezTo>
                <a:cubicBezTo>
                  <a:pt x="208" y="204"/>
                  <a:pt x="208" y="200"/>
                  <a:pt x="206" y="197"/>
                </a:cubicBezTo>
                <a:lnTo>
                  <a:pt x="193" y="184"/>
                </a:lnTo>
                <a:close/>
                <a:moveTo>
                  <a:pt x="124" y="215"/>
                </a:moveTo>
                <a:cubicBezTo>
                  <a:pt x="122" y="215"/>
                  <a:pt x="119" y="215"/>
                  <a:pt x="117" y="215"/>
                </a:cubicBezTo>
                <a:cubicBezTo>
                  <a:pt x="117" y="236"/>
                  <a:pt x="117" y="236"/>
                  <a:pt x="117" y="236"/>
                </a:cubicBezTo>
                <a:cubicBezTo>
                  <a:pt x="117" y="240"/>
                  <a:pt x="120" y="243"/>
                  <a:pt x="124" y="243"/>
                </a:cubicBezTo>
                <a:cubicBezTo>
                  <a:pt x="124" y="243"/>
                  <a:pt x="124" y="243"/>
                  <a:pt x="124" y="243"/>
                </a:cubicBezTo>
                <a:cubicBezTo>
                  <a:pt x="128" y="243"/>
                  <a:pt x="131" y="240"/>
                  <a:pt x="131" y="236"/>
                </a:cubicBezTo>
                <a:cubicBezTo>
                  <a:pt x="131" y="215"/>
                  <a:pt x="131" y="215"/>
                  <a:pt x="131" y="215"/>
                </a:cubicBezTo>
                <a:cubicBezTo>
                  <a:pt x="129" y="215"/>
                  <a:pt x="126" y="215"/>
                  <a:pt x="124" y="215"/>
                </a:cubicBezTo>
                <a:close/>
                <a:moveTo>
                  <a:pt x="55" y="184"/>
                </a:moveTo>
                <a:cubicBezTo>
                  <a:pt x="41" y="199"/>
                  <a:pt x="41" y="199"/>
                  <a:pt x="41" y="199"/>
                </a:cubicBezTo>
                <a:cubicBezTo>
                  <a:pt x="38" y="201"/>
                  <a:pt x="38" y="206"/>
                  <a:pt x="41" y="208"/>
                </a:cubicBezTo>
                <a:cubicBezTo>
                  <a:pt x="42" y="210"/>
                  <a:pt x="44" y="210"/>
                  <a:pt x="46" y="210"/>
                </a:cubicBezTo>
                <a:cubicBezTo>
                  <a:pt x="48" y="210"/>
                  <a:pt x="49" y="210"/>
                  <a:pt x="51" y="208"/>
                </a:cubicBezTo>
                <a:cubicBezTo>
                  <a:pt x="65" y="194"/>
                  <a:pt x="65" y="194"/>
                  <a:pt x="65" y="194"/>
                </a:cubicBezTo>
                <a:cubicBezTo>
                  <a:pt x="63" y="192"/>
                  <a:pt x="61" y="190"/>
                  <a:pt x="59" y="188"/>
                </a:cubicBezTo>
                <a:cubicBezTo>
                  <a:pt x="58" y="187"/>
                  <a:pt x="57" y="186"/>
                  <a:pt x="55" y="184"/>
                </a:cubicBezTo>
                <a:close/>
                <a:moveTo>
                  <a:pt x="124" y="75"/>
                </a:moveTo>
                <a:cubicBezTo>
                  <a:pt x="98" y="75"/>
                  <a:pt x="76" y="97"/>
                  <a:pt x="76" y="124"/>
                </a:cubicBezTo>
                <a:cubicBezTo>
                  <a:pt x="76" y="150"/>
                  <a:pt x="98" y="172"/>
                  <a:pt x="124" y="172"/>
                </a:cubicBezTo>
                <a:cubicBezTo>
                  <a:pt x="151" y="172"/>
                  <a:pt x="173" y="150"/>
                  <a:pt x="173" y="124"/>
                </a:cubicBezTo>
                <a:cubicBezTo>
                  <a:pt x="173" y="97"/>
                  <a:pt x="151" y="75"/>
                  <a:pt x="124" y="75"/>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29" name="Freeform 135"/>
          <p:cNvSpPr>
            <a:spLocks noEditPoints="1"/>
          </p:cNvSpPr>
          <p:nvPr/>
        </p:nvSpPr>
        <p:spPr bwMode="auto">
          <a:xfrm>
            <a:off x="6977018" y="3722914"/>
            <a:ext cx="331973" cy="331973"/>
          </a:xfrm>
          <a:custGeom>
            <a:avLst/>
            <a:gdLst>
              <a:gd name="T0" fmla="*/ 121 w 260"/>
              <a:gd name="T1" fmla="*/ 109 h 261"/>
              <a:gd name="T2" fmla="*/ 120 w 260"/>
              <a:gd name="T3" fmla="*/ 133 h 261"/>
              <a:gd name="T4" fmla="*/ 107 w 260"/>
              <a:gd name="T5" fmla="*/ 133 h 261"/>
              <a:gd name="T6" fmla="*/ 121 w 260"/>
              <a:gd name="T7" fmla="*/ 109 h 261"/>
              <a:gd name="T8" fmla="*/ 125 w 260"/>
              <a:gd name="T9" fmla="*/ 0 h 261"/>
              <a:gd name="T10" fmla="*/ 51 w 260"/>
              <a:gd name="T11" fmla="*/ 44 h 261"/>
              <a:gd name="T12" fmla="*/ 41 w 260"/>
              <a:gd name="T13" fmla="*/ 226 h 261"/>
              <a:gd name="T14" fmla="*/ 125 w 260"/>
              <a:gd name="T15" fmla="*/ 248 h 261"/>
              <a:gd name="T16" fmla="*/ 41 w 260"/>
              <a:gd name="T17" fmla="*/ 226 h 261"/>
              <a:gd name="T18" fmla="*/ 0 w 260"/>
              <a:gd name="T19" fmla="*/ 136 h 261"/>
              <a:gd name="T20" fmla="*/ 43 w 260"/>
              <a:gd name="T21" fmla="*/ 210 h 261"/>
              <a:gd name="T22" fmla="*/ 43 w 260"/>
              <a:gd name="T23" fmla="*/ 51 h 261"/>
              <a:gd name="T24" fmla="*/ 0 w 260"/>
              <a:gd name="T25" fmla="*/ 126 h 261"/>
              <a:gd name="T26" fmla="*/ 43 w 260"/>
              <a:gd name="T27" fmla="*/ 51 h 261"/>
              <a:gd name="T28" fmla="*/ 260 w 260"/>
              <a:gd name="T29" fmla="*/ 126 h 261"/>
              <a:gd name="T30" fmla="*/ 217 w 260"/>
              <a:gd name="T31" fmla="*/ 51 h 261"/>
              <a:gd name="T32" fmla="*/ 218 w 260"/>
              <a:gd name="T33" fmla="*/ 35 h 261"/>
              <a:gd name="T34" fmla="*/ 135 w 260"/>
              <a:gd name="T35" fmla="*/ 13 h 261"/>
              <a:gd name="T36" fmla="*/ 218 w 260"/>
              <a:gd name="T37" fmla="*/ 35 h 261"/>
              <a:gd name="T38" fmla="*/ 135 w 260"/>
              <a:gd name="T39" fmla="*/ 261 h 261"/>
              <a:gd name="T40" fmla="*/ 209 w 260"/>
              <a:gd name="T41" fmla="*/ 217 h 261"/>
              <a:gd name="T42" fmla="*/ 130 w 260"/>
              <a:gd name="T43" fmla="*/ 238 h 261"/>
              <a:gd name="T44" fmla="*/ 130 w 260"/>
              <a:gd name="T45" fmla="*/ 23 h 261"/>
              <a:gd name="T46" fmla="*/ 130 w 260"/>
              <a:gd name="T47" fmla="*/ 238 h 261"/>
              <a:gd name="T48" fmla="*/ 65 w 260"/>
              <a:gd name="T49" fmla="*/ 146 h 261"/>
              <a:gd name="T50" fmla="*/ 71 w 260"/>
              <a:gd name="T51" fmla="*/ 141 h 261"/>
              <a:gd name="T52" fmla="*/ 66 w 260"/>
              <a:gd name="T53" fmla="*/ 97 h 261"/>
              <a:gd name="T54" fmla="*/ 50 w 260"/>
              <a:gd name="T55" fmla="*/ 113 h 261"/>
              <a:gd name="T56" fmla="*/ 73 w 260"/>
              <a:gd name="T57" fmla="*/ 117 h 261"/>
              <a:gd name="T58" fmla="*/ 46 w 260"/>
              <a:gd name="T59" fmla="*/ 149 h 261"/>
              <a:gd name="T60" fmla="*/ 88 w 260"/>
              <a:gd name="T61" fmla="*/ 157 h 261"/>
              <a:gd name="T62" fmla="*/ 141 w 260"/>
              <a:gd name="T63" fmla="*/ 133 h 261"/>
              <a:gd name="T64" fmla="*/ 134 w 260"/>
              <a:gd name="T65" fmla="*/ 98 h 261"/>
              <a:gd name="T66" fmla="*/ 94 w 260"/>
              <a:gd name="T67" fmla="*/ 134 h 261"/>
              <a:gd name="T68" fmla="*/ 120 w 260"/>
              <a:gd name="T69" fmla="*/ 143 h 261"/>
              <a:gd name="T70" fmla="*/ 134 w 260"/>
              <a:gd name="T71" fmla="*/ 157 h 261"/>
              <a:gd name="T72" fmla="*/ 141 w 260"/>
              <a:gd name="T73" fmla="*/ 143 h 261"/>
              <a:gd name="T74" fmla="*/ 160 w 260"/>
              <a:gd name="T75" fmla="*/ 89 h 261"/>
              <a:gd name="T76" fmla="*/ 151 w 260"/>
              <a:gd name="T77" fmla="*/ 180 h 261"/>
              <a:gd name="T78" fmla="*/ 160 w 260"/>
              <a:gd name="T79" fmla="*/ 89 h 261"/>
              <a:gd name="T80" fmla="*/ 215 w 260"/>
              <a:gd name="T81" fmla="*/ 107 h 261"/>
              <a:gd name="T82" fmla="*/ 173 w 260"/>
              <a:gd name="T83" fmla="*/ 98 h 261"/>
              <a:gd name="T84" fmla="*/ 200 w 260"/>
              <a:gd name="T85" fmla="*/ 110 h 261"/>
              <a:gd name="T86" fmla="*/ 176 w 260"/>
              <a:gd name="T87" fmla="*/ 157 h 261"/>
              <a:gd name="T88" fmla="*/ 217 w 260"/>
              <a:gd name="T89" fmla="*/ 210 h 261"/>
              <a:gd name="T90" fmla="*/ 260 w 260"/>
              <a:gd name="T91" fmla="*/ 136 h 261"/>
              <a:gd name="T92" fmla="*/ 217 w 260"/>
              <a:gd name="T93" fmla="*/ 210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60" h="261">
                <a:moveTo>
                  <a:pt x="121" y="109"/>
                </a:moveTo>
                <a:cubicBezTo>
                  <a:pt x="121" y="109"/>
                  <a:pt x="121" y="109"/>
                  <a:pt x="121" y="109"/>
                </a:cubicBezTo>
                <a:cubicBezTo>
                  <a:pt x="121" y="113"/>
                  <a:pt x="120" y="116"/>
                  <a:pt x="120" y="120"/>
                </a:cubicBezTo>
                <a:cubicBezTo>
                  <a:pt x="120" y="133"/>
                  <a:pt x="120" y="133"/>
                  <a:pt x="120" y="133"/>
                </a:cubicBezTo>
                <a:cubicBezTo>
                  <a:pt x="107" y="133"/>
                  <a:pt x="107" y="133"/>
                  <a:pt x="107" y="133"/>
                </a:cubicBezTo>
                <a:cubicBezTo>
                  <a:pt x="107" y="133"/>
                  <a:pt x="107" y="133"/>
                  <a:pt x="107" y="133"/>
                </a:cubicBezTo>
                <a:cubicBezTo>
                  <a:pt x="115" y="120"/>
                  <a:pt x="115" y="120"/>
                  <a:pt x="115" y="120"/>
                </a:cubicBezTo>
                <a:cubicBezTo>
                  <a:pt x="117" y="116"/>
                  <a:pt x="119" y="113"/>
                  <a:pt x="121" y="109"/>
                </a:cubicBezTo>
                <a:close/>
                <a:moveTo>
                  <a:pt x="125" y="13"/>
                </a:moveTo>
                <a:cubicBezTo>
                  <a:pt x="125" y="0"/>
                  <a:pt x="125" y="0"/>
                  <a:pt x="125" y="0"/>
                </a:cubicBezTo>
                <a:cubicBezTo>
                  <a:pt x="93" y="2"/>
                  <a:pt x="64" y="15"/>
                  <a:pt x="41" y="35"/>
                </a:cubicBezTo>
                <a:cubicBezTo>
                  <a:pt x="51" y="44"/>
                  <a:pt x="51" y="44"/>
                  <a:pt x="51" y="44"/>
                </a:cubicBezTo>
                <a:cubicBezTo>
                  <a:pt x="70" y="26"/>
                  <a:pt x="96" y="15"/>
                  <a:pt x="125" y="13"/>
                </a:cubicBezTo>
                <a:close/>
                <a:moveTo>
                  <a:pt x="41" y="226"/>
                </a:moveTo>
                <a:cubicBezTo>
                  <a:pt x="64" y="247"/>
                  <a:pt x="93" y="260"/>
                  <a:pt x="125" y="261"/>
                </a:cubicBezTo>
                <a:cubicBezTo>
                  <a:pt x="125" y="248"/>
                  <a:pt x="125" y="248"/>
                  <a:pt x="125" y="248"/>
                </a:cubicBezTo>
                <a:cubicBezTo>
                  <a:pt x="96" y="247"/>
                  <a:pt x="70" y="235"/>
                  <a:pt x="51" y="217"/>
                </a:cubicBezTo>
                <a:lnTo>
                  <a:pt x="41" y="226"/>
                </a:lnTo>
                <a:close/>
                <a:moveTo>
                  <a:pt x="13" y="136"/>
                </a:moveTo>
                <a:cubicBezTo>
                  <a:pt x="0" y="136"/>
                  <a:pt x="0" y="136"/>
                  <a:pt x="0" y="136"/>
                </a:cubicBezTo>
                <a:cubicBezTo>
                  <a:pt x="1" y="168"/>
                  <a:pt x="14" y="197"/>
                  <a:pt x="34" y="219"/>
                </a:cubicBezTo>
                <a:cubicBezTo>
                  <a:pt x="43" y="210"/>
                  <a:pt x="43" y="210"/>
                  <a:pt x="43" y="210"/>
                </a:cubicBezTo>
                <a:cubicBezTo>
                  <a:pt x="25" y="190"/>
                  <a:pt x="14" y="164"/>
                  <a:pt x="13" y="136"/>
                </a:cubicBezTo>
                <a:close/>
                <a:moveTo>
                  <a:pt x="43" y="51"/>
                </a:moveTo>
                <a:cubicBezTo>
                  <a:pt x="34" y="42"/>
                  <a:pt x="34" y="42"/>
                  <a:pt x="34" y="42"/>
                </a:cubicBezTo>
                <a:cubicBezTo>
                  <a:pt x="14" y="64"/>
                  <a:pt x="1" y="94"/>
                  <a:pt x="0" y="126"/>
                </a:cubicBezTo>
                <a:cubicBezTo>
                  <a:pt x="13" y="126"/>
                  <a:pt x="13" y="126"/>
                  <a:pt x="13" y="126"/>
                </a:cubicBezTo>
                <a:cubicBezTo>
                  <a:pt x="14" y="97"/>
                  <a:pt x="25" y="71"/>
                  <a:pt x="43" y="51"/>
                </a:cubicBezTo>
                <a:close/>
                <a:moveTo>
                  <a:pt x="248" y="126"/>
                </a:moveTo>
                <a:cubicBezTo>
                  <a:pt x="260" y="126"/>
                  <a:pt x="260" y="126"/>
                  <a:pt x="260" y="126"/>
                </a:cubicBezTo>
                <a:cubicBezTo>
                  <a:pt x="259" y="93"/>
                  <a:pt x="246" y="64"/>
                  <a:pt x="226" y="42"/>
                </a:cubicBezTo>
                <a:cubicBezTo>
                  <a:pt x="217" y="51"/>
                  <a:pt x="217" y="51"/>
                  <a:pt x="217" y="51"/>
                </a:cubicBezTo>
                <a:cubicBezTo>
                  <a:pt x="235" y="71"/>
                  <a:pt x="246" y="97"/>
                  <a:pt x="248" y="126"/>
                </a:cubicBezTo>
                <a:close/>
                <a:moveTo>
                  <a:pt x="218" y="35"/>
                </a:moveTo>
                <a:cubicBezTo>
                  <a:pt x="196" y="14"/>
                  <a:pt x="167" y="2"/>
                  <a:pt x="135" y="0"/>
                </a:cubicBezTo>
                <a:cubicBezTo>
                  <a:pt x="135" y="13"/>
                  <a:pt x="135" y="13"/>
                  <a:pt x="135" y="13"/>
                </a:cubicBezTo>
                <a:cubicBezTo>
                  <a:pt x="164" y="14"/>
                  <a:pt x="190" y="26"/>
                  <a:pt x="209" y="44"/>
                </a:cubicBezTo>
                <a:lnTo>
                  <a:pt x="218" y="35"/>
                </a:lnTo>
                <a:close/>
                <a:moveTo>
                  <a:pt x="135" y="248"/>
                </a:moveTo>
                <a:cubicBezTo>
                  <a:pt x="135" y="261"/>
                  <a:pt x="135" y="261"/>
                  <a:pt x="135" y="261"/>
                </a:cubicBezTo>
                <a:cubicBezTo>
                  <a:pt x="167" y="260"/>
                  <a:pt x="196" y="247"/>
                  <a:pt x="218" y="226"/>
                </a:cubicBezTo>
                <a:cubicBezTo>
                  <a:pt x="209" y="217"/>
                  <a:pt x="209" y="217"/>
                  <a:pt x="209" y="217"/>
                </a:cubicBezTo>
                <a:cubicBezTo>
                  <a:pt x="190" y="236"/>
                  <a:pt x="164" y="247"/>
                  <a:pt x="135" y="248"/>
                </a:cubicBezTo>
                <a:close/>
                <a:moveTo>
                  <a:pt x="130" y="238"/>
                </a:moveTo>
                <a:cubicBezTo>
                  <a:pt x="71" y="238"/>
                  <a:pt x="23" y="190"/>
                  <a:pt x="23" y="131"/>
                </a:cubicBezTo>
                <a:cubicBezTo>
                  <a:pt x="23" y="71"/>
                  <a:pt x="71" y="23"/>
                  <a:pt x="130" y="23"/>
                </a:cubicBezTo>
                <a:cubicBezTo>
                  <a:pt x="189" y="23"/>
                  <a:pt x="238" y="71"/>
                  <a:pt x="238" y="131"/>
                </a:cubicBezTo>
                <a:cubicBezTo>
                  <a:pt x="238" y="190"/>
                  <a:pt x="189" y="238"/>
                  <a:pt x="130" y="238"/>
                </a:cubicBezTo>
                <a:close/>
                <a:moveTo>
                  <a:pt x="88" y="146"/>
                </a:moveTo>
                <a:cubicBezTo>
                  <a:pt x="65" y="146"/>
                  <a:pt x="65" y="146"/>
                  <a:pt x="65" y="146"/>
                </a:cubicBezTo>
                <a:cubicBezTo>
                  <a:pt x="65" y="146"/>
                  <a:pt x="65" y="146"/>
                  <a:pt x="65" y="146"/>
                </a:cubicBezTo>
                <a:cubicBezTo>
                  <a:pt x="71" y="141"/>
                  <a:pt x="71" y="141"/>
                  <a:pt x="71" y="141"/>
                </a:cubicBezTo>
                <a:cubicBezTo>
                  <a:pt x="79" y="134"/>
                  <a:pt x="86" y="126"/>
                  <a:pt x="86" y="116"/>
                </a:cubicBezTo>
                <a:cubicBezTo>
                  <a:pt x="86" y="105"/>
                  <a:pt x="79" y="97"/>
                  <a:pt x="66" y="97"/>
                </a:cubicBezTo>
                <a:cubicBezTo>
                  <a:pt x="58" y="97"/>
                  <a:pt x="51" y="100"/>
                  <a:pt x="46" y="103"/>
                </a:cubicBezTo>
                <a:cubicBezTo>
                  <a:pt x="50" y="113"/>
                  <a:pt x="50" y="113"/>
                  <a:pt x="50" y="113"/>
                </a:cubicBezTo>
                <a:cubicBezTo>
                  <a:pt x="53" y="111"/>
                  <a:pt x="58" y="108"/>
                  <a:pt x="63" y="108"/>
                </a:cubicBezTo>
                <a:cubicBezTo>
                  <a:pt x="70" y="108"/>
                  <a:pt x="73" y="112"/>
                  <a:pt x="73" y="117"/>
                </a:cubicBezTo>
                <a:cubicBezTo>
                  <a:pt x="72" y="124"/>
                  <a:pt x="66" y="131"/>
                  <a:pt x="53" y="142"/>
                </a:cubicBezTo>
                <a:cubicBezTo>
                  <a:pt x="46" y="149"/>
                  <a:pt x="46" y="149"/>
                  <a:pt x="46" y="149"/>
                </a:cubicBezTo>
                <a:cubicBezTo>
                  <a:pt x="46" y="157"/>
                  <a:pt x="46" y="157"/>
                  <a:pt x="46" y="157"/>
                </a:cubicBezTo>
                <a:cubicBezTo>
                  <a:pt x="88" y="157"/>
                  <a:pt x="88" y="157"/>
                  <a:pt x="88" y="157"/>
                </a:cubicBezTo>
                <a:lnTo>
                  <a:pt x="88" y="146"/>
                </a:lnTo>
                <a:close/>
                <a:moveTo>
                  <a:pt x="141" y="133"/>
                </a:moveTo>
                <a:cubicBezTo>
                  <a:pt x="134" y="133"/>
                  <a:pt x="134" y="133"/>
                  <a:pt x="134" y="133"/>
                </a:cubicBezTo>
                <a:cubicBezTo>
                  <a:pt x="134" y="98"/>
                  <a:pt x="134" y="98"/>
                  <a:pt x="134" y="98"/>
                </a:cubicBezTo>
                <a:cubicBezTo>
                  <a:pt x="117" y="98"/>
                  <a:pt x="117" y="98"/>
                  <a:pt x="117" y="98"/>
                </a:cubicBezTo>
                <a:cubicBezTo>
                  <a:pt x="94" y="134"/>
                  <a:pt x="94" y="134"/>
                  <a:pt x="94" y="134"/>
                </a:cubicBezTo>
                <a:cubicBezTo>
                  <a:pt x="94" y="143"/>
                  <a:pt x="94" y="143"/>
                  <a:pt x="94" y="143"/>
                </a:cubicBezTo>
                <a:cubicBezTo>
                  <a:pt x="120" y="143"/>
                  <a:pt x="120" y="143"/>
                  <a:pt x="120" y="143"/>
                </a:cubicBezTo>
                <a:cubicBezTo>
                  <a:pt x="120" y="157"/>
                  <a:pt x="120" y="157"/>
                  <a:pt x="120" y="157"/>
                </a:cubicBezTo>
                <a:cubicBezTo>
                  <a:pt x="134" y="157"/>
                  <a:pt x="134" y="157"/>
                  <a:pt x="134" y="157"/>
                </a:cubicBezTo>
                <a:cubicBezTo>
                  <a:pt x="134" y="143"/>
                  <a:pt x="134" y="143"/>
                  <a:pt x="134" y="143"/>
                </a:cubicBezTo>
                <a:cubicBezTo>
                  <a:pt x="141" y="143"/>
                  <a:pt x="141" y="143"/>
                  <a:pt x="141" y="143"/>
                </a:cubicBezTo>
                <a:lnTo>
                  <a:pt x="141" y="133"/>
                </a:lnTo>
                <a:close/>
                <a:moveTo>
                  <a:pt x="160" y="89"/>
                </a:moveTo>
                <a:cubicBezTo>
                  <a:pt x="151" y="89"/>
                  <a:pt x="151" y="89"/>
                  <a:pt x="151" y="89"/>
                </a:cubicBezTo>
                <a:cubicBezTo>
                  <a:pt x="151" y="180"/>
                  <a:pt x="151" y="180"/>
                  <a:pt x="151" y="180"/>
                </a:cubicBezTo>
                <a:cubicBezTo>
                  <a:pt x="160" y="180"/>
                  <a:pt x="160" y="180"/>
                  <a:pt x="160" y="180"/>
                </a:cubicBezTo>
                <a:lnTo>
                  <a:pt x="160" y="89"/>
                </a:lnTo>
                <a:close/>
                <a:moveTo>
                  <a:pt x="190" y="157"/>
                </a:moveTo>
                <a:cubicBezTo>
                  <a:pt x="215" y="107"/>
                  <a:pt x="215" y="107"/>
                  <a:pt x="215" y="107"/>
                </a:cubicBezTo>
                <a:cubicBezTo>
                  <a:pt x="215" y="98"/>
                  <a:pt x="215" y="98"/>
                  <a:pt x="215" y="98"/>
                </a:cubicBezTo>
                <a:cubicBezTo>
                  <a:pt x="173" y="98"/>
                  <a:pt x="173" y="98"/>
                  <a:pt x="173" y="98"/>
                </a:cubicBezTo>
                <a:cubicBezTo>
                  <a:pt x="173" y="110"/>
                  <a:pt x="173" y="110"/>
                  <a:pt x="173" y="110"/>
                </a:cubicBezTo>
                <a:cubicBezTo>
                  <a:pt x="200" y="110"/>
                  <a:pt x="200" y="110"/>
                  <a:pt x="200" y="110"/>
                </a:cubicBezTo>
                <a:cubicBezTo>
                  <a:pt x="200" y="110"/>
                  <a:pt x="200" y="110"/>
                  <a:pt x="200" y="110"/>
                </a:cubicBezTo>
                <a:cubicBezTo>
                  <a:pt x="176" y="157"/>
                  <a:pt x="176" y="157"/>
                  <a:pt x="176" y="157"/>
                </a:cubicBezTo>
                <a:lnTo>
                  <a:pt x="190" y="157"/>
                </a:lnTo>
                <a:close/>
                <a:moveTo>
                  <a:pt x="217" y="210"/>
                </a:moveTo>
                <a:cubicBezTo>
                  <a:pt x="226" y="219"/>
                  <a:pt x="226" y="219"/>
                  <a:pt x="226" y="219"/>
                </a:cubicBezTo>
                <a:cubicBezTo>
                  <a:pt x="246" y="197"/>
                  <a:pt x="259" y="168"/>
                  <a:pt x="260" y="136"/>
                </a:cubicBezTo>
                <a:cubicBezTo>
                  <a:pt x="248" y="136"/>
                  <a:pt x="248" y="136"/>
                  <a:pt x="248" y="136"/>
                </a:cubicBezTo>
                <a:cubicBezTo>
                  <a:pt x="246" y="164"/>
                  <a:pt x="235" y="190"/>
                  <a:pt x="217" y="21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30" name="文本框 29"/>
          <p:cNvSpPr txBox="1"/>
          <p:nvPr/>
        </p:nvSpPr>
        <p:spPr>
          <a:xfrm>
            <a:off x="5148681" y="1900102"/>
            <a:ext cx="1321324" cy="369332"/>
          </a:xfrm>
          <a:prstGeom prst="rect">
            <a:avLst/>
          </a:prstGeom>
          <a:noFill/>
        </p:spPr>
        <p:txBody>
          <a:bodyPr wrap="none" rtlCol="0">
            <a:prstTxWarp prst="textArchUp">
              <a:avLst>
                <a:gd name="adj" fmla="val 12125982"/>
              </a:avLst>
            </a:prstTxWarp>
            <a:spAutoFit/>
          </a:bodyPr>
          <a:lstStyle/>
          <a:p>
            <a:pPr algn="ctr"/>
            <a:r>
              <a:rPr lang="en-US" altLang="zh-CN" dirty="0">
                <a:solidFill>
                  <a:schemeClr val="bg1"/>
                </a:solidFill>
              </a:rPr>
              <a:t>Professional</a:t>
            </a:r>
          </a:p>
        </p:txBody>
      </p:sp>
      <p:sp>
        <p:nvSpPr>
          <p:cNvPr id="31" name="文本框 30"/>
          <p:cNvSpPr txBox="1"/>
          <p:nvPr/>
        </p:nvSpPr>
        <p:spPr>
          <a:xfrm>
            <a:off x="5148681" y="4471852"/>
            <a:ext cx="1321324" cy="369332"/>
          </a:xfrm>
          <a:prstGeom prst="rect">
            <a:avLst/>
          </a:prstGeom>
          <a:noFill/>
        </p:spPr>
        <p:txBody>
          <a:bodyPr wrap="none" rtlCol="0">
            <a:prstTxWarp prst="textArchDown">
              <a:avLst/>
            </a:prstTxWarp>
            <a:spAutoFit/>
          </a:bodyPr>
          <a:lstStyle/>
          <a:p>
            <a:pPr algn="ctr"/>
            <a:r>
              <a:rPr lang="en-US" altLang="zh-CN" dirty="0">
                <a:solidFill>
                  <a:schemeClr val="bg1"/>
                </a:solidFill>
              </a:rPr>
              <a:t>Efficient</a:t>
            </a:r>
          </a:p>
        </p:txBody>
      </p:sp>
      <p:sp>
        <p:nvSpPr>
          <p:cNvPr id="32" name="椭圆 31"/>
          <p:cNvSpPr/>
          <p:nvPr/>
        </p:nvSpPr>
        <p:spPr>
          <a:xfrm>
            <a:off x="8418286" y="1640114"/>
            <a:ext cx="180000" cy="180000"/>
          </a:xfrm>
          <a:prstGeom prst="ellipse">
            <a:avLst/>
          </a:prstGeom>
          <a:solidFill>
            <a:srgbClr val="DC6C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文本框 32"/>
          <p:cNvSpPr txBox="1"/>
          <p:nvPr/>
        </p:nvSpPr>
        <p:spPr>
          <a:xfrm>
            <a:off x="8582583" y="1805346"/>
            <a:ext cx="1255472" cy="830997"/>
          </a:xfrm>
          <a:prstGeom prst="rect">
            <a:avLst/>
          </a:prstGeom>
          <a:noFill/>
        </p:spPr>
        <p:txBody>
          <a:bodyPr wrap="none" rtlCol="0">
            <a:spAutoFit/>
          </a:bodyPr>
          <a:lstStyle/>
          <a:p>
            <a:r>
              <a:rPr lang="en-US" altLang="zh-CN" sz="4800" b="1" dirty="0"/>
              <a:t># 02</a:t>
            </a:r>
            <a:endParaRPr lang="zh-CN" altLang="en-US" sz="4800" b="1" dirty="0"/>
          </a:p>
        </p:txBody>
      </p:sp>
      <p:sp>
        <p:nvSpPr>
          <p:cNvPr id="34" name="文本框 33"/>
          <p:cNvSpPr txBox="1"/>
          <p:nvPr/>
        </p:nvSpPr>
        <p:spPr>
          <a:xfrm>
            <a:off x="8598285" y="2496314"/>
            <a:ext cx="2098743" cy="461665"/>
          </a:xfrm>
          <a:prstGeom prst="rect">
            <a:avLst/>
          </a:prstGeom>
          <a:noFill/>
        </p:spPr>
        <p:txBody>
          <a:bodyPr wrap="square" rtlCol="0">
            <a:spAutoFit/>
          </a:bodyPr>
          <a:lstStyle/>
          <a:p>
            <a:r>
              <a:rPr lang="zh-CN" altLang="en-US" sz="1200" dirty="0">
                <a:solidFill>
                  <a:schemeClr val="tx1">
                    <a:lumMod val="75000"/>
                    <a:lumOff val="25000"/>
                  </a:schemeClr>
                </a:solidFill>
                <a:latin typeface="时尚中黑简体" panose="01010104010101010101" pitchFamily="2" charset="-122"/>
                <a:ea typeface="时尚中黑简体" panose="01010104010101010101" pitchFamily="2" charset="-122"/>
              </a:rPr>
              <a:t>点击添加标题文字点击添加标题文字</a:t>
            </a:r>
          </a:p>
        </p:txBody>
      </p:sp>
      <p:sp>
        <p:nvSpPr>
          <p:cNvPr id="35" name="椭圆 34"/>
          <p:cNvSpPr/>
          <p:nvPr/>
        </p:nvSpPr>
        <p:spPr>
          <a:xfrm>
            <a:off x="8418286" y="3936307"/>
            <a:ext cx="180000" cy="180000"/>
          </a:xfrm>
          <a:prstGeom prst="ellipse">
            <a:avLst/>
          </a:prstGeom>
          <a:solidFill>
            <a:srgbClr val="F1AF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文本框 35"/>
          <p:cNvSpPr txBox="1"/>
          <p:nvPr/>
        </p:nvSpPr>
        <p:spPr>
          <a:xfrm>
            <a:off x="8582583" y="4101539"/>
            <a:ext cx="1255472" cy="830997"/>
          </a:xfrm>
          <a:prstGeom prst="rect">
            <a:avLst/>
          </a:prstGeom>
          <a:noFill/>
        </p:spPr>
        <p:txBody>
          <a:bodyPr wrap="none" rtlCol="0">
            <a:spAutoFit/>
          </a:bodyPr>
          <a:lstStyle/>
          <a:p>
            <a:r>
              <a:rPr lang="en-US" altLang="zh-CN" sz="4800" b="1" dirty="0"/>
              <a:t># 04</a:t>
            </a:r>
            <a:endParaRPr lang="zh-CN" altLang="en-US" sz="4800" b="1" dirty="0"/>
          </a:p>
        </p:txBody>
      </p:sp>
      <p:sp>
        <p:nvSpPr>
          <p:cNvPr id="37" name="文本框 36"/>
          <p:cNvSpPr txBox="1"/>
          <p:nvPr/>
        </p:nvSpPr>
        <p:spPr>
          <a:xfrm>
            <a:off x="8598285" y="4792507"/>
            <a:ext cx="2098743" cy="461665"/>
          </a:xfrm>
          <a:prstGeom prst="rect">
            <a:avLst/>
          </a:prstGeom>
          <a:noFill/>
        </p:spPr>
        <p:txBody>
          <a:bodyPr wrap="square" rtlCol="0">
            <a:spAutoFit/>
          </a:bodyPr>
          <a:lstStyle/>
          <a:p>
            <a:r>
              <a:rPr lang="zh-CN" altLang="en-US" sz="1200" dirty="0">
                <a:solidFill>
                  <a:schemeClr val="tx1">
                    <a:lumMod val="75000"/>
                    <a:lumOff val="25000"/>
                  </a:schemeClr>
                </a:solidFill>
                <a:latin typeface="时尚中黑简体" panose="01010104010101010101" pitchFamily="2" charset="-122"/>
                <a:ea typeface="时尚中黑简体" panose="01010104010101010101" pitchFamily="2" charset="-122"/>
              </a:rPr>
              <a:t>点击添加标题文字点击添加标题文字</a:t>
            </a:r>
          </a:p>
        </p:txBody>
      </p:sp>
      <p:sp>
        <p:nvSpPr>
          <p:cNvPr id="38" name="椭圆 37"/>
          <p:cNvSpPr/>
          <p:nvPr/>
        </p:nvSpPr>
        <p:spPr>
          <a:xfrm>
            <a:off x="3054554" y="1640114"/>
            <a:ext cx="180000" cy="180000"/>
          </a:xfrm>
          <a:prstGeom prst="ellipse">
            <a:avLst/>
          </a:prstGeom>
          <a:solidFill>
            <a:srgbClr val="56A8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文本框 38"/>
          <p:cNvSpPr txBox="1"/>
          <p:nvPr/>
        </p:nvSpPr>
        <p:spPr>
          <a:xfrm>
            <a:off x="1979082" y="1805346"/>
            <a:ext cx="1255472" cy="830997"/>
          </a:xfrm>
          <a:prstGeom prst="rect">
            <a:avLst/>
          </a:prstGeom>
          <a:noFill/>
        </p:spPr>
        <p:txBody>
          <a:bodyPr wrap="none" rtlCol="0">
            <a:spAutoFit/>
          </a:bodyPr>
          <a:lstStyle/>
          <a:p>
            <a:r>
              <a:rPr lang="en-US" altLang="zh-CN" sz="4800" b="1" dirty="0"/>
              <a:t># 01</a:t>
            </a:r>
            <a:endParaRPr lang="zh-CN" altLang="en-US" sz="4800" b="1" dirty="0"/>
          </a:p>
        </p:txBody>
      </p:sp>
      <p:sp>
        <p:nvSpPr>
          <p:cNvPr id="40" name="文本框 39"/>
          <p:cNvSpPr txBox="1"/>
          <p:nvPr/>
        </p:nvSpPr>
        <p:spPr>
          <a:xfrm>
            <a:off x="1135811" y="2496314"/>
            <a:ext cx="2098743" cy="461665"/>
          </a:xfrm>
          <a:prstGeom prst="rect">
            <a:avLst/>
          </a:prstGeom>
          <a:noFill/>
        </p:spPr>
        <p:txBody>
          <a:bodyPr wrap="square" rtlCol="0">
            <a:spAutoFit/>
          </a:bodyPr>
          <a:lstStyle/>
          <a:p>
            <a:r>
              <a:rPr lang="zh-CN" altLang="en-US" sz="1200" dirty="0">
                <a:solidFill>
                  <a:schemeClr val="tx1">
                    <a:lumMod val="75000"/>
                    <a:lumOff val="25000"/>
                  </a:schemeClr>
                </a:solidFill>
                <a:latin typeface="时尚中黑简体" panose="01010104010101010101" pitchFamily="2" charset="-122"/>
                <a:ea typeface="时尚中黑简体" panose="01010104010101010101" pitchFamily="2" charset="-122"/>
              </a:rPr>
              <a:t>点击添加标题文字点击添加标题文字</a:t>
            </a:r>
          </a:p>
        </p:txBody>
      </p:sp>
      <p:sp>
        <p:nvSpPr>
          <p:cNvPr id="41" name="椭圆 40"/>
          <p:cNvSpPr/>
          <p:nvPr/>
        </p:nvSpPr>
        <p:spPr>
          <a:xfrm>
            <a:off x="3054554" y="3936307"/>
            <a:ext cx="180000" cy="180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p:cNvSpPr txBox="1"/>
          <p:nvPr/>
        </p:nvSpPr>
        <p:spPr>
          <a:xfrm>
            <a:off x="1979082" y="4101539"/>
            <a:ext cx="1255472" cy="830997"/>
          </a:xfrm>
          <a:prstGeom prst="rect">
            <a:avLst/>
          </a:prstGeom>
          <a:noFill/>
        </p:spPr>
        <p:txBody>
          <a:bodyPr wrap="none" rtlCol="0">
            <a:spAutoFit/>
          </a:bodyPr>
          <a:lstStyle/>
          <a:p>
            <a:r>
              <a:rPr lang="en-US" altLang="zh-CN" sz="4800" b="1" dirty="0"/>
              <a:t># 03</a:t>
            </a:r>
            <a:endParaRPr lang="zh-CN" altLang="en-US" sz="4800" b="1" dirty="0"/>
          </a:p>
        </p:txBody>
      </p:sp>
      <p:sp>
        <p:nvSpPr>
          <p:cNvPr id="43" name="文本框 42"/>
          <p:cNvSpPr txBox="1"/>
          <p:nvPr/>
        </p:nvSpPr>
        <p:spPr>
          <a:xfrm>
            <a:off x="1135811" y="4792507"/>
            <a:ext cx="2098743" cy="461665"/>
          </a:xfrm>
          <a:prstGeom prst="rect">
            <a:avLst/>
          </a:prstGeom>
          <a:noFill/>
        </p:spPr>
        <p:txBody>
          <a:bodyPr wrap="square" rtlCol="0">
            <a:spAutoFit/>
          </a:bodyPr>
          <a:lstStyle/>
          <a:p>
            <a:r>
              <a:rPr lang="zh-CN" altLang="en-US" sz="1200" dirty="0">
                <a:solidFill>
                  <a:schemeClr val="tx1">
                    <a:lumMod val="75000"/>
                    <a:lumOff val="25000"/>
                  </a:schemeClr>
                </a:solidFill>
                <a:latin typeface="时尚中黑简体" panose="01010104010101010101" pitchFamily="2" charset="-122"/>
                <a:ea typeface="时尚中黑简体" panose="01010104010101010101" pitchFamily="2" charset="-122"/>
              </a:rPr>
              <a:t>点击添加标题文字点击添加标题文字</a:t>
            </a:r>
          </a:p>
        </p:txBody>
      </p:sp>
    </p:spTree>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Effect transition="in" filter="fade">
                                      <p:cBhvr>
                                        <p:cTn id="9" dur="500"/>
                                        <p:tgtEl>
                                          <p:spTgt spid="11"/>
                                        </p:tgtEl>
                                      </p:cBhvr>
                                    </p:animEffect>
                                  </p:childTnLst>
                                </p:cTn>
                              </p:par>
                            </p:childTnLst>
                          </p:cTn>
                        </p:par>
                      </p:childTnLst>
                    </p:cTn>
                  </p:par>
                  <p:par>
                    <p:cTn id="10" fill="hold">
                      <p:stCondLst>
                        <p:cond delay="indefinite"/>
                      </p:stCondLst>
                      <p:childTnLst>
                        <p:par>
                          <p:cTn id="11" fill="hold">
                            <p:stCondLst>
                              <p:cond delay="0"/>
                            </p:stCondLst>
                            <p:childTnLst>
                              <p:par>
                                <p:cTn id="12" presetID="50" presetClass="entr" presetSubtype="0" decel="100000" fill="hold" grpId="0" nodeType="clickEffect">
                                  <p:stCondLst>
                                    <p:cond delay="0"/>
                                  </p:stCondLst>
                                  <p:childTnLst>
                                    <p:set>
                                      <p:cBhvr>
                                        <p:cTn id="13" dur="1" fill="hold">
                                          <p:stCondLst>
                                            <p:cond delay="0"/>
                                          </p:stCondLst>
                                        </p:cTn>
                                        <p:tgtEl>
                                          <p:spTgt spid="39"/>
                                        </p:tgtEl>
                                        <p:attrNameLst>
                                          <p:attrName>style.visibility</p:attrName>
                                        </p:attrNameLst>
                                      </p:cBhvr>
                                      <p:to>
                                        <p:strVal val="visible"/>
                                      </p:to>
                                    </p:set>
                                    <p:anim calcmode="lin" valueType="num">
                                      <p:cBhvr>
                                        <p:cTn id="14" dur="1000" fill="hold"/>
                                        <p:tgtEl>
                                          <p:spTgt spid="39"/>
                                        </p:tgtEl>
                                        <p:attrNameLst>
                                          <p:attrName>ppt_w</p:attrName>
                                        </p:attrNameLst>
                                      </p:cBhvr>
                                      <p:tavLst>
                                        <p:tav tm="0">
                                          <p:val>
                                            <p:strVal val="#ppt_w+.3"/>
                                          </p:val>
                                        </p:tav>
                                        <p:tav tm="100000">
                                          <p:val>
                                            <p:strVal val="#ppt_w"/>
                                          </p:val>
                                        </p:tav>
                                      </p:tavLst>
                                    </p:anim>
                                    <p:anim calcmode="lin" valueType="num">
                                      <p:cBhvr>
                                        <p:cTn id="15" dur="1000" fill="hold"/>
                                        <p:tgtEl>
                                          <p:spTgt spid="39"/>
                                        </p:tgtEl>
                                        <p:attrNameLst>
                                          <p:attrName>ppt_h</p:attrName>
                                        </p:attrNameLst>
                                      </p:cBhvr>
                                      <p:tavLst>
                                        <p:tav tm="0">
                                          <p:val>
                                            <p:strVal val="#ppt_h"/>
                                          </p:val>
                                        </p:tav>
                                        <p:tav tm="100000">
                                          <p:val>
                                            <p:strVal val="#ppt_h"/>
                                          </p:val>
                                        </p:tav>
                                      </p:tavLst>
                                    </p:anim>
                                    <p:animEffect transition="in" filter="fade">
                                      <p:cBhvr>
                                        <p:cTn id="16" dur="1000"/>
                                        <p:tgtEl>
                                          <p:spTgt spid="39"/>
                                        </p:tgtEl>
                                      </p:cBhvr>
                                    </p:animEffect>
                                  </p:childTnLst>
                                </p:cTn>
                              </p:par>
                              <p:par>
                                <p:cTn id="17" presetID="50" presetClass="entr" presetSubtype="0" decel="100000" fill="hold" grpId="0" nodeType="withEffect">
                                  <p:stCondLst>
                                    <p:cond delay="0"/>
                                  </p:stCondLst>
                                  <p:childTnLst>
                                    <p:set>
                                      <p:cBhvr>
                                        <p:cTn id="18" dur="1" fill="hold">
                                          <p:stCondLst>
                                            <p:cond delay="0"/>
                                          </p:stCondLst>
                                        </p:cTn>
                                        <p:tgtEl>
                                          <p:spTgt spid="38"/>
                                        </p:tgtEl>
                                        <p:attrNameLst>
                                          <p:attrName>style.visibility</p:attrName>
                                        </p:attrNameLst>
                                      </p:cBhvr>
                                      <p:to>
                                        <p:strVal val="visible"/>
                                      </p:to>
                                    </p:set>
                                    <p:anim calcmode="lin" valueType="num">
                                      <p:cBhvr>
                                        <p:cTn id="19" dur="1000" fill="hold"/>
                                        <p:tgtEl>
                                          <p:spTgt spid="38"/>
                                        </p:tgtEl>
                                        <p:attrNameLst>
                                          <p:attrName>ppt_w</p:attrName>
                                        </p:attrNameLst>
                                      </p:cBhvr>
                                      <p:tavLst>
                                        <p:tav tm="0">
                                          <p:val>
                                            <p:strVal val="#ppt_w+.3"/>
                                          </p:val>
                                        </p:tav>
                                        <p:tav tm="100000">
                                          <p:val>
                                            <p:strVal val="#ppt_w"/>
                                          </p:val>
                                        </p:tav>
                                      </p:tavLst>
                                    </p:anim>
                                    <p:anim calcmode="lin" valueType="num">
                                      <p:cBhvr>
                                        <p:cTn id="20" dur="1000" fill="hold"/>
                                        <p:tgtEl>
                                          <p:spTgt spid="38"/>
                                        </p:tgtEl>
                                        <p:attrNameLst>
                                          <p:attrName>ppt_h</p:attrName>
                                        </p:attrNameLst>
                                      </p:cBhvr>
                                      <p:tavLst>
                                        <p:tav tm="0">
                                          <p:val>
                                            <p:strVal val="#ppt_h"/>
                                          </p:val>
                                        </p:tav>
                                        <p:tav tm="100000">
                                          <p:val>
                                            <p:strVal val="#ppt_h"/>
                                          </p:val>
                                        </p:tav>
                                      </p:tavLst>
                                    </p:anim>
                                    <p:animEffect transition="in" filter="fade">
                                      <p:cBhvr>
                                        <p:cTn id="21" dur="1000"/>
                                        <p:tgtEl>
                                          <p:spTgt spid="38"/>
                                        </p:tgtEl>
                                      </p:cBhvr>
                                    </p:animEffect>
                                  </p:childTnLst>
                                </p:cTn>
                              </p:par>
                              <p:par>
                                <p:cTn id="22" presetID="50" presetClass="entr" presetSubtype="0" decel="100000" fill="hold" grpId="0" nodeType="withEffect">
                                  <p:stCondLst>
                                    <p:cond delay="0"/>
                                  </p:stCondLst>
                                  <p:childTnLst>
                                    <p:set>
                                      <p:cBhvr>
                                        <p:cTn id="23" dur="1" fill="hold">
                                          <p:stCondLst>
                                            <p:cond delay="0"/>
                                          </p:stCondLst>
                                        </p:cTn>
                                        <p:tgtEl>
                                          <p:spTgt spid="40"/>
                                        </p:tgtEl>
                                        <p:attrNameLst>
                                          <p:attrName>style.visibility</p:attrName>
                                        </p:attrNameLst>
                                      </p:cBhvr>
                                      <p:to>
                                        <p:strVal val="visible"/>
                                      </p:to>
                                    </p:set>
                                    <p:anim calcmode="lin" valueType="num">
                                      <p:cBhvr>
                                        <p:cTn id="24" dur="1000" fill="hold"/>
                                        <p:tgtEl>
                                          <p:spTgt spid="40"/>
                                        </p:tgtEl>
                                        <p:attrNameLst>
                                          <p:attrName>ppt_w</p:attrName>
                                        </p:attrNameLst>
                                      </p:cBhvr>
                                      <p:tavLst>
                                        <p:tav tm="0">
                                          <p:val>
                                            <p:strVal val="#ppt_w+.3"/>
                                          </p:val>
                                        </p:tav>
                                        <p:tav tm="100000">
                                          <p:val>
                                            <p:strVal val="#ppt_w"/>
                                          </p:val>
                                        </p:tav>
                                      </p:tavLst>
                                    </p:anim>
                                    <p:anim calcmode="lin" valueType="num">
                                      <p:cBhvr>
                                        <p:cTn id="25" dur="1000" fill="hold"/>
                                        <p:tgtEl>
                                          <p:spTgt spid="40"/>
                                        </p:tgtEl>
                                        <p:attrNameLst>
                                          <p:attrName>ppt_h</p:attrName>
                                        </p:attrNameLst>
                                      </p:cBhvr>
                                      <p:tavLst>
                                        <p:tav tm="0">
                                          <p:val>
                                            <p:strVal val="#ppt_h"/>
                                          </p:val>
                                        </p:tav>
                                        <p:tav tm="100000">
                                          <p:val>
                                            <p:strVal val="#ppt_h"/>
                                          </p:val>
                                        </p:tav>
                                      </p:tavLst>
                                    </p:anim>
                                    <p:animEffect transition="in" filter="fade">
                                      <p:cBhvr>
                                        <p:cTn id="26" dur="1000"/>
                                        <p:tgtEl>
                                          <p:spTgt spid="40"/>
                                        </p:tgtEl>
                                      </p:cBhvr>
                                    </p:animEffect>
                                  </p:childTnLst>
                                </p:cTn>
                              </p:par>
                              <p:par>
                                <p:cTn id="27" presetID="50" presetClass="entr" presetSubtype="0" decel="100000" fill="hold" grpId="0" nodeType="withEffect">
                                  <p:stCondLst>
                                    <p:cond delay="0"/>
                                  </p:stCondLst>
                                  <p:childTnLst>
                                    <p:set>
                                      <p:cBhvr>
                                        <p:cTn id="28" dur="1" fill="hold">
                                          <p:stCondLst>
                                            <p:cond delay="0"/>
                                          </p:stCondLst>
                                        </p:cTn>
                                        <p:tgtEl>
                                          <p:spTgt spid="41"/>
                                        </p:tgtEl>
                                        <p:attrNameLst>
                                          <p:attrName>style.visibility</p:attrName>
                                        </p:attrNameLst>
                                      </p:cBhvr>
                                      <p:to>
                                        <p:strVal val="visible"/>
                                      </p:to>
                                    </p:set>
                                    <p:anim calcmode="lin" valueType="num">
                                      <p:cBhvr>
                                        <p:cTn id="29" dur="1000" fill="hold"/>
                                        <p:tgtEl>
                                          <p:spTgt spid="41"/>
                                        </p:tgtEl>
                                        <p:attrNameLst>
                                          <p:attrName>ppt_w</p:attrName>
                                        </p:attrNameLst>
                                      </p:cBhvr>
                                      <p:tavLst>
                                        <p:tav tm="0">
                                          <p:val>
                                            <p:strVal val="#ppt_w+.3"/>
                                          </p:val>
                                        </p:tav>
                                        <p:tav tm="100000">
                                          <p:val>
                                            <p:strVal val="#ppt_w"/>
                                          </p:val>
                                        </p:tav>
                                      </p:tavLst>
                                    </p:anim>
                                    <p:anim calcmode="lin" valueType="num">
                                      <p:cBhvr>
                                        <p:cTn id="30" dur="1000" fill="hold"/>
                                        <p:tgtEl>
                                          <p:spTgt spid="41"/>
                                        </p:tgtEl>
                                        <p:attrNameLst>
                                          <p:attrName>ppt_h</p:attrName>
                                        </p:attrNameLst>
                                      </p:cBhvr>
                                      <p:tavLst>
                                        <p:tav tm="0">
                                          <p:val>
                                            <p:strVal val="#ppt_h"/>
                                          </p:val>
                                        </p:tav>
                                        <p:tav tm="100000">
                                          <p:val>
                                            <p:strVal val="#ppt_h"/>
                                          </p:val>
                                        </p:tav>
                                      </p:tavLst>
                                    </p:anim>
                                    <p:animEffect transition="in" filter="fade">
                                      <p:cBhvr>
                                        <p:cTn id="31" dur="1000"/>
                                        <p:tgtEl>
                                          <p:spTgt spid="41"/>
                                        </p:tgtEl>
                                      </p:cBhvr>
                                    </p:animEffect>
                                  </p:childTnLst>
                                </p:cTn>
                              </p:par>
                              <p:par>
                                <p:cTn id="32" presetID="50" presetClass="entr" presetSubtype="0" decel="100000" fill="hold" grpId="0" nodeType="withEffect">
                                  <p:stCondLst>
                                    <p:cond delay="0"/>
                                  </p:stCondLst>
                                  <p:childTnLst>
                                    <p:set>
                                      <p:cBhvr>
                                        <p:cTn id="33" dur="1" fill="hold">
                                          <p:stCondLst>
                                            <p:cond delay="0"/>
                                          </p:stCondLst>
                                        </p:cTn>
                                        <p:tgtEl>
                                          <p:spTgt spid="42"/>
                                        </p:tgtEl>
                                        <p:attrNameLst>
                                          <p:attrName>style.visibility</p:attrName>
                                        </p:attrNameLst>
                                      </p:cBhvr>
                                      <p:to>
                                        <p:strVal val="visible"/>
                                      </p:to>
                                    </p:set>
                                    <p:anim calcmode="lin" valueType="num">
                                      <p:cBhvr>
                                        <p:cTn id="34" dur="1000" fill="hold"/>
                                        <p:tgtEl>
                                          <p:spTgt spid="42"/>
                                        </p:tgtEl>
                                        <p:attrNameLst>
                                          <p:attrName>ppt_w</p:attrName>
                                        </p:attrNameLst>
                                      </p:cBhvr>
                                      <p:tavLst>
                                        <p:tav tm="0">
                                          <p:val>
                                            <p:strVal val="#ppt_w+.3"/>
                                          </p:val>
                                        </p:tav>
                                        <p:tav tm="100000">
                                          <p:val>
                                            <p:strVal val="#ppt_w"/>
                                          </p:val>
                                        </p:tav>
                                      </p:tavLst>
                                    </p:anim>
                                    <p:anim calcmode="lin" valueType="num">
                                      <p:cBhvr>
                                        <p:cTn id="35" dur="1000" fill="hold"/>
                                        <p:tgtEl>
                                          <p:spTgt spid="42"/>
                                        </p:tgtEl>
                                        <p:attrNameLst>
                                          <p:attrName>ppt_h</p:attrName>
                                        </p:attrNameLst>
                                      </p:cBhvr>
                                      <p:tavLst>
                                        <p:tav tm="0">
                                          <p:val>
                                            <p:strVal val="#ppt_h"/>
                                          </p:val>
                                        </p:tav>
                                        <p:tav tm="100000">
                                          <p:val>
                                            <p:strVal val="#ppt_h"/>
                                          </p:val>
                                        </p:tav>
                                      </p:tavLst>
                                    </p:anim>
                                    <p:animEffect transition="in" filter="fade">
                                      <p:cBhvr>
                                        <p:cTn id="36" dur="1000"/>
                                        <p:tgtEl>
                                          <p:spTgt spid="42"/>
                                        </p:tgtEl>
                                      </p:cBhvr>
                                    </p:animEffect>
                                  </p:childTnLst>
                                </p:cTn>
                              </p:par>
                              <p:par>
                                <p:cTn id="37" presetID="50" presetClass="entr" presetSubtype="0" decel="100000" fill="hold" grpId="0" nodeType="withEffect">
                                  <p:stCondLst>
                                    <p:cond delay="0"/>
                                  </p:stCondLst>
                                  <p:childTnLst>
                                    <p:set>
                                      <p:cBhvr>
                                        <p:cTn id="38" dur="1" fill="hold">
                                          <p:stCondLst>
                                            <p:cond delay="0"/>
                                          </p:stCondLst>
                                        </p:cTn>
                                        <p:tgtEl>
                                          <p:spTgt spid="43"/>
                                        </p:tgtEl>
                                        <p:attrNameLst>
                                          <p:attrName>style.visibility</p:attrName>
                                        </p:attrNameLst>
                                      </p:cBhvr>
                                      <p:to>
                                        <p:strVal val="visible"/>
                                      </p:to>
                                    </p:set>
                                    <p:anim calcmode="lin" valueType="num">
                                      <p:cBhvr>
                                        <p:cTn id="39" dur="1000" fill="hold"/>
                                        <p:tgtEl>
                                          <p:spTgt spid="43"/>
                                        </p:tgtEl>
                                        <p:attrNameLst>
                                          <p:attrName>ppt_w</p:attrName>
                                        </p:attrNameLst>
                                      </p:cBhvr>
                                      <p:tavLst>
                                        <p:tav tm="0">
                                          <p:val>
                                            <p:strVal val="#ppt_w+.3"/>
                                          </p:val>
                                        </p:tav>
                                        <p:tav tm="100000">
                                          <p:val>
                                            <p:strVal val="#ppt_w"/>
                                          </p:val>
                                        </p:tav>
                                      </p:tavLst>
                                    </p:anim>
                                    <p:anim calcmode="lin" valueType="num">
                                      <p:cBhvr>
                                        <p:cTn id="40" dur="1000" fill="hold"/>
                                        <p:tgtEl>
                                          <p:spTgt spid="43"/>
                                        </p:tgtEl>
                                        <p:attrNameLst>
                                          <p:attrName>ppt_h</p:attrName>
                                        </p:attrNameLst>
                                      </p:cBhvr>
                                      <p:tavLst>
                                        <p:tav tm="0">
                                          <p:val>
                                            <p:strVal val="#ppt_h"/>
                                          </p:val>
                                        </p:tav>
                                        <p:tav tm="100000">
                                          <p:val>
                                            <p:strVal val="#ppt_h"/>
                                          </p:val>
                                        </p:tav>
                                      </p:tavLst>
                                    </p:anim>
                                    <p:animEffect transition="in" filter="fade">
                                      <p:cBhvr>
                                        <p:cTn id="41" dur="1000"/>
                                        <p:tgtEl>
                                          <p:spTgt spid="43"/>
                                        </p:tgtEl>
                                      </p:cBhvr>
                                    </p:animEffect>
                                  </p:childTnLst>
                                </p:cTn>
                              </p:par>
                              <p:par>
                                <p:cTn id="42" presetID="50" presetClass="entr" presetSubtype="0" decel="100000" fill="hold" grpId="0" nodeType="withEffect">
                                  <p:stCondLst>
                                    <p:cond delay="0"/>
                                  </p:stCondLst>
                                  <p:childTnLst>
                                    <p:set>
                                      <p:cBhvr>
                                        <p:cTn id="43" dur="1" fill="hold">
                                          <p:stCondLst>
                                            <p:cond delay="0"/>
                                          </p:stCondLst>
                                        </p:cTn>
                                        <p:tgtEl>
                                          <p:spTgt spid="33"/>
                                        </p:tgtEl>
                                        <p:attrNameLst>
                                          <p:attrName>style.visibility</p:attrName>
                                        </p:attrNameLst>
                                      </p:cBhvr>
                                      <p:to>
                                        <p:strVal val="visible"/>
                                      </p:to>
                                    </p:set>
                                    <p:anim calcmode="lin" valueType="num">
                                      <p:cBhvr>
                                        <p:cTn id="44" dur="1000" fill="hold"/>
                                        <p:tgtEl>
                                          <p:spTgt spid="33"/>
                                        </p:tgtEl>
                                        <p:attrNameLst>
                                          <p:attrName>ppt_w</p:attrName>
                                        </p:attrNameLst>
                                      </p:cBhvr>
                                      <p:tavLst>
                                        <p:tav tm="0">
                                          <p:val>
                                            <p:strVal val="#ppt_w+.3"/>
                                          </p:val>
                                        </p:tav>
                                        <p:tav tm="100000">
                                          <p:val>
                                            <p:strVal val="#ppt_w"/>
                                          </p:val>
                                        </p:tav>
                                      </p:tavLst>
                                    </p:anim>
                                    <p:anim calcmode="lin" valueType="num">
                                      <p:cBhvr>
                                        <p:cTn id="45" dur="1000" fill="hold"/>
                                        <p:tgtEl>
                                          <p:spTgt spid="33"/>
                                        </p:tgtEl>
                                        <p:attrNameLst>
                                          <p:attrName>ppt_h</p:attrName>
                                        </p:attrNameLst>
                                      </p:cBhvr>
                                      <p:tavLst>
                                        <p:tav tm="0">
                                          <p:val>
                                            <p:strVal val="#ppt_h"/>
                                          </p:val>
                                        </p:tav>
                                        <p:tav tm="100000">
                                          <p:val>
                                            <p:strVal val="#ppt_h"/>
                                          </p:val>
                                        </p:tav>
                                      </p:tavLst>
                                    </p:anim>
                                    <p:animEffect transition="in" filter="fade">
                                      <p:cBhvr>
                                        <p:cTn id="46" dur="1000"/>
                                        <p:tgtEl>
                                          <p:spTgt spid="33"/>
                                        </p:tgtEl>
                                      </p:cBhvr>
                                    </p:animEffect>
                                  </p:childTnLst>
                                </p:cTn>
                              </p:par>
                              <p:par>
                                <p:cTn id="47" presetID="50" presetClass="entr" presetSubtype="0" decel="100000" fill="hold" grpId="0" nodeType="withEffect">
                                  <p:stCondLst>
                                    <p:cond delay="0"/>
                                  </p:stCondLst>
                                  <p:childTnLst>
                                    <p:set>
                                      <p:cBhvr>
                                        <p:cTn id="48" dur="1" fill="hold">
                                          <p:stCondLst>
                                            <p:cond delay="0"/>
                                          </p:stCondLst>
                                        </p:cTn>
                                        <p:tgtEl>
                                          <p:spTgt spid="34"/>
                                        </p:tgtEl>
                                        <p:attrNameLst>
                                          <p:attrName>style.visibility</p:attrName>
                                        </p:attrNameLst>
                                      </p:cBhvr>
                                      <p:to>
                                        <p:strVal val="visible"/>
                                      </p:to>
                                    </p:set>
                                    <p:anim calcmode="lin" valueType="num">
                                      <p:cBhvr>
                                        <p:cTn id="49" dur="1000" fill="hold"/>
                                        <p:tgtEl>
                                          <p:spTgt spid="34"/>
                                        </p:tgtEl>
                                        <p:attrNameLst>
                                          <p:attrName>ppt_w</p:attrName>
                                        </p:attrNameLst>
                                      </p:cBhvr>
                                      <p:tavLst>
                                        <p:tav tm="0">
                                          <p:val>
                                            <p:strVal val="#ppt_w+.3"/>
                                          </p:val>
                                        </p:tav>
                                        <p:tav tm="100000">
                                          <p:val>
                                            <p:strVal val="#ppt_w"/>
                                          </p:val>
                                        </p:tav>
                                      </p:tavLst>
                                    </p:anim>
                                    <p:anim calcmode="lin" valueType="num">
                                      <p:cBhvr>
                                        <p:cTn id="50" dur="1000" fill="hold"/>
                                        <p:tgtEl>
                                          <p:spTgt spid="34"/>
                                        </p:tgtEl>
                                        <p:attrNameLst>
                                          <p:attrName>ppt_h</p:attrName>
                                        </p:attrNameLst>
                                      </p:cBhvr>
                                      <p:tavLst>
                                        <p:tav tm="0">
                                          <p:val>
                                            <p:strVal val="#ppt_h"/>
                                          </p:val>
                                        </p:tav>
                                        <p:tav tm="100000">
                                          <p:val>
                                            <p:strVal val="#ppt_h"/>
                                          </p:val>
                                        </p:tav>
                                      </p:tavLst>
                                    </p:anim>
                                    <p:animEffect transition="in" filter="fade">
                                      <p:cBhvr>
                                        <p:cTn id="51" dur="1000"/>
                                        <p:tgtEl>
                                          <p:spTgt spid="34"/>
                                        </p:tgtEl>
                                      </p:cBhvr>
                                    </p:animEffect>
                                  </p:childTnLst>
                                </p:cTn>
                              </p:par>
                              <p:par>
                                <p:cTn id="52" presetID="50" presetClass="entr" presetSubtype="0" decel="100000" fill="hold" grpId="0" nodeType="withEffect">
                                  <p:stCondLst>
                                    <p:cond delay="0"/>
                                  </p:stCondLst>
                                  <p:childTnLst>
                                    <p:set>
                                      <p:cBhvr>
                                        <p:cTn id="53" dur="1" fill="hold">
                                          <p:stCondLst>
                                            <p:cond delay="0"/>
                                          </p:stCondLst>
                                        </p:cTn>
                                        <p:tgtEl>
                                          <p:spTgt spid="37"/>
                                        </p:tgtEl>
                                        <p:attrNameLst>
                                          <p:attrName>style.visibility</p:attrName>
                                        </p:attrNameLst>
                                      </p:cBhvr>
                                      <p:to>
                                        <p:strVal val="visible"/>
                                      </p:to>
                                    </p:set>
                                    <p:anim calcmode="lin" valueType="num">
                                      <p:cBhvr>
                                        <p:cTn id="54" dur="1000" fill="hold"/>
                                        <p:tgtEl>
                                          <p:spTgt spid="37"/>
                                        </p:tgtEl>
                                        <p:attrNameLst>
                                          <p:attrName>ppt_w</p:attrName>
                                        </p:attrNameLst>
                                      </p:cBhvr>
                                      <p:tavLst>
                                        <p:tav tm="0">
                                          <p:val>
                                            <p:strVal val="#ppt_w+.3"/>
                                          </p:val>
                                        </p:tav>
                                        <p:tav tm="100000">
                                          <p:val>
                                            <p:strVal val="#ppt_w"/>
                                          </p:val>
                                        </p:tav>
                                      </p:tavLst>
                                    </p:anim>
                                    <p:anim calcmode="lin" valueType="num">
                                      <p:cBhvr>
                                        <p:cTn id="55" dur="1000" fill="hold"/>
                                        <p:tgtEl>
                                          <p:spTgt spid="37"/>
                                        </p:tgtEl>
                                        <p:attrNameLst>
                                          <p:attrName>ppt_h</p:attrName>
                                        </p:attrNameLst>
                                      </p:cBhvr>
                                      <p:tavLst>
                                        <p:tav tm="0">
                                          <p:val>
                                            <p:strVal val="#ppt_h"/>
                                          </p:val>
                                        </p:tav>
                                        <p:tav tm="100000">
                                          <p:val>
                                            <p:strVal val="#ppt_h"/>
                                          </p:val>
                                        </p:tav>
                                      </p:tavLst>
                                    </p:anim>
                                    <p:animEffect transition="in" filter="fade">
                                      <p:cBhvr>
                                        <p:cTn id="56" dur="1000"/>
                                        <p:tgtEl>
                                          <p:spTgt spid="37"/>
                                        </p:tgtEl>
                                      </p:cBhvr>
                                    </p:animEffect>
                                  </p:childTnLst>
                                </p:cTn>
                              </p:par>
                              <p:par>
                                <p:cTn id="57" presetID="50" presetClass="entr" presetSubtype="0" decel="100000" fill="hold" grpId="0" nodeType="withEffect">
                                  <p:stCondLst>
                                    <p:cond delay="0"/>
                                  </p:stCondLst>
                                  <p:childTnLst>
                                    <p:set>
                                      <p:cBhvr>
                                        <p:cTn id="58" dur="1" fill="hold">
                                          <p:stCondLst>
                                            <p:cond delay="0"/>
                                          </p:stCondLst>
                                        </p:cTn>
                                        <p:tgtEl>
                                          <p:spTgt spid="36"/>
                                        </p:tgtEl>
                                        <p:attrNameLst>
                                          <p:attrName>style.visibility</p:attrName>
                                        </p:attrNameLst>
                                      </p:cBhvr>
                                      <p:to>
                                        <p:strVal val="visible"/>
                                      </p:to>
                                    </p:set>
                                    <p:anim calcmode="lin" valueType="num">
                                      <p:cBhvr>
                                        <p:cTn id="59" dur="1000" fill="hold"/>
                                        <p:tgtEl>
                                          <p:spTgt spid="36"/>
                                        </p:tgtEl>
                                        <p:attrNameLst>
                                          <p:attrName>ppt_w</p:attrName>
                                        </p:attrNameLst>
                                      </p:cBhvr>
                                      <p:tavLst>
                                        <p:tav tm="0">
                                          <p:val>
                                            <p:strVal val="#ppt_w+.3"/>
                                          </p:val>
                                        </p:tav>
                                        <p:tav tm="100000">
                                          <p:val>
                                            <p:strVal val="#ppt_w"/>
                                          </p:val>
                                        </p:tav>
                                      </p:tavLst>
                                    </p:anim>
                                    <p:anim calcmode="lin" valueType="num">
                                      <p:cBhvr>
                                        <p:cTn id="60" dur="1000" fill="hold"/>
                                        <p:tgtEl>
                                          <p:spTgt spid="36"/>
                                        </p:tgtEl>
                                        <p:attrNameLst>
                                          <p:attrName>ppt_h</p:attrName>
                                        </p:attrNameLst>
                                      </p:cBhvr>
                                      <p:tavLst>
                                        <p:tav tm="0">
                                          <p:val>
                                            <p:strVal val="#ppt_h"/>
                                          </p:val>
                                        </p:tav>
                                        <p:tav tm="100000">
                                          <p:val>
                                            <p:strVal val="#ppt_h"/>
                                          </p:val>
                                        </p:tav>
                                      </p:tavLst>
                                    </p:anim>
                                    <p:animEffect transition="in" filter="fade">
                                      <p:cBhvr>
                                        <p:cTn id="61" dur="1000"/>
                                        <p:tgtEl>
                                          <p:spTgt spid="36"/>
                                        </p:tgtEl>
                                      </p:cBhvr>
                                    </p:animEffect>
                                  </p:childTnLst>
                                </p:cTn>
                              </p:par>
                              <p:par>
                                <p:cTn id="62" presetID="50" presetClass="entr" presetSubtype="0" decel="100000" fill="hold" grpId="0" nodeType="withEffect">
                                  <p:stCondLst>
                                    <p:cond delay="0"/>
                                  </p:stCondLst>
                                  <p:childTnLst>
                                    <p:set>
                                      <p:cBhvr>
                                        <p:cTn id="63" dur="1" fill="hold">
                                          <p:stCondLst>
                                            <p:cond delay="0"/>
                                          </p:stCondLst>
                                        </p:cTn>
                                        <p:tgtEl>
                                          <p:spTgt spid="35"/>
                                        </p:tgtEl>
                                        <p:attrNameLst>
                                          <p:attrName>style.visibility</p:attrName>
                                        </p:attrNameLst>
                                      </p:cBhvr>
                                      <p:to>
                                        <p:strVal val="visible"/>
                                      </p:to>
                                    </p:set>
                                    <p:anim calcmode="lin" valueType="num">
                                      <p:cBhvr>
                                        <p:cTn id="64" dur="1000" fill="hold"/>
                                        <p:tgtEl>
                                          <p:spTgt spid="35"/>
                                        </p:tgtEl>
                                        <p:attrNameLst>
                                          <p:attrName>ppt_w</p:attrName>
                                        </p:attrNameLst>
                                      </p:cBhvr>
                                      <p:tavLst>
                                        <p:tav tm="0">
                                          <p:val>
                                            <p:strVal val="#ppt_w+.3"/>
                                          </p:val>
                                        </p:tav>
                                        <p:tav tm="100000">
                                          <p:val>
                                            <p:strVal val="#ppt_w"/>
                                          </p:val>
                                        </p:tav>
                                      </p:tavLst>
                                    </p:anim>
                                    <p:anim calcmode="lin" valueType="num">
                                      <p:cBhvr>
                                        <p:cTn id="65" dur="1000" fill="hold"/>
                                        <p:tgtEl>
                                          <p:spTgt spid="35"/>
                                        </p:tgtEl>
                                        <p:attrNameLst>
                                          <p:attrName>ppt_h</p:attrName>
                                        </p:attrNameLst>
                                      </p:cBhvr>
                                      <p:tavLst>
                                        <p:tav tm="0">
                                          <p:val>
                                            <p:strVal val="#ppt_h"/>
                                          </p:val>
                                        </p:tav>
                                        <p:tav tm="100000">
                                          <p:val>
                                            <p:strVal val="#ppt_h"/>
                                          </p:val>
                                        </p:tav>
                                      </p:tavLst>
                                    </p:anim>
                                    <p:animEffect transition="in" filter="fade">
                                      <p:cBhvr>
                                        <p:cTn id="66" dur="1000"/>
                                        <p:tgtEl>
                                          <p:spTgt spid="35"/>
                                        </p:tgtEl>
                                      </p:cBhvr>
                                    </p:animEffect>
                                  </p:childTnLst>
                                </p:cTn>
                              </p:par>
                              <p:par>
                                <p:cTn id="67" presetID="50" presetClass="entr" presetSubtype="0" decel="100000" fill="hold" grpId="0" nodeType="withEffect">
                                  <p:stCondLst>
                                    <p:cond delay="0"/>
                                  </p:stCondLst>
                                  <p:childTnLst>
                                    <p:set>
                                      <p:cBhvr>
                                        <p:cTn id="68" dur="1" fill="hold">
                                          <p:stCondLst>
                                            <p:cond delay="0"/>
                                          </p:stCondLst>
                                        </p:cTn>
                                        <p:tgtEl>
                                          <p:spTgt spid="32"/>
                                        </p:tgtEl>
                                        <p:attrNameLst>
                                          <p:attrName>style.visibility</p:attrName>
                                        </p:attrNameLst>
                                      </p:cBhvr>
                                      <p:to>
                                        <p:strVal val="visible"/>
                                      </p:to>
                                    </p:set>
                                    <p:anim calcmode="lin" valueType="num">
                                      <p:cBhvr>
                                        <p:cTn id="69" dur="1000" fill="hold"/>
                                        <p:tgtEl>
                                          <p:spTgt spid="32"/>
                                        </p:tgtEl>
                                        <p:attrNameLst>
                                          <p:attrName>ppt_w</p:attrName>
                                        </p:attrNameLst>
                                      </p:cBhvr>
                                      <p:tavLst>
                                        <p:tav tm="0">
                                          <p:val>
                                            <p:strVal val="#ppt_w+.3"/>
                                          </p:val>
                                        </p:tav>
                                        <p:tav tm="100000">
                                          <p:val>
                                            <p:strVal val="#ppt_w"/>
                                          </p:val>
                                        </p:tav>
                                      </p:tavLst>
                                    </p:anim>
                                    <p:anim calcmode="lin" valueType="num">
                                      <p:cBhvr>
                                        <p:cTn id="70" dur="1000" fill="hold"/>
                                        <p:tgtEl>
                                          <p:spTgt spid="32"/>
                                        </p:tgtEl>
                                        <p:attrNameLst>
                                          <p:attrName>ppt_h</p:attrName>
                                        </p:attrNameLst>
                                      </p:cBhvr>
                                      <p:tavLst>
                                        <p:tav tm="0">
                                          <p:val>
                                            <p:strVal val="#ppt_h"/>
                                          </p:val>
                                        </p:tav>
                                        <p:tav tm="100000">
                                          <p:val>
                                            <p:strVal val="#ppt_h"/>
                                          </p:val>
                                        </p:tav>
                                      </p:tavLst>
                                    </p:anim>
                                    <p:animEffect transition="in" filter="fade">
                                      <p:cBhvr>
                                        <p:cTn id="71" dur="10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p:bldP spid="34" grpId="0"/>
      <p:bldP spid="35" grpId="0" animBg="1"/>
      <p:bldP spid="36" grpId="0"/>
      <p:bldP spid="37" grpId="0"/>
      <p:bldP spid="38" grpId="0" animBg="1"/>
      <p:bldP spid="39" grpId="0"/>
      <p:bldP spid="40" grpId="0"/>
      <p:bldP spid="41" grpId="0" animBg="1"/>
      <p:bldP spid="42" grpId="0"/>
      <p:bldP spid="43" grpId="0"/>
    </p:bldLst>
  </p:timing>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fld id="{857B18ED-D931-45F4-8873-1BEDAB4DC03E}" type="slidenum">
              <a:rPr kumimoji="0" lang="en-US" sz="1400" b="0" i="0" u="none" strike="noStrike" kern="1200" cap="none" spc="0" normalizeH="0" baseline="0" noProof="0" smtClean="0">
                <a:ln>
                  <a:noFill/>
                </a:ln>
                <a:solidFill>
                  <a:prstClr val="black">
                    <a:lumMod val="50000"/>
                    <a:lumOff val="50000"/>
                  </a:prstClr>
                </a:solidFill>
                <a:effectLst/>
                <a:uLnTx/>
                <a:uFillTx/>
                <a:latin typeface="Impact" panose="020B0806030902050204" pitchFamily="34" charset="0"/>
              </a:rPr>
              <a:t>75</a:t>
            </a:fld>
            <a:endParaRPr kumimoji="0" lang="en-US" sz="1400" b="0" i="0" u="none" strike="noStrike" kern="1200" cap="none" spc="0" normalizeH="0" baseline="0" noProof="0" dirty="0">
              <a:ln>
                <a:noFill/>
              </a:ln>
              <a:solidFill>
                <a:prstClr val="black">
                  <a:lumMod val="50000"/>
                  <a:lumOff val="50000"/>
                </a:prstClr>
              </a:solidFill>
              <a:effectLst/>
              <a:uLnTx/>
              <a:uFillTx/>
              <a:latin typeface="Impact" panose="020B0806030902050204" pitchFamily="34" charset="0"/>
            </a:endParaRPr>
          </a:p>
        </p:txBody>
      </p:sp>
      <p:grpSp>
        <p:nvGrpSpPr>
          <p:cNvPr id="9" name="组合 8"/>
          <p:cNvGrpSpPr/>
          <p:nvPr/>
        </p:nvGrpSpPr>
        <p:grpSpPr>
          <a:xfrm>
            <a:off x="2239358" y="1325285"/>
            <a:ext cx="7713284" cy="4374038"/>
            <a:chOff x="2239358" y="1325285"/>
            <a:chExt cx="7713284" cy="4374038"/>
          </a:xfrm>
        </p:grpSpPr>
        <p:sp>
          <p:nvSpPr>
            <p:cNvPr id="5" name="圆角矩形 4"/>
            <p:cNvSpPr/>
            <p:nvPr/>
          </p:nvSpPr>
          <p:spPr>
            <a:xfrm>
              <a:off x="2239358" y="1325285"/>
              <a:ext cx="2252284" cy="4374038"/>
            </a:xfrm>
            <a:prstGeom prst="roundRect">
              <a:avLst>
                <a:gd name="adj" fmla="val 10535"/>
              </a:avLst>
            </a:prstGeom>
            <a:solidFill>
              <a:srgbClr val="F7F7F7"/>
            </a:solidFill>
            <a:ln w="19050">
              <a:gradFill flip="none" rotWithShape="1">
                <a:gsLst>
                  <a:gs pos="0">
                    <a:schemeClr val="bg1"/>
                  </a:gs>
                  <a:gs pos="100000">
                    <a:schemeClr val="bg1">
                      <a:lumMod val="85000"/>
                    </a:schemeClr>
                  </a:gs>
                </a:gsLst>
                <a:lin ang="2700000" scaled="1"/>
                <a:tileRect/>
              </a:gradFill>
            </a:ln>
            <a:effectLst>
              <a:outerShdw blurRad="177800" dist="889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6" name="圆角矩形 5"/>
            <p:cNvSpPr/>
            <p:nvPr/>
          </p:nvSpPr>
          <p:spPr>
            <a:xfrm>
              <a:off x="4969858" y="1325285"/>
              <a:ext cx="2252284" cy="4374038"/>
            </a:xfrm>
            <a:prstGeom prst="roundRect">
              <a:avLst>
                <a:gd name="adj" fmla="val 10535"/>
              </a:avLst>
            </a:prstGeom>
            <a:solidFill>
              <a:srgbClr val="F7F7F7"/>
            </a:solidFill>
            <a:ln w="19050">
              <a:gradFill flip="none" rotWithShape="1">
                <a:gsLst>
                  <a:gs pos="0">
                    <a:schemeClr val="bg1"/>
                  </a:gs>
                  <a:gs pos="100000">
                    <a:schemeClr val="bg1">
                      <a:lumMod val="85000"/>
                    </a:schemeClr>
                  </a:gs>
                </a:gsLst>
                <a:lin ang="2700000" scaled="1"/>
                <a:tileRect/>
              </a:gradFill>
            </a:ln>
            <a:effectLst>
              <a:outerShdw blurRad="177800" dist="889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7" name="圆角矩形 6"/>
            <p:cNvSpPr/>
            <p:nvPr/>
          </p:nvSpPr>
          <p:spPr>
            <a:xfrm>
              <a:off x="7700358" y="1325285"/>
              <a:ext cx="2252284" cy="4374038"/>
            </a:xfrm>
            <a:prstGeom prst="roundRect">
              <a:avLst>
                <a:gd name="adj" fmla="val 10535"/>
              </a:avLst>
            </a:prstGeom>
            <a:solidFill>
              <a:srgbClr val="F7F7F7"/>
            </a:solidFill>
            <a:ln w="19050">
              <a:gradFill flip="none" rotWithShape="1">
                <a:gsLst>
                  <a:gs pos="0">
                    <a:schemeClr val="bg1"/>
                  </a:gs>
                  <a:gs pos="100000">
                    <a:schemeClr val="bg1">
                      <a:lumMod val="85000"/>
                    </a:schemeClr>
                  </a:gs>
                </a:gsLst>
                <a:lin ang="2700000" scaled="1"/>
                <a:tileRect/>
              </a:gradFill>
            </a:ln>
            <a:effectLst>
              <a:outerShdw blurRad="177800" dist="889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nvGrpSpPr>
            <p:cNvPr id="20" name="组合 19"/>
            <p:cNvGrpSpPr/>
            <p:nvPr/>
          </p:nvGrpSpPr>
          <p:grpSpPr>
            <a:xfrm>
              <a:off x="4277425" y="1720682"/>
              <a:ext cx="926499" cy="158012"/>
              <a:chOff x="4111386" y="2043778"/>
              <a:chExt cx="926499" cy="158012"/>
            </a:xfrm>
          </p:grpSpPr>
          <p:grpSp>
            <p:nvGrpSpPr>
              <p:cNvPr id="12" name="组合 11"/>
              <p:cNvGrpSpPr/>
              <p:nvPr/>
            </p:nvGrpSpPr>
            <p:grpSpPr>
              <a:xfrm>
                <a:off x="4879875" y="2043778"/>
                <a:ext cx="158010" cy="158012"/>
                <a:chOff x="4486616" y="3001075"/>
                <a:chExt cx="274695" cy="274699"/>
              </a:xfrm>
            </p:grpSpPr>
            <p:sp>
              <p:nvSpPr>
                <p:cNvPr id="18" name="椭圆 17"/>
                <p:cNvSpPr/>
                <p:nvPr/>
              </p:nvSpPr>
              <p:spPr>
                <a:xfrm rot="16200000">
                  <a:off x="4486614" y="3001077"/>
                  <a:ext cx="274699" cy="274695"/>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9" name="椭圆 18"/>
                <p:cNvSpPr/>
                <p:nvPr/>
              </p:nvSpPr>
              <p:spPr>
                <a:xfrm rot="16200000">
                  <a:off x="4511585" y="3026055"/>
                  <a:ext cx="224753" cy="224751"/>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grpSp>
            <p:nvGrpSpPr>
              <p:cNvPr id="13" name="组合 12"/>
              <p:cNvGrpSpPr/>
              <p:nvPr/>
            </p:nvGrpSpPr>
            <p:grpSpPr>
              <a:xfrm>
                <a:off x="4111386" y="2043778"/>
                <a:ext cx="158010" cy="158012"/>
                <a:chOff x="4486616" y="3001075"/>
                <a:chExt cx="274695" cy="274699"/>
              </a:xfrm>
            </p:grpSpPr>
            <p:sp>
              <p:nvSpPr>
                <p:cNvPr id="16" name="椭圆 15"/>
                <p:cNvSpPr/>
                <p:nvPr/>
              </p:nvSpPr>
              <p:spPr>
                <a:xfrm rot="16200000">
                  <a:off x="4486614" y="3001077"/>
                  <a:ext cx="274699" cy="274695"/>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7" name="椭圆 16"/>
                <p:cNvSpPr/>
                <p:nvPr/>
              </p:nvSpPr>
              <p:spPr>
                <a:xfrm rot="16200000">
                  <a:off x="4511585" y="3026055"/>
                  <a:ext cx="224753" cy="224751"/>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sp>
            <p:nvSpPr>
              <p:cNvPr id="14" name="圆角矩形 13"/>
              <p:cNvSpPr/>
              <p:nvPr/>
            </p:nvSpPr>
            <p:spPr>
              <a:xfrm rot="16200000" flipH="1" flipV="1">
                <a:off x="4563173" y="1773812"/>
                <a:ext cx="22409" cy="748925"/>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9525">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5" name="圆角矩形 14"/>
              <p:cNvSpPr/>
              <p:nvPr/>
            </p:nvSpPr>
            <p:spPr>
              <a:xfrm rot="16200000" flipH="1" flipV="1">
                <a:off x="4563173" y="1728247"/>
                <a:ext cx="22409" cy="748925"/>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9525">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grpSp>
          <p:nvGrpSpPr>
            <p:cNvPr id="21" name="组合 20"/>
            <p:cNvGrpSpPr/>
            <p:nvPr/>
          </p:nvGrpSpPr>
          <p:grpSpPr>
            <a:xfrm>
              <a:off x="6998001" y="1720682"/>
              <a:ext cx="926499" cy="158012"/>
              <a:chOff x="4111386" y="2043778"/>
              <a:chExt cx="926499" cy="158012"/>
            </a:xfrm>
          </p:grpSpPr>
          <p:grpSp>
            <p:nvGrpSpPr>
              <p:cNvPr id="22" name="组合 21"/>
              <p:cNvGrpSpPr/>
              <p:nvPr/>
            </p:nvGrpSpPr>
            <p:grpSpPr>
              <a:xfrm>
                <a:off x="4879875" y="2043778"/>
                <a:ext cx="158010" cy="158012"/>
                <a:chOff x="4486616" y="3001075"/>
                <a:chExt cx="274695" cy="274699"/>
              </a:xfrm>
            </p:grpSpPr>
            <p:sp>
              <p:nvSpPr>
                <p:cNvPr id="28" name="椭圆 27"/>
                <p:cNvSpPr/>
                <p:nvPr/>
              </p:nvSpPr>
              <p:spPr>
                <a:xfrm rot="16200000">
                  <a:off x="4486614" y="3001077"/>
                  <a:ext cx="274699" cy="274695"/>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29" name="椭圆 28"/>
                <p:cNvSpPr/>
                <p:nvPr/>
              </p:nvSpPr>
              <p:spPr>
                <a:xfrm rot="16200000">
                  <a:off x="4511585" y="3026055"/>
                  <a:ext cx="224753" cy="224751"/>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grpSp>
            <p:nvGrpSpPr>
              <p:cNvPr id="23" name="组合 22"/>
              <p:cNvGrpSpPr/>
              <p:nvPr/>
            </p:nvGrpSpPr>
            <p:grpSpPr>
              <a:xfrm>
                <a:off x="4111386" y="2043778"/>
                <a:ext cx="158010" cy="158012"/>
                <a:chOff x="4486616" y="3001075"/>
                <a:chExt cx="274695" cy="274699"/>
              </a:xfrm>
            </p:grpSpPr>
            <p:sp>
              <p:nvSpPr>
                <p:cNvPr id="26" name="椭圆 25"/>
                <p:cNvSpPr/>
                <p:nvPr/>
              </p:nvSpPr>
              <p:spPr>
                <a:xfrm rot="16200000">
                  <a:off x="4486614" y="3001077"/>
                  <a:ext cx="274699" cy="274695"/>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27" name="椭圆 26"/>
                <p:cNvSpPr/>
                <p:nvPr/>
              </p:nvSpPr>
              <p:spPr>
                <a:xfrm rot="16200000">
                  <a:off x="4511585" y="3026055"/>
                  <a:ext cx="224753" cy="224751"/>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sp>
            <p:nvSpPr>
              <p:cNvPr id="24" name="圆角矩形 23"/>
              <p:cNvSpPr/>
              <p:nvPr/>
            </p:nvSpPr>
            <p:spPr>
              <a:xfrm rot="16200000" flipH="1" flipV="1">
                <a:off x="4563173" y="1773812"/>
                <a:ext cx="22409" cy="748925"/>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9525">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25" name="圆角矩形 24"/>
              <p:cNvSpPr/>
              <p:nvPr/>
            </p:nvSpPr>
            <p:spPr>
              <a:xfrm rot="16200000" flipH="1" flipV="1">
                <a:off x="4563173" y="1728247"/>
                <a:ext cx="22409" cy="748925"/>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9525">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grpSp>
          <p:nvGrpSpPr>
            <p:cNvPr id="30" name="组合 29"/>
            <p:cNvGrpSpPr/>
            <p:nvPr/>
          </p:nvGrpSpPr>
          <p:grpSpPr>
            <a:xfrm>
              <a:off x="4277425" y="5184680"/>
              <a:ext cx="926499" cy="158012"/>
              <a:chOff x="4111386" y="2043778"/>
              <a:chExt cx="926499" cy="158012"/>
            </a:xfrm>
          </p:grpSpPr>
          <p:grpSp>
            <p:nvGrpSpPr>
              <p:cNvPr id="31" name="组合 30"/>
              <p:cNvGrpSpPr/>
              <p:nvPr/>
            </p:nvGrpSpPr>
            <p:grpSpPr>
              <a:xfrm>
                <a:off x="4879875" y="2043778"/>
                <a:ext cx="158010" cy="158012"/>
                <a:chOff x="4486616" y="3001075"/>
                <a:chExt cx="274695" cy="274699"/>
              </a:xfrm>
            </p:grpSpPr>
            <p:sp>
              <p:nvSpPr>
                <p:cNvPr id="37" name="椭圆 36"/>
                <p:cNvSpPr/>
                <p:nvPr/>
              </p:nvSpPr>
              <p:spPr>
                <a:xfrm rot="16200000">
                  <a:off x="4486614" y="3001077"/>
                  <a:ext cx="274699" cy="274695"/>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38" name="椭圆 37"/>
                <p:cNvSpPr/>
                <p:nvPr/>
              </p:nvSpPr>
              <p:spPr>
                <a:xfrm rot="16200000">
                  <a:off x="4511585" y="3026055"/>
                  <a:ext cx="224753" cy="224751"/>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grpSp>
            <p:nvGrpSpPr>
              <p:cNvPr id="32" name="组合 31"/>
              <p:cNvGrpSpPr/>
              <p:nvPr/>
            </p:nvGrpSpPr>
            <p:grpSpPr>
              <a:xfrm>
                <a:off x="4111386" y="2043778"/>
                <a:ext cx="158010" cy="158012"/>
                <a:chOff x="4486616" y="3001075"/>
                <a:chExt cx="274695" cy="274699"/>
              </a:xfrm>
            </p:grpSpPr>
            <p:sp>
              <p:nvSpPr>
                <p:cNvPr id="35" name="椭圆 34"/>
                <p:cNvSpPr/>
                <p:nvPr/>
              </p:nvSpPr>
              <p:spPr>
                <a:xfrm rot="16200000">
                  <a:off x="4486614" y="3001077"/>
                  <a:ext cx="274699" cy="274695"/>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36" name="椭圆 35"/>
                <p:cNvSpPr/>
                <p:nvPr/>
              </p:nvSpPr>
              <p:spPr>
                <a:xfrm rot="16200000">
                  <a:off x="4511585" y="3026055"/>
                  <a:ext cx="224753" cy="224751"/>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sp>
            <p:nvSpPr>
              <p:cNvPr id="33" name="圆角矩形 32"/>
              <p:cNvSpPr/>
              <p:nvPr/>
            </p:nvSpPr>
            <p:spPr>
              <a:xfrm rot="16200000" flipH="1" flipV="1">
                <a:off x="4563173" y="1773812"/>
                <a:ext cx="22409" cy="748925"/>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9525">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34" name="圆角矩形 33"/>
              <p:cNvSpPr/>
              <p:nvPr/>
            </p:nvSpPr>
            <p:spPr>
              <a:xfrm rot="16200000" flipH="1" flipV="1">
                <a:off x="4563173" y="1728247"/>
                <a:ext cx="22409" cy="748925"/>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9525">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grpSp>
          <p:nvGrpSpPr>
            <p:cNvPr id="39" name="组合 38"/>
            <p:cNvGrpSpPr/>
            <p:nvPr/>
          </p:nvGrpSpPr>
          <p:grpSpPr>
            <a:xfrm>
              <a:off x="6998001" y="5184680"/>
              <a:ext cx="926499" cy="158012"/>
              <a:chOff x="4111386" y="2043778"/>
              <a:chExt cx="926499" cy="158012"/>
            </a:xfrm>
          </p:grpSpPr>
          <p:grpSp>
            <p:nvGrpSpPr>
              <p:cNvPr id="40" name="组合 39"/>
              <p:cNvGrpSpPr/>
              <p:nvPr/>
            </p:nvGrpSpPr>
            <p:grpSpPr>
              <a:xfrm>
                <a:off x="4879875" y="2043778"/>
                <a:ext cx="158010" cy="158012"/>
                <a:chOff x="4486616" y="3001075"/>
                <a:chExt cx="274695" cy="274699"/>
              </a:xfrm>
            </p:grpSpPr>
            <p:sp>
              <p:nvSpPr>
                <p:cNvPr id="46" name="椭圆 45"/>
                <p:cNvSpPr/>
                <p:nvPr/>
              </p:nvSpPr>
              <p:spPr>
                <a:xfrm rot="16200000">
                  <a:off x="4486614" y="3001077"/>
                  <a:ext cx="274699" cy="274695"/>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47" name="椭圆 46"/>
                <p:cNvSpPr/>
                <p:nvPr/>
              </p:nvSpPr>
              <p:spPr>
                <a:xfrm rot="16200000">
                  <a:off x="4511585" y="3026055"/>
                  <a:ext cx="224753" cy="224751"/>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grpSp>
            <p:nvGrpSpPr>
              <p:cNvPr id="41" name="组合 40"/>
              <p:cNvGrpSpPr/>
              <p:nvPr/>
            </p:nvGrpSpPr>
            <p:grpSpPr>
              <a:xfrm>
                <a:off x="4111386" y="2043778"/>
                <a:ext cx="158010" cy="158012"/>
                <a:chOff x="4486616" y="3001075"/>
                <a:chExt cx="274695" cy="274699"/>
              </a:xfrm>
            </p:grpSpPr>
            <p:sp>
              <p:nvSpPr>
                <p:cNvPr id="44" name="椭圆 43"/>
                <p:cNvSpPr/>
                <p:nvPr/>
              </p:nvSpPr>
              <p:spPr>
                <a:xfrm rot="16200000">
                  <a:off x="4486614" y="3001077"/>
                  <a:ext cx="274699" cy="274695"/>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45" name="椭圆 44"/>
                <p:cNvSpPr/>
                <p:nvPr/>
              </p:nvSpPr>
              <p:spPr>
                <a:xfrm rot="16200000">
                  <a:off x="4511585" y="3026055"/>
                  <a:ext cx="224753" cy="224751"/>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sp>
            <p:nvSpPr>
              <p:cNvPr id="42" name="圆角矩形 41"/>
              <p:cNvSpPr/>
              <p:nvPr/>
            </p:nvSpPr>
            <p:spPr>
              <a:xfrm rot="16200000" flipH="1" flipV="1">
                <a:off x="4563173" y="1773812"/>
                <a:ext cx="22409" cy="748925"/>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9525">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43" name="圆角矩形 42"/>
              <p:cNvSpPr/>
              <p:nvPr/>
            </p:nvSpPr>
            <p:spPr>
              <a:xfrm rot="16200000" flipH="1" flipV="1">
                <a:off x="4563173" y="1728247"/>
                <a:ext cx="22409" cy="748925"/>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9525">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grpSp>
          <p:nvGrpSpPr>
            <p:cNvPr id="50" name="组合 49"/>
            <p:cNvGrpSpPr/>
            <p:nvPr/>
          </p:nvGrpSpPr>
          <p:grpSpPr>
            <a:xfrm>
              <a:off x="2490660" y="1613534"/>
              <a:ext cx="1749680" cy="596843"/>
              <a:chOff x="2198560" y="1644530"/>
              <a:chExt cx="1749680" cy="596843"/>
            </a:xfrm>
          </p:grpSpPr>
          <p:pic>
            <p:nvPicPr>
              <p:cNvPr id="48" name="图片 47"/>
              <p:cNvPicPr>
                <a:picLocks noChangeAspect="1"/>
              </p:cNvPicPr>
              <p:nvPr/>
            </p:nvPicPr>
            <p:blipFill rotWithShape="1">
              <a:blip r:embed="rId3">
                <a:grayscl/>
              </a:blip>
              <a:srcRect b="72279"/>
              <a:stretch>
                <a:fillRect/>
              </a:stretch>
            </p:blipFill>
            <p:spPr>
              <a:xfrm flipH="1">
                <a:off x="2198560" y="1644530"/>
                <a:ext cx="1749680" cy="92018"/>
              </a:xfrm>
              <a:prstGeom prst="rect">
                <a:avLst/>
              </a:prstGeom>
            </p:spPr>
          </p:pic>
          <p:pic>
            <p:nvPicPr>
              <p:cNvPr id="49" name="图片 48"/>
              <p:cNvPicPr>
                <a:picLocks noChangeAspect="1"/>
              </p:cNvPicPr>
              <p:nvPr/>
            </p:nvPicPr>
            <p:blipFill rotWithShape="1">
              <a:blip r:embed="rId3">
                <a:grayscl/>
              </a:blip>
              <a:srcRect b="72279"/>
              <a:stretch>
                <a:fillRect/>
              </a:stretch>
            </p:blipFill>
            <p:spPr>
              <a:xfrm flipH="1" flipV="1">
                <a:off x="2198560" y="2149355"/>
                <a:ext cx="1749680" cy="92018"/>
              </a:xfrm>
              <a:prstGeom prst="rect">
                <a:avLst/>
              </a:prstGeom>
            </p:spPr>
          </p:pic>
        </p:grpSp>
        <p:grpSp>
          <p:nvGrpSpPr>
            <p:cNvPr id="55" name="组合 54"/>
            <p:cNvGrpSpPr/>
            <p:nvPr/>
          </p:nvGrpSpPr>
          <p:grpSpPr>
            <a:xfrm>
              <a:off x="2490660" y="4745849"/>
              <a:ext cx="1749680" cy="596843"/>
              <a:chOff x="2198560" y="1644530"/>
              <a:chExt cx="1749680" cy="596843"/>
            </a:xfrm>
          </p:grpSpPr>
          <p:pic>
            <p:nvPicPr>
              <p:cNvPr id="56" name="图片 55"/>
              <p:cNvPicPr>
                <a:picLocks noChangeAspect="1"/>
              </p:cNvPicPr>
              <p:nvPr/>
            </p:nvPicPr>
            <p:blipFill rotWithShape="1">
              <a:blip r:embed="rId3">
                <a:grayscl/>
              </a:blip>
              <a:srcRect b="72279"/>
              <a:stretch>
                <a:fillRect/>
              </a:stretch>
            </p:blipFill>
            <p:spPr>
              <a:xfrm flipH="1">
                <a:off x="2198560" y="1644530"/>
                <a:ext cx="1749680" cy="92018"/>
              </a:xfrm>
              <a:prstGeom prst="rect">
                <a:avLst/>
              </a:prstGeom>
            </p:spPr>
          </p:pic>
          <p:pic>
            <p:nvPicPr>
              <p:cNvPr id="57" name="图片 56"/>
              <p:cNvPicPr>
                <a:picLocks noChangeAspect="1"/>
              </p:cNvPicPr>
              <p:nvPr/>
            </p:nvPicPr>
            <p:blipFill rotWithShape="1">
              <a:blip r:embed="rId3">
                <a:grayscl/>
              </a:blip>
              <a:srcRect b="72279"/>
              <a:stretch>
                <a:fillRect/>
              </a:stretch>
            </p:blipFill>
            <p:spPr>
              <a:xfrm flipH="1" flipV="1">
                <a:off x="2198560" y="2149355"/>
                <a:ext cx="1749680" cy="92018"/>
              </a:xfrm>
              <a:prstGeom prst="rect">
                <a:avLst/>
              </a:prstGeom>
            </p:spPr>
          </p:pic>
        </p:grpSp>
        <p:grpSp>
          <p:nvGrpSpPr>
            <p:cNvPr id="66" name="组合 65"/>
            <p:cNvGrpSpPr/>
            <p:nvPr/>
          </p:nvGrpSpPr>
          <p:grpSpPr>
            <a:xfrm>
              <a:off x="2239358" y="3435620"/>
              <a:ext cx="2252284" cy="853540"/>
              <a:chOff x="1947258" y="3466616"/>
              <a:chExt cx="2252284" cy="853540"/>
            </a:xfrm>
          </p:grpSpPr>
          <p:sp>
            <p:nvSpPr>
              <p:cNvPr id="58" name="矩形 57"/>
              <p:cNvSpPr/>
              <p:nvPr/>
            </p:nvSpPr>
            <p:spPr>
              <a:xfrm>
                <a:off x="1947258" y="3471751"/>
                <a:ext cx="2252284" cy="843078"/>
              </a:xfrm>
              <a:prstGeom prst="rect">
                <a:avLst/>
              </a:prstGeom>
              <a:solidFill>
                <a:srgbClr val="E870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59" name="矩形 58"/>
              <p:cNvSpPr/>
              <p:nvPr/>
            </p:nvSpPr>
            <p:spPr>
              <a:xfrm>
                <a:off x="1947258" y="3466616"/>
                <a:ext cx="2252284" cy="189695"/>
              </a:xfrm>
              <a:prstGeom prst="rect">
                <a:avLst/>
              </a:prstGeom>
              <a:gradFill>
                <a:gsLst>
                  <a:gs pos="65000">
                    <a:schemeClr val="tx1">
                      <a:alpha val="3000"/>
                    </a:schemeClr>
                  </a:gs>
                  <a:gs pos="0">
                    <a:schemeClr val="tx1">
                      <a:alpha val="31000"/>
                    </a:schemeClr>
                  </a:gs>
                  <a:gs pos="100000">
                    <a:schemeClr val="bg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75" name="矩形 74"/>
              <p:cNvSpPr/>
              <p:nvPr/>
            </p:nvSpPr>
            <p:spPr>
              <a:xfrm>
                <a:off x="1947258" y="4130461"/>
                <a:ext cx="2252284" cy="189695"/>
              </a:xfrm>
              <a:prstGeom prst="rect">
                <a:avLst/>
              </a:prstGeom>
              <a:gradFill>
                <a:gsLst>
                  <a:gs pos="45000">
                    <a:schemeClr val="tx1">
                      <a:alpha val="3000"/>
                    </a:schemeClr>
                  </a:gs>
                  <a:gs pos="100000">
                    <a:schemeClr val="tx1">
                      <a:alpha val="30000"/>
                    </a:schemeClr>
                  </a:gs>
                  <a:gs pos="0">
                    <a:schemeClr val="bg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grpSp>
          <p:nvGrpSpPr>
            <p:cNvPr id="76" name="组合 75"/>
            <p:cNvGrpSpPr/>
            <p:nvPr/>
          </p:nvGrpSpPr>
          <p:grpSpPr>
            <a:xfrm>
              <a:off x="4969858" y="3435620"/>
              <a:ext cx="2252284" cy="853540"/>
              <a:chOff x="1947258" y="3466616"/>
              <a:chExt cx="2252284" cy="853540"/>
            </a:xfrm>
          </p:grpSpPr>
          <p:sp>
            <p:nvSpPr>
              <p:cNvPr id="77" name="矩形 76"/>
              <p:cNvSpPr/>
              <p:nvPr/>
            </p:nvSpPr>
            <p:spPr>
              <a:xfrm>
                <a:off x="1947258" y="3471751"/>
                <a:ext cx="2252284" cy="843078"/>
              </a:xfrm>
              <a:prstGeom prst="rect">
                <a:avLst/>
              </a:prstGeom>
              <a:solidFill>
                <a:srgbClr val="01AC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78" name="矩形 77"/>
              <p:cNvSpPr/>
              <p:nvPr/>
            </p:nvSpPr>
            <p:spPr>
              <a:xfrm>
                <a:off x="1947258" y="3466616"/>
                <a:ext cx="2252284" cy="189695"/>
              </a:xfrm>
              <a:prstGeom prst="rect">
                <a:avLst/>
              </a:prstGeom>
              <a:gradFill>
                <a:gsLst>
                  <a:gs pos="65000">
                    <a:schemeClr val="tx1">
                      <a:alpha val="3000"/>
                    </a:schemeClr>
                  </a:gs>
                  <a:gs pos="0">
                    <a:schemeClr val="tx1">
                      <a:alpha val="31000"/>
                    </a:schemeClr>
                  </a:gs>
                  <a:gs pos="100000">
                    <a:schemeClr val="bg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79" name="矩形 78"/>
              <p:cNvSpPr/>
              <p:nvPr/>
            </p:nvSpPr>
            <p:spPr>
              <a:xfrm>
                <a:off x="1947258" y="4130461"/>
                <a:ext cx="2252284" cy="189695"/>
              </a:xfrm>
              <a:prstGeom prst="rect">
                <a:avLst/>
              </a:prstGeom>
              <a:gradFill>
                <a:gsLst>
                  <a:gs pos="45000">
                    <a:schemeClr val="tx1">
                      <a:alpha val="3000"/>
                    </a:schemeClr>
                  </a:gs>
                  <a:gs pos="100000">
                    <a:schemeClr val="tx1">
                      <a:alpha val="30000"/>
                    </a:schemeClr>
                  </a:gs>
                  <a:gs pos="0">
                    <a:schemeClr val="bg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grpSp>
          <p:nvGrpSpPr>
            <p:cNvPr id="80" name="组合 79"/>
            <p:cNvGrpSpPr/>
            <p:nvPr/>
          </p:nvGrpSpPr>
          <p:grpSpPr>
            <a:xfrm>
              <a:off x="7700358" y="3435620"/>
              <a:ext cx="2252284" cy="853540"/>
              <a:chOff x="1947258" y="3466616"/>
              <a:chExt cx="2252284" cy="853540"/>
            </a:xfrm>
          </p:grpSpPr>
          <p:sp>
            <p:nvSpPr>
              <p:cNvPr id="81" name="矩形 80"/>
              <p:cNvSpPr/>
              <p:nvPr/>
            </p:nvSpPr>
            <p:spPr>
              <a:xfrm>
                <a:off x="1947258" y="3471751"/>
                <a:ext cx="2252284" cy="843078"/>
              </a:xfrm>
              <a:prstGeom prst="rect">
                <a:avLst/>
              </a:prstGeom>
              <a:solidFill>
                <a:srgbClr val="FFB8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82" name="矩形 81"/>
              <p:cNvSpPr/>
              <p:nvPr/>
            </p:nvSpPr>
            <p:spPr>
              <a:xfrm>
                <a:off x="1947258" y="3466616"/>
                <a:ext cx="2252284" cy="189695"/>
              </a:xfrm>
              <a:prstGeom prst="rect">
                <a:avLst/>
              </a:prstGeom>
              <a:gradFill>
                <a:gsLst>
                  <a:gs pos="65000">
                    <a:schemeClr val="tx1">
                      <a:alpha val="3000"/>
                    </a:schemeClr>
                  </a:gs>
                  <a:gs pos="0">
                    <a:schemeClr val="tx1">
                      <a:alpha val="20000"/>
                    </a:schemeClr>
                  </a:gs>
                  <a:gs pos="100000">
                    <a:schemeClr val="bg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83" name="矩形 82"/>
              <p:cNvSpPr/>
              <p:nvPr/>
            </p:nvSpPr>
            <p:spPr>
              <a:xfrm>
                <a:off x="1947258" y="4130461"/>
                <a:ext cx="2252284" cy="189695"/>
              </a:xfrm>
              <a:prstGeom prst="rect">
                <a:avLst/>
              </a:prstGeom>
              <a:gradFill>
                <a:gsLst>
                  <a:gs pos="45000">
                    <a:schemeClr val="tx1">
                      <a:alpha val="3000"/>
                    </a:schemeClr>
                  </a:gs>
                  <a:gs pos="100000">
                    <a:schemeClr val="tx1">
                      <a:alpha val="20000"/>
                    </a:schemeClr>
                  </a:gs>
                  <a:gs pos="0">
                    <a:schemeClr val="bg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grpSp>
          <p:nvGrpSpPr>
            <p:cNvPr id="85" name="组合 84"/>
            <p:cNvGrpSpPr/>
            <p:nvPr/>
          </p:nvGrpSpPr>
          <p:grpSpPr>
            <a:xfrm>
              <a:off x="5235575" y="1613534"/>
              <a:ext cx="1749680" cy="596843"/>
              <a:chOff x="2198560" y="1644530"/>
              <a:chExt cx="1749680" cy="596843"/>
            </a:xfrm>
          </p:grpSpPr>
          <p:pic>
            <p:nvPicPr>
              <p:cNvPr id="86" name="图片 85"/>
              <p:cNvPicPr>
                <a:picLocks noChangeAspect="1"/>
              </p:cNvPicPr>
              <p:nvPr/>
            </p:nvPicPr>
            <p:blipFill rotWithShape="1">
              <a:blip r:embed="rId3">
                <a:grayscl/>
              </a:blip>
              <a:srcRect b="72279"/>
              <a:stretch>
                <a:fillRect/>
              </a:stretch>
            </p:blipFill>
            <p:spPr>
              <a:xfrm flipH="1">
                <a:off x="2198560" y="1644530"/>
                <a:ext cx="1749680" cy="92018"/>
              </a:xfrm>
              <a:prstGeom prst="rect">
                <a:avLst/>
              </a:prstGeom>
            </p:spPr>
          </p:pic>
          <p:pic>
            <p:nvPicPr>
              <p:cNvPr id="87" name="图片 86"/>
              <p:cNvPicPr>
                <a:picLocks noChangeAspect="1"/>
              </p:cNvPicPr>
              <p:nvPr/>
            </p:nvPicPr>
            <p:blipFill rotWithShape="1">
              <a:blip r:embed="rId3">
                <a:grayscl/>
              </a:blip>
              <a:srcRect b="72279"/>
              <a:stretch>
                <a:fillRect/>
              </a:stretch>
            </p:blipFill>
            <p:spPr>
              <a:xfrm flipH="1" flipV="1">
                <a:off x="2198560" y="2149355"/>
                <a:ext cx="1749680" cy="92018"/>
              </a:xfrm>
              <a:prstGeom prst="rect">
                <a:avLst/>
              </a:prstGeom>
            </p:spPr>
          </p:pic>
        </p:grpSp>
        <p:grpSp>
          <p:nvGrpSpPr>
            <p:cNvPr id="88" name="组合 87"/>
            <p:cNvGrpSpPr/>
            <p:nvPr/>
          </p:nvGrpSpPr>
          <p:grpSpPr>
            <a:xfrm>
              <a:off x="5235575" y="4745849"/>
              <a:ext cx="1749680" cy="596843"/>
              <a:chOff x="2198560" y="1644530"/>
              <a:chExt cx="1749680" cy="596843"/>
            </a:xfrm>
          </p:grpSpPr>
          <p:pic>
            <p:nvPicPr>
              <p:cNvPr id="89" name="图片 88"/>
              <p:cNvPicPr>
                <a:picLocks noChangeAspect="1"/>
              </p:cNvPicPr>
              <p:nvPr/>
            </p:nvPicPr>
            <p:blipFill rotWithShape="1">
              <a:blip r:embed="rId3">
                <a:grayscl/>
              </a:blip>
              <a:srcRect b="72279"/>
              <a:stretch>
                <a:fillRect/>
              </a:stretch>
            </p:blipFill>
            <p:spPr>
              <a:xfrm flipH="1">
                <a:off x="2198560" y="1644530"/>
                <a:ext cx="1749680" cy="92018"/>
              </a:xfrm>
              <a:prstGeom prst="rect">
                <a:avLst/>
              </a:prstGeom>
            </p:spPr>
          </p:pic>
          <p:pic>
            <p:nvPicPr>
              <p:cNvPr id="90" name="图片 89"/>
              <p:cNvPicPr>
                <a:picLocks noChangeAspect="1"/>
              </p:cNvPicPr>
              <p:nvPr/>
            </p:nvPicPr>
            <p:blipFill rotWithShape="1">
              <a:blip r:embed="rId3">
                <a:grayscl/>
              </a:blip>
              <a:srcRect b="72279"/>
              <a:stretch>
                <a:fillRect/>
              </a:stretch>
            </p:blipFill>
            <p:spPr>
              <a:xfrm flipH="1" flipV="1">
                <a:off x="2198560" y="2149355"/>
                <a:ext cx="1749680" cy="92018"/>
              </a:xfrm>
              <a:prstGeom prst="rect">
                <a:avLst/>
              </a:prstGeom>
            </p:spPr>
          </p:pic>
        </p:grpSp>
        <p:grpSp>
          <p:nvGrpSpPr>
            <p:cNvPr id="105" name="组合 104"/>
            <p:cNvGrpSpPr/>
            <p:nvPr/>
          </p:nvGrpSpPr>
          <p:grpSpPr>
            <a:xfrm>
              <a:off x="7939115" y="1613534"/>
              <a:ext cx="1749680" cy="596843"/>
              <a:chOff x="2198560" y="1644530"/>
              <a:chExt cx="1749680" cy="596843"/>
            </a:xfrm>
          </p:grpSpPr>
          <p:pic>
            <p:nvPicPr>
              <p:cNvPr id="106" name="图片 105"/>
              <p:cNvPicPr>
                <a:picLocks noChangeAspect="1"/>
              </p:cNvPicPr>
              <p:nvPr/>
            </p:nvPicPr>
            <p:blipFill rotWithShape="1">
              <a:blip r:embed="rId3">
                <a:grayscl/>
              </a:blip>
              <a:srcRect b="72279"/>
              <a:stretch>
                <a:fillRect/>
              </a:stretch>
            </p:blipFill>
            <p:spPr>
              <a:xfrm flipH="1">
                <a:off x="2198560" y="1644530"/>
                <a:ext cx="1749680" cy="92018"/>
              </a:xfrm>
              <a:prstGeom prst="rect">
                <a:avLst/>
              </a:prstGeom>
            </p:spPr>
          </p:pic>
          <p:pic>
            <p:nvPicPr>
              <p:cNvPr id="107" name="图片 106"/>
              <p:cNvPicPr>
                <a:picLocks noChangeAspect="1"/>
              </p:cNvPicPr>
              <p:nvPr/>
            </p:nvPicPr>
            <p:blipFill rotWithShape="1">
              <a:blip r:embed="rId3">
                <a:grayscl/>
              </a:blip>
              <a:srcRect b="72279"/>
              <a:stretch>
                <a:fillRect/>
              </a:stretch>
            </p:blipFill>
            <p:spPr>
              <a:xfrm flipH="1" flipV="1">
                <a:off x="2198560" y="2149355"/>
                <a:ext cx="1749680" cy="92018"/>
              </a:xfrm>
              <a:prstGeom prst="rect">
                <a:avLst/>
              </a:prstGeom>
            </p:spPr>
          </p:pic>
        </p:grpSp>
        <p:grpSp>
          <p:nvGrpSpPr>
            <p:cNvPr id="108" name="组合 107"/>
            <p:cNvGrpSpPr/>
            <p:nvPr/>
          </p:nvGrpSpPr>
          <p:grpSpPr>
            <a:xfrm>
              <a:off x="7939115" y="4745849"/>
              <a:ext cx="1749680" cy="596843"/>
              <a:chOff x="2198560" y="1644530"/>
              <a:chExt cx="1749680" cy="596843"/>
            </a:xfrm>
          </p:grpSpPr>
          <p:pic>
            <p:nvPicPr>
              <p:cNvPr id="109" name="图片 108"/>
              <p:cNvPicPr>
                <a:picLocks noChangeAspect="1"/>
              </p:cNvPicPr>
              <p:nvPr/>
            </p:nvPicPr>
            <p:blipFill rotWithShape="1">
              <a:blip r:embed="rId3">
                <a:grayscl/>
              </a:blip>
              <a:srcRect b="72279"/>
              <a:stretch>
                <a:fillRect/>
              </a:stretch>
            </p:blipFill>
            <p:spPr>
              <a:xfrm flipH="1">
                <a:off x="2198560" y="1644530"/>
                <a:ext cx="1749680" cy="92018"/>
              </a:xfrm>
              <a:prstGeom prst="rect">
                <a:avLst/>
              </a:prstGeom>
            </p:spPr>
          </p:pic>
          <p:pic>
            <p:nvPicPr>
              <p:cNvPr id="110" name="图片 109"/>
              <p:cNvPicPr>
                <a:picLocks noChangeAspect="1"/>
              </p:cNvPicPr>
              <p:nvPr/>
            </p:nvPicPr>
            <p:blipFill rotWithShape="1">
              <a:blip r:embed="rId3">
                <a:grayscl/>
              </a:blip>
              <a:srcRect b="72279"/>
              <a:stretch>
                <a:fillRect/>
              </a:stretch>
            </p:blipFill>
            <p:spPr>
              <a:xfrm flipH="1" flipV="1">
                <a:off x="2198560" y="2149355"/>
                <a:ext cx="1749680" cy="92018"/>
              </a:xfrm>
              <a:prstGeom prst="rect">
                <a:avLst/>
              </a:prstGeom>
            </p:spPr>
          </p:pic>
        </p:grpSp>
        <p:sp>
          <p:nvSpPr>
            <p:cNvPr id="111" name="文本框 110"/>
            <p:cNvSpPr txBox="1"/>
            <p:nvPr/>
          </p:nvSpPr>
          <p:spPr>
            <a:xfrm>
              <a:off x="2886075" y="3502380"/>
              <a:ext cx="958850"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4000" b="0" i="0" u="none" strike="noStrike" kern="1200" cap="none" spc="0" normalizeH="0" baseline="0" noProof="0" dirty="0">
                  <a:ln>
                    <a:noFill/>
                  </a:ln>
                  <a:solidFill>
                    <a:prstClr val="white"/>
                  </a:solidFill>
                  <a:effectLst>
                    <a:outerShdw blurRad="101600" dist="50800" dir="2700000" algn="tl" rotWithShape="0">
                      <a:prstClr val="black">
                        <a:alpha val="40000"/>
                      </a:prstClr>
                    </a:outerShdw>
                  </a:effectLst>
                  <a:uLnTx/>
                  <a:uFillTx/>
                  <a:latin typeface="Impact" panose="020B0806030902050204" pitchFamily="34" charset="0"/>
                  <a:ea typeface="宋体" panose="02010600030101010101" pitchFamily="2" charset="-122"/>
                  <a:cs typeface="+mn-cs"/>
                </a:rPr>
                <a:t>01</a:t>
              </a:r>
              <a:endParaRPr kumimoji="0" lang="zh-CN" altLang="en-US" sz="4000" b="0" i="0" u="none" strike="noStrike" kern="1200" cap="none" spc="0" normalizeH="0" baseline="0" noProof="0" dirty="0">
                <a:ln>
                  <a:noFill/>
                </a:ln>
                <a:solidFill>
                  <a:prstClr val="white"/>
                </a:solidFill>
                <a:effectLst>
                  <a:outerShdw blurRad="101600" dist="50800" dir="2700000" algn="tl" rotWithShape="0">
                    <a:prstClr val="black">
                      <a:alpha val="40000"/>
                    </a:prstClr>
                  </a:outerShdw>
                </a:effectLst>
                <a:uLnTx/>
                <a:uFillTx/>
                <a:latin typeface="Impact" panose="020B0806030902050204" pitchFamily="34" charset="0"/>
                <a:ea typeface="宋体" panose="02010600030101010101" pitchFamily="2" charset="-122"/>
                <a:cs typeface="+mn-cs"/>
              </a:endParaRPr>
            </a:p>
          </p:txBody>
        </p:sp>
        <p:sp>
          <p:nvSpPr>
            <p:cNvPr id="112" name="文本框 111"/>
            <p:cNvSpPr txBox="1"/>
            <p:nvPr/>
          </p:nvSpPr>
          <p:spPr>
            <a:xfrm>
              <a:off x="5616575" y="3502380"/>
              <a:ext cx="958850"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4000" b="0" i="0" u="none" strike="noStrike" kern="1200" cap="none" spc="0" normalizeH="0" baseline="0" noProof="0" dirty="0">
                  <a:ln>
                    <a:noFill/>
                  </a:ln>
                  <a:solidFill>
                    <a:prstClr val="white"/>
                  </a:solidFill>
                  <a:effectLst>
                    <a:outerShdw blurRad="101600" dist="50800" dir="2700000" algn="tl" rotWithShape="0">
                      <a:prstClr val="black">
                        <a:alpha val="40000"/>
                      </a:prstClr>
                    </a:outerShdw>
                  </a:effectLst>
                  <a:uLnTx/>
                  <a:uFillTx/>
                  <a:latin typeface="Impact" panose="020B0806030902050204" pitchFamily="34" charset="0"/>
                  <a:ea typeface="宋体" panose="02010600030101010101" pitchFamily="2" charset="-122"/>
                  <a:cs typeface="+mn-cs"/>
                </a:rPr>
                <a:t>02</a:t>
              </a:r>
              <a:endParaRPr kumimoji="0" lang="zh-CN" altLang="en-US" sz="4000" b="0" i="0" u="none" strike="noStrike" kern="1200" cap="none" spc="0" normalizeH="0" baseline="0" noProof="0" dirty="0">
                <a:ln>
                  <a:noFill/>
                </a:ln>
                <a:solidFill>
                  <a:prstClr val="white"/>
                </a:solidFill>
                <a:effectLst>
                  <a:outerShdw blurRad="101600" dist="50800" dir="2700000" algn="tl" rotWithShape="0">
                    <a:prstClr val="black">
                      <a:alpha val="40000"/>
                    </a:prstClr>
                  </a:outerShdw>
                </a:effectLst>
                <a:uLnTx/>
                <a:uFillTx/>
                <a:latin typeface="Impact" panose="020B0806030902050204" pitchFamily="34" charset="0"/>
                <a:ea typeface="宋体" panose="02010600030101010101" pitchFamily="2" charset="-122"/>
                <a:cs typeface="+mn-cs"/>
              </a:endParaRPr>
            </a:p>
          </p:txBody>
        </p:sp>
        <p:sp>
          <p:nvSpPr>
            <p:cNvPr id="113" name="文本框 112"/>
            <p:cNvSpPr txBox="1"/>
            <p:nvPr/>
          </p:nvSpPr>
          <p:spPr>
            <a:xfrm>
              <a:off x="8347075" y="3502380"/>
              <a:ext cx="958850"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4000" b="0" i="0" u="none" strike="noStrike" kern="1200" cap="none" spc="0" normalizeH="0" baseline="0" noProof="0" dirty="0">
                  <a:ln>
                    <a:noFill/>
                  </a:ln>
                  <a:solidFill>
                    <a:prstClr val="white"/>
                  </a:solidFill>
                  <a:effectLst>
                    <a:outerShdw blurRad="101600" dist="50800" dir="2700000" algn="tl" rotWithShape="0">
                      <a:prstClr val="black">
                        <a:alpha val="40000"/>
                      </a:prstClr>
                    </a:outerShdw>
                  </a:effectLst>
                  <a:uLnTx/>
                  <a:uFillTx/>
                  <a:latin typeface="Impact" panose="020B0806030902050204" pitchFamily="34" charset="0"/>
                  <a:ea typeface="宋体" panose="02010600030101010101" pitchFamily="2" charset="-122"/>
                  <a:cs typeface="+mn-cs"/>
                </a:rPr>
                <a:t>03</a:t>
              </a:r>
              <a:endParaRPr kumimoji="0" lang="zh-CN" altLang="en-US" sz="4000" b="0" i="0" u="none" strike="noStrike" kern="1200" cap="none" spc="0" normalizeH="0" baseline="0" noProof="0" dirty="0">
                <a:ln>
                  <a:noFill/>
                </a:ln>
                <a:solidFill>
                  <a:prstClr val="white"/>
                </a:solidFill>
                <a:effectLst>
                  <a:outerShdw blurRad="101600" dist="50800" dir="2700000" algn="tl" rotWithShape="0">
                    <a:prstClr val="black">
                      <a:alpha val="40000"/>
                    </a:prstClr>
                  </a:outerShdw>
                </a:effectLst>
                <a:uLnTx/>
                <a:uFillTx/>
                <a:latin typeface="Impact" panose="020B0806030902050204" pitchFamily="34" charset="0"/>
                <a:ea typeface="宋体" panose="02010600030101010101" pitchFamily="2" charset="-122"/>
                <a:cs typeface="+mn-cs"/>
              </a:endParaRPr>
            </a:p>
          </p:txBody>
        </p:sp>
        <p:sp>
          <p:nvSpPr>
            <p:cNvPr id="114" name="文本框 113"/>
            <p:cNvSpPr txBox="1"/>
            <p:nvPr/>
          </p:nvSpPr>
          <p:spPr>
            <a:xfrm>
              <a:off x="2403938" y="1725357"/>
              <a:ext cx="1923123"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srgbClr val="E87071"/>
                  </a:solidFill>
                  <a:effectLst/>
                  <a:uLnTx/>
                  <a:uFillTx/>
                  <a:latin typeface="时尚中黑简体" panose="01010104010101010101" pitchFamily="2" charset="-122"/>
                  <a:ea typeface="时尚中黑简体" panose="01010104010101010101" pitchFamily="2" charset="-122"/>
                  <a:cs typeface="+mn-cs"/>
                </a:rPr>
                <a:t>在此添加标题</a:t>
              </a:r>
            </a:p>
          </p:txBody>
        </p:sp>
        <p:sp>
          <p:nvSpPr>
            <p:cNvPr id="115" name="文本框 114"/>
            <p:cNvSpPr txBox="1"/>
            <p:nvPr/>
          </p:nvSpPr>
          <p:spPr>
            <a:xfrm>
              <a:off x="5147270" y="1725357"/>
              <a:ext cx="1923123"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srgbClr val="01ACBE"/>
                  </a:solidFill>
                  <a:effectLst/>
                  <a:uLnTx/>
                  <a:uFillTx/>
                  <a:latin typeface="时尚中黑简体" panose="01010104010101010101" pitchFamily="2" charset="-122"/>
                  <a:ea typeface="时尚中黑简体" panose="01010104010101010101" pitchFamily="2" charset="-122"/>
                  <a:cs typeface="+mn-cs"/>
                </a:rPr>
                <a:t>在此添加标题</a:t>
              </a:r>
            </a:p>
          </p:txBody>
        </p:sp>
        <p:sp>
          <p:nvSpPr>
            <p:cNvPr id="116" name="文本框 115"/>
            <p:cNvSpPr txBox="1"/>
            <p:nvPr/>
          </p:nvSpPr>
          <p:spPr>
            <a:xfrm>
              <a:off x="7852393" y="1725357"/>
              <a:ext cx="1923123"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srgbClr val="FFB850"/>
                  </a:solidFill>
                  <a:effectLst/>
                  <a:uLnTx/>
                  <a:uFillTx/>
                  <a:latin typeface="时尚中黑简体" panose="01010104010101010101" pitchFamily="2" charset="-122"/>
                  <a:ea typeface="时尚中黑简体" panose="01010104010101010101" pitchFamily="2" charset="-122"/>
                  <a:cs typeface="+mn-cs"/>
                </a:rPr>
                <a:t>在此添加标题</a:t>
              </a:r>
            </a:p>
          </p:txBody>
        </p:sp>
        <p:sp>
          <p:nvSpPr>
            <p:cNvPr id="117" name="文本框 116"/>
            <p:cNvSpPr txBox="1"/>
            <p:nvPr/>
          </p:nvSpPr>
          <p:spPr>
            <a:xfrm>
              <a:off x="2585841" y="2440446"/>
              <a:ext cx="1559316" cy="646331"/>
            </a:xfrm>
            <a:prstGeom prst="rect">
              <a:avLst/>
            </a:prstGeom>
            <a:noFill/>
          </p:spPr>
          <p:txBody>
            <a:bodyPr wrap="square" rtlCol="0">
              <a:spAutoFit/>
            </a:bodyPr>
            <a:lstStyle/>
            <a:p>
              <a:r>
                <a:rPr lang="zh-CN" altLang="en-US" sz="1200" dirty="0">
                  <a:solidFill>
                    <a:schemeClr val="tx1">
                      <a:lumMod val="50000"/>
                      <a:lumOff val="50000"/>
                    </a:schemeClr>
                  </a:solidFill>
                  <a:latin typeface="时尚中黑简体" panose="01010104010101010101" pitchFamily="2" charset="-122"/>
                  <a:ea typeface="时尚中黑简体" panose="01010104010101010101" pitchFamily="2" charset="-122"/>
                </a:rPr>
                <a:t>点击添加标题文字点击添加标题文字点击添加标题点击添加</a:t>
              </a:r>
            </a:p>
          </p:txBody>
        </p:sp>
        <p:sp>
          <p:nvSpPr>
            <p:cNvPr id="118" name="文本框 117"/>
            <p:cNvSpPr txBox="1"/>
            <p:nvPr/>
          </p:nvSpPr>
          <p:spPr>
            <a:xfrm>
              <a:off x="5316342" y="2440446"/>
              <a:ext cx="1559316" cy="646331"/>
            </a:xfrm>
            <a:prstGeom prst="rect">
              <a:avLst/>
            </a:prstGeom>
            <a:noFill/>
          </p:spPr>
          <p:txBody>
            <a:bodyPr wrap="square" rtlCol="0">
              <a:spAutoFit/>
            </a:bodyPr>
            <a:lstStyle/>
            <a:p>
              <a:r>
                <a:rPr lang="zh-CN" altLang="en-US" sz="1200" dirty="0">
                  <a:solidFill>
                    <a:schemeClr val="tx1">
                      <a:lumMod val="50000"/>
                      <a:lumOff val="50000"/>
                    </a:schemeClr>
                  </a:solidFill>
                  <a:latin typeface="时尚中黑简体" panose="01010104010101010101" pitchFamily="2" charset="-122"/>
                  <a:ea typeface="时尚中黑简体" panose="01010104010101010101" pitchFamily="2" charset="-122"/>
                </a:rPr>
                <a:t>点击添加标题文字点击添加标题文字点击添加标题点击添加</a:t>
              </a:r>
            </a:p>
          </p:txBody>
        </p:sp>
        <p:sp>
          <p:nvSpPr>
            <p:cNvPr id="119" name="文本框 118"/>
            <p:cNvSpPr txBox="1"/>
            <p:nvPr/>
          </p:nvSpPr>
          <p:spPr>
            <a:xfrm>
              <a:off x="8034296" y="2440446"/>
              <a:ext cx="1559316" cy="646331"/>
            </a:xfrm>
            <a:prstGeom prst="rect">
              <a:avLst/>
            </a:prstGeom>
            <a:noFill/>
          </p:spPr>
          <p:txBody>
            <a:bodyPr wrap="square" rtlCol="0">
              <a:spAutoFit/>
            </a:bodyPr>
            <a:lstStyle/>
            <a:p>
              <a:r>
                <a:rPr lang="zh-CN" altLang="en-US" sz="1200" dirty="0">
                  <a:solidFill>
                    <a:schemeClr val="tx1">
                      <a:lumMod val="50000"/>
                      <a:lumOff val="50000"/>
                    </a:schemeClr>
                  </a:solidFill>
                  <a:latin typeface="时尚中黑简体" panose="01010104010101010101" pitchFamily="2" charset="-122"/>
                  <a:ea typeface="时尚中黑简体" panose="01010104010101010101" pitchFamily="2" charset="-122"/>
                </a:rPr>
                <a:t>点击添加标题文字点击添加标题文字点击添加标题点击添加</a:t>
              </a:r>
            </a:p>
          </p:txBody>
        </p:sp>
        <p:grpSp>
          <p:nvGrpSpPr>
            <p:cNvPr id="120" name="组合 119"/>
            <p:cNvGrpSpPr/>
            <p:nvPr/>
          </p:nvGrpSpPr>
          <p:grpSpPr>
            <a:xfrm>
              <a:off x="6020546" y="4887196"/>
              <a:ext cx="255324" cy="311215"/>
              <a:chOff x="3683997" y="856343"/>
              <a:chExt cx="576394" cy="702571"/>
            </a:xfrm>
            <a:solidFill>
              <a:srgbClr val="01ACBE"/>
            </a:solidFill>
          </p:grpSpPr>
          <p:sp>
            <p:nvSpPr>
              <p:cNvPr id="121" name="Freeform 34"/>
              <p:cNvSpPr>
                <a:spLocks noEditPoints="1"/>
              </p:cNvSpPr>
              <p:nvPr/>
            </p:nvSpPr>
            <p:spPr bwMode="auto">
              <a:xfrm>
                <a:off x="3683997" y="856343"/>
                <a:ext cx="576394" cy="702571"/>
              </a:xfrm>
              <a:custGeom>
                <a:avLst/>
                <a:gdLst>
                  <a:gd name="T0" fmla="*/ 16 w 667"/>
                  <a:gd name="T1" fmla="*/ 176 h 813"/>
                  <a:gd name="T2" fmla="*/ 175 w 667"/>
                  <a:gd name="T3" fmla="*/ 16 h 813"/>
                  <a:gd name="T4" fmla="*/ 214 w 667"/>
                  <a:gd name="T5" fmla="*/ 0 h 813"/>
                  <a:gd name="T6" fmla="*/ 613 w 667"/>
                  <a:gd name="T7" fmla="*/ 0 h 813"/>
                  <a:gd name="T8" fmla="*/ 667 w 667"/>
                  <a:gd name="T9" fmla="*/ 54 h 813"/>
                  <a:gd name="T10" fmla="*/ 667 w 667"/>
                  <a:gd name="T11" fmla="*/ 759 h 813"/>
                  <a:gd name="T12" fmla="*/ 613 w 667"/>
                  <a:gd name="T13" fmla="*/ 813 h 813"/>
                  <a:gd name="T14" fmla="*/ 54 w 667"/>
                  <a:gd name="T15" fmla="*/ 813 h 813"/>
                  <a:gd name="T16" fmla="*/ 0 w 667"/>
                  <a:gd name="T17" fmla="*/ 759 h 813"/>
                  <a:gd name="T18" fmla="*/ 0 w 667"/>
                  <a:gd name="T19" fmla="*/ 214 h 813"/>
                  <a:gd name="T20" fmla="*/ 16 w 667"/>
                  <a:gd name="T21" fmla="*/ 176 h 813"/>
                  <a:gd name="T22" fmla="*/ 194 w 667"/>
                  <a:gd name="T23" fmla="*/ 229 h 813"/>
                  <a:gd name="T24" fmla="*/ 57 w 667"/>
                  <a:gd name="T25" fmla="*/ 229 h 813"/>
                  <a:gd name="T26" fmla="*/ 57 w 667"/>
                  <a:gd name="T27" fmla="*/ 756 h 813"/>
                  <a:gd name="T28" fmla="*/ 610 w 667"/>
                  <a:gd name="T29" fmla="*/ 756 h 813"/>
                  <a:gd name="T30" fmla="*/ 610 w 667"/>
                  <a:gd name="T31" fmla="*/ 57 h 813"/>
                  <a:gd name="T32" fmla="*/ 238 w 667"/>
                  <a:gd name="T33" fmla="*/ 57 h 813"/>
                  <a:gd name="T34" fmla="*/ 238 w 667"/>
                  <a:gd name="T35" fmla="*/ 185 h 813"/>
                  <a:gd name="T36" fmla="*/ 194 w 667"/>
                  <a:gd name="T37" fmla="*/ 229 h 813"/>
                  <a:gd name="T38" fmla="*/ 82 w 667"/>
                  <a:gd name="T39" fmla="*/ 191 h 813"/>
                  <a:gd name="T40" fmla="*/ 194 w 667"/>
                  <a:gd name="T41" fmla="*/ 191 h 813"/>
                  <a:gd name="T42" fmla="*/ 200 w 667"/>
                  <a:gd name="T43" fmla="*/ 185 h 813"/>
                  <a:gd name="T44" fmla="*/ 200 w 667"/>
                  <a:gd name="T45" fmla="*/ 72 h 813"/>
                  <a:gd name="T46" fmla="*/ 82 w 667"/>
                  <a:gd name="T47" fmla="*/ 191 h 8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67" h="813">
                    <a:moveTo>
                      <a:pt x="16" y="176"/>
                    </a:moveTo>
                    <a:cubicBezTo>
                      <a:pt x="175" y="16"/>
                      <a:pt x="175" y="16"/>
                      <a:pt x="175" y="16"/>
                    </a:cubicBezTo>
                    <a:cubicBezTo>
                      <a:pt x="186" y="6"/>
                      <a:pt x="199" y="0"/>
                      <a:pt x="214" y="0"/>
                    </a:cubicBezTo>
                    <a:cubicBezTo>
                      <a:pt x="613" y="0"/>
                      <a:pt x="613" y="0"/>
                      <a:pt x="613" y="0"/>
                    </a:cubicBezTo>
                    <a:cubicBezTo>
                      <a:pt x="643" y="0"/>
                      <a:pt x="667" y="24"/>
                      <a:pt x="667" y="54"/>
                    </a:cubicBezTo>
                    <a:cubicBezTo>
                      <a:pt x="667" y="759"/>
                      <a:pt x="667" y="759"/>
                      <a:pt x="667" y="759"/>
                    </a:cubicBezTo>
                    <a:cubicBezTo>
                      <a:pt x="667" y="789"/>
                      <a:pt x="643" y="813"/>
                      <a:pt x="613" y="813"/>
                    </a:cubicBezTo>
                    <a:cubicBezTo>
                      <a:pt x="54" y="813"/>
                      <a:pt x="54" y="813"/>
                      <a:pt x="54" y="813"/>
                    </a:cubicBezTo>
                    <a:cubicBezTo>
                      <a:pt x="24" y="813"/>
                      <a:pt x="0" y="789"/>
                      <a:pt x="0" y="759"/>
                    </a:cubicBezTo>
                    <a:cubicBezTo>
                      <a:pt x="0" y="214"/>
                      <a:pt x="0" y="214"/>
                      <a:pt x="0" y="214"/>
                    </a:cubicBezTo>
                    <a:cubicBezTo>
                      <a:pt x="0" y="200"/>
                      <a:pt x="5" y="186"/>
                      <a:pt x="16" y="176"/>
                    </a:cubicBezTo>
                    <a:close/>
                    <a:moveTo>
                      <a:pt x="194" y="229"/>
                    </a:moveTo>
                    <a:cubicBezTo>
                      <a:pt x="57" y="229"/>
                      <a:pt x="57" y="229"/>
                      <a:pt x="57" y="229"/>
                    </a:cubicBezTo>
                    <a:cubicBezTo>
                      <a:pt x="57" y="756"/>
                      <a:pt x="57" y="756"/>
                      <a:pt x="57" y="756"/>
                    </a:cubicBezTo>
                    <a:cubicBezTo>
                      <a:pt x="610" y="756"/>
                      <a:pt x="610" y="756"/>
                      <a:pt x="610" y="756"/>
                    </a:cubicBezTo>
                    <a:cubicBezTo>
                      <a:pt x="610" y="57"/>
                      <a:pt x="610" y="57"/>
                      <a:pt x="610" y="57"/>
                    </a:cubicBezTo>
                    <a:cubicBezTo>
                      <a:pt x="238" y="57"/>
                      <a:pt x="238" y="57"/>
                      <a:pt x="238" y="57"/>
                    </a:cubicBezTo>
                    <a:cubicBezTo>
                      <a:pt x="238" y="185"/>
                      <a:pt x="238" y="185"/>
                      <a:pt x="238" y="185"/>
                    </a:cubicBezTo>
                    <a:cubicBezTo>
                      <a:pt x="238" y="210"/>
                      <a:pt x="218" y="229"/>
                      <a:pt x="194" y="229"/>
                    </a:cubicBezTo>
                    <a:close/>
                    <a:moveTo>
                      <a:pt x="82" y="191"/>
                    </a:moveTo>
                    <a:cubicBezTo>
                      <a:pt x="194" y="191"/>
                      <a:pt x="194" y="191"/>
                      <a:pt x="194" y="191"/>
                    </a:cubicBezTo>
                    <a:cubicBezTo>
                      <a:pt x="197" y="191"/>
                      <a:pt x="200" y="188"/>
                      <a:pt x="200" y="185"/>
                    </a:cubicBezTo>
                    <a:cubicBezTo>
                      <a:pt x="200" y="72"/>
                      <a:pt x="200" y="72"/>
                      <a:pt x="200" y="72"/>
                    </a:cubicBezTo>
                    <a:cubicBezTo>
                      <a:pt x="82" y="191"/>
                      <a:pt x="82" y="191"/>
                      <a:pt x="82" y="19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122" name="Freeform 35"/>
              <p:cNvSpPr>
                <a:spLocks noEditPoints="1"/>
              </p:cNvSpPr>
              <p:nvPr/>
            </p:nvSpPr>
            <p:spPr bwMode="auto">
              <a:xfrm>
                <a:off x="3765921" y="1015436"/>
                <a:ext cx="412546" cy="433758"/>
              </a:xfrm>
              <a:custGeom>
                <a:avLst/>
                <a:gdLst>
                  <a:gd name="T0" fmla="*/ 170 w 477"/>
                  <a:gd name="T1" fmla="*/ 429 h 502"/>
                  <a:gd name="T2" fmla="*/ 86 w 477"/>
                  <a:gd name="T3" fmla="*/ 502 h 502"/>
                  <a:gd name="T4" fmla="*/ 0 w 477"/>
                  <a:gd name="T5" fmla="*/ 416 h 502"/>
                  <a:gd name="T6" fmla="*/ 72 w 477"/>
                  <a:gd name="T7" fmla="*/ 330 h 502"/>
                  <a:gd name="T8" fmla="*/ 63 w 477"/>
                  <a:gd name="T9" fmla="*/ 258 h 502"/>
                  <a:gd name="T10" fmla="*/ 144 w 477"/>
                  <a:gd name="T11" fmla="*/ 143 h 502"/>
                  <a:gd name="T12" fmla="*/ 254 w 477"/>
                  <a:gd name="T13" fmla="*/ 20 h 502"/>
                  <a:gd name="T14" fmla="*/ 458 w 477"/>
                  <a:gd name="T15" fmla="*/ 0 h 502"/>
                  <a:gd name="T16" fmla="*/ 477 w 477"/>
                  <a:gd name="T17" fmla="*/ 153 h 502"/>
                  <a:gd name="T18" fmla="*/ 398 w 477"/>
                  <a:gd name="T19" fmla="*/ 172 h 502"/>
                  <a:gd name="T20" fmla="*/ 438 w 477"/>
                  <a:gd name="T21" fmla="*/ 223 h 502"/>
                  <a:gd name="T22" fmla="*/ 404 w 477"/>
                  <a:gd name="T23" fmla="*/ 245 h 502"/>
                  <a:gd name="T24" fmla="*/ 452 w 477"/>
                  <a:gd name="T25" fmla="*/ 355 h 502"/>
                  <a:gd name="T26" fmla="*/ 452 w 477"/>
                  <a:gd name="T27" fmla="*/ 477 h 502"/>
                  <a:gd name="T28" fmla="*/ 330 w 477"/>
                  <a:gd name="T29" fmla="*/ 477 h 502"/>
                  <a:gd name="T30" fmla="*/ 256 w 477"/>
                  <a:gd name="T31" fmla="*/ 464 h 502"/>
                  <a:gd name="T32" fmla="*/ 235 w 477"/>
                  <a:gd name="T33" fmla="*/ 429 h 502"/>
                  <a:gd name="T34" fmla="*/ 162 w 477"/>
                  <a:gd name="T35" fmla="*/ 160 h 502"/>
                  <a:gd name="T36" fmla="*/ 135 w 477"/>
                  <a:gd name="T37" fmla="*/ 275 h 502"/>
                  <a:gd name="T38" fmla="*/ 101 w 477"/>
                  <a:gd name="T39" fmla="*/ 331 h 502"/>
                  <a:gd name="T40" fmla="*/ 171 w 477"/>
                  <a:gd name="T41" fmla="*/ 404 h 502"/>
                  <a:gd name="T42" fmla="*/ 235 w 477"/>
                  <a:gd name="T43" fmla="*/ 378 h 502"/>
                  <a:gd name="T44" fmla="*/ 306 w 477"/>
                  <a:gd name="T45" fmla="*/ 408 h 502"/>
                  <a:gd name="T46" fmla="*/ 378 w 477"/>
                  <a:gd name="T47" fmla="*/ 330 h 502"/>
                  <a:gd name="T48" fmla="*/ 353 w 477"/>
                  <a:gd name="T49" fmla="*/ 245 h 502"/>
                  <a:gd name="T50" fmla="*/ 382 w 477"/>
                  <a:gd name="T51" fmla="*/ 174 h 502"/>
                  <a:gd name="T52" fmla="*/ 273 w 477"/>
                  <a:gd name="T53" fmla="*/ 172 h 502"/>
                  <a:gd name="T54" fmla="*/ 254 w 477"/>
                  <a:gd name="T55" fmla="*/ 101 h 502"/>
                  <a:gd name="T56" fmla="*/ 292 w 477"/>
                  <a:gd name="T57" fmla="*/ 38 h 502"/>
                  <a:gd name="T58" fmla="*/ 439 w 477"/>
                  <a:gd name="T59" fmla="*/ 134 h 502"/>
                  <a:gd name="T60" fmla="*/ 425 w 477"/>
                  <a:gd name="T61" fmla="*/ 382 h 502"/>
                  <a:gd name="T62" fmla="*/ 357 w 477"/>
                  <a:gd name="T63" fmla="*/ 382 h 502"/>
                  <a:gd name="T64" fmla="*/ 357 w 477"/>
                  <a:gd name="T65" fmla="*/ 450 h 502"/>
                  <a:gd name="T66" fmla="*/ 425 w 477"/>
                  <a:gd name="T67" fmla="*/ 450 h 502"/>
                  <a:gd name="T68" fmla="*/ 425 w 477"/>
                  <a:gd name="T69" fmla="*/ 382 h 502"/>
                  <a:gd name="T70" fmla="*/ 86 w 477"/>
                  <a:gd name="T71" fmla="*/ 367 h 502"/>
                  <a:gd name="T72" fmla="*/ 38 w 477"/>
                  <a:gd name="T73" fmla="*/ 416 h 502"/>
                  <a:gd name="T74" fmla="*/ 86 w 477"/>
                  <a:gd name="T75" fmla="*/ 464 h 502"/>
                  <a:gd name="T76" fmla="*/ 134 w 477"/>
                  <a:gd name="T77" fmla="*/ 41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77" h="502">
                    <a:moveTo>
                      <a:pt x="235" y="429"/>
                    </a:moveTo>
                    <a:cubicBezTo>
                      <a:pt x="170" y="429"/>
                      <a:pt x="170" y="429"/>
                      <a:pt x="170" y="429"/>
                    </a:cubicBezTo>
                    <a:cubicBezTo>
                      <a:pt x="168" y="448"/>
                      <a:pt x="159" y="464"/>
                      <a:pt x="146" y="477"/>
                    </a:cubicBezTo>
                    <a:cubicBezTo>
                      <a:pt x="131" y="493"/>
                      <a:pt x="109" y="502"/>
                      <a:pt x="86" y="502"/>
                    </a:cubicBezTo>
                    <a:cubicBezTo>
                      <a:pt x="62" y="502"/>
                      <a:pt x="41" y="493"/>
                      <a:pt x="25" y="477"/>
                    </a:cubicBezTo>
                    <a:cubicBezTo>
                      <a:pt x="10" y="461"/>
                      <a:pt x="0" y="440"/>
                      <a:pt x="0" y="416"/>
                    </a:cubicBezTo>
                    <a:cubicBezTo>
                      <a:pt x="0" y="392"/>
                      <a:pt x="10" y="370"/>
                      <a:pt x="25" y="355"/>
                    </a:cubicBezTo>
                    <a:cubicBezTo>
                      <a:pt x="38" y="342"/>
                      <a:pt x="54" y="333"/>
                      <a:pt x="72" y="330"/>
                    </a:cubicBezTo>
                    <a:cubicBezTo>
                      <a:pt x="48" y="277"/>
                      <a:pt x="48" y="277"/>
                      <a:pt x="48" y="277"/>
                    </a:cubicBezTo>
                    <a:cubicBezTo>
                      <a:pt x="43" y="269"/>
                      <a:pt x="48" y="255"/>
                      <a:pt x="63" y="258"/>
                    </a:cubicBezTo>
                    <a:cubicBezTo>
                      <a:pt x="84" y="263"/>
                      <a:pt x="84" y="263"/>
                      <a:pt x="84" y="263"/>
                    </a:cubicBezTo>
                    <a:cubicBezTo>
                      <a:pt x="94" y="216"/>
                      <a:pt x="115" y="175"/>
                      <a:pt x="144" y="143"/>
                    </a:cubicBezTo>
                    <a:cubicBezTo>
                      <a:pt x="174" y="108"/>
                      <a:pt x="212" y="84"/>
                      <a:pt x="254" y="75"/>
                    </a:cubicBezTo>
                    <a:cubicBezTo>
                      <a:pt x="254" y="20"/>
                      <a:pt x="254" y="20"/>
                      <a:pt x="254" y="20"/>
                    </a:cubicBezTo>
                    <a:cubicBezTo>
                      <a:pt x="254" y="9"/>
                      <a:pt x="264" y="0"/>
                      <a:pt x="275" y="0"/>
                    </a:cubicBezTo>
                    <a:cubicBezTo>
                      <a:pt x="458" y="0"/>
                      <a:pt x="458" y="0"/>
                      <a:pt x="458" y="0"/>
                    </a:cubicBezTo>
                    <a:cubicBezTo>
                      <a:pt x="468" y="0"/>
                      <a:pt x="477" y="9"/>
                      <a:pt x="477" y="19"/>
                    </a:cubicBezTo>
                    <a:cubicBezTo>
                      <a:pt x="477" y="153"/>
                      <a:pt x="477" y="153"/>
                      <a:pt x="477" y="153"/>
                    </a:cubicBezTo>
                    <a:cubicBezTo>
                      <a:pt x="477" y="163"/>
                      <a:pt x="468" y="172"/>
                      <a:pt x="458" y="172"/>
                    </a:cubicBezTo>
                    <a:cubicBezTo>
                      <a:pt x="398" y="172"/>
                      <a:pt x="398" y="172"/>
                      <a:pt x="398" y="172"/>
                    </a:cubicBezTo>
                    <a:cubicBezTo>
                      <a:pt x="398" y="172"/>
                      <a:pt x="399" y="173"/>
                      <a:pt x="399" y="174"/>
                    </a:cubicBezTo>
                    <a:cubicBezTo>
                      <a:pt x="438" y="223"/>
                      <a:pt x="438" y="223"/>
                      <a:pt x="438" y="223"/>
                    </a:cubicBezTo>
                    <a:cubicBezTo>
                      <a:pt x="444" y="229"/>
                      <a:pt x="443" y="245"/>
                      <a:pt x="428" y="245"/>
                    </a:cubicBezTo>
                    <a:cubicBezTo>
                      <a:pt x="404" y="245"/>
                      <a:pt x="404" y="245"/>
                      <a:pt x="404" y="245"/>
                    </a:cubicBezTo>
                    <a:cubicBezTo>
                      <a:pt x="404" y="330"/>
                      <a:pt x="404" y="330"/>
                      <a:pt x="404" y="330"/>
                    </a:cubicBezTo>
                    <a:cubicBezTo>
                      <a:pt x="422" y="333"/>
                      <a:pt x="439" y="342"/>
                      <a:pt x="452" y="355"/>
                    </a:cubicBezTo>
                    <a:cubicBezTo>
                      <a:pt x="467" y="370"/>
                      <a:pt x="477" y="392"/>
                      <a:pt x="477" y="416"/>
                    </a:cubicBezTo>
                    <a:cubicBezTo>
                      <a:pt x="477" y="440"/>
                      <a:pt x="467" y="461"/>
                      <a:pt x="452" y="477"/>
                    </a:cubicBezTo>
                    <a:cubicBezTo>
                      <a:pt x="436" y="493"/>
                      <a:pt x="415" y="502"/>
                      <a:pt x="391" y="502"/>
                    </a:cubicBezTo>
                    <a:cubicBezTo>
                      <a:pt x="367" y="502"/>
                      <a:pt x="346" y="493"/>
                      <a:pt x="330" y="477"/>
                    </a:cubicBezTo>
                    <a:cubicBezTo>
                      <a:pt x="317" y="463"/>
                      <a:pt x="308" y="445"/>
                      <a:pt x="306" y="425"/>
                    </a:cubicBezTo>
                    <a:cubicBezTo>
                      <a:pt x="256" y="464"/>
                      <a:pt x="256" y="464"/>
                      <a:pt x="256" y="464"/>
                    </a:cubicBezTo>
                    <a:cubicBezTo>
                      <a:pt x="249" y="470"/>
                      <a:pt x="235" y="469"/>
                      <a:pt x="235" y="453"/>
                    </a:cubicBezTo>
                    <a:cubicBezTo>
                      <a:pt x="235" y="429"/>
                      <a:pt x="235" y="429"/>
                      <a:pt x="235" y="429"/>
                    </a:cubicBezTo>
                    <a:close/>
                    <a:moveTo>
                      <a:pt x="254" y="101"/>
                    </a:moveTo>
                    <a:cubicBezTo>
                      <a:pt x="219" y="110"/>
                      <a:pt x="188" y="131"/>
                      <a:pt x="162" y="160"/>
                    </a:cubicBezTo>
                    <a:cubicBezTo>
                      <a:pt x="137" y="189"/>
                      <a:pt x="118" y="226"/>
                      <a:pt x="109" y="269"/>
                    </a:cubicBezTo>
                    <a:cubicBezTo>
                      <a:pt x="135" y="275"/>
                      <a:pt x="135" y="275"/>
                      <a:pt x="135" y="275"/>
                    </a:cubicBezTo>
                    <a:cubicBezTo>
                      <a:pt x="148" y="278"/>
                      <a:pt x="147" y="292"/>
                      <a:pt x="140" y="298"/>
                    </a:cubicBezTo>
                    <a:cubicBezTo>
                      <a:pt x="101" y="331"/>
                      <a:pt x="101" y="331"/>
                      <a:pt x="101" y="331"/>
                    </a:cubicBezTo>
                    <a:cubicBezTo>
                      <a:pt x="118" y="334"/>
                      <a:pt x="134" y="342"/>
                      <a:pt x="146" y="355"/>
                    </a:cubicBezTo>
                    <a:cubicBezTo>
                      <a:pt x="159" y="368"/>
                      <a:pt x="168" y="385"/>
                      <a:pt x="171" y="404"/>
                    </a:cubicBezTo>
                    <a:cubicBezTo>
                      <a:pt x="235" y="404"/>
                      <a:pt x="235" y="404"/>
                      <a:pt x="235" y="404"/>
                    </a:cubicBezTo>
                    <a:cubicBezTo>
                      <a:pt x="235" y="378"/>
                      <a:pt x="235" y="378"/>
                      <a:pt x="235" y="378"/>
                    </a:cubicBezTo>
                    <a:cubicBezTo>
                      <a:pt x="235" y="365"/>
                      <a:pt x="248" y="363"/>
                      <a:pt x="256" y="369"/>
                    </a:cubicBezTo>
                    <a:cubicBezTo>
                      <a:pt x="306" y="408"/>
                      <a:pt x="306" y="408"/>
                      <a:pt x="306" y="408"/>
                    </a:cubicBezTo>
                    <a:cubicBezTo>
                      <a:pt x="308" y="387"/>
                      <a:pt x="317" y="368"/>
                      <a:pt x="330" y="355"/>
                    </a:cubicBezTo>
                    <a:cubicBezTo>
                      <a:pt x="343" y="342"/>
                      <a:pt x="360" y="333"/>
                      <a:pt x="378" y="330"/>
                    </a:cubicBezTo>
                    <a:cubicBezTo>
                      <a:pt x="378" y="245"/>
                      <a:pt x="378" y="245"/>
                      <a:pt x="378" y="245"/>
                    </a:cubicBezTo>
                    <a:cubicBezTo>
                      <a:pt x="353" y="245"/>
                      <a:pt x="353" y="245"/>
                      <a:pt x="353" y="245"/>
                    </a:cubicBezTo>
                    <a:cubicBezTo>
                      <a:pt x="340" y="245"/>
                      <a:pt x="338" y="230"/>
                      <a:pt x="344" y="223"/>
                    </a:cubicBezTo>
                    <a:cubicBezTo>
                      <a:pt x="382" y="174"/>
                      <a:pt x="382" y="174"/>
                      <a:pt x="382" y="174"/>
                    </a:cubicBezTo>
                    <a:cubicBezTo>
                      <a:pt x="383" y="173"/>
                      <a:pt x="383" y="172"/>
                      <a:pt x="384" y="172"/>
                    </a:cubicBezTo>
                    <a:cubicBezTo>
                      <a:pt x="273" y="172"/>
                      <a:pt x="273" y="172"/>
                      <a:pt x="273" y="172"/>
                    </a:cubicBezTo>
                    <a:cubicBezTo>
                      <a:pt x="263" y="172"/>
                      <a:pt x="254" y="164"/>
                      <a:pt x="254" y="153"/>
                    </a:cubicBezTo>
                    <a:cubicBezTo>
                      <a:pt x="254" y="101"/>
                      <a:pt x="254" y="101"/>
                      <a:pt x="254" y="101"/>
                    </a:cubicBezTo>
                    <a:close/>
                    <a:moveTo>
                      <a:pt x="439" y="38"/>
                    </a:moveTo>
                    <a:cubicBezTo>
                      <a:pt x="292" y="38"/>
                      <a:pt x="292" y="38"/>
                      <a:pt x="292" y="38"/>
                    </a:cubicBezTo>
                    <a:cubicBezTo>
                      <a:pt x="292" y="134"/>
                      <a:pt x="292" y="134"/>
                      <a:pt x="292" y="134"/>
                    </a:cubicBezTo>
                    <a:cubicBezTo>
                      <a:pt x="439" y="134"/>
                      <a:pt x="439" y="134"/>
                      <a:pt x="439" y="134"/>
                    </a:cubicBezTo>
                    <a:cubicBezTo>
                      <a:pt x="439" y="38"/>
                      <a:pt x="439" y="38"/>
                      <a:pt x="439" y="38"/>
                    </a:cubicBezTo>
                    <a:close/>
                    <a:moveTo>
                      <a:pt x="425" y="382"/>
                    </a:moveTo>
                    <a:cubicBezTo>
                      <a:pt x="416" y="373"/>
                      <a:pt x="404" y="367"/>
                      <a:pt x="391" y="367"/>
                    </a:cubicBezTo>
                    <a:cubicBezTo>
                      <a:pt x="378" y="367"/>
                      <a:pt x="366" y="373"/>
                      <a:pt x="357" y="382"/>
                    </a:cubicBezTo>
                    <a:cubicBezTo>
                      <a:pt x="349" y="390"/>
                      <a:pt x="343" y="402"/>
                      <a:pt x="343" y="416"/>
                    </a:cubicBezTo>
                    <a:cubicBezTo>
                      <a:pt x="343" y="429"/>
                      <a:pt x="349" y="441"/>
                      <a:pt x="357" y="450"/>
                    </a:cubicBezTo>
                    <a:cubicBezTo>
                      <a:pt x="366" y="459"/>
                      <a:pt x="378" y="464"/>
                      <a:pt x="391" y="464"/>
                    </a:cubicBezTo>
                    <a:cubicBezTo>
                      <a:pt x="404" y="464"/>
                      <a:pt x="416" y="459"/>
                      <a:pt x="425" y="450"/>
                    </a:cubicBezTo>
                    <a:cubicBezTo>
                      <a:pt x="434" y="441"/>
                      <a:pt x="439" y="429"/>
                      <a:pt x="439" y="416"/>
                    </a:cubicBezTo>
                    <a:cubicBezTo>
                      <a:pt x="439" y="402"/>
                      <a:pt x="434" y="390"/>
                      <a:pt x="425" y="382"/>
                    </a:cubicBezTo>
                    <a:close/>
                    <a:moveTo>
                      <a:pt x="120" y="382"/>
                    </a:moveTo>
                    <a:cubicBezTo>
                      <a:pt x="111" y="373"/>
                      <a:pt x="99" y="367"/>
                      <a:pt x="86" y="367"/>
                    </a:cubicBezTo>
                    <a:cubicBezTo>
                      <a:pt x="73" y="367"/>
                      <a:pt x="61" y="373"/>
                      <a:pt x="52" y="382"/>
                    </a:cubicBezTo>
                    <a:cubicBezTo>
                      <a:pt x="43" y="390"/>
                      <a:pt x="38" y="402"/>
                      <a:pt x="38" y="416"/>
                    </a:cubicBezTo>
                    <a:cubicBezTo>
                      <a:pt x="38" y="429"/>
                      <a:pt x="43" y="441"/>
                      <a:pt x="52" y="450"/>
                    </a:cubicBezTo>
                    <a:cubicBezTo>
                      <a:pt x="61" y="459"/>
                      <a:pt x="73" y="464"/>
                      <a:pt x="86" y="464"/>
                    </a:cubicBezTo>
                    <a:cubicBezTo>
                      <a:pt x="99" y="464"/>
                      <a:pt x="111" y="459"/>
                      <a:pt x="120" y="450"/>
                    </a:cubicBezTo>
                    <a:cubicBezTo>
                      <a:pt x="128" y="441"/>
                      <a:pt x="134" y="429"/>
                      <a:pt x="134" y="416"/>
                    </a:cubicBezTo>
                    <a:cubicBezTo>
                      <a:pt x="134" y="402"/>
                      <a:pt x="128" y="390"/>
                      <a:pt x="120" y="38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grpSp>
        <p:grpSp>
          <p:nvGrpSpPr>
            <p:cNvPr id="123" name="组合 122"/>
            <p:cNvGrpSpPr/>
            <p:nvPr/>
          </p:nvGrpSpPr>
          <p:grpSpPr>
            <a:xfrm>
              <a:off x="3255952" y="4902655"/>
              <a:ext cx="314959" cy="292265"/>
              <a:chOff x="7903081" y="894379"/>
              <a:chExt cx="675141" cy="626498"/>
            </a:xfrm>
            <a:solidFill>
              <a:srgbClr val="E87071"/>
            </a:solidFill>
          </p:grpSpPr>
          <p:sp>
            <p:nvSpPr>
              <p:cNvPr id="124" name="Freeform 36"/>
              <p:cNvSpPr>
                <a:spLocks noEditPoints="1"/>
              </p:cNvSpPr>
              <p:nvPr/>
            </p:nvSpPr>
            <p:spPr bwMode="auto">
              <a:xfrm>
                <a:off x="7990491" y="894379"/>
                <a:ext cx="321479" cy="213587"/>
              </a:xfrm>
              <a:custGeom>
                <a:avLst/>
                <a:gdLst>
                  <a:gd name="T0" fmla="*/ 133 w 372"/>
                  <a:gd name="T1" fmla="*/ 185 h 247"/>
                  <a:gd name="T2" fmla="*/ 118 w 372"/>
                  <a:gd name="T3" fmla="*/ 152 h 247"/>
                  <a:gd name="T4" fmla="*/ 136 w 372"/>
                  <a:gd name="T5" fmla="*/ 115 h 247"/>
                  <a:gd name="T6" fmla="*/ 180 w 372"/>
                  <a:gd name="T7" fmla="*/ 100 h 247"/>
                  <a:gd name="T8" fmla="*/ 180 w 372"/>
                  <a:gd name="T9" fmla="*/ 84 h 247"/>
                  <a:gd name="T10" fmla="*/ 205 w 372"/>
                  <a:gd name="T11" fmla="*/ 84 h 247"/>
                  <a:gd name="T12" fmla="*/ 205 w 372"/>
                  <a:gd name="T13" fmla="*/ 99 h 247"/>
                  <a:gd name="T14" fmla="*/ 246 w 372"/>
                  <a:gd name="T15" fmla="*/ 114 h 247"/>
                  <a:gd name="T16" fmla="*/ 263 w 372"/>
                  <a:gd name="T17" fmla="*/ 152 h 247"/>
                  <a:gd name="T18" fmla="*/ 221 w 372"/>
                  <a:gd name="T19" fmla="*/ 152 h 247"/>
                  <a:gd name="T20" fmla="*/ 215 w 372"/>
                  <a:gd name="T21" fmla="*/ 136 h 247"/>
                  <a:gd name="T22" fmla="*/ 167 w 372"/>
                  <a:gd name="T23" fmla="*/ 134 h 247"/>
                  <a:gd name="T24" fmla="*/ 167 w 372"/>
                  <a:gd name="T25" fmla="*/ 156 h 247"/>
                  <a:gd name="T26" fmla="*/ 217 w 372"/>
                  <a:gd name="T27" fmla="*/ 171 h 247"/>
                  <a:gd name="T28" fmla="*/ 251 w 372"/>
                  <a:gd name="T29" fmla="*/ 188 h 247"/>
                  <a:gd name="T30" fmla="*/ 266 w 372"/>
                  <a:gd name="T31" fmla="*/ 223 h 247"/>
                  <a:gd name="T32" fmla="*/ 265 w 372"/>
                  <a:gd name="T33" fmla="*/ 234 h 247"/>
                  <a:gd name="T34" fmla="*/ 259 w 372"/>
                  <a:gd name="T35" fmla="*/ 246 h 247"/>
                  <a:gd name="T36" fmla="*/ 222 w 372"/>
                  <a:gd name="T37" fmla="*/ 230 h 247"/>
                  <a:gd name="T38" fmla="*/ 217 w 372"/>
                  <a:gd name="T39" fmla="*/ 217 h 247"/>
                  <a:gd name="T40" fmla="*/ 133 w 372"/>
                  <a:gd name="T41" fmla="*/ 185 h 247"/>
                  <a:gd name="T42" fmla="*/ 191 w 372"/>
                  <a:gd name="T43" fmla="*/ 39 h 247"/>
                  <a:gd name="T44" fmla="*/ 83 w 372"/>
                  <a:gd name="T45" fmla="*/ 83 h 247"/>
                  <a:gd name="T46" fmla="*/ 39 w 372"/>
                  <a:gd name="T47" fmla="*/ 191 h 247"/>
                  <a:gd name="T48" fmla="*/ 44 w 372"/>
                  <a:gd name="T49" fmla="*/ 231 h 247"/>
                  <a:gd name="T50" fmla="*/ 9 w 372"/>
                  <a:gd name="T51" fmla="*/ 247 h 247"/>
                  <a:gd name="T52" fmla="*/ 0 w 372"/>
                  <a:gd name="T53" fmla="*/ 191 h 247"/>
                  <a:gd name="T54" fmla="*/ 56 w 372"/>
                  <a:gd name="T55" fmla="*/ 56 h 247"/>
                  <a:gd name="T56" fmla="*/ 191 w 372"/>
                  <a:gd name="T57" fmla="*/ 0 h 247"/>
                  <a:gd name="T58" fmla="*/ 326 w 372"/>
                  <a:gd name="T59" fmla="*/ 56 h 247"/>
                  <a:gd name="T60" fmla="*/ 372 w 372"/>
                  <a:gd name="T61" fmla="*/ 132 h 247"/>
                  <a:gd name="T62" fmla="*/ 339 w 372"/>
                  <a:gd name="T63" fmla="*/ 152 h 247"/>
                  <a:gd name="T64" fmla="*/ 299 w 372"/>
                  <a:gd name="T65" fmla="*/ 83 h 247"/>
                  <a:gd name="T66" fmla="*/ 191 w 372"/>
                  <a:gd name="T67" fmla="*/ 39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72" h="247">
                    <a:moveTo>
                      <a:pt x="133" y="185"/>
                    </a:moveTo>
                    <a:cubicBezTo>
                      <a:pt x="123" y="177"/>
                      <a:pt x="118" y="166"/>
                      <a:pt x="118" y="152"/>
                    </a:cubicBezTo>
                    <a:cubicBezTo>
                      <a:pt x="118" y="136"/>
                      <a:pt x="124" y="124"/>
                      <a:pt x="136" y="115"/>
                    </a:cubicBezTo>
                    <a:cubicBezTo>
                      <a:pt x="147" y="105"/>
                      <a:pt x="160" y="100"/>
                      <a:pt x="180" y="100"/>
                    </a:cubicBezTo>
                    <a:cubicBezTo>
                      <a:pt x="180" y="84"/>
                      <a:pt x="180" y="84"/>
                      <a:pt x="180" y="84"/>
                    </a:cubicBezTo>
                    <a:cubicBezTo>
                      <a:pt x="205" y="84"/>
                      <a:pt x="205" y="84"/>
                      <a:pt x="205" y="84"/>
                    </a:cubicBezTo>
                    <a:cubicBezTo>
                      <a:pt x="205" y="99"/>
                      <a:pt x="205" y="99"/>
                      <a:pt x="205" y="99"/>
                    </a:cubicBezTo>
                    <a:cubicBezTo>
                      <a:pt x="224" y="100"/>
                      <a:pt x="235" y="104"/>
                      <a:pt x="246" y="114"/>
                    </a:cubicBezTo>
                    <a:cubicBezTo>
                      <a:pt x="257" y="123"/>
                      <a:pt x="262" y="136"/>
                      <a:pt x="263" y="152"/>
                    </a:cubicBezTo>
                    <a:cubicBezTo>
                      <a:pt x="221" y="152"/>
                      <a:pt x="221" y="152"/>
                      <a:pt x="221" y="152"/>
                    </a:cubicBezTo>
                    <a:cubicBezTo>
                      <a:pt x="220" y="145"/>
                      <a:pt x="218" y="140"/>
                      <a:pt x="215" y="136"/>
                    </a:cubicBezTo>
                    <a:cubicBezTo>
                      <a:pt x="208" y="128"/>
                      <a:pt x="176" y="128"/>
                      <a:pt x="167" y="134"/>
                    </a:cubicBezTo>
                    <a:cubicBezTo>
                      <a:pt x="161" y="139"/>
                      <a:pt x="160" y="151"/>
                      <a:pt x="167" y="156"/>
                    </a:cubicBezTo>
                    <a:cubicBezTo>
                      <a:pt x="175" y="162"/>
                      <a:pt x="205" y="167"/>
                      <a:pt x="217" y="171"/>
                    </a:cubicBezTo>
                    <a:cubicBezTo>
                      <a:pt x="232" y="176"/>
                      <a:pt x="244" y="181"/>
                      <a:pt x="251" y="188"/>
                    </a:cubicBezTo>
                    <a:cubicBezTo>
                      <a:pt x="261" y="197"/>
                      <a:pt x="266" y="208"/>
                      <a:pt x="266" y="223"/>
                    </a:cubicBezTo>
                    <a:cubicBezTo>
                      <a:pt x="266" y="227"/>
                      <a:pt x="266" y="231"/>
                      <a:pt x="265" y="234"/>
                    </a:cubicBezTo>
                    <a:cubicBezTo>
                      <a:pt x="263" y="238"/>
                      <a:pt x="261" y="242"/>
                      <a:pt x="259" y="246"/>
                    </a:cubicBezTo>
                    <a:cubicBezTo>
                      <a:pt x="247" y="240"/>
                      <a:pt x="235" y="235"/>
                      <a:pt x="222" y="230"/>
                    </a:cubicBezTo>
                    <a:cubicBezTo>
                      <a:pt x="223" y="225"/>
                      <a:pt x="221" y="220"/>
                      <a:pt x="217" y="217"/>
                    </a:cubicBezTo>
                    <a:cubicBezTo>
                      <a:pt x="200" y="204"/>
                      <a:pt x="158" y="207"/>
                      <a:pt x="133" y="185"/>
                    </a:cubicBezTo>
                    <a:close/>
                    <a:moveTo>
                      <a:pt x="191" y="39"/>
                    </a:moveTo>
                    <a:cubicBezTo>
                      <a:pt x="149" y="39"/>
                      <a:pt x="111" y="56"/>
                      <a:pt x="83" y="83"/>
                    </a:cubicBezTo>
                    <a:cubicBezTo>
                      <a:pt x="56" y="111"/>
                      <a:pt x="39" y="149"/>
                      <a:pt x="39" y="191"/>
                    </a:cubicBezTo>
                    <a:cubicBezTo>
                      <a:pt x="39" y="205"/>
                      <a:pt x="40" y="219"/>
                      <a:pt x="44" y="231"/>
                    </a:cubicBezTo>
                    <a:cubicBezTo>
                      <a:pt x="32" y="236"/>
                      <a:pt x="20" y="241"/>
                      <a:pt x="9" y="247"/>
                    </a:cubicBezTo>
                    <a:cubicBezTo>
                      <a:pt x="3" y="229"/>
                      <a:pt x="0" y="210"/>
                      <a:pt x="0" y="191"/>
                    </a:cubicBezTo>
                    <a:cubicBezTo>
                      <a:pt x="0" y="138"/>
                      <a:pt x="22" y="91"/>
                      <a:pt x="56" y="56"/>
                    </a:cubicBezTo>
                    <a:cubicBezTo>
                      <a:pt x="91" y="22"/>
                      <a:pt x="138" y="0"/>
                      <a:pt x="191" y="0"/>
                    </a:cubicBezTo>
                    <a:cubicBezTo>
                      <a:pt x="244" y="0"/>
                      <a:pt x="291" y="22"/>
                      <a:pt x="326" y="56"/>
                    </a:cubicBezTo>
                    <a:cubicBezTo>
                      <a:pt x="347" y="77"/>
                      <a:pt x="363" y="103"/>
                      <a:pt x="372" y="132"/>
                    </a:cubicBezTo>
                    <a:cubicBezTo>
                      <a:pt x="361" y="138"/>
                      <a:pt x="349" y="145"/>
                      <a:pt x="339" y="152"/>
                    </a:cubicBezTo>
                    <a:cubicBezTo>
                      <a:pt x="332" y="126"/>
                      <a:pt x="318" y="102"/>
                      <a:pt x="299" y="83"/>
                    </a:cubicBezTo>
                    <a:cubicBezTo>
                      <a:pt x="271" y="56"/>
                      <a:pt x="233" y="39"/>
                      <a:pt x="191" y="3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125" name="Freeform 37"/>
              <p:cNvSpPr>
                <a:spLocks noEditPoints="1"/>
              </p:cNvSpPr>
              <p:nvPr/>
            </p:nvSpPr>
            <p:spPr bwMode="auto">
              <a:xfrm>
                <a:off x="8242846" y="1021288"/>
                <a:ext cx="335376" cy="351103"/>
              </a:xfrm>
              <a:custGeom>
                <a:avLst/>
                <a:gdLst>
                  <a:gd name="T0" fmla="*/ 41 w 388"/>
                  <a:gd name="T1" fmla="*/ 59 h 406"/>
                  <a:gd name="T2" fmla="*/ 185 w 388"/>
                  <a:gd name="T3" fmla="*/ 0 h 406"/>
                  <a:gd name="T4" fmla="*/ 329 w 388"/>
                  <a:gd name="T5" fmla="*/ 59 h 406"/>
                  <a:gd name="T6" fmla="*/ 388 w 388"/>
                  <a:gd name="T7" fmla="*/ 203 h 406"/>
                  <a:gd name="T8" fmla="*/ 329 w 388"/>
                  <a:gd name="T9" fmla="*/ 347 h 406"/>
                  <a:gd name="T10" fmla="*/ 185 w 388"/>
                  <a:gd name="T11" fmla="*/ 406 h 406"/>
                  <a:gd name="T12" fmla="*/ 111 w 388"/>
                  <a:gd name="T13" fmla="*/ 393 h 406"/>
                  <a:gd name="T14" fmla="*/ 116 w 388"/>
                  <a:gd name="T15" fmla="*/ 342 h 406"/>
                  <a:gd name="T16" fmla="*/ 36 w 388"/>
                  <a:gd name="T17" fmla="*/ 149 h 406"/>
                  <a:gd name="T18" fmla="*/ 0 w 388"/>
                  <a:gd name="T19" fmla="*/ 119 h 406"/>
                  <a:gd name="T20" fmla="*/ 41 w 388"/>
                  <a:gd name="T21" fmla="*/ 59 h 406"/>
                  <a:gd name="T22" fmla="*/ 123 w 388"/>
                  <a:gd name="T23" fmla="*/ 197 h 406"/>
                  <a:gd name="T24" fmla="*/ 107 w 388"/>
                  <a:gd name="T25" fmla="*/ 161 h 406"/>
                  <a:gd name="T26" fmla="*/ 126 w 388"/>
                  <a:gd name="T27" fmla="*/ 121 h 406"/>
                  <a:gd name="T28" fmla="*/ 173 w 388"/>
                  <a:gd name="T29" fmla="*/ 105 h 406"/>
                  <a:gd name="T30" fmla="*/ 173 w 388"/>
                  <a:gd name="T31" fmla="*/ 88 h 406"/>
                  <a:gd name="T32" fmla="*/ 200 w 388"/>
                  <a:gd name="T33" fmla="*/ 88 h 406"/>
                  <a:gd name="T34" fmla="*/ 200 w 388"/>
                  <a:gd name="T35" fmla="*/ 104 h 406"/>
                  <a:gd name="T36" fmla="*/ 244 w 388"/>
                  <a:gd name="T37" fmla="*/ 120 h 406"/>
                  <a:gd name="T38" fmla="*/ 262 w 388"/>
                  <a:gd name="T39" fmla="*/ 161 h 406"/>
                  <a:gd name="T40" fmla="*/ 217 w 388"/>
                  <a:gd name="T41" fmla="*/ 161 h 406"/>
                  <a:gd name="T42" fmla="*/ 211 w 388"/>
                  <a:gd name="T43" fmla="*/ 144 h 406"/>
                  <a:gd name="T44" fmla="*/ 160 w 388"/>
                  <a:gd name="T45" fmla="*/ 142 h 406"/>
                  <a:gd name="T46" fmla="*/ 159 w 388"/>
                  <a:gd name="T47" fmla="*/ 165 h 406"/>
                  <a:gd name="T48" fmla="*/ 213 w 388"/>
                  <a:gd name="T49" fmla="*/ 181 h 406"/>
                  <a:gd name="T50" fmla="*/ 250 w 388"/>
                  <a:gd name="T51" fmla="*/ 200 h 406"/>
                  <a:gd name="T52" fmla="*/ 265 w 388"/>
                  <a:gd name="T53" fmla="*/ 237 h 406"/>
                  <a:gd name="T54" fmla="*/ 248 w 388"/>
                  <a:gd name="T55" fmla="*/ 279 h 406"/>
                  <a:gd name="T56" fmla="*/ 198 w 388"/>
                  <a:gd name="T57" fmla="*/ 296 h 406"/>
                  <a:gd name="T58" fmla="*/ 198 w 388"/>
                  <a:gd name="T59" fmla="*/ 318 h 406"/>
                  <a:gd name="T60" fmla="*/ 172 w 388"/>
                  <a:gd name="T61" fmla="*/ 318 h 406"/>
                  <a:gd name="T62" fmla="*/ 172 w 388"/>
                  <a:gd name="T63" fmla="*/ 296 h 406"/>
                  <a:gd name="T64" fmla="*/ 123 w 388"/>
                  <a:gd name="T65" fmla="*/ 279 h 406"/>
                  <a:gd name="T66" fmla="*/ 105 w 388"/>
                  <a:gd name="T67" fmla="*/ 233 h 406"/>
                  <a:gd name="T68" fmla="*/ 152 w 388"/>
                  <a:gd name="T69" fmla="*/ 233 h 406"/>
                  <a:gd name="T70" fmla="*/ 158 w 388"/>
                  <a:gd name="T71" fmla="*/ 254 h 406"/>
                  <a:gd name="T72" fmla="*/ 212 w 388"/>
                  <a:gd name="T73" fmla="*/ 256 h 406"/>
                  <a:gd name="T74" fmla="*/ 213 w 388"/>
                  <a:gd name="T75" fmla="*/ 231 h 406"/>
                  <a:gd name="T76" fmla="*/ 123 w 388"/>
                  <a:gd name="T77" fmla="*/ 197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88" h="406">
                    <a:moveTo>
                      <a:pt x="41" y="59"/>
                    </a:moveTo>
                    <a:cubicBezTo>
                      <a:pt x="78" y="22"/>
                      <a:pt x="129" y="0"/>
                      <a:pt x="185" y="0"/>
                    </a:cubicBezTo>
                    <a:cubicBezTo>
                      <a:pt x="241" y="0"/>
                      <a:pt x="292" y="22"/>
                      <a:pt x="329" y="59"/>
                    </a:cubicBezTo>
                    <a:cubicBezTo>
                      <a:pt x="366" y="96"/>
                      <a:pt x="388" y="147"/>
                      <a:pt x="388" y="203"/>
                    </a:cubicBezTo>
                    <a:cubicBezTo>
                      <a:pt x="388" y="259"/>
                      <a:pt x="366" y="310"/>
                      <a:pt x="329" y="347"/>
                    </a:cubicBezTo>
                    <a:cubicBezTo>
                      <a:pt x="292" y="384"/>
                      <a:pt x="241" y="406"/>
                      <a:pt x="185" y="406"/>
                    </a:cubicBezTo>
                    <a:cubicBezTo>
                      <a:pt x="159" y="406"/>
                      <a:pt x="134" y="401"/>
                      <a:pt x="111" y="393"/>
                    </a:cubicBezTo>
                    <a:cubicBezTo>
                      <a:pt x="114" y="376"/>
                      <a:pt x="116" y="359"/>
                      <a:pt x="116" y="342"/>
                    </a:cubicBezTo>
                    <a:cubicBezTo>
                      <a:pt x="116" y="270"/>
                      <a:pt x="87" y="200"/>
                      <a:pt x="36" y="149"/>
                    </a:cubicBezTo>
                    <a:cubicBezTo>
                      <a:pt x="25" y="138"/>
                      <a:pt x="13" y="128"/>
                      <a:pt x="0" y="119"/>
                    </a:cubicBezTo>
                    <a:cubicBezTo>
                      <a:pt x="10" y="96"/>
                      <a:pt x="24" y="76"/>
                      <a:pt x="41" y="59"/>
                    </a:cubicBezTo>
                    <a:close/>
                    <a:moveTo>
                      <a:pt x="123" y="197"/>
                    </a:moveTo>
                    <a:cubicBezTo>
                      <a:pt x="112" y="188"/>
                      <a:pt x="107" y="176"/>
                      <a:pt x="107" y="161"/>
                    </a:cubicBezTo>
                    <a:cubicBezTo>
                      <a:pt x="107" y="144"/>
                      <a:pt x="113" y="131"/>
                      <a:pt x="126" y="121"/>
                    </a:cubicBezTo>
                    <a:cubicBezTo>
                      <a:pt x="138" y="111"/>
                      <a:pt x="152" y="105"/>
                      <a:pt x="173" y="105"/>
                    </a:cubicBezTo>
                    <a:cubicBezTo>
                      <a:pt x="173" y="88"/>
                      <a:pt x="173" y="88"/>
                      <a:pt x="173" y="88"/>
                    </a:cubicBezTo>
                    <a:cubicBezTo>
                      <a:pt x="200" y="88"/>
                      <a:pt x="200" y="88"/>
                      <a:pt x="200" y="88"/>
                    </a:cubicBezTo>
                    <a:cubicBezTo>
                      <a:pt x="200" y="104"/>
                      <a:pt x="200" y="104"/>
                      <a:pt x="200" y="104"/>
                    </a:cubicBezTo>
                    <a:cubicBezTo>
                      <a:pt x="220" y="105"/>
                      <a:pt x="233" y="110"/>
                      <a:pt x="244" y="120"/>
                    </a:cubicBezTo>
                    <a:cubicBezTo>
                      <a:pt x="255" y="130"/>
                      <a:pt x="261" y="143"/>
                      <a:pt x="262" y="161"/>
                    </a:cubicBezTo>
                    <a:cubicBezTo>
                      <a:pt x="217" y="161"/>
                      <a:pt x="217" y="161"/>
                      <a:pt x="217" y="161"/>
                    </a:cubicBezTo>
                    <a:cubicBezTo>
                      <a:pt x="216" y="154"/>
                      <a:pt x="214" y="148"/>
                      <a:pt x="211" y="144"/>
                    </a:cubicBezTo>
                    <a:cubicBezTo>
                      <a:pt x="203" y="135"/>
                      <a:pt x="168" y="135"/>
                      <a:pt x="160" y="142"/>
                    </a:cubicBezTo>
                    <a:cubicBezTo>
                      <a:pt x="152" y="147"/>
                      <a:pt x="152" y="160"/>
                      <a:pt x="159" y="165"/>
                    </a:cubicBezTo>
                    <a:cubicBezTo>
                      <a:pt x="168" y="172"/>
                      <a:pt x="200" y="177"/>
                      <a:pt x="213" y="181"/>
                    </a:cubicBezTo>
                    <a:cubicBezTo>
                      <a:pt x="229" y="186"/>
                      <a:pt x="242" y="193"/>
                      <a:pt x="250" y="200"/>
                    </a:cubicBezTo>
                    <a:cubicBezTo>
                      <a:pt x="260" y="209"/>
                      <a:pt x="265" y="221"/>
                      <a:pt x="265" y="237"/>
                    </a:cubicBezTo>
                    <a:cubicBezTo>
                      <a:pt x="265" y="256"/>
                      <a:pt x="260" y="270"/>
                      <a:pt x="248" y="279"/>
                    </a:cubicBezTo>
                    <a:cubicBezTo>
                      <a:pt x="236" y="289"/>
                      <a:pt x="222" y="295"/>
                      <a:pt x="198" y="296"/>
                    </a:cubicBezTo>
                    <a:cubicBezTo>
                      <a:pt x="198" y="318"/>
                      <a:pt x="198" y="318"/>
                      <a:pt x="198" y="318"/>
                    </a:cubicBezTo>
                    <a:cubicBezTo>
                      <a:pt x="172" y="318"/>
                      <a:pt x="172" y="318"/>
                      <a:pt x="172" y="318"/>
                    </a:cubicBezTo>
                    <a:cubicBezTo>
                      <a:pt x="172" y="296"/>
                      <a:pt x="172" y="296"/>
                      <a:pt x="172" y="296"/>
                    </a:cubicBezTo>
                    <a:cubicBezTo>
                      <a:pt x="150" y="295"/>
                      <a:pt x="136" y="290"/>
                      <a:pt x="123" y="279"/>
                    </a:cubicBezTo>
                    <a:cubicBezTo>
                      <a:pt x="111" y="268"/>
                      <a:pt x="105" y="252"/>
                      <a:pt x="105" y="233"/>
                    </a:cubicBezTo>
                    <a:cubicBezTo>
                      <a:pt x="152" y="233"/>
                      <a:pt x="152" y="233"/>
                      <a:pt x="152" y="233"/>
                    </a:cubicBezTo>
                    <a:cubicBezTo>
                      <a:pt x="153" y="243"/>
                      <a:pt x="155" y="250"/>
                      <a:pt x="158" y="254"/>
                    </a:cubicBezTo>
                    <a:cubicBezTo>
                      <a:pt x="167" y="265"/>
                      <a:pt x="203" y="263"/>
                      <a:pt x="212" y="256"/>
                    </a:cubicBezTo>
                    <a:cubicBezTo>
                      <a:pt x="220" y="251"/>
                      <a:pt x="221" y="237"/>
                      <a:pt x="213" y="231"/>
                    </a:cubicBezTo>
                    <a:cubicBezTo>
                      <a:pt x="195" y="216"/>
                      <a:pt x="150" y="220"/>
                      <a:pt x="123" y="19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126" name="Freeform 38"/>
              <p:cNvSpPr>
                <a:spLocks noEditPoints="1"/>
              </p:cNvSpPr>
              <p:nvPr/>
            </p:nvSpPr>
            <p:spPr bwMode="auto">
              <a:xfrm>
                <a:off x="7903081" y="1114915"/>
                <a:ext cx="406328" cy="405962"/>
              </a:xfrm>
              <a:custGeom>
                <a:avLst/>
                <a:gdLst>
                  <a:gd name="T0" fmla="*/ 235 w 470"/>
                  <a:gd name="T1" fmla="*/ 57 h 470"/>
                  <a:gd name="T2" fmla="*/ 109 w 470"/>
                  <a:gd name="T3" fmla="*/ 109 h 470"/>
                  <a:gd name="T4" fmla="*/ 57 w 470"/>
                  <a:gd name="T5" fmla="*/ 235 h 470"/>
                  <a:gd name="T6" fmla="*/ 109 w 470"/>
                  <a:gd name="T7" fmla="*/ 361 h 470"/>
                  <a:gd name="T8" fmla="*/ 235 w 470"/>
                  <a:gd name="T9" fmla="*/ 413 h 470"/>
                  <a:gd name="T10" fmla="*/ 361 w 470"/>
                  <a:gd name="T11" fmla="*/ 361 h 470"/>
                  <a:gd name="T12" fmla="*/ 413 w 470"/>
                  <a:gd name="T13" fmla="*/ 235 h 470"/>
                  <a:gd name="T14" fmla="*/ 361 w 470"/>
                  <a:gd name="T15" fmla="*/ 109 h 470"/>
                  <a:gd name="T16" fmla="*/ 235 w 470"/>
                  <a:gd name="T17" fmla="*/ 57 h 470"/>
                  <a:gd name="T18" fmla="*/ 170 w 470"/>
                  <a:gd name="T19" fmla="*/ 228 h 470"/>
                  <a:gd name="T20" fmla="*/ 154 w 470"/>
                  <a:gd name="T21" fmla="*/ 191 h 470"/>
                  <a:gd name="T22" fmla="*/ 173 w 470"/>
                  <a:gd name="T23" fmla="*/ 149 h 470"/>
                  <a:gd name="T24" fmla="*/ 222 w 470"/>
                  <a:gd name="T25" fmla="*/ 132 h 470"/>
                  <a:gd name="T26" fmla="*/ 222 w 470"/>
                  <a:gd name="T27" fmla="*/ 114 h 470"/>
                  <a:gd name="T28" fmla="*/ 251 w 470"/>
                  <a:gd name="T29" fmla="*/ 114 h 470"/>
                  <a:gd name="T30" fmla="*/ 251 w 470"/>
                  <a:gd name="T31" fmla="*/ 132 h 470"/>
                  <a:gd name="T32" fmla="*/ 296 w 470"/>
                  <a:gd name="T33" fmla="*/ 148 h 470"/>
                  <a:gd name="T34" fmla="*/ 314 w 470"/>
                  <a:gd name="T35" fmla="*/ 190 h 470"/>
                  <a:gd name="T36" fmla="*/ 267 w 470"/>
                  <a:gd name="T37" fmla="*/ 190 h 470"/>
                  <a:gd name="T38" fmla="*/ 262 w 470"/>
                  <a:gd name="T39" fmla="*/ 173 h 470"/>
                  <a:gd name="T40" fmla="*/ 208 w 470"/>
                  <a:gd name="T41" fmla="*/ 171 h 470"/>
                  <a:gd name="T42" fmla="*/ 208 w 470"/>
                  <a:gd name="T43" fmla="*/ 196 h 470"/>
                  <a:gd name="T44" fmla="*/ 264 w 470"/>
                  <a:gd name="T45" fmla="*/ 212 h 470"/>
                  <a:gd name="T46" fmla="*/ 302 w 470"/>
                  <a:gd name="T47" fmla="*/ 231 h 470"/>
                  <a:gd name="T48" fmla="*/ 318 w 470"/>
                  <a:gd name="T49" fmla="*/ 271 h 470"/>
                  <a:gd name="T50" fmla="*/ 300 w 470"/>
                  <a:gd name="T51" fmla="*/ 314 h 470"/>
                  <a:gd name="T52" fmla="*/ 248 w 470"/>
                  <a:gd name="T53" fmla="*/ 333 h 470"/>
                  <a:gd name="T54" fmla="*/ 248 w 470"/>
                  <a:gd name="T55" fmla="*/ 355 h 470"/>
                  <a:gd name="T56" fmla="*/ 219 w 470"/>
                  <a:gd name="T57" fmla="*/ 355 h 470"/>
                  <a:gd name="T58" fmla="*/ 219 w 470"/>
                  <a:gd name="T59" fmla="*/ 333 h 470"/>
                  <a:gd name="T60" fmla="*/ 171 w 470"/>
                  <a:gd name="T61" fmla="*/ 313 h 470"/>
                  <a:gd name="T62" fmla="*/ 151 w 470"/>
                  <a:gd name="T63" fmla="*/ 266 h 470"/>
                  <a:gd name="T64" fmla="*/ 201 w 470"/>
                  <a:gd name="T65" fmla="*/ 266 h 470"/>
                  <a:gd name="T66" fmla="*/ 207 w 470"/>
                  <a:gd name="T67" fmla="*/ 288 h 470"/>
                  <a:gd name="T68" fmla="*/ 263 w 470"/>
                  <a:gd name="T69" fmla="*/ 290 h 470"/>
                  <a:gd name="T70" fmla="*/ 264 w 470"/>
                  <a:gd name="T71" fmla="*/ 264 h 470"/>
                  <a:gd name="T72" fmla="*/ 170 w 470"/>
                  <a:gd name="T73" fmla="*/ 228 h 470"/>
                  <a:gd name="T74" fmla="*/ 69 w 470"/>
                  <a:gd name="T75" fmla="*/ 69 h 470"/>
                  <a:gd name="T76" fmla="*/ 235 w 470"/>
                  <a:gd name="T77" fmla="*/ 0 h 470"/>
                  <a:gd name="T78" fmla="*/ 401 w 470"/>
                  <a:gd name="T79" fmla="*/ 69 h 470"/>
                  <a:gd name="T80" fmla="*/ 470 w 470"/>
                  <a:gd name="T81" fmla="*/ 235 h 470"/>
                  <a:gd name="T82" fmla="*/ 401 w 470"/>
                  <a:gd name="T83" fmla="*/ 401 h 470"/>
                  <a:gd name="T84" fmla="*/ 235 w 470"/>
                  <a:gd name="T85" fmla="*/ 470 h 470"/>
                  <a:gd name="T86" fmla="*/ 69 w 470"/>
                  <a:gd name="T87" fmla="*/ 401 h 470"/>
                  <a:gd name="T88" fmla="*/ 0 w 470"/>
                  <a:gd name="T89" fmla="*/ 235 h 470"/>
                  <a:gd name="T90" fmla="*/ 69 w 470"/>
                  <a:gd name="T91" fmla="*/ 69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70" h="470">
                    <a:moveTo>
                      <a:pt x="235" y="57"/>
                    </a:moveTo>
                    <a:cubicBezTo>
                      <a:pt x="186" y="57"/>
                      <a:pt x="141" y="77"/>
                      <a:pt x="109" y="109"/>
                    </a:cubicBezTo>
                    <a:cubicBezTo>
                      <a:pt x="77" y="141"/>
                      <a:pt x="57" y="186"/>
                      <a:pt x="57" y="235"/>
                    </a:cubicBezTo>
                    <a:cubicBezTo>
                      <a:pt x="57" y="284"/>
                      <a:pt x="77" y="328"/>
                      <a:pt x="109" y="361"/>
                    </a:cubicBezTo>
                    <a:cubicBezTo>
                      <a:pt x="141" y="393"/>
                      <a:pt x="186" y="413"/>
                      <a:pt x="235" y="413"/>
                    </a:cubicBezTo>
                    <a:cubicBezTo>
                      <a:pt x="284" y="413"/>
                      <a:pt x="328" y="393"/>
                      <a:pt x="361" y="361"/>
                    </a:cubicBezTo>
                    <a:cubicBezTo>
                      <a:pt x="393" y="328"/>
                      <a:pt x="413" y="284"/>
                      <a:pt x="413" y="235"/>
                    </a:cubicBezTo>
                    <a:cubicBezTo>
                      <a:pt x="413" y="186"/>
                      <a:pt x="393" y="141"/>
                      <a:pt x="361" y="109"/>
                    </a:cubicBezTo>
                    <a:cubicBezTo>
                      <a:pt x="328" y="77"/>
                      <a:pt x="284" y="57"/>
                      <a:pt x="235" y="57"/>
                    </a:cubicBezTo>
                    <a:close/>
                    <a:moveTo>
                      <a:pt x="170" y="228"/>
                    </a:moveTo>
                    <a:cubicBezTo>
                      <a:pt x="159" y="219"/>
                      <a:pt x="154" y="207"/>
                      <a:pt x="154" y="191"/>
                    </a:cubicBezTo>
                    <a:cubicBezTo>
                      <a:pt x="154" y="174"/>
                      <a:pt x="160" y="160"/>
                      <a:pt x="173" y="149"/>
                    </a:cubicBezTo>
                    <a:cubicBezTo>
                      <a:pt x="186" y="139"/>
                      <a:pt x="200" y="133"/>
                      <a:pt x="222" y="132"/>
                    </a:cubicBezTo>
                    <a:cubicBezTo>
                      <a:pt x="222" y="114"/>
                      <a:pt x="222" y="114"/>
                      <a:pt x="222" y="114"/>
                    </a:cubicBezTo>
                    <a:cubicBezTo>
                      <a:pt x="251" y="114"/>
                      <a:pt x="251" y="114"/>
                      <a:pt x="251" y="114"/>
                    </a:cubicBezTo>
                    <a:cubicBezTo>
                      <a:pt x="251" y="132"/>
                      <a:pt x="251" y="132"/>
                      <a:pt x="251" y="132"/>
                    </a:cubicBezTo>
                    <a:cubicBezTo>
                      <a:pt x="272" y="133"/>
                      <a:pt x="284" y="138"/>
                      <a:pt x="296" y="148"/>
                    </a:cubicBezTo>
                    <a:cubicBezTo>
                      <a:pt x="308" y="158"/>
                      <a:pt x="313" y="172"/>
                      <a:pt x="314" y="190"/>
                    </a:cubicBezTo>
                    <a:cubicBezTo>
                      <a:pt x="267" y="190"/>
                      <a:pt x="267" y="190"/>
                      <a:pt x="267" y="190"/>
                    </a:cubicBezTo>
                    <a:cubicBezTo>
                      <a:pt x="266" y="182"/>
                      <a:pt x="265" y="177"/>
                      <a:pt x="262" y="173"/>
                    </a:cubicBezTo>
                    <a:cubicBezTo>
                      <a:pt x="254" y="164"/>
                      <a:pt x="218" y="164"/>
                      <a:pt x="208" y="171"/>
                    </a:cubicBezTo>
                    <a:cubicBezTo>
                      <a:pt x="201" y="177"/>
                      <a:pt x="200" y="190"/>
                      <a:pt x="208" y="196"/>
                    </a:cubicBezTo>
                    <a:cubicBezTo>
                      <a:pt x="217" y="203"/>
                      <a:pt x="250" y="208"/>
                      <a:pt x="264" y="212"/>
                    </a:cubicBezTo>
                    <a:cubicBezTo>
                      <a:pt x="281" y="218"/>
                      <a:pt x="294" y="224"/>
                      <a:pt x="302" y="231"/>
                    </a:cubicBezTo>
                    <a:cubicBezTo>
                      <a:pt x="313" y="241"/>
                      <a:pt x="318" y="254"/>
                      <a:pt x="318" y="271"/>
                    </a:cubicBezTo>
                    <a:cubicBezTo>
                      <a:pt x="319" y="290"/>
                      <a:pt x="312" y="304"/>
                      <a:pt x="300" y="314"/>
                    </a:cubicBezTo>
                    <a:cubicBezTo>
                      <a:pt x="288" y="325"/>
                      <a:pt x="272" y="332"/>
                      <a:pt x="248" y="333"/>
                    </a:cubicBezTo>
                    <a:cubicBezTo>
                      <a:pt x="248" y="355"/>
                      <a:pt x="248" y="355"/>
                      <a:pt x="248" y="355"/>
                    </a:cubicBezTo>
                    <a:cubicBezTo>
                      <a:pt x="219" y="355"/>
                      <a:pt x="219" y="355"/>
                      <a:pt x="219" y="355"/>
                    </a:cubicBezTo>
                    <a:cubicBezTo>
                      <a:pt x="219" y="333"/>
                      <a:pt x="219" y="333"/>
                      <a:pt x="219" y="333"/>
                    </a:cubicBezTo>
                    <a:cubicBezTo>
                      <a:pt x="196" y="333"/>
                      <a:pt x="183" y="325"/>
                      <a:pt x="171" y="313"/>
                    </a:cubicBezTo>
                    <a:cubicBezTo>
                      <a:pt x="158" y="302"/>
                      <a:pt x="151" y="286"/>
                      <a:pt x="151" y="266"/>
                    </a:cubicBezTo>
                    <a:cubicBezTo>
                      <a:pt x="201" y="266"/>
                      <a:pt x="201" y="266"/>
                      <a:pt x="201" y="266"/>
                    </a:cubicBezTo>
                    <a:cubicBezTo>
                      <a:pt x="202" y="276"/>
                      <a:pt x="204" y="283"/>
                      <a:pt x="207" y="288"/>
                    </a:cubicBezTo>
                    <a:cubicBezTo>
                      <a:pt x="216" y="299"/>
                      <a:pt x="254" y="297"/>
                      <a:pt x="263" y="290"/>
                    </a:cubicBezTo>
                    <a:cubicBezTo>
                      <a:pt x="272" y="284"/>
                      <a:pt x="272" y="271"/>
                      <a:pt x="264" y="264"/>
                    </a:cubicBezTo>
                    <a:cubicBezTo>
                      <a:pt x="245" y="249"/>
                      <a:pt x="198" y="252"/>
                      <a:pt x="170" y="228"/>
                    </a:cubicBezTo>
                    <a:close/>
                    <a:moveTo>
                      <a:pt x="69" y="69"/>
                    </a:moveTo>
                    <a:cubicBezTo>
                      <a:pt x="111" y="26"/>
                      <a:pt x="170" y="0"/>
                      <a:pt x="235" y="0"/>
                    </a:cubicBezTo>
                    <a:cubicBezTo>
                      <a:pt x="300" y="0"/>
                      <a:pt x="359" y="26"/>
                      <a:pt x="401" y="69"/>
                    </a:cubicBezTo>
                    <a:cubicBezTo>
                      <a:pt x="444" y="111"/>
                      <a:pt x="470" y="170"/>
                      <a:pt x="470" y="235"/>
                    </a:cubicBezTo>
                    <a:cubicBezTo>
                      <a:pt x="470" y="300"/>
                      <a:pt x="444" y="359"/>
                      <a:pt x="401" y="401"/>
                    </a:cubicBezTo>
                    <a:cubicBezTo>
                      <a:pt x="359" y="444"/>
                      <a:pt x="300" y="470"/>
                      <a:pt x="235" y="470"/>
                    </a:cubicBezTo>
                    <a:cubicBezTo>
                      <a:pt x="170" y="470"/>
                      <a:pt x="111" y="444"/>
                      <a:pt x="69" y="401"/>
                    </a:cubicBezTo>
                    <a:cubicBezTo>
                      <a:pt x="26" y="359"/>
                      <a:pt x="0" y="300"/>
                      <a:pt x="0" y="235"/>
                    </a:cubicBezTo>
                    <a:cubicBezTo>
                      <a:pt x="0" y="170"/>
                      <a:pt x="26" y="111"/>
                      <a:pt x="69" y="6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grpSp>
        <p:grpSp>
          <p:nvGrpSpPr>
            <p:cNvPr id="127" name="组合 126"/>
            <p:cNvGrpSpPr/>
            <p:nvPr/>
          </p:nvGrpSpPr>
          <p:grpSpPr>
            <a:xfrm>
              <a:off x="8686165" y="4900644"/>
              <a:ext cx="303233" cy="297959"/>
              <a:chOff x="5037571" y="856343"/>
              <a:chExt cx="715006" cy="702571"/>
            </a:xfrm>
            <a:solidFill>
              <a:srgbClr val="FFB850"/>
            </a:solidFill>
          </p:grpSpPr>
          <p:sp>
            <p:nvSpPr>
              <p:cNvPr id="128" name="Freeform 39"/>
              <p:cNvSpPr/>
              <p:nvPr/>
            </p:nvSpPr>
            <p:spPr bwMode="auto">
              <a:xfrm>
                <a:off x="5468769" y="856343"/>
                <a:ext cx="244675" cy="244675"/>
              </a:xfrm>
              <a:custGeom>
                <a:avLst/>
                <a:gdLst>
                  <a:gd name="T0" fmla="*/ 19 w 283"/>
                  <a:gd name="T1" fmla="*/ 0 h 283"/>
                  <a:gd name="T2" fmla="*/ 264 w 283"/>
                  <a:gd name="T3" fmla="*/ 0 h 283"/>
                  <a:gd name="T4" fmla="*/ 276 w 283"/>
                  <a:gd name="T5" fmla="*/ 4 h 283"/>
                  <a:gd name="T6" fmla="*/ 224 w 283"/>
                  <a:gd name="T7" fmla="*/ 38 h 283"/>
                  <a:gd name="T8" fmla="*/ 97 w 283"/>
                  <a:gd name="T9" fmla="*/ 38 h 283"/>
                  <a:gd name="T10" fmla="*/ 90 w 283"/>
                  <a:gd name="T11" fmla="*/ 38 h 283"/>
                  <a:gd name="T12" fmla="*/ 38 w 283"/>
                  <a:gd name="T13" fmla="*/ 38 h 283"/>
                  <a:gd name="T14" fmla="*/ 38 w 283"/>
                  <a:gd name="T15" fmla="*/ 245 h 283"/>
                  <a:gd name="T16" fmla="*/ 103 w 283"/>
                  <a:gd name="T17" fmla="*/ 245 h 283"/>
                  <a:gd name="T18" fmla="*/ 127 w 283"/>
                  <a:gd name="T19" fmla="*/ 245 h 283"/>
                  <a:gd name="T20" fmla="*/ 245 w 283"/>
                  <a:gd name="T21" fmla="*/ 245 h 283"/>
                  <a:gd name="T22" fmla="*/ 245 w 283"/>
                  <a:gd name="T23" fmla="*/ 152 h 283"/>
                  <a:gd name="T24" fmla="*/ 283 w 283"/>
                  <a:gd name="T25" fmla="*/ 115 h 283"/>
                  <a:gd name="T26" fmla="*/ 283 w 283"/>
                  <a:gd name="T27" fmla="*/ 264 h 283"/>
                  <a:gd name="T28" fmla="*/ 264 w 283"/>
                  <a:gd name="T29" fmla="*/ 283 h 283"/>
                  <a:gd name="T30" fmla="*/ 19 w 283"/>
                  <a:gd name="T31" fmla="*/ 283 h 283"/>
                  <a:gd name="T32" fmla="*/ 0 w 283"/>
                  <a:gd name="T33" fmla="*/ 264 h 283"/>
                  <a:gd name="T34" fmla="*/ 0 w 283"/>
                  <a:gd name="T35" fmla="*/ 19 h 283"/>
                  <a:gd name="T36" fmla="*/ 19 w 283"/>
                  <a:gd name="T37" fmla="*/ 0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3" h="283">
                    <a:moveTo>
                      <a:pt x="19" y="0"/>
                    </a:moveTo>
                    <a:cubicBezTo>
                      <a:pt x="264" y="0"/>
                      <a:pt x="264" y="0"/>
                      <a:pt x="264" y="0"/>
                    </a:cubicBezTo>
                    <a:cubicBezTo>
                      <a:pt x="269" y="0"/>
                      <a:pt x="273" y="2"/>
                      <a:pt x="276" y="4"/>
                    </a:cubicBezTo>
                    <a:cubicBezTo>
                      <a:pt x="259" y="16"/>
                      <a:pt x="242" y="27"/>
                      <a:pt x="224" y="38"/>
                    </a:cubicBezTo>
                    <a:cubicBezTo>
                      <a:pt x="97" y="38"/>
                      <a:pt x="97" y="38"/>
                      <a:pt x="97" y="38"/>
                    </a:cubicBezTo>
                    <a:cubicBezTo>
                      <a:pt x="95" y="38"/>
                      <a:pt x="92" y="38"/>
                      <a:pt x="90" y="38"/>
                    </a:cubicBezTo>
                    <a:cubicBezTo>
                      <a:pt x="38" y="38"/>
                      <a:pt x="38" y="38"/>
                      <a:pt x="38" y="38"/>
                    </a:cubicBezTo>
                    <a:cubicBezTo>
                      <a:pt x="38" y="245"/>
                      <a:pt x="38" y="245"/>
                      <a:pt x="38" y="245"/>
                    </a:cubicBezTo>
                    <a:cubicBezTo>
                      <a:pt x="103" y="245"/>
                      <a:pt x="103" y="245"/>
                      <a:pt x="103" y="245"/>
                    </a:cubicBezTo>
                    <a:cubicBezTo>
                      <a:pt x="111" y="247"/>
                      <a:pt x="119" y="247"/>
                      <a:pt x="127" y="245"/>
                    </a:cubicBezTo>
                    <a:cubicBezTo>
                      <a:pt x="245" y="245"/>
                      <a:pt x="245" y="245"/>
                      <a:pt x="245" y="245"/>
                    </a:cubicBezTo>
                    <a:cubicBezTo>
                      <a:pt x="245" y="152"/>
                      <a:pt x="245" y="152"/>
                      <a:pt x="245" y="152"/>
                    </a:cubicBezTo>
                    <a:cubicBezTo>
                      <a:pt x="258" y="140"/>
                      <a:pt x="270" y="128"/>
                      <a:pt x="283" y="115"/>
                    </a:cubicBezTo>
                    <a:cubicBezTo>
                      <a:pt x="283" y="264"/>
                      <a:pt x="283" y="264"/>
                      <a:pt x="283" y="264"/>
                    </a:cubicBezTo>
                    <a:cubicBezTo>
                      <a:pt x="283" y="274"/>
                      <a:pt x="275" y="283"/>
                      <a:pt x="264" y="283"/>
                    </a:cubicBezTo>
                    <a:cubicBezTo>
                      <a:pt x="19" y="283"/>
                      <a:pt x="19" y="283"/>
                      <a:pt x="19" y="283"/>
                    </a:cubicBezTo>
                    <a:cubicBezTo>
                      <a:pt x="9" y="283"/>
                      <a:pt x="0" y="274"/>
                      <a:pt x="0" y="264"/>
                    </a:cubicBezTo>
                    <a:cubicBezTo>
                      <a:pt x="0" y="19"/>
                      <a:pt x="0" y="19"/>
                      <a:pt x="0" y="19"/>
                    </a:cubicBezTo>
                    <a:cubicBezTo>
                      <a:pt x="0" y="9"/>
                      <a:pt x="9" y="0"/>
                      <a:pt x="1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129" name="Freeform 40"/>
              <p:cNvSpPr>
                <a:spLocks noEditPoints="1"/>
              </p:cNvSpPr>
              <p:nvPr/>
            </p:nvSpPr>
            <p:spPr bwMode="auto">
              <a:xfrm>
                <a:off x="5037571" y="889259"/>
                <a:ext cx="423518" cy="669655"/>
              </a:xfrm>
              <a:custGeom>
                <a:avLst/>
                <a:gdLst>
                  <a:gd name="T0" fmla="*/ 253 w 490"/>
                  <a:gd name="T1" fmla="*/ 737 h 775"/>
                  <a:gd name="T2" fmla="*/ 211 w 490"/>
                  <a:gd name="T3" fmla="*/ 775 h 775"/>
                  <a:gd name="T4" fmla="*/ 175 w 490"/>
                  <a:gd name="T5" fmla="*/ 762 h 775"/>
                  <a:gd name="T6" fmla="*/ 161 w 490"/>
                  <a:gd name="T7" fmla="*/ 762 h 775"/>
                  <a:gd name="T8" fmla="*/ 125 w 490"/>
                  <a:gd name="T9" fmla="*/ 775 h 775"/>
                  <a:gd name="T10" fmla="*/ 84 w 490"/>
                  <a:gd name="T11" fmla="*/ 737 h 775"/>
                  <a:gd name="T12" fmla="*/ 76 w 490"/>
                  <a:gd name="T13" fmla="*/ 475 h 775"/>
                  <a:gd name="T14" fmla="*/ 65 w 490"/>
                  <a:gd name="T15" fmla="*/ 474 h 775"/>
                  <a:gd name="T16" fmla="*/ 21 w 490"/>
                  <a:gd name="T17" fmla="*/ 441 h 775"/>
                  <a:gd name="T18" fmla="*/ 19 w 490"/>
                  <a:gd name="T19" fmla="*/ 217 h 775"/>
                  <a:gd name="T20" fmla="*/ 48 w 490"/>
                  <a:gd name="T21" fmla="*/ 192 h 775"/>
                  <a:gd name="T22" fmla="*/ 121 w 490"/>
                  <a:gd name="T23" fmla="*/ 183 h 775"/>
                  <a:gd name="T24" fmla="*/ 132 w 490"/>
                  <a:gd name="T25" fmla="*/ 189 h 775"/>
                  <a:gd name="T26" fmla="*/ 168 w 490"/>
                  <a:gd name="T27" fmla="*/ 243 h 775"/>
                  <a:gd name="T28" fmla="*/ 204 w 490"/>
                  <a:gd name="T29" fmla="*/ 189 h 775"/>
                  <a:gd name="T30" fmla="*/ 216 w 490"/>
                  <a:gd name="T31" fmla="*/ 183 h 775"/>
                  <a:gd name="T32" fmla="*/ 257 w 490"/>
                  <a:gd name="T33" fmla="*/ 188 h 775"/>
                  <a:gd name="T34" fmla="*/ 293 w 490"/>
                  <a:gd name="T35" fmla="*/ 205 h 775"/>
                  <a:gd name="T36" fmla="*/ 331 w 490"/>
                  <a:gd name="T37" fmla="*/ 251 h 775"/>
                  <a:gd name="T38" fmla="*/ 339 w 490"/>
                  <a:gd name="T39" fmla="*/ 259 h 775"/>
                  <a:gd name="T40" fmla="*/ 355 w 490"/>
                  <a:gd name="T41" fmla="*/ 261 h 775"/>
                  <a:gd name="T42" fmla="*/ 362 w 490"/>
                  <a:gd name="T43" fmla="*/ 256 h 775"/>
                  <a:gd name="T44" fmla="*/ 406 w 490"/>
                  <a:gd name="T45" fmla="*/ 223 h 775"/>
                  <a:gd name="T46" fmla="*/ 452 w 490"/>
                  <a:gd name="T47" fmla="*/ 284 h 775"/>
                  <a:gd name="T48" fmla="*/ 405 w 490"/>
                  <a:gd name="T49" fmla="*/ 318 h 775"/>
                  <a:gd name="T50" fmla="*/ 357 w 490"/>
                  <a:gd name="T51" fmla="*/ 346 h 775"/>
                  <a:gd name="T52" fmla="*/ 321 w 490"/>
                  <a:gd name="T53" fmla="*/ 343 h 775"/>
                  <a:gd name="T54" fmla="*/ 275 w 490"/>
                  <a:gd name="T55" fmla="*/ 302 h 775"/>
                  <a:gd name="T56" fmla="*/ 265 w 490"/>
                  <a:gd name="T57" fmla="*/ 291 h 775"/>
                  <a:gd name="T58" fmla="*/ 253 w 490"/>
                  <a:gd name="T59" fmla="*/ 737 h 775"/>
                  <a:gd name="T60" fmla="*/ 170 w 490"/>
                  <a:gd name="T61" fmla="*/ 1 h 775"/>
                  <a:gd name="T62" fmla="*/ 236 w 490"/>
                  <a:gd name="T63" fmla="*/ 74 h 775"/>
                  <a:gd name="T64" fmla="*/ 167 w 490"/>
                  <a:gd name="T65" fmla="*/ 159 h 775"/>
                  <a:gd name="T66" fmla="*/ 100 w 490"/>
                  <a:gd name="T67" fmla="*/ 71 h 775"/>
                  <a:gd name="T68" fmla="*/ 170 w 490"/>
                  <a:gd name="T69" fmla="*/ 1 h 7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90" h="775">
                    <a:moveTo>
                      <a:pt x="253" y="737"/>
                    </a:moveTo>
                    <a:cubicBezTo>
                      <a:pt x="252" y="758"/>
                      <a:pt x="230" y="775"/>
                      <a:pt x="211" y="775"/>
                    </a:cubicBezTo>
                    <a:cubicBezTo>
                      <a:pt x="198" y="775"/>
                      <a:pt x="182" y="770"/>
                      <a:pt x="175" y="762"/>
                    </a:cubicBezTo>
                    <a:cubicBezTo>
                      <a:pt x="172" y="757"/>
                      <a:pt x="165" y="757"/>
                      <a:pt x="161" y="762"/>
                    </a:cubicBezTo>
                    <a:cubicBezTo>
                      <a:pt x="155" y="770"/>
                      <a:pt x="138" y="775"/>
                      <a:pt x="125" y="775"/>
                    </a:cubicBezTo>
                    <a:cubicBezTo>
                      <a:pt x="106" y="775"/>
                      <a:pt x="85" y="758"/>
                      <a:pt x="84" y="737"/>
                    </a:cubicBezTo>
                    <a:cubicBezTo>
                      <a:pt x="76" y="475"/>
                      <a:pt x="76" y="475"/>
                      <a:pt x="76" y="475"/>
                    </a:cubicBezTo>
                    <a:cubicBezTo>
                      <a:pt x="65" y="474"/>
                      <a:pt x="65" y="474"/>
                      <a:pt x="65" y="474"/>
                    </a:cubicBezTo>
                    <a:cubicBezTo>
                      <a:pt x="47" y="472"/>
                      <a:pt x="24" y="459"/>
                      <a:pt x="21" y="441"/>
                    </a:cubicBezTo>
                    <a:cubicBezTo>
                      <a:pt x="0" y="331"/>
                      <a:pt x="4" y="332"/>
                      <a:pt x="19" y="217"/>
                    </a:cubicBezTo>
                    <a:cubicBezTo>
                      <a:pt x="21" y="209"/>
                      <a:pt x="31" y="194"/>
                      <a:pt x="48" y="192"/>
                    </a:cubicBezTo>
                    <a:cubicBezTo>
                      <a:pt x="121" y="183"/>
                      <a:pt x="121" y="183"/>
                      <a:pt x="121" y="183"/>
                    </a:cubicBezTo>
                    <a:cubicBezTo>
                      <a:pt x="125" y="183"/>
                      <a:pt x="130" y="185"/>
                      <a:pt x="132" y="189"/>
                    </a:cubicBezTo>
                    <a:cubicBezTo>
                      <a:pt x="168" y="243"/>
                      <a:pt x="168" y="243"/>
                      <a:pt x="168" y="243"/>
                    </a:cubicBezTo>
                    <a:cubicBezTo>
                      <a:pt x="204" y="189"/>
                      <a:pt x="204" y="189"/>
                      <a:pt x="204" y="189"/>
                    </a:cubicBezTo>
                    <a:cubicBezTo>
                      <a:pt x="207" y="185"/>
                      <a:pt x="211" y="183"/>
                      <a:pt x="216" y="183"/>
                    </a:cubicBezTo>
                    <a:cubicBezTo>
                      <a:pt x="257" y="188"/>
                      <a:pt x="257" y="188"/>
                      <a:pt x="257" y="188"/>
                    </a:cubicBezTo>
                    <a:cubicBezTo>
                      <a:pt x="278" y="191"/>
                      <a:pt x="285" y="196"/>
                      <a:pt x="293" y="205"/>
                    </a:cubicBezTo>
                    <a:cubicBezTo>
                      <a:pt x="307" y="223"/>
                      <a:pt x="320" y="239"/>
                      <a:pt x="331" y="251"/>
                    </a:cubicBezTo>
                    <a:cubicBezTo>
                      <a:pt x="334" y="254"/>
                      <a:pt x="336" y="257"/>
                      <a:pt x="339" y="259"/>
                    </a:cubicBezTo>
                    <a:cubicBezTo>
                      <a:pt x="343" y="264"/>
                      <a:pt x="350" y="264"/>
                      <a:pt x="355" y="261"/>
                    </a:cubicBezTo>
                    <a:cubicBezTo>
                      <a:pt x="357" y="259"/>
                      <a:pt x="360" y="258"/>
                      <a:pt x="362" y="256"/>
                    </a:cubicBezTo>
                    <a:cubicBezTo>
                      <a:pt x="373" y="248"/>
                      <a:pt x="393" y="233"/>
                      <a:pt x="406" y="223"/>
                    </a:cubicBezTo>
                    <a:cubicBezTo>
                      <a:pt x="442" y="195"/>
                      <a:pt x="490" y="255"/>
                      <a:pt x="452" y="284"/>
                    </a:cubicBezTo>
                    <a:cubicBezTo>
                      <a:pt x="438" y="294"/>
                      <a:pt x="418" y="310"/>
                      <a:pt x="405" y="318"/>
                    </a:cubicBezTo>
                    <a:cubicBezTo>
                      <a:pt x="386" y="332"/>
                      <a:pt x="369" y="342"/>
                      <a:pt x="357" y="346"/>
                    </a:cubicBezTo>
                    <a:cubicBezTo>
                      <a:pt x="346" y="351"/>
                      <a:pt x="332" y="351"/>
                      <a:pt x="321" y="343"/>
                    </a:cubicBezTo>
                    <a:cubicBezTo>
                      <a:pt x="305" y="333"/>
                      <a:pt x="291" y="320"/>
                      <a:pt x="275" y="302"/>
                    </a:cubicBezTo>
                    <a:cubicBezTo>
                      <a:pt x="272" y="299"/>
                      <a:pt x="269" y="295"/>
                      <a:pt x="265" y="291"/>
                    </a:cubicBezTo>
                    <a:cubicBezTo>
                      <a:pt x="253" y="737"/>
                      <a:pt x="253" y="737"/>
                      <a:pt x="253" y="737"/>
                    </a:cubicBezTo>
                    <a:close/>
                    <a:moveTo>
                      <a:pt x="170" y="1"/>
                    </a:moveTo>
                    <a:cubicBezTo>
                      <a:pt x="207" y="2"/>
                      <a:pt x="237" y="34"/>
                      <a:pt x="236" y="74"/>
                    </a:cubicBezTo>
                    <a:cubicBezTo>
                      <a:pt x="235" y="113"/>
                      <a:pt x="204" y="160"/>
                      <a:pt x="167" y="159"/>
                    </a:cubicBezTo>
                    <a:cubicBezTo>
                      <a:pt x="129" y="159"/>
                      <a:pt x="100" y="110"/>
                      <a:pt x="100" y="71"/>
                    </a:cubicBezTo>
                    <a:cubicBezTo>
                      <a:pt x="101" y="32"/>
                      <a:pt x="132" y="0"/>
                      <a:pt x="17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130" name="Freeform 41"/>
              <p:cNvSpPr/>
              <p:nvPr/>
            </p:nvSpPr>
            <p:spPr bwMode="auto">
              <a:xfrm>
                <a:off x="5532772" y="870972"/>
                <a:ext cx="219805" cy="176283"/>
              </a:xfrm>
              <a:custGeom>
                <a:avLst/>
                <a:gdLst>
                  <a:gd name="T0" fmla="*/ 35 w 254"/>
                  <a:gd name="T1" fmla="*/ 62 h 204"/>
                  <a:gd name="T2" fmla="*/ 0 w 254"/>
                  <a:gd name="T3" fmla="*/ 66 h 204"/>
                  <a:gd name="T4" fmla="*/ 11 w 254"/>
                  <a:gd name="T5" fmla="*/ 171 h 204"/>
                  <a:gd name="T6" fmla="*/ 48 w 254"/>
                  <a:gd name="T7" fmla="*/ 195 h 204"/>
                  <a:gd name="T8" fmla="*/ 243 w 254"/>
                  <a:gd name="T9" fmla="*/ 20 h 204"/>
                  <a:gd name="T10" fmla="*/ 230 w 254"/>
                  <a:gd name="T11" fmla="*/ 7 h 204"/>
                  <a:gd name="T12" fmla="*/ 53 w 254"/>
                  <a:gd name="T13" fmla="*/ 116 h 204"/>
                  <a:gd name="T14" fmla="*/ 35 w 254"/>
                  <a:gd name="T15" fmla="*/ 62 h 2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4" h="204">
                    <a:moveTo>
                      <a:pt x="35" y="62"/>
                    </a:moveTo>
                    <a:cubicBezTo>
                      <a:pt x="31" y="48"/>
                      <a:pt x="0" y="51"/>
                      <a:pt x="0" y="66"/>
                    </a:cubicBezTo>
                    <a:cubicBezTo>
                      <a:pt x="0" y="113"/>
                      <a:pt x="4" y="130"/>
                      <a:pt x="11" y="171"/>
                    </a:cubicBezTo>
                    <a:cubicBezTo>
                      <a:pt x="14" y="186"/>
                      <a:pt x="36" y="204"/>
                      <a:pt x="48" y="195"/>
                    </a:cubicBezTo>
                    <a:cubicBezTo>
                      <a:pt x="133" y="135"/>
                      <a:pt x="169" y="92"/>
                      <a:pt x="243" y="20"/>
                    </a:cubicBezTo>
                    <a:cubicBezTo>
                      <a:pt x="254" y="9"/>
                      <a:pt x="240" y="0"/>
                      <a:pt x="230" y="7"/>
                    </a:cubicBezTo>
                    <a:cubicBezTo>
                      <a:pt x="158" y="56"/>
                      <a:pt x="123" y="73"/>
                      <a:pt x="53" y="116"/>
                    </a:cubicBezTo>
                    <a:cubicBezTo>
                      <a:pt x="42" y="95"/>
                      <a:pt x="40" y="80"/>
                      <a:pt x="35" y="6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grpSp>
      </p:grpSp>
    </p:spTree>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1000" fill="hold"/>
                                        <p:tgtEl>
                                          <p:spTgt spid="9"/>
                                        </p:tgtEl>
                                        <p:attrNameLst>
                                          <p:attrName>ppt_w</p:attrName>
                                        </p:attrNameLst>
                                      </p:cBhvr>
                                      <p:tavLst>
                                        <p:tav tm="0">
                                          <p:val>
                                            <p:strVal val="#ppt_w*0.70"/>
                                          </p:val>
                                        </p:tav>
                                        <p:tav tm="100000">
                                          <p:val>
                                            <p:strVal val="#ppt_w"/>
                                          </p:val>
                                        </p:tav>
                                      </p:tavLst>
                                    </p:anim>
                                    <p:anim calcmode="lin" valueType="num">
                                      <p:cBhvr>
                                        <p:cTn id="8" dur="1000" fill="hold"/>
                                        <p:tgtEl>
                                          <p:spTgt spid="9"/>
                                        </p:tgtEl>
                                        <p:attrNameLst>
                                          <p:attrName>ppt_h</p:attrName>
                                        </p:attrNameLst>
                                      </p:cBhvr>
                                      <p:tavLst>
                                        <p:tav tm="0">
                                          <p:val>
                                            <p:strVal val="#ppt_h"/>
                                          </p:val>
                                        </p:tav>
                                        <p:tav tm="100000">
                                          <p:val>
                                            <p:strVal val="#ppt_h"/>
                                          </p:val>
                                        </p:tav>
                                      </p:tavLst>
                                    </p:anim>
                                    <p:animEffect transition="in" filter="fade">
                                      <p:cBhvr>
                                        <p:cTn id="9" dur="1000"/>
                                        <p:tgtEl>
                                          <p:spTgt spid="9"/>
                                        </p:tgtEl>
                                      </p:cBhvr>
                                    </p:animEffect>
                                  </p:childTnLst>
                                </p:cTn>
                              </p:par>
                            </p:childTnLst>
                          </p:cTn>
                        </p:par>
                      </p:childTnLst>
                    </p:cTn>
                  </p:par>
                  <p:par>
                    <p:cTn id="10" fill="hold">
                      <p:stCondLst>
                        <p:cond delay="indefinite"/>
                      </p:stCondLst>
                      <p:childTnLst>
                        <p:par>
                          <p:cTn id="11" fill="hold">
                            <p:stCondLst>
                              <p:cond delay="0"/>
                            </p:stCondLst>
                            <p:childTnLst>
                              <p:par>
                                <p:cTn id="12" presetID="26" presetClass="emph" presetSubtype="0" fill="hold" nodeType="clickEffect">
                                  <p:stCondLst>
                                    <p:cond delay="0"/>
                                  </p:stCondLst>
                                  <p:childTnLst>
                                    <p:animEffect transition="out" filter="fade">
                                      <p:cBhvr>
                                        <p:cTn id="13" dur="500" tmFilter="0, 0; .2, .5; .8, .5; 1, 0"/>
                                        <p:tgtEl>
                                          <p:spTgt spid="9"/>
                                        </p:tgtEl>
                                      </p:cBhvr>
                                    </p:animEffect>
                                    <p:animScale>
                                      <p:cBhvr>
                                        <p:cTn id="14" dur="250" autoRev="1" fill="hold"/>
                                        <p:tgtEl>
                                          <p:spTgt spid="9"/>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2400" dirty="0"/>
              <a:t>项目解决的问题</a:t>
            </a:r>
          </a:p>
        </p:txBody>
      </p:sp>
      <p:grpSp>
        <p:nvGrpSpPr>
          <p:cNvPr id="85" name="组合 84"/>
          <p:cNvGrpSpPr/>
          <p:nvPr/>
        </p:nvGrpSpPr>
        <p:grpSpPr>
          <a:xfrm>
            <a:off x="3473563" y="996606"/>
            <a:ext cx="7422971" cy="5408725"/>
            <a:chOff x="1385427" y="327028"/>
            <a:chExt cx="6358718" cy="4907643"/>
          </a:xfrm>
        </p:grpSpPr>
        <p:sp>
          <p:nvSpPr>
            <p:cNvPr id="3" name="矩形 2"/>
            <p:cNvSpPr/>
            <p:nvPr/>
          </p:nvSpPr>
          <p:spPr>
            <a:xfrm>
              <a:off x="2139908" y="1880849"/>
              <a:ext cx="2715078" cy="900000"/>
            </a:xfrm>
            <a:prstGeom prst="rect">
              <a:avLst/>
            </a:prstGeom>
            <a:solidFill>
              <a:srgbClr val="E870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4" name="矩形 3"/>
            <p:cNvSpPr/>
            <p:nvPr/>
          </p:nvSpPr>
          <p:spPr>
            <a:xfrm>
              <a:off x="3343596" y="2780849"/>
              <a:ext cx="1511390" cy="900000"/>
            </a:xfrm>
            <a:prstGeom prst="rect">
              <a:avLst/>
            </a:prstGeom>
            <a:solidFill>
              <a:srgbClr val="01AC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5" name="矩形 4"/>
            <p:cNvSpPr/>
            <p:nvPr/>
          </p:nvSpPr>
          <p:spPr>
            <a:xfrm>
              <a:off x="2139908" y="3680849"/>
              <a:ext cx="2715078" cy="900000"/>
            </a:xfrm>
            <a:prstGeom prst="rect">
              <a:avLst/>
            </a:prstGeom>
            <a:solidFill>
              <a:srgbClr val="663A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6" name="圆角矩形 5"/>
            <p:cNvSpPr/>
            <p:nvPr/>
          </p:nvSpPr>
          <p:spPr>
            <a:xfrm rot="2760000">
              <a:off x="1254768" y="2041943"/>
              <a:ext cx="2269230" cy="1496863"/>
            </a:xfrm>
            <a:prstGeom prst="roundRect">
              <a:avLst>
                <a:gd name="adj" fmla="val 50000"/>
              </a:avLst>
            </a:prstGeom>
            <a:gradFill>
              <a:gsLst>
                <a:gs pos="51000">
                  <a:schemeClr val="tx1">
                    <a:alpha val="19000"/>
                  </a:schemeClr>
                </a:gs>
                <a:gs pos="0">
                  <a:schemeClr val="tx1">
                    <a:alpha val="61000"/>
                  </a:schemeClr>
                </a:gs>
                <a:gs pos="100000">
                  <a:srgbClr val="D8D8D8">
                    <a:alpha val="0"/>
                  </a:srgbClr>
                </a:gs>
              </a:gsLst>
              <a:lin ang="0" scaled="0"/>
            </a:gra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7" name="矩形 6"/>
            <p:cNvSpPr/>
            <p:nvPr/>
          </p:nvSpPr>
          <p:spPr>
            <a:xfrm rot="16200000">
              <a:off x="3361396" y="799142"/>
              <a:ext cx="407598" cy="2577845"/>
            </a:xfrm>
            <a:prstGeom prst="rect">
              <a:avLst/>
            </a:prstGeom>
            <a:gradFill>
              <a:gsLst>
                <a:gs pos="60000">
                  <a:schemeClr val="tx1">
                    <a:alpha val="10000"/>
                  </a:schemeClr>
                </a:gs>
                <a:gs pos="100000">
                  <a:schemeClr val="tx1">
                    <a:alpha val="34000"/>
                  </a:schemeClr>
                </a:gs>
                <a:gs pos="0">
                  <a:schemeClr val="bg1">
                    <a:lumMod val="95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8" name="矩形 7"/>
            <p:cNvSpPr/>
            <p:nvPr/>
          </p:nvSpPr>
          <p:spPr>
            <a:xfrm>
              <a:off x="3343596" y="980849"/>
              <a:ext cx="1511390" cy="900000"/>
            </a:xfrm>
            <a:prstGeom prst="rect">
              <a:avLst/>
            </a:prstGeom>
            <a:solidFill>
              <a:srgbClr val="FFB8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9" name="矩形 8"/>
            <p:cNvSpPr/>
            <p:nvPr/>
          </p:nvSpPr>
          <p:spPr>
            <a:xfrm>
              <a:off x="4457348" y="980849"/>
              <a:ext cx="407598" cy="3600000"/>
            </a:xfrm>
            <a:prstGeom prst="rect">
              <a:avLst/>
            </a:prstGeom>
            <a:gradFill>
              <a:gsLst>
                <a:gs pos="60000">
                  <a:schemeClr val="tx1">
                    <a:alpha val="10000"/>
                  </a:schemeClr>
                </a:gs>
                <a:gs pos="100000">
                  <a:schemeClr val="tx1">
                    <a:alpha val="34000"/>
                  </a:schemeClr>
                </a:gs>
                <a:gs pos="0">
                  <a:schemeClr val="bg1">
                    <a:lumMod val="95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grpSp>
          <p:nvGrpSpPr>
            <p:cNvPr id="10" name="组合 9"/>
            <p:cNvGrpSpPr/>
            <p:nvPr/>
          </p:nvGrpSpPr>
          <p:grpSpPr>
            <a:xfrm>
              <a:off x="2602178" y="685724"/>
              <a:ext cx="1673823" cy="2269230"/>
              <a:chOff x="3944882" y="1432753"/>
              <a:chExt cx="1673823" cy="2269230"/>
            </a:xfrm>
          </p:grpSpPr>
          <p:sp>
            <p:nvSpPr>
              <p:cNvPr id="11" name="圆角矩形 10"/>
              <p:cNvSpPr/>
              <p:nvPr/>
            </p:nvSpPr>
            <p:spPr>
              <a:xfrm rot="2760000">
                <a:off x="3735659" y="1818936"/>
                <a:ext cx="2269230" cy="1496863"/>
              </a:xfrm>
              <a:prstGeom prst="roundRect">
                <a:avLst>
                  <a:gd name="adj" fmla="val 50000"/>
                </a:avLst>
              </a:prstGeom>
              <a:gradFill>
                <a:gsLst>
                  <a:gs pos="51000">
                    <a:schemeClr val="tx1">
                      <a:alpha val="19000"/>
                    </a:schemeClr>
                  </a:gs>
                  <a:gs pos="0">
                    <a:schemeClr val="tx1">
                      <a:alpha val="61000"/>
                    </a:schemeClr>
                  </a:gs>
                  <a:gs pos="100000">
                    <a:srgbClr val="D8D8D8">
                      <a:alpha val="0"/>
                    </a:srgbClr>
                  </a:gs>
                </a:gsLst>
                <a:lin ang="0" scaled="0"/>
              </a:gra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12" name="椭圆 11"/>
              <p:cNvSpPr/>
              <p:nvPr/>
            </p:nvSpPr>
            <p:spPr>
              <a:xfrm>
                <a:off x="3944882" y="1611684"/>
                <a:ext cx="1132388" cy="1132388"/>
              </a:xfrm>
              <a:prstGeom prst="ellipse">
                <a:avLst/>
              </a:prstGeom>
              <a:gradFill>
                <a:gsLst>
                  <a:gs pos="100000">
                    <a:schemeClr val="bg1">
                      <a:lumMod val="95000"/>
                    </a:schemeClr>
                  </a:gs>
                  <a:gs pos="0">
                    <a:schemeClr val="bg1">
                      <a:lumMod val="75000"/>
                    </a:schemeClr>
                  </a:gs>
                </a:gsLst>
                <a:lin ang="2700000" scaled="1"/>
              </a:gradFill>
              <a:ln w="15875">
                <a:gradFill flip="none" rotWithShape="1">
                  <a:gsLst>
                    <a:gs pos="0">
                      <a:schemeClr val="bg1"/>
                    </a:gs>
                    <a:gs pos="100000">
                      <a:schemeClr val="bg1">
                        <a:lumMod val="75000"/>
                      </a:schemeClr>
                    </a:gs>
                  </a:gsLst>
                  <a:lin ang="2700000" scaled="1"/>
                  <a:tileRect/>
                </a:gradFill>
              </a:ln>
              <a:effectLst>
                <a:outerShdw blurRad="254000" dist="762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grpSp>
        <p:sp>
          <p:nvSpPr>
            <p:cNvPr id="13" name="圆角矩形 12"/>
            <p:cNvSpPr/>
            <p:nvPr/>
          </p:nvSpPr>
          <p:spPr>
            <a:xfrm>
              <a:off x="4862605" y="327028"/>
              <a:ext cx="2881540" cy="4907643"/>
            </a:xfrm>
            <a:prstGeom prst="roundRect">
              <a:avLst>
                <a:gd name="adj" fmla="val 12701"/>
              </a:avLst>
            </a:prstGeom>
            <a:gradFill>
              <a:gsLst>
                <a:gs pos="0">
                  <a:srgbClr val="F1F1F1"/>
                </a:gs>
                <a:gs pos="100000">
                  <a:srgbClr val="C0C1C3"/>
                </a:gs>
              </a:gsLst>
              <a:lin ang="2700000" scaled="1"/>
            </a:gradFill>
            <a:ln w="15875">
              <a:gradFill flip="none" rotWithShape="1">
                <a:gsLst>
                  <a:gs pos="0">
                    <a:schemeClr val="bg1"/>
                  </a:gs>
                  <a:gs pos="100000">
                    <a:schemeClr val="bg1">
                      <a:lumMod val="75000"/>
                    </a:schemeClr>
                  </a:gs>
                </a:gsLst>
                <a:lin ang="2700000" scaled="1"/>
                <a:tileRect/>
              </a:gradFill>
            </a:ln>
            <a:effectLst>
              <a:outerShdw blurRad="685800" dist="203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14" name="圆角矩形 13"/>
            <p:cNvSpPr/>
            <p:nvPr/>
          </p:nvSpPr>
          <p:spPr>
            <a:xfrm>
              <a:off x="5787782" y="540483"/>
              <a:ext cx="1032548" cy="66349"/>
            </a:xfrm>
            <a:prstGeom prst="roundRect">
              <a:avLst>
                <a:gd name="adj" fmla="val 50000"/>
              </a:avLst>
            </a:prstGeom>
            <a:solidFill>
              <a:srgbClr val="4D4F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15" name="圆角矩形 14"/>
            <p:cNvSpPr/>
            <p:nvPr/>
          </p:nvSpPr>
          <p:spPr>
            <a:xfrm rot="2760000">
              <a:off x="2468202" y="2952385"/>
              <a:ext cx="2269230" cy="1496863"/>
            </a:xfrm>
            <a:prstGeom prst="roundRect">
              <a:avLst>
                <a:gd name="adj" fmla="val 50000"/>
              </a:avLst>
            </a:prstGeom>
            <a:gradFill>
              <a:gsLst>
                <a:gs pos="51000">
                  <a:schemeClr val="tx1">
                    <a:alpha val="19000"/>
                  </a:schemeClr>
                </a:gs>
                <a:gs pos="0">
                  <a:schemeClr val="tx1">
                    <a:alpha val="61000"/>
                  </a:schemeClr>
                </a:gs>
                <a:gs pos="100000">
                  <a:srgbClr val="D8D8D8">
                    <a:alpha val="0"/>
                  </a:srgbClr>
                </a:gs>
              </a:gsLst>
              <a:lin ang="0" scaled="0"/>
            </a:gra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prstClr val="white"/>
                </a:solidFill>
              </a:endParaRPr>
            </a:p>
          </p:txBody>
        </p:sp>
        <p:sp>
          <p:nvSpPr>
            <p:cNvPr id="16" name="椭圆 15"/>
            <p:cNvSpPr/>
            <p:nvPr/>
          </p:nvSpPr>
          <p:spPr>
            <a:xfrm>
              <a:off x="1386559" y="1764655"/>
              <a:ext cx="1132388" cy="1132388"/>
            </a:xfrm>
            <a:prstGeom prst="ellipse">
              <a:avLst/>
            </a:prstGeom>
            <a:gradFill>
              <a:gsLst>
                <a:gs pos="100000">
                  <a:schemeClr val="bg1">
                    <a:lumMod val="95000"/>
                  </a:schemeClr>
                </a:gs>
                <a:gs pos="0">
                  <a:schemeClr val="bg1">
                    <a:lumMod val="75000"/>
                  </a:schemeClr>
                </a:gs>
              </a:gsLst>
              <a:lin ang="2700000" scaled="1"/>
            </a:gradFill>
            <a:ln w="15875">
              <a:gradFill flip="none" rotWithShape="1">
                <a:gsLst>
                  <a:gs pos="0">
                    <a:schemeClr val="bg1"/>
                  </a:gs>
                  <a:gs pos="100000">
                    <a:schemeClr val="bg1">
                      <a:lumMod val="75000"/>
                    </a:schemeClr>
                  </a:gs>
                </a:gsLst>
                <a:lin ang="2700000" scaled="1"/>
                <a:tileRect/>
              </a:gradFill>
            </a:ln>
            <a:effectLst>
              <a:outerShdw blurRad="254000" dist="762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17" name="矩形 16"/>
            <p:cNvSpPr/>
            <p:nvPr/>
          </p:nvSpPr>
          <p:spPr>
            <a:xfrm>
              <a:off x="4945837" y="980849"/>
              <a:ext cx="2715078" cy="900000"/>
            </a:xfrm>
            <a:prstGeom prst="rect">
              <a:avLst/>
            </a:prstGeom>
            <a:solidFill>
              <a:srgbClr val="FFC4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18" name="矩形 17"/>
            <p:cNvSpPr/>
            <p:nvPr/>
          </p:nvSpPr>
          <p:spPr>
            <a:xfrm>
              <a:off x="4945837" y="1880849"/>
              <a:ext cx="2715078" cy="900000"/>
            </a:xfrm>
            <a:prstGeom prst="rect">
              <a:avLst/>
            </a:prstGeom>
            <a:solidFill>
              <a:srgbClr val="EF9F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19" name="矩形 18"/>
            <p:cNvSpPr/>
            <p:nvPr/>
          </p:nvSpPr>
          <p:spPr>
            <a:xfrm>
              <a:off x="4945837" y="2780849"/>
              <a:ext cx="2715078" cy="900000"/>
            </a:xfrm>
            <a:prstGeom prst="rect">
              <a:avLst/>
            </a:prstGeom>
            <a:solidFill>
              <a:srgbClr val="01BB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20" name="矩形 19"/>
            <p:cNvSpPr/>
            <p:nvPr/>
          </p:nvSpPr>
          <p:spPr>
            <a:xfrm>
              <a:off x="4945837" y="3680849"/>
              <a:ext cx="2715078" cy="900000"/>
            </a:xfrm>
            <a:prstGeom prst="rect">
              <a:avLst/>
            </a:prstGeom>
            <a:solidFill>
              <a:srgbClr val="7D47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21" name="矩形 20"/>
            <p:cNvSpPr/>
            <p:nvPr/>
          </p:nvSpPr>
          <p:spPr>
            <a:xfrm rot="16200000">
              <a:off x="3917779" y="2254667"/>
              <a:ext cx="407598" cy="1451181"/>
            </a:xfrm>
            <a:prstGeom prst="rect">
              <a:avLst/>
            </a:prstGeom>
            <a:gradFill>
              <a:gsLst>
                <a:gs pos="60000">
                  <a:schemeClr val="tx1">
                    <a:alpha val="10000"/>
                  </a:schemeClr>
                </a:gs>
                <a:gs pos="100000">
                  <a:schemeClr val="tx1">
                    <a:alpha val="41000"/>
                  </a:schemeClr>
                </a:gs>
                <a:gs pos="0">
                  <a:schemeClr val="bg1">
                    <a:lumMod val="95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22" name="矩形 21"/>
            <p:cNvSpPr/>
            <p:nvPr/>
          </p:nvSpPr>
          <p:spPr>
            <a:xfrm rot="16200000">
              <a:off x="3358221" y="2594452"/>
              <a:ext cx="407598" cy="2577845"/>
            </a:xfrm>
            <a:prstGeom prst="rect">
              <a:avLst/>
            </a:prstGeom>
            <a:gradFill>
              <a:gsLst>
                <a:gs pos="60000">
                  <a:schemeClr val="tx1">
                    <a:alpha val="10000"/>
                  </a:schemeClr>
                </a:gs>
                <a:gs pos="100000">
                  <a:schemeClr val="tx1">
                    <a:alpha val="34000"/>
                  </a:schemeClr>
                </a:gs>
                <a:gs pos="0">
                  <a:schemeClr val="bg1">
                    <a:lumMod val="95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23" name="椭圆 22"/>
            <p:cNvSpPr/>
            <p:nvPr/>
          </p:nvSpPr>
          <p:spPr>
            <a:xfrm>
              <a:off x="2602178" y="2664655"/>
              <a:ext cx="1132388" cy="1132388"/>
            </a:xfrm>
            <a:prstGeom prst="ellipse">
              <a:avLst/>
            </a:prstGeom>
            <a:gradFill>
              <a:gsLst>
                <a:gs pos="100000">
                  <a:schemeClr val="bg1">
                    <a:lumMod val="95000"/>
                  </a:schemeClr>
                </a:gs>
                <a:gs pos="0">
                  <a:schemeClr val="bg1">
                    <a:lumMod val="75000"/>
                  </a:schemeClr>
                </a:gs>
              </a:gsLst>
              <a:lin ang="2700000" scaled="1"/>
            </a:gradFill>
            <a:ln w="15875">
              <a:gradFill flip="none" rotWithShape="1">
                <a:gsLst>
                  <a:gs pos="0">
                    <a:schemeClr val="bg1"/>
                  </a:gs>
                  <a:gs pos="100000">
                    <a:schemeClr val="bg1">
                      <a:lumMod val="75000"/>
                    </a:schemeClr>
                  </a:gs>
                </a:gsLst>
                <a:lin ang="2700000" scaled="1"/>
                <a:tileRect/>
              </a:gradFill>
            </a:ln>
            <a:effectLst>
              <a:outerShdw blurRad="254000" dist="762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24" name="椭圆 23"/>
            <p:cNvSpPr/>
            <p:nvPr/>
          </p:nvSpPr>
          <p:spPr>
            <a:xfrm>
              <a:off x="1385427" y="3564655"/>
              <a:ext cx="1132388" cy="1132388"/>
            </a:xfrm>
            <a:prstGeom prst="ellipse">
              <a:avLst/>
            </a:prstGeom>
            <a:gradFill>
              <a:gsLst>
                <a:gs pos="100000">
                  <a:schemeClr val="bg1">
                    <a:lumMod val="95000"/>
                  </a:schemeClr>
                </a:gs>
                <a:gs pos="0">
                  <a:schemeClr val="bg1">
                    <a:lumMod val="75000"/>
                  </a:schemeClr>
                </a:gs>
              </a:gsLst>
              <a:lin ang="2700000" scaled="1"/>
            </a:gradFill>
            <a:ln w="15875">
              <a:gradFill flip="none" rotWithShape="1">
                <a:gsLst>
                  <a:gs pos="0">
                    <a:schemeClr val="bg1"/>
                  </a:gs>
                  <a:gs pos="100000">
                    <a:schemeClr val="bg1">
                      <a:lumMod val="75000"/>
                    </a:schemeClr>
                  </a:gs>
                </a:gsLst>
                <a:lin ang="2700000" scaled="1"/>
                <a:tileRect/>
              </a:gradFill>
            </a:ln>
            <a:effectLst>
              <a:outerShdw blurRad="254000" dist="762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25" name="矩形 24"/>
            <p:cNvSpPr/>
            <p:nvPr/>
          </p:nvSpPr>
          <p:spPr>
            <a:xfrm flipH="1">
              <a:off x="4945837" y="980849"/>
              <a:ext cx="161310" cy="3600000"/>
            </a:xfrm>
            <a:prstGeom prst="rect">
              <a:avLst/>
            </a:prstGeom>
            <a:gradFill>
              <a:gsLst>
                <a:gs pos="62000">
                  <a:schemeClr val="tx1">
                    <a:alpha val="10000"/>
                  </a:schemeClr>
                </a:gs>
                <a:gs pos="100000">
                  <a:schemeClr val="tx1">
                    <a:alpha val="34000"/>
                  </a:schemeClr>
                </a:gs>
                <a:gs pos="0">
                  <a:schemeClr val="bg1">
                    <a:lumMod val="95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26" name="矩形 25"/>
            <p:cNvSpPr/>
            <p:nvPr/>
          </p:nvSpPr>
          <p:spPr>
            <a:xfrm>
              <a:off x="7496496" y="976458"/>
              <a:ext cx="163519" cy="3600000"/>
            </a:xfrm>
            <a:prstGeom prst="rect">
              <a:avLst/>
            </a:prstGeom>
            <a:gradFill>
              <a:gsLst>
                <a:gs pos="62000">
                  <a:schemeClr val="tx1">
                    <a:alpha val="10000"/>
                  </a:schemeClr>
                </a:gs>
                <a:gs pos="100000">
                  <a:schemeClr val="tx1">
                    <a:alpha val="34000"/>
                  </a:schemeClr>
                </a:gs>
                <a:gs pos="0">
                  <a:schemeClr val="bg1">
                    <a:lumMod val="95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27" name="矩形 26"/>
            <p:cNvSpPr/>
            <p:nvPr/>
          </p:nvSpPr>
          <p:spPr>
            <a:xfrm rot="16200000">
              <a:off x="6208566" y="-293481"/>
              <a:ext cx="187330" cy="2715573"/>
            </a:xfrm>
            <a:prstGeom prst="rect">
              <a:avLst/>
            </a:prstGeom>
            <a:gradFill>
              <a:gsLst>
                <a:gs pos="62000">
                  <a:schemeClr val="tx1">
                    <a:alpha val="10000"/>
                  </a:schemeClr>
                </a:gs>
                <a:gs pos="100000">
                  <a:schemeClr val="tx1">
                    <a:alpha val="34000"/>
                  </a:schemeClr>
                </a:gs>
                <a:gs pos="0">
                  <a:schemeClr val="bg1">
                    <a:lumMod val="95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28" name="矩形 27"/>
            <p:cNvSpPr/>
            <p:nvPr/>
          </p:nvSpPr>
          <p:spPr>
            <a:xfrm rot="16200000">
              <a:off x="6166023" y="666458"/>
              <a:ext cx="272415" cy="2715573"/>
            </a:xfrm>
            <a:prstGeom prst="rect">
              <a:avLst/>
            </a:prstGeom>
            <a:gradFill>
              <a:gsLst>
                <a:gs pos="62000">
                  <a:schemeClr val="tx1">
                    <a:alpha val="10000"/>
                  </a:schemeClr>
                </a:gs>
                <a:gs pos="100000">
                  <a:schemeClr val="tx1">
                    <a:alpha val="34000"/>
                  </a:schemeClr>
                </a:gs>
                <a:gs pos="0">
                  <a:schemeClr val="bg1">
                    <a:lumMod val="95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29" name="矩形 28"/>
            <p:cNvSpPr/>
            <p:nvPr/>
          </p:nvSpPr>
          <p:spPr>
            <a:xfrm rot="16200000">
              <a:off x="6166023" y="1554879"/>
              <a:ext cx="272415" cy="2715573"/>
            </a:xfrm>
            <a:prstGeom prst="rect">
              <a:avLst/>
            </a:prstGeom>
            <a:gradFill>
              <a:gsLst>
                <a:gs pos="62000">
                  <a:schemeClr val="tx1">
                    <a:alpha val="10000"/>
                  </a:schemeClr>
                </a:gs>
                <a:gs pos="100000">
                  <a:schemeClr val="tx1">
                    <a:alpha val="34000"/>
                  </a:schemeClr>
                </a:gs>
                <a:gs pos="0">
                  <a:schemeClr val="bg1">
                    <a:lumMod val="95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30" name="矩形 29"/>
            <p:cNvSpPr/>
            <p:nvPr/>
          </p:nvSpPr>
          <p:spPr>
            <a:xfrm rot="16200000">
              <a:off x="6166023" y="2459488"/>
              <a:ext cx="272415" cy="2715573"/>
            </a:xfrm>
            <a:prstGeom prst="rect">
              <a:avLst/>
            </a:prstGeom>
            <a:gradFill>
              <a:gsLst>
                <a:gs pos="62000">
                  <a:schemeClr val="tx1">
                    <a:alpha val="10000"/>
                  </a:schemeClr>
                </a:gs>
                <a:gs pos="100000">
                  <a:schemeClr val="tx1">
                    <a:alpha val="34000"/>
                  </a:schemeClr>
                </a:gs>
                <a:gs pos="0">
                  <a:schemeClr val="bg1">
                    <a:lumMod val="95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31" name="矩形 30"/>
            <p:cNvSpPr/>
            <p:nvPr/>
          </p:nvSpPr>
          <p:spPr>
            <a:xfrm rot="5400000" flipV="1">
              <a:off x="6226035" y="3140280"/>
              <a:ext cx="152392" cy="2715573"/>
            </a:xfrm>
            <a:prstGeom prst="rect">
              <a:avLst/>
            </a:prstGeom>
            <a:gradFill>
              <a:gsLst>
                <a:gs pos="61000">
                  <a:schemeClr val="tx1">
                    <a:alpha val="10000"/>
                  </a:schemeClr>
                </a:gs>
                <a:gs pos="100000">
                  <a:schemeClr val="tx1">
                    <a:alpha val="48000"/>
                  </a:schemeClr>
                </a:gs>
                <a:gs pos="0">
                  <a:schemeClr val="bg1">
                    <a:lumMod val="95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grpSp>
          <p:nvGrpSpPr>
            <p:cNvPr id="32" name="Group 41"/>
            <p:cNvGrpSpPr>
              <a:grpSpLocks noChangeAspect="1"/>
            </p:cNvGrpSpPr>
            <p:nvPr/>
          </p:nvGrpSpPr>
          <p:grpSpPr bwMode="auto">
            <a:xfrm>
              <a:off x="4021963" y="1159919"/>
              <a:ext cx="447014" cy="547204"/>
              <a:chOff x="3783" y="2089"/>
              <a:chExt cx="116" cy="142"/>
            </a:xfrm>
            <a:solidFill>
              <a:schemeClr val="bg1"/>
            </a:solidFill>
            <a:effectLst/>
          </p:grpSpPr>
          <p:sp>
            <p:nvSpPr>
              <p:cNvPr id="33" name="Freeform 42"/>
              <p:cNvSpPr/>
              <p:nvPr/>
            </p:nvSpPr>
            <p:spPr bwMode="auto">
              <a:xfrm>
                <a:off x="3791" y="2221"/>
                <a:ext cx="20" cy="10"/>
              </a:xfrm>
              <a:custGeom>
                <a:avLst/>
                <a:gdLst>
                  <a:gd name="T0" fmla="*/ 8 w 8"/>
                  <a:gd name="T1" fmla="*/ 0 h 4"/>
                  <a:gd name="T2" fmla="*/ 1 w 8"/>
                  <a:gd name="T3" fmla="*/ 0 h 4"/>
                  <a:gd name="T4" fmla="*/ 0 w 8"/>
                  <a:gd name="T5" fmla="*/ 0 h 4"/>
                  <a:gd name="T6" fmla="*/ 0 w 8"/>
                  <a:gd name="T7" fmla="*/ 4 h 4"/>
                  <a:gd name="T8" fmla="*/ 1 w 8"/>
                  <a:gd name="T9" fmla="*/ 4 h 4"/>
                  <a:gd name="T10" fmla="*/ 8 w 8"/>
                  <a:gd name="T11" fmla="*/ 4 h 4"/>
                  <a:gd name="T12" fmla="*/ 8 w 8"/>
                  <a:gd name="T13" fmla="*/ 4 h 4"/>
                  <a:gd name="T14" fmla="*/ 8 w 8"/>
                  <a:gd name="T15" fmla="*/ 0 h 4"/>
                  <a:gd name="T16" fmla="*/ 8 w 8"/>
                  <a:gd name="T17"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4">
                    <a:moveTo>
                      <a:pt x="8" y="0"/>
                    </a:moveTo>
                    <a:cubicBezTo>
                      <a:pt x="1" y="0"/>
                      <a:pt x="1" y="0"/>
                      <a:pt x="1" y="0"/>
                    </a:cubicBezTo>
                    <a:cubicBezTo>
                      <a:pt x="0" y="0"/>
                      <a:pt x="0" y="0"/>
                      <a:pt x="0" y="0"/>
                    </a:cubicBezTo>
                    <a:cubicBezTo>
                      <a:pt x="0" y="4"/>
                      <a:pt x="0" y="4"/>
                      <a:pt x="0" y="4"/>
                    </a:cubicBezTo>
                    <a:cubicBezTo>
                      <a:pt x="0" y="4"/>
                      <a:pt x="0" y="4"/>
                      <a:pt x="1" y="4"/>
                    </a:cubicBezTo>
                    <a:cubicBezTo>
                      <a:pt x="8" y="4"/>
                      <a:pt x="8" y="4"/>
                      <a:pt x="8" y="4"/>
                    </a:cubicBezTo>
                    <a:cubicBezTo>
                      <a:pt x="8" y="4"/>
                      <a:pt x="8" y="4"/>
                      <a:pt x="8" y="4"/>
                    </a:cubicBezTo>
                    <a:cubicBezTo>
                      <a:pt x="8" y="0"/>
                      <a:pt x="8" y="0"/>
                      <a:pt x="8" y="0"/>
                    </a:cubicBezTo>
                    <a:cubicBezTo>
                      <a:pt x="8" y="0"/>
                      <a:pt x="8" y="0"/>
                      <a:pt x="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34" name="Freeform 43"/>
              <p:cNvSpPr/>
              <p:nvPr/>
            </p:nvSpPr>
            <p:spPr bwMode="auto">
              <a:xfrm>
                <a:off x="3818" y="2208"/>
                <a:ext cx="23" cy="23"/>
              </a:xfrm>
              <a:custGeom>
                <a:avLst/>
                <a:gdLst>
                  <a:gd name="T0" fmla="*/ 8 w 9"/>
                  <a:gd name="T1" fmla="*/ 0 h 9"/>
                  <a:gd name="T2" fmla="*/ 1 w 9"/>
                  <a:gd name="T3" fmla="*/ 0 h 9"/>
                  <a:gd name="T4" fmla="*/ 0 w 9"/>
                  <a:gd name="T5" fmla="*/ 1 h 9"/>
                  <a:gd name="T6" fmla="*/ 0 w 9"/>
                  <a:gd name="T7" fmla="*/ 9 h 9"/>
                  <a:gd name="T8" fmla="*/ 1 w 9"/>
                  <a:gd name="T9" fmla="*/ 9 h 9"/>
                  <a:gd name="T10" fmla="*/ 8 w 9"/>
                  <a:gd name="T11" fmla="*/ 9 h 9"/>
                  <a:gd name="T12" fmla="*/ 9 w 9"/>
                  <a:gd name="T13" fmla="*/ 9 h 9"/>
                  <a:gd name="T14" fmla="*/ 9 w 9"/>
                  <a:gd name="T15" fmla="*/ 1 h 9"/>
                  <a:gd name="T16" fmla="*/ 8 w 9"/>
                  <a:gd name="T17"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9">
                    <a:moveTo>
                      <a:pt x="8" y="0"/>
                    </a:moveTo>
                    <a:cubicBezTo>
                      <a:pt x="1" y="0"/>
                      <a:pt x="1" y="0"/>
                      <a:pt x="1" y="0"/>
                    </a:cubicBezTo>
                    <a:cubicBezTo>
                      <a:pt x="1" y="0"/>
                      <a:pt x="0" y="1"/>
                      <a:pt x="0" y="1"/>
                    </a:cubicBezTo>
                    <a:cubicBezTo>
                      <a:pt x="0" y="9"/>
                      <a:pt x="0" y="9"/>
                      <a:pt x="0" y="9"/>
                    </a:cubicBezTo>
                    <a:cubicBezTo>
                      <a:pt x="0" y="9"/>
                      <a:pt x="1" y="9"/>
                      <a:pt x="1" y="9"/>
                    </a:cubicBezTo>
                    <a:cubicBezTo>
                      <a:pt x="8" y="9"/>
                      <a:pt x="8" y="9"/>
                      <a:pt x="8" y="9"/>
                    </a:cubicBezTo>
                    <a:cubicBezTo>
                      <a:pt x="8" y="9"/>
                      <a:pt x="9" y="9"/>
                      <a:pt x="9" y="9"/>
                    </a:cubicBezTo>
                    <a:cubicBezTo>
                      <a:pt x="9" y="1"/>
                      <a:pt x="9" y="1"/>
                      <a:pt x="9" y="1"/>
                    </a:cubicBezTo>
                    <a:cubicBezTo>
                      <a:pt x="9" y="1"/>
                      <a:pt x="8" y="0"/>
                      <a:pt x="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35" name="Freeform 44"/>
              <p:cNvSpPr/>
              <p:nvPr/>
            </p:nvSpPr>
            <p:spPr bwMode="auto">
              <a:xfrm>
                <a:off x="3849" y="2184"/>
                <a:ext cx="20" cy="47"/>
              </a:xfrm>
              <a:custGeom>
                <a:avLst/>
                <a:gdLst>
                  <a:gd name="T0" fmla="*/ 7 w 8"/>
                  <a:gd name="T1" fmla="*/ 0 h 19"/>
                  <a:gd name="T2" fmla="*/ 0 w 8"/>
                  <a:gd name="T3" fmla="*/ 0 h 19"/>
                  <a:gd name="T4" fmla="*/ 0 w 8"/>
                  <a:gd name="T5" fmla="*/ 1 h 19"/>
                  <a:gd name="T6" fmla="*/ 0 w 8"/>
                  <a:gd name="T7" fmla="*/ 19 h 19"/>
                  <a:gd name="T8" fmla="*/ 0 w 8"/>
                  <a:gd name="T9" fmla="*/ 19 h 19"/>
                  <a:gd name="T10" fmla="*/ 7 w 8"/>
                  <a:gd name="T11" fmla="*/ 19 h 19"/>
                  <a:gd name="T12" fmla="*/ 8 w 8"/>
                  <a:gd name="T13" fmla="*/ 19 h 19"/>
                  <a:gd name="T14" fmla="*/ 8 w 8"/>
                  <a:gd name="T15" fmla="*/ 1 h 19"/>
                  <a:gd name="T16" fmla="*/ 7 w 8"/>
                  <a:gd name="T17"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19">
                    <a:moveTo>
                      <a:pt x="7" y="0"/>
                    </a:moveTo>
                    <a:cubicBezTo>
                      <a:pt x="0" y="0"/>
                      <a:pt x="0" y="0"/>
                      <a:pt x="0" y="0"/>
                    </a:cubicBezTo>
                    <a:cubicBezTo>
                      <a:pt x="0" y="0"/>
                      <a:pt x="0" y="1"/>
                      <a:pt x="0" y="1"/>
                    </a:cubicBezTo>
                    <a:cubicBezTo>
                      <a:pt x="0" y="19"/>
                      <a:pt x="0" y="19"/>
                      <a:pt x="0" y="19"/>
                    </a:cubicBezTo>
                    <a:cubicBezTo>
                      <a:pt x="0" y="19"/>
                      <a:pt x="0" y="19"/>
                      <a:pt x="0" y="19"/>
                    </a:cubicBezTo>
                    <a:cubicBezTo>
                      <a:pt x="7" y="19"/>
                      <a:pt x="7" y="19"/>
                      <a:pt x="7" y="19"/>
                    </a:cubicBezTo>
                    <a:cubicBezTo>
                      <a:pt x="8" y="19"/>
                      <a:pt x="8" y="19"/>
                      <a:pt x="8" y="19"/>
                    </a:cubicBezTo>
                    <a:cubicBezTo>
                      <a:pt x="8" y="1"/>
                      <a:pt x="8" y="1"/>
                      <a:pt x="8" y="1"/>
                    </a:cubicBezTo>
                    <a:cubicBezTo>
                      <a:pt x="8" y="1"/>
                      <a:pt x="8" y="0"/>
                      <a:pt x="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36" name="Freeform 45"/>
              <p:cNvSpPr/>
              <p:nvPr/>
            </p:nvSpPr>
            <p:spPr bwMode="auto">
              <a:xfrm>
                <a:off x="3877" y="2161"/>
                <a:ext cx="22" cy="70"/>
              </a:xfrm>
              <a:custGeom>
                <a:avLst/>
                <a:gdLst>
                  <a:gd name="T0" fmla="*/ 8 w 9"/>
                  <a:gd name="T1" fmla="*/ 0 h 28"/>
                  <a:gd name="T2" fmla="*/ 1 w 9"/>
                  <a:gd name="T3" fmla="*/ 0 h 28"/>
                  <a:gd name="T4" fmla="*/ 0 w 9"/>
                  <a:gd name="T5" fmla="*/ 1 h 28"/>
                  <a:gd name="T6" fmla="*/ 0 w 9"/>
                  <a:gd name="T7" fmla="*/ 28 h 28"/>
                  <a:gd name="T8" fmla="*/ 1 w 9"/>
                  <a:gd name="T9" fmla="*/ 28 h 28"/>
                  <a:gd name="T10" fmla="*/ 8 w 9"/>
                  <a:gd name="T11" fmla="*/ 28 h 28"/>
                  <a:gd name="T12" fmla="*/ 9 w 9"/>
                  <a:gd name="T13" fmla="*/ 28 h 28"/>
                  <a:gd name="T14" fmla="*/ 9 w 9"/>
                  <a:gd name="T15" fmla="*/ 1 h 28"/>
                  <a:gd name="T16" fmla="*/ 8 w 9"/>
                  <a:gd name="T1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28">
                    <a:moveTo>
                      <a:pt x="8" y="0"/>
                    </a:moveTo>
                    <a:cubicBezTo>
                      <a:pt x="1" y="0"/>
                      <a:pt x="1" y="0"/>
                      <a:pt x="1" y="0"/>
                    </a:cubicBezTo>
                    <a:cubicBezTo>
                      <a:pt x="0" y="0"/>
                      <a:pt x="0" y="1"/>
                      <a:pt x="0" y="1"/>
                    </a:cubicBezTo>
                    <a:cubicBezTo>
                      <a:pt x="0" y="28"/>
                      <a:pt x="0" y="28"/>
                      <a:pt x="0" y="28"/>
                    </a:cubicBezTo>
                    <a:cubicBezTo>
                      <a:pt x="0" y="28"/>
                      <a:pt x="0" y="28"/>
                      <a:pt x="1" y="28"/>
                    </a:cubicBezTo>
                    <a:cubicBezTo>
                      <a:pt x="8" y="28"/>
                      <a:pt x="8" y="28"/>
                      <a:pt x="8" y="28"/>
                    </a:cubicBezTo>
                    <a:cubicBezTo>
                      <a:pt x="8" y="28"/>
                      <a:pt x="9" y="28"/>
                      <a:pt x="9" y="28"/>
                    </a:cubicBezTo>
                    <a:cubicBezTo>
                      <a:pt x="9" y="1"/>
                      <a:pt x="9" y="1"/>
                      <a:pt x="9" y="1"/>
                    </a:cubicBezTo>
                    <a:cubicBezTo>
                      <a:pt x="9" y="1"/>
                      <a:pt x="8" y="0"/>
                      <a:pt x="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37" name="Freeform 46"/>
              <p:cNvSpPr/>
              <p:nvPr/>
            </p:nvSpPr>
            <p:spPr bwMode="auto">
              <a:xfrm>
                <a:off x="3821" y="2089"/>
                <a:ext cx="23" cy="27"/>
              </a:xfrm>
              <a:custGeom>
                <a:avLst/>
                <a:gdLst>
                  <a:gd name="T0" fmla="*/ 5 w 9"/>
                  <a:gd name="T1" fmla="*/ 10 h 11"/>
                  <a:gd name="T2" fmla="*/ 8 w 9"/>
                  <a:gd name="T3" fmla="*/ 4 h 11"/>
                  <a:gd name="T4" fmla="*/ 5 w 9"/>
                  <a:gd name="T5" fmla="*/ 0 h 11"/>
                  <a:gd name="T6" fmla="*/ 0 w 9"/>
                  <a:gd name="T7" fmla="*/ 4 h 11"/>
                  <a:gd name="T8" fmla="*/ 5 w 9"/>
                  <a:gd name="T9" fmla="*/ 10 h 11"/>
                </a:gdLst>
                <a:ahLst/>
                <a:cxnLst>
                  <a:cxn ang="0">
                    <a:pos x="T0" y="T1"/>
                  </a:cxn>
                  <a:cxn ang="0">
                    <a:pos x="T2" y="T3"/>
                  </a:cxn>
                  <a:cxn ang="0">
                    <a:pos x="T4" y="T5"/>
                  </a:cxn>
                  <a:cxn ang="0">
                    <a:pos x="T6" y="T7"/>
                  </a:cxn>
                  <a:cxn ang="0">
                    <a:pos x="T8" y="T9"/>
                  </a:cxn>
                </a:cxnLst>
                <a:rect l="0" t="0" r="r" b="b"/>
                <a:pathLst>
                  <a:path w="9" h="11">
                    <a:moveTo>
                      <a:pt x="5" y="10"/>
                    </a:moveTo>
                    <a:cubicBezTo>
                      <a:pt x="8" y="10"/>
                      <a:pt x="8" y="7"/>
                      <a:pt x="8" y="4"/>
                    </a:cubicBezTo>
                    <a:cubicBezTo>
                      <a:pt x="9" y="2"/>
                      <a:pt x="7" y="0"/>
                      <a:pt x="5" y="0"/>
                    </a:cubicBezTo>
                    <a:cubicBezTo>
                      <a:pt x="2" y="0"/>
                      <a:pt x="0" y="2"/>
                      <a:pt x="0" y="4"/>
                    </a:cubicBezTo>
                    <a:cubicBezTo>
                      <a:pt x="1" y="8"/>
                      <a:pt x="4" y="11"/>
                      <a:pt x="5"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38" name="Freeform 47"/>
              <p:cNvSpPr/>
              <p:nvPr/>
            </p:nvSpPr>
            <p:spPr bwMode="auto">
              <a:xfrm>
                <a:off x="3785" y="2164"/>
                <a:ext cx="36" cy="44"/>
              </a:xfrm>
              <a:custGeom>
                <a:avLst/>
                <a:gdLst>
                  <a:gd name="T0" fmla="*/ 12 w 14"/>
                  <a:gd name="T1" fmla="*/ 1 h 18"/>
                  <a:gd name="T2" fmla="*/ 10 w 14"/>
                  <a:gd name="T3" fmla="*/ 0 h 18"/>
                  <a:gd name="T4" fmla="*/ 8 w 14"/>
                  <a:gd name="T5" fmla="*/ 6 h 18"/>
                  <a:gd name="T6" fmla="*/ 1 w 14"/>
                  <a:gd name="T7" fmla="*/ 14 h 18"/>
                  <a:gd name="T8" fmla="*/ 1 w 14"/>
                  <a:gd name="T9" fmla="*/ 17 h 18"/>
                  <a:gd name="T10" fmla="*/ 4 w 14"/>
                  <a:gd name="T11" fmla="*/ 17 h 18"/>
                  <a:gd name="T12" fmla="*/ 12 w 14"/>
                  <a:gd name="T13" fmla="*/ 9 h 18"/>
                  <a:gd name="T14" fmla="*/ 13 w 14"/>
                  <a:gd name="T15" fmla="*/ 8 h 18"/>
                  <a:gd name="T16" fmla="*/ 14 w 14"/>
                  <a:gd name="T17" fmla="*/ 3 h 18"/>
                  <a:gd name="T18" fmla="*/ 12 w 14"/>
                  <a:gd name="T19" fmla="*/ 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18">
                    <a:moveTo>
                      <a:pt x="12" y="1"/>
                    </a:moveTo>
                    <a:cubicBezTo>
                      <a:pt x="11" y="1"/>
                      <a:pt x="10" y="0"/>
                      <a:pt x="10" y="0"/>
                    </a:cubicBezTo>
                    <a:cubicBezTo>
                      <a:pt x="8" y="6"/>
                      <a:pt x="8" y="6"/>
                      <a:pt x="8" y="6"/>
                    </a:cubicBezTo>
                    <a:cubicBezTo>
                      <a:pt x="1" y="14"/>
                      <a:pt x="1" y="14"/>
                      <a:pt x="1" y="14"/>
                    </a:cubicBezTo>
                    <a:cubicBezTo>
                      <a:pt x="0" y="15"/>
                      <a:pt x="0" y="16"/>
                      <a:pt x="1" y="17"/>
                    </a:cubicBezTo>
                    <a:cubicBezTo>
                      <a:pt x="2" y="18"/>
                      <a:pt x="4" y="18"/>
                      <a:pt x="4" y="17"/>
                    </a:cubicBezTo>
                    <a:cubicBezTo>
                      <a:pt x="12" y="9"/>
                      <a:pt x="12" y="9"/>
                      <a:pt x="12" y="9"/>
                    </a:cubicBezTo>
                    <a:cubicBezTo>
                      <a:pt x="12" y="9"/>
                      <a:pt x="13" y="8"/>
                      <a:pt x="13" y="8"/>
                    </a:cubicBezTo>
                    <a:cubicBezTo>
                      <a:pt x="14" y="3"/>
                      <a:pt x="14" y="3"/>
                      <a:pt x="14" y="3"/>
                    </a:cubicBezTo>
                    <a:cubicBezTo>
                      <a:pt x="13" y="2"/>
                      <a:pt x="13" y="2"/>
                      <a:pt x="12"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39" name="Freeform 48"/>
              <p:cNvSpPr/>
              <p:nvPr/>
            </p:nvSpPr>
            <p:spPr bwMode="auto">
              <a:xfrm>
                <a:off x="3836" y="2116"/>
                <a:ext cx="33" cy="20"/>
              </a:xfrm>
              <a:custGeom>
                <a:avLst/>
                <a:gdLst>
                  <a:gd name="T0" fmla="*/ 6 w 13"/>
                  <a:gd name="T1" fmla="*/ 8 h 8"/>
                  <a:gd name="T2" fmla="*/ 12 w 13"/>
                  <a:gd name="T3" fmla="*/ 4 h 8"/>
                  <a:gd name="T4" fmla="*/ 12 w 13"/>
                  <a:gd name="T5" fmla="*/ 1 h 8"/>
                  <a:gd name="T6" fmla="*/ 10 w 13"/>
                  <a:gd name="T7" fmla="*/ 1 h 8"/>
                  <a:gd name="T8" fmla="*/ 5 w 13"/>
                  <a:gd name="T9" fmla="*/ 4 h 8"/>
                  <a:gd name="T10" fmla="*/ 1 w 13"/>
                  <a:gd name="T11" fmla="*/ 3 h 8"/>
                  <a:gd name="T12" fmla="*/ 1 w 13"/>
                  <a:gd name="T13" fmla="*/ 5 h 8"/>
                  <a:gd name="T14" fmla="*/ 0 w 13"/>
                  <a:gd name="T15" fmla="*/ 7 h 8"/>
                  <a:gd name="T16" fmla="*/ 5 w 13"/>
                  <a:gd name="T17" fmla="*/ 8 h 8"/>
                  <a:gd name="T18" fmla="*/ 6 w 13"/>
                  <a:gd name="T19"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 h="8">
                    <a:moveTo>
                      <a:pt x="6" y="8"/>
                    </a:moveTo>
                    <a:cubicBezTo>
                      <a:pt x="12" y="4"/>
                      <a:pt x="12" y="4"/>
                      <a:pt x="12" y="4"/>
                    </a:cubicBezTo>
                    <a:cubicBezTo>
                      <a:pt x="13" y="3"/>
                      <a:pt x="13" y="2"/>
                      <a:pt x="12" y="1"/>
                    </a:cubicBezTo>
                    <a:cubicBezTo>
                      <a:pt x="12" y="1"/>
                      <a:pt x="11" y="0"/>
                      <a:pt x="10" y="1"/>
                    </a:cubicBezTo>
                    <a:cubicBezTo>
                      <a:pt x="5" y="4"/>
                      <a:pt x="5" y="4"/>
                      <a:pt x="5" y="4"/>
                    </a:cubicBezTo>
                    <a:cubicBezTo>
                      <a:pt x="1" y="3"/>
                      <a:pt x="1" y="3"/>
                      <a:pt x="1" y="3"/>
                    </a:cubicBezTo>
                    <a:cubicBezTo>
                      <a:pt x="1" y="3"/>
                      <a:pt x="1" y="4"/>
                      <a:pt x="1" y="5"/>
                    </a:cubicBezTo>
                    <a:cubicBezTo>
                      <a:pt x="1" y="6"/>
                      <a:pt x="0" y="7"/>
                      <a:pt x="0" y="7"/>
                    </a:cubicBezTo>
                    <a:cubicBezTo>
                      <a:pt x="5" y="8"/>
                      <a:pt x="5" y="8"/>
                      <a:pt x="5" y="8"/>
                    </a:cubicBezTo>
                    <a:cubicBezTo>
                      <a:pt x="5" y="8"/>
                      <a:pt x="6" y="8"/>
                      <a:pt x="6"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40" name="Freeform 49"/>
              <p:cNvSpPr/>
              <p:nvPr/>
            </p:nvSpPr>
            <p:spPr bwMode="auto">
              <a:xfrm>
                <a:off x="3783" y="2116"/>
                <a:ext cx="58" cy="87"/>
              </a:xfrm>
              <a:custGeom>
                <a:avLst/>
                <a:gdLst>
                  <a:gd name="T0" fmla="*/ 18 w 23"/>
                  <a:gd name="T1" fmla="*/ 17 h 35"/>
                  <a:gd name="T2" fmla="*/ 21 w 23"/>
                  <a:gd name="T3" fmla="*/ 5 h 35"/>
                  <a:gd name="T4" fmla="*/ 21 w 23"/>
                  <a:gd name="T5" fmla="*/ 2 h 35"/>
                  <a:gd name="T6" fmla="*/ 20 w 23"/>
                  <a:gd name="T7" fmla="*/ 2 h 35"/>
                  <a:gd name="T8" fmla="*/ 19 w 23"/>
                  <a:gd name="T9" fmla="*/ 7 h 35"/>
                  <a:gd name="T10" fmla="*/ 20 w 23"/>
                  <a:gd name="T11" fmla="*/ 3 h 35"/>
                  <a:gd name="T12" fmla="*/ 20 w 23"/>
                  <a:gd name="T13" fmla="*/ 2 h 35"/>
                  <a:gd name="T14" fmla="*/ 20 w 23"/>
                  <a:gd name="T15" fmla="*/ 1 h 35"/>
                  <a:gd name="T16" fmla="*/ 19 w 23"/>
                  <a:gd name="T17" fmla="*/ 1 h 35"/>
                  <a:gd name="T18" fmla="*/ 18 w 23"/>
                  <a:gd name="T19" fmla="*/ 2 h 35"/>
                  <a:gd name="T20" fmla="*/ 19 w 23"/>
                  <a:gd name="T21" fmla="*/ 3 h 35"/>
                  <a:gd name="T22" fmla="*/ 18 w 23"/>
                  <a:gd name="T23" fmla="*/ 6 h 35"/>
                  <a:gd name="T24" fmla="*/ 17 w 23"/>
                  <a:gd name="T25" fmla="*/ 0 h 35"/>
                  <a:gd name="T26" fmla="*/ 17 w 23"/>
                  <a:gd name="T27" fmla="*/ 0 h 35"/>
                  <a:gd name="T28" fmla="*/ 17 w 23"/>
                  <a:gd name="T29" fmla="*/ 0 h 35"/>
                  <a:gd name="T30" fmla="*/ 15 w 23"/>
                  <a:gd name="T31" fmla="*/ 0 h 35"/>
                  <a:gd name="T32" fmla="*/ 8 w 23"/>
                  <a:gd name="T33" fmla="*/ 0 h 35"/>
                  <a:gd name="T34" fmla="*/ 1 w 23"/>
                  <a:gd name="T35" fmla="*/ 5 h 35"/>
                  <a:gd name="T36" fmla="*/ 1 w 23"/>
                  <a:gd name="T37" fmla="*/ 8 h 35"/>
                  <a:gd name="T38" fmla="*/ 4 w 23"/>
                  <a:gd name="T39" fmla="*/ 8 h 35"/>
                  <a:gd name="T40" fmla="*/ 4 w 23"/>
                  <a:gd name="T41" fmla="*/ 8 h 35"/>
                  <a:gd name="T42" fmla="*/ 9 w 23"/>
                  <a:gd name="T43" fmla="*/ 4 h 35"/>
                  <a:gd name="T44" fmla="*/ 13 w 23"/>
                  <a:gd name="T45" fmla="*/ 4 h 35"/>
                  <a:gd name="T46" fmla="*/ 12 w 23"/>
                  <a:gd name="T47" fmla="*/ 4 h 35"/>
                  <a:gd name="T48" fmla="*/ 9 w 23"/>
                  <a:gd name="T49" fmla="*/ 15 h 35"/>
                  <a:gd name="T50" fmla="*/ 10 w 23"/>
                  <a:gd name="T51" fmla="*/ 16 h 35"/>
                  <a:gd name="T52" fmla="*/ 14 w 23"/>
                  <a:gd name="T53" fmla="*/ 20 h 35"/>
                  <a:gd name="T54" fmla="*/ 18 w 23"/>
                  <a:gd name="T55" fmla="*/ 24 h 35"/>
                  <a:gd name="T56" fmla="*/ 17 w 23"/>
                  <a:gd name="T57" fmla="*/ 32 h 35"/>
                  <a:gd name="T58" fmla="*/ 19 w 23"/>
                  <a:gd name="T59" fmla="*/ 35 h 35"/>
                  <a:gd name="T60" fmla="*/ 22 w 23"/>
                  <a:gd name="T61" fmla="*/ 33 h 35"/>
                  <a:gd name="T62" fmla="*/ 23 w 23"/>
                  <a:gd name="T63" fmla="*/ 24 h 35"/>
                  <a:gd name="T64" fmla="*/ 23 w 23"/>
                  <a:gd name="T65" fmla="*/ 22 h 35"/>
                  <a:gd name="T66" fmla="*/ 18 w 23"/>
                  <a:gd name="T67" fmla="*/ 1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 h="35">
                    <a:moveTo>
                      <a:pt x="18" y="17"/>
                    </a:moveTo>
                    <a:cubicBezTo>
                      <a:pt x="19" y="10"/>
                      <a:pt x="21" y="6"/>
                      <a:pt x="21" y="5"/>
                    </a:cubicBezTo>
                    <a:cubicBezTo>
                      <a:pt x="21" y="3"/>
                      <a:pt x="21" y="2"/>
                      <a:pt x="21" y="2"/>
                    </a:cubicBezTo>
                    <a:cubicBezTo>
                      <a:pt x="20" y="2"/>
                      <a:pt x="20" y="2"/>
                      <a:pt x="20" y="2"/>
                    </a:cubicBezTo>
                    <a:cubicBezTo>
                      <a:pt x="20" y="5"/>
                      <a:pt x="19" y="7"/>
                      <a:pt x="19" y="7"/>
                    </a:cubicBezTo>
                    <a:cubicBezTo>
                      <a:pt x="19" y="7"/>
                      <a:pt x="20" y="4"/>
                      <a:pt x="20" y="3"/>
                    </a:cubicBezTo>
                    <a:cubicBezTo>
                      <a:pt x="20" y="2"/>
                      <a:pt x="20" y="2"/>
                      <a:pt x="20" y="2"/>
                    </a:cubicBezTo>
                    <a:cubicBezTo>
                      <a:pt x="20" y="1"/>
                      <a:pt x="20" y="1"/>
                      <a:pt x="20" y="1"/>
                    </a:cubicBezTo>
                    <a:cubicBezTo>
                      <a:pt x="20" y="1"/>
                      <a:pt x="19" y="1"/>
                      <a:pt x="19" y="1"/>
                    </a:cubicBezTo>
                    <a:cubicBezTo>
                      <a:pt x="19" y="1"/>
                      <a:pt x="18" y="2"/>
                      <a:pt x="18" y="2"/>
                    </a:cubicBezTo>
                    <a:cubicBezTo>
                      <a:pt x="18" y="2"/>
                      <a:pt x="18" y="2"/>
                      <a:pt x="19" y="3"/>
                    </a:cubicBezTo>
                    <a:cubicBezTo>
                      <a:pt x="19" y="3"/>
                      <a:pt x="18" y="4"/>
                      <a:pt x="18" y="6"/>
                    </a:cubicBezTo>
                    <a:cubicBezTo>
                      <a:pt x="18" y="1"/>
                      <a:pt x="17" y="0"/>
                      <a:pt x="17" y="0"/>
                    </a:cubicBezTo>
                    <a:cubicBezTo>
                      <a:pt x="17" y="0"/>
                      <a:pt x="17" y="0"/>
                      <a:pt x="17" y="0"/>
                    </a:cubicBezTo>
                    <a:cubicBezTo>
                      <a:pt x="17" y="0"/>
                      <a:pt x="17" y="0"/>
                      <a:pt x="17" y="0"/>
                    </a:cubicBezTo>
                    <a:cubicBezTo>
                      <a:pt x="16" y="0"/>
                      <a:pt x="15" y="0"/>
                      <a:pt x="15" y="0"/>
                    </a:cubicBezTo>
                    <a:cubicBezTo>
                      <a:pt x="13" y="0"/>
                      <a:pt x="11" y="0"/>
                      <a:pt x="8" y="0"/>
                    </a:cubicBezTo>
                    <a:cubicBezTo>
                      <a:pt x="8" y="0"/>
                      <a:pt x="1" y="5"/>
                      <a:pt x="1" y="5"/>
                    </a:cubicBezTo>
                    <a:cubicBezTo>
                      <a:pt x="0" y="6"/>
                      <a:pt x="0" y="7"/>
                      <a:pt x="1" y="8"/>
                    </a:cubicBezTo>
                    <a:cubicBezTo>
                      <a:pt x="2" y="8"/>
                      <a:pt x="3" y="9"/>
                      <a:pt x="4" y="8"/>
                    </a:cubicBezTo>
                    <a:cubicBezTo>
                      <a:pt x="4" y="8"/>
                      <a:pt x="4" y="8"/>
                      <a:pt x="4" y="8"/>
                    </a:cubicBezTo>
                    <a:cubicBezTo>
                      <a:pt x="4" y="8"/>
                      <a:pt x="9" y="4"/>
                      <a:pt x="9" y="4"/>
                    </a:cubicBezTo>
                    <a:cubicBezTo>
                      <a:pt x="9" y="4"/>
                      <a:pt x="13" y="4"/>
                      <a:pt x="13" y="4"/>
                    </a:cubicBezTo>
                    <a:cubicBezTo>
                      <a:pt x="12" y="4"/>
                      <a:pt x="12" y="4"/>
                      <a:pt x="12" y="4"/>
                    </a:cubicBezTo>
                    <a:cubicBezTo>
                      <a:pt x="11" y="7"/>
                      <a:pt x="9" y="13"/>
                      <a:pt x="9" y="15"/>
                    </a:cubicBezTo>
                    <a:cubicBezTo>
                      <a:pt x="9" y="15"/>
                      <a:pt x="10" y="15"/>
                      <a:pt x="10" y="16"/>
                    </a:cubicBezTo>
                    <a:cubicBezTo>
                      <a:pt x="10" y="16"/>
                      <a:pt x="11" y="18"/>
                      <a:pt x="14" y="20"/>
                    </a:cubicBezTo>
                    <a:cubicBezTo>
                      <a:pt x="14" y="20"/>
                      <a:pt x="18" y="24"/>
                      <a:pt x="18" y="24"/>
                    </a:cubicBezTo>
                    <a:cubicBezTo>
                      <a:pt x="18" y="24"/>
                      <a:pt x="17" y="32"/>
                      <a:pt x="17" y="32"/>
                    </a:cubicBezTo>
                    <a:cubicBezTo>
                      <a:pt x="17" y="34"/>
                      <a:pt x="18" y="35"/>
                      <a:pt x="19" y="35"/>
                    </a:cubicBezTo>
                    <a:cubicBezTo>
                      <a:pt x="20" y="35"/>
                      <a:pt x="21" y="35"/>
                      <a:pt x="22" y="33"/>
                    </a:cubicBezTo>
                    <a:cubicBezTo>
                      <a:pt x="22" y="33"/>
                      <a:pt x="23" y="24"/>
                      <a:pt x="23" y="24"/>
                    </a:cubicBezTo>
                    <a:cubicBezTo>
                      <a:pt x="23" y="23"/>
                      <a:pt x="23" y="22"/>
                      <a:pt x="23" y="22"/>
                    </a:cubicBezTo>
                    <a:cubicBezTo>
                      <a:pt x="22" y="21"/>
                      <a:pt x="18" y="17"/>
                      <a:pt x="18" y="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grpSp>
        <p:grpSp>
          <p:nvGrpSpPr>
            <p:cNvPr id="41" name="Group 52"/>
            <p:cNvGrpSpPr>
              <a:grpSpLocks noChangeAspect="1"/>
            </p:cNvGrpSpPr>
            <p:nvPr/>
          </p:nvGrpSpPr>
          <p:grpSpPr bwMode="auto">
            <a:xfrm>
              <a:off x="3971138" y="3010543"/>
              <a:ext cx="515623" cy="511178"/>
              <a:chOff x="3783" y="2102"/>
              <a:chExt cx="116" cy="115"/>
            </a:xfrm>
            <a:solidFill>
              <a:schemeClr val="bg1"/>
            </a:solidFill>
            <a:effectLst/>
          </p:grpSpPr>
          <p:sp>
            <p:nvSpPr>
              <p:cNvPr id="42" name="Freeform 53"/>
              <p:cNvSpPr>
                <a:spLocks noEditPoints="1"/>
              </p:cNvSpPr>
              <p:nvPr/>
            </p:nvSpPr>
            <p:spPr bwMode="auto">
              <a:xfrm>
                <a:off x="3783" y="2102"/>
                <a:ext cx="116" cy="115"/>
              </a:xfrm>
              <a:custGeom>
                <a:avLst/>
                <a:gdLst>
                  <a:gd name="T0" fmla="*/ 23 w 46"/>
                  <a:gd name="T1" fmla="*/ 0 h 46"/>
                  <a:gd name="T2" fmla="*/ 0 w 46"/>
                  <a:gd name="T3" fmla="*/ 23 h 46"/>
                  <a:gd name="T4" fmla="*/ 23 w 46"/>
                  <a:gd name="T5" fmla="*/ 46 h 46"/>
                  <a:gd name="T6" fmla="*/ 46 w 46"/>
                  <a:gd name="T7" fmla="*/ 23 h 46"/>
                  <a:gd name="T8" fmla="*/ 23 w 46"/>
                  <a:gd name="T9" fmla="*/ 0 h 46"/>
                  <a:gd name="T10" fmla="*/ 23 w 46"/>
                  <a:gd name="T11" fmla="*/ 42 h 46"/>
                  <a:gd name="T12" fmla="*/ 5 w 46"/>
                  <a:gd name="T13" fmla="*/ 23 h 46"/>
                  <a:gd name="T14" fmla="*/ 23 w 46"/>
                  <a:gd name="T15" fmla="*/ 4 h 46"/>
                  <a:gd name="T16" fmla="*/ 42 w 46"/>
                  <a:gd name="T17" fmla="*/ 23 h 46"/>
                  <a:gd name="T18" fmla="*/ 23 w 46"/>
                  <a:gd name="T19" fmla="*/ 42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 h="46">
                    <a:moveTo>
                      <a:pt x="23" y="0"/>
                    </a:moveTo>
                    <a:cubicBezTo>
                      <a:pt x="10" y="0"/>
                      <a:pt x="0" y="10"/>
                      <a:pt x="0" y="23"/>
                    </a:cubicBezTo>
                    <a:cubicBezTo>
                      <a:pt x="0" y="36"/>
                      <a:pt x="10" y="46"/>
                      <a:pt x="23" y="46"/>
                    </a:cubicBezTo>
                    <a:cubicBezTo>
                      <a:pt x="36" y="46"/>
                      <a:pt x="46" y="36"/>
                      <a:pt x="46" y="23"/>
                    </a:cubicBezTo>
                    <a:cubicBezTo>
                      <a:pt x="46" y="10"/>
                      <a:pt x="36" y="0"/>
                      <a:pt x="23" y="0"/>
                    </a:cubicBezTo>
                    <a:close/>
                    <a:moveTo>
                      <a:pt x="23" y="42"/>
                    </a:moveTo>
                    <a:cubicBezTo>
                      <a:pt x="13" y="42"/>
                      <a:pt x="5" y="33"/>
                      <a:pt x="5" y="23"/>
                    </a:cubicBezTo>
                    <a:cubicBezTo>
                      <a:pt x="5" y="13"/>
                      <a:pt x="13" y="4"/>
                      <a:pt x="23" y="4"/>
                    </a:cubicBezTo>
                    <a:cubicBezTo>
                      <a:pt x="34" y="4"/>
                      <a:pt x="42" y="13"/>
                      <a:pt x="42" y="23"/>
                    </a:cubicBezTo>
                    <a:cubicBezTo>
                      <a:pt x="42" y="33"/>
                      <a:pt x="34" y="42"/>
                      <a:pt x="23" y="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43" name="Freeform 54"/>
              <p:cNvSpPr>
                <a:spLocks noEditPoints="1"/>
              </p:cNvSpPr>
              <p:nvPr/>
            </p:nvSpPr>
            <p:spPr bwMode="auto">
              <a:xfrm>
                <a:off x="3783" y="2102"/>
                <a:ext cx="116" cy="115"/>
              </a:xfrm>
              <a:custGeom>
                <a:avLst/>
                <a:gdLst>
                  <a:gd name="T0" fmla="*/ 23 w 46"/>
                  <a:gd name="T1" fmla="*/ 0 h 46"/>
                  <a:gd name="T2" fmla="*/ 0 w 46"/>
                  <a:gd name="T3" fmla="*/ 23 h 46"/>
                  <a:gd name="T4" fmla="*/ 23 w 46"/>
                  <a:gd name="T5" fmla="*/ 46 h 46"/>
                  <a:gd name="T6" fmla="*/ 46 w 46"/>
                  <a:gd name="T7" fmla="*/ 23 h 46"/>
                  <a:gd name="T8" fmla="*/ 23 w 46"/>
                  <a:gd name="T9" fmla="*/ 0 h 46"/>
                  <a:gd name="T10" fmla="*/ 23 w 46"/>
                  <a:gd name="T11" fmla="*/ 42 h 46"/>
                  <a:gd name="T12" fmla="*/ 5 w 46"/>
                  <a:gd name="T13" fmla="*/ 23 h 46"/>
                  <a:gd name="T14" fmla="*/ 23 w 46"/>
                  <a:gd name="T15" fmla="*/ 4 h 46"/>
                  <a:gd name="T16" fmla="*/ 42 w 46"/>
                  <a:gd name="T17" fmla="*/ 23 h 46"/>
                  <a:gd name="T18" fmla="*/ 23 w 46"/>
                  <a:gd name="T19" fmla="*/ 42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 h="46">
                    <a:moveTo>
                      <a:pt x="23" y="0"/>
                    </a:moveTo>
                    <a:cubicBezTo>
                      <a:pt x="10" y="0"/>
                      <a:pt x="0" y="10"/>
                      <a:pt x="0" y="23"/>
                    </a:cubicBezTo>
                    <a:cubicBezTo>
                      <a:pt x="0" y="36"/>
                      <a:pt x="10" y="46"/>
                      <a:pt x="23" y="46"/>
                    </a:cubicBezTo>
                    <a:cubicBezTo>
                      <a:pt x="36" y="46"/>
                      <a:pt x="46" y="36"/>
                      <a:pt x="46" y="23"/>
                    </a:cubicBezTo>
                    <a:cubicBezTo>
                      <a:pt x="46" y="10"/>
                      <a:pt x="36" y="0"/>
                      <a:pt x="23" y="0"/>
                    </a:cubicBezTo>
                    <a:close/>
                    <a:moveTo>
                      <a:pt x="23" y="42"/>
                    </a:moveTo>
                    <a:cubicBezTo>
                      <a:pt x="13" y="42"/>
                      <a:pt x="5" y="33"/>
                      <a:pt x="5" y="23"/>
                    </a:cubicBezTo>
                    <a:cubicBezTo>
                      <a:pt x="5" y="13"/>
                      <a:pt x="13" y="4"/>
                      <a:pt x="23" y="4"/>
                    </a:cubicBezTo>
                    <a:cubicBezTo>
                      <a:pt x="34" y="4"/>
                      <a:pt x="42" y="13"/>
                      <a:pt x="42" y="23"/>
                    </a:cubicBezTo>
                    <a:cubicBezTo>
                      <a:pt x="42" y="33"/>
                      <a:pt x="34" y="42"/>
                      <a:pt x="23" y="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44" name="Freeform 55"/>
              <p:cNvSpPr/>
              <p:nvPr/>
            </p:nvSpPr>
            <p:spPr bwMode="auto">
              <a:xfrm>
                <a:off x="3839" y="2115"/>
                <a:ext cx="7" cy="10"/>
              </a:xfrm>
              <a:custGeom>
                <a:avLst/>
                <a:gdLst>
                  <a:gd name="T0" fmla="*/ 1 w 3"/>
                  <a:gd name="T1" fmla="*/ 4 h 4"/>
                  <a:gd name="T2" fmla="*/ 1 w 3"/>
                  <a:gd name="T3" fmla="*/ 4 h 4"/>
                  <a:gd name="T4" fmla="*/ 3 w 3"/>
                  <a:gd name="T5" fmla="*/ 3 h 4"/>
                  <a:gd name="T6" fmla="*/ 3 w 3"/>
                  <a:gd name="T7" fmla="*/ 0 h 4"/>
                  <a:gd name="T8" fmla="*/ 1 w 3"/>
                  <a:gd name="T9" fmla="*/ 0 h 4"/>
                  <a:gd name="T10" fmla="*/ 0 w 3"/>
                  <a:gd name="T11" fmla="*/ 0 h 4"/>
                  <a:gd name="T12" fmla="*/ 0 w 3"/>
                  <a:gd name="T13" fmla="*/ 3 h 4"/>
                  <a:gd name="T14" fmla="*/ 1 w 3"/>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4">
                    <a:moveTo>
                      <a:pt x="1" y="4"/>
                    </a:moveTo>
                    <a:cubicBezTo>
                      <a:pt x="1" y="4"/>
                      <a:pt x="1" y="4"/>
                      <a:pt x="1" y="4"/>
                    </a:cubicBezTo>
                    <a:cubicBezTo>
                      <a:pt x="2" y="4"/>
                      <a:pt x="3" y="4"/>
                      <a:pt x="3" y="3"/>
                    </a:cubicBezTo>
                    <a:cubicBezTo>
                      <a:pt x="3" y="0"/>
                      <a:pt x="3" y="0"/>
                      <a:pt x="3" y="0"/>
                    </a:cubicBezTo>
                    <a:cubicBezTo>
                      <a:pt x="2" y="0"/>
                      <a:pt x="2" y="0"/>
                      <a:pt x="1" y="0"/>
                    </a:cubicBezTo>
                    <a:cubicBezTo>
                      <a:pt x="1" y="0"/>
                      <a:pt x="0" y="0"/>
                      <a:pt x="0" y="0"/>
                    </a:cubicBezTo>
                    <a:cubicBezTo>
                      <a:pt x="0" y="3"/>
                      <a:pt x="0" y="3"/>
                      <a:pt x="0" y="3"/>
                    </a:cubicBezTo>
                    <a:cubicBezTo>
                      <a:pt x="0" y="4"/>
                      <a:pt x="0" y="4"/>
                      <a:pt x="1"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45" name="Freeform 56"/>
              <p:cNvSpPr/>
              <p:nvPr/>
            </p:nvSpPr>
            <p:spPr bwMode="auto">
              <a:xfrm>
                <a:off x="3839" y="2195"/>
                <a:ext cx="7" cy="10"/>
              </a:xfrm>
              <a:custGeom>
                <a:avLst/>
                <a:gdLst>
                  <a:gd name="T0" fmla="*/ 1 w 3"/>
                  <a:gd name="T1" fmla="*/ 0 h 4"/>
                  <a:gd name="T2" fmla="*/ 1 w 3"/>
                  <a:gd name="T3" fmla="*/ 0 h 4"/>
                  <a:gd name="T4" fmla="*/ 0 w 3"/>
                  <a:gd name="T5" fmla="*/ 1 h 4"/>
                  <a:gd name="T6" fmla="*/ 0 w 3"/>
                  <a:gd name="T7" fmla="*/ 4 h 4"/>
                  <a:gd name="T8" fmla="*/ 1 w 3"/>
                  <a:gd name="T9" fmla="*/ 4 h 4"/>
                  <a:gd name="T10" fmla="*/ 3 w 3"/>
                  <a:gd name="T11" fmla="*/ 4 h 4"/>
                  <a:gd name="T12" fmla="*/ 3 w 3"/>
                  <a:gd name="T13" fmla="*/ 1 h 4"/>
                  <a:gd name="T14" fmla="*/ 1 w 3"/>
                  <a:gd name="T15" fmla="*/ 0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4">
                    <a:moveTo>
                      <a:pt x="1" y="0"/>
                    </a:moveTo>
                    <a:cubicBezTo>
                      <a:pt x="1" y="0"/>
                      <a:pt x="1" y="0"/>
                      <a:pt x="1" y="0"/>
                    </a:cubicBezTo>
                    <a:cubicBezTo>
                      <a:pt x="0" y="0"/>
                      <a:pt x="0" y="1"/>
                      <a:pt x="0" y="1"/>
                    </a:cubicBezTo>
                    <a:cubicBezTo>
                      <a:pt x="0" y="4"/>
                      <a:pt x="0" y="4"/>
                      <a:pt x="0" y="4"/>
                    </a:cubicBezTo>
                    <a:cubicBezTo>
                      <a:pt x="0" y="4"/>
                      <a:pt x="1" y="4"/>
                      <a:pt x="1" y="4"/>
                    </a:cubicBezTo>
                    <a:cubicBezTo>
                      <a:pt x="2" y="4"/>
                      <a:pt x="2" y="4"/>
                      <a:pt x="3" y="4"/>
                    </a:cubicBezTo>
                    <a:cubicBezTo>
                      <a:pt x="3" y="1"/>
                      <a:pt x="3" y="1"/>
                      <a:pt x="3" y="1"/>
                    </a:cubicBezTo>
                    <a:cubicBezTo>
                      <a:pt x="3" y="1"/>
                      <a:pt x="2"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46" name="Freeform 57"/>
              <p:cNvSpPr/>
              <p:nvPr/>
            </p:nvSpPr>
            <p:spPr bwMode="auto">
              <a:xfrm>
                <a:off x="3796" y="2155"/>
                <a:ext cx="10" cy="10"/>
              </a:xfrm>
              <a:custGeom>
                <a:avLst/>
                <a:gdLst>
                  <a:gd name="T0" fmla="*/ 3 w 4"/>
                  <a:gd name="T1" fmla="*/ 0 h 4"/>
                  <a:gd name="T2" fmla="*/ 0 w 4"/>
                  <a:gd name="T3" fmla="*/ 0 h 4"/>
                  <a:gd name="T4" fmla="*/ 0 w 4"/>
                  <a:gd name="T5" fmla="*/ 2 h 4"/>
                  <a:gd name="T6" fmla="*/ 0 w 4"/>
                  <a:gd name="T7" fmla="*/ 4 h 4"/>
                  <a:gd name="T8" fmla="*/ 3 w 4"/>
                  <a:gd name="T9" fmla="*/ 4 h 4"/>
                  <a:gd name="T10" fmla="*/ 4 w 4"/>
                  <a:gd name="T11" fmla="*/ 2 h 4"/>
                  <a:gd name="T12" fmla="*/ 4 w 4"/>
                  <a:gd name="T13" fmla="*/ 2 h 4"/>
                  <a:gd name="T14" fmla="*/ 3 w 4"/>
                  <a:gd name="T15" fmla="*/ 0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4">
                    <a:moveTo>
                      <a:pt x="3" y="0"/>
                    </a:moveTo>
                    <a:cubicBezTo>
                      <a:pt x="0" y="0"/>
                      <a:pt x="0" y="0"/>
                      <a:pt x="0" y="0"/>
                    </a:cubicBezTo>
                    <a:cubicBezTo>
                      <a:pt x="0" y="1"/>
                      <a:pt x="0" y="1"/>
                      <a:pt x="0" y="2"/>
                    </a:cubicBezTo>
                    <a:cubicBezTo>
                      <a:pt x="0" y="3"/>
                      <a:pt x="0" y="3"/>
                      <a:pt x="0" y="4"/>
                    </a:cubicBezTo>
                    <a:cubicBezTo>
                      <a:pt x="3" y="4"/>
                      <a:pt x="3" y="4"/>
                      <a:pt x="3" y="4"/>
                    </a:cubicBezTo>
                    <a:cubicBezTo>
                      <a:pt x="4" y="4"/>
                      <a:pt x="4" y="3"/>
                      <a:pt x="4" y="2"/>
                    </a:cubicBezTo>
                    <a:cubicBezTo>
                      <a:pt x="4" y="2"/>
                      <a:pt x="4" y="2"/>
                      <a:pt x="4" y="2"/>
                    </a:cubicBezTo>
                    <a:cubicBezTo>
                      <a:pt x="4" y="1"/>
                      <a:pt x="4" y="0"/>
                      <a:pt x="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47" name="Freeform 58"/>
              <p:cNvSpPr/>
              <p:nvPr/>
            </p:nvSpPr>
            <p:spPr bwMode="auto">
              <a:xfrm>
                <a:off x="3877" y="2155"/>
                <a:ext cx="10" cy="10"/>
              </a:xfrm>
              <a:custGeom>
                <a:avLst/>
                <a:gdLst>
                  <a:gd name="T0" fmla="*/ 4 w 4"/>
                  <a:gd name="T1" fmla="*/ 0 h 4"/>
                  <a:gd name="T2" fmla="*/ 2 w 4"/>
                  <a:gd name="T3" fmla="*/ 0 h 4"/>
                  <a:gd name="T4" fmla="*/ 0 w 4"/>
                  <a:gd name="T5" fmla="*/ 2 h 4"/>
                  <a:gd name="T6" fmla="*/ 0 w 4"/>
                  <a:gd name="T7" fmla="*/ 2 h 4"/>
                  <a:gd name="T8" fmla="*/ 2 w 4"/>
                  <a:gd name="T9" fmla="*/ 4 h 4"/>
                  <a:gd name="T10" fmla="*/ 4 w 4"/>
                  <a:gd name="T11" fmla="*/ 4 h 4"/>
                  <a:gd name="T12" fmla="*/ 4 w 4"/>
                  <a:gd name="T13" fmla="*/ 2 h 4"/>
                  <a:gd name="T14" fmla="*/ 4 w 4"/>
                  <a:gd name="T15" fmla="*/ 0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4">
                    <a:moveTo>
                      <a:pt x="4" y="0"/>
                    </a:moveTo>
                    <a:cubicBezTo>
                      <a:pt x="2" y="0"/>
                      <a:pt x="2" y="0"/>
                      <a:pt x="2" y="0"/>
                    </a:cubicBezTo>
                    <a:cubicBezTo>
                      <a:pt x="1" y="0"/>
                      <a:pt x="0" y="1"/>
                      <a:pt x="0" y="2"/>
                    </a:cubicBezTo>
                    <a:cubicBezTo>
                      <a:pt x="0" y="2"/>
                      <a:pt x="0" y="2"/>
                      <a:pt x="0" y="2"/>
                    </a:cubicBezTo>
                    <a:cubicBezTo>
                      <a:pt x="0" y="3"/>
                      <a:pt x="1" y="4"/>
                      <a:pt x="2" y="4"/>
                    </a:cubicBezTo>
                    <a:cubicBezTo>
                      <a:pt x="4" y="4"/>
                      <a:pt x="4" y="4"/>
                      <a:pt x="4" y="4"/>
                    </a:cubicBezTo>
                    <a:cubicBezTo>
                      <a:pt x="4" y="3"/>
                      <a:pt x="4" y="3"/>
                      <a:pt x="4" y="2"/>
                    </a:cubicBezTo>
                    <a:cubicBezTo>
                      <a:pt x="4" y="1"/>
                      <a:pt x="4" y="1"/>
                      <a:pt x="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48" name="Freeform 59"/>
              <p:cNvSpPr/>
              <p:nvPr/>
            </p:nvSpPr>
            <p:spPr bwMode="auto">
              <a:xfrm>
                <a:off x="3813" y="2127"/>
                <a:ext cx="33" cy="38"/>
              </a:xfrm>
              <a:custGeom>
                <a:avLst/>
                <a:gdLst>
                  <a:gd name="T0" fmla="*/ 11 w 13"/>
                  <a:gd name="T1" fmla="*/ 0 h 15"/>
                  <a:gd name="T2" fmla="*/ 10 w 13"/>
                  <a:gd name="T3" fmla="*/ 2 h 15"/>
                  <a:gd name="T4" fmla="*/ 10 w 13"/>
                  <a:gd name="T5" fmla="*/ 11 h 15"/>
                  <a:gd name="T6" fmla="*/ 9 w 13"/>
                  <a:gd name="T7" fmla="*/ 12 h 15"/>
                  <a:gd name="T8" fmla="*/ 2 w 13"/>
                  <a:gd name="T9" fmla="*/ 12 h 15"/>
                  <a:gd name="T10" fmla="*/ 0 w 13"/>
                  <a:gd name="T11" fmla="*/ 14 h 15"/>
                  <a:gd name="T12" fmla="*/ 2 w 13"/>
                  <a:gd name="T13" fmla="*/ 15 h 15"/>
                  <a:gd name="T14" fmla="*/ 11 w 13"/>
                  <a:gd name="T15" fmla="*/ 15 h 15"/>
                  <a:gd name="T16" fmla="*/ 12 w 13"/>
                  <a:gd name="T17" fmla="*/ 15 h 15"/>
                  <a:gd name="T18" fmla="*/ 12 w 13"/>
                  <a:gd name="T19" fmla="*/ 15 h 15"/>
                  <a:gd name="T20" fmla="*/ 13 w 13"/>
                  <a:gd name="T21" fmla="*/ 13 h 15"/>
                  <a:gd name="T22" fmla="*/ 13 w 13"/>
                  <a:gd name="T23" fmla="*/ 2 h 15"/>
                  <a:gd name="T24" fmla="*/ 11 w 13"/>
                  <a:gd name="T25"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 h="15">
                    <a:moveTo>
                      <a:pt x="11" y="0"/>
                    </a:moveTo>
                    <a:cubicBezTo>
                      <a:pt x="10" y="0"/>
                      <a:pt x="10" y="1"/>
                      <a:pt x="10" y="2"/>
                    </a:cubicBezTo>
                    <a:cubicBezTo>
                      <a:pt x="10" y="11"/>
                      <a:pt x="10" y="11"/>
                      <a:pt x="10" y="11"/>
                    </a:cubicBezTo>
                    <a:cubicBezTo>
                      <a:pt x="10" y="12"/>
                      <a:pt x="9" y="12"/>
                      <a:pt x="9" y="12"/>
                    </a:cubicBezTo>
                    <a:cubicBezTo>
                      <a:pt x="2" y="12"/>
                      <a:pt x="2" y="12"/>
                      <a:pt x="2" y="12"/>
                    </a:cubicBezTo>
                    <a:cubicBezTo>
                      <a:pt x="1" y="12"/>
                      <a:pt x="0" y="13"/>
                      <a:pt x="0" y="14"/>
                    </a:cubicBezTo>
                    <a:cubicBezTo>
                      <a:pt x="0" y="14"/>
                      <a:pt x="1" y="15"/>
                      <a:pt x="2" y="15"/>
                    </a:cubicBezTo>
                    <a:cubicBezTo>
                      <a:pt x="11" y="15"/>
                      <a:pt x="11" y="15"/>
                      <a:pt x="11" y="15"/>
                    </a:cubicBezTo>
                    <a:cubicBezTo>
                      <a:pt x="11" y="15"/>
                      <a:pt x="12" y="15"/>
                      <a:pt x="12" y="15"/>
                    </a:cubicBezTo>
                    <a:cubicBezTo>
                      <a:pt x="12" y="15"/>
                      <a:pt x="12" y="15"/>
                      <a:pt x="12" y="15"/>
                    </a:cubicBezTo>
                    <a:cubicBezTo>
                      <a:pt x="13" y="14"/>
                      <a:pt x="13" y="14"/>
                      <a:pt x="13" y="13"/>
                    </a:cubicBezTo>
                    <a:cubicBezTo>
                      <a:pt x="13" y="2"/>
                      <a:pt x="13" y="2"/>
                      <a:pt x="13" y="2"/>
                    </a:cubicBezTo>
                    <a:cubicBezTo>
                      <a:pt x="13" y="1"/>
                      <a:pt x="12" y="0"/>
                      <a:pt x="1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grpSp>
        <p:grpSp>
          <p:nvGrpSpPr>
            <p:cNvPr id="49" name="Group 62"/>
            <p:cNvGrpSpPr>
              <a:grpSpLocks noChangeAspect="1"/>
            </p:cNvGrpSpPr>
            <p:nvPr/>
          </p:nvGrpSpPr>
          <p:grpSpPr bwMode="auto">
            <a:xfrm>
              <a:off x="2883544" y="2130424"/>
              <a:ext cx="549847" cy="439024"/>
              <a:chOff x="3775" y="2110"/>
              <a:chExt cx="129" cy="103"/>
            </a:xfrm>
            <a:solidFill>
              <a:schemeClr val="bg1"/>
            </a:solidFill>
            <a:effectLst/>
          </p:grpSpPr>
          <p:sp>
            <p:nvSpPr>
              <p:cNvPr id="50" name="Freeform 63"/>
              <p:cNvSpPr/>
              <p:nvPr/>
            </p:nvSpPr>
            <p:spPr bwMode="auto">
              <a:xfrm>
                <a:off x="3775" y="2177"/>
                <a:ext cx="40" cy="36"/>
              </a:xfrm>
              <a:custGeom>
                <a:avLst/>
                <a:gdLst>
                  <a:gd name="T0" fmla="*/ 5 w 16"/>
                  <a:gd name="T1" fmla="*/ 0 h 14"/>
                  <a:gd name="T2" fmla="*/ 0 w 16"/>
                  <a:gd name="T3" fmla="*/ 4 h 14"/>
                  <a:gd name="T4" fmla="*/ 10 w 16"/>
                  <a:gd name="T5" fmla="*/ 14 h 14"/>
                  <a:gd name="T6" fmla="*/ 16 w 16"/>
                  <a:gd name="T7" fmla="*/ 9 h 14"/>
                  <a:gd name="T8" fmla="*/ 5 w 16"/>
                  <a:gd name="T9" fmla="*/ 0 h 14"/>
                </a:gdLst>
                <a:ahLst/>
                <a:cxnLst>
                  <a:cxn ang="0">
                    <a:pos x="T0" y="T1"/>
                  </a:cxn>
                  <a:cxn ang="0">
                    <a:pos x="T2" y="T3"/>
                  </a:cxn>
                  <a:cxn ang="0">
                    <a:pos x="T4" y="T5"/>
                  </a:cxn>
                  <a:cxn ang="0">
                    <a:pos x="T6" y="T7"/>
                  </a:cxn>
                  <a:cxn ang="0">
                    <a:pos x="T8" y="T9"/>
                  </a:cxn>
                </a:cxnLst>
                <a:rect l="0" t="0" r="r" b="b"/>
                <a:pathLst>
                  <a:path w="16" h="14">
                    <a:moveTo>
                      <a:pt x="5" y="0"/>
                    </a:moveTo>
                    <a:cubicBezTo>
                      <a:pt x="1" y="3"/>
                      <a:pt x="0" y="4"/>
                      <a:pt x="0" y="4"/>
                    </a:cubicBezTo>
                    <a:cubicBezTo>
                      <a:pt x="10" y="14"/>
                      <a:pt x="10" y="14"/>
                      <a:pt x="10" y="14"/>
                    </a:cubicBezTo>
                    <a:cubicBezTo>
                      <a:pt x="10" y="14"/>
                      <a:pt x="13" y="11"/>
                      <a:pt x="16" y="9"/>
                    </a:cubicBezTo>
                    <a:lnTo>
                      <a:pt x="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51" name="Freeform 64"/>
              <p:cNvSpPr/>
              <p:nvPr/>
            </p:nvSpPr>
            <p:spPr bwMode="auto">
              <a:xfrm>
                <a:off x="3795" y="2156"/>
                <a:ext cx="109" cy="41"/>
              </a:xfrm>
              <a:custGeom>
                <a:avLst/>
                <a:gdLst>
                  <a:gd name="T0" fmla="*/ 37 w 44"/>
                  <a:gd name="T1" fmla="*/ 4 h 16"/>
                  <a:gd name="T2" fmla="*/ 29 w 44"/>
                  <a:gd name="T3" fmla="*/ 9 h 16"/>
                  <a:gd name="T4" fmla="*/ 18 w 44"/>
                  <a:gd name="T5" fmla="*/ 8 h 16"/>
                  <a:gd name="T6" fmla="*/ 25 w 44"/>
                  <a:gd name="T7" fmla="*/ 7 h 16"/>
                  <a:gd name="T8" fmla="*/ 31 w 44"/>
                  <a:gd name="T9" fmla="*/ 2 h 16"/>
                  <a:gd name="T10" fmla="*/ 20 w 44"/>
                  <a:gd name="T11" fmla="*/ 2 h 16"/>
                  <a:gd name="T12" fmla="*/ 9 w 44"/>
                  <a:gd name="T13" fmla="*/ 2 h 16"/>
                  <a:gd name="T14" fmla="*/ 0 w 44"/>
                  <a:gd name="T15" fmla="*/ 7 h 16"/>
                  <a:gd name="T16" fmla="*/ 9 w 44"/>
                  <a:gd name="T17" fmla="*/ 16 h 16"/>
                  <a:gd name="T18" fmla="*/ 13 w 44"/>
                  <a:gd name="T19" fmla="*/ 14 h 16"/>
                  <a:gd name="T20" fmla="*/ 29 w 44"/>
                  <a:gd name="T21" fmla="*/ 14 h 16"/>
                  <a:gd name="T22" fmla="*/ 44 w 44"/>
                  <a:gd name="T23" fmla="*/ 2 h 16"/>
                  <a:gd name="T24" fmla="*/ 37 w 44"/>
                  <a:gd name="T25" fmla="*/ 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16">
                    <a:moveTo>
                      <a:pt x="37" y="4"/>
                    </a:moveTo>
                    <a:cubicBezTo>
                      <a:pt x="34" y="7"/>
                      <a:pt x="32" y="8"/>
                      <a:pt x="29" y="9"/>
                    </a:cubicBezTo>
                    <a:cubicBezTo>
                      <a:pt x="24" y="10"/>
                      <a:pt x="19" y="9"/>
                      <a:pt x="18" y="8"/>
                    </a:cubicBezTo>
                    <a:cubicBezTo>
                      <a:pt x="15" y="6"/>
                      <a:pt x="18" y="7"/>
                      <a:pt x="25" y="7"/>
                    </a:cubicBezTo>
                    <a:cubicBezTo>
                      <a:pt x="32" y="6"/>
                      <a:pt x="31" y="2"/>
                      <a:pt x="31" y="2"/>
                    </a:cubicBezTo>
                    <a:cubicBezTo>
                      <a:pt x="29" y="2"/>
                      <a:pt x="27" y="2"/>
                      <a:pt x="20" y="2"/>
                    </a:cubicBezTo>
                    <a:cubicBezTo>
                      <a:pt x="17" y="2"/>
                      <a:pt x="12" y="1"/>
                      <a:pt x="9" y="2"/>
                    </a:cubicBezTo>
                    <a:cubicBezTo>
                      <a:pt x="6" y="2"/>
                      <a:pt x="4" y="5"/>
                      <a:pt x="0" y="7"/>
                    </a:cubicBezTo>
                    <a:cubicBezTo>
                      <a:pt x="9" y="16"/>
                      <a:pt x="9" y="16"/>
                      <a:pt x="9" y="16"/>
                    </a:cubicBezTo>
                    <a:cubicBezTo>
                      <a:pt x="11" y="15"/>
                      <a:pt x="12" y="14"/>
                      <a:pt x="13" y="14"/>
                    </a:cubicBezTo>
                    <a:cubicBezTo>
                      <a:pt x="16" y="14"/>
                      <a:pt x="23" y="15"/>
                      <a:pt x="29" y="14"/>
                    </a:cubicBezTo>
                    <a:cubicBezTo>
                      <a:pt x="40" y="9"/>
                      <a:pt x="44" y="2"/>
                      <a:pt x="44" y="2"/>
                    </a:cubicBezTo>
                    <a:cubicBezTo>
                      <a:pt x="44" y="2"/>
                      <a:pt x="41" y="0"/>
                      <a:pt x="37"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52" name="Freeform 65"/>
              <p:cNvSpPr>
                <a:spLocks noEditPoints="1"/>
              </p:cNvSpPr>
              <p:nvPr/>
            </p:nvSpPr>
            <p:spPr bwMode="auto">
              <a:xfrm>
                <a:off x="3810" y="2110"/>
                <a:ext cx="94" cy="41"/>
              </a:xfrm>
              <a:custGeom>
                <a:avLst/>
                <a:gdLst>
                  <a:gd name="T0" fmla="*/ 38 w 38"/>
                  <a:gd name="T1" fmla="*/ 0 h 16"/>
                  <a:gd name="T2" fmla="*/ 34 w 38"/>
                  <a:gd name="T3" fmla="*/ 0 h 16"/>
                  <a:gd name="T4" fmla="*/ 34 w 38"/>
                  <a:gd name="T5" fmla="*/ 6 h 16"/>
                  <a:gd name="T6" fmla="*/ 32 w 38"/>
                  <a:gd name="T7" fmla="*/ 6 h 16"/>
                  <a:gd name="T8" fmla="*/ 32 w 38"/>
                  <a:gd name="T9" fmla="*/ 0 h 16"/>
                  <a:gd name="T10" fmla="*/ 28 w 38"/>
                  <a:gd name="T11" fmla="*/ 0 h 16"/>
                  <a:gd name="T12" fmla="*/ 28 w 38"/>
                  <a:gd name="T13" fmla="*/ 6 h 16"/>
                  <a:gd name="T14" fmla="*/ 12 w 38"/>
                  <a:gd name="T15" fmla="*/ 6 h 16"/>
                  <a:gd name="T16" fmla="*/ 12 w 38"/>
                  <a:gd name="T17" fmla="*/ 3 h 16"/>
                  <a:gd name="T18" fmla="*/ 12 w 38"/>
                  <a:gd name="T19" fmla="*/ 1 h 16"/>
                  <a:gd name="T20" fmla="*/ 11 w 38"/>
                  <a:gd name="T21" fmla="*/ 0 h 16"/>
                  <a:gd name="T22" fmla="*/ 9 w 38"/>
                  <a:gd name="T23" fmla="*/ 0 h 16"/>
                  <a:gd name="T24" fmla="*/ 3 w 38"/>
                  <a:gd name="T25" fmla="*/ 0 h 16"/>
                  <a:gd name="T26" fmla="*/ 1 w 38"/>
                  <a:gd name="T27" fmla="*/ 0 h 16"/>
                  <a:gd name="T28" fmla="*/ 0 w 38"/>
                  <a:gd name="T29" fmla="*/ 2 h 16"/>
                  <a:gd name="T30" fmla="*/ 0 w 38"/>
                  <a:gd name="T31" fmla="*/ 3 h 16"/>
                  <a:gd name="T32" fmla="*/ 0 w 38"/>
                  <a:gd name="T33" fmla="*/ 13 h 16"/>
                  <a:gd name="T34" fmla="*/ 0 w 38"/>
                  <a:gd name="T35" fmla="*/ 15 h 16"/>
                  <a:gd name="T36" fmla="*/ 2 w 38"/>
                  <a:gd name="T37" fmla="*/ 16 h 16"/>
                  <a:gd name="T38" fmla="*/ 3 w 38"/>
                  <a:gd name="T39" fmla="*/ 16 h 16"/>
                  <a:gd name="T40" fmla="*/ 9 w 38"/>
                  <a:gd name="T41" fmla="*/ 16 h 16"/>
                  <a:gd name="T42" fmla="*/ 11 w 38"/>
                  <a:gd name="T43" fmla="*/ 16 h 16"/>
                  <a:gd name="T44" fmla="*/ 12 w 38"/>
                  <a:gd name="T45" fmla="*/ 14 h 16"/>
                  <a:gd name="T46" fmla="*/ 12 w 38"/>
                  <a:gd name="T47" fmla="*/ 13 h 16"/>
                  <a:gd name="T48" fmla="*/ 12 w 38"/>
                  <a:gd name="T49" fmla="*/ 10 h 16"/>
                  <a:gd name="T50" fmla="*/ 38 w 38"/>
                  <a:gd name="T51" fmla="*/ 10 h 16"/>
                  <a:gd name="T52" fmla="*/ 38 w 38"/>
                  <a:gd name="T53" fmla="*/ 0 h 16"/>
                  <a:gd name="T54" fmla="*/ 3 w 38"/>
                  <a:gd name="T55" fmla="*/ 3 h 16"/>
                  <a:gd name="T56" fmla="*/ 9 w 38"/>
                  <a:gd name="T57" fmla="*/ 3 h 16"/>
                  <a:gd name="T58" fmla="*/ 9 w 38"/>
                  <a:gd name="T59" fmla="*/ 13 h 16"/>
                  <a:gd name="T60" fmla="*/ 3 w 38"/>
                  <a:gd name="T61" fmla="*/ 13 h 16"/>
                  <a:gd name="T62" fmla="*/ 3 w 38"/>
                  <a:gd name="T63" fmla="*/ 3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8" h="16">
                    <a:moveTo>
                      <a:pt x="38" y="0"/>
                    </a:moveTo>
                    <a:cubicBezTo>
                      <a:pt x="34" y="0"/>
                      <a:pt x="34" y="0"/>
                      <a:pt x="34" y="0"/>
                    </a:cubicBezTo>
                    <a:cubicBezTo>
                      <a:pt x="34" y="6"/>
                      <a:pt x="34" y="6"/>
                      <a:pt x="34" y="6"/>
                    </a:cubicBezTo>
                    <a:cubicBezTo>
                      <a:pt x="32" y="6"/>
                      <a:pt x="32" y="6"/>
                      <a:pt x="32" y="6"/>
                    </a:cubicBezTo>
                    <a:cubicBezTo>
                      <a:pt x="32" y="0"/>
                      <a:pt x="32" y="0"/>
                      <a:pt x="32" y="0"/>
                    </a:cubicBezTo>
                    <a:cubicBezTo>
                      <a:pt x="28" y="0"/>
                      <a:pt x="28" y="0"/>
                      <a:pt x="28" y="0"/>
                    </a:cubicBezTo>
                    <a:cubicBezTo>
                      <a:pt x="28" y="6"/>
                      <a:pt x="28" y="6"/>
                      <a:pt x="28" y="6"/>
                    </a:cubicBezTo>
                    <a:cubicBezTo>
                      <a:pt x="12" y="6"/>
                      <a:pt x="12" y="6"/>
                      <a:pt x="12" y="6"/>
                    </a:cubicBezTo>
                    <a:cubicBezTo>
                      <a:pt x="12" y="3"/>
                      <a:pt x="12" y="3"/>
                      <a:pt x="12" y="3"/>
                    </a:cubicBezTo>
                    <a:cubicBezTo>
                      <a:pt x="12" y="2"/>
                      <a:pt x="12" y="2"/>
                      <a:pt x="12" y="1"/>
                    </a:cubicBezTo>
                    <a:cubicBezTo>
                      <a:pt x="12" y="1"/>
                      <a:pt x="11" y="0"/>
                      <a:pt x="11" y="0"/>
                    </a:cubicBezTo>
                    <a:cubicBezTo>
                      <a:pt x="10" y="0"/>
                      <a:pt x="10" y="0"/>
                      <a:pt x="9" y="0"/>
                    </a:cubicBezTo>
                    <a:cubicBezTo>
                      <a:pt x="3" y="0"/>
                      <a:pt x="3" y="0"/>
                      <a:pt x="3" y="0"/>
                    </a:cubicBezTo>
                    <a:cubicBezTo>
                      <a:pt x="2" y="0"/>
                      <a:pt x="2" y="0"/>
                      <a:pt x="1" y="0"/>
                    </a:cubicBezTo>
                    <a:cubicBezTo>
                      <a:pt x="1" y="1"/>
                      <a:pt x="0" y="1"/>
                      <a:pt x="0" y="2"/>
                    </a:cubicBezTo>
                    <a:cubicBezTo>
                      <a:pt x="0" y="2"/>
                      <a:pt x="0" y="2"/>
                      <a:pt x="0" y="3"/>
                    </a:cubicBezTo>
                    <a:cubicBezTo>
                      <a:pt x="0" y="13"/>
                      <a:pt x="0" y="13"/>
                      <a:pt x="0" y="13"/>
                    </a:cubicBezTo>
                    <a:cubicBezTo>
                      <a:pt x="0" y="14"/>
                      <a:pt x="0" y="14"/>
                      <a:pt x="0" y="15"/>
                    </a:cubicBezTo>
                    <a:cubicBezTo>
                      <a:pt x="1" y="15"/>
                      <a:pt x="1" y="16"/>
                      <a:pt x="2" y="16"/>
                    </a:cubicBezTo>
                    <a:cubicBezTo>
                      <a:pt x="2" y="16"/>
                      <a:pt x="2" y="16"/>
                      <a:pt x="3" y="16"/>
                    </a:cubicBezTo>
                    <a:cubicBezTo>
                      <a:pt x="9" y="16"/>
                      <a:pt x="9" y="16"/>
                      <a:pt x="9" y="16"/>
                    </a:cubicBezTo>
                    <a:cubicBezTo>
                      <a:pt x="10" y="16"/>
                      <a:pt x="11" y="16"/>
                      <a:pt x="11" y="16"/>
                    </a:cubicBezTo>
                    <a:cubicBezTo>
                      <a:pt x="12" y="15"/>
                      <a:pt x="12" y="15"/>
                      <a:pt x="12" y="14"/>
                    </a:cubicBezTo>
                    <a:cubicBezTo>
                      <a:pt x="12" y="14"/>
                      <a:pt x="12" y="13"/>
                      <a:pt x="12" y="13"/>
                    </a:cubicBezTo>
                    <a:cubicBezTo>
                      <a:pt x="12" y="10"/>
                      <a:pt x="12" y="10"/>
                      <a:pt x="12" y="10"/>
                    </a:cubicBezTo>
                    <a:cubicBezTo>
                      <a:pt x="38" y="10"/>
                      <a:pt x="38" y="10"/>
                      <a:pt x="38" y="10"/>
                    </a:cubicBezTo>
                    <a:lnTo>
                      <a:pt x="38" y="0"/>
                    </a:lnTo>
                    <a:close/>
                    <a:moveTo>
                      <a:pt x="3" y="3"/>
                    </a:moveTo>
                    <a:cubicBezTo>
                      <a:pt x="9" y="3"/>
                      <a:pt x="9" y="3"/>
                      <a:pt x="9" y="3"/>
                    </a:cubicBezTo>
                    <a:cubicBezTo>
                      <a:pt x="9" y="13"/>
                      <a:pt x="9" y="13"/>
                      <a:pt x="9" y="13"/>
                    </a:cubicBezTo>
                    <a:cubicBezTo>
                      <a:pt x="3" y="13"/>
                      <a:pt x="3" y="13"/>
                      <a:pt x="3" y="13"/>
                    </a:cubicBezTo>
                    <a:lnTo>
                      <a:pt x="3"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grpSp>
        <p:grpSp>
          <p:nvGrpSpPr>
            <p:cNvPr id="53" name="Group 68"/>
            <p:cNvGrpSpPr>
              <a:grpSpLocks noChangeAspect="1"/>
            </p:cNvGrpSpPr>
            <p:nvPr/>
          </p:nvGrpSpPr>
          <p:grpSpPr bwMode="auto">
            <a:xfrm>
              <a:off x="2930358" y="3937915"/>
              <a:ext cx="490484" cy="472581"/>
              <a:chOff x="3770" y="2095"/>
              <a:chExt cx="137" cy="132"/>
            </a:xfrm>
            <a:solidFill>
              <a:schemeClr val="bg1"/>
            </a:solidFill>
            <a:effectLst/>
          </p:grpSpPr>
          <p:sp>
            <p:nvSpPr>
              <p:cNvPr id="54" name="Freeform 69"/>
              <p:cNvSpPr/>
              <p:nvPr/>
            </p:nvSpPr>
            <p:spPr bwMode="auto">
              <a:xfrm>
                <a:off x="3770" y="2190"/>
                <a:ext cx="137" cy="37"/>
              </a:xfrm>
              <a:custGeom>
                <a:avLst/>
                <a:gdLst>
                  <a:gd name="T0" fmla="*/ 52 w 55"/>
                  <a:gd name="T1" fmla="*/ 6 h 15"/>
                  <a:gd name="T2" fmla="*/ 38 w 55"/>
                  <a:gd name="T3" fmla="*/ 6 h 15"/>
                  <a:gd name="T4" fmla="*/ 37 w 55"/>
                  <a:gd name="T5" fmla="*/ 6 h 15"/>
                  <a:gd name="T6" fmla="*/ 37 w 55"/>
                  <a:gd name="T7" fmla="*/ 3 h 15"/>
                  <a:gd name="T8" fmla="*/ 37 w 55"/>
                  <a:gd name="T9" fmla="*/ 1 h 15"/>
                  <a:gd name="T10" fmla="*/ 35 w 55"/>
                  <a:gd name="T11" fmla="*/ 0 h 15"/>
                  <a:gd name="T12" fmla="*/ 20 w 55"/>
                  <a:gd name="T13" fmla="*/ 0 h 15"/>
                  <a:gd name="T14" fmla="*/ 18 w 55"/>
                  <a:gd name="T15" fmla="*/ 3 h 15"/>
                  <a:gd name="T16" fmla="*/ 18 w 55"/>
                  <a:gd name="T17" fmla="*/ 6 h 15"/>
                  <a:gd name="T18" fmla="*/ 18 w 55"/>
                  <a:gd name="T19" fmla="*/ 6 h 15"/>
                  <a:gd name="T20" fmla="*/ 3 w 55"/>
                  <a:gd name="T21" fmla="*/ 6 h 15"/>
                  <a:gd name="T22" fmla="*/ 0 w 55"/>
                  <a:gd name="T23" fmla="*/ 8 h 15"/>
                  <a:gd name="T24" fmla="*/ 0 w 55"/>
                  <a:gd name="T25" fmla="*/ 14 h 15"/>
                  <a:gd name="T26" fmla="*/ 1 w 55"/>
                  <a:gd name="T27" fmla="*/ 15 h 15"/>
                  <a:gd name="T28" fmla="*/ 2 w 55"/>
                  <a:gd name="T29" fmla="*/ 14 h 15"/>
                  <a:gd name="T30" fmla="*/ 2 w 55"/>
                  <a:gd name="T31" fmla="*/ 8 h 15"/>
                  <a:gd name="T32" fmla="*/ 3 w 55"/>
                  <a:gd name="T33" fmla="*/ 8 h 15"/>
                  <a:gd name="T34" fmla="*/ 18 w 55"/>
                  <a:gd name="T35" fmla="*/ 8 h 15"/>
                  <a:gd name="T36" fmla="*/ 18 w 55"/>
                  <a:gd name="T37" fmla="*/ 8 h 15"/>
                  <a:gd name="T38" fmla="*/ 18 w 55"/>
                  <a:gd name="T39" fmla="*/ 9 h 15"/>
                  <a:gd name="T40" fmla="*/ 19 w 55"/>
                  <a:gd name="T41" fmla="*/ 9 h 15"/>
                  <a:gd name="T42" fmla="*/ 20 w 55"/>
                  <a:gd name="T43" fmla="*/ 9 h 15"/>
                  <a:gd name="T44" fmla="*/ 20 w 55"/>
                  <a:gd name="T45" fmla="*/ 8 h 15"/>
                  <a:gd name="T46" fmla="*/ 20 w 55"/>
                  <a:gd name="T47" fmla="*/ 3 h 15"/>
                  <a:gd name="T48" fmla="*/ 20 w 55"/>
                  <a:gd name="T49" fmla="*/ 2 h 15"/>
                  <a:gd name="T50" fmla="*/ 35 w 55"/>
                  <a:gd name="T51" fmla="*/ 2 h 15"/>
                  <a:gd name="T52" fmla="*/ 35 w 55"/>
                  <a:gd name="T53" fmla="*/ 3 h 15"/>
                  <a:gd name="T54" fmla="*/ 35 w 55"/>
                  <a:gd name="T55" fmla="*/ 8 h 15"/>
                  <a:gd name="T56" fmla="*/ 36 w 55"/>
                  <a:gd name="T57" fmla="*/ 9 h 15"/>
                  <a:gd name="T58" fmla="*/ 36 w 55"/>
                  <a:gd name="T59" fmla="*/ 9 h 15"/>
                  <a:gd name="T60" fmla="*/ 37 w 55"/>
                  <a:gd name="T61" fmla="*/ 9 h 15"/>
                  <a:gd name="T62" fmla="*/ 37 w 55"/>
                  <a:gd name="T63" fmla="*/ 8 h 15"/>
                  <a:gd name="T64" fmla="*/ 38 w 55"/>
                  <a:gd name="T65" fmla="*/ 8 h 15"/>
                  <a:gd name="T66" fmla="*/ 52 w 55"/>
                  <a:gd name="T67" fmla="*/ 8 h 15"/>
                  <a:gd name="T68" fmla="*/ 53 w 55"/>
                  <a:gd name="T69" fmla="*/ 8 h 15"/>
                  <a:gd name="T70" fmla="*/ 53 w 55"/>
                  <a:gd name="T71" fmla="*/ 14 h 15"/>
                  <a:gd name="T72" fmla="*/ 54 w 55"/>
                  <a:gd name="T73" fmla="*/ 15 h 15"/>
                  <a:gd name="T74" fmla="*/ 55 w 55"/>
                  <a:gd name="T75" fmla="*/ 14 h 15"/>
                  <a:gd name="T76" fmla="*/ 55 w 55"/>
                  <a:gd name="T77" fmla="*/ 8 h 15"/>
                  <a:gd name="T78" fmla="*/ 52 w 55"/>
                  <a:gd name="T79" fmla="*/ 6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5" h="15">
                    <a:moveTo>
                      <a:pt x="52" y="6"/>
                    </a:moveTo>
                    <a:cubicBezTo>
                      <a:pt x="38" y="6"/>
                      <a:pt x="38" y="6"/>
                      <a:pt x="38" y="6"/>
                    </a:cubicBezTo>
                    <a:cubicBezTo>
                      <a:pt x="38" y="6"/>
                      <a:pt x="37" y="6"/>
                      <a:pt x="37" y="6"/>
                    </a:cubicBezTo>
                    <a:cubicBezTo>
                      <a:pt x="37" y="3"/>
                      <a:pt x="37" y="3"/>
                      <a:pt x="37" y="3"/>
                    </a:cubicBezTo>
                    <a:cubicBezTo>
                      <a:pt x="37" y="2"/>
                      <a:pt x="37" y="1"/>
                      <a:pt x="37" y="1"/>
                    </a:cubicBezTo>
                    <a:cubicBezTo>
                      <a:pt x="36" y="0"/>
                      <a:pt x="36" y="0"/>
                      <a:pt x="35" y="0"/>
                    </a:cubicBezTo>
                    <a:cubicBezTo>
                      <a:pt x="20" y="0"/>
                      <a:pt x="20" y="0"/>
                      <a:pt x="20" y="0"/>
                    </a:cubicBezTo>
                    <a:cubicBezTo>
                      <a:pt x="19" y="0"/>
                      <a:pt x="18" y="1"/>
                      <a:pt x="18" y="3"/>
                    </a:cubicBezTo>
                    <a:cubicBezTo>
                      <a:pt x="18" y="6"/>
                      <a:pt x="18" y="6"/>
                      <a:pt x="18" y="6"/>
                    </a:cubicBezTo>
                    <a:cubicBezTo>
                      <a:pt x="18" y="6"/>
                      <a:pt x="18" y="6"/>
                      <a:pt x="18" y="6"/>
                    </a:cubicBezTo>
                    <a:cubicBezTo>
                      <a:pt x="3" y="6"/>
                      <a:pt x="3" y="6"/>
                      <a:pt x="3" y="6"/>
                    </a:cubicBezTo>
                    <a:cubicBezTo>
                      <a:pt x="2" y="6"/>
                      <a:pt x="0" y="7"/>
                      <a:pt x="0" y="8"/>
                    </a:cubicBezTo>
                    <a:cubicBezTo>
                      <a:pt x="0" y="14"/>
                      <a:pt x="0" y="14"/>
                      <a:pt x="0" y="14"/>
                    </a:cubicBezTo>
                    <a:cubicBezTo>
                      <a:pt x="0" y="14"/>
                      <a:pt x="1" y="15"/>
                      <a:pt x="1" y="15"/>
                    </a:cubicBezTo>
                    <a:cubicBezTo>
                      <a:pt x="2" y="15"/>
                      <a:pt x="2" y="14"/>
                      <a:pt x="2" y="14"/>
                    </a:cubicBezTo>
                    <a:cubicBezTo>
                      <a:pt x="2" y="8"/>
                      <a:pt x="2" y="8"/>
                      <a:pt x="2" y="8"/>
                    </a:cubicBezTo>
                    <a:cubicBezTo>
                      <a:pt x="2" y="8"/>
                      <a:pt x="3" y="8"/>
                      <a:pt x="3" y="8"/>
                    </a:cubicBezTo>
                    <a:cubicBezTo>
                      <a:pt x="18" y="8"/>
                      <a:pt x="18" y="8"/>
                      <a:pt x="18" y="8"/>
                    </a:cubicBezTo>
                    <a:cubicBezTo>
                      <a:pt x="18" y="8"/>
                      <a:pt x="18" y="8"/>
                      <a:pt x="18" y="8"/>
                    </a:cubicBezTo>
                    <a:cubicBezTo>
                      <a:pt x="18" y="8"/>
                      <a:pt x="18" y="8"/>
                      <a:pt x="18" y="9"/>
                    </a:cubicBezTo>
                    <a:cubicBezTo>
                      <a:pt x="18" y="9"/>
                      <a:pt x="19" y="9"/>
                      <a:pt x="19" y="9"/>
                    </a:cubicBezTo>
                    <a:cubicBezTo>
                      <a:pt x="19" y="9"/>
                      <a:pt x="19" y="9"/>
                      <a:pt x="20" y="9"/>
                    </a:cubicBezTo>
                    <a:cubicBezTo>
                      <a:pt x="20" y="8"/>
                      <a:pt x="20" y="8"/>
                      <a:pt x="20" y="8"/>
                    </a:cubicBezTo>
                    <a:cubicBezTo>
                      <a:pt x="20" y="3"/>
                      <a:pt x="20" y="3"/>
                      <a:pt x="20" y="3"/>
                    </a:cubicBezTo>
                    <a:cubicBezTo>
                      <a:pt x="20" y="2"/>
                      <a:pt x="20" y="2"/>
                      <a:pt x="20" y="2"/>
                    </a:cubicBezTo>
                    <a:cubicBezTo>
                      <a:pt x="35" y="2"/>
                      <a:pt x="35" y="2"/>
                      <a:pt x="35" y="2"/>
                    </a:cubicBezTo>
                    <a:cubicBezTo>
                      <a:pt x="35" y="2"/>
                      <a:pt x="35" y="2"/>
                      <a:pt x="35" y="3"/>
                    </a:cubicBezTo>
                    <a:cubicBezTo>
                      <a:pt x="35" y="8"/>
                      <a:pt x="35" y="8"/>
                      <a:pt x="35" y="8"/>
                    </a:cubicBezTo>
                    <a:cubicBezTo>
                      <a:pt x="35" y="8"/>
                      <a:pt x="35" y="8"/>
                      <a:pt x="36" y="9"/>
                    </a:cubicBezTo>
                    <a:cubicBezTo>
                      <a:pt x="36" y="9"/>
                      <a:pt x="36" y="9"/>
                      <a:pt x="36" y="9"/>
                    </a:cubicBezTo>
                    <a:cubicBezTo>
                      <a:pt x="37" y="9"/>
                      <a:pt x="37" y="9"/>
                      <a:pt x="37" y="9"/>
                    </a:cubicBezTo>
                    <a:cubicBezTo>
                      <a:pt x="37" y="8"/>
                      <a:pt x="37" y="8"/>
                      <a:pt x="37" y="8"/>
                    </a:cubicBezTo>
                    <a:cubicBezTo>
                      <a:pt x="37" y="8"/>
                      <a:pt x="37" y="8"/>
                      <a:pt x="38" y="8"/>
                    </a:cubicBezTo>
                    <a:cubicBezTo>
                      <a:pt x="52" y="8"/>
                      <a:pt x="52" y="8"/>
                      <a:pt x="52" y="8"/>
                    </a:cubicBezTo>
                    <a:cubicBezTo>
                      <a:pt x="53" y="8"/>
                      <a:pt x="53" y="8"/>
                      <a:pt x="53" y="8"/>
                    </a:cubicBezTo>
                    <a:cubicBezTo>
                      <a:pt x="53" y="14"/>
                      <a:pt x="53" y="14"/>
                      <a:pt x="53" y="14"/>
                    </a:cubicBezTo>
                    <a:cubicBezTo>
                      <a:pt x="53" y="14"/>
                      <a:pt x="53" y="15"/>
                      <a:pt x="54" y="15"/>
                    </a:cubicBezTo>
                    <a:cubicBezTo>
                      <a:pt x="54" y="15"/>
                      <a:pt x="55" y="14"/>
                      <a:pt x="55" y="14"/>
                    </a:cubicBezTo>
                    <a:cubicBezTo>
                      <a:pt x="55" y="8"/>
                      <a:pt x="55" y="8"/>
                      <a:pt x="55" y="8"/>
                    </a:cubicBezTo>
                    <a:cubicBezTo>
                      <a:pt x="55" y="7"/>
                      <a:pt x="54" y="6"/>
                      <a:pt x="52"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55" name="Freeform 70"/>
              <p:cNvSpPr/>
              <p:nvPr/>
            </p:nvSpPr>
            <p:spPr bwMode="auto">
              <a:xfrm>
                <a:off x="3820" y="2118"/>
                <a:ext cx="37" cy="69"/>
              </a:xfrm>
              <a:custGeom>
                <a:avLst/>
                <a:gdLst>
                  <a:gd name="T0" fmla="*/ 2 w 15"/>
                  <a:gd name="T1" fmla="*/ 14 h 28"/>
                  <a:gd name="T2" fmla="*/ 3 w 15"/>
                  <a:gd name="T3" fmla="*/ 13 h 28"/>
                  <a:gd name="T4" fmla="*/ 3 w 15"/>
                  <a:gd name="T5" fmla="*/ 8 h 28"/>
                  <a:gd name="T6" fmla="*/ 4 w 15"/>
                  <a:gd name="T7" fmla="*/ 4 h 28"/>
                  <a:gd name="T8" fmla="*/ 4 w 15"/>
                  <a:gd name="T9" fmla="*/ 4 h 28"/>
                  <a:gd name="T10" fmla="*/ 4 w 15"/>
                  <a:gd name="T11" fmla="*/ 12 h 28"/>
                  <a:gd name="T12" fmla="*/ 4 w 15"/>
                  <a:gd name="T13" fmla="*/ 13 h 28"/>
                  <a:gd name="T14" fmla="*/ 4 w 15"/>
                  <a:gd name="T15" fmla="*/ 26 h 28"/>
                  <a:gd name="T16" fmla="*/ 5 w 15"/>
                  <a:gd name="T17" fmla="*/ 28 h 28"/>
                  <a:gd name="T18" fmla="*/ 5 w 15"/>
                  <a:gd name="T19" fmla="*/ 28 h 28"/>
                  <a:gd name="T20" fmla="*/ 5 w 15"/>
                  <a:gd name="T21" fmla="*/ 28 h 28"/>
                  <a:gd name="T22" fmla="*/ 7 w 15"/>
                  <a:gd name="T23" fmla="*/ 26 h 28"/>
                  <a:gd name="T24" fmla="*/ 7 w 15"/>
                  <a:gd name="T25" fmla="*/ 14 h 28"/>
                  <a:gd name="T26" fmla="*/ 8 w 15"/>
                  <a:gd name="T27" fmla="*/ 14 h 28"/>
                  <a:gd name="T28" fmla="*/ 8 w 15"/>
                  <a:gd name="T29" fmla="*/ 26 h 28"/>
                  <a:gd name="T30" fmla="*/ 10 w 15"/>
                  <a:gd name="T31" fmla="*/ 28 h 28"/>
                  <a:gd name="T32" fmla="*/ 10 w 15"/>
                  <a:gd name="T33" fmla="*/ 28 h 28"/>
                  <a:gd name="T34" fmla="*/ 10 w 15"/>
                  <a:gd name="T35" fmla="*/ 28 h 28"/>
                  <a:gd name="T36" fmla="*/ 12 w 15"/>
                  <a:gd name="T37" fmla="*/ 26 h 28"/>
                  <a:gd name="T38" fmla="*/ 12 w 15"/>
                  <a:gd name="T39" fmla="*/ 13 h 28"/>
                  <a:gd name="T40" fmla="*/ 12 w 15"/>
                  <a:gd name="T41" fmla="*/ 12 h 28"/>
                  <a:gd name="T42" fmla="*/ 12 w 15"/>
                  <a:gd name="T43" fmla="*/ 4 h 28"/>
                  <a:gd name="T44" fmla="*/ 12 w 15"/>
                  <a:gd name="T45" fmla="*/ 4 h 28"/>
                  <a:gd name="T46" fmla="*/ 12 w 15"/>
                  <a:gd name="T47" fmla="*/ 8 h 28"/>
                  <a:gd name="T48" fmla="*/ 12 w 15"/>
                  <a:gd name="T49" fmla="*/ 13 h 28"/>
                  <a:gd name="T50" fmla="*/ 14 w 15"/>
                  <a:gd name="T51" fmla="*/ 14 h 28"/>
                  <a:gd name="T52" fmla="*/ 15 w 15"/>
                  <a:gd name="T53" fmla="*/ 13 h 28"/>
                  <a:gd name="T54" fmla="*/ 15 w 15"/>
                  <a:gd name="T55" fmla="*/ 8 h 28"/>
                  <a:gd name="T56" fmla="*/ 13 w 15"/>
                  <a:gd name="T57" fmla="*/ 1 h 28"/>
                  <a:gd name="T58" fmla="*/ 10 w 15"/>
                  <a:gd name="T59" fmla="*/ 0 h 28"/>
                  <a:gd name="T60" fmla="*/ 10 w 15"/>
                  <a:gd name="T61" fmla="*/ 0 h 28"/>
                  <a:gd name="T62" fmla="*/ 10 w 15"/>
                  <a:gd name="T63" fmla="*/ 0 h 28"/>
                  <a:gd name="T64" fmla="*/ 10 w 15"/>
                  <a:gd name="T65" fmla="*/ 0 h 28"/>
                  <a:gd name="T66" fmla="*/ 8 w 15"/>
                  <a:gd name="T67" fmla="*/ 4 h 28"/>
                  <a:gd name="T68" fmla="*/ 8 w 15"/>
                  <a:gd name="T69" fmla="*/ 1 h 28"/>
                  <a:gd name="T70" fmla="*/ 8 w 15"/>
                  <a:gd name="T71" fmla="*/ 1 h 28"/>
                  <a:gd name="T72" fmla="*/ 8 w 15"/>
                  <a:gd name="T73" fmla="*/ 0 h 28"/>
                  <a:gd name="T74" fmla="*/ 8 w 15"/>
                  <a:gd name="T75" fmla="*/ 0 h 28"/>
                  <a:gd name="T76" fmla="*/ 7 w 15"/>
                  <a:gd name="T77" fmla="*/ 0 h 28"/>
                  <a:gd name="T78" fmla="*/ 7 w 15"/>
                  <a:gd name="T79" fmla="*/ 0 h 28"/>
                  <a:gd name="T80" fmla="*/ 7 w 15"/>
                  <a:gd name="T81" fmla="*/ 1 h 28"/>
                  <a:gd name="T82" fmla="*/ 7 w 15"/>
                  <a:gd name="T83" fmla="*/ 1 h 28"/>
                  <a:gd name="T84" fmla="*/ 7 w 15"/>
                  <a:gd name="T85" fmla="*/ 4 h 28"/>
                  <a:gd name="T86" fmla="*/ 6 w 15"/>
                  <a:gd name="T87" fmla="*/ 0 h 28"/>
                  <a:gd name="T88" fmla="*/ 6 w 15"/>
                  <a:gd name="T89" fmla="*/ 0 h 28"/>
                  <a:gd name="T90" fmla="*/ 6 w 15"/>
                  <a:gd name="T91" fmla="*/ 0 h 28"/>
                  <a:gd name="T92" fmla="*/ 5 w 15"/>
                  <a:gd name="T93" fmla="*/ 0 h 28"/>
                  <a:gd name="T94" fmla="*/ 2 w 15"/>
                  <a:gd name="T95" fmla="*/ 1 h 28"/>
                  <a:gd name="T96" fmla="*/ 0 w 15"/>
                  <a:gd name="T97" fmla="*/ 8 h 28"/>
                  <a:gd name="T98" fmla="*/ 0 w 15"/>
                  <a:gd name="T99" fmla="*/ 13 h 28"/>
                  <a:gd name="T100" fmla="*/ 2 w 15"/>
                  <a:gd name="T101" fmla="*/ 14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 h="28">
                    <a:moveTo>
                      <a:pt x="2" y="14"/>
                    </a:moveTo>
                    <a:cubicBezTo>
                      <a:pt x="3" y="14"/>
                      <a:pt x="3" y="14"/>
                      <a:pt x="3" y="13"/>
                    </a:cubicBezTo>
                    <a:cubicBezTo>
                      <a:pt x="3" y="13"/>
                      <a:pt x="3" y="10"/>
                      <a:pt x="3" y="8"/>
                    </a:cubicBezTo>
                    <a:cubicBezTo>
                      <a:pt x="3" y="7"/>
                      <a:pt x="3" y="4"/>
                      <a:pt x="4" y="4"/>
                    </a:cubicBezTo>
                    <a:cubicBezTo>
                      <a:pt x="4" y="4"/>
                      <a:pt x="4" y="4"/>
                      <a:pt x="4" y="4"/>
                    </a:cubicBezTo>
                    <a:cubicBezTo>
                      <a:pt x="4" y="12"/>
                      <a:pt x="4" y="12"/>
                      <a:pt x="4" y="12"/>
                    </a:cubicBezTo>
                    <a:cubicBezTo>
                      <a:pt x="4" y="12"/>
                      <a:pt x="4" y="13"/>
                      <a:pt x="4" y="13"/>
                    </a:cubicBezTo>
                    <a:cubicBezTo>
                      <a:pt x="4" y="26"/>
                      <a:pt x="4" y="26"/>
                      <a:pt x="4" y="26"/>
                    </a:cubicBezTo>
                    <a:cubicBezTo>
                      <a:pt x="4" y="27"/>
                      <a:pt x="4" y="28"/>
                      <a:pt x="5" y="28"/>
                    </a:cubicBezTo>
                    <a:cubicBezTo>
                      <a:pt x="5" y="28"/>
                      <a:pt x="5" y="28"/>
                      <a:pt x="5" y="28"/>
                    </a:cubicBezTo>
                    <a:cubicBezTo>
                      <a:pt x="5" y="28"/>
                      <a:pt x="5" y="28"/>
                      <a:pt x="5" y="28"/>
                    </a:cubicBezTo>
                    <a:cubicBezTo>
                      <a:pt x="6" y="28"/>
                      <a:pt x="7" y="27"/>
                      <a:pt x="7" y="26"/>
                    </a:cubicBezTo>
                    <a:cubicBezTo>
                      <a:pt x="7" y="14"/>
                      <a:pt x="7" y="14"/>
                      <a:pt x="7" y="14"/>
                    </a:cubicBezTo>
                    <a:cubicBezTo>
                      <a:pt x="8" y="14"/>
                      <a:pt x="8" y="14"/>
                      <a:pt x="8" y="14"/>
                    </a:cubicBezTo>
                    <a:cubicBezTo>
                      <a:pt x="8" y="26"/>
                      <a:pt x="8" y="26"/>
                      <a:pt x="8" y="26"/>
                    </a:cubicBezTo>
                    <a:cubicBezTo>
                      <a:pt x="8" y="27"/>
                      <a:pt x="9" y="28"/>
                      <a:pt x="10" y="28"/>
                    </a:cubicBezTo>
                    <a:cubicBezTo>
                      <a:pt x="10" y="28"/>
                      <a:pt x="10" y="28"/>
                      <a:pt x="10" y="28"/>
                    </a:cubicBezTo>
                    <a:cubicBezTo>
                      <a:pt x="10" y="28"/>
                      <a:pt x="10" y="28"/>
                      <a:pt x="10" y="28"/>
                    </a:cubicBezTo>
                    <a:cubicBezTo>
                      <a:pt x="11" y="28"/>
                      <a:pt x="12" y="27"/>
                      <a:pt x="12" y="26"/>
                    </a:cubicBezTo>
                    <a:cubicBezTo>
                      <a:pt x="12" y="13"/>
                      <a:pt x="12" y="13"/>
                      <a:pt x="12" y="13"/>
                    </a:cubicBezTo>
                    <a:cubicBezTo>
                      <a:pt x="12" y="13"/>
                      <a:pt x="12" y="12"/>
                      <a:pt x="12" y="12"/>
                    </a:cubicBezTo>
                    <a:cubicBezTo>
                      <a:pt x="12" y="4"/>
                      <a:pt x="12" y="4"/>
                      <a:pt x="12" y="4"/>
                    </a:cubicBezTo>
                    <a:cubicBezTo>
                      <a:pt x="12" y="4"/>
                      <a:pt x="12" y="4"/>
                      <a:pt x="12" y="4"/>
                    </a:cubicBezTo>
                    <a:cubicBezTo>
                      <a:pt x="12" y="4"/>
                      <a:pt x="12" y="7"/>
                      <a:pt x="12" y="8"/>
                    </a:cubicBezTo>
                    <a:cubicBezTo>
                      <a:pt x="13" y="10"/>
                      <a:pt x="12" y="13"/>
                      <a:pt x="12" y="13"/>
                    </a:cubicBezTo>
                    <a:cubicBezTo>
                      <a:pt x="12" y="14"/>
                      <a:pt x="13" y="14"/>
                      <a:pt x="14" y="14"/>
                    </a:cubicBezTo>
                    <a:cubicBezTo>
                      <a:pt x="15" y="14"/>
                      <a:pt x="15" y="14"/>
                      <a:pt x="15" y="13"/>
                    </a:cubicBezTo>
                    <a:cubicBezTo>
                      <a:pt x="15" y="13"/>
                      <a:pt x="15" y="10"/>
                      <a:pt x="15" y="8"/>
                    </a:cubicBezTo>
                    <a:cubicBezTo>
                      <a:pt x="15" y="3"/>
                      <a:pt x="13" y="1"/>
                      <a:pt x="13" y="1"/>
                    </a:cubicBezTo>
                    <a:cubicBezTo>
                      <a:pt x="12" y="1"/>
                      <a:pt x="11" y="0"/>
                      <a:pt x="10" y="0"/>
                    </a:cubicBezTo>
                    <a:cubicBezTo>
                      <a:pt x="10" y="0"/>
                      <a:pt x="10" y="0"/>
                      <a:pt x="10" y="0"/>
                    </a:cubicBezTo>
                    <a:cubicBezTo>
                      <a:pt x="10" y="0"/>
                      <a:pt x="10" y="0"/>
                      <a:pt x="10" y="0"/>
                    </a:cubicBezTo>
                    <a:cubicBezTo>
                      <a:pt x="10" y="0"/>
                      <a:pt x="10" y="0"/>
                      <a:pt x="10" y="0"/>
                    </a:cubicBezTo>
                    <a:cubicBezTo>
                      <a:pt x="10" y="0"/>
                      <a:pt x="9" y="2"/>
                      <a:pt x="8" y="4"/>
                    </a:cubicBezTo>
                    <a:cubicBezTo>
                      <a:pt x="8" y="3"/>
                      <a:pt x="8" y="1"/>
                      <a:pt x="8" y="1"/>
                    </a:cubicBezTo>
                    <a:cubicBezTo>
                      <a:pt x="8" y="1"/>
                      <a:pt x="8" y="1"/>
                      <a:pt x="8" y="1"/>
                    </a:cubicBezTo>
                    <a:cubicBezTo>
                      <a:pt x="8" y="0"/>
                      <a:pt x="8" y="0"/>
                      <a:pt x="8" y="0"/>
                    </a:cubicBezTo>
                    <a:cubicBezTo>
                      <a:pt x="8" y="0"/>
                      <a:pt x="8" y="0"/>
                      <a:pt x="8" y="0"/>
                    </a:cubicBezTo>
                    <a:cubicBezTo>
                      <a:pt x="7" y="0"/>
                      <a:pt x="7" y="0"/>
                      <a:pt x="7" y="0"/>
                    </a:cubicBezTo>
                    <a:cubicBezTo>
                      <a:pt x="7" y="0"/>
                      <a:pt x="7" y="0"/>
                      <a:pt x="7" y="0"/>
                    </a:cubicBezTo>
                    <a:cubicBezTo>
                      <a:pt x="7" y="1"/>
                      <a:pt x="7" y="1"/>
                      <a:pt x="7" y="1"/>
                    </a:cubicBezTo>
                    <a:cubicBezTo>
                      <a:pt x="7" y="1"/>
                      <a:pt x="7" y="1"/>
                      <a:pt x="7" y="1"/>
                    </a:cubicBezTo>
                    <a:cubicBezTo>
                      <a:pt x="7" y="1"/>
                      <a:pt x="7" y="3"/>
                      <a:pt x="7" y="4"/>
                    </a:cubicBezTo>
                    <a:cubicBezTo>
                      <a:pt x="6" y="2"/>
                      <a:pt x="6" y="0"/>
                      <a:pt x="6" y="0"/>
                    </a:cubicBezTo>
                    <a:cubicBezTo>
                      <a:pt x="6" y="0"/>
                      <a:pt x="6" y="0"/>
                      <a:pt x="6" y="0"/>
                    </a:cubicBezTo>
                    <a:cubicBezTo>
                      <a:pt x="6" y="0"/>
                      <a:pt x="6" y="0"/>
                      <a:pt x="6" y="0"/>
                    </a:cubicBezTo>
                    <a:cubicBezTo>
                      <a:pt x="5" y="0"/>
                      <a:pt x="5" y="0"/>
                      <a:pt x="5" y="0"/>
                    </a:cubicBezTo>
                    <a:cubicBezTo>
                      <a:pt x="4" y="0"/>
                      <a:pt x="3" y="1"/>
                      <a:pt x="2" y="1"/>
                    </a:cubicBezTo>
                    <a:cubicBezTo>
                      <a:pt x="2" y="1"/>
                      <a:pt x="1" y="3"/>
                      <a:pt x="0" y="8"/>
                    </a:cubicBezTo>
                    <a:cubicBezTo>
                      <a:pt x="0" y="10"/>
                      <a:pt x="0" y="13"/>
                      <a:pt x="0" y="13"/>
                    </a:cubicBezTo>
                    <a:cubicBezTo>
                      <a:pt x="1" y="14"/>
                      <a:pt x="1" y="14"/>
                      <a:pt x="2"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56" name="Freeform 71"/>
              <p:cNvSpPr/>
              <p:nvPr/>
            </p:nvSpPr>
            <p:spPr bwMode="auto">
              <a:xfrm>
                <a:off x="3830" y="2095"/>
                <a:ext cx="17" cy="20"/>
              </a:xfrm>
              <a:custGeom>
                <a:avLst/>
                <a:gdLst>
                  <a:gd name="T0" fmla="*/ 1 w 7"/>
                  <a:gd name="T1" fmla="*/ 5 h 8"/>
                  <a:gd name="T2" fmla="*/ 4 w 7"/>
                  <a:gd name="T3" fmla="*/ 8 h 8"/>
                  <a:gd name="T4" fmla="*/ 7 w 7"/>
                  <a:gd name="T5" fmla="*/ 5 h 8"/>
                  <a:gd name="T6" fmla="*/ 7 w 7"/>
                  <a:gd name="T7" fmla="*/ 4 h 8"/>
                  <a:gd name="T8" fmla="*/ 7 w 7"/>
                  <a:gd name="T9" fmla="*/ 4 h 8"/>
                  <a:gd name="T10" fmla="*/ 4 w 7"/>
                  <a:gd name="T11" fmla="*/ 0 h 8"/>
                  <a:gd name="T12" fmla="*/ 1 w 7"/>
                  <a:gd name="T13" fmla="*/ 4 h 8"/>
                  <a:gd name="T14" fmla="*/ 0 w 7"/>
                  <a:gd name="T15" fmla="*/ 4 h 8"/>
                  <a:gd name="T16" fmla="*/ 1 w 7"/>
                  <a:gd name="T17"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8">
                    <a:moveTo>
                      <a:pt x="1" y="5"/>
                    </a:moveTo>
                    <a:cubicBezTo>
                      <a:pt x="1" y="7"/>
                      <a:pt x="2" y="8"/>
                      <a:pt x="4" y="8"/>
                    </a:cubicBezTo>
                    <a:cubicBezTo>
                      <a:pt x="5" y="8"/>
                      <a:pt x="6" y="7"/>
                      <a:pt x="7" y="5"/>
                    </a:cubicBezTo>
                    <a:cubicBezTo>
                      <a:pt x="7" y="5"/>
                      <a:pt x="7" y="5"/>
                      <a:pt x="7" y="4"/>
                    </a:cubicBezTo>
                    <a:cubicBezTo>
                      <a:pt x="7" y="4"/>
                      <a:pt x="7" y="4"/>
                      <a:pt x="7" y="4"/>
                    </a:cubicBezTo>
                    <a:cubicBezTo>
                      <a:pt x="7" y="2"/>
                      <a:pt x="5" y="0"/>
                      <a:pt x="4" y="0"/>
                    </a:cubicBezTo>
                    <a:cubicBezTo>
                      <a:pt x="2" y="0"/>
                      <a:pt x="1" y="2"/>
                      <a:pt x="1" y="4"/>
                    </a:cubicBezTo>
                    <a:cubicBezTo>
                      <a:pt x="0" y="4"/>
                      <a:pt x="0" y="4"/>
                      <a:pt x="0" y="4"/>
                    </a:cubicBezTo>
                    <a:cubicBezTo>
                      <a:pt x="0" y="5"/>
                      <a:pt x="0" y="5"/>
                      <a:pt x="1"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57" name="Freeform 72"/>
              <p:cNvSpPr/>
              <p:nvPr/>
            </p:nvSpPr>
            <p:spPr bwMode="auto">
              <a:xfrm>
                <a:off x="3867" y="2135"/>
                <a:ext cx="35" cy="65"/>
              </a:xfrm>
              <a:custGeom>
                <a:avLst/>
                <a:gdLst>
                  <a:gd name="T0" fmla="*/ 1 w 14"/>
                  <a:gd name="T1" fmla="*/ 13 h 26"/>
                  <a:gd name="T2" fmla="*/ 2 w 14"/>
                  <a:gd name="T3" fmla="*/ 12 h 26"/>
                  <a:gd name="T4" fmla="*/ 2 w 14"/>
                  <a:gd name="T5" fmla="*/ 8 h 26"/>
                  <a:gd name="T6" fmla="*/ 3 w 14"/>
                  <a:gd name="T7" fmla="*/ 4 h 26"/>
                  <a:gd name="T8" fmla="*/ 3 w 14"/>
                  <a:gd name="T9" fmla="*/ 4 h 26"/>
                  <a:gd name="T10" fmla="*/ 3 w 14"/>
                  <a:gd name="T11" fmla="*/ 11 h 26"/>
                  <a:gd name="T12" fmla="*/ 3 w 14"/>
                  <a:gd name="T13" fmla="*/ 12 h 26"/>
                  <a:gd name="T14" fmla="*/ 3 w 14"/>
                  <a:gd name="T15" fmla="*/ 24 h 26"/>
                  <a:gd name="T16" fmla="*/ 5 w 14"/>
                  <a:gd name="T17" fmla="*/ 26 h 26"/>
                  <a:gd name="T18" fmla="*/ 5 w 14"/>
                  <a:gd name="T19" fmla="*/ 26 h 26"/>
                  <a:gd name="T20" fmla="*/ 5 w 14"/>
                  <a:gd name="T21" fmla="*/ 26 h 26"/>
                  <a:gd name="T22" fmla="*/ 6 w 14"/>
                  <a:gd name="T23" fmla="*/ 24 h 26"/>
                  <a:gd name="T24" fmla="*/ 6 w 14"/>
                  <a:gd name="T25" fmla="*/ 13 h 26"/>
                  <a:gd name="T26" fmla="*/ 7 w 14"/>
                  <a:gd name="T27" fmla="*/ 13 h 26"/>
                  <a:gd name="T28" fmla="*/ 7 w 14"/>
                  <a:gd name="T29" fmla="*/ 24 h 26"/>
                  <a:gd name="T30" fmla="*/ 9 w 14"/>
                  <a:gd name="T31" fmla="*/ 26 h 26"/>
                  <a:gd name="T32" fmla="*/ 9 w 14"/>
                  <a:gd name="T33" fmla="*/ 26 h 26"/>
                  <a:gd name="T34" fmla="*/ 9 w 14"/>
                  <a:gd name="T35" fmla="*/ 26 h 26"/>
                  <a:gd name="T36" fmla="*/ 10 w 14"/>
                  <a:gd name="T37" fmla="*/ 24 h 26"/>
                  <a:gd name="T38" fmla="*/ 10 w 14"/>
                  <a:gd name="T39" fmla="*/ 12 h 26"/>
                  <a:gd name="T40" fmla="*/ 10 w 14"/>
                  <a:gd name="T41" fmla="*/ 11 h 26"/>
                  <a:gd name="T42" fmla="*/ 10 w 14"/>
                  <a:gd name="T43" fmla="*/ 4 h 26"/>
                  <a:gd name="T44" fmla="*/ 10 w 14"/>
                  <a:gd name="T45" fmla="*/ 4 h 26"/>
                  <a:gd name="T46" fmla="*/ 11 w 14"/>
                  <a:gd name="T47" fmla="*/ 8 h 26"/>
                  <a:gd name="T48" fmla="*/ 11 w 14"/>
                  <a:gd name="T49" fmla="*/ 12 h 26"/>
                  <a:gd name="T50" fmla="*/ 12 w 14"/>
                  <a:gd name="T51" fmla="*/ 13 h 26"/>
                  <a:gd name="T52" fmla="*/ 13 w 14"/>
                  <a:gd name="T53" fmla="*/ 12 h 26"/>
                  <a:gd name="T54" fmla="*/ 13 w 14"/>
                  <a:gd name="T55" fmla="*/ 7 h 26"/>
                  <a:gd name="T56" fmla="*/ 12 w 14"/>
                  <a:gd name="T57" fmla="*/ 1 h 26"/>
                  <a:gd name="T58" fmla="*/ 9 w 14"/>
                  <a:gd name="T59" fmla="*/ 0 h 26"/>
                  <a:gd name="T60" fmla="*/ 8 w 14"/>
                  <a:gd name="T61" fmla="*/ 0 h 26"/>
                  <a:gd name="T62" fmla="*/ 8 w 14"/>
                  <a:gd name="T63" fmla="*/ 0 h 26"/>
                  <a:gd name="T64" fmla="*/ 8 w 14"/>
                  <a:gd name="T65" fmla="*/ 0 h 26"/>
                  <a:gd name="T66" fmla="*/ 7 w 14"/>
                  <a:gd name="T67" fmla="*/ 3 h 26"/>
                  <a:gd name="T68" fmla="*/ 7 w 14"/>
                  <a:gd name="T69" fmla="*/ 1 h 26"/>
                  <a:gd name="T70" fmla="*/ 7 w 14"/>
                  <a:gd name="T71" fmla="*/ 0 h 26"/>
                  <a:gd name="T72" fmla="*/ 7 w 14"/>
                  <a:gd name="T73" fmla="*/ 0 h 26"/>
                  <a:gd name="T74" fmla="*/ 7 w 14"/>
                  <a:gd name="T75" fmla="*/ 0 h 26"/>
                  <a:gd name="T76" fmla="*/ 6 w 14"/>
                  <a:gd name="T77" fmla="*/ 0 h 26"/>
                  <a:gd name="T78" fmla="*/ 6 w 14"/>
                  <a:gd name="T79" fmla="*/ 0 h 26"/>
                  <a:gd name="T80" fmla="*/ 6 w 14"/>
                  <a:gd name="T81" fmla="*/ 0 h 26"/>
                  <a:gd name="T82" fmla="*/ 6 w 14"/>
                  <a:gd name="T83" fmla="*/ 1 h 26"/>
                  <a:gd name="T84" fmla="*/ 6 w 14"/>
                  <a:gd name="T85" fmla="*/ 3 h 26"/>
                  <a:gd name="T86" fmla="*/ 5 w 14"/>
                  <a:gd name="T87" fmla="*/ 0 h 26"/>
                  <a:gd name="T88" fmla="*/ 5 w 14"/>
                  <a:gd name="T89" fmla="*/ 0 h 26"/>
                  <a:gd name="T90" fmla="*/ 5 w 14"/>
                  <a:gd name="T91" fmla="*/ 0 h 26"/>
                  <a:gd name="T92" fmla="*/ 4 w 14"/>
                  <a:gd name="T93" fmla="*/ 0 h 26"/>
                  <a:gd name="T94" fmla="*/ 1 w 14"/>
                  <a:gd name="T95" fmla="*/ 1 h 26"/>
                  <a:gd name="T96" fmla="*/ 0 w 14"/>
                  <a:gd name="T97" fmla="*/ 7 h 26"/>
                  <a:gd name="T98" fmla="*/ 0 w 14"/>
                  <a:gd name="T99" fmla="*/ 12 h 26"/>
                  <a:gd name="T100" fmla="*/ 1 w 14"/>
                  <a:gd name="T101"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4" h="26">
                    <a:moveTo>
                      <a:pt x="1" y="13"/>
                    </a:moveTo>
                    <a:cubicBezTo>
                      <a:pt x="2" y="13"/>
                      <a:pt x="2" y="13"/>
                      <a:pt x="2" y="12"/>
                    </a:cubicBezTo>
                    <a:cubicBezTo>
                      <a:pt x="2" y="12"/>
                      <a:pt x="2" y="10"/>
                      <a:pt x="2" y="8"/>
                    </a:cubicBezTo>
                    <a:cubicBezTo>
                      <a:pt x="2" y="6"/>
                      <a:pt x="3" y="4"/>
                      <a:pt x="3" y="4"/>
                    </a:cubicBezTo>
                    <a:cubicBezTo>
                      <a:pt x="3" y="4"/>
                      <a:pt x="3" y="4"/>
                      <a:pt x="3" y="4"/>
                    </a:cubicBezTo>
                    <a:cubicBezTo>
                      <a:pt x="3" y="11"/>
                      <a:pt x="3" y="11"/>
                      <a:pt x="3" y="11"/>
                    </a:cubicBezTo>
                    <a:cubicBezTo>
                      <a:pt x="3" y="12"/>
                      <a:pt x="3" y="12"/>
                      <a:pt x="3" y="12"/>
                    </a:cubicBezTo>
                    <a:cubicBezTo>
                      <a:pt x="3" y="24"/>
                      <a:pt x="3" y="24"/>
                      <a:pt x="3" y="24"/>
                    </a:cubicBezTo>
                    <a:cubicBezTo>
                      <a:pt x="3" y="25"/>
                      <a:pt x="4" y="26"/>
                      <a:pt x="5" y="26"/>
                    </a:cubicBezTo>
                    <a:cubicBezTo>
                      <a:pt x="5" y="26"/>
                      <a:pt x="5" y="26"/>
                      <a:pt x="5" y="26"/>
                    </a:cubicBezTo>
                    <a:cubicBezTo>
                      <a:pt x="5" y="26"/>
                      <a:pt x="5" y="26"/>
                      <a:pt x="5" y="26"/>
                    </a:cubicBezTo>
                    <a:cubicBezTo>
                      <a:pt x="5" y="26"/>
                      <a:pt x="6" y="25"/>
                      <a:pt x="6" y="24"/>
                    </a:cubicBezTo>
                    <a:cubicBezTo>
                      <a:pt x="6" y="13"/>
                      <a:pt x="6" y="13"/>
                      <a:pt x="6" y="13"/>
                    </a:cubicBezTo>
                    <a:cubicBezTo>
                      <a:pt x="7" y="13"/>
                      <a:pt x="7" y="13"/>
                      <a:pt x="7" y="13"/>
                    </a:cubicBezTo>
                    <a:cubicBezTo>
                      <a:pt x="7" y="24"/>
                      <a:pt x="7" y="24"/>
                      <a:pt x="7" y="24"/>
                    </a:cubicBezTo>
                    <a:cubicBezTo>
                      <a:pt x="7" y="25"/>
                      <a:pt x="8" y="26"/>
                      <a:pt x="9" y="26"/>
                    </a:cubicBezTo>
                    <a:cubicBezTo>
                      <a:pt x="9" y="26"/>
                      <a:pt x="9" y="26"/>
                      <a:pt x="9" y="26"/>
                    </a:cubicBezTo>
                    <a:cubicBezTo>
                      <a:pt x="9" y="26"/>
                      <a:pt x="9" y="26"/>
                      <a:pt x="9" y="26"/>
                    </a:cubicBezTo>
                    <a:cubicBezTo>
                      <a:pt x="10" y="26"/>
                      <a:pt x="10" y="25"/>
                      <a:pt x="10" y="24"/>
                    </a:cubicBezTo>
                    <a:cubicBezTo>
                      <a:pt x="10" y="12"/>
                      <a:pt x="10" y="12"/>
                      <a:pt x="10" y="12"/>
                    </a:cubicBezTo>
                    <a:cubicBezTo>
                      <a:pt x="10" y="12"/>
                      <a:pt x="10" y="12"/>
                      <a:pt x="10" y="11"/>
                    </a:cubicBezTo>
                    <a:cubicBezTo>
                      <a:pt x="10" y="4"/>
                      <a:pt x="10" y="4"/>
                      <a:pt x="10" y="4"/>
                    </a:cubicBezTo>
                    <a:cubicBezTo>
                      <a:pt x="10" y="4"/>
                      <a:pt x="10" y="4"/>
                      <a:pt x="10" y="4"/>
                    </a:cubicBezTo>
                    <a:cubicBezTo>
                      <a:pt x="11" y="4"/>
                      <a:pt x="11" y="6"/>
                      <a:pt x="11" y="8"/>
                    </a:cubicBezTo>
                    <a:cubicBezTo>
                      <a:pt x="11" y="10"/>
                      <a:pt x="11" y="12"/>
                      <a:pt x="11" y="12"/>
                    </a:cubicBezTo>
                    <a:cubicBezTo>
                      <a:pt x="11" y="13"/>
                      <a:pt x="11" y="13"/>
                      <a:pt x="12" y="13"/>
                    </a:cubicBezTo>
                    <a:cubicBezTo>
                      <a:pt x="13" y="13"/>
                      <a:pt x="13" y="13"/>
                      <a:pt x="13" y="12"/>
                    </a:cubicBezTo>
                    <a:cubicBezTo>
                      <a:pt x="13" y="12"/>
                      <a:pt x="14" y="9"/>
                      <a:pt x="13" y="7"/>
                    </a:cubicBezTo>
                    <a:cubicBezTo>
                      <a:pt x="13" y="3"/>
                      <a:pt x="12" y="1"/>
                      <a:pt x="12" y="1"/>
                    </a:cubicBezTo>
                    <a:cubicBezTo>
                      <a:pt x="11" y="0"/>
                      <a:pt x="10" y="0"/>
                      <a:pt x="9" y="0"/>
                    </a:cubicBezTo>
                    <a:cubicBezTo>
                      <a:pt x="9" y="0"/>
                      <a:pt x="9" y="0"/>
                      <a:pt x="8" y="0"/>
                    </a:cubicBezTo>
                    <a:cubicBezTo>
                      <a:pt x="8" y="0"/>
                      <a:pt x="8" y="0"/>
                      <a:pt x="8" y="0"/>
                    </a:cubicBezTo>
                    <a:cubicBezTo>
                      <a:pt x="8" y="0"/>
                      <a:pt x="8" y="0"/>
                      <a:pt x="8" y="0"/>
                    </a:cubicBezTo>
                    <a:cubicBezTo>
                      <a:pt x="8" y="0"/>
                      <a:pt x="8" y="2"/>
                      <a:pt x="7" y="3"/>
                    </a:cubicBezTo>
                    <a:cubicBezTo>
                      <a:pt x="7" y="2"/>
                      <a:pt x="7" y="1"/>
                      <a:pt x="7" y="1"/>
                    </a:cubicBezTo>
                    <a:cubicBezTo>
                      <a:pt x="7" y="0"/>
                      <a:pt x="7" y="0"/>
                      <a:pt x="7" y="0"/>
                    </a:cubicBezTo>
                    <a:cubicBezTo>
                      <a:pt x="7" y="0"/>
                      <a:pt x="7" y="0"/>
                      <a:pt x="7" y="0"/>
                    </a:cubicBezTo>
                    <a:cubicBezTo>
                      <a:pt x="7" y="0"/>
                      <a:pt x="7" y="0"/>
                      <a:pt x="7" y="0"/>
                    </a:cubicBezTo>
                    <a:cubicBezTo>
                      <a:pt x="6" y="0"/>
                      <a:pt x="6" y="0"/>
                      <a:pt x="6" y="0"/>
                    </a:cubicBezTo>
                    <a:cubicBezTo>
                      <a:pt x="6" y="0"/>
                      <a:pt x="6" y="0"/>
                      <a:pt x="6" y="0"/>
                    </a:cubicBezTo>
                    <a:cubicBezTo>
                      <a:pt x="6" y="0"/>
                      <a:pt x="6" y="0"/>
                      <a:pt x="6" y="0"/>
                    </a:cubicBezTo>
                    <a:cubicBezTo>
                      <a:pt x="6" y="1"/>
                      <a:pt x="6" y="1"/>
                      <a:pt x="6" y="1"/>
                    </a:cubicBezTo>
                    <a:cubicBezTo>
                      <a:pt x="6" y="1"/>
                      <a:pt x="6" y="2"/>
                      <a:pt x="6" y="3"/>
                    </a:cubicBezTo>
                    <a:cubicBezTo>
                      <a:pt x="5" y="2"/>
                      <a:pt x="5" y="0"/>
                      <a:pt x="5" y="0"/>
                    </a:cubicBezTo>
                    <a:cubicBezTo>
                      <a:pt x="5" y="0"/>
                      <a:pt x="5" y="0"/>
                      <a:pt x="5" y="0"/>
                    </a:cubicBezTo>
                    <a:cubicBezTo>
                      <a:pt x="5" y="0"/>
                      <a:pt x="5" y="0"/>
                      <a:pt x="5" y="0"/>
                    </a:cubicBezTo>
                    <a:cubicBezTo>
                      <a:pt x="4" y="0"/>
                      <a:pt x="4" y="0"/>
                      <a:pt x="4" y="0"/>
                    </a:cubicBezTo>
                    <a:cubicBezTo>
                      <a:pt x="3" y="0"/>
                      <a:pt x="2" y="0"/>
                      <a:pt x="1" y="1"/>
                    </a:cubicBezTo>
                    <a:cubicBezTo>
                      <a:pt x="1" y="1"/>
                      <a:pt x="0" y="3"/>
                      <a:pt x="0" y="7"/>
                    </a:cubicBezTo>
                    <a:cubicBezTo>
                      <a:pt x="0" y="9"/>
                      <a:pt x="0" y="12"/>
                      <a:pt x="0" y="12"/>
                    </a:cubicBezTo>
                    <a:cubicBezTo>
                      <a:pt x="0" y="13"/>
                      <a:pt x="0" y="13"/>
                      <a:pt x="1"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58" name="Freeform 73"/>
              <p:cNvSpPr/>
              <p:nvPr/>
            </p:nvSpPr>
            <p:spPr bwMode="auto">
              <a:xfrm>
                <a:off x="3875" y="2115"/>
                <a:ext cx="17" cy="18"/>
              </a:xfrm>
              <a:custGeom>
                <a:avLst/>
                <a:gdLst>
                  <a:gd name="T0" fmla="*/ 1 w 7"/>
                  <a:gd name="T1" fmla="*/ 5 h 7"/>
                  <a:gd name="T2" fmla="*/ 4 w 7"/>
                  <a:gd name="T3" fmla="*/ 7 h 7"/>
                  <a:gd name="T4" fmla="*/ 6 w 7"/>
                  <a:gd name="T5" fmla="*/ 4 h 7"/>
                  <a:gd name="T6" fmla="*/ 7 w 7"/>
                  <a:gd name="T7" fmla="*/ 3 h 7"/>
                  <a:gd name="T8" fmla="*/ 6 w 7"/>
                  <a:gd name="T9" fmla="*/ 3 h 7"/>
                  <a:gd name="T10" fmla="*/ 4 w 7"/>
                  <a:gd name="T11" fmla="*/ 0 h 7"/>
                  <a:gd name="T12" fmla="*/ 1 w 7"/>
                  <a:gd name="T13" fmla="*/ 3 h 7"/>
                  <a:gd name="T14" fmla="*/ 0 w 7"/>
                  <a:gd name="T15" fmla="*/ 3 h 7"/>
                  <a:gd name="T16" fmla="*/ 1 w 7"/>
                  <a:gd name="T17"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7">
                    <a:moveTo>
                      <a:pt x="1" y="5"/>
                    </a:moveTo>
                    <a:cubicBezTo>
                      <a:pt x="1" y="6"/>
                      <a:pt x="2" y="7"/>
                      <a:pt x="4" y="7"/>
                    </a:cubicBezTo>
                    <a:cubicBezTo>
                      <a:pt x="5" y="7"/>
                      <a:pt x="6" y="6"/>
                      <a:pt x="6" y="4"/>
                    </a:cubicBezTo>
                    <a:cubicBezTo>
                      <a:pt x="7" y="4"/>
                      <a:pt x="7" y="4"/>
                      <a:pt x="7" y="3"/>
                    </a:cubicBezTo>
                    <a:cubicBezTo>
                      <a:pt x="7" y="3"/>
                      <a:pt x="7" y="3"/>
                      <a:pt x="6" y="3"/>
                    </a:cubicBezTo>
                    <a:cubicBezTo>
                      <a:pt x="6" y="1"/>
                      <a:pt x="5" y="0"/>
                      <a:pt x="4" y="0"/>
                    </a:cubicBezTo>
                    <a:cubicBezTo>
                      <a:pt x="2" y="0"/>
                      <a:pt x="1" y="1"/>
                      <a:pt x="1" y="3"/>
                    </a:cubicBezTo>
                    <a:cubicBezTo>
                      <a:pt x="0" y="3"/>
                      <a:pt x="0" y="3"/>
                      <a:pt x="0" y="3"/>
                    </a:cubicBezTo>
                    <a:cubicBezTo>
                      <a:pt x="0" y="4"/>
                      <a:pt x="0" y="4"/>
                      <a:pt x="1"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59" name="Freeform 74"/>
              <p:cNvSpPr/>
              <p:nvPr/>
            </p:nvSpPr>
            <p:spPr bwMode="auto">
              <a:xfrm>
                <a:off x="3778" y="2135"/>
                <a:ext cx="35" cy="65"/>
              </a:xfrm>
              <a:custGeom>
                <a:avLst/>
                <a:gdLst>
                  <a:gd name="T0" fmla="*/ 1 w 14"/>
                  <a:gd name="T1" fmla="*/ 13 h 26"/>
                  <a:gd name="T2" fmla="*/ 2 w 14"/>
                  <a:gd name="T3" fmla="*/ 12 h 26"/>
                  <a:gd name="T4" fmla="*/ 2 w 14"/>
                  <a:gd name="T5" fmla="*/ 8 h 26"/>
                  <a:gd name="T6" fmla="*/ 3 w 14"/>
                  <a:gd name="T7" fmla="*/ 4 h 26"/>
                  <a:gd name="T8" fmla="*/ 3 w 14"/>
                  <a:gd name="T9" fmla="*/ 4 h 26"/>
                  <a:gd name="T10" fmla="*/ 3 w 14"/>
                  <a:gd name="T11" fmla="*/ 11 h 26"/>
                  <a:gd name="T12" fmla="*/ 3 w 14"/>
                  <a:gd name="T13" fmla="*/ 12 h 26"/>
                  <a:gd name="T14" fmla="*/ 3 w 14"/>
                  <a:gd name="T15" fmla="*/ 24 h 26"/>
                  <a:gd name="T16" fmla="*/ 5 w 14"/>
                  <a:gd name="T17" fmla="*/ 26 h 26"/>
                  <a:gd name="T18" fmla="*/ 5 w 14"/>
                  <a:gd name="T19" fmla="*/ 26 h 26"/>
                  <a:gd name="T20" fmla="*/ 5 w 14"/>
                  <a:gd name="T21" fmla="*/ 26 h 26"/>
                  <a:gd name="T22" fmla="*/ 6 w 14"/>
                  <a:gd name="T23" fmla="*/ 24 h 26"/>
                  <a:gd name="T24" fmla="*/ 6 w 14"/>
                  <a:gd name="T25" fmla="*/ 13 h 26"/>
                  <a:gd name="T26" fmla="*/ 7 w 14"/>
                  <a:gd name="T27" fmla="*/ 13 h 26"/>
                  <a:gd name="T28" fmla="*/ 7 w 14"/>
                  <a:gd name="T29" fmla="*/ 24 h 26"/>
                  <a:gd name="T30" fmla="*/ 9 w 14"/>
                  <a:gd name="T31" fmla="*/ 26 h 26"/>
                  <a:gd name="T32" fmla="*/ 9 w 14"/>
                  <a:gd name="T33" fmla="*/ 26 h 26"/>
                  <a:gd name="T34" fmla="*/ 9 w 14"/>
                  <a:gd name="T35" fmla="*/ 26 h 26"/>
                  <a:gd name="T36" fmla="*/ 10 w 14"/>
                  <a:gd name="T37" fmla="*/ 24 h 26"/>
                  <a:gd name="T38" fmla="*/ 10 w 14"/>
                  <a:gd name="T39" fmla="*/ 12 h 26"/>
                  <a:gd name="T40" fmla="*/ 10 w 14"/>
                  <a:gd name="T41" fmla="*/ 11 h 26"/>
                  <a:gd name="T42" fmla="*/ 10 w 14"/>
                  <a:gd name="T43" fmla="*/ 4 h 26"/>
                  <a:gd name="T44" fmla="*/ 10 w 14"/>
                  <a:gd name="T45" fmla="*/ 4 h 26"/>
                  <a:gd name="T46" fmla="*/ 11 w 14"/>
                  <a:gd name="T47" fmla="*/ 8 h 26"/>
                  <a:gd name="T48" fmla="*/ 11 w 14"/>
                  <a:gd name="T49" fmla="*/ 12 h 26"/>
                  <a:gd name="T50" fmla="*/ 12 w 14"/>
                  <a:gd name="T51" fmla="*/ 13 h 26"/>
                  <a:gd name="T52" fmla="*/ 13 w 14"/>
                  <a:gd name="T53" fmla="*/ 12 h 26"/>
                  <a:gd name="T54" fmla="*/ 14 w 14"/>
                  <a:gd name="T55" fmla="*/ 7 h 26"/>
                  <a:gd name="T56" fmla="*/ 12 w 14"/>
                  <a:gd name="T57" fmla="*/ 1 h 26"/>
                  <a:gd name="T58" fmla="*/ 9 w 14"/>
                  <a:gd name="T59" fmla="*/ 0 h 26"/>
                  <a:gd name="T60" fmla="*/ 9 w 14"/>
                  <a:gd name="T61" fmla="*/ 0 h 26"/>
                  <a:gd name="T62" fmla="*/ 9 w 14"/>
                  <a:gd name="T63" fmla="*/ 0 h 26"/>
                  <a:gd name="T64" fmla="*/ 9 w 14"/>
                  <a:gd name="T65" fmla="*/ 0 h 26"/>
                  <a:gd name="T66" fmla="*/ 7 w 14"/>
                  <a:gd name="T67" fmla="*/ 3 h 26"/>
                  <a:gd name="T68" fmla="*/ 7 w 14"/>
                  <a:gd name="T69" fmla="*/ 1 h 26"/>
                  <a:gd name="T70" fmla="*/ 7 w 14"/>
                  <a:gd name="T71" fmla="*/ 0 h 26"/>
                  <a:gd name="T72" fmla="*/ 7 w 14"/>
                  <a:gd name="T73" fmla="*/ 0 h 26"/>
                  <a:gd name="T74" fmla="*/ 7 w 14"/>
                  <a:gd name="T75" fmla="*/ 0 h 26"/>
                  <a:gd name="T76" fmla="*/ 6 w 14"/>
                  <a:gd name="T77" fmla="*/ 0 h 26"/>
                  <a:gd name="T78" fmla="*/ 6 w 14"/>
                  <a:gd name="T79" fmla="*/ 0 h 26"/>
                  <a:gd name="T80" fmla="*/ 6 w 14"/>
                  <a:gd name="T81" fmla="*/ 0 h 26"/>
                  <a:gd name="T82" fmla="*/ 6 w 14"/>
                  <a:gd name="T83" fmla="*/ 1 h 26"/>
                  <a:gd name="T84" fmla="*/ 6 w 14"/>
                  <a:gd name="T85" fmla="*/ 3 h 26"/>
                  <a:gd name="T86" fmla="*/ 5 w 14"/>
                  <a:gd name="T87" fmla="*/ 0 h 26"/>
                  <a:gd name="T88" fmla="*/ 5 w 14"/>
                  <a:gd name="T89" fmla="*/ 0 h 26"/>
                  <a:gd name="T90" fmla="*/ 5 w 14"/>
                  <a:gd name="T91" fmla="*/ 0 h 26"/>
                  <a:gd name="T92" fmla="*/ 4 w 14"/>
                  <a:gd name="T93" fmla="*/ 0 h 26"/>
                  <a:gd name="T94" fmla="*/ 2 w 14"/>
                  <a:gd name="T95" fmla="*/ 1 h 26"/>
                  <a:gd name="T96" fmla="*/ 0 w 14"/>
                  <a:gd name="T97" fmla="*/ 7 h 26"/>
                  <a:gd name="T98" fmla="*/ 0 w 14"/>
                  <a:gd name="T99" fmla="*/ 12 h 26"/>
                  <a:gd name="T100" fmla="*/ 1 w 14"/>
                  <a:gd name="T101"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4" h="26">
                    <a:moveTo>
                      <a:pt x="1" y="13"/>
                    </a:moveTo>
                    <a:cubicBezTo>
                      <a:pt x="2" y="13"/>
                      <a:pt x="2" y="13"/>
                      <a:pt x="2" y="12"/>
                    </a:cubicBezTo>
                    <a:cubicBezTo>
                      <a:pt x="2" y="12"/>
                      <a:pt x="2" y="10"/>
                      <a:pt x="2" y="8"/>
                    </a:cubicBezTo>
                    <a:cubicBezTo>
                      <a:pt x="2" y="6"/>
                      <a:pt x="3" y="4"/>
                      <a:pt x="3" y="4"/>
                    </a:cubicBezTo>
                    <a:cubicBezTo>
                      <a:pt x="3" y="4"/>
                      <a:pt x="3" y="4"/>
                      <a:pt x="3" y="4"/>
                    </a:cubicBezTo>
                    <a:cubicBezTo>
                      <a:pt x="3" y="11"/>
                      <a:pt x="3" y="11"/>
                      <a:pt x="3" y="11"/>
                    </a:cubicBezTo>
                    <a:cubicBezTo>
                      <a:pt x="3" y="12"/>
                      <a:pt x="3" y="12"/>
                      <a:pt x="3" y="12"/>
                    </a:cubicBezTo>
                    <a:cubicBezTo>
                      <a:pt x="3" y="24"/>
                      <a:pt x="3" y="24"/>
                      <a:pt x="3" y="24"/>
                    </a:cubicBezTo>
                    <a:cubicBezTo>
                      <a:pt x="3" y="25"/>
                      <a:pt x="4" y="26"/>
                      <a:pt x="5" y="26"/>
                    </a:cubicBezTo>
                    <a:cubicBezTo>
                      <a:pt x="5" y="26"/>
                      <a:pt x="5" y="26"/>
                      <a:pt x="5" y="26"/>
                    </a:cubicBezTo>
                    <a:cubicBezTo>
                      <a:pt x="5" y="26"/>
                      <a:pt x="5" y="26"/>
                      <a:pt x="5" y="26"/>
                    </a:cubicBezTo>
                    <a:cubicBezTo>
                      <a:pt x="6" y="26"/>
                      <a:pt x="6" y="25"/>
                      <a:pt x="6" y="24"/>
                    </a:cubicBezTo>
                    <a:cubicBezTo>
                      <a:pt x="6" y="13"/>
                      <a:pt x="6" y="13"/>
                      <a:pt x="6" y="13"/>
                    </a:cubicBezTo>
                    <a:cubicBezTo>
                      <a:pt x="7" y="13"/>
                      <a:pt x="7" y="13"/>
                      <a:pt x="7" y="13"/>
                    </a:cubicBezTo>
                    <a:cubicBezTo>
                      <a:pt x="7" y="24"/>
                      <a:pt x="7" y="24"/>
                      <a:pt x="7" y="24"/>
                    </a:cubicBezTo>
                    <a:cubicBezTo>
                      <a:pt x="7" y="25"/>
                      <a:pt x="8" y="26"/>
                      <a:pt x="9" y="26"/>
                    </a:cubicBezTo>
                    <a:cubicBezTo>
                      <a:pt x="9" y="26"/>
                      <a:pt x="9" y="26"/>
                      <a:pt x="9" y="26"/>
                    </a:cubicBezTo>
                    <a:cubicBezTo>
                      <a:pt x="9" y="26"/>
                      <a:pt x="9" y="26"/>
                      <a:pt x="9" y="26"/>
                    </a:cubicBezTo>
                    <a:cubicBezTo>
                      <a:pt x="10" y="26"/>
                      <a:pt x="10" y="25"/>
                      <a:pt x="10" y="24"/>
                    </a:cubicBezTo>
                    <a:cubicBezTo>
                      <a:pt x="10" y="12"/>
                      <a:pt x="10" y="12"/>
                      <a:pt x="10" y="12"/>
                    </a:cubicBezTo>
                    <a:cubicBezTo>
                      <a:pt x="10" y="12"/>
                      <a:pt x="10" y="12"/>
                      <a:pt x="10" y="11"/>
                    </a:cubicBezTo>
                    <a:cubicBezTo>
                      <a:pt x="10" y="4"/>
                      <a:pt x="10" y="4"/>
                      <a:pt x="10" y="4"/>
                    </a:cubicBezTo>
                    <a:cubicBezTo>
                      <a:pt x="10" y="4"/>
                      <a:pt x="10" y="4"/>
                      <a:pt x="10" y="4"/>
                    </a:cubicBezTo>
                    <a:cubicBezTo>
                      <a:pt x="11" y="4"/>
                      <a:pt x="11" y="6"/>
                      <a:pt x="11" y="8"/>
                    </a:cubicBezTo>
                    <a:cubicBezTo>
                      <a:pt x="11" y="10"/>
                      <a:pt x="11" y="12"/>
                      <a:pt x="11" y="12"/>
                    </a:cubicBezTo>
                    <a:cubicBezTo>
                      <a:pt x="11" y="13"/>
                      <a:pt x="11" y="13"/>
                      <a:pt x="12" y="13"/>
                    </a:cubicBezTo>
                    <a:cubicBezTo>
                      <a:pt x="13" y="13"/>
                      <a:pt x="13" y="13"/>
                      <a:pt x="13" y="12"/>
                    </a:cubicBezTo>
                    <a:cubicBezTo>
                      <a:pt x="13" y="12"/>
                      <a:pt x="14" y="9"/>
                      <a:pt x="14" y="7"/>
                    </a:cubicBezTo>
                    <a:cubicBezTo>
                      <a:pt x="13" y="3"/>
                      <a:pt x="12" y="1"/>
                      <a:pt x="12" y="1"/>
                    </a:cubicBezTo>
                    <a:cubicBezTo>
                      <a:pt x="11" y="0"/>
                      <a:pt x="10" y="0"/>
                      <a:pt x="9" y="0"/>
                    </a:cubicBezTo>
                    <a:cubicBezTo>
                      <a:pt x="9" y="0"/>
                      <a:pt x="9" y="0"/>
                      <a:pt x="9" y="0"/>
                    </a:cubicBezTo>
                    <a:cubicBezTo>
                      <a:pt x="9" y="0"/>
                      <a:pt x="9" y="0"/>
                      <a:pt x="9" y="0"/>
                    </a:cubicBezTo>
                    <a:cubicBezTo>
                      <a:pt x="9" y="0"/>
                      <a:pt x="9" y="0"/>
                      <a:pt x="9" y="0"/>
                    </a:cubicBezTo>
                    <a:cubicBezTo>
                      <a:pt x="9" y="0"/>
                      <a:pt x="8" y="2"/>
                      <a:pt x="7" y="3"/>
                    </a:cubicBezTo>
                    <a:cubicBezTo>
                      <a:pt x="7" y="2"/>
                      <a:pt x="7" y="1"/>
                      <a:pt x="7" y="1"/>
                    </a:cubicBezTo>
                    <a:cubicBezTo>
                      <a:pt x="7" y="0"/>
                      <a:pt x="7" y="0"/>
                      <a:pt x="7" y="0"/>
                    </a:cubicBezTo>
                    <a:cubicBezTo>
                      <a:pt x="7" y="0"/>
                      <a:pt x="7" y="0"/>
                      <a:pt x="7" y="0"/>
                    </a:cubicBezTo>
                    <a:cubicBezTo>
                      <a:pt x="7" y="0"/>
                      <a:pt x="7" y="0"/>
                      <a:pt x="7" y="0"/>
                    </a:cubicBezTo>
                    <a:cubicBezTo>
                      <a:pt x="6" y="0"/>
                      <a:pt x="6" y="0"/>
                      <a:pt x="6" y="0"/>
                    </a:cubicBezTo>
                    <a:cubicBezTo>
                      <a:pt x="6" y="0"/>
                      <a:pt x="6" y="0"/>
                      <a:pt x="6" y="0"/>
                    </a:cubicBezTo>
                    <a:cubicBezTo>
                      <a:pt x="6" y="0"/>
                      <a:pt x="6" y="0"/>
                      <a:pt x="6" y="0"/>
                    </a:cubicBezTo>
                    <a:cubicBezTo>
                      <a:pt x="6" y="1"/>
                      <a:pt x="6" y="1"/>
                      <a:pt x="6" y="1"/>
                    </a:cubicBezTo>
                    <a:cubicBezTo>
                      <a:pt x="6" y="1"/>
                      <a:pt x="6" y="2"/>
                      <a:pt x="6" y="3"/>
                    </a:cubicBezTo>
                    <a:cubicBezTo>
                      <a:pt x="5" y="2"/>
                      <a:pt x="5" y="0"/>
                      <a:pt x="5" y="0"/>
                    </a:cubicBezTo>
                    <a:cubicBezTo>
                      <a:pt x="5" y="0"/>
                      <a:pt x="5" y="0"/>
                      <a:pt x="5" y="0"/>
                    </a:cubicBezTo>
                    <a:cubicBezTo>
                      <a:pt x="5" y="0"/>
                      <a:pt x="5" y="0"/>
                      <a:pt x="5" y="0"/>
                    </a:cubicBezTo>
                    <a:cubicBezTo>
                      <a:pt x="5" y="0"/>
                      <a:pt x="4" y="0"/>
                      <a:pt x="4" y="0"/>
                    </a:cubicBezTo>
                    <a:cubicBezTo>
                      <a:pt x="3" y="0"/>
                      <a:pt x="2" y="0"/>
                      <a:pt x="2" y="1"/>
                    </a:cubicBezTo>
                    <a:cubicBezTo>
                      <a:pt x="1" y="1"/>
                      <a:pt x="0" y="3"/>
                      <a:pt x="0" y="7"/>
                    </a:cubicBezTo>
                    <a:cubicBezTo>
                      <a:pt x="0" y="9"/>
                      <a:pt x="0" y="12"/>
                      <a:pt x="0" y="12"/>
                    </a:cubicBezTo>
                    <a:cubicBezTo>
                      <a:pt x="0" y="13"/>
                      <a:pt x="0" y="13"/>
                      <a:pt x="1"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60" name="Freeform 75"/>
              <p:cNvSpPr/>
              <p:nvPr/>
            </p:nvSpPr>
            <p:spPr bwMode="auto">
              <a:xfrm>
                <a:off x="3785" y="2115"/>
                <a:ext cx="18" cy="18"/>
              </a:xfrm>
              <a:custGeom>
                <a:avLst/>
                <a:gdLst>
                  <a:gd name="T0" fmla="*/ 1 w 7"/>
                  <a:gd name="T1" fmla="*/ 5 h 7"/>
                  <a:gd name="T2" fmla="*/ 4 w 7"/>
                  <a:gd name="T3" fmla="*/ 7 h 7"/>
                  <a:gd name="T4" fmla="*/ 6 w 7"/>
                  <a:gd name="T5" fmla="*/ 4 h 7"/>
                  <a:gd name="T6" fmla="*/ 7 w 7"/>
                  <a:gd name="T7" fmla="*/ 3 h 7"/>
                  <a:gd name="T8" fmla="*/ 7 w 7"/>
                  <a:gd name="T9" fmla="*/ 3 h 7"/>
                  <a:gd name="T10" fmla="*/ 4 w 7"/>
                  <a:gd name="T11" fmla="*/ 0 h 7"/>
                  <a:gd name="T12" fmla="*/ 1 w 7"/>
                  <a:gd name="T13" fmla="*/ 3 h 7"/>
                  <a:gd name="T14" fmla="*/ 0 w 7"/>
                  <a:gd name="T15" fmla="*/ 3 h 7"/>
                  <a:gd name="T16" fmla="*/ 1 w 7"/>
                  <a:gd name="T17"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7">
                    <a:moveTo>
                      <a:pt x="1" y="5"/>
                    </a:moveTo>
                    <a:cubicBezTo>
                      <a:pt x="1" y="6"/>
                      <a:pt x="2" y="7"/>
                      <a:pt x="4" y="7"/>
                    </a:cubicBezTo>
                    <a:cubicBezTo>
                      <a:pt x="5" y="7"/>
                      <a:pt x="6" y="6"/>
                      <a:pt x="6" y="4"/>
                    </a:cubicBezTo>
                    <a:cubicBezTo>
                      <a:pt x="7" y="4"/>
                      <a:pt x="7" y="4"/>
                      <a:pt x="7" y="3"/>
                    </a:cubicBezTo>
                    <a:cubicBezTo>
                      <a:pt x="7" y="3"/>
                      <a:pt x="7" y="3"/>
                      <a:pt x="7" y="3"/>
                    </a:cubicBezTo>
                    <a:cubicBezTo>
                      <a:pt x="7" y="1"/>
                      <a:pt x="5" y="0"/>
                      <a:pt x="4" y="0"/>
                    </a:cubicBezTo>
                    <a:cubicBezTo>
                      <a:pt x="2" y="0"/>
                      <a:pt x="1" y="1"/>
                      <a:pt x="1" y="3"/>
                    </a:cubicBezTo>
                    <a:cubicBezTo>
                      <a:pt x="1" y="3"/>
                      <a:pt x="0" y="3"/>
                      <a:pt x="0" y="3"/>
                    </a:cubicBezTo>
                    <a:cubicBezTo>
                      <a:pt x="0" y="4"/>
                      <a:pt x="1" y="4"/>
                      <a:pt x="1"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grpSp>
        <p:grpSp>
          <p:nvGrpSpPr>
            <p:cNvPr id="61" name="组合 60"/>
            <p:cNvGrpSpPr/>
            <p:nvPr/>
          </p:nvGrpSpPr>
          <p:grpSpPr>
            <a:xfrm>
              <a:off x="2875660" y="775652"/>
              <a:ext cx="609042" cy="1104701"/>
              <a:chOff x="8219461" y="1685058"/>
              <a:chExt cx="609042" cy="1104701"/>
            </a:xfrm>
          </p:grpSpPr>
          <p:sp>
            <p:nvSpPr>
              <p:cNvPr id="62" name="文本框 80"/>
              <p:cNvSpPr txBox="1"/>
              <p:nvPr/>
            </p:nvSpPr>
            <p:spPr>
              <a:xfrm>
                <a:off x="8288012" y="1685058"/>
                <a:ext cx="471940" cy="977421"/>
              </a:xfrm>
              <a:prstGeom prst="rect">
                <a:avLst/>
              </a:prstGeom>
              <a:noFill/>
            </p:spPr>
            <p:txBody>
              <a:bodyPr wrap="square" rtlCol="0">
                <a:spAutoFit/>
              </a:bodyPr>
              <a:lstStyle/>
              <a:p>
                <a:pPr algn="ctr"/>
                <a:r>
                  <a:rPr lang="en-US" altLang="zh-CN" sz="6400" dirty="0">
                    <a:solidFill>
                      <a:srgbClr val="FEB750"/>
                    </a:solidFill>
                    <a:latin typeface="Impact" panose="020B0806030902050204" pitchFamily="34" charset="0"/>
                  </a:rPr>
                  <a:t>A</a:t>
                </a:r>
                <a:endParaRPr lang="zh-CN" altLang="en-US" sz="6400" dirty="0">
                  <a:solidFill>
                    <a:srgbClr val="FEB750"/>
                  </a:solidFill>
                  <a:latin typeface="Impact" panose="020B0806030902050204" pitchFamily="34" charset="0"/>
                </a:endParaRPr>
              </a:p>
            </p:txBody>
          </p:sp>
          <p:sp>
            <p:nvSpPr>
              <p:cNvPr id="63" name="文本框 81"/>
              <p:cNvSpPr txBox="1"/>
              <p:nvPr/>
            </p:nvSpPr>
            <p:spPr>
              <a:xfrm>
                <a:off x="8219461" y="2482570"/>
                <a:ext cx="609042" cy="307189"/>
              </a:xfrm>
              <a:prstGeom prst="rect">
                <a:avLst/>
              </a:prstGeom>
              <a:noFill/>
            </p:spPr>
            <p:txBody>
              <a:bodyPr wrap="square" rtlCol="0">
                <a:spAutoFit/>
              </a:bodyPr>
              <a:lstStyle/>
              <a:p>
                <a:pPr algn="ctr"/>
                <a:r>
                  <a:rPr lang="en-US" altLang="zh-CN" sz="1600" dirty="0">
                    <a:solidFill>
                      <a:srgbClr val="FEB750"/>
                    </a:solidFill>
                    <a:latin typeface="时尚中黑简体" panose="01010104010101010101" pitchFamily="2" charset="-122"/>
                    <a:ea typeface="时尚中黑简体" panose="01010104010101010101" pitchFamily="2" charset="-122"/>
                  </a:rPr>
                  <a:t>ITEM</a:t>
                </a:r>
                <a:endParaRPr lang="zh-CN" altLang="en-US" sz="1600" dirty="0">
                  <a:solidFill>
                    <a:srgbClr val="FEB750"/>
                  </a:solidFill>
                  <a:latin typeface="时尚中黑简体" panose="01010104010101010101" pitchFamily="2" charset="-122"/>
                  <a:ea typeface="时尚中黑简体" panose="01010104010101010101" pitchFamily="2" charset="-122"/>
                </a:endParaRPr>
              </a:p>
            </p:txBody>
          </p:sp>
        </p:grpSp>
        <p:grpSp>
          <p:nvGrpSpPr>
            <p:cNvPr id="64" name="组合 63"/>
            <p:cNvGrpSpPr/>
            <p:nvPr/>
          </p:nvGrpSpPr>
          <p:grpSpPr>
            <a:xfrm>
              <a:off x="2875660" y="2615316"/>
              <a:ext cx="609042" cy="1065841"/>
              <a:chOff x="8219461" y="1723918"/>
              <a:chExt cx="609042" cy="1065841"/>
            </a:xfrm>
          </p:grpSpPr>
          <p:sp>
            <p:nvSpPr>
              <p:cNvPr id="65" name="文本框 104"/>
              <p:cNvSpPr txBox="1"/>
              <p:nvPr/>
            </p:nvSpPr>
            <p:spPr>
              <a:xfrm>
                <a:off x="8278292" y="1723918"/>
                <a:ext cx="471940" cy="977421"/>
              </a:xfrm>
              <a:prstGeom prst="rect">
                <a:avLst/>
              </a:prstGeom>
              <a:noFill/>
            </p:spPr>
            <p:txBody>
              <a:bodyPr wrap="square" rtlCol="0">
                <a:spAutoFit/>
              </a:bodyPr>
              <a:lstStyle/>
              <a:p>
                <a:pPr algn="ctr"/>
                <a:r>
                  <a:rPr lang="en-US" altLang="zh-CN" sz="6400" dirty="0">
                    <a:solidFill>
                      <a:srgbClr val="03ACBE"/>
                    </a:solidFill>
                    <a:latin typeface="Impact" panose="020B0806030902050204" pitchFamily="34" charset="0"/>
                  </a:rPr>
                  <a:t>C</a:t>
                </a:r>
                <a:endParaRPr lang="zh-CN" altLang="en-US" sz="6400" dirty="0">
                  <a:solidFill>
                    <a:srgbClr val="03ACBE"/>
                  </a:solidFill>
                  <a:latin typeface="Impact" panose="020B0806030902050204" pitchFamily="34" charset="0"/>
                </a:endParaRPr>
              </a:p>
            </p:txBody>
          </p:sp>
          <p:sp>
            <p:nvSpPr>
              <p:cNvPr id="66" name="文本框 105"/>
              <p:cNvSpPr txBox="1"/>
              <p:nvPr/>
            </p:nvSpPr>
            <p:spPr>
              <a:xfrm>
                <a:off x="8219461" y="2482570"/>
                <a:ext cx="609042" cy="307189"/>
              </a:xfrm>
              <a:prstGeom prst="rect">
                <a:avLst/>
              </a:prstGeom>
              <a:noFill/>
            </p:spPr>
            <p:txBody>
              <a:bodyPr wrap="square" rtlCol="0">
                <a:spAutoFit/>
              </a:bodyPr>
              <a:lstStyle/>
              <a:p>
                <a:pPr algn="ctr"/>
                <a:r>
                  <a:rPr lang="en-US" altLang="zh-CN" sz="1600" dirty="0">
                    <a:solidFill>
                      <a:srgbClr val="03ACBE"/>
                    </a:solidFill>
                    <a:latin typeface="时尚中黑简体" panose="01010104010101010101" pitchFamily="2" charset="-122"/>
                    <a:ea typeface="时尚中黑简体" panose="01010104010101010101" pitchFamily="2" charset="-122"/>
                  </a:rPr>
                  <a:t>ITEM</a:t>
                </a:r>
                <a:endParaRPr lang="zh-CN" altLang="en-US" sz="1600" dirty="0">
                  <a:solidFill>
                    <a:srgbClr val="03ACBE"/>
                  </a:solidFill>
                  <a:latin typeface="时尚中黑简体" panose="01010104010101010101" pitchFamily="2" charset="-122"/>
                  <a:ea typeface="时尚中黑简体" panose="01010104010101010101" pitchFamily="2" charset="-122"/>
                </a:endParaRPr>
              </a:p>
            </p:txBody>
          </p:sp>
        </p:grpSp>
        <p:grpSp>
          <p:nvGrpSpPr>
            <p:cNvPr id="67" name="组合 66"/>
            <p:cNvGrpSpPr/>
            <p:nvPr/>
          </p:nvGrpSpPr>
          <p:grpSpPr>
            <a:xfrm>
              <a:off x="1655920" y="1703080"/>
              <a:ext cx="609042" cy="1084053"/>
              <a:chOff x="8219461" y="1705706"/>
              <a:chExt cx="609042" cy="1084053"/>
            </a:xfrm>
          </p:grpSpPr>
          <p:sp>
            <p:nvSpPr>
              <p:cNvPr id="68" name="文本框 116"/>
              <p:cNvSpPr txBox="1"/>
              <p:nvPr/>
            </p:nvSpPr>
            <p:spPr>
              <a:xfrm>
                <a:off x="8288012" y="1705706"/>
                <a:ext cx="471940" cy="977421"/>
              </a:xfrm>
              <a:prstGeom prst="rect">
                <a:avLst/>
              </a:prstGeom>
              <a:noFill/>
            </p:spPr>
            <p:txBody>
              <a:bodyPr wrap="square" rtlCol="0">
                <a:spAutoFit/>
              </a:bodyPr>
              <a:lstStyle/>
              <a:p>
                <a:pPr algn="ctr"/>
                <a:r>
                  <a:rPr lang="en-US" altLang="zh-CN" sz="6400" dirty="0">
                    <a:solidFill>
                      <a:srgbClr val="E27172"/>
                    </a:solidFill>
                    <a:latin typeface="Impact" panose="020B0806030902050204" pitchFamily="34" charset="0"/>
                  </a:rPr>
                  <a:t>B</a:t>
                </a:r>
                <a:endParaRPr lang="zh-CN" altLang="en-US" sz="6400" dirty="0">
                  <a:solidFill>
                    <a:srgbClr val="E27172"/>
                  </a:solidFill>
                  <a:latin typeface="Impact" panose="020B0806030902050204" pitchFamily="34" charset="0"/>
                </a:endParaRPr>
              </a:p>
            </p:txBody>
          </p:sp>
          <p:sp>
            <p:nvSpPr>
              <p:cNvPr id="69" name="文本框 117"/>
              <p:cNvSpPr txBox="1"/>
              <p:nvPr/>
            </p:nvSpPr>
            <p:spPr>
              <a:xfrm>
                <a:off x="8219461" y="2482570"/>
                <a:ext cx="609042" cy="307189"/>
              </a:xfrm>
              <a:prstGeom prst="rect">
                <a:avLst/>
              </a:prstGeom>
              <a:noFill/>
            </p:spPr>
            <p:txBody>
              <a:bodyPr wrap="square" rtlCol="0">
                <a:spAutoFit/>
              </a:bodyPr>
              <a:lstStyle/>
              <a:p>
                <a:pPr algn="ctr"/>
                <a:r>
                  <a:rPr lang="en-US" altLang="zh-CN" sz="1600" dirty="0">
                    <a:solidFill>
                      <a:srgbClr val="E27172"/>
                    </a:solidFill>
                    <a:latin typeface="时尚中黑简体" panose="01010104010101010101" pitchFamily="2" charset="-122"/>
                    <a:ea typeface="时尚中黑简体" panose="01010104010101010101" pitchFamily="2" charset="-122"/>
                  </a:rPr>
                  <a:t>ITEM</a:t>
                </a:r>
                <a:endParaRPr lang="zh-CN" altLang="en-US" sz="1600" dirty="0">
                  <a:solidFill>
                    <a:srgbClr val="E27172"/>
                  </a:solidFill>
                  <a:latin typeface="时尚中黑简体" panose="01010104010101010101" pitchFamily="2" charset="-122"/>
                  <a:ea typeface="时尚中黑简体" panose="01010104010101010101" pitchFamily="2" charset="-122"/>
                </a:endParaRPr>
              </a:p>
            </p:txBody>
          </p:sp>
        </p:grpSp>
        <p:grpSp>
          <p:nvGrpSpPr>
            <p:cNvPr id="70" name="组合 69"/>
            <p:cNvGrpSpPr/>
            <p:nvPr/>
          </p:nvGrpSpPr>
          <p:grpSpPr>
            <a:xfrm>
              <a:off x="1655920" y="3467875"/>
              <a:ext cx="609042" cy="1120062"/>
              <a:chOff x="8219461" y="1669697"/>
              <a:chExt cx="609042" cy="1120062"/>
            </a:xfrm>
          </p:grpSpPr>
          <p:sp>
            <p:nvSpPr>
              <p:cNvPr id="71" name="文本框 119"/>
              <p:cNvSpPr txBox="1"/>
              <p:nvPr/>
            </p:nvSpPr>
            <p:spPr>
              <a:xfrm>
                <a:off x="8279192" y="1669697"/>
                <a:ext cx="471940" cy="977421"/>
              </a:xfrm>
              <a:prstGeom prst="rect">
                <a:avLst/>
              </a:prstGeom>
              <a:noFill/>
            </p:spPr>
            <p:txBody>
              <a:bodyPr wrap="square" rtlCol="0">
                <a:spAutoFit/>
              </a:bodyPr>
              <a:lstStyle/>
              <a:p>
                <a:pPr algn="ctr"/>
                <a:r>
                  <a:rPr lang="en-US" altLang="zh-CN" sz="6400" dirty="0">
                    <a:solidFill>
                      <a:srgbClr val="633E72"/>
                    </a:solidFill>
                    <a:latin typeface="Impact" panose="020B0806030902050204" pitchFamily="34" charset="0"/>
                  </a:rPr>
                  <a:t>D</a:t>
                </a:r>
                <a:endParaRPr lang="zh-CN" altLang="en-US" sz="6400" dirty="0">
                  <a:solidFill>
                    <a:srgbClr val="633E72"/>
                  </a:solidFill>
                  <a:latin typeface="Impact" panose="020B0806030902050204" pitchFamily="34" charset="0"/>
                </a:endParaRPr>
              </a:p>
            </p:txBody>
          </p:sp>
          <p:sp>
            <p:nvSpPr>
              <p:cNvPr id="72" name="文本框 120"/>
              <p:cNvSpPr txBox="1"/>
              <p:nvPr/>
            </p:nvSpPr>
            <p:spPr>
              <a:xfrm>
                <a:off x="8219461" y="2482570"/>
                <a:ext cx="609042" cy="307189"/>
              </a:xfrm>
              <a:prstGeom prst="rect">
                <a:avLst/>
              </a:prstGeom>
              <a:noFill/>
            </p:spPr>
            <p:txBody>
              <a:bodyPr wrap="square" rtlCol="0">
                <a:spAutoFit/>
              </a:bodyPr>
              <a:lstStyle/>
              <a:p>
                <a:pPr algn="ctr"/>
                <a:r>
                  <a:rPr lang="en-US" altLang="zh-CN" sz="1600" dirty="0">
                    <a:solidFill>
                      <a:srgbClr val="633E72"/>
                    </a:solidFill>
                    <a:latin typeface="时尚中黑简体" panose="01010104010101010101" pitchFamily="2" charset="-122"/>
                    <a:ea typeface="时尚中黑简体" panose="01010104010101010101" pitchFamily="2" charset="-122"/>
                  </a:rPr>
                  <a:t>ITEM</a:t>
                </a:r>
                <a:endParaRPr lang="zh-CN" altLang="en-US" sz="1600" dirty="0">
                  <a:solidFill>
                    <a:srgbClr val="633E72"/>
                  </a:solidFill>
                  <a:latin typeface="时尚中黑简体" panose="01010104010101010101" pitchFamily="2" charset="-122"/>
                  <a:ea typeface="时尚中黑简体" panose="01010104010101010101" pitchFamily="2" charset="-122"/>
                </a:endParaRPr>
              </a:p>
            </p:txBody>
          </p:sp>
        </p:grpSp>
        <p:grpSp>
          <p:nvGrpSpPr>
            <p:cNvPr id="73" name="组合 72"/>
            <p:cNvGrpSpPr/>
            <p:nvPr/>
          </p:nvGrpSpPr>
          <p:grpSpPr>
            <a:xfrm>
              <a:off x="5231754" y="1002482"/>
              <a:ext cx="2022542" cy="1155143"/>
              <a:chOff x="1906477" y="2915150"/>
              <a:chExt cx="2022542" cy="1155143"/>
            </a:xfrm>
          </p:grpSpPr>
          <p:sp>
            <p:nvSpPr>
              <p:cNvPr id="74" name="文本框 126"/>
              <p:cNvSpPr txBox="1"/>
              <p:nvPr/>
            </p:nvSpPr>
            <p:spPr>
              <a:xfrm>
                <a:off x="1906477" y="3260430"/>
                <a:ext cx="2022542" cy="809863"/>
              </a:xfrm>
              <a:prstGeom prst="rect">
                <a:avLst/>
              </a:prstGeom>
              <a:noFill/>
            </p:spPr>
            <p:txBody>
              <a:bodyPr wrap="square" rtlCol="0">
                <a:spAutoFit/>
              </a:bodyPr>
              <a:lstStyle/>
              <a:p>
                <a:pPr algn="just"/>
                <a:r>
                  <a:rPr lang="zh-CN" altLang="en-US" sz="1200" dirty="0">
                    <a:solidFill>
                      <a:prstClr val="white"/>
                    </a:solidFill>
                    <a:latin typeface="微软雅黑" panose="020B0503020204020204" pitchFamily="34" charset="-122"/>
                    <a:ea typeface="微软雅黑" panose="020B0503020204020204" pitchFamily="34" charset="-122"/>
                  </a:rPr>
                  <a:t>替换你的文字替换你的文字替换你的文字</a:t>
                </a:r>
              </a:p>
              <a:p>
                <a:pPr algn="just"/>
                <a:endParaRPr lang="zh-CN" altLang="en-US" sz="1400" dirty="0">
                  <a:solidFill>
                    <a:prstClr val="white"/>
                  </a:solidFill>
                  <a:latin typeface="微软雅黑" panose="020B0503020204020204" pitchFamily="34" charset="-122"/>
                  <a:ea typeface="微软雅黑" panose="020B0503020204020204" pitchFamily="34" charset="-122"/>
                </a:endParaRPr>
              </a:p>
              <a:p>
                <a:pPr algn="just"/>
                <a:endParaRPr lang="zh-CN" altLang="en-US" sz="1400" dirty="0">
                  <a:solidFill>
                    <a:prstClr val="white"/>
                  </a:solidFill>
                  <a:latin typeface="微软雅黑" panose="020B0503020204020204" pitchFamily="34" charset="-122"/>
                  <a:ea typeface="微软雅黑" panose="020B0503020204020204" pitchFamily="34" charset="-122"/>
                </a:endParaRPr>
              </a:p>
            </p:txBody>
          </p:sp>
          <p:sp>
            <p:nvSpPr>
              <p:cNvPr id="75" name="文本框 127"/>
              <p:cNvSpPr txBox="1"/>
              <p:nvPr/>
            </p:nvSpPr>
            <p:spPr>
              <a:xfrm>
                <a:off x="1906477" y="2915150"/>
                <a:ext cx="1685438" cy="381602"/>
              </a:xfrm>
              <a:prstGeom prst="rect">
                <a:avLst/>
              </a:prstGeom>
              <a:noFill/>
            </p:spPr>
            <p:txBody>
              <a:bodyPr wrap="square" rtlCol="0">
                <a:spAutoFit/>
              </a:bodyPr>
              <a:lstStyle/>
              <a:p>
                <a:r>
                  <a:rPr lang="zh-CN" altLang="en-US" sz="2135" dirty="0">
                    <a:solidFill>
                      <a:prstClr val="white"/>
                    </a:solidFill>
                    <a:latin typeface="时尚中黑简体" panose="01010104010101010101" pitchFamily="2" charset="-122"/>
                    <a:ea typeface="时尚中黑简体" panose="01010104010101010101" pitchFamily="2" charset="-122"/>
                  </a:rPr>
                  <a:t>在此添加标题</a:t>
                </a:r>
              </a:p>
            </p:txBody>
          </p:sp>
        </p:grpSp>
        <p:grpSp>
          <p:nvGrpSpPr>
            <p:cNvPr id="76" name="组合 75"/>
            <p:cNvGrpSpPr/>
            <p:nvPr/>
          </p:nvGrpSpPr>
          <p:grpSpPr>
            <a:xfrm>
              <a:off x="5226029" y="1877835"/>
              <a:ext cx="2028265" cy="948106"/>
              <a:chOff x="1900752" y="2898778"/>
              <a:chExt cx="2028265" cy="948106"/>
            </a:xfrm>
          </p:grpSpPr>
          <p:sp>
            <p:nvSpPr>
              <p:cNvPr id="77" name="文本框 129"/>
              <p:cNvSpPr txBox="1"/>
              <p:nvPr/>
            </p:nvSpPr>
            <p:spPr>
              <a:xfrm>
                <a:off x="1906477" y="3260431"/>
                <a:ext cx="2022540" cy="586453"/>
              </a:xfrm>
              <a:prstGeom prst="rect">
                <a:avLst/>
              </a:prstGeom>
              <a:noFill/>
            </p:spPr>
            <p:txBody>
              <a:bodyPr wrap="square" rtlCol="0">
                <a:spAutoFit/>
              </a:bodyPr>
              <a:lstStyle/>
              <a:p>
                <a:pPr algn="just"/>
                <a:r>
                  <a:rPr lang="zh-CN" altLang="en-US" sz="1200" dirty="0">
                    <a:solidFill>
                      <a:prstClr val="white"/>
                    </a:solidFill>
                    <a:latin typeface="微软雅黑" panose="020B0503020204020204" pitchFamily="34" charset="-122"/>
                    <a:ea typeface="微软雅黑" panose="020B0503020204020204" pitchFamily="34" charset="-122"/>
                  </a:rPr>
                  <a:t>替换你的文字替换你的文字替换你的文字替换你的文字</a:t>
                </a:r>
              </a:p>
              <a:p>
                <a:pPr algn="just"/>
                <a:endParaRPr lang="zh-CN" altLang="en-US" sz="1200" dirty="0">
                  <a:solidFill>
                    <a:prstClr val="white"/>
                  </a:solidFill>
                  <a:latin typeface="微软雅黑" panose="020B0503020204020204" pitchFamily="34" charset="-122"/>
                  <a:ea typeface="微软雅黑" panose="020B0503020204020204" pitchFamily="34" charset="-122"/>
                </a:endParaRPr>
              </a:p>
            </p:txBody>
          </p:sp>
          <p:sp>
            <p:nvSpPr>
              <p:cNvPr id="78" name="文本框 130"/>
              <p:cNvSpPr txBox="1"/>
              <p:nvPr/>
            </p:nvSpPr>
            <p:spPr>
              <a:xfrm>
                <a:off x="1900752" y="2898778"/>
                <a:ext cx="1685438" cy="381602"/>
              </a:xfrm>
              <a:prstGeom prst="rect">
                <a:avLst/>
              </a:prstGeom>
              <a:noFill/>
            </p:spPr>
            <p:txBody>
              <a:bodyPr wrap="square" rtlCol="0">
                <a:spAutoFit/>
              </a:bodyPr>
              <a:lstStyle/>
              <a:p>
                <a:r>
                  <a:rPr lang="zh-CN" altLang="en-US" sz="2135" dirty="0">
                    <a:solidFill>
                      <a:prstClr val="white"/>
                    </a:solidFill>
                    <a:latin typeface="时尚中黑简体" panose="01010104010101010101" pitchFamily="2" charset="-122"/>
                    <a:ea typeface="时尚中黑简体" panose="01010104010101010101" pitchFamily="2" charset="-122"/>
                  </a:rPr>
                  <a:t>在此添加标题</a:t>
                </a:r>
              </a:p>
            </p:txBody>
          </p:sp>
        </p:grpSp>
        <p:grpSp>
          <p:nvGrpSpPr>
            <p:cNvPr id="79" name="组合 78"/>
            <p:cNvGrpSpPr/>
            <p:nvPr/>
          </p:nvGrpSpPr>
          <p:grpSpPr>
            <a:xfrm>
              <a:off x="5231753" y="2792019"/>
              <a:ext cx="2022541" cy="938183"/>
              <a:chOff x="1906476" y="2908700"/>
              <a:chExt cx="2022541" cy="938183"/>
            </a:xfrm>
          </p:grpSpPr>
          <p:sp>
            <p:nvSpPr>
              <p:cNvPr id="80" name="文本框 132"/>
              <p:cNvSpPr txBox="1"/>
              <p:nvPr/>
            </p:nvSpPr>
            <p:spPr>
              <a:xfrm>
                <a:off x="1906476" y="3260430"/>
                <a:ext cx="2022541" cy="586453"/>
              </a:xfrm>
              <a:prstGeom prst="rect">
                <a:avLst/>
              </a:prstGeom>
              <a:noFill/>
            </p:spPr>
            <p:txBody>
              <a:bodyPr wrap="square" rtlCol="0">
                <a:spAutoFit/>
              </a:bodyPr>
              <a:lstStyle/>
              <a:p>
                <a:pPr algn="just"/>
                <a:r>
                  <a:rPr lang="zh-CN" altLang="en-US" sz="1200" dirty="0">
                    <a:solidFill>
                      <a:prstClr val="white"/>
                    </a:solidFill>
                    <a:latin typeface="微软雅黑" panose="020B0503020204020204" pitchFamily="34" charset="-122"/>
                    <a:ea typeface="微软雅黑" panose="020B0503020204020204" pitchFamily="34" charset="-122"/>
                  </a:rPr>
                  <a:t>替换你的文字替换你的文字替换你的文字替换你的文字</a:t>
                </a:r>
              </a:p>
              <a:p>
                <a:pPr algn="just"/>
                <a:endParaRPr lang="zh-CN" altLang="en-US" sz="1200" dirty="0">
                  <a:solidFill>
                    <a:prstClr val="white"/>
                  </a:solidFill>
                  <a:latin typeface="微软雅黑" panose="020B0503020204020204" pitchFamily="34" charset="-122"/>
                  <a:ea typeface="微软雅黑" panose="020B0503020204020204" pitchFamily="34" charset="-122"/>
                </a:endParaRPr>
              </a:p>
            </p:txBody>
          </p:sp>
          <p:sp>
            <p:nvSpPr>
              <p:cNvPr id="81" name="文本框 133"/>
              <p:cNvSpPr txBox="1"/>
              <p:nvPr/>
            </p:nvSpPr>
            <p:spPr>
              <a:xfrm>
                <a:off x="1906477" y="2908700"/>
                <a:ext cx="1685438" cy="381601"/>
              </a:xfrm>
              <a:prstGeom prst="rect">
                <a:avLst/>
              </a:prstGeom>
              <a:noFill/>
            </p:spPr>
            <p:txBody>
              <a:bodyPr wrap="square" rtlCol="0">
                <a:spAutoFit/>
              </a:bodyPr>
              <a:lstStyle/>
              <a:p>
                <a:r>
                  <a:rPr lang="zh-CN" altLang="en-US" sz="2135" dirty="0">
                    <a:solidFill>
                      <a:prstClr val="white"/>
                    </a:solidFill>
                    <a:latin typeface="时尚中黑简体" panose="01010104010101010101" pitchFamily="2" charset="-122"/>
                    <a:ea typeface="时尚中黑简体" panose="01010104010101010101" pitchFamily="2" charset="-122"/>
                  </a:rPr>
                  <a:t>在此添加标题</a:t>
                </a:r>
              </a:p>
            </p:txBody>
          </p:sp>
        </p:grpSp>
        <p:grpSp>
          <p:nvGrpSpPr>
            <p:cNvPr id="82" name="组合 81"/>
            <p:cNvGrpSpPr/>
            <p:nvPr/>
          </p:nvGrpSpPr>
          <p:grpSpPr>
            <a:xfrm>
              <a:off x="5226029" y="3703185"/>
              <a:ext cx="2028265" cy="933797"/>
              <a:chOff x="1900752" y="2913086"/>
              <a:chExt cx="2028265" cy="933797"/>
            </a:xfrm>
          </p:grpSpPr>
          <p:sp>
            <p:nvSpPr>
              <p:cNvPr id="83" name="文本框 135"/>
              <p:cNvSpPr txBox="1"/>
              <p:nvPr/>
            </p:nvSpPr>
            <p:spPr>
              <a:xfrm>
                <a:off x="1906477" y="3260430"/>
                <a:ext cx="2022540" cy="586453"/>
              </a:xfrm>
              <a:prstGeom prst="rect">
                <a:avLst/>
              </a:prstGeom>
              <a:noFill/>
            </p:spPr>
            <p:txBody>
              <a:bodyPr wrap="square" rtlCol="0">
                <a:spAutoFit/>
              </a:bodyPr>
              <a:lstStyle/>
              <a:p>
                <a:pPr algn="just"/>
                <a:r>
                  <a:rPr lang="zh-CN" altLang="en-US" sz="1200" dirty="0">
                    <a:solidFill>
                      <a:prstClr val="white"/>
                    </a:solidFill>
                    <a:latin typeface="微软雅黑" panose="020B0503020204020204" pitchFamily="34" charset="-122"/>
                    <a:ea typeface="微软雅黑" panose="020B0503020204020204" pitchFamily="34" charset="-122"/>
                  </a:rPr>
                  <a:t>替换你的文字替换你的文字替换你的文字替换你的文字</a:t>
                </a:r>
              </a:p>
              <a:p>
                <a:pPr algn="just"/>
                <a:endParaRPr lang="zh-CN" altLang="en-US" sz="1200" dirty="0">
                  <a:solidFill>
                    <a:prstClr val="white"/>
                  </a:solidFill>
                  <a:latin typeface="微软雅黑" panose="020B0503020204020204" pitchFamily="34" charset="-122"/>
                  <a:ea typeface="微软雅黑" panose="020B0503020204020204" pitchFamily="34" charset="-122"/>
                </a:endParaRPr>
              </a:p>
            </p:txBody>
          </p:sp>
          <p:sp>
            <p:nvSpPr>
              <p:cNvPr id="84" name="文本框 136"/>
              <p:cNvSpPr txBox="1"/>
              <p:nvPr/>
            </p:nvSpPr>
            <p:spPr>
              <a:xfrm>
                <a:off x="1900752" y="2913086"/>
                <a:ext cx="1685438" cy="381602"/>
              </a:xfrm>
              <a:prstGeom prst="rect">
                <a:avLst/>
              </a:prstGeom>
              <a:noFill/>
            </p:spPr>
            <p:txBody>
              <a:bodyPr wrap="square" rtlCol="0">
                <a:spAutoFit/>
              </a:bodyPr>
              <a:lstStyle/>
              <a:p>
                <a:r>
                  <a:rPr lang="zh-CN" altLang="en-US" sz="2135" dirty="0">
                    <a:solidFill>
                      <a:prstClr val="white"/>
                    </a:solidFill>
                    <a:latin typeface="时尚中黑简体" panose="01010104010101010101" pitchFamily="2" charset="-122"/>
                    <a:ea typeface="时尚中黑简体" panose="01010104010101010101" pitchFamily="2" charset="-122"/>
                  </a:rPr>
                  <a:t>在此添加标题</a:t>
                </a:r>
              </a:p>
            </p:txBody>
          </p:sp>
        </p:grpSp>
      </p:grpSp>
      <p:sp>
        <p:nvSpPr>
          <p:cNvPr id="86" name="TextBox 85"/>
          <p:cNvSpPr txBox="1"/>
          <p:nvPr/>
        </p:nvSpPr>
        <p:spPr>
          <a:xfrm>
            <a:off x="791453" y="1280333"/>
            <a:ext cx="2298067" cy="410433"/>
          </a:xfrm>
          <a:prstGeom prst="rect">
            <a:avLst/>
          </a:prstGeom>
          <a:noFill/>
        </p:spPr>
        <p:txBody>
          <a:bodyPr wrap="square" lIns="0" tIns="0" rIns="0" bIns="0" rtlCol="0">
            <a:spAutoFit/>
          </a:bodyPr>
          <a:lstStyle>
            <a:defPPr>
              <a:defRPr lang="zh-CN"/>
            </a:defPPr>
            <a:lvl1pPr algn="ctr">
              <a:defRPr sz="2000" b="1">
                <a:solidFill>
                  <a:schemeClr val="tx2"/>
                </a:solidFill>
                <a:latin typeface="微软雅黑" panose="020B0503020204020204" pitchFamily="34" charset="-122"/>
                <a:ea typeface="微软雅黑" panose="020B0503020204020204" pitchFamily="34" charset="-122"/>
              </a:defRPr>
            </a:lvl1pPr>
          </a:lstStyle>
          <a:p>
            <a:pPr algn="l"/>
            <a:r>
              <a:rPr lang="zh-CN" altLang="en-US" sz="2665" dirty="0">
                <a:solidFill>
                  <a:schemeClr val="tx1"/>
                </a:solidFill>
              </a:rPr>
              <a:t>输入标题文本</a:t>
            </a:r>
          </a:p>
        </p:txBody>
      </p:sp>
      <p:sp>
        <p:nvSpPr>
          <p:cNvPr id="87" name="TextBox 86"/>
          <p:cNvSpPr txBox="1"/>
          <p:nvPr/>
        </p:nvSpPr>
        <p:spPr>
          <a:xfrm>
            <a:off x="791454" y="1772776"/>
            <a:ext cx="3853975" cy="615425"/>
          </a:xfrm>
          <a:prstGeom prst="rect">
            <a:avLst/>
          </a:prstGeom>
          <a:noFill/>
        </p:spPr>
        <p:txBody>
          <a:bodyPr wrap="square" lIns="0" tIns="0" rIns="0" bIns="0" rtlCol="0">
            <a:spAutoFit/>
          </a:bodyPr>
          <a:lstStyle>
            <a:defPPr>
              <a:defRPr lang="zh-CN"/>
            </a:defPPr>
            <a:lvl1pPr algn="just">
              <a:defRPr sz="9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a:lnSpc>
                <a:spcPct val="150000"/>
              </a:lnSpc>
            </a:pPr>
            <a:r>
              <a:rPr lang="zh-CN" altLang="en-US" sz="1335" dirty="0">
                <a:solidFill>
                  <a:schemeClr val="tx1"/>
                </a:solidFill>
              </a:rPr>
              <a:t>点击输入简要文字内容，文字内容需概括精炼，不用多余的文字修饰，言简意赅的说明该项内容。</a:t>
            </a:r>
            <a:endParaRPr lang="en-US" altLang="zh-CN" sz="1335" dirty="0">
              <a:solidFill>
                <a:schemeClr val="tx1"/>
              </a:solidFill>
            </a:endParaRPr>
          </a:p>
        </p:txBody>
      </p:sp>
    </p:spTree>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86"/>
                                        </p:tgtEl>
                                        <p:attrNameLst>
                                          <p:attrName>style.visibility</p:attrName>
                                        </p:attrNameLst>
                                      </p:cBhvr>
                                      <p:to>
                                        <p:strVal val="visible"/>
                                      </p:to>
                                    </p:set>
                                    <p:animEffect transition="in" filter="wipe(right)">
                                      <p:cBhvr>
                                        <p:cTn id="7" dur="500"/>
                                        <p:tgtEl>
                                          <p:spTgt spid="86"/>
                                        </p:tgtEl>
                                      </p:cBhvr>
                                    </p:animEffect>
                                  </p:childTnLst>
                                </p:cTn>
                              </p:par>
                            </p:childTnLst>
                          </p:cTn>
                        </p:par>
                        <p:par>
                          <p:cTn id="8" fill="hold">
                            <p:stCondLst>
                              <p:cond delay="500"/>
                            </p:stCondLst>
                            <p:childTnLst>
                              <p:par>
                                <p:cTn id="9" presetID="2" presetClass="entr" presetSubtype="2" fill="hold" grpId="0" nodeType="afterEffect">
                                  <p:stCondLst>
                                    <p:cond delay="0"/>
                                  </p:stCondLst>
                                  <p:childTnLst>
                                    <p:set>
                                      <p:cBhvr>
                                        <p:cTn id="10" dur="1" fill="hold">
                                          <p:stCondLst>
                                            <p:cond delay="0"/>
                                          </p:stCondLst>
                                        </p:cTn>
                                        <p:tgtEl>
                                          <p:spTgt spid="87"/>
                                        </p:tgtEl>
                                        <p:attrNameLst>
                                          <p:attrName>style.visibility</p:attrName>
                                        </p:attrNameLst>
                                      </p:cBhvr>
                                      <p:to>
                                        <p:strVal val="visible"/>
                                      </p:to>
                                    </p:set>
                                    <p:anim calcmode="lin" valueType="num">
                                      <p:cBhvr additive="base">
                                        <p:cTn id="11" dur="500" fill="hold"/>
                                        <p:tgtEl>
                                          <p:spTgt spid="87"/>
                                        </p:tgtEl>
                                        <p:attrNameLst>
                                          <p:attrName>ppt_x</p:attrName>
                                        </p:attrNameLst>
                                      </p:cBhvr>
                                      <p:tavLst>
                                        <p:tav tm="0">
                                          <p:val>
                                            <p:strVal val="1+#ppt_w/2"/>
                                          </p:val>
                                        </p:tav>
                                        <p:tav tm="100000">
                                          <p:val>
                                            <p:strVal val="#ppt_x"/>
                                          </p:val>
                                        </p:tav>
                                      </p:tavLst>
                                    </p:anim>
                                    <p:anim calcmode="lin" valueType="num">
                                      <p:cBhvr additive="base">
                                        <p:cTn id="12" dur="500" fill="hold"/>
                                        <p:tgtEl>
                                          <p:spTgt spid="87"/>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21" presetClass="entr" presetSubtype="1" fill="hold" nodeType="afterEffect">
                                  <p:stCondLst>
                                    <p:cond delay="0"/>
                                  </p:stCondLst>
                                  <p:childTnLst>
                                    <p:set>
                                      <p:cBhvr>
                                        <p:cTn id="15" dur="1" fill="hold">
                                          <p:stCondLst>
                                            <p:cond delay="0"/>
                                          </p:stCondLst>
                                        </p:cTn>
                                        <p:tgtEl>
                                          <p:spTgt spid="85"/>
                                        </p:tgtEl>
                                        <p:attrNameLst>
                                          <p:attrName>style.visibility</p:attrName>
                                        </p:attrNameLst>
                                      </p:cBhvr>
                                      <p:to>
                                        <p:strVal val="visible"/>
                                      </p:to>
                                    </p:set>
                                    <p:animEffect transition="in" filter="wheel(1)">
                                      <p:cBhvr>
                                        <p:cTn id="16" dur="2000"/>
                                        <p:tgtEl>
                                          <p:spTgt spid="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 grpId="0"/>
      <p:bldP spid="87" grpId="0"/>
    </p:bldLst>
  </p:timing>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7" name="矩形 76"/>
          <p:cNvSpPr/>
          <p:nvPr/>
        </p:nvSpPr>
        <p:spPr>
          <a:xfrm rot="20152320">
            <a:off x="5416139" y="5422975"/>
            <a:ext cx="1325880" cy="156955"/>
          </a:xfrm>
          <a:prstGeom prst="rect">
            <a:avLst/>
          </a:prstGeom>
          <a:solidFill>
            <a:srgbClr val="663A77"/>
          </a:solidFill>
          <a:ln>
            <a:noFill/>
          </a:ln>
          <a:effectLst>
            <a:innerShdw blurRad="50800" dist="381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2400">
              <a:solidFill>
                <a:prstClr val="white"/>
              </a:solidFill>
            </a:endParaRPr>
          </a:p>
        </p:txBody>
      </p:sp>
      <p:sp>
        <p:nvSpPr>
          <p:cNvPr id="76" name="矩形 75"/>
          <p:cNvSpPr/>
          <p:nvPr/>
        </p:nvSpPr>
        <p:spPr>
          <a:xfrm rot="1447680" flipV="1">
            <a:off x="5416139" y="4456116"/>
            <a:ext cx="1325880" cy="156955"/>
          </a:xfrm>
          <a:prstGeom prst="rect">
            <a:avLst/>
          </a:prstGeom>
          <a:solidFill>
            <a:srgbClr val="C65885"/>
          </a:solidFill>
          <a:ln>
            <a:noFill/>
          </a:ln>
          <a:effectLst>
            <a:innerShdw blurRad="50800" dist="38100" dir="81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2400">
              <a:solidFill>
                <a:prstClr val="white"/>
              </a:solidFill>
            </a:endParaRPr>
          </a:p>
        </p:txBody>
      </p:sp>
      <p:sp>
        <p:nvSpPr>
          <p:cNvPr id="75" name="矩形 74"/>
          <p:cNvSpPr/>
          <p:nvPr/>
        </p:nvSpPr>
        <p:spPr>
          <a:xfrm rot="20152320">
            <a:off x="5416139" y="3488933"/>
            <a:ext cx="1325880" cy="156955"/>
          </a:xfrm>
          <a:prstGeom prst="rect">
            <a:avLst/>
          </a:prstGeom>
          <a:solidFill>
            <a:srgbClr val="E87071"/>
          </a:solidFill>
          <a:ln>
            <a:noFill/>
          </a:ln>
          <a:effectLst>
            <a:innerShdw blurRad="50800" dist="381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2400">
              <a:solidFill>
                <a:prstClr val="white"/>
              </a:solidFill>
            </a:endParaRPr>
          </a:p>
        </p:txBody>
      </p:sp>
      <p:sp>
        <p:nvSpPr>
          <p:cNvPr id="61" name="矩形 60"/>
          <p:cNvSpPr/>
          <p:nvPr/>
        </p:nvSpPr>
        <p:spPr>
          <a:xfrm rot="1447680" flipV="1">
            <a:off x="5473592" y="2541871"/>
            <a:ext cx="1325880" cy="156955"/>
          </a:xfrm>
          <a:prstGeom prst="rect">
            <a:avLst/>
          </a:prstGeom>
          <a:solidFill>
            <a:srgbClr val="01ACBE"/>
          </a:solidFill>
          <a:ln>
            <a:noFill/>
          </a:ln>
          <a:effectLst>
            <a:innerShdw blurRad="50800" dist="38100" dir="81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2400">
              <a:solidFill>
                <a:prstClr val="white"/>
              </a:solidFill>
            </a:endParaRPr>
          </a:p>
        </p:txBody>
      </p:sp>
      <p:sp>
        <p:nvSpPr>
          <p:cNvPr id="60" name="矩形 59"/>
          <p:cNvSpPr/>
          <p:nvPr/>
        </p:nvSpPr>
        <p:spPr>
          <a:xfrm rot="20152320">
            <a:off x="5473592" y="1527077"/>
            <a:ext cx="1325880" cy="156955"/>
          </a:xfrm>
          <a:prstGeom prst="rect">
            <a:avLst/>
          </a:prstGeom>
          <a:solidFill>
            <a:srgbClr val="FFB850"/>
          </a:solidFill>
          <a:ln>
            <a:noFill/>
          </a:ln>
          <a:effectLst>
            <a:innerShdw blurRad="50800" dist="381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2400">
              <a:solidFill>
                <a:prstClr val="white"/>
              </a:solidFill>
            </a:endParaRPr>
          </a:p>
        </p:txBody>
      </p:sp>
      <p:grpSp>
        <p:nvGrpSpPr>
          <p:cNvPr id="33" name="组合 32"/>
          <p:cNvGrpSpPr/>
          <p:nvPr/>
        </p:nvGrpSpPr>
        <p:grpSpPr>
          <a:xfrm>
            <a:off x="6471380" y="818798"/>
            <a:ext cx="1230443" cy="1382997"/>
            <a:chOff x="6474776" y="1019119"/>
            <a:chExt cx="1230443" cy="1382997"/>
          </a:xfrm>
        </p:grpSpPr>
        <p:sp>
          <p:nvSpPr>
            <p:cNvPr id="2" name="任意多边形 1"/>
            <p:cNvSpPr/>
            <p:nvPr/>
          </p:nvSpPr>
          <p:spPr>
            <a:xfrm rot="2760000">
              <a:off x="6525414" y="1212396"/>
              <a:ext cx="1298064" cy="1061546"/>
            </a:xfrm>
            <a:custGeom>
              <a:avLst/>
              <a:gdLst>
                <a:gd name="connsiteX0" fmla="*/ 0 w 1042479"/>
                <a:gd name="connsiteY0" fmla="*/ 6252 h 1700366"/>
                <a:gd name="connsiteX1" fmla="*/ 15895 w 1042479"/>
                <a:gd name="connsiteY1" fmla="*/ 4389 h 1700366"/>
                <a:gd name="connsiteX2" fmla="*/ 129095 w 1042479"/>
                <a:gd name="connsiteY2" fmla="*/ 0 h 1700366"/>
                <a:gd name="connsiteX3" fmla="*/ 717656 w 1042479"/>
                <a:gd name="connsiteY3" fmla="*/ 0 h 1700366"/>
                <a:gd name="connsiteX4" fmla="*/ 940785 w 1042479"/>
                <a:gd name="connsiteY4" fmla="*/ 17273 h 1700366"/>
                <a:gd name="connsiteX5" fmla="*/ 1014005 w 1042479"/>
                <a:gd name="connsiteY5" fmla="*/ 31730 h 1700366"/>
                <a:gd name="connsiteX6" fmla="*/ 1042479 w 1042479"/>
                <a:gd name="connsiteY6" fmla="*/ 1663014 h 1700366"/>
                <a:gd name="connsiteX7" fmla="*/ 940785 w 1042479"/>
                <a:gd name="connsiteY7" fmla="*/ 1683093 h 1700366"/>
                <a:gd name="connsiteX8" fmla="*/ 717655 w 1042479"/>
                <a:gd name="connsiteY8" fmla="*/ 1700366 h 1700366"/>
                <a:gd name="connsiteX9" fmla="*/ 129095 w 1042479"/>
                <a:gd name="connsiteY9" fmla="*/ 1700366 h 1700366"/>
                <a:gd name="connsiteX10" fmla="*/ 38428 w 1042479"/>
                <a:gd name="connsiteY10" fmla="*/ 1696850 h 1700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42479" h="1700366">
                  <a:moveTo>
                    <a:pt x="0" y="6252"/>
                  </a:moveTo>
                  <a:lnTo>
                    <a:pt x="15895" y="4389"/>
                  </a:lnTo>
                  <a:cubicBezTo>
                    <a:pt x="53114" y="1487"/>
                    <a:pt x="90879" y="0"/>
                    <a:pt x="129095" y="0"/>
                  </a:cubicBezTo>
                  <a:lnTo>
                    <a:pt x="717656" y="0"/>
                  </a:lnTo>
                  <a:cubicBezTo>
                    <a:pt x="794088" y="0"/>
                    <a:pt x="868712" y="5948"/>
                    <a:pt x="940785" y="17273"/>
                  </a:cubicBezTo>
                  <a:lnTo>
                    <a:pt x="1014005" y="31730"/>
                  </a:lnTo>
                  <a:lnTo>
                    <a:pt x="1042479" y="1663014"/>
                  </a:lnTo>
                  <a:lnTo>
                    <a:pt x="940785" y="1683093"/>
                  </a:lnTo>
                  <a:cubicBezTo>
                    <a:pt x="868712" y="1694418"/>
                    <a:pt x="794088" y="1700366"/>
                    <a:pt x="717655" y="1700366"/>
                  </a:cubicBezTo>
                  <a:lnTo>
                    <a:pt x="129095" y="1700366"/>
                  </a:lnTo>
                  <a:lnTo>
                    <a:pt x="38428" y="1696850"/>
                  </a:lnTo>
                  <a:close/>
                </a:path>
              </a:pathLst>
            </a:custGeom>
            <a:gradFill>
              <a:gsLst>
                <a:gs pos="0">
                  <a:schemeClr val="tx1">
                    <a:alpha val="50000"/>
                  </a:schemeClr>
                </a:gs>
                <a:gs pos="100000">
                  <a:srgbClr val="EBEBEB">
                    <a:alpha val="0"/>
                  </a:srgbClr>
                </a:gs>
              </a:gsLst>
              <a:lin ang="0" scaled="0"/>
            </a:gradFill>
            <a:ln>
              <a:noFill/>
            </a:ln>
            <a:effectLst>
              <a:softEdge rad="762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400">
                <a:solidFill>
                  <a:prstClr val="white"/>
                </a:solidFill>
              </a:endParaRPr>
            </a:p>
          </p:txBody>
        </p:sp>
        <p:sp>
          <p:nvSpPr>
            <p:cNvPr id="14" name="圆角矩形 13"/>
            <p:cNvSpPr/>
            <p:nvPr/>
          </p:nvSpPr>
          <p:spPr>
            <a:xfrm>
              <a:off x="6474776" y="1019119"/>
              <a:ext cx="668974" cy="668974"/>
            </a:xfrm>
            <a:prstGeom prst="roundRect">
              <a:avLst>
                <a:gd name="adj" fmla="val 8667"/>
              </a:avLst>
            </a:prstGeom>
            <a:gradFill flip="none" rotWithShape="1">
              <a:gsLst>
                <a:gs pos="1000">
                  <a:schemeClr val="bg1">
                    <a:lumMod val="80000"/>
                  </a:schemeClr>
                </a:gs>
                <a:gs pos="100000">
                  <a:schemeClr val="bg1">
                    <a:lumMod val="99000"/>
                  </a:schemeClr>
                </a:gs>
              </a:gsLst>
              <a:lin ang="2700000" scaled="1"/>
              <a:tileRect/>
            </a:gradFill>
            <a:ln w="19050">
              <a:gradFill flip="none" rotWithShape="1">
                <a:gsLst>
                  <a:gs pos="0">
                    <a:schemeClr val="bg1"/>
                  </a:gs>
                  <a:gs pos="100000">
                    <a:schemeClr val="bg1">
                      <a:lumMod val="75000"/>
                    </a:schemeClr>
                  </a:gs>
                </a:gsLst>
                <a:lin ang="2700000" scaled="1"/>
                <a:tileRect/>
              </a:gradFill>
            </a:ln>
            <a:effectLst>
              <a:outerShdw blurRad="1905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23" name="任意多边形 22"/>
            <p:cNvSpPr/>
            <p:nvPr/>
          </p:nvSpPr>
          <p:spPr>
            <a:xfrm rot="2760000">
              <a:off x="6517262" y="1296982"/>
              <a:ext cx="1298064" cy="912203"/>
            </a:xfrm>
            <a:custGeom>
              <a:avLst/>
              <a:gdLst>
                <a:gd name="connsiteX0" fmla="*/ 0 w 1042479"/>
                <a:gd name="connsiteY0" fmla="*/ 6252 h 1700366"/>
                <a:gd name="connsiteX1" fmla="*/ 15895 w 1042479"/>
                <a:gd name="connsiteY1" fmla="*/ 4389 h 1700366"/>
                <a:gd name="connsiteX2" fmla="*/ 129095 w 1042479"/>
                <a:gd name="connsiteY2" fmla="*/ 0 h 1700366"/>
                <a:gd name="connsiteX3" fmla="*/ 717656 w 1042479"/>
                <a:gd name="connsiteY3" fmla="*/ 0 h 1700366"/>
                <a:gd name="connsiteX4" fmla="*/ 940785 w 1042479"/>
                <a:gd name="connsiteY4" fmla="*/ 17273 h 1700366"/>
                <a:gd name="connsiteX5" fmla="*/ 1014005 w 1042479"/>
                <a:gd name="connsiteY5" fmla="*/ 31730 h 1700366"/>
                <a:gd name="connsiteX6" fmla="*/ 1042479 w 1042479"/>
                <a:gd name="connsiteY6" fmla="*/ 1663014 h 1700366"/>
                <a:gd name="connsiteX7" fmla="*/ 940785 w 1042479"/>
                <a:gd name="connsiteY7" fmla="*/ 1683093 h 1700366"/>
                <a:gd name="connsiteX8" fmla="*/ 717655 w 1042479"/>
                <a:gd name="connsiteY8" fmla="*/ 1700366 h 1700366"/>
                <a:gd name="connsiteX9" fmla="*/ 129095 w 1042479"/>
                <a:gd name="connsiteY9" fmla="*/ 1700366 h 1700366"/>
                <a:gd name="connsiteX10" fmla="*/ 38428 w 1042479"/>
                <a:gd name="connsiteY10" fmla="*/ 1696850 h 1700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42479" h="1700366">
                  <a:moveTo>
                    <a:pt x="0" y="6252"/>
                  </a:moveTo>
                  <a:lnTo>
                    <a:pt x="15895" y="4389"/>
                  </a:lnTo>
                  <a:cubicBezTo>
                    <a:pt x="53114" y="1487"/>
                    <a:pt x="90879" y="0"/>
                    <a:pt x="129095" y="0"/>
                  </a:cubicBezTo>
                  <a:lnTo>
                    <a:pt x="717656" y="0"/>
                  </a:lnTo>
                  <a:cubicBezTo>
                    <a:pt x="794088" y="0"/>
                    <a:pt x="868712" y="5948"/>
                    <a:pt x="940785" y="17273"/>
                  </a:cubicBezTo>
                  <a:lnTo>
                    <a:pt x="1014005" y="31730"/>
                  </a:lnTo>
                  <a:lnTo>
                    <a:pt x="1042479" y="1663014"/>
                  </a:lnTo>
                  <a:lnTo>
                    <a:pt x="940785" y="1683093"/>
                  </a:lnTo>
                  <a:cubicBezTo>
                    <a:pt x="868712" y="1694418"/>
                    <a:pt x="794088" y="1700366"/>
                    <a:pt x="717655" y="1700366"/>
                  </a:cubicBezTo>
                  <a:lnTo>
                    <a:pt x="129095" y="1700366"/>
                  </a:lnTo>
                  <a:lnTo>
                    <a:pt x="38428" y="1696850"/>
                  </a:lnTo>
                  <a:close/>
                </a:path>
              </a:pathLst>
            </a:custGeom>
            <a:gradFill>
              <a:gsLst>
                <a:gs pos="0">
                  <a:schemeClr val="tx1">
                    <a:alpha val="50000"/>
                  </a:schemeClr>
                </a:gs>
                <a:gs pos="100000">
                  <a:srgbClr val="EBEBEB">
                    <a:alpha val="0"/>
                  </a:srgbClr>
                </a:gs>
              </a:gsLst>
              <a:lin ang="0" scaled="0"/>
            </a:gradFill>
            <a:ln>
              <a:noFill/>
            </a:ln>
            <a:effectLst>
              <a:softEdge rad="762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400">
                <a:solidFill>
                  <a:prstClr val="white"/>
                </a:solidFill>
              </a:endParaRPr>
            </a:p>
          </p:txBody>
        </p:sp>
        <p:sp>
          <p:nvSpPr>
            <p:cNvPr id="15" name="圆角矩形 14"/>
            <p:cNvSpPr/>
            <p:nvPr/>
          </p:nvSpPr>
          <p:spPr>
            <a:xfrm>
              <a:off x="6541255" y="1085598"/>
              <a:ext cx="536016" cy="536016"/>
            </a:xfrm>
            <a:prstGeom prst="roundRect">
              <a:avLst>
                <a:gd name="adj" fmla="val 8667"/>
              </a:avLst>
            </a:prstGeom>
            <a:gradFill flip="none" rotWithShape="1">
              <a:gsLst>
                <a:gs pos="1000">
                  <a:schemeClr val="bg1">
                    <a:lumMod val="80000"/>
                  </a:schemeClr>
                </a:gs>
                <a:gs pos="100000">
                  <a:schemeClr val="bg1">
                    <a:lumMod val="99000"/>
                  </a:schemeClr>
                </a:gs>
              </a:gsLst>
              <a:lin ang="2700000" scaled="1"/>
              <a:tileRect/>
            </a:gradFill>
            <a:ln w="19050">
              <a:gradFill flip="none" rotWithShape="1">
                <a:gsLst>
                  <a:gs pos="0">
                    <a:schemeClr val="bg1"/>
                  </a:gs>
                  <a:gs pos="100000">
                    <a:schemeClr val="bg1">
                      <a:lumMod val="75000"/>
                    </a:schemeClr>
                  </a:gs>
                </a:gsLst>
                <a:lin ang="2700000" scaled="1"/>
                <a:tileRect/>
              </a:gradFill>
            </a:ln>
            <a:effectLst>
              <a:outerShdw blurRad="1397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grpSp>
      <p:grpSp>
        <p:nvGrpSpPr>
          <p:cNvPr id="34" name="组合 33"/>
          <p:cNvGrpSpPr/>
          <p:nvPr/>
        </p:nvGrpSpPr>
        <p:grpSpPr>
          <a:xfrm>
            <a:off x="6471380" y="2741271"/>
            <a:ext cx="1230443" cy="1382997"/>
            <a:chOff x="6474776" y="1019119"/>
            <a:chExt cx="1230443" cy="1382997"/>
          </a:xfrm>
        </p:grpSpPr>
        <p:sp>
          <p:nvSpPr>
            <p:cNvPr id="35" name="任意多边形 34"/>
            <p:cNvSpPr/>
            <p:nvPr/>
          </p:nvSpPr>
          <p:spPr>
            <a:xfrm rot="2760000">
              <a:off x="6525414" y="1212396"/>
              <a:ext cx="1298064" cy="1061546"/>
            </a:xfrm>
            <a:custGeom>
              <a:avLst/>
              <a:gdLst>
                <a:gd name="connsiteX0" fmla="*/ 0 w 1042479"/>
                <a:gd name="connsiteY0" fmla="*/ 6252 h 1700366"/>
                <a:gd name="connsiteX1" fmla="*/ 15895 w 1042479"/>
                <a:gd name="connsiteY1" fmla="*/ 4389 h 1700366"/>
                <a:gd name="connsiteX2" fmla="*/ 129095 w 1042479"/>
                <a:gd name="connsiteY2" fmla="*/ 0 h 1700366"/>
                <a:gd name="connsiteX3" fmla="*/ 717656 w 1042479"/>
                <a:gd name="connsiteY3" fmla="*/ 0 h 1700366"/>
                <a:gd name="connsiteX4" fmla="*/ 940785 w 1042479"/>
                <a:gd name="connsiteY4" fmla="*/ 17273 h 1700366"/>
                <a:gd name="connsiteX5" fmla="*/ 1014005 w 1042479"/>
                <a:gd name="connsiteY5" fmla="*/ 31730 h 1700366"/>
                <a:gd name="connsiteX6" fmla="*/ 1042479 w 1042479"/>
                <a:gd name="connsiteY6" fmla="*/ 1663014 h 1700366"/>
                <a:gd name="connsiteX7" fmla="*/ 940785 w 1042479"/>
                <a:gd name="connsiteY7" fmla="*/ 1683093 h 1700366"/>
                <a:gd name="connsiteX8" fmla="*/ 717655 w 1042479"/>
                <a:gd name="connsiteY8" fmla="*/ 1700366 h 1700366"/>
                <a:gd name="connsiteX9" fmla="*/ 129095 w 1042479"/>
                <a:gd name="connsiteY9" fmla="*/ 1700366 h 1700366"/>
                <a:gd name="connsiteX10" fmla="*/ 38428 w 1042479"/>
                <a:gd name="connsiteY10" fmla="*/ 1696850 h 1700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42479" h="1700366">
                  <a:moveTo>
                    <a:pt x="0" y="6252"/>
                  </a:moveTo>
                  <a:lnTo>
                    <a:pt x="15895" y="4389"/>
                  </a:lnTo>
                  <a:cubicBezTo>
                    <a:pt x="53114" y="1487"/>
                    <a:pt x="90879" y="0"/>
                    <a:pt x="129095" y="0"/>
                  </a:cubicBezTo>
                  <a:lnTo>
                    <a:pt x="717656" y="0"/>
                  </a:lnTo>
                  <a:cubicBezTo>
                    <a:pt x="794088" y="0"/>
                    <a:pt x="868712" y="5948"/>
                    <a:pt x="940785" y="17273"/>
                  </a:cubicBezTo>
                  <a:lnTo>
                    <a:pt x="1014005" y="31730"/>
                  </a:lnTo>
                  <a:lnTo>
                    <a:pt x="1042479" y="1663014"/>
                  </a:lnTo>
                  <a:lnTo>
                    <a:pt x="940785" y="1683093"/>
                  </a:lnTo>
                  <a:cubicBezTo>
                    <a:pt x="868712" y="1694418"/>
                    <a:pt x="794088" y="1700366"/>
                    <a:pt x="717655" y="1700366"/>
                  </a:cubicBezTo>
                  <a:lnTo>
                    <a:pt x="129095" y="1700366"/>
                  </a:lnTo>
                  <a:lnTo>
                    <a:pt x="38428" y="1696850"/>
                  </a:lnTo>
                  <a:close/>
                </a:path>
              </a:pathLst>
            </a:custGeom>
            <a:gradFill>
              <a:gsLst>
                <a:gs pos="0">
                  <a:schemeClr val="tx1">
                    <a:alpha val="50000"/>
                  </a:schemeClr>
                </a:gs>
                <a:gs pos="100000">
                  <a:srgbClr val="EBEBEB">
                    <a:alpha val="0"/>
                  </a:srgbClr>
                </a:gs>
              </a:gsLst>
              <a:lin ang="0" scaled="0"/>
            </a:gradFill>
            <a:ln>
              <a:noFill/>
            </a:ln>
            <a:effectLst>
              <a:softEdge rad="762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400">
                <a:solidFill>
                  <a:prstClr val="white"/>
                </a:solidFill>
              </a:endParaRPr>
            </a:p>
          </p:txBody>
        </p:sp>
        <p:sp>
          <p:nvSpPr>
            <p:cNvPr id="36" name="圆角矩形 35"/>
            <p:cNvSpPr/>
            <p:nvPr/>
          </p:nvSpPr>
          <p:spPr>
            <a:xfrm>
              <a:off x="6474776" y="1019119"/>
              <a:ext cx="668974" cy="668974"/>
            </a:xfrm>
            <a:prstGeom prst="roundRect">
              <a:avLst>
                <a:gd name="adj" fmla="val 8667"/>
              </a:avLst>
            </a:prstGeom>
            <a:gradFill flip="none" rotWithShape="1">
              <a:gsLst>
                <a:gs pos="1000">
                  <a:schemeClr val="bg1">
                    <a:lumMod val="80000"/>
                  </a:schemeClr>
                </a:gs>
                <a:gs pos="100000">
                  <a:schemeClr val="bg1">
                    <a:lumMod val="99000"/>
                  </a:schemeClr>
                </a:gs>
              </a:gsLst>
              <a:lin ang="2700000" scaled="1"/>
              <a:tileRect/>
            </a:gradFill>
            <a:ln w="19050">
              <a:gradFill flip="none" rotWithShape="1">
                <a:gsLst>
                  <a:gs pos="0">
                    <a:schemeClr val="bg1"/>
                  </a:gs>
                  <a:gs pos="100000">
                    <a:schemeClr val="bg1">
                      <a:lumMod val="75000"/>
                    </a:schemeClr>
                  </a:gs>
                </a:gsLst>
                <a:lin ang="2700000" scaled="1"/>
                <a:tileRect/>
              </a:gradFill>
            </a:ln>
            <a:effectLst>
              <a:outerShdw blurRad="1905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37" name="任意多边形 36"/>
            <p:cNvSpPr/>
            <p:nvPr/>
          </p:nvSpPr>
          <p:spPr>
            <a:xfrm rot="2760000">
              <a:off x="6517262" y="1296982"/>
              <a:ext cx="1298064" cy="912203"/>
            </a:xfrm>
            <a:custGeom>
              <a:avLst/>
              <a:gdLst>
                <a:gd name="connsiteX0" fmla="*/ 0 w 1042479"/>
                <a:gd name="connsiteY0" fmla="*/ 6252 h 1700366"/>
                <a:gd name="connsiteX1" fmla="*/ 15895 w 1042479"/>
                <a:gd name="connsiteY1" fmla="*/ 4389 h 1700366"/>
                <a:gd name="connsiteX2" fmla="*/ 129095 w 1042479"/>
                <a:gd name="connsiteY2" fmla="*/ 0 h 1700366"/>
                <a:gd name="connsiteX3" fmla="*/ 717656 w 1042479"/>
                <a:gd name="connsiteY3" fmla="*/ 0 h 1700366"/>
                <a:gd name="connsiteX4" fmla="*/ 940785 w 1042479"/>
                <a:gd name="connsiteY4" fmla="*/ 17273 h 1700366"/>
                <a:gd name="connsiteX5" fmla="*/ 1014005 w 1042479"/>
                <a:gd name="connsiteY5" fmla="*/ 31730 h 1700366"/>
                <a:gd name="connsiteX6" fmla="*/ 1042479 w 1042479"/>
                <a:gd name="connsiteY6" fmla="*/ 1663014 h 1700366"/>
                <a:gd name="connsiteX7" fmla="*/ 940785 w 1042479"/>
                <a:gd name="connsiteY7" fmla="*/ 1683093 h 1700366"/>
                <a:gd name="connsiteX8" fmla="*/ 717655 w 1042479"/>
                <a:gd name="connsiteY8" fmla="*/ 1700366 h 1700366"/>
                <a:gd name="connsiteX9" fmla="*/ 129095 w 1042479"/>
                <a:gd name="connsiteY9" fmla="*/ 1700366 h 1700366"/>
                <a:gd name="connsiteX10" fmla="*/ 38428 w 1042479"/>
                <a:gd name="connsiteY10" fmla="*/ 1696850 h 1700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42479" h="1700366">
                  <a:moveTo>
                    <a:pt x="0" y="6252"/>
                  </a:moveTo>
                  <a:lnTo>
                    <a:pt x="15895" y="4389"/>
                  </a:lnTo>
                  <a:cubicBezTo>
                    <a:pt x="53114" y="1487"/>
                    <a:pt x="90879" y="0"/>
                    <a:pt x="129095" y="0"/>
                  </a:cubicBezTo>
                  <a:lnTo>
                    <a:pt x="717656" y="0"/>
                  </a:lnTo>
                  <a:cubicBezTo>
                    <a:pt x="794088" y="0"/>
                    <a:pt x="868712" y="5948"/>
                    <a:pt x="940785" y="17273"/>
                  </a:cubicBezTo>
                  <a:lnTo>
                    <a:pt x="1014005" y="31730"/>
                  </a:lnTo>
                  <a:lnTo>
                    <a:pt x="1042479" y="1663014"/>
                  </a:lnTo>
                  <a:lnTo>
                    <a:pt x="940785" y="1683093"/>
                  </a:lnTo>
                  <a:cubicBezTo>
                    <a:pt x="868712" y="1694418"/>
                    <a:pt x="794088" y="1700366"/>
                    <a:pt x="717655" y="1700366"/>
                  </a:cubicBezTo>
                  <a:lnTo>
                    <a:pt x="129095" y="1700366"/>
                  </a:lnTo>
                  <a:lnTo>
                    <a:pt x="38428" y="1696850"/>
                  </a:lnTo>
                  <a:close/>
                </a:path>
              </a:pathLst>
            </a:custGeom>
            <a:gradFill>
              <a:gsLst>
                <a:gs pos="0">
                  <a:schemeClr val="tx1">
                    <a:alpha val="50000"/>
                  </a:schemeClr>
                </a:gs>
                <a:gs pos="100000">
                  <a:srgbClr val="EBEBEB">
                    <a:alpha val="0"/>
                  </a:srgbClr>
                </a:gs>
              </a:gsLst>
              <a:lin ang="0" scaled="0"/>
            </a:gradFill>
            <a:ln>
              <a:noFill/>
            </a:ln>
            <a:effectLst>
              <a:softEdge rad="762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400">
                <a:solidFill>
                  <a:prstClr val="white"/>
                </a:solidFill>
              </a:endParaRPr>
            </a:p>
          </p:txBody>
        </p:sp>
        <p:sp>
          <p:nvSpPr>
            <p:cNvPr id="38" name="圆角矩形 37"/>
            <p:cNvSpPr/>
            <p:nvPr/>
          </p:nvSpPr>
          <p:spPr>
            <a:xfrm>
              <a:off x="6541255" y="1085598"/>
              <a:ext cx="536016" cy="536016"/>
            </a:xfrm>
            <a:prstGeom prst="roundRect">
              <a:avLst>
                <a:gd name="adj" fmla="val 8667"/>
              </a:avLst>
            </a:prstGeom>
            <a:gradFill flip="none" rotWithShape="1">
              <a:gsLst>
                <a:gs pos="1000">
                  <a:schemeClr val="bg1">
                    <a:lumMod val="80000"/>
                  </a:schemeClr>
                </a:gs>
                <a:gs pos="100000">
                  <a:schemeClr val="bg1">
                    <a:lumMod val="99000"/>
                  </a:schemeClr>
                </a:gs>
              </a:gsLst>
              <a:lin ang="2700000" scaled="1"/>
              <a:tileRect/>
            </a:gradFill>
            <a:ln w="19050">
              <a:gradFill flip="none" rotWithShape="1">
                <a:gsLst>
                  <a:gs pos="0">
                    <a:schemeClr val="bg1"/>
                  </a:gs>
                  <a:gs pos="100000">
                    <a:schemeClr val="bg1">
                      <a:lumMod val="75000"/>
                    </a:schemeClr>
                  </a:gs>
                </a:gsLst>
                <a:lin ang="2700000" scaled="1"/>
                <a:tileRect/>
              </a:gradFill>
            </a:ln>
            <a:effectLst>
              <a:outerShdw blurRad="1397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grpSp>
      <p:grpSp>
        <p:nvGrpSpPr>
          <p:cNvPr id="39" name="组合 38"/>
          <p:cNvGrpSpPr/>
          <p:nvPr/>
        </p:nvGrpSpPr>
        <p:grpSpPr>
          <a:xfrm>
            <a:off x="6471380" y="4685948"/>
            <a:ext cx="1230443" cy="1382997"/>
            <a:chOff x="6474776" y="1019119"/>
            <a:chExt cx="1230443" cy="1382997"/>
          </a:xfrm>
        </p:grpSpPr>
        <p:sp>
          <p:nvSpPr>
            <p:cNvPr id="40" name="任意多边形 39"/>
            <p:cNvSpPr/>
            <p:nvPr/>
          </p:nvSpPr>
          <p:spPr>
            <a:xfrm rot="2760000">
              <a:off x="6525414" y="1212396"/>
              <a:ext cx="1298064" cy="1061546"/>
            </a:xfrm>
            <a:custGeom>
              <a:avLst/>
              <a:gdLst>
                <a:gd name="connsiteX0" fmla="*/ 0 w 1042479"/>
                <a:gd name="connsiteY0" fmla="*/ 6252 h 1700366"/>
                <a:gd name="connsiteX1" fmla="*/ 15895 w 1042479"/>
                <a:gd name="connsiteY1" fmla="*/ 4389 h 1700366"/>
                <a:gd name="connsiteX2" fmla="*/ 129095 w 1042479"/>
                <a:gd name="connsiteY2" fmla="*/ 0 h 1700366"/>
                <a:gd name="connsiteX3" fmla="*/ 717656 w 1042479"/>
                <a:gd name="connsiteY3" fmla="*/ 0 h 1700366"/>
                <a:gd name="connsiteX4" fmla="*/ 940785 w 1042479"/>
                <a:gd name="connsiteY4" fmla="*/ 17273 h 1700366"/>
                <a:gd name="connsiteX5" fmla="*/ 1014005 w 1042479"/>
                <a:gd name="connsiteY5" fmla="*/ 31730 h 1700366"/>
                <a:gd name="connsiteX6" fmla="*/ 1042479 w 1042479"/>
                <a:gd name="connsiteY6" fmla="*/ 1663014 h 1700366"/>
                <a:gd name="connsiteX7" fmla="*/ 940785 w 1042479"/>
                <a:gd name="connsiteY7" fmla="*/ 1683093 h 1700366"/>
                <a:gd name="connsiteX8" fmla="*/ 717655 w 1042479"/>
                <a:gd name="connsiteY8" fmla="*/ 1700366 h 1700366"/>
                <a:gd name="connsiteX9" fmla="*/ 129095 w 1042479"/>
                <a:gd name="connsiteY9" fmla="*/ 1700366 h 1700366"/>
                <a:gd name="connsiteX10" fmla="*/ 38428 w 1042479"/>
                <a:gd name="connsiteY10" fmla="*/ 1696850 h 1700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42479" h="1700366">
                  <a:moveTo>
                    <a:pt x="0" y="6252"/>
                  </a:moveTo>
                  <a:lnTo>
                    <a:pt x="15895" y="4389"/>
                  </a:lnTo>
                  <a:cubicBezTo>
                    <a:pt x="53114" y="1487"/>
                    <a:pt x="90879" y="0"/>
                    <a:pt x="129095" y="0"/>
                  </a:cubicBezTo>
                  <a:lnTo>
                    <a:pt x="717656" y="0"/>
                  </a:lnTo>
                  <a:cubicBezTo>
                    <a:pt x="794088" y="0"/>
                    <a:pt x="868712" y="5948"/>
                    <a:pt x="940785" y="17273"/>
                  </a:cubicBezTo>
                  <a:lnTo>
                    <a:pt x="1014005" y="31730"/>
                  </a:lnTo>
                  <a:lnTo>
                    <a:pt x="1042479" y="1663014"/>
                  </a:lnTo>
                  <a:lnTo>
                    <a:pt x="940785" y="1683093"/>
                  </a:lnTo>
                  <a:cubicBezTo>
                    <a:pt x="868712" y="1694418"/>
                    <a:pt x="794088" y="1700366"/>
                    <a:pt x="717655" y="1700366"/>
                  </a:cubicBezTo>
                  <a:lnTo>
                    <a:pt x="129095" y="1700366"/>
                  </a:lnTo>
                  <a:lnTo>
                    <a:pt x="38428" y="1696850"/>
                  </a:lnTo>
                  <a:close/>
                </a:path>
              </a:pathLst>
            </a:custGeom>
            <a:gradFill>
              <a:gsLst>
                <a:gs pos="0">
                  <a:schemeClr val="tx1">
                    <a:alpha val="50000"/>
                  </a:schemeClr>
                </a:gs>
                <a:gs pos="100000">
                  <a:srgbClr val="EBEBEB">
                    <a:alpha val="0"/>
                  </a:srgbClr>
                </a:gs>
              </a:gsLst>
              <a:lin ang="0" scaled="0"/>
            </a:gradFill>
            <a:ln>
              <a:noFill/>
            </a:ln>
            <a:effectLst>
              <a:softEdge rad="762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400">
                <a:solidFill>
                  <a:prstClr val="white"/>
                </a:solidFill>
              </a:endParaRPr>
            </a:p>
          </p:txBody>
        </p:sp>
        <p:sp>
          <p:nvSpPr>
            <p:cNvPr id="41" name="圆角矩形 40"/>
            <p:cNvSpPr/>
            <p:nvPr/>
          </p:nvSpPr>
          <p:spPr>
            <a:xfrm>
              <a:off x="6474776" y="1019119"/>
              <a:ext cx="668974" cy="668974"/>
            </a:xfrm>
            <a:prstGeom prst="roundRect">
              <a:avLst>
                <a:gd name="adj" fmla="val 8667"/>
              </a:avLst>
            </a:prstGeom>
            <a:gradFill flip="none" rotWithShape="1">
              <a:gsLst>
                <a:gs pos="1000">
                  <a:schemeClr val="bg1">
                    <a:lumMod val="80000"/>
                  </a:schemeClr>
                </a:gs>
                <a:gs pos="100000">
                  <a:schemeClr val="bg1">
                    <a:lumMod val="99000"/>
                  </a:schemeClr>
                </a:gs>
              </a:gsLst>
              <a:lin ang="2700000" scaled="1"/>
              <a:tileRect/>
            </a:gradFill>
            <a:ln w="19050">
              <a:gradFill flip="none" rotWithShape="1">
                <a:gsLst>
                  <a:gs pos="0">
                    <a:schemeClr val="bg1"/>
                  </a:gs>
                  <a:gs pos="100000">
                    <a:schemeClr val="bg1">
                      <a:lumMod val="75000"/>
                    </a:schemeClr>
                  </a:gs>
                </a:gsLst>
                <a:lin ang="2700000" scaled="1"/>
                <a:tileRect/>
              </a:gradFill>
            </a:ln>
            <a:effectLst>
              <a:outerShdw blurRad="1905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42" name="任意多边形 41"/>
            <p:cNvSpPr/>
            <p:nvPr/>
          </p:nvSpPr>
          <p:spPr>
            <a:xfrm rot="2760000">
              <a:off x="6517262" y="1296982"/>
              <a:ext cx="1298064" cy="912203"/>
            </a:xfrm>
            <a:custGeom>
              <a:avLst/>
              <a:gdLst>
                <a:gd name="connsiteX0" fmla="*/ 0 w 1042479"/>
                <a:gd name="connsiteY0" fmla="*/ 6252 h 1700366"/>
                <a:gd name="connsiteX1" fmla="*/ 15895 w 1042479"/>
                <a:gd name="connsiteY1" fmla="*/ 4389 h 1700366"/>
                <a:gd name="connsiteX2" fmla="*/ 129095 w 1042479"/>
                <a:gd name="connsiteY2" fmla="*/ 0 h 1700366"/>
                <a:gd name="connsiteX3" fmla="*/ 717656 w 1042479"/>
                <a:gd name="connsiteY3" fmla="*/ 0 h 1700366"/>
                <a:gd name="connsiteX4" fmla="*/ 940785 w 1042479"/>
                <a:gd name="connsiteY4" fmla="*/ 17273 h 1700366"/>
                <a:gd name="connsiteX5" fmla="*/ 1014005 w 1042479"/>
                <a:gd name="connsiteY5" fmla="*/ 31730 h 1700366"/>
                <a:gd name="connsiteX6" fmla="*/ 1042479 w 1042479"/>
                <a:gd name="connsiteY6" fmla="*/ 1663014 h 1700366"/>
                <a:gd name="connsiteX7" fmla="*/ 940785 w 1042479"/>
                <a:gd name="connsiteY7" fmla="*/ 1683093 h 1700366"/>
                <a:gd name="connsiteX8" fmla="*/ 717655 w 1042479"/>
                <a:gd name="connsiteY8" fmla="*/ 1700366 h 1700366"/>
                <a:gd name="connsiteX9" fmla="*/ 129095 w 1042479"/>
                <a:gd name="connsiteY9" fmla="*/ 1700366 h 1700366"/>
                <a:gd name="connsiteX10" fmla="*/ 38428 w 1042479"/>
                <a:gd name="connsiteY10" fmla="*/ 1696850 h 1700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42479" h="1700366">
                  <a:moveTo>
                    <a:pt x="0" y="6252"/>
                  </a:moveTo>
                  <a:lnTo>
                    <a:pt x="15895" y="4389"/>
                  </a:lnTo>
                  <a:cubicBezTo>
                    <a:pt x="53114" y="1487"/>
                    <a:pt x="90879" y="0"/>
                    <a:pt x="129095" y="0"/>
                  </a:cubicBezTo>
                  <a:lnTo>
                    <a:pt x="717656" y="0"/>
                  </a:lnTo>
                  <a:cubicBezTo>
                    <a:pt x="794088" y="0"/>
                    <a:pt x="868712" y="5948"/>
                    <a:pt x="940785" y="17273"/>
                  </a:cubicBezTo>
                  <a:lnTo>
                    <a:pt x="1014005" y="31730"/>
                  </a:lnTo>
                  <a:lnTo>
                    <a:pt x="1042479" y="1663014"/>
                  </a:lnTo>
                  <a:lnTo>
                    <a:pt x="940785" y="1683093"/>
                  </a:lnTo>
                  <a:cubicBezTo>
                    <a:pt x="868712" y="1694418"/>
                    <a:pt x="794088" y="1700366"/>
                    <a:pt x="717655" y="1700366"/>
                  </a:cubicBezTo>
                  <a:lnTo>
                    <a:pt x="129095" y="1700366"/>
                  </a:lnTo>
                  <a:lnTo>
                    <a:pt x="38428" y="1696850"/>
                  </a:lnTo>
                  <a:close/>
                </a:path>
              </a:pathLst>
            </a:custGeom>
            <a:gradFill>
              <a:gsLst>
                <a:gs pos="0">
                  <a:schemeClr val="tx1">
                    <a:alpha val="50000"/>
                  </a:schemeClr>
                </a:gs>
                <a:gs pos="100000">
                  <a:srgbClr val="EBEBEB">
                    <a:alpha val="0"/>
                  </a:srgbClr>
                </a:gs>
              </a:gsLst>
              <a:lin ang="0" scaled="0"/>
            </a:gradFill>
            <a:ln>
              <a:noFill/>
            </a:ln>
            <a:effectLst>
              <a:softEdge rad="762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400">
                <a:solidFill>
                  <a:prstClr val="white"/>
                </a:solidFill>
              </a:endParaRPr>
            </a:p>
          </p:txBody>
        </p:sp>
        <p:sp>
          <p:nvSpPr>
            <p:cNvPr id="43" name="圆角矩形 42"/>
            <p:cNvSpPr/>
            <p:nvPr/>
          </p:nvSpPr>
          <p:spPr>
            <a:xfrm>
              <a:off x="6541255" y="1085598"/>
              <a:ext cx="536016" cy="536016"/>
            </a:xfrm>
            <a:prstGeom prst="roundRect">
              <a:avLst>
                <a:gd name="adj" fmla="val 8667"/>
              </a:avLst>
            </a:prstGeom>
            <a:gradFill flip="none" rotWithShape="1">
              <a:gsLst>
                <a:gs pos="1000">
                  <a:schemeClr val="bg1">
                    <a:lumMod val="80000"/>
                  </a:schemeClr>
                </a:gs>
                <a:gs pos="100000">
                  <a:schemeClr val="bg1">
                    <a:lumMod val="99000"/>
                  </a:schemeClr>
                </a:gs>
              </a:gsLst>
              <a:lin ang="2700000" scaled="1"/>
              <a:tileRect/>
            </a:gradFill>
            <a:ln w="19050">
              <a:gradFill flip="none" rotWithShape="1">
                <a:gsLst>
                  <a:gs pos="0">
                    <a:schemeClr val="bg1"/>
                  </a:gs>
                  <a:gs pos="100000">
                    <a:schemeClr val="bg1">
                      <a:lumMod val="75000"/>
                    </a:schemeClr>
                  </a:gs>
                </a:gsLst>
                <a:lin ang="2700000" scaled="1"/>
                <a:tileRect/>
              </a:gradFill>
            </a:ln>
            <a:effectLst>
              <a:outerShdw blurRad="1397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grpSp>
      <p:grpSp>
        <p:nvGrpSpPr>
          <p:cNvPr id="44" name="组合 43"/>
          <p:cNvGrpSpPr/>
          <p:nvPr/>
        </p:nvGrpSpPr>
        <p:grpSpPr>
          <a:xfrm>
            <a:off x="5059673" y="1781323"/>
            <a:ext cx="1230443" cy="1382997"/>
            <a:chOff x="6474776" y="1019119"/>
            <a:chExt cx="1230443" cy="1382997"/>
          </a:xfrm>
        </p:grpSpPr>
        <p:sp>
          <p:nvSpPr>
            <p:cNvPr id="45" name="任意多边形 44"/>
            <p:cNvSpPr/>
            <p:nvPr/>
          </p:nvSpPr>
          <p:spPr>
            <a:xfrm rot="2760000">
              <a:off x="6525414" y="1212396"/>
              <a:ext cx="1298064" cy="1061546"/>
            </a:xfrm>
            <a:custGeom>
              <a:avLst/>
              <a:gdLst>
                <a:gd name="connsiteX0" fmla="*/ 0 w 1042479"/>
                <a:gd name="connsiteY0" fmla="*/ 6252 h 1700366"/>
                <a:gd name="connsiteX1" fmla="*/ 15895 w 1042479"/>
                <a:gd name="connsiteY1" fmla="*/ 4389 h 1700366"/>
                <a:gd name="connsiteX2" fmla="*/ 129095 w 1042479"/>
                <a:gd name="connsiteY2" fmla="*/ 0 h 1700366"/>
                <a:gd name="connsiteX3" fmla="*/ 717656 w 1042479"/>
                <a:gd name="connsiteY3" fmla="*/ 0 h 1700366"/>
                <a:gd name="connsiteX4" fmla="*/ 940785 w 1042479"/>
                <a:gd name="connsiteY4" fmla="*/ 17273 h 1700366"/>
                <a:gd name="connsiteX5" fmla="*/ 1014005 w 1042479"/>
                <a:gd name="connsiteY5" fmla="*/ 31730 h 1700366"/>
                <a:gd name="connsiteX6" fmla="*/ 1042479 w 1042479"/>
                <a:gd name="connsiteY6" fmla="*/ 1663014 h 1700366"/>
                <a:gd name="connsiteX7" fmla="*/ 940785 w 1042479"/>
                <a:gd name="connsiteY7" fmla="*/ 1683093 h 1700366"/>
                <a:gd name="connsiteX8" fmla="*/ 717655 w 1042479"/>
                <a:gd name="connsiteY8" fmla="*/ 1700366 h 1700366"/>
                <a:gd name="connsiteX9" fmla="*/ 129095 w 1042479"/>
                <a:gd name="connsiteY9" fmla="*/ 1700366 h 1700366"/>
                <a:gd name="connsiteX10" fmla="*/ 38428 w 1042479"/>
                <a:gd name="connsiteY10" fmla="*/ 1696850 h 1700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42479" h="1700366">
                  <a:moveTo>
                    <a:pt x="0" y="6252"/>
                  </a:moveTo>
                  <a:lnTo>
                    <a:pt x="15895" y="4389"/>
                  </a:lnTo>
                  <a:cubicBezTo>
                    <a:pt x="53114" y="1487"/>
                    <a:pt x="90879" y="0"/>
                    <a:pt x="129095" y="0"/>
                  </a:cubicBezTo>
                  <a:lnTo>
                    <a:pt x="717656" y="0"/>
                  </a:lnTo>
                  <a:cubicBezTo>
                    <a:pt x="794088" y="0"/>
                    <a:pt x="868712" y="5948"/>
                    <a:pt x="940785" y="17273"/>
                  </a:cubicBezTo>
                  <a:lnTo>
                    <a:pt x="1014005" y="31730"/>
                  </a:lnTo>
                  <a:lnTo>
                    <a:pt x="1042479" y="1663014"/>
                  </a:lnTo>
                  <a:lnTo>
                    <a:pt x="940785" y="1683093"/>
                  </a:lnTo>
                  <a:cubicBezTo>
                    <a:pt x="868712" y="1694418"/>
                    <a:pt x="794088" y="1700366"/>
                    <a:pt x="717655" y="1700366"/>
                  </a:cubicBezTo>
                  <a:lnTo>
                    <a:pt x="129095" y="1700366"/>
                  </a:lnTo>
                  <a:lnTo>
                    <a:pt x="38428" y="1696850"/>
                  </a:lnTo>
                  <a:close/>
                </a:path>
              </a:pathLst>
            </a:custGeom>
            <a:gradFill>
              <a:gsLst>
                <a:gs pos="0">
                  <a:schemeClr val="tx1">
                    <a:alpha val="50000"/>
                  </a:schemeClr>
                </a:gs>
                <a:gs pos="100000">
                  <a:srgbClr val="EBEBEB">
                    <a:alpha val="0"/>
                  </a:srgbClr>
                </a:gs>
              </a:gsLst>
              <a:lin ang="0" scaled="0"/>
            </a:gradFill>
            <a:ln>
              <a:noFill/>
            </a:ln>
            <a:effectLst>
              <a:softEdge rad="762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400">
                <a:solidFill>
                  <a:prstClr val="white"/>
                </a:solidFill>
              </a:endParaRPr>
            </a:p>
          </p:txBody>
        </p:sp>
        <p:sp>
          <p:nvSpPr>
            <p:cNvPr id="46" name="圆角矩形 45"/>
            <p:cNvSpPr/>
            <p:nvPr/>
          </p:nvSpPr>
          <p:spPr>
            <a:xfrm>
              <a:off x="6474776" y="1019119"/>
              <a:ext cx="668974" cy="668974"/>
            </a:xfrm>
            <a:prstGeom prst="roundRect">
              <a:avLst>
                <a:gd name="adj" fmla="val 8667"/>
              </a:avLst>
            </a:prstGeom>
            <a:gradFill flip="none" rotWithShape="1">
              <a:gsLst>
                <a:gs pos="1000">
                  <a:schemeClr val="bg1">
                    <a:lumMod val="80000"/>
                  </a:schemeClr>
                </a:gs>
                <a:gs pos="100000">
                  <a:schemeClr val="bg1">
                    <a:lumMod val="99000"/>
                  </a:schemeClr>
                </a:gs>
              </a:gsLst>
              <a:lin ang="2700000" scaled="1"/>
              <a:tileRect/>
            </a:gradFill>
            <a:ln w="19050">
              <a:gradFill flip="none" rotWithShape="1">
                <a:gsLst>
                  <a:gs pos="0">
                    <a:schemeClr val="bg1"/>
                  </a:gs>
                  <a:gs pos="100000">
                    <a:schemeClr val="bg1">
                      <a:lumMod val="75000"/>
                    </a:schemeClr>
                  </a:gs>
                </a:gsLst>
                <a:lin ang="2700000" scaled="1"/>
                <a:tileRect/>
              </a:gradFill>
            </a:ln>
            <a:effectLst>
              <a:outerShdw blurRad="1905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47" name="任意多边形 46"/>
            <p:cNvSpPr/>
            <p:nvPr/>
          </p:nvSpPr>
          <p:spPr>
            <a:xfrm rot="2760000">
              <a:off x="6517262" y="1296982"/>
              <a:ext cx="1298064" cy="912203"/>
            </a:xfrm>
            <a:custGeom>
              <a:avLst/>
              <a:gdLst>
                <a:gd name="connsiteX0" fmla="*/ 0 w 1042479"/>
                <a:gd name="connsiteY0" fmla="*/ 6252 h 1700366"/>
                <a:gd name="connsiteX1" fmla="*/ 15895 w 1042479"/>
                <a:gd name="connsiteY1" fmla="*/ 4389 h 1700366"/>
                <a:gd name="connsiteX2" fmla="*/ 129095 w 1042479"/>
                <a:gd name="connsiteY2" fmla="*/ 0 h 1700366"/>
                <a:gd name="connsiteX3" fmla="*/ 717656 w 1042479"/>
                <a:gd name="connsiteY3" fmla="*/ 0 h 1700366"/>
                <a:gd name="connsiteX4" fmla="*/ 940785 w 1042479"/>
                <a:gd name="connsiteY4" fmla="*/ 17273 h 1700366"/>
                <a:gd name="connsiteX5" fmla="*/ 1014005 w 1042479"/>
                <a:gd name="connsiteY5" fmla="*/ 31730 h 1700366"/>
                <a:gd name="connsiteX6" fmla="*/ 1042479 w 1042479"/>
                <a:gd name="connsiteY6" fmla="*/ 1663014 h 1700366"/>
                <a:gd name="connsiteX7" fmla="*/ 940785 w 1042479"/>
                <a:gd name="connsiteY7" fmla="*/ 1683093 h 1700366"/>
                <a:gd name="connsiteX8" fmla="*/ 717655 w 1042479"/>
                <a:gd name="connsiteY8" fmla="*/ 1700366 h 1700366"/>
                <a:gd name="connsiteX9" fmla="*/ 129095 w 1042479"/>
                <a:gd name="connsiteY9" fmla="*/ 1700366 h 1700366"/>
                <a:gd name="connsiteX10" fmla="*/ 38428 w 1042479"/>
                <a:gd name="connsiteY10" fmla="*/ 1696850 h 1700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42479" h="1700366">
                  <a:moveTo>
                    <a:pt x="0" y="6252"/>
                  </a:moveTo>
                  <a:lnTo>
                    <a:pt x="15895" y="4389"/>
                  </a:lnTo>
                  <a:cubicBezTo>
                    <a:pt x="53114" y="1487"/>
                    <a:pt x="90879" y="0"/>
                    <a:pt x="129095" y="0"/>
                  </a:cubicBezTo>
                  <a:lnTo>
                    <a:pt x="717656" y="0"/>
                  </a:lnTo>
                  <a:cubicBezTo>
                    <a:pt x="794088" y="0"/>
                    <a:pt x="868712" y="5948"/>
                    <a:pt x="940785" y="17273"/>
                  </a:cubicBezTo>
                  <a:lnTo>
                    <a:pt x="1014005" y="31730"/>
                  </a:lnTo>
                  <a:lnTo>
                    <a:pt x="1042479" y="1663014"/>
                  </a:lnTo>
                  <a:lnTo>
                    <a:pt x="940785" y="1683093"/>
                  </a:lnTo>
                  <a:cubicBezTo>
                    <a:pt x="868712" y="1694418"/>
                    <a:pt x="794088" y="1700366"/>
                    <a:pt x="717655" y="1700366"/>
                  </a:cubicBezTo>
                  <a:lnTo>
                    <a:pt x="129095" y="1700366"/>
                  </a:lnTo>
                  <a:lnTo>
                    <a:pt x="38428" y="1696850"/>
                  </a:lnTo>
                  <a:close/>
                </a:path>
              </a:pathLst>
            </a:custGeom>
            <a:gradFill>
              <a:gsLst>
                <a:gs pos="0">
                  <a:schemeClr val="tx1">
                    <a:alpha val="50000"/>
                  </a:schemeClr>
                </a:gs>
                <a:gs pos="100000">
                  <a:srgbClr val="EBEBEB">
                    <a:alpha val="0"/>
                  </a:srgbClr>
                </a:gs>
              </a:gsLst>
              <a:lin ang="0" scaled="0"/>
            </a:gradFill>
            <a:ln>
              <a:noFill/>
            </a:ln>
            <a:effectLst>
              <a:softEdge rad="762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400">
                <a:solidFill>
                  <a:prstClr val="white"/>
                </a:solidFill>
              </a:endParaRPr>
            </a:p>
          </p:txBody>
        </p:sp>
        <p:sp>
          <p:nvSpPr>
            <p:cNvPr id="48" name="圆角矩形 47"/>
            <p:cNvSpPr/>
            <p:nvPr/>
          </p:nvSpPr>
          <p:spPr>
            <a:xfrm>
              <a:off x="6541255" y="1085598"/>
              <a:ext cx="536016" cy="536016"/>
            </a:xfrm>
            <a:prstGeom prst="roundRect">
              <a:avLst>
                <a:gd name="adj" fmla="val 8667"/>
              </a:avLst>
            </a:prstGeom>
            <a:gradFill flip="none" rotWithShape="1">
              <a:gsLst>
                <a:gs pos="1000">
                  <a:schemeClr val="bg1">
                    <a:lumMod val="80000"/>
                  </a:schemeClr>
                </a:gs>
                <a:gs pos="100000">
                  <a:schemeClr val="bg1">
                    <a:lumMod val="99000"/>
                  </a:schemeClr>
                </a:gs>
              </a:gsLst>
              <a:lin ang="2700000" scaled="1"/>
              <a:tileRect/>
            </a:gradFill>
            <a:ln w="19050">
              <a:gradFill flip="none" rotWithShape="1">
                <a:gsLst>
                  <a:gs pos="0">
                    <a:schemeClr val="bg1"/>
                  </a:gs>
                  <a:gs pos="100000">
                    <a:schemeClr val="bg1">
                      <a:lumMod val="75000"/>
                    </a:schemeClr>
                  </a:gs>
                </a:gsLst>
                <a:lin ang="2700000" scaled="1"/>
                <a:tileRect/>
              </a:gradFill>
            </a:ln>
            <a:effectLst>
              <a:outerShdw blurRad="1397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grpSp>
      <p:grpSp>
        <p:nvGrpSpPr>
          <p:cNvPr id="49" name="组合 48"/>
          <p:cNvGrpSpPr/>
          <p:nvPr/>
        </p:nvGrpSpPr>
        <p:grpSpPr>
          <a:xfrm>
            <a:off x="5059673" y="3716483"/>
            <a:ext cx="1230443" cy="1382997"/>
            <a:chOff x="6474776" y="1019119"/>
            <a:chExt cx="1230443" cy="1382997"/>
          </a:xfrm>
        </p:grpSpPr>
        <p:sp>
          <p:nvSpPr>
            <p:cNvPr id="50" name="任意多边形 49"/>
            <p:cNvSpPr/>
            <p:nvPr/>
          </p:nvSpPr>
          <p:spPr>
            <a:xfrm rot="2760000">
              <a:off x="6525414" y="1212396"/>
              <a:ext cx="1298064" cy="1061546"/>
            </a:xfrm>
            <a:custGeom>
              <a:avLst/>
              <a:gdLst>
                <a:gd name="connsiteX0" fmla="*/ 0 w 1042479"/>
                <a:gd name="connsiteY0" fmla="*/ 6252 h 1700366"/>
                <a:gd name="connsiteX1" fmla="*/ 15895 w 1042479"/>
                <a:gd name="connsiteY1" fmla="*/ 4389 h 1700366"/>
                <a:gd name="connsiteX2" fmla="*/ 129095 w 1042479"/>
                <a:gd name="connsiteY2" fmla="*/ 0 h 1700366"/>
                <a:gd name="connsiteX3" fmla="*/ 717656 w 1042479"/>
                <a:gd name="connsiteY3" fmla="*/ 0 h 1700366"/>
                <a:gd name="connsiteX4" fmla="*/ 940785 w 1042479"/>
                <a:gd name="connsiteY4" fmla="*/ 17273 h 1700366"/>
                <a:gd name="connsiteX5" fmla="*/ 1014005 w 1042479"/>
                <a:gd name="connsiteY5" fmla="*/ 31730 h 1700366"/>
                <a:gd name="connsiteX6" fmla="*/ 1042479 w 1042479"/>
                <a:gd name="connsiteY6" fmla="*/ 1663014 h 1700366"/>
                <a:gd name="connsiteX7" fmla="*/ 940785 w 1042479"/>
                <a:gd name="connsiteY7" fmla="*/ 1683093 h 1700366"/>
                <a:gd name="connsiteX8" fmla="*/ 717655 w 1042479"/>
                <a:gd name="connsiteY8" fmla="*/ 1700366 h 1700366"/>
                <a:gd name="connsiteX9" fmla="*/ 129095 w 1042479"/>
                <a:gd name="connsiteY9" fmla="*/ 1700366 h 1700366"/>
                <a:gd name="connsiteX10" fmla="*/ 38428 w 1042479"/>
                <a:gd name="connsiteY10" fmla="*/ 1696850 h 1700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42479" h="1700366">
                  <a:moveTo>
                    <a:pt x="0" y="6252"/>
                  </a:moveTo>
                  <a:lnTo>
                    <a:pt x="15895" y="4389"/>
                  </a:lnTo>
                  <a:cubicBezTo>
                    <a:pt x="53114" y="1487"/>
                    <a:pt x="90879" y="0"/>
                    <a:pt x="129095" y="0"/>
                  </a:cubicBezTo>
                  <a:lnTo>
                    <a:pt x="717656" y="0"/>
                  </a:lnTo>
                  <a:cubicBezTo>
                    <a:pt x="794088" y="0"/>
                    <a:pt x="868712" y="5948"/>
                    <a:pt x="940785" y="17273"/>
                  </a:cubicBezTo>
                  <a:lnTo>
                    <a:pt x="1014005" y="31730"/>
                  </a:lnTo>
                  <a:lnTo>
                    <a:pt x="1042479" y="1663014"/>
                  </a:lnTo>
                  <a:lnTo>
                    <a:pt x="940785" y="1683093"/>
                  </a:lnTo>
                  <a:cubicBezTo>
                    <a:pt x="868712" y="1694418"/>
                    <a:pt x="794088" y="1700366"/>
                    <a:pt x="717655" y="1700366"/>
                  </a:cubicBezTo>
                  <a:lnTo>
                    <a:pt x="129095" y="1700366"/>
                  </a:lnTo>
                  <a:lnTo>
                    <a:pt x="38428" y="1696850"/>
                  </a:lnTo>
                  <a:close/>
                </a:path>
              </a:pathLst>
            </a:custGeom>
            <a:gradFill>
              <a:gsLst>
                <a:gs pos="0">
                  <a:schemeClr val="tx1">
                    <a:alpha val="50000"/>
                  </a:schemeClr>
                </a:gs>
                <a:gs pos="100000">
                  <a:srgbClr val="EBEBEB">
                    <a:alpha val="0"/>
                  </a:srgbClr>
                </a:gs>
              </a:gsLst>
              <a:lin ang="0" scaled="0"/>
            </a:gradFill>
            <a:ln>
              <a:noFill/>
            </a:ln>
            <a:effectLst>
              <a:softEdge rad="762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400">
                <a:solidFill>
                  <a:prstClr val="white"/>
                </a:solidFill>
              </a:endParaRPr>
            </a:p>
          </p:txBody>
        </p:sp>
        <p:sp>
          <p:nvSpPr>
            <p:cNvPr id="51" name="圆角矩形 50"/>
            <p:cNvSpPr/>
            <p:nvPr/>
          </p:nvSpPr>
          <p:spPr>
            <a:xfrm>
              <a:off x="6474776" y="1019119"/>
              <a:ext cx="668974" cy="668974"/>
            </a:xfrm>
            <a:prstGeom prst="roundRect">
              <a:avLst>
                <a:gd name="adj" fmla="val 8667"/>
              </a:avLst>
            </a:prstGeom>
            <a:gradFill flip="none" rotWithShape="1">
              <a:gsLst>
                <a:gs pos="1000">
                  <a:schemeClr val="bg1">
                    <a:lumMod val="80000"/>
                  </a:schemeClr>
                </a:gs>
                <a:gs pos="100000">
                  <a:schemeClr val="bg1">
                    <a:lumMod val="99000"/>
                  </a:schemeClr>
                </a:gs>
              </a:gsLst>
              <a:lin ang="2700000" scaled="1"/>
              <a:tileRect/>
            </a:gradFill>
            <a:ln w="19050">
              <a:gradFill flip="none" rotWithShape="1">
                <a:gsLst>
                  <a:gs pos="0">
                    <a:schemeClr val="bg1"/>
                  </a:gs>
                  <a:gs pos="100000">
                    <a:schemeClr val="bg1">
                      <a:lumMod val="75000"/>
                    </a:schemeClr>
                  </a:gs>
                </a:gsLst>
                <a:lin ang="2700000" scaled="1"/>
                <a:tileRect/>
              </a:gradFill>
            </a:ln>
            <a:effectLst>
              <a:outerShdw blurRad="1905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52" name="任意多边形 51"/>
            <p:cNvSpPr/>
            <p:nvPr/>
          </p:nvSpPr>
          <p:spPr>
            <a:xfrm rot="2760000">
              <a:off x="6517262" y="1296982"/>
              <a:ext cx="1298064" cy="912203"/>
            </a:xfrm>
            <a:custGeom>
              <a:avLst/>
              <a:gdLst>
                <a:gd name="connsiteX0" fmla="*/ 0 w 1042479"/>
                <a:gd name="connsiteY0" fmla="*/ 6252 h 1700366"/>
                <a:gd name="connsiteX1" fmla="*/ 15895 w 1042479"/>
                <a:gd name="connsiteY1" fmla="*/ 4389 h 1700366"/>
                <a:gd name="connsiteX2" fmla="*/ 129095 w 1042479"/>
                <a:gd name="connsiteY2" fmla="*/ 0 h 1700366"/>
                <a:gd name="connsiteX3" fmla="*/ 717656 w 1042479"/>
                <a:gd name="connsiteY3" fmla="*/ 0 h 1700366"/>
                <a:gd name="connsiteX4" fmla="*/ 940785 w 1042479"/>
                <a:gd name="connsiteY4" fmla="*/ 17273 h 1700366"/>
                <a:gd name="connsiteX5" fmla="*/ 1014005 w 1042479"/>
                <a:gd name="connsiteY5" fmla="*/ 31730 h 1700366"/>
                <a:gd name="connsiteX6" fmla="*/ 1042479 w 1042479"/>
                <a:gd name="connsiteY6" fmla="*/ 1663014 h 1700366"/>
                <a:gd name="connsiteX7" fmla="*/ 940785 w 1042479"/>
                <a:gd name="connsiteY7" fmla="*/ 1683093 h 1700366"/>
                <a:gd name="connsiteX8" fmla="*/ 717655 w 1042479"/>
                <a:gd name="connsiteY8" fmla="*/ 1700366 h 1700366"/>
                <a:gd name="connsiteX9" fmla="*/ 129095 w 1042479"/>
                <a:gd name="connsiteY9" fmla="*/ 1700366 h 1700366"/>
                <a:gd name="connsiteX10" fmla="*/ 38428 w 1042479"/>
                <a:gd name="connsiteY10" fmla="*/ 1696850 h 1700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42479" h="1700366">
                  <a:moveTo>
                    <a:pt x="0" y="6252"/>
                  </a:moveTo>
                  <a:lnTo>
                    <a:pt x="15895" y="4389"/>
                  </a:lnTo>
                  <a:cubicBezTo>
                    <a:pt x="53114" y="1487"/>
                    <a:pt x="90879" y="0"/>
                    <a:pt x="129095" y="0"/>
                  </a:cubicBezTo>
                  <a:lnTo>
                    <a:pt x="717656" y="0"/>
                  </a:lnTo>
                  <a:cubicBezTo>
                    <a:pt x="794088" y="0"/>
                    <a:pt x="868712" y="5948"/>
                    <a:pt x="940785" y="17273"/>
                  </a:cubicBezTo>
                  <a:lnTo>
                    <a:pt x="1014005" y="31730"/>
                  </a:lnTo>
                  <a:lnTo>
                    <a:pt x="1042479" y="1663014"/>
                  </a:lnTo>
                  <a:lnTo>
                    <a:pt x="940785" y="1683093"/>
                  </a:lnTo>
                  <a:cubicBezTo>
                    <a:pt x="868712" y="1694418"/>
                    <a:pt x="794088" y="1700366"/>
                    <a:pt x="717655" y="1700366"/>
                  </a:cubicBezTo>
                  <a:lnTo>
                    <a:pt x="129095" y="1700366"/>
                  </a:lnTo>
                  <a:lnTo>
                    <a:pt x="38428" y="1696850"/>
                  </a:lnTo>
                  <a:close/>
                </a:path>
              </a:pathLst>
            </a:custGeom>
            <a:gradFill>
              <a:gsLst>
                <a:gs pos="0">
                  <a:schemeClr val="tx1">
                    <a:alpha val="50000"/>
                  </a:schemeClr>
                </a:gs>
                <a:gs pos="100000">
                  <a:srgbClr val="EBEBEB">
                    <a:alpha val="0"/>
                  </a:srgbClr>
                </a:gs>
              </a:gsLst>
              <a:lin ang="0" scaled="0"/>
            </a:gradFill>
            <a:ln>
              <a:noFill/>
            </a:ln>
            <a:effectLst>
              <a:softEdge rad="762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400">
                <a:solidFill>
                  <a:prstClr val="white"/>
                </a:solidFill>
              </a:endParaRPr>
            </a:p>
          </p:txBody>
        </p:sp>
        <p:sp>
          <p:nvSpPr>
            <p:cNvPr id="53" name="圆角矩形 52"/>
            <p:cNvSpPr/>
            <p:nvPr/>
          </p:nvSpPr>
          <p:spPr>
            <a:xfrm>
              <a:off x="6541255" y="1085598"/>
              <a:ext cx="536016" cy="536016"/>
            </a:xfrm>
            <a:prstGeom prst="roundRect">
              <a:avLst>
                <a:gd name="adj" fmla="val 8667"/>
              </a:avLst>
            </a:prstGeom>
            <a:gradFill flip="none" rotWithShape="1">
              <a:gsLst>
                <a:gs pos="1000">
                  <a:schemeClr val="bg1">
                    <a:lumMod val="80000"/>
                  </a:schemeClr>
                </a:gs>
                <a:gs pos="100000">
                  <a:schemeClr val="bg1">
                    <a:lumMod val="99000"/>
                  </a:schemeClr>
                </a:gs>
              </a:gsLst>
              <a:lin ang="2700000" scaled="1"/>
              <a:tileRect/>
            </a:gradFill>
            <a:ln w="19050">
              <a:gradFill flip="none" rotWithShape="1">
                <a:gsLst>
                  <a:gs pos="0">
                    <a:schemeClr val="bg1"/>
                  </a:gs>
                  <a:gs pos="100000">
                    <a:schemeClr val="bg1">
                      <a:lumMod val="75000"/>
                    </a:schemeClr>
                  </a:gs>
                </a:gsLst>
                <a:lin ang="2700000" scaled="1"/>
                <a:tileRect/>
              </a:gradFill>
            </a:ln>
            <a:effectLst>
              <a:outerShdw blurRad="1397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grpSp>
      <p:grpSp>
        <p:nvGrpSpPr>
          <p:cNvPr id="54" name="组合 53"/>
          <p:cNvGrpSpPr/>
          <p:nvPr/>
        </p:nvGrpSpPr>
        <p:grpSpPr>
          <a:xfrm>
            <a:off x="5059673" y="5643719"/>
            <a:ext cx="1230443" cy="1382997"/>
            <a:chOff x="6474776" y="1019119"/>
            <a:chExt cx="1230443" cy="1382997"/>
          </a:xfrm>
        </p:grpSpPr>
        <p:sp>
          <p:nvSpPr>
            <p:cNvPr id="55" name="任意多边形 54"/>
            <p:cNvSpPr/>
            <p:nvPr/>
          </p:nvSpPr>
          <p:spPr>
            <a:xfrm rot="2760000">
              <a:off x="6525414" y="1212396"/>
              <a:ext cx="1298064" cy="1061546"/>
            </a:xfrm>
            <a:custGeom>
              <a:avLst/>
              <a:gdLst>
                <a:gd name="connsiteX0" fmla="*/ 0 w 1042479"/>
                <a:gd name="connsiteY0" fmla="*/ 6252 h 1700366"/>
                <a:gd name="connsiteX1" fmla="*/ 15895 w 1042479"/>
                <a:gd name="connsiteY1" fmla="*/ 4389 h 1700366"/>
                <a:gd name="connsiteX2" fmla="*/ 129095 w 1042479"/>
                <a:gd name="connsiteY2" fmla="*/ 0 h 1700366"/>
                <a:gd name="connsiteX3" fmla="*/ 717656 w 1042479"/>
                <a:gd name="connsiteY3" fmla="*/ 0 h 1700366"/>
                <a:gd name="connsiteX4" fmla="*/ 940785 w 1042479"/>
                <a:gd name="connsiteY4" fmla="*/ 17273 h 1700366"/>
                <a:gd name="connsiteX5" fmla="*/ 1014005 w 1042479"/>
                <a:gd name="connsiteY5" fmla="*/ 31730 h 1700366"/>
                <a:gd name="connsiteX6" fmla="*/ 1042479 w 1042479"/>
                <a:gd name="connsiteY6" fmla="*/ 1663014 h 1700366"/>
                <a:gd name="connsiteX7" fmla="*/ 940785 w 1042479"/>
                <a:gd name="connsiteY7" fmla="*/ 1683093 h 1700366"/>
                <a:gd name="connsiteX8" fmla="*/ 717655 w 1042479"/>
                <a:gd name="connsiteY8" fmla="*/ 1700366 h 1700366"/>
                <a:gd name="connsiteX9" fmla="*/ 129095 w 1042479"/>
                <a:gd name="connsiteY9" fmla="*/ 1700366 h 1700366"/>
                <a:gd name="connsiteX10" fmla="*/ 38428 w 1042479"/>
                <a:gd name="connsiteY10" fmla="*/ 1696850 h 1700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42479" h="1700366">
                  <a:moveTo>
                    <a:pt x="0" y="6252"/>
                  </a:moveTo>
                  <a:lnTo>
                    <a:pt x="15895" y="4389"/>
                  </a:lnTo>
                  <a:cubicBezTo>
                    <a:pt x="53114" y="1487"/>
                    <a:pt x="90879" y="0"/>
                    <a:pt x="129095" y="0"/>
                  </a:cubicBezTo>
                  <a:lnTo>
                    <a:pt x="717656" y="0"/>
                  </a:lnTo>
                  <a:cubicBezTo>
                    <a:pt x="794088" y="0"/>
                    <a:pt x="868712" y="5948"/>
                    <a:pt x="940785" y="17273"/>
                  </a:cubicBezTo>
                  <a:lnTo>
                    <a:pt x="1014005" y="31730"/>
                  </a:lnTo>
                  <a:lnTo>
                    <a:pt x="1042479" y="1663014"/>
                  </a:lnTo>
                  <a:lnTo>
                    <a:pt x="940785" y="1683093"/>
                  </a:lnTo>
                  <a:cubicBezTo>
                    <a:pt x="868712" y="1694418"/>
                    <a:pt x="794088" y="1700366"/>
                    <a:pt x="717655" y="1700366"/>
                  </a:cubicBezTo>
                  <a:lnTo>
                    <a:pt x="129095" y="1700366"/>
                  </a:lnTo>
                  <a:lnTo>
                    <a:pt x="38428" y="1696850"/>
                  </a:lnTo>
                  <a:close/>
                </a:path>
              </a:pathLst>
            </a:custGeom>
            <a:gradFill>
              <a:gsLst>
                <a:gs pos="0">
                  <a:schemeClr val="tx1">
                    <a:alpha val="50000"/>
                  </a:schemeClr>
                </a:gs>
                <a:gs pos="100000">
                  <a:srgbClr val="EBEBEB">
                    <a:alpha val="0"/>
                  </a:srgbClr>
                </a:gs>
              </a:gsLst>
              <a:lin ang="0" scaled="0"/>
            </a:gradFill>
            <a:ln>
              <a:noFill/>
            </a:ln>
            <a:effectLst>
              <a:softEdge rad="762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400">
                <a:solidFill>
                  <a:prstClr val="white"/>
                </a:solidFill>
              </a:endParaRPr>
            </a:p>
          </p:txBody>
        </p:sp>
        <p:sp>
          <p:nvSpPr>
            <p:cNvPr id="56" name="圆角矩形 55"/>
            <p:cNvSpPr/>
            <p:nvPr/>
          </p:nvSpPr>
          <p:spPr>
            <a:xfrm>
              <a:off x="6474776" y="1019119"/>
              <a:ext cx="668974" cy="668974"/>
            </a:xfrm>
            <a:prstGeom prst="roundRect">
              <a:avLst>
                <a:gd name="adj" fmla="val 8667"/>
              </a:avLst>
            </a:prstGeom>
            <a:gradFill flip="none" rotWithShape="1">
              <a:gsLst>
                <a:gs pos="1000">
                  <a:schemeClr val="bg1">
                    <a:lumMod val="80000"/>
                  </a:schemeClr>
                </a:gs>
                <a:gs pos="100000">
                  <a:schemeClr val="bg1">
                    <a:lumMod val="99000"/>
                  </a:schemeClr>
                </a:gs>
              </a:gsLst>
              <a:lin ang="2700000" scaled="1"/>
              <a:tileRect/>
            </a:gradFill>
            <a:ln w="19050">
              <a:gradFill flip="none" rotWithShape="1">
                <a:gsLst>
                  <a:gs pos="0">
                    <a:schemeClr val="bg1"/>
                  </a:gs>
                  <a:gs pos="100000">
                    <a:schemeClr val="bg1">
                      <a:lumMod val="75000"/>
                    </a:schemeClr>
                  </a:gs>
                </a:gsLst>
                <a:lin ang="2700000" scaled="1"/>
                <a:tileRect/>
              </a:gradFill>
            </a:ln>
            <a:effectLst>
              <a:outerShdw blurRad="1905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57" name="任意多边形 56"/>
            <p:cNvSpPr/>
            <p:nvPr/>
          </p:nvSpPr>
          <p:spPr>
            <a:xfrm rot="2760000">
              <a:off x="6517262" y="1296982"/>
              <a:ext cx="1298064" cy="912203"/>
            </a:xfrm>
            <a:custGeom>
              <a:avLst/>
              <a:gdLst>
                <a:gd name="connsiteX0" fmla="*/ 0 w 1042479"/>
                <a:gd name="connsiteY0" fmla="*/ 6252 h 1700366"/>
                <a:gd name="connsiteX1" fmla="*/ 15895 w 1042479"/>
                <a:gd name="connsiteY1" fmla="*/ 4389 h 1700366"/>
                <a:gd name="connsiteX2" fmla="*/ 129095 w 1042479"/>
                <a:gd name="connsiteY2" fmla="*/ 0 h 1700366"/>
                <a:gd name="connsiteX3" fmla="*/ 717656 w 1042479"/>
                <a:gd name="connsiteY3" fmla="*/ 0 h 1700366"/>
                <a:gd name="connsiteX4" fmla="*/ 940785 w 1042479"/>
                <a:gd name="connsiteY4" fmla="*/ 17273 h 1700366"/>
                <a:gd name="connsiteX5" fmla="*/ 1014005 w 1042479"/>
                <a:gd name="connsiteY5" fmla="*/ 31730 h 1700366"/>
                <a:gd name="connsiteX6" fmla="*/ 1042479 w 1042479"/>
                <a:gd name="connsiteY6" fmla="*/ 1663014 h 1700366"/>
                <a:gd name="connsiteX7" fmla="*/ 940785 w 1042479"/>
                <a:gd name="connsiteY7" fmla="*/ 1683093 h 1700366"/>
                <a:gd name="connsiteX8" fmla="*/ 717655 w 1042479"/>
                <a:gd name="connsiteY8" fmla="*/ 1700366 h 1700366"/>
                <a:gd name="connsiteX9" fmla="*/ 129095 w 1042479"/>
                <a:gd name="connsiteY9" fmla="*/ 1700366 h 1700366"/>
                <a:gd name="connsiteX10" fmla="*/ 38428 w 1042479"/>
                <a:gd name="connsiteY10" fmla="*/ 1696850 h 1700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42479" h="1700366">
                  <a:moveTo>
                    <a:pt x="0" y="6252"/>
                  </a:moveTo>
                  <a:lnTo>
                    <a:pt x="15895" y="4389"/>
                  </a:lnTo>
                  <a:cubicBezTo>
                    <a:pt x="53114" y="1487"/>
                    <a:pt x="90879" y="0"/>
                    <a:pt x="129095" y="0"/>
                  </a:cubicBezTo>
                  <a:lnTo>
                    <a:pt x="717656" y="0"/>
                  </a:lnTo>
                  <a:cubicBezTo>
                    <a:pt x="794088" y="0"/>
                    <a:pt x="868712" y="5948"/>
                    <a:pt x="940785" y="17273"/>
                  </a:cubicBezTo>
                  <a:lnTo>
                    <a:pt x="1014005" y="31730"/>
                  </a:lnTo>
                  <a:lnTo>
                    <a:pt x="1042479" y="1663014"/>
                  </a:lnTo>
                  <a:lnTo>
                    <a:pt x="940785" y="1683093"/>
                  </a:lnTo>
                  <a:cubicBezTo>
                    <a:pt x="868712" y="1694418"/>
                    <a:pt x="794088" y="1700366"/>
                    <a:pt x="717655" y="1700366"/>
                  </a:cubicBezTo>
                  <a:lnTo>
                    <a:pt x="129095" y="1700366"/>
                  </a:lnTo>
                  <a:lnTo>
                    <a:pt x="38428" y="1696850"/>
                  </a:lnTo>
                  <a:close/>
                </a:path>
              </a:pathLst>
            </a:custGeom>
            <a:gradFill>
              <a:gsLst>
                <a:gs pos="0">
                  <a:schemeClr val="tx1">
                    <a:alpha val="50000"/>
                  </a:schemeClr>
                </a:gs>
                <a:gs pos="100000">
                  <a:srgbClr val="EBEBEB">
                    <a:alpha val="0"/>
                  </a:srgbClr>
                </a:gs>
              </a:gsLst>
              <a:lin ang="0" scaled="0"/>
            </a:gradFill>
            <a:ln>
              <a:noFill/>
            </a:ln>
            <a:effectLst>
              <a:softEdge rad="762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400">
                <a:solidFill>
                  <a:prstClr val="white"/>
                </a:solidFill>
              </a:endParaRPr>
            </a:p>
          </p:txBody>
        </p:sp>
        <p:sp>
          <p:nvSpPr>
            <p:cNvPr id="58" name="圆角矩形 57"/>
            <p:cNvSpPr/>
            <p:nvPr/>
          </p:nvSpPr>
          <p:spPr>
            <a:xfrm>
              <a:off x="6541255" y="1085598"/>
              <a:ext cx="536016" cy="536016"/>
            </a:xfrm>
            <a:prstGeom prst="roundRect">
              <a:avLst>
                <a:gd name="adj" fmla="val 8667"/>
              </a:avLst>
            </a:prstGeom>
            <a:gradFill flip="none" rotWithShape="1">
              <a:gsLst>
                <a:gs pos="1000">
                  <a:schemeClr val="bg1">
                    <a:lumMod val="80000"/>
                  </a:schemeClr>
                </a:gs>
                <a:gs pos="100000">
                  <a:schemeClr val="bg1">
                    <a:lumMod val="99000"/>
                  </a:schemeClr>
                </a:gs>
              </a:gsLst>
              <a:lin ang="2700000" scaled="1"/>
              <a:tileRect/>
            </a:gradFill>
            <a:ln w="19050">
              <a:gradFill flip="none" rotWithShape="1">
                <a:gsLst>
                  <a:gs pos="0">
                    <a:schemeClr val="bg1"/>
                  </a:gs>
                  <a:gs pos="100000">
                    <a:schemeClr val="bg1">
                      <a:lumMod val="75000"/>
                    </a:schemeClr>
                  </a:gs>
                </a:gsLst>
                <a:lin ang="2700000" scaled="1"/>
                <a:tileRect/>
              </a:gradFill>
            </a:ln>
            <a:effectLst>
              <a:outerShdw blurRad="1397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grpSp>
      <p:grpSp>
        <p:nvGrpSpPr>
          <p:cNvPr id="104" name="组合 103"/>
          <p:cNvGrpSpPr/>
          <p:nvPr/>
        </p:nvGrpSpPr>
        <p:grpSpPr>
          <a:xfrm>
            <a:off x="2463802" y="2616201"/>
            <a:ext cx="3660695" cy="538691"/>
            <a:chOff x="2463800" y="2482850"/>
            <a:chExt cx="3660695" cy="538691"/>
          </a:xfrm>
        </p:grpSpPr>
        <p:sp>
          <p:nvSpPr>
            <p:cNvPr id="103" name="任意多边形 102"/>
            <p:cNvSpPr/>
            <p:nvPr/>
          </p:nvSpPr>
          <p:spPr>
            <a:xfrm>
              <a:off x="2463800" y="2482850"/>
              <a:ext cx="3606800" cy="495300"/>
            </a:xfrm>
            <a:custGeom>
              <a:avLst/>
              <a:gdLst>
                <a:gd name="connsiteX0" fmla="*/ 3606800 w 3606800"/>
                <a:gd name="connsiteY0" fmla="*/ 495300 h 495300"/>
                <a:gd name="connsiteX1" fmla="*/ 2552700 w 3606800"/>
                <a:gd name="connsiteY1" fmla="*/ 0 h 495300"/>
                <a:gd name="connsiteX2" fmla="*/ 0 w 3606800"/>
                <a:gd name="connsiteY2" fmla="*/ 0 h 495300"/>
              </a:gdLst>
              <a:ahLst/>
              <a:cxnLst>
                <a:cxn ang="0">
                  <a:pos x="connsiteX0" y="connsiteY0"/>
                </a:cxn>
                <a:cxn ang="0">
                  <a:pos x="connsiteX1" y="connsiteY1"/>
                </a:cxn>
                <a:cxn ang="0">
                  <a:pos x="connsiteX2" y="connsiteY2"/>
                </a:cxn>
              </a:cxnLst>
              <a:rect l="l" t="t" r="r" b="b"/>
              <a:pathLst>
                <a:path w="3606800" h="495300">
                  <a:moveTo>
                    <a:pt x="3606800" y="495300"/>
                  </a:moveTo>
                  <a:lnTo>
                    <a:pt x="2552700" y="0"/>
                  </a:lnTo>
                  <a:lnTo>
                    <a:pt x="0" y="0"/>
                  </a:lnTo>
                </a:path>
              </a:pathLst>
            </a:custGeom>
            <a:noFill/>
            <a:ln w="19050">
              <a:solidFill>
                <a:schemeClr val="bg1"/>
              </a:solidFill>
              <a:prstDash val="dash"/>
            </a:ln>
            <a:effectLst>
              <a:outerShdw blurRad="254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98" name="椭圆 97"/>
            <p:cNvSpPr/>
            <p:nvPr/>
          </p:nvSpPr>
          <p:spPr>
            <a:xfrm flipH="1" flipV="1">
              <a:off x="6043474" y="2947886"/>
              <a:ext cx="81021" cy="73655"/>
            </a:xfrm>
            <a:prstGeom prst="ellipse">
              <a:avLst/>
            </a:prstGeom>
            <a:solidFill>
              <a:schemeClr val="bg1"/>
            </a:soli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grpSp>
      <p:grpSp>
        <p:nvGrpSpPr>
          <p:cNvPr id="105" name="组合 104"/>
          <p:cNvGrpSpPr/>
          <p:nvPr/>
        </p:nvGrpSpPr>
        <p:grpSpPr>
          <a:xfrm>
            <a:off x="2920555" y="2620152"/>
            <a:ext cx="2053343" cy="1219327"/>
            <a:chOff x="3451161" y="3865165"/>
            <a:chExt cx="2053342" cy="1219325"/>
          </a:xfrm>
        </p:grpSpPr>
        <p:sp>
          <p:nvSpPr>
            <p:cNvPr id="106" name="文本框 105"/>
            <p:cNvSpPr txBox="1"/>
            <p:nvPr/>
          </p:nvSpPr>
          <p:spPr>
            <a:xfrm>
              <a:off x="3451161" y="3865165"/>
              <a:ext cx="1735285" cy="338554"/>
            </a:xfrm>
            <a:prstGeom prst="rect">
              <a:avLst/>
            </a:prstGeom>
            <a:noFill/>
          </p:spPr>
          <p:txBody>
            <a:bodyPr wrap="square" rtlCol="0">
              <a:spAutoFit/>
            </a:bodyPr>
            <a:lstStyle/>
            <a:p>
              <a:r>
                <a:rPr lang="zh-CN" altLang="en-US" sz="1600" dirty="0">
                  <a:solidFill>
                    <a:prstClr val="black">
                      <a:lumMod val="50000"/>
                      <a:lumOff val="50000"/>
                    </a:prstClr>
                  </a:solidFill>
                  <a:latin typeface="时尚中黑简体" panose="01010104010101010101" pitchFamily="2" charset="-122"/>
                  <a:ea typeface="时尚中黑简体" panose="01010104010101010101" pitchFamily="2" charset="-122"/>
                </a:rPr>
                <a:t>在此添加标题</a:t>
              </a:r>
            </a:p>
          </p:txBody>
        </p:sp>
        <p:sp>
          <p:nvSpPr>
            <p:cNvPr id="107" name="文本框 106"/>
            <p:cNvSpPr txBox="1"/>
            <p:nvPr/>
          </p:nvSpPr>
          <p:spPr>
            <a:xfrm>
              <a:off x="3457192" y="4171099"/>
              <a:ext cx="2047311" cy="913391"/>
            </a:xfrm>
            <a:prstGeom prst="rect">
              <a:avLst/>
            </a:prstGeom>
            <a:noFill/>
          </p:spPr>
          <p:txBody>
            <a:bodyPr wrap="square" rtlCol="0">
              <a:spAutoFit/>
            </a:bodyPr>
            <a:lstStyle/>
            <a:p>
              <a:pPr algn="just"/>
              <a:r>
                <a:rPr lang="zh-CN" altLang="en-US" sz="1065" dirty="0">
                  <a:solidFill>
                    <a:prstClr val="black">
                      <a:lumMod val="50000"/>
                      <a:lumOff val="50000"/>
                    </a:prstClr>
                  </a:solidFill>
                  <a:latin typeface="微软雅黑" panose="020B0503020204020204" pitchFamily="34" charset="-122"/>
                  <a:ea typeface="微软雅黑" panose="020B0503020204020204" pitchFamily="34" charset="-122"/>
                </a:rPr>
                <a:t>替换你的文字替换你的文字</a:t>
              </a:r>
            </a:p>
            <a:p>
              <a:pPr algn="just"/>
              <a:r>
                <a:rPr lang="zh-CN" altLang="en-US" sz="1065" dirty="0">
                  <a:solidFill>
                    <a:prstClr val="black">
                      <a:lumMod val="50000"/>
                      <a:lumOff val="50000"/>
                    </a:prstClr>
                  </a:solidFill>
                  <a:latin typeface="微软雅黑" panose="020B0503020204020204" pitchFamily="34" charset="-122"/>
                  <a:ea typeface="微软雅黑" panose="020B0503020204020204" pitchFamily="34" charset="-122"/>
                </a:rPr>
                <a:t>替换你的文字替换你的文字</a:t>
              </a:r>
            </a:p>
            <a:p>
              <a:pPr algn="just"/>
              <a:r>
                <a:rPr lang="zh-CN" altLang="en-US" sz="1065" dirty="0">
                  <a:solidFill>
                    <a:prstClr val="black">
                      <a:lumMod val="50000"/>
                      <a:lumOff val="50000"/>
                    </a:prstClr>
                  </a:solidFill>
                  <a:latin typeface="微软雅黑" panose="020B0503020204020204" pitchFamily="34" charset="-122"/>
                  <a:ea typeface="微软雅黑" panose="020B0503020204020204" pitchFamily="34" charset="-122"/>
                </a:rPr>
                <a:t>替换你的文字替换你的文字</a:t>
              </a:r>
            </a:p>
            <a:p>
              <a:pPr algn="just"/>
              <a:r>
                <a:rPr lang="zh-CN" altLang="en-US" sz="1065" dirty="0">
                  <a:solidFill>
                    <a:prstClr val="black">
                      <a:lumMod val="50000"/>
                      <a:lumOff val="50000"/>
                    </a:prstClr>
                  </a:solidFill>
                  <a:latin typeface="微软雅黑" panose="020B0503020204020204" pitchFamily="34" charset="-122"/>
                  <a:ea typeface="微软雅黑" panose="020B0503020204020204" pitchFamily="34" charset="-122"/>
                </a:rPr>
                <a:t>替换你的文字替换你的文字</a:t>
              </a:r>
            </a:p>
            <a:p>
              <a:pPr algn="just"/>
              <a:endParaRPr lang="zh-CN" altLang="en-US" sz="1065" dirty="0">
                <a:solidFill>
                  <a:prstClr val="black">
                    <a:lumMod val="50000"/>
                    <a:lumOff val="50000"/>
                  </a:prstClr>
                </a:solidFill>
                <a:latin typeface="微软雅黑" panose="020B0503020204020204" pitchFamily="34" charset="-122"/>
                <a:ea typeface="微软雅黑" panose="020B0503020204020204" pitchFamily="34" charset="-122"/>
              </a:endParaRPr>
            </a:p>
          </p:txBody>
        </p:sp>
      </p:grpSp>
      <p:grpSp>
        <p:nvGrpSpPr>
          <p:cNvPr id="109" name="Group 4"/>
          <p:cNvGrpSpPr>
            <a:grpSpLocks noChangeAspect="1"/>
          </p:cNvGrpSpPr>
          <p:nvPr/>
        </p:nvGrpSpPr>
        <p:grpSpPr bwMode="auto">
          <a:xfrm>
            <a:off x="2519101" y="2735502"/>
            <a:ext cx="420587" cy="492879"/>
            <a:chOff x="1776" y="1776"/>
            <a:chExt cx="64" cy="75"/>
          </a:xfrm>
          <a:solidFill>
            <a:srgbClr val="01ACBE"/>
          </a:solidFill>
        </p:grpSpPr>
        <p:sp>
          <p:nvSpPr>
            <p:cNvPr id="111" name="Freeform 5"/>
            <p:cNvSpPr/>
            <p:nvPr/>
          </p:nvSpPr>
          <p:spPr bwMode="auto">
            <a:xfrm>
              <a:off x="1795" y="1779"/>
              <a:ext cx="29" cy="26"/>
            </a:xfrm>
            <a:custGeom>
              <a:avLst/>
              <a:gdLst>
                <a:gd name="T0" fmla="*/ 5 w 11"/>
                <a:gd name="T1" fmla="*/ 10 h 10"/>
                <a:gd name="T2" fmla="*/ 5 w 11"/>
                <a:gd name="T3" fmla="*/ 10 h 10"/>
                <a:gd name="T4" fmla="*/ 11 w 11"/>
                <a:gd name="T5" fmla="*/ 5 h 10"/>
                <a:gd name="T6" fmla="*/ 5 w 11"/>
                <a:gd name="T7" fmla="*/ 0 h 10"/>
                <a:gd name="T8" fmla="*/ 5 w 11"/>
                <a:gd name="T9" fmla="*/ 0 h 10"/>
                <a:gd name="T10" fmla="*/ 0 w 11"/>
                <a:gd name="T11" fmla="*/ 5 h 10"/>
                <a:gd name="T12" fmla="*/ 5 w 11"/>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1" h="10">
                  <a:moveTo>
                    <a:pt x="5" y="10"/>
                  </a:moveTo>
                  <a:cubicBezTo>
                    <a:pt x="5" y="10"/>
                    <a:pt x="5" y="10"/>
                    <a:pt x="5" y="10"/>
                  </a:cubicBezTo>
                  <a:cubicBezTo>
                    <a:pt x="8" y="10"/>
                    <a:pt x="11" y="8"/>
                    <a:pt x="11" y="5"/>
                  </a:cubicBezTo>
                  <a:cubicBezTo>
                    <a:pt x="11" y="2"/>
                    <a:pt x="8" y="0"/>
                    <a:pt x="5" y="0"/>
                  </a:cubicBezTo>
                  <a:cubicBezTo>
                    <a:pt x="5" y="0"/>
                    <a:pt x="5" y="0"/>
                    <a:pt x="5" y="0"/>
                  </a:cubicBezTo>
                  <a:cubicBezTo>
                    <a:pt x="2" y="1"/>
                    <a:pt x="0" y="3"/>
                    <a:pt x="0" y="5"/>
                  </a:cubicBezTo>
                  <a:cubicBezTo>
                    <a:pt x="0" y="8"/>
                    <a:pt x="2" y="10"/>
                    <a:pt x="5"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112" name="Freeform 6"/>
            <p:cNvSpPr/>
            <p:nvPr/>
          </p:nvSpPr>
          <p:spPr bwMode="auto">
            <a:xfrm>
              <a:off x="1776" y="1810"/>
              <a:ext cx="64" cy="41"/>
            </a:xfrm>
            <a:custGeom>
              <a:avLst/>
              <a:gdLst>
                <a:gd name="T0" fmla="*/ 23 w 24"/>
                <a:gd name="T1" fmla="*/ 3 h 16"/>
                <a:gd name="T2" fmla="*/ 19 w 24"/>
                <a:gd name="T3" fmla="*/ 0 h 16"/>
                <a:gd name="T4" fmla="*/ 19 w 24"/>
                <a:gd name="T5" fmla="*/ 0 h 16"/>
                <a:gd name="T6" fmla="*/ 17 w 24"/>
                <a:gd name="T7" fmla="*/ 0 h 16"/>
                <a:gd name="T8" fmla="*/ 15 w 24"/>
                <a:gd name="T9" fmla="*/ 5 h 16"/>
                <a:gd name="T10" fmla="*/ 12 w 24"/>
                <a:gd name="T11" fmla="*/ 11 h 16"/>
                <a:gd name="T12" fmla="*/ 14 w 24"/>
                <a:gd name="T13" fmla="*/ 7 h 16"/>
                <a:gd name="T14" fmla="*/ 13 w 24"/>
                <a:gd name="T15" fmla="*/ 1 h 16"/>
                <a:gd name="T16" fmla="*/ 13 w 24"/>
                <a:gd name="T17" fmla="*/ 1 h 16"/>
                <a:gd name="T18" fmla="*/ 12 w 24"/>
                <a:gd name="T19" fmla="*/ 0 h 16"/>
                <a:gd name="T20" fmla="*/ 12 w 24"/>
                <a:gd name="T21" fmla="*/ 0 h 16"/>
                <a:gd name="T22" fmla="*/ 12 w 24"/>
                <a:gd name="T23" fmla="*/ 1 h 16"/>
                <a:gd name="T24" fmla="*/ 12 w 24"/>
                <a:gd name="T25" fmla="*/ 1 h 16"/>
                <a:gd name="T26" fmla="*/ 11 w 24"/>
                <a:gd name="T27" fmla="*/ 7 h 16"/>
                <a:gd name="T28" fmla="*/ 10 w 24"/>
                <a:gd name="T29" fmla="*/ 5 h 16"/>
                <a:gd name="T30" fmla="*/ 8 w 24"/>
                <a:gd name="T31" fmla="*/ 0 h 16"/>
                <a:gd name="T32" fmla="*/ 5 w 24"/>
                <a:gd name="T33" fmla="*/ 0 h 16"/>
                <a:gd name="T34" fmla="*/ 5 w 24"/>
                <a:gd name="T35" fmla="*/ 0 h 16"/>
                <a:gd name="T36" fmla="*/ 1 w 24"/>
                <a:gd name="T37" fmla="*/ 3 h 16"/>
                <a:gd name="T38" fmla="*/ 0 w 24"/>
                <a:gd name="T39" fmla="*/ 16 h 16"/>
                <a:gd name="T40" fmla="*/ 4 w 24"/>
                <a:gd name="T41" fmla="*/ 16 h 16"/>
                <a:gd name="T42" fmla="*/ 4 w 24"/>
                <a:gd name="T43" fmla="*/ 6 h 16"/>
                <a:gd name="T44" fmla="*/ 5 w 24"/>
                <a:gd name="T45" fmla="*/ 6 h 16"/>
                <a:gd name="T46" fmla="*/ 5 w 24"/>
                <a:gd name="T47" fmla="*/ 16 h 16"/>
                <a:gd name="T48" fmla="*/ 12 w 24"/>
                <a:gd name="T49" fmla="*/ 16 h 16"/>
                <a:gd name="T50" fmla="*/ 19 w 24"/>
                <a:gd name="T51" fmla="*/ 16 h 16"/>
                <a:gd name="T52" fmla="*/ 19 w 24"/>
                <a:gd name="T53" fmla="*/ 6 h 16"/>
                <a:gd name="T54" fmla="*/ 19 w 24"/>
                <a:gd name="T55" fmla="*/ 6 h 16"/>
                <a:gd name="T56" fmla="*/ 20 w 24"/>
                <a:gd name="T57" fmla="*/ 6 h 16"/>
                <a:gd name="T58" fmla="*/ 20 w 24"/>
                <a:gd name="T59" fmla="*/ 16 h 16"/>
                <a:gd name="T60" fmla="*/ 23 w 24"/>
                <a:gd name="T61" fmla="*/ 16 h 16"/>
                <a:gd name="T62" fmla="*/ 23 w 24"/>
                <a:gd name="T63" fmla="*/ 3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4" h="16">
                  <a:moveTo>
                    <a:pt x="23" y="3"/>
                  </a:moveTo>
                  <a:cubicBezTo>
                    <a:pt x="22" y="1"/>
                    <a:pt x="20" y="0"/>
                    <a:pt x="19" y="0"/>
                  </a:cubicBezTo>
                  <a:cubicBezTo>
                    <a:pt x="19" y="0"/>
                    <a:pt x="19" y="0"/>
                    <a:pt x="19" y="0"/>
                  </a:cubicBezTo>
                  <a:cubicBezTo>
                    <a:pt x="17" y="0"/>
                    <a:pt x="17" y="0"/>
                    <a:pt x="17" y="0"/>
                  </a:cubicBezTo>
                  <a:cubicBezTo>
                    <a:pt x="15" y="5"/>
                    <a:pt x="15" y="5"/>
                    <a:pt x="15" y="5"/>
                  </a:cubicBezTo>
                  <a:cubicBezTo>
                    <a:pt x="12" y="11"/>
                    <a:pt x="12" y="11"/>
                    <a:pt x="12" y="11"/>
                  </a:cubicBezTo>
                  <a:cubicBezTo>
                    <a:pt x="14" y="7"/>
                    <a:pt x="14" y="7"/>
                    <a:pt x="14" y="7"/>
                  </a:cubicBezTo>
                  <a:cubicBezTo>
                    <a:pt x="13" y="1"/>
                    <a:pt x="13" y="1"/>
                    <a:pt x="13" y="1"/>
                  </a:cubicBezTo>
                  <a:cubicBezTo>
                    <a:pt x="13" y="1"/>
                    <a:pt x="13" y="1"/>
                    <a:pt x="13" y="1"/>
                  </a:cubicBezTo>
                  <a:cubicBezTo>
                    <a:pt x="13" y="0"/>
                    <a:pt x="13" y="0"/>
                    <a:pt x="12" y="0"/>
                  </a:cubicBezTo>
                  <a:cubicBezTo>
                    <a:pt x="12" y="0"/>
                    <a:pt x="12" y="0"/>
                    <a:pt x="12" y="0"/>
                  </a:cubicBezTo>
                  <a:cubicBezTo>
                    <a:pt x="12" y="0"/>
                    <a:pt x="12" y="0"/>
                    <a:pt x="12" y="1"/>
                  </a:cubicBezTo>
                  <a:cubicBezTo>
                    <a:pt x="12" y="1"/>
                    <a:pt x="12" y="1"/>
                    <a:pt x="12" y="1"/>
                  </a:cubicBezTo>
                  <a:cubicBezTo>
                    <a:pt x="11" y="7"/>
                    <a:pt x="11" y="7"/>
                    <a:pt x="11" y="7"/>
                  </a:cubicBezTo>
                  <a:cubicBezTo>
                    <a:pt x="10" y="5"/>
                    <a:pt x="10" y="5"/>
                    <a:pt x="10" y="5"/>
                  </a:cubicBezTo>
                  <a:cubicBezTo>
                    <a:pt x="8" y="0"/>
                    <a:pt x="8" y="0"/>
                    <a:pt x="8" y="0"/>
                  </a:cubicBezTo>
                  <a:cubicBezTo>
                    <a:pt x="5" y="0"/>
                    <a:pt x="5" y="0"/>
                    <a:pt x="5" y="0"/>
                  </a:cubicBezTo>
                  <a:cubicBezTo>
                    <a:pt x="5" y="0"/>
                    <a:pt x="5" y="0"/>
                    <a:pt x="5" y="0"/>
                  </a:cubicBezTo>
                  <a:cubicBezTo>
                    <a:pt x="3" y="0"/>
                    <a:pt x="2" y="1"/>
                    <a:pt x="1" y="3"/>
                  </a:cubicBezTo>
                  <a:cubicBezTo>
                    <a:pt x="0" y="5"/>
                    <a:pt x="0" y="11"/>
                    <a:pt x="0" y="16"/>
                  </a:cubicBezTo>
                  <a:cubicBezTo>
                    <a:pt x="4" y="16"/>
                    <a:pt x="4" y="16"/>
                    <a:pt x="4" y="16"/>
                  </a:cubicBezTo>
                  <a:cubicBezTo>
                    <a:pt x="4" y="6"/>
                    <a:pt x="4" y="6"/>
                    <a:pt x="4" y="6"/>
                  </a:cubicBezTo>
                  <a:cubicBezTo>
                    <a:pt x="4" y="6"/>
                    <a:pt x="4" y="6"/>
                    <a:pt x="5" y="6"/>
                  </a:cubicBezTo>
                  <a:cubicBezTo>
                    <a:pt x="5" y="16"/>
                    <a:pt x="5" y="16"/>
                    <a:pt x="5" y="16"/>
                  </a:cubicBezTo>
                  <a:cubicBezTo>
                    <a:pt x="12" y="16"/>
                    <a:pt x="12" y="16"/>
                    <a:pt x="12" y="16"/>
                  </a:cubicBezTo>
                  <a:cubicBezTo>
                    <a:pt x="19" y="16"/>
                    <a:pt x="19" y="16"/>
                    <a:pt x="19" y="16"/>
                  </a:cubicBezTo>
                  <a:cubicBezTo>
                    <a:pt x="19" y="6"/>
                    <a:pt x="19" y="6"/>
                    <a:pt x="19" y="6"/>
                  </a:cubicBezTo>
                  <a:cubicBezTo>
                    <a:pt x="19" y="6"/>
                    <a:pt x="19" y="6"/>
                    <a:pt x="19" y="6"/>
                  </a:cubicBezTo>
                  <a:cubicBezTo>
                    <a:pt x="19" y="6"/>
                    <a:pt x="20" y="6"/>
                    <a:pt x="20" y="6"/>
                  </a:cubicBezTo>
                  <a:cubicBezTo>
                    <a:pt x="20" y="16"/>
                    <a:pt x="20" y="16"/>
                    <a:pt x="20" y="16"/>
                  </a:cubicBezTo>
                  <a:cubicBezTo>
                    <a:pt x="23" y="16"/>
                    <a:pt x="23" y="16"/>
                    <a:pt x="23" y="16"/>
                  </a:cubicBezTo>
                  <a:cubicBezTo>
                    <a:pt x="24" y="11"/>
                    <a:pt x="24" y="5"/>
                    <a:pt x="23"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113" name="Freeform 7"/>
            <p:cNvSpPr/>
            <p:nvPr/>
          </p:nvSpPr>
          <p:spPr bwMode="auto">
            <a:xfrm>
              <a:off x="1795" y="1776"/>
              <a:ext cx="29" cy="26"/>
            </a:xfrm>
            <a:custGeom>
              <a:avLst/>
              <a:gdLst>
                <a:gd name="T0" fmla="*/ 5 w 11"/>
                <a:gd name="T1" fmla="*/ 10 h 10"/>
                <a:gd name="T2" fmla="*/ 5 w 11"/>
                <a:gd name="T3" fmla="*/ 10 h 10"/>
                <a:gd name="T4" fmla="*/ 11 w 11"/>
                <a:gd name="T5" fmla="*/ 5 h 10"/>
                <a:gd name="T6" fmla="*/ 5 w 11"/>
                <a:gd name="T7" fmla="*/ 0 h 10"/>
                <a:gd name="T8" fmla="*/ 5 w 11"/>
                <a:gd name="T9" fmla="*/ 0 h 10"/>
                <a:gd name="T10" fmla="*/ 0 w 11"/>
                <a:gd name="T11" fmla="*/ 5 h 10"/>
                <a:gd name="T12" fmla="*/ 5 w 11"/>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1" h="10">
                  <a:moveTo>
                    <a:pt x="5" y="10"/>
                  </a:moveTo>
                  <a:cubicBezTo>
                    <a:pt x="5" y="10"/>
                    <a:pt x="5" y="10"/>
                    <a:pt x="5" y="10"/>
                  </a:cubicBezTo>
                  <a:cubicBezTo>
                    <a:pt x="8" y="10"/>
                    <a:pt x="11" y="8"/>
                    <a:pt x="11" y="5"/>
                  </a:cubicBezTo>
                  <a:cubicBezTo>
                    <a:pt x="11" y="2"/>
                    <a:pt x="8" y="0"/>
                    <a:pt x="5" y="0"/>
                  </a:cubicBezTo>
                  <a:cubicBezTo>
                    <a:pt x="5" y="0"/>
                    <a:pt x="5" y="0"/>
                    <a:pt x="5" y="0"/>
                  </a:cubicBezTo>
                  <a:cubicBezTo>
                    <a:pt x="2" y="1"/>
                    <a:pt x="0" y="3"/>
                    <a:pt x="0" y="5"/>
                  </a:cubicBezTo>
                  <a:cubicBezTo>
                    <a:pt x="0" y="8"/>
                    <a:pt x="2" y="10"/>
                    <a:pt x="5"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114" name="Freeform 8"/>
            <p:cNvSpPr/>
            <p:nvPr/>
          </p:nvSpPr>
          <p:spPr bwMode="auto">
            <a:xfrm>
              <a:off x="1776" y="1807"/>
              <a:ext cx="64" cy="42"/>
            </a:xfrm>
            <a:custGeom>
              <a:avLst/>
              <a:gdLst>
                <a:gd name="T0" fmla="*/ 23 w 24"/>
                <a:gd name="T1" fmla="*/ 3 h 16"/>
                <a:gd name="T2" fmla="*/ 19 w 24"/>
                <a:gd name="T3" fmla="*/ 0 h 16"/>
                <a:gd name="T4" fmla="*/ 19 w 24"/>
                <a:gd name="T5" fmla="*/ 0 h 16"/>
                <a:gd name="T6" fmla="*/ 17 w 24"/>
                <a:gd name="T7" fmla="*/ 0 h 16"/>
                <a:gd name="T8" fmla="*/ 15 w 24"/>
                <a:gd name="T9" fmla="*/ 5 h 16"/>
                <a:gd name="T10" fmla="*/ 12 w 24"/>
                <a:gd name="T11" fmla="*/ 11 h 16"/>
                <a:gd name="T12" fmla="*/ 14 w 24"/>
                <a:gd name="T13" fmla="*/ 7 h 16"/>
                <a:gd name="T14" fmla="*/ 13 w 24"/>
                <a:gd name="T15" fmla="*/ 1 h 16"/>
                <a:gd name="T16" fmla="*/ 13 w 24"/>
                <a:gd name="T17" fmla="*/ 1 h 16"/>
                <a:gd name="T18" fmla="*/ 12 w 24"/>
                <a:gd name="T19" fmla="*/ 0 h 16"/>
                <a:gd name="T20" fmla="*/ 12 w 24"/>
                <a:gd name="T21" fmla="*/ 0 h 16"/>
                <a:gd name="T22" fmla="*/ 12 w 24"/>
                <a:gd name="T23" fmla="*/ 1 h 16"/>
                <a:gd name="T24" fmla="*/ 12 w 24"/>
                <a:gd name="T25" fmla="*/ 1 h 16"/>
                <a:gd name="T26" fmla="*/ 11 w 24"/>
                <a:gd name="T27" fmla="*/ 7 h 16"/>
                <a:gd name="T28" fmla="*/ 10 w 24"/>
                <a:gd name="T29" fmla="*/ 5 h 16"/>
                <a:gd name="T30" fmla="*/ 8 w 24"/>
                <a:gd name="T31" fmla="*/ 0 h 16"/>
                <a:gd name="T32" fmla="*/ 5 w 24"/>
                <a:gd name="T33" fmla="*/ 0 h 16"/>
                <a:gd name="T34" fmla="*/ 5 w 24"/>
                <a:gd name="T35" fmla="*/ 0 h 16"/>
                <a:gd name="T36" fmla="*/ 1 w 24"/>
                <a:gd name="T37" fmla="*/ 3 h 16"/>
                <a:gd name="T38" fmla="*/ 0 w 24"/>
                <a:gd name="T39" fmla="*/ 16 h 16"/>
                <a:gd name="T40" fmla="*/ 4 w 24"/>
                <a:gd name="T41" fmla="*/ 16 h 16"/>
                <a:gd name="T42" fmla="*/ 4 w 24"/>
                <a:gd name="T43" fmla="*/ 6 h 16"/>
                <a:gd name="T44" fmla="*/ 5 w 24"/>
                <a:gd name="T45" fmla="*/ 6 h 16"/>
                <a:gd name="T46" fmla="*/ 5 w 24"/>
                <a:gd name="T47" fmla="*/ 16 h 16"/>
                <a:gd name="T48" fmla="*/ 12 w 24"/>
                <a:gd name="T49" fmla="*/ 16 h 16"/>
                <a:gd name="T50" fmla="*/ 19 w 24"/>
                <a:gd name="T51" fmla="*/ 16 h 16"/>
                <a:gd name="T52" fmla="*/ 19 w 24"/>
                <a:gd name="T53" fmla="*/ 6 h 16"/>
                <a:gd name="T54" fmla="*/ 19 w 24"/>
                <a:gd name="T55" fmla="*/ 6 h 16"/>
                <a:gd name="T56" fmla="*/ 20 w 24"/>
                <a:gd name="T57" fmla="*/ 6 h 16"/>
                <a:gd name="T58" fmla="*/ 20 w 24"/>
                <a:gd name="T59" fmla="*/ 16 h 16"/>
                <a:gd name="T60" fmla="*/ 23 w 24"/>
                <a:gd name="T61" fmla="*/ 16 h 16"/>
                <a:gd name="T62" fmla="*/ 23 w 24"/>
                <a:gd name="T63" fmla="*/ 3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4" h="16">
                  <a:moveTo>
                    <a:pt x="23" y="3"/>
                  </a:moveTo>
                  <a:cubicBezTo>
                    <a:pt x="22" y="1"/>
                    <a:pt x="20" y="0"/>
                    <a:pt x="19" y="0"/>
                  </a:cubicBezTo>
                  <a:cubicBezTo>
                    <a:pt x="19" y="0"/>
                    <a:pt x="19" y="0"/>
                    <a:pt x="19" y="0"/>
                  </a:cubicBezTo>
                  <a:cubicBezTo>
                    <a:pt x="17" y="0"/>
                    <a:pt x="17" y="0"/>
                    <a:pt x="17" y="0"/>
                  </a:cubicBezTo>
                  <a:cubicBezTo>
                    <a:pt x="15" y="5"/>
                    <a:pt x="15" y="5"/>
                    <a:pt x="15" y="5"/>
                  </a:cubicBezTo>
                  <a:cubicBezTo>
                    <a:pt x="12" y="11"/>
                    <a:pt x="12" y="11"/>
                    <a:pt x="12" y="11"/>
                  </a:cubicBezTo>
                  <a:cubicBezTo>
                    <a:pt x="14" y="7"/>
                    <a:pt x="14" y="7"/>
                    <a:pt x="14" y="7"/>
                  </a:cubicBezTo>
                  <a:cubicBezTo>
                    <a:pt x="13" y="1"/>
                    <a:pt x="13" y="1"/>
                    <a:pt x="13" y="1"/>
                  </a:cubicBezTo>
                  <a:cubicBezTo>
                    <a:pt x="13" y="1"/>
                    <a:pt x="13" y="1"/>
                    <a:pt x="13" y="1"/>
                  </a:cubicBezTo>
                  <a:cubicBezTo>
                    <a:pt x="13" y="0"/>
                    <a:pt x="13" y="0"/>
                    <a:pt x="12" y="0"/>
                  </a:cubicBezTo>
                  <a:cubicBezTo>
                    <a:pt x="12" y="0"/>
                    <a:pt x="12" y="0"/>
                    <a:pt x="12" y="0"/>
                  </a:cubicBezTo>
                  <a:cubicBezTo>
                    <a:pt x="12" y="0"/>
                    <a:pt x="12" y="0"/>
                    <a:pt x="12" y="1"/>
                  </a:cubicBezTo>
                  <a:cubicBezTo>
                    <a:pt x="12" y="1"/>
                    <a:pt x="12" y="1"/>
                    <a:pt x="12" y="1"/>
                  </a:cubicBezTo>
                  <a:cubicBezTo>
                    <a:pt x="11" y="7"/>
                    <a:pt x="11" y="7"/>
                    <a:pt x="11" y="7"/>
                  </a:cubicBezTo>
                  <a:cubicBezTo>
                    <a:pt x="10" y="5"/>
                    <a:pt x="10" y="5"/>
                    <a:pt x="10" y="5"/>
                  </a:cubicBezTo>
                  <a:cubicBezTo>
                    <a:pt x="8" y="0"/>
                    <a:pt x="8" y="0"/>
                    <a:pt x="8" y="0"/>
                  </a:cubicBezTo>
                  <a:cubicBezTo>
                    <a:pt x="5" y="0"/>
                    <a:pt x="5" y="0"/>
                    <a:pt x="5" y="0"/>
                  </a:cubicBezTo>
                  <a:cubicBezTo>
                    <a:pt x="5" y="0"/>
                    <a:pt x="5" y="0"/>
                    <a:pt x="5" y="0"/>
                  </a:cubicBezTo>
                  <a:cubicBezTo>
                    <a:pt x="3" y="0"/>
                    <a:pt x="2" y="1"/>
                    <a:pt x="1" y="3"/>
                  </a:cubicBezTo>
                  <a:cubicBezTo>
                    <a:pt x="0" y="5"/>
                    <a:pt x="0" y="11"/>
                    <a:pt x="0" y="16"/>
                  </a:cubicBezTo>
                  <a:cubicBezTo>
                    <a:pt x="4" y="16"/>
                    <a:pt x="4" y="16"/>
                    <a:pt x="4" y="16"/>
                  </a:cubicBezTo>
                  <a:cubicBezTo>
                    <a:pt x="4" y="6"/>
                    <a:pt x="4" y="6"/>
                    <a:pt x="4" y="6"/>
                  </a:cubicBezTo>
                  <a:cubicBezTo>
                    <a:pt x="4" y="6"/>
                    <a:pt x="4" y="6"/>
                    <a:pt x="5" y="6"/>
                  </a:cubicBezTo>
                  <a:cubicBezTo>
                    <a:pt x="5" y="16"/>
                    <a:pt x="5" y="16"/>
                    <a:pt x="5" y="16"/>
                  </a:cubicBezTo>
                  <a:cubicBezTo>
                    <a:pt x="12" y="16"/>
                    <a:pt x="12" y="16"/>
                    <a:pt x="12" y="16"/>
                  </a:cubicBezTo>
                  <a:cubicBezTo>
                    <a:pt x="19" y="16"/>
                    <a:pt x="19" y="16"/>
                    <a:pt x="19" y="16"/>
                  </a:cubicBezTo>
                  <a:cubicBezTo>
                    <a:pt x="19" y="6"/>
                    <a:pt x="19" y="6"/>
                    <a:pt x="19" y="6"/>
                  </a:cubicBezTo>
                  <a:cubicBezTo>
                    <a:pt x="19" y="6"/>
                    <a:pt x="19" y="6"/>
                    <a:pt x="19" y="6"/>
                  </a:cubicBezTo>
                  <a:cubicBezTo>
                    <a:pt x="19" y="6"/>
                    <a:pt x="20" y="6"/>
                    <a:pt x="20" y="6"/>
                  </a:cubicBezTo>
                  <a:cubicBezTo>
                    <a:pt x="20" y="16"/>
                    <a:pt x="20" y="16"/>
                    <a:pt x="20" y="16"/>
                  </a:cubicBezTo>
                  <a:cubicBezTo>
                    <a:pt x="23" y="16"/>
                    <a:pt x="23" y="16"/>
                    <a:pt x="23" y="16"/>
                  </a:cubicBezTo>
                  <a:cubicBezTo>
                    <a:pt x="24" y="11"/>
                    <a:pt x="24" y="5"/>
                    <a:pt x="23"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grpSp>
      <p:grpSp>
        <p:nvGrpSpPr>
          <p:cNvPr id="120" name="组合 119"/>
          <p:cNvGrpSpPr/>
          <p:nvPr/>
        </p:nvGrpSpPr>
        <p:grpSpPr>
          <a:xfrm>
            <a:off x="2463802" y="4552177"/>
            <a:ext cx="3660695" cy="538691"/>
            <a:chOff x="2463800" y="2482850"/>
            <a:chExt cx="3660695" cy="538691"/>
          </a:xfrm>
        </p:grpSpPr>
        <p:sp>
          <p:nvSpPr>
            <p:cNvPr id="121" name="任意多边形 120"/>
            <p:cNvSpPr/>
            <p:nvPr/>
          </p:nvSpPr>
          <p:spPr>
            <a:xfrm>
              <a:off x="2463800" y="2482850"/>
              <a:ext cx="3606800" cy="495300"/>
            </a:xfrm>
            <a:custGeom>
              <a:avLst/>
              <a:gdLst>
                <a:gd name="connsiteX0" fmla="*/ 3606800 w 3606800"/>
                <a:gd name="connsiteY0" fmla="*/ 495300 h 495300"/>
                <a:gd name="connsiteX1" fmla="*/ 2552700 w 3606800"/>
                <a:gd name="connsiteY1" fmla="*/ 0 h 495300"/>
                <a:gd name="connsiteX2" fmla="*/ 0 w 3606800"/>
                <a:gd name="connsiteY2" fmla="*/ 0 h 495300"/>
              </a:gdLst>
              <a:ahLst/>
              <a:cxnLst>
                <a:cxn ang="0">
                  <a:pos x="connsiteX0" y="connsiteY0"/>
                </a:cxn>
                <a:cxn ang="0">
                  <a:pos x="connsiteX1" y="connsiteY1"/>
                </a:cxn>
                <a:cxn ang="0">
                  <a:pos x="connsiteX2" y="connsiteY2"/>
                </a:cxn>
              </a:cxnLst>
              <a:rect l="l" t="t" r="r" b="b"/>
              <a:pathLst>
                <a:path w="3606800" h="495300">
                  <a:moveTo>
                    <a:pt x="3606800" y="495300"/>
                  </a:moveTo>
                  <a:lnTo>
                    <a:pt x="2552700" y="0"/>
                  </a:lnTo>
                  <a:lnTo>
                    <a:pt x="0" y="0"/>
                  </a:lnTo>
                </a:path>
              </a:pathLst>
            </a:custGeom>
            <a:noFill/>
            <a:ln w="19050">
              <a:solidFill>
                <a:schemeClr val="bg1"/>
              </a:solidFill>
              <a:prstDash val="dash"/>
            </a:ln>
            <a:effectLst>
              <a:outerShdw blurRad="254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122" name="椭圆 121"/>
            <p:cNvSpPr/>
            <p:nvPr/>
          </p:nvSpPr>
          <p:spPr>
            <a:xfrm flipH="1" flipV="1">
              <a:off x="6043474" y="2947886"/>
              <a:ext cx="81021" cy="73655"/>
            </a:xfrm>
            <a:prstGeom prst="ellipse">
              <a:avLst/>
            </a:prstGeom>
            <a:solidFill>
              <a:schemeClr val="bg1"/>
            </a:soli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grpSp>
      <p:grpSp>
        <p:nvGrpSpPr>
          <p:cNvPr id="285" name="Group 18"/>
          <p:cNvGrpSpPr>
            <a:grpSpLocks noChangeAspect="1"/>
          </p:cNvGrpSpPr>
          <p:nvPr/>
        </p:nvGrpSpPr>
        <p:grpSpPr bwMode="auto">
          <a:xfrm>
            <a:off x="2510640" y="4734069"/>
            <a:ext cx="427141" cy="398016"/>
            <a:chOff x="3802" y="2858"/>
            <a:chExt cx="616" cy="574"/>
          </a:xfrm>
          <a:solidFill>
            <a:srgbClr val="C65885"/>
          </a:solidFill>
        </p:grpSpPr>
        <p:sp>
          <p:nvSpPr>
            <p:cNvPr id="286" name="Rectangle 19"/>
            <p:cNvSpPr>
              <a:spLocks noChangeArrowheads="1"/>
            </p:cNvSpPr>
            <p:nvPr/>
          </p:nvSpPr>
          <p:spPr bwMode="auto">
            <a:xfrm>
              <a:off x="3802" y="3205"/>
              <a:ext cx="129" cy="22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287" name="Rectangle 20"/>
            <p:cNvSpPr>
              <a:spLocks noChangeArrowheads="1"/>
            </p:cNvSpPr>
            <p:nvPr/>
          </p:nvSpPr>
          <p:spPr bwMode="auto">
            <a:xfrm>
              <a:off x="3964" y="3174"/>
              <a:ext cx="129" cy="25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288" name="Rectangle 21"/>
            <p:cNvSpPr>
              <a:spLocks noChangeArrowheads="1"/>
            </p:cNvSpPr>
            <p:nvPr/>
          </p:nvSpPr>
          <p:spPr bwMode="auto">
            <a:xfrm>
              <a:off x="4129" y="3131"/>
              <a:ext cx="129" cy="3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289" name="Rectangle 22"/>
            <p:cNvSpPr>
              <a:spLocks noChangeArrowheads="1"/>
            </p:cNvSpPr>
            <p:nvPr/>
          </p:nvSpPr>
          <p:spPr bwMode="auto">
            <a:xfrm>
              <a:off x="4289" y="3078"/>
              <a:ext cx="129" cy="35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290" name="Freeform 23"/>
            <p:cNvSpPr/>
            <p:nvPr/>
          </p:nvSpPr>
          <p:spPr bwMode="auto">
            <a:xfrm>
              <a:off x="3888" y="2858"/>
              <a:ext cx="370" cy="270"/>
            </a:xfrm>
            <a:custGeom>
              <a:avLst/>
              <a:gdLst>
                <a:gd name="T0" fmla="*/ 94 w 155"/>
                <a:gd name="T1" fmla="*/ 21 h 113"/>
                <a:gd name="T2" fmla="*/ 0 w 155"/>
                <a:gd name="T3" fmla="*/ 72 h 113"/>
                <a:gd name="T4" fmla="*/ 114 w 155"/>
                <a:gd name="T5" fmla="*/ 63 h 113"/>
                <a:gd name="T6" fmla="*/ 122 w 155"/>
                <a:gd name="T7" fmla="*/ 82 h 113"/>
                <a:gd name="T8" fmla="*/ 155 w 155"/>
                <a:gd name="T9" fmla="*/ 0 h 113"/>
                <a:gd name="T10" fmla="*/ 85 w 155"/>
                <a:gd name="T11" fmla="*/ 2 h 113"/>
                <a:gd name="T12" fmla="*/ 94 w 155"/>
                <a:gd name="T13" fmla="*/ 21 h 113"/>
              </a:gdLst>
              <a:ahLst/>
              <a:cxnLst>
                <a:cxn ang="0">
                  <a:pos x="T0" y="T1"/>
                </a:cxn>
                <a:cxn ang="0">
                  <a:pos x="T2" y="T3"/>
                </a:cxn>
                <a:cxn ang="0">
                  <a:pos x="T4" y="T5"/>
                </a:cxn>
                <a:cxn ang="0">
                  <a:pos x="T6" y="T7"/>
                </a:cxn>
                <a:cxn ang="0">
                  <a:pos x="T8" y="T9"/>
                </a:cxn>
                <a:cxn ang="0">
                  <a:pos x="T10" y="T11"/>
                </a:cxn>
                <a:cxn ang="0">
                  <a:pos x="T12" y="T13"/>
                </a:cxn>
              </a:cxnLst>
              <a:rect l="0" t="0" r="r" b="b"/>
              <a:pathLst>
                <a:path w="155" h="113">
                  <a:moveTo>
                    <a:pt x="94" y="21"/>
                  </a:moveTo>
                  <a:cubicBezTo>
                    <a:pt x="85" y="33"/>
                    <a:pt x="53" y="68"/>
                    <a:pt x="0" y="72"/>
                  </a:cubicBezTo>
                  <a:cubicBezTo>
                    <a:pt x="0" y="72"/>
                    <a:pt x="31" y="113"/>
                    <a:pt x="114" y="63"/>
                  </a:cubicBezTo>
                  <a:cubicBezTo>
                    <a:pt x="122" y="82"/>
                    <a:pt x="122" y="82"/>
                    <a:pt x="122" y="82"/>
                  </a:cubicBezTo>
                  <a:cubicBezTo>
                    <a:pt x="155" y="0"/>
                    <a:pt x="155" y="0"/>
                    <a:pt x="155" y="0"/>
                  </a:cubicBezTo>
                  <a:cubicBezTo>
                    <a:pt x="85" y="2"/>
                    <a:pt x="85" y="2"/>
                    <a:pt x="85" y="2"/>
                  </a:cubicBezTo>
                  <a:lnTo>
                    <a:pt x="94" y="2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grpSp>
      <p:grpSp>
        <p:nvGrpSpPr>
          <p:cNvPr id="291" name="组合 290"/>
          <p:cNvGrpSpPr/>
          <p:nvPr/>
        </p:nvGrpSpPr>
        <p:grpSpPr>
          <a:xfrm>
            <a:off x="2920555" y="4562274"/>
            <a:ext cx="2063812" cy="1073531"/>
            <a:chOff x="3451161" y="3865165"/>
            <a:chExt cx="2063811" cy="1073529"/>
          </a:xfrm>
        </p:grpSpPr>
        <p:sp>
          <p:nvSpPr>
            <p:cNvPr id="292" name="文本框 291"/>
            <p:cNvSpPr txBox="1"/>
            <p:nvPr/>
          </p:nvSpPr>
          <p:spPr>
            <a:xfrm>
              <a:off x="3451161" y="3865165"/>
              <a:ext cx="1831295" cy="338553"/>
            </a:xfrm>
            <a:prstGeom prst="rect">
              <a:avLst/>
            </a:prstGeom>
            <a:noFill/>
          </p:spPr>
          <p:txBody>
            <a:bodyPr wrap="square" rtlCol="0">
              <a:spAutoFit/>
            </a:bodyPr>
            <a:lstStyle/>
            <a:p>
              <a:r>
                <a:rPr lang="zh-CN" altLang="en-US" sz="1600" dirty="0">
                  <a:solidFill>
                    <a:prstClr val="black">
                      <a:lumMod val="50000"/>
                      <a:lumOff val="50000"/>
                    </a:prstClr>
                  </a:solidFill>
                  <a:latin typeface="时尚中黑简体" panose="01010104010101010101" pitchFamily="2" charset="-122"/>
                  <a:ea typeface="时尚中黑简体" panose="01010104010101010101" pitchFamily="2" charset="-122"/>
                </a:rPr>
                <a:t>在此添加标题</a:t>
              </a:r>
            </a:p>
          </p:txBody>
        </p:sp>
        <p:sp>
          <p:nvSpPr>
            <p:cNvPr id="293" name="文本框 292"/>
            <p:cNvSpPr txBox="1"/>
            <p:nvPr/>
          </p:nvSpPr>
          <p:spPr>
            <a:xfrm>
              <a:off x="3467661" y="4189516"/>
              <a:ext cx="2047311" cy="749178"/>
            </a:xfrm>
            <a:prstGeom prst="rect">
              <a:avLst/>
            </a:prstGeom>
            <a:noFill/>
          </p:spPr>
          <p:txBody>
            <a:bodyPr wrap="square" rtlCol="0">
              <a:spAutoFit/>
            </a:bodyPr>
            <a:lstStyle/>
            <a:p>
              <a:pPr algn="just"/>
              <a:r>
                <a:rPr lang="zh-CN" altLang="en-US" sz="1065" dirty="0">
                  <a:solidFill>
                    <a:prstClr val="black">
                      <a:lumMod val="50000"/>
                      <a:lumOff val="50000"/>
                    </a:prstClr>
                  </a:solidFill>
                  <a:latin typeface="微软雅黑" panose="020B0503020204020204" pitchFamily="34" charset="-122"/>
                  <a:ea typeface="微软雅黑" panose="020B0503020204020204" pitchFamily="34" charset="-122"/>
                </a:rPr>
                <a:t>替换你的文字替换你的文字替换你的文字替换你的文字</a:t>
              </a:r>
            </a:p>
            <a:p>
              <a:pPr algn="just"/>
              <a:r>
                <a:rPr lang="zh-CN" altLang="en-US" sz="1065" dirty="0">
                  <a:solidFill>
                    <a:prstClr val="black">
                      <a:lumMod val="50000"/>
                      <a:lumOff val="50000"/>
                    </a:prstClr>
                  </a:solidFill>
                  <a:latin typeface="微软雅黑" panose="020B0503020204020204" pitchFamily="34" charset="-122"/>
                  <a:ea typeface="微软雅黑" panose="020B0503020204020204" pitchFamily="34" charset="-122"/>
                </a:rPr>
                <a:t>替换你的文字替换你的文字</a:t>
              </a:r>
            </a:p>
            <a:p>
              <a:pPr algn="just"/>
              <a:endParaRPr lang="zh-CN" altLang="en-US" sz="1065" dirty="0">
                <a:solidFill>
                  <a:prstClr val="black">
                    <a:lumMod val="50000"/>
                    <a:lumOff val="50000"/>
                  </a:prstClr>
                </a:solidFill>
                <a:latin typeface="微软雅黑" panose="020B0503020204020204" pitchFamily="34" charset="-122"/>
                <a:ea typeface="微软雅黑" panose="020B0503020204020204" pitchFamily="34" charset="-122"/>
              </a:endParaRPr>
            </a:p>
          </p:txBody>
        </p:sp>
      </p:grpSp>
      <p:grpSp>
        <p:nvGrpSpPr>
          <p:cNvPr id="294" name="组合 293"/>
          <p:cNvGrpSpPr/>
          <p:nvPr/>
        </p:nvGrpSpPr>
        <p:grpSpPr>
          <a:xfrm flipH="1">
            <a:off x="6048670" y="1663184"/>
            <a:ext cx="3660695" cy="538691"/>
            <a:chOff x="2463800" y="2482850"/>
            <a:chExt cx="3660695" cy="538691"/>
          </a:xfrm>
        </p:grpSpPr>
        <p:sp>
          <p:nvSpPr>
            <p:cNvPr id="295" name="任意多边形 294"/>
            <p:cNvSpPr/>
            <p:nvPr/>
          </p:nvSpPr>
          <p:spPr>
            <a:xfrm>
              <a:off x="2463800" y="2482850"/>
              <a:ext cx="3606800" cy="495300"/>
            </a:xfrm>
            <a:custGeom>
              <a:avLst/>
              <a:gdLst>
                <a:gd name="connsiteX0" fmla="*/ 3606800 w 3606800"/>
                <a:gd name="connsiteY0" fmla="*/ 495300 h 495300"/>
                <a:gd name="connsiteX1" fmla="*/ 2552700 w 3606800"/>
                <a:gd name="connsiteY1" fmla="*/ 0 h 495300"/>
                <a:gd name="connsiteX2" fmla="*/ 0 w 3606800"/>
                <a:gd name="connsiteY2" fmla="*/ 0 h 495300"/>
              </a:gdLst>
              <a:ahLst/>
              <a:cxnLst>
                <a:cxn ang="0">
                  <a:pos x="connsiteX0" y="connsiteY0"/>
                </a:cxn>
                <a:cxn ang="0">
                  <a:pos x="connsiteX1" y="connsiteY1"/>
                </a:cxn>
                <a:cxn ang="0">
                  <a:pos x="connsiteX2" y="connsiteY2"/>
                </a:cxn>
              </a:cxnLst>
              <a:rect l="l" t="t" r="r" b="b"/>
              <a:pathLst>
                <a:path w="3606800" h="495300">
                  <a:moveTo>
                    <a:pt x="3606800" y="495300"/>
                  </a:moveTo>
                  <a:lnTo>
                    <a:pt x="2552700" y="0"/>
                  </a:lnTo>
                  <a:lnTo>
                    <a:pt x="0" y="0"/>
                  </a:lnTo>
                </a:path>
              </a:pathLst>
            </a:custGeom>
            <a:noFill/>
            <a:ln w="19050">
              <a:solidFill>
                <a:schemeClr val="bg1"/>
              </a:solidFill>
              <a:prstDash val="dash"/>
            </a:ln>
            <a:effectLst>
              <a:outerShdw blurRad="254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296" name="椭圆 295"/>
            <p:cNvSpPr/>
            <p:nvPr/>
          </p:nvSpPr>
          <p:spPr>
            <a:xfrm flipH="1" flipV="1">
              <a:off x="6043474" y="2947886"/>
              <a:ext cx="81021" cy="73655"/>
            </a:xfrm>
            <a:prstGeom prst="ellipse">
              <a:avLst/>
            </a:prstGeom>
            <a:solidFill>
              <a:schemeClr val="bg1"/>
            </a:soli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grpSp>
      <p:grpSp>
        <p:nvGrpSpPr>
          <p:cNvPr id="300" name="组合 299"/>
          <p:cNvGrpSpPr/>
          <p:nvPr/>
        </p:nvGrpSpPr>
        <p:grpSpPr>
          <a:xfrm>
            <a:off x="7138979" y="1676767"/>
            <a:ext cx="2050988" cy="1073064"/>
            <a:chOff x="3457191" y="3865165"/>
            <a:chExt cx="2050988" cy="1073063"/>
          </a:xfrm>
        </p:grpSpPr>
        <p:sp>
          <p:nvSpPr>
            <p:cNvPr id="301" name="文本框 300"/>
            <p:cNvSpPr txBox="1"/>
            <p:nvPr/>
          </p:nvSpPr>
          <p:spPr>
            <a:xfrm>
              <a:off x="3854372" y="3865165"/>
              <a:ext cx="1653807" cy="338554"/>
            </a:xfrm>
            <a:prstGeom prst="rect">
              <a:avLst/>
            </a:prstGeom>
            <a:noFill/>
          </p:spPr>
          <p:txBody>
            <a:bodyPr wrap="square" rtlCol="0">
              <a:spAutoFit/>
            </a:bodyPr>
            <a:lstStyle/>
            <a:p>
              <a:r>
                <a:rPr lang="zh-CN" altLang="en-US" sz="1600" dirty="0">
                  <a:solidFill>
                    <a:prstClr val="black">
                      <a:lumMod val="50000"/>
                      <a:lumOff val="50000"/>
                    </a:prstClr>
                  </a:solidFill>
                  <a:latin typeface="时尚中黑简体" panose="01010104010101010101" pitchFamily="2" charset="-122"/>
                  <a:ea typeface="时尚中黑简体" panose="01010104010101010101" pitchFamily="2" charset="-122"/>
                </a:rPr>
                <a:t>在此添加标题</a:t>
              </a:r>
            </a:p>
          </p:txBody>
        </p:sp>
        <p:sp>
          <p:nvSpPr>
            <p:cNvPr id="302" name="文本框 301"/>
            <p:cNvSpPr txBox="1"/>
            <p:nvPr/>
          </p:nvSpPr>
          <p:spPr>
            <a:xfrm>
              <a:off x="3457191" y="4189050"/>
              <a:ext cx="2047312" cy="749178"/>
            </a:xfrm>
            <a:prstGeom prst="rect">
              <a:avLst/>
            </a:prstGeom>
            <a:noFill/>
          </p:spPr>
          <p:txBody>
            <a:bodyPr wrap="square" rtlCol="0">
              <a:spAutoFit/>
            </a:bodyPr>
            <a:lstStyle/>
            <a:p>
              <a:pPr algn="just"/>
              <a:r>
                <a:rPr lang="zh-CN" altLang="en-US" sz="1065" dirty="0">
                  <a:solidFill>
                    <a:prstClr val="black">
                      <a:lumMod val="50000"/>
                      <a:lumOff val="50000"/>
                    </a:prstClr>
                  </a:solidFill>
                  <a:latin typeface="微软雅黑" panose="020B0503020204020204" pitchFamily="34" charset="-122"/>
                  <a:ea typeface="微软雅黑" panose="020B0503020204020204" pitchFamily="34" charset="-122"/>
                </a:rPr>
                <a:t>替换你的文字替换你的文字替换你的文字替换你的文字</a:t>
              </a:r>
            </a:p>
            <a:p>
              <a:pPr algn="just"/>
              <a:r>
                <a:rPr lang="zh-CN" altLang="en-US" sz="1065" dirty="0">
                  <a:solidFill>
                    <a:prstClr val="black">
                      <a:lumMod val="50000"/>
                      <a:lumOff val="50000"/>
                    </a:prstClr>
                  </a:solidFill>
                  <a:latin typeface="微软雅黑" panose="020B0503020204020204" pitchFamily="34" charset="-122"/>
                  <a:ea typeface="微软雅黑" panose="020B0503020204020204" pitchFamily="34" charset="-122"/>
                </a:rPr>
                <a:t>替换你的文字替换你的文字</a:t>
              </a:r>
            </a:p>
            <a:p>
              <a:pPr algn="just"/>
              <a:endParaRPr lang="zh-CN" altLang="en-US" sz="1065" dirty="0">
                <a:solidFill>
                  <a:prstClr val="black">
                    <a:lumMod val="50000"/>
                    <a:lumOff val="50000"/>
                  </a:prstClr>
                </a:solidFill>
                <a:latin typeface="微软雅黑" panose="020B0503020204020204" pitchFamily="34" charset="-122"/>
                <a:ea typeface="微软雅黑" panose="020B0503020204020204" pitchFamily="34" charset="-122"/>
              </a:endParaRPr>
            </a:p>
          </p:txBody>
        </p:sp>
      </p:grpSp>
      <p:grpSp>
        <p:nvGrpSpPr>
          <p:cNvPr id="303" name="Group 13"/>
          <p:cNvGrpSpPr>
            <a:grpSpLocks noChangeAspect="1"/>
          </p:cNvGrpSpPr>
          <p:nvPr/>
        </p:nvGrpSpPr>
        <p:grpSpPr bwMode="auto">
          <a:xfrm>
            <a:off x="9173913" y="1761960"/>
            <a:ext cx="512891" cy="518945"/>
            <a:chOff x="2426" y="2781"/>
            <a:chExt cx="593" cy="600"/>
          </a:xfrm>
          <a:solidFill>
            <a:srgbClr val="FFB850"/>
          </a:solidFill>
        </p:grpSpPr>
        <p:sp>
          <p:nvSpPr>
            <p:cNvPr id="304" name="Freeform 14"/>
            <p:cNvSpPr/>
            <p:nvPr/>
          </p:nvSpPr>
          <p:spPr bwMode="auto">
            <a:xfrm>
              <a:off x="2442" y="2805"/>
              <a:ext cx="577" cy="576"/>
            </a:xfrm>
            <a:custGeom>
              <a:avLst/>
              <a:gdLst>
                <a:gd name="T0" fmla="*/ 0 w 241"/>
                <a:gd name="T1" fmla="*/ 115 h 241"/>
                <a:gd name="T2" fmla="*/ 0 w 241"/>
                <a:gd name="T3" fmla="*/ 121 h 241"/>
                <a:gd name="T4" fmla="*/ 121 w 241"/>
                <a:gd name="T5" fmla="*/ 241 h 241"/>
                <a:gd name="T6" fmla="*/ 241 w 241"/>
                <a:gd name="T7" fmla="*/ 121 h 241"/>
                <a:gd name="T8" fmla="*/ 121 w 241"/>
                <a:gd name="T9" fmla="*/ 0 h 241"/>
                <a:gd name="T10" fmla="*/ 121 w 241"/>
                <a:gd name="T11" fmla="*/ 115 h 241"/>
                <a:gd name="T12" fmla="*/ 0 w 241"/>
                <a:gd name="T13" fmla="*/ 115 h 241"/>
              </a:gdLst>
              <a:ahLst/>
              <a:cxnLst>
                <a:cxn ang="0">
                  <a:pos x="T0" y="T1"/>
                </a:cxn>
                <a:cxn ang="0">
                  <a:pos x="T2" y="T3"/>
                </a:cxn>
                <a:cxn ang="0">
                  <a:pos x="T4" y="T5"/>
                </a:cxn>
                <a:cxn ang="0">
                  <a:pos x="T6" y="T7"/>
                </a:cxn>
                <a:cxn ang="0">
                  <a:pos x="T8" y="T9"/>
                </a:cxn>
                <a:cxn ang="0">
                  <a:pos x="T10" y="T11"/>
                </a:cxn>
                <a:cxn ang="0">
                  <a:pos x="T12" y="T13"/>
                </a:cxn>
              </a:cxnLst>
              <a:rect l="0" t="0" r="r" b="b"/>
              <a:pathLst>
                <a:path w="241" h="241">
                  <a:moveTo>
                    <a:pt x="0" y="115"/>
                  </a:moveTo>
                  <a:cubicBezTo>
                    <a:pt x="0" y="117"/>
                    <a:pt x="0" y="119"/>
                    <a:pt x="0" y="121"/>
                  </a:cubicBezTo>
                  <a:cubicBezTo>
                    <a:pt x="0" y="187"/>
                    <a:pt x="54" y="241"/>
                    <a:pt x="121" y="241"/>
                  </a:cubicBezTo>
                  <a:cubicBezTo>
                    <a:pt x="187" y="241"/>
                    <a:pt x="241" y="187"/>
                    <a:pt x="241" y="121"/>
                  </a:cubicBezTo>
                  <a:cubicBezTo>
                    <a:pt x="241" y="54"/>
                    <a:pt x="187" y="0"/>
                    <a:pt x="121" y="0"/>
                  </a:cubicBezTo>
                  <a:cubicBezTo>
                    <a:pt x="121" y="115"/>
                    <a:pt x="121" y="115"/>
                    <a:pt x="121" y="115"/>
                  </a:cubicBezTo>
                  <a:lnTo>
                    <a:pt x="0" y="11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305" name="Freeform 15"/>
            <p:cNvSpPr>
              <a:spLocks noEditPoints="1"/>
            </p:cNvSpPr>
            <p:nvPr/>
          </p:nvSpPr>
          <p:spPr bwMode="auto">
            <a:xfrm>
              <a:off x="2426" y="2781"/>
              <a:ext cx="275" cy="273"/>
            </a:xfrm>
            <a:custGeom>
              <a:avLst/>
              <a:gdLst>
                <a:gd name="T0" fmla="*/ 0 w 115"/>
                <a:gd name="T1" fmla="*/ 114 h 114"/>
                <a:gd name="T2" fmla="*/ 115 w 115"/>
                <a:gd name="T3" fmla="*/ 114 h 114"/>
                <a:gd name="T4" fmla="*/ 115 w 115"/>
                <a:gd name="T5" fmla="*/ 0 h 114"/>
                <a:gd name="T6" fmla="*/ 0 w 115"/>
                <a:gd name="T7" fmla="*/ 114 h 114"/>
                <a:gd name="T8" fmla="*/ 15 w 115"/>
                <a:gd name="T9" fmla="*/ 104 h 114"/>
                <a:gd name="T10" fmla="*/ 104 w 115"/>
                <a:gd name="T11" fmla="*/ 14 h 114"/>
                <a:gd name="T12" fmla="*/ 104 w 115"/>
                <a:gd name="T13" fmla="*/ 104 h 114"/>
                <a:gd name="T14" fmla="*/ 15 w 115"/>
                <a:gd name="T15" fmla="*/ 104 h 1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5" h="114">
                  <a:moveTo>
                    <a:pt x="0" y="114"/>
                  </a:moveTo>
                  <a:cubicBezTo>
                    <a:pt x="115" y="114"/>
                    <a:pt x="115" y="114"/>
                    <a:pt x="115" y="114"/>
                  </a:cubicBezTo>
                  <a:cubicBezTo>
                    <a:pt x="115" y="0"/>
                    <a:pt x="115" y="0"/>
                    <a:pt x="115" y="0"/>
                  </a:cubicBezTo>
                  <a:cubicBezTo>
                    <a:pt x="51" y="0"/>
                    <a:pt x="0" y="51"/>
                    <a:pt x="0" y="114"/>
                  </a:cubicBezTo>
                  <a:close/>
                  <a:moveTo>
                    <a:pt x="15" y="104"/>
                  </a:moveTo>
                  <a:cubicBezTo>
                    <a:pt x="15" y="54"/>
                    <a:pt x="55" y="14"/>
                    <a:pt x="104" y="14"/>
                  </a:cubicBezTo>
                  <a:cubicBezTo>
                    <a:pt x="104" y="104"/>
                    <a:pt x="104" y="104"/>
                    <a:pt x="104" y="104"/>
                  </a:cubicBezTo>
                  <a:lnTo>
                    <a:pt x="15" y="10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grpSp>
      <p:grpSp>
        <p:nvGrpSpPr>
          <p:cNvPr id="306" name="组合 305"/>
          <p:cNvGrpSpPr/>
          <p:nvPr/>
        </p:nvGrpSpPr>
        <p:grpSpPr>
          <a:xfrm flipH="1">
            <a:off x="6048670" y="3575177"/>
            <a:ext cx="3660695" cy="538691"/>
            <a:chOff x="2463800" y="2482850"/>
            <a:chExt cx="3660695" cy="538691"/>
          </a:xfrm>
        </p:grpSpPr>
        <p:sp>
          <p:nvSpPr>
            <p:cNvPr id="307" name="任意多边形 306"/>
            <p:cNvSpPr/>
            <p:nvPr/>
          </p:nvSpPr>
          <p:spPr>
            <a:xfrm>
              <a:off x="2463800" y="2482850"/>
              <a:ext cx="3606800" cy="495300"/>
            </a:xfrm>
            <a:custGeom>
              <a:avLst/>
              <a:gdLst>
                <a:gd name="connsiteX0" fmla="*/ 3606800 w 3606800"/>
                <a:gd name="connsiteY0" fmla="*/ 495300 h 495300"/>
                <a:gd name="connsiteX1" fmla="*/ 2552700 w 3606800"/>
                <a:gd name="connsiteY1" fmla="*/ 0 h 495300"/>
                <a:gd name="connsiteX2" fmla="*/ 0 w 3606800"/>
                <a:gd name="connsiteY2" fmla="*/ 0 h 495300"/>
              </a:gdLst>
              <a:ahLst/>
              <a:cxnLst>
                <a:cxn ang="0">
                  <a:pos x="connsiteX0" y="connsiteY0"/>
                </a:cxn>
                <a:cxn ang="0">
                  <a:pos x="connsiteX1" y="connsiteY1"/>
                </a:cxn>
                <a:cxn ang="0">
                  <a:pos x="connsiteX2" y="connsiteY2"/>
                </a:cxn>
              </a:cxnLst>
              <a:rect l="l" t="t" r="r" b="b"/>
              <a:pathLst>
                <a:path w="3606800" h="495300">
                  <a:moveTo>
                    <a:pt x="3606800" y="495300"/>
                  </a:moveTo>
                  <a:lnTo>
                    <a:pt x="2552700" y="0"/>
                  </a:lnTo>
                  <a:lnTo>
                    <a:pt x="0" y="0"/>
                  </a:lnTo>
                </a:path>
              </a:pathLst>
            </a:custGeom>
            <a:noFill/>
            <a:ln w="19050">
              <a:solidFill>
                <a:schemeClr val="bg1"/>
              </a:solidFill>
              <a:prstDash val="dash"/>
            </a:ln>
            <a:effectLst>
              <a:outerShdw blurRad="254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308" name="椭圆 307"/>
            <p:cNvSpPr/>
            <p:nvPr/>
          </p:nvSpPr>
          <p:spPr>
            <a:xfrm flipH="1" flipV="1">
              <a:off x="6043474" y="2947886"/>
              <a:ext cx="81021" cy="73655"/>
            </a:xfrm>
            <a:prstGeom prst="ellipse">
              <a:avLst/>
            </a:prstGeom>
            <a:solidFill>
              <a:schemeClr val="bg1"/>
            </a:soli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grpSp>
      <p:grpSp>
        <p:nvGrpSpPr>
          <p:cNvPr id="309" name="组合 308"/>
          <p:cNvGrpSpPr/>
          <p:nvPr/>
        </p:nvGrpSpPr>
        <p:grpSpPr>
          <a:xfrm flipH="1">
            <a:off x="6048670" y="5499691"/>
            <a:ext cx="3660695" cy="538691"/>
            <a:chOff x="2463800" y="2482850"/>
            <a:chExt cx="3660695" cy="538691"/>
          </a:xfrm>
        </p:grpSpPr>
        <p:sp>
          <p:nvSpPr>
            <p:cNvPr id="310" name="任意多边形 309"/>
            <p:cNvSpPr/>
            <p:nvPr/>
          </p:nvSpPr>
          <p:spPr>
            <a:xfrm>
              <a:off x="2463800" y="2482850"/>
              <a:ext cx="3606800" cy="495300"/>
            </a:xfrm>
            <a:custGeom>
              <a:avLst/>
              <a:gdLst>
                <a:gd name="connsiteX0" fmla="*/ 3606800 w 3606800"/>
                <a:gd name="connsiteY0" fmla="*/ 495300 h 495300"/>
                <a:gd name="connsiteX1" fmla="*/ 2552700 w 3606800"/>
                <a:gd name="connsiteY1" fmla="*/ 0 h 495300"/>
                <a:gd name="connsiteX2" fmla="*/ 0 w 3606800"/>
                <a:gd name="connsiteY2" fmla="*/ 0 h 495300"/>
              </a:gdLst>
              <a:ahLst/>
              <a:cxnLst>
                <a:cxn ang="0">
                  <a:pos x="connsiteX0" y="connsiteY0"/>
                </a:cxn>
                <a:cxn ang="0">
                  <a:pos x="connsiteX1" y="connsiteY1"/>
                </a:cxn>
                <a:cxn ang="0">
                  <a:pos x="connsiteX2" y="connsiteY2"/>
                </a:cxn>
              </a:cxnLst>
              <a:rect l="l" t="t" r="r" b="b"/>
              <a:pathLst>
                <a:path w="3606800" h="495300">
                  <a:moveTo>
                    <a:pt x="3606800" y="495300"/>
                  </a:moveTo>
                  <a:lnTo>
                    <a:pt x="2552700" y="0"/>
                  </a:lnTo>
                  <a:lnTo>
                    <a:pt x="0" y="0"/>
                  </a:lnTo>
                </a:path>
              </a:pathLst>
            </a:custGeom>
            <a:noFill/>
            <a:ln w="19050">
              <a:solidFill>
                <a:schemeClr val="bg1"/>
              </a:solidFill>
              <a:prstDash val="dash"/>
            </a:ln>
            <a:effectLst>
              <a:outerShdw blurRad="254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311" name="椭圆 310"/>
            <p:cNvSpPr/>
            <p:nvPr/>
          </p:nvSpPr>
          <p:spPr>
            <a:xfrm flipH="1" flipV="1">
              <a:off x="6043474" y="2947886"/>
              <a:ext cx="81021" cy="73655"/>
            </a:xfrm>
            <a:prstGeom prst="ellipse">
              <a:avLst/>
            </a:prstGeom>
            <a:solidFill>
              <a:schemeClr val="bg1"/>
            </a:soli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grpSp>
      <p:grpSp>
        <p:nvGrpSpPr>
          <p:cNvPr id="312" name="组合 311"/>
          <p:cNvGrpSpPr/>
          <p:nvPr/>
        </p:nvGrpSpPr>
        <p:grpSpPr>
          <a:xfrm>
            <a:off x="7126603" y="3570552"/>
            <a:ext cx="2063365" cy="1062835"/>
            <a:chOff x="3444814" y="3865165"/>
            <a:chExt cx="2063365" cy="1062833"/>
          </a:xfrm>
        </p:grpSpPr>
        <p:sp>
          <p:nvSpPr>
            <p:cNvPr id="313" name="文本框 312"/>
            <p:cNvSpPr txBox="1"/>
            <p:nvPr/>
          </p:nvSpPr>
          <p:spPr>
            <a:xfrm>
              <a:off x="3854373" y="3865165"/>
              <a:ext cx="1653806" cy="338553"/>
            </a:xfrm>
            <a:prstGeom prst="rect">
              <a:avLst/>
            </a:prstGeom>
            <a:noFill/>
          </p:spPr>
          <p:txBody>
            <a:bodyPr wrap="square" rtlCol="0">
              <a:spAutoFit/>
            </a:bodyPr>
            <a:lstStyle/>
            <a:p>
              <a:r>
                <a:rPr lang="zh-CN" altLang="en-US" sz="1600" dirty="0">
                  <a:solidFill>
                    <a:prstClr val="black">
                      <a:lumMod val="50000"/>
                      <a:lumOff val="50000"/>
                    </a:prstClr>
                  </a:solidFill>
                  <a:latin typeface="时尚中黑简体" panose="01010104010101010101" pitchFamily="2" charset="-122"/>
                  <a:ea typeface="时尚中黑简体" panose="01010104010101010101" pitchFamily="2" charset="-122"/>
                </a:rPr>
                <a:t>在此添加标题</a:t>
              </a:r>
            </a:p>
          </p:txBody>
        </p:sp>
        <p:sp>
          <p:nvSpPr>
            <p:cNvPr id="314" name="文本框 313"/>
            <p:cNvSpPr txBox="1"/>
            <p:nvPr/>
          </p:nvSpPr>
          <p:spPr>
            <a:xfrm>
              <a:off x="3444814" y="4178820"/>
              <a:ext cx="2047312" cy="749178"/>
            </a:xfrm>
            <a:prstGeom prst="rect">
              <a:avLst/>
            </a:prstGeom>
            <a:noFill/>
          </p:spPr>
          <p:txBody>
            <a:bodyPr wrap="square" rtlCol="0">
              <a:spAutoFit/>
            </a:bodyPr>
            <a:lstStyle/>
            <a:p>
              <a:pPr algn="just"/>
              <a:r>
                <a:rPr lang="zh-CN" altLang="en-US" sz="1065" dirty="0">
                  <a:solidFill>
                    <a:prstClr val="black">
                      <a:lumMod val="50000"/>
                      <a:lumOff val="50000"/>
                    </a:prstClr>
                  </a:solidFill>
                  <a:latin typeface="微软雅黑" panose="020B0503020204020204" pitchFamily="34" charset="-122"/>
                  <a:ea typeface="微软雅黑" panose="020B0503020204020204" pitchFamily="34" charset="-122"/>
                </a:rPr>
                <a:t>替换你的文字替换你的文字替换你的文字替换你的文字</a:t>
              </a:r>
            </a:p>
            <a:p>
              <a:pPr algn="just"/>
              <a:r>
                <a:rPr lang="zh-CN" altLang="en-US" sz="1065" dirty="0">
                  <a:solidFill>
                    <a:prstClr val="black">
                      <a:lumMod val="50000"/>
                      <a:lumOff val="50000"/>
                    </a:prstClr>
                  </a:solidFill>
                  <a:latin typeface="微软雅黑" panose="020B0503020204020204" pitchFamily="34" charset="-122"/>
                  <a:ea typeface="微软雅黑" panose="020B0503020204020204" pitchFamily="34" charset="-122"/>
                </a:rPr>
                <a:t>替换你的文字替换你的文字</a:t>
              </a:r>
            </a:p>
            <a:p>
              <a:pPr algn="just"/>
              <a:endParaRPr lang="zh-CN" altLang="en-US" sz="1065" dirty="0">
                <a:solidFill>
                  <a:prstClr val="black">
                    <a:lumMod val="50000"/>
                    <a:lumOff val="50000"/>
                  </a:prstClr>
                </a:solidFill>
                <a:latin typeface="微软雅黑" panose="020B0503020204020204" pitchFamily="34" charset="-122"/>
                <a:ea typeface="微软雅黑" panose="020B0503020204020204" pitchFamily="34" charset="-122"/>
              </a:endParaRPr>
            </a:p>
          </p:txBody>
        </p:sp>
      </p:grpSp>
      <p:grpSp>
        <p:nvGrpSpPr>
          <p:cNvPr id="315" name="组合 314"/>
          <p:cNvGrpSpPr/>
          <p:nvPr/>
        </p:nvGrpSpPr>
        <p:grpSpPr>
          <a:xfrm>
            <a:off x="7138979" y="5493060"/>
            <a:ext cx="2050988" cy="1061599"/>
            <a:chOff x="3457191" y="3865165"/>
            <a:chExt cx="2050988" cy="1061597"/>
          </a:xfrm>
        </p:grpSpPr>
        <p:sp>
          <p:nvSpPr>
            <p:cNvPr id="316" name="文本框 315"/>
            <p:cNvSpPr txBox="1"/>
            <p:nvPr/>
          </p:nvSpPr>
          <p:spPr>
            <a:xfrm>
              <a:off x="3854372" y="3865165"/>
              <a:ext cx="1653807" cy="338553"/>
            </a:xfrm>
            <a:prstGeom prst="rect">
              <a:avLst/>
            </a:prstGeom>
            <a:noFill/>
          </p:spPr>
          <p:txBody>
            <a:bodyPr wrap="square" rtlCol="0">
              <a:spAutoFit/>
            </a:bodyPr>
            <a:lstStyle/>
            <a:p>
              <a:r>
                <a:rPr lang="zh-CN" altLang="en-US" sz="1600" dirty="0">
                  <a:solidFill>
                    <a:prstClr val="black">
                      <a:lumMod val="50000"/>
                      <a:lumOff val="50000"/>
                    </a:prstClr>
                  </a:solidFill>
                  <a:latin typeface="时尚中黑简体" panose="01010104010101010101" pitchFamily="2" charset="-122"/>
                  <a:ea typeface="时尚中黑简体" panose="01010104010101010101" pitchFamily="2" charset="-122"/>
                </a:rPr>
                <a:t>在此添加标题</a:t>
              </a:r>
            </a:p>
          </p:txBody>
        </p:sp>
        <p:sp>
          <p:nvSpPr>
            <p:cNvPr id="317" name="文本框 316"/>
            <p:cNvSpPr txBox="1"/>
            <p:nvPr/>
          </p:nvSpPr>
          <p:spPr>
            <a:xfrm>
              <a:off x="3457191" y="4177584"/>
              <a:ext cx="2047312" cy="749178"/>
            </a:xfrm>
            <a:prstGeom prst="rect">
              <a:avLst/>
            </a:prstGeom>
            <a:noFill/>
          </p:spPr>
          <p:txBody>
            <a:bodyPr wrap="square" rtlCol="0">
              <a:spAutoFit/>
            </a:bodyPr>
            <a:lstStyle/>
            <a:p>
              <a:pPr algn="just"/>
              <a:r>
                <a:rPr lang="zh-CN" altLang="en-US" sz="1065" dirty="0">
                  <a:solidFill>
                    <a:prstClr val="black">
                      <a:lumMod val="50000"/>
                      <a:lumOff val="50000"/>
                    </a:prstClr>
                  </a:solidFill>
                  <a:latin typeface="微软雅黑" panose="020B0503020204020204" pitchFamily="34" charset="-122"/>
                  <a:ea typeface="微软雅黑" panose="020B0503020204020204" pitchFamily="34" charset="-122"/>
                </a:rPr>
                <a:t>替换你的文字替换你的文字替换你的文字替换你的文字</a:t>
              </a:r>
            </a:p>
            <a:p>
              <a:pPr algn="just"/>
              <a:r>
                <a:rPr lang="zh-CN" altLang="en-US" sz="1065" dirty="0">
                  <a:solidFill>
                    <a:prstClr val="black">
                      <a:lumMod val="50000"/>
                      <a:lumOff val="50000"/>
                    </a:prstClr>
                  </a:solidFill>
                  <a:latin typeface="微软雅黑" panose="020B0503020204020204" pitchFamily="34" charset="-122"/>
                  <a:ea typeface="微软雅黑" panose="020B0503020204020204" pitchFamily="34" charset="-122"/>
                </a:rPr>
                <a:t>替换你的文字替换你的文字</a:t>
              </a:r>
            </a:p>
            <a:p>
              <a:pPr algn="just"/>
              <a:endParaRPr lang="zh-CN" altLang="en-US" sz="1065" dirty="0">
                <a:solidFill>
                  <a:prstClr val="black">
                    <a:lumMod val="50000"/>
                    <a:lumOff val="50000"/>
                  </a:prstClr>
                </a:solidFill>
                <a:latin typeface="微软雅黑" panose="020B0503020204020204" pitchFamily="34" charset="-122"/>
                <a:ea typeface="微软雅黑" panose="020B0503020204020204" pitchFamily="34" charset="-122"/>
              </a:endParaRPr>
            </a:p>
          </p:txBody>
        </p:sp>
      </p:grpSp>
      <p:sp>
        <p:nvSpPr>
          <p:cNvPr id="318" name="Freeform 108"/>
          <p:cNvSpPr>
            <a:spLocks noEditPoints="1"/>
          </p:cNvSpPr>
          <p:nvPr/>
        </p:nvSpPr>
        <p:spPr bwMode="auto">
          <a:xfrm>
            <a:off x="9212639" y="5602048"/>
            <a:ext cx="489776" cy="491539"/>
          </a:xfrm>
          <a:custGeom>
            <a:avLst/>
            <a:gdLst>
              <a:gd name="T0" fmla="*/ 97 w 115"/>
              <a:gd name="T1" fmla="*/ 48 h 115"/>
              <a:gd name="T2" fmla="*/ 91 w 115"/>
              <a:gd name="T3" fmla="*/ 41 h 115"/>
              <a:gd name="T4" fmla="*/ 102 w 115"/>
              <a:gd name="T5" fmla="*/ 26 h 115"/>
              <a:gd name="T6" fmla="*/ 94 w 115"/>
              <a:gd name="T7" fmla="*/ 13 h 115"/>
              <a:gd name="T8" fmla="*/ 79 w 115"/>
              <a:gd name="T9" fmla="*/ 23 h 115"/>
              <a:gd name="T10" fmla="*/ 70 w 115"/>
              <a:gd name="T11" fmla="*/ 22 h 115"/>
              <a:gd name="T12" fmla="*/ 67 w 115"/>
              <a:gd name="T13" fmla="*/ 3 h 115"/>
              <a:gd name="T14" fmla="*/ 52 w 115"/>
              <a:gd name="T15" fmla="*/ 0 h 115"/>
              <a:gd name="T16" fmla="*/ 48 w 115"/>
              <a:gd name="T17" fmla="*/ 18 h 115"/>
              <a:gd name="T18" fmla="*/ 41 w 115"/>
              <a:gd name="T19" fmla="*/ 24 h 115"/>
              <a:gd name="T20" fmla="*/ 26 w 115"/>
              <a:gd name="T21" fmla="*/ 13 h 115"/>
              <a:gd name="T22" fmla="*/ 13 w 115"/>
              <a:gd name="T23" fmla="*/ 21 h 115"/>
              <a:gd name="T24" fmla="*/ 23 w 115"/>
              <a:gd name="T25" fmla="*/ 36 h 115"/>
              <a:gd name="T26" fmla="*/ 22 w 115"/>
              <a:gd name="T27" fmla="*/ 45 h 115"/>
              <a:gd name="T28" fmla="*/ 4 w 115"/>
              <a:gd name="T29" fmla="*/ 48 h 115"/>
              <a:gd name="T30" fmla="*/ 0 w 115"/>
              <a:gd name="T31" fmla="*/ 63 h 115"/>
              <a:gd name="T32" fmla="*/ 18 w 115"/>
              <a:gd name="T33" fmla="*/ 66 h 115"/>
              <a:gd name="T34" fmla="*/ 24 w 115"/>
              <a:gd name="T35" fmla="*/ 73 h 115"/>
              <a:gd name="T36" fmla="*/ 13 w 115"/>
              <a:gd name="T37" fmla="*/ 89 h 115"/>
              <a:gd name="T38" fmla="*/ 21 w 115"/>
              <a:gd name="T39" fmla="*/ 102 h 115"/>
              <a:gd name="T40" fmla="*/ 36 w 115"/>
              <a:gd name="T41" fmla="*/ 92 h 115"/>
              <a:gd name="T42" fmla="*/ 45 w 115"/>
              <a:gd name="T43" fmla="*/ 92 h 115"/>
              <a:gd name="T44" fmla="*/ 48 w 115"/>
              <a:gd name="T45" fmla="*/ 111 h 115"/>
              <a:gd name="T46" fmla="*/ 63 w 115"/>
              <a:gd name="T47" fmla="*/ 115 h 115"/>
              <a:gd name="T48" fmla="*/ 67 w 115"/>
              <a:gd name="T49" fmla="*/ 97 h 115"/>
              <a:gd name="T50" fmla="*/ 74 w 115"/>
              <a:gd name="T51" fmla="*/ 91 h 115"/>
              <a:gd name="T52" fmla="*/ 89 w 115"/>
              <a:gd name="T53" fmla="*/ 102 h 115"/>
              <a:gd name="T54" fmla="*/ 102 w 115"/>
              <a:gd name="T55" fmla="*/ 94 h 115"/>
              <a:gd name="T56" fmla="*/ 92 w 115"/>
              <a:gd name="T57" fmla="*/ 79 h 115"/>
              <a:gd name="T58" fmla="*/ 93 w 115"/>
              <a:gd name="T59" fmla="*/ 70 h 115"/>
              <a:gd name="T60" fmla="*/ 112 w 115"/>
              <a:gd name="T61" fmla="*/ 66 h 115"/>
              <a:gd name="T62" fmla="*/ 115 w 115"/>
              <a:gd name="T63" fmla="*/ 52 h 115"/>
              <a:gd name="T64" fmla="*/ 58 w 115"/>
              <a:gd name="T65" fmla="*/ 79 h 115"/>
              <a:gd name="T66" fmla="*/ 58 w 115"/>
              <a:gd name="T67" fmla="*/ 36 h 115"/>
              <a:gd name="T68" fmla="*/ 58 w 115"/>
              <a:gd name="T69" fmla="*/ 79 h 115"/>
              <a:gd name="T70" fmla="*/ 49 w 115"/>
              <a:gd name="T71" fmla="*/ 57 h 115"/>
              <a:gd name="T72" fmla="*/ 67 w 115"/>
              <a:gd name="T73" fmla="*/ 57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15" h="115">
                <a:moveTo>
                  <a:pt x="112" y="48"/>
                </a:moveTo>
                <a:cubicBezTo>
                  <a:pt x="97" y="48"/>
                  <a:pt x="97" y="48"/>
                  <a:pt x="97" y="48"/>
                </a:cubicBezTo>
                <a:cubicBezTo>
                  <a:pt x="95" y="48"/>
                  <a:pt x="93" y="47"/>
                  <a:pt x="93" y="45"/>
                </a:cubicBezTo>
                <a:cubicBezTo>
                  <a:pt x="91" y="41"/>
                  <a:pt x="91" y="41"/>
                  <a:pt x="91" y="41"/>
                </a:cubicBezTo>
                <a:cubicBezTo>
                  <a:pt x="90" y="40"/>
                  <a:pt x="91" y="37"/>
                  <a:pt x="92" y="36"/>
                </a:cubicBezTo>
                <a:cubicBezTo>
                  <a:pt x="102" y="26"/>
                  <a:pt x="102" y="26"/>
                  <a:pt x="102" y="26"/>
                </a:cubicBezTo>
                <a:cubicBezTo>
                  <a:pt x="104" y="24"/>
                  <a:pt x="104" y="22"/>
                  <a:pt x="102" y="21"/>
                </a:cubicBezTo>
                <a:cubicBezTo>
                  <a:pt x="94" y="13"/>
                  <a:pt x="94" y="13"/>
                  <a:pt x="94" y="13"/>
                </a:cubicBezTo>
                <a:cubicBezTo>
                  <a:pt x="93" y="11"/>
                  <a:pt x="91" y="11"/>
                  <a:pt x="89" y="13"/>
                </a:cubicBezTo>
                <a:cubicBezTo>
                  <a:pt x="79" y="23"/>
                  <a:pt x="79" y="23"/>
                  <a:pt x="79" y="23"/>
                </a:cubicBezTo>
                <a:cubicBezTo>
                  <a:pt x="78" y="24"/>
                  <a:pt x="75" y="25"/>
                  <a:pt x="74" y="24"/>
                </a:cubicBezTo>
                <a:cubicBezTo>
                  <a:pt x="70" y="22"/>
                  <a:pt x="70" y="22"/>
                  <a:pt x="70" y="22"/>
                </a:cubicBezTo>
                <a:cubicBezTo>
                  <a:pt x="68" y="22"/>
                  <a:pt x="67" y="20"/>
                  <a:pt x="67" y="18"/>
                </a:cubicBezTo>
                <a:cubicBezTo>
                  <a:pt x="67" y="3"/>
                  <a:pt x="67" y="3"/>
                  <a:pt x="67" y="3"/>
                </a:cubicBezTo>
                <a:cubicBezTo>
                  <a:pt x="67" y="1"/>
                  <a:pt x="65" y="0"/>
                  <a:pt x="63" y="0"/>
                </a:cubicBezTo>
                <a:cubicBezTo>
                  <a:pt x="52" y="0"/>
                  <a:pt x="52" y="0"/>
                  <a:pt x="52" y="0"/>
                </a:cubicBezTo>
                <a:cubicBezTo>
                  <a:pt x="50" y="0"/>
                  <a:pt x="48" y="1"/>
                  <a:pt x="48" y="3"/>
                </a:cubicBezTo>
                <a:cubicBezTo>
                  <a:pt x="48" y="18"/>
                  <a:pt x="48" y="18"/>
                  <a:pt x="48" y="18"/>
                </a:cubicBezTo>
                <a:cubicBezTo>
                  <a:pt x="48" y="20"/>
                  <a:pt x="47" y="22"/>
                  <a:pt x="45" y="22"/>
                </a:cubicBezTo>
                <a:cubicBezTo>
                  <a:pt x="41" y="24"/>
                  <a:pt x="41" y="24"/>
                  <a:pt x="41" y="24"/>
                </a:cubicBezTo>
                <a:cubicBezTo>
                  <a:pt x="40" y="25"/>
                  <a:pt x="37" y="24"/>
                  <a:pt x="36" y="23"/>
                </a:cubicBezTo>
                <a:cubicBezTo>
                  <a:pt x="26" y="13"/>
                  <a:pt x="26" y="13"/>
                  <a:pt x="26" y="13"/>
                </a:cubicBezTo>
                <a:cubicBezTo>
                  <a:pt x="25" y="11"/>
                  <a:pt x="22" y="11"/>
                  <a:pt x="21" y="13"/>
                </a:cubicBezTo>
                <a:cubicBezTo>
                  <a:pt x="13" y="21"/>
                  <a:pt x="13" y="21"/>
                  <a:pt x="13" y="21"/>
                </a:cubicBezTo>
                <a:cubicBezTo>
                  <a:pt x="12" y="22"/>
                  <a:pt x="12" y="24"/>
                  <a:pt x="13" y="26"/>
                </a:cubicBezTo>
                <a:cubicBezTo>
                  <a:pt x="23" y="36"/>
                  <a:pt x="23" y="36"/>
                  <a:pt x="23" y="36"/>
                </a:cubicBezTo>
                <a:cubicBezTo>
                  <a:pt x="24" y="37"/>
                  <a:pt x="25" y="40"/>
                  <a:pt x="24" y="41"/>
                </a:cubicBezTo>
                <a:cubicBezTo>
                  <a:pt x="22" y="45"/>
                  <a:pt x="22" y="45"/>
                  <a:pt x="22" y="45"/>
                </a:cubicBezTo>
                <a:cubicBezTo>
                  <a:pt x="22" y="47"/>
                  <a:pt x="20" y="48"/>
                  <a:pt x="18" y="48"/>
                </a:cubicBezTo>
                <a:cubicBezTo>
                  <a:pt x="4" y="48"/>
                  <a:pt x="4" y="48"/>
                  <a:pt x="4" y="48"/>
                </a:cubicBezTo>
                <a:cubicBezTo>
                  <a:pt x="2" y="48"/>
                  <a:pt x="0" y="50"/>
                  <a:pt x="0" y="52"/>
                </a:cubicBezTo>
                <a:cubicBezTo>
                  <a:pt x="0" y="63"/>
                  <a:pt x="0" y="63"/>
                  <a:pt x="0" y="63"/>
                </a:cubicBezTo>
                <a:cubicBezTo>
                  <a:pt x="0" y="65"/>
                  <a:pt x="2" y="66"/>
                  <a:pt x="4" y="66"/>
                </a:cubicBezTo>
                <a:cubicBezTo>
                  <a:pt x="18" y="66"/>
                  <a:pt x="18" y="66"/>
                  <a:pt x="18" y="66"/>
                </a:cubicBezTo>
                <a:cubicBezTo>
                  <a:pt x="20" y="66"/>
                  <a:pt x="22" y="68"/>
                  <a:pt x="22" y="70"/>
                </a:cubicBezTo>
                <a:cubicBezTo>
                  <a:pt x="24" y="73"/>
                  <a:pt x="24" y="73"/>
                  <a:pt x="24" y="73"/>
                </a:cubicBezTo>
                <a:cubicBezTo>
                  <a:pt x="25" y="75"/>
                  <a:pt x="24" y="78"/>
                  <a:pt x="23" y="79"/>
                </a:cubicBezTo>
                <a:cubicBezTo>
                  <a:pt x="13" y="89"/>
                  <a:pt x="13" y="89"/>
                  <a:pt x="13" y="89"/>
                </a:cubicBezTo>
                <a:cubicBezTo>
                  <a:pt x="12" y="90"/>
                  <a:pt x="12" y="93"/>
                  <a:pt x="13" y="94"/>
                </a:cubicBezTo>
                <a:cubicBezTo>
                  <a:pt x="21" y="102"/>
                  <a:pt x="21" y="102"/>
                  <a:pt x="21" y="102"/>
                </a:cubicBezTo>
                <a:cubicBezTo>
                  <a:pt x="22" y="103"/>
                  <a:pt x="25" y="103"/>
                  <a:pt x="26" y="102"/>
                </a:cubicBezTo>
                <a:cubicBezTo>
                  <a:pt x="36" y="92"/>
                  <a:pt x="36" y="92"/>
                  <a:pt x="36" y="92"/>
                </a:cubicBezTo>
                <a:cubicBezTo>
                  <a:pt x="37" y="90"/>
                  <a:pt x="40" y="90"/>
                  <a:pt x="41" y="91"/>
                </a:cubicBezTo>
                <a:cubicBezTo>
                  <a:pt x="45" y="92"/>
                  <a:pt x="45" y="92"/>
                  <a:pt x="45" y="92"/>
                </a:cubicBezTo>
                <a:cubicBezTo>
                  <a:pt x="47" y="93"/>
                  <a:pt x="48" y="95"/>
                  <a:pt x="48" y="97"/>
                </a:cubicBezTo>
                <a:cubicBezTo>
                  <a:pt x="48" y="111"/>
                  <a:pt x="48" y="111"/>
                  <a:pt x="48" y="111"/>
                </a:cubicBezTo>
                <a:cubicBezTo>
                  <a:pt x="48" y="113"/>
                  <a:pt x="50" y="115"/>
                  <a:pt x="52" y="115"/>
                </a:cubicBezTo>
                <a:cubicBezTo>
                  <a:pt x="63" y="115"/>
                  <a:pt x="63" y="115"/>
                  <a:pt x="63" y="115"/>
                </a:cubicBezTo>
                <a:cubicBezTo>
                  <a:pt x="65" y="115"/>
                  <a:pt x="67" y="113"/>
                  <a:pt x="67" y="111"/>
                </a:cubicBezTo>
                <a:cubicBezTo>
                  <a:pt x="67" y="97"/>
                  <a:pt x="67" y="97"/>
                  <a:pt x="67" y="97"/>
                </a:cubicBezTo>
                <a:cubicBezTo>
                  <a:pt x="67" y="95"/>
                  <a:pt x="68" y="93"/>
                  <a:pt x="70" y="92"/>
                </a:cubicBezTo>
                <a:cubicBezTo>
                  <a:pt x="74" y="91"/>
                  <a:pt x="74" y="91"/>
                  <a:pt x="74" y="91"/>
                </a:cubicBezTo>
                <a:cubicBezTo>
                  <a:pt x="75" y="90"/>
                  <a:pt x="78" y="90"/>
                  <a:pt x="79" y="92"/>
                </a:cubicBezTo>
                <a:cubicBezTo>
                  <a:pt x="89" y="102"/>
                  <a:pt x="89" y="102"/>
                  <a:pt x="89" y="102"/>
                </a:cubicBezTo>
                <a:cubicBezTo>
                  <a:pt x="91" y="103"/>
                  <a:pt x="93" y="103"/>
                  <a:pt x="94" y="102"/>
                </a:cubicBezTo>
                <a:cubicBezTo>
                  <a:pt x="102" y="94"/>
                  <a:pt x="102" y="94"/>
                  <a:pt x="102" y="94"/>
                </a:cubicBezTo>
                <a:cubicBezTo>
                  <a:pt x="104" y="93"/>
                  <a:pt x="104" y="90"/>
                  <a:pt x="102" y="89"/>
                </a:cubicBezTo>
                <a:cubicBezTo>
                  <a:pt x="92" y="79"/>
                  <a:pt x="92" y="79"/>
                  <a:pt x="92" y="79"/>
                </a:cubicBezTo>
                <a:cubicBezTo>
                  <a:pt x="91" y="78"/>
                  <a:pt x="90" y="75"/>
                  <a:pt x="91" y="73"/>
                </a:cubicBezTo>
                <a:cubicBezTo>
                  <a:pt x="93" y="70"/>
                  <a:pt x="93" y="70"/>
                  <a:pt x="93" y="70"/>
                </a:cubicBezTo>
                <a:cubicBezTo>
                  <a:pt x="93" y="68"/>
                  <a:pt x="95" y="66"/>
                  <a:pt x="97" y="66"/>
                </a:cubicBezTo>
                <a:cubicBezTo>
                  <a:pt x="112" y="66"/>
                  <a:pt x="112" y="66"/>
                  <a:pt x="112" y="66"/>
                </a:cubicBezTo>
                <a:cubicBezTo>
                  <a:pt x="113" y="66"/>
                  <a:pt x="115" y="65"/>
                  <a:pt x="115" y="63"/>
                </a:cubicBezTo>
                <a:cubicBezTo>
                  <a:pt x="115" y="52"/>
                  <a:pt x="115" y="52"/>
                  <a:pt x="115" y="52"/>
                </a:cubicBezTo>
                <a:cubicBezTo>
                  <a:pt x="115" y="50"/>
                  <a:pt x="113" y="48"/>
                  <a:pt x="112" y="48"/>
                </a:cubicBezTo>
                <a:close/>
                <a:moveTo>
                  <a:pt x="58" y="79"/>
                </a:moveTo>
                <a:cubicBezTo>
                  <a:pt x="46" y="79"/>
                  <a:pt x="36" y="69"/>
                  <a:pt x="36" y="57"/>
                </a:cubicBezTo>
                <a:cubicBezTo>
                  <a:pt x="36" y="46"/>
                  <a:pt x="46" y="36"/>
                  <a:pt x="58" y="36"/>
                </a:cubicBezTo>
                <a:cubicBezTo>
                  <a:pt x="69" y="36"/>
                  <a:pt x="79" y="46"/>
                  <a:pt x="79" y="57"/>
                </a:cubicBezTo>
                <a:cubicBezTo>
                  <a:pt x="79" y="69"/>
                  <a:pt x="69" y="79"/>
                  <a:pt x="58" y="79"/>
                </a:cubicBezTo>
                <a:close/>
                <a:moveTo>
                  <a:pt x="58" y="48"/>
                </a:moveTo>
                <a:cubicBezTo>
                  <a:pt x="53" y="48"/>
                  <a:pt x="49" y="52"/>
                  <a:pt x="49" y="57"/>
                </a:cubicBezTo>
                <a:cubicBezTo>
                  <a:pt x="49" y="62"/>
                  <a:pt x="53" y="66"/>
                  <a:pt x="58" y="66"/>
                </a:cubicBezTo>
                <a:cubicBezTo>
                  <a:pt x="63" y="66"/>
                  <a:pt x="67" y="62"/>
                  <a:pt x="67" y="57"/>
                </a:cubicBezTo>
                <a:cubicBezTo>
                  <a:pt x="67" y="52"/>
                  <a:pt x="63" y="48"/>
                  <a:pt x="58" y="48"/>
                </a:cubicBezTo>
                <a:close/>
              </a:path>
            </a:pathLst>
          </a:custGeom>
          <a:solidFill>
            <a:srgbClr val="663A77"/>
          </a:solidFill>
          <a:ln>
            <a:noFill/>
          </a:ln>
        </p:spPr>
        <p:txBody>
          <a:bodyPr vert="horz" wrap="square" lIns="91440" tIns="45720" rIns="91440" bIns="45720" numCol="1" anchor="t" anchorCtr="0" compatLnSpc="1"/>
          <a:lstStyle/>
          <a:p>
            <a:endParaRPr lang="zh-CN" altLang="en-US" sz="2400">
              <a:solidFill>
                <a:prstClr val="black"/>
              </a:solidFill>
            </a:endParaRPr>
          </a:p>
        </p:txBody>
      </p:sp>
      <p:grpSp>
        <p:nvGrpSpPr>
          <p:cNvPr id="319" name="组合 318"/>
          <p:cNvGrpSpPr/>
          <p:nvPr/>
        </p:nvGrpSpPr>
        <p:grpSpPr>
          <a:xfrm>
            <a:off x="9208368" y="3688103"/>
            <a:ext cx="440749" cy="479640"/>
            <a:chOff x="4873628" y="1965320"/>
            <a:chExt cx="269874" cy="293687"/>
          </a:xfrm>
          <a:solidFill>
            <a:srgbClr val="E87071"/>
          </a:solidFill>
        </p:grpSpPr>
        <p:sp>
          <p:nvSpPr>
            <p:cNvPr id="320" name="Freeform 502"/>
            <p:cNvSpPr/>
            <p:nvPr/>
          </p:nvSpPr>
          <p:spPr bwMode="auto">
            <a:xfrm>
              <a:off x="4873628" y="2127243"/>
              <a:ext cx="112713" cy="131762"/>
            </a:xfrm>
            <a:custGeom>
              <a:avLst/>
              <a:gdLst>
                <a:gd name="T0" fmla="*/ 2 w 30"/>
                <a:gd name="T1" fmla="*/ 0 h 35"/>
                <a:gd name="T2" fmla="*/ 28 w 30"/>
                <a:gd name="T3" fmla="*/ 0 h 35"/>
                <a:gd name="T4" fmla="*/ 30 w 30"/>
                <a:gd name="T5" fmla="*/ 1 h 35"/>
                <a:gd name="T6" fmla="*/ 28 w 30"/>
                <a:gd name="T7" fmla="*/ 3 h 35"/>
                <a:gd name="T8" fmla="*/ 3 w 30"/>
                <a:gd name="T9" fmla="*/ 3 h 35"/>
                <a:gd name="T10" fmla="*/ 3 w 30"/>
                <a:gd name="T11" fmla="*/ 33 h 35"/>
                <a:gd name="T12" fmla="*/ 2 w 30"/>
                <a:gd name="T13" fmla="*/ 35 h 35"/>
                <a:gd name="T14" fmla="*/ 0 w 30"/>
                <a:gd name="T15" fmla="*/ 33 h 35"/>
                <a:gd name="T16" fmla="*/ 0 w 30"/>
                <a:gd name="T17" fmla="*/ 1 h 35"/>
                <a:gd name="T18" fmla="*/ 2 w 30"/>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35">
                  <a:moveTo>
                    <a:pt x="2" y="0"/>
                  </a:moveTo>
                  <a:cubicBezTo>
                    <a:pt x="28" y="0"/>
                    <a:pt x="28" y="0"/>
                    <a:pt x="28" y="0"/>
                  </a:cubicBezTo>
                  <a:cubicBezTo>
                    <a:pt x="29" y="0"/>
                    <a:pt x="30" y="1"/>
                    <a:pt x="30" y="1"/>
                  </a:cubicBezTo>
                  <a:cubicBezTo>
                    <a:pt x="30" y="2"/>
                    <a:pt x="29" y="3"/>
                    <a:pt x="28" y="3"/>
                  </a:cubicBezTo>
                  <a:cubicBezTo>
                    <a:pt x="3" y="3"/>
                    <a:pt x="3" y="3"/>
                    <a:pt x="3" y="3"/>
                  </a:cubicBezTo>
                  <a:cubicBezTo>
                    <a:pt x="3" y="33"/>
                    <a:pt x="3" y="33"/>
                    <a:pt x="3" y="33"/>
                  </a:cubicBezTo>
                  <a:cubicBezTo>
                    <a:pt x="3" y="34"/>
                    <a:pt x="3" y="35"/>
                    <a:pt x="2" y="35"/>
                  </a:cubicBezTo>
                  <a:cubicBezTo>
                    <a:pt x="1" y="35"/>
                    <a:pt x="0" y="34"/>
                    <a:pt x="0" y="33"/>
                  </a:cubicBezTo>
                  <a:cubicBezTo>
                    <a:pt x="0" y="1"/>
                    <a:pt x="0" y="1"/>
                    <a:pt x="0" y="1"/>
                  </a:cubicBezTo>
                  <a:cubicBezTo>
                    <a:pt x="0" y="1"/>
                    <a:pt x="1" y="0"/>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321" name="Freeform 503"/>
            <p:cNvSpPr/>
            <p:nvPr/>
          </p:nvSpPr>
          <p:spPr bwMode="auto">
            <a:xfrm>
              <a:off x="4884746" y="1973256"/>
              <a:ext cx="41275" cy="146049"/>
            </a:xfrm>
            <a:custGeom>
              <a:avLst/>
              <a:gdLst>
                <a:gd name="T0" fmla="*/ 11 w 11"/>
                <a:gd name="T1" fmla="*/ 34 h 39"/>
                <a:gd name="T2" fmla="*/ 11 w 11"/>
                <a:gd name="T3" fmla="*/ 6 h 39"/>
                <a:gd name="T4" fmla="*/ 5 w 11"/>
                <a:gd name="T5" fmla="*/ 0 h 39"/>
                <a:gd name="T6" fmla="*/ 0 w 11"/>
                <a:gd name="T7" fmla="*/ 6 h 39"/>
                <a:gd name="T8" fmla="*/ 0 w 11"/>
                <a:gd name="T9" fmla="*/ 34 h 39"/>
                <a:gd name="T10" fmla="*/ 5 w 11"/>
                <a:gd name="T11" fmla="*/ 39 h 39"/>
                <a:gd name="T12" fmla="*/ 11 w 11"/>
                <a:gd name="T13" fmla="*/ 34 h 39"/>
              </a:gdLst>
              <a:ahLst/>
              <a:cxnLst>
                <a:cxn ang="0">
                  <a:pos x="T0" y="T1"/>
                </a:cxn>
                <a:cxn ang="0">
                  <a:pos x="T2" y="T3"/>
                </a:cxn>
                <a:cxn ang="0">
                  <a:pos x="T4" y="T5"/>
                </a:cxn>
                <a:cxn ang="0">
                  <a:pos x="T6" y="T7"/>
                </a:cxn>
                <a:cxn ang="0">
                  <a:pos x="T8" y="T9"/>
                </a:cxn>
                <a:cxn ang="0">
                  <a:pos x="T10" y="T11"/>
                </a:cxn>
                <a:cxn ang="0">
                  <a:pos x="T12" y="T13"/>
                </a:cxn>
              </a:cxnLst>
              <a:rect l="0" t="0" r="r" b="b"/>
              <a:pathLst>
                <a:path w="11" h="39">
                  <a:moveTo>
                    <a:pt x="11" y="34"/>
                  </a:moveTo>
                  <a:cubicBezTo>
                    <a:pt x="11" y="6"/>
                    <a:pt x="11" y="6"/>
                    <a:pt x="11" y="6"/>
                  </a:cubicBezTo>
                  <a:cubicBezTo>
                    <a:pt x="11" y="3"/>
                    <a:pt x="9" y="0"/>
                    <a:pt x="5" y="0"/>
                  </a:cubicBezTo>
                  <a:cubicBezTo>
                    <a:pt x="2" y="0"/>
                    <a:pt x="0" y="3"/>
                    <a:pt x="0" y="6"/>
                  </a:cubicBezTo>
                  <a:cubicBezTo>
                    <a:pt x="0" y="34"/>
                    <a:pt x="0" y="34"/>
                    <a:pt x="0" y="34"/>
                  </a:cubicBezTo>
                  <a:cubicBezTo>
                    <a:pt x="0" y="37"/>
                    <a:pt x="2" y="39"/>
                    <a:pt x="5" y="39"/>
                  </a:cubicBezTo>
                  <a:cubicBezTo>
                    <a:pt x="9" y="39"/>
                    <a:pt x="11" y="37"/>
                    <a:pt x="11"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322" name="Freeform 504"/>
            <p:cNvSpPr/>
            <p:nvPr/>
          </p:nvSpPr>
          <p:spPr bwMode="auto">
            <a:xfrm>
              <a:off x="4940314" y="1965320"/>
              <a:ext cx="177801" cy="293687"/>
            </a:xfrm>
            <a:custGeom>
              <a:avLst/>
              <a:gdLst>
                <a:gd name="T0" fmla="*/ 5 w 47"/>
                <a:gd name="T1" fmla="*/ 69 h 78"/>
                <a:gd name="T2" fmla="*/ 6 w 47"/>
                <a:gd name="T3" fmla="*/ 77 h 78"/>
                <a:gd name="T4" fmla="*/ 9 w 47"/>
                <a:gd name="T5" fmla="*/ 78 h 78"/>
                <a:gd name="T6" fmla="*/ 14 w 47"/>
                <a:gd name="T7" fmla="*/ 76 h 78"/>
                <a:gd name="T8" fmla="*/ 26 w 47"/>
                <a:gd name="T9" fmla="*/ 57 h 78"/>
                <a:gd name="T10" fmla="*/ 46 w 47"/>
                <a:gd name="T11" fmla="*/ 57 h 78"/>
                <a:gd name="T12" fmla="*/ 47 w 47"/>
                <a:gd name="T13" fmla="*/ 56 h 78"/>
                <a:gd name="T14" fmla="*/ 47 w 47"/>
                <a:gd name="T15" fmla="*/ 42 h 78"/>
                <a:gd name="T16" fmla="*/ 32 w 47"/>
                <a:gd name="T17" fmla="*/ 19 h 78"/>
                <a:gd name="T18" fmla="*/ 30 w 47"/>
                <a:gd name="T19" fmla="*/ 20 h 78"/>
                <a:gd name="T20" fmla="*/ 35 w 47"/>
                <a:gd name="T21" fmla="*/ 10 h 78"/>
                <a:gd name="T22" fmla="*/ 24 w 47"/>
                <a:gd name="T23" fmla="*/ 0 h 78"/>
                <a:gd name="T24" fmla="*/ 14 w 47"/>
                <a:gd name="T25" fmla="*/ 10 h 78"/>
                <a:gd name="T26" fmla="*/ 24 w 47"/>
                <a:gd name="T27" fmla="*/ 21 h 78"/>
                <a:gd name="T28" fmla="*/ 27 w 47"/>
                <a:gd name="T29" fmla="*/ 20 h 78"/>
                <a:gd name="T30" fmla="*/ 21 w 47"/>
                <a:gd name="T31" fmla="*/ 27 h 78"/>
                <a:gd name="T32" fmla="*/ 5 w 47"/>
                <a:gd name="T33" fmla="*/ 31 h 78"/>
                <a:gd name="T34" fmla="*/ 1 w 47"/>
                <a:gd name="T35" fmla="*/ 34 h 78"/>
                <a:gd name="T36" fmla="*/ 1 w 47"/>
                <a:gd name="T37" fmla="*/ 38 h 78"/>
                <a:gd name="T38" fmla="*/ 6 w 47"/>
                <a:gd name="T39" fmla="*/ 42 h 78"/>
                <a:gd name="T40" fmla="*/ 8 w 47"/>
                <a:gd name="T41" fmla="*/ 42 h 78"/>
                <a:gd name="T42" fmla="*/ 17 w 47"/>
                <a:gd name="T43" fmla="*/ 40 h 78"/>
                <a:gd name="T44" fmla="*/ 17 w 47"/>
                <a:gd name="T45" fmla="*/ 43 h 78"/>
                <a:gd name="T46" fmla="*/ 17 w 47"/>
                <a:gd name="T47" fmla="*/ 47 h 78"/>
                <a:gd name="T48" fmla="*/ 5 w 47"/>
                <a:gd name="T49" fmla="*/ 69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7" h="78">
                  <a:moveTo>
                    <a:pt x="5" y="69"/>
                  </a:moveTo>
                  <a:cubicBezTo>
                    <a:pt x="3" y="72"/>
                    <a:pt x="3" y="76"/>
                    <a:pt x="6" y="77"/>
                  </a:cubicBezTo>
                  <a:cubicBezTo>
                    <a:pt x="7" y="78"/>
                    <a:pt x="8" y="78"/>
                    <a:pt x="9" y="78"/>
                  </a:cubicBezTo>
                  <a:cubicBezTo>
                    <a:pt x="11" y="78"/>
                    <a:pt x="13" y="77"/>
                    <a:pt x="14" y="76"/>
                  </a:cubicBezTo>
                  <a:cubicBezTo>
                    <a:pt x="26" y="57"/>
                    <a:pt x="26" y="57"/>
                    <a:pt x="26" y="57"/>
                  </a:cubicBezTo>
                  <a:cubicBezTo>
                    <a:pt x="46" y="57"/>
                    <a:pt x="46" y="57"/>
                    <a:pt x="46" y="57"/>
                  </a:cubicBezTo>
                  <a:cubicBezTo>
                    <a:pt x="47" y="57"/>
                    <a:pt x="47" y="57"/>
                    <a:pt x="47" y="56"/>
                  </a:cubicBezTo>
                  <a:cubicBezTo>
                    <a:pt x="47" y="42"/>
                    <a:pt x="47" y="42"/>
                    <a:pt x="47" y="42"/>
                  </a:cubicBezTo>
                  <a:cubicBezTo>
                    <a:pt x="47" y="29"/>
                    <a:pt x="41" y="19"/>
                    <a:pt x="32" y="19"/>
                  </a:cubicBezTo>
                  <a:cubicBezTo>
                    <a:pt x="31" y="19"/>
                    <a:pt x="30" y="19"/>
                    <a:pt x="30" y="20"/>
                  </a:cubicBezTo>
                  <a:cubicBezTo>
                    <a:pt x="33" y="18"/>
                    <a:pt x="35" y="14"/>
                    <a:pt x="35" y="10"/>
                  </a:cubicBezTo>
                  <a:cubicBezTo>
                    <a:pt x="35" y="5"/>
                    <a:pt x="30" y="0"/>
                    <a:pt x="24" y="0"/>
                  </a:cubicBezTo>
                  <a:cubicBezTo>
                    <a:pt x="19" y="0"/>
                    <a:pt x="14" y="5"/>
                    <a:pt x="14" y="10"/>
                  </a:cubicBezTo>
                  <a:cubicBezTo>
                    <a:pt x="14" y="16"/>
                    <a:pt x="19" y="21"/>
                    <a:pt x="24" y="21"/>
                  </a:cubicBezTo>
                  <a:cubicBezTo>
                    <a:pt x="25" y="21"/>
                    <a:pt x="26" y="21"/>
                    <a:pt x="27" y="20"/>
                  </a:cubicBezTo>
                  <a:cubicBezTo>
                    <a:pt x="25" y="22"/>
                    <a:pt x="23" y="24"/>
                    <a:pt x="21" y="27"/>
                  </a:cubicBezTo>
                  <a:cubicBezTo>
                    <a:pt x="5" y="31"/>
                    <a:pt x="5" y="31"/>
                    <a:pt x="5" y="31"/>
                  </a:cubicBezTo>
                  <a:cubicBezTo>
                    <a:pt x="3" y="32"/>
                    <a:pt x="2" y="32"/>
                    <a:pt x="1" y="34"/>
                  </a:cubicBezTo>
                  <a:cubicBezTo>
                    <a:pt x="1" y="35"/>
                    <a:pt x="0" y="37"/>
                    <a:pt x="1" y="38"/>
                  </a:cubicBezTo>
                  <a:cubicBezTo>
                    <a:pt x="1" y="41"/>
                    <a:pt x="4" y="42"/>
                    <a:pt x="6" y="42"/>
                  </a:cubicBezTo>
                  <a:cubicBezTo>
                    <a:pt x="7" y="42"/>
                    <a:pt x="7" y="42"/>
                    <a:pt x="8" y="42"/>
                  </a:cubicBezTo>
                  <a:cubicBezTo>
                    <a:pt x="17" y="40"/>
                    <a:pt x="17" y="40"/>
                    <a:pt x="17" y="40"/>
                  </a:cubicBezTo>
                  <a:cubicBezTo>
                    <a:pt x="17" y="41"/>
                    <a:pt x="17" y="42"/>
                    <a:pt x="17" y="43"/>
                  </a:cubicBezTo>
                  <a:cubicBezTo>
                    <a:pt x="17" y="47"/>
                    <a:pt x="17" y="47"/>
                    <a:pt x="17" y="47"/>
                  </a:cubicBezTo>
                  <a:lnTo>
                    <a:pt x="5" y="6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323" name="Freeform 505"/>
            <p:cNvSpPr/>
            <p:nvPr/>
          </p:nvSpPr>
          <p:spPr bwMode="auto">
            <a:xfrm>
              <a:off x="5046664" y="2093913"/>
              <a:ext cx="96838" cy="112713"/>
            </a:xfrm>
            <a:custGeom>
              <a:avLst/>
              <a:gdLst>
                <a:gd name="T0" fmla="*/ 1 w 26"/>
                <a:gd name="T1" fmla="*/ 27 h 30"/>
                <a:gd name="T2" fmla="*/ 23 w 26"/>
                <a:gd name="T3" fmla="*/ 27 h 30"/>
                <a:gd name="T4" fmla="*/ 23 w 26"/>
                <a:gd name="T5" fmla="*/ 2 h 30"/>
                <a:gd name="T6" fmla="*/ 24 w 26"/>
                <a:gd name="T7" fmla="*/ 0 h 30"/>
                <a:gd name="T8" fmla="*/ 26 w 26"/>
                <a:gd name="T9" fmla="*/ 2 h 30"/>
                <a:gd name="T10" fmla="*/ 26 w 26"/>
                <a:gd name="T11" fmla="*/ 28 h 30"/>
                <a:gd name="T12" fmla="*/ 24 w 26"/>
                <a:gd name="T13" fmla="*/ 30 h 30"/>
                <a:gd name="T14" fmla="*/ 1 w 26"/>
                <a:gd name="T15" fmla="*/ 30 h 30"/>
                <a:gd name="T16" fmla="*/ 0 w 26"/>
                <a:gd name="T17" fmla="*/ 28 h 30"/>
                <a:gd name="T18" fmla="*/ 1 w 26"/>
                <a:gd name="T19" fmla="*/ 27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 h="30">
                  <a:moveTo>
                    <a:pt x="1" y="27"/>
                  </a:moveTo>
                  <a:cubicBezTo>
                    <a:pt x="23" y="27"/>
                    <a:pt x="23" y="27"/>
                    <a:pt x="23" y="27"/>
                  </a:cubicBezTo>
                  <a:cubicBezTo>
                    <a:pt x="23" y="2"/>
                    <a:pt x="23" y="2"/>
                    <a:pt x="23" y="2"/>
                  </a:cubicBezTo>
                  <a:cubicBezTo>
                    <a:pt x="23" y="1"/>
                    <a:pt x="23" y="0"/>
                    <a:pt x="24" y="0"/>
                  </a:cubicBezTo>
                  <a:cubicBezTo>
                    <a:pt x="25" y="0"/>
                    <a:pt x="26" y="1"/>
                    <a:pt x="26" y="2"/>
                  </a:cubicBezTo>
                  <a:cubicBezTo>
                    <a:pt x="26" y="28"/>
                    <a:pt x="26" y="28"/>
                    <a:pt x="26" y="28"/>
                  </a:cubicBezTo>
                  <a:cubicBezTo>
                    <a:pt x="26" y="29"/>
                    <a:pt x="25" y="30"/>
                    <a:pt x="24" y="30"/>
                  </a:cubicBezTo>
                  <a:cubicBezTo>
                    <a:pt x="1" y="30"/>
                    <a:pt x="1" y="30"/>
                    <a:pt x="1" y="30"/>
                  </a:cubicBezTo>
                  <a:cubicBezTo>
                    <a:pt x="0" y="30"/>
                    <a:pt x="0" y="29"/>
                    <a:pt x="0" y="28"/>
                  </a:cubicBezTo>
                  <a:cubicBezTo>
                    <a:pt x="0" y="27"/>
                    <a:pt x="0" y="27"/>
                    <a:pt x="1"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grpSp>
      <p:sp>
        <p:nvSpPr>
          <p:cNvPr id="3" name="文本框 2"/>
          <p:cNvSpPr txBox="1"/>
          <p:nvPr/>
        </p:nvSpPr>
        <p:spPr>
          <a:xfrm>
            <a:off x="5076932" y="1883719"/>
            <a:ext cx="615736" cy="461665"/>
          </a:xfrm>
          <a:prstGeom prst="rect">
            <a:avLst/>
          </a:prstGeom>
          <a:noFill/>
        </p:spPr>
        <p:txBody>
          <a:bodyPr wrap="square" lIns="91440" tIns="45720" rIns="91440" bIns="45720" rtlCol="0">
            <a:spAutoFit/>
          </a:bodyPr>
          <a:lstStyle/>
          <a:p>
            <a:pPr algn="ctr"/>
            <a:r>
              <a:rPr lang="en-US" altLang="zh-CN" sz="2400" dirty="0">
                <a:solidFill>
                  <a:srgbClr val="FBBB5E"/>
                </a:solidFill>
                <a:latin typeface="Impact" panose="020B0806030902050204" pitchFamily="34" charset="0"/>
              </a:rPr>
              <a:t>01</a:t>
            </a:r>
            <a:endParaRPr lang="zh-CN" altLang="en-US" sz="2400" dirty="0">
              <a:solidFill>
                <a:srgbClr val="FBBB5E"/>
              </a:solidFill>
              <a:latin typeface="Impact" panose="020B0806030902050204" pitchFamily="34" charset="0"/>
            </a:endParaRPr>
          </a:p>
        </p:txBody>
      </p:sp>
      <p:sp>
        <p:nvSpPr>
          <p:cNvPr id="88" name="文本框 87"/>
          <p:cNvSpPr txBox="1"/>
          <p:nvPr/>
        </p:nvSpPr>
        <p:spPr>
          <a:xfrm>
            <a:off x="6486632" y="4779319"/>
            <a:ext cx="615736" cy="461665"/>
          </a:xfrm>
          <a:prstGeom prst="rect">
            <a:avLst/>
          </a:prstGeom>
          <a:noFill/>
        </p:spPr>
        <p:txBody>
          <a:bodyPr wrap="square" lIns="91440" tIns="45720" rIns="91440" bIns="45720" rtlCol="0">
            <a:spAutoFit/>
          </a:bodyPr>
          <a:lstStyle/>
          <a:p>
            <a:pPr algn="ctr"/>
            <a:r>
              <a:rPr lang="en-US" altLang="zh-CN" sz="2400" dirty="0">
                <a:solidFill>
                  <a:srgbClr val="C65885"/>
                </a:solidFill>
                <a:latin typeface="Impact" panose="020B0806030902050204" pitchFamily="34" charset="0"/>
              </a:rPr>
              <a:t>04</a:t>
            </a:r>
            <a:endParaRPr lang="zh-CN" altLang="en-US" sz="2400" dirty="0">
              <a:solidFill>
                <a:srgbClr val="C65885"/>
              </a:solidFill>
              <a:latin typeface="Impact" panose="020B0806030902050204" pitchFamily="34" charset="0"/>
            </a:endParaRPr>
          </a:p>
        </p:txBody>
      </p:sp>
      <p:sp>
        <p:nvSpPr>
          <p:cNvPr id="89" name="文本框 88"/>
          <p:cNvSpPr txBox="1"/>
          <p:nvPr/>
        </p:nvSpPr>
        <p:spPr>
          <a:xfrm>
            <a:off x="5076932" y="3820469"/>
            <a:ext cx="615736" cy="461665"/>
          </a:xfrm>
          <a:prstGeom prst="rect">
            <a:avLst/>
          </a:prstGeom>
          <a:noFill/>
        </p:spPr>
        <p:txBody>
          <a:bodyPr wrap="square" lIns="91440" tIns="45720" rIns="91440" bIns="45720" rtlCol="0">
            <a:spAutoFit/>
          </a:bodyPr>
          <a:lstStyle/>
          <a:p>
            <a:pPr algn="ctr"/>
            <a:r>
              <a:rPr lang="en-US" altLang="zh-CN" sz="2400" dirty="0">
                <a:solidFill>
                  <a:srgbClr val="E87071"/>
                </a:solidFill>
                <a:latin typeface="Impact" panose="020B0806030902050204" pitchFamily="34" charset="0"/>
              </a:rPr>
              <a:t>03</a:t>
            </a:r>
            <a:endParaRPr lang="zh-CN" altLang="en-US" sz="2400" dirty="0">
              <a:solidFill>
                <a:srgbClr val="E87071"/>
              </a:solidFill>
              <a:latin typeface="Impact" panose="020B0806030902050204" pitchFamily="34" charset="0"/>
            </a:endParaRPr>
          </a:p>
        </p:txBody>
      </p:sp>
      <p:sp>
        <p:nvSpPr>
          <p:cNvPr id="90" name="文本框 89"/>
          <p:cNvSpPr txBox="1"/>
          <p:nvPr/>
        </p:nvSpPr>
        <p:spPr>
          <a:xfrm>
            <a:off x="6486632" y="2848919"/>
            <a:ext cx="615736" cy="461665"/>
          </a:xfrm>
          <a:prstGeom prst="rect">
            <a:avLst/>
          </a:prstGeom>
          <a:noFill/>
        </p:spPr>
        <p:txBody>
          <a:bodyPr wrap="square" lIns="91440" tIns="45720" rIns="91440" bIns="45720" rtlCol="0">
            <a:spAutoFit/>
          </a:bodyPr>
          <a:lstStyle/>
          <a:p>
            <a:pPr algn="ctr"/>
            <a:r>
              <a:rPr lang="en-US" altLang="zh-CN" sz="2400" dirty="0">
                <a:solidFill>
                  <a:srgbClr val="01ACBE"/>
                </a:solidFill>
                <a:latin typeface="Impact" panose="020B0806030902050204" pitchFamily="34" charset="0"/>
              </a:rPr>
              <a:t>02</a:t>
            </a:r>
            <a:endParaRPr lang="zh-CN" altLang="en-US" sz="2400" dirty="0">
              <a:solidFill>
                <a:srgbClr val="01ACBE"/>
              </a:solidFill>
              <a:latin typeface="Impact" panose="020B0806030902050204" pitchFamily="34" charset="0"/>
            </a:endParaRPr>
          </a:p>
        </p:txBody>
      </p:sp>
      <p:sp>
        <p:nvSpPr>
          <p:cNvPr id="91" name="文本框 90"/>
          <p:cNvSpPr txBox="1"/>
          <p:nvPr/>
        </p:nvSpPr>
        <p:spPr>
          <a:xfrm>
            <a:off x="5076932" y="5757220"/>
            <a:ext cx="615736" cy="461665"/>
          </a:xfrm>
          <a:prstGeom prst="rect">
            <a:avLst/>
          </a:prstGeom>
          <a:noFill/>
        </p:spPr>
        <p:txBody>
          <a:bodyPr wrap="square" lIns="91440" tIns="45720" rIns="91440" bIns="45720" rtlCol="0">
            <a:spAutoFit/>
          </a:bodyPr>
          <a:lstStyle/>
          <a:p>
            <a:pPr algn="ctr"/>
            <a:r>
              <a:rPr lang="en-US" altLang="zh-CN" sz="2400" dirty="0">
                <a:solidFill>
                  <a:srgbClr val="663A77"/>
                </a:solidFill>
                <a:latin typeface="Impact" panose="020B0806030902050204" pitchFamily="34" charset="0"/>
              </a:rPr>
              <a:t>05</a:t>
            </a:r>
            <a:endParaRPr lang="zh-CN" altLang="en-US" sz="2400" dirty="0">
              <a:solidFill>
                <a:srgbClr val="663A77"/>
              </a:solidFill>
              <a:latin typeface="Impact" panose="020B0806030902050204" pitchFamily="34" charset="0"/>
            </a:endParaRPr>
          </a:p>
        </p:txBody>
      </p:sp>
      <p:sp>
        <p:nvSpPr>
          <p:cNvPr id="92" name="Freeform 48"/>
          <p:cNvSpPr>
            <a:spLocks noEditPoints="1"/>
          </p:cNvSpPr>
          <p:nvPr/>
        </p:nvSpPr>
        <p:spPr bwMode="auto">
          <a:xfrm>
            <a:off x="6643600" y="937561"/>
            <a:ext cx="373667" cy="406403"/>
          </a:xfrm>
          <a:custGeom>
            <a:avLst/>
            <a:gdLst>
              <a:gd name="T0" fmla="*/ 189 w 311"/>
              <a:gd name="T1" fmla="*/ 220 h 339"/>
              <a:gd name="T2" fmla="*/ 209 w 311"/>
              <a:gd name="T3" fmla="*/ 163 h 339"/>
              <a:gd name="T4" fmla="*/ 221 w 311"/>
              <a:gd name="T5" fmla="*/ 120 h 339"/>
              <a:gd name="T6" fmla="*/ 221 w 311"/>
              <a:gd name="T7" fmla="*/ 120 h 339"/>
              <a:gd name="T8" fmla="*/ 222 w 311"/>
              <a:gd name="T9" fmla="*/ 116 h 339"/>
              <a:gd name="T10" fmla="*/ 222 w 311"/>
              <a:gd name="T11" fmla="*/ 112 h 339"/>
              <a:gd name="T12" fmla="*/ 223 w 311"/>
              <a:gd name="T13" fmla="*/ 109 h 339"/>
              <a:gd name="T14" fmla="*/ 223 w 311"/>
              <a:gd name="T15" fmla="*/ 105 h 339"/>
              <a:gd name="T16" fmla="*/ 223 w 311"/>
              <a:gd name="T17" fmla="*/ 102 h 339"/>
              <a:gd name="T18" fmla="*/ 224 w 311"/>
              <a:gd name="T19" fmla="*/ 98 h 339"/>
              <a:gd name="T20" fmla="*/ 224 w 311"/>
              <a:gd name="T21" fmla="*/ 95 h 339"/>
              <a:gd name="T22" fmla="*/ 224 w 311"/>
              <a:gd name="T23" fmla="*/ 92 h 339"/>
              <a:gd name="T24" fmla="*/ 223 w 311"/>
              <a:gd name="T25" fmla="*/ 89 h 339"/>
              <a:gd name="T26" fmla="*/ 223 w 311"/>
              <a:gd name="T27" fmla="*/ 87 h 339"/>
              <a:gd name="T28" fmla="*/ 223 w 311"/>
              <a:gd name="T29" fmla="*/ 85 h 339"/>
              <a:gd name="T30" fmla="*/ 223 w 311"/>
              <a:gd name="T31" fmla="*/ 83 h 339"/>
              <a:gd name="T32" fmla="*/ 223 w 311"/>
              <a:gd name="T33" fmla="*/ 82 h 339"/>
              <a:gd name="T34" fmla="*/ 223 w 311"/>
              <a:gd name="T35" fmla="*/ 81 h 339"/>
              <a:gd name="T36" fmla="*/ 223 w 311"/>
              <a:gd name="T37" fmla="*/ 81 h 339"/>
              <a:gd name="T38" fmla="*/ 108 w 311"/>
              <a:gd name="T39" fmla="*/ 36 h 339"/>
              <a:gd name="T40" fmla="*/ 78 w 311"/>
              <a:gd name="T41" fmla="*/ 55 h 339"/>
              <a:gd name="T42" fmla="*/ 77 w 311"/>
              <a:gd name="T43" fmla="*/ 59 h 339"/>
              <a:gd name="T44" fmla="*/ 76 w 311"/>
              <a:gd name="T45" fmla="*/ 64 h 339"/>
              <a:gd name="T46" fmla="*/ 76 w 311"/>
              <a:gd name="T47" fmla="*/ 69 h 339"/>
              <a:gd name="T48" fmla="*/ 75 w 311"/>
              <a:gd name="T49" fmla="*/ 74 h 339"/>
              <a:gd name="T50" fmla="*/ 75 w 311"/>
              <a:gd name="T51" fmla="*/ 78 h 339"/>
              <a:gd name="T52" fmla="*/ 76 w 311"/>
              <a:gd name="T53" fmla="*/ 83 h 339"/>
              <a:gd name="T54" fmla="*/ 76 w 311"/>
              <a:gd name="T55" fmla="*/ 87 h 339"/>
              <a:gd name="T56" fmla="*/ 77 w 311"/>
              <a:gd name="T57" fmla="*/ 92 h 339"/>
              <a:gd name="T58" fmla="*/ 77 w 311"/>
              <a:gd name="T59" fmla="*/ 96 h 339"/>
              <a:gd name="T60" fmla="*/ 78 w 311"/>
              <a:gd name="T61" fmla="*/ 100 h 339"/>
              <a:gd name="T62" fmla="*/ 79 w 311"/>
              <a:gd name="T63" fmla="*/ 104 h 339"/>
              <a:gd name="T64" fmla="*/ 80 w 311"/>
              <a:gd name="T65" fmla="*/ 106 h 339"/>
              <a:gd name="T66" fmla="*/ 84 w 311"/>
              <a:gd name="T67" fmla="*/ 119 h 339"/>
              <a:gd name="T68" fmla="*/ 92 w 311"/>
              <a:gd name="T69" fmla="*/ 161 h 339"/>
              <a:gd name="T70" fmla="*/ 104 w 311"/>
              <a:gd name="T71" fmla="*/ 238 h 339"/>
              <a:gd name="T72" fmla="*/ 0 w 311"/>
              <a:gd name="T73" fmla="*/ 339 h 339"/>
              <a:gd name="T74" fmla="*/ 148 w 311"/>
              <a:gd name="T75" fmla="*/ 271 h 339"/>
              <a:gd name="T76" fmla="*/ 146 w 311"/>
              <a:gd name="T77" fmla="*/ 249 h 339"/>
              <a:gd name="T78" fmla="*/ 175 w 311"/>
              <a:gd name="T79" fmla="*/ 258 h 339"/>
              <a:gd name="T80" fmla="*/ 174 w 311"/>
              <a:gd name="T81" fmla="*/ 339 h 339"/>
              <a:gd name="T82" fmla="*/ 216 w 311"/>
              <a:gd name="T83" fmla="*/ 244 h 339"/>
              <a:gd name="T84" fmla="*/ 81 w 311"/>
              <a:gd name="T85" fmla="*/ 139 h 339"/>
              <a:gd name="T86" fmla="*/ 93 w 311"/>
              <a:gd name="T87" fmla="*/ 136 h 339"/>
              <a:gd name="T88" fmla="*/ 105 w 311"/>
              <a:gd name="T89" fmla="*/ 72 h 339"/>
              <a:gd name="T90" fmla="*/ 211 w 311"/>
              <a:gd name="T91" fmla="*/ 131 h 339"/>
              <a:gd name="T92" fmla="*/ 222 w 311"/>
              <a:gd name="T93" fmla="*/ 130 h 339"/>
              <a:gd name="T94" fmla="*/ 183 w 311"/>
              <a:gd name="T95" fmla="*/ 201 h 339"/>
              <a:gd name="T96" fmla="*/ 96 w 311"/>
              <a:gd name="T97" fmla="*/ 158 h 339"/>
              <a:gd name="T98" fmla="*/ 166 w 311"/>
              <a:gd name="T99" fmla="*/ 245 h 339"/>
              <a:gd name="T100" fmla="*/ 117 w 311"/>
              <a:gd name="T101" fmla="*/ 225 h 339"/>
              <a:gd name="T102" fmla="*/ 152 w 311"/>
              <a:gd name="T103" fmla="*/ 220 h 339"/>
              <a:gd name="T104" fmla="*/ 185 w 311"/>
              <a:gd name="T105" fmla="*/ 222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11" h="339">
                <a:moveTo>
                  <a:pt x="216" y="244"/>
                </a:moveTo>
                <a:cubicBezTo>
                  <a:pt x="194" y="236"/>
                  <a:pt x="189" y="220"/>
                  <a:pt x="189" y="220"/>
                </a:cubicBezTo>
                <a:cubicBezTo>
                  <a:pt x="189" y="202"/>
                  <a:pt x="189" y="202"/>
                  <a:pt x="189" y="202"/>
                </a:cubicBezTo>
                <a:cubicBezTo>
                  <a:pt x="205" y="182"/>
                  <a:pt x="209" y="163"/>
                  <a:pt x="209" y="163"/>
                </a:cubicBezTo>
                <a:cubicBezTo>
                  <a:pt x="212" y="160"/>
                  <a:pt x="218" y="154"/>
                  <a:pt x="218" y="154"/>
                </a:cubicBezTo>
                <a:cubicBezTo>
                  <a:pt x="229" y="137"/>
                  <a:pt x="225" y="116"/>
                  <a:pt x="221" y="120"/>
                </a:cubicBezTo>
                <a:cubicBezTo>
                  <a:pt x="221" y="120"/>
                  <a:pt x="221" y="121"/>
                  <a:pt x="220" y="122"/>
                </a:cubicBezTo>
                <a:cubicBezTo>
                  <a:pt x="220" y="121"/>
                  <a:pt x="221" y="121"/>
                  <a:pt x="221" y="120"/>
                </a:cubicBezTo>
                <a:cubicBezTo>
                  <a:pt x="221" y="120"/>
                  <a:pt x="221" y="119"/>
                  <a:pt x="221" y="119"/>
                </a:cubicBezTo>
                <a:cubicBezTo>
                  <a:pt x="221" y="118"/>
                  <a:pt x="221" y="117"/>
                  <a:pt x="222" y="116"/>
                </a:cubicBezTo>
                <a:cubicBezTo>
                  <a:pt x="222" y="116"/>
                  <a:pt x="222" y="116"/>
                  <a:pt x="222" y="115"/>
                </a:cubicBezTo>
                <a:cubicBezTo>
                  <a:pt x="222" y="114"/>
                  <a:pt x="222" y="113"/>
                  <a:pt x="222" y="112"/>
                </a:cubicBezTo>
                <a:cubicBezTo>
                  <a:pt x="222" y="112"/>
                  <a:pt x="222" y="112"/>
                  <a:pt x="222" y="111"/>
                </a:cubicBezTo>
                <a:cubicBezTo>
                  <a:pt x="223" y="110"/>
                  <a:pt x="223" y="110"/>
                  <a:pt x="223" y="109"/>
                </a:cubicBezTo>
                <a:cubicBezTo>
                  <a:pt x="223" y="108"/>
                  <a:pt x="223" y="108"/>
                  <a:pt x="223" y="108"/>
                </a:cubicBezTo>
                <a:cubicBezTo>
                  <a:pt x="223" y="107"/>
                  <a:pt x="223" y="106"/>
                  <a:pt x="223" y="105"/>
                </a:cubicBezTo>
                <a:cubicBezTo>
                  <a:pt x="223" y="105"/>
                  <a:pt x="223" y="105"/>
                  <a:pt x="223" y="104"/>
                </a:cubicBezTo>
                <a:cubicBezTo>
                  <a:pt x="223" y="103"/>
                  <a:pt x="223" y="103"/>
                  <a:pt x="223" y="102"/>
                </a:cubicBezTo>
                <a:cubicBezTo>
                  <a:pt x="223" y="101"/>
                  <a:pt x="223" y="101"/>
                  <a:pt x="224" y="101"/>
                </a:cubicBezTo>
                <a:cubicBezTo>
                  <a:pt x="224" y="100"/>
                  <a:pt x="224" y="99"/>
                  <a:pt x="224" y="98"/>
                </a:cubicBezTo>
                <a:cubicBezTo>
                  <a:pt x="224" y="98"/>
                  <a:pt x="224" y="98"/>
                  <a:pt x="224" y="98"/>
                </a:cubicBezTo>
                <a:cubicBezTo>
                  <a:pt x="224" y="97"/>
                  <a:pt x="224" y="96"/>
                  <a:pt x="224" y="95"/>
                </a:cubicBezTo>
                <a:cubicBezTo>
                  <a:pt x="224" y="95"/>
                  <a:pt x="224" y="95"/>
                  <a:pt x="224" y="94"/>
                </a:cubicBezTo>
                <a:cubicBezTo>
                  <a:pt x="224" y="94"/>
                  <a:pt x="224" y="93"/>
                  <a:pt x="224" y="92"/>
                </a:cubicBezTo>
                <a:cubicBezTo>
                  <a:pt x="224" y="92"/>
                  <a:pt x="224" y="92"/>
                  <a:pt x="224" y="91"/>
                </a:cubicBezTo>
                <a:cubicBezTo>
                  <a:pt x="224" y="91"/>
                  <a:pt x="224" y="90"/>
                  <a:pt x="223" y="89"/>
                </a:cubicBezTo>
                <a:cubicBezTo>
                  <a:pt x="223" y="89"/>
                  <a:pt x="223" y="89"/>
                  <a:pt x="223" y="89"/>
                </a:cubicBezTo>
                <a:cubicBezTo>
                  <a:pt x="223" y="88"/>
                  <a:pt x="223" y="88"/>
                  <a:pt x="223" y="87"/>
                </a:cubicBezTo>
                <a:cubicBezTo>
                  <a:pt x="223" y="87"/>
                  <a:pt x="223" y="87"/>
                  <a:pt x="223" y="87"/>
                </a:cubicBezTo>
                <a:cubicBezTo>
                  <a:pt x="223" y="86"/>
                  <a:pt x="223" y="86"/>
                  <a:pt x="223" y="85"/>
                </a:cubicBezTo>
                <a:cubicBezTo>
                  <a:pt x="223" y="85"/>
                  <a:pt x="223" y="85"/>
                  <a:pt x="223" y="85"/>
                </a:cubicBezTo>
                <a:cubicBezTo>
                  <a:pt x="223" y="84"/>
                  <a:pt x="223" y="84"/>
                  <a:pt x="223" y="83"/>
                </a:cubicBezTo>
                <a:cubicBezTo>
                  <a:pt x="223" y="83"/>
                  <a:pt x="223" y="83"/>
                  <a:pt x="223" y="83"/>
                </a:cubicBezTo>
                <a:cubicBezTo>
                  <a:pt x="223" y="83"/>
                  <a:pt x="223" y="82"/>
                  <a:pt x="223" y="82"/>
                </a:cubicBezTo>
                <a:cubicBezTo>
                  <a:pt x="223" y="82"/>
                  <a:pt x="223" y="82"/>
                  <a:pt x="223" y="82"/>
                </a:cubicBezTo>
                <a:cubicBezTo>
                  <a:pt x="223" y="82"/>
                  <a:pt x="223" y="81"/>
                  <a:pt x="223" y="81"/>
                </a:cubicBezTo>
                <a:cubicBezTo>
                  <a:pt x="223" y="81"/>
                  <a:pt x="223" y="81"/>
                  <a:pt x="223" y="81"/>
                </a:cubicBezTo>
                <a:cubicBezTo>
                  <a:pt x="223" y="81"/>
                  <a:pt x="223" y="81"/>
                  <a:pt x="223" y="81"/>
                </a:cubicBezTo>
                <a:cubicBezTo>
                  <a:pt x="221" y="33"/>
                  <a:pt x="182" y="21"/>
                  <a:pt x="182" y="21"/>
                </a:cubicBezTo>
                <a:cubicBezTo>
                  <a:pt x="134" y="0"/>
                  <a:pt x="108" y="36"/>
                  <a:pt x="108" y="36"/>
                </a:cubicBezTo>
                <a:cubicBezTo>
                  <a:pt x="89" y="27"/>
                  <a:pt x="79" y="51"/>
                  <a:pt x="79" y="51"/>
                </a:cubicBezTo>
                <a:cubicBezTo>
                  <a:pt x="79" y="52"/>
                  <a:pt x="78" y="54"/>
                  <a:pt x="78" y="55"/>
                </a:cubicBezTo>
                <a:cubicBezTo>
                  <a:pt x="78" y="55"/>
                  <a:pt x="78" y="56"/>
                  <a:pt x="78" y="56"/>
                </a:cubicBezTo>
                <a:cubicBezTo>
                  <a:pt x="78" y="57"/>
                  <a:pt x="77" y="58"/>
                  <a:pt x="77" y="59"/>
                </a:cubicBezTo>
                <a:cubicBezTo>
                  <a:pt x="77" y="60"/>
                  <a:pt x="77" y="60"/>
                  <a:pt x="77" y="61"/>
                </a:cubicBezTo>
                <a:cubicBezTo>
                  <a:pt x="77" y="62"/>
                  <a:pt x="76" y="63"/>
                  <a:pt x="76" y="64"/>
                </a:cubicBezTo>
                <a:cubicBezTo>
                  <a:pt x="76" y="65"/>
                  <a:pt x="76" y="65"/>
                  <a:pt x="76" y="65"/>
                </a:cubicBezTo>
                <a:cubicBezTo>
                  <a:pt x="76" y="66"/>
                  <a:pt x="76" y="68"/>
                  <a:pt x="76" y="69"/>
                </a:cubicBezTo>
                <a:cubicBezTo>
                  <a:pt x="76" y="70"/>
                  <a:pt x="76" y="70"/>
                  <a:pt x="76" y="71"/>
                </a:cubicBezTo>
                <a:cubicBezTo>
                  <a:pt x="76" y="72"/>
                  <a:pt x="75" y="73"/>
                  <a:pt x="75" y="74"/>
                </a:cubicBezTo>
                <a:cubicBezTo>
                  <a:pt x="75" y="74"/>
                  <a:pt x="75" y="75"/>
                  <a:pt x="75" y="75"/>
                </a:cubicBezTo>
                <a:cubicBezTo>
                  <a:pt x="75" y="76"/>
                  <a:pt x="75" y="77"/>
                  <a:pt x="75" y="78"/>
                </a:cubicBezTo>
                <a:cubicBezTo>
                  <a:pt x="75" y="79"/>
                  <a:pt x="75" y="79"/>
                  <a:pt x="75" y="79"/>
                </a:cubicBezTo>
                <a:cubicBezTo>
                  <a:pt x="75" y="81"/>
                  <a:pt x="76" y="82"/>
                  <a:pt x="76" y="83"/>
                </a:cubicBezTo>
                <a:cubicBezTo>
                  <a:pt x="76" y="84"/>
                  <a:pt x="76" y="84"/>
                  <a:pt x="76" y="84"/>
                </a:cubicBezTo>
                <a:cubicBezTo>
                  <a:pt x="76" y="85"/>
                  <a:pt x="76" y="86"/>
                  <a:pt x="76" y="87"/>
                </a:cubicBezTo>
                <a:cubicBezTo>
                  <a:pt x="76" y="88"/>
                  <a:pt x="76" y="88"/>
                  <a:pt x="76" y="89"/>
                </a:cubicBezTo>
                <a:cubicBezTo>
                  <a:pt x="76" y="90"/>
                  <a:pt x="76" y="91"/>
                  <a:pt x="77" y="92"/>
                </a:cubicBezTo>
                <a:cubicBezTo>
                  <a:pt x="77" y="92"/>
                  <a:pt x="77" y="92"/>
                  <a:pt x="77" y="93"/>
                </a:cubicBezTo>
                <a:cubicBezTo>
                  <a:pt x="77" y="94"/>
                  <a:pt x="77" y="95"/>
                  <a:pt x="77" y="96"/>
                </a:cubicBezTo>
                <a:cubicBezTo>
                  <a:pt x="77" y="97"/>
                  <a:pt x="77" y="97"/>
                  <a:pt x="77" y="97"/>
                </a:cubicBezTo>
                <a:cubicBezTo>
                  <a:pt x="78" y="98"/>
                  <a:pt x="78" y="99"/>
                  <a:pt x="78" y="100"/>
                </a:cubicBezTo>
                <a:cubicBezTo>
                  <a:pt x="78" y="101"/>
                  <a:pt x="78" y="101"/>
                  <a:pt x="78" y="101"/>
                </a:cubicBezTo>
                <a:cubicBezTo>
                  <a:pt x="79" y="102"/>
                  <a:pt x="79" y="103"/>
                  <a:pt x="79" y="104"/>
                </a:cubicBezTo>
                <a:cubicBezTo>
                  <a:pt x="79" y="104"/>
                  <a:pt x="79" y="105"/>
                  <a:pt x="79" y="105"/>
                </a:cubicBezTo>
                <a:cubicBezTo>
                  <a:pt x="79" y="105"/>
                  <a:pt x="80" y="105"/>
                  <a:pt x="80" y="106"/>
                </a:cubicBezTo>
                <a:cubicBezTo>
                  <a:pt x="80" y="106"/>
                  <a:pt x="80" y="106"/>
                  <a:pt x="80" y="106"/>
                </a:cubicBezTo>
                <a:cubicBezTo>
                  <a:pt x="81" y="111"/>
                  <a:pt x="83" y="115"/>
                  <a:pt x="84" y="119"/>
                </a:cubicBezTo>
                <a:cubicBezTo>
                  <a:pt x="77" y="115"/>
                  <a:pt x="76" y="123"/>
                  <a:pt x="76" y="123"/>
                </a:cubicBezTo>
                <a:cubicBezTo>
                  <a:pt x="76" y="152"/>
                  <a:pt x="92" y="161"/>
                  <a:pt x="92" y="161"/>
                </a:cubicBezTo>
                <a:cubicBezTo>
                  <a:pt x="95" y="180"/>
                  <a:pt x="114" y="200"/>
                  <a:pt x="114" y="200"/>
                </a:cubicBezTo>
                <a:cubicBezTo>
                  <a:pt x="121" y="227"/>
                  <a:pt x="104" y="238"/>
                  <a:pt x="104" y="238"/>
                </a:cubicBezTo>
                <a:cubicBezTo>
                  <a:pt x="75" y="249"/>
                  <a:pt x="75" y="249"/>
                  <a:pt x="75" y="249"/>
                </a:cubicBezTo>
                <a:cubicBezTo>
                  <a:pt x="0" y="273"/>
                  <a:pt x="0" y="339"/>
                  <a:pt x="0" y="339"/>
                </a:cubicBezTo>
                <a:cubicBezTo>
                  <a:pt x="137" y="339"/>
                  <a:pt x="137" y="339"/>
                  <a:pt x="137" y="339"/>
                </a:cubicBezTo>
                <a:cubicBezTo>
                  <a:pt x="148" y="271"/>
                  <a:pt x="148" y="271"/>
                  <a:pt x="148" y="271"/>
                </a:cubicBezTo>
                <a:cubicBezTo>
                  <a:pt x="136" y="258"/>
                  <a:pt x="136" y="258"/>
                  <a:pt x="136" y="258"/>
                </a:cubicBezTo>
                <a:cubicBezTo>
                  <a:pt x="146" y="249"/>
                  <a:pt x="146" y="249"/>
                  <a:pt x="146" y="249"/>
                </a:cubicBezTo>
                <a:cubicBezTo>
                  <a:pt x="166" y="249"/>
                  <a:pt x="166" y="249"/>
                  <a:pt x="166" y="249"/>
                </a:cubicBezTo>
                <a:cubicBezTo>
                  <a:pt x="175" y="258"/>
                  <a:pt x="175" y="258"/>
                  <a:pt x="175" y="258"/>
                </a:cubicBezTo>
                <a:cubicBezTo>
                  <a:pt x="164" y="271"/>
                  <a:pt x="164" y="271"/>
                  <a:pt x="164" y="271"/>
                </a:cubicBezTo>
                <a:cubicBezTo>
                  <a:pt x="174" y="339"/>
                  <a:pt x="174" y="339"/>
                  <a:pt x="174" y="339"/>
                </a:cubicBezTo>
                <a:cubicBezTo>
                  <a:pt x="311" y="339"/>
                  <a:pt x="311" y="339"/>
                  <a:pt x="311" y="339"/>
                </a:cubicBezTo>
                <a:cubicBezTo>
                  <a:pt x="307" y="274"/>
                  <a:pt x="238" y="252"/>
                  <a:pt x="216" y="244"/>
                </a:cubicBezTo>
                <a:close/>
                <a:moveTo>
                  <a:pt x="96" y="158"/>
                </a:moveTo>
                <a:cubicBezTo>
                  <a:pt x="94" y="157"/>
                  <a:pt x="86" y="153"/>
                  <a:pt x="81" y="139"/>
                </a:cubicBezTo>
                <a:cubicBezTo>
                  <a:pt x="81" y="139"/>
                  <a:pt x="77" y="124"/>
                  <a:pt x="81" y="123"/>
                </a:cubicBezTo>
                <a:cubicBezTo>
                  <a:pt x="81" y="123"/>
                  <a:pt x="86" y="119"/>
                  <a:pt x="93" y="136"/>
                </a:cubicBezTo>
                <a:cubicBezTo>
                  <a:pt x="94" y="139"/>
                  <a:pt x="96" y="142"/>
                  <a:pt x="97" y="143"/>
                </a:cubicBezTo>
                <a:cubicBezTo>
                  <a:pt x="97" y="143"/>
                  <a:pt x="82" y="98"/>
                  <a:pt x="105" y="72"/>
                </a:cubicBezTo>
                <a:cubicBezTo>
                  <a:pt x="105" y="72"/>
                  <a:pt x="155" y="137"/>
                  <a:pt x="211" y="104"/>
                </a:cubicBezTo>
                <a:cubicBezTo>
                  <a:pt x="211" y="131"/>
                  <a:pt x="211" y="131"/>
                  <a:pt x="211" y="131"/>
                </a:cubicBezTo>
                <a:cubicBezTo>
                  <a:pt x="211" y="138"/>
                  <a:pt x="211" y="143"/>
                  <a:pt x="215" y="136"/>
                </a:cubicBezTo>
                <a:cubicBezTo>
                  <a:pt x="222" y="120"/>
                  <a:pt x="222" y="130"/>
                  <a:pt x="222" y="130"/>
                </a:cubicBezTo>
                <a:cubicBezTo>
                  <a:pt x="220" y="148"/>
                  <a:pt x="212" y="156"/>
                  <a:pt x="206" y="161"/>
                </a:cubicBezTo>
                <a:cubicBezTo>
                  <a:pt x="201" y="176"/>
                  <a:pt x="193" y="190"/>
                  <a:pt x="183" y="201"/>
                </a:cubicBezTo>
                <a:cubicBezTo>
                  <a:pt x="152" y="236"/>
                  <a:pt x="121" y="201"/>
                  <a:pt x="121" y="201"/>
                </a:cubicBezTo>
                <a:cubicBezTo>
                  <a:pt x="109" y="191"/>
                  <a:pt x="101" y="175"/>
                  <a:pt x="96" y="158"/>
                </a:cubicBezTo>
                <a:close/>
                <a:moveTo>
                  <a:pt x="185" y="222"/>
                </a:moveTo>
                <a:cubicBezTo>
                  <a:pt x="166" y="245"/>
                  <a:pt x="166" y="245"/>
                  <a:pt x="166" y="245"/>
                </a:cubicBezTo>
                <a:cubicBezTo>
                  <a:pt x="147" y="245"/>
                  <a:pt x="147" y="245"/>
                  <a:pt x="147" y="245"/>
                </a:cubicBezTo>
                <a:cubicBezTo>
                  <a:pt x="117" y="225"/>
                  <a:pt x="117" y="225"/>
                  <a:pt x="117" y="225"/>
                </a:cubicBezTo>
                <a:cubicBezTo>
                  <a:pt x="117" y="225"/>
                  <a:pt x="119" y="216"/>
                  <a:pt x="119" y="204"/>
                </a:cubicBezTo>
                <a:cubicBezTo>
                  <a:pt x="119" y="204"/>
                  <a:pt x="132" y="221"/>
                  <a:pt x="152" y="220"/>
                </a:cubicBezTo>
                <a:cubicBezTo>
                  <a:pt x="152" y="220"/>
                  <a:pt x="171" y="222"/>
                  <a:pt x="185" y="204"/>
                </a:cubicBezTo>
                <a:lnTo>
                  <a:pt x="185" y="222"/>
                </a:lnTo>
                <a:close/>
              </a:path>
            </a:pathLst>
          </a:custGeom>
          <a:solidFill>
            <a:schemeClr val="tx1">
              <a:lumMod val="50000"/>
              <a:lumOff val="50000"/>
            </a:schemeClr>
          </a:solidFill>
          <a:ln>
            <a:noFill/>
          </a:ln>
        </p:spPr>
        <p:txBody>
          <a:bodyPr vert="horz" wrap="square" lIns="91440" tIns="45720" rIns="91440" bIns="45720" numCol="1" anchor="t" anchorCtr="0" compatLnSpc="1"/>
          <a:lstStyle/>
          <a:p>
            <a:endParaRPr lang="zh-CN" altLang="en-US" sz="2400">
              <a:solidFill>
                <a:prstClr val="black"/>
              </a:solidFill>
            </a:endParaRPr>
          </a:p>
        </p:txBody>
      </p:sp>
      <p:sp>
        <p:nvSpPr>
          <p:cNvPr id="94" name="文本框 93"/>
          <p:cNvSpPr txBox="1"/>
          <p:nvPr/>
        </p:nvSpPr>
        <p:spPr>
          <a:xfrm>
            <a:off x="392249" y="296456"/>
            <a:ext cx="2620035" cy="830997"/>
          </a:xfrm>
          <a:prstGeom prst="rect">
            <a:avLst/>
          </a:prstGeom>
          <a:noFill/>
        </p:spPr>
        <p:txBody>
          <a:bodyPr wrap="square" lIns="91440" tIns="45720" rIns="91440" bIns="45720" rtlCol="0">
            <a:spAutoFit/>
          </a:bodyPr>
          <a:lstStyle/>
          <a:p>
            <a:r>
              <a:rPr lang="zh-CN" altLang="en-US" sz="2400" dirty="0">
                <a:solidFill>
                  <a:schemeClr val="bg1"/>
                </a:solidFill>
                <a:latin typeface="迷你简汉真广标" panose="02010609000101010101" pitchFamily="49" charset="-122"/>
                <a:ea typeface="迷你简汉真广标" panose="02010609000101010101" pitchFamily="49" charset="-122"/>
              </a:rPr>
              <a:t>项目前景</a:t>
            </a:r>
            <a:endParaRPr lang="en-US" altLang="zh-CN" sz="2400" dirty="0">
              <a:solidFill>
                <a:schemeClr val="bg1"/>
              </a:solidFill>
              <a:latin typeface="迷你简汉真广标" panose="02010609000101010101" pitchFamily="49" charset="-122"/>
              <a:ea typeface="迷你简汉真广标" panose="02010609000101010101" pitchFamily="49" charset="-122"/>
            </a:endParaRPr>
          </a:p>
          <a:p>
            <a:endParaRPr lang="zh-CN" altLang="en-US" sz="2400" dirty="0">
              <a:solidFill>
                <a:schemeClr val="bg1"/>
              </a:solidFill>
              <a:latin typeface="迷你简汉真广标" panose="02010609000101010101" pitchFamily="49" charset="-122"/>
              <a:ea typeface="迷你简汉真广标" panose="02010609000101010101" pitchFamily="49" charset="-122"/>
            </a:endParaRPr>
          </a:p>
        </p:txBody>
      </p:sp>
    </p:spTree>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2"/>
                                        </p:tgtEl>
                                        <p:attrNameLst>
                                          <p:attrName>style.visibility</p:attrName>
                                        </p:attrNameLst>
                                      </p:cBhvr>
                                      <p:to>
                                        <p:strVal val="visible"/>
                                      </p:to>
                                    </p:set>
                                    <p:animEffect transition="in" filter="fade">
                                      <p:cBhvr>
                                        <p:cTn id="10" dur="500"/>
                                        <p:tgtEl>
                                          <p:spTgt spid="92"/>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grpId="0" nodeType="clickEffect">
                                  <p:stCondLst>
                                    <p:cond delay="0"/>
                                  </p:stCondLst>
                                  <p:childTnLst>
                                    <p:set>
                                      <p:cBhvr>
                                        <p:cTn id="14" dur="1" fill="hold">
                                          <p:stCondLst>
                                            <p:cond delay="0"/>
                                          </p:stCondLst>
                                        </p:cTn>
                                        <p:tgtEl>
                                          <p:spTgt spid="60"/>
                                        </p:tgtEl>
                                        <p:attrNameLst>
                                          <p:attrName>style.visibility</p:attrName>
                                        </p:attrNameLst>
                                      </p:cBhvr>
                                      <p:to>
                                        <p:strVal val="visible"/>
                                      </p:to>
                                    </p:set>
                                    <p:animEffect transition="in" filter="wipe(up)">
                                      <p:cBhvr>
                                        <p:cTn id="15" dur="500"/>
                                        <p:tgtEl>
                                          <p:spTgt spid="60"/>
                                        </p:tgtEl>
                                      </p:cBhvr>
                                    </p:animEffect>
                                  </p:childTnLst>
                                </p:cTn>
                              </p:par>
                            </p:childTnLst>
                          </p:cTn>
                        </p:par>
                        <p:par>
                          <p:cTn id="16" fill="hold">
                            <p:stCondLst>
                              <p:cond delay="500"/>
                            </p:stCondLst>
                            <p:childTnLst>
                              <p:par>
                                <p:cTn id="17" presetID="10" presetClass="entr" presetSubtype="0" fill="hold" nodeType="afterEffect">
                                  <p:stCondLst>
                                    <p:cond delay="0"/>
                                  </p:stCondLst>
                                  <p:childTnLst>
                                    <p:set>
                                      <p:cBhvr>
                                        <p:cTn id="18" dur="1" fill="hold">
                                          <p:stCondLst>
                                            <p:cond delay="0"/>
                                          </p:stCondLst>
                                        </p:cTn>
                                        <p:tgtEl>
                                          <p:spTgt spid="44"/>
                                        </p:tgtEl>
                                        <p:attrNameLst>
                                          <p:attrName>style.visibility</p:attrName>
                                        </p:attrNameLst>
                                      </p:cBhvr>
                                      <p:to>
                                        <p:strVal val="visible"/>
                                      </p:to>
                                    </p:set>
                                    <p:animEffect transition="in" filter="fade">
                                      <p:cBhvr>
                                        <p:cTn id="19" dur="500"/>
                                        <p:tgtEl>
                                          <p:spTgt spid="4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childTnLst>
                          </p:cTn>
                        </p:par>
                        <p:par>
                          <p:cTn id="23" fill="hold">
                            <p:stCondLst>
                              <p:cond delay="1000"/>
                            </p:stCondLst>
                            <p:childTnLst>
                              <p:par>
                                <p:cTn id="24" presetID="22" presetClass="entr" presetSubtype="1" fill="hold" grpId="0" nodeType="afterEffect">
                                  <p:stCondLst>
                                    <p:cond delay="0"/>
                                  </p:stCondLst>
                                  <p:childTnLst>
                                    <p:set>
                                      <p:cBhvr>
                                        <p:cTn id="25" dur="1" fill="hold">
                                          <p:stCondLst>
                                            <p:cond delay="0"/>
                                          </p:stCondLst>
                                        </p:cTn>
                                        <p:tgtEl>
                                          <p:spTgt spid="61"/>
                                        </p:tgtEl>
                                        <p:attrNameLst>
                                          <p:attrName>style.visibility</p:attrName>
                                        </p:attrNameLst>
                                      </p:cBhvr>
                                      <p:to>
                                        <p:strVal val="visible"/>
                                      </p:to>
                                    </p:set>
                                    <p:animEffect transition="in" filter="wipe(up)">
                                      <p:cBhvr>
                                        <p:cTn id="26" dur="500"/>
                                        <p:tgtEl>
                                          <p:spTgt spid="61"/>
                                        </p:tgtEl>
                                      </p:cBhvr>
                                    </p:animEffect>
                                  </p:childTnLst>
                                </p:cTn>
                              </p:par>
                            </p:childTnLst>
                          </p:cTn>
                        </p:par>
                        <p:par>
                          <p:cTn id="27" fill="hold">
                            <p:stCondLst>
                              <p:cond delay="1500"/>
                            </p:stCondLst>
                            <p:childTnLst>
                              <p:par>
                                <p:cTn id="28" presetID="10" presetClass="entr" presetSubtype="0" fill="hold" grpId="0" nodeType="afterEffect">
                                  <p:stCondLst>
                                    <p:cond delay="0"/>
                                  </p:stCondLst>
                                  <p:childTnLst>
                                    <p:set>
                                      <p:cBhvr>
                                        <p:cTn id="29" dur="1" fill="hold">
                                          <p:stCondLst>
                                            <p:cond delay="0"/>
                                          </p:stCondLst>
                                        </p:cTn>
                                        <p:tgtEl>
                                          <p:spTgt spid="90"/>
                                        </p:tgtEl>
                                        <p:attrNameLst>
                                          <p:attrName>style.visibility</p:attrName>
                                        </p:attrNameLst>
                                      </p:cBhvr>
                                      <p:to>
                                        <p:strVal val="visible"/>
                                      </p:to>
                                    </p:set>
                                    <p:animEffect transition="in" filter="fade">
                                      <p:cBhvr>
                                        <p:cTn id="30" dur="500"/>
                                        <p:tgtEl>
                                          <p:spTgt spid="90"/>
                                        </p:tgtEl>
                                      </p:cBhvr>
                                    </p:animEffect>
                                  </p:childTnLst>
                                </p:cTn>
                              </p:par>
                              <p:par>
                                <p:cTn id="31" presetID="10" presetClass="entr" presetSubtype="0" fill="hold" nodeType="withEffect">
                                  <p:stCondLst>
                                    <p:cond delay="0"/>
                                  </p:stCondLst>
                                  <p:childTnLst>
                                    <p:set>
                                      <p:cBhvr>
                                        <p:cTn id="32" dur="1" fill="hold">
                                          <p:stCondLst>
                                            <p:cond delay="0"/>
                                          </p:stCondLst>
                                        </p:cTn>
                                        <p:tgtEl>
                                          <p:spTgt spid="34"/>
                                        </p:tgtEl>
                                        <p:attrNameLst>
                                          <p:attrName>style.visibility</p:attrName>
                                        </p:attrNameLst>
                                      </p:cBhvr>
                                      <p:to>
                                        <p:strVal val="visible"/>
                                      </p:to>
                                    </p:set>
                                    <p:animEffect transition="in" filter="fade">
                                      <p:cBhvr>
                                        <p:cTn id="33" dur="500"/>
                                        <p:tgtEl>
                                          <p:spTgt spid="34"/>
                                        </p:tgtEl>
                                      </p:cBhvr>
                                    </p:animEffect>
                                  </p:childTnLst>
                                </p:cTn>
                              </p:par>
                            </p:childTnLst>
                          </p:cTn>
                        </p:par>
                        <p:par>
                          <p:cTn id="34" fill="hold">
                            <p:stCondLst>
                              <p:cond delay="2000"/>
                            </p:stCondLst>
                            <p:childTnLst>
                              <p:par>
                                <p:cTn id="35" presetID="22" presetClass="entr" presetSubtype="1" fill="hold" grpId="0" nodeType="afterEffect">
                                  <p:stCondLst>
                                    <p:cond delay="0"/>
                                  </p:stCondLst>
                                  <p:childTnLst>
                                    <p:set>
                                      <p:cBhvr>
                                        <p:cTn id="36" dur="1" fill="hold">
                                          <p:stCondLst>
                                            <p:cond delay="0"/>
                                          </p:stCondLst>
                                        </p:cTn>
                                        <p:tgtEl>
                                          <p:spTgt spid="75"/>
                                        </p:tgtEl>
                                        <p:attrNameLst>
                                          <p:attrName>style.visibility</p:attrName>
                                        </p:attrNameLst>
                                      </p:cBhvr>
                                      <p:to>
                                        <p:strVal val="visible"/>
                                      </p:to>
                                    </p:set>
                                    <p:animEffect transition="in" filter="wipe(up)">
                                      <p:cBhvr>
                                        <p:cTn id="37" dur="500"/>
                                        <p:tgtEl>
                                          <p:spTgt spid="75"/>
                                        </p:tgtEl>
                                      </p:cBhvr>
                                    </p:animEffect>
                                  </p:childTnLst>
                                </p:cTn>
                              </p:par>
                            </p:childTnLst>
                          </p:cTn>
                        </p:par>
                        <p:par>
                          <p:cTn id="38" fill="hold">
                            <p:stCondLst>
                              <p:cond delay="2500"/>
                            </p:stCondLst>
                            <p:childTnLst>
                              <p:par>
                                <p:cTn id="39" presetID="10" presetClass="entr" presetSubtype="0" fill="hold" grpId="0" nodeType="afterEffect">
                                  <p:stCondLst>
                                    <p:cond delay="0"/>
                                  </p:stCondLst>
                                  <p:childTnLst>
                                    <p:set>
                                      <p:cBhvr>
                                        <p:cTn id="40" dur="1" fill="hold">
                                          <p:stCondLst>
                                            <p:cond delay="0"/>
                                          </p:stCondLst>
                                        </p:cTn>
                                        <p:tgtEl>
                                          <p:spTgt spid="89"/>
                                        </p:tgtEl>
                                        <p:attrNameLst>
                                          <p:attrName>style.visibility</p:attrName>
                                        </p:attrNameLst>
                                      </p:cBhvr>
                                      <p:to>
                                        <p:strVal val="visible"/>
                                      </p:to>
                                    </p:set>
                                    <p:animEffect transition="in" filter="fade">
                                      <p:cBhvr>
                                        <p:cTn id="41" dur="500"/>
                                        <p:tgtEl>
                                          <p:spTgt spid="89"/>
                                        </p:tgtEl>
                                      </p:cBhvr>
                                    </p:animEffect>
                                  </p:childTnLst>
                                </p:cTn>
                              </p:par>
                              <p:par>
                                <p:cTn id="42" presetID="10" presetClass="entr" presetSubtype="0" fill="hold" nodeType="withEffect">
                                  <p:stCondLst>
                                    <p:cond delay="0"/>
                                  </p:stCondLst>
                                  <p:childTnLst>
                                    <p:set>
                                      <p:cBhvr>
                                        <p:cTn id="43" dur="1" fill="hold">
                                          <p:stCondLst>
                                            <p:cond delay="0"/>
                                          </p:stCondLst>
                                        </p:cTn>
                                        <p:tgtEl>
                                          <p:spTgt spid="49"/>
                                        </p:tgtEl>
                                        <p:attrNameLst>
                                          <p:attrName>style.visibility</p:attrName>
                                        </p:attrNameLst>
                                      </p:cBhvr>
                                      <p:to>
                                        <p:strVal val="visible"/>
                                      </p:to>
                                    </p:set>
                                    <p:animEffect transition="in" filter="fade">
                                      <p:cBhvr>
                                        <p:cTn id="44" dur="500"/>
                                        <p:tgtEl>
                                          <p:spTgt spid="49"/>
                                        </p:tgtEl>
                                      </p:cBhvr>
                                    </p:animEffect>
                                  </p:childTnLst>
                                </p:cTn>
                              </p:par>
                            </p:childTnLst>
                          </p:cTn>
                        </p:par>
                        <p:par>
                          <p:cTn id="45" fill="hold">
                            <p:stCondLst>
                              <p:cond delay="3000"/>
                            </p:stCondLst>
                            <p:childTnLst>
                              <p:par>
                                <p:cTn id="46" presetID="22" presetClass="entr" presetSubtype="1" fill="hold" grpId="0" nodeType="afterEffect">
                                  <p:stCondLst>
                                    <p:cond delay="0"/>
                                  </p:stCondLst>
                                  <p:childTnLst>
                                    <p:set>
                                      <p:cBhvr>
                                        <p:cTn id="47" dur="1" fill="hold">
                                          <p:stCondLst>
                                            <p:cond delay="0"/>
                                          </p:stCondLst>
                                        </p:cTn>
                                        <p:tgtEl>
                                          <p:spTgt spid="76"/>
                                        </p:tgtEl>
                                        <p:attrNameLst>
                                          <p:attrName>style.visibility</p:attrName>
                                        </p:attrNameLst>
                                      </p:cBhvr>
                                      <p:to>
                                        <p:strVal val="visible"/>
                                      </p:to>
                                    </p:set>
                                    <p:animEffect transition="in" filter="wipe(up)">
                                      <p:cBhvr>
                                        <p:cTn id="48" dur="500"/>
                                        <p:tgtEl>
                                          <p:spTgt spid="76"/>
                                        </p:tgtEl>
                                      </p:cBhvr>
                                    </p:animEffect>
                                  </p:childTnLst>
                                </p:cTn>
                              </p:par>
                            </p:childTnLst>
                          </p:cTn>
                        </p:par>
                        <p:par>
                          <p:cTn id="49" fill="hold">
                            <p:stCondLst>
                              <p:cond delay="3500"/>
                            </p:stCondLst>
                            <p:childTnLst>
                              <p:par>
                                <p:cTn id="50" presetID="10" presetClass="entr" presetSubtype="0" fill="hold" grpId="0" nodeType="afterEffect">
                                  <p:stCondLst>
                                    <p:cond delay="0"/>
                                  </p:stCondLst>
                                  <p:childTnLst>
                                    <p:set>
                                      <p:cBhvr>
                                        <p:cTn id="51" dur="1" fill="hold">
                                          <p:stCondLst>
                                            <p:cond delay="0"/>
                                          </p:stCondLst>
                                        </p:cTn>
                                        <p:tgtEl>
                                          <p:spTgt spid="88"/>
                                        </p:tgtEl>
                                        <p:attrNameLst>
                                          <p:attrName>style.visibility</p:attrName>
                                        </p:attrNameLst>
                                      </p:cBhvr>
                                      <p:to>
                                        <p:strVal val="visible"/>
                                      </p:to>
                                    </p:set>
                                    <p:animEffect transition="in" filter="fade">
                                      <p:cBhvr>
                                        <p:cTn id="52" dur="500"/>
                                        <p:tgtEl>
                                          <p:spTgt spid="88"/>
                                        </p:tgtEl>
                                      </p:cBhvr>
                                    </p:animEffect>
                                  </p:childTnLst>
                                </p:cTn>
                              </p:par>
                              <p:par>
                                <p:cTn id="53" presetID="10" presetClass="entr" presetSubtype="0" fill="hold" nodeType="withEffect">
                                  <p:stCondLst>
                                    <p:cond delay="0"/>
                                  </p:stCondLst>
                                  <p:childTnLst>
                                    <p:set>
                                      <p:cBhvr>
                                        <p:cTn id="54" dur="1" fill="hold">
                                          <p:stCondLst>
                                            <p:cond delay="0"/>
                                          </p:stCondLst>
                                        </p:cTn>
                                        <p:tgtEl>
                                          <p:spTgt spid="39"/>
                                        </p:tgtEl>
                                        <p:attrNameLst>
                                          <p:attrName>style.visibility</p:attrName>
                                        </p:attrNameLst>
                                      </p:cBhvr>
                                      <p:to>
                                        <p:strVal val="visible"/>
                                      </p:to>
                                    </p:set>
                                    <p:animEffect transition="in" filter="fade">
                                      <p:cBhvr>
                                        <p:cTn id="55" dur="500"/>
                                        <p:tgtEl>
                                          <p:spTgt spid="39"/>
                                        </p:tgtEl>
                                      </p:cBhvr>
                                    </p:animEffect>
                                  </p:childTnLst>
                                </p:cTn>
                              </p:par>
                            </p:childTnLst>
                          </p:cTn>
                        </p:par>
                        <p:par>
                          <p:cTn id="56" fill="hold">
                            <p:stCondLst>
                              <p:cond delay="4000"/>
                            </p:stCondLst>
                            <p:childTnLst>
                              <p:par>
                                <p:cTn id="57" presetID="22" presetClass="entr" presetSubtype="2" fill="hold" grpId="0" nodeType="afterEffect">
                                  <p:stCondLst>
                                    <p:cond delay="0"/>
                                  </p:stCondLst>
                                  <p:childTnLst>
                                    <p:set>
                                      <p:cBhvr>
                                        <p:cTn id="58" dur="1" fill="hold">
                                          <p:stCondLst>
                                            <p:cond delay="0"/>
                                          </p:stCondLst>
                                        </p:cTn>
                                        <p:tgtEl>
                                          <p:spTgt spid="77"/>
                                        </p:tgtEl>
                                        <p:attrNameLst>
                                          <p:attrName>style.visibility</p:attrName>
                                        </p:attrNameLst>
                                      </p:cBhvr>
                                      <p:to>
                                        <p:strVal val="visible"/>
                                      </p:to>
                                    </p:set>
                                    <p:animEffect transition="in" filter="wipe(right)">
                                      <p:cBhvr>
                                        <p:cTn id="59" dur="500"/>
                                        <p:tgtEl>
                                          <p:spTgt spid="77"/>
                                        </p:tgtEl>
                                      </p:cBhvr>
                                    </p:animEffect>
                                  </p:childTnLst>
                                </p:cTn>
                              </p:par>
                            </p:childTnLst>
                          </p:cTn>
                        </p:par>
                        <p:par>
                          <p:cTn id="60" fill="hold">
                            <p:stCondLst>
                              <p:cond delay="4500"/>
                            </p:stCondLst>
                            <p:childTnLst>
                              <p:par>
                                <p:cTn id="61" presetID="10" presetClass="entr" presetSubtype="0" fill="hold" grpId="0" nodeType="afterEffect">
                                  <p:stCondLst>
                                    <p:cond delay="0"/>
                                  </p:stCondLst>
                                  <p:childTnLst>
                                    <p:set>
                                      <p:cBhvr>
                                        <p:cTn id="62" dur="1" fill="hold">
                                          <p:stCondLst>
                                            <p:cond delay="0"/>
                                          </p:stCondLst>
                                        </p:cTn>
                                        <p:tgtEl>
                                          <p:spTgt spid="91"/>
                                        </p:tgtEl>
                                        <p:attrNameLst>
                                          <p:attrName>style.visibility</p:attrName>
                                        </p:attrNameLst>
                                      </p:cBhvr>
                                      <p:to>
                                        <p:strVal val="visible"/>
                                      </p:to>
                                    </p:set>
                                    <p:animEffect transition="in" filter="fade">
                                      <p:cBhvr>
                                        <p:cTn id="63" dur="500"/>
                                        <p:tgtEl>
                                          <p:spTgt spid="91"/>
                                        </p:tgtEl>
                                      </p:cBhvr>
                                    </p:animEffect>
                                  </p:childTnLst>
                                </p:cTn>
                              </p:par>
                              <p:par>
                                <p:cTn id="64" presetID="10" presetClass="entr" presetSubtype="0" fill="hold" nodeType="withEffect">
                                  <p:stCondLst>
                                    <p:cond delay="0"/>
                                  </p:stCondLst>
                                  <p:childTnLst>
                                    <p:set>
                                      <p:cBhvr>
                                        <p:cTn id="65" dur="1" fill="hold">
                                          <p:stCondLst>
                                            <p:cond delay="0"/>
                                          </p:stCondLst>
                                        </p:cTn>
                                        <p:tgtEl>
                                          <p:spTgt spid="54"/>
                                        </p:tgtEl>
                                        <p:attrNameLst>
                                          <p:attrName>style.visibility</p:attrName>
                                        </p:attrNameLst>
                                      </p:cBhvr>
                                      <p:to>
                                        <p:strVal val="visible"/>
                                      </p:to>
                                    </p:set>
                                    <p:animEffect transition="in" filter="fade">
                                      <p:cBhvr>
                                        <p:cTn id="66" dur="500"/>
                                        <p:tgtEl>
                                          <p:spTgt spid="54"/>
                                        </p:tgtEl>
                                      </p:cBhvr>
                                    </p:animEffect>
                                  </p:childTnLst>
                                </p:cTn>
                              </p:par>
                            </p:childTnLst>
                          </p:cTn>
                        </p:par>
                        <p:par>
                          <p:cTn id="67" fill="hold">
                            <p:stCondLst>
                              <p:cond delay="5000"/>
                            </p:stCondLst>
                            <p:childTnLst>
                              <p:par>
                                <p:cTn id="68" presetID="22" presetClass="entr" presetSubtype="4" fill="hold" nodeType="afterEffect">
                                  <p:stCondLst>
                                    <p:cond delay="0"/>
                                  </p:stCondLst>
                                  <p:childTnLst>
                                    <p:set>
                                      <p:cBhvr>
                                        <p:cTn id="69" dur="1" fill="hold">
                                          <p:stCondLst>
                                            <p:cond delay="0"/>
                                          </p:stCondLst>
                                        </p:cTn>
                                        <p:tgtEl>
                                          <p:spTgt spid="294"/>
                                        </p:tgtEl>
                                        <p:attrNameLst>
                                          <p:attrName>style.visibility</p:attrName>
                                        </p:attrNameLst>
                                      </p:cBhvr>
                                      <p:to>
                                        <p:strVal val="visible"/>
                                      </p:to>
                                    </p:set>
                                    <p:animEffect transition="in" filter="wipe(down)">
                                      <p:cBhvr>
                                        <p:cTn id="70" dur="500"/>
                                        <p:tgtEl>
                                          <p:spTgt spid="294"/>
                                        </p:tgtEl>
                                      </p:cBhvr>
                                    </p:animEffect>
                                  </p:childTnLst>
                                </p:cTn>
                              </p:par>
                            </p:childTnLst>
                          </p:cTn>
                        </p:par>
                        <p:par>
                          <p:cTn id="71" fill="hold">
                            <p:stCondLst>
                              <p:cond delay="5500"/>
                            </p:stCondLst>
                            <p:childTnLst>
                              <p:par>
                                <p:cTn id="72" presetID="16" presetClass="entr" presetSubtype="21" fill="hold" nodeType="afterEffect">
                                  <p:stCondLst>
                                    <p:cond delay="0"/>
                                  </p:stCondLst>
                                  <p:childTnLst>
                                    <p:set>
                                      <p:cBhvr>
                                        <p:cTn id="73" dur="1" fill="hold">
                                          <p:stCondLst>
                                            <p:cond delay="0"/>
                                          </p:stCondLst>
                                        </p:cTn>
                                        <p:tgtEl>
                                          <p:spTgt spid="300"/>
                                        </p:tgtEl>
                                        <p:attrNameLst>
                                          <p:attrName>style.visibility</p:attrName>
                                        </p:attrNameLst>
                                      </p:cBhvr>
                                      <p:to>
                                        <p:strVal val="visible"/>
                                      </p:to>
                                    </p:set>
                                    <p:animEffect transition="in" filter="barn(inVertical)">
                                      <p:cBhvr>
                                        <p:cTn id="74" dur="500"/>
                                        <p:tgtEl>
                                          <p:spTgt spid="300"/>
                                        </p:tgtEl>
                                      </p:cBhvr>
                                    </p:animEffect>
                                  </p:childTnLst>
                                </p:cTn>
                              </p:par>
                              <p:par>
                                <p:cTn id="75" presetID="16" presetClass="entr" presetSubtype="21" fill="hold" nodeType="withEffect">
                                  <p:stCondLst>
                                    <p:cond delay="0"/>
                                  </p:stCondLst>
                                  <p:childTnLst>
                                    <p:set>
                                      <p:cBhvr>
                                        <p:cTn id="76" dur="1" fill="hold">
                                          <p:stCondLst>
                                            <p:cond delay="0"/>
                                          </p:stCondLst>
                                        </p:cTn>
                                        <p:tgtEl>
                                          <p:spTgt spid="303"/>
                                        </p:tgtEl>
                                        <p:attrNameLst>
                                          <p:attrName>style.visibility</p:attrName>
                                        </p:attrNameLst>
                                      </p:cBhvr>
                                      <p:to>
                                        <p:strVal val="visible"/>
                                      </p:to>
                                    </p:set>
                                    <p:animEffect transition="in" filter="barn(inVertical)">
                                      <p:cBhvr>
                                        <p:cTn id="77" dur="500"/>
                                        <p:tgtEl>
                                          <p:spTgt spid="303"/>
                                        </p:tgtEl>
                                      </p:cBhvr>
                                    </p:animEffect>
                                  </p:childTnLst>
                                </p:cTn>
                              </p:par>
                            </p:childTnLst>
                          </p:cTn>
                        </p:par>
                        <p:par>
                          <p:cTn id="78" fill="hold">
                            <p:stCondLst>
                              <p:cond delay="6000"/>
                            </p:stCondLst>
                            <p:childTnLst>
                              <p:par>
                                <p:cTn id="79" presetID="22" presetClass="entr" presetSubtype="4" fill="hold" nodeType="afterEffect">
                                  <p:stCondLst>
                                    <p:cond delay="0"/>
                                  </p:stCondLst>
                                  <p:childTnLst>
                                    <p:set>
                                      <p:cBhvr>
                                        <p:cTn id="80" dur="1" fill="hold">
                                          <p:stCondLst>
                                            <p:cond delay="0"/>
                                          </p:stCondLst>
                                        </p:cTn>
                                        <p:tgtEl>
                                          <p:spTgt spid="104"/>
                                        </p:tgtEl>
                                        <p:attrNameLst>
                                          <p:attrName>style.visibility</p:attrName>
                                        </p:attrNameLst>
                                      </p:cBhvr>
                                      <p:to>
                                        <p:strVal val="visible"/>
                                      </p:to>
                                    </p:set>
                                    <p:animEffect transition="in" filter="wipe(down)">
                                      <p:cBhvr>
                                        <p:cTn id="81" dur="500"/>
                                        <p:tgtEl>
                                          <p:spTgt spid="104"/>
                                        </p:tgtEl>
                                      </p:cBhvr>
                                    </p:animEffect>
                                  </p:childTnLst>
                                </p:cTn>
                              </p:par>
                            </p:childTnLst>
                          </p:cTn>
                        </p:par>
                        <p:par>
                          <p:cTn id="82" fill="hold">
                            <p:stCondLst>
                              <p:cond delay="6500"/>
                            </p:stCondLst>
                            <p:childTnLst>
                              <p:par>
                                <p:cTn id="83" presetID="22" presetClass="entr" presetSubtype="4" fill="hold" nodeType="afterEffect">
                                  <p:stCondLst>
                                    <p:cond delay="0"/>
                                  </p:stCondLst>
                                  <p:childTnLst>
                                    <p:set>
                                      <p:cBhvr>
                                        <p:cTn id="84" dur="1" fill="hold">
                                          <p:stCondLst>
                                            <p:cond delay="0"/>
                                          </p:stCondLst>
                                        </p:cTn>
                                        <p:tgtEl>
                                          <p:spTgt spid="105"/>
                                        </p:tgtEl>
                                        <p:attrNameLst>
                                          <p:attrName>style.visibility</p:attrName>
                                        </p:attrNameLst>
                                      </p:cBhvr>
                                      <p:to>
                                        <p:strVal val="visible"/>
                                      </p:to>
                                    </p:set>
                                    <p:animEffect transition="in" filter="wipe(down)">
                                      <p:cBhvr>
                                        <p:cTn id="85" dur="500"/>
                                        <p:tgtEl>
                                          <p:spTgt spid="105"/>
                                        </p:tgtEl>
                                      </p:cBhvr>
                                    </p:animEffect>
                                  </p:childTnLst>
                                </p:cTn>
                              </p:par>
                              <p:par>
                                <p:cTn id="86" presetID="22" presetClass="entr" presetSubtype="4" fill="hold" nodeType="withEffect">
                                  <p:stCondLst>
                                    <p:cond delay="0"/>
                                  </p:stCondLst>
                                  <p:childTnLst>
                                    <p:set>
                                      <p:cBhvr>
                                        <p:cTn id="87" dur="1" fill="hold">
                                          <p:stCondLst>
                                            <p:cond delay="0"/>
                                          </p:stCondLst>
                                        </p:cTn>
                                        <p:tgtEl>
                                          <p:spTgt spid="109"/>
                                        </p:tgtEl>
                                        <p:attrNameLst>
                                          <p:attrName>style.visibility</p:attrName>
                                        </p:attrNameLst>
                                      </p:cBhvr>
                                      <p:to>
                                        <p:strVal val="visible"/>
                                      </p:to>
                                    </p:set>
                                    <p:animEffect transition="in" filter="wipe(down)">
                                      <p:cBhvr>
                                        <p:cTn id="88" dur="500"/>
                                        <p:tgtEl>
                                          <p:spTgt spid="109"/>
                                        </p:tgtEl>
                                      </p:cBhvr>
                                    </p:animEffect>
                                  </p:childTnLst>
                                </p:cTn>
                              </p:par>
                            </p:childTnLst>
                          </p:cTn>
                        </p:par>
                        <p:par>
                          <p:cTn id="89" fill="hold">
                            <p:stCondLst>
                              <p:cond delay="7000"/>
                            </p:stCondLst>
                            <p:childTnLst>
                              <p:par>
                                <p:cTn id="90" presetID="22" presetClass="entr" presetSubtype="4" fill="hold" nodeType="afterEffect">
                                  <p:stCondLst>
                                    <p:cond delay="0"/>
                                  </p:stCondLst>
                                  <p:childTnLst>
                                    <p:set>
                                      <p:cBhvr>
                                        <p:cTn id="91" dur="1" fill="hold">
                                          <p:stCondLst>
                                            <p:cond delay="0"/>
                                          </p:stCondLst>
                                        </p:cTn>
                                        <p:tgtEl>
                                          <p:spTgt spid="306"/>
                                        </p:tgtEl>
                                        <p:attrNameLst>
                                          <p:attrName>style.visibility</p:attrName>
                                        </p:attrNameLst>
                                      </p:cBhvr>
                                      <p:to>
                                        <p:strVal val="visible"/>
                                      </p:to>
                                    </p:set>
                                    <p:animEffect transition="in" filter="wipe(down)">
                                      <p:cBhvr>
                                        <p:cTn id="92" dur="500"/>
                                        <p:tgtEl>
                                          <p:spTgt spid="306"/>
                                        </p:tgtEl>
                                      </p:cBhvr>
                                    </p:animEffect>
                                  </p:childTnLst>
                                </p:cTn>
                              </p:par>
                            </p:childTnLst>
                          </p:cTn>
                        </p:par>
                        <p:par>
                          <p:cTn id="93" fill="hold">
                            <p:stCondLst>
                              <p:cond delay="7500"/>
                            </p:stCondLst>
                            <p:childTnLst>
                              <p:par>
                                <p:cTn id="94" presetID="16" presetClass="entr" presetSubtype="21" fill="hold" nodeType="afterEffect">
                                  <p:stCondLst>
                                    <p:cond delay="0"/>
                                  </p:stCondLst>
                                  <p:childTnLst>
                                    <p:set>
                                      <p:cBhvr>
                                        <p:cTn id="95" dur="1" fill="hold">
                                          <p:stCondLst>
                                            <p:cond delay="0"/>
                                          </p:stCondLst>
                                        </p:cTn>
                                        <p:tgtEl>
                                          <p:spTgt spid="312"/>
                                        </p:tgtEl>
                                        <p:attrNameLst>
                                          <p:attrName>style.visibility</p:attrName>
                                        </p:attrNameLst>
                                      </p:cBhvr>
                                      <p:to>
                                        <p:strVal val="visible"/>
                                      </p:to>
                                    </p:set>
                                    <p:animEffect transition="in" filter="barn(inVertical)">
                                      <p:cBhvr>
                                        <p:cTn id="96" dur="500"/>
                                        <p:tgtEl>
                                          <p:spTgt spid="312"/>
                                        </p:tgtEl>
                                      </p:cBhvr>
                                    </p:animEffect>
                                  </p:childTnLst>
                                </p:cTn>
                              </p:par>
                              <p:par>
                                <p:cTn id="97" presetID="16" presetClass="entr" presetSubtype="21" fill="hold" nodeType="withEffect">
                                  <p:stCondLst>
                                    <p:cond delay="0"/>
                                  </p:stCondLst>
                                  <p:childTnLst>
                                    <p:set>
                                      <p:cBhvr>
                                        <p:cTn id="98" dur="1" fill="hold">
                                          <p:stCondLst>
                                            <p:cond delay="0"/>
                                          </p:stCondLst>
                                        </p:cTn>
                                        <p:tgtEl>
                                          <p:spTgt spid="319"/>
                                        </p:tgtEl>
                                        <p:attrNameLst>
                                          <p:attrName>style.visibility</p:attrName>
                                        </p:attrNameLst>
                                      </p:cBhvr>
                                      <p:to>
                                        <p:strVal val="visible"/>
                                      </p:to>
                                    </p:set>
                                    <p:animEffect transition="in" filter="barn(inVertical)">
                                      <p:cBhvr>
                                        <p:cTn id="99" dur="500"/>
                                        <p:tgtEl>
                                          <p:spTgt spid="319"/>
                                        </p:tgtEl>
                                      </p:cBhvr>
                                    </p:animEffect>
                                  </p:childTnLst>
                                </p:cTn>
                              </p:par>
                            </p:childTnLst>
                          </p:cTn>
                        </p:par>
                        <p:par>
                          <p:cTn id="100" fill="hold">
                            <p:stCondLst>
                              <p:cond delay="8000"/>
                            </p:stCondLst>
                            <p:childTnLst>
                              <p:par>
                                <p:cTn id="101" presetID="22" presetClass="entr" presetSubtype="4" fill="hold" nodeType="afterEffect">
                                  <p:stCondLst>
                                    <p:cond delay="0"/>
                                  </p:stCondLst>
                                  <p:childTnLst>
                                    <p:set>
                                      <p:cBhvr>
                                        <p:cTn id="102" dur="1" fill="hold">
                                          <p:stCondLst>
                                            <p:cond delay="0"/>
                                          </p:stCondLst>
                                        </p:cTn>
                                        <p:tgtEl>
                                          <p:spTgt spid="120"/>
                                        </p:tgtEl>
                                        <p:attrNameLst>
                                          <p:attrName>style.visibility</p:attrName>
                                        </p:attrNameLst>
                                      </p:cBhvr>
                                      <p:to>
                                        <p:strVal val="visible"/>
                                      </p:to>
                                    </p:set>
                                    <p:animEffect transition="in" filter="wipe(down)">
                                      <p:cBhvr>
                                        <p:cTn id="103" dur="500"/>
                                        <p:tgtEl>
                                          <p:spTgt spid="120"/>
                                        </p:tgtEl>
                                      </p:cBhvr>
                                    </p:animEffect>
                                  </p:childTnLst>
                                </p:cTn>
                              </p:par>
                            </p:childTnLst>
                          </p:cTn>
                        </p:par>
                        <p:par>
                          <p:cTn id="104" fill="hold">
                            <p:stCondLst>
                              <p:cond delay="8500"/>
                            </p:stCondLst>
                            <p:childTnLst>
                              <p:par>
                                <p:cTn id="105" presetID="16" presetClass="entr" presetSubtype="21" fill="hold" nodeType="afterEffect">
                                  <p:stCondLst>
                                    <p:cond delay="0"/>
                                  </p:stCondLst>
                                  <p:childTnLst>
                                    <p:set>
                                      <p:cBhvr>
                                        <p:cTn id="106" dur="1" fill="hold">
                                          <p:stCondLst>
                                            <p:cond delay="0"/>
                                          </p:stCondLst>
                                        </p:cTn>
                                        <p:tgtEl>
                                          <p:spTgt spid="285"/>
                                        </p:tgtEl>
                                        <p:attrNameLst>
                                          <p:attrName>style.visibility</p:attrName>
                                        </p:attrNameLst>
                                      </p:cBhvr>
                                      <p:to>
                                        <p:strVal val="visible"/>
                                      </p:to>
                                    </p:set>
                                    <p:animEffect transition="in" filter="barn(inVertical)">
                                      <p:cBhvr>
                                        <p:cTn id="107" dur="500"/>
                                        <p:tgtEl>
                                          <p:spTgt spid="285"/>
                                        </p:tgtEl>
                                      </p:cBhvr>
                                    </p:animEffect>
                                  </p:childTnLst>
                                </p:cTn>
                              </p:par>
                              <p:par>
                                <p:cTn id="108" presetID="16" presetClass="entr" presetSubtype="21" fill="hold" nodeType="withEffect">
                                  <p:stCondLst>
                                    <p:cond delay="0"/>
                                  </p:stCondLst>
                                  <p:childTnLst>
                                    <p:set>
                                      <p:cBhvr>
                                        <p:cTn id="109" dur="1" fill="hold">
                                          <p:stCondLst>
                                            <p:cond delay="0"/>
                                          </p:stCondLst>
                                        </p:cTn>
                                        <p:tgtEl>
                                          <p:spTgt spid="291"/>
                                        </p:tgtEl>
                                        <p:attrNameLst>
                                          <p:attrName>style.visibility</p:attrName>
                                        </p:attrNameLst>
                                      </p:cBhvr>
                                      <p:to>
                                        <p:strVal val="visible"/>
                                      </p:to>
                                    </p:set>
                                    <p:animEffect transition="in" filter="barn(inVertical)">
                                      <p:cBhvr>
                                        <p:cTn id="110" dur="500"/>
                                        <p:tgtEl>
                                          <p:spTgt spid="291"/>
                                        </p:tgtEl>
                                      </p:cBhvr>
                                    </p:animEffect>
                                  </p:childTnLst>
                                </p:cTn>
                              </p:par>
                            </p:childTnLst>
                          </p:cTn>
                        </p:par>
                        <p:par>
                          <p:cTn id="111" fill="hold">
                            <p:stCondLst>
                              <p:cond delay="9000"/>
                            </p:stCondLst>
                            <p:childTnLst>
                              <p:par>
                                <p:cTn id="112" presetID="22" presetClass="entr" presetSubtype="4" fill="hold" nodeType="afterEffect">
                                  <p:stCondLst>
                                    <p:cond delay="0"/>
                                  </p:stCondLst>
                                  <p:childTnLst>
                                    <p:set>
                                      <p:cBhvr>
                                        <p:cTn id="113" dur="1" fill="hold">
                                          <p:stCondLst>
                                            <p:cond delay="0"/>
                                          </p:stCondLst>
                                        </p:cTn>
                                        <p:tgtEl>
                                          <p:spTgt spid="309"/>
                                        </p:tgtEl>
                                        <p:attrNameLst>
                                          <p:attrName>style.visibility</p:attrName>
                                        </p:attrNameLst>
                                      </p:cBhvr>
                                      <p:to>
                                        <p:strVal val="visible"/>
                                      </p:to>
                                    </p:set>
                                    <p:animEffect transition="in" filter="wipe(down)">
                                      <p:cBhvr>
                                        <p:cTn id="114" dur="500"/>
                                        <p:tgtEl>
                                          <p:spTgt spid="309"/>
                                        </p:tgtEl>
                                      </p:cBhvr>
                                    </p:animEffect>
                                  </p:childTnLst>
                                </p:cTn>
                              </p:par>
                            </p:childTnLst>
                          </p:cTn>
                        </p:par>
                        <p:par>
                          <p:cTn id="115" fill="hold">
                            <p:stCondLst>
                              <p:cond delay="9500"/>
                            </p:stCondLst>
                            <p:childTnLst>
                              <p:par>
                                <p:cTn id="116" presetID="16" presetClass="entr" presetSubtype="21" fill="hold" nodeType="afterEffect">
                                  <p:stCondLst>
                                    <p:cond delay="0"/>
                                  </p:stCondLst>
                                  <p:childTnLst>
                                    <p:set>
                                      <p:cBhvr>
                                        <p:cTn id="117" dur="1" fill="hold">
                                          <p:stCondLst>
                                            <p:cond delay="0"/>
                                          </p:stCondLst>
                                        </p:cTn>
                                        <p:tgtEl>
                                          <p:spTgt spid="315"/>
                                        </p:tgtEl>
                                        <p:attrNameLst>
                                          <p:attrName>style.visibility</p:attrName>
                                        </p:attrNameLst>
                                      </p:cBhvr>
                                      <p:to>
                                        <p:strVal val="visible"/>
                                      </p:to>
                                    </p:set>
                                    <p:animEffect transition="in" filter="barn(inVertical)">
                                      <p:cBhvr>
                                        <p:cTn id="118" dur="500"/>
                                        <p:tgtEl>
                                          <p:spTgt spid="315"/>
                                        </p:tgtEl>
                                      </p:cBhvr>
                                    </p:animEffect>
                                  </p:childTnLst>
                                </p:cTn>
                              </p:par>
                              <p:par>
                                <p:cTn id="119" presetID="16" presetClass="entr" presetSubtype="21" fill="hold" grpId="0" nodeType="withEffect">
                                  <p:stCondLst>
                                    <p:cond delay="0"/>
                                  </p:stCondLst>
                                  <p:childTnLst>
                                    <p:set>
                                      <p:cBhvr>
                                        <p:cTn id="120" dur="1" fill="hold">
                                          <p:stCondLst>
                                            <p:cond delay="0"/>
                                          </p:stCondLst>
                                        </p:cTn>
                                        <p:tgtEl>
                                          <p:spTgt spid="318"/>
                                        </p:tgtEl>
                                        <p:attrNameLst>
                                          <p:attrName>style.visibility</p:attrName>
                                        </p:attrNameLst>
                                      </p:cBhvr>
                                      <p:to>
                                        <p:strVal val="visible"/>
                                      </p:to>
                                    </p:set>
                                    <p:animEffect transition="in" filter="barn(inVertical)">
                                      <p:cBhvr>
                                        <p:cTn id="121" dur="500"/>
                                        <p:tgtEl>
                                          <p:spTgt spid="3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animBg="1"/>
      <p:bldP spid="76" grpId="0" animBg="1"/>
      <p:bldP spid="75" grpId="0" animBg="1"/>
      <p:bldP spid="61" grpId="0" animBg="1"/>
      <p:bldP spid="60" grpId="0" animBg="1"/>
      <p:bldP spid="318" grpId="0" animBg="1"/>
      <p:bldP spid="3" grpId="0"/>
      <p:bldP spid="88" grpId="0"/>
      <p:bldP spid="89" grpId="0"/>
      <p:bldP spid="90" grpId="0"/>
      <p:bldP spid="91" grpId="0"/>
      <p:bldP spid="92" grpId="0" animBg="1"/>
    </p:bldLst>
  </p:timing>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8" name="任意多边形 87"/>
          <p:cNvSpPr/>
          <p:nvPr/>
        </p:nvSpPr>
        <p:spPr>
          <a:xfrm flipH="1">
            <a:off x="3316291" y="4707830"/>
            <a:ext cx="6129048" cy="1277775"/>
          </a:xfrm>
          <a:custGeom>
            <a:avLst/>
            <a:gdLst>
              <a:gd name="connsiteX0" fmla="*/ 640136 w 6129048"/>
              <a:gd name="connsiteY0" fmla="*/ 0 h 1277774"/>
              <a:gd name="connsiteX1" fmla="*/ 6109087 w 6129048"/>
              <a:gd name="connsiteY1" fmla="*/ 0 h 1277774"/>
              <a:gd name="connsiteX2" fmla="*/ 6129048 w 6129048"/>
              <a:gd name="connsiteY2" fmla="*/ 2012 h 1277774"/>
              <a:gd name="connsiteX3" fmla="*/ 6129048 w 6129048"/>
              <a:gd name="connsiteY3" fmla="*/ 149955 h 1277774"/>
              <a:gd name="connsiteX4" fmla="*/ 6080383 w 6129048"/>
              <a:gd name="connsiteY4" fmla="*/ 145049 h 1277774"/>
              <a:gd name="connsiteX5" fmla="*/ 668839 w 6129048"/>
              <a:gd name="connsiteY5" fmla="*/ 145049 h 1277774"/>
              <a:gd name="connsiteX6" fmla="*/ 175639 w 6129048"/>
              <a:gd name="connsiteY6" fmla="*/ 638249 h 1277774"/>
              <a:gd name="connsiteX7" fmla="*/ 569442 w 6129048"/>
              <a:gd name="connsiteY7" fmla="*/ 1121429 h 1277774"/>
              <a:gd name="connsiteX8" fmla="*/ 615354 w 6129048"/>
              <a:gd name="connsiteY8" fmla="*/ 1126057 h 1277774"/>
              <a:gd name="connsiteX9" fmla="*/ 615354 w 6129048"/>
              <a:gd name="connsiteY9" fmla="*/ 1277774 h 1277774"/>
              <a:gd name="connsiteX10" fmla="*/ 511127 w 6129048"/>
              <a:gd name="connsiteY10" fmla="*/ 1267267 h 1277774"/>
              <a:gd name="connsiteX11" fmla="*/ 0 w 6129048"/>
              <a:gd name="connsiteY11" fmla="*/ 640136 h 1277774"/>
              <a:gd name="connsiteX12" fmla="*/ 640136 w 6129048"/>
              <a:gd name="connsiteY12" fmla="*/ 0 h 1277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129048" h="1277774">
                <a:moveTo>
                  <a:pt x="640136" y="0"/>
                </a:moveTo>
                <a:lnTo>
                  <a:pt x="6109087" y="0"/>
                </a:lnTo>
                <a:lnTo>
                  <a:pt x="6129048" y="2012"/>
                </a:lnTo>
                <a:lnTo>
                  <a:pt x="6129048" y="149955"/>
                </a:lnTo>
                <a:lnTo>
                  <a:pt x="6080383" y="145049"/>
                </a:lnTo>
                <a:lnTo>
                  <a:pt x="668839" y="145049"/>
                </a:lnTo>
                <a:cubicBezTo>
                  <a:pt x="396452" y="145049"/>
                  <a:pt x="175639" y="365862"/>
                  <a:pt x="175639" y="638249"/>
                </a:cubicBezTo>
                <a:cubicBezTo>
                  <a:pt x="175639" y="876588"/>
                  <a:pt x="344699" y="1075440"/>
                  <a:pt x="569442" y="1121429"/>
                </a:cubicBezTo>
                <a:lnTo>
                  <a:pt x="615354" y="1126057"/>
                </a:lnTo>
                <a:lnTo>
                  <a:pt x="615354" y="1277774"/>
                </a:lnTo>
                <a:lnTo>
                  <a:pt x="511127" y="1267267"/>
                </a:lnTo>
                <a:cubicBezTo>
                  <a:pt x="219428" y="1207576"/>
                  <a:pt x="0" y="949481"/>
                  <a:pt x="0" y="640136"/>
                </a:cubicBezTo>
                <a:cubicBezTo>
                  <a:pt x="0" y="286599"/>
                  <a:pt x="286599" y="0"/>
                  <a:pt x="640136" y="0"/>
                </a:cubicBezTo>
                <a:close/>
              </a:path>
            </a:pathLst>
          </a:custGeom>
          <a:solidFill>
            <a:srgbClr val="663A77"/>
          </a:solidFill>
          <a:ln>
            <a:noFill/>
          </a:ln>
          <a:effectLst>
            <a:innerShdw blurRad="50800" dist="381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2400">
              <a:solidFill>
                <a:prstClr val="white"/>
              </a:solidFill>
            </a:endParaRPr>
          </a:p>
        </p:txBody>
      </p:sp>
      <p:sp>
        <p:nvSpPr>
          <p:cNvPr id="86" name="任意多边形 85"/>
          <p:cNvSpPr/>
          <p:nvPr/>
        </p:nvSpPr>
        <p:spPr>
          <a:xfrm flipH="1">
            <a:off x="3316291" y="2453535"/>
            <a:ext cx="6129048" cy="1277775"/>
          </a:xfrm>
          <a:custGeom>
            <a:avLst/>
            <a:gdLst>
              <a:gd name="connsiteX0" fmla="*/ 640136 w 6129048"/>
              <a:gd name="connsiteY0" fmla="*/ 0 h 1277774"/>
              <a:gd name="connsiteX1" fmla="*/ 6109087 w 6129048"/>
              <a:gd name="connsiteY1" fmla="*/ 0 h 1277774"/>
              <a:gd name="connsiteX2" fmla="*/ 6129048 w 6129048"/>
              <a:gd name="connsiteY2" fmla="*/ 2012 h 1277774"/>
              <a:gd name="connsiteX3" fmla="*/ 6129048 w 6129048"/>
              <a:gd name="connsiteY3" fmla="*/ 149955 h 1277774"/>
              <a:gd name="connsiteX4" fmla="*/ 6080383 w 6129048"/>
              <a:gd name="connsiteY4" fmla="*/ 145049 h 1277774"/>
              <a:gd name="connsiteX5" fmla="*/ 668839 w 6129048"/>
              <a:gd name="connsiteY5" fmla="*/ 145049 h 1277774"/>
              <a:gd name="connsiteX6" fmla="*/ 175639 w 6129048"/>
              <a:gd name="connsiteY6" fmla="*/ 638249 h 1277774"/>
              <a:gd name="connsiteX7" fmla="*/ 569442 w 6129048"/>
              <a:gd name="connsiteY7" fmla="*/ 1121429 h 1277774"/>
              <a:gd name="connsiteX8" fmla="*/ 615354 w 6129048"/>
              <a:gd name="connsiteY8" fmla="*/ 1126057 h 1277774"/>
              <a:gd name="connsiteX9" fmla="*/ 615354 w 6129048"/>
              <a:gd name="connsiteY9" fmla="*/ 1277774 h 1277774"/>
              <a:gd name="connsiteX10" fmla="*/ 511127 w 6129048"/>
              <a:gd name="connsiteY10" fmla="*/ 1267267 h 1277774"/>
              <a:gd name="connsiteX11" fmla="*/ 0 w 6129048"/>
              <a:gd name="connsiteY11" fmla="*/ 640136 h 1277774"/>
              <a:gd name="connsiteX12" fmla="*/ 640136 w 6129048"/>
              <a:gd name="connsiteY12" fmla="*/ 0 h 1277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129048" h="1277774">
                <a:moveTo>
                  <a:pt x="640136" y="0"/>
                </a:moveTo>
                <a:lnTo>
                  <a:pt x="6109087" y="0"/>
                </a:lnTo>
                <a:lnTo>
                  <a:pt x="6129048" y="2012"/>
                </a:lnTo>
                <a:lnTo>
                  <a:pt x="6129048" y="149955"/>
                </a:lnTo>
                <a:lnTo>
                  <a:pt x="6080383" y="145049"/>
                </a:lnTo>
                <a:lnTo>
                  <a:pt x="668839" y="145049"/>
                </a:lnTo>
                <a:cubicBezTo>
                  <a:pt x="396452" y="145049"/>
                  <a:pt x="175639" y="365862"/>
                  <a:pt x="175639" y="638249"/>
                </a:cubicBezTo>
                <a:cubicBezTo>
                  <a:pt x="175639" y="876588"/>
                  <a:pt x="344699" y="1075440"/>
                  <a:pt x="569442" y="1121429"/>
                </a:cubicBezTo>
                <a:lnTo>
                  <a:pt x="615354" y="1126057"/>
                </a:lnTo>
                <a:lnTo>
                  <a:pt x="615354" y="1277774"/>
                </a:lnTo>
                <a:lnTo>
                  <a:pt x="511127" y="1267267"/>
                </a:lnTo>
                <a:cubicBezTo>
                  <a:pt x="219428" y="1207576"/>
                  <a:pt x="0" y="949481"/>
                  <a:pt x="0" y="640136"/>
                </a:cubicBezTo>
                <a:cubicBezTo>
                  <a:pt x="0" y="286599"/>
                  <a:pt x="286599" y="0"/>
                  <a:pt x="640136" y="0"/>
                </a:cubicBezTo>
                <a:close/>
              </a:path>
            </a:pathLst>
          </a:custGeom>
          <a:solidFill>
            <a:srgbClr val="E87071"/>
          </a:solidFill>
          <a:ln>
            <a:noFill/>
          </a:ln>
          <a:effectLst>
            <a:innerShdw blurRad="50800" dist="381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2400">
              <a:solidFill>
                <a:prstClr val="white"/>
              </a:solidFill>
            </a:endParaRPr>
          </a:p>
        </p:txBody>
      </p:sp>
      <p:sp>
        <p:nvSpPr>
          <p:cNvPr id="87" name="任意多边形 86"/>
          <p:cNvSpPr/>
          <p:nvPr/>
        </p:nvSpPr>
        <p:spPr>
          <a:xfrm>
            <a:off x="2706819" y="3582798"/>
            <a:ext cx="6129048" cy="1277775"/>
          </a:xfrm>
          <a:custGeom>
            <a:avLst/>
            <a:gdLst>
              <a:gd name="connsiteX0" fmla="*/ 640136 w 6129048"/>
              <a:gd name="connsiteY0" fmla="*/ 0 h 1277774"/>
              <a:gd name="connsiteX1" fmla="*/ 6109087 w 6129048"/>
              <a:gd name="connsiteY1" fmla="*/ 0 h 1277774"/>
              <a:gd name="connsiteX2" fmla="*/ 6129048 w 6129048"/>
              <a:gd name="connsiteY2" fmla="*/ 2012 h 1277774"/>
              <a:gd name="connsiteX3" fmla="*/ 6129048 w 6129048"/>
              <a:gd name="connsiteY3" fmla="*/ 149955 h 1277774"/>
              <a:gd name="connsiteX4" fmla="*/ 6080383 w 6129048"/>
              <a:gd name="connsiteY4" fmla="*/ 145049 h 1277774"/>
              <a:gd name="connsiteX5" fmla="*/ 668839 w 6129048"/>
              <a:gd name="connsiteY5" fmla="*/ 145049 h 1277774"/>
              <a:gd name="connsiteX6" fmla="*/ 175639 w 6129048"/>
              <a:gd name="connsiteY6" fmla="*/ 638249 h 1277774"/>
              <a:gd name="connsiteX7" fmla="*/ 569442 w 6129048"/>
              <a:gd name="connsiteY7" fmla="*/ 1121429 h 1277774"/>
              <a:gd name="connsiteX8" fmla="*/ 615354 w 6129048"/>
              <a:gd name="connsiteY8" fmla="*/ 1126057 h 1277774"/>
              <a:gd name="connsiteX9" fmla="*/ 615354 w 6129048"/>
              <a:gd name="connsiteY9" fmla="*/ 1277774 h 1277774"/>
              <a:gd name="connsiteX10" fmla="*/ 511127 w 6129048"/>
              <a:gd name="connsiteY10" fmla="*/ 1267267 h 1277774"/>
              <a:gd name="connsiteX11" fmla="*/ 0 w 6129048"/>
              <a:gd name="connsiteY11" fmla="*/ 640136 h 1277774"/>
              <a:gd name="connsiteX12" fmla="*/ 640136 w 6129048"/>
              <a:gd name="connsiteY12" fmla="*/ 0 h 1277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129048" h="1277774">
                <a:moveTo>
                  <a:pt x="640136" y="0"/>
                </a:moveTo>
                <a:lnTo>
                  <a:pt x="6109087" y="0"/>
                </a:lnTo>
                <a:lnTo>
                  <a:pt x="6129048" y="2012"/>
                </a:lnTo>
                <a:lnTo>
                  <a:pt x="6129048" y="149955"/>
                </a:lnTo>
                <a:lnTo>
                  <a:pt x="6080383" y="145049"/>
                </a:lnTo>
                <a:lnTo>
                  <a:pt x="668839" y="145049"/>
                </a:lnTo>
                <a:cubicBezTo>
                  <a:pt x="396452" y="145049"/>
                  <a:pt x="175639" y="365862"/>
                  <a:pt x="175639" y="638249"/>
                </a:cubicBezTo>
                <a:cubicBezTo>
                  <a:pt x="175639" y="876588"/>
                  <a:pt x="344699" y="1075440"/>
                  <a:pt x="569442" y="1121429"/>
                </a:cubicBezTo>
                <a:lnTo>
                  <a:pt x="615354" y="1126057"/>
                </a:lnTo>
                <a:lnTo>
                  <a:pt x="615354" y="1277774"/>
                </a:lnTo>
                <a:lnTo>
                  <a:pt x="511127" y="1267267"/>
                </a:lnTo>
                <a:cubicBezTo>
                  <a:pt x="219428" y="1207576"/>
                  <a:pt x="0" y="949481"/>
                  <a:pt x="0" y="640136"/>
                </a:cubicBezTo>
                <a:cubicBezTo>
                  <a:pt x="0" y="286599"/>
                  <a:pt x="286599" y="0"/>
                  <a:pt x="640136" y="0"/>
                </a:cubicBezTo>
                <a:close/>
              </a:path>
            </a:pathLst>
          </a:custGeom>
          <a:solidFill>
            <a:srgbClr val="01ACBE"/>
          </a:solidFill>
          <a:ln>
            <a:noFill/>
          </a:ln>
          <a:effectLst>
            <a:innerShdw blurRad="50800" dist="381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2400">
              <a:solidFill>
                <a:prstClr val="white"/>
              </a:solidFill>
            </a:endParaRPr>
          </a:p>
        </p:txBody>
      </p:sp>
      <p:sp>
        <p:nvSpPr>
          <p:cNvPr id="111" name="任意多边形 110"/>
          <p:cNvSpPr/>
          <p:nvPr/>
        </p:nvSpPr>
        <p:spPr>
          <a:xfrm>
            <a:off x="3314315" y="5837094"/>
            <a:ext cx="5521552" cy="1277775"/>
          </a:xfrm>
          <a:custGeom>
            <a:avLst/>
            <a:gdLst>
              <a:gd name="connsiteX0" fmla="*/ 0 w 5521552"/>
              <a:gd name="connsiteY0" fmla="*/ 1125265 h 1277774"/>
              <a:gd name="connsiteX1" fmla="*/ 7858 w 5521552"/>
              <a:gd name="connsiteY1" fmla="*/ 1126057 h 1277774"/>
              <a:gd name="connsiteX2" fmla="*/ 7858 w 5521552"/>
              <a:gd name="connsiteY2" fmla="*/ 1277774 h 1277774"/>
              <a:gd name="connsiteX3" fmla="*/ 0 w 5521552"/>
              <a:gd name="connsiteY3" fmla="*/ 1276982 h 1277774"/>
              <a:gd name="connsiteX4" fmla="*/ 32640 w 5521552"/>
              <a:gd name="connsiteY4" fmla="*/ 0 h 1277774"/>
              <a:gd name="connsiteX5" fmla="*/ 5501591 w 5521552"/>
              <a:gd name="connsiteY5" fmla="*/ 0 h 1277774"/>
              <a:gd name="connsiteX6" fmla="*/ 5521552 w 5521552"/>
              <a:gd name="connsiteY6" fmla="*/ 2012 h 1277774"/>
              <a:gd name="connsiteX7" fmla="*/ 5521552 w 5521552"/>
              <a:gd name="connsiteY7" fmla="*/ 149955 h 1277774"/>
              <a:gd name="connsiteX8" fmla="*/ 5472887 w 5521552"/>
              <a:gd name="connsiteY8" fmla="*/ 145049 h 1277774"/>
              <a:gd name="connsiteX9" fmla="*/ 61343 w 5521552"/>
              <a:gd name="connsiteY9" fmla="*/ 145049 h 1277774"/>
              <a:gd name="connsiteX10" fmla="*/ 0 w 5521552"/>
              <a:gd name="connsiteY10" fmla="*/ 151233 h 1277774"/>
              <a:gd name="connsiteX11" fmla="*/ 0 w 5521552"/>
              <a:gd name="connsiteY11" fmla="*/ 3291 h 1277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21552" h="1277774">
                <a:moveTo>
                  <a:pt x="0" y="1125265"/>
                </a:moveTo>
                <a:lnTo>
                  <a:pt x="7858" y="1126057"/>
                </a:lnTo>
                <a:lnTo>
                  <a:pt x="7858" y="1277774"/>
                </a:lnTo>
                <a:lnTo>
                  <a:pt x="0" y="1276982"/>
                </a:lnTo>
                <a:close/>
                <a:moveTo>
                  <a:pt x="32640" y="0"/>
                </a:moveTo>
                <a:lnTo>
                  <a:pt x="5501591" y="0"/>
                </a:lnTo>
                <a:lnTo>
                  <a:pt x="5521552" y="2012"/>
                </a:lnTo>
                <a:lnTo>
                  <a:pt x="5521552" y="149955"/>
                </a:lnTo>
                <a:lnTo>
                  <a:pt x="5472887" y="145049"/>
                </a:lnTo>
                <a:lnTo>
                  <a:pt x="61343" y="145049"/>
                </a:lnTo>
                <a:lnTo>
                  <a:pt x="0" y="151233"/>
                </a:lnTo>
                <a:lnTo>
                  <a:pt x="0" y="3291"/>
                </a:lnTo>
                <a:close/>
              </a:path>
            </a:pathLst>
          </a:custGeom>
          <a:solidFill>
            <a:srgbClr val="00AF92"/>
          </a:solidFill>
          <a:ln>
            <a:noFill/>
          </a:ln>
          <a:effectLst>
            <a:innerShdw blurRad="50800" dist="381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2400">
              <a:solidFill>
                <a:prstClr val="white"/>
              </a:solidFill>
            </a:endParaRPr>
          </a:p>
        </p:txBody>
      </p:sp>
      <p:sp>
        <p:nvSpPr>
          <p:cNvPr id="85" name="任意多边形 84"/>
          <p:cNvSpPr/>
          <p:nvPr/>
        </p:nvSpPr>
        <p:spPr>
          <a:xfrm>
            <a:off x="2735375" y="1317249"/>
            <a:ext cx="6129048" cy="1277775"/>
          </a:xfrm>
          <a:custGeom>
            <a:avLst/>
            <a:gdLst>
              <a:gd name="connsiteX0" fmla="*/ 640136 w 6129048"/>
              <a:gd name="connsiteY0" fmla="*/ 0 h 1277774"/>
              <a:gd name="connsiteX1" fmla="*/ 6109087 w 6129048"/>
              <a:gd name="connsiteY1" fmla="*/ 0 h 1277774"/>
              <a:gd name="connsiteX2" fmla="*/ 6129048 w 6129048"/>
              <a:gd name="connsiteY2" fmla="*/ 2012 h 1277774"/>
              <a:gd name="connsiteX3" fmla="*/ 6129048 w 6129048"/>
              <a:gd name="connsiteY3" fmla="*/ 149955 h 1277774"/>
              <a:gd name="connsiteX4" fmla="*/ 6080383 w 6129048"/>
              <a:gd name="connsiteY4" fmla="*/ 145049 h 1277774"/>
              <a:gd name="connsiteX5" fmla="*/ 668839 w 6129048"/>
              <a:gd name="connsiteY5" fmla="*/ 145049 h 1277774"/>
              <a:gd name="connsiteX6" fmla="*/ 175639 w 6129048"/>
              <a:gd name="connsiteY6" fmla="*/ 638249 h 1277774"/>
              <a:gd name="connsiteX7" fmla="*/ 569442 w 6129048"/>
              <a:gd name="connsiteY7" fmla="*/ 1121429 h 1277774"/>
              <a:gd name="connsiteX8" fmla="*/ 615354 w 6129048"/>
              <a:gd name="connsiteY8" fmla="*/ 1126057 h 1277774"/>
              <a:gd name="connsiteX9" fmla="*/ 615354 w 6129048"/>
              <a:gd name="connsiteY9" fmla="*/ 1277774 h 1277774"/>
              <a:gd name="connsiteX10" fmla="*/ 511127 w 6129048"/>
              <a:gd name="connsiteY10" fmla="*/ 1267267 h 1277774"/>
              <a:gd name="connsiteX11" fmla="*/ 0 w 6129048"/>
              <a:gd name="connsiteY11" fmla="*/ 640136 h 1277774"/>
              <a:gd name="connsiteX12" fmla="*/ 640136 w 6129048"/>
              <a:gd name="connsiteY12" fmla="*/ 0 h 1277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129048" h="1277774">
                <a:moveTo>
                  <a:pt x="640136" y="0"/>
                </a:moveTo>
                <a:lnTo>
                  <a:pt x="6109087" y="0"/>
                </a:lnTo>
                <a:lnTo>
                  <a:pt x="6129048" y="2012"/>
                </a:lnTo>
                <a:lnTo>
                  <a:pt x="6129048" y="149955"/>
                </a:lnTo>
                <a:lnTo>
                  <a:pt x="6080383" y="145049"/>
                </a:lnTo>
                <a:lnTo>
                  <a:pt x="668839" y="145049"/>
                </a:lnTo>
                <a:cubicBezTo>
                  <a:pt x="396452" y="145049"/>
                  <a:pt x="175639" y="365862"/>
                  <a:pt x="175639" y="638249"/>
                </a:cubicBezTo>
                <a:cubicBezTo>
                  <a:pt x="175639" y="876588"/>
                  <a:pt x="344699" y="1075440"/>
                  <a:pt x="569442" y="1121429"/>
                </a:cubicBezTo>
                <a:lnTo>
                  <a:pt x="615354" y="1126057"/>
                </a:lnTo>
                <a:lnTo>
                  <a:pt x="615354" y="1277774"/>
                </a:lnTo>
                <a:lnTo>
                  <a:pt x="511127" y="1267267"/>
                </a:lnTo>
                <a:cubicBezTo>
                  <a:pt x="219428" y="1207576"/>
                  <a:pt x="0" y="949481"/>
                  <a:pt x="0" y="640136"/>
                </a:cubicBezTo>
                <a:cubicBezTo>
                  <a:pt x="0" y="286599"/>
                  <a:pt x="286599" y="0"/>
                  <a:pt x="640136" y="0"/>
                </a:cubicBezTo>
                <a:close/>
              </a:path>
            </a:pathLst>
          </a:custGeom>
          <a:solidFill>
            <a:srgbClr val="FFB850"/>
          </a:solidFill>
          <a:ln>
            <a:noFill/>
          </a:ln>
          <a:effectLst>
            <a:innerShdw blurRad="50800" dist="381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2400">
              <a:solidFill>
                <a:prstClr val="white"/>
              </a:solidFill>
            </a:endParaRPr>
          </a:p>
        </p:txBody>
      </p:sp>
      <p:grpSp>
        <p:nvGrpSpPr>
          <p:cNvPr id="10" name="组合 9"/>
          <p:cNvGrpSpPr/>
          <p:nvPr/>
        </p:nvGrpSpPr>
        <p:grpSpPr>
          <a:xfrm>
            <a:off x="8139971" y="1962121"/>
            <a:ext cx="1852203" cy="3190035"/>
            <a:chOff x="5005992" y="4250111"/>
            <a:chExt cx="1852203" cy="3190034"/>
          </a:xfrm>
        </p:grpSpPr>
        <p:grpSp>
          <p:nvGrpSpPr>
            <p:cNvPr id="18" name="组合 17"/>
            <p:cNvGrpSpPr/>
            <p:nvPr/>
          </p:nvGrpSpPr>
          <p:grpSpPr>
            <a:xfrm>
              <a:off x="5005992" y="4250111"/>
              <a:ext cx="1852203" cy="3190034"/>
              <a:chOff x="2082059" y="3844831"/>
              <a:chExt cx="1852203" cy="3190034"/>
            </a:xfrm>
          </p:grpSpPr>
          <p:grpSp>
            <p:nvGrpSpPr>
              <p:cNvPr id="19" name="组合 18"/>
              <p:cNvGrpSpPr/>
              <p:nvPr/>
            </p:nvGrpSpPr>
            <p:grpSpPr>
              <a:xfrm>
                <a:off x="2082059" y="3844831"/>
                <a:ext cx="1852203" cy="3190034"/>
                <a:chOff x="2689225" y="814470"/>
                <a:chExt cx="2591962" cy="4464122"/>
              </a:xfrm>
            </p:grpSpPr>
            <p:sp>
              <p:nvSpPr>
                <p:cNvPr id="23" name="任意多边形 22"/>
                <p:cNvSpPr/>
                <p:nvPr/>
              </p:nvSpPr>
              <p:spPr>
                <a:xfrm rot="2700000">
                  <a:off x="2013032" y="2010436"/>
                  <a:ext cx="4464122" cy="2072189"/>
                </a:xfrm>
                <a:custGeom>
                  <a:avLst/>
                  <a:gdLst>
                    <a:gd name="connsiteX0" fmla="*/ 776171 w 2969868"/>
                    <a:gd name="connsiteY0" fmla="*/ 0 h 1494000"/>
                    <a:gd name="connsiteX1" fmla="*/ 2233868 w 2969868"/>
                    <a:gd name="connsiteY1" fmla="*/ 0 h 1494000"/>
                    <a:gd name="connsiteX2" fmla="*/ 2233867 w 2969868"/>
                    <a:gd name="connsiteY2" fmla="*/ 1494000 h 1494000"/>
                    <a:gd name="connsiteX3" fmla="*/ 0 w 2969868"/>
                    <a:gd name="connsiteY3" fmla="*/ 1494000 h 1494000"/>
                    <a:gd name="connsiteX4" fmla="*/ 0 w 2969868"/>
                    <a:gd name="connsiteY4" fmla="*/ 1461258 h 1494000"/>
                    <a:gd name="connsiteX5" fmla="*/ 776172 w 2969868"/>
                    <a:gd name="connsiteY5" fmla="*/ 1461258 h 149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69868" h="1494000">
                      <a:moveTo>
                        <a:pt x="776171" y="0"/>
                      </a:moveTo>
                      <a:lnTo>
                        <a:pt x="2233868" y="0"/>
                      </a:lnTo>
                      <a:cubicBezTo>
                        <a:pt x="3232538" y="23721"/>
                        <a:pt x="3197712" y="1487845"/>
                        <a:pt x="2233867" y="1494000"/>
                      </a:cubicBezTo>
                      <a:lnTo>
                        <a:pt x="0" y="1494000"/>
                      </a:lnTo>
                      <a:lnTo>
                        <a:pt x="0" y="1461258"/>
                      </a:lnTo>
                      <a:lnTo>
                        <a:pt x="776172" y="1461258"/>
                      </a:lnTo>
                      <a:close/>
                    </a:path>
                  </a:pathLst>
                </a:custGeom>
                <a:gradFill>
                  <a:gsLst>
                    <a:gs pos="67000">
                      <a:schemeClr val="bg1">
                        <a:lumMod val="65000"/>
                        <a:alpha val="29000"/>
                      </a:schemeClr>
                    </a:gs>
                    <a:gs pos="0">
                      <a:schemeClr val="tx1"/>
                    </a:gs>
                    <a:gs pos="100000">
                      <a:schemeClr val="bg1">
                        <a:lumMod val="95000"/>
                        <a:alpha val="0"/>
                      </a:schemeClr>
                    </a:gs>
                  </a:gsLst>
                  <a:lin ang="0" scaled="0"/>
                </a:gra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24" name="椭圆 23"/>
                <p:cNvSpPr/>
                <p:nvPr/>
              </p:nvSpPr>
              <p:spPr>
                <a:xfrm>
                  <a:off x="2689225" y="1488621"/>
                  <a:ext cx="1791609" cy="1791608"/>
                </a:xfrm>
                <a:prstGeom prst="ellipse">
                  <a:avLst/>
                </a:prstGeom>
                <a:gradFill>
                  <a:gsLst>
                    <a:gs pos="0">
                      <a:schemeClr val="bg1">
                        <a:lumMod val="65000"/>
                      </a:schemeClr>
                    </a:gs>
                    <a:gs pos="100000">
                      <a:schemeClr val="bg1">
                        <a:lumMod val="95000"/>
                      </a:schemeClr>
                    </a:gs>
                  </a:gsLst>
                  <a:lin ang="2700000" scaled="1"/>
                </a:gradFill>
                <a:ln w="25400">
                  <a:gradFill flip="none" rotWithShape="1">
                    <a:gsLst>
                      <a:gs pos="0">
                        <a:schemeClr val="bg1"/>
                      </a:gs>
                      <a:gs pos="100000">
                        <a:schemeClr val="bg1">
                          <a:lumMod val="65000"/>
                        </a:schemeClr>
                      </a:gs>
                    </a:gsLst>
                    <a:lin ang="2700000" scaled="1"/>
                    <a:tileRect/>
                  </a:gradFill>
                </a:ln>
                <a:effectLst>
                  <a:outerShdw blurRad="622300" dist="2159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grpSp>
          <p:grpSp>
            <p:nvGrpSpPr>
              <p:cNvPr id="20" name="组合 19"/>
              <p:cNvGrpSpPr/>
              <p:nvPr/>
            </p:nvGrpSpPr>
            <p:grpSpPr>
              <a:xfrm>
                <a:off x="2220839" y="4115429"/>
                <a:ext cx="1431499" cy="2455353"/>
                <a:chOff x="2689225" y="825138"/>
                <a:chExt cx="2602631" cy="4464121"/>
              </a:xfrm>
            </p:grpSpPr>
            <p:sp>
              <p:nvSpPr>
                <p:cNvPr id="21" name="任意多边形 20"/>
                <p:cNvSpPr/>
                <p:nvPr/>
              </p:nvSpPr>
              <p:spPr>
                <a:xfrm rot="2700000">
                  <a:off x="2023698" y="2021102"/>
                  <a:ext cx="4464121" cy="2072194"/>
                </a:xfrm>
                <a:custGeom>
                  <a:avLst/>
                  <a:gdLst>
                    <a:gd name="connsiteX0" fmla="*/ 776171 w 2969868"/>
                    <a:gd name="connsiteY0" fmla="*/ 0 h 1494000"/>
                    <a:gd name="connsiteX1" fmla="*/ 2233868 w 2969868"/>
                    <a:gd name="connsiteY1" fmla="*/ 0 h 1494000"/>
                    <a:gd name="connsiteX2" fmla="*/ 2233867 w 2969868"/>
                    <a:gd name="connsiteY2" fmla="*/ 1494000 h 1494000"/>
                    <a:gd name="connsiteX3" fmla="*/ 0 w 2969868"/>
                    <a:gd name="connsiteY3" fmla="*/ 1494000 h 1494000"/>
                    <a:gd name="connsiteX4" fmla="*/ 0 w 2969868"/>
                    <a:gd name="connsiteY4" fmla="*/ 1461258 h 1494000"/>
                    <a:gd name="connsiteX5" fmla="*/ 776172 w 2969868"/>
                    <a:gd name="connsiteY5" fmla="*/ 1461258 h 149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69868" h="1494000">
                      <a:moveTo>
                        <a:pt x="776171" y="0"/>
                      </a:moveTo>
                      <a:lnTo>
                        <a:pt x="2233868" y="0"/>
                      </a:lnTo>
                      <a:cubicBezTo>
                        <a:pt x="3232538" y="23721"/>
                        <a:pt x="3197712" y="1487845"/>
                        <a:pt x="2233867" y="1494000"/>
                      </a:cubicBezTo>
                      <a:lnTo>
                        <a:pt x="0" y="1494000"/>
                      </a:lnTo>
                      <a:lnTo>
                        <a:pt x="0" y="1461258"/>
                      </a:lnTo>
                      <a:lnTo>
                        <a:pt x="776172" y="1461258"/>
                      </a:lnTo>
                      <a:close/>
                    </a:path>
                  </a:pathLst>
                </a:custGeom>
                <a:gradFill>
                  <a:gsLst>
                    <a:gs pos="67000">
                      <a:schemeClr val="bg1">
                        <a:lumMod val="65000"/>
                        <a:alpha val="29000"/>
                      </a:schemeClr>
                    </a:gs>
                    <a:gs pos="0">
                      <a:schemeClr val="tx1"/>
                    </a:gs>
                    <a:gs pos="100000">
                      <a:schemeClr val="bg1">
                        <a:lumMod val="95000"/>
                        <a:alpha val="0"/>
                      </a:schemeClr>
                    </a:gs>
                  </a:gsLst>
                  <a:lin ang="0" scaled="0"/>
                </a:gradFill>
                <a:ln>
                  <a:noFill/>
                </a:ln>
                <a:effectLst>
                  <a:softEdge rad="76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22" name="椭圆 21"/>
                <p:cNvSpPr/>
                <p:nvPr/>
              </p:nvSpPr>
              <p:spPr>
                <a:xfrm>
                  <a:off x="2689225" y="1488621"/>
                  <a:ext cx="1791608" cy="1791608"/>
                </a:xfrm>
                <a:prstGeom prst="ellipse">
                  <a:avLst/>
                </a:prstGeom>
                <a:gradFill>
                  <a:gsLst>
                    <a:gs pos="0">
                      <a:schemeClr val="bg1">
                        <a:lumMod val="65000"/>
                      </a:schemeClr>
                    </a:gs>
                    <a:gs pos="100000">
                      <a:schemeClr val="bg1">
                        <a:lumMod val="95000"/>
                      </a:schemeClr>
                    </a:gs>
                  </a:gsLst>
                  <a:lin ang="2700000" scaled="1"/>
                </a:gradFill>
                <a:ln w="25400">
                  <a:gradFill flip="none" rotWithShape="1">
                    <a:gsLst>
                      <a:gs pos="0">
                        <a:schemeClr val="bg1"/>
                      </a:gs>
                      <a:gs pos="100000">
                        <a:schemeClr val="bg1">
                          <a:lumMod val="65000"/>
                        </a:schemeClr>
                      </a:gs>
                    </a:gsLst>
                    <a:lin ang="2700000" scaled="1"/>
                    <a:tileRect/>
                  </a:gradFill>
                </a:ln>
                <a:effectLst>
                  <a:outerShdw blurRad="622300" dist="2159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grpSp>
        </p:grpSp>
        <p:grpSp>
          <p:nvGrpSpPr>
            <p:cNvPr id="94" name="Group 11"/>
            <p:cNvGrpSpPr>
              <a:grpSpLocks noChangeAspect="1"/>
            </p:cNvGrpSpPr>
            <p:nvPr/>
          </p:nvGrpSpPr>
          <p:grpSpPr bwMode="auto">
            <a:xfrm>
              <a:off x="5357694" y="5111288"/>
              <a:ext cx="599139" cy="520781"/>
              <a:chOff x="4838" y="1902"/>
              <a:chExt cx="497" cy="432"/>
            </a:xfrm>
            <a:solidFill>
              <a:schemeClr val="tx1">
                <a:lumMod val="50000"/>
                <a:lumOff val="50000"/>
              </a:schemeClr>
            </a:solidFill>
          </p:grpSpPr>
          <p:sp>
            <p:nvSpPr>
              <p:cNvPr id="95" name="Freeform 12"/>
              <p:cNvSpPr>
                <a:spLocks noEditPoints="1"/>
              </p:cNvSpPr>
              <p:nvPr/>
            </p:nvSpPr>
            <p:spPr bwMode="auto">
              <a:xfrm>
                <a:off x="5001" y="1999"/>
                <a:ext cx="334" cy="335"/>
              </a:xfrm>
              <a:custGeom>
                <a:avLst/>
                <a:gdLst>
                  <a:gd name="T0" fmla="*/ 9 w 80"/>
                  <a:gd name="T1" fmla="*/ 19 h 80"/>
                  <a:gd name="T2" fmla="*/ 10 w 80"/>
                  <a:gd name="T3" fmla="*/ 26 h 80"/>
                  <a:gd name="T4" fmla="*/ 5 w 80"/>
                  <a:gd name="T5" fmla="*/ 27 h 80"/>
                  <a:gd name="T6" fmla="*/ 0 w 80"/>
                  <a:gd name="T7" fmla="*/ 31 h 80"/>
                  <a:gd name="T8" fmla="*/ 3 w 80"/>
                  <a:gd name="T9" fmla="*/ 37 h 80"/>
                  <a:gd name="T10" fmla="*/ 7 w 80"/>
                  <a:gd name="T11" fmla="*/ 42 h 80"/>
                  <a:gd name="T12" fmla="*/ 3 w 80"/>
                  <a:gd name="T13" fmla="*/ 46 h 80"/>
                  <a:gd name="T14" fmla="*/ 1 w 80"/>
                  <a:gd name="T15" fmla="*/ 52 h 80"/>
                  <a:gd name="T16" fmla="*/ 7 w 80"/>
                  <a:gd name="T17" fmla="*/ 56 h 80"/>
                  <a:gd name="T18" fmla="*/ 11 w 80"/>
                  <a:gd name="T19" fmla="*/ 57 h 80"/>
                  <a:gd name="T20" fmla="*/ 11 w 80"/>
                  <a:gd name="T21" fmla="*/ 63 h 80"/>
                  <a:gd name="T22" fmla="*/ 13 w 80"/>
                  <a:gd name="T23" fmla="*/ 70 h 80"/>
                  <a:gd name="T24" fmla="*/ 19 w 80"/>
                  <a:gd name="T25" fmla="*/ 70 h 80"/>
                  <a:gd name="T26" fmla="*/ 25 w 80"/>
                  <a:gd name="T27" fmla="*/ 70 h 80"/>
                  <a:gd name="T28" fmla="*/ 27 w 80"/>
                  <a:gd name="T29" fmla="*/ 74 h 80"/>
                  <a:gd name="T30" fmla="*/ 31 w 80"/>
                  <a:gd name="T31" fmla="*/ 79 h 80"/>
                  <a:gd name="T32" fmla="*/ 37 w 80"/>
                  <a:gd name="T33" fmla="*/ 76 h 80"/>
                  <a:gd name="T34" fmla="*/ 42 w 80"/>
                  <a:gd name="T35" fmla="*/ 73 h 80"/>
                  <a:gd name="T36" fmla="*/ 46 w 80"/>
                  <a:gd name="T37" fmla="*/ 76 h 80"/>
                  <a:gd name="T38" fmla="*/ 52 w 80"/>
                  <a:gd name="T39" fmla="*/ 78 h 80"/>
                  <a:gd name="T40" fmla="*/ 56 w 80"/>
                  <a:gd name="T41" fmla="*/ 73 h 80"/>
                  <a:gd name="T42" fmla="*/ 58 w 80"/>
                  <a:gd name="T43" fmla="*/ 67 h 80"/>
                  <a:gd name="T44" fmla="*/ 63 w 80"/>
                  <a:gd name="T45" fmla="*/ 68 h 80"/>
                  <a:gd name="T46" fmla="*/ 69 w 80"/>
                  <a:gd name="T47" fmla="*/ 67 h 80"/>
                  <a:gd name="T48" fmla="*/ 70 w 80"/>
                  <a:gd name="T49" fmla="*/ 60 h 80"/>
                  <a:gd name="T50" fmla="*/ 69 w 80"/>
                  <a:gd name="T51" fmla="*/ 54 h 80"/>
                  <a:gd name="T52" fmla="*/ 74 w 80"/>
                  <a:gd name="T53" fmla="*/ 53 h 80"/>
                  <a:gd name="T54" fmla="*/ 79 w 80"/>
                  <a:gd name="T55" fmla="*/ 48 h 80"/>
                  <a:gd name="T56" fmla="*/ 76 w 80"/>
                  <a:gd name="T57" fmla="*/ 42 h 80"/>
                  <a:gd name="T58" fmla="*/ 72 w 80"/>
                  <a:gd name="T59" fmla="*/ 37 h 80"/>
                  <a:gd name="T60" fmla="*/ 76 w 80"/>
                  <a:gd name="T61" fmla="*/ 34 h 80"/>
                  <a:gd name="T62" fmla="*/ 78 w 80"/>
                  <a:gd name="T63" fmla="*/ 27 h 80"/>
                  <a:gd name="T64" fmla="*/ 73 w 80"/>
                  <a:gd name="T65" fmla="*/ 24 h 80"/>
                  <a:gd name="T66" fmla="*/ 67 w 80"/>
                  <a:gd name="T67" fmla="*/ 21 h 80"/>
                  <a:gd name="T68" fmla="*/ 68 w 80"/>
                  <a:gd name="T69" fmla="*/ 16 h 80"/>
                  <a:gd name="T70" fmla="*/ 67 w 80"/>
                  <a:gd name="T71" fmla="*/ 10 h 80"/>
                  <a:gd name="T72" fmla="*/ 60 w 80"/>
                  <a:gd name="T73" fmla="*/ 9 h 80"/>
                  <a:gd name="T74" fmla="*/ 54 w 80"/>
                  <a:gd name="T75" fmla="*/ 10 h 80"/>
                  <a:gd name="T76" fmla="*/ 52 w 80"/>
                  <a:gd name="T77" fmla="*/ 5 h 80"/>
                  <a:gd name="T78" fmla="*/ 48 w 80"/>
                  <a:gd name="T79" fmla="*/ 0 h 80"/>
                  <a:gd name="T80" fmla="*/ 42 w 80"/>
                  <a:gd name="T81" fmla="*/ 3 h 80"/>
                  <a:gd name="T82" fmla="*/ 37 w 80"/>
                  <a:gd name="T83" fmla="*/ 7 h 80"/>
                  <a:gd name="T84" fmla="*/ 33 w 80"/>
                  <a:gd name="T85" fmla="*/ 3 h 80"/>
                  <a:gd name="T86" fmla="*/ 27 w 80"/>
                  <a:gd name="T87" fmla="*/ 1 h 80"/>
                  <a:gd name="T88" fmla="*/ 23 w 80"/>
                  <a:gd name="T89" fmla="*/ 7 h 80"/>
                  <a:gd name="T90" fmla="*/ 21 w 80"/>
                  <a:gd name="T91" fmla="*/ 13 h 80"/>
                  <a:gd name="T92" fmla="*/ 16 w 80"/>
                  <a:gd name="T93" fmla="*/ 11 h 80"/>
                  <a:gd name="T94" fmla="*/ 10 w 80"/>
                  <a:gd name="T95" fmla="*/ 13 h 80"/>
                  <a:gd name="T96" fmla="*/ 9 w 80"/>
                  <a:gd name="T97" fmla="*/ 19 h 80"/>
                  <a:gd name="T98" fmla="*/ 32 w 80"/>
                  <a:gd name="T99" fmla="*/ 18 h 80"/>
                  <a:gd name="T100" fmla="*/ 62 w 80"/>
                  <a:gd name="T101" fmla="*/ 33 h 80"/>
                  <a:gd name="T102" fmla="*/ 47 w 80"/>
                  <a:gd name="T103" fmla="*/ 62 h 80"/>
                  <a:gd name="T104" fmla="*/ 18 w 80"/>
                  <a:gd name="T105" fmla="*/ 47 h 80"/>
                  <a:gd name="T106" fmla="*/ 32 w 80"/>
                  <a:gd name="T107" fmla="*/ 1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0" h="80">
                    <a:moveTo>
                      <a:pt x="9" y="19"/>
                    </a:moveTo>
                    <a:cubicBezTo>
                      <a:pt x="11" y="21"/>
                      <a:pt x="10" y="25"/>
                      <a:pt x="10" y="26"/>
                    </a:cubicBezTo>
                    <a:cubicBezTo>
                      <a:pt x="9" y="27"/>
                      <a:pt x="7" y="27"/>
                      <a:pt x="5" y="27"/>
                    </a:cubicBezTo>
                    <a:cubicBezTo>
                      <a:pt x="3" y="26"/>
                      <a:pt x="1" y="28"/>
                      <a:pt x="0" y="31"/>
                    </a:cubicBezTo>
                    <a:cubicBezTo>
                      <a:pt x="0" y="34"/>
                      <a:pt x="1" y="37"/>
                      <a:pt x="3" y="37"/>
                    </a:cubicBezTo>
                    <a:cubicBezTo>
                      <a:pt x="5" y="38"/>
                      <a:pt x="7" y="41"/>
                      <a:pt x="7" y="42"/>
                    </a:cubicBezTo>
                    <a:cubicBezTo>
                      <a:pt x="7" y="44"/>
                      <a:pt x="5" y="45"/>
                      <a:pt x="3" y="46"/>
                    </a:cubicBezTo>
                    <a:cubicBezTo>
                      <a:pt x="1" y="47"/>
                      <a:pt x="0" y="49"/>
                      <a:pt x="1" y="52"/>
                    </a:cubicBezTo>
                    <a:cubicBezTo>
                      <a:pt x="2" y="55"/>
                      <a:pt x="4" y="57"/>
                      <a:pt x="7" y="56"/>
                    </a:cubicBezTo>
                    <a:cubicBezTo>
                      <a:pt x="9" y="55"/>
                      <a:pt x="11" y="56"/>
                      <a:pt x="11" y="57"/>
                    </a:cubicBezTo>
                    <a:cubicBezTo>
                      <a:pt x="12" y="58"/>
                      <a:pt x="13" y="62"/>
                      <a:pt x="11" y="63"/>
                    </a:cubicBezTo>
                    <a:cubicBezTo>
                      <a:pt x="10" y="65"/>
                      <a:pt x="10" y="68"/>
                      <a:pt x="13" y="70"/>
                    </a:cubicBezTo>
                    <a:cubicBezTo>
                      <a:pt x="15" y="72"/>
                      <a:pt x="18" y="72"/>
                      <a:pt x="19" y="70"/>
                    </a:cubicBezTo>
                    <a:cubicBezTo>
                      <a:pt x="20" y="69"/>
                      <a:pt x="24" y="69"/>
                      <a:pt x="25" y="70"/>
                    </a:cubicBezTo>
                    <a:cubicBezTo>
                      <a:pt x="27" y="70"/>
                      <a:pt x="27" y="72"/>
                      <a:pt x="27" y="74"/>
                    </a:cubicBezTo>
                    <a:cubicBezTo>
                      <a:pt x="26" y="76"/>
                      <a:pt x="28" y="78"/>
                      <a:pt x="31" y="79"/>
                    </a:cubicBezTo>
                    <a:cubicBezTo>
                      <a:pt x="34" y="80"/>
                      <a:pt x="37" y="79"/>
                      <a:pt x="37" y="76"/>
                    </a:cubicBezTo>
                    <a:cubicBezTo>
                      <a:pt x="37" y="74"/>
                      <a:pt x="41" y="73"/>
                      <a:pt x="42" y="73"/>
                    </a:cubicBezTo>
                    <a:cubicBezTo>
                      <a:pt x="43" y="72"/>
                      <a:pt x="45" y="74"/>
                      <a:pt x="46" y="76"/>
                    </a:cubicBezTo>
                    <a:cubicBezTo>
                      <a:pt x="46" y="78"/>
                      <a:pt x="49" y="79"/>
                      <a:pt x="52" y="78"/>
                    </a:cubicBezTo>
                    <a:cubicBezTo>
                      <a:pt x="55" y="77"/>
                      <a:pt x="56" y="75"/>
                      <a:pt x="56" y="73"/>
                    </a:cubicBezTo>
                    <a:cubicBezTo>
                      <a:pt x="55" y="71"/>
                      <a:pt x="57" y="68"/>
                      <a:pt x="58" y="67"/>
                    </a:cubicBezTo>
                    <a:cubicBezTo>
                      <a:pt x="59" y="66"/>
                      <a:pt x="61" y="67"/>
                      <a:pt x="63" y="68"/>
                    </a:cubicBezTo>
                    <a:cubicBezTo>
                      <a:pt x="65" y="70"/>
                      <a:pt x="67" y="69"/>
                      <a:pt x="69" y="67"/>
                    </a:cubicBezTo>
                    <a:cubicBezTo>
                      <a:pt x="71" y="65"/>
                      <a:pt x="72" y="62"/>
                      <a:pt x="70" y="60"/>
                    </a:cubicBezTo>
                    <a:cubicBezTo>
                      <a:pt x="69" y="59"/>
                      <a:pt x="69" y="55"/>
                      <a:pt x="69" y="54"/>
                    </a:cubicBezTo>
                    <a:cubicBezTo>
                      <a:pt x="70" y="53"/>
                      <a:pt x="72" y="52"/>
                      <a:pt x="74" y="53"/>
                    </a:cubicBezTo>
                    <a:cubicBezTo>
                      <a:pt x="76" y="53"/>
                      <a:pt x="78" y="51"/>
                      <a:pt x="79" y="48"/>
                    </a:cubicBezTo>
                    <a:cubicBezTo>
                      <a:pt x="80" y="45"/>
                      <a:pt x="78" y="43"/>
                      <a:pt x="76" y="42"/>
                    </a:cubicBezTo>
                    <a:cubicBezTo>
                      <a:pt x="74" y="42"/>
                      <a:pt x="72" y="38"/>
                      <a:pt x="72" y="37"/>
                    </a:cubicBezTo>
                    <a:cubicBezTo>
                      <a:pt x="72" y="36"/>
                      <a:pt x="74" y="34"/>
                      <a:pt x="76" y="34"/>
                    </a:cubicBezTo>
                    <a:cubicBezTo>
                      <a:pt x="78" y="33"/>
                      <a:pt x="79" y="30"/>
                      <a:pt x="78" y="27"/>
                    </a:cubicBezTo>
                    <a:cubicBezTo>
                      <a:pt x="77" y="25"/>
                      <a:pt x="75" y="23"/>
                      <a:pt x="73" y="24"/>
                    </a:cubicBezTo>
                    <a:cubicBezTo>
                      <a:pt x="71" y="24"/>
                      <a:pt x="67" y="22"/>
                      <a:pt x="67" y="21"/>
                    </a:cubicBezTo>
                    <a:cubicBezTo>
                      <a:pt x="66" y="20"/>
                      <a:pt x="66" y="18"/>
                      <a:pt x="68" y="16"/>
                    </a:cubicBezTo>
                    <a:cubicBezTo>
                      <a:pt x="69" y="15"/>
                      <a:pt x="69" y="12"/>
                      <a:pt x="67" y="10"/>
                    </a:cubicBezTo>
                    <a:cubicBezTo>
                      <a:pt x="64" y="8"/>
                      <a:pt x="61" y="8"/>
                      <a:pt x="60" y="9"/>
                    </a:cubicBezTo>
                    <a:cubicBezTo>
                      <a:pt x="59" y="11"/>
                      <a:pt x="55" y="10"/>
                      <a:pt x="54" y="10"/>
                    </a:cubicBezTo>
                    <a:cubicBezTo>
                      <a:pt x="52" y="9"/>
                      <a:pt x="52" y="7"/>
                      <a:pt x="52" y="5"/>
                    </a:cubicBezTo>
                    <a:cubicBezTo>
                      <a:pt x="53" y="3"/>
                      <a:pt x="51" y="1"/>
                      <a:pt x="48" y="0"/>
                    </a:cubicBezTo>
                    <a:cubicBezTo>
                      <a:pt x="45" y="0"/>
                      <a:pt x="42" y="1"/>
                      <a:pt x="42" y="3"/>
                    </a:cubicBezTo>
                    <a:cubicBezTo>
                      <a:pt x="42" y="5"/>
                      <a:pt x="38" y="7"/>
                      <a:pt x="37" y="7"/>
                    </a:cubicBezTo>
                    <a:cubicBezTo>
                      <a:pt x="36" y="7"/>
                      <a:pt x="34" y="5"/>
                      <a:pt x="33" y="3"/>
                    </a:cubicBezTo>
                    <a:cubicBezTo>
                      <a:pt x="33" y="1"/>
                      <a:pt x="30" y="1"/>
                      <a:pt x="27" y="1"/>
                    </a:cubicBezTo>
                    <a:cubicBezTo>
                      <a:pt x="24" y="2"/>
                      <a:pt x="23" y="5"/>
                      <a:pt x="23" y="7"/>
                    </a:cubicBezTo>
                    <a:cubicBezTo>
                      <a:pt x="24" y="9"/>
                      <a:pt x="22" y="12"/>
                      <a:pt x="21" y="13"/>
                    </a:cubicBezTo>
                    <a:cubicBezTo>
                      <a:pt x="20" y="13"/>
                      <a:pt x="18" y="13"/>
                      <a:pt x="16" y="11"/>
                    </a:cubicBezTo>
                    <a:cubicBezTo>
                      <a:pt x="15" y="10"/>
                      <a:pt x="12" y="11"/>
                      <a:pt x="10" y="13"/>
                    </a:cubicBezTo>
                    <a:cubicBezTo>
                      <a:pt x="8" y="15"/>
                      <a:pt x="7" y="18"/>
                      <a:pt x="9" y="19"/>
                    </a:cubicBezTo>
                    <a:close/>
                    <a:moveTo>
                      <a:pt x="32" y="18"/>
                    </a:moveTo>
                    <a:cubicBezTo>
                      <a:pt x="45" y="14"/>
                      <a:pt x="58" y="21"/>
                      <a:pt x="62" y="33"/>
                    </a:cubicBezTo>
                    <a:cubicBezTo>
                      <a:pt x="65" y="45"/>
                      <a:pt x="59" y="58"/>
                      <a:pt x="47" y="62"/>
                    </a:cubicBezTo>
                    <a:cubicBezTo>
                      <a:pt x="34" y="66"/>
                      <a:pt x="21" y="59"/>
                      <a:pt x="18" y="47"/>
                    </a:cubicBezTo>
                    <a:cubicBezTo>
                      <a:pt x="14" y="35"/>
                      <a:pt x="20" y="22"/>
                      <a:pt x="32"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96" name="Freeform 13"/>
              <p:cNvSpPr>
                <a:spLocks noEditPoints="1"/>
              </p:cNvSpPr>
              <p:nvPr/>
            </p:nvSpPr>
            <p:spPr bwMode="auto">
              <a:xfrm>
                <a:off x="4838" y="1902"/>
                <a:ext cx="217" cy="214"/>
              </a:xfrm>
              <a:custGeom>
                <a:avLst/>
                <a:gdLst>
                  <a:gd name="T0" fmla="*/ 6 w 52"/>
                  <a:gd name="T1" fmla="*/ 12 h 51"/>
                  <a:gd name="T2" fmla="*/ 7 w 52"/>
                  <a:gd name="T3" fmla="*/ 16 h 51"/>
                  <a:gd name="T4" fmla="*/ 4 w 52"/>
                  <a:gd name="T5" fmla="*/ 17 h 51"/>
                  <a:gd name="T6" fmla="*/ 1 w 52"/>
                  <a:gd name="T7" fmla="*/ 20 h 51"/>
                  <a:gd name="T8" fmla="*/ 3 w 52"/>
                  <a:gd name="T9" fmla="*/ 24 h 51"/>
                  <a:gd name="T10" fmla="*/ 5 w 52"/>
                  <a:gd name="T11" fmla="*/ 27 h 51"/>
                  <a:gd name="T12" fmla="*/ 3 w 52"/>
                  <a:gd name="T13" fmla="*/ 29 h 51"/>
                  <a:gd name="T14" fmla="*/ 1 w 52"/>
                  <a:gd name="T15" fmla="*/ 33 h 51"/>
                  <a:gd name="T16" fmla="*/ 5 w 52"/>
                  <a:gd name="T17" fmla="*/ 36 h 51"/>
                  <a:gd name="T18" fmla="*/ 8 w 52"/>
                  <a:gd name="T19" fmla="*/ 36 h 51"/>
                  <a:gd name="T20" fmla="*/ 8 w 52"/>
                  <a:gd name="T21" fmla="*/ 41 h 51"/>
                  <a:gd name="T22" fmla="*/ 9 w 52"/>
                  <a:gd name="T23" fmla="*/ 45 h 51"/>
                  <a:gd name="T24" fmla="*/ 13 w 52"/>
                  <a:gd name="T25" fmla="*/ 45 h 51"/>
                  <a:gd name="T26" fmla="*/ 17 w 52"/>
                  <a:gd name="T27" fmla="*/ 45 h 51"/>
                  <a:gd name="T28" fmla="*/ 18 w 52"/>
                  <a:gd name="T29" fmla="*/ 48 h 51"/>
                  <a:gd name="T30" fmla="*/ 21 w 52"/>
                  <a:gd name="T31" fmla="*/ 51 h 51"/>
                  <a:gd name="T32" fmla="*/ 25 w 52"/>
                  <a:gd name="T33" fmla="*/ 49 h 51"/>
                  <a:gd name="T34" fmla="*/ 28 w 52"/>
                  <a:gd name="T35" fmla="*/ 47 h 51"/>
                  <a:gd name="T36" fmla="*/ 30 w 52"/>
                  <a:gd name="T37" fmla="*/ 49 h 51"/>
                  <a:gd name="T38" fmla="*/ 34 w 52"/>
                  <a:gd name="T39" fmla="*/ 50 h 51"/>
                  <a:gd name="T40" fmla="*/ 37 w 52"/>
                  <a:gd name="T41" fmla="*/ 47 h 51"/>
                  <a:gd name="T42" fmla="*/ 38 w 52"/>
                  <a:gd name="T43" fmla="*/ 43 h 51"/>
                  <a:gd name="T44" fmla="*/ 41 w 52"/>
                  <a:gd name="T45" fmla="*/ 44 h 51"/>
                  <a:gd name="T46" fmla="*/ 45 w 52"/>
                  <a:gd name="T47" fmla="*/ 43 h 51"/>
                  <a:gd name="T48" fmla="*/ 46 w 52"/>
                  <a:gd name="T49" fmla="*/ 39 h 51"/>
                  <a:gd name="T50" fmla="*/ 45 w 52"/>
                  <a:gd name="T51" fmla="*/ 35 h 51"/>
                  <a:gd name="T52" fmla="*/ 48 w 52"/>
                  <a:gd name="T53" fmla="*/ 34 h 51"/>
                  <a:gd name="T54" fmla="*/ 51 w 52"/>
                  <a:gd name="T55" fmla="*/ 31 h 51"/>
                  <a:gd name="T56" fmla="*/ 50 w 52"/>
                  <a:gd name="T57" fmla="*/ 27 h 51"/>
                  <a:gd name="T58" fmla="*/ 47 w 52"/>
                  <a:gd name="T59" fmla="*/ 24 h 51"/>
                  <a:gd name="T60" fmla="*/ 49 w 52"/>
                  <a:gd name="T61" fmla="*/ 22 h 51"/>
                  <a:gd name="T62" fmla="*/ 51 w 52"/>
                  <a:gd name="T63" fmla="*/ 18 h 51"/>
                  <a:gd name="T64" fmla="*/ 47 w 52"/>
                  <a:gd name="T65" fmla="*/ 15 h 51"/>
                  <a:gd name="T66" fmla="*/ 44 w 52"/>
                  <a:gd name="T67" fmla="*/ 13 h 51"/>
                  <a:gd name="T68" fmla="*/ 44 w 52"/>
                  <a:gd name="T69" fmla="*/ 10 h 51"/>
                  <a:gd name="T70" fmla="*/ 43 w 52"/>
                  <a:gd name="T71" fmla="*/ 6 h 51"/>
                  <a:gd name="T72" fmla="*/ 39 w 52"/>
                  <a:gd name="T73" fmla="*/ 6 h 51"/>
                  <a:gd name="T74" fmla="*/ 35 w 52"/>
                  <a:gd name="T75" fmla="*/ 6 h 51"/>
                  <a:gd name="T76" fmla="*/ 34 w 52"/>
                  <a:gd name="T77" fmla="*/ 3 h 51"/>
                  <a:gd name="T78" fmla="*/ 32 w 52"/>
                  <a:gd name="T79" fmla="*/ 0 h 51"/>
                  <a:gd name="T80" fmla="*/ 28 w 52"/>
                  <a:gd name="T81" fmla="*/ 2 h 51"/>
                  <a:gd name="T82" fmla="*/ 24 w 52"/>
                  <a:gd name="T83" fmla="*/ 4 h 51"/>
                  <a:gd name="T84" fmla="*/ 22 w 52"/>
                  <a:gd name="T85" fmla="*/ 2 h 51"/>
                  <a:gd name="T86" fmla="*/ 18 w 52"/>
                  <a:gd name="T87" fmla="*/ 1 h 51"/>
                  <a:gd name="T88" fmla="*/ 16 w 52"/>
                  <a:gd name="T89" fmla="*/ 4 h 51"/>
                  <a:gd name="T90" fmla="*/ 14 w 52"/>
                  <a:gd name="T91" fmla="*/ 8 h 51"/>
                  <a:gd name="T92" fmla="*/ 11 w 52"/>
                  <a:gd name="T93" fmla="*/ 7 h 51"/>
                  <a:gd name="T94" fmla="*/ 7 w 52"/>
                  <a:gd name="T95" fmla="*/ 8 h 51"/>
                  <a:gd name="T96" fmla="*/ 6 w 52"/>
                  <a:gd name="T97" fmla="*/ 12 h 51"/>
                  <a:gd name="T98" fmla="*/ 22 w 52"/>
                  <a:gd name="T99" fmla="*/ 11 h 51"/>
                  <a:gd name="T100" fmla="*/ 40 w 52"/>
                  <a:gd name="T101" fmla="*/ 21 h 51"/>
                  <a:gd name="T102" fmla="*/ 31 w 52"/>
                  <a:gd name="T103" fmla="*/ 40 h 51"/>
                  <a:gd name="T104" fmla="*/ 12 w 52"/>
                  <a:gd name="T105" fmla="*/ 30 h 51"/>
                  <a:gd name="T106" fmla="*/ 22 w 52"/>
                  <a:gd name="T107" fmla="*/ 1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2" h="51">
                    <a:moveTo>
                      <a:pt x="6" y="12"/>
                    </a:moveTo>
                    <a:cubicBezTo>
                      <a:pt x="7" y="13"/>
                      <a:pt x="7" y="16"/>
                      <a:pt x="7" y="16"/>
                    </a:cubicBezTo>
                    <a:cubicBezTo>
                      <a:pt x="7" y="17"/>
                      <a:pt x="5" y="18"/>
                      <a:pt x="4" y="17"/>
                    </a:cubicBezTo>
                    <a:cubicBezTo>
                      <a:pt x="3" y="17"/>
                      <a:pt x="1" y="18"/>
                      <a:pt x="1" y="20"/>
                    </a:cubicBezTo>
                    <a:cubicBezTo>
                      <a:pt x="0" y="22"/>
                      <a:pt x="1" y="24"/>
                      <a:pt x="3" y="24"/>
                    </a:cubicBezTo>
                    <a:cubicBezTo>
                      <a:pt x="4" y="24"/>
                      <a:pt x="5" y="26"/>
                      <a:pt x="5" y="27"/>
                    </a:cubicBezTo>
                    <a:cubicBezTo>
                      <a:pt x="5" y="28"/>
                      <a:pt x="4" y="29"/>
                      <a:pt x="3" y="29"/>
                    </a:cubicBezTo>
                    <a:cubicBezTo>
                      <a:pt x="1" y="30"/>
                      <a:pt x="1" y="32"/>
                      <a:pt x="1" y="33"/>
                    </a:cubicBezTo>
                    <a:cubicBezTo>
                      <a:pt x="2" y="35"/>
                      <a:pt x="4" y="36"/>
                      <a:pt x="5" y="36"/>
                    </a:cubicBezTo>
                    <a:cubicBezTo>
                      <a:pt x="6" y="36"/>
                      <a:pt x="8" y="36"/>
                      <a:pt x="8" y="36"/>
                    </a:cubicBezTo>
                    <a:cubicBezTo>
                      <a:pt x="8" y="37"/>
                      <a:pt x="9" y="40"/>
                      <a:pt x="8" y="41"/>
                    </a:cubicBezTo>
                    <a:cubicBezTo>
                      <a:pt x="7" y="42"/>
                      <a:pt x="7" y="43"/>
                      <a:pt x="9" y="45"/>
                    </a:cubicBezTo>
                    <a:cubicBezTo>
                      <a:pt x="10" y="46"/>
                      <a:pt x="12" y="46"/>
                      <a:pt x="13" y="45"/>
                    </a:cubicBezTo>
                    <a:cubicBezTo>
                      <a:pt x="14" y="44"/>
                      <a:pt x="16" y="44"/>
                      <a:pt x="17" y="45"/>
                    </a:cubicBezTo>
                    <a:cubicBezTo>
                      <a:pt x="18" y="45"/>
                      <a:pt x="18" y="46"/>
                      <a:pt x="18" y="48"/>
                    </a:cubicBezTo>
                    <a:cubicBezTo>
                      <a:pt x="18" y="49"/>
                      <a:pt x="19" y="50"/>
                      <a:pt x="21" y="51"/>
                    </a:cubicBezTo>
                    <a:cubicBezTo>
                      <a:pt x="22" y="51"/>
                      <a:pt x="24" y="50"/>
                      <a:pt x="25" y="49"/>
                    </a:cubicBezTo>
                    <a:cubicBezTo>
                      <a:pt x="25" y="48"/>
                      <a:pt x="27" y="47"/>
                      <a:pt x="28" y="47"/>
                    </a:cubicBezTo>
                    <a:cubicBezTo>
                      <a:pt x="29" y="47"/>
                      <a:pt x="30" y="48"/>
                      <a:pt x="30" y="49"/>
                    </a:cubicBezTo>
                    <a:cubicBezTo>
                      <a:pt x="30" y="50"/>
                      <a:pt x="32" y="51"/>
                      <a:pt x="34" y="50"/>
                    </a:cubicBezTo>
                    <a:cubicBezTo>
                      <a:pt x="36" y="50"/>
                      <a:pt x="37" y="48"/>
                      <a:pt x="37" y="47"/>
                    </a:cubicBezTo>
                    <a:cubicBezTo>
                      <a:pt x="36" y="45"/>
                      <a:pt x="38" y="43"/>
                      <a:pt x="38" y="43"/>
                    </a:cubicBezTo>
                    <a:cubicBezTo>
                      <a:pt x="39" y="42"/>
                      <a:pt x="40" y="43"/>
                      <a:pt x="41" y="44"/>
                    </a:cubicBezTo>
                    <a:cubicBezTo>
                      <a:pt x="42" y="45"/>
                      <a:pt x="44" y="44"/>
                      <a:pt x="45" y="43"/>
                    </a:cubicBezTo>
                    <a:cubicBezTo>
                      <a:pt x="47" y="42"/>
                      <a:pt x="47" y="40"/>
                      <a:pt x="46" y="39"/>
                    </a:cubicBezTo>
                    <a:cubicBezTo>
                      <a:pt x="45" y="38"/>
                      <a:pt x="45" y="35"/>
                      <a:pt x="45" y="35"/>
                    </a:cubicBezTo>
                    <a:cubicBezTo>
                      <a:pt x="46" y="34"/>
                      <a:pt x="47" y="34"/>
                      <a:pt x="48" y="34"/>
                    </a:cubicBezTo>
                    <a:cubicBezTo>
                      <a:pt x="50" y="34"/>
                      <a:pt x="51" y="33"/>
                      <a:pt x="51" y="31"/>
                    </a:cubicBezTo>
                    <a:cubicBezTo>
                      <a:pt x="52" y="29"/>
                      <a:pt x="51" y="27"/>
                      <a:pt x="50" y="27"/>
                    </a:cubicBezTo>
                    <a:cubicBezTo>
                      <a:pt x="48" y="27"/>
                      <a:pt x="47" y="25"/>
                      <a:pt x="47" y="24"/>
                    </a:cubicBezTo>
                    <a:cubicBezTo>
                      <a:pt x="47" y="23"/>
                      <a:pt x="48" y="22"/>
                      <a:pt x="49" y="22"/>
                    </a:cubicBezTo>
                    <a:cubicBezTo>
                      <a:pt x="51" y="21"/>
                      <a:pt x="51" y="19"/>
                      <a:pt x="51" y="18"/>
                    </a:cubicBezTo>
                    <a:cubicBezTo>
                      <a:pt x="50" y="16"/>
                      <a:pt x="49" y="15"/>
                      <a:pt x="47" y="15"/>
                    </a:cubicBezTo>
                    <a:cubicBezTo>
                      <a:pt x="46" y="16"/>
                      <a:pt x="44" y="14"/>
                      <a:pt x="44" y="13"/>
                    </a:cubicBezTo>
                    <a:cubicBezTo>
                      <a:pt x="43" y="13"/>
                      <a:pt x="43" y="11"/>
                      <a:pt x="44" y="10"/>
                    </a:cubicBezTo>
                    <a:cubicBezTo>
                      <a:pt x="45" y="9"/>
                      <a:pt x="45" y="8"/>
                      <a:pt x="43" y="6"/>
                    </a:cubicBezTo>
                    <a:cubicBezTo>
                      <a:pt x="42" y="5"/>
                      <a:pt x="40" y="5"/>
                      <a:pt x="39" y="6"/>
                    </a:cubicBezTo>
                    <a:cubicBezTo>
                      <a:pt x="38" y="7"/>
                      <a:pt x="36" y="7"/>
                      <a:pt x="35" y="6"/>
                    </a:cubicBezTo>
                    <a:cubicBezTo>
                      <a:pt x="34" y="6"/>
                      <a:pt x="34" y="5"/>
                      <a:pt x="34" y="3"/>
                    </a:cubicBezTo>
                    <a:cubicBezTo>
                      <a:pt x="35" y="2"/>
                      <a:pt x="33" y="1"/>
                      <a:pt x="32" y="0"/>
                    </a:cubicBezTo>
                    <a:cubicBezTo>
                      <a:pt x="30" y="0"/>
                      <a:pt x="28" y="1"/>
                      <a:pt x="28" y="2"/>
                    </a:cubicBezTo>
                    <a:cubicBezTo>
                      <a:pt x="27" y="3"/>
                      <a:pt x="25" y="4"/>
                      <a:pt x="24" y="4"/>
                    </a:cubicBezTo>
                    <a:cubicBezTo>
                      <a:pt x="24" y="4"/>
                      <a:pt x="23" y="3"/>
                      <a:pt x="22" y="2"/>
                    </a:cubicBezTo>
                    <a:cubicBezTo>
                      <a:pt x="22" y="1"/>
                      <a:pt x="20" y="0"/>
                      <a:pt x="18" y="1"/>
                    </a:cubicBezTo>
                    <a:cubicBezTo>
                      <a:pt x="16" y="1"/>
                      <a:pt x="15" y="3"/>
                      <a:pt x="16" y="4"/>
                    </a:cubicBezTo>
                    <a:cubicBezTo>
                      <a:pt x="16" y="6"/>
                      <a:pt x="15" y="8"/>
                      <a:pt x="14" y="8"/>
                    </a:cubicBezTo>
                    <a:cubicBezTo>
                      <a:pt x="13" y="9"/>
                      <a:pt x="12" y="8"/>
                      <a:pt x="11" y="7"/>
                    </a:cubicBezTo>
                    <a:cubicBezTo>
                      <a:pt x="10" y="6"/>
                      <a:pt x="8" y="7"/>
                      <a:pt x="7" y="8"/>
                    </a:cubicBezTo>
                    <a:cubicBezTo>
                      <a:pt x="6" y="10"/>
                      <a:pt x="5" y="11"/>
                      <a:pt x="6" y="12"/>
                    </a:cubicBezTo>
                    <a:close/>
                    <a:moveTo>
                      <a:pt x="22" y="11"/>
                    </a:moveTo>
                    <a:cubicBezTo>
                      <a:pt x="29" y="9"/>
                      <a:pt x="38" y="13"/>
                      <a:pt x="40" y="21"/>
                    </a:cubicBezTo>
                    <a:cubicBezTo>
                      <a:pt x="43" y="29"/>
                      <a:pt x="38" y="37"/>
                      <a:pt x="31" y="40"/>
                    </a:cubicBezTo>
                    <a:cubicBezTo>
                      <a:pt x="23" y="42"/>
                      <a:pt x="14" y="38"/>
                      <a:pt x="12" y="30"/>
                    </a:cubicBezTo>
                    <a:cubicBezTo>
                      <a:pt x="9" y="22"/>
                      <a:pt x="14" y="14"/>
                      <a:pt x="22"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97" name="Freeform 14"/>
              <p:cNvSpPr>
                <a:spLocks noEditPoints="1"/>
              </p:cNvSpPr>
              <p:nvPr/>
            </p:nvSpPr>
            <p:spPr bwMode="auto">
              <a:xfrm>
                <a:off x="4842" y="2116"/>
                <a:ext cx="163" cy="168"/>
              </a:xfrm>
              <a:custGeom>
                <a:avLst/>
                <a:gdLst>
                  <a:gd name="T0" fmla="*/ 4 w 39"/>
                  <a:gd name="T1" fmla="*/ 10 h 40"/>
                  <a:gd name="T2" fmla="*/ 5 w 39"/>
                  <a:gd name="T3" fmla="*/ 13 h 40"/>
                  <a:gd name="T4" fmla="*/ 2 w 39"/>
                  <a:gd name="T5" fmla="*/ 13 h 40"/>
                  <a:gd name="T6" fmla="*/ 0 w 39"/>
                  <a:gd name="T7" fmla="*/ 16 h 40"/>
                  <a:gd name="T8" fmla="*/ 1 w 39"/>
                  <a:gd name="T9" fmla="*/ 19 h 40"/>
                  <a:gd name="T10" fmla="*/ 3 w 39"/>
                  <a:gd name="T11" fmla="*/ 21 h 40"/>
                  <a:gd name="T12" fmla="*/ 2 w 39"/>
                  <a:gd name="T13" fmla="*/ 23 h 40"/>
                  <a:gd name="T14" fmla="*/ 1 w 39"/>
                  <a:gd name="T15" fmla="*/ 26 h 40"/>
                  <a:gd name="T16" fmla="*/ 3 w 39"/>
                  <a:gd name="T17" fmla="*/ 28 h 40"/>
                  <a:gd name="T18" fmla="*/ 5 w 39"/>
                  <a:gd name="T19" fmla="*/ 28 h 40"/>
                  <a:gd name="T20" fmla="*/ 5 w 39"/>
                  <a:gd name="T21" fmla="*/ 31 h 40"/>
                  <a:gd name="T22" fmla="*/ 6 w 39"/>
                  <a:gd name="T23" fmla="*/ 35 h 40"/>
                  <a:gd name="T24" fmla="*/ 9 w 39"/>
                  <a:gd name="T25" fmla="*/ 35 h 40"/>
                  <a:gd name="T26" fmla="*/ 13 w 39"/>
                  <a:gd name="T27" fmla="*/ 34 h 40"/>
                  <a:gd name="T28" fmla="*/ 13 w 39"/>
                  <a:gd name="T29" fmla="*/ 37 h 40"/>
                  <a:gd name="T30" fmla="*/ 15 w 39"/>
                  <a:gd name="T31" fmla="*/ 39 h 40"/>
                  <a:gd name="T32" fmla="*/ 18 w 39"/>
                  <a:gd name="T33" fmla="*/ 38 h 40"/>
                  <a:gd name="T34" fmla="*/ 21 w 39"/>
                  <a:gd name="T35" fmla="*/ 36 h 40"/>
                  <a:gd name="T36" fmla="*/ 22 w 39"/>
                  <a:gd name="T37" fmla="*/ 38 h 40"/>
                  <a:gd name="T38" fmla="*/ 26 w 39"/>
                  <a:gd name="T39" fmla="*/ 39 h 40"/>
                  <a:gd name="T40" fmla="*/ 27 w 39"/>
                  <a:gd name="T41" fmla="*/ 36 h 40"/>
                  <a:gd name="T42" fmla="*/ 29 w 39"/>
                  <a:gd name="T43" fmla="*/ 33 h 40"/>
                  <a:gd name="T44" fmla="*/ 31 w 39"/>
                  <a:gd name="T45" fmla="*/ 34 h 40"/>
                  <a:gd name="T46" fmla="*/ 34 w 39"/>
                  <a:gd name="T47" fmla="*/ 33 h 40"/>
                  <a:gd name="T48" fmla="*/ 35 w 39"/>
                  <a:gd name="T49" fmla="*/ 30 h 40"/>
                  <a:gd name="T50" fmla="*/ 34 w 39"/>
                  <a:gd name="T51" fmla="*/ 27 h 40"/>
                  <a:gd name="T52" fmla="*/ 36 w 39"/>
                  <a:gd name="T53" fmla="*/ 26 h 40"/>
                  <a:gd name="T54" fmla="*/ 39 w 39"/>
                  <a:gd name="T55" fmla="*/ 24 h 40"/>
                  <a:gd name="T56" fmla="*/ 38 w 39"/>
                  <a:gd name="T57" fmla="*/ 21 h 40"/>
                  <a:gd name="T58" fmla="*/ 36 w 39"/>
                  <a:gd name="T59" fmla="*/ 18 h 40"/>
                  <a:gd name="T60" fmla="*/ 37 w 39"/>
                  <a:gd name="T61" fmla="*/ 17 h 40"/>
                  <a:gd name="T62" fmla="*/ 38 w 39"/>
                  <a:gd name="T63" fmla="*/ 14 h 40"/>
                  <a:gd name="T64" fmla="*/ 36 w 39"/>
                  <a:gd name="T65" fmla="*/ 12 h 40"/>
                  <a:gd name="T66" fmla="*/ 33 w 39"/>
                  <a:gd name="T67" fmla="*/ 10 h 40"/>
                  <a:gd name="T68" fmla="*/ 33 w 39"/>
                  <a:gd name="T69" fmla="*/ 8 h 40"/>
                  <a:gd name="T70" fmla="*/ 33 w 39"/>
                  <a:gd name="T71" fmla="*/ 5 h 40"/>
                  <a:gd name="T72" fmla="*/ 30 w 39"/>
                  <a:gd name="T73" fmla="*/ 5 h 40"/>
                  <a:gd name="T74" fmla="*/ 26 w 39"/>
                  <a:gd name="T75" fmla="*/ 5 h 40"/>
                  <a:gd name="T76" fmla="*/ 26 w 39"/>
                  <a:gd name="T77" fmla="*/ 3 h 40"/>
                  <a:gd name="T78" fmla="*/ 24 w 39"/>
                  <a:gd name="T79" fmla="*/ 0 h 40"/>
                  <a:gd name="T80" fmla="*/ 21 w 39"/>
                  <a:gd name="T81" fmla="*/ 2 h 40"/>
                  <a:gd name="T82" fmla="*/ 18 w 39"/>
                  <a:gd name="T83" fmla="*/ 4 h 40"/>
                  <a:gd name="T84" fmla="*/ 16 w 39"/>
                  <a:gd name="T85" fmla="*/ 2 h 40"/>
                  <a:gd name="T86" fmla="*/ 13 w 39"/>
                  <a:gd name="T87" fmla="*/ 1 h 40"/>
                  <a:gd name="T88" fmla="*/ 11 w 39"/>
                  <a:gd name="T89" fmla="*/ 3 h 40"/>
                  <a:gd name="T90" fmla="*/ 10 w 39"/>
                  <a:gd name="T91" fmla="*/ 6 h 40"/>
                  <a:gd name="T92" fmla="*/ 8 w 39"/>
                  <a:gd name="T93" fmla="*/ 6 h 40"/>
                  <a:gd name="T94" fmla="*/ 5 w 39"/>
                  <a:gd name="T95" fmla="*/ 6 h 40"/>
                  <a:gd name="T96" fmla="*/ 4 w 39"/>
                  <a:gd name="T97" fmla="*/ 10 h 40"/>
                  <a:gd name="T98" fmla="*/ 16 w 39"/>
                  <a:gd name="T99" fmla="*/ 9 h 40"/>
                  <a:gd name="T100" fmla="*/ 30 w 39"/>
                  <a:gd name="T101" fmla="*/ 16 h 40"/>
                  <a:gd name="T102" fmla="*/ 23 w 39"/>
                  <a:gd name="T103" fmla="*/ 31 h 40"/>
                  <a:gd name="T104" fmla="*/ 9 w 39"/>
                  <a:gd name="T105" fmla="*/ 23 h 40"/>
                  <a:gd name="T106" fmla="*/ 16 w 39"/>
                  <a:gd name="T107" fmla="*/ 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9" h="40">
                    <a:moveTo>
                      <a:pt x="4" y="10"/>
                    </a:moveTo>
                    <a:cubicBezTo>
                      <a:pt x="5" y="10"/>
                      <a:pt x="5" y="12"/>
                      <a:pt x="5" y="13"/>
                    </a:cubicBezTo>
                    <a:cubicBezTo>
                      <a:pt x="4" y="13"/>
                      <a:pt x="3" y="14"/>
                      <a:pt x="2" y="13"/>
                    </a:cubicBezTo>
                    <a:cubicBezTo>
                      <a:pt x="1" y="13"/>
                      <a:pt x="0" y="14"/>
                      <a:pt x="0" y="16"/>
                    </a:cubicBezTo>
                    <a:cubicBezTo>
                      <a:pt x="0" y="17"/>
                      <a:pt x="0" y="18"/>
                      <a:pt x="1" y="19"/>
                    </a:cubicBezTo>
                    <a:cubicBezTo>
                      <a:pt x="2" y="19"/>
                      <a:pt x="3" y="20"/>
                      <a:pt x="3" y="21"/>
                    </a:cubicBezTo>
                    <a:cubicBezTo>
                      <a:pt x="3" y="22"/>
                      <a:pt x="3" y="22"/>
                      <a:pt x="2" y="23"/>
                    </a:cubicBezTo>
                    <a:cubicBezTo>
                      <a:pt x="1" y="23"/>
                      <a:pt x="0" y="24"/>
                      <a:pt x="1" y="26"/>
                    </a:cubicBezTo>
                    <a:cubicBezTo>
                      <a:pt x="1" y="27"/>
                      <a:pt x="2" y="28"/>
                      <a:pt x="3" y="28"/>
                    </a:cubicBezTo>
                    <a:cubicBezTo>
                      <a:pt x="4" y="27"/>
                      <a:pt x="5" y="28"/>
                      <a:pt x="5" y="28"/>
                    </a:cubicBezTo>
                    <a:cubicBezTo>
                      <a:pt x="6" y="29"/>
                      <a:pt x="6" y="31"/>
                      <a:pt x="5" y="31"/>
                    </a:cubicBezTo>
                    <a:cubicBezTo>
                      <a:pt x="5" y="32"/>
                      <a:pt x="5" y="34"/>
                      <a:pt x="6" y="35"/>
                    </a:cubicBezTo>
                    <a:cubicBezTo>
                      <a:pt x="7" y="35"/>
                      <a:pt x="9" y="36"/>
                      <a:pt x="9" y="35"/>
                    </a:cubicBezTo>
                    <a:cubicBezTo>
                      <a:pt x="10" y="34"/>
                      <a:pt x="12" y="34"/>
                      <a:pt x="13" y="34"/>
                    </a:cubicBezTo>
                    <a:cubicBezTo>
                      <a:pt x="13" y="35"/>
                      <a:pt x="13" y="36"/>
                      <a:pt x="13" y="37"/>
                    </a:cubicBezTo>
                    <a:cubicBezTo>
                      <a:pt x="13" y="38"/>
                      <a:pt x="14" y="39"/>
                      <a:pt x="15" y="39"/>
                    </a:cubicBezTo>
                    <a:cubicBezTo>
                      <a:pt x="17" y="40"/>
                      <a:pt x="18" y="39"/>
                      <a:pt x="18" y="38"/>
                    </a:cubicBezTo>
                    <a:cubicBezTo>
                      <a:pt x="18" y="37"/>
                      <a:pt x="20" y="36"/>
                      <a:pt x="21" y="36"/>
                    </a:cubicBezTo>
                    <a:cubicBezTo>
                      <a:pt x="21" y="36"/>
                      <a:pt x="22" y="37"/>
                      <a:pt x="22" y="38"/>
                    </a:cubicBezTo>
                    <a:cubicBezTo>
                      <a:pt x="23" y="39"/>
                      <a:pt x="24" y="39"/>
                      <a:pt x="26" y="39"/>
                    </a:cubicBezTo>
                    <a:cubicBezTo>
                      <a:pt x="27" y="38"/>
                      <a:pt x="28" y="37"/>
                      <a:pt x="27" y="36"/>
                    </a:cubicBezTo>
                    <a:cubicBezTo>
                      <a:pt x="27" y="35"/>
                      <a:pt x="28" y="33"/>
                      <a:pt x="29" y="33"/>
                    </a:cubicBezTo>
                    <a:cubicBezTo>
                      <a:pt x="29" y="33"/>
                      <a:pt x="30" y="33"/>
                      <a:pt x="31" y="34"/>
                    </a:cubicBezTo>
                    <a:cubicBezTo>
                      <a:pt x="32" y="34"/>
                      <a:pt x="33" y="34"/>
                      <a:pt x="34" y="33"/>
                    </a:cubicBezTo>
                    <a:cubicBezTo>
                      <a:pt x="35" y="32"/>
                      <a:pt x="35" y="31"/>
                      <a:pt x="35" y="30"/>
                    </a:cubicBezTo>
                    <a:cubicBezTo>
                      <a:pt x="34" y="29"/>
                      <a:pt x="34" y="27"/>
                      <a:pt x="34" y="27"/>
                    </a:cubicBezTo>
                    <a:cubicBezTo>
                      <a:pt x="34" y="26"/>
                      <a:pt x="35" y="26"/>
                      <a:pt x="36" y="26"/>
                    </a:cubicBezTo>
                    <a:cubicBezTo>
                      <a:pt x="38" y="26"/>
                      <a:pt x="39" y="25"/>
                      <a:pt x="39" y="24"/>
                    </a:cubicBezTo>
                    <a:cubicBezTo>
                      <a:pt x="39" y="23"/>
                      <a:pt x="39" y="21"/>
                      <a:pt x="38" y="21"/>
                    </a:cubicBezTo>
                    <a:cubicBezTo>
                      <a:pt x="37" y="21"/>
                      <a:pt x="36" y="19"/>
                      <a:pt x="36" y="18"/>
                    </a:cubicBezTo>
                    <a:cubicBezTo>
                      <a:pt x="36" y="18"/>
                      <a:pt x="36" y="17"/>
                      <a:pt x="37" y="17"/>
                    </a:cubicBezTo>
                    <a:cubicBezTo>
                      <a:pt x="38" y="16"/>
                      <a:pt x="39" y="15"/>
                      <a:pt x="38" y="14"/>
                    </a:cubicBezTo>
                    <a:cubicBezTo>
                      <a:pt x="38" y="12"/>
                      <a:pt x="37" y="11"/>
                      <a:pt x="36" y="12"/>
                    </a:cubicBezTo>
                    <a:cubicBezTo>
                      <a:pt x="35" y="12"/>
                      <a:pt x="33" y="11"/>
                      <a:pt x="33" y="10"/>
                    </a:cubicBezTo>
                    <a:cubicBezTo>
                      <a:pt x="32" y="10"/>
                      <a:pt x="33" y="9"/>
                      <a:pt x="33" y="8"/>
                    </a:cubicBezTo>
                    <a:cubicBezTo>
                      <a:pt x="34" y="7"/>
                      <a:pt x="34" y="6"/>
                      <a:pt x="33" y="5"/>
                    </a:cubicBezTo>
                    <a:cubicBezTo>
                      <a:pt x="32" y="4"/>
                      <a:pt x="30" y="4"/>
                      <a:pt x="30" y="5"/>
                    </a:cubicBezTo>
                    <a:cubicBezTo>
                      <a:pt x="29" y="5"/>
                      <a:pt x="27" y="5"/>
                      <a:pt x="26" y="5"/>
                    </a:cubicBezTo>
                    <a:cubicBezTo>
                      <a:pt x="26" y="5"/>
                      <a:pt x="26" y="4"/>
                      <a:pt x="26" y="3"/>
                    </a:cubicBezTo>
                    <a:cubicBezTo>
                      <a:pt x="26" y="2"/>
                      <a:pt x="25" y="1"/>
                      <a:pt x="24" y="0"/>
                    </a:cubicBezTo>
                    <a:cubicBezTo>
                      <a:pt x="22" y="0"/>
                      <a:pt x="21" y="1"/>
                      <a:pt x="21" y="2"/>
                    </a:cubicBezTo>
                    <a:cubicBezTo>
                      <a:pt x="20" y="3"/>
                      <a:pt x="19" y="3"/>
                      <a:pt x="18" y="4"/>
                    </a:cubicBezTo>
                    <a:cubicBezTo>
                      <a:pt x="18" y="4"/>
                      <a:pt x="17" y="3"/>
                      <a:pt x="16" y="2"/>
                    </a:cubicBezTo>
                    <a:cubicBezTo>
                      <a:pt x="16" y="1"/>
                      <a:pt x="15" y="0"/>
                      <a:pt x="13" y="1"/>
                    </a:cubicBezTo>
                    <a:cubicBezTo>
                      <a:pt x="12" y="1"/>
                      <a:pt x="11" y="2"/>
                      <a:pt x="11" y="3"/>
                    </a:cubicBezTo>
                    <a:cubicBezTo>
                      <a:pt x="12" y="4"/>
                      <a:pt x="11" y="6"/>
                      <a:pt x="10" y="6"/>
                    </a:cubicBezTo>
                    <a:cubicBezTo>
                      <a:pt x="10" y="7"/>
                      <a:pt x="9" y="6"/>
                      <a:pt x="8" y="6"/>
                    </a:cubicBezTo>
                    <a:cubicBezTo>
                      <a:pt x="7" y="5"/>
                      <a:pt x="6" y="5"/>
                      <a:pt x="5" y="6"/>
                    </a:cubicBezTo>
                    <a:cubicBezTo>
                      <a:pt x="4" y="7"/>
                      <a:pt x="4" y="9"/>
                      <a:pt x="4" y="10"/>
                    </a:cubicBezTo>
                    <a:close/>
                    <a:moveTo>
                      <a:pt x="16" y="9"/>
                    </a:moveTo>
                    <a:cubicBezTo>
                      <a:pt x="22" y="7"/>
                      <a:pt x="28" y="10"/>
                      <a:pt x="30" y="16"/>
                    </a:cubicBezTo>
                    <a:cubicBezTo>
                      <a:pt x="32" y="22"/>
                      <a:pt x="29" y="29"/>
                      <a:pt x="23" y="31"/>
                    </a:cubicBezTo>
                    <a:cubicBezTo>
                      <a:pt x="17" y="33"/>
                      <a:pt x="11" y="29"/>
                      <a:pt x="9" y="23"/>
                    </a:cubicBezTo>
                    <a:cubicBezTo>
                      <a:pt x="7" y="17"/>
                      <a:pt x="10" y="11"/>
                      <a:pt x="16"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grpSp>
      </p:grpSp>
      <p:grpSp>
        <p:nvGrpSpPr>
          <p:cNvPr id="11" name="组合 10"/>
          <p:cNvGrpSpPr/>
          <p:nvPr/>
        </p:nvGrpSpPr>
        <p:grpSpPr>
          <a:xfrm>
            <a:off x="2703847" y="3095523"/>
            <a:ext cx="1852203" cy="3190035"/>
            <a:chOff x="7317392" y="4250111"/>
            <a:chExt cx="1852203" cy="3190034"/>
          </a:xfrm>
        </p:grpSpPr>
        <p:grpSp>
          <p:nvGrpSpPr>
            <p:cNvPr id="25" name="组合 24"/>
            <p:cNvGrpSpPr/>
            <p:nvPr/>
          </p:nvGrpSpPr>
          <p:grpSpPr>
            <a:xfrm>
              <a:off x="7317392" y="4250111"/>
              <a:ext cx="1852203" cy="3190034"/>
              <a:chOff x="2082059" y="3844831"/>
              <a:chExt cx="1852203" cy="3190034"/>
            </a:xfrm>
          </p:grpSpPr>
          <p:grpSp>
            <p:nvGrpSpPr>
              <p:cNvPr id="26" name="组合 25"/>
              <p:cNvGrpSpPr/>
              <p:nvPr/>
            </p:nvGrpSpPr>
            <p:grpSpPr>
              <a:xfrm>
                <a:off x="2082059" y="3844831"/>
                <a:ext cx="1852203" cy="3190034"/>
                <a:chOff x="2689225" y="814470"/>
                <a:chExt cx="2591962" cy="4464122"/>
              </a:xfrm>
            </p:grpSpPr>
            <p:sp>
              <p:nvSpPr>
                <p:cNvPr id="30" name="任意多边形 29"/>
                <p:cNvSpPr/>
                <p:nvPr/>
              </p:nvSpPr>
              <p:spPr>
                <a:xfrm rot="2700000">
                  <a:off x="2013032" y="2010436"/>
                  <a:ext cx="4464122" cy="2072189"/>
                </a:xfrm>
                <a:custGeom>
                  <a:avLst/>
                  <a:gdLst>
                    <a:gd name="connsiteX0" fmla="*/ 776171 w 2969868"/>
                    <a:gd name="connsiteY0" fmla="*/ 0 h 1494000"/>
                    <a:gd name="connsiteX1" fmla="*/ 2233868 w 2969868"/>
                    <a:gd name="connsiteY1" fmla="*/ 0 h 1494000"/>
                    <a:gd name="connsiteX2" fmla="*/ 2233867 w 2969868"/>
                    <a:gd name="connsiteY2" fmla="*/ 1494000 h 1494000"/>
                    <a:gd name="connsiteX3" fmla="*/ 0 w 2969868"/>
                    <a:gd name="connsiteY3" fmla="*/ 1494000 h 1494000"/>
                    <a:gd name="connsiteX4" fmla="*/ 0 w 2969868"/>
                    <a:gd name="connsiteY4" fmla="*/ 1461258 h 1494000"/>
                    <a:gd name="connsiteX5" fmla="*/ 776172 w 2969868"/>
                    <a:gd name="connsiteY5" fmla="*/ 1461258 h 149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69868" h="1494000">
                      <a:moveTo>
                        <a:pt x="776171" y="0"/>
                      </a:moveTo>
                      <a:lnTo>
                        <a:pt x="2233868" y="0"/>
                      </a:lnTo>
                      <a:cubicBezTo>
                        <a:pt x="3232538" y="23721"/>
                        <a:pt x="3197712" y="1487845"/>
                        <a:pt x="2233867" y="1494000"/>
                      </a:cubicBezTo>
                      <a:lnTo>
                        <a:pt x="0" y="1494000"/>
                      </a:lnTo>
                      <a:lnTo>
                        <a:pt x="0" y="1461258"/>
                      </a:lnTo>
                      <a:lnTo>
                        <a:pt x="776172" y="1461258"/>
                      </a:lnTo>
                      <a:close/>
                    </a:path>
                  </a:pathLst>
                </a:custGeom>
                <a:gradFill>
                  <a:gsLst>
                    <a:gs pos="67000">
                      <a:schemeClr val="bg1">
                        <a:lumMod val="65000"/>
                        <a:alpha val="29000"/>
                      </a:schemeClr>
                    </a:gs>
                    <a:gs pos="0">
                      <a:schemeClr val="tx1"/>
                    </a:gs>
                    <a:gs pos="100000">
                      <a:schemeClr val="bg1">
                        <a:lumMod val="95000"/>
                        <a:alpha val="0"/>
                      </a:schemeClr>
                    </a:gs>
                  </a:gsLst>
                  <a:lin ang="0" scaled="0"/>
                </a:gra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31" name="椭圆 30"/>
                <p:cNvSpPr/>
                <p:nvPr/>
              </p:nvSpPr>
              <p:spPr>
                <a:xfrm>
                  <a:off x="2689225" y="1488621"/>
                  <a:ext cx="1791609" cy="1791608"/>
                </a:xfrm>
                <a:prstGeom prst="ellipse">
                  <a:avLst/>
                </a:prstGeom>
                <a:gradFill>
                  <a:gsLst>
                    <a:gs pos="0">
                      <a:schemeClr val="bg1">
                        <a:lumMod val="65000"/>
                      </a:schemeClr>
                    </a:gs>
                    <a:gs pos="100000">
                      <a:schemeClr val="bg1">
                        <a:lumMod val="95000"/>
                      </a:schemeClr>
                    </a:gs>
                  </a:gsLst>
                  <a:lin ang="2700000" scaled="1"/>
                </a:gradFill>
                <a:ln w="25400">
                  <a:gradFill flip="none" rotWithShape="1">
                    <a:gsLst>
                      <a:gs pos="0">
                        <a:schemeClr val="bg1"/>
                      </a:gs>
                      <a:gs pos="100000">
                        <a:schemeClr val="bg1">
                          <a:lumMod val="65000"/>
                        </a:schemeClr>
                      </a:gs>
                    </a:gsLst>
                    <a:lin ang="2700000" scaled="1"/>
                    <a:tileRect/>
                  </a:gradFill>
                </a:ln>
                <a:effectLst>
                  <a:outerShdw blurRad="622300" dist="2159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grpSp>
          <p:grpSp>
            <p:nvGrpSpPr>
              <p:cNvPr id="27" name="组合 26"/>
              <p:cNvGrpSpPr/>
              <p:nvPr/>
            </p:nvGrpSpPr>
            <p:grpSpPr>
              <a:xfrm>
                <a:off x="2220839" y="4115429"/>
                <a:ext cx="1431499" cy="2455353"/>
                <a:chOff x="2689225" y="825138"/>
                <a:chExt cx="2602631" cy="4464121"/>
              </a:xfrm>
            </p:grpSpPr>
            <p:sp>
              <p:nvSpPr>
                <p:cNvPr id="28" name="任意多边形 27"/>
                <p:cNvSpPr/>
                <p:nvPr/>
              </p:nvSpPr>
              <p:spPr>
                <a:xfrm rot="2700000">
                  <a:off x="2023698" y="2021102"/>
                  <a:ext cx="4464121" cy="2072194"/>
                </a:xfrm>
                <a:custGeom>
                  <a:avLst/>
                  <a:gdLst>
                    <a:gd name="connsiteX0" fmla="*/ 776171 w 2969868"/>
                    <a:gd name="connsiteY0" fmla="*/ 0 h 1494000"/>
                    <a:gd name="connsiteX1" fmla="*/ 2233868 w 2969868"/>
                    <a:gd name="connsiteY1" fmla="*/ 0 h 1494000"/>
                    <a:gd name="connsiteX2" fmla="*/ 2233867 w 2969868"/>
                    <a:gd name="connsiteY2" fmla="*/ 1494000 h 1494000"/>
                    <a:gd name="connsiteX3" fmla="*/ 0 w 2969868"/>
                    <a:gd name="connsiteY3" fmla="*/ 1494000 h 1494000"/>
                    <a:gd name="connsiteX4" fmla="*/ 0 w 2969868"/>
                    <a:gd name="connsiteY4" fmla="*/ 1461258 h 1494000"/>
                    <a:gd name="connsiteX5" fmla="*/ 776172 w 2969868"/>
                    <a:gd name="connsiteY5" fmla="*/ 1461258 h 149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69868" h="1494000">
                      <a:moveTo>
                        <a:pt x="776171" y="0"/>
                      </a:moveTo>
                      <a:lnTo>
                        <a:pt x="2233868" y="0"/>
                      </a:lnTo>
                      <a:cubicBezTo>
                        <a:pt x="3232538" y="23721"/>
                        <a:pt x="3197712" y="1487845"/>
                        <a:pt x="2233867" y="1494000"/>
                      </a:cubicBezTo>
                      <a:lnTo>
                        <a:pt x="0" y="1494000"/>
                      </a:lnTo>
                      <a:lnTo>
                        <a:pt x="0" y="1461258"/>
                      </a:lnTo>
                      <a:lnTo>
                        <a:pt x="776172" y="1461258"/>
                      </a:lnTo>
                      <a:close/>
                    </a:path>
                  </a:pathLst>
                </a:custGeom>
                <a:gradFill>
                  <a:gsLst>
                    <a:gs pos="67000">
                      <a:schemeClr val="bg1">
                        <a:lumMod val="65000"/>
                        <a:alpha val="29000"/>
                      </a:schemeClr>
                    </a:gs>
                    <a:gs pos="0">
                      <a:schemeClr val="tx1"/>
                    </a:gs>
                    <a:gs pos="100000">
                      <a:schemeClr val="bg1">
                        <a:lumMod val="95000"/>
                        <a:alpha val="0"/>
                      </a:schemeClr>
                    </a:gs>
                  </a:gsLst>
                  <a:lin ang="0" scaled="0"/>
                </a:gradFill>
                <a:ln>
                  <a:noFill/>
                </a:ln>
                <a:effectLst>
                  <a:softEdge rad="76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29" name="椭圆 28"/>
                <p:cNvSpPr/>
                <p:nvPr/>
              </p:nvSpPr>
              <p:spPr>
                <a:xfrm>
                  <a:off x="2689225" y="1488621"/>
                  <a:ext cx="1791608" cy="1791608"/>
                </a:xfrm>
                <a:prstGeom prst="ellipse">
                  <a:avLst/>
                </a:prstGeom>
                <a:gradFill>
                  <a:gsLst>
                    <a:gs pos="0">
                      <a:schemeClr val="bg1">
                        <a:lumMod val="65000"/>
                      </a:schemeClr>
                    </a:gs>
                    <a:gs pos="100000">
                      <a:schemeClr val="bg1">
                        <a:lumMod val="95000"/>
                      </a:schemeClr>
                    </a:gs>
                  </a:gsLst>
                  <a:lin ang="2700000" scaled="1"/>
                </a:gradFill>
                <a:ln w="25400">
                  <a:gradFill flip="none" rotWithShape="1">
                    <a:gsLst>
                      <a:gs pos="0">
                        <a:schemeClr val="bg1"/>
                      </a:gs>
                      <a:gs pos="100000">
                        <a:schemeClr val="bg1">
                          <a:lumMod val="65000"/>
                        </a:schemeClr>
                      </a:gs>
                    </a:gsLst>
                    <a:lin ang="2700000" scaled="1"/>
                    <a:tileRect/>
                  </a:gradFill>
                </a:ln>
                <a:effectLst>
                  <a:outerShdw blurRad="622300" dist="2159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grpSp>
        </p:grpSp>
        <p:grpSp>
          <p:nvGrpSpPr>
            <p:cNvPr id="99" name="Group 4"/>
            <p:cNvGrpSpPr>
              <a:grpSpLocks noChangeAspect="1"/>
            </p:cNvGrpSpPr>
            <p:nvPr/>
          </p:nvGrpSpPr>
          <p:grpSpPr bwMode="auto">
            <a:xfrm>
              <a:off x="7766329" y="5067738"/>
              <a:ext cx="382400" cy="561513"/>
              <a:chOff x="3540" y="531"/>
              <a:chExt cx="348" cy="511"/>
            </a:xfrm>
            <a:solidFill>
              <a:schemeClr val="tx1">
                <a:lumMod val="50000"/>
                <a:lumOff val="50000"/>
              </a:schemeClr>
            </a:solidFill>
          </p:grpSpPr>
          <p:sp>
            <p:nvSpPr>
              <p:cNvPr id="100" name="Freeform 5"/>
              <p:cNvSpPr/>
              <p:nvPr/>
            </p:nvSpPr>
            <p:spPr bwMode="auto">
              <a:xfrm>
                <a:off x="3540" y="801"/>
                <a:ext cx="348" cy="241"/>
              </a:xfrm>
              <a:custGeom>
                <a:avLst/>
                <a:gdLst>
                  <a:gd name="T0" fmla="*/ 78 w 97"/>
                  <a:gd name="T1" fmla="*/ 0 h 68"/>
                  <a:gd name="T2" fmla="*/ 70 w 97"/>
                  <a:gd name="T3" fmla="*/ 20 h 68"/>
                  <a:gd name="T4" fmla="*/ 49 w 97"/>
                  <a:gd name="T5" fmla="*/ 66 h 68"/>
                  <a:gd name="T6" fmla="*/ 29 w 97"/>
                  <a:gd name="T7" fmla="*/ 20 h 68"/>
                  <a:gd name="T8" fmla="*/ 20 w 97"/>
                  <a:gd name="T9" fmla="*/ 0 h 68"/>
                  <a:gd name="T10" fmla="*/ 0 w 97"/>
                  <a:gd name="T11" fmla="*/ 39 h 68"/>
                  <a:gd name="T12" fmla="*/ 0 w 97"/>
                  <a:gd name="T13" fmla="*/ 50 h 68"/>
                  <a:gd name="T14" fmla="*/ 49 w 97"/>
                  <a:gd name="T15" fmla="*/ 68 h 68"/>
                  <a:gd name="T16" fmla="*/ 97 w 97"/>
                  <a:gd name="T17" fmla="*/ 50 h 68"/>
                  <a:gd name="T18" fmla="*/ 97 w 97"/>
                  <a:gd name="T19" fmla="*/ 39 h 68"/>
                  <a:gd name="T20" fmla="*/ 78 w 97"/>
                  <a:gd name="T21"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7" h="68">
                    <a:moveTo>
                      <a:pt x="78" y="0"/>
                    </a:moveTo>
                    <a:cubicBezTo>
                      <a:pt x="70" y="20"/>
                      <a:pt x="70" y="20"/>
                      <a:pt x="70" y="20"/>
                    </a:cubicBezTo>
                    <a:cubicBezTo>
                      <a:pt x="49" y="66"/>
                      <a:pt x="49" y="66"/>
                      <a:pt x="49" y="66"/>
                    </a:cubicBezTo>
                    <a:cubicBezTo>
                      <a:pt x="29" y="20"/>
                      <a:pt x="29" y="20"/>
                      <a:pt x="29" y="20"/>
                    </a:cubicBezTo>
                    <a:cubicBezTo>
                      <a:pt x="20" y="0"/>
                      <a:pt x="20" y="0"/>
                      <a:pt x="20" y="0"/>
                    </a:cubicBezTo>
                    <a:cubicBezTo>
                      <a:pt x="8" y="8"/>
                      <a:pt x="0" y="23"/>
                      <a:pt x="0" y="39"/>
                    </a:cubicBezTo>
                    <a:cubicBezTo>
                      <a:pt x="0" y="50"/>
                      <a:pt x="0" y="50"/>
                      <a:pt x="0" y="50"/>
                    </a:cubicBezTo>
                    <a:cubicBezTo>
                      <a:pt x="13" y="61"/>
                      <a:pt x="30" y="68"/>
                      <a:pt x="49" y="68"/>
                    </a:cubicBezTo>
                    <a:cubicBezTo>
                      <a:pt x="67" y="68"/>
                      <a:pt x="84" y="61"/>
                      <a:pt x="97" y="50"/>
                    </a:cubicBezTo>
                    <a:cubicBezTo>
                      <a:pt x="97" y="39"/>
                      <a:pt x="97" y="39"/>
                      <a:pt x="97" y="39"/>
                    </a:cubicBezTo>
                    <a:cubicBezTo>
                      <a:pt x="97" y="23"/>
                      <a:pt x="90" y="9"/>
                      <a:pt x="7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101" name="Freeform 6"/>
              <p:cNvSpPr/>
              <p:nvPr/>
            </p:nvSpPr>
            <p:spPr bwMode="auto">
              <a:xfrm>
                <a:off x="3687" y="833"/>
                <a:ext cx="58" cy="156"/>
              </a:xfrm>
              <a:custGeom>
                <a:avLst/>
                <a:gdLst>
                  <a:gd name="T0" fmla="*/ 0 w 16"/>
                  <a:gd name="T1" fmla="*/ 0 h 44"/>
                  <a:gd name="T2" fmla="*/ 3 w 16"/>
                  <a:gd name="T3" fmla="*/ 7 h 44"/>
                  <a:gd name="T4" fmla="*/ 0 w 16"/>
                  <a:gd name="T5" fmla="*/ 36 h 44"/>
                  <a:gd name="T6" fmla="*/ 8 w 16"/>
                  <a:gd name="T7" fmla="*/ 44 h 44"/>
                  <a:gd name="T8" fmla="*/ 15 w 16"/>
                  <a:gd name="T9" fmla="*/ 36 h 44"/>
                  <a:gd name="T10" fmla="*/ 12 w 16"/>
                  <a:gd name="T11" fmla="*/ 7 h 44"/>
                  <a:gd name="T12" fmla="*/ 16 w 16"/>
                  <a:gd name="T13" fmla="*/ 0 h 44"/>
                  <a:gd name="T14" fmla="*/ 8 w 16"/>
                  <a:gd name="T15" fmla="*/ 1 h 44"/>
                  <a:gd name="T16" fmla="*/ 0 w 16"/>
                  <a:gd name="T17"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44">
                    <a:moveTo>
                      <a:pt x="0" y="0"/>
                    </a:moveTo>
                    <a:cubicBezTo>
                      <a:pt x="0" y="3"/>
                      <a:pt x="1" y="5"/>
                      <a:pt x="3" y="7"/>
                    </a:cubicBezTo>
                    <a:cubicBezTo>
                      <a:pt x="0" y="36"/>
                      <a:pt x="0" y="36"/>
                      <a:pt x="0" y="36"/>
                    </a:cubicBezTo>
                    <a:cubicBezTo>
                      <a:pt x="8" y="44"/>
                      <a:pt x="8" y="44"/>
                      <a:pt x="8" y="44"/>
                    </a:cubicBezTo>
                    <a:cubicBezTo>
                      <a:pt x="15" y="36"/>
                      <a:pt x="15" y="36"/>
                      <a:pt x="15" y="36"/>
                    </a:cubicBezTo>
                    <a:cubicBezTo>
                      <a:pt x="12" y="7"/>
                      <a:pt x="12" y="7"/>
                      <a:pt x="12" y="7"/>
                    </a:cubicBezTo>
                    <a:cubicBezTo>
                      <a:pt x="14" y="5"/>
                      <a:pt x="15" y="3"/>
                      <a:pt x="16" y="0"/>
                    </a:cubicBezTo>
                    <a:cubicBezTo>
                      <a:pt x="13" y="1"/>
                      <a:pt x="10" y="1"/>
                      <a:pt x="8" y="1"/>
                    </a:cubicBezTo>
                    <a:cubicBezTo>
                      <a:pt x="5" y="1"/>
                      <a:pt x="2"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102" name="Freeform 7"/>
              <p:cNvSpPr/>
              <p:nvPr/>
            </p:nvSpPr>
            <p:spPr bwMode="auto">
              <a:xfrm>
                <a:off x="3609" y="652"/>
                <a:ext cx="215" cy="181"/>
              </a:xfrm>
              <a:custGeom>
                <a:avLst/>
                <a:gdLst>
                  <a:gd name="T0" fmla="*/ 30 w 60"/>
                  <a:gd name="T1" fmla="*/ 5 h 51"/>
                  <a:gd name="T2" fmla="*/ 13 w 60"/>
                  <a:gd name="T3" fmla="*/ 0 h 51"/>
                  <a:gd name="T4" fmla="*/ 1 w 60"/>
                  <a:gd name="T5" fmla="*/ 0 h 51"/>
                  <a:gd name="T6" fmla="*/ 0 w 60"/>
                  <a:gd name="T7" fmla="*/ 0 h 51"/>
                  <a:gd name="T8" fmla="*/ 0 w 60"/>
                  <a:gd name="T9" fmla="*/ 6 h 51"/>
                  <a:gd name="T10" fmla="*/ 0 w 60"/>
                  <a:gd name="T11" fmla="*/ 24 h 51"/>
                  <a:gd name="T12" fmla="*/ 22 w 60"/>
                  <a:gd name="T13" fmla="*/ 50 h 51"/>
                  <a:gd name="T14" fmla="*/ 30 w 60"/>
                  <a:gd name="T15" fmla="*/ 51 h 51"/>
                  <a:gd name="T16" fmla="*/ 38 w 60"/>
                  <a:gd name="T17" fmla="*/ 50 h 51"/>
                  <a:gd name="T18" fmla="*/ 60 w 60"/>
                  <a:gd name="T19" fmla="*/ 24 h 51"/>
                  <a:gd name="T20" fmla="*/ 60 w 60"/>
                  <a:gd name="T21" fmla="*/ 6 h 51"/>
                  <a:gd name="T22" fmla="*/ 59 w 60"/>
                  <a:gd name="T23" fmla="*/ 0 h 51"/>
                  <a:gd name="T24" fmla="*/ 47 w 60"/>
                  <a:gd name="T25" fmla="*/ 0 h 51"/>
                  <a:gd name="T26" fmla="*/ 30 w 60"/>
                  <a:gd name="T27" fmla="*/ 5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51">
                    <a:moveTo>
                      <a:pt x="30" y="5"/>
                    </a:moveTo>
                    <a:cubicBezTo>
                      <a:pt x="22" y="5"/>
                      <a:pt x="15" y="3"/>
                      <a:pt x="13" y="0"/>
                    </a:cubicBezTo>
                    <a:cubicBezTo>
                      <a:pt x="1" y="0"/>
                      <a:pt x="1" y="0"/>
                      <a:pt x="1" y="0"/>
                    </a:cubicBezTo>
                    <a:cubicBezTo>
                      <a:pt x="0" y="0"/>
                      <a:pt x="0" y="0"/>
                      <a:pt x="0" y="0"/>
                    </a:cubicBezTo>
                    <a:cubicBezTo>
                      <a:pt x="0" y="2"/>
                      <a:pt x="0" y="4"/>
                      <a:pt x="0" y="6"/>
                    </a:cubicBezTo>
                    <a:cubicBezTo>
                      <a:pt x="0" y="24"/>
                      <a:pt x="0" y="24"/>
                      <a:pt x="0" y="24"/>
                    </a:cubicBezTo>
                    <a:cubicBezTo>
                      <a:pt x="0" y="36"/>
                      <a:pt x="9" y="47"/>
                      <a:pt x="22" y="50"/>
                    </a:cubicBezTo>
                    <a:cubicBezTo>
                      <a:pt x="24" y="51"/>
                      <a:pt x="27" y="51"/>
                      <a:pt x="30" y="51"/>
                    </a:cubicBezTo>
                    <a:cubicBezTo>
                      <a:pt x="32" y="51"/>
                      <a:pt x="35" y="51"/>
                      <a:pt x="38" y="50"/>
                    </a:cubicBezTo>
                    <a:cubicBezTo>
                      <a:pt x="50" y="47"/>
                      <a:pt x="60" y="36"/>
                      <a:pt x="60" y="24"/>
                    </a:cubicBezTo>
                    <a:cubicBezTo>
                      <a:pt x="60" y="6"/>
                      <a:pt x="60" y="6"/>
                      <a:pt x="60" y="6"/>
                    </a:cubicBezTo>
                    <a:cubicBezTo>
                      <a:pt x="60" y="4"/>
                      <a:pt x="59" y="2"/>
                      <a:pt x="59" y="0"/>
                    </a:cubicBezTo>
                    <a:cubicBezTo>
                      <a:pt x="47" y="0"/>
                      <a:pt x="47" y="0"/>
                      <a:pt x="47" y="0"/>
                    </a:cubicBezTo>
                    <a:cubicBezTo>
                      <a:pt x="46" y="3"/>
                      <a:pt x="38" y="5"/>
                      <a:pt x="30"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103" name="Freeform 8"/>
              <p:cNvSpPr>
                <a:spLocks noEditPoints="1"/>
              </p:cNvSpPr>
              <p:nvPr/>
            </p:nvSpPr>
            <p:spPr bwMode="auto">
              <a:xfrm>
                <a:off x="3598" y="531"/>
                <a:ext cx="240" cy="128"/>
              </a:xfrm>
              <a:custGeom>
                <a:avLst/>
                <a:gdLst>
                  <a:gd name="T0" fmla="*/ 33 w 67"/>
                  <a:gd name="T1" fmla="*/ 0 h 36"/>
                  <a:gd name="T2" fmla="*/ 0 w 67"/>
                  <a:gd name="T3" fmla="*/ 31 h 36"/>
                  <a:gd name="T4" fmla="*/ 4 w 67"/>
                  <a:gd name="T5" fmla="*/ 31 h 36"/>
                  <a:gd name="T6" fmla="*/ 4 w 67"/>
                  <a:gd name="T7" fmla="*/ 31 h 36"/>
                  <a:gd name="T8" fmla="*/ 16 w 67"/>
                  <a:gd name="T9" fmla="*/ 31 h 36"/>
                  <a:gd name="T10" fmla="*/ 33 w 67"/>
                  <a:gd name="T11" fmla="*/ 36 h 36"/>
                  <a:gd name="T12" fmla="*/ 51 w 67"/>
                  <a:gd name="T13" fmla="*/ 31 h 36"/>
                  <a:gd name="T14" fmla="*/ 62 w 67"/>
                  <a:gd name="T15" fmla="*/ 31 h 36"/>
                  <a:gd name="T16" fmla="*/ 64 w 67"/>
                  <a:gd name="T17" fmla="*/ 31 h 36"/>
                  <a:gd name="T18" fmla="*/ 67 w 67"/>
                  <a:gd name="T19" fmla="*/ 31 h 36"/>
                  <a:gd name="T20" fmla="*/ 33 w 67"/>
                  <a:gd name="T21" fmla="*/ 0 h 36"/>
                  <a:gd name="T22" fmla="*/ 33 w 67"/>
                  <a:gd name="T23" fmla="*/ 26 h 36"/>
                  <a:gd name="T24" fmla="*/ 27 w 67"/>
                  <a:gd name="T25" fmla="*/ 20 h 36"/>
                  <a:gd name="T26" fmla="*/ 33 w 67"/>
                  <a:gd name="T27" fmla="*/ 14 h 36"/>
                  <a:gd name="T28" fmla="*/ 40 w 67"/>
                  <a:gd name="T29" fmla="*/ 20 h 36"/>
                  <a:gd name="T30" fmla="*/ 33 w 67"/>
                  <a:gd name="T31" fmla="*/ 2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7" h="36">
                    <a:moveTo>
                      <a:pt x="33" y="0"/>
                    </a:moveTo>
                    <a:cubicBezTo>
                      <a:pt x="15" y="0"/>
                      <a:pt x="1" y="14"/>
                      <a:pt x="0" y="31"/>
                    </a:cubicBezTo>
                    <a:cubicBezTo>
                      <a:pt x="4" y="31"/>
                      <a:pt x="4" y="31"/>
                      <a:pt x="4" y="31"/>
                    </a:cubicBezTo>
                    <a:cubicBezTo>
                      <a:pt x="4" y="31"/>
                      <a:pt x="4" y="31"/>
                      <a:pt x="4" y="31"/>
                    </a:cubicBezTo>
                    <a:cubicBezTo>
                      <a:pt x="16" y="31"/>
                      <a:pt x="16" y="31"/>
                      <a:pt x="16" y="31"/>
                    </a:cubicBezTo>
                    <a:cubicBezTo>
                      <a:pt x="18" y="34"/>
                      <a:pt x="25" y="36"/>
                      <a:pt x="33" y="36"/>
                    </a:cubicBezTo>
                    <a:cubicBezTo>
                      <a:pt x="42" y="36"/>
                      <a:pt x="49" y="34"/>
                      <a:pt x="51" y="31"/>
                    </a:cubicBezTo>
                    <a:cubicBezTo>
                      <a:pt x="62" y="31"/>
                      <a:pt x="62" y="31"/>
                      <a:pt x="62" y="31"/>
                    </a:cubicBezTo>
                    <a:cubicBezTo>
                      <a:pt x="64" y="31"/>
                      <a:pt x="64" y="31"/>
                      <a:pt x="64" y="31"/>
                    </a:cubicBezTo>
                    <a:cubicBezTo>
                      <a:pt x="67" y="31"/>
                      <a:pt x="67" y="31"/>
                      <a:pt x="67" y="31"/>
                    </a:cubicBezTo>
                    <a:cubicBezTo>
                      <a:pt x="66" y="14"/>
                      <a:pt x="51" y="0"/>
                      <a:pt x="33" y="0"/>
                    </a:cubicBezTo>
                    <a:close/>
                    <a:moveTo>
                      <a:pt x="33" y="26"/>
                    </a:moveTo>
                    <a:cubicBezTo>
                      <a:pt x="30" y="26"/>
                      <a:pt x="27" y="24"/>
                      <a:pt x="27" y="20"/>
                    </a:cubicBezTo>
                    <a:cubicBezTo>
                      <a:pt x="27" y="17"/>
                      <a:pt x="30" y="14"/>
                      <a:pt x="33" y="14"/>
                    </a:cubicBezTo>
                    <a:cubicBezTo>
                      <a:pt x="37" y="14"/>
                      <a:pt x="40" y="17"/>
                      <a:pt x="40" y="20"/>
                    </a:cubicBezTo>
                    <a:cubicBezTo>
                      <a:pt x="40" y="24"/>
                      <a:pt x="37" y="26"/>
                      <a:pt x="33"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grpSp>
      </p:grpSp>
      <p:grpSp>
        <p:nvGrpSpPr>
          <p:cNvPr id="9" name="组合 8"/>
          <p:cNvGrpSpPr/>
          <p:nvPr/>
        </p:nvGrpSpPr>
        <p:grpSpPr>
          <a:xfrm>
            <a:off x="2733687" y="821847"/>
            <a:ext cx="1852203" cy="3190035"/>
            <a:chOff x="2688996" y="4250111"/>
            <a:chExt cx="1852203" cy="3190034"/>
          </a:xfrm>
        </p:grpSpPr>
        <p:grpSp>
          <p:nvGrpSpPr>
            <p:cNvPr id="8" name="组合 7"/>
            <p:cNvGrpSpPr/>
            <p:nvPr/>
          </p:nvGrpSpPr>
          <p:grpSpPr>
            <a:xfrm>
              <a:off x="2688996" y="4250111"/>
              <a:ext cx="1852203" cy="3190034"/>
              <a:chOff x="2082059" y="3844831"/>
              <a:chExt cx="1852203" cy="3190034"/>
            </a:xfrm>
          </p:grpSpPr>
          <p:grpSp>
            <p:nvGrpSpPr>
              <p:cNvPr id="4" name="组合 3"/>
              <p:cNvGrpSpPr/>
              <p:nvPr/>
            </p:nvGrpSpPr>
            <p:grpSpPr>
              <a:xfrm>
                <a:off x="2082059" y="3844831"/>
                <a:ext cx="1852203" cy="3190034"/>
                <a:chOff x="2689225" y="814470"/>
                <a:chExt cx="2591962" cy="4464122"/>
              </a:xfrm>
            </p:grpSpPr>
            <p:sp>
              <p:nvSpPr>
                <p:cNvPr id="3" name="任意多边形 2"/>
                <p:cNvSpPr/>
                <p:nvPr/>
              </p:nvSpPr>
              <p:spPr>
                <a:xfrm rot="2700000">
                  <a:off x="2013032" y="2010436"/>
                  <a:ext cx="4464122" cy="2072189"/>
                </a:xfrm>
                <a:custGeom>
                  <a:avLst/>
                  <a:gdLst>
                    <a:gd name="connsiteX0" fmla="*/ 776171 w 2969868"/>
                    <a:gd name="connsiteY0" fmla="*/ 0 h 1494000"/>
                    <a:gd name="connsiteX1" fmla="*/ 2233868 w 2969868"/>
                    <a:gd name="connsiteY1" fmla="*/ 0 h 1494000"/>
                    <a:gd name="connsiteX2" fmla="*/ 2233867 w 2969868"/>
                    <a:gd name="connsiteY2" fmla="*/ 1494000 h 1494000"/>
                    <a:gd name="connsiteX3" fmla="*/ 0 w 2969868"/>
                    <a:gd name="connsiteY3" fmla="*/ 1494000 h 1494000"/>
                    <a:gd name="connsiteX4" fmla="*/ 0 w 2969868"/>
                    <a:gd name="connsiteY4" fmla="*/ 1461258 h 1494000"/>
                    <a:gd name="connsiteX5" fmla="*/ 776172 w 2969868"/>
                    <a:gd name="connsiteY5" fmla="*/ 1461258 h 149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69868" h="1494000">
                      <a:moveTo>
                        <a:pt x="776171" y="0"/>
                      </a:moveTo>
                      <a:lnTo>
                        <a:pt x="2233868" y="0"/>
                      </a:lnTo>
                      <a:cubicBezTo>
                        <a:pt x="3232538" y="23721"/>
                        <a:pt x="3197712" y="1487845"/>
                        <a:pt x="2233867" y="1494000"/>
                      </a:cubicBezTo>
                      <a:lnTo>
                        <a:pt x="0" y="1494000"/>
                      </a:lnTo>
                      <a:lnTo>
                        <a:pt x="0" y="1461258"/>
                      </a:lnTo>
                      <a:lnTo>
                        <a:pt x="776172" y="1461258"/>
                      </a:lnTo>
                      <a:close/>
                    </a:path>
                  </a:pathLst>
                </a:custGeom>
                <a:gradFill>
                  <a:gsLst>
                    <a:gs pos="67000">
                      <a:schemeClr val="bg1">
                        <a:lumMod val="65000"/>
                        <a:alpha val="29000"/>
                      </a:schemeClr>
                    </a:gs>
                    <a:gs pos="0">
                      <a:schemeClr val="tx1"/>
                    </a:gs>
                    <a:gs pos="100000">
                      <a:schemeClr val="bg1">
                        <a:lumMod val="95000"/>
                        <a:alpha val="0"/>
                      </a:schemeClr>
                    </a:gs>
                  </a:gsLst>
                  <a:lin ang="0" scaled="0"/>
                </a:gra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2" name="椭圆 1"/>
                <p:cNvSpPr/>
                <p:nvPr/>
              </p:nvSpPr>
              <p:spPr>
                <a:xfrm>
                  <a:off x="2689225" y="1488621"/>
                  <a:ext cx="1791609" cy="1791608"/>
                </a:xfrm>
                <a:prstGeom prst="ellipse">
                  <a:avLst/>
                </a:prstGeom>
                <a:gradFill>
                  <a:gsLst>
                    <a:gs pos="0">
                      <a:schemeClr val="bg1">
                        <a:lumMod val="65000"/>
                      </a:schemeClr>
                    </a:gs>
                    <a:gs pos="100000">
                      <a:schemeClr val="bg1">
                        <a:lumMod val="95000"/>
                      </a:schemeClr>
                    </a:gs>
                  </a:gsLst>
                  <a:lin ang="2700000" scaled="1"/>
                </a:gradFill>
                <a:ln w="25400">
                  <a:gradFill flip="none" rotWithShape="1">
                    <a:gsLst>
                      <a:gs pos="0">
                        <a:schemeClr val="bg1"/>
                      </a:gs>
                      <a:gs pos="100000">
                        <a:schemeClr val="bg1">
                          <a:lumMod val="65000"/>
                        </a:schemeClr>
                      </a:gs>
                    </a:gsLst>
                    <a:lin ang="2700000" scaled="1"/>
                    <a:tileRect/>
                  </a:gradFill>
                </a:ln>
                <a:effectLst>
                  <a:outerShdw blurRad="622300" dist="2159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grpSp>
          <p:grpSp>
            <p:nvGrpSpPr>
              <p:cNvPr id="5" name="组合 4"/>
              <p:cNvGrpSpPr/>
              <p:nvPr/>
            </p:nvGrpSpPr>
            <p:grpSpPr>
              <a:xfrm>
                <a:off x="2220839" y="4115429"/>
                <a:ext cx="1431499" cy="2455353"/>
                <a:chOff x="2689225" y="825138"/>
                <a:chExt cx="2602631" cy="4464121"/>
              </a:xfrm>
            </p:grpSpPr>
            <p:sp>
              <p:nvSpPr>
                <p:cNvPr id="6" name="任意多边形 5"/>
                <p:cNvSpPr/>
                <p:nvPr/>
              </p:nvSpPr>
              <p:spPr>
                <a:xfrm rot="2700000">
                  <a:off x="2023698" y="2021102"/>
                  <a:ext cx="4464121" cy="2072194"/>
                </a:xfrm>
                <a:custGeom>
                  <a:avLst/>
                  <a:gdLst>
                    <a:gd name="connsiteX0" fmla="*/ 776171 w 2969868"/>
                    <a:gd name="connsiteY0" fmla="*/ 0 h 1494000"/>
                    <a:gd name="connsiteX1" fmla="*/ 2233868 w 2969868"/>
                    <a:gd name="connsiteY1" fmla="*/ 0 h 1494000"/>
                    <a:gd name="connsiteX2" fmla="*/ 2233867 w 2969868"/>
                    <a:gd name="connsiteY2" fmla="*/ 1494000 h 1494000"/>
                    <a:gd name="connsiteX3" fmla="*/ 0 w 2969868"/>
                    <a:gd name="connsiteY3" fmla="*/ 1494000 h 1494000"/>
                    <a:gd name="connsiteX4" fmla="*/ 0 w 2969868"/>
                    <a:gd name="connsiteY4" fmla="*/ 1461258 h 1494000"/>
                    <a:gd name="connsiteX5" fmla="*/ 776172 w 2969868"/>
                    <a:gd name="connsiteY5" fmla="*/ 1461258 h 149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69868" h="1494000">
                      <a:moveTo>
                        <a:pt x="776171" y="0"/>
                      </a:moveTo>
                      <a:lnTo>
                        <a:pt x="2233868" y="0"/>
                      </a:lnTo>
                      <a:cubicBezTo>
                        <a:pt x="3232538" y="23721"/>
                        <a:pt x="3197712" y="1487845"/>
                        <a:pt x="2233867" y="1494000"/>
                      </a:cubicBezTo>
                      <a:lnTo>
                        <a:pt x="0" y="1494000"/>
                      </a:lnTo>
                      <a:lnTo>
                        <a:pt x="0" y="1461258"/>
                      </a:lnTo>
                      <a:lnTo>
                        <a:pt x="776172" y="1461258"/>
                      </a:lnTo>
                      <a:close/>
                    </a:path>
                  </a:pathLst>
                </a:custGeom>
                <a:gradFill>
                  <a:gsLst>
                    <a:gs pos="67000">
                      <a:schemeClr val="bg1">
                        <a:lumMod val="65000"/>
                        <a:alpha val="29000"/>
                      </a:schemeClr>
                    </a:gs>
                    <a:gs pos="0">
                      <a:schemeClr val="tx1"/>
                    </a:gs>
                    <a:gs pos="100000">
                      <a:schemeClr val="bg1">
                        <a:lumMod val="95000"/>
                        <a:alpha val="0"/>
                      </a:schemeClr>
                    </a:gs>
                  </a:gsLst>
                  <a:lin ang="0" scaled="0"/>
                </a:gradFill>
                <a:ln>
                  <a:noFill/>
                </a:ln>
                <a:effectLst>
                  <a:softEdge rad="76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7" name="椭圆 6"/>
                <p:cNvSpPr/>
                <p:nvPr/>
              </p:nvSpPr>
              <p:spPr>
                <a:xfrm>
                  <a:off x="2689225" y="1488621"/>
                  <a:ext cx="1791608" cy="1791608"/>
                </a:xfrm>
                <a:prstGeom prst="ellipse">
                  <a:avLst/>
                </a:prstGeom>
                <a:gradFill>
                  <a:gsLst>
                    <a:gs pos="0">
                      <a:schemeClr val="bg1">
                        <a:lumMod val="65000"/>
                      </a:schemeClr>
                    </a:gs>
                    <a:gs pos="100000">
                      <a:schemeClr val="bg1">
                        <a:lumMod val="95000"/>
                      </a:schemeClr>
                    </a:gs>
                  </a:gsLst>
                  <a:lin ang="2700000" scaled="1"/>
                </a:gradFill>
                <a:ln w="25400">
                  <a:gradFill flip="none" rotWithShape="1">
                    <a:gsLst>
                      <a:gs pos="0">
                        <a:schemeClr val="bg1"/>
                      </a:gs>
                      <a:gs pos="100000">
                        <a:schemeClr val="bg1">
                          <a:lumMod val="65000"/>
                        </a:schemeClr>
                      </a:gs>
                    </a:gsLst>
                    <a:lin ang="2700000" scaled="1"/>
                    <a:tileRect/>
                  </a:gradFill>
                </a:ln>
                <a:effectLst>
                  <a:outerShdw blurRad="622300" dist="2159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grpSp>
        </p:grpSp>
        <p:sp>
          <p:nvSpPr>
            <p:cNvPr id="107" name="Freeform 32"/>
            <p:cNvSpPr>
              <a:spLocks noEditPoints="1"/>
            </p:cNvSpPr>
            <p:nvPr/>
          </p:nvSpPr>
          <p:spPr bwMode="auto">
            <a:xfrm>
              <a:off x="3060843" y="5190521"/>
              <a:ext cx="507059" cy="362940"/>
            </a:xfrm>
            <a:custGeom>
              <a:avLst/>
              <a:gdLst>
                <a:gd name="T0" fmla="*/ 92 w 244"/>
                <a:gd name="T1" fmla="*/ 48 h 175"/>
                <a:gd name="T2" fmla="*/ 102 w 244"/>
                <a:gd name="T3" fmla="*/ 27 h 175"/>
                <a:gd name="T4" fmla="*/ 75 w 244"/>
                <a:gd name="T5" fmla="*/ 0 h 175"/>
                <a:gd name="T6" fmla="*/ 48 w 244"/>
                <a:gd name="T7" fmla="*/ 27 h 175"/>
                <a:gd name="T8" fmla="*/ 58 w 244"/>
                <a:gd name="T9" fmla="*/ 48 h 175"/>
                <a:gd name="T10" fmla="*/ 10 w 244"/>
                <a:gd name="T11" fmla="*/ 123 h 175"/>
                <a:gd name="T12" fmla="*/ 46 w 244"/>
                <a:gd name="T13" fmla="*/ 97 h 175"/>
                <a:gd name="T14" fmla="*/ 32 w 244"/>
                <a:gd name="T15" fmla="*/ 175 h 175"/>
                <a:gd name="T16" fmla="*/ 57 w 244"/>
                <a:gd name="T17" fmla="*/ 175 h 175"/>
                <a:gd name="T18" fmla="*/ 75 w 244"/>
                <a:gd name="T19" fmla="*/ 142 h 175"/>
                <a:gd name="T20" fmla="*/ 93 w 244"/>
                <a:gd name="T21" fmla="*/ 175 h 175"/>
                <a:gd name="T22" fmla="*/ 118 w 244"/>
                <a:gd name="T23" fmla="*/ 175 h 175"/>
                <a:gd name="T24" fmla="*/ 104 w 244"/>
                <a:gd name="T25" fmla="*/ 97 h 175"/>
                <a:gd name="T26" fmla="*/ 140 w 244"/>
                <a:gd name="T27" fmla="*/ 123 h 175"/>
                <a:gd name="T28" fmla="*/ 92 w 244"/>
                <a:gd name="T29" fmla="*/ 48 h 175"/>
                <a:gd name="T30" fmla="*/ 208 w 244"/>
                <a:gd name="T31" fmla="*/ 97 h 175"/>
                <a:gd name="T32" fmla="*/ 214 w 244"/>
                <a:gd name="T33" fmla="*/ 84 h 175"/>
                <a:gd name="T34" fmla="*/ 198 w 244"/>
                <a:gd name="T35" fmla="*/ 68 h 175"/>
                <a:gd name="T36" fmla="*/ 181 w 244"/>
                <a:gd name="T37" fmla="*/ 84 h 175"/>
                <a:gd name="T38" fmla="*/ 187 w 244"/>
                <a:gd name="T39" fmla="*/ 97 h 175"/>
                <a:gd name="T40" fmla="*/ 158 w 244"/>
                <a:gd name="T41" fmla="*/ 143 h 175"/>
                <a:gd name="T42" fmla="*/ 180 w 244"/>
                <a:gd name="T43" fmla="*/ 127 h 175"/>
                <a:gd name="T44" fmla="*/ 171 w 244"/>
                <a:gd name="T45" fmla="*/ 175 h 175"/>
                <a:gd name="T46" fmla="*/ 186 w 244"/>
                <a:gd name="T47" fmla="*/ 175 h 175"/>
                <a:gd name="T48" fmla="*/ 198 w 244"/>
                <a:gd name="T49" fmla="*/ 155 h 175"/>
                <a:gd name="T50" fmla="*/ 209 w 244"/>
                <a:gd name="T51" fmla="*/ 175 h 175"/>
                <a:gd name="T52" fmla="*/ 224 w 244"/>
                <a:gd name="T53" fmla="*/ 175 h 175"/>
                <a:gd name="T54" fmla="*/ 216 w 244"/>
                <a:gd name="T55" fmla="*/ 127 h 175"/>
                <a:gd name="T56" fmla="*/ 237 w 244"/>
                <a:gd name="T57" fmla="*/ 143 h 175"/>
                <a:gd name="T58" fmla="*/ 208 w 244"/>
                <a:gd name="T59" fmla="*/ 9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44" h="175">
                  <a:moveTo>
                    <a:pt x="92" y="48"/>
                  </a:moveTo>
                  <a:cubicBezTo>
                    <a:pt x="98" y="43"/>
                    <a:pt x="102" y="36"/>
                    <a:pt x="102" y="27"/>
                  </a:cubicBezTo>
                  <a:cubicBezTo>
                    <a:pt x="102" y="12"/>
                    <a:pt x="90" y="0"/>
                    <a:pt x="75" y="0"/>
                  </a:cubicBezTo>
                  <a:cubicBezTo>
                    <a:pt x="60" y="0"/>
                    <a:pt x="48" y="12"/>
                    <a:pt x="48" y="27"/>
                  </a:cubicBezTo>
                  <a:cubicBezTo>
                    <a:pt x="48" y="36"/>
                    <a:pt x="52" y="43"/>
                    <a:pt x="58" y="48"/>
                  </a:cubicBezTo>
                  <a:cubicBezTo>
                    <a:pt x="31" y="58"/>
                    <a:pt x="0" y="113"/>
                    <a:pt x="10" y="123"/>
                  </a:cubicBezTo>
                  <a:cubicBezTo>
                    <a:pt x="19" y="131"/>
                    <a:pt x="34" y="114"/>
                    <a:pt x="46" y="97"/>
                  </a:cubicBezTo>
                  <a:cubicBezTo>
                    <a:pt x="39" y="123"/>
                    <a:pt x="34" y="151"/>
                    <a:pt x="32" y="175"/>
                  </a:cubicBezTo>
                  <a:cubicBezTo>
                    <a:pt x="57" y="175"/>
                    <a:pt x="57" y="175"/>
                    <a:pt x="57" y="175"/>
                  </a:cubicBezTo>
                  <a:cubicBezTo>
                    <a:pt x="57" y="161"/>
                    <a:pt x="66" y="142"/>
                    <a:pt x="75" y="142"/>
                  </a:cubicBezTo>
                  <a:cubicBezTo>
                    <a:pt x="84" y="142"/>
                    <a:pt x="93" y="161"/>
                    <a:pt x="93" y="175"/>
                  </a:cubicBezTo>
                  <a:cubicBezTo>
                    <a:pt x="118" y="175"/>
                    <a:pt x="118" y="175"/>
                    <a:pt x="118" y="175"/>
                  </a:cubicBezTo>
                  <a:cubicBezTo>
                    <a:pt x="116" y="151"/>
                    <a:pt x="111" y="123"/>
                    <a:pt x="104" y="97"/>
                  </a:cubicBezTo>
                  <a:cubicBezTo>
                    <a:pt x="116" y="114"/>
                    <a:pt x="131" y="131"/>
                    <a:pt x="140" y="123"/>
                  </a:cubicBezTo>
                  <a:cubicBezTo>
                    <a:pt x="150" y="113"/>
                    <a:pt x="119" y="58"/>
                    <a:pt x="92" y="48"/>
                  </a:cubicBezTo>
                  <a:close/>
                  <a:moveTo>
                    <a:pt x="208" y="97"/>
                  </a:moveTo>
                  <a:cubicBezTo>
                    <a:pt x="212" y="94"/>
                    <a:pt x="214" y="89"/>
                    <a:pt x="214" y="84"/>
                  </a:cubicBezTo>
                  <a:cubicBezTo>
                    <a:pt x="214" y="75"/>
                    <a:pt x="207" y="68"/>
                    <a:pt x="198" y="68"/>
                  </a:cubicBezTo>
                  <a:cubicBezTo>
                    <a:pt x="188" y="68"/>
                    <a:pt x="181" y="75"/>
                    <a:pt x="181" y="84"/>
                  </a:cubicBezTo>
                  <a:cubicBezTo>
                    <a:pt x="181" y="89"/>
                    <a:pt x="183" y="94"/>
                    <a:pt x="187" y="97"/>
                  </a:cubicBezTo>
                  <a:cubicBezTo>
                    <a:pt x="170" y="103"/>
                    <a:pt x="151" y="137"/>
                    <a:pt x="158" y="143"/>
                  </a:cubicBezTo>
                  <a:cubicBezTo>
                    <a:pt x="163" y="148"/>
                    <a:pt x="172" y="137"/>
                    <a:pt x="180" y="127"/>
                  </a:cubicBezTo>
                  <a:cubicBezTo>
                    <a:pt x="176" y="143"/>
                    <a:pt x="173" y="160"/>
                    <a:pt x="171" y="175"/>
                  </a:cubicBezTo>
                  <a:cubicBezTo>
                    <a:pt x="186" y="175"/>
                    <a:pt x="186" y="175"/>
                    <a:pt x="186" y="175"/>
                  </a:cubicBezTo>
                  <a:cubicBezTo>
                    <a:pt x="186" y="167"/>
                    <a:pt x="192" y="155"/>
                    <a:pt x="198" y="155"/>
                  </a:cubicBezTo>
                  <a:cubicBezTo>
                    <a:pt x="203" y="155"/>
                    <a:pt x="209" y="167"/>
                    <a:pt x="209" y="175"/>
                  </a:cubicBezTo>
                  <a:cubicBezTo>
                    <a:pt x="224" y="175"/>
                    <a:pt x="224" y="175"/>
                    <a:pt x="224" y="175"/>
                  </a:cubicBezTo>
                  <a:cubicBezTo>
                    <a:pt x="223" y="160"/>
                    <a:pt x="219" y="143"/>
                    <a:pt x="216" y="127"/>
                  </a:cubicBezTo>
                  <a:cubicBezTo>
                    <a:pt x="223" y="137"/>
                    <a:pt x="232" y="148"/>
                    <a:pt x="237" y="143"/>
                  </a:cubicBezTo>
                  <a:cubicBezTo>
                    <a:pt x="244" y="137"/>
                    <a:pt x="225" y="103"/>
                    <a:pt x="208" y="97"/>
                  </a:cubicBezTo>
                  <a:close/>
                </a:path>
              </a:pathLst>
            </a:custGeom>
            <a:solidFill>
              <a:schemeClr val="tx1">
                <a:lumMod val="50000"/>
                <a:lumOff val="50000"/>
              </a:schemeClr>
            </a:solidFill>
            <a:ln>
              <a:noFill/>
            </a:ln>
          </p:spPr>
          <p:txBody>
            <a:bodyPr vert="horz" wrap="square" lIns="121920" tIns="60960" rIns="121920" bIns="60960" numCol="1" anchor="t" anchorCtr="0" compatLnSpc="1"/>
            <a:lstStyle/>
            <a:p>
              <a:endParaRPr lang="zh-CN" altLang="en-US" sz="2400">
                <a:solidFill>
                  <a:prstClr val="black"/>
                </a:solidFill>
              </a:endParaRPr>
            </a:p>
          </p:txBody>
        </p:sp>
      </p:grpSp>
      <p:grpSp>
        <p:nvGrpSpPr>
          <p:cNvPr id="12" name="组合 11"/>
          <p:cNvGrpSpPr/>
          <p:nvPr/>
        </p:nvGrpSpPr>
        <p:grpSpPr>
          <a:xfrm>
            <a:off x="8135957" y="4219041"/>
            <a:ext cx="1852203" cy="3190035"/>
            <a:chOff x="3841800" y="317741"/>
            <a:chExt cx="1852203" cy="3190034"/>
          </a:xfrm>
        </p:grpSpPr>
        <p:grpSp>
          <p:nvGrpSpPr>
            <p:cNvPr id="32" name="组合 31"/>
            <p:cNvGrpSpPr/>
            <p:nvPr/>
          </p:nvGrpSpPr>
          <p:grpSpPr>
            <a:xfrm>
              <a:off x="3841800" y="317741"/>
              <a:ext cx="1852203" cy="3190034"/>
              <a:chOff x="2082059" y="3844831"/>
              <a:chExt cx="1852203" cy="3190034"/>
            </a:xfrm>
          </p:grpSpPr>
          <p:grpSp>
            <p:nvGrpSpPr>
              <p:cNvPr id="33" name="组合 32"/>
              <p:cNvGrpSpPr/>
              <p:nvPr/>
            </p:nvGrpSpPr>
            <p:grpSpPr>
              <a:xfrm>
                <a:off x="2082059" y="3844831"/>
                <a:ext cx="1852203" cy="3190034"/>
                <a:chOff x="2689225" y="814470"/>
                <a:chExt cx="2591962" cy="4464122"/>
              </a:xfrm>
            </p:grpSpPr>
            <p:sp>
              <p:nvSpPr>
                <p:cNvPr id="37" name="任意多边形 36"/>
                <p:cNvSpPr/>
                <p:nvPr/>
              </p:nvSpPr>
              <p:spPr>
                <a:xfrm rot="2700000">
                  <a:off x="2013032" y="2010436"/>
                  <a:ext cx="4464122" cy="2072189"/>
                </a:xfrm>
                <a:custGeom>
                  <a:avLst/>
                  <a:gdLst>
                    <a:gd name="connsiteX0" fmla="*/ 776171 w 2969868"/>
                    <a:gd name="connsiteY0" fmla="*/ 0 h 1494000"/>
                    <a:gd name="connsiteX1" fmla="*/ 2233868 w 2969868"/>
                    <a:gd name="connsiteY1" fmla="*/ 0 h 1494000"/>
                    <a:gd name="connsiteX2" fmla="*/ 2233867 w 2969868"/>
                    <a:gd name="connsiteY2" fmla="*/ 1494000 h 1494000"/>
                    <a:gd name="connsiteX3" fmla="*/ 0 w 2969868"/>
                    <a:gd name="connsiteY3" fmla="*/ 1494000 h 1494000"/>
                    <a:gd name="connsiteX4" fmla="*/ 0 w 2969868"/>
                    <a:gd name="connsiteY4" fmla="*/ 1461258 h 1494000"/>
                    <a:gd name="connsiteX5" fmla="*/ 776172 w 2969868"/>
                    <a:gd name="connsiteY5" fmla="*/ 1461258 h 149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69868" h="1494000">
                      <a:moveTo>
                        <a:pt x="776171" y="0"/>
                      </a:moveTo>
                      <a:lnTo>
                        <a:pt x="2233868" y="0"/>
                      </a:lnTo>
                      <a:cubicBezTo>
                        <a:pt x="3232538" y="23721"/>
                        <a:pt x="3197712" y="1487845"/>
                        <a:pt x="2233867" y="1494000"/>
                      </a:cubicBezTo>
                      <a:lnTo>
                        <a:pt x="0" y="1494000"/>
                      </a:lnTo>
                      <a:lnTo>
                        <a:pt x="0" y="1461258"/>
                      </a:lnTo>
                      <a:lnTo>
                        <a:pt x="776172" y="1461258"/>
                      </a:lnTo>
                      <a:close/>
                    </a:path>
                  </a:pathLst>
                </a:custGeom>
                <a:gradFill>
                  <a:gsLst>
                    <a:gs pos="67000">
                      <a:schemeClr val="bg1">
                        <a:lumMod val="65000"/>
                        <a:alpha val="29000"/>
                      </a:schemeClr>
                    </a:gs>
                    <a:gs pos="0">
                      <a:schemeClr val="tx1"/>
                    </a:gs>
                    <a:gs pos="100000">
                      <a:schemeClr val="bg1">
                        <a:lumMod val="95000"/>
                        <a:alpha val="0"/>
                      </a:schemeClr>
                    </a:gs>
                  </a:gsLst>
                  <a:lin ang="0" scaled="0"/>
                </a:gra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38" name="椭圆 37"/>
                <p:cNvSpPr/>
                <p:nvPr/>
              </p:nvSpPr>
              <p:spPr>
                <a:xfrm>
                  <a:off x="2689225" y="1488621"/>
                  <a:ext cx="1791609" cy="1791608"/>
                </a:xfrm>
                <a:prstGeom prst="ellipse">
                  <a:avLst/>
                </a:prstGeom>
                <a:gradFill>
                  <a:gsLst>
                    <a:gs pos="0">
                      <a:schemeClr val="bg1">
                        <a:lumMod val="65000"/>
                      </a:schemeClr>
                    </a:gs>
                    <a:gs pos="100000">
                      <a:schemeClr val="bg1">
                        <a:lumMod val="95000"/>
                      </a:schemeClr>
                    </a:gs>
                  </a:gsLst>
                  <a:lin ang="2700000" scaled="1"/>
                </a:gradFill>
                <a:ln w="25400">
                  <a:gradFill flip="none" rotWithShape="1">
                    <a:gsLst>
                      <a:gs pos="0">
                        <a:schemeClr val="bg1"/>
                      </a:gs>
                      <a:gs pos="100000">
                        <a:schemeClr val="bg1">
                          <a:lumMod val="65000"/>
                        </a:schemeClr>
                      </a:gs>
                    </a:gsLst>
                    <a:lin ang="2700000" scaled="1"/>
                    <a:tileRect/>
                  </a:gradFill>
                </a:ln>
                <a:effectLst>
                  <a:outerShdw blurRad="622300" dist="2159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grpSp>
          <p:grpSp>
            <p:nvGrpSpPr>
              <p:cNvPr id="34" name="组合 33"/>
              <p:cNvGrpSpPr/>
              <p:nvPr/>
            </p:nvGrpSpPr>
            <p:grpSpPr>
              <a:xfrm>
                <a:off x="2220839" y="4115429"/>
                <a:ext cx="1431499" cy="2455353"/>
                <a:chOff x="2689225" y="825138"/>
                <a:chExt cx="2602631" cy="4464121"/>
              </a:xfrm>
            </p:grpSpPr>
            <p:sp>
              <p:nvSpPr>
                <p:cNvPr id="35" name="任意多边形 34"/>
                <p:cNvSpPr/>
                <p:nvPr/>
              </p:nvSpPr>
              <p:spPr>
                <a:xfrm rot="2700000">
                  <a:off x="2023698" y="2021102"/>
                  <a:ext cx="4464121" cy="2072194"/>
                </a:xfrm>
                <a:custGeom>
                  <a:avLst/>
                  <a:gdLst>
                    <a:gd name="connsiteX0" fmla="*/ 776171 w 2969868"/>
                    <a:gd name="connsiteY0" fmla="*/ 0 h 1494000"/>
                    <a:gd name="connsiteX1" fmla="*/ 2233868 w 2969868"/>
                    <a:gd name="connsiteY1" fmla="*/ 0 h 1494000"/>
                    <a:gd name="connsiteX2" fmla="*/ 2233867 w 2969868"/>
                    <a:gd name="connsiteY2" fmla="*/ 1494000 h 1494000"/>
                    <a:gd name="connsiteX3" fmla="*/ 0 w 2969868"/>
                    <a:gd name="connsiteY3" fmla="*/ 1494000 h 1494000"/>
                    <a:gd name="connsiteX4" fmla="*/ 0 w 2969868"/>
                    <a:gd name="connsiteY4" fmla="*/ 1461258 h 1494000"/>
                    <a:gd name="connsiteX5" fmla="*/ 776172 w 2969868"/>
                    <a:gd name="connsiteY5" fmla="*/ 1461258 h 149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69868" h="1494000">
                      <a:moveTo>
                        <a:pt x="776171" y="0"/>
                      </a:moveTo>
                      <a:lnTo>
                        <a:pt x="2233868" y="0"/>
                      </a:lnTo>
                      <a:cubicBezTo>
                        <a:pt x="3232538" y="23721"/>
                        <a:pt x="3197712" y="1487845"/>
                        <a:pt x="2233867" y="1494000"/>
                      </a:cubicBezTo>
                      <a:lnTo>
                        <a:pt x="0" y="1494000"/>
                      </a:lnTo>
                      <a:lnTo>
                        <a:pt x="0" y="1461258"/>
                      </a:lnTo>
                      <a:lnTo>
                        <a:pt x="776172" y="1461258"/>
                      </a:lnTo>
                      <a:close/>
                    </a:path>
                  </a:pathLst>
                </a:custGeom>
                <a:gradFill>
                  <a:gsLst>
                    <a:gs pos="67000">
                      <a:schemeClr val="bg1">
                        <a:lumMod val="65000"/>
                        <a:alpha val="29000"/>
                      </a:schemeClr>
                    </a:gs>
                    <a:gs pos="0">
                      <a:schemeClr val="tx1"/>
                    </a:gs>
                    <a:gs pos="100000">
                      <a:schemeClr val="bg1">
                        <a:lumMod val="95000"/>
                        <a:alpha val="0"/>
                      </a:schemeClr>
                    </a:gs>
                  </a:gsLst>
                  <a:lin ang="0" scaled="0"/>
                </a:gradFill>
                <a:ln>
                  <a:noFill/>
                </a:ln>
                <a:effectLst>
                  <a:softEdge rad="76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36" name="椭圆 35"/>
                <p:cNvSpPr/>
                <p:nvPr/>
              </p:nvSpPr>
              <p:spPr>
                <a:xfrm>
                  <a:off x="2689225" y="1488621"/>
                  <a:ext cx="1791608" cy="1791608"/>
                </a:xfrm>
                <a:prstGeom prst="ellipse">
                  <a:avLst/>
                </a:prstGeom>
                <a:gradFill>
                  <a:gsLst>
                    <a:gs pos="0">
                      <a:schemeClr val="bg1">
                        <a:lumMod val="65000"/>
                      </a:schemeClr>
                    </a:gs>
                    <a:gs pos="100000">
                      <a:schemeClr val="bg1">
                        <a:lumMod val="95000"/>
                      </a:schemeClr>
                    </a:gs>
                  </a:gsLst>
                  <a:lin ang="2700000" scaled="1"/>
                </a:gradFill>
                <a:ln w="25400">
                  <a:gradFill flip="none" rotWithShape="1">
                    <a:gsLst>
                      <a:gs pos="0">
                        <a:schemeClr val="bg1"/>
                      </a:gs>
                      <a:gs pos="100000">
                        <a:schemeClr val="bg1">
                          <a:lumMod val="65000"/>
                        </a:schemeClr>
                      </a:gs>
                    </a:gsLst>
                    <a:lin ang="2700000" scaled="1"/>
                    <a:tileRect/>
                  </a:gradFill>
                </a:ln>
                <a:effectLst>
                  <a:outerShdw blurRad="622300" dist="2159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grpSp>
        </p:grpSp>
        <p:grpSp>
          <p:nvGrpSpPr>
            <p:cNvPr id="108" name="组合 107"/>
            <p:cNvGrpSpPr/>
            <p:nvPr/>
          </p:nvGrpSpPr>
          <p:grpSpPr>
            <a:xfrm>
              <a:off x="4217675" y="1153730"/>
              <a:ext cx="526211" cy="593850"/>
              <a:chOff x="10815671" y="1174749"/>
              <a:chExt cx="728665" cy="822324"/>
            </a:xfrm>
            <a:solidFill>
              <a:schemeClr val="tx1">
                <a:lumMod val="50000"/>
                <a:lumOff val="50000"/>
              </a:schemeClr>
            </a:solidFill>
          </p:grpSpPr>
          <p:sp>
            <p:nvSpPr>
              <p:cNvPr id="109" name="Freeform 33"/>
              <p:cNvSpPr>
                <a:spLocks noEditPoints="1"/>
              </p:cNvSpPr>
              <p:nvPr/>
            </p:nvSpPr>
            <p:spPr bwMode="auto">
              <a:xfrm>
                <a:off x="10815671" y="1174749"/>
                <a:ext cx="728665" cy="822324"/>
              </a:xfrm>
              <a:custGeom>
                <a:avLst/>
                <a:gdLst>
                  <a:gd name="T0" fmla="*/ 103 w 194"/>
                  <a:gd name="T1" fmla="*/ 26 h 219"/>
                  <a:gd name="T2" fmla="*/ 103 w 194"/>
                  <a:gd name="T3" fmla="*/ 18 h 219"/>
                  <a:gd name="T4" fmla="*/ 120 w 194"/>
                  <a:gd name="T5" fmla="*/ 18 h 219"/>
                  <a:gd name="T6" fmla="*/ 120 w 194"/>
                  <a:gd name="T7" fmla="*/ 0 h 219"/>
                  <a:gd name="T8" fmla="*/ 74 w 194"/>
                  <a:gd name="T9" fmla="*/ 0 h 219"/>
                  <a:gd name="T10" fmla="*/ 74 w 194"/>
                  <a:gd name="T11" fmla="*/ 18 h 219"/>
                  <a:gd name="T12" fmla="*/ 91 w 194"/>
                  <a:gd name="T13" fmla="*/ 18 h 219"/>
                  <a:gd name="T14" fmla="*/ 91 w 194"/>
                  <a:gd name="T15" fmla="*/ 26 h 219"/>
                  <a:gd name="T16" fmla="*/ 0 w 194"/>
                  <a:gd name="T17" fmla="*/ 122 h 219"/>
                  <a:gd name="T18" fmla="*/ 97 w 194"/>
                  <a:gd name="T19" fmla="*/ 219 h 219"/>
                  <a:gd name="T20" fmla="*/ 194 w 194"/>
                  <a:gd name="T21" fmla="*/ 122 h 219"/>
                  <a:gd name="T22" fmla="*/ 103 w 194"/>
                  <a:gd name="T23" fmla="*/ 26 h 219"/>
                  <a:gd name="T24" fmla="*/ 158 w 194"/>
                  <a:gd name="T25" fmla="*/ 180 h 219"/>
                  <a:gd name="T26" fmla="*/ 145 w 194"/>
                  <a:gd name="T27" fmla="*/ 167 h 219"/>
                  <a:gd name="T28" fmla="*/ 142 w 194"/>
                  <a:gd name="T29" fmla="*/ 171 h 219"/>
                  <a:gd name="T30" fmla="*/ 154 w 194"/>
                  <a:gd name="T31" fmla="*/ 183 h 219"/>
                  <a:gd name="T32" fmla="*/ 100 w 194"/>
                  <a:gd name="T33" fmla="*/ 206 h 219"/>
                  <a:gd name="T34" fmla="*/ 100 w 194"/>
                  <a:gd name="T35" fmla="*/ 188 h 219"/>
                  <a:gd name="T36" fmla="*/ 95 w 194"/>
                  <a:gd name="T37" fmla="*/ 188 h 219"/>
                  <a:gd name="T38" fmla="*/ 95 w 194"/>
                  <a:gd name="T39" fmla="*/ 206 h 219"/>
                  <a:gd name="T40" fmla="*/ 40 w 194"/>
                  <a:gd name="T41" fmla="*/ 183 h 219"/>
                  <a:gd name="T42" fmla="*/ 52 w 194"/>
                  <a:gd name="T43" fmla="*/ 171 h 219"/>
                  <a:gd name="T44" fmla="*/ 49 w 194"/>
                  <a:gd name="T45" fmla="*/ 167 h 219"/>
                  <a:gd name="T46" fmla="*/ 36 w 194"/>
                  <a:gd name="T47" fmla="*/ 180 h 219"/>
                  <a:gd name="T48" fmla="*/ 14 w 194"/>
                  <a:gd name="T49" fmla="*/ 125 h 219"/>
                  <a:gd name="T50" fmla="*/ 31 w 194"/>
                  <a:gd name="T51" fmla="*/ 125 h 219"/>
                  <a:gd name="T52" fmla="*/ 31 w 194"/>
                  <a:gd name="T53" fmla="*/ 120 h 219"/>
                  <a:gd name="T54" fmla="*/ 14 w 194"/>
                  <a:gd name="T55" fmla="*/ 120 h 219"/>
                  <a:gd name="T56" fmla="*/ 36 w 194"/>
                  <a:gd name="T57" fmla="*/ 65 h 219"/>
                  <a:gd name="T58" fmla="*/ 49 w 194"/>
                  <a:gd name="T59" fmla="*/ 78 h 219"/>
                  <a:gd name="T60" fmla="*/ 52 w 194"/>
                  <a:gd name="T61" fmla="*/ 74 h 219"/>
                  <a:gd name="T62" fmla="*/ 40 w 194"/>
                  <a:gd name="T63" fmla="*/ 62 h 219"/>
                  <a:gd name="T64" fmla="*/ 95 w 194"/>
                  <a:gd name="T65" fmla="*/ 39 h 219"/>
                  <a:gd name="T66" fmla="*/ 95 w 194"/>
                  <a:gd name="T67" fmla="*/ 56 h 219"/>
                  <a:gd name="T68" fmla="*/ 100 w 194"/>
                  <a:gd name="T69" fmla="*/ 56 h 219"/>
                  <a:gd name="T70" fmla="*/ 100 w 194"/>
                  <a:gd name="T71" fmla="*/ 39 h 219"/>
                  <a:gd name="T72" fmla="*/ 154 w 194"/>
                  <a:gd name="T73" fmla="*/ 62 h 219"/>
                  <a:gd name="T74" fmla="*/ 142 w 194"/>
                  <a:gd name="T75" fmla="*/ 74 h 219"/>
                  <a:gd name="T76" fmla="*/ 145 w 194"/>
                  <a:gd name="T77" fmla="*/ 78 h 219"/>
                  <a:gd name="T78" fmla="*/ 158 w 194"/>
                  <a:gd name="T79" fmla="*/ 65 h 219"/>
                  <a:gd name="T80" fmla="*/ 180 w 194"/>
                  <a:gd name="T81" fmla="*/ 120 h 219"/>
                  <a:gd name="T82" fmla="*/ 163 w 194"/>
                  <a:gd name="T83" fmla="*/ 120 h 219"/>
                  <a:gd name="T84" fmla="*/ 163 w 194"/>
                  <a:gd name="T85" fmla="*/ 125 h 219"/>
                  <a:gd name="T86" fmla="*/ 180 w 194"/>
                  <a:gd name="T87" fmla="*/ 125 h 219"/>
                  <a:gd name="T88" fmla="*/ 158 w 194"/>
                  <a:gd name="T89" fmla="*/ 18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4" h="219">
                    <a:moveTo>
                      <a:pt x="103" y="26"/>
                    </a:moveTo>
                    <a:cubicBezTo>
                      <a:pt x="103" y="18"/>
                      <a:pt x="103" y="18"/>
                      <a:pt x="103" y="18"/>
                    </a:cubicBezTo>
                    <a:cubicBezTo>
                      <a:pt x="120" y="18"/>
                      <a:pt x="120" y="18"/>
                      <a:pt x="120" y="18"/>
                    </a:cubicBezTo>
                    <a:cubicBezTo>
                      <a:pt x="120" y="0"/>
                      <a:pt x="120" y="0"/>
                      <a:pt x="120" y="0"/>
                    </a:cubicBezTo>
                    <a:cubicBezTo>
                      <a:pt x="74" y="0"/>
                      <a:pt x="74" y="0"/>
                      <a:pt x="74" y="0"/>
                    </a:cubicBezTo>
                    <a:cubicBezTo>
                      <a:pt x="74" y="18"/>
                      <a:pt x="74" y="18"/>
                      <a:pt x="74" y="18"/>
                    </a:cubicBezTo>
                    <a:cubicBezTo>
                      <a:pt x="91" y="18"/>
                      <a:pt x="91" y="18"/>
                      <a:pt x="91" y="18"/>
                    </a:cubicBezTo>
                    <a:cubicBezTo>
                      <a:pt x="91" y="26"/>
                      <a:pt x="91" y="26"/>
                      <a:pt x="91" y="26"/>
                    </a:cubicBezTo>
                    <a:cubicBezTo>
                      <a:pt x="41" y="29"/>
                      <a:pt x="0" y="71"/>
                      <a:pt x="0" y="122"/>
                    </a:cubicBezTo>
                    <a:cubicBezTo>
                      <a:pt x="0" y="176"/>
                      <a:pt x="44" y="219"/>
                      <a:pt x="97" y="219"/>
                    </a:cubicBezTo>
                    <a:cubicBezTo>
                      <a:pt x="150" y="219"/>
                      <a:pt x="194" y="176"/>
                      <a:pt x="194" y="122"/>
                    </a:cubicBezTo>
                    <a:cubicBezTo>
                      <a:pt x="194" y="71"/>
                      <a:pt x="154" y="29"/>
                      <a:pt x="103" y="26"/>
                    </a:cubicBezTo>
                    <a:close/>
                    <a:moveTo>
                      <a:pt x="158" y="180"/>
                    </a:moveTo>
                    <a:cubicBezTo>
                      <a:pt x="145" y="167"/>
                      <a:pt x="145" y="167"/>
                      <a:pt x="145" y="167"/>
                    </a:cubicBezTo>
                    <a:cubicBezTo>
                      <a:pt x="142" y="171"/>
                      <a:pt x="142" y="171"/>
                      <a:pt x="142" y="171"/>
                    </a:cubicBezTo>
                    <a:cubicBezTo>
                      <a:pt x="154" y="183"/>
                      <a:pt x="154" y="183"/>
                      <a:pt x="154" y="183"/>
                    </a:cubicBezTo>
                    <a:cubicBezTo>
                      <a:pt x="140" y="197"/>
                      <a:pt x="121" y="205"/>
                      <a:pt x="100" y="206"/>
                    </a:cubicBezTo>
                    <a:cubicBezTo>
                      <a:pt x="100" y="188"/>
                      <a:pt x="100" y="188"/>
                      <a:pt x="100" y="188"/>
                    </a:cubicBezTo>
                    <a:cubicBezTo>
                      <a:pt x="95" y="188"/>
                      <a:pt x="95" y="188"/>
                      <a:pt x="95" y="188"/>
                    </a:cubicBezTo>
                    <a:cubicBezTo>
                      <a:pt x="95" y="206"/>
                      <a:pt x="95" y="206"/>
                      <a:pt x="95" y="206"/>
                    </a:cubicBezTo>
                    <a:cubicBezTo>
                      <a:pt x="73" y="205"/>
                      <a:pt x="54" y="197"/>
                      <a:pt x="40" y="183"/>
                    </a:cubicBezTo>
                    <a:cubicBezTo>
                      <a:pt x="52" y="171"/>
                      <a:pt x="52" y="171"/>
                      <a:pt x="52" y="171"/>
                    </a:cubicBezTo>
                    <a:cubicBezTo>
                      <a:pt x="49" y="167"/>
                      <a:pt x="49" y="167"/>
                      <a:pt x="49" y="167"/>
                    </a:cubicBezTo>
                    <a:cubicBezTo>
                      <a:pt x="36" y="180"/>
                      <a:pt x="36" y="180"/>
                      <a:pt x="36" y="180"/>
                    </a:cubicBezTo>
                    <a:cubicBezTo>
                      <a:pt x="23" y="165"/>
                      <a:pt x="14" y="146"/>
                      <a:pt x="14" y="125"/>
                    </a:cubicBezTo>
                    <a:cubicBezTo>
                      <a:pt x="31" y="125"/>
                      <a:pt x="31" y="125"/>
                      <a:pt x="31" y="125"/>
                    </a:cubicBezTo>
                    <a:cubicBezTo>
                      <a:pt x="31" y="120"/>
                      <a:pt x="31" y="120"/>
                      <a:pt x="31" y="120"/>
                    </a:cubicBezTo>
                    <a:cubicBezTo>
                      <a:pt x="14" y="120"/>
                      <a:pt x="14" y="120"/>
                      <a:pt x="14" y="120"/>
                    </a:cubicBezTo>
                    <a:cubicBezTo>
                      <a:pt x="14" y="99"/>
                      <a:pt x="23" y="80"/>
                      <a:pt x="36" y="65"/>
                    </a:cubicBezTo>
                    <a:cubicBezTo>
                      <a:pt x="49" y="78"/>
                      <a:pt x="49" y="78"/>
                      <a:pt x="49" y="78"/>
                    </a:cubicBezTo>
                    <a:cubicBezTo>
                      <a:pt x="52" y="74"/>
                      <a:pt x="52" y="74"/>
                      <a:pt x="52" y="74"/>
                    </a:cubicBezTo>
                    <a:cubicBezTo>
                      <a:pt x="40" y="62"/>
                      <a:pt x="40" y="62"/>
                      <a:pt x="40" y="62"/>
                    </a:cubicBezTo>
                    <a:cubicBezTo>
                      <a:pt x="54" y="48"/>
                      <a:pt x="73" y="40"/>
                      <a:pt x="95" y="39"/>
                    </a:cubicBezTo>
                    <a:cubicBezTo>
                      <a:pt x="95" y="56"/>
                      <a:pt x="95" y="56"/>
                      <a:pt x="95" y="56"/>
                    </a:cubicBezTo>
                    <a:cubicBezTo>
                      <a:pt x="100" y="56"/>
                      <a:pt x="100" y="56"/>
                      <a:pt x="100" y="56"/>
                    </a:cubicBezTo>
                    <a:cubicBezTo>
                      <a:pt x="100" y="39"/>
                      <a:pt x="100" y="39"/>
                      <a:pt x="100" y="39"/>
                    </a:cubicBezTo>
                    <a:cubicBezTo>
                      <a:pt x="121" y="40"/>
                      <a:pt x="140" y="48"/>
                      <a:pt x="154" y="62"/>
                    </a:cubicBezTo>
                    <a:cubicBezTo>
                      <a:pt x="142" y="74"/>
                      <a:pt x="142" y="74"/>
                      <a:pt x="142" y="74"/>
                    </a:cubicBezTo>
                    <a:cubicBezTo>
                      <a:pt x="145" y="78"/>
                      <a:pt x="145" y="78"/>
                      <a:pt x="145" y="78"/>
                    </a:cubicBezTo>
                    <a:cubicBezTo>
                      <a:pt x="158" y="65"/>
                      <a:pt x="158" y="65"/>
                      <a:pt x="158" y="65"/>
                    </a:cubicBezTo>
                    <a:cubicBezTo>
                      <a:pt x="171" y="80"/>
                      <a:pt x="180" y="99"/>
                      <a:pt x="180" y="120"/>
                    </a:cubicBezTo>
                    <a:cubicBezTo>
                      <a:pt x="163" y="120"/>
                      <a:pt x="163" y="120"/>
                      <a:pt x="163" y="120"/>
                    </a:cubicBezTo>
                    <a:cubicBezTo>
                      <a:pt x="163" y="125"/>
                      <a:pt x="163" y="125"/>
                      <a:pt x="163" y="125"/>
                    </a:cubicBezTo>
                    <a:cubicBezTo>
                      <a:pt x="180" y="125"/>
                      <a:pt x="180" y="125"/>
                      <a:pt x="180" y="125"/>
                    </a:cubicBezTo>
                    <a:cubicBezTo>
                      <a:pt x="180" y="146"/>
                      <a:pt x="171" y="165"/>
                      <a:pt x="158" y="18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110" name="Freeform 34"/>
              <p:cNvSpPr/>
              <p:nvPr/>
            </p:nvSpPr>
            <p:spPr bwMode="auto">
              <a:xfrm>
                <a:off x="11153775" y="1404937"/>
                <a:ext cx="160339" cy="273050"/>
              </a:xfrm>
              <a:custGeom>
                <a:avLst/>
                <a:gdLst>
                  <a:gd name="T0" fmla="*/ 101 w 101"/>
                  <a:gd name="T1" fmla="*/ 66 h 172"/>
                  <a:gd name="T2" fmla="*/ 94 w 101"/>
                  <a:gd name="T3" fmla="*/ 59 h 172"/>
                  <a:gd name="T4" fmla="*/ 21 w 101"/>
                  <a:gd name="T5" fmla="*/ 132 h 172"/>
                  <a:gd name="T6" fmla="*/ 21 w 101"/>
                  <a:gd name="T7" fmla="*/ 0 h 172"/>
                  <a:gd name="T8" fmla="*/ 11 w 101"/>
                  <a:gd name="T9" fmla="*/ 0 h 172"/>
                  <a:gd name="T10" fmla="*/ 11 w 101"/>
                  <a:gd name="T11" fmla="*/ 141 h 172"/>
                  <a:gd name="T12" fmla="*/ 0 w 101"/>
                  <a:gd name="T13" fmla="*/ 153 h 172"/>
                  <a:gd name="T14" fmla="*/ 7 w 101"/>
                  <a:gd name="T15" fmla="*/ 163 h 172"/>
                  <a:gd name="T16" fmla="*/ 11 w 101"/>
                  <a:gd name="T17" fmla="*/ 158 h 172"/>
                  <a:gd name="T18" fmla="*/ 11 w 101"/>
                  <a:gd name="T19" fmla="*/ 172 h 172"/>
                  <a:gd name="T20" fmla="*/ 21 w 101"/>
                  <a:gd name="T21" fmla="*/ 172 h 172"/>
                  <a:gd name="T22" fmla="*/ 21 w 101"/>
                  <a:gd name="T23" fmla="*/ 146 h 172"/>
                  <a:gd name="T24" fmla="*/ 101 w 101"/>
                  <a:gd name="T25" fmla="*/ 66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1" h="172">
                    <a:moveTo>
                      <a:pt x="101" y="66"/>
                    </a:moveTo>
                    <a:lnTo>
                      <a:pt x="94" y="59"/>
                    </a:lnTo>
                    <a:lnTo>
                      <a:pt x="21" y="132"/>
                    </a:lnTo>
                    <a:lnTo>
                      <a:pt x="21" y="0"/>
                    </a:lnTo>
                    <a:lnTo>
                      <a:pt x="11" y="0"/>
                    </a:lnTo>
                    <a:lnTo>
                      <a:pt x="11" y="141"/>
                    </a:lnTo>
                    <a:lnTo>
                      <a:pt x="0" y="153"/>
                    </a:lnTo>
                    <a:lnTo>
                      <a:pt x="7" y="163"/>
                    </a:lnTo>
                    <a:lnTo>
                      <a:pt x="11" y="158"/>
                    </a:lnTo>
                    <a:lnTo>
                      <a:pt x="11" y="172"/>
                    </a:lnTo>
                    <a:lnTo>
                      <a:pt x="21" y="172"/>
                    </a:lnTo>
                    <a:lnTo>
                      <a:pt x="21" y="146"/>
                    </a:lnTo>
                    <a:lnTo>
                      <a:pt x="101" y="6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grpSp>
      </p:grpSp>
      <p:grpSp>
        <p:nvGrpSpPr>
          <p:cNvPr id="112" name="组合 111"/>
          <p:cNvGrpSpPr/>
          <p:nvPr/>
        </p:nvGrpSpPr>
        <p:grpSpPr>
          <a:xfrm>
            <a:off x="4319159" y="1573358"/>
            <a:ext cx="3524771" cy="864499"/>
            <a:chOff x="4018788" y="947505"/>
            <a:chExt cx="3524771" cy="864500"/>
          </a:xfrm>
        </p:grpSpPr>
        <p:sp>
          <p:nvSpPr>
            <p:cNvPr id="113" name="文本框 112"/>
            <p:cNvSpPr txBox="1"/>
            <p:nvPr/>
          </p:nvSpPr>
          <p:spPr>
            <a:xfrm>
              <a:off x="4683709" y="1008141"/>
              <a:ext cx="1768274" cy="318100"/>
            </a:xfrm>
            <a:prstGeom prst="rect">
              <a:avLst/>
            </a:prstGeom>
            <a:noFill/>
          </p:spPr>
          <p:txBody>
            <a:bodyPr wrap="square" rtlCol="0">
              <a:spAutoFit/>
            </a:bodyPr>
            <a:lstStyle/>
            <a:p>
              <a:r>
                <a:rPr lang="zh-CN" altLang="en-US" sz="1465" dirty="0">
                  <a:solidFill>
                    <a:srgbClr val="FFB850"/>
                  </a:solidFill>
                  <a:latin typeface="时尚中黑简体" panose="01010104010101010101" pitchFamily="2" charset="-122"/>
                  <a:ea typeface="时尚中黑简体" panose="01010104010101010101" pitchFamily="2" charset="-122"/>
                </a:rPr>
                <a:t>在此添加标题</a:t>
              </a:r>
            </a:p>
          </p:txBody>
        </p:sp>
        <p:sp>
          <p:nvSpPr>
            <p:cNvPr id="114" name="文本框 113"/>
            <p:cNvSpPr txBox="1"/>
            <p:nvPr/>
          </p:nvSpPr>
          <p:spPr>
            <a:xfrm>
              <a:off x="4675901" y="1227036"/>
              <a:ext cx="2867658" cy="584969"/>
            </a:xfrm>
            <a:prstGeom prst="rect">
              <a:avLst/>
            </a:prstGeom>
            <a:noFill/>
          </p:spPr>
          <p:txBody>
            <a:bodyPr wrap="square" rtlCol="0">
              <a:spAutoFit/>
            </a:bodyPr>
            <a:lstStyle/>
            <a:p>
              <a:pPr algn="just"/>
              <a:r>
                <a:rPr lang="zh-CN" altLang="en-US" sz="1065" dirty="0">
                  <a:solidFill>
                    <a:prstClr val="black">
                      <a:lumMod val="50000"/>
                      <a:lumOff val="50000"/>
                    </a:prstClr>
                  </a:solidFill>
                  <a:latin typeface="微软雅黑" panose="020B0503020204020204" pitchFamily="34" charset="-122"/>
                  <a:ea typeface="微软雅黑" panose="020B0503020204020204" pitchFamily="34" charset="-122"/>
                </a:rPr>
                <a:t>替换你的文字替换你的文字替换你的文字替换你的文字</a:t>
              </a:r>
            </a:p>
            <a:p>
              <a:pPr algn="just"/>
              <a:endParaRPr lang="zh-CN" altLang="en-US" sz="1065" dirty="0">
                <a:solidFill>
                  <a:prstClr val="black">
                    <a:lumMod val="50000"/>
                    <a:lumOff val="50000"/>
                  </a:prstClr>
                </a:solidFill>
                <a:latin typeface="微软雅黑" panose="020B0503020204020204" pitchFamily="34" charset="-122"/>
                <a:ea typeface="微软雅黑" panose="020B0503020204020204" pitchFamily="34" charset="-122"/>
              </a:endParaRPr>
            </a:p>
          </p:txBody>
        </p:sp>
        <p:sp>
          <p:nvSpPr>
            <p:cNvPr id="115" name="文本框 114"/>
            <p:cNvSpPr txBox="1"/>
            <p:nvPr/>
          </p:nvSpPr>
          <p:spPr>
            <a:xfrm>
              <a:off x="4018788" y="947505"/>
              <a:ext cx="878897" cy="769442"/>
            </a:xfrm>
            <a:prstGeom prst="rect">
              <a:avLst/>
            </a:prstGeom>
            <a:noFill/>
          </p:spPr>
          <p:txBody>
            <a:bodyPr wrap="square" rtlCol="0">
              <a:spAutoFit/>
            </a:bodyPr>
            <a:lstStyle/>
            <a:p>
              <a:pPr algn="ctr"/>
              <a:r>
                <a:rPr lang="en-US" altLang="zh-CN" sz="4400" dirty="0">
                  <a:solidFill>
                    <a:srgbClr val="FFB850"/>
                  </a:solidFill>
                  <a:latin typeface="Impact" panose="020B0806030902050204" pitchFamily="34" charset="0"/>
                  <a:ea typeface="Kozuka Gothic Pro H" panose="020B0800000000000000" pitchFamily="34" charset="-128"/>
                </a:rPr>
                <a:t>01</a:t>
              </a:r>
              <a:endParaRPr lang="zh-CN" altLang="en-US" sz="4400" dirty="0">
                <a:solidFill>
                  <a:srgbClr val="FFB850"/>
                </a:solidFill>
                <a:latin typeface="Impact" panose="020B0806030902050204" pitchFamily="34" charset="0"/>
                <a:ea typeface="Kozuka Gothic Pro H" panose="020B0800000000000000" pitchFamily="34" charset="-128"/>
              </a:endParaRPr>
            </a:p>
          </p:txBody>
        </p:sp>
      </p:grpSp>
      <p:grpSp>
        <p:nvGrpSpPr>
          <p:cNvPr id="116" name="组合 115"/>
          <p:cNvGrpSpPr/>
          <p:nvPr/>
        </p:nvGrpSpPr>
        <p:grpSpPr>
          <a:xfrm>
            <a:off x="4338343" y="2735648"/>
            <a:ext cx="3545047" cy="865623"/>
            <a:chOff x="4384651" y="1809662"/>
            <a:chExt cx="3545046" cy="865624"/>
          </a:xfrm>
        </p:grpSpPr>
        <p:sp>
          <p:nvSpPr>
            <p:cNvPr id="117" name="文本框 116"/>
            <p:cNvSpPr txBox="1"/>
            <p:nvPr/>
          </p:nvSpPr>
          <p:spPr>
            <a:xfrm>
              <a:off x="5471109" y="1871422"/>
              <a:ext cx="1768273" cy="318100"/>
            </a:xfrm>
            <a:prstGeom prst="rect">
              <a:avLst/>
            </a:prstGeom>
            <a:noFill/>
          </p:spPr>
          <p:txBody>
            <a:bodyPr wrap="square" rtlCol="0">
              <a:spAutoFit/>
            </a:bodyPr>
            <a:lstStyle/>
            <a:p>
              <a:pPr algn="r"/>
              <a:r>
                <a:rPr lang="zh-CN" altLang="en-US" sz="1465" dirty="0">
                  <a:solidFill>
                    <a:srgbClr val="E87071"/>
                  </a:solidFill>
                  <a:latin typeface="时尚中黑简体" panose="01010104010101010101" pitchFamily="2" charset="-122"/>
                  <a:ea typeface="时尚中黑简体" panose="01010104010101010101" pitchFamily="2" charset="-122"/>
                </a:rPr>
                <a:t>在此添加标题</a:t>
              </a:r>
            </a:p>
          </p:txBody>
        </p:sp>
        <p:sp>
          <p:nvSpPr>
            <p:cNvPr id="118" name="文本框 117"/>
            <p:cNvSpPr txBox="1"/>
            <p:nvPr/>
          </p:nvSpPr>
          <p:spPr>
            <a:xfrm>
              <a:off x="4384651" y="2090317"/>
              <a:ext cx="2865679" cy="584969"/>
            </a:xfrm>
            <a:prstGeom prst="rect">
              <a:avLst/>
            </a:prstGeom>
            <a:noFill/>
          </p:spPr>
          <p:txBody>
            <a:bodyPr wrap="square" rtlCol="0">
              <a:spAutoFit/>
            </a:bodyPr>
            <a:lstStyle/>
            <a:p>
              <a:pPr algn="just"/>
              <a:r>
                <a:rPr lang="zh-CN" altLang="en-US" sz="1065" dirty="0">
                  <a:solidFill>
                    <a:prstClr val="black">
                      <a:lumMod val="50000"/>
                      <a:lumOff val="50000"/>
                    </a:prstClr>
                  </a:solidFill>
                  <a:latin typeface="微软雅黑" panose="020B0503020204020204" pitchFamily="34" charset="-122"/>
                  <a:ea typeface="微软雅黑" panose="020B0503020204020204" pitchFamily="34" charset="-122"/>
                </a:rPr>
                <a:t>替换你的文字替换你的文字替换你的文字替换你的文字</a:t>
              </a:r>
            </a:p>
            <a:p>
              <a:pPr algn="just"/>
              <a:endParaRPr lang="zh-CN" altLang="en-US" sz="1065" dirty="0">
                <a:solidFill>
                  <a:prstClr val="black">
                    <a:lumMod val="50000"/>
                    <a:lumOff val="50000"/>
                  </a:prstClr>
                </a:solidFill>
                <a:latin typeface="微软雅黑" panose="020B0503020204020204" pitchFamily="34" charset="-122"/>
                <a:ea typeface="微软雅黑" panose="020B0503020204020204" pitchFamily="34" charset="-122"/>
              </a:endParaRPr>
            </a:p>
          </p:txBody>
        </p:sp>
        <p:sp>
          <p:nvSpPr>
            <p:cNvPr id="119" name="文本框 118"/>
            <p:cNvSpPr txBox="1"/>
            <p:nvPr/>
          </p:nvSpPr>
          <p:spPr>
            <a:xfrm>
              <a:off x="7050800" y="1809662"/>
              <a:ext cx="878897" cy="769442"/>
            </a:xfrm>
            <a:prstGeom prst="rect">
              <a:avLst/>
            </a:prstGeom>
            <a:noFill/>
          </p:spPr>
          <p:txBody>
            <a:bodyPr wrap="square" rtlCol="0">
              <a:spAutoFit/>
            </a:bodyPr>
            <a:lstStyle/>
            <a:p>
              <a:pPr algn="ctr"/>
              <a:r>
                <a:rPr lang="en-US" altLang="zh-CN" sz="4400" dirty="0">
                  <a:solidFill>
                    <a:srgbClr val="E87071"/>
                  </a:solidFill>
                  <a:latin typeface="Impact" panose="020B0806030902050204" pitchFamily="34" charset="0"/>
                  <a:ea typeface="Kozuka Gothic Pro H" panose="020B0800000000000000" pitchFamily="34" charset="-128"/>
                </a:rPr>
                <a:t>02</a:t>
              </a:r>
              <a:endParaRPr lang="zh-CN" altLang="en-US" sz="4400" dirty="0">
                <a:solidFill>
                  <a:srgbClr val="E87071"/>
                </a:solidFill>
                <a:latin typeface="Impact" panose="020B0806030902050204" pitchFamily="34" charset="0"/>
                <a:ea typeface="Kozuka Gothic Pro H" panose="020B0800000000000000" pitchFamily="34" charset="-128"/>
              </a:endParaRPr>
            </a:p>
          </p:txBody>
        </p:sp>
      </p:grpSp>
      <p:grpSp>
        <p:nvGrpSpPr>
          <p:cNvPr id="120" name="组合 119"/>
          <p:cNvGrpSpPr/>
          <p:nvPr/>
        </p:nvGrpSpPr>
        <p:grpSpPr>
          <a:xfrm>
            <a:off x="4410631" y="3816836"/>
            <a:ext cx="3562871" cy="872119"/>
            <a:chOff x="4018788" y="947505"/>
            <a:chExt cx="3562871" cy="872120"/>
          </a:xfrm>
        </p:grpSpPr>
        <p:sp>
          <p:nvSpPr>
            <p:cNvPr id="121" name="文本框 120"/>
            <p:cNvSpPr txBox="1"/>
            <p:nvPr/>
          </p:nvSpPr>
          <p:spPr>
            <a:xfrm>
              <a:off x="4721809" y="1015761"/>
              <a:ext cx="1768273" cy="318100"/>
            </a:xfrm>
            <a:prstGeom prst="rect">
              <a:avLst/>
            </a:prstGeom>
            <a:noFill/>
          </p:spPr>
          <p:txBody>
            <a:bodyPr wrap="square" rtlCol="0">
              <a:spAutoFit/>
            </a:bodyPr>
            <a:lstStyle/>
            <a:p>
              <a:r>
                <a:rPr lang="zh-CN" altLang="en-US" sz="1465" dirty="0">
                  <a:solidFill>
                    <a:srgbClr val="01ACBE"/>
                  </a:solidFill>
                  <a:latin typeface="时尚中黑简体" panose="01010104010101010101" pitchFamily="2" charset="-122"/>
                  <a:ea typeface="时尚中黑简体" panose="01010104010101010101" pitchFamily="2" charset="-122"/>
                </a:rPr>
                <a:t>在此添加标题</a:t>
              </a:r>
            </a:p>
          </p:txBody>
        </p:sp>
        <p:sp>
          <p:nvSpPr>
            <p:cNvPr id="122" name="文本框 121"/>
            <p:cNvSpPr txBox="1"/>
            <p:nvPr/>
          </p:nvSpPr>
          <p:spPr>
            <a:xfrm>
              <a:off x="4714001" y="1234656"/>
              <a:ext cx="2867658" cy="584969"/>
            </a:xfrm>
            <a:prstGeom prst="rect">
              <a:avLst/>
            </a:prstGeom>
            <a:noFill/>
          </p:spPr>
          <p:txBody>
            <a:bodyPr wrap="square" rtlCol="0">
              <a:spAutoFit/>
            </a:bodyPr>
            <a:lstStyle/>
            <a:p>
              <a:pPr algn="just"/>
              <a:r>
                <a:rPr lang="zh-CN" altLang="en-US" sz="1065" dirty="0">
                  <a:solidFill>
                    <a:prstClr val="black">
                      <a:lumMod val="50000"/>
                      <a:lumOff val="50000"/>
                    </a:prstClr>
                  </a:solidFill>
                  <a:latin typeface="微软雅黑" panose="020B0503020204020204" pitchFamily="34" charset="-122"/>
                  <a:ea typeface="微软雅黑" panose="020B0503020204020204" pitchFamily="34" charset="-122"/>
                </a:rPr>
                <a:t>替换你的文字替换你的文字替换你的文字替换你的文字</a:t>
              </a:r>
            </a:p>
            <a:p>
              <a:pPr algn="just"/>
              <a:endParaRPr lang="zh-CN" altLang="en-US" sz="1065" dirty="0">
                <a:solidFill>
                  <a:prstClr val="black">
                    <a:lumMod val="50000"/>
                    <a:lumOff val="50000"/>
                  </a:prstClr>
                </a:solidFill>
                <a:latin typeface="微软雅黑" panose="020B0503020204020204" pitchFamily="34" charset="-122"/>
                <a:ea typeface="微软雅黑" panose="020B0503020204020204" pitchFamily="34" charset="-122"/>
              </a:endParaRPr>
            </a:p>
          </p:txBody>
        </p:sp>
        <p:sp>
          <p:nvSpPr>
            <p:cNvPr id="123" name="文本框 122"/>
            <p:cNvSpPr txBox="1"/>
            <p:nvPr/>
          </p:nvSpPr>
          <p:spPr>
            <a:xfrm>
              <a:off x="4018788" y="947505"/>
              <a:ext cx="878897" cy="769442"/>
            </a:xfrm>
            <a:prstGeom prst="rect">
              <a:avLst/>
            </a:prstGeom>
            <a:noFill/>
          </p:spPr>
          <p:txBody>
            <a:bodyPr wrap="square" rtlCol="0">
              <a:spAutoFit/>
            </a:bodyPr>
            <a:lstStyle/>
            <a:p>
              <a:pPr algn="ctr"/>
              <a:r>
                <a:rPr lang="en-US" altLang="zh-CN" sz="4400" dirty="0">
                  <a:solidFill>
                    <a:srgbClr val="01ACBE"/>
                  </a:solidFill>
                  <a:latin typeface="Impact" panose="020B0806030902050204" pitchFamily="34" charset="0"/>
                  <a:ea typeface="Kozuka Gothic Pro H" panose="020B0800000000000000" pitchFamily="34" charset="-128"/>
                </a:rPr>
                <a:t>03</a:t>
              </a:r>
              <a:endParaRPr lang="zh-CN" altLang="en-US" sz="4400" dirty="0">
                <a:solidFill>
                  <a:srgbClr val="01ACBE"/>
                </a:solidFill>
                <a:latin typeface="Impact" panose="020B0806030902050204" pitchFamily="34" charset="0"/>
                <a:ea typeface="Kozuka Gothic Pro H" panose="020B0800000000000000" pitchFamily="34" charset="-128"/>
              </a:endParaRPr>
            </a:p>
          </p:txBody>
        </p:sp>
      </p:grpSp>
      <p:grpSp>
        <p:nvGrpSpPr>
          <p:cNvPr id="124" name="组合 123"/>
          <p:cNvGrpSpPr/>
          <p:nvPr/>
        </p:nvGrpSpPr>
        <p:grpSpPr>
          <a:xfrm>
            <a:off x="4338343" y="4972539"/>
            <a:ext cx="3545047" cy="1029833"/>
            <a:chOff x="4384651" y="1809662"/>
            <a:chExt cx="3545046" cy="1029835"/>
          </a:xfrm>
        </p:grpSpPr>
        <p:sp>
          <p:nvSpPr>
            <p:cNvPr id="125" name="文本框 124"/>
            <p:cNvSpPr txBox="1"/>
            <p:nvPr/>
          </p:nvSpPr>
          <p:spPr>
            <a:xfrm>
              <a:off x="5471109" y="1871422"/>
              <a:ext cx="1768273" cy="318100"/>
            </a:xfrm>
            <a:prstGeom prst="rect">
              <a:avLst/>
            </a:prstGeom>
            <a:noFill/>
          </p:spPr>
          <p:txBody>
            <a:bodyPr wrap="square" rtlCol="0">
              <a:spAutoFit/>
            </a:bodyPr>
            <a:lstStyle/>
            <a:p>
              <a:pPr algn="r"/>
              <a:r>
                <a:rPr lang="zh-CN" altLang="en-US" sz="1465" dirty="0">
                  <a:solidFill>
                    <a:srgbClr val="663A77"/>
                  </a:solidFill>
                  <a:latin typeface="时尚中黑简体" panose="01010104010101010101" pitchFamily="2" charset="-122"/>
                  <a:ea typeface="时尚中黑简体" panose="01010104010101010101" pitchFamily="2" charset="-122"/>
                </a:rPr>
                <a:t>在此添加标题</a:t>
              </a:r>
            </a:p>
          </p:txBody>
        </p:sp>
        <p:sp>
          <p:nvSpPr>
            <p:cNvPr id="126" name="文本框 125"/>
            <p:cNvSpPr txBox="1"/>
            <p:nvPr/>
          </p:nvSpPr>
          <p:spPr>
            <a:xfrm>
              <a:off x="4384651" y="2090317"/>
              <a:ext cx="2865679" cy="749180"/>
            </a:xfrm>
            <a:prstGeom prst="rect">
              <a:avLst/>
            </a:prstGeom>
            <a:noFill/>
          </p:spPr>
          <p:txBody>
            <a:bodyPr wrap="square" rtlCol="0">
              <a:spAutoFit/>
            </a:bodyPr>
            <a:lstStyle/>
            <a:p>
              <a:pPr algn="just"/>
              <a:r>
                <a:rPr lang="zh-CN" altLang="en-US" sz="1065" dirty="0">
                  <a:solidFill>
                    <a:prstClr val="black">
                      <a:lumMod val="50000"/>
                      <a:lumOff val="50000"/>
                    </a:prstClr>
                  </a:solidFill>
                  <a:latin typeface="微软雅黑" panose="020B0503020204020204" pitchFamily="34" charset="-122"/>
                  <a:ea typeface="微软雅黑" panose="020B0503020204020204" pitchFamily="34" charset="-122"/>
                </a:rPr>
                <a:t>替换你的文字替换你的文字替换你的文字替换你的文字</a:t>
              </a:r>
            </a:p>
            <a:p>
              <a:pPr algn="just"/>
              <a:r>
                <a:rPr lang="zh-CN" altLang="en-US" sz="1065" dirty="0">
                  <a:solidFill>
                    <a:prstClr val="black">
                      <a:lumMod val="50000"/>
                      <a:lumOff val="50000"/>
                    </a:prstClr>
                  </a:solidFill>
                  <a:latin typeface="微软雅黑" panose="020B0503020204020204" pitchFamily="34" charset="-122"/>
                  <a:ea typeface="微软雅黑" panose="020B0503020204020204" pitchFamily="34" charset="-122"/>
                </a:rPr>
                <a:t>替换你的文字替换你的文字</a:t>
              </a:r>
            </a:p>
            <a:p>
              <a:pPr algn="just"/>
              <a:endParaRPr lang="zh-CN" altLang="en-US" sz="1065" dirty="0">
                <a:solidFill>
                  <a:prstClr val="black">
                    <a:lumMod val="50000"/>
                    <a:lumOff val="50000"/>
                  </a:prstClr>
                </a:solidFill>
                <a:latin typeface="微软雅黑" panose="020B0503020204020204" pitchFamily="34" charset="-122"/>
                <a:ea typeface="微软雅黑" panose="020B0503020204020204" pitchFamily="34" charset="-122"/>
              </a:endParaRPr>
            </a:p>
          </p:txBody>
        </p:sp>
        <p:sp>
          <p:nvSpPr>
            <p:cNvPr id="127" name="文本框 126"/>
            <p:cNvSpPr txBox="1"/>
            <p:nvPr/>
          </p:nvSpPr>
          <p:spPr>
            <a:xfrm>
              <a:off x="7050800" y="1809662"/>
              <a:ext cx="878897" cy="769442"/>
            </a:xfrm>
            <a:prstGeom prst="rect">
              <a:avLst/>
            </a:prstGeom>
            <a:noFill/>
          </p:spPr>
          <p:txBody>
            <a:bodyPr wrap="square" rtlCol="0">
              <a:spAutoFit/>
            </a:bodyPr>
            <a:lstStyle/>
            <a:p>
              <a:pPr algn="ctr"/>
              <a:r>
                <a:rPr lang="en-US" altLang="zh-CN" sz="4400" dirty="0">
                  <a:solidFill>
                    <a:srgbClr val="663A77"/>
                  </a:solidFill>
                  <a:latin typeface="Impact" panose="020B0806030902050204" pitchFamily="34" charset="0"/>
                  <a:ea typeface="Kozuka Gothic Pro H" panose="020B0800000000000000" pitchFamily="34" charset="-128"/>
                </a:rPr>
                <a:t>04</a:t>
              </a:r>
              <a:endParaRPr lang="zh-CN" altLang="en-US" sz="4400" dirty="0">
                <a:solidFill>
                  <a:srgbClr val="663A77"/>
                </a:solidFill>
                <a:latin typeface="Impact" panose="020B0806030902050204" pitchFamily="34" charset="0"/>
                <a:ea typeface="Kozuka Gothic Pro H" panose="020B0800000000000000" pitchFamily="34" charset="-128"/>
              </a:endParaRPr>
            </a:p>
          </p:txBody>
        </p:sp>
      </p:grpSp>
      <p:sp>
        <p:nvSpPr>
          <p:cNvPr id="68" name="文本框 67"/>
          <p:cNvSpPr txBox="1"/>
          <p:nvPr/>
        </p:nvSpPr>
        <p:spPr>
          <a:xfrm>
            <a:off x="392249" y="296455"/>
            <a:ext cx="2620035" cy="461665"/>
          </a:xfrm>
          <a:prstGeom prst="rect">
            <a:avLst/>
          </a:prstGeom>
          <a:noFill/>
        </p:spPr>
        <p:txBody>
          <a:bodyPr wrap="square" lIns="91440" tIns="45720" rIns="91440" bIns="45720" rtlCol="0">
            <a:spAutoFit/>
          </a:bodyPr>
          <a:lstStyle/>
          <a:p>
            <a:r>
              <a:rPr lang="zh-CN" altLang="en-US" sz="2400" dirty="0">
                <a:solidFill>
                  <a:schemeClr val="bg1"/>
                </a:solidFill>
                <a:latin typeface="迷你简汉真广标" panose="02010609000101010101" pitchFamily="49" charset="-122"/>
                <a:ea typeface="迷你简汉真广标" panose="02010609000101010101" pitchFamily="49" charset="-122"/>
              </a:rPr>
              <a:t>可行性分析</a:t>
            </a:r>
          </a:p>
        </p:txBody>
      </p:sp>
    </p:spTree>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85"/>
                                        </p:tgtEl>
                                        <p:attrNameLst>
                                          <p:attrName>style.visibility</p:attrName>
                                        </p:attrNameLst>
                                      </p:cBhvr>
                                      <p:to>
                                        <p:strVal val="visible"/>
                                      </p:to>
                                    </p:set>
                                    <p:animEffect transition="in" filter="wipe(left)">
                                      <p:cBhvr>
                                        <p:cTn id="11" dur="500"/>
                                        <p:tgtEl>
                                          <p:spTgt spid="85"/>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86"/>
                                        </p:tgtEl>
                                        <p:attrNameLst>
                                          <p:attrName>style.visibility</p:attrName>
                                        </p:attrNameLst>
                                      </p:cBhvr>
                                      <p:to>
                                        <p:strVal val="visible"/>
                                      </p:to>
                                    </p:set>
                                    <p:animEffect transition="in" filter="wipe(left)">
                                      <p:cBhvr>
                                        <p:cTn id="15" dur="500"/>
                                        <p:tgtEl>
                                          <p:spTgt spid="86"/>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childTnLst>
                          </p:cTn>
                        </p:par>
                        <p:par>
                          <p:cTn id="20" fill="hold">
                            <p:stCondLst>
                              <p:cond delay="2000"/>
                            </p:stCondLst>
                            <p:childTnLst>
                              <p:par>
                                <p:cTn id="21" presetID="22" presetClass="entr" presetSubtype="2" fill="hold" grpId="0" nodeType="afterEffect">
                                  <p:stCondLst>
                                    <p:cond delay="0"/>
                                  </p:stCondLst>
                                  <p:childTnLst>
                                    <p:set>
                                      <p:cBhvr>
                                        <p:cTn id="22" dur="1" fill="hold">
                                          <p:stCondLst>
                                            <p:cond delay="0"/>
                                          </p:stCondLst>
                                        </p:cTn>
                                        <p:tgtEl>
                                          <p:spTgt spid="87"/>
                                        </p:tgtEl>
                                        <p:attrNameLst>
                                          <p:attrName>style.visibility</p:attrName>
                                        </p:attrNameLst>
                                      </p:cBhvr>
                                      <p:to>
                                        <p:strVal val="visible"/>
                                      </p:to>
                                    </p:set>
                                    <p:animEffect transition="in" filter="wipe(right)">
                                      <p:cBhvr>
                                        <p:cTn id="23" dur="500"/>
                                        <p:tgtEl>
                                          <p:spTgt spid="87"/>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childTnLst>
                          </p:cTn>
                        </p:par>
                        <p:par>
                          <p:cTn id="28" fill="hold">
                            <p:stCondLst>
                              <p:cond delay="3000"/>
                            </p:stCondLst>
                            <p:childTnLst>
                              <p:par>
                                <p:cTn id="29" presetID="22" presetClass="entr" presetSubtype="8" fill="hold" grpId="0" nodeType="afterEffect">
                                  <p:stCondLst>
                                    <p:cond delay="0"/>
                                  </p:stCondLst>
                                  <p:childTnLst>
                                    <p:set>
                                      <p:cBhvr>
                                        <p:cTn id="30" dur="1" fill="hold">
                                          <p:stCondLst>
                                            <p:cond delay="0"/>
                                          </p:stCondLst>
                                        </p:cTn>
                                        <p:tgtEl>
                                          <p:spTgt spid="88"/>
                                        </p:tgtEl>
                                        <p:attrNameLst>
                                          <p:attrName>style.visibility</p:attrName>
                                        </p:attrNameLst>
                                      </p:cBhvr>
                                      <p:to>
                                        <p:strVal val="visible"/>
                                      </p:to>
                                    </p:set>
                                    <p:animEffect transition="in" filter="wipe(left)">
                                      <p:cBhvr>
                                        <p:cTn id="31" dur="500"/>
                                        <p:tgtEl>
                                          <p:spTgt spid="88"/>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500"/>
                                        <p:tgtEl>
                                          <p:spTgt spid="12"/>
                                        </p:tgtEl>
                                      </p:cBhvr>
                                    </p:animEffect>
                                  </p:childTnLst>
                                </p:cTn>
                              </p:par>
                            </p:childTnLst>
                          </p:cTn>
                        </p:par>
                        <p:par>
                          <p:cTn id="36" fill="hold">
                            <p:stCondLst>
                              <p:cond delay="4000"/>
                            </p:stCondLst>
                            <p:childTnLst>
                              <p:par>
                                <p:cTn id="37" presetID="22" presetClass="entr" presetSubtype="2" fill="hold" grpId="0" nodeType="afterEffect">
                                  <p:stCondLst>
                                    <p:cond delay="0"/>
                                  </p:stCondLst>
                                  <p:childTnLst>
                                    <p:set>
                                      <p:cBhvr>
                                        <p:cTn id="38" dur="1" fill="hold">
                                          <p:stCondLst>
                                            <p:cond delay="0"/>
                                          </p:stCondLst>
                                        </p:cTn>
                                        <p:tgtEl>
                                          <p:spTgt spid="111"/>
                                        </p:tgtEl>
                                        <p:attrNameLst>
                                          <p:attrName>style.visibility</p:attrName>
                                        </p:attrNameLst>
                                      </p:cBhvr>
                                      <p:to>
                                        <p:strVal val="visible"/>
                                      </p:to>
                                    </p:set>
                                    <p:animEffect transition="in" filter="wipe(right)">
                                      <p:cBhvr>
                                        <p:cTn id="39" dur="500"/>
                                        <p:tgtEl>
                                          <p:spTgt spid="111"/>
                                        </p:tgtEl>
                                      </p:cBhvr>
                                    </p:animEffect>
                                  </p:childTnLst>
                                </p:cTn>
                              </p:par>
                            </p:childTnLst>
                          </p:cTn>
                        </p:par>
                        <p:par>
                          <p:cTn id="40" fill="hold">
                            <p:stCondLst>
                              <p:cond delay="4500"/>
                            </p:stCondLst>
                            <p:childTnLst>
                              <p:par>
                                <p:cTn id="41" presetID="16" presetClass="entr" presetSubtype="21" fill="hold" nodeType="afterEffect">
                                  <p:stCondLst>
                                    <p:cond delay="0"/>
                                  </p:stCondLst>
                                  <p:childTnLst>
                                    <p:set>
                                      <p:cBhvr>
                                        <p:cTn id="42" dur="1" fill="hold">
                                          <p:stCondLst>
                                            <p:cond delay="0"/>
                                          </p:stCondLst>
                                        </p:cTn>
                                        <p:tgtEl>
                                          <p:spTgt spid="112"/>
                                        </p:tgtEl>
                                        <p:attrNameLst>
                                          <p:attrName>style.visibility</p:attrName>
                                        </p:attrNameLst>
                                      </p:cBhvr>
                                      <p:to>
                                        <p:strVal val="visible"/>
                                      </p:to>
                                    </p:set>
                                    <p:animEffect transition="in" filter="barn(inVertical)">
                                      <p:cBhvr>
                                        <p:cTn id="43" dur="500"/>
                                        <p:tgtEl>
                                          <p:spTgt spid="112"/>
                                        </p:tgtEl>
                                      </p:cBhvr>
                                    </p:animEffect>
                                  </p:childTnLst>
                                </p:cTn>
                              </p:par>
                            </p:childTnLst>
                          </p:cTn>
                        </p:par>
                        <p:par>
                          <p:cTn id="44" fill="hold">
                            <p:stCondLst>
                              <p:cond delay="5000"/>
                            </p:stCondLst>
                            <p:childTnLst>
                              <p:par>
                                <p:cTn id="45" presetID="16" presetClass="entr" presetSubtype="21" fill="hold" nodeType="afterEffect">
                                  <p:stCondLst>
                                    <p:cond delay="0"/>
                                  </p:stCondLst>
                                  <p:childTnLst>
                                    <p:set>
                                      <p:cBhvr>
                                        <p:cTn id="46" dur="1" fill="hold">
                                          <p:stCondLst>
                                            <p:cond delay="0"/>
                                          </p:stCondLst>
                                        </p:cTn>
                                        <p:tgtEl>
                                          <p:spTgt spid="116"/>
                                        </p:tgtEl>
                                        <p:attrNameLst>
                                          <p:attrName>style.visibility</p:attrName>
                                        </p:attrNameLst>
                                      </p:cBhvr>
                                      <p:to>
                                        <p:strVal val="visible"/>
                                      </p:to>
                                    </p:set>
                                    <p:animEffect transition="in" filter="barn(inVertical)">
                                      <p:cBhvr>
                                        <p:cTn id="47" dur="500"/>
                                        <p:tgtEl>
                                          <p:spTgt spid="116"/>
                                        </p:tgtEl>
                                      </p:cBhvr>
                                    </p:animEffect>
                                  </p:childTnLst>
                                </p:cTn>
                              </p:par>
                            </p:childTnLst>
                          </p:cTn>
                        </p:par>
                        <p:par>
                          <p:cTn id="48" fill="hold">
                            <p:stCondLst>
                              <p:cond delay="5500"/>
                            </p:stCondLst>
                            <p:childTnLst>
                              <p:par>
                                <p:cTn id="49" presetID="16" presetClass="entr" presetSubtype="21" fill="hold" nodeType="afterEffect">
                                  <p:stCondLst>
                                    <p:cond delay="0"/>
                                  </p:stCondLst>
                                  <p:childTnLst>
                                    <p:set>
                                      <p:cBhvr>
                                        <p:cTn id="50" dur="1" fill="hold">
                                          <p:stCondLst>
                                            <p:cond delay="0"/>
                                          </p:stCondLst>
                                        </p:cTn>
                                        <p:tgtEl>
                                          <p:spTgt spid="120"/>
                                        </p:tgtEl>
                                        <p:attrNameLst>
                                          <p:attrName>style.visibility</p:attrName>
                                        </p:attrNameLst>
                                      </p:cBhvr>
                                      <p:to>
                                        <p:strVal val="visible"/>
                                      </p:to>
                                    </p:set>
                                    <p:animEffect transition="in" filter="barn(inVertical)">
                                      <p:cBhvr>
                                        <p:cTn id="51" dur="500"/>
                                        <p:tgtEl>
                                          <p:spTgt spid="120"/>
                                        </p:tgtEl>
                                      </p:cBhvr>
                                    </p:animEffect>
                                  </p:childTnLst>
                                </p:cTn>
                              </p:par>
                            </p:childTnLst>
                          </p:cTn>
                        </p:par>
                        <p:par>
                          <p:cTn id="52" fill="hold">
                            <p:stCondLst>
                              <p:cond delay="6000"/>
                            </p:stCondLst>
                            <p:childTnLst>
                              <p:par>
                                <p:cTn id="53" presetID="16" presetClass="entr" presetSubtype="21" fill="hold" nodeType="afterEffect">
                                  <p:stCondLst>
                                    <p:cond delay="0"/>
                                  </p:stCondLst>
                                  <p:childTnLst>
                                    <p:set>
                                      <p:cBhvr>
                                        <p:cTn id="54" dur="1" fill="hold">
                                          <p:stCondLst>
                                            <p:cond delay="0"/>
                                          </p:stCondLst>
                                        </p:cTn>
                                        <p:tgtEl>
                                          <p:spTgt spid="124"/>
                                        </p:tgtEl>
                                        <p:attrNameLst>
                                          <p:attrName>style.visibility</p:attrName>
                                        </p:attrNameLst>
                                      </p:cBhvr>
                                      <p:to>
                                        <p:strVal val="visible"/>
                                      </p:to>
                                    </p:set>
                                    <p:animEffect transition="in" filter="barn(inVertical)">
                                      <p:cBhvr>
                                        <p:cTn id="55" dur="500"/>
                                        <p:tgtEl>
                                          <p:spTgt spid="1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 grpId="0" animBg="1"/>
      <p:bldP spid="86" grpId="0" animBg="1"/>
      <p:bldP spid="87" grpId="0" animBg="1"/>
      <p:bldP spid="111" grpId="0" animBg="1"/>
      <p:bldP spid="85" grpId="0" animBg="1"/>
    </p:bldLst>
  </p:timing>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9" name="组合 8"/>
          <p:cNvGrpSpPr/>
          <p:nvPr/>
        </p:nvGrpSpPr>
        <p:grpSpPr>
          <a:xfrm>
            <a:off x="3826534" y="2510105"/>
            <a:ext cx="852814" cy="1853954"/>
            <a:chOff x="2819909" y="2099432"/>
            <a:chExt cx="658396" cy="1390465"/>
          </a:xfrm>
        </p:grpSpPr>
        <p:cxnSp>
          <p:nvCxnSpPr>
            <p:cNvPr id="101" name="Straight Connector 96"/>
            <p:cNvCxnSpPr/>
            <p:nvPr/>
          </p:nvCxnSpPr>
          <p:spPr>
            <a:xfrm flipH="1" flipV="1">
              <a:off x="2824270" y="2099432"/>
              <a:ext cx="654035" cy="1355"/>
            </a:xfrm>
            <a:prstGeom prst="straightConnector1">
              <a:avLst/>
            </a:prstGeom>
            <a:ln w="12700">
              <a:solidFill>
                <a:schemeClr val="bg1">
                  <a:lumMod val="75000"/>
                </a:schemeClr>
              </a:solidFill>
              <a:prstDash val="solid"/>
              <a:tailEnd type="ova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02" name="Straight Connector 96"/>
            <p:cNvCxnSpPr/>
            <p:nvPr/>
          </p:nvCxnSpPr>
          <p:spPr>
            <a:xfrm flipH="1">
              <a:off x="2819909" y="3489293"/>
              <a:ext cx="658396" cy="604"/>
            </a:xfrm>
            <a:prstGeom prst="straightConnector1">
              <a:avLst/>
            </a:prstGeom>
            <a:ln w="12700">
              <a:solidFill>
                <a:schemeClr val="bg1">
                  <a:lumMod val="75000"/>
                </a:schemeClr>
              </a:solidFill>
              <a:prstDash val="solid"/>
              <a:tailEnd type="ova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grpSp>
        <p:nvGrpSpPr>
          <p:cNvPr id="8" name="组合 7"/>
          <p:cNvGrpSpPr/>
          <p:nvPr/>
        </p:nvGrpSpPr>
        <p:grpSpPr>
          <a:xfrm>
            <a:off x="7677106" y="2510502"/>
            <a:ext cx="882447" cy="1853754"/>
            <a:chOff x="5792654" y="2099733"/>
            <a:chExt cx="681273" cy="1390316"/>
          </a:xfrm>
        </p:grpSpPr>
        <p:cxnSp>
          <p:nvCxnSpPr>
            <p:cNvPr id="103" name="Straight Connector 96"/>
            <p:cNvCxnSpPr/>
            <p:nvPr/>
          </p:nvCxnSpPr>
          <p:spPr>
            <a:xfrm flipV="1">
              <a:off x="5792654" y="2099733"/>
              <a:ext cx="681273" cy="1054"/>
            </a:xfrm>
            <a:prstGeom prst="straightConnector1">
              <a:avLst/>
            </a:prstGeom>
            <a:ln w="12700">
              <a:solidFill>
                <a:schemeClr val="bg1">
                  <a:lumMod val="75000"/>
                </a:schemeClr>
              </a:solidFill>
              <a:prstDash val="solid"/>
              <a:tailEnd type="ova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05" name="Straight Connector 96"/>
            <p:cNvCxnSpPr/>
            <p:nvPr/>
          </p:nvCxnSpPr>
          <p:spPr>
            <a:xfrm>
              <a:off x="5792654" y="3489293"/>
              <a:ext cx="673627" cy="756"/>
            </a:xfrm>
            <a:prstGeom prst="straightConnector1">
              <a:avLst/>
            </a:prstGeom>
            <a:ln w="12700">
              <a:solidFill>
                <a:schemeClr val="bg1">
                  <a:lumMod val="75000"/>
                </a:schemeClr>
              </a:solidFill>
              <a:prstDash val="solid"/>
              <a:tailEnd type="ova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grpSp>
        <p:nvGrpSpPr>
          <p:cNvPr id="106" name="Group 44"/>
          <p:cNvGrpSpPr/>
          <p:nvPr/>
        </p:nvGrpSpPr>
        <p:grpSpPr>
          <a:xfrm>
            <a:off x="4679348" y="1888135"/>
            <a:ext cx="3001543" cy="3098798"/>
            <a:chOff x="3286082" y="1604973"/>
            <a:chExt cx="2530959" cy="2538413"/>
          </a:xfrm>
          <a:solidFill>
            <a:schemeClr val="bg1">
              <a:lumMod val="85000"/>
            </a:schemeClr>
          </a:solidFill>
        </p:grpSpPr>
        <p:sp>
          <p:nvSpPr>
            <p:cNvPr id="107" name="Freeform 5"/>
            <p:cNvSpPr/>
            <p:nvPr/>
          </p:nvSpPr>
          <p:spPr bwMode="auto">
            <a:xfrm>
              <a:off x="3286082" y="1604974"/>
              <a:ext cx="2530959" cy="1018985"/>
            </a:xfrm>
            <a:custGeom>
              <a:avLst/>
              <a:gdLst>
                <a:gd name="T0" fmla="*/ 618 w 773"/>
                <a:gd name="T1" fmla="*/ 0 h 311"/>
                <a:gd name="T2" fmla="*/ 773 w 773"/>
                <a:gd name="T3" fmla="*/ 155 h 311"/>
                <a:gd name="T4" fmla="*/ 618 w 773"/>
                <a:gd name="T5" fmla="*/ 311 h 311"/>
                <a:gd name="T6" fmla="*/ 510 w 773"/>
                <a:gd name="T7" fmla="*/ 268 h 311"/>
                <a:gd name="T8" fmla="*/ 506 w 773"/>
                <a:gd name="T9" fmla="*/ 268 h 311"/>
                <a:gd name="T10" fmla="*/ 386 w 773"/>
                <a:gd name="T11" fmla="*/ 211 h 311"/>
                <a:gd name="T12" fmla="*/ 265 w 773"/>
                <a:gd name="T13" fmla="*/ 268 h 311"/>
                <a:gd name="T14" fmla="*/ 263 w 773"/>
                <a:gd name="T15" fmla="*/ 268 h 311"/>
                <a:gd name="T16" fmla="*/ 155 w 773"/>
                <a:gd name="T17" fmla="*/ 311 h 311"/>
                <a:gd name="T18" fmla="*/ 0 w 773"/>
                <a:gd name="T19" fmla="*/ 155 h 311"/>
                <a:gd name="T20" fmla="*/ 155 w 773"/>
                <a:gd name="T21" fmla="*/ 0 h 311"/>
                <a:gd name="T22" fmla="*/ 260 w 773"/>
                <a:gd name="T23" fmla="*/ 40 h 311"/>
                <a:gd name="T24" fmla="*/ 262 w 773"/>
                <a:gd name="T25" fmla="*/ 40 h 311"/>
                <a:gd name="T26" fmla="*/ 386 w 773"/>
                <a:gd name="T27" fmla="*/ 102 h 311"/>
                <a:gd name="T28" fmla="*/ 510 w 773"/>
                <a:gd name="T29" fmla="*/ 40 h 311"/>
                <a:gd name="T30" fmla="*/ 513 w 773"/>
                <a:gd name="T31" fmla="*/ 40 h 311"/>
                <a:gd name="T32" fmla="*/ 618 w 773"/>
                <a:gd name="T33" fmla="*/ 0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73" h="311">
                  <a:moveTo>
                    <a:pt x="618" y="0"/>
                  </a:moveTo>
                  <a:cubicBezTo>
                    <a:pt x="704" y="0"/>
                    <a:pt x="773" y="69"/>
                    <a:pt x="773" y="155"/>
                  </a:cubicBezTo>
                  <a:cubicBezTo>
                    <a:pt x="773" y="241"/>
                    <a:pt x="704" y="311"/>
                    <a:pt x="618" y="311"/>
                  </a:cubicBezTo>
                  <a:cubicBezTo>
                    <a:pt x="576" y="311"/>
                    <a:pt x="538" y="295"/>
                    <a:pt x="510" y="268"/>
                  </a:cubicBezTo>
                  <a:cubicBezTo>
                    <a:pt x="506" y="268"/>
                    <a:pt x="506" y="268"/>
                    <a:pt x="506" y="268"/>
                  </a:cubicBezTo>
                  <a:cubicBezTo>
                    <a:pt x="478" y="233"/>
                    <a:pt x="434" y="211"/>
                    <a:pt x="386" y="211"/>
                  </a:cubicBezTo>
                  <a:cubicBezTo>
                    <a:pt x="337" y="211"/>
                    <a:pt x="294" y="233"/>
                    <a:pt x="265" y="268"/>
                  </a:cubicBezTo>
                  <a:cubicBezTo>
                    <a:pt x="263" y="268"/>
                    <a:pt x="263" y="268"/>
                    <a:pt x="263" y="268"/>
                  </a:cubicBezTo>
                  <a:cubicBezTo>
                    <a:pt x="235" y="295"/>
                    <a:pt x="197" y="311"/>
                    <a:pt x="155" y="311"/>
                  </a:cubicBezTo>
                  <a:cubicBezTo>
                    <a:pt x="69" y="311"/>
                    <a:pt x="0" y="241"/>
                    <a:pt x="0" y="155"/>
                  </a:cubicBezTo>
                  <a:cubicBezTo>
                    <a:pt x="0" y="69"/>
                    <a:pt x="69" y="0"/>
                    <a:pt x="155" y="0"/>
                  </a:cubicBezTo>
                  <a:cubicBezTo>
                    <a:pt x="196" y="0"/>
                    <a:pt x="233" y="15"/>
                    <a:pt x="260" y="40"/>
                  </a:cubicBezTo>
                  <a:cubicBezTo>
                    <a:pt x="262" y="40"/>
                    <a:pt x="262" y="40"/>
                    <a:pt x="262" y="40"/>
                  </a:cubicBezTo>
                  <a:cubicBezTo>
                    <a:pt x="290" y="78"/>
                    <a:pt x="335" y="102"/>
                    <a:pt x="386" y="102"/>
                  </a:cubicBezTo>
                  <a:cubicBezTo>
                    <a:pt x="436" y="102"/>
                    <a:pt x="481" y="78"/>
                    <a:pt x="510" y="40"/>
                  </a:cubicBezTo>
                  <a:cubicBezTo>
                    <a:pt x="513" y="40"/>
                    <a:pt x="513" y="40"/>
                    <a:pt x="513" y="40"/>
                  </a:cubicBezTo>
                  <a:cubicBezTo>
                    <a:pt x="540" y="15"/>
                    <a:pt x="577" y="0"/>
                    <a:pt x="618" y="0"/>
                  </a:cubicBezTo>
                  <a:close/>
                </a:path>
              </a:pathLst>
            </a:custGeom>
            <a:grpFill/>
            <a:ln w="9525" cap="flat">
              <a:noFill/>
              <a:prstDash val="solid"/>
              <a:miter lim="800000"/>
            </a:ln>
          </p:spPr>
          <p:txBody>
            <a:bodyPr vert="horz" wrap="square" lIns="59372" tIns="29686" rIns="59372" bIns="29686" numCol="1" anchor="t" anchorCtr="0" compatLnSpc="1"/>
            <a:lstStyle/>
            <a:p>
              <a:endParaRPr lang="en-US" sz="1560">
                <a:solidFill>
                  <a:schemeClr val="tx1">
                    <a:lumMod val="65000"/>
                    <a:lumOff val="35000"/>
                  </a:schemeClr>
                </a:solidFill>
                <a:latin typeface="Roboto" panose="02000000000000000000"/>
              </a:endParaRPr>
            </a:p>
          </p:txBody>
        </p:sp>
        <p:sp>
          <p:nvSpPr>
            <p:cNvPr id="108" name="Freeform 8"/>
            <p:cNvSpPr/>
            <p:nvPr/>
          </p:nvSpPr>
          <p:spPr bwMode="auto">
            <a:xfrm>
              <a:off x="3286082" y="3124401"/>
              <a:ext cx="2530959" cy="1018985"/>
            </a:xfrm>
            <a:custGeom>
              <a:avLst/>
              <a:gdLst>
                <a:gd name="T0" fmla="*/ 618 w 773"/>
                <a:gd name="T1" fmla="*/ 0 h 311"/>
                <a:gd name="T2" fmla="*/ 773 w 773"/>
                <a:gd name="T3" fmla="*/ 155 h 311"/>
                <a:gd name="T4" fmla="*/ 618 w 773"/>
                <a:gd name="T5" fmla="*/ 311 h 311"/>
                <a:gd name="T6" fmla="*/ 510 w 773"/>
                <a:gd name="T7" fmla="*/ 268 h 311"/>
                <a:gd name="T8" fmla="*/ 506 w 773"/>
                <a:gd name="T9" fmla="*/ 268 h 311"/>
                <a:gd name="T10" fmla="*/ 386 w 773"/>
                <a:gd name="T11" fmla="*/ 211 h 311"/>
                <a:gd name="T12" fmla="*/ 265 w 773"/>
                <a:gd name="T13" fmla="*/ 268 h 311"/>
                <a:gd name="T14" fmla="*/ 263 w 773"/>
                <a:gd name="T15" fmla="*/ 268 h 311"/>
                <a:gd name="T16" fmla="*/ 155 w 773"/>
                <a:gd name="T17" fmla="*/ 311 h 311"/>
                <a:gd name="T18" fmla="*/ 0 w 773"/>
                <a:gd name="T19" fmla="*/ 155 h 311"/>
                <a:gd name="T20" fmla="*/ 155 w 773"/>
                <a:gd name="T21" fmla="*/ 0 h 311"/>
                <a:gd name="T22" fmla="*/ 260 w 773"/>
                <a:gd name="T23" fmla="*/ 40 h 311"/>
                <a:gd name="T24" fmla="*/ 262 w 773"/>
                <a:gd name="T25" fmla="*/ 40 h 311"/>
                <a:gd name="T26" fmla="*/ 386 w 773"/>
                <a:gd name="T27" fmla="*/ 102 h 311"/>
                <a:gd name="T28" fmla="*/ 510 w 773"/>
                <a:gd name="T29" fmla="*/ 40 h 311"/>
                <a:gd name="T30" fmla="*/ 513 w 773"/>
                <a:gd name="T31" fmla="*/ 40 h 311"/>
                <a:gd name="T32" fmla="*/ 618 w 773"/>
                <a:gd name="T33" fmla="*/ 0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73" h="311">
                  <a:moveTo>
                    <a:pt x="618" y="0"/>
                  </a:moveTo>
                  <a:cubicBezTo>
                    <a:pt x="704" y="0"/>
                    <a:pt x="773" y="69"/>
                    <a:pt x="773" y="155"/>
                  </a:cubicBezTo>
                  <a:cubicBezTo>
                    <a:pt x="773" y="241"/>
                    <a:pt x="704" y="311"/>
                    <a:pt x="618" y="311"/>
                  </a:cubicBezTo>
                  <a:cubicBezTo>
                    <a:pt x="576" y="311"/>
                    <a:pt x="538" y="295"/>
                    <a:pt x="510" y="268"/>
                  </a:cubicBezTo>
                  <a:cubicBezTo>
                    <a:pt x="506" y="268"/>
                    <a:pt x="506" y="268"/>
                    <a:pt x="506" y="268"/>
                  </a:cubicBezTo>
                  <a:cubicBezTo>
                    <a:pt x="478" y="233"/>
                    <a:pt x="434" y="211"/>
                    <a:pt x="386" y="211"/>
                  </a:cubicBezTo>
                  <a:cubicBezTo>
                    <a:pt x="337" y="211"/>
                    <a:pt x="294" y="233"/>
                    <a:pt x="265" y="268"/>
                  </a:cubicBezTo>
                  <a:cubicBezTo>
                    <a:pt x="263" y="268"/>
                    <a:pt x="263" y="268"/>
                    <a:pt x="263" y="268"/>
                  </a:cubicBezTo>
                  <a:cubicBezTo>
                    <a:pt x="235" y="295"/>
                    <a:pt x="197" y="311"/>
                    <a:pt x="155" y="311"/>
                  </a:cubicBezTo>
                  <a:cubicBezTo>
                    <a:pt x="69" y="311"/>
                    <a:pt x="0" y="241"/>
                    <a:pt x="0" y="155"/>
                  </a:cubicBezTo>
                  <a:cubicBezTo>
                    <a:pt x="0" y="69"/>
                    <a:pt x="69" y="0"/>
                    <a:pt x="155" y="0"/>
                  </a:cubicBezTo>
                  <a:cubicBezTo>
                    <a:pt x="196" y="0"/>
                    <a:pt x="233" y="15"/>
                    <a:pt x="260" y="40"/>
                  </a:cubicBezTo>
                  <a:cubicBezTo>
                    <a:pt x="262" y="40"/>
                    <a:pt x="262" y="40"/>
                    <a:pt x="262" y="40"/>
                  </a:cubicBezTo>
                  <a:cubicBezTo>
                    <a:pt x="290" y="78"/>
                    <a:pt x="335" y="102"/>
                    <a:pt x="386" y="102"/>
                  </a:cubicBezTo>
                  <a:cubicBezTo>
                    <a:pt x="436" y="102"/>
                    <a:pt x="481" y="78"/>
                    <a:pt x="510" y="40"/>
                  </a:cubicBezTo>
                  <a:cubicBezTo>
                    <a:pt x="513" y="40"/>
                    <a:pt x="513" y="40"/>
                    <a:pt x="513" y="40"/>
                  </a:cubicBezTo>
                  <a:cubicBezTo>
                    <a:pt x="540" y="15"/>
                    <a:pt x="577" y="0"/>
                    <a:pt x="618" y="0"/>
                  </a:cubicBezTo>
                  <a:close/>
                </a:path>
              </a:pathLst>
            </a:custGeom>
            <a:grpFill/>
            <a:ln w="9525" cap="flat">
              <a:noFill/>
              <a:prstDash val="solid"/>
              <a:miter lim="800000"/>
            </a:ln>
          </p:spPr>
          <p:txBody>
            <a:bodyPr vert="horz" wrap="square" lIns="59372" tIns="29686" rIns="59372" bIns="29686" numCol="1" anchor="t" anchorCtr="0" compatLnSpc="1"/>
            <a:lstStyle/>
            <a:p>
              <a:endParaRPr lang="en-US" sz="1560">
                <a:solidFill>
                  <a:schemeClr val="tx1">
                    <a:lumMod val="65000"/>
                    <a:lumOff val="35000"/>
                  </a:schemeClr>
                </a:solidFill>
                <a:latin typeface="Roboto" panose="02000000000000000000"/>
              </a:endParaRPr>
            </a:p>
          </p:txBody>
        </p:sp>
        <p:sp>
          <p:nvSpPr>
            <p:cNvPr id="109" name="Freeform 11"/>
            <p:cNvSpPr/>
            <p:nvPr/>
          </p:nvSpPr>
          <p:spPr bwMode="auto">
            <a:xfrm>
              <a:off x="4794862" y="1604973"/>
              <a:ext cx="1018985" cy="2535218"/>
            </a:xfrm>
            <a:custGeom>
              <a:avLst/>
              <a:gdLst>
                <a:gd name="T0" fmla="*/ 0 w 311"/>
                <a:gd name="T1" fmla="*/ 156 h 774"/>
                <a:gd name="T2" fmla="*/ 156 w 311"/>
                <a:gd name="T3" fmla="*/ 0 h 774"/>
                <a:gd name="T4" fmla="*/ 311 w 311"/>
                <a:gd name="T5" fmla="*/ 156 h 774"/>
                <a:gd name="T6" fmla="*/ 268 w 311"/>
                <a:gd name="T7" fmla="*/ 264 h 774"/>
                <a:gd name="T8" fmla="*/ 268 w 311"/>
                <a:gd name="T9" fmla="*/ 267 h 774"/>
                <a:gd name="T10" fmla="*/ 211 w 311"/>
                <a:gd name="T11" fmla="*/ 388 h 774"/>
                <a:gd name="T12" fmla="*/ 268 w 311"/>
                <a:gd name="T13" fmla="*/ 509 h 774"/>
                <a:gd name="T14" fmla="*/ 268 w 311"/>
                <a:gd name="T15" fmla="*/ 511 h 774"/>
                <a:gd name="T16" fmla="*/ 311 w 311"/>
                <a:gd name="T17" fmla="*/ 619 h 774"/>
                <a:gd name="T18" fmla="*/ 156 w 311"/>
                <a:gd name="T19" fmla="*/ 774 h 774"/>
                <a:gd name="T20" fmla="*/ 0 w 311"/>
                <a:gd name="T21" fmla="*/ 619 h 774"/>
                <a:gd name="T22" fmla="*/ 41 w 311"/>
                <a:gd name="T23" fmla="*/ 514 h 774"/>
                <a:gd name="T24" fmla="*/ 41 w 311"/>
                <a:gd name="T25" fmla="*/ 512 h 774"/>
                <a:gd name="T26" fmla="*/ 102 w 311"/>
                <a:gd name="T27" fmla="*/ 388 h 774"/>
                <a:gd name="T28" fmla="*/ 41 w 311"/>
                <a:gd name="T29" fmla="*/ 264 h 774"/>
                <a:gd name="T30" fmla="*/ 41 w 311"/>
                <a:gd name="T31" fmla="*/ 261 h 774"/>
                <a:gd name="T32" fmla="*/ 0 w 311"/>
                <a:gd name="T33" fmla="*/ 156 h 7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1" h="774">
                  <a:moveTo>
                    <a:pt x="0" y="156"/>
                  </a:moveTo>
                  <a:cubicBezTo>
                    <a:pt x="0" y="70"/>
                    <a:pt x="70" y="0"/>
                    <a:pt x="156" y="0"/>
                  </a:cubicBezTo>
                  <a:cubicBezTo>
                    <a:pt x="241" y="0"/>
                    <a:pt x="311" y="70"/>
                    <a:pt x="311" y="156"/>
                  </a:cubicBezTo>
                  <a:cubicBezTo>
                    <a:pt x="311" y="198"/>
                    <a:pt x="295" y="236"/>
                    <a:pt x="268" y="264"/>
                  </a:cubicBezTo>
                  <a:cubicBezTo>
                    <a:pt x="268" y="267"/>
                    <a:pt x="268" y="267"/>
                    <a:pt x="268" y="267"/>
                  </a:cubicBezTo>
                  <a:cubicBezTo>
                    <a:pt x="233" y="296"/>
                    <a:pt x="211" y="339"/>
                    <a:pt x="211" y="388"/>
                  </a:cubicBezTo>
                  <a:cubicBezTo>
                    <a:pt x="211" y="437"/>
                    <a:pt x="233" y="480"/>
                    <a:pt x="268" y="509"/>
                  </a:cubicBezTo>
                  <a:cubicBezTo>
                    <a:pt x="268" y="511"/>
                    <a:pt x="268" y="511"/>
                    <a:pt x="268" y="511"/>
                  </a:cubicBezTo>
                  <a:cubicBezTo>
                    <a:pt x="295" y="539"/>
                    <a:pt x="311" y="577"/>
                    <a:pt x="311" y="619"/>
                  </a:cubicBezTo>
                  <a:cubicBezTo>
                    <a:pt x="311" y="705"/>
                    <a:pt x="241" y="774"/>
                    <a:pt x="156" y="774"/>
                  </a:cubicBezTo>
                  <a:cubicBezTo>
                    <a:pt x="70" y="774"/>
                    <a:pt x="0" y="705"/>
                    <a:pt x="0" y="619"/>
                  </a:cubicBezTo>
                  <a:cubicBezTo>
                    <a:pt x="0" y="578"/>
                    <a:pt x="15" y="541"/>
                    <a:pt x="41" y="514"/>
                  </a:cubicBezTo>
                  <a:cubicBezTo>
                    <a:pt x="41" y="512"/>
                    <a:pt x="41" y="512"/>
                    <a:pt x="41" y="512"/>
                  </a:cubicBezTo>
                  <a:cubicBezTo>
                    <a:pt x="78" y="483"/>
                    <a:pt x="102" y="439"/>
                    <a:pt x="102" y="388"/>
                  </a:cubicBezTo>
                  <a:cubicBezTo>
                    <a:pt x="102" y="338"/>
                    <a:pt x="78" y="293"/>
                    <a:pt x="41" y="264"/>
                  </a:cubicBezTo>
                  <a:cubicBezTo>
                    <a:pt x="41" y="261"/>
                    <a:pt x="41" y="261"/>
                    <a:pt x="41" y="261"/>
                  </a:cubicBezTo>
                  <a:cubicBezTo>
                    <a:pt x="15" y="233"/>
                    <a:pt x="0" y="197"/>
                    <a:pt x="0" y="156"/>
                  </a:cubicBezTo>
                  <a:close/>
                </a:path>
              </a:pathLst>
            </a:custGeom>
            <a:grpFill/>
            <a:ln w="9525" cap="flat">
              <a:noFill/>
              <a:prstDash val="solid"/>
              <a:miter lim="800000"/>
            </a:ln>
          </p:spPr>
          <p:txBody>
            <a:bodyPr vert="horz" wrap="square" lIns="59372" tIns="29686" rIns="59372" bIns="29686" numCol="1" anchor="t" anchorCtr="0" compatLnSpc="1"/>
            <a:lstStyle/>
            <a:p>
              <a:endParaRPr lang="en-US" sz="1560">
                <a:solidFill>
                  <a:schemeClr val="tx1">
                    <a:lumMod val="65000"/>
                    <a:lumOff val="35000"/>
                  </a:schemeClr>
                </a:solidFill>
                <a:latin typeface="Roboto" panose="02000000000000000000"/>
              </a:endParaRPr>
            </a:p>
          </p:txBody>
        </p:sp>
        <p:sp>
          <p:nvSpPr>
            <p:cNvPr id="111" name="Freeform 12"/>
            <p:cNvSpPr/>
            <p:nvPr/>
          </p:nvSpPr>
          <p:spPr bwMode="auto">
            <a:xfrm>
              <a:off x="3286082" y="1604973"/>
              <a:ext cx="1017920" cy="2535218"/>
            </a:xfrm>
            <a:custGeom>
              <a:avLst/>
              <a:gdLst>
                <a:gd name="T0" fmla="*/ 0 w 311"/>
                <a:gd name="T1" fmla="*/ 156 h 774"/>
                <a:gd name="T2" fmla="*/ 155 w 311"/>
                <a:gd name="T3" fmla="*/ 0 h 774"/>
                <a:gd name="T4" fmla="*/ 311 w 311"/>
                <a:gd name="T5" fmla="*/ 156 h 774"/>
                <a:gd name="T6" fmla="*/ 268 w 311"/>
                <a:gd name="T7" fmla="*/ 264 h 774"/>
                <a:gd name="T8" fmla="*/ 268 w 311"/>
                <a:gd name="T9" fmla="*/ 267 h 774"/>
                <a:gd name="T10" fmla="*/ 210 w 311"/>
                <a:gd name="T11" fmla="*/ 388 h 774"/>
                <a:gd name="T12" fmla="*/ 268 w 311"/>
                <a:gd name="T13" fmla="*/ 509 h 774"/>
                <a:gd name="T14" fmla="*/ 268 w 311"/>
                <a:gd name="T15" fmla="*/ 511 h 774"/>
                <a:gd name="T16" fmla="*/ 311 w 311"/>
                <a:gd name="T17" fmla="*/ 619 h 774"/>
                <a:gd name="T18" fmla="*/ 155 w 311"/>
                <a:gd name="T19" fmla="*/ 774 h 774"/>
                <a:gd name="T20" fmla="*/ 0 w 311"/>
                <a:gd name="T21" fmla="*/ 619 h 774"/>
                <a:gd name="T22" fmla="*/ 40 w 311"/>
                <a:gd name="T23" fmla="*/ 514 h 774"/>
                <a:gd name="T24" fmla="*/ 40 w 311"/>
                <a:gd name="T25" fmla="*/ 512 h 774"/>
                <a:gd name="T26" fmla="*/ 102 w 311"/>
                <a:gd name="T27" fmla="*/ 388 h 774"/>
                <a:gd name="T28" fmla="*/ 40 w 311"/>
                <a:gd name="T29" fmla="*/ 264 h 774"/>
                <a:gd name="T30" fmla="*/ 40 w 311"/>
                <a:gd name="T31" fmla="*/ 261 h 774"/>
                <a:gd name="T32" fmla="*/ 0 w 311"/>
                <a:gd name="T33" fmla="*/ 156 h 7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1" h="774">
                  <a:moveTo>
                    <a:pt x="0" y="156"/>
                  </a:moveTo>
                  <a:cubicBezTo>
                    <a:pt x="0" y="70"/>
                    <a:pt x="69" y="0"/>
                    <a:pt x="155" y="0"/>
                  </a:cubicBezTo>
                  <a:cubicBezTo>
                    <a:pt x="241" y="0"/>
                    <a:pt x="311" y="70"/>
                    <a:pt x="311" y="156"/>
                  </a:cubicBezTo>
                  <a:cubicBezTo>
                    <a:pt x="311" y="198"/>
                    <a:pt x="294" y="236"/>
                    <a:pt x="268" y="264"/>
                  </a:cubicBezTo>
                  <a:cubicBezTo>
                    <a:pt x="268" y="267"/>
                    <a:pt x="268" y="267"/>
                    <a:pt x="268" y="267"/>
                  </a:cubicBezTo>
                  <a:cubicBezTo>
                    <a:pt x="233" y="296"/>
                    <a:pt x="210" y="339"/>
                    <a:pt x="210" y="388"/>
                  </a:cubicBezTo>
                  <a:cubicBezTo>
                    <a:pt x="210" y="437"/>
                    <a:pt x="233" y="480"/>
                    <a:pt x="268" y="509"/>
                  </a:cubicBezTo>
                  <a:cubicBezTo>
                    <a:pt x="268" y="511"/>
                    <a:pt x="268" y="511"/>
                    <a:pt x="268" y="511"/>
                  </a:cubicBezTo>
                  <a:cubicBezTo>
                    <a:pt x="294" y="539"/>
                    <a:pt x="311" y="577"/>
                    <a:pt x="311" y="619"/>
                  </a:cubicBezTo>
                  <a:cubicBezTo>
                    <a:pt x="311" y="705"/>
                    <a:pt x="241" y="774"/>
                    <a:pt x="155" y="774"/>
                  </a:cubicBezTo>
                  <a:cubicBezTo>
                    <a:pt x="69" y="774"/>
                    <a:pt x="0" y="705"/>
                    <a:pt x="0" y="619"/>
                  </a:cubicBezTo>
                  <a:cubicBezTo>
                    <a:pt x="0" y="578"/>
                    <a:pt x="15" y="541"/>
                    <a:pt x="40" y="514"/>
                  </a:cubicBezTo>
                  <a:cubicBezTo>
                    <a:pt x="40" y="512"/>
                    <a:pt x="40" y="512"/>
                    <a:pt x="40" y="512"/>
                  </a:cubicBezTo>
                  <a:cubicBezTo>
                    <a:pt x="78" y="483"/>
                    <a:pt x="102" y="439"/>
                    <a:pt x="102" y="388"/>
                  </a:cubicBezTo>
                  <a:cubicBezTo>
                    <a:pt x="102" y="338"/>
                    <a:pt x="78" y="293"/>
                    <a:pt x="40" y="264"/>
                  </a:cubicBezTo>
                  <a:cubicBezTo>
                    <a:pt x="40" y="261"/>
                    <a:pt x="40" y="261"/>
                    <a:pt x="40" y="261"/>
                  </a:cubicBezTo>
                  <a:cubicBezTo>
                    <a:pt x="15" y="233"/>
                    <a:pt x="0" y="197"/>
                    <a:pt x="0" y="156"/>
                  </a:cubicBezTo>
                  <a:close/>
                </a:path>
              </a:pathLst>
            </a:custGeom>
            <a:grpFill/>
            <a:ln w="9525" cap="flat">
              <a:noFill/>
              <a:prstDash val="solid"/>
              <a:miter lim="800000"/>
            </a:ln>
          </p:spPr>
          <p:txBody>
            <a:bodyPr vert="horz" wrap="square" lIns="59372" tIns="29686" rIns="59372" bIns="29686" numCol="1" anchor="t" anchorCtr="0" compatLnSpc="1"/>
            <a:lstStyle/>
            <a:p>
              <a:endParaRPr lang="en-US" sz="1560">
                <a:solidFill>
                  <a:schemeClr val="tx1">
                    <a:lumMod val="65000"/>
                    <a:lumOff val="35000"/>
                  </a:schemeClr>
                </a:solidFill>
                <a:latin typeface="Roboto" panose="02000000000000000000"/>
              </a:endParaRPr>
            </a:p>
          </p:txBody>
        </p:sp>
      </p:grpSp>
      <p:grpSp>
        <p:nvGrpSpPr>
          <p:cNvPr id="14" name="组合 13"/>
          <p:cNvGrpSpPr/>
          <p:nvPr/>
        </p:nvGrpSpPr>
        <p:grpSpPr>
          <a:xfrm>
            <a:off x="1479503" y="2054437"/>
            <a:ext cx="2117838" cy="2888473"/>
            <a:chOff x="1007933" y="1757683"/>
            <a:chExt cx="1635029" cy="2166355"/>
          </a:xfrm>
        </p:grpSpPr>
        <p:sp>
          <p:nvSpPr>
            <p:cNvPr id="144" name="TextBox 143"/>
            <p:cNvSpPr txBox="1"/>
            <p:nvPr/>
          </p:nvSpPr>
          <p:spPr>
            <a:xfrm>
              <a:off x="1567273" y="1757683"/>
              <a:ext cx="1075689" cy="289118"/>
            </a:xfrm>
            <a:prstGeom prst="rect">
              <a:avLst/>
            </a:prstGeom>
            <a:noFill/>
            <a:effectLst/>
          </p:spPr>
          <p:txBody>
            <a:bodyPr wrap="none" rtlCol="0">
              <a:spAutoFit/>
            </a:bodyPr>
            <a:lstStyle/>
            <a:p>
              <a:pPr algn="r"/>
              <a:r>
                <a:rPr lang="en-US" sz="1560" dirty="0">
                  <a:solidFill>
                    <a:srgbClr val="0066FF"/>
                  </a:solidFill>
                  <a:latin typeface="微软雅黑" panose="020B0503020204020204" pitchFamily="34" charset="-122"/>
                  <a:ea typeface="微软雅黑" panose="020B0503020204020204" pitchFamily="34" charset="-122"/>
                </a:rPr>
                <a:t>01</a:t>
              </a:r>
              <a:r>
                <a:rPr lang="zh-CN" altLang="en-US" sz="1905" dirty="0">
                  <a:solidFill>
                    <a:srgbClr val="0066FF"/>
                  </a:solidFill>
                  <a:latin typeface="微软雅黑" panose="020B0503020204020204" pitchFamily="34" charset="-122"/>
                  <a:ea typeface="微软雅黑" panose="020B0503020204020204" pitchFamily="34" charset="-122"/>
                </a:rPr>
                <a:t>添加内容</a:t>
              </a:r>
              <a:endParaRPr lang="en-US" sz="1905" dirty="0">
                <a:solidFill>
                  <a:srgbClr val="0066FF"/>
                </a:solidFill>
                <a:latin typeface="微软雅黑" panose="020B0503020204020204" pitchFamily="34" charset="-122"/>
                <a:ea typeface="微软雅黑" panose="020B0503020204020204" pitchFamily="34" charset="-122"/>
              </a:endParaRPr>
            </a:p>
          </p:txBody>
        </p:sp>
        <p:sp>
          <p:nvSpPr>
            <p:cNvPr id="145" name="TextBox 144"/>
            <p:cNvSpPr txBox="1"/>
            <p:nvPr/>
          </p:nvSpPr>
          <p:spPr>
            <a:xfrm>
              <a:off x="1007933" y="2008616"/>
              <a:ext cx="1635029" cy="369044"/>
            </a:xfrm>
            <a:prstGeom prst="rect">
              <a:avLst/>
            </a:prstGeom>
            <a:noFill/>
          </p:spPr>
          <p:txBody>
            <a:bodyPr wrap="square" rtlCol="0">
              <a:spAutoFit/>
            </a:bodyPr>
            <a:lstStyle/>
            <a:p>
              <a:pPr algn="r">
                <a:lnSpc>
                  <a:spcPct val="150000"/>
                </a:lnSpc>
              </a:pPr>
              <a:r>
                <a:rPr lang="zh-CN" altLang="en-US" sz="865" dirty="0">
                  <a:solidFill>
                    <a:schemeClr val="tx1">
                      <a:lumMod val="65000"/>
                      <a:lumOff val="35000"/>
                    </a:schemeClr>
                  </a:solidFill>
                  <a:latin typeface="方正兰亭纤黑_GBK" panose="02000000000000000000" pitchFamily="2" charset="-122"/>
                  <a:ea typeface="方正兰亭纤黑_GBK" panose="02000000000000000000" pitchFamily="2" charset="-122"/>
                </a:rPr>
                <a:t>添加你的饿内容文字，添加你的饿内容文字，添加你的饿</a:t>
              </a:r>
              <a:endParaRPr lang="id-ID" sz="865" dirty="0">
                <a:solidFill>
                  <a:schemeClr val="tx1">
                    <a:lumMod val="65000"/>
                    <a:lumOff val="35000"/>
                  </a:schemeClr>
                </a:solidFill>
                <a:latin typeface="Lato" pitchFamily="34" charset="0"/>
              </a:endParaRPr>
            </a:p>
          </p:txBody>
        </p:sp>
        <p:sp>
          <p:nvSpPr>
            <p:cNvPr id="146" name="TextBox 145"/>
            <p:cNvSpPr txBox="1"/>
            <p:nvPr/>
          </p:nvSpPr>
          <p:spPr>
            <a:xfrm>
              <a:off x="1567273" y="3304061"/>
              <a:ext cx="1075689" cy="289118"/>
            </a:xfrm>
            <a:prstGeom prst="rect">
              <a:avLst/>
            </a:prstGeom>
            <a:noFill/>
            <a:effectLst/>
          </p:spPr>
          <p:txBody>
            <a:bodyPr wrap="none" rtlCol="0">
              <a:spAutoFit/>
            </a:bodyPr>
            <a:lstStyle/>
            <a:p>
              <a:pPr algn="r"/>
              <a:r>
                <a:rPr lang="en-US" sz="1560" dirty="0">
                  <a:solidFill>
                    <a:srgbClr val="0066FF"/>
                  </a:solidFill>
                  <a:latin typeface="微软雅黑" panose="020B0503020204020204" pitchFamily="34" charset="-122"/>
                  <a:ea typeface="微软雅黑" panose="020B0503020204020204" pitchFamily="34" charset="-122"/>
                </a:rPr>
                <a:t>04</a:t>
              </a:r>
              <a:r>
                <a:rPr lang="zh-CN" altLang="en-US" sz="1905" dirty="0">
                  <a:solidFill>
                    <a:srgbClr val="0066FF"/>
                  </a:solidFill>
                  <a:latin typeface="微软雅黑" panose="020B0503020204020204" pitchFamily="34" charset="-122"/>
                  <a:ea typeface="微软雅黑" panose="020B0503020204020204" pitchFamily="34" charset="-122"/>
                </a:rPr>
                <a:t>添加内容</a:t>
              </a:r>
              <a:endParaRPr lang="en-US" sz="1905" dirty="0">
                <a:solidFill>
                  <a:srgbClr val="0066FF"/>
                </a:solidFill>
                <a:latin typeface="微软雅黑" panose="020B0503020204020204" pitchFamily="34" charset="-122"/>
                <a:ea typeface="微软雅黑" panose="020B0503020204020204" pitchFamily="34" charset="-122"/>
              </a:endParaRPr>
            </a:p>
          </p:txBody>
        </p:sp>
        <p:sp>
          <p:nvSpPr>
            <p:cNvPr id="147" name="TextBox 146"/>
            <p:cNvSpPr txBox="1"/>
            <p:nvPr/>
          </p:nvSpPr>
          <p:spPr>
            <a:xfrm>
              <a:off x="1007933" y="3554994"/>
              <a:ext cx="1635029" cy="369044"/>
            </a:xfrm>
            <a:prstGeom prst="rect">
              <a:avLst/>
            </a:prstGeom>
            <a:noFill/>
          </p:spPr>
          <p:txBody>
            <a:bodyPr wrap="square" rtlCol="0">
              <a:spAutoFit/>
            </a:bodyPr>
            <a:lstStyle/>
            <a:p>
              <a:pPr algn="r">
                <a:lnSpc>
                  <a:spcPct val="150000"/>
                </a:lnSpc>
              </a:pPr>
              <a:r>
                <a:rPr lang="zh-CN" altLang="en-US" sz="865" dirty="0">
                  <a:solidFill>
                    <a:schemeClr val="tx1">
                      <a:lumMod val="65000"/>
                      <a:lumOff val="35000"/>
                    </a:schemeClr>
                  </a:solidFill>
                  <a:latin typeface="方正兰亭纤黑_GBK" panose="02000000000000000000" pitchFamily="2" charset="-122"/>
                  <a:ea typeface="方正兰亭纤黑_GBK" panose="02000000000000000000" pitchFamily="2" charset="-122"/>
                </a:rPr>
                <a:t>添加你的饿内容文字，添加你的饿内容文字，添加你的饿</a:t>
              </a:r>
              <a:endParaRPr lang="id-ID" sz="865" dirty="0">
                <a:solidFill>
                  <a:schemeClr val="tx1">
                    <a:lumMod val="65000"/>
                    <a:lumOff val="35000"/>
                  </a:schemeClr>
                </a:solidFill>
                <a:latin typeface="Lato" pitchFamily="34" charset="0"/>
              </a:endParaRPr>
            </a:p>
          </p:txBody>
        </p:sp>
      </p:grpSp>
      <p:grpSp>
        <p:nvGrpSpPr>
          <p:cNvPr id="13" name="组合 12"/>
          <p:cNvGrpSpPr/>
          <p:nvPr/>
        </p:nvGrpSpPr>
        <p:grpSpPr>
          <a:xfrm>
            <a:off x="8698931" y="2061394"/>
            <a:ext cx="2117837" cy="2881518"/>
            <a:chOff x="6581531" y="1762898"/>
            <a:chExt cx="1635029" cy="2161140"/>
          </a:xfrm>
        </p:grpSpPr>
        <p:sp>
          <p:nvSpPr>
            <p:cNvPr id="149" name="TextBox 148"/>
            <p:cNvSpPr txBox="1"/>
            <p:nvPr/>
          </p:nvSpPr>
          <p:spPr>
            <a:xfrm>
              <a:off x="6645351" y="3304061"/>
              <a:ext cx="1075689" cy="289118"/>
            </a:xfrm>
            <a:prstGeom prst="rect">
              <a:avLst/>
            </a:prstGeom>
            <a:noFill/>
            <a:effectLst/>
          </p:spPr>
          <p:txBody>
            <a:bodyPr wrap="none" rtlCol="0">
              <a:spAutoFit/>
            </a:bodyPr>
            <a:lstStyle/>
            <a:p>
              <a:pPr algn="r"/>
              <a:r>
                <a:rPr lang="en-US" sz="1560" dirty="0">
                  <a:solidFill>
                    <a:srgbClr val="0066FF"/>
                  </a:solidFill>
                  <a:latin typeface="微软雅黑" panose="020B0503020204020204" pitchFamily="34" charset="-122"/>
                  <a:ea typeface="微软雅黑" panose="020B0503020204020204" pitchFamily="34" charset="-122"/>
                </a:rPr>
                <a:t>03</a:t>
              </a:r>
              <a:r>
                <a:rPr lang="zh-CN" altLang="en-US" sz="1905" dirty="0">
                  <a:solidFill>
                    <a:srgbClr val="0066FF"/>
                  </a:solidFill>
                  <a:latin typeface="微软雅黑" panose="020B0503020204020204" pitchFamily="34" charset="-122"/>
                  <a:ea typeface="微软雅黑" panose="020B0503020204020204" pitchFamily="34" charset="-122"/>
                </a:rPr>
                <a:t>添加内容</a:t>
              </a:r>
              <a:endParaRPr lang="en-US" sz="1905" dirty="0">
                <a:solidFill>
                  <a:srgbClr val="0066FF"/>
                </a:solidFill>
                <a:latin typeface="微软雅黑" panose="020B0503020204020204" pitchFamily="34" charset="-122"/>
                <a:ea typeface="微软雅黑" panose="020B0503020204020204" pitchFamily="34" charset="-122"/>
              </a:endParaRPr>
            </a:p>
          </p:txBody>
        </p:sp>
        <p:sp>
          <p:nvSpPr>
            <p:cNvPr id="150" name="TextBox 149"/>
            <p:cNvSpPr txBox="1"/>
            <p:nvPr/>
          </p:nvSpPr>
          <p:spPr>
            <a:xfrm>
              <a:off x="6581531" y="3554994"/>
              <a:ext cx="1635029" cy="369044"/>
            </a:xfrm>
            <a:prstGeom prst="rect">
              <a:avLst/>
            </a:prstGeom>
            <a:noFill/>
          </p:spPr>
          <p:txBody>
            <a:bodyPr wrap="square" rtlCol="0">
              <a:spAutoFit/>
            </a:bodyPr>
            <a:lstStyle/>
            <a:p>
              <a:pPr>
                <a:lnSpc>
                  <a:spcPct val="150000"/>
                </a:lnSpc>
              </a:pPr>
              <a:r>
                <a:rPr lang="zh-CN" altLang="en-US" sz="865" dirty="0">
                  <a:solidFill>
                    <a:schemeClr val="tx1">
                      <a:lumMod val="65000"/>
                      <a:lumOff val="35000"/>
                    </a:schemeClr>
                  </a:solidFill>
                  <a:latin typeface="方正兰亭纤黑_GBK" panose="02000000000000000000" pitchFamily="2" charset="-122"/>
                  <a:ea typeface="方正兰亭纤黑_GBK" panose="02000000000000000000" pitchFamily="2" charset="-122"/>
                </a:rPr>
                <a:t>添加你的饿内容文字，添加你的饿内容文字，添加你的饿</a:t>
              </a:r>
              <a:endParaRPr lang="id-ID" sz="865" dirty="0">
                <a:solidFill>
                  <a:schemeClr val="tx1">
                    <a:lumMod val="65000"/>
                    <a:lumOff val="35000"/>
                  </a:schemeClr>
                </a:solidFill>
                <a:latin typeface="Lato" pitchFamily="34" charset="0"/>
              </a:endParaRPr>
            </a:p>
          </p:txBody>
        </p:sp>
        <p:sp>
          <p:nvSpPr>
            <p:cNvPr id="151" name="TextBox 150"/>
            <p:cNvSpPr txBox="1"/>
            <p:nvPr/>
          </p:nvSpPr>
          <p:spPr>
            <a:xfrm>
              <a:off x="6645351" y="1762898"/>
              <a:ext cx="1075689" cy="289118"/>
            </a:xfrm>
            <a:prstGeom prst="rect">
              <a:avLst/>
            </a:prstGeom>
            <a:noFill/>
            <a:effectLst/>
          </p:spPr>
          <p:txBody>
            <a:bodyPr wrap="none" rtlCol="0">
              <a:spAutoFit/>
            </a:bodyPr>
            <a:lstStyle/>
            <a:p>
              <a:pPr algn="r"/>
              <a:r>
                <a:rPr lang="en-US" sz="1560" dirty="0">
                  <a:solidFill>
                    <a:srgbClr val="0066FF"/>
                  </a:solidFill>
                  <a:latin typeface="微软雅黑" panose="020B0503020204020204" pitchFamily="34" charset="-122"/>
                  <a:ea typeface="微软雅黑" panose="020B0503020204020204" pitchFamily="34" charset="-122"/>
                </a:rPr>
                <a:t>02</a:t>
              </a:r>
              <a:r>
                <a:rPr lang="zh-CN" altLang="en-US" sz="1905" dirty="0">
                  <a:solidFill>
                    <a:srgbClr val="0066FF"/>
                  </a:solidFill>
                  <a:latin typeface="微软雅黑" panose="020B0503020204020204" pitchFamily="34" charset="-122"/>
                  <a:ea typeface="微软雅黑" panose="020B0503020204020204" pitchFamily="34" charset="-122"/>
                </a:rPr>
                <a:t>添加内容</a:t>
              </a:r>
              <a:endParaRPr lang="en-US" sz="1905" dirty="0">
                <a:solidFill>
                  <a:srgbClr val="0066FF"/>
                </a:solidFill>
                <a:latin typeface="微软雅黑" panose="020B0503020204020204" pitchFamily="34" charset="-122"/>
                <a:ea typeface="微软雅黑" panose="020B0503020204020204" pitchFamily="34" charset="-122"/>
              </a:endParaRPr>
            </a:p>
          </p:txBody>
        </p:sp>
        <p:sp>
          <p:nvSpPr>
            <p:cNvPr id="152" name="TextBox 151"/>
            <p:cNvSpPr txBox="1"/>
            <p:nvPr/>
          </p:nvSpPr>
          <p:spPr>
            <a:xfrm>
              <a:off x="6581531" y="2013831"/>
              <a:ext cx="1635029" cy="369044"/>
            </a:xfrm>
            <a:prstGeom prst="rect">
              <a:avLst/>
            </a:prstGeom>
            <a:noFill/>
          </p:spPr>
          <p:txBody>
            <a:bodyPr wrap="square" rtlCol="0">
              <a:spAutoFit/>
            </a:bodyPr>
            <a:lstStyle/>
            <a:p>
              <a:pPr>
                <a:lnSpc>
                  <a:spcPct val="150000"/>
                </a:lnSpc>
              </a:pPr>
              <a:r>
                <a:rPr lang="zh-CN" altLang="en-US" sz="865" dirty="0">
                  <a:solidFill>
                    <a:schemeClr val="tx1">
                      <a:lumMod val="65000"/>
                      <a:lumOff val="35000"/>
                    </a:schemeClr>
                  </a:solidFill>
                  <a:latin typeface="方正兰亭纤黑_GBK" panose="02000000000000000000" pitchFamily="2" charset="-122"/>
                  <a:ea typeface="方正兰亭纤黑_GBK" panose="02000000000000000000" pitchFamily="2" charset="-122"/>
                </a:rPr>
                <a:t>添加你的饿内容文字，添加你的饿内容文字，添加你的饿</a:t>
              </a:r>
              <a:endParaRPr lang="id-ID" sz="865" dirty="0">
                <a:solidFill>
                  <a:schemeClr val="tx1">
                    <a:lumMod val="65000"/>
                    <a:lumOff val="35000"/>
                  </a:schemeClr>
                </a:solidFill>
                <a:latin typeface="Lato" pitchFamily="34" charset="0"/>
              </a:endParaRPr>
            </a:p>
          </p:txBody>
        </p:sp>
      </p:grpSp>
      <p:grpSp>
        <p:nvGrpSpPr>
          <p:cNvPr id="42" name="组合 41"/>
          <p:cNvGrpSpPr/>
          <p:nvPr/>
        </p:nvGrpSpPr>
        <p:grpSpPr>
          <a:xfrm>
            <a:off x="4821445" y="2013646"/>
            <a:ext cx="922987" cy="950091"/>
            <a:chOff x="1463339" y="1072758"/>
            <a:chExt cx="1546058" cy="1546058"/>
          </a:xfrm>
          <a:effectLst>
            <a:outerShdw blurRad="330200" dist="215900" dir="6900000" sx="91000" sy="91000" algn="t" rotWithShape="0">
              <a:prstClr val="black">
                <a:alpha val="49000"/>
              </a:prstClr>
            </a:outerShdw>
          </a:effectLst>
        </p:grpSpPr>
        <p:sp>
          <p:nvSpPr>
            <p:cNvPr id="43" name="同心圆 42"/>
            <p:cNvSpPr/>
            <p:nvPr/>
          </p:nvSpPr>
          <p:spPr>
            <a:xfrm>
              <a:off x="1463339" y="1072758"/>
              <a:ext cx="1546058" cy="1546058"/>
            </a:xfrm>
            <a:prstGeom prst="donut">
              <a:avLst>
                <a:gd name="adj" fmla="val 4879"/>
              </a:avLst>
            </a:prstGeom>
            <a:gradFill>
              <a:gsLst>
                <a:gs pos="0">
                  <a:schemeClr val="bg1">
                    <a:lumMod val="95000"/>
                  </a:schemeClr>
                </a:gs>
                <a:gs pos="55000">
                  <a:schemeClr val="bg1">
                    <a:lumMod val="95000"/>
                  </a:schemeClr>
                </a:gs>
                <a:gs pos="100000">
                  <a:schemeClr val="bg1">
                    <a:lumMod val="8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60">
                <a:solidFill>
                  <a:schemeClr val="tx1"/>
                </a:solidFill>
              </a:endParaRPr>
            </a:p>
          </p:txBody>
        </p:sp>
        <p:sp>
          <p:nvSpPr>
            <p:cNvPr id="44" name="椭圆 43"/>
            <p:cNvSpPr/>
            <p:nvPr/>
          </p:nvSpPr>
          <p:spPr>
            <a:xfrm>
              <a:off x="1484232" y="1093651"/>
              <a:ext cx="1504273" cy="1504273"/>
            </a:xfrm>
            <a:prstGeom prst="ellipse">
              <a:avLst/>
            </a:prstGeom>
            <a:gradFill>
              <a:gsLst>
                <a:gs pos="0">
                  <a:schemeClr val="bg1"/>
                </a:gs>
                <a:gs pos="51000">
                  <a:schemeClr val="bg1">
                    <a:lumMod val="95000"/>
                  </a:schemeClr>
                </a:gs>
                <a:gs pos="100000">
                  <a:srgbClr val="C5C5C5"/>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60"/>
            </a:p>
          </p:txBody>
        </p:sp>
      </p:grpSp>
      <p:grpSp>
        <p:nvGrpSpPr>
          <p:cNvPr id="45" name="组合 44"/>
          <p:cNvGrpSpPr/>
          <p:nvPr/>
        </p:nvGrpSpPr>
        <p:grpSpPr>
          <a:xfrm>
            <a:off x="4933662" y="2129159"/>
            <a:ext cx="795821" cy="719064"/>
            <a:chOff x="4207298" y="1512123"/>
            <a:chExt cx="1143528" cy="1003758"/>
          </a:xfrm>
        </p:grpSpPr>
        <p:sp>
          <p:nvSpPr>
            <p:cNvPr id="46" name="椭圆 45"/>
            <p:cNvSpPr/>
            <p:nvPr/>
          </p:nvSpPr>
          <p:spPr>
            <a:xfrm>
              <a:off x="4207298" y="1512123"/>
              <a:ext cx="1003762" cy="1003758"/>
            </a:xfrm>
            <a:prstGeom prst="ellipse">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60"/>
            </a:p>
          </p:txBody>
        </p:sp>
        <p:sp>
          <p:nvSpPr>
            <p:cNvPr id="47" name="TextBox 46"/>
            <p:cNvSpPr txBox="1"/>
            <p:nvPr/>
          </p:nvSpPr>
          <p:spPr>
            <a:xfrm>
              <a:off x="4286738" y="1644812"/>
              <a:ext cx="1064088" cy="705493"/>
            </a:xfrm>
            <a:prstGeom prst="rect">
              <a:avLst/>
            </a:prstGeom>
            <a:noFill/>
          </p:spPr>
          <p:txBody>
            <a:bodyPr wrap="square" rtlCol="0">
              <a:spAutoFit/>
            </a:bodyPr>
            <a:lstStyle/>
            <a:p>
              <a:r>
                <a:rPr lang="en-US" altLang="zh-CN" sz="2685" dirty="0">
                  <a:solidFill>
                    <a:schemeClr val="bg1"/>
                  </a:solidFill>
                  <a:latin typeface="方正大黑_GBK" panose="03000509000000000000" pitchFamily="65" charset="-122"/>
                  <a:ea typeface="方正大黑_GBK" panose="03000509000000000000" pitchFamily="65" charset="-122"/>
                </a:rPr>
                <a:t>01</a:t>
              </a:r>
              <a:endParaRPr lang="zh-CN" altLang="en-US" sz="2685" dirty="0">
                <a:solidFill>
                  <a:schemeClr val="bg1"/>
                </a:solidFill>
                <a:latin typeface="方正大黑_GBK" panose="03000509000000000000" pitchFamily="65" charset="-122"/>
                <a:ea typeface="方正大黑_GBK" panose="03000509000000000000" pitchFamily="65" charset="-122"/>
              </a:endParaRPr>
            </a:p>
          </p:txBody>
        </p:sp>
      </p:grpSp>
      <p:grpSp>
        <p:nvGrpSpPr>
          <p:cNvPr id="48" name="组合 47"/>
          <p:cNvGrpSpPr/>
          <p:nvPr/>
        </p:nvGrpSpPr>
        <p:grpSpPr>
          <a:xfrm>
            <a:off x="6647890" y="2011120"/>
            <a:ext cx="873715" cy="899370"/>
            <a:chOff x="1463339" y="1072758"/>
            <a:chExt cx="1546058" cy="1546058"/>
          </a:xfrm>
          <a:effectLst>
            <a:outerShdw blurRad="330200" dist="215900" dir="6900000" sx="91000" sy="91000" algn="t" rotWithShape="0">
              <a:prstClr val="black">
                <a:alpha val="49000"/>
              </a:prstClr>
            </a:outerShdw>
          </a:effectLst>
        </p:grpSpPr>
        <p:sp>
          <p:nvSpPr>
            <p:cNvPr id="49" name="同心圆 48"/>
            <p:cNvSpPr/>
            <p:nvPr/>
          </p:nvSpPr>
          <p:spPr>
            <a:xfrm>
              <a:off x="1463339" y="1072758"/>
              <a:ext cx="1546058" cy="1546058"/>
            </a:xfrm>
            <a:prstGeom prst="donut">
              <a:avLst>
                <a:gd name="adj" fmla="val 4879"/>
              </a:avLst>
            </a:prstGeom>
            <a:gradFill>
              <a:gsLst>
                <a:gs pos="0">
                  <a:schemeClr val="bg1">
                    <a:lumMod val="95000"/>
                  </a:schemeClr>
                </a:gs>
                <a:gs pos="55000">
                  <a:schemeClr val="bg1">
                    <a:lumMod val="95000"/>
                  </a:schemeClr>
                </a:gs>
                <a:gs pos="100000">
                  <a:schemeClr val="bg1">
                    <a:lumMod val="8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60">
                <a:solidFill>
                  <a:schemeClr val="tx1"/>
                </a:solidFill>
              </a:endParaRPr>
            </a:p>
          </p:txBody>
        </p:sp>
        <p:sp>
          <p:nvSpPr>
            <p:cNvPr id="50" name="椭圆 49"/>
            <p:cNvSpPr/>
            <p:nvPr/>
          </p:nvSpPr>
          <p:spPr>
            <a:xfrm>
              <a:off x="1484232" y="1093651"/>
              <a:ext cx="1504273" cy="1504273"/>
            </a:xfrm>
            <a:prstGeom prst="ellipse">
              <a:avLst/>
            </a:prstGeom>
            <a:gradFill>
              <a:gsLst>
                <a:gs pos="0">
                  <a:schemeClr val="bg1"/>
                </a:gs>
                <a:gs pos="51000">
                  <a:schemeClr val="bg1">
                    <a:lumMod val="95000"/>
                  </a:schemeClr>
                </a:gs>
                <a:gs pos="100000">
                  <a:srgbClr val="C5C5C5"/>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60"/>
            </a:p>
          </p:txBody>
        </p:sp>
      </p:grpSp>
      <p:grpSp>
        <p:nvGrpSpPr>
          <p:cNvPr id="51" name="组合 50"/>
          <p:cNvGrpSpPr/>
          <p:nvPr/>
        </p:nvGrpSpPr>
        <p:grpSpPr>
          <a:xfrm>
            <a:off x="6752602" y="2120462"/>
            <a:ext cx="748241" cy="680674"/>
            <a:chOff x="3089229" y="3088680"/>
            <a:chExt cx="1135792" cy="1003758"/>
          </a:xfrm>
        </p:grpSpPr>
        <p:sp>
          <p:nvSpPr>
            <p:cNvPr id="52" name="椭圆 51"/>
            <p:cNvSpPr/>
            <p:nvPr/>
          </p:nvSpPr>
          <p:spPr>
            <a:xfrm>
              <a:off x="3089229" y="3088680"/>
              <a:ext cx="1003763" cy="1003758"/>
            </a:xfrm>
            <a:prstGeom prst="ellipse">
              <a:avLst/>
            </a:prstGeom>
            <a:solidFill>
              <a:srgbClr val="FC860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60" dirty="0"/>
            </a:p>
          </p:txBody>
        </p:sp>
        <p:sp>
          <p:nvSpPr>
            <p:cNvPr id="53" name="TextBox 52"/>
            <p:cNvSpPr txBox="1"/>
            <p:nvPr/>
          </p:nvSpPr>
          <p:spPr>
            <a:xfrm>
              <a:off x="3147139" y="3246058"/>
              <a:ext cx="1077882" cy="745282"/>
            </a:xfrm>
            <a:prstGeom prst="rect">
              <a:avLst/>
            </a:prstGeom>
            <a:noFill/>
          </p:spPr>
          <p:txBody>
            <a:bodyPr wrap="square" rtlCol="0">
              <a:spAutoFit/>
            </a:bodyPr>
            <a:lstStyle/>
            <a:p>
              <a:r>
                <a:rPr lang="en-US" altLang="zh-CN" sz="2685" dirty="0">
                  <a:solidFill>
                    <a:schemeClr val="bg1"/>
                  </a:solidFill>
                  <a:latin typeface="方正大黑_GBK" panose="03000509000000000000" pitchFamily="65" charset="-122"/>
                  <a:ea typeface="方正大黑_GBK" panose="03000509000000000000" pitchFamily="65" charset="-122"/>
                </a:rPr>
                <a:t>02</a:t>
              </a:r>
              <a:endParaRPr lang="zh-CN" altLang="en-US" sz="2685" dirty="0">
                <a:solidFill>
                  <a:schemeClr val="bg1"/>
                </a:solidFill>
                <a:latin typeface="方正大黑_GBK" panose="03000509000000000000" pitchFamily="65" charset="-122"/>
                <a:ea typeface="方正大黑_GBK" panose="03000509000000000000" pitchFamily="65" charset="-122"/>
              </a:endParaRPr>
            </a:p>
          </p:txBody>
        </p:sp>
      </p:grpSp>
      <p:grpSp>
        <p:nvGrpSpPr>
          <p:cNvPr id="54" name="组合 53"/>
          <p:cNvGrpSpPr/>
          <p:nvPr/>
        </p:nvGrpSpPr>
        <p:grpSpPr>
          <a:xfrm>
            <a:off x="6629911" y="3875343"/>
            <a:ext cx="906642" cy="933264"/>
            <a:chOff x="1463339" y="1072758"/>
            <a:chExt cx="1546058" cy="1546058"/>
          </a:xfrm>
          <a:effectLst>
            <a:outerShdw blurRad="330200" dist="215900" dir="6900000" sx="91000" sy="91000" algn="t" rotWithShape="0">
              <a:prstClr val="black">
                <a:alpha val="49000"/>
              </a:prstClr>
            </a:outerShdw>
          </a:effectLst>
        </p:grpSpPr>
        <p:sp>
          <p:nvSpPr>
            <p:cNvPr id="55" name="同心圆 54"/>
            <p:cNvSpPr/>
            <p:nvPr/>
          </p:nvSpPr>
          <p:spPr>
            <a:xfrm>
              <a:off x="1463339" y="1072758"/>
              <a:ext cx="1546058" cy="1546058"/>
            </a:xfrm>
            <a:prstGeom prst="donut">
              <a:avLst>
                <a:gd name="adj" fmla="val 4879"/>
              </a:avLst>
            </a:prstGeom>
            <a:gradFill>
              <a:gsLst>
                <a:gs pos="0">
                  <a:schemeClr val="bg1">
                    <a:lumMod val="95000"/>
                  </a:schemeClr>
                </a:gs>
                <a:gs pos="55000">
                  <a:schemeClr val="bg1">
                    <a:lumMod val="95000"/>
                  </a:schemeClr>
                </a:gs>
                <a:gs pos="100000">
                  <a:schemeClr val="bg1">
                    <a:lumMod val="8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60">
                <a:solidFill>
                  <a:schemeClr val="tx1"/>
                </a:solidFill>
              </a:endParaRPr>
            </a:p>
          </p:txBody>
        </p:sp>
        <p:sp>
          <p:nvSpPr>
            <p:cNvPr id="56" name="椭圆 55"/>
            <p:cNvSpPr/>
            <p:nvPr/>
          </p:nvSpPr>
          <p:spPr>
            <a:xfrm>
              <a:off x="1484232" y="1093651"/>
              <a:ext cx="1504273" cy="1504273"/>
            </a:xfrm>
            <a:prstGeom prst="ellipse">
              <a:avLst/>
            </a:prstGeom>
            <a:gradFill>
              <a:gsLst>
                <a:gs pos="0">
                  <a:schemeClr val="bg1"/>
                </a:gs>
                <a:gs pos="51000">
                  <a:schemeClr val="bg1">
                    <a:lumMod val="95000"/>
                  </a:schemeClr>
                </a:gs>
                <a:gs pos="100000">
                  <a:srgbClr val="C5C5C5"/>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60"/>
            </a:p>
          </p:txBody>
        </p:sp>
      </p:grpSp>
      <p:grpSp>
        <p:nvGrpSpPr>
          <p:cNvPr id="57" name="组合 56"/>
          <p:cNvGrpSpPr/>
          <p:nvPr/>
        </p:nvGrpSpPr>
        <p:grpSpPr>
          <a:xfrm>
            <a:off x="6745883" y="3988808"/>
            <a:ext cx="797657" cy="706325"/>
            <a:chOff x="5305581" y="3088680"/>
            <a:chExt cx="1166833" cy="1003758"/>
          </a:xfrm>
        </p:grpSpPr>
        <p:sp>
          <p:nvSpPr>
            <p:cNvPr id="58" name="椭圆 57"/>
            <p:cNvSpPr/>
            <p:nvPr/>
          </p:nvSpPr>
          <p:spPr>
            <a:xfrm>
              <a:off x="5305581" y="3088680"/>
              <a:ext cx="1003763" cy="1003758"/>
            </a:xfrm>
            <a:prstGeom prst="ellipse">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60"/>
            </a:p>
          </p:txBody>
        </p:sp>
        <p:sp>
          <p:nvSpPr>
            <p:cNvPr id="59" name="TextBox 58"/>
            <p:cNvSpPr txBox="1"/>
            <p:nvPr/>
          </p:nvSpPr>
          <p:spPr>
            <a:xfrm>
              <a:off x="5409345" y="3206717"/>
              <a:ext cx="1063069" cy="718217"/>
            </a:xfrm>
            <a:prstGeom prst="rect">
              <a:avLst/>
            </a:prstGeom>
            <a:noFill/>
          </p:spPr>
          <p:txBody>
            <a:bodyPr wrap="square" rtlCol="0">
              <a:spAutoFit/>
            </a:bodyPr>
            <a:lstStyle/>
            <a:p>
              <a:r>
                <a:rPr lang="en-US" altLang="zh-CN" sz="2685" dirty="0">
                  <a:solidFill>
                    <a:schemeClr val="bg1"/>
                  </a:solidFill>
                  <a:latin typeface="方正大黑_GBK" panose="03000509000000000000" pitchFamily="65" charset="-122"/>
                  <a:ea typeface="方正大黑_GBK" panose="03000509000000000000" pitchFamily="65" charset="-122"/>
                </a:rPr>
                <a:t>03</a:t>
              </a:r>
              <a:endParaRPr lang="zh-CN" altLang="en-US" sz="2685" dirty="0">
                <a:solidFill>
                  <a:schemeClr val="bg1"/>
                </a:solidFill>
                <a:latin typeface="方正大黑_GBK" panose="03000509000000000000" pitchFamily="65" charset="-122"/>
                <a:ea typeface="方正大黑_GBK" panose="03000509000000000000" pitchFamily="65" charset="-122"/>
              </a:endParaRPr>
            </a:p>
          </p:txBody>
        </p:sp>
      </p:grpSp>
      <p:grpSp>
        <p:nvGrpSpPr>
          <p:cNvPr id="60" name="组合 59"/>
          <p:cNvGrpSpPr/>
          <p:nvPr/>
        </p:nvGrpSpPr>
        <p:grpSpPr>
          <a:xfrm>
            <a:off x="4825319" y="3875343"/>
            <a:ext cx="906642" cy="933264"/>
            <a:chOff x="1463339" y="1072758"/>
            <a:chExt cx="1546058" cy="1546058"/>
          </a:xfrm>
          <a:effectLst>
            <a:outerShdw blurRad="330200" dist="215900" dir="6900000" sx="91000" sy="91000" algn="t" rotWithShape="0">
              <a:prstClr val="black">
                <a:alpha val="49000"/>
              </a:prstClr>
            </a:outerShdw>
          </a:effectLst>
        </p:grpSpPr>
        <p:sp>
          <p:nvSpPr>
            <p:cNvPr id="61" name="同心圆 60"/>
            <p:cNvSpPr/>
            <p:nvPr/>
          </p:nvSpPr>
          <p:spPr>
            <a:xfrm>
              <a:off x="1463339" y="1072758"/>
              <a:ext cx="1546058" cy="1546058"/>
            </a:xfrm>
            <a:prstGeom prst="donut">
              <a:avLst>
                <a:gd name="adj" fmla="val 4879"/>
              </a:avLst>
            </a:prstGeom>
            <a:gradFill>
              <a:gsLst>
                <a:gs pos="0">
                  <a:schemeClr val="bg1">
                    <a:lumMod val="95000"/>
                  </a:schemeClr>
                </a:gs>
                <a:gs pos="55000">
                  <a:schemeClr val="bg1">
                    <a:lumMod val="95000"/>
                  </a:schemeClr>
                </a:gs>
                <a:gs pos="100000">
                  <a:schemeClr val="bg1">
                    <a:lumMod val="8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60">
                <a:solidFill>
                  <a:schemeClr val="tx1"/>
                </a:solidFill>
              </a:endParaRPr>
            </a:p>
          </p:txBody>
        </p:sp>
        <p:sp>
          <p:nvSpPr>
            <p:cNvPr id="62" name="椭圆 61"/>
            <p:cNvSpPr/>
            <p:nvPr/>
          </p:nvSpPr>
          <p:spPr>
            <a:xfrm>
              <a:off x="1484232" y="1093651"/>
              <a:ext cx="1504273" cy="1504273"/>
            </a:xfrm>
            <a:prstGeom prst="ellipse">
              <a:avLst/>
            </a:prstGeom>
            <a:gradFill>
              <a:gsLst>
                <a:gs pos="0">
                  <a:schemeClr val="bg1"/>
                </a:gs>
                <a:gs pos="51000">
                  <a:schemeClr val="bg1">
                    <a:lumMod val="95000"/>
                  </a:schemeClr>
                </a:gs>
                <a:gs pos="100000">
                  <a:srgbClr val="C5C5C5"/>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60"/>
            </a:p>
          </p:txBody>
        </p:sp>
      </p:grpSp>
      <p:grpSp>
        <p:nvGrpSpPr>
          <p:cNvPr id="63" name="组合 62"/>
          <p:cNvGrpSpPr/>
          <p:nvPr/>
        </p:nvGrpSpPr>
        <p:grpSpPr>
          <a:xfrm>
            <a:off x="4941300" y="3988808"/>
            <a:ext cx="760465" cy="706325"/>
            <a:chOff x="5305582" y="3088680"/>
            <a:chExt cx="1112426" cy="1003758"/>
          </a:xfrm>
        </p:grpSpPr>
        <p:sp>
          <p:nvSpPr>
            <p:cNvPr id="64" name="椭圆 63"/>
            <p:cNvSpPr/>
            <p:nvPr/>
          </p:nvSpPr>
          <p:spPr>
            <a:xfrm>
              <a:off x="5305582" y="3088680"/>
              <a:ext cx="1003763" cy="1003758"/>
            </a:xfrm>
            <a:prstGeom prst="ellipse">
              <a:avLst/>
            </a:prstGeom>
            <a:solidFill>
              <a:srgbClr val="FFC000"/>
            </a:solidFill>
            <a:ln>
              <a:noFill/>
            </a:ln>
            <a:effectLst>
              <a:innerShdw>
                <a:srgbClr val="2CB5B2"/>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60"/>
            </a:p>
          </p:txBody>
        </p:sp>
        <p:sp>
          <p:nvSpPr>
            <p:cNvPr id="65" name="TextBox 64"/>
            <p:cNvSpPr txBox="1"/>
            <p:nvPr/>
          </p:nvSpPr>
          <p:spPr>
            <a:xfrm>
              <a:off x="5354938" y="3236956"/>
              <a:ext cx="1063070" cy="718217"/>
            </a:xfrm>
            <a:prstGeom prst="rect">
              <a:avLst/>
            </a:prstGeom>
            <a:noFill/>
          </p:spPr>
          <p:txBody>
            <a:bodyPr wrap="square" rtlCol="0">
              <a:spAutoFit/>
            </a:bodyPr>
            <a:lstStyle/>
            <a:p>
              <a:r>
                <a:rPr lang="en-US" altLang="zh-CN" sz="2685" dirty="0">
                  <a:solidFill>
                    <a:schemeClr val="bg1"/>
                  </a:solidFill>
                  <a:latin typeface="方正大黑_GBK" panose="03000509000000000000" pitchFamily="65" charset="-122"/>
                  <a:ea typeface="方正大黑_GBK" panose="03000509000000000000" pitchFamily="65" charset="-122"/>
                </a:rPr>
                <a:t>04</a:t>
              </a:r>
              <a:endParaRPr lang="zh-CN" altLang="en-US" sz="2685" dirty="0">
                <a:solidFill>
                  <a:schemeClr val="bg1"/>
                </a:solidFill>
                <a:latin typeface="方正大黑_GBK" panose="03000509000000000000" pitchFamily="65" charset="-122"/>
                <a:ea typeface="方正大黑_GBK" panose="03000509000000000000" pitchFamily="65" charset="-122"/>
              </a:endParaRPr>
            </a:p>
          </p:txBody>
        </p:sp>
      </p:grpSp>
      <p:grpSp>
        <p:nvGrpSpPr>
          <p:cNvPr id="68" name="组合 67"/>
          <p:cNvGrpSpPr/>
          <p:nvPr/>
        </p:nvGrpSpPr>
        <p:grpSpPr>
          <a:xfrm>
            <a:off x="2317529" y="5524226"/>
            <a:ext cx="7896166" cy="672074"/>
            <a:chOff x="1370440" y="3924536"/>
            <a:chExt cx="6096058" cy="504056"/>
          </a:xfrm>
          <a:solidFill>
            <a:schemeClr val="bg1">
              <a:alpha val="77000"/>
            </a:schemeClr>
          </a:solidFill>
        </p:grpSpPr>
        <p:sp>
          <p:nvSpPr>
            <p:cNvPr id="69" name="矩形 68"/>
            <p:cNvSpPr/>
            <p:nvPr/>
          </p:nvSpPr>
          <p:spPr>
            <a:xfrm>
              <a:off x="1370440" y="3924536"/>
              <a:ext cx="6096058" cy="504056"/>
            </a:xfrm>
            <a:prstGeom prst="rect">
              <a:avLst/>
            </a:prstGeom>
            <a:solidFill>
              <a:schemeClr val="bg1">
                <a:alpha val="90000"/>
              </a:schemeClr>
            </a:solidFill>
            <a:ln>
              <a:noFill/>
            </a:ln>
            <a:effectLst>
              <a:outerShdw blurRad="165100" dist="38100" dir="8100000" algn="tr"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60"/>
            </a:p>
          </p:txBody>
        </p:sp>
        <p:sp>
          <p:nvSpPr>
            <p:cNvPr id="70" name="TextBox 69"/>
            <p:cNvSpPr txBox="1"/>
            <p:nvPr/>
          </p:nvSpPr>
          <p:spPr>
            <a:xfrm>
              <a:off x="2521002" y="3939902"/>
              <a:ext cx="4042327" cy="429060"/>
            </a:xfrm>
            <a:prstGeom prst="rect">
              <a:avLst/>
            </a:prstGeom>
            <a:noFill/>
          </p:spPr>
          <p:txBody>
            <a:bodyPr wrap="square" rtlCol="0">
              <a:spAutoFit/>
            </a:bodyPr>
            <a:lstStyle/>
            <a:p>
              <a:pPr algn="ctr">
                <a:lnSpc>
                  <a:spcPct val="150000"/>
                </a:lnSpc>
              </a:pPr>
              <a:r>
                <a:rPr lang="zh-CN" altLang="en-US" sz="1040" dirty="0">
                  <a:solidFill>
                    <a:schemeClr val="tx1">
                      <a:lumMod val="65000"/>
                      <a:lumOff val="35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您的内容打在这里，或者通过复制您的文本后，在此框中选择粘贴，并选择只保留文字。您的内容打在这里，或者通过复制您的文本后，</a:t>
              </a:r>
              <a:endParaRPr lang="en-US" altLang="zh-CN" sz="1040"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xmlns:p14="http://schemas.microsoft.com/office/powerpoint/2010/main">
    <mc:Choice Requires="p14">
      <p:transition spd="slow" p14:dur="1600" advClick="0" advTm="0">
        <p14:gallery dir="r"/>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6"/>
                                        </p:tgtEl>
                                        <p:attrNameLst>
                                          <p:attrName>style.visibility</p:attrName>
                                        </p:attrNameLst>
                                      </p:cBhvr>
                                      <p:to>
                                        <p:strVal val="visible"/>
                                      </p:to>
                                    </p:set>
                                    <p:animEffect transition="in" filter="fade">
                                      <p:cBhvr>
                                        <p:cTn id="7" dur="500"/>
                                        <p:tgtEl>
                                          <p:spTgt spid="106"/>
                                        </p:tgtEl>
                                      </p:cBhvr>
                                    </p:animEffect>
                                  </p:childTnLst>
                                </p:cTn>
                              </p:par>
                            </p:childTnLst>
                          </p:cTn>
                        </p:par>
                        <p:par>
                          <p:cTn id="8" fill="hold">
                            <p:stCondLst>
                              <p:cond delay="500"/>
                            </p:stCondLst>
                            <p:childTnLst>
                              <p:par>
                                <p:cTn id="9" presetID="23" presetClass="entr" presetSubtype="272" fill="hold" nodeType="afterEffect">
                                  <p:stCondLst>
                                    <p:cond delay="0"/>
                                  </p:stCondLst>
                                  <p:childTnLst>
                                    <p:set>
                                      <p:cBhvr>
                                        <p:cTn id="10" dur="1" fill="hold">
                                          <p:stCondLst>
                                            <p:cond delay="0"/>
                                          </p:stCondLst>
                                        </p:cTn>
                                        <p:tgtEl>
                                          <p:spTgt spid="42"/>
                                        </p:tgtEl>
                                        <p:attrNameLst>
                                          <p:attrName>style.visibility</p:attrName>
                                        </p:attrNameLst>
                                      </p:cBhvr>
                                      <p:to>
                                        <p:strVal val="visible"/>
                                      </p:to>
                                    </p:set>
                                    <p:anim calcmode="lin" valueType="num">
                                      <p:cBhvr>
                                        <p:cTn id="11" dur="500" fill="hold"/>
                                        <p:tgtEl>
                                          <p:spTgt spid="42"/>
                                        </p:tgtEl>
                                        <p:attrNameLst>
                                          <p:attrName>ppt_w</p:attrName>
                                        </p:attrNameLst>
                                      </p:cBhvr>
                                      <p:tavLst>
                                        <p:tav tm="0">
                                          <p:val>
                                            <p:strVal val="2/3*#ppt_w"/>
                                          </p:val>
                                        </p:tav>
                                        <p:tav tm="100000">
                                          <p:val>
                                            <p:strVal val="#ppt_w"/>
                                          </p:val>
                                        </p:tav>
                                      </p:tavLst>
                                    </p:anim>
                                    <p:anim calcmode="lin" valueType="num">
                                      <p:cBhvr>
                                        <p:cTn id="12" dur="500" fill="hold"/>
                                        <p:tgtEl>
                                          <p:spTgt spid="42"/>
                                        </p:tgtEl>
                                        <p:attrNameLst>
                                          <p:attrName>ppt_h</p:attrName>
                                        </p:attrNameLst>
                                      </p:cBhvr>
                                      <p:tavLst>
                                        <p:tav tm="0">
                                          <p:val>
                                            <p:strVal val="2/3*#ppt_h"/>
                                          </p:val>
                                        </p:tav>
                                        <p:tav tm="100000">
                                          <p:val>
                                            <p:strVal val="#ppt_h"/>
                                          </p:val>
                                        </p:tav>
                                      </p:tavLst>
                                    </p:anim>
                                  </p:childTnLst>
                                </p:cTn>
                              </p:par>
                              <p:par>
                                <p:cTn id="13" presetID="23" presetClass="entr" presetSubtype="288" fill="hold" nodeType="withEffect">
                                  <p:stCondLst>
                                    <p:cond delay="0"/>
                                  </p:stCondLst>
                                  <p:childTnLst>
                                    <p:set>
                                      <p:cBhvr>
                                        <p:cTn id="14" dur="1" fill="hold">
                                          <p:stCondLst>
                                            <p:cond delay="0"/>
                                          </p:stCondLst>
                                        </p:cTn>
                                        <p:tgtEl>
                                          <p:spTgt spid="45"/>
                                        </p:tgtEl>
                                        <p:attrNameLst>
                                          <p:attrName>style.visibility</p:attrName>
                                        </p:attrNameLst>
                                      </p:cBhvr>
                                      <p:to>
                                        <p:strVal val="visible"/>
                                      </p:to>
                                    </p:set>
                                    <p:anim calcmode="lin" valueType="num">
                                      <p:cBhvr>
                                        <p:cTn id="15" dur="500" fill="hold"/>
                                        <p:tgtEl>
                                          <p:spTgt spid="45"/>
                                        </p:tgtEl>
                                        <p:attrNameLst>
                                          <p:attrName>ppt_w</p:attrName>
                                        </p:attrNameLst>
                                      </p:cBhvr>
                                      <p:tavLst>
                                        <p:tav tm="0">
                                          <p:val>
                                            <p:strVal val="4/3*#ppt_w"/>
                                          </p:val>
                                        </p:tav>
                                        <p:tav tm="100000">
                                          <p:val>
                                            <p:strVal val="#ppt_w"/>
                                          </p:val>
                                        </p:tav>
                                      </p:tavLst>
                                    </p:anim>
                                    <p:anim calcmode="lin" valueType="num">
                                      <p:cBhvr>
                                        <p:cTn id="16" dur="500" fill="hold"/>
                                        <p:tgtEl>
                                          <p:spTgt spid="45"/>
                                        </p:tgtEl>
                                        <p:attrNameLst>
                                          <p:attrName>ppt_h</p:attrName>
                                        </p:attrNameLst>
                                      </p:cBhvr>
                                      <p:tavLst>
                                        <p:tav tm="0">
                                          <p:val>
                                            <p:strVal val="4/3*#ppt_h"/>
                                          </p:val>
                                        </p:tav>
                                        <p:tav tm="100000">
                                          <p:val>
                                            <p:strVal val="#ppt_h"/>
                                          </p:val>
                                        </p:tav>
                                      </p:tavLst>
                                    </p:anim>
                                  </p:childTnLst>
                                </p:cTn>
                              </p:par>
                            </p:childTnLst>
                          </p:cTn>
                        </p:par>
                        <p:par>
                          <p:cTn id="17" fill="hold">
                            <p:stCondLst>
                              <p:cond delay="1000"/>
                            </p:stCondLst>
                            <p:childTnLst>
                              <p:par>
                                <p:cTn id="18" presetID="23" presetClass="entr" presetSubtype="272" fill="hold" nodeType="afterEffect">
                                  <p:stCondLst>
                                    <p:cond delay="0"/>
                                  </p:stCondLst>
                                  <p:childTnLst>
                                    <p:set>
                                      <p:cBhvr>
                                        <p:cTn id="19" dur="1" fill="hold">
                                          <p:stCondLst>
                                            <p:cond delay="0"/>
                                          </p:stCondLst>
                                        </p:cTn>
                                        <p:tgtEl>
                                          <p:spTgt spid="48"/>
                                        </p:tgtEl>
                                        <p:attrNameLst>
                                          <p:attrName>style.visibility</p:attrName>
                                        </p:attrNameLst>
                                      </p:cBhvr>
                                      <p:to>
                                        <p:strVal val="visible"/>
                                      </p:to>
                                    </p:set>
                                    <p:anim calcmode="lin" valueType="num">
                                      <p:cBhvr>
                                        <p:cTn id="20" dur="500" fill="hold"/>
                                        <p:tgtEl>
                                          <p:spTgt spid="48"/>
                                        </p:tgtEl>
                                        <p:attrNameLst>
                                          <p:attrName>ppt_w</p:attrName>
                                        </p:attrNameLst>
                                      </p:cBhvr>
                                      <p:tavLst>
                                        <p:tav tm="0">
                                          <p:val>
                                            <p:strVal val="2/3*#ppt_w"/>
                                          </p:val>
                                        </p:tav>
                                        <p:tav tm="100000">
                                          <p:val>
                                            <p:strVal val="#ppt_w"/>
                                          </p:val>
                                        </p:tav>
                                      </p:tavLst>
                                    </p:anim>
                                    <p:anim calcmode="lin" valueType="num">
                                      <p:cBhvr>
                                        <p:cTn id="21" dur="500" fill="hold"/>
                                        <p:tgtEl>
                                          <p:spTgt spid="48"/>
                                        </p:tgtEl>
                                        <p:attrNameLst>
                                          <p:attrName>ppt_h</p:attrName>
                                        </p:attrNameLst>
                                      </p:cBhvr>
                                      <p:tavLst>
                                        <p:tav tm="0">
                                          <p:val>
                                            <p:strVal val="2/3*#ppt_h"/>
                                          </p:val>
                                        </p:tav>
                                        <p:tav tm="100000">
                                          <p:val>
                                            <p:strVal val="#ppt_h"/>
                                          </p:val>
                                        </p:tav>
                                      </p:tavLst>
                                    </p:anim>
                                  </p:childTnLst>
                                </p:cTn>
                              </p:par>
                              <p:par>
                                <p:cTn id="22" presetID="23" presetClass="entr" presetSubtype="288" fill="hold" nodeType="withEffect">
                                  <p:stCondLst>
                                    <p:cond delay="0"/>
                                  </p:stCondLst>
                                  <p:childTnLst>
                                    <p:set>
                                      <p:cBhvr>
                                        <p:cTn id="23" dur="1" fill="hold">
                                          <p:stCondLst>
                                            <p:cond delay="0"/>
                                          </p:stCondLst>
                                        </p:cTn>
                                        <p:tgtEl>
                                          <p:spTgt spid="51"/>
                                        </p:tgtEl>
                                        <p:attrNameLst>
                                          <p:attrName>style.visibility</p:attrName>
                                        </p:attrNameLst>
                                      </p:cBhvr>
                                      <p:to>
                                        <p:strVal val="visible"/>
                                      </p:to>
                                    </p:set>
                                    <p:anim calcmode="lin" valueType="num">
                                      <p:cBhvr>
                                        <p:cTn id="24" dur="500" fill="hold"/>
                                        <p:tgtEl>
                                          <p:spTgt spid="51"/>
                                        </p:tgtEl>
                                        <p:attrNameLst>
                                          <p:attrName>ppt_w</p:attrName>
                                        </p:attrNameLst>
                                      </p:cBhvr>
                                      <p:tavLst>
                                        <p:tav tm="0">
                                          <p:val>
                                            <p:strVal val="4/3*#ppt_w"/>
                                          </p:val>
                                        </p:tav>
                                        <p:tav tm="100000">
                                          <p:val>
                                            <p:strVal val="#ppt_w"/>
                                          </p:val>
                                        </p:tav>
                                      </p:tavLst>
                                    </p:anim>
                                    <p:anim calcmode="lin" valueType="num">
                                      <p:cBhvr>
                                        <p:cTn id="25" dur="500" fill="hold"/>
                                        <p:tgtEl>
                                          <p:spTgt spid="51"/>
                                        </p:tgtEl>
                                        <p:attrNameLst>
                                          <p:attrName>ppt_h</p:attrName>
                                        </p:attrNameLst>
                                      </p:cBhvr>
                                      <p:tavLst>
                                        <p:tav tm="0">
                                          <p:val>
                                            <p:strVal val="4/3*#ppt_h"/>
                                          </p:val>
                                        </p:tav>
                                        <p:tav tm="100000">
                                          <p:val>
                                            <p:strVal val="#ppt_h"/>
                                          </p:val>
                                        </p:tav>
                                      </p:tavLst>
                                    </p:anim>
                                  </p:childTnLst>
                                </p:cTn>
                              </p:par>
                            </p:childTnLst>
                          </p:cTn>
                        </p:par>
                        <p:par>
                          <p:cTn id="26" fill="hold">
                            <p:stCondLst>
                              <p:cond delay="1500"/>
                            </p:stCondLst>
                            <p:childTnLst>
                              <p:par>
                                <p:cTn id="27" presetID="23" presetClass="entr" presetSubtype="272" fill="hold" nodeType="afterEffect">
                                  <p:stCondLst>
                                    <p:cond delay="0"/>
                                  </p:stCondLst>
                                  <p:childTnLst>
                                    <p:set>
                                      <p:cBhvr>
                                        <p:cTn id="28" dur="1" fill="hold">
                                          <p:stCondLst>
                                            <p:cond delay="0"/>
                                          </p:stCondLst>
                                        </p:cTn>
                                        <p:tgtEl>
                                          <p:spTgt spid="54"/>
                                        </p:tgtEl>
                                        <p:attrNameLst>
                                          <p:attrName>style.visibility</p:attrName>
                                        </p:attrNameLst>
                                      </p:cBhvr>
                                      <p:to>
                                        <p:strVal val="visible"/>
                                      </p:to>
                                    </p:set>
                                    <p:anim calcmode="lin" valueType="num">
                                      <p:cBhvr>
                                        <p:cTn id="29" dur="500" fill="hold"/>
                                        <p:tgtEl>
                                          <p:spTgt spid="54"/>
                                        </p:tgtEl>
                                        <p:attrNameLst>
                                          <p:attrName>ppt_w</p:attrName>
                                        </p:attrNameLst>
                                      </p:cBhvr>
                                      <p:tavLst>
                                        <p:tav tm="0">
                                          <p:val>
                                            <p:strVal val="2/3*#ppt_w"/>
                                          </p:val>
                                        </p:tav>
                                        <p:tav tm="100000">
                                          <p:val>
                                            <p:strVal val="#ppt_w"/>
                                          </p:val>
                                        </p:tav>
                                      </p:tavLst>
                                    </p:anim>
                                    <p:anim calcmode="lin" valueType="num">
                                      <p:cBhvr>
                                        <p:cTn id="30" dur="500" fill="hold"/>
                                        <p:tgtEl>
                                          <p:spTgt spid="54"/>
                                        </p:tgtEl>
                                        <p:attrNameLst>
                                          <p:attrName>ppt_h</p:attrName>
                                        </p:attrNameLst>
                                      </p:cBhvr>
                                      <p:tavLst>
                                        <p:tav tm="0">
                                          <p:val>
                                            <p:strVal val="2/3*#ppt_h"/>
                                          </p:val>
                                        </p:tav>
                                        <p:tav tm="100000">
                                          <p:val>
                                            <p:strVal val="#ppt_h"/>
                                          </p:val>
                                        </p:tav>
                                      </p:tavLst>
                                    </p:anim>
                                  </p:childTnLst>
                                </p:cTn>
                              </p:par>
                              <p:par>
                                <p:cTn id="31" presetID="23" presetClass="entr" presetSubtype="288" fill="hold" nodeType="withEffect">
                                  <p:stCondLst>
                                    <p:cond delay="0"/>
                                  </p:stCondLst>
                                  <p:childTnLst>
                                    <p:set>
                                      <p:cBhvr>
                                        <p:cTn id="32" dur="1" fill="hold">
                                          <p:stCondLst>
                                            <p:cond delay="0"/>
                                          </p:stCondLst>
                                        </p:cTn>
                                        <p:tgtEl>
                                          <p:spTgt spid="57"/>
                                        </p:tgtEl>
                                        <p:attrNameLst>
                                          <p:attrName>style.visibility</p:attrName>
                                        </p:attrNameLst>
                                      </p:cBhvr>
                                      <p:to>
                                        <p:strVal val="visible"/>
                                      </p:to>
                                    </p:set>
                                    <p:anim calcmode="lin" valueType="num">
                                      <p:cBhvr>
                                        <p:cTn id="33" dur="500" fill="hold"/>
                                        <p:tgtEl>
                                          <p:spTgt spid="57"/>
                                        </p:tgtEl>
                                        <p:attrNameLst>
                                          <p:attrName>ppt_w</p:attrName>
                                        </p:attrNameLst>
                                      </p:cBhvr>
                                      <p:tavLst>
                                        <p:tav tm="0">
                                          <p:val>
                                            <p:strVal val="4/3*#ppt_w"/>
                                          </p:val>
                                        </p:tav>
                                        <p:tav tm="100000">
                                          <p:val>
                                            <p:strVal val="#ppt_w"/>
                                          </p:val>
                                        </p:tav>
                                      </p:tavLst>
                                    </p:anim>
                                    <p:anim calcmode="lin" valueType="num">
                                      <p:cBhvr>
                                        <p:cTn id="34" dur="500" fill="hold"/>
                                        <p:tgtEl>
                                          <p:spTgt spid="57"/>
                                        </p:tgtEl>
                                        <p:attrNameLst>
                                          <p:attrName>ppt_h</p:attrName>
                                        </p:attrNameLst>
                                      </p:cBhvr>
                                      <p:tavLst>
                                        <p:tav tm="0">
                                          <p:val>
                                            <p:strVal val="4/3*#ppt_h"/>
                                          </p:val>
                                        </p:tav>
                                        <p:tav tm="100000">
                                          <p:val>
                                            <p:strVal val="#ppt_h"/>
                                          </p:val>
                                        </p:tav>
                                      </p:tavLst>
                                    </p:anim>
                                  </p:childTnLst>
                                </p:cTn>
                              </p:par>
                            </p:childTnLst>
                          </p:cTn>
                        </p:par>
                        <p:par>
                          <p:cTn id="35" fill="hold">
                            <p:stCondLst>
                              <p:cond delay="2000"/>
                            </p:stCondLst>
                            <p:childTnLst>
                              <p:par>
                                <p:cTn id="36" presetID="23" presetClass="entr" presetSubtype="272" fill="hold" nodeType="afterEffect">
                                  <p:stCondLst>
                                    <p:cond delay="0"/>
                                  </p:stCondLst>
                                  <p:childTnLst>
                                    <p:set>
                                      <p:cBhvr>
                                        <p:cTn id="37" dur="1" fill="hold">
                                          <p:stCondLst>
                                            <p:cond delay="0"/>
                                          </p:stCondLst>
                                        </p:cTn>
                                        <p:tgtEl>
                                          <p:spTgt spid="60"/>
                                        </p:tgtEl>
                                        <p:attrNameLst>
                                          <p:attrName>style.visibility</p:attrName>
                                        </p:attrNameLst>
                                      </p:cBhvr>
                                      <p:to>
                                        <p:strVal val="visible"/>
                                      </p:to>
                                    </p:set>
                                    <p:anim calcmode="lin" valueType="num">
                                      <p:cBhvr>
                                        <p:cTn id="38" dur="500" fill="hold"/>
                                        <p:tgtEl>
                                          <p:spTgt spid="60"/>
                                        </p:tgtEl>
                                        <p:attrNameLst>
                                          <p:attrName>ppt_w</p:attrName>
                                        </p:attrNameLst>
                                      </p:cBhvr>
                                      <p:tavLst>
                                        <p:tav tm="0">
                                          <p:val>
                                            <p:strVal val="2/3*#ppt_w"/>
                                          </p:val>
                                        </p:tav>
                                        <p:tav tm="100000">
                                          <p:val>
                                            <p:strVal val="#ppt_w"/>
                                          </p:val>
                                        </p:tav>
                                      </p:tavLst>
                                    </p:anim>
                                    <p:anim calcmode="lin" valueType="num">
                                      <p:cBhvr>
                                        <p:cTn id="39" dur="500" fill="hold"/>
                                        <p:tgtEl>
                                          <p:spTgt spid="60"/>
                                        </p:tgtEl>
                                        <p:attrNameLst>
                                          <p:attrName>ppt_h</p:attrName>
                                        </p:attrNameLst>
                                      </p:cBhvr>
                                      <p:tavLst>
                                        <p:tav tm="0">
                                          <p:val>
                                            <p:strVal val="2/3*#ppt_h"/>
                                          </p:val>
                                        </p:tav>
                                        <p:tav tm="100000">
                                          <p:val>
                                            <p:strVal val="#ppt_h"/>
                                          </p:val>
                                        </p:tav>
                                      </p:tavLst>
                                    </p:anim>
                                  </p:childTnLst>
                                </p:cTn>
                              </p:par>
                              <p:par>
                                <p:cTn id="40" presetID="23" presetClass="entr" presetSubtype="288" fill="hold" nodeType="withEffect">
                                  <p:stCondLst>
                                    <p:cond delay="0"/>
                                  </p:stCondLst>
                                  <p:childTnLst>
                                    <p:set>
                                      <p:cBhvr>
                                        <p:cTn id="41" dur="1" fill="hold">
                                          <p:stCondLst>
                                            <p:cond delay="0"/>
                                          </p:stCondLst>
                                        </p:cTn>
                                        <p:tgtEl>
                                          <p:spTgt spid="63"/>
                                        </p:tgtEl>
                                        <p:attrNameLst>
                                          <p:attrName>style.visibility</p:attrName>
                                        </p:attrNameLst>
                                      </p:cBhvr>
                                      <p:to>
                                        <p:strVal val="visible"/>
                                      </p:to>
                                    </p:set>
                                    <p:anim calcmode="lin" valueType="num">
                                      <p:cBhvr>
                                        <p:cTn id="42" dur="500" fill="hold"/>
                                        <p:tgtEl>
                                          <p:spTgt spid="63"/>
                                        </p:tgtEl>
                                        <p:attrNameLst>
                                          <p:attrName>ppt_w</p:attrName>
                                        </p:attrNameLst>
                                      </p:cBhvr>
                                      <p:tavLst>
                                        <p:tav tm="0">
                                          <p:val>
                                            <p:strVal val="4/3*#ppt_w"/>
                                          </p:val>
                                        </p:tav>
                                        <p:tav tm="100000">
                                          <p:val>
                                            <p:strVal val="#ppt_w"/>
                                          </p:val>
                                        </p:tav>
                                      </p:tavLst>
                                    </p:anim>
                                    <p:anim calcmode="lin" valueType="num">
                                      <p:cBhvr>
                                        <p:cTn id="43" dur="500" fill="hold"/>
                                        <p:tgtEl>
                                          <p:spTgt spid="63"/>
                                        </p:tgtEl>
                                        <p:attrNameLst>
                                          <p:attrName>ppt_h</p:attrName>
                                        </p:attrNameLst>
                                      </p:cBhvr>
                                      <p:tavLst>
                                        <p:tav tm="0">
                                          <p:val>
                                            <p:strVal val="4/3*#ppt_h"/>
                                          </p:val>
                                        </p:tav>
                                        <p:tav tm="100000">
                                          <p:val>
                                            <p:strVal val="#ppt_h"/>
                                          </p:val>
                                        </p:tav>
                                      </p:tavLst>
                                    </p:anim>
                                  </p:childTnLst>
                                </p:cTn>
                              </p:par>
                            </p:childTnLst>
                          </p:cTn>
                        </p:par>
                        <p:par>
                          <p:cTn id="44" fill="hold">
                            <p:stCondLst>
                              <p:cond delay="2500"/>
                            </p:stCondLst>
                            <p:childTnLst>
                              <p:par>
                                <p:cTn id="45" presetID="22" presetClass="entr" presetSubtype="8" fill="hold" nodeType="afterEffect">
                                  <p:stCondLst>
                                    <p:cond delay="0"/>
                                  </p:stCondLst>
                                  <p:childTnLst>
                                    <p:set>
                                      <p:cBhvr>
                                        <p:cTn id="46" dur="1" fill="hold">
                                          <p:stCondLst>
                                            <p:cond delay="0"/>
                                          </p:stCondLst>
                                        </p:cTn>
                                        <p:tgtEl>
                                          <p:spTgt spid="8"/>
                                        </p:tgtEl>
                                        <p:attrNameLst>
                                          <p:attrName>style.visibility</p:attrName>
                                        </p:attrNameLst>
                                      </p:cBhvr>
                                      <p:to>
                                        <p:strVal val="visible"/>
                                      </p:to>
                                    </p:set>
                                    <p:animEffect transition="in" filter="wipe(left)">
                                      <p:cBhvr>
                                        <p:cTn id="47" dur="500"/>
                                        <p:tgtEl>
                                          <p:spTgt spid="8"/>
                                        </p:tgtEl>
                                      </p:cBhvr>
                                    </p:animEffect>
                                  </p:childTnLst>
                                </p:cTn>
                              </p:par>
                              <p:par>
                                <p:cTn id="48" presetID="22" presetClass="entr" presetSubtype="2" fill="hold" nodeType="withEffect">
                                  <p:stCondLst>
                                    <p:cond delay="0"/>
                                  </p:stCondLst>
                                  <p:childTnLst>
                                    <p:set>
                                      <p:cBhvr>
                                        <p:cTn id="49" dur="1" fill="hold">
                                          <p:stCondLst>
                                            <p:cond delay="0"/>
                                          </p:stCondLst>
                                        </p:cTn>
                                        <p:tgtEl>
                                          <p:spTgt spid="9"/>
                                        </p:tgtEl>
                                        <p:attrNameLst>
                                          <p:attrName>style.visibility</p:attrName>
                                        </p:attrNameLst>
                                      </p:cBhvr>
                                      <p:to>
                                        <p:strVal val="visible"/>
                                      </p:to>
                                    </p:set>
                                    <p:animEffect transition="in" filter="wipe(right)">
                                      <p:cBhvr>
                                        <p:cTn id="50" dur="500"/>
                                        <p:tgtEl>
                                          <p:spTgt spid="9"/>
                                        </p:tgtEl>
                                      </p:cBhvr>
                                    </p:animEffect>
                                  </p:childTnLst>
                                </p:cTn>
                              </p:par>
                            </p:childTnLst>
                          </p:cTn>
                        </p:par>
                        <p:par>
                          <p:cTn id="51" fill="hold">
                            <p:stCondLst>
                              <p:cond delay="3000"/>
                            </p:stCondLst>
                            <p:childTnLst>
                              <p:par>
                                <p:cTn id="52" presetID="2" presetClass="entr" presetSubtype="8" fill="hold" nodeType="afterEffect">
                                  <p:stCondLst>
                                    <p:cond delay="0"/>
                                  </p:stCondLst>
                                  <p:childTnLst>
                                    <p:set>
                                      <p:cBhvr>
                                        <p:cTn id="53" dur="1" fill="hold">
                                          <p:stCondLst>
                                            <p:cond delay="0"/>
                                          </p:stCondLst>
                                        </p:cTn>
                                        <p:tgtEl>
                                          <p:spTgt spid="14"/>
                                        </p:tgtEl>
                                        <p:attrNameLst>
                                          <p:attrName>style.visibility</p:attrName>
                                        </p:attrNameLst>
                                      </p:cBhvr>
                                      <p:to>
                                        <p:strVal val="visible"/>
                                      </p:to>
                                    </p:set>
                                    <p:anim calcmode="lin" valueType="num">
                                      <p:cBhvr additive="base">
                                        <p:cTn id="54" dur="500" fill="hold"/>
                                        <p:tgtEl>
                                          <p:spTgt spid="14"/>
                                        </p:tgtEl>
                                        <p:attrNameLst>
                                          <p:attrName>ppt_x</p:attrName>
                                        </p:attrNameLst>
                                      </p:cBhvr>
                                      <p:tavLst>
                                        <p:tav tm="0">
                                          <p:val>
                                            <p:strVal val="0-#ppt_w/2"/>
                                          </p:val>
                                        </p:tav>
                                        <p:tav tm="100000">
                                          <p:val>
                                            <p:strVal val="#ppt_x"/>
                                          </p:val>
                                        </p:tav>
                                      </p:tavLst>
                                    </p:anim>
                                    <p:anim calcmode="lin" valueType="num">
                                      <p:cBhvr additive="base">
                                        <p:cTn id="55" dur="500" fill="hold"/>
                                        <p:tgtEl>
                                          <p:spTgt spid="14"/>
                                        </p:tgtEl>
                                        <p:attrNameLst>
                                          <p:attrName>ppt_y</p:attrName>
                                        </p:attrNameLst>
                                      </p:cBhvr>
                                      <p:tavLst>
                                        <p:tav tm="0">
                                          <p:val>
                                            <p:strVal val="#ppt_y"/>
                                          </p:val>
                                        </p:tav>
                                        <p:tav tm="100000">
                                          <p:val>
                                            <p:strVal val="#ppt_y"/>
                                          </p:val>
                                        </p:tav>
                                      </p:tavLst>
                                    </p:anim>
                                  </p:childTnLst>
                                </p:cTn>
                              </p:par>
                              <p:par>
                                <p:cTn id="56" presetID="2" presetClass="entr" presetSubtype="2" fill="hold" nodeType="withEffect">
                                  <p:stCondLst>
                                    <p:cond delay="0"/>
                                  </p:stCondLst>
                                  <p:childTnLst>
                                    <p:set>
                                      <p:cBhvr>
                                        <p:cTn id="57" dur="1" fill="hold">
                                          <p:stCondLst>
                                            <p:cond delay="0"/>
                                          </p:stCondLst>
                                        </p:cTn>
                                        <p:tgtEl>
                                          <p:spTgt spid="13"/>
                                        </p:tgtEl>
                                        <p:attrNameLst>
                                          <p:attrName>style.visibility</p:attrName>
                                        </p:attrNameLst>
                                      </p:cBhvr>
                                      <p:to>
                                        <p:strVal val="visible"/>
                                      </p:to>
                                    </p:set>
                                    <p:anim calcmode="lin" valueType="num">
                                      <p:cBhvr additive="base">
                                        <p:cTn id="58" dur="500" fill="hold"/>
                                        <p:tgtEl>
                                          <p:spTgt spid="13"/>
                                        </p:tgtEl>
                                        <p:attrNameLst>
                                          <p:attrName>ppt_x</p:attrName>
                                        </p:attrNameLst>
                                      </p:cBhvr>
                                      <p:tavLst>
                                        <p:tav tm="0">
                                          <p:val>
                                            <p:strVal val="1+#ppt_w/2"/>
                                          </p:val>
                                        </p:tav>
                                        <p:tav tm="100000">
                                          <p:val>
                                            <p:strVal val="#ppt_x"/>
                                          </p:val>
                                        </p:tav>
                                      </p:tavLst>
                                    </p:anim>
                                    <p:anim calcmode="lin" valueType="num">
                                      <p:cBhvr additive="base">
                                        <p:cTn id="59" dur="500" fill="hold"/>
                                        <p:tgtEl>
                                          <p:spTgt spid="13"/>
                                        </p:tgtEl>
                                        <p:attrNameLst>
                                          <p:attrName>ppt_y</p:attrName>
                                        </p:attrNameLst>
                                      </p:cBhvr>
                                      <p:tavLst>
                                        <p:tav tm="0">
                                          <p:val>
                                            <p:strVal val="#ppt_y"/>
                                          </p:val>
                                        </p:tav>
                                        <p:tav tm="100000">
                                          <p:val>
                                            <p:strVal val="#ppt_y"/>
                                          </p:val>
                                        </p:tav>
                                      </p:tavLst>
                                    </p:anim>
                                  </p:childTnLst>
                                </p:cTn>
                              </p:par>
                            </p:childTnLst>
                          </p:cTn>
                        </p:par>
                        <p:par>
                          <p:cTn id="60" fill="hold">
                            <p:stCondLst>
                              <p:cond delay="3500"/>
                            </p:stCondLst>
                            <p:childTnLst>
                              <p:par>
                                <p:cTn id="61" presetID="14" presetClass="entr" presetSubtype="10" fill="hold" nodeType="afterEffect">
                                  <p:stCondLst>
                                    <p:cond delay="0"/>
                                  </p:stCondLst>
                                  <p:childTnLst>
                                    <p:set>
                                      <p:cBhvr>
                                        <p:cTn id="62" dur="1" fill="hold">
                                          <p:stCondLst>
                                            <p:cond delay="0"/>
                                          </p:stCondLst>
                                        </p:cTn>
                                        <p:tgtEl>
                                          <p:spTgt spid="68"/>
                                        </p:tgtEl>
                                        <p:attrNameLst>
                                          <p:attrName>style.visibility</p:attrName>
                                        </p:attrNameLst>
                                      </p:cBhvr>
                                      <p:to>
                                        <p:strVal val="visible"/>
                                      </p:to>
                                    </p:set>
                                    <p:animEffect transition="in" filter="randombar(horizontal)">
                                      <p:cBhvr>
                                        <p:cTn id="63"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图表 2"/>
          <p:cNvGraphicFramePr/>
          <p:nvPr/>
        </p:nvGraphicFramePr>
        <p:xfrm>
          <a:off x="745236" y="902547"/>
          <a:ext cx="11242548" cy="5571405"/>
        </p:xfrm>
        <a:graphic>
          <a:graphicData uri="http://schemas.openxmlformats.org/drawingml/2006/chart">
            <c:chart xmlns:c="http://schemas.openxmlformats.org/drawingml/2006/chart" xmlns:r="http://schemas.openxmlformats.org/officeDocument/2006/relationships" r:id="rId3"/>
          </a:graphicData>
        </a:graphic>
      </p:graphicFrame>
      <p:grpSp>
        <p:nvGrpSpPr>
          <p:cNvPr id="14" name="组合 13"/>
          <p:cNvGrpSpPr/>
          <p:nvPr/>
        </p:nvGrpSpPr>
        <p:grpSpPr>
          <a:xfrm>
            <a:off x="11146792" y="1423308"/>
            <a:ext cx="599017" cy="599016"/>
            <a:chOff x="7742873" y="1042988"/>
            <a:chExt cx="449263" cy="449262"/>
          </a:xfrm>
        </p:grpSpPr>
        <p:sp>
          <p:nvSpPr>
            <p:cNvPr id="12" name="Oval 566"/>
            <p:cNvSpPr>
              <a:spLocks noChangeArrowheads="1"/>
            </p:cNvSpPr>
            <p:nvPr/>
          </p:nvSpPr>
          <p:spPr bwMode="auto">
            <a:xfrm>
              <a:off x="7742873" y="1042988"/>
              <a:ext cx="449263" cy="449262"/>
            </a:xfrm>
            <a:prstGeom prst="ellipse">
              <a:avLst/>
            </a:prstGeom>
            <a:solidFill>
              <a:schemeClr val="accent3"/>
            </a:solidFill>
            <a:ln>
              <a:noFill/>
            </a:ln>
          </p:spPr>
          <p:txBody>
            <a:bodyPr/>
            <a:lstStyle/>
            <a:p>
              <a:endParaRPr lang="zh-CN" altLang="en-US" sz="2135"/>
            </a:p>
          </p:txBody>
        </p:sp>
        <p:sp>
          <p:nvSpPr>
            <p:cNvPr id="13" name="Freeform 567"/>
            <p:cNvSpPr/>
            <p:nvPr/>
          </p:nvSpPr>
          <p:spPr bwMode="auto">
            <a:xfrm>
              <a:off x="7900035" y="1128713"/>
              <a:ext cx="153988" cy="292100"/>
            </a:xfrm>
            <a:custGeom>
              <a:avLst/>
              <a:gdLst>
                <a:gd name="T0" fmla="*/ 41 w 41"/>
                <a:gd name="T1" fmla="*/ 53 h 78"/>
                <a:gd name="T2" fmla="*/ 40 w 41"/>
                <a:gd name="T3" fmla="*/ 60 h 78"/>
                <a:gd name="T4" fmla="*/ 37 w 41"/>
                <a:gd name="T5" fmla="*/ 65 h 78"/>
                <a:gd name="T6" fmla="*/ 32 w 41"/>
                <a:gd name="T7" fmla="*/ 68 h 78"/>
                <a:gd name="T8" fmla="*/ 26 w 41"/>
                <a:gd name="T9" fmla="*/ 70 h 78"/>
                <a:gd name="T10" fmla="*/ 26 w 41"/>
                <a:gd name="T11" fmla="*/ 75 h 78"/>
                <a:gd name="T12" fmla="*/ 26 w 41"/>
                <a:gd name="T13" fmla="*/ 77 h 78"/>
                <a:gd name="T14" fmla="*/ 24 w 41"/>
                <a:gd name="T15" fmla="*/ 78 h 78"/>
                <a:gd name="T16" fmla="*/ 18 w 41"/>
                <a:gd name="T17" fmla="*/ 78 h 78"/>
                <a:gd name="T18" fmla="*/ 15 w 41"/>
                <a:gd name="T19" fmla="*/ 77 h 78"/>
                <a:gd name="T20" fmla="*/ 15 w 41"/>
                <a:gd name="T21" fmla="*/ 74 h 78"/>
                <a:gd name="T22" fmla="*/ 15 w 41"/>
                <a:gd name="T23" fmla="*/ 71 h 78"/>
                <a:gd name="T24" fmla="*/ 5 w 41"/>
                <a:gd name="T25" fmla="*/ 70 h 78"/>
                <a:gd name="T26" fmla="*/ 0 w 41"/>
                <a:gd name="T27" fmla="*/ 67 h 78"/>
                <a:gd name="T28" fmla="*/ 0 w 41"/>
                <a:gd name="T29" fmla="*/ 65 h 78"/>
                <a:gd name="T30" fmla="*/ 0 w 41"/>
                <a:gd name="T31" fmla="*/ 62 h 78"/>
                <a:gd name="T32" fmla="*/ 1 w 41"/>
                <a:gd name="T33" fmla="*/ 59 h 78"/>
                <a:gd name="T34" fmla="*/ 2 w 41"/>
                <a:gd name="T35" fmla="*/ 58 h 78"/>
                <a:gd name="T36" fmla="*/ 3 w 41"/>
                <a:gd name="T37" fmla="*/ 58 h 78"/>
                <a:gd name="T38" fmla="*/ 4 w 41"/>
                <a:gd name="T39" fmla="*/ 58 h 78"/>
                <a:gd name="T40" fmla="*/ 9 w 41"/>
                <a:gd name="T41" fmla="*/ 60 h 78"/>
                <a:gd name="T42" fmla="*/ 17 w 41"/>
                <a:gd name="T43" fmla="*/ 61 h 78"/>
                <a:gd name="T44" fmla="*/ 25 w 41"/>
                <a:gd name="T45" fmla="*/ 59 h 78"/>
                <a:gd name="T46" fmla="*/ 29 w 41"/>
                <a:gd name="T47" fmla="*/ 53 h 78"/>
                <a:gd name="T48" fmla="*/ 27 w 41"/>
                <a:gd name="T49" fmla="*/ 48 h 78"/>
                <a:gd name="T50" fmla="*/ 18 w 41"/>
                <a:gd name="T51" fmla="*/ 43 h 78"/>
                <a:gd name="T52" fmla="*/ 12 w 41"/>
                <a:gd name="T53" fmla="*/ 40 h 78"/>
                <a:gd name="T54" fmla="*/ 6 w 41"/>
                <a:gd name="T55" fmla="*/ 36 h 78"/>
                <a:gd name="T56" fmla="*/ 3 w 41"/>
                <a:gd name="T57" fmla="*/ 31 h 78"/>
                <a:gd name="T58" fmla="*/ 1 w 41"/>
                <a:gd name="T59" fmla="*/ 24 h 78"/>
                <a:gd name="T60" fmla="*/ 5 w 41"/>
                <a:gd name="T61" fmla="*/ 14 h 78"/>
                <a:gd name="T62" fmla="*/ 17 w 41"/>
                <a:gd name="T63" fmla="*/ 8 h 78"/>
                <a:gd name="T64" fmla="*/ 17 w 41"/>
                <a:gd name="T65" fmla="*/ 3 h 78"/>
                <a:gd name="T66" fmla="*/ 17 w 41"/>
                <a:gd name="T67" fmla="*/ 0 h 78"/>
                <a:gd name="T68" fmla="*/ 20 w 41"/>
                <a:gd name="T69" fmla="*/ 0 h 78"/>
                <a:gd name="T70" fmla="*/ 26 w 41"/>
                <a:gd name="T71" fmla="*/ 0 h 78"/>
                <a:gd name="T72" fmla="*/ 28 w 41"/>
                <a:gd name="T73" fmla="*/ 0 h 78"/>
                <a:gd name="T74" fmla="*/ 28 w 41"/>
                <a:gd name="T75" fmla="*/ 3 h 78"/>
                <a:gd name="T76" fmla="*/ 28 w 41"/>
                <a:gd name="T77" fmla="*/ 8 h 78"/>
                <a:gd name="T78" fmla="*/ 34 w 41"/>
                <a:gd name="T79" fmla="*/ 8 h 78"/>
                <a:gd name="T80" fmla="*/ 37 w 41"/>
                <a:gd name="T81" fmla="*/ 9 h 78"/>
                <a:gd name="T82" fmla="*/ 38 w 41"/>
                <a:gd name="T83" fmla="*/ 11 h 78"/>
                <a:gd name="T84" fmla="*/ 38 w 41"/>
                <a:gd name="T85" fmla="*/ 14 h 78"/>
                <a:gd name="T86" fmla="*/ 36 w 41"/>
                <a:gd name="T87" fmla="*/ 18 h 78"/>
                <a:gd name="T88" fmla="*/ 35 w 41"/>
                <a:gd name="T89" fmla="*/ 19 h 78"/>
                <a:gd name="T90" fmla="*/ 30 w 41"/>
                <a:gd name="T91" fmla="*/ 18 h 78"/>
                <a:gd name="T92" fmla="*/ 24 w 41"/>
                <a:gd name="T93" fmla="*/ 17 h 78"/>
                <a:gd name="T94" fmla="*/ 16 w 41"/>
                <a:gd name="T95" fmla="*/ 19 h 78"/>
                <a:gd name="T96" fmla="*/ 13 w 41"/>
                <a:gd name="T97" fmla="*/ 24 h 78"/>
                <a:gd name="T98" fmla="*/ 16 w 41"/>
                <a:gd name="T99" fmla="*/ 29 h 78"/>
                <a:gd name="T100" fmla="*/ 24 w 41"/>
                <a:gd name="T101" fmla="*/ 33 h 78"/>
                <a:gd name="T102" fmla="*/ 37 w 41"/>
                <a:gd name="T103" fmla="*/ 41 h 78"/>
                <a:gd name="T104" fmla="*/ 41 w 41"/>
                <a:gd name="T105" fmla="*/ 53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1" h="78">
                  <a:moveTo>
                    <a:pt x="41" y="53"/>
                  </a:moveTo>
                  <a:cubicBezTo>
                    <a:pt x="41" y="56"/>
                    <a:pt x="41" y="58"/>
                    <a:pt x="40" y="60"/>
                  </a:cubicBezTo>
                  <a:cubicBezTo>
                    <a:pt x="39" y="62"/>
                    <a:pt x="38" y="63"/>
                    <a:pt x="37" y="65"/>
                  </a:cubicBezTo>
                  <a:cubicBezTo>
                    <a:pt x="36" y="66"/>
                    <a:pt x="34" y="67"/>
                    <a:pt x="32" y="68"/>
                  </a:cubicBezTo>
                  <a:cubicBezTo>
                    <a:pt x="31" y="69"/>
                    <a:pt x="29" y="70"/>
                    <a:pt x="26" y="70"/>
                  </a:cubicBezTo>
                  <a:cubicBezTo>
                    <a:pt x="26" y="75"/>
                    <a:pt x="26" y="75"/>
                    <a:pt x="26" y="75"/>
                  </a:cubicBezTo>
                  <a:cubicBezTo>
                    <a:pt x="26" y="76"/>
                    <a:pt x="26" y="77"/>
                    <a:pt x="26" y="77"/>
                  </a:cubicBezTo>
                  <a:cubicBezTo>
                    <a:pt x="26" y="78"/>
                    <a:pt x="25" y="78"/>
                    <a:pt x="24" y="78"/>
                  </a:cubicBezTo>
                  <a:cubicBezTo>
                    <a:pt x="18" y="78"/>
                    <a:pt x="18" y="78"/>
                    <a:pt x="18" y="78"/>
                  </a:cubicBezTo>
                  <a:cubicBezTo>
                    <a:pt x="17" y="78"/>
                    <a:pt x="16" y="78"/>
                    <a:pt x="15" y="77"/>
                  </a:cubicBezTo>
                  <a:cubicBezTo>
                    <a:pt x="15" y="77"/>
                    <a:pt x="15" y="76"/>
                    <a:pt x="15" y="74"/>
                  </a:cubicBezTo>
                  <a:cubicBezTo>
                    <a:pt x="15" y="71"/>
                    <a:pt x="15" y="71"/>
                    <a:pt x="15" y="71"/>
                  </a:cubicBezTo>
                  <a:cubicBezTo>
                    <a:pt x="11" y="71"/>
                    <a:pt x="8" y="70"/>
                    <a:pt x="5" y="70"/>
                  </a:cubicBezTo>
                  <a:cubicBezTo>
                    <a:pt x="3" y="69"/>
                    <a:pt x="1" y="68"/>
                    <a:pt x="0" y="67"/>
                  </a:cubicBezTo>
                  <a:cubicBezTo>
                    <a:pt x="0" y="67"/>
                    <a:pt x="0" y="66"/>
                    <a:pt x="0" y="65"/>
                  </a:cubicBezTo>
                  <a:cubicBezTo>
                    <a:pt x="0" y="64"/>
                    <a:pt x="0" y="63"/>
                    <a:pt x="0" y="62"/>
                  </a:cubicBezTo>
                  <a:cubicBezTo>
                    <a:pt x="0" y="61"/>
                    <a:pt x="1" y="60"/>
                    <a:pt x="1" y="59"/>
                  </a:cubicBezTo>
                  <a:cubicBezTo>
                    <a:pt x="2" y="58"/>
                    <a:pt x="2" y="58"/>
                    <a:pt x="2" y="58"/>
                  </a:cubicBezTo>
                  <a:cubicBezTo>
                    <a:pt x="3" y="58"/>
                    <a:pt x="3" y="58"/>
                    <a:pt x="3" y="58"/>
                  </a:cubicBezTo>
                  <a:cubicBezTo>
                    <a:pt x="4" y="58"/>
                    <a:pt x="4" y="58"/>
                    <a:pt x="4" y="58"/>
                  </a:cubicBezTo>
                  <a:cubicBezTo>
                    <a:pt x="5" y="59"/>
                    <a:pt x="7" y="59"/>
                    <a:pt x="9" y="60"/>
                  </a:cubicBezTo>
                  <a:cubicBezTo>
                    <a:pt x="11" y="60"/>
                    <a:pt x="13" y="61"/>
                    <a:pt x="17" y="61"/>
                  </a:cubicBezTo>
                  <a:cubicBezTo>
                    <a:pt x="20" y="61"/>
                    <a:pt x="23" y="60"/>
                    <a:pt x="25" y="59"/>
                  </a:cubicBezTo>
                  <a:cubicBezTo>
                    <a:pt x="28" y="58"/>
                    <a:pt x="29" y="56"/>
                    <a:pt x="29" y="53"/>
                  </a:cubicBezTo>
                  <a:cubicBezTo>
                    <a:pt x="29" y="51"/>
                    <a:pt x="28" y="49"/>
                    <a:pt x="27" y="48"/>
                  </a:cubicBezTo>
                  <a:cubicBezTo>
                    <a:pt x="25" y="46"/>
                    <a:pt x="22" y="45"/>
                    <a:pt x="18" y="43"/>
                  </a:cubicBezTo>
                  <a:cubicBezTo>
                    <a:pt x="16" y="42"/>
                    <a:pt x="14" y="41"/>
                    <a:pt x="12" y="40"/>
                  </a:cubicBezTo>
                  <a:cubicBezTo>
                    <a:pt x="10" y="39"/>
                    <a:pt x="8" y="38"/>
                    <a:pt x="6" y="36"/>
                  </a:cubicBezTo>
                  <a:cubicBezTo>
                    <a:pt x="5" y="35"/>
                    <a:pt x="3" y="33"/>
                    <a:pt x="3" y="31"/>
                  </a:cubicBezTo>
                  <a:cubicBezTo>
                    <a:pt x="2" y="29"/>
                    <a:pt x="1" y="27"/>
                    <a:pt x="1" y="24"/>
                  </a:cubicBezTo>
                  <a:cubicBezTo>
                    <a:pt x="1" y="20"/>
                    <a:pt x="2" y="17"/>
                    <a:pt x="5" y="14"/>
                  </a:cubicBezTo>
                  <a:cubicBezTo>
                    <a:pt x="8" y="11"/>
                    <a:pt x="11" y="9"/>
                    <a:pt x="17" y="8"/>
                  </a:cubicBezTo>
                  <a:cubicBezTo>
                    <a:pt x="17" y="3"/>
                    <a:pt x="17" y="3"/>
                    <a:pt x="17" y="3"/>
                  </a:cubicBezTo>
                  <a:cubicBezTo>
                    <a:pt x="17" y="2"/>
                    <a:pt x="17" y="1"/>
                    <a:pt x="17" y="0"/>
                  </a:cubicBezTo>
                  <a:cubicBezTo>
                    <a:pt x="18" y="0"/>
                    <a:pt x="19" y="0"/>
                    <a:pt x="20" y="0"/>
                  </a:cubicBezTo>
                  <a:cubicBezTo>
                    <a:pt x="26" y="0"/>
                    <a:pt x="26" y="0"/>
                    <a:pt x="26" y="0"/>
                  </a:cubicBezTo>
                  <a:cubicBezTo>
                    <a:pt x="27" y="0"/>
                    <a:pt x="28" y="0"/>
                    <a:pt x="28" y="0"/>
                  </a:cubicBezTo>
                  <a:cubicBezTo>
                    <a:pt x="28" y="1"/>
                    <a:pt x="28" y="2"/>
                    <a:pt x="28" y="3"/>
                  </a:cubicBezTo>
                  <a:cubicBezTo>
                    <a:pt x="28" y="8"/>
                    <a:pt x="28" y="8"/>
                    <a:pt x="28" y="8"/>
                  </a:cubicBezTo>
                  <a:cubicBezTo>
                    <a:pt x="31" y="8"/>
                    <a:pt x="33" y="8"/>
                    <a:pt x="34" y="8"/>
                  </a:cubicBezTo>
                  <a:cubicBezTo>
                    <a:pt x="35" y="9"/>
                    <a:pt x="36" y="9"/>
                    <a:pt x="37" y="9"/>
                  </a:cubicBezTo>
                  <a:cubicBezTo>
                    <a:pt x="38" y="10"/>
                    <a:pt x="38" y="10"/>
                    <a:pt x="38" y="11"/>
                  </a:cubicBezTo>
                  <a:cubicBezTo>
                    <a:pt x="38" y="12"/>
                    <a:pt x="38" y="13"/>
                    <a:pt x="38" y="14"/>
                  </a:cubicBezTo>
                  <a:cubicBezTo>
                    <a:pt x="37" y="16"/>
                    <a:pt x="37" y="17"/>
                    <a:pt x="36" y="18"/>
                  </a:cubicBezTo>
                  <a:cubicBezTo>
                    <a:pt x="36" y="18"/>
                    <a:pt x="35" y="19"/>
                    <a:pt x="35" y="19"/>
                  </a:cubicBezTo>
                  <a:cubicBezTo>
                    <a:pt x="34" y="18"/>
                    <a:pt x="32" y="18"/>
                    <a:pt x="30" y="18"/>
                  </a:cubicBezTo>
                  <a:cubicBezTo>
                    <a:pt x="28" y="17"/>
                    <a:pt x="26" y="17"/>
                    <a:pt x="24" y="17"/>
                  </a:cubicBezTo>
                  <a:cubicBezTo>
                    <a:pt x="20" y="17"/>
                    <a:pt x="17" y="18"/>
                    <a:pt x="16" y="19"/>
                  </a:cubicBezTo>
                  <a:cubicBezTo>
                    <a:pt x="14" y="20"/>
                    <a:pt x="13" y="22"/>
                    <a:pt x="13" y="24"/>
                  </a:cubicBezTo>
                  <a:cubicBezTo>
                    <a:pt x="13" y="26"/>
                    <a:pt x="14" y="28"/>
                    <a:pt x="16" y="29"/>
                  </a:cubicBezTo>
                  <a:cubicBezTo>
                    <a:pt x="18" y="30"/>
                    <a:pt x="20" y="32"/>
                    <a:pt x="24" y="33"/>
                  </a:cubicBezTo>
                  <a:cubicBezTo>
                    <a:pt x="30" y="35"/>
                    <a:pt x="34" y="38"/>
                    <a:pt x="37" y="41"/>
                  </a:cubicBezTo>
                  <a:cubicBezTo>
                    <a:pt x="40" y="44"/>
                    <a:pt x="41" y="48"/>
                    <a:pt x="41" y="5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3600"/>
            </a:p>
          </p:txBody>
        </p:sp>
      </p:grpSp>
      <p:grpSp>
        <p:nvGrpSpPr>
          <p:cNvPr id="15" name="组合 14"/>
          <p:cNvGrpSpPr/>
          <p:nvPr/>
        </p:nvGrpSpPr>
        <p:grpSpPr>
          <a:xfrm>
            <a:off x="1699473" y="4219485"/>
            <a:ext cx="599017" cy="599016"/>
            <a:chOff x="7742873" y="1042988"/>
            <a:chExt cx="449263" cy="449262"/>
          </a:xfrm>
        </p:grpSpPr>
        <p:sp>
          <p:nvSpPr>
            <p:cNvPr id="16" name="Oval 566"/>
            <p:cNvSpPr>
              <a:spLocks noChangeArrowheads="1"/>
            </p:cNvSpPr>
            <p:nvPr/>
          </p:nvSpPr>
          <p:spPr bwMode="auto">
            <a:xfrm>
              <a:off x="7742873" y="1042988"/>
              <a:ext cx="449263" cy="449262"/>
            </a:xfrm>
            <a:prstGeom prst="ellipse">
              <a:avLst/>
            </a:prstGeom>
            <a:solidFill>
              <a:schemeClr val="accent4"/>
            </a:solidFill>
            <a:ln>
              <a:noFill/>
            </a:ln>
          </p:spPr>
          <p:txBody>
            <a:bodyPr/>
            <a:lstStyle/>
            <a:p>
              <a:endParaRPr lang="zh-CN" altLang="en-US" sz="2135"/>
            </a:p>
          </p:txBody>
        </p:sp>
        <p:sp>
          <p:nvSpPr>
            <p:cNvPr id="17" name="Freeform 567"/>
            <p:cNvSpPr/>
            <p:nvPr/>
          </p:nvSpPr>
          <p:spPr bwMode="auto">
            <a:xfrm>
              <a:off x="7900035" y="1128713"/>
              <a:ext cx="153988" cy="292100"/>
            </a:xfrm>
            <a:custGeom>
              <a:avLst/>
              <a:gdLst>
                <a:gd name="T0" fmla="*/ 41 w 41"/>
                <a:gd name="T1" fmla="*/ 53 h 78"/>
                <a:gd name="T2" fmla="*/ 40 w 41"/>
                <a:gd name="T3" fmla="*/ 60 h 78"/>
                <a:gd name="T4" fmla="*/ 37 w 41"/>
                <a:gd name="T5" fmla="*/ 65 h 78"/>
                <a:gd name="T6" fmla="*/ 32 w 41"/>
                <a:gd name="T7" fmla="*/ 68 h 78"/>
                <a:gd name="T8" fmla="*/ 26 w 41"/>
                <a:gd name="T9" fmla="*/ 70 h 78"/>
                <a:gd name="T10" fmla="*/ 26 w 41"/>
                <a:gd name="T11" fmla="*/ 75 h 78"/>
                <a:gd name="T12" fmla="*/ 26 w 41"/>
                <a:gd name="T13" fmla="*/ 77 h 78"/>
                <a:gd name="T14" fmla="*/ 24 w 41"/>
                <a:gd name="T15" fmla="*/ 78 h 78"/>
                <a:gd name="T16" fmla="*/ 18 w 41"/>
                <a:gd name="T17" fmla="*/ 78 h 78"/>
                <a:gd name="T18" fmla="*/ 15 w 41"/>
                <a:gd name="T19" fmla="*/ 77 h 78"/>
                <a:gd name="T20" fmla="*/ 15 w 41"/>
                <a:gd name="T21" fmla="*/ 74 h 78"/>
                <a:gd name="T22" fmla="*/ 15 w 41"/>
                <a:gd name="T23" fmla="*/ 71 h 78"/>
                <a:gd name="T24" fmla="*/ 5 w 41"/>
                <a:gd name="T25" fmla="*/ 70 h 78"/>
                <a:gd name="T26" fmla="*/ 0 w 41"/>
                <a:gd name="T27" fmla="*/ 67 h 78"/>
                <a:gd name="T28" fmla="*/ 0 w 41"/>
                <a:gd name="T29" fmla="*/ 65 h 78"/>
                <a:gd name="T30" fmla="*/ 0 w 41"/>
                <a:gd name="T31" fmla="*/ 62 h 78"/>
                <a:gd name="T32" fmla="*/ 1 w 41"/>
                <a:gd name="T33" fmla="*/ 59 h 78"/>
                <a:gd name="T34" fmla="*/ 2 w 41"/>
                <a:gd name="T35" fmla="*/ 58 h 78"/>
                <a:gd name="T36" fmla="*/ 3 w 41"/>
                <a:gd name="T37" fmla="*/ 58 h 78"/>
                <a:gd name="T38" fmla="*/ 4 w 41"/>
                <a:gd name="T39" fmla="*/ 58 h 78"/>
                <a:gd name="T40" fmla="*/ 9 w 41"/>
                <a:gd name="T41" fmla="*/ 60 h 78"/>
                <a:gd name="T42" fmla="*/ 17 w 41"/>
                <a:gd name="T43" fmla="*/ 61 h 78"/>
                <a:gd name="T44" fmla="*/ 25 w 41"/>
                <a:gd name="T45" fmla="*/ 59 h 78"/>
                <a:gd name="T46" fmla="*/ 29 w 41"/>
                <a:gd name="T47" fmla="*/ 53 h 78"/>
                <a:gd name="T48" fmla="*/ 27 w 41"/>
                <a:gd name="T49" fmla="*/ 48 h 78"/>
                <a:gd name="T50" fmla="*/ 18 w 41"/>
                <a:gd name="T51" fmla="*/ 43 h 78"/>
                <a:gd name="T52" fmla="*/ 12 w 41"/>
                <a:gd name="T53" fmla="*/ 40 h 78"/>
                <a:gd name="T54" fmla="*/ 6 w 41"/>
                <a:gd name="T55" fmla="*/ 36 h 78"/>
                <a:gd name="T56" fmla="*/ 3 w 41"/>
                <a:gd name="T57" fmla="*/ 31 h 78"/>
                <a:gd name="T58" fmla="*/ 1 w 41"/>
                <a:gd name="T59" fmla="*/ 24 h 78"/>
                <a:gd name="T60" fmla="*/ 5 w 41"/>
                <a:gd name="T61" fmla="*/ 14 h 78"/>
                <a:gd name="T62" fmla="*/ 17 w 41"/>
                <a:gd name="T63" fmla="*/ 8 h 78"/>
                <a:gd name="T64" fmla="*/ 17 w 41"/>
                <a:gd name="T65" fmla="*/ 3 h 78"/>
                <a:gd name="T66" fmla="*/ 17 w 41"/>
                <a:gd name="T67" fmla="*/ 0 h 78"/>
                <a:gd name="T68" fmla="*/ 20 w 41"/>
                <a:gd name="T69" fmla="*/ 0 h 78"/>
                <a:gd name="T70" fmla="*/ 26 w 41"/>
                <a:gd name="T71" fmla="*/ 0 h 78"/>
                <a:gd name="T72" fmla="*/ 28 w 41"/>
                <a:gd name="T73" fmla="*/ 0 h 78"/>
                <a:gd name="T74" fmla="*/ 28 w 41"/>
                <a:gd name="T75" fmla="*/ 3 h 78"/>
                <a:gd name="T76" fmla="*/ 28 w 41"/>
                <a:gd name="T77" fmla="*/ 8 h 78"/>
                <a:gd name="T78" fmla="*/ 34 w 41"/>
                <a:gd name="T79" fmla="*/ 8 h 78"/>
                <a:gd name="T80" fmla="*/ 37 w 41"/>
                <a:gd name="T81" fmla="*/ 9 h 78"/>
                <a:gd name="T82" fmla="*/ 38 w 41"/>
                <a:gd name="T83" fmla="*/ 11 h 78"/>
                <a:gd name="T84" fmla="*/ 38 w 41"/>
                <a:gd name="T85" fmla="*/ 14 h 78"/>
                <a:gd name="T86" fmla="*/ 36 w 41"/>
                <a:gd name="T87" fmla="*/ 18 h 78"/>
                <a:gd name="T88" fmla="*/ 35 w 41"/>
                <a:gd name="T89" fmla="*/ 19 h 78"/>
                <a:gd name="T90" fmla="*/ 30 w 41"/>
                <a:gd name="T91" fmla="*/ 18 h 78"/>
                <a:gd name="T92" fmla="*/ 24 w 41"/>
                <a:gd name="T93" fmla="*/ 17 h 78"/>
                <a:gd name="T94" fmla="*/ 16 w 41"/>
                <a:gd name="T95" fmla="*/ 19 h 78"/>
                <a:gd name="T96" fmla="*/ 13 w 41"/>
                <a:gd name="T97" fmla="*/ 24 h 78"/>
                <a:gd name="T98" fmla="*/ 16 w 41"/>
                <a:gd name="T99" fmla="*/ 29 h 78"/>
                <a:gd name="T100" fmla="*/ 24 w 41"/>
                <a:gd name="T101" fmla="*/ 33 h 78"/>
                <a:gd name="T102" fmla="*/ 37 w 41"/>
                <a:gd name="T103" fmla="*/ 41 h 78"/>
                <a:gd name="T104" fmla="*/ 41 w 41"/>
                <a:gd name="T105" fmla="*/ 53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1" h="78">
                  <a:moveTo>
                    <a:pt x="41" y="53"/>
                  </a:moveTo>
                  <a:cubicBezTo>
                    <a:pt x="41" y="56"/>
                    <a:pt x="41" y="58"/>
                    <a:pt x="40" y="60"/>
                  </a:cubicBezTo>
                  <a:cubicBezTo>
                    <a:pt x="39" y="62"/>
                    <a:pt x="38" y="63"/>
                    <a:pt x="37" y="65"/>
                  </a:cubicBezTo>
                  <a:cubicBezTo>
                    <a:pt x="36" y="66"/>
                    <a:pt x="34" y="67"/>
                    <a:pt x="32" y="68"/>
                  </a:cubicBezTo>
                  <a:cubicBezTo>
                    <a:pt x="31" y="69"/>
                    <a:pt x="29" y="70"/>
                    <a:pt x="26" y="70"/>
                  </a:cubicBezTo>
                  <a:cubicBezTo>
                    <a:pt x="26" y="75"/>
                    <a:pt x="26" y="75"/>
                    <a:pt x="26" y="75"/>
                  </a:cubicBezTo>
                  <a:cubicBezTo>
                    <a:pt x="26" y="76"/>
                    <a:pt x="26" y="77"/>
                    <a:pt x="26" y="77"/>
                  </a:cubicBezTo>
                  <a:cubicBezTo>
                    <a:pt x="26" y="78"/>
                    <a:pt x="25" y="78"/>
                    <a:pt x="24" y="78"/>
                  </a:cubicBezTo>
                  <a:cubicBezTo>
                    <a:pt x="18" y="78"/>
                    <a:pt x="18" y="78"/>
                    <a:pt x="18" y="78"/>
                  </a:cubicBezTo>
                  <a:cubicBezTo>
                    <a:pt x="17" y="78"/>
                    <a:pt x="16" y="78"/>
                    <a:pt x="15" y="77"/>
                  </a:cubicBezTo>
                  <a:cubicBezTo>
                    <a:pt x="15" y="77"/>
                    <a:pt x="15" y="76"/>
                    <a:pt x="15" y="74"/>
                  </a:cubicBezTo>
                  <a:cubicBezTo>
                    <a:pt x="15" y="71"/>
                    <a:pt x="15" y="71"/>
                    <a:pt x="15" y="71"/>
                  </a:cubicBezTo>
                  <a:cubicBezTo>
                    <a:pt x="11" y="71"/>
                    <a:pt x="8" y="70"/>
                    <a:pt x="5" y="70"/>
                  </a:cubicBezTo>
                  <a:cubicBezTo>
                    <a:pt x="3" y="69"/>
                    <a:pt x="1" y="68"/>
                    <a:pt x="0" y="67"/>
                  </a:cubicBezTo>
                  <a:cubicBezTo>
                    <a:pt x="0" y="67"/>
                    <a:pt x="0" y="66"/>
                    <a:pt x="0" y="65"/>
                  </a:cubicBezTo>
                  <a:cubicBezTo>
                    <a:pt x="0" y="64"/>
                    <a:pt x="0" y="63"/>
                    <a:pt x="0" y="62"/>
                  </a:cubicBezTo>
                  <a:cubicBezTo>
                    <a:pt x="0" y="61"/>
                    <a:pt x="1" y="60"/>
                    <a:pt x="1" y="59"/>
                  </a:cubicBezTo>
                  <a:cubicBezTo>
                    <a:pt x="2" y="58"/>
                    <a:pt x="2" y="58"/>
                    <a:pt x="2" y="58"/>
                  </a:cubicBezTo>
                  <a:cubicBezTo>
                    <a:pt x="3" y="58"/>
                    <a:pt x="3" y="58"/>
                    <a:pt x="3" y="58"/>
                  </a:cubicBezTo>
                  <a:cubicBezTo>
                    <a:pt x="4" y="58"/>
                    <a:pt x="4" y="58"/>
                    <a:pt x="4" y="58"/>
                  </a:cubicBezTo>
                  <a:cubicBezTo>
                    <a:pt x="5" y="59"/>
                    <a:pt x="7" y="59"/>
                    <a:pt x="9" y="60"/>
                  </a:cubicBezTo>
                  <a:cubicBezTo>
                    <a:pt x="11" y="60"/>
                    <a:pt x="13" y="61"/>
                    <a:pt x="17" y="61"/>
                  </a:cubicBezTo>
                  <a:cubicBezTo>
                    <a:pt x="20" y="61"/>
                    <a:pt x="23" y="60"/>
                    <a:pt x="25" y="59"/>
                  </a:cubicBezTo>
                  <a:cubicBezTo>
                    <a:pt x="28" y="58"/>
                    <a:pt x="29" y="56"/>
                    <a:pt x="29" y="53"/>
                  </a:cubicBezTo>
                  <a:cubicBezTo>
                    <a:pt x="29" y="51"/>
                    <a:pt x="28" y="49"/>
                    <a:pt x="27" y="48"/>
                  </a:cubicBezTo>
                  <a:cubicBezTo>
                    <a:pt x="25" y="46"/>
                    <a:pt x="22" y="45"/>
                    <a:pt x="18" y="43"/>
                  </a:cubicBezTo>
                  <a:cubicBezTo>
                    <a:pt x="16" y="42"/>
                    <a:pt x="14" y="41"/>
                    <a:pt x="12" y="40"/>
                  </a:cubicBezTo>
                  <a:cubicBezTo>
                    <a:pt x="10" y="39"/>
                    <a:pt x="8" y="38"/>
                    <a:pt x="6" y="36"/>
                  </a:cubicBezTo>
                  <a:cubicBezTo>
                    <a:pt x="5" y="35"/>
                    <a:pt x="3" y="33"/>
                    <a:pt x="3" y="31"/>
                  </a:cubicBezTo>
                  <a:cubicBezTo>
                    <a:pt x="2" y="29"/>
                    <a:pt x="1" y="27"/>
                    <a:pt x="1" y="24"/>
                  </a:cubicBezTo>
                  <a:cubicBezTo>
                    <a:pt x="1" y="20"/>
                    <a:pt x="2" y="17"/>
                    <a:pt x="5" y="14"/>
                  </a:cubicBezTo>
                  <a:cubicBezTo>
                    <a:pt x="8" y="11"/>
                    <a:pt x="11" y="9"/>
                    <a:pt x="17" y="8"/>
                  </a:cubicBezTo>
                  <a:cubicBezTo>
                    <a:pt x="17" y="3"/>
                    <a:pt x="17" y="3"/>
                    <a:pt x="17" y="3"/>
                  </a:cubicBezTo>
                  <a:cubicBezTo>
                    <a:pt x="17" y="2"/>
                    <a:pt x="17" y="1"/>
                    <a:pt x="17" y="0"/>
                  </a:cubicBezTo>
                  <a:cubicBezTo>
                    <a:pt x="18" y="0"/>
                    <a:pt x="19" y="0"/>
                    <a:pt x="20" y="0"/>
                  </a:cubicBezTo>
                  <a:cubicBezTo>
                    <a:pt x="26" y="0"/>
                    <a:pt x="26" y="0"/>
                    <a:pt x="26" y="0"/>
                  </a:cubicBezTo>
                  <a:cubicBezTo>
                    <a:pt x="27" y="0"/>
                    <a:pt x="28" y="0"/>
                    <a:pt x="28" y="0"/>
                  </a:cubicBezTo>
                  <a:cubicBezTo>
                    <a:pt x="28" y="1"/>
                    <a:pt x="28" y="2"/>
                    <a:pt x="28" y="3"/>
                  </a:cubicBezTo>
                  <a:cubicBezTo>
                    <a:pt x="28" y="8"/>
                    <a:pt x="28" y="8"/>
                    <a:pt x="28" y="8"/>
                  </a:cubicBezTo>
                  <a:cubicBezTo>
                    <a:pt x="31" y="8"/>
                    <a:pt x="33" y="8"/>
                    <a:pt x="34" y="8"/>
                  </a:cubicBezTo>
                  <a:cubicBezTo>
                    <a:pt x="35" y="9"/>
                    <a:pt x="36" y="9"/>
                    <a:pt x="37" y="9"/>
                  </a:cubicBezTo>
                  <a:cubicBezTo>
                    <a:pt x="38" y="10"/>
                    <a:pt x="38" y="10"/>
                    <a:pt x="38" y="11"/>
                  </a:cubicBezTo>
                  <a:cubicBezTo>
                    <a:pt x="38" y="12"/>
                    <a:pt x="38" y="13"/>
                    <a:pt x="38" y="14"/>
                  </a:cubicBezTo>
                  <a:cubicBezTo>
                    <a:pt x="37" y="16"/>
                    <a:pt x="37" y="17"/>
                    <a:pt x="36" y="18"/>
                  </a:cubicBezTo>
                  <a:cubicBezTo>
                    <a:pt x="36" y="18"/>
                    <a:pt x="35" y="19"/>
                    <a:pt x="35" y="19"/>
                  </a:cubicBezTo>
                  <a:cubicBezTo>
                    <a:pt x="34" y="18"/>
                    <a:pt x="32" y="18"/>
                    <a:pt x="30" y="18"/>
                  </a:cubicBezTo>
                  <a:cubicBezTo>
                    <a:pt x="28" y="17"/>
                    <a:pt x="26" y="17"/>
                    <a:pt x="24" y="17"/>
                  </a:cubicBezTo>
                  <a:cubicBezTo>
                    <a:pt x="20" y="17"/>
                    <a:pt x="17" y="18"/>
                    <a:pt x="16" y="19"/>
                  </a:cubicBezTo>
                  <a:cubicBezTo>
                    <a:pt x="14" y="20"/>
                    <a:pt x="13" y="22"/>
                    <a:pt x="13" y="24"/>
                  </a:cubicBezTo>
                  <a:cubicBezTo>
                    <a:pt x="13" y="26"/>
                    <a:pt x="14" y="28"/>
                    <a:pt x="16" y="29"/>
                  </a:cubicBezTo>
                  <a:cubicBezTo>
                    <a:pt x="18" y="30"/>
                    <a:pt x="20" y="32"/>
                    <a:pt x="24" y="33"/>
                  </a:cubicBezTo>
                  <a:cubicBezTo>
                    <a:pt x="30" y="35"/>
                    <a:pt x="34" y="38"/>
                    <a:pt x="37" y="41"/>
                  </a:cubicBezTo>
                  <a:cubicBezTo>
                    <a:pt x="40" y="44"/>
                    <a:pt x="41" y="48"/>
                    <a:pt x="41" y="5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3600"/>
            </a:p>
          </p:txBody>
        </p:sp>
      </p:grpSp>
    </p:spTree>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6" presetClass="entr" presetSubtype="21"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barn(inVertical)">
                                      <p:cBhvr>
                                        <p:cTn id="11" dur="500"/>
                                        <p:tgtEl>
                                          <p:spTgt spid="3"/>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14"/>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26" presetClass="emph" presetSubtype="0" fill="hold" nodeType="clickEffect">
                                  <p:stCondLst>
                                    <p:cond delay="0"/>
                                  </p:stCondLst>
                                  <p:childTnLst>
                                    <p:animEffect transition="out" filter="fade">
                                      <p:cBhvr>
                                        <p:cTn id="19" dur="500" tmFilter="0, 0; .2, .5; .8, .5; 1, 0"/>
                                        <p:tgtEl>
                                          <p:spTgt spid="14"/>
                                        </p:tgtEl>
                                      </p:cBhvr>
                                    </p:animEffect>
                                    <p:animScale>
                                      <p:cBhvr>
                                        <p:cTn id="20" dur="250" autoRev="1" fill="hold"/>
                                        <p:tgtEl>
                                          <p:spTgt spid="1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AsOne/>
      </p:bldGraphic>
    </p:bldLst>
  </p:timing>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0" name="组合 29"/>
          <p:cNvGrpSpPr/>
          <p:nvPr/>
        </p:nvGrpSpPr>
        <p:grpSpPr>
          <a:xfrm>
            <a:off x="8321893" y="1329464"/>
            <a:ext cx="2770843" cy="3084851"/>
            <a:chOff x="3384738" y="2271216"/>
            <a:chExt cx="2742947" cy="3053844"/>
          </a:xfrm>
        </p:grpSpPr>
        <p:sp>
          <p:nvSpPr>
            <p:cNvPr id="31" name="圆角矩形 30"/>
            <p:cNvSpPr/>
            <p:nvPr/>
          </p:nvSpPr>
          <p:spPr>
            <a:xfrm rot="2760000">
              <a:off x="3404990" y="2602365"/>
              <a:ext cx="3053844" cy="2391546"/>
            </a:xfrm>
            <a:prstGeom prst="roundRect">
              <a:avLst>
                <a:gd name="adj" fmla="val 47577"/>
              </a:avLst>
            </a:prstGeom>
            <a:gradFill>
              <a:gsLst>
                <a:gs pos="0">
                  <a:schemeClr val="tx1"/>
                </a:gs>
                <a:gs pos="100000">
                  <a:srgbClr val="E8E8E8">
                    <a:alpha val="0"/>
                  </a:srgbClr>
                </a:gs>
              </a:gsLst>
              <a:lin ang="0" scaled="0"/>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32" name="Freeform 5"/>
            <p:cNvSpPr/>
            <p:nvPr/>
          </p:nvSpPr>
          <p:spPr bwMode="auto">
            <a:xfrm rot="10800000">
              <a:off x="3384738" y="2353691"/>
              <a:ext cx="2643764" cy="2343151"/>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0">
                  <a:schemeClr val="bg1"/>
                </a:gs>
                <a:gs pos="73000">
                  <a:srgbClr val="ECECEC"/>
                </a:gs>
                <a:gs pos="100000">
                  <a:srgbClr val="D9D9D9"/>
                </a:gs>
              </a:gsLst>
              <a:lin ang="2700000" scaled="1"/>
              <a:tileRect/>
            </a:gradFill>
            <a:ln w="19050">
              <a:gradFill flip="none" rotWithShape="1">
                <a:gsLst>
                  <a:gs pos="29000">
                    <a:srgbClr val="E0E0E0"/>
                  </a:gs>
                  <a:gs pos="0">
                    <a:srgbClr val="999999"/>
                  </a:gs>
                  <a:gs pos="83000">
                    <a:schemeClr val="bg1"/>
                  </a:gs>
                </a:gsLst>
                <a:lin ang="2700000" scaled="1"/>
                <a:tileRect/>
              </a:gradFill>
            </a:ln>
            <a:effectLst>
              <a:outerShdw blurRad="203200" dist="63500" dir="2700000" algn="tl" rotWithShape="0">
                <a:prstClr val="black">
                  <a:alpha val="32000"/>
                </a:prstClr>
              </a:outerShdw>
            </a:effectLst>
          </p:spPr>
          <p:txBody>
            <a:bodyPr vert="horz" wrap="square" lIns="121920" tIns="60960" rIns="121920" bIns="60960" numCol="1" anchor="t" anchorCtr="0" compatLnSpc="1"/>
            <a:lstStyle/>
            <a:p>
              <a:endParaRPr lang="zh-CN" altLang="en-US" sz="2400">
                <a:solidFill>
                  <a:prstClr val="black"/>
                </a:solidFill>
              </a:endParaRPr>
            </a:p>
          </p:txBody>
        </p:sp>
      </p:grpSp>
      <p:grpSp>
        <p:nvGrpSpPr>
          <p:cNvPr id="27" name="组合 26"/>
          <p:cNvGrpSpPr/>
          <p:nvPr/>
        </p:nvGrpSpPr>
        <p:grpSpPr>
          <a:xfrm>
            <a:off x="4943872" y="1535437"/>
            <a:ext cx="2860635" cy="3092927"/>
            <a:chOff x="3295850" y="2263221"/>
            <a:chExt cx="2831835" cy="3061839"/>
          </a:xfrm>
        </p:grpSpPr>
        <p:sp>
          <p:nvSpPr>
            <p:cNvPr id="28" name="圆角矩形 27"/>
            <p:cNvSpPr/>
            <p:nvPr/>
          </p:nvSpPr>
          <p:spPr>
            <a:xfrm rot="2760000">
              <a:off x="3404990" y="2602365"/>
              <a:ext cx="3053844" cy="2391546"/>
            </a:xfrm>
            <a:prstGeom prst="roundRect">
              <a:avLst>
                <a:gd name="adj" fmla="val 47577"/>
              </a:avLst>
            </a:prstGeom>
            <a:gradFill>
              <a:gsLst>
                <a:gs pos="0">
                  <a:schemeClr val="tx1"/>
                </a:gs>
                <a:gs pos="100000">
                  <a:srgbClr val="E8E8E8">
                    <a:alpha val="0"/>
                  </a:srgbClr>
                </a:gs>
              </a:gsLst>
              <a:lin ang="0" scaled="0"/>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29" name="Freeform 5"/>
            <p:cNvSpPr/>
            <p:nvPr/>
          </p:nvSpPr>
          <p:spPr bwMode="auto">
            <a:xfrm rot="10800000">
              <a:off x="3295850" y="2263221"/>
              <a:ext cx="2643764" cy="2343151"/>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0">
                  <a:schemeClr val="bg1"/>
                </a:gs>
                <a:gs pos="73000">
                  <a:srgbClr val="ECECEC"/>
                </a:gs>
                <a:gs pos="100000">
                  <a:srgbClr val="D9D9D9"/>
                </a:gs>
              </a:gsLst>
              <a:lin ang="2700000" scaled="1"/>
              <a:tileRect/>
            </a:gradFill>
            <a:ln w="19050">
              <a:gradFill flip="none" rotWithShape="1">
                <a:gsLst>
                  <a:gs pos="29000">
                    <a:srgbClr val="E0E0E0"/>
                  </a:gs>
                  <a:gs pos="0">
                    <a:srgbClr val="999999"/>
                  </a:gs>
                  <a:gs pos="83000">
                    <a:schemeClr val="bg1"/>
                  </a:gs>
                </a:gsLst>
                <a:lin ang="2700000" scaled="1"/>
                <a:tileRect/>
              </a:gradFill>
            </a:ln>
            <a:effectLst>
              <a:outerShdw blurRad="203200" dist="63500" dir="2700000" algn="tl" rotWithShape="0">
                <a:prstClr val="black">
                  <a:alpha val="32000"/>
                </a:prstClr>
              </a:outerShdw>
            </a:effectLst>
          </p:spPr>
          <p:txBody>
            <a:bodyPr vert="horz" wrap="square" lIns="121920" tIns="60960" rIns="121920" bIns="60960" numCol="1" anchor="t" anchorCtr="0" compatLnSpc="1"/>
            <a:lstStyle/>
            <a:p>
              <a:endParaRPr lang="zh-CN" altLang="en-US" sz="2400">
                <a:solidFill>
                  <a:prstClr val="black"/>
                </a:solidFill>
              </a:endParaRPr>
            </a:p>
          </p:txBody>
        </p:sp>
      </p:grpSp>
      <p:grpSp>
        <p:nvGrpSpPr>
          <p:cNvPr id="24" name="组合 23"/>
          <p:cNvGrpSpPr/>
          <p:nvPr/>
        </p:nvGrpSpPr>
        <p:grpSpPr>
          <a:xfrm>
            <a:off x="1401320" y="1441986"/>
            <a:ext cx="2860635" cy="3092927"/>
            <a:chOff x="3295850" y="2263221"/>
            <a:chExt cx="2831835" cy="3061839"/>
          </a:xfrm>
        </p:grpSpPr>
        <p:sp>
          <p:nvSpPr>
            <p:cNvPr id="25" name="圆角矩形 24"/>
            <p:cNvSpPr/>
            <p:nvPr/>
          </p:nvSpPr>
          <p:spPr>
            <a:xfrm rot="2760000">
              <a:off x="3404990" y="2602365"/>
              <a:ext cx="3053844" cy="2391546"/>
            </a:xfrm>
            <a:prstGeom prst="roundRect">
              <a:avLst>
                <a:gd name="adj" fmla="val 47577"/>
              </a:avLst>
            </a:prstGeom>
            <a:gradFill>
              <a:gsLst>
                <a:gs pos="0">
                  <a:schemeClr val="tx1"/>
                </a:gs>
                <a:gs pos="100000">
                  <a:srgbClr val="E8E8E8">
                    <a:alpha val="0"/>
                  </a:srgbClr>
                </a:gs>
              </a:gsLst>
              <a:lin ang="0" scaled="0"/>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26" name="Freeform 5"/>
            <p:cNvSpPr/>
            <p:nvPr/>
          </p:nvSpPr>
          <p:spPr bwMode="auto">
            <a:xfrm rot="10800000">
              <a:off x="3295850" y="2263221"/>
              <a:ext cx="2643764" cy="2343151"/>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0">
                  <a:schemeClr val="bg1"/>
                </a:gs>
                <a:gs pos="73000">
                  <a:srgbClr val="ECECEC"/>
                </a:gs>
                <a:gs pos="100000">
                  <a:srgbClr val="D9D9D9"/>
                </a:gs>
              </a:gsLst>
              <a:lin ang="2700000" scaled="1"/>
              <a:tileRect/>
            </a:gradFill>
            <a:ln w="19050">
              <a:gradFill flip="none" rotWithShape="1">
                <a:gsLst>
                  <a:gs pos="29000">
                    <a:srgbClr val="E0E0E0"/>
                  </a:gs>
                  <a:gs pos="0">
                    <a:srgbClr val="999999"/>
                  </a:gs>
                  <a:gs pos="83000">
                    <a:schemeClr val="bg1"/>
                  </a:gs>
                </a:gsLst>
                <a:lin ang="2700000" scaled="1"/>
                <a:tileRect/>
              </a:gradFill>
            </a:ln>
            <a:effectLst>
              <a:outerShdw blurRad="203200" dist="63500" dir="2700000" algn="tl" rotWithShape="0">
                <a:prstClr val="black">
                  <a:alpha val="32000"/>
                </a:prstClr>
              </a:outerShdw>
            </a:effectLst>
          </p:spPr>
          <p:txBody>
            <a:bodyPr vert="horz" wrap="square" lIns="121920" tIns="60960" rIns="121920" bIns="60960" numCol="1" anchor="t" anchorCtr="0" compatLnSpc="1"/>
            <a:lstStyle/>
            <a:p>
              <a:endParaRPr lang="zh-CN" altLang="en-US" sz="2400">
                <a:solidFill>
                  <a:prstClr val="black"/>
                </a:solidFill>
              </a:endParaRPr>
            </a:p>
          </p:txBody>
        </p:sp>
      </p:grpSp>
      <p:sp>
        <p:nvSpPr>
          <p:cNvPr id="6" name="TextBox 5"/>
          <p:cNvSpPr txBox="1"/>
          <p:nvPr/>
        </p:nvSpPr>
        <p:spPr>
          <a:xfrm>
            <a:off x="2087957" y="2783265"/>
            <a:ext cx="1382489" cy="410433"/>
          </a:xfrm>
          <a:prstGeom prst="rect">
            <a:avLst/>
          </a:prstGeom>
          <a:noFill/>
        </p:spPr>
        <p:txBody>
          <a:bodyPr wrap="square" lIns="0" tIns="0" rIns="0" bIns="0" rtlCol="0">
            <a:spAutoFit/>
          </a:bodyPr>
          <a:lstStyle/>
          <a:p>
            <a:pPr algn="ctr"/>
            <a:r>
              <a:rPr lang="zh-CN" altLang="en-US" sz="2665" b="1" dirty="0">
                <a:solidFill>
                  <a:srgbClr val="1FABC4"/>
                </a:solidFill>
                <a:latin typeface="微软雅黑" panose="020B0503020204020204" pitchFamily="34" charset="-122"/>
                <a:ea typeface="微软雅黑" panose="020B0503020204020204" pitchFamily="34" charset="-122"/>
              </a:rPr>
              <a:t>线下门店</a:t>
            </a:r>
          </a:p>
        </p:txBody>
      </p:sp>
      <p:sp>
        <p:nvSpPr>
          <p:cNvPr id="7" name="TextBox 6"/>
          <p:cNvSpPr txBox="1"/>
          <p:nvPr/>
        </p:nvSpPr>
        <p:spPr>
          <a:xfrm>
            <a:off x="5352673" y="2783265"/>
            <a:ext cx="1775091" cy="410433"/>
          </a:xfrm>
          <a:prstGeom prst="rect">
            <a:avLst/>
          </a:prstGeom>
          <a:noFill/>
        </p:spPr>
        <p:txBody>
          <a:bodyPr wrap="square" lIns="0" tIns="0" rIns="0" bIns="0" rtlCol="0">
            <a:spAutoFit/>
          </a:bodyPr>
          <a:lstStyle/>
          <a:p>
            <a:pPr algn="ctr"/>
            <a:r>
              <a:rPr lang="zh-CN" altLang="en-US" sz="2665" b="1" dirty="0">
                <a:solidFill>
                  <a:srgbClr val="E9786A"/>
                </a:solidFill>
                <a:latin typeface="微软雅黑" panose="020B0503020204020204" pitchFamily="34" charset="-122"/>
                <a:ea typeface="微软雅黑" panose="020B0503020204020204" pitchFamily="34" charset="-122"/>
              </a:rPr>
              <a:t>电脑客户端</a:t>
            </a:r>
          </a:p>
        </p:txBody>
      </p:sp>
      <p:sp>
        <p:nvSpPr>
          <p:cNvPr id="8" name="TextBox 7"/>
          <p:cNvSpPr txBox="1"/>
          <p:nvPr/>
        </p:nvSpPr>
        <p:spPr>
          <a:xfrm>
            <a:off x="8871130" y="2783265"/>
            <a:ext cx="1555341" cy="410433"/>
          </a:xfrm>
          <a:prstGeom prst="rect">
            <a:avLst/>
          </a:prstGeom>
          <a:noFill/>
        </p:spPr>
        <p:txBody>
          <a:bodyPr wrap="square" lIns="0" tIns="0" rIns="0" bIns="0" rtlCol="0">
            <a:spAutoFit/>
          </a:bodyPr>
          <a:lstStyle/>
          <a:p>
            <a:pPr algn="ctr"/>
            <a:r>
              <a:rPr lang="zh-CN" altLang="en-US" sz="2665" b="1" dirty="0">
                <a:solidFill>
                  <a:srgbClr val="6A3779"/>
                </a:solidFill>
                <a:latin typeface="微软雅黑" panose="020B0503020204020204" pitchFamily="34" charset="-122"/>
                <a:ea typeface="微软雅黑" panose="020B0503020204020204" pitchFamily="34" charset="-122"/>
              </a:rPr>
              <a:t>手机</a:t>
            </a:r>
            <a:r>
              <a:rPr lang="en-US" altLang="zh-CN" sz="2665" b="1" dirty="0">
                <a:solidFill>
                  <a:srgbClr val="6A3779"/>
                </a:solidFill>
                <a:latin typeface="微软雅黑" panose="020B0503020204020204" pitchFamily="34" charset="-122"/>
                <a:ea typeface="微软雅黑" panose="020B0503020204020204" pitchFamily="34" charset="-122"/>
              </a:rPr>
              <a:t>APP</a:t>
            </a:r>
            <a:endParaRPr lang="zh-CN" altLang="en-US" sz="2665" b="1" dirty="0">
              <a:solidFill>
                <a:srgbClr val="6A3779"/>
              </a:solidFill>
              <a:latin typeface="微软雅黑" panose="020B0503020204020204" pitchFamily="34" charset="-122"/>
              <a:ea typeface="微软雅黑" panose="020B0503020204020204" pitchFamily="34" charset="-122"/>
            </a:endParaRPr>
          </a:p>
        </p:txBody>
      </p:sp>
      <p:sp>
        <p:nvSpPr>
          <p:cNvPr id="9" name="KSO_Shape"/>
          <p:cNvSpPr/>
          <p:nvPr/>
        </p:nvSpPr>
        <p:spPr bwMode="auto">
          <a:xfrm>
            <a:off x="5766192" y="1752231"/>
            <a:ext cx="948053" cy="709459"/>
          </a:xfrm>
          <a:custGeom>
            <a:avLst/>
            <a:gdLst>
              <a:gd name="T0" fmla="*/ 151004 w 5185"/>
              <a:gd name="T1" fmla="*/ 1065477 h 3880"/>
              <a:gd name="T2" fmla="*/ 1873403 w 5185"/>
              <a:gd name="T3" fmla="*/ 1297678 h 3880"/>
              <a:gd name="T4" fmla="*/ 751713 w 5185"/>
              <a:gd name="T5" fmla="*/ 1241832 h 3880"/>
              <a:gd name="T6" fmla="*/ 1108464 w 5185"/>
              <a:gd name="T7" fmla="*/ 1148144 h 3880"/>
              <a:gd name="T8" fmla="*/ 751713 w 5185"/>
              <a:gd name="T9" fmla="*/ 1241832 h 3880"/>
              <a:gd name="T10" fmla="*/ 1726808 w 5185"/>
              <a:gd name="T11" fmla="*/ 1012203 h 3880"/>
              <a:gd name="T12" fmla="*/ 1726073 w 5185"/>
              <a:gd name="T13" fmla="*/ 1007794 h 3880"/>
              <a:gd name="T14" fmla="*/ 1726808 w 5185"/>
              <a:gd name="T15" fmla="*/ 44089 h 3880"/>
              <a:gd name="T16" fmla="*/ 1726441 w 5185"/>
              <a:gd name="T17" fmla="*/ 39680 h 3880"/>
              <a:gd name="T18" fmla="*/ 1724604 w 5185"/>
              <a:gd name="T19" fmla="*/ 30862 h 3880"/>
              <a:gd name="T20" fmla="*/ 1721297 w 5185"/>
              <a:gd name="T21" fmla="*/ 23147 h 3880"/>
              <a:gd name="T22" fmla="*/ 1716888 w 5185"/>
              <a:gd name="T23" fmla="*/ 15798 h 3880"/>
              <a:gd name="T24" fmla="*/ 1711010 w 5185"/>
              <a:gd name="T25" fmla="*/ 9920 h 3880"/>
              <a:gd name="T26" fmla="*/ 1703662 w 5185"/>
              <a:gd name="T27" fmla="*/ 5144 h 3880"/>
              <a:gd name="T28" fmla="*/ 1695946 w 5185"/>
              <a:gd name="T29" fmla="*/ 1837 h 3880"/>
              <a:gd name="T30" fmla="*/ 1687128 w 5185"/>
              <a:gd name="T31" fmla="*/ 367 h 3880"/>
              <a:gd name="T32" fmla="*/ 222281 w 5185"/>
              <a:gd name="T33" fmla="*/ 0 h 3880"/>
              <a:gd name="T34" fmla="*/ 217872 w 5185"/>
              <a:gd name="T35" fmla="*/ 367 h 3880"/>
              <a:gd name="T36" fmla="*/ 209054 w 5185"/>
              <a:gd name="T37" fmla="*/ 1837 h 3880"/>
              <a:gd name="T38" fmla="*/ 201338 w 5185"/>
              <a:gd name="T39" fmla="*/ 5144 h 3880"/>
              <a:gd name="T40" fmla="*/ 194358 w 5185"/>
              <a:gd name="T41" fmla="*/ 9920 h 3880"/>
              <a:gd name="T42" fmla="*/ 188112 w 5185"/>
              <a:gd name="T43" fmla="*/ 15798 h 3880"/>
              <a:gd name="T44" fmla="*/ 183336 w 5185"/>
              <a:gd name="T45" fmla="*/ 23147 h 3880"/>
              <a:gd name="T46" fmla="*/ 180029 w 5185"/>
              <a:gd name="T47" fmla="*/ 30862 h 3880"/>
              <a:gd name="T48" fmla="*/ 178559 w 5185"/>
              <a:gd name="T49" fmla="*/ 39680 h 3880"/>
              <a:gd name="T50" fmla="*/ 178192 w 5185"/>
              <a:gd name="T51" fmla="*/ 1003386 h 3880"/>
              <a:gd name="T52" fmla="*/ 178559 w 5185"/>
              <a:gd name="T53" fmla="*/ 1007794 h 3880"/>
              <a:gd name="T54" fmla="*/ 178192 w 5185"/>
              <a:gd name="T55" fmla="*/ 1012203 h 3880"/>
              <a:gd name="T56" fmla="*/ 1727176 w 5185"/>
              <a:gd name="T57" fmla="*/ 1012571 h 3880"/>
              <a:gd name="T58" fmla="*/ 1616954 w 5185"/>
              <a:gd name="T59" fmla="*/ 937620 h 3880"/>
              <a:gd name="T60" fmla="*/ 288046 w 5185"/>
              <a:gd name="T61" fmla="*/ 109854 h 3880"/>
              <a:gd name="T62" fmla="*/ 1616954 w 5185"/>
              <a:gd name="T63" fmla="*/ 937620 h 3880"/>
              <a:gd name="T64" fmla="*/ 4409 w 5185"/>
              <a:gd name="T65" fmla="*/ 1350584 h 3880"/>
              <a:gd name="T66" fmla="*/ 0 w 5185"/>
              <a:gd name="T67" fmla="*/ 1359402 h 3880"/>
              <a:gd name="T68" fmla="*/ 735 w 5185"/>
              <a:gd name="T69" fmla="*/ 1369322 h 3880"/>
              <a:gd name="T70" fmla="*/ 3307 w 5185"/>
              <a:gd name="T71" fmla="*/ 1379977 h 3880"/>
              <a:gd name="T72" fmla="*/ 7348 w 5185"/>
              <a:gd name="T73" fmla="*/ 1390999 h 3880"/>
              <a:gd name="T74" fmla="*/ 13227 w 5185"/>
              <a:gd name="T75" fmla="*/ 1401654 h 3880"/>
              <a:gd name="T76" fmla="*/ 19473 w 5185"/>
              <a:gd name="T77" fmla="*/ 1411206 h 3880"/>
              <a:gd name="T78" fmla="*/ 26821 w 5185"/>
              <a:gd name="T79" fmla="*/ 1418554 h 3880"/>
              <a:gd name="T80" fmla="*/ 35271 w 5185"/>
              <a:gd name="T81" fmla="*/ 1423698 h 3880"/>
              <a:gd name="T82" fmla="*/ 41884 w 5185"/>
              <a:gd name="T83" fmla="*/ 1425168 h 3880"/>
              <a:gd name="T84" fmla="*/ 1860911 w 5185"/>
              <a:gd name="T85" fmla="*/ 1425535 h 3880"/>
              <a:gd name="T86" fmla="*/ 1863116 w 5185"/>
              <a:gd name="T87" fmla="*/ 1425168 h 3880"/>
              <a:gd name="T88" fmla="*/ 1869729 w 5185"/>
              <a:gd name="T89" fmla="*/ 1423698 h 3880"/>
              <a:gd name="T90" fmla="*/ 1878179 w 5185"/>
              <a:gd name="T91" fmla="*/ 1418554 h 3880"/>
              <a:gd name="T92" fmla="*/ 1885527 w 5185"/>
              <a:gd name="T93" fmla="*/ 1411206 h 3880"/>
              <a:gd name="T94" fmla="*/ 1892141 w 5185"/>
              <a:gd name="T95" fmla="*/ 1401654 h 3880"/>
              <a:gd name="T96" fmla="*/ 1897652 w 5185"/>
              <a:gd name="T97" fmla="*/ 1390999 h 3880"/>
              <a:gd name="T98" fmla="*/ 1901693 w 5185"/>
              <a:gd name="T99" fmla="*/ 1379977 h 3880"/>
              <a:gd name="T100" fmla="*/ 1903898 w 5185"/>
              <a:gd name="T101" fmla="*/ 1369322 h 3880"/>
              <a:gd name="T102" fmla="*/ 1905000 w 5185"/>
              <a:gd name="T103" fmla="*/ 1359402 h 388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5185" h="3880">
                <a:moveTo>
                  <a:pt x="4775" y="2900"/>
                </a:moveTo>
                <a:lnTo>
                  <a:pt x="411" y="2900"/>
                </a:lnTo>
                <a:lnTo>
                  <a:pt x="87" y="3532"/>
                </a:lnTo>
                <a:lnTo>
                  <a:pt x="5099" y="3532"/>
                </a:lnTo>
                <a:lnTo>
                  <a:pt x="4775" y="2900"/>
                </a:lnTo>
                <a:close/>
                <a:moveTo>
                  <a:pt x="2046" y="3380"/>
                </a:moveTo>
                <a:lnTo>
                  <a:pt x="2181" y="3125"/>
                </a:lnTo>
                <a:lnTo>
                  <a:pt x="3017" y="3125"/>
                </a:lnTo>
                <a:lnTo>
                  <a:pt x="3139" y="3380"/>
                </a:lnTo>
                <a:lnTo>
                  <a:pt x="2046" y="3380"/>
                </a:lnTo>
                <a:close/>
                <a:moveTo>
                  <a:pt x="4700" y="2755"/>
                </a:moveTo>
                <a:lnTo>
                  <a:pt x="4700" y="2755"/>
                </a:lnTo>
                <a:lnTo>
                  <a:pt x="4698" y="2743"/>
                </a:lnTo>
                <a:lnTo>
                  <a:pt x="4700" y="2731"/>
                </a:lnTo>
                <a:lnTo>
                  <a:pt x="4700" y="120"/>
                </a:lnTo>
                <a:lnTo>
                  <a:pt x="4699" y="108"/>
                </a:lnTo>
                <a:lnTo>
                  <a:pt x="4697" y="95"/>
                </a:lnTo>
                <a:lnTo>
                  <a:pt x="4694" y="84"/>
                </a:lnTo>
                <a:lnTo>
                  <a:pt x="4690" y="73"/>
                </a:lnTo>
                <a:lnTo>
                  <a:pt x="4685" y="63"/>
                </a:lnTo>
                <a:lnTo>
                  <a:pt x="4680" y="53"/>
                </a:lnTo>
                <a:lnTo>
                  <a:pt x="4673" y="43"/>
                </a:lnTo>
                <a:lnTo>
                  <a:pt x="4665" y="34"/>
                </a:lnTo>
                <a:lnTo>
                  <a:pt x="4657" y="27"/>
                </a:lnTo>
                <a:lnTo>
                  <a:pt x="4647" y="20"/>
                </a:lnTo>
                <a:lnTo>
                  <a:pt x="4637" y="14"/>
                </a:lnTo>
                <a:lnTo>
                  <a:pt x="4627" y="9"/>
                </a:lnTo>
                <a:lnTo>
                  <a:pt x="4616" y="5"/>
                </a:lnTo>
                <a:lnTo>
                  <a:pt x="4605" y="2"/>
                </a:lnTo>
                <a:lnTo>
                  <a:pt x="4592" y="1"/>
                </a:lnTo>
                <a:lnTo>
                  <a:pt x="4580" y="0"/>
                </a:lnTo>
                <a:lnTo>
                  <a:pt x="605" y="0"/>
                </a:lnTo>
                <a:lnTo>
                  <a:pt x="593" y="1"/>
                </a:lnTo>
                <a:lnTo>
                  <a:pt x="581" y="2"/>
                </a:lnTo>
                <a:lnTo>
                  <a:pt x="569" y="5"/>
                </a:lnTo>
                <a:lnTo>
                  <a:pt x="558" y="9"/>
                </a:lnTo>
                <a:lnTo>
                  <a:pt x="548" y="14"/>
                </a:lnTo>
                <a:lnTo>
                  <a:pt x="538" y="20"/>
                </a:lnTo>
                <a:lnTo>
                  <a:pt x="529" y="27"/>
                </a:lnTo>
                <a:lnTo>
                  <a:pt x="521" y="34"/>
                </a:lnTo>
                <a:lnTo>
                  <a:pt x="512" y="43"/>
                </a:lnTo>
                <a:lnTo>
                  <a:pt x="505" y="53"/>
                </a:lnTo>
                <a:lnTo>
                  <a:pt x="499" y="63"/>
                </a:lnTo>
                <a:lnTo>
                  <a:pt x="494" y="73"/>
                </a:lnTo>
                <a:lnTo>
                  <a:pt x="490" y="84"/>
                </a:lnTo>
                <a:lnTo>
                  <a:pt x="488" y="95"/>
                </a:lnTo>
                <a:lnTo>
                  <a:pt x="486" y="108"/>
                </a:lnTo>
                <a:lnTo>
                  <a:pt x="485" y="120"/>
                </a:lnTo>
                <a:lnTo>
                  <a:pt x="485" y="2731"/>
                </a:lnTo>
                <a:lnTo>
                  <a:pt x="486" y="2743"/>
                </a:lnTo>
                <a:lnTo>
                  <a:pt x="485" y="2755"/>
                </a:lnTo>
                <a:lnTo>
                  <a:pt x="484" y="2756"/>
                </a:lnTo>
                <a:lnTo>
                  <a:pt x="4701" y="2756"/>
                </a:lnTo>
                <a:lnTo>
                  <a:pt x="4700" y="2755"/>
                </a:lnTo>
                <a:close/>
                <a:moveTo>
                  <a:pt x="4401" y="2552"/>
                </a:moveTo>
                <a:lnTo>
                  <a:pt x="784" y="2552"/>
                </a:lnTo>
                <a:lnTo>
                  <a:pt x="784" y="299"/>
                </a:lnTo>
                <a:lnTo>
                  <a:pt x="4401" y="299"/>
                </a:lnTo>
                <a:lnTo>
                  <a:pt x="4401" y="2552"/>
                </a:lnTo>
                <a:close/>
                <a:moveTo>
                  <a:pt x="5172" y="3676"/>
                </a:moveTo>
                <a:lnTo>
                  <a:pt x="12" y="3676"/>
                </a:lnTo>
                <a:lnTo>
                  <a:pt x="0" y="3700"/>
                </a:lnTo>
                <a:lnTo>
                  <a:pt x="1" y="3713"/>
                </a:lnTo>
                <a:lnTo>
                  <a:pt x="2" y="3727"/>
                </a:lnTo>
                <a:lnTo>
                  <a:pt x="5" y="3741"/>
                </a:lnTo>
                <a:lnTo>
                  <a:pt x="9" y="3756"/>
                </a:lnTo>
                <a:lnTo>
                  <a:pt x="14" y="3771"/>
                </a:lnTo>
                <a:lnTo>
                  <a:pt x="20" y="3786"/>
                </a:lnTo>
                <a:lnTo>
                  <a:pt x="28" y="3801"/>
                </a:lnTo>
                <a:lnTo>
                  <a:pt x="36" y="3815"/>
                </a:lnTo>
                <a:lnTo>
                  <a:pt x="44" y="3828"/>
                </a:lnTo>
                <a:lnTo>
                  <a:pt x="53" y="3841"/>
                </a:lnTo>
                <a:lnTo>
                  <a:pt x="63" y="3852"/>
                </a:lnTo>
                <a:lnTo>
                  <a:pt x="73" y="3861"/>
                </a:lnTo>
                <a:lnTo>
                  <a:pt x="85" y="3869"/>
                </a:lnTo>
                <a:lnTo>
                  <a:pt x="96" y="3875"/>
                </a:lnTo>
                <a:lnTo>
                  <a:pt x="108" y="3878"/>
                </a:lnTo>
                <a:lnTo>
                  <a:pt x="114" y="3879"/>
                </a:lnTo>
                <a:lnTo>
                  <a:pt x="120" y="3880"/>
                </a:lnTo>
                <a:lnTo>
                  <a:pt x="5065" y="3880"/>
                </a:lnTo>
                <a:lnTo>
                  <a:pt x="5071" y="3879"/>
                </a:lnTo>
                <a:lnTo>
                  <a:pt x="5077" y="3878"/>
                </a:lnTo>
                <a:lnTo>
                  <a:pt x="5089" y="3875"/>
                </a:lnTo>
                <a:lnTo>
                  <a:pt x="5101" y="3869"/>
                </a:lnTo>
                <a:lnTo>
                  <a:pt x="5112" y="3861"/>
                </a:lnTo>
                <a:lnTo>
                  <a:pt x="5122" y="3852"/>
                </a:lnTo>
                <a:lnTo>
                  <a:pt x="5132" y="3841"/>
                </a:lnTo>
                <a:lnTo>
                  <a:pt x="5141" y="3828"/>
                </a:lnTo>
                <a:lnTo>
                  <a:pt x="5150" y="3815"/>
                </a:lnTo>
                <a:lnTo>
                  <a:pt x="5158" y="3801"/>
                </a:lnTo>
                <a:lnTo>
                  <a:pt x="5165" y="3786"/>
                </a:lnTo>
                <a:lnTo>
                  <a:pt x="5171" y="3771"/>
                </a:lnTo>
                <a:lnTo>
                  <a:pt x="5176" y="3756"/>
                </a:lnTo>
                <a:lnTo>
                  <a:pt x="5180" y="3741"/>
                </a:lnTo>
                <a:lnTo>
                  <a:pt x="5182" y="3727"/>
                </a:lnTo>
                <a:lnTo>
                  <a:pt x="5184" y="3713"/>
                </a:lnTo>
                <a:lnTo>
                  <a:pt x="5185" y="3700"/>
                </a:lnTo>
                <a:lnTo>
                  <a:pt x="5172" y="3676"/>
                </a:lnTo>
                <a:close/>
              </a:path>
            </a:pathLst>
          </a:custGeom>
          <a:solidFill>
            <a:srgbClr val="E9786A"/>
          </a:solidFill>
          <a:ln>
            <a:noFill/>
          </a:ln>
        </p:spPr>
        <p:txBody>
          <a:bodyPr bIns="480000" anchor="ctr">
            <a:scene3d>
              <a:camera prst="orthographicFront"/>
              <a:lightRig rig="threePt" dir="t"/>
            </a:scene3d>
            <a:sp3d>
              <a:contourClr>
                <a:srgbClr val="FFFFFF"/>
              </a:contourClr>
            </a:sp3d>
          </a:bodyPr>
          <a:lstStyle/>
          <a:p>
            <a:pPr algn="ctr">
              <a:defRPr/>
            </a:pPr>
            <a:endParaRPr lang="zh-CN" altLang="en-US" sz="2400" dirty="0">
              <a:solidFill>
                <a:srgbClr val="FFFFFF"/>
              </a:solidFill>
              <a:ea typeface="宋体" panose="02010600030101010101" pitchFamily="2" charset="-122"/>
            </a:endParaRPr>
          </a:p>
        </p:txBody>
      </p:sp>
      <p:sp>
        <p:nvSpPr>
          <p:cNvPr id="10" name="KSO_Shape"/>
          <p:cNvSpPr/>
          <p:nvPr/>
        </p:nvSpPr>
        <p:spPr bwMode="auto">
          <a:xfrm>
            <a:off x="9281972" y="1786118"/>
            <a:ext cx="760893" cy="641685"/>
          </a:xfrm>
          <a:custGeom>
            <a:avLst/>
            <a:gdLst>
              <a:gd name="T0" fmla="*/ 332222 w 2301876"/>
              <a:gd name="T1" fmla="*/ 1410232 h 1941513"/>
              <a:gd name="T2" fmla="*/ 321717 w 2301876"/>
              <a:gd name="T3" fmla="*/ 1470415 h 1941513"/>
              <a:gd name="T4" fmla="*/ 382384 w 2301876"/>
              <a:gd name="T5" fmla="*/ 1525343 h 1941513"/>
              <a:gd name="T6" fmla="*/ 696485 w 2301876"/>
              <a:gd name="T7" fmla="*/ 1509573 h 1941513"/>
              <a:gd name="T8" fmla="*/ 723010 w 2301876"/>
              <a:gd name="T9" fmla="*/ 1444398 h 1941513"/>
              <a:gd name="T10" fmla="*/ 671273 w 2301876"/>
              <a:gd name="T11" fmla="*/ 1380797 h 1941513"/>
              <a:gd name="T12" fmla="*/ 1348867 w 2301876"/>
              <a:gd name="T13" fmla="*/ 1247408 h 1941513"/>
              <a:gd name="T14" fmla="*/ 1327043 w 2301876"/>
              <a:gd name="T15" fmla="*/ 1320445 h 1941513"/>
              <a:gd name="T16" fmla="*/ 1593934 w 2301876"/>
              <a:gd name="T17" fmla="*/ 1356438 h 1941513"/>
              <a:gd name="T18" fmla="*/ 1647838 w 2301876"/>
              <a:gd name="T19" fmla="*/ 1303105 h 1941513"/>
              <a:gd name="T20" fmla="*/ 1606030 w 2301876"/>
              <a:gd name="T21" fmla="*/ 1239789 h 1941513"/>
              <a:gd name="T22" fmla="*/ 1529191 w 2301876"/>
              <a:gd name="T23" fmla="*/ 516517 h 1941513"/>
              <a:gd name="T24" fmla="*/ 1584982 w 2301876"/>
              <a:gd name="T25" fmla="*/ 576970 h 1941513"/>
              <a:gd name="T26" fmla="*/ 1601035 w 2301876"/>
              <a:gd name="T27" fmla="*/ 667649 h 1941513"/>
              <a:gd name="T28" fmla="*/ 1640510 w 2301876"/>
              <a:gd name="T29" fmla="*/ 716799 h 1941513"/>
              <a:gd name="T30" fmla="*/ 1583140 w 2301876"/>
              <a:gd name="T31" fmla="*/ 840071 h 1941513"/>
              <a:gd name="T32" fmla="*/ 1691827 w 2301876"/>
              <a:gd name="T33" fmla="*/ 916820 h 1941513"/>
              <a:gd name="T34" fmla="*/ 1229710 w 2301876"/>
              <a:gd name="T35" fmla="*/ 1106063 h 1941513"/>
              <a:gd name="T36" fmla="*/ 1284448 w 2301876"/>
              <a:gd name="T37" fmla="*/ 909460 h 1941513"/>
              <a:gd name="T38" fmla="*/ 1396556 w 2301876"/>
              <a:gd name="T39" fmla="*/ 836654 h 1941513"/>
              <a:gd name="T40" fmla="*/ 1335239 w 2301876"/>
              <a:gd name="T41" fmla="*/ 712857 h 1941513"/>
              <a:gd name="T42" fmla="*/ 1370240 w 2301876"/>
              <a:gd name="T43" fmla="*/ 660815 h 1941513"/>
              <a:gd name="T44" fmla="*/ 1388398 w 2301876"/>
              <a:gd name="T45" fmla="*/ 571451 h 1941513"/>
              <a:gd name="T46" fmla="*/ 1446031 w 2301876"/>
              <a:gd name="T47" fmla="*/ 514152 h 1941513"/>
              <a:gd name="T48" fmla="*/ 570227 w 2301876"/>
              <a:gd name="T49" fmla="*/ 477627 h 1941513"/>
              <a:gd name="T50" fmla="*/ 641756 w 2301876"/>
              <a:gd name="T51" fmla="*/ 549062 h 1941513"/>
              <a:gd name="T52" fmla="*/ 661216 w 2301876"/>
              <a:gd name="T53" fmla="*/ 657005 h 1941513"/>
              <a:gd name="T54" fmla="*/ 633078 w 2301876"/>
              <a:gd name="T55" fmla="*/ 739471 h 1941513"/>
              <a:gd name="T56" fmla="*/ 574697 w 2301876"/>
              <a:gd name="T57" fmla="*/ 792786 h 1941513"/>
              <a:gd name="T58" fmla="*/ 708552 w 2301876"/>
              <a:gd name="T59" fmla="*/ 915697 h 1941513"/>
              <a:gd name="T60" fmla="*/ 815320 w 2301876"/>
              <a:gd name="T61" fmla="*/ 1036508 h 1941513"/>
              <a:gd name="T62" fmla="*/ 222836 w 2301876"/>
              <a:gd name="T63" fmla="*/ 1047276 h 1941513"/>
              <a:gd name="T64" fmla="*/ 324870 w 2301876"/>
              <a:gd name="T65" fmla="*/ 922526 h 1941513"/>
              <a:gd name="T66" fmla="*/ 473189 w 2301876"/>
              <a:gd name="T67" fmla="*/ 794886 h 1941513"/>
              <a:gd name="T68" fmla="*/ 413493 w 2301876"/>
              <a:gd name="T69" fmla="*/ 744461 h 1941513"/>
              <a:gd name="T70" fmla="*/ 382462 w 2301876"/>
              <a:gd name="T71" fmla="*/ 663570 h 1941513"/>
              <a:gd name="T72" fmla="*/ 397978 w 2301876"/>
              <a:gd name="T73" fmla="*/ 556154 h 1941513"/>
              <a:gd name="T74" fmla="*/ 466878 w 2301876"/>
              <a:gd name="T75" fmla="*/ 480778 h 1941513"/>
              <a:gd name="T76" fmla="*/ 140242 w 2301876"/>
              <a:gd name="T77" fmla="*/ 134558 h 1941513"/>
              <a:gd name="T78" fmla="*/ 133677 w 2301876"/>
              <a:gd name="T79" fmla="*/ 1210760 h 1941513"/>
              <a:gd name="T80" fmla="*/ 198545 w 2301876"/>
              <a:gd name="T81" fmla="*/ 1290654 h 1941513"/>
              <a:gd name="T82" fmla="*/ 905010 w 2301876"/>
              <a:gd name="T83" fmla="*/ 1223901 h 1941513"/>
              <a:gd name="T84" fmla="*/ 906061 w 2301876"/>
              <a:gd name="T85" fmla="*/ 137186 h 1941513"/>
              <a:gd name="T86" fmla="*/ 1795088 w 2301876"/>
              <a:gd name="T87" fmla="*/ 130835 h 1941513"/>
              <a:gd name="T88" fmla="*/ 1869239 w 2301876"/>
              <a:gd name="T89" fmla="*/ 166040 h 1941513"/>
              <a:gd name="T90" fmla="*/ 1904211 w 2301876"/>
              <a:gd name="T91" fmla="*/ 240391 h 1941513"/>
              <a:gd name="T92" fmla="*/ 1879757 w 2301876"/>
              <a:gd name="T93" fmla="*/ 1330166 h 1941513"/>
              <a:gd name="T94" fmla="*/ 1769057 w 2301876"/>
              <a:gd name="T95" fmla="*/ 1410033 h 1941513"/>
              <a:gd name="T96" fmla="*/ 1237904 w 2301876"/>
              <a:gd name="T97" fmla="*/ 1415550 h 1941513"/>
              <a:gd name="T98" fmla="*/ 1189785 w 2301876"/>
              <a:gd name="T99" fmla="*/ 1139429 h 1941513"/>
              <a:gd name="T100" fmla="*/ 1756435 w 2301876"/>
              <a:gd name="T101" fmla="*/ 1159921 h 1941513"/>
              <a:gd name="T102" fmla="*/ 1799821 w 2301876"/>
              <a:gd name="T103" fmla="*/ 1088198 h 1941513"/>
              <a:gd name="T104" fmla="*/ 898445 w 2301876"/>
              <a:gd name="T105" fmla="*/ 262 h 1941513"/>
              <a:gd name="T106" fmla="*/ 992990 w 2301876"/>
              <a:gd name="T107" fmla="*/ 39421 h 1941513"/>
              <a:gd name="T108" fmla="*/ 1041313 w 2301876"/>
              <a:gd name="T109" fmla="*/ 129302 h 1941513"/>
              <a:gd name="T110" fmla="*/ 1017414 w 2301876"/>
              <a:gd name="T111" fmla="*/ 1483030 h 1941513"/>
              <a:gd name="T112" fmla="*/ 887939 w 2301876"/>
              <a:gd name="T113" fmla="*/ 1588417 h 1941513"/>
              <a:gd name="T114" fmla="*/ 200909 w 2301876"/>
              <a:gd name="T115" fmla="*/ 1599454 h 1941513"/>
              <a:gd name="T116" fmla="*/ 45959 w 2301876"/>
              <a:gd name="T117" fmla="*/ 1513779 h 1941513"/>
              <a:gd name="T118" fmla="*/ 0 w 2301876"/>
              <a:gd name="T119" fmla="*/ 152429 h 1941513"/>
              <a:gd name="T120" fmla="*/ 34667 w 2301876"/>
              <a:gd name="T121" fmla="*/ 55452 h 1941513"/>
              <a:gd name="T122" fmla="*/ 121596 w 2301876"/>
              <a:gd name="T123" fmla="*/ 2891 h 1941513"/>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301876" h="1941513">
                <a:moveTo>
                  <a:pt x="475693" y="1664563"/>
                </a:moveTo>
                <a:lnTo>
                  <a:pt x="471250" y="1664880"/>
                </a:lnTo>
                <a:lnTo>
                  <a:pt x="466490" y="1665198"/>
                </a:lnTo>
                <a:lnTo>
                  <a:pt x="462047" y="1665515"/>
                </a:lnTo>
                <a:lnTo>
                  <a:pt x="457605" y="1666468"/>
                </a:lnTo>
                <a:lnTo>
                  <a:pt x="453162" y="1667421"/>
                </a:lnTo>
                <a:lnTo>
                  <a:pt x="449354" y="1668691"/>
                </a:lnTo>
                <a:lnTo>
                  <a:pt x="440786" y="1671550"/>
                </a:lnTo>
                <a:lnTo>
                  <a:pt x="433170" y="1675679"/>
                </a:lnTo>
                <a:lnTo>
                  <a:pt x="425553" y="1680125"/>
                </a:lnTo>
                <a:lnTo>
                  <a:pt x="418572" y="1685207"/>
                </a:lnTo>
                <a:lnTo>
                  <a:pt x="412542" y="1691241"/>
                </a:lnTo>
                <a:lnTo>
                  <a:pt x="406513" y="1697276"/>
                </a:lnTo>
                <a:lnTo>
                  <a:pt x="401435" y="1704263"/>
                </a:lnTo>
                <a:lnTo>
                  <a:pt x="396993" y="1711886"/>
                </a:lnTo>
                <a:lnTo>
                  <a:pt x="392867" y="1719508"/>
                </a:lnTo>
                <a:lnTo>
                  <a:pt x="390011" y="1728083"/>
                </a:lnTo>
                <a:lnTo>
                  <a:pt x="388742" y="1732212"/>
                </a:lnTo>
                <a:lnTo>
                  <a:pt x="387790" y="1736341"/>
                </a:lnTo>
                <a:lnTo>
                  <a:pt x="386838" y="1740787"/>
                </a:lnTo>
                <a:lnTo>
                  <a:pt x="386203" y="1745552"/>
                </a:lnTo>
                <a:lnTo>
                  <a:pt x="385886" y="1749998"/>
                </a:lnTo>
                <a:lnTo>
                  <a:pt x="385886" y="1754444"/>
                </a:lnTo>
                <a:lnTo>
                  <a:pt x="385886" y="1759209"/>
                </a:lnTo>
                <a:lnTo>
                  <a:pt x="386203" y="1763655"/>
                </a:lnTo>
                <a:lnTo>
                  <a:pt x="386838" y="1768419"/>
                </a:lnTo>
                <a:lnTo>
                  <a:pt x="387790" y="1772865"/>
                </a:lnTo>
                <a:lnTo>
                  <a:pt x="388742" y="1776994"/>
                </a:lnTo>
                <a:lnTo>
                  <a:pt x="390011" y="1781441"/>
                </a:lnTo>
                <a:lnTo>
                  <a:pt x="392867" y="1789698"/>
                </a:lnTo>
                <a:lnTo>
                  <a:pt x="396993" y="1797639"/>
                </a:lnTo>
                <a:lnTo>
                  <a:pt x="401435" y="1804943"/>
                </a:lnTo>
                <a:lnTo>
                  <a:pt x="406513" y="1812248"/>
                </a:lnTo>
                <a:lnTo>
                  <a:pt x="412542" y="1818283"/>
                </a:lnTo>
                <a:lnTo>
                  <a:pt x="418572" y="1824317"/>
                </a:lnTo>
                <a:lnTo>
                  <a:pt x="425553" y="1829399"/>
                </a:lnTo>
                <a:lnTo>
                  <a:pt x="433170" y="1833845"/>
                </a:lnTo>
                <a:lnTo>
                  <a:pt x="440786" y="1837657"/>
                </a:lnTo>
                <a:lnTo>
                  <a:pt x="449354" y="1840515"/>
                </a:lnTo>
                <a:lnTo>
                  <a:pt x="453162" y="1842103"/>
                </a:lnTo>
                <a:lnTo>
                  <a:pt x="457605" y="1842738"/>
                </a:lnTo>
                <a:lnTo>
                  <a:pt x="462047" y="1843374"/>
                </a:lnTo>
                <a:lnTo>
                  <a:pt x="466490" y="1844326"/>
                </a:lnTo>
                <a:lnTo>
                  <a:pt x="471250" y="1844644"/>
                </a:lnTo>
                <a:lnTo>
                  <a:pt x="475693" y="1844644"/>
                </a:lnTo>
                <a:lnTo>
                  <a:pt x="784465" y="1844644"/>
                </a:lnTo>
                <a:lnTo>
                  <a:pt x="788908" y="1844644"/>
                </a:lnTo>
                <a:lnTo>
                  <a:pt x="793668" y="1844326"/>
                </a:lnTo>
                <a:lnTo>
                  <a:pt x="798111" y="1843374"/>
                </a:lnTo>
                <a:lnTo>
                  <a:pt x="802553" y="1842738"/>
                </a:lnTo>
                <a:lnTo>
                  <a:pt x="806996" y="1842103"/>
                </a:lnTo>
                <a:lnTo>
                  <a:pt x="811122" y="1840515"/>
                </a:lnTo>
                <a:lnTo>
                  <a:pt x="819690" y="1837657"/>
                </a:lnTo>
                <a:lnTo>
                  <a:pt x="827306" y="1833845"/>
                </a:lnTo>
                <a:lnTo>
                  <a:pt x="834605" y="1829399"/>
                </a:lnTo>
                <a:lnTo>
                  <a:pt x="841586" y="1824317"/>
                </a:lnTo>
                <a:lnTo>
                  <a:pt x="847933" y="1818283"/>
                </a:lnTo>
                <a:lnTo>
                  <a:pt x="853963" y="1812248"/>
                </a:lnTo>
                <a:lnTo>
                  <a:pt x="859040" y="1804943"/>
                </a:lnTo>
                <a:lnTo>
                  <a:pt x="863483" y="1797639"/>
                </a:lnTo>
                <a:lnTo>
                  <a:pt x="867608" y="1789698"/>
                </a:lnTo>
                <a:lnTo>
                  <a:pt x="870464" y="1781441"/>
                </a:lnTo>
                <a:lnTo>
                  <a:pt x="871734" y="1776994"/>
                </a:lnTo>
                <a:lnTo>
                  <a:pt x="872686" y="1772865"/>
                </a:lnTo>
                <a:lnTo>
                  <a:pt x="873320" y="1768419"/>
                </a:lnTo>
                <a:lnTo>
                  <a:pt x="873638" y="1763655"/>
                </a:lnTo>
                <a:lnTo>
                  <a:pt x="874272" y="1759209"/>
                </a:lnTo>
                <a:lnTo>
                  <a:pt x="874590" y="1754444"/>
                </a:lnTo>
                <a:lnTo>
                  <a:pt x="874272" y="1749998"/>
                </a:lnTo>
                <a:lnTo>
                  <a:pt x="873638" y="1745552"/>
                </a:lnTo>
                <a:lnTo>
                  <a:pt x="873320" y="1740787"/>
                </a:lnTo>
                <a:lnTo>
                  <a:pt x="872686" y="1736341"/>
                </a:lnTo>
                <a:lnTo>
                  <a:pt x="871734" y="1732212"/>
                </a:lnTo>
                <a:lnTo>
                  <a:pt x="870464" y="1728083"/>
                </a:lnTo>
                <a:lnTo>
                  <a:pt x="867608" y="1719508"/>
                </a:lnTo>
                <a:lnTo>
                  <a:pt x="863483" y="1711886"/>
                </a:lnTo>
                <a:lnTo>
                  <a:pt x="859040" y="1704263"/>
                </a:lnTo>
                <a:lnTo>
                  <a:pt x="853963" y="1697276"/>
                </a:lnTo>
                <a:lnTo>
                  <a:pt x="847933" y="1691241"/>
                </a:lnTo>
                <a:lnTo>
                  <a:pt x="841586" y="1685207"/>
                </a:lnTo>
                <a:lnTo>
                  <a:pt x="834605" y="1680125"/>
                </a:lnTo>
                <a:lnTo>
                  <a:pt x="827306" y="1675679"/>
                </a:lnTo>
                <a:lnTo>
                  <a:pt x="819690" y="1671550"/>
                </a:lnTo>
                <a:lnTo>
                  <a:pt x="811122" y="1668691"/>
                </a:lnTo>
                <a:lnTo>
                  <a:pt x="806996" y="1667421"/>
                </a:lnTo>
                <a:lnTo>
                  <a:pt x="802553" y="1666468"/>
                </a:lnTo>
                <a:lnTo>
                  <a:pt x="798111" y="1665515"/>
                </a:lnTo>
                <a:lnTo>
                  <a:pt x="793668" y="1665198"/>
                </a:lnTo>
                <a:lnTo>
                  <a:pt x="788908" y="1664880"/>
                </a:lnTo>
                <a:lnTo>
                  <a:pt x="784465" y="1664563"/>
                </a:lnTo>
                <a:lnTo>
                  <a:pt x="475693" y="1664563"/>
                </a:lnTo>
                <a:close/>
                <a:moveTo>
                  <a:pt x="1670551" y="1495108"/>
                </a:moveTo>
                <a:lnTo>
                  <a:pt x="1662926" y="1495425"/>
                </a:lnTo>
                <a:lnTo>
                  <a:pt x="1655936" y="1496695"/>
                </a:lnTo>
                <a:lnTo>
                  <a:pt x="1648946" y="1498283"/>
                </a:lnTo>
                <a:lnTo>
                  <a:pt x="1642274" y="1500823"/>
                </a:lnTo>
                <a:lnTo>
                  <a:pt x="1636237" y="1503998"/>
                </a:lnTo>
                <a:lnTo>
                  <a:pt x="1629882" y="1507490"/>
                </a:lnTo>
                <a:lnTo>
                  <a:pt x="1624481" y="1511618"/>
                </a:lnTo>
                <a:lnTo>
                  <a:pt x="1619080" y="1516380"/>
                </a:lnTo>
                <a:lnTo>
                  <a:pt x="1614631" y="1521778"/>
                </a:lnTo>
                <a:lnTo>
                  <a:pt x="1610183" y="1527175"/>
                </a:lnTo>
                <a:lnTo>
                  <a:pt x="1606688" y="1533208"/>
                </a:lnTo>
                <a:lnTo>
                  <a:pt x="1603511" y="1539240"/>
                </a:lnTo>
                <a:lnTo>
                  <a:pt x="1601605" y="1545908"/>
                </a:lnTo>
                <a:lnTo>
                  <a:pt x="1599698" y="1552893"/>
                </a:lnTo>
                <a:lnTo>
                  <a:pt x="1598427" y="1559878"/>
                </a:lnTo>
                <a:lnTo>
                  <a:pt x="1598110" y="1567498"/>
                </a:lnTo>
                <a:lnTo>
                  <a:pt x="1598427" y="1574800"/>
                </a:lnTo>
                <a:lnTo>
                  <a:pt x="1599698" y="1582103"/>
                </a:lnTo>
                <a:lnTo>
                  <a:pt x="1601605" y="1589088"/>
                </a:lnTo>
                <a:lnTo>
                  <a:pt x="1603511" y="1595755"/>
                </a:lnTo>
                <a:lnTo>
                  <a:pt x="1606688" y="1602105"/>
                </a:lnTo>
                <a:lnTo>
                  <a:pt x="1610183" y="1607820"/>
                </a:lnTo>
                <a:lnTo>
                  <a:pt x="1614631" y="1613535"/>
                </a:lnTo>
                <a:lnTo>
                  <a:pt x="1619080" y="1618615"/>
                </a:lnTo>
                <a:lnTo>
                  <a:pt x="1624481" y="1623378"/>
                </a:lnTo>
                <a:lnTo>
                  <a:pt x="1629882" y="1627505"/>
                </a:lnTo>
                <a:lnTo>
                  <a:pt x="1636237" y="1630998"/>
                </a:lnTo>
                <a:lnTo>
                  <a:pt x="1642274" y="1634173"/>
                </a:lnTo>
                <a:lnTo>
                  <a:pt x="1648946" y="1636713"/>
                </a:lnTo>
                <a:lnTo>
                  <a:pt x="1655936" y="1638300"/>
                </a:lnTo>
                <a:lnTo>
                  <a:pt x="1662926" y="1639253"/>
                </a:lnTo>
                <a:lnTo>
                  <a:pt x="1670551" y="1639570"/>
                </a:lnTo>
                <a:lnTo>
                  <a:pt x="1918697" y="1639570"/>
                </a:lnTo>
                <a:lnTo>
                  <a:pt x="1926004" y="1639253"/>
                </a:lnTo>
                <a:lnTo>
                  <a:pt x="1933630" y="1638300"/>
                </a:lnTo>
                <a:lnTo>
                  <a:pt x="1940620" y="1636713"/>
                </a:lnTo>
                <a:lnTo>
                  <a:pt x="1947292" y="1634173"/>
                </a:lnTo>
                <a:lnTo>
                  <a:pt x="1953329" y="1630998"/>
                </a:lnTo>
                <a:lnTo>
                  <a:pt x="1959366" y="1627505"/>
                </a:lnTo>
                <a:lnTo>
                  <a:pt x="1964767" y="1623378"/>
                </a:lnTo>
                <a:lnTo>
                  <a:pt x="1970168" y="1618615"/>
                </a:lnTo>
                <a:lnTo>
                  <a:pt x="1974934" y="1613535"/>
                </a:lnTo>
                <a:lnTo>
                  <a:pt x="1979065" y="1607820"/>
                </a:lnTo>
                <a:lnTo>
                  <a:pt x="1982560" y="1602105"/>
                </a:lnTo>
                <a:lnTo>
                  <a:pt x="1985419" y="1595755"/>
                </a:lnTo>
                <a:lnTo>
                  <a:pt x="1988279" y="1589088"/>
                </a:lnTo>
                <a:lnTo>
                  <a:pt x="1989868" y="1582103"/>
                </a:lnTo>
                <a:lnTo>
                  <a:pt x="1991138" y="1574800"/>
                </a:lnTo>
                <a:lnTo>
                  <a:pt x="1991456" y="1567498"/>
                </a:lnTo>
                <a:lnTo>
                  <a:pt x="1991138" y="1559878"/>
                </a:lnTo>
                <a:lnTo>
                  <a:pt x="1989868" y="1552893"/>
                </a:lnTo>
                <a:lnTo>
                  <a:pt x="1988279" y="1545908"/>
                </a:lnTo>
                <a:lnTo>
                  <a:pt x="1985419" y="1539240"/>
                </a:lnTo>
                <a:lnTo>
                  <a:pt x="1982560" y="1533208"/>
                </a:lnTo>
                <a:lnTo>
                  <a:pt x="1979065" y="1527175"/>
                </a:lnTo>
                <a:lnTo>
                  <a:pt x="1974934" y="1521778"/>
                </a:lnTo>
                <a:lnTo>
                  <a:pt x="1970168" y="1516380"/>
                </a:lnTo>
                <a:lnTo>
                  <a:pt x="1964767" y="1511618"/>
                </a:lnTo>
                <a:lnTo>
                  <a:pt x="1959366" y="1507490"/>
                </a:lnTo>
                <a:lnTo>
                  <a:pt x="1953329" y="1503998"/>
                </a:lnTo>
                <a:lnTo>
                  <a:pt x="1947292" y="1500823"/>
                </a:lnTo>
                <a:lnTo>
                  <a:pt x="1940620" y="1498283"/>
                </a:lnTo>
                <a:lnTo>
                  <a:pt x="1933630" y="1496695"/>
                </a:lnTo>
                <a:lnTo>
                  <a:pt x="1926004" y="1495425"/>
                </a:lnTo>
                <a:lnTo>
                  <a:pt x="1918697" y="1495108"/>
                </a:lnTo>
                <a:lnTo>
                  <a:pt x="1670551" y="1495108"/>
                </a:lnTo>
                <a:close/>
                <a:moveTo>
                  <a:pt x="1787673" y="611187"/>
                </a:moveTo>
                <a:lnTo>
                  <a:pt x="1794669" y="611187"/>
                </a:lnTo>
                <a:lnTo>
                  <a:pt x="1801665" y="611187"/>
                </a:lnTo>
                <a:lnTo>
                  <a:pt x="1808661" y="612140"/>
                </a:lnTo>
                <a:lnTo>
                  <a:pt x="1815338" y="613093"/>
                </a:lnTo>
                <a:lnTo>
                  <a:pt x="1822016" y="614681"/>
                </a:lnTo>
                <a:lnTo>
                  <a:pt x="1828694" y="616587"/>
                </a:lnTo>
                <a:lnTo>
                  <a:pt x="1835372" y="618810"/>
                </a:lnTo>
                <a:lnTo>
                  <a:pt x="1841732" y="621352"/>
                </a:lnTo>
                <a:lnTo>
                  <a:pt x="1847773" y="624210"/>
                </a:lnTo>
                <a:lnTo>
                  <a:pt x="1853815" y="627387"/>
                </a:lnTo>
                <a:lnTo>
                  <a:pt x="1859539" y="631198"/>
                </a:lnTo>
                <a:lnTo>
                  <a:pt x="1865581" y="635010"/>
                </a:lnTo>
                <a:lnTo>
                  <a:pt x="1870987" y="639457"/>
                </a:lnTo>
                <a:lnTo>
                  <a:pt x="1876393" y="643904"/>
                </a:lnTo>
                <a:lnTo>
                  <a:pt x="1881480" y="648986"/>
                </a:lnTo>
                <a:lnTo>
                  <a:pt x="1886568" y="654068"/>
                </a:lnTo>
                <a:lnTo>
                  <a:pt x="1891338" y="659151"/>
                </a:lnTo>
                <a:lnTo>
                  <a:pt x="1895790" y="665186"/>
                </a:lnTo>
                <a:lnTo>
                  <a:pt x="1900242" y="670903"/>
                </a:lnTo>
                <a:lnTo>
                  <a:pt x="1904376" y="677256"/>
                </a:lnTo>
                <a:lnTo>
                  <a:pt x="1908192" y="683609"/>
                </a:lnTo>
                <a:lnTo>
                  <a:pt x="1911690" y="690597"/>
                </a:lnTo>
                <a:lnTo>
                  <a:pt x="1915188" y="697267"/>
                </a:lnTo>
                <a:lnTo>
                  <a:pt x="1918049" y="704255"/>
                </a:lnTo>
                <a:lnTo>
                  <a:pt x="1920593" y="711561"/>
                </a:lnTo>
                <a:lnTo>
                  <a:pt x="1923137" y="718867"/>
                </a:lnTo>
                <a:lnTo>
                  <a:pt x="1925363" y="726808"/>
                </a:lnTo>
                <a:lnTo>
                  <a:pt x="1927271" y="734431"/>
                </a:lnTo>
                <a:lnTo>
                  <a:pt x="1928861" y="742690"/>
                </a:lnTo>
                <a:lnTo>
                  <a:pt x="1929815" y="750631"/>
                </a:lnTo>
                <a:lnTo>
                  <a:pt x="1930451" y="758889"/>
                </a:lnTo>
                <a:lnTo>
                  <a:pt x="1931405" y="767466"/>
                </a:lnTo>
                <a:lnTo>
                  <a:pt x="1931405" y="775724"/>
                </a:lnTo>
                <a:lnTo>
                  <a:pt x="1931723" y="784301"/>
                </a:lnTo>
                <a:lnTo>
                  <a:pt x="1932359" y="791924"/>
                </a:lnTo>
                <a:lnTo>
                  <a:pt x="1933313" y="799865"/>
                </a:lnTo>
                <a:lnTo>
                  <a:pt x="1934585" y="806853"/>
                </a:lnTo>
                <a:lnTo>
                  <a:pt x="1936175" y="813206"/>
                </a:lnTo>
                <a:lnTo>
                  <a:pt x="1938401" y="819241"/>
                </a:lnTo>
                <a:lnTo>
                  <a:pt x="1940627" y="824958"/>
                </a:lnTo>
                <a:lnTo>
                  <a:pt x="1943171" y="830041"/>
                </a:lnTo>
                <a:lnTo>
                  <a:pt x="1945715" y="834805"/>
                </a:lnTo>
                <a:lnTo>
                  <a:pt x="1948576" y="839252"/>
                </a:lnTo>
                <a:lnTo>
                  <a:pt x="1951756" y="843381"/>
                </a:lnTo>
                <a:lnTo>
                  <a:pt x="1954936" y="846875"/>
                </a:lnTo>
                <a:lnTo>
                  <a:pt x="1958116" y="850687"/>
                </a:lnTo>
                <a:lnTo>
                  <a:pt x="1961614" y="853546"/>
                </a:lnTo>
                <a:lnTo>
                  <a:pt x="1965430" y="856087"/>
                </a:lnTo>
                <a:lnTo>
                  <a:pt x="1968610" y="858946"/>
                </a:lnTo>
                <a:lnTo>
                  <a:pt x="1975606" y="862757"/>
                </a:lnTo>
                <a:lnTo>
                  <a:pt x="1982284" y="866251"/>
                </a:lnTo>
                <a:lnTo>
                  <a:pt x="1988643" y="868475"/>
                </a:lnTo>
                <a:lnTo>
                  <a:pt x="1994049" y="869745"/>
                </a:lnTo>
                <a:lnTo>
                  <a:pt x="1998819" y="871016"/>
                </a:lnTo>
                <a:lnTo>
                  <a:pt x="2002635" y="871334"/>
                </a:lnTo>
                <a:lnTo>
                  <a:pt x="2005815" y="871651"/>
                </a:lnTo>
                <a:lnTo>
                  <a:pt x="2005815" y="932320"/>
                </a:lnTo>
                <a:lnTo>
                  <a:pt x="1841096" y="932320"/>
                </a:lnTo>
                <a:lnTo>
                  <a:pt x="1841096" y="997119"/>
                </a:lnTo>
                <a:lnTo>
                  <a:pt x="1853815" y="999025"/>
                </a:lnTo>
                <a:lnTo>
                  <a:pt x="1865899" y="1001566"/>
                </a:lnTo>
                <a:lnTo>
                  <a:pt x="1877983" y="1004107"/>
                </a:lnTo>
                <a:lnTo>
                  <a:pt x="1890066" y="1007601"/>
                </a:lnTo>
                <a:lnTo>
                  <a:pt x="1901514" y="1011095"/>
                </a:lnTo>
                <a:lnTo>
                  <a:pt x="1912962" y="1015224"/>
                </a:lnTo>
                <a:lnTo>
                  <a:pt x="1923773" y="1019354"/>
                </a:lnTo>
                <a:lnTo>
                  <a:pt x="1934903" y="1024118"/>
                </a:lnTo>
                <a:lnTo>
                  <a:pt x="1945715" y="1029200"/>
                </a:lnTo>
                <a:lnTo>
                  <a:pt x="1956208" y="1034918"/>
                </a:lnTo>
                <a:lnTo>
                  <a:pt x="1966384" y="1040635"/>
                </a:lnTo>
                <a:lnTo>
                  <a:pt x="1976242" y="1046988"/>
                </a:lnTo>
                <a:lnTo>
                  <a:pt x="1986099" y="1053659"/>
                </a:lnTo>
                <a:lnTo>
                  <a:pt x="1995321" y="1060329"/>
                </a:lnTo>
                <a:lnTo>
                  <a:pt x="2003907" y="1067635"/>
                </a:lnTo>
                <a:lnTo>
                  <a:pt x="2012811" y="1074940"/>
                </a:lnTo>
                <a:lnTo>
                  <a:pt x="2021396" y="1082881"/>
                </a:lnTo>
                <a:lnTo>
                  <a:pt x="2029028" y="1090822"/>
                </a:lnTo>
                <a:lnTo>
                  <a:pt x="2036978" y="1099081"/>
                </a:lnTo>
                <a:lnTo>
                  <a:pt x="2044292" y="1107975"/>
                </a:lnTo>
                <a:lnTo>
                  <a:pt x="2051288" y="1116551"/>
                </a:lnTo>
                <a:lnTo>
                  <a:pt x="2057965" y="1125445"/>
                </a:lnTo>
                <a:lnTo>
                  <a:pt x="2064325" y="1135292"/>
                </a:lnTo>
                <a:lnTo>
                  <a:pt x="2069731" y="1144821"/>
                </a:lnTo>
                <a:lnTo>
                  <a:pt x="2075455" y="1154350"/>
                </a:lnTo>
                <a:lnTo>
                  <a:pt x="2080225" y="1164515"/>
                </a:lnTo>
                <a:lnTo>
                  <a:pt x="2084995" y="1174679"/>
                </a:lnTo>
                <a:lnTo>
                  <a:pt x="2089128" y="1185161"/>
                </a:lnTo>
                <a:lnTo>
                  <a:pt x="2092626" y="1195643"/>
                </a:lnTo>
                <a:lnTo>
                  <a:pt x="2095488" y="1206761"/>
                </a:lnTo>
                <a:lnTo>
                  <a:pt x="2098668" y="1217560"/>
                </a:lnTo>
                <a:lnTo>
                  <a:pt x="2100894" y="1228995"/>
                </a:lnTo>
                <a:lnTo>
                  <a:pt x="2103438" y="1336675"/>
                </a:lnTo>
                <a:lnTo>
                  <a:pt x="1485900" y="1336675"/>
                </a:lnTo>
                <a:lnTo>
                  <a:pt x="1488444" y="1228995"/>
                </a:lnTo>
                <a:lnTo>
                  <a:pt x="1490670" y="1217560"/>
                </a:lnTo>
                <a:lnTo>
                  <a:pt x="1493214" y="1206761"/>
                </a:lnTo>
                <a:lnTo>
                  <a:pt x="1496712" y="1195643"/>
                </a:lnTo>
                <a:lnTo>
                  <a:pt x="1500210" y="1185161"/>
                </a:lnTo>
                <a:lnTo>
                  <a:pt x="1504343" y="1174679"/>
                </a:lnTo>
                <a:lnTo>
                  <a:pt x="1508795" y="1164515"/>
                </a:lnTo>
                <a:lnTo>
                  <a:pt x="1513565" y="1154350"/>
                </a:lnTo>
                <a:lnTo>
                  <a:pt x="1519289" y="1144821"/>
                </a:lnTo>
                <a:lnTo>
                  <a:pt x="1525013" y="1135292"/>
                </a:lnTo>
                <a:lnTo>
                  <a:pt x="1531055" y="1125763"/>
                </a:lnTo>
                <a:lnTo>
                  <a:pt x="1537732" y="1116551"/>
                </a:lnTo>
                <a:lnTo>
                  <a:pt x="1544728" y="1107975"/>
                </a:lnTo>
                <a:lnTo>
                  <a:pt x="1552042" y="1099081"/>
                </a:lnTo>
                <a:lnTo>
                  <a:pt x="1559674" y="1090822"/>
                </a:lnTo>
                <a:lnTo>
                  <a:pt x="1567942" y="1082881"/>
                </a:lnTo>
                <a:lnTo>
                  <a:pt x="1576209" y="1074940"/>
                </a:lnTo>
                <a:lnTo>
                  <a:pt x="1584795" y="1067635"/>
                </a:lnTo>
                <a:lnTo>
                  <a:pt x="1593699" y="1060329"/>
                </a:lnTo>
                <a:lnTo>
                  <a:pt x="1603239" y="1053659"/>
                </a:lnTo>
                <a:lnTo>
                  <a:pt x="1613096" y="1046988"/>
                </a:lnTo>
                <a:lnTo>
                  <a:pt x="1622954" y="1040635"/>
                </a:lnTo>
                <a:lnTo>
                  <a:pt x="1632812" y="1034918"/>
                </a:lnTo>
                <a:lnTo>
                  <a:pt x="1643305" y="1029200"/>
                </a:lnTo>
                <a:lnTo>
                  <a:pt x="1654117" y="1024118"/>
                </a:lnTo>
                <a:lnTo>
                  <a:pt x="1664929" y="1019671"/>
                </a:lnTo>
                <a:lnTo>
                  <a:pt x="1676058" y="1015224"/>
                </a:lnTo>
                <a:lnTo>
                  <a:pt x="1687506" y="1011095"/>
                </a:lnTo>
                <a:lnTo>
                  <a:pt x="1699272" y="1007601"/>
                </a:lnTo>
                <a:lnTo>
                  <a:pt x="1711355" y="1004107"/>
                </a:lnTo>
                <a:lnTo>
                  <a:pt x="1723439" y="1001566"/>
                </a:lnTo>
                <a:lnTo>
                  <a:pt x="1735523" y="999025"/>
                </a:lnTo>
                <a:lnTo>
                  <a:pt x="1747924" y="997119"/>
                </a:lnTo>
                <a:lnTo>
                  <a:pt x="1747924" y="932320"/>
                </a:lnTo>
                <a:lnTo>
                  <a:pt x="1583205" y="932320"/>
                </a:lnTo>
                <a:lnTo>
                  <a:pt x="1583205" y="871651"/>
                </a:lnTo>
                <a:lnTo>
                  <a:pt x="1586385" y="871334"/>
                </a:lnTo>
                <a:lnTo>
                  <a:pt x="1590201" y="870698"/>
                </a:lnTo>
                <a:lnTo>
                  <a:pt x="1594971" y="869110"/>
                </a:lnTo>
                <a:lnTo>
                  <a:pt x="1600377" y="867204"/>
                </a:lnTo>
                <a:lnTo>
                  <a:pt x="1606736" y="864663"/>
                </a:lnTo>
                <a:lnTo>
                  <a:pt x="1613414" y="861487"/>
                </a:lnTo>
                <a:lnTo>
                  <a:pt x="1620410" y="857358"/>
                </a:lnTo>
                <a:lnTo>
                  <a:pt x="1624226" y="854816"/>
                </a:lnTo>
                <a:lnTo>
                  <a:pt x="1627406" y="851958"/>
                </a:lnTo>
                <a:lnTo>
                  <a:pt x="1630586" y="848464"/>
                </a:lnTo>
                <a:lnTo>
                  <a:pt x="1634084" y="845287"/>
                </a:lnTo>
                <a:lnTo>
                  <a:pt x="1637264" y="841476"/>
                </a:lnTo>
                <a:lnTo>
                  <a:pt x="1640444" y="837346"/>
                </a:lnTo>
                <a:lnTo>
                  <a:pt x="1643305" y="832899"/>
                </a:lnTo>
                <a:lnTo>
                  <a:pt x="1646167" y="828135"/>
                </a:lnTo>
                <a:lnTo>
                  <a:pt x="1648393" y="823052"/>
                </a:lnTo>
                <a:lnTo>
                  <a:pt x="1650619" y="817653"/>
                </a:lnTo>
                <a:lnTo>
                  <a:pt x="1652845" y="811617"/>
                </a:lnTo>
                <a:lnTo>
                  <a:pt x="1654435" y="805265"/>
                </a:lnTo>
                <a:lnTo>
                  <a:pt x="1655707" y="798594"/>
                </a:lnTo>
                <a:lnTo>
                  <a:pt x="1656979" y="791289"/>
                </a:lnTo>
                <a:lnTo>
                  <a:pt x="1657297" y="783983"/>
                </a:lnTo>
                <a:lnTo>
                  <a:pt x="1657615" y="775724"/>
                </a:lnTo>
                <a:lnTo>
                  <a:pt x="1657933" y="767466"/>
                </a:lnTo>
                <a:lnTo>
                  <a:pt x="1658569" y="758889"/>
                </a:lnTo>
                <a:lnTo>
                  <a:pt x="1659205" y="750631"/>
                </a:lnTo>
                <a:lnTo>
                  <a:pt x="1660477" y="742690"/>
                </a:lnTo>
                <a:lnTo>
                  <a:pt x="1662067" y="734431"/>
                </a:lnTo>
                <a:lnTo>
                  <a:pt x="1663975" y="726808"/>
                </a:lnTo>
                <a:lnTo>
                  <a:pt x="1666201" y="718867"/>
                </a:lnTo>
                <a:lnTo>
                  <a:pt x="1668427" y="711561"/>
                </a:lnTo>
                <a:lnTo>
                  <a:pt x="1671289" y="704255"/>
                </a:lnTo>
                <a:lnTo>
                  <a:pt x="1674151" y="697267"/>
                </a:lnTo>
                <a:lnTo>
                  <a:pt x="1677648" y="690597"/>
                </a:lnTo>
                <a:lnTo>
                  <a:pt x="1680828" y="683609"/>
                </a:lnTo>
                <a:lnTo>
                  <a:pt x="1684962" y="677256"/>
                </a:lnTo>
                <a:lnTo>
                  <a:pt x="1689096" y="670903"/>
                </a:lnTo>
                <a:lnTo>
                  <a:pt x="1693230" y="665186"/>
                </a:lnTo>
                <a:lnTo>
                  <a:pt x="1698000" y="659151"/>
                </a:lnTo>
                <a:lnTo>
                  <a:pt x="1702770" y="654068"/>
                </a:lnTo>
                <a:lnTo>
                  <a:pt x="1707540" y="648986"/>
                </a:lnTo>
                <a:lnTo>
                  <a:pt x="1712627" y="643904"/>
                </a:lnTo>
                <a:lnTo>
                  <a:pt x="1718351" y="639457"/>
                </a:lnTo>
                <a:lnTo>
                  <a:pt x="1723757" y="635010"/>
                </a:lnTo>
                <a:lnTo>
                  <a:pt x="1729163" y="631198"/>
                </a:lnTo>
                <a:lnTo>
                  <a:pt x="1735205" y="627387"/>
                </a:lnTo>
                <a:lnTo>
                  <a:pt x="1741565" y="624210"/>
                </a:lnTo>
                <a:lnTo>
                  <a:pt x="1747288" y="621352"/>
                </a:lnTo>
                <a:lnTo>
                  <a:pt x="1753966" y="618810"/>
                </a:lnTo>
                <a:lnTo>
                  <a:pt x="1760326" y="616587"/>
                </a:lnTo>
                <a:lnTo>
                  <a:pt x="1767004" y="614681"/>
                </a:lnTo>
                <a:lnTo>
                  <a:pt x="1773682" y="613093"/>
                </a:lnTo>
                <a:lnTo>
                  <a:pt x="1780677" y="612140"/>
                </a:lnTo>
                <a:lnTo>
                  <a:pt x="1787673" y="611187"/>
                </a:lnTo>
                <a:close/>
                <a:moveTo>
                  <a:pt x="630238" y="565150"/>
                </a:moveTo>
                <a:lnTo>
                  <a:pt x="639136" y="565468"/>
                </a:lnTo>
                <a:lnTo>
                  <a:pt x="647397" y="566420"/>
                </a:lnTo>
                <a:lnTo>
                  <a:pt x="655977" y="567372"/>
                </a:lnTo>
                <a:lnTo>
                  <a:pt x="664557" y="569276"/>
                </a:lnTo>
                <a:lnTo>
                  <a:pt x="672501" y="571498"/>
                </a:lnTo>
                <a:lnTo>
                  <a:pt x="680762" y="574354"/>
                </a:lnTo>
                <a:lnTo>
                  <a:pt x="689024" y="577211"/>
                </a:lnTo>
                <a:lnTo>
                  <a:pt x="696333" y="581020"/>
                </a:lnTo>
                <a:lnTo>
                  <a:pt x="703959" y="585463"/>
                </a:lnTo>
                <a:lnTo>
                  <a:pt x="711268" y="589907"/>
                </a:lnTo>
                <a:lnTo>
                  <a:pt x="718258" y="594667"/>
                </a:lnTo>
                <a:lnTo>
                  <a:pt x="725249" y="600063"/>
                </a:lnTo>
                <a:lnTo>
                  <a:pt x="731922" y="605776"/>
                </a:lnTo>
                <a:lnTo>
                  <a:pt x="738278" y="611489"/>
                </a:lnTo>
                <a:lnTo>
                  <a:pt x="744633" y="618154"/>
                </a:lnTo>
                <a:lnTo>
                  <a:pt x="750353" y="624820"/>
                </a:lnTo>
                <a:lnTo>
                  <a:pt x="756072" y="632437"/>
                </a:lnTo>
                <a:lnTo>
                  <a:pt x="761474" y="639737"/>
                </a:lnTo>
                <a:lnTo>
                  <a:pt x="766241" y="647354"/>
                </a:lnTo>
                <a:lnTo>
                  <a:pt x="771007" y="655289"/>
                </a:lnTo>
                <a:lnTo>
                  <a:pt x="775456" y="663541"/>
                </a:lnTo>
                <a:lnTo>
                  <a:pt x="779587" y="672111"/>
                </a:lnTo>
                <a:lnTo>
                  <a:pt x="783400" y="680998"/>
                </a:lnTo>
                <a:lnTo>
                  <a:pt x="786895" y="690202"/>
                </a:lnTo>
                <a:lnTo>
                  <a:pt x="790073" y="699406"/>
                </a:lnTo>
                <a:lnTo>
                  <a:pt x="792615" y="708611"/>
                </a:lnTo>
                <a:lnTo>
                  <a:pt x="794839" y="718450"/>
                </a:lnTo>
                <a:lnTo>
                  <a:pt x="796746" y="728606"/>
                </a:lnTo>
                <a:lnTo>
                  <a:pt x="798017" y="738445"/>
                </a:lnTo>
                <a:lnTo>
                  <a:pt x="799288" y="748919"/>
                </a:lnTo>
                <a:lnTo>
                  <a:pt x="799923" y="759076"/>
                </a:lnTo>
                <a:lnTo>
                  <a:pt x="800241" y="769550"/>
                </a:lnTo>
                <a:lnTo>
                  <a:pt x="799923" y="777802"/>
                </a:lnTo>
                <a:lnTo>
                  <a:pt x="799606" y="786054"/>
                </a:lnTo>
                <a:lnTo>
                  <a:pt x="798970" y="793989"/>
                </a:lnTo>
                <a:lnTo>
                  <a:pt x="798017" y="801923"/>
                </a:lnTo>
                <a:lnTo>
                  <a:pt x="797064" y="809541"/>
                </a:lnTo>
                <a:lnTo>
                  <a:pt x="795475" y="817476"/>
                </a:lnTo>
                <a:lnTo>
                  <a:pt x="793568" y="825093"/>
                </a:lnTo>
                <a:lnTo>
                  <a:pt x="791979" y="832710"/>
                </a:lnTo>
                <a:lnTo>
                  <a:pt x="789755" y="840328"/>
                </a:lnTo>
                <a:lnTo>
                  <a:pt x="787531" y="847310"/>
                </a:lnTo>
                <a:lnTo>
                  <a:pt x="784671" y="854293"/>
                </a:lnTo>
                <a:lnTo>
                  <a:pt x="781811" y="861276"/>
                </a:lnTo>
                <a:lnTo>
                  <a:pt x="778951" y="868258"/>
                </a:lnTo>
                <a:lnTo>
                  <a:pt x="775456" y="874923"/>
                </a:lnTo>
                <a:lnTo>
                  <a:pt x="772278" y="880954"/>
                </a:lnTo>
                <a:lnTo>
                  <a:pt x="768465" y="887619"/>
                </a:lnTo>
                <a:lnTo>
                  <a:pt x="764970" y="893649"/>
                </a:lnTo>
                <a:lnTo>
                  <a:pt x="760839" y="899680"/>
                </a:lnTo>
                <a:lnTo>
                  <a:pt x="756708" y="905393"/>
                </a:lnTo>
                <a:lnTo>
                  <a:pt x="752259" y="911106"/>
                </a:lnTo>
                <a:lnTo>
                  <a:pt x="747810" y="916501"/>
                </a:lnTo>
                <a:lnTo>
                  <a:pt x="743044" y="921580"/>
                </a:lnTo>
                <a:lnTo>
                  <a:pt x="738278" y="926341"/>
                </a:lnTo>
                <a:lnTo>
                  <a:pt x="733193" y="931101"/>
                </a:lnTo>
                <a:lnTo>
                  <a:pt x="728109" y="936180"/>
                </a:lnTo>
                <a:lnTo>
                  <a:pt x="722707" y="939988"/>
                </a:lnTo>
                <a:lnTo>
                  <a:pt x="717305" y="944114"/>
                </a:lnTo>
                <a:lnTo>
                  <a:pt x="711903" y="948241"/>
                </a:lnTo>
                <a:lnTo>
                  <a:pt x="706183" y="951414"/>
                </a:lnTo>
                <a:lnTo>
                  <a:pt x="700464" y="954906"/>
                </a:lnTo>
                <a:lnTo>
                  <a:pt x="694426" y="958080"/>
                </a:lnTo>
                <a:lnTo>
                  <a:pt x="688071" y="960619"/>
                </a:lnTo>
                <a:lnTo>
                  <a:pt x="688071" y="1044727"/>
                </a:lnTo>
                <a:lnTo>
                  <a:pt x="703641" y="1047266"/>
                </a:lnTo>
                <a:lnTo>
                  <a:pt x="718894" y="1050440"/>
                </a:lnTo>
                <a:lnTo>
                  <a:pt x="733829" y="1053614"/>
                </a:lnTo>
                <a:lnTo>
                  <a:pt x="748764" y="1057740"/>
                </a:lnTo>
                <a:lnTo>
                  <a:pt x="763063" y="1062184"/>
                </a:lnTo>
                <a:lnTo>
                  <a:pt x="777045" y="1066945"/>
                </a:lnTo>
                <a:lnTo>
                  <a:pt x="791026" y="1072340"/>
                </a:lnTo>
                <a:lnTo>
                  <a:pt x="804690" y="1078371"/>
                </a:lnTo>
                <a:lnTo>
                  <a:pt x="818036" y="1085036"/>
                </a:lnTo>
                <a:lnTo>
                  <a:pt x="831064" y="1091701"/>
                </a:lnTo>
                <a:lnTo>
                  <a:pt x="843775" y="1099001"/>
                </a:lnTo>
                <a:lnTo>
                  <a:pt x="856167" y="1106618"/>
                </a:lnTo>
                <a:lnTo>
                  <a:pt x="867925" y="1114871"/>
                </a:lnTo>
                <a:lnTo>
                  <a:pt x="879682" y="1123440"/>
                </a:lnTo>
                <a:lnTo>
                  <a:pt x="890804" y="1132010"/>
                </a:lnTo>
                <a:lnTo>
                  <a:pt x="901925" y="1141214"/>
                </a:lnTo>
                <a:lnTo>
                  <a:pt x="912094" y="1151370"/>
                </a:lnTo>
                <a:lnTo>
                  <a:pt x="921944" y="1161210"/>
                </a:lnTo>
                <a:lnTo>
                  <a:pt x="931795" y="1171683"/>
                </a:lnTo>
                <a:lnTo>
                  <a:pt x="940692" y="1182157"/>
                </a:lnTo>
                <a:lnTo>
                  <a:pt x="949272" y="1193266"/>
                </a:lnTo>
                <a:lnTo>
                  <a:pt x="957534" y="1204692"/>
                </a:lnTo>
                <a:lnTo>
                  <a:pt x="965160" y="1216118"/>
                </a:lnTo>
                <a:lnTo>
                  <a:pt x="972151" y="1227862"/>
                </a:lnTo>
                <a:lnTo>
                  <a:pt x="979142" y="1240557"/>
                </a:lnTo>
                <a:lnTo>
                  <a:pt x="985179" y="1252618"/>
                </a:lnTo>
                <a:lnTo>
                  <a:pt x="991217" y="1265631"/>
                </a:lnTo>
                <a:lnTo>
                  <a:pt x="995983" y="1278327"/>
                </a:lnTo>
                <a:lnTo>
                  <a:pt x="1000749" y="1291657"/>
                </a:lnTo>
                <a:lnTo>
                  <a:pt x="1004880" y="1304988"/>
                </a:lnTo>
                <a:lnTo>
                  <a:pt x="1008058" y="1318635"/>
                </a:lnTo>
                <a:lnTo>
                  <a:pt x="1010600" y="1332600"/>
                </a:lnTo>
                <a:lnTo>
                  <a:pt x="1014413" y="1484313"/>
                </a:lnTo>
                <a:lnTo>
                  <a:pt x="246063" y="1484313"/>
                </a:lnTo>
                <a:lnTo>
                  <a:pt x="249876" y="1332600"/>
                </a:lnTo>
                <a:lnTo>
                  <a:pt x="252419" y="1318635"/>
                </a:lnTo>
                <a:lnTo>
                  <a:pt x="255596" y="1304988"/>
                </a:lnTo>
                <a:lnTo>
                  <a:pt x="259727" y="1291657"/>
                </a:lnTo>
                <a:lnTo>
                  <a:pt x="264176" y="1278327"/>
                </a:lnTo>
                <a:lnTo>
                  <a:pt x="269260" y="1265631"/>
                </a:lnTo>
                <a:lnTo>
                  <a:pt x="275297" y="1252618"/>
                </a:lnTo>
                <a:lnTo>
                  <a:pt x="281017" y="1240557"/>
                </a:lnTo>
                <a:lnTo>
                  <a:pt x="288008" y="1227862"/>
                </a:lnTo>
                <a:lnTo>
                  <a:pt x="294999" y="1216118"/>
                </a:lnTo>
                <a:lnTo>
                  <a:pt x="302943" y="1204692"/>
                </a:lnTo>
                <a:lnTo>
                  <a:pt x="310887" y="1193266"/>
                </a:lnTo>
                <a:lnTo>
                  <a:pt x="319784" y="1182157"/>
                </a:lnTo>
                <a:lnTo>
                  <a:pt x="328682" y="1171683"/>
                </a:lnTo>
                <a:lnTo>
                  <a:pt x="338214" y="1161210"/>
                </a:lnTo>
                <a:lnTo>
                  <a:pt x="348383" y="1151370"/>
                </a:lnTo>
                <a:lnTo>
                  <a:pt x="358869" y="1141214"/>
                </a:lnTo>
                <a:lnTo>
                  <a:pt x="369673" y="1132010"/>
                </a:lnTo>
                <a:lnTo>
                  <a:pt x="380795" y="1123440"/>
                </a:lnTo>
                <a:lnTo>
                  <a:pt x="392552" y="1114871"/>
                </a:lnTo>
                <a:lnTo>
                  <a:pt x="404309" y="1106618"/>
                </a:lnTo>
                <a:lnTo>
                  <a:pt x="417020" y="1099001"/>
                </a:lnTo>
                <a:lnTo>
                  <a:pt x="429412" y="1091701"/>
                </a:lnTo>
                <a:lnTo>
                  <a:pt x="442441" y="1085036"/>
                </a:lnTo>
                <a:lnTo>
                  <a:pt x="455787" y="1078371"/>
                </a:lnTo>
                <a:lnTo>
                  <a:pt x="469450" y="1072340"/>
                </a:lnTo>
                <a:lnTo>
                  <a:pt x="483432" y="1066945"/>
                </a:lnTo>
                <a:lnTo>
                  <a:pt x="497413" y="1062184"/>
                </a:lnTo>
                <a:lnTo>
                  <a:pt x="511713" y="1057740"/>
                </a:lnTo>
                <a:lnTo>
                  <a:pt x="526648" y="1053614"/>
                </a:lnTo>
                <a:lnTo>
                  <a:pt x="541582" y="1050440"/>
                </a:lnTo>
                <a:lnTo>
                  <a:pt x="556835" y="1047266"/>
                </a:lnTo>
                <a:lnTo>
                  <a:pt x="571770" y="1044727"/>
                </a:lnTo>
                <a:lnTo>
                  <a:pt x="571770" y="960619"/>
                </a:lnTo>
                <a:lnTo>
                  <a:pt x="566050" y="958080"/>
                </a:lnTo>
                <a:lnTo>
                  <a:pt x="560013" y="954906"/>
                </a:lnTo>
                <a:lnTo>
                  <a:pt x="554293" y="951414"/>
                </a:lnTo>
                <a:lnTo>
                  <a:pt x="548573" y="948241"/>
                </a:lnTo>
                <a:lnTo>
                  <a:pt x="543171" y="944114"/>
                </a:lnTo>
                <a:lnTo>
                  <a:pt x="537452" y="939988"/>
                </a:lnTo>
                <a:lnTo>
                  <a:pt x="532367" y="935545"/>
                </a:lnTo>
                <a:lnTo>
                  <a:pt x="527283" y="931101"/>
                </a:lnTo>
                <a:lnTo>
                  <a:pt x="522199" y="926341"/>
                </a:lnTo>
                <a:lnTo>
                  <a:pt x="517433" y="921580"/>
                </a:lnTo>
                <a:lnTo>
                  <a:pt x="512348" y="916501"/>
                </a:lnTo>
                <a:lnTo>
                  <a:pt x="507900" y="911106"/>
                </a:lnTo>
                <a:lnTo>
                  <a:pt x="503769" y="905393"/>
                </a:lnTo>
                <a:lnTo>
                  <a:pt x="499638" y="899680"/>
                </a:lnTo>
                <a:lnTo>
                  <a:pt x="495507" y="893649"/>
                </a:lnTo>
                <a:lnTo>
                  <a:pt x="491694" y="887302"/>
                </a:lnTo>
                <a:lnTo>
                  <a:pt x="488198" y="880954"/>
                </a:lnTo>
                <a:lnTo>
                  <a:pt x="484385" y="874923"/>
                </a:lnTo>
                <a:lnTo>
                  <a:pt x="481525" y="868258"/>
                </a:lnTo>
                <a:lnTo>
                  <a:pt x="478665" y="861276"/>
                </a:lnTo>
                <a:lnTo>
                  <a:pt x="475488" y="854293"/>
                </a:lnTo>
                <a:lnTo>
                  <a:pt x="472946" y="847310"/>
                </a:lnTo>
                <a:lnTo>
                  <a:pt x="470404" y="839693"/>
                </a:lnTo>
                <a:lnTo>
                  <a:pt x="468497" y="832393"/>
                </a:lnTo>
                <a:lnTo>
                  <a:pt x="466273" y="825093"/>
                </a:lnTo>
                <a:lnTo>
                  <a:pt x="465002" y="817476"/>
                </a:lnTo>
                <a:lnTo>
                  <a:pt x="463413" y="809541"/>
                </a:lnTo>
                <a:lnTo>
                  <a:pt x="462142" y="801923"/>
                </a:lnTo>
                <a:lnTo>
                  <a:pt x="461189" y="793989"/>
                </a:lnTo>
                <a:lnTo>
                  <a:pt x="460871" y="786054"/>
                </a:lnTo>
                <a:lnTo>
                  <a:pt x="460235" y="777802"/>
                </a:lnTo>
                <a:lnTo>
                  <a:pt x="460235" y="769550"/>
                </a:lnTo>
                <a:lnTo>
                  <a:pt x="460553" y="759076"/>
                </a:lnTo>
                <a:lnTo>
                  <a:pt x="460871" y="748919"/>
                </a:lnTo>
                <a:lnTo>
                  <a:pt x="461824" y="738445"/>
                </a:lnTo>
                <a:lnTo>
                  <a:pt x="463413" y="728606"/>
                </a:lnTo>
                <a:lnTo>
                  <a:pt x="465637" y="718450"/>
                </a:lnTo>
                <a:lnTo>
                  <a:pt x="467862" y="708611"/>
                </a:lnTo>
                <a:lnTo>
                  <a:pt x="470404" y="699406"/>
                </a:lnTo>
                <a:lnTo>
                  <a:pt x="473264" y="690202"/>
                </a:lnTo>
                <a:lnTo>
                  <a:pt x="477077" y="680998"/>
                </a:lnTo>
                <a:lnTo>
                  <a:pt x="480890" y="672111"/>
                </a:lnTo>
                <a:lnTo>
                  <a:pt x="484703" y="663541"/>
                </a:lnTo>
                <a:lnTo>
                  <a:pt x="489152" y="655289"/>
                </a:lnTo>
                <a:lnTo>
                  <a:pt x="493918" y="647354"/>
                </a:lnTo>
                <a:lnTo>
                  <a:pt x="498685" y="639737"/>
                </a:lnTo>
                <a:lnTo>
                  <a:pt x="504404" y="632437"/>
                </a:lnTo>
                <a:lnTo>
                  <a:pt x="509806" y="624820"/>
                </a:lnTo>
                <a:lnTo>
                  <a:pt x="515844" y="618154"/>
                </a:lnTo>
                <a:lnTo>
                  <a:pt x="522199" y="611489"/>
                </a:lnTo>
                <a:lnTo>
                  <a:pt x="528236" y="605776"/>
                </a:lnTo>
                <a:lnTo>
                  <a:pt x="534909" y="600063"/>
                </a:lnTo>
                <a:lnTo>
                  <a:pt x="541900" y="594667"/>
                </a:lnTo>
                <a:lnTo>
                  <a:pt x="548891" y="589907"/>
                </a:lnTo>
                <a:lnTo>
                  <a:pt x="556517" y="585463"/>
                </a:lnTo>
                <a:lnTo>
                  <a:pt x="564144" y="581020"/>
                </a:lnTo>
                <a:lnTo>
                  <a:pt x="571770" y="577211"/>
                </a:lnTo>
                <a:lnTo>
                  <a:pt x="579714" y="574354"/>
                </a:lnTo>
                <a:lnTo>
                  <a:pt x="587658" y="571498"/>
                </a:lnTo>
                <a:lnTo>
                  <a:pt x="595920" y="569276"/>
                </a:lnTo>
                <a:lnTo>
                  <a:pt x="604499" y="567372"/>
                </a:lnTo>
                <a:lnTo>
                  <a:pt x="612761" y="566420"/>
                </a:lnTo>
                <a:lnTo>
                  <a:pt x="621659" y="565468"/>
                </a:lnTo>
                <a:lnTo>
                  <a:pt x="630238" y="565150"/>
                </a:lnTo>
                <a:close/>
                <a:moveTo>
                  <a:pt x="181836" y="158167"/>
                </a:moveTo>
                <a:lnTo>
                  <a:pt x="178980" y="158484"/>
                </a:lnTo>
                <a:lnTo>
                  <a:pt x="176441" y="159119"/>
                </a:lnTo>
                <a:lnTo>
                  <a:pt x="173902" y="160390"/>
                </a:lnTo>
                <a:lnTo>
                  <a:pt x="171681" y="161343"/>
                </a:lnTo>
                <a:lnTo>
                  <a:pt x="169459" y="162613"/>
                </a:lnTo>
                <a:lnTo>
                  <a:pt x="167238" y="163884"/>
                </a:lnTo>
                <a:lnTo>
                  <a:pt x="165651" y="165789"/>
                </a:lnTo>
                <a:lnTo>
                  <a:pt x="164065" y="167695"/>
                </a:lnTo>
                <a:lnTo>
                  <a:pt x="162478" y="169918"/>
                </a:lnTo>
                <a:lnTo>
                  <a:pt x="161209" y="171824"/>
                </a:lnTo>
                <a:lnTo>
                  <a:pt x="159939" y="174364"/>
                </a:lnTo>
                <a:lnTo>
                  <a:pt x="159305" y="176588"/>
                </a:lnTo>
                <a:lnTo>
                  <a:pt x="158352" y="179128"/>
                </a:lnTo>
                <a:lnTo>
                  <a:pt x="158035" y="181669"/>
                </a:lnTo>
                <a:lnTo>
                  <a:pt x="157718" y="184210"/>
                </a:lnTo>
                <a:lnTo>
                  <a:pt x="157718" y="1440334"/>
                </a:lnTo>
                <a:lnTo>
                  <a:pt x="158352" y="1447639"/>
                </a:lnTo>
                <a:lnTo>
                  <a:pt x="159622" y="1454944"/>
                </a:lnTo>
                <a:lnTo>
                  <a:pt x="161526" y="1463202"/>
                </a:lnTo>
                <a:lnTo>
                  <a:pt x="164065" y="1471142"/>
                </a:lnTo>
                <a:lnTo>
                  <a:pt x="167238" y="1479717"/>
                </a:lnTo>
                <a:lnTo>
                  <a:pt x="171363" y="1488610"/>
                </a:lnTo>
                <a:lnTo>
                  <a:pt x="175806" y="1497185"/>
                </a:lnTo>
                <a:lnTo>
                  <a:pt x="181201" y="1506078"/>
                </a:lnTo>
                <a:lnTo>
                  <a:pt x="187230" y="1514336"/>
                </a:lnTo>
                <a:lnTo>
                  <a:pt x="193577" y="1522594"/>
                </a:lnTo>
                <a:lnTo>
                  <a:pt x="200876" y="1530534"/>
                </a:lnTo>
                <a:lnTo>
                  <a:pt x="208492" y="1538156"/>
                </a:lnTo>
                <a:lnTo>
                  <a:pt x="216743" y="1545143"/>
                </a:lnTo>
                <a:lnTo>
                  <a:pt x="225629" y="1551178"/>
                </a:lnTo>
                <a:lnTo>
                  <a:pt x="230389" y="1554354"/>
                </a:lnTo>
                <a:lnTo>
                  <a:pt x="235149" y="1557212"/>
                </a:lnTo>
                <a:lnTo>
                  <a:pt x="239909" y="1559753"/>
                </a:lnTo>
                <a:lnTo>
                  <a:pt x="244669" y="1561976"/>
                </a:lnTo>
                <a:lnTo>
                  <a:pt x="1018979" y="1561976"/>
                </a:lnTo>
                <a:lnTo>
                  <a:pt x="1018979" y="1559436"/>
                </a:lnTo>
                <a:lnTo>
                  <a:pt x="1028182" y="1554354"/>
                </a:lnTo>
                <a:lnTo>
                  <a:pt x="1037068" y="1548637"/>
                </a:lnTo>
                <a:lnTo>
                  <a:pt x="1045636" y="1542603"/>
                </a:lnTo>
                <a:lnTo>
                  <a:pt x="1053252" y="1535298"/>
                </a:lnTo>
                <a:lnTo>
                  <a:pt x="1060551" y="1527993"/>
                </a:lnTo>
                <a:lnTo>
                  <a:pt x="1067532" y="1520370"/>
                </a:lnTo>
                <a:lnTo>
                  <a:pt x="1073879" y="1512113"/>
                </a:lnTo>
                <a:lnTo>
                  <a:pt x="1079908" y="1504173"/>
                </a:lnTo>
                <a:lnTo>
                  <a:pt x="1084986" y="1495597"/>
                </a:lnTo>
                <a:lnTo>
                  <a:pt x="1089429" y="1487022"/>
                </a:lnTo>
                <a:lnTo>
                  <a:pt x="1093554" y="1479082"/>
                </a:lnTo>
                <a:lnTo>
                  <a:pt x="1096728" y="1470507"/>
                </a:lnTo>
                <a:lnTo>
                  <a:pt x="1099266" y="1462884"/>
                </a:lnTo>
                <a:lnTo>
                  <a:pt x="1101170" y="1454626"/>
                </a:lnTo>
                <a:lnTo>
                  <a:pt x="1102122" y="1447321"/>
                </a:lnTo>
                <a:lnTo>
                  <a:pt x="1102757" y="1440334"/>
                </a:lnTo>
                <a:lnTo>
                  <a:pt x="1102757" y="184210"/>
                </a:lnTo>
                <a:lnTo>
                  <a:pt x="1102122" y="181669"/>
                </a:lnTo>
                <a:lnTo>
                  <a:pt x="1101805" y="179128"/>
                </a:lnTo>
                <a:lnTo>
                  <a:pt x="1101170" y="176588"/>
                </a:lnTo>
                <a:lnTo>
                  <a:pt x="1100536" y="174364"/>
                </a:lnTo>
                <a:lnTo>
                  <a:pt x="1099266" y="171824"/>
                </a:lnTo>
                <a:lnTo>
                  <a:pt x="1097997" y="169918"/>
                </a:lnTo>
                <a:lnTo>
                  <a:pt x="1096410" y="167695"/>
                </a:lnTo>
                <a:lnTo>
                  <a:pt x="1094824" y="165789"/>
                </a:lnTo>
                <a:lnTo>
                  <a:pt x="1092919" y="163884"/>
                </a:lnTo>
                <a:lnTo>
                  <a:pt x="1090698" y="162613"/>
                </a:lnTo>
                <a:lnTo>
                  <a:pt x="1088794" y="161343"/>
                </a:lnTo>
                <a:lnTo>
                  <a:pt x="1086573" y="160390"/>
                </a:lnTo>
                <a:lnTo>
                  <a:pt x="1083716" y="159119"/>
                </a:lnTo>
                <a:lnTo>
                  <a:pt x="1081178" y="158484"/>
                </a:lnTo>
                <a:lnTo>
                  <a:pt x="1078639" y="158167"/>
                </a:lnTo>
                <a:lnTo>
                  <a:pt x="1076100" y="158167"/>
                </a:lnTo>
                <a:lnTo>
                  <a:pt x="184374" y="158167"/>
                </a:lnTo>
                <a:lnTo>
                  <a:pt x="181836" y="158167"/>
                </a:lnTo>
                <a:close/>
                <a:moveTo>
                  <a:pt x="1414463" y="157162"/>
                </a:moveTo>
                <a:lnTo>
                  <a:pt x="2153497" y="157162"/>
                </a:lnTo>
                <a:lnTo>
                  <a:pt x="2161123" y="157162"/>
                </a:lnTo>
                <a:lnTo>
                  <a:pt x="2169066" y="158114"/>
                </a:lnTo>
                <a:lnTo>
                  <a:pt x="2176374" y="158749"/>
                </a:lnTo>
                <a:lnTo>
                  <a:pt x="2183364" y="160337"/>
                </a:lnTo>
                <a:lnTo>
                  <a:pt x="2190671" y="161924"/>
                </a:lnTo>
                <a:lnTo>
                  <a:pt x="2197661" y="163829"/>
                </a:lnTo>
                <a:lnTo>
                  <a:pt x="2204651" y="166052"/>
                </a:lnTo>
                <a:lnTo>
                  <a:pt x="2211324" y="168909"/>
                </a:lnTo>
                <a:lnTo>
                  <a:pt x="2217996" y="172084"/>
                </a:lnTo>
                <a:lnTo>
                  <a:pt x="2224350" y="174942"/>
                </a:lnTo>
                <a:lnTo>
                  <a:pt x="2230387" y="178752"/>
                </a:lnTo>
                <a:lnTo>
                  <a:pt x="2236424" y="182562"/>
                </a:lnTo>
                <a:lnTo>
                  <a:pt x="2242461" y="186689"/>
                </a:lnTo>
                <a:lnTo>
                  <a:pt x="2247862" y="191134"/>
                </a:lnTo>
                <a:lnTo>
                  <a:pt x="2253264" y="195579"/>
                </a:lnTo>
                <a:lnTo>
                  <a:pt x="2258665" y="200659"/>
                </a:lnTo>
                <a:lnTo>
                  <a:pt x="2263431" y="206057"/>
                </a:lnTo>
                <a:lnTo>
                  <a:pt x="2268197" y="211137"/>
                </a:lnTo>
                <a:lnTo>
                  <a:pt x="2272645" y="216852"/>
                </a:lnTo>
                <a:lnTo>
                  <a:pt x="2276776" y="222567"/>
                </a:lnTo>
                <a:lnTo>
                  <a:pt x="2280270" y="228917"/>
                </a:lnTo>
                <a:lnTo>
                  <a:pt x="2284083" y="234949"/>
                </a:lnTo>
                <a:lnTo>
                  <a:pt x="2287261" y="241299"/>
                </a:lnTo>
                <a:lnTo>
                  <a:pt x="2290438" y="247967"/>
                </a:lnTo>
                <a:lnTo>
                  <a:pt x="2292980" y="254634"/>
                </a:lnTo>
                <a:lnTo>
                  <a:pt x="2295204" y="261619"/>
                </a:lnTo>
                <a:lnTo>
                  <a:pt x="2297428" y="268604"/>
                </a:lnTo>
                <a:lnTo>
                  <a:pt x="2298699" y="275589"/>
                </a:lnTo>
                <a:lnTo>
                  <a:pt x="2300287" y="282892"/>
                </a:lnTo>
                <a:lnTo>
                  <a:pt x="2300923" y="290512"/>
                </a:lnTo>
                <a:lnTo>
                  <a:pt x="2301876" y="297814"/>
                </a:lnTo>
                <a:lnTo>
                  <a:pt x="2301876" y="305434"/>
                </a:lnTo>
                <a:lnTo>
                  <a:pt x="2301876" y="1484630"/>
                </a:lnTo>
                <a:lnTo>
                  <a:pt x="2301876" y="1497013"/>
                </a:lnTo>
                <a:lnTo>
                  <a:pt x="2300923" y="1509078"/>
                </a:lnTo>
                <a:lnTo>
                  <a:pt x="2299652" y="1521143"/>
                </a:lnTo>
                <a:lnTo>
                  <a:pt x="2298063" y="1533208"/>
                </a:lnTo>
                <a:lnTo>
                  <a:pt x="2295839" y="1544638"/>
                </a:lnTo>
                <a:lnTo>
                  <a:pt x="2292980" y="1555433"/>
                </a:lnTo>
                <a:lnTo>
                  <a:pt x="2289802" y="1566545"/>
                </a:lnTo>
                <a:lnTo>
                  <a:pt x="2285990" y="1577340"/>
                </a:lnTo>
                <a:lnTo>
                  <a:pt x="2281859" y="1587500"/>
                </a:lnTo>
                <a:lnTo>
                  <a:pt x="2277093" y="1597660"/>
                </a:lnTo>
                <a:lnTo>
                  <a:pt x="2271374" y="1607503"/>
                </a:lnTo>
                <a:lnTo>
                  <a:pt x="2265655" y="1616710"/>
                </a:lnTo>
                <a:lnTo>
                  <a:pt x="2259300" y="1625918"/>
                </a:lnTo>
                <a:lnTo>
                  <a:pt x="2252310" y="1634808"/>
                </a:lnTo>
                <a:lnTo>
                  <a:pt x="2244685" y="1643063"/>
                </a:lnTo>
                <a:lnTo>
                  <a:pt x="2236424" y="1651000"/>
                </a:lnTo>
                <a:lnTo>
                  <a:pt x="2227846" y="1658938"/>
                </a:lnTo>
                <a:lnTo>
                  <a:pt x="2218631" y="1665923"/>
                </a:lnTo>
                <a:lnTo>
                  <a:pt x="2208782" y="1672908"/>
                </a:lnTo>
                <a:lnTo>
                  <a:pt x="2198297" y="1678940"/>
                </a:lnTo>
                <a:lnTo>
                  <a:pt x="2187494" y="1684973"/>
                </a:lnTo>
                <a:lnTo>
                  <a:pt x="2176056" y="1690370"/>
                </a:lnTo>
                <a:lnTo>
                  <a:pt x="2163664" y="1695450"/>
                </a:lnTo>
                <a:lnTo>
                  <a:pt x="2150955" y="1700213"/>
                </a:lnTo>
                <a:lnTo>
                  <a:pt x="2137611" y="1704023"/>
                </a:lnTo>
                <a:lnTo>
                  <a:pt x="2123631" y="1707515"/>
                </a:lnTo>
                <a:lnTo>
                  <a:pt x="2108698" y="1710373"/>
                </a:lnTo>
                <a:lnTo>
                  <a:pt x="2093764" y="1712913"/>
                </a:lnTo>
                <a:lnTo>
                  <a:pt x="2077878" y="1715135"/>
                </a:lnTo>
                <a:lnTo>
                  <a:pt x="2061038" y="1716405"/>
                </a:lnTo>
                <a:lnTo>
                  <a:pt x="2044199" y="1717358"/>
                </a:lnTo>
                <a:lnTo>
                  <a:pt x="2026406" y="1717675"/>
                </a:lnTo>
                <a:lnTo>
                  <a:pt x="1563159" y="1717675"/>
                </a:lnTo>
                <a:lnTo>
                  <a:pt x="1551721" y="1717358"/>
                </a:lnTo>
                <a:lnTo>
                  <a:pt x="1540601" y="1716723"/>
                </a:lnTo>
                <a:lnTo>
                  <a:pt x="1529163" y="1715453"/>
                </a:lnTo>
                <a:lnTo>
                  <a:pt x="1518042" y="1714500"/>
                </a:lnTo>
                <a:lnTo>
                  <a:pt x="1506922" y="1712913"/>
                </a:lnTo>
                <a:lnTo>
                  <a:pt x="1495801" y="1710690"/>
                </a:lnTo>
                <a:lnTo>
                  <a:pt x="1485634" y="1709103"/>
                </a:lnTo>
                <a:lnTo>
                  <a:pt x="1475149" y="1706880"/>
                </a:lnTo>
                <a:lnTo>
                  <a:pt x="1456085" y="1701800"/>
                </a:lnTo>
                <a:lnTo>
                  <a:pt x="1439246" y="1697038"/>
                </a:lnTo>
                <a:lnTo>
                  <a:pt x="1424948" y="1692593"/>
                </a:lnTo>
                <a:lnTo>
                  <a:pt x="1414463" y="1688783"/>
                </a:lnTo>
                <a:lnTo>
                  <a:pt x="1414463" y="1342708"/>
                </a:lnTo>
                <a:lnTo>
                  <a:pt x="1416687" y="1347470"/>
                </a:lnTo>
                <a:lnTo>
                  <a:pt x="1419229" y="1352233"/>
                </a:lnTo>
                <a:lnTo>
                  <a:pt x="1422088" y="1357630"/>
                </a:lnTo>
                <a:lnTo>
                  <a:pt x="1425583" y="1362393"/>
                </a:lnTo>
                <a:lnTo>
                  <a:pt x="1429078" y="1367473"/>
                </a:lnTo>
                <a:lnTo>
                  <a:pt x="1433209" y="1372235"/>
                </a:lnTo>
                <a:lnTo>
                  <a:pt x="1437657" y="1376998"/>
                </a:lnTo>
                <a:lnTo>
                  <a:pt x="1442105" y="1381760"/>
                </a:lnTo>
                <a:lnTo>
                  <a:pt x="1446871" y="1386523"/>
                </a:lnTo>
                <a:lnTo>
                  <a:pt x="1451637" y="1390968"/>
                </a:lnTo>
                <a:lnTo>
                  <a:pt x="1456721" y="1395413"/>
                </a:lnTo>
                <a:lnTo>
                  <a:pt x="1462440" y="1399540"/>
                </a:lnTo>
                <a:lnTo>
                  <a:pt x="1467523" y="1403350"/>
                </a:lnTo>
                <a:lnTo>
                  <a:pt x="1472925" y="1406525"/>
                </a:lnTo>
                <a:lnTo>
                  <a:pt x="1478644" y="1410018"/>
                </a:lnTo>
                <a:lnTo>
                  <a:pt x="1484045" y="1412558"/>
                </a:lnTo>
                <a:lnTo>
                  <a:pt x="1484045" y="1413510"/>
                </a:lnTo>
                <a:lnTo>
                  <a:pt x="2108062" y="1413510"/>
                </a:lnTo>
                <a:lnTo>
                  <a:pt x="2108062" y="1410335"/>
                </a:lnTo>
                <a:lnTo>
                  <a:pt x="2115370" y="1406208"/>
                </a:lnTo>
                <a:lnTo>
                  <a:pt x="2122360" y="1401763"/>
                </a:lnTo>
                <a:lnTo>
                  <a:pt x="2129032" y="1396683"/>
                </a:lnTo>
                <a:lnTo>
                  <a:pt x="2135387" y="1390968"/>
                </a:lnTo>
                <a:lnTo>
                  <a:pt x="2141106" y="1385253"/>
                </a:lnTo>
                <a:lnTo>
                  <a:pt x="2146825" y="1378903"/>
                </a:lnTo>
                <a:lnTo>
                  <a:pt x="2151909" y="1372235"/>
                </a:lnTo>
                <a:lnTo>
                  <a:pt x="2156357" y="1365568"/>
                </a:lnTo>
                <a:lnTo>
                  <a:pt x="2160805" y="1358900"/>
                </a:lnTo>
                <a:lnTo>
                  <a:pt x="2163982" y="1352233"/>
                </a:lnTo>
                <a:lnTo>
                  <a:pt x="2167477" y="1345883"/>
                </a:lnTo>
                <a:lnTo>
                  <a:pt x="2170019" y="1339215"/>
                </a:lnTo>
                <a:lnTo>
                  <a:pt x="2172243" y="1332865"/>
                </a:lnTo>
                <a:lnTo>
                  <a:pt x="2173832" y="1326515"/>
                </a:lnTo>
                <a:lnTo>
                  <a:pt x="2174467" y="1320800"/>
                </a:lnTo>
                <a:lnTo>
                  <a:pt x="2174785" y="1315085"/>
                </a:lnTo>
                <a:lnTo>
                  <a:pt x="2174785" y="305434"/>
                </a:lnTo>
                <a:lnTo>
                  <a:pt x="2174467" y="301307"/>
                </a:lnTo>
                <a:lnTo>
                  <a:pt x="2172879" y="297497"/>
                </a:lnTo>
                <a:lnTo>
                  <a:pt x="2171290" y="293687"/>
                </a:lnTo>
                <a:lnTo>
                  <a:pt x="2168430" y="290829"/>
                </a:lnTo>
                <a:lnTo>
                  <a:pt x="2165571" y="288289"/>
                </a:lnTo>
                <a:lnTo>
                  <a:pt x="2162076" y="286067"/>
                </a:lnTo>
                <a:lnTo>
                  <a:pt x="2157945" y="284797"/>
                </a:lnTo>
                <a:lnTo>
                  <a:pt x="2153497" y="284479"/>
                </a:lnTo>
                <a:lnTo>
                  <a:pt x="1414463" y="284479"/>
                </a:lnTo>
                <a:lnTo>
                  <a:pt x="1414463" y="157162"/>
                </a:lnTo>
                <a:close/>
                <a:moveTo>
                  <a:pt x="184374" y="0"/>
                </a:moveTo>
                <a:lnTo>
                  <a:pt x="1076100" y="0"/>
                </a:lnTo>
                <a:lnTo>
                  <a:pt x="1085621" y="317"/>
                </a:lnTo>
                <a:lnTo>
                  <a:pt x="1094824" y="953"/>
                </a:lnTo>
                <a:lnTo>
                  <a:pt x="1104026" y="1905"/>
                </a:lnTo>
                <a:lnTo>
                  <a:pt x="1113229" y="3494"/>
                </a:lnTo>
                <a:lnTo>
                  <a:pt x="1122115" y="5717"/>
                </a:lnTo>
                <a:lnTo>
                  <a:pt x="1131000" y="8258"/>
                </a:lnTo>
                <a:lnTo>
                  <a:pt x="1139568" y="11434"/>
                </a:lnTo>
                <a:lnTo>
                  <a:pt x="1147502" y="14610"/>
                </a:lnTo>
                <a:lnTo>
                  <a:pt x="1156070" y="18421"/>
                </a:lnTo>
                <a:lnTo>
                  <a:pt x="1163686" y="22232"/>
                </a:lnTo>
                <a:lnTo>
                  <a:pt x="1171620" y="26679"/>
                </a:lnTo>
                <a:lnTo>
                  <a:pt x="1178919" y="31443"/>
                </a:lnTo>
                <a:lnTo>
                  <a:pt x="1186217" y="36842"/>
                </a:lnTo>
                <a:lnTo>
                  <a:pt x="1193199" y="42241"/>
                </a:lnTo>
                <a:lnTo>
                  <a:pt x="1199863" y="47640"/>
                </a:lnTo>
                <a:lnTo>
                  <a:pt x="1206210" y="53993"/>
                </a:lnTo>
                <a:lnTo>
                  <a:pt x="1212557" y="60345"/>
                </a:lnTo>
                <a:lnTo>
                  <a:pt x="1218269" y="67014"/>
                </a:lnTo>
                <a:lnTo>
                  <a:pt x="1223981" y="74002"/>
                </a:lnTo>
                <a:lnTo>
                  <a:pt x="1229058" y="81306"/>
                </a:lnTo>
                <a:lnTo>
                  <a:pt x="1233818" y="88611"/>
                </a:lnTo>
                <a:lnTo>
                  <a:pt x="1238261" y="96551"/>
                </a:lnTo>
                <a:lnTo>
                  <a:pt x="1242387" y="104492"/>
                </a:lnTo>
                <a:lnTo>
                  <a:pt x="1245877" y="112749"/>
                </a:lnTo>
                <a:lnTo>
                  <a:pt x="1249368" y="121325"/>
                </a:lnTo>
                <a:lnTo>
                  <a:pt x="1252224" y="129582"/>
                </a:lnTo>
                <a:lnTo>
                  <a:pt x="1254446" y="138475"/>
                </a:lnTo>
                <a:lnTo>
                  <a:pt x="1256667" y="147368"/>
                </a:lnTo>
                <a:lnTo>
                  <a:pt x="1258254" y="156261"/>
                </a:lnTo>
                <a:lnTo>
                  <a:pt x="1259523" y="165472"/>
                </a:lnTo>
                <a:lnTo>
                  <a:pt x="1259840" y="175000"/>
                </a:lnTo>
                <a:lnTo>
                  <a:pt x="1260475" y="184210"/>
                </a:lnTo>
                <a:lnTo>
                  <a:pt x="1260475" y="1651541"/>
                </a:lnTo>
                <a:lnTo>
                  <a:pt x="1259840" y="1667103"/>
                </a:lnTo>
                <a:lnTo>
                  <a:pt x="1259206" y="1682348"/>
                </a:lnTo>
                <a:lnTo>
                  <a:pt x="1257936" y="1696958"/>
                </a:lnTo>
                <a:lnTo>
                  <a:pt x="1255715" y="1711886"/>
                </a:lnTo>
                <a:lnTo>
                  <a:pt x="1252542" y="1725860"/>
                </a:lnTo>
                <a:lnTo>
                  <a:pt x="1249368" y="1739835"/>
                </a:lnTo>
                <a:lnTo>
                  <a:pt x="1245243" y="1753492"/>
                </a:lnTo>
                <a:lnTo>
                  <a:pt x="1240483" y="1766831"/>
                </a:lnTo>
                <a:lnTo>
                  <a:pt x="1235405" y="1779535"/>
                </a:lnTo>
                <a:lnTo>
                  <a:pt x="1229376" y="1792239"/>
                </a:lnTo>
                <a:lnTo>
                  <a:pt x="1222712" y="1804308"/>
                </a:lnTo>
                <a:lnTo>
                  <a:pt x="1215413" y="1816060"/>
                </a:lnTo>
                <a:lnTo>
                  <a:pt x="1207162" y="1827493"/>
                </a:lnTo>
                <a:lnTo>
                  <a:pt x="1198594" y="1838292"/>
                </a:lnTo>
                <a:lnTo>
                  <a:pt x="1189391" y="1848773"/>
                </a:lnTo>
                <a:lnTo>
                  <a:pt x="1179236" y="1858619"/>
                </a:lnTo>
                <a:lnTo>
                  <a:pt x="1168129" y="1868147"/>
                </a:lnTo>
                <a:lnTo>
                  <a:pt x="1156705" y="1877040"/>
                </a:lnTo>
                <a:lnTo>
                  <a:pt x="1144646" y="1885615"/>
                </a:lnTo>
                <a:lnTo>
                  <a:pt x="1131635" y="1893555"/>
                </a:lnTo>
                <a:lnTo>
                  <a:pt x="1117989" y="1900860"/>
                </a:lnTo>
                <a:lnTo>
                  <a:pt x="1103709" y="1907530"/>
                </a:lnTo>
                <a:lnTo>
                  <a:pt x="1088794" y="1913882"/>
                </a:lnTo>
                <a:lnTo>
                  <a:pt x="1072927" y="1919599"/>
                </a:lnTo>
                <a:lnTo>
                  <a:pt x="1056108" y="1924680"/>
                </a:lnTo>
                <a:lnTo>
                  <a:pt x="1038654" y="1929127"/>
                </a:lnTo>
                <a:lnTo>
                  <a:pt x="1020566" y="1932620"/>
                </a:lnTo>
                <a:lnTo>
                  <a:pt x="1001526" y="1936114"/>
                </a:lnTo>
                <a:lnTo>
                  <a:pt x="981851" y="1938337"/>
                </a:lnTo>
                <a:lnTo>
                  <a:pt x="961541" y="1940243"/>
                </a:lnTo>
                <a:lnTo>
                  <a:pt x="940279" y="1941196"/>
                </a:lnTo>
                <a:lnTo>
                  <a:pt x="918065" y="1941513"/>
                </a:lnTo>
                <a:lnTo>
                  <a:pt x="342410" y="1941513"/>
                </a:lnTo>
                <a:lnTo>
                  <a:pt x="321148" y="1941196"/>
                </a:lnTo>
                <a:lnTo>
                  <a:pt x="300839" y="1940243"/>
                </a:lnTo>
                <a:lnTo>
                  <a:pt x="280846" y="1938337"/>
                </a:lnTo>
                <a:lnTo>
                  <a:pt x="261806" y="1936114"/>
                </a:lnTo>
                <a:lnTo>
                  <a:pt x="242765" y="1932938"/>
                </a:lnTo>
                <a:lnTo>
                  <a:pt x="225311" y="1929444"/>
                </a:lnTo>
                <a:lnTo>
                  <a:pt x="208175" y="1924998"/>
                </a:lnTo>
                <a:lnTo>
                  <a:pt x="191673" y="1920234"/>
                </a:lnTo>
                <a:lnTo>
                  <a:pt x="175806" y="1914517"/>
                </a:lnTo>
                <a:lnTo>
                  <a:pt x="160574" y="1908800"/>
                </a:lnTo>
                <a:lnTo>
                  <a:pt x="146294" y="1902130"/>
                </a:lnTo>
                <a:lnTo>
                  <a:pt x="132648" y="1894825"/>
                </a:lnTo>
                <a:lnTo>
                  <a:pt x="119954" y="1886885"/>
                </a:lnTo>
                <a:lnTo>
                  <a:pt x="107261" y="1878628"/>
                </a:lnTo>
                <a:lnTo>
                  <a:pt x="95836" y="1869735"/>
                </a:lnTo>
                <a:lnTo>
                  <a:pt x="84730" y="1860524"/>
                </a:lnTo>
                <a:lnTo>
                  <a:pt x="74575" y="1850361"/>
                </a:lnTo>
                <a:lnTo>
                  <a:pt x="64737" y="1840198"/>
                </a:lnTo>
                <a:lnTo>
                  <a:pt x="55534" y="1829399"/>
                </a:lnTo>
                <a:lnTo>
                  <a:pt x="47601" y="1817965"/>
                </a:lnTo>
                <a:lnTo>
                  <a:pt x="39985" y="1806532"/>
                </a:lnTo>
                <a:lnTo>
                  <a:pt x="32686" y="1794463"/>
                </a:lnTo>
                <a:lnTo>
                  <a:pt x="26656" y="1781758"/>
                </a:lnTo>
                <a:lnTo>
                  <a:pt x="20944" y="1768419"/>
                </a:lnTo>
                <a:lnTo>
                  <a:pt x="16184" y="1755397"/>
                </a:lnTo>
                <a:lnTo>
                  <a:pt x="11741" y="1741740"/>
                </a:lnTo>
                <a:lnTo>
                  <a:pt x="8251" y="1727131"/>
                </a:lnTo>
                <a:lnTo>
                  <a:pt x="5077" y="1712838"/>
                </a:lnTo>
                <a:lnTo>
                  <a:pt x="2856" y="1698229"/>
                </a:lnTo>
                <a:lnTo>
                  <a:pt x="1269" y="1682984"/>
                </a:lnTo>
                <a:lnTo>
                  <a:pt x="317" y="1667421"/>
                </a:lnTo>
                <a:lnTo>
                  <a:pt x="0" y="1651541"/>
                </a:lnTo>
                <a:lnTo>
                  <a:pt x="0" y="184210"/>
                </a:lnTo>
                <a:lnTo>
                  <a:pt x="0" y="175000"/>
                </a:lnTo>
                <a:lnTo>
                  <a:pt x="634" y="165472"/>
                </a:lnTo>
                <a:lnTo>
                  <a:pt x="1904" y="156261"/>
                </a:lnTo>
                <a:lnTo>
                  <a:pt x="3808" y="147368"/>
                </a:lnTo>
                <a:lnTo>
                  <a:pt x="6029" y="138475"/>
                </a:lnTo>
                <a:lnTo>
                  <a:pt x="8251" y="129582"/>
                </a:lnTo>
                <a:lnTo>
                  <a:pt x="11107" y="121325"/>
                </a:lnTo>
                <a:lnTo>
                  <a:pt x="14280" y="112749"/>
                </a:lnTo>
                <a:lnTo>
                  <a:pt x="18088" y="104492"/>
                </a:lnTo>
                <a:lnTo>
                  <a:pt x="22214" y="96551"/>
                </a:lnTo>
                <a:lnTo>
                  <a:pt x="26656" y="88611"/>
                </a:lnTo>
                <a:lnTo>
                  <a:pt x="31416" y="81306"/>
                </a:lnTo>
                <a:lnTo>
                  <a:pt x="36494" y="74002"/>
                </a:lnTo>
                <a:lnTo>
                  <a:pt x="41889" y="67014"/>
                </a:lnTo>
                <a:lnTo>
                  <a:pt x="47918" y="60345"/>
                </a:lnTo>
                <a:lnTo>
                  <a:pt x="53948" y="53993"/>
                </a:lnTo>
                <a:lnTo>
                  <a:pt x="60612" y="47640"/>
                </a:lnTo>
                <a:lnTo>
                  <a:pt x="66959" y="42241"/>
                </a:lnTo>
                <a:lnTo>
                  <a:pt x="74257" y="36842"/>
                </a:lnTo>
                <a:lnTo>
                  <a:pt x="81556" y="31443"/>
                </a:lnTo>
                <a:lnTo>
                  <a:pt x="88855" y="26679"/>
                </a:lnTo>
                <a:lnTo>
                  <a:pt x="96471" y="22232"/>
                </a:lnTo>
                <a:lnTo>
                  <a:pt x="104405" y="18421"/>
                </a:lnTo>
                <a:lnTo>
                  <a:pt x="112338" y="14610"/>
                </a:lnTo>
                <a:lnTo>
                  <a:pt x="120906" y="11434"/>
                </a:lnTo>
                <a:lnTo>
                  <a:pt x="129475" y="8258"/>
                </a:lnTo>
                <a:lnTo>
                  <a:pt x="138360" y="5717"/>
                </a:lnTo>
                <a:lnTo>
                  <a:pt x="146928" y="3494"/>
                </a:lnTo>
                <a:lnTo>
                  <a:pt x="156131" y="1905"/>
                </a:lnTo>
                <a:lnTo>
                  <a:pt x="165651" y="953"/>
                </a:lnTo>
                <a:lnTo>
                  <a:pt x="174854" y="317"/>
                </a:lnTo>
                <a:lnTo>
                  <a:pt x="184374" y="0"/>
                </a:lnTo>
                <a:close/>
              </a:path>
            </a:pathLst>
          </a:custGeom>
          <a:solidFill>
            <a:srgbClr val="6A3779"/>
          </a:solidFill>
          <a:ln>
            <a:noFill/>
          </a:ln>
        </p:spPr>
        <p:txBody>
          <a:bodyPr anchor="ctr">
            <a:scene3d>
              <a:camera prst="orthographicFront"/>
              <a:lightRig rig="threePt" dir="t"/>
            </a:scene3d>
            <a:sp3d>
              <a:contourClr>
                <a:srgbClr val="FFFFFF"/>
              </a:contourClr>
            </a:sp3d>
          </a:bodyPr>
          <a:lstStyle/>
          <a:p>
            <a:pPr algn="ctr">
              <a:defRPr/>
            </a:pPr>
            <a:endParaRPr lang="zh-CN" altLang="en-US" sz="2400">
              <a:solidFill>
                <a:srgbClr val="FFFFFF"/>
              </a:solidFill>
              <a:ea typeface="宋体" panose="02010600030101010101" pitchFamily="2" charset="-122"/>
            </a:endParaRPr>
          </a:p>
        </p:txBody>
      </p:sp>
      <p:sp>
        <p:nvSpPr>
          <p:cNvPr id="11" name="KSO_Shape"/>
          <p:cNvSpPr/>
          <p:nvPr/>
        </p:nvSpPr>
        <p:spPr bwMode="auto">
          <a:xfrm>
            <a:off x="2400747" y="1691328"/>
            <a:ext cx="714885" cy="831264"/>
          </a:xfrm>
          <a:custGeom>
            <a:avLst/>
            <a:gdLst>
              <a:gd name="T0" fmla="*/ 2147483646 w 5822"/>
              <a:gd name="T1" fmla="*/ 2147483646 h 6759"/>
              <a:gd name="T2" fmla="*/ 2147483646 w 5822"/>
              <a:gd name="T3" fmla="*/ 2147483646 h 6759"/>
              <a:gd name="T4" fmla="*/ 2147483646 w 5822"/>
              <a:gd name="T5" fmla="*/ 2147483646 h 6759"/>
              <a:gd name="T6" fmla="*/ 2147483646 w 5822"/>
              <a:gd name="T7" fmla="*/ 2147483646 h 6759"/>
              <a:gd name="T8" fmla="*/ 2147483646 w 5822"/>
              <a:gd name="T9" fmla="*/ 2147483646 h 6759"/>
              <a:gd name="T10" fmla="*/ 2147483646 w 5822"/>
              <a:gd name="T11" fmla="*/ 1253760573 h 6759"/>
              <a:gd name="T12" fmla="*/ 2147483646 w 5822"/>
              <a:gd name="T13" fmla="*/ 2147483646 h 6759"/>
              <a:gd name="T14" fmla="*/ 2147483646 w 5822"/>
              <a:gd name="T15" fmla="*/ 2147483646 h 6759"/>
              <a:gd name="T16" fmla="*/ 2147483646 w 5822"/>
              <a:gd name="T17" fmla="*/ 2147483646 h 6759"/>
              <a:gd name="T18" fmla="*/ 2147483646 w 5822"/>
              <a:gd name="T19" fmla="*/ 2147483646 h 6759"/>
              <a:gd name="T20" fmla="*/ 2147483646 w 5822"/>
              <a:gd name="T21" fmla="*/ 2147483646 h 6759"/>
              <a:gd name="T22" fmla="*/ 2147483646 w 5822"/>
              <a:gd name="T23" fmla="*/ 2147483646 h 6759"/>
              <a:gd name="T24" fmla="*/ 2147483646 w 5822"/>
              <a:gd name="T25" fmla="*/ 2147483646 h 6759"/>
              <a:gd name="T26" fmla="*/ 2147483646 w 5822"/>
              <a:gd name="T27" fmla="*/ 2147483646 h 6759"/>
              <a:gd name="T28" fmla="*/ 2147483646 w 5822"/>
              <a:gd name="T29" fmla="*/ 2147483646 h 6759"/>
              <a:gd name="T30" fmla="*/ 2147483646 w 5822"/>
              <a:gd name="T31" fmla="*/ 2147483646 h 6759"/>
              <a:gd name="T32" fmla="*/ 2147483646 w 5822"/>
              <a:gd name="T33" fmla="*/ 2147483646 h 6759"/>
              <a:gd name="T34" fmla="*/ 2147483646 w 5822"/>
              <a:gd name="T35" fmla="*/ 2147483646 h 6759"/>
              <a:gd name="T36" fmla="*/ 2147483646 w 5822"/>
              <a:gd name="T37" fmla="*/ 2147483646 h 6759"/>
              <a:gd name="T38" fmla="*/ 2147483646 w 5822"/>
              <a:gd name="T39" fmla="*/ 2147483646 h 6759"/>
              <a:gd name="T40" fmla="*/ 0 w 5822"/>
              <a:gd name="T41" fmla="*/ 2147483646 h 6759"/>
              <a:gd name="T42" fmla="*/ 2147483646 w 5822"/>
              <a:gd name="T43" fmla="*/ 2147483646 h 6759"/>
              <a:gd name="T44" fmla="*/ 2147483646 w 5822"/>
              <a:gd name="T45" fmla="*/ 2147483646 h 6759"/>
              <a:gd name="T46" fmla="*/ 2147483646 w 5822"/>
              <a:gd name="T47" fmla="*/ 2147483646 h 6759"/>
              <a:gd name="T48" fmla="*/ 2147483646 w 5822"/>
              <a:gd name="T49" fmla="*/ 2147483646 h 6759"/>
              <a:gd name="T50" fmla="*/ 2147483646 w 5822"/>
              <a:gd name="T51" fmla="*/ 2147483646 h 6759"/>
              <a:gd name="T52" fmla="*/ 2147483646 w 5822"/>
              <a:gd name="T53" fmla="*/ 2147483646 h 6759"/>
              <a:gd name="T54" fmla="*/ 2147483646 w 5822"/>
              <a:gd name="T55" fmla="*/ 2147483646 h 6759"/>
              <a:gd name="T56" fmla="*/ 2147483646 w 5822"/>
              <a:gd name="T57" fmla="*/ 2147483646 h 6759"/>
              <a:gd name="T58" fmla="*/ 2147483646 w 5822"/>
              <a:gd name="T59" fmla="*/ 2147483646 h 6759"/>
              <a:gd name="T60" fmla="*/ 2147483646 w 5822"/>
              <a:gd name="T61" fmla="*/ 2147483646 h 6759"/>
              <a:gd name="T62" fmla="*/ 2147483646 w 5822"/>
              <a:gd name="T63" fmla="*/ 2147483646 h 6759"/>
              <a:gd name="T64" fmla="*/ 2147483646 w 5822"/>
              <a:gd name="T65" fmla="*/ 2147483646 h 6759"/>
              <a:gd name="T66" fmla="*/ 2147483646 w 5822"/>
              <a:gd name="T67" fmla="*/ 2147483646 h 6759"/>
              <a:gd name="T68" fmla="*/ 2147483646 w 5822"/>
              <a:gd name="T69" fmla="*/ 2147483646 h 6759"/>
              <a:gd name="T70" fmla="*/ 2147483646 w 5822"/>
              <a:gd name="T71" fmla="*/ 2147483646 h 6759"/>
              <a:gd name="T72" fmla="*/ 2147483646 w 5822"/>
              <a:gd name="T73" fmla="*/ 2147483646 h 6759"/>
              <a:gd name="T74" fmla="*/ 2147483646 w 5822"/>
              <a:gd name="T75" fmla="*/ 2147483646 h 6759"/>
              <a:gd name="T76" fmla="*/ 2147483646 w 5822"/>
              <a:gd name="T77" fmla="*/ 2147483646 h 6759"/>
              <a:gd name="T78" fmla="*/ 2147483646 w 5822"/>
              <a:gd name="T79" fmla="*/ 2147483646 h 6759"/>
              <a:gd name="T80" fmla="*/ 2147483646 w 5822"/>
              <a:gd name="T81" fmla="*/ 2147483646 h 6759"/>
              <a:gd name="T82" fmla="*/ 2147483646 w 5822"/>
              <a:gd name="T83" fmla="*/ 2147483646 h 6759"/>
              <a:gd name="T84" fmla="*/ 2147483646 w 5822"/>
              <a:gd name="T85" fmla="*/ 2147483646 h 6759"/>
              <a:gd name="T86" fmla="*/ 2147483646 w 5822"/>
              <a:gd name="T87" fmla="*/ 2147483646 h 6759"/>
              <a:gd name="T88" fmla="*/ 2147483646 w 5822"/>
              <a:gd name="T89" fmla="*/ 2147483646 h 6759"/>
              <a:gd name="T90" fmla="*/ 2147483646 w 5822"/>
              <a:gd name="T91" fmla="*/ 2147483646 h 6759"/>
              <a:gd name="T92" fmla="*/ 2147483646 w 5822"/>
              <a:gd name="T93" fmla="*/ 2147483646 h 6759"/>
              <a:gd name="T94" fmla="*/ 2147483646 w 5822"/>
              <a:gd name="T95" fmla="*/ 2147483646 h 6759"/>
              <a:gd name="T96" fmla="*/ 2147483646 w 5822"/>
              <a:gd name="T97" fmla="*/ 2147483646 h 6759"/>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5822" h="6759">
                <a:moveTo>
                  <a:pt x="0" y="6351"/>
                </a:moveTo>
                <a:lnTo>
                  <a:pt x="129" y="6351"/>
                </a:lnTo>
                <a:lnTo>
                  <a:pt x="129" y="3057"/>
                </a:lnTo>
                <a:lnTo>
                  <a:pt x="129" y="2914"/>
                </a:lnTo>
                <a:lnTo>
                  <a:pt x="266" y="2865"/>
                </a:lnTo>
                <a:lnTo>
                  <a:pt x="1775" y="2337"/>
                </a:lnTo>
                <a:lnTo>
                  <a:pt x="1775" y="1515"/>
                </a:lnTo>
                <a:lnTo>
                  <a:pt x="1775" y="1386"/>
                </a:lnTo>
                <a:lnTo>
                  <a:pt x="1892" y="1331"/>
                </a:lnTo>
                <a:lnTo>
                  <a:pt x="4422" y="137"/>
                </a:lnTo>
                <a:lnTo>
                  <a:pt x="4714" y="0"/>
                </a:lnTo>
                <a:lnTo>
                  <a:pt x="4714" y="56"/>
                </a:lnTo>
                <a:lnTo>
                  <a:pt x="5511" y="532"/>
                </a:lnTo>
                <a:lnTo>
                  <a:pt x="5511" y="6326"/>
                </a:lnTo>
                <a:lnTo>
                  <a:pt x="5822" y="6326"/>
                </a:lnTo>
                <a:lnTo>
                  <a:pt x="5822" y="6734"/>
                </a:lnTo>
                <a:lnTo>
                  <a:pt x="4510" y="6734"/>
                </a:lnTo>
                <a:lnTo>
                  <a:pt x="4305" y="6734"/>
                </a:lnTo>
                <a:lnTo>
                  <a:pt x="4305" y="6529"/>
                </a:lnTo>
                <a:lnTo>
                  <a:pt x="4305" y="643"/>
                </a:lnTo>
                <a:lnTo>
                  <a:pt x="2183" y="1644"/>
                </a:lnTo>
                <a:lnTo>
                  <a:pt x="2183" y="2194"/>
                </a:lnTo>
                <a:lnTo>
                  <a:pt x="2798" y="1979"/>
                </a:lnTo>
                <a:lnTo>
                  <a:pt x="3035" y="1895"/>
                </a:lnTo>
                <a:lnTo>
                  <a:pt x="3035" y="1889"/>
                </a:lnTo>
                <a:lnTo>
                  <a:pt x="3042" y="1892"/>
                </a:lnTo>
                <a:lnTo>
                  <a:pt x="3068" y="1884"/>
                </a:lnTo>
                <a:lnTo>
                  <a:pt x="3068" y="1909"/>
                </a:lnTo>
                <a:lnTo>
                  <a:pt x="3862" y="2381"/>
                </a:lnTo>
                <a:lnTo>
                  <a:pt x="3862" y="6313"/>
                </a:lnTo>
                <a:lnTo>
                  <a:pt x="4177" y="6313"/>
                </a:lnTo>
                <a:lnTo>
                  <a:pt x="4177" y="6722"/>
                </a:lnTo>
                <a:lnTo>
                  <a:pt x="2865" y="6722"/>
                </a:lnTo>
                <a:lnTo>
                  <a:pt x="2661" y="6722"/>
                </a:lnTo>
                <a:lnTo>
                  <a:pt x="2661" y="6517"/>
                </a:lnTo>
                <a:lnTo>
                  <a:pt x="2661" y="2458"/>
                </a:lnTo>
                <a:lnTo>
                  <a:pt x="538" y="3202"/>
                </a:lnTo>
                <a:lnTo>
                  <a:pt x="538" y="6556"/>
                </a:lnTo>
                <a:lnTo>
                  <a:pt x="538" y="6759"/>
                </a:lnTo>
                <a:lnTo>
                  <a:pt x="334" y="6759"/>
                </a:lnTo>
                <a:lnTo>
                  <a:pt x="0" y="6759"/>
                </a:lnTo>
                <a:lnTo>
                  <a:pt x="0" y="6351"/>
                </a:lnTo>
                <a:close/>
                <a:moveTo>
                  <a:pt x="776" y="6707"/>
                </a:moveTo>
                <a:lnTo>
                  <a:pt x="776" y="6707"/>
                </a:lnTo>
                <a:lnTo>
                  <a:pt x="1501" y="6707"/>
                </a:lnTo>
                <a:lnTo>
                  <a:pt x="2348" y="6707"/>
                </a:lnTo>
                <a:lnTo>
                  <a:pt x="2348" y="5989"/>
                </a:lnTo>
                <a:lnTo>
                  <a:pt x="1501" y="6044"/>
                </a:lnTo>
                <a:lnTo>
                  <a:pt x="776" y="6092"/>
                </a:lnTo>
                <a:lnTo>
                  <a:pt x="776" y="6707"/>
                </a:lnTo>
                <a:close/>
                <a:moveTo>
                  <a:pt x="776" y="4048"/>
                </a:moveTo>
                <a:lnTo>
                  <a:pt x="776" y="4048"/>
                </a:lnTo>
                <a:lnTo>
                  <a:pt x="1501" y="3842"/>
                </a:lnTo>
                <a:lnTo>
                  <a:pt x="2348" y="3604"/>
                </a:lnTo>
                <a:lnTo>
                  <a:pt x="2348" y="2883"/>
                </a:lnTo>
                <a:lnTo>
                  <a:pt x="1501" y="3178"/>
                </a:lnTo>
                <a:lnTo>
                  <a:pt x="776" y="3431"/>
                </a:lnTo>
                <a:lnTo>
                  <a:pt x="776" y="4048"/>
                </a:lnTo>
                <a:close/>
                <a:moveTo>
                  <a:pt x="776" y="4926"/>
                </a:moveTo>
                <a:lnTo>
                  <a:pt x="776" y="4926"/>
                </a:lnTo>
                <a:lnTo>
                  <a:pt x="1501" y="4788"/>
                </a:lnTo>
                <a:lnTo>
                  <a:pt x="2348" y="4628"/>
                </a:lnTo>
                <a:lnTo>
                  <a:pt x="2348" y="3909"/>
                </a:lnTo>
                <a:lnTo>
                  <a:pt x="1501" y="4124"/>
                </a:lnTo>
                <a:lnTo>
                  <a:pt x="776" y="4310"/>
                </a:lnTo>
                <a:lnTo>
                  <a:pt x="776" y="4926"/>
                </a:lnTo>
                <a:close/>
                <a:moveTo>
                  <a:pt x="776" y="5811"/>
                </a:moveTo>
                <a:lnTo>
                  <a:pt x="776" y="5811"/>
                </a:lnTo>
                <a:lnTo>
                  <a:pt x="1501" y="5741"/>
                </a:lnTo>
                <a:lnTo>
                  <a:pt x="2348" y="5661"/>
                </a:lnTo>
                <a:lnTo>
                  <a:pt x="2348" y="4942"/>
                </a:lnTo>
                <a:lnTo>
                  <a:pt x="1501" y="5078"/>
                </a:lnTo>
                <a:lnTo>
                  <a:pt x="776" y="5194"/>
                </a:lnTo>
                <a:lnTo>
                  <a:pt x="776" y="5811"/>
                </a:lnTo>
                <a:close/>
              </a:path>
            </a:pathLst>
          </a:custGeom>
          <a:solidFill>
            <a:srgbClr val="1FABC4"/>
          </a:solidFill>
          <a:ln>
            <a:noFill/>
          </a:ln>
        </p:spPr>
        <p:txBody>
          <a:bodyPr anchor="ctr">
            <a:scene3d>
              <a:camera prst="orthographicFront"/>
              <a:lightRig rig="threePt" dir="t"/>
            </a:scene3d>
            <a:sp3d>
              <a:contourClr>
                <a:srgbClr val="FFFFFF"/>
              </a:contourClr>
            </a:sp3d>
          </a:bodyPr>
          <a:lstStyle/>
          <a:p>
            <a:pPr algn="ctr">
              <a:defRPr/>
            </a:pPr>
            <a:endParaRPr lang="zh-CN" altLang="en-US" sz="2400">
              <a:solidFill>
                <a:srgbClr val="FFFFFF"/>
              </a:solidFill>
              <a:ea typeface="宋体" panose="02010600030101010101" pitchFamily="2" charset="-122"/>
            </a:endParaRPr>
          </a:p>
        </p:txBody>
      </p:sp>
      <p:grpSp>
        <p:nvGrpSpPr>
          <p:cNvPr id="12" name="组合 11"/>
          <p:cNvGrpSpPr/>
          <p:nvPr/>
        </p:nvGrpSpPr>
        <p:grpSpPr>
          <a:xfrm>
            <a:off x="4328991" y="2453977"/>
            <a:ext cx="413875" cy="413875"/>
            <a:chOff x="3264324" y="1749600"/>
            <a:chExt cx="348156" cy="348156"/>
          </a:xfrm>
        </p:grpSpPr>
        <p:sp>
          <p:nvSpPr>
            <p:cNvPr id="13" name="矩形 12"/>
            <p:cNvSpPr/>
            <p:nvPr/>
          </p:nvSpPr>
          <p:spPr>
            <a:xfrm>
              <a:off x="3264324" y="1900818"/>
              <a:ext cx="348156" cy="4571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4" name="矩形 13"/>
            <p:cNvSpPr/>
            <p:nvPr/>
          </p:nvSpPr>
          <p:spPr>
            <a:xfrm rot="5400000">
              <a:off x="3264324" y="1900818"/>
              <a:ext cx="348156" cy="4571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nvGrpSpPr>
          <p:cNvPr id="15" name="组合 14"/>
          <p:cNvGrpSpPr/>
          <p:nvPr/>
        </p:nvGrpSpPr>
        <p:grpSpPr>
          <a:xfrm>
            <a:off x="7737572" y="2453977"/>
            <a:ext cx="413875" cy="413875"/>
            <a:chOff x="3264324" y="1749600"/>
            <a:chExt cx="348156" cy="348156"/>
          </a:xfrm>
        </p:grpSpPr>
        <p:sp>
          <p:nvSpPr>
            <p:cNvPr id="16" name="矩形 15"/>
            <p:cNvSpPr/>
            <p:nvPr/>
          </p:nvSpPr>
          <p:spPr>
            <a:xfrm>
              <a:off x="3264324" y="1900818"/>
              <a:ext cx="348156" cy="4571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7" name="矩形 16"/>
            <p:cNvSpPr/>
            <p:nvPr/>
          </p:nvSpPr>
          <p:spPr>
            <a:xfrm rot="5400000">
              <a:off x="3264324" y="1900818"/>
              <a:ext cx="348156" cy="4571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sp>
        <p:nvSpPr>
          <p:cNvPr id="18" name="TextBox 17"/>
          <p:cNvSpPr txBox="1"/>
          <p:nvPr/>
        </p:nvSpPr>
        <p:spPr>
          <a:xfrm>
            <a:off x="2100304" y="4726302"/>
            <a:ext cx="8205501" cy="1230850"/>
          </a:xfrm>
          <a:prstGeom prst="rect">
            <a:avLst/>
          </a:prstGeom>
          <a:noFill/>
        </p:spPr>
        <p:txBody>
          <a:bodyPr wrap="square" lIns="0" tIns="0" rIns="0" bIns="0" rtlCol="0">
            <a:spAutoFit/>
          </a:bodyPr>
          <a:lstStyle/>
          <a:p>
            <a:pPr algn="just">
              <a:lnSpc>
                <a:spcPct val="150000"/>
              </a:lnSpc>
            </a:pPr>
            <a:r>
              <a:rPr lang="zh-CN" altLang="en-US" sz="1335" dirty="0">
                <a:latin typeface="微软雅黑 Light" pitchFamily="34" charset="-122"/>
                <a:ea typeface="微软雅黑 Light" pitchFamily="34" charset="-122"/>
              </a:rPr>
              <a:t>点击输入简要文字内容，文字内容需概括精炼，不用多余的文字修饰，言简意赅的说明分项内容。点击输入简要文字内容，文字内容需概括精炼，不用多余的文字修饰，言简意赅的说明分项内容</a:t>
            </a:r>
            <a:r>
              <a:rPr lang="en-US" altLang="zh-CN" sz="1335" dirty="0">
                <a:latin typeface="微软雅黑 Light" pitchFamily="34" charset="-122"/>
                <a:ea typeface="微软雅黑 Light" pitchFamily="34" charset="-122"/>
              </a:rPr>
              <a:t>……</a:t>
            </a:r>
          </a:p>
          <a:p>
            <a:pPr algn="just">
              <a:lnSpc>
                <a:spcPct val="150000"/>
              </a:lnSpc>
            </a:pPr>
            <a:r>
              <a:rPr lang="zh-CN" altLang="en-US" sz="1335" dirty="0">
                <a:latin typeface="微软雅黑 Light" pitchFamily="34" charset="-122"/>
                <a:ea typeface="微软雅黑 Light" pitchFamily="34" charset="-122"/>
              </a:rPr>
              <a:t>点击输入简要文字内容，文字内容需概括精炼，不用多余的文字修饰，言简意赅的说明分项内容。点击输入简要文字内容，文字内容需概括精炼，不用多余的文字修饰，言简意赅的说明分项内容</a:t>
            </a:r>
            <a:r>
              <a:rPr lang="en-US" altLang="zh-CN" sz="1335" dirty="0">
                <a:latin typeface="微软雅黑 Light" pitchFamily="34" charset="-122"/>
                <a:ea typeface="微软雅黑 Light" pitchFamily="34" charset="-122"/>
              </a:rPr>
              <a:t>……</a:t>
            </a:r>
          </a:p>
        </p:txBody>
      </p:sp>
      <p:sp>
        <p:nvSpPr>
          <p:cNvPr id="19" name="Freeform 5"/>
          <p:cNvSpPr/>
          <p:nvPr/>
        </p:nvSpPr>
        <p:spPr bwMode="auto">
          <a:xfrm>
            <a:off x="1487488" y="4677139"/>
            <a:ext cx="315413" cy="1294467"/>
          </a:xfrm>
          <a:custGeom>
            <a:avLst/>
            <a:gdLst/>
            <a:ahLst/>
            <a:cxnLst/>
            <a:rect l="l" t="t" r="r" b="b"/>
            <a:pathLst>
              <a:path w="931331" h="3822203">
                <a:moveTo>
                  <a:pt x="931331" y="0"/>
                </a:moveTo>
                <a:lnTo>
                  <a:pt x="931331" y="43438"/>
                </a:lnTo>
                <a:lnTo>
                  <a:pt x="929692" y="43241"/>
                </a:lnTo>
                <a:cubicBezTo>
                  <a:pt x="720560" y="43241"/>
                  <a:pt x="548753" y="233651"/>
                  <a:pt x="531759" y="477070"/>
                </a:cubicBezTo>
                <a:cubicBezTo>
                  <a:pt x="531001" y="481589"/>
                  <a:pt x="530505" y="486178"/>
                  <a:pt x="530592" y="490864"/>
                </a:cubicBezTo>
                <a:lnTo>
                  <a:pt x="527965" y="521911"/>
                </a:lnTo>
                <a:cubicBezTo>
                  <a:pt x="527965" y="524355"/>
                  <a:pt x="527981" y="526795"/>
                  <a:pt x="528584" y="529223"/>
                </a:cubicBezTo>
                <a:cubicBezTo>
                  <a:pt x="525896" y="549213"/>
                  <a:pt x="525319" y="570030"/>
                  <a:pt x="525319" y="591585"/>
                </a:cubicBezTo>
                <a:lnTo>
                  <a:pt x="525319" y="1420695"/>
                </a:lnTo>
                <a:cubicBezTo>
                  <a:pt x="525319" y="1644311"/>
                  <a:pt x="418363" y="1909396"/>
                  <a:pt x="152419" y="1909396"/>
                </a:cubicBezTo>
                <a:lnTo>
                  <a:pt x="152419" y="1917007"/>
                </a:lnTo>
                <a:cubicBezTo>
                  <a:pt x="411268" y="1917007"/>
                  <a:pt x="525319" y="2180779"/>
                  <a:pt x="525319" y="2401508"/>
                </a:cubicBezTo>
                <a:lnTo>
                  <a:pt x="525319" y="3229831"/>
                </a:lnTo>
                <a:lnTo>
                  <a:pt x="528395" y="3285086"/>
                </a:lnTo>
                <a:lnTo>
                  <a:pt x="527965" y="3290166"/>
                </a:lnTo>
                <a:cubicBezTo>
                  <a:pt x="527965" y="3298449"/>
                  <a:pt x="528142" y="3306682"/>
                  <a:pt x="530049" y="3314794"/>
                </a:cubicBezTo>
                <a:cubicBezTo>
                  <a:pt x="529872" y="3323297"/>
                  <a:pt x="530775" y="3331587"/>
                  <a:pt x="532157" y="3339708"/>
                </a:cubicBezTo>
                <a:cubicBezTo>
                  <a:pt x="550979" y="3580884"/>
                  <a:pt x="721914" y="3768836"/>
                  <a:pt x="929692" y="3768836"/>
                </a:cubicBezTo>
                <a:cubicBezTo>
                  <a:pt x="930239" y="3768836"/>
                  <a:pt x="930786" y="3768835"/>
                  <a:pt x="931331" y="3768639"/>
                </a:cubicBezTo>
                <a:lnTo>
                  <a:pt x="931331" y="3822203"/>
                </a:lnTo>
                <a:cubicBezTo>
                  <a:pt x="739757" y="3822203"/>
                  <a:pt x="598112" y="3773911"/>
                  <a:pt x="507975" y="3678638"/>
                </a:cubicBezTo>
                <a:cubicBezTo>
                  <a:pt x="417575" y="3582577"/>
                  <a:pt x="372901" y="3410141"/>
                  <a:pt x="372901" y="3162642"/>
                </a:cubicBezTo>
                <a:lnTo>
                  <a:pt x="372901" y="2435365"/>
                </a:lnTo>
                <a:cubicBezTo>
                  <a:pt x="372901" y="2299674"/>
                  <a:pt x="350301" y="2189965"/>
                  <a:pt x="304838" y="2105453"/>
                </a:cubicBezTo>
                <a:cubicBezTo>
                  <a:pt x="260163" y="2021204"/>
                  <a:pt x="158200" y="1972649"/>
                  <a:pt x="0" y="1961888"/>
                </a:cubicBezTo>
                <a:lnTo>
                  <a:pt x="0" y="1860316"/>
                </a:lnTo>
                <a:cubicBezTo>
                  <a:pt x="146638" y="1837744"/>
                  <a:pt x="245710" y="1792339"/>
                  <a:pt x="296166" y="1724624"/>
                </a:cubicBezTo>
                <a:cubicBezTo>
                  <a:pt x="347410" y="1657434"/>
                  <a:pt x="372901" y="1544052"/>
                  <a:pt x="372901" y="1386838"/>
                </a:cubicBezTo>
                <a:lnTo>
                  <a:pt x="372901" y="659562"/>
                </a:lnTo>
                <a:cubicBezTo>
                  <a:pt x="372901" y="411275"/>
                  <a:pt x="417575" y="239626"/>
                  <a:pt x="507975" y="143566"/>
                </a:cubicBezTo>
                <a:cubicBezTo>
                  <a:pt x="598112" y="47505"/>
                  <a:pt x="739757" y="0"/>
                  <a:pt x="931331" y="0"/>
                </a:cubicBezTo>
                <a:close/>
              </a:path>
            </a:pathLst>
          </a:custGeom>
          <a:solidFill>
            <a:srgbClr val="6A3779"/>
          </a:solidFill>
          <a:ln>
            <a:noFill/>
          </a:ln>
        </p:spPr>
        <p:txBody>
          <a:bodyPr vert="horz" wrap="square" lIns="121920" tIns="60960" rIns="121920" bIns="60960" numCol="1" anchor="t" anchorCtr="0" compatLnSpc="1"/>
          <a:lstStyle/>
          <a:p>
            <a:endParaRPr lang="zh-CN" altLang="en-US" sz="2400"/>
          </a:p>
        </p:txBody>
      </p:sp>
      <p:sp>
        <p:nvSpPr>
          <p:cNvPr id="20" name="Freeform 5"/>
          <p:cNvSpPr/>
          <p:nvPr/>
        </p:nvSpPr>
        <p:spPr bwMode="auto">
          <a:xfrm flipH="1">
            <a:off x="10677536" y="4677139"/>
            <a:ext cx="315413" cy="1294467"/>
          </a:xfrm>
          <a:custGeom>
            <a:avLst/>
            <a:gdLst/>
            <a:ahLst/>
            <a:cxnLst/>
            <a:rect l="l" t="t" r="r" b="b"/>
            <a:pathLst>
              <a:path w="931331" h="3822203">
                <a:moveTo>
                  <a:pt x="931331" y="0"/>
                </a:moveTo>
                <a:lnTo>
                  <a:pt x="931331" y="43438"/>
                </a:lnTo>
                <a:lnTo>
                  <a:pt x="929692" y="43241"/>
                </a:lnTo>
                <a:cubicBezTo>
                  <a:pt x="720560" y="43241"/>
                  <a:pt x="548753" y="233651"/>
                  <a:pt x="531759" y="477070"/>
                </a:cubicBezTo>
                <a:cubicBezTo>
                  <a:pt x="531001" y="481589"/>
                  <a:pt x="530505" y="486178"/>
                  <a:pt x="530592" y="490864"/>
                </a:cubicBezTo>
                <a:lnTo>
                  <a:pt x="527965" y="521911"/>
                </a:lnTo>
                <a:cubicBezTo>
                  <a:pt x="527965" y="524355"/>
                  <a:pt x="527981" y="526795"/>
                  <a:pt x="528584" y="529223"/>
                </a:cubicBezTo>
                <a:cubicBezTo>
                  <a:pt x="525896" y="549213"/>
                  <a:pt x="525319" y="570030"/>
                  <a:pt x="525319" y="591585"/>
                </a:cubicBezTo>
                <a:lnTo>
                  <a:pt x="525319" y="1420695"/>
                </a:lnTo>
                <a:cubicBezTo>
                  <a:pt x="525319" y="1644311"/>
                  <a:pt x="418363" y="1909396"/>
                  <a:pt x="152419" y="1909396"/>
                </a:cubicBezTo>
                <a:lnTo>
                  <a:pt x="152419" y="1917007"/>
                </a:lnTo>
                <a:cubicBezTo>
                  <a:pt x="411268" y="1917007"/>
                  <a:pt x="525319" y="2180779"/>
                  <a:pt x="525319" y="2401508"/>
                </a:cubicBezTo>
                <a:lnTo>
                  <a:pt x="525319" y="3229831"/>
                </a:lnTo>
                <a:lnTo>
                  <a:pt x="528395" y="3285086"/>
                </a:lnTo>
                <a:lnTo>
                  <a:pt x="527965" y="3290166"/>
                </a:lnTo>
                <a:cubicBezTo>
                  <a:pt x="527965" y="3298449"/>
                  <a:pt x="528142" y="3306682"/>
                  <a:pt x="530049" y="3314794"/>
                </a:cubicBezTo>
                <a:cubicBezTo>
                  <a:pt x="529872" y="3323297"/>
                  <a:pt x="530775" y="3331587"/>
                  <a:pt x="532157" y="3339708"/>
                </a:cubicBezTo>
                <a:cubicBezTo>
                  <a:pt x="550979" y="3580884"/>
                  <a:pt x="721914" y="3768836"/>
                  <a:pt x="929692" y="3768836"/>
                </a:cubicBezTo>
                <a:cubicBezTo>
                  <a:pt x="930239" y="3768836"/>
                  <a:pt x="930786" y="3768835"/>
                  <a:pt x="931331" y="3768639"/>
                </a:cubicBezTo>
                <a:lnTo>
                  <a:pt x="931331" y="3822203"/>
                </a:lnTo>
                <a:cubicBezTo>
                  <a:pt x="739757" y="3822203"/>
                  <a:pt x="598112" y="3773911"/>
                  <a:pt x="507975" y="3678638"/>
                </a:cubicBezTo>
                <a:cubicBezTo>
                  <a:pt x="417575" y="3582577"/>
                  <a:pt x="372901" y="3410141"/>
                  <a:pt x="372901" y="3162642"/>
                </a:cubicBezTo>
                <a:lnTo>
                  <a:pt x="372901" y="2435365"/>
                </a:lnTo>
                <a:cubicBezTo>
                  <a:pt x="372901" y="2299674"/>
                  <a:pt x="350301" y="2189965"/>
                  <a:pt x="304838" y="2105453"/>
                </a:cubicBezTo>
                <a:cubicBezTo>
                  <a:pt x="260163" y="2021204"/>
                  <a:pt x="158200" y="1972649"/>
                  <a:pt x="0" y="1961888"/>
                </a:cubicBezTo>
                <a:lnTo>
                  <a:pt x="0" y="1860316"/>
                </a:lnTo>
                <a:cubicBezTo>
                  <a:pt x="146638" y="1837744"/>
                  <a:pt x="245710" y="1792339"/>
                  <a:pt x="296166" y="1724624"/>
                </a:cubicBezTo>
                <a:cubicBezTo>
                  <a:pt x="347410" y="1657434"/>
                  <a:pt x="372901" y="1544052"/>
                  <a:pt x="372901" y="1386838"/>
                </a:cubicBezTo>
                <a:lnTo>
                  <a:pt x="372901" y="659562"/>
                </a:lnTo>
                <a:cubicBezTo>
                  <a:pt x="372901" y="411275"/>
                  <a:pt x="417575" y="239626"/>
                  <a:pt x="507975" y="143566"/>
                </a:cubicBezTo>
                <a:cubicBezTo>
                  <a:pt x="598112" y="47505"/>
                  <a:pt x="739757" y="0"/>
                  <a:pt x="931331" y="0"/>
                </a:cubicBezTo>
                <a:close/>
              </a:path>
            </a:pathLst>
          </a:custGeom>
          <a:solidFill>
            <a:srgbClr val="6A3779"/>
          </a:solidFill>
          <a:ln>
            <a:noFill/>
          </a:ln>
        </p:spPr>
        <p:txBody>
          <a:bodyPr vert="horz" wrap="square" lIns="121920" tIns="60960" rIns="121920" bIns="60960" numCol="1" anchor="t" anchorCtr="0" compatLnSpc="1"/>
          <a:lstStyle/>
          <a:p>
            <a:endParaRPr lang="zh-CN" altLang="en-US" sz="2400"/>
          </a:p>
        </p:txBody>
      </p:sp>
      <p:sp>
        <p:nvSpPr>
          <p:cNvPr id="21" name="TextBox 20"/>
          <p:cNvSpPr txBox="1"/>
          <p:nvPr/>
        </p:nvSpPr>
        <p:spPr>
          <a:xfrm>
            <a:off x="2087957" y="3223817"/>
            <a:ext cx="1382489" cy="205121"/>
          </a:xfrm>
          <a:prstGeom prst="rect">
            <a:avLst/>
          </a:prstGeom>
          <a:noFill/>
        </p:spPr>
        <p:txBody>
          <a:bodyPr wrap="square" lIns="0" tIns="0" rIns="0" bIns="0" rtlCol="0">
            <a:spAutoFit/>
          </a:bodyPr>
          <a:lstStyle/>
          <a:p>
            <a:pPr algn="ctr"/>
            <a:r>
              <a:rPr lang="zh-CN" altLang="en-US" sz="1335" b="1" dirty="0">
                <a:solidFill>
                  <a:srgbClr val="1FABC4"/>
                </a:solidFill>
                <a:latin typeface="微软雅黑" panose="020B0503020204020204" pitchFamily="34" charset="-122"/>
                <a:ea typeface="微软雅黑" panose="020B0503020204020204" pitchFamily="34" charset="-122"/>
              </a:rPr>
              <a:t>点击输入说明文字</a:t>
            </a:r>
          </a:p>
        </p:txBody>
      </p:sp>
      <p:sp>
        <p:nvSpPr>
          <p:cNvPr id="22" name="TextBox 21"/>
          <p:cNvSpPr txBox="1"/>
          <p:nvPr/>
        </p:nvSpPr>
        <p:spPr>
          <a:xfrm>
            <a:off x="5462548" y="3223817"/>
            <a:ext cx="1555341" cy="205121"/>
          </a:xfrm>
          <a:prstGeom prst="rect">
            <a:avLst/>
          </a:prstGeom>
          <a:noFill/>
        </p:spPr>
        <p:txBody>
          <a:bodyPr wrap="square" lIns="0" tIns="0" rIns="0" bIns="0" rtlCol="0">
            <a:spAutoFit/>
          </a:bodyPr>
          <a:lstStyle/>
          <a:p>
            <a:pPr algn="ctr"/>
            <a:r>
              <a:rPr lang="zh-CN" altLang="en-US" sz="1335" b="1" dirty="0">
                <a:solidFill>
                  <a:srgbClr val="E9786A"/>
                </a:solidFill>
                <a:latin typeface="微软雅黑" panose="020B0503020204020204" pitchFamily="34" charset="-122"/>
                <a:ea typeface="微软雅黑" panose="020B0503020204020204" pitchFamily="34" charset="-122"/>
              </a:rPr>
              <a:t>点击输入说明文字</a:t>
            </a:r>
          </a:p>
        </p:txBody>
      </p:sp>
      <p:sp>
        <p:nvSpPr>
          <p:cNvPr id="23" name="TextBox 22"/>
          <p:cNvSpPr txBox="1"/>
          <p:nvPr/>
        </p:nvSpPr>
        <p:spPr>
          <a:xfrm>
            <a:off x="8871130" y="3223817"/>
            <a:ext cx="1555341" cy="205121"/>
          </a:xfrm>
          <a:prstGeom prst="rect">
            <a:avLst/>
          </a:prstGeom>
          <a:noFill/>
        </p:spPr>
        <p:txBody>
          <a:bodyPr wrap="square" lIns="0" tIns="0" rIns="0" bIns="0" rtlCol="0">
            <a:spAutoFit/>
          </a:bodyPr>
          <a:lstStyle/>
          <a:p>
            <a:pPr algn="ctr"/>
            <a:r>
              <a:rPr lang="zh-CN" altLang="en-US" sz="1335" b="1" dirty="0">
                <a:solidFill>
                  <a:srgbClr val="6A3779"/>
                </a:solidFill>
                <a:latin typeface="微软雅黑" panose="020B0503020204020204" pitchFamily="34" charset="-122"/>
                <a:ea typeface="微软雅黑" panose="020B0503020204020204" pitchFamily="34" charset="-122"/>
              </a:rPr>
              <a:t>点击输入说明文字</a:t>
            </a:r>
          </a:p>
        </p:txBody>
      </p:sp>
    </p:spTree>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down)">
                                      <p:cBhvr>
                                        <p:cTn id="7" dur="290">
                                          <p:stCondLst>
                                            <p:cond delay="0"/>
                                          </p:stCondLst>
                                        </p:cTn>
                                        <p:tgtEl>
                                          <p:spTgt spid="24"/>
                                        </p:tgtEl>
                                      </p:cBhvr>
                                    </p:animEffect>
                                    <p:anim calcmode="lin" valueType="num">
                                      <p:cBhvr>
                                        <p:cTn id="8" dur="911" tmFilter="0,0; 0.14,0.36; 0.43,0.73; 0.71,0.91; 1.0,1.0">
                                          <p:stCondLst>
                                            <p:cond delay="0"/>
                                          </p:stCondLst>
                                        </p:cTn>
                                        <p:tgtEl>
                                          <p:spTgt spid="24"/>
                                        </p:tgtEl>
                                        <p:attrNameLst>
                                          <p:attrName>ppt_x</p:attrName>
                                        </p:attrNameLst>
                                      </p:cBhvr>
                                      <p:tavLst>
                                        <p:tav tm="0">
                                          <p:val>
                                            <p:strVal val="#ppt_x-0.25"/>
                                          </p:val>
                                        </p:tav>
                                        <p:tav tm="100000">
                                          <p:val>
                                            <p:strVal val="#ppt_x"/>
                                          </p:val>
                                        </p:tav>
                                      </p:tavLst>
                                    </p:anim>
                                    <p:anim calcmode="lin" valueType="num">
                                      <p:cBhvr>
                                        <p:cTn id="9" dur="332" tmFilter="0.0,0.0; 0.25,0.07; 0.50,0.2; 0.75,0.467; 1.0,1.0">
                                          <p:stCondLst>
                                            <p:cond delay="0"/>
                                          </p:stCondLst>
                                        </p:cTn>
                                        <p:tgtEl>
                                          <p:spTgt spid="24"/>
                                        </p:tgtEl>
                                        <p:attrNameLst>
                                          <p:attrName>ppt_y</p:attrName>
                                        </p:attrNameLst>
                                      </p:cBhvr>
                                      <p:tavLst>
                                        <p:tav tm="0" fmla="#ppt_y-sin(pi*$)/3">
                                          <p:val>
                                            <p:fltVal val="0.5"/>
                                          </p:val>
                                        </p:tav>
                                        <p:tav tm="100000">
                                          <p:val>
                                            <p:fltVal val="1"/>
                                          </p:val>
                                        </p:tav>
                                      </p:tavLst>
                                    </p:anim>
                                    <p:anim calcmode="lin" valueType="num">
                                      <p:cBhvr>
                                        <p:cTn id="10" dur="332" tmFilter="0, 0; 0.125,0.2665; 0.25,0.4; 0.375,0.465; 0.5,0.5;  0.625,0.535; 0.75,0.6; 0.875,0.7335; 1,1">
                                          <p:stCondLst>
                                            <p:cond delay="332"/>
                                          </p:stCondLst>
                                        </p:cTn>
                                        <p:tgtEl>
                                          <p:spTgt spid="24"/>
                                        </p:tgtEl>
                                        <p:attrNameLst>
                                          <p:attrName>ppt_y</p:attrName>
                                        </p:attrNameLst>
                                      </p:cBhvr>
                                      <p:tavLst>
                                        <p:tav tm="0" fmla="#ppt_y-sin(pi*$)/9">
                                          <p:val>
                                            <p:fltVal val="0"/>
                                          </p:val>
                                        </p:tav>
                                        <p:tav tm="100000">
                                          <p:val>
                                            <p:fltVal val="1"/>
                                          </p:val>
                                        </p:tav>
                                      </p:tavLst>
                                    </p:anim>
                                    <p:anim calcmode="lin" valueType="num">
                                      <p:cBhvr>
                                        <p:cTn id="11" dur="166" tmFilter="0, 0; 0.125,0.2665; 0.25,0.4; 0.375,0.465; 0.5,0.5;  0.625,0.535; 0.75,0.6; 0.875,0.7335; 1,1">
                                          <p:stCondLst>
                                            <p:cond delay="662"/>
                                          </p:stCondLst>
                                        </p:cTn>
                                        <p:tgtEl>
                                          <p:spTgt spid="24"/>
                                        </p:tgtEl>
                                        <p:attrNameLst>
                                          <p:attrName>ppt_y</p:attrName>
                                        </p:attrNameLst>
                                      </p:cBhvr>
                                      <p:tavLst>
                                        <p:tav tm="0" fmla="#ppt_y-sin(pi*$)/27">
                                          <p:val>
                                            <p:fltVal val="0"/>
                                          </p:val>
                                        </p:tav>
                                        <p:tav tm="100000">
                                          <p:val>
                                            <p:fltVal val="1"/>
                                          </p:val>
                                        </p:tav>
                                      </p:tavLst>
                                    </p:anim>
                                    <p:anim calcmode="lin" valueType="num">
                                      <p:cBhvr>
                                        <p:cTn id="12" dur="82" tmFilter="0, 0; 0.125,0.2665; 0.25,0.4; 0.375,0.465; 0.5,0.5;  0.625,0.535; 0.75,0.6; 0.875,0.7335; 1,1">
                                          <p:stCondLst>
                                            <p:cond delay="828"/>
                                          </p:stCondLst>
                                        </p:cTn>
                                        <p:tgtEl>
                                          <p:spTgt spid="24"/>
                                        </p:tgtEl>
                                        <p:attrNameLst>
                                          <p:attrName>ppt_y</p:attrName>
                                        </p:attrNameLst>
                                      </p:cBhvr>
                                      <p:tavLst>
                                        <p:tav tm="0" fmla="#ppt_y-sin(pi*$)/81">
                                          <p:val>
                                            <p:fltVal val="0"/>
                                          </p:val>
                                        </p:tav>
                                        <p:tav tm="100000">
                                          <p:val>
                                            <p:fltVal val="1"/>
                                          </p:val>
                                        </p:tav>
                                      </p:tavLst>
                                    </p:anim>
                                    <p:animScale>
                                      <p:cBhvr>
                                        <p:cTn id="13" dur="13">
                                          <p:stCondLst>
                                            <p:cond delay="325"/>
                                          </p:stCondLst>
                                        </p:cTn>
                                        <p:tgtEl>
                                          <p:spTgt spid="24"/>
                                        </p:tgtEl>
                                      </p:cBhvr>
                                      <p:to x="100000" y="60000"/>
                                    </p:animScale>
                                    <p:animScale>
                                      <p:cBhvr>
                                        <p:cTn id="14" dur="83" decel="50000">
                                          <p:stCondLst>
                                            <p:cond delay="338"/>
                                          </p:stCondLst>
                                        </p:cTn>
                                        <p:tgtEl>
                                          <p:spTgt spid="24"/>
                                        </p:tgtEl>
                                      </p:cBhvr>
                                      <p:to x="100000" y="100000"/>
                                    </p:animScale>
                                    <p:animScale>
                                      <p:cBhvr>
                                        <p:cTn id="15" dur="13">
                                          <p:stCondLst>
                                            <p:cond delay="656"/>
                                          </p:stCondLst>
                                        </p:cTn>
                                        <p:tgtEl>
                                          <p:spTgt spid="24"/>
                                        </p:tgtEl>
                                      </p:cBhvr>
                                      <p:to x="100000" y="80000"/>
                                    </p:animScale>
                                    <p:animScale>
                                      <p:cBhvr>
                                        <p:cTn id="16" dur="83" decel="50000">
                                          <p:stCondLst>
                                            <p:cond delay="669"/>
                                          </p:stCondLst>
                                        </p:cTn>
                                        <p:tgtEl>
                                          <p:spTgt spid="24"/>
                                        </p:tgtEl>
                                      </p:cBhvr>
                                      <p:to x="100000" y="100000"/>
                                    </p:animScale>
                                    <p:animScale>
                                      <p:cBhvr>
                                        <p:cTn id="17" dur="13">
                                          <p:stCondLst>
                                            <p:cond delay="821"/>
                                          </p:stCondLst>
                                        </p:cTn>
                                        <p:tgtEl>
                                          <p:spTgt spid="24"/>
                                        </p:tgtEl>
                                      </p:cBhvr>
                                      <p:to x="100000" y="90000"/>
                                    </p:animScale>
                                    <p:animScale>
                                      <p:cBhvr>
                                        <p:cTn id="18" dur="83" decel="50000">
                                          <p:stCondLst>
                                            <p:cond delay="834"/>
                                          </p:stCondLst>
                                        </p:cTn>
                                        <p:tgtEl>
                                          <p:spTgt spid="24"/>
                                        </p:tgtEl>
                                      </p:cBhvr>
                                      <p:to x="100000" y="100000"/>
                                    </p:animScale>
                                    <p:animScale>
                                      <p:cBhvr>
                                        <p:cTn id="19" dur="13">
                                          <p:stCondLst>
                                            <p:cond delay="904"/>
                                          </p:stCondLst>
                                        </p:cTn>
                                        <p:tgtEl>
                                          <p:spTgt spid="24"/>
                                        </p:tgtEl>
                                      </p:cBhvr>
                                      <p:to x="100000" y="95000"/>
                                    </p:animScale>
                                    <p:animScale>
                                      <p:cBhvr>
                                        <p:cTn id="20" dur="83" decel="50000">
                                          <p:stCondLst>
                                            <p:cond delay="917"/>
                                          </p:stCondLst>
                                        </p:cTn>
                                        <p:tgtEl>
                                          <p:spTgt spid="24"/>
                                        </p:tgtEl>
                                      </p:cBhvr>
                                      <p:to x="100000" y="100000"/>
                                    </p:animScale>
                                  </p:childTnLst>
                                </p:cTn>
                              </p:par>
                              <p:par>
                                <p:cTn id="21" presetID="26" presetClass="entr" presetSubtype="0"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wipe(down)">
                                      <p:cBhvr>
                                        <p:cTn id="23" dur="290">
                                          <p:stCondLst>
                                            <p:cond delay="0"/>
                                          </p:stCondLst>
                                        </p:cTn>
                                        <p:tgtEl>
                                          <p:spTgt spid="6"/>
                                        </p:tgtEl>
                                      </p:cBhvr>
                                    </p:animEffect>
                                    <p:anim calcmode="lin" valueType="num">
                                      <p:cBhvr>
                                        <p:cTn id="24" dur="911"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25" dur="332"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26" dur="332" tmFilter="0, 0; 0.125,0.2665; 0.25,0.4; 0.375,0.465; 0.5,0.5;  0.625,0.535; 0.75,0.6; 0.875,0.7335; 1,1">
                                          <p:stCondLst>
                                            <p:cond delay="332"/>
                                          </p:stCondLst>
                                        </p:cTn>
                                        <p:tgtEl>
                                          <p:spTgt spid="6"/>
                                        </p:tgtEl>
                                        <p:attrNameLst>
                                          <p:attrName>ppt_y</p:attrName>
                                        </p:attrNameLst>
                                      </p:cBhvr>
                                      <p:tavLst>
                                        <p:tav tm="0" fmla="#ppt_y-sin(pi*$)/9">
                                          <p:val>
                                            <p:fltVal val="0"/>
                                          </p:val>
                                        </p:tav>
                                        <p:tav tm="100000">
                                          <p:val>
                                            <p:fltVal val="1"/>
                                          </p:val>
                                        </p:tav>
                                      </p:tavLst>
                                    </p:anim>
                                    <p:anim calcmode="lin" valueType="num">
                                      <p:cBhvr>
                                        <p:cTn id="27" dur="166" tmFilter="0, 0; 0.125,0.2665; 0.25,0.4; 0.375,0.465; 0.5,0.5;  0.625,0.535; 0.75,0.6; 0.875,0.7335; 1,1">
                                          <p:stCondLst>
                                            <p:cond delay="662"/>
                                          </p:stCondLst>
                                        </p:cTn>
                                        <p:tgtEl>
                                          <p:spTgt spid="6"/>
                                        </p:tgtEl>
                                        <p:attrNameLst>
                                          <p:attrName>ppt_y</p:attrName>
                                        </p:attrNameLst>
                                      </p:cBhvr>
                                      <p:tavLst>
                                        <p:tav tm="0" fmla="#ppt_y-sin(pi*$)/27">
                                          <p:val>
                                            <p:fltVal val="0"/>
                                          </p:val>
                                        </p:tav>
                                        <p:tav tm="100000">
                                          <p:val>
                                            <p:fltVal val="1"/>
                                          </p:val>
                                        </p:tav>
                                      </p:tavLst>
                                    </p:anim>
                                    <p:anim calcmode="lin" valueType="num">
                                      <p:cBhvr>
                                        <p:cTn id="28" dur="82" tmFilter="0, 0; 0.125,0.2665; 0.25,0.4; 0.375,0.465; 0.5,0.5;  0.625,0.535; 0.75,0.6; 0.875,0.7335; 1,1">
                                          <p:stCondLst>
                                            <p:cond delay="828"/>
                                          </p:stCondLst>
                                        </p:cTn>
                                        <p:tgtEl>
                                          <p:spTgt spid="6"/>
                                        </p:tgtEl>
                                        <p:attrNameLst>
                                          <p:attrName>ppt_y</p:attrName>
                                        </p:attrNameLst>
                                      </p:cBhvr>
                                      <p:tavLst>
                                        <p:tav tm="0" fmla="#ppt_y-sin(pi*$)/81">
                                          <p:val>
                                            <p:fltVal val="0"/>
                                          </p:val>
                                        </p:tav>
                                        <p:tav tm="100000">
                                          <p:val>
                                            <p:fltVal val="1"/>
                                          </p:val>
                                        </p:tav>
                                      </p:tavLst>
                                    </p:anim>
                                    <p:animScale>
                                      <p:cBhvr>
                                        <p:cTn id="29" dur="13">
                                          <p:stCondLst>
                                            <p:cond delay="325"/>
                                          </p:stCondLst>
                                        </p:cTn>
                                        <p:tgtEl>
                                          <p:spTgt spid="6"/>
                                        </p:tgtEl>
                                      </p:cBhvr>
                                      <p:to x="100000" y="60000"/>
                                    </p:animScale>
                                    <p:animScale>
                                      <p:cBhvr>
                                        <p:cTn id="30" dur="83" decel="50000">
                                          <p:stCondLst>
                                            <p:cond delay="338"/>
                                          </p:stCondLst>
                                        </p:cTn>
                                        <p:tgtEl>
                                          <p:spTgt spid="6"/>
                                        </p:tgtEl>
                                      </p:cBhvr>
                                      <p:to x="100000" y="100000"/>
                                    </p:animScale>
                                    <p:animScale>
                                      <p:cBhvr>
                                        <p:cTn id="31" dur="13">
                                          <p:stCondLst>
                                            <p:cond delay="656"/>
                                          </p:stCondLst>
                                        </p:cTn>
                                        <p:tgtEl>
                                          <p:spTgt spid="6"/>
                                        </p:tgtEl>
                                      </p:cBhvr>
                                      <p:to x="100000" y="80000"/>
                                    </p:animScale>
                                    <p:animScale>
                                      <p:cBhvr>
                                        <p:cTn id="32" dur="83" decel="50000">
                                          <p:stCondLst>
                                            <p:cond delay="669"/>
                                          </p:stCondLst>
                                        </p:cTn>
                                        <p:tgtEl>
                                          <p:spTgt spid="6"/>
                                        </p:tgtEl>
                                      </p:cBhvr>
                                      <p:to x="100000" y="100000"/>
                                    </p:animScale>
                                    <p:animScale>
                                      <p:cBhvr>
                                        <p:cTn id="33" dur="13">
                                          <p:stCondLst>
                                            <p:cond delay="821"/>
                                          </p:stCondLst>
                                        </p:cTn>
                                        <p:tgtEl>
                                          <p:spTgt spid="6"/>
                                        </p:tgtEl>
                                      </p:cBhvr>
                                      <p:to x="100000" y="90000"/>
                                    </p:animScale>
                                    <p:animScale>
                                      <p:cBhvr>
                                        <p:cTn id="34" dur="83" decel="50000">
                                          <p:stCondLst>
                                            <p:cond delay="834"/>
                                          </p:stCondLst>
                                        </p:cTn>
                                        <p:tgtEl>
                                          <p:spTgt spid="6"/>
                                        </p:tgtEl>
                                      </p:cBhvr>
                                      <p:to x="100000" y="100000"/>
                                    </p:animScale>
                                    <p:animScale>
                                      <p:cBhvr>
                                        <p:cTn id="35" dur="13">
                                          <p:stCondLst>
                                            <p:cond delay="904"/>
                                          </p:stCondLst>
                                        </p:cTn>
                                        <p:tgtEl>
                                          <p:spTgt spid="6"/>
                                        </p:tgtEl>
                                      </p:cBhvr>
                                      <p:to x="100000" y="95000"/>
                                    </p:animScale>
                                    <p:animScale>
                                      <p:cBhvr>
                                        <p:cTn id="36" dur="83" decel="50000">
                                          <p:stCondLst>
                                            <p:cond delay="917"/>
                                          </p:stCondLst>
                                        </p:cTn>
                                        <p:tgtEl>
                                          <p:spTgt spid="6"/>
                                        </p:tgtEl>
                                      </p:cBhvr>
                                      <p:to x="100000" y="100000"/>
                                    </p:animScale>
                                  </p:childTnLst>
                                </p:cTn>
                              </p:par>
                              <p:par>
                                <p:cTn id="37" presetID="26" presetClass="entr" presetSubtype="0" fill="hold" grpId="0" nodeType="withEffect">
                                  <p:stCondLst>
                                    <p:cond delay="0"/>
                                  </p:stCondLst>
                                  <p:childTnLst>
                                    <p:set>
                                      <p:cBhvr>
                                        <p:cTn id="38" dur="1" fill="hold">
                                          <p:stCondLst>
                                            <p:cond delay="0"/>
                                          </p:stCondLst>
                                        </p:cTn>
                                        <p:tgtEl>
                                          <p:spTgt spid="21"/>
                                        </p:tgtEl>
                                        <p:attrNameLst>
                                          <p:attrName>style.visibility</p:attrName>
                                        </p:attrNameLst>
                                      </p:cBhvr>
                                      <p:to>
                                        <p:strVal val="visible"/>
                                      </p:to>
                                    </p:set>
                                    <p:animEffect transition="in" filter="wipe(down)">
                                      <p:cBhvr>
                                        <p:cTn id="39" dur="290">
                                          <p:stCondLst>
                                            <p:cond delay="0"/>
                                          </p:stCondLst>
                                        </p:cTn>
                                        <p:tgtEl>
                                          <p:spTgt spid="21"/>
                                        </p:tgtEl>
                                      </p:cBhvr>
                                    </p:animEffect>
                                    <p:anim calcmode="lin" valueType="num">
                                      <p:cBhvr>
                                        <p:cTn id="40" dur="911" tmFilter="0,0; 0.14,0.36; 0.43,0.73; 0.71,0.91; 1.0,1.0">
                                          <p:stCondLst>
                                            <p:cond delay="0"/>
                                          </p:stCondLst>
                                        </p:cTn>
                                        <p:tgtEl>
                                          <p:spTgt spid="21"/>
                                        </p:tgtEl>
                                        <p:attrNameLst>
                                          <p:attrName>ppt_x</p:attrName>
                                        </p:attrNameLst>
                                      </p:cBhvr>
                                      <p:tavLst>
                                        <p:tav tm="0">
                                          <p:val>
                                            <p:strVal val="#ppt_x-0.25"/>
                                          </p:val>
                                        </p:tav>
                                        <p:tav tm="100000">
                                          <p:val>
                                            <p:strVal val="#ppt_x"/>
                                          </p:val>
                                        </p:tav>
                                      </p:tavLst>
                                    </p:anim>
                                    <p:anim calcmode="lin" valueType="num">
                                      <p:cBhvr>
                                        <p:cTn id="41" dur="332" tmFilter="0.0,0.0; 0.25,0.07; 0.50,0.2; 0.75,0.467; 1.0,1.0">
                                          <p:stCondLst>
                                            <p:cond delay="0"/>
                                          </p:stCondLst>
                                        </p:cTn>
                                        <p:tgtEl>
                                          <p:spTgt spid="21"/>
                                        </p:tgtEl>
                                        <p:attrNameLst>
                                          <p:attrName>ppt_y</p:attrName>
                                        </p:attrNameLst>
                                      </p:cBhvr>
                                      <p:tavLst>
                                        <p:tav tm="0" fmla="#ppt_y-sin(pi*$)/3">
                                          <p:val>
                                            <p:fltVal val="0.5"/>
                                          </p:val>
                                        </p:tav>
                                        <p:tav tm="100000">
                                          <p:val>
                                            <p:fltVal val="1"/>
                                          </p:val>
                                        </p:tav>
                                      </p:tavLst>
                                    </p:anim>
                                    <p:anim calcmode="lin" valueType="num">
                                      <p:cBhvr>
                                        <p:cTn id="42" dur="332" tmFilter="0, 0; 0.125,0.2665; 0.25,0.4; 0.375,0.465; 0.5,0.5;  0.625,0.535; 0.75,0.6; 0.875,0.7335; 1,1">
                                          <p:stCondLst>
                                            <p:cond delay="332"/>
                                          </p:stCondLst>
                                        </p:cTn>
                                        <p:tgtEl>
                                          <p:spTgt spid="21"/>
                                        </p:tgtEl>
                                        <p:attrNameLst>
                                          <p:attrName>ppt_y</p:attrName>
                                        </p:attrNameLst>
                                      </p:cBhvr>
                                      <p:tavLst>
                                        <p:tav tm="0" fmla="#ppt_y-sin(pi*$)/9">
                                          <p:val>
                                            <p:fltVal val="0"/>
                                          </p:val>
                                        </p:tav>
                                        <p:tav tm="100000">
                                          <p:val>
                                            <p:fltVal val="1"/>
                                          </p:val>
                                        </p:tav>
                                      </p:tavLst>
                                    </p:anim>
                                    <p:anim calcmode="lin" valueType="num">
                                      <p:cBhvr>
                                        <p:cTn id="43" dur="166" tmFilter="0, 0; 0.125,0.2665; 0.25,0.4; 0.375,0.465; 0.5,0.5;  0.625,0.535; 0.75,0.6; 0.875,0.7335; 1,1">
                                          <p:stCondLst>
                                            <p:cond delay="662"/>
                                          </p:stCondLst>
                                        </p:cTn>
                                        <p:tgtEl>
                                          <p:spTgt spid="21"/>
                                        </p:tgtEl>
                                        <p:attrNameLst>
                                          <p:attrName>ppt_y</p:attrName>
                                        </p:attrNameLst>
                                      </p:cBhvr>
                                      <p:tavLst>
                                        <p:tav tm="0" fmla="#ppt_y-sin(pi*$)/27">
                                          <p:val>
                                            <p:fltVal val="0"/>
                                          </p:val>
                                        </p:tav>
                                        <p:tav tm="100000">
                                          <p:val>
                                            <p:fltVal val="1"/>
                                          </p:val>
                                        </p:tav>
                                      </p:tavLst>
                                    </p:anim>
                                    <p:anim calcmode="lin" valueType="num">
                                      <p:cBhvr>
                                        <p:cTn id="44" dur="82" tmFilter="0, 0; 0.125,0.2665; 0.25,0.4; 0.375,0.465; 0.5,0.5;  0.625,0.535; 0.75,0.6; 0.875,0.7335; 1,1">
                                          <p:stCondLst>
                                            <p:cond delay="828"/>
                                          </p:stCondLst>
                                        </p:cTn>
                                        <p:tgtEl>
                                          <p:spTgt spid="21"/>
                                        </p:tgtEl>
                                        <p:attrNameLst>
                                          <p:attrName>ppt_y</p:attrName>
                                        </p:attrNameLst>
                                      </p:cBhvr>
                                      <p:tavLst>
                                        <p:tav tm="0" fmla="#ppt_y-sin(pi*$)/81">
                                          <p:val>
                                            <p:fltVal val="0"/>
                                          </p:val>
                                        </p:tav>
                                        <p:tav tm="100000">
                                          <p:val>
                                            <p:fltVal val="1"/>
                                          </p:val>
                                        </p:tav>
                                      </p:tavLst>
                                    </p:anim>
                                    <p:animScale>
                                      <p:cBhvr>
                                        <p:cTn id="45" dur="13">
                                          <p:stCondLst>
                                            <p:cond delay="325"/>
                                          </p:stCondLst>
                                        </p:cTn>
                                        <p:tgtEl>
                                          <p:spTgt spid="21"/>
                                        </p:tgtEl>
                                      </p:cBhvr>
                                      <p:to x="100000" y="60000"/>
                                    </p:animScale>
                                    <p:animScale>
                                      <p:cBhvr>
                                        <p:cTn id="46" dur="83" decel="50000">
                                          <p:stCondLst>
                                            <p:cond delay="338"/>
                                          </p:stCondLst>
                                        </p:cTn>
                                        <p:tgtEl>
                                          <p:spTgt spid="21"/>
                                        </p:tgtEl>
                                      </p:cBhvr>
                                      <p:to x="100000" y="100000"/>
                                    </p:animScale>
                                    <p:animScale>
                                      <p:cBhvr>
                                        <p:cTn id="47" dur="13">
                                          <p:stCondLst>
                                            <p:cond delay="656"/>
                                          </p:stCondLst>
                                        </p:cTn>
                                        <p:tgtEl>
                                          <p:spTgt spid="21"/>
                                        </p:tgtEl>
                                      </p:cBhvr>
                                      <p:to x="100000" y="80000"/>
                                    </p:animScale>
                                    <p:animScale>
                                      <p:cBhvr>
                                        <p:cTn id="48" dur="83" decel="50000">
                                          <p:stCondLst>
                                            <p:cond delay="669"/>
                                          </p:stCondLst>
                                        </p:cTn>
                                        <p:tgtEl>
                                          <p:spTgt spid="21"/>
                                        </p:tgtEl>
                                      </p:cBhvr>
                                      <p:to x="100000" y="100000"/>
                                    </p:animScale>
                                    <p:animScale>
                                      <p:cBhvr>
                                        <p:cTn id="49" dur="13">
                                          <p:stCondLst>
                                            <p:cond delay="821"/>
                                          </p:stCondLst>
                                        </p:cTn>
                                        <p:tgtEl>
                                          <p:spTgt spid="21"/>
                                        </p:tgtEl>
                                      </p:cBhvr>
                                      <p:to x="100000" y="90000"/>
                                    </p:animScale>
                                    <p:animScale>
                                      <p:cBhvr>
                                        <p:cTn id="50" dur="83" decel="50000">
                                          <p:stCondLst>
                                            <p:cond delay="834"/>
                                          </p:stCondLst>
                                        </p:cTn>
                                        <p:tgtEl>
                                          <p:spTgt spid="21"/>
                                        </p:tgtEl>
                                      </p:cBhvr>
                                      <p:to x="100000" y="100000"/>
                                    </p:animScale>
                                    <p:animScale>
                                      <p:cBhvr>
                                        <p:cTn id="51" dur="13">
                                          <p:stCondLst>
                                            <p:cond delay="904"/>
                                          </p:stCondLst>
                                        </p:cTn>
                                        <p:tgtEl>
                                          <p:spTgt spid="21"/>
                                        </p:tgtEl>
                                      </p:cBhvr>
                                      <p:to x="100000" y="95000"/>
                                    </p:animScale>
                                    <p:animScale>
                                      <p:cBhvr>
                                        <p:cTn id="52" dur="83" decel="50000">
                                          <p:stCondLst>
                                            <p:cond delay="917"/>
                                          </p:stCondLst>
                                        </p:cTn>
                                        <p:tgtEl>
                                          <p:spTgt spid="21"/>
                                        </p:tgtEl>
                                      </p:cBhvr>
                                      <p:to x="100000" y="100000"/>
                                    </p:animScale>
                                  </p:childTnLst>
                                </p:cTn>
                              </p:par>
                              <p:par>
                                <p:cTn id="53" presetID="26" presetClass="entr" presetSubtype="0" fill="hold" grpId="0" nodeType="withEffect">
                                  <p:stCondLst>
                                    <p:cond delay="0"/>
                                  </p:stCondLst>
                                  <p:childTnLst>
                                    <p:set>
                                      <p:cBhvr>
                                        <p:cTn id="54" dur="1" fill="hold">
                                          <p:stCondLst>
                                            <p:cond delay="0"/>
                                          </p:stCondLst>
                                        </p:cTn>
                                        <p:tgtEl>
                                          <p:spTgt spid="11"/>
                                        </p:tgtEl>
                                        <p:attrNameLst>
                                          <p:attrName>style.visibility</p:attrName>
                                        </p:attrNameLst>
                                      </p:cBhvr>
                                      <p:to>
                                        <p:strVal val="visible"/>
                                      </p:to>
                                    </p:set>
                                    <p:animEffect transition="in" filter="wipe(down)">
                                      <p:cBhvr>
                                        <p:cTn id="55" dur="290">
                                          <p:stCondLst>
                                            <p:cond delay="0"/>
                                          </p:stCondLst>
                                        </p:cTn>
                                        <p:tgtEl>
                                          <p:spTgt spid="11"/>
                                        </p:tgtEl>
                                      </p:cBhvr>
                                    </p:animEffect>
                                    <p:anim calcmode="lin" valueType="num">
                                      <p:cBhvr>
                                        <p:cTn id="56" dur="911" tmFilter="0,0; 0.14,0.36; 0.43,0.73; 0.71,0.91; 1.0,1.0">
                                          <p:stCondLst>
                                            <p:cond delay="0"/>
                                          </p:stCondLst>
                                        </p:cTn>
                                        <p:tgtEl>
                                          <p:spTgt spid="11"/>
                                        </p:tgtEl>
                                        <p:attrNameLst>
                                          <p:attrName>ppt_x</p:attrName>
                                        </p:attrNameLst>
                                      </p:cBhvr>
                                      <p:tavLst>
                                        <p:tav tm="0">
                                          <p:val>
                                            <p:strVal val="#ppt_x-0.25"/>
                                          </p:val>
                                        </p:tav>
                                        <p:tav tm="100000">
                                          <p:val>
                                            <p:strVal val="#ppt_x"/>
                                          </p:val>
                                        </p:tav>
                                      </p:tavLst>
                                    </p:anim>
                                    <p:anim calcmode="lin" valueType="num">
                                      <p:cBhvr>
                                        <p:cTn id="57" dur="332" tmFilter="0.0,0.0; 0.25,0.07; 0.50,0.2; 0.75,0.467; 1.0,1.0">
                                          <p:stCondLst>
                                            <p:cond delay="0"/>
                                          </p:stCondLst>
                                        </p:cTn>
                                        <p:tgtEl>
                                          <p:spTgt spid="11"/>
                                        </p:tgtEl>
                                        <p:attrNameLst>
                                          <p:attrName>ppt_y</p:attrName>
                                        </p:attrNameLst>
                                      </p:cBhvr>
                                      <p:tavLst>
                                        <p:tav tm="0" fmla="#ppt_y-sin(pi*$)/3">
                                          <p:val>
                                            <p:fltVal val="0.5"/>
                                          </p:val>
                                        </p:tav>
                                        <p:tav tm="100000">
                                          <p:val>
                                            <p:fltVal val="1"/>
                                          </p:val>
                                        </p:tav>
                                      </p:tavLst>
                                    </p:anim>
                                    <p:anim calcmode="lin" valueType="num">
                                      <p:cBhvr>
                                        <p:cTn id="58" dur="332" tmFilter="0, 0; 0.125,0.2665; 0.25,0.4; 0.375,0.465; 0.5,0.5;  0.625,0.535; 0.75,0.6; 0.875,0.7335; 1,1">
                                          <p:stCondLst>
                                            <p:cond delay="332"/>
                                          </p:stCondLst>
                                        </p:cTn>
                                        <p:tgtEl>
                                          <p:spTgt spid="11"/>
                                        </p:tgtEl>
                                        <p:attrNameLst>
                                          <p:attrName>ppt_y</p:attrName>
                                        </p:attrNameLst>
                                      </p:cBhvr>
                                      <p:tavLst>
                                        <p:tav tm="0" fmla="#ppt_y-sin(pi*$)/9">
                                          <p:val>
                                            <p:fltVal val="0"/>
                                          </p:val>
                                        </p:tav>
                                        <p:tav tm="100000">
                                          <p:val>
                                            <p:fltVal val="1"/>
                                          </p:val>
                                        </p:tav>
                                      </p:tavLst>
                                    </p:anim>
                                    <p:anim calcmode="lin" valueType="num">
                                      <p:cBhvr>
                                        <p:cTn id="59" dur="166" tmFilter="0, 0; 0.125,0.2665; 0.25,0.4; 0.375,0.465; 0.5,0.5;  0.625,0.535; 0.75,0.6; 0.875,0.7335; 1,1">
                                          <p:stCondLst>
                                            <p:cond delay="662"/>
                                          </p:stCondLst>
                                        </p:cTn>
                                        <p:tgtEl>
                                          <p:spTgt spid="11"/>
                                        </p:tgtEl>
                                        <p:attrNameLst>
                                          <p:attrName>ppt_y</p:attrName>
                                        </p:attrNameLst>
                                      </p:cBhvr>
                                      <p:tavLst>
                                        <p:tav tm="0" fmla="#ppt_y-sin(pi*$)/27">
                                          <p:val>
                                            <p:fltVal val="0"/>
                                          </p:val>
                                        </p:tav>
                                        <p:tav tm="100000">
                                          <p:val>
                                            <p:fltVal val="1"/>
                                          </p:val>
                                        </p:tav>
                                      </p:tavLst>
                                    </p:anim>
                                    <p:anim calcmode="lin" valueType="num">
                                      <p:cBhvr>
                                        <p:cTn id="60" dur="82" tmFilter="0, 0; 0.125,0.2665; 0.25,0.4; 0.375,0.465; 0.5,0.5;  0.625,0.535; 0.75,0.6; 0.875,0.7335; 1,1">
                                          <p:stCondLst>
                                            <p:cond delay="828"/>
                                          </p:stCondLst>
                                        </p:cTn>
                                        <p:tgtEl>
                                          <p:spTgt spid="11"/>
                                        </p:tgtEl>
                                        <p:attrNameLst>
                                          <p:attrName>ppt_y</p:attrName>
                                        </p:attrNameLst>
                                      </p:cBhvr>
                                      <p:tavLst>
                                        <p:tav tm="0" fmla="#ppt_y-sin(pi*$)/81">
                                          <p:val>
                                            <p:fltVal val="0"/>
                                          </p:val>
                                        </p:tav>
                                        <p:tav tm="100000">
                                          <p:val>
                                            <p:fltVal val="1"/>
                                          </p:val>
                                        </p:tav>
                                      </p:tavLst>
                                    </p:anim>
                                    <p:animScale>
                                      <p:cBhvr>
                                        <p:cTn id="61" dur="13">
                                          <p:stCondLst>
                                            <p:cond delay="325"/>
                                          </p:stCondLst>
                                        </p:cTn>
                                        <p:tgtEl>
                                          <p:spTgt spid="11"/>
                                        </p:tgtEl>
                                      </p:cBhvr>
                                      <p:to x="100000" y="60000"/>
                                    </p:animScale>
                                    <p:animScale>
                                      <p:cBhvr>
                                        <p:cTn id="62" dur="83" decel="50000">
                                          <p:stCondLst>
                                            <p:cond delay="338"/>
                                          </p:stCondLst>
                                        </p:cTn>
                                        <p:tgtEl>
                                          <p:spTgt spid="11"/>
                                        </p:tgtEl>
                                      </p:cBhvr>
                                      <p:to x="100000" y="100000"/>
                                    </p:animScale>
                                    <p:animScale>
                                      <p:cBhvr>
                                        <p:cTn id="63" dur="13">
                                          <p:stCondLst>
                                            <p:cond delay="656"/>
                                          </p:stCondLst>
                                        </p:cTn>
                                        <p:tgtEl>
                                          <p:spTgt spid="11"/>
                                        </p:tgtEl>
                                      </p:cBhvr>
                                      <p:to x="100000" y="80000"/>
                                    </p:animScale>
                                    <p:animScale>
                                      <p:cBhvr>
                                        <p:cTn id="64" dur="83" decel="50000">
                                          <p:stCondLst>
                                            <p:cond delay="669"/>
                                          </p:stCondLst>
                                        </p:cTn>
                                        <p:tgtEl>
                                          <p:spTgt spid="11"/>
                                        </p:tgtEl>
                                      </p:cBhvr>
                                      <p:to x="100000" y="100000"/>
                                    </p:animScale>
                                    <p:animScale>
                                      <p:cBhvr>
                                        <p:cTn id="65" dur="13">
                                          <p:stCondLst>
                                            <p:cond delay="821"/>
                                          </p:stCondLst>
                                        </p:cTn>
                                        <p:tgtEl>
                                          <p:spTgt spid="11"/>
                                        </p:tgtEl>
                                      </p:cBhvr>
                                      <p:to x="100000" y="90000"/>
                                    </p:animScale>
                                    <p:animScale>
                                      <p:cBhvr>
                                        <p:cTn id="66" dur="83" decel="50000">
                                          <p:stCondLst>
                                            <p:cond delay="834"/>
                                          </p:stCondLst>
                                        </p:cTn>
                                        <p:tgtEl>
                                          <p:spTgt spid="11"/>
                                        </p:tgtEl>
                                      </p:cBhvr>
                                      <p:to x="100000" y="100000"/>
                                    </p:animScale>
                                    <p:animScale>
                                      <p:cBhvr>
                                        <p:cTn id="67" dur="13">
                                          <p:stCondLst>
                                            <p:cond delay="904"/>
                                          </p:stCondLst>
                                        </p:cTn>
                                        <p:tgtEl>
                                          <p:spTgt spid="11"/>
                                        </p:tgtEl>
                                      </p:cBhvr>
                                      <p:to x="100000" y="95000"/>
                                    </p:animScale>
                                    <p:animScale>
                                      <p:cBhvr>
                                        <p:cTn id="68" dur="83" decel="50000">
                                          <p:stCondLst>
                                            <p:cond delay="917"/>
                                          </p:stCondLst>
                                        </p:cTn>
                                        <p:tgtEl>
                                          <p:spTgt spid="11"/>
                                        </p:tgtEl>
                                      </p:cBhvr>
                                      <p:to x="100000" y="100000"/>
                                    </p:animScale>
                                  </p:childTnLst>
                                </p:cTn>
                              </p:par>
                            </p:childTnLst>
                          </p:cTn>
                        </p:par>
                        <p:par>
                          <p:cTn id="69" fill="hold">
                            <p:stCondLst>
                              <p:cond delay="1000"/>
                            </p:stCondLst>
                            <p:childTnLst>
                              <p:par>
                                <p:cTn id="70" presetID="31" presetClass="entr" presetSubtype="0" fill="hold" nodeType="afterEffect">
                                  <p:stCondLst>
                                    <p:cond delay="0"/>
                                  </p:stCondLst>
                                  <p:childTnLst>
                                    <p:set>
                                      <p:cBhvr>
                                        <p:cTn id="71" dur="1" fill="hold">
                                          <p:stCondLst>
                                            <p:cond delay="0"/>
                                          </p:stCondLst>
                                        </p:cTn>
                                        <p:tgtEl>
                                          <p:spTgt spid="12"/>
                                        </p:tgtEl>
                                        <p:attrNameLst>
                                          <p:attrName>style.visibility</p:attrName>
                                        </p:attrNameLst>
                                      </p:cBhvr>
                                      <p:to>
                                        <p:strVal val="visible"/>
                                      </p:to>
                                    </p:set>
                                    <p:anim calcmode="lin" valueType="num">
                                      <p:cBhvr>
                                        <p:cTn id="72" dur="700" fill="hold"/>
                                        <p:tgtEl>
                                          <p:spTgt spid="12"/>
                                        </p:tgtEl>
                                        <p:attrNameLst>
                                          <p:attrName>ppt_w</p:attrName>
                                        </p:attrNameLst>
                                      </p:cBhvr>
                                      <p:tavLst>
                                        <p:tav tm="0">
                                          <p:val>
                                            <p:fltVal val="0"/>
                                          </p:val>
                                        </p:tav>
                                        <p:tav tm="100000">
                                          <p:val>
                                            <p:strVal val="#ppt_w"/>
                                          </p:val>
                                        </p:tav>
                                      </p:tavLst>
                                    </p:anim>
                                    <p:anim calcmode="lin" valueType="num">
                                      <p:cBhvr>
                                        <p:cTn id="73" dur="700" fill="hold"/>
                                        <p:tgtEl>
                                          <p:spTgt spid="12"/>
                                        </p:tgtEl>
                                        <p:attrNameLst>
                                          <p:attrName>ppt_h</p:attrName>
                                        </p:attrNameLst>
                                      </p:cBhvr>
                                      <p:tavLst>
                                        <p:tav tm="0">
                                          <p:val>
                                            <p:fltVal val="0"/>
                                          </p:val>
                                        </p:tav>
                                        <p:tav tm="100000">
                                          <p:val>
                                            <p:strVal val="#ppt_h"/>
                                          </p:val>
                                        </p:tav>
                                      </p:tavLst>
                                    </p:anim>
                                    <p:anim calcmode="lin" valueType="num">
                                      <p:cBhvr>
                                        <p:cTn id="74" dur="700" fill="hold"/>
                                        <p:tgtEl>
                                          <p:spTgt spid="12"/>
                                        </p:tgtEl>
                                        <p:attrNameLst>
                                          <p:attrName>style.rotation</p:attrName>
                                        </p:attrNameLst>
                                      </p:cBhvr>
                                      <p:tavLst>
                                        <p:tav tm="0">
                                          <p:val>
                                            <p:fltVal val="90"/>
                                          </p:val>
                                        </p:tav>
                                        <p:tav tm="100000">
                                          <p:val>
                                            <p:fltVal val="0"/>
                                          </p:val>
                                        </p:tav>
                                      </p:tavLst>
                                    </p:anim>
                                    <p:animEffect transition="in" filter="fade">
                                      <p:cBhvr>
                                        <p:cTn id="75" dur="700"/>
                                        <p:tgtEl>
                                          <p:spTgt spid="12"/>
                                        </p:tgtEl>
                                      </p:cBhvr>
                                    </p:animEffect>
                                  </p:childTnLst>
                                </p:cTn>
                              </p:par>
                              <p:par>
                                <p:cTn id="76" presetID="26" presetClass="entr" presetSubtype="0" fill="hold" grpId="0" nodeType="withEffect">
                                  <p:stCondLst>
                                    <p:cond delay="0"/>
                                  </p:stCondLst>
                                  <p:childTnLst>
                                    <p:set>
                                      <p:cBhvr>
                                        <p:cTn id="77" dur="1" fill="hold">
                                          <p:stCondLst>
                                            <p:cond delay="0"/>
                                          </p:stCondLst>
                                        </p:cTn>
                                        <p:tgtEl>
                                          <p:spTgt spid="7"/>
                                        </p:tgtEl>
                                        <p:attrNameLst>
                                          <p:attrName>style.visibility</p:attrName>
                                        </p:attrNameLst>
                                      </p:cBhvr>
                                      <p:to>
                                        <p:strVal val="visible"/>
                                      </p:to>
                                    </p:set>
                                    <p:animEffect transition="in" filter="wipe(down)">
                                      <p:cBhvr>
                                        <p:cTn id="78" dur="290">
                                          <p:stCondLst>
                                            <p:cond delay="0"/>
                                          </p:stCondLst>
                                        </p:cTn>
                                        <p:tgtEl>
                                          <p:spTgt spid="7"/>
                                        </p:tgtEl>
                                      </p:cBhvr>
                                    </p:animEffect>
                                    <p:anim calcmode="lin" valueType="num">
                                      <p:cBhvr>
                                        <p:cTn id="79" dur="911" tmFilter="0,0; 0.14,0.36; 0.43,0.73; 0.71,0.91; 1.0,1.0">
                                          <p:stCondLst>
                                            <p:cond delay="0"/>
                                          </p:stCondLst>
                                        </p:cTn>
                                        <p:tgtEl>
                                          <p:spTgt spid="7"/>
                                        </p:tgtEl>
                                        <p:attrNameLst>
                                          <p:attrName>ppt_x</p:attrName>
                                        </p:attrNameLst>
                                      </p:cBhvr>
                                      <p:tavLst>
                                        <p:tav tm="0">
                                          <p:val>
                                            <p:strVal val="#ppt_x-0.25"/>
                                          </p:val>
                                        </p:tav>
                                        <p:tav tm="100000">
                                          <p:val>
                                            <p:strVal val="#ppt_x"/>
                                          </p:val>
                                        </p:tav>
                                      </p:tavLst>
                                    </p:anim>
                                    <p:anim calcmode="lin" valueType="num">
                                      <p:cBhvr>
                                        <p:cTn id="80" dur="332" tmFilter="0.0,0.0; 0.25,0.07; 0.50,0.2; 0.75,0.467; 1.0,1.0">
                                          <p:stCondLst>
                                            <p:cond delay="0"/>
                                          </p:stCondLst>
                                        </p:cTn>
                                        <p:tgtEl>
                                          <p:spTgt spid="7"/>
                                        </p:tgtEl>
                                        <p:attrNameLst>
                                          <p:attrName>ppt_y</p:attrName>
                                        </p:attrNameLst>
                                      </p:cBhvr>
                                      <p:tavLst>
                                        <p:tav tm="0" fmla="#ppt_y-sin(pi*$)/3">
                                          <p:val>
                                            <p:fltVal val="0.5"/>
                                          </p:val>
                                        </p:tav>
                                        <p:tav tm="100000">
                                          <p:val>
                                            <p:fltVal val="1"/>
                                          </p:val>
                                        </p:tav>
                                      </p:tavLst>
                                    </p:anim>
                                    <p:anim calcmode="lin" valueType="num">
                                      <p:cBhvr>
                                        <p:cTn id="81" dur="332" tmFilter="0, 0; 0.125,0.2665; 0.25,0.4; 0.375,0.465; 0.5,0.5;  0.625,0.535; 0.75,0.6; 0.875,0.7335; 1,1">
                                          <p:stCondLst>
                                            <p:cond delay="332"/>
                                          </p:stCondLst>
                                        </p:cTn>
                                        <p:tgtEl>
                                          <p:spTgt spid="7"/>
                                        </p:tgtEl>
                                        <p:attrNameLst>
                                          <p:attrName>ppt_y</p:attrName>
                                        </p:attrNameLst>
                                      </p:cBhvr>
                                      <p:tavLst>
                                        <p:tav tm="0" fmla="#ppt_y-sin(pi*$)/9">
                                          <p:val>
                                            <p:fltVal val="0"/>
                                          </p:val>
                                        </p:tav>
                                        <p:tav tm="100000">
                                          <p:val>
                                            <p:fltVal val="1"/>
                                          </p:val>
                                        </p:tav>
                                      </p:tavLst>
                                    </p:anim>
                                    <p:anim calcmode="lin" valueType="num">
                                      <p:cBhvr>
                                        <p:cTn id="82" dur="166" tmFilter="0, 0; 0.125,0.2665; 0.25,0.4; 0.375,0.465; 0.5,0.5;  0.625,0.535; 0.75,0.6; 0.875,0.7335; 1,1">
                                          <p:stCondLst>
                                            <p:cond delay="662"/>
                                          </p:stCondLst>
                                        </p:cTn>
                                        <p:tgtEl>
                                          <p:spTgt spid="7"/>
                                        </p:tgtEl>
                                        <p:attrNameLst>
                                          <p:attrName>ppt_y</p:attrName>
                                        </p:attrNameLst>
                                      </p:cBhvr>
                                      <p:tavLst>
                                        <p:tav tm="0" fmla="#ppt_y-sin(pi*$)/27">
                                          <p:val>
                                            <p:fltVal val="0"/>
                                          </p:val>
                                        </p:tav>
                                        <p:tav tm="100000">
                                          <p:val>
                                            <p:fltVal val="1"/>
                                          </p:val>
                                        </p:tav>
                                      </p:tavLst>
                                    </p:anim>
                                    <p:anim calcmode="lin" valueType="num">
                                      <p:cBhvr>
                                        <p:cTn id="83" dur="82" tmFilter="0, 0; 0.125,0.2665; 0.25,0.4; 0.375,0.465; 0.5,0.5;  0.625,0.535; 0.75,0.6; 0.875,0.7335; 1,1">
                                          <p:stCondLst>
                                            <p:cond delay="828"/>
                                          </p:stCondLst>
                                        </p:cTn>
                                        <p:tgtEl>
                                          <p:spTgt spid="7"/>
                                        </p:tgtEl>
                                        <p:attrNameLst>
                                          <p:attrName>ppt_y</p:attrName>
                                        </p:attrNameLst>
                                      </p:cBhvr>
                                      <p:tavLst>
                                        <p:tav tm="0" fmla="#ppt_y-sin(pi*$)/81">
                                          <p:val>
                                            <p:fltVal val="0"/>
                                          </p:val>
                                        </p:tav>
                                        <p:tav tm="100000">
                                          <p:val>
                                            <p:fltVal val="1"/>
                                          </p:val>
                                        </p:tav>
                                      </p:tavLst>
                                    </p:anim>
                                    <p:animScale>
                                      <p:cBhvr>
                                        <p:cTn id="84" dur="13">
                                          <p:stCondLst>
                                            <p:cond delay="325"/>
                                          </p:stCondLst>
                                        </p:cTn>
                                        <p:tgtEl>
                                          <p:spTgt spid="7"/>
                                        </p:tgtEl>
                                      </p:cBhvr>
                                      <p:to x="100000" y="60000"/>
                                    </p:animScale>
                                    <p:animScale>
                                      <p:cBhvr>
                                        <p:cTn id="85" dur="83" decel="50000">
                                          <p:stCondLst>
                                            <p:cond delay="338"/>
                                          </p:stCondLst>
                                        </p:cTn>
                                        <p:tgtEl>
                                          <p:spTgt spid="7"/>
                                        </p:tgtEl>
                                      </p:cBhvr>
                                      <p:to x="100000" y="100000"/>
                                    </p:animScale>
                                    <p:animScale>
                                      <p:cBhvr>
                                        <p:cTn id="86" dur="13">
                                          <p:stCondLst>
                                            <p:cond delay="656"/>
                                          </p:stCondLst>
                                        </p:cTn>
                                        <p:tgtEl>
                                          <p:spTgt spid="7"/>
                                        </p:tgtEl>
                                      </p:cBhvr>
                                      <p:to x="100000" y="80000"/>
                                    </p:animScale>
                                    <p:animScale>
                                      <p:cBhvr>
                                        <p:cTn id="87" dur="83" decel="50000">
                                          <p:stCondLst>
                                            <p:cond delay="669"/>
                                          </p:stCondLst>
                                        </p:cTn>
                                        <p:tgtEl>
                                          <p:spTgt spid="7"/>
                                        </p:tgtEl>
                                      </p:cBhvr>
                                      <p:to x="100000" y="100000"/>
                                    </p:animScale>
                                    <p:animScale>
                                      <p:cBhvr>
                                        <p:cTn id="88" dur="13">
                                          <p:stCondLst>
                                            <p:cond delay="821"/>
                                          </p:stCondLst>
                                        </p:cTn>
                                        <p:tgtEl>
                                          <p:spTgt spid="7"/>
                                        </p:tgtEl>
                                      </p:cBhvr>
                                      <p:to x="100000" y="90000"/>
                                    </p:animScale>
                                    <p:animScale>
                                      <p:cBhvr>
                                        <p:cTn id="89" dur="83" decel="50000">
                                          <p:stCondLst>
                                            <p:cond delay="834"/>
                                          </p:stCondLst>
                                        </p:cTn>
                                        <p:tgtEl>
                                          <p:spTgt spid="7"/>
                                        </p:tgtEl>
                                      </p:cBhvr>
                                      <p:to x="100000" y="100000"/>
                                    </p:animScale>
                                    <p:animScale>
                                      <p:cBhvr>
                                        <p:cTn id="90" dur="13">
                                          <p:stCondLst>
                                            <p:cond delay="904"/>
                                          </p:stCondLst>
                                        </p:cTn>
                                        <p:tgtEl>
                                          <p:spTgt spid="7"/>
                                        </p:tgtEl>
                                      </p:cBhvr>
                                      <p:to x="100000" y="95000"/>
                                    </p:animScale>
                                    <p:animScale>
                                      <p:cBhvr>
                                        <p:cTn id="91" dur="83" decel="50000">
                                          <p:stCondLst>
                                            <p:cond delay="917"/>
                                          </p:stCondLst>
                                        </p:cTn>
                                        <p:tgtEl>
                                          <p:spTgt spid="7"/>
                                        </p:tgtEl>
                                      </p:cBhvr>
                                      <p:to x="100000" y="100000"/>
                                    </p:animScale>
                                  </p:childTnLst>
                                </p:cTn>
                              </p:par>
                              <p:par>
                                <p:cTn id="92" presetID="26" presetClass="entr" presetSubtype="0" fill="hold" grpId="0" nodeType="withEffect">
                                  <p:stCondLst>
                                    <p:cond delay="0"/>
                                  </p:stCondLst>
                                  <p:childTnLst>
                                    <p:set>
                                      <p:cBhvr>
                                        <p:cTn id="93" dur="1" fill="hold">
                                          <p:stCondLst>
                                            <p:cond delay="0"/>
                                          </p:stCondLst>
                                        </p:cTn>
                                        <p:tgtEl>
                                          <p:spTgt spid="22"/>
                                        </p:tgtEl>
                                        <p:attrNameLst>
                                          <p:attrName>style.visibility</p:attrName>
                                        </p:attrNameLst>
                                      </p:cBhvr>
                                      <p:to>
                                        <p:strVal val="visible"/>
                                      </p:to>
                                    </p:set>
                                    <p:animEffect transition="in" filter="wipe(down)">
                                      <p:cBhvr>
                                        <p:cTn id="94" dur="290">
                                          <p:stCondLst>
                                            <p:cond delay="0"/>
                                          </p:stCondLst>
                                        </p:cTn>
                                        <p:tgtEl>
                                          <p:spTgt spid="22"/>
                                        </p:tgtEl>
                                      </p:cBhvr>
                                    </p:animEffect>
                                    <p:anim calcmode="lin" valueType="num">
                                      <p:cBhvr>
                                        <p:cTn id="95" dur="911" tmFilter="0,0; 0.14,0.36; 0.43,0.73; 0.71,0.91; 1.0,1.0">
                                          <p:stCondLst>
                                            <p:cond delay="0"/>
                                          </p:stCondLst>
                                        </p:cTn>
                                        <p:tgtEl>
                                          <p:spTgt spid="22"/>
                                        </p:tgtEl>
                                        <p:attrNameLst>
                                          <p:attrName>ppt_x</p:attrName>
                                        </p:attrNameLst>
                                      </p:cBhvr>
                                      <p:tavLst>
                                        <p:tav tm="0">
                                          <p:val>
                                            <p:strVal val="#ppt_x-0.25"/>
                                          </p:val>
                                        </p:tav>
                                        <p:tav tm="100000">
                                          <p:val>
                                            <p:strVal val="#ppt_x"/>
                                          </p:val>
                                        </p:tav>
                                      </p:tavLst>
                                    </p:anim>
                                    <p:anim calcmode="lin" valueType="num">
                                      <p:cBhvr>
                                        <p:cTn id="96" dur="332" tmFilter="0.0,0.0; 0.25,0.07; 0.50,0.2; 0.75,0.467; 1.0,1.0">
                                          <p:stCondLst>
                                            <p:cond delay="0"/>
                                          </p:stCondLst>
                                        </p:cTn>
                                        <p:tgtEl>
                                          <p:spTgt spid="22"/>
                                        </p:tgtEl>
                                        <p:attrNameLst>
                                          <p:attrName>ppt_y</p:attrName>
                                        </p:attrNameLst>
                                      </p:cBhvr>
                                      <p:tavLst>
                                        <p:tav tm="0" fmla="#ppt_y-sin(pi*$)/3">
                                          <p:val>
                                            <p:fltVal val="0.5"/>
                                          </p:val>
                                        </p:tav>
                                        <p:tav tm="100000">
                                          <p:val>
                                            <p:fltVal val="1"/>
                                          </p:val>
                                        </p:tav>
                                      </p:tavLst>
                                    </p:anim>
                                    <p:anim calcmode="lin" valueType="num">
                                      <p:cBhvr>
                                        <p:cTn id="97" dur="332" tmFilter="0, 0; 0.125,0.2665; 0.25,0.4; 0.375,0.465; 0.5,0.5;  0.625,0.535; 0.75,0.6; 0.875,0.7335; 1,1">
                                          <p:stCondLst>
                                            <p:cond delay="332"/>
                                          </p:stCondLst>
                                        </p:cTn>
                                        <p:tgtEl>
                                          <p:spTgt spid="22"/>
                                        </p:tgtEl>
                                        <p:attrNameLst>
                                          <p:attrName>ppt_y</p:attrName>
                                        </p:attrNameLst>
                                      </p:cBhvr>
                                      <p:tavLst>
                                        <p:tav tm="0" fmla="#ppt_y-sin(pi*$)/9">
                                          <p:val>
                                            <p:fltVal val="0"/>
                                          </p:val>
                                        </p:tav>
                                        <p:tav tm="100000">
                                          <p:val>
                                            <p:fltVal val="1"/>
                                          </p:val>
                                        </p:tav>
                                      </p:tavLst>
                                    </p:anim>
                                    <p:anim calcmode="lin" valueType="num">
                                      <p:cBhvr>
                                        <p:cTn id="98" dur="166" tmFilter="0, 0; 0.125,0.2665; 0.25,0.4; 0.375,0.465; 0.5,0.5;  0.625,0.535; 0.75,0.6; 0.875,0.7335; 1,1">
                                          <p:stCondLst>
                                            <p:cond delay="662"/>
                                          </p:stCondLst>
                                        </p:cTn>
                                        <p:tgtEl>
                                          <p:spTgt spid="22"/>
                                        </p:tgtEl>
                                        <p:attrNameLst>
                                          <p:attrName>ppt_y</p:attrName>
                                        </p:attrNameLst>
                                      </p:cBhvr>
                                      <p:tavLst>
                                        <p:tav tm="0" fmla="#ppt_y-sin(pi*$)/27">
                                          <p:val>
                                            <p:fltVal val="0"/>
                                          </p:val>
                                        </p:tav>
                                        <p:tav tm="100000">
                                          <p:val>
                                            <p:fltVal val="1"/>
                                          </p:val>
                                        </p:tav>
                                      </p:tavLst>
                                    </p:anim>
                                    <p:anim calcmode="lin" valueType="num">
                                      <p:cBhvr>
                                        <p:cTn id="99" dur="82" tmFilter="0, 0; 0.125,0.2665; 0.25,0.4; 0.375,0.465; 0.5,0.5;  0.625,0.535; 0.75,0.6; 0.875,0.7335; 1,1">
                                          <p:stCondLst>
                                            <p:cond delay="828"/>
                                          </p:stCondLst>
                                        </p:cTn>
                                        <p:tgtEl>
                                          <p:spTgt spid="22"/>
                                        </p:tgtEl>
                                        <p:attrNameLst>
                                          <p:attrName>ppt_y</p:attrName>
                                        </p:attrNameLst>
                                      </p:cBhvr>
                                      <p:tavLst>
                                        <p:tav tm="0" fmla="#ppt_y-sin(pi*$)/81">
                                          <p:val>
                                            <p:fltVal val="0"/>
                                          </p:val>
                                        </p:tav>
                                        <p:tav tm="100000">
                                          <p:val>
                                            <p:fltVal val="1"/>
                                          </p:val>
                                        </p:tav>
                                      </p:tavLst>
                                    </p:anim>
                                    <p:animScale>
                                      <p:cBhvr>
                                        <p:cTn id="100" dur="13">
                                          <p:stCondLst>
                                            <p:cond delay="325"/>
                                          </p:stCondLst>
                                        </p:cTn>
                                        <p:tgtEl>
                                          <p:spTgt spid="22"/>
                                        </p:tgtEl>
                                      </p:cBhvr>
                                      <p:to x="100000" y="60000"/>
                                    </p:animScale>
                                    <p:animScale>
                                      <p:cBhvr>
                                        <p:cTn id="101" dur="83" decel="50000">
                                          <p:stCondLst>
                                            <p:cond delay="338"/>
                                          </p:stCondLst>
                                        </p:cTn>
                                        <p:tgtEl>
                                          <p:spTgt spid="22"/>
                                        </p:tgtEl>
                                      </p:cBhvr>
                                      <p:to x="100000" y="100000"/>
                                    </p:animScale>
                                    <p:animScale>
                                      <p:cBhvr>
                                        <p:cTn id="102" dur="13">
                                          <p:stCondLst>
                                            <p:cond delay="656"/>
                                          </p:stCondLst>
                                        </p:cTn>
                                        <p:tgtEl>
                                          <p:spTgt spid="22"/>
                                        </p:tgtEl>
                                      </p:cBhvr>
                                      <p:to x="100000" y="80000"/>
                                    </p:animScale>
                                    <p:animScale>
                                      <p:cBhvr>
                                        <p:cTn id="103" dur="83" decel="50000">
                                          <p:stCondLst>
                                            <p:cond delay="669"/>
                                          </p:stCondLst>
                                        </p:cTn>
                                        <p:tgtEl>
                                          <p:spTgt spid="22"/>
                                        </p:tgtEl>
                                      </p:cBhvr>
                                      <p:to x="100000" y="100000"/>
                                    </p:animScale>
                                    <p:animScale>
                                      <p:cBhvr>
                                        <p:cTn id="104" dur="13">
                                          <p:stCondLst>
                                            <p:cond delay="821"/>
                                          </p:stCondLst>
                                        </p:cTn>
                                        <p:tgtEl>
                                          <p:spTgt spid="22"/>
                                        </p:tgtEl>
                                      </p:cBhvr>
                                      <p:to x="100000" y="90000"/>
                                    </p:animScale>
                                    <p:animScale>
                                      <p:cBhvr>
                                        <p:cTn id="105" dur="83" decel="50000">
                                          <p:stCondLst>
                                            <p:cond delay="834"/>
                                          </p:stCondLst>
                                        </p:cTn>
                                        <p:tgtEl>
                                          <p:spTgt spid="22"/>
                                        </p:tgtEl>
                                      </p:cBhvr>
                                      <p:to x="100000" y="100000"/>
                                    </p:animScale>
                                    <p:animScale>
                                      <p:cBhvr>
                                        <p:cTn id="106" dur="13">
                                          <p:stCondLst>
                                            <p:cond delay="904"/>
                                          </p:stCondLst>
                                        </p:cTn>
                                        <p:tgtEl>
                                          <p:spTgt spid="22"/>
                                        </p:tgtEl>
                                      </p:cBhvr>
                                      <p:to x="100000" y="95000"/>
                                    </p:animScale>
                                    <p:animScale>
                                      <p:cBhvr>
                                        <p:cTn id="107" dur="83" decel="50000">
                                          <p:stCondLst>
                                            <p:cond delay="917"/>
                                          </p:stCondLst>
                                        </p:cTn>
                                        <p:tgtEl>
                                          <p:spTgt spid="22"/>
                                        </p:tgtEl>
                                      </p:cBhvr>
                                      <p:to x="100000" y="100000"/>
                                    </p:animScale>
                                  </p:childTnLst>
                                </p:cTn>
                              </p:par>
                              <p:par>
                                <p:cTn id="108" presetID="26" presetClass="entr" presetSubtype="0" fill="hold" grpId="0" nodeType="withEffect">
                                  <p:stCondLst>
                                    <p:cond delay="0"/>
                                  </p:stCondLst>
                                  <p:childTnLst>
                                    <p:set>
                                      <p:cBhvr>
                                        <p:cTn id="109" dur="1" fill="hold">
                                          <p:stCondLst>
                                            <p:cond delay="0"/>
                                          </p:stCondLst>
                                        </p:cTn>
                                        <p:tgtEl>
                                          <p:spTgt spid="9"/>
                                        </p:tgtEl>
                                        <p:attrNameLst>
                                          <p:attrName>style.visibility</p:attrName>
                                        </p:attrNameLst>
                                      </p:cBhvr>
                                      <p:to>
                                        <p:strVal val="visible"/>
                                      </p:to>
                                    </p:set>
                                    <p:animEffect transition="in" filter="wipe(down)">
                                      <p:cBhvr>
                                        <p:cTn id="110" dur="290">
                                          <p:stCondLst>
                                            <p:cond delay="0"/>
                                          </p:stCondLst>
                                        </p:cTn>
                                        <p:tgtEl>
                                          <p:spTgt spid="9"/>
                                        </p:tgtEl>
                                      </p:cBhvr>
                                    </p:animEffect>
                                    <p:anim calcmode="lin" valueType="num">
                                      <p:cBhvr>
                                        <p:cTn id="111" dur="911" tmFilter="0,0; 0.14,0.36; 0.43,0.73; 0.71,0.91; 1.0,1.0">
                                          <p:stCondLst>
                                            <p:cond delay="0"/>
                                          </p:stCondLst>
                                        </p:cTn>
                                        <p:tgtEl>
                                          <p:spTgt spid="9"/>
                                        </p:tgtEl>
                                        <p:attrNameLst>
                                          <p:attrName>ppt_x</p:attrName>
                                        </p:attrNameLst>
                                      </p:cBhvr>
                                      <p:tavLst>
                                        <p:tav tm="0">
                                          <p:val>
                                            <p:strVal val="#ppt_x-0.25"/>
                                          </p:val>
                                        </p:tav>
                                        <p:tav tm="100000">
                                          <p:val>
                                            <p:strVal val="#ppt_x"/>
                                          </p:val>
                                        </p:tav>
                                      </p:tavLst>
                                    </p:anim>
                                    <p:anim calcmode="lin" valueType="num">
                                      <p:cBhvr>
                                        <p:cTn id="112" dur="332" tmFilter="0.0,0.0; 0.25,0.07; 0.50,0.2; 0.75,0.467; 1.0,1.0">
                                          <p:stCondLst>
                                            <p:cond delay="0"/>
                                          </p:stCondLst>
                                        </p:cTn>
                                        <p:tgtEl>
                                          <p:spTgt spid="9"/>
                                        </p:tgtEl>
                                        <p:attrNameLst>
                                          <p:attrName>ppt_y</p:attrName>
                                        </p:attrNameLst>
                                      </p:cBhvr>
                                      <p:tavLst>
                                        <p:tav tm="0" fmla="#ppt_y-sin(pi*$)/3">
                                          <p:val>
                                            <p:fltVal val="0.5"/>
                                          </p:val>
                                        </p:tav>
                                        <p:tav tm="100000">
                                          <p:val>
                                            <p:fltVal val="1"/>
                                          </p:val>
                                        </p:tav>
                                      </p:tavLst>
                                    </p:anim>
                                    <p:anim calcmode="lin" valueType="num">
                                      <p:cBhvr>
                                        <p:cTn id="113" dur="332" tmFilter="0, 0; 0.125,0.2665; 0.25,0.4; 0.375,0.465; 0.5,0.5;  0.625,0.535; 0.75,0.6; 0.875,0.7335; 1,1">
                                          <p:stCondLst>
                                            <p:cond delay="332"/>
                                          </p:stCondLst>
                                        </p:cTn>
                                        <p:tgtEl>
                                          <p:spTgt spid="9"/>
                                        </p:tgtEl>
                                        <p:attrNameLst>
                                          <p:attrName>ppt_y</p:attrName>
                                        </p:attrNameLst>
                                      </p:cBhvr>
                                      <p:tavLst>
                                        <p:tav tm="0" fmla="#ppt_y-sin(pi*$)/9">
                                          <p:val>
                                            <p:fltVal val="0"/>
                                          </p:val>
                                        </p:tav>
                                        <p:tav tm="100000">
                                          <p:val>
                                            <p:fltVal val="1"/>
                                          </p:val>
                                        </p:tav>
                                      </p:tavLst>
                                    </p:anim>
                                    <p:anim calcmode="lin" valueType="num">
                                      <p:cBhvr>
                                        <p:cTn id="114" dur="166" tmFilter="0, 0; 0.125,0.2665; 0.25,0.4; 0.375,0.465; 0.5,0.5;  0.625,0.535; 0.75,0.6; 0.875,0.7335; 1,1">
                                          <p:stCondLst>
                                            <p:cond delay="662"/>
                                          </p:stCondLst>
                                        </p:cTn>
                                        <p:tgtEl>
                                          <p:spTgt spid="9"/>
                                        </p:tgtEl>
                                        <p:attrNameLst>
                                          <p:attrName>ppt_y</p:attrName>
                                        </p:attrNameLst>
                                      </p:cBhvr>
                                      <p:tavLst>
                                        <p:tav tm="0" fmla="#ppt_y-sin(pi*$)/27">
                                          <p:val>
                                            <p:fltVal val="0"/>
                                          </p:val>
                                        </p:tav>
                                        <p:tav tm="100000">
                                          <p:val>
                                            <p:fltVal val="1"/>
                                          </p:val>
                                        </p:tav>
                                      </p:tavLst>
                                    </p:anim>
                                    <p:anim calcmode="lin" valueType="num">
                                      <p:cBhvr>
                                        <p:cTn id="115" dur="82" tmFilter="0, 0; 0.125,0.2665; 0.25,0.4; 0.375,0.465; 0.5,0.5;  0.625,0.535; 0.75,0.6; 0.875,0.7335; 1,1">
                                          <p:stCondLst>
                                            <p:cond delay="828"/>
                                          </p:stCondLst>
                                        </p:cTn>
                                        <p:tgtEl>
                                          <p:spTgt spid="9"/>
                                        </p:tgtEl>
                                        <p:attrNameLst>
                                          <p:attrName>ppt_y</p:attrName>
                                        </p:attrNameLst>
                                      </p:cBhvr>
                                      <p:tavLst>
                                        <p:tav tm="0" fmla="#ppt_y-sin(pi*$)/81">
                                          <p:val>
                                            <p:fltVal val="0"/>
                                          </p:val>
                                        </p:tav>
                                        <p:tav tm="100000">
                                          <p:val>
                                            <p:fltVal val="1"/>
                                          </p:val>
                                        </p:tav>
                                      </p:tavLst>
                                    </p:anim>
                                    <p:animScale>
                                      <p:cBhvr>
                                        <p:cTn id="116" dur="13">
                                          <p:stCondLst>
                                            <p:cond delay="325"/>
                                          </p:stCondLst>
                                        </p:cTn>
                                        <p:tgtEl>
                                          <p:spTgt spid="9"/>
                                        </p:tgtEl>
                                      </p:cBhvr>
                                      <p:to x="100000" y="60000"/>
                                    </p:animScale>
                                    <p:animScale>
                                      <p:cBhvr>
                                        <p:cTn id="117" dur="83" decel="50000">
                                          <p:stCondLst>
                                            <p:cond delay="338"/>
                                          </p:stCondLst>
                                        </p:cTn>
                                        <p:tgtEl>
                                          <p:spTgt spid="9"/>
                                        </p:tgtEl>
                                      </p:cBhvr>
                                      <p:to x="100000" y="100000"/>
                                    </p:animScale>
                                    <p:animScale>
                                      <p:cBhvr>
                                        <p:cTn id="118" dur="13">
                                          <p:stCondLst>
                                            <p:cond delay="656"/>
                                          </p:stCondLst>
                                        </p:cTn>
                                        <p:tgtEl>
                                          <p:spTgt spid="9"/>
                                        </p:tgtEl>
                                      </p:cBhvr>
                                      <p:to x="100000" y="80000"/>
                                    </p:animScale>
                                    <p:animScale>
                                      <p:cBhvr>
                                        <p:cTn id="119" dur="83" decel="50000">
                                          <p:stCondLst>
                                            <p:cond delay="669"/>
                                          </p:stCondLst>
                                        </p:cTn>
                                        <p:tgtEl>
                                          <p:spTgt spid="9"/>
                                        </p:tgtEl>
                                      </p:cBhvr>
                                      <p:to x="100000" y="100000"/>
                                    </p:animScale>
                                    <p:animScale>
                                      <p:cBhvr>
                                        <p:cTn id="120" dur="13">
                                          <p:stCondLst>
                                            <p:cond delay="821"/>
                                          </p:stCondLst>
                                        </p:cTn>
                                        <p:tgtEl>
                                          <p:spTgt spid="9"/>
                                        </p:tgtEl>
                                      </p:cBhvr>
                                      <p:to x="100000" y="90000"/>
                                    </p:animScale>
                                    <p:animScale>
                                      <p:cBhvr>
                                        <p:cTn id="121" dur="83" decel="50000">
                                          <p:stCondLst>
                                            <p:cond delay="834"/>
                                          </p:stCondLst>
                                        </p:cTn>
                                        <p:tgtEl>
                                          <p:spTgt spid="9"/>
                                        </p:tgtEl>
                                      </p:cBhvr>
                                      <p:to x="100000" y="100000"/>
                                    </p:animScale>
                                    <p:animScale>
                                      <p:cBhvr>
                                        <p:cTn id="122" dur="13">
                                          <p:stCondLst>
                                            <p:cond delay="904"/>
                                          </p:stCondLst>
                                        </p:cTn>
                                        <p:tgtEl>
                                          <p:spTgt spid="9"/>
                                        </p:tgtEl>
                                      </p:cBhvr>
                                      <p:to x="100000" y="95000"/>
                                    </p:animScale>
                                    <p:animScale>
                                      <p:cBhvr>
                                        <p:cTn id="123" dur="83" decel="50000">
                                          <p:stCondLst>
                                            <p:cond delay="917"/>
                                          </p:stCondLst>
                                        </p:cTn>
                                        <p:tgtEl>
                                          <p:spTgt spid="9"/>
                                        </p:tgtEl>
                                      </p:cBhvr>
                                      <p:to x="100000" y="100000"/>
                                    </p:animScale>
                                  </p:childTnLst>
                                </p:cTn>
                              </p:par>
                              <p:par>
                                <p:cTn id="124" presetID="26" presetClass="entr" presetSubtype="0" fill="hold" nodeType="withEffect">
                                  <p:stCondLst>
                                    <p:cond delay="0"/>
                                  </p:stCondLst>
                                  <p:childTnLst>
                                    <p:set>
                                      <p:cBhvr>
                                        <p:cTn id="125" dur="1" fill="hold">
                                          <p:stCondLst>
                                            <p:cond delay="0"/>
                                          </p:stCondLst>
                                        </p:cTn>
                                        <p:tgtEl>
                                          <p:spTgt spid="27"/>
                                        </p:tgtEl>
                                        <p:attrNameLst>
                                          <p:attrName>style.visibility</p:attrName>
                                        </p:attrNameLst>
                                      </p:cBhvr>
                                      <p:to>
                                        <p:strVal val="visible"/>
                                      </p:to>
                                    </p:set>
                                    <p:animEffect transition="in" filter="wipe(down)">
                                      <p:cBhvr>
                                        <p:cTn id="126" dur="290">
                                          <p:stCondLst>
                                            <p:cond delay="0"/>
                                          </p:stCondLst>
                                        </p:cTn>
                                        <p:tgtEl>
                                          <p:spTgt spid="27"/>
                                        </p:tgtEl>
                                      </p:cBhvr>
                                    </p:animEffect>
                                    <p:anim calcmode="lin" valueType="num">
                                      <p:cBhvr>
                                        <p:cTn id="127" dur="911" tmFilter="0,0; 0.14,0.36; 0.43,0.73; 0.71,0.91; 1.0,1.0">
                                          <p:stCondLst>
                                            <p:cond delay="0"/>
                                          </p:stCondLst>
                                        </p:cTn>
                                        <p:tgtEl>
                                          <p:spTgt spid="27"/>
                                        </p:tgtEl>
                                        <p:attrNameLst>
                                          <p:attrName>ppt_x</p:attrName>
                                        </p:attrNameLst>
                                      </p:cBhvr>
                                      <p:tavLst>
                                        <p:tav tm="0">
                                          <p:val>
                                            <p:strVal val="#ppt_x-0.25"/>
                                          </p:val>
                                        </p:tav>
                                        <p:tav tm="100000">
                                          <p:val>
                                            <p:strVal val="#ppt_x"/>
                                          </p:val>
                                        </p:tav>
                                      </p:tavLst>
                                    </p:anim>
                                    <p:anim calcmode="lin" valueType="num">
                                      <p:cBhvr>
                                        <p:cTn id="128" dur="332" tmFilter="0.0,0.0; 0.25,0.07; 0.50,0.2; 0.75,0.467; 1.0,1.0">
                                          <p:stCondLst>
                                            <p:cond delay="0"/>
                                          </p:stCondLst>
                                        </p:cTn>
                                        <p:tgtEl>
                                          <p:spTgt spid="27"/>
                                        </p:tgtEl>
                                        <p:attrNameLst>
                                          <p:attrName>ppt_y</p:attrName>
                                        </p:attrNameLst>
                                      </p:cBhvr>
                                      <p:tavLst>
                                        <p:tav tm="0" fmla="#ppt_y-sin(pi*$)/3">
                                          <p:val>
                                            <p:fltVal val="0.5"/>
                                          </p:val>
                                        </p:tav>
                                        <p:tav tm="100000">
                                          <p:val>
                                            <p:fltVal val="1"/>
                                          </p:val>
                                        </p:tav>
                                      </p:tavLst>
                                    </p:anim>
                                    <p:anim calcmode="lin" valueType="num">
                                      <p:cBhvr>
                                        <p:cTn id="129" dur="332" tmFilter="0, 0; 0.125,0.2665; 0.25,0.4; 0.375,0.465; 0.5,0.5;  0.625,0.535; 0.75,0.6; 0.875,0.7335; 1,1">
                                          <p:stCondLst>
                                            <p:cond delay="332"/>
                                          </p:stCondLst>
                                        </p:cTn>
                                        <p:tgtEl>
                                          <p:spTgt spid="27"/>
                                        </p:tgtEl>
                                        <p:attrNameLst>
                                          <p:attrName>ppt_y</p:attrName>
                                        </p:attrNameLst>
                                      </p:cBhvr>
                                      <p:tavLst>
                                        <p:tav tm="0" fmla="#ppt_y-sin(pi*$)/9">
                                          <p:val>
                                            <p:fltVal val="0"/>
                                          </p:val>
                                        </p:tav>
                                        <p:tav tm="100000">
                                          <p:val>
                                            <p:fltVal val="1"/>
                                          </p:val>
                                        </p:tav>
                                      </p:tavLst>
                                    </p:anim>
                                    <p:anim calcmode="lin" valueType="num">
                                      <p:cBhvr>
                                        <p:cTn id="130" dur="166" tmFilter="0, 0; 0.125,0.2665; 0.25,0.4; 0.375,0.465; 0.5,0.5;  0.625,0.535; 0.75,0.6; 0.875,0.7335; 1,1">
                                          <p:stCondLst>
                                            <p:cond delay="662"/>
                                          </p:stCondLst>
                                        </p:cTn>
                                        <p:tgtEl>
                                          <p:spTgt spid="27"/>
                                        </p:tgtEl>
                                        <p:attrNameLst>
                                          <p:attrName>ppt_y</p:attrName>
                                        </p:attrNameLst>
                                      </p:cBhvr>
                                      <p:tavLst>
                                        <p:tav tm="0" fmla="#ppt_y-sin(pi*$)/27">
                                          <p:val>
                                            <p:fltVal val="0"/>
                                          </p:val>
                                        </p:tav>
                                        <p:tav tm="100000">
                                          <p:val>
                                            <p:fltVal val="1"/>
                                          </p:val>
                                        </p:tav>
                                      </p:tavLst>
                                    </p:anim>
                                    <p:anim calcmode="lin" valueType="num">
                                      <p:cBhvr>
                                        <p:cTn id="131" dur="82" tmFilter="0, 0; 0.125,0.2665; 0.25,0.4; 0.375,0.465; 0.5,0.5;  0.625,0.535; 0.75,0.6; 0.875,0.7335; 1,1">
                                          <p:stCondLst>
                                            <p:cond delay="828"/>
                                          </p:stCondLst>
                                        </p:cTn>
                                        <p:tgtEl>
                                          <p:spTgt spid="27"/>
                                        </p:tgtEl>
                                        <p:attrNameLst>
                                          <p:attrName>ppt_y</p:attrName>
                                        </p:attrNameLst>
                                      </p:cBhvr>
                                      <p:tavLst>
                                        <p:tav tm="0" fmla="#ppt_y-sin(pi*$)/81">
                                          <p:val>
                                            <p:fltVal val="0"/>
                                          </p:val>
                                        </p:tav>
                                        <p:tav tm="100000">
                                          <p:val>
                                            <p:fltVal val="1"/>
                                          </p:val>
                                        </p:tav>
                                      </p:tavLst>
                                    </p:anim>
                                    <p:animScale>
                                      <p:cBhvr>
                                        <p:cTn id="132" dur="13">
                                          <p:stCondLst>
                                            <p:cond delay="325"/>
                                          </p:stCondLst>
                                        </p:cTn>
                                        <p:tgtEl>
                                          <p:spTgt spid="27"/>
                                        </p:tgtEl>
                                      </p:cBhvr>
                                      <p:to x="100000" y="60000"/>
                                    </p:animScale>
                                    <p:animScale>
                                      <p:cBhvr>
                                        <p:cTn id="133" dur="83" decel="50000">
                                          <p:stCondLst>
                                            <p:cond delay="338"/>
                                          </p:stCondLst>
                                        </p:cTn>
                                        <p:tgtEl>
                                          <p:spTgt spid="27"/>
                                        </p:tgtEl>
                                      </p:cBhvr>
                                      <p:to x="100000" y="100000"/>
                                    </p:animScale>
                                    <p:animScale>
                                      <p:cBhvr>
                                        <p:cTn id="134" dur="13">
                                          <p:stCondLst>
                                            <p:cond delay="656"/>
                                          </p:stCondLst>
                                        </p:cTn>
                                        <p:tgtEl>
                                          <p:spTgt spid="27"/>
                                        </p:tgtEl>
                                      </p:cBhvr>
                                      <p:to x="100000" y="80000"/>
                                    </p:animScale>
                                    <p:animScale>
                                      <p:cBhvr>
                                        <p:cTn id="135" dur="83" decel="50000">
                                          <p:stCondLst>
                                            <p:cond delay="669"/>
                                          </p:stCondLst>
                                        </p:cTn>
                                        <p:tgtEl>
                                          <p:spTgt spid="27"/>
                                        </p:tgtEl>
                                      </p:cBhvr>
                                      <p:to x="100000" y="100000"/>
                                    </p:animScale>
                                    <p:animScale>
                                      <p:cBhvr>
                                        <p:cTn id="136" dur="13">
                                          <p:stCondLst>
                                            <p:cond delay="821"/>
                                          </p:stCondLst>
                                        </p:cTn>
                                        <p:tgtEl>
                                          <p:spTgt spid="27"/>
                                        </p:tgtEl>
                                      </p:cBhvr>
                                      <p:to x="100000" y="90000"/>
                                    </p:animScale>
                                    <p:animScale>
                                      <p:cBhvr>
                                        <p:cTn id="137" dur="83" decel="50000">
                                          <p:stCondLst>
                                            <p:cond delay="834"/>
                                          </p:stCondLst>
                                        </p:cTn>
                                        <p:tgtEl>
                                          <p:spTgt spid="27"/>
                                        </p:tgtEl>
                                      </p:cBhvr>
                                      <p:to x="100000" y="100000"/>
                                    </p:animScale>
                                    <p:animScale>
                                      <p:cBhvr>
                                        <p:cTn id="138" dur="13">
                                          <p:stCondLst>
                                            <p:cond delay="904"/>
                                          </p:stCondLst>
                                        </p:cTn>
                                        <p:tgtEl>
                                          <p:spTgt spid="27"/>
                                        </p:tgtEl>
                                      </p:cBhvr>
                                      <p:to x="100000" y="95000"/>
                                    </p:animScale>
                                    <p:animScale>
                                      <p:cBhvr>
                                        <p:cTn id="139" dur="83" decel="50000">
                                          <p:stCondLst>
                                            <p:cond delay="917"/>
                                          </p:stCondLst>
                                        </p:cTn>
                                        <p:tgtEl>
                                          <p:spTgt spid="27"/>
                                        </p:tgtEl>
                                      </p:cBhvr>
                                      <p:to x="100000" y="100000"/>
                                    </p:animScale>
                                  </p:childTnLst>
                                </p:cTn>
                              </p:par>
                            </p:childTnLst>
                          </p:cTn>
                        </p:par>
                        <p:par>
                          <p:cTn id="140" fill="hold">
                            <p:stCondLst>
                              <p:cond delay="2000"/>
                            </p:stCondLst>
                            <p:childTnLst>
                              <p:par>
                                <p:cTn id="141" presetID="31" presetClass="entr" presetSubtype="0" fill="hold" nodeType="afterEffect">
                                  <p:stCondLst>
                                    <p:cond delay="0"/>
                                  </p:stCondLst>
                                  <p:childTnLst>
                                    <p:set>
                                      <p:cBhvr>
                                        <p:cTn id="142" dur="1" fill="hold">
                                          <p:stCondLst>
                                            <p:cond delay="0"/>
                                          </p:stCondLst>
                                        </p:cTn>
                                        <p:tgtEl>
                                          <p:spTgt spid="15"/>
                                        </p:tgtEl>
                                        <p:attrNameLst>
                                          <p:attrName>style.visibility</p:attrName>
                                        </p:attrNameLst>
                                      </p:cBhvr>
                                      <p:to>
                                        <p:strVal val="visible"/>
                                      </p:to>
                                    </p:set>
                                    <p:anim calcmode="lin" valueType="num">
                                      <p:cBhvr>
                                        <p:cTn id="143" dur="700" fill="hold"/>
                                        <p:tgtEl>
                                          <p:spTgt spid="15"/>
                                        </p:tgtEl>
                                        <p:attrNameLst>
                                          <p:attrName>ppt_w</p:attrName>
                                        </p:attrNameLst>
                                      </p:cBhvr>
                                      <p:tavLst>
                                        <p:tav tm="0">
                                          <p:val>
                                            <p:fltVal val="0"/>
                                          </p:val>
                                        </p:tav>
                                        <p:tav tm="100000">
                                          <p:val>
                                            <p:strVal val="#ppt_w"/>
                                          </p:val>
                                        </p:tav>
                                      </p:tavLst>
                                    </p:anim>
                                    <p:anim calcmode="lin" valueType="num">
                                      <p:cBhvr>
                                        <p:cTn id="144" dur="700" fill="hold"/>
                                        <p:tgtEl>
                                          <p:spTgt spid="15"/>
                                        </p:tgtEl>
                                        <p:attrNameLst>
                                          <p:attrName>ppt_h</p:attrName>
                                        </p:attrNameLst>
                                      </p:cBhvr>
                                      <p:tavLst>
                                        <p:tav tm="0">
                                          <p:val>
                                            <p:fltVal val="0"/>
                                          </p:val>
                                        </p:tav>
                                        <p:tav tm="100000">
                                          <p:val>
                                            <p:strVal val="#ppt_h"/>
                                          </p:val>
                                        </p:tav>
                                      </p:tavLst>
                                    </p:anim>
                                    <p:anim calcmode="lin" valueType="num">
                                      <p:cBhvr>
                                        <p:cTn id="145" dur="700" fill="hold"/>
                                        <p:tgtEl>
                                          <p:spTgt spid="15"/>
                                        </p:tgtEl>
                                        <p:attrNameLst>
                                          <p:attrName>style.rotation</p:attrName>
                                        </p:attrNameLst>
                                      </p:cBhvr>
                                      <p:tavLst>
                                        <p:tav tm="0">
                                          <p:val>
                                            <p:fltVal val="90"/>
                                          </p:val>
                                        </p:tav>
                                        <p:tav tm="100000">
                                          <p:val>
                                            <p:fltVal val="0"/>
                                          </p:val>
                                        </p:tav>
                                      </p:tavLst>
                                    </p:anim>
                                    <p:animEffect transition="in" filter="fade">
                                      <p:cBhvr>
                                        <p:cTn id="146" dur="700"/>
                                        <p:tgtEl>
                                          <p:spTgt spid="15"/>
                                        </p:tgtEl>
                                      </p:cBhvr>
                                    </p:animEffect>
                                  </p:childTnLst>
                                </p:cTn>
                              </p:par>
                              <p:par>
                                <p:cTn id="147" presetID="26" presetClass="entr" presetSubtype="0" fill="hold" grpId="0" nodeType="withEffect">
                                  <p:stCondLst>
                                    <p:cond delay="0"/>
                                  </p:stCondLst>
                                  <p:childTnLst>
                                    <p:set>
                                      <p:cBhvr>
                                        <p:cTn id="148" dur="1" fill="hold">
                                          <p:stCondLst>
                                            <p:cond delay="0"/>
                                          </p:stCondLst>
                                        </p:cTn>
                                        <p:tgtEl>
                                          <p:spTgt spid="8"/>
                                        </p:tgtEl>
                                        <p:attrNameLst>
                                          <p:attrName>style.visibility</p:attrName>
                                        </p:attrNameLst>
                                      </p:cBhvr>
                                      <p:to>
                                        <p:strVal val="visible"/>
                                      </p:to>
                                    </p:set>
                                    <p:animEffect transition="in" filter="wipe(down)">
                                      <p:cBhvr>
                                        <p:cTn id="149" dur="290">
                                          <p:stCondLst>
                                            <p:cond delay="0"/>
                                          </p:stCondLst>
                                        </p:cTn>
                                        <p:tgtEl>
                                          <p:spTgt spid="8"/>
                                        </p:tgtEl>
                                      </p:cBhvr>
                                    </p:animEffect>
                                    <p:anim calcmode="lin" valueType="num">
                                      <p:cBhvr>
                                        <p:cTn id="150" dur="911" tmFilter="0,0; 0.14,0.36; 0.43,0.73; 0.71,0.91; 1.0,1.0">
                                          <p:stCondLst>
                                            <p:cond delay="0"/>
                                          </p:stCondLst>
                                        </p:cTn>
                                        <p:tgtEl>
                                          <p:spTgt spid="8"/>
                                        </p:tgtEl>
                                        <p:attrNameLst>
                                          <p:attrName>ppt_x</p:attrName>
                                        </p:attrNameLst>
                                      </p:cBhvr>
                                      <p:tavLst>
                                        <p:tav tm="0">
                                          <p:val>
                                            <p:strVal val="#ppt_x-0.25"/>
                                          </p:val>
                                        </p:tav>
                                        <p:tav tm="100000">
                                          <p:val>
                                            <p:strVal val="#ppt_x"/>
                                          </p:val>
                                        </p:tav>
                                      </p:tavLst>
                                    </p:anim>
                                    <p:anim calcmode="lin" valueType="num">
                                      <p:cBhvr>
                                        <p:cTn id="151" dur="332" tmFilter="0.0,0.0; 0.25,0.07; 0.50,0.2; 0.75,0.467; 1.0,1.0">
                                          <p:stCondLst>
                                            <p:cond delay="0"/>
                                          </p:stCondLst>
                                        </p:cTn>
                                        <p:tgtEl>
                                          <p:spTgt spid="8"/>
                                        </p:tgtEl>
                                        <p:attrNameLst>
                                          <p:attrName>ppt_y</p:attrName>
                                        </p:attrNameLst>
                                      </p:cBhvr>
                                      <p:tavLst>
                                        <p:tav tm="0" fmla="#ppt_y-sin(pi*$)/3">
                                          <p:val>
                                            <p:fltVal val="0.5"/>
                                          </p:val>
                                        </p:tav>
                                        <p:tav tm="100000">
                                          <p:val>
                                            <p:fltVal val="1"/>
                                          </p:val>
                                        </p:tav>
                                      </p:tavLst>
                                    </p:anim>
                                    <p:anim calcmode="lin" valueType="num">
                                      <p:cBhvr>
                                        <p:cTn id="152" dur="332" tmFilter="0, 0; 0.125,0.2665; 0.25,0.4; 0.375,0.465; 0.5,0.5;  0.625,0.535; 0.75,0.6; 0.875,0.7335; 1,1">
                                          <p:stCondLst>
                                            <p:cond delay="332"/>
                                          </p:stCondLst>
                                        </p:cTn>
                                        <p:tgtEl>
                                          <p:spTgt spid="8"/>
                                        </p:tgtEl>
                                        <p:attrNameLst>
                                          <p:attrName>ppt_y</p:attrName>
                                        </p:attrNameLst>
                                      </p:cBhvr>
                                      <p:tavLst>
                                        <p:tav tm="0" fmla="#ppt_y-sin(pi*$)/9">
                                          <p:val>
                                            <p:fltVal val="0"/>
                                          </p:val>
                                        </p:tav>
                                        <p:tav tm="100000">
                                          <p:val>
                                            <p:fltVal val="1"/>
                                          </p:val>
                                        </p:tav>
                                      </p:tavLst>
                                    </p:anim>
                                    <p:anim calcmode="lin" valueType="num">
                                      <p:cBhvr>
                                        <p:cTn id="153" dur="166" tmFilter="0, 0; 0.125,0.2665; 0.25,0.4; 0.375,0.465; 0.5,0.5;  0.625,0.535; 0.75,0.6; 0.875,0.7335; 1,1">
                                          <p:stCondLst>
                                            <p:cond delay="662"/>
                                          </p:stCondLst>
                                        </p:cTn>
                                        <p:tgtEl>
                                          <p:spTgt spid="8"/>
                                        </p:tgtEl>
                                        <p:attrNameLst>
                                          <p:attrName>ppt_y</p:attrName>
                                        </p:attrNameLst>
                                      </p:cBhvr>
                                      <p:tavLst>
                                        <p:tav tm="0" fmla="#ppt_y-sin(pi*$)/27">
                                          <p:val>
                                            <p:fltVal val="0"/>
                                          </p:val>
                                        </p:tav>
                                        <p:tav tm="100000">
                                          <p:val>
                                            <p:fltVal val="1"/>
                                          </p:val>
                                        </p:tav>
                                      </p:tavLst>
                                    </p:anim>
                                    <p:anim calcmode="lin" valueType="num">
                                      <p:cBhvr>
                                        <p:cTn id="154" dur="82" tmFilter="0, 0; 0.125,0.2665; 0.25,0.4; 0.375,0.465; 0.5,0.5;  0.625,0.535; 0.75,0.6; 0.875,0.7335; 1,1">
                                          <p:stCondLst>
                                            <p:cond delay="828"/>
                                          </p:stCondLst>
                                        </p:cTn>
                                        <p:tgtEl>
                                          <p:spTgt spid="8"/>
                                        </p:tgtEl>
                                        <p:attrNameLst>
                                          <p:attrName>ppt_y</p:attrName>
                                        </p:attrNameLst>
                                      </p:cBhvr>
                                      <p:tavLst>
                                        <p:tav tm="0" fmla="#ppt_y-sin(pi*$)/81">
                                          <p:val>
                                            <p:fltVal val="0"/>
                                          </p:val>
                                        </p:tav>
                                        <p:tav tm="100000">
                                          <p:val>
                                            <p:fltVal val="1"/>
                                          </p:val>
                                        </p:tav>
                                      </p:tavLst>
                                    </p:anim>
                                    <p:animScale>
                                      <p:cBhvr>
                                        <p:cTn id="155" dur="13">
                                          <p:stCondLst>
                                            <p:cond delay="325"/>
                                          </p:stCondLst>
                                        </p:cTn>
                                        <p:tgtEl>
                                          <p:spTgt spid="8"/>
                                        </p:tgtEl>
                                      </p:cBhvr>
                                      <p:to x="100000" y="60000"/>
                                    </p:animScale>
                                    <p:animScale>
                                      <p:cBhvr>
                                        <p:cTn id="156" dur="83" decel="50000">
                                          <p:stCondLst>
                                            <p:cond delay="338"/>
                                          </p:stCondLst>
                                        </p:cTn>
                                        <p:tgtEl>
                                          <p:spTgt spid="8"/>
                                        </p:tgtEl>
                                      </p:cBhvr>
                                      <p:to x="100000" y="100000"/>
                                    </p:animScale>
                                    <p:animScale>
                                      <p:cBhvr>
                                        <p:cTn id="157" dur="13">
                                          <p:stCondLst>
                                            <p:cond delay="656"/>
                                          </p:stCondLst>
                                        </p:cTn>
                                        <p:tgtEl>
                                          <p:spTgt spid="8"/>
                                        </p:tgtEl>
                                      </p:cBhvr>
                                      <p:to x="100000" y="80000"/>
                                    </p:animScale>
                                    <p:animScale>
                                      <p:cBhvr>
                                        <p:cTn id="158" dur="83" decel="50000">
                                          <p:stCondLst>
                                            <p:cond delay="669"/>
                                          </p:stCondLst>
                                        </p:cTn>
                                        <p:tgtEl>
                                          <p:spTgt spid="8"/>
                                        </p:tgtEl>
                                      </p:cBhvr>
                                      <p:to x="100000" y="100000"/>
                                    </p:animScale>
                                    <p:animScale>
                                      <p:cBhvr>
                                        <p:cTn id="159" dur="13">
                                          <p:stCondLst>
                                            <p:cond delay="821"/>
                                          </p:stCondLst>
                                        </p:cTn>
                                        <p:tgtEl>
                                          <p:spTgt spid="8"/>
                                        </p:tgtEl>
                                      </p:cBhvr>
                                      <p:to x="100000" y="90000"/>
                                    </p:animScale>
                                    <p:animScale>
                                      <p:cBhvr>
                                        <p:cTn id="160" dur="83" decel="50000">
                                          <p:stCondLst>
                                            <p:cond delay="834"/>
                                          </p:stCondLst>
                                        </p:cTn>
                                        <p:tgtEl>
                                          <p:spTgt spid="8"/>
                                        </p:tgtEl>
                                      </p:cBhvr>
                                      <p:to x="100000" y="100000"/>
                                    </p:animScale>
                                    <p:animScale>
                                      <p:cBhvr>
                                        <p:cTn id="161" dur="13">
                                          <p:stCondLst>
                                            <p:cond delay="904"/>
                                          </p:stCondLst>
                                        </p:cTn>
                                        <p:tgtEl>
                                          <p:spTgt spid="8"/>
                                        </p:tgtEl>
                                      </p:cBhvr>
                                      <p:to x="100000" y="95000"/>
                                    </p:animScale>
                                    <p:animScale>
                                      <p:cBhvr>
                                        <p:cTn id="162" dur="83" decel="50000">
                                          <p:stCondLst>
                                            <p:cond delay="917"/>
                                          </p:stCondLst>
                                        </p:cTn>
                                        <p:tgtEl>
                                          <p:spTgt spid="8"/>
                                        </p:tgtEl>
                                      </p:cBhvr>
                                      <p:to x="100000" y="100000"/>
                                    </p:animScale>
                                  </p:childTnLst>
                                </p:cTn>
                              </p:par>
                              <p:par>
                                <p:cTn id="163" presetID="26" presetClass="entr" presetSubtype="0" fill="hold" grpId="0" nodeType="withEffect">
                                  <p:stCondLst>
                                    <p:cond delay="0"/>
                                  </p:stCondLst>
                                  <p:childTnLst>
                                    <p:set>
                                      <p:cBhvr>
                                        <p:cTn id="164" dur="1" fill="hold">
                                          <p:stCondLst>
                                            <p:cond delay="0"/>
                                          </p:stCondLst>
                                        </p:cTn>
                                        <p:tgtEl>
                                          <p:spTgt spid="23"/>
                                        </p:tgtEl>
                                        <p:attrNameLst>
                                          <p:attrName>style.visibility</p:attrName>
                                        </p:attrNameLst>
                                      </p:cBhvr>
                                      <p:to>
                                        <p:strVal val="visible"/>
                                      </p:to>
                                    </p:set>
                                    <p:animEffect transition="in" filter="wipe(down)">
                                      <p:cBhvr>
                                        <p:cTn id="165" dur="290">
                                          <p:stCondLst>
                                            <p:cond delay="0"/>
                                          </p:stCondLst>
                                        </p:cTn>
                                        <p:tgtEl>
                                          <p:spTgt spid="23"/>
                                        </p:tgtEl>
                                      </p:cBhvr>
                                    </p:animEffect>
                                    <p:anim calcmode="lin" valueType="num">
                                      <p:cBhvr>
                                        <p:cTn id="166" dur="911" tmFilter="0,0; 0.14,0.36; 0.43,0.73; 0.71,0.91; 1.0,1.0">
                                          <p:stCondLst>
                                            <p:cond delay="0"/>
                                          </p:stCondLst>
                                        </p:cTn>
                                        <p:tgtEl>
                                          <p:spTgt spid="23"/>
                                        </p:tgtEl>
                                        <p:attrNameLst>
                                          <p:attrName>ppt_x</p:attrName>
                                        </p:attrNameLst>
                                      </p:cBhvr>
                                      <p:tavLst>
                                        <p:tav tm="0">
                                          <p:val>
                                            <p:strVal val="#ppt_x-0.25"/>
                                          </p:val>
                                        </p:tav>
                                        <p:tav tm="100000">
                                          <p:val>
                                            <p:strVal val="#ppt_x"/>
                                          </p:val>
                                        </p:tav>
                                      </p:tavLst>
                                    </p:anim>
                                    <p:anim calcmode="lin" valueType="num">
                                      <p:cBhvr>
                                        <p:cTn id="167" dur="332" tmFilter="0.0,0.0; 0.25,0.07; 0.50,0.2; 0.75,0.467; 1.0,1.0">
                                          <p:stCondLst>
                                            <p:cond delay="0"/>
                                          </p:stCondLst>
                                        </p:cTn>
                                        <p:tgtEl>
                                          <p:spTgt spid="23"/>
                                        </p:tgtEl>
                                        <p:attrNameLst>
                                          <p:attrName>ppt_y</p:attrName>
                                        </p:attrNameLst>
                                      </p:cBhvr>
                                      <p:tavLst>
                                        <p:tav tm="0" fmla="#ppt_y-sin(pi*$)/3">
                                          <p:val>
                                            <p:fltVal val="0.5"/>
                                          </p:val>
                                        </p:tav>
                                        <p:tav tm="100000">
                                          <p:val>
                                            <p:fltVal val="1"/>
                                          </p:val>
                                        </p:tav>
                                      </p:tavLst>
                                    </p:anim>
                                    <p:anim calcmode="lin" valueType="num">
                                      <p:cBhvr>
                                        <p:cTn id="168" dur="332" tmFilter="0, 0; 0.125,0.2665; 0.25,0.4; 0.375,0.465; 0.5,0.5;  0.625,0.535; 0.75,0.6; 0.875,0.7335; 1,1">
                                          <p:stCondLst>
                                            <p:cond delay="332"/>
                                          </p:stCondLst>
                                        </p:cTn>
                                        <p:tgtEl>
                                          <p:spTgt spid="23"/>
                                        </p:tgtEl>
                                        <p:attrNameLst>
                                          <p:attrName>ppt_y</p:attrName>
                                        </p:attrNameLst>
                                      </p:cBhvr>
                                      <p:tavLst>
                                        <p:tav tm="0" fmla="#ppt_y-sin(pi*$)/9">
                                          <p:val>
                                            <p:fltVal val="0"/>
                                          </p:val>
                                        </p:tav>
                                        <p:tav tm="100000">
                                          <p:val>
                                            <p:fltVal val="1"/>
                                          </p:val>
                                        </p:tav>
                                      </p:tavLst>
                                    </p:anim>
                                    <p:anim calcmode="lin" valueType="num">
                                      <p:cBhvr>
                                        <p:cTn id="169" dur="166" tmFilter="0, 0; 0.125,0.2665; 0.25,0.4; 0.375,0.465; 0.5,0.5;  0.625,0.535; 0.75,0.6; 0.875,0.7335; 1,1">
                                          <p:stCondLst>
                                            <p:cond delay="662"/>
                                          </p:stCondLst>
                                        </p:cTn>
                                        <p:tgtEl>
                                          <p:spTgt spid="23"/>
                                        </p:tgtEl>
                                        <p:attrNameLst>
                                          <p:attrName>ppt_y</p:attrName>
                                        </p:attrNameLst>
                                      </p:cBhvr>
                                      <p:tavLst>
                                        <p:tav tm="0" fmla="#ppt_y-sin(pi*$)/27">
                                          <p:val>
                                            <p:fltVal val="0"/>
                                          </p:val>
                                        </p:tav>
                                        <p:tav tm="100000">
                                          <p:val>
                                            <p:fltVal val="1"/>
                                          </p:val>
                                        </p:tav>
                                      </p:tavLst>
                                    </p:anim>
                                    <p:anim calcmode="lin" valueType="num">
                                      <p:cBhvr>
                                        <p:cTn id="170" dur="82" tmFilter="0, 0; 0.125,0.2665; 0.25,0.4; 0.375,0.465; 0.5,0.5;  0.625,0.535; 0.75,0.6; 0.875,0.7335; 1,1">
                                          <p:stCondLst>
                                            <p:cond delay="828"/>
                                          </p:stCondLst>
                                        </p:cTn>
                                        <p:tgtEl>
                                          <p:spTgt spid="23"/>
                                        </p:tgtEl>
                                        <p:attrNameLst>
                                          <p:attrName>ppt_y</p:attrName>
                                        </p:attrNameLst>
                                      </p:cBhvr>
                                      <p:tavLst>
                                        <p:tav tm="0" fmla="#ppt_y-sin(pi*$)/81">
                                          <p:val>
                                            <p:fltVal val="0"/>
                                          </p:val>
                                        </p:tav>
                                        <p:tav tm="100000">
                                          <p:val>
                                            <p:fltVal val="1"/>
                                          </p:val>
                                        </p:tav>
                                      </p:tavLst>
                                    </p:anim>
                                    <p:animScale>
                                      <p:cBhvr>
                                        <p:cTn id="171" dur="13">
                                          <p:stCondLst>
                                            <p:cond delay="325"/>
                                          </p:stCondLst>
                                        </p:cTn>
                                        <p:tgtEl>
                                          <p:spTgt spid="23"/>
                                        </p:tgtEl>
                                      </p:cBhvr>
                                      <p:to x="100000" y="60000"/>
                                    </p:animScale>
                                    <p:animScale>
                                      <p:cBhvr>
                                        <p:cTn id="172" dur="83" decel="50000">
                                          <p:stCondLst>
                                            <p:cond delay="338"/>
                                          </p:stCondLst>
                                        </p:cTn>
                                        <p:tgtEl>
                                          <p:spTgt spid="23"/>
                                        </p:tgtEl>
                                      </p:cBhvr>
                                      <p:to x="100000" y="100000"/>
                                    </p:animScale>
                                    <p:animScale>
                                      <p:cBhvr>
                                        <p:cTn id="173" dur="13">
                                          <p:stCondLst>
                                            <p:cond delay="656"/>
                                          </p:stCondLst>
                                        </p:cTn>
                                        <p:tgtEl>
                                          <p:spTgt spid="23"/>
                                        </p:tgtEl>
                                      </p:cBhvr>
                                      <p:to x="100000" y="80000"/>
                                    </p:animScale>
                                    <p:animScale>
                                      <p:cBhvr>
                                        <p:cTn id="174" dur="83" decel="50000">
                                          <p:stCondLst>
                                            <p:cond delay="669"/>
                                          </p:stCondLst>
                                        </p:cTn>
                                        <p:tgtEl>
                                          <p:spTgt spid="23"/>
                                        </p:tgtEl>
                                      </p:cBhvr>
                                      <p:to x="100000" y="100000"/>
                                    </p:animScale>
                                    <p:animScale>
                                      <p:cBhvr>
                                        <p:cTn id="175" dur="13">
                                          <p:stCondLst>
                                            <p:cond delay="821"/>
                                          </p:stCondLst>
                                        </p:cTn>
                                        <p:tgtEl>
                                          <p:spTgt spid="23"/>
                                        </p:tgtEl>
                                      </p:cBhvr>
                                      <p:to x="100000" y="90000"/>
                                    </p:animScale>
                                    <p:animScale>
                                      <p:cBhvr>
                                        <p:cTn id="176" dur="83" decel="50000">
                                          <p:stCondLst>
                                            <p:cond delay="834"/>
                                          </p:stCondLst>
                                        </p:cTn>
                                        <p:tgtEl>
                                          <p:spTgt spid="23"/>
                                        </p:tgtEl>
                                      </p:cBhvr>
                                      <p:to x="100000" y="100000"/>
                                    </p:animScale>
                                    <p:animScale>
                                      <p:cBhvr>
                                        <p:cTn id="177" dur="13">
                                          <p:stCondLst>
                                            <p:cond delay="904"/>
                                          </p:stCondLst>
                                        </p:cTn>
                                        <p:tgtEl>
                                          <p:spTgt spid="23"/>
                                        </p:tgtEl>
                                      </p:cBhvr>
                                      <p:to x="100000" y="95000"/>
                                    </p:animScale>
                                    <p:animScale>
                                      <p:cBhvr>
                                        <p:cTn id="178" dur="83" decel="50000">
                                          <p:stCondLst>
                                            <p:cond delay="917"/>
                                          </p:stCondLst>
                                        </p:cTn>
                                        <p:tgtEl>
                                          <p:spTgt spid="23"/>
                                        </p:tgtEl>
                                      </p:cBhvr>
                                      <p:to x="100000" y="100000"/>
                                    </p:animScale>
                                  </p:childTnLst>
                                </p:cTn>
                              </p:par>
                              <p:par>
                                <p:cTn id="179" presetID="26" presetClass="entr" presetSubtype="0" fill="hold" grpId="0" nodeType="withEffect">
                                  <p:stCondLst>
                                    <p:cond delay="0"/>
                                  </p:stCondLst>
                                  <p:childTnLst>
                                    <p:set>
                                      <p:cBhvr>
                                        <p:cTn id="180" dur="1" fill="hold">
                                          <p:stCondLst>
                                            <p:cond delay="0"/>
                                          </p:stCondLst>
                                        </p:cTn>
                                        <p:tgtEl>
                                          <p:spTgt spid="10"/>
                                        </p:tgtEl>
                                        <p:attrNameLst>
                                          <p:attrName>style.visibility</p:attrName>
                                        </p:attrNameLst>
                                      </p:cBhvr>
                                      <p:to>
                                        <p:strVal val="visible"/>
                                      </p:to>
                                    </p:set>
                                    <p:animEffect transition="in" filter="wipe(down)">
                                      <p:cBhvr>
                                        <p:cTn id="181" dur="290">
                                          <p:stCondLst>
                                            <p:cond delay="0"/>
                                          </p:stCondLst>
                                        </p:cTn>
                                        <p:tgtEl>
                                          <p:spTgt spid="10"/>
                                        </p:tgtEl>
                                      </p:cBhvr>
                                    </p:animEffect>
                                    <p:anim calcmode="lin" valueType="num">
                                      <p:cBhvr>
                                        <p:cTn id="182" dur="911" tmFilter="0,0; 0.14,0.36; 0.43,0.73; 0.71,0.91; 1.0,1.0">
                                          <p:stCondLst>
                                            <p:cond delay="0"/>
                                          </p:stCondLst>
                                        </p:cTn>
                                        <p:tgtEl>
                                          <p:spTgt spid="10"/>
                                        </p:tgtEl>
                                        <p:attrNameLst>
                                          <p:attrName>ppt_x</p:attrName>
                                        </p:attrNameLst>
                                      </p:cBhvr>
                                      <p:tavLst>
                                        <p:tav tm="0">
                                          <p:val>
                                            <p:strVal val="#ppt_x-0.25"/>
                                          </p:val>
                                        </p:tav>
                                        <p:tav tm="100000">
                                          <p:val>
                                            <p:strVal val="#ppt_x"/>
                                          </p:val>
                                        </p:tav>
                                      </p:tavLst>
                                    </p:anim>
                                    <p:anim calcmode="lin" valueType="num">
                                      <p:cBhvr>
                                        <p:cTn id="183" dur="332" tmFilter="0.0,0.0; 0.25,0.07; 0.50,0.2; 0.75,0.467; 1.0,1.0">
                                          <p:stCondLst>
                                            <p:cond delay="0"/>
                                          </p:stCondLst>
                                        </p:cTn>
                                        <p:tgtEl>
                                          <p:spTgt spid="10"/>
                                        </p:tgtEl>
                                        <p:attrNameLst>
                                          <p:attrName>ppt_y</p:attrName>
                                        </p:attrNameLst>
                                      </p:cBhvr>
                                      <p:tavLst>
                                        <p:tav tm="0" fmla="#ppt_y-sin(pi*$)/3">
                                          <p:val>
                                            <p:fltVal val="0.5"/>
                                          </p:val>
                                        </p:tav>
                                        <p:tav tm="100000">
                                          <p:val>
                                            <p:fltVal val="1"/>
                                          </p:val>
                                        </p:tav>
                                      </p:tavLst>
                                    </p:anim>
                                    <p:anim calcmode="lin" valueType="num">
                                      <p:cBhvr>
                                        <p:cTn id="184" dur="332" tmFilter="0, 0; 0.125,0.2665; 0.25,0.4; 0.375,0.465; 0.5,0.5;  0.625,0.535; 0.75,0.6; 0.875,0.7335; 1,1">
                                          <p:stCondLst>
                                            <p:cond delay="332"/>
                                          </p:stCondLst>
                                        </p:cTn>
                                        <p:tgtEl>
                                          <p:spTgt spid="10"/>
                                        </p:tgtEl>
                                        <p:attrNameLst>
                                          <p:attrName>ppt_y</p:attrName>
                                        </p:attrNameLst>
                                      </p:cBhvr>
                                      <p:tavLst>
                                        <p:tav tm="0" fmla="#ppt_y-sin(pi*$)/9">
                                          <p:val>
                                            <p:fltVal val="0"/>
                                          </p:val>
                                        </p:tav>
                                        <p:tav tm="100000">
                                          <p:val>
                                            <p:fltVal val="1"/>
                                          </p:val>
                                        </p:tav>
                                      </p:tavLst>
                                    </p:anim>
                                    <p:anim calcmode="lin" valueType="num">
                                      <p:cBhvr>
                                        <p:cTn id="185" dur="166" tmFilter="0, 0; 0.125,0.2665; 0.25,0.4; 0.375,0.465; 0.5,0.5;  0.625,0.535; 0.75,0.6; 0.875,0.7335; 1,1">
                                          <p:stCondLst>
                                            <p:cond delay="662"/>
                                          </p:stCondLst>
                                        </p:cTn>
                                        <p:tgtEl>
                                          <p:spTgt spid="10"/>
                                        </p:tgtEl>
                                        <p:attrNameLst>
                                          <p:attrName>ppt_y</p:attrName>
                                        </p:attrNameLst>
                                      </p:cBhvr>
                                      <p:tavLst>
                                        <p:tav tm="0" fmla="#ppt_y-sin(pi*$)/27">
                                          <p:val>
                                            <p:fltVal val="0"/>
                                          </p:val>
                                        </p:tav>
                                        <p:tav tm="100000">
                                          <p:val>
                                            <p:fltVal val="1"/>
                                          </p:val>
                                        </p:tav>
                                      </p:tavLst>
                                    </p:anim>
                                    <p:anim calcmode="lin" valueType="num">
                                      <p:cBhvr>
                                        <p:cTn id="186" dur="82" tmFilter="0, 0; 0.125,0.2665; 0.25,0.4; 0.375,0.465; 0.5,0.5;  0.625,0.535; 0.75,0.6; 0.875,0.7335; 1,1">
                                          <p:stCondLst>
                                            <p:cond delay="828"/>
                                          </p:stCondLst>
                                        </p:cTn>
                                        <p:tgtEl>
                                          <p:spTgt spid="10"/>
                                        </p:tgtEl>
                                        <p:attrNameLst>
                                          <p:attrName>ppt_y</p:attrName>
                                        </p:attrNameLst>
                                      </p:cBhvr>
                                      <p:tavLst>
                                        <p:tav tm="0" fmla="#ppt_y-sin(pi*$)/81">
                                          <p:val>
                                            <p:fltVal val="0"/>
                                          </p:val>
                                        </p:tav>
                                        <p:tav tm="100000">
                                          <p:val>
                                            <p:fltVal val="1"/>
                                          </p:val>
                                        </p:tav>
                                      </p:tavLst>
                                    </p:anim>
                                    <p:animScale>
                                      <p:cBhvr>
                                        <p:cTn id="187" dur="13">
                                          <p:stCondLst>
                                            <p:cond delay="325"/>
                                          </p:stCondLst>
                                        </p:cTn>
                                        <p:tgtEl>
                                          <p:spTgt spid="10"/>
                                        </p:tgtEl>
                                      </p:cBhvr>
                                      <p:to x="100000" y="60000"/>
                                    </p:animScale>
                                    <p:animScale>
                                      <p:cBhvr>
                                        <p:cTn id="188" dur="83" decel="50000">
                                          <p:stCondLst>
                                            <p:cond delay="338"/>
                                          </p:stCondLst>
                                        </p:cTn>
                                        <p:tgtEl>
                                          <p:spTgt spid="10"/>
                                        </p:tgtEl>
                                      </p:cBhvr>
                                      <p:to x="100000" y="100000"/>
                                    </p:animScale>
                                    <p:animScale>
                                      <p:cBhvr>
                                        <p:cTn id="189" dur="13">
                                          <p:stCondLst>
                                            <p:cond delay="656"/>
                                          </p:stCondLst>
                                        </p:cTn>
                                        <p:tgtEl>
                                          <p:spTgt spid="10"/>
                                        </p:tgtEl>
                                      </p:cBhvr>
                                      <p:to x="100000" y="80000"/>
                                    </p:animScale>
                                    <p:animScale>
                                      <p:cBhvr>
                                        <p:cTn id="190" dur="83" decel="50000">
                                          <p:stCondLst>
                                            <p:cond delay="669"/>
                                          </p:stCondLst>
                                        </p:cTn>
                                        <p:tgtEl>
                                          <p:spTgt spid="10"/>
                                        </p:tgtEl>
                                      </p:cBhvr>
                                      <p:to x="100000" y="100000"/>
                                    </p:animScale>
                                    <p:animScale>
                                      <p:cBhvr>
                                        <p:cTn id="191" dur="13">
                                          <p:stCondLst>
                                            <p:cond delay="821"/>
                                          </p:stCondLst>
                                        </p:cTn>
                                        <p:tgtEl>
                                          <p:spTgt spid="10"/>
                                        </p:tgtEl>
                                      </p:cBhvr>
                                      <p:to x="100000" y="90000"/>
                                    </p:animScale>
                                    <p:animScale>
                                      <p:cBhvr>
                                        <p:cTn id="192" dur="83" decel="50000">
                                          <p:stCondLst>
                                            <p:cond delay="834"/>
                                          </p:stCondLst>
                                        </p:cTn>
                                        <p:tgtEl>
                                          <p:spTgt spid="10"/>
                                        </p:tgtEl>
                                      </p:cBhvr>
                                      <p:to x="100000" y="100000"/>
                                    </p:animScale>
                                    <p:animScale>
                                      <p:cBhvr>
                                        <p:cTn id="193" dur="13">
                                          <p:stCondLst>
                                            <p:cond delay="904"/>
                                          </p:stCondLst>
                                        </p:cTn>
                                        <p:tgtEl>
                                          <p:spTgt spid="10"/>
                                        </p:tgtEl>
                                      </p:cBhvr>
                                      <p:to x="100000" y="95000"/>
                                    </p:animScale>
                                    <p:animScale>
                                      <p:cBhvr>
                                        <p:cTn id="194" dur="83" decel="50000">
                                          <p:stCondLst>
                                            <p:cond delay="917"/>
                                          </p:stCondLst>
                                        </p:cTn>
                                        <p:tgtEl>
                                          <p:spTgt spid="10"/>
                                        </p:tgtEl>
                                      </p:cBhvr>
                                      <p:to x="100000" y="100000"/>
                                    </p:animScale>
                                  </p:childTnLst>
                                </p:cTn>
                              </p:par>
                              <p:par>
                                <p:cTn id="195" presetID="26" presetClass="entr" presetSubtype="0" fill="hold" nodeType="withEffect">
                                  <p:stCondLst>
                                    <p:cond delay="0"/>
                                  </p:stCondLst>
                                  <p:childTnLst>
                                    <p:set>
                                      <p:cBhvr>
                                        <p:cTn id="196" dur="1" fill="hold">
                                          <p:stCondLst>
                                            <p:cond delay="0"/>
                                          </p:stCondLst>
                                        </p:cTn>
                                        <p:tgtEl>
                                          <p:spTgt spid="30"/>
                                        </p:tgtEl>
                                        <p:attrNameLst>
                                          <p:attrName>style.visibility</p:attrName>
                                        </p:attrNameLst>
                                      </p:cBhvr>
                                      <p:to>
                                        <p:strVal val="visible"/>
                                      </p:to>
                                    </p:set>
                                    <p:animEffect transition="in" filter="wipe(down)">
                                      <p:cBhvr>
                                        <p:cTn id="197" dur="290">
                                          <p:stCondLst>
                                            <p:cond delay="0"/>
                                          </p:stCondLst>
                                        </p:cTn>
                                        <p:tgtEl>
                                          <p:spTgt spid="30"/>
                                        </p:tgtEl>
                                      </p:cBhvr>
                                    </p:animEffect>
                                    <p:anim calcmode="lin" valueType="num">
                                      <p:cBhvr>
                                        <p:cTn id="198" dur="911" tmFilter="0,0; 0.14,0.36; 0.43,0.73; 0.71,0.91; 1.0,1.0">
                                          <p:stCondLst>
                                            <p:cond delay="0"/>
                                          </p:stCondLst>
                                        </p:cTn>
                                        <p:tgtEl>
                                          <p:spTgt spid="30"/>
                                        </p:tgtEl>
                                        <p:attrNameLst>
                                          <p:attrName>ppt_x</p:attrName>
                                        </p:attrNameLst>
                                      </p:cBhvr>
                                      <p:tavLst>
                                        <p:tav tm="0">
                                          <p:val>
                                            <p:strVal val="#ppt_x-0.25"/>
                                          </p:val>
                                        </p:tav>
                                        <p:tav tm="100000">
                                          <p:val>
                                            <p:strVal val="#ppt_x"/>
                                          </p:val>
                                        </p:tav>
                                      </p:tavLst>
                                    </p:anim>
                                    <p:anim calcmode="lin" valueType="num">
                                      <p:cBhvr>
                                        <p:cTn id="199" dur="332" tmFilter="0.0,0.0; 0.25,0.07; 0.50,0.2; 0.75,0.467; 1.0,1.0">
                                          <p:stCondLst>
                                            <p:cond delay="0"/>
                                          </p:stCondLst>
                                        </p:cTn>
                                        <p:tgtEl>
                                          <p:spTgt spid="30"/>
                                        </p:tgtEl>
                                        <p:attrNameLst>
                                          <p:attrName>ppt_y</p:attrName>
                                        </p:attrNameLst>
                                      </p:cBhvr>
                                      <p:tavLst>
                                        <p:tav tm="0" fmla="#ppt_y-sin(pi*$)/3">
                                          <p:val>
                                            <p:fltVal val="0.5"/>
                                          </p:val>
                                        </p:tav>
                                        <p:tav tm="100000">
                                          <p:val>
                                            <p:fltVal val="1"/>
                                          </p:val>
                                        </p:tav>
                                      </p:tavLst>
                                    </p:anim>
                                    <p:anim calcmode="lin" valueType="num">
                                      <p:cBhvr>
                                        <p:cTn id="200" dur="332" tmFilter="0, 0; 0.125,0.2665; 0.25,0.4; 0.375,0.465; 0.5,0.5;  0.625,0.535; 0.75,0.6; 0.875,0.7335; 1,1">
                                          <p:stCondLst>
                                            <p:cond delay="332"/>
                                          </p:stCondLst>
                                        </p:cTn>
                                        <p:tgtEl>
                                          <p:spTgt spid="30"/>
                                        </p:tgtEl>
                                        <p:attrNameLst>
                                          <p:attrName>ppt_y</p:attrName>
                                        </p:attrNameLst>
                                      </p:cBhvr>
                                      <p:tavLst>
                                        <p:tav tm="0" fmla="#ppt_y-sin(pi*$)/9">
                                          <p:val>
                                            <p:fltVal val="0"/>
                                          </p:val>
                                        </p:tav>
                                        <p:tav tm="100000">
                                          <p:val>
                                            <p:fltVal val="1"/>
                                          </p:val>
                                        </p:tav>
                                      </p:tavLst>
                                    </p:anim>
                                    <p:anim calcmode="lin" valueType="num">
                                      <p:cBhvr>
                                        <p:cTn id="201" dur="166" tmFilter="0, 0; 0.125,0.2665; 0.25,0.4; 0.375,0.465; 0.5,0.5;  0.625,0.535; 0.75,0.6; 0.875,0.7335; 1,1">
                                          <p:stCondLst>
                                            <p:cond delay="662"/>
                                          </p:stCondLst>
                                        </p:cTn>
                                        <p:tgtEl>
                                          <p:spTgt spid="30"/>
                                        </p:tgtEl>
                                        <p:attrNameLst>
                                          <p:attrName>ppt_y</p:attrName>
                                        </p:attrNameLst>
                                      </p:cBhvr>
                                      <p:tavLst>
                                        <p:tav tm="0" fmla="#ppt_y-sin(pi*$)/27">
                                          <p:val>
                                            <p:fltVal val="0"/>
                                          </p:val>
                                        </p:tav>
                                        <p:tav tm="100000">
                                          <p:val>
                                            <p:fltVal val="1"/>
                                          </p:val>
                                        </p:tav>
                                      </p:tavLst>
                                    </p:anim>
                                    <p:anim calcmode="lin" valueType="num">
                                      <p:cBhvr>
                                        <p:cTn id="202" dur="82" tmFilter="0, 0; 0.125,0.2665; 0.25,0.4; 0.375,0.465; 0.5,0.5;  0.625,0.535; 0.75,0.6; 0.875,0.7335; 1,1">
                                          <p:stCondLst>
                                            <p:cond delay="828"/>
                                          </p:stCondLst>
                                        </p:cTn>
                                        <p:tgtEl>
                                          <p:spTgt spid="30"/>
                                        </p:tgtEl>
                                        <p:attrNameLst>
                                          <p:attrName>ppt_y</p:attrName>
                                        </p:attrNameLst>
                                      </p:cBhvr>
                                      <p:tavLst>
                                        <p:tav tm="0" fmla="#ppt_y-sin(pi*$)/81">
                                          <p:val>
                                            <p:fltVal val="0"/>
                                          </p:val>
                                        </p:tav>
                                        <p:tav tm="100000">
                                          <p:val>
                                            <p:fltVal val="1"/>
                                          </p:val>
                                        </p:tav>
                                      </p:tavLst>
                                    </p:anim>
                                    <p:animScale>
                                      <p:cBhvr>
                                        <p:cTn id="203" dur="13">
                                          <p:stCondLst>
                                            <p:cond delay="325"/>
                                          </p:stCondLst>
                                        </p:cTn>
                                        <p:tgtEl>
                                          <p:spTgt spid="30"/>
                                        </p:tgtEl>
                                      </p:cBhvr>
                                      <p:to x="100000" y="60000"/>
                                    </p:animScale>
                                    <p:animScale>
                                      <p:cBhvr>
                                        <p:cTn id="204" dur="83" decel="50000">
                                          <p:stCondLst>
                                            <p:cond delay="338"/>
                                          </p:stCondLst>
                                        </p:cTn>
                                        <p:tgtEl>
                                          <p:spTgt spid="30"/>
                                        </p:tgtEl>
                                      </p:cBhvr>
                                      <p:to x="100000" y="100000"/>
                                    </p:animScale>
                                    <p:animScale>
                                      <p:cBhvr>
                                        <p:cTn id="205" dur="13">
                                          <p:stCondLst>
                                            <p:cond delay="656"/>
                                          </p:stCondLst>
                                        </p:cTn>
                                        <p:tgtEl>
                                          <p:spTgt spid="30"/>
                                        </p:tgtEl>
                                      </p:cBhvr>
                                      <p:to x="100000" y="80000"/>
                                    </p:animScale>
                                    <p:animScale>
                                      <p:cBhvr>
                                        <p:cTn id="206" dur="83" decel="50000">
                                          <p:stCondLst>
                                            <p:cond delay="669"/>
                                          </p:stCondLst>
                                        </p:cTn>
                                        <p:tgtEl>
                                          <p:spTgt spid="30"/>
                                        </p:tgtEl>
                                      </p:cBhvr>
                                      <p:to x="100000" y="100000"/>
                                    </p:animScale>
                                    <p:animScale>
                                      <p:cBhvr>
                                        <p:cTn id="207" dur="13">
                                          <p:stCondLst>
                                            <p:cond delay="821"/>
                                          </p:stCondLst>
                                        </p:cTn>
                                        <p:tgtEl>
                                          <p:spTgt spid="30"/>
                                        </p:tgtEl>
                                      </p:cBhvr>
                                      <p:to x="100000" y="90000"/>
                                    </p:animScale>
                                    <p:animScale>
                                      <p:cBhvr>
                                        <p:cTn id="208" dur="83" decel="50000">
                                          <p:stCondLst>
                                            <p:cond delay="834"/>
                                          </p:stCondLst>
                                        </p:cTn>
                                        <p:tgtEl>
                                          <p:spTgt spid="30"/>
                                        </p:tgtEl>
                                      </p:cBhvr>
                                      <p:to x="100000" y="100000"/>
                                    </p:animScale>
                                    <p:animScale>
                                      <p:cBhvr>
                                        <p:cTn id="209" dur="13">
                                          <p:stCondLst>
                                            <p:cond delay="904"/>
                                          </p:stCondLst>
                                        </p:cTn>
                                        <p:tgtEl>
                                          <p:spTgt spid="30"/>
                                        </p:tgtEl>
                                      </p:cBhvr>
                                      <p:to x="100000" y="95000"/>
                                    </p:animScale>
                                    <p:animScale>
                                      <p:cBhvr>
                                        <p:cTn id="210" dur="83" decel="50000">
                                          <p:stCondLst>
                                            <p:cond delay="917"/>
                                          </p:stCondLst>
                                        </p:cTn>
                                        <p:tgtEl>
                                          <p:spTgt spid="30"/>
                                        </p:tgtEl>
                                      </p:cBhvr>
                                      <p:to x="100000" y="100000"/>
                                    </p:animScale>
                                  </p:childTnLst>
                                </p:cTn>
                              </p:par>
                            </p:childTnLst>
                          </p:cTn>
                        </p:par>
                        <p:par>
                          <p:cTn id="211" fill="hold">
                            <p:stCondLst>
                              <p:cond delay="3000"/>
                            </p:stCondLst>
                            <p:childTnLst>
                              <p:par>
                                <p:cTn id="212" presetID="16" presetClass="entr" presetSubtype="26" fill="hold" grpId="0" nodeType="afterEffect">
                                  <p:stCondLst>
                                    <p:cond delay="0"/>
                                  </p:stCondLst>
                                  <p:childTnLst>
                                    <p:set>
                                      <p:cBhvr>
                                        <p:cTn id="213" dur="1" fill="hold">
                                          <p:stCondLst>
                                            <p:cond delay="0"/>
                                          </p:stCondLst>
                                        </p:cTn>
                                        <p:tgtEl>
                                          <p:spTgt spid="19"/>
                                        </p:tgtEl>
                                        <p:attrNameLst>
                                          <p:attrName>style.visibility</p:attrName>
                                        </p:attrNameLst>
                                      </p:cBhvr>
                                      <p:to>
                                        <p:strVal val="visible"/>
                                      </p:to>
                                    </p:set>
                                    <p:animEffect transition="in" filter="barn(inHorizontal)">
                                      <p:cBhvr>
                                        <p:cTn id="214" dur="500"/>
                                        <p:tgtEl>
                                          <p:spTgt spid="19"/>
                                        </p:tgtEl>
                                      </p:cBhvr>
                                    </p:animEffect>
                                  </p:childTnLst>
                                </p:cTn>
                              </p:par>
                              <p:par>
                                <p:cTn id="215" presetID="16" presetClass="entr" presetSubtype="26" fill="hold" grpId="0" nodeType="withEffect">
                                  <p:stCondLst>
                                    <p:cond delay="0"/>
                                  </p:stCondLst>
                                  <p:childTnLst>
                                    <p:set>
                                      <p:cBhvr>
                                        <p:cTn id="216" dur="1" fill="hold">
                                          <p:stCondLst>
                                            <p:cond delay="0"/>
                                          </p:stCondLst>
                                        </p:cTn>
                                        <p:tgtEl>
                                          <p:spTgt spid="20"/>
                                        </p:tgtEl>
                                        <p:attrNameLst>
                                          <p:attrName>style.visibility</p:attrName>
                                        </p:attrNameLst>
                                      </p:cBhvr>
                                      <p:to>
                                        <p:strVal val="visible"/>
                                      </p:to>
                                    </p:set>
                                    <p:animEffect transition="in" filter="barn(inHorizontal)">
                                      <p:cBhvr>
                                        <p:cTn id="217" dur="500"/>
                                        <p:tgtEl>
                                          <p:spTgt spid="20"/>
                                        </p:tgtEl>
                                      </p:cBhvr>
                                    </p:animEffect>
                                  </p:childTnLst>
                                </p:cTn>
                              </p:par>
                            </p:childTnLst>
                          </p:cTn>
                        </p:par>
                        <p:par>
                          <p:cTn id="218" fill="hold">
                            <p:stCondLst>
                              <p:cond delay="3500"/>
                            </p:stCondLst>
                            <p:childTnLst>
                              <p:par>
                                <p:cTn id="219" presetID="16" presetClass="entr" presetSubtype="21" fill="hold" grpId="0" nodeType="afterEffect">
                                  <p:stCondLst>
                                    <p:cond delay="0"/>
                                  </p:stCondLst>
                                  <p:childTnLst>
                                    <p:set>
                                      <p:cBhvr>
                                        <p:cTn id="220" dur="1" fill="hold">
                                          <p:stCondLst>
                                            <p:cond delay="0"/>
                                          </p:stCondLst>
                                        </p:cTn>
                                        <p:tgtEl>
                                          <p:spTgt spid="18"/>
                                        </p:tgtEl>
                                        <p:attrNameLst>
                                          <p:attrName>style.visibility</p:attrName>
                                        </p:attrNameLst>
                                      </p:cBhvr>
                                      <p:to>
                                        <p:strVal val="visible"/>
                                      </p:to>
                                    </p:set>
                                    <p:animEffect transition="in" filter="barn(inVertical)">
                                      <p:cBhvr>
                                        <p:cTn id="221"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animBg="1"/>
      <p:bldP spid="10" grpId="0" animBg="1"/>
      <p:bldP spid="11" grpId="0" animBg="1"/>
      <p:bldP spid="18" grpId="0"/>
      <p:bldP spid="19" grpId="0" animBg="1"/>
      <p:bldP spid="20" grpId="0" animBg="1"/>
      <p:bldP spid="21" grpId="0"/>
      <p:bldP spid="22" grpId="0"/>
      <p:bldP spid="23" grpId="0"/>
    </p:bldLst>
  </p:timing>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3" cstate="print">
            <a:extLst>
              <a:ext uri="{28A0092B-C50C-407E-A947-70E740481C1C}">
                <a14:useLocalDpi xmlns:a14="http://schemas.microsoft.com/office/drawing/2010/main" val="0"/>
              </a:ext>
            </a:extLst>
          </a:blip>
          <a:srcRect t="22172" b="17447"/>
          <a:stretch>
            <a:fillRect/>
          </a:stretch>
        </p:blipFill>
        <p:spPr>
          <a:xfrm>
            <a:off x="0" y="2717049"/>
            <a:ext cx="12192000" cy="4140952"/>
          </a:xfrm>
          <a:prstGeom prst="rect">
            <a:avLst/>
          </a:prstGeom>
        </p:spPr>
      </p:pic>
      <p:grpSp>
        <p:nvGrpSpPr>
          <p:cNvPr id="7" name="组合 6"/>
          <p:cNvGrpSpPr/>
          <p:nvPr/>
        </p:nvGrpSpPr>
        <p:grpSpPr>
          <a:xfrm rot="1534880">
            <a:off x="600145" y="3422723"/>
            <a:ext cx="1323028" cy="1530812"/>
            <a:chOff x="450109" y="2513252"/>
            <a:chExt cx="992271" cy="1148109"/>
          </a:xfrm>
        </p:grpSpPr>
        <p:sp>
          <p:nvSpPr>
            <p:cNvPr id="10" name="等腰三角形 2"/>
            <p:cNvSpPr/>
            <p:nvPr/>
          </p:nvSpPr>
          <p:spPr bwMode="auto">
            <a:xfrm rot="9051066">
              <a:off x="450109" y="2513252"/>
              <a:ext cx="992271" cy="1148109"/>
            </a:xfrm>
            <a:custGeom>
              <a:avLst/>
              <a:gdLst/>
              <a:ahLst/>
              <a:cxnLst/>
              <a:rect l="l" t="t" r="r" b="b"/>
              <a:pathLst>
                <a:path w="1152128" h="1333073">
                  <a:moveTo>
                    <a:pt x="576064" y="0"/>
                  </a:moveTo>
                  <a:lnTo>
                    <a:pt x="687529" y="192182"/>
                  </a:lnTo>
                  <a:cubicBezTo>
                    <a:pt x="952381" y="243689"/>
                    <a:pt x="1152128" y="477023"/>
                    <a:pt x="1152128" y="757009"/>
                  </a:cubicBezTo>
                  <a:cubicBezTo>
                    <a:pt x="1152128" y="1075160"/>
                    <a:pt x="894215" y="1333073"/>
                    <a:pt x="576064" y="1333073"/>
                  </a:cubicBezTo>
                  <a:cubicBezTo>
                    <a:pt x="257913" y="1333073"/>
                    <a:pt x="0" y="1075160"/>
                    <a:pt x="0" y="757009"/>
                  </a:cubicBezTo>
                  <a:cubicBezTo>
                    <a:pt x="0" y="477023"/>
                    <a:pt x="199747" y="243689"/>
                    <a:pt x="464599" y="192182"/>
                  </a:cubicBezTo>
                  <a:close/>
                </a:path>
              </a:pathLst>
            </a:custGeom>
            <a:solidFill>
              <a:schemeClr val="accent1"/>
            </a:solidFill>
            <a:ln w="63500">
              <a:solidFill>
                <a:schemeClr val="bg1"/>
              </a:solidFill>
            </a:ln>
            <a:effectLst>
              <a:outerShdw blurRad="127000" dist="50800" dir="5400000" sx="98000" sy="98000" algn="t" rotWithShape="0">
                <a:prstClr val="black">
                  <a:alpha val="40000"/>
                </a:prstClr>
              </a:outerShdw>
            </a:effectLst>
          </p:spPr>
          <p:txBody>
            <a:bodyPr wrap="none" lIns="91440" tIns="45720" rIns="91440" bIns="45720" anchor="ctr"/>
            <a:lstStyle/>
            <a:p>
              <a:pPr algn="ctr"/>
              <a:endParaRPr lang="zh-CN" altLang="en-US" sz="1465" kern="0" dirty="0">
                <a:solidFill>
                  <a:srgbClr val="FFFFFF"/>
                </a:solidFill>
                <a:latin typeface="微软雅黑" panose="020B0503020204020204" pitchFamily="34" charset="-122"/>
                <a:ea typeface="微软雅黑" panose="020B0503020204020204" pitchFamily="34" charset="-122"/>
              </a:endParaRPr>
            </a:p>
          </p:txBody>
        </p:sp>
        <p:sp>
          <p:nvSpPr>
            <p:cNvPr id="5" name="TextBox 4"/>
            <p:cNvSpPr txBox="1"/>
            <p:nvPr/>
          </p:nvSpPr>
          <p:spPr>
            <a:xfrm rot="20065120">
              <a:off x="532678" y="2830775"/>
              <a:ext cx="739625" cy="377075"/>
            </a:xfrm>
            <a:prstGeom prst="rect">
              <a:avLst/>
            </a:prstGeom>
            <a:noFill/>
          </p:spPr>
          <p:txBody>
            <a:bodyPr wrap="none" rtlCol="0">
              <a:spAutoFit/>
            </a:bodyPr>
            <a:lstStyle/>
            <a:p>
              <a:r>
                <a:rPr lang="en-US" altLang="zh-CN" sz="2665" dirty="0">
                  <a:solidFill>
                    <a:schemeClr val="bg1"/>
                  </a:solidFill>
                  <a:latin typeface="微软雅黑" panose="020B0503020204020204" pitchFamily="34" charset="-122"/>
                  <a:ea typeface="微软雅黑" panose="020B0503020204020204" pitchFamily="34" charset="-122"/>
                </a:rPr>
                <a:t>2010</a:t>
              </a:r>
              <a:endParaRPr lang="zh-CN" altLang="en-US" sz="2665" dirty="0">
                <a:solidFill>
                  <a:schemeClr val="bg1"/>
                </a:solidFill>
                <a:latin typeface="微软雅黑" panose="020B0503020204020204" pitchFamily="34" charset="-122"/>
                <a:ea typeface="微软雅黑" panose="020B0503020204020204" pitchFamily="34" charset="-122"/>
              </a:endParaRPr>
            </a:p>
          </p:txBody>
        </p:sp>
      </p:grpSp>
      <p:grpSp>
        <p:nvGrpSpPr>
          <p:cNvPr id="9" name="组合 8"/>
          <p:cNvGrpSpPr/>
          <p:nvPr/>
        </p:nvGrpSpPr>
        <p:grpSpPr>
          <a:xfrm>
            <a:off x="3204781" y="4409274"/>
            <a:ext cx="1323028" cy="1530812"/>
            <a:chOff x="2385656" y="3199375"/>
            <a:chExt cx="992271" cy="1148109"/>
          </a:xfrm>
        </p:grpSpPr>
        <p:sp>
          <p:nvSpPr>
            <p:cNvPr id="13" name="等腰三角形 2"/>
            <p:cNvSpPr/>
            <p:nvPr/>
          </p:nvSpPr>
          <p:spPr bwMode="auto">
            <a:xfrm rot="19861646">
              <a:off x="2385656" y="3199375"/>
              <a:ext cx="992271" cy="1148109"/>
            </a:xfrm>
            <a:custGeom>
              <a:avLst/>
              <a:gdLst/>
              <a:ahLst/>
              <a:cxnLst/>
              <a:rect l="l" t="t" r="r" b="b"/>
              <a:pathLst>
                <a:path w="1152128" h="1333073">
                  <a:moveTo>
                    <a:pt x="576064" y="0"/>
                  </a:moveTo>
                  <a:lnTo>
                    <a:pt x="687529" y="192182"/>
                  </a:lnTo>
                  <a:cubicBezTo>
                    <a:pt x="952381" y="243689"/>
                    <a:pt x="1152128" y="477023"/>
                    <a:pt x="1152128" y="757009"/>
                  </a:cubicBezTo>
                  <a:cubicBezTo>
                    <a:pt x="1152128" y="1075160"/>
                    <a:pt x="894215" y="1333073"/>
                    <a:pt x="576064" y="1333073"/>
                  </a:cubicBezTo>
                  <a:cubicBezTo>
                    <a:pt x="257913" y="1333073"/>
                    <a:pt x="0" y="1075160"/>
                    <a:pt x="0" y="757009"/>
                  </a:cubicBezTo>
                  <a:cubicBezTo>
                    <a:pt x="0" y="477023"/>
                    <a:pt x="199747" y="243689"/>
                    <a:pt x="464599" y="192182"/>
                  </a:cubicBezTo>
                  <a:close/>
                </a:path>
              </a:pathLst>
            </a:custGeom>
            <a:solidFill>
              <a:schemeClr val="accent2"/>
            </a:solidFill>
            <a:ln w="63500">
              <a:solidFill>
                <a:schemeClr val="bg1"/>
              </a:solidFill>
            </a:ln>
            <a:effectLst>
              <a:outerShdw blurRad="127000" dist="50800" dir="5400000" sx="98000" sy="98000" algn="t" rotWithShape="0">
                <a:prstClr val="black">
                  <a:alpha val="40000"/>
                </a:prstClr>
              </a:outerShdw>
            </a:effectLst>
          </p:spPr>
          <p:txBody>
            <a:bodyPr wrap="none" lIns="91440" tIns="45720" rIns="91440" bIns="45720" anchor="ctr"/>
            <a:lstStyle/>
            <a:p>
              <a:pPr algn="ctr"/>
              <a:endParaRPr lang="zh-CN" altLang="en-US" sz="1465" kern="0" dirty="0">
                <a:solidFill>
                  <a:srgbClr val="FFFFFF"/>
                </a:solidFill>
                <a:latin typeface="微软雅黑" panose="020B0503020204020204" pitchFamily="34" charset="-122"/>
                <a:ea typeface="微软雅黑" panose="020B0503020204020204" pitchFamily="34" charset="-122"/>
              </a:endParaRPr>
            </a:p>
          </p:txBody>
        </p:sp>
        <p:sp>
          <p:nvSpPr>
            <p:cNvPr id="17" name="TextBox 16"/>
            <p:cNvSpPr txBox="1"/>
            <p:nvPr/>
          </p:nvSpPr>
          <p:spPr>
            <a:xfrm>
              <a:off x="2519628" y="3642553"/>
              <a:ext cx="739625" cy="377075"/>
            </a:xfrm>
            <a:prstGeom prst="rect">
              <a:avLst/>
            </a:prstGeom>
            <a:noFill/>
          </p:spPr>
          <p:txBody>
            <a:bodyPr wrap="none" rtlCol="0">
              <a:spAutoFit/>
            </a:bodyPr>
            <a:lstStyle/>
            <a:p>
              <a:r>
                <a:rPr lang="en-US" altLang="zh-CN" sz="2665" dirty="0">
                  <a:solidFill>
                    <a:schemeClr val="bg1"/>
                  </a:solidFill>
                  <a:latin typeface="微软雅黑" panose="020B0503020204020204" pitchFamily="34" charset="-122"/>
                  <a:ea typeface="微软雅黑" panose="020B0503020204020204" pitchFamily="34" charset="-122"/>
                </a:rPr>
                <a:t>2011</a:t>
              </a:r>
              <a:endParaRPr lang="zh-CN" altLang="en-US" sz="2665" dirty="0">
                <a:solidFill>
                  <a:schemeClr val="bg1"/>
                </a:solidFill>
                <a:latin typeface="微软雅黑" panose="020B0503020204020204" pitchFamily="34" charset="-122"/>
                <a:ea typeface="微软雅黑" panose="020B0503020204020204" pitchFamily="34" charset="-122"/>
              </a:endParaRPr>
            </a:p>
          </p:txBody>
        </p:sp>
      </p:grpSp>
      <p:grpSp>
        <p:nvGrpSpPr>
          <p:cNvPr id="16" name="组合 15"/>
          <p:cNvGrpSpPr/>
          <p:nvPr/>
        </p:nvGrpSpPr>
        <p:grpSpPr>
          <a:xfrm>
            <a:off x="4112850" y="1784866"/>
            <a:ext cx="1323028" cy="1530812"/>
            <a:chOff x="3132595" y="1372556"/>
            <a:chExt cx="992271" cy="1148109"/>
          </a:xfrm>
        </p:grpSpPr>
        <p:sp>
          <p:nvSpPr>
            <p:cNvPr id="11" name="等腰三角形 2"/>
            <p:cNvSpPr/>
            <p:nvPr/>
          </p:nvSpPr>
          <p:spPr bwMode="auto">
            <a:xfrm rot="9725433">
              <a:off x="3132595" y="1372556"/>
              <a:ext cx="992271" cy="1148109"/>
            </a:xfrm>
            <a:custGeom>
              <a:avLst/>
              <a:gdLst/>
              <a:ahLst/>
              <a:cxnLst/>
              <a:rect l="l" t="t" r="r" b="b"/>
              <a:pathLst>
                <a:path w="1152128" h="1333073">
                  <a:moveTo>
                    <a:pt x="576064" y="0"/>
                  </a:moveTo>
                  <a:lnTo>
                    <a:pt x="687529" y="192182"/>
                  </a:lnTo>
                  <a:cubicBezTo>
                    <a:pt x="952381" y="243689"/>
                    <a:pt x="1152128" y="477023"/>
                    <a:pt x="1152128" y="757009"/>
                  </a:cubicBezTo>
                  <a:cubicBezTo>
                    <a:pt x="1152128" y="1075160"/>
                    <a:pt x="894215" y="1333073"/>
                    <a:pt x="576064" y="1333073"/>
                  </a:cubicBezTo>
                  <a:cubicBezTo>
                    <a:pt x="257913" y="1333073"/>
                    <a:pt x="0" y="1075160"/>
                    <a:pt x="0" y="757009"/>
                  </a:cubicBezTo>
                  <a:cubicBezTo>
                    <a:pt x="0" y="477023"/>
                    <a:pt x="199747" y="243689"/>
                    <a:pt x="464599" y="192182"/>
                  </a:cubicBezTo>
                  <a:close/>
                </a:path>
              </a:pathLst>
            </a:custGeom>
            <a:solidFill>
              <a:schemeClr val="accent3"/>
            </a:solidFill>
            <a:ln w="63500">
              <a:solidFill>
                <a:schemeClr val="bg1"/>
              </a:solidFill>
            </a:ln>
            <a:effectLst>
              <a:outerShdw blurRad="127000" dist="50800" dir="5400000" sx="98000" sy="98000" algn="t" rotWithShape="0">
                <a:prstClr val="black">
                  <a:alpha val="40000"/>
                </a:prstClr>
              </a:outerShdw>
            </a:effectLst>
          </p:spPr>
          <p:txBody>
            <a:bodyPr wrap="none" lIns="91440" tIns="45720" rIns="91440" bIns="45720" anchor="ctr"/>
            <a:lstStyle/>
            <a:p>
              <a:pPr algn="ctr"/>
              <a:endParaRPr lang="zh-CN" altLang="en-US" sz="1465" kern="0" dirty="0">
                <a:solidFill>
                  <a:srgbClr val="FFFFFF"/>
                </a:solidFill>
                <a:latin typeface="微软雅黑" panose="020B0503020204020204" pitchFamily="34" charset="-122"/>
                <a:ea typeface="微软雅黑" panose="020B0503020204020204" pitchFamily="34" charset="-122"/>
              </a:endParaRPr>
            </a:p>
          </p:txBody>
        </p:sp>
        <p:sp>
          <p:nvSpPr>
            <p:cNvPr id="18" name="TextBox 17"/>
            <p:cNvSpPr txBox="1"/>
            <p:nvPr/>
          </p:nvSpPr>
          <p:spPr>
            <a:xfrm>
              <a:off x="3236759" y="1671584"/>
              <a:ext cx="739625" cy="377075"/>
            </a:xfrm>
            <a:prstGeom prst="rect">
              <a:avLst/>
            </a:prstGeom>
            <a:noFill/>
          </p:spPr>
          <p:txBody>
            <a:bodyPr wrap="none" rtlCol="0">
              <a:spAutoFit/>
            </a:bodyPr>
            <a:lstStyle/>
            <a:p>
              <a:r>
                <a:rPr lang="en-US" altLang="zh-CN" sz="2665" dirty="0">
                  <a:solidFill>
                    <a:schemeClr val="bg1"/>
                  </a:solidFill>
                  <a:latin typeface="微软雅黑" panose="020B0503020204020204" pitchFamily="34" charset="-122"/>
                  <a:ea typeface="微软雅黑" panose="020B0503020204020204" pitchFamily="34" charset="-122"/>
                </a:rPr>
                <a:t>2012</a:t>
              </a:r>
              <a:endParaRPr lang="zh-CN" altLang="en-US" sz="2665" dirty="0">
                <a:solidFill>
                  <a:schemeClr val="bg1"/>
                </a:solidFill>
                <a:latin typeface="微软雅黑" panose="020B0503020204020204" pitchFamily="34" charset="-122"/>
                <a:ea typeface="微软雅黑" panose="020B0503020204020204" pitchFamily="34" charset="-122"/>
              </a:endParaRPr>
            </a:p>
          </p:txBody>
        </p:sp>
      </p:grpSp>
      <p:grpSp>
        <p:nvGrpSpPr>
          <p:cNvPr id="22" name="组合 21"/>
          <p:cNvGrpSpPr/>
          <p:nvPr/>
        </p:nvGrpSpPr>
        <p:grpSpPr>
          <a:xfrm>
            <a:off x="6463971" y="3438525"/>
            <a:ext cx="1323028" cy="1530812"/>
            <a:chOff x="4856942" y="2489243"/>
            <a:chExt cx="992271" cy="1148109"/>
          </a:xfrm>
        </p:grpSpPr>
        <p:sp>
          <p:nvSpPr>
            <p:cNvPr id="14" name="等腰三角形 2"/>
            <p:cNvSpPr/>
            <p:nvPr/>
          </p:nvSpPr>
          <p:spPr bwMode="auto">
            <a:xfrm rot="20624090">
              <a:off x="4856942" y="2489243"/>
              <a:ext cx="992271" cy="1148109"/>
            </a:xfrm>
            <a:custGeom>
              <a:avLst/>
              <a:gdLst/>
              <a:ahLst/>
              <a:cxnLst/>
              <a:rect l="l" t="t" r="r" b="b"/>
              <a:pathLst>
                <a:path w="1152128" h="1333073">
                  <a:moveTo>
                    <a:pt x="576064" y="0"/>
                  </a:moveTo>
                  <a:lnTo>
                    <a:pt x="687529" y="192182"/>
                  </a:lnTo>
                  <a:cubicBezTo>
                    <a:pt x="952381" y="243689"/>
                    <a:pt x="1152128" y="477023"/>
                    <a:pt x="1152128" y="757009"/>
                  </a:cubicBezTo>
                  <a:cubicBezTo>
                    <a:pt x="1152128" y="1075160"/>
                    <a:pt x="894215" y="1333073"/>
                    <a:pt x="576064" y="1333073"/>
                  </a:cubicBezTo>
                  <a:cubicBezTo>
                    <a:pt x="257913" y="1333073"/>
                    <a:pt x="0" y="1075160"/>
                    <a:pt x="0" y="757009"/>
                  </a:cubicBezTo>
                  <a:cubicBezTo>
                    <a:pt x="0" y="477023"/>
                    <a:pt x="199747" y="243689"/>
                    <a:pt x="464599" y="192182"/>
                  </a:cubicBezTo>
                  <a:close/>
                </a:path>
              </a:pathLst>
            </a:custGeom>
            <a:solidFill>
              <a:schemeClr val="accent4"/>
            </a:solidFill>
            <a:ln w="63500">
              <a:solidFill>
                <a:schemeClr val="bg1"/>
              </a:solidFill>
            </a:ln>
            <a:effectLst>
              <a:outerShdw blurRad="127000" dist="50800" dir="5400000" sx="98000" sy="98000" algn="t" rotWithShape="0">
                <a:prstClr val="black">
                  <a:alpha val="40000"/>
                </a:prstClr>
              </a:outerShdw>
            </a:effectLst>
          </p:spPr>
          <p:txBody>
            <a:bodyPr wrap="none" lIns="91440" tIns="45720" rIns="91440" bIns="45720" anchor="ctr"/>
            <a:lstStyle/>
            <a:p>
              <a:pPr algn="ctr"/>
              <a:endParaRPr lang="zh-CN" altLang="en-US" sz="1465" kern="0" dirty="0">
                <a:solidFill>
                  <a:srgbClr val="FFFFFF"/>
                </a:solidFill>
                <a:latin typeface="微软雅黑" panose="020B0503020204020204" pitchFamily="34" charset="-122"/>
                <a:ea typeface="微软雅黑" panose="020B0503020204020204" pitchFamily="34" charset="-122"/>
              </a:endParaRPr>
            </a:p>
          </p:txBody>
        </p:sp>
        <p:sp>
          <p:nvSpPr>
            <p:cNvPr id="19" name="TextBox 18"/>
            <p:cNvSpPr txBox="1"/>
            <p:nvPr/>
          </p:nvSpPr>
          <p:spPr>
            <a:xfrm>
              <a:off x="4995932" y="2947465"/>
              <a:ext cx="739625" cy="377075"/>
            </a:xfrm>
            <a:prstGeom prst="rect">
              <a:avLst/>
            </a:prstGeom>
            <a:noFill/>
          </p:spPr>
          <p:txBody>
            <a:bodyPr wrap="none" rtlCol="0">
              <a:spAutoFit/>
            </a:bodyPr>
            <a:lstStyle/>
            <a:p>
              <a:r>
                <a:rPr lang="en-US" altLang="zh-CN" sz="2665" dirty="0">
                  <a:solidFill>
                    <a:schemeClr val="bg1"/>
                  </a:solidFill>
                  <a:latin typeface="微软雅黑" panose="020B0503020204020204" pitchFamily="34" charset="-122"/>
                  <a:ea typeface="微软雅黑" panose="020B0503020204020204" pitchFamily="34" charset="-122"/>
                </a:rPr>
                <a:t>2013</a:t>
              </a:r>
              <a:endParaRPr lang="zh-CN" altLang="en-US" sz="2665" dirty="0">
                <a:solidFill>
                  <a:schemeClr val="bg1"/>
                </a:solidFill>
                <a:latin typeface="微软雅黑" panose="020B0503020204020204" pitchFamily="34" charset="-122"/>
                <a:ea typeface="微软雅黑" panose="020B0503020204020204" pitchFamily="34" charset="-122"/>
              </a:endParaRPr>
            </a:p>
          </p:txBody>
        </p:sp>
      </p:grpSp>
      <p:grpSp>
        <p:nvGrpSpPr>
          <p:cNvPr id="33" name="组合 32"/>
          <p:cNvGrpSpPr/>
          <p:nvPr/>
        </p:nvGrpSpPr>
        <p:grpSpPr>
          <a:xfrm>
            <a:off x="8269778" y="1134478"/>
            <a:ext cx="1323028" cy="1530812"/>
            <a:chOff x="6300947" y="940508"/>
            <a:chExt cx="992271" cy="1148109"/>
          </a:xfrm>
        </p:grpSpPr>
        <p:sp>
          <p:nvSpPr>
            <p:cNvPr id="12" name="等腰三角形 2"/>
            <p:cNvSpPr/>
            <p:nvPr/>
          </p:nvSpPr>
          <p:spPr bwMode="auto">
            <a:xfrm rot="10800000">
              <a:off x="6300947" y="940508"/>
              <a:ext cx="992271" cy="1148109"/>
            </a:xfrm>
            <a:custGeom>
              <a:avLst/>
              <a:gdLst/>
              <a:ahLst/>
              <a:cxnLst/>
              <a:rect l="l" t="t" r="r" b="b"/>
              <a:pathLst>
                <a:path w="1152128" h="1333073">
                  <a:moveTo>
                    <a:pt x="576064" y="0"/>
                  </a:moveTo>
                  <a:lnTo>
                    <a:pt x="687529" y="192182"/>
                  </a:lnTo>
                  <a:cubicBezTo>
                    <a:pt x="952381" y="243689"/>
                    <a:pt x="1152128" y="477023"/>
                    <a:pt x="1152128" y="757009"/>
                  </a:cubicBezTo>
                  <a:cubicBezTo>
                    <a:pt x="1152128" y="1075160"/>
                    <a:pt x="894215" y="1333073"/>
                    <a:pt x="576064" y="1333073"/>
                  </a:cubicBezTo>
                  <a:cubicBezTo>
                    <a:pt x="257913" y="1333073"/>
                    <a:pt x="0" y="1075160"/>
                    <a:pt x="0" y="757009"/>
                  </a:cubicBezTo>
                  <a:cubicBezTo>
                    <a:pt x="0" y="477023"/>
                    <a:pt x="199747" y="243689"/>
                    <a:pt x="464599" y="192182"/>
                  </a:cubicBezTo>
                  <a:close/>
                </a:path>
              </a:pathLst>
            </a:custGeom>
            <a:solidFill>
              <a:schemeClr val="accent1"/>
            </a:solidFill>
            <a:ln w="63500">
              <a:solidFill>
                <a:schemeClr val="bg1"/>
              </a:solidFill>
            </a:ln>
            <a:effectLst>
              <a:outerShdw blurRad="127000" dist="50800" dir="5400000" sx="98000" sy="98000" algn="t" rotWithShape="0">
                <a:prstClr val="black">
                  <a:alpha val="40000"/>
                </a:prstClr>
              </a:outerShdw>
            </a:effectLst>
          </p:spPr>
          <p:txBody>
            <a:bodyPr wrap="none" lIns="91440" tIns="45720" rIns="91440" bIns="45720" anchor="ctr"/>
            <a:lstStyle/>
            <a:p>
              <a:pPr algn="ctr"/>
              <a:endParaRPr lang="zh-CN" altLang="en-US" sz="1465" kern="0" dirty="0">
                <a:solidFill>
                  <a:srgbClr val="FFFFFF"/>
                </a:solidFill>
                <a:latin typeface="微软雅黑" panose="020B0503020204020204" pitchFamily="34" charset="-122"/>
                <a:ea typeface="微软雅黑" panose="020B0503020204020204" pitchFamily="34" charset="-122"/>
              </a:endParaRPr>
            </a:p>
          </p:txBody>
        </p:sp>
        <p:sp>
          <p:nvSpPr>
            <p:cNvPr id="20" name="TextBox 19"/>
            <p:cNvSpPr txBox="1"/>
            <p:nvPr/>
          </p:nvSpPr>
          <p:spPr>
            <a:xfrm>
              <a:off x="6413042" y="1227242"/>
              <a:ext cx="739625" cy="377075"/>
            </a:xfrm>
            <a:prstGeom prst="rect">
              <a:avLst/>
            </a:prstGeom>
            <a:noFill/>
          </p:spPr>
          <p:txBody>
            <a:bodyPr wrap="none" rtlCol="0">
              <a:spAutoFit/>
            </a:bodyPr>
            <a:lstStyle/>
            <a:p>
              <a:r>
                <a:rPr lang="en-US" altLang="zh-CN" sz="2665" dirty="0">
                  <a:solidFill>
                    <a:schemeClr val="bg1"/>
                  </a:solidFill>
                  <a:latin typeface="微软雅黑" panose="020B0503020204020204" pitchFamily="34" charset="-122"/>
                  <a:ea typeface="微软雅黑" panose="020B0503020204020204" pitchFamily="34" charset="-122"/>
                </a:rPr>
                <a:t>2014</a:t>
              </a:r>
              <a:endParaRPr lang="zh-CN" altLang="en-US" sz="2665" dirty="0">
                <a:solidFill>
                  <a:schemeClr val="bg1"/>
                </a:solidFill>
                <a:latin typeface="微软雅黑" panose="020B0503020204020204" pitchFamily="34" charset="-122"/>
                <a:ea typeface="微软雅黑" panose="020B0503020204020204" pitchFamily="34" charset="-122"/>
              </a:endParaRPr>
            </a:p>
          </p:txBody>
        </p:sp>
      </p:grpSp>
      <p:grpSp>
        <p:nvGrpSpPr>
          <p:cNvPr id="34" name="组合 33"/>
          <p:cNvGrpSpPr/>
          <p:nvPr/>
        </p:nvGrpSpPr>
        <p:grpSpPr>
          <a:xfrm>
            <a:off x="9925863" y="3406721"/>
            <a:ext cx="1323028" cy="1530812"/>
            <a:chOff x="7525082" y="2483320"/>
            <a:chExt cx="992271" cy="1148109"/>
          </a:xfrm>
        </p:grpSpPr>
        <p:sp>
          <p:nvSpPr>
            <p:cNvPr id="15" name="等腰三角形 2"/>
            <p:cNvSpPr/>
            <p:nvPr/>
          </p:nvSpPr>
          <p:spPr bwMode="auto">
            <a:xfrm rot="430599">
              <a:off x="7525082" y="2483320"/>
              <a:ext cx="992271" cy="1148109"/>
            </a:xfrm>
            <a:custGeom>
              <a:avLst/>
              <a:gdLst/>
              <a:ahLst/>
              <a:cxnLst/>
              <a:rect l="l" t="t" r="r" b="b"/>
              <a:pathLst>
                <a:path w="1152128" h="1333073">
                  <a:moveTo>
                    <a:pt x="576064" y="0"/>
                  </a:moveTo>
                  <a:lnTo>
                    <a:pt x="687529" y="192182"/>
                  </a:lnTo>
                  <a:cubicBezTo>
                    <a:pt x="952381" y="243689"/>
                    <a:pt x="1152128" y="477023"/>
                    <a:pt x="1152128" y="757009"/>
                  </a:cubicBezTo>
                  <a:cubicBezTo>
                    <a:pt x="1152128" y="1075160"/>
                    <a:pt x="894215" y="1333073"/>
                    <a:pt x="576064" y="1333073"/>
                  </a:cubicBezTo>
                  <a:cubicBezTo>
                    <a:pt x="257913" y="1333073"/>
                    <a:pt x="0" y="1075160"/>
                    <a:pt x="0" y="757009"/>
                  </a:cubicBezTo>
                  <a:cubicBezTo>
                    <a:pt x="0" y="477023"/>
                    <a:pt x="199747" y="243689"/>
                    <a:pt x="464599" y="192182"/>
                  </a:cubicBezTo>
                  <a:close/>
                </a:path>
              </a:pathLst>
            </a:custGeom>
            <a:solidFill>
              <a:schemeClr val="accent2"/>
            </a:solidFill>
            <a:ln w="63500">
              <a:solidFill>
                <a:schemeClr val="bg1"/>
              </a:solidFill>
            </a:ln>
            <a:effectLst>
              <a:outerShdw blurRad="127000" dist="50800" dir="5400000" sx="98000" sy="98000" algn="t" rotWithShape="0">
                <a:prstClr val="black">
                  <a:alpha val="40000"/>
                </a:prstClr>
              </a:outerShdw>
            </a:effectLst>
          </p:spPr>
          <p:txBody>
            <a:bodyPr wrap="none" lIns="91440" tIns="45720" rIns="91440" bIns="45720" anchor="ctr"/>
            <a:lstStyle/>
            <a:p>
              <a:pPr algn="ctr"/>
              <a:endParaRPr lang="zh-CN" altLang="en-US" sz="1465" kern="0" dirty="0">
                <a:solidFill>
                  <a:srgbClr val="FFFFFF"/>
                </a:solidFill>
                <a:latin typeface="微软雅黑" panose="020B0503020204020204" pitchFamily="34" charset="-122"/>
                <a:ea typeface="微软雅黑" panose="020B0503020204020204" pitchFamily="34" charset="-122"/>
              </a:endParaRPr>
            </a:p>
          </p:txBody>
        </p:sp>
        <p:sp>
          <p:nvSpPr>
            <p:cNvPr id="21" name="TextBox 20"/>
            <p:cNvSpPr txBox="1"/>
            <p:nvPr/>
          </p:nvSpPr>
          <p:spPr>
            <a:xfrm>
              <a:off x="7628212" y="2933985"/>
              <a:ext cx="739625" cy="377075"/>
            </a:xfrm>
            <a:prstGeom prst="rect">
              <a:avLst/>
            </a:prstGeom>
            <a:noFill/>
          </p:spPr>
          <p:txBody>
            <a:bodyPr wrap="none" rtlCol="0">
              <a:spAutoFit/>
            </a:bodyPr>
            <a:lstStyle/>
            <a:p>
              <a:r>
                <a:rPr lang="en-US" altLang="zh-CN" sz="2665" dirty="0">
                  <a:solidFill>
                    <a:schemeClr val="bg1"/>
                  </a:solidFill>
                  <a:latin typeface="微软雅黑" panose="020B0503020204020204" pitchFamily="34" charset="-122"/>
                  <a:ea typeface="微软雅黑" panose="020B0503020204020204" pitchFamily="34" charset="-122"/>
                </a:rPr>
                <a:t>2015</a:t>
              </a:r>
              <a:endParaRPr lang="zh-CN" altLang="en-US" sz="2665" dirty="0">
                <a:solidFill>
                  <a:schemeClr val="bg1"/>
                </a:solidFill>
                <a:latin typeface="微软雅黑" panose="020B0503020204020204" pitchFamily="34" charset="-122"/>
                <a:ea typeface="微软雅黑" panose="020B0503020204020204" pitchFamily="34" charset="-122"/>
              </a:endParaRPr>
            </a:p>
          </p:txBody>
        </p:sp>
      </p:grpSp>
      <p:sp>
        <p:nvSpPr>
          <p:cNvPr id="6" name="椭圆 5"/>
          <p:cNvSpPr/>
          <p:nvPr/>
        </p:nvSpPr>
        <p:spPr>
          <a:xfrm>
            <a:off x="1245353" y="5389641"/>
            <a:ext cx="288032" cy="288032"/>
          </a:xfrm>
          <a:prstGeom prst="ellipse">
            <a:avLst/>
          </a:prstGeom>
          <a:ln>
            <a:noFill/>
          </a:ln>
          <a:effectLst>
            <a:outerShdw blurRad="50800" dist="508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4" name="椭圆 23"/>
          <p:cNvSpPr/>
          <p:nvPr/>
        </p:nvSpPr>
        <p:spPr>
          <a:xfrm>
            <a:off x="3215488" y="4091925"/>
            <a:ext cx="288032" cy="288032"/>
          </a:xfrm>
          <a:prstGeom prst="ellipse">
            <a:avLst/>
          </a:prstGeom>
          <a:solidFill>
            <a:schemeClr val="accent2"/>
          </a:solidFill>
          <a:ln>
            <a:noFill/>
          </a:ln>
          <a:effectLst>
            <a:outerShdw blurRad="50800" dist="508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5" name="椭圆 24"/>
          <p:cNvSpPr/>
          <p:nvPr/>
        </p:nvSpPr>
        <p:spPr>
          <a:xfrm>
            <a:off x="4982608" y="3407113"/>
            <a:ext cx="288032" cy="288032"/>
          </a:xfrm>
          <a:prstGeom prst="ellipse">
            <a:avLst/>
          </a:prstGeom>
          <a:solidFill>
            <a:schemeClr val="accent3"/>
          </a:solidFill>
          <a:ln>
            <a:noFill/>
          </a:ln>
          <a:effectLst>
            <a:outerShdw blurRad="50800" dist="508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6" name="椭圆 25"/>
          <p:cNvSpPr/>
          <p:nvPr/>
        </p:nvSpPr>
        <p:spPr>
          <a:xfrm>
            <a:off x="6671864" y="3008903"/>
            <a:ext cx="288032" cy="288032"/>
          </a:xfrm>
          <a:prstGeom prst="ellipse">
            <a:avLst/>
          </a:prstGeom>
          <a:solidFill>
            <a:schemeClr val="accent4"/>
          </a:solidFill>
          <a:ln>
            <a:noFill/>
          </a:ln>
          <a:effectLst>
            <a:outerShdw blurRad="50800" dist="508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31" name="椭圆 30"/>
          <p:cNvSpPr/>
          <p:nvPr/>
        </p:nvSpPr>
        <p:spPr>
          <a:xfrm>
            <a:off x="8788196" y="2867179"/>
            <a:ext cx="288032" cy="288032"/>
          </a:xfrm>
          <a:prstGeom prst="ellipse">
            <a:avLst/>
          </a:prstGeom>
          <a:ln>
            <a:noFill/>
          </a:ln>
          <a:effectLst>
            <a:outerShdw blurRad="50800" dist="508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32" name="椭圆 31"/>
          <p:cNvSpPr/>
          <p:nvPr/>
        </p:nvSpPr>
        <p:spPr>
          <a:xfrm>
            <a:off x="10611283" y="2948033"/>
            <a:ext cx="288032" cy="288032"/>
          </a:xfrm>
          <a:prstGeom prst="ellipse">
            <a:avLst/>
          </a:prstGeom>
          <a:solidFill>
            <a:schemeClr val="accent2"/>
          </a:solidFill>
          <a:ln>
            <a:noFill/>
          </a:ln>
          <a:effectLst>
            <a:outerShdw blurRad="50800" dist="508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35" name="TextBox 34"/>
          <p:cNvSpPr txBox="1"/>
          <p:nvPr/>
        </p:nvSpPr>
        <p:spPr>
          <a:xfrm>
            <a:off x="1324701" y="5762678"/>
            <a:ext cx="1893091" cy="707694"/>
          </a:xfrm>
          <a:prstGeom prst="rect">
            <a:avLst/>
          </a:prstGeom>
          <a:noFill/>
        </p:spPr>
        <p:txBody>
          <a:bodyPr wrap="square" rtlCol="0">
            <a:spAutoFit/>
          </a:bodyPr>
          <a:lstStyle/>
          <a:p>
            <a:r>
              <a:rPr lang="zh-CN" altLang="en-US" sz="1335" dirty="0">
                <a:solidFill>
                  <a:schemeClr val="tx1">
                    <a:lumMod val="75000"/>
                    <a:lumOff val="25000"/>
                  </a:schemeClr>
                </a:solidFill>
                <a:latin typeface="微软雅黑" panose="020B0503020204020204" pitchFamily="34" charset="-122"/>
                <a:ea typeface="微软雅黑" panose="020B0503020204020204" pitchFamily="34" charset="-122"/>
              </a:rPr>
              <a:t>点击输入本栏的具体文字，请根据您的具体内容酌情修改。</a:t>
            </a:r>
            <a:endParaRPr lang="zh-CN" altLang="en-US" sz="1335" dirty="0">
              <a:solidFill>
                <a:schemeClr val="tx1">
                  <a:lumMod val="75000"/>
                  <a:lumOff val="25000"/>
                </a:schemeClr>
              </a:solidFill>
            </a:endParaRPr>
          </a:p>
        </p:txBody>
      </p:sp>
      <p:sp>
        <p:nvSpPr>
          <p:cNvPr id="36" name="TextBox 35"/>
          <p:cNvSpPr txBox="1"/>
          <p:nvPr/>
        </p:nvSpPr>
        <p:spPr>
          <a:xfrm>
            <a:off x="2188797" y="3074379"/>
            <a:ext cx="1893091" cy="707694"/>
          </a:xfrm>
          <a:prstGeom prst="rect">
            <a:avLst/>
          </a:prstGeom>
          <a:noFill/>
        </p:spPr>
        <p:txBody>
          <a:bodyPr wrap="square" rtlCol="0">
            <a:spAutoFit/>
          </a:bodyPr>
          <a:lstStyle/>
          <a:p>
            <a:r>
              <a:rPr lang="zh-CN" altLang="en-US" sz="1335" dirty="0">
                <a:solidFill>
                  <a:schemeClr val="tx1">
                    <a:lumMod val="75000"/>
                    <a:lumOff val="25000"/>
                  </a:schemeClr>
                </a:solidFill>
                <a:latin typeface="微软雅黑" panose="020B0503020204020204" pitchFamily="34" charset="-122"/>
                <a:ea typeface="微软雅黑" panose="020B0503020204020204" pitchFamily="34" charset="-122"/>
              </a:rPr>
              <a:t>点击输入本栏的具体文字，请根据您的具体内容酌情修改。</a:t>
            </a:r>
            <a:endParaRPr lang="zh-CN" altLang="en-US" sz="1335" dirty="0">
              <a:solidFill>
                <a:schemeClr val="tx1">
                  <a:lumMod val="75000"/>
                  <a:lumOff val="25000"/>
                </a:schemeClr>
              </a:solidFill>
            </a:endParaRPr>
          </a:p>
        </p:txBody>
      </p:sp>
      <p:sp>
        <p:nvSpPr>
          <p:cNvPr id="37" name="TextBox 36"/>
          <p:cNvSpPr txBox="1"/>
          <p:nvPr/>
        </p:nvSpPr>
        <p:spPr>
          <a:xfrm>
            <a:off x="4350151" y="3905015"/>
            <a:ext cx="1893091" cy="707694"/>
          </a:xfrm>
          <a:prstGeom prst="rect">
            <a:avLst/>
          </a:prstGeom>
          <a:noFill/>
        </p:spPr>
        <p:txBody>
          <a:bodyPr wrap="square" rtlCol="0">
            <a:spAutoFit/>
          </a:bodyPr>
          <a:lstStyle/>
          <a:p>
            <a:r>
              <a:rPr lang="zh-CN" altLang="en-US" sz="1335" dirty="0">
                <a:solidFill>
                  <a:schemeClr val="tx1">
                    <a:lumMod val="75000"/>
                    <a:lumOff val="25000"/>
                  </a:schemeClr>
                </a:solidFill>
                <a:latin typeface="微软雅黑" panose="020B0503020204020204" pitchFamily="34" charset="-122"/>
                <a:ea typeface="微软雅黑" panose="020B0503020204020204" pitchFamily="34" charset="-122"/>
              </a:rPr>
              <a:t>点击输入本栏的具体文字，请根据您的具体内容酌情修改。</a:t>
            </a:r>
            <a:endParaRPr lang="zh-CN" altLang="en-US" sz="1335" dirty="0">
              <a:solidFill>
                <a:schemeClr val="tx1">
                  <a:lumMod val="75000"/>
                  <a:lumOff val="25000"/>
                </a:schemeClr>
              </a:solidFill>
            </a:endParaRPr>
          </a:p>
        </p:txBody>
      </p:sp>
      <p:sp>
        <p:nvSpPr>
          <p:cNvPr id="38" name="TextBox 37"/>
          <p:cNvSpPr txBox="1"/>
          <p:nvPr/>
        </p:nvSpPr>
        <p:spPr>
          <a:xfrm>
            <a:off x="5808171" y="2080978"/>
            <a:ext cx="1893091" cy="707694"/>
          </a:xfrm>
          <a:prstGeom prst="rect">
            <a:avLst/>
          </a:prstGeom>
          <a:noFill/>
        </p:spPr>
        <p:txBody>
          <a:bodyPr wrap="square" rtlCol="0">
            <a:spAutoFit/>
          </a:bodyPr>
          <a:lstStyle/>
          <a:p>
            <a:r>
              <a:rPr lang="zh-CN" altLang="en-US" sz="1335" dirty="0">
                <a:solidFill>
                  <a:schemeClr val="tx1">
                    <a:lumMod val="75000"/>
                    <a:lumOff val="25000"/>
                  </a:schemeClr>
                </a:solidFill>
                <a:latin typeface="微软雅黑" panose="020B0503020204020204" pitchFamily="34" charset="-122"/>
                <a:ea typeface="微软雅黑" panose="020B0503020204020204" pitchFamily="34" charset="-122"/>
              </a:rPr>
              <a:t>点击输入本栏的具体文字，请根据您的具体内容酌情修改。</a:t>
            </a:r>
            <a:endParaRPr lang="zh-CN" altLang="en-US" sz="1335" dirty="0">
              <a:solidFill>
                <a:schemeClr val="tx1">
                  <a:lumMod val="75000"/>
                  <a:lumOff val="25000"/>
                </a:schemeClr>
              </a:solidFill>
            </a:endParaRPr>
          </a:p>
        </p:txBody>
      </p:sp>
      <p:sp>
        <p:nvSpPr>
          <p:cNvPr id="39" name="TextBox 38"/>
          <p:cNvSpPr txBox="1"/>
          <p:nvPr/>
        </p:nvSpPr>
        <p:spPr>
          <a:xfrm>
            <a:off x="7944444" y="3310823"/>
            <a:ext cx="1893091" cy="707694"/>
          </a:xfrm>
          <a:prstGeom prst="rect">
            <a:avLst/>
          </a:prstGeom>
          <a:noFill/>
        </p:spPr>
        <p:txBody>
          <a:bodyPr wrap="square" rtlCol="0">
            <a:spAutoFit/>
          </a:bodyPr>
          <a:lstStyle/>
          <a:p>
            <a:r>
              <a:rPr lang="zh-CN" altLang="en-US" sz="1335" dirty="0">
                <a:solidFill>
                  <a:schemeClr val="tx1">
                    <a:lumMod val="75000"/>
                    <a:lumOff val="25000"/>
                  </a:schemeClr>
                </a:solidFill>
                <a:latin typeface="微软雅黑" panose="020B0503020204020204" pitchFamily="34" charset="-122"/>
                <a:ea typeface="微软雅黑" panose="020B0503020204020204" pitchFamily="34" charset="-122"/>
              </a:rPr>
              <a:t>点击输入本栏的具体文字，请根据您的具体内容酌情修改。</a:t>
            </a:r>
            <a:endParaRPr lang="zh-CN" altLang="en-US" sz="1335" dirty="0">
              <a:solidFill>
                <a:schemeClr val="tx1">
                  <a:lumMod val="75000"/>
                  <a:lumOff val="25000"/>
                </a:schemeClr>
              </a:solidFill>
            </a:endParaRPr>
          </a:p>
        </p:txBody>
      </p:sp>
      <p:sp>
        <p:nvSpPr>
          <p:cNvPr id="40" name="TextBox 39"/>
          <p:cNvSpPr txBox="1"/>
          <p:nvPr/>
        </p:nvSpPr>
        <p:spPr>
          <a:xfrm>
            <a:off x="9965661" y="1926483"/>
            <a:ext cx="1893091" cy="707694"/>
          </a:xfrm>
          <a:prstGeom prst="rect">
            <a:avLst/>
          </a:prstGeom>
          <a:noFill/>
        </p:spPr>
        <p:txBody>
          <a:bodyPr wrap="square" rtlCol="0">
            <a:spAutoFit/>
          </a:bodyPr>
          <a:lstStyle/>
          <a:p>
            <a:r>
              <a:rPr lang="zh-CN" altLang="en-US" sz="1335" dirty="0">
                <a:solidFill>
                  <a:schemeClr val="tx1">
                    <a:lumMod val="75000"/>
                    <a:lumOff val="25000"/>
                  </a:schemeClr>
                </a:solidFill>
                <a:latin typeface="微软雅黑" panose="020B0503020204020204" pitchFamily="34" charset="-122"/>
                <a:ea typeface="微软雅黑" panose="020B0503020204020204" pitchFamily="34" charset="-122"/>
              </a:rPr>
              <a:t>点击输入本栏的具体文字，请根据您的具体内容酌情修改。</a:t>
            </a:r>
            <a:endParaRPr lang="zh-CN" altLang="en-US" sz="1335" dirty="0">
              <a:solidFill>
                <a:schemeClr val="tx1">
                  <a:lumMod val="75000"/>
                  <a:lumOff val="25000"/>
                </a:schemeClr>
              </a:solidFill>
            </a:endParaRPr>
          </a:p>
        </p:txBody>
      </p:sp>
    </p:spTree>
  </p:cSld>
  <p:clrMapOvr>
    <a:masterClrMapping/>
  </p:clrMapOvr>
  <p:transition spd="slow" advClick="0" advTm="0">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par>
                          <p:cTn id="12" fill="hold">
                            <p:stCondLst>
                              <p:cond delay="1000"/>
                            </p:stCondLst>
                            <p:childTnLst>
                              <p:par>
                                <p:cTn id="13" presetID="42" presetClass="entr" presetSubtype="0"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1000"/>
                                        <p:tgtEl>
                                          <p:spTgt spid="7"/>
                                        </p:tgtEl>
                                      </p:cBhvr>
                                    </p:animEffect>
                                    <p:anim calcmode="lin" valueType="num">
                                      <p:cBhvr>
                                        <p:cTn id="16" dur="1000" fill="hold"/>
                                        <p:tgtEl>
                                          <p:spTgt spid="7"/>
                                        </p:tgtEl>
                                        <p:attrNameLst>
                                          <p:attrName>ppt_x</p:attrName>
                                        </p:attrNameLst>
                                      </p:cBhvr>
                                      <p:tavLst>
                                        <p:tav tm="0">
                                          <p:val>
                                            <p:strVal val="#ppt_x"/>
                                          </p:val>
                                        </p:tav>
                                        <p:tav tm="100000">
                                          <p:val>
                                            <p:strVal val="#ppt_x"/>
                                          </p:val>
                                        </p:tav>
                                      </p:tavLst>
                                    </p:anim>
                                    <p:anim calcmode="lin" valueType="num">
                                      <p:cBhvr>
                                        <p:cTn id="17" dur="1000" fill="hold"/>
                                        <p:tgtEl>
                                          <p:spTgt spid="7"/>
                                        </p:tgtEl>
                                        <p:attrNameLst>
                                          <p:attrName>ppt_y</p:attrName>
                                        </p:attrNameLst>
                                      </p:cBhvr>
                                      <p:tavLst>
                                        <p:tav tm="0">
                                          <p:val>
                                            <p:strVal val="#ppt_y+.1"/>
                                          </p:val>
                                        </p:tav>
                                        <p:tav tm="100000">
                                          <p:val>
                                            <p:strVal val="#ppt_y"/>
                                          </p:val>
                                        </p:tav>
                                      </p:tavLst>
                                    </p:anim>
                                  </p:childTnLst>
                                </p:cTn>
                              </p:par>
                            </p:childTnLst>
                          </p:cTn>
                        </p:par>
                        <p:par>
                          <p:cTn id="18" fill="hold">
                            <p:stCondLst>
                              <p:cond delay="2000"/>
                            </p:stCondLst>
                            <p:childTnLst>
                              <p:par>
                                <p:cTn id="19" presetID="22" presetClass="entr" presetSubtype="8" fill="hold" grpId="0" nodeType="afterEffect">
                                  <p:stCondLst>
                                    <p:cond delay="0"/>
                                  </p:stCondLst>
                                  <p:childTnLst>
                                    <p:set>
                                      <p:cBhvr>
                                        <p:cTn id="20" dur="1" fill="hold">
                                          <p:stCondLst>
                                            <p:cond delay="0"/>
                                          </p:stCondLst>
                                        </p:cTn>
                                        <p:tgtEl>
                                          <p:spTgt spid="35"/>
                                        </p:tgtEl>
                                        <p:attrNameLst>
                                          <p:attrName>style.visibility</p:attrName>
                                        </p:attrNameLst>
                                      </p:cBhvr>
                                      <p:to>
                                        <p:strVal val="visible"/>
                                      </p:to>
                                    </p:set>
                                    <p:animEffect transition="in" filter="wipe(left)">
                                      <p:cBhvr>
                                        <p:cTn id="21" dur="500"/>
                                        <p:tgtEl>
                                          <p:spTgt spid="35"/>
                                        </p:tgtEl>
                                      </p:cBhvr>
                                    </p:animEffect>
                                  </p:childTnLst>
                                </p:cTn>
                              </p:par>
                            </p:childTnLst>
                          </p:cTn>
                        </p:par>
                        <p:par>
                          <p:cTn id="22" fill="hold">
                            <p:stCondLst>
                              <p:cond delay="2500"/>
                            </p:stCondLst>
                            <p:childTnLst>
                              <p:par>
                                <p:cTn id="23" presetID="10" presetClass="entr" presetSubtype="0" fill="hold" grpId="0" nodeType="afterEffect">
                                  <p:stCondLst>
                                    <p:cond delay="0"/>
                                  </p:stCondLst>
                                  <p:childTnLst>
                                    <p:set>
                                      <p:cBhvr>
                                        <p:cTn id="24" dur="1" fill="hold">
                                          <p:stCondLst>
                                            <p:cond delay="0"/>
                                          </p:stCondLst>
                                        </p:cTn>
                                        <p:tgtEl>
                                          <p:spTgt spid="24"/>
                                        </p:tgtEl>
                                        <p:attrNameLst>
                                          <p:attrName>style.visibility</p:attrName>
                                        </p:attrNameLst>
                                      </p:cBhvr>
                                      <p:to>
                                        <p:strVal val="visible"/>
                                      </p:to>
                                    </p:set>
                                    <p:animEffect transition="in" filter="fade">
                                      <p:cBhvr>
                                        <p:cTn id="25" dur="500"/>
                                        <p:tgtEl>
                                          <p:spTgt spid="24"/>
                                        </p:tgtEl>
                                      </p:cBhvr>
                                    </p:animEffect>
                                  </p:childTnLst>
                                </p:cTn>
                              </p:par>
                            </p:childTnLst>
                          </p:cTn>
                        </p:par>
                        <p:par>
                          <p:cTn id="26" fill="hold">
                            <p:stCondLst>
                              <p:cond delay="3000"/>
                            </p:stCondLst>
                            <p:childTnLst>
                              <p:par>
                                <p:cTn id="27" presetID="47" presetClass="entr" presetSubtype="0" fill="hold" nodeType="after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1000"/>
                                        <p:tgtEl>
                                          <p:spTgt spid="9"/>
                                        </p:tgtEl>
                                      </p:cBhvr>
                                    </p:animEffect>
                                    <p:anim calcmode="lin" valueType="num">
                                      <p:cBhvr>
                                        <p:cTn id="30" dur="1000" fill="hold"/>
                                        <p:tgtEl>
                                          <p:spTgt spid="9"/>
                                        </p:tgtEl>
                                        <p:attrNameLst>
                                          <p:attrName>ppt_x</p:attrName>
                                        </p:attrNameLst>
                                      </p:cBhvr>
                                      <p:tavLst>
                                        <p:tav tm="0">
                                          <p:val>
                                            <p:strVal val="#ppt_x"/>
                                          </p:val>
                                        </p:tav>
                                        <p:tav tm="100000">
                                          <p:val>
                                            <p:strVal val="#ppt_x"/>
                                          </p:val>
                                        </p:tav>
                                      </p:tavLst>
                                    </p:anim>
                                    <p:anim calcmode="lin" valueType="num">
                                      <p:cBhvr>
                                        <p:cTn id="31" dur="1000" fill="hold"/>
                                        <p:tgtEl>
                                          <p:spTgt spid="9"/>
                                        </p:tgtEl>
                                        <p:attrNameLst>
                                          <p:attrName>ppt_y</p:attrName>
                                        </p:attrNameLst>
                                      </p:cBhvr>
                                      <p:tavLst>
                                        <p:tav tm="0">
                                          <p:val>
                                            <p:strVal val="#ppt_y-.1"/>
                                          </p:val>
                                        </p:tav>
                                        <p:tav tm="100000">
                                          <p:val>
                                            <p:strVal val="#ppt_y"/>
                                          </p:val>
                                        </p:tav>
                                      </p:tavLst>
                                    </p:anim>
                                  </p:childTnLst>
                                </p:cTn>
                              </p:par>
                            </p:childTnLst>
                          </p:cTn>
                        </p:par>
                        <p:par>
                          <p:cTn id="32" fill="hold">
                            <p:stCondLst>
                              <p:cond delay="4000"/>
                            </p:stCondLst>
                            <p:childTnLst>
                              <p:par>
                                <p:cTn id="33" presetID="22" presetClass="entr" presetSubtype="8" fill="hold" grpId="0" nodeType="afterEffect">
                                  <p:stCondLst>
                                    <p:cond delay="0"/>
                                  </p:stCondLst>
                                  <p:childTnLst>
                                    <p:set>
                                      <p:cBhvr>
                                        <p:cTn id="34" dur="1" fill="hold">
                                          <p:stCondLst>
                                            <p:cond delay="0"/>
                                          </p:stCondLst>
                                        </p:cTn>
                                        <p:tgtEl>
                                          <p:spTgt spid="36"/>
                                        </p:tgtEl>
                                        <p:attrNameLst>
                                          <p:attrName>style.visibility</p:attrName>
                                        </p:attrNameLst>
                                      </p:cBhvr>
                                      <p:to>
                                        <p:strVal val="visible"/>
                                      </p:to>
                                    </p:set>
                                    <p:animEffect transition="in" filter="wipe(left)">
                                      <p:cBhvr>
                                        <p:cTn id="35" dur="500"/>
                                        <p:tgtEl>
                                          <p:spTgt spid="36"/>
                                        </p:tgtEl>
                                      </p:cBhvr>
                                    </p:animEffect>
                                  </p:childTnLst>
                                </p:cTn>
                              </p:par>
                            </p:childTnLst>
                          </p:cTn>
                        </p:par>
                        <p:par>
                          <p:cTn id="36" fill="hold">
                            <p:stCondLst>
                              <p:cond delay="4500"/>
                            </p:stCondLst>
                            <p:childTnLst>
                              <p:par>
                                <p:cTn id="37" presetID="10" presetClass="entr" presetSubtype="0" fill="hold" grpId="0" nodeType="afterEffect">
                                  <p:stCondLst>
                                    <p:cond delay="0"/>
                                  </p:stCondLst>
                                  <p:childTnLst>
                                    <p:set>
                                      <p:cBhvr>
                                        <p:cTn id="38" dur="1" fill="hold">
                                          <p:stCondLst>
                                            <p:cond delay="0"/>
                                          </p:stCondLst>
                                        </p:cTn>
                                        <p:tgtEl>
                                          <p:spTgt spid="25"/>
                                        </p:tgtEl>
                                        <p:attrNameLst>
                                          <p:attrName>style.visibility</p:attrName>
                                        </p:attrNameLst>
                                      </p:cBhvr>
                                      <p:to>
                                        <p:strVal val="visible"/>
                                      </p:to>
                                    </p:set>
                                    <p:animEffect transition="in" filter="fade">
                                      <p:cBhvr>
                                        <p:cTn id="39" dur="500"/>
                                        <p:tgtEl>
                                          <p:spTgt spid="25"/>
                                        </p:tgtEl>
                                      </p:cBhvr>
                                    </p:animEffect>
                                  </p:childTnLst>
                                </p:cTn>
                              </p:par>
                            </p:childTnLst>
                          </p:cTn>
                        </p:par>
                        <p:par>
                          <p:cTn id="40" fill="hold">
                            <p:stCondLst>
                              <p:cond delay="5000"/>
                            </p:stCondLst>
                            <p:childTnLst>
                              <p:par>
                                <p:cTn id="41" presetID="42" presetClass="entr" presetSubtype="0" fill="hold" nodeType="after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fade">
                                      <p:cBhvr>
                                        <p:cTn id="43" dur="1000"/>
                                        <p:tgtEl>
                                          <p:spTgt spid="16"/>
                                        </p:tgtEl>
                                      </p:cBhvr>
                                    </p:animEffect>
                                    <p:anim calcmode="lin" valueType="num">
                                      <p:cBhvr>
                                        <p:cTn id="44" dur="1000" fill="hold"/>
                                        <p:tgtEl>
                                          <p:spTgt spid="16"/>
                                        </p:tgtEl>
                                        <p:attrNameLst>
                                          <p:attrName>ppt_x</p:attrName>
                                        </p:attrNameLst>
                                      </p:cBhvr>
                                      <p:tavLst>
                                        <p:tav tm="0">
                                          <p:val>
                                            <p:strVal val="#ppt_x"/>
                                          </p:val>
                                        </p:tav>
                                        <p:tav tm="100000">
                                          <p:val>
                                            <p:strVal val="#ppt_x"/>
                                          </p:val>
                                        </p:tav>
                                      </p:tavLst>
                                    </p:anim>
                                    <p:anim calcmode="lin" valueType="num">
                                      <p:cBhvr>
                                        <p:cTn id="45" dur="1000" fill="hold"/>
                                        <p:tgtEl>
                                          <p:spTgt spid="16"/>
                                        </p:tgtEl>
                                        <p:attrNameLst>
                                          <p:attrName>ppt_y</p:attrName>
                                        </p:attrNameLst>
                                      </p:cBhvr>
                                      <p:tavLst>
                                        <p:tav tm="0">
                                          <p:val>
                                            <p:strVal val="#ppt_y+.1"/>
                                          </p:val>
                                        </p:tav>
                                        <p:tav tm="100000">
                                          <p:val>
                                            <p:strVal val="#ppt_y"/>
                                          </p:val>
                                        </p:tav>
                                      </p:tavLst>
                                    </p:anim>
                                  </p:childTnLst>
                                </p:cTn>
                              </p:par>
                            </p:childTnLst>
                          </p:cTn>
                        </p:par>
                        <p:par>
                          <p:cTn id="46" fill="hold">
                            <p:stCondLst>
                              <p:cond delay="6000"/>
                            </p:stCondLst>
                            <p:childTnLst>
                              <p:par>
                                <p:cTn id="47" presetID="22" presetClass="entr" presetSubtype="8" fill="hold" grpId="0" nodeType="afterEffect">
                                  <p:stCondLst>
                                    <p:cond delay="0"/>
                                  </p:stCondLst>
                                  <p:childTnLst>
                                    <p:set>
                                      <p:cBhvr>
                                        <p:cTn id="48" dur="1" fill="hold">
                                          <p:stCondLst>
                                            <p:cond delay="0"/>
                                          </p:stCondLst>
                                        </p:cTn>
                                        <p:tgtEl>
                                          <p:spTgt spid="37"/>
                                        </p:tgtEl>
                                        <p:attrNameLst>
                                          <p:attrName>style.visibility</p:attrName>
                                        </p:attrNameLst>
                                      </p:cBhvr>
                                      <p:to>
                                        <p:strVal val="visible"/>
                                      </p:to>
                                    </p:set>
                                    <p:animEffect transition="in" filter="wipe(left)">
                                      <p:cBhvr>
                                        <p:cTn id="49" dur="500"/>
                                        <p:tgtEl>
                                          <p:spTgt spid="37"/>
                                        </p:tgtEl>
                                      </p:cBhvr>
                                    </p:animEffect>
                                  </p:childTnLst>
                                </p:cTn>
                              </p:par>
                            </p:childTnLst>
                          </p:cTn>
                        </p:par>
                        <p:par>
                          <p:cTn id="50" fill="hold">
                            <p:stCondLst>
                              <p:cond delay="6500"/>
                            </p:stCondLst>
                            <p:childTnLst>
                              <p:par>
                                <p:cTn id="51" presetID="10" presetClass="entr" presetSubtype="0" fill="hold" grpId="0" nodeType="afterEffect">
                                  <p:stCondLst>
                                    <p:cond delay="0"/>
                                  </p:stCondLst>
                                  <p:childTnLst>
                                    <p:set>
                                      <p:cBhvr>
                                        <p:cTn id="52" dur="1" fill="hold">
                                          <p:stCondLst>
                                            <p:cond delay="0"/>
                                          </p:stCondLst>
                                        </p:cTn>
                                        <p:tgtEl>
                                          <p:spTgt spid="26"/>
                                        </p:tgtEl>
                                        <p:attrNameLst>
                                          <p:attrName>style.visibility</p:attrName>
                                        </p:attrNameLst>
                                      </p:cBhvr>
                                      <p:to>
                                        <p:strVal val="visible"/>
                                      </p:to>
                                    </p:set>
                                    <p:animEffect transition="in" filter="fade">
                                      <p:cBhvr>
                                        <p:cTn id="53" dur="500"/>
                                        <p:tgtEl>
                                          <p:spTgt spid="26"/>
                                        </p:tgtEl>
                                      </p:cBhvr>
                                    </p:animEffect>
                                  </p:childTnLst>
                                </p:cTn>
                              </p:par>
                            </p:childTnLst>
                          </p:cTn>
                        </p:par>
                        <p:par>
                          <p:cTn id="54" fill="hold">
                            <p:stCondLst>
                              <p:cond delay="7000"/>
                            </p:stCondLst>
                            <p:childTnLst>
                              <p:par>
                                <p:cTn id="55" presetID="47" presetClass="entr" presetSubtype="0" fill="hold" nodeType="afterEffect">
                                  <p:stCondLst>
                                    <p:cond delay="0"/>
                                  </p:stCondLst>
                                  <p:childTnLst>
                                    <p:set>
                                      <p:cBhvr>
                                        <p:cTn id="56" dur="1" fill="hold">
                                          <p:stCondLst>
                                            <p:cond delay="0"/>
                                          </p:stCondLst>
                                        </p:cTn>
                                        <p:tgtEl>
                                          <p:spTgt spid="22"/>
                                        </p:tgtEl>
                                        <p:attrNameLst>
                                          <p:attrName>style.visibility</p:attrName>
                                        </p:attrNameLst>
                                      </p:cBhvr>
                                      <p:to>
                                        <p:strVal val="visible"/>
                                      </p:to>
                                    </p:set>
                                    <p:animEffect transition="in" filter="fade">
                                      <p:cBhvr>
                                        <p:cTn id="57" dur="1000"/>
                                        <p:tgtEl>
                                          <p:spTgt spid="22"/>
                                        </p:tgtEl>
                                      </p:cBhvr>
                                    </p:animEffect>
                                    <p:anim calcmode="lin" valueType="num">
                                      <p:cBhvr>
                                        <p:cTn id="58" dur="1000" fill="hold"/>
                                        <p:tgtEl>
                                          <p:spTgt spid="22"/>
                                        </p:tgtEl>
                                        <p:attrNameLst>
                                          <p:attrName>ppt_x</p:attrName>
                                        </p:attrNameLst>
                                      </p:cBhvr>
                                      <p:tavLst>
                                        <p:tav tm="0">
                                          <p:val>
                                            <p:strVal val="#ppt_x"/>
                                          </p:val>
                                        </p:tav>
                                        <p:tav tm="100000">
                                          <p:val>
                                            <p:strVal val="#ppt_x"/>
                                          </p:val>
                                        </p:tav>
                                      </p:tavLst>
                                    </p:anim>
                                    <p:anim calcmode="lin" valueType="num">
                                      <p:cBhvr>
                                        <p:cTn id="59" dur="1000" fill="hold"/>
                                        <p:tgtEl>
                                          <p:spTgt spid="22"/>
                                        </p:tgtEl>
                                        <p:attrNameLst>
                                          <p:attrName>ppt_y</p:attrName>
                                        </p:attrNameLst>
                                      </p:cBhvr>
                                      <p:tavLst>
                                        <p:tav tm="0">
                                          <p:val>
                                            <p:strVal val="#ppt_y-.1"/>
                                          </p:val>
                                        </p:tav>
                                        <p:tav tm="100000">
                                          <p:val>
                                            <p:strVal val="#ppt_y"/>
                                          </p:val>
                                        </p:tav>
                                      </p:tavLst>
                                    </p:anim>
                                  </p:childTnLst>
                                </p:cTn>
                              </p:par>
                            </p:childTnLst>
                          </p:cTn>
                        </p:par>
                        <p:par>
                          <p:cTn id="60" fill="hold">
                            <p:stCondLst>
                              <p:cond delay="8000"/>
                            </p:stCondLst>
                            <p:childTnLst>
                              <p:par>
                                <p:cTn id="61" presetID="22" presetClass="entr" presetSubtype="8" fill="hold" grpId="0" nodeType="afterEffect">
                                  <p:stCondLst>
                                    <p:cond delay="0"/>
                                  </p:stCondLst>
                                  <p:childTnLst>
                                    <p:set>
                                      <p:cBhvr>
                                        <p:cTn id="62" dur="1" fill="hold">
                                          <p:stCondLst>
                                            <p:cond delay="0"/>
                                          </p:stCondLst>
                                        </p:cTn>
                                        <p:tgtEl>
                                          <p:spTgt spid="38"/>
                                        </p:tgtEl>
                                        <p:attrNameLst>
                                          <p:attrName>style.visibility</p:attrName>
                                        </p:attrNameLst>
                                      </p:cBhvr>
                                      <p:to>
                                        <p:strVal val="visible"/>
                                      </p:to>
                                    </p:set>
                                    <p:animEffect transition="in" filter="wipe(left)">
                                      <p:cBhvr>
                                        <p:cTn id="63" dur="500"/>
                                        <p:tgtEl>
                                          <p:spTgt spid="38"/>
                                        </p:tgtEl>
                                      </p:cBhvr>
                                    </p:animEffect>
                                  </p:childTnLst>
                                </p:cTn>
                              </p:par>
                            </p:childTnLst>
                          </p:cTn>
                        </p:par>
                        <p:par>
                          <p:cTn id="64" fill="hold">
                            <p:stCondLst>
                              <p:cond delay="8500"/>
                            </p:stCondLst>
                            <p:childTnLst>
                              <p:par>
                                <p:cTn id="65" presetID="10" presetClass="entr" presetSubtype="0" fill="hold" grpId="0" nodeType="afterEffect">
                                  <p:stCondLst>
                                    <p:cond delay="0"/>
                                  </p:stCondLst>
                                  <p:childTnLst>
                                    <p:set>
                                      <p:cBhvr>
                                        <p:cTn id="66" dur="1" fill="hold">
                                          <p:stCondLst>
                                            <p:cond delay="0"/>
                                          </p:stCondLst>
                                        </p:cTn>
                                        <p:tgtEl>
                                          <p:spTgt spid="31"/>
                                        </p:tgtEl>
                                        <p:attrNameLst>
                                          <p:attrName>style.visibility</p:attrName>
                                        </p:attrNameLst>
                                      </p:cBhvr>
                                      <p:to>
                                        <p:strVal val="visible"/>
                                      </p:to>
                                    </p:set>
                                    <p:animEffect transition="in" filter="fade">
                                      <p:cBhvr>
                                        <p:cTn id="67" dur="500"/>
                                        <p:tgtEl>
                                          <p:spTgt spid="31"/>
                                        </p:tgtEl>
                                      </p:cBhvr>
                                    </p:animEffect>
                                  </p:childTnLst>
                                </p:cTn>
                              </p:par>
                            </p:childTnLst>
                          </p:cTn>
                        </p:par>
                        <p:par>
                          <p:cTn id="68" fill="hold">
                            <p:stCondLst>
                              <p:cond delay="9000"/>
                            </p:stCondLst>
                            <p:childTnLst>
                              <p:par>
                                <p:cTn id="69" presetID="42" presetClass="entr" presetSubtype="0" fill="hold" nodeType="afterEffect">
                                  <p:stCondLst>
                                    <p:cond delay="0"/>
                                  </p:stCondLst>
                                  <p:childTnLst>
                                    <p:set>
                                      <p:cBhvr>
                                        <p:cTn id="70" dur="1" fill="hold">
                                          <p:stCondLst>
                                            <p:cond delay="0"/>
                                          </p:stCondLst>
                                        </p:cTn>
                                        <p:tgtEl>
                                          <p:spTgt spid="33"/>
                                        </p:tgtEl>
                                        <p:attrNameLst>
                                          <p:attrName>style.visibility</p:attrName>
                                        </p:attrNameLst>
                                      </p:cBhvr>
                                      <p:to>
                                        <p:strVal val="visible"/>
                                      </p:to>
                                    </p:set>
                                    <p:animEffect transition="in" filter="fade">
                                      <p:cBhvr>
                                        <p:cTn id="71" dur="1000"/>
                                        <p:tgtEl>
                                          <p:spTgt spid="33"/>
                                        </p:tgtEl>
                                      </p:cBhvr>
                                    </p:animEffect>
                                    <p:anim calcmode="lin" valueType="num">
                                      <p:cBhvr>
                                        <p:cTn id="72" dur="1000" fill="hold"/>
                                        <p:tgtEl>
                                          <p:spTgt spid="33"/>
                                        </p:tgtEl>
                                        <p:attrNameLst>
                                          <p:attrName>ppt_x</p:attrName>
                                        </p:attrNameLst>
                                      </p:cBhvr>
                                      <p:tavLst>
                                        <p:tav tm="0">
                                          <p:val>
                                            <p:strVal val="#ppt_x"/>
                                          </p:val>
                                        </p:tav>
                                        <p:tav tm="100000">
                                          <p:val>
                                            <p:strVal val="#ppt_x"/>
                                          </p:val>
                                        </p:tav>
                                      </p:tavLst>
                                    </p:anim>
                                    <p:anim calcmode="lin" valueType="num">
                                      <p:cBhvr>
                                        <p:cTn id="73" dur="1000" fill="hold"/>
                                        <p:tgtEl>
                                          <p:spTgt spid="33"/>
                                        </p:tgtEl>
                                        <p:attrNameLst>
                                          <p:attrName>ppt_y</p:attrName>
                                        </p:attrNameLst>
                                      </p:cBhvr>
                                      <p:tavLst>
                                        <p:tav tm="0">
                                          <p:val>
                                            <p:strVal val="#ppt_y+.1"/>
                                          </p:val>
                                        </p:tav>
                                        <p:tav tm="100000">
                                          <p:val>
                                            <p:strVal val="#ppt_y"/>
                                          </p:val>
                                        </p:tav>
                                      </p:tavLst>
                                    </p:anim>
                                  </p:childTnLst>
                                </p:cTn>
                              </p:par>
                            </p:childTnLst>
                          </p:cTn>
                        </p:par>
                        <p:par>
                          <p:cTn id="74" fill="hold">
                            <p:stCondLst>
                              <p:cond delay="10000"/>
                            </p:stCondLst>
                            <p:childTnLst>
                              <p:par>
                                <p:cTn id="75" presetID="22" presetClass="entr" presetSubtype="8" fill="hold" grpId="0" nodeType="afterEffect">
                                  <p:stCondLst>
                                    <p:cond delay="0"/>
                                  </p:stCondLst>
                                  <p:childTnLst>
                                    <p:set>
                                      <p:cBhvr>
                                        <p:cTn id="76" dur="1" fill="hold">
                                          <p:stCondLst>
                                            <p:cond delay="0"/>
                                          </p:stCondLst>
                                        </p:cTn>
                                        <p:tgtEl>
                                          <p:spTgt spid="39"/>
                                        </p:tgtEl>
                                        <p:attrNameLst>
                                          <p:attrName>style.visibility</p:attrName>
                                        </p:attrNameLst>
                                      </p:cBhvr>
                                      <p:to>
                                        <p:strVal val="visible"/>
                                      </p:to>
                                    </p:set>
                                    <p:animEffect transition="in" filter="wipe(left)">
                                      <p:cBhvr>
                                        <p:cTn id="77" dur="500"/>
                                        <p:tgtEl>
                                          <p:spTgt spid="39"/>
                                        </p:tgtEl>
                                      </p:cBhvr>
                                    </p:animEffect>
                                  </p:childTnLst>
                                </p:cTn>
                              </p:par>
                            </p:childTnLst>
                          </p:cTn>
                        </p:par>
                        <p:par>
                          <p:cTn id="78" fill="hold">
                            <p:stCondLst>
                              <p:cond delay="10500"/>
                            </p:stCondLst>
                            <p:childTnLst>
                              <p:par>
                                <p:cTn id="79" presetID="10" presetClass="entr" presetSubtype="0" fill="hold" grpId="0" nodeType="afterEffect">
                                  <p:stCondLst>
                                    <p:cond delay="0"/>
                                  </p:stCondLst>
                                  <p:childTnLst>
                                    <p:set>
                                      <p:cBhvr>
                                        <p:cTn id="80" dur="1" fill="hold">
                                          <p:stCondLst>
                                            <p:cond delay="0"/>
                                          </p:stCondLst>
                                        </p:cTn>
                                        <p:tgtEl>
                                          <p:spTgt spid="32"/>
                                        </p:tgtEl>
                                        <p:attrNameLst>
                                          <p:attrName>style.visibility</p:attrName>
                                        </p:attrNameLst>
                                      </p:cBhvr>
                                      <p:to>
                                        <p:strVal val="visible"/>
                                      </p:to>
                                    </p:set>
                                    <p:animEffect transition="in" filter="fade">
                                      <p:cBhvr>
                                        <p:cTn id="81" dur="500"/>
                                        <p:tgtEl>
                                          <p:spTgt spid="32"/>
                                        </p:tgtEl>
                                      </p:cBhvr>
                                    </p:animEffect>
                                  </p:childTnLst>
                                </p:cTn>
                              </p:par>
                            </p:childTnLst>
                          </p:cTn>
                        </p:par>
                        <p:par>
                          <p:cTn id="82" fill="hold">
                            <p:stCondLst>
                              <p:cond delay="11000"/>
                            </p:stCondLst>
                            <p:childTnLst>
                              <p:par>
                                <p:cTn id="83" presetID="47" presetClass="entr" presetSubtype="0" fill="hold" nodeType="afterEffect">
                                  <p:stCondLst>
                                    <p:cond delay="0"/>
                                  </p:stCondLst>
                                  <p:childTnLst>
                                    <p:set>
                                      <p:cBhvr>
                                        <p:cTn id="84" dur="1" fill="hold">
                                          <p:stCondLst>
                                            <p:cond delay="0"/>
                                          </p:stCondLst>
                                        </p:cTn>
                                        <p:tgtEl>
                                          <p:spTgt spid="34"/>
                                        </p:tgtEl>
                                        <p:attrNameLst>
                                          <p:attrName>style.visibility</p:attrName>
                                        </p:attrNameLst>
                                      </p:cBhvr>
                                      <p:to>
                                        <p:strVal val="visible"/>
                                      </p:to>
                                    </p:set>
                                    <p:animEffect transition="in" filter="fade">
                                      <p:cBhvr>
                                        <p:cTn id="85" dur="1000"/>
                                        <p:tgtEl>
                                          <p:spTgt spid="34"/>
                                        </p:tgtEl>
                                      </p:cBhvr>
                                    </p:animEffect>
                                    <p:anim calcmode="lin" valueType="num">
                                      <p:cBhvr>
                                        <p:cTn id="86" dur="1000" fill="hold"/>
                                        <p:tgtEl>
                                          <p:spTgt spid="34"/>
                                        </p:tgtEl>
                                        <p:attrNameLst>
                                          <p:attrName>ppt_x</p:attrName>
                                        </p:attrNameLst>
                                      </p:cBhvr>
                                      <p:tavLst>
                                        <p:tav tm="0">
                                          <p:val>
                                            <p:strVal val="#ppt_x"/>
                                          </p:val>
                                        </p:tav>
                                        <p:tav tm="100000">
                                          <p:val>
                                            <p:strVal val="#ppt_x"/>
                                          </p:val>
                                        </p:tav>
                                      </p:tavLst>
                                    </p:anim>
                                    <p:anim calcmode="lin" valueType="num">
                                      <p:cBhvr>
                                        <p:cTn id="87" dur="1000" fill="hold"/>
                                        <p:tgtEl>
                                          <p:spTgt spid="34"/>
                                        </p:tgtEl>
                                        <p:attrNameLst>
                                          <p:attrName>ppt_y</p:attrName>
                                        </p:attrNameLst>
                                      </p:cBhvr>
                                      <p:tavLst>
                                        <p:tav tm="0">
                                          <p:val>
                                            <p:strVal val="#ppt_y-.1"/>
                                          </p:val>
                                        </p:tav>
                                        <p:tav tm="100000">
                                          <p:val>
                                            <p:strVal val="#ppt_y"/>
                                          </p:val>
                                        </p:tav>
                                      </p:tavLst>
                                    </p:anim>
                                  </p:childTnLst>
                                </p:cTn>
                              </p:par>
                            </p:childTnLst>
                          </p:cTn>
                        </p:par>
                        <p:par>
                          <p:cTn id="88" fill="hold">
                            <p:stCondLst>
                              <p:cond delay="12000"/>
                            </p:stCondLst>
                            <p:childTnLst>
                              <p:par>
                                <p:cTn id="89" presetID="22" presetClass="entr" presetSubtype="8" fill="hold" grpId="0" nodeType="afterEffect">
                                  <p:stCondLst>
                                    <p:cond delay="0"/>
                                  </p:stCondLst>
                                  <p:childTnLst>
                                    <p:set>
                                      <p:cBhvr>
                                        <p:cTn id="90" dur="1" fill="hold">
                                          <p:stCondLst>
                                            <p:cond delay="0"/>
                                          </p:stCondLst>
                                        </p:cTn>
                                        <p:tgtEl>
                                          <p:spTgt spid="40"/>
                                        </p:tgtEl>
                                        <p:attrNameLst>
                                          <p:attrName>style.visibility</p:attrName>
                                        </p:attrNameLst>
                                      </p:cBhvr>
                                      <p:to>
                                        <p:strVal val="visible"/>
                                      </p:to>
                                    </p:set>
                                    <p:animEffect transition="in" filter="wipe(left)">
                                      <p:cBhvr>
                                        <p:cTn id="91"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4" grpId="0" animBg="1"/>
      <p:bldP spid="25" grpId="0" animBg="1"/>
      <p:bldP spid="26" grpId="0" animBg="1"/>
      <p:bldP spid="31" grpId="0" animBg="1"/>
      <p:bldP spid="32" grpId="0" animBg="1"/>
      <p:bldP spid="35" grpId="0"/>
      <p:bldP spid="36" grpId="0"/>
      <p:bldP spid="37" grpId="0"/>
      <p:bldP spid="38" grpId="0"/>
      <p:bldP spid="39" grpId="0"/>
      <p:bldP spid="40" grpId="0"/>
    </p:bldLst>
  </p:timing>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cxnSp>
        <p:nvCxnSpPr>
          <p:cNvPr id="47" name="直接连接符 46"/>
          <p:cNvCxnSpPr/>
          <p:nvPr/>
        </p:nvCxnSpPr>
        <p:spPr>
          <a:xfrm flipH="1">
            <a:off x="7899623" y="4507593"/>
            <a:ext cx="554200"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a:off x="6346779" y="5663780"/>
            <a:ext cx="1169447"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flipH="1">
            <a:off x="3580777" y="4497665"/>
            <a:ext cx="554200"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flipH="1">
            <a:off x="3608515" y="2879047"/>
            <a:ext cx="554200"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51" name="组合 50"/>
          <p:cNvGrpSpPr/>
          <p:nvPr/>
        </p:nvGrpSpPr>
        <p:grpSpPr>
          <a:xfrm>
            <a:off x="4790398" y="1624439"/>
            <a:ext cx="943204" cy="238304"/>
            <a:chOff x="4470269" y="1661160"/>
            <a:chExt cx="1290451" cy="262890"/>
          </a:xfrm>
        </p:grpSpPr>
        <p:cxnSp>
          <p:nvCxnSpPr>
            <p:cNvPr id="52" name="直接连接符 51"/>
            <p:cNvCxnSpPr/>
            <p:nvPr/>
          </p:nvCxnSpPr>
          <p:spPr>
            <a:xfrm flipH="1" flipV="1">
              <a:off x="5410200" y="1661160"/>
              <a:ext cx="350520" cy="26289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flipH="1">
              <a:off x="4470269" y="1663541"/>
              <a:ext cx="942312"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grpSp>
        <p:nvGrpSpPr>
          <p:cNvPr id="54" name="组合 53"/>
          <p:cNvGrpSpPr/>
          <p:nvPr/>
        </p:nvGrpSpPr>
        <p:grpSpPr>
          <a:xfrm>
            <a:off x="6820278" y="2603055"/>
            <a:ext cx="1090253" cy="953221"/>
            <a:chOff x="6842760" y="2637270"/>
            <a:chExt cx="1203960" cy="1051560"/>
          </a:xfrm>
          <a:solidFill>
            <a:schemeClr val="accent2">
              <a:lumMod val="75000"/>
            </a:schemeClr>
          </a:solidFill>
          <a:effectLst>
            <a:outerShdw blurRad="101600" dist="38100" dir="8100000" algn="tr" rotWithShape="0">
              <a:prstClr val="black">
                <a:alpha val="40000"/>
              </a:prstClr>
            </a:outerShdw>
          </a:effectLst>
        </p:grpSpPr>
        <p:sp>
          <p:nvSpPr>
            <p:cNvPr id="55" name="六边形 54"/>
            <p:cNvSpPr/>
            <p:nvPr/>
          </p:nvSpPr>
          <p:spPr>
            <a:xfrm>
              <a:off x="6842760" y="2637270"/>
              <a:ext cx="1203960" cy="1051560"/>
            </a:xfrm>
            <a:prstGeom prst="hexagon">
              <a:avLst/>
            </a:prstGeom>
            <a:solidFill>
              <a:schemeClr val="accent3"/>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35">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sp>
          <p:nvSpPr>
            <p:cNvPr id="56" name="文本框 61"/>
            <p:cNvSpPr txBox="1"/>
            <p:nvPr/>
          </p:nvSpPr>
          <p:spPr>
            <a:xfrm>
              <a:off x="7024263" y="2809108"/>
              <a:ext cx="820724" cy="645103"/>
            </a:xfrm>
            <a:prstGeom prst="rect">
              <a:avLst/>
            </a:prstGeom>
            <a:noFill/>
            <a:ln w="38100">
              <a:noFill/>
            </a:ln>
          </p:spPr>
          <p:txBody>
            <a:bodyPr wrap="square" rtlCol="0">
              <a:spAutoFit/>
            </a:bodyPr>
            <a:lstStyle/>
            <a:p>
              <a:pPr algn="ctr"/>
              <a:r>
                <a:rPr lang="en-US" altLang="zh-CN" sz="3200" dirty="0">
                  <a:solidFill>
                    <a:schemeClr val="bg1"/>
                  </a:solidFill>
                  <a:latin typeface="Arial" panose="020B0604020202020204" pitchFamily="34" charset="0"/>
                  <a:ea typeface="微软雅黑" panose="020B0503020204020204" pitchFamily="34" charset="-122"/>
                  <a:cs typeface="Arial" panose="020B0604020202020204" pitchFamily="34" charset="0"/>
                </a:rPr>
                <a:t>02</a:t>
              </a:r>
              <a:endParaRPr lang="zh-CN" altLang="en-US" sz="3200" baseline="-3000"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grpSp>
      <p:grpSp>
        <p:nvGrpSpPr>
          <p:cNvPr id="57" name="组合 56"/>
          <p:cNvGrpSpPr/>
          <p:nvPr/>
        </p:nvGrpSpPr>
        <p:grpSpPr>
          <a:xfrm>
            <a:off x="5492720" y="1850323"/>
            <a:ext cx="1090253" cy="953223"/>
            <a:chOff x="5525852" y="1879080"/>
            <a:chExt cx="1203960" cy="1051560"/>
          </a:xfrm>
          <a:solidFill>
            <a:schemeClr val="accent2">
              <a:lumMod val="75000"/>
            </a:schemeClr>
          </a:solidFill>
          <a:effectLst>
            <a:outerShdw blurRad="101600" dist="38100" dir="8100000" algn="tr" rotWithShape="0">
              <a:prstClr val="black">
                <a:alpha val="40000"/>
              </a:prstClr>
            </a:outerShdw>
          </a:effectLst>
        </p:grpSpPr>
        <p:sp>
          <p:nvSpPr>
            <p:cNvPr id="58" name="六边形 57"/>
            <p:cNvSpPr/>
            <p:nvPr/>
          </p:nvSpPr>
          <p:spPr>
            <a:xfrm>
              <a:off x="5525852" y="1879080"/>
              <a:ext cx="1203960" cy="1051560"/>
            </a:xfrm>
            <a:prstGeom prst="hexagon">
              <a:avLst/>
            </a:prstGeom>
            <a:solidFill>
              <a:schemeClr val="accent2"/>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35">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sp>
          <p:nvSpPr>
            <p:cNvPr id="59" name="文本框 64"/>
            <p:cNvSpPr txBox="1"/>
            <p:nvPr/>
          </p:nvSpPr>
          <p:spPr>
            <a:xfrm>
              <a:off x="5686670" y="1989361"/>
              <a:ext cx="882325" cy="753751"/>
            </a:xfrm>
            <a:prstGeom prst="rect">
              <a:avLst/>
            </a:prstGeom>
            <a:noFill/>
            <a:ln w="38100">
              <a:noFill/>
            </a:ln>
          </p:spPr>
          <p:txBody>
            <a:bodyPr wrap="square" rtlCol="0">
              <a:spAutoFit/>
            </a:bodyPr>
            <a:lstStyle/>
            <a:p>
              <a:pPr algn="ctr">
                <a:lnSpc>
                  <a:spcPct val="120000"/>
                </a:lnSpc>
              </a:pPr>
              <a:r>
                <a:rPr lang="en-US" altLang="zh-CN" sz="3200" dirty="0">
                  <a:solidFill>
                    <a:schemeClr val="bg1"/>
                  </a:solidFill>
                  <a:latin typeface="Arial" panose="020B0604020202020204" pitchFamily="34" charset="0"/>
                  <a:ea typeface="微软雅黑" panose="020B0503020204020204" pitchFamily="34" charset="-122"/>
                  <a:cs typeface="Arial" panose="020B0604020202020204" pitchFamily="34" charset="0"/>
                </a:rPr>
                <a:t>01</a:t>
              </a:r>
              <a:endParaRPr lang="zh-CN" altLang="en-US" sz="3200" baseline="-3000"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grpSp>
      <p:grpSp>
        <p:nvGrpSpPr>
          <p:cNvPr id="60" name="组合 59"/>
          <p:cNvGrpSpPr/>
          <p:nvPr/>
        </p:nvGrpSpPr>
        <p:grpSpPr>
          <a:xfrm>
            <a:off x="6809371" y="4030985"/>
            <a:ext cx="1090253" cy="953223"/>
            <a:chOff x="6842760" y="4008870"/>
            <a:chExt cx="1203960" cy="1051560"/>
          </a:xfrm>
          <a:solidFill>
            <a:schemeClr val="accent2">
              <a:lumMod val="75000"/>
            </a:schemeClr>
          </a:solidFill>
          <a:effectLst>
            <a:outerShdw blurRad="101600" dist="38100" dir="8100000" algn="tr" rotWithShape="0">
              <a:prstClr val="black">
                <a:alpha val="40000"/>
              </a:prstClr>
            </a:outerShdw>
          </a:effectLst>
        </p:grpSpPr>
        <p:sp>
          <p:nvSpPr>
            <p:cNvPr id="61" name="六边形 60"/>
            <p:cNvSpPr/>
            <p:nvPr/>
          </p:nvSpPr>
          <p:spPr>
            <a:xfrm>
              <a:off x="6842760" y="4008870"/>
              <a:ext cx="1203960" cy="1051560"/>
            </a:xfrm>
            <a:prstGeom prst="hexagon">
              <a:avLst/>
            </a:prstGeom>
            <a:solidFill>
              <a:schemeClr val="accent4"/>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35">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sp>
          <p:nvSpPr>
            <p:cNvPr id="62" name="文本框 67"/>
            <p:cNvSpPr txBox="1"/>
            <p:nvPr/>
          </p:nvSpPr>
          <p:spPr>
            <a:xfrm>
              <a:off x="6981635" y="4119151"/>
              <a:ext cx="926211" cy="753751"/>
            </a:xfrm>
            <a:prstGeom prst="rect">
              <a:avLst/>
            </a:prstGeom>
            <a:noFill/>
            <a:ln w="38100">
              <a:noFill/>
            </a:ln>
          </p:spPr>
          <p:txBody>
            <a:bodyPr wrap="square" rtlCol="0">
              <a:spAutoFit/>
            </a:bodyPr>
            <a:lstStyle/>
            <a:p>
              <a:pPr algn="ctr">
                <a:lnSpc>
                  <a:spcPct val="120000"/>
                </a:lnSpc>
              </a:pPr>
              <a:r>
                <a:rPr lang="en-US" altLang="zh-CN" sz="3200" dirty="0">
                  <a:solidFill>
                    <a:schemeClr val="bg1"/>
                  </a:solidFill>
                  <a:latin typeface="Arial" panose="020B0604020202020204" pitchFamily="34" charset="0"/>
                  <a:ea typeface="微软雅黑" panose="020B0503020204020204" pitchFamily="34" charset="-122"/>
                  <a:cs typeface="Arial" panose="020B0604020202020204" pitchFamily="34" charset="0"/>
                </a:rPr>
                <a:t>03</a:t>
              </a:r>
              <a:endParaRPr lang="zh-CN" altLang="en-US" sz="3200" baseline="-3000"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grpSp>
      <p:grpSp>
        <p:nvGrpSpPr>
          <p:cNvPr id="63" name="组合 62"/>
          <p:cNvGrpSpPr/>
          <p:nvPr/>
        </p:nvGrpSpPr>
        <p:grpSpPr>
          <a:xfrm>
            <a:off x="4134975" y="4019335"/>
            <a:ext cx="1090253" cy="953223"/>
            <a:chOff x="4206240" y="4008870"/>
            <a:chExt cx="1203960" cy="1051560"/>
          </a:xfrm>
          <a:solidFill>
            <a:schemeClr val="accent2">
              <a:lumMod val="75000"/>
            </a:schemeClr>
          </a:solidFill>
          <a:effectLst>
            <a:outerShdw blurRad="101600" dist="38100" dir="8100000" algn="tr" rotWithShape="0">
              <a:prstClr val="black">
                <a:alpha val="40000"/>
              </a:prstClr>
            </a:outerShdw>
          </a:effectLst>
        </p:grpSpPr>
        <p:sp>
          <p:nvSpPr>
            <p:cNvPr id="64" name="六边形 63"/>
            <p:cNvSpPr/>
            <p:nvPr/>
          </p:nvSpPr>
          <p:spPr>
            <a:xfrm>
              <a:off x="4206240" y="4008870"/>
              <a:ext cx="1203960" cy="1051560"/>
            </a:xfrm>
            <a:prstGeom prst="hexagon">
              <a:avLst/>
            </a:prstGeom>
            <a:solidFill>
              <a:schemeClr val="accent3"/>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35">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sp>
          <p:nvSpPr>
            <p:cNvPr id="65" name="文本框 70"/>
            <p:cNvSpPr txBox="1"/>
            <p:nvPr/>
          </p:nvSpPr>
          <p:spPr>
            <a:xfrm>
              <a:off x="4397859" y="4183708"/>
              <a:ext cx="820724" cy="753751"/>
            </a:xfrm>
            <a:prstGeom prst="rect">
              <a:avLst/>
            </a:prstGeom>
            <a:noFill/>
            <a:ln w="38100">
              <a:noFill/>
            </a:ln>
          </p:spPr>
          <p:txBody>
            <a:bodyPr wrap="square" rtlCol="0">
              <a:spAutoFit/>
            </a:bodyPr>
            <a:lstStyle/>
            <a:p>
              <a:pPr algn="ctr">
                <a:lnSpc>
                  <a:spcPct val="120000"/>
                </a:lnSpc>
              </a:pPr>
              <a:r>
                <a:rPr lang="en-US" altLang="zh-CN" sz="3200" dirty="0">
                  <a:solidFill>
                    <a:schemeClr val="bg1"/>
                  </a:solidFill>
                  <a:latin typeface="Arial" panose="020B0604020202020204" pitchFamily="34" charset="0"/>
                  <a:ea typeface="微软雅黑" panose="020B0503020204020204" pitchFamily="34" charset="-122"/>
                  <a:cs typeface="Arial" panose="020B0604020202020204" pitchFamily="34" charset="0"/>
                </a:rPr>
                <a:t>05</a:t>
              </a:r>
              <a:endParaRPr lang="zh-CN" altLang="en-US" sz="3200" baseline="-3000"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grpSp>
      <p:grpSp>
        <p:nvGrpSpPr>
          <p:cNvPr id="66" name="组合 65"/>
          <p:cNvGrpSpPr/>
          <p:nvPr/>
        </p:nvGrpSpPr>
        <p:grpSpPr>
          <a:xfrm>
            <a:off x="4162711" y="2564903"/>
            <a:ext cx="1090253" cy="953221"/>
            <a:chOff x="4206240" y="2637270"/>
            <a:chExt cx="1203960" cy="1051560"/>
          </a:xfrm>
          <a:solidFill>
            <a:schemeClr val="accent2">
              <a:lumMod val="75000"/>
            </a:schemeClr>
          </a:solidFill>
          <a:effectLst>
            <a:outerShdw blurRad="101600" dist="38100" dir="8100000" algn="tr" rotWithShape="0">
              <a:prstClr val="black">
                <a:alpha val="40000"/>
              </a:prstClr>
            </a:outerShdw>
          </a:effectLst>
        </p:grpSpPr>
        <p:sp>
          <p:nvSpPr>
            <p:cNvPr id="67" name="六边形 66"/>
            <p:cNvSpPr/>
            <p:nvPr/>
          </p:nvSpPr>
          <p:spPr>
            <a:xfrm>
              <a:off x="4206240" y="2637270"/>
              <a:ext cx="1203960" cy="1051560"/>
            </a:xfrm>
            <a:prstGeom prst="hexagon">
              <a:avLst/>
            </a:prstGeom>
            <a:solidFill>
              <a:schemeClr val="accent4"/>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35">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sp>
          <p:nvSpPr>
            <p:cNvPr id="68" name="文本框 73"/>
            <p:cNvSpPr txBox="1"/>
            <p:nvPr/>
          </p:nvSpPr>
          <p:spPr>
            <a:xfrm>
              <a:off x="4387743" y="2809108"/>
              <a:ext cx="820724" cy="645103"/>
            </a:xfrm>
            <a:prstGeom prst="rect">
              <a:avLst/>
            </a:prstGeom>
            <a:noFill/>
            <a:ln w="38100">
              <a:noFill/>
            </a:ln>
          </p:spPr>
          <p:txBody>
            <a:bodyPr wrap="square" rtlCol="0">
              <a:spAutoFit/>
            </a:bodyPr>
            <a:lstStyle/>
            <a:p>
              <a:pPr algn="ctr"/>
              <a:r>
                <a:rPr lang="en-US" altLang="zh-CN" sz="3200" dirty="0">
                  <a:solidFill>
                    <a:schemeClr val="bg1"/>
                  </a:solidFill>
                  <a:latin typeface="Arial" panose="020B0604020202020204" pitchFamily="34" charset="0"/>
                  <a:ea typeface="微软雅黑" panose="020B0503020204020204" pitchFamily="34" charset="-122"/>
                  <a:cs typeface="Arial" panose="020B0604020202020204" pitchFamily="34" charset="0"/>
                </a:rPr>
                <a:t>06</a:t>
              </a:r>
              <a:endParaRPr lang="zh-CN" altLang="en-US" sz="3200" baseline="-3000"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grpSp>
      <p:sp>
        <p:nvSpPr>
          <p:cNvPr id="72" name="矩形 71"/>
          <p:cNvSpPr/>
          <p:nvPr/>
        </p:nvSpPr>
        <p:spPr>
          <a:xfrm>
            <a:off x="3462261" y="1412776"/>
            <a:ext cx="1292558" cy="309392"/>
          </a:xfrm>
          <a:prstGeom prst="rect">
            <a:avLst/>
          </a:prstGeom>
        </p:spPr>
        <p:txBody>
          <a:bodyPr wrap="none" lIns="82816" tIns="41408" rIns="82816" bIns="41408">
            <a:spAutoFit/>
          </a:bodyPr>
          <a:lstStyle/>
          <a:p>
            <a:pPr algn="r"/>
            <a:r>
              <a:rPr lang="zh-CN" altLang="en-US" sz="1465" b="1" dirty="0">
                <a:solidFill>
                  <a:schemeClr val="tx1">
                    <a:lumMod val="75000"/>
                    <a:lumOff val="25000"/>
                  </a:schemeClr>
                </a:solidFill>
                <a:latin typeface="微软雅黑" panose="020B0503020204020204" pitchFamily="34" charset="-122"/>
                <a:ea typeface="微软雅黑" panose="020B0503020204020204" pitchFamily="34" charset="-122"/>
              </a:rPr>
              <a:t>此处添加标题</a:t>
            </a:r>
            <a:endParaRPr lang="en-US" altLang="zh-CN" sz="1465"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73" name="矩形 47"/>
          <p:cNvSpPr>
            <a:spLocks noChangeArrowheads="1"/>
          </p:cNvSpPr>
          <p:nvPr/>
        </p:nvSpPr>
        <p:spPr bwMode="auto">
          <a:xfrm>
            <a:off x="1775520" y="1743595"/>
            <a:ext cx="2979301" cy="5759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82816" tIns="41408" rIns="82816" bIns="41408">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r">
              <a:lnSpc>
                <a:spcPct val="120000"/>
              </a:lnSpc>
              <a:spcBef>
                <a:spcPct val="0"/>
              </a:spcBef>
              <a:buNone/>
            </a:pPr>
            <a:r>
              <a:rPr lang="zh-CN" altLang="en-US" sz="1335" dirty="0">
                <a:solidFill>
                  <a:schemeClr val="tx1">
                    <a:lumMod val="75000"/>
                    <a:lumOff val="25000"/>
                  </a:schemeClr>
                </a:solidFill>
                <a:sym typeface="微软雅黑" panose="020B0503020204020204" pitchFamily="34" charset="-122"/>
              </a:rPr>
              <a:t>您的内容打在这里，或者通过复制您的文本后，在此框中选择粘贴</a:t>
            </a:r>
          </a:p>
        </p:txBody>
      </p:sp>
      <p:sp>
        <p:nvSpPr>
          <p:cNvPr id="74" name="矩形 73"/>
          <p:cNvSpPr/>
          <p:nvPr/>
        </p:nvSpPr>
        <p:spPr>
          <a:xfrm>
            <a:off x="2244810" y="2669123"/>
            <a:ext cx="1292558" cy="309392"/>
          </a:xfrm>
          <a:prstGeom prst="rect">
            <a:avLst/>
          </a:prstGeom>
        </p:spPr>
        <p:txBody>
          <a:bodyPr wrap="none" lIns="82816" tIns="41408" rIns="82816" bIns="41408">
            <a:spAutoFit/>
          </a:bodyPr>
          <a:lstStyle/>
          <a:p>
            <a:pPr algn="r"/>
            <a:r>
              <a:rPr lang="zh-CN" altLang="en-US" sz="1465" b="1" dirty="0">
                <a:solidFill>
                  <a:schemeClr val="tx1">
                    <a:lumMod val="75000"/>
                    <a:lumOff val="25000"/>
                  </a:schemeClr>
                </a:solidFill>
                <a:latin typeface="微软雅黑" panose="020B0503020204020204" pitchFamily="34" charset="-122"/>
                <a:ea typeface="微软雅黑" panose="020B0503020204020204" pitchFamily="34" charset="-122"/>
              </a:rPr>
              <a:t>此处添加标题</a:t>
            </a:r>
            <a:endParaRPr lang="en-US" altLang="zh-CN" sz="1465"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75" name="矩形 47"/>
          <p:cNvSpPr>
            <a:spLocks noChangeArrowheads="1"/>
          </p:cNvSpPr>
          <p:nvPr/>
        </p:nvSpPr>
        <p:spPr bwMode="auto">
          <a:xfrm>
            <a:off x="1256454" y="2999941"/>
            <a:ext cx="2276829" cy="8220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82816" tIns="41408" rIns="82816" bIns="41408">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r">
              <a:lnSpc>
                <a:spcPct val="120000"/>
              </a:lnSpc>
              <a:spcBef>
                <a:spcPct val="0"/>
              </a:spcBef>
              <a:buNone/>
            </a:pPr>
            <a:r>
              <a:rPr lang="zh-CN" altLang="en-US" sz="1335" dirty="0">
                <a:solidFill>
                  <a:schemeClr val="tx1">
                    <a:lumMod val="75000"/>
                    <a:lumOff val="25000"/>
                  </a:schemeClr>
                </a:solidFill>
                <a:sym typeface="微软雅黑" panose="020B0503020204020204" pitchFamily="34" charset="-122"/>
              </a:rPr>
              <a:t>您的内容打在这里，或者通过复制您的文本后，在此框中选择粘贴</a:t>
            </a:r>
          </a:p>
        </p:txBody>
      </p:sp>
      <p:sp>
        <p:nvSpPr>
          <p:cNvPr id="76" name="矩形 75"/>
          <p:cNvSpPr/>
          <p:nvPr/>
        </p:nvSpPr>
        <p:spPr>
          <a:xfrm>
            <a:off x="2217074" y="4166851"/>
            <a:ext cx="1292558" cy="309392"/>
          </a:xfrm>
          <a:prstGeom prst="rect">
            <a:avLst/>
          </a:prstGeom>
        </p:spPr>
        <p:txBody>
          <a:bodyPr wrap="none" lIns="82816" tIns="41408" rIns="82816" bIns="41408">
            <a:spAutoFit/>
          </a:bodyPr>
          <a:lstStyle/>
          <a:p>
            <a:pPr algn="r"/>
            <a:r>
              <a:rPr lang="zh-CN" altLang="en-US" sz="1465" b="1" dirty="0">
                <a:solidFill>
                  <a:schemeClr val="tx1">
                    <a:lumMod val="75000"/>
                    <a:lumOff val="25000"/>
                  </a:schemeClr>
                </a:solidFill>
                <a:latin typeface="微软雅黑" panose="020B0503020204020204" pitchFamily="34" charset="-122"/>
                <a:ea typeface="微软雅黑" panose="020B0503020204020204" pitchFamily="34" charset="-122"/>
              </a:rPr>
              <a:t>此处添加标题</a:t>
            </a:r>
            <a:endParaRPr lang="en-US" altLang="zh-CN" sz="1465"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77" name="矩形 47"/>
          <p:cNvSpPr>
            <a:spLocks noChangeArrowheads="1"/>
          </p:cNvSpPr>
          <p:nvPr/>
        </p:nvSpPr>
        <p:spPr bwMode="auto">
          <a:xfrm>
            <a:off x="1228717" y="4497666"/>
            <a:ext cx="2276828" cy="8220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82816" tIns="41408" rIns="82816" bIns="41408">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r">
              <a:lnSpc>
                <a:spcPct val="120000"/>
              </a:lnSpc>
              <a:spcBef>
                <a:spcPct val="0"/>
              </a:spcBef>
              <a:buNone/>
            </a:pPr>
            <a:r>
              <a:rPr lang="zh-CN" altLang="en-US" sz="1335" dirty="0">
                <a:solidFill>
                  <a:schemeClr val="tx1">
                    <a:lumMod val="75000"/>
                    <a:lumOff val="25000"/>
                  </a:schemeClr>
                </a:solidFill>
                <a:sym typeface="微软雅黑" panose="020B0503020204020204" pitchFamily="34" charset="-122"/>
              </a:rPr>
              <a:t>您的内容打在这里，或者通过复制您的文本后，在此框中选择粘贴</a:t>
            </a:r>
          </a:p>
        </p:txBody>
      </p:sp>
      <p:sp>
        <p:nvSpPr>
          <p:cNvPr id="78" name="矩形 77"/>
          <p:cNvSpPr/>
          <p:nvPr/>
        </p:nvSpPr>
        <p:spPr>
          <a:xfrm>
            <a:off x="8484561" y="2171108"/>
            <a:ext cx="1292558" cy="309392"/>
          </a:xfrm>
          <a:prstGeom prst="rect">
            <a:avLst/>
          </a:prstGeom>
        </p:spPr>
        <p:txBody>
          <a:bodyPr wrap="none" lIns="82816" tIns="41408" rIns="82816" bIns="41408">
            <a:spAutoFit/>
          </a:bodyPr>
          <a:lstStyle/>
          <a:p>
            <a:pPr algn="r"/>
            <a:r>
              <a:rPr lang="zh-CN" altLang="en-US" sz="1465" b="1" dirty="0">
                <a:solidFill>
                  <a:schemeClr val="tx1">
                    <a:lumMod val="75000"/>
                    <a:lumOff val="25000"/>
                  </a:schemeClr>
                </a:solidFill>
                <a:latin typeface="微软雅黑" panose="020B0503020204020204" pitchFamily="34" charset="-122"/>
                <a:ea typeface="微软雅黑" panose="020B0503020204020204" pitchFamily="34" charset="-122"/>
              </a:rPr>
              <a:t>此处添加标题</a:t>
            </a:r>
            <a:endParaRPr lang="en-US" altLang="zh-CN" sz="1465"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79" name="矩形 47"/>
          <p:cNvSpPr>
            <a:spLocks noChangeArrowheads="1"/>
          </p:cNvSpPr>
          <p:nvPr/>
        </p:nvSpPr>
        <p:spPr bwMode="auto">
          <a:xfrm>
            <a:off x="8507560" y="2516215"/>
            <a:ext cx="2427987" cy="8220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82816" tIns="41408" rIns="82816" bIns="41408">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20000"/>
              </a:lnSpc>
              <a:spcBef>
                <a:spcPct val="0"/>
              </a:spcBef>
              <a:buNone/>
            </a:pPr>
            <a:r>
              <a:rPr lang="zh-CN" altLang="en-US" sz="1335" dirty="0">
                <a:solidFill>
                  <a:schemeClr val="tx1">
                    <a:lumMod val="75000"/>
                    <a:lumOff val="25000"/>
                  </a:schemeClr>
                </a:solidFill>
                <a:sym typeface="微软雅黑" panose="020B0503020204020204" pitchFamily="34" charset="-122"/>
              </a:rPr>
              <a:t>您的内容打在这里，或者通过复制您的文本后，在此框中选择粘贴</a:t>
            </a:r>
          </a:p>
        </p:txBody>
      </p:sp>
      <p:sp>
        <p:nvSpPr>
          <p:cNvPr id="80" name="矩形 79"/>
          <p:cNvSpPr/>
          <p:nvPr/>
        </p:nvSpPr>
        <p:spPr>
          <a:xfrm>
            <a:off x="8513693" y="3895839"/>
            <a:ext cx="1292558" cy="309392"/>
          </a:xfrm>
          <a:prstGeom prst="rect">
            <a:avLst/>
          </a:prstGeom>
        </p:spPr>
        <p:txBody>
          <a:bodyPr wrap="none" lIns="82816" tIns="41408" rIns="82816" bIns="41408">
            <a:spAutoFit/>
          </a:bodyPr>
          <a:lstStyle/>
          <a:p>
            <a:pPr algn="r"/>
            <a:r>
              <a:rPr lang="zh-CN" altLang="en-US" sz="1465" b="1" dirty="0">
                <a:solidFill>
                  <a:schemeClr val="tx1">
                    <a:lumMod val="75000"/>
                    <a:lumOff val="25000"/>
                  </a:schemeClr>
                </a:solidFill>
                <a:latin typeface="微软雅黑" panose="020B0503020204020204" pitchFamily="34" charset="-122"/>
                <a:ea typeface="微软雅黑" panose="020B0503020204020204" pitchFamily="34" charset="-122"/>
              </a:rPr>
              <a:t>此处添加标题</a:t>
            </a:r>
            <a:endParaRPr lang="en-US" altLang="zh-CN" sz="1465"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81" name="矩形 47"/>
          <p:cNvSpPr>
            <a:spLocks noChangeArrowheads="1"/>
          </p:cNvSpPr>
          <p:nvPr/>
        </p:nvSpPr>
        <p:spPr bwMode="auto">
          <a:xfrm>
            <a:off x="8527067" y="4240947"/>
            <a:ext cx="2427987" cy="8220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82816" tIns="41408" rIns="82816" bIns="41408">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20000"/>
              </a:lnSpc>
              <a:spcBef>
                <a:spcPct val="0"/>
              </a:spcBef>
              <a:buNone/>
            </a:pPr>
            <a:r>
              <a:rPr lang="zh-CN" altLang="en-US" sz="1335" dirty="0">
                <a:solidFill>
                  <a:schemeClr val="tx1">
                    <a:lumMod val="75000"/>
                    <a:lumOff val="25000"/>
                  </a:schemeClr>
                </a:solidFill>
                <a:sym typeface="微软雅黑" panose="020B0503020204020204" pitchFamily="34" charset="-122"/>
              </a:rPr>
              <a:t>您的内容打在这里，或者通过复制您的文本后，在此框中选择粘贴</a:t>
            </a:r>
          </a:p>
        </p:txBody>
      </p:sp>
      <p:sp>
        <p:nvSpPr>
          <p:cNvPr id="82" name="矩形 81"/>
          <p:cNvSpPr/>
          <p:nvPr/>
        </p:nvSpPr>
        <p:spPr>
          <a:xfrm>
            <a:off x="7573895" y="5196121"/>
            <a:ext cx="1292558" cy="309392"/>
          </a:xfrm>
          <a:prstGeom prst="rect">
            <a:avLst/>
          </a:prstGeom>
        </p:spPr>
        <p:txBody>
          <a:bodyPr wrap="none" lIns="82816" tIns="41408" rIns="82816" bIns="41408">
            <a:spAutoFit/>
          </a:bodyPr>
          <a:lstStyle/>
          <a:p>
            <a:pPr algn="r"/>
            <a:r>
              <a:rPr lang="zh-CN" altLang="en-US" sz="1465" b="1" dirty="0">
                <a:solidFill>
                  <a:schemeClr val="tx1">
                    <a:lumMod val="75000"/>
                    <a:lumOff val="25000"/>
                  </a:schemeClr>
                </a:solidFill>
                <a:latin typeface="微软雅黑" panose="020B0503020204020204" pitchFamily="34" charset="-122"/>
                <a:ea typeface="微软雅黑" panose="020B0503020204020204" pitchFamily="34" charset="-122"/>
              </a:rPr>
              <a:t>此处添加标题</a:t>
            </a:r>
            <a:endParaRPr lang="en-US" altLang="zh-CN" sz="1465"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83" name="矩形 47"/>
          <p:cNvSpPr>
            <a:spLocks noChangeArrowheads="1"/>
          </p:cNvSpPr>
          <p:nvPr/>
        </p:nvSpPr>
        <p:spPr bwMode="auto">
          <a:xfrm>
            <a:off x="7596900" y="5541232"/>
            <a:ext cx="2931667" cy="5759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82816" tIns="41408" rIns="82816" bIns="41408">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20000"/>
              </a:lnSpc>
              <a:spcBef>
                <a:spcPct val="0"/>
              </a:spcBef>
              <a:buNone/>
            </a:pPr>
            <a:r>
              <a:rPr lang="zh-CN" altLang="en-US" sz="1335" dirty="0">
                <a:solidFill>
                  <a:schemeClr val="tx1">
                    <a:lumMod val="75000"/>
                    <a:lumOff val="25000"/>
                  </a:schemeClr>
                </a:solidFill>
                <a:sym typeface="微软雅黑" panose="020B0503020204020204" pitchFamily="34" charset="-122"/>
              </a:rPr>
              <a:t>您的内容打在这里，或者通过复制您的文本后，在此框中选择粘贴</a:t>
            </a:r>
          </a:p>
        </p:txBody>
      </p:sp>
      <p:grpSp>
        <p:nvGrpSpPr>
          <p:cNvPr id="84" name="组合 83"/>
          <p:cNvGrpSpPr/>
          <p:nvPr/>
        </p:nvGrpSpPr>
        <p:grpSpPr>
          <a:xfrm flipH="1">
            <a:off x="7664115" y="2377361"/>
            <a:ext cx="800612" cy="238304"/>
            <a:chOff x="4255294" y="1661160"/>
            <a:chExt cx="1505426" cy="262890"/>
          </a:xfrm>
        </p:grpSpPr>
        <p:cxnSp>
          <p:nvCxnSpPr>
            <p:cNvPr id="85" name="直接连接符 84"/>
            <p:cNvCxnSpPr/>
            <p:nvPr/>
          </p:nvCxnSpPr>
          <p:spPr>
            <a:xfrm flipH="1" flipV="1">
              <a:off x="5410200" y="1661160"/>
              <a:ext cx="350520" cy="26289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6" name="直接连接符 85"/>
            <p:cNvCxnSpPr/>
            <p:nvPr/>
          </p:nvCxnSpPr>
          <p:spPr>
            <a:xfrm flipH="1">
              <a:off x="4255294" y="1663541"/>
              <a:ext cx="1157287"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grpSp>
        <p:nvGrpSpPr>
          <p:cNvPr id="87" name="组合 86"/>
          <p:cNvGrpSpPr/>
          <p:nvPr/>
        </p:nvGrpSpPr>
        <p:grpSpPr>
          <a:xfrm>
            <a:off x="5183438" y="3052844"/>
            <a:ext cx="1708833" cy="1443644"/>
            <a:chOff x="5927099" y="3207123"/>
            <a:chExt cx="1887055" cy="1592580"/>
          </a:xfrm>
          <a:solidFill>
            <a:schemeClr val="accent3">
              <a:lumMod val="75000"/>
            </a:schemeClr>
          </a:solidFill>
          <a:effectLst>
            <a:outerShdw blurRad="101600" dist="38100" dir="8100000" algn="tr" rotWithShape="0">
              <a:prstClr val="black">
                <a:alpha val="40000"/>
              </a:prstClr>
            </a:outerShdw>
          </a:effectLst>
        </p:grpSpPr>
        <p:sp>
          <p:nvSpPr>
            <p:cNvPr id="88" name="六边形 87"/>
            <p:cNvSpPr/>
            <p:nvPr/>
          </p:nvSpPr>
          <p:spPr>
            <a:xfrm>
              <a:off x="5927099" y="3207123"/>
              <a:ext cx="1887055" cy="1592580"/>
            </a:xfrm>
            <a:prstGeom prst="hexagon">
              <a:avLst/>
            </a:prstGeom>
            <a:solidFill>
              <a:schemeClr val="accent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65">
                <a:latin typeface="Arial" panose="020B0604020202020204" pitchFamily="34" charset="0"/>
                <a:ea typeface="微软雅黑" panose="020B0503020204020204" pitchFamily="34" charset="-122"/>
                <a:cs typeface="Arial" panose="020B0604020202020204" pitchFamily="34" charset="0"/>
              </a:endParaRPr>
            </a:p>
          </p:txBody>
        </p:sp>
        <p:sp>
          <p:nvSpPr>
            <p:cNvPr id="89" name="文本框 1"/>
            <p:cNvSpPr txBox="1"/>
            <p:nvPr/>
          </p:nvSpPr>
          <p:spPr>
            <a:xfrm>
              <a:off x="6291627" y="3451749"/>
              <a:ext cx="1157998" cy="1097669"/>
            </a:xfrm>
            <a:prstGeom prst="rect">
              <a:avLst/>
            </a:prstGeom>
            <a:noFill/>
            <a:ln w="38100">
              <a:noFill/>
            </a:ln>
          </p:spPr>
          <p:txBody>
            <a:bodyPr wrap="square" rtlCol="0">
              <a:spAutoFit/>
            </a:bodyPr>
            <a:lstStyle/>
            <a:p>
              <a:pPr algn="ctr"/>
              <a:r>
                <a:rPr lang="zh-CN" altLang="en-US" sz="2935" b="1" dirty="0">
                  <a:solidFill>
                    <a:schemeClr val="bg1"/>
                  </a:solidFill>
                  <a:latin typeface="微软雅黑" panose="020B0503020204020204" pitchFamily="34" charset="-122"/>
                  <a:ea typeface="微软雅黑" panose="020B0503020204020204" pitchFamily="34" charset="-122"/>
                </a:rPr>
                <a:t>添加标题</a:t>
              </a:r>
            </a:p>
          </p:txBody>
        </p:sp>
      </p:grpSp>
      <p:grpSp>
        <p:nvGrpSpPr>
          <p:cNvPr id="69" name="组合 68"/>
          <p:cNvGrpSpPr/>
          <p:nvPr/>
        </p:nvGrpSpPr>
        <p:grpSpPr>
          <a:xfrm>
            <a:off x="5492720" y="4718367"/>
            <a:ext cx="1090253" cy="953221"/>
            <a:chOff x="5525852" y="4683240"/>
            <a:chExt cx="1203960" cy="1051560"/>
          </a:xfrm>
          <a:solidFill>
            <a:schemeClr val="accent2">
              <a:lumMod val="75000"/>
            </a:schemeClr>
          </a:solidFill>
          <a:effectLst>
            <a:outerShdw blurRad="101600" dist="38100" dir="8100000" algn="tr" rotWithShape="0">
              <a:prstClr val="black">
                <a:alpha val="40000"/>
              </a:prstClr>
            </a:outerShdw>
          </a:effectLst>
        </p:grpSpPr>
        <p:sp>
          <p:nvSpPr>
            <p:cNvPr id="70" name="六边形 69"/>
            <p:cNvSpPr/>
            <p:nvPr/>
          </p:nvSpPr>
          <p:spPr>
            <a:xfrm>
              <a:off x="5525852" y="4683240"/>
              <a:ext cx="1203960" cy="1051560"/>
            </a:xfrm>
            <a:prstGeom prst="hexagon">
              <a:avLst/>
            </a:prstGeom>
            <a:solidFill>
              <a:schemeClr val="accent2"/>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35">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sp>
          <p:nvSpPr>
            <p:cNvPr id="71" name="文本框 76"/>
            <p:cNvSpPr txBox="1"/>
            <p:nvPr/>
          </p:nvSpPr>
          <p:spPr>
            <a:xfrm>
              <a:off x="5693284" y="4855078"/>
              <a:ext cx="820724" cy="645103"/>
            </a:xfrm>
            <a:prstGeom prst="rect">
              <a:avLst/>
            </a:prstGeom>
            <a:noFill/>
            <a:ln w="38100">
              <a:noFill/>
            </a:ln>
          </p:spPr>
          <p:txBody>
            <a:bodyPr wrap="square" rtlCol="0">
              <a:spAutoFit/>
            </a:bodyPr>
            <a:lstStyle/>
            <a:p>
              <a:pPr algn="ctr"/>
              <a:r>
                <a:rPr lang="en-US" altLang="zh-CN" sz="3200" dirty="0">
                  <a:solidFill>
                    <a:schemeClr val="bg1"/>
                  </a:solidFill>
                  <a:latin typeface="Arial" panose="020B0604020202020204" pitchFamily="34" charset="0"/>
                  <a:ea typeface="微软雅黑" panose="020B0503020204020204" pitchFamily="34" charset="-122"/>
                  <a:cs typeface="Arial" panose="020B0604020202020204" pitchFamily="34" charset="0"/>
                </a:rPr>
                <a:t>04</a:t>
              </a:r>
              <a:endParaRPr lang="zh-CN" altLang="en-US" sz="3200" baseline="-3000"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grpSp>
    </p:spTree>
  </p:cSld>
  <p:clrMapOvr>
    <a:masterClrMapping/>
  </p:clrMapOvr>
  <p:transition spd="slow" advClick="0" advTm="0">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528" fill="hold" nodeType="afterEffect">
                                  <p:stCondLst>
                                    <p:cond delay="0"/>
                                  </p:stCondLst>
                                  <p:childTnLst>
                                    <p:set>
                                      <p:cBhvr>
                                        <p:cTn id="6" dur="1" fill="hold">
                                          <p:stCondLst>
                                            <p:cond delay="0"/>
                                          </p:stCondLst>
                                        </p:cTn>
                                        <p:tgtEl>
                                          <p:spTgt spid="87"/>
                                        </p:tgtEl>
                                        <p:attrNameLst>
                                          <p:attrName>style.visibility</p:attrName>
                                        </p:attrNameLst>
                                      </p:cBhvr>
                                      <p:to>
                                        <p:strVal val="visible"/>
                                      </p:to>
                                    </p:set>
                                    <p:anim calcmode="lin" valueType="num">
                                      <p:cBhvr>
                                        <p:cTn id="7" dur="350" fill="hold"/>
                                        <p:tgtEl>
                                          <p:spTgt spid="87"/>
                                        </p:tgtEl>
                                        <p:attrNameLst>
                                          <p:attrName>ppt_w</p:attrName>
                                        </p:attrNameLst>
                                      </p:cBhvr>
                                      <p:tavLst>
                                        <p:tav tm="0">
                                          <p:val>
                                            <p:fltVal val="0"/>
                                          </p:val>
                                        </p:tav>
                                        <p:tav tm="100000">
                                          <p:val>
                                            <p:strVal val="#ppt_w"/>
                                          </p:val>
                                        </p:tav>
                                      </p:tavLst>
                                    </p:anim>
                                    <p:anim calcmode="lin" valueType="num">
                                      <p:cBhvr>
                                        <p:cTn id="8" dur="350" fill="hold"/>
                                        <p:tgtEl>
                                          <p:spTgt spid="87"/>
                                        </p:tgtEl>
                                        <p:attrNameLst>
                                          <p:attrName>ppt_h</p:attrName>
                                        </p:attrNameLst>
                                      </p:cBhvr>
                                      <p:tavLst>
                                        <p:tav tm="0">
                                          <p:val>
                                            <p:fltVal val="0"/>
                                          </p:val>
                                        </p:tav>
                                        <p:tav tm="100000">
                                          <p:val>
                                            <p:strVal val="#ppt_h"/>
                                          </p:val>
                                        </p:tav>
                                      </p:tavLst>
                                    </p:anim>
                                    <p:anim calcmode="lin" valueType="num">
                                      <p:cBhvr>
                                        <p:cTn id="9" dur="350" fill="hold"/>
                                        <p:tgtEl>
                                          <p:spTgt spid="87"/>
                                        </p:tgtEl>
                                        <p:attrNameLst>
                                          <p:attrName>ppt_x</p:attrName>
                                        </p:attrNameLst>
                                      </p:cBhvr>
                                      <p:tavLst>
                                        <p:tav tm="0">
                                          <p:val>
                                            <p:fltVal val="0.5"/>
                                          </p:val>
                                        </p:tav>
                                        <p:tav tm="100000">
                                          <p:val>
                                            <p:strVal val="#ppt_x"/>
                                          </p:val>
                                        </p:tav>
                                      </p:tavLst>
                                    </p:anim>
                                    <p:anim calcmode="lin" valueType="num">
                                      <p:cBhvr>
                                        <p:cTn id="10" dur="350" fill="hold"/>
                                        <p:tgtEl>
                                          <p:spTgt spid="87"/>
                                        </p:tgtEl>
                                        <p:attrNameLst>
                                          <p:attrName>ppt_y</p:attrName>
                                        </p:attrNameLst>
                                      </p:cBhvr>
                                      <p:tavLst>
                                        <p:tav tm="0">
                                          <p:val>
                                            <p:fltVal val="0.5"/>
                                          </p:val>
                                        </p:tav>
                                        <p:tav tm="100000">
                                          <p:val>
                                            <p:strVal val="#ppt_y"/>
                                          </p:val>
                                        </p:tav>
                                      </p:tavLst>
                                    </p:anim>
                                  </p:childTnLst>
                                </p:cTn>
                              </p:par>
                              <p:par>
                                <p:cTn id="11" presetID="2" presetClass="entr" presetSubtype="1" fill="hold" nodeType="withEffect">
                                  <p:stCondLst>
                                    <p:cond delay="750"/>
                                  </p:stCondLst>
                                  <p:childTnLst>
                                    <p:set>
                                      <p:cBhvr>
                                        <p:cTn id="12" dur="1" fill="hold">
                                          <p:stCondLst>
                                            <p:cond delay="0"/>
                                          </p:stCondLst>
                                        </p:cTn>
                                        <p:tgtEl>
                                          <p:spTgt spid="57"/>
                                        </p:tgtEl>
                                        <p:attrNameLst>
                                          <p:attrName>style.visibility</p:attrName>
                                        </p:attrNameLst>
                                      </p:cBhvr>
                                      <p:to>
                                        <p:strVal val="visible"/>
                                      </p:to>
                                    </p:set>
                                    <p:anim calcmode="lin" valueType="num">
                                      <p:cBhvr additive="base">
                                        <p:cTn id="13" dur="250" fill="hold"/>
                                        <p:tgtEl>
                                          <p:spTgt spid="57"/>
                                        </p:tgtEl>
                                        <p:attrNameLst>
                                          <p:attrName>ppt_x</p:attrName>
                                        </p:attrNameLst>
                                      </p:cBhvr>
                                      <p:tavLst>
                                        <p:tav tm="0">
                                          <p:val>
                                            <p:strVal val="#ppt_x"/>
                                          </p:val>
                                        </p:tav>
                                        <p:tav tm="100000">
                                          <p:val>
                                            <p:strVal val="#ppt_x"/>
                                          </p:val>
                                        </p:tav>
                                      </p:tavLst>
                                    </p:anim>
                                    <p:anim calcmode="lin" valueType="num">
                                      <p:cBhvr additive="base">
                                        <p:cTn id="14" dur="250" fill="hold"/>
                                        <p:tgtEl>
                                          <p:spTgt spid="57"/>
                                        </p:tgtEl>
                                        <p:attrNameLst>
                                          <p:attrName>ppt_y</p:attrName>
                                        </p:attrNameLst>
                                      </p:cBhvr>
                                      <p:tavLst>
                                        <p:tav tm="0">
                                          <p:val>
                                            <p:strVal val="0-#ppt_h/2"/>
                                          </p:val>
                                        </p:tav>
                                        <p:tav tm="100000">
                                          <p:val>
                                            <p:strVal val="#ppt_y"/>
                                          </p:val>
                                        </p:tav>
                                      </p:tavLst>
                                    </p:anim>
                                  </p:childTnLst>
                                </p:cTn>
                              </p:par>
                            </p:childTnLst>
                          </p:cTn>
                        </p:par>
                        <p:par>
                          <p:cTn id="15" fill="hold">
                            <p:stCondLst>
                              <p:cond delay="500"/>
                            </p:stCondLst>
                            <p:childTnLst>
                              <p:par>
                                <p:cTn id="16" presetID="22" presetClass="entr" presetSubtype="2" fill="hold" nodeType="afterEffect">
                                  <p:stCondLst>
                                    <p:cond delay="250"/>
                                  </p:stCondLst>
                                  <p:childTnLst>
                                    <p:set>
                                      <p:cBhvr>
                                        <p:cTn id="17" dur="1" fill="hold">
                                          <p:stCondLst>
                                            <p:cond delay="0"/>
                                          </p:stCondLst>
                                        </p:cTn>
                                        <p:tgtEl>
                                          <p:spTgt spid="51"/>
                                        </p:tgtEl>
                                        <p:attrNameLst>
                                          <p:attrName>style.visibility</p:attrName>
                                        </p:attrNameLst>
                                      </p:cBhvr>
                                      <p:to>
                                        <p:strVal val="visible"/>
                                      </p:to>
                                    </p:set>
                                    <p:animEffect transition="in" filter="wipe(right)">
                                      <p:cBhvr>
                                        <p:cTn id="18" dur="500"/>
                                        <p:tgtEl>
                                          <p:spTgt spid="51"/>
                                        </p:tgtEl>
                                      </p:cBhvr>
                                    </p:animEffect>
                                  </p:childTnLst>
                                </p:cTn>
                              </p:par>
                            </p:childTnLst>
                          </p:cTn>
                        </p:par>
                        <p:par>
                          <p:cTn id="19" fill="hold">
                            <p:stCondLst>
                              <p:cond delay="1250"/>
                            </p:stCondLst>
                            <p:childTnLst>
                              <p:par>
                                <p:cTn id="20" presetID="22" presetClass="entr" presetSubtype="2" fill="hold" grpId="0" nodeType="afterEffect">
                                  <p:stCondLst>
                                    <p:cond delay="0"/>
                                  </p:stCondLst>
                                  <p:childTnLst>
                                    <p:set>
                                      <p:cBhvr>
                                        <p:cTn id="21" dur="1" fill="hold">
                                          <p:stCondLst>
                                            <p:cond delay="0"/>
                                          </p:stCondLst>
                                        </p:cTn>
                                        <p:tgtEl>
                                          <p:spTgt spid="72"/>
                                        </p:tgtEl>
                                        <p:attrNameLst>
                                          <p:attrName>style.visibility</p:attrName>
                                        </p:attrNameLst>
                                      </p:cBhvr>
                                      <p:to>
                                        <p:strVal val="visible"/>
                                      </p:to>
                                    </p:set>
                                    <p:animEffect transition="in" filter="wipe(right)">
                                      <p:cBhvr>
                                        <p:cTn id="22" dur="500"/>
                                        <p:tgtEl>
                                          <p:spTgt spid="72"/>
                                        </p:tgtEl>
                                      </p:cBhvr>
                                    </p:animEffect>
                                  </p:childTnLst>
                                </p:cTn>
                              </p:par>
                              <p:par>
                                <p:cTn id="23" presetID="22" presetClass="entr" presetSubtype="2" fill="hold" grpId="0" nodeType="withEffect">
                                  <p:stCondLst>
                                    <p:cond delay="0"/>
                                  </p:stCondLst>
                                  <p:childTnLst>
                                    <p:set>
                                      <p:cBhvr>
                                        <p:cTn id="24" dur="1" fill="hold">
                                          <p:stCondLst>
                                            <p:cond delay="0"/>
                                          </p:stCondLst>
                                        </p:cTn>
                                        <p:tgtEl>
                                          <p:spTgt spid="73"/>
                                        </p:tgtEl>
                                        <p:attrNameLst>
                                          <p:attrName>style.visibility</p:attrName>
                                        </p:attrNameLst>
                                      </p:cBhvr>
                                      <p:to>
                                        <p:strVal val="visible"/>
                                      </p:to>
                                    </p:set>
                                    <p:animEffect transition="in" filter="wipe(right)">
                                      <p:cBhvr>
                                        <p:cTn id="25" dur="500"/>
                                        <p:tgtEl>
                                          <p:spTgt spid="73"/>
                                        </p:tgtEl>
                                      </p:cBhvr>
                                    </p:animEffect>
                                  </p:childTnLst>
                                </p:cTn>
                              </p:par>
                            </p:childTnLst>
                          </p:cTn>
                        </p:par>
                        <p:par>
                          <p:cTn id="26" fill="hold">
                            <p:stCondLst>
                              <p:cond delay="1750"/>
                            </p:stCondLst>
                            <p:childTnLst>
                              <p:par>
                                <p:cTn id="27" presetID="2" presetClass="entr" presetSubtype="2" fill="hold" nodeType="afterEffect">
                                  <p:stCondLst>
                                    <p:cond delay="250"/>
                                  </p:stCondLst>
                                  <p:childTnLst>
                                    <p:set>
                                      <p:cBhvr>
                                        <p:cTn id="28" dur="1" fill="hold">
                                          <p:stCondLst>
                                            <p:cond delay="0"/>
                                          </p:stCondLst>
                                        </p:cTn>
                                        <p:tgtEl>
                                          <p:spTgt spid="54"/>
                                        </p:tgtEl>
                                        <p:attrNameLst>
                                          <p:attrName>style.visibility</p:attrName>
                                        </p:attrNameLst>
                                      </p:cBhvr>
                                      <p:to>
                                        <p:strVal val="visible"/>
                                      </p:to>
                                    </p:set>
                                    <p:anim calcmode="lin" valueType="num">
                                      <p:cBhvr additive="base">
                                        <p:cTn id="29" dur="250" fill="hold"/>
                                        <p:tgtEl>
                                          <p:spTgt spid="54"/>
                                        </p:tgtEl>
                                        <p:attrNameLst>
                                          <p:attrName>ppt_x</p:attrName>
                                        </p:attrNameLst>
                                      </p:cBhvr>
                                      <p:tavLst>
                                        <p:tav tm="0">
                                          <p:val>
                                            <p:strVal val="1+#ppt_w/2"/>
                                          </p:val>
                                        </p:tav>
                                        <p:tav tm="100000">
                                          <p:val>
                                            <p:strVal val="#ppt_x"/>
                                          </p:val>
                                        </p:tav>
                                      </p:tavLst>
                                    </p:anim>
                                    <p:anim calcmode="lin" valueType="num">
                                      <p:cBhvr additive="base">
                                        <p:cTn id="30" dur="250" fill="hold"/>
                                        <p:tgtEl>
                                          <p:spTgt spid="54"/>
                                        </p:tgtEl>
                                        <p:attrNameLst>
                                          <p:attrName>ppt_y</p:attrName>
                                        </p:attrNameLst>
                                      </p:cBhvr>
                                      <p:tavLst>
                                        <p:tav tm="0">
                                          <p:val>
                                            <p:strVal val="#ppt_y"/>
                                          </p:val>
                                        </p:tav>
                                        <p:tav tm="100000">
                                          <p:val>
                                            <p:strVal val="#ppt_y"/>
                                          </p:val>
                                        </p:tav>
                                      </p:tavLst>
                                    </p:anim>
                                  </p:childTnLst>
                                </p:cTn>
                              </p:par>
                            </p:childTnLst>
                          </p:cTn>
                        </p:par>
                        <p:par>
                          <p:cTn id="31" fill="hold">
                            <p:stCondLst>
                              <p:cond delay="2500"/>
                            </p:stCondLst>
                            <p:childTnLst>
                              <p:par>
                                <p:cTn id="32" presetID="22" presetClass="entr" presetSubtype="8" fill="hold" nodeType="afterEffect">
                                  <p:stCondLst>
                                    <p:cond delay="0"/>
                                  </p:stCondLst>
                                  <p:childTnLst>
                                    <p:set>
                                      <p:cBhvr>
                                        <p:cTn id="33" dur="1" fill="hold">
                                          <p:stCondLst>
                                            <p:cond delay="0"/>
                                          </p:stCondLst>
                                        </p:cTn>
                                        <p:tgtEl>
                                          <p:spTgt spid="84"/>
                                        </p:tgtEl>
                                        <p:attrNameLst>
                                          <p:attrName>style.visibility</p:attrName>
                                        </p:attrNameLst>
                                      </p:cBhvr>
                                      <p:to>
                                        <p:strVal val="visible"/>
                                      </p:to>
                                    </p:set>
                                    <p:animEffect transition="in" filter="wipe(left)">
                                      <p:cBhvr>
                                        <p:cTn id="34" dur="500"/>
                                        <p:tgtEl>
                                          <p:spTgt spid="84"/>
                                        </p:tgtEl>
                                      </p:cBhvr>
                                    </p:animEffect>
                                  </p:childTnLst>
                                </p:cTn>
                              </p:par>
                            </p:childTnLst>
                          </p:cTn>
                        </p:par>
                        <p:par>
                          <p:cTn id="35" fill="hold">
                            <p:stCondLst>
                              <p:cond delay="3000"/>
                            </p:stCondLst>
                            <p:childTnLst>
                              <p:par>
                                <p:cTn id="36" presetID="22" presetClass="entr" presetSubtype="8" fill="hold" grpId="0" nodeType="afterEffect">
                                  <p:stCondLst>
                                    <p:cond delay="0"/>
                                  </p:stCondLst>
                                  <p:childTnLst>
                                    <p:set>
                                      <p:cBhvr>
                                        <p:cTn id="37" dur="1" fill="hold">
                                          <p:stCondLst>
                                            <p:cond delay="0"/>
                                          </p:stCondLst>
                                        </p:cTn>
                                        <p:tgtEl>
                                          <p:spTgt spid="78"/>
                                        </p:tgtEl>
                                        <p:attrNameLst>
                                          <p:attrName>style.visibility</p:attrName>
                                        </p:attrNameLst>
                                      </p:cBhvr>
                                      <p:to>
                                        <p:strVal val="visible"/>
                                      </p:to>
                                    </p:set>
                                    <p:animEffect transition="in" filter="wipe(left)">
                                      <p:cBhvr>
                                        <p:cTn id="38" dur="500"/>
                                        <p:tgtEl>
                                          <p:spTgt spid="78"/>
                                        </p:tgtEl>
                                      </p:cBhvr>
                                    </p:animEffect>
                                  </p:childTnLst>
                                </p:cTn>
                              </p:par>
                              <p:par>
                                <p:cTn id="39" presetID="22" presetClass="entr" presetSubtype="8" fill="hold" grpId="0" nodeType="withEffect">
                                  <p:stCondLst>
                                    <p:cond delay="0"/>
                                  </p:stCondLst>
                                  <p:childTnLst>
                                    <p:set>
                                      <p:cBhvr>
                                        <p:cTn id="40" dur="1" fill="hold">
                                          <p:stCondLst>
                                            <p:cond delay="0"/>
                                          </p:stCondLst>
                                        </p:cTn>
                                        <p:tgtEl>
                                          <p:spTgt spid="79"/>
                                        </p:tgtEl>
                                        <p:attrNameLst>
                                          <p:attrName>style.visibility</p:attrName>
                                        </p:attrNameLst>
                                      </p:cBhvr>
                                      <p:to>
                                        <p:strVal val="visible"/>
                                      </p:to>
                                    </p:set>
                                    <p:animEffect transition="in" filter="wipe(left)">
                                      <p:cBhvr>
                                        <p:cTn id="41" dur="500"/>
                                        <p:tgtEl>
                                          <p:spTgt spid="79"/>
                                        </p:tgtEl>
                                      </p:cBhvr>
                                    </p:animEffect>
                                  </p:childTnLst>
                                </p:cTn>
                              </p:par>
                            </p:childTnLst>
                          </p:cTn>
                        </p:par>
                        <p:par>
                          <p:cTn id="42" fill="hold">
                            <p:stCondLst>
                              <p:cond delay="3500"/>
                            </p:stCondLst>
                            <p:childTnLst>
                              <p:par>
                                <p:cTn id="43" presetID="2" presetClass="entr" presetSubtype="2" fill="hold" nodeType="afterEffect">
                                  <p:stCondLst>
                                    <p:cond delay="250"/>
                                  </p:stCondLst>
                                  <p:childTnLst>
                                    <p:set>
                                      <p:cBhvr>
                                        <p:cTn id="44" dur="1" fill="hold">
                                          <p:stCondLst>
                                            <p:cond delay="0"/>
                                          </p:stCondLst>
                                        </p:cTn>
                                        <p:tgtEl>
                                          <p:spTgt spid="60"/>
                                        </p:tgtEl>
                                        <p:attrNameLst>
                                          <p:attrName>style.visibility</p:attrName>
                                        </p:attrNameLst>
                                      </p:cBhvr>
                                      <p:to>
                                        <p:strVal val="visible"/>
                                      </p:to>
                                    </p:set>
                                    <p:anim calcmode="lin" valueType="num">
                                      <p:cBhvr additive="base">
                                        <p:cTn id="45" dur="250" fill="hold"/>
                                        <p:tgtEl>
                                          <p:spTgt spid="60"/>
                                        </p:tgtEl>
                                        <p:attrNameLst>
                                          <p:attrName>ppt_x</p:attrName>
                                        </p:attrNameLst>
                                      </p:cBhvr>
                                      <p:tavLst>
                                        <p:tav tm="0">
                                          <p:val>
                                            <p:strVal val="1+#ppt_w/2"/>
                                          </p:val>
                                        </p:tav>
                                        <p:tav tm="100000">
                                          <p:val>
                                            <p:strVal val="#ppt_x"/>
                                          </p:val>
                                        </p:tav>
                                      </p:tavLst>
                                    </p:anim>
                                    <p:anim calcmode="lin" valueType="num">
                                      <p:cBhvr additive="base">
                                        <p:cTn id="46" dur="250" fill="hold"/>
                                        <p:tgtEl>
                                          <p:spTgt spid="60"/>
                                        </p:tgtEl>
                                        <p:attrNameLst>
                                          <p:attrName>ppt_y</p:attrName>
                                        </p:attrNameLst>
                                      </p:cBhvr>
                                      <p:tavLst>
                                        <p:tav tm="0">
                                          <p:val>
                                            <p:strVal val="#ppt_y"/>
                                          </p:val>
                                        </p:tav>
                                        <p:tav tm="100000">
                                          <p:val>
                                            <p:strVal val="#ppt_y"/>
                                          </p:val>
                                        </p:tav>
                                      </p:tavLst>
                                    </p:anim>
                                  </p:childTnLst>
                                </p:cTn>
                              </p:par>
                            </p:childTnLst>
                          </p:cTn>
                        </p:par>
                        <p:par>
                          <p:cTn id="47" fill="hold">
                            <p:stCondLst>
                              <p:cond delay="4250"/>
                            </p:stCondLst>
                            <p:childTnLst>
                              <p:par>
                                <p:cTn id="48" presetID="22" presetClass="entr" presetSubtype="8" fill="hold" nodeType="afterEffect">
                                  <p:stCondLst>
                                    <p:cond delay="0"/>
                                  </p:stCondLst>
                                  <p:childTnLst>
                                    <p:set>
                                      <p:cBhvr>
                                        <p:cTn id="49" dur="1" fill="hold">
                                          <p:stCondLst>
                                            <p:cond delay="0"/>
                                          </p:stCondLst>
                                        </p:cTn>
                                        <p:tgtEl>
                                          <p:spTgt spid="47"/>
                                        </p:tgtEl>
                                        <p:attrNameLst>
                                          <p:attrName>style.visibility</p:attrName>
                                        </p:attrNameLst>
                                      </p:cBhvr>
                                      <p:to>
                                        <p:strVal val="visible"/>
                                      </p:to>
                                    </p:set>
                                    <p:animEffect transition="in" filter="wipe(left)">
                                      <p:cBhvr>
                                        <p:cTn id="50" dur="500"/>
                                        <p:tgtEl>
                                          <p:spTgt spid="47"/>
                                        </p:tgtEl>
                                      </p:cBhvr>
                                    </p:animEffect>
                                  </p:childTnLst>
                                </p:cTn>
                              </p:par>
                            </p:childTnLst>
                          </p:cTn>
                        </p:par>
                        <p:par>
                          <p:cTn id="51" fill="hold">
                            <p:stCondLst>
                              <p:cond delay="4750"/>
                            </p:stCondLst>
                            <p:childTnLst>
                              <p:par>
                                <p:cTn id="52" presetID="22" presetClass="entr" presetSubtype="8" fill="hold" grpId="0" nodeType="afterEffect">
                                  <p:stCondLst>
                                    <p:cond delay="0"/>
                                  </p:stCondLst>
                                  <p:childTnLst>
                                    <p:set>
                                      <p:cBhvr>
                                        <p:cTn id="53" dur="1" fill="hold">
                                          <p:stCondLst>
                                            <p:cond delay="0"/>
                                          </p:stCondLst>
                                        </p:cTn>
                                        <p:tgtEl>
                                          <p:spTgt spid="80"/>
                                        </p:tgtEl>
                                        <p:attrNameLst>
                                          <p:attrName>style.visibility</p:attrName>
                                        </p:attrNameLst>
                                      </p:cBhvr>
                                      <p:to>
                                        <p:strVal val="visible"/>
                                      </p:to>
                                    </p:set>
                                    <p:animEffect transition="in" filter="wipe(left)">
                                      <p:cBhvr>
                                        <p:cTn id="54" dur="500"/>
                                        <p:tgtEl>
                                          <p:spTgt spid="80"/>
                                        </p:tgtEl>
                                      </p:cBhvr>
                                    </p:animEffect>
                                  </p:childTnLst>
                                </p:cTn>
                              </p:par>
                              <p:par>
                                <p:cTn id="55" presetID="22" presetClass="entr" presetSubtype="8" fill="hold" grpId="0" nodeType="withEffect">
                                  <p:stCondLst>
                                    <p:cond delay="0"/>
                                  </p:stCondLst>
                                  <p:childTnLst>
                                    <p:set>
                                      <p:cBhvr>
                                        <p:cTn id="56" dur="1" fill="hold">
                                          <p:stCondLst>
                                            <p:cond delay="0"/>
                                          </p:stCondLst>
                                        </p:cTn>
                                        <p:tgtEl>
                                          <p:spTgt spid="81"/>
                                        </p:tgtEl>
                                        <p:attrNameLst>
                                          <p:attrName>style.visibility</p:attrName>
                                        </p:attrNameLst>
                                      </p:cBhvr>
                                      <p:to>
                                        <p:strVal val="visible"/>
                                      </p:to>
                                    </p:set>
                                    <p:animEffect transition="in" filter="wipe(left)">
                                      <p:cBhvr>
                                        <p:cTn id="57" dur="500"/>
                                        <p:tgtEl>
                                          <p:spTgt spid="81"/>
                                        </p:tgtEl>
                                      </p:cBhvr>
                                    </p:animEffect>
                                  </p:childTnLst>
                                </p:cTn>
                              </p:par>
                            </p:childTnLst>
                          </p:cTn>
                        </p:par>
                        <p:par>
                          <p:cTn id="58" fill="hold">
                            <p:stCondLst>
                              <p:cond delay="5250"/>
                            </p:stCondLst>
                            <p:childTnLst>
                              <p:par>
                                <p:cTn id="59" presetID="2" presetClass="entr" presetSubtype="4" fill="hold" nodeType="afterEffect">
                                  <p:stCondLst>
                                    <p:cond delay="250"/>
                                  </p:stCondLst>
                                  <p:childTnLst>
                                    <p:set>
                                      <p:cBhvr>
                                        <p:cTn id="60" dur="1" fill="hold">
                                          <p:stCondLst>
                                            <p:cond delay="0"/>
                                          </p:stCondLst>
                                        </p:cTn>
                                        <p:tgtEl>
                                          <p:spTgt spid="69"/>
                                        </p:tgtEl>
                                        <p:attrNameLst>
                                          <p:attrName>style.visibility</p:attrName>
                                        </p:attrNameLst>
                                      </p:cBhvr>
                                      <p:to>
                                        <p:strVal val="visible"/>
                                      </p:to>
                                    </p:set>
                                    <p:anim calcmode="lin" valueType="num">
                                      <p:cBhvr additive="base">
                                        <p:cTn id="61" dur="250" fill="hold"/>
                                        <p:tgtEl>
                                          <p:spTgt spid="69"/>
                                        </p:tgtEl>
                                        <p:attrNameLst>
                                          <p:attrName>ppt_x</p:attrName>
                                        </p:attrNameLst>
                                      </p:cBhvr>
                                      <p:tavLst>
                                        <p:tav tm="0">
                                          <p:val>
                                            <p:strVal val="#ppt_x"/>
                                          </p:val>
                                        </p:tav>
                                        <p:tav tm="100000">
                                          <p:val>
                                            <p:strVal val="#ppt_x"/>
                                          </p:val>
                                        </p:tav>
                                      </p:tavLst>
                                    </p:anim>
                                    <p:anim calcmode="lin" valueType="num">
                                      <p:cBhvr additive="base">
                                        <p:cTn id="62" dur="250" fill="hold"/>
                                        <p:tgtEl>
                                          <p:spTgt spid="69"/>
                                        </p:tgtEl>
                                        <p:attrNameLst>
                                          <p:attrName>ppt_y</p:attrName>
                                        </p:attrNameLst>
                                      </p:cBhvr>
                                      <p:tavLst>
                                        <p:tav tm="0">
                                          <p:val>
                                            <p:strVal val="1+#ppt_h/2"/>
                                          </p:val>
                                        </p:tav>
                                        <p:tav tm="100000">
                                          <p:val>
                                            <p:strVal val="#ppt_y"/>
                                          </p:val>
                                        </p:tav>
                                      </p:tavLst>
                                    </p:anim>
                                  </p:childTnLst>
                                </p:cTn>
                              </p:par>
                            </p:childTnLst>
                          </p:cTn>
                        </p:par>
                        <p:par>
                          <p:cTn id="63" fill="hold">
                            <p:stCondLst>
                              <p:cond delay="6000"/>
                            </p:stCondLst>
                            <p:childTnLst>
                              <p:par>
                                <p:cTn id="64" presetID="22" presetClass="entr" presetSubtype="8" fill="hold" nodeType="afterEffect">
                                  <p:stCondLst>
                                    <p:cond delay="0"/>
                                  </p:stCondLst>
                                  <p:childTnLst>
                                    <p:set>
                                      <p:cBhvr>
                                        <p:cTn id="65" dur="1" fill="hold">
                                          <p:stCondLst>
                                            <p:cond delay="0"/>
                                          </p:stCondLst>
                                        </p:cTn>
                                        <p:tgtEl>
                                          <p:spTgt spid="48"/>
                                        </p:tgtEl>
                                        <p:attrNameLst>
                                          <p:attrName>style.visibility</p:attrName>
                                        </p:attrNameLst>
                                      </p:cBhvr>
                                      <p:to>
                                        <p:strVal val="visible"/>
                                      </p:to>
                                    </p:set>
                                    <p:animEffect transition="in" filter="wipe(left)">
                                      <p:cBhvr>
                                        <p:cTn id="66" dur="500"/>
                                        <p:tgtEl>
                                          <p:spTgt spid="48"/>
                                        </p:tgtEl>
                                      </p:cBhvr>
                                    </p:animEffect>
                                  </p:childTnLst>
                                </p:cTn>
                              </p:par>
                            </p:childTnLst>
                          </p:cTn>
                        </p:par>
                        <p:par>
                          <p:cTn id="67" fill="hold">
                            <p:stCondLst>
                              <p:cond delay="6500"/>
                            </p:stCondLst>
                            <p:childTnLst>
                              <p:par>
                                <p:cTn id="68" presetID="22" presetClass="entr" presetSubtype="8" fill="hold" grpId="0" nodeType="afterEffect">
                                  <p:stCondLst>
                                    <p:cond delay="0"/>
                                  </p:stCondLst>
                                  <p:childTnLst>
                                    <p:set>
                                      <p:cBhvr>
                                        <p:cTn id="69" dur="1" fill="hold">
                                          <p:stCondLst>
                                            <p:cond delay="0"/>
                                          </p:stCondLst>
                                        </p:cTn>
                                        <p:tgtEl>
                                          <p:spTgt spid="82"/>
                                        </p:tgtEl>
                                        <p:attrNameLst>
                                          <p:attrName>style.visibility</p:attrName>
                                        </p:attrNameLst>
                                      </p:cBhvr>
                                      <p:to>
                                        <p:strVal val="visible"/>
                                      </p:to>
                                    </p:set>
                                    <p:animEffect transition="in" filter="wipe(left)">
                                      <p:cBhvr>
                                        <p:cTn id="70" dur="500"/>
                                        <p:tgtEl>
                                          <p:spTgt spid="82"/>
                                        </p:tgtEl>
                                      </p:cBhvr>
                                    </p:animEffect>
                                  </p:childTnLst>
                                </p:cTn>
                              </p:par>
                              <p:par>
                                <p:cTn id="71" presetID="22" presetClass="entr" presetSubtype="8" fill="hold" grpId="0" nodeType="withEffect">
                                  <p:stCondLst>
                                    <p:cond delay="0"/>
                                  </p:stCondLst>
                                  <p:childTnLst>
                                    <p:set>
                                      <p:cBhvr>
                                        <p:cTn id="72" dur="1" fill="hold">
                                          <p:stCondLst>
                                            <p:cond delay="0"/>
                                          </p:stCondLst>
                                        </p:cTn>
                                        <p:tgtEl>
                                          <p:spTgt spid="83"/>
                                        </p:tgtEl>
                                        <p:attrNameLst>
                                          <p:attrName>style.visibility</p:attrName>
                                        </p:attrNameLst>
                                      </p:cBhvr>
                                      <p:to>
                                        <p:strVal val="visible"/>
                                      </p:to>
                                    </p:set>
                                    <p:animEffect transition="in" filter="wipe(left)">
                                      <p:cBhvr>
                                        <p:cTn id="73" dur="500"/>
                                        <p:tgtEl>
                                          <p:spTgt spid="83"/>
                                        </p:tgtEl>
                                      </p:cBhvr>
                                    </p:animEffect>
                                  </p:childTnLst>
                                </p:cTn>
                              </p:par>
                            </p:childTnLst>
                          </p:cTn>
                        </p:par>
                        <p:par>
                          <p:cTn id="74" fill="hold">
                            <p:stCondLst>
                              <p:cond delay="7000"/>
                            </p:stCondLst>
                            <p:childTnLst>
                              <p:par>
                                <p:cTn id="75" presetID="2" presetClass="entr" presetSubtype="8" fill="hold" nodeType="afterEffect">
                                  <p:stCondLst>
                                    <p:cond delay="250"/>
                                  </p:stCondLst>
                                  <p:childTnLst>
                                    <p:set>
                                      <p:cBhvr>
                                        <p:cTn id="76" dur="1" fill="hold">
                                          <p:stCondLst>
                                            <p:cond delay="0"/>
                                          </p:stCondLst>
                                        </p:cTn>
                                        <p:tgtEl>
                                          <p:spTgt spid="63"/>
                                        </p:tgtEl>
                                        <p:attrNameLst>
                                          <p:attrName>style.visibility</p:attrName>
                                        </p:attrNameLst>
                                      </p:cBhvr>
                                      <p:to>
                                        <p:strVal val="visible"/>
                                      </p:to>
                                    </p:set>
                                    <p:anim calcmode="lin" valueType="num">
                                      <p:cBhvr additive="base">
                                        <p:cTn id="77" dur="250" fill="hold"/>
                                        <p:tgtEl>
                                          <p:spTgt spid="63"/>
                                        </p:tgtEl>
                                        <p:attrNameLst>
                                          <p:attrName>ppt_x</p:attrName>
                                        </p:attrNameLst>
                                      </p:cBhvr>
                                      <p:tavLst>
                                        <p:tav tm="0">
                                          <p:val>
                                            <p:strVal val="0-#ppt_w/2"/>
                                          </p:val>
                                        </p:tav>
                                        <p:tav tm="100000">
                                          <p:val>
                                            <p:strVal val="#ppt_x"/>
                                          </p:val>
                                        </p:tav>
                                      </p:tavLst>
                                    </p:anim>
                                    <p:anim calcmode="lin" valueType="num">
                                      <p:cBhvr additive="base">
                                        <p:cTn id="78" dur="250" fill="hold"/>
                                        <p:tgtEl>
                                          <p:spTgt spid="63"/>
                                        </p:tgtEl>
                                        <p:attrNameLst>
                                          <p:attrName>ppt_y</p:attrName>
                                        </p:attrNameLst>
                                      </p:cBhvr>
                                      <p:tavLst>
                                        <p:tav tm="0">
                                          <p:val>
                                            <p:strVal val="#ppt_y"/>
                                          </p:val>
                                        </p:tav>
                                        <p:tav tm="100000">
                                          <p:val>
                                            <p:strVal val="#ppt_y"/>
                                          </p:val>
                                        </p:tav>
                                      </p:tavLst>
                                    </p:anim>
                                  </p:childTnLst>
                                </p:cTn>
                              </p:par>
                            </p:childTnLst>
                          </p:cTn>
                        </p:par>
                        <p:par>
                          <p:cTn id="79" fill="hold">
                            <p:stCondLst>
                              <p:cond delay="7750"/>
                            </p:stCondLst>
                            <p:childTnLst>
                              <p:par>
                                <p:cTn id="80" presetID="22" presetClass="entr" presetSubtype="2" fill="hold" nodeType="afterEffect">
                                  <p:stCondLst>
                                    <p:cond delay="0"/>
                                  </p:stCondLst>
                                  <p:childTnLst>
                                    <p:set>
                                      <p:cBhvr>
                                        <p:cTn id="81" dur="1" fill="hold">
                                          <p:stCondLst>
                                            <p:cond delay="0"/>
                                          </p:stCondLst>
                                        </p:cTn>
                                        <p:tgtEl>
                                          <p:spTgt spid="49"/>
                                        </p:tgtEl>
                                        <p:attrNameLst>
                                          <p:attrName>style.visibility</p:attrName>
                                        </p:attrNameLst>
                                      </p:cBhvr>
                                      <p:to>
                                        <p:strVal val="visible"/>
                                      </p:to>
                                    </p:set>
                                    <p:animEffect transition="in" filter="wipe(right)">
                                      <p:cBhvr>
                                        <p:cTn id="82" dur="250"/>
                                        <p:tgtEl>
                                          <p:spTgt spid="49"/>
                                        </p:tgtEl>
                                      </p:cBhvr>
                                    </p:animEffect>
                                  </p:childTnLst>
                                </p:cTn>
                              </p:par>
                            </p:childTnLst>
                          </p:cTn>
                        </p:par>
                        <p:par>
                          <p:cTn id="83" fill="hold">
                            <p:stCondLst>
                              <p:cond delay="8250"/>
                            </p:stCondLst>
                            <p:childTnLst>
                              <p:par>
                                <p:cTn id="84" presetID="22" presetClass="entr" presetSubtype="2" fill="hold" grpId="0" nodeType="afterEffect">
                                  <p:stCondLst>
                                    <p:cond delay="0"/>
                                  </p:stCondLst>
                                  <p:childTnLst>
                                    <p:set>
                                      <p:cBhvr>
                                        <p:cTn id="85" dur="1" fill="hold">
                                          <p:stCondLst>
                                            <p:cond delay="0"/>
                                          </p:stCondLst>
                                        </p:cTn>
                                        <p:tgtEl>
                                          <p:spTgt spid="76"/>
                                        </p:tgtEl>
                                        <p:attrNameLst>
                                          <p:attrName>style.visibility</p:attrName>
                                        </p:attrNameLst>
                                      </p:cBhvr>
                                      <p:to>
                                        <p:strVal val="visible"/>
                                      </p:to>
                                    </p:set>
                                    <p:animEffect transition="in" filter="wipe(right)">
                                      <p:cBhvr>
                                        <p:cTn id="86" dur="500"/>
                                        <p:tgtEl>
                                          <p:spTgt spid="76"/>
                                        </p:tgtEl>
                                      </p:cBhvr>
                                    </p:animEffect>
                                  </p:childTnLst>
                                </p:cTn>
                              </p:par>
                              <p:par>
                                <p:cTn id="87" presetID="22" presetClass="entr" presetSubtype="2" fill="hold" grpId="0" nodeType="withEffect">
                                  <p:stCondLst>
                                    <p:cond delay="0"/>
                                  </p:stCondLst>
                                  <p:childTnLst>
                                    <p:set>
                                      <p:cBhvr>
                                        <p:cTn id="88" dur="1" fill="hold">
                                          <p:stCondLst>
                                            <p:cond delay="0"/>
                                          </p:stCondLst>
                                        </p:cTn>
                                        <p:tgtEl>
                                          <p:spTgt spid="77"/>
                                        </p:tgtEl>
                                        <p:attrNameLst>
                                          <p:attrName>style.visibility</p:attrName>
                                        </p:attrNameLst>
                                      </p:cBhvr>
                                      <p:to>
                                        <p:strVal val="visible"/>
                                      </p:to>
                                    </p:set>
                                    <p:animEffect transition="in" filter="wipe(right)">
                                      <p:cBhvr>
                                        <p:cTn id="89" dur="500"/>
                                        <p:tgtEl>
                                          <p:spTgt spid="77"/>
                                        </p:tgtEl>
                                      </p:cBhvr>
                                    </p:animEffect>
                                  </p:childTnLst>
                                </p:cTn>
                              </p:par>
                            </p:childTnLst>
                          </p:cTn>
                        </p:par>
                        <p:par>
                          <p:cTn id="90" fill="hold">
                            <p:stCondLst>
                              <p:cond delay="8750"/>
                            </p:stCondLst>
                            <p:childTnLst>
                              <p:par>
                                <p:cTn id="91" presetID="2" presetClass="entr" presetSubtype="8" fill="hold" nodeType="afterEffect">
                                  <p:stCondLst>
                                    <p:cond delay="250"/>
                                  </p:stCondLst>
                                  <p:childTnLst>
                                    <p:set>
                                      <p:cBhvr>
                                        <p:cTn id="92" dur="1" fill="hold">
                                          <p:stCondLst>
                                            <p:cond delay="0"/>
                                          </p:stCondLst>
                                        </p:cTn>
                                        <p:tgtEl>
                                          <p:spTgt spid="66"/>
                                        </p:tgtEl>
                                        <p:attrNameLst>
                                          <p:attrName>style.visibility</p:attrName>
                                        </p:attrNameLst>
                                      </p:cBhvr>
                                      <p:to>
                                        <p:strVal val="visible"/>
                                      </p:to>
                                    </p:set>
                                    <p:anim calcmode="lin" valueType="num">
                                      <p:cBhvr additive="base">
                                        <p:cTn id="93" dur="250" fill="hold"/>
                                        <p:tgtEl>
                                          <p:spTgt spid="66"/>
                                        </p:tgtEl>
                                        <p:attrNameLst>
                                          <p:attrName>ppt_x</p:attrName>
                                        </p:attrNameLst>
                                      </p:cBhvr>
                                      <p:tavLst>
                                        <p:tav tm="0">
                                          <p:val>
                                            <p:strVal val="0-#ppt_w/2"/>
                                          </p:val>
                                        </p:tav>
                                        <p:tav tm="100000">
                                          <p:val>
                                            <p:strVal val="#ppt_x"/>
                                          </p:val>
                                        </p:tav>
                                      </p:tavLst>
                                    </p:anim>
                                    <p:anim calcmode="lin" valueType="num">
                                      <p:cBhvr additive="base">
                                        <p:cTn id="94" dur="250" fill="hold"/>
                                        <p:tgtEl>
                                          <p:spTgt spid="66"/>
                                        </p:tgtEl>
                                        <p:attrNameLst>
                                          <p:attrName>ppt_y</p:attrName>
                                        </p:attrNameLst>
                                      </p:cBhvr>
                                      <p:tavLst>
                                        <p:tav tm="0">
                                          <p:val>
                                            <p:strVal val="#ppt_y"/>
                                          </p:val>
                                        </p:tav>
                                        <p:tav tm="100000">
                                          <p:val>
                                            <p:strVal val="#ppt_y"/>
                                          </p:val>
                                        </p:tav>
                                      </p:tavLst>
                                    </p:anim>
                                  </p:childTnLst>
                                </p:cTn>
                              </p:par>
                            </p:childTnLst>
                          </p:cTn>
                        </p:par>
                        <p:par>
                          <p:cTn id="95" fill="hold">
                            <p:stCondLst>
                              <p:cond delay="9500"/>
                            </p:stCondLst>
                            <p:childTnLst>
                              <p:par>
                                <p:cTn id="96" presetID="22" presetClass="entr" presetSubtype="2" fill="hold" nodeType="afterEffect">
                                  <p:stCondLst>
                                    <p:cond delay="0"/>
                                  </p:stCondLst>
                                  <p:childTnLst>
                                    <p:set>
                                      <p:cBhvr>
                                        <p:cTn id="97" dur="1" fill="hold">
                                          <p:stCondLst>
                                            <p:cond delay="0"/>
                                          </p:stCondLst>
                                        </p:cTn>
                                        <p:tgtEl>
                                          <p:spTgt spid="50"/>
                                        </p:tgtEl>
                                        <p:attrNameLst>
                                          <p:attrName>style.visibility</p:attrName>
                                        </p:attrNameLst>
                                      </p:cBhvr>
                                      <p:to>
                                        <p:strVal val="visible"/>
                                      </p:to>
                                    </p:set>
                                    <p:animEffect transition="in" filter="wipe(right)">
                                      <p:cBhvr>
                                        <p:cTn id="98" dur="250"/>
                                        <p:tgtEl>
                                          <p:spTgt spid="50"/>
                                        </p:tgtEl>
                                      </p:cBhvr>
                                    </p:animEffect>
                                  </p:childTnLst>
                                </p:cTn>
                              </p:par>
                            </p:childTnLst>
                          </p:cTn>
                        </p:par>
                        <p:par>
                          <p:cTn id="99" fill="hold">
                            <p:stCondLst>
                              <p:cond delay="10000"/>
                            </p:stCondLst>
                            <p:childTnLst>
                              <p:par>
                                <p:cTn id="100" presetID="22" presetClass="entr" presetSubtype="2" fill="hold" grpId="0" nodeType="afterEffect">
                                  <p:stCondLst>
                                    <p:cond delay="0"/>
                                  </p:stCondLst>
                                  <p:childTnLst>
                                    <p:set>
                                      <p:cBhvr>
                                        <p:cTn id="101" dur="1" fill="hold">
                                          <p:stCondLst>
                                            <p:cond delay="0"/>
                                          </p:stCondLst>
                                        </p:cTn>
                                        <p:tgtEl>
                                          <p:spTgt spid="74"/>
                                        </p:tgtEl>
                                        <p:attrNameLst>
                                          <p:attrName>style.visibility</p:attrName>
                                        </p:attrNameLst>
                                      </p:cBhvr>
                                      <p:to>
                                        <p:strVal val="visible"/>
                                      </p:to>
                                    </p:set>
                                    <p:animEffect transition="in" filter="wipe(right)">
                                      <p:cBhvr>
                                        <p:cTn id="102" dur="500"/>
                                        <p:tgtEl>
                                          <p:spTgt spid="74"/>
                                        </p:tgtEl>
                                      </p:cBhvr>
                                    </p:animEffect>
                                  </p:childTnLst>
                                </p:cTn>
                              </p:par>
                              <p:par>
                                <p:cTn id="103" presetID="22" presetClass="entr" presetSubtype="2" fill="hold" grpId="0" nodeType="withEffect">
                                  <p:stCondLst>
                                    <p:cond delay="0"/>
                                  </p:stCondLst>
                                  <p:childTnLst>
                                    <p:set>
                                      <p:cBhvr>
                                        <p:cTn id="104" dur="1" fill="hold">
                                          <p:stCondLst>
                                            <p:cond delay="0"/>
                                          </p:stCondLst>
                                        </p:cTn>
                                        <p:tgtEl>
                                          <p:spTgt spid="75"/>
                                        </p:tgtEl>
                                        <p:attrNameLst>
                                          <p:attrName>style.visibility</p:attrName>
                                        </p:attrNameLst>
                                      </p:cBhvr>
                                      <p:to>
                                        <p:strVal val="visible"/>
                                      </p:to>
                                    </p:set>
                                    <p:animEffect transition="in" filter="wipe(right)">
                                      <p:cBhvr>
                                        <p:cTn id="105" dur="5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p:bldP spid="73" grpId="0"/>
      <p:bldP spid="74" grpId="0"/>
      <p:bldP spid="75" grpId="0"/>
      <p:bldP spid="76" grpId="0"/>
      <p:bldP spid="77" grpId="0"/>
      <p:bldP spid="78" grpId="0"/>
      <p:bldP spid="79" grpId="0"/>
      <p:bldP spid="80" grpId="0"/>
      <p:bldP spid="81" grpId="0"/>
      <p:bldP spid="82" grpId="0"/>
      <p:bldP spid="83" grpId="0"/>
    </p:bldLst>
  </p:timing>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矩形 2"/>
          <p:cNvSpPr/>
          <p:nvPr/>
        </p:nvSpPr>
        <p:spPr>
          <a:xfrm rot="2700000">
            <a:off x="-444008" y="4628240"/>
            <a:ext cx="9889828" cy="4883016"/>
          </a:xfrm>
          <a:prstGeom prst="rect">
            <a:avLst/>
          </a:prstGeom>
          <a:gradFill flip="none" rotWithShape="1">
            <a:gsLst>
              <a:gs pos="0">
                <a:schemeClr val="bg1">
                  <a:lumMod val="95000"/>
                  <a:alpha val="0"/>
                </a:schemeClr>
              </a:gs>
              <a:gs pos="76000">
                <a:schemeClr val="bg1">
                  <a:lumMod val="95000"/>
                  <a:alpha val="79000"/>
                </a:schemeClr>
              </a:gs>
              <a:gs pos="89000">
                <a:schemeClr val="bg1">
                  <a:lumMod val="85000"/>
                  <a:alpha val="71000"/>
                </a:schemeClr>
              </a:gs>
              <a:gs pos="100000">
                <a:schemeClr val="bg1">
                  <a:lumMod val="7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rot="2700000">
            <a:off x="2640136" y="3952514"/>
            <a:ext cx="1405699" cy="6967384"/>
          </a:xfrm>
          <a:custGeom>
            <a:avLst/>
            <a:gdLst>
              <a:gd name="connsiteX0" fmla="*/ 0 w 1208134"/>
              <a:gd name="connsiteY0" fmla="*/ 0 h 6967384"/>
              <a:gd name="connsiteX1" fmla="*/ 1208134 w 1208134"/>
              <a:gd name="connsiteY1" fmla="*/ 0 h 6967384"/>
              <a:gd name="connsiteX2" fmla="*/ 1208134 w 1208134"/>
              <a:gd name="connsiteY2" fmla="*/ 6967384 h 6967384"/>
              <a:gd name="connsiteX3" fmla="*/ 0 w 1208134"/>
              <a:gd name="connsiteY3" fmla="*/ 6967384 h 6967384"/>
              <a:gd name="connsiteX4" fmla="*/ 0 w 1208134"/>
              <a:gd name="connsiteY4" fmla="*/ 0 h 6967384"/>
              <a:gd name="connsiteX0-1" fmla="*/ 0 w 1208134"/>
              <a:gd name="connsiteY0-2" fmla="*/ 0 h 6967384"/>
              <a:gd name="connsiteX1-3" fmla="*/ 1208134 w 1208134"/>
              <a:gd name="connsiteY1-4" fmla="*/ 0 h 6967384"/>
              <a:gd name="connsiteX2-5" fmla="*/ 1181650 w 1208134"/>
              <a:gd name="connsiteY2-6" fmla="*/ 3278903 h 6967384"/>
              <a:gd name="connsiteX3-7" fmla="*/ 1208134 w 1208134"/>
              <a:gd name="connsiteY3-8" fmla="*/ 6967384 h 6967384"/>
              <a:gd name="connsiteX4-9" fmla="*/ 0 w 1208134"/>
              <a:gd name="connsiteY4-10" fmla="*/ 6967384 h 6967384"/>
              <a:gd name="connsiteX5" fmla="*/ 0 w 1208134"/>
              <a:gd name="connsiteY5" fmla="*/ 0 h 6967384"/>
              <a:gd name="connsiteX0-11" fmla="*/ 0 w 1208134"/>
              <a:gd name="connsiteY0-12" fmla="*/ 0 h 6967384"/>
              <a:gd name="connsiteX1-13" fmla="*/ 1208134 w 1208134"/>
              <a:gd name="connsiteY1-14" fmla="*/ 0 h 6967384"/>
              <a:gd name="connsiteX2-15" fmla="*/ 957503 w 1208134"/>
              <a:gd name="connsiteY2-16" fmla="*/ 3399597 h 6967384"/>
              <a:gd name="connsiteX3-17" fmla="*/ 1208134 w 1208134"/>
              <a:gd name="connsiteY3-18" fmla="*/ 6967384 h 6967384"/>
              <a:gd name="connsiteX4-19" fmla="*/ 0 w 1208134"/>
              <a:gd name="connsiteY4-20" fmla="*/ 6967384 h 6967384"/>
              <a:gd name="connsiteX5-21" fmla="*/ 0 w 1208134"/>
              <a:gd name="connsiteY5-22" fmla="*/ 0 h 6967384"/>
              <a:gd name="connsiteX0-23" fmla="*/ 0 w 1405699"/>
              <a:gd name="connsiteY0-24" fmla="*/ 0 h 6967384"/>
              <a:gd name="connsiteX1-25" fmla="*/ 1405699 w 1405699"/>
              <a:gd name="connsiteY1-26" fmla="*/ 0 h 6967384"/>
              <a:gd name="connsiteX2-27" fmla="*/ 957503 w 1405699"/>
              <a:gd name="connsiteY2-28" fmla="*/ 3399597 h 6967384"/>
              <a:gd name="connsiteX3-29" fmla="*/ 1208134 w 1405699"/>
              <a:gd name="connsiteY3-30" fmla="*/ 6967384 h 6967384"/>
              <a:gd name="connsiteX4-31" fmla="*/ 0 w 1405699"/>
              <a:gd name="connsiteY4-32" fmla="*/ 6967384 h 6967384"/>
              <a:gd name="connsiteX5-33" fmla="*/ 0 w 1405699"/>
              <a:gd name="connsiteY5-34" fmla="*/ 0 h 6967384"/>
              <a:gd name="connsiteX0-35" fmla="*/ 0 w 1405699"/>
              <a:gd name="connsiteY0-36" fmla="*/ 0 h 6967384"/>
              <a:gd name="connsiteX1-37" fmla="*/ 1405699 w 1405699"/>
              <a:gd name="connsiteY1-38" fmla="*/ 0 h 6967384"/>
              <a:gd name="connsiteX2-39" fmla="*/ 957503 w 1405699"/>
              <a:gd name="connsiteY2-40" fmla="*/ 3399597 h 6967384"/>
              <a:gd name="connsiteX3-41" fmla="*/ 1208134 w 1405699"/>
              <a:gd name="connsiteY3-42" fmla="*/ 6967384 h 6967384"/>
              <a:gd name="connsiteX4-43" fmla="*/ 0 w 1405699"/>
              <a:gd name="connsiteY4-44" fmla="*/ 6967384 h 6967384"/>
              <a:gd name="connsiteX5-45" fmla="*/ 0 w 1405699"/>
              <a:gd name="connsiteY5-46" fmla="*/ 0 h 6967384"/>
              <a:gd name="connsiteX0-47" fmla="*/ 0 w 1429707"/>
              <a:gd name="connsiteY0-48" fmla="*/ 0 h 6967384"/>
              <a:gd name="connsiteX1-49" fmla="*/ 1405699 w 1429707"/>
              <a:gd name="connsiteY1-50" fmla="*/ 0 h 6967384"/>
              <a:gd name="connsiteX2-51" fmla="*/ 957503 w 1429707"/>
              <a:gd name="connsiteY2-52" fmla="*/ 3399597 h 6967384"/>
              <a:gd name="connsiteX3-53" fmla="*/ 1208134 w 1429707"/>
              <a:gd name="connsiteY3-54" fmla="*/ 6967384 h 6967384"/>
              <a:gd name="connsiteX4-55" fmla="*/ 0 w 1429707"/>
              <a:gd name="connsiteY4-56" fmla="*/ 6967384 h 6967384"/>
              <a:gd name="connsiteX5-57" fmla="*/ 0 w 1429707"/>
              <a:gd name="connsiteY5-58" fmla="*/ 0 h 6967384"/>
              <a:gd name="connsiteX0-59" fmla="*/ 0 w 1433467"/>
              <a:gd name="connsiteY0-60" fmla="*/ 0 h 6967384"/>
              <a:gd name="connsiteX1-61" fmla="*/ 1405699 w 1433467"/>
              <a:gd name="connsiteY1-62" fmla="*/ 0 h 6967384"/>
              <a:gd name="connsiteX2-63" fmla="*/ 957503 w 1433467"/>
              <a:gd name="connsiteY2-64" fmla="*/ 3399597 h 6967384"/>
              <a:gd name="connsiteX3-65" fmla="*/ 1208134 w 1433467"/>
              <a:gd name="connsiteY3-66" fmla="*/ 6967384 h 6967384"/>
              <a:gd name="connsiteX4-67" fmla="*/ 0 w 1433467"/>
              <a:gd name="connsiteY4-68" fmla="*/ 6967384 h 6967384"/>
              <a:gd name="connsiteX5-69" fmla="*/ 0 w 1433467"/>
              <a:gd name="connsiteY5-70" fmla="*/ 0 h 6967384"/>
              <a:gd name="connsiteX0-71" fmla="*/ 0 w 1405699"/>
              <a:gd name="connsiteY0-72" fmla="*/ 0 h 6967384"/>
              <a:gd name="connsiteX1-73" fmla="*/ 1405699 w 1405699"/>
              <a:gd name="connsiteY1-74" fmla="*/ 0 h 6967384"/>
              <a:gd name="connsiteX2-75" fmla="*/ 957503 w 1405699"/>
              <a:gd name="connsiteY2-76" fmla="*/ 3399597 h 6967384"/>
              <a:gd name="connsiteX3-77" fmla="*/ 1208134 w 1405699"/>
              <a:gd name="connsiteY3-78" fmla="*/ 6967384 h 6967384"/>
              <a:gd name="connsiteX4-79" fmla="*/ 0 w 1405699"/>
              <a:gd name="connsiteY4-80" fmla="*/ 6967384 h 6967384"/>
              <a:gd name="connsiteX5-81" fmla="*/ 0 w 1405699"/>
              <a:gd name="connsiteY5-82" fmla="*/ 0 h 696738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Lst>
            <a:rect l="l" t="t" r="r" b="b"/>
            <a:pathLst>
              <a:path w="1405699" h="6967384">
                <a:moveTo>
                  <a:pt x="0" y="0"/>
                </a:moveTo>
                <a:lnTo>
                  <a:pt x="1405699" y="0"/>
                </a:lnTo>
                <a:cubicBezTo>
                  <a:pt x="1120760" y="553129"/>
                  <a:pt x="986212" y="1945417"/>
                  <a:pt x="957503" y="3399597"/>
                </a:cubicBezTo>
                <a:cubicBezTo>
                  <a:pt x="928794" y="4853777"/>
                  <a:pt x="1124590" y="5778122"/>
                  <a:pt x="1208134" y="6967384"/>
                </a:cubicBezTo>
                <a:lnTo>
                  <a:pt x="0" y="6967384"/>
                </a:lnTo>
                <a:lnTo>
                  <a:pt x="0" y="0"/>
                </a:lnTo>
                <a:close/>
              </a:path>
            </a:pathLst>
          </a:custGeom>
          <a:solidFill>
            <a:srgbClr val="3A3A3A"/>
          </a:solidFill>
          <a:ln>
            <a:noFill/>
          </a:ln>
          <a:effectLst>
            <a:outerShdw blurRad="203200" dist="127000" dir="2700000" algn="tl"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rot="2700000">
            <a:off x="1815627" y="3041277"/>
            <a:ext cx="1208134" cy="6967384"/>
          </a:xfrm>
          <a:prstGeom prst="rect">
            <a:avLst/>
          </a:prstGeom>
          <a:solidFill>
            <a:srgbClr val="DC6C7C"/>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rot="2700000">
            <a:off x="974377" y="2187697"/>
            <a:ext cx="1208134" cy="6967384"/>
          </a:xfrm>
          <a:prstGeom prst="rect">
            <a:avLst/>
          </a:prstGeom>
          <a:solidFill>
            <a:srgbClr val="56A8BD"/>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rot="2700000">
            <a:off x="-65851" y="1315842"/>
            <a:ext cx="1569540" cy="6967384"/>
          </a:xfrm>
          <a:custGeom>
            <a:avLst/>
            <a:gdLst>
              <a:gd name="connsiteX0" fmla="*/ 0 w 1208134"/>
              <a:gd name="connsiteY0" fmla="*/ 0 h 6967384"/>
              <a:gd name="connsiteX1" fmla="*/ 1208134 w 1208134"/>
              <a:gd name="connsiteY1" fmla="*/ 0 h 6967384"/>
              <a:gd name="connsiteX2" fmla="*/ 1208134 w 1208134"/>
              <a:gd name="connsiteY2" fmla="*/ 6967384 h 6967384"/>
              <a:gd name="connsiteX3" fmla="*/ 0 w 1208134"/>
              <a:gd name="connsiteY3" fmla="*/ 6967384 h 6967384"/>
              <a:gd name="connsiteX4" fmla="*/ 0 w 1208134"/>
              <a:gd name="connsiteY4" fmla="*/ 0 h 6967384"/>
              <a:gd name="connsiteX0-1" fmla="*/ 0 w 1208134"/>
              <a:gd name="connsiteY0-2" fmla="*/ 0 h 6967384"/>
              <a:gd name="connsiteX1-3" fmla="*/ 1208134 w 1208134"/>
              <a:gd name="connsiteY1-4" fmla="*/ 0 h 6967384"/>
              <a:gd name="connsiteX2-5" fmla="*/ 1208134 w 1208134"/>
              <a:gd name="connsiteY2-6" fmla="*/ 6967384 h 6967384"/>
              <a:gd name="connsiteX3-7" fmla="*/ 284494 w 1208134"/>
              <a:gd name="connsiteY3-8" fmla="*/ 6941521 h 6967384"/>
              <a:gd name="connsiteX4-9" fmla="*/ 0 w 1208134"/>
              <a:gd name="connsiteY4-10" fmla="*/ 0 h 6967384"/>
              <a:gd name="connsiteX0-11" fmla="*/ 0 w 1208134"/>
              <a:gd name="connsiteY0-12" fmla="*/ 0 h 6967384"/>
              <a:gd name="connsiteX1-13" fmla="*/ 1208134 w 1208134"/>
              <a:gd name="connsiteY1-14" fmla="*/ 0 h 6967384"/>
              <a:gd name="connsiteX2-15" fmla="*/ 1208134 w 1208134"/>
              <a:gd name="connsiteY2-16" fmla="*/ 6967384 h 6967384"/>
              <a:gd name="connsiteX3-17" fmla="*/ 284494 w 1208134"/>
              <a:gd name="connsiteY3-18" fmla="*/ 6941521 h 6967384"/>
              <a:gd name="connsiteX4-19" fmla="*/ 112942 w 1208134"/>
              <a:gd name="connsiteY4-20" fmla="*/ 3296437 h 6967384"/>
              <a:gd name="connsiteX5" fmla="*/ 0 w 1208134"/>
              <a:gd name="connsiteY5" fmla="*/ 0 h 6967384"/>
              <a:gd name="connsiteX0-21" fmla="*/ 0 w 1208134"/>
              <a:gd name="connsiteY0-22" fmla="*/ 0 h 6967384"/>
              <a:gd name="connsiteX1-23" fmla="*/ 1208134 w 1208134"/>
              <a:gd name="connsiteY1-24" fmla="*/ 0 h 6967384"/>
              <a:gd name="connsiteX2-25" fmla="*/ 1208134 w 1208134"/>
              <a:gd name="connsiteY2-26" fmla="*/ 6967384 h 6967384"/>
              <a:gd name="connsiteX3-27" fmla="*/ 284494 w 1208134"/>
              <a:gd name="connsiteY3-28" fmla="*/ 6941521 h 6967384"/>
              <a:gd name="connsiteX4-29" fmla="*/ 259500 w 1208134"/>
              <a:gd name="connsiteY4-30" fmla="*/ 3339542 h 6967384"/>
              <a:gd name="connsiteX5-31" fmla="*/ 0 w 1208134"/>
              <a:gd name="connsiteY5-32" fmla="*/ 0 h 6967384"/>
              <a:gd name="connsiteX0-33" fmla="*/ 0 w 1208134"/>
              <a:gd name="connsiteY0-34" fmla="*/ 0 h 6967384"/>
              <a:gd name="connsiteX1-35" fmla="*/ 1208134 w 1208134"/>
              <a:gd name="connsiteY1-36" fmla="*/ 0 h 6967384"/>
              <a:gd name="connsiteX2-37" fmla="*/ 1208134 w 1208134"/>
              <a:gd name="connsiteY2-38" fmla="*/ 6967384 h 6967384"/>
              <a:gd name="connsiteX3-39" fmla="*/ 284494 w 1208134"/>
              <a:gd name="connsiteY3-40" fmla="*/ 6941521 h 6967384"/>
              <a:gd name="connsiteX4-41" fmla="*/ 259500 w 1208134"/>
              <a:gd name="connsiteY4-42" fmla="*/ 3339542 h 6967384"/>
              <a:gd name="connsiteX5-43" fmla="*/ 0 w 1208134"/>
              <a:gd name="connsiteY5-44" fmla="*/ 0 h 6967384"/>
              <a:gd name="connsiteX0-45" fmla="*/ 0 w 1208134"/>
              <a:gd name="connsiteY0-46" fmla="*/ 0 h 6967384"/>
              <a:gd name="connsiteX1-47" fmla="*/ 1208134 w 1208134"/>
              <a:gd name="connsiteY1-48" fmla="*/ 0 h 6967384"/>
              <a:gd name="connsiteX2-49" fmla="*/ 1173331 w 1208134"/>
              <a:gd name="connsiteY2-50" fmla="*/ 3218847 h 6967384"/>
              <a:gd name="connsiteX3-51" fmla="*/ 1208134 w 1208134"/>
              <a:gd name="connsiteY3-52" fmla="*/ 6967384 h 6967384"/>
              <a:gd name="connsiteX4-53" fmla="*/ 284494 w 1208134"/>
              <a:gd name="connsiteY4-54" fmla="*/ 6941521 h 6967384"/>
              <a:gd name="connsiteX5-55" fmla="*/ 259500 w 1208134"/>
              <a:gd name="connsiteY5-56" fmla="*/ 3339542 h 6967384"/>
              <a:gd name="connsiteX6" fmla="*/ 0 w 1208134"/>
              <a:gd name="connsiteY6" fmla="*/ 0 h 6967384"/>
              <a:gd name="connsiteX0-57" fmla="*/ 0 w 1302647"/>
              <a:gd name="connsiteY0-58" fmla="*/ 0 h 6967384"/>
              <a:gd name="connsiteX1-59" fmla="*/ 1208134 w 1302647"/>
              <a:gd name="connsiteY1-60" fmla="*/ 0 h 6967384"/>
              <a:gd name="connsiteX2-61" fmla="*/ 1302647 w 1302647"/>
              <a:gd name="connsiteY2-62" fmla="*/ 3175742 h 6967384"/>
              <a:gd name="connsiteX3-63" fmla="*/ 1208134 w 1302647"/>
              <a:gd name="connsiteY3-64" fmla="*/ 6967384 h 6967384"/>
              <a:gd name="connsiteX4-65" fmla="*/ 284494 w 1302647"/>
              <a:gd name="connsiteY4-66" fmla="*/ 6941521 h 6967384"/>
              <a:gd name="connsiteX5-67" fmla="*/ 259500 w 1302647"/>
              <a:gd name="connsiteY5-68" fmla="*/ 3339542 h 6967384"/>
              <a:gd name="connsiteX6-69" fmla="*/ 0 w 1302647"/>
              <a:gd name="connsiteY6-70" fmla="*/ 0 h 6967384"/>
              <a:gd name="connsiteX0-71" fmla="*/ 0 w 1362994"/>
              <a:gd name="connsiteY0-72" fmla="*/ 0 h 6967384"/>
              <a:gd name="connsiteX1-73" fmla="*/ 1208134 w 1362994"/>
              <a:gd name="connsiteY1-74" fmla="*/ 0 h 6967384"/>
              <a:gd name="connsiteX2-75" fmla="*/ 1362994 w 1362994"/>
              <a:gd name="connsiteY2-76" fmla="*/ 3184363 h 6967384"/>
              <a:gd name="connsiteX3-77" fmla="*/ 1208134 w 1362994"/>
              <a:gd name="connsiteY3-78" fmla="*/ 6967384 h 6967384"/>
              <a:gd name="connsiteX4-79" fmla="*/ 284494 w 1362994"/>
              <a:gd name="connsiteY4-80" fmla="*/ 6941521 h 6967384"/>
              <a:gd name="connsiteX5-81" fmla="*/ 259500 w 1362994"/>
              <a:gd name="connsiteY5-82" fmla="*/ 3339542 h 6967384"/>
              <a:gd name="connsiteX6-83" fmla="*/ 0 w 1362994"/>
              <a:gd name="connsiteY6-84" fmla="*/ 0 h 6967384"/>
              <a:gd name="connsiteX0-85" fmla="*/ 0 w 1362994"/>
              <a:gd name="connsiteY0-86" fmla="*/ 0 h 6967384"/>
              <a:gd name="connsiteX1-87" fmla="*/ 1208134 w 1362994"/>
              <a:gd name="connsiteY1-88" fmla="*/ 0 h 6967384"/>
              <a:gd name="connsiteX2-89" fmla="*/ 1362994 w 1362994"/>
              <a:gd name="connsiteY2-90" fmla="*/ 3184363 h 6967384"/>
              <a:gd name="connsiteX3-91" fmla="*/ 1208134 w 1362994"/>
              <a:gd name="connsiteY3-92" fmla="*/ 6967384 h 6967384"/>
              <a:gd name="connsiteX4-93" fmla="*/ 284494 w 1362994"/>
              <a:gd name="connsiteY4-94" fmla="*/ 6941521 h 6967384"/>
              <a:gd name="connsiteX5-95" fmla="*/ 345710 w 1362994"/>
              <a:gd name="connsiteY5-96" fmla="*/ 3339542 h 6967384"/>
              <a:gd name="connsiteX6-97" fmla="*/ 0 w 1362994"/>
              <a:gd name="connsiteY6-98" fmla="*/ 0 h 6967384"/>
              <a:gd name="connsiteX0-99" fmla="*/ 0 w 1362994"/>
              <a:gd name="connsiteY0-100" fmla="*/ 0 h 6967384"/>
              <a:gd name="connsiteX1-101" fmla="*/ 1208134 w 1362994"/>
              <a:gd name="connsiteY1-102" fmla="*/ 0 h 6967384"/>
              <a:gd name="connsiteX2-103" fmla="*/ 1362994 w 1362994"/>
              <a:gd name="connsiteY2-104" fmla="*/ 3184363 h 6967384"/>
              <a:gd name="connsiteX3-105" fmla="*/ 1208134 w 1362994"/>
              <a:gd name="connsiteY3-106" fmla="*/ 6967384 h 6967384"/>
              <a:gd name="connsiteX4-107" fmla="*/ 284494 w 1362994"/>
              <a:gd name="connsiteY4-108" fmla="*/ 6941521 h 6967384"/>
              <a:gd name="connsiteX5-109" fmla="*/ 466405 w 1362994"/>
              <a:gd name="connsiteY5-110" fmla="*/ 3322301 h 6967384"/>
              <a:gd name="connsiteX6-111" fmla="*/ 0 w 1362994"/>
              <a:gd name="connsiteY6-112" fmla="*/ 0 h 6967384"/>
              <a:gd name="connsiteX0-113" fmla="*/ 0 w 1362994"/>
              <a:gd name="connsiteY0-114" fmla="*/ 0 h 6967384"/>
              <a:gd name="connsiteX1-115" fmla="*/ 1208134 w 1362994"/>
              <a:gd name="connsiteY1-116" fmla="*/ 0 h 6967384"/>
              <a:gd name="connsiteX2-117" fmla="*/ 1362994 w 1362994"/>
              <a:gd name="connsiteY2-118" fmla="*/ 3184363 h 6967384"/>
              <a:gd name="connsiteX3-119" fmla="*/ 1208134 w 1362994"/>
              <a:gd name="connsiteY3-120" fmla="*/ 6967384 h 6967384"/>
              <a:gd name="connsiteX4-121" fmla="*/ 284494 w 1362994"/>
              <a:gd name="connsiteY4-122" fmla="*/ 6941521 h 6967384"/>
              <a:gd name="connsiteX5-123" fmla="*/ 466405 w 1362994"/>
              <a:gd name="connsiteY5-124" fmla="*/ 3322301 h 6967384"/>
              <a:gd name="connsiteX6-125" fmla="*/ 0 w 1362994"/>
              <a:gd name="connsiteY6-126" fmla="*/ 0 h 6967384"/>
              <a:gd name="connsiteX0-127" fmla="*/ 0 w 1569540"/>
              <a:gd name="connsiteY0-128" fmla="*/ 8980 h 6967384"/>
              <a:gd name="connsiteX1-129" fmla="*/ 1414680 w 1569540"/>
              <a:gd name="connsiteY1-130" fmla="*/ 0 h 6967384"/>
              <a:gd name="connsiteX2-131" fmla="*/ 1569540 w 1569540"/>
              <a:gd name="connsiteY2-132" fmla="*/ 3184363 h 6967384"/>
              <a:gd name="connsiteX3-133" fmla="*/ 1414680 w 1569540"/>
              <a:gd name="connsiteY3-134" fmla="*/ 6967384 h 6967384"/>
              <a:gd name="connsiteX4-135" fmla="*/ 491040 w 1569540"/>
              <a:gd name="connsiteY4-136" fmla="*/ 6941521 h 6967384"/>
              <a:gd name="connsiteX5-137" fmla="*/ 672951 w 1569540"/>
              <a:gd name="connsiteY5-138" fmla="*/ 3322301 h 6967384"/>
              <a:gd name="connsiteX6-139" fmla="*/ 0 w 1569540"/>
              <a:gd name="connsiteY6-140" fmla="*/ 8980 h 6967384"/>
              <a:gd name="connsiteX0-141" fmla="*/ 0 w 1569540"/>
              <a:gd name="connsiteY0-142" fmla="*/ 8980 h 6967384"/>
              <a:gd name="connsiteX1-143" fmla="*/ 1414680 w 1569540"/>
              <a:gd name="connsiteY1-144" fmla="*/ 0 h 6967384"/>
              <a:gd name="connsiteX2-145" fmla="*/ 1569540 w 1569540"/>
              <a:gd name="connsiteY2-146" fmla="*/ 3184363 h 6967384"/>
              <a:gd name="connsiteX3-147" fmla="*/ 1414680 w 1569540"/>
              <a:gd name="connsiteY3-148" fmla="*/ 6967384 h 6967384"/>
              <a:gd name="connsiteX4-149" fmla="*/ 491040 w 1569540"/>
              <a:gd name="connsiteY4-150" fmla="*/ 6941521 h 6967384"/>
              <a:gd name="connsiteX5-151" fmla="*/ 672951 w 1569540"/>
              <a:gd name="connsiteY5-152" fmla="*/ 3322301 h 6967384"/>
              <a:gd name="connsiteX6-153" fmla="*/ 0 w 1569540"/>
              <a:gd name="connsiteY6-154" fmla="*/ 8980 h 6967384"/>
              <a:gd name="connsiteX0-155" fmla="*/ 0 w 1569540"/>
              <a:gd name="connsiteY0-156" fmla="*/ 8980 h 6967384"/>
              <a:gd name="connsiteX1-157" fmla="*/ 1414680 w 1569540"/>
              <a:gd name="connsiteY1-158" fmla="*/ 0 h 6967384"/>
              <a:gd name="connsiteX2-159" fmla="*/ 1569540 w 1569540"/>
              <a:gd name="connsiteY2-160" fmla="*/ 3184363 h 6967384"/>
              <a:gd name="connsiteX3-161" fmla="*/ 1414680 w 1569540"/>
              <a:gd name="connsiteY3-162" fmla="*/ 6967384 h 6967384"/>
              <a:gd name="connsiteX4-163" fmla="*/ 491040 w 1569540"/>
              <a:gd name="connsiteY4-164" fmla="*/ 6941521 h 6967384"/>
              <a:gd name="connsiteX5-165" fmla="*/ 672951 w 1569540"/>
              <a:gd name="connsiteY5-166" fmla="*/ 3322301 h 6967384"/>
              <a:gd name="connsiteX6-167" fmla="*/ 0 w 1569540"/>
              <a:gd name="connsiteY6-168" fmla="*/ 8980 h 696738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31" y="connsiteY5-32"/>
              </a:cxn>
              <a:cxn ang="0">
                <a:pos x="connsiteX6-69" y="connsiteY6-70"/>
              </a:cxn>
            </a:cxnLst>
            <a:rect l="l" t="t" r="r" b="b"/>
            <a:pathLst>
              <a:path w="1569540" h="6967384">
                <a:moveTo>
                  <a:pt x="0" y="8980"/>
                </a:moveTo>
                <a:lnTo>
                  <a:pt x="1414680" y="0"/>
                </a:lnTo>
                <a:lnTo>
                  <a:pt x="1569540" y="3184363"/>
                </a:lnTo>
                <a:lnTo>
                  <a:pt x="1414680" y="6967384"/>
                </a:lnTo>
                <a:lnTo>
                  <a:pt x="491040" y="6941521"/>
                </a:lnTo>
                <a:lnTo>
                  <a:pt x="672951" y="3322301"/>
                </a:lnTo>
                <a:cubicBezTo>
                  <a:pt x="687389" y="2128297"/>
                  <a:pt x="764688" y="1363190"/>
                  <a:pt x="0" y="8980"/>
                </a:cubicBezTo>
                <a:close/>
              </a:path>
            </a:pathLst>
          </a:custGeom>
          <a:solidFill>
            <a:srgbClr val="F1AF59"/>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弦形 14"/>
          <p:cNvSpPr/>
          <p:nvPr/>
        </p:nvSpPr>
        <p:spPr>
          <a:xfrm rot="2700000">
            <a:off x="4984126" y="4161367"/>
            <a:ext cx="1559351" cy="1559351"/>
          </a:xfrm>
          <a:prstGeom prst="chord">
            <a:avLst>
              <a:gd name="adj1" fmla="val 10794353"/>
              <a:gd name="adj2" fmla="val 21597276"/>
            </a:avLst>
          </a:prstGeom>
          <a:solidFill>
            <a:srgbClr val="3A3A3A"/>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弦形 13"/>
          <p:cNvSpPr/>
          <p:nvPr/>
        </p:nvSpPr>
        <p:spPr>
          <a:xfrm rot="2700000">
            <a:off x="4130181" y="3305075"/>
            <a:ext cx="1559351" cy="1559351"/>
          </a:xfrm>
          <a:prstGeom prst="chord">
            <a:avLst>
              <a:gd name="adj1" fmla="val 10794353"/>
              <a:gd name="adj2" fmla="val 21597276"/>
            </a:avLst>
          </a:prstGeom>
          <a:solidFill>
            <a:srgbClr val="DC6C7C"/>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弦形 12"/>
          <p:cNvSpPr/>
          <p:nvPr/>
        </p:nvSpPr>
        <p:spPr>
          <a:xfrm rot="2700000">
            <a:off x="3183791" y="2359575"/>
            <a:ext cx="1559351" cy="1559351"/>
          </a:xfrm>
          <a:prstGeom prst="chord">
            <a:avLst>
              <a:gd name="adj1" fmla="val 10794353"/>
              <a:gd name="adj2" fmla="val 21597276"/>
            </a:avLst>
          </a:prstGeom>
          <a:solidFill>
            <a:srgbClr val="56A8BD"/>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任意多边形 10"/>
          <p:cNvSpPr/>
          <p:nvPr/>
        </p:nvSpPr>
        <p:spPr>
          <a:xfrm>
            <a:off x="1819270" y="1789278"/>
            <a:ext cx="4486704" cy="4473660"/>
          </a:xfrm>
          <a:custGeom>
            <a:avLst/>
            <a:gdLst>
              <a:gd name="connsiteX0" fmla="*/ 1059873 w 4530436"/>
              <a:gd name="connsiteY0" fmla="*/ 0 h 4364182"/>
              <a:gd name="connsiteX1" fmla="*/ 4530436 w 4530436"/>
              <a:gd name="connsiteY1" fmla="*/ 3470563 h 4364182"/>
              <a:gd name="connsiteX2" fmla="*/ 3387436 w 4530436"/>
              <a:gd name="connsiteY2" fmla="*/ 4364182 h 4364182"/>
              <a:gd name="connsiteX3" fmla="*/ 3262746 w 4530436"/>
              <a:gd name="connsiteY3" fmla="*/ 3636818 h 4364182"/>
              <a:gd name="connsiteX4" fmla="*/ 2576946 w 4530436"/>
              <a:gd name="connsiteY4" fmla="*/ 3657600 h 4364182"/>
              <a:gd name="connsiteX5" fmla="*/ 2452255 w 4530436"/>
              <a:gd name="connsiteY5" fmla="*/ 2930236 h 4364182"/>
              <a:gd name="connsiteX6" fmla="*/ 1600200 w 4530436"/>
              <a:gd name="connsiteY6" fmla="*/ 2951018 h 4364182"/>
              <a:gd name="connsiteX7" fmla="*/ 1537855 w 4530436"/>
              <a:gd name="connsiteY7" fmla="*/ 2202873 h 4364182"/>
              <a:gd name="connsiteX8" fmla="*/ 789709 w 4530436"/>
              <a:gd name="connsiteY8" fmla="*/ 2223655 h 4364182"/>
              <a:gd name="connsiteX9" fmla="*/ 852055 w 4530436"/>
              <a:gd name="connsiteY9" fmla="*/ 1454727 h 4364182"/>
              <a:gd name="connsiteX10" fmla="*/ 0 w 4530436"/>
              <a:gd name="connsiteY10" fmla="*/ 1496291 h 4364182"/>
              <a:gd name="connsiteX11" fmla="*/ 1059873 w 4530436"/>
              <a:gd name="connsiteY11" fmla="*/ 0 h 4364182"/>
              <a:gd name="connsiteX0-1" fmla="*/ 1061027 w 4531590"/>
              <a:gd name="connsiteY0-2" fmla="*/ 0 h 4364182"/>
              <a:gd name="connsiteX1-3" fmla="*/ 4531590 w 4531590"/>
              <a:gd name="connsiteY1-4" fmla="*/ 3470563 h 4364182"/>
              <a:gd name="connsiteX2-5" fmla="*/ 3388590 w 4531590"/>
              <a:gd name="connsiteY2-6" fmla="*/ 4364182 h 4364182"/>
              <a:gd name="connsiteX3-7" fmla="*/ 3263900 w 4531590"/>
              <a:gd name="connsiteY3-8" fmla="*/ 3636818 h 4364182"/>
              <a:gd name="connsiteX4-9" fmla="*/ 2578100 w 4531590"/>
              <a:gd name="connsiteY4-10" fmla="*/ 3657600 h 4364182"/>
              <a:gd name="connsiteX5-11" fmla="*/ 2453409 w 4531590"/>
              <a:gd name="connsiteY5-12" fmla="*/ 2930236 h 4364182"/>
              <a:gd name="connsiteX6-13" fmla="*/ 1601354 w 4531590"/>
              <a:gd name="connsiteY6-14" fmla="*/ 2951018 h 4364182"/>
              <a:gd name="connsiteX7-15" fmla="*/ 1539009 w 4531590"/>
              <a:gd name="connsiteY7-16" fmla="*/ 2202873 h 4364182"/>
              <a:gd name="connsiteX8-17" fmla="*/ 790863 w 4531590"/>
              <a:gd name="connsiteY8-18" fmla="*/ 2223655 h 4364182"/>
              <a:gd name="connsiteX9-19" fmla="*/ 853209 w 4531590"/>
              <a:gd name="connsiteY9-20" fmla="*/ 1454727 h 4364182"/>
              <a:gd name="connsiteX10-21" fmla="*/ 1154 w 4531590"/>
              <a:gd name="connsiteY10-22" fmla="*/ 1496291 h 4364182"/>
              <a:gd name="connsiteX11-23" fmla="*/ 1061027 w 4531590"/>
              <a:gd name="connsiteY11-24" fmla="*/ 0 h 4364182"/>
              <a:gd name="connsiteX0-25" fmla="*/ 1061038 w 4531601"/>
              <a:gd name="connsiteY0-26" fmla="*/ 0 h 4364182"/>
              <a:gd name="connsiteX1-27" fmla="*/ 4531601 w 4531601"/>
              <a:gd name="connsiteY1-28" fmla="*/ 3470563 h 4364182"/>
              <a:gd name="connsiteX2-29" fmla="*/ 3388601 w 4531601"/>
              <a:gd name="connsiteY2-30" fmla="*/ 4364182 h 4364182"/>
              <a:gd name="connsiteX3-31" fmla="*/ 3263911 w 4531601"/>
              <a:gd name="connsiteY3-32" fmla="*/ 3636818 h 4364182"/>
              <a:gd name="connsiteX4-33" fmla="*/ 2578111 w 4531601"/>
              <a:gd name="connsiteY4-34" fmla="*/ 3657600 h 4364182"/>
              <a:gd name="connsiteX5-35" fmla="*/ 2453420 w 4531601"/>
              <a:gd name="connsiteY5-36" fmla="*/ 2930236 h 4364182"/>
              <a:gd name="connsiteX6-37" fmla="*/ 1601365 w 4531601"/>
              <a:gd name="connsiteY6-38" fmla="*/ 2951018 h 4364182"/>
              <a:gd name="connsiteX7-39" fmla="*/ 1539020 w 4531601"/>
              <a:gd name="connsiteY7-40" fmla="*/ 2202873 h 4364182"/>
              <a:gd name="connsiteX8-41" fmla="*/ 790874 w 4531601"/>
              <a:gd name="connsiteY8-42" fmla="*/ 2223655 h 4364182"/>
              <a:gd name="connsiteX9-43" fmla="*/ 853220 w 4531601"/>
              <a:gd name="connsiteY9-44" fmla="*/ 1454727 h 4364182"/>
              <a:gd name="connsiteX10-45" fmla="*/ 1165 w 4531601"/>
              <a:gd name="connsiteY10-46" fmla="*/ 1496291 h 4364182"/>
              <a:gd name="connsiteX11-47" fmla="*/ 1061038 w 4531601"/>
              <a:gd name="connsiteY11-48" fmla="*/ 0 h 4364182"/>
              <a:gd name="connsiteX0-49" fmla="*/ 1061600 w 4532163"/>
              <a:gd name="connsiteY0-50" fmla="*/ 0 h 4364182"/>
              <a:gd name="connsiteX1-51" fmla="*/ 4532163 w 4532163"/>
              <a:gd name="connsiteY1-52" fmla="*/ 3470563 h 4364182"/>
              <a:gd name="connsiteX2-53" fmla="*/ 3389163 w 4532163"/>
              <a:gd name="connsiteY2-54" fmla="*/ 4364182 h 4364182"/>
              <a:gd name="connsiteX3-55" fmla="*/ 3264473 w 4532163"/>
              <a:gd name="connsiteY3-56" fmla="*/ 3636818 h 4364182"/>
              <a:gd name="connsiteX4-57" fmla="*/ 2578673 w 4532163"/>
              <a:gd name="connsiteY4-58" fmla="*/ 3657600 h 4364182"/>
              <a:gd name="connsiteX5-59" fmla="*/ 2453982 w 4532163"/>
              <a:gd name="connsiteY5-60" fmla="*/ 2930236 h 4364182"/>
              <a:gd name="connsiteX6-61" fmla="*/ 1601927 w 4532163"/>
              <a:gd name="connsiteY6-62" fmla="*/ 2951018 h 4364182"/>
              <a:gd name="connsiteX7-63" fmla="*/ 1539582 w 4532163"/>
              <a:gd name="connsiteY7-64" fmla="*/ 2202873 h 4364182"/>
              <a:gd name="connsiteX8-65" fmla="*/ 791436 w 4532163"/>
              <a:gd name="connsiteY8-66" fmla="*/ 2223655 h 4364182"/>
              <a:gd name="connsiteX9-67" fmla="*/ 602322 w 4532163"/>
              <a:gd name="connsiteY9-68" fmla="*/ 1637607 h 4364182"/>
              <a:gd name="connsiteX10-69" fmla="*/ 1727 w 4532163"/>
              <a:gd name="connsiteY10-70" fmla="*/ 1496291 h 4364182"/>
              <a:gd name="connsiteX11-71" fmla="*/ 1061600 w 4532163"/>
              <a:gd name="connsiteY11-72" fmla="*/ 0 h 4364182"/>
              <a:gd name="connsiteX0-73" fmla="*/ 1061600 w 4532163"/>
              <a:gd name="connsiteY0-74" fmla="*/ 0 h 4364182"/>
              <a:gd name="connsiteX1-75" fmla="*/ 4532163 w 4532163"/>
              <a:gd name="connsiteY1-76" fmla="*/ 3470563 h 4364182"/>
              <a:gd name="connsiteX2-77" fmla="*/ 3389163 w 4532163"/>
              <a:gd name="connsiteY2-78" fmla="*/ 4364182 h 4364182"/>
              <a:gd name="connsiteX3-79" fmla="*/ 3264473 w 4532163"/>
              <a:gd name="connsiteY3-80" fmla="*/ 3636818 h 4364182"/>
              <a:gd name="connsiteX4-81" fmla="*/ 2578673 w 4532163"/>
              <a:gd name="connsiteY4-82" fmla="*/ 3657600 h 4364182"/>
              <a:gd name="connsiteX5-83" fmla="*/ 2453982 w 4532163"/>
              <a:gd name="connsiteY5-84" fmla="*/ 2930236 h 4364182"/>
              <a:gd name="connsiteX6-85" fmla="*/ 1601927 w 4532163"/>
              <a:gd name="connsiteY6-86" fmla="*/ 2951018 h 4364182"/>
              <a:gd name="connsiteX7-87" fmla="*/ 1539582 w 4532163"/>
              <a:gd name="connsiteY7-88" fmla="*/ 2202873 h 4364182"/>
              <a:gd name="connsiteX8-89" fmla="*/ 791436 w 4532163"/>
              <a:gd name="connsiteY8-90" fmla="*/ 2223655 h 4364182"/>
              <a:gd name="connsiteX9-91" fmla="*/ 602322 w 4532163"/>
              <a:gd name="connsiteY9-92" fmla="*/ 1637607 h 4364182"/>
              <a:gd name="connsiteX10-93" fmla="*/ 1727 w 4532163"/>
              <a:gd name="connsiteY10-94" fmla="*/ 1496291 h 4364182"/>
              <a:gd name="connsiteX11-95" fmla="*/ 1061600 w 4532163"/>
              <a:gd name="connsiteY11-96" fmla="*/ 0 h 4364182"/>
              <a:gd name="connsiteX0-97" fmla="*/ 1061600 w 4532163"/>
              <a:gd name="connsiteY0-98" fmla="*/ 0 h 4364182"/>
              <a:gd name="connsiteX1-99" fmla="*/ 4532163 w 4532163"/>
              <a:gd name="connsiteY1-100" fmla="*/ 3470563 h 4364182"/>
              <a:gd name="connsiteX2-101" fmla="*/ 3389163 w 4532163"/>
              <a:gd name="connsiteY2-102" fmla="*/ 4364182 h 4364182"/>
              <a:gd name="connsiteX3-103" fmla="*/ 3264473 w 4532163"/>
              <a:gd name="connsiteY3-104" fmla="*/ 3636818 h 4364182"/>
              <a:gd name="connsiteX4-105" fmla="*/ 2578673 w 4532163"/>
              <a:gd name="connsiteY4-106" fmla="*/ 3657600 h 4364182"/>
              <a:gd name="connsiteX5-107" fmla="*/ 2453982 w 4532163"/>
              <a:gd name="connsiteY5-108" fmla="*/ 2930236 h 4364182"/>
              <a:gd name="connsiteX6-109" fmla="*/ 1601927 w 4532163"/>
              <a:gd name="connsiteY6-110" fmla="*/ 2951018 h 4364182"/>
              <a:gd name="connsiteX7-111" fmla="*/ 1364322 w 4532163"/>
              <a:gd name="connsiteY7-112" fmla="*/ 2400993 h 4364182"/>
              <a:gd name="connsiteX8-113" fmla="*/ 791436 w 4532163"/>
              <a:gd name="connsiteY8-114" fmla="*/ 2223655 h 4364182"/>
              <a:gd name="connsiteX9-115" fmla="*/ 602322 w 4532163"/>
              <a:gd name="connsiteY9-116" fmla="*/ 1637607 h 4364182"/>
              <a:gd name="connsiteX10-117" fmla="*/ 1727 w 4532163"/>
              <a:gd name="connsiteY10-118" fmla="*/ 1496291 h 4364182"/>
              <a:gd name="connsiteX11-119" fmla="*/ 1061600 w 4532163"/>
              <a:gd name="connsiteY11-120" fmla="*/ 0 h 4364182"/>
              <a:gd name="connsiteX0-121" fmla="*/ 1061600 w 4532163"/>
              <a:gd name="connsiteY0-122" fmla="*/ 0 h 4364182"/>
              <a:gd name="connsiteX1-123" fmla="*/ 4532163 w 4532163"/>
              <a:gd name="connsiteY1-124" fmla="*/ 3470563 h 4364182"/>
              <a:gd name="connsiteX2-125" fmla="*/ 3389163 w 4532163"/>
              <a:gd name="connsiteY2-126" fmla="*/ 4364182 h 4364182"/>
              <a:gd name="connsiteX3-127" fmla="*/ 3264473 w 4532163"/>
              <a:gd name="connsiteY3-128" fmla="*/ 3636818 h 4364182"/>
              <a:gd name="connsiteX4-129" fmla="*/ 2578673 w 4532163"/>
              <a:gd name="connsiteY4-130" fmla="*/ 3657600 h 4364182"/>
              <a:gd name="connsiteX5-131" fmla="*/ 2453982 w 4532163"/>
              <a:gd name="connsiteY5-132" fmla="*/ 2930236 h 4364182"/>
              <a:gd name="connsiteX6-133" fmla="*/ 1601927 w 4532163"/>
              <a:gd name="connsiteY6-134" fmla="*/ 2951018 h 4364182"/>
              <a:gd name="connsiteX7-135" fmla="*/ 1364322 w 4532163"/>
              <a:gd name="connsiteY7-136" fmla="*/ 2400993 h 4364182"/>
              <a:gd name="connsiteX8-137" fmla="*/ 791436 w 4532163"/>
              <a:gd name="connsiteY8-138" fmla="*/ 2223655 h 4364182"/>
              <a:gd name="connsiteX9-139" fmla="*/ 602322 w 4532163"/>
              <a:gd name="connsiteY9-140" fmla="*/ 1637607 h 4364182"/>
              <a:gd name="connsiteX10-141" fmla="*/ 1727 w 4532163"/>
              <a:gd name="connsiteY10-142" fmla="*/ 1496291 h 4364182"/>
              <a:gd name="connsiteX11-143" fmla="*/ 1061600 w 4532163"/>
              <a:gd name="connsiteY11-144" fmla="*/ 0 h 4364182"/>
              <a:gd name="connsiteX0-145" fmla="*/ 1061600 w 4532163"/>
              <a:gd name="connsiteY0-146" fmla="*/ 0 h 4364182"/>
              <a:gd name="connsiteX1-147" fmla="*/ 4532163 w 4532163"/>
              <a:gd name="connsiteY1-148" fmla="*/ 3470563 h 4364182"/>
              <a:gd name="connsiteX2-149" fmla="*/ 3389163 w 4532163"/>
              <a:gd name="connsiteY2-150" fmla="*/ 4364182 h 4364182"/>
              <a:gd name="connsiteX3-151" fmla="*/ 3264473 w 4532163"/>
              <a:gd name="connsiteY3-152" fmla="*/ 3636818 h 4364182"/>
              <a:gd name="connsiteX4-153" fmla="*/ 2578673 w 4532163"/>
              <a:gd name="connsiteY4-154" fmla="*/ 3657600 h 4364182"/>
              <a:gd name="connsiteX5-155" fmla="*/ 2255862 w 4532163"/>
              <a:gd name="connsiteY5-156" fmla="*/ 3166456 h 4364182"/>
              <a:gd name="connsiteX6-157" fmla="*/ 1601927 w 4532163"/>
              <a:gd name="connsiteY6-158" fmla="*/ 2951018 h 4364182"/>
              <a:gd name="connsiteX7-159" fmla="*/ 1364322 w 4532163"/>
              <a:gd name="connsiteY7-160" fmla="*/ 2400993 h 4364182"/>
              <a:gd name="connsiteX8-161" fmla="*/ 791436 w 4532163"/>
              <a:gd name="connsiteY8-162" fmla="*/ 2223655 h 4364182"/>
              <a:gd name="connsiteX9-163" fmla="*/ 602322 w 4532163"/>
              <a:gd name="connsiteY9-164" fmla="*/ 1637607 h 4364182"/>
              <a:gd name="connsiteX10-165" fmla="*/ 1727 w 4532163"/>
              <a:gd name="connsiteY10-166" fmla="*/ 1496291 h 4364182"/>
              <a:gd name="connsiteX11-167" fmla="*/ 1061600 w 4532163"/>
              <a:gd name="connsiteY11-168" fmla="*/ 0 h 4364182"/>
              <a:gd name="connsiteX0-169" fmla="*/ 1061600 w 4532163"/>
              <a:gd name="connsiteY0-170" fmla="*/ 0 h 4365058"/>
              <a:gd name="connsiteX1-171" fmla="*/ 4532163 w 4532163"/>
              <a:gd name="connsiteY1-172" fmla="*/ 3470563 h 4365058"/>
              <a:gd name="connsiteX2-173" fmla="*/ 3389163 w 4532163"/>
              <a:gd name="connsiteY2-174" fmla="*/ 4364182 h 4365058"/>
              <a:gd name="connsiteX3-175" fmla="*/ 3264473 w 4532163"/>
              <a:gd name="connsiteY3-176" fmla="*/ 3636818 h 4365058"/>
              <a:gd name="connsiteX4-177" fmla="*/ 2578673 w 4532163"/>
              <a:gd name="connsiteY4-178" fmla="*/ 3657600 h 4365058"/>
              <a:gd name="connsiteX5-179" fmla="*/ 2255862 w 4532163"/>
              <a:gd name="connsiteY5-180" fmla="*/ 3166456 h 4365058"/>
              <a:gd name="connsiteX6-181" fmla="*/ 1601927 w 4532163"/>
              <a:gd name="connsiteY6-182" fmla="*/ 2951018 h 4365058"/>
              <a:gd name="connsiteX7-183" fmla="*/ 1364322 w 4532163"/>
              <a:gd name="connsiteY7-184" fmla="*/ 2400993 h 4365058"/>
              <a:gd name="connsiteX8-185" fmla="*/ 791436 w 4532163"/>
              <a:gd name="connsiteY8-186" fmla="*/ 2223655 h 4365058"/>
              <a:gd name="connsiteX9-187" fmla="*/ 602322 w 4532163"/>
              <a:gd name="connsiteY9-188" fmla="*/ 1637607 h 4365058"/>
              <a:gd name="connsiteX10-189" fmla="*/ 1727 w 4532163"/>
              <a:gd name="connsiteY10-190" fmla="*/ 1496291 h 4365058"/>
              <a:gd name="connsiteX11-191" fmla="*/ 1061600 w 4532163"/>
              <a:gd name="connsiteY11-192" fmla="*/ 0 h 4365058"/>
              <a:gd name="connsiteX0-193" fmla="*/ 1061600 w 4532163"/>
              <a:gd name="connsiteY0-194" fmla="*/ 0 h 4365601"/>
              <a:gd name="connsiteX1-195" fmla="*/ 4532163 w 4532163"/>
              <a:gd name="connsiteY1-196" fmla="*/ 3470563 h 4365601"/>
              <a:gd name="connsiteX2-197" fmla="*/ 3389163 w 4532163"/>
              <a:gd name="connsiteY2-198" fmla="*/ 4364182 h 4365601"/>
              <a:gd name="connsiteX3-199" fmla="*/ 3081593 w 4532163"/>
              <a:gd name="connsiteY3-200" fmla="*/ 3888278 h 4365601"/>
              <a:gd name="connsiteX4-201" fmla="*/ 2578673 w 4532163"/>
              <a:gd name="connsiteY4-202" fmla="*/ 3657600 h 4365601"/>
              <a:gd name="connsiteX5-203" fmla="*/ 2255862 w 4532163"/>
              <a:gd name="connsiteY5-204" fmla="*/ 3166456 h 4365601"/>
              <a:gd name="connsiteX6-205" fmla="*/ 1601927 w 4532163"/>
              <a:gd name="connsiteY6-206" fmla="*/ 2951018 h 4365601"/>
              <a:gd name="connsiteX7-207" fmla="*/ 1364322 w 4532163"/>
              <a:gd name="connsiteY7-208" fmla="*/ 2400993 h 4365601"/>
              <a:gd name="connsiteX8-209" fmla="*/ 791436 w 4532163"/>
              <a:gd name="connsiteY8-210" fmla="*/ 2223655 h 4365601"/>
              <a:gd name="connsiteX9-211" fmla="*/ 602322 w 4532163"/>
              <a:gd name="connsiteY9-212" fmla="*/ 1637607 h 4365601"/>
              <a:gd name="connsiteX10-213" fmla="*/ 1727 w 4532163"/>
              <a:gd name="connsiteY10-214" fmla="*/ 1496291 h 4365601"/>
              <a:gd name="connsiteX11-215" fmla="*/ 1061600 w 4532163"/>
              <a:gd name="connsiteY11-216" fmla="*/ 0 h 4365601"/>
              <a:gd name="connsiteX0-217" fmla="*/ 1061828 w 4532391"/>
              <a:gd name="connsiteY0-218" fmla="*/ 0 h 4365601"/>
              <a:gd name="connsiteX1-219" fmla="*/ 4532391 w 4532391"/>
              <a:gd name="connsiteY1-220" fmla="*/ 3470563 h 4365601"/>
              <a:gd name="connsiteX2-221" fmla="*/ 3389391 w 4532391"/>
              <a:gd name="connsiteY2-222" fmla="*/ 4364182 h 4365601"/>
              <a:gd name="connsiteX3-223" fmla="*/ 3081821 w 4532391"/>
              <a:gd name="connsiteY3-224" fmla="*/ 3888278 h 4365601"/>
              <a:gd name="connsiteX4-225" fmla="*/ 2578901 w 4532391"/>
              <a:gd name="connsiteY4-226" fmla="*/ 3657600 h 4365601"/>
              <a:gd name="connsiteX5-227" fmla="*/ 2256090 w 4532391"/>
              <a:gd name="connsiteY5-228" fmla="*/ 3166456 h 4365601"/>
              <a:gd name="connsiteX6-229" fmla="*/ 1602155 w 4532391"/>
              <a:gd name="connsiteY6-230" fmla="*/ 2951018 h 4365601"/>
              <a:gd name="connsiteX7-231" fmla="*/ 1364550 w 4532391"/>
              <a:gd name="connsiteY7-232" fmla="*/ 2400993 h 4365601"/>
              <a:gd name="connsiteX8-233" fmla="*/ 791664 w 4532391"/>
              <a:gd name="connsiteY8-234" fmla="*/ 2223655 h 4365601"/>
              <a:gd name="connsiteX9-235" fmla="*/ 541590 w 4532391"/>
              <a:gd name="connsiteY9-236" fmla="*/ 1690947 h 4365601"/>
              <a:gd name="connsiteX10-237" fmla="*/ 1955 w 4532391"/>
              <a:gd name="connsiteY10-238" fmla="*/ 1496291 h 4365601"/>
              <a:gd name="connsiteX11-239" fmla="*/ 1061828 w 4532391"/>
              <a:gd name="connsiteY11-240" fmla="*/ 0 h 4365601"/>
              <a:gd name="connsiteX0-241" fmla="*/ 1060410 w 4530973"/>
              <a:gd name="connsiteY0-242" fmla="*/ 0 h 4365601"/>
              <a:gd name="connsiteX1-243" fmla="*/ 4530973 w 4530973"/>
              <a:gd name="connsiteY1-244" fmla="*/ 3470563 h 4365601"/>
              <a:gd name="connsiteX2-245" fmla="*/ 3387973 w 4530973"/>
              <a:gd name="connsiteY2-246" fmla="*/ 4364182 h 4365601"/>
              <a:gd name="connsiteX3-247" fmla="*/ 3080403 w 4530973"/>
              <a:gd name="connsiteY3-248" fmla="*/ 3888278 h 4365601"/>
              <a:gd name="connsiteX4-249" fmla="*/ 2577483 w 4530973"/>
              <a:gd name="connsiteY4-250" fmla="*/ 3657600 h 4365601"/>
              <a:gd name="connsiteX5-251" fmla="*/ 2254672 w 4530973"/>
              <a:gd name="connsiteY5-252" fmla="*/ 3166456 h 4365601"/>
              <a:gd name="connsiteX6-253" fmla="*/ 1600737 w 4530973"/>
              <a:gd name="connsiteY6-254" fmla="*/ 2951018 h 4365601"/>
              <a:gd name="connsiteX7-255" fmla="*/ 1363132 w 4530973"/>
              <a:gd name="connsiteY7-256" fmla="*/ 2400993 h 4365601"/>
              <a:gd name="connsiteX8-257" fmla="*/ 790246 w 4530973"/>
              <a:gd name="connsiteY8-258" fmla="*/ 2223655 h 4365601"/>
              <a:gd name="connsiteX9-259" fmla="*/ 540172 w 4530973"/>
              <a:gd name="connsiteY9-260" fmla="*/ 1690947 h 4365601"/>
              <a:gd name="connsiteX10-261" fmla="*/ 537 w 4530973"/>
              <a:gd name="connsiteY10-262" fmla="*/ 1496291 h 4365601"/>
              <a:gd name="connsiteX11-263" fmla="*/ 645467 w 4530973"/>
              <a:gd name="connsiteY11-264" fmla="*/ 554182 h 4365601"/>
              <a:gd name="connsiteX12" fmla="*/ 1060410 w 4530973"/>
              <a:gd name="connsiteY12" fmla="*/ 0 h 4365601"/>
              <a:gd name="connsiteX0-265" fmla="*/ 1060410 w 4530973"/>
              <a:gd name="connsiteY0-266" fmla="*/ 0 h 4365601"/>
              <a:gd name="connsiteX1-267" fmla="*/ 4530973 w 4530973"/>
              <a:gd name="connsiteY1-268" fmla="*/ 3470563 h 4365601"/>
              <a:gd name="connsiteX2-269" fmla="*/ 3387973 w 4530973"/>
              <a:gd name="connsiteY2-270" fmla="*/ 4364182 h 4365601"/>
              <a:gd name="connsiteX3-271" fmla="*/ 3080403 w 4530973"/>
              <a:gd name="connsiteY3-272" fmla="*/ 3888278 h 4365601"/>
              <a:gd name="connsiteX4-273" fmla="*/ 2577483 w 4530973"/>
              <a:gd name="connsiteY4-274" fmla="*/ 3657600 h 4365601"/>
              <a:gd name="connsiteX5-275" fmla="*/ 2254672 w 4530973"/>
              <a:gd name="connsiteY5-276" fmla="*/ 3166456 h 4365601"/>
              <a:gd name="connsiteX6-277" fmla="*/ 1600737 w 4530973"/>
              <a:gd name="connsiteY6-278" fmla="*/ 2951018 h 4365601"/>
              <a:gd name="connsiteX7-279" fmla="*/ 1363132 w 4530973"/>
              <a:gd name="connsiteY7-280" fmla="*/ 2400993 h 4365601"/>
              <a:gd name="connsiteX8-281" fmla="*/ 790246 w 4530973"/>
              <a:gd name="connsiteY8-282" fmla="*/ 2223655 h 4365601"/>
              <a:gd name="connsiteX9-283" fmla="*/ 540172 w 4530973"/>
              <a:gd name="connsiteY9-284" fmla="*/ 1690947 h 4365601"/>
              <a:gd name="connsiteX10-285" fmla="*/ 537 w 4530973"/>
              <a:gd name="connsiteY10-286" fmla="*/ 1496291 h 4365601"/>
              <a:gd name="connsiteX11-287" fmla="*/ 729287 w 4530973"/>
              <a:gd name="connsiteY11-288" fmla="*/ 577042 h 4365601"/>
              <a:gd name="connsiteX12-289" fmla="*/ 1060410 w 4530973"/>
              <a:gd name="connsiteY12-290" fmla="*/ 0 h 4365601"/>
              <a:gd name="connsiteX0-291" fmla="*/ 1060410 w 4530973"/>
              <a:gd name="connsiteY0-292" fmla="*/ 0 h 4365601"/>
              <a:gd name="connsiteX1-293" fmla="*/ 4530973 w 4530973"/>
              <a:gd name="connsiteY1-294" fmla="*/ 3470563 h 4365601"/>
              <a:gd name="connsiteX2-295" fmla="*/ 4272587 w 4530973"/>
              <a:gd name="connsiteY2-296" fmla="*/ 3686002 h 4365601"/>
              <a:gd name="connsiteX3-297" fmla="*/ 3387973 w 4530973"/>
              <a:gd name="connsiteY3-298" fmla="*/ 4364182 h 4365601"/>
              <a:gd name="connsiteX4-299" fmla="*/ 3080403 w 4530973"/>
              <a:gd name="connsiteY4-300" fmla="*/ 3888278 h 4365601"/>
              <a:gd name="connsiteX5-301" fmla="*/ 2577483 w 4530973"/>
              <a:gd name="connsiteY5-302" fmla="*/ 3657600 h 4365601"/>
              <a:gd name="connsiteX6-303" fmla="*/ 2254672 w 4530973"/>
              <a:gd name="connsiteY6-304" fmla="*/ 3166456 h 4365601"/>
              <a:gd name="connsiteX7-305" fmla="*/ 1600737 w 4530973"/>
              <a:gd name="connsiteY7-306" fmla="*/ 2951018 h 4365601"/>
              <a:gd name="connsiteX8-307" fmla="*/ 1363132 w 4530973"/>
              <a:gd name="connsiteY8-308" fmla="*/ 2400993 h 4365601"/>
              <a:gd name="connsiteX9-309" fmla="*/ 790246 w 4530973"/>
              <a:gd name="connsiteY9-310" fmla="*/ 2223655 h 4365601"/>
              <a:gd name="connsiteX10-311" fmla="*/ 540172 w 4530973"/>
              <a:gd name="connsiteY10-312" fmla="*/ 1690947 h 4365601"/>
              <a:gd name="connsiteX11-313" fmla="*/ 537 w 4530973"/>
              <a:gd name="connsiteY11-314" fmla="*/ 1496291 h 4365601"/>
              <a:gd name="connsiteX12-315" fmla="*/ 729287 w 4530973"/>
              <a:gd name="connsiteY12-316" fmla="*/ 577042 h 4365601"/>
              <a:gd name="connsiteX13" fmla="*/ 1060410 w 4530973"/>
              <a:gd name="connsiteY13" fmla="*/ 0 h 4365601"/>
              <a:gd name="connsiteX0-317" fmla="*/ 1060410 w 4530973"/>
              <a:gd name="connsiteY0-318" fmla="*/ 0 h 4365601"/>
              <a:gd name="connsiteX1-319" fmla="*/ 4530973 w 4530973"/>
              <a:gd name="connsiteY1-320" fmla="*/ 3470563 h 4365601"/>
              <a:gd name="connsiteX2-321" fmla="*/ 4204007 w 4530973"/>
              <a:gd name="connsiteY2-322" fmla="*/ 3632662 h 4365601"/>
              <a:gd name="connsiteX3-323" fmla="*/ 3387973 w 4530973"/>
              <a:gd name="connsiteY3-324" fmla="*/ 4364182 h 4365601"/>
              <a:gd name="connsiteX4-325" fmla="*/ 3080403 w 4530973"/>
              <a:gd name="connsiteY4-326" fmla="*/ 3888278 h 4365601"/>
              <a:gd name="connsiteX5-327" fmla="*/ 2577483 w 4530973"/>
              <a:gd name="connsiteY5-328" fmla="*/ 3657600 h 4365601"/>
              <a:gd name="connsiteX6-329" fmla="*/ 2254672 w 4530973"/>
              <a:gd name="connsiteY6-330" fmla="*/ 3166456 h 4365601"/>
              <a:gd name="connsiteX7-331" fmla="*/ 1600737 w 4530973"/>
              <a:gd name="connsiteY7-332" fmla="*/ 2951018 h 4365601"/>
              <a:gd name="connsiteX8-333" fmla="*/ 1363132 w 4530973"/>
              <a:gd name="connsiteY8-334" fmla="*/ 2400993 h 4365601"/>
              <a:gd name="connsiteX9-335" fmla="*/ 790246 w 4530973"/>
              <a:gd name="connsiteY9-336" fmla="*/ 2223655 h 4365601"/>
              <a:gd name="connsiteX10-337" fmla="*/ 540172 w 4530973"/>
              <a:gd name="connsiteY10-338" fmla="*/ 1690947 h 4365601"/>
              <a:gd name="connsiteX11-339" fmla="*/ 537 w 4530973"/>
              <a:gd name="connsiteY11-340" fmla="*/ 1496291 h 4365601"/>
              <a:gd name="connsiteX12-341" fmla="*/ 729287 w 4530973"/>
              <a:gd name="connsiteY12-342" fmla="*/ 577042 h 4365601"/>
              <a:gd name="connsiteX13-343" fmla="*/ 1060410 w 4530973"/>
              <a:gd name="connsiteY13-344" fmla="*/ 0 h 4365601"/>
              <a:gd name="connsiteX0-345" fmla="*/ 1060410 w 4728930"/>
              <a:gd name="connsiteY0-346" fmla="*/ 0 h 4365601"/>
              <a:gd name="connsiteX1-347" fmla="*/ 4530973 w 4728930"/>
              <a:gd name="connsiteY1-348" fmla="*/ 3470563 h 4365601"/>
              <a:gd name="connsiteX2-349" fmla="*/ 4204007 w 4728930"/>
              <a:gd name="connsiteY2-350" fmla="*/ 3632662 h 4365601"/>
              <a:gd name="connsiteX3-351" fmla="*/ 3387973 w 4728930"/>
              <a:gd name="connsiteY3-352" fmla="*/ 4364182 h 4365601"/>
              <a:gd name="connsiteX4-353" fmla="*/ 3080403 w 4728930"/>
              <a:gd name="connsiteY4-354" fmla="*/ 3888278 h 4365601"/>
              <a:gd name="connsiteX5-355" fmla="*/ 2577483 w 4728930"/>
              <a:gd name="connsiteY5-356" fmla="*/ 3657600 h 4365601"/>
              <a:gd name="connsiteX6-357" fmla="*/ 2254672 w 4728930"/>
              <a:gd name="connsiteY6-358" fmla="*/ 3166456 h 4365601"/>
              <a:gd name="connsiteX7-359" fmla="*/ 1600737 w 4728930"/>
              <a:gd name="connsiteY7-360" fmla="*/ 2951018 h 4365601"/>
              <a:gd name="connsiteX8-361" fmla="*/ 1363132 w 4728930"/>
              <a:gd name="connsiteY8-362" fmla="*/ 2400993 h 4365601"/>
              <a:gd name="connsiteX9-363" fmla="*/ 790246 w 4728930"/>
              <a:gd name="connsiteY9-364" fmla="*/ 2223655 h 4365601"/>
              <a:gd name="connsiteX10-365" fmla="*/ 540172 w 4728930"/>
              <a:gd name="connsiteY10-366" fmla="*/ 1690947 h 4365601"/>
              <a:gd name="connsiteX11-367" fmla="*/ 537 w 4728930"/>
              <a:gd name="connsiteY11-368" fmla="*/ 1496291 h 4365601"/>
              <a:gd name="connsiteX12-369" fmla="*/ 729287 w 4728930"/>
              <a:gd name="connsiteY12-370" fmla="*/ 577042 h 4365601"/>
              <a:gd name="connsiteX13-371" fmla="*/ 1060410 w 4728930"/>
              <a:gd name="connsiteY13-372" fmla="*/ 0 h 4365601"/>
              <a:gd name="connsiteX0-373" fmla="*/ 1060410 w 4530973"/>
              <a:gd name="connsiteY0-374" fmla="*/ 0 h 4365601"/>
              <a:gd name="connsiteX1-375" fmla="*/ 4530973 w 4530973"/>
              <a:gd name="connsiteY1-376" fmla="*/ 3470563 h 4365601"/>
              <a:gd name="connsiteX2-377" fmla="*/ 4204007 w 4530973"/>
              <a:gd name="connsiteY2-378" fmla="*/ 3632662 h 4365601"/>
              <a:gd name="connsiteX3-379" fmla="*/ 3387973 w 4530973"/>
              <a:gd name="connsiteY3-380" fmla="*/ 4364182 h 4365601"/>
              <a:gd name="connsiteX4-381" fmla="*/ 3080403 w 4530973"/>
              <a:gd name="connsiteY4-382" fmla="*/ 3888278 h 4365601"/>
              <a:gd name="connsiteX5-383" fmla="*/ 2577483 w 4530973"/>
              <a:gd name="connsiteY5-384" fmla="*/ 3657600 h 4365601"/>
              <a:gd name="connsiteX6-385" fmla="*/ 2254672 w 4530973"/>
              <a:gd name="connsiteY6-386" fmla="*/ 3166456 h 4365601"/>
              <a:gd name="connsiteX7-387" fmla="*/ 1600737 w 4530973"/>
              <a:gd name="connsiteY7-388" fmla="*/ 2951018 h 4365601"/>
              <a:gd name="connsiteX8-389" fmla="*/ 1363132 w 4530973"/>
              <a:gd name="connsiteY8-390" fmla="*/ 2400993 h 4365601"/>
              <a:gd name="connsiteX9-391" fmla="*/ 790246 w 4530973"/>
              <a:gd name="connsiteY9-392" fmla="*/ 2223655 h 4365601"/>
              <a:gd name="connsiteX10-393" fmla="*/ 540172 w 4530973"/>
              <a:gd name="connsiteY10-394" fmla="*/ 1690947 h 4365601"/>
              <a:gd name="connsiteX11-395" fmla="*/ 537 w 4530973"/>
              <a:gd name="connsiteY11-396" fmla="*/ 1496291 h 4365601"/>
              <a:gd name="connsiteX12-397" fmla="*/ 729287 w 4530973"/>
              <a:gd name="connsiteY12-398" fmla="*/ 577042 h 4365601"/>
              <a:gd name="connsiteX13-399" fmla="*/ 1060410 w 4530973"/>
              <a:gd name="connsiteY13-400" fmla="*/ 0 h 4365601"/>
              <a:gd name="connsiteX0-401" fmla="*/ 1060410 w 4530973"/>
              <a:gd name="connsiteY0-402" fmla="*/ 0 h 4365601"/>
              <a:gd name="connsiteX1-403" fmla="*/ 4530973 w 4530973"/>
              <a:gd name="connsiteY1-404" fmla="*/ 3470563 h 4365601"/>
              <a:gd name="connsiteX2-405" fmla="*/ 4204007 w 4530973"/>
              <a:gd name="connsiteY2-406" fmla="*/ 3632662 h 4365601"/>
              <a:gd name="connsiteX3-407" fmla="*/ 3387973 w 4530973"/>
              <a:gd name="connsiteY3-408" fmla="*/ 4364182 h 4365601"/>
              <a:gd name="connsiteX4-409" fmla="*/ 3080403 w 4530973"/>
              <a:gd name="connsiteY4-410" fmla="*/ 3888278 h 4365601"/>
              <a:gd name="connsiteX5-411" fmla="*/ 2577483 w 4530973"/>
              <a:gd name="connsiteY5-412" fmla="*/ 3657600 h 4365601"/>
              <a:gd name="connsiteX6-413" fmla="*/ 2254672 w 4530973"/>
              <a:gd name="connsiteY6-414" fmla="*/ 3166456 h 4365601"/>
              <a:gd name="connsiteX7-415" fmla="*/ 1600737 w 4530973"/>
              <a:gd name="connsiteY7-416" fmla="*/ 2951018 h 4365601"/>
              <a:gd name="connsiteX8-417" fmla="*/ 1363132 w 4530973"/>
              <a:gd name="connsiteY8-418" fmla="*/ 2400993 h 4365601"/>
              <a:gd name="connsiteX9-419" fmla="*/ 790246 w 4530973"/>
              <a:gd name="connsiteY9-420" fmla="*/ 2223655 h 4365601"/>
              <a:gd name="connsiteX10-421" fmla="*/ 540172 w 4530973"/>
              <a:gd name="connsiteY10-422" fmla="*/ 1690947 h 4365601"/>
              <a:gd name="connsiteX11-423" fmla="*/ 537 w 4530973"/>
              <a:gd name="connsiteY11-424" fmla="*/ 1496291 h 4365601"/>
              <a:gd name="connsiteX12-425" fmla="*/ 729287 w 4530973"/>
              <a:gd name="connsiteY12-426" fmla="*/ 577042 h 4365601"/>
              <a:gd name="connsiteX13-427" fmla="*/ 1060410 w 4530973"/>
              <a:gd name="connsiteY13-428" fmla="*/ 0 h 4365601"/>
              <a:gd name="connsiteX0-429" fmla="*/ 1060410 w 4530973"/>
              <a:gd name="connsiteY0-430" fmla="*/ 0 h 4365601"/>
              <a:gd name="connsiteX1-431" fmla="*/ 4530973 w 4530973"/>
              <a:gd name="connsiteY1-432" fmla="*/ 3470563 h 4365601"/>
              <a:gd name="connsiteX2-433" fmla="*/ 4188767 w 4530973"/>
              <a:gd name="connsiteY2-434" fmla="*/ 3708862 h 4365601"/>
              <a:gd name="connsiteX3-435" fmla="*/ 3387973 w 4530973"/>
              <a:gd name="connsiteY3-436" fmla="*/ 4364182 h 4365601"/>
              <a:gd name="connsiteX4-437" fmla="*/ 3080403 w 4530973"/>
              <a:gd name="connsiteY4-438" fmla="*/ 3888278 h 4365601"/>
              <a:gd name="connsiteX5-439" fmla="*/ 2577483 w 4530973"/>
              <a:gd name="connsiteY5-440" fmla="*/ 3657600 h 4365601"/>
              <a:gd name="connsiteX6-441" fmla="*/ 2254672 w 4530973"/>
              <a:gd name="connsiteY6-442" fmla="*/ 3166456 h 4365601"/>
              <a:gd name="connsiteX7-443" fmla="*/ 1600737 w 4530973"/>
              <a:gd name="connsiteY7-444" fmla="*/ 2951018 h 4365601"/>
              <a:gd name="connsiteX8-445" fmla="*/ 1363132 w 4530973"/>
              <a:gd name="connsiteY8-446" fmla="*/ 2400993 h 4365601"/>
              <a:gd name="connsiteX9-447" fmla="*/ 790246 w 4530973"/>
              <a:gd name="connsiteY9-448" fmla="*/ 2223655 h 4365601"/>
              <a:gd name="connsiteX10-449" fmla="*/ 540172 w 4530973"/>
              <a:gd name="connsiteY10-450" fmla="*/ 1690947 h 4365601"/>
              <a:gd name="connsiteX11-451" fmla="*/ 537 w 4530973"/>
              <a:gd name="connsiteY11-452" fmla="*/ 1496291 h 4365601"/>
              <a:gd name="connsiteX12-453" fmla="*/ 729287 w 4530973"/>
              <a:gd name="connsiteY12-454" fmla="*/ 577042 h 4365601"/>
              <a:gd name="connsiteX13-455" fmla="*/ 1060410 w 4530973"/>
              <a:gd name="connsiteY13-456" fmla="*/ 0 h 4365601"/>
              <a:gd name="connsiteX0-457" fmla="*/ 1060410 w 4530973"/>
              <a:gd name="connsiteY0-458" fmla="*/ 0 h 4365601"/>
              <a:gd name="connsiteX1-459" fmla="*/ 4530973 w 4530973"/>
              <a:gd name="connsiteY1-460" fmla="*/ 3470563 h 4365601"/>
              <a:gd name="connsiteX2-461" fmla="*/ 4188767 w 4530973"/>
              <a:gd name="connsiteY2-462" fmla="*/ 3708862 h 4365601"/>
              <a:gd name="connsiteX3-463" fmla="*/ 3387973 w 4530973"/>
              <a:gd name="connsiteY3-464" fmla="*/ 4364182 h 4365601"/>
              <a:gd name="connsiteX4-465" fmla="*/ 3080403 w 4530973"/>
              <a:gd name="connsiteY4-466" fmla="*/ 3888278 h 4365601"/>
              <a:gd name="connsiteX5-467" fmla="*/ 2577483 w 4530973"/>
              <a:gd name="connsiteY5-468" fmla="*/ 3657600 h 4365601"/>
              <a:gd name="connsiteX6-469" fmla="*/ 2254672 w 4530973"/>
              <a:gd name="connsiteY6-470" fmla="*/ 3166456 h 4365601"/>
              <a:gd name="connsiteX7-471" fmla="*/ 1600737 w 4530973"/>
              <a:gd name="connsiteY7-472" fmla="*/ 2951018 h 4365601"/>
              <a:gd name="connsiteX8-473" fmla="*/ 1363132 w 4530973"/>
              <a:gd name="connsiteY8-474" fmla="*/ 2400993 h 4365601"/>
              <a:gd name="connsiteX9-475" fmla="*/ 790246 w 4530973"/>
              <a:gd name="connsiteY9-476" fmla="*/ 2223655 h 4365601"/>
              <a:gd name="connsiteX10-477" fmla="*/ 540172 w 4530973"/>
              <a:gd name="connsiteY10-478" fmla="*/ 1690947 h 4365601"/>
              <a:gd name="connsiteX11-479" fmla="*/ 537 w 4530973"/>
              <a:gd name="connsiteY11-480" fmla="*/ 1496291 h 4365601"/>
              <a:gd name="connsiteX12-481" fmla="*/ 729287 w 4530973"/>
              <a:gd name="connsiteY12-482" fmla="*/ 577042 h 4365601"/>
              <a:gd name="connsiteX13-483" fmla="*/ 1060410 w 4530973"/>
              <a:gd name="connsiteY13-484" fmla="*/ 0 h 4365601"/>
              <a:gd name="connsiteX0-485" fmla="*/ 1060410 w 4530973"/>
              <a:gd name="connsiteY0-486" fmla="*/ 0 h 4373525"/>
              <a:gd name="connsiteX1-487" fmla="*/ 4530973 w 4530973"/>
              <a:gd name="connsiteY1-488" fmla="*/ 3470563 h 4373525"/>
              <a:gd name="connsiteX2-489" fmla="*/ 4188767 w 4530973"/>
              <a:gd name="connsiteY2-490" fmla="*/ 3708862 h 4373525"/>
              <a:gd name="connsiteX3-491" fmla="*/ 3701087 w 4530973"/>
              <a:gd name="connsiteY3-492" fmla="*/ 4166062 h 4373525"/>
              <a:gd name="connsiteX4-493" fmla="*/ 3387973 w 4530973"/>
              <a:gd name="connsiteY4-494" fmla="*/ 4364182 h 4373525"/>
              <a:gd name="connsiteX5-495" fmla="*/ 3080403 w 4530973"/>
              <a:gd name="connsiteY5-496" fmla="*/ 3888278 h 4373525"/>
              <a:gd name="connsiteX6-497" fmla="*/ 2577483 w 4530973"/>
              <a:gd name="connsiteY6-498" fmla="*/ 3657600 h 4373525"/>
              <a:gd name="connsiteX7-499" fmla="*/ 2254672 w 4530973"/>
              <a:gd name="connsiteY7-500" fmla="*/ 3166456 h 4373525"/>
              <a:gd name="connsiteX8-501" fmla="*/ 1600737 w 4530973"/>
              <a:gd name="connsiteY8-502" fmla="*/ 2951018 h 4373525"/>
              <a:gd name="connsiteX9-503" fmla="*/ 1363132 w 4530973"/>
              <a:gd name="connsiteY9-504" fmla="*/ 2400993 h 4373525"/>
              <a:gd name="connsiteX10-505" fmla="*/ 790246 w 4530973"/>
              <a:gd name="connsiteY10-506" fmla="*/ 2223655 h 4373525"/>
              <a:gd name="connsiteX11-507" fmla="*/ 540172 w 4530973"/>
              <a:gd name="connsiteY11-508" fmla="*/ 1690947 h 4373525"/>
              <a:gd name="connsiteX12-509" fmla="*/ 537 w 4530973"/>
              <a:gd name="connsiteY12-510" fmla="*/ 1496291 h 4373525"/>
              <a:gd name="connsiteX13-511" fmla="*/ 729287 w 4530973"/>
              <a:gd name="connsiteY13-512" fmla="*/ 577042 h 4373525"/>
              <a:gd name="connsiteX14" fmla="*/ 1060410 w 4530973"/>
              <a:gd name="connsiteY14" fmla="*/ 0 h 4373525"/>
              <a:gd name="connsiteX0-513" fmla="*/ 1060410 w 4530973"/>
              <a:gd name="connsiteY0-514" fmla="*/ 0 h 4372157"/>
              <a:gd name="connsiteX1-515" fmla="*/ 4530973 w 4530973"/>
              <a:gd name="connsiteY1-516" fmla="*/ 3470563 h 4372157"/>
              <a:gd name="connsiteX2-517" fmla="*/ 4188767 w 4530973"/>
              <a:gd name="connsiteY2-518" fmla="*/ 3708862 h 4372157"/>
              <a:gd name="connsiteX3-519" fmla="*/ 3662987 w 4530973"/>
              <a:gd name="connsiteY3-520" fmla="*/ 4135582 h 4372157"/>
              <a:gd name="connsiteX4-521" fmla="*/ 3387973 w 4530973"/>
              <a:gd name="connsiteY4-522" fmla="*/ 4364182 h 4372157"/>
              <a:gd name="connsiteX5-523" fmla="*/ 3080403 w 4530973"/>
              <a:gd name="connsiteY5-524" fmla="*/ 3888278 h 4372157"/>
              <a:gd name="connsiteX6-525" fmla="*/ 2577483 w 4530973"/>
              <a:gd name="connsiteY6-526" fmla="*/ 3657600 h 4372157"/>
              <a:gd name="connsiteX7-527" fmla="*/ 2254672 w 4530973"/>
              <a:gd name="connsiteY7-528" fmla="*/ 3166456 h 4372157"/>
              <a:gd name="connsiteX8-529" fmla="*/ 1600737 w 4530973"/>
              <a:gd name="connsiteY8-530" fmla="*/ 2951018 h 4372157"/>
              <a:gd name="connsiteX9-531" fmla="*/ 1363132 w 4530973"/>
              <a:gd name="connsiteY9-532" fmla="*/ 2400993 h 4372157"/>
              <a:gd name="connsiteX10-533" fmla="*/ 790246 w 4530973"/>
              <a:gd name="connsiteY10-534" fmla="*/ 2223655 h 4372157"/>
              <a:gd name="connsiteX11-535" fmla="*/ 540172 w 4530973"/>
              <a:gd name="connsiteY11-536" fmla="*/ 1690947 h 4372157"/>
              <a:gd name="connsiteX12-537" fmla="*/ 537 w 4530973"/>
              <a:gd name="connsiteY12-538" fmla="*/ 1496291 h 4372157"/>
              <a:gd name="connsiteX13-539" fmla="*/ 729287 w 4530973"/>
              <a:gd name="connsiteY13-540" fmla="*/ 577042 h 4372157"/>
              <a:gd name="connsiteX14-541" fmla="*/ 1060410 w 4530973"/>
              <a:gd name="connsiteY14-542" fmla="*/ 0 h 4372157"/>
              <a:gd name="connsiteX0-543" fmla="*/ 1060410 w 4530973"/>
              <a:gd name="connsiteY0-544" fmla="*/ 0 h 4365601"/>
              <a:gd name="connsiteX1-545" fmla="*/ 4530973 w 4530973"/>
              <a:gd name="connsiteY1-546" fmla="*/ 3470563 h 4365601"/>
              <a:gd name="connsiteX2-547" fmla="*/ 4188767 w 4530973"/>
              <a:gd name="connsiteY2-548" fmla="*/ 3708862 h 4365601"/>
              <a:gd name="connsiteX3-549" fmla="*/ 3662987 w 4530973"/>
              <a:gd name="connsiteY3-550" fmla="*/ 4135582 h 4365601"/>
              <a:gd name="connsiteX4-551" fmla="*/ 3387973 w 4530973"/>
              <a:gd name="connsiteY4-552" fmla="*/ 4364182 h 4365601"/>
              <a:gd name="connsiteX5-553" fmla="*/ 3080403 w 4530973"/>
              <a:gd name="connsiteY5-554" fmla="*/ 3888278 h 4365601"/>
              <a:gd name="connsiteX6-555" fmla="*/ 2577483 w 4530973"/>
              <a:gd name="connsiteY6-556" fmla="*/ 3657600 h 4365601"/>
              <a:gd name="connsiteX7-557" fmla="*/ 2254672 w 4530973"/>
              <a:gd name="connsiteY7-558" fmla="*/ 3166456 h 4365601"/>
              <a:gd name="connsiteX8-559" fmla="*/ 1600737 w 4530973"/>
              <a:gd name="connsiteY8-560" fmla="*/ 2951018 h 4365601"/>
              <a:gd name="connsiteX9-561" fmla="*/ 1363132 w 4530973"/>
              <a:gd name="connsiteY9-562" fmla="*/ 2400993 h 4365601"/>
              <a:gd name="connsiteX10-563" fmla="*/ 790246 w 4530973"/>
              <a:gd name="connsiteY10-564" fmla="*/ 2223655 h 4365601"/>
              <a:gd name="connsiteX11-565" fmla="*/ 540172 w 4530973"/>
              <a:gd name="connsiteY11-566" fmla="*/ 1690947 h 4365601"/>
              <a:gd name="connsiteX12-567" fmla="*/ 537 w 4530973"/>
              <a:gd name="connsiteY12-568" fmla="*/ 1496291 h 4365601"/>
              <a:gd name="connsiteX13-569" fmla="*/ 729287 w 4530973"/>
              <a:gd name="connsiteY13-570" fmla="*/ 577042 h 4365601"/>
              <a:gd name="connsiteX14-571" fmla="*/ 1060410 w 4530973"/>
              <a:gd name="connsiteY14-572" fmla="*/ 0 h 4365601"/>
              <a:gd name="connsiteX0-573" fmla="*/ 1060410 w 4530973"/>
              <a:gd name="connsiteY0-574" fmla="*/ 0 h 4365710"/>
              <a:gd name="connsiteX1-575" fmla="*/ 4530973 w 4530973"/>
              <a:gd name="connsiteY1-576" fmla="*/ 3470563 h 4365710"/>
              <a:gd name="connsiteX2-577" fmla="*/ 4188767 w 4530973"/>
              <a:gd name="connsiteY2-578" fmla="*/ 3708862 h 4365710"/>
              <a:gd name="connsiteX3-579" fmla="*/ 3662987 w 4530973"/>
              <a:gd name="connsiteY3-580" fmla="*/ 4135582 h 4365710"/>
              <a:gd name="connsiteX4-581" fmla="*/ 3387973 w 4530973"/>
              <a:gd name="connsiteY4-582" fmla="*/ 4364182 h 4365710"/>
              <a:gd name="connsiteX5-583" fmla="*/ 3051374 w 4530973"/>
              <a:gd name="connsiteY5-584" fmla="*/ 3917307 h 4365710"/>
              <a:gd name="connsiteX6-585" fmla="*/ 2577483 w 4530973"/>
              <a:gd name="connsiteY6-586" fmla="*/ 3657600 h 4365710"/>
              <a:gd name="connsiteX7-587" fmla="*/ 2254672 w 4530973"/>
              <a:gd name="connsiteY7-588" fmla="*/ 3166456 h 4365710"/>
              <a:gd name="connsiteX8-589" fmla="*/ 1600737 w 4530973"/>
              <a:gd name="connsiteY8-590" fmla="*/ 2951018 h 4365710"/>
              <a:gd name="connsiteX9-591" fmla="*/ 1363132 w 4530973"/>
              <a:gd name="connsiteY9-592" fmla="*/ 2400993 h 4365710"/>
              <a:gd name="connsiteX10-593" fmla="*/ 790246 w 4530973"/>
              <a:gd name="connsiteY10-594" fmla="*/ 2223655 h 4365710"/>
              <a:gd name="connsiteX11-595" fmla="*/ 540172 w 4530973"/>
              <a:gd name="connsiteY11-596" fmla="*/ 1690947 h 4365710"/>
              <a:gd name="connsiteX12-597" fmla="*/ 537 w 4530973"/>
              <a:gd name="connsiteY12-598" fmla="*/ 1496291 h 4365710"/>
              <a:gd name="connsiteX13-599" fmla="*/ 729287 w 4530973"/>
              <a:gd name="connsiteY13-600" fmla="*/ 577042 h 4365710"/>
              <a:gd name="connsiteX14-601" fmla="*/ 1060410 w 4530973"/>
              <a:gd name="connsiteY14-602" fmla="*/ 0 h 4365710"/>
              <a:gd name="connsiteX0-603" fmla="*/ 1060410 w 4486523"/>
              <a:gd name="connsiteY0-604" fmla="*/ 0 h 4365710"/>
              <a:gd name="connsiteX1-605" fmla="*/ 4486523 w 4486523"/>
              <a:gd name="connsiteY1-606" fmla="*/ 3438813 h 4365710"/>
              <a:gd name="connsiteX2-607" fmla="*/ 4188767 w 4486523"/>
              <a:gd name="connsiteY2-608" fmla="*/ 3708862 h 4365710"/>
              <a:gd name="connsiteX3-609" fmla="*/ 3662987 w 4486523"/>
              <a:gd name="connsiteY3-610" fmla="*/ 4135582 h 4365710"/>
              <a:gd name="connsiteX4-611" fmla="*/ 3387973 w 4486523"/>
              <a:gd name="connsiteY4-612" fmla="*/ 4364182 h 4365710"/>
              <a:gd name="connsiteX5-613" fmla="*/ 3051374 w 4486523"/>
              <a:gd name="connsiteY5-614" fmla="*/ 3917307 h 4365710"/>
              <a:gd name="connsiteX6-615" fmla="*/ 2577483 w 4486523"/>
              <a:gd name="connsiteY6-616" fmla="*/ 3657600 h 4365710"/>
              <a:gd name="connsiteX7-617" fmla="*/ 2254672 w 4486523"/>
              <a:gd name="connsiteY7-618" fmla="*/ 3166456 h 4365710"/>
              <a:gd name="connsiteX8-619" fmla="*/ 1600737 w 4486523"/>
              <a:gd name="connsiteY8-620" fmla="*/ 2951018 h 4365710"/>
              <a:gd name="connsiteX9-621" fmla="*/ 1363132 w 4486523"/>
              <a:gd name="connsiteY9-622" fmla="*/ 2400993 h 4365710"/>
              <a:gd name="connsiteX10-623" fmla="*/ 790246 w 4486523"/>
              <a:gd name="connsiteY10-624" fmla="*/ 2223655 h 4365710"/>
              <a:gd name="connsiteX11-625" fmla="*/ 540172 w 4486523"/>
              <a:gd name="connsiteY11-626" fmla="*/ 1690947 h 4365710"/>
              <a:gd name="connsiteX12-627" fmla="*/ 537 w 4486523"/>
              <a:gd name="connsiteY12-628" fmla="*/ 1496291 h 4365710"/>
              <a:gd name="connsiteX13-629" fmla="*/ 729287 w 4486523"/>
              <a:gd name="connsiteY13-630" fmla="*/ 577042 h 4365710"/>
              <a:gd name="connsiteX14-631" fmla="*/ 1060410 w 4486523"/>
              <a:gd name="connsiteY14-632" fmla="*/ 0 h 4365710"/>
              <a:gd name="connsiteX0-633" fmla="*/ 1060410 w 4486523"/>
              <a:gd name="connsiteY0-634" fmla="*/ 0 h 4365710"/>
              <a:gd name="connsiteX1-635" fmla="*/ 4486523 w 4486523"/>
              <a:gd name="connsiteY1-636" fmla="*/ 3438813 h 4365710"/>
              <a:gd name="connsiteX2-637" fmla="*/ 4188767 w 4486523"/>
              <a:gd name="connsiteY2-638" fmla="*/ 3708862 h 4365710"/>
              <a:gd name="connsiteX3-639" fmla="*/ 3662987 w 4486523"/>
              <a:gd name="connsiteY3-640" fmla="*/ 4135582 h 4365710"/>
              <a:gd name="connsiteX4-641" fmla="*/ 3387973 w 4486523"/>
              <a:gd name="connsiteY4-642" fmla="*/ 4364182 h 4365710"/>
              <a:gd name="connsiteX5-643" fmla="*/ 3051374 w 4486523"/>
              <a:gd name="connsiteY5-644" fmla="*/ 3917307 h 4365710"/>
              <a:gd name="connsiteX6-645" fmla="*/ 2577483 w 4486523"/>
              <a:gd name="connsiteY6-646" fmla="*/ 3657600 h 4365710"/>
              <a:gd name="connsiteX7-647" fmla="*/ 2254672 w 4486523"/>
              <a:gd name="connsiteY7-648" fmla="*/ 3166456 h 4365710"/>
              <a:gd name="connsiteX8-649" fmla="*/ 1600737 w 4486523"/>
              <a:gd name="connsiteY8-650" fmla="*/ 2951018 h 4365710"/>
              <a:gd name="connsiteX9-651" fmla="*/ 1363132 w 4486523"/>
              <a:gd name="connsiteY9-652" fmla="*/ 2400993 h 4365710"/>
              <a:gd name="connsiteX10-653" fmla="*/ 790246 w 4486523"/>
              <a:gd name="connsiteY10-654" fmla="*/ 2223655 h 4365710"/>
              <a:gd name="connsiteX11-655" fmla="*/ 540172 w 4486523"/>
              <a:gd name="connsiteY11-656" fmla="*/ 1690947 h 4365710"/>
              <a:gd name="connsiteX12-657" fmla="*/ 537 w 4486523"/>
              <a:gd name="connsiteY12-658" fmla="*/ 1496291 h 4365710"/>
              <a:gd name="connsiteX13-659" fmla="*/ 729287 w 4486523"/>
              <a:gd name="connsiteY13-660" fmla="*/ 577042 h 4365710"/>
              <a:gd name="connsiteX14-661" fmla="*/ 1060410 w 4486523"/>
              <a:gd name="connsiteY14-662" fmla="*/ 0 h 4365710"/>
              <a:gd name="connsiteX0-663" fmla="*/ 1079460 w 4486523"/>
              <a:gd name="connsiteY0-664" fmla="*/ 0 h 4340310"/>
              <a:gd name="connsiteX1-665" fmla="*/ 4486523 w 4486523"/>
              <a:gd name="connsiteY1-666" fmla="*/ 3413413 h 4340310"/>
              <a:gd name="connsiteX2-667" fmla="*/ 4188767 w 4486523"/>
              <a:gd name="connsiteY2-668" fmla="*/ 3683462 h 4340310"/>
              <a:gd name="connsiteX3-669" fmla="*/ 3662987 w 4486523"/>
              <a:gd name="connsiteY3-670" fmla="*/ 4110182 h 4340310"/>
              <a:gd name="connsiteX4-671" fmla="*/ 3387973 w 4486523"/>
              <a:gd name="connsiteY4-672" fmla="*/ 4338782 h 4340310"/>
              <a:gd name="connsiteX5-673" fmla="*/ 3051374 w 4486523"/>
              <a:gd name="connsiteY5-674" fmla="*/ 3891907 h 4340310"/>
              <a:gd name="connsiteX6-675" fmla="*/ 2577483 w 4486523"/>
              <a:gd name="connsiteY6-676" fmla="*/ 3632200 h 4340310"/>
              <a:gd name="connsiteX7-677" fmla="*/ 2254672 w 4486523"/>
              <a:gd name="connsiteY7-678" fmla="*/ 3141056 h 4340310"/>
              <a:gd name="connsiteX8-679" fmla="*/ 1600737 w 4486523"/>
              <a:gd name="connsiteY8-680" fmla="*/ 2925618 h 4340310"/>
              <a:gd name="connsiteX9-681" fmla="*/ 1363132 w 4486523"/>
              <a:gd name="connsiteY9-682" fmla="*/ 2375593 h 4340310"/>
              <a:gd name="connsiteX10-683" fmla="*/ 790246 w 4486523"/>
              <a:gd name="connsiteY10-684" fmla="*/ 2198255 h 4340310"/>
              <a:gd name="connsiteX11-685" fmla="*/ 540172 w 4486523"/>
              <a:gd name="connsiteY11-686" fmla="*/ 1665547 h 4340310"/>
              <a:gd name="connsiteX12-687" fmla="*/ 537 w 4486523"/>
              <a:gd name="connsiteY12-688" fmla="*/ 1470891 h 4340310"/>
              <a:gd name="connsiteX13-689" fmla="*/ 729287 w 4486523"/>
              <a:gd name="connsiteY13-690" fmla="*/ 551642 h 4340310"/>
              <a:gd name="connsiteX14-691" fmla="*/ 1079460 w 4486523"/>
              <a:gd name="connsiteY14-692" fmla="*/ 0 h 4340310"/>
              <a:gd name="connsiteX0-693" fmla="*/ 1079460 w 4486523"/>
              <a:gd name="connsiteY0-694" fmla="*/ 0 h 4340310"/>
              <a:gd name="connsiteX1-695" fmla="*/ 4486523 w 4486523"/>
              <a:gd name="connsiteY1-696" fmla="*/ 3413413 h 4340310"/>
              <a:gd name="connsiteX2-697" fmla="*/ 4188767 w 4486523"/>
              <a:gd name="connsiteY2-698" fmla="*/ 3683462 h 4340310"/>
              <a:gd name="connsiteX3-699" fmla="*/ 3662987 w 4486523"/>
              <a:gd name="connsiteY3-700" fmla="*/ 4110182 h 4340310"/>
              <a:gd name="connsiteX4-701" fmla="*/ 3387973 w 4486523"/>
              <a:gd name="connsiteY4-702" fmla="*/ 4338782 h 4340310"/>
              <a:gd name="connsiteX5-703" fmla="*/ 3051374 w 4486523"/>
              <a:gd name="connsiteY5-704" fmla="*/ 3891907 h 4340310"/>
              <a:gd name="connsiteX6-705" fmla="*/ 2577483 w 4486523"/>
              <a:gd name="connsiteY6-706" fmla="*/ 3632200 h 4340310"/>
              <a:gd name="connsiteX7-707" fmla="*/ 2254672 w 4486523"/>
              <a:gd name="connsiteY7-708" fmla="*/ 3141056 h 4340310"/>
              <a:gd name="connsiteX8-709" fmla="*/ 1600737 w 4486523"/>
              <a:gd name="connsiteY8-710" fmla="*/ 2925618 h 4340310"/>
              <a:gd name="connsiteX9-711" fmla="*/ 1363132 w 4486523"/>
              <a:gd name="connsiteY9-712" fmla="*/ 2375593 h 4340310"/>
              <a:gd name="connsiteX10-713" fmla="*/ 790246 w 4486523"/>
              <a:gd name="connsiteY10-714" fmla="*/ 2198255 h 4340310"/>
              <a:gd name="connsiteX11-715" fmla="*/ 540172 w 4486523"/>
              <a:gd name="connsiteY11-716" fmla="*/ 1665547 h 4340310"/>
              <a:gd name="connsiteX12-717" fmla="*/ 537 w 4486523"/>
              <a:gd name="connsiteY12-718" fmla="*/ 1470891 h 4340310"/>
              <a:gd name="connsiteX13-719" fmla="*/ 703887 w 4486523"/>
              <a:gd name="connsiteY13-720" fmla="*/ 551642 h 4340310"/>
              <a:gd name="connsiteX14-721" fmla="*/ 1079460 w 4486523"/>
              <a:gd name="connsiteY14-722" fmla="*/ 0 h 4340310"/>
              <a:gd name="connsiteX0-723" fmla="*/ 952460 w 4486523"/>
              <a:gd name="connsiteY0-724" fmla="*/ 0 h 4473660"/>
              <a:gd name="connsiteX1-725" fmla="*/ 4486523 w 4486523"/>
              <a:gd name="connsiteY1-726" fmla="*/ 3546763 h 4473660"/>
              <a:gd name="connsiteX2-727" fmla="*/ 4188767 w 4486523"/>
              <a:gd name="connsiteY2-728" fmla="*/ 3816812 h 4473660"/>
              <a:gd name="connsiteX3-729" fmla="*/ 3662987 w 4486523"/>
              <a:gd name="connsiteY3-730" fmla="*/ 4243532 h 4473660"/>
              <a:gd name="connsiteX4-731" fmla="*/ 3387973 w 4486523"/>
              <a:gd name="connsiteY4-732" fmla="*/ 4472132 h 4473660"/>
              <a:gd name="connsiteX5-733" fmla="*/ 3051374 w 4486523"/>
              <a:gd name="connsiteY5-734" fmla="*/ 4025257 h 4473660"/>
              <a:gd name="connsiteX6-735" fmla="*/ 2577483 w 4486523"/>
              <a:gd name="connsiteY6-736" fmla="*/ 3765550 h 4473660"/>
              <a:gd name="connsiteX7-737" fmla="*/ 2254672 w 4486523"/>
              <a:gd name="connsiteY7-738" fmla="*/ 3274406 h 4473660"/>
              <a:gd name="connsiteX8-739" fmla="*/ 1600737 w 4486523"/>
              <a:gd name="connsiteY8-740" fmla="*/ 3058968 h 4473660"/>
              <a:gd name="connsiteX9-741" fmla="*/ 1363132 w 4486523"/>
              <a:gd name="connsiteY9-742" fmla="*/ 2508943 h 4473660"/>
              <a:gd name="connsiteX10-743" fmla="*/ 790246 w 4486523"/>
              <a:gd name="connsiteY10-744" fmla="*/ 2331605 h 4473660"/>
              <a:gd name="connsiteX11-745" fmla="*/ 540172 w 4486523"/>
              <a:gd name="connsiteY11-746" fmla="*/ 1798897 h 4473660"/>
              <a:gd name="connsiteX12-747" fmla="*/ 537 w 4486523"/>
              <a:gd name="connsiteY12-748" fmla="*/ 1604241 h 4473660"/>
              <a:gd name="connsiteX13-749" fmla="*/ 703887 w 4486523"/>
              <a:gd name="connsiteY13-750" fmla="*/ 684992 h 4473660"/>
              <a:gd name="connsiteX14-751" fmla="*/ 952460 w 4486523"/>
              <a:gd name="connsiteY14-752" fmla="*/ 0 h 4473660"/>
              <a:gd name="connsiteX0-753" fmla="*/ 812941 w 4347004"/>
              <a:gd name="connsiteY0-754" fmla="*/ 0 h 4473660"/>
              <a:gd name="connsiteX1-755" fmla="*/ 4347004 w 4347004"/>
              <a:gd name="connsiteY1-756" fmla="*/ 3546763 h 4473660"/>
              <a:gd name="connsiteX2-757" fmla="*/ 4049248 w 4347004"/>
              <a:gd name="connsiteY2-758" fmla="*/ 3816812 h 4473660"/>
              <a:gd name="connsiteX3-759" fmla="*/ 3523468 w 4347004"/>
              <a:gd name="connsiteY3-760" fmla="*/ 4243532 h 4473660"/>
              <a:gd name="connsiteX4-761" fmla="*/ 3248454 w 4347004"/>
              <a:gd name="connsiteY4-762" fmla="*/ 4472132 h 4473660"/>
              <a:gd name="connsiteX5-763" fmla="*/ 2911855 w 4347004"/>
              <a:gd name="connsiteY5-764" fmla="*/ 4025257 h 4473660"/>
              <a:gd name="connsiteX6-765" fmla="*/ 2437964 w 4347004"/>
              <a:gd name="connsiteY6-766" fmla="*/ 3765550 h 4473660"/>
              <a:gd name="connsiteX7-767" fmla="*/ 2115153 w 4347004"/>
              <a:gd name="connsiteY7-768" fmla="*/ 3274406 h 4473660"/>
              <a:gd name="connsiteX8-769" fmla="*/ 1461218 w 4347004"/>
              <a:gd name="connsiteY8-770" fmla="*/ 3058968 h 4473660"/>
              <a:gd name="connsiteX9-771" fmla="*/ 1223613 w 4347004"/>
              <a:gd name="connsiteY9-772" fmla="*/ 2508943 h 4473660"/>
              <a:gd name="connsiteX10-773" fmla="*/ 650727 w 4347004"/>
              <a:gd name="connsiteY10-774" fmla="*/ 2331605 h 4473660"/>
              <a:gd name="connsiteX11-775" fmla="*/ 400653 w 4347004"/>
              <a:gd name="connsiteY11-776" fmla="*/ 1798897 h 4473660"/>
              <a:gd name="connsiteX12-777" fmla="*/ 718 w 4347004"/>
              <a:gd name="connsiteY12-778" fmla="*/ 1718541 h 4473660"/>
              <a:gd name="connsiteX13-779" fmla="*/ 564368 w 4347004"/>
              <a:gd name="connsiteY13-780" fmla="*/ 684992 h 4473660"/>
              <a:gd name="connsiteX14-781" fmla="*/ 812941 w 4347004"/>
              <a:gd name="connsiteY14-782" fmla="*/ 0 h 4473660"/>
              <a:gd name="connsiteX0-783" fmla="*/ 812941 w 4347004"/>
              <a:gd name="connsiteY0-784" fmla="*/ 0 h 4473660"/>
              <a:gd name="connsiteX1-785" fmla="*/ 4347004 w 4347004"/>
              <a:gd name="connsiteY1-786" fmla="*/ 3546763 h 4473660"/>
              <a:gd name="connsiteX2-787" fmla="*/ 4049248 w 4347004"/>
              <a:gd name="connsiteY2-788" fmla="*/ 3816812 h 4473660"/>
              <a:gd name="connsiteX3-789" fmla="*/ 3523468 w 4347004"/>
              <a:gd name="connsiteY3-790" fmla="*/ 4243532 h 4473660"/>
              <a:gd name="connsiteX4-791" fmla="*/ 3248454 w 4347004"/>
              <a:gd name="connsiteY4-792" fmla="*/ 4472132 h 4473660"/>
              <a:gd name="connsiteX5-793" fmla="*/ 2911855 w 4347004"/>
              <a:gd name="connsiteY5-794" fmla="*/ 4025257 h 4473660"/>
              <a:gd name="connsiteX6-795" fmla="*/ 2437964 w 4347004"/>
              <a:gd name="connsiteY6-796" fmla="*/ 3765550 h 4473660"/>
              <a:gd name="connsiteX7-797" fmla="*/ 2115153 w 4347004"/>
              <a:gd name="connsiteY7-798" fmla="*/ 3274406 h 4473660"/>
              <a:gd name="connsiteX8-799" fmla="*/ 1461218 w 4347004"/>
              <a:gd name="connsiteY8-800" fmla="*/ 3058968 h 4473660"/>
              <a:gd name="connsiteX9-801" fmla="*/ 1223613 w 4347004"/>
              <a:gd name="connsiteY9-802" fmla="*/ 2508943 h 4473660"/>
              <a:gd name="connsiteX10-803" fmla="*/ 650727 w 4347004"/>
              <a:gd name="connsiteY10-804" fmla="*/ 2331605 h 4473660"/>
              <a:gd name="connsiteX11-805" fmla="*/ 400653 w 4347004"/>
              <a:gd name="connsiteY11-806" fmla="*/ 1798897 h 4473660"/>
              <a:gd name="connsiteX12-807" fmla="*/ 718 w 4347004"/>
              <a:gd name="connsiteY12-808" fmla="*/ 1718541 h 4473660"/>
              <a:gd name="connsiteX13-809" fmla="*/ 538968 w 4347004"/>
              <a:gd name="connsiteY13-810" fmla="*/ 811992 h 4473660"/>
              <a:gd name="connsiteX14-811" fmla="*/ 812941 w 4347004"/>
              <a:gd name="connsiteY14-812" fmla="*/ 0 h 4473660"/>
              <a:gd name="connsiteX0-813" fmla="*/ 812941 w 4347004"/>
              <a:gd name="connsiteY0-814" fmla="*/ 0 h 4473660"/>
              <a:gd name="connsiteX1-815" fmla="*/ 4347004 w 4347004"/>
              <a:gd name="connsiteY1-816" fmla="*/ 3546763 h 4473660"/>
              <a:gd name="connsiteX2-817" fmla="*/ 4049248 w 4347004"/>
              <a:gd name="connsiteY2-818" fmla="*/ 3816812 h 4473660"/>
              <a:gd name="connsiteX3-819" fmla="*/ 3523468 w 4347004"/>
              <a:gd name="connsiteY3-820" fmla="*/ 4243532 h 4473660"/>
              <a:gd name="connsiteX4-821" fmla="*/ 3248454 w 4347004"/>
              <a:gd name="connsiteY4-822" fmla="*/ 4472132 h 4473660"/>
              <a:gd name="connsiteX5-823" fmla="*/ 2911855 w 4347004"/>
              <a:gd name="connsiteY5-824" fmla="*/ 4025257 h 4473660"/>
              <a:gd name="connsiteX6-825" fmla="*/ 2437964 w 4347004"/>
              <a:gd name="connsiteY6-826" fmla="*/ 3765550 h 4473660"/>
              <a:gd name="connsiteX7-827" fmla="*/ 2115153 w 4347004"/>
              <a:gd name="connsiteY7-828" fmla="*/ 3274406 h 4473660"/>
              <a:gd name="connsiteX8-829" fmla="*/ 1461218 w 4347004"/>
              <a:gd name="connsiteY8-830" fmla="*/ 3058968 h 4473660"/>
              <a:gd name="connsiteX9-831" fmla="*/ 1223613 w 4347004"/>
              <a:gd name="connsiteY9-832" fmla="*/ 2508943 h 4473660"/>
              <a:gd name="connsiteX10-833" fmla="*/ 650727 w 4347004"/>
              <a:gd name="connsiteY10-834" fmla="*/ 2331605 h 4473660"/>
              <a:gd name="connsiteX11-835" fmla="*/ 400653 w 4347004"/>
              <a:gd name="connsiteY11-836" fmla="*/ 1798897 h 4473660"/>
              <a:gd name="connsiteX12-837" fmla="*/ 718 w 4347004"/>
              <a:gd name="connsiteY12-838" fmla="*/ 1718541 h 4473660"/>
              <a:gd name="connsiteX13-839" fmla="*/ 538968 w 4347004"/>
              <a:gd name="connsiteY13-840" fmla="*/ 811992 h 4473660"/>
              <a:gd name="connsiteX14-841" fmla="*/ 812941 w 4347004"/>
              <a:gd name="connsiteY14-842" fmla="*/ 0 h 4473660"/>
              <a:gd name="connsiteX0-843" fmla="*/ 812941 w 4486704"/>
              <a:gd name="connsiteY0-844" fmla="*/ 0 h 4473660"/>
              <a:gd name="connsiteX1-845" fmla="*/ 4486704 w 4486704"/>
              <a:gd name="connsiteY1-846" fmla="*/ 3686463 h 4473660"/>
              <a:gd name="connsiteX2-847" fmla="*/ 4049248 w 4486704"/>
              <a:gd name="connsiteY2-848" fmla="*/ 3816812 h 4473660"/>
              <a:gd name="connsiteX3-849" fmla="*/ 3523468 w 4486704"/>
              <a:gd name="connsiteY3-850" fmla="*/ 4243532 h 4473660"/>
              <a:gd name="connsiteX4-851" fmla="*/ 3248454 w 4486704"/>
              <a:gd name="connsiteY4-852" fmla="*/ 4472132 h 4473660"/>
              <a:gd name="connsiteX5-853" fmla="*/ 2911855 w 4486704"/>
              <a:gd name="connsiteY5-854" fmla="*/ 4025257 h 4473660"/>
              <a:gd name="connsiteX6-855" fmla="*/ 2437964 w 4486704"/>
              <a:gd name="connsiteY6-856" fmla="*/ 3765550 h 4473660"/>
              <a:gd name="connsiteX7-857" fmla="*/ 2115153 w 4486704"/>
              <a:gd name="connsiteY7-858" fmla="*/ 3274406 h 4473660"/>
              <a:gd name="connsiteX8-859" fmla="*/ 1461218 w 4486704"/>
              <a:gd name="connsiteY8-860" fmla="*/ 3058968 h 4473660"/>
              <a:gd name="connsiteX9-861" fmla="*/ 1223613 w 4486704"/>
              <a:gd name="connsiteY9-862" fmla="*/ 2508943 h 4473660"/>
              <a:gd name="connsiteX10-863" fmla="*/ 650727 w 4486704"/>
              <a:gd name="connsiteY10-864" fmla="*/ 2331605 h 4473660"/>
              <a:gd name="connsiteX11-865" fmla="*/ 400653 w 4486704"/>
              <a:gd name="connsiteY11-866" fmla="*/ 1798897 h 4473660"/>
              <a:gd name="connsiteX12-867" fmla="*/ 718 w 4486704"/>
              <a:gd name="connsiteY12-868" fmla="*/ 1718541 h 4473660"/>
              <a:gd name="connsiteX13-869" fmla="*/ 538968 w 4486704"/>
              <a:gd name="connsiteY13-870" fmla="*/ 811992 h 4473660"/>
              <a:gd name="connsiteX14-871" fmla="*/ 812941 w 4486704"/>
              <a:gd name="connsiteY14-872" fmla="*/ 0 h 4473660"/>
              <a:gd name="connsiteX0-873" fmla="*/ 812941 w 4486704"/>
              <a:gd name="connsiteY0-874" fmla="*/ 0 h 4473660"/>
              <a:gd name="connsiteX1-875" fmla="*/ 4486704 w 4486704"/>
              <a:gd name="connsiteY1-876" fmla="*/ 3686463 h 4473660"/>
              <a:gd name="connsiteX2-877" fmla="*/ 4023848 w 4486704"/>
              <a:gd name="connsiteY2-878" fmla="*/ 3899362 h 4473660"/>
              <a:gd name="connsiteX3-879" fmla="*/ 3523468 w 4486704"/>
              <a:gd name="connsiteY3-880" fmla="*/ 4243532 h 4473660"/>
              <a:gd name="connsiteX4-881" fmla="*/ 3248454 w 4486704"/>
              <a:gd name="connsiteY4-882" fmla="*/ 4472132 h 4473660"/>
              <a:gd name="connsiteX5-883" fmla="*/ 2911855 w 4486704"/>
              <a:gd name="connsiteY5-884" fmla="*/ 4025257 h 4473660"/>
              <a:gd name="connsiteX6-885" fmla="*/ 2437964 w 4486704"/>
              <a:gd name="connsiteY6-886" fmla="*/ 3765550 h 4473660"/>
              <a:gd name="connsiteX7-887" fmla="*/ 2115153 w 4486704"/>
              <a:gd name="connsiteY7-888" fmla="*/ 3274406 h 4473660"/>
              <a:gd name="connsiteX8-889" fmla="*/ 1461218 w 4486704"/>
              <a:gd name="connsiteY8-890" fmla="*/ 3058968 h 4473660"/>
              <a:gd name="connsiteX9-891" fmla="*/ 1223613 w 4486704"/>
              <a:gd name="connsiteY9-892" fmla="*/ 2508943 h 4473660"/>
              <a:gd name="connsiteX10-893" fmla="*/ 650727 w 4486704"/>
              <a:gd name="connsiteY10-894" fmla="*/ 2331605 h 4473660"/>
              <a:gd name="connsiteX11-895" fmla="*/ 400653 w 4486704"/>
              <a:gd name="connsiteY11-896" fmla="*/ 1798897 h 4473660"/>
              <a:gd name="connsiteX12-897" fmla="*/ 718 w 4486704"/>
              <a:gd name="connsiteY12-898" fmla="*/ 1718541 h 4473660"/>
              <a:gd name="connsiteX13-899" fmla="*/ 538968 w 4486704"/>
              <a:gd name="connsiteY13-900" fmla="*/ 811992 h 4473660"/>
              <a:gd name="connsiteX14-901" fmla="*/ 812941 w 4486704"/>
              <a:gd name="connsiteY14-902" fmla="*/ 0 h 4473660"/>
              <a:gd name="connsiteX0-903" fmla="*/ 812941 w 4486704"/>
              <a:gd name="connsiteY0-904" fmla="*/ 0 h 4473660"/>
              <a:gd name="connsiteX1-905" fmla="*/ 4486704 w 4486704"/>
              <a:gd name="connsiteY1-906" fmla="*/ 3686463 h 4473660"/>
              <a:gd name="connsiteX2-907" fmla="*/ 4023848 w 4486704"/>
              <a:gd name="connsiteY2-908" fmla="*/ 3899362 h 4473660"/>
              <a:gd name="connsiteX3-909" fmla="*/ 3523468 w 4486704"/>
              <a:gd name="connsiteY3-910" fmla="*/ 4243532 h 4473660"/>
              <a:gd name="connsiteX4-911" fmla="*/ 3248454 w 4486704"/>
              <a:gd name="connsiteY4-912" fmla="*/ 4472132 h 4473660"/>
              <a:gd name="connsiteX5-913" fmla="*/ 2911855 w 4486704"/>
              <a:gd name="connsiteY5-914" fmla="*/ 4025257 h 4473660"/>
              <a:gd name="connsiteX6-915" fmla="*/ 2437964 w 4486704"/>
              <a:gd name="connsiteY6-916" fmla="*/ 3765550 h 4473660"/>
              <a:gd name="connsiteX7-917" fmla="*/ 2115153 w 4486704"/>
              <a:gd name="connsiteY7-918" fmla="*/ 3274406 h 4473660"/>
              <a:gd name="connsiteX8-919" fmla="*/ 1461218 w 4486704"/>
              <a:gd name="connsiteY8-920" fmla="*/ 3058968 h 4473660"/>
              <a:gd name="connsiteX9-921" fmla="*/ 1223613 w 4486704"/>
              <a:gd name="connsiteY9-922" fmla="*/ 2508943 h 4473660"/>
              <a:gd name="connsiteX10-923" fmla="*/ 650727 w 4486704"/>
              <a:gd name="connsiteY10-924" fmla="*/ 2331605 h 4473660"/>
              <a:gd name="connsiteX11-925" fmla="*/ 400653 w 4486704"/>
              <a:gd name="connsiteY11-926" fmla="*/ 1798897 h 4473660"/>
              <a:gd name="connsiteX12-927" fmla="*/ 718 w 4486704"/>
              <a:gd name="connsiteY12-928" fmla="*/ 1718541 h 4473660"/>
              <a:gd name="connsiteX13-929" fmla="*/ 538968 w 4486704"/>
              <a:gd name="connsiteY13-930" fmla="*/ 811992 h 4473660"/>
              <a:gd name="connsiteX14-931" fmla="*/ 812941 w 4486704"/>
              <a:gd name="connsiteY14-932" fmla="*/ 0 h 4473660"/>
              <a:gd name="connsiteX0-933" fmla="*/ 812941 w 4486704"/>
              <a:gd name="connsiteY0-934" fmla="*/ 0 h 4473660"/>
              <a:gd name="connsiteX1-935" fmla="*/ 4486704 w 4486704"/>
              <a:gd name="connsiteY1-936" fmla="*/ 3686463 h 4473660"/>
              <a:gd name="connsiteX2-937" fmla="*/ 4023848 w 4486704"/>
              <a:gd name="connsiteY2-938" fmla="*/ 3899362 h 4473660"/>
              <a:gd name="connsiteX3-939" fmla="*/ 3523468 w 4486704"/>
              <a:gd name="connsiteY3-940" fmla="*/ 4243532 h 4473660"/>
              <a:gd name="connsiteX4-941" fmla="*/ 3223054 w 4486704"/>
              <a:gd name="connsiteY4-942" fmla="*/ 4472132 h 4473660"/>
              <a:gd name="connsiteX5-943" fmla="*/ 2911855 w 4486704"/>
              <a:gd name="connsiteY5-944" fmla="*/ 4025257 h 4473660"/>
              <a:gd name="connsiteX6-945" fmla="*/ 2437964 w 4486704"/>
              <a:gd name="connsiteY6-946" fmla="*/ 3765550 h 4473660"/>
              <a:gd name="connsiteX7-947" fmla="*/ 2115153 w 4486704"/>
              <a:gd name="connsiteY7-948" fmla="*/ 3274406 h 4473660"/>
              <a:gd name="connsiteX8-949" fmla="*/ 1461218 w 4486704"/>
              <a:gd name="connsiteY8-950" fmla="*/ 3058968 h 4473660"/>
              <a:gd name="connsiteX9-951" fmla="*/ 1223613 w 4486704"/>
              <a:gd name="connsiteY9-952" fmla="*/ 2508943 h 4473660"/>
              <a:gd name="connsiteX10-953" fmla="*/ 650727 w 4486704"/>
              <a:gd name="connsiteY10-954" fmla="*/ 2331605 h 4473660"/>
              <a:gd name="connsiteX11-955" fmla="*/ 400653 w 4486704"/>
              <a:gd name="connsiteY11-956" fmla="*/ 1798897 h 4473660"/>
              <a:gd name="connsiteX12-957" fmla="*/ 718 w 4486704"/>
              <a:gd name="connsiteY12-958" fmla="*/ 1718541 h 4473660"/>
              <a:gd name="connsiteX13-959" fmla="*/ 538968 w 4486704"/>
              <a:gd name="connsiteY13-960" fmla="*/ 811992 h 4473660"/>
              <a:gd name="connsiteX14-961" fmla="*/ 812941 w 4486704"/>
              <a:gd name="connsiteY14-962" fmla="*/ 0 h 447366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89" y="connsiteY12-290"/>
              </a:cxn>
              <a:cxn ang="0">
                <a:pos x="connsiteX13-343" y="connsiteY13-344"/>
              </a:cxn>
              <a:cxn ang="0">
                <a:pos x="connsiteX14-541" y="connsiteY14-542"/>
              </a:cxn>
            </a:cxnLst>
            <a:rect l="l" t="t" r="r" b="b"/>
            <a:pathLst>
              <a:path w="4486704" h="4473660">
                <a:moveTo>
                  <a:pt x="812941" y="0"/>
                </a:moveTo>
                <a:lnTo>
                  <a:pt x="4486704" y="3686463"/>
                </a:lnTo>
                <a:cubicBezTo>
                  <a:pt x="4250831" y="3782752"/>
                  <a:pt x="4184387" y="3806517"/>
                  <a:pt x="4023848" y="3899362"/>
                </a:cubicBezTo>
                <a:cubicBezTo>
                  <a:pt x="3863309" y="3992207"/>
                  <a:pt x="3656934" y="4134312"/>
                  <a:pt x="3523468" y="4243532"/>
                </a:cubicBezTo>
                <a:cubicBezTo>
                  <a:pt x="3390002" y="4352752"/>
                  <a:pt x="3349361" y="4396509"/>
                  <a:pt x="3223054" y="4472132"/>
                </a:cubicBezTo>
                <a:cubicBezTo>
                  <a:pt x="3011772" y="4499841"/>
                  <a:pt x="3042703" y="4143021"/>
                  <a:pt x="2911855" y="4025257"/>
                </a:cubicBezTo>
                <a:cubicBezTo>
                  <a:pt x="2781007" y="3907493"/>
                  <a:pt x="2606066" y="3843944"/>
                  <a:pt x="2437964" y="3765550"/>
                </a:cubicBezTo>
                <a:cubicBezTo>
                  <a:pt x="2302882" y="3647787"/>
                  <a:pt x="2277944" y="3392170"/>
                  <a:pt x="2115153" y="3274406"/>
                </a:cubicBezTo>
                <a:cubicBezTo>
                  <a:pt x="1952362" y="3156642"/>
                  <a:pt x="1642828" y="3147175"/>
                  <a:pt x="1461218" y="3058968"/>
                </a:cubicBezTo>
                <a:cubicBezTo>
                  <a:pt x="1308818" y="2937741"/>
                  <a:pt x="1358695" y="2630170"/>
                  <a:pt x="1223613" y="2508943"/>
                </a:cubicBezTo>
                <a:cubicBezTo>
                  <a:pt x="1088531" y="2387716"/>
                  <a:pt x="806937" y="2425816"/>
                  <a:pt x="650727" y="2331605"/>
                </a:cubicBezTo>
                <a:cubicBezTo>
                  <a:pt x="536427" y="2206914"/>
                  <a:pt x="508988" y="1901074"/>
                  <a:pt x="400653" y="1798897"/>
                </a:cubicBezTo>
                <a:cubicBezTo>
                  <a:pt x="292318" y="1696720"/>
                  <a:pt x="-16831" y="1908002"/>
                  <a:pt x="718" y="1718541"/>
                </a:cubicBezTo>
                <a:cubicBezTo>
                  <a:pt x="180135" y="1416358"/>
                  <a:pt x="315101" y="1234825"/>
                  <a:pt x="538968" y="811992"/>
                </a:cubicBezTo>
                <a:lnTo>
                  <a:pt x="812941" y="0"/>
                </a:lnTo>
                <a:close/>
              </a:path>
            </a:pathLst>
          </a:custGeom>
          <a:gradFill flip="none" rotWithShape="1">
            <a:gsLst>
              <a:gs pos="41000">
                <a:srgbClr val="B1B1B1">
                  <a:alpha val="3000"/>
                </a:srgbClr>
              </a:gs>
              <a:gs pos="36000">
                <a:schemeClr val="bg1">
                  <a:lumMod val="85000"/>
                  <a:alpha val="0"/>
                </a:schemeClr>
              </a:gs>
              <a:gs pos="49000">
                <a:srgbClr val="313131">
                  <a:alpha val="18000"/>
                </a:srgbClr>
              </a:gs>
              <a:gs pos="58000">
                <a:schemeClr val="tx1">
                  <a:alpha val="48000"/>
                </a:schemeClr>
              </a:gs>
              <a:gs pos="83000">
                <a:schemeClr val="tx1"/>
              </a:gs>
            </a:gsLst>
            <a:lin ang="189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弦形 11"/>
          <p:cNvSpPr/>
          <p:nvPr/>
        </p:nvSpPr>
        <p:spPr>
          <a:xfrm rot="2700000">
            <a:off x="2305025" y="1453604"/>
            <a:ext cx="1559351" cy="1559351"/>
          </a:xfrm>
          <a:prstGeom prst="chord">
            <a:avLst>
              <a:gd name="adj1" fmla="val 10717091"/>
              <a:gd name="adj2" fmla="val 72448"/>
            </a:avLst>
          </a:prstGeom>
          <a:solidFill>
            <a:srgbClr val="F1AF59"/>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Freeform 69"/>
          <p:cNvSpPr>
            <a:spLocks noEditPoints="1"/>
          </p:cNvSpPr>
          <p:nvPr/>
        </p:nvSpPr>
        <p:spPr bwMode="auto">
          <a:xfrm>
            <a:off x="4906282" y="3774644"/>
            <a:ext cx="535025" cy="228480"/>
          </a:xfrm>
          <a:custGeom>
            <a:avLst/>
            <a:gdLst>
              <a:gd name="T0" fmla="*/ 338 w 373"/>
              <a:gd name="T1" fmla="*/ 16 h 159"/>
              <a:gd name="T2" fmla="*/ 285 w 373"/>
              <a:gd name="T3" fmla="*/ 0 h 159"/>
              <a:gd name="T4" fmla="*/ 0 w 373"/>
              <a:gd name="T5" fmla="*/ 55 h 159"/>
              <a:gd name="T6" fmla="*/ 24 w 373"/>
              <a:gd name="T7" fmla="*/ 141 h 159"/>
              <a:gd name="T8" fmla="*/ 57 w 373"/>
              <a:gd name="T9" fmla="*/ 106 h 159"/>
              <a:gd name="T10" fmla="*/ 89 w 373"/>
              <a:gd name="T11" fmla="*/ 141 h 159"/>
              <a:gd name="T12" fmla="*/ 95 w 373"/>
              <a:gd name="T13" fmla="*/ 139 h 159"/>
              <a:gd name="T14" fmla="*/ 159 w 373"/>
              <a:gd name="T15" fmla="*/ 139 h 159"/>
              <a:gd name="T16" fmla="*/ 249 w 373"/>
              <a:gd name="T17" fmla="*/ 141 h 159"/>
              <a:gd name="T18" fmla="*/ 281 w 373"/>
              <a:gd name="T19" fmla="*/ 106 h 159"/>
              <a:gd name="T20" fmla="*/ 313 w 373"/>
              <a:gd name="T21" fmla="*/ 141 h 159"/>
              <a:gd name="T22" fmla="*/ 361 w 373"/>
              <a:gd name="T23" fmla="*/ 116 h 159"/>
              <a:gd name="T24" fmla="*/ 330 w 373"/>
              <a:gd name="T25" fmla="*/ 28 h 159"/>
              <a:gd name="T26" fmla="*/ 361 w 373"/>
              <a:gd name="T27" fmla="*/ 47 h 159"/>
              <a:gd name="T28" fmla="*/ 369 w 373"/>
              <a:gd name="T29" fmla="*/ 48 h 159"/>
              <a:gd name="T30" fmla="*/ 234 w 373"/>
              <a:gd name="T31" fmla="*/ 64 h 159"/>
              <a:gd name="T32" fmla="*/ 16 w 373"/>
              <a:gd name="T33" fmla="*/ 56 h 159"/>
              <a:gd name="T34" fmla="*/ 27 w 373"/>
              <a:gd name="T35" fmla="*/ 16 h 159"/>
              <a:gd name="T36" fmla="*/ 234 w 373"/>
              <a:gd name="T37" fmla="*/ 64 h 159"/>
              <a:gd name="T38" fmla="*/ 346 w 373"/>
              <a:gd name="T39" fmla="*/ 120 h 159"/>
              <a:gd name="T40" fmla="*/ 347 w 373"/>
              <a:gd name="T41" fmla="*/ 106 h 159"/>
              <a:gd name="T42" fmla="*/ 345 w 373"/>
              <a:gd name="T43" fmla="*/ 92 h 159"/>
              <a:gd name="T44" fmla="*/ 248 w 373"/>
              <a:gd name="T45" fmla="*/ 64 h 159"/>
              <a:gd name="T46" fmla="*/ 246 w 373"/>
              <a:gd name="T47" fmla="*/ 16 h 159"/>
              <a:gd name="T48" fmla="*/ 345 w 373"/>
              <a:gd name="T49" fmla="*/ 92 h 159"/>
              <a:gd name="T50" fmla="*/ 36 w 373"/>
              <a:gd name="T51" fmla="*/ 139 h 159"/>
              <a:gd name="T52" fmla="*/ 77 w 373"/>
              <a:gd name="T53" fmla="*/ 139 h 159"/>
              <a:gd name="T54" fmla="*/ 57 w 373"/>
              <a:gd name="T55" fmla="*/ 151 h 159"/>
              <a:gd name="T56" fmla="*/ 57 w 373"/>
              <a:gd name="T57" fmla="*/ 126 h 159"/>
              <a:gd name="T58" fmla="*/ 57 w 373"/>
              <a:gd name="T59" fmla="*/ 151 h 159"/>
              <a:gd name="T60" fmla="*/ 106 w 373"/>
              <a:gd name="T61" fmla="*/ 139 h 159"/>
              <a:gd name="T62" fmla="*/ 148 w 373"/>
              <a:gd name="T63" fmla="*/ 139 h 159"/>
              <a:gd name="T64" fmla="*/ 127 w 373"/>
              <a:gd name="T65" fmla="*/ 151 h 159"/>
              <a:gd name="T66" fmla="*/ 127 w 373"/>
              <a:gd name="T67" fmla="*/ 126 h 159"/>
              <a:gd name="T68" fmla="*/ 127 w 373"/>
              <a:gd name="T69" fmla="*/ 151 h 159"/>
              <a:gd name="T70" fmla="*/ 260 w 373"/>
              <a:gd name="T71" fmla="*/ 139 h 159"/>
              <a:gd name="T72" fmla="*/ 301 w 373"/>
              <a:gd name="T73" fmla="*/ 139 h 159"/>
              <a:gd name="T74" fmla="*/ 281 w 373"/>
              <a:gd name="T75" fmla="*/ 151 h 159"/>
              <a:gd name="T76" fmla="*/ 281 w 373"/>
              <a:gd name="T77" fmla="*/ 126 h 159"/>
              <a:gd name="T78" fmla="*/ 281 w 373"/>
              <a:gd name="T79" fmla="*/ 15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73" h="159">
                <a:moveTo>
                  <a:pt x="371" y="40"/>
                </a:moveTo>
                <a:cubicBezTo>
                  <a:pt x="363" y="28"/>
                  <a:pt x="354" y="16"/>
                  <a:pt x="338" y="16"/>
                </a:cubicBezTo>
                <a:cubicBezTo>
                  <a:pt x="318" y="16"/>
                  <a:pt x="318" y="16"/>
                  <a:pt x="318" y="16"/>
                </a:cubicBezTo>
                <a:cubicBezTo>
                  <a:pt x="307" y="6"/>
                  <a:pt x="295" y="0"/>
                  <a:pt x="285" y="0"/>
                </a:cubicBezTo>
                <a:cubicBezTo>
                  <a:pt x="25" y="0"/>
                  <a:pt x="25" y="0"/>
                  <a:pt x="25" y="0"/>
                </a:cubicBezTo>
                <a:cubicBezTo>
                  <a:pt x="9" y="0"/>
                  <a:pt x="6" y="30"/>
                  <a:pt x="0" y="55"/>
                </a:cubicBezTo>
                <a:cubicBezTo>
                  <a:pt x="0" y="116"/>
                  <a:pt x="0" y="116"/>
                  <a:pt x="0" y="116"/>
                </a:cubicBezTo>
                <a:cubicBezTo>
                  <a:pt x="0" y="130"/>
                  <a:pt x="11" y="141"/>
                  <a:pt x="24" y="141"/>
                </a:cubicBezTo>
                <a:cubicBezTo>
                  <a:pt x="24" y="140"/>
                  <a:pt x="24" y="139"/>
                  <a:pt x="24" y="139"/>
                </a:cubicBezTo>
                <a:cubicBezTo>
                  <a:pt x="24" y="121"/>
                  <a:pt x="39" y="106"/>
                  <a:pt x="57" y="106"/>
                </a:cubicBezTo>
                <a:cubicBezTo>
                  <a:pt x="74" y="106"/>
                  <a:pt x="89" y="121"/>
                  <a:pt x="89" y="139"/>
                </a:cubicBezTo>
                <a:cubicBezTo>
                  <a:pt x="89" y="139"/>
                  <a:pt x="89" y="140"/>
                  <a:pt x="89" y="141"/>
                </a:cubicBezTo>
                <a:cubicBezTo>
                  <a:pt x="95" y="141"/>
                  <a:pt x="95" y="141"/>
                  <a:pt x="95" y="141"/>
                </a:cubicBezTo>
                <a:cubicBezTo>
                  <a:pt x="95" y="140"/>
                  <a:pt x="95" y="139"/>
                  <a:pt x="95" y="139"/>
                </a:cubicBezTo>
                <a:cubicBezTo>
                  <a:pt x="95" y="121"/>
                  <a:pt x="109" y="106"/>
                  <a:pt x="127" y="106"/>
                </a:cubicBezTo>
                <a:cubicBezTo>
                  <a:pt x="145" y="106"/>
                  <a:pt x="159" y="121"/>
                  <a:pt x="159" y="139"/>
                </a:cubicBezTo>
                <a:cubicBezTo>
                  <a:pt x="159" y="139"/>
                  <a:pt x="159" y="140"/>
                  <a:pt x="159" y="141"/>
                </a:cubicBezTo>
                <a:cubicBezTo>
                  <a:pt x="249" y="141"/>
                  <a:pt x="249" y="141"/>
                  <a:pt x="249" y="141"/>
                </a:cubicBezTo>
                <a:cubicBezTo>
                  <a:pt x="249" y="140"/>
                  <a:pt x="249" y="139"/>
                  <a:pt x="249" y="139"/>
                </a:cubicBezTo>
                <a:cubicBezTo>
                  <a:pt x="249" y="121"/>
                  <a:pt x="263" y="106"/>
                  <a:pt x="281" y="106"/>
                </a:cubicBezTo>
                <a:cubicBezTo>
                  <a:pt x="299" y="106"/>
                  <a:pt x="313" y="121"/>
                  <a:pt x="313" y="139"/>
                </a:cubicBezTo>
                <a:cubicBezTo>
                  <a:pt x="313" y="139"/>
                  <a:pt x="313" y="140"/>
                  <a:pt x="313" y="141"/>
                </a:cubicBezTo>
                <a:cubicBezTo>
                  <a:pt x="336" y="141"/>
                  <a:pt x="336" y="141"/>
                  <a:pt x="336" y="141"/>
                </a:cubicBezTo>
                <a:cubicBezTo>
                  <a:pt x="350" y="141"/>
                  <a:pt x="361" y="130"/>
                  <a:pt x="361" y="116"/>
                </a:cubicBezTo>
                <a:cubicBezTo>
                  <a:pt x="361" y="90"/>
                  <a:pt x="361" y="90"/>
                  <a:pt x="361" y="90"/>
                </a:cubicBezTo>
                <a:cubicBezTo>
                  <a:pt x="356" y="66"/>
                  <a:pt x="344" y="44"/>
                  <a:pt x="330" y="28"/>
                </a:cubicBezTo>
                <a:cubicBezTo>
                  <a:pt x="338" y="28"/>
                  <a:pt x="338" y="28"/>
                  <a:pt x="338" y="28"/>
                </a:cubicBezTo>
                <a:cubicBezTo>
                  <a:pt x="347" y="28"/>
                  <a:pt x="353" y="35"/>
                  <a:pt x="361" y="47"/>
                </a:cubicBezTo>
                <a:cubicBezTo>
                  <a:pt x="362" y="48"/>
                  <a:pt x="364" y="49"/>
                  <a:pt x="366" y="49"/>
                </a:cubicBezTo>
                <a:cubicBezTo>
                  <a:pt x="367" y="49"/>
                  <a:pt x="368" y="49"/>
                  <a:pt x="369" y="48"/>
                </a:cubicBezTo>
                <a:cubicBezTo>
                  <a:pt x="372" y="47"/>
                  <a:pt x="373" y="43"/>
                  <a:pt x="371" y="40"/>
                </a:cubicBezTo>
                <a:close/>
                <a:moveTo>
                  <a:pt x="234" y="64"/>
                </a:moveTo>
                <a:cubicBezTo>
                  <a:pt x="16" y="64"/>
                  <a:pt x="16" y="64"/>
                  <a:pt x="16" y="64"/>
                </a:cubicBezTo>
                <a:cubicBezTo>
                  <a:pt x="16" y="56"/>
                  <a:pt x="16" y="56"/>
                  <a:pt x="16" y="56"/>
                </a:cubicBezTo>
                <a:cubicBezTo>
                  <a:pt x="17" y="53"/>
                  <a:pt x="18" y="49"/>
                  <a:pt x="18" y="45"/>
                </a:cubicBezTo>
                <a:cubicBezTo>
                  <a:pt x="20" y="36"/>
                  <a:pt x="23" y="20"/>
                  <a:pt x="27" y="16"/>
                </a:cubicBezTo>
                <a:cubicBezTo>
                  <a:pt x="234" y="16"/>
                  <a:pt x="234" y="16"/>
                  <a:pt x="234" y="16"/>
                </a:cubicBezTo>
                <a:lnTo>
                  <a:pt x="234" y="64"/>
                </a:lnTo>
                <a:close/>
                <a:moveTo>
                  <a:pt x="347" y="116"/>
                </a:moveTo>
                <a:cubicBezTo>
                  <a:pt x="347" y="118"/>
                  <a:pt x="346" y="119"/>
                  <a:pt x="346" y="120"/>
                </a:cubicBezTo>
                <a:cubicBezTo>
                  <a:pt x="337" y="120"/>
                  <a:pt x="329" y="120"/>
                  <a:pt x="329" y="116"/>
                </a:cubicBezTo>
                <a:cubicBezTo>
                  <a:pt x="329" y="113"/>
                  <a:pt x="336" y="107"/>
                  <a:pt x="347" y="106"/>
                </a:cubicBezTo>
                <a:lnTo>
                  <a:pt x="347" y="116"/>
                </a:lnTo>
                <a:close/>
                <a:moveTo>
                  <a:pt x="345" y="92"/>
                </a:moveTo>
                <a:cubicBezTo>
                  <a:pt x="345" y="95"/>
                  <a:pt x="345" y="95"/>
                  <a:pt x="345" y="95"/>
                </a:cubicBezTo>
                <a:cubicBezTo>
                  <a:pt x="316" y="87"/>
                  <a:pt x="280" y="64"/>
                  <a:pt x="248" y="64"/>
                </a:cubicBezTo>
                <a:cubicBezTo>
                  <a:pt x="246" y="64"/>
                  <a:pt x="246" y="64"/>
                  <a:pt x="246" y="64"/>
                </a:cubicBezTo>
                <a:cubicBezTo>
                  <a:pt x="246" y="16"/>
                  <a:pt x="246" y="16"/>
                  <a:pt x="246" y="16"/>
                </a:cubicBezTo>
                <a:cubicBezTo>
                  <a:pt x="285" y="16"/>
                  <a:pt x="285" y="16"/>
                  <a:pt x="285" y="16"/>
                </a:cubicBezTo>
                <a:cubicBezTo>
                  <a:pt x="303" y="16"/>
                  <a:pt x="336" y="48"/>
                  <a:pt x="345" y="92"/>
                </a:cubicBezTo>
                <a:close/>
                <a:moveTo>
                  <a:pt x="57" y="118"/>
                </a:moveTo>
                <a:cubicBezTo>
                  <a:pt x="45" y="118"/>
                  <a:pt x="36" y="127"/>
                  <a:pt x="36" y="139"/>
                </a:cubicBezTo>
                <a:cubicBezTo>
                  <a:pt x="36" y="150"/>
                  <a:pt x="45" y="159"/>
                  <a:pt x="57" y="159"/>
                </a:cubicBezTo>
                <a:cubicBezTo>
                  <a:pt x="68" y="159"/>
                  <a:pt x="77" y="150"/>
                  <a:pt x="77" y="139"/>
                </a:cubicBezTo>
                <a:cubicBezTo>
                  <a:pt x="77" y="127"/>
                  <a:pt x="68" y="118"/>
                  <a:pt x="57" y="118"/>
                </a:cubicBezTo>
                <a:close/>
                <a:moveTo>
                  <a:pt x="57" y="151"/>
                </a:moveTo>
                <a:cubicBezTo>
                  <a:pt x="50" y="151"/>
                  <a:pt x="45" y="145"/>
                  <a:pt x="45" y="139"/>
                </a:cubicBezTo>
                <a:cubicBezTo>
                  <a:pt x="45" y="132"/>
                  <a:pt x="50" y="126"/>
                  <a:pt x="57" y="126"/>
                </a:cubicBezTo>
                <a:cubicBezTo>
                  <a:pt x="63" y="126"/>
                  <a:pt x="69" y="132"/>
                  <a:pt x="69" y="139"/>
                </a:cubicBezTo>
                <a:cubicBezTo>
                  <a:pt x="69" y="145"/>
                  <a:pt x="63" y="151"/>
                  <a:pt x="57" y="151"/>
                </a:cubicBezTo>
                <a:close/>
                <a:moveTo>
                  <a:pt x="127" y="118"/>
                </a:moveTo>
                <a:cubicBezTo>
                  <a:pt x="116" y="118"/>
                  <a:pt x="106" y="127"/>
                  <a:pt x="106" y="139"/>
                </a:cubicBezTo>
                <a:cubicBezTo>
                  <a:pt x="106" y="150"/>
                  <a:pt x="116" y="159"/>
                  <a:pt x="127" y="159"/>
                </a:cubicBezTo>
                <a:cubicBezTo>
                  <a:pt x="139" y="159"/>
                  <a:pt x="148" y="150"/>
                  <a:pt x="148" y="139"/>
                </a:cubicBezTo>
                <a:cubicBezTo>
                  <a:pt x="148" y="127"/>
                  <a:pt x="139" y="118"/>
                  <a:pt x="127" y="118"/>
                </a:cubicBezTo>
                <a:close/>
                <a:moveTo>
                  <a:pt x="127" y="151"/>
                </a:moveTo>
                <a:cubicBezTo>
                  <a:pt x="120" y="151"/>
                  <a:pt x="115" y="145"/>
                  <a:pt x="115" y="139"/>
                </a:cubicBezTo>
                <a:cubicBezTo>
                  <a:pt x="115" y="132"/>
                  <a:pt x="120" y="126"/>
                  <a:pt x="127" y="126"/>
                </a:cubicBezTo>
                <a:cubicBezTo>
                  <a:pt x="134" y="126"/>
                  <a:pt x="139" y="132"/>
                  <a:pt x="139" y="139"/>
                </a:cubicBezTo>
                <a:cubicBezTo>
                  <a:pt x="139" y="145"/>
                  <a:pt x="134" y="151"/>
                  <a:pt x="127" y="151"/>
                </a:cubicBezTo>
                <a:close/>
                <a:moveTo>
                  <a:pt x="281" y="118"/>
                </a:moveTo>
                <a:cubicBezTo>
                  <a:pt x="269" y="118"/>
                  <a:pt x="260" y="127"/>
                  <a:pt x="260" y="139"/>
                </a:cubicBezTo>
                <a:cubicBezTo>
                  <a:pt x="260" y="150"/>
                  <a:pt x="269" y="159"/>
                  <a:pt x="281" y="159"/>
                </a:cubicBezTo>
                <a:cubicBezTo>
                  <a:pt x="292" y="159"/>
                  <a:pt x="301" y="150"/>
                  <a:pt x="301" y="139"/>
                </a:cubicBezTo>
                <a:cubicBezTo>
                  <a:pt x="301" y="127"/>
                  <a:pt x="292" y="118"/>
                  <a:pt x="281" y="118"/>
                </a:cubicBezTo>
                <a:close/>
                <a:moveTo>
                  <a:pt x="281" y="151"/>
                </a:moveTo>
                <a:cubicBezTo>
                  <a:pt x="274" y="151"/>
                  <a:pt x="269" y="145"/>
                  <a:pt x="269" y="139"/>
                </a:cubicBezTo>
                <a:cubicBezTo>
                  <a:pt x="269" y="132"/>
                  <a:pt x="274" y="126"/>
                  <a:pt x="281" y="126"/>
                </a:cubicBezTo>
                <a:cubicBezTo>
                  <a:pt x="287" y="126"/>
                  <a:pt x="293" y="132"/>
                  <a:pt x="293" y="139"/>
                </a:cubicBezTo>
                <a:cubicBezTo>
                  <a:pt x="293" y="145"/>
                  <a:pt x="287" y="151"/>
                  <a:pt x="281" y="151"/>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18" name="Freeform 115"/>
          <p:cNvSpPr>
            <a:spLocks noEditPoints="1"/>
          </p:cNvSpPr>
          <p:nvPr/>
        </p:nvSpPr>
        <p:spPr bwMode="auto">
          <a:xfrm>
            <a:off x="3083247" y="1865713"/>
            <a:ext cx="453152" cy="264657"/>
          </a:xfrm>
          <a:custGeom>
            <a:avLst/>
            <a:gdLst>
              <a:gd name="T0" fmla="*/ 231 w 317"/>
              <a:gd name="T1" fmla="*/ 67 h 185"/>
              <a:gd name="T2" fmla="*/ 195 w 317"/>
              <a:gd name="T3" fmla="*/ 3 h 185"/>
              <a:gd name="T4" fmla="*/ 194 w 317"/>
              <a:gd name="T5" fmla="*/ 2 h 185"/>
              <a:gd name="T6" fmla="*/ 193 w 317"/>
              <a:gd name="T7" fmla="*/ 1 h 185"/>
              <a:gd name="T8" fmla="*/ 192 w 317"/>
              <a:gd name="T9" fmla="*/ 0 h 185"/>
              <a:gd name="T10" fmla="*/ 191 w 317"/>
              <a:gd name="T11" fmla="*/ 0 h 185"/>
              <a:gd name="T12" fmla="*/ 189 w 317"/>
              <a:gd name="T13" fmla="*/ 0 h 185"/>
              <a:gd name="T14" fmla="*/ 169 w 317"/>
              <a:gd name="T15" fmla="*/ 0 h 185"/>
              <a:gd name="T16" fmla="*/ 169 w 317"/>
              <a:gd name="T17" fmla="*/ 13 h 185"/>
              <a:gd name="T18" fmla="*/ 195 w 317"/>
              <a:gd name="T19" fmla="*/ 30 h 185"/>
              <a:gd name="T20" fmla="*/ 99 w 317"/>
              <a:gd name="T21" fmla="*/ 18 h 185"/>
              <a:gd name="T22" fmla="*/ 117 w 317"/>
              <a:gd name="T23" fmla="*/ 72 h 185"/>
              <a:gd name="T24" fmla="*/ 126 w 317"/>
              <a:gd name="T25" fmla="*/ 74 h 185"/>
              <a:gd name="T26" fmla="*/ 114 w 317"/>
              <a:gd name="T27" fmla="*/ 43 h 185"/>
              <a:gd name="T28" fmla="*/ 151 w 317"/>
              <a:gd name="T29" fmla="*/ 117 h 185"/>
              <a:gd name="T30" fmla="*/ 61 w 317"/>
              <a:gd name="T31" fmla="*/ 62 h 185"/>
              <a:gd name="T32" fmla="*/ 61 w 317"/>
              <a:gd name="T33" fmla="*/ 185 h 185"/>
              <a:gd name="T34" fmla="*/ 155 w 317"/>
              <a:gd name="T35" fmla="*/ 130 h 185"/>
              <a:gd name="T36" fmla="*/ 206 w 317"/>
              <a:gd name="T37" fmla="*/ 49 h 185"/>
              <a:gd name="T38" fmla="*/ 194 w 317"/>
              <a:gd name="T39" fmla="*/ 123 h 185"/>
              <a:gd name="T40" fmla="*/ 317 w 317"/>
              <a:gd name="T41" fmla="*/ 123 h 185"/>
              <a:gd name="T42" fmla="*/ 61 w 317"/>
              <a:gd name="T43" fmla="*/ 101 h 185"/>
              <a:gd name="T44" fmla="*/ 61 w 317"/>
              <a:gd name="T45" fmla="*/ 146 h 185"/>
              <a:gd name="T46" fmla="*/ 111 w 317"/>
              <a:gd name="T47" fmla="*/ 130 h 185"/>
              <a:gd name="T48" fmla="*/ 11 w 317"/>
              <a:gd name="T49" fmla="*/ 123 h 185"/>
              <a:gd name="T50" fmla="*/ 111 w 317"/>
              <a:gd name="T51" fmla="*/ 117 h 185"/>
              <a:gd name="T52" fmla="*/ 61 w 317"/>
              <a:gd name="T53" fmla="*/ 101 h 185"/>
              <a:gd name="T54" fmla="*/ 206 w 317"/>
              <a:gd name="T55" fmla="*/ 123 h 185"/>
              <a:gd name="T56" fmla="*/ 239 w 317"/>
              <a:gd name="T57" fmla="*/ 108 h 185"/>
              <a:gd name="T58" fmla="*/ 256 w 317"/>
              <a:gd name="T59" fmla="*/ 146 h 185"/>
              <a:gd name="T60" fmla="*/ 256 w 317"/>
              <a:gd name="T61" fmla="*/ 101 h 185"/>
              <a:gd name="T62" fmla="*/ 237 w 317"/>
              <a:gd name="T63" fmla="*/ 77 h 185"/>
              <a:gd name="T64" fmla="*/ 306 w 317"/>
              <a:gd name="T65" fmla="*/ 123 h 185"/>
              <a:gd name="T66" fmla="*/ 63 w 317"/>
              <a:gd name="T67" fmla="*/ 6 h 185"/>
              <a:gd name="T68" fmla="*/ 110 w 317"/>
              <a:gd name="T69" fmla="*/ 0 h 185"/>
              <a:gd name="T70" fmla="*/ 110 w 317"/>
              <a:gd name="T71" fmla="*/ 13 h 185"/>
              <a:gd name="T72" fmla="*/ 63 w 317"/>
              <a:gd name="T73" fmla="*/ 6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7" h="185">
                <a:moveTo>
                  <a:pt x="256" y="62"/>
                </a:moveTo>
                <a:cubicBezTo>
                  <a:pt x="247" y="62"/>
                  <a:pt x="239" y="64"/>
                  <a:pt x="231" y="67"/>
                </a:cubicBezTo>
                <a:cubicBezTo>
                  <a:pt x="195" y="3"/>
                  <a:pt x="195" y="3"/>
                  <a:pt x="195" y="3"/>
                </a:cubicBezTo>
                <a:cubicBezTo>
                  <a:pt x="195" y="3"/>
                  <a:pt x="195" y="3"/>
                  <a:pt x="195" y="3"/>
                </a:cubicBezTo>
                <a:cubicBezTo>
                  <a:pt x="195" y="3"/>
                  <a:pt x="195" y="3"/>
                  <a:pt x="194" y="2"/>
                </a:cubicBezTo>
                <a:cubicBezTo>
                  <a:pt x="194" y="2"/>
                  <a:pt x="194" y="2"/>
                  <a:pt x="194" y="2"/>
                </a:cubicBezTo>
                <a:cubicBezTo>
                  <a:pt x="194" y="2"/>
                  <a:pt x="194" y="2"/>
                  <a:pt x="194" y="1"/>
                </a:cubicBezTo>
                <a:cubicBezTo>
                  <a:pt x="193" y="1"/>
                  <a:pt x="193" y="1"/>
                  <a:pt x="193" y="1"/>
                </a:cubicBezTo>
                <a:cubicBezTo>
                  <a:pt x="193" y="1"/>
                  <a:pt x="193" y="1"/>
                  <a:pt x="193" y="1"/>
                </a:cubicBezTo>
                <a:cubicBezTo>
                  <a:pt x="192" y="1"/>
                  <a:pt x="192" y="0"/>
                  <a:pt x="192" y="0"/>
                </a:cubicBezTo>
                <a:cubicBezTo>
                  <a:pt x="192" y="0"/>
                  <a:pt x="192" y="0"/>
                  <a:pt x="191" y="0"/>
                </a:cubicBezTo>
                <a:cubicBezTo>
                  <a:pt x="191" y="0"/>
                  <a:pt x="191" y="0"/>
                  <a:pt x="191" y="0"/>
                </a:cubicBezTo>
                <a:cubicBezTo>
                  <a:pt x="191" y="0"/>
                  <a:pt x="190" y="0"/>
                  <a:pt x="190" y="0"/>
                </a:cubicBezTo>
                <a:cubicBezTo>
                  <a:pt x="190" y="0"/>
                  <a:pt x="190" y="0"/>
                  <a:pt x="189" y="0"/>
                </a:cubicBezTo>
                <a:cubicBezTo>
                  <a:pt x="189" y="0"/>
                  <a:pt x="189" y="0"/>
                  <a:pt x="189" y="0"/>
                </a:cubicBezTo>
                <a:cubicBezTo>
                  <a:pt x="169" y="0"/>
                  <a:pt x="169" y="0"/>
                  <a:pt x="169" y="0"/>
                </a:cubicBezTo>
                <a:cubicBezTo>
                  <a:pt x="165" y="0"/>
                  <a:pt x="162" y="3"/>
                  <a:pt x="162" y="6"/>
                </a:cubicBezTo>
                <a:cubicBezTo>
                  <a:pt x="162" y="10"/>
                  <a:pt x="165" y="13"/>
                  <a:pt x="169" y="13"/>
                </a:cubicBezTo>
                <a:cubicBezTo>
                  <a:pt x="185" y="13"/>
                  <a:pt x="185" y="13"/>
                  <a:pt x="185" y="13"/>
                </a:cubicBezTo>
                <a:cubicBezTo>
                  <a:pt x="195" y="30"/>
                  <a:pt x="195" y="30"/>
                  <a:pt x="195" y="30"/>
                </a:cubicBezTo>
                <a:cubicBezTo>
                  <a:pt x="106" y="30"/>
                  <a:pt x="106" y="30"/>
                  <a:pt x="106" y="30"/>
                </a:cubicBezTo>
                <a:cubicBezTo>
                  <a:pt x="99" y="18"/>
                  <a:pt x="99" y="18"/>
                  <a:pt x="99" y="18"/>
                </a:cubicBezTo>
                <a:cubicBezTo>
                  <a:pt x="83" y="18"/>
                  <a:pt x="83" y="18"/>
                  <a:pt x="83" y="18"/>
                </a:cubicBezTo>
                <a:cubicBezTo>
                  <a:pt x="117" y="72"/>
                  <a:pt x="117" y="72"/>
                  <a:pt x="117" y="72"/>
                </a:cubicBezTo>
                <a:cubicBezTo>
                  <a:pt x="119" y="74"/>
                  <a:pt x="121" y="75"/>
                  <a:pt x="123" y="75"/>
                </a:cubicBezTo>
                <a:cubicBezTo>
                  <a:pt x="124" y="75"/>
                  <a:pt x="125" y="74"/>
                  <a:pt x="126" y="74"/>
                </a:cubicBezTo>
                <a:cubicBezTo>
                  <a:pt x="129" y="72"/>
                  <a:pt x="130" y="68"/>
                  <a:pt x="128" y="65"/>
                </a:cubicBezTo>
                <a:cubicBezTo>
                  <a:pt x="114" y="43"/>
                  <a:pt x="114" y="43"/>
                  <a:pt x="114" y="43"/>
                </a:cubicBezTo>
                <a:cubicBezTo>
                  <a:pt x="194" y="43"/>
                  <a:pt x="194" y="43"/>
                  <a:pt x="194" y="43"/>
                </a:cubicBezTo>
                <a:cubicBezTo>
                  <a:pt x="151" y="117"/>
                  <a:pt x="151" y="117"/>
                  <a:pt x="151" y="117"/>
                </a:cubicBezTo>
                <a:cubicBezTo>
                  <a:pt x="123" y="117"/>
                  <a:pt x="123" y="117"/>
                  <a:pt x="123" y="117"/>
                </a:cubicBezTo>
                <a:cubicBezTo>
                  <a:pt x="119" y="86"/>
                  <a:pt x="93" y="62"/>
                  <a:pt x="61" y="62"/>
                </a:cubicBezTo>
                <a:cubicBezTo>
                  <a:pt x="27" y="62"/>
                  <a:pt x="0" y="90"/>
                  <a:pt x="0" y="123"/>
                </a:cubicBezTo>
                <a:cubicBezTo>
                  <a:pt x="0" y="157"/>
                  <a:pt x="27" y="185"/>
                  <a:pt x="61" y="185"/>
                </a:cubicBezTo>
                <a:cubicBezTo>
                  <a:pt x="93" y="185"/>
                  <a:pt x="119" y="161"/>
                  <a:pt x="123" y="130"/>
                </a:cubicBezTo>
                <a:cubicBezTo>
                  <a:pt x="123" y="130"/>
                  <a:pt x="151" y="130"/>
                  <a:pt x="155" y="130"/>
                </a:cubicBezTo>
                <a:cubicBezTo>
                  <a:pt x="158" y="130"/>
                  <a:pt x="159" y="129"/>
                  <a:pt x="161" y="127"/>
                </a:cubicBezTo>
                <a:cubicBezTo>
                  <a:pt x="206" y="49"/>
                  <a:pt x="206" y="49"/>
                  <a:pt x="206" y="49"/>
                </a:cubicBezTo>
                <a:cubicBezTo>
                  <a:pt x="220" y="74"/>
                  <a:pt x="220" y="74"/>
                  <a:pt x="220" y="74"/>
                </a:cubicBezTo>
                <a:cubicBezTo>
                  <a:pt x="204" y="85"/>
                  <a:pt x="194" y="103"/>
                  <a:pt x="194" y="123"/>
                </a:cubicBezTo>
                <a:cubicBezTo>
                  <a:pt x="194" y="157"/>
                  <a:pt x="222" y="185"/>
                  <a:pt x="256" y="185"/>
                </a:cubicBezTo>
                <a:cubicBezTo>
                  <a:pt x="290" y="185"/>
                  <a:pt x="317" y="157"/>
                  <a:pt x="317" y="123"/>
                </a:cubicBezTo>
                <a:cubicBezTo>
                  <a:pt x="317" y="90"/>
                  <a:pt x="290" y="62"/>
                  <a:pt x="256" y="62"/>
                </a:cubicBezTo>
                <a:close/>
                <a:moveTo>
                  <a:pt x="61" y="101"/>
                </a:moveTo>
                <a:cubicBezTo>
                  <a:pt x="49" y="101"/>
                  <a:pt x="38" y="111"/>
                  <a:pt x="38" y="124"/>
                </a:cubicBezTo>
                <a:cubicBezTo>
                  <a:pt x="38" y="136"/>
                  <a:pt x="49" y="146"/>
                  <a:pt x="61" y="146"/>
                </a:cubicBezTo>
                <a:cubicBezTo>
                  <a:pt x="72" y="146"/>
                  <a:pt x="81" y="139"/>
                  <a:pt x="83" y="130"/>
                </a:cubicBezTo>
                <a:cubicBezTo>
                  <a:pt x="111" y="130"/>
                  <a:pt x="111" y="130"/>
                  <a:pt x="111" y="130"/>
                </a:cubicBezTo>
                <a:cubicBezTo>
                  <a:pt x="108" y="155"/>
                  <a:pt x="87" y="174"/>
                  <a:pt x="61" y="174"/>
                </a:cubicBezTo>
                <a:cubicBezTo>
                  <a:pt x="34" y="174"/>
                  <a:pt x="11" y="151"/>
                  <a:pt x="11" y="123"/>
                </a:cubicBezTo>
                <a:cubicBezTo>
                  <a:pt x="11" y="96"/>
                  <a:pt x="34" y="73"/>
                  <a:pt x="61" y="73"/>
                </a:cubicBezTo>
                <a:cubicBezTo>
                  <a:pt x="87" y="73"/>
                  <a:pt x="108" y="92"/>
                  <a:pt x="111" y="117"/>
                </a:cubicBezTo>
                <a:cubicBezTo>
                  <a:pt x="83" y="117"/>
                  <a:pt x="83" y="117"/>
                  <a:pt x="83" y="117"/>
                </a:cubicBezTo>
                <a:cubicBezTo>
                  <a:pt x="81" y="108"/>
                  <a:pt x="72" y="101"/>
                  <a:pt x="61" y="101"/>
                </a:cubicBezTo>
                <a:close/>
                <a:moveTo>
                  <a:pt x="256" y="174"/>
                </a:moveTo>
                <a:cubicBezTo>
                  <a:pt x="228" y="174"/>
                  <a:pt x="206" y="151"/>
                  <a:pt x="206" y="123"/>
                </a:cubicBezTo>
                <a:cubicBezTo>
                  <a:pt x="206" y="107"/>
                  <a:pt x="213" y="93"/>
                  <a:pt x="226" y="84"/>
                </a:cubicBezTo>
                <a:cubicBezTo>
                  <a:pt x="239" y="108"/>
                  <a:pt x="239" y="108"/>
                  <a:pt x="239" y="108"/>
                </a:cubicBezTo>
                <a:cubicBezTo>
                  <a:pt x="235" y="112"/>
                  <a:pt x="233" y="117"/>
                  <a:pt x="233" y="124"/>
                </a:cubicBezTo>
                <a:cubicBezTo>
                  <a:pt x="233" y="136"/>
                  <a:pt x="243" y="146"/>
                  <a:pt x="256" y="146"/>
                </a:cubicBezTo>
                <a:cubicBezTo>
                  <a:pt x="268" y="146"/>
                  <a:pt x="279" y="136"/>
                  <a:pt x="279" y="124"/>
                </a:cubicBezTo>
                <a:cubicBezTo>
                  <a:pt x="279" y="111"/>
                  <a:pt x="268" y="101"/>
                  <a:pt x="256" y="101"/>
                </a:cubicBezTo>
                <a:cubicBezTo>
                  <a:pt x="254" y="101"/>
                  <a:pt x="252" y="101"/>
                  <a:pt x="251" y="101"/>
                </a:cubicBezTo>
                <a:cubicBezTo>
                  <a:pt x="237" y="77"/>
                  <a:pt x="237" y="77"/>
                  <a:pt x="237" y="77"/>
                </a:cubicBezTo>
                <a:cubicBezTo>
                  <a:pt x="243" y="75"/>
                  <a:pt x="249" y="73"/>
                  <a:pt x="256" y="73"/>
                </a:cubicBezTo>
                <a:cubicBezTo>
                  <a:pt x="283" y="73"/>
                  <a:pt x="306" y="96"/>
                  <a:pt x="306" y="123"/>
                </a:cubicBezTo>
                <a:cubicBezTo>
                  <a:pt x="306" y="151"/>
                  <a:pt x="283" y="174"/>
                  <a:pt x="256" y="174"/>
                </a:cubicBezTo>
                <a:close/>
                <a:moveTo>
                  <a:pt x="63" y="6"/>
                </a:moveTo>
                <a:cubicBezTo>
                  <a:pt x="63" y="3"/>
                  <a:pt x="66" y="0"/>
                  <a:pt x="69" y="0"/>
                </a:cubicBezTo>
                <a:cubicBezTo>
                  <a:pt x="110" y="0"/>
                  <a:pt x="110" y="0"/>
                  <a:pt x="110" y="0"/>
                </a:cubicBezTo>
                <a:cubicBezTo>
                  <a:pt x="114" y="0"/>
                  <a:pt x="117" y="3"/>
                  <a:pt x="117" y="6"/>
                </a:cubicBezTo>
                <a:cubicBezTo>
                  <a:pt x="117" y="10"/>
                  <a:pt x="114" y="13"/>
                  <a:pt x="110" y="13"/>
                </a:cubicBezTo>
                <a:cubicBezTo>
                  <a:pt x="69" y="13"/>
                  <a:pt x="69" y="13"/>
                  <a:pt x="69" y="13"/>
                </a:cubicBezTo>
                <a:cubicBezTo>
                  <a:pt x="66" y="13"/>
                  <a:pt x="63" y="10"/>
                  <a:pt x="63" y="6"/>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19" name="Freeform 117"/>
          <p:cNvSpPr>
            <a:spLocks noEditPoints="1"/>
          </p:cNvSpPr>
          <p:nvPr/>
        </p:nvSpPr>
        <p:spPr bwMode="auto">
          <a:xfrm>
            <a:off x="5879003" y="4659589"/>
            <a:ext cx="447441" cy="279889"/>
          </a:xfrm>
          <a:custGeom>
            <a:avLst/>
            <a:gdLst>
              <a:gd name="T0" fmla="*/ 43 w 312"/>
              <a:gd name="T1" fmla="*/ 140 h 195"/>
              <a:gd name="T2" fmla="*/ 43 w 312"/>
              <a:gd name="T3" fmla="*/ 163 h 195"/>
              <a:gd name="T4" fmla="*/ 25 w 312"/>
              <a:gd name="T5" fmla="*/ 113 h 195"/>
              <a:gd name="T6" fmla="*/ 15 w 312"/>
              <a:gd name="T7" fmla="*/ 152 h 195"/>
              <a:gd name="T8" fmla="*/ 71 w 312"/>
              <a:gd name="T9" fmla="*/ 156 h 195"/>
              <a:gd name="T10" fmla="*/ 43 w 312"/>
              <a:gd name="T11" fmla="*/ 195 h 195"/>
              <a:gd name="T12" fmla="*/ 25 w 312"/>
              <a:gd name="T13" fmla="*/ 113 h 195"/>
              <a:gd name="T14" fmla="*/ 215 w 312"/>
              <a:gd name="T15" fmla="*/ 168 h 195"/>
              <a:gd name="T16" fmla="*/ 215 w 312"/>
              <a:gd name="T17" fmla="*/ 153 h 195"/>
              <a:gd name="T18" fmla="*/ 238 w 312"/>
              <a:gd name="T19" fmla="*/ 107 h 195"/>
              <a:gd name="T20" fmla="*/ 226 w 312"/>
              <a:gd name="T21" fmla="*/ 152 h 195"/>
              <a:gd name="T22" fmla="*/ 312 w 312"/>
              <a:gd name="T23" fmla="*/ 152 h 195"/>
              <a:gd name="T24" fmla="*/ 253 w 312"/>
              <a:gd name="T25" fmla="*/ 111 h 195"/>
              <a:gd name="T26" fmla="*/ 269 w 312"/>
              <a:gd name="T27" fmla="*/ 97 h 195"/>
              <a:gd name="T28" fmla="*/ 212 w 312"/>
              <a:gd name="T29" fmla="*/ 20 h 195"/>
              <a:gd name="T30" fmla="*/ 203 w 312"/>
              <a:gd name="T31" fmla="*/ 104 h 195"/>
              <a:gd name="T32" fmla="*/ 148 w 312"/>
              <a:gd name="T33" fmla="*/ 143 h 195"/>
              <a:gd name="T34" fmla="*/ 1 w 312"/>
              <a:gd name="T35" fmla="*/ 60 h 195"/>
              <a:gd name="T36" fmla="*/ 251 w 312"/>
              <a:gd name="T37" fmla="*/ 130 h 195"/>
              <a:gd name="T38" fmla="*/ 258 w 312"/>
              <a:gd name="T39" fmla="*/ 152 h 195"/>
              <a:gd name="T40" fmla="*/ 280 w 312"/>
              <a:gd name="T41" fmla="*/ 152 h 195"/>
              <a:gd name="T42" fmla="*/ 261 w 312"/>
              <a:gd name="T43" fmla="*/ 125 h 195"/>
              <a:gd name="T44" fmla="*/ 297 w 312"/>
              <a:gd name="T45" fmla="*/ 152 h 195"/>
              <a:gd name="T46" fmla="*/ 241 w 312"/>
              <a:gd name="T47" fmla="*/ 152 h 195"/>
              <a:gd name="T48" fmla="*/ 122 w 312"/>
              <a:gd name="T49" fmla="*/ 107 h 195"/>
              <a:gd name="T50" fmla="*/ 103 w 312"/>
              <a:gd name="T51" fmla="*/ 53 h 195"/>
              <a:gd name="T52" fmla="*/ 135 w 312"/>
              <a:gd name="T53" fmla="*/ 84 h 195"/>
              <a:gd name="T54" fmla="*/ 190 w 312"/>
              <a:gd name="T55" fmla="*/ 26 h 195"/>
              <a:gd name="T56" fmla="*/ 163 w 312"/>
              <a:gd name="T57" fmla="*/ 19 h 195"/>
              <a:gd name="T58" fmla="*/ 163 w 312"/>
              <a:gd name="T59" fmla="*/ 8 h 195"/>
              <a:gd name="T60" fmla="*/ 187 w 312"/>
              <a:gd name="T61" fmla="*/ 2 h 195"/>
              <a:gd name="T62" fmla="*/ 203 w 312"/>
              <a:gd name="T63" fmla="*/ 13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12" h="195">
                <a:moveTo>
                  <a:pt x="55" y="152"/>
                </a:moveTo>
                <a:cubicBezTo>
                  <a:pt x="55" y="145"/>
                  <a:pt x="50" y="140"/>
                  <a:pt x="43" y="140"/>
                </a:cubicBezTo>
                <a:cubicBezTo>
                  <a:pt x="37" y="140"/>
                  <a:pt x="32" y="145"/>
                  <a:pt x="32" y="152"/>
                </a:cubicBezTo>
                <a:cubicBezTo>
                  <a:pt x="32" y="158"/>
                  <a:pt x="37" y="163"/>
                  <a:pt x="43" y="163"/>
                </a:cubicBezTo>
                <a:cubicBezTo>
                  <a:pt x="50" y="163"/>
                  <a:pt x="55" y="158"/>
                  <a:pt x="55" y="152"/>
                </a:cubicBezTo>
                <a:close/>
                <a:moveTo>
                  <a:pt x="25" y="113"/>
                </a:moveTo>
                <a:cubicBezTo>
                  <a:pt x="29" y="116"/>
                  <a:pt x="33" y="120"/>
                  <a:pt x="37" y="124"/>
                </a:cubicBezTo>
                <a:cubicBezTo>
                  <a:pt x="24" y="127"/>
                  <a:pt x="15" y="138"/>
                  <a:pt x="15" y="152"/>
                </a:cubicBezTo>
                <a:cubicBezTo>
                  <a:pt x="15" y="167"/>
                  <a:pt x="28" y="180"/>
                  <a:pt x="43" y="180"/>
                </a:cubicBezTo>
                <a:cubicBezTo>
                  <a:pt x="57" y="180"/>
                  <a:pt x="69" y="169"/>
                  <a:pt x="71" y="156"/>
                </a:cubicBezTo>
                <a:cubicBezTo>
                  <a:pt x="75" y="159"/>
                  <a:pt x="79" y="163"/>
                  <a:pt x="83" y="167"/>
                </a:cubicBezTo>
                <a:cubicBezTo>
                  <a:pt x="77" y="183"/>
                  <a:pt x="62" y="195"/>
                  <a:pt x="43" y="195"/>
                </a:cubicBezTo>
                <a:cubicBezTo>
                  <a:pt x="20" y="195"/>
                  <a:pt x="0" y="175"/>
                  <a:pt x="0" y="152"/>
                </a:cubicBezTo>
                <a:cubicBezTo>
                  <a:pt x="0" y="134"/>
                  <a:pt x="10" y="120"/>
                  <a:pt x="25" y="113"/>
                </a:cubicBezTo>
                <a:close/>
                <a:moveTo>
                  <a:pt x="101" y="168"/>
                </a:moveTo>
                <a:cubicBezTo>
                  <a:pt x="155" y="168"/>
                  <a:pt x="215" y="168"/>
                  <a:pt x="215" y="168"/>
                </a:cubicBezTo>
                <a:cubicBezTo>
                  <a:pt x="215" y="153"/>
                  <a:pt x="215" y="153"/>
                  <a:pt x="215" y="153"/>
                </a:cubicBezTo>
                <a:cubicBezTo>
                  <a:pt x="215" y="153"/>
                  <a:pt x="215" y="153"/>
                  <a:pt x="215" y="153"/>
                </a:cubicBezTo>
                <a:cubicBezTo>
                  <a:pt x="215" y="152"/>
                  <a:pt x="215" y="152"/>
                  <a:pt x="215" y="152"/>
                </a:cubicBezTo>
                <a:cubicBezTo>
                  <a:pt x="215" y="133"/>
                  <a:pt x="224" y="117"/>
                  <a:pt x="238" y="107"/>
                </a:cubicBezTo>
                <a:cubicBezTo>
                  <a:pt x="243" y="117"/>
                  <a:pt x="243" y="117"/>
                  <a:pt x="243" y="117"/>
                </a:cubicBezTo>
                <a:cubicBezTo>
                  <a:pt x="233" y="125"/>
                  <a:pt x="226" y="137"/>
                  <a:pt x="226" y="152"/>
                </a:cubicBezTo>
                <a:cubicBezTo>
                  <a:pt x="226" y="175"/>
                  <a:pt x="245" y="195"/>
                  <a:pt x="269" y="195"/>
                </a:cubicBezTo>
                <a:cubicBezTo>
                  <a:pt x="293" y="195"/>
                  <a:pt x="312" y="175"/>
                  <a:pt x="312" y="152"/>
                </a:cubicBezTo>
                <a:cubicBezTo>
                  <a:pt x="312" y="128"/>
                  <a:pt x="293" y="109"/>
                  <a:pt x="269" y="109"/>
                </a:cubicBezTo>
                <a:cubicBezTo>
                  <a:pt x="263" y="109"/>
                  <a:pt x="258" y="110"/>
                  <a:pt x="253" y="111"/>
                </a:cubicBezTo>
                <a:cubicBezTo>
                  <a:pt x="248" y="101"/>
                  <a:pt x="248" y="101"/>
                  <a:pt x="248" y="101"/>
                </a:cubicBezTo>
                <a:cubicBezTo>
                  <a:pt x="254" y="99"/>
                  <a:pt x="261" y="97"/>
                  <a:pt x="269" y="97"/>
                </a:cubicBezTo>
                <a:cubicBezTo>
                  <a:pt x="275" y="97"/>
                  <a:pt x="281" y="98"/>
                  <a:pt x="286" y="100"/>
                </a:cubicBezTo>
                <a:cubicBezTo>
                  <a:pt x="285" y="81"/>
                  <a:pt x="252" y="57"/>
                  <a:pt x="212" y="20"/>
                </a:cubicBezTo>
                <a:cubicBezTo>
                  <a:pt x="212" y="20"/>
                  <a:pt x="196" y="32"/>
                  <a:pt x="191" y="48"/>
                </a:cubicBezTo>
                <a:cubicBezTo>
                  <a:pt x="187" y="63"/>
                  <a:pt x="191" y="72"/>
                  <a:pt x="203" y="104"/>
                </a:cubicBezTo>
                <a:cubicBezTo>
                  <a:pt x="192" y="125"/>
                  <a:pt x="192" y="125"/>
                  <a:pt x="192" y="125"/>
                </a:cubicBezTo>
                <a:cubicBezTo>
                  <a:pt x="181" y="145"/>
                  <a:pt x="171" y="143"/>
                  <a:pt x="148" y="143"/>
                </a:cubicBezTo>
                <a:cubicBezTo>
                  <a:pt x="139" y="135"/>
                  <a:pt x="131" y="128"/>
                  <a:pt x="124" y="121"/>
                </a:cubicBezTo>
                <a:cubicBezTo>
                  <a:pt x="1" y="60"/>
                  <a:pt x="1" y="60"/>
                  <a:pt x="1" y="60"/>
                </a:cubicBezTo>
                <a:cubicBezTo>
                  <a:pt x="7" y="86"/>
                  <a:pt x="35" y="105"/>
                  <a:pt x="101" y="168"/>
                </a:cubicBezTo>
                <a:close/>
                <a:moveTo>
                  <a:pt x="251" y="130"/>
                </a:moveTo>
                <a:cubicBezTo>
                  <a:pt x="259" y="146"/>
                  <a:pt x="259" y="146"/>
                  <a:pt x="259" y="146"/>
                </a:cubicBezTo>
                <a:cubicBezTo>
                  <a:pt x="258" y="147"/>
                  <a:pt x="258" y="149"/>
                  <a:pt x="258" y="152"/>
                </a:cubicBezTo>
                <a:cubicBezTo>
                  <a:pt x="258" y="158"/>
                  <a:pt x="263" y="163"/>
                  <a:pt x="269" y="163"/>
                </a:cubicBezTo>
                <a:cubicBezTo>
                  <a:pt x="275" y="163"/>
                  <a:pt x="280" y="158"/>
                  <a:pt x="280" y="152"/>
                </a:cubicBezTo>
                <a:cubicBezTo>
                  <a:pt x="280" y="145"/>
                  <a:pt x="275" y="140"/>
                  <a:pt x="269" y="140"/>
                </a:cubicBezTo>
                <a:cubicBezTo>
                  <a:pt x="261" y="125"/>
                  <a:pt x="261" y="125"/>
                  <a:pt x="261" y="125"/>
                </a:cubicBezTo>
                <a:cubicBezTo>
                  <a:pt x="263" y="124"/>
                  <a:pt x="266" y="123"/>
                  <a:pt x="269" y="123"/>
                </a:cubicBezTo>
                <a:cubicBezTo>
                  <a:pt x="284" y="123"/>
                  <a:pt x="297" y="136"/>
                  <a:pt x="297" y="152"/>
                </a:cubicBezTo>
                <a:cubicBezTo>
                  <a:pt x="297" y="167"/>
                  <a:pt x="284" y="180"/>
                  <a:pt x="269" y="180"/>
                </a:cubicBezTo>
                <a:cubicBezTo>
                  <a:pt x="253" y="180"/>
                  <a:pt x="241" y="167"/>
                  <a:pt x="241" y="152"/>
                </a:cubicBezTo>
                <a:cubicBezTo>
                  <a:pt x="241" y="143"/>
                  <a:pt x="245" y="135"/>
                  <a:pt x="251" y="130"/>
                </a:cubicBezTo>
                <a:close/>
                <a:moveTo>
                  <a:pt x="122" y="107"/>
                </a:moveTo>
                <a:cubicBezTo>
                  <a:pt x="11" y="53"/>
                  <a:pt x="11" y="53"/>
                  <a:pt x="11" y="53"/>
                </a:cubicBezTo>
                <a:cubicBezTo>
                  <a:pt x="103" y="53"/>
                  <a:pt x="103" y="53"/>
                  <a:pt x="103" y="53"/>
                </a:cubicBezTo>
                <a:cubicBezTo>
                  <a:pt x="108" y="53"/>
                  <a:pt x="112" y="51"/>
                  <a:pt x="115" y="47"/>
                </a:cubicBezTo>
                <a:cubicBezTo>
                  <a:pt x="130" y="49"/>
                  <a:pt x="145" y="62"/>
                  <a:pt x="135" y="84"/>
                </a:cubicBezTo>
                <a:lnTo>
                  <a:pt x="122" y="107"/>
                </a:lnTo>
                <a:close/>
                <a:moveTo>
                  <a:pt x="190" y="26"/>
                </a:moveTo>
                <a:cubicBezTo>
                  <a:pt x="187" y="19"/>
                  <a:pt x="187" y="19"/>
                  <a:pt x="187" y="19"/>
                </a:cubicBezTo>
                <a:cubicBezTo>
                  <a:pt x="163" y="19"/>
                  <a:pt x="163" y="19"/>
                  <a:pt x="163" y="19"/>
                </a:cubicBezTo>
                <a:cubicBezTo>
                  <a:pt x="160" y="19"/>
                  <a:pt x="157" y="17"/>
                  <a:pt x="157" y="14"/>
                </a:cubicBezTo>
                <a:cubicBezTo>
                  <a:pt x="157" y="10"/>
                  <a:pt x="160" y="8"/>
                  <a:pt x="163" y="8"/>
                </a:cubicBezTo>
                <a:cubicBezTo>
                  <a:pt x="183" y="8"/>
                  <a:pt x="183" y="8"/>
                  <a:pt x="183" y="8"/>
                </a:cubicBezTo>
                <a:cubicBezTo>
                  <a:pt x="183" y="6"/>
                  <a:pt x="185" y="3"/>
                  <a:pt x="187" y="2"/>
                </a:cubicBezTo>
                <a:cubicBezTo>
                  <a:pt x="191" y="0"/>
                  <a:pt x="196" y="1"/>
                  <a:pt x="198" y="5"/>
                </a:cubicBezTo>
                <a:cubicBezTo>
                  <a:pt x="203" y="13"/>
                  <a:pt x="203" y="13"/>
                  <a:pt x="203" y="13"/>
                </a:cubicBezTo>
                <a:cubicBezTo>
                  <a:pt x="200" y="15"/>
                  <a:pt x="195" y="20"/>
                  <a:pt x="190" y="26"/>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20" name="Freeform 153"/>
          <p:cNvSpPr>
            <a:spLocks noEditPoints="1"/>
          </p:cNvSpPr>
          <p:nvPr/>
        </p:nvSpPr>
        <p:spPr bwMode="auto">
          <a:xfrm>
            <a:off x="3884558" y="2703848"/>
            <a:ext cx="634033" cy="333201"/>
          </a:xfrm>
          <a:custGeom>
            <a:avLst/>
            <a:gdLst>
              <a:gd name="T0" fmla="*/ 215 w 443"/>
              <a:gd name="T1" fmla="*/ 30 h 232"/>
              <a:gd name="T2" fmla="*/ 226 w 443"/>
              <a:gd name="T3" fmla="*/ 32 h 232"/>
              <a:gd name="T4" fmla="*/ 242 w 443"/>
              <a:gd name="T5" fmla="*/ 44 h 232"/>
              <a:gd name="T6" fmla="*/ 254 w 443"/>
              <a:gd name="T7" fmla="*/ 73 h 232"/>
              <a:gd name="T8" fmla="*/ 218 w 443"/>
              <a:gd name="T9" fmla="*/ 73 h 232"/>
              <a:gd name="T10" fmla="*/ 106 w 443"/>
              <a:gd name="T11" fmla="*/ 16 h 232"/>
              <a:gd name="T12" fmla="*/ 83 w 443"/>
              <a:gd name="T13" fmla="*/ 0 h 232"/>
              <a:gd name="T14" fmla="*/ 106 w 443"/>
              <a:gd name="T15" fmla="*/ 16 h 232"/>
              <a:gd name="T16" fmla="*/ 83 w 443"/>
              <a:gd name="T17" fmla="*/ 124 h 232"/>
              <a:gd name="T18" fmla="*/ 145 w 443"/>
              <a:gd name="T19" fmla="*/ 137 h 232"/>
              <a:gd name="T20" fmla="*/ 145 w 443"/>
              <a:gd name="T21" fmla="*/ 110 h 232"/>
              <a:gd name="T22" fmla="*/ 402 w 443"/>
              <a:gd name="T23" fmla="*/ 118 h 232"/>
              <a:gd name="T24" fmla="*/ 172 w 443"/>
              <a:gd name="T25" fmla="*/ 86 h 232"/>
              <a:gd name="T26" fmla="*/ 105 w 443"/>
              <a:gd name="T27" fmla="*/ 31 h 232"/>
              <a:gd name="T28" fmla="*/ 46 w 443"/>
              <a:gd name="T29" fmla="*/ 16 h 232"/>
              <a:gd name="T30" fmla="*/ 0 w 443"/>
              <a:gd name="T31" fmla="*/ 75 h 232"/>
              <a:gd name="T32" fmla="*/ 66 w 443"/>
              <a:gd name="T33" fmla="*/ 60 h 232"/>
              <a:gd name="T34" fmla="*/ 128 w 443"/>
              <a:gd name="T35" fmla="*/ 101 h 232"/>
              <a:gd name="T36" fmla="*/ 160 w 443"/>
              <a:gd name="T37" fmla="*/ 104 h 232"/>
              <a:gd name="T38" fmla="*/ 160 w 443"/>
              <a:gd name="T39" fmla="*/ 143 h 232"/>
              <a:gd name="T40" fmla="*/ 131 w 443"/>
              <a:gd name="T41" fmla="*/ 147 h 232"/>
              <a:gd name="T42" fmla="*/ 71 w 443"/>
              <a:gd name="T43" fmla="*/ 224 h 232"/>
              <a:gd name="T44" fmla="*/ 45 w 443"/>
              <a:gd name="T45" fmla="*/ 216 h 232"/>
              <a:gd name="T46" fmla="*/ 89 w 443"/>
              <a:gd name="T47" fmla="*/ 232 h 232"/>
              <a:gd name="T48" fmla="*/ 241 w 443"/>
              <a:gd name="T49" fmla="*/ 170 h 232"/>
              <a:gd name="T50" fmla="*/ 367 w 443"/>
              <a:gd name="T51" fmla="*/ 162 h 232"/>
              <a:gd name="T52" fmla="*/ 402 w 443"/>
              <a:gd name="T53" fmla="*/ 118 h 232"/>
              <a:gd name="T54" fmla="*/ 227 w 443"/>
              <a:gd name="T55" fmla="*/ 126 h 232"/>
              <a:gd name="T56" fmla="*/ 218 w 443"/>
              <a:gd name="T57" fmla="*/ 121 h 232"/>
              <a:gd name="T58" fmla="*/ 223 w 443"/>
              <a:gd name="T59" fmla="*/ 110 h 232"/>
              <a:gd name="T60" fmla="*/ 232 w 443"/>
              <a:gd name="T61" fmla="*/ 114 h 232"/>
              <a:gd name="T62" fmla="*/ 263 w 443"/>
              <a:gd name="T63" fmla="*/ 121 h 232"/>
              <a:gd name="T64" fmla="*/ 254 w 443"/>
              <a:gd name="T65" fmla="*/ 126 h 232"/>
              <a:gd name="T66" fmla="*/ 249 w 443"/>
              <a:gd name="T67" fmla="*/ 114 h 232"/>
              <a:gd name="T68" fmla="*/ 258 w 443"/>
              <a:gd name="T69" fmla="*/ 110 h 232"/>
              <a:gd name="T70" fmla="*/ 263 w 443"/>
              <a:gd name="T71" fmla="*/ 121 h 232"/>
              <a:gd name="T72" fmla="*/ 289 w 443"/>
              <a:gd name="T73" fmla="*/ 126 h 232"/>
              <a:gd name="T74" fmla="*/ 280 w 443"/>
              <a:gd name="T75" fmla="*/ 121 h 232"/>
              <a:gd name="T76" fmla="*/ 285 w 443"/>
              <a:gd name="T77" fmla="*/ 110 h 232"/>
              <a:gd name="T78" fmla="*/ 294 w 443"/>
              <a:gd name="T79" fmla="*/ 114 h 232"/>
              <a:gd name="T80" fmla="*/ 360 w 443"/>
              <a:gd name="T81" fmla="*/ 127 h 232"/>
              <a:gd name="T82" fmla="*/ 322 w 443"/>
              <a:gd name="T83" fmla="*/ 115 h 232"/>
              <a:gd name="T84" fmla="*/ 356 w 443"/>
              <a:gd name="T85" fmla="*/ 102 h 232"/>
              <a:gd name="T86" fmla="*/ 360 w 443"/>
              <a:gd name="T87" fmla="*/ 127 h 232"/>
              <a:gd name="T88" fmla="*/ 150 w 443"/>
              <a:gd name="T89" fmla="*/ 124 h 232"/>
              <a:gd name="T90" fmla="*/ 163 w 443"/>
              <a:gd name="T91" fmla="*/ 124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43" h="232">
                <a:moveTo>
                  <a:pt x="227" y="43"/>
                </a:moveTo>
                <a:cubicBezTo>
                  <a:pt x="215" y="30"/>
                  <a:pt x="215" y="30"/>
                  <a:pt x="215" y="30"/>
                </a:cubicBezTo>
                <a:cubicBezTo>
                  <a:pt x="220" y="30"/>
                  <a:pt x="220" y="30"/>
                  <a:pt x="220" y="30"/>
                </a:cubicBezTo>
                <a:cubicBezTo>
                  <a:pt x="223" y="30"/>
                  <a:pt x="224" y="31"/>
                  <a:pt x="226" y="32"/>
                </a:cubicBezTo>
                <a:cubicBezTo>
                  <a:pt x="227" y="33"/>
                  <a:pt x="242" y="44"/>
                  <a:pt x="242" y="44"/>
                </a:cubicBezTo>
                <a:cubicBezTo>
                  <a:pt x="242" y="44"/>
                  <a:pt x="242" y="44"/>
                  <a:pt x="242" y="44"/>
                </a:cubicBezTo>
                <a:cubicBezTo>
                  <a:pt x="246" y="46"/>
                  <a:pt x="247" y="50"/>
                  <a:pt x="248" y="53"/>
                </a:cubicBezTo>
                <a:cubicBezTo>
                  <a:pt x="249" y="57"/>
                  <a:pt x="251" y="65"/>
                  <a:pt x="254" y="73"/>
                </a:cubicBezTo>
                <a:cubicBezTo>
                  <a:pt x="242" y="73"/>
                  <a:pt x="229" y="73"/>
                  <a:pt x="218" y="73"/>
                </a:cubicBezTo>
                <a:cubicBezTo>
                  <a:pt x="218" y="73"/>
                  <a:pt x="218" y="73"/>
                  <a:pt x="218" y="73"/>
                </a:cubicBezTo>
                <a:lnTo>
                  <a:pt x="227" y="43"/>
                </a:lnTo>
                <a:close/>
                <a:moveTo>
                  <a:pt x="106" y="16"/>
                </a:moveTo>
                <a:cubicBezTo>
                  <a:pt x="106" y="0"/>
                  <a:pt x="106" y="0"/>
                  <a:pt x="106" y="0"/>
                </a:cubicBezTo>
                <a:cubicBezTo>
                  <a:pt x="83" y="0"/>
                  <a:pt x="83" y="0"/>
                  <a:pt x="83" y="0"/>
                </a:cubicBezTo>
                <a:cubicBezTo>
                  <a:pt x="79" y="5"/>
                  <a:pt x="79" y="5"/>
                  <a:pt x="79" y="5"/>
                </a:cubicBezTo>
                <a:cubicBezTo>
                  <a:pt x="88" y="7"/>
                  <a:pt x="98" y="10"/>
                  <a:pt x="106" y="16"/>
                </a:cubicBezTo>
                <a:close/>
                <a:moveTo>
                  <a:pt x="128" y="109"/>
                </a:moveTo>
                <a:cubicBezTo>
                  <a:pt x="103" y="109"/>
                  <a:pt x="83" y="115"/>
                  <a:pt x="83" y="124"/>
                </a:cubicBezTo>
                <a:cubicBezTo>
                  <a:pt x="83" y="132"/>
                  <a:pt x="103" y="138"/>
                  <a:pt x="128" y="138"/>
                </a:cubicBezTo>
                <a:cubicBezTo>
                  <a:pt x="134" y="138"/>
                  <a:pt x="140" y="138"/>
                  <a:pt x="145" y="137"/>
                </a:cubicBezTo>
                <a:cubicBezTo>
                  <a:pt x="143" y="134"/>
                  <a:pt x="141" y="129"/>
                  <a:pt x="141" y="124"/>
                </a:cubicBezTo>
                <a:cubicBezTo>
                  <a:pt x="141" y="118"/>
                  <a:pt x="143" y="114"/>
                  <a:pt x="145" y="110"/>
                </a:cubicBezTo>
                <a:cubicBezTo>
                  <a:pt x="140" y="109"/>
                  <a:pt x="134" y="109"/>
                  <a:pt x="128" y="109"/>
                </a:cubicBezTo>
                <a:close/>
                <a:moveTo>
                  <a:pt x="402" y="118"/>
                </a:moveTo>
                <a:cubicBezTo>
                  <a:pt x="383" y="93"/>
                  <a:pt x="357" y="85"/>
                  <a:pt x="313" y="85"/>
                </a:cubicBezTo>
                <a:cubicBezTo>
                  <a:pt x="280" y="85"/>
                  <a:pt x="186" y="86"/>
                  <a:pt x="172" y="86"/>
                </a:cubicBezTo>
                <a:cubicBezTo>
                  <a:pt x="157" y="86"/>
                  <a:pt x="148" y="82"/>
                  <a:pt x="139" y="72"/>
                </a:cubicBezTo>
                <a:cubicBezTo>
                  <a:pt x="130" y="62"/>
                  <a:pt x="114" y="42"/>
                  <a:pt x="105" y="31"/>
                </a:cubicBezTo>
                <a:cubicBezTo>
                  <a:pt x="98" y="23"/>
                  <a:pt x="80" y="16"/>
                  <a:pt x="67" y="16"/>
                </a:cubicBezTo>
                <a:cubicBezTo>
                  <a:pt x="55" y="16"/>
                  <a:pt x="46" y="16"/>
                  <a:pt x="46" y="16"/>
                </a:cubicBezTo>
                <a:cubicBezTo>
                  <a:pt x="46" y="16"/>
                  <a:pt x="50" y="25"/>
                  <a:pt x="56" y="38"/>
                </a:cubicBezTo>
                <a:cubicBezTo>
                  <a:pt x="0" y="75"/>
                  <a:pt x="0" y="75"/>
                  <a:pt x="0" y="75"/>
                </a:cubicBezTo>
                <a:cubicBezTo>
                  <a:pt x="37" y="75"/>
                  <a:pt x="37" y="75"/>
                  <a:pt x="37" y="75"/>
                </a:cubicBezTo>
                <a:cubicBezTo>
                  <a:pt x="66" y="60"/>
                  <a:pt x="66" y="60"/>
                  <a:pt x="66" y="60"/>
                </a:cubicBezTo>
                <a:cubicBezTo>
                  <a:pt x="73" y="75"/>
                  <a:pt x="81" y="92"/>
                  <a:pt x="89" y="107"/>
                </a:cubicBezTo>
                <a:cubicBezTo>
                  <a:pt x="99" y="102"/>
                  <a:pt x="115" y="101"/>
                  <a:pt x="128" y="101"/>
                </a:cubicBezTo>
                <a:cubicBezTo>
                  <a:pt x="140" y="101"/>
                  <a:pt x="151" y="102"/>
                  <a:pt x="160" y="104"/>
                </a:cubicBezTo>
                <a:cubicBezTo>
                  <a:pt x="160" y="104"/>
                  <a:pt x="160" y="104"/>
                  <a:pt x="160" y="104"/>
                </a:cubicBezTo>
                <a:cubicBezTo>
                  <a:pt x="166" y="106"/>
                  <a:pt x="171" y="114"/>
                  <a:pt x="171" y="124"/>
                </a:cubicBezTo>
                <a:cubicBezTo>
                  <a:pt x="171" y="133"/>
                  <a:pt x="166" y="141"/>
                  <a:pt x="160" y="143"/>
                </a:cubicBezTo>
                <a:cubicBezTo>
                  <a:pt x="160" y="143"/>
                  <a:pt x="160" y="143"/>
                  <a:pt x="160" y="143"/>
                </a:cubicBezTo>
                <a:cubicBezTo>
                  <a:pt x="151" y="145"/>
                  <a:pt x="141" y="146"/>
                  <a:pt x="131" y="147"/>
                </a:cubicBezTo>
                <a:cubicBezTo>
                  <a:pt x="140" y="151"/>
                  <a:pt x="151" y="154"/>
                  <a:pt x="164" y="157"/>
                </a:cubicBezTo>
                <a:cubicBezTo>
                  <a:pt x="71" y="224"/>
                  <a:pt x="71" y="224"/>
                  <a:pt x="71" y="224"/>
                </a:cubicBezTo>
                <a:cubicBezTo>
                  <a:pt x="65" y="221"/>
                  <a:pt x="59" y="218"/>
                  <a:pt x="56" y="217"/>
                </a:cubicBezTo>
                <a:cubicBezTo>
                  <a:pt x="52" y="216"/>
                  <a:pt x="49" y="216"/>
                  <a:pt x="45" y="216"/>
                </a:cubicBezTo>
                <a:cubicBezTo>
                  <a:pt x="59" y="232"/>
                  <a:pt x="59" y="232"/>
                  <a:pt x="59" y="232"/>
                </a:cubicBezTo>
                <a:cubicBezTo>
                  <a:pt x="89" y="232"/>
                  <a:pt x="89" y="232"/>
                  <a:pt x="89" y="232"/>
                </a:cubicBezTo>
                <a:cubicBezTo>
                  <a:pt x="101" y="232"/>
                  <a:pt x="111" y="230"/>
                  <a:pt x="121" y="225"/>
                </a:cubicBezTo>
                <a:cubicBezTo>
                  <a:pt x="135" y="219"/>
                  <a:pt x="213" y="181"/>
                  <a:pt x="241" y="170"/>
                </a:cubicBezTo>
                <a:cubicBezTo>
                  <a:pt x="248" y="167"/>
                  <a:pt x="254" y="164"/>
                  <a:pt x="261" y="162"/>
                </a:cubicBezTo>
                <a:cubicBezTo>
                  <a:pt x="301" y="162"/>
                  <a:pt x="355" y="162"/>
                  <a:pt x="367" y="162"/>
                </a:cubicBezTo>
                <a:cubicBezTo>
                  <a:pt x="436" y="162"/>
                  <a:pt x="443" y="150"/>
                  <a:pt x="443" y="141"/>
                </a:cubicBezTo>
                <a:cubicBezTo>
                  <a:pt x="443" y="132"/>
                  <a:pt x="426" y="127"/>
                  <a:pt x="402" y="118"/>
                </a:cubicBezTo>
                <a:close/>
                <a:moveTo>
                  <a:pt x="232" y="121"/>
                </a:moveTo>
                <a:cubicBezTo>
                  <a:pt x="232" y="124"/>
                  <a:pt x="230" y="126"/>
                  <a:pt x="227" y="126"/>
                </a:cubicBezTo>
                <a:cubicBezTo>
                  <a:pt x="223" y="126"/>
                  <a:pt x="223" y="126"/>
                  <a:pt x="223" y="126"/>
                </a:cubicBezTo>
                <a:cubicBezTo>
                  <a:pt x="220" y="126"/>
                  <a:pt x="218" y="124"/>
                  <a:pt x="218" y="121"/>
                </a:cubicBezTo>
                <a:cubicBezTo>
                  <a:pt x="218" y="114"/>
                  <a:pt x="218" y="114"/>
                  <a:pt x="218" y="114"/>
                </a:cubicBezTo>
                <a:cubicBezTo>
                  <a:pt x="218" y="112"/>
                  <a:pt x="220" y="110"/>
                  <a:pt x="223" y="110"/>
                </a:cubicBezTo>
                <a:cubicBezTo>
                  <a:pt x="227" y="110"/>
                  <a:pt x="227" y="110"/>
                  <a:pt x="227" y="110"/>
                </a:cubicBezTo>
                <a:cubicBezTo>
                  <a:pt x="230" y="110"/>
                  <a:pt x="232" y="112"/>
                  <a:pt x="232" y="114"/>
                </a:cubicBezTo>
                <a:lnTo>
                  <a:pt x="232" y="121"/>
                </a:lnTo>
                <a:close/>
                <a:moveTo>
                  <a:pt x="263" y="121"/>
                </a:moveTo>
                <a:cubicBezTo>
                  <a:pt x="263" y="124"/>
                  <a:pt x="261" y="126"/>
                  <a:pt x="258" y="126"/>
                </a:cubicBezTo>
                <a:cubicBezTo>
                  <a:pt x="254" y="126"/>
                  <a:pt x="254" y="126"/>
                  <a:pt x="254" y="126"/>
                </a:cubicBezTo>
                <a:cubicBezTo>
                  <a:pt x="251" y="126"/>
                  <a:pt x="249" y="124"/>
                  <a:pt x="249" y="121"/>
                </a:cubicBezTo>
                <a:cubicBezTo>
                  <a:pt x="249" y="114"/>
                  <a:pt x="249" y="114"/>
                  <a:pt x="249" y="114"/>
                </a:cubicBezTo>
                <a:cubicBezTo>
                  <a:pt x="249" y="112"/>
                  <a:pt x="251" y="110"/>
                  <a:pt x="254" y="110"/>
                </a:cubicBezTo>
                <a:cubicBezTo>
                  <a:pt x="258" y="110"/>
                  <a:pt x="258" y="110"/>
                  <a:pt x="258" y="110"/>
                </a:cubicBezTo>
                <a:cubicBezTo>
                  <a:pt x="261" y="110"/>
                  <a:pt x="263" y="112"/>
                  <a:pt x="263" y="114"/>
                </a:cubicBezTo>
                <a:lnTo>
                  <a:pt x="263" y="121"/>
                </a:lnTo>
                <a:close/>
                <a:moveTo>
                  <a:pt x="294" y="121"/>
                </a:moveTo>
                <a:cubicBezTo>
                  <a:pt x="294" y="124"/>
                  <a:pt x="292" y="126"/>
                  <a:pt x="289" y="126"/>
                </a:cubicBezTo>
                <a:cubicBezTo>
                  <a:pt x="285" y="126"/>
                  <a:pt x="285" y="126"/>
                  <a:pt x="285" y="126"/>
                </a:cubicBezTo>
                <a:cubicBezTo>
                  <a:pt x="282" y="126"/>
                  <a:pt x="280" y="124"/>
                  <a:pt x="280" y="121"/>
                </a:cubicBezTo>
                <a:cubicBezTo>
                  <a:pt x="280" y="114"/>
                  <a:pt x="280" y="114"/>
                  <a:pt x="280" y="114"/>
                </a:cubicBezTo>
                <a:cubicBezTo>
                  <a:pt x="280" y="112"/>
                  <a:pt x="282" y="110"/>
                  <a:pt x="285" y="110"/>
                </a:cubicBezTo>
                <a:cubicBezTo>
                  <a:pt x="289" y="110"/>
                  <a:pt x="289" y="110"/>
                  <a:pt x="289" y="110"/>
                </a:cubicBezTo>
                <a:cubicBezTo>
                  <a:pt x="292" y="110"/>
                  <a:pt x="294" y="112"/>
                  <a:pt x="294" y="114"/>
                </a:cubicBezTo>
                <a:lnTo>
                  <a:pt x="294" y="121"/>
                </a:lnTo>
                <a:close/>
                <a:moveTo>
                  <a:pt x="360" y="127"/>
                </a:moveTo>
                <a:cubicBezTo>
                  <a:pt x="360" y="127"/>
                  <a:pt x="360" y="127"/>
                  <a:pt x="360" y="127"/>
                </a:cubicBezTo>
                <a:cubicBezTo>
                  <a:pt x="343" y="127"/>
                  <a:pt x="328" y="122"/>
                  <a:pt x="322" y="115"/>
                </a:cubicBezTo>
                <a:cubicBezTo>
                  <a:pt x="320" y="112"/>
                  <a:pt x="321" y="109"/>
                  <a:pt x="325" y="109"/>
                </a:cubicBezTo>
                <a:cubicBezTo>
                  <a:pt x="331" y="108"/>
                  <a:pt x="348" y="108"/>
                  <a:pt x="356" y="102"/>
                </a:cubicBezTo>
                <a:cubicBezTo>
                  <a:pt x="370" y="106"/>
                  <a:pt x="380" y="112"/>
                  <a:pt x="388" y="121"/>
                </a:cubicBezTo>
                <a:cubicBezTo>
                  <a:pt x="382" y="125"/>
                  <a:pt x="371" y="127"/>
                  <a:pt x="360" y="127"/>
                </a:cubicBezTo>
                <a:close/>
                <a:moveTo>
                  <a:pt x="156" y="135"/>
                </a:moveTo>
                <a:cubicBezTo>
                  <a:pt x="153" y="135"/>
                  <a:pt x="150" y="130"/>
                  <a:pt x="150" y="124"/>
                </a:cubicBezTo>
                <a:cubicBezTo>
                  <a:pt x="150" y="117"/>
                  <a:pt x="153" y="112"/>
                  <a:pt x="156" y="112"/>
                </a:cubicBezTo>
                <a:cubicBezTo>
                  <a:pt x="160" y="112"/>
                  <a:pt x="163" y="117"/>
                  <a:pt x="163" y="124"/>
                </a:cubicBezTo>
                <a:cubicBezTo>
                  <a:pt x="163" y="130"/>
                  <a:pt x="160" y="135"/>
                  <a:pt x="156" y="135"/>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21" name="文本框 20"/>
          <p:cNvSpPr txBox="1"/>
          <p:nvPr/>
        </p:nvSpPr>
        <p:spPr>
          <a:xfrm>
            <a:off x="4050730" y="1504138"/>
            <a:ext cx="2775277" cy="400110"/>
          </a:xfrm>
          <a:prstGeom prst="rect">
            <a:avLst/>
          </a:prstGeom>
          <a:noFill/>
        </p:spPr>
        <p:txBody>
          <a:bodyPr wrap="square" rtlCol="0">
            <a:spAutoFit/>
          </a:bodyPr>
          <a:lstStyle/>
          <a:p>
            <a:r>
              <a:rPr lang="en-US" altLang="zh-CN" sz="2000" b="1" dirty="0">
                <a:solidFill>
                  <a:schemeClr val="tx1">
                    <a:lumMod val="85000"/>
                    <a:lumOff val="15000"/>
                  </a:schemeClr>
                </a:solidFill>
              </a:rPr>
              <a:t>SAMPLE TEXT HERE  </a:t>
            </a:r>
            <a:r>
              <a:rPr lang="en-US" altLang="zh-CN" sz="2000" b="1" dirty="0">
                <a:solidFill>
                  <a:srgbClr val="F1AF59"/>
                </a:solidFill>
              </a:rPr>
              <a:t>#01</a:t>
            </a:r>
            <a:endParaRPr lang="zh-CN" altLang="en-US" sz="2000" b="1" dirty="0">
              <a:solidFill>
                <a:srgbClr val="F1AF59"/>
              </a:solidFill>
            </a:endParaRPr>
          </a:p>
        </p:txBody>
      </p:sp>
      <p:sp>
        <p:nvSpPr>
          <p:cNvPr id="22" name="矩形 21"/>
          <p:cNvSpPr/>
          <p:nvPr/>
        </p:nvSpPr>
        <p:spPr>
          <a:xfrm>
            <a:off x="4062871" y="1852527"/>
            <a:ext cx="3829996" cy="600164"/>
          </a:xfrm>
          <a:prstGeom prst="rect">
            <a:avLst/>
          </a:prstGeom>
        </p:spPr>
        <p:txBody>
          <a:bodyPr wrap="square">
            <a:spAutoFit/>
          </a:bodyPr>
          <a:lstStyle/>
          <a:p>
            <a:r>
              <a:rPr lang="zh-CN" altLang="en-US" sz="1100" dirty="0">
                <a:solidFill>
                  <a:schemeClr val="tx1">
                    <a:lumMod val="75000"/>
                    <a:lumOff val="25000"/>
                  </a:schemeClr>
                </a:solidFill>
                <a:latin typeface="时尚中黑简体" panose="01010104010101010101" pitchFamily="2" charset="-122"/>
                <a:ea typeface="时尚中黑简体" panose="01010104010101010101" pitchFamily="2" charset="-122"/>
              </a:rPr>
              <a:t>点击添加标题文字点击添加标题文字点击添加标题点击添加标题文字点击添加标题文字点击添加标题</a:t>
            </a:r>
          </a:p>
          <a:p>
            <a:endParaRPr lang="zh-CN" altLang="en-US" sz="1100" dirty="0">
              <a:solidFill>
                <a:schemeClr val="tx1">
                  <a:lumMod val="75000"/>
                  <a:lumOff val="25000"/>
                </a:schemeClr>
              </a:solidFill>
              <a:latin typeface="时尚中黑简体" panose="01010104010101010101" pitchFamily="2" charset="-122"/>
              <a:ea typeface="时尚中黑简体" panose="01010104010101010101" pitchFamily="2" charset="-122"/>
            </a:endParaRPr>
          </a:p>
        </p:txBody>
      </p:sp>
      <p:sp>
        <p:nvSpPr>
          <p:cNvPr id="23" name="文本框 22"/>
          <p:cNvSpPr txBox="1"/>
          <p:nvPr/>
        </p:nvSpPr>
        <p:spPr>
          <a:xfrm>
            <a:off x="4932680" y="2494241"/>
            <a:ext cx="2775277" cy="400110"/>
          </a:xfrm>
          <a:prstGeom prst="rect">
            <a:avLst/>
          </a:prstGeom>
          <a:noFill/>
        </p:spPr>
        <p:txBody>
          <a:bodyPr wrap="square" rtlCol="0">
            <a:spAutoFit/>
          </a:bodyPr>
          <a:lstStyle/>
          <a:p>
            <a:r>
              <a:rPr lang="en-US" altLang="zh-CN" sz="2000" b="1" dirty="0">
                <a:solidFill>
                  <a:schemeClr val="tx1">
                    <a:lumMod val="85000"/>
                    <a:lumOff val="15000"/>
                  </a:schemeClr>
                </a:solidFill>
              </a:rPr>
              <a:t>SAMPLE TEXT HERE  </a:t>
            </a:r>
            <a:r>
              <a:rPr lang="en-US" altLang="zh-CN" sz="2000" b="1" dirty="0">
                <a:solidFill>
                  <a:srgbClr val="56A8BD"/>
                </a:solidFill>
              </a:rPr>
              <a:t>#02</a:t>
            </a:r>
            <a:endParaRPr lang="zh-CN" altLang="en-US" sz="2000" b="1" dirty="0">
              <a:solidFill>
                <a:srgbClr val="56A8BD"/>
              </a:solidFill>
            </a:endParaRPr>
          </a:p>
        </p:txBody>
      </p:sp>
      <p:sp>
        <p:nvSpPr>
          <p:cNvPr id="24" name="矩形 23"/>
          <p:cNvSpPr/>
          <p:nvPr/>
        </p:nvSpPr>
        <p:spPr>
          <a:xfrm>
            <a:off x="4944821" y="2842630"/>
            <a:ext cx="3829996" cy="430887"/>
          </a:xfrm>
          <a:prstGeom prst="rect">
            <a:avLst/>
          </a:prstGeom>
        </p:spPr>
        <p:txBody>
          <a:bodyPr wrap="square">
            <a:spAutoFit/>
          </a:bodyPr>
          <a:lstStyle/>
          <a:p>
            <a:r>
              <a:rPr lang="zh-CN" altLang="en-US" sz="1100" dirty="0">
                <a:solidFill>
                  <a:schemeClr val="tx1">
                    <a:lumMod val="75000"/>
                    <a:lumOff val="25000"/>
                  </a:schemeClr>
                </a:solidFill>
                <a:latin typeface="时尚中黑简体" panose="01010104010101010101" pitchFamily="2" charset="-122"/>
                <a:ea typeface="时尚中黑简体" panose="01010104010101010101" pitchFamily="2" charset="-122"/>
              </a:rPr>
              <a:t>点击添加标题文字点击添加标题文字点击添加标题点击添加标题文字点击添加标题文字点击添加标题</a:t>
            </a:r>
          </a:p>
        </p:txBody>
      </p:sp>
      <p:sp>
        <p:nvSpPr>
          <p:cNvPr id="25" name="文本框 24"/>
          <p:cNvSpPr txBox="1"/>
          <p:nvPr/>
        </p:nvSpPr>
        <p:spPr>
          <a:xfrm>
            <a:off x="5866521" y="3383266"/>
            <a:ext cx="2775277" cy="400110"/>
          </a:xfrm>
          <a:prstGeom prst="rect">
            <a:avLst/>
          </a:prstGeom>
          <a:noFill/>
        </p:spPr>
        <p:txBody>
          <a:bodyPr wrap="square" rtlCol="0">
            <a:spAutoFit/>
          </a:bodyPr>
          <a:lstStyle/>
          <a:p>
            <a:r>
              <a:rPr lang="en-US" altLang="zh-CN" sz="2000" b="1" dirty="0">
                <a:solidFill>
                  <a:schemeClr val="tx1">
                    <a:lumMod val="85000"/>
                    <a:lumOff val="15000"/>
                  </a:schemeClr>
                </a:solidFill>
              </a:rPr>
              <a:t>SAMPLE TEXT HERE  </a:t>
            </a:r>
            <a:r>
              <a:rPr lang="en-US" altLang="zh-CN" sz="2000" b="1" dirty="0">
                <a:solidFill>
                  <a:srgbClr val="DC6C7C"/>
                </a:solidFill>
              </a:rPr>
              <a:t>#03</a:t>
            </a:r>
            <a:endParaRPr lang="zh-CN" altLang="en-US" sz="2000" b="1" dirty="0">
              <a:solidFill>
                <a:srgbClr val="DC6C7C"/>
              </a:solidFill>
            </a:endParaRPr>
          </a:p>
        </p:txBody>
      </p:sp>
      <p:sp>
        <p:nvSpPr>
          <p:cNvPr id="26" name="矩形 25"/>
          <p:cNvSpPr/>
          <p:nvPr/>
        </p:nvSpPr>
        <p:spPr>
          <a:xfrm>
            <a:off x="5878662" y="3731655"/>
            <a:ext cx="3829996" cy="430887"/>
          </a:xfrm>
          <a:prstGeom prst="rect">
            <a:avLst/>
          </a:prstGeom>
        </p:spPr>
        <p:txBody>
          <a:bodyPr wrap="square">
            <a:spAutoFit/>
          </a:bodyPr>
          <a:lstStyle/>
          <a:p>
            <a:r>
              <a:rPr lang="zh-CN" altLang="en-US" sz="1100" dirty="0">
                <a:solidFill>
                  <a:schemeClr val="tx1">
                    <a:lumMod val="75000"/>
                    <a:lumOff val="25000"/>
                  </a:schemeClr>
                </a:solidFill>
                <a:latin typeface="时尚中黑简体" panose="01010104010101010101" pitchFamily="2" charset="-122"/>
                <a:ea typeface="时尚中黑简体" panose="01010104010101010101" pitchFamily="2" charset="-122"/>
              </a:rPr>
              <a:t>点击添加标题文字点击添加标题文字点击添加标题点击添加标题文字点击添加标题文字点击添加标题</a:t>
            </a:r>
          </a:p>
        </p:txBody>
      </p:sp>
      <p:sp>
        <p:nvSpPr>
          <p:cNvPr id="27" name="文本框 26"/>
          <p:cNvSpPr txBox="1"/>
          <p:nvPr/>
        </p:nvSpPr>
        <p:spPr>
          <a:xfrm>
            <a:off x="6795108" y="4375645"/>
            <a:ext cx="2775277" cy="400110"/>
          </a:xfrm>
          <a:prstGeom prst="rect">
            <a:avLst/>
          </a:prstGeom>
          <a:noFill/>
        </p:spPr>
        <p:txBody>
          <a:bodyPr wrap="square" rtlCol="0">
            <a:spAutoFit/>
          </a:bodyPr>
          <a:lstStyle/>
          <a:p>
            <a:r>
              <a:rPr lang="en-US" altLang="zh-CN" sz="2000" b="1" dirty="0">
                <a:solidFill>
                  <a:schemeClr val="tx1">
                    <a:lumMod val="85000"/>
                    <a:lumOff val="15000"/>
                  </a:schemeClr>
                </a:solidFill>
              </a:rPr>
              <a:t>SAMPLE TEXT HERE  #04</a:t>
            </a:r>
            <a:endParaRPr lang="zh-CN" altLang="en-US" sz="2000" b="1" dirty="0">
              <a:solidFill>
                <a:schemeClr val="tx1">
                  <a:lumMod val="85000"/>
                  <a:lumOff val="15000"/>
                </a:schemeClr>
              </a:solidFill>
            </a:endParaRPr>
          </a:p>
        </p:txBody>
      </p:sp>
      <p:sp>
        <p:nvSpPr>
          <p:cNvPr id="28" name="矩形 27"/>
          <p:cNvSpPr/>
          <p:nvPr/>
        </p:nvSpPr>
        <p:spPr>
          <a:xfrm>
            <a:off x="6807249" y="4724034"/>
            <a:ext cx="3829996" cy="430887"/>
          </a:xfrm>
          <a:prstGeom prst="rect">
            <a:avLst/>
          </a:prstGeom>
        </p:spPr>
        <p:txBody>
          <a:bodyPr wrap="square">
            <a:spAutoFit/>
          </a:bodyPr>
          <a:lstStyle/>
          <a:p>
            <a:r>
              <a:rPr lang="zh-CN" altLang="en-US" sz="1100" dirty="0">
                <a:solidFill>
                  <a:schemeClr val="tx1">
                    <a:lumMod val="75000"/>
                    <a:lumOff val="25000"/>
                  </a:schemeClr>
                </a:solidFill>
                <a:latin typeface="时尚中黑简体" panose="01010104010101010101" pitchFamily="2" charset="-122"/>
                <a:ea typeface="时尚中黑简体" panose="01010104010101010101" pitchFamily="2" charset="-122"/>
              </a:rPr>
              <a:t>点击添加标题文字点击添加标题文字点击添加标题点击添加标题文字点击添加标题文字点击添加标题</a:t>
            </a:r>
          </a:p>
        </p:txBody>
      </p:sp>
    </p:spTree>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9" presetClass="entr" presetSubtype="0" decel="10000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 calcmode="lin" valueType="num">
                                      <p:cBhvr>
                                        <p:cTn id="9" dur="500" fill="hold"/>
                                        <p:tgtEl>
                                          <p:spTgt spid="3"/>
                                        </p:tgtEl>
                                        <p:attrNameLst>
                                          <p:attrName>style.rotation</p:attrName>
                                        </p:attrNameLst>
                                      </p:cBhvr>
                                      <p:tavLst>
                                        <p:tav tm="0">
                                          <p:val>
                                            <p:fltVal val="360"/>
                                          </p:val>
                                        </p:tav>
                                        <p:tav tm="100000">
                                          <p:val>
                                            <p:fltVal val="0"/>
                                          </p:val>
                                        </p:tav>
                                      </p:tavLst>
                                    </p:anim>
                                    <p:animEffect transition="in" filter="fade">
                                      <p:cBhvr>
                                        <p:cTn id="10" dur="500"/>
                                        <p:tgtEl>
                                          <p:spTgt spid="3"/>
                                        </p:tgtEl>
                                      </p:cBhvr>
                                    </p:animEffect>
                                  </p:childTnLst>
                                </p:cTn>
                              </p:par>
                              <p:par>
                                <p:cTn id="11" presetID="49" presetClass="entr" presetSubtype="0" decel="10000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p:cTn id="13" dur="500" fill="hold"/>
                                        <p:tgtEl>
                                          <p:spTgt spid="7"/>
                                        </p:tgtEl>
                                        <p:attrNameLst>
                                          <p:attrName>ppt_w</p:attrName>
                                        </p:attrNameLst>
                                      </p:cBhvr>
                                      <p:tavLst>
                                        <p:tav tm="0">
                                          <p:val>
                                            <p:fltVal val="0"/>
                                          </p:val>
                                        </p:tav>
                                        <p:tav tm="100000">
                                          <p:val>
                                            <p:strVal val="#ppt_w"/>
                                          </p:val>
                                        </p:tav>
                                      </p:tavLst>
                                    </p:anim>
                                    <p:anim calcmode="lin" valueType="num">
                                      <p:cBhvr>
                                        <p:cTn id="14" dur="500" fill="hold"/>
                                        <p:tgtEl>
                                          <p:spTgt spid="7"/>
                                        </p:tgtEl>
                                        <p:attrNameLst>
                                          <p:attrName>ppt_h</p:attrName>
                                        </p:attrNameLst>
                                      </p:cBhvr>
                                      <p:tavLst>
                                        <p:tav tm="0">
                                          <p:val>
                                            <p:fltVal val="0"/>
                                          </p:val>
                                        </p:tav>
                                        <p:tav tm="100000">
                                          <p:val>
                                            <p:strVal val="#ppt_h"/>
                                          </p:val>
                                        </p:tav>
                                      </p:tavLst>
                                    </p:anim>
                                    <p:anim calcmode="lin" valueType="num">
                                      <p:cBhvr>
                                        <p:cTn id="15" dur="500" fill="hold"/>
                                        <p:tgtEl>
                                          <p:spTgt spid="7"/>
                                        </p:tgtEl>
                                        <p:attrNameLst>
                                          <p:attrName>style.rotation</p:attrName>
                                        </p:attrNameLst>
                                      </p:cBhvr>
                                      <p:tavLst>
                                        <p:tav tm="0">
                                          <p:val>
                                            <p:fltVal val="360"/>
                                          </p:val>
                                        </p:tav>
                                        <p:tav tm="100000">
                                          <p:val>
                                            <p:fltVal val="0"/>
                                          </p:val>
                                        </p:tav>
                                      </p:tavLst>
                                    </p:anim>
                                    <p:animEffect transition="in" filter="fade">
                                      <p:cBhvr>
                                        <p:cTn id="16" dur="500"/>
                                        <p:tgtEl>
                                          <p:spTgt spid="7"/>
                                        </p:tgtEl>
                                      </p:cBhvr>
                                    </p:animEffect>
                                  </p:childTnLst>
                                </p:cTn>
                              </p:par>
                              <p:par>
                                <p:cTn id="17" presetID="49" presetClass="entr" presetSubtype="0" decel="10000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p:cTn id="19" dur="500" fill="hold"/>
                                        <p:tgtEl>
                                          <p:spTgt spid="8"/>
                                        </p:tgtEl>
                                        <p:attrNameLst>
                                          <p:attrName>ppt_w</p:attrName>
                                        </p:attrNameLst>
                                      </p:cBhvr>
                                      <p:tavLst>
                                        <p:tav tm="0">
                                          <p:val>
                                            <p:fltVal val="0"/>
                                          </p:val>
                                        </p:tav>
                                        <p:tav tm="100000">
                                          <p:val>
                                            <p:strVal val="#ppt_w"/>
                                          </p:val>
                                        </p:tav>
                                      </p:tavLst>
                                    </p:anim>
                                    <p:anim calcmode="lin" valueType="num">
                                      <p:cBhvr>
                                        <p:cTn id="20" dur="500" fill="hold"/>
                                        <p:tgtEl>
                                          <p:spTgt spid="8"/>
                                        </p:tgtEl>
                                        <p:attrNameLst>
                                          <p:attrName>ppt_h</p:attrName>
                                        </p:attrNameLst>
                                      </p:cBhvr>
                                      <p:tavLst>
                                        <p:tav tm="0">
                                          <p:val>
                                            <p:fltVal val="0"/>
                                          </p:val>
                                        </p:tav>
                                        <p:tav tm="100000">
                                          <p:val>
                                            <p:strVal val="#ppt_h"/>
                                          </p:val>
                                        </p:tav>
                                      </p:tavLst>
                                    </p:anim>
                                    <p:anim calcmode="lin" valueType="num">
                                      <p:cBhvr>
                                        <p:cTn id="21" dur="500" fill="hold"/>
                                        <p:tgtEl>
                                          <p:spTgt spid="8"/>
                                        </p:tgtEl>
                                        <p:attrNameLst>
                                          <p:attrName>style.rotation</p:attrName>
                                        </p:attrNameLst>
                                      </p:cBhvr>
                                      <p:tavLst>
                                        <p:tav tm="0">
                                          <p:val>
                                            <p:fltVal val="360"/>
                                          </p:val>
                                        </p:tav>
                                        <p:tav tm="100000">
                                          <p:val>
                                            <p:fltVal val="0"/>
                                          </p:val>
                                        </p:tav>
                                      </p:tavLst>
                                    </p:anim>
                                    <p:animEffect transition="in" filter="fade">
                                      <p:cBhvr>
                                        <p:cTn id="22" dur="500"/>
                                        <p:tgtEl>
                                          <p:spTgt spid="8"/>
                                        </p:tgtEl>
                                      </p:cBhvr>
                                    </p:animEffect>
                                  </p:childTnLst>
                                </p:cTn>
                              </p:par>
                              <p:par>
                                <p:cTn id="23" presetID="49" presetClass="entr" presetSubtype="0" decel="100000" fill="hold" grpId="0" nodeType="with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p:cTn id="25" dur="500" fill="hold"/>
                                        <p:tgtEl>
                                          <p:spTgt spid="6"/>
                                        </p:tgtEl>
                                        <p:attrNameLst>
                                          <p:attrName>ppt_w</p:attrName>
                                        </p:attrNameLst>
                                      </p:cBhvr>
                                      <p:tavLst>
                                        <p:tav tm="0">
                                          <p:val>
                                            <p:fltVal val="0"/>
                                          </p:val>
                                        </p:tav>
                                        <p:tav tm="100000">
                                          <p:val>
                                            <p:strVal val="#ppt_w"/>
                                          </p:val>
                                        </p:tav>
                                      </p:tavLst>
                                    </p:anim>
                                    <p:anim calcmode="lin" valueType="num">
                                      <p:cBhvr>
                                        <p:cTn id="26" dur="500" fill="hold"/>
                                        <p:tgtEl>
                                          <p:spTgt spid="6"/>
                                        </p:tgtEl>
                                        <p:attrNameLst>
                                          <p:attrName>ppt_h</p:attrName>
                                        </p:attrNameLst>
                                      </p:cBhvr>
                                      <p:tavLst>
                                        <p:tav tm="0">
                                          <p:val>
                                            <p:fltVal val="0"/>
                                          </p:val>
                                        </p:tav>
                                        <p:tav tm="100000">
                                          <p:val>
                                            <p:strVal val="#ppt_h"/>
                                          </p:val>
                                        </p:tav>
                                      </p:tavLst>
                                    </p:anim>
                                    <p:anim calcmode="lin" valueType="num">
                                      <p:cBhvr>
                                        <p:cTn id="27" dur="500" fill="hold"/>
                                        <p:tgtEl>
                                          <p:spTgt spid="6"/>
                                        </p:tgtEl>
                                        <p:attrNameLst>
                                          <p:attrName>style.rotation</p:attrName>
                                        </p:attrNameLst>
                                      </p:cBhvr>
                                      <p:tavLst>
                                        <p:tav tm="0">
                                          <p:val>
                                            <p:fltVal val="360"/>
                                          </p:val>
                                        </p:tav>
                                        <p:tav tm="100000">
                                          <p:val>
                                            <p:fltVal val="0"/>
                                          </p:val>
                                        </p:tav>
                                      </p:tavLst>
                                    </p:anim>
                                    <p:animEffect transition="in" filter="fade">
                                      <p:cBhvr>
                                        <p:cTn id="28" dur="500"/>
                                        <p:tgtEl>
                                          <p:spTgt spid="6"/>
                                        </p:tgtEl>
                                      </p:cBhvr>
                                    </p:animEffect>
                                  </p:childTnLst>
                                </p:cTn>
                              </p:par>
                              <p:par>
                                <p:cTn id="29" presetID="49" presetClass="entr" presetSubtype="0" decel="100000" fill="hold" grpId="0" nodeType="withEffect">
                                  <p:stCondLst>
                                    <p:cond delay="0"/>
                                  </p:stCondLst>
                                  <p:childTnLst>
                                    <p:set>
                                      <p:cBhvr>
                                        <p:cTn id="30" dur="1" fill="hold">
                                          <p:stCondLst>
                                            <p:cond delay="0"/>
                                          </p:stCondLst>
                                        </p:cTn>
                                        <p:tgtEl>
                                          <p:spTgt spid="5"/>
                                        </p:tgtEl>
                                        <p:attrNameLst>
                                          <p:attrName>style.visibility</p:attrName>
                                        </p:attrNameLst>
                                      </p:cBhvr>
                                      <p:to>
                                        <p:strVal val="visible"/>
                                      </p:to>
                                    </p:set>
                                    <p:anim calcmode="lin" valueType="num">
                                      <p:cBhvr>
                                        <p:cTn id="31" dur="500" fill="hold"/>
                                        <p:tgtEl>
                                          <p:spTgt spid="5"/>
                                        </p:tgtEl>
                                        <p:attrNameLst>
                                          <p:attrName>ppt_w</p:attrName>
                                        </p:attrNameLst>
                                      </p:cBhvr>
                                      <p:tavLst>
                                        <p:tav tm="0">
                                          <p:val>
                                            <p:fltVal val="0"/>
                                          </p:val>
                                        </p:tav>
                                        <p:tav tm="100000">
                                          <p:val>
                                            <p:strVal val="#ppt_w"/>
                                          </p:val>
                                        </p:tav>
                                      </p:tavLst>
                                    </p:anim>
                                    <p:anim calcmode="lin" valueType="num">
                                      <p:cBhvr>
                                        <p:cTn id="32" dur="500" fill="hold"/>
                                        <p:tgtEl>
                                          <p:spTgt spid="5"/>
                                        </p:tgtEl>
                                        <p:attrNameLst>
                                          <p:attrName>ppt_h</p:attrName>
                                        </p:attrNameLst>
                                      </p:cBhvr>
                                      <p:tavLst>
                                        <p:tav tm="0">
                                          <p:val>
                                            <p:fltVal val="0"/>
                                          </p:val>
                                        </p:tav>
                                        <p:tav tm="100000">
                                          <p:val>
                                            <p:strVal val="#ppt_h"/>
                                          </p:val>
                                        </p:tav>
                                      </p:tavLst>
                                    </p:anim>
                                    <p:anim calcmode="lin" valueType="num">
                                      <p:cBhvr>
                                        <p:cTn id="33" dur="500" fill="hold"/>
                                        <p:tgtEl>
                                          <p:spTgt spid="5"/>
                                        </p:tgtEl>
                                        <p:attrNameLst>
                                          <p:attrName>style.rotation</p:attrName>
                                        </p:attrNameLst>
                                      </p:cBhvr>
                                      <p:tavLst>
                                        <p:tav tm="0">
                                          <p:val>
                                            <p:fltVal val="360"/>
                                          </p:val>
                                        </p:tav>
                                        <p:tav tm="100000">
                                          <p:val>
                                            <p:fltVal val="0"/>
                                          </p:val>
                                        </p:tav>
                                      </p:tavLst>
                                    </p:anim>
                                    <p:animEffect transition="in" filter="fade">
                                      <p:cBhvr>
                                        <p:cTn id="34" dur="500"/>
                                        <p:tgtEl>
                                          <p:spTgt spid="5"/>
                                        </p:tgtEl>
                                      </p:cBhvr>
                                    </p:animEffec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53" presetClass="entr" presetSubtype="16" fill="hold" grpId="0" nodeType="clickEffect">
                                  <p:stCondLst>
                                    <p:cond delay="0"/>
                                  </p:stCondLst>
                                  <p:childTnLst>
                                    <p:set>
                                      <p:cBhvr>
                                        <p:cTn id="42" dur="1" fill="hold">
                                          <p:stCondLst>
                                            <p:cond delay="0"/>
                                          </p:stCondLst>
                                        </p:cTn>
                                        <p:tgtEl>
                                          <p:spTgt spid="12"/>
                                        </p:tgtEl>
                                        <p:attrNameLst>
                                          <p:attrName>style.visibility</p:attrName>
                                        </p:attrNameLst>
                                      </p:cBhvr>
                                      <p:to>
                                        <p:strVal val="visible"/>
                                      </p:to>
                                    </p:set>
                                    <p:anim calcmode="lin" valueType="num">
                                      <p:cBhvr>
                                        <p:cTn id="43" dur="500" fill="hold"/>
                                        <p:tgtEl>
                                          <p:spTgt spid="12"/>
                                        </p:tgtEl>
                                        <p:attrNameLst>
                                          <p:attrName>ppt_w</p:attrName>
                                        </p:attrNameLst>
                                      </p:cBhvr>
                                      <p:tavLst>
                                        <p:tav tm="0">
                                          <p:val>
                                            <p:fltVal val="0"/>
                                          </p:val>
                                        </p:tav>
                                        <p:tav tm="100000">
                                          <p:val>
                                            <p:strVal val="#ppt_w"/>
                                          </p:val>
                                        </p:tav>
                                      </p:tavLst>
                                    </p:anim>
                                    <p:anim calcmode="lin" valueType="num">
                                      <p:cBhvr>
                                        <p:cTn id="44" dur="500" fill="hold"/>
                                        <p:tgtEl>
                                          <p:spTgt spid="12"/>
                                        </p:tgtEl>
                                        <p:attrNameLst>
                                          <p:attrName>ppt_h</p:attrName>
                                        </p:attrNameLst>
                                      </p:cBhvr>
                                      <p:tavLst>
                                        <p:tav tm="0">
                                          <p:val>
                                            <p:fltVal val="0"/>
                                          </p:val>
                                        </p:tav>
                                        <p:tav tm="100000">
                                          <p:val>
                                            <p:strVal val="#ppt_h"/>
                                          </p:val>
                                        </p:tav>
                                      </p:tavLst>
                                    </p:anim>
                                    <p:animEffect transition="in" filter="fade">
                                      <p:cBhvr>
                                        <p:cTn id="45" dur="500"/>
                                        <p:tgtEl>
                                          <p:spTgt spid="12"/>
                                        </p:tgtEl>
                                      </p:cBhvr>
                                    </p:animEffect>
                                  </p:childTnLst>
                                </p:cTn>
                              </p:par>
                              <p:par>
                                <p:cTn id="46" presetID="53" presetClass="entr" presetSubtype="16" fill="hold" grpId="0" nodeType="withEffect">
                                  <p:stCondLst>
                                    <p:cond delay="0"/>
                                  </p:stCondLst>
                                  <p:childTnLst>
                                    <p:set>
                                      <p:cBhvr>
                                        <p:cTn id="47" dur="1" fill="hold">
                                          <p:stCondLst>
                                            <p:cond delay="0"/>
                                          </p:stCondLst>
                                        </p:cTn>
                                        <p:tgtEl>
                                          <p:spTgt spid="13"/>
                                        </p:tgtEl>
                                        <p:attrNameLst>
                                          <p:attrName>style.visibility</p:attrName>
                                        </p:attrNameLst>
                                      </p:cBhvr>
                                      <p:to>
                                        <p:strVal val="visible"/>
                                      </p:to>
                                    </p:set>
                                    <p:anim calcmode="lin" valueType="num">
                                      <p:cBhvr>
                                        <p:cTn id="48" dur="500" fill="hold"/>
                                        <p:tgtEl>
                                          <p:spTgt spid="13"/>
                                        </p:tgtEl>
                                        <p:attrNameLst>
                                          <p:attrName>ppt_w</p:attrName>
                                        </p:attrNameLst>
                                      </p:cBhvr>
                                      <p:tavLst>
                                        <p:tav tm="0">
                                          <p:val>
                                            <p:fltVal val="0"/>
                                          </p:val>
                                        </p:tav>
                                        <p:tav tm="100000">
                                          <p:val>
                                            <p:strVal val="#ppt_w"/>
                                          </p:val>
                                        </p:tav>
                                      </p:tavLst>
                                    </p:anim>
                                    <p:anim calcmode="lin" valueType="num">
                                      <p:cBhvr>
                                        <p:cTn id="49" dur="500" fill="hold"/>
                                        <p:tgtEl>
                                          <p:spTgt spid="13"/>
                                        </p:tgtEl>
                                        <p:attrNameLst>
                                          <p:attrName>ppt_h</p:attrName>
                                        </p:attrNameLst>
                                      </p:cBhvr>
                                      <p:tavLst>
                                        <p:tav tm="0">
                                          <p:val>
                                            <p:fltVal val="0"/>
                                          </p:val>
                                        </p:tav>
                                        <p:tav tm="100000">
                                          <p:val>
                                            <p:strVal val="#ppt_h"/>
                                          </p:val>
                                        </p:tav>
                                      </p:tavLst>
                                    </p:anim>
                                    <p:animEffect transition="in" filter="fade">
                                      <p:cBhvr>
                                        <p:cTn id="50" dur="500"/>
                                        <p:tgtEl>
                                          <p:spTgt spid="13"/>
                                        </p:tgtEl>
                                      </p:cBhvr>
                                    </p:animEffect>
                                  </p:childTnLst>
                                </p:cTn>
                              </p:par>
                              <p:par>
                                <p:cTn id="51" presetID="53" presetClass="entr" presetSubtype="16" fill="hold" grpId="0" nodeType="withEffect">
                                  <p:stCondLst>
                                    <p:cond delay="0"/>
                                  </p:stCondLst>
                                  <p:childTnLst>
                                    <p:set>
                                      <p:cBhvr>
                                        <p:cTn id="52" dur="1" fill="hold">
                                          <p:stCondLst>
                                            <p:cond delay="0"/>
                                          </p:stCondLst>
                                        </p:cTn>
                                        <p:tgtEl>
                                          <p:spTgt spid="14"/>
                                        </p:tgtEl>
                                        <p:attrNameLst>
                                          <p:attrName>style.visibility</p:attrName>
                                        </p:attrNameLst>
                                      </p:cBhvr>
                                      <p:to>
                                        <p:strVal val="visible"/>
                                      </p:to>
                                    </p:set>
                                    <p:anim calcmode="lin" valueType="num">
                                      <p:cBhvr>
                                        <p:cTn id="53" dur="500" fill="hold"/>
                                        <p:tgtEl>
                                          <p:spTgt spid="14"/>
                                        </p:tgtEl>
                                        <p:attrNameLst>
                                          <p:attrName>ppt_w</p:attrName>
                                        </p:attrNameLst>
                                      </p:cBhvr>
                                      <p:tavLst>
                                        <p:tav tm="0">
                                          <p:val>
                                            <p:fltVal val="0"/>
                                          </p:val>
                                        </p:tav>
                                        <p:tav tm="100000">
                                          <p:val>
                                            <p:strVal val="#ppt_w"/>
                                          </p:val>
                                        </p:tav>
                                      </p:tavLst>
                                    </p:anim>
                                    <p:anim calcmode="lin" valueType="num">
                                      <p:cBhvr>
                                        <p:cTn id="54" dur="500" fill="hold"/>
                                        <p:tgtEl>
                                          <p:spTgt spid="14"/>
                                        </p:tgtEl>
                                        <p:attrNameLst>
                                          <p:attrName>ppt_h</p:attrName>
                                        </p:attrNameLst>
                                      </p:cBhvr>
                                      <p:tavLst>
                                        <p:tav tm="0">
                                          <p:val>
                                            <p:fltVal val="0"/>
                                          </p:val>
                                        </p:tav>
                                        <p:tav tm="100000">
                                          <p:val>
                                            <p:strVal val="#ppt_h"/>
                                          </p:val>
                                        </p:tav>
                                      </p:tavLst>
                                    </p:anim>
                                    <p:animEffect transition="in" filter="fade">
                                      <p:cBhvr>
                                        <p:cTn id="55" dur="500"/>
                                        <p:tgtEl>
                                          <p:spTgt spid="14"/>
                                        </p:tgtEl>
                                      </p:cBhvr>
                                    </p:animEffect>
                                  </p:childTnLst>
                                </p:cTn>
                              </p:par>
                              <p:par>
                                <p:cTn id="56" presetID="53" presetClass="entr" presetSubtype="16" fill="hold" grpId="0" nodeType="withEffect">
                                  <p:stCondLst>
                                    <p:cond delay="0"/>
                                  </p:stCondLst>
                                  <p:childTnLst>
                                    <p:set>
                                      <p:cBhvr>
                                        <p:cTn id="57" dur="1" fill="hold">
                                          <p:stCondLst>
                                            <p:cond delay="0"/>
                                          </p:stCondLst>
                                        </p:cTn>
                                        <p:tgtEl>
                                          <p:spTgt spid="15"/>
                                        </p:tgtEl>
                                        <p:attrNameLst>
                                          <p:attrName>style.visibility</p:attrName>
                                        </p:attrNameLst>
                                      </p:cBhvr>
                                      <p:to>
                                        <p:strVal val="visible"/>
                                      </p:to>
                                    </p:set>
                                    <p:anim calcmode="lin" valueType="num">
                                      <p:cBhvr>
                                        <p:cTn id="58" dur="500" fill="hold"/>
                                        <p:tgtEl>
                                          <p:spTgt spid="15"/>
                                        </p:tgtEl>
                                        <p:attrNameLst>
                                          <p:attrName>ppt_w</p:attrName>
                                        </p:attrNameLst>
                                      </p:cBhvr>
                                      <p:tavLst>
                                        <p:tav tm="0">
                                          <p:val>
                                            <p:fltVal val="0"/>
                                          </p:val>
                                        </p:tav>
                                        <p:tav tm="100000">
                                          <p:val>
                                            <p:strVal val="#ppt_w"/>
                                          </p:val>
                                        </p:tav>
                                      </p:tavLst>
                                    </p:anim>
                                    <p:anim calcmode="lin" valueType="num">
                                      <p:cBhvr>
                                        <p:cTn id="59" dur="500" fill="hold"/>
                                        <p:tgtEl>
                                          <p:spTgt spid="15"/>
                                        </p:tgtEl>
                                        <p:attrNameLst>
                                          <p:attrName>ppt_h</p:attrName>
                                        </p:attrNameLst>
                                      </p:cBhvr>
                                      <p:tavLst>
                                        <p:tav tm="0">
                                          <p:val>
                                            <p:fltVal val="0"/>
                                          </p:val>
                                        </p:tav>
                                        <p:tav tm="100000">
                                          <p:val>
                                            <p:strVal val="#ppt_h"/>
                                          </p:val>
                                        </p:tav>
                                      </p:tavLst>
                                    </p:anim>
                                    <p:animEffect transition="in" filter="fade">
                                      <p:cBhvr>
                                        <p:cTn id="60" dur="500"/>
                                        <p:tgtEl>
                                          <p:spTgt spid="15"/>
                                        </p:tgtEl>
                                      </p:cBhvr>
                                    </p:animEffect>
                                  </p:childTnLst>
                                </p:cTn>
                              </p:par>
                              <p:par>
                                <p:cTn id="61" presetID="53" presetClass="entr" presetSubtype="16" fill="hold" grpId="0" nodeType="withEffect">
                                  <p:stCondLst>
                                    <p:cond delay="0"/>
                                  </p:stCondLst>
                                  <p:childTnLst>
                                    <p:set>
                                      <p:cBhvr>
                                        <p:cTn id="62" dur="1" fill="hold">
                                          <p:stCondLst>
                                            <p:cond delay="0"/>
                                          </p:stCondLst>
                                        </p:cTn>
                                        <p:tgtEl>
                                          <p:spTgt spid="19"/>
                                        </p:tgtEl>
                                        <p:attrNameLst>
                                          <p:attrName>style.visibility</p:attrName>
                                        </p:attrNameLst>
                                      </p:cBhvr>
                                      <p:to>
                                        <p:strVal val="visible"/>
                                      </p:to>
                                    </p:set>
                                    <p:anim calcmode="lin" valueType="num">
                                      <p:cBhvr>
                                        <p:cTn id="63" dur="500" fill="hold"/>
                                        <p:tgtEl>
                                          <p:spTgt spid="19"/>
                                        </p:tgtEl>
                                        <p:attrNameLst>
                                          <p:attrName>ppt_w</p:attrName>
                                        </p:attrNameLst>
                                      </p:cBhvr>
                                      <p:tavLst>
                                        <p:tav tm="0">
                                          <p:val>
                                            <p:fltVal val="0"/>
                                          </p:val>
                                        </p:tav>
                                        <p:tav tm="100000">
                                          <p:val>
                                            <p:strVal val="#ppt_w"/>
                                          </p:val>
                                        </p:tav>
                                      </p:tavLst>
                                    </p:anim>
                                    <p:anim calcmode="lin" valueType="num">
                                      <p:cBhvr>
                                        <p:cTn id="64" dur="500" fill="hold"/>
                                        <p:tgtEl>
                                          <p:spTgt spid="19"/>
                                        </p:tgtEl>
                                        <p:attrNameLst>
                                          <p:attrName>ppt_h</p:attrName>
                                        </p:attrNameLst>
                                      </p:cBhvr>
                                      <p:tavLst>
                                        <p:tav tm="0">
                                          <p:val>
                                            <p:fltVal val="0"/>
                                          </p:val>
                                        </p:tav>
                                        <p:tav tm="100000">
                                          <p:val>
                                            <p:strVal val="#ppt_h"/>
                                          </p:val>
                                        </p:tav>
                                      </p:tavLst>
                                    </p:anim>
                                    <p:animEffect transition="in" filter="fade">
                                      <p:cBhvr>
                                        <p:cTn id="65" dur="500"/>
                                        <p:tgtEl>
                                          <p:spTgt spid="19"/>
                                        </p:tgtEl>
                                      </p:cBhvr>
                                    </p:animEffect>
                                  </p:childTnLst>
                                </p:cTn>
                              </p:par>
                              <p:par>
                                <p:cTn id="66" presetID="53" presetClass="entr" presetSubtype="16" fill="hold" grpId="0" nodeType="withEffect">
                                  <p:stCondLst>
                                    <p:cond delay="0"/>
                                  </p:stCondLst>
                                  <p:childTnLst>
                                    <p:set>
                                      <p:cBhvr>
                                        <p:cTn id="67" dur="1" fill="hold">
                                          <p:stCondLst>
                                            <p:cond delay="0"/>
                                          </p:stCondLst>
                                        </p:cTn>
                                        <p:tgtEl>
                                          <p:spTgt spid="17"/>
                                        </p:tgtEl>
                                        <p:attrNameLst>
                                          <p:attrName>style.visibility</p:attrName>
                                        </p:attrNameLst>
                                      </p:cBhvr>
                                      <p:to>
                                        <p:strVal val="visible"/>
                                      </p:to>
                                    </p:set>
                                    <p:anim calcmode="lin" valueType="num">
                                      <p:cBhvr>
                                        <p:cTn id="68" dur="500" fill="hold"/>
                                        <p:tgtEl>
                                          <p:spTgt spid="17"/>
                                        </p:tgtEl>
                                        <p:attrNameLst>
                                          <p:attrName>ppt_w</p:attrName>
                                        </p:attrNameLst>
                                      </p:cBhvr>
                                      <p:tavLst>
                                        <p:tav tm="0">
                                          <p:val>
                                            <p:fltVal val="0"/>
                                          </p:val>
                                        </p:tav>
                                        <p:tav tm="100000">
                                          <p:val>
                                            <p:strVal val="#ppt_w"/>
                                          </p:val>
                                        </p:tav>
                                      </p:tavLst>
                                    </p:anim>
                                    <p:anim calcmode="lin" valueType="num">
                                      <p:cBhvr>
                                        <p:cTn id="69" dur="500" fill="hold"/>
                                        <p:tgtEl>
                                          <p:spTgt spid="17"/>
                                        </p:tgtEl>
                                        <p:attrNameLst>
                                          <p:attrName>ppt_h</p:attrName>
                                        </p:attrNameLst>
                                      </p:cBhvr>
                                      <p:tavLst>
                                        <p:tav tm="0">
                                          <p:val>
                                            <p:fltVal val="0"/>
                                          </p:val>
                                        </p:tav>
                                        <p:tav tm="100000">
                                          <p:val>
                                            <p:strVal val="#ppt_h"/>
                                          </p:val>
                                        </p:tav>
                                      </p:tavLst>
                                    </p:anim>
                                    <p:animEffect transition="in" filter="fade">
                                      <p:cBhvr>
                                        <p:cTn id="70" dur="500"/>
                                        <p:tgtEl>
                                          <p:spTgt spid="17"/>
                                        </p:tgtEl>
                                      </p:cBhvr>
                                    </p:animEffect>
                                  </p:childTnLst>
                                </p:cTn>
                              </p:par>
                              <p:par>
                                <p:cTn id="71" presetID="53" presetClass="entr" presetSubtype="16" fill="hold" grpId="0" nodeType="withEffect">
                                  <p:stCondLst>
                                    <p:cond delay="0"/>
                                  </p:stCondLst>
                                  <p:childTnLst>
                                    <p:set>
                                      <p:cBhvr>
                                        <p:cTn id="72" dur="1" fill="hold">
                                          <p:stCondLst>
                                            <p:cond delay="0"/>
                                          </p:stCondLst>
                                        </p:cTn>
                                        <p:tgtEl>
                                          <p:spTgt spid="20"/>
                                        </p:tgtEl>
                                        <p:attrNameLst>
                                          <p:attrName>style.visibility</p:attrName>
                                        </p:attrNameLst>
                                      </p:cBhvr>
                                      <p:to>
                                        <p:strVal val="visible"/>
                                      </p:to>
                                    </p:set>
                                    <p:anim calcmode="lin" valueType="num">
                                      <p:cBhvr>
                                        <p:cTn id="73" dur="500" fill="hold"/>
                                        <p:tgtEl>
                                          <p:spTgt spid="20"/>
                                        </p:tgtEl>
                                        <p:attrNameLst>
                                          <p:attrName>ppt_w</p:attrName>
                                        </p:attrNameLst>
                                      </p:cBhvr>
                                      <p:tavLst>
                                        <p:tav tm="0">
                                          <p:val>
                                            <p:fltVal val="0"/>
                                          </p:val>
                                        </p:tav>
                                        <p:tav tm="100000">
                                          <p:val>
                                            <p:strVal val="#ppt_w"/>
                                          </p:val>
                                        </p:tav>
                                      </p:tavLst>
                                    </p:anim>
                                    <p:anim calcmode="lin" valueType="num">
                                      <p:cBhvr>
                                        <p:cTn id="74" dur="500" fill="hold"/>
                                        <p:tgtEl>
                                          <p:spTgt spid="20"/>
                                        </p:tgtEl>
                                        <p:attrNameLst>
                                          <p:attrName>ppt_h</p:attrName>
                                        </p:attrNameLst>
                                      </p:cBhvr>
                                      <p:tavLst>
                                        <p:tav tm="0">
                                          <p:val>
                                            <p:fltVal val="0"/>
                                          </p:val>
                                        </p:tav>
                                        <p:tav tm="100000">
                                          <p:val>
                                            <p:strVal val="#ppt_h"/>
                                          </p:val>
                                        </p:tav>
                                      </p:tavLst>
                                    </p:anim>
                                    <p:animEffect transition="in" filter="fade">
                                      <p:cBhvr>
                                        <p:cTn id="75" dur="500"/>
                                        <p:tgtEl>
                                          <p:spTgt spid="20"/>
                                        </p:tgtEl>
                                      </p:cBhvr>
                                    </p:animEffect>
                                  </p:childTnLst>
                                </p:cTn>
                              </p:par>
                              <p:par>
                                <p:cTn id="76" presetID="53" presetClass="entr" presetSubtype="16" fill="hold" grpId="0" nodeType="withEffect">
                                  <p:stCondLst>
                                    <p:cond delay="0"/>
                                  </p:stCondLst>
                                  <p:childTnLst>
                                    <p:set>
                                      <p:cBhvr>
                                        <p:cTn id="77" dur="1" fill="hold">
                                          <p:stCondLst>
                                            <p:cond delay="0"/>
                                          </p:stCondLst>
                                        </p:cTn>
                                        <p:tgtEl>
                                          <p:spTgt spid="18"/>
                                        </p:tgtEl>
                                        <p:attrNameLst>
                                          <p:attrName>style.visibility</p:attrName>
                                        </p:attrNameLst>
                                      </p:cBhvr>
                                      <p:to>
                                        <p:strVal val="visible"/>
                                      </p:to>
                                    </p:set>
                                    <p:anim calcmode="lin" valueType="num">
                                      <p:cBhvr>
                                        <p:cTn id="78" dur="500" fill="hold"/>
                                        <p:tgtEl>
                                          <p:spTgt spid="18"/>
                                        </p:tgtEl>
                                        <p:attrNameLst>
                                          <p:attrName>ppt_w</p:attrName>
                                        </p:attrNameLst>
                                      </p:cBhvr>
                                      <p:tavLst>
                                        <p:tav tm="0">
                                          <p:val>
                                            <p:fltVal val="0"/>
                                          </p:val>
                                        </p:tav>
                                        <p:tav tm="100000">
                                          <p:val>
                                            <p:strVal val="#ppt_w"/>
                                          </p:val>
                                        </p:tav>
                                      </p:tavLst>
                                    </p:anim>
                                    <p:anim calcmode="lin" valueType="num">
                                      <p:cBhvr>
                                        <p:cTn id="79" dur="500" fill="hold"/>
                                        <p:tgtEl>
                                          <p:spTgt spid="18"/>
                                        </p:tgtEl>
                                        <p:attrNameLst>
                                          <p:attrName>ppt_h</p:attrName>
                                        </p:attrNameLst>
                                      </p:cBhvr>
                                      <p:tavLst>
                                        <p:tav tm="0">
                                          <p:val>
                                            <p:fltVal val="0"/>
                                          </p:val>
                                        </p:tav>
                                        <p:tav tm="100000">
                                          <p:val>
                                            <p:strVal val="#ppt_h"/>
                                          </p:val>
                                        </p:tav>
                                      </p:tavLst>
                                    </p:anim>
                                    <p:animEffect transition="in" filter="fade">
                                      <p:cBhvr>
                                        <p:cTn id="80" dur="500"/>
                                        <p:tgtEl>
                                          <p:spTgt spid="18"/>
                                        </p:tgtEl>
                                      </p:cBhvr>
                                    </p:animEffect>
                                  </p:childTnLst>
                                </p:cTn>
                              </p:par>
                            </p:childTnLst>
                          </p:cTn>
                        </p:par>
                      </p:childTnLst>
                    </p:cTn>
                  </p:par>
                  <p:par>
                    <p:cTn id="81" fill="hold">
                      <p:stCondLst>
                        <p:cond delay="indefinite"/>
                      </p:stCondLst>
                      <p:childTnLst>
                        <p:par>
                          <p:cTn id="82" fill="hold">
                            <p:stCondLst>
                              <p:cond delay="0"/>
                            </p:stCondLst>
                            <p:childTnLst>
                              <p:par>
                                <p:cTn id="83" presetID="17" presetClass="entr" presetSubtype="10" fill="hold" grpId="0" nodeType="clickEffect">
                                  <p:stCondLst>
                                    <p:cond delay="0"/>
                                  </p:stCondLst>
                                  <p:childTnLst>
                                    <p:set>
                                      <p:cBhvr>
                                        <p:cTn id="84" dur="1" fill="hold">
                                          <p:stCondLst>
                                            <p:cond delay="0"/>
                                          </p:stCondLst>
                                        </p:cTn>
                                        <p:tgtEl>
                                          <p:spTgt spid="21"/>
                                        </p:tgtEl>
                                        <p:attrNameLst>
                                          <p:attrName>style.visibility</p:attrName>
                                        </p:attrNameLst>
                                      </p:cBhvr>
                                      <p:to>
                                        <p:strVal val="visible"/>
                                      </p:to>
                                    </p:set>
                                    <p:anim calcmode="lin" valueType="num">
                                      <p:cBhvr>
                                        <p:cTn id="85" dur="500" fill="hold"/>
                                        <p:tgtEl>
                                          <p:spTgt spid="21"/>
                                        </p:tgtEl>
                                        <p:attrNameLst>
                                          <p:attrName>ppt_w</p:attrName>
                                        </p:attrNameLst>
                                      </p:cBhvr>
                                      <p:tavLst>
                                        <p:tav tm="0">
                                          <p:val>
                                            <p:fltVal val="0"/>
                                          </p:val>
                                        </p:tav>
                                        <p:tav tm="100000">
                                          <p:val>
                                            <p:strVal val="#ppt_w"/>
                                          </p:val>
                                        </p:tav>
                                      </p:tavLst>
                                    </p:anim>
                                    <p:anim calcmode="lin" valueType="num">
                                      <p:cBhvr>
                                        <p:cTn id="86" dur="500" fill="hold"/>
                                        <p:tgtEl>
                                          <p:spTgt spid="21"/>
                                        </p:tgtEl>
                                        <p:attrNameLst>
                                          <p:attrName>ppt_h</p:attrName>
                                        </p:attrNameLst>
                                      </p:cBhvr>
                                      <p:tavLst>
                                        <p:tav tm="0">
                                          <p:val>
                                            <p:strVal val="#ppt_h"/>
                                          </p:val>
                                        </p:tav>
                                        <p:tav tm="100000">
                                          <p:val>
                                            <p:strVal val="#ppt_h"/>
                                          </p:val>
                                        </p:tav>
                                      </p:tavLst>
                                    </p:anim>
                                  </p:childTnLst>
                                </p:cTn>
                              </p:par>
                              <p:par>
                                <p:cTn id="87" presetID="17" presetClass="entr" presetSubtype="10" fill="hold" grpId="0" nodeType="withEffect">
                                  <p:stCondLst>
                                    <p:cond delay="0"/>
                                  </p:stCondLst>
                                  <p:childTnLst>
                                    <p:set>
                                      <p:cBhvr>
                                        <p:cTn id="88" dur="1" fill="hold">
                                          <p:stCondLst>
                                            <p:cond delay="0"/>
                                          </p:stCondLst>
                                        </p:cTn>
                                        <p:tgtEl>
                                          <p:spTgt spid="22"/>
                                        </p:tgtEl>
                                        <p:attrNameLst>
                                          <p:attrName>style.visibility</p:attrName>
                                        </p:attrNameLst>
                                      </p:cBhvr>
                                      <p:to>
                                        <p:strVal val="visible"/>
                                      </p:to>
                                    </p:set>
                                    <p:anim calcmode="lin" valueType="num">
                                      <p:cBhvr>
                                        <p:cTn id="89" dur="500" fill="hold"/>
                                        <p:tgtEl>
                                          <p:spTgt spid="22"/>
                                        </p:tgtEl>
                                        <p:attrNameLst>
                                          <p:attrName>ppt_w</p:attrName>
                                        </p:attrNameLst>
                                      </p:cBhvr>
                                      <p:tavLst>
                                        <p:tav tm="0">
                                          <p:val>
                                            <p:fltVal val="0"/>
                                          </p:val>
                                        </p:tav>
                                        <p:tav tm="100000">
                                          <p:val>
                                            <p:strVal val="#ppt_w"/>
                                          </p:val>
                                        </p:tav>
                                      </p:tavLst>
                                    </p:anim>
                                    <p:anim calcmode="lin" valueType="num">
                                      <p:cBhvr>
                                        <p:cTn id="90" dur="500" fill="hold"/>
                                        <p:tgtEl>
                                          <p:spTgt spid="22"/>
                                        </p:tgtEl>
                                        <p:attrNameLst>
                                          <p:attrName>ppt_h</p:attrName>
                                        </p:attrNameLst>
                                      </p:cBhvr>
                                      <p:tavLst>
                                        <p:tav tm="0">
                                          <p:val>
                                            <p:strVal val="#ppt_h"/>
                                          </p:val>
                                        </p:tav>
                                        <p:tav tm="100000">
                                          <p:val>
                                            <p:strVal val="#ppt_h"/>
                                          </p:val>
                                        </p:tav>
                                      </p:tavLst>
                                    </p:anim>
                                  </p:childTnLst>
                                </p:cTn>
                              </p:par>
                              <p:par>
                                <p:cTn id="91" presetID="17" presetClass="entr" presetSubtype="10" fill="hold" grpId="0" nodeType="withEffect">
                                  <p:stCondLst>
                                    <p:cond delay="0"/>
                                  </p:stCondLst>
                                  <p:childTnLst>
                                    <p:set>
                                      <p:cBhvr>
                                        <p:cTn id="92" dur="1" fill="hold">
                                          <p:stCondLst>
                                            <p:cond delay="0"/>
                                          </p:stCondLst>
                                        </p:cTn>
                                        <p:tgtEl>
                                          <p:spTgt spid="23"/>
                                        </p:tgtEl>
                                        <p:attrNameLst>
                                          <p:attrName>style.visibility</p:attrName>
                                        </p:attrNameLst>
                                      </p:cBhvr>
                                      <p:to>
                                        <p:strVal val="visible"/>
                                      </p:to>
                                    </p:set>
                                    <p:anim calcmode="lin" valueType="num">
                                      <p:cBhvr>
                                        <p:cTn id="93" dur="500" fill="hold"/>
                                        <p:tgtEl>
                                          <p:spTgt spid="23"/>
                                        </p:tgtEl>
                                        <p:attrNameLst>
                                          <p:attrName>ppt_w</p:attrName>
                                        </p:attrNameLst>
                                      </p:cBhvr>
                                      <p:tavLst>
                                        <p:tav tm="0">
                                          <p:val>
                                            <p:fltVal val="0"/>
                                          </p:val>
                                        </p:tav>
                                        <p:tav tm="100000">
                                          <p:val>
                                            <p:strVal val="#ppt_w"/>
                                          </p:val>
                                        </p:tav>
                                      </p:tavLst>
                                    </p:anim>
                                    <p:anim calcmode="lin" valueType="num">
                                      <p:cBhvr>
                                        <p:cTn id="94" dur="500" fill="hold"/>
                                        <p:tgtEl>
                                          <p:spTgt spid="23"/>
                                        </p:tgtEl>
                                        <p:attrNameLst>
                                          <p:attrName>ppt_h</p:attrName>
                                        </p:attrNameLst>
                                      </p:cBhvr>
                                      <p:tavLst>
                                        <p:tav tm="0">
                                          <p:val>
                                            <p:strVal val="#ppt_h"/>
                                          </p:val>
                                        </p:tav>
                                        <p:tav tm="100000">
                                          <p:val>
                                            <p:strVal val="#ppt_h"/>
                                          </p:val>
                                        </p:tav>
                                      </p:tavLst>
                                    </p:anim>
                                  </p:childTnLst>
                                </p:cTn>
                              </p:par>
                              <p:par>
                                <p:cTn id="95" presetID="17" presetClass="entr" presetSubtype="10" fill="hold" grpId="0" nodeType="withEffect">
                                  <p:stCondLst>
                                    <p:cond delay="0"/>
                                  </p:stCondLst>
                                  <p:childTnLst>
                                    <p:set>
                                      <p:cBhvr>
                                        <p:cTn id="96" dur="1" fill="hold">
                                          <p:stCondLst>
                                            <p:cond delay="0"/>
                                          </p:stCondLst>
                                        </p:cTn>
                                        <p:tgtEl>
                                          <p:spTgt spid="24"/>
                                        </p:tgtEl>
                                        <p:attrNameLst>
                                          <p:attrName>style.visibility</p:attrName>
                                        </p:attrNameLst>
                                      </p:cBhvr>
                                      <p:to>
                                        <p:strVal val="visible"/>
                                      </p:to>
                                    </p:set>
                                    <p:anim calcmode="lin" valueType="num">
                                      <p:cBhvr>
                                        <p:cTn id="97" dur="500" fill="hold"/>
                                        <p:tgtEl>
                                          <p:spTgt spid="24"/>
                                        </p:tgtEl>
                                        <p:attrNameLst>
                                          <p:attrName>ppt_w</p:attrName>
                                        </p:attrNameLst>
                                      </p:cBhvr>
                                      <p:tavLst>
                                        <p:tav tm="0">
                                          <p:val>
                                            <p:fltVal val="0"/>
                                          </p:val>
                                        </p:tav>
                                        <p:tav tm="100000">
                                          <p:val>
                                            <p:strVal val="#ppt_w"/>
                                          </p:val>
                                        </p:tav>
                                      </p:tavLst>
                                    </p:anim>
                                    <p:anim calcmode="lin" valueType="num">
                                      <p:cBhvr>
                                        <p:cTn id="98" dur="500" fill="hold"/>
                                        <p:tgtEl>
                                          <p:spTgt spid="24"/>
                                        </p:tgtEl>
                                        <p:attrNameLst>
                                          <p:attrName>ppt_h</p:attrName>
                                        </p:attrNameLst>
                                      </p:cBhvr>
                                      <p:tavLst>
                                        <p:tav tm="0">
                                          <p:val>
                                            <p:strVal val="#ppt_h"/>
                                          </p:val>
                                        </p:tav>
                                        <p:tav tm="100000">
                                          <p:val>
                                            <p:strVal val="#ppt_h"/>
                                          </p:val>
                                        </p:tav>
                                      </p:tavLst>
                                    </p:anim>
                                  </p:childTnLst>
                                </p:cTn>
                              </p:par>
                              <p:par>
                                <p:cTn id="99" presetID="17" presetClass="entr" presetSubtype="10" fill="hold" grpId="0" nodeType="withEffect">
                                  <p:stCondLst>
                                    <p:cond delay="0"/>
                                  </p:stCondLst>
                                  <p:childTnLst>
                                    <p:set>
                                      <p:cBhvr>
                                        <p:cTn id="100" dur="1" fill="hold">
                                          <p:stCondLst>
                                            <p:cond delay="0"/>
                                          </p:stCondLst>
                                        </p:cTn>
                                        <p:tgtEl>
                                          <p:spTgt spid="26"/>
                                        </p:tgtEl>
                                        <p:attrNameLst>
                                          <p:attrName>style.visibility</p:attrName>
                                        </p:attrNameLst>
                                      </p:cBhvr>
                                      <p:to>
                                        <p:strVal val="visible"/>
                                      </p:to>
                                    </p:set>
                                    <p:anim calcmode="lin" valueType="num">
                                      <p:cBhvr>
                                        <p:cTn id="101" dur="500" fill="hold"/>
                                        <p:tgtEl>
                                          <p:spTgt spid="26"/>
                                        </p:tgtEl>
                                        <p:attrNameLst>
                                          <p:attrName>ppt_w</p:attrName>
                                        </p:attrNameLst>
                                      </p:cBhvr>
                                      <p:tavLst>
                                        <p:tav tm="0">
                                          <p:val>
                                            <p:fltVal val="0"/>
                                          </p:val>
                                        </p:tav>
                                        <p:tav tm="100000">
                                          <p:val>
                                            <p:strVal val="#ppt_w"/>
                                          </p:val>
                                        </p:tav>
                                      </p:tavLst>
                                    </p:anim>
                                    <p:anim calcmode="lin" valueType="num">
                                      <p:cBhvr>
                                        <p:cTn id="102" dur="500" fill="hold"/>
                                        <p:tgtEl>
                                          <p:spTgt spid="26"/>
                                        </p:tgtEl>
                                        <p:attrNameLst>
                                          <p:attrName>ppt_h</p:attrName>
                                        </p:attrNameLst>
                                      </p:cBhvr>
                                      <p:tavLst>
                                        <p:tav tm="0">
                                          <p:val>
                                            <p:strVal val="#ppt_h"/>
                                          </p:val>
                                        </p:tav>
                                        <p:tav tm="100000">
                                          <p:val>
                                            <p:strVal val="#ppt_h"/>
                                          </p:val>
                                        </p:tav>
                                      </p:tavLst>
                                    </p:anim>
                                  </p:childTnLst>
                                </p:cTn>
                              </p:par>
                              <p:par>
                                <p:cTn id="103" presetID="17" presetClass="entr" presetSubtype="10" fill="hold" grpId="0" nodeType="withEffect">
                                  <p:stCondLst>
                                    <p:cond delay="0"/>
                                  </p:stCondLst>
                                  <p:childTnLst>
                                    <p:set>
                                      <p:cBhvr>
                                        <p:cTn id="104" dur="1" fill="hold">
                                          <p:stCondLst>
                                            <p:cond delay="0"/>
                                          </p:stCondLst>
                                        </p:cTn>
                                        <p:tgtEl>
                                          <p:spTgt spid="25"/>
                                        </p:tgtEl>
                                        <p:attrNameLst>
                                          <p:attrName>style.visibility</p:attrName>
                                        </p:attrNameLst>
                                      </p:cBhvr>
                                      <p:to>
                                        <p:strVal val="visible"/>
                                      </p:to>
                                    </p:set>
                                    <p:anim calcmode="lin" valueType="num">
                                      <p:cBhvr>
                                        <p:cTn id="105" dur="500" fill="hold"/>
                                        <p:tgtEl>
                                          <p:spTgt spid="25"/>
                                        </p:tgtEl>
                                        <p:attrNameLst>
                                          <p:attrName>ppt_w</p:attrName>
                                        </p:attrNameLst>
                                      </p:cBhvr>
                                      <p:tavLst>
                                        <p:tav tm="0">
                                          <p:val>
                                            <p:fltVal val="0"/>
                                          </p:val>
                                        </p:tav>
                                        <p:tav tm="100000">
                                          <p:val>
                                            <p:strVal val="#ppt_w"/>
                                          </p:val>
                                        </p:tav>
                                      </p:tavLst>
                                    </p:anim>
                                    <p:anim calcmode="lin" valueType="num">
                                      <p:cBhvr>
                                        <p:cTn id="106" dur="500" fill="hold"/>
                                        <p:tgtEl>
                                          <p:spTgt spid="25"/>
                                        </p:tgtEl>
                                        <p:attrNameLst>
                                          <p:attrName>ppt_h</p:attrName>
                                        </p:attrNameLst>
                                      </p:cBhvr>
                                      <p:tavLst>
                                        <p:tav tm="0">
                                          <p:val>
                                            <p:strVal val="#ppt_h"/>
                                          </p:val>
                                        </p:tav>
                                        <p:tav tm="100000">
                                          <p:val>
                                            <p:strVal val="#ppt_h"/>
                                          </p:val>
                                        </p:tav>
                                      </p:tavLst>
                                    </p:anim>
                                  </p:childTnLst>
                                </p:cTn>
                              </p:par>
                              <p:par>
                                <p:cTn id="107" presetID="17" presetClass="entr" presetSubtype="10" fill="hold" grpId="0" nodeType="withEffect">
                                  <p:stCondLst>
                                    <p:cond delay="0"/>
                                  </p:stCondLst>
                                  <p:childTnLst>
                                    <p:set>
                                      <p:cBhvr>
                                        <p:cTn id="108" dur="1" fill="hold">
                                          <p:stCondLst>
                                            <p:cond delay="0"/>
                                          </p:stCondLst>
                                        </p:cTn>
                                        <p:tgtEl>
                                          <p:spTgt spid="27"/>
                                        </p:tgtEl>
                                        <p:attrNameLst>
                                          <p:attrName>style.visibility</p:attrName>
                                        </p:attrNameLst>
                                      </p:cBhvr>
                                      <p:to>
                                        <p:strVal val="visible"/>
                                      </p:to>
                                    </p:set>
                                    <p:anim calcmode="lin" valueType="num">
                                      <p:cBhvr>
                                        <p:cTn id="109" dur="500" fill="hold"/>
                                        <p:tgtEl>
                                          <p:spTgt spid="27"/>
                                        </p:tgtEl>
                                        <p:attrNameLst>
                                          <p:attrName>ppt_w</p:attrName>
                                        </p:attrNameLst>
                                      </p:cBhvr>
                                      <p:tavLst>
                                        <p:tav tm="0">
                                          <p:val>
                                            <p:fltVal val="0"/>
                                          </p:val>
                                        </p:tav>
                                        <p:tav tm="100000">
                                          <p:val>
                                            <p:strVal val="#ppt_w"/>
                                          </p:val>
                                        </p:tav>
                                      </p:tavLst>
                                    </p:anim>
                                    <p:anim calcmode="lin" valueType="num">
                                      <p:cBhvr>
                                        <p:cTn id="110" dur="500" fill="hold"/>
                                        <p:tgtEl>
                                          <p:spTgt spid="27"/>
                                        </p:tgtEl>
                                        <p:attrNameLst>
                                          <p:attrName>ppt_h</p:attrName>
                                        </p:attrNameLst>
                                      </p:cBhvr>
                                      <p:tavLst>
                                        <p:tav tm="0">
                                          <p:val>
                                            <p:strVal val="#ppt_h"/>
                                          </p:val>
                                        </p:tav>
                                        <p:tav tm="100000">
                                          <p:val>
                                            <p:strVal val="#ppt_h"/>
                                          </p:val>
                                        </p:tav>
                                      </p:tavLst>
                                    </p:anim>
                                  </p:childTnLst>
                                </p:cTn>
                              </p:par>
                              <p:par>
                                <p:cTn id="111" presetID="17" presetClass="entr" presetSubtype="10" fill="hold" grpId="0" nodeType="withEffect">
                                  <p:stCondLst>
                                    <p:cond delay="0"/>
                                  </p:stCondLst>
                                  <p:childTnLst>
                                    <p:set>
                                      <p:cBhvr>
                                        <p:cTn id="112" dur="1" fill="hold">
                                          <p:stCondLst>
                                            <p:cond delay="0"/>
                                          </p:stCondLst>
                                        </p:cTn>
                                        <p:tgtEl>
                                          <p:spTgt spid="28"/>
                                        </p:tgtEl>
                                        <p:attrNameLst>
                                          <p:attrName>style.visibility</p:attrName>
                                        </p:attrNameLst>
                                      </p:cBhvr>
                                      <p:to>
                                        <p:strVal val="visible"/>
                                      </p:to>
                                    </p:set>
                                    <p:anim calcmode="lin" valueType="num">
                                      <p:cBhvr>
                                        <p:cTn id="113" dur="500" fill="hold"/>
                                        <p:tgtEl>
                                          <p:spTgt spid="28"/>
                                        </p:tgtEl>
                                        <p:attrNameLst>
                                          <p:attrName>ppt_w</p:attrName>
                                        </p:attrNameLst>
                                      </p:cBhvr>
                                      <p:tavLst>
                                        <p:tav tm="0">
                                          <p:val>
                                            <p:fltVal val="0"/>
                                          </p:val>
                                        </p:tav>
                                        <p:tav tm="100000">
                                          <p:val>
                                            <p:strVal val="#ppt_w"/>
                                          </p:val>
                                        </p:tav>
                                      </p:tavLst>
                                    </p:anim>
                                    <p:anim calcmode="lin" valueType="num">
                                      <p:cBhvr>
                                        <p:cTn id="114" dur="500" fill="hold"/>
                                        <p:tgtEl>
                                          <p:spTgt spid="28"/>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6" grpId="0" animBg="1"/>
      <p:bldP spid="7" grpId="0" animBg="1"/>
      <p:bldP spid="8" grpId="0" animBg="1"/>
      <p:bldP spid="15" grpId="0" animBg="1"/>
      <p:bldP spid="14" grpId="0" animBg="1"/>
      <p:bldP spid="13" grpId="0" animBg="1"/>
      <p:bldP spid="11" grpId="0" animBg="1"/>
      <p:bldP spid="12" grpId="0" animBg="1"/>
      <p:bldP spid="17" grpId="0" animBg="1"/>
      <p:bldP spid="18" grpId="0" animBg="1"/>
      <p:bldP spid="19" grpId="0" animBg="1"/>
      <p:bldP spid="20" grpId="0" animBg="1"/>
      <p:bldP spid="21" grpId="0"/>
      <p:bldP spid="22" grpId="0"/>
      <p:bldP spid="23" grpId="0"/>
      <p:bldP spid="24" grpId="0"/>
      <p:bldP spid="25" grpId="0"/>
      <p:bldP spid="26" grpId="0"/>
      <p:bldP spid="27" grpId="0"/>
      <p:bldP spid="28" grpId="0"/>
    </p:bldLst>
  </p:timing>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5" name="椭圆 24"/>
          <p:cNvSpPr/>
          <p:nvPr/>
        </p:nvSpPr>
        <p:spPr>
          <a:xfrm rot="21574610">
            <a:off x="4072985" y="1370228"/>
            <a:ext cx="2806637" cy="2806633"/>
          </a:xfrm>
          <a:prstGeom prst="ellipse">
            <a:avLst/>
          </a:prstGeom>
          <a:gradFill flip="none" rotWithShape="1">
            <a:gsLst>
              <a:gs pos="0">
                <a:schemeClr val="accent1">
                  <a:lumMod val="5000"/>
                  <a:lumOff val="95000"/>
                </a:schemeClr>
              </a:gs>
              <a:gs pos="100000">
                <a:schemeClr val="bg1">
                  <a:lumMod val="65000"/>
                </a:schemeClr>
              </a:gs>
            </a:gsLst>
            <a:lin ang="2700000" scaled="1"/>
            <a:tileRect/>
          </a:gradFill>
          <a:ln w="25400">
            <a:gradFill flip="none" rotWithShape="1">
              <a:gsLst>
                <a:gs pos="0">
                  <a:schemeClr val="accent1">
                    <a:lumMod val="5000"/>
                    <a:lumOff val="95000"/>
                  </a:schemeClr>
                </a:gs>
                <a:gs pos="100000">
                  <a:schemeClr val="bg2">
                    <a:lumMod val="60000"/>
                    <a:lumOff val="40000"/>
                  </a:schemeClr>
                </a:gs>
              </a:gsLst>
              <a:lin ang="13500000" scaled="1"/>
              <a:tileRect/>
            </a:gradFill>
          </a:ln>
          <a:effectLst>
            <a:outerShdw blurRad="114300" dist="177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rot="14374610">
            <a:off x="3009765" y="3243594"/>
            <a:ext cx="2806633" cy="2806637"/>
          </a:xfrm>
          <a:prstGeom prst="ellipse">
            <a:avLst/>
          </a:prstGeom>
          <a:gradFill flip="none" rotWithShape="1">
            <a:gsLst>
              <a:gs pos="0">
                <a:schemeClr val="accent1">
                  <a:lumMod val="5000"/>
                  <a:lumOff val="95000"/>
                </a:schemeClr>
              </a:gs>
              <a:gs pos="100000">
                <a:schemeClr val="bg1">
                  <a:lumMod val="65000"/>
                </a:schemeClr>
              </a:gs>
            </a:gsLst>
            <a:lin ang="9600000" scaled="0"/>
            <a:tileRect/>
          </a:gradFill>
          <a:ln w="25400">
            <a:gradFill flip="none" rotWithShape="1">
              <a:gsLst>
                <a:gs pos="0">
                  <a:schemeClr val="accent1">
                    <a:lumMod val="5000"/>
                    <a:lumOff val="95000"/>
                  </a:schemeClr>
                </a:gs>
                <a:gs pos="100000">
                  <a:schemeClr val="bg2">
                    <a:lumMod val="60000"/>
                    <a:lumOff val="40000"/>
                  </a:schemeClr>
                </a:gs>
              </a:gsLst>
              <a:lin ang="18000000" scaled="0"/>
              <a:tileRect/>
            </a:gradFill>
          </a:ln>
          <a:effectLst>
            <a:outerShdw blurRad="114300" dist="177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rot="7174610">
            <a:off x="5163763" y="3227684"/>
            <a:ext cx="2806633" cy="2806637"/>
          </a:xfrm>
          <a:prstGeom prst="ellipse">
            <a:avLst/>
          </a:prstGeom>
          <a:gradFill flip="none" rotWithShape="1">
            <a:gsLst>
              <a:gs pos="0">
                <a:schemeClr val="accent1">
                  <a:lumMod val="5000"/>
                  <a:lumOff val="95000"/>
                </a:schemeClr>
              </a:gs>
              <a:gs pos="100000">
                <a:schemeClr val="bg1">
                  <a:lumMod val="65000"/>
                </a:schemeClr>
              </a:gs>
            </a:gsLst>
            <a:lin ang="16200000" scaled="0"/>
            <a:tileRect/>
          </a:gradFill>
          <a:ln w="25400">
            <a:gradFill flip="none" rotWithShape="1">
              <a:gsLst>
                <a:gs pos="0">
                  <a:schemeClr val="accent1">
                    <a:lumMod val="5000"/>
                    <a:lumOff val="95000"/>
                  </a:schemeClr>
                </a:gs>
                <a:gs pos="100000">
                  <a:schemeClr val="bg2">
                    <a:lumMod val="60000"/>
                    <a:lumOff val="40000"/>
                  </a:schemeClr>
                </a:gs>
              </a:gsLst>
              <a:lin ang="7200000" scaled="0"/>
              <a:tileRect/>
            </a:gradFill>
          </a:ln>
          <a:effectLst>
            <a:outerShdw blurRad="114300" dist="177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任意多边形 15"/>
          <p:cNvSpPr/>
          <p:nvPr/>
        </p:nvSpPr>
        <p:spPr>
          <a:xfrm rot="7174610">
            <a:off x="4723697" y="4167992"/>
            <a:ext cx="1554648" cy="941405"/>
          </a:xfrm>
          <a:custGeom>
            <a:avLst/>
            <a:gdLst>
              <a:gd name="connsiteX0" fmla="*/ 0 w 1254201"/>
              <a:gd name="connsiteY0" fmla="*/ 741887 h 759470"/>
              <a:gd name="connsiteX1" fmla="*/ 28289 w 1254201"/>
              <a:gd name="connsiteY1" fmla="*/ 669414 h 759470"/>
              <a:gd name="connsiteX2" fmla="*/ 81103 w 1254201"/>
              <a:gd name="connsiteY2" fmla="*/ 566247 h 759470"/>
              <a:gd name="connsiteX3" fmla="*/ 1201486 w 1254201"/>
              <a:gd name="connsiteY3" fmla="*/ 8577 h 759470"/>
              <a:gd name="connsiteX4" fmla="*/ 1254201 w 1254201"/>
              <a:gd name="connsiteY4" fmla="*/ 17775 h 759470"/>
              <a:gd name="connsiteX5" fmla="*/ 1235809 w 1254201"/>
              <a:gd name="connsiteY5" fmla="*/ 68025 h 759470"/>
              <a:gd name="connsiteX6" fmla="*/ 192661 w 1254201"/>
              <a:gd name="connsiteY6" fmla="*/ 759470 h 759470"/>
              <a:gd name="connsiteX7" fmla="*/ 76909 w 1254201"/>
              <a:gd name="connsiteY7" fmla="*/ 753625 h 759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54201" h="759470">
                <a:moveTo>
                  <a:pt x="0" y="741887"/>
                </a:moveTo>
                <a:lnTo>
                  <a:pt x="28289" y="669414"/>
                </a:lnTo>
                <a:cubicBezTo>
                  <a:pt x="43971" y="634522"/>
                  <a:pt x="61564" y="600090"/>
                  <a:pt x="81103" y="566247"/>
                </a:cubicBezTo>
                <a:cubicBezTo>
                  <a:pt x="315572" y="160135"/>
                  <a:pt x="763659" y="-45751"/>
                  <a:pt x="1201486" y="8577"/>
                </a:cubicBezTo>
                <a:lnTo>
                  <a:pt x="1254201" y="17775"/>
                </a:lnTo>
                <a:lnTo>
                  <a:pt x="1235809" y="68025"/>
                </a:lnTo>
                <a:cubicBezTo>
                  <a:pt x="1063944" y="474359"/>
                  <a:pt x="661599" y="759470"/>
                  <a:pt x="192661" y="759470"/>
                </a:cubicBezTo>
                <a:cubicBezTo>
                  <a:pt x="153583" y="759470"/>
                  <a:pt x="114967" y="757490"/>
                  <a:pt x="76909" y="753625"/>
                </a:cubicBezTo>
                <a:close/>
              </a:path>
            </a:pathLst>
          </a:custGeom>
          <a:solidFill>
            <a:schemeClr val="accent5"/>
          </a:solidFill>
          <a:ln>
            <a:noFill/>
          </a:ln>
          <a:effectLst>
            <a:innerShdw blurRad="152400" dist="177800" dir="7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任意多边形 22"/>
          <p:cNvSpPr/>
          <p:nvPr/>
        </p:nvSpPr>
        <p:spPr>
          <a:xfrm rot="14374610">
            <a:off x="4149450" y="3228045"/>
            <a:ext cx="1554650" cy="941405"/>
          </a:xfrm>
          <a:custGeom>
            <a:avLst/>
            <a:gdLst>
              <a:gd name="connsiteX0" fmla="*/ 1254202 w 1254202"/>
              <a:gd name="connsiteY0" fmla="*/ 17774 h 759470"/>
              <a:gd name="connsiteX1" fmla="*/ 1235810 w 1254202"/>
              <a:gd name="connsiteY1" fmla="*/ 68025 h 759470"/>
              <a:gd name="connsiteX2" fmla="*/ 192662 w 1254202"/>
              <a:gd name="connsiteY2" fmla="*/ 759470 h 759470"/>
              <a:gd name="connsiteX3" fmla="*/ 76910 w 1254202"/>
              <a:gd name="connsiteY3" fmla="*/ 753625 h 759470"/>
              <a:gd name="connsiteX4" fmla="*/ 0 w 1254202"/>
              <a:gd name="connsiteY4" fmla="*/ 741887 h 759470"/>
              <a:gd name="connsiteX5" fmla="*/ 28289 w 1254202"/>
              <a:gd name="connsiteY5" fmla="*/ 669414 h 759470"/>
              <a:gd name="connsiteX6" fmla="*/ 81103 w 1254202"/>
              <a:gd name="connsiteY6" fmla="*/ 566247 h 759470"/>
              <a:gd name="connsiteX7" fmla="*/ 1201486 w 1254202"/>
              <a:gd name="connsiteY7" fmla="*/ 8577 h 759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54202" h="759470">
                <a:moveTo>
                  <a:pt x="1254202" y="17774"/>
                </a:moveTo>
                <a:lnTo>
                  <a:pt x="1235810" y="68025"/>
                </a:lnTo>
                <a:cubicBezTo>
                  <a:pt x="1063945" y="474358"/>
                  <a:pt x="661600" y="759470"/>
                  <a:pt x="192662" y="759470"/>
                </a:cubicBezTo>
                <a:cubicBezTo>
                  <a:pt x="153584" y="759470"/>
                  <a:pt x="114968" y="757490"/>
                  <a:pt x="76910" y="753625"/>
                </a:cubicBezTo>
                <a:lnTo>
                  <a:pt x="0" y="741887"/>
                </a:lnTo>
                <a:lnTo>
                  <a:pt x="28289" y="669414"/>
                </a:lnTo>
                <a:cubicBezTo>
                  <a:pt x="43971" y="634522"/>
                  <a:pt x="61564" y="600090"/>
                  <a:pt x="81103" y="566247"/>
                </a:cubicBezTo>
                <a:cubicBezTo>
                  <a:pt x="315572" y="160136"/>
                  <a:pt x="763659" y="-45751"/>
                  <a:pt x="1201486" y="8577"/>
                </a:cubicBezTo>
                <a:close/>
              </a:path>
            </a:pathLst>
          </a:custGeom>
          <a:solidFill>
            <a:schemeClr val="accent2"/>
          </a:solidFill>
          <a:ln>
            <a:noFill/>
          </a:ln>
          <a:effectLst>
            <a:innerShdw blurRad="152400" dist="177800" dir="19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任意多边形 30"/>
          <p:cNvSpPr/>
          <p:nvPr/>
        </p:nvSpPr>
        <p:spPr>
          <a:xfrm rot="21574610">
            <a:off x="5245769" y="3228710"/>
            <a:ext cx="1550432" cy="941403"/>
          </a:xfrm>
          <a:custGeom>
            <a:avLst/>
            <a:gdLst>
              <a:gd name="connsiteX0" fmla="*/ 565035 w 1250798"/>
              <a:gd name="connsiteY0" fmla="*/ 114747 h 759470"/>
              <a:gd name="connsiteX1" fmla="*/ 1201486 w 1250798"/>
              <a:gd name="connsiteY1" fmla="*/ 8577 h 759470"/>
              <a:gd name="connsiteX2" fmla="*/ 1250798 w 1250798"/>
              <a:gd name="connsiteY2" fmla="*/ 19739 h 759470"/>
              <a:gd name="connsiteX3" fmla="*/ 1235810 w 1250798"/>
              <a:gd name="connsiteY3" fmla="*/ 68025 h 759470"/>
              <a:gd name="connsiteX4" fmla="*/ 192662 w 1250798"/>
              <a:gd name="connsiteY4" fmla="*/ 759470 h 759470"/>
              <a:gd name="connsiteX5" fmla="*/ 76910 w 1250798"/>
              <a:gd name="connsiteY5" fmla="*/ 753625 h 759470"/>
              <a:gd name="connsiteX6" fmla="*/ 0 w 1250798"/>
              <a:gd name="connsiteY6" fmla="*/ 741887 h 759470"/>
              <a:gd name="connsiteX7" fmla="*/ 28289 w 1250798"/>
              <a:gd name="connsiteY7" fmla="*/ 669414 h 759470"/>
              <a:gd name="connsiteX8" fmla="*/ 81103 w 1250798"/>
              <a:gd name="connsiteY8" fmla="*/ 566247 h 759470"/>
              <a:gd name="connsiteX9" fmla="*/ 565035 w 1250798"/>
              <a:gd name="connsiteY9" fmla="*/ 114747 h 759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50798" h="759470">
                <a:moveTo>
                  <a:pt x="565035" y="114747"/>
                </a:moveTo>
                <a:cubicBezTo>
                  <a:pt x="761094" y="19302"/>
                  <a:pt x="982573" y="-18587"/>
                  <a:pt x="1201486" y="8577"/>
                </a:cubicBezTo>
                <a:lnTo>
                  <a:pt x="1250798" y="19739"/>
                </a:lnTo>
                <a:lnTo>
                  <a:pt x="1235810" y="68025"/>
                </a:lnTo>
                <a:cubicBezTo>
                  <a:pt x="1063946" y="474359"/>
                  <a:pt x="661599" y="759470"/>
                  <a:pt x="192662" y="759470"/>
                </a:cubicBezTo>
                <a:cubicBezTo>
                  <a:pt x="153584" y="759470"/>
                  <a:pt x="114968" y="757490"/>
                  <a:pt x="76910" y="753625"/>
                </a:cubicBezTo>
                <a:lnTo>
                  <a:pt x="0" y="741887"/>
                </a:lnTo>
                <a:lnTo>
                  <a:pt x="28289" y="669414"/>
                </a:lnTo>
                <a:cubicBezTo>
                  <a:pt x="43971" y="634522"/>
                  <a:pt x="61564" y="600089"/>
                  <a:pt x="81103" y="566247"/>
                </a:cubicBezTo>
                <a:cubicBezTo>
                  <a:pt x="198338" y="363191"/>
                  <a:pt x="368977" y="210191"/>
                  <a:pt x="565035" y="114747"/>
                </a:cubicBezTo>
                <a:close/>
              </a:path>
            </a:pathLst>
          </a:custGeom>
          <a:solidFill>
            <a:schemeClr val="accent3"/>
          </a:solidFill>
          <a:ln>
            <a:noFill/>
          </a:ln>
          <a:effectLst>
            <a:innerShdw blurRad="152400" dist="1778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任意多边形 10"/>
          <p:cNvSpPr/>
          <p:nvPr/>
        </p:nvSpPr>
        <p:spPr>
          <a:xfrm rot="14374610">
            <a:off x="5207453" y="3824461"/>
            <a:ext cx="477571" cy="435309"/>
          </a:xfrm>
          <a:custGeom>
            <a:avLst/>
            <a:gdLst>
              <a:gd name="connsiteX0" fmla="*/ 385277 w 385277"/>
              <a:gd name="connsiteY0" fmla="*/ 333481 h 351182"/>
              <a:gd name="connsiteX1" fmla="*/ 365072 w 385277"/>
              <a:gd name="connsiteY1" fmla="*/ 338138 h 351182"/>
              <a:gd name="connsiteX2" fmla="*/ 192662 w 385277"/>
              <a:gd name="connsiteY2" fmla="*/ 351182 h 351182"/>
              <a:gd name="connsiteX3" fmla="*/ 76910 w 385277"/>
              <a:gd name="connsiteY3" fmla="*/ 345337 h 351182"/>
              <a:gd name="connsiteX4" fmla="*/ 0 w 385277"/>
              <a:gd name="connsiteY4" fmla="*/ 333599 h 351182"/>
              <a:gd name="connsiteX5" fmla="*/ 28289 w 385277"/>
              <a:gd name="connsiteY5" fmla="*/ 261126 h 351182"/>
              <a:gd name="connsiteX6" fmla="*/ 81104 w 385277"/>
              <a:gd name="connsiteY6" fmla="*/ 157959 h 351182"/>
              <a:gd name="connsiteX7" fmla="*/ 178605 w 385277"/>
              <a:gd name="connsiteY7" fmla="*/ 15170 h 351182"/>
              <a:gd name="connsiteX8" fmla="*/ 192741 w 385277"/>
              <a:gd name="connsiteY8" fmla="*/ 0 h 351182"/>
              <a:gd name="connsiteX9" fmla="*/ 241281 w 385277"/>
              <a:gd name="connsiteY9" fmla="*/ 60637 h 351182"/>
              <a:gd name="connsiteX10" fmla="*/ 304219 w 385277"/>
              <a:gd name="connsiteY10" fmla="*/ 157958 h 351182"/>
              <a:gd name="connsiteX11" fmla="*/ 357033 w 385277"/>
              <a:gd name="connsiteY11" fmla="*/ 261125 h 351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5277" h="351182">
                <a:moveTo>
                  <a:pt x="385277" y="333481"/>
                </a:moveTo>
                <a:lnTo>
                  <a:pt x="365072" y="338138"/>
                </a:lnTo>
                <a:cubicBezTo>
                  <a:pt x="308856" y="346727"/>
                  <a:pt x="251279" y="351182"/>
                  <a:pt x="192662" y="351182"/>
                </a:cubicBezTo>
                <a:cubicBezTo>
                  <a:pt x="153584" y="351182"/>
                  <a:pt x="114968" y="349202"/>
                  <a:pt x="76910" y="345337"/>
                </a:cubicBezTo>
                <a:lnTo>
                  <a:pt x="0" y="333599"/>
                </a:lnTo>
                <a:lnTo>
                  <a:pt x="28289" y="261126"/>
                </a:lnTo>
                <a:cubicBezTo>
                  <a:pt x="43971" y="226234"/>
                  <a:pt x="61565" y="191802"/>
                  <a:pt x="81104" y="157959"/>
                </a:cubicBezTo>
                <a:cubicBezTo>
                  <a:pt x="110412" y="107195"/>
                  <a:pt x="143059" y="59560"/>
                  <a:pt x="178605" y="15170"/>
                </a:cubicBezTo>
                <a:lnTo>
                  <a:pt x="192741" y="0"/>
                </a:lnTo>
                <a:lnTo>
                  <a:pt x="241281" y="60637"/>
                </a:lnTo>
                <a:cubicBezTo>
                  <a:pt x="263658" y="91664"/>
                  <a:pt x="284680" y="124116"/>
                  <a:pt x="304219" y="157958"/>
                </a:cubicBezTo>
                <a:cubicBezTo>
                  <a:pt x="323758" y="191801"/>
                  <a:pt x="341351" y="226233"/>
                  <a:pt x="357033" y="261125"/>
                </a:cubicBezTo>
                <a:close/>
              </a:path>
            </a:pathLst>
          </a:custGeom>
          <a:solidFill>
            <a:schemeClr val="accent6"/>
          </a:solidFill>
          <a:ln>
            <a:noFill/>
          </a:ln>
          <a:effectLst>
            <a:innerShdw blurRad="190500" dist="1143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4" name="组合 33"/>
          <p:cNvGrpSpPr>
            <a:grpSpLocks noChangeAspect="1"/>
          </p:cNvGrpSpPr>
          <p:nvPr/>
        </p:nvGrpSpPr>
        <p:grpSpPr>
          <a:xfrm>
            <a:off x="8785591" y="2060193"/>
            <a:ext cx="2064546" cy="4365799"/>
            <a:chOff x="6781502" y="1782440"/>
            <a:chExt cx="747713" cy="1581150"/>
          </a:xfrm>
          <a:effectLst>
            <a:outerShdw blurRad="76200" dir="18900000" sy="23000" kx="-1200000" algn="bl" rotWithShape="0">
              <a:prstClr val="black">
                <a:alpha val="20000"/>
              </a:prstClr>
            </a:outerShdw>
          </a:effectLst>
        </p:grpSpPr>
        <p:sp>
          <p:nvSpPr>
            <p:cNvPr id="35" name="Freeform 335"/>
            <p:cNvSpPr/>
            <p:nvPr/>
          </p:nvSpPr>
          <p:spPr bwMode="auto">
            <a:xfrm>
              <a:off x="7338715" y="1847924"/>
              <a:ext cx="123825" cy="258366"/>
            </a:xfrm>
            <a:custGeom>
              <a:avLst/>
              <a:gdLst>
                <a:gd name="T0" fmla="*/ 8 w 129"/>
                <a:gd name="T1" fmla="*/ 6 h 268"/>
                <a:gd name="T2" fmla="*/ 0 w 129"/>
                <a:gd name="T3" fmla="*/ 9 h 268"/>
                <a:gd name="T4" fmla="*/ 84 w 129"/>
                <a:gd name="T5" fmla="*/ 145 h 268"/>
                <a:gd name="T6" fmla="*/ 119 w 129"/>
                <a:gd name="T7" fmla="*/ 261 h 268"/>
                <a:gd name="T8" fmla="*/ 124 w 129"/>
                <a:gd name="T9" fmla="*/ 268 h 268"/>
                <a:gd name="T10" fmla="*/ 129 w 129"/>
                <a:gd name="T11" fmla="*/ 242 h 268"/>
                <a:gd name="T12" fmla="*/ 105 w 129"/>
                <a:gd name="T13" fmla="*/ 189 h 268"/>
                <a:gd name="T14" fmla="*/ 73 w 129"/>
                <a:gd name="T15" fmla="*/ 21 h 268"/>
                <a:gd name="T16" fmla="*/ 8 w 129"/>
                <a:gd name="T17" fmla="*/ 6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9" h="268">
                  <a:moveTo>
                    <a:pt x="8" y="6"/>
                  </a:moveTo>
                  <a:cubicBezTo>
                    <a:pt x="5" y="7"/>
                    <a:pt x="3" y="8"/>
                    <a:pt x="0" y="9"/>
                  </a:cubicBezTo>
                  <a:cubicBezTo>
                    <a:pt x="53" y="37"/>
                    <a:pt x="81" y="83"/>
                    <a:pt x="84" y="145"/>
                  </a:cubicBezTo>
                  <a:cubicBezTo>
                    <a:pt x="87" y="193"/>
                    <a:pt x="99" y="232"/>
                    <a:pt x="119" y="261"/>
                  </a:cubicBezTo>
                  <a:cubicBezTo>
                    <a:pt x="121" y="263"/>
                    <a:pt x="123" y="266"/>
                    <a:pt x="124" y="268"/>
                  </a:cubicBezTo>
                  <a:cubicBezTo>
                    <a:pt x="129" y="242"/>
                    <a:pt x="129" y="242"/>
                    <a:pt x="129" y="242"/>
                  </a:cubicBezTo>
                  <a:cubicBezTo>
                    <a:pt x="105" y="189"/>
                    <a:pt x="105" y="189"/>
                    <a:pt x="105" y="189"/>
                  </a:cubicBezTo>
                  <a:cubicBezTo>
                    <a:pt x="115" y="128"/>
                    <a:pt x="105" y="72"/>
                    <a:pt x="73" y="21"/>
                  </a:cubicBezTo>
                  <a:cubicBezTo>
                    <a:pt x="55" y="5"/>
                    <a:pt x="33" y="0"/>
                    <a:pt x="8" y="6"/>
                  </a:cubicBezTo>
                  <a:close/>
                </a:path>
              </a:pathLst>
            </a:custGeom>
            <a:solidFill>
              <a:srgbClr val="8F3629"/>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36" name="Freeform 336"/>
            <p:cNvSpPr/>
            <p:nvPr/>
          </p:nvSpPr>
          <p:spPr bwMode="auto">
            <a:xfrm>
              <a:off x="7182743" y="1782440"/>
              <a:ext cx="100013" cy="134541"/>
            </a:xfrm>
            <a:custGeom>
              <a:avLst/>
              <a:gdLst>
                <a:gd name="T0" fmla="*/ 98 w 104"/>
                <a:gd name="T1" fmla="*/ 67 h 140"/>
                <a:gd name="T2" fmla="*/ 73 w 104"/>
                <a:gd name="T3" fmla="*/ 28 h 140"/>
                <a:gd name="T4" fmla="*/ 0 w 104"/>
                <a:gd name="T5" fmla="*/ 8 h 140"/>
                <a:gd name="T6" fmla="*/ 90 w 104"/>
                <a:gd name="T7" fmla="*/ 91 h 140"/>
                <a:gd name="T8" fmla="*/ 80 w 104"/>
                <a:gd name="T9" fmla="*/ 132 h 140"/>
                <a:gd name="T10" fmla="*/ 80 w 104"/>
                <a:gd name="T11" fmla="*/ 140 h 140"/>
                <a:gd name="T12" fmla="*/ 87 w 104"/>
                <a:gd name="T13" fmla="*/ 140 h 140"/>
                <a:gd name="T14" fmla="*/ 89 w 104"/>
                <a:gd name="T15" fmla="*/ 135 h 140"/>
                <a:gd name="T16" fmla="*/ 88 w 104"/>
                <a:gd name="T17" fmla="*/ 126 h 140"/>
                <a:gd name="T18" fmla="*/ 99 w 104"/>
                <a:gd name="T19" fmla="*/ 107 h 140"/>
                <a:gd name="T20" fmla="*/ 104 w 104"/>
                <a:gd name="T21" fmla="*/ 112 h 140"/>
                <a:gd name="T22" fmla="*/ 104 w 104"/>
                <a:gd name="T23" fmla="*/ 97 h 140"/>
                <a:gd name="T24" fmla="*/ 98 w 104"/>
                <a:gd name="T25" fmla="*/ 67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4" h="140">
                  <a:moveTo>
                    <a:pt x="98" y="67"/>
                  </a:moveTo>
                  <a:cubicBezTo>
                    <a:pt x="94" y="55"/>
                    <a:pt x="85" y="43"/>
                    <a:pt x="73" y="28"/>
                  </a:cubicBezTo>
                  <a:cubicBezTo>
                    <a:pt x="45" y="7"/>
                    <a:pt x="21" y="0"/>
                    <a:pt x="0" y="8"/>
                  </a:cubicBezTo>
                  <a:cubicBezTo>
                    <a:pt x="48" y="19"/>
                    <a:pt x="78" y="47"/>
                    <a:pt x="90" y="91"/>
                  </a:cubicBezTo>
                  <a:cubicBezTo>
                    <a:pt x="80" y="132"/>
                    <a:pt x="80" y="132"/>
                    <a:pt x="80" y="132"/>
                  </a:cubicBezTo>
                  <a:cubicBezTo>
                    <a:pt x="80" y="140"/>
                    <a:pt x="80" y="140"/>
                    <a:pt x="80" y="140"/>
                  </a:cubicBezTo>
                  <a:cubicBezTo>
                    <a:pt x="87" y="140"/>
                    <a:pt x="87" y="140"/>
                    <a:pt x="87" y="140"/>
                  </a:cubicBezTo>
                  <a:cubicBezTo>
                    <a:pt x="87" y="138"/>
                    <a:pt x="88" y="136"/>
                    <a:pt x="89" y="135"/>
                  </a:cubicBezTo>
                  <a:cubicBezTo>
                    <a:pt x="88" y="131"/>
                    <a:pt x="88" y="129"/>
                    <a:pt x="88" y="126"/>
                  </a:cubicBezTo>
                  <a:cubicBezTo>
                    <a:pt x="88" y="112"/>
                    <a:pt x="92" y="106"/>
                    <a:pt x="99" y="107"/>
                  </a:cubicBezTo>
                  <a:cubicBezTo>
                    <a:pt x="104" y="112"/>
                    <a:pt x="104" y="112"/>
                    <a:pt x="104" y="112"/>
                  </a:cubicBezTo>
                  <a:cubicBezTo>
                    <a:pt x="104" y="97"/>
                    <a:pt x="104" y="97"/>
                    <a:pt x="104" y="97"/>
                  </a:cubicBezTo>
                  <a:cubicBezTo>
                    <a:pt x="98" y="67"/>
                    <a:pt x="98" y="67"/>
                    <a:pt x="98" y="67"/>
                  </a:cubicBezTo>
                  <a:close/>
                </a:path>
              </a:pathLst>
            </a:custGeom>
            <a:solidFill>
              <a:srgbClr val="41271D"/>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37" name="Freeform 337"/>
            <p:cNvSpPr>
              <a:spLocks noEditPoints="1"/>
            </p:cNvSpPr>
            <p:nvPr/>
          </p:nvSpPr>
          <p:spPr bwMode="auto">
            <a:xfrm>
              <a:off x="7266087" y="1863403"/>
              <a:ext cx="179784" cy="309563"/>
            </a:xfrm>
            <a:custGeom>
              <a:avLst/>
              <a:gdLst>
                <a:gd name="T0" fmla="*/ 32 w 187"/>
                <a:gd name="T1" fmla="*/ 15 h 321"/>
                <a:gd name="T2" fmla="*/ 18 w 187"/>
                <a:gd name="T3" fmla="*/ 28 h 321"/>
                <a:gd name="T4" fmla="*/ 14 w 187"/>
                <a:gd name="T5" fmla="*/ 34 h 321"/>
                <a:gd name="T6" fmla="*/ 84 w 187"/>
                <a:gd name="T7" fmla="*/ 72 h 321"/>
                <a:gd name="T8" fmla="*/ 131 w 187"/>
                <a:gd name="T9" fmla="*/ 149 h 321"/>
                <a:gd name="T10" fmla="*/ 131 w 187"/>
                <a:gd name="T11" fmla="*/ 213 h 321"/>
                <a:gd name="T12" fmla="*/ 176 w 187"/>
                <a:gd name="T13" fmla="*/ 262 h 321"/>
                <a:gd name="T14" fmla="*/ 135 w 187"/>
                <a:gd name="T15" fmla="*/ 257 h 321"/>
                <a:gd name="T16" fmla="*/ 124 w 187"/>
                <a:gd name="T17" fmla="*/ 202 h 321"/>
                <a:gd name="T18" fmla="*/ 124 w 187"/>
                <a:gd name="T19" fmla="*/ 161 h 321"/>
                <a:gd name="T20" fmla="*/ 81 w 187"/>
                <a:gd name="T21" fmla="*/ 92 h 321"/>
                <a:gd name="T22" fmla="*/ 6 w 187"/>
                <a:gd name="T23" fmla="*/ 45 h 321"/>
                <a:gd name="T24" fmla="*/ 6 w 187"/>
                <a:gd name="T25" fmla="*/ 45 h 321"/>
                <a:gd name="T26" fmla="*/ 3 w 187"/>
                <a:gd name="T27" fmla="*/ 51 h 321"/>
                <a:gd name="T28" fmla="*/ 1 w 187"/>
                <a:gd name="T29" fmla="*/ 56 h 321"/>
                <a:gd name="T30" fmla="*/ 0 w 187"/>
                <a:gd name="T31" fmla="*/ 70 h 321"/>
                <a:gd name="T32" fmla="*/ 12 w 187"/>
                <a:gd name="T33" fmla="*/ 93 h 321"/>
                <a:gd name="T34" fmla="*/ 12 w 187"/>
                <a:gd name="T35" fmla="*/ 71 h 321"/>
                <a:gd name="T36" fmla="*/ 12 w 187"/>
                <a:gd name="T37" fmla="*/ 62 h 321"/>
                <a:gd name="T38" fmla="*/ 42 w 187"/>
                <a:gd name="T39" fmla="*/ 88 h 321"/>
                <a:gd name="T40" fmla="*/ 92 w 187"/>
                <a:gd name="T41" fmla="*/ 156 h 321"/>
                <a:gd name="T42" fmla="*/ 116 w 187"/>
                <a:gd name="T43" fmla="*/ 173 h 321"/>
                <a:gd name="T44" fmla="*/ 92 w 187"/>
                <a:gd name="T45" fmla="*/ 217 h 321"/>
                <a:gd name="T46" fmla="*/ 98 w 187"/>
                <a:gd name="T47" fmla="*/ 250 h 321"/>
                <a:gd name="T48" fmla="*/ 127 w 187"/>
                <a:gd name="T49" fmla="*/ 268 h 321"/>
                <a:gd name="T50" fmla="*/ 144 w 187"/>
                <a:gd name="T51" fmla="*/ 321 h 321"/>
                <a:gd name="T52" fmla="*/ 187 w 187"/>
                <a:gd name="T53" fmla="*/ 252 h 321"/>
                <a:gd name="T54" fmla="*/ 165 w 187"/>
                <a:gd name="T55" fmla="*/ 219 h 321"/>
                <a:gd name="T56" fmla="*/ 138 w 187"/>
                <a:gd name="T57" fmla="*/ 96 h 321"/>
                <a:gd name="T58" fmla="*/ 56 w 187"/>
                <a:gd name="T59" fmla="*/ 0 h 321"/>
                <a:gd name="T60" fmla="*/ 32 w 187"/>
                <a:gd name="T61" fmla="*/ 15 h 321"/>
                <a:gd name="T62" fmla="*/ 24 w 187"/>
                <a:gd name="T63" fmla="*/ 27 h 321"/>
                <a:gd name="T64" fmla="*/ 35 w 187"/>
                <a:gd name="T65" fmla="*/ 16 h 321"/>
                <a:gd name="T66" fmla="*/ 82 w 187"/>
                <a:gd name="T67" fmla="*/ 39 h 321"/>
                <a:gd name="T68" fmla="*/ 139 w 187"/>
                <a:gd name="T69" fmla="*/ 144 h 321"/>
                <a:gd name="T70" fmla="*/ 143 w 187"/>
                <a:gd name="T71" fmla="*/ 214 h 321"/>
                <a:gd name="T72" fmla="*/ 173 w 187"/>
                <a:gd name="T73" fmla="*/ 258 h 321"/>
                <a:gd name="T74" fmla="*/ 134 w 187"/>
                <a:gd name="T75" fmla="*/ 214 h 321"/>
                <a:gd name="T76" fmla="*/ 134 w 187"/>
                <a:gd name="T77" fmla="*/ 148 h 321"/>
                <a:gd name="T78" fmla="*/ 133 w 187"/>
                <a:gd name="T79" fmla="*/ 147 h 321"/>
                <a:gd name="T80" fmla="*/ 87 w 187"/>
                <a:gd name="T81" fmla="*/ 71 h 321"/>
                <a:gd name="T82" fmla="*/ 87 w 187"/>
                <a:gd name="T83" fmla="*/ 71 h 321"/>
                <a:gd name="T84" fmla="*/ 59 w 187"/>
                <a:gd name="T85" fmla="*/ 28 h 321"/>
                <a:gd name="T86" fmla="*/ 24 w 187"/>
                <a:gd name="T87" fmla="*/ 27 h 321"/>
                <a:gd name="T88" fmla="*/ 20 w 187"/>
                <a:gd name="T89" fmla="*/ 62 h 321"/>
                <a:gd name="T90" fmla="*/ 35 w 187"/>
                <a:gd name="T91" fmla="*/ 62 h 321"/>
                <a:gd name="T92" fmla="*/ 54 w 187"/>
                <a:gd name="T93" fmla="*/ 86 h 321"/>
                <a:gd name="T94" fmla="*/ 94 w 187"/>
                <a:gd name="T95" fmla="*/ 153 h 321"/>
                <a:gd name="T96" fmla="*/ 94 w 187"/>
                <a:gd name="T97" fmla="*/ 154 h 321"/>
                <a:gd name="T98" fmla="*/ 93 w 187"/>
                <a:gd name="T99" fmla="*/ 154 h 321"/>
                <a:gd name="T100" fmla="*/ 45 w 187"/>
                <a:gd name="T101" fmla="*/ 87 h 321"/>
                <a:gd name="T102" fmla="*/ 44 w 187"/>
                <a:gd name="T103" fmla="*/ 86 h 321"/>
                <a:gd name="T104" fmla="*/ 20 w 187"/>
                <a:gd name="T105" fmla="*/ 62 h 321"/>
                <a:gd name="T106" fmla="*/ 130 w 187"/>
                <a:gd name="T107" fmla="*/ 270 h 321"/>
                <a:gd name="T108" fmla="*/ 130 w 187"/>
                <a:gd name="T109" fmla="*/ 269 h 321"/>
                <a:gd name="T110" fmla="*/ 130 w 187"/>
                <a:gd name="T111" fmla="*/ 270 h 321"/>
                <a:gd name="T112" fmla="*/ 130 w 187"/>
                <a:gd name="T113" fmla="*/ 270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87" h="321">
                  <a:moveTo>
                    <a:pt x="32" y="15"/>
                  </a:moveTo>
                  <a:cubicBezTo>
                    <a:pt x="27" y="19"/>
                    <a:pt x="22" y="23"/>
                    <a:pt x="18" y="28"/>
                  </a:cubicBezTo>
                  <a:cubicBezTo>
                    <a:pt x="17" y="30"/>
                    <a:pt x="15" y="32"/>
                    <a:pt x="14" y="34"/>
                  </a:cubicBezTo>
                  <a:cubicBezTo>
                    <a:pt x="49" y="17"/>
                    <a:pt x="72" y="30"/>
                    <a:pt x="84" y="72"/>
                  </a:cubicBezTo>
                  <a:cubicBezTo>
                    <a:pt x="91" y="101"/>
                    <a:pt x="107" y="127"/>
                    <a:pt x="131" y="149"/>
                  </a:cubicBezTo>
                  <a:cubicBezTo>
                    <a:pt x="141" y="174"/>
                    <a:pt x="141" y="196"/>
                    <a:pt x="131" y="213"/>
                  </a:cubicBezTo>
                  <a:cubicBezTo>
                    <a:pt x="127" y="235"/>
                    <a:pt x="142" y="251"/>
                    <a:pt x="176" y="262"/>
                  </a:cubicBezTo>
                  <a:cubicBezTo>
                    <a:pt x="162" y="267"/>
                    <a:pt x="148" y="265"/>
                    <a:pt x="135" y="257"/>
                  </a:cubicBezTo>
                  <a:cubicBezTo>
                    <a:pt x="113" y="243"/>
                    <a:pt x="110" y="224"/>
                    <a:pt x="124" y="202"/>
                  </a:cubicBezTo>
                  <a:cubicBezTo>
                    <a:pt x="130" y="192"/>
                    <a:pt x="130" y="178"/>
                    <a:pt x="124" y="161"/>
                  </a:cubicBezTo>
                  <a:cubicBezTo>
                    <a:pt x="105" y="142"/>
                    <a:pt x="91" y="118"/>
                    <a:pt x="81" y="92"/>
                  </a:cubicBezTo>
                  <a:cubicBezTo>
                    <a:pt x="61" y="48"/>
                    <a:pt x="36" y="32"/>
                    <a:pt x="6" y="45"/>
                  </a:cubicBezTo>
                  <a:cubicBezTo>
                    <a:pt x="6" y="45"/>
                    <a:pt x="6" y="45"/>
                    <a:pt x="6" y="45"/>
                  </a:cubicBezTo>
                  <a:cubicBezTo>
                    <a:pt x="4" y="47"/>
                    <a:pt x="3" y="49"/>
                    <a:pt x="3" y="51"/>
                  </a:cubicBezTo>
                  <a:cubicBezTo>
                    <a:pt x="2" y="52"/>
                    <a:pt x="1" y="54"/>
                    <a:pt x="1" y="56"/>
                  </a:cubicBezTo>
                  <a:cubicBezTo>
                    <a:pt x="0" y="60"/>
                    <a:pt x="0" y="65"/>
                    <a:pt x="0" y="70"/>
                  </a:cubicBezTo>
                  <a:cubicBezTo>
                    <a:pt x="12" y="93"/>
                    <a:pt x="12" y="93"/>
                    <a:pt x="12" y="93"/>
                  </a:cubicBezTo>
                  <a:cubicBezTo>
                    <a:pt x="11" y="86"/>
                    <a:pt x="11" y="78"/>
                    <a:pt x="12" y="71"/>
                  </a:cubicBezTo>
                  <a:cubicBezTo>
                    <a:pt x="12" y="68"/>
                    <a:pt x="12" y="65"/>
                    <a:pt x="12" y="62"/>
                  </a:cubicBezTo>
                  <a:cubicBezTo>
                    <a:pt x="22" y="65"/>
                    <a:pt x="32" y="73"/>
                    <a:pt x="42" y="88"/>
                  </a:cubicBezTo>
                  <a:cubicBezTo>
                    <a:pt x="49" y="119"/>
                    <a:pt x="66" y="142"/>
                    <a:pt x="92" y="156"/>
                  </a:cubicBezTo>
                  <a:cubicBezTo>
                    <a:pt x="116" y="173"/>
                    <a:pt x="116" y="173"/>
                    <a:pt x="116" y="173"/>
                  </a:cubicBezTo>
                  <a:cubicBezTo>
                    <a:pt x="103" y="190"/>
                    <a:pt x="95" y="205"/>
                    <a:pt x="92" y="217"/>
                  </a:cubicBezTo>
                  <a:cubicBezTo>
                    <a:pt x="89" y="230"/>
                    <a:pt x="91" y="241"/>
                    <a:pt x="98" y="250"/>
                  </a:cubicBezTo>
                  <a:cubicBezTo>
                    <a:pt x="104" y="258"/>
                    <a:pt x="114" y="264"/>
                    <a:pt x="127" y="268"/>
                  </a:cubicBezTo>
                  <a:cubicBezTo>
                    <a:pt x="121" y="291"/>
                    <a:pt x="127" y="309"/>
                    <a:pt x="144" y="321"/>
                  </a:cubicBezTo>
                  <a:cubicBezTo>
                    <a:pt x="170" y="305"/>
                    <a:pt x="184" y="282"/>
                    <a:pt x="187" y="252"/>
                  </a:cubicBezTo>
                  <a:cubicBezTo>
                    <a:pt x="165" y="219"/>
                    <a:pt x="165" y="219"/>
                    <a:pt x="165" y="219"/>
                  </a:cubicBezTo>
                  <a:cubicBezTo>
                    <a:pt x="138" y="96"/>
                    <a:pt x="138" y="96"/>
                    <a:pt x="138" y="96"/>
                  </a:cubicBezTo>
                  <a:cubicBezTo>
                    <a:pt x="129" y="50"/>
                    <a:pt x="102" y="18"/>
                    <a:pt x="56" y="0"/>
                  </a:cubicBezTo>
                  <a:cubicBezTo>
                    <a:pt x="47" y="4"/>
                    <a:pt x="39" y="9"/>
                    <a:pt x="32" y="15"/>
                  </a:cubicBezTo>
                  <a:close/>
                  <a:moveTo>
                    <a:pt x="24" y="27"/>
                  </a:moveTo>
                  <a:cubicBezTo>
                    <a:pt x="27" y="23"/>
                    <a:pt x="31" y="19"/>
                    <a:pt x="35" y="16"/>
                  </a:cubicBezTo>
                  <a:cubicBezTo>
                    <a:pt x="51" y="13"/>
                    <a:pt x="67" y="20"/>
                    <a:pt x="82" y="39"/>
                  </a:cubicBezTo>
                  <a:cubicBezTo>
                    <a:pt x="93" y="82"/>
                    <a:pt x="111" y="117"/>
                    <a:pt x="139" y="144"/>
                  </a:cubicBezTo>
                  <a:cubicBezTo>
                    <a:pt x="147" y="167"/>
                    <a:pt x="148" y="190"/>
                    <a:pt x="143" y="214"/>
                  </a:cubicBezTo>
                  <a:cubicBezTo>
                    <a:pt x="141" y="231"/>
                    <a:pt x="151" y="246"/>
                    <a:pt x="173" y="258"/>
                  </a:cubicBezTo>
                  <a:cubicBezTo>
                    <a:pt x="144" y="248"/>
                    <a:pt x="131" y="233"/>
                    <a:pt x="134" y="214"/>
                  </a:cubicBezTo>
                  <a:cubicBezTo>
                    <a:pt x="144" y="196"/>
                    <a:pt x="144" y="174"/>
                    <a:pt x="134" y="148"/>
                  </a:cubicBezTo>
                  <a:cubicBezTo>
                    <a:pt x="134" y="148"/>
                    <a:pt x="133" y="147"/>
                    <a:pt x="133" y="147"/>
                  </a:cubicBezTo>
                  <a:cubicBezTo>
                    <a:pt x="109" y="125"/>
                    <a:pt x="94" y="100"/>
                    <a:pt x="87" y="71"/>
                  </a:cubicBezTo>
                  <a:cubicBezTo>
                    <a:pt x="87" y="71"/>
                    <a:pt x="87" y="71"/>
                    <a:pt x="87" y="71"/>
                  </a:cubicBezTo>
                  <a:cubicBezTo>
                    <a:pt x="81" y="49"/>
                    <a:pt x="72" y="35"/>
                    <a:pt x="59" y="28"/>
                  </a:cubicBezTo>
                  <a:cubicBezTo>
                    <a:pt x="49" y="23"/>
                    <a:pt x="37" y="22"/>
                    <a:pt x="24" y="27"/>
                  </a:cubicBezTo>
                  <a:close/>
                  <a:moveTo>
                    <a:pt x="20" y="62"/>
                  </a:moveTo>
                  <a:cubicBezTo>
                    <a:pt x="35" y="62"/>
                    <a:pt x="35" y="62"/>
                    <a:pt x="35" y="62"/>
                  </a:cubicBezTo>
                  <a:cubicBezTo>
                    <a:pt x="54" y="86"/>
                    <a:pt x="54" y="86"/>
                    <a:pt x="54" y="86"/>
                  </a:cubicBezTo>
                  <a:cubicBezTo>
                    <a:pt x="54" y="109"/>
                    <a:pt x="68" y="132"/>
                    <a:pt x="94" y="153"/>
                  </a:cubicBezTo>
                  <a:cubicBezTo>
                    <a:pt x="94" y="154"/>
                    <a:pt x="94" y="154"/>
                    <a:pt x="94" y="154"/>
                  </a:cubicBezTo>
                  <a:cubicBezTo>
                    <a:pt x="93" y="154"/>
                    <a:pt x="93" y="154"/>
                    <a:pt x="93" y="154"/>
                  </a:cubicBezTo>
                  <a:cubicBezTo>
                    <a:pt x="68" y="140"/>
                    <a:pt x="52" y="118"/>
                    <a:pt x="45" y="87"/>
                  </a:cubicBezTo>
                  <a:cubicBezTo>
                    <a:pt x="44" y="87"/>
                    <a:pt x="44" y="87"/>
                    <a:pt x="44" y="86"/>
                  </a:cubicBezTo>
                  <a:cubicBezTo>
                    <a:pt x="36" y="74"/>
                    <a:pt x="28" y="66"/>
                    <a:pt x="20" y="62"/>
                  </a:cubicBezTo>
                  <a:close/>
                  <a:moveTo>
                    <a:pt x="130" y="270"/>
                  </a:moveTo>
                  <a:cubicBezTo>
                    <a:pt x="130" y="269"/>
                    <a:pt x="130" y="269"/>
                    <a:pt x="130" y="269"/>
                  </a:cubicBezTo>
                  <a:cubicBezTo>
                    <a:pt x="130" y="269"/>
                    <a:pt x="130" y="270"/>
                    <a:pt x="130" y="270"/>
                  </a:cubicBezTo>
                  <a:cubicBezTo>
                    <a:pt x="130" y="270"/>
                    <a:pt x="130" y="270"/>
                    <a:pt x="130" y="270"/>
                  </a:cubicBezTo>
                  <a:close/>
                </a:path>
              </a:pathLst>
            </a:custGeom>
            <a:solidFill>
              <a:srgbClr val="8F3629"/>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38" name="Freeform 338"/>
            <p:cNvSpPr/>
            <p:nvPr/>
          </p:nvSpPr>
          <p:spPr bwMode="auto">
            <a:xfrm>
              <a:off x="7288709" y="1875309"/>
              <a:ext cx="144066" cy="236934"/>
            </a:xfrm>
            <a:custGeom>
              <a:avLst/>
              <a:gdLst>
                <a:gd name="T0" fmla="*/ 11 w 149"/>
                <a:gd name="T1" fmla="*/ 3 h 245"/>
                <a:gd name="T2" fmla="*/ 0 w 149"/>
                <a:gd name="T3" fmla="*/ 14 h 245"/>
                <a:gd name="T4" fmla="*/ 35 w 149"/>
                <a:gd name="T5" fmla="*/ 15 h 245"/>
                <a:gd name="T6" fmla="*/ 63 w 149"/>
                <a:gd name="T7" fmla="*/ 58 h 245"/>
                <a:gd name="T8" fmla="*/ 63 w 149"/>
                <a:gd name="T9" fmla="*/ 58 h 245"/>
                <a:gd name="T10" fmla="*/ 109 w 149"/>
                <a:gd name="T11" fmla="*/ 134 h 245"/>
                <a:gd name="T12" fmla="*/ 110 w 149"/>
                <a:gd name="T13" fmla="*/ 135 h 245"/>
                <a:gd name="T14" fmla="*/ 110 w 149"/>
                <a:gd name="T15" fmla="*/ 201 h 245"/>
                <a:gd name="T16" fmla="*/ 149 w 149"/>
                <a:gd name="T17" fmla="*/ 245 h 245"/>
                <a:gd name="T18" fmla="*/ 119 w 149"/>
                <a:gd name="T19" fmla="*/ 201 h 245"/>
                <a:gd name="T20" fmla="*/ 115 w 149"/>
                <a:gd name="T21" fmla="*/ 131 h 245"/>
                <a:gd name="T22" fmla="*/ 58 w 149"/>
                <a:gd name="T23" fmla="*/ 26 h 245"/>
                <a:gd name="T24" fmla="*/ 11 w 149"/>
                <a:gd name="T25" fmla="*/ 3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9" h="245">
                  <a:moveTo>
                    <a:pt x="11" y="3"/>
                  </a:moveTo>
                  <a:cubicBezTo>
                    <a:pt x="7" y="6"/>
                    <a:pt x="3" y="10"/>
                    <a:pt x="0" y="14"/>
                  </a:cubicBezTo>
                  <a:cubicBezTo>
                    <a:pt x="13" y="9"/>
                    <a:pt x="25" y="10"/>
                    <a:pt x="35" y="15"/>
                  </a:cubicBezTo>
                  <a:cubicBezTo>
                    <a:pt x="48" y="22"/>
                    <a:pt x="57" y="36"/>
                    <a:pt x="63" y="58"/>
                  </a:cubicBezTo>
                  <a:cubicBezTo>
                    <a:pt x="63" y="58"/>
                    <a:pt x="63" y="58"/>
                    <a:pt x="63" y="58"/>
                  </a:cubicBezTo>
                  <a:cubicBezTo>
                    <a:pt x="70" y="87"/>
                    <a:pt x="85" y="112"/>
                    <a:pt x="109" y="134"/>
                  </a:cubicBezTo>
                  <a:cubicBezTo>
                    <a:pt x="109" y="134"/>
                    <a:pt x="110" y="135"/>
                    <a:pt x="110" y="135"/>
                  </a:cubicBezTo>
                  <a:cubicBezTo>
                    <a:pt x="120" y="161"/>
                    <a:pt x="120" y="183"/>
                    <a:pt x="110" y="201"/>
                  </a:cubicBezTo>
                  <a:cubicBezTo>
                    <a:pt x="107" y="220"/>
                    <a:pt x="120" y="235"/>
                    <a:pt x="149" y="245"/>
                  </a:cubicBezTo>
                  <a:cubicBezTo>
                    <a:pt x="127" y="233"/>
                    <a:pt x="117" y="218"/>
                    <a:pt x="119" y="201"/>
                  </a:cubicBezTo>
                  <a:cubicBezTo>
                    <a:pt x="124" y="177"/>
                    <a:pt x="123" y="154"/>
                    <a:pt x="115" y="131"/>
                  </a:cubicBezTo>
                  <a:cubicBezTo>
                    <a:pt x="87" y="104"/>
                    <a:pt x="69" y="69"/>
                    <a:pt x="58" y="26"/>
                  </a:cubicBezTo>
                  <a:cubicBezTo>
                    <a:pt x="43" y="7"/>
                    <a:pt x="27" y="0"/>
                    <a:pt x="11" y="3"/>
                  </a:cubicBezTo>
                  <a:close/>
                </a:path>
              </a:pathLst>
            </a:custGeom>
            <a:solidFill>
              <a:srgbClr val="B94235"/>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39" name="Freeform 339"/>
            <p:cNvSpPr/>
            <p:nvPr/>
          </p:nvSpPr>
          <p:spPr bwMode="auto">
            <a:xfrm>
              <a:off x="7285137" y="1922934"/>
              <a:ext cx="71438" cy="89297"/>
            </a:xfrm>
            <a:custGeom>
              <a:avLst/>
              <a:gdLst>
                <a:gd name="T0" fmla="*/ 15 w 74"/>
                <a:gd name="T1" fmla="*/ 0 h 92"/>
                <a:gd name="T2" fmla="*/ 0 w 74"/>
                <a:gd name="T3" fmla="*/ 0 h 92"/>
                <a:gd name="T4" fmla="*/ 24 w 74"/>
                <a:gd name="T5" fmla="*/ 24 h 92"/>
                <a:gd name="T6" fmla="*/ 25 w 74"/>
                <a:gd name="T7" fmla="*/ 25 h 92"/>
                <a:gd name="T8" fmla="*/ 73 w 74"/>
                <a:gd name="T9" fmla="*/ 92 h 92"/>
                <a:gd name="T10" fmla="*/ 74 w 74"/>
                <a:gd name="T11" fmla="*/ 92 h 92"/>
                <a:gd name="T12" fmla="*/ 74 w 74"/>
                <a:gd name="T13" fmla="*/ 91 h 92"/>
                <a:gd name="T14" fmla="*/ 34 w 74"/>
                <a:gd name="T15" fmla="*/ 24 h 92"/>
                <a:gd name="T16" fmla="*/ 15 w 74"/>
                <a:gd name="T17" fmla="*/ 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92">
                  <a:moveTo>
                    <a:pt x="15" y="0"/>
                  </a:moveTo>
                  <a:cubicBezTo>
                    <a:pt x="0" y="0"/>
                    <a:pt x="0" y="0"/>
                    <a:pt x="0" y="0"/>
                  </a:cubicBezTo>
                  <a:cubicBezTo>
                    <a:pt x="8" y="4"/>
                    <a:pt x="16" y="12"/>
                    <a:pt x="24" y="24"/>
                  </a:cubicBezTo>
                  <a:cubicBezTo>
                    <a:pt x="24" y="25"/>
                    <a:pt x="24" y="25"/>
                    <a:pt x="25" y="25"/>
                  </a:cubicBezTo>
                  <a:cubicBezTo>
                    <a:pt x="32" y="56"/>
                    <a:pt x="48" y="78"/>
                    <a:pt x="73" y="92"/>
                  </a:cubicBezTo>
                  <a:cubicBezTo>
                    <a:pt x="73" y="92"/>
                    <a:pt x="73" y="92"/>
                    <a:pt x="74" y="92"/>
                  </a:cubicBezTo>
                  <a:cubicBezTo>
                    <a:pt x="74" y="91"/>
                    <a:pt x="74" y="91"/>
                    <a:pt x="74" y="91"/>
                  </a:cubicBezTo>
                  <a:cubicBezTo>
                    <a:pt x="48" y="70"/>
                    <a:pt x="34" y="47"/>
                    <a:pt x="34" y="24"/>
                  </a:cubicBezTo>
                  <a:cubicBezTo>
                    <a:pt x="15" y="0"/>
                    <a:pt x="15" y="0"/>
                    <a:pt x="15" y="0"/>
                  </a:cubicBezTo>
                  <a:close/>
                </a:path>
              </a:pathLst>
            </a:custGeom>
            <a:solidFill>
              <a:srgbClr val="B94235"/>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40" name="Freeform 340"/>
            <p:cNvSpPr>
              <a:spLocks noEditPoints="1"/>
            </p:cNvSpPr>
            <p:nvPr/>
          </p:nvSpPr>
          <p:spPr bwMode="auto">
            <a:xfrm>
              <a:off x="7120831" y="1789584"/>
              <a:ext cx="148828" cy="127397"/>
            </a:xfrm>
            <a:custGeom>
              <a:avLst/>
              <a:gdLst>
                <a:gd name="T0" fmla="*/ 106 w 154"/>
                <a:gd name="T1" fmla="*/ 80 h 132"/>
                <a:gd name="T2" fmla="*/ 125 w 154"/>
                <a:gd name="T3" fmla="*/ 105 h 132"/>
                <a:gd name="T4" fmla="*/ 133 w 154"/>
                <a:gd name="T5" fmla="*/ 124 h 132"/>
                <a:gd name="T6" fmla="*/ 142 w 154"/>
                <a:gd name="T7" fmla="*/ 131 h 132"/>
                <a:gd name="T8" fmla="*/ 144 w 154"/>
                <a:gd name="T9" fmla="*/ 132 h 132"/>
                <a:gd name="T10" fmla="*/ 144 w 154"/>
                <a:gd name="T11" fmla="*/ 124 h 132"/>
                <a:gd name="T12" fmla="*/ 154 w 154"/>
                <a:gd name="T13" fmla="*/ 83 h 132"/>
                <a:gd name="T14" fmla="*/ 64 w 154"/>
                <a:gd name="T15" fmla="*/ 0 h 132"/>
                <a:gd name="T16" fmla="*/ 55 w 154"/>
                <a:gd name="T17" fmla="*/ 4 h 132"/>
                <a:gd name="T18" fmla="*/ 0 w 154"/>
                <a:gd name="T19" fmla="*/ 99 h 132"/>
                <a:gd name="T20" fmla="*/ 1 w 154"/>
                <a:gd name="T21" fmla="*/ 100 h 132"/>
                <a:gd name="T22" fmla="*/ 62 w 154"/>
                <a:gd name="T23" fmla="*/ 107 h 132"/>
                <a:gd name="T24" fmla="*/ 92 w 154"/>
                <a:gd name="T25" fmla="*/ 73 h 132"/>
                <a:gd name="T26" fmla="*/ 106 w 154"/>
                <a:gd name="T27" fmla="*/ 80 h 132"/>
                <a:gd name="T28" fmla="*/ 64 w 154"/>
                <a:gd name="T29" fmla="*/ 3 h 132"/>
                <a:gd name="T30" fmla="*/ 71 w 154"/>
                <a:gd name="T31" fmla="*/ 5 h 132"/>
                <a:gd name="T32" fmla="*/ 10 w 154"/>
                <a:gd name="T33" fmla="*/ 93 h 132"/>
                <a:gd name="T34" fmla="*/ 50 w 154"/>
                <a:gd name="T35" fmla="*/ 108 h 132"/>
                <a:gd name="T36" fmla="*/ 3 w 154"/>
                <a:gd name="T37" fmla="*/ 97 h 132"/>
                <a:gd name="T38" fmla="*/ 57 w 154"/>
                <a:gd name="T39" fmla="*/ 7 h 132"/>
                <a:gd name="T40" fmla="*/ 64 w 154"/>
                <a:gd name="T41" fmla="*/ 3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4" h="132">
                  <a:moveTo>
                    <a:pt x="106" y="80"/>
                  </a:moveTo>
                  <a:cubicBezTo>
                    <a:pt x="125" y="105"/>
                    <a:pt x="125" y="105"/>
                    <a:pt x="125" y="105"/>
                  </a:cubicBezTo>
                  <a:cubicBezTo>
                    <a:pt x="133" y="124"/>
                    <a:pt x="133" y="124"/>
                    <a:pt x="133" y="124"/>
                  </a:cubicBezTo>
                  <a:cubicBezTo>
                    <a:pt x="142" y="131"/>
                    <a:pt x="142" y="131"/>
                    <a:pt x="142" y="131"/>
                  </a:cubicBezTo>
                  <a:cubicBezTo>
                    <a:pt x="144" y="132"/>
                    <a:pt x="144" y="132"/>
                    <a:pt x="144" y="132"/>
                  </a:cubicBezTo>
                  <a:cubicBezTo>
                    <a:pt x="144" y="124"/>
                    <a:pt x="144" y="124"/>
                    <a:pt x="144" y="124"/>
                  </a:cubicBezTo>
                  <a:cubicBezTo>
                    <a:pt x="154" y="83"/>
                    <a:pt x="154" y="83"/>
                    <a:pt x="154" y="83"/>
                  </a:cubicBezTo>
                  <a:cubicBezTo>
                    <a:pt x="142" y="39"/>
                    <a:pt x="112" y="11"/>
                    <a:pt x="64" y="0"/>
                  </a:cubicBezTo>
                  <a:cubicBezTo>
                    <a:pt x="61" y="1"/>
                    <a:pt x="58" y="3"/>
                    <a:pt x="55" y="4"/>
                  </a:cubicBezTo>
                  <a:cubicBezTo>
                    <a:pt x="23" y="30"/>
                    <a:pt x="4" y="61"/>
                    <a:pt x="0" y="99"/>
                  </a:cubicBezTo>
                  <a:cubicBezTo>
                    <a:pt x="1" y="100"/>
                    <a:pt x="1" y="100"/>
                    <a:pt x="1" y="100"/>
                  </a:cubicBezTo>
                  <a:cubicBezTo>
                    <a:pt x="22" y="113"/>
                    <a:pt x="43" y="116"/>
                    <a:pt x="62" y="107"/>
                  </a:cubicBezTo>
                  <a:cubicBezTo>
                    <a:pt x="92" y="73"/>
                    <a:pt x="92" y="73"/>
                    <a:pt x="92" y="73"/>
                  </a:cubicBezTo>
                  <a:cubicBezTo>
                    <a:pt x="106" y="80"/>
                    <a:pt x="106" y="80"/>
                    <a:pt x="106" y="80"/>
                  </a:cubicBezTo>
                  <a:close/>
                  <a:moveTo>
                    <a:pt x="64" y="3"/>
                  </a:moveTo>
                  <a:cubicBezTo>
                    <a:pt x="66" y="4"/>
                    <a:pt x="69" y="4"/>
                    <a:pt x="71" y="5"/>
                  </a:cubicBezTo>
                  <a:cubicBezTo>
                    <a:pt x="40" y="24"/>
                    <a:pt x="20" y="53"/>
                    <a:pt x="10" y="93"/>
                  </a:cubicBezTo>
                  <a:cubicBezTo>
                    <a:pt x="50" y="108"/>
                    <a:pt x="50" y="108"/>
                    <a:pt x="50" y="108"/>
                  </a:cubicBezTo>
                  <a:cubicBezTo>
                    <a:pt x="35" y="111"/>
                    <a:pt x="19" y="108"/>
                    <a:pt x="3" y="97"/>
                  </a:cubicBezTo>
                  <a:cubicBezTo>
                    <a:pt x="8" y="62"/>
                    <a:pt x="26" y="31"/>
                    <a:pt x="57" y="7"/>
                  </a:cubicBezTo>
                  <a:cubicBezTo>
                    <a:pt x="59" y="5"/>
                    <a:pt x="61" y="4"/>
                    <a:pt x="64" y="3"/>
                  </a:cubicBezTo>
                  <a:close/>
                </a:path>
              </a:pathLst>
            </a:custGeom>
            <a:solidFill>
              <a:srgbClr val="6A402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41" name="Freeform 341"/>
            <p:cNvSpPr/>
            <p:nvPr/>
          </p:nvSpPr>
          <p:spPr bwMode="auto">
            <a:xfrm>
              <a:off x="7124402" y="1793156"/>
              <a:ext cx="65484" cy="103584"/>
            </a:xfrm>
            <a:custGeom>
              <a:avLst/>
              <a:gdLst>
                <a:gd name="T0" fmla="*/ 68 w 68"/>
                <a:gd name="T1" fmla="*/ 2 h 108"/>
                <a:gd name="T2" fmla="*/ 61 w 68"/>
                <a:gd name="T3" fmla="*/ 0 h 108"/>
                <a:gd name="T4" fmla="*/ 54 w 68"/>
                <a:gd name="T5" fmla="*/ 4 h 108"/>
                <a:gd name="T6" fmla="*/ 0 w 68"/>
                <a:gd name="T7" fmla="*/ 94 h 108"/>
                <a:gd name="T8" fmla="*/ 47 w 68"/>
                <a:gd name="T9" fmla="*/ 105 h 108"/>
                <a:gd name="T10" fmla="*/ 7 w 68"/>
                <a:gd name="T11" fmla="*/ 90 h 108"/>
                <a:gd name="T12" fmla="*/ 68 w 68"/>
                <a:gd name="T13" fmla="*/ 2 h 108"/>
              </a:gdLst>
              <a:ahLst/>
              <a:cxnLst>
                <a:cxn ang="0">
                  <a:pos x="T0" y="T1"/>
                </a:cxn>
                <a:cxn ang="0">
                  <a:pos x="T2" y="T3"/>
                </a:cxn>
                <a:cxn ang="0">
                  <a:pos x="T4" y="T5"/>
                </a:cxn>
                <a:cxn ang="0">
                  <a:pos x="T6" y="T7"/>
                </a:cxn>
                <a:cxn ang="0">
                  <a:pos x="T8" y="T9"/>
                </a:cxn>
                <a:cxn ang="0">
                  <a:pos x="T10" y="T11"/>
                </a:cxn>
                <a:cxn ang="0">
                  <a:pos x="T12" y="T13"/>
                </a:cxn>
              </a:cxnLst>
              <a:rect l="0" t="0" r="r" b="b"/>
              <a:pathLst>
                <a:path w="68" h="108">
                  <a:moveTo>
                    <a:pt x="68" y="2"/>
                  </a:moveTo>
                  <a:cubicBezTo>
                    <a:pt x="66" y="1"/>
                    <a:pt x="63" y="1"/>
                    <a:pt x="61" y="0"/>
                  </a:cubicBezTo>
                  <a:cubicBezTo>
                    <a:pt x="58" y="1"/>
                    <a:pt x="56" y="2"/>
                    <a:pt x="54" y="4"/>
                  </a:cubicBezTo>
                  <a:cubicBezTo>
                    <a:pt x="23" y="28"/>
                    <a:pt x="5" y="59"/>
                    <a:pt x="0" y="94"/>
                  </a:cubicBezTo>
                  <a:cubicBezTo>
                    <a:pt x="16" y="105"/>
                    <a:pt x="32" y="108"/>
                    <a:pt x="47" y="105"/>
                  </a:cubicBezTo>
                  <a:cubicBezTo>
                    <a:pt x="7" y="90"/>
                    <a:pt x="7" y="90"/>
                    <a:pt x="7" y="90"/>
                  </a:cubicBezTo>
                  <a:cubicBezTo>
                    <a:pt x="17" y="50"/>
                    <a:pt x="37" y="21"/>
                    <a:pt x="68" y="2"/>
                  </a:cubicBezTo>
                  <a:close/>
                </a:path>
              </a:pathLst>
            </a:custGeom>
            <a:solidFill>
              <a:srgbClr val="935942"/>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42" name="Freeform 342"/>
            <p:cNvSpPr/>
            <p:nvPr/>
          </p:nvSpPr>
          <p:spPr bwMode="auto">
            <a:xfrm>
              <a:off x="7142262" y="1865784"/>
              <a:ext cx="140494" cy="167878"/>
            </a:xfrm>
            <a:custGeom>
              <a:avLst/>
              <a:gdLst>
                <a:gd name="T0" fmla="*/ 103 w 145"/>
                <a:gd name="T1" fmla="*/ 26 h 173"/>
                <a:gd name="T2" fmla="*/ 84 w 145"/>
                <a:gd name="T3" fmla="*/ 1 h 173"/>
                <a:gd name="T4" fmla="*/ 59 w 145"/>
                <a:gd name="T5" fmla="*/ 23 h 173"/>
                <a:gd name="T6" fmla="*/ 0 w 145"/>
                <a:gd name="T7" fmla="*/ 35 h 173"/>
                <a:gd name="T8" fmla="*/ 2 w 145"/>
                <a:gd name="T9" fmla="*/ 47 h 173"/>
                <a:gd name="T10" fmla="*/ 27 w 145"/>
                <a:gd name="T11" fmla="*/ 55 h 173"/>
                <a:gd name="T12" fmla="*/ 60 w 145"/>
                <a:gd name="T13" fmla="*/ 33 h 173"/>
                <a:gd name="T14" fmla="*/ 85 w 145"/>
                <a:gd name="T15" fmla="*/ 15 h 173"/>
                <a:gd name="T16" fmla="*/ 101 w 145"/>
                <a:gd name="T17" fmla="*/ 53 h 173"/>
                <a:gd name="T18" fmla="*/ 122 w 145"/>
                <a:gd name="T19" fmla="*/ 62 h 173"/>
                <a:gd name="T20" fmla="*/ 130 w 145"/>
                <a:gd name="T21" fmla="*/ 86 h 173"/>
                <a:gd name="T22" fmla="*/ 133 w 145"/>
                <a:gd name="T23" fmla="*/ 91 h 173"/>
                <a:gd name="T24" fmla="*/ 103 w 145"/>
                <a:gd name="T25" fmla="*/ 148 h 173"/>
                <a:gd name="T26" fmla="*/ 56 w 145"/>
                <a:gd name="T27" fmla="*/ 160 h 173"/>
                <a:gd name="T28" fmla="*/ 68 w 145"/>
                <a:gd name="T29" fmla="*/ 170 h 173"/>
                <a:gd name="T30" fmla="*/ 83 w 145"/>
                <a:gd name="T31" fmla="*/ 172 h 173"/>
                <a:gd name="T32" fmla="*/ 102 w 145"/>
                <a:gd name="T33" fmla="*/ 160 h 173"/>
                <a:gd name="T34" fmla="*/ 105 w 145"/>
                <a:gd name="T35" fmla="*/ 158 h 173"/>
                <a:gd name="T36" fmla="*/ 108 w 145"/>
                <a:gd name="T37" fmla="*/ 155 h 173"/>
                <a:gd name="T38" fmla="*/ 135 w 145"/>
                <a:gd name="T39" fmla="*/ 96 h 173"/>
                <a:gd name="T40" fmla="*/ 135 w 145"/>
                <a:gd name="T41" fmla="*/ 114 h 173"/>
                <a:gd name="T42" fmla="*/ 120 w 145"/>
                <a:gd name="T43" fmla="*/ 147 h 173"/>
                <a:gd name="T44" fmla="*/ 145 w 145"/>
                <a:gd name="T45" fmla="*/ 112 h 173"/>
                <a:gd name="T46" fmla="*/ 140 w 145"/>
                <a:gd name="T47" fmla="*/ 90 h 173"/>
                <a:gd name="T48" fmla="*/ 128 w 145"/>
                <a:gd name="T49" fmla="*/ 67 h 173"/>
                <a:gd name="T50" fmla="*/ 129 w 145"/>
                <a:gd name="T51" fmla="*/ 53 h 173"/>
                <a:gd name="T52" fmla="*/ 122 w 145"/>
                <a:gd name="T53" fmla="*/ 53 h 173"/>
                <a:gd name="T54" fmla="*/ 120 w 145"/>
                <a:gd name="T55" fmla="*/ 52 h 173"/>
                <a:gd name="T56" fmla="*/ 111 w 145"/>
                <a:gd name="T57" fmla="*/ 45 h 173"/>
                <a:gd name="T58" fmla="*/ 103 w 145"/>
                <a:gd name="T59" fmla="*/ 26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 h="173">
                  <a:moveTo>
                    <a:pt x="103" y="26"/>
                  </a:moveTo>
                  <a:cubicBezTo>
                    <a:pt x="84" y="1"/>
                    <a:pt x="84" y="1"/>
                    <a:pt x="84" y="1"/>
                  </a:cubicBezTo>
                  <a:cubicBezTo>
                    <a:pt x="74" y="0"/>
                    <a:pt x="66" y="7"/>
                    <a:pt x="59" y="23"/>
                  </a:cubicBezTo>
                  <a:cubicBezTo>
                    <a:pt x="41" y="47"/>
                    <a:pt x="21" y="51"/>
                    <a:pt x="0" y="35"/>
                  </a:cubicBezTo>
                  <a:cubicBezTo>
                    <a:pt x="2" y="47"/>
                    <a:pt x="2" y="47"/>
                    <a:pt x="2" y="47"/>
                  </a:cubicBezTo>
                  <a:cubicBezTo>
                    <a:pt x="10" y="52"/>
                    <a:pt x="19" y="55"/>
                    <a:pt x="27" y="55"/>
                  </a:cubicBezTo>
                  <a:cubicBezTo>
                    <a:pt x="42" y="53"/>
                    <a:pt x="53" y="46"/>
                    <a:pt x="60" y="33"/>
                  </a:cubicBezTo>
                  <a:cubicBezTo>
                    <a:pt x="67" y="22"/>
                    <a:pt x="75" y="16"/>
                    <a:pt x="85" y="15"/>
                  </a:cubicBezTo>
                  <a:cubicBezTo>
                    <a:pt x="101" y="53"/>
                    <a:pt x="101" y="53"/>
                    <a:pt x="101" y="53"/>
                  </a:cubicBezTo>
                  <a:cubicBezTo>
                    <a:pt x="122" y="62"/>
                    <a:pt x="122" y="62"/>
                    <a:pt x="122" y="62"/>
                  </a:cubicBezTo>
                  <a:cubicBezTo>
                    <a:pt x="130" y="86"/>
                    <a:pt x="130" y="86"/>
                    <a:pt x="130" y="86"/>
                  </a:cubicBezTo>
                  <a:cubicBezTo>
                    <a:pt x="133" y="91"/>
                    <a:pt x="133" y="91"/>
                    <a:pt x="133" y="91"/>
                  </a:cubicBezTo>
                  <a:cubicBezTo>
                    <a:pt x="103" y="148"/>
                    <a:pt x="103" y="148"/>
                    <a:pt x="103" y="148"/>
                  </a:cubicBezTo>
                  <a:cubicBezTo>
                    <a:pt x="90" y="164"/>
                    <a:pt x="74" y="168"/>
                    <a:pt x="56" y="160"/>
                  </a:cubicBezTo>
                  <a:cubicBezTo>
                    <a:pt x="60" y="165"/>
                    <a:pt x="64" y="168"/>
                    <a:pt x="68" y="170"/>
                  </a:cubicBezTo>
                  <a:cubicBezTo>
                    <a:pt x="73" y="172"/>
                    <a:pt x="77" y="173"/>
                    <a:pt x="83" y="172"/>
                  </a:cubicBezTo>
                  <a:cubicBezTo>
                    <a:pt x="89" y="170"/>
                    <a:pt x="96" y="167"/>
                    <a:pt x="102" y="160"/>
                  </a:cubicBezTo>
                  <a:cubicBezTo>
                    <a:pt x="103" y="160"/>
                    <a:pt x="104" y="159"/>
                    <a:pt x="105" y="158"/>
                  </a:cubicBezTo>
                  <a:cubicBezTo>
                    <a:pt x="106" y="157"/>
                    <a:pt x="107" y="156"/>
                    <a:pt x="108" y="155"/>
                  </a:cubicBezTo>
                  <a:cubicBezTo>
                    <a:pt x="120" y="139"/>
                    <a:pt x="129" y="120"/>
                    <a:pt x="135" y="96"/>
                  </a:cubicBezTo>
                  <a:cubicBezTo>
                    <a:pt x="135" y="114"/>
                    <a:pt x="135" y="114"/>
                    <a:pt x="135" y="114"/>
                  </a:cubicBezTo>
                  <a:cubicBezTo>
                    <a:pt x="136" y="125"/>
                    <a:pt x="131" y="136"/>
                    <a:pt x="120" y="147"/>
                  </a:cubicBezTo>
                  <a:cubicBezTo>
                    <a:pt x="130" y="140"/>
                    <a:pt x="138" y="128"/>
                    <a:pt x="145" y="112"/>
                  </a:cubicBezTo>
                  <a:cubicBezTo>
                    <a:pt x="143" y="105"/>
                    <a:pt x="141" y="98"/>
                    <a:pt x="140" y="90"/>
                  </a:cubicBezTo>
                  <a:cubicBezTo>
                    <a:pt x="128" y="67"/>
                    <a:pt x="128" y="67"/>
                    <a:pt x="128" y="67"/>
                  </a:cubicBezTo>
                  <a:cubicBezTo>
                    <a:pt x="128" y="62"/>
                    <a:pt x="128" y="57"/>
                    <a:pt x="129" y="53"/>
                  </a:cubicBezTo>
                  <a:cubicBezTo>
                    <a:pt x="122" y="53"/>
                    <a:pt x="122" y="53"/>
                    <a:pt x="122" y="53"/>
                  </a:cubicBezTo>
                  <a:cubicBezTo>
                    <a:pt x="120" y="52"/>
                    <a:pt x="120" y="52"/>
                    <a:pt x="120" y="52"/>
                  </a:cubicBezTo>
                  <a:cubicBezTo>
                    <a:pt x="111" y="45"/>
                    <a:pt x="111" y="45"/>
                    <a:pt x="111" y="45"/>
                  </a:cubicBezTo>
                  <a:cubicBezTo>
                    <a:pt x="103" y="26"/>
                    <a:pt x="103" y="26"/>
                    <a:pt x="103" y="26"/>
                  </a:cubicBezTo>
                  <a:close/>
                </a:path>
              </a:pathLst>
            </a:custGeom>
            <a:solidFill>
              <a:srgbClr val="9E673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43" name="Freeform 343"/>
            <p:cNvSpPr/>
            <p:nvPr/>
          </p:nvSpPr>
          <p:spPr bwMode="auto">
            <a:xfrm>
              <a:off x="7267277" y="1884834"/>
              <a:ext cx="15478" cy="27384"/>
            </a:xfrm>
            <a:custGeom>
              <a:avLst/>
              <a:gdLst>
                <a:gd name="T0" fmla="*/ 0 w 16"/>
                <a:gd name="T1" fmla="*/ 20 h 29"/>
                <a:gd name="T2" fmla="*/ 1 w 16"/>
                <a:gd name="T3" fmla="*/ 29 h 29"/>
                <a:gd name="T4" fmla="*/ 4 w 16"/>
                <a:gd name="T5" fmla="*/ 23 h 29"/>
                <a:gd name="T6" fmla="*/ 4 w 16"/>
                <a:gd name="T7" fmla="*/ 23 h 29"/>
                <a:gd name="T8" fmla="*/ 12 w 16"/>
                <a:gd name="T9" fmla="*/ 12 h 29"/>
                <a:gd name="T10" fmla="*/ 16 w 16"/>
                <a:gd name="T11" fmla="*/ 6 h 29"/>
                <a:gd name="T12" fmla="*/ 11 w 16"/>
                <a:gd name="T13" fmla="*/ 1 h 29"/>
                <a:gd name="T14" fmla="*/ 0 w 16"/>
                <a:gd name="T15" fmla="*/ 20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 h="29">
                  <a:moveTo>
                    <a:pt x="0" y="20"/>
                  </a:moveTo>
                  <a:cubicBezTo>
                    <a:pt x="0" y="23"/>
                    <a:pt x="0" y="25"/>
                    <a:pt x="1" y="29"/>
                  </a:cubicBezTo>
                  <a:cubicBezTo>
                    <a:pt x="1" y="27"/>
                    <a:pt x="2" y="25"/>
                    <a:pt x="4" y="23"/>
                  </a:cubicBezTo>
                  <a:cubicBezTo>
                    <a:pt x="4" y="23"/>
                    <a:pt x="4" y="23"/>
                    <a:pt x="4" y="23"/>
                  </a:cubicBezTo>
                  <a:cubicBezTo>
                    <a:pt x="7" y="19"/>
                    <a:pt x="9" y="15"/>
                    <a:pt x="12" y="12"/>
                  </a:cubicBezTo>
                  <a:cubicBezTo>
                    <a:pt x="13" y="10"/>
                    <a:pt x="15" y="8"/>
                    <a:pt x="16" y="6"/>
                  </a:cubicBezTo>
                  <a:cubicBezTo>
                    <a:pt x="11" y="1"/>
                    <a:pt x="11" y="1"/>
                    <a:pt x="11" y="1"/>
                  </a:cubicBezTo>
                  <a:cubicBezTo>
                    <a:pt x="4" y="0"/>
                    <a:pt x="0" y="6"/>
                    <a:pt x="0" y="20"/>
                  </a:cubicBezTo>
                  <a:close/>
                </a:path>
              </a:pathLst>
            </a:custGeom>
            <a:solidFill>
              <a:srgbClr val="DCA56D"/>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44" name="Freeform 344"/>
            <p:cNvSpPr/>
            <p:nvPr/>
          </p:nvSpPr>
          <p:spPr bwMode="auto">
            <a:xfrm>
              <a:off x="7272040" y="1880071"/>
              <a:ext cx="163116" cy="240506"/>
            </a:xfrm>
            <a:custGeom>
              <a:avLst/>
              <a:gdLst>
                <a:gd name="T0" fmla="*/ 8 w 170"/>
                <a:gd name="T1" fmla="*/ 17 h 250"/>
                <a:gd name="T2" fmla="*/ 0 w 170"/>
                <a:gd name="T3" fmla="*/ 28 h 250"/>
                <a:gd name="T4" fmla="*/ 75 w 170"/>
                <a:gd name="T5" fmla="*/ 75 h 250"/>
                <a:gd name="T6" fmla="*/ 118 w 170"/>
                <a:gd name="T7" fmla="*/ 144 h 250"/>
                <a:gd name="T8" fmla="*/ 118 w 170"/>
                <a:gd name="T9" fmla="*/ 185 h 250"/>
                <a:gd name="T10" fmla="*/ 129 w 170"/>
                <a:gd name="T11" fmla="*/ 240 h 250"/>
                <a:gd name="T12" fmla="*/ 170 w 170"/>
                <a:gd name="T13" fmla="*/ 245 h 250"/>
                <a:gd name="T14" fmla="*/ 125 w 170"/>
                <a:gd name="T15" fmla="*/ 196 h 250"/>
                <a:gd name="T16" fmla="*/ 125 w 170"/>
                <a:gd name="T17" fmla="*/ 132 h 250"/>
                <a:gd name="T18" fmla="*/ 78 w 170"/>
                <a:gd name="T19" fmla="*/ 55 h 250"/>
                <a:gd name="T20" fmla="*/ 8 w 170"/>
                <a:gd name="T21" fmla="*/ 17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0" h="250">
                  <a:moveTo>
                    <a:pt x="8" y="17"/>
                  </a:moveTo>
                  <a:cubicBezTo>
                    <a:pt x="5" y="20"/>
                    <a:pt x="3" y="24"/>
                    <a:pt x="0" y="28"/>
                  </a:cubicBezTo>
                  <a:cubicBezTo>
                    <a:pt x="30" y="15"/>
                    <a:pt x="55" y="31"/>
                    <a:pt x="75" y="75"/>
                  </a:cubicBezTo>
                  <a:cubicBezTo>
                    <a:pt x="85" y="101"/>
                    <a:pt x="99" y="125"/>
                    <a:pt x="118" y="144"/>
                  </a:cubicBezTo>
                  <a:cubicBezTo>
                    <a:pt x="124" y="161"/>
                    <a:pt x="124" y="175"/>
                    <a:pt x="118" y="185"/>
                  </a:cubicBezTo>
                  <a:cubicBezTo>
                    <a:pt x="104" y="207"/>
                    <a:pt x="107" y="226"/>
                    <a:pt x="129" y="240"/>
                  </a:cubicBezTo>
                  <a:cubicBezTo>
                    <a:pt x="142" y="248"/>
                    <a:pt x="156" y="250"/>
                    <a:pt x="170" y="245"/>
                  </a:cubicBezTo>
                  <a:cubicBezTo>
                    <a:pt x="136" y="234"/>
                    <a:pt x="121" y="218"/>
                    <a:pt x="125" y="196"/>
                  </a:cubicBezTo>
                  <a:cubicBezTo>
                    <a:pt x="135" y="179"/>
                    <a:pt x="135" y="157"/>
                    <a:pt x="125" y="132"/>
                  </a:cubicBezTo>
                  <a:cubicBezTo>
                    <a:pt x="101" y="110"/>
                    <a:pt x="85" y="84"/>
                    <a:pt x="78" y="55"/>
                  </a:cubicBezTo>
                  <a:cubicBezTo>
                    <a:pt x="66" y="13"/>
                    <a:pt x="43" y="0"/>
                    <a:pt x="8" y="17"/>
                  </a:cubicBezTo>
                  <a:close/>
                </a:path>
              </a:pathLst>
            </a:custGeom>
            <a:solidFill>
              <a:srgbClr val="63231D"/>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45" name="Freeform 345"/>
            <p:cNvSpPr>
              <a:spLocks noEditPoints="1"/>
            </p:cNvSpPr>
            <p:nvPr/>
          </p:nvSpPr>
          <p:spPr bwMode="auto">
            <a:xfrm>
              <a:off x="7144643" y="1880071"/>
              <a:ext cx="126206" cy="147638"/>
            </a:xfrm>
            <a:custGeom>
              <a:avLst/>
              <a:gdLst>
                <a:gd name="T0" fmla="*/ 120 w 131"/>
                <a:gd name="T1" fmla="*/ 47 h 153"/>
                <a:gd name="T2" fmla="*/ 99 w 131"/>
                <a:gd name="T3" fmla="*/ 38 h 153"/>
                <a:gd name="T4" fmla="*/ 83 w 131"/>
                <a:gd name="T5" fmla="*/ 0 h 153"/>
                <a:gd name="T6" fmla="*/ 58 w 131"/>
                <a:gd name="T7" fmla="*/ 18 h 153"/>
                <a:gd name="T8" fmla="*/ 25 w 131"/>
                <a:gd name="T9" fmla="*/ 40 h 153"/>
                <a:gd name="T10" fmla="*/ 0 w 131"/>
                <a:gd name="T11" fmla="*/ 32 h 153"/>
                <a:gd name="T12" fmla="*/ 7 w 131"/>
                <a:gd name="T13" fmla="*/ 59 h 153"/>
                <a:gd name="T14" fmla="*/ 7 w 131"/>
                <a:gd name="T15" fmla="*/ 60 h 153"/>
                <a:gd name="T16" fmla="*/ 13 w 131"/>
                <a:gd name="T17" fmla="*/ 69 h 153"/>
                <a:gd name="T18" fmla="*/ 23 w 131"/>
                <a:gd name="T19" fmla="*/ 102 h 153"/>
                <a:gd name="T20" fmla="*/ 28 w 131"/>
                <a:gd name="T21" fmla="*/ 109 h 153"/>
                <a:gd name="T22" fmla="*/ 33 w 131"/>
                <a:gd name="T23" fmla="*/ 116 h 153"/>
                <a:gd name="T24" fmla="*/ 54 w 131"/>
                <a:gd name="T25" fmla="*/ 145 h 153"/>
                <a:gd name="T26" fmla="*/ 101 w 131"/>
                <a:gd name="T27" fmla="*/ 133 h 153"/>
                <a:gd name="T28" fmla="*/ 131 w 131"/>
                <a:gd name="T29" fmla="*/ 76 h 153"/>
                <a:gd name="T30" fmla="*/ 128 w 131"/>
                <a:gd name="T31" fmla="*/ 71 h 153"/>
                <a:gd name="T32" fmla="*/ 120 w 131"/>
                <a:gd name="T33" fmla="*/ 47 h 153"/>
                <a:gd name="T34" fmla="*/ 5 w 131"/>
                <a:gd name="T35" fmla="*/ 38 h 153"/>
                <a:gd name="T36" fmla="*/ 13 w 131"/>
                <a:gd name="T37" fmla="*/ 41 h 153"/>
                <a:gd name="T38" fmla="*/ 24 w 131"/>
                <a:gd name="T39" fmla="*/ 65 h 153"/>
                <a:gd name="T40" fmla="*/ 35 w 131"/>
                <a:gd name="T41" fmla="*/ 100 h 153"/>
                <a:gd name="T42" fmla="*/ 70 w 131"/>
                <a:gd name="T43" fmla="*/ 146 h 153"/>
                <a:gd name="T44" fmla="*/ 56 w 131"/>
                <a:gd name="T45" fmla="*/ 143 h 153"/>
                <a:gd name="T46" fmla="*/ 26 w 131"/>
                <a:gd name="T47" fmla="*/ 101 h 153"/>
                <a:gd name="T48" fmla="*/ 26 w 131"/>
                <a:gd name="T49" fmla="*/ 100 h 153"/>
                <a:gd name="T50" fmla="*/ 16 w 131"/>
                <a:gd name="T51" fmla="*/ 69 h 153"/>
                <a:gd name="T52" fmla="*/ 15 w 131"/>
                <a:gd name="T53" fmla="*/ 67 h 153"/>
                <a:gd name="T54" fmla="*/ 10 w 131"/>
                <a:gd name="T55" fmla="*/ 58 h 153"/>
                <a:gd name="T56" fmla="*/ 5 w 131"/>
                <a:gd name="T57" fmla="*/ 38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1" h="153">
                  <a:moveTo>
                    <a:pt x="120" y="47"/>
                  </a:moveTo>
                  <a:cubicBezTo>
                    <a:pt x="99" y="38"/>
                    <a:pt x="99" y="38"/>
                    <a:pt x="99" y="38"/>
                  </a:cubicBezTo>
                  <a:cubicBezTo>
                    <a:pt x="83" y="0"/>
                    <a:pt x="83" y="0"/>
                    <a:pt x="83" y="0"/>
                  </a:cubicBezTo>
                  <a:cubicBezTo>
                    <a:pt x="73" y="1"/>
                    <a:pt x="65" y="7"/>
                    <a:pt x="58" y="18"/>
                  </a:cubicBezTo>
                  <a:cubicBezTo>
                    <a:pt x="51" y="31"/>
                    <a:pt x="40" y="38"/>
                    <a:pt x="25" y="40"/>
                  </a:cubicBezTo>
                  <a:cubicBezTo>
                    <a:pt x="17" y="40"/>
                    <a:pt x="8" y="37"/>
                    <a:pt x="0" y="32"/>
                  </a:cubicBezTo>
                  <a:cubicBezTo>
                    <a:pt x="7" y="59"/>
                    <a:pt x="7" y="59"/>
                    <a:pt x="7" y="59"/>
                  </a:cubicBezTo>
                  <a:cubicBezTo>
                    <a:pt x="7" y="60"/>
                    <a:pt x="7" y="60"/>
                    <a:pt x="7" y="60"/>
                  </a:cubicBezTo>
                  <a:cubicBezTo>
                    <a:pt x="13" y="69"/>
                    <a:pt x="13" y="69"/>
                    <a:pt x="13" y="69"/>
                  </a:cubicBezTo>
                  <a:cubicBezTo>
                    <a:pt x="11" y="80"/>
                    <a:pt x="14" y="91"/>
                    <a:pt x="23" y="102"/>
                  </a:cubicBezTo>
                  <a:cubicBezTo>
                    <a:pt x="28" y="109"/>
                    <a:pt x="28" y="109"/>
                    <a:pt x="28" y="109"/>
                  </a:cubicBezTo>
                  <a:cubicBezTo>
                    <a:pt x="33" y="116"/>
                    <a:pt x="33" y="116"/>
                    <a:pt x="33" y="116"/>
                  </a:cubicBezTo>
                  <a:cubicBezTo>
                    <a:pt x="54" y="145"/>
                    <a:pt x="54" y="145"/>
                    <a:pt x="54" y="145"/>
                  </a:cubicBezTo>
                  <a:cubicBezTo>
                    <a:pt x="72" y="153"/>
                    <a:pt x="88" y="149"/>
                    <a:pt x="101" y="133"/>
                  </a:cubicBezTo>
                  <a:cubicBezTo>
                    <a:pt x="131" y="76"/>
                    <a:pt x="131" y="76"/>
                    <a:pt x="131" y="76"/>
                  </a:cubicBezTo>
                  <a:cubicBezTo>
                    <a:pt x="128" y="71"/>
                    <a:pt x="128" y="71"/>
                    <a:pt x="128" y="71"/>
                  </a:cubicBezTo>
                  <a:cubicBezTo>
                    <a:pt x="120" y="47"/>
                    <a:pt x="120" y="47"/>
                    <a:pt x="120" y="47"/>
                  </a:cubicBezTo>
                  <a:close/>
                  <a:moveTo>
                    <a:pt x="5" y="38"/>
                  </a:moveTo>
                  <a:cubicBezTo>
                    <a:pt x="8" y="39"/>
                    <a:pt x="10" y="40"/>
                    <a:pt x="13" y="41"/>
                  </a:cubicBezTo>
                  <a:cubicBezTo>
                    <a:pt x="13" y="50"/>
                    <a:pt x="16" y="58"/>
                    <a:pt x="24" y="65"/>
                  </a:cubicBezTo>
                  <a:cubicBezTo>
                    <a:pt x="23" y="78"/>
                    <a:pt x="27" y="89"/>
                    <a:pt x="35" y="100"/>
                  </a:cubicBezTo>
                  <a:cubicBezTo>
                    <a:pt x="70" y="146"/>
                    <a:pt x="70" y="146"/>
                    <a:pt x="70" y="146"/>
                  </a:cubicBezTo>
                  <a:cubicBezTo>
                    <a:pt x="65" y="146"/>
                    <a:pt x="61" y="145"/>
                    <a:pt x="56" y="143"/>
                  </a:cubicBezTo>
                  <a:cubicBezTo>
                    <a:pt x="26" y="101"/>
                    <a:pt x="26" y="101"/>
                    <a:pt x="26" y="101"/>
                  </a:cubicBezTo>
                  <a:cubicBezTo>
                    <a:pt x="26" y="100"/>
                    <a:pt x="26" y="100"/>
                    <a:pt x="26" y="100"/>
                  </a:cubicBezTo>
                  <a:cubicBezTo>
                    <a:pt x="17" y="90"/>
                    <a:pt x="14" y="80"/>
                    <a:pt x="16" y="69"/>
                  </a:cubicBezTo>
                  <a:cubicBezTo>
                    <a:pt x="16" y="69"/>
                    <a:pt x="16" y="68"/>
                    <a:pt x="15" y="67"/>
                  </a:cubicBezTo>
                  <a:cubicBezTo>
                    <a:pt x="10" y="58"/>
                    <a:pt x="10" y="58"/>
                    <a:pt x="10" y="58"/>
                  </a:cubicBezTo>
                  <a:cubicBezTo>
                    <a:pt x="5" y="38"/>
                    <a:pt x="5" y="38"/>
                    <a:pt x="5" y="38"/>
                  </a:cubicBezTo>
                  <a:close/>
                </a:path>
              </a:pathLst>
            </a:custGeom>
            <a:solidFill>
              <a:srgbClr val="DCA56D"/>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46" name="Freeform 346"/>
            <p:cNvSpPr/>
            <p:nvPr/>
          </p:nvSpPr>
          <p:spPr bwMode="auto">
            <a:xfrm>
              <a:off x="7149406" y="1916981"/>
              <a:ext cx="61913" cy="104775"/>
            </a:xfrm>
            <a:custGeom>
              <a:avLst/>
              <a:gdLst>
                <a:gd name="T0" fmla="*/ 8 w 65"/>
                <a:gd name="T1" fmla="*/ 3 h 108"/>
                <a:gd name="T2" fmla="*/ 0 w 65"/>
                <a:gd name="T3" fmla="*/ 0 h 108"/>
                <a:gd name="T4" fmla="*/ 5 w 65"/>
                <a:gd name="T5" fmla="*/ 20 h 108"/>
                <a:gd name="T6" fmla="*/ 10 w 65"/>
                <a:gd name="T7" fmla="*/ 29 h 108"/>
                <a:gd name="T8" fmla="*/ 11 w 65"/>
                <a:gd name="T9" fmla="*/ 31 h 108"/>
                <a:gd name="T10" fmla="*/ 21 w 65"/>
                <a:gd name="T11" fmla="*/ 62 h 108"/>
                <a:gd name="T12" fmla="*/ 21 w 65"/>
                <a:gd name="T13" fmla="*/ 63 h 108"/>
                <a:gd name="T14" fmla="*/ 51 w 65"/>
                <a:gd name="T15" fmla="*/ 105 h 108"/>
                <a:gd name="T16" fmla="*/ 65 w 65"/>
                <a:gd name="T17" fmla="*/ 108 h 108"/>
                <a:gd name="T18" fmla="*/ 30 w 65"/>
                <a:gd name="T19" fmla="*/ 62 h 108"/>
                <a:gd name="T20" fmla="*/ 19 w 65"/>
                <a:gd name="T21" fmla="*/ 27 h 108"/>
                <a:gd name="T22" fmla="*/ 8 w 65"/>
                <a:gd name="T23" fmla="*/ 3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5" h="108">
                  <a:moveTo>
                    <a:pt x="8" y="3"/>
                  </a:moveTo>
                  <a:cubicBezTo>
                    <a:pt x="5" y="2"/>
                    <a:pt x="3" y="1"/>
                    <a:pt x="0" y="0"/>
                  </a:cubicBezTo>
                  <a:cubicBezTo>
                    <a:pt x="5" y="20"/>
                    <a:pt x="5" y="20"/>
                    <a:pt x="5" y="20"/>
                  </a:cubicBezTo>
                  <a:cubicBezTo>
                    <a:pt x="10" y="29"/>
                    <a:pt x="10" y="29"/>
                    <a:pt x="10" y="29"/>
                  </a:cubicBezTo>
                  <a:cubicBezTo>
                    <a:pt x="11" y="30"/>
                    <a:pt x="11" y="31"/>
                    <a:pt x="11" y="31"/>
                  </a:cubicBezTo>
                  <a:cubicBezTo>
                    <a:pt x="9" y="42"/>
                    <a:pt x="12" y="52"/>
                    <a:pt x="21" y="62"/>
                  </a:cubicBezTo>
                  <a:cubicBezTo>
                    <a:pt x="21" y="62"/>
                    <a:pt x="21" y="62"/>
                    <a:pt x="21" y="63"/>
                  </a:cubicBezTo>
                  <a:cubicBezTo>
                    <a:pt x="51" y="105"/>
                    <a:pt x="51" y="105"/>
                    <a:pt x="51" y="105"/>
                  </a:cubicBezTo>
                  <a:cubicBezTo>
                    <a:pt x="56" y="107"/>
                    <a:pt x="60" y="108"/>
                    <a:pt x="65" y="108"/>
                  </a:cubicBezTo>
                  <a:cubicBezTo>
                    <a:pt x="30" y="62"/>
                    <a:pt x="30" y="62"/>
                    <a:pt x="30" y="62"/>
                  </a:cubicBezTo>
                  <a:cubicBezTo>
                    <a:pt x="22" y="51"/>
                    <a:pt x="18" y="40"/>
                    <a:pt x="19" y="27"/>
                  </a:cubicBezTo>
                  <a:cubicBezTo>
                    <a:pt x="11" y="20"/>
                    <a:pt x="8" y="12"/>
                    <a:pt x="8" y="3"/>
                  </a:cubicBezTo>
                  <a:close/>
                </a:path>
              </a:pathLst>
            </a:custGeom>
            <a:solidFill>
              <a:srgbClr val="F1D9C8"/>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47" name="Freeform 347"/>
            <p:cNvSpPr>
              <a:spLocks noEditPoints="1"/>
            </p:cNvSpPr>
            <p:nvPr/>
          </p:nvSpPr>
          <p:spPr bwMode="auto">
            <a:xfrm>
              <a:off x="7276802" y="1931268"/>
              <a:ext cx="83344" cy="145256"/>
            </a:xfrm>
            <a:custGeom>
              <a:avLst/>
              <a:gdLst>
                <a:gd name="T0" fmla="*/ 1 w 87"/>
                <a:gd name="T1" fmla="*/ 0 h 150"/>
                <a:gd name="T2" fmla="*/ 1 w 87"/>
                <a:gd name="T3" fmla="*/ 22 h 150"/>
                <a:gd name="T4" fmla="*/ 6 w 87"/>
                <a:gd name="T5" fmla="*/ 44 h 150"/>
                <a:gd name="T6" fmla="*/ 12 w 87"/>
                <a:gd name="T7" fmla="*/ 54 h 150"/>
                <a:gd name="T8" fmla="*/ 6 w 87"/>
                <a:gd name="T9" fmla="*/ 91 h 150"/>
                <a:gd name="T10" fmla="*/ 13 w 87"/>
                <a:gd name="T11" fmla="*/ 103 h 150"/>
                <a:gd name="T12" fmla="*/ 19 w 87"/>
                <a:gd name="T13" fmla="*/ 104 h 150"/>
                <a:gd name="T14" fmla="*/ 25 w 87"/>
                <a:gd name="T15" fmla="*/ 120 h 150"/>
                <a:gd name="T16" fmla="*/ 31 w 87"/>
                <a:gd name="T17" fmla="*/ 136 h 150"/>
                <a:gd name="T18" fmla="*/ 33 w 87"/>
                <a:gd name="T19" fmla="*/ 142 h 150"/>
                <a:gd name="T20" fmla="*/ 73 w 87"/>
                <a:gd name="T21" fmla="*/ 135 h 150"/>
                <a:gd name="T22" fmla="*/ 87 w 87"/>
                <a:gd name="T23" fmla="*/ 104 h 150"/>
                <a:gd name="T24" fmla="*/ 45 w 87"/>
                <a:gd name="T25" fmla="*/ 70 h 150"/>
                <a:gd name="T26" fmla="*/ 22 w 87"/>
                <a:gd name="T27" fmla="*/ 24 h 150"/>
                <a:gd name="T28" fmla="*/ 1 w 87"/>
                <a:gd name="T29" fmla="*/ 0 h 150"/>
                <a:gd name="T30" fmla="*/ 3 w 87"/>
                <a:gd name="T31" fmla="*/ 7 h 150"/>
                <a:gd name="T32" fmla="*/ 12 w 87"/>
                <a:gd name="T33" fmla="*/ 17 h 150"/>
                <a:gd name="T34" fmla="*/ 22 w 87"/>
                <a:gd name="T35" fmla="*/ 54 h 150"/>
                <a:gd name="T36" fmla="*/ 18 w 87"/>
                <a:gd name="T37" fmla="*/ 90 h 150"/>
                <a:gd name="T38" fmla="*/ 26 w 87"/>
                <a:gd name="T39" fmla="*/ 99 h 150"/>
                <a:gd name="T40" fmla="*/ 44 w 87"/>
                <a:gd name="T41" fmla="*/ 142 h 150"/>
                <a:gd name="T42" fmla="*/ 35 w 87"/>
                <a:gd name="T43" fmla="*/ 139 h 150"/>
                <a:gd name="T44" fmla="*/ 34 w 87"/>
                <a:gd name="T45" fmla="*/ 135 h 150"/>
                <a:gd name="T46" fmla="*/ 34 w 87"/>
                <a:gd name="T47" fmla="*/ 135 h 150"/>
                <a:gd name="T48" fmla="*/ 22 w 87"/>
                <a:gd name="T49" fmla="*/ 103 h 150"/>
                <a:gd name="T50" fmla="*/ 21 w 87"/>
                <a:gd name="T51" fmla="*/ 102 h 150"/>
                <a:gd name="T52" fmla="*/ 19 w 87"/>
                <a:gd name="T53" fmla="*/ 101 h 150"/>
                <a:gd name="T54" fmla="*/ 14 w 87"/>
                <a:gd name="T55" fmla="*/ 101 h 150"/>
                <a:gd name="T56" fmla="*/ 9 w 87"/>
                <a:gd name="T57" fmla="*/ 92 h 150"/>
                <a:gd name="T58" fmla="*/ 15 w 87"/>
                <a:gd name="T59" fmla="*/ 54 h 150"/>
                <a:gd name="T60" fmla="*/ 14 w 87"/>
                <a:gd name="T61" fmla="*/ 53 h 150"/>
                <a:gd name="T62" fmla="*/ 9 w 87"/>
                <a:gd name="T63" fmla="*/ 42 h 150"/>
                <a:gd name="T64" fmla="*/ 4 w 87"/>
                <a:gd name="T65" fmla="*/ 22 h 150"/>
                <a:gd name="T66" fmla="*/ 3 w 87"/>
                <a:gd name="T67" fmla="*/ 7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7" h="150">
                  <a:moveTo>
                    <a:pt x="1" y="0"/>
                  </a:moveTo>
                  <a:cubicBezTo>
                    <a:pt x="0" y="7"/>
                    <a:pt x="0" y="15"/>
                    <a:pt x="1" y="22"/>
                  </a:cubicBezTo>
                  <a:cubicBezTo>
                    <a:pt x="2" y="30"/>
                    <a:pt x="4" y="37"/>
                    <a:pt x="6" y="44"/>
                  </a:cubicBezTo>
                  <a:cubicBezTo>
                    <a:pt x="8" y="47"/>
                    <a:pt x="10" y="51"/>
                    <a:pt x="12" y="54"/>
                  </a:cubicBezTo>
                  <a:cubicBezTo>
                    <a:pt x="14" y="67"/>
                    <a:pt x="12" y="79"/>
                    <a:pt x="6" y="91"/>
                  </a:cubicBezTo>
                  <a:cubicBezTo>
                    <a:pt x="5" y="98"/>
                    <a:pt x="7" y="102"/>
                    <a:pt x="13" y="103"/>
                  </a:cubicBezTo>
                  <a:cubicBezTo>
                    <a:pt x="15" y="104"/>
                    <a:pt x="17" y="104"/>
                    <a:pt x="19" y="104"/>
                  </a:cubicBezTo>
                  <a:cubicBezTo>
                    <a:pt x="25" y="120"/>
                    <a:pt x="25" y="120"/>
                    <a:pt x="25" y="120"/>
                  </a:cubicBezTo>
                  <a:cubicBezTo>
                    <a:pt x="31" y="136"/>
                    <a:pt x="31" y="136"/>
                    <a:pt x="31" y="136"/>
                  </a:cubicBezTo>
                  <a:cubicBezTo>
                    <a:pt x="32" y="138"/>
                    <a:pt x="32" y="140"/>
                    <a:pt x="33" y="142"/>
                  </a:cubicBezTo>
                  <a:cubicBezTo>
                    <a:pt x="51" y="150"/>
                    <a:pt x="64" y="147"/>
                    <a:pt x="73" y="135"/>
                  </a:cubicBezTo>
                  <a:cubicBezTo>
                    <a:pt x="87" y="104"/>
                    <a:pt x="87" y="104"/>
                    <a:pt x="87" y="104"/>
                  </a:cubicBezTo>
                  <a:cubicBezTo>
                    <a:pt x="45" y="70"/>
                    <a:pt x="45" y="70"/>
                    <a:pt x="45" y="70"/>
                  </a:cubicBezTo>
                  <a:cubicBezTo>
                    <a:pt x="22" y="24"/>
                    <a:pt x="22" y="24"/>
                    <a:pt x="22" y="24"/>
                  </a:cubicBezTo>
                  <a:cubicBezTo>
                    <a:pt x="1" y="0"/>
                    <a:pt x="1" y="0"/>
                    <a:pt x="1" y="0"/>
                  </a:cubicBezTo>
                  <a:close/>
                  <a:moveTo>
                    <a:pt x="3" y="7"/>
                  </a:moveTo>
                  <a:cubicBezTo>
                    <a:pt x="12" y="17"/>
                    <a:pt x="12" y="17"/>
                    <a:pt x="12" y="17"/>
                  </a:cubicBezTo>
                  <a:cubicBezTo>
                    <a:pt x="13" y="29"/>
                    <a:pt x="17" y="41"/>
                    <a:pt x="22" y="54"/>
                  </a:cubicBezTo>
                  <a:cubicBezTo>
                    <a:pt x="24" y="70"/>
                    <a:pt x="23" y="82"/>
                    <a:pt x="18" y="90"/>
                  </a:cubicBezTo>
                  <a:cubicBezTo>
                    <a:pt x="17" y="93"/>
                    <a:pt x="20" y="96"/>
                    <a:pt x="26" y="99"/>
                  </a:cubicBezTo>
                  <a:cubicBezTo>
                    <a:pt x="44" y="142"/>
                    <a:pt x="44" y="142"/>
                    <a:pt x="44" y="142"/>
                  </a:cubicBezTo>
                  <a:cubicBezTo>
                    <a:pt x="41" y="142"/>
                    <a:pt x="38" y="141"/>
                    <a:pt x="35" y="139"/>
                  </a:cubicBezTo>
                  <a:cubicBezTo>
                    <a:pt x="35" y="138"/>
                    <a:pt x="34" y="137"/>
                    <a:pt x="34" y="135"/>
                  </a:cubicBezTo>
                  <a:cubicBezTo>
                    <a:pt x="34" y="135"/>
                    <a:pt x="34" y="135"/>
                    <a:pt x="34" y="135"/>
                  </a:cubicBezTo>
                  <a:cubicBezTo>
                    <a:pt x="22" y="103"/>
                    <a:pt x="22" y="103"/>
                    <a:pt x="22" y="103"/>
                  </a:cubicBezTo>
                  <a:cubicBezTo>
                    <a:pt x="22" y="102"/>
                    <a:pt x="22" y="102"/>
                    <a:pt x="21" y="102"/>
                  </a:cubicBezTo>
                  <a:cubicBezTo>
                    <a:pt x="21" y="101"/>
                    <a:pt x="20" y="101"/>
                    <a:pt x="19" y="101"/>
                  </a:cubicBezTo>
                  <a:cubicBezTo>
                    <a:pt x="17" y="101"/>
                    <a:pt x="16" y="101"/>
                    <a:pt x="14" y="101"/>
                  </a:cubicBezTo>
                  <a:cubicBezTo>
                    <a:pt x="10" y="99"/>
                    <a:pt x="8" y="97"/>
                    <a:pt x="9" y="92"/>
                  </a:cubicBezTo>
                  <a:cubicBezTo>
                    <a:pt x="15" y="79"/>
                    <a:pt x="17" y="67"/>
                    <a:pt x="15" y="54"/>
                  </a:cubicBezTo>
                  <a:cubicBezTo>
                    <a:pt x="15" y="53"/>
                    <a:pt x="14" y="53"/>
                    <a:pt x="14" y="53"/>
                  </a:cubicBezTo>
                  <a:cubicBezTo>
                    <a:pt x="12" y="50"/>
                    <a:pt x="11" y="46"/>
                    <a:pt x="9" y="42"/>
                  </a:cubicBezTo>
                  <a:cubicBezTo>
                    <a:pt x="7" y="36"/>
                    <a:pt x="5" y="29"/>
                    <a:pt x="4" y="22"/>
                  </a:cubicBezTo>
                  <a:cubicBezTo>
                    <a:pt x="3" y="17"/>
                    <a:pt x="3" y="12"/>
                    <a:pt x="3" y="7"/>
                  </a:cubicBezTo>
                  <a:close/>
                </a:path>
              </a:pathLst>
            </a:custGeom>
            <a:solidFill>
              <a:srgbClr val="DCA56D"/>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48" name="Freeform 348"/>
            <p:cNvSpPr/>
            <p:nvPr/>
          </p:nvSpPr>
          <p:spPr bwMode="auto">
            <a:xfrm>
              <a:off x="7279184" y="1938412"/>
              <a:ext cx="39291" cy="129778"/>
            </a:xfrm>
            <a:custGeom>
              <a:avLst/>
              <a:gdLst>
                <a:gd name="T0" fmla="*/ 9 w 41"/>
                <a:gd name="T1" fmla="*/ 10 h 135"/>
                <a:gd name="T2" fmla="*/ 0 w 41"/>
                <a:gd name="T3" fmla="*/ 0 h 135"/>
                <a:gd name="T4" fmla="*/ 1 w 41"/>
                <a:gd name="T5" fmla="*/ 15 h 135"/>
                <a:gd name="T6" fmla="*/ 6 w 41"/>
                <a:gd name="T7" fmla="*/ 35 h 135"/>
                <a:gd name="T8" fmla="*/ 11 w 41"/>
                <a:gd name="T9" fmla="*/ 46 h 135"/>
                <a:gd name="T10" fmla="*/ 12 w 41"/>
                <a:gd name="T11" fmla="*/ 47 h 135"/>
                <a:gd name="T12" fmla="*/ 6 w 41"/>
                <a:gd name="T13" fmla="*/ 85 h 135"/>
                <a:gd name="T14" fmla="*/ 11 w 41"/>
                <a:gd name="T15" fmla="*/ 94 h 135"/>
                <a:gd name="T16" fmla="*/ 16 w 41"/>
                <a:gd name="T17" fmla="*/ 94 h 135"/>
                <a:gd name="T18" fmla="*/ 18 w 41"/>
                <a:gd name="T19" fmla="*/ 95 h 135"/>
                <a:gd name="T20" fmla="*/ 19 w 41"/>
                <a:gd name="T21" fmla="*/ 96 h 135"/>
                <a:gd name="T22" fmla="*/ 31 w 41"/>
                <a:gd name="T23" fmla="*/ 128 h 135"/>
                <a:gd name="T24" fmla="*/ 31 w 41"/>
                <a:gd name="T25" fmla="*/ 128 h 135"/>
                <a:gd name="T26" fmla="*/ 32 w 41"/>
                <a:gd name="T27" fmla="*/ 132 h 135"/>
                <a:gd name="T28" fmla="*/ 41 w 41"/>
                <a:gd name="T29" fmla="*/ 135 h 135"/>
                <a:gd name="T30" fmla="*/ 23 w 41"/>
                <a:gd name="T31" fmla="*/ 92 h 135"/>
                <a:gd name="T32" fmla="*/ 15 w 41"/>
                <a:gd name="T33" fmla="*/ 83 h 135"/>
                <a:gd name="T34" fmla="*/ 19 w 41"/>
                <a:gd name="T35" fmla="*/ 47 h 135"/>
                <a:gd name="T36" fmla="*/ 9 w 41"/>
                <a:gd name="T37" fmla="*/ 1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1" h="135">
                  <a:moveTo>
                    <a:pt x="9" y="10"/>
                  </a:moveTo>
                  <a:cubicBezTo>
                    <a:pt x="0" y="0"/>
                    <a:pt x="0" y="0"/>
                    <a:pt x="0" y="0"/>
                  </a:cubicBezTo>
                  <a:cubicBezTo>
                    <a:pt x="0" y="5"/>
                    <a:pt x="0" y="10"/>
                    <a:pt x="1" y="15"/>
                  </a:cubicBezTo>
                  <a:cubicBezTo>
                    <a:pt x="2" y="22"/>
                    <a:pt x="4" y="29"/>
                    <a:pt x="6" y="35"/>
                  </a:cubicBezTo>
                  <a:cubicBezTo>
                    <a:pt x="8" y="39"/>
                    <a:pt x="9" y="43"/>
                    <a:pt x="11" y="46"/>
                  </a:cubicBezTo>
                  <a:cubicBezTo>
                    <a:pt x="11" y="46"/>
                    <a:pt x="12" y="46"/>
                    <a:pt x="12" y="47"/>
                  </a:cubicBezTo>
                  <a:cubicBezTo>
                    <a:pt x="14" y="60"/>
                    <a:pt x="12" y="72"/>
                    <a:pt x="6" y="85"/>
                  </a:cubicBezTo>
                  <a:cubicBezTo>
                    <a:pt x="5" y="90"/>
                    <a:pt x="7" y="92"/>
                    <a:pt x="11" y="94"/>
                  </a:cubicBezTo>
                  <a:cubicBezTo>
                    <a:pt x="13" y="94"/>
                    <a:pt x="14" y="94"/>
                    <a:pt x="16" y="94"/>
                  </a:cubicBezTo>
                  <a:cubicBezTo>
                    <a:pt x="17" y="94"/>
                    <a:pt x="18" y="94"/>
                    <a:pt x="18" y="95"/>
                  </a:cubicBezTo>
                  <a:cubicBezTo>
                    <a:pt x="19" y="95"/>
                    <a:pt x="19" y="95"/>
                    <a:pt x="19" y="96"/>
                  </a:cubicBezTo>
                  <a:cubicBezTo>
                    <a:pt x="31" y="128"/>
                    <a:pt x="31" y="128"/>
                    <a:pt x="31" y="128"/>
                  </a:cubicBezTo>
                  <a:cubicBezTo>
                    <a:pt x="31" y="128"/>
                    <a:pt x="31" y="128"/>
                    <a:pt x="31" y="128"/>
                  </a:cubicBezTo>
                  <a:cubicBezTo>
                    <a:pt x="31" y="130"/>
                    <a:pt x="32" y="131"/>
                    <a:pt x="32" y="132"/>
                  </a:cubicBezTo>
                  <a:cubicBezTo>
                    <a:pt x="35" y="134"/>
                    <a:pt x="38" y="135"/>
                    <a:pt x="41" y="135"/>
                  </a:cubicBezTo>
                  <a:cubicBezTo>
                    <a:pt x="23" y="92"/>
                    <a:pt x="23" y="92"/>
                    <a:pt x="23" y="92"/>
                  </a:cubicBezTo>
                  <a:cubicBezTo>
                    <a:pt x="17" y="89"/>
                    <a:pt x="14" y="86"/>
                    <a:pt x="15" y="83"/>
                  </a:cubicBezTo>
                  <a:cubicBezTo>
                    <a:pt x="20" y="75"/>
                    <a:pt x="21" y="63"/>
                    <a:pt x="19" y="47"/>
                  </a:cubicBezTo>
                  <a:cubicBezTo>
                    <a:pt x="14" y="34"/>
                    <a:pt x="10" y="22"/>
                    <a:pt x="9" y="10"/>
                  </a:cubicBezTo>
                  <a:close/>
                </a:path>
              </a:pathLst>
            </a:custGeom>
            <a:solidFill>
              <a:srgbClr val="F1D9C8"/>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49" name="Freeform 349"/>
            <p:cNvSpPr/>
            <p:nvPr/>
          </p:nvSpPr>
          <p:spPr bwMode="auto">
            <a:xfrm>
              <a:off x="7247037" y="1958653"/>
              <a:ext cx="26194" cy="57150"/>
            </a:xfrm>
            <a:custGeom>
              <a:avLst/>
              <a:gdLst>
                <a:gd name="T0" fmla="*/ 27 w 28"/>
                <a:gd name="T1" fmla="*/ 18 h 59"/>
                <a:gd name="T2" fmla="*/ 27 w 28"/>
                <a:gd name="T3" fmla="*/ 0 h 59"/>
                <a:gd name="T4" fmla="*/ 0 w 28"/>
                <a:gd name="T5" fmla="*/ 59 h 59"/>
                <a:gd name="T6" fmla="*/ 12 w 28"/>
                <a:gd name="T7" fmla="*/ 51 h 59"/>
                <a:gd name="T8" fmla="*/ 27 w 28"/>
                <a:gd name="T9" fmla="*/ 18 h 59"/>
              </a:gdLst>
              <a:ahLst/>
              <a:cxnLst>
                <a:cxn ang="0">
                  <a:pos x="T0" y="T1"/>
                </a:cxn>
                <a:cxn ang="0">
                  <a:pos x="T2" y="T3"/>
                </a:cxn>
                <a:cxn ang="0">
                  <a:pos x="T4" y="T5"/>
                </a:cxn>
                <a:cxn ang="0">
                  <a:pos x="T6" y="T7"/>
                </a:cxn>
                <a:cxn ang="0">
                  <a:pos x="T8" y="T9"/>
                </a:cxn>
              </a:cxnLst>
              <a:rect l="0" t="0" r="r" b="b"/>
              <a:pathLst>
                <a:path w="28" h="59">
                  <a:moveTo>
                    <a:pt x="27" y="18"/>
                  </a:moveTo>
                  <a:cubicBezTo>
                    <a:pt x="27" y="0"/>
                    <a:pt x="27" y="0"/>
                    <a:pt x="27" y="0"/>
                  </a:cubicBezTo>
                  <a:cubicBezTo>
                    <a:pt x="21" y="24"/>
                    <a:pt x="12" y="43"/>
                    <a:pt x="0" y="59"/>
                  </a:cubicBezTo>
                  <a:cubicBezTo>
                    <a:pt x="4" y="57"/>
                    <a:pt x="8" y="54"/>
                    <a:pt x="12" y="51"/>
                  </a:cubicBezTo>
                  <a:cubicBezTo>
                    <a:pt x="23" y="40"/>
                    <a:pt x="28" y="29"/>
                    <a:pt x="27" y="18"/>
                  </a:cubicBezTo>
                  <a:close/>
                </a:path>
              </a:pathLst>
            </a:custGeom>
            <a:solidFill>
              <a:srgbClr val="DCA56D"/>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50" name="Freeform 350"/>
            <p:cNvSpPr/>
            <p:nvPr/>
          </p:nvSpPr>
          <p:spPr bwMode="auto">
            <a:xfrm>
              <a:off x="7222034" y="1974131"/>
              <a:ext cx="67866" cy="104775"/>
            </a:xfrm>
            <a:custGeom>
              <a:avLst/>
              <a:gdLst>
                <a:gd name="T0" fmla="*/ 68 w 70"/>
                <a:gd name="T1" fmla="*/ 10 h 108"/>
                <a:gd name="T2" fmla="*/ 62 w 70"/>
                <a:gd name="T3" fmla="*/ 0 h 108"/>
                <a:gd name="T4" fmla="*/ 37 w 70"/>
                <a:gd name="T5" fmla="*/ 35 h 108"/>
                <a:gd name="T6" fmla="*/ 25 w 70"/>
                <a:gd name="T7" fmla="*/ 43 h 108"/>
                <a:gd name="T8" fmla="*/ 22 w 70"/>
                <a:gd name="T9" fmla="*/ 46 h 108"/>
                <a:gd name="T10" fmla="*/ 19 w 70"/>
                <a:gd name="T11" fmla="*/ 48 h 108"/>
                <a:gd name="T12" fmla="*/ 0 w 70"/>
                <a:gd name="T13" fmla="*/ 60 h 108"/>
                <a:gd name="T14" fmla="*/ 8 w 70"/>
                <a:gd name="T15" fmla="*/ 80 h 108"/>
                <a:gd name="T16" fmla="*/ 30 w 70"/>
                <a:gd name="T17" fmla="*/ 108 h 108"/>
                <a:gd name="T18" fmla="*/ 69 w 70"/>
                <a:gd name="T19" fmla="*/ 59 h 108"/>
                <a:gd name="T20" fmla="*/ 62 w 70"/>
                <a:gd name="T21" fmla="*/ 47 h 108"/>
                <a:gd name="T22" fmla="*/ 68 w 70"/>
                <a:gd name="T23" fmla="*/ 1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0" h="108">
                  <a:moveTo>
                    <a:pt x="68" y="10"/>
                  </a:moveTo>
                  <a:cubicBezTo>
                    <a:pt x="66" y="7"/>
                    <a:pt x="64" y="3"/>
                    <a:pt x="62" y="0"/>
                  </a:cubicBezTo>
                  <a:cubicBezTo>
                    <a:pt x="55" y="16"/>
                    <a:pt x="47" y="28"/>
                    <a:pt x="37" y="35"/>
                  </a:cubicBezTo>
                  <a:cubicBezTo>
                    <a:pt x="33" y="38"/>
                    <a:pt x="29" y="41"/>
                    <a:pt x="25" y="43"/>
                  </a:cubicBezTo>
                  <a:cubicBezTo>
                    <a:pt x="24" y="44"/>
                    <a:pt x="23" y="45"/>
                    <a:pt x="22" y="46"/>
                  </a:cubicBezTo>
                  <a:cubicBezTo>
                    <a:pt x="21" y="47"/>
                    <a:pt x="20" y="48"/>
                    <a:pt x="19" y="48"/>
                  </a:cubicBezTo>
                  <a:cubicBezTo>
                    <a:pt x="13" y="55"/>
                    <a:pt x="6" y="58"/>
                    <a:pt x="0" y="60"/>
                  </a:cubicBezTo>
                  <a:cubicBezTo>
                    <a:pt x="2" y="67"/>
                    <a:pt x="5" y="74"/>
                    <a:pt x="8" y="80"/>
                  </a:cubicBezTo>
                  <a:cubicBezTo>
                    <a:pt x="14" y="90"/>
                    <a:pt x="21" y="100"/>
                    <a:pt x="30" y="108"/>
                  </a:cubicBezTo>
                  <a:cubicBezTo>
                    <a:pt x="69" y="59"/>
                    <a:pt x="69" y="59"/>
                    <a:pt x="69" y="59"/>
                  </a:cubicBezTo>
                  <a:cubicBezTo>
                    <a:pt x="63" y="58"/>
                    <a:pt x="61" y="54"/>
                    <a:pt x="62" y="47"/>
                  </a:cubicBezTo>
                  <a:cubicBezTo>
                    <a:pt x="68" y="35"/>
                    <a:pt x="70" y="23"/>
                    <a:pt x="68" y="10"/>
                  </a:cubicBezTo>
                  <a:close/>
                </a:path>
              </a:pathLst>
            </a:cu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51" name="Freeform 351"/>
            <p:cNvSpPr/>
            <p:nvPr/>
          </p:nvSpPr>
          <p:spPr bwMode="auto">
            <a:xfrm>
              <a:off x="7277993" y="1922934"/>
              <a:ext cx="100013" cy="323850"/>
            </a:xfrm>
            <a:custGeom>
              <a:avLst/>
              <a:gdLst>
                <a:gd name="T0" fmla="*/ 21 w 104"/>
                <a:gd name="T1" fmla="*/ 33 h 335"/>
                <a:gd name="T2" fmla="*/ 44 w 104"/>
                <a:gd name="T3" fmla="*/ 79 h 335"/>
                <a:gd name="T4" fmla="*/ 86 w 104"/>
                <a:gd name="T5" fmla="*/ 113 h 335"/>
                <a:gd name="T6" fmla="*/ 72 w 104"/>
                <a:gd name="T7" fmla="*/ 144 h 335"/>
                <a:gd name="T8" fmla="*/ 32 w 104"/>
                <a:gd name="T9" fmla="*/ 151 h 335"/>
                <a:gd name="T10" fmla="*/ 70 w 104"/>
                <a:gd name="T11" fmla="*/ 159 h 335"/>
                <a:gd name="T12" fmla="*/ 75 w 104"/>
                <a:gd name="T13" fmla="*/ 157 h 335"/>
                <a:gd name="T14" fmla="*/ 76 w 104"/>
                <a:gd name="T15" fmla="*/ 193 h 335"/>
                <a:gd name="T16" fmla="*/ 70 w 104"/>
                <a:gd name="T17" fmla="*/ 266 h 335"/>
                <a:gd name="T18" fmla="*/ 31 w 104"/>
                <a:gd name="T19" fmla="*/ 327 h 335"/>
                <a:gd name="T20" fmla="*/ 35 w 104"/>
                <a:gd name="T21" fmla="*/ 335 h 335"/>
                <a:gd name="T22" fmla="*/ 70 w 104"/>
                <a:gd name="T23" fmla="*/ 284 h 335"/>
                <a:gd name="T24" fmla="*/ 83 w 104"/>
                <a:gd name="T25" fmla="*/ 265 h 335"/>
                <a:gd name="T26" fmla="*/ 82 w 104"/>
                <a:gd name="T27" fmla="*/ 203 h 335"/>
                <a:gd name="T28" fmla="*/ 86 w 104"/>
                <a:gd name="T29" fmla="*/ 188 h 335"/>
                <a:gd name="T30" fmla="*/ 80 w 104"/>
                <a:gd name="T31" fmla="*/ 155 h 335"/>
                <a:gd name="T32" fmla="*/ 104 w 104"/>
                <a:gd name="T33" fmla="*/ 111 h 335"/>
                <a:gd name="T34" fmla="*/ 80 w 104"/>
                <a:gd name="T35" fmla="*/ 94 h 335"/>
                <a:gd name="T36" fmla="*/ 30 w 104"/>
                <a:gd name="T37" fmla="*/ 26 h 335"/>
                <a:gd name="T38" fmla="*/ 0 w 104"/>
                <a:gd name="T39" fmla="*/ 0 h 335"/>
                <a:gd name="T40" fmla="*/ 0 w 104"/>
                <a:gd name="T41" fmla="*/ 9 h 335"/>
                <a:gd name="T42" fmla="*/ 21 w 104"/>
                <a:gd name="T43" fmla="*/ 33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4" h="335">
                  <a:moveTo>
                    <a:pt x="21" y="33"/>
                  </a:moveTo>
                  <a:cubicBezTo>
                    <a:pt x="44" y="79"/>
                    <a:pt x="44" y="79"/>
                    <a:pt x="44" y="79"/>
                  </a:cubicBezTo>
                  <a:cubicBezTo>
                    <a:pt x="86" y="113"/>
                    <a:pt x="86" y="113"/>
                    <a:pt x="86" y="113"/>
                  </a:cubicBezTo>
                  <a:cubicBezTo>
                    <a:pt x="72" y="144"/>
                    <a:pt x="72" y="144"/>
                    <a:pt x="72" y="144"/>
                  </a:cubicBezTo>
                  <a:cubicBezTo>
                    <a:pt x="63" y="156"/>
                    <a:pt x="50" y="159"/>
                    <a:pt x="32" y="151"/>
                  </a:cubicBezTo>
                  <a:cubicBezTo>
                    <a:pt x="38" y="162"/>
                    <a:pt x="51" y="165"/>
                    <a:pt x="70" y="159"/>
                  </a:cubicBezTo>
                  <a:cubicBezTo>
                    <a:pt x="72" y="158"/>
                    <a:pt x="74" y="158"/>
                    <a:pt x="75" y="157"/>
                  </a:cubicBezTo>
                  <a:cubicBezTo>
                    <a:pt x="73" y="171"/>
                    <a:pt x="73" y="183"/>
                    <a:pt x="76" y="193"/>
                  </a:cubicBezTo>
                  <a:cubicBezTo>
                    <a:pt x="65" y="221"/>
                    <a:pt x="63" y="245"/>
                    <a:pt x="70" y="266"/>
                  </a:cubicBezTo>
                  <a:cubicBezTo>
                    <a:pt x="31" y="327"/>
                    <a:pt x="31" y="327"/>
                    <a:pt x="31" y="327"/>
                  </a:cubicBezTo>
                  <a:cubicBezTo>
                    <a:pt x="35" y="335"/>
                    <a:pt x="35" y="335"/>
                    <a:pt x="35" y="335"/>
                  </a:cubicBezTo>
                  <a:cubicBezTo>
                    <a:pt x="70" y="284"/>
                    <a:pt x="70" y="284"/>
                    <a:pt x="70" y="284"/>
                  </a:cubicBezTo>
                  <a:cubicBezTo>
                    <a:pt x="83" y="265"/>
                    <a:pt x="83" y="265"/>
                    <a:pt x="83" y="265"/>
                  </a:cubicBezTo>
                  <a:cubicBezTo>
                    <a:pt x="76" y="248"/>
                    <a:pt x="76" y="228"/>
                    <a:pt x="82" y="203"/>
                  </a:cubicBezTo>
                  <a:cubicBezTo>
                    <a:pt x="83" y="198"/>
                    <a:pt x="84" y="193"/>
                    <a:pt x="86" y="188"/>
                  </a:cubicBezTo>
                  <a:cubicBezTo>
                    <a:pt x="79" y="179"/>
                    <a:pt x="77" y="168"/>
                    <a:pt x="80" y="155"/>
                  </a:cubicBezTo>
                  <a:cubicBezTo>
                    <a:pt x="83" y="143"/>
                    <a:pt x="91" y="128"/>
                    <a:pt x="104" y="111"/>
                  </a:cubicBezTo>
                  <a:cubicBezTo>
                    <a:pt x="80" y="94"/>
                    <a:pt x="80" y="94"/>
                    <a:pt x="80" y="94"/>
                  </a:cubicBezTo>
                  <a:cubicBezTo>
                    <a:pt x="54" y="80"/>
                    <a:pt x="37" y="57"/>
                    <a:pt x="30" y="26"/>
                  </a:cubicBezTo>
                  <a:cubicBezTo>
                    <a:pt x="20" y="11"/>
                    <a:pt x="10" y="3"/>
                    <a:pt x="0" y="0"/>
                  </a:cubicBezTo>
                  <a:cubicBezTo>
                    <a:pt x="0" y="3"/>
                    <a:pt x="0" y="6"/>
                    <a:pt x="0" y="9"/>
                  </a:cubicBezTo>
                  <a:cubicBezTo>
                    <a:pt x="21" y="33"/>
                    <a:pt x="21" y="33"/>
                    <a:pt x="21" y="33"/>
                  </a:cubicBezTo>
                  <a:close/>
                </a:path>
              </a:pathLst>
            </a:custGeom>
            <a:solidFill>
              <a:srgbClr val="9E673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52" name="Freeform 352"/>
            <p:cNvSpPr/>
            <p:nvPr/>
          </p:nvSpPr>
          <p:spPr bwMode="auto">
            <a:xfrm>
              <a:off x="7408962" y="1868165"/>
              <a:ext cx="98822" cy="246459"/>
            </a:xfrm>
            <a:custGeom>
              <a:avLst/>
              <a:gdLst>
                <a:gd name="T0" fmla="*/ 30 w 103"/>
                <a:gd name="T1" fmla="*/ 40 h 256"/>
                <a:gd name="T2" fmla="*/ 0 w 103"/>
                <a:gd name="T3" fmla="*/ 0 h 256"/>
                <a:gd name="T4" fmla="*/ 32 w 103"/>
                <a:gd name="T5" fmla="*/ 168 h 256"/>
                <a:gd name="T6" fmla="*/ 56 w 103"/>
                <a:gd name="T7" fmla="*/ 221 h 256"/>
                <a:gd name="T8" fmla="*/ 51 w 103"/>
                <a:gd name="T9" fmla="*/ 247 h 256"/>
                <a:gd name="T10" fmla="*/ 56 w 103"/>
                <a:gd name="T11" fmla="*/ 252 h 256"/>
                <a:gd name="T12" fmla="*/ 65 w 103"/>
                <a:gd name="T13" fmla="*/ 217 h 256"/>
                <a:gd name="T14" fmla="*/ 41 w 103"/>
                <a:gd name="T15" fmla="*/ 167 h 256"/>
                <a:gd name="T16" fmla="*/ 44 w 103"/>
                <a:gd name="T17" fmla="*/ 120 h 256"/>
                <a:gd name="T18" fmla="*/ 91 w 103"/>
                <a:gd name="T19" fmla="*/ 247 h 256"/>
                <a:gd name="T20" fmla="*/ 103 w 103"/>
                <a:gd name="T21" fmla="*/ 256 h 256"/>
                <a:gd name="T22" fmla="*/ 41 w 103"/>
                <a:gd name="T23" fmla="*/ 90 h 256"/>
                <a:gd name="T24" fmla="*/ 30 w 103"/>
                <a:gd name="T25" fmla="*/ 40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3" h="256">
                  <a:moveTo>
                    <a:pt x="30" y="40"/>
                  </a:moveTo>
                  <a:cubicBezTo>
                    <a:pt x="21" y="23"/>
                    <a:pt x="11" y="9"/>
                    <a:pt x="0" y="0"/>
                  </a:cubicBezTo>
                  <a:cubicBezTo>
                    <a:pt x="32" y="51"/>
                    <a:pt x="42" y="107"/>
                    <a:pt x="32" y="168"/>
                  </a:cubicBezTo>
                  <a:cubicBezTo>
                    <a:pt x="56" y="221"/>
                    <a:pt x="56" y="221"/>
                    <a:pt x="56" y="221"/>
                  </a:cubicBezTo>
                  <a:cubicBezTo>
                    <a:pt x="51" y="247"/>
                    <a:pt x="51" y="247"/>
                    <a:pt x="51" y="247"/>
                  </a:cubicBezTo>
                  <a:cubicBezTo>
                    <a:pt x="53" y="249"/>
                    <a:pt x="54" y="251"/>
                    <a:pt x="56" y="252"/>
                  </a:cubicBezTo>
                  <a:cubicBezTo>
                    <a:pt x="60" y="240"/>
                    <a:pt x="63" y="229"/>
                    <a:pt x="65" y="217"/>
                  </a:cubicBezTo>
                  <a:cubicBezTo>
                    <a:pt x="51" y="202"/>
                    <a:pt x="43" y="186"/>
                    <a:pt x="41" y="167"/>
                  </a:cubicBezTo>
                  <a:cubicBezTo>
                    <a:pt x="43" y="151"/>
                    <a:pt x="44" y="136"/>
                    <a:pt x="44" y="120"/>
                  </a:cubicBezTo>
                  <a:cubicBezTo>
                    <a:pt x="65" y="168"/>
                    <a:pt x="81" y="210"/>
                    <a:pt x="91" y="247"/>
                  </a:cubicBezTo>
                  <a:cubicBezTo>
                    <a:pt x="96" y="249"/>
                    <a:pt x="100" y="252"/>
                    <a:pt x="103" y="256"/>
                  </a:cubicBezTo>
                  <a:cubicBezTo>
                    <a:pt x="90" y="204"/>
                    <a:pt x="69" y="149"/>
                    <a:pt x="41" y="90"/>
                  </a:cubicBezTo>
                  <a:cubicBezTo>
                    <a:pt x="39" y="74"/>
                    <a:pt x="35" y="57"/>
                    <a:pt x="30" y="40"/>
                  </a:cubicBezTo>
                  <a:close/>
                </a:path>
              </a:pathLst>
            </a:custGeom>
            <a:solidFill>
              <a:srgbClr val="63231D"/>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53" name="Freeform 353"/>
            <p:cNvSpPr/>
            <p:nvPr/>
          </p:nvSpPr>
          <p:spPr bwMode="auto">
            <a:xfrm>
              <a:off x="7319665" y="1856259"/>
              <a:ext cx="133350" cy="338138"/>
            </a:xfrm>
            <a:custGeom>
              <a:avLst/>
              <a:gdLst>
                <a:gd name="T0" fmla="*/ 0 w 138"/>
                <a:gd name="T1" fmla="*/ 7 h 350"/>
                <a:gd name="T2" fmla="*/ 82 w 138"/>
                <a:gd name="T3" fmla="*/ 103 h 350"/>
                <a:gd name="T4" fmla="*/ 109 w 138"/>
                <a:gd name="T5" fmla="*/ 226 h 350"/>
                <a:gd name="T6" fmla="*/ 131 w 138"/>
                <a:gd name="T7" fmla="*/ 259 h 350"/>
                <a:gd name="T8" fmla="*/ 88 w 138"/>
                <a:gd name="T9" fmla="*/ 328 h 350"/>
                <a:gd name="T10" fmla="*/ 71 w 138"/>
                <a:gd name="T11" fmla="*/ 275 h 350"/>
                <a:gd name="T12" fmla="*/ 42 w 138"/>
                <a:gd name="T13" fmla="*/ 257 h 350"/>
                <a:gd name="T14" fmla="*/ 38 w 138"/>
                <a:gd name="T15" fmla="*/ 272 h 350"/>
                <a:gd name="T16" fmla="*/ 60 w 138"/>
                <a:gd name="T17" fmla="*/ 286 h 350"/>
                <a:gd name="T18" fmla="*/ 109 w 138"/>
                <a:gd name="T19" fmla="*/ 350 h 350"/>
                <a:gd name="T20" fmla="*/ 114 w 138"/>
                <a:gd name="T21" fmla="*/ 341 h 350"/>
                <a:gd name="T22" fmla="*/ 97 w 138"/>
                <a:gd name="T23" fmla="*/ 333 h 350"/>
                <a:gd name="T24" fmla="*/ 138 w 138"/>
                <a:gd name="T25" fmla="*/ 252 h 350"/>
                <a:gd name="T26" fmla="*/ 103 w 138"/>
                <a:gd name="T27" fmla="*/ 136 h 350"/>
                <a:gd name="T28" fmla="*/ 19 w 138"/>
                <a:gd name="T29" fmla="*/ 0 h 350"/>
                <a:gd name="T30" fmla="*/ 0 w 138"/>
                <a:gd name="T31" fmla="*/ 7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8" h="350">
                  <a:moveTo>
                    <a:pt x="0" y="7"/>
                  </a:moveTo>
                  <a:cubicBezTo>
                    <a:pt x="46" y="25"/>
                    <a:pt x="73" y="57"/>
                    <a:pt x="82" y="103"/>
                  </a:cubicBezTo>
                  <a:cubicBezTo>
                    <a:pt x="109" y="226"/>
                    <a:pt x="109" y="226"/>
                    <a:pt x="109" y="226"/>
                  </a:cubicBezTo>
                  <a:cubicBezTo>
                    <a:pt x="131" y="259"/>
                    <a:pt x="131" y="259"/>
                    <a:pt x="131" y="259"/>
                  </a:cubicBezTo>
                  <a:cubicBezTo>
                    <a:pt x="128" y="289"/>
                    <a:pt x="114" y="312"/>
                    <a:pt x="88" y="328"/>
                  </a:cubicBezTo>
                  <a:cubicBezTo>
                    <a:pt x="71" y="316"/>
                    <a:pt x="65" y="298"/>
                    <a:pt x="71" y="275"/>
                  </a:cubicBezTo>
                  <a:cubicBezTo>
                    <a:pt x="58" y="271"/>
                    <a:pt x="48" y="265"/>
                    <a:pt x="42" y="257"/>
                  </a:cubicBezTo>
                  <a:cubicBezTo>
                    <a:pt x="40" y="262"/>
                    <a:pt x="39" y="267"/>
                    <a:pt x="38" y="272"/>
                  </a:cubicBezTo>
                  <a:cubicBezTo>
                    <a:pt x="60" y="286"/>
                    <a:pt x="60" y="286"/>
                    <a:pt x="60" y="286"/>
                  </a:cubicBezTo>
                  <a:cubicBezTo>
                    <a:pt x="57" y="322"/>
                    <a:pt x="73" y="343"/>
                    <a:pt x="109" y="350"/>
                  </a:cubicBezTo>
                  <a:cubicBezTo>
                    <a:pt x="110" y="347"/>
                    <a:pt x="112" y="344"/>
                    <a:pt x="114" y="341"/>
                  </a:cubicBezTo>
                  <a:cubicBezTo>
                    <a:pt x="107" y="339"/>
                    <a:pt x="102" y="336"/>
                    <a:pt x="97" y="333"/>
                  </a:cubicBezTo>
                  <a:cubicBezTo>
                    <a:pt x="119" y="328"/>
                    <a:pt x="133" y="301"/>
                    <a:pt x="138" y="252"/>
                  </a:cubicBezTo>
                  <a:cubicBezTo>
                    <a:pt x="118" y="223"/>
                    <a:pt x="106" y="184"/>
                    <a:pt x="103" y="136"/>
                  </a:cubicBezTo>
                  <a:cubicBezTo>
                    <a:pt x="100" y="74"/>
                    <a:pt x="72" y="28"/>
                    <a:pt x="19" y="0"/>
                  </a:cubicBezTo>
                  <a:cubicBezTo>
                    <a:pt x="13" y="2"/>
                    <a:pt x="6" y="4"/>
                    <a:pt x="0" y="7"/>
                  </a:cubicBezTo>
                  <a:close/>
                </a:path>
              </a:pathLst>
            </a:custGeom>
            <a:solidFill>
              <a:srgbClr val="63231D"/>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54" name="Freeform 354"/>
            <p:cNvSpPr/>
            <p:nvPr/>
          </p:nvSpPr>
          <p:spPr bwMode="auto">
            <a:xfrm>
              <a:off x="7292281" y="2074143"/>
              <a:ext cx="58341" cy="164306"/>
            </a:xfrm>
            <a:custGeom>
              <a:avLst/>
              <a:gdLst>
                <a:gd name="T0" fmla="*/ 60 w 61"/>
                <a:gd name="T1" fmla="*/ 0 h 170"/>
                <a:gd name="T2" fmla="*/ 55 w 61"/>
                <a:gd name="T3" fmla="*/ 2 h 170"/>
                <a:gd name="T4" fmla="*/ 50 w 61"/>
                <a:gd name="T5" fmla="*/ 41 h 170"/>
                <a:gd name="T6" fmla="*/ 31 w 61"/>
                <a:gd name="T7" fmla="*/ 41 h 170"/>
                <a:gd name="T8" fmla="*/ 0 w 61"/>
                <a:gd name="T9" fmla="*/ 145 h 170"/>
                <a:gd name="T10" fmla="*/ 16 w 61"/>
                <a:gd name="T11" fmla="*/ 170 h 170"/>
                <a:gd name="T12" fmla="*/ 55 w 61"/>
                <a:gd name="T13" fmla="*/ 109 h 170"/>
                <a:gd name="T14" fmla="*/ 61 w 61"/>
                <a:gd name="T15" fmla="*/ 36 h 170"/>
                <a:gd name="T16" fmla="*/ 60 w 61"/>
                <a:gd name="T17" fmla="*/ 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 h="170">
                  <a:moveTo>
                    <a:pt x="60" y="0"/>
                  </a:moveTo>
                  <a:cubicBezTo>
                    <a:pt x="59" y="1"/>
                    <a:pt x="57" y="1"/>
                    <a:pt x="55" y="2"/>
                  </a:cubicBezTo>
                  <a:cubicBezTo>
                    <a:pt x="55" y="18"/>
                    <a:pt x="53" y="30"/>
                    <a:pt x="50" y="41"/>
                  </a:cubicBezTo>
                  <a:cubicBezTo>
                    <a:pt x="31" y="41"/>
                    <a:pt x="31" y="41"/>
                    <a:pt x="31" y="41"/>
                  </a:cubicBezTo>
                  <a:cubicBezTo>
                    <a:pt x="17" y="75"/>
                    <a:pt x="7" y="110"/>
                    <a:pt x="0" y="145"/>
                  </a:cubicBezTo>
                  <a:cubicBezTo>
                    <a:pt x="16" y="170"/>
                    <a:pt x="16" y="170"/>
                    <a:pt x="16" y="170"/>
                  </a:cubicBezTo>
                  <a:cubicBezTo>
                    <a:pt x="55" y="109"/>
                    <a:pt x="55" y="109"/>
                    <a:pt x="55" y="109"/>
                  </a:cubicBezTo>
                  <a:cubicBezTo>
                    <a:pt x="48" y="88"/>
                    <a:pt x="50" y="64"/>
                    <a:pt x="61" y="36"/>
                  </a:cubicBezTo>
                  <a:cubicBezTo>
                    <a:pt x="58" y="26"/>
                    <a:pt x="58" y="14"/>
                    <a:pt x="60" y="0"/>
                  </a:cubicBezTo>
                  <a:close/>
                </a:path>
              </a:pathLst>
            </a:custGeom>
            <a:solidFill>
              <a:srgbClr val="DCA56D"/>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55" name="Freeform 355"/>
            <p:cNvSpPr/>
            <p:nvPr/>
          </p:nvSpPr>
          <p:spPr bwMode="auto">
            <a:xfrm>
              <a:off x="7291090" y="2047949"/>
              <a:ext cx="53578" cy="66675"/>
            </a:xfrm>
            <a:custGeom>
              <a:avLst/>
              <a:gdLst>
                <a:gd name="T0" fmla="*/ 51 w 56"/>
                <a:gd name="T1" fmla="*/ 69 h 69"/>
                <a:gd name="T2" fmla="*/ 56 w 56"/>
                <a:gd name="T3" fmla="*/ 30 h 69"/>
                <a:gd name="T4" fmla="*/ 18 w 56"/>
                <a:gd name="T5" fmla="*/ 22 h 69"/>
                <a:gd name="T6" fmla="*/ 16 w 56"/>
                <a:gd name="T7" fmla="*/ 16 h 69"/>
                <a:gd name="T8" fmla="*/ 10 w 56"/>
                <a:gd name="T9" fmla="*/ 0 h 69"/>
                <a:gd name="T10" fmla="*/ 0 w 56"/>
                <a:gd name="T11" fmla="*/ 68 h 69"/>
                <a:gd name="T12" fmla="*/ 1 w 56"/>
                <a:gd name="T13" fmla="*/ 69 h 69"/>
                <a:gd name="T14" fmla="*/ 16 w 56"/>
                <a:gd name="T15" fmla="*/ 69 h 69"/>
                <a:gd name="T16" fmla="*/ 32 w 56"/>
                <a:gd name="T17" fmla="*/ 69 h 69"/>
                <a:gd name="T18" fmla="*/ 51 w 56"/>
                <a:gd name="T19" fmla="*/ 6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69">
                  <a:moveTo>
                    <a:pt x="51" y="69"/>
                  </a:moveTo>
                  <a:cubicBezTo>
                    <a:pt x="54" y="58"/>
                    <a:pt x="56" y="46"/>
                    <a:pt x="56" y="30"/>
                  </a:cubicBezTo>
                  <a:cubicBezTo>
                    <a:pt x="37" y="36"/>
                    <a:pt x="24" y="33"/>
                    <a:pt x="18" y="22"/>
                  </a:cubicBezTo>
                  <a:cubicBezTo>
                    <a:pt x="17" y="20"/>
                    <a:pt x="17" y="18"/>
                    <a:pt x="16" y="16"/>
                  </a:cubicBezTo>
                  <a:cubicBezTo>
                    <a:pt x="10" y="0"/>
                    <a:pt x="10" y="0"/>
                    <a:pt x="10" y="0"/>
                  </a:cubicBezTo>
                  <a:cubicBezTo>
                    <a:pt x="17" y="31"/>
                    <a:pt x="13" y="54"/>
                    <a:pt x="0" y="68"/>
                  </a:cubicBezTo>
                  <a:cubicBezTo>
                    <a:pt x="1" y="69"/>
                    <a:pt x="1" y="69"/>
                    <a:pt x="1" y="69"/>
                  </a:cubicBezTo>
                  <a:cubicBezTo>
                    <a:pt x="16" y="69"/>
                    <a:pt x="16" y="69"/>
                    <a:pt x="16" y="69"/>
                  </a:cubicBezTo>
                  <a:cubicBezTo>
                    <a:pt x="32" y="69"/>
                    <a:pt x="32" y="69"/>
                    <a:pt x="32" y="69"/>
                  </a:cubicBezTo>
                  <a:cubicBezTo>
                    <a:pt x="51" y="69"/>
                    <a:pt x="51" y="69"/>
                    <a:pt x="51" y="69"/>
                  </a:cubicBezTo>
                  <a:close/>
                </a:path>
              </a:pathLst>
            </a:custGeom>
            <a:solidFill>
              <a:srgbClr val="63231D"/>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56" name="Freeform 356"/>
            <p:cNvSpPr/>
            <p:nvPr/>
          </p:nvSpPr>
          <p:spPr bwMode="auto">
            <a:xfrm>
              <a:off x="7350621" y="2119387"/>
              <a:ext cx="75009" cy="94059"/>
            </a:xfrm>
            <a:custGeom>
              <a:avLst/>
              <a:gdLst>
                <a:gd name="T0" fmla="*/ 28 w 77"/>
                <a:gd name="T1" fmla="*/ 14 h 98"/>
                <a:gd name="T2" fmla="*/ 6 w 77"/>
                <a:gd name="T3" fmla="*/ 0 h 98"/>
                <a:gd name="T4" fmla="*/ 7 w 77"/>
                <a:gd name="T5" fmla="*/ 62 h 98"/>
                <a:gd name="T6" fmla="*/ 43 w 77"/>
                <a:gd name="T7" fmla="*/ 96 h 98"/>
                <a:gd name="T8" fmla="*/ 74 w 77"/>
                <a:gd name="T9" fmla="*/ 81 h 98"/>
                <a:gd name="T10" fmla="*/ 77 w 77"/>
                <a:gd name="T11" fmla="*/ 78 h 98"/>
                <a:gd name="T12" fmla="*/ 28 w 77"/>
                <a:gd name="T13" fmla="*/ 14 h 98"/>
              </a:gdLst>
              <a:ahLst/>
              <a:cxnLst>
                <a:cxn ang="0">
                  <a:pos x="T0" y="T1"/>
                </a:cxn>
                <a:cxn ang="0">
                  <a:pos x="T2" y="T3"/>
                </a:cxn>
                <a:cxn ang="0">
                  <a:pos x="T4" y="T5"/>
                </a:cxn>
                <a:cxn ang="0">
                  <a:pos x="T6" y="T7"/>
                </a:cxn>
                <a:cxn ang="0">
                  <a:pos x="T8" y="T9"/>
                </a:cxn>
                <a:cxn ang="0">
                  <a:pos x="T10" y="T11"/>
                </a:cxn>
                <a:cxn ang="0">
                  <a:pos x="T12" y="T13"/>
                </a:cxn>
              </a:cxnLst>
              <a:rect l="0" t="0" r="r" b="b"/>
              <a:pathLst>
                <a:path w="77" h="98">
                  <a:moveTo>
                    <a:pt x="28" y="14"/>
                  </a:moveTo>
                  <a:cubicBezTo>
                    <a:pt x="6" y="0"/>
                    <a:pt x="6" y="0"/>
                    <a:pt x="6" y="0"/>
                  </a:cubicBezTo>
                  <a:cubicBezTo>
                    <a:pt x="0" y="25"/>
                    <a:pt x="0" y="45"/>
                    <a:pt x="7" y="62"/>
                  </a:cubicBezTo>
                  <a:cubicBezTo>
                    <a:pt x="13" y="77"/>
                    <a:pt x="25" y="89"/>
                    <a:pt x="43" y="96"/>
                  </a:cubicBezTo>
                  <a:cubicBezTo>
                    <a:pt x="56" y="98"/>
                    <a:pt x="67" y="93"/>
                    <a:pt x="74" y="81"/>
                  </a:cubicBezTo>
                  <a:cubicBezTo>
                    <a:pt x="75" y="80"/>
                    <a:pt x="76" y="79"/>
                    <a:pt x="77" y="78"/>
                  </a:cubicBezTo>
                  <a:cubicBezTo>
                    <a:pt x="41" y="71"/>
                    <a:pt x="25" y="50"/>
                    <a:pt x="28" y="14"/>
                  </a:cubicBezTo>
                  <a:close/>
                </a:path>
              </a:pathLst>
            </a:custGeom>
            <a:solidFill>
              <a:srgbClr val="8F3629"/>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57" name="Freeform 357"/>
            <p:cNvSpPr/>
            <p:nvPr/>
          </p:nvSpPr>
          <p:spPr bwMode="auto">
            <a:xfrm>
              <a:off x="7206556" y="2031281"/>
              <a:ext cx="101203" cy="280988"/>
            </a:xfrm>
            <a:custGeom>
              <a:avLst/>
              <a:gdLst>
                <a:gd name="T0" fmla="*/ 92 w 105"/>
                <a:gd name="T1" fmla="*/ 1 h 291"/>
                <a:gd name="T2" fmla="*/ 86 w 105"/>
                <a:gd name="T3" fmla="*/ 0 h 291"/>
                <a:gd name="T4" fmla="*/ 47 w 105"/>
                <a:gd name="T5" fmla="*/ 49 h 291"/>
                <a:gd name="T6" fmla="*/ 25 w 105"/>
                <a:gd name="T7" fmla="*/ 21 h 291"/>
                <a:gd name="T8" fmla="*/ 14 w 105"/>
                <a:gd name="T9" fmla="*/ 32 h 291"/>
                <a:gd name="T10" fmla="*/ 16 w 105"/>
                <a:gd name="T11" fmla="*/ 43 h 291"/>
                <a:gd name="T12" fmla="*/ 26 w 105"/>
                <a:gd name="T13" fmla="*/ 43 h 291"/>
                <a:gd name="T14" fmla="*/ 46 w 105"/>
                <a:gd name="T15" fmla="*/ 62 h 291"/>
                <a:gd name="T16" fmla="*/ 81 w 105"/>
                <a:gd name="T17" fmla="*/ 28 h 291"/>
                <a:gd name="T18" fmla="*/ 49 w 105"/>
                <a:gd name="T19" fmla="*/ 101 h 291"/>
                <a:gd name="T20" fmla="*/ 29 w 105"/>
                <a:gd name="T21" fmla="*/ 281 h 291"/>
                <a:gd name="T22" fmla="*/ 2 w 105"/>
                <a:gd name="T23" fmla="*/ 272 h 291"/>
                <a:gd name="T24" fmla="*/ 0 w 105"/>
                <a:gd name="T25" fmla="*/ 291 h 291"/>
                <a:gd name="T26" fmla="*/ 41 w 105"/>
                <a:gd name="T27" fmla="*/ 291 h 291"/>
                <a:gd name="T28" fmla="*/ 42 w 105"/>
                <a:gd name="T29" fmla="*/ 284 h 291"/>
                <a:gd name="T30" fmla="*/ 57 w 105"/>
                <a:gd name="T31" fmla="*/ 172 h 291"/>
                <a:gd name="T32" fmla="*/ 63 w 105"/>
                <a:gd name="T33" fmla="*/ 130 h 291"/>
                <a:gd name="T34" fmla="*/ 63 w 105"/>
                <a:gd name="T35" fmla="*/ 128 h 291"/>
                <a:gd name="T36" fmla="*/ 85 w 105"/>
                <a:gd name="T37" fmla="*/ 87 h 291"/>
                <a:gd name="T38" fmla="*/ 88 w 105"/>
                <a:gd name="T39" fmla="*/ 85 h 291"/>
                <a:gd name="T40" fmla="*/ 98 w 105"/>
                <a:gd name="T41" fmla="*/ 17 h 291"/>
                <a:gd name="T42" fmla="*/ 92 w 105"/>
                <a:gd name="T43" fmla="*/ 1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5" h="291">
                  <a:moveTo>
                    <a:pt x="92" y="1"/>
                  </a:moveTo>
                  <a:cubicBezTo>
                    <a:pt x="90" y="1"/>
                    <a:pt x="88" y="1"/>
                    <a:pt x="86" y="0"/>
                  </a:cubicBezTo>
                  <a:cubicBezTo>
                    <a:pt x="47" y="49"/>
                    <a:pt x="47" y="49"/>
                    <a:pt x="47" y="49"/>
                  </a:cubicBezTo>
                  <a:cubicBezTo>
                    <a:pt x="38" y="41"/>
                    <a:pt x="31" y="31"/>
                    <a:pt x="25" y="21"/>
                  </a:cubicBezTo>
                  <a:cubicBezTo>
                    <a:pt x="14" y="32"/>
                    <a:pt x="14" y="32"/>
                    <a:pt x="14" y="32"/>
                  </a:cubicBezTo>
                  <a:cubicBezTo>
                    <a:pt x="14" y="35"/>
                    <a:pt x="15" y="39"/>
                    <a:pt x="16" y="43"/>
                  </a:cubicBezTo>
                  <a:cubicBezTo>
                    <a:pt x="26" y="43"/>
                    <a:pt x="26" y="43"/>
                    <a:pt x="26" y="43"/>
                  </a:cubicBezTo>
                  <a:cubicBezTo>
                    <a:pt x="46" y="62"/>
                    <a:pt x="46" y="62"/>
                    <a:pt x="46" y="62"/>
                  </a:cubicBezTo>
                  <a:cubicBezTo>
                    <a:pt x="81" y="28"/>
                    <a:pt x="81" y="28"/>
                    <a:pt x="81" y="28"/>
                  </a:cubicBezTo>
                  <a:cubicBezTo>
                    <a:pt x="85" y="49"/>
                    <a:pt x="75" y="73"/>
                    <a:pt x="49" y="101"/>
                  </a:cubicBezTo>
                  <a:cubicBezTo>
                    <a:pt x="29" y="281"/>
                    <a:pt x="29" y="281"/>
                    <a:pt x="29" y="281"/>
                  </a:cubicBezTo>
                  <a:cubicBezTo>
                    <a:pt x="2" y="272"/>
                    <a:pt x="2" y="272"/>
                    <a:pt x="2" y="272"/>
                  </a:cubicBezTo>
                  <a:cubicBezTo>
                    <a:pt x="0" y="291"/>
                    <a:pt x="0" y="291"/>
                    <a:pt x="0" y="291"/>
                  </a:cubicBezTo>
                  <a:cubicBezTo>
                    <a:pt x="14" y="290"/>
                    <a:pt x="28" y="290"/>
                    <a:pt x="41" y="291"/>
                  </a:cubicBezTo>
                  <a:cubicBezTo>
                    <a:pt x="42" y="284"/>
                    <a:pt x="42" y="284"/>
                    <a:pt x="42" y="284"/>
                  </a:cubicBezTo>
                  <a:cubicBezTo>
                    <a:pt x="57" y="172"/>
                    <a:pt x="57" y="172"/>
                    <a:pt x="57" y="172"/>
                  </a:cubicBezTo>
                  <a:cubicBezTo>
                    <a:pt x="63" y="130"/>
                    <a:pt x="63" y="130"/>
                    <a:pt x="63" y="130"/>
                  </a:cubicBezTo>
                  <a:cubicBezTo>
                    <a:pt x="63" y="130"/>
                    <a:pt x="63" y="129"/>
                    <a:pt x="63" y="128"/>
                  </a:cubicBezTo>
                  <a:cubicBezTo>
                    <a:pt x="65" y="105"/>
                    <a:pt x="73" y="91"/>
                    <a:pt x="85" y="87"/>
                  </a:cubicBezTo>
                  <a:cubicBezTo>
                    <a:pt x="86" y="86"/>
                    <a:pt x="87" y="85"/>
                    <a:pt x="88" y="85"/>
                  </a:cubicBezTo>
                  <a:cubicBezTo>
                    <a:pt x="101" y="71"/>
                    <a:pt x="105" y="48"/>
                    <a:pt x="98" y="17"/>
                  </a:cubicBezTo>
                  <a:cubicBezTo>
                    <a:pt x="92" y="1"/>
                    <a:pt x="92" y="1"/>
                    <a:pt x="92" y="1"/>
                  </a:cubicBezTo>
                  <a:close/>
                </a:path>
              </a:pathLst>
            </a:custGeom>
            <a:solidFill>
              <a:srgbClr val="C8C8C8"/>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58" name="Freeform 358"/>
            <p:cNvSpPr/>
            <p:nvPr/>
          </p:nvSpPr>
          <p:spPr bwMode="auto">
            <a:xfrm>
              <a:off x="7207746" y="2058665"/>
              <a:ext cx="79772" cy="244078"/>
            </a:xfrm>
            <a:custGeom>
              <a:avLst/>
              <a:gdLst>
                <a:gd name="T0" fmla="*/ 24 w 83"/>
                <a:gd name="T1" fmla="*/ 15 h 253"/>
                <a:gd name="T2" fmla="*/ 14 w 83"/>
                <a:gd name="T3" fmla="*/ 15 h 253"/>
                <a:gd name="T4" fmla="*/ 17 w 83"/>
                <a:gd name="T5" fmla="*/ 96 h 253"/>
                <a:gd name="T6" fmla="*/ 0 w 83"/>
                <a:gd name="T7" fmla="*/ 244 h 253"/>
                <a:gd name="T8" fmla="*/ 27 w 83"/>
                <a:gd name="T9" fmla="*/ 253 h 253"/>
                <a:gd name="T10" fmla="*/ 47 w 83"/>
                <a:gd name="T11" fmla="*/ 73 h 253"/>
                <a:gd name="T12" fmla="*/ 79 w 83"/>
                <a:gd name="T13" fmla="*/ 0 h 253"/>
                <a:gd name="T14" fmla="*/ 44 w 83"/>
                <a:gd name="T15" fmla="*/ 34 h 253"/>
                <a:gd name="T16" fmla="*/ 24 w 83"/>
                <a:gd name="T17" fmla="*/ 15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253">
                  <a:moveTo>
                    <a:pt x="24" y="15"/>
                  </a:moveTo>
                  <a:cubicBezTo>
                    <a:pt x="14" y="15"/>
                    <a:pt x="14" y="15"/>
                    <a:pt x="14" y="15"/>
                  </a:cubicBezTo>
                  <a:cubicBezTo>
                    <a:pt x="18" y="40"/>
                    <a:pt x="19" y="67"/>
                    <a:pt x="17" y="96"/>
                  </a:cubicBezTo>
                  <a:cubicBezTo>
                    <a:pt x="0" y="244"/>
                    <a:pt x="0" y="244"/>
                    <a:pt x="0" y="244"/>
                  </a:cubicBezTo>
                  <a:cubicBezTo>
                    <a:pt x="27" y="253"/>
                    <a:pt x="27" y="253"/>
                    <a:pt x="27" y="253"/>
                  </a:cubicBezTo>
                  <a:cubicBezTo>
                    <a:pt x="47" y="73"/>
                    <a:pt x="47" y="73"/>
                    <a:pt x="47" y="73"/>
                  </a:cubicBezTo>
                  <a:cubicBezTo>
                    <a:pt x="73" y="45"/>
                    <a:pt x="83" y="21"/>
                    <a:pt x="79" y="0"/>
                  </a:cubicBezTo>
                  <a:cubicBezTo>
                    <a:pt x="44" y="34"/>
                    <a:pt x="44" y="34"/>
                    <a:pt x="44" y="34"/>
                  </a:cubicBezTo>
                  <a:cubicBezTo>
                    <a:pt x="24" y="15"/>
                    <a:pt x="24" y="15"/>
                    <a:pt x="24" y="15"/>
                  </a:cubicBezTo>
                  <a:close/>
                </a:path>
              </a:pathLst>
            </a:cu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59" name="Freeform 359"/>
            <p:cNvSpPr/>
            <p:nvPr/>
          </p:nvSpPr>
          <p:spPr bwMode="auto">
            <a:xfrm>
              <a:off x="7160121" y="2030090"/>
              <a:ext cx="70247" cy="282178"/>
            </a:xfrm>
            <a:custGeom>
              <a:avLst/>
              <a:gdLst>
                <a:gd name="T0" fmla="*/ 72 w 72"/>
                <a:gd name="T1" fmla="*/ 22 h 292"/>
                <a:gd name="T2" fmla="*/ 64 w 72"/>
                <a:gd name="T3" fmla="*/ 2 h 292"/>
                <a:gd name="T4" fmla="*/ 49 w 72"/>
                <a:gd name="T5" fmla="*/ 0 h 292"/>
                <a:gd name="T6" fmla="*/ 47 w 72"/>
                <a:gd name="T7" fmla="*/ 7 h 292"/>
                <a:gd name="T8" fmla="*/ 61 w 72"/>
                <a:gd name="T9" fmla="*/ 13 h 292"/>
                <a:gd name="T10" fmla="*/ 64 w 72"/>
                <a:gd name="T11" fmla="*/ 20 h 292"/>
                <a:gd name="T12" fmla="*/ 41 w 72"/>
                <a:gd name="T13" fmla="*/ 27 h 292"/>
                <a:gd name="T14" fmla="*/ 40 w 72"/>
                <a:gd name="T15" fmla="*/ 30 h 292"/>
                <a:gd name="T16" fmla="*/ 53 w 72"/>
                <a:gd name="T17" fmla="*/ 34 h 292"/>
                <a:gd name="T18" fmla="*/ 44 w 72"/>
                <a:gd name="T19" fmla="*/ 177 h 292"/>
                <a:gd name="T20" fmla="*/ 34 w 72"/>
                <a:gd name="T21" fmla="*/ 272 h 292"/>
                <a:gd name="T22" fmla="*/ 0 w 72"/>
                <a:gd name="T23" fmla="*/ 283 h 292"/>
                <a:gd name="T24" fmla="*/ 1 w 72"/>
                <a:gd name="T25" fmla="*/ 291 h 292"/>
                <a:gd name="T26" fmla="*/ 21 w 72"/>
                <a:gd name="T27" fmla="*/ 287 h 292"/>
                <a:gd name="T28" fmla="*/ 40 w 72"/>
                <a:gd name="T29" fmla="*/ 292 h 292"/>
                <a:gd name="T30" fmla="*/ 47 w 72"/>
                <a:gd name="T31" fmla="*/ 292 h 292"/>
                <a:gd name="T32" fmla="*/ 49 w 72"/>
                <a:gd name="T33" fmla="*/ 273 h 292"/>
                <a:gd name="T34" fmla="*/ 66 w 72"/>
                <a:gd name="T35" fmla="*/ 125 h 292"/>
                <a:gd name="T36" fmla="*/ 63 w 72"/>
                <a:gd name="T37" fmla="*/ 44 h 292"/>
                <a:gd name="T38" fmla="*/ 61 w 72"/>
                <a:gd name="T39" fmla="*/ 33 h 292"/>
                <a:gd name="T40" fmla="*/ 72 w 72"/>
                <a:gd name="T41" fmla="*/ 22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2" h="292">
                  <a:moveTo>
                    <a:pt x="72" y="22"/>
                  </a:moveTo>
                  <a:cubicBezTo>
                    <a:pt x="69" y="16"/>
                    <a:pt x="66" y="9"/>
                    <a:pt x="64" y="2"/>
                  </a:cubicBezTo>
                  <a:cubicBezTo>
                    <a:pt x="58" y="3"/>
                    <a:pt x="54" y="2"/>
                    <a:pt x="49" y="0"/>
                  </a:cubicBezTo>
                  <a:cubicBezTo>
                    <a:pt x="47" y="7"/>
                    <a:pt x="47" y="7"/>
                    <a:pt x="47" y="7"/>
                  </a:cubicBezTo>
                  <a:cubicBezTo>
                    <a:pt x="61" y="13"/>
                    <a:pt x="61" y="13"/>
                    <a:pt x="61" y="13"/>
                  </a:cubicBezTo>
                  <a:cubicBezTo>
                    <a:pt x="64" y="20"/>
                    <a:pt x="64" y="20"/>
                    <a:pt x="64" y="20"/>
                  </a:cubicBezTo>
                  <a:cubicBezTo>
                    <a:pt x="59" y="28"/>
                    <a:pt x="51" y="30"/>
                    <a:pt x="41" y="27"/>
                  </a:cubicBezTo>
                  <a:cubicBezTo>
                    <a:pt x="40" y="30"/>
                    <a:pt x="40" y="30"/>
                    <a:pt x="40" y="30"/>
                  </a:cubicBezTo>
                  <a:cubicBezTo>
                    <a:pt x="44" y="33"/>
                    <a:pt x="49" y="34"/>
                    <a:pt x="53" y="34"/>
                  </a:cubicBezTo>
                  <a:cubicBezTo>
                    <a:pt x="56" y="81"/>
                    <a:pt x="53" y="129"/>
                    <a:pt x="44" y="177"/>
                  </a:cubicBezTo>
                  <a:cubicBezTo>
                    <a:pt x="34" y="272"/>
                    <a:pt x="34" y="272"/>
                    <a:pt x="34" y="272"/>
                  </a:cubicBezTo>
                  <a:cubicBezTo>
                    <a:pt x="0" y="283"/>
                    <a:pt x="0" y="283"/>
                    <a:pt x="0" y="283"/>
                  </a:cubicBezTo>
                  <a:cubicBezTo>
                    <a:pt x="1" y="291"/>
                    <a:pt x="1" y="291"/>
                    <a:pt x="1" y="291"/>
                  </a:cubicBezTo>
                  <a:cubicBezTo>
                    <a:pt x="21" y="287"/>
                    <a:pt x="21" y="287"/>
                    <a:pt x="21" y="287"/>
                  </a:cubicBezTo>
                  <a:cubicBezTo>
                    <a:pt x="40" y="292"/>
                    <a:pt x="40" y="292"/>
                    <a:pt x="40" y="292"/>
                  </a:cubicBezTo>
                  <a:cubicBezTo>
                    <a:pt x="42" y="292"/>
                    <a:pt x="44" y="292"/>
                    <a:pt x="47" y="292"/>
                  </a:cubicBezTo>
                  <a:cubicBezTo>
                    <a:pt x="49" y="273"/>
                    <a:pt x="49" y="273"/>
                    <a:pt x="49" y="273"/>
                  </a:cubicBezTo>
                  <a:cubicBezTo>
                    <a:pt x="66" y="125"/>
                    <a:pt x="66" y="125"/>
                    <a:pt x="66" y="125"/>
                  </a:cubicBezTo>
                  <a:cubicBezTo>
                    <a:pt x="68" y="96"/>
                    <a:pt x="67" y="69"/>
                    <a:pt x="63" y="44"/>
                  </a:cubicBezTo>
                  <a:cubicBezTo>
                    <a:pt x="62" y="40"/>
                    <a:pt x="61" y="36"/>
                    <a:pt x="61" y="33"/>
                  </a:cubicBezTo>
                  <a:cubicBezTo>
                    <a:pt x="72" y="22"/>
                    <a:pt x="72" y="22"/>
                    <a:pt x="72" y="22"/>
                  </a:cubicBezTo>
                  <a:close/>
                </a:path>
              </a:pathLst>
            </a:custGeom>
            <a:solidFill>
              <a:srgbClr val="B16A0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60" name="Freeform 360"/>
            <p:cNvSpPr/>
            <p:nvPr/>
          </p:nvSpPr>
          <p:spPr bwMode="auto">
            <a:xfrm>
              <a:off x="7287518" y="2113434"/>
              <a:ext cx="4763" cy="1191"/>
            </a:xfrm>
            <a:custGeom>
              <a:avLst/>
              <a:gdLst>
                <a:gd name="T0" fmla="*/ 4 w 4"/>
                <a:gd name="T1" fmla="*/ 1 h 2"/>
                <a:gd name="T2" fmla="*/ 3 w 4"/>
                <a:gd name="T3" fmla="*/ 0 h 2"/>
                <a:gd name="T4" fmla="*/ 0 w 4"/>
                <a:gd name="T5" fmla="*/ 2 h 2"/>
                <a:gd name="T6" fmla="*/ 4 w 4"/>
                <a:gd name="T7" fmla="*/ 1 h 2"/>
              </a:gdLst>
              <a:ahLst/>
              <a:cxnLst>
                <a:cxn ang="0">
                  <a:pos x="T0" y="T1"/>
                </a:cxn>
                <a:cxn ang="0">
                  <a:pos x="T2" y="T3"/>
                </a:cxn>
                <a:cxn ang="0">
                  <a:pos x="T4" y="T5"/>
                </a:cxn>
                <a:cxn ang="0">
                  <a:pos x="T6" y="T7"/>
                </a:cxn>
              </a:cxnLst>
              <a:rect l="0" t="0" r="r" b="b"/>
              <a:pathLst>
                <a:path w="4" h="2">
                  <a:moveTo>
                    <a:pt x="4" y="1"/>
                  </a:moveTo>
                  <a:cubicBezTo>
                    <a:pt x="3" y="0"/>
                    <a:pt x="3" y="0"/>
                    <a:pt x="3" y="0"/>
                  </a:cubicBezTo>
                  <a:cubicBezTo>
                    <a:pt x="2" y="0"/>
                    <a:pt x="1" y="1"/>
                    <a:pt x="0" y="2"/>
                  </a:cubicBezTo>
                  <a:cubicBezTo>
                    <a:pt x="1" y="1"/>
                    <a:pt x="3" y="1"/>
                    <a:pt x="4" y="1"/>
                  </a:cubicBezTo>
                  <a:close/>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61" name="Freeform 361"/>
            <p:cNvSpPr>
              <a:spLocks noEditPoints="1"/>
            </p:cNvSpPr>
            <p:nvPr/>
          </p:nvSpPr>
          <p:spPr bwMode="auto">
            <a:xfrm>
              <a:off x="7257752" y="2114624"/>
              <a:ext cx="160734" cy="204788"/>
            </a:xfrm>
            <a:custGeom>
              <a:avLst/>
              <a:gdLst>
                <a:gd name="T0" fmla="*/ 35 w 166"/>
                <a:gd name="T1" fmla="*/ 0 h 213"/>
                <a:gd name="T2" fmla="*/ 31 w 166"/>
                <a:gd name="T3" fmla="*/ 1 h 213"/>
                <a:gd name="T4" fmla="*/ 9 w 166"/>
                <a:gd name="T5" fmla="*/ 42 h 213"/>
                <a:gd name="T6" fmla="*/ 9 w 166"/>
                <a:gd name="T7" fmla="*/ 44 h 213"/>
                <a:gd name="T8" fmla="*/ 8 w 166"/>
                <a:gd name="T9" fmla="*/ 53 h 213"/>
                <a:gd name="T10" fmla="*/ 8 w 166"/>
                <a:gd name="T11" fmla="*/ 117 h 213"/>
                <a:gd name="T12" fmla="*/ 22 w 166"/>
                <a:gd name="T13" fmla="*/ 201 h 213"/>
                <a:gd name="T14" fmla="*/ 166 w 166"/>
                <a:gd name="T15" fmla="*/ 213 h 213"/>
                <a:gd name="T16" fmla="*/ 166 w 166"/>
                <a:gd name="T17" fmla="*/ 126 h 213"/>
                <a:gd name="T18" fmla="*/ 90 w 166"/>
                <a:gd name="T19" fmla="*/ 86 h 213"/>
                <a:gd name="T20" fmla="*/ 55 w 166"/>
                <a:gd name="T21" fmla="*/ 137 h 213"/>
                <a:gd name="T22" fmla="*/ 51 w 166"/>
                <a:gd name="T23" fmla="*/ 129 h 213"/>
                <a:gd name="T24" fmla="*/ 49 w 166"/>
                <a:gd name="T25" fmla="*/ 130 h 213"/>
                <a:gd name="T26" fmla="*/ 26 w 166"/>
                <a:gd name="T27" fmla="*/ 104 h 213"/>
                <a:gd name="T28" fmla="*/ 50 w 166"/>
                <a:gd name="T29" fmla="*/ 0 h 213"/>
                <a:gd name="T30" fmla="*/ 35 w 166"/>
                <a:gd name="T31" fmla="*/ 0 h 213"/>
                <a:gd name="T32" fmla="*/ 11 w 166"/>
                <a:gd name="T33" fmla="*/ 53 h 213"/>
                <a:gd name="T34" fmla="*/ 11 w 166"/>
                <a:gd name="T35" fmla="*/ 53 h 213"/>
                <a:gd name="T36" fmla="*/ 12 w 166"/>
                <a:gd name="T37" fmla="*/ 45 h 213"/>
                <a:gd name="T38" fmla="*/ 12 w 166"/>
                <a:gd name="T39" fmla="*/ 42 h 213"/>
                <a:gd name="T40" fmla="*/ 12 w 166"/>
                <a:gd name="T41" fmla="*/ 42 h 213"/>
                <a:gd name="T42" fmla="*/ 25 w 166"/>
                <a:gd name="T43" fmla="*/ 8 h 213"/>
                <a:gd name="T44" fmla="*/ 17 w 166"/>
                <a:gd name="T45" fmla="*/ 120 h 213"/>
                <a:gd name="T46" fmla="*/ 32 w 166"/>
                <a:gd name="T47" fmla="*/ 198 h 213"/>
                <a:gd name="T48" fmla="*/ 23 w 166"/>
                <a:gd name="T49" fmla="*/ 198 h 213"/>
                <a:gd name="T50" fmla="*/ 11 w 166"/>
                <a:gd name="T51" fmla="*/ 118 h 213"/>
                <a:gd name="T52" fmla="*/ 11 w 166"/>
                <a:gd name="T53" fmla="*/ 118 h 213"/>
                <a:gd name="T54" fmla="*/ 11 w 166"/>
                <a:gd name="T55" fmla="*/ 53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66" h="213">
                  <a:moveTo>
                    <a:pt x="35" y="0"/>
                  </a:moveTo>
                  <a:cubicBezTo>
                    <a:pt x="34" y="0"/>
                    <a:pt x="32" y="0"/>
                    <a:pt x="31" y="1"/>
                  </a:cubicBezTo>
                  <a:cubicBezTo>
                    <a:pt x="19" y="5"/>
                    <a:pt x="11" y="19"/>
                    <a:pt x="9" y="42"/>
                  </a:cubicBezTo>
                  <a:cubicBezTo>
                    <a:pt x="9" y="43"/>
                    <a:pt x="9" y="44"/>
                    <a:pt x="9" y="44"/>
                  </a:cubicBezTo>
                  <a:cubicBezTo>
                    <a:pt x="9" y="47"/>
                    <a:pt x="8" y="50"/>
                    <a:pt x="8" y="53"/>
                  </a:cubicBezTo>
                  <a:cubicBezTo>
                    <a:pt x="9" y="76"/>
                    <a:pt x="9" y="98"/>
                    <a:pt x="8" y="117"/>
                  </a:cubicBezTo>
                  <a:cubicBezTo>
                    <a:pt x="0" y="147"/>
                    <a:pt x="5" y="175"/>
                    <a:pt x="22" y="201"/>
                  </a:cubicBezTo>
                  <a:cubicBezTo>
                    <a:pt x="166" y="213"/>
                    <a:pt x="166" y="213"/>
                    <a:pt x="166" y="213"/>
                  </a:cubicBezTo>
                  <a:cubicBezTo>
                    <a:pt x="166" y="126"/>
                    <a:pt x="166" y="126"/>
                    <a:pt x="166" y="126"/>
                  </a:cubicBezTo>
                  <a:cubicBezTo>
                    <a:pt x="135" y="127"/>
                    <a:pt x="109" y="113"/>
                    <a:pt x="90" y="86"/>
                  </a:cubicBezTo>
                  <a:cubicBezTo>
                    <a:pt x="55" y="137"/>
                    <a:pt x="55" y="137"/>
                    <a:pt x="55" y="137"/>
                  </a:cubicBezTo>
                  <a:cubicBezTo>
                    <a:pt x="51" y="129"/>
                    <a:pt x="51" y="129"/>
                    <a:pt x="51" y="129"/>
                  </a:cubicBezTo>
                  <a:cubicBezTo>
                    <a:pt x="49" y="130"/>
                    <a:pt x="49" y="130"/>
                    <a:pt x="49" y="130"/>
                  </a:cubicBezTo>
                  <a:cubicBezTo>
                    <a:pt x="26" y="104"/>
                    <a:pt x="26" y="104"/>
                    <a:pt x="26" y="104"/>
                  </a:cubicBezTo>
                  <a:cubicBezTo>
                    <a:pt x="50" y="0"/>
                    <a:pt x="50" y="0"/>
                    <a:pt x="50" y="0"/>
                  </a:cubicBezTo>
                  <a:cubicBezTo>
                    <a:pt x="35" y="0"/>
                    <a:pt x="35" y="0"/>
                    <a:pt x="35" y="0"/>
                  </a:cubicBezTo>
                  <a:close/>
                  <a:moveTo>
                    <a:pt x="11" y="53"/>
                  </a:moveTo>
                  <a:cubicBezTo>
                    <a:pt x="11" y="53"/>
                    <a:pt x="11" y="53"/>
                    <a:pt x="11" y="53"/>
                  </a:cubicBezTo>
                  <a:cubicBezTo>
                    <a:pt x="11" y="50"/>
                    <a:pt x="12" y="47"/>
                    <a:pt x="12" y="45"/>
                  </a:cubicBezTo>
                  <a:cubicBezTo>
                    <a:pt x="12" y="44"/>
                    <a:pt x="12" y="43"/>
                    <a:pt x="12" y="42"/>
                  </a:cubicBezTo>
                  <a:cubicBezTo>
                    <a:pt x="12" y="42"/>
                    <a:pt x="12" y="42"/>
                    <a:pt x="12" y="42"/>
                  </a:cubicBezTo>
                  <a:cubicBezTo>
                    <a:pt x="14" y="26"/>
                    <a:pt x="18" y="14"/>
                    <a:pt x="25" y="8"/>
                  </a:cubicBezTo>
                  <a:cubicBezTo>
                    <a:pt x="17" y="32"/>
                    <a:pt x="14" y="69"/>
                    <a:pt x="17" y="120"/>
                  </a:cubicBezTo>
                  <a:cubicBezTo>
                    <a:pt x="11" y="150"/>
                    <a:pt x="17" y="176"/>
                    <a:pt x="32" y="198"/>
                  </a:cubicBezTo>
                  <a:cubicBezTo>
                    <a:pt x="23" y="198"/>
                    <a:pt x="23" y="198"/>
                    <a:pt x="23" y="198"/>
                  </a:cubicBezTo>
                  <a:cubicBezTo>
                    <a:pt x="7" y="173"/>
                    <a:pt x="3" y="146"/>
                    <a:pt x="11" y="118"/>
                  </a:cubicBezTo>
                  <a:cubicBezTo>
                    <a:pt x="11" y="118"/>
                    <a:pt x="11" y="118"/>
                    <a:pt x="11" y="118"/>
                  </a:cubicBezTo>
                  <a:cubicBezTo>
                    <a:pt x="12" y="98"/>
                    <a:pt x="12" y="76"/>
                    <a:pt x="11" y="53"/>
                  </a:cubicBezTo>
                  <a:close/>
                </a:path>
              </a:pathLst>
            </a:custGeom>
            <a:solidFill>
              <a:srgbClr val="FEC167"/>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62" name="Freeform 362"/>
            <p:cNvSpPr/>
            <p:nvPr/>
          </p:nvSpPr>
          <p:spPr bwMode="auto">
            <a:xfrm>
              <a:off x="7261324" y="2121768"/>
              <a:ext cx="27384" cy="183356"/>
            </a:xfrm>
            <a:custGeom>
              <a:avLst/>
              <a:gdLst>
                <a:gd name="T0" fmla="*/ 8 w 29"/>
                <a:gd name="T1" fmla="*/ 45 h 190"/>
                <a:gd name="T2" fmla="*/ 8 w 29"/>
                <a:gd name="T3" fmla="*/ 45 h 190"/>
                <a:gd name="T4" fmla="*/ 8 w 29"/>
                <a:gd name="T5" fmla="*/ 110 h 190"/>
                <a:gd name="T6" fmla="*/ 8 w 29"/>
                <a:gd name="T7" fmla="*/ 110 h 190"/>
                <a:gd name="T8" fmla="*/ 20 w 29"/>
                <a:gd name="T9" fmla="*/ 190 h 190"/>
                <a:gd name="T10" fmla="*/ 29 w 29"/>
                <a:gd name="T11" fmla="*/ 190 h 190"/>
                <a:gd name="T12" fmla="*/ 14 w 29"/>
                <a:gd name="T13" fmla="*/ 112 h 190"/>
                <a:gd name="T14" fmla="*/ 22 w 29"/>
                <a:gd name="T15" fmla="*/ 0 h 190"/>
                <a:gd name="T16" fmla="*/ 9 w 29"/>
                <a:gd name="T17" fmla="*/ 34 h 190"/>
                <a:gd name="T18" fmla="*/ 9 w 29"/>
                <a:gd name="T19" fmla="*/ 34 h 190"/>
                <a:gd name="T20" fmla="*/ 9 w 29"/>
                <a:gd name="T21" fmla="*/ 37 h 190"/>
                <a:gd name="T22" fmla="*/ 8 w 29"/>
                <a:gd name="T23" fmla="*/ 45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 h="190">
                  <a:moveTo>
                    <a:pt x="8" y="45"/>
                  </a:moveTo>
                  <a:cubicBezTo>
                    <a:pt x="8" y="45"/>
                    <a:pt x="8" y="45"/>
                    <a:pt x="8" y="45"/>
                  </a:cubicBezTo>
                  <a:cubicBezTo>
                    <a:pt x="9" y="68"/>
                    <a:pt x="9" y="90"/>
                    <a:pt x="8" y="110"/>
                  </a:cubicBezTo>
                  <a:cubicBezTo>
                    <a:pt x="8" y="110"/>
                    <a:pt x="8" y="110"/>
                    <a:pt x="8" y="110"/>
                  </a:cubicBezTo>
                  <a:cubicBezTo>
                    <a:pt x="0" y="138"/>
                    <a:pt x="4" y="165"/>
                    <a:pt x="20" y="190"/>
                  </a:cubicBezTo>
                  <a:cubicBezTo>
                    <a:pt x="29" y="190"/>
                    <a:pt x="29" y="190"/>
                    <a:pt x="29" y="190"/>
                  </a:cubicBezTo>
                  <a:cubicBezTo>
                    <a:pt x="14" y="168"/>
                    <a:pt x="8" y="142"/>
                    <a:pt x="14" y="112"/>
                  </a:cubicBezTo>
                  <a:cubicBezTo>
                    <a:pt x="11" y="61"/>
                    <a:pt x="14" y="24"/>
                    <a:pt x="22" y="0"/>
                  </a:cubicBezTo>
                  <a:cubicBezTo>
                    <a:pt x="15" y="6"/>
                    <a:pt x="11" y="18"/>
                    <a:pt x="9" y="34"/>
                  </a:cubicBezTo>
                  <a:cubicBezTo>
                    <a:pt x="9" y="34"/>
                    <a:pt x="9" y="34"/>
                    <a:pt x="9" y="34"/>
                  </a:cubicBezTo>
                  <a:cubicBezTo>
                    <a:pt x="9" y="35"/>
                    <a:pt x="9" y="36"/>
                    <a:pt x="9" y="37"/>
                  </a:cubicBezTo>
                  <a:cubicBezTo>
                    <a:pt x="9" y="39"/>
                    <a:pt x="8" y="42"/>
                    <a:pt x="8" y="45"/>
                  </a:cubicBezTo>
                  <a:close/>
                </a:path>
              </a:pathLst>
            </a:custGeom>
            <a:solidFill>
              <a:srgbClr val="FFE7C4"/>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63" name="Freeform 363"/>
            <p:cNvSpPr/>
            <p:nvPr/>
          </p:nvSpPr>
          <p:spPr bwMode="auto">
            <a:xfrm>
              <a:off x="7282756" y="2114624"/>
              <a:ext cx="39291" cy="125016"/>
            </a:xfrm>
            <a:custGeom>
              <a:avLst/>
              <a:gdLst>
                <a:gd name="T0" fmla="*/ 40 w 40"/>
                <a:gd name="T1" fmla="*/ 0 h 130"/>
                <a:gd name="T2" fmla="*/ 24 w 40"/>
                <a:gd name="T3" fmla="*/ 0 h 130"/>
                <a:gd name="T4" fmla="*/ 0 w 40"/>
                <a:gd name="T5" fmla="*/ 104 h 130"/>
                <a:gd name="T6" fmla="*/ 23 w 40"/>
                <a:gd name="T7" fmla="*/ 130 h 130"/>
                <a:gd name="T8" fmla="*/ 25 w 40"/>
                <a:gd name="T9" fmla="*/ 129 h 130"/>
                <a:gd name="T10" fmla="*/ 9 w 40"/>
                <a:gd name="T11" fmla="*/ 104 h 130"/>
                <a:gd name="T12" fmla="*/ 40 w 40"/>
                <a:gd name="T13" fmla="*/ 0 h 130"/>
              </a:gdLst>
              <a:ahLst/>
              <a:cxnLst>
                <a:cxn ang="0">
                  <a:pos x="T0" y="T1"/>
                </a:cxn>
                <a:cxn ang="0">
                  <a:pos x="T2" y="T3"/>
                </a:cxn>
                <a:cxn ang="0">
                  <a:pos x="T4" y="T5"/>
                </a:cxn>
                <a:cxn ang="0">
                  <a:pos x="T6" y="T7"/>
                </a:cxn>
                <a:cxn ang="0">
                  <a:pos x="T8" y="T9"/>
                </a:cxn>
                <a:cxn ang="0">
                  <a:pos x="T10" y="T11"/>
                </a:cxn>
                <a:cxn ang="0">
                  <a:pos x="T12" y="T13"/>
                </a:cxn>
              </a:cxnLst>
              <a:rect l="0" t="0" r="r" b="b"/>
              <a:pathLst>
                <a:path w="40" h="130">
                  <a:moveTo>
                    <a:pt x="40" y="0"/>
                  </a:moveTo>
                  <a:cubicBezTo>
                    <a:pt x="24" y="0"/>
                    <a:pt x="24" y="0"/>
                    <a:pt x="24" y="0"/>
                  </a:cubicBezTo>
                  <a:cubicBezTo>
                    <a:pt x="0" y="104"/>
                    <a:pt x="0" y="104"/>
                    <a:pt x="0" y="104"/>
                  </a:cubicBezTo>
                  <a:cubicBezTo>
                    <a:pt x="23" y="130"/>
                    <a:pt x="23" y="130"/>
                    <a:pt x="23" y="130"/>
                  </a:cubicBezTo>
                  <a:cubicBezTo>
                    <a:pt x="25" y="129"/>
                    <a:pt x="25" y="129"/>
                    <a:pt x="25" y="129"/>
                  </a:cubicBezTo>
                  <a:cubicBezTo>
                    <a:pt x="9" y="104"/>
                    <a:pt x="9" y="104"/>
                    <a:pt x="9" y="104"/>
                  </a:cubicBezTo>
                  <a:cubicBezTo>
                    <a:pt x="16" y="69"/>
                    <a:pt x="26" y="34"/>
                    <a:pt x="40" y="0"/>
                  </a:cubicBezTo>
                  <a:close/>
                </a:path>
              </a:pathLst>
            </a:custGeom>
            <a:solidFill>
              <a:srgbClr val="F1A338"/>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64" name="Freeform 364"/>
            <p:cNvSpPr/>
            <p:nvPr/>
          </p:nvSpPr>
          <p:spPr bwMode="auto">
            <a:xfrm>
              <a:off x="7245846" y="2156296"/>
              <a:ext cx="39291" cy="160734"/>
            </a:xfrm>
            <a:custGeom>
              <a:avLst/>
              <a:gdLst>
                <a:gd name="T0" fmla="*/ 22 w 41"/>
                <a:gd name="T1" fmla="*/ 0 h 166"/>
                <a:gd name="T2" fmla="*/ 16 w 41"/>
                <a:gd name="T3" fmla="*/ 42 h 166"/>
                <a:gd name="T4" fmla="*/ 12 w 41"/>
                <a:gd name="T5" fmla="*/ 112 h 166"/>
                <a:gd name="T6" fmla="*/ 25 w 41"/>
                <a:gd name="T7" fmla="*/ 154 h 166"/>
                <a:gd name="T8" fmla="*/ 1 w 41"/>
                <a:gd name="T9" fmla="*/ 154 h 166"/>
                <a:gd name="T10" fmla="*/ 0 w 41"/>
                <a:gd name="T11" fmla="*/ 161 h 166"/>
                <a:gd name="T12" fmla="*/ 41 w 41"/>
                <a:gd name="T13" fmla="*/ 166 h 166"/>
                <a:gd name="T14" fmla="*/ 35 w 41"/>
                <a:gd name="T15" fmla="*/ 157 h 166"/>
                <a:gd name="T16" fmla="*/ 21 w 41"/>
                <a:gd name="T17" fmla="*/ 73 h 166"/>
                <a:gd name="T18" fmla="*/ 21 w 41"/>
                <a:gd name="T19" fmla="*/ 9 h 166"/>
                <a:gd name="T20" fmla="*/ 22 w 41"/>
                <a:gd name="T21" fmla="*/ 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 h="166">
                  <a:moveTo>
                    <a:pt x="22" y="0"/>
                  </a:moveTo>
                  <a:cubicBezTo>
                    <a:pt x="16" y="42"/>
                    <a:pt x="16" y="42"/>
                    <a:pt x="16" y="42"/>
                  </a:cubicBezTo>
                  <a:cubicBezTo>
                    <a:pt x="12" y="112"/>
                    <a:pt x="12" y="112"/>
                    <a:pt x="12" y="112"/>
                  </a:cubicBezTo>
                  <a:cubicBezTo>
                    <a:pt x="11" y="127"/>
                    <a:pt x="16" y="141"/>
                    <a:pt x="25" y="154"/>
                  </a:cubicBezTo>
                  <a:cubicBezTo>
                    <a:pt x="1" y="154"/>
                    <a:pt x="1" y="154"/>
                    <a:pt x="1" y="154"/>
                  </a:cubicBezTo>
                  <a:cubicBezTo>
                    <a:pt x="0" y="161"/>
                    <a:pt x="0" y="161"/>
                    <a:pt x="0" y="161"/>
                  </a:cubicBezTo>
                  <a:cubicBezTo>
                    <a:pt x="14" y="162"/>
                    <a:pt x="28" y="164"/>
                    <a:pt x="41" y="166"/>
                  </a:cubicBezTo>
                  <a:cubicBezTo>
                    <a:pt x="39" y="163"/>
                    <a:pt x="37" y="160"/>
                    <a:pt x="35" y="157"/>
                  </a:cubicBezTo>
                  <a:cubicBezTo>
                    <a:pt x="18" y="131"/>
                    <a:pt x="13" y="103"/>
                    <a:pt x="21" y="73"/>
                  </a:cubicBezTo>
                  <a:cubicBezTo>
                    <a:pt x="22" y="54"/>
                    <a:pt x="22" y="32"/>
                    <a:pt x="21" y="9"/>
                  </a:cubicBezTo>
                  <a:cubicBezTo>
                    <a:pt x="21" y="6"/>
                    <a:pt x="22" y="3"/>
                    <a:pt x="22" y="0"/>
                  </a:cubicBezTo>
                  <a:close/>
                </a:path>
              </a:pathLst>
            </a:custGeom>
            <a:solidFill>
              <a:srgbClr val="9E673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65" name="Freeform 365"/>
            <p:cNvSpPr/>
            <p:nvPr/>
          </p:nvSpPr>
          <p:spPr bwMode="auto">
            <a:xfrm>
              <a:off x="7247037" y="2196778"/>
              <a:ext cx="22622" cy="108347"/>
            </a:xfrm>
            <a:custGeom>
              <a:avLst/>
              <a:gdLst>
                <a:gd name="T0" fmla="*/ 11 w 24"/>
                <a:gd name="T1" fmla="*/ 70 h 112"/>
                <a:gd name="T2" fmla="*/ 15 w 24"/>
                <a:gd name="T3" fmla="*/ 0 h 112"/>
                <a:gd name="T4" fmla="*/ 0 w 24"/>
                <a:gd name="T5" fmla="*/ 112 h 112"/>
                <a:gd name="T6" fmla="*/ 24 w 24"/>
                <a:gd name="T7" fmla="*/ 112 h 112"/>
                <a:gd name="T8" fmla="*/ 11 w 24"/>
                <a:gd name="T9" fmla="*/ 70 h 112"/>
              </a:gdLst>
              <a:ahLst/>
              <a:cxnLst>
                <a:cxn ang="0">
                  <a:pos x="T0" y="T1"/>
                </a:cxn>
                <a:cxn ang="0">
                  <a:pos x="T2" y="T3"/>
                </a:cxn>
                <a:cxn ang="0">
                  <a:pos x="T4" y="T5"/>
                </a:cxn>
                <a:cxn ang="0">
                  <a:pos x="T6" y="T7"/>
                </a:cxn>
                <a:cxn ang="0">
                  <a:pos x="T8" y="T9"/>
                </a:cxn>
              </a:cxnLst>
              <a:rect l="0" t="0" r="r" b="b"/>
              <a:pathLst>
                <a:path w="24" h="112">
                  <a:moveTo>
                    <a:pt x="11" y="70"/>
                  </a:moveTo>
                  <a:cubicBezTo>
                    <a:pt x="15" y="0"/>
                    <a:pt x="15" y="0"/>
                    <a:pt x="15" y="0"/>
                  </a:cubicBezTo>
                  <a:cubicBezTo>
                    <a:pt x="0" y="112"/>
                    <a:pt x="0" y="112"/>
                    <a:pt x="0" y="112"/>
                  </a:cubicBezTo>
                  <a:cubicBezTo>
                    <a:pt x="24" y="112"/>
                    <a:pt x="24" y="112"/>
                    <a:pt x="24" y="112"/>
                  </a:cubicBezTo>
                  <a:cubicBezTo>
                    <a:pt x="15" y="99"/>
                    <a:pt x="10" y="85"/>
                    <a:pt x="11" y="70"/>
                  </a:cubicBezTo>
                  <a:close/>
                </a:path>
              </a:pathLst>
            </a:custGeom>
            <a:solidFill>
              <a:srgbClr val="DCA56D"/>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66" name="Freeform 366"/>
            <p:cNvSpPr/>
            <p:nvPr/>
          </p:nvSpPr>
          <p:spPr bwMode="auto">
            <a:xfrm>
              <a:off x="7279184" y="2077715"/>
              <a:ext cx="217884" cy="253603"/>
            </a:xfrm>
            <a:custGeom>
              <a:avLst/>
              <a:gdLst>
                <a:gd name="T0" fmla="*/ 151 w 225"/>
                <a:gd name="T1" fmla="*/ 121 h 263"/>
                <a:gd name="T2" fmla="*/ 148 w 225"/>
                <a:gd name="T3" fmla="*/ 124 h 263"/>
                <a:gd name="T4" fmla="*/ 117 w 225"/>
                <a:gd name="T5" fmla="*/ 139 h 263"/>
                <a:gd name="T6" fmla="*/ 81 w 225"/>
                <a:gd name="T7" fmla="*/ 105 h 263"/>
                <a:gd name="T8" fmla="*/ 68 w 225"/>
                <a:gd name="T9" fmla="*/ 124 h 263"/>
                <a:gd name="T10" fmla="*/ 144 w 225"/>
                <a:gd name="T11" fmla="*/ 164 h 263"/>
                <a:gd name="T12" fmla="*/ 144 w 225"/>
                <a:gd name="T13" fmla="*/ 251 h 263"/>
                <a:gd name="T14" fmla="*/ 0 w 225"/>
                <a:gd name="T15" fmla="*/ 239 h 263"/>
                <a:gd name="T16" fmla="*/ 6 w 225"/>
                <a:gd name="T17" fmla="*/ 248 h 263"/>
                <a:gd name="T18" fmla="*/ 21 w 225"/>
                <a:gd name="T19" fmla="*/ 251 h 263"/>
                <a:gd name="T20" fmla="*/ 153 w 225"/>
                <a:gd name="T21" fmla="*/ 261 h 263"/>
                <a:gd name="T22" fmla="*/ 170 w 225"/>
                <a:gd name="T23" fmla="*/ 105 h 263"/>
                <a:gd name="T24" fmla="*/ 195 w 225"/>
                <a:gd name="T25" fmla="*/ 42 h 263"/>
                <a:gd name="T26" fmla="*/ 225 w 225"/>
                <a:gd name="T27" fmla="*/ 30 h 263"/>
                <a:gd name="T28" fmla="*/ 199 w 225"/>
                <a:gd name="T29" fmla="*/ 0 h 263"/>
                <a:gd name="T30" fmla="*/ 190 w 225"/>
                <a:gd name="T31" fmla="*/ 35 h 263"/>
                <a:gd name="T32" fmla="*/ 185 w 225"/>
                <a:gd name="T33" fmla="*/ 30 h 263"/>
                <a:gd name="T34" fmla="*/ 180 w 225"/>
                <a:gd name="T35" fmla="*/ 23 h 263"/>
                <a:gd name="T36" fmla="*/ 139 w 225"/>
                <a:gd name="T37" fmla="*/ 104 h 263"/>
                <a:gd name="T38" fmla="*/ 156 w 225"/>
                <a:gd name="T39" fmla="*/ 112 h 263"/>
                <a:gd name="T40" fmla="*/ 151 w 225"/>
                <a:gd name="T41" fmla="*/ 121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5" h="263">
                  <a:moveTo>
                    <a:pt x="151" y="121"/>
                  </a:moveTo>
                  <a:cubicBezTo>
                    <a:pt x="150" y="122"/>
                    <a:pt x="149" y="123"/>
                    <a:pt x="148" y="124"/>
                  </a:cubicBezTo>
                  <a:cubicBezTo>
                    <a:pt x="141" y="136"/>
                    <a:pt x="130" y="141"/>
                    <a:pt x="117" y="139"/>
                  </a:cubicBezTo>
                  <a:cubicBezTo>
                    <a:pt x="99" y="132"/>
                    <a:pt x="87" y="120"/>
                    <a:pt x="81" y="105"/>
                  </a:cubicBezTo>
                  <a:cubicBezTo>
                    <a:pt x="68" y="124"/>
                    <a:pt x="68" y="124"/>
                    <a:pt x="68" y="124"/>
                  </a:cubicBezTo>
                  <a:cubicBezTo>
                    <a:pt x="87" y="151"/>
                    <a:pt x="113" y="165"/>
                    <a:pt x="144" y="164"/>
                  </a:cubicBezTo>
                  <a:cubicBezTo>
                    <a:pt x="144" y="251"/>
                    <a:pt x="144" y="251"/>
                    <a:pt x="144" y="251"/>
                  </a:cubicBezTo>
                  <a:cubicBezTo>
                    <a:pt x="0" y="239"/>
                    <a:pt x="0" y="239"/>
                    <a:pt x="0" y="239"/>
                  </a:cubicBezTo>
                  <a:cubicBezTo>
                    <a:pt x="2" y="242"/>
                    <a:pt x="4" y="245"/>
                    <a:pt x="6" y="248"/>
                  </a:cubicBezTo>
                  <a:cubicBezTo>
                    <a:pt x="11" y="249"/>
                    <a:pt x="16" y="250"/>
                    <a:pt x="21" y="251"/>
                  </a:cubicBezTo>
                  <a:cubicBezTo>
                    <a:pt x="65" y="260"/>
                    <a:pt x="109" y="263"/>
                    <a:pt x="153" y="261"/>
                  </a:cubicBezTo>
                  <a:cubicBezTo>
                    <a:pt x="170" y="105"/>
                    <a:pt x="170" y="105"/>
                    <a:pt x="170" y="105"/>
                  </a:cubicBezTo>
                  <a:cubicBezTo>
                    <a:pt x="178" y="76"/>
                    <a:pt x="186" y="55"/>
                    <a:pt x="195" y="42"/>
                  </a:cubicBezTo>
                  <a:cubicBezTo>
                    <a:pt x="205" y="27"/>
                    <a:pt x="215" y="23"/>
                    <a:pt x="225" y="30"/>
                  </a:cubicBezTo>
                  <a:cubicBezTo>
                    <a:pt x="215" y="20"/>
                    <a:pt x="206" y="10"/>
                    <a:pt x="199" y="0"/>
                  </a:cubicBezTo>
                  <a:cubicBezTo>
                    <a:pt x="197" y="12"/>
                    <a:pt x="194" y="23"/>
                    <a:pt x="190" y="35"/>
                  </a:cubicBezTo>
                  <a:cubicBezTo>
                    <a:pt x="188" y="34"/>
                    <a:pt x="187" y="32"/>
                    <a:pt x="185" y="30"/>
                  </a:cubicBezTo>
                  <a:cubicBezTo>
                    <a:pt x="184" y="28"/>
                    <a:pt x="182" y="25"/>
                    <a:pt x="180" y="23"/>
                  </a:cubicBezTo>
                  <a:cubicBezTo>
                    <a:pt x="175" y="72"/>
                    <a:pt x="161" y="99"/>
                    <a:pt x="139" y="104"/>
                  </a:cubicBezTo>
                  <a:cubicBezTo>
                    <a:pt x="144" y="107"/>
                    <a:pt x="149" y="110"/>
                    <a:pt x="156" y="112"/>
                  </a:cubicBezTo>
                  <a:cubicBezTo>
                    <a:pt x="154" y="115"/>
                    <a:pt x="152" y="118"/>
                    <a:pt x="151" y="121"/>
                  </a:cubicBezTo>
                  <a:close/>
                </a:path>
              </a:pathLst>
            </a:custGeom>
            <a:solidFill>
              <a:srgbClr val="F1A338"/>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67" name="Freeform 367"/>
            <p:cNvSpPr/>
            <p:nvPr/>
          </p:nvSpPr>
          <p:spPr bwMode="auto">
            <a:xfrm>
              <a:off x="7166074" y="2099146"/>
              <a:ext cx="363141" cy="304800"/>
            </a:xfrm>
            <a:custGeom>
              <a:avLst/>
              <a:gdLst>
                <a:gd name="T0" fmla="*/ 342 w 376"/>
                <a:gd name="T1" fmla="*/ 7 h 315"/>
                <a:gd name="T2" fmla="*/ 312 w 376"/>
                <a:gd name="T3" fmla="*/ 19 h 315"/>
                <a:gd name="T4" fmla="*/ 358 w 376"/>
                <a:gd name="T5" fmla="*/ 100 h 315"/>
                <a:gd name="T6" fmla="*/ 303 w 376"/>
                <a:gd name="T7" fmla="*/ 287 h 315"/>
                <a:gd name="T8" fmla="*/ 129 w 376"/>
                <a:gd name="T9" fmla="*/ 262 h 315"/>
                <a:gd name="T10" fmla="*/ 55 w 376"/>
                <a:gd name="T11" fmla="*/ 248 h 315"/>
                <a:gd name="T12" fmla="*/ 22 w 376"/>
                <a:gd name="T13" fmla="*/ 232 h 315"/>
                <a:gd name="T14" fmla="*/ 0 w 376"/>
                <a:gd name="T15" fmla="*/ 247 h 315"/>
                <a:gd name="T16" fmla="*/ 1 w 376"/>
                <a:gd name="T17" fmla="*/ 250 h 315"/>
                <a:gd name="T18" fmla="*/ 20 w 376"/>
                <a:gd name="T19" fmla="*/ 238 h 315"/>
                <a:gd name="T20" fmla="*/ 41 w 376"/>
                <a:gd name="T21" fmla="*/ 249 h 315"/>
                <a:gd name="T22" fmla="*/ 57 w 376"/>
                <a:gd name="T23" fmla="*/ 259 h 315"/>
                <a:gd name="T24" fmla="*/ 122 w 376"/>
                <a:gd name="T25" fmla="*/ 270 h 315"/>
                <a:gd name="T26" fmla="*/ 134 w 376"/>
                <a:gd name="T27" fmla="*/ 271 h 315"/>
                <a:gd name="T28" fmla="*/ 134 w 376"/>
                <a:gd name="T29" fmla="*/ 276 h 315"/>
                <a:gd name="T30" fmla="*/ 215 w 376"/>
                <a:gd name="T31" fmla="*/ 297 h 315"/>
                <a:gd name="T32" fmla="*/ 318 w 376"/>
                <a:gd name="T33" fmla="*/ 300 h 315"/>
                <a:gd name="T34" fmla="*/ 376 w 376"/>
                <a:gd name="T35" fmla="*/ 95 h 315"/>
                <a:gd name="T36" fmla="*/ 354 w 376"/>
                <a:gd name="T37" fmla="*/ 16 h 315"/>
                <a:gd name="T38" fmla="*/ 342 w 376"/>
                <a:gd name="T39" fmla="*/ 7 h 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76" h="315">
                  <a:moveTo>
                    <a:pt x="342" y="7"/>
                  </a:moveTo>
                  <a:cubicBezTo>
                    <a:pt x="332" y="0"/>
                    <a:pt x="322" y="4"/>
                    <a:pt x="312" y="19"/>
                  </a:cubicBezTo>
                  <a:cubicBezTo>
                    <a:pt x="339" y="18"/>
                    <a:pt x="355" y="45"/>
                    <a:pt x="358" y="100"/>
                  </a:cubicBezTo>
                  <a:cubicBezTo>
                    <a:pt x="346" y="169"/>
                    <a:pt x="328" y="231"/>
                    <a:pt x="303" y="287"/>
                  </a:cubicBezTo>
                  <a:cubicBezTo>
                    <a:pt x="129" y="262"/>
                    <a:pt x="129" y="262"/>
                    <a:pt x="129" y="262"/>
                  </a:cubicBezTo>
                  <a:cubicBezTo>
                    <a:pt x="55" y="248"/>
                    <a:pt x="55" y="248"/>
                    <a:pt x="55" y="248"/>
                  </a:cubicBezTo>
                  <a:cubicBezTo>
                    <a:pt x="22" y="232"/>
                    <a:pt x="22" y="232"/>
                    <a:pt x="22" y="232"/>
                  </a:cubicBezTo>
                  <a:cubicBezTo>
                    <a:pt x="0" y="247"/>
                    <a:pt x="0" y="247"/>
                    <a:pt x="0" y="247"/>
                  </a:cubicBezTo>
                  <a:cubicBezTo>
                    <a:pt x="1" y="250"/>
                    <a:pt x="1" y="250"/>
                    <a:pt x="1" y="250"/>
                  </a:cubicBezTo>
                  <a:cubicBezTo>
                    <a:pt x="20" y="238"/>
                    <a:pt x="20" y="238"/>
                    <a:pt x="20" y="238"/>
                  </a:cubicBezTo>
                  <a:cubicBezTo>
                    <a:pt x="41" y="249"/>
                    <a:pt x="41" y="249"/>
                    <a:pt x="41" y="249"/>
                  </a:cubicBezTo>
                  <a:cubicBezTo>
                    <a:pt x="44" y="254"/>
                    <a:pt x="49" y="257"/>
                    <a:pt x="57" y="259"/>
                  </a:cubicBezTo>
                  <a:cubicBezTo>
                    <a:pt x="122" y="270"/>
                    <a:pt x="122" y="270"/>
                    <a:pt x="122" y="270"/>
                  </a:cubicBezTo>
                  <a:cubicBezTo>
                    <a:pt x="134" y="271"/>
                    <a:pt x="134" y="271"/>
                    <a:pt x="134" y="271"/>
                  </a:cubicBezTo>
                  <a:cubicBezTo>
                    <a:pt x="134" y="276"/>
                    <a:pt x="134" y="276"/>
                    <a:pt x="134" y="276"/>
                  </a:cubicBezTo>
                  <a:cubicBezTo>
                    <a:pt x="215" y="297"/>
                    <a:pt x="215" y="297"/>
                    <a:pt x="215" y="297"/>
                  </a:cubicBezTo>
                  <a:cubicBezTo>
                    <a:pt x="273" y="314"/>
                    <a:pt x="307" y="315"/>
                    <a:pt x="318" y="300"/>
                  </a:cubicBezTo>
                  <a:cubicBezTo>
                    <a:pt x="347" y="232"/>
                    <a:pt x="366" y="163"/>
                    <a:pt x="376" y="95"/>
                  </a:cubicBezTo>
                  <a:cubicBezTo>
                    <a:pt x="374" y="57"/>
                    <a:pt x="367" y="30"/>
                    <a:pt x="354" y="16"/>
                  </a:cubicBezTo>
                  <a:cubicBezTo>
                    <a:pt x="351" y="12"/>
                    <a:pt x="347" y="9"/>
                    <a:pt x="342" y="7"/>
                  </a:cubicBezTo>
                  <a:close/>
                </a:path>
              </a:pathLst>
            </a:custGeom>
            <a:solidFill>
              <a:srgbClr val="9E673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68" name="Freeform 368"/>
            <p:cNvSpPr/>
            <p:nvPr/>
          </p:nvSpPr>
          <p:spPr bwMode="auto">
            <a:xfrm>
              <a:off x="7448252" y="1983656"/>
              <a:ext cx="48816" cy="122634"/>
            </a:xfrm>
            <a:custGeom>
              <a:avLst/>
              <a:gdLst>
                <a:gd name="T0" fmla="*/ 24 w 50"/>
                <a:gd name="T1" fmla="*/ 97 h 127"/>
                <a:gd name="T2" fmla="*/ 50 w 50"/>
                <a:gd name="T3" fmla="*/ 127 h 127"/>
                <a:gd name="T4" fmla="*/ 3 w 50"/>
                <a:gd name="T5" fmla="*/ 0 h 127"/>
                <a:gd name="T6" fmla="*/ 0 w 50"/>
                <a:gd name="T7" fmla="*/ 47 h 127"/>
                <a:gd name="T8" fmla="*/ 24 w 50"/>
                <a:gd name="T9" fmla="*/ 97 h 127"/>
              </a:gdLst>
              <a:ahLst/>
              <a:cxnLst>
                <a:cxn ang="0">
                  <a:pos x="T0" y="T1"/>
                </a:cxn>
                <a:cxn ang="0">
                  <a:pos x="T2" y="T3"/>
                </a:cxn>
                <a:cxn ang="0">
                  <a:pos x="T4" y="T5"/>
                </a:cxn>
                <a:cxn ang="0">
                  <a:pos x="T6" y="T7"/>
                </a:cxn>
                <a:cxn ang="0">
                  <a:pos x="T8" y="T9"/>
                </a:cxn>
              </a:cxnLst>
              <a:rect l="0" t="0" r="r" b="b"/>
              <a:pathLst>
                <a:path w="50" h="127">
                  <a:moveTo>
                    <a:pt x="24" y="97"/>
                  </a:moveTo>
                  <a:cubicBezTo>
                    <a:pt x="31" y="107"/>
                    <a:pt x="40" y="117"/>
                    <a:pt x="50" y="127"/>
                  </a:cubicBezTo>
                  <a:cubicBezTo>
                    <a:pt x="40" y="90"/>
                    <a:pt x="24" y="48"/>
                    <a:pt x="3" y="0"/>
                  </a:cubicBezTo>
                  <a:cubicBezTo>
                    <a:pt x="3" y="16"/>
                    <a:pt x="2" y="31"/>
                    <a:pt x="0" y="47"/>
                  </a:cubicBezTo>
                  <a:cubicBezTo>
                    <a:pt x="2" y="66"/>
                    <a:pt x="10" y="82"/>
                    <a:pt x="24" y="97"/>
                  </a:cubicBezTo>
                  <a:close/>
                </a:path>
              </a:pathLst>
            </a:custGeom>
            <a:solidFill>
              <a:srgbClr val="8F3629"/>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69" name="Freeform 369"/>
            <p:cNvSpPr>
              <a:spLocks noEditPoints="1"/>
            </p:cNvSpPr>
            <p:nvPr/>
          </p:nvSpPr>
          <p:spPr bwMode="auto">
            <a:xfrm>
              <a:off x="7161312" y="2117006"/>
              <a:ext cx="350044" cy="259556"/>
            </a:xfrm>
            <a:custGeom>
              <a:avLst/>
              <a:gdLst>
                <a:gd name="T0" fmla="*/ 363 w 363"/>
                <a:gd name="T1" fmla="*/ 82 h 269"/>
                <a:gd name="T2" fmla="*/ 317 w 363"/>
                <a:gd name="T3" fmla="*/ 1 h 269"/>
                <a:gd name="T4" fmla="*/ 292 w 363"/>
                <a:gd name="T5" fmla="*/ 64 h 269"/>
                <a:gd name="T6" fmla="*/ 275 w 363"/>
                <a:gd name="T7" fmla="*/ 220 h 269"/>
                <a:gd name="T8" fmla="*/ 143 w 363"/>
                <a:gd name="T9" fmla="*/ 210 h 269"/>
                <a:gd name="T10" fmla="*/ 128 w 363"/>
                <a:gd name="T11" fmla="*/ 207 h 269"/>
                <a:gd name="T12" fmla="*/ 87 w 363"/>
                <a:gd name="T13" fmla="*/ 202 h 269"/>
                <a:gd name="T14" fmla="*/ 46 w 363"/>
                <a:gd name="T15" fmla="*/ 202 h 269"/>
                <a:gd name="T16" fmla="*/ 39 w 363"/>
                <a:gd name="T17" fmla="*/ 202 h 269"/>
                <a:gd name="T18" fmla="*/ 20 w 363"/>
                <a:gd name="T19" fmla="*/ 197 h 269"/>
                <a:gd name="T20" fmla="*/ 0 w 363"/>
                <a:gd name="T21" fmla="*/ 201 h 269"/>
                <a:gd name="T22" fmla="*/ 2 w 363"/>
                <a:gd name="T23" fmla="*/ 210 h 269"/>
                <a:gd name="T24" fmla="*/ 18 w 363"/>
                <a:gd name="T25" fmla="*/ 203 h 269"/>
                <a:gd name="T26" fmla="*/ 48 w 363"/>
                <a:gd name="T27" fmla="*/ 207 h 269"/>
                <a:gd name="T28" fmla="*/ 25 w 363"/>
                <a:gd name="T29" fmla="*/ 207 h 269"/>
                <a:gd name="T30" fmla="*/ 3 w 363"/>
                <a:gd name="T31" fmla="*/ 218 h 269"/>
                <a:gd name="T32" fmla="*/ 5 w 363"/>
                <a:gd name="T33" fmla="*/ 229 h 269"/>
                <a:gd name="T34" fmla="*/ 27 w 363"/>
                <a:gd name="T35" fmla="*/ 214 h 269"/>
                <a:gd name="T36" fmla="*/ 60 w 363"/>
                <a:gd name="T37" fmla="*/ 230 h 269"/>
                <a:gd name="T38" fmla="*/ 134 w 363"/>
                <a:gd name="T39" fmla="*/ 244 h 269"/>
                <a:gd name="T40" fmla="*/ 308 w 363"/>
                <a:gd name="T41" fmla="*/ 269 h 269"/>
                <a:gd name="T42" fmla="*/ 363 w 363"/>
                <a:gd name="T43" fmla="*/ 82 h 269"/>
                <a:gd name="T44" fmla="*/ 319 w 363"/>
                <a:gd name="T45" fmla="*/ 4 h 269"/>
                <a:gd name="T46" fmla="*/ 322 w 363"/>
                <a:gd name="T47" fmla="*/ 4 h 269"/>
                <a:gd name="T48" fmla="*/ 295 w 363"/>
                <a:gd name="T49" fmla="*/ 154 h 269"/>
                <a:gd name="T50" fmla="*/ 283 w 363"/>
                <a:gd name="T51" fmla="*/ 229 h 269"/>
                <a:gd name="T52" fmla="*/ 167 w 363"/>
                <a:gd name="T53" fmla="*/ 225 h 269"/>
                <a:gd name="T54" fmla="*/ 50 w 363"/>
                <a:gd name="T55" fmla="*/ 205 h 269"/>
                <a:gd name="T56" fmla="*/ 87 w 363"/>
                <a:gd name="T57" fmla="*/ 205 h 269"/>
                <a:gd name="T58" fmla="*/ 128 w 363"/>
                <a:gd name="T59" fmla="*/ 210 h 269"/>
                <a:gd name="T60" fmla="*/ 128 w 363"/>
                <a:gd name="T61" fmla="*/ 210 h 269"/>
                <a:gd name="T62" fmla="*/ 142 w 363"/>
                <a:gd name="T63" fmla="*/ 213 h 269"/>
                <a:gd name="T64" fmla="*/ 142 w 363"/>
                <a:gd name="T65" fmla="*/ 213 h 269"/>
                <a:gd name="T66" fmla="*/ 275 w 363"/>
                <a:gd name="T67" fmla="*/ 223 h 269"/>
                <a:gd name="T68" fmla="*/ 277 w 363"/>
                <a:gd name="T69" fmla="*/ 222 h 269"/>
                <a:gd name="T70" fmla="*/ 278 w 363"/>
                <a:gd name="T71" fmla="*/ 220 h 269"/>
                <a:gd name="T72" fmla="*/ 295 w 363"/>
                <a:gd name="T73" fmla="*/ 65 h 269"/>
                <a:gd name="T74" fmla="*/ 319 w 363"/>
                <a:gd name="T75" fmla="*/ 4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63" h="269">
                  <a:moveTo>
                    <a:pt x="363" y="82"/>
                  </a:moveTo>
                  <a:cubicBezTo>
                    <a:pt x="360" y="27"/>
                    <a:pt x="344" y="0"/>
                    <a:pt x="317" y="1"/>
                  </a:cubicBezTo>
                  <a:cubicBezTo>
                    <a:pt x="308" y="14"/>
                    <a:pt x="300" y="35"/>
                    <a:pt x="292" y="64"/>
                  </a:cubicBezTo>
                  <a:cubicBezTo>
                    <a:pt x="275" y="220"/>
                    <a:pt x="275" y="220"/>
                    <a:pt x="275" y="220"/>
                  </a:cubicBezTo>
                  <a:cubicBezTo>
                    <a:pt x="231" y="222"/>
                    <a:pt x="187" y="219"/>
                    <a:pt x="143" y="210"/>
                  </a:cubicBezTo>
                  <a:cubicBezTo>
                    <a:pt x="138" y="209"/>
                    <a:pt x="133" y="208"/>
                    <a:pt x="128" y="207"/>
                  </a:cubicBezTo>
                  <a:cubicBezTo>
                    <a:pt x="115" y="205"/>
                    <a:pt x="101" y="203"/>
                    <a:pt x="87" y="202"/>
                  </a:cubicBezTo>
                  <a:cubicBezTo>
                    <a:pt x="74" y="201"/>
                    <a:pt x="60" y="201"/>
                    <a:pt x="46" y="202"/>
                  </a:cubicBezTo>
                  <a:cubicBezTo>
                    <a:pt x="43" y="202"/>
                    <a:pt x="41" y="202"/>
                    <a:pt x="39" y="202"/>
                  </a:cubicBezTo>
                  <a:cubicBezTo>
                    <a:pt x="20" y="197"/>
                    <a:pt x="20" y="197"/>
                    <a:pt x="20" y="197"/>
                  </a:cubicBezTo>
                  <a:cubicBezTo>
                    <a:pt x="0" y="201"/>
                    <a:pt x="0" y="201"/>
                    <a:pt x="0" y="201"/>
                  </a:cubicBezTo>
                  <a:cubicBezTo>
                    <a:pt x="2" y="210"/>
                    <a:pt x="2" y="210"/>
                    <a:pt x="2" y="210"/>
                  </a:cubicBezTo>
                  <a:cubicBezTo>
                    <a:pt x="18" y="203"/>
                    <a:pt x="18" y="203"/>
                    <a:pt x="18" y="203"/>
                  </a:cubicBezTo>
                  <a:cubicBezTo>
                    <a:pt x="48" y="207"/>
                    <a:pt x="48" y="207"/>
                    <a:pt x="48" y="207"/>
                  </a:cubicBezTo>
                  <a:cubicBezTo>
                    <a:pt x="25" y="207"/>
                    <a:pt x="25" y="207"/>
                    <a:pt x="25" y="207"/>
                  </a:cubicBezTo>
                  <a:cubicBezTo>
                    <a:pt x="3" y="218"/>
                    <a:pt x="3" y="218"/>
                    <a:pt x="3" y="218"/>
                  </a:cubicBezTo>
                  <a:cubicBezTo>
                    <a:pt x="5" y="229"/>
                    <a:pt x="5" y="229"/>
                    <a:pt x="5" y="229"/>
                  </a:cubicBezTo>
                  <a:cubicBezTo>
                    <a:pt x="27" y="214"/>
                    <a:pt x="27" y="214"/>
                    <a:pt x="27" y="214"/>
                  </a:cubicBezTo>
                  <a:cubicBezTo>
                    <a:pt x="60" y="230"/>
                    <a:pt x="60" y="230"/>
                    <a:pt x="60" y="230"/>
                  </a:cubicBezTo>
                  <a:cubicBezTo>
                    <a:pt x="134" y="244"/>
                    <a:pt x="134" y="244"/>
                    <a:pt x="134" y="244"/>
                  </a:cubicBezTo>
                  <a:cubicBezTo>
                    <a:pt x="308" y="269"/>
                    <a:pt x="308" y="269"/>
                    <a:pt x="308" y="269"/>
                  </a:cubicBezTo>
                  <a:cubicBezTo>
                    <a:pt x="333" y="213"/>
                    <a:pt x="351" y="151"/>
                    <a:pt x="363" y="82"/>
                  </a:cubicBezTo>
                  <a:close/>
                  <a:moveTo>
                    <a:pt x="319" y="4"/>
                  </a:moveTo>
                  <a:cubicBezTo>
                    <a:pt x="320" y="4"/>
                    <a:pt x="321" y="4"/>
                    <a:pt x="322" y="4"/>
                  </a:cubicBezTo>
                  <a:cubicBezTo>
                    <a:pt x="308" y="54"/>
                    <a:pt x="299" y="104"/>
                    <a:pt x="295" y="154"/>
                  </a:cubicBezTo>
                  <a:cubicBezTo>
                    <a:pt x="283" y="229"/>
                    <a:pt x="283" y="229"/>
                    <a:pt x="283" y="229"/>
                  </a:cubicBezTo>
                  <a:cubicBezTo>
                    <a:pt x="245" y="232"/>
                    <a:pt x="206" y="230"/>
                    <a:pt x="167" y="225"/>
                  </a:cubicBezTo>
                  <a:cubicBezTo>
                    <a:pt x="128" y="215"/>
                    <a:pt x="88" y="208"/>
                    <a:pt x="50" y="205"/>
                  </a:cubicBezTo>
                  <a:cubicBezTo>
                    <a:pt x="62" y="204"/>
                    <a:pt x="75" y="204"/>
                    <a:pt x="87" y="205"/>
                  </a:cubicBezTo>
                  <a:cubicBezTo>
                    <a:pt x="101" y="206"/>
                    <a:pt x="114" y="208"/>
                    <a:pt x="128" y="210"/>
                  </a:cubicBezTo>
                  <a:cubicBezTo>
                    <a:pt x="128" y="210"/>
                    <a:pt x="128" y="210"/>
                    <a:pt x="128" y="210"/>
                  </a:cubicBezTo>
                  <a:cubicBezTo>
                    <a:pt x="133" y="211"/>
                    <a:pt x="137" y="212"/>
                    <a:pt x="142" y="213"/>
                  </a:cubicBezTo>
                  <a:cubicBezTo>
                    <a:pt x="142" y="213"/>
                    <a:pt x="142" y="213"/>
                    <a:pt x="142" y="213"/>
                  </a:cubicBezTo>
                  <a:cubicBezTo>
                    <a:pt x="186" y="222"/>
                    <a:pt x="231" y="225"/>
                    <a:pt x="275" y="223"/>
                  </a:cubicBezTo>
                  <a:cubicBezTo>
                    <a:pt x="276" y="223"/>
                    <a:pt x="276" y="222"/>
                    <a:pt x="277" y="222"/>
                  </a:cubicBezTo>
                  <a:cubicBezTo>
                    <a:pt x="277" y="221"/>
                    <a:pt x="278" y="221"/>
                    <a:pt x="278" y="220"/>
                  </a:cubicBezTo>
                  <a:cubicBezTo>
                    <a:pt x="295" y="65"/>
                    <a:pt x="295" y="65"/>
                    <a:pt x="295" y="65"/>
                  </a:cubicBezTo>
                  <a:cubicBezTo>
                    <a:pt x="303" y="37"/>
                    <a:pt x="311" y="17"/>
                    <a:pt x="319" y="4"/>
                  </a:cubicBezTo>
                  <a:close/>
                </a:path>
              </a:pathLst>
            </a:custGeom>
            <a:solidFill>
              <a:srgbClr val="DCA56D"/>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70" name="Freeform 370"/>
            <p:cNvSpPr/>
            <p:nvPr/>
          </p:nvSpPr>
          <p:spPr bwMode="auto">
            <a:xfrm>
              <a:off x="7210127" y="2120578"/>
              <a:ext cx="261938" cy="220266"/>
            </a:xfrm>
            <a:custGeom>
              <a:avLst/>
              <a:gdLst>
                <a:gd name="T0" fmla="*/ 272 w 272"/>
                <a:gd name="T1" fmla="*/ 0 h 228"/>
                <a:gd name="T2" fmla="*/ 269 w 272"/>
                <a:gd name="T3" fmla="*/ 0 h 228"/>
                <a:gd name="T4" fmla="*/ 245 w 272"/>
                <a:gd name="T5" fmla="*/ 61 h 228"/>
                <a:gd name="T6" fmla="*/ 228 w 272"/>
                <a:gd name="T7" fmla="*/ 216 h 228"/>
                <a:gd name="T8" fmla="*/ 227 w 272"/>
                <a:gd name="T9" fmla="*/ 218 h 228"/>
                <a:gd name="T10" fmla="*/ 225 w 272"/>
                <a:gd name="T11" fmla="*/ 219 h 228"/>
                <a:gd name="T12" fmla="*/ 92 w 272"/>
                <a:gd name="T13" fmla="*/ 209 h 228"/>
                <a:gd name="T14" fmla="*/ 92 w 272"/>
                <a:gd name="T15" fmla="*/ 209 h 228"/>
                <a:gd name="T16" fmla="*/ 78 w 272"/>
                <a:gd name="T17" fmla="*/ 206 h 228"/>
                <a:gd name="T18" fmla="*/ 78 w 272"/>
                <a:gd name="T19" fmla="*/ 206 h 228"/>
                <a:gd name="T20" fmla="*/ 37 w 272"/>
                <a:gd name="T21" fmla="*/ 201 h 228"/>
                <a:gd name="T22" fmla="*/ 0 w 272"/>
                <a:gd name="T23" fmla="*/ 201 h 228"/>
                <a:gd name="T24" fmla="*/ 117 w 272"/>
                <a:gd name="T25" fmla="*/ 221 h 228"/>
                <a:gd name="T26" fmla="*/ 233 w 272"/>
                <a:gd name="T27" fmla="*/ 225 h 228"/>
                <a:gd name="T28" fmla="*/ 245 w 272"/>
                <a:gd name="T29" fmla="*/ 150 h 228"/>
                <a:gd name="T30" fmla="*/ 272 w 272"/>
                <a:gd name="T31" fmla="*/ 0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2" h="228">
                  <a:moveTo>
                    <a:pt x="272" y="0"/>
                  </a:moveTo>
                  <a:cubicBezTo>
                    <a:pt x="271" y="0"/>
                    <a:pt x="270" y="0"/>
                    <a:pt x="269" y="0"/>
                  </a:cubicBezTo>
                  <a:cubicBezTo>
                    <a:pt x="261" y="13"/>
                    <a:pt x="253" y="33"/>
                    <a:pt x="245" y="61"/>
                  </a:cubicBezTo>
                  <a:cubicBezTo>
                    <a:pt x="228" y="216"/>
                    <a:pt x="228" y="216"/>
                    <a:pt x="228" y="216"/>
                  </a:cubicBezTo>
                  <a:cubicBezTo>
                    <a:pt x="228" y="217"/>
                    <a:pt x="227" y="217"/>
                    <a:pt x="227" y="218"/>
                  </a:cubicBezTo>
                  <a:cubicBezTo>
                    <a:pt x="226" y="218"/>
                    <a:pt x="226" y="219"/>
                    <a:pt x="225" y="219"/>
                  </a:cubicBezTo>
                  <a:cubicBezTo>
                    <a:pt x="181" y="221"/>
                    <a:pt x="136" y="218"/>
                    <a:pt x="92" y="209"/>
                  </a:cubicBezTo>
                  <a:cubicBezTo>
                    <a:pt x="92" y="209"/>
                    <a:pt x="92" y="209"/>
                    <a:pt x="92" y="209"/>
                  </a:cubicBezTo>
                  <a:cubicBezTo>
                    <a:pt x="87" y="208"/>
                    <a:pt x="83" y="207"/>
                    <a:pt x="78" y="206"/>
                  </a:cubicBezTo>
                  <a:cubicBezTo>
                    <a:pt x="78" y="206"/>
                    <a:pt x="78" y="206"/>
                    <a:pt x="78" y="206"/>
                  </a:cubicBezTo>
                  <a:cubicBezTo>
                    <a:pt x="64" y="204"/>
                    <a:pt x="51" y="202"/>
                    <a:pt x="37" y="201"/>
                  </a:cubicBezTo>
                  <a:cubicBezTo>
                    <a:pt x="25" y="200"/>
                    <a:pt x="12" y="200"/>
                    <a:pt x="0" y="201"/>
                  </a:cubicBezTo>
                  <a:cubicBezTo>
                    <a:pt x="38" y="204"/>
                    <a:pt x="78" y="211"/>
                    <a:pt x="117" y="221"/>
                  </a:cubicBezTo>
                  <a:cubicBezTo>
                    <a:pt x="156" y="226"/>
                    <a:pt x="195" y="228"/>
                    <a:pt x="233" y="225"/>
                  </a:cubicBezTo>
                  <a:cubicBezTo>
                    <a:pt x="245" y="150"/>
                    <a:pt x="245" y="150"/>
                    <a:pt x="245" y="150"/>
                  </a:cubicBezTo>
                  <a:cubicBezTo>
                    <a:pt x="249" y="100"/>
                    <a:pt x="258" y="50"/>
                    <a:pt x="272" y="0"/>
                  </a:cubicBezTo>
                  <a:close/>
                </a:path>
              </a:pathLst>
            </a:custGeom>
            <a:solidFill>
              <a:srgbClr val="F1D9C8"/>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71" name="Freeform 371"/>
            <p:cNvSpPr/>
            <p:nvPr/>
          </p:nvSpPr>
          <p:spPr bwMode="auto">
            <a:xfrm>
              <a:off x="7222034" y="2399184"/>
              <a:ext cx="10716" cy="22622"/>
            </a:xfrm>
            <a:custGeom>
              <a:avLst/>
              <a:gdLst>
                <a:gd name="T0" fmla="*/ 12 w 12"/>
                <a:gd name="T1" fmla="*/ 23 h 24"/>
                <a:gd name="T2" fmla="*/ 10 w 12"/>
                <a:gd name="T3" fmla="*/ 0 h 24"/>
                <a:gd name="T4" fmla="*/ 0 w 12"/>
                <a:gd name="T5" fmla="*/ 0 h 24"/>
                <a:gd name="T6" fmla="*/ 3 w 12"/>
                <a:gd name="T7" fmla="*/ 24 h 24"/>
                <a:gd name="T8" fmla="*/ 12 w 12"/>
                <a:gd name="T9" fmla="*/ 23 h 24"/>
              </a:gdLst>
              <a:ahLst/>
              <a:cxnLst>
                <a:cxn ang="0">
                  <a:pos x="T0" y="T1"/>
                </a:cxn>
                <a:cxn ang="0">
                  <a:pos x="T2" y="T3"/>
                </a:cxn>
                <a:cxn ang="0">
                  <a:pos x="T4" y="T5"/>
                </a:cxn>
                <a:cxn ang="0">
                  <a:pos x="T6" y="T7"/>
                </a:cxn>
                <a:cxn ang="0">
                  <a:pos x="T8" y="T9"/>
                </a:cxn>
              </a:cxnLst>
              <a:rect l="0" t="0" r="r" b="b"/>
              <a:pathLst>
                <a:path w="12" h="24">
                  <a:moveTo>
                    <a:pt x="12" y="23"/>
                  </a:moveTo>
                  <a:cubicBezTo>
                    <a:pt x="10" y="0"/>
                    <a:pt x="10" y="0"/>
                    <a:pt x="10" y="0"/>
                  </a:cubicBezTo>
                  <a:cubicBezTo>
                    <a:pt x="0" y="0"/>
                    <a:pt x="0" y="0"/>
                    <a:pt x="0" y="0"/>
                  </a:cubicBezTo>
                  <a:cubicBezTo>
                    <a:pt x="3" y="24"/>
                    <a:pt x="3" y="24"/>
                    <a:pt x="3" y="24"/>
                  </a:cubicBezTo>
                  <a:cubicBezTo>
                    <a:pt x="6" y="24"/>
                    <a:pt x="9" y="24"/>
                    <a:pt x="12" y="23"/>
                  </a:cubicBezTo>
                  <a:close/>
                </a:path>
              </a:pathLst>
            </a:custGeom>
            <a:solidFill>
              <a:srgbClr val="222222"/>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72" name="Freeform 372"/>
            <p:cNvSpPr/>
            <p:nvPr/>
          </p:nvSpPr>
          <p:spPr bwMode="auto">
            <a:xfrm>
              <a:off x="7231559" y="2394421"/>
              <a:ext cx="36909" cy="26194"/>
            </a:xfrm>
            <a:custGeom>
              <a:avLst/>
              <a:gdLst>
                <a:gd name="T0" fmla="*/ 0 w 39"/>
                <a:gd name="T1" fmla="*/ 5 h 28"/>
                <a:gd name="T2" fmla="*/ 2 w 39"/>
                <a:gd name="T3" fmla="*/ 28 h 28"/>
                <a:gd name="T4" fmla="*/ 34 w 39"/>
                <a:gd name="T5" fmla="*/ 27 h 28"/>
                <a:gd name="T6" fmla="*/ 36 w 39"/>
                <a:gd name="T7" fmla="*/ 15 h 28"/>
                <a:gd name="T8" fmla="*/ 39 w 39"/>
                <a:gd name="T9" fmla="*/ 0 h 28"/>
                <a:gd name="T10" fmla="*/ 23 w 39"/>
                <a:gd name="T11" fmla="*/ 4 h 28"/>
                <a:gd name="T12" fmla="*/ 0 w 39"/>
                <a:gd name="T13" fmla="*/ 5 h 28"/>
              </a:gdLst>
              <a:ahLst/>
              <a:cxnLst>
                <a:cxn ang="0">
                  <a:pos x="T0" y="T1"/>
                </a:cxn>
                <a:cxn ang="0">
                  <a:pos x="T2" y="T3"/>
                </a:cxn>
                <a:cxn ang="0">
                  <a:pos x="T4" y="T5"/>
                </a:cxn>
                <a:cxn ang="0">
                  <a:pos x="T6" y="T7"/>
                </a:cxn>
                <a:cxn ang="0">
                  <a:pos x="T8" y="T9"/>
                </a:cxn>
                <a:cxn ang="0">
                  <a:pos x="T10" y="T11"/>
                </a:cxn>
                <a:cxn ang="0">
                  <a:pos x="T12" y="T13"/>
                </a:cxn>
              </a:cxnLst>
              <a:rect l="0" t="0" r="r" b="b"/>
              <a:pathLst>
                <a:path w="39" h="28">
                  <a:moveTo>
                    <a:pt x="0" y="5"/>
                  </a:moveTo>
                  <a:cubicBezTo>
                    <a:pt x="2" y="28"/>
                    <a:pt x="2" y="28"/>
                    <a:pt x="2" y="28"/>
                  </a:cubicBezTo>
                  <a:cubicBezTo>
                    <a:pt x="13" y="28"/>
                    <a:pt x="23" y="27"/>
                    <a:pt x="34" y="27"/>
                  </a:cubicBezTo>
                  <a:cubicBezTo>
                    <a:pt x="34" y="23"/>
                    <a:pt x="35" y="19"/>
                    <a:pt x="36" y="15"/>
                  </a:cubicBezTo>
                  <a:cubicBezTo>
                    <a:pt x="37" y="10"/>
                    <a:pt x="38" y="5"/>
                    <a:pt x="39" y="0"/>
                  </a:cubicBezTo>
                  <a:cubicBezTo>
                    <a:pt x="34" y="2"/>
                    <a:pt x="29" y="3"/>
                    <a:pt x="23" y="4"/>
                  </a:cubicBezTo>
                  <a:cubicBezTo>
                    <a:pt x="0" y="5"/>
                    <a:pt x="0" y="5"/>
                    <a:pt x="0" y="5"/>
                  </a:cubicBezTo>
                  <a:close/>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73" name="Freeform 373"/>
            <p:cNvSpPr/>
            <p:nvPr/>
          </p:nvSpPr>
          <p:spPr bwMode="auto">
            <a:xfrm>
              <a:off x="7175599" y="2399184"/>
              <a:ext cx="48816" cy="25003"/>
            </a:xfrm>
            <a:custGeom>
              <a:avLst/>
              <a:gdLst>
                <a:gd name="T0" fmla="*/ 50 w 50"/>
                <a:gd name="T1" fmla="*/ 24 h 26"/>
                <a:gd name="T2" fmla="*/ 47 w 50"/>
                <a:gd name="T3" fmla="*/ 0 h 26"/>
                <a:gd name="T4" fmla="*/ 26 w 50"/>
                <a:gd name="T5" fmla="*/ 1 h 26"/>
                <a:gd name="T6" fmla="*/ 0 w 50"/>
                <a:gd name="T7" fmla="*/ 26 h 26"/>
                <a:gd name="T8" fmla="*/ 50 w 50"/>
                <a:gd name="T9" fmla="*/ 24 h 26"/>
              </a:gdLst>
              <a:ahLst/>
              <a:cxnLst>
                <a:cxn ang="0">
                  <a:pos x="T0" y="T1"/>
                </a:cxn>
                <a:cxn ang="0">
                  <a:pos x="T2" y="T3"/>
                </a:cxn>
                <a:cxn ang="0">
                  <a:pos x="T4" y="T5"/>
                </a:cxn>
                <a:cxn ang="0">
                  <a:pos x="T6" y="T7"/>
                </a:cxn>
                <a:cxn ang="0">
                  <a:pos x="T8" y="T9"/>
                </a:cxn>
              </a:cxnLst>
              <a:rect l="0" t="0" r="r" b="b"/>
              <a:pathLst>
                <a:path w="50" h="26">
                  <a:moveTo>
                    <a:pt x="50" y="24"/>
                  </a:moveTo>
                  <a:cubicBezTo>
                    <a:pt x="47" y="0"/>
                    <a:pt x="47" y="0"/>
                    <a:pt x="47" y="0"/>
                  </a:cubicBezTo>
                  <a:cubicBezTo>
                    <a:pt x="26" y="1"/>
                    <a:pt x="26" y="1"/>
                    <a:pt x="26" y="1"/>
                  </a:cubicBezTo>
                  <a:cubicBezTo>
                    <a:pt x="0" y="26"/>
                    <a:pt x="0" y="26"/>
                    <a:pt x="0" y="26"/>
                  </a:cubicBezTo>
                  <a:cubicBezTo>
                    <a:pt x="16" y="25"/>
                    <a:pt x="33" y="25"/>
                    <a:pt x="50" y="24"/>
                  </a:cubicBezTo>
                  <a:close/>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74" name="Freeform 374"/>
            <p:cNvSpPr/>
            <p:nvPr/>
          </p:nvSpPr>
          <p:spPr bwMode="auto">
            <a:xfrm>
              <a:off x="7104162" y="2419425"/>
              <a:ext cx="207169" cy="736997"/>
            </a:xfrm>
            <a:custGeom>
              <a:avLst/>
              <a:gdLst>
                <a:gd name="T0" fmla="*/ 134 w 215"/>
                <a:gd name="T1" fmla="*/ 1 h 763"/>
                <a:gd name="T2" fmla="*/ 125 w 215"/>
                <a:gd name="T3" fmla="*/ 2 h 763"/>
                <a:gd name="T4" fmla="*/ 75 w 215"/>
                <a:gd name="T5" fmla="*/ 4 h 763"/>
                <a:gd name="T6" fmla="*/ 50 w 215"/>
                <a:gd name="T7" fmla="*/ 26 h 763"/>
                <a:gd name="T8" fmla="*/ 33 w 215"/>
                <a:gd name="T9" fmla="*/ 4 h 763"/>
                <a:gd name="T10" fmla="*/ 6 w 215"/>
                <a:gd name="T11" fmla="*/ 4 h 763"/>
                <a:gd name="T12" fmla="*/ 0 w 215"/>
                <a:gd name="T13" fmla="*/ 22 h 763"/>
                <a:gd name="T14" fmla="*/ 27 w 215"/>
                <a:gd name="T15" fmla="*/ 22 h 763"/>
                <a:gd name="T16" fmla="*/ 40 w 215"/>
                <a:gd name="T17" fmla="*/ 38 h 763"/>
                <a:gd name="T18" fmla="*/ 82 w 215"/>
                <a:gd name="T19" fmla="*/ 21 h 763"/>
                <a:gd name="T20" fmla="*/ 139 w 215"/>
                <a:gd name="T21" fmla="*/ 29 h 763"/>
                <a:gd name="T22" fmla="*/ 138 w 215"/>
                <a:gd name="T23" fmla="*/ 270 h 763"/>
                <a:gd name="T24" fmla="*/ 139 w 215"/>
                <a:gd name="T25" fmla="*/ 276 h 763"/>
                <a:gd name="T26" fmla="*/ 166 w 215"/>
                <a:gd name="T27" fmla="*/ 431 h 763"/>
                <a:gd name="T28" fmla="*/ 166 w 215"/>
                <a:gd name="T29" fmla="*/ 594 h 763"/>
                <a:gd name="T30" fmla="*/ 187 w 215"/>
                <a:gd name="T31" fmla="*/ 655 h 763"/>
                <a:gd name="T32" fmla="*/ 173 w 215"/>
                <a:gd name="T33" fmla="*/ 743 h 763"/>
                <a:gd name="T34" fmla="*/ 110 w 215"/>
                <a:gd name="T35" fmla="*/ 735 h 763"/>
                <a:gd name="T36" fmla="*/ 110 w 215"/>
                <a:gd name="T37" fmla="*/ 752 h 763"/>
                <a:gd name="T38" fmla="*/ 120 w 215"/>
                <a:gd name="T39" fmla="*/ 756 h 763"/>
                <a:gd name="T40" fmla="*/ 196 w 215"/>
                <a:gd name="T41" fmla="*/ 755 h 763"/>
                <a:gd name="T42" fmla="*/ 204 w 215"/>
                <a:gd name="T43" fmla="*/ 752 h 763"/>
                <a:gd name="T44" fmla="*/ 213 w 215"/>
                <a:gd name="T45" fmla="*/ 589 h 763"/>
                <a:gd name="T46" fmla="*/ 206 w 215"/>
                <a:gd name="T47" fmla="*/ 586 h 763"/>
                <a:gd name="T48" fmla="*/ 206 w 215"/>
                <a:gd name="T49" fmla="*/ 577 h 763"/>
                <a:gd name="T50" fmla="*/ 181 w 215"/>
                <a:gd name="T51" fmla="*/ 572 h 763"/>
                <a:gd name="T52" fmla="*/ 183 w 215"/>
                <a:gd name="T53" fmla="*/ 551 h 763"/>
                <a:gd name="T54" fmla="*/ 171 w 215"/>
                <a:gd name="T55" fmla="*/ 284 h 763"/>
                <a:gd name="T56" fmla="*/ 166 w 215"/>
                <a:gd name="T57" fmla="*/ 0 h 763"/>
                <a:gd name="T58" fmla="*/ 134 w 215"/>
                <a:gd name="T59" fmla="*/ 1 h 7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15" h="763">
                  <a:moveTo>
                    <a:pt x="134" y="1"/>
                  </a:moveTo>
                  <a:cubicBezTo>
                    <a:pt x="131" y="2"/>
                    <a:pt x="128" y="2"/>
                    <a:pt x="125" y="2"/>
                  </a:cubicBezTo>
                  <a:cubicBezTo>
                    <a:pt x="108" y="3"/>
                    <a:pt x="91" y="3"/>
                    <a:pt x="75" y="4"/>
                  </a:cubicBezTo>
                  <a:cubicBezTo>
                    <a:pt x="50" y="26"/>
                    <a:pt x="50" y="26"/>
                    <a:pt x="50" y="26"/>
                  </a:cubicBezTo>
                  <a:cubicBezTo>
                    <a:pt x="33" y="4"/>
                    <a:pt x="33" y="4"/>
                    <a:pt x="33" y="4"/>
                  </a:cubicBezTo>
                  <a:cubicBezTo>
                    <a:pt x="24" y="4"/>
                    <a:pt x="15" y="4"/>
                    <a:pt x="6" y="4"/>
                  </a:cubicBezTo>
                  <a:cubicBezTo>
                    <a:pt x="0" y="22"/>
                    <a:pt x="0" y="22"/>
                    <a:pt x="0" y="22"/>
                  </a:cubicBezTo>
                  <a:cubicBezTo>
                    <a:pt x="27" y="22"/>
                    <a:pt x="27" y="22"/>
                    <a:pt x="27" y="22"/>
                  </a:cubicBezTo>
                  <a:cubicBezTo>
                    <a:pt x="40" y="38"/>
                    <a:pt x="40" y="38"/>
                    <a:pt x="40" y="38"/>
                  </a:cubicBezTo>
                  <a:cubicBezTo>
                    <a:pt x="82" y="21"/>
                    <a:pt x="82" y="21"/>
                    <a:pt x="82" y="21"/>
                  </a:cubicBezTo>
                  <a:cubicBezTo>
                    <a:pt x="139" y="29"/>
                    <a:pt x="139" y="29"/>
                    <a:pt x="139" y="29"/>
                  </a:cubicBezTo>
                  <a:cubicBezTo>
                    <a:pt x="124" y="112"/>
                    <a:pt x="124" y="192"/>
                    <a:pt x="138" y="270"/>
                  </a:cubicBezTo>
                  <a:cubicBezTo>
                    <a:pt x="138" y="272"/>
                    <a:pt x="138" y="274"/>
                    <a:pt x="139" y="276"/>
                  </a:cubicBezTo>
                  <a:cubicBezTo>
                    <a:pt x="166" y="431"/>
                    <a:pt x="166" y="431"/>
                    <a:pt x="166" y="431"/>
                  </a:cubicBezTo>
                  <a:cubicBezTo>
                    <a:pt x="166" y="594"/>
                    <a:pt x="166" y="594"/>
                    <a:pt x="166" y="594"/>
                  </a:cubicBezTo>
                  <a:cubicBezTo>
                    <a:pt x="187" y="655"/>
                    <a:pt x="187" y="655"/>
                    <a:pt x="187" y="655"/>
                  </a:cubicBezTo>
                  <a:cubicBezTo>
                    <a:pt x="173" y="743"/>
                    <a:pt x="173" y="743"/>
                    <a:pt x="173" y="743"/>
                  </a:cubicBezTo>
                  <a:cubicBezTo>
                    <a:pt x="110" y="735"/>
                    <a:pt x="110" y="735"/>
                    <a:pt x="110" y="735"/>
                  </a:cubicBezTo>
                  <a:cubicBezTo>
                    <a:pt x="110" y="741"/>
                    <a:pt x="110" y="747"/>
                    <a:pt x="110" y="752"/>
                  </a:cubicBezTo>
                  <a:cubicBezTo>
                    <a:pt x="113" y="753"/>
                    <a:pt x="117" y="755"/>
                    <a:pt x="120" y="756"/>
                  </a:cubicBezTo>
                  <a:cubicBezTo>
                    <a:pt x="146" y="763"/>
                    <a:pt x="171" y="763"/>
                    <a:pt x="196" y="755"/>
                  </a:cubicBezTo>
                  <a:cubicBezTo>
                    <a:pt x="199" y="754"/>
                    <a:pt x="201" y="753"/>
                    <a:pt x="204" y="752"/>
                  </a:cubicBezTo>
                  <a:cubicBezTo>
                    <a:pt x="212" y="703"/>
                    <a:pt x="215" y="649"/>
                    <a:pt x="213" y="589"/>
                  </a:cubicBezTo>
                  <a:cubicBezTo>
                    <a:pt x="211" y="588"/>
                    <a:pt x="209" y="587"/>
                    <a:pt x="206" y="586"/>
                  </a:cubicBezTo>
                  <a:cubicBezTo>
                    <a:pt x="206" y="577"/>
                    <a:pt x="206" y="577"/>
                    <a:pt x="206" y="577"/>
                  </a:cubicBezTo>
                  <a:cubicBezTo>
                    <a:pt x="181" y="572"/>
                    <a:pt x="181" y="572"/>
                    <a:pt x="181" y="572"/>
                  </a:cubicBezTo>
                  <a:cubicBezTo>
                    <a:pt x="182" y="565"/>
                    <a:pt x="182" y="558"/>
                    <a:pt x="183" y="551"/>
                  </a:cubicBezTo>
                  <a:cubicBezTo>
                    <a:pt x="186" y="466"/>
                    <a:pt x="183" y="377"/>
                    <a:pt x="171" y="284"/>
                  </a:cubicBezTo>
                  <a:cubicBezTo>
                    <a:pt x="153" y="181"/>
                    <a:pt x="151" y="86"/>
                    <a:pt x="166" y="0"/>
                  </a:cubicBezTo>
                  <a:cubicBezTo>
                    <a:pt x="155" y="0"/>
                    <a:pt x="145" y="1"/>
                    <a:pt x="134" y="1"/>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75" name="Freeform 375"/>
            <p:cNvSpPr/>
            <p:nvPr/>
          </p:nvSpPr>
          <p:spPr bwMode="auto">
            <a:xfrm>
              <a:off x="7136309" y="2365846"/>
              <a:ext cx="147638" cy="35719"/>
            </a:xfrm>
            <a:custGeom>
              <a:avLst/>
              <a:gdLst>
                <a:gd name="T0" fmla="*/ 88 w 153"/>
                <a:gd name="T1" fmla="*/ 34 h 37"/>
                <a:gd name="T2" fmla="*/ 98 w 153"/>
                <a:gd name="T3" fmla="*/ 34 h 37"/>
                <a:gd name="T4" fmla="*/ 121 w 153"/>
                <a:gd name="T5" fmla="*/ 33 h 37"/>
                <a:gd name="T6" fmla="*/ 137 w 153"/>
                <a:gd name="T7" fmla="*/ 29 h 37"/>
                <a:gd name="T8" fmla="*/ 153 w 153"/>
                <a:gd name="T9" fmla="*/ 8 h 37"/>
                <a:gd name="T10" fmla="*/ 88 w 153"/>
                <a:gd name="T11" fmla="*/ 0 h 37"/>
                <a:gd name="T12" fmla="*/ 76 w 153"/>
                <a:gd name="T13" fmla="*/ 6 h 37"/>
                <a:gd name="T14" fmla="*/ 135 w 153"/>
                <a:gd name="T15" fmla="*/ 15 h 37"/>
                <a:gd name="T16" fmla="*/ 109 w 153"/>
                <a:gd name="T17" fmla="*/ 25 h 37"/>
                <a:gd name="T18" fmla="*/ 0 w 153"/>
                <a:gd name="T19" fmla="*/ 31 h 37"/>
                <a:gd name="T20" fmla="*/ 16 w 153"/>
                <a:gd name="T21" fmla="*/ 37 h 37"/>
                <a:gd name="T22" fmla="*/ 67 w 153"/>
                <a:gd name="T23" fmla="*/ 35 h 37"/>
                <a:gd name="T24" fmla="*/ 88 w 153"/>
                <a:gd name="T25" fmla="*/ 34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3" h="37">
                  <a:moveTo>
                    <a:pt x="88" y="34"/>
                  </a:moveTo>
                  <a:cubicBezTo>
                    <a:pt x="98" y="34"/>
                    <a:pt x="98" y="34"/>
                    <a:pt x="98" y="34"/>
                  </a:cubicBezTo>
                  <a:cubicBezTo>
                    <a:pt x="121" y="33"/>
                    <a:pt x="121" y="33"/>
                    <a:pt x="121" y="33"/>
                  </a:cubicBezTo>
                  <a:cubicBezTo>
                    <a:pt x="127" y="32"/>
                    <a:pt x="132" y="31"/>
                    <a:pt x="137" y="29"/>
                  </a:cubicBezTo>
                  <a:cubicBezTo>
                    <a:pt x="146" y="24"/>
                    <a:pt x="152" y="17"/>
                    <a:pt x="153" y="8"/>
                  </a:cubicBezTo>
                  <a:cubicBezTo>
                    <a:pt x="88" y="0"/>
                    <a:pt x="88" y="0"/>
                    <a:pt x="88" y="0"/>
                  </a:cubicBezTo>
                  <a:cubicBezTo>
                    <a:pt x="84" y="3"/>
                    <a:pt x="80" y="5"/>
                    <a:pt x="76" y="6"/>
                  </a:cubicBezTo>
                  <a:cubicBezTo>
                    <a:pt x="135" y="15"/>
                    <a:pt x="135" y="15"/>
                    <a:pt x="135" y="15"/>
                  </a:cubicBezTo>
                  <a:cubicBezTo>
                    <a:pt x="131" y="19"/>
                    <a:pt x="123" y="22"/>
                    <a:pt x="109" y="25"/>
                  </a:cubicBezTo>
                  <a:cubicBezTo>
                    <a:pt x="0" y="31"/>
                    <a:pt x="0" y="31"/>
                    <a:pt x="0" y="31"/>
                  </a:cubicBezTo>
                  <a:cubicBezTo>
                    <a:pt x="5" y="34"/>
                    <a:pt x="10" y="36"/>
                    <a:pt x="16" y="37"/>
                  </a:cubicBezTo>
                  <a:cubicBezTo>
                    <a:pt x="67" y="35"/>
                    <a:pt x="67" y="35"/>
                    <a:pt x="67" y="35"/>
                  </a:cubicBezTo>
                  <a:cubicBezTo>
                    <a:pt x="88" y="34"/>
                    <a:pt x="88" y="34"/>
                    <a:pt x="88" y="34"/>
                  </a:cubicBezTo>
                  <a:close/>
                </a:path>
              </a:pathLst>
            </a:custGeom>
            <a:solidFill>
              <a:srgbClr val="9E673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76" name="Freeform 376"/>
            <p:cNvSpPr>
              <a:spLocks noEditPoints="1"/>
            </p:cNvSpPr>
            <p:nvPr/>
          </p:nvSpPr>
          <p:spPr bwMode="auto">
            <a:xfrm>
              <a:off x="7249418" y="2387278"/>
              <a:ext cx="232172" cy="597694"/>
            </a:xfrm>
            <a:custGeom>
              <a:avLst/>
              <a:gdLst>
                <a:gd name="T0" fmla="*/ 17 w 240"/>
                <a:gd name="T1" fmla="*/ 22 h 620"/>
                <a:gd name="T2" fmla="*/ 15 w 240"/>
                <a:gd name="T3" fmla="*/ 34 h 620"/>
                <a:gd name="T4" fmla="*/ 20 w 240"/>
                <a:gd name="T5" fmla="*/ 318 h 620"/>
                <a:gd name="T6" fmla="*/ 32 w 240"/>
                <a:gd name="T7" fmla="*/ 585 h 620"/>
                <a:gd name="T8" fmla="*/ 41 w 240"/>
                <a:gd name="T9" fmla="*/ 582 h 620"/>
                <a:gd name="T10" fmla="*/ 55 w 240"/>
                <a:gd name="T11" fmla="*/ 280 h 620"/>
                <a:gd name="T12" fmla="*/ 55 w 240"/>
                <a:gd name="T13" fmla="*/ 611 h 620"/>
                <a:gd name="T14" fmla="*/ 82 w 240"/>
                <a:gd name="T15" fmla="*/ 603 h 620"/>
                <a:gd name="T16" fmla="*/ 121 w 240"/>
                <a:gd name="T17" fmla="*/ 345 h 620"/>
                <a:gd name="T18" fmla="*/ 121 w 240"/>
                <a:gd name="T19" fmla="*/ 620 h 620"/>
                <a:gd name="T20" fmla="*/ 131 w 240"/>
                <a:gd name="T21" fmla="*/ 619 h 620"/>
                <a:gd name="T22" fmla="*/ 220 w 240"/>
                <a:gd name="T23" fmla="*/ 588 h 620"/>
                <a:gd name="T24" fmla="*/ 240 w 240"/>
                <a:gd name="T25" fmla="*/ 333 h 620"/>
                <a:gd name="T26" fmla="*/ 215 w 240"/>
                <a:gd name="T27" fmla="*/ 48 h 620"/>
                <a:gd name="T28" fmla="*/ 173 w 240"/>
                <a:gd name="T29" fmla="*/ 23 h 620"/>
                <a:gd name="T30" fmla="*/ 55 w 240"/>
                <a:gd name="T31" fmla="*/ 0 h 620"/>
                <a:gd name="T32" fmla="*/ 17 w 240"/>
                <a:gd name="T33" fmla="*/ 22 h 620"/>
                <a:gd name="T34" fmla="*/ 19 w 240"/>
                <a:gd name="T35" fmla="*/ 24 h 620"/>
                <a:gd name="T36" fmla="*/ 29 w 240"/>
                <a:gd name="T37" fmla="*/ 19 h 620"/>
                <a:gd name="T38" fmla="*/ 29 w 240"/>
                <a:gd name="T39" fmla="*/ 307 h 620"/>
                <a:gd name="T40" fmla="*/ 41 w 240"/>
                <a:gd name="T41" fmla="*/ 520 h 620"/>
                <a:gd name="T42" fmla="*/ 38 w 240"/>
                <a:gd name="T43" fmla="*/ 580 h 620"/>
                <a:gd name="T44" fmla="*/ 35 w 240"/>
                <a:gd name="T45" fmla="*/ 581 h 620"/>
                <a:gd name="T46" fmla="*/ 23 w 240"/>
                <a:gd name="T47" fmla="*/ 318 h 620"/>
                <a:gd name="T48" fmla="*/ 23 w 240"/>
                <a:gd name="T49" fmla="*/ 318 h 620"/>
                <a:gd name="T50" fmla="*/ 18 w 240"/>
                <a:gd name="T51" fmla="*/ 34 h 620"/>
                <a:gd name="T52" fmla="*/ 19 w 240"/>
                <a:gd name="T53" fmla="*/ 24 h 620"/>
                <a:gd name="T54" fmla="*/ 58 w 240"/>
                <a:gd name="T55" fmla="*/ 280 h 620"/>
                <a:gd name="T56" fmla="*/ 67 w 240"/>
                <a:gd name="T57" fmla="*/ 301 h 620"/>
                <a:gd name="T58" fmla="*/ 69 w 240"/>
                <a:gd name="T59" fmla="*/ 604 h 620"/>
                <a:gd name="T60" fmla="*/ 58 w 240"/>
                <a:gd name="T61" fmla="*/ 607 h 620"/>
                <a:gd name="T62" fmla="*/ 58 w 240"/>
                <a:gd name="T63" fmla="*/ 280 h 620"/>
                <a:gd name="T64" fmla="*/ 124 w 240"/>
                <a:gd name="T65" fmla="*/ 345 h 620"/>
                <a:gd name="T66" fmla="*/ 131 w 240"/>
                <a:gd name="T67" fmla="*/ 353 h 620"/>
                <a:gd name="T68" fmla="*/ 131 w 240"/>
                <a:gd name="T69" fmla="*/ 616 h 620"/>
                <a:gd name="T70" fmla="*/ 124 w 240"/>
                <a:gd name="T71" fmla="*/ 617 h 620"/>
                <a:gd name="T72" fmla="*/ 124 w 240"/>
                <a:gd name="T73" fmla="*/ 345 h 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40" h="620">
                  <a:moveTo>
                    <a:pt x="17" y="22"/>
                  </a:moveTo>
                  <a:cubicBezTo>
                    <a:pt x="16" y="26"/>
                    <a:pt x="15" y="30"/>
                    <a:pt x="15" y="34"/>
                  </a:cubicBezTo>
                  <a:cubicBezTo>
                    <a:pt x="0" y="120"/>
                    <a:pt x="2" y="215"/>
                    <a:pt x="20" y="318"/>
                  </a:cubicBezTo>
                  <a:cubicBezTo>
                    <a:pt x="32" y="411"/>
                    <a:pt x="35" y="500"/>
                    <a:pt x="32" y="585"/>
                  </a:cubicBezTo>
                  <a:cubicBezTo>
                    <a:pt x="41" y="582"/>
                    <a:pt x="41" y="582"/>
                    <a:pt x="41" y="582"/>
                  </a:cubicBezTo>
                  <a:cubicBezTo>
                    <a:pt x="55" y="280"/>
                    <a:pt x="55" y="280"/>
                    <a:pt x="55" y="280"/>
                  </a:cubicBezTo>
                  <a:cubicBezTo>
                    <a:pt x="55" y="611"/>
                    <a:pt x="55" y="611"/>
                    <a:pt x="55" y="611"/>
                  </a:cubicBezTo>
                  <a:cubicBezTo>
                    <a:pt x="82" y="603"/>
                    <a:pt x="82" y="603"/>
                    <a:pt x="82" y="603"/>
                  </a:cubicBezTo>
                  <a:cubicBezTo>
                    <a:pt x="121" y="345"/>
                    <a:pt x="121" y="345"/>
                    <a:pt x="121" y="345"/>
                  </a:cubicBezTo>
                  <a:cubicBezTo>
                    <a:pt x="121" y="620"/>
                    <a:pt x="121" y="620"/>
                    <a:pt x="121" y="620"/>
                  </a:cubicBezTo>
                  <a:cubicBezTo>
                    <a:pt x="125" y="620"/>
                    <a:pt x="128" y="620"/>
                    <a:pt x="131" y="619"/>
                  </a:cubicBezTo>
                  <a:cubicBezTo>
                    <a:pt x="161" y="617"/>
                    <a:pt x="190" y="607"/>
                    <a:pt x="220" y="588"/>
                  </a:cubicBezTo>
                  <a:cubicBezTo>
                    <a:pt x="240" y="333"/>
                    <a:pt x="240" y="333"/>
                    <a:pt x="240" y="333"/>
                  </a:cubicBezTo>
                  <a:cubicBezTo>
                    <a:pt x="215" y="48"/>
                    <a:pt x="215" y="48"/>
                    <a:pt x="215" y="48"/>
                  </a:cubicBezTo>
                  <a:cubicBezTo>
                    <a:pt x="173" y="23"/>
                    <a:pt x="173" y="23"/>
                    <a:pt x="173" y="23"/>
                  </a:cubicBezTo>
                  <a:cubicBezTo>
                    <a:pt x="55" y="0"/>
                    <a:pt x="55" y="0"/>
                    <a:pt x="55" y="0"/>
                  </a:cubicBezTo>
                  <a:cubicBezTo>
                    <a:pt x="17" y="22"/>
                    <a:pt x="17" y="22"/>
                    <a:pt x="17" y="22"/>
                  </a:cubicBezTo>
                  <a:close/>
                  <a:moveTo>
                    <a:pt x="19" y="24"/>
                  </a:moveTo>
                  <a:cubicBezTo>
                    <a:pt x="29" y="19"/>
                    <a:pt x="29" y="19"/>
                    <a:pt x="29" y="19"/>
                  </a:cubicBezTo>
                  <a:cubicBezTo>
                    <a:pt x="14" y="95"/>
                    <a:pt x="14" y="191"/>
                    <a:pt x="29" y="307"/>
                  </a:cubicBezTo>
                  <a:cubicBezTo>
                    <a:pt x="37" y="385"/>
                    <a:pt x="41" y="456"/>
                    <a:pt x="41" y="520"/>
                  </a:cubicBezTo>
                  <a:cubicBezTo>
                    <a:pt x="38" y="580"/>
                    <a:pt x="38" y="580"/>
                    <a:pt x="38" y="580"/>
                  </a:cubicBezTo>
                  <a:cubicBezTo>
                    <a:pt x="35" y="581"/>
                    <a:pt x="35" y="581"/>
                    <a:pt x="35" y="581"/>
                  </a:cubicBezTo>
                  <a:cubicBezTo>
                    <a:pt x="38" y="497"/>
                    <a:pt x="34" y="409"/>
                    <a:pt x="23" y="318"/>
                  </a:cubicBezTo>
                  <a:cubicBezTo>
                    <a:pt x="23" y="318"/>
                    <a:pt x="23" y="318"/>
                    <a:pt x="23" y="318"/>
                  </a:cubicBezTo>
                  <a:cubicBezTo>
                    <a:pt x="5" y="215"/>
                    <a:pt x="3" y="120"/>
                    <a:pt x="18" y="34"/>
                  </a:cubicBezTo>
                  <a:cubicBezTo>
                    <a:pt x="18" y="31"/>
                    <a:pt x="19" y="28"/>
                    <a:pt x="19" y="24"/>
                  </a:cubicBezTo>
                  <a:close/>
                  <a:moveTo>
                    <a:pt x="58" y="280"/>
                  </a:moveTo>
                  <a:cubicBezTo>
                    <a:pt x="67" y="301"/>
                    <a:pt x="67" y="301"/>
                    <a:pt x="67" y="301"/>
                  </a:cubicBezTo>
                  <a:cubicBezTo>
                    <a:pt x="63" y="411"/>
                    <a:pt x="63" y="512"/>
                    <a:pt x="69" y="604"/>
                  </a:cubicBezTo>
                  <a:cubicBezTo>
                    <a:pt x="58" y="607"/>
                    <a:pt x="58" y="607"/>
                    <a:pt x="58" y="607"/>
                  </a:cubicBezTo>
                  <a:cubicBezTo>
                    <a:pt x="58" y="280"/>
                    <a:pt x="58" y="280"/>
                    <a:pt x="58" y="280"/>
                  </a:cubicBezTo>
                  <a:close/>
                  <a:moveTo>
                    <a:pt x="124" y="345"/>
                  </a:moveTo>
                  <a:cubicBezTo>
                    <a:pt x="131" y="353"/>
                    <a:pt x="131" y="353"/>
                    <a:pt x="131" y="353"/>
                  </a:cubicBezTo>
                  <a:cubicBezTo>
                    <a:pt x="131" y="616"/>
                    <a:pt x="131" y="616"/>
                    <a:pt x="131" y="616"/>
                  </a:cubicBezTo>
                  <a:cubicBezTo>
                    <a:pt x="129" y="617"/>
                    <a:pt x="127" y="617"/>
                    <a:pt x="124" y="617"/>
                  </a:cubicBezTo>
                  <a:cubicBezTo>
                    <a:pt x="124" y="345"/>
                    <a:pt x="124" y="345"/>
                    <a:pt x="124" y="345"/>
                  </a:cubicBezTo>
                  <a:close/>
                </a:path>
              </a:pathLst>
            </a:custGeom>
            <a:solidFill>
              <a:srgbClr val="FEC167"/>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77" name="Freeform 377"/>
            <p:cNvSpPr/>
            <p:nvPr/>
          </p:nvSpPr>
          <p:spPr bwMode="auto">
            <a:xfrm>
              <a:off x="7251799" y="2405137"/>
              <a:ext cx="36909" cy="542925"/>
            </a:xfrm>
            <a:custGeom>
              <a:avLst/>
              <a:gdLst>
                <a:gd name="T0" fmla="*/ 26 w 38"/>
                <a:gd name="T1" fmla="*/ 0 h 562"/>
                <a:gd name="T2" fmla="*/ 16 w 38"/>
                <a:gd name="T3" fmla="*/ 5 h 562"/>
                <a:gd name="T4" fmla="*/ 15 w 38"/>
                <a:gd name="T5" fmla="*/ 15 h 562"/>
                <a:gd name="T6" fmla="*/ 20 w 38"/>
                <a:gd name="T7" fmla="*/ 299 h 562"/>
                <a:gd name="T8" fmla="*/ 20 w 38"/>
                <a:gd name="T9" fmla="*/ 299 h 562"/>
                <a:gd name="T10" fmla="*/ 32 w 38"/>
                <a:gd name="T11" fmla="*/ 562 h 562"/>
                <a:gd name="T12" fmla="*/ 35 w 38"/>
                <a:gd name="T13" fmla="*/ 561 h 562"/>
                <a:gd name="T14" fmla="*/ 38 w 38"/>
                <a:gd name="T15" fmla="*/ 501 h 562"/>
                <a:gd name="T16" fmla="*/ 26 w 38"/>
                <a:gd name="T17" fmla="*/ 288 h 562"/>
                <a:gd name="T18" fmla="*/ 26 w 38"/>
                <a:gd name="T19" fmla="*/ 0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 h="562">
                  <a:moveTo>
                    <a:pt x="26" y="0"/>
                  </a:moveTo>
                  <a:cubicBezTo>
                    <a:pt x="16" y="5"/>
                    <a:pt x="16" y="5"/>
                    <a:pt x="16" y="5"/>
                  </a:cubicBezTo>
                  <a:cubicBezTo>
                    <a:pt x="16" y="9"/>
                    <a:pt x="15" y="12"/>
                    <a:pt x="15" y="15"/>
                  </a:cubicBezTo>
                  <a:cubicBezTo>
                    <a:pt x="0" y="101"/>
                    <a:pt x="2" y="196"/>
                    <a:pt x="20" y="299"/>
                  </a:cubicBezTo>
                  <a:cubicBezTo>
                    <a:pt x="20" y="299"/>
                    <a:pt x="20" y="299"/>
                    <a:pt x="20" y="299"/>
                  </a:cubicBezTo>
                  <a:cubicBezTo>
                    <a:pt x="31" y="390"/>
                    <a:pt x="35" y="478"/>
                    <a:pt x="32" y="562"/>
                  </a:cubicBezTo>
                  <a:cubicBezTo>
                    <a:pt x="35" y="561"/>
                    <a:pt x="35" y="561"/>
                    <a:pt x="35" y="561"/>
                  </a:cubicBezTo>
                  <a:cubicBezTo>
                    <a:pt x="38" y="501"/>
                    <a:pt x="38" y="501"/>
                    <a:pt x="38" y="501"/>
                  </a:cubicBezTo>
                  <a:cubicBezTo>
                    <a:pt x="38" y="437"/>
                    <a:pt x="34" y="366"/>
                    <a:pt x="26" y="288"/>
                  </a:cubicBezTo>
                  <a:cubicBezTo>
                    <a:pt x="11" y="172"/>
                    <a:pt x="11" y="76"/>
                    <a:pt x="26" y="0"/>
                  </a:cubicBezTo>
                  <a:close/>
                </a:path>
              </a:pathLst>
            </a:custGeom>
            <a:solidFill>
              <a:srgbClr val="FFE7C4"/>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78" name="Freeform 378"/>
            <p:cNvSpPr/>
            <p:nvPr/>
          </p:nvSpPr>
          <p:spPr bwMode="auto">
            <a:xfrm>
              <a:off x="7305377" y="2657550"/>
              <a:ext cx="10716" cy="315516"/>
            </a:xfrm>
            <a:custGeom>
              <a:avLst/>
              <a:gdLst>
                <a:gd name="T0" fmla="*/ 9 w 11"/>
                <a:gd name="T1" fmla="*/ 21 h 327"/>
                <a:gd name="T2" fmla="*/ 0 w 11"/>
                <a:gd name="T3" fmla="*/ 0 h 327"/>
                <a:gd name="T4" fmla="*/ 0 w 11"/>
                <a:gd name="T5" fmla="*/ 327 h 327"/>
                <a:gd name="T6" fmla="*/ 11 w 11"/>
                <a:gd name="T7" fmla="*/ 324 h 327"/>
                <a:gd name="T8" fmla="*/ 9 w 11"/>
                <a:gd name="T9" fmla="*/ 21 h 327"/>
              </a:gdLst>
              <a:ahLst/>
              <a:cxnLst>
                <a:cxn ang="0">
                  <a:pos x="T0" y="T1"/>
                </a:cxn>
                <a:cxn ang="0">
                  <a:pos x="T2" y="T3"/>
                </a:cxn>
                <a:cxn ang="0">
                  <a:pos x="T4" y="T5"/>
                </a:cxn>
                <a:cxn ang="0">
                  <a:pos x="T6" y="T7"/>
                </a:cxn>
                <a:cxn ang="0">
                  <a:pos x="T8" y="T9"/>
                </a:cxn>
              </a:cxnLst>
              <a:rect l="0" t="0" r="r" b="b"/>
              <a:pathLst>
                <a:path w="11" h="327">
                  <a:moveTo>
                    <a:pt x="9" y="21"/>
                  </a:moveTo>
                  <a:cubicBezTo>
                    <a:pt x="0" y="0"/>
                    <a:pt x="0" y="0"/>
                    <a:pt x="0" y="0"/>
                  </a:cubicBezTo>
                  <a:cubicBezTo>
                    <a:pt x="0" y="327"/>
                    <a:pt x="0" y="327"/>
                    <a:pt x="0" y="327"/>
                  </a:cubicBezTo>
                  <a:cubicBezTo>
                    <a:pt x="11" y="324"/>
                    <a:pt x="11" y="324"/>
                    <a:pt x="11" y="324"/>
                  </a:cubicBezTo>
                  <a:cubicBezTo>
                    <a:pt x="5" y="232"/>
                    <a:pt x="5" y="131"/>
                    <a:pt x="9" y="21"/>
                  </a:cubicBezTo>
                  <a:close/>
                </a:path>
              </a:pathLst>
            </a:custGeom>
            <a:solidFill>
              <a:srgbClr val="FFE7C4"/>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79" name="Freeform 379"/>
            <p:cNvSpPr/>
            <p:nvPr/>
          </p:nvSpPr>
          <p:spPr bwMode="auto">
            <a:xfrm>
              <a:off x="7369671" y="2719462"/>
              <a:ext cx="5953" cy="263128"/>
            </a:xfrm>
            <a:custGeom>
              <a:avLst/>
              <a:gdLst>
                <a:gd name="T0" fmla="*/ 7 w 7"/>
                <a:gd name="T1" fmla="*/ 8 h 272"/>
                <a:gd name="T2" fmla="*/ 0 w 7"/>
                <a:gd name="T3" fmla="*/ 0 h 272"/>
                <a:gd name="T4" fmla="*/ 0 w 7"/>
                <a:gd name="T5" fmla="*/ 272 h 272"/>
                <a:gd name="T6" fmla="*/ 7 w 7"/>
                <a:gd name="T7" fmla="*/ 271 h 272"/>
                <a:gd name="T8" fmla="*/ 7 w 7"/>
                <a:gd name="T9" fmla="*/ 8 h 272"/>
              </a:gdLst>
              <a:ahLst/>
              <a:cxnLst>
                <a:cxn ang="0">
                  <a:pos x="T0" y="T1"/>
                </a:cxn>
                <a:cxn ang="0">
                  <a:pos x="T2" y="T3"/>
                </a:cxn>
                <a:cxn ang="0">
                  <a:pos x="T4" y="T5"/>
                </a:cxn>
                <a:cxn ang="0">
                  <a:pos x="T6" y="T7"/>
                </a:cxn>
                <a:cxn ang="0">
                  <a:pos x="T8" y="T9"/>
                </a:cxn>
              </a:cxnLst>
              <a:rect l="0" t="0" r="r" b="b"/>
              <a:pathLst>
                <a:path w="7" h="272">
                  <a:moveTo>
                    <a:pt x="7" y="8"/>
                  </a:moveTo>
                  <a:cubicBezTo>
                    <a:pt x="0" y="0"/>
                    <a:pt x="0" y="0"/>
                    <a:pt x="0" y="0"/>
                  </a:cubicBezTo>
                  <a:cubicBezTo>
                    <a:pt x="0" y="272"/>
                    <a:pt x="0" y="272"/>
                    <a:pt x="0" y="272"/>
                  </a:cubicBezTo>
                  <a:cubicBezTo>
                    <a:pt x="3" y="272"/>
                    <a:pt x="5" y="272"/>
                    <a:pt x="7" y="271"/>
                  </a:cubicBezTo>
                  <a:cubicBezTo>
                    <a:pt x="7" y="8"/>
                    <a:pt x="7" y="8"/>
                    <a:pt x="7" y="8"/>
                  </a:cubicBezTo>
                  <a:close/>
                </a:path>
              </a:pathLst>
            </a:custGeom>
            <a:solidFill>
              <a:srgbClr val="FFE7C4"/>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80" name="Freeform 380"/>
            <p:cNvSpPr/>
            <p:nvPr/>
          </p:nvSpPr>
          <p:spPr bwMode="auto">
            <a:xfrm>
              <a:off x="7266087" y="2365846"/>
              <a:ext cx="250031" cy="642938"/>
            </a:xfrm>
            <a:custGeom>
              <a:avLst/>
              <a:gdLst>
                <a:gd name="T0" fmla="*/ 3 w 259"/>
                <a:gd name="T1" fmla="*/ 29 h 666"/>
                <a:gd name="T2" fmla="*/ 0 w 259"/>
                <a:gd name="T3" fmla="*/ 44 h 666"/>
                <a:gd name="T4" fmla="*/ 38 w 259"/>
                <a:gd name="T5" fmla="*/ 22 h 666"/>
                <a:gd name="T6" fmla="*/ 156 w 259"/>
                <a:gd name="T7" fmla="*/ 45 h 666"/>
                <a:gd name="T8" fmla="*/ 198 w 259"/>
                <a:gd name="T9" fmla="*/ 70 h 666"/>
                <a:gd name="T10" fmla="*/ 223 w 259"/>
                <a:gd name="T11" fmla="*/ 355 h 666"/>
                <a:gd name="T12" fmla="*/ 203 w 259"/>
                <a:gd name="T13" fmla="*/ 610 h 666"/>
                <a:gd name="T14" fmla="*/ 114 w 259"/>
                <a:gd name="T15" fmla="*/ 641 h 666"/>
                <a:gd name="T16" fmla="*/ 104 w 259"/>
                <a:gd name="T17" fmla="*/ 642 h 666"/>
                <a:gd name="T18" fmla="*/ 104 w 259"/>
                <a:gd name="T19" fmla="*/ 663 h 666"/>
                <a:gd name="T20" fmla="*/ 142 w 259"/>
                <a:gd name="T21" fmla="*/ 665 h 666"/>
                <a:gd name="T22" fmla="*/ 150 w 259"/>
                <a:gd name="T23" fmla="*/ 664 h 666"/>
                <a:gd name="T24" fmla="*/ 235 w 259"/>
                <a:gd name="T25" fmla="*/ 634 h 666"/>
                <a:gd name="T26" fmla="*/ 241 w 259"/>
                <a:gd name="T27" fmla="*/ 630 h 666"/>
                <a:gd name="T28" fmla="*/ 240 w 259"/>
                <a:gd name="T29" fmla="*/ 624 h 666"/>
                <a:gd name="T30" fmla="*/ 259 w 259"/>
                <a:gd name="T31" fmla="*/ 619 h 666"/>
                <a:gd name="T32" fmla="*/ 237 w 259"/>
                <a:gd name="T33" fmla="*/ 318 h 666"/>
                <a:gd name="T34" fmla="*/ 215 w 259"/>
                <a:gd name="T35" fmla="*/ 24 h 666"/>
                <a:gd name="T36" fmla="*/ 112 w 259"/>
                <a:gd name="T37" fmla="*/ 21 h 666"/>
                <a:gd name="T38" fmla="*/ 31 w 259"/>
                <a:gd name="T39" fmla="*/ 0 h 666"/>
                <a:gd name="T40" fmla="*/ 31 w 259"/>
                <a:gd name="T41" fmla="*/ 10 h 666"/>
                <a:gd name="T42" fmla="*/ 19 w 259"/>
                <a:gd name="T43" fmla="*/ 8 h 666"/>
                <a:gd name="T44" fmla="*/ 3 w 259"/>
                <a:gd name="T45" fmla="*/ 29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9" h="666">
                  <a:moveTo>
                    <a:pt x="3" y="29"/>
                  </a:moveTo>
                  <a:cubicBezTo>
                    <a:pt x="2" y="34"/>
                    <a:pt x="1" y="39"/>
                    <a:pt x="0" y="44"/>
                  </a:cubicBezTo>
                  <a:cubicBezTo>
                    <a:pt x="38" y="22"/>
                    <a:pt x="38" y="22"/>
                    <a:pt x="38" y="22"/>
                  </a:cubicBezTo>
                  <a:cubicBezTo>
                    <a:pt x="156" y="45"/>
                    <a:pt x="156" y="45"/>
                    <a:pt x="156" y="45"/>
                  </a:cubicBezTo>
                  <a:cubicBezTo>
                    <a:pt x="198" y="70"/>
                    <a:pt x="198" y="70"/>
                    <a:pt x="198" y="70"/>
                  </a:cubicBezTo>
                  <a:cubicBezTo>
                    <a:pt x="223" y="355"/>
                    <a:pt x="223" y="355"/>
                    <a:pt x="223" y="355"/>
                  </a:cubicBezTo>
                  <a:cubicBezTo>
                    <a:pt x="203" y="610"/>
                    <a:pt x="203" y="610"/>
                    <a:pt x="203" y="610"/>
                  </a:cubicBezTo>
                  <a:cubicBezTo>
                    <a:pt x="173" y="629"/>
                    <a:pt x="144" y="639"/>
                    <a:pt x="114" y="641"/>
                  </a:cubicBezTo>
                  <a:cubicBezTo>
                    <a:pt x="111" y="642"/>
                    <a:pt x="108" y="642"/>
                    <a:pt x="104" y="642"/>
                  </a:cubicBezTo>
                  <a:cubicBezTo>
                    <a:pt x="104" y="663"/>
                    <a:pt x="104" y="663"/>
                    <a:pt x="104" y="663"/>
                  </a:cubicBezTo>
                  <a:cubicBezTo>
                    <a:pt x="117" y="665"/>
                    <a:pt x="129" y="666"/>
                    <a:pt x="142" y="665"/>
                  </a:cubicBezTo>
                  <a:cubicBezTo>
                    <a:pt x="144" y="665"/>
                    <a:pt x="147" y="664"/>
                    <a:pt x="150" y="664"/>
                  </a:cubicBezTo>
                  <a:cubicBezTo>
                    <a:pt x="178" y="661"/>
                    <a:pt x="207" y="651"/>
                    <a:pt x="235" y="634"/>
                  </a:cubicBezTo>
                  <a:cubicBezTo>
                    <a:pt x="237" y="633"/>
                    <a:pt x="239" y="632"/>
                    <a:pt x="241" y="630"/>
                  </a:cubicBezTo>
                  <a:cubicBezTo>
                    <a:pt x="240" y="624"/>
                    <a:pt x="240" y="624"/>
                    <a:pt x="240" y="624"/>
                  </a:cubicBezTo>
                  <a:cubicBezTo>
                    <a:pt x="259" y="619"/>
                    <a:pt x="259" y="619"/>
                    <a:pt x="259" y="619"/>
                  </a:cubicBezTo>
                  <a:cubicBezTo>
                    <a:pt x="237" y="318"/>
                    <a:pt x="237" y="318"/>
                    <a:pt x="237" y="318"/>
                  </a:cubicBezTo>
                  <a:cubicBezTo>
                    <a:pt x="240" y="216"/>
                    <a:pt x="233" y="118"/>
                    <a:pt x="215" y="24"/>
                  </a:cubicBezTo>
                  <a:cubicBezTo>
                    <a:pt x="204" y="39"/>
                    <a:pt x="170" y="38"/>
                    <a:pt x="112" y="21"/>
                  </a:cubicBezTo>
                  <a:cubicBezTo>
                    <a:pt x="31" y="0"/>
                    <a:pt x="31" y="0"/>
                    <a:pt x="31" y="0"/>
                  </a:cubicBezTo>
                  <a:cubicBezTo>
                    <a:pt x="31" y="10"/>
                    <a:pt x="31" y="10"/>
                    <a:pt x="31" y="10"/>
                  </a:cubicBezTo>
                  <a:cubicBezTo>
                    <a:pt x="19" y="8"/>
                    <a:pt x="19" y="8"/>
                    <a:pt x="19" y="8"/>
                  </a:cubicBezTo>
                  <a:cubicBezTo>
                    <a:pt x="18" y="17"/>
                    <a:pt x="12" y="24"/>
                    <a:pt x="3" y="29"/>
                  </a:cubicBezTo>
                  <a:close/>
                </a:path>
              </a:pathLst>
            </a:custGeom>
            <a:solidFill>
              <a:srgbClr val="F1A338"/>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81" name="Freeform 381"/>
            <p:cNvSpPr/>
            <p:nvPr/>
          </p:nvSpPr>
          <p:spPr bwMode="auto">
            <a:xfrm>
              <a:off x="7050584" y="2350368"/>
              <a:ext cx="216694" cy="45244"/>
            </a:xfrm>
            <a:custGeom>
              <a:avLst/>
              <a:gdLst>
                <a:gd name="T0" fmla="*/ 198 w 224"/>
                <a:gd name="T1" fmla="*/ 41 h 47"/>
                <a:gd name="T2" fmla="*/ 224 w 224"/>
                <a:gd name="T3" fmla="*/ 31 h 47"/>
                <a:gd name="T4" fmla="*/ 165 w 224"/>
                <a:gd name="T5" fmla="*/ 22 h 47"/>
                <a:gd name="T6" fmla="*/ 136 w 224"/>
                <a:gd name="T7" fmla="*/ 30 h 47"/>
                <a:gd name="T8" fmla="*/ 142 w 224"/>
                <a:gd name="T9" fmla="*/ 33 h 47"/>
                <a:gd name="T10" fmla="*/ 149 w 224"/>
                <a:gd name="T11" fmla="*/ 37 h 47"/>
                <a:gd name="T12" fmla="*/ 130 w 224"/>
                <a:gd name="T13" fmla="*/ 32 h 47"/>
                <a:gd name="T14" fmla="*/ 121 w 224"/>
                <a:gd name="T15" fmla="*/ 27 h 47"/>
                <a:gd name="T16" fmla="*/ 137 w 224"/>
                <a:gd name="T17" fmla="*/ 12 h 47"/>
                <a:gd name="T18" fmla="*/ 131 w 224"/>
                <a:gd name="T19" fmla="*/ 11 h 47"/>
                <a:gd name="T20" fmla="*/ 121 w 224"/>
                <a:gd name="T21" fmla="*/ 18 h 47"/>
                <a:gd name="T22" fmla="*/ 101 w 224"/>
                <a:gd name="T23" fmla="*/ 23 h 47"/>
                <a:gd name="T24" fmla="*/ 81 w 224"/>
                <a:gd name="T25" fmla="*/ 6 h 47"/>
                <a:gd name="T26" fmla="*/ 82 w 224"/>
                <a:gd name="T27" fmla="*/ 13 h 47"/>
                <a:gd name="T28" fmla="*/ 89 w 224"/>
                <a:gd name="T29" fmla="*/ 24 h 47"/>
                <a:gd name="T30" fmla="*/ 92 w 224"/>
                <a:gd name="T31" fmla="*/ 30 h 47"/>
                <a:gd name="T32" fmla="*/ 82 w 224"/>
                <a:gd name="T33" fmla="*/ 26 h 47"/>
                <a:gd name="T34" fmla="*/ 58 w 224"/>
                <a:gd name="T35" fmla="*/ 1 h 47"/>
                <a:gd name="T36" fmla="*/ 53 w 224"/>
                <a:gd name="T37" fmla="*/ 3 h 47"/>
                <a:gd name="T38" fmla="*/ 55 w 224"/>
                <a:gd name="T39" fmla="*/ 10 h 47"/>
                <a:gd name="T40" fmla="*/ 55 w 224"/>
                <a:gd name="T41" fmla="*/ 10 h 47"/>
                <a:gd name="T42" fmla="*/ 56 w 224"/>
                <a:gd name="T43" fmla="*/ 11 h 47"/>
                <a:gd name="T44" fmla="*/ 69 w 224"/>
                <a:gd name="T45" fmla="*/ 26 h 47"/>
                <a:gd name="T46" fmla="*/ 32 w 224"/>
                <a:gd name="T47" fmla="*/ 0 h 47"/>
                <a:gd name="T48" fmla="*/ 28 w 224"/>
                <a:gd name="T49" fmla="*/ 1 h 47"/>
                <a:gd name="T50" fmla="*/ 29 w 224"/>
                <a:gd name="T51" fmla="*/ 8 h 47"/>
                <a:gd name="T52" fmla="*/ 48 w 224"/>
                <a:gd name="T53" fmla="*/ 24 h 47"/>
                <a:gd name="T54" fmla="*/ 3 w 224"/>
                <a:gd name="T55" fmla="*/ 3 h 47"/>
                <a:gd name="T56" fmla="*/ 0 w 224"/>
                <a:gd name="T57" fmla="*/ 4 h 47"/>
                <a:gd name="T58" fmla="*/ 9 w 224"/>
                <a:gd name="T59" fmla="*/ 13 h 47"/>
                <a:gd name="T60" fmla="*/ 39 w 224"/>
                <a:gd name="T61" fmla="*/ 24 h 47"/>
                <a:gd name="T62" fmla="*/ 76 w 224"/>
                <a:gd name="T63" fmla="*/ 36 h 47"/>
                <a:gd name="T64" fmla="*/ 89 w 224"/>
                <a:gd name="T65" fmla="*/ 47 h 47"/>
                <a:gd name="T66" fmla="*/ 198 w 224"/>
                <a:gd name="T67" fmla="*/ 4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24" h="47">
                  <a:moveTo>
                    <a:pt x="198" y="41"/>
                  </a:moveTo>
                  <a:cubicBezTo>
                    <a:pt x="212" y="38"/>
                    <a:pt x="220" y="35"/>
                    <a:pt x="224" y="31"/>
                  </a:cubicBezTo>
                  <a:cubicBezTo>
                    <a:pt x="165" y="22"/>
                    <a:pt x="165" y="22"/>
                    <a:pt x="165" y="22"/>
                  </a:cubicBezTo>
                  <a:cubicBezTo>
                    <a:pt x="157" y="26"/>
                    <a:pt x="147" y="28"/>
                    <a:pt x="136" y="30"/>
                  </a:cubicBezTo>
                  <a:cubicBezTo>
                    <a:pt x="137" y="31"/>
                    <a:pt x="140" y="33"/>
                    <a:pt x="142" y="33"/>
                  </a:cubicBezTo>
                  <a:cubicBezTo>
                    <a:pt x="149" y="37"/>
                    <a:pt x="149" y="37"/>
                    <a:pt x="149" y="37"/>
                  </a:cubicBezTo>
                  <a:cubicBezTo>
                    <a:pt x="130" y="32"/>
                    <a:pt x="130" y="32"/>
                    <a:pt x="130" y="32"/>
                  </a:cubicBezTo>
                  <a:cubicBezTo>
                    <a:pt x="121" y="27"/>
                    <a:pt x="121" y="27"/>
                    <a:pt x="121" y="27"/>
                  </a:cubicBezTo>
                  <a:cubicBezTo>
                    <a:pt x="137" y="12"/>
                    <a:pt x="137" y="12"/>
                    <a:pt x="137" y="12"/>
                  </a:cubicBezTo>
                  <a:cubicBezTo>
                    <a:pt x="131" y="11"/>
                    <a:pt x="131" y="11"/>
                    <a:pt x="131" y="11"/>
                  </a:cubicBezTo>
                  <a:cubicBezTo>
                    <a:pt x="121" y="18"/>
                    <a:pt x="121" y="18"/>
                    <a:pt x="121" y="18"/>
                  </a:cubicBezTo>
                  <a:cubicBezTo>
                    <a:pt x="101" y="23"/>
                    <a:pt x="101" y="23"/>
                    <a:pt x="101" y="23"/>
                  </a:cubicBezTo>
                  <a:cubicBezTo>
                    <a:pt x="81" y="6"/>
                    <a:pt x="81" y="6"/>
                    <a:pt x="81" y="6"/>
                  </a:cubicBezTo>
                  <a:cubicBezTo>
                    <a:pt x="80" y="7"/>
                    <a:pt x="81" y="10"/>
                    <a:pt x="82" y="13"/>
                  </a:cubicBezTo>
                  <a:cubicBezTo>
                    <a:pt x="89" y="24"/>
                    <a:pt x="89" y="24"/>
                    <a:pt x="89" y="24"/>
                  </a:cubicBezTo>
                  <a:cubicBezTo>
                    <a:pt x="92" y="30"/>
                    <a:pt x="92" y="30"/>
                    <a:pt x="92" y="30"/>
                  </a:cubicBezTo>
                  <a:cubicBezTo>
                    <a:pt x="82" y="26"/>
                    <a:pt x="82" y="26"/>
                    <a:pt x="82" y="26"/>
                  </a:cubicBezTo>
                  <a:cubicBezTo>
                    <a:pt x="58" y="1"/>
                    <a:pt x="58" y="1"/>
                    <a:pt x="58" y="1"/>
                  </a:cubicBezTo>
                  <a:cubicBezTo>
                    <a:pt x="56" y="1"/>
                    <a:pt x="54" y="2"/>
                    <a:pt x="53" y="3"/>
                  </a:cubicBezTo>
                  <a:cubicBezTo>
                    <a:pt x="51" y="4"/>
                    <a:pt x="52" y="7"/>
                    <a:pt x="55" y="10"/>
                  </a:cubicBezTo>
                  <a:cubicBezTo>
                    <a:pt x="55" y="10"/>
                    <a:pt x="55" y="10"/>
                    <a:pt x="55" y="10"/>
                  </a:cubicBezTo>
                  <a:cubicBezTo>
                    <a:pt x="56" y="11"/>
                    <a:pt x="56" y="11"/>
                    <a:pt x="56" y="11"/>
                  </a:cubicBezTo>
                  <a:cubicBezTo>
                    <a:pt x="69" y="26"/>
                    <a:pt x="69" y="26"/>
                    <a:pt x="69" y="26"/>
                  </a:cubicBezTo>
                  <a:cubicBezTo>
                    <a:pt x="32" y="0"/>
                    <a:pt x="32" y="0"/>
                    <a:pt x="32" y="0"/>
                  </a:cubicBezTo>
                  <a:cubicBezTo>
                    <a:pt x="30" y="0"/>
                    <a:pt x="29" y="0"/>
                    <a:pt x="28" y="1"/>
                  </a:cubicBezTo>
                  <a:cubicBezTo>
                    <a:pt x="26" y="2"/>
                    <a:pt x="26" y="4"/>
                    <a:pt x="29" y="8"/>
                  </a:cubicBezTo>
                  <a:cubicBezTo>
                    <a:pt x="48" y="24"/>
                    <a:pt x="48" y="24"/>
                    <a:pt x="48" y="24"/>
                  </a:cubicBezTo>
                  <a:cubicBezTo>
                    <a:pt x="3" y="3"/>
                    <a:pt x="3" y="3"/>
                    <a:pt x="3" y="3"/>
                  </a:cubicBezTo>
                  <a:cubicBezTo>
                    <a:pt x="2" y="3"/>
                    <a:pt x="1" y="4"/>
                    <a:pt x="0" y="4"/>
                  </a:cubicBezTo>
                  <a:cubicBezTo>
                    <a:pt x="0" y="6"/>
                    <a:pt x="3" y="9"/>
                    <a:pt x="9" y="13"/>
                  </a:cubicBezTo>
                  <a:cubicBezTo>
                    <a:pt x="39" y="24"/>
                    <a:pt x="39" y="24"/>
                    <a:pt x="39" y="24"/>
                  </a:cubicBezTo>
                  <a:cubicBezTo>
                    <a:pt x="76" y="36"/>
                    <a:pt x="76" y="36"/>
                    <a:pt x="76" y="36"/>
                  </a:cubicBezTo>
                  <a:cubicBezTo>
                    <a:pt x="80" y="40"/>
                    <a:pt x="84" y="44"/>
                    <a:pt x="89" y="47"/>
                  </a:cubicBezTo>
                  <a:cubicBezTo>
                    <a:pt x="198" y="41"/>
                    <a:pt x="198" y="41"/>
                    <a:pt x="198" y="41"/>
                  </a:cubicBezTo>
                  <a:close/>
                </a:path>
              </a:pathLst>
            </a:custGeom>
            <a:solidFill>
              <a:srgbClr val="DCA56D"/>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82" name="Freeform 382"/>
            <p:cNvSpPr/>
            <p:nvPr/>
          </p:nvSpPr>
          <p:spPr bwMode="auto">
            <a:xfrm>
              <a:off x="7004149" y="2336081"/>
              <a:ext cx="291703" cy="39291"/>
            </a:xfrm>
            <a:custGeom>
              <a:avLst/>
              <a:gdLst>
                <a:gd name="T0" fmla="*/ 302 w 302"/>
                <a:gd name="T1" fmla="*/ 31 h 41"/>
                <a:gd name="T2" fmla="*/ 302 w 302"/>
                <a:gd name="T3" fmla="*/ 26 h 41"/>
                <a:gd name="T4" fmla="*/ 290 w 302"/>
                <a:gd name="T5" fmla="*/ 25 h 41"/>
                <a:gd name="T6" fmla="*/ 161 w 302"/>
                <a:gd name="T7" fmla="*/ 14 h 41"/>
                <a:gd name="T8" fmla="*/ 0 w 302"/>
                <a:gd name="T9" fmla="*/ 0 h 41"/>
                <a:gd name="T10" fmla="*/ 0 w 302"/>
                <a:gd name="T11" fmla="*/ 8 h 41"/>
                <a:gd name="T12" fmla="*/ 76 w 302"/>
                <a:gd name="T13" fmla="*/ 16 h 41"/>
                <a:gd name="T14" fmla="*/ 80 w 302"/>
                <a:gd name="T15" fmla="*/ 15 h 41"/>
                <a:gd name="T16" fmla="*/ 89 w 302"/>
                <a:gd name="T17" fmla="*/ 17 h 41"/>
                <a:gd name="T18" fmla="*/ 101 w 302"/>
                <a:gd name="T19" fmla="*/ 18 h 41"/>
                <a:gd name="T20" fmla="*/ 106 w 302"/>
                <a:gd name="T21" fmla="*/ 16 h 41"/>
                <a:gd name="T22" fmla="*/ 114 w 302"/>
                <a:gd name="T23" fmla="*/ 19 h 41"/>
                <a:gd name="T24" fmla="*/ 115 w 302"/>
                <a:gd name="T25" fmla="*/ 19 h 41"/>
                <a:gd name="T26" fmla="*/ 129 w 302"/>
                <a:gd name="T27" fmla="*/ 21 h 41"/>
                <a:gd name="T28" fmla="*/ 137 w 302"/>
                <a:gd name="T29" fmla="*/ 22 h 41"/>
                <a:gd name="T30" fmla="*/ 179 w 302"/>
                <a:gd name="T31" fmla="*/ 26 h 41"/>
                <a:gd name="T32" fmla="*/ 185 w 302"/>
                <a:gd name="T33" fmla="*/ 27 h 41"/>
                <a:gd name="T34" fmla="*/ 225 w 302"/>
                <a:gd name="T35" fmla="*/ 31 h 41"/>
                <a:gd name="T36" fmla="*/ 290 w 302"/>
                <a:gd name="T37" fmla="*/ 39 h 41"/>
                <a:gd name="T38" fmla="*/ 302 w 302"/>
                <a:gd name="T39" fmla="*/ 41 h 41"/>
                <a:gd name="T40" fmla="*/ 302 w 302"/>
                <a:gd name="T41" fmla="*/ 3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02" h="41">
                  <a:moveTo>
                    <a:pt x="302" y="31"/>
                  </a:moveTo>
                  <a:cubicBezTo>
                    <a:pt x="302" y="26"/>
                    <a:pt x="302" y="26"/>
                    <a:pt x="302" y="26"/>
                  </a:cubicBezTo>
                  <a:cubicBezTo>
                    <a:pt x="290" y="25"/>
                    <a:pt x="290" y="25"/>
                    <a:pt x="290" y="25"/>
                  </a:cubicBezTo>
                  <a:cubicBezTo>
                    <a:pt x="161" y="14"/>
                    <a:pt x="161" y="14"/>
                    <a:pt x="161" y="14"/>
                  </a:cubicBezTo>
                  <a:cubicBezTo>
                    <a:pt x="0" y="0"/>
                    <a:pt x="0" y="0"/>
                    <a:pt x="0" y="0"/>
                  </a:cubicBezTo>
                  <a:cubicBezTo>
                    <a:pt x="0" y="8"/>
                    <a:pt x="0" y="8"/>
                    <a:pt x="0" y="8"/>
                  </a:cubicBezTo>
                  <a:cubicBezTo>
                    <a:pt x="76" y="16"/>
                    <a:pt x="76" y="16"/>
                    <a:pt x="76" y="16"/>
                  </a:cubicBezTo>
                  <a:cubicBezTo>
                    <a:pt x="77" y="15"/>
                    <a:pt x="78" y="15"/>
                    <a:pt x="80" y="15"/>
                  </a:cubicBezTo>
                  <a:cubicBezTo>
                    <a:pt x="82" y="15"/>
                    <a:pt x="85" y="16"/>
                    <a:pt x="89" y="17"/>
                  </a:cubicBezTo>
                  <a:cubicBezTo>
                    <a:pt x="101" y="18"/>
                    <a:pt x="101" y="18"/>
                    <a:pt x="101" y="18"/>
                  </a:cubicBezTo>
                  <a:cubicBezTo>
                    <a:pt x="102" y="17"/>
                    <a:pt x="104" y="16"/>
                    <a:pt x="106" y="16"/>
                  </a:cubicBezTo>
                  <a:cubicBezTo>
                    <a:pt x="108" y="16"/>
                    <a:pt x="111" y="17"/>
                    <a:pt x="114" y="19"/>
                  </a:cubicBezTo>
                  <a:cubicBezTo>
                    <a:pt x="115" y="19"/>
                    <a:pt x="115" y="19"/>
                    <a:pt x="115" y="19"/>
                  </a:cubicBezTo>
                  <a:cubicBezTo>
                    <a:pt x="129" y="21"/>
                    <a:pt x="129" y="21"/>
                    <a:pt x="129" y="21"/>
                  </a:cubicBezTo>
                  <a:cubicBezTo>
                    <a:pt x="130" y="19"/>
                    <a:pt x="133" y="20"/>
                    <a:pt x="137" y="22"/>
                  </a:cubicBezTo>
                  <a:cubicBezTo>
                    <a:pt x="179" y="26"/>
                    <a:pt x="179" y="26"/>
                    <a:pt x="179" y="26"/>
                  </a:cubicBezTo>
                  <a:cubicBezTo>
                    <a:pt x="185" y="27"/>
                    <a:pt x="185" y="27"/>
                    <a:pt x="185" y="27"/>
                  </a:cubicBezTo>
                  <a:cubicBezTo>
                    <a:pt x="225" y="31"/>
                    <a:pt x="225" y="31"/>
                    <a:pt x="225" y="31"/>
                  </a:cubicBezTo>
                  <a:cubicBezTo>
                    <a:pt x="290" y="39"/>
                    <a:pt x="290" y="39"/>
                    <a:pt x="290" y="39"/>
                  </a:cubicBezTo>
                  <a:cubicBezTo>
                    <a:pt x="302" y="41"/>
                    <a:pt x="302" y="41"/>
                    <a:pt x="302" y="41"/>
                  </a:cubicBezTo>
                  <a:cubicBezTo>
                    <a:pt x="302" y="31"/>
                    <a:pt x="302" y="31"/>
                    <a:pt x="302" y="31"/>
                  </a:cubicBezTo>
                  <a:close/>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83" name="Freeform 383"/>
            <p:cNvSpPr/>
            <p:nvPr/>
          </p:nvSpPr>
          <p:spPr bwMode="auto">
            <a:xfrm>
              <a:off x="7160121" y="2340843"/>
              <a:ext cx="123825" cy="19050"/>
            </a:xfrm>
            <a:custGeom>
              <a:avLst/>
              <a:gdLst>
                <a:gd name="T0" fmla="*/ 104 w 104"/>
                <a:gd name="T1" fmla="*/ 16 h 16"/>
                <a:gd name="T2" fmla="*/ 52 w 104"/>
                <a:gd name="T3" fmla="*/ 7 h 16"/>
                <a:gd name="T4" fmla="*/ 6 w 104"/>
                <a:gd name="T5" fmla="*/ 0 h 16"/>
                <a:gd name="T6" fmla="*/ 0 w 104"/>
                <a:gd name="T7" fmla="*/ 7 h 16"/>
                <a:gd name="T8" fmla="*/ 104 w 104"/>
                <a:gd name="T9" fmla="*/ 16 h 16"/>
                <a:gd name="T10" fmla="*/ 104 w 104"/>
                <a:gd name="T11" fmla="*/ 16 h 16"/>
              </a:gdLst>
              <a:ahLst/>
              <a:cxnLst>
                <a:cxn ang="0">
                  <a:pos x="T0" y="T1"/>
                </a:cxn>
                <a:cxn ang="0">
                  <a:pos x="T2" y="T3"/>
                </a:cxn>
                <a:cxn ang="0">
                  <a:pos x="T4" y="T5"/>
                </a:cxn>
                <a:cxn ang="0">
                  <a:pos x="T6" y="T7"/>
                </a:cxn>
                <a:cxn ang="0">
                  <a:pos x="T8" y="T9"/>
                </a:cxn>
                <a:cxn ang="0">
                  <a:pos x="T10" y="T11"/>
                </a:cxn>
              </a:cxnLst>
              <a:rect l="0" t="0" r="r" b="b"/>
              <a:pathLst>
                <a:path w="104" h="16">
                  <a:moveTo>
                    <a:pt x="104" y="16"/>
                  </a:moveTo>
                  <a:lnTo>
                    <a:pt x="52" y="7"/>
                  </a:lnTo>
                  <a:lnTo>
                    <a:pt x="6" y="0"/>
                  </a:lnTo>
                  <a:lnTo>
                    <a:pt x="0" y="7"/>
                  </a:lnTo>
                  <a:lnTo>
                    <a:pt x="104" y="16"/>
                  </a:lnTo>
                  <a:lnTo>
                    <a:pt x="104" y="16"/>
                  </a:lnTo>
                  <a:close/>
                </a:path>
              </a:pathLst>
            </a:custGeom>
            <a:solidFill>
              <a:srgbClr val="555555"/>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84" name="Freeform 384"/>
            <p:cNvSpPr>
              <a:spLocks noEditPoints="1"/>
            </p:cNvSpPr>
            <p:nvPr/>
          </p:nvSpPr>
          <p:spPr bwMode="auto">
            <a:xfrm>
              <a:off x="7142262" y="2439665"/>
              <a:ext cx="141684" cy="696516"/>
            </a:xfrm>
            <a:custGeom>
              <a:avLst/>
              <a:gdLst>
                <a:gd name="T0" fmla="*/ 99 w 147"/>
                <a:gd name="T1" fmla="*/ 255 h 722"/>
                <a:gd name="T2" fmla="*/ 98 w 147"/>
                <a:gd name="T3" fmla="*/ 249 h 722"/>
                <a:gd name="T4" fmla="*/ 99 w 147"/>
                <a:gd name="T5" fmla="*/ 8 h 722"/>
                <a:gd name="T6" fmla="*/ 42 w 147"/>
                <a:gd name="T7" fmla="*/ 0 h 722"/>
                <a:gd name="T8" fmla="*/ 0 w 147"/>
                <a:gd name="T9" fmla="*/ 17 h 722"/>
                <a:gd name="T10" fmla="*/ 40 w 147"/>
                <a:gd name="T11" fmla="*/ 176 h 722"/>
                <a:gd name="T12" fmla="*/ 56 w 147"/>
                <a:gd name="T13" fmla="*/ 248 h 722"/>
                <a:gd name="T14" fmla="*/ 90 w 147"/>
                <a:gd name="T15" fmla="*/ 395 h 722"/>
                <a:gd name="T16" fmla="*/ 77 w 147"/>
                <a:gd name="T17" fmla="*/ 590 h 722"/>
                <a:gd name="T18" fmla="*/ 93 w 147"/>
                <a:gd name="T19" fmla="*/ 654 h 722"/>
                <a:gd name="T20" fmla="*/ 118 w 147"/>
                <a:gd name="T21" fmla="*/ 702 h 722"/>
                <a:gd name="T22" fmla="*/ 81 w 147"/>
                <a:gd name="T23" fmla="*/ 676 h 722"/>
                <a:gd name="T24" fmla="*/ 70 w 147"/>
                <a:gd name="T25" fmla="*/ 714 h 722"/>
                <a:gd name="T26" fmla="*/ 133 w 147"/>
                <a:gd name="T27" fmla="*/ 722 h 722"/>
                <a:gd name="T28" fmla="*/ 147 w 147"/>
                <a:gd name="T29" fmla="*/ 634 h 722"/>
                <a:gd name="T30" fmla="*/ 126 w 147"/>
                <a:gd name="T31" fmla="*/ 573 h 722"/>
                <a:gd name="T32" fmla="*/ 126 w 147"/>
                <a:gd name="T33" fmla="*/ 410 h 722"/>
                <a:gd name="T34" fmla="*/ 99 w 147"/>
                <a:gd name="T35" fmla="*/ 255 h 722"/>
                <a:gd name="T36" fmla="*/ 93 w 147"/>
                <a:gd name="T37" fmla="*/ 395 h 722"/>
                <a:gd name="T38" fmla="*/ 93 w 147"/>
                <a:gd name="T39" fmla="*/ 394 h 722"/>
                <a:gd name="T40" fmla="*/ 43 w 147"/>
                <a:gd name="T41" fmla="*/ 175 h 722"/>
                <a:gd name="T42" fmla="*/ 43 w 147"/>
                <a:gd name="T43" fmla="*/ 175 h 722"/>
                <a:gd name="T44" fmla="*/ 11 w 147"/>
                <a:gd name="T45" fmla="*/ 74 h 722"/>
                <a:gd name="T46" fmla="*/ 53 w 147"/>
                <a:gd name="T47" fmla="*/ 170 h 722"/>
                <a:gd name="T48" fmla="*/ 87 w 147"/>
                <a:gd name="T49" fmla="*/ 329 h 722"/>
                <a:gd name="T50" fmla="*/ 105 w 147"/>
                <a:gd name="T51" fmla="*/ 399 h 722"/>
                <a:gd name="T52" fmla="*/ 90 w 147"/>
                <a:gd name="T53" fmla="*/ 591 h 722"/>
                <a:gd name="T54" fmla="*/ 114 w 147"/>
                <a:gd name="T55" fmla="*/ 690 h 722"/>
                <a:gd name="T56" fmla="*/ 96 w 147"/>
                <a:gd name="T57" fmla="*/ 653 h 722"/>
                <a:gd name="T58" fmla="*/ 80 w 147"/>
                <a:gd name="T59" fmla="*/ 590 h 722"/>
                <a:gd name="T60" fmla="*/ 93 w 147"/>
                <a:gd name="T61" fmla="*/ 395 h 7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47" h="722">
                  <a:moveTo>
                    <a:pt x="99" y="255"/>
                  </a:moveTo>
                  <a:cubicBezTo>
                    <a:pt x="98" y="253"/>
                    <a:pt x="98" y="251"/>
                    <a:pt x="98" y="249"/>
                  </a:cubicBezTo>
                  <a:cubicBezTo>
                    <a:pt x="84" y="171"/>
                    <a:pt x="84" y="91"/>
                    <a:pt x="99" y="8"/>
                  </a:cubicBezTo>
                  <a:cubicBezTo>
                    <a:pt x="42" y="0"/>
                    <a:pt x="42" y="0"/>
                    <a:pt x="42" y="0"/>
                  </a:cubicBezTo>
                  <a:cubicBezTo>
                    <a:pt x="0" y="17"/>
                    <a:pt x="0" y="17"/>
                    <a:pt x="0" y="17"/>
                  </a:cubicBezTo>
                  <a:cubicBezTo>
                    <a:pt x="4" y="70"/>
                    <a:pt x="18" y="123"/>
                    <a:pt x="40" y="176"/>
                  </a:cubicBezTo>
                  <a:cubicBezTo>
                    <a:pt x="56" y="248"/>
                    <a:pt x="56" y="248"/>
                    <a:pt x="56" y="248"/>
                  </a:cubicBezTo>
                  <a:cubicBezTo>
                    <a:pt x="90" y="395"/>
                    <a:pt x="90" y="395"/>
                    <a:pt x="90" y="395"/>
                  </a:cubicBezTo>
                  <a:cubicBezTo>
                    <a:pt x="77" y="590"/>
                    <a:pt x="77" y="590"/>
                    <a:pt x="77" y="590"/>
                  </a:cubicBezTo>
                  <a:cubicBezTo>
                    <a:pt x="81" y="613"/>
                    <a:pt x="86" y="635"/>
                    <a:pt x="93" y="654"/>
                  </a:cubicBezTo>
                  <a:cubicBezTo>
                    <a:pt x="100" y="672"/>
                    <a:pt x="108" y="688"/>
                    <a:pt x="118" y="702"/>
                  </a:cubicBezTo>
                  <a:cubicBezTo>
                    <a:pt x="81" y="676"/>
                    <a:pt x="81" y="676"/>
                    <a:pt x="81" y="676"/>
                  </a:cubicBezTo>
                  <a:cubicBezTo>
                    <a:pt x="75" y="688"/>
                    <a:pt x="72" y="701"/>
                    <a:pt x="70" y="714"/>
                  </a:cubicBezTo>
                  <a:cubicBezTo>
                    <a:pt x="133" y="722"/>
                    <a:pt x="133" y="722"/>
                    <a:pt x="133" y="722"/>
                  </a:cubicBezTo>
                  <a:cubicBezTo>
                    <a:pt x="147" y="634"/>
                    <a:pt x="147" y="634"/>
                    <a:pt x="147" y="634"/>
                  </a:cubicBezTo>
                  <a:cubicBezTo>
                    <a:pt x="126" y="573"/>
                    <a:pt x="126" y="573"/>
                    <a:pt x="126" y="573"/>
                  </a:cubicBezTo>
                  <a:cubicBezTo>
                    <a:pt x="126" y="410"/>
                    <a:pt x="126" y="410"/>
                    <a:pt x="126" y="410"/>
                  </a:cubicBezTo>
                  <a:cubicBezTo>
                    <a:pt x="99" y="255"/>
                    <a:pt x="99" y="255"/>
                    <a:pt x="99" y="255"/>
                  </a:cubicBezTo>
                  <a:close/>
                  <a:moveTo>
                    <a:pt x="93" y="395"/>
                  </a:moveTo>
                  <a:cubicBezTo>
                    <a:pt x="93" y="395"/>
                    <a:pt x="93" y="395"/>
                    <a:pt x="93" y="394"/>
                  </a:cubicBezTo>
                  <a:cubicBezTo>
                    <a:pt x="43" y="175"/>
                    <a:pt x="43" y="175"/>
                    <a:pt x="43" y="175"/>
                  </a:cubicBezTo>
                  <a:cubicBezTo>
                    <a:pt x="43" y="175"/>
                    <a:pt x="43" y="175"/>
                    <a:pt x="43" y="175"/>
                  </a:cubicBezTo>
                  <a:cubicBezTo>
                    <a:pt x="29" y="141"/>
                    <a:pt x="18" y="107"/>
                    <a:pt x="11" y="74"/>
                  </a:cubicBezTo>
                  <a:cubicBezTo>
                    <a:pt x="53" y="170"/>
                    <a:pt x="53" y="170"/>
                    <a:pt x="53" y="170"/>
                  </a:cubicBezTo>
                  <a:cubicBezTo>
                    <a:pt x="87" y="329"/>
                    <a:pt x="87" y="329"/>
                    <a:pt x="87" y="329"/>
                  </a:cubicBezTo>
                  <a:cubicBezTo>
                    <a:pt x="105" y="399"/>
                    <a:pt x="105" y="399"/>
                    <a:pt x="105" y="399"/>
                  </a:cubicBezTo>
                  <a:cubicBezTo>
                    <a:pt x="90" y="591"/>
                    <a:pt x="90" y="591"/>
                    <a:pt x="90" y="591"/>
                  </a:cubicBezTo>
                  <a:cubicBezTo>
                    <a:pt x="114" y="690"/>
                    <a:pt x="114" y="690"/>
                    <a:pt x="114" y="690"/>
                  </a:cubicBezTo>
                  <a:cubicBezTo>
                    <a:pt x="107" y="679"/>
                    <a:pt x="101" y="667"/>
                    <a:pt x="96" y="653"/>
                  </a:cubicBezTo>
                  <a:cubicBezTo>
                    <a:pt x="89" y="634"/>
                    <a:pt x="84" y="613"/>
                    <a:pt x="80" y="590"/>
                  </a:cubicBezTo>
                  <a:cubicBezTo>
                    <a:pt x="93" y="395"/>
                    <a:pt x="93" y="395"/>
                    <a:pt x="93" y="395"/>
                  </a:cubicBezTo>
                  <a:close/>
                </a:path>
              </a:pathLst>
            </a:custGeom>
            <a:solidFill>
              <a:srgbClr val="222222"/>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85" name="Freeform 385"/>
            <p:cNvSpPr/>
            <p:nvPr/>
          </p:nvSpPr>
          <p:spPr bwMode="auto">
            <a:xfrm>
              <a:off x="7152977" y="2511103"/>
              <a:ext cx="98822" cy="594122"/>
            </a:xfrm>
            <a:custGeom>
              <a:avLst/>
              <a:gdLst>
                <a:gd name="T0" fmla="*/ 82 w 103"/>
                <a:gd name="T1" fmla="*/ 320 h 616"/>
                <a:gd name="T2" fmla="*/ 82 w 103"/>
                <a:gd name="T3" fmla="*/ 321 h 616"/>
                <a:gd name="T4" fmla="*/ 69 w 103"/>
                <a:gd name="T5" fmla="*/ 516 h 616"/>
                <a:gd name="T6" fmla="*/ 85 w 103"/>
                <a:gd name="T7" fmla="*/ 579 h 616"/>
                <a:gd name="T8" fmla="*/ 103 w 103"/>
                <a:gd name="T9" fmla="*/ 616 h 616"/>
                <a:gd name="T10" fmla="*/ 79 w 103"/>
                <a:gd name="T11" fmla="*/ 517 h 616"/>
                <a:gd name="T12" fmla="*/ 94 w 103"/>
                <a:gd name="T13" fmla="*/ 325 h 616"/>
                <a:gd name="T14" fmla="*/ 76 w 103"/>
                <a:gd name="T15" fmla="*/ 255 h 616"/>
                <a:gd name="T16" fmla="*/ 42 w 103"/>
                <a:gd name="T17" fmla="*/ 96 h 616"/>
                <a:gd name="T18" fmla="*/ 0 w 103"/>
                <a:gd name="T19" fmla="*/ 0 h 616"/>
                <a:gd name="T20" fmla="*/ 32 w 103"/>
                <a:gd name="T21" fmla="*/ 101 h 616"/>
                <a:gd name="T22" fmla="*/ 32 w 103"/>
                <a:gd name="T23" fmla="*/ 101 h 616"/>
                <a:gd name="T24" fmla="*/ 82 w 103"/>
                <a:gd name="T25" fmla="*/ 320 h 6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3" h="616">
                  <a:moveTo>
                    <a:pt x="82" y="320"/>
                  </a:moveTo>
                  <a:cubicBezTo>
                    <a:pt x="82" y="321"/>
                    <a:pt x="82" y="321"/>
                    <a:pt x="82" y="321"/>
                  </a:cubicBezTo>
                  <a:cubicBezTo>
                    <a:pt x="69" y="516"/>
                    <a:pt x="69" y="516"/>
                    <a:pt x="69" y="516"/>
                  </a:cubicBezTo>
                  <a:cubicBezTo>
                    <a:pt x="73" y="539"/>
                    <a:pt x="78" y="560"/>
                    <a:pt x="85" y="579"/>
                  </a:cubicBezTo>
                  <a:cubicBezTo>
                    <a:pt x="90" y="593"/>
                    <a:pt x="96" y="605"/>
                    <a:pt x="103" y="616"/>
                  </a:cubicBezTo>
                  <a:cubicBezTo>
                    <a:pt x="79" y="517"/>
                    <a:pt x="79" y="517"/>
                    <a:pt x="79" y="517"/>
                  </a:cubicBezTo>
                  <a:cubicBezTo>
                    <a:pt x="94" y="325"/>
                    <a:pt x="94" y="325"/>
                    <a:pt x="94" y="325"/>
                  </a:cubicBezTo>
                  <a:cubicBezTo>
                    <a:pt x="76" y="255"/>
                    <a:pt x="76" y="255"/>
                    <a:pt x="76" y="255"/>
                  </a:cubicBezTo>
                  <a:cubicBezTo>
                    <a:pt x="42" y="96"/>
                    <a:pt x="42" y="96"/>
                    <a:pt x="42" y="96"/>
                  </a:cubicBezTo>
                  <a:cubicBezTo>
                    <a:pt x="0" y="0"/>
                    <a:pt x="0" y="0"/>
                    <a:pt x="0" y="0"/>
                  </a:cubicBezTo>
                  <a:cubicBezTo>
                    <a:pt x="7" y="33"/>
                    <a:pt x="18" y="67"/>
                    <a:pt x="32" y="101"/>
                  </a:cubicBezTo>
                  <a:cubicBezTo>
                    <a:pt x="32" y="101"/>
                    <a:pt x="32" y="101"/>
                    <a:pt x="32" y="101"/>
                  </a:cubicBezTo>
                  <a:cubicBezTo>
                    <a:pt x="82" y="320"/>
                    <a:pt x="82" y="320"/>
                    <a:pt x="82" y="320"/>
                  </a:cubicBezTo>
                  <a:close/>
                </a:path>
              </a:pathLst>
            </a:custGeom>
            <a:solidFill>
              <a:srgbClr val="555555"/>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86" name="Freeform 386"/>
            <p:cNvSpPr>
              <a:spLocks noEditPoints="1"/>
            </p:cNvSpPr>
            <p:nvPr/>
          </p:nvSpPr>
          <p:spPr bwMode="auto">
            <a:xfrm>
              <a:off x="6936284" y="1915790"/>
              <a:ext cx="128588" cy="127397"/>
            </a:xfrm>
            <a:custGeom>
              <a:avLst/>
              <a:gdLst>
                <a:gd name="T0" fmla="*/ 123 w 134"/>
                <a:gd name="T1" fmla="*/ 5 h 132"/>
                <a:gd name="T2" fmla="*/ 117 w 134"/>
                <a:gd name="T3" fmla="*/ 4 h 132"/>
                <a:gd name="T4" fmla="*/ 32 w 134"/>
                <a:gd name="T5" fmla="*/ 45 h 132"/>
                <a:gd name="T6" fmla="*/ 0 w 134"/>
                <a:gd name="T7" fmla="*/ 110 h 132"/>
                <a:gd name="T8" fmla="*/ 0 w 134"/>
                <a:gd name="T9" fmla="*/ 132 h 132"/>
                <a:gd name="T10" fmla="*/ 45 w 134"/>
                <a:gd name="T11" fmla="*/ 64 h 132"/>
                <a:gd name="T12" fmla="*/ 90 w 134"/>
                <a:gd name="T13" fmla="*/ 14 h 132"/>
                <a:gd name="T14" fmla="*/ 116 w 134"/>
                <a:gd name="T15" fmla="*/ 14 h 132"/>
                <a:gd name="T16" fmla="*/ 104 w 134"/>
                <a:gd name="T17" fmla="*/ 18 h 132"/>
                <a:gd name="T18" fmla="*/ 94 w 134"/>
                <a:gd name="T19" fmla="*/ 23 h 132"/>
                <a:gd name="T20" fmla="*/ 128 w 134"/>
                <a:gd name="T21" fmla="*/ 37 h 132"/>
                <a:gd name="T22" fmla="*/ 130 w 134"/>
                <a:gd name="T23" fmla="*/ 32 h 132"/>
                <a:gd name="T24" fmla="*/ 123 w 134"/>
                <a:gd name="T25" fmla="*/ 5 h 132"/>
                <a:gd name="T26" fmla="*/ 86 w 134"/>
                <a:gd name="T27" fmla="*/ 8 h 132"/>
                <a:gd name="T28" fmla="*/ 59 w 134"/>
                <a:gd name="T29" fmla="*/ 25 h 132"/>
                <a:gd name="T30" fmla="*/ 33 w 134"/>
                <a:gd name="T31" fmla="*/ 60 h 132"/>
                <a:gd name="T32" fmla="*/ 3 w 134"/>
                <a:gd name="T33" fmla="*/ 115 h 132"/>
                <a:gd name="T34" fmla="*/ 3 w 134"/>
                <a:gd name="T35" fmla="*/ 111 h 132"/>
                <a:gd name="T36" fmla="*/ 34 w 134"/>
                <a:gd name="T37" fmla="*/ 47 h 132"/>
                <a:gd name="T38" fmla="*/ 86 w 134"/>
                <a:gd name="T39" fmla="*/ 8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4" h="132">
                  <a:moveTo>
                    <a:pt x="123" y="5"/>
                  </a:moveTo>
                  <a:cubicBezTo>
                    <a:pt x="121" y="5"/>
                    <a:pt x="119" y="4"/>
                    <a:pt x="117" y="4"/>
                  </a:cubicBezTo>
                  <a:cubicBezTo>
                    <a:pt x="79" y="0"/>
                    <a:pt x="50" y="14"/>
                    <a:pt x="32" y="45"/>
                  </a:cubicBezTo>
                  <a:cubicBezTo>
                    <a:pt x="0" y="110"/>
                    <a:pt x="0" y="110"/>
                    <a:pt x="0" y="110"/>
                  </a:cubicBezTo>
                  <a:cubicBezTo>
                    <a:pt x="0" y="132"/>
                    <a:pt x="0" y="132"/>
                    <a:pt x="0" y="132"/>
                  </a:cubicBezTo>
                  <a:cubicBezTo>
                    <a:pt x="19" y="115"/>
                    <a:pt x="34" y="92"/>
                    <a:pt x="45" y="64"/>
                  </a:cubicBezTo>
                  <a:cubicBezTo>
                    <a:pt x="56" y="43"/>
                    <a:pt x="71" y="27"/>
                    <a:pt x="90" y="14"/>
                  </a:cubicBezTo>
                  <a:cubicBezTo>
                    <a:pt x="116" y="14"/>
                    <a:pt x="116" y="14"/>
                    <a:pt x="116" y="14"/>
                  </a:cubicBezTo>
                  <a:cubicBezTo>
                    <a:pt x="104" y="18"/>
                    <a:pt x="104" y="18"/>
                    <a:pt x="104" y="18"/>
                  </a:cubicBezTo>
                  <a:cubicBezTo>
                    <a:pt x="101" y="20"/>
                    <a:pt x="97" y="21"/>
                    <a:pt x="94" y="23"/>
                  </a:cubicBezTo>
                  <a:cubicBezTo>
                    <a:pt x="107" y="23"/>
                    <a:pt x="118" y="27"/>
                    <a:pt x="128" y="37"/>
                  </a:cubicBezTo>
                  <a:cubicBezTo>
                    <a:pt x="129" y="35"/>
                    <a:pt x="130" y="33"/>
                    <a:pt x="130" y="32"/>
                  </a:cubicBezTo>
                  <a:cubicBezTo>
                    <a:pt x="134" y="21"/>
                    <a:pt x="132" y="12"/>
                    <a:pt x="123" y="5"/>
                  </a:cubicBezTo>
                  <a:close/>
                  <a:moveTo>
                    <a:pt x="86" y="8"/>
                  </a:moveTo>
                  <a:cubicBezTo>
                    <a:pt x="75" y="13"/>
                    <a:pt x="66" y="19"/>
                    <a:pt x="59" y="25"/>
                  </a:cubicBezTo>
                  <a:cubicBezTo>
                    <a:pt x="48" y="37"/>
                    <a:pt x="39" y="48"/>
                    <a:pt x="33" y="60"/>
                  </a:cubicBezTo>
                  <a:cubicBezTo>
                    <a:pt x="3" y="115"/>
                    <a:pt x="3" y="115"/>
                    <a:pt x="3" y="115"/>
                  </a:cubicBezTo>
                  <a:cubicBezTo>
                    <a:pt x="3" y="111"/>
                    <a:pt x="3" y="111"/>
                    <a:pt x="3" y="111"/>
                  </a:cubicBezTo>
                  <a:cubicBezTo>
                    <a:pt x="34" y="47"/>
                    <a:pt x="34" y="47"/>
                    <a:pt x="34" y="47"/>
                  </a:cubicBezTo>
                  <a:cubicBezTo>
                    <a:pt x="47" y="26"/>
                    <a:pt x="64" y="13"/>
                    <a:pt x="86" y="8"/>
                  </a:cubicBezTo>
                  <a:close/>
                </a:path>
              </a:pathLst>
            </a:custGeom>
            <a:solidFill>
              <a:srgbClr val="222222"/>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87" name="Freeform 387"/>
            <p:cNvSpPr/>
            <p:nvPr/>
          </p:nvSpPr>
          <p:spPr bwMode="auto">
            <a:xfrm>
              <a:off x="6938665" y="1924124"/>
              <a:ext cx="79772" cy="103584"/>
            </a:xfrm>
            <a:custGeom>
              <a:avLst/>
              <a:gdLst>
                <a:gd name="T0" fmla="*/ 56 w 83"/>
                <a:gd name="T1" fmla="*/ 17 h 107"/>
                <a:gd name="T2" fmla="*/ 83 w 83"/>
                <a:gd name="T3" fmla="*/ 0 h 107"/>
                <a:gd name="T4" fmla="*/ 31 w 83"/>
                <a:gd name="T5" fmla="*/ 39 h 107"/>
                <a:gd name="T6" fmla="*/ 0 w 83"/>
                <a:gd name="T7" fmla="*/ 103 h 107"/>
                <a:gd name="T8" fmla="*/ 0 w 83"/>
                <a:gd name="T9" fmla="*/ 107 h 107"/>
                <a:gd name="T10" fmla="*/ 30 w 83"/>
                <a:gd name="T11" fmla="*/ 52 h 107"/>
                <a:gd name="T12" fmla="*/ 56 w 83"/>
                <a:gd name="T13" fmla="*/ 17 h 107"/>
              </a:gdLst>
              <a:ahLst/>
              <a:cxnLst>
                <a:cxn ang="0">
                  <a:pos x="T0" y="T1"/>
                </a:cxn>
                <a:cxn ang="0">
                  <a:pos x="T2" y="T3"/>
                </a:cxn>
                <a:cxn ang="0">
                  <a:pos x="T4" y="T5"/>
                </a:cxn>
                <a:cxn ang="0">
                  <a:pos x="T6" y="T7"/>
                </a:cxn>
                <a:cxn ang="0">
                  <a:pos x="T8" y="T9"/>
                </a:cxn>
                <a:cxn ang="0">
                  <a:pos x="T10" y="T11"/>
                </a:cxn>
                <a:cxn ang="0">
                  <a:pos x="T12" y="T13"/>
                </a:cxn>
              </a:cxnLst>
              <a:rect l="0" t="0" r="r" b="b"/>
              <a:pathLst>
                <a:path w="83" h="107">
                  <a:moveTo>
                    <a:pt x="56" y="17"/>
                  </a:moveTo>
                  <a:cubicBezTo>
                    <a:pt x="63" y="11"/>
                    <a:pt x="72" y="5"/>
                    <a:pt x="83" y="0"/>
                  </a:cubicBezTo>
                  <a:cubicBezTo>
                    <a:pt x="61" y="5"/>
                    <a:pt x="44" y="18"/>
                    <a:pt x="31" y="39"/>
                  </a:cubicBezTo>
                  <a:cubicBezTo>
                    <a:pt x="0" y="103"/>
                    <a:pt x="0" y="103"/>
                    <a:pt x="0" y="103"/>
                  </a:cubicBezTo>
                  <a:cubicBezTo>
                    <a:pt x="0" y="107"/>
                    <a:pt x="0" y="107"/>
                    <a:pt x="0" y="107"/>
                  </a:cubicBezTo>
                  <a:cubicBezTo>
                    <a:pt x="30" y="52"/>
                    <a:pt x="30" y="52"/>
                    <a:pt x="30" y="52"/>
                  </a:cubicBezTo>
                  <a:cubicBezTo>
                    <a:pt x="36" y="40"/>
                    <a:pt x="45" y="29"/>
                    <a:pt x="56" y="17"/>
                  </a:cubicBezTo>
                  <a:close/>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88" name="Freeform 388"/>
            <p:cNvSpPr>
              <a:spLocks noEditPoints="1"/>
            </p:cNvSpPr>
            <p:nvPr/>
          </p:nvSpPr>
          <p:spPr bwMode="auto">
            <a:xfrm>
              <a:off x="6879134" y="1886024"/>
              <a:ext cx="159544" cy="214313"/>
            </a:xfrm>
            <a:custGeom>
              <a:avLst/>
              <a:gdLst>
                <a:gd name="T0" fmla="*/ 166 w 166"/>
                <a:gd name="T1" fmla="*/ 28 h 222"/>
                <a:gd name="T2" fmla="*/ 155 w 166"/>
                <a:gd name="T3" fmla="*/ 20 h 222"/>
                <a:gd name="T4" fmla="*/ 55 w 166"/>
                <a:gd name="T5" fmla="*/ 56 h 222"/>
                <a:gd name="T6" fmla="*/ 19 w 166"/>
                <a:gd name="T7" fmla="*/ 163 h 222"/>
                <a:gd name="T8" fmla="*/ 0 w 166"/>
                <a:gd name="T9" fmla="*/ 222 h 222"/>
                <a:gd name="T10" fmla="*/ 56 w 166"/>
                <a:gd name="T11" fmla="*/ 179 h 222"/>
                <a:gd name="T12" fmla="*/ 56 w 166"/>
                <a:gd name="T13" fmla="*/ 113 h 222"/>
                <a:gd name="T14" fmla="*/ 110 w 166"/>
                <a:gd name="T15" fmla="*/ 43 h 222"/>
                <a:gd name="T16" fmla="*/ 166 w 166"/>
                <a:gd name="T17" fmla="*/ 28 h 222"/>
                <a:gd name="T18" fmla="*/ 158 w 166"/>
                <a:gd name="T19" fmla="*/ 26 h 222"/>
                <a:gd name="T20" fmla="*/ 153 w 166"/>
                <a:gd name="T21" fmla="*/ 26 h 222"/>
                <a:gd name="T22" fmla="*/ 92 w 166"/>
                <a:gd name="T23" fmla="*/ 29 h 222"/>
                <a:gd name="T24" fmla="*/ 49 w 166"/>
                <a:gd name="T25" fmla="*/ 90 h 222"/>
                <a:gd name="T26" fmla="*/ 15 w 166"/>
                <a:gd name="T27" fmla="*/ 212 h 222"/>
                <a:gd name="T28" fmla="*/ 5 w 166"/>
                <a:gd name="T29" fmla="*/ 216 h 222"/>
                <a:gd name="T30" fmla="*/ 22 w 166"/>
                <a:gd name="T31" fmla="*/ 163 h 222"/>
                <a:gd name="T32" fmla="*/ 57 w 166"/>
                <a:gd name="T33" fmla="*/ 58 h 222"/>
                <a:gd name="T34" fmla="*/ 154 w 166"/>
                <a:gd name="T35" fmla="*/ 23 h 222"/>
                <a:gd name="T36" fmla="*/ 158 w 166"/>
                <a:gd name="T37" fmla="*/ 26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6" h="222">
                  <a:moveTo>
                    <a:pt x="166" y="28"/>
                  </a:moveTo>
                  <a:cubicBezTo>
                    <a:pt x="155" y="20"/>
                    <a:pt x="155" y="20"/>
                    <a:pt x="155" y="20"/>
                  </a:cubicBezTo>
                  <a:cubicBezTo>
                    <a:pt x="116" y="0"/>
                    <a:pt x="82" y="12"/>
                    <a:pt x="55" y="56"/>
                  </a:cubicBezTo>
                  <a:cubicBezTo>
                    <a:pt x="38" y="90"/>
                    <a:pt x="26" y="125"/>
                    <a:pt x="19" y="163"/>
                  </a:cubicBezTo>
                  <a:cubicBezTo>
                    <a:pt x="15" y="183"/>
                    <a:pt x="8" y="203"/>
                    <a:pt x="0" y="222"/>
                  </a:cubicBezTo>
                  <a:cubicBezTo>
                    <a:pt x="31" y="209"/>
                    <a:pt x="50" y="195"/>
                    <a:pt x="56" y="179"/>
                  </a:cubicBezTo>
                  <a:cubicBezTo>
                    <a:pt x="56" y="113"/>
                    <a:pt x="56" y="113"/>
                    <a:pt x="56" y="113"/>
                  </a:cubicBezTo>
                  <a:cubicBezTo>
                    <a:pt x="64" y="90"/>
                    <a:pt x="82" y="67"/>
                    <a:pt x="110" y="43"/>
                  </a:cubicBezTo>
                  <a:cubicBezTo>
                    <a:pt x="124" y="35"/>
                    <a:pt x="143" y="30"/>
                    <a:pt x="166" y="28"/>
                  </a:cubicBezTo>
                  <a:close/>
                  <a:moveTo>
                    <a:pt x="158" y="26"/>
                  </a:moveTo>
                  <a:cubicBezTo>
                    <a:pt x="156" y="26"/>
                    <a:pt x="155" y="26"/>
                    <a:pt x="153" y="26"/>
                  </a:cubicBezTo>
                  <a:cubicBezTo>
                    <a:pt x="130" y="17"/>
                    <a:pt x="110" y="18"/>
                    <a:pt x="92" y="29"/>
                  </a:cubicBezTo>
                  <a:cubicBezTo>
                    <a:pt x="71" y="45"/>
                    <a:pt x="57" y="65"/>
                    <a:pt x="49" y="90"/>
                  </a:cubicBezTo>
                  <a:cubicBezTo>
                    <a:pt x="15" y="212"/>
                    <a:pt x="15" y="212"/>
                    <a:pt x="15" y="212"/>
                  </a:cubicBezTo>
                  <a:cubicBezTo>
                    <a:pt x="12" y="213"/>
                    <a:pt x="9" y="215"/>
                    <a:pt x="5" y="216"/>
                  </a:cubicBezTo>
                  <a:cubicBezTo>
                    <a:pt x="13" y="199"/>
                    <a:pt x="18" y="182"/>
                    <a:pt x="22" y="163"/>
                  </a:cubicBezTo>
                  <a:cubicBezTo>
                    <a:pt x="29" y="126"/>
                    <a:pt x="41" y="91"/>
                    <a:pt x="57" y="58"/>
                  </a:cubicBezTo>
                  <a:cubicBezTo>
                    <a:pt x="84" y="16"/>
                    <a:pt x="116" y="4"/>
                    <a:pt x="154" y="23"/>
                  </a:cubicBezTo>
                  <a:cubicBezTo>
                    <a:pt x="158" y="26"/>
                    <a:pt x="158" y="26"/>
                    <a:pt x="158" y="26"/>
                  </a:cubicBezTo>
                  <a:close/>
                </a:path>
              </a:pathLst>
            </a:custGeom>
            <a:solidFill>
              <a:srgbClr val="222222"/>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89" name="Freeform 389"/>
            <p:cNvSpPr/>
            <p:nvPr/>
          </p:nvSpPr>
          <p:spPr bwMode="auto">
            <a:xfrm>
              <a:off x="6883896" y="1890787"/>
              <a:ext cx="147638" cy="203597"/>
            </a:xfrm>
            <a:custGeom>
              <a:avLst/>
              <a:gdLst>
                <a:gd name="T0" fmla="*/ 148 w 153"/>
                <a:gd name="T1" fmla="*/ 22 h 212"/>
                <a:gd name="T2" fmla="*/ 153 w 153"/>
                <a:gd name="T3" fmla="*/ 22 h 212"/>
                <a:gd name="T4" fmla="*/ 149 w 153"/>
                <a:gd name="T5" fmla="*/ 19 h 212"/>
                <a:gd name="T6" fmla="*/ 52 w 153"/>
                <a:gd name="T7" fmla="*/ 54 h 212"/>
                <a:gd name="T8" fmla="*/ 17 w 153"/>
                <a:gd name="T9" fmla="*/ 159 h 212"/>
                <a:gd name="T10" fmla="*/ 0 w 153"/>
                <a:gd name="T11" fmla="*/ 212 h 212"/>
                <a:gd name="T12" fmla="*/ 10 w 153"/>
                <a:gd name="T13" fmla="*/ 208 h 212"/>
                <a:gd name="T14" fmla="*/ 44 w 153"/>
                <a:gd name="T15" fmla="*/ 86 h 212"/>
                <a:gd name="T16" fmla="*/ 87 w 153"/>
                <a:gd name="T17" fmla="*/ 25 h 212"/>
                <a:gd name="T18" fmla="*/ 148 w 153"/>
                <a:gd name="T19" fmla="*/ 22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3" h="212">
                  <a:moveTo>
                    <a:pt x="148" y="22"/>
                  </a:moveTo>
                  <a:cubicBezTo>
                    <a:pt x="150" y="22"/>
                    <a:pt x="151" y="22"/>
                    <a:pt x="153" y="22"/>
                  </a:cubicBezTo>
                  <a:cubicBezTo>
                    <a:pt x="149" y="19"/>
                    <a:pt x="149" y="19"/>
                    <a:pt x="149" y="19"/>
                  </a:cubicBezTo>
                  <a:cubicBezTo>
                    <a:pt x="111" y="0"/>
                    <a:pt x="79" y="12"/>
                    <a:pt x="52" y="54"/>
                  </a:cubicBezTo>
                  <a:cubicBezTo>
                    <a:pt x="36" y="87"/>
                    <a:pt x="24" y="122"/>
                    <a:pt x="17" y="159"/>
                  </a:cubicBezTo>
                  <a:cubicBezTo>
                    <a:pt x="13" y="178"/>
                    <a:pt x="8" y="195"/>
                    <a:pt x="0" y="212"/>
                  </a:cubicBezTo>
                  <a:cubicBezTo>
                    <a:pt x="4" y="211"/>
                    <a:pt x="7" y="209"/>
                    <a:pt x="10" y="208"/>
                  </a:cubicBezTo>
                  <a:cubicBezTo>
                    <a:pt x="44" y="86"/>
                    <a:pt x="44" y="86"/>
                    <a:pt x="44" y="86"/>
                  </a:cubicBezTo>
                  <a:cubicBezTo>
                    <a:pt x="52" y="61"/>
                    <a:pt x="66" y="41"/>
                    <a:pt x="87" y="25"/>
                  </a:cubicBezTo>
                  <a:cubicBezTo>
                    <a:pt x="105" y="14"/>
                    <a:pt x="125" y="13"/>
                    <a:pt x="148" y="22"/>
                  </a:cubicBezTo>
                  <a:close/>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90" name="Freeform 390"/>
            <p:cNvSpPr/>
            <p:nvPr/>
          </p:nvSpPr>
          <p:spPr bwMode="auto">
            <a:xfrm>
              <a:off x="6864846" y="1913409"/>
              <a:ext cx="209550" cy="210741"/>
            </a:xfrm>
            <a:custGeom>
              <a:avLst/>
              <a:gdLst>
                <a:gd name="T0" fmla="*/ 167 w 217"/>
                <a:gd name="T1" fmla="*/ 26 h 219"/>
                <a:gd name="T2" fmla="*/ 177 w 217"/>
                <a:gd name="T3" fmla="*/ 21 h 219"/>
                <a:gd name="T4" fmla="*/ 189 w 217"/>
                <a:gd name="T5" fmla="*/ 17 h 219"/>
                <a:gd name="T6" fmla="*/ 163 w 217"/>
                <a:gd name="T7" fmla="*/ 17 h 219"/>
                <a:gd name="T8" fmla="*/ 118 w 217"/>
                <a:gd name="T9" fmla="*/ 67 h 219"/>
                <a:gd name="T10" fmla="*/ 73 w 217"/>
                <a:gd name="T11" fmla="*/ 135 h 219"/>
                <a:gd name="T12" fmla="*/ 73 w 217"/>
                <a:gd name="T13" fmla="*/ 113 h 219"/>
                <a:gd name="T14" fmla="*/ 105 w 217"/>
                <a:gd name="T15" fmla="*/ 48 h 219"/>
                <a:gd name="T16" fmla="*/ 190 w 217"/>
                <a:gd name="T17" fmla="*/ 7 h 219"/>
                <a:gd name="T18" fmla="*/ 180 w 217"/>
                <a:gd name="T19" fmla="*/ 0 h 219"/>
                <a:gd name="T20" fmla="*/ 124 w 217"/>
                <a:gd name="T21" fmla="*/ 15 h 219"/>
                <a:gd name="T22" fmla="*/ 70 w 217"/>
                <a:gd name="T23" fmla="*/ 85 h 219"/>
                <a:gd name="T24" fmla="*/ 70 w 217"/>
                <a:gd name="T25" fmla="*/ 151 h 219"/>
                <a:gd name="T26" fmla="*/ 14 w 217"/>
                <a:gd name="T27" fmla="*/ 194 h 219"/>
                <a:gd name="T28" fmla="*/ 0 w 217"/>
                <a:gd name="T29" fmla="*/ 219 h 219"/>
                <a:gd name="T30" fmla="*/ 44 w 217"/>
                <a:gd name="T31" fmla="*/ 196 h 219"/>
                <a:gd name="T32" fmla="*/ 51 w 217"/>
                <a:gd name="T33" fmla="*/ 194 h 219"/>
                <a:gd name="T34" fmla="*/ 64 w 217"/>
                <a:gd name="T35" fmla="*/ 186 h 219"/>
                <a:gd name="T36" fmla="*/ 80 w 217"/>
                <a:gd name="T37" fmla="*/ 165 h 219"/>
                <a:gd name="T38" fmla="*/ 85 w 217"/>
                <a:gd name="T39" fmla="*/ 149 h 219"/>
                <a:gd name="T40" fmla="*/ 83 w 217"/>
                <a:gd name="T41" fmla="*/ 131 h 219"/>
                <a:gd name="T42" fmla="*/ 91 w 217"/>
                <a:gd name="T43" fmla="*/ 127 h 219"/>
                <a:gd name="T44" fmla="*/ 124 w 217"/>
                <a:gd name="T45" fmla="*/ 79 h 219"/>
                <a:gd name="T46" fmla="*/ 155 w 217"/>
                <a:gd name="T47" fmla="*/ 35 h 219"/>
                <a:gd name="T48" fmla="*/ 199 w 217"/>
                <a:gd name="T49" fmla="*/ 50 h 219"/>
                <a:gd name="T50" fmla="*/ 199 w 217"/>
                <a:gd name="T51" fmla="*/ 101 h 219"/>
                <a:gd name="T52" fmla="*/ 199 w 217"/>
                <a:gd name="T53" fmla="*/ 104 h 219"/>
                <a:gd name="T54" fmla="*/ 184 w 217"/>
                <a:gd name="T55" fmla="*/ 159 h 219"/>
                <a:gd name="T56" fmla="*/ 170 w 217"/>
                <a:gd name="T57" fmla="*/ 180 h 219"/>
                <a:gd name="T58" fmla="*/ 162 w 217"/>
                <a:gd name="T59" fmla="*/ 187 h 219"/>
                <a:gd name="T60" fmla="*/ 176 w 217"/>
                <a:gd name="T61" fmla="*/ 203 h 219"/>
                <a:gd name="T62" fmla="*/ 204 w 217"/>
                <a:gd name="T63" fmla="*/ 143 h 219"/>
                <a:gd name="T64" fmla="*/ 204 w 217"/>
                <a:gd name="T65" fmla="*/ 142 h 219"/>
                <a:gd name="T66" fmla="*/ 204 w 217"/>
                <a:gd name="T67" fmla="*/ 141 h 219"/>
                <a:gd name="T68" fmla="*/ 204 w 217"/>
                <a:gd name="T69" fmla="*/ 141 h 219"/>
                <a:gd name="T70" fmla="*/ 208 w 217"/>
                <a:gd name="T71" fmla="*/ 84 h 219"/>
                <a:gd name="T72" fmla="*/ 203 w 217"/>
                <a:gd name="T73" fmla="*/ 35 h 219"/>
                <a:gd name="T74" fmla="*/ 201 w 217"/>
                <a:gd name="T75" fmla="*/ 40 h 219"/>
                <a:gd name="T76" fmla="*/ 167 w 217"/>
                <a:gd name="T77" fmla="*/ 26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17" h="219">
                  <a:moveTo>
                    <a:pt x="167" y="26"/>
                  </a:moveTo>
                  <a:cubicBezTo>
                    <a:pt x="170" y="24"/>
                    <a:pt x="174" y="23"/>
                    <a:pt x="177" y="21"/>
                  </a:cubicBezTo>
                  <a:cubicBezTo>
                    <a:pt x="189" y="17"/>
                    <a:pt x="189" y="17"/>
                    <a:pt x="189" y="17"/>
                  </a:cubicBezTo>
                  <a:cubicBezTo>
                    <a:pt x="163" y="17"/>
                    <a:pt x="163" y="17"/>
                    <a:pt x="163" y="17"/>
                  </a:cubicBezTo>
                  <a:cubicBezTo>
                    <a:pt x="144" y="30"/>
                    <a:pt x="129" y="46"/>
                    <a:pt x="118" y="67"/>
                  </a:cubicBezTo>
                  <a:cubicBezTo>
                    <a:pt x="107" y="95"/>
                    <a:pt x="92" y="118"/>
                    <a:pt x="73" y="135"/>
                  </a:cubicBezTo>
                  <a:cubicBezTo>
                    <a:pt x="73" y="113"/>
                    <a:pt x="73" y="113"/>
                    <a:pt x="73" y="113"/>
                  </a:cubicBezTo>
                  <a:cubicBezTo>
                    <a:pt x="105" y="48"/>
                    <a:pt x="105" y="48"/>
                    <a:pt x="105" y="48"/>
                  </a:cubicBezTo>
                  <a:cubicBezTo>
                    <a:pt x="123" y="17"/>
                    <a:pt x="152" y="3"/>
                    <a:pt x="190" y="7"/>
                  </a:cubicBezTo>
                  <a:cubicBezTo>
                    <a:pt x="180" y="0"/>
                    <a:pt x="180" y="0"/>
                    <a:pt x="180" y="0"/>
                  </a:cubicBezTo>
                  <a:cubicBezTo>
                    <a:pt x="157" y="2"/>
                    <a:pt x="138" y="7"/>
                    <a:pt x="124" y="15"/>
                  </a:cubicBezTo>
                  <a:cubicBezTo>
                    <a:pt x="96" y="39"/>
                    <a:pt x="78" y="62"/>
                    <a:pt x="70" y="85"/>
                  </a:cubicBezTo>
                  <a:cubicBezTo>
                    <a:pt x="70" y="151"/>
                    <a:pt x="70" y="151"/>
                    <a:pt x="70" y="151"/>
                  </a:cubicBezTo>
                  <a:cubicBezTo>
                    <a:pt x="64" y="167"/>
                    <a:pt x="45" y="181"/>
                    <a:pt x="14" y="194"/>
                  </a:cubicBezTo>
                  <a:cubicBezTo>
                    <a:pt x="10" y="202"/>
                    <a:pt x="5" y="211"/>
                    <a:pt x="0" y="219"/>
                  </a:cubicBezTo>
                  <a:cubicBezTo>
                    <a:pt x="44" y="196"/>
                    <a:pt x="44" y="196"/>
                    <a:pt x="44" y="196"/>
                  </a:cubicBezTo>
                  <a:cubicBezTo>
                    <a:pt x="46" y="196"/>
                    <a:pt x="49" y="195"/>
                    <a:pt x="51" y="194"/>
                  </a:cubicBezTo>
                  <a:cubicBezTo>
                    <a:pt x="56" y="191"/>
                    <a:pt x="60" y="189"/>
                    <a:pt x="64" y="186"/>
                  </a:cubicBezTo>
                  <a:cubicBezTo>
                    <a:pt x="71" y="180"/>
                    <a:pt x="76" y="174"/>
                    <a:pt x="80" y="165"/>
                  </a:cubicBezTo>
                  <a:cubicBezTo>
                    <a:pt x="82" y="160"/>
                    <a:pt x="84" y="155"/>
                    <a:pt x="85" y="149"/>
                  </a:cubicBezTo>
                  <a:cubicBezTo>
                    <a:pt x="83" y="131"/>
                    <a:pt x="83" y="131"/>
                    <a:pt x="83" y="131"/>
                  </a:cubicBezTo>
                  <a:cubicBezTo>
                    <a:pt x="85" y="130"/>
                    <a:pt x="88" y="128"/>
                    <a:pt x="91" y="127"/>
                  </a:cubicBezTo>
                  <a:cubicBezTo>
                    <a:pt x="109" y="116"/>
                    <a:pt x="120" y="100"/>
                    <a:pt x="124" y="79"/>
                  </a:cubicBezTo>
                  <a:cubicBezTo>
                    <a:pt x="132" y="60"/>
                    <a:pt x="143" y="45"/>
                    <a:pt x="155" y="35"/>
                  </a:cubicBezTo>
                  <a:cubicBezTo>
                    <a:pt x="173" y="31"/>
                    <a:pt x="188" y="36"/>
                    <a:pt x="199" y="50"/>
                  </a:cubicBezTo>
                  <a:cubicBezTo>
                    <a:pt x="199" y="101"/>
                    <a:pt x="199" y="101"/>
                    <a:pt x="199" y="101"/>
                  </a:cubicBezTo>
                  <a:cubicBezTo>
                    <a:pt x="199" y="102"/>
                    <a:pt x="199" y="103"/>
                    <a:pt x="199" y="104"/>
                  </a:cubicBezTo>
                  <a:cubicBezTo>
                    <a:pt x="200" y="123"/>
                    <a:pt x="195" y="141"/>
                    <a:pt x="184" y="159"/>
                  </a:cubicBezTo>
                  <a:cubicBezTo>
                    <a:pt x="170" y="180"/>
                    <a:pt x="170" y="180"/>
                    <a:pt x="170" y="180"/>
                  </a:cubicBezTo>
                  <a:cubicBezTo>
                    <a:pt x="168" y="183"/>
                    <a:pt x="165" y="185"/>
                    <a:pt x="162" y="187"/>
                  </a:cubicBezTo>
                  <a:cubicBezTo>
                    <a:pt x="167" y="191"/>
                    <a:pt x="171" y="197"/>
                    <a:pt x="176" y="203"/>
                  </a:cubicBezTo>
                  <a:cubicBezTo>
                    <a:pt x="197" y="181"/>
                    <a:pt x="206" y="161"/>
                    <a:pt x="204" y="143"/>
                  </a:cubicBezTo>
                  <a:cubicBezTo>
                    <a:pt x="204" y="143"/>
                    <a:pt x="204" y="142"/>
                    <a:pt x="204" y="142"/>
                  </a:cubicBezTo>
                  <a:cubicBezTo>
                    <a:pt x="204" y="142"/>
                    <a:pt x="204" y="142"/>
                    <a:pt x="204" y="141"/>
                  </a:cubicBezTo>
                  <a:cubicBezTo>
                    <a:pt x="204" y="141"/>
                    <a:pt x="204" y="141"/>
                    <a:pt x="204" y="141"/>
                  </a:cubicBezTo>
                  <a:cubicBezTo>
                    <a:pt x="201" y="124"/>
                    <a:pt x="202" y="105"/>
                    <a:pt x="208" y="84"/>
                  </a:cubicBezTo>
                  <a:cubicBezTo>
                    <a:pt x="217" y="56"/>
                    <a:pt x="215" y="40"/>
                    <a:pt x="203" y="35"/>
                  </a:cubicBezTo>
                  <a:cubicBezTo>
                    <a:pt x="203" y="36"/>
                    <a:pt x="202" y="38"/>
                    <a:pt x="201" y="40"/>
                  </a:cubicBezTo>
                  <a:cubicBezTo>
                    <a:pt x="191" y="30"/>
                    <a:pt x="180" y="26"/>
                    <a:pt x="167" y="26"/>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91" name="Freeform 391"/>
            <p:cNvSpPr/>
            <p:nvPr/>
          </p:nvSpPr>
          <p:spPr bwMode="auto">
            <a:xfrm>
              <a:off x="6952952" y="1943174"/>
              <a:ext cx="105966" cy="201216"/>
            </a:xfrm>
            <a:custGeom>
              <a:avLst/>
              <a:gdLst>
                <a:gd name="T0" fmla="*/ 73 w 109"/>
                <a:gd name="T1" fmla="*/ 14 h 209"/>
                <a:gd name="T2" fmla="*/ 99 w 109"/>
                <a:gd name="T3" fmla="*/ 22 h 209"/>
                <a:gd name="T4" fmla="*/ 99 w 109"/>
                <a:gd name="T5" fmla="*/ 87 h 209"/>
                <a:gd name="T6" fmla="*/ 62 w 109"/>
                <a:gd name="T7" fmla="*/ 150 h 209"/>
                <a:gd name="T8" fmla="*/ 0 w 109"/>
                <a:gd name="T9" fmla="*/ 96 h 209"/>
                <a:gd name="T10" fmla="*/ 48 w 109"/>
                <a:gd name="T11" fmla="*/ 159 h 209"/>
                <a:gd name="T12" fmla="*/ 57 w 109"/>
                <a:gd name="T13" fmla="*/ 160 h 209"/>
                <a:gd name="T14" fmla="*/ 46 w 109"/>
                <a:gd name="T15" fmla="*/ 182 h 209"/>
                <a:gd name="T16" fmla="*/ 58 w 109"/>
                <a:gd name="T17" fmla="*/ 202 h 209"/>
                <a:gd name="T18" fmla="*/ 33 w 109"/>
                <a:gd name="T19" fmla="*/ 186 h 209"/>
                <a:gd name="T20" fmla="*/ 45 w 109"/>
                <a:gd name="T21" fmla="*/ 207 h 209"/>
                <a:gd name="T22" fmla="*/ 73 w 109"/>
                <a:gd name="T23" fmla="*/ 209 h 209"/>
                <a:gd name="T24" fmla="*/ 59 w 109"/>
                <a:gd name="T25" fmla="*/ 187 h 209"/>
                <a:gd name="T26" fmla="*/ 71 w 109"/>
                <a:gd name="T27" fmla="*/ 156 h 209"/>
                <a:gd name="T28" fmla="*/ 79 w 109"/>
                <a:gd name="T29" fmla="*/ 149 h 209"/>
                <a:gd name="T30" fmla="*/ 93 w 109"/>
                <a:gd name="T31" fmla="*/ 128 h 209"/>
                <a:gd name="T32" fmla="*/ 108 w 109"/>
                <a:gd name="T33" fmla="*/ 73 h 209"/>
                <a:gd name="T34" fmla="*/ 108 w 109"/>
                <a:gd name="T35" fmla="*/ 70 h 209"/>
                <a:gd name="T36" fmla="*/ 108 w 109"/>
                <a:gd name="T37" fmla="*/ 19 h 209"/>
                <a:gd name="T38" fmla="*/ 64 w 109"/>
                <a:gd name="T39" fmla="*/ 4 h 209"/>
                <a:gd name="T40" fmla="*/ 33 w 109"/>
                <a:gd name="T41" fmla="*/ 48 h 209"/>
                <a:gd name="T42" fmla="*/ 0 w 109"/>
                <a:gd name="T43" fmla="*/ 96 h 209"/>
                <a:gd name="T44" fmla="*/ 36 w 109"/>
                <a:gd name="T45" fmla="*/ 63 h 209"/>
                <a:gd name="T46" fmla="*/ 73 w 109"/>
                <a:gd name="T47" fmla="*/ 14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09" h="209">
                  <a:moveTo>
                    <a:pt x="73" y="14"/>
                  </a:moveTo>
                  <a:cubicBezTo>
                    <a:pt x="99" y="22"/>
                    <a:pt x="99" y="22"/>
                    <a:pt x="99" y="22"/>
                  </a:cubicBezTo>
                  <a:cubicBezTo>
                    <a:pt x="99" y="87"/>
                    <a:pt x="99" y="87"/>
                    <a:pt x="99" y="87"/>
                  </a:cubicBezTo>
                  <a:cubicBezTo>
                    <a:pt x="91" y="114"/>
                    <a:pt x="79" y="135"/>
                    <a:pt x="62" y="150"/>
                  </a:cubicBezTo>
                  <a:cubicBezTo>
                    <a:pt x="39" y="156"/>
                    <a:pt x="18" y="138"/>
                    <a:pt x="0" y="96"/>
                  </a:cubicBezTo>
                  <a:cubicBezTo>
                    <a:pt x="4" y="130"/>
                    <a:pt x="21" y="151"/>
                    <a:pt x="48" y="159"/>
                  </a:cubicBezTo>
                  <a:cubicBezTo>
                    <a:pt x="51" y="160"/>
                    <a:pt x="54" y="160"/>
                    <a:pt x="57" y="160"/>
                  </a:cubicBezTo>
                  <a:cubicBezTo>
                    <a:pt x="46" y="182"/>
                    <a:pt x="46" y="182"/>
                    <a:pt x="46" y="182"/>
                  </a:cubicBezTo>
                  <a:cubicBezTo>
                    <a:pt x="58" y="202"/>
                    <a:pt x="58" y="202"/>
                    <a:pt x="58" y="202"/>
                  </a:cubicBezTo>
                  <a:cubicBezTo>
                    <a:pt x="33" y="186"/>
                    <a:pt x="33" y="186"/>
                    <a:pt x="33" y="186"/>
                  </a:cubicBezTo>
                  <a:cubicBezTo>
                    <a:pt x="45" y="207"/>
                    <a:pt x="45" y="207"/>
                    <a:pt x="45" y="207"/>
                  </a:cubicBezTo>
                  <a:cubicBezTo>
                    <a:pt x="73" y="209"/>
                    <a:pt x="73" y="209"/>
                    <a:pt x="73" y="209"/>
                  </a:cubicBezTo>
                  <a:cubicBezTo>
                    <a:pt x="59" y="187"/>
                    <a:pt x="59" y="187"/>
                    <a:pt x="59" y="187"/>
                  </a:cubicBezTo>
                  <a:cubicBezTo>
                    <a:pt x="71" y="156"/>
                    <a:pt x="71" y="156"/>
                    <a:pt x="71" y="156"/>
                  </a:cubicBezTo>
                  <a:cubicBezTo>
                    <a:pt x="74" y="154"/>
                    <a:pt x="77" y="152"/>
                    <a:pt x="79" y="149"/>
                  </a:cubicBezTo>
                  <a:cubicBezTo>
                    <a:pt x="93" y="128"/>
                    <a:pt x="93" y="128"/>
                    <a:pt x="93" y="128"/>
                  </a:cubicBezTo>
                  <a:cubicBezTo>
                    <a:pt x="104" y="110"/>
                    <a:pt x="109" y="92"/>
                    <a:pt x="108" y="73"/>
                  </a:cubicBezTo>
                  <a:cubicBezTo>
                    <a:pt x="108" y="72"/>
                    <a:pt x="108" y="71"/>
                    <a:pt x="108" y="70"/>
                  </a:cubicBezTo>
                  <a:cubicBezTo>
                    <a:pt x="108" y="19"/>
                    <a:pt x="108" y="19"/>
                    <a:pt x="108" y="19"/>
                  </a:cubicBezTo>
                  <a:cubicBezTo>
                    <a:pt x="97" y="5"/>
                    <a:pt x="82" y="0"/>
                    <a:pt x="64" y="4"/>
                  </a:cubicBezTo>
                  <a:cubicBezTo>
                    <a:pt x="52" y="14"/>
                    <a:pt x="41" y="29"/>
                    <a:pt x="33" y="48"/>
                  </a:cubicBezTo>
                  <a:cubicBezTo>
                    <a:pt x="29" y="69"/>
                    <a:pt x="18" y="85"/>
                    <a:pt x="0" y="96"/>
                  </a:cubicBezTo>
                  <a:cubicBezTo>
                    <a:pt x="14" y="94"/>
                    <a:pt x="26" y="84"/>
                    <a:pt x="36" y="63"/>
                  </a:cubicBezTo>
                  <a:cubicBezTo>
                    <a:pt x="44" y="40"/>
                    <a:pt x="57" y="23"/>
                    <a:pt x="73" y="14"/>
                  </a:cubicBezTo>
                  <a:close/>
                </a:path>
              </a:pathLst>
            </a:custGeom>
            <a:solidFill>
              <a:srgbClr val="9E673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92" name="Freeform 392"/>
            <p:cNvSpPr/>
            <p:nvPr/>
          </p:nvSpPr>
          <p:spPr bwMode="auto">
            <a:xfrm>
              <a:off x="6952952" y="1956271"/>
              <a:ext cx="95250" cy="138113"/>
            </a:xfrm>
            <a:custGeom>
              <a:avLst/>
              <a:gdLst>
                <a:gd name="T0" fmla="*/ 99 w 99"/>
                <a:gd name="T1" fmla="*/ 8 h 142"/>
                <a:gd name="T2" fmla="*/ 73 w 99"/>
                <a:gd name="T3" fmla="*/ 0 h 142"/>
                <a:gd name="T4" fmla="*/ 36 w 99"/>
                <a:gd name="T5" fmla="*/ 49 h 142"/>
                <a:gd name="T6" fmla="*/ 0 w 99"/>
                <a:gd name="T7" fmla="*/ 82 h 142"/>
                <a:gd name="T8" fmla="*/ 62 w 99"/>
                <a:gd name="T9" fmla="*/ 136 h 142"/>
                <a:gd name="T10" fmla="*/ 99 w 99"/>
                <a:gd name="T11" fmla="*/ 73 h 142"/>
                <a:gd name="T12" fmla="*/ 99 w 99"/>
                <a:gd name="T13" fmla="*/ 8 h 142"/>
              </a:gdLst>
              <a:ahLst/>
              <a:cxnLst>
                <a:cxn ang="0">
                  <a:pos x="T0" y="T1"/>
                </a:cxn>
                <a:cxn ang="0">
                  <a:pos x="T2" y="T3"/>
                </a:cxn>
                <a:cxn ang="0">
                  <a:pos x="T4" y="T5"/>
                </a:cxn>
                <a:cxn ang="0">
                  <a:pos x="T6" y="T7"/>
                </a:cxn>
                <a:cxn ang="0">
                  <a:pos x="T8" y="T9"/>
                </a:cxn>
                <a:cxn ang="0">
                  <a:pos x="T10" y="T11"/>
                </a:cxn>
                <a:cxn ang="0">
                  <a:pos x="T12" y="T13"/>
                </a:cxn>
              </a:cxnLst>
              <a:rect l="0" t="0" r="r" b="b"/>
              <a:pathLst>
                <a:path w="99" h="142">
                  <a:moveTo>
                    <a:pt x="99" y="8"/>
                  </a:moveTo>
                  <a:cubicBezTo>
                    <a:pt x="73" y="0"/>
                    <a:pt x="73" y="0"/>
                    <a:pt x="73" y="0"/>
                  </a:cubicBezTo>
                  <a:cubicBezTo>
                    <a:pt x="57" y="9"/>
                    <a:pt x="44" y="26"/>
                    <a:pt x="36" y="49"/>
                  </a:cubicBezTo>
                  <a:cubicBezTo>
                    <a:pt x="26" y="70"/>
                    <a:pt x="14" y="80"/>
                    <a:pt x="0" y="82"/>
                  </a:cubicBezTo>
                  <a:cubicBezTo>
                    <a:pt x="18" y="124"/>
                    <a:pt x="39" y="142"/>
                    <a:pt x="62" y="136"/>
                  </a:cubicBezTo>
                  <a:cubicBezTo>
                    <a:pt x="79" y="121"/>
                    <a:pt x="91" y="100"/>
                    <a:pt x="99" y="73"/>
                  </a:cubicBezTo>
                  <a:cubicBezTo>
                    <a:pt x="99" y="8"/>
                    <a:pt x="99" y="8"/>
                    <a:pt x="99" y="8"/>
                  </a:cubicBezTo>
                  <a:close/>
                </a:path>
              </a:pathLst>
            </a:custGeom>
            <a:solidFill>
              <a:srgbClr val="DCA56D"/>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93" name="Freeform 393"/>
            <p:cNvSpPr/>
            <p:nvPr/>
          </p:nvSpPr>
          <p:spPr bwMode="auto">
            <a:xfrm>
              <a:off x="7122021" y="1859831"/>
              <a:ext cx="101203" cy="77391"/>
            </a:xfrm>
            <a:custGeom>
              <a:avLst/>
              <a:gdLst>
                <a:gd name="T0" fmla="*/ 91 w 105"/>
                <a:gd name="T1" fmla="*/ 0 h 80"/>
                <a:gd name="T2" fmla="*/ 61 w 105"/>
                <a:gd name="T3" fmla="*/ 34 h 80"/>
                <a:gd name="T4" fmla="*/ 0 w 105"/>
                <a:gd name="T5" fmla="*/ 27 h 80"/>
                <a:gd name="T6" fmla="*/ 10 w 105"/>
                <a:gd name="T7" fmla="*/ 33 h 80"/>
                <a:gd name="T8" fmla="*/ 15 w 105"/>
                <a:gd name="T9" fmla="*/ 53 h 80"/>
                <a:gd name="T10" fmla="*/ 30 w 105"/>
                <a:gd name="T11" fmla="*/ 80 h 80"/>
                <a:gd name="T12" fmla="*/ 23 w 105"/>
                <a:gd name="T13" fmla="*/ 53 h 80"/>
                <a:gd name="T14" fmla="*/ 21 w 105"/>
                <a:gd name="T15" fmla="*/ 41 h 80"/>
                <a:gd name="T16" fmla="*/ 80 w 105"/>
                <a:gd name="T17" fmla="*/ 29 h 80"/>
                <a:gd name="T18" fmla="*/ 105 w 105"/>
                <a:gd name="T19" fmla="*/ 7 h 80"/>
                <a:gd name="T20" fmla="*/ 91 w 105"/>
                <a:gd name="T21"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5" h="80">
                  <a:moveTo>
                    <a:pt x="91" y="0"/>
                  </a:moveTo>
                  <a:cubicBezTo>
                    <a:pt x="61" y="34"/>
                    <a:pt x="61" y="34"/>
                    <a:pt x="61" y="34"/>
                  </a:cubicBezTo>
                  <a:cubicBezTo>
                    <a:pt x="42" y="43"/>
                    <a:pt x="21" y="40"/>
                    <a:pt x="0" y="27"/>
                  </a:cubicBezTo>
                  <a:cubicBezTo>
                    <a:pt x="10" y="33"/>
                    <a:pt x="10" y="33"/>
                    <a:pt x="10" y="33"/>
                  </a:cubicBezTo>
                  <a:cubicBezTo>
                    <a:pt x="15" y="53"/>
                    <a:pt x="15" y="53"/>
                    <a:pt x="15" y="53"/>
                  </a:cubicBezTo>
                  <a:cubicBezTo>
                    <a:pt x="30" y="80"/>
                    <a:pt x="30" y="80"/>
                    <a:pt x="30" y="80"/>
                  </a:cubicBezTo>
                  <a:cubicBezTo>
                    <a:pt x="23" y="53"/>
                    <a:pt x="23" y="53"/>
                    <a:pt x="23" y="53"/>
                  </a:cubicBezTo>
                  <a:cubicBezTo>
                    <a:pt x="21" y="41"/>
                    <a:pt x="21" y="41"/>
                    <a:pt x="21" y="41"/>
                  </a:cubicBezTo>
                  <a:cubicBezTo>
                    <a:pt x="42" y="57"/>
                    <a:pt x="62" y="53"/>
                    <a:pt x="80" y="29"/>
                  </a:cubicBezTo>
                  <a:cubicBezTo>
                    <a:pt x="87" y="13"/>
                    <a:pt x="95" y="6"/>
                    <a:pt x="105" y="7"/>
                  </a:cubicBezTo>
                  <a:cubicBezTo>
                    <a:pt x="91" y="0"/>
                    <a:pt x="91" y="0"/>
                    <a:pt x="91" y="0"/>
                  </a:cubicBezTo>
                  <a:close/>
                </a:path>
              </a:pathLst>
            </a:custGeom>
            <a:solidFill>
              <a:srgbClr val="41271D"/>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94" name="Freeform 394"/>
            <p:cNvSpPr/>
            <p:nvPr/>
          </p:nvSpPr>
          <p:spPr bwMode="auto">
            <a:xfrm>
              <a:off x="7133927" y="1986037"/>
              <a:ext cx="65484" cy="269081"/>
            </a:xfrm>
            <a:custGeom>
              <a:avLst/>
              <a:gdLst>
                <a:gd name="T0" fmla="*/ 39 w 68"/>
                <a:gd name="T1" fmla="*/ 0 h 279"/>
                <a:gd name="T2" fmla="*/ 30 w 68"/>
                <a:gd name="T3" fmla="*/ 3 h 279"/>
                <a:gd name="T4" fmla="*/ 50 w 68"/>
                <a:gd name="T5" fmla="*/ 93 h 279"/>
                <a:gd name="T6" fmla="*/ 17 w 68"/>
                <a:gd name="T7" fmla="*/ 219 h 279"/>
                <a:gd name="T8" fmla="*/ 0 w 68"/>
                <a:gd name="T9" fmla="*/ 170 h 279"/>
                <a:gd name="T10" fmla="*/ 19 w 68"/>
                <a:gd name="T11" fmla="*/ 279 h 279"/>
                <a:gd name="T12" fmla="*/ 62 w 68"/>
                <a:gd name="T13" fmla="*/ 119 h 279"/>
                <a:gd name="T14" fmla="*/ 68 w 68"/>
                <a:gd name="T15" fmla="*/ 83 h 279"/>
                <a:gd name="T16" fmla="*/ 68 w 68"/>
                <a:gd name="T17" fmla="*/ 76 h 279"/>
                <a:gd name="T18" fmla="*/ 65 w 68"/>
                <a:gd name="T19" fmla="*/ 83 h 279"/>
                <a:gd name="T20" fmla="*/ 49 w 68"/>
                <a:gd name="T21" fmla="*/ 63 h 279"/>
                <a:gd name="T22" fmla="*/ 44 w 68"/>
                <a:gd name="T23" fmla="*/ 7 h 279"/>
                <a:gd name="T24" fmla="*/ 39 w 68"/>
                <a:gd name="T25" fmla="*/ 0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8" h="279">
                  <a:moveTo>
                    <a:pt x="39" y="0"/>
                  </a:moveTo>
                  <a:cubicBezTo>
                    <a:pt x="30" y="3"/>
                    <a:pt x="30" y="3"/>
                    <a:pt x="30" y="3"/>
                  </a:cubicBezTo>
                  <a:cubicBezTo>
                    <a:pt x="30" y="41"/>
                    <a:pt x="36" y="71"/>
                    <a:pt x="50" y="93"/>
                  </a:cubicBezTo>
                  <a:cubicBezTo>
                    <a:pt x="17" y="219"/>
                    <a:pt x="17" y="219"/>
                    <a:pt x="17" y="219"/>
                  </a:cubicBezTo>
                  <a:cubicBezTo>
                    <a:pt x="0" y="170"/>
                    <a:pt x="0" y="170"/>
                    <a:pt x="0" y="170"/>
                  </a:cubicBezTo>
                  <a:cubicBezTo>
                    <a:pt x="19" y="279"/>
                    <a:pt x="19" y="279"/>
                    <a:pt x="19" y="279"/>
                  </a:cubicBezTo>
                  <a:cubicBezTo>
                    <a:pt x="28" y="217"/>
                    <a:pt x="43" y="164"/>
                    <a:pt x="62" y="119"/>
                  </a:cubicBezTo>
                  <a:cubicBezTo>
                    <a:pt x="65" y="107"/>
                    <a:pt x="67" y="95"/>
                    <a:pt x="68" y="83"/>
                  </a:cubicBezTo>
                  <a:cubicBezTo>
                    <a:pt x="68" y="80"/>
                    <a:pt x="68" y="78"/>
                    <a:pt x="68" y="76"/>
                  </a:cubicBezTo>
                  <a:cubicBezTo>
                    <a:pt x="65" y="83"/>
                    <a:pt x="65" y="83"/>
                    <a:pt x="65" y="83"/>
                  </a:cubicBezTo>
                  <a:cubicBezTo>
                    <a:pt x="59" y="81"/>
                    <a:pt x="54" y="74"/>
                    <a:pt x="49" y="63"/>
                  </a:cubicBezTo>
                  <a:cubicBezTo>
                    <a:pt x="44" y="7"/>
                    <a:pt x="44" y="7"/>
                    <a:pt x="44" y="7"/>
                  </a:cubicBezTo>
                  <a:cubicBezTo>
                    <a:pt x="39" y="0"/>
                    <a:pt x="39" y="0"/>
                    <a:pt x="39" y="0"/>
                  </a:cubicBezTo>
                  <a:close/>
                </a:path>
              </a:pathLst>
            </a:custGeom>
            <a:solidFill>
              <a:srgbClr val="C8C8C8"/>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95" name="Freeform 395"/>
            <p:cNvSpPr/>
            <p:nvPr/>
          </p:nvSpPr>
          <p:spPr bwMode="auto">
            <a:xfrm>
              <a:off x="7068443" y="1988418"/>
              <a:ext cx="113109" cy="208359"/>
            </a:xfrm>
            <a:custGeom>
              <a:avLst/>
              <a:gdLst>
                <a:gd name="T0" fmla="*/ 97 w 117"/>
                <a:gd name="T1" fmla="*/ 0 h 216"/>
                <a:gd name="T2" fmla="*/ 69 w 117"/>
                <a:gd name="T3" fmla="*/ 9 h 216"/>
                <a:gd name="T4" fmla="*/ 28 w 117"/>
                <a:gd name="T5" fmla="*/ 53 h 216"/>
                <a:gd name="T6" fmla="*/ 0 w 117"/>
                <a:gd name="T7" fmla="*/ 164 h 216"/>
                <a:gd name="T8" fmla="*/ 16 w 117"/>
                <a:gd name="T9" fmla="*/ 165 h 216"/>
                <a:gd name="T10" fmla="*/ 34 w 117"/>
                <a:gd name="T11" fmla="*/ 58 h 216"/>
                <a:gd name="T12" fmla="*/ 32 w 117"/>
                <a:gd name="T13" fmla="*/ 165 h 216"/>
                <a:gd name="T14" fmla="*/ 67 w 117"/>
                <a:gd name="T15" fmla="*/ 167 h 216"/>
                <a:gd name="T16" fmla="*/ 84 w 117"/>
                <a:gd name="T17" fmla="*/ 216 h 216"/>
                <a:gd name="T18" fmla="*/ 117 w 117"/>
                <a:gd name="T19" fmla="*/ 90 h 216"/>
                <a:gd name="T20" fmla="*/ 97 w 117"/>
                <a:gd name="T21"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7" h="216">
                  <a:moveTo>
                    <a:pt x="97" y="0"/>
                  </a:moveTo>
                  <a:cubicBezTo>
                    <a:pt x="69" y="9"/>
                    <a:pt x="69" y="9"/>
                    <a:pt x="69" y="9"/>
                  </a:cubicBezTo>
                  <a:cubicBezTo>
                    <a:pt x="48" y="15"/>
                    <a:pt x="34" y="30"/>
                    <a:pt x="28" y="53"/>
                  </a:cubicBezTo>
                  <a:cubicBezTo>
                    <a:pt x="0" y="164"/>
                    <a:pt x="0" y="164"/>
                    <a:pt x="0" y="164"/>
                  </a:cubicBezTo>
                  <a:cubicBezTo>
                    <a:pt x="16" y="165"/>
                    <a:pt x="16" y="165"/>
                    <a:pt x="16" y="165"/>
                  </a:cubicBezTo>
                  <a:cubicBezTo>
                    <a:pt x="34" y="58"/>
                    <a:pt x="34" y="58"/>
                    <a:pt x="34" y="58"/>
                  </a:cubicBezTo>
                  <a:cubicBezTo>
                    <a:pt x="30" y="98"/>
                    <a:pt x="30" y="134"/>
                    <a:pt x="32" y="165"/>
                  </a:cubicBezTo>
                  <a:cubicBezTo>
                    <a:pt x="67" y="167"/>
                    <a:pt x="67" y="167"/>
                    <a:pt x="67" y="167"/>
                  </a:cubicBezTo>
                  <a:cubicBezTo>
                    <a:pt x="84" y="216"/>
                    <a:pt x="84" y="216"/>
                    <a:pt x="84" y="216"/>
                  </a:cubicBezTo>
                  <a:cubicBezTo>
                    <a:pt x="117" y="90"/>
                    <a:pt x="117" y="90"/>
                    <a:pt x="117" y="90"/>
                  </a:cubicBezTo>
                  <a:cubicBezTo>
                    <a:pt x="103" y="68"/>
                    <a:pt x="97" y="38"/>
                    <a:pt x="97" y="0"/>
                  </a:cubicBezTo>
                  <a:close/>
                </a:path>
              </a:pathLst>
            </a:cu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96" name="Freeform 396"/>
            <p:cNvSpPr/>
            <p:nvPr/>
          </p:nvSpPr>
          <p:spPr bwMode="auto">
            <a:xfrm>
              <a:off x="6942237" y="2057474"/>
              <a:ext cx="54769" cy="85725"/>
            </a:xfrm>
            <a:custGeom>
              <a:avLst/>
              <a:gdLst>
                <a:gd name="T0" fmla="*/ 5 w 56"/>
                <a:gd name="T1" fmla="*/ 0 h 89"/>
                <a:gd name="T2" fmla="*/ 0 w 56"/>
                <a:gd name="T3" fmla="*/ 16 h 89"/>
                <a:gd name="T4" fmla="*/ 37 w 56"/>
                <a:gd name="T5" fmla="*/ 88 h 89"/>
                <a:gd name="T6" fmla="*/ 56 w 56"/>
                <a:gd name="T7" fmla="*/ 89 h 89"/>
                <a:gd name="T8" fmla="*/ 44 w 56"/>
                <a:gd name="T9" fmla="*/ 68 h 89"/>
                <a:gd name="T10" fmla="*/ 5 w 56"/>
                <a:gd name="T11" fmla="*/ 0 h 89"/>
              </a:gdLst>
              <a:ahLst/>
              <a:cxnLst>
                <a:cxn ang="0">
                  <a:pos x="T0" y="T1"/>
                </a:cxn>
                <a:cxn ang="0">
                  <a:pos x="T2" y="T3"/>
                </a:cxn>
                <a:cxn ang="0">
                  <a:pos x="T4" y="T5"/>
                </a:cxn>
                <a:cxn ang="0">
                  <a:pos x="T6" y="T7"/>
                </a:cxn>
                <a:cxn ang="0">
                  <a:pos x="T8" y="T9"/>
                </a:cxn>
                <a:cxn ang="0">
                  <a:pos x="T10" y="T11"/>
                </a:cxn>
              </a:cxnLst>
              <a:rect l="0" t="0" r="r" b="b"/>
              <a:pathLst>
                <a:path w="56" h="89">
                  <a:moveTo>
                    <a:pt x="5" y="0"/>
                  </a:moveTo>
                  <a:cubicBezTo>
                    <a:pt x="4" y="6"/>
                    <a:pt x="2" y="11"/>
                    <a:pt x="0" y="16"/>
                  </a:cubicBezTo>
                  <a:cubicBezTo>
                    <a:pt x="37" y="88"/>
                    <a:pt x="37" y="88"/>
                    <a:pt x="37" y="88"/>
                  </a:cubicBezTo>
                  <a:cubicBezTo>
                    <a:pt x="56" y="89"/>
                    <a:pt x="56" y="89"/>
                    <a:pt x="56" y="89"/>
                  </a:cubicBezTo>
                  <a:cubicBezTo>
                    <a:pt x="44" y="68"/>
                    <a:pt x="44" y="68"/>
                    <a:pt x="44" y="68"/>
                  </a:cubicBezTo>
                  <a:cubicBezTo>
                    <a:pt x="5" y="0"/>
                    <a:pt x="5" y="0"/>
                    <a:pt x="5" y="0"/>
                  </a:cubicBezTo>
                  <a:close/>
                </a:path>
              </a:pathLst>
            </a:custGeom>
            <a:solidFill>
              <a:srgbClr val="89713A"/>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97" name="Freeform 397"/>
            <p:cNvSpPr/>
            <p:nvPr/>
          </p:nvSpPr>
          <p:spPr bwMode="auto">
            <a:xfrm>
              <a:off x="6945809" y="2036043"/>
              <a:ext cx="63103" cy="102394"/>
            </a:xfrm>
            <a:custGeom>
              <a:avLst/>
              <a:gdLst>
                <a:gd name="T0" fmla="*/ 0 w 66"/>
                <a:gd name="T1" fmla="*/ 4 h 106"/>
                <a:gd name="T2" fmla="*/ 2 w 66"/>
                <a:gd name="T3" fmla="*/ 22 h 106"/>
                <a:gd name="T4" fmla="*/ 41 w 66"/>
                <a:gd name="T5" fmla="*/ 90 h 106"/>
                <a:gd name="T6" fmla="*/ 66 w 66"/>
                <a:gd name="T7" fmla="*/ 106 h 106"/>
                <a:gd name="T8" fmla="*/ 54 w 66"/>
                <a:gd name="T9" fmla="*/ 86 h 106"/>
                <a:gd name="T10" fmla="*/ 65 w 66"/>
                <a:gd name="T11" fmla="*/ 64 h 106"/>
                <a:gd name="T12" fmla="*/ 56 w 66"/>
                <a:gd name="T13" fmla="*/ 63 h 106"/>
                <a:gd name="T14" fmla="*/ 8 w 66"/>
                <a:gd name="T15" fmla="*/ 0 h 106"/>
                <a:gd name="T16" fmla="*/ 0 w 66"/>
                <a:gd name="T17" fmla="*/ 4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106">
                  <a:moveTo>
                    <a:pt x="0" y="4"/>
                  </a:moveTo>
                  <a:cubicBezTo>
                    <a:pt x="2" y="22"/>
                    <a:pt x="2" y="22"/>
                    <a:pt x="2" y="22"/>
                  </a:cubicBezTo>
                  <a:cubicBezTo>
                    <a:pt x="41" y="90"/>
                    <a:pt x="41" y="90"/>
                    <a:pt x="41" y="90"/>
                  </a:cubicBezTo>
                  <a:cubicBezTo>
                    <a:pt x="66" y="106"/>
                    <a:pt x="66" y="106"/>
                    <a:pt x="66" y="106"/>
                  </a:cubicBezTo>
                  <a:cubicBezTo>
                    <a:pt x="54" y="86"/>
                    <a:pt x="54" y="86"/>
                    <a:pt x="54" y="86"/>
                  </a:cubicBezTo>
                  <a:cubicBezTo>
                    <a:pt x="65" y="64"/>
                    <a:pt x="65" y="64"/>
                    <a:pt x="65" y="64"/>
                  </a:cubicBezTo>
                  <a:cubicBezTo>
                    <a:pt x="62" y="64"/>
                    <a:pt x="59" y="64"/>
                    <a:pt x="56" y="63"/>
                  </a:cubicBezTo>
                  <a:cubicBezTo>
                    <a:pt x="29" y="55"/>
                    <a:pt x="12" y="34"/>
                    <a:pt x="8" y="0"/>
                  </a:cubicBezTo>
                  <a:cubicBezTo>
                    <a:pt x="5" y="1"/>
                    <a:pt x="2" y="3"/>
                    <a:pt x="0" y="4"/>
                  </a:cubicBezTo>
                  <a:close/>
                </a:path>
              </a:pathLst>
            </a:custGeom>
            <a:solidFill>
              <a:srgbClr val="DCA56D"/>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98" name="Freeform 398"/>
            <p:cNvSpPr>
              <a:spLocks noEditPoints="1"/>
            </p:cNvSpPr>
            <p:nvPr/>
          </p:nvSpPr>
          <p:spPr bwMode="auto">
            <a:xfrm>
              <a:off x="6831509" y="2100337"/>
              <a:ext cx="213122" cy="515541"/>
            </a:xfrm>
            <a:custGeom>
              <a:avLst/>
              <a:gdLst>
                <a:gd name="T0" fmla="*/ 86 w 221"/>
                <a:gd name="T1" fmla="*/ 0 h 534"/>
                <a:gd name="T2" fmla="*/ 79 w 221"/>
                <a:gd name="T3" fmla="*/ 2 h 534"/>
                <a:gd name="T4" fmla="*/ 35 w 221"/>
                <a:gd name="T5" fmla="*/ 25 h 534"/>
                <a:gd name="T6" fmla="*/ 35 w 221"/>
                <a:gd name="T7" fmla="*/ 26 h 534"/>
                <a:gd name="T8" fmla="*/ 10 w 221"/>
                <a:gd name="T9" fmla="*/ 145 h 534"/>
                <a:gd name="T10" fmla="*/ 14 w 221"/>
                <a:gd name="T11" fmla="*/ 250 h 534"/>
                <a:gd name="T12" fmla="*/ 17 w 221"/>
                <a:gd name="T13" fmla="*/ 331 h 534"/>
                <a:gd name="T14" fmla="*/ 24 w 221"/>
                <a:gd name="T15" fmla="*/ 367 h 534"/>
                <a:gd name="T16" fmla="*/ 42 w 221"/>
                <a:gd name="T17" fmla="*/ 433 h 534"/>
                <a:gd name="T18" fmla="*/ 70 w 221"/>
                <a:gd name="T19" fmla="*/ 534 h 534"/>
                <a:gd name="T20" fmla="*/ 128 w 221"/>
                <a:gd name="T21" fmla="*/ 505 h 534"/>
                <a:gd name="T22" fmla="*/ 91 w 221"/>
                <a:gd name="T23" fmla="*/ 290 h 534"/>
                <a:gd name="T24" fmla="*/ 71 w 221"/>
                <a:gd name="T25" fmla="*/ 252 h 534"/>
                <a:gd name="T26" fmla="*/ 111 w 221"/>
                <a:gd name="T27" fmla="*/ 127 h 534"/>
                <a:gd name="T28" fmla="*/ 91 w 221"/>
                <a:gd name="T29" fmla="*/ 246 h 534"/>
                <a:gd name="T30" fmla="*/ 105 w 221"/>
                <a:gd name="T31" fmla="*/ 278 h 534"/>
                <a:gd name="T32" fmla="*/ 174 w 221"/>
                <a:gd name="T33" fmla="*/ 286 h 534"/>
                <a:gd name="T34" fmla="*/ 164 w 221"/>
                <a:gd name="T35" fmla="*/ 329 h 534"/>
                <a:gd name="T36" fmla="*/ 156 w 221"/>
                <a:gd name="T37" fmla="*/ 329 h 534"/>
                <a:gd name="T38" fmla="*/ 129 w 221"/>
                <a:gd name="T39" fmla="*/ 399 h 534"/>
                <a:gd name="T40" fmla="*/ 138 w 221"/>
                <a:gd name="T41" fmla="*/ 441 h 534"/>
                <a:gd name="T42" fmla="*/ 195 w 221"/>
                <a:gd name="T43" fmla="*/ 377 h 534"/>
                <a:gd name="T44" fmla="*/ 221 w 221"/>
                <a:gd name="T45" fmla="*/ 278 h 534"/>
                <a:gd name="T46" fmla="*/ 169 w 221"/>
                <a:gd name="T47" fmla="*/ 263 h 534"/>
                <a:gd name="T48" fmla="*/ 169 w 221"/>
                <a:gd name="T49" fmla="*/ 254 h 534"/>
                <a:gd name="T50" fmla="*/ 159 w 221"/>
                <a:gd name="T51" fmla="*/ 254 h 534"/>
                <a:gd name="T52" fmla="*/ 113 w 221"/>
                <a:gd name="T53" fmla="*/ 66 h 534"/>
                <a:gd name="T54" fmla="*/ 113 w 221"/>
                <a:gd name="T55" fmla="*/ 52 h 534"/>
                <a:gd name="T56" fmla="*/ 86 w 221"/>
                <a:gd name="T57" fmla="*/ 0 h 534"/>
                <a:gd name="T58" fmla="*/ 85 w 221"/>
                <a:gd name="T59" fmla="*/ 3 h 534"/>
                <a:gd name="T60" fmla="*/ 43 w 221"/>
                <a:gd name="T61" fmla="*/ 41 h 534"/>
                <a:gd name="T62" fmla="*/ 25 w 221"/>
                <a:gd name="T63" fmla="*/ 147 h 534"/>
                <a:gd name="T64" fmla="*/ 25 w 221"/>
                <a:gd name="T65" fmla="*/ 296 h 534"/>
                <a:gd name="T66" fmla="*/ 82 w 221"/>
                <a:gd name="T67" fmla="*/ 528 h 534"/>
                <a:gd name="T68" fmla="*/ 72 w 221"/>
                <a:gd name="T69" fmla="*/ 531 h 534"/>
                <a:gd name="T70" fmla="*/ 27 w 221"/>
                <a:gd name="T71" fmla="*/ 366 h 534"/>
                <a:gd name="T72" fmla="*/ 20 w 221"/>
                <a:gd name="T73" fmla="*/ 330 h 534"/>
                <a:gd name="T74" fmla="*/ 20 w 221"/>
                <a:gd name="T75" fmla="*/ 330 h 534"/>
                <a:gd name="T76" fmla="*/ 17 w 221"/>
                <a:gd name="T77" fmla="*/ 250 h 534"/>
                <a:gd name="T78" fmla="*/ 17 w 221"/>
                <a:gd name="T79" fmla="*/ 250 h 534"/>
                <a:gd name="T80" fmla="*/ 13 w 221"/>
                <a:gd name="T81" fmla="*/ 145 h 534"/>
                <a:gd name="T82" fmla="*/ 13 w 221"/>
                <a:gd name="T83" fmla="*/ 144 h 534"/>
                <a:gd name="T84" fmla="*/ 37 w 221"/>
                <a:gd name="T85" fmla="*/ 28 h 534"/>
                <a:gd name="T86" fmla="*/ 80 w 221"/>
                <a:gd name="T87" fmla="*/ 5 h 534"/>
                <a:gd name="T88" fmla="*/ 85 w 221"/>
                <a:gd name="T89" fmla="*/ 3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21" h="534">
                  <a:moveTo>
                    <a:pt x="86" y="0"/>
                  </a:moveTo>
                  <a:cubicBezTo>
                    <a:pt x="84" y="1"/>
                    <a:pt x="81" y="2"/>
                    <a:pt x="79" y="2"/>
                  </a:cubicBezTo>
                  <a:cubicBezTo>
                    <a:pt x="35" y="25"/>
                    <a:pt x="35" y="25"/>
                    <a:pt x="35" y="25"/>
                  </a:cubicBezTo>
                  <a:cubicBezTo>
                    <a:pt x="35" y="25"/>
                    <a:pt x="35" y="26"/>
                    <a:pt x="35" y="26"/>
                  </a:cubicBezTo>
                  <a:cubicBezTo>
                    <a:pt x="9" y="67"/>
                    <a:pt x="0" y="107"/>
                    <a:pt x="10" y="145"/>
                  </a:cubicBezTo>
                  <a:cubicBezTo>
                    <a:pt x="14" y="250"/>
                    <a:pt x="14" y="250"/>
                    <a:pt x="14" y="250"/>
                  </a:cubicBezTo>
                  <a:cubicBezTo>
                    <a:pt x="12" y="279"/>
                    <a:pt x="13" y="306"/>
                    <a:pt x="17" y="331"/>
                  </a:cubicBezTo>
                  <a:cubicBezTo>
                    <a:pt x="18" y="343"/>
                    <a:pt x="21" y="356"/>
                    <a:pt x="24" y="367"/>
                  </a:cubicBezTo>
                  <a:cubicBezTo>
                    <a:pt x="42" y="433"/>
                    <a:pt x="42" y="433"/>
                    <a:pt x="42" y="433"/>
                  </a:cubicBezTo>
                  <a:cubicBezTo>
                    <a:pt x="70" y="534"/>
                    <a:pt x="70" y="534"/>
                    <a:pt x="70" y="534"/>
                  </a:cubicBezTo>
                  <a:cubicBezTo>
                    <a:pt x="97" y="528"/>
                    <a:pt x="117" y="518"/>
                    <a:pt x="128" y="505"/>
                  </a:cubicBezTo>
                  <a:cubicBezTo>
                    <a:pt x="91" y="290"/>
                    <a:pt x="91" y="290"/>
                    <a:pt x="91" y="290"/>
                  </a:cubicBezTo>
                  <a:cubicBezTo>
                    <a:pt x="71" y="252"/>
                    <a:pt x="71" y="252"/>
                    <a:pt x="71" y="252"/>
                  </a:cubicBezTo>
                  <a:cubicBezTo>
                    <a:pt x="111" y="127"/>
                    <a:pt x="111" y="127"/>
                    <a:pt x="111" y="127"/>
                  </a:cubicBezTo>
                  <a:cubicBezTo>
                    <a:pt x="91" y="246"/>
                    <a:pt x="91" y="246"/>
                    <a:pt x="91" y="246"/>
                  </a:cubicBezTo>
                  <a:cubicBezTo>
                    <a:pt x="105" y="278"/>
                    <a:pt x="105" y="278"/>
                    <a:pt x="105" y="278"/>
                  </a:cubicBezTo>
                  <a:cubicBezTo>
                    <a:pt x="174" y="286"/>
                    <a:pt x="174" y="286"/>
                    <a:pt x="174" y="286"/>
                  </a:cubicBezTo>
                  <a:cubicBezTo>
                    <a:pt x="164" y="329"/>
                    <a:pt x="164" y="329"/>
                    <a:pt x="164" y="329"/>
                  </a:cubicBezTo>
                  <a:cubicBezTo>
                    <a:pt x="156" y="329"/>
                    <a:pt x="156" y="329"/>
                    <a:pt x="156" y="329"/>
                  </a:cubicBezTo>
                  <a:cubicBezTo>
                    <a:pt x="150" y="362"/>
                    <a:pt x="141" y="385"/>
                    <a:pt x="129" y="399"/>
                  </a:cubicBezTo>
                  <a:cubicBezTo>
                    <a:pt x="138" y="441"/>
                    <a:pt x="138" y="441"/>
                    <a:pt x="138" y="441"/>
                  </a:cubicBezTo>
                  <a:cubicBezTo>
                    <a:pt x="167" y="429"/>
                    <a:pt x="186" y="408"/>
                    <a:pt x="195" y="377"/>
                  </a:cubicBezTo>
                  <a:cubicBezTo>
                    <a:pt x="221" y="278"/>
                    <a:pt x="221" y="278"/>
                    <a:pt x="221" y="278"/>
                  </a:cubicBezTo>
                  <a:cubicBezTo>
                    <a:pt x="169" y="263"/>
                    <a:pt x="169" y="263"/>
                    <a:pt x="169" y="263"/>
                  </a:cubicBezTo>
                  <a:cubicBezTo>
                    <a:pt x="169" y="254"/>
                    <a:pt x="169" y="254"/>
                    <a:pt x="169" y="254"/>
                  </a:cubicBezTo>
                  <a:cubicBezTo>
                    <a:pt x="159" y="254"/>
                    <a:pt x="159" y="254"/>
                    <a:pt x="159" y="254"/>
                  </a:cubicBezTo>
                  <a:cubicBezTo>
                    <a:pt x="113" y="66"/>
                    <a:pt x="113" y="66"/>
                    <a:pt x="113" y="66"/>
                  </a:cubicBezTo>
                  <a:cubicBezTo>
                    <a:pt x="113" y="52"/>
                    <a:pt x="113" y="52"/>
                    <a:pt x="113" y="52"/>
                  </a:cubicBezTo>
                  <a:cubicBezTo>
                    <a:pt x="86" y="0"/>
                    <a:pt x="86" y="0"/>
                    <a:pt x="86" y="0"/>
                  </a:cubicBezTo>
                  <a:close/>
                  <a:moveTo>
                    <a:pt x="85" y="3"/>
                  </a:moveTo>
                  <a:cubicBezTo>
                    <a:pt x="43" y="41"/>
                    <a:pt x="43" y="41"/>
                    <a:pt x="43" y="41"/>
                  </a:cubicBezTo>
                  <a:cubicBezTo>
                    <a:pt x="22" y="74"/>
                    <a:pt x="15" y="109"/>
                    <a:pt x="25" y="147"/>
                  </a:cubicBezTo>
                  <a:cubicBezTo>
                    <a:pt x="25" y="296"/>
                    <a:pt x="25" y="296"/>
                    <a:pt x="25" y="296"/>
                  </a:cubicBezTo>
                  <a:cubicBezTo>
                    <a:pt x="37" y="367"/>
                    <a:pt x="57" y="444"/>
                    <a:pt x="82" y="528"/>
                  </a:cubicBezTo>
                  <a:cubicBezTo>
                    <a:pt x="79" y="529"/>
                    <a:pt x="75" y="530"/>
                    <a:pt x="72" y="531"/>
                  </a:cubicBezTo>
                  <a:cubicBezTo>
                    <a:pt x="27" y="366"/>
                    <a:pt x="27" y="366"/>
                    <a:pt x="27" y="366"/>
                  </a:cubicBezTo>
                  <a:cubicBezTo>
                    <a:pt x="24" y="355"/>
                    <a:pt x="21" y="343"/>
                    <a:pt x="20" y="330"/>
                  </a:cubicBezTo>
                  <a:cubicBezTo>
                    <a:pt x="20" y="330"/>
                    <a:pt x="20" y="330"/>
                    <a:pt x="20" y="330"/>
                  </a:cubicBezTo>
                  <a:cubicBezTo>
                    <a:pt x="16" y="306"/>
                    <a:pt x="15" y="279"/>
                    <a:pt x="17" y="250"/>
                  </a:cubicBezTo>
                  <a:cubicBezTo>
                    <a:pt x="17" y="250"/>
                    <a:pt x="17" y="250"/>
                    <a:pt x="17" y="250"/>
                  </a:cubicBezTo>
                  <a:cubicBezTo>
                    <a:pt x="13" y="145"/>
                    <a:pt x="13" y="145"/>
                    <a:pt x="13" y="145"/>
                  </a:cubicBezTo>
                  <a:cubicBezTo>
                    <a:pt x="13" y="144"/>
                    <a:pt x="13" y="144"/>
                    <a:pt x="13" y="144"/>
                  </a:cubicBezTo>
                  <a:cubicBezTo>
                    <a:pt x="4" y="107"/>
                    <a:pt x="12" y="68"/>
                    <a:pt x="37" y="28"/>
                  </a:cubicBezTo>
                  <a:cubicBezTo>
                    <a:pt x="80" y="5"/>
                    <a:pt x="80" y="5"/>
                    <a:pt x="80" y="5"/>
                  </a:cubicBezTo>
                  <a:cubicBezTo>
                    <a:pt x="81" y="5"/>
                    <a:pt x="83" y="4"/>
                    <a:pt x="85" y="3"/>
                  </a:cubicBezTo>
                  <a:close/>
                </a:path>
              </a:pathLst>
            </a:custGeom>
            <a:solidFill>
              <a:srgbClr val="C5B376"/>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99" name="Freeform 399"/>
            <p:cNvSpPr/>
            <p:nvPr/>
          </p:nvSpPr>
          <p:spPr bwMode="auto">
            <a:xfrm>
              <a:off x="6835081" y="2103909"/>
              <a:ext cx="78581" cy="508397"/>
            </a:xfrm>
            <a:custGeom>
              <a:avLst/>
              <a:gdLst>
                <a:gd name="T0" fmla="*/ 39 w 81"/>
                <a:gd name="T1" fmla="*/ 38 h 528"/>
                <a:gd name="T2" fmla="*/ 81 w 81"/>
                <a:gd name="T3" fmla="*/ 0 h 528"/>
                <a:gd name="T4" fmla="*/ 76 w 81"/>
                <a:gd name="T5" fmla="*/ 2 h 528"/>
                <a:gd name="T6" fmla="*/ 33 w 81"/>
                <a:gd name="T7" fmla="*/ 25 h 528"/>
                <a:gd name="T8" fmla="*/ 9 w 81"/>
                <a:gd name="T9" fmla="*/ 141 h 528"/>
                <a:gd name="T10" fmla="*/ 9 w 81"/>
                <a:gd name="T11" fmla="*/ 142 h 528"/>
                <a:gd name="T12" fmla="*/ 13 w 81"/>
                <a:gd name="T13" fmla="*/ 247 h 528"/>
                <a:gd name="T14" fmla="*/ 13 w 81"/>
                <a:gd name="T15" fmla="*/ 247 h 528"/>
                <a:gd name="T16" fmla="*/ 16 w 81"/>
                <a:gd name="T17" fmla="*/ 327 h 528"/>
                <a:gd name="T18" fmla="*/ 16 w 81"/>
                <a:gd name="T19" fmla="*/ 327 h 528"/>
                <a:gd name="T20" fmla="*/ 23 w 81"/>
                <a:gd name="T21" fmla="*/ 363 h 528"/>
                <a:gd name="T22" fmla="*/ 68 w 81"/>
                <a:gd name="T23" fmla="*/ 528 h 528"/>
                <a:gd name="T24" fmla="*/ 78 w 81"/>
                <a:gd name="T25" fmla="*/ 525 h 528"/>
                <a:gd name="T26" fmla="*/ 21 w 81"/>
                <a:gd name="T27" fmla="*/ 293 h 528"/>
                <a:gd name="T28" fmla="*/ 21 w 81"/>
                <a:gd name="T29" fmla="*/ 144 h 528"/>
                <a:gd name="T30" fmla="*/ 39 w 81"/>
                <a:gd name="T31" fmla="*/ 38 h 5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1" h="528">
                  <a:moveTo>
                    <a:pt x="39" y="38"/>
                  </a:moveTo>
                  <a:cubicBezTo>
                    <a:pt x="81" y="0"/>
                    <a:pt x="81" y="0"/>
                    <a:pt x="81" y="0"/>
                  </a:cubicBezTo>
                  <a:cubicBezTo>
                    <a:pt x="79" y="1"/>
                    <a:pt x="77" y="2"/>
                    <a:pt x="76" y="2"/>
                  </a:cubicBezTo>
                  <a:cubicBezTo>
                    <a:pt x="33" y="25"/>
                    <a:pt x="33" y="25"/>
                    <a:pt x="33" y="25"/>
                  </a:cubicBezTo>
                  <a:cubicBezTo>
                    <a:pt x="8" y="65"/>
                    <a:pt x="0" y="104"/>
                    <a:pt x="9" y="141"/>
                  </a:cubicBezTo>
                  <a:cubicBezTo>
                    <a:pt x="9" y="141"/>
                    <a:pt x="9" y="141"/>
                    <a:pt x="9" y="142"/>
                  </a:cubicBezTo>
                  <a:cubicBezTo>
                    <a:pt x="13" y="247"/>
                    <a:pt x="13" y="247"/>
                    <a:pt x="13" y="247"/>
                  </a:cubicBezTo>
                  <a:cubicBezTo>
                    <a:pt x="13" y="247"/>
                    <a:pt x="13" y="247"/>
                    <a:pt x="13" y="247"/>
                  </a:cubicBezTo>
                  <a:cubicBezTo>
                    <a:pt x="11" y="276"/>
                    <a:pt x="12" y="303"/>
                    <a:pt x="16" y="327"/>
                  </a:cubicBezTo>
                  <a:cubicBezTo>
                    <a:pt x="16" y="327"/>
                    <a:pt x="16" y="327"/>
                    <a:pt x="16" y="327"/>
                  </a:cubicBezTo>
                  <a:cubicBezTo>
                    <a:pt x="17" y="340"/>
                    <a:pt x="20" y="352"/>
                    <a:pt x="23" y="363"/>
                  </a:cubicBezTo>
                  <a:cubicBezTo>
                    <a:pt x="68" y="528"/>
                    <a:pt x="68" y="528"/>
                    <a:pt x="68" y="528"/>
                  </a:cubicBezTo>
                  <a:cubicBezTo>
                    <a:pt x="71" y="527"/>
                    <a:pt x="75" y="526"/>
                    <a:pt x="78" y="525"/>
                  </a:cubicBezTo>
                  <a:cubicBezTo>
                    <a:pt x="53" y="441"/>
                    <a:pt x="33" y="364"/>
                    <a:pt x="21" y="293"/>
                  </a:cubicBezTo>
                  <a:cubicBezTo>
                    <a:pt x="21" y="144"/>
                    <a:pt x="21" y="144"/>
                    <a:pt x="21" y="144"/>
                  </a:cubicBezTo>
                  <a:cubicBezTo>
                    <a:pt x="11" y="106"/>
                    <a:pt x="18" y="71"/>
                    <a:pt x="39" y="38"/>
                  </a:cubicBezTo>
                  <a:close/>
                </a:path>
              </a:pathLst>
            </a:custGeom>
            <a:solidFill>
              <a:srgbClr val="E0D3B8"/>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00" name="Freeform 400"/>
            <p:cNvSpPr/>
            <p:nvPr/>
          </p:nvSpPr>
          <p:spPr bwMode="auto">
            <a:xfrm>
              <a:off x="6950571" y="2142009"/>
              <a:ext cx="183356" cy="17859"/>
            </a:xfrm>
            <a:custGeom>
              <a:avLst/>
              <a:gdLst>
                <a:gd name="T0" fmla="*/ 23 w 154"/>
                <a:gd name="T1" fmla="*/ 0 h 15"/>
                <a:gd name="T2" fmla="*/ 8 w 154"/>
                <a:gd name="T3" fmla="*/ 0 h 15"/>
                <a:gd name="T4" fmla="*/ 4 w 154"/>
                <a:gd name="T5" fmla="*/ 3 h 15"/>
                <a:gd name="T6" fmla="*/ 0 w 154"/>
                <a:gd name="T7" fmla="*/ 7 h 15"/>
                <a:gd name="T8" fmla="*/ 145 w 154"/>
                <a:gd name="T9" fmla="*/ 15 h 15"/>
                <a:gd name="T10" fmla="*/ 154 w 154"/>
                <a:gd name="T11" fmla="*/ 7 h 15"/>
                <a:gd name="T12" fmla="*/ 125 w 154"/>
                <a:gd name="T13" fmla="*/ 5 h 15"/>
                <a:gd name="T14" fmla="*/ 112 w 154"/>
                <a:gd name="T15" fmla="*/ 5 h 15"/>
                <a:gd name="T16" fmla="*/ 99 w 154"/>
                <a:gd name="T17" fmla="*/ 4 h 15"/>
                <a:gd name="T18" fmla="*/ 99 w 154"/>
                <a:gd name="T19" fmla="*/ 4 h 15"/>
                <a:gd name="T20" fmla="*/ 89 w 154"/>
                <a:gd name="T21" fmla="*/ 3 h 15"/>
                <a:gd name="T22" fmla="*/ 75 w 154"/>
                <a:gd name="T23" fmla="*/ 2 h 15"/>
                <a:gd name="T24" fmla="*/ 61 w 154"/>
                <a:gd name="T25" fmla="*/ 2 h 15"/>
                <a:gd name="T26" fmla="*/ 39 w 154"/>
                <a:gd name="T27" fmla="*/ 1 h 15"/>
                <a:gd name="T28" fmla="*/ 23 w 154"/>
                <a:gd name="T29" fmla="*/ 0 h 15"/>
                <a:gd name="T30" fmla="*/ 23 w 154"/>
                <a:gd name="T31"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4" h="15">
                  <a:moveTo>
                    <a:pt x="23" y="0"/>
                  </a:moveTo>
                  <a:lnTo>
                    <a:pt x="8" y="0"/>
                  </a:lnTo>
                  <a:lnTo>
                    <a:pt x="4" y="3"/>
                  </a:lnTo>
                  <a:lnTo>
                    <a:pt x="0" y="7"/>
                  </a:lnTo>
                  <a:lnTo>
                    <a:pt x="145" y="15"/>
                  </a:lnTo>
                  <a:lnTo>
                    <a:pt x="154" y="7"/>
                  </a:lnTo>
                  <a:lnTo>
                    <a:pt x="125" y="5"/>
                  </a:lnTo>
                  <a:lnTo>
                    <a:pt x="112" y="5"/>
                  </a:lnTo>
                  <a:lnTo>
                    <a:pt x="99" y="4"/>
                  </a:lnTo>
                  <a:lnTo>
                    <a:pt x="99" y="4"/>
                  </a:lnTo>
                  <a:lnTo>
                    <a:pt x="89" y="3"/>
                  </a:lnTo>
                  <a:lnTo>
                    <a:pt x="75" y="2"/>
                  </a:lnTo>
                  <a:lnTo>
                    <a:pt x="61" y="2"/>
                  </a:lnTo>
                  <a:lnTo>
                    <a:pt x="39" y="1"/>
                  </a:lnTo>
                  <a:lnTo>
                    <a:pt x="23" y="0"/>
                  </a:lnTo>
                  <a:lnTo>
                    <a:pt x="23" y="0"/>
                  </a:lnTo>
                  <a:close/>
                </a:path>
              </a:pathLst>
            </a:custGeom>
            <a:solidFill>
              <a:srgbClr val="7B7B7B"/>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01" name="Freeform 401"/>
            <p:cNvSpPr/>
            <p:nvPr/>
          </p:nvSpPr>
          <p:spPr bwMode="auto">
            <a:xfrm>
              <a:off x="6926759" y="2072953"/>
              <a:ext cx="51197" cy="72628"/>
            </a:xfrm>
            <a:custGeom>
              <a:avLst/>
              <a:gdLst>
                <a:gd name="T0" fmla="*/ 34 w 53"/>
                <a:gd name="T1" fmla="*/ 72 h 76"/>
                <a:gd name="T2" fmla="*/ 53 w 53"/>
                <a:gd name="T3" fmla="*/ 72 h 76"/>
                <a:gd name="T4" fmla="*/ 16 w 53"/>
                <a:gd name="T5" fmla="*/ 0 h 76"/>
                <a:gd name="T6" fmla="*/ 0 w 53"/>
                <a:gd name="T7" fmla="*/ 21 h 76"/>
                <a:gd name="T8" fmla="*/ 29 w 53"/>
                <a:gd name="T9" fmla="*/ 76 h 76"/>
                <a:gd name="T10" fmla="*/ 34 w 53"/>
                <a:gd name="T11" fmla="*/ 72 h 76"/>
              </a:gdLst>
              <a:ahLst/>
              <a:cxnLst>
                <a:cxn ang="0">
                  <a:pos x="T0" y="T1"/>
                </a:cxn>
                <a:cxn ang="0">
                  <a:pos x="T2" y="T3"/>
                </a:cxn>
                <a:cxn ang="0">
                  <a:pos x="T4" y="T5"/>
                </a:cxn>
                <a:cxn ang="0">
                  <a:pos x="T6" y="T7"/>
                </a:cxn>
                <a:cxn ang="0">
                  <a:pos x="T8" y="T9"/>
                </a:cxn>
                <a:cxn ang="0">
                  <a:pos x="T10" y="T11"/>
                </a:cxn>
              </a:cxnLst>
              <a:rect l="0" t="0" r="r" b="b"/>
              <a:pathLst>
                <a:path w="53" h="76">
                  <a:moveTo>
                    <a:pt x="34" y="72"/>
                  </a:moveTo>
                  <a:cubicBezTo>
                    <a:pt x="53" y="72"/>
                    <a:pt x="53" y="72"/>
                    <a:pt x="53" y="72"/>
                  </a:cubicBezTo>
                  <a:cubicBezTo>
                    <a:pt x="16" y="0"/>
                    <a:pt x="16" y="0"/>
                    <a:pt x="16" y="0"/>
                  </a:cubicBezTo>
                  <a:cubicBezTo>
                    <a:pt x="12" y="9"/>
                    <a:pt x="7" y="15"/>
                    <a:pt x="0" y="21"/>
                  </a:cubicBezTo>
                  <a:cubicBezTo>
                    <a:pt x="8" y="41"/>
                    <a:pt x="18" y="59"/>
                    <a:pt x="29" y="76"/>
                  </a:cubicBezTo>
                  <a:cubicBezTo>
                    <a:pt x="34" y="72"/>
                    <a:pt x="34" y="72"/>
                    <a:pt x="34" y="72"/>
                  </a:cubicBezTo>
                  <a:close/>
                </a:path>
              </a:pathLst>
            </a:custGeom>
            <a:solidFill>
              <a:srgbClr val="C5B376"/>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02" name="Freeform 402"/>
            <p:cNvSpPr>
              <a:spLocks noEditPoints="1"/>
            </p:cNvSpPr>
            <p:nvPr/>
          </p:nvSpPr>
          <p:spPr bwMode="auto">
            <a:xfrm>
              <a:off x="6899374" y="2093193"/>
              <a:ext cx="159544" cy="529828"/>
            </a:xfrm>
            <a:custGeom>
              <a:avLst/>
              <a:gdLst>
                <a:gd name="T0" fmla="*/ 29 w 166"/>
                <a:gd name="T1" fmla="*/ 0 h 549"/>
                <a:gd name="T2" fmla="*/ 16 w 166"/>
                <a:gd name="T3" fmla="*/ 8 h 549"/>
                <a:gd name="T4" fmla="*/ 43 w 166"/>
                <a:gd name="T5" fmla="*/ 60 h 549"/>
                <a:gd name="T6" fmla="*/ 43 w 166"/>
                <a:gd name="T7" fmla="*/ 74 h 549"/>
                <a:gd name="T8" fmla="*/ 89 w 166"/>
                <a:gd name="T9" fmla="*/ 262 h 549"/>
                <a:gd name="T10" fmla="*/ 99 w 166"/>
                <a:gd name="T11" fmla="*/ 262 h 549"/>
                <a:gd name="T12" fmla="*/ 99 w 166"/>
                <a:gd name="T13" fmla="*/ 271 h 549"/>
                <a:gd name="T14" fmla="*/ 151 w 166"/>
                <a:gd name="T15" fmla="*/ 286 h 549"/>
                <a:gd name="T16" fmla="*/ 125 w 166"/>
                <a:gd name="T17" fmla="*/ 385 h 549"/>
                <a:gd name="T18" fmla="*/ 68 w 166"/>
                <a:gd name="T19" fmla="*/ 449 h 549"/>
                <a:gd name="T20" fmla="*/ 59 w 166"/>
                <a:gd name="T21" fmla="*/ 407 h 549"/>
                <a:gd name="T22" fmla="*/ 86 w 166"/>
                <a:gd name="T23" fmla="*/ 337 h 549"/>
                <a:gd name="T24" fmla="*/ 45 w 166"/>
                <a:gd name="T25" fmla="*/ 337 h 549"/>
                <a:gd name="T26" fmla="*/ 37 w 166"/>
                <a:gd name="T27" fmla="*/ 297 h 549"/>
                <a:gd name="T28" fmla="*/ 91 w 166"/>
                <a:gd name="T29" fmla="*/ 307 h 549"/>
                <a:gd name="T30" fmla="*/ 86 w 166"/>
                <a:gd name="T31" fmla="*/ 337 h 549"/>
                <a:gd name="T32" fmla="*/ 94 w 166"/>
                <a:gd name="T33" fmla="*/ 337 h 549"/>
                <a:gd name="T34" fmla="*/ 104 w 166"/>
                <a:gd name="T35" fmla="*/ 294 h 549"/>
                <a:gd name="T36" fmla="*/ 35 w 166"/>
                <a:gd name="T37" fmla="*/ 286 h 549"/>
                <a:gd name="T38" fmla="*/ 21 w 166"/>
                <a:gd name="T39" fmla="*/ 254 h 549"/>
                <a:gd name="T40" fmla="*/ 41 w 166"/>
                <a:gd name="T41" fmla="*/ 135 h 549"/>
                <a:gd name="T42" fmla="*/ 1 w 166"/>
                <a:gd name="T43" fmla="*/ 260 h 549"/>
                <a:gd name="T44" fmla="*/ 21 w 166"/>
                <a:gd name="T45" fmla="*/ 298 h 549"/>
                <a:gd name="T46" fmla="*/ 58 w 166"/>
                <a:gd name="T47" fmla="*/ 513 h 549"/>
                <a:gd name="T48" fmla="*/ 0 w 166"/>
                <a:gd name="T49" fmla="*/ 542 h 549"/>
                <a:gd name="T50" fmla="*/ 1 w 166"/>
                <a:gd name="T51" fmla="*/ 549 h 549"/>
                <a:gd name="T52" fmla="*/ 19 w 166"/>
                <a:gd name="T53" fmla="*/ 547 h 549"/>
                <a:gd name="T54" fmla="*/ 79 w 166"/>
                <a:gd name="T55" fmla="*/ 527 h 549"/>
                <a:gd name="T56" fmla="*/ 83 w 166"/>
                <a:gd name="T57" fmla="*/ 525 h 549"/>
                <a:gd name="T58" fmla="*/ 79 w 166"/>
                <a:gd name="T59" fmla="*/ 503 h 549"/>
                <a:gd name="T60" fmla="*/ 69 w 166"/>
                <a:gd name="T61" fmla="*/ 457 h 549"/>
                <a:gd name="T62" fmla="*/ 93 w 166"/>
                <a:gd name="T63" fmla="*/ 453 h 549"/>
                <a:gd name="T64" fmla="*/ 101 w 166"/>
                <a:gd name="T65" fmla="*/ 449 h 549"/>
                <a:gd name="T66" fmla="*/ 113 w 166"/>
                <a:gd name="T67" fmla="*/ 442 h 549"/>
                <a:gd name="T68" fmla="*/ 118 w 166"/>
                <a:gd name="T69" fmla="*/ 436 h 549"/>
                <a:gd name="T70" fmla="*/ 128 w 166"/>
                <a:gd name="T71" fmla="*/ 422 h 549"/>
                <a:gd name="T72" fmla="*/ 133 w 166"/>
                <a:gd name="T73" fmla="*/ 405 h 549"/>
                <a:gd name="T74" fmla="*/ 136 w 166"/>
                <a:gd name="T75" fmla="*/ 390 h 549"/>
                <a:gd name="T76" fmla="*/ 160 w 166"/>
                <a:gd name="T77" fmla="*/ 303 h 549"/>
                <a:gd name="T78" fmla="*/ 166 w 166"/>
                <a:gd name="T79" fmla="*/ 280 h 549"/>
                <a:gd name="T80" fmla="*/ 157 w 166"/>
                <a:gd name="T81" fmla="*/ 271 h 549"/>
                <a:gd name="T82" fmla="*/ 109 w 166"/>
                <a:gd name="T83" fmla="*/ 260 h 549"/>
                <a:gd name="T84" fmla="*/ 109 w 166"/>
                <a:gd name="T85" fmla="*/ 252 h 549"/>
                <a:gd name="T86" fmla="*/ 100 w 166"/>
                <a:gd name="T87" fmla="*/ 252 h 549"/>
                <a:gd name="T88" fmla="*/ 53 w 166"/>
                <a:gd name="T89" fmla="*/ 60 h 549"/>
                <a:gd name="T90" fmla="*/ 58 w 166"/>
                <a:gd name="T91" fmla="*/ 55 h 549"/>
                <a:gd name="T92" fmla="*/ 29 w 166"/>
                <a:gd name="T93" fmla="*/ 0 h 549"/>
                <a:gd name="T94" fmla="*/ 46 w 166"/>
                <a:gd name="T95" fmla="*/ 344 h 549"/>
                <a:gd name="T96" fmla="*/ 74 w 166"/>
                <a:gd name="T97" fmla="*/ 344 h 549"/>
                <a:gd name="T98" fmla="*/ 57 w 166"/>
                <a:gd name="T99" fmla="*/ 397 h 549"/>
                <a:gd name="T100" fmla="*/ 46 w 166"/>
                <a:gd name="T101" fmla="*/ 344 h 5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66" h="549">
                  <a:moveTo>
                    <a:pt x="29" y="0"/>
                  </a:moveTo>
                  <a:cubicBezTo>
                    <a:pt x="25" y="3"/>
                    <a:pt x="21" y="5"/>
                    <a:pt x="16" y="8"/>
                  </a:cubicBezTo>
                  <a:cubicBezTo>
                    <a:pt x="43" y="60"/>
                    <a:pt x="43" y="60"/>
                    <a:pt x="43" y="60"/>
                  </a:cubicBezTo>
                  <a:cubicBezTo>
                    <a:pt x="43" y="74"/>
                    <a:pt x="43" y="74"/>
                    <a:pt x="43" y="74"/>
                  </a:cubicBezTo>
                  <a:cubicBezTo>
                    <a:pt x="89" y="262"/>
                    <a:pt x="89" y="262"/>
                    <a:pt x="89" y="262"/>
                  </a:cubicBezTo>
                  <a:cubicBezTo>
                    <a:pt x="99" y="262"/>
                    <a:pt x="99" y="262"/>
                    <a:pt x="99" y="262"/>
                  </a:cubicBezTo>
                  <a:cubicBezTo>
                    <a:pt x="99" y="271"/>
                    <a:pt x="99" y="271"/>
                    <a:pt x="99" y="271"/>
                  </a:cubicBezTo>
                  <a:cubicBezTo>
                    <a:pt x="151" y="286"/>
                    <a:pt x="151" y="286"/>
                    <a:pt x="151" y="286"/>
                  </a:cubicBezTo>
                  <a:cubicBezTo>
                    <a:pt x="125" y="385"/>
                    <a:pt x="125" y="385"/>
                    <a:pt x="125" y="385"/>
                  </a:cubicBezTo>
                  <a:cubicBezTo>
                    <a:pt x="116" y="416"/>
                    <a:pt x="97" y="437"/>
                    <a:pt x="68" y="449"/>
                  </a:cubicBezTo>
                  <a:cubicBezTo>
                    <a:pt x="59" y="407"/>
                    <a:pt x="59" y="407"/>
                    <a:pt x="59" y="407"/>
                  </a:cubicBezTo>
                  <a:cubicBezTo>
                    <a:pt x="71" y="393"/>
                    <a:pt x="80" y="370"/>
                    <a:pt x="86" y="337"/>
                  </a:cubicBezTo>
                  <a:cubicBezTo>
                    <a:pt x="45" y="337"/>
                    <a:pt x="45" y="337"/>
                    <a:pt x="45" y="337"/>
                  </a:cubicBezTo>
                  <a:cubicBezTo>
                    <a:pt x="37" y="297"/>
                    <a:pt x="37" y="297"/>
                    <a:pt x="37" y="297"/>
                  </a:cubicBezTo>
                  <a:cubicBezTo>
                    <a:pt x="91" y="307"/>
                    <a:pt x="91" y="307"/>
                    <a:pt x="91" y="307"/>
                  </a:cubicBezTo>
                  <a:cubicBezTo>
                    <a:pt x="86" y="337"/>
                    <a:pt x="86" y="337"/>
                    <a:pt x="86" y="337"/>
                  </a:cubicBezTo>
                  <a:cubicBezTo>
                    <a:pt x="94" y="337"/>
                    <a:pt x="94" y="337"/>
                    <a:pt x="94" y="337"/>
                  </a:cubicBezTo>
                  <a:cubicBezTo>
                    <a:pt x="104" y="294"/>
                    <a:pt x="104" y="294"/>
                    <a:pt x="104" y="294"/>
                  </a:cubicBezTo>
                  <a:cubicBezTo>
                    <a:pt x="35" y="286"/>
                    <a:pt x="35" y="286"/>
                    <a:pt x="35" y="286"/>
                  </a:cubicBezTo>
                  <a:cubicBezTo>
                    <a:pt x="21" y="254"/>
                    <a:pt x="21" y="254"/>
                    <a:pt x="21" y="254"/>
                  </a:cubicBezTo>
                  <a:cubicBezTo>
                    <a:pt x="41" y="135"/>
                    <a:pt x="41" y="135"/>
                    <a:pt x="41" y="135"/>
                  </a:cubicBezTo>
                  <a:cubicBezTo>
                    <a:pt x="1" y="260"/>
                    <a:pt x="1" y="260"/>
                    <a:pt x="1" y="260"/>
                  </a:cubicBezTo>
                  <a:cubicBezTo>
                    <a:pt x="21" y="298"/>
                    <a:pt x="21" y="298"/>
                    <a:pt x="21" y="298"/>
                  </a:cubicBezTo>
                  <a:cubicBezTo>
                    <a:pt x="58" y="513"/>
                    <a:pt x="58" y="513"/>
                    <a:pt x="58" y="513"/>
                  </a:cubicBezTo>
                  <a:cubicBezTo>
                    <a:pt x="47" y="526"/>
                    <a:pt x="27" y="536"/>
                    <a:pt x="0" y="542"/>
                  </a:cubicBezTo>
                  <a:cubicBezTo>
                    <a:pt x="1" y="549"/>
                    <a:pt x="1" y="549"/>
                    <a:pt x="1" y="549"/>
                  </a:cubicBezTo>
                  <a:cubicBezTo>
                    <a:pt x="7" y="549"/>
                    <a:pt x="13" y="548"/>
                    <a:pt x="19" y="547"/>
                  </a:cubicBezTo>
                  <a:cubicBezTo>
                    <a:pt x="38" y="544"/>
                    <a:pt x="58" y="538"/>
                    <a:pt x="79" y="527"/>
                  </a:cubicBezTo>
                  <a:cubicBezTo>
                    <a:pt x="80" y="527"/>
                    <a:pt x="82" y="526"/>
                    <a:pt x="83" y="525"/>
                  </a:cubicBezTo>
                  <a:cubicBezTo>
                    <a:pt x="79" y="503"/>
                    <a:pt x="79" y="503"/>
                    <a:pt x="79" y="503"/>
                  </a:cubicBezTo>
                  <a:cubicBezTo>
                    <a:pt x="69" y="457"/>
                    <a:pt x="69" y="457"/>
                    <a:pt x="69" y="457"/>
                  </a:cubicBezTo>
                  <a:cubicBezTo>
                    <a:pt x="78" y="457"/>
                    <a:pt x="86" y="455"/>
                    <a:pt x="93" y="453"/>
                  </a:cubicBezTo>
                  <a:cubicBezTo>
                    <a:pt x="96" y="452"/>
                    <a:pt x="99" y="451"/>
                    <a:pt x="101" y="449"/>
                  </a:cubicBezTo>
                  <a:cubicBezTo>
                    <a:pt x="105" y="447"/>
                    <a:pt x="109" y="445"/>
                    <a:pt x="113" y="442"/>
                  </a:cubicBezTo>
                  <a:cubicBezTo>
                    <a:pt x="115" y="440"/>
                    <a:pt x="117" y="438"/>
                    <a:pt x="118" y="436"/>
                  </a:cubicBezTo>
                  <a:cubicBezTo>
                    <a:pt x="122" y="432"/>
                    <a:pt x="125" y="427"/>
                    <a:pt x="128" y="422"/>
                  </a:cubicBezTo>
                  <a:cubicBezTo>
                    <a:pt x="130" y="417"/>
                    <a:pt x="132" y="411"/>
                    <a:pt x="133" y="405"/>
                  </a:cubicBezTo>
                  <a:cubicBezTo>
                    <a:pt x="134" y="401"/>
                    <a:pt x="135" y="395"/>
                    <a:pt x="136" y="390"/>
                  </a:cubicBezTo>
                  <a:cubicBezTo>
                    <a:pt x="160" y="303"/>
                    <a:pt x="160" y="303"/>
                    <a:pt x="160" y="303"/>
                  </a:cubicBezTo>
                  <a:cubicBezTo>
                    <a:pt x="166" y="280"/>
                    <a:pt x="166" y="280"/>
                    <a:pt x="166" y="280"/>
                  </a:cubicBezTo>
                  <a:cubicBezTo>
                    <a:pt x="160" y="276"/>
                    <a:pt x="157" y="273"/>
                    <a:pt x="157" y="271"/>
                  </a:cubicBezTo>
                  <a:cubicBezTo>
                    <a:pt x="109" y="260"/>
                    <a:pt x="109" y="260"/>
                    <a:pt x="109" y="260"/>
                  </a:cubicBezTo>
                  <a:cubicBezTo>
                    <a:pt x="109" y="252"/>
                    <a:pt x="109" y="252"/>
                    <a:pt x="109" y="252"/>
                  </a:cubicBezTo>
                  <a:cubicBezTo>
                    <a:pt x="100" y="252"/>
                    <a:pt x="100" y="252"/>
                    <a:pt x="100" y="252"/>
                  </a:cubicBezTo>
                  <a:cubicBezTo>
                    <a:pt x="53" y="60"/>
                    <a:pt x="53" y="60"/>
                    <a:pt x="53" y="60"/>
                  </a:cubicBezTo>
                  <a:cubicBezTo>
                    <a:pt x="58" y="55"/>
                    <a:pt x="58" y="55"/>
                    <a:pt x="58" y="55"/>
                  </a:cubicBezTo>
                  <a:cubicBezTo>
                    <a:pt x="47" y="38"/>
                    <a:pt x="37" y="20"/>
                    <a:pt x="29" y="0"/>
                  </a:cubicBezTo>
                  <a:close/>
                  <a:moveTo>
                    <a:pt x="46" y="344"/>
                  </a:moveTo>
                  <a:cubicBezTo>
                    <a:pt x="74" y="344"/>
                    <a:pt x="74" y="344"/>
                    <a:pt x="74" y="344"/>
                  </a:cubicBezTo>
                  <a:cubicBezTo>
                    <a:pt x="73" y="362"/>
                    <a:pt x="67" y="380"/>
                    <a:pt x="57" y="397"/>
                  </a:cubicBezTo>
                  <a:cubicBezTo>
                    <a:pt x="46" y="344"/>
                    <a:pt x="46" y="344"/>
                    <a:pt x="46" y="344"/>
                  </a:cubicBezTo>
                  <a:close/>
                </a:path>
              </a:pathLst>
            </a:custGeom>
            <a:solidFill>
              <a:srgbClr val="B89B58"/>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03" name="Freeform 403"/>
            <p:cNvSpPr/>
            <p:nvPr/>
          </p:nvSpPr>
          <p:spPr bwMode="auto">
            <a:xfrm>
              <a:off x="6943427" y="2424187"/>
              <a:ext cx="27384" cy="51197"/>
            </a:xfrm>
            <a:custGeom>
              <a:avLst/>
              <a:gdLst>
                <a:gd name="T0" fmla="*/ 28 w 28"/>
                <a:gd name="T1" fmla="*/ 0 h 53"/>
                <a:gd name="T2" fmla="*/ 0 w 28"/>
                <a:gd name="T3" fmla="*/ 0 h 53"/>
                <a:gd name="T4" fmla="*/ 11 w 28"/>
                <a:gd name="T5" fmla="*/ 53 h 53"/>
                <a:gd name="T6" fmla="*/ 28 w 28"/>
                <a:gd name="T7" fmla="*/ 0 h 53"/>
              </a:gdLst>
              <a:ahLst/>
              <a:cxnLst>
                <a:cxn ang="0">
                  <a:pos x="T0" y="T1"/>
                </a:cxn>
                <a:cxn ang="0">
                  <a:pos x="T2" y="T3"/>
                </a:cxn>
                <a:cxn ang="0">
                  <a:pos x="T4" y="T5"/>
                </a:cxn>
                <a:cxn ang="0">
                  <a:pos x="T6" y="T7"/>
                </a:cxn>
              </a:cxnLst>
              <a:rect l="0" t="0" r="r" b="b"/>
              <a:pathLst>
                <a:path w="28" h="53">
                  <a:moveTo>
                    <a:pt x="28" y="0"/>
                  </a:moveTo>
                  <a:cubicBezTo>
                    <a:pt x="0" y="0"/>
                    <a:pt x="0" y="0"/>
                    <a:pt x="0" y="0"/>
                  </a:cubicBezTo>
                  <a:cubicBezTo>
                    <a:pt x="11" y="53"/>
                    <a:pt x="11" y="53"/>
                    <a:pt x="11" y="53"/>
                  </a:cubicBezTo>
                  <a:cubicBezTo>
                    <a:pt x="21" y="36"/>
                    <a:pt x="27" y="18"/>
                    <a:pt x="28" y="0"/>
                  </a:cubicBezTo>
                  <a:close/>
                </a:path>
              </a:pathLst>
            </a:custGeom>
            <a:solidFill>
              <a:srgbClr val="C5B376"/>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04" name="Freeform 404"/>
            <p:cNvSpPr/>
            <p:nvPr/>
          </p:nvSpPr>
          <p:spPr bwMode="auto">
            <a:xfrm>
              <a:off x="7175599" y="1991990"/>
              <a:ext cx="32147" cy="73819"/>
            </a:xfrm>
            <a:custGeom>
              <a:avLst/>
              <a:gdLst>
                <a:gd name="T0" fmla="*/ 33 w 33"/>
                <a:gd name="T1" fmla="*/ 39 h 76"/>
                <a:gd name="T2" fmla="*/ 21 w 33"/>
                <a:gd name="T3" fmla="*/ 29 h 76"/>
                <a:gd name="T4" fmla="*/ 0 w 33"/>
                <a:gd name="T5" fmla="*/ 0 h 76"/>
                <a:gd name="T6" fmla="*/ 5 w 33"/>
                <a:gd name="T7" fmla="*/ 56 h 76"/>
                <a:gd name="T8" fmla="*/ 21 w 33"/>
                <a:gd name="T9" fmla="*/ 76 h 76"/>
                <a:gd name="T10" fmla="*/ 24 w 33"/>
                <a:gd name="T11" fmla="*/ 69 h 76"/>
                <a:gd name="T12" fmla="*/ 25 w 33"/>
                <a:gd name="T13" fmla="*/ 66 h 76"/>
                <a:gd name="T14" fmla="*/ 31 w 33"/>
                <a:gd name="T15" fmla="*/ 46 h 76"/>
                <a:gd name="T16" fmla="*/ 33 w 33"/>
                <a:gd name="T17" fmla="*/ 39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76">
                  <a:moveTo>
                    <a:pt x="33" y="39"/>
                  </a:moveTo>
                  <a:cubicBezTo>
                    <a:pt x="29" y="37"/>
                    <a:pt x="25" y="34"/>
                    <a:pt x="21" y="29"/>
                  </a:cubicBezTo>
                  <a:cubicBezTo>
                    <a:pt x="0" y="0"/>
                    <a:pt x="0" y="0"/>
                    <a:pt x="0" y="0"/>
                  </a:cubicBezTo>
                  <a:cubicBezTo>
                    <a:pt x="5" y="56"/>
                    <a:pt x="5" y="56"/>
                    <a:pt x="5" y="56"/>
                  </a:cubicBezTo>
                  <a:cubicBezTo>
                    <a:pt x="10" y="67"/>
                    <a:pt x="15" y="74"/>
                    <a:pt x="21" y="76"/>
                  </a:cubicBezTo>
                  <a:cubicBezTo>
                    <a:pt x="24" y="69"/>
                    <a:pt x="24" y="69"/>
                    <a:pt x="24" y="69"/>
                  </a:cubicBezTo>
                  <a:cubicBezTo>
                    <a:pt x="25" y="66"/>
                    <a:pt x="25" y="66"/>
                    <a:pt x="25" y="66"/>
                  </a:cubicBezTo>
                  <a:cubicBezTo>
                    <a:pt x="31" y="46"/>
                    <a:pt x="31" y="46"/>
                    <a:pt x="31" y="46"/>
                  </a:cubicBezTo>
                  <a:cubicBezTo>
                    <a:pt x="33" y="39"/>
                    <a:pt x="33" y="39"/>
                    <a:pt x="33" y="39"/>
                  </a:cubicBezTo>
                  <a:close/>
                </a:path>
              </a:pathLst>
            </a:custGeom>
            <a:solidFill>
              <a:srgbClr val="EAEAEA"/>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05" name="Freeform 405"/>
            <p:cNvSpPr/>
            <p:nvPr/>
          </p:nvSpPr>
          <p:spPr bwMode="auto">
            <a:xfrm>
              <a:off x="7151787" y="2058665"/>
              <a:ext cx="63103" cy="244078"/>
            </a:xfrm>
            <a:custGeom>
              <a:avLst/>
              <a:gdLst>
                <a:gd name="T0" fmla="*/ 62 w 65"/>
                <a:gd name="T1" fmla="*/ 4 h 253"/>
                <a:gd name="T2" fmla="*/ 49 w 65"/>
                <a:gd name="T3" fmla="*/ 0 h 253"/>
                <a:gd name="T4" fmla="*/ 49 w 65"/>
                <a:gd name="T5" fmla="*/ 7 h 253"/>
                <a:gd name="T6" fmla="*/ 43 w 65"/>
                <a:gd name="T7" fmla="*/ 43 h 253"/>
                <a:gd name="T8" fmla="*/ 0 w 65"/>
                <a:gd name="T9" fmla="*/ 203 h 253"/>
                <a:gd name="T10" fmla="*/ 9 w 65"/>
                <a:gd name="T11" fmla="*/ 253 h 253"/>
                <a:gd name="T12" fmla="*/ 43 w 65"/>
                <a:gd name="T13" fmla="*/ 242 h 253"/>
                <a:gd name="T14" fmla="*/ 53 w 65"/>
                <a:gd name="T15" fmla="*/ 147 h 253"/>
                <a:gd name="T16" fmla="*/ 62 w 65"/>
                <a:gd name="T17" fmla="*/ 4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253">
                  <a:moveTo>
                    <a:pt x="62" y="4"/>
                  </a:moveTo>
                  <a:cubicBezTo>
                    <a:pt x="58" y="4"/>
                    <a:pt x="53" y="3"/>
                    <a:pt x="49" y="0"/>
                  </a:cubicBezTo>
                  <a:cubicBezTo>
                    <a:pt x="49" y="2"/>
                    <a:pt x="49" y="4"/>
                    <a:pt x="49" y="7"/>
                  </a:cubicBezTo>
                  <a:cubicBezTo>
                    <a:pt x="48" y="19"/>
                    <a:pt x="46" y="31"/>
                    <a:pt x="43" y="43"/>
                  </a:cubicBezTo>
                  <a:cubicBezTo>
                    <a:pt x="24" y="88"/>
                    <a:pt x="9" y="141"/>
                    <a:pt x="0" y="203"/>
                  </a:cubicBezTo>
                  <a:cubicBezTo>
                    <a:pt x="9" y="253"/>
                    <a:pt x="9" y="253"/>
                    <a:pt x="9" y="253"/>
                  </a:cubicBezTo>
                  <a:cubicBezTo>
                    <a:pt x="43" y="242"/>
                    <a:pt x="43" y="242"/>
                    <a:pt x="43" y="242"/>
                  </a:cubicBezTo>
                  <a:cubicBezTo>
                    <a:pt x="53" y="147"/>
                    <a:pt x="53" y="147"/>
                    <a:pt x="53" y="147"/>
                  </a:cubicBezTo>
                  <a:cubicBezTo>
                    <a:pt x="62" y="99"/>
                    <a:pt x="65" y="51"/>
                    <a:pt x="62" y="4"/>
                  </a:cubicBezTo>
                  <a:close/>
                </a:path>
              </a:pathLst>
            </a:custGeom>
            <a:solidFill>
              <a:srgbClr val="EC8E02"/>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06" name="Freeform 407"/>
            <p:cNvSpPr/>
            <p:nvPr/>
          </p:nvSpPr>
          <p:spPr bwMode="auto">
            <a:xfrm>
              <a:off x="7200602" y="2037234"/>
              <a:ext cx="21431" cy="21431"/>
            </a:xfrm>
            <a:custGeom>
              <a:avLst/>
              <a:gdLst>
                <a:gd name="T0" fmla="*/ 6 w 23"/>
                <a:gd name="T1" fmla="*/ 0 h 23"/>
                <a:gd name="T2" fmla="*/ 0 w 23"/>
                <a:gd name="T3" fmla="*/ 20 h 23"/>
                <a:gd name="T4" fmla="*/ 23 w 23"/>
                <a:gd name="T5" fmla="*/ 13 h 23"/>
                <a:gd name="T6" fmla="*/ 20 w 23"/>
                <a:gd name="T7" fmla="*/ 6 h 23"/>
                <a:gd name="T8" fmla="*/ 6 w 23"/>
                <a:gd name="T9" fmla="*/ 0 h 23"/>
              </a:gdLst>
              <a:ahLst/>
              <a:cxnLst>
                <a:cxn ang="0">
                  <a:pos x="T0" y="T1"/>
                </a:cxn>
                <a:cxn ang="0">
                  <a:pos x="T2" y="T3"/>
                </a:cxn>
                <a:cxn ang="0">
                  <a:pos x="T4" y="T5"/>
                </a:cxn>
                <a:cxn ang="0">
                  <a:pos x="T6" y="T7"/>
                </a:cxn>
                <a:cxn ang="0">
                  <a:pos x="T8" y="T9"/>
                </a:cxn>
              </a:cxnLst>
              <a:rect l="0" t="0" r="r" b="b"/>
              <a:pathLst>
                <a:path w="23" h="23">
                  <a:moveTo>
                    <a:pt x="6" y="0"/>
                  </a:moveTo>
                  <a:cubicBezTo>
                    <a:pt x="0" y="20"/>
                    <a:pt x="0" y="20"/>
                    <a:pt x="0" y="20"/>
                  </a:cubicBezTo>
                  <a:cubicBezTo>
                    <a:pt x="10" y="23"/>
                    <a:pt x="18" y="21"/>
                    <a:pt x="23" y="13"/>
                  </a:cubicBezTo>
                  <a:cubicBezTo>
                    <a:pt x="20" y="6"/>
                    <a:pt x="20" y="6"/>
                    <a:pt x="20" y="6"/>
                  </a:cubicBezTo>
                  <a:cubicBezTo>
                    <a:pt x="6" y="0"/>
                    <a:pt x="6" y="0"/>
                    <a:pt x="6" y="0"/>
                  </a:cubicBezTo>
                  <a:close/>
                </a:path>
              </a:pathLst>
            </a:custGeom>
            <a:solidFill>
              <a:srgbClr val="EC8E02"/>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07" name="Freeform 408"/>
            <p:cNvSpPr/>
            <p:nvPr/>
          </p:nvSpPr>
          <p:spPr bwMode="auto">
            <a:xfrm>
              <a:off x="7010102" y="2094384"/>
              <a:ext cx="46434" cy="51197"/>
            </a:xfrm>
            <a:custGeom>
              <a:avLst/>
              <a:gdLst>
                <a:gd name="T0" fmla="*/ 26 w 48"/>
                <a:gd name="T1" fmla="*/ 16 h 54"/>
                <a:gd name="T2" fmla="*/ 12 w 48"/>
                <a:gd name="T3" fmla="*/ 0 h 54"/>
                <a:gd name="T4" fmla="*/ 0 w 48"/>
                <a:gd name="T5" fmla="*/ 31 h 54"/>
                <a:gd name="T6" fmla="*/ 17 w 48"/>
                <a:gd name="T7" fmla="*/ 20 h 54"/>
                <a:gd name="T8" fmla="*/ 31 w 48"/>
                <a:gd name="T9" fmla="*/ 53 h 54"/>
                <a:gd name="T10" fmla="*/ 48 w 48"/>
                <a:gd name="T11" fmla="*/ 54 h 54"/>
                <a:gd name="T12" fmla="*/ 26 w 48"/>
                <a:gd name="T13" fmla="*/ 16 h 54"/>
              </a:gdLst>
              <a:ahLst/>
              <a:cxnLst>
                <a:cxn ang="0">
                  <a:pos x="T0" y="T1"/>
                </a:cxn>
                <a:cxn ang="0">
                  <a:pos x="T2" y="T3"/>
                </a:cxn>
                <a:cxn ang="0">
                  <a:pos x="T4" y="T5"/>
                </a:cxn>
                <a:cxn ang="0">
                  <a:pos x="T6" y="T7"/>
                </a:cxn>
                <a:cxn ang="0">
                  <a:pos x="T8" y="T9"/>
                </a:cxn>
                <a:cxn ang="0">
                  <a:pos x="T10" y="T11"/>
                </a:cxn>
                <a:cxn ang="0">
                  <a:pos x="T12" y="T13"/>
                </a:cxn>
              </a:cxnLst>
              <a:rect l="0" t="0" r="r" b="b"/>
              <a:pathLst>
                <a:path w="48" h="54">
                  <a:moveTo>
                    <a:pt x="26" y="16"/>
                  </a:moveTo>
                  <a:cubicBezTo>
                    <a:pt x="21" y="10"/>
                    <a:pt x="17" y="4"/>
                    <a:pt x="12" y="0"/>
                  </a:cubicBezTo>
                  <a:cubicBezTo>
                    <a:pt x="0" y="31"/>
                    <a:pt x="0" y="31"/>
                    <a:pt x="0" y="31"/>
                  </a:cubicBezTo>
                  <a:cubicBezTo>
                    <a:pt x="17" y="20"/>
                    <a:pt x="17" y="20"/>
                    <a:pt x="17" y="20"/>
                  </a:cubicBezTo>
                  <a:cubicBezTo>
                    <a:pt x="31" y="53"/>
                    <a:pt x="31" y="53"/>
                    <a:pt x="31" y="53"/>
                  </a:cubicBezTo>
                  <a:cubicBezTo>
                    <a:pt x="48" y="54"/>
                    <a:pt x="48" y="54"/>
                    <a:pt x="48" y="54"/>
                  </a:cubicBezTo>
                  <a:cubicBezTo>
                    <a:pt x="40" y="39"/>
                    <a:pt x="33" y="26"/>
                    <a:pt x="26" y="16"/>
                  </a:cubicBezTo>
                  <a:close/>
                </a:path>
              </a:pathLst>
            </a:custGeom>
            <a:solidFill>
              <a:srgbClr val="89713A"/>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08" name="Freeform 409"/>
            <p:cNvSpPr/>
            <p:nvPr/>
          </p:nvSpPr>
          <p:spPr bwMode="auto">
            <a:xfrm>
              <a:off x="7010102" y="2113434"/>
              <a:ext cx="29766" cy="30956"/>
            </a:xfrm>
            <a:custGeom>
              <a:avLst/>
              <a:gdLst>
                <a:gd name="T0" fmla="*/ 25 w 25"/>
                <a:gd name="T1" fmla="*/ 26 h 26"/>
                <a:gd name="T2" fmla="*/ 14 w 25"/>
                <a:gd name="T3" fmla="*/ 0 h 26"/>
                <a:gd name="T4" fmla="*/ 0 w 25"/>
                <a:gd name="T5" fmla="*/ 9 h 26"/>
                <a:gd name="T6" fmla="*/ 11 w 25"/>
                <a:gd name="T7" fmla="*/ 26 h 26"/>
                <a:gd name="T8" fmla="*/ 25 w 25"/>
                <a:gd name="T9" fmla="*/ 26 h 26"/>
                <a:gd name="T10" fmla="*/ 25 w 25"/>
                <a:gd name="T11" fmla="*/ 26 h 26"/>
              </a:gdLst>
              <a:ahLst/>
              <a:cxnLst>
                <a:cxn ang="0">
                  <a:pos x="T0" y="T1"/>
                </a:cxn>
                <a:cxn ang="0">
                  <a:pos x="T2" y="T3"/>
                </a:cxn>
                <a:cxn ang="0">
                  <a:pos x="T4" y="T5"/>
                </a:cxn>
                <a:cxn ang="0">
                  <a:pos x="T6" y="T7"/>
                </a:cxn>
                <a:cxn ang="0">
                  <a:pos x="T8" y="T9"/>
                </a:cxn>
                <a:cxn ang="0">
                  <a:pos x="T10" y="T11"/>
                </a:cxn>
              </a:cxnLst>
              <a:rect l="0" t="0" r="r" b="b"/>
              <a:pathLst>
                <a:path w="25" h="26">
                  <a:moveTo>
                    <a:pt x="25" y="26"/>
                  </a:moveTo>
                  <a:lnTo>
                    <a:pt x="14" y="0"/>
                  </a:lnTo>
                  <a:lnTo>
                    <a:pt x="0" y="9"/>
                  </a:lnTo>
                  <a:lnTo>
                    <a:pt x="11" y="26"/>
                  </a:lnTo>
                  <a:lnTo>
                    <a:pt x="25" y="26"/>
                  </a:lnTo>
                  <a:lnTo>
                    <a:pt x="25" y="26"/>
                  </a:lnTo>
                  <a:close/>
                </a:path>
              </a:pathLst>
            </a:custGeom>
            <a:solidFill>
              <a:srgbClr val="C5B376"/>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09" name="Freeform 410"/>
            <p:cNvSpPr/>
            <p:nvPr/>
          </p:nvSpPr>
          <p:spPr bwMode="auto">
            <a:xfrm>
              <a:off x="7083921" y="2044378"/>
              <a:ext cx="17859" cy="103584"/>
            </a:xfrm>
            <a:custGeom>
              <a:avLst/>
              <a:gdLst>
                <a:gd name="T0" fmla="*/ 0 w 18"/>
                <a:gd name="T1" fmla="*/ 107 h 107"/>
                <a:gd name="T2" fmla="*/ 16 w 18"/>
                <a:gd name="T3" fmla="*/ 107 h 107"/>
                <a:gd name="T4" fmla="*/ 18 w 18"/>
                <a:gd name="T5" fmla="*/ 0 h 107"/>
                <a:gd name="T6" fmla="*/ 0 w 18"/>
                <a:gd name="T7" fmla="*/ 107 h 107"/>
              </a:gdLst>
              <a:ahLst/>
              <a:cxnLst>
                <a:cxn ang="0">
                  <a:pos x="T0" y="T1"/>
                </a:cxn>
                <a:cxn ang="0">
                  <a:pos x="T2" y="T3"/>
                </a:cxn>
                <a:cxn ang="0">
                  <a:pos x="T4" y="T5"/>
                </a:cxn>
                <a:cxn ang="0">
                  <a:pos x="T6" y="T7"/>
                </a:cxn>
              </a:cxnLst>
              <a:rect l="0" t="0" r="r" b="b"/>
              <a:pathLst>
                <a:path w="18" h="107">
                  <a:moveTo>
                    <a:pt x="0" y="107"/>
                  </a:moveTo>
                  <a:cubicBezTo>
                    <a:pt x="16" y="107"/>
                    <a:pt x="16" y="107"/>
                    <a:pt x="16" y="107"/>
                  </a:cubicBezTo>
                  <a:cubicBezTo>
                    <a:pt x="14" y="76"/>
                    <a:pt x="14" y="40"/>
                    <a:pt x="18" y="0"/>
                  </a:cubicBezTo>
                  <a:cubicBezTo>
                    <a:pt x="0" y="107"/>
                    <a:pt x="0" y="107"/>
                    <a:pt x="0" y="107"/>
                  </a:cubicBezTo>
                  <a:close/>
                </a:path>
              </a:pathLst>
            </a:custGeom>
            <a:solidFill>
              <a:srgbClr val="C8C8C8"/>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10" name="Freeform 411"/>
            <p:cNvSpPr/>
            <p:nvPr/>
          </p:nvSpPr>
          <p:spPr bwMode="auto">
            <a:xfrm>
              <a:off x="7123211" y="2150344"/>
              <a:ext cx="44053" cy="198834"/>
            </a:xfrm>
            <a:custGeom>
              <a:avLst/>
              <a:gdLst>
                <a:gd name="T0" fmla="*/ 9 w 37"/>
                <a:gd name="T1" fmla="*/ 0 h 167"/>
                <a:gd name="T2" fmla="*/ 0 w 37"/>
                <a:gd name="T3" fmla="*/ 8 h 167"/>
                <a:gd name="T4" fmla="*/ 31 w 37"/>
                <a:gd name="T5" fmla="*/ 167 h 167"/>
                <a:gd name="T6" fmla="*/ 37 w 37"/>
                <a:gd name="T7" fmla="*/ 160 h 167"/>
                <a:gd name="T8" fmla="*/ 36 w 37"/>
                <a:gd name="T9" fmla="*/ 158 h 167"/>
                <a:gd name="T10" fmla="*/ 35 w 37"/>
                <a:gd name="T11" fmla="*/ 149 h 167"/>
                <a:gd name="T12" fmla="*/ 34 w 37"/>
                <a:gd name="T13" fmla="*/ 142 h 167"/>
                <a:gd name="T14" fmla="*/ 32 w 37"/>
                <a:gd name="T15" fmla="*/ 135 h 167"/>
                <a:gd name="T16" fmla="*/ 31 w 37"/>
                <a:gd name="T17" fmla="*/ 128 h 167"/>
                <a:gd name="T18" fmla="*/ 24 w 37"/>
                <a:gd name="T19" fmla="*/ 88 h 167"/>
                <a:gd name="T20" fmla="*/ 9 w 37"/>
                <a:gd name="T21" fmla="*/ 0 h 167"/>
                <a:gd name="T22" fmla="*/ 9 w 37"/>
                <a:gd name="T23" fmla="*/ 0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67">
                  <a:moveTo>
                    <a:pt x="9" y="0"/>
                  </a:moveTo>
                  <a:lnTo>
                    <a:pt x="0" y="8"/>
                  </a:lnTo>
                  <a:lnTo>
                    <a:pt x="31" y="167"/>
                  </a:lnTo>
                  <a:lnTo>
                    <a:pt x="37" y="160"/>
                  </a:lnTo>
                  <a:lnTo>
                    <a:pt x="36" y="158"/>
                  </a:lnTo>
                  <a:lnTo>
                    <a:pt x="35" y="149"/>
                  </a:lnTo>
                  <a:lnTo>
                    <a:pt x="34" y="142"/>
                  </a:lnTo>
                  <a:lnTo>
                    <a:pt x="32" y="135"/>
                  </a:lnTo>
                  <a:lnTo>
                    <a:pt x="31" y="128"/>
                  </a:lnTo>
                  <a:lnTo>
                    <a:pt x="24" y="88"/>
                  </a:lnTo>
                  <a:lnTo>
                    <a:pt x="9" y="0"/>
                  </a:lnTo>
                  <a:lnTo>
                    <a:pt x="9" y="0"/>
                  </a:lnTo>
                  <a:close/>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11" name="Freeform 412"/>
            <p:cNvSpPr/>
            <p:nvPr/>
          </p:nvSpPr>
          <p:spPr bwMode="auto">
            <a:xfrm>
              <a:off x="6950571" y="2150344"/>
              <a:ext cx="209550" cy="198834"/>
            </a:xfrm>
            <a:custGeom>
              <a:avLst/>
              <a:gdLst>
                <a:gd name="T0" fmla="*/ 145 w 176"/>
                <a:gd name="T1" fmla="*/ 8 h 167"/>
                <a:gd name="T2" fmla="*/ 0 w 176"/>
                <a:gd name="T3" fmla="*/ 0 h 167"/>
                <a:gd name="T4" fmla="*/ 38 w 176"/>
                <a:gd name="T5" fmla="*/ 156 h 167"/>
                <a:gd name="T6" fmla="*/ 45 w 176"/>
                <a:gd name="T7" fmla="*/ 156 h 167"/>
                <a:gd name="T8" fmla="*/ 176 w 176"/>
                <a:gd name="T9" fmla="*/ 167 h 167"/>
                <a:gd name="T10" fmla="*/ 145 w 176"/>
                <a:gd name="T11" fmla="*/ 8 h 167"/>
                <a:gd name="T12" fmla="*/ 145 w 176"/>
                <a:gd name="T13" fmla="*/ 8 h 167"/>
              </a:gdLst>
              <a:ahLst/>
              <a:cxnLst>
                <a:cxn ang="0">
                  <a:pos x="T0" y="T1"/>
                </a:cxn>
                <a:cxn ang="0">
                  <a:pos x="T2" y="T3"/>
                </a:cxn>
                <a:cxn ang="0">
                  <a:pos x="T4" y="T5"/>
                </a:cxn>
                <a:cxn ang="0">
                  <a:pos x="T6" y="T7"/>
                </a:cxn>
                <a:cxn ang="0">
                  <a:pos x="T8" y="T9"/>
                </a:cxn>
                <a:cxn ang="0">
                  <a:pos x="T10" y="T11"/>
                </a:cxn>
                <a:cxn ang="0">
                  <a:pos x="T12" y="T13"/>
                </a:cxn>
              </a:cxnLst>
              <a:rect l="0" t="0" r="r" b="b"/>
              <a:pathLst>
                <a:path w="176" h="167">
                  <a:moveTo>
                    <a:pt x="145" y="8"/>
                  </a:moveTo>
                  <a:lnTo>
                    <a:pt x="0" y="0"/>
                  </a:lnTo>
                  <a:lnTo>
                    <a:pt x="38" y="156"/>
                  </a:lnTo>
                  <a:lnTo>
                    <a:pt x="45" y="156"/>
                  </a:lnTo>
                  <a:lnTo>
                    <a:pt x="176" y="167"/>
                  </a:lnTo>
                  <a:lnTo>
                    <a:pt x="145" y="8"/>
                  </a:lnTo>
                  <a:lnTo>
                    <a:pt x="145" y="8"/>
                  </a:lnTo>
                  <a:close/>
                </a:path>
              </a:pathLst>
            </a:custGeom>
            <a:solidFill>
              <a:srgbClr val="555555"/>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12" name="Freeform 413"/>
            <p:cNvSpPr/>
            <p:nvPr/>
          </p:nvSpPr>
          <p:spPr bwMode="auto">
            <a:xfrm>
              <a:off x="7163693" y="2312269"/>
              <a:ext cx="44053" cy="15478"/>
            </a:xfrm>
            <a:custGeom>
              <a:avLst/>
              <a:gdLst>
                <a:gd name="T0" fmla="*/ 13 w 37"/>
                <a:gd name="T1" fmla="*/ 0 h 13"/>
                <a:gd name="T2" fmla="*/ 0 w 37"/>
                <a:gd name="T3" fmla="*/ 6 h 13"/>
                <a:gd name="T4" fmla="*/ 1 w 37"/>
                <a:gd name="T5" fmla="*/ 13 h 13"/>
                <a:gd name="T6" fmla="*/ 19 w 37"/>
                <a:gd name="T7" fmla="*/ 4 h 13"/>
                <a:gd name="T8" fmla="*/ 37 w 37"/>
                <a:gd name="T9" fmla="*/ 4 h 13"/>
                <a:gd name="T10" fmla="*/ 13 w 37"/>
                <a:gd name="T11" fmla="*/ 0 h 13"/>
                <a:gd name="T12" fmla="*/ 13 w 37"/>
                <a:gd name="T13" fmla="*/ 0 h 13"/>
              </a:gdLst>
              <a:ahLst/>
              <a:cxnLst>
                <a:cxn ang="0">
                  <a:pos x="T0" y="T1"/>
                </a:cxn>
                <a:cxn ang="0">
                  <a:pos x="T2" y="T3"/>
                </a:cxn>
                <a:cxn ang="0">
                  <a:pos x="T4" y="T5"/>
                </a:cxn>
                <a:cxn ang="0">
                  <a:pos x="T6" y="T7"/>
                </a:cxn>
                <a:cxn ang="0">
                  <a:pos x="T8" y="T9"/>
                </a:cxn>
                <a:cxn ang="0">
                  <a:pos x="T10" y="T11"/>
                </a:cxn>
                <a:cxn ang="0">
                  <a:pos x="T12" y="T13"/>
                </a:cxn>
              </a:cxnLst>
              <a:rect l="0" t="0" r="r" b="b"/>
              <a:pathLst>
                <a:path w="37" h="13">
                  <a:moveTo>
                    <a:pt x="13" y="0"/>
                  </a:moveTo>
                  <a:lnTo>
                    <a:pt x="0" y="6"/>
                  </a:lnTo>
                  <a:lnTo>
                    <a:pt x="1" y="13"/>
                  </a:lnTo>
                  <a:lnTo>
                    <a:pt x="19" y="4"/>
                  </a:lnTo>
                  <a:lnTo>
                    <a:pt x="37" y="4"/>
                  </a:lnTo>
                  <a:lnTo>
                    <a:pt x="13" y="0"/>
                  </a:lnTo>
                  <a:lnTo>
                    <a:pt x="13" y="0"/>
                  </a:lnTo>
                  <a:close/>
                </a:path>
              </a:pathLst>
            </a:custGeom>
            <a:solidFill>
              <a:srgbClr val="9E673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13" name="Freeform 414"/>
            <p:cNvSpPr/>
            <p:nvPr/>
          </p:nvSpPr>
          <p:spPr bwMode="auto">
            <a:xfrm>
              <a:off x="7167265" y="2328937"/>
              <a:ext cx="54769" cy="20241"/>
            </a:xfrm>
            <a:custGeom>
              <a:avLst/>
              <a:gdLst>
                <a:gd name="T0" fmla="*/ 19 w 56"/>
                <a:gd name="T1" fmla="*/ 0 h 21"/>
                <a:gd name="T2" fmla="*/ 0 w 56"/>
                <a:gd name="T3" fmla="*/ 12 h 21"/>
                <a:gd name="T4" fmla="*/ 56 w 56"/>
                <a:gd name="T5" fmla="*/ 21 h 21"/>
                <a:gd name="T6" fmla="*/ 40 w 56"/>
                <a:gd name="T7" fmla="*/ 11 h 21"/>
                <a:gd name="T8" fmla="*/ 19 w 56"/>
                <a:gd name="T9" fmla="*/ 0 h 21"/>
              </a:gdLst>
              <a:ahLst/>
              <a:cxnLst>
                <a:cxn ang="0">
                  <a:pos x="T0" y="T1"/>
                </a:cxn>
                <a:cxn ang="0">
                  <a:pos x="T2" y="T3"/>
                </a:cxn>
                <a:cxn ang="0">
                  <a:pos x="T4" y="T5"/>
                </a:cxn>
                <a:cxn ang="0">
                  <a:pos x="T6" y="T7"/>
                </a:cxn>
                <a:cxn ang="0">
                  <a:pos x="T8" y="T9"/>
                </a:cxn>
              </a:cxnLst>
              <a:rect l="0" t="0" r="r" b="b"/>
              <a:pathLst>
                <a:path w="56" h="21">
                  <a:moveTo>
                    <a:pt x="19" y="0"/>
                  </a:moveTo>
                  <a:cubicBezTo>
                    <a:pt x="0" y="12"/>
                    <a:pt x="0" y="12"/>
                    <a:pt x="0" y="12"/>
                  </a:cubicBezTo>
                  <a:cubicBezTo>
                    <a:pt x="56" y="21"/>
                    <a:pt x="56" y="21"/>
                    <a:pt x="56" y="21"/>
                  </a:cubicBezTo>
                  <a:cubicBezTo>
                    <a:pt x="48" y="19"/>
                    <a:pt x="43" y="16"/>
                    <a:pt x="40" y="11"/>
                  </a:cubicBezTo>
                  <a:cubicBezTo>
                    <a:pt x="19" y="0"/>
                    <a:pt x="19" y="0"/>
                    <a:pt x="19" y="0"/>
                  </a:cubicBezTo>
                  <a:close/>
                </a:path>
              </a:pathLst>
            </a:custGeom>
            <a:solidFill>
              <a:srgbClr val="2F2F2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14" name="Freeform 415"/>
            <p:cNvSpPr/>
            <p:nvPr/>
          </p:nvSpPr>
          <p:spPr bwMode="auto">
            <a:xfrm>
              <a:off x="7106543" y="2351559"/>
              <a:ext cx="33338" cy="27384"/>
            </a:xfrm>
            <a:custGeom>
              <a:avLst/>
              <a:gdLst>
                <a:gd name="T0" fmla="*/ 8 w 34"/>
                <a:gd name="T1" fmla="*/ 3 h 29"/>
                <a:gd name="T2" fmla="*/ 0 w 34"/>
                <a:gd name="T3" fmla="*/ 0 h 29"/>
                <a:gd name="T4" fmla="*/ 24 w 34"/>
                <a:gd name="T5" fmla="*/ 25 h 29"/>
                <a:gd name="T6" fmla="*/ 34 w 34"/>
                <a:gd name="T7" fmla="*/ 29 h 29"/>
                <a:gd name="T8" fmla="*/ 31 w 34"/>
                <a:gd name="T9" fmla="*/ 23 h 29"/>
                <a:gd name="T10" fmla="*/ 9 w 34"/>
                <a:gd name="T11" fmla="*/ 3 h 29"/>
                <a:gd name="T12" fmla="*/ 8 w 34"/>
                <a:gd name="T13" fmla="*/ 3 h 29"/>
              </a:gdLst>
              <a:ahLst/>
              <a:cxnLst>
                <a:cxn ang="0">
                  <a:pos x="T0" y="T1"/>
                </a:cxn>
                <a:cxn ang="0">
                  <a:pos x="T2" y="T3"/>
                </a:cxn>
                <a:cxn ang="0">
                  <a:pos x="T4" y="T5"/>
                </a:cxn>
                <a:cxn ang="0">
                  <a:pos x="T6" y="T7"/>
                </a:cxn>
                <a:cxn ang="0">
                  <a:pos x="T8" y="T9"/>
                </a:cxn>
                <a:cxn ang="0">
                  <a:pos x="T10" y="T11"/>
                </a:cxn>
                <a:cxn ang="0">
                  <a:pos x="T12" y="T13"/>
                </a:cxn>
              </a:cxnLst>
              <a:rect l="0" t="0" r="r" b="b"/>
              <a:pathLst>
                <a:path w="34" h="29">
                  <a:moveTo>
                    <a:pt x="8" y="3"/>
                  </a:moveTo>
                  <a:cubicBezTo>
                    <a:pt x="5" y="1"/>
                    <a:pt x="2" y="0"/>
                    <a:pt x="0" y="0"/>
                  </a:cubicBezTo>
                  <a:cubicBezTo>
                    <a:pt x="24" y="25"/>
                    <a:pt x="24" y="25"/>
                    <a:pt x="24" y="25"/>
                  </a:cubicBezTo>
                  <a:cubicBezTo>
                    <a:pt x="34" y="29"/>
                    <a:pt x="34" y="29"/>
                    <a:pt x="34" y="29"/>
                  </a:cubicBezTo>
                  <a:cubicBezTo>
                    <a:pt x="31" y="23"/>
                    <a:pt x="31" y="23"/>
                    <a:pt x="31" y="23"/>
                  </a:cubicBezTo>
                  <a:cubicBezTo>
                    <a:pt x="9" y="3"/>
                    <a:pt x="9" y="3"/>
                    <a:pt x="9" y="3"/>
                  </a:cubicBezTo>
                  <a:cubicBezTo>
                    <a:pt x="8" y="3"/>
                    <a:pt x="8" y="3"/>
                    <a:pt x="8" y="3"/>
                  </a:cubicBezTo>
                  <a:close/>
                </a:path>
              </a:pathLst>
            </a:custGeom>
            <a:solidFill>
              <a:srgbClr val="9E673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15" name="Freeform 416"/>
            <p:cNvSpPr/>
            <p:nvPr/>
          </p:nvSpPr>
          <p:spPr bwMode="auto">
            <a:xfrm>
              <a:off x="7089874" y="2352750"/>
              <a:ext cx="14288" cy="7144"/>
            </a:xfrm>
            <a:custGeom>
              <a:avLst/>
              <a:gdLst>
                <a:gd name="T0" fmla="*/ 14 w 14"/>
                <a:gd name="T1" fmla="*/ 8 h 8"/>
                <a:gd name="T2" fmla="*/ 14 w 14"/>
                <a:gd name="T3" fmla="*/ 8 h 8"/>
                <a:gd name="T4" fmla="*/ 12 w 14"/>
                <a:gd name="T5" fmla="*/ 1 h 8"/>
                <a:gd name="T6" fmla="*/ 0 w 14"/>
                <a:gd name="T7" fmla="*/ 0 h 8"/>
                <a:gd name="T8" fmla="*/ 3 w 14"/>
                <a:gd name="T9" fmla="*/ 1 h 8"/>
                <a:gd name="T10" fmla="*/ 14 w 14"/>
                <a:gd name="T11" fmla="*/ 8 h 8"/>
              </a:gdLst>
              <a:ahLst/>
              <a:cxnLst>
                <a:cxn ang="0">
                  <a:pos x="T0" y="T1"/>
                </a:cxn>
                <a:cxn ang="0">
                  <a:pos x="T2" y="T3"/>
                </a:cxn>
                <a:cxn ang="0">
                  <a:pos x="T4" y="T5"/>
                </a:cxn>
                <a:cxn ang="0">
                  <a:pos x="T6" y="T7"/>
                </a:cxn>
                <a:cxn ang="0">
                  <a:pos x="T8" y="T9"/>
                </a:cxn>
                <a:cxn ang="0">
                  <a:pos x="T10" y="T11"/>
                </a:cxn>
              </a:cxnLst>
              <a:rect l="0" t="0" r="r" b="b"/>
              <a:pathLst>
                <a:path w="14" h="8">
                  <a:moveTo>
                    <a:pt x="14" y="8"/>
                  </a:moveTo>
                  <a:cubicBezTo>
                    <a:pt x="14" y="8"/>
                    <a:pt x="14" y="8"/>
                    <a:pt x="14" y="8"/>
                  </a:cubicBezTo>
                  <a:cubicBezTo>
                    <a:pt x="11" y="5"/>
                    <a:pt x="10" y="2"/>
                    <a:pt x="12" y="1"/>
                  </a:cubicBezTo>
                  <a:cubicBezTo>
                    <a:pt x="0" y="0"/>
                    <a:pt x="0" y="0"/>
                    <a:pt x="0" y="0"/>
                  </a:cubicBezTo>
                  <a:cubicBezTo>
                    <a:pt x="1" y="0"/>
                    <a:pt x="2" y="0"/>
                    <a:pt x="3" y="1"/>
                  </a:cubicBezTo>
                  <a:cubicBezTo>
                    <a:pt x="14" y="8"/>
                    <a:pt x="14" y="8"/>
                    <a:pt x="14" y="8"/>
                  </a:cubicBezTo>
                  <a:close/>
                </a:path>
              </a:pathLst>
            </a:custGeom>
            <a:solidFill>
              <a:srgbClr val="555555"/>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16" name="Freeform 417"/>
            <p:cNvSpPr/>
            <p:nvPr/>
          </p:nvSpPr>
          <p:spPr bwMode="auto">
            <a:xfrm>
              <a:off x="7081540" y="2350369"/>
              <a:ext cx="35719" cy="25003"/>
            </a:xfrm>
            <a:custGeom>
              <a:avLst/>
              <a:gdLst>
                <a:gd name="T0" fmla="*/ 24 w 37"/>
                <a:gd name="T1" fmla="*/ 11 h 26"/>
                <a:gd name="T2" fmla="*/ 23 w 37"/>
                <a:gd name="T3" fmla="*/ 10 h 26"/>
                <a:gd name="T4" fmla="*/ 12 w 37"/>
                <a:gd name="T5" fmla="*/ 3 h 26"/>
                <a:gd name="T6" fmla="*/ 9 w 37"/>
                <a:gd name="T7" fmla="*/ 2 h 26"/>
                <a:gd name="T8" fmla="*/ 0 w 37"/>
                <a:gd name="T9" fmla="*/ 0 h 26"/>
                <a:gd name="T10" fmla="*/ 37 w 37"/>
                <a:gd name="T11" fmla="*/ 26 h 26"/>
                <a:gd name="T12" fmla="*/ 24 w 37"/>
                <a:gd name="T13" fmla="*/ 11 h 26"/>
              </a:gdLst>
              <a:ahLst/>
              <a:cxnLst>
                <a:cxn ang="0">
                  <a:pos x="T0" y="T1"/>
                </a:cxn>
                <a:cxn ang="0">
                  <a:pos x="T2" y="T3"/>
                </a:cxn>
                <a:cxn ang="0">
                  <a:pos x="T4" y="T5"/>
                </a:cxn>
                <a:cxn ang="0">
                  <a:pos x="T6" y="T7"/>
                </a:cxn>
                <a:cxn ang="0">
                  <a:pos x="T8" y="T9"/>
                </a:cxn>
                <a:cxn ang="0">
                  <a:pos x="T10" y="T11"/>
                </a:cxn>
                <a:cxn ang="0">
                  <a:pos x="T12" y="T13"/>
                </a:cxn>
              </a:cxnLst>
              <a:rect l="0" t="0" r="r" b="b"/>
              <a:pathLst>
                <a:path w="37" h="26">
                  <a:moveTo>
                    <a:pt x="24" y="11"/>
                  </a:moveTo>
                  <a:cubicBezTo>
                    <a:pt x="23" y="10"/>
                    <a:pt x="23" y="10"/>
                    <a:pt x="23" y="10"/>
                  </a:cubicBezTo>
                  <a:cubicBezTo>
                    <a:pt x="12" y="3"/>
                    <a:pt x="12" y="3"/>
                    <a:pt x="12" y="3"/>
                  </a:cubicBezTo>
                  <a:cubicBezTo>
                    <a:pt x="11" y="2"/>
                    <a:pt x="10" y="2"/>
                    <a:pt x="9" y="2"/>
                  </a:cubicBezTo>
                  <a:cubicBezTo>
                    <a:pt x="5" y="1"/>
                    <a:pt x="2" y="0"/>
                    <a:pt x="0" y="0"/>
                  </a:cubicBezTo>
                  <a:cubicBezTo>
                    <a:pt x="37" y="26"/>
                    <a:pt x="37" y="26"/>
                    <a:pt x="37" y="26"/>
                  </a:cubicBezTo>
                  <a:cubicBezTo>
                    <a:pt x="24" y="11"/>
                    <a:pt x="24" y="11"/>
                    <a:pt x="24" y="11"/>
                  </a:cubicBezTo>
                  <a:close/>
                </a:path>
              </a:pathLst>
            </a:custGeom>
            <a:solidFill>
              <a:srgbClr val="9E673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17" name="Freeform 418"/>
            <p:cNvSpPr/>
            <p:nvPr/>
          </p:nvSpPr>
          <p:spPr bwMode="auto">
            <a:xfrm>
              <a:off x="7114877" y="2353940"/>
              <a:ext cx="21431" cy="20241"/>
            </a:xfrm>
            <a:custGeom>
              <a:avLst/>
              <a:gdLst>
                <a:gd name="T0" fmla="*/ 14 w 22"/>
                <a:gd name="T1" fmla="*/ 2 h 20"/>
                <a:gd name="T2" fmla="*/ 0 w 22"/>
                <a:gd name="T3" fmla="*/ 0 h 20"/>
                <a:gd name="T4" fmla="*/ 22 w 22"/>
                <a:gd name="T5" fmla="*/ 20 h 20"/>
                <a:gd name="T6" fmla="*/ 15 w 22"/>
                <a:gd name="T7" fmla="*/ 9 h 20"/>
                <a:gd name="T8" fmla="*/ 14 w 22"/>
                <a:gd name="T9" fmla="*/ 2 h 20"/>
              </a:gdLst>
              <a:ahLst/>
              <a:cxnLst>
                <a:cxn ang="0">
                  <a:pos x="T0" y="T1"/>
                </a:cxn>
                <a:cxn ang="0">
                  <a:pos x="T2" y="T3"/>
                </a:cxn>
                <a:cxn ang="0">
                  <a:pos x="T4" y="T5"/>
                </a:cxn>
                <a:cxn ang="0">
                  <a:pos x="T6" y="T7"/>
                </a:cxn>
                <a:cxn ang="0">
                  <a:pos x="T8" y="T9"/>
                </a:cxn>
              </a:cxnLst>
              <a:rect l="0" t="0" r="r" b="b"/>
              <a:pathLst>
                <a:path w="22" h="20">
                  <a:moveTo>
                    <a:pt x="14" y="2"/>
                  </a:moveTo>
                  <a:cubicBezTo>
                    <a:pt x="0" y="0"/>
                    <a:pt x="0" y="0"/>
                    <a:pt x="0" y="0"/>
                  </a:cubicBezTo>
                  <a:cubicBezTo>
                    <a:pt x="22" y="20"/>
                    <a:pt x="22" y="20"/>
                    <a:pt x="22" y="20"/>
                  </a:cubicBezTo>
                  <a:cubicBezTo>
                    <a:pt x="15" y="9"/>
                    <a:pt x="15" y="9"/>
                    <a:pt x="15" y="9"/>
                  </a:cubicBezTo>
                  <a:cubicBezTo>
                    <a:pt x="14" y="6"/>
                    <a:pt x="13" y="3"/>
                    <a:pt x="14" y="2"/>
                  </a:cubicBezTo>
                  <a:close/>
                </a:path>
              </a:pathLst>
            </a:custGeom>
            <a:solidFill>
              <a:srgbClr val="555555"/>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18" name="Freeform 419"/>
            <p:cNvSpPr/>
            <p:nvPr/>
          </p:nvSpPr>
          <p:spPr bwMode="auto">
            <a:xfrm>
              <a:off x="7129165" y="2353940"/>
              <a:ext cx="38100" cy="19050"/>
            </a:xfrm>
            <a:custGeom>
              <a:avLst/>
              <a:gdLst>
                <a:gd name="T0" fmla="*/ 11 w 40"/>
                <a:gd name="T1" fmla="*/ 4 h 19"/>
                <a:gd name="T2" fmla="*/ 8 w 40"/>
                <a:gd name="T3" fmla="*/ 3 h 19"/>
                <a:gd name="T4" fmla="*/ 0 w 40"/>
                <a:gd name="T5" fmla="*/ 2 h 19"/>
                <a:gd name="T6" fmla="*/ 20 w 40"/>
                <a:gd name="T7" fmla="*/ 19 h 19"/>
                <a:gd name="T8" fmla="*/ 40 w 40"/>
                <a:gd name="T9" fmla="*/ 14 h 19"/>
                <a:gd name="T10" fmla="*/ 24 w 40"/>
                <a:gd name="T11" fmla="*/ 14 h 19"/>
                <a:gd name="T12" fmla="*/ 11 w 40"/>
                <a:gd name="T13" fmla="*/ 4 h 19"/>
              </a:gdLst>
              <a:ahLst/>
              <a:cxnLst>
                <a:cxn ang="0">
                  <a:pos x="T0" y="T1"/>
                </a:cxn>
                <a:cxn ang="0">
                  <a:pos x="T2" y="T3"/>
                </a:cxn>
                <a:cxn ang="0">
                  <a:pos x="T4" y="T5"/>
                </a:cxn>
                <a:cxn ang="0">
                  <a:pos x="T6" y="T7"/>
                </a:cxn>
                <a:cxn ang="0">
                  <a:pos x="T8" y="T9"/>
                </a:cxn>
                <a:cxn ang="0">
                  <a:pos x="T10" y="T11"/>
                </a:cxn>
                <a:cxn ang="0">
                  <a:pos x="T12" y="T13"/>
                </a:cxn>
              </a:cxnLst>
              <a:rect l="0" t="0" r="r" b="b"/>
              <a:pathLst>
                <a:path w="40" h="19">
                  <a:moveTo>
                    <a:pt x="11" y="4"/>
                  </a:moveTo>
                  <a:cubicBezTo>
                    <a:pt x="10" y="4"/>
                    <a:pt x="9" y="3"/>
                    <a:pt x="8" y="3"/>
                  </a:cubicBezTo>
                  <a:cubicBezTo>
                    <a:pt x="4" y="1"/>
                    <a:pt x="1" y="0"/>
                    <a:pt x="0" y="2"/>
                  </a:cubicBezTo>
                  <a:cubicBezTo>
                    <a:pt x="20" y="19"/>
                    <a:pt x="20" y="19"/>
                    <a:pt x="20" y="19"/>
                  </a:cubicBezTo>
                  <a:cubicBezTo>
                    <a:pt x="40" y="14"/>
                    <a:pt x="40" y="14"/>
                    <a:pt x="40" y="14"/>
                  </a:cubicBezTo>
                  <a:cubicBezTo>
                    <a:pt x="24" y="14"/>
                    <a:pt x="24" y="14"/>
                    <a:pt x="24" y="14"/>
                  </a:cubicBezTo>
                  <a:cubicBezTo>
                    <a:pt x="11" y="4"/>
                    <a:pt x="11" y="4"/>
                    <a:pt x="11" y="4"/>
                  </a:cubicBezTo>
                  <a:close/>
                </a:path>
              </a:pathLst>
            </a:custGeom>
            <a:solidFill>
              <a:srgbClr val="9E673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19" name="Freeform 420"/>
            <p:cNvSpPr/>
            <p:nvPr/>
          </p:nvSpPr>
          <p:spPr bwMode="auto">
            <a:xfrm>
              <a:off x="7136308" y="2357512"/>
              <a:ext cx="40481" cy="10716"/>
            </a:xfrm>
            <a:custGeom>
              <a:avLst/>
              <a:gdLst>
                <a:gd name="T0" fmla="*/ 0 w 42"/>
                <a:gd name="T1" fmla="*/ 0 h 11"/>
                <a:gd name="T2" fmla="*/ 3 w 42"/>
                <a:gd name="T3" fmla="*/ 1 h 11"/>
                <a:gd name="T4" fmla="*/ 16 w 42"/>
                <a:gd name="T5" fmla="*/ 11 h 11"/>
                <a:gd name="T6" fmla="*/ 32 w 42"/>
                <a:gd name="T7" fmla="*/ 11 h 11"/>
                <a:gd name="T8" fmla="*/ 42 w 42"/>
                <a:gd name="T9" fmla="*/ 4 h 11"/>
                <a:gd name="T10" fmla="*/ 0 w 42"/>
                <a:gd name="T11" fmla="*/ 0 h 11"/>
              </a:gdLst>
              <a:ahLst/>
              <a:cxnLst>
                <a:cxn ang="0">
                  <a:pos x="T0" y="T1"/>
                </a:cxn>
                <a:cxn ang="0">
                  <a:pos x="T2" y="T3"/>
                </a:cxn>
                <a:cxn ang="0">
                  <a:pos x="T4" y="T5"/>
                </a:cxn>
                <a:cxn ang="0">
                  <a:pos x="T6" y="T7"/>
                </a:cxn>
                <a:cxn ang="0">
                  <a:pos x="T8" y="T9"/>
                </a:cxn>
                <a:cxn ang="0">
                  <a:pos x="T10" y="T11"/>
                </a:cxn>
              </a:cxnLst>
              <a:rect l="0" t="0" r="r" b="b"/>
              <a:pathLst>
                <a:path w="42" h="11">
                  <a:moveTo>
                    <a:pt x="0" y="0"/>
                  </a:moveTo>
                  <a:cubicBezTo>
                    <a:pt x="1" y="0"/>
                    <a:pt x="2" y="1"/>
                    <a:pt x="3" y="1"/>
                  </a:cubicBezTo>
                  <a:cubicBezTo>
                    <a:pt x="16" y="11"/>
                    <a:pt x="16" y="11"/>
                    <a:pt x="16" y="11"/>
                  </a:cubicBezTo>
                  <a:cubicBezTo>
                    <a:pt x="32" y="11"/>
                    <a:pt x="32" y="11"/>
                    <a:pt x="32" y="11"/>
                  </a:cubicBezTo>
                  <a:cubicBezTo>
                    <a:pt x="42" y="4"/>
                    <a:pt x="42" y="4"/>
                    <a:pt x="42" y="4"/>
                  </a:cubicBezTo>
                  <a:cubicBezTo>
                    <a:pt x="0" y="0"/>
                    <a:pt x="0" y="0"/>
                    <a:pt x="0" y="0"/>
                  </a:cubicBezTo>
                  <a:close/>
                </a:path>
              </a:pathLst>
            </a:custGeom>
            <a:solidFill>
              <a:srgbClr val="555555"/>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20" name="Freeform 421"/>
            <p:cNvSpPr/>
            <p:nvPr/>
          </p:nvSpPr>
          <p:spPr bwMode="auto">
            <a:xfrm>
              <a:off x="7126783" y="2395612"/>
              <a:ext cx="75009" cy="48816"/>
            </a:xfrm>
            <a:custGeom>
              <a:avLst/>
              <a:gdLst>
                <a:gd name="T0" fmla="*/ 0 w 77"/>
                <a:gd name="T1" fmla="*/ 2 h 51"/>
                <a:gd name="T2" fmla="*/ 0 w 77"/>
                <a:gd name="T3" fmla="*/ 18 h 51"/>
                <a:gd name="T4" fmla="*/ 9 w 77"/>
                <a:gd name="T5" fmla="*/ 29 h 51"/>
                <a:gd name="T6" fmla="*/ 26 w 77"/>
                <a:gd name="T7" fmla="*/ 51 h 51"/>
                <a:gd name="T8" fmla="*/ 51 w 77"/>
                <a:gd name="T9" fmla="*/ 29 h 51"/>
                <a:gd name="T10" fmla="*/ 77 w 77"/>
                <a:gd name="T11" fmla="*/ 4 h 51"/>
                <a:gd name="T12" fmla="*/ 26 w 77"/>
                <a:gd name="T13" fmla="*/ 6 h 51"/>
                <a:gd name="T14" fmla="*/ 10 w 77"/>
                <a:gd name="T15" fmla="*/ 0 h 51"/>
                <a:gd name="T16" fmla="*/ 0 w 77"/>
                <a:gd name="T17" fmla="*/ 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51">
                  <a:moveTo>
                    <a:pt x="0" y="2"/>
                  </a:moveTo>
                  <a:cubicBezTo>
                    <a:pt x="0" y="18"/>
                    <a:pt x="0" y="18"/>
                    <a:pt x="0" y="18"/>
                  </a:cubicBezTo>
                  <a:cubicBezTo>
                    <a:pt x="9" y="29"/>
                    <a:pt x="9" y="29"/>
                    <a:pt x="9" y="29"/>
                  </a:cubicBezTo>
                  <a:cubicBezTo>
                    <a:pt x="26" y="51"/>
                    <a:pt x="26" y="51"/>
                    <a:pt x="26" y="51"/>
                  </a:cubicBezTo>
                  <a:cubicBezTo>
                    <a:pt x="51" y="29"/>
                    <a:pt x="51" y="29"/>
                    <a:pt x="51" y="29"/>
                  </a:cubicBezTo>
                  <a:cubicBezTo>
                    <a:pt x="77" y="4"/>
                    <a:pt x="77" y="4"/>
                    <a:pt x="77" y="4"/>
                  </a:cubicBezTo>
                  <a:cubicBezTo>
                    <a:pt x="26" y="6"/>
                    <a:pt x="26" y="6"/>
                    <a:pt x="26" y="6"/>
                  </a:cubicBezTo>
                  <a:cubicBezTo>
                    <a:pt x="20" y="5"/>
                    <a:pt x="15" y="3"/>
                    <a:pt x="10" y="0"/>
                  </a:cubicBezTo>
                  <a:cubicBezTo>
                    <a:pt x="6" y="0"/>
                    <a:pt x="3" y="1"/>
                    <a:pt x="0" y="2"/>
                  </a:cubicBezTo>
                  <a:close/>
                </a:path>
              </a:pathLst>
            </a:custGeom>
            <a:solidFill>
              <a:srgbClr val="B16A0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21" name="Freeform 422"/>
            <p:cNvSpPr/>
            <p:nvPr/>
          </p:nvSpPr>
          <p:spPr bwMode="auto">
            <a:xfrm>
              <a:off x="7110115" y="2397994"/>
              <a:ext cx="25003" cy="26194"/>
            </a:xfrm>
            <a:custGeom>
              <a:avLst/>
              <a:gdLst>
                <a:gd name="T0" fmla="*/ 18 w 27"/>
                <a:gd name="T1" fmla="*/ 16 h 27"/>
                <a:gd name="T2" fmla="*/ 18 w 27"/>
                <a:gd name="T3" fmla="*/ 0 h 27"/>
                <a:gd name="T4" fmla="*/ 0 w 27"/>
                <a:gd name="T5" fmla="*/ 1 h 27"/>
                <a:gd name="T6" fmla="*/ 0 w 27"/>
                <a:gd name="T7" fmla="*/ 27 h 27"/>
                <a:gd name="T8" fmla="*/ 27 w 27"/>
                <a:gd name="T9" fmla="*/ 27 h 27"/>
                <a:gd name="T10" fmla="*/ 18 w 27"/>
                <a:gd name="T11" fmla="*/ 16 h 27"/>
              </a:gdLst>
              <a:ahLst/>
              <a:cxnLst>
                <a:cxn ang="0">
                  <a:pos x="T0" y="T1"/>
                </a:cxn>
                <a:cxn ang="0">
                  <a:pos x="T2" y="T3"/>
                </a:cxn>
                <a:cxn ang="0">
                  <a:pos x="T4" y="T5"/>
                </a:cxn>
                <a:cxn ang="0">
                  <a:pos x="T6" y="T7"/>
                </a:cxn>
                <a:cxn ang="0">
                  <a:pos x="T8" y="T9"/>
                </a:cxn>
                <a:cxn ang="0">
                  <a:pos x="T10" y="T11"/>
                </a:cxn>
              </a:cxnLst>
              <a:rect l="0" t="0" r="r" b="b"/>
              <a:pathLst>
                <a:path w="27" h="27">
                  <a:moveTo>
                    <a:pt x="18" y="16"/>
                  </a:moveTo>
                  <a:cubicBezTo>
                    <a:pt x="18" y="0"/>
                    <a:pt x="18" y="0"/>
                    <a:pt x="18" y="0"/>
                  </a:cubicBezTo>
                  <a:cubicBezTo>
                    <a:pt x="11" y="1"/>
                    <a:pt x="5" y="1"/>
                    <a:pt x="0" y="1"/>
                  </a:cubicBezTo>
                  <a:cubicBezTo>
                    <a:pt x="0" y="27"/>
                    <a:pt x="0" y="27"/>
                    <a:pt x="0" y="27"/>
                  </a:cubicBezTo>
                  <a:cubicBezTo>
                    <a:pt x="9" y="27"/>
                    <a:pt x="18" y="27"/>
                    <a:pt x="27" y="27"/>
                  </a:cubicBezTo>
                  <a:cubicBezTo>
                    <a:pt x="18" y="16"/>
                    <a:pt x="18" y="16"/>
                    <a:pt x="18" y="16"/>
                  </a:cubicBezTo>
                  <a:close/>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22" name="Freeform 423"/>
            <p:cNvSpPr/>
            <p:nvPr/>
          </p:nvSpPr>
          <p:spPr bwMode="auto">
            <a:xfrm>
              <a:off x="7088683" y="2374181"/>
              <a:ext cx="47625" cy="25003"/>
            </a:xfrm>
            <a:custGeom>
              <a:avLst/>
              <a:gdLst>
                <a:gd name="T0" fmla="*/ 22 w 50"/>
                <a:gd name="T1" fmla="*/ 26 h 26"/>
                <a:gd name="T2" fmla="*/ 40 w 50"/>
                <a:gd name="T3" fmla="*/ 25 h 26"/>
                <a:gd name="T4" fmla="*/ 50 w 50"/>
                <a:gd name="T5" fmla="*/ 23 h 26"/>
                <a:gd name="T6" fmla="*/ 37 w 50"/>
                <a:gd name="T7" fmla="*/ 12 h 26"/>
                <a:gd name="T8" fmla="*/ 0 w 50"/>
                <a:gd name="T9" fmla="*/ 0 h 26"/>
                <a:gd name="T10" fmla="*/ 5 w 50"/>
                <a:gd name="T11" fmla="*/ 19 h 26"/>
                <a:gd name="T12" fmla="*/ 22 w 50"/>
                <a:gd name="T13" fmla="*/ 26 h 26"/>
              </a:gdLst>
              <a:ahLst/>
              <a:cxnLst>
                <a:cxn ang="0">
                  <a:pos x="T0" y="T1"/>
                </a:cxn>
                <a:cxn ang="0">
                  <a:pos x="T2" y="T3"/>
                </a:cxn>
                <a:cxn ang="0">
                  <a:pos x="T4" y="T5"/>
                </a:cxn>
                <a:cxn ang="0">
                  <a:pos x="T6" y="T7"/>
                </a:cxn>
                <a:cxn ang="0">
                  <a:pos x="T8" y="T9"/>
                </a:cxn>
                <a:cxn ang="0">
                  <a:pos x="T10" y="T11"/>
                </a:cxn>
                <a:cxn ang="0">
                  <a:pos x="T12" y="T13"/>
                </a:cxn>
              </a:cxnLst>
              <a:rect l="0" t="0" r="r" b="b"/>
              <a:pathLst>
                <a:path w="50" h="26">
                  <a:moveTo>
                    <a:pt x="22" y="26"/>
                  </a:moveTo>
                  <a:cubicBezTo>
                    <a:pt x="27" y="26"/>
                    <a:pt x="33" y="26"/>
                    <a:pt x="40" y="25"/>
                  </a:cubicBezTo>
                  <a:cubicBezTo>
                    <a:pt x="43" y="24"/>
                    <a:pt x="46" y="23"/>
                    <a:pt x="50" y="23"/>
                  </a:cubicBezTo>
                  <a:cubicBezTo>
                    <a:pt x="45" y="20"/>
                    <a:pt x="41" y="16"/>
                    <a:pt x="37" y="12"/>
                  </a:cubicBezTo>
                  <a:cubicBezTo>
                    <a:pt x="0" y="0"/>
                    <a:pt x="0" y="0"/>
                    <a:pt x="0" y="0"/>
                  </a:cubicBezTo>
                  <a:cubicBezTo>
                    <a:pt x="5" y="19"/>
                    <a:pt x="5" y="19"/>
                    <a:pt x="5" y="19"/>
                  </a:cubicBezTo>
                  <a:cubicBezTo>
                    <a:pt x="9" y="23"/>
                    <a:pt x="14" y="25"/>
                    <a:pt x="22" y="26"/>
                  </a:cubicBezTo>
                  <a:close/>
                </a:path>
              </a:pathLst>
            </a:custGeom>
            <a:solidFill>
              <a:srgbClr val="C8C8C8"/>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23" name="Freeform 424"/>
            <p:cNvSpPr/>
            <p:nvPr/>
          </p:nvSpPr>
          <p:spPr bwMode="auto">
            <a:xfrm>
              <a:off x="7167265" y="2362275"/>
              <a:ext cx="27384" cy="23813"/>
            </a:xfrm>
            <a:custGeom>
              <a:avLst/>
              <a:gdLst>
                <a:gd name="T0" fmla="*/ 0 w 28"/>
                <a:gd name="T1" fmla="*/ 15 h 25"/>
                <a:gd name="T2" fmla="*/ 9 w 28"/>
                <a:gd name="T3" fmla="*/ 20 h 25"/>
                <a:gd name="T4" fmla="*/ 28 w 28"/>
                <a:gd name="T5" fmla="*/ 25 h 25"/>
                <a:gd name="T6" fmla="*/ 21 w 28"/>
                <a:gd name="T7" fmla="*/ 21 h 25"/>
                <a:gd name="T8" fmla="*/ 15 w 28"/>
                <a:gd name="T9" fmla="*/ 18 h 25"/>
                <a:gd name="T10" fmla="*/ 11 w 28"/>
                <a:gd name="T11" fmla="*/ 12 h 25"/>
                <a:gd name="T12" fmla="*/ 16 w 28"/>
                <a:gd name="T13" fmla="*/ 0 h 25"/>
                <a:gd name="T14" fmla="*/ 0 w 28"/>
                <a:gd name="T15" fmla="*/ 15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25">
                  <a:moveTo>
                    <a:pt x="0" y="15"/>
                  </a:moveTo>
                  <a:cubicBezTo>
                    <a:pt x="9" y="20"/>
                    <a:pt x="9" y="20"/>
                    <a:pt x="9" y="20"/>
                  </a:cubicBezTo>
                  <a:cubicBezTo>
                    <a:pt x="28" y="25"/>
                    <a:pt x="28" y="25"/>
                    <a:pt x="28" y="25"/>
                  </a:cubicBezTo>
                  <a:cubicBezTo>
                    <a:pt x="21" y="21"/>
                    <a:pt x="21" y="21"/>
                    <a:pt x="21" y="21"/>
                  </a:cubicBezTo>
                  <a:cubicBezTo>
                    <a:pt x="19" y="21"/>
                    <a:pt x="16" y="19"/>
                    <a:pt x="15" y="18"/>
                  </a:cubicBezTo>
                  <a:cubicBezTo>
                    <a:pt x="13" y="16"/>
                    <a:pt x="12" y="14"/>
                    <a:pt x="11" y="12"/>
                  </a:cubicBezTo>
                  <a:cubicBezTo>
                    <a:pt x="17" y="7"/>
                    <a:pt x="19" y="3"/>
                    <a:pt x="16" y="0"/>
                  </a:cubicBezTo>
                  <a:cubicBezTo>
                    <a:pt x="0" y="15"/>
                    <a:pt x="0" y="15"/>
                    <a:pt x="0" y="15"/>
                  </a:cubicBezTo>
                  <a:close/>
                </a:path>
              </a:pathLst>
            </a:custGeom>
            <a:solidFill>
              <a:srgbClr val="9E673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24" name="Freeform 425"/>
            <p:cNvSpPr/>
            <p:nvPr/>
          </p:nvSpPr>
          <p:spPr bwMode="auto">
            <a:xfrm>
              <a:off x="7177980" y="2362275"/>
              <a:ext cx="44053" cy="16669"/>
            </a:xfrm>
            <a:custGeom>
              <a:avLst/>
              <a:gdLst>
                <a:gd name="T0" fmla="*/ 0 w 45"/>
                <a:gd name="T1" fmla="*/ 12 h 18"/>
                <a:gd name="T2" fmla="*/ 4 w 45"/>
                <a:gd name="T3" fmla="*/ 18 h 18"/>
                <a:gd name="T4" fmla="*/ 33 w 45"/>
                <a:gd name="T5" fmla="*/ 10 h 18"/>
                <a:gd name="T6" fmla="*/ 45 w 45"/>
                <a:gd name="T7" fmla="*/ 4 h 18"/>
                <a:gd name="T8" fmla="*/ 5 w 45"/>
                <a:gd name="T9" fmla="*/ 0 h 18"/>
                <a:gd name="T10" fmla="*/ 0 w 45"/>
                <a:gd name="T11" fmla="*/ 12 h 18"/>
              </a:gdLst>
              <a:ahLst/>
              <a:cxnLst>
                <a:cxn ang="0">
                  <a:pos x="T0" y="T1"/>
                </a:cxn>
                <a:cxn ang="0">
                  <a:pos x="T2" y="T3"/>
                </a:cxn>
                <a:cxn ang="0">
                  <a:pos x="T4" y="T5"/>
                </a:cxn>
                <a:cxn ang="0">
                  <a:pos x="T6" y="T7"/>
                </a:cxn>
                <a:cxn ang="0">
                  <a:pos x="T8" y="T9"/>
                </a:cxn>
                <a:cxn ang="0">
                  <a:pos x="T10" y="T11"/>
                </a:cxn>
              </a:cxnLst>
              <a:rect l="0" t="0" r="r" b="b"/>
              <a:pathLst>
                <a:path w="45" h="18">
                  <a:moveTo>
                    <a:pt x="0" y="12"/>
                  </a:moveTo>
                  <a:cubicBezTo>
                    <a:pt x="1" y="14"/>
                    <a:pt x="2" y="16"/>
                    <a:pt x="4" y="18"/>
                  </a:cubicBezTo>
                  <a:cubicBezTo>
                    <a:pt x="15" y="16"/>
                    <a:pt x="25" y="14"/>
                    <a:pt x="33" y="10"/>
                  </a:cubicBezTo>
                  <a:cubicBezTo>
                    <a:pt x="37" y="9"/>
                    <a:pt x="41" y="7"/>
                    <a:pt x="45" y="4"/>
                  </a:cubicBezTo>
                  <a:cubicBezTo>
                    <a:pt x="5" y="0"/>
                    <a:pt x="5" y="0"/>
                    <a:pt x="5" y="0"/>
                  </a:cubicBezTo>
                  <a:cubicBezTo>
                    <a:pt x="8" y="3"/>
                    <a:pt x="6" y="7"/>
                    <a:pt x="0" y="12"/>
                  </a:cubicBezTo>
                  <a:close/>
                </a:path>
              </a:pathLst>
            </a:custGeom>
            <a:solidFill>
              <a:srgbClr val="555555"/>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25" name="Freeform 426"/>
            <p:cNvSpPr/>
            <p:nvPr/>
          </p:nvSpPr>
          <p:spPr bwMode="auto">
            <a:xfrm>
              <a:off x="7004149" y="2343225"/>
              <a:ext cx="75009" cy="15478"/>
            </a:xfrm>
            <a:custGeom>
              <a:avLst/>
              <a:gdLst>
                <a:gd name="T0" fmla="*/ 48 w 77"/>
                <a:gd name="T1" fmla="*/ 11 h 15"/>
                <a:gd name="T2" fmla="*/ 51 w 77"/>
                <a:gd name="T3" fmla="*/ 10 h 15"/>
                <a:gd name="T4" fmla="*/ 66 w 77"/>
                <a:gd name="T5" fmla="*/ 11 h 15"/>
                <a:gd name="T6" fmla="*/ 77 w 77"/>
                <a:gd name="T7" fmla="*/ 15 h 15"/>
                <a:gd name="T8" fmla="*/ 76 w 77"/>
                <a:gd name="T9" fmla="*/ 8 h 15"/>
                <a:gd name="T10" fmla="*/ 0 w 77"/>
                <a:gd name="T11" fmla="*/ 0 h 15"/>
                <a:gd name="T12" fmla="*/ 48 w 77"/>
                <a:gd name="T13" fmla="*/ 11 h 15"/>
              </a:gdLst>
              <a:ahLst/>
              <a:cxnLst>
                <a:cxn ang="0">
                  <a:pos x="T0" y="T1"/>
                </a:cxn>
                <a:cxn ang="0">
                  <a:pos x="T2" y="T3"/>
                </a:cxn>
                <a:cxn ang="0">
                  <a:pos x="T4" y="T5"/>
                </a:cxn>
                <a:cxn ang="0">
                  <a:pos x="T6" y="T7"/>
                </a:cxn>
                <a:cxn ang="0">
                  <a:pos x="T8" y="T9"/>
                </a:cxn>
                <a:cxn ang="0">
                  <a:pos x="T10" y="T11"/>
                </a:cxn>
                <a:cxn ang="0">
                  <a:pos x="T12" y="T13"/>
                </a:cxn>
              </a:cxnLst>
              <a:rect l="0" t="0" r="r" b="b"/>
              <a:pathLst>
                <a:path w="77" h="15">
                  <a:moveTo>
                    <a:pt x="48" y="11"/>
                  </a:moveTo>
                  <a:cubicBezTo>
                    <a:pt x="49" y="11"/>
                    <a:pt x="50" y="10"/>
                    <a:pt x="51" y="10"/>
                  </a:cubicBezTo>
                  <a:cubicBezTo>
                    <a:pt x="54" y="10"/>
                    <a:pt x="59" y="10"/>
                    <a:pt x="66" y="11"/>
                  </a:cubicBezTo>
                  <a:cubicBezTo>
                    <a:pt x="77" y="15"/>
                    <a:pt x="77" y="15"/>
                    <a:pt x="77" y="15"/>
                  </a:cubicBezTo>
                  <a:cubicBezTo>
                    <a:pt x="74" y="11"/>
                    <a:pt x="74" y="9"/>
                    <a:pt x="76" y="8"/>
                  </a:cubicBezTo>
                  <a:cubicBezTo>
                    <a:pt x="0" y="0"/>
                    <a:pt x="0" y="0"/>
                    <a:pt x="0" y="0"/>
                  </a:cubicBezTo>
                  <a:cubicBezTo>
                    <a:pt x="48" y="11"/>
                    <a:pt x="48" y="11"/>
                    <a:pt x="48" y="11"/>
                  </a:cubicBezTo>
                  <a:close/>
                </a:path>
              </a:pathLst>
            </a:custGeom>
            <a:solidFill>
              <a:srgbClr val="555555"/>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26" name="Freeform 427"/>
            <p:cNvSpPr/>
            <p:nvPr/>
          </p:nvSpPr>
          <p:spPr bwMode="auto">
            <a:xfrm>
              <a:off x="7054155" y="2352750"/>
              <a:ext cx="42863" cy="21431"/>
            </a:xfrm>
            <a:custGeom>
              <a:avLst/>
              <a:gdLst>
                <a:gd name="T0" fmla="*/ 15 w 45"/>
                <a:gd name="T1" fmla="*/ 1 h 21"/>
                <a:gd name="T2" fmla="*/ 0 w 45"/>
                <a:gd name="T3" fmla="*/ 0 h 21"/>
                <a:gd name="T4" fmla="*/ 45 w 45"/>
                <a:gd name="T5" fmla="*/ 21 h 21"/>
                <a:gd name="T6" fmla="*/ 26 w 45"/>
                <a:gd name="T7" fmla="*/ 5 h 21"/>
                <a:gd name="T8" fmla="*/ 15 w 45"/>
                <a:gd name="T9" fmla="*/ 1 h 21"/>
              </a:gdLst>
              <a:ahLst/>
              <a:cxnLst>
                <a:cxn ang="0">
                  <a:pos x="T0" y="T1"/>
                </a:cxn>
                <a:cxn ang="0">
                  <a:pos x="T2" y="T3"/>
                </a:cxn>
                <a:cxn ang="0">
                  <a:pos x="T4" y="T5"/>
                </a:cxn>
                <a:cxn ang="0">
                  <a:pos x="T6" y="T7"/>
                </a:cxn>
                <a:cxn ang="0">
                  <a:pos x="T8" y="T9"/>
                </a:cxn>
              </a:cxnLst>
              <a:rect l="0" t="0" r="r" b="b"/>
              <a:pathLst>
                <a:path w="45" h="21">
                  <a:moveTo>
                    <a:pt x="15" y="1"/>
                  </a:moveTo>
                  <a:cubicBezTo>
                    <a:pt x="8" y="0"/>
                    <a:pt x="3" y="0"/>
                    <a:pt x="0" y="0"/>
                  </a:cubicBezTo>
                  <a:cubicBezTo>
                    <a:pt x="45" y="21"/>
                    <a:pt x="45" y="21"/>
                    <a:pt x="45" y="21"/>
                  </a:cubicBezTo>
                  <a:cubicBezTo>
                    <a:pt x="26" y="5"/>
                    <a:pt x="26" y="5"/>
                    <a:pt x="26" y="5"/>
                  </a:cubicBezTo>
                  <a:cubicBezTo>
                    <a:pt x="15" y="1"/>
                    <a:pt x="15" y="1"/>
                    <a:pt x="15" y="1"/>
                  </a:cubicBezTo>
                  <a:close/>
                </a:path>
              </a:pathLst>
            </a:custGeom>
            <a:solidFill>
              <a:srgbClr val="9E673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27" name="Freeform 428"/>
            <p:cNvSpPr/>
            <p:nvPr/>
          </p:nvSpPr>
          <p:spPr bwMode="auto">
            <a:xfrm>
              <a:off x="6817221" y="2483719"/>
              <a:ext cx="251222" cy="697706"/>
            </a:xfrm>
            <a:custGeom>
              <a:avLst/>
              <a:gdLst>
                <a:gd name="T0" fmla="*/ 218 w 260"/>
                <a:gd name="T1" fmla="*/ 0 h 723"/>
                <a:gd name="T2" fmla="*/ 213 w 260"/>
                <a:gd name="T3" fmla="*/ 17 h 723"/>
                <a:gd name="T4" fmla="*/ 221 w 260"/>
                <a:gd name="T5" fmla="*/ 62 h 723"/>
                <a:gd name="T6" fmla="*/ 183 w 260"/>
                <a:gd name="T7" fmla="*/ 90 h 723"/>
                <a:gd name="T8" fmla="*/ 203 w 260"/>
                <a:gd name="T9" fmla="*/ 31 h 723"/>
                <a:gd name="T10" fmla="*/ 198 w 260"/>
                <a:gd name="T11" fmla="*/ 37 h 723"/>
                <a:gd name="T12" fmla="*/ 176 w 260"/>
                <a:gd name="T13" fmla="*/ 85 h 723"/>
                <a:gd name="T14" fmla="*/ 186 w 260"/>
                <a:gd name="T15" fmla="*/ 44 h 723"/>
                <a:gd name="T16" fmla="*/ 178 w 260"/>
                <a:gd name="T17" fmla="*/ 48 h 723"/>
                <a:gd name="T18" fmla="*/ 164 w 260"/>
                <a:gd name="T19" fmla="*/ 98 h 723"/>
                <a:gd name="T20" fmla="*/ 168 w 260"/>
                <a:gd name="T21" fmla="*/ 120 h 723"/>
                <a:gd name="T22" fmla="*/ 164 w 260"/>
                <a:gd name="T23" fmla="*/ 122 h 723"/>
                <a:gd name="T24" fmla="*/ 166 w 260"/>
                <a:gd name="T25" fmla="*/ 128 h 723"/>
                <a:gd name="T26" fmla="*/ 185 w 260"/>
                <a:gd name="T27" fmla="*/ 104 h 723"/>
                <a:gd name="T28" fmla="*/ 215 w 260"/>
                <a:gd name="T29" fmla="*/ 91 h 723"/>
                <a:gd name="T30" fmla="*/ 215 w 260"/>
                <a:gd name="T31" fmla="*/ 434 h 723"/>
                <a:gd name="T32" fmla="*/ 233 w 260"/>
                <a:gd name="T33" fmla="*/ 420 h 723"/>
                <a:gd name="T34" fmla="*/ 199 w 260"/>
                <a:gd name="T35" fmla="*/ 645 h 723"/>
                <a:gd name="T36" fmla="*/ 180 w 260"/>
                <a:gd name="T37" fmla="*/ 660 h 723"/>
                <a:gd name="T38" fmla="*/ 153 w 260"/>
                <a:gd name="T39" fmla="*/ 428 h 723"/>
                <a:gd name="T40" fmla="*/ 168 w 260"/>
                <a:gd name="T41" fmla="*/ 182 h 723"/>
                <a:gd name="T42" fmla="*/ 152 w 260"/>
                <a:gd name="T43" fmla="*/ 183 h 723"/>
                <a:gd name="T44" fmla="*/ 134 w 260"/>
                <a:gd name="T45" fmla="*/ 183 h 723"/>
                <a:gd name="T46" fmla="*/ 121 w 260"/>
                <a:gd name="T47" fmla="*/ 180 h 723"/>
                <a:gd name="T48" fmla="*/ 120 w 260"/>
                <a:gd name="T49" fmla="*/ 178 h 723"/>
                <a:gd name="T50" fmla="*/ 116 w 260"/>
                <a:gd name="T51" fmla="*/ 180 h 723"/>
                <a:gd name="T52" fmla="*/ 107 w 260"/>
                <a:gd name="T53" fmla="*/ 175 h 723"/>
                <a:gd name="T54" fmla="*/ 104 w 260"/>
                <a:gd name="T55" fmla="*/ 156 h 723"/>
                <a:gd name="T56" fmla="*/ 104 w 260"/>
                <a:gd name="T57" fmla="*/ 145 h 723"/>
                <a:gd name="T58" fmla="*/ 104 w 260"/>
                <a:gd name="T59" fmla="*/ 142 h 723"/>
                <a:gd name="T60" fmla="*/ 86 w 260"/>
                <a:gd name="T61" fmla="*/ 144 h 723"/>
                <a:gd name="T62" fmla="*/ 85 w 260"/>
                <a:gd name="T63" fmla="*/ 137 h 723"/>
                <a:gd name="T64" fmla="*/ 57 w 260"/>
                <a:gd name="T65" fmla="*/ 36 h 723"/>
                <a:gd name="T66" fmla="*/ 5 w 260"/>
                <a:gd name="T67" fmla="*/ 26 h 723"/>
                <a:gd name="T68" fmla="*/ 0 w 260"/>
                <a:gd name="T69" fmla="*/ 44 h 723"/>
                <a:gd name="T70" fmla="*/ 0 w 260"/>
                <a:gd name="T71" fmla="*/ 48 h 723"/>
                <a:gd name="T72" fmla="*/ 37 w 260"/>
                <a:gd name="T73" fmla="*/ 48 h 723"/>
                <a:gd name="T74" fmla="*/ 70 w 260"/>
                <a:gd name="T75" fmla="*/ 156 h 723"/>
                <a:gd name="T76" fmla="*/ 94 w 260"/>
                <a:gd name="T77" fmla="*/ 156 h 723"/>
                <a:gd name="T78" fmla="*/ 126 w 260"/>
                <a:gd name="T79" fmla="*/ 220 h 723"/>
                <a:gd name="T80" fmla="*/ 142 w 260"/>
                <a:gd name="T81" fmla="*/ 364 h 723"/>
                <a:gd name="T82" fmla="*/ 116 w 260"/>
                <a:gd name="T83" fmla="*/ 346 h 723"/>
                <a:gd name="T84" fmla="*/ 153 w 260"/>
                <a:gd name="T85" fmla="*/ 634 h 723"/>
                <a:gd name="T86" fmla="*/ 153 w 260"/>
                <a:gd name="T87" fmla="*/ 674 h 723"/>
                <a:gd name="T88" fmla="*/ 65 w 260"/>
                <a:gd name="T89" fmla="*/ 687 h 723"/>
                <a:gd name="T90" fmla="*/ 67 w 260"/>
                <a:gd name="T91" fmla="*/ 708 h 723"/>
                <a:gd name="T92" fmla="*/ 85 w 260"/>
                <a:gd name="T93" fmla="*/ 718 h 723"/>
                <a:gd name="T94" fmla="*/ 90 w 260"/>
                <a:gd name="T95" fmla="*/ 719 h 723"/>
                <a:gd name="T96" fmla="*/ 126 w 260"/>
                <a:gd name="T97" fmla="*/ 721 h 723"/>
                <a:gd name="T98" fmla="*/ 177 w 260"/>
                <a:gd name="T99" fmla="*/ 707 h 723"/>
                <a:gd name="T100" fmla="*/ 186 w 260"/>
                <a:gd name="T101" fmla="*/ 703 h 723"/>
                <a:gd name="T102" fmla="*/ 184 w 260"/>
                <a:gd name="T103" fmla="*/ 690 h 723"/>
                <a:gd name="T104" fmla="*/ 183 w 260"/>
                <a:gd name="T105" fmla="*/ 678 h 723"/>
                <a:gd name="T106" fmla="*/ 218 w 260"/>
                <a:gd name="T107" fmla="*/ 671 h 723"/>
                <a:gd name="T108" fmla="*/ 220 w 260"/>
                <a:gd name="T109" fmla="*/ 654 h 723"/>
                <a:gd name="T110" fmla="*/ 249 w 260"/>
                <a:gd name="T111" fmla="*/ 365 h 723"/>
                <a:gd name="T112" fmla="*/ 256 w 260"/>
                <a:gd name="T113" fmla="*/ 249 h 723"/>
                <a:gd name="T114" fmla="*/ 244 w 260"/>
                <a:gd name="T115" fmla="*/ 130 h 723"/>
                <a:gd name="T116" fmla="*/ 228 w 260"/>
                <a:gd name="T117" fmla="*/ 59 h 723"/>
                <a:gd name="T118" fmla="*/ 218 w 260"/>
                <a:gd name="T119" fmla="*/ 0 h 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60" h="723">
                  <a:moveTo>
                    <a:pt x="218" y="0"/>
                  </a:moveTo>
                  <a:cubicBezTo>
                    <a:pt x="217" y="6"/>
                    <a:pt x="215" y="12"/>
                    <a:pt x="213" y="17"/>
                  </a:cubicBezTo>
                  <a:cubicBezTo>
                    <a:pt x="221" y="62"/>
                    <a:pt x="221" y="62"/>
                    <a:pt x="221" y="62"/>
                  </a:cubicBezTo>
                  <a:cubicBezTo>
                    <a:pt x="210" y="74"/>
                    <a:pt x="197" y="83"/>
                    <a:pt x="183" y="90"/>
                  </a:cubicBezTo>
                  <a:cubicBezTo>
                    <a:pt x="196" y="70"/>
                    <a:pt x="203" y="50"/>
                    <a:pt x="203" y="31"/>
                  </a:cubicBezTo>
                  <a:cubicBezTo>
                    <a:pt x="202" y="33"/>
                    <a:pt x="200" y="35"/>
                    <a:pt x="198" y="37"/>
                  </a:cubicBezTo>
                  <a:cubicBezTo>
                    <a:pt x="193" y="61"/>
                    <a:pt x="186" y="77"/>
                    <a:pt x="176" y="85"/>
                  </a:cubicBezTo>
                  <a:cubicBezTo>
                    <a:pt x="186" y="44"/>
                    <a:pt x="186" y="44"/>
                    <a:pt x="186" y="44"/>
                  </a:cubicBezTo>
                  <a:cubicBezTo>
                    <a:pt x="184" y="46"/>
                    <a:pt x="181" y="47"/>
                    <a:pt x="178" y="48"/>
                  </a:cubicBezTo>
                  <a:cubicBezTo>
                    <a:pt x="164" y="98"/>
                    <a:pt x="164" y="98"/>
                    <a:pt x="164" y="98"/>
                  </a:cubicBezTo>
                  <a:cubicBezTo>
                    <a:pt x="168" y="120"/>
                    <a:pt x="168" y="120"/>
                    <a:pt x="168" y="120"/>
                  </a:cubicBezTo>
                  <a:cubicBezTo>
                    <a:pt x="167" y="121"/>
                    <a:pt x="165" y="122"/>
                    <a:pt x="164" y="122"/>
                  </a:cubicBezTo>
                  <a:cubicBezTo>
                    <a:pt x="166" y="128"/>
                    <a:pt x="166" y="128"/>
                    <a:pt x="166" y="128"/>
                  </a:cubicBezTo>
                  <a:cubicBezTo>
                    <a:pt x="185" y="104"/>
                    <a:pt x="185" y="104"/>
                    <a:pt x="185" y="104"/>
                  </a:cubicBezTo>
                  <a:cubicBezTo>
                    <a:pt x="215" y="91"/>
                    <a:pt x="215" y="91"/>
                    <a:pt x="215" y="91"/>
                  </a:cubicBezTo>
                  <a:cubicBezTo>
                    <a:pt x="238" y="206"/>
                    <a:pt x="238" y="321"/>
                    <a:pt x="215" y="434"/>
                  </a:cubicBezTo>
                  <a:cubicBezTo>
                    <a:pt x="233" y="420"/>
                    <a:pt x="233" y="420"/>
                    <a:pt x="233" y="420"/>
                  </a:cubicBezTo>
                  <a:cubicBezTo>
                    <a:pt x="199" y="645"/>
                    <a:pt x="199" y="645"/>
                    <a:pt x="199" y="645"/>
                  </a:cubicBezTo>
                  <a:cubicBezTo>
                    <a:pt x="180" y="660"/>
                    <a:pt x="180" y="660"/>
                    <a:pt x="180" y="660"/>
                  </a:cubicBezTo>
                  <a:cubicBezTo>
                    <a:pt x="153" y="428"/>
                    <a:pt x="153" y="428"/>
                    <a:pt x="153" y="428"/>
                  </a:cubicBezTo>
                  <a:cubicBezTo>
                    <a:pt x="164" y="359"/>
                    <a:pt x="169" y="277"/>
                    <a:pt x="168" y="182"/>
                  </a:cubicBezTo>
                  <a:cubicBezTo>
                    <a:pt x="165" y="186"/>
                    <a:pt x="159" y="187"/>
                    <a:pt x="152" y="183"/>
                  </a:cubicBezTo>
                  <a:cubicBezTo>
                    <a:pt x="147" y="193"/>
                    <a:pt x="141" y="193"/>
                    <a:pt x="134" y="183"/>
                  </a:cubicBezTo>
                  <a:cubicBezTo>
                    <a:pt x="129" y="190"/>
                    <a:pt x="125" y="189"/>
                    <a:pt x="121" y="180"/>
                  </a:cubicBezTo>
                  <a:cubicBezTo>
                    <a:pt x="121" y="180"/>
                    <a:pt x="120" y="179"/>
                    <a:pt x="120" y="178"/>
                  </a:cubicBezTo>
                  <a:cubicBezTo>
                    <a:pt x="119" y="179"/>
                    <a:pt x="117" y="180"/>
                    <a:pt x="116" y="180"/>
                  </a:cubicBezTo>
                  <a:cubicBezTo>
                    <a:pt x="112" y="180"/>
                    <a:pt x="109" y="179"/>
                    <a:pt x="107" y="175"/>
                  </a:cubicBezTo>
                  <a:cubicBezTo>
                    <a:pt x="105" y="171"/>
                    <a:pt x="104" y="164"/>
                    <a:pt x="104" y="156"/>
                  </a:cubicBezTo>
                  <a:cubicBezTo>
                    <a:pt x="104" y="145"/>
                    <a:pt x="104" y="145"/>
                    <a:pt x="104" y="145"/>
                  </a:cubicBezTo>
                  <a:cubicBezTo>
                    <a:pt x="104" y="142"/>
                    <a:pt x="104" y="142"/>
                    <a:pt x="104" y="142"/>
                  </a:cubicBezTo>
                  <a:cubicBezTo>
                    <a:pt x="98" y="143"/>
                    <a:pt x="92" y="144"/>
                    <a:pt x="86" y="144"/>
                  </a:cubicBezTo>
                  <a:cubicBezTo>
                    <a:pt x="85" y="137"/>
                    <a:pt x="85" y="137"/>
                    <a:pt x="85" y="137"/>
                  </a:cubicBezTo>
                  <a:cubicBezTo>
                    <a:pt x="57" y="36"/>
                    <a:pt x="57" y="36"/>
                    <a:pt x="57" y="36"/>
                  </a:cubicBezTo>
                  <a:cubicBezTo>
                    <a:pt x="39" y="35"/>
                    <a:pt x="22" y="32"/>
                    <a:pt x="5" y="26"/>
                  </a:cubicBezTo>
                  <a:cubicBezTo>
                    <a:pt x="3" y="32"/>
                    <a:pt x="1" y="38"/>
                    <a:pt x="0" y="44"/>
                  </a:cubicBezTo>
                  <a:cubicBezTo>
                    <a:pt x="0" y="46"/>
                    <a:pt x="0" y="47"/>
                    <a:pt x="0" y="48"/>
                  </a:cubicBezTo>
                  <a:cubicBezTo>
                    <a:pt x="37" y="48"/>
                    <a:pt x="37" y="48"/>
                    <a:pt x="37" y="48"/>
                  </a:cubicBezTo>
                  <a:cubicBezTo>
                    <a:pt x="70" y="156"/>
                    <a:pt x="70" y="156"/>
                    <a:pt x="70" y="156"/>
                  </a:cubicBezTo>
                  <a:cubicBezTo>
                    <a:pt x="94" y="156"/>
                    <a:pt x="94" y="156"/>
                    <a:pt x="94" y="156"/>
                  </a:cubicBezTo>
                  <a:cubicBezTo>
                    <a:pt x="94" y="186"/>
                    <a:pt x="104" y="207"/>
                    <a:pt x="126" y="220"/>
                  </a:cubicBezTo>
                  <a:cubicBezTo>
                    <a:pt x="142" y="364"/>
                    <a:pt x="142" y="364"/>
                    <a:pt x="142" y="364"/>
                  </a:cubicBezTo>
                  <a:cubicBezTo>
                    <a:pt x="116" y="346"/>
                    <a:pt x="116" y="346"/>
                    <a:pt x="116" y="346"/>
                  </a:cubicBezTo>
                  <a:cubicBezTo>
                    <a:pt x="153" y="634"/>
                    <a:pt x="153" y="634"/>
                    <a:pt x="153" y="634"/>
                  </a:cubicBezTo>
                  <a:cubicBezTo>
                    <a:pt x="153" y="674"/>
                    <a:pt x="153" y="674"/>
                    <a:pt x="153" y="674"/>
                  </a:cubicBezTo>
                  <a:cubicBezTo>
                    <a:pt x="130" y="691"/>
                    <a:pt x="101" y="695"/>
                    <a:pt x="65" y="687"/>
                  </a:cubicBezTo>
                  <a:cubicBezTo>
                    <a:pt x="65" y="694"/>
                    <a:pt x="66" y="701"/>
                    <a:pt x="67" y="708"/>
                  </a:cubicBezTo>
                  <a:cubicBezTo>
                    <a:pt x="73" y="712"/>
                    <a:pt x="78" y="715"/>
                    <a:pt x="85" y="718"/>
                  </a:cubicBezTo>
                  <a:cubicBezTo>
                    <a:pt x="86" y="718"/>
                    <a:pt x="88" y="719"/>
                    <a:pt x="90" y="719"/>
                  </a:cubicBezTo>
                  <a:cubicBezTo>
                    <a:pt x="101" y="722"/>
                    <a:pt x="113" y="723"/>
                    <a:pt x="126" y="721"/>
                  </a:cubicBezTo>
                  <a:cubicBezTo>
                    <a:pt x="142" y="719"/>
                    <a:pt x="158" y="715"/>
                    <a:pt x="177" y="707"/>
                  </a:cubicBezTo>
                  <a:cubicBezTo>
                    <a:pt x="180" y="706"/>
                    <a:pt x="183" y="704"/>
                    <a:pt x="186" y="703"/>
                  </a:cubicBezTo>
                  <a:cubicBezTo>
                    <a:pt x="184" y="690"/>
                    <a:pt x="184" y="690"/>
                    <a:pt x="184" y="690"/>
                  </a:cubicBezTo>
                  <a:cubicBezTo>
                    <a:pt x="183" y="678"/>
                    <a:pt x="183" y="678"/>
                    <a:pt x="183" y="678"/>
                  </a:cubicBezTo>
                  <a:cubicBezTo>
                    <a:pt x="194" y="683"/>
                    <a:pt x="206" y="681"/>
                    <a:pt x="218" y="671"/>
                  </a:cubicBezTo>
                  <a:cubicBezTo>
                    <a:pt x="219" y="666"/>
                    <a:pt x="220" y="660"/>
                    <a:pt x="220" y="654"/>
                  </a:cubicBezTo>
                  <a:cubicBezTo>
                    <a:pt x="232" y="560"/>
                    <a:pt x="242" y="464"/>
                    <a:pt x="249" y="365"/>
                  </a:cubicBezTo>
                  <a:cubicBezTo>
                    <a:pt x="257" y="327"/>
                    <a:pt x="260" y="288"/>
                    <a:pt x="256" y="249"/>
                  </a:cubicBezTo>
                  <a:cubicBezTo>
                    <a:pt x="255" y="210"/>
                    <a:pt x="251" y="170"/>
                    <a:pt x="244" y="130"/>
                  </a:cubicBezTo>
                  <a:cubicBezTo>
                    <a:pt x="240" y="106"/>
                    <a:pt x="235" y="83"/>
                    <a:pt x="228" y="59"/>
                  </a:cubicBezTo>
                  <a:cubicBezTo>
                    <a:pt x="218" y="0"/>
                    <a:pt x="218" y="0"/>
                    <a:pt x="218" y="0"/>
                  </a:cubicBezTo>
                  <a:close/>
                </a:path>
              </a:pathLst>
            </a:custGeom>
            <a:solidFill>
              <a:srgbClr val="9F8660"/>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28" name="Freeform 429"/>
            <p:cNvSpPr/>
            <p:nvPr/>
          </p:nvSpPr>
          <p:spPr bwMode="auto">
            <a:xfrm>
              <a:off x="7027961" y="2384897"/>
              <a:ext cx="33338" cy="155972"/>
            </a:xfrm>
            <a:custGeom>
              <a:avLst/>
              <a:gdLst>
                <a:gd name="T0" fmla="*/ 3 w 35"/>
                <a:gd name="T1" fmla="*/ 87 h 161"/>
                <a:gd name="T2" fmla="*/ 0 w 35"/>
                <a:gd name="T3" fmla="*/ 102 h 161"/>
                <a:gd name="T4" fmla="*/ 10 w 35"/>
                <a:gd name="T5" fmla="*/ 161 h 161"/>
                <a:gd name="T6" fmla="*/ 35 w 35"/>
                <a:gd name="T7" fmla="*/ 153 h 161"/>
                <a:gd name="T8" fmla="*/ 27 w 35"/>
                <a:gd name="T9" fmla="*/ 85 h 161"/>
                <a:gd name="T10" fmla="*/ 27 w 35"/>
                <a:gd name="T11" fmla="*/ 0 h 161"/>
                <a:gd name="T12" fmla="*/ 3 w 35"/>
                <a:gd name="T13" fmla="*/ 87 h 161"/>
              </a:gdLst>
              <a:ahLst/>
              <a:cxnLst>
                <a:cxn ang="0">
                  <a:pos x="T0" y="T1"/>
                </a:cxn>
                <a:cxn ang="0">
                  <a:pos x="T2" y="T3"/>
                </a:cxn>
                <a:cxn ang="0">
                  <a:pos x="T4" y="T5"/>
                </a:cxn>
                <a:cxn ang="0">
                  <a:pos x="T6" y="T7"/>
                </a:cxn>
                <a:cxn ang="0">
                  <a:pos x="T8" y="T9"/>
                </a:cxn>
                <a:cxn ang="0">
                  <a:pos x="T10" y="T11"/>
                </a:cxn>
                <a:cxn ang="0">
                  <a:pos x="T12" y="T13"/>
                </a:cxn>
              </a:cxnLst>
              <a:rect l="0" t="0" r="r" b="b"/>
              <a:pathLst>
                <a:path w="35" h="161">
                  <a:moveTo>
                    <a:pt x="3" y="87"/>
                  </a:moveTo>
                  <a:cubicBezTo>
                    <a:pt x="2" y="92"/>
                    <a:pt x="1" y="98"/>
                    <a:pt x="0" y="102"/>
                  </a:cubicBezTo>
                  <a:cubicBezTo>
                    <a:pt x="10" y="161"/>
                    <a:pt x="10" y="161"/>
                    <a:pt x="10" y="161"/>
                  </a:cubicBezTo>
                  <a:cubicBezTo>
                    <a:pt x="35" y="153"/>
                    <a:pt x="35" y="153"/>
                    <a:pt x="35" y="153"/>
                  </a:cubicBezTo>
                  <a:cubicBezTo>
                    <a:pt x="20" y="132"/>
                    <a:pt x="17" y="109"/>
                    <a:pt x="27" y="85"/>
                  </a:cubicBezTo>
                  <a:cubicBezTo>
                    <a:pt x="27" y="0"/>
                    <a:pt x="27" y="0"/>
                    <a:pt x="27" y="0"/>
                  </a:cubicBezTo>
                  <a:cubicBezTo>
                    <a:pt x="3" y="87"/>
                    <a:pt x="3" y="87"/>
                    <a:pt x="3" y="87"/>
                  </a:cubicBezTo>
                  <a:close/>
                </a:path>
              </a:pathLst>
            </a:custGeom>
            <a:solidFill>
              <a:srgbClr val="89713A"/>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29" name="Freeform 430"/>
            <p:cNvSpPr/>
            <p:nvPr/>
          </p:nvSpPr>
          <p:spPr bwMode="auto">
            <a:xfrm>
              <a:off x="6987480" y="2519437"/>
              <a:ext cx="20241" cy="46434"/>
            </a:xfrm>
            <a:custGeom>
              <a:avLst/>
              <a:gdLst>
                <a:gd name="T0" fmla="*/ 22 w 22"/>
                <a:gd name="T1" fmla="*/ 0 h 48"/>
                <a:gd name="T2" fmla="*/ 10 w 22"/>
                <a:gd name="T3" fmla="*/ 7 h 48"/>
                <a:gd name="T4" fmla="*/ 0 w 22"/>
                <a:gd name="T5" fmla="*/ 48 h 48"/>
                <a:gd name="T6" fmla="*/ 22 w 22"/>
                <a:gd name="T7" fmla="*/ 0 h 48"/>
              </a:gdLst>
              <a:ahLst/>
              <a:cxnLst>
                <a:cxn ang="0">
                  <a:pos x="T0" y="T1"/>
                </a:cxn>
                <a:cxn ang="0">
                  <a:pos x="T2" y="T3"/>
                </a:cxn>
                <a:cxn ang="0">
                  <a:pos x="T4" y="T5"/>
                </a:cxn>
                <a:cxn ang="0">
                  <a:pos x="T6" y="T7"/>
                </a:cxn>
              </a:cxnLst>
              <a:rect l="0" t="0" r="r" b="b"/>
              <a:pathLst>
                <a:path w="22" h="48">
                  <a:moveTo>
                    <a:pt x="22" y="0"/>
                  </a:moveTo>
                  <a:cubicBezTo>
                    <a:pt x="18" y="3"/>
                    <a:pt x="14" y="5"/>
                    <a:pt x="10" y="7"/>
                  </a:cubicBezTo>
                  <a:cubicBezTo>
                    <a:pt x="0" y="48"/>
                    <a:pt x="0" y="48"/>
                    <a:pt x="0" y="48"/>
                  </a:cubicBezTo>
                  <a:cubicBezTo>
                    <a:pt x="10" y="40"/>
                    <a:pt x="17" y="24"/>
                    <a:pt x="22" y="0"/>
                  </a:cubicBezTo>
                  <a:close/>
                </a:path>
              </a:pathLst>
            </a:custGeom>
            <a:solidFill>
              <a:srgbClr val="B6A285"/>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30" name="Freeform 431"/>
            <p:cNvSpPr/>
            <p:nvPr/>
          </p:nvSpPr>
          <p:spPr bwMode="auto">
            <a:xfrm>
              <a:off x="6993433" y="2500387"/>
              <a:ext cx="36909" cy="70247"/>
            </a:xfrm>
            <a:custGeom>
              <a:avLst/>
              <a:gdLst>
                <a:gd name="T0" fmla="*/ 20 w 38"/>
                <a:gd name="T1" fmla="*/ 14 h 73"/>
                <a:gd name="T2" fmla="*/ 0 w 38"/>
                <a:gd name="T3" fmla="*/ 73 h 73"/>
                <a:gd name="T4" fmla="*/ 38 w 38"/>
                <a:gd name="T5" fmla="*/ 45 h 73"/>
                <a:gd name="T6" fmla="*/ 30 w 38"/>
                <a:gd name="T7" fmla="*/ 0 h 73"/>
                <a:gd name="T8" fmla="*/ 20 w 38"/>
                <a:gd name="T9" fmla="*/ 14 h 73"/>
              </a:gdLst>
              <a:ahLst/>
              <a:cxnLst>
                <a:cxn ang="0">
                  <a:pos x="T0" y="T1"/>
                </a:cxn>
                <a:cxn ang="0">
                  <a:pos x="T2" y="T3"/>
                </a:cxn>
                <a:cxn ang="0">
                  <a:pos x="T4" y="T5"/>
                </a:cxn>
                <a:cxn ang="0">
                  <a:pos x="T6" y="T7"/>
                </a:cxn>
                <a:cxn ang="0">
                  <a:pos x="T8" y="T9"/>
                </a:cxn>
              </a:cxnLst>
              <a:rect l="0" t="0" r="r" b="b"/>
              <a:pathLst>
                <a:path w="38" h="73">
                  <a:moveTo>
                    <a:pt x="20" y="14"/>
                  </a:moveTo>
                  <a:cubicBezTo>
                    <a:pt x="20" y="33"/>
                    <a:pt x="13" y="53"/>
                    <a:pt x="0" y="73"/>
                  </a:cubicBezTo>
                  <a:cubicBezTo>
                    <a:pt x="14" y="66"/>
                    <a:pt x="27" y="57"/>
                    <a:pt x="38" y="45"/>
                  </a:cubicBezTo>
                  <a:cubicBezTo>
                    <a:pt x="30" y="0"/>
                    <a:pt x="30" y="0"/>
                    <a:pt x="30" y="0"/>
                  </a:cubicBezTo>
                  <a:cubicBezTo>
                    <a:pt x="27" y="5"/>
                    <a:pt x="24" y="10"/>
                    <a:pt x="20" y="14"/>
                  </a:cubicBezTo>
                  <a:close/>
                </a:path>
              </a:pathLst>
            </a:custGeom>
            <a:solidFill>
              <a:srgbClr val="B6A285"/>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31" name="Freeform 432"/>
            <p:cNvSpPr>
              <a:spLocks noEditPoints="1"/>
            </p:cNvSpPr>
            <p:nvPr/>
          </p:nvSpPr>
          <p:spPr bwMode="auto">
            <a:xfrm>
              <a:off x="7029152" y="2440856"/>
              <a:ext cx="141684" cy="673894"/>
            </a:xfrm>
            <a:custGeom>
              <a:avLst/>
              <a:gdLst>
                <a:gd name="T0" fmla="*/ 117 w 146"/>
                <a:gd name="T1" fmla="*/ 16 h 698"/>
                <a:gd name="T2" fmla="*/ 104 w 146"/>
                <a:gd name="T3" fmla="*/ 0 h 698"/>
                <a:gd name="T4" fmla="*/ 77 w 146"/>
                <a:gd name="T5" fmla="*/ 0 h 698"/>
                <a:gd name="T6" fmla="*/ 48 w 146"/>
                <a:gd name="T7" fmla="*/ 90 h 698"/>
                <a:gd name="T8" fmla="*/ 24 w 146"/>
                <a:gd name="T9" fmla="*/ 174 h 698"/>
                <a:gd name="T10" fmla="*/ 36 w 146"/>
                <a:gd name="T11" fmla="*/ 293 h 698"/>
                <a:gd name="T12" fmla="*/ 29 w 146"/>
                <a:gd name="T13" fmla="*/ 409 h 698"/>
                <a:gd name="T14" fmla="*/ 0 w 146"/>
                <a:gd name="T15" fmla="*/ 698 h 698"/>
                <a:gd name="T16" fmla="*/ 20 w 146"/>
                <a:gd name="T17" fmla="*/ 692 h 698"/>
                <a:gd name="T18" fmla="*/ 75 w 146"/>
                <a:gd name="T19" fmla="*/ 460 h 698"/>
                <a:gd name="T20" fmla="*/ 146 w 146"/>
                <a:gd name="T21" fmla="*/ 221 h 698"/>
                <a:gd name="T22" fmla="*/ 117 w 146"/>
                <a:gd name="T23" fmla="*/ 72 h 698"/>
                <a:gd name="T24" fmla="*/ 117 w 146"/>
                <a:gd name="T25" fmla="*/ 16 h 698"/>
                <a:gd name="T26" fmla="*/ 51 w 146"/>
                <a:gd name="T27" fmla="*/ 91 h 698"/>
                <a:gd name="T28" fmla="*/ 79 w 146"/>
                <a:gd name="T29" fmla="*/ 3 h 698"/>
                <a:gd name="T30" fmla="*/ 91 w 146"/>
                <a:gd name="T31" fmla="*/ 3 h 698"/>
                <a:gd name="T32" fmla="*/ 30 w 146"/>
                <a:gd name="T33" fmla="*/ 191 h 698"/>
                <a:gd name="T34" fmla="*/ 27 w 146"/>
                <a:gd name="T35" fmla="*/ 174 h 698"/>
                <a:gd name="T36" fmla="*/ 51 w 146"/>
                <a:gd name="T37" fmla="*/ 91 h 6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6" h="698">
                  <a:moveTo>
                    <a:pt x="117" y="16"/>
                  </a:moveTo>
                  <a:cubicBezTo>
                    <a:pt x="104" y="0"/>
                    <a:pt x="104" y="0"/>
                    <a:pt x="104" y="0"/>
                  </a:cubicBezTo>
                  <a:cubicBezTo>
                    <a:pt x="77" y="0"/>
                    <a:pt x="77" y="0"/>
                    <a:pt x="77" y="0"/>
                  </a:cubicBezTo>
                  <a:cubicBezTo>
                    <a:pt x="48" y="90"/>
                    <a:pt x="48" y="90"/>
                    <a:pt x="48" y="90"/>
                  </a:cubicBezTo>
                  <a:cubicBezTo>
                    <a:pt x="24" y="174"/>
                    <a:pt x="24" y="174"/>
                    <a:pt x="24" y="174"/>
                  </a:cubicBezTo>
                  <a:cubicBezTo>
                    <a:pt x="31" y="214"/>
                    <a:pt x="35" y="254"/>
                    <a:pt x="36" y="293"/>
                  </a:cubicBezTo>
                  <a:cubicBezTo>
                    <a:pt x="40" y="332"/>
                    <a:pt x="37" y="371"/>
                    <a:pt x="29" y="409"/>
                  </a:cubicBezTo>
                  <a:cubicBezTo>
                    <a:pt x="22" y="508"/>
                    <a:pt x="12" y="604"/>
                    <a:pt x="0" y="698"/>
                  </a:cubicBezTo>
                  <a:cubicBezTo>
                    <a:pt x="20" y="692"/>
                    <a:pt x="20" y="692"/>
                    <a:pt x="20" y="692"/>
                  </a:cubicBezTo>
                  <a:cubicBezTo>
                    <a:pt x="75" y="460"/>
                    <a:pt x="75" y="460"/>
                    <a:pt x="75" y="460"/>
                  </a:cubicBezTo>
                  <a:cubicBezTo>
                    <a:pt x="146" y="221"/>
                    <a:pt x="146" y="221"/>
                    <a:pt x="146" y="221"/>
                  </a:cubicBezTo>
                  <a:cubicBezTo>
                    <a:pt x="117" y="72"/>
                    <a:pt x="117" y="72"/>
                    <a:pt x="117" y="72"/>
                  </a:cubicBezTo>
                  <a:cubicBezTo>
                    <a:pt x="117" y="16"/>
                    <a:pt x="117" y="16"/>
                    <a:pt x="117" y="16"/>
                  </a:cubicBezTo>
                  <a:close/>
                  <a:moveTo>
                    <a:pt x="51" y="91"/>
                  </a:moveTo>
                  <a:cubicBezTo>
                    <a:pt x="79" y="3"/>
                    <a:pt x="79" y="3"/>
                    <a:pt x="79" y="3"/>
                  </a:cubicBezTo>
                  <a:cubicBezTo>
                    <a:pt x="91" y="3"/>
                    <a:pt x="91" y="3"/>
                    <a:pt x="91" y="3"/>
                  </a:cubicBezTo>
                  <a:cubicBezTo>
                    <a:pt x="30" y="191"/>
                    <a:pt x="30" y="191"/>
                    <a:pt x="30" y="191"/>
                  </a:cubicBezTo>
                  <a:cubicBezTo>
                    <a:pt x="29" y="185"/>
                    <a:pt x="28" y="180"/>
                    <a:pt x="27" y="174"/>
                  </a:cubicBezTo>
                  <a:cubicBezTo>
                    <a:pt x="51" y="91"/>
                    <a:pt x="51" y="91"/>
                    <a:pt x="51" y="91"/>
                  </a:cubicBezTo>
                  <a:close/>
                </a:path>
              </a:pathLst>
            </a:custGeom>
            <a:solidFill>
              <a:srgbClr val="222222"/>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32" name="Freeform 433"/>
            <p:cNvSpPr/>
            <p:nvPr/>
          </p:nvSpPr>
          <p:spPr bwMode="auto">
            <a:xfrm>
              <a:off x="7055346" y="2444428"/>
              <a:ext cx="61913" cy="180975"/>
            </a:xfrm>
            <a:custGeom>
              <a:avLst/>
              <a:gdLst>
                <a:gd name="T0" fmla="*/ 24 w 64"/>
                <a:gd name="T1" fmla="*/ 88 h 188"/>
                <a:gd name="T2" fmla="*/ 0 w 64"/>
                <a:gd name="T3" fmla="*/ 171 h 188"/>
                <a:gd name="T4" fmla="*/ 3 w 64"/>
                <a:gd name="T5" fmla="*/ 188 h 188"/>
                <a:gd name="T6" fmla="*/ 64 w 64"/>
                <a:gd name="T7" fmla="*/ 0 h 188"/>
                <a:gd name="T8" fmla="*/ 52 w 64"/>
                <a:gd name="T9" fmla="*/ 0 h 188"/>
                <a:gd name="T10" fmla="*/ 24 w 64"/>
                <a:gd name="T11" fmla="*/ 88 h 188"/>
              </a:gdLst>
              <a:ahLst/>
              <a:cxnLst>
                <a:cxn ang="0">
                  <a:pos x="T0" y="T1"/>
                </a:cxn>
                <a:cxn ang="0">
                  <a:pos x="T2" y="T3"/>
                </a:cxn>
                <a:cxn ang="0">
                  <a:pos x="T4" y="T5"/>
                </a:cxn>
                <a:cxn ang="0">
                  <a:pos x="T6" y="T7"/>
                </a:cxn>
                <a:cxn ang="0">
                  <a:pos x="T8" y="T9"/>
                </a:cxn>
                <a:cxn ang="0">
                  <a:pos x="T10" y="T11"/>
                </a:cxn>
              </a:cxnLst>
              <a:rect l="0" t="0" r="r" b="b"/>
              <a:pathLst>
                <a:path w="64" h="188">
                  <a:moveTo>
                    <a:pt x="24" y="88"/>
                  </a:moveTo>
                  <a:cubicBezTo>
                    <a:pt x="0" y="171"/>
                    <a:pt x="0" y="171"/>
                    <a:pt x="0" y="171"/>
                  </a:cubicBezTo>
                  <a:cubicBezTo>
                    <a:pt x="1" y="177"/>
                    <a:pt x="2" y="182"/>
                    <a:pt x="3" y="188"/>
                  </a:cubicBezTo>
                  <a:cubicBezTo>
                    <a:pt x="64" y="0"/>
                    <a:pt x="64" y="0"/>
                    <a:pt x="64" y="0"/>
                  </a:cubicBezTo>
                  <a:cubicBezTo>
                    <a:pt x="52" y="0"/>
                    <a:pt x="52" y="0"/>
                    <a:pt x="52" y="0"/>
                  </a:cubicBezTo>
                  <a:cubicBezTo>
                    <a:pt x="24" y="88"/>
                    <a:pt x="24" y="88"/>
                    <a:pt x="24" y="88"/>
                  </a:cubicBezTo>
                  <a:close/>
                </a:path>
              </a:pathLst>
            </a:custGeom>
            <a:solidFill>
              <a:srgbClr val="555555"/>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33" name="Freeform 434"/>
            <p:cNvSpPr/>
            <p:nvPr/>
          </p:nvSpPr>
          <p:spPr bwMode="auto">
            <a:xfrm>
              <a:off x="7027961" y="2456334"/>
              <a:ext cx="167878" cy="675084"/>
            </a:xfrm>
            <a:custGeom>
              <a:avLst/>
              <a:gdLst>
                <a:gd name="T0" fmla="*/ 119 w 175"/>
                <a:gd name="T1" fmla="*/ 0 h 699"/>
                <a:gd name="T2" fmla="*/ 119 w 175"/>
                <a:gd name="T3" fmla="*/ 56 h 699"/>
                <a:gd name="T4" fmla="*/ 148 w 175"/>
                <a:gd name="T5" fmla="*/ 205 h 699"/>
                <a:gd name="T6" fmla="*/ 77 w 175"/>
                <a:gd name="T7" fmla="*/ 444 h 699"/>
                <a:gd name="T8" fmla="*/ 22 w 175"/>
                <a:gd name="T9" fmla="*/ 676 h 699"/>
                <a:gd name="T10" fmla="*/ 2 w 175"/>
                <a:gd name="T11" fmla="*/ 682 h 699"/>
                <a:gd name="T12" fmla="*/ 0 w 175"/>
                <a:gd name="T13" fmla="*/ 699 h 699"/>
                <a:gd name="T14" fmla="*/ 30 w 175"/>
                <a:gd name="T15" fmla="*/ 699 h 699"/>
                <a:gd name="T16" fmla="*/ 36 w 175"/>
                <a:gd name="T17" fmla="*/ 699 h 699"/>
                <a:gd name="T18" fmla="*/ 114 w 175"/>
                <a:gd name="T19" fmla="*/ 418 h 699"/>
                <a:gd name="T20" fmla="*/ 132 w 175"/>
                <a:gd name="T21" fmla="*/ 347 h 699"/>
                <a:gd name="T22" fmla="*/ 175 w 175"/>
                <a:gd name="T23" fmla="*/ 231 h 699"/>
                <a:gd name="T24" fmla="*/ 159 w 175"/>
                <a:gd name="T25" fmla="*/ 159 h 699"/>
                <a:gd name="T26" fmla="*/ 119 w 175"/>
                <a:gd name="T27" fmla="*/ 0 h 6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5" h="699">
                  <a:moveTo>
                    <a:pt x="119" y="0"/>
                  </a:moveTo>
                  <a:cubicBezTo>
                    <a:pt x="119" y="56"/>
                    <a:pt x="119" y="56"/>
                    <a:pt x="119" y="56"/>
                  </a:cubicBezTo>
                  <a:cubicBezTo>
                    <a:pt x="148" y="205"/>
                    <a:pt x="148" y="205"/>
                    <a:pt x="148" y="205"/>
                  </a:cubicBezTo>
                  <a:cubicBezTo>
                    <a:pt x="77" y="444"/>
                    <a:pt x="77" y="444"/>
                    <a:pt x="77" y="444"/>
                  </a:cubicBezTo>
                  <a:cubicBezTo>
                    <a:pt x="22" y="676"/>
                    <a:pt x="22" y="676"/>
                    <a:pt x="22" y="676"/>
                  </a:cubicBezTo>
                  <a:cubicBezTo>
                    <a:pt x="2" y="682"/>
                    <a:pt x="2" y="682"/>
                    <a:pt x="2" y="682"/>
                  </a:cubicBezTo>
                  <a:cubicBezTo>
                    <a:pt x="2" y="688"/>
                    <a:pt x="1" y="694"/>
                    <a:pt x="0" y="699"/>
                  </a:cubicBezTo>
                  <a:cubicBezTo>
                    <a:pt x="30" y="699"/>
                    <a:pt x="30" y="699"/>
                    <a:pt x="30" y="699"/>
                  </a:cubicBezTo>
                  <a:cubicBezTo>
                    <a:pt x="36" y="699"/>
                    <a:pt x="36" y="699"/>
                    <a:pt x="36" y="699"/>
                  </a:cubicBezTo>
                  <a:cubicBezTo>
                    <a:pt x="63" y="614"/>
                    <a:pt x="89" y="520"/>
                    <a:pt x="114" y="418"/>
                  </a:cubicBezTo>
                  <a:cubicBezTo>
                    <a:pt x="132" y="347"/>
                    <a:pt x="132" y="347"/>
                    <a:pt x="132" y="347"/>
                  </a:cubicBezTo>
                  <a:cubicBezTo>
                    <a:pt x="175" y="231"/>
                    <a:pt x="175" y="231"/>
                    <a:pt x="175" y="231"/>
                  </a:cubicBezTo>
                  <a:cubicBezTo>
                    <a:pt x="159" y="159"/>
                    <a:pt x="159" y="159"/>
                    <a:pt x="159" y="159"/>
                  </a:cubicBezTo>
                  <a:cubicBezTo>
                    <a:pt x="137" y="106"/>
                    <a:pt x="123" y="53"/>
                    <a:pt x="119"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34" name="Freeform 435"/>
            <p:cNvSpPr/>
            <p:nvPr/>
          </p:nvSpPr>
          <p:spPr bwMode="auto">
            <a:xfrm>
              <a:off x="6935093" y="2378944"/>
              <a:ext cx="52388" cy="39291"/>
            </a:xfrm>
            <a:custGeom>
              <a:avLst/>
              <a:gdLst>
                <a:gd name="T0" fmla="*/ 0 w 44"/>
                <a:gd name="T1" fmla="*/ 0 h 33"/>
                <a:gd name="T2" fmla="*/ 6 w 44"/>
                <a:gd name="T3" fmla="*/ 33 h 33"/>
                <a:gd name="T4" fmla="*/ 40 w 44"/>
                <a:gd name="T5" fmla="*/ 33 h 33"/>
                <a:gd name="T6" fmla="*/ 44 w 44"/>
                <a:gd name="T7" fmla="*/ 8 h 33"/>
                <a:gd name="T8" fmla="*/ 0 w 44"/>
                <a:gd name="T9" fmla="*/ 0 h 33"/>
                <a:gd name="T10" fmla="*/ 0 w 44"/>
                <a:gd name="T11" fmla="*/ 0 h 33"/>
              </a:gdLst>
              <a:ahLst/>
              <a:cxnLst>
                <a:cxn ang="0">
                  <a:pos x="T0" y="T1"/>
                </a:cxn>
                <a:cxn ang="0">
                  <a:pos x="T2" y="T3"/>
                </a:cxn>
                <a:cxn ang="0">
                  <a:pos x="T4" y="T5"/>
                </a:cxn>
                <a:cxn ang="0">
                  <a:pos x="T6" y="T7"/>
                </a:cxn>
                <a:cxn ang="0">
                  <a:pos x="T8" y="T9"/>
                </a:cxn>
                <a:cxn ang="0">
                  <a:pos x="T10" y="T11"/>
                </a:cxn>
              </a:cxnLst>
              <a:rect l="0" t="0" r="r" b="b"/>
              <a:pathLst>
                <a:path w="44" h="33">
                  <a:moveTo>
                    <a:pt x="0" y="0"/>
                  </a:moveTo>
                  <a:lnTo>
                    <a:pt x="6" y="33"/>
                  </a:lnTo>
                  <a:lnTo>
                    <a:pt x="40" y="33"/>
                  </a:lnTo>
                  <a:lnTo>
                    <a:pt x="44" y="8"/>
                  </a:lnTo>
                  <a:lnTo>
                    <a:pt x="0" y="0"/>
                  </a:lnTo>
                  <a:lnTo>
                    <a:pt x="0" y="0"/>
                  </a:lnTo>
                  <a:close/>
                </a:path>
              </a:pathLst>
            </a:custGeom>
            <a:solidFill>
              <a:srgbClr val="C5B376"/>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35" name="Freeform 436"/>
            <p:cNvSpPr/>
            <p:nvPr/>
          </p:nvSpPr>
          <p:spPr bwMode="auto">
            <a:xfrm>
              <a:off x="6816030" y="2434903"/>
              <a:ext cx="40481" cy="71438"/>
            </a:xfrm>
            <a:custGeom>
              <a:avLst/>
              <a:gdLst>
                <a:gd name="T0" fmla="*/ 3 w 34"/>
                <a:gd name="T1" fmla="*/ 49 h 60"/>
                <a:gd name="T2" fmla="*/ 0 w 34"/>
                <a:gd name="T3" fmla="*/ 55 h 60"/>
                <a:gd name="T4" fmla="*/ 34 w 34"/>
                <a:gd name="T5" fmla="*/ 60 h 60"/>
                <a:gd name="T6" fmla="*/ 22 w 34"/>
                <a:gd name="T7" fmla="*/ 0 h 60"/>
                <a:gd name="T8" fmla="*/ 12 w 34"/>
                <a:gd name="T9" fmla="*/ 24 h 60"/>
                <a:gd name="T10" fmla="*/ 3 w 34"/>
                <a:gd name="T11" fmla="*/ 49 h 60"/>
                <a:gd name="T12" fmla="*/ 3 w 34"/>
                <a:gd name="T13" fmla="*/ 49 h 60"/>
              </a:gdLst>
              <a:ahLst/>
              <a:cxnLst>
                <a:cxn ang="0">
                  <a:pos x="T0" y="T1"/>
                </a:cxn>
                <a:cxn ang="0">
                  <a:pos x="T2" y="T3"/>
                </a:cxn>
                <a:cxn ang="0">
                  <a:pos x="T4" y="T5"/>
                </a:cxn>
                <a:cxn ang="0">
                  <a:pos x="T6" y="T7"/>
                </a:cxn>
                <a:cxn ang="0">
                  <a:pos x="T8" y="T9"/>
                </a:cxn>
                <a:cxn ang="0">
                  <a:pos x="T10" y="T11"/>
                </a:cxn>
                <a:cxn ang="0">
                  <a:pos x="T12" y="T13"/>
                </a:cxn>
              </a:cxnLst>
              <a:rect l="0" t="0" r="r" b="b"/>
              <a:pathLst>
                <a:path w="34" h="60">
                  <a:moveTo>
                    <a:pt x="3" y="49"/>
                  </a:moveTo>
                  <a:lnTo>
                    <a:pt x="0" y="55"/>
                  </a:lnTo>
                  <a:lnTo>
                    <a:pt x="34" y="60"/>
                  </a:lnTo>
                  <a:lnTo>
                    <a:pt x="22" y="0"/>
                  </a:lnTo>
                  <a:lnTo>
                    <a:pt x="12" y="24"/>
                  </a:lnTo>
                  <a:lnTo>
                    <a:pt x="3" y="49"/>
                  </a:lnTo>
                  <a:lnTo>
                    <a:pt x="3" y="49"/>
                  </a:lnTo>
                  <a:close/>
                </a:path>
              </a:pathLst>
            </a:custGeom>
            <a:solidFill>
              <a:srgbClr val="C5B376"/>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36" name="Freeform 437"/>
            <p:cNvSpPr/>
            <p:nvPr/>
          </p:nvSpPr>
          <p:spPr bwMode="auto">
            <a:xfrm>
              <a:off x="6788646" y="2488481"/>
              <a:ext cx="33338" cy="63103"/>
            </a:xfrm>
            <a:custGeom>
              <a:avLst/>
              <a:gdLst>
                <a:gd name="T0" fmla="*/ 29 w 35"/>
                <a:gd name="T1" fmla="*/ 12 h 65"/>
                <a:gd name="T2" fmla="*/ 32 w 35"/>
                <a:gd name="T3" fmla="*/ 5 h 65"/>
                <a:gd name="T4" fmla="*/ 27 w 35"/>
                <a:gd name="T5" fmla="*/ 0 h 65"/>
                <a:gd name="T6" fmla="*/ 22 w 35"/>
                <a:gd name="T7" fmla="*/ 21 h 65"/>
                <a:gd name="T8" fmla="*/ 27 w 35"/>
                <a:gd name="T9" fmla="*/ 27 h 65"/>
                <a:gd name="T10" fmla="*/ 27 w 35"/>
                <a:gd name="T11" fmla="*/ 35 h 65"/>
                <a:gd name="T12" fmla="*/ 0 w 35"/>
                <a:gd name="T13" fmla="*/ 53 h 65"/>
                <a:gd name="T14" fmla="*/ 6 w 35"/>
                <a:gd name="T15" fmla="*/ 56 h 65"/>
                <a:gd name="T16" fmla="*/ 25 w 35"/>
                <a:gd name="T17" fmla="*/ 43 h 65"/>
                <a:gd name="T18" fmla="*/ 11 w 35"/>
                <a:gd name="T19" fmla="*/ 64 h 65"/>
                <a:gd name="T20" fmla="*/ 19 w 35"/>
                <a:gd name="T21" fmla="*/ 64 h 65"/>
                <a:gd name="T22" fmla="*/ 29 w 35"/>
                <a:gd name="T23" fmla="*/ 55 h 65"/>
                <a:gd name="T24" fmla="*/ 30 w 35"/>
                <a:gd name="T25" fmla="*/ 43 h 65"/>
                <a:gd name="T26" fmla="*/ 30 w 35"/>
                <a:gd name="T27" fmla="*/ 39 h 65"/>
                <a:gd name="T28" fmla="*/ 35 w 35"/>
                <a:gd name="T29" fmla="*/ 21 h 65"/>
                <a:gd name="T30" fmla="*/ 27 w 35"/>
                <a:gd name="T31" fmla="*/ 18 h 65"/>
                <a:gd name="T32" fmla="*/ 29 w 35"/>
                <a:gd name="T33" fmla="*/ 1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5" h="65">
                  <a:moveTo>
                    <a:pt x="29" y="12"/>
                  </a:moveTo>
                  <a:cubicBezTo>
                    <a:pt x="32" y="5"/>
                    <a:pt x="32" y="5"/>
                    <a:pt x="32" y="5"/>
                  </a:cubicBezTo>
                  <a:cubicBezTo>
                    <a:pt x="31" y="3"/>
                    <a:pt x="29" y="1"/>
                    <a:pt x="27" y="0"/>
                  </a:cubicBezTo>
                  <a:cubicBezTo>
                    <a:pt x="22" y="21"/>
                    <a:pt x="22" y="21"/>
                    <a:pt x="22" y="21"/>
                  </a:cubicBezTo>
                  <a:cubicBezTo>
                    <a:pt x="27" y="27"/>
                    <a:pt x="27" y="27"/>
                    <a:pt x="27" y="27"/>
                  </a:cubicBezTo>
                  <a:cubicBezTo>
                    <a:pt x="27" y="35"/>
                    <a:pt x="27" y="35"/>
                    <a:pt x="27" y="35"/>
                  </a:cubicBezTo>
                  <a:cubicBezTo>
                    <a:pt x="0" y="53"/>
                    <a:pt x="0" y="53"/>
                    <a:pt x="0" y="53"/>
                  </a:cubicBezTo>
                  <a:cubicBezTo>
                    <a:pt x="2" y="54"/>
                    <a:pt x="4" y="55"/>
                    <a:pt x="6" y="56"/>
                  </a:cubicBezTo>
                  <a:cubicBezTo>
                    <a:pt x="25" y="43"/>
                    <a:pt x="25" y="43"/>
                    <a:pt x="25" y="43"/>
                  </a:cubicBezTo>
                  <a:cubicBezTo>
                    <a:pt x="11" y="64"/>
                    <a:pt x="11" y="64"/>
                    <a:pt x="11" y="64"/>
                  </a:cubicBezTo>
                  <a:cubicBezTo>
                    <a:pt x="14" y="65"/>
                    <a:pt x="16" y="65"/>
                    <a:pt x="19" y="64"/>
                  </a:cubicBezTo>
                  <a:cubicBezTo>
                    <a:pt x="22" y="62"/>
                    <a:pt x="25" y="59"/>
                    <a:pt x="29" y="55"/>
                  </a:cubicBezTo>
                  <a:cubicBezTo>
                    <a:pt x="29" y="51"/>
                    <a:pt x="29" y="47"/>
                    <a:pt x="30" y="43"/>
                  </a:cubicBezTo>
                  <a:cubicBezTo>
                    <a:pt x="30" y="42"/>
                    <a:pt x="30" y="41"/>
                    <a:pt x="30" y="39"/>
                  </a:cubicBezTo>
                  <a:cubicBezTo>
                    <a:pt x="31" y="33"/>
                    <a:pt x="33" y="27"/>
                    <a:pt x="35" y="21"/>
                  </a:cubicBezTo>
                  <a:cubicBezTo>
                    <a:pt x="32" y="20"/>
                    <a:pt x="29" y="20"/>
                    <a:pt x="27" y="18"/>
                  </a:cubicBezTo>
                  <a:cubicBezTo>
                    <a:pt x="29" y="12"/>
                    <a:pt x="29" y="12"/>
                    <a:pt x="29" y="12"/>
                  </a:cubicBezTo>
                  <a:close/>
                </a:path>
              </a:pathLst>
            </a:custGeom>
            <a:solidFill>
              <a:srgbClr val="9E673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37" name="Freeform 438"/>
            <p:cNvSpPr/>
            <p:nvPr/>
          </p:nvSpPr>
          <p:spPr bwMode="auto">
            <a:xfrm>
              <a:off x="6801743" y="2463478"/>
              <a:ext cx="28575" cy="29766"/>
            </a:xfrm>
            <a:custGeom>
              <a:avLst/>
              <a:gdLst>
                <a:gd name="T0" fmla="*/ 10 w 30"/>
                <a:gd name="T1" fmla="*/ 24 h 31"/>
                <a:gd name="T2" fmla="*/ 13 w 30"/>
                <a:gd name="T3" fmla="*/ 26 h 31"/>
                <a:gd name="T4" fmla="*/ 18 w 30"/>
                <a:gd name="T5" fmla="*/ 31 h 31"/>
                <a:gd name="T6" fmla="*/ 30 w 30"/>
                <a:gd name="T7" fmla="*/ 0 h 31"/>
                <a:gd name="T8" fmla="*/ 0 w 30"/>
                <a:gd name="T9" fmla="*/ 21 h 31"/>
                <a:gd name="T10" fmla="*/ 5 w 30"/>
                <a:gd name="T11" fmla="*/ 22 h 31"/>
                <a:gd name="T12" fmla="*/ 10 w 30"/>
                <a:gd name="T13" fmla="*/ 24 h 31"/>
              </a:gdLst>
              <a:ahLst/>
              <a:cxnLst>
                <a:cxn ang="0">
                  <a:pos x="T0" y="T1"/>
                </a:cxn>
                <a:cxn ang="0">
                  <a:pos x="T2" y="T3"/>
                </a:cxn>
                <a:cxn ang="0">
                  <a:pos x="T4" y="T5"/>
                </a:cxn>
                <a:cxn ang="0">
                  <a:pos x="T6" y="T7"/>
                </a:cxn>
                <a:cxn ang="0">
                  <a:pos x="T8" y="T9"/>
                </a:cxn>
                <a:cxn ang="0">
                  <a:pos x="T10" y="T11"/>
                </a:cxn>
                <a:cxn ang="0">
                  <a:pos x="T12" y="T13"/>
                </a:cxn>
              </a:cxnLst>
              <a:rect l="0" t="0" r="r" b="b"/>
              <a:pathLst>
                <a:path w="30" h="31">
                  <a:moveTo>
                    <a:pt x="10" y="24"/>
                  </a:moveTo>
                  <a:cubicBezTo>
                    <a:pt x="11" y="25"/>
                    <a:pt x="12" y="25"/>
                    <a:pt x="13" y="26"/>
                  </a:cubicBezTo>
                  <a:cubicBezTo>
                    <a:pt x="15" y="27"/>
                    <a:pt x="17" y="29"/>
                    <a:pt x="18" y="31"/>
                  </a:cubicBezTo>
                  <a:cubicBezTo>
                    <a:pt x="30" y="0"/>
                    <a:pt x="30" y="0"/>
                    <a:pt x="30" y="0"/>
                  </a:cubicBezTo>
                  <a:cubicBezTo>
                    <a:pt x="0" y="21"/>
                    <a:pt x="0" y="21"/>
                    <a:pt x="0" y="21"/>
                  </a:cubicBezTo>
                  <a:cubicBezTo>
                    <a:pt x="2" y="22"/>
                    <a:pt x="4" y="22"/>
                    <a:pt x="5" y="22"/>
                  </a:cubicBezTo>
                  <a:cubicBezTo>
                    <a:pt x="7" y="23"/>
                    <a:pt x="9" y="23"/>
                    <a:pt x="10" y="24"/>
                  </a:cubicBezTo>
                  <a:close/>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38" name="Freeform 439"/>
            <p:cNvSpPr/>
            <p:nvPr/>
          </p:nvSpPr>
          <p:spPr bwMode="auto">
            <a:xfrm>
              <a:off x="6792218" y="2486100"/>
              <a:ext cx="22622" cy="30956"/>
            </a:xfrm>
            <a:custGeom>
              <a:avLst/>
              <a:gdLst>
                <a:gd name="T0" fmla="*/ 23 w 23"/>
                <a:gd name="T1" fmla="*/ 2 h 32"/>
                <a:gd name="T2" fmla="*/ 20 w 23"/>
                <a:gd name="T3" fmla="*/ 0 h 32"/>
                <a:gd name="T4" fmla="*/ 0 w 23"/>
                <a:gd name="T5" fmla="*/ 26 h 32"/>
                <a:gd name="T6" fmla="*/ 9 w 23"/>
                <a:gd name="T7" fmla="*/ 32 h 32"/>
                <a:gd name="T8" fmla="*/ 23 w 23"/>
                <a:gd name="T9" fmla="*/ 2 h 32"/>
              </a:gdLst>
              <a:ahLst/>
              <a:cxnLst>
                <a:cxn ang="0">
                  <a:pos x="T0" y="T1"/>
                </a:cxn>
                <a:cxn ang="0">
                  <a:pos x="T2" y="T3"/>
                </a:cxn>
                <a:cxn ang="0">
                  <a:pos x="T4" y="T5"/>
                </a:cxn>
                <a:cxn ang="0">
                  <a:pos x="T6" y="T7"/>
                </a:cxn>
                <a:cxn ang="0">
                  <a:pos x="T8" y="T9"/>
                </a:cxn>
              </a:cxnLst>
              <a:rect l="0" t="0" r="r" b="b"/>
              <a:pathLst>
                <a:path w="23" h="32">
                  <a:moveTo>
                    <a:pt x="23" y="2"/>
                  </a:moveTo>
                  <a:cubicBezTo>
                    <a:pt x="22" y="1"/>
                    <a:pt x="21" y="1"/>
                    <a:pt x="20" y="0"/>
                  </a:cubicBezTo>
                  <a:cubicBezTo>
                    <a:pt x="14" y="13"/>
                    <a:pt x="7" y="22"/>
                    <a:pt x="0" y="26"/>
                  </a:cubicBezTo>
                  <a:cubicBezTo>
                    <a:pt x="0" y="30"/>
                    <a:pt x="3" y="32"/>
                    <a:pt x="9" y="32"/>
                  </a:cubicBezTo>
                  <a:cubicBezTo>
                    <a:pt x="23" y="2"/>
                    <a:pt x="23" y="2"/>
                    <a:pt x="23" y="2"/>
                  </a:cubicBezTo>
                  <a:close/>
                </a:path>
              </a:pathLst>
            </a:custGeom>
            <a:solidFill>
              <a:srgbClr val="9E673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39" name="Freeform 440"/>
            <p:cNvSpPr/>
            <p:nvPr/>
          </p:nvSpPr>
          <p:spPr bwMode="auto">
            <a:xfrm>
              <a:off x="6792218" y="2484909"/>
              <a:ext cx="19050" cy="26194"/>
            </a:xfrm>
            <a:custGeom>
              <a:avLst/>
              <a:gdLst>
                <a:gd name="T0" fmla="*/ 15 w 20"/>
                <a:gd name="T1" fmla="*/ 0 h 28"/>
                <a:gd name="T2" fmla="*/ 9 w 20"/>
                <a:gd name="T3" fmla="*/ 11 h 28"/>
                <a:gd name="T4" fmla="*/ 0 w 20"/>
                <a:gd name="T5" fmla="*/ 28 h 28"/>
                <a:gd name="T6" fmla="*/ 20 w 20"/>
                <a:gd name="T7" fmla="*/ 2 h 28"/>
                <a:gd name="T8" fmla="*/ 15 w 20"/>
                <a:gd name="T9" fmla="*/ 0 h 28"/>
              </a:gdLst>
              <a:ahLst/>
              <a:cxnLst>
                <a:cxn ang="0">
                  <a:pos x="T0" y="T1"/>
                </a:cxn>
                <a:cxn ang="0">
                  <a:pos x="T2" y="T3"/>
                </a:cxn>
                <a:cxn ang="0">
                  <a:pos x="T4" y="T5"/>
                </a:cxn>
                <a:cxn ang="0">
                  <a:pos x="T6" y="T7"/>
                </a:cxn>
                <a:cxn ang="0">
                  <a:pos x="T8" y="T9"/>
                </a:cxn>
              </a:cxnLst>
              <a:rect l="0" t="0" r="r" b="b"/>
              <a:pathLst>
                <a:path w="20" h="28">
                  <a:moveTo>
                    <a:pt x="15" y="0"/>
                  </a:moveTo>
                  <a:cubicBezTo>
                    <a:pt x="9" y="11"/>
                    <a:pt x="9" y="11"/>
                    <a:pt x="9" y="11"/>
                  </a:cubicBezTo>
                  <a:cubicBezTo>
                    <a:pt x="3" y="19"/>
                    <a:pt x="0" y="24"/>
                    <a:pt x="0" y="28"/>
                  </a:cubicBezTo>
                  <a:cubicBezTo>
                    <a:pt x="7" y="24"/>
                    <a:pt x="14" y="15"/>
                    <a:pt x="20" y="2"/>
                  </a:cubicBezTo>
                  <a:cubicBezTo>
                    <a:pt x="19" y="1"/>
                    <a:pt x="17" y="1"/>
                    <a:pt x="15" y="0"/>
                  </a:cubicBezTo>
                  <a:close/>
                </a:path>
              </a:pathLst>
            </a:custGeom>
            <a:solidFill>
              <a:srgbClr val="DCA56D"/>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40" name="Freeform 441"/>
            <p:cNvSpPr/>
            <p:nvPr/>
          </p:nvSpPr>
          <p:spPr bwMode="auto">
            <a:xfrm>
              <a:off x="6794599" y="2530153"/>
              <a:ext cx="17859" cy="20241"/>
            </a:xfrm>
            <a:custGeom>
              <a:avLst/>
              <a:gdLst>
                <a:gd name="T0" fmla="*/ 0 w 19"/>
                <a:gd name="T1" fmla="*/ 13 h 21"/>
                <a:gd name="T2" fmla="*/ 5 w 19"/>
                <a:gd name="T3" fmla="*/ 21 h 21"/>
                <a:gd name="T4" fmla="*/ 19 w 19"/>
                <a:gd name="T5" fmla="*/ 0 h 21"/>
                <a:gd name="T6" fmla="*/ 0 w 19"/>
                <a:gd name="T7" fmla="*/ 13 h 21"/>
              </a:gdLst>
              <a:ahLst/>
              <a:cxnLst>
                <a:cxn ang="0">
                  <a:pos x="T0" y="T1"/>
                </a:cxn>
                <a:cxn ang="0">
                  <a:pos x="T2" y="T3"/>
                </a:cxn>
                <a:cxn ang="0">
                  <a:pos x="T4" y="T5"/>
                </a:cxn>
                <a:cxn ang="0">
                  <a:pos x="T6" y="T7"/>
                </a:cxn>
              </a:cxnLst>
              <a:rect l="0" t="0" r="r" b="b"/>
              <a:pathLst>
                <a:path w="19" h="21">
                  <a:moveTo>
                    <a:pt x="0" y="13"/>
                  </a:moveTo>
                  <a:cubicBezTo>
                    <a:pt x="1" y="17"/>
                    <a:pt x="3" y="20"/>
                    <a:pt x="5" y="21"/>
                  </a:cubicBezTo>
                  <a:cubicBezTo>
                    <a:pt x="19" y="0"/>
                    <a:pt x="19" y="0"/>
                    <a:pt x="19" y="0"/>
                  </a:cubicBezTo>
                  <a:cubicBezTo>
                    <a:pt x="0" y="13"/>
                    <a:pt x="0" y="13"/>
                    <a:pt x="0" y="13"/>
                  </a:cubicBezTo>
                  <a:close/>
                </a:path>
              </a:pathLst>
            </a:custGeom>
            <a:solidFill>
              <a:srgbClr val="DCA56D"/>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41" name="Freeform 442"/>
            <p:cNvSpPr/>
            <p:nvPr/>
          </p:nvSpPr>
          <p:spPr bwMode="auto">
            <a:xfrm>
              <a:off x="6781502" y="2488481"/>
              <a:ext cx="33338" cy="51197"/>
            </a:xfrm>
            <a:custGeom>
              <a:avLst/>
              <a:gdLst>
                <a:gd name="T0" fmla="*/ 3 w 34"/>
                <a:gd name="T1" fmla="*/ 34 h 53"/>
                <a:gd name="T2" fmla="*/ 7 w 34"/>
                <a:gd name="T3" fmla="*/ 53 h 53"/>
                <a:gd name="T4" fmla="*/ 34 w 34"/>
                <a:gd name="T5" fmla="*/ 35 h 53"/>
                <a:gd name="T6" fmla="*/ 34 w 34"/>
                <a:gd name="T7" fmla="*/ 27 h 53"/>
                <a:gd name="T8" fmla="*/ 29 w 34"/>
                <a:gd name="T9" fmla="*/ 21 h 53"/>
                <a:gd name="T10" fmla="*/ 34 w 34"/>
                <a:gd name="T11" fmla="*/ 0 h 53"/>
                <a:gd name="T12" fmla="*/ 20 w 34"/>
                <a:gd name="T13" fmla="*/ 30 h 53"/>
                <a:gd name="T14" fmla="*/ 11 w 34"/>
                <a:gd name="T15" fmla="*/ 24 h 53"/>
                <a:gd name="T16" fmla="*/ 3 w 34"/>
                <a:gd name="T17" fmla="*/ 34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3">
                  <a:moveTo>
                    <a:pt x="3" y="34"/>
                  </a:moveTo>
                  <a:cubicBezTo>
                    <a:pt x="0" y="41"/>
                    <a:pt x="1" y="47"/>
                    <a:pt x="7" y="53"/>
                  </a:cubicBezTo>
                  <a:cubicBezTo>
                    <a:pt x="34" y="35"/>
                    <a:pt x="34" y="35"/>
                    <a:pt x="34" y="35"/>
                  </a:cubicBezTo>
                  <a:cubicBezTo>
                    <a:pt x="34" y="27"/>
                    <a:pt x="34" y="27"/>
                    <a:pt x="34" y="27"/>
                  </a:cubicBezTo>
                  <a:cubicBezTo>
                    <a:pt x="29" y="21"/>
                    <a:pt x="29" y="21"/>
                    <a:pt x="29" y="21"/>
                  </a:cubicBezTo>
                  <a:cubicBezTo>
                    <a:pt x="34" y="0"/>
                    <a:pt x="34" y="0"/>
                    <a:pt x="34" y="0"/>
                  </a:cubicBezTo>
                  <a:cubicBezTo>
                    <a:pt x="20" y="30"/>
                    <a:pt x="20" y="30"/>
                    <a:pt x="20" y="30"/>
                  </a:cubicBezTo>
                  <a:cubicBezTo>
                    <a:pt x="14" y="30"/>
                    <a:pt x="11" y="28"/>
                    <a:pt x="11" y="24"/>
                  </a:cubicBezTo>
                  <a:cubicBezTo>
                    <a:pt x="3" y="34"/>
                    <a:pt x="3" y="34"/>
                    <a:pt x="3" y="34"/>
                  </a:cubicBezTo>
                  <a:close/>
                </a:path>
              </a:pathLst>
            </a:custGeom>
            <a:solidFill>
              <a:srgbClr val="DCA56D"/>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42" name="Freeform 443"/>
            <p:cNvSpPr/>
            <p:nvPr/>
          </p:nvSpPr>
          <p:spPr bwMode="auto">
            <a:xfrm>
              <a:off x="6814840" y="2419425"/>
              <a:ext cx="57150" cy="98822"/>
            </a:xfrm>
            <a:custGeom>
              <a:avLst/>
              <a:gdLst>
                <a:gd name="T0" fmla="*/ 0 w 60"/>
                <a:gd name="T1" fmla="*/ 89 h 102"/>
                <a:gd name="T2" fmla="*/ 8 w 60"/>
                <a:gd name="T3" fmla="*/ 92 h 102"/>
                <a:gd name="T4" fmla="*/ 60 w 60"/>
                <a:gd name="T5" fmla="*/ 102 h 102"/>
                <a:gd name="T6" fmla="*/ 42 w 60"/>
                <a:gd name="T7" fmla="*/ 36 h 102"/>
                <a:gd name="T8" fmla="*/ 35 w 60"/>
                <a:gd name="T9" fmla="*/ 0 h 102"/>
                <a:gd name="T10" fmla="*/ 29 w 60"/>
                <a:gd name="T11" fmla="*/ 15 h 102"/>
                <a:gd name="T12" fmla="*/ 44 w 60"/>
                <a:gd name="T13" fmla="*/ 89 h 102"/>
                <a:gd name="T14" fmla="*/ 2 w 60"/>
                <a:gd name="T15" fmla="*/ 83 h 102"/>
                <a:gd name="T16" fmla="*/ 0 w 60"/>
                <a:gd name="T17" fmla="*/ 8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102">
                  <a:moveTo>
                    <a:pt x="0" y="89"/>
                  </a:moveTo>
                  <a:cubicBezTo>
                    <a:pt x="2" y="91"/>
                    <a:pt x="5" y="91"/>
                    <a:pt x="8" y="92"/>
                  </a:cubicBezTo>
                  <a:cubicBezTo>
                    <a:pt x="25" y="98"/>
                    <a:pt x="42" y="101"/>
                    <a:pt x="60" y="102"/>
                  </a:cubicBezTo>
                  <a:cubicBezTo>
                    <a:pt x="42" y="36"/>
                    <a:pt x="42" y="36"/>
                    <a:pt x="42" y="36"/>
                  </a:cubicBezTo>
                  <a:cubicBezTo>
                    <a:pt x="39" y="25"/>
                    <a:pt x="36" y="12"/>
                    <a:pt x="35" y="0"/>
                  </a:cubicBezTo>
                  <a:cubicBezTo>
                    <a:pt x="29" y="15"/>
                    <a:pt x="29" y="15"/>
                    <a:pt x="29" y="15"/>
                  </a:cubicBezTo>
                  <a:cubicBezTo>
                    <a:pt x="44" y="89"/>
                    <a:pt x="44" y="89"/>
                    <a:pt x="44" y="89"/>
                  </a:cubicBezTo>
                  <a:cubicBezTo>
                    <a:pt x="2" y="83"/>
                    <a:pt x="2" y="83"/>
                    <a:pt x="2" y="83"/>
                  </a:cubicBezTo>
                  <a:cubicBezTo>
                    <a:pt x="0" y="89"/>
                    <a:pt x="0" y="89"/>
                    <a:pt x="0" y="89"/>
                  </a:cubicBezTo>
                  <a:close/>
                </a:path>
              </a:pathLst>
            </a:custGeom>
            <a:solidFill>
              <a:srgbClr val="B89B58"/>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43" name="Freeform 444"/>
            <p:cNvSpPr>
              <a:spLocks noEditPoints="1"/>
            </p:cNvSpPr>
            <p:nvPr/>
          </p:nvSpPr>
          <p:spPr bwMode="auto">
            <a:xfrm>
              <a:off x="6816030" y="2530153"/>
              <a:ext cx="148828" cy="623888"/>
            </a:xfrm>
            <a:custGeom>
              <a:avLst/>
              <a:gdLst>
                <a:gd name="T0" fmla="*/ 0 w 154"/>
                <a:gd name="T1" fmla="*/ 12 h 647"/>
                <a:gd name="T2" fmla="*/ 0 w 154"/>
                <a:gd name="T3" fmla="*/ 22 h 647"/>
                <a:gd name="T4" fmla="*/ 27 w 154"/>
                <a:gd name="T5" fmla="*/ 114 h 647"/>
                <a:gd name="T6" fmla="*/ 60 w 154"/>
                <a:gd name="T7" fmla="*/ 331 h 647"/>
                <a:gd name="T8" fmla="*/ 66 w 154"/>
                <a:gd name="T9" fmla="*/ 639 h 647"/>
                <a:gd name="T10" fmla="*/ 154 w 154"/>
                <a:gd name="T11" fmla="*/ 626 h 647"/>
                <a:gd name="T12" fmla="*/ 154 w 154"/>
                <a:gd name="T13" fmla="*/ 586 h 647"/>
                <a:gd name="T14" fmla="*/ 117 w 154"/>
                <a:gd name="T15" fmla="*/ 298 h 647"/>
                <a:gd name="T16" fmla="*/ 143 w 154"/>
                <a:gd name="T17" fmla="*/ 316 h 647"/>
                <a:gd name="T18" fmla="*/ 127 w 154"/>
                <a:gd name="T19" fmla="*/ 172 h 647"/>
                <a:gd name="T20" fmla="*/ 95 w 154"/>
                <a:gd name="T21" fmla="*/ 108 h 647"/>
                <a:gd name="T22" fmla="*/ 71 w 154"/>
                <a:gd name="T23" fmla="*/ 108 h 647"/>
                <a:gd name="T24" fmla="*/ 38 w 154"/>
                <a:gd name="T25" fmla="*/ 0 h 647"/>
                <a:gd name="T26" fmla="*/ 1 w 154"/>
                <a:gd name="T27" fmla="*/ 0 h 647"/>
                <a:gd name="T28" fmla="*/ 0 w 154"/>
                <a:gd name="T29" fmla="*/ 12 h 647"/>
                <a:gd name="T30" fmla="*/ 3 w 154"/>
                <a:gd name="T31" fmla="*/ 3 h 647"/>
                <a:gd name="T32" fmla="*/ 10 w 154"/>
                <a:gd name="T33" fmla="*/ 3 h 647"/>
                <a:gd name="T34" fmla="*/ 43 w 154"/>
                <a:gd name="T35" fmla="*/ 114 h 647"/>
                <a:gd name="T36" fmla="*/ 71 w 154"/>
                <a:gd name="T37" fmla="*/ 339 h 647"/>
                <a:gd name="T38" fmla="*/ 71 w 154"/>
                <a:gd name="T39" fmla="*/ 559 h 647"/>
                <a:gd name="T40" fmla="*/ 79 w 154"/>
                <a:gd name="T41" fmla="*/ 639 h 647"/>
                <a:gd name="T42" fmla="*/ 68 w 154"/>
                <a:gd name="T43" fmla="*/ 637 h 647"/>
                <a:gd name="T44" fmla="*/ 63 w 154"/>
                <a:gd name="T45" fmla="*/ 331 h 647"/>
                <a:gd name="T46" fmla="*/ 63 w 154"/>
                <a:gd name="T47" fmla="*/ 331 h 647"/>
                <a:gd name="T48" fmla="*/ 30 w 154"/>
                <a:gd name="T49" fmla="*/ 114 h 647"/>
                <a:gd name="T50" fmla="*/ 30 w 154"/>
                <a:gd name="T51" fmla="*/ 113 h 647"/>
                <a:gd name="T52" fmla="*/ 3 w 154"/>
                <a:gd name="T53" fmla="*/ 22 h 647"/>
                <a:gd name="T54" fmla="*/ 3 w 154"/>
                <a:gd name="T55" fmla="*/ 22 h 647"/>
                <a:gd name="T56" fmla="*/ 3 w 154"/>
                <a:gd name="T57" fmla="*/ 12 h 647"/>
                <a:gd name="T58" fmla="*/ 3 w 154"/>
                <a:gd name="T59" fmla="*/ 3 h 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54" h="647">
                  <a:moveTo>
                    <a:pt x="0" y="12"/>
                  </a:moveTo>
                  <a:cubicBezTo>
                    <a:pt x="0" y="15"/>
                    <a:pt x="0" y="19"/>
                    <a:pt x="0" y="22"/>
                  </a:cubicBezTo>
                  <a:cubicBezTo>
                    <a:pt x="1" y="50"/>
                    <a:pt x="10" y="81"/>
                    <a:pt x="27" y="114"/>
                  </a:cubicBezTo>
                  <a:cubicBezTo>
                    <a:pt x="45" y="189"/>
                    <a:pt x="56" y="261"/>
                    <a:pt x="60" y="331"/>
                  </a:cubicBezTo>
                  <a:cubicBezTo>
                    <a:pt x="48" y="418"/>
                    <a:pt x="50" y="521"/>
                    <a:pt x="66" y="639"/>
                  </a:cubicBezTo>
                  <a:cubicBezTo>
                    <a:pt x="102" y="647"/>
                    <a:pt x="131" y="643"/>
                    <a:pt x="154" y="626"/>
                  </a:cubicBezTo>
                  <a:cubicBezTo>
                    <a:pt x="154" y="586"/>
                    <a:pt x="154" y="586"/>
                    <a:pt x="154" y="586"/>
                  </a:cubicBezTo>
                  <a:cubicBezTo>
                    <a:pt x="117" y="298"/>
                    <a:pt x="117" y="298"/>
                    <a:pt x="117" y="298"/>
                  </a:cubicBezTo>
                  <a:cubicBezTo>
                    <a:pt x="143" y="316"/>
                    <a:pt x="143" y="316"/>
                    <a:pt x="143" y="316"/>
                  </a:cubicBezTo>
                  <a:cubicBezTo>
                    <a:pt x="127" y="172"/>
                    <a:pt x="127" y="172"/>
                    <a:pt x="127" y="172"/>
                  </a:cubicBezTo>
                  <a:cubicBezTo>
                    <a:pt x="105" y="159"/>
                    <a:pt x="95" y="138"/>
                    <a:pt x="95" y="108"/>
                  </a:cubicBezTo>
                  <a:cubicBezTo>
                    <a:pt x="71" y="108"/>
                    <a:pt x="71" y="108"/>
                    <a:pt x="71" y="108"/>
                  </a:cubicBezTo>
                  <a:cubicBezTo>
                    <a:pt x="38" y="0"/>
                    <a:pt x="38" y="0"/>
                    <a:pt x="38" y="0"/>
                  </a:cubicBezTo>
                  <a:cubicBezTo>
                    <a:pt x="1" y="0"/>
                    <a:pt x="1" y="0"/>
                    <a:pt x="1" y="0"/>
                  </a:cubicBezTo>
                  <a:cubicBezTo>
                    <a:pt x="0" y="4"/>
                    <a:pt x="0" y="8"/>
                    <a:pt x="0" y="12"/>
                  </a:cubicBezTo>
                  <a:close/>
                  <a:moveTo>
                    <a:pt x="3" y="3"/>
                  </a:moveTo>
                  <a:cubicBezTo>
                    <a:pt x="10" y="3"/>
                    <a:pt x="10" y="3"/>
                    <a:pt x="10" y="3"/>
                  </a:cubicBezTo>
                  <a:cubicBezTo>
                    <a:pt x="10" y="44"/>
                    <a:pt x="21" y="81"/>
                    <a:pt x="43" y="114"/>
                  </a:cubicBezTo>
                  <a:cubicBezTo>
                    <a:pt x="59" y="193"/>
                    <a:pt x="69" y="268"/>
                    <a:pt x="71" y="339"/>
                  </a:cubicBezTo>
                  <a:cubicBezTo>
                    <a:pt x="64" y="419"/>
                    <a:pt x="64" y="492"/>
                    <a:pt x="71" y="559"/>
                  </a:cubicBezTo>
                  <a:cubicBezTo>
                    <a:pt x="79" y="639"/>
                    <a:pt x="79" y="639"/>
                    <a:pt x="79" y="639"/>
                  </a:cubicBezTo>
                  <a:cubicBezTo>
                    <a:pt x="75" y="638"/>
                    <a:pt x="72" y="638"/>
                    <a:pt x="68" y="637"/>
                  </a:cubicBezTo>
                  <a:cubicBezTo>
                    <a:pt x="53" y="520"/>
                    <a:pt x="51" y="418"/>
                    <a:pt x="63" y="331"/>
                  </a:cubicBezTo>
                  <a:cubicBezTo>
                    <a:pt x="63" y="331"/>
                    <a:pt x="63" y="331"/>
                    <a:pt x="63" y="331"/>
                  </a:cubicBezTo>
                  <a:cubicBezTo>
                    <a:pt x="59" y="260"/>
                    <a:pt x="48" y="188"/>
                    <a:pt x="30" y="114"/>
                  </a:cubicBezTo>
                  <a:cubicBezTo>
                    <a:pt x="30" y="114"/>
                    <a:pt x="30" y="113"/>
                    <a:pt x="30" y="113"/>
                  </a:cubicBezTo>
                  <a:cubicBezTo>
                    <a:pt x="13" y="80"/>
                    <a:pt x="4" y="50"/>
                    <a:pt x="3" y="22"/>
                  </a:cubicBezTo>
                  <a:cubicBezTo>
                    <a:pt x="3" y="22"/>
                    <a:pt x="3" y="22"/>
                    <a:pt x="3" y="22"/>
                  </a:cubicBezTo>
                  <a:cubicBezTo>
                    <a:pt x="3" y="19"/>
                    <a:pt x="3" y="15"/>
                    <a:pt x="3" y="12"/>
                  </a:cubicBezTo>
                  <a:cubicBezTo>
                    <a:pt x="3" y="9"/>
                    <a:pt x="3" y="6"/>
                    <a:pt x="3" y="3"/>
                  </a:cubicBezTo>
                  <a:close/>
                </a:path>
              </a:pathLst>
            </a:custGeom>
            <a:solidFill>
              <a:srgbClr val="B6A285"/>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44" name="Freeform 445"/>
            <p:cNvSpPr/>
            <p:nvPr/>
          </p:nvSpPr>
          <p:spPr bwMode="auto">
            <a:xfrm>
              <a:off x="6819602" y="2532534"/>
              <a:ext cx="72628" cy="613172"/>
            </a:xfrm>
            <a:custGeom>
              <a:avLst/>
              <a:gdLst>
                <a:gd name="T0" fmla="*/ 7 w 76"/>
                <a:gd name="T1" fmla="*/ 0 h 636"/>
                <a:gd name="T2" fmla="*/ 0 w 76"/>
                <a:gd name="T3" fmla="*/ 0 h 636"/>
                <a:gd name="T4" fmla="*/ 0 w 76"/>
                <a:gd name="T5" fmla="*/ 9 h 636"/>
                <a:gd name="T6" fmla="*/ 0 w 76"/>
                <a:gd name="T7" fmla="*/ 19 h 636"/>
                <a:gd name="T8" fmla="*/ 0 w 76"/>
                <a:gd name="T9" fmla="*/ 19 h 636"/>
                <a:gd name="T10" fmla="*/ 27 w 76"/>
                <a:gd name="T11" fmla="*/ 110 h 636"/>
                <a:gd name="T12" fmla="*/ 27 w 76"/>
                <a:gd name="T13" fmla="*/ 111 h 636"/>
                <a:gd name="T14" fmla="*/ 60 w 76"/>
                <a:gd name="T15" fmla="*/ 328 h 636"/>
                <a:gd name="T16" fmla="*/ 60 w 76"/>
                <a:gd name="T17" fmla="*/ 328 h 636"/>
                <a:gd name="T18" fmla="*/ 65 w 76"/>
                <a:gd name="T19" fmla="*/ 634 h 636"/>
                <a:gd name="T20" fmla="*/ 76 w 76"/>
                <a:gd name="T21" fmla="*/ 636 h 636"/>
                <a:gd name="T22" fmla="*/ 68 w 76"/>
                <a:gd name="T23" fmla="*/ 556 h 636"/>
                <a:gd name="T24" fmla="*/ 68 w 76"/>
                <a:gd name="T25" fmla="*/ 336 h 636"/>
                <a:gd name="T26" fmla="*/ 40 w 76"/>
                <a:gd name="T27" fmla="*/ 111 h 636"/>
                <a:gd name="T28" fmla="*/ 7 w 76"/>
                <a:gd name="T29" fmla="*/ 0 h 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636">
                  <a:moveTo>
                    <a:pt x="7" y="0"/>
                  </a:moveTo>
                  <a:cubicBezTo>
                    <a:pt x="0" y="0"/>
                    <a:pt x="0" y="0"/>
                    <a:pt x="0" y="0"/>
                  </a:cubicBezTo>
                  <a:cubicBezTo>
                    <a:pt x="0" y="3"/>
                    <a:pt x="0" y="6"/>
                    <a:pt x="0" y="9"/>
                  </a:cubicBezTo>
                  <a:cubicBezTo>
                    <a:pt x="0" y="12"/>
                    <a:pt x="0" y="16"/>
                    <a:pt x="0" y="19"/>
                  </a:cubicBezTo>
                  <a:cubicBezTo>
                    <a:pt x="0" y="19"/>
                    <a:pt x="0" y="19"/>
                    <a:pt x="0" y="19"/>
                  </a:cubicBezTo>
                  <a:cubicBezTo>
                    <a:pt x="1" y="47"/>
                    <a:pt x="10" y="77"/>
                    <a:pt x="27" y="110"/>
                  </a:cubicBezTo>
                  <a:cubicBezTo>
                    <a:pt x="27" y="110"/>
                    <a:pt x="27" y="111"/>
                    <a:pt x="27" y="111"/>
                  </a:cubicBezTo>
                  <a:cubicBezTo>
                    <a:pt x="45" y="185"/>
                    <a:pt x="56" y="257"/>
                    <a:pt x="60" y="328"/>
                  </a:cubicBezTo>
                  <a:cubicBezTo>
                    <a:pt x="60" y="328"/>
                    <a:pt x="60" y="328"/>
                    <a:pt x="60" y="328"/>
                  </a:cubicBezTo>
                  <a:cubicBezTo>
                    <a:pt x="48" y="415"/>
                    <a:pt x="50" y="517"/>
                    <a:pt x="65" y="634"/>
                  </a:cubicBezTo>
                  <a:cubicBezTo>
                    <a:pt x="69" y="635"/>
                    <a:pt x="72" y="635"/>
                    <a:pt x="76" y="636"/>
                  </a:cubicBezTo>
                  <a:cubicBezTo>
                    <a:pt x="68" y="556"/>
                    <a:pt x="68" y="556"/>
                    <a:pt x="68" y="556"/>
                  </a:cubicBezTo>
                  <a:cubicBezTo>
                    <a:pt x="61" y="489"/>
                    <a:pt x="61" y="416"/>
                    <a:pt x="68" y="336"/>
                  </a:cubicBezTo>
                  <a:cubicBezTo>
                    <a:pt x="66" y="265"/>
                    <a:pt x="56" y="190"/>
                    <a:pt x="40" y="111"/>
                  </a:cubicBezTo>
                  <a:cubicBezTo>
                    <a:pt x="18" y="78"/>
                    <a:pt x="7" y="41"/>
                    <a:pt x="7" y="0"/>
                  </a:cubicBezTo>
                  <a:close/>
                </a:path>
              </a:pathLst>
            </a:custGeom>
            <a:solidFill>
              <a:srgbClr val="CFC2A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45" name="Freeform 446"/>
            <p:cNvSpPr/>
            <p:nvPr/>
          </p:nvSpPr>
          <p:spPr bwMode="auto">
            <a:xfrm>
              <a:off x="6811268" y="2540869"/>
              <a:ext cx="4763" cy="11906"/>
            </a:xfrm>
            <a:custGeom>
              <a:avLst/>
              <a:gdLst>
                <a:gd name="T0" fmla="*/ 5 w 5"/>
                <a:gd name="T1" fmla="*/ 10 h 12"/>
                <a:gd name="T2" fmla="*/ 5 w 5"/>
                <a:gd name="T3" fmla="*/ 0 h 12"/>
                <a:gd name="T4" fmla="*/ 0 w 5"/>
                <a:gd name="T5" fmla="*/ 12 h 12"/>
                <a:gd name="T6" fmla="*/ 5 w 5"/>
                <a:gd name="T7" fmla="*/ 10 h 12"/>
              </a:gdLst>
              <a:ahLst/>
              <a:cxnLst>
                <a:cxn ang="0">
                  <a:pos x="T0" y="T1"/>
                </a:cxn>
                <a:cxn ang="0">
                  <a:pos x="T2" y="T3"/>
                </a:cxn>
                <a:cxn ang="0">
                  <a:pos x="T4" y="T5"/>
                </a:cxn>
                <a:cxn ang="0">
                  <a:pos x="T6" y="T7"/>
                </a:cxn>
              </a:cxnLst>
              <a:rect l="0" t="0" r="r" b="b"/>
              <a:pathLst>
                <a:path w="5" h="12">
                  <a:moveTo>
                    <a:pt x="5" y="10"/>
                  </a:moveTo>
                  <a:cubicBezTo>
                    <a:pt x="5" y="7"/>
                    <a:pt x="5" y="3"/>
                    <a:pt x="5" y="0"/>
                  </a:cubicBezTo>
                  <a:cubicBezTo>
                    <a:pt x="0" y="12"/>
                    <a:pt x="0" y="12"/>
                    <a:pt x="0" y="12"/>
                  </a:cubicBezTo>
                  <a:cubicBezTo>
                    <a:pt x="1" y="12"/>
                    <a:pt x="3" y="12"/>
                    <a:pt x="5" y="10"/>
                  </a:cubicBezTo>
                  <a:close/>
                </a:path>
              </a:pathLst>
            </a:custGeom>
            <a:solidFill>
              <a:srgbClr val="9E673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46" name="Freeform 447"/>
            <p:cNvSpPr/>
            <p:nvPr/>
          </p:nvSpPr>
          <p:spPr bwMode="auto">
            <a:xfrm>
              <a:off x="6806505" y="2540869"/>
              <a:ext cx="9525" cy="11906"/>
            </a:xfrm>
            <a:custGeom>
              <a:avLst/>
              <a:gdLst>
                <a:gd name="T0" fmla="*/ 5 w 10"/>
                <a:gd name="T1" fmla="*/ 12 h 12"/>
                <a:gd name="T2" fmla="*/ 10 w 10"/>
                <a:gd name="T3" fmla="*/ 0 h 12"/>
                <a:gd name="T4" fmla="*/ 0 w 10"/>
                <a:gd name="T5" fmla="*/ 9 h 12"/>
                <a:gd name="T6" fmla="*/ 5 w 10"/>
                <a:gd name="T7" fmla="*/ 12 h 12"/>
              </a:gdLst>
              <a:ahLst/>
              <a:cxnLst>
                <a:cxn ang="0">
                  <a:pos x="T0" y="T1"/>
                </a:cxn>
                <a:cxn ang="0">
                  <a:pos x="T2" y="T3"/>
                </a:cxn>
                <a:cxn ang="0">
                  <a:pos x="T4" y="T5"/>
                </a:cxn>
                <a:cxn ang="0">
                  <a:pos x="T6" y="T7"/>
                </a:cxn>
              </a:cxnLst>
              <a:rect l="0" t="0" r="r" b="b"/>
              <a:pathLst>
                <a:path w="10" h="12">
                  <a:moveTo>
                    <a:pt x="5" y="12"/>
                  </a:moveTo>
                  <a:cubicBezTo>
                    <a:pt x="10" y="0"/>
                    <a:pt x="10" y="0"/>
                    <a:pt x="10" y="0"/>
                  </a:cubicBezTo>
                  <a:cubicBezTo>
                    <a:pt x="6" y="4"/>
                    <a:pt x="3" y="7"/>
                    <a:pt x="0" y="9"/>
                  </a:cubicBezTo>
                  <a:cubicBezTo>
                    <a:pt x="1" y="11"/>
                    <a:pt x="3" y="12"/>
                    <a:pt x="5" y="12"/>
                  </a:cubicBezTo>
                  <a:close/>
                </a:path>
              </a:pathLst>
            </a:custGeom>
            <a:solidFill>
              <a:srgbClr val="DCA56D"/>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47" name="Freeform 448"/>
            <p:cNvSpPr/>
            <p:nvPr/>
          </p:nvSpPr>
          <p:spPr bwMode="auto">
            <a:xfrm>
              <a:off x="6964858" y="2571825"/>
              <a:ext cx="82153" cy="548878"/>
            </a:xfrm>
            <a:custGeom>
              <a:avLst/>
              <a:gdLst>
                <a:gd name="T0" fmla="*/ 13 w 85"/>
                <a:gd name="T1" fmla="*/ 37 h 569"/>
                <a:gd name="T2" fmla="*/ 18 w 85"/>
                <a:gd name="T3" fmla="*/ 52 h 569"/>
                <a:gd name="T4" fmla="*/ 18 w 85"/>
                <a:gd name="T5" fmla="*/ 80 h 569"/>
                <a:gd name="T6" fmla="*/ 15 w 85"/>
                <a:gd name="T7" fmla="*/ 91 h 569"/>
                <a:gd name="T8" fmla="*/ 0 w 85"/>
                <a:gd name="T9" fmla="*/ 337 h 569"/>
                <a:gd name="T10" fmla="*/ 27 w 85"/>
                <a:gd name="T11" fmla="*/ 569 h 569"/>
                <a:gd name="T12" fmla="*/ 46 w 85"/>
                <a:gd name="T13" fmla="*/ 554 h 569"/>
                <a:gd name="T14" fmla="*/ 80 w 85"/>
                <a:gd name="T15" fmla="*/ 329 h 569"/>
                <a:gd name="T16" fmla="*/ 62 w 85"/>
                <a:gd name="T17" fmla="*/ 343 h 569"/>
                <a:gd name="T18" fmla="*/ 62 w 85"/>
                <a:gd name="T19" fmla="*/ 0 h 569"/>
                <a:gd name="T20" fmla="*/ 32 w 85"/>
                <a:gd name="T21" fmla="*/ 13 h 569"/>
                <a:gd name="T22" fmla="*/ 13 w 85"/>
                <a:gd name="T23" fmla="*/ 37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5" h="569">
                  <a:moveTo>
                    <a:pt x="13" y="37"/>
                  </a:moveTo>
                  <a:cubicBezTo>
                    <a:pt x="18" y="52"/>
                    <a:pt x="18" y="52"/>
                    <a:pt x="18" y="52"/>
                  </a:cubicBezTo>
                  <a:cubicBezTo>
                    <a:pt x="18" y="80"/>
                    <a:pt x="18" y="80"/>
                    <a:pt x="18" y="80"/>
                  </a:cubicBezTo>
                  <a:cubicBezTo>
                    <a:pt x="17" y="85"/>
                    <a:pt x="16" y="89"/>
                    <a:pt x="15" y="91"/>
                  </a:cubicBezTo>
                  <a:cubicBezTo>
                    <a:pt x="16" y="186"/>
                    <a:pt x="11" y="268"/>
                    <a:pt x="0" y="337"/>
                  </a:cubicBezTo>
                  <a:cubicBezTo>
                    <a:pt x="27" y="569"/>
                    <a:pt x="27" y="569"/>
                    <a:pt x="27" y="569"/>
                  </a:cubicBezTo>
                  <a:cubicBezTo>
                    <a:pt x="46" y="554"/>
                    <a:pt x="46" y="554"/>
                    <a:pt x="46" y="554"/>
                  </a:cubicBezTo>
                  <a:cubicBezTo>
                    <a:pt x="80" y="329"/>
                    <a:pt x="80" y="329"/>
                    <a:pt x="80" y="329"/>
                  </a:cubicBezTo>
                  <a:cubicBezTo>
                    <a:pt x="62" y="343"/>
                    <a:pt x="62" y="343"/>
                    <a:pt x="62" y="343"/>
                  </a:cubicBezTo>
                  <a:cubicBezTo>
                    <a:pt x="85" y="230"/>
                    <a:pt x="85" y="115"/>
                    <a:pt x="62" y="0"/>
                  </a:cubicBezTo>
                  <a:cubicBezTo>
                    <a:pt x="32" y="13"/>
                    <a:pt x="32" y="13"/>
                    <a:pt x="32" y="13"/>
                  </a:cubicBezTo>
                  <a:cubicBezTo>
                    <a:pt x="13" y="37"/>
                    <a:pt x="13" y="37"/>
                    <a:pt x="13" y="37"/>
                  </a:cubicBezTo>
                  <a:close/>
                </a:path>
              </a:pathLst>
            </a:custGeom>
            <a:solidFill>
              <a:srgbClr val="B6A285"/>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48" name="Freeform 449"/>
            <p:cNvSpPr/>
            <p:nvPr/>
          </p:nvSpPr>
          <p:spPr bwMode="auto">
            <a:xfrm>
              <a:off x="6917233" y="2601590"/>
              <a:ext cx="65484" cy="61913"/>
            </a:xfrm>
            <a:custGeom>
              <a:avLst/>
              <a:gdLst>
                <a:gd name="T0" fmla="*/ 67 w 67"/>
                <a:gd name="T1" fmla="*/ 21 h 65"/>
                <a:gd name="T2" fmla="*/ 62 w 67"/>
                <a:gd name="T3" fmla="*/ 6 h 65"/>
                <a:gd name="T4" fmla="*/ 60 w 67"/>
                <a:gd name="T5" fmla="*/ 0 h 65"/>
                <a:gd name="T6" fmla="*/ 0 w 67"/>
                <a:gd name="T7" fmla="*/ 20 h 65"/>
                <a:gd name="T8" fmla="*/ 0 w 67"/>
                <a:gd name="T9" fmla="*/ 23 h 65"/>
                <a:gd name="T10" fmla="*/ 57 w 67"/>
                <a:gd name="T11" fmla="*/ 13 h 65"/>
                <a:gd name="T12" fmla="*/ 57 w 67"/>
                <a:gd name="T13" fmla="*/ 54 h 65"/>
                <a:gd name="T14" fmla="*/ 48 w 67"/>
                <a:gd name="T15" fmla="*/ 61 h 65"/>
                <a:gd name="T16" fmla="*/ 64 w 67"/>
                <a:gd name="T17" fmla="*/ 60 h 65"/>
                <a:gd name="T18" fmla="*/ 67 w 67"/>
                <a:gd name="T19" fmla="*/ 49 h 65"/>
                <a:gd name="T20" fmla="*/ 67 w 67"/>
                <a:gd name="T21" fmla="*/ 21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65">
                  <a:moveTo>
                    <a:pt x="67" y="21"/>
                  </a:moveTo>
                  <a:cubicBezTo>
                    <a:pt x="62" y="6"/>
                    <a:pt x="62" y="6"/>
                    <a:pt x="62" y="6"/>
                  </a:cubicBezTo>
                  <a:cubicBezTo>
                    <a:pt x="60" y="0"/>
                    <a:pt x="60" y="0"/>
                    <a:pt x="60" y="0"/>
                  </a:cubicBezTo>
                  <a:cubicBezTo>
                    <a:pt x="39" y="11"/>
                    <a:pt x="19" y="17"/>
                    <a:pt x="0" y="20"/>
                  </a:cubicBezTo>
                  <a:cubicBezTo>
                    <a:pt x="0" y="23"/>
                    <a:pt x="0" y="23"/>
                    <a:pt x="0" y="23"/>
                  </a:cubicBezTo>
                  <a:cubicBezTo>
                    <a:pt x="57" y="13"/>
                    <a:pt x="57" y="13"/>
                    <a:pt x="57" y="13"/>
                  </a:cubicBezTo>
                  <a:cubicBezTo>
                    <a:pt x="59" y="28"/>
                    <a:pt x="59" y="42"/>
                    <a:pt x="57" y="54"/>
                  </a:cubicBezTo>
                  <a:cubicBezTo>
                    <a:pt x="48" y="61"/>
                    <a:pt x="48" y="61"/>
                    <a:pt x="48" y="61"/>
                  </a:cubicBezTo>
                  <a:cubicBezTo>
                    <a:pt x="55" y="65"/>
                    <a:pt x="61" y="64"/>
                    <a:pt x="64" y="60"/>
                  </a:cubicBezTo>
                  <a:cubicBezTo>
                    <a:pt x="65" y="58"/>
                    <a:pt x="66" y="54"/>
                    <a:pt x="67" y="49"/>
                  </a:cubicBezTo>
                  <a:cubicBezTo>
                    <a:pt x="67" y="21"/>
                    <a:pt x="67" y="21"/>
                    <a:pt x="67" y="21"/>
                  </a:cubicBezTo>
                  <a:close/>
                </a:path>
              </a:pathLst>
            </a:custGeom>
            <a:solidFill>
              <a:srgbClr val="9E673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49" name="Freeform 450"/>
            <p:cNvSpPr/>
            <p:nvPr/>
          </p:nvSpPr>
          <p:spPr bwMode="auto">
            <a:xfrm>
              <a:off x="6917233" y="2613497"/>
              <a:ext cx="57150" cy="46434"/>
            </a:xfrm>
            <a:custGeom>
              <a:avLst/>
              <a:gdLst>
                <a:gd name="T0" fmla="*/ 0 w 59"/>
                <a:gd name="T1" fmla="*/ 10 h 48"/>
                <a:gd name="T2" fmla="*/ 0 w 59"/>
                <a:gd name="T3" fmla="*/ 21 h 48"/>
                <a:gd name="T4" fmla="*/ 3 w 59"/>
                <a:gd name="T5" fmla="*/ 40 h 48"/>
                <a:gd name="T6" fmla="*/ 16 w 59"/>
                <a:gd name="T7" fmla="*/ 24 h 48"/>
                <a:gd name="T8" fmla="*/ 16 w 59"/>
                <a:gd name="T9" fmla="*/ 43 h 48"/>
                <a:gd name="T10" fmla="*/ 17 w 59"/>
                <a:gd name="T11" fmla="*/ 45 h 48"/>
                <a:gd name="T12" fmla="*/ 23 w 59"/>
                <a:gd name="T13" fmla="*/ 46 h 48"/>
                <a:gd name="T14" fmla="*/ 35 w 59"/>
                <a:gd name="T15" fmla="*/ 33 h 48"/>
                <a:gd name="T16" fmla="*/ 30 w 59"/>
                <a:gd name="T17" fmla="*/ 48 h 48"/>
                <a:gd name="T18" fmla="*/ 42 w 59"/>
                <a:gd name="T19" fmla="*/ 48 h 48"/>
                <a:gd name="T20" fmla="*/ 48 w 59"/>
                <a:gd name="T21" fmla="*/ 28 h 48"/>
                <a:gd name="T22" fmla="*/ 48 w 59"/>
                <a:gd name="T23" fmla="*/ 48 h 48"/>
                <a:gd name="T24" fmla="*/ 57 w 59"/>
                <a:gd name="T25" fmla="*/ 41 h 48"/>
                <a:gd name="T26" fmla="*/ 57 w 59"/>
                <a:gd name="T27" fmla="*/ 0 h 48"/>
                <a:gd name="T28" fmla="*/ 0 w 59"/>
                <a:gd name="T29" fmla="*/ 1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9" h="48">
                  <a:moveTo>
                    <a:pt x="0" y="10"/>
                  </a:moveTo>
                  <a:cubicBezTo>
                    <a:pt x="0" y="21"/>
                    <a:pt x="0" y="21"/>
                    <a:pt x="0" y="21"/>
                  </a:cubicBezTo>
                  <a:cubicBezTo>
                    <a:pt x="0" y="29"/>
                    <a:pt x="1" y="36"/>
                    <a:pt x="3" y="40"/>
                  </a:cubicBezTo>
                  <a:cubicBezTo>
                    <a:pt x="10" y="39"/>
                    <a:pt x="14" y="34"/>
                    <a:pt x="16" y="24"/>
                  </a:cubicBezTo>
                  <a:cubicBezTo>
                    <a:pt x="16" y="43"/>
                    <a:pt x="16" y="43"/>
                    <a:pt x="16" y="43"/>
                  </a:cubicBezTo>
                  <a:cubicBezTo>
                    <a:pt x="16" y="44"/>
                    <a:pt x="17" y="45"/>
                    <a:pt x="17" y="45"/>
                  </a:cubicBezTo>
                  <a:cubicBezTo>
                    <a:pt x="23" y="46"/>
                    <a:pt x="23" y="46"/>
                    <a:pt x="23" y="46"/>
                  </a:cubicBezTo>
                  <a:cubicBezTo>
                    <a:pt x="35" y="33"/>
                    <a:pt x="35" y="33"/>
                    <a:pt x="35" y="33"/>
                  </a:cubicBezTo>
                  <a:cubicBezTo>
                    <a:pt x="30" y="48"/>
                    <a:pt x="30" y="48"/>
                    <a:pt x="30" y="48"/>
                  </a:cubicBezTo>
                  <a:cubicBezTo>
                    <a:pt x="42" y="48"/>
                    <a:pt x="42" y="48"/>
                    <a:pt x="42" y="48"/>
                  </a:cubicBezTo>
                  <a:cubicBezTo>
                    <a:pt x="48" y="28"/>
                    <a:pt x="48" y="28"/>
                    <a:pt x="48" y="28"/>
                  </a:cubicBezTo>
                  <a:cubicBezTo>
                    <a:pt x="48" y="48"/>
                    <a:pt x="48" y="48"/>
                    <a:pt x="48" y="48"/>
                  </a:cubicBezTo>
                  <a:cubicBezTo>
                    <a:pt x="57" y="41"/>
                    <a:pt x="57" y="41"/>
                    <a:pt x="57" y="41"/>
                  </a:cubicBezTo>
                  <a:cubicBezTo>
                    <a:pt x="59" y="29"/>
                    <a:pt x="59" y="15"/>
                    <a:pt x="57" y="0"/>
                  </a:cubicBezTo>
                  <a:cubicBezTo>
                    <a:pt x="0" y="10"/>
                    <a:pt x="0" y="10"/>
                    <a:pt x="0" y="10"/>
                  </a:cubicBezTo>
                  <a:close/>
                </a:path>
              </a:pathLst>
            </a:custGeom>
            <a:solidFill>
              <a:srgbClr val="DCA56D"/>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50" name="Freeform 451"/>
            <p:cNvSpPr/>
            <p:nvPr/>
          </p:nvSpPr>
          <p:spPr bwMode="auto">
            <a:xfrm>
              <a:off x="6933902" y="2645644"/>
              <a:ext cx="17859" cy="21431"/>
            </a:xfrm>
            <a:custGeom>
              <a:avLst/>
              <a:gdLst>
                <a:gd name="T0" fmla="*/ 0 w 18"/>
                <a:gd name="T1" fmla="*/ 12 h 22"/>
                <a:gd name="T2" fmla="*/ 13 w 18"/>
                <a:gd name="T3" fmla="*/ 15 h 22"/>
                <a:gd name="T4" fmla="*/ 18 w 18"/>
                <a:gd name="T5" fmla="*/ 0 h 22"/>
                <a:gd name="T6" fmla="*/ 6 w 18"/>
                <a:gd name="T7" fmla="*/ 13 h 22"/>
                <a:gd name="T8" fmla="*/ 0 w 18"/>
                <a:gd name="T9" fmla="*/ 12 h 22"/>
              </a:gdLst>
              <a:ahLst/>
              <a:cxnLst>
                <a:cxn ang="0">
                  <a:pos x="T0" y="T1"/>
                </a:cxn>
                <a:cxn ang="0">
                  <a:pos x="T2" y="T3"/>
                </a:cxn>
                <a:cxn ang="0">
                  <a:pos x="T4" y="T5"/>
                </a:cxn>
                <a:cxn ang="0">
                  <a:pos x="T6" y="T7"/>
                </a:cxn>
                <a:cxn ang="0">
                  <a:pos x="T8" y="T9"/>
                </a:cxn>
              </a:cxnLst>
              <a:rect l="0" t="0" r="r" b="b"/>
              <a:pathLst>
                <a:path w="18" h="22">
                  <a:moveTo>
                    <a:pt x="0" y="12"/>
                  </a:moveTo>
                  <a:cubicBezTo>
                    <a:pt x="4" y="21"/>
                    <a:pt x="8" y="22"/>
                    <a:pt x="13" y="15"/>
                  </a:cubicBezTo>
                  <a:cubicBezTo>
                    <a:pt x="18" y="0"/>
                    <a:pt x="18" y="0"/>
                    <a:pt x="18" y="0"/>
                  </a:cubicBezTo>
                  <a:cubicBezTo>
                    <a:pt x="6" y="13"/>
                    <a:pt x="6" y="13"/>
                    <a:pt x="6" y="13"/>
                  </a:cubicBezTo>
                  <a:cubicBezTo>
                    <a:pt x="0" y="12"/>
                    <a:pt x="0" y="12"/>
                    <a:pt x="0" y="12"/>
                  </a:cubicBezTo>
                  <a:close/>
                </a:path>
              </a:pathLst>
            </a:custGeom>
            <a:solidFill>
              <a:srgbClr val="9E673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51" name="Freeform 452"/>
            <p:cNvSpPr/>
            <p:nvPr/>
          </p:nvSpPr>
          <p:spPr bwMode="auto">
            <a:xfrm>
              <a:off x="6920805" y="2637309"/>
              <a:ext cx="11906" cy="20241"/>
            </a:xfrm>
            <a:custGeom>
              <a:avLst/>
              <a:gdLst>
                <a:gd name="T0" fmla="*/ 9 w 13"/>
                <a:gd name="T1" fmla="*/ 21 h 21"/>
                <a:gd name="T2" fmla="*/ 13 w 13"/>
                <a:gd name="T3" fmla="*/ 19 h 21"/>
                <a:gd name="T4" fmla="*/ 13 w 13"/>
                <a:gd name="T5" fmla="*/ 0 h 21"/>
                <a:gd name="T6" fmla="*/ 0 w 13"/>
                <a:gd name="T7" fmla="*/ 16 h 21"/>
                <a:gd name="T8" fmla="*/ 9 w 13"/>
                <a:gd name="T9" fmla="*/ 21 h 21"/>
              </a:gdLst>
              <a:ahLst/>
              <a:cxnLst>
                <a:cxn ang="0">
                  <a:pos x="T0" y="T1"/>
                </a:cxn>
                <a:cxn ang="0">
                  <a:pos x="T2" y="T3"/>
                </a:cxn>
                <a:cxn ang="0">
                  <a:pos x="T4" y="T5"/>
                </a:cxn>
                <a:cxn ang="0">
                  <a:pos x="T6" y="T7"/>
                </a:cxn>
                <a:cxn ang="0">
                  <a:pos x="T8" y="T9"/>
                </a:cxn>
              </a:cxnLst>
              <a:rect l="0" t="0" r="r" b="b"/>
              <a:pathLst>
                <a:path w="13" h="21">
                  <a:moveTo>
                    <a:pt x="9" y="21"/>
                  </a:moveTo>
                  <a:cubicBezTo>
                    <a:pt x="10" y="21"/>
                    <a:pt x="12" y="20"/>
                    <a:pt x="13" y="19"/>
                  </a:cubicBezTo>
                  <a:cubicBezTo>
                    <a:pt x="13" y="0"/>
                    <a:pt x="13" y="0"/>
                    <a:pt x="13" y="0"/>
                  </a:cubicBezTo>
                  <a:cubicBezTo>
                    <a:pt x="11" y="10"/>
                    <a:pt x="7" y="15"/>
                    <a:pt x="0" y="16"/>
                  </a:cubicBezTo>
                  <a:cubicBezTo>
                    <a:pt x="2" y="20"/>
                    <a:pt x="5" y="21"/>
                    <a:pt x="9" y="21"/>
                  </a:cubicBezTo>
                  <a:close/>
                </a:path>
              </a:pathLst>
            </a:custGeom>
            <a:solidFill>
              <a:srgbClr val="9E673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52" name="Freeform 453"/>
            <p:cNvSpPr/>
            <p:nvPr/>
          </p:nvSpPr>
          <p:spPr bwMode="auto">
            <a:xfrm>
              <a:off x="6946999" y="2640881"/>
              <a:ext cx="16669" cy="28575"/>
            </a:xfrm>
            <a:custGeom>
              <a:avLst/>
              <a:gdLst>
                <a:gd name="T0" fmla="*/ 0 w 18"/>
                <a:gd name="T1" fmla="*/ 20 h 30"/>
                <a:gd name="T2" fmla="*/ 18 w 18"/>
                <a:gd name="T3" fmla="*/ 20 h 30"/>
                <a:gd name="T4" fmla="*/ 18 w 18"/>
                <a:gd name="T5" fmla="*/ 0 h 30"/>
                <a:gd name="T6" fmla="*/ 12 w 18"/>
                <a:gd name="T7" fmla="*/ 20 h 30"/>
                <a:gd name="T8" fmla="*/ 0 w 18"/>
                <a:gd name="T9" fmla="*/ 20 h 30"/>
              </a:gdLst>
              <a:ahLst/>
              <a:cxnLst>
                <a:cxn ang="0">
                  <a:pos x="T0" y="T1"/>
                </a:cxn>
                <a:cxn ang="0">
                  <a:pos x="T2" y="T3"/>
                </a:cxn>
                <a:cxn ang="0">
                  <a:pos x="T4" y="T5"/>
                </a:cxn>
                <a:cxn ang="0">
                  <a:pos x="T6" y="T7"/>
                </a:cxn>
                <a:cxn ang="0">
                  <a:pos x="T8" y="T9"/>
                </a:cxn>
              </a:cxnLst>
              <a:rect l="0" t="0" r="r" b="b"/>
              <a:pathLst>
                <a:path w="18" h="30">
                  <a:moveTo>
                    <a:pt x="0" y="20"/>
                  </a:moveTo>
                  <a:cubicBezTo>
                    <a:pt x="7" y="30"/>
                    <a:pt x="13" y="30"/>
                    <a:pt x="18" y="20"/>
                  </a:cubicBezTo>
                  <a:cubicBezTo>
                    <a:pt x="18" y="0"/>
                    <a:pt x="18" y="0"/>
                    <a:pt x="18" y="0"/>
                  </a:cubicBezTo>
                  <a:cubicBezTo>
                    <a:pt x="12" y="20"/>
                    <a:pt x="12" y="20"/>
                    <a:pt x="12" y="20"/>
                  </a:cubicBezTo>
                  <a:cubicBezTo>
                    <a:pt x="0" y="20"/>
                    <a:pt x="0" y="20"/>
                    <a:pt x="0" y="20"/>
                  </a:cubicBezTo>
                  <a:close/>
                </a:path>
              </a:pathLst>
            </a:custGeom>
            <a:solidFill>
              <a:srgbClr val="9E673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53" name="Freeform 454"/>
            <p:cNvSpPr/>
            <p:nvPr/>
          </p:nvSpPr>
          <p:spPr bwMode="auto">
            <a:xfrm>
              <a:off x="6966049" y="2530153"/>
              <a:ext cx="22622" cy="47625"/>
            </a:xfrm>
            <a:custGeom>
              <a:avLst/>
              <a:gdLst>
                <a:gd name="T0" fmla="*/ 10 w 24"/>
                <a:gd name="T1" fmla="*/ 50 h 50"/>
                <a:gd name="T2" fmla="*/ 24 w 24"/>
                <a:gd name="T3" fmla="*/ 0 h 50"/>
                <a:gd name="T4" fmla="*/ 0 w 24"/>
                <a:gd name="T5" fmla="*/ 4 h 50"/>
                <a:gd name="T6" fmla="*/ 10 w 24"/>
                <a:gd name="T7" fmla="*/ 50 h 50"/>
              </a:gdLst>
              <a:ahLst/>
              <a:cxnLst>
                <a:cxn ang="0">
                  <a:pos x="T0" y="T1"/>
                </a:cxn>
                <a:cxn ang="0">
                  <a:pos x="T2" y="T3"/>
                </a:cxn>
                <a:cxn ang="0">
                  <a:pos x="T4" y="T5"/>
                </a:cxn>
                <a:cxn ang="0">
                  <a:pos x="T6" y="T7"/>
                </a:cxn>
              </a:cxnLst>
              <a:rect l="0" t="0" r="r" b="b"/>
              <a:pathLst>
                <a:path w="24" h="50">
                  <a:moveTo>
                    <a:pt x="10" y="50"/>
                  </a:moveTo>
                  <a:cubicBezTo>
                    <a:pt x="24" y="0"/>
                    <a:pt x="24" y="0"/>
                    <a:pt x="24" y="0"/>
                  </a:cubicBezTo>
                  <a:cubicBezTo>
                    <a:pt x="17" y="2"/>
                    <a:pt x="9" y="4"/>
                    <a:pt x="0" y="4"/>
                  </a:cubicBezTo>
                  <a:cubicBezTo>
                    <a:pt x="10" y="50"/>
                    <a:pt x="10" y="50"/>
                    <a:pt x="10" y="50"/>
                  </a:cubicBezTo>
                  <a:close/>
                </a:path>
              </a:pathLst>
            </a:custGeom>
            <a:solidFill>
              <a:srgbClr val="B6A285"/>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54" name="Freeform 455"/>
            <p:cNvSpPr/>
            <p:nvPr/>
          </p:nvSpPr>
          <p:spPr bwMode="auto">
            <a:xfrm>
              <a:off x="6993433" y="3131419"/>
              <a:ext cx="67866" cy="39291"/>
            </a:xfrm>
            <a:custGeom>
              <a:avLst/>
              <a:gdLst>
                <a:gd name="T0" fmla="*/ 0 w 70"/>
                <a:gd name="T1" fmla="*/ 7 h 41"/>
                <a:gd name="T2" fmla="*/ 1 w 70"/>
                <a:gd name="T3" fmla="*/ 19 h 41"/>
                <a:gd name="T4" fmla="*/ 53 w 70"/>
                <a:gd name="T5" fmla="*/ 8 h 41"/>
                <a:gd name="T6" fmla="*/ 53 w 70"/>
                <a:gd name="T7" fmla="*/ 24 h 41"/>
                <a:gd name="T8" fmla="*/ 9 w 70"/>
                <a:gd name="T9" fmla="*/ 33 h 41"/>
                <a:gd name="T10" fmla="*/ 13 w 70"/>
                <a:gd name="T11" fmla="*/ 39 h 41"/>
                <a:gd name="T12" fmla="*/ 70 w 70"/>
                <a:gd name="T13" fmla="*/ 32 h 41"/>
                <a:gd name="T14" fmla="*/ 65 w 70"/>
                <a:gd name="T15" fmla="*/ 0 h 41"/>
                <a:gd name="T16" fmla="*/ 35 w 70"/>
                <a:gd name="T17" fmla="*/ 0 h 41"/>
                <a:gd name="T18" fmla="*/ 0 w 70"/>
                <a:gd name="T19" fmla="*/ 7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41">
                  <a:moveTo>
                    <a:pt x="0" y="7"/>
                  </a:moveTo>
                  <a:cubicBezTo>
                    <a:pt x="1" y="19"/>
                    <a:pt x="1" y="19"/>
                    <a:pt x="1" y="19"/>
                  </a:cubicBezTo>
                  <a:cubicBezTo>
                    <a:pt x="53" y="8"/>
                    <a:pt x="53" y="8"/>
                    <a:pt x="53" y="8"/>
                  </a:cubicBezTo>
                  <a:cubicBezTo>
                    <a:pt x="53" y="24"/>
                    <a:pt x="53" y="24"/>
                    <a:pt x="53" y="24"/>
                  </a:cubicBezTo>
                  <a:cubicBezTo>
                    <a:pt x="9" y="33"/>
                    <a:pt x="9" y="33"/>
                    <a:pt x="9" y="33"/>
                  </a:cubicBezTo>
                  <a:cubicBezTo>
                    <a:pt x="13" y="39"/>
                    <a:pt x="13" y="39"/>
                    <a:pt x="13" y="39"/>
                  </a:cubicBezTo>
                  <a:cubicBezTo>
                    <a:pt x="32" y="41"/>
                    <a:pt x="51" y="39"/>
                    <a:pt x="70" y="32"/>
                  </a:cubicBezTo>
                  <a:cubicBezTo>
                    <a:pt x="65" y="0"/>
                    <a:pt x="65" y="0"/>
                    <a:pt x="65" y="0"/>
                  </a:cubicBezTo>
                  <a:cubicBezTo>
                    <a:pt x="35" y="0"/>
                    <a:pt x="35" y="0"/>
                    <a:pt x="35" y="0"/>
                  </a:cubicBezTo>
                  <a:cubicBezTo>
                    <a:pt x="23" y="10"/>
                    <a:pt x="11" y="12"/>
                    <a:pt x="0" y="7"/>
                  </a:cubicBezTo>
                  <a:close/>
                </a:path>
              </a:pathLst>
            </a:custGeom>
            <a:solidFill>
              <a:srgbClr val="3A241B"/>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55" name="Freeform 456"/>
            <p:cNvSpPr/>
            <p:nvPr/>
          </p:nvSpPr>
          <p:spPr bwMode="auto">
            <a:xfrm>
              <a:off x="6994624" y="3138562"/>
              <a:ext cx="50006" cy="23813"/>
            </a:xfrm>
            <a:custGeom>
              <a:avLst/>
              <a:gdLst>
                <a:gd name="T0" fmla="*/ 42 w 42"/>
                <a:gd name="T1" fmla="*/ 0 h 20"/>
                <a:gd name="T2" fmla="*/ 0 w 42"/>
                <a:gd name="T3" fmla="*/ 9 h 20"/>
                <a:gd name="T4" fmla="*/ 7 w 42"/>
                <a:gd name="T5" fmla="*/ 20 h 20"/>
                <a:gd name="T6" fmla="*/ 42 w 42"/>
                <a:gd name="T7" fmla="*/ 13 h 20"/>
                <a:gd name="T8" fmla="*/ 42 w 42"/>
                <a:gd name="T9" fmla="*/ 0 h 20"/>
                <a:gd name="T10" fmla="*/ 42 w 42"/>
                <a:gd name="T11" fmla="*/ 0 h 20"/>
              </a:gdLst>
              <a:ahLst/>
              <a:cxnLst>
                <a:cxn ang="0">
                  <a:pos x="T0" y="T1"/>
                </a:cxn>
                <a:cxn ang="0">
                  <a:pos x="T2" y="T3"/>
                </a:cxn>
                <a:cxn ang="0">
                  <a:pos x="T4" y="T5"/>
                </a:cxn>
                <a:cxn ang="0">
                  <a:pos x="T6" y="T7"/>
                </a:cxn>
                <a:cxn ang="0">
                  <a:pos x="T8" y="T9"/>
                </a:cxn>
                <a:cxn ang="0">
                  <a:pos x="T10" y="T11"/>
                </a:cxn>
              </a:cxnLst>
              <a:rect l="0" t="0" r="r" b="b"/>
              <a:pathLst>
                <a:path w="42" h="20">
                  <a:moveTo>
                    <a:pt x="42" y="0"/>
                  </a:moveTo>
                  <a:lnTo>
                    <a:pt x="0" y="9"/>
                  </a:lnTo>
                  <a:lnTo>
                    <a:pt x="7" y="20"/>
                  </a:lnTo>
                  <a:lnTo>
                    <a:pt x="42" y="13"/>
                  </a:lnTo>
                  <a:lnTo>
                    <a:pt x="42" y="0"/>
                  </a:lnTo>
                  <a:lnTo>
                    <a:pt x="42" y="0"/>
                  </a:lnTo>
                  <a:close/>
                </a:path>
              </a:pathLst>
            </a:custGeom>
            <a:solidFill>
              <a:srgbClr val="6A402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56" name="Freeform 457"/>
            <p:cNvSpPr/>
            <p:nvPr/>
          </p:nvSpPr>
          <p:spPr bwMode="auto">
            <a:xfrm>
              <a:off x="6849368" y="3145706"/>
              <a:ext cx="50006" cy="35719"/>
            </a:xfrm>
            <a:custGeom>
              <a:avLst/>
              <a:gdLst>
                <a:gd name="T0" fmla="*/ 32 w 52"/>
                <a:gd name="T1" fmla="*/ 0 h 36"/>
                <a:gd name="T2" fmla="*/ 21 w 52"/>
                <a:gd name="T3" fmla="*/ 0 h 36"/>
                <a:gd name="T4" fmla="*/ 0 w 52"/>
                <a:gd name="T5" fmla="*/ 19 h 36"/>
                <a:gd name="T6" fmla="*/ 31 w 52"/>
                <a:gd name="T7" fmla="*/ 32 h 36"/>
                <a:gd name="T8" fmla="*/ 52 w 52"/>
                <a:gd name="T9" fmla="*/ 36 h 36"/>
                <a:gd name="T10" fmla="*/ 52 w 52"/>
                <a:gd name="T11" fmla="*/ 31 h 36"/>
                <a:gd name="T12" fmla="*/ 34 w 52"/>
                <a:gd name="T13" fmla="*/ 21 h 36"/>
                <a:gd name="T14" fmla="*/ 32 w 52"/>
                <a:gd name="T15" fmla="*/ 0 h 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36">
                  <a:moveTo>
                    <a:pt x="32" y="0"/>
                  </a:moveTo>
                  <a:cubicBezTo>
                    <a:pt x="21" y="0"/>
                    <a:pt x="21" y="0"/>
                    <a:pt x="21" y="0"/>
                  </a:cubicBezTo>
                  <a:cubicBezTo>
                    <a:pt x="26" y="13"/>
                    <a:pt x="19" y="19"/>
                    <a:pt x="0" y="19"/>
                  </a:cubicBezTo>
                  <a:cubicBezTo>
                    <a:pt x="31" y="32"/>
                    <a:pt x="31" y="32"/>
                    <a:pt x="31" y="32"/>
                  </a:cubicBezTo>
                  <a:cubicBezTo>
                    <a:pt x="52" y="36"/>
                    <a:pt x="52" y="36"/>
                    <a:pt x="52" y="36"/>
                  </a:cubicBezTo>
                  <a:cubicBezTo>
                    <a:pt x="52" y="31"/>
                    <a:pt x="52" y="31"/>
                    <a:pt x="52" y="31"/>
                  </a:cubicBezTo>
                  <a:cubicBezTo>
                    <a:pt x="45" y="28"/>
                    <a:pt x="40" y="25"/>
                    <a:pt x="34" y="21"/>
                  </a:cubicBezTo>
                  <a:cubicBezTo>
                    <a:pt x="33" y="14"/>
                    <a:pt x="32" y="7"/>
                    <a:pt x="32" y="0"/>
                  </a:cubicBezTo>
                  <a:close/>
                </a:path>
              </a:pathLst>
            </a:custGeom>
            <a:solidFill>
              <a:srgbClr val="3A241B"/>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57" name="Freeform 458"/>
            <p:cNvSpPr/>
            <p:nvPr/>
          </p:nvSpPr>
          <p:spPr bwMode="auto">
            <a:xfrm>
              <a:off x="6849368" y="3145706"/>
              <a:ext cx="25003" cy="19050"/>
            </a:xfrm>
            <a:custGeom>
              <a:avLst/>
              <a:gdLst>
                <a:gd name="T0" fmla="*/ 21 w 26"/>
                <a:gd name="T1" fmla="*/ 0 h 19"/>
                <a:gd name="T2" fmla="*/ 11 w 26"/>
                <a:gd name="T3" fmla="*/ 0 h 19"/>
                <a:gd name="T4" fmla="*/ 0 w 26"/>
                <a:gd name="T5" fmla="*/ 19 h 19"/>
                <a:gd name="T6" fmla="*/ 21 w 26"/>
                <a:gd name="T7" fmla="*/ 0 h 19"/>
              </a:gdLst>
              <a:ahLst/>
              <a:cxnLst>
                <a:cxn ang="0">
                  <a:pos x="T0" y="T1"/>
                </a:cxn>
                <a:cxn ang="0">
                  <a:pos x="T2" y="T3"/>
                </a:cxn>
                <a:cxn ang="0">
                  <a:pos x="T4" y="T5"/>
                </a:cxn>
                <a:cxn ang="0">
                  <a:pos x="T6" y="T7"/>
                </a:cxn>
              </a:cxnLst>
              <a:rect l="0" t="0" r="r" b="b"/>
              <a:pathLst>
                <a:path w="26" h="19">
                  <a:moveTo>
                    <a:pt x="21" y="0"/>
                  </a:moveTo>
                  <a:cubicBezTo>
                    <a:pt x="11" y="0"/>
                    <a:pt x="11" y="0"/>
                    <a:pt x="11" y="0"/>
                  </a:cubicBezTo>
                  <a:cubicBezTo>
                    <a:pt x="4" y="0"/>
                    <a:pt x="0" y="7"/>
                    <a:pt x="0" y="19"/>
                  </a:cubicBezTo>
                  <a:cubicBezTo>
                    <a:pt x="19" y="19"/>
                    <a:pt x="26" y="13"/>
                    <a:pt x="21" y="0"/>
                  </a:cubicBezTo>
                  <a:close/>
                </a:path>
              </a:pathLst>
            </a:custGeom>
            <a:solidFill>
              <a:srgbClr val="6A402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58" name="Freeform 459"/>
            <p:cNvSpPr/>
            <p:nvPr/>
          </p:nvSpPr>
          <p:spPr bwMode="auto">
            <a:xfrm>
              <a:off x="6938665" y="3165947"/>
              <a:ext cx="79772" cy="44053"/>
            </a:xfrm>
            <a:custGeom>
              <a:avLst/>
              <a:gdLst>
                <a:gd name="T0" fmla="*/ 0 w 83"/>
                <a:gd name="T1" fmla="*/ 14 h 46"/>
                <a:gd name="T2" fmla="*/ 44 w 83"/>
                <a:gd name="T3" fmla="*/ 14 h 46"/>
                <a:gd name="T4" fmla="*/ 70 w 83"/>
                <a:gd name="T5" fmla="*/ 46 h 46"/>
                <a:gd name="T6" fmla="*/ 83 w 83"/>
                <a:gd name="T7" fmla="*/ 40 h 46"/>
                <a:gd name="T8" fmla="*/ 67 w 83"/>
                <a:gd name="T9" fmla="*/ 20 h 46"/>
                <a:gd name="T10" fmla="*/ 51 w 83"/>
                <a:gd name="T11" fmla="*/ 0 h 46"/>
                <a:gd name="T12" fmla="*/ 0 w 83"/>
                <a:gd name="T13" fmla="*/ 14 h 46"/>
              </a:gdLst>
              <a:ahLst/>
              <a:cxnLst>
                <a:cxn ang="0">
                  <a:pos x="T0" y="T1"/>
                </a:cxn>
                <a:cxn ang="0">
                  <a:pos x="T2" y="T3"/>
                </a:cxn>
                <a:cxn ang="0">
                  <a:pos x="T4" y="T5"/>
                </a:cxn>
                <a:cxn ang="0">
                  <a:pos x="T6" y="T7"/>
                </a:cxn>
                <a:cxn ang="0">
                  <a:pos x="T8" y="T9"/>
                </a:cxn>
                <a:cxn ang="0">
                  <a:pos x="T10" y="T11"/>
                </a:cxn>
                <a:cxn ang="0">
                  <a:pos x="T12" y="T13"/>
                </a:cxn>
              </a:cxnLst>
              <a:rect l="0" t="0" r="r" b="b"/>
              <a:pathLst>
                <a:path w="83" h="46">
                  <a:moveTo>
                    <a:pt x="0" y="14"/>
                  </a:moveTo>
                  <a:cubicBezTo>
                    <a:pt x="44" y="14"/>
                    <a:pt x="44" y="14"/>
                    <a:pt x="44" y="14"/>
                  </a:cubicBezTo>
                  <a:cubicBezTo>
                    <a:pt x="70" y="46"/>
                    <a:pt x="70" y="46"/>
                    <a:pt x="70" y="46"/>
                  </a:cubicBezTo>
                  <a:cubicBezTo>
                    <a:pt x="83" y="40"/>
                    <a:pt x="83" y="40"/>
                    <a:pt x="83" y="40"/>
                  </a:cubicBezTo>
                  <a:cubicBezTo>
                    <a:pt x="67" y="20"/>
                    <a:pt x="67" y="20"/>
                    <a:pt x="67" y="20"/>
                  </a:cubicBezTo>
                  <a:cubicBezTo>
                    <a:pt x="51" y="0"/>
                    <a:pt x="51" y="0"/>
                    <a:pt x="51" y="0"/>
                  </a:cubicBezTo>
                  <a:cubicBezTo>
                    <a:pt x="32" y="8"/>
                    <a:pt x="16" y="12"/>
                    <a:pt x="0" y="14"/>
                  </a:cubicBezTo>
                  <a:close/>
                </a:path>
              </a:pathLst>
            </a:custGeom>
            <a:solidFill>
              <a:srgbClr val="9E673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59" name="Freeform 460"/>
            <p:cNvSpPr/>
            <p:nvPr/>
          </p:nvSpPr>
          <p:spPr bwMode="auto">
            <a:xfrm>
              <a:off x="6938665" y="3179044"/>
              <a:ext cx="67866" cy="44053"/>
            </a:xfrm>
            <a:custGeom>
              <a:avLst/>
              <a:gdLst>
                <a:gd name="T0" fmla="*/ 44 w 70"/>
                <a:gd name="T1" fmla="*/ 0 h 46"/>
                <a:gd name="T2" fmla="*/ 0 w 70"/>
                <a:gd name="T3" fmla="*/ 0 h 46"/>
                <a:gd name="T4" fmla="*/ 57 w 70"/>
                <a:gd name="T5" fmla="*/ 38 h 46"/>
                <a:gd name="T6" fmla="*/ 70 w 70"/>
                <a:gd name="T7" fmla="*/ 32 h 46"/>
                <a:gd name="T8" fmla="*/ 44 w 70"/>
                <a:gd name="T9" fmla="*/ 0 h 46"/>
              </a:gdLst>
              <a:ahLst/>
              <a:cxnLst>
                <a:cxn ang="0">
                  <a:pos x="T0" y="T1"/>
                </a:cxn>
                <a:cxn ang="0">
                  <a:pos x="T2" y="T3"/>
                </a:cxn>
                <a:cxn ang="0">
                  <a:pos x="T4" y="T5"/>
                </a:cxn>
                <a:cxn ang="0">
                  <a:pos x="T6" y="T7"/>
                </a:cxn>
                <a:cxn ang="0">
                  <a:pos x="T8" y="T9"/>
                </a:cxn>
              </a:cxnLst>
              <a:rect l="0" t="0" r="r" b="b"/>
              <a:pathLst>
                <a:path w="70" h="46">
                  <a:moveTo>
                    <a:pt x="44" y="0"/>
                  </a:moveTo>
                  <a:cubicBezTo>
                    <a:pt x="0" y="0"/>
                    <a:pt x="0" y="0"/>
                    <a:pt x="0" y="0"/>
                  </a:cubicBezTo>
                  <a:cubicBezTo>
                    <a:pt x="17" y="34"/>
                    <a:pt x="36" y="46"/>
                    <a:pt x="57" y="38"/>
                  </a:cubicBezTo>
                  <a:cubicBezTo>
                    <a:pt x="70" y="32"/>
                    <a:pt x="70" y="32"/>
                    <a:pt x="70" y="32"/>
                  </a:cubicBezTo>
                  <a:cubicBezTo>
                    <a:pt x="44" y="0"/>
                    <a:pt x="44" y="0"/>
                    <a:pt x="44" y="0"/>
                  </a:cubicBezTo>
                  <a:close/>
                </a:path>
              </a:pathLst>
            </a:custGeom>
            <a:solidFill>
              <a:srgbClr val="DCA56D"/>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60" name="Freeform 461"/>
            <p:cNvSpPr/>
            <p:nvPr/>
          </p:nvSpPr>
          <p:spPr bwMode="auto">
            <a:xfrm>
              <a:off x="6899374" y="3176662"/>
              <a:ext cx="8334" cy="32147"/>
            </a:xfrm>
            <a:custGeom>
              <a:avLst/>
              <a:gdLst>
                <a:gd name="T0" fmla="*/ 5 w 9"/>
                <a:gd name="T1" fmla="*/ 1 h 34"/>
                <a:gd name="T2" fmla="*/ 0 w 9"/>
                <a:gd name="T3" fmla="*/ 0 h 34"/>
                <a:gd name="T4" fmla="*/ 0 w 9"/>
                <a:gd name="T5" fmla="*/ 5 h 34"/>
                <a:gd name="T6" fmla="*/ 0 w 9"/>
                <a:gd name="T7" fmla="*/ 34 h 34"/>
                <a:gd name="T8" fmla="*/ 9 w 9"/>
                <a:gd name="T9" fmla="*/ 34 h 34"/>
                <a:gd name="T10" fmla="*/ 5 w 9"/>
                <a:gd name="T11" fmla="*/ 1 h 34"/>
              </a:gdLst>
              <a:ahLst/>
              <a:cxnLst>
                <a:cxn ang="0">
                  <a:pos x="T0" y="T1"/>
                </a:cxn>
                <a:cxn ang="0">
                  <a:pos x="T2" y="T3"/>
                </a:cxn>
                <a:cxn ang="0">
                  <a:pos x="T4" y="T5"/>
                </a:cxn>
                <a:cxn ang="0">
                  <a:pos x="T6" y="T7"/>
                </a:cxn>
                <a:cxn ang="0">
                  <a:pos x="T8" y="T9"/>
                </a:cxn>
                <a:cxn ang="0">
                  <a:pos x="T10" y="T11"/>
                </a:cxn>
              </a:cxnLst>
              <a:rect l="0" t="0" r="r" b="b"/>
              <a:pathLst>
                <a:path w="9" h="34">
                  <a:moveTo>
                    <a:pt x="5" y="1"/>
                  </a:moveTo>
                  <a:cubicBezTo>
                    <a:pt x="3" y="1"/>
                    <a:pt x="1" y="0"/>
                    <a:pt x="0" y="0"/>
                  </a:cubicBezTo>
                  <a:cubicBezTo>
                    <a:pt x="0" y="5"/>
                    <a:pt x="0" y="5"/>
                    <a:pt x="0" y="5"/>
                  </a:cubicBezTo>
                  <a:cubicBezTo>
                    <a:pt x="0" y="34"/>
                    <a:pt x="0" y="34"/>
                    <a:pt x="0" y="34"/>
                  </a:cubicBezTo>
                  <a:cubicBezTo>
                    <a:pt x="9" y="34"/>
                    <a:pt x="9" y="34"/>
                    <a:pt x="9" y="34"/>
                  </a:cubicBezTo>
                  <a:cubicBezTo>
                    <a:pt x="5" y="1"/>
                    <a:pt x="5" y="1"/>
                    <a:pt x="5" y="1"/>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61" name="Freeform 462"/>
            <p:cNvSpPr/>
            <p:nvPr/>
          </p:nvSpPr>
          <p:spPr bwMode="auto">
            <a:xfrm>
              <a:off x="6904136" y="3176662"/>
              <a:ext cx="179784" cy="66675"/>
            </a:xfrm>
            <a:custGeom>
              <a:avLst/>
              <a:gdLst>
                <a:gd name="T0" fmla="*/ 0 w 186"/>
                <a:gd name="T1" fmla="*/ 0 h 68"/>
                <a:gd name="T2" fmla="*/ 4 w 186"/>
                <a:gd name="T3" fmla="*/ 33 h 68"/>
                <a:gd name="T4" fmla="*/ 6 w 186"/>
                <a:gd name="T5" fmla="*/ 50 h 68"/>
                <a:gd name="T6" fmla="*/ 15 w 186"/>
                <a:gd name="T7" fmla="*/ 50 h 68"/>
                <a:gd name="T8" fmla="*/ 15 w 186"/>
                <a:gd name="T9" fmla="*/ 8 h 68"/>
                <a:gd name="T10" fmla="*/ 24 w 186"/>
                <a:gd name="T11" fmla="*/ 8 h 68"/>
                <a:gd name="T12" fmla="*/ 53 w 186"/>
                <a:gd name="T13" fmla="*/ 55 h 68"/>
                <a:gd name="T14" fmla="*/ 169 w 186"/>
                <a:gd name="T15" fmla="*/ 63 h 68"/>
                <a:gd name="T16" fmla="*/ 133 w 186"/>
                <a:gd name="T17" fmla="*/ 33 h 68"/>
                <a:gd name="T18" fmla="*/ 173 w 186"/>
                <a:gd name="T19" fmla="*/ 26 h 68"/>
                <a:gd name="T20" fmla="*/ 162 w 186"/>
                <a:gd name="T21" fmla="*/ 9 h 68"/>
                <a:gd name="T22" fmla="*/ 112 w 186"/>
                <a:gd name="T23" fmla="*/ 2 h 68"/>
                <a:gd name="T24" fmla="*/ 103 w 186"/>
                <a:gd name="T25" fmla="*/ 8 h 68"/>
                <a:gd name="T26" fmla="*/ 119 w 186"/>
                <a:gd name="T27" fmla="*/ 28 h 68"/>
                <a:gd name="T28" fmla="*/ 106 w 186"/>
                <a:gd name="T29" fmla="*/ 34 h 68"/>
                <a:gd name="T30" fmla="*/ 93 w 186"/>
                <a:gd name="T31" fmla="*/ 40 h 68"/>
                <a:gd name="T32" fmla="*/ 36 w 186"/>
                <a:gd name="T33" fmla="*/ 2 h 68"/>
                <a:gd name="T34" fmla="*/ 0 w 186"/>
                <a:gd name="T35"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6" h="68">
                  <a:moveTo>
                    <a:pt x="0" y="0"/>
                  </a:moveTo>
                  <a:cubicBezTo>
                    <a:pt x="4" y="33"/>
                    <a:pt x="4" y="33"/>
                    <a:pt x="4" y="33"/>
                  </a:cubicBezTo>
                  <a:cubicBezTo>
                    <a:pt x="6" y="50"/>
                    <a:pt x="6" y="50"/>
                    <a:pt x="6" y="50"/>
                  </a:cubicBezTo>
                  <a:cubicBezTo>
                    <a:pt x="15" y="50"/>
                    <a:pt x="15" y="50"/>
                    <a:pt x="15" y="50"/>
                  </a:cubicBezTo>
                  <a:cubicBezTo>
                    <a:pt x="15" y="8"/>
                    <a:pt x="15" y="8"/>
                    <a:pt x="15" y="8"/>
                  </a:cubicBezTo>
                  <a:cubicBezTo>
                    <a:pt x="24" y="8"/>
                    <a:pt x="24" y="8"/>
                    <a:pt x="24" y="8"/>
                  </a:cubicBezTo>
                  <a:cubicBezTo>
                    <a:pt x="53" y="55"/>
                    <a:pt x="53" y="55"/>
                    <a:pt x="53" y="55"/>
                  </a:cubicBezTo>
                  <a:cubicBezTo>
                    <a:pt x="85" y="66"/>
                    <a:pt x="124" y="68"/>
                    <a:pt x="169" y="63"/>
                  </a:cubicBezTo>
                  <a:cubicBezTo>
                    <a:pt x="165" y="52"/>
                    <a:pt x="152" y="43"/>
                    <a:pt x="133" y="33"/>
                  </a:cubicBezTo>
                  <a:cubicBezTo>
                    <a:pt x="149" y="34"/>
                    <a:pt x="162" y="31"/>
                    <a:pt x="173" y="26"/>
                  </a:cubicBezTo>
                  <a:cubicBezTo>
                    <a:pt x="186" y="16"/>
                    <a:pt x="182" y="11"/>
                    <a:pt x="162" y="9"/>
                  </a:cubicBezTo>
                  <a:cubicBezTo>
                    <a:pt x="112" y="2"/>
                    <a:pt x="112" y="2"/>
                    <a:pt x="112" y="2"/>
                  </a:cubicBezTo>
                  <a:cubicBezTo>
                    <a:pt x="103" y="8"/>
                    <a:pt x="103" y="8"/>
                    <a:pt x="103" y="8"/>
                  </a:cubicBezTo>
                  <a:cubicBezTo>
                    <a:pt x="119" y="28"/>
                    <a:pt x="119" y="28"/>
                    <a:pt x="119" y="28"/>
                  </a:cubicBezTo>
                  <a:cubicBezTo>
                    <a:pt x="106" y="34"/>
                    <a:pt x="106" y="34"/>
                    <a:pt x="106" y="34"/>
                  </a:cubicBezTo>
                  <a:cubicBezTo>
                    <a:pt x="93" y="40"/>
                    <a:pt x="93" y="40"/>
                    <a:pt x="93" y="40"/>
                  </a:cubicBezTo>
                  <a:cubicBezTo>
                    <a:pt x="72" y="48"/>
                    <a:pt x="53" y="36"/>
                    <a:pt x="36" y="2"/>
                  </a:cubicBezTo>
                  <a:cubicBezTo>
                    <a:pt x="23" y="4"/>
                    <a:pt x="11" y="3"/>
                    <a:pt x="0" y="0"/>
                  </a:cubicBezTo>
                  <a:close/>
                </a:path>
              </a:pathLst>
            </a:custGeom>
            <a:solidFill>
              <a:srgbClr val="222222"/>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62" name="Freeform 463"/>
            <p:cNvSpPr/>
            <p:nvPr/>
          </p:nvSpPr>
          <p:spPr bwMode="auto">
            <a:xfrm>
              <a:off x="7198221" y="3163565"/>
              <a:ext cx="84534" cy="53578"/>
            </a:xfrm>
            <a:custGeom>
              <a:avLst/>
              <a:gdLst>
                <a:gd name="T0" fmla="*/ 9 w 87"/>
                <a:gd name="T1" fmla="*/ 16 h 56"/>
                <a:gd name="T2" fmla="*/ 1 w 87"/>
                <a:gd name="T3" fmla="*/ 45 h 56"/>
                <a:gd name="T4" fmla="*/ 81 w 87"/>
                <a:gd name="T5" fmla="*/ 37 h 56"/>
                <a:gd name="T6" fmla="*/ 87 w 87"/>
                <a:gd name="T7" fmla="*/ 15 h 56"/>
                <a:gd name="T8" fmla="*/ 87 w 87"/>
                <a:gd name="T9" fmla="*/ 0 h 56"/>
                <a:gd name="T10" fmla="*/ 15 w 87"/>
                <a:gd name="T11" fmla="*/ 0 h 56"/>
                <a:gd name="T12" fmla="*/ 9 w 87"/>
                <a:gd name="T13" fmla="*/ 16 h 56"/>
              </a:gdLst>
              <a:ahLst/>
              <a:cxnLst>
                <a:cxn ang="0">
                  <a:pos x="T0" y="T1"/>
                </a:cxn>
                <a:cxn ang="0">
                  <a:pos x="T2" y="T3"/>
                </a:cxn>
                <a:cxn ang="0">
                  <a:pos x="T4" y="T5"/>
                </a:cxn>
                <a:cxn ang="0">
                  <a:pos x="T6" y="T7"/>
                </a:cxn>
                <a:cxn ang="0">
                  <a:pos x="T8" y="T9"/>
                </a:cxn>
                <a:cxn ang="0">
                  <a:pos x="T10" y="T11"/>
                </a:cxn>
                <a:cxn ang="0">
                  <a:pos x="T12" y="T13"/>
                </a:cxn>
              </a:cxnLst>
              <a:rect l="0" t="0" r="r" b="b"/>
              <a:pathLst>
                <a:path w="87" h="56">
                  <a:moveTo>
                    <a:pt x="9" y="16"/>
                  </a:moveTo>
                  <a:cubicBezTo>
                    <a:pt x="3" y="28"/>
                    <a:pt x="0" y="38"/>
                    <a:pt x="1" y="45"/>
                  </a:cubicBezTo>
                  <a:cubicBezTo>
                    <a:pt x="33" y="56"/>
                    <a:pt x="59" y="53"/>
                    <a:pt x="81" y="37"/>
                  </a:cubicBezTo>
                  <a:cubicBezTo>
                    <a:pt x="87" y="15"/>
                    <a:pt x="87" y="15"/>
                    <a:pt x="87" y="15"/>
                  </a:cubicBezTo>
                  <a:cubicBezTo>
                    <a:pt x="87" y="0"/>
                    <a:pt x="87" y="0"/>
                    <a:pt x="87" y="0"/>
                  </a:cubicBezTo>
                  <a:cubicBezTo>
                    <a:pt x="15" y="0"/>
                    <a:pt x="15" y="0"/>
                    <a:pt x="15" y="0"/>
                  </a:cubicBezTo>
                  <a:cubicBezTo>
                    <a:pt x="9" y="16"/>
                    <a:pt x="9" y="16"/>
                    <a:pt x="9" y="16"/>
                  </a:cubicBezTo>
                  <a:close/>
                </a:path>
              </a:pathLst>
            </a:custGeom>
            <a:solidFill>
              <a:srgbClr val="6A402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63" name="Freeform 464"/>
            <p:cNvSpPr/>
            <p:nvPr/>
          </p:nvSpPr>
          <p:spPr bwMode="auto">
            <a:xfrm>
              <a:off x="6987480" y="3161184"/>
              <a:ext cx="15478" cy="23813"/>
            </a:xfrm>
            <a:custGeom>
              <a:avLst/>
              <a:gdLst>
                <a:gd name="T0" fmla="*/ 9 w 16"/>
                <a:gd name="T1" fmla="*/ 0 h 24"/>
                <a:gd name="T2" fmla="*/ 0 w 16"/>
                <a:gd name="T3" fmla="*/ 4 h 24"/>
                <a:gd name="T4" fmla="*/ 16 w 16"/>
                <a:gd name="T5" fmla="*/ 24 h 24"/>
                <a:gd name="T6" fmla="*/ 9 w 16"/>
                <a:gd name="T7" fmla="*/ 0 h 24"/>
              </a:gdLst>
              <a:ahLst/>
              <a:cxnLst>
                <a:cxn ang="0">
                  <a:pos x="T0" y="T1"/>
                </a:cxn>
                <a:cxn ang="0">
                  <a:pos x="T2" y="T3"/>
                </a:cxn>
                <a:cxn ang="0">
                  <a:pos x="T4" y="T5"/>
                </a:cxn>
                <a:cxn ang="0">
                  <a:pos x="T6" y="T7"/>
                </a:cxn>
              </a:cxnLst>
              <a:rect l="0" t="0" r="r" b="b"/>
              <a:pathLst>
                <a:path w="16" h="24">
                  <a:moveTo>
                    <a:pt x="9" y="0"/>
                  </a:moveTo>
                  <a:cubicBezTo>
                    <a:pt x="6" y="1"/>
                    <a:pt x="3" y="3"/>
                    <a:pt x="0" y="4"/>
                  </a:cubicBezTo>
                  <a:cubicBezTo>
                    <a:pt x="16" y="24"/>
                    <a:pt x="16" y="24"/>
                    <a:pt x="16" y="24"/>
                  </a:cubicBezTo>
                  <a:cubicBezTo>
                    <a:pt x="9" y="0"/>
                    <a:pt x="9" y="0"/>
                    <a:pt x="9" y="0"/>
                  </a:cubicBezTo>
                  <a:close/>
                </a:path>
              </a:pathLst>
            </a:custGeom>
            <a:solidFill>
              <a:srgbClr val="DCA56D"/>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64" name="Freeform 465"/>
            <p:cNvSpPr/>
            <p:nvPr/>
          </p:nvSpPr>
          <p:spPr bwMode="auto">
            <a:xfrm>
              <a:off x="6994624" y="3149278"/>
              <a:ext cx="17859" cy="35719"/>
            </a:xfrm>
            <a:custGeom>
              <a:avLst/>
              <a:gdLst>
                <a:gd name="T0" fmla="*/ 7 w 15"/>
                <a:gd name="T1" fmla="*/ 30 h 30"/>
                <a:gd name="T2" fmla="*/ 15 w 15"/>
                <a:gd name="T3" fmla="*/ 25 h 30"/>
                <a:gd name="T4" fmla="*/ 10 w 15"/>
                <a:gd name="T5" fmla="*/ 16 h 30"/>
                <a:gd name="T6" fmla="*/ 7 w 15"/>
                <a:gd name="T7" fmla="*/ 11 h 30"/>
                <a:gd name="T8" fmla="*/ 0 w 15"/>
                <a:gd name="T9" fmla="*/ 0 h 30"/>
                <a:gd name="T10" fmla="*/ 2 w 15"/>
                <a:gd name="T11" fmla="*/ 10 h 30"/>
                <a:gd name="T12" fmla="*/ 7 w 15"/>
                <a:gd name="T13" fmla="*/ 30 h 30"/>
                <a:gd name="T14" fmla="*/ 7 w 15"/>
                <a:gd name="T15" fmla="*/ 30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30">
                  <a:moveTo>
                    <a:pt x="7" y="30"/>
                  </a:moveTo>
                  <a:lnTo>
                    <a:pt x="15" y="25"/>
                  </a:lnTo>
                  <a:lnTo>
                    <a:pt x="10" y="16"/>
                  </a:lnTo>
                  <a:lnTo>
                    <a:pt x="7" y="11"/>
                  </a:lnTo>
                  <a:lnTo>
                    <a:pt x="0" y="0"/>
                  </a:lnTo>
                  <a:lnTo>
                    <a:pt x="2" y="10"/>
                  </a:lnTo>
                  <a:lnTo>
                    <a:pt x="7" y="30"/>
                  </a:lnTo>
                  <a:lnTo>
                    <a:pt x="7" y="30"/>
                  </a:lnTo>
                  <a:close/>
                </a:path>
              </a:pathLst>
            </a:custGeom>
            <a:solidFill>
              <a:srgbClr val="9E673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65" name="Freeform 466"/>
            <p:cNvSpPr/>
            <p:nvPr/>
          </p:nvSpPr>
          <p:spPr bwMode="auto">
            <a:xfrm>
              <a:off x="7199411" y="3148087"/>
              <a:ext cx="98822" cy="78581"/>
            </a:xfrm>
            <a:custGeom>
              <a:avLst/>
              <a:gdLst>
                <a:gd name="T0" fmla="*/ 21 w 102"/>
                <a:gd name="T1" fmla="*/ 1 h 81"/>
                <a:gd name="T2" fmla="*/ 14 w 102"/>
                <a:gd name="T3" fmla="*/ 16 h 81"/>
                <a:gd name="T4" fmla="*/ 86 w 102"/>
                <a:gd name="T5" fmla="*/ 16 h 81"/>
                <a:gd name="T6" fmla="*/ 86 w 102"/>
                <a:gd name="T7" fmla="*/ 31 h 81"/>
                <a:gd name="T8" fmla="*/ 80 w 102"/>
                <a:gd name="T9" fmla="*/ 53 h 81"/>
                <a:gd name="T10" fmla="*/ 0 w 102"/>
                <a:gd name="T11" fmla="*/ 61 h 81"/>
                <a:gd name="T12" fmla="*/ 27 w 102"/>
                <a:gd name="T13" fmla="*/ 81 h 81"/>
                <a:gd name="T14" fmla="*/ 90 w 102"/>
                <a:gd name="T15" fmla="*/ 64 h 81"/>
                <a:gd name="T16" fmla="*/ 95 w 102"/>
                <a:gd name="T17" fmla="*/ 41 h 81"/>
                <a:gd name="T18" fmla="*/ 102 w 102"/>
                <a:gd name="T19" fmla="*/ 34 h 81"/>
                <a:gd name="T20" fmla="*/ 97 w 102"/>
                <a:gd name="T21" fmla="*/ 0 h 81"/>
                <a:gd name="T22" fmla="*/ 21 w 102"/>
                <a:gd name="T23" fmla="*/ 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2" h="81">
                  <a:moveTo>
                    <a:pt x="21" y="1"/>
                  </a:moveTo>
                  <a:cubicBezTo>
                    <a:pt x="14" y="16"/>
                    <a:pt x="14" y="16"/>
                    <a:pt x="14" y="16"/>
                  </a:cubicBezTo>
                  <a:cubicBezTo>
                    <a:pt x="86" y="16"/>
                    <a:pt x="86" y="16"/>
                    <a:pt x="86" y="16"/>
                  </a:cubicBezTo>
                  <a:cubicBezTo>
                    <a:pt x="86" y="31"/>
                    <a:pt x="86" y="31"/>
                    <a:pt x="86" y="31"/>
                  </a:cubicBezTo>
                  <a:cubicBezTo>
                    <a:pt x="80" y="53"/>
                    <a:pt x="80" y="53"/>
                    <a:pt x="80" y="53"/>
                  </a:cubicBezTo>
                  <a:cubicBezTo>
                    <a:pt x="58" y="69"/>
                    <a:pt x="32" y="72"/>
                    <a:pt x="0" y="61"/>
                  </a:cubicBezTo>
                  <a:cubicBezTo>
                    <a:pt x="1" y="73"/>
                    <a:pt x="10" y="79"/>
                    <a:pt x="27" y="81"/>
                  </a:cubicBezTo>
                  <a:cubicBezTo>
                    <a:pt x="50" y="81"/>
                    <a:pt x="71" y="75"/>
                    <a:pt x="90" y="64"/>
                  </a:cubicBezTo>
                  <a:cubicBezTo>
                    <a:pt x="94" y="60"/>
                    <a:pt x="95" y="52"/>
                    <a:pt x="95" y="41"/>
                  </a:cubicBezTo>
                  <a:cubicBezTo>
                    <a:pt x="102" y="34"/>
                    <a:pt x="102" y="34"/>
                    <a:pt x="102" y="34"/>
                  </a:cubicBezTo>
                  <a:cubicBezTo>
                    <a:pt x="97" y="0"/>
                    <a:pt x="97" y="0"/>
                    <a:pt x="97" y="0"/>
                  </a:cubicBezTo>
                  <a:cubicBezTo>
                    <a:pt x="72" y="8"/>
                    <a:pt x="47" y="8"/>
                    <a:pt x="21" y="1"/>
                  </a:cubicBezTo>
                  <a:close/>
                </a:path>
              </a:pathLst>
            </a:custGeom>
            <a:solidFill>
              <a:srgbClr val="3A241B"/>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66" name="Freeform 467"/>
            <p:cNvSpPr/>
            <p:nvPr/>
          </p:nvSpPr>
          <p:spPr bwMode="auto">
            <a:xfrm>
              <a:off x="7301805" y="2984972"/>
              <a:ext cx="105966" cy="258366"/>
            </a:xfrm>
            <a:custGeom>
              <a:avLst/>
              <a:gdLst>
                <a:gd name="T0" fmla="*/ 67 w 110"/>
                <a:gd name="T1" fmla="*/ 21 h 267"/>
                <a:gd name="T2" fmla="*/ 67 w 110"/>
                <a:gd name="T3" fmla="*/ 0 h 267"/>
                <a:gd name="T4" fmla="*/ 20 w 110"/>
                <a:gd name="T5" fmla="*/ 7 h 267"/>
                <a:gd name="T6" fmla="*/ 24 w 110"/>
                <a:gd name="T7" fmla="*/ 21 h 267"/>
                <a:gd name="T8" fmla="*/ 59 w 110"/>
                <a:gd name="T9" fmla="*/ 21 h 267"/>
                <a:gd name="T10" fmla="*/ 59 w 110"/>
                <a:gd name="T11" fmla="*/ 37 h 267"/>
                <a:gd name="T12" fmla="*/ 86 w 110"/>
                <a:gd name="T13" fmla="*/ 37 h 267"/>
                <a:gd name="T14" fmla="*/ 95 w 110"/>
                <a:gd name="T15" fmla="*/ 155 h 267"/>
                <a:gd name="T16" fmla="*/ 62 w 110"/>
                <a:gd name="T17" fmla="*/ 228 h 267"/>
                <a:gd name="T18" fmla="*/ 10 w 110"/>
                <a:gd name="T19" fmla="*/ 250 h 267"/>
                <a:gd name="T20" fmla="*/ 0 w 110"/>
                <a:gd name="T21" fmla="*/ 255 h 267"/>
                <a:gd name="T22" fmla="*/ 52 w 110"/>
                <a:gd name="T23" fmla="*/ 259 h 267"/>
                <a:gd name="T24" fmla="*/ 84 w 110"/>
                <a:gd name="T25" fmla="*/ 215 h 267"/>
                <a:gd name="T26" fmla="*/ 110 w 110"/>
                <a:gd name="T27" fmla="*/ 160 h 267"/>
                <a:gd name="T28" fmla="*/ 101 w 110"/>
                <a:gd name="T29" fmla="*/ 103 h 267"/>
                <a:gd name="T30" fmla="*/ 105 w 110"/>
                <a:gd name="T31" fmla="*/ 23 h 267"/>
                <a:gd name="T32" fmla="*/ 67 w 110"/>
                <a:gd name="T33" fmla="*/ 21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0" h="267">
                  <a:moveTo>
                    <a:pt x="67" y="21"/>
                  </a:moveTo>
                  <a:cubicBezTo>
                    <a:pt x="67" y="0"/>
                    <a:pt x="67" y="0"/>
                    <a:pt x="67" y="0"/>
                  </a:cubicBezTo>
                  <a:cubicBezTo>
                    <a:pt x="50" y="7"/>
                    <a:pt x="35" y="10"/>
                    <a:pt x="20" y="7"/>
                  </a:cubicBezTo>
                  <a:cubicBezTo>
                    <a:pt x="21" y="11"/>
                    <a:pt x="23" y="16"/>
                    <a:pt x="24" y="21"/>
                  </a:cubicBezTo>
                  <a:cubicBezTo>
                    <a:pt x="59" y="21"/>
                    <a:pt x="59" y="21"/>
                    <a:pt x="59" y="21"/>
                  </a:cubicBezTo>
                  <a:cubicBezTo>
                    <a:pt x="59" y="37"/>
                    <a:pt x="59" y="37"/>
                    <a:pt x="59" y="37"/>
                  </a:cubicBezTo>
                  <a:cubicBezTo>
                    <a:pt x="86" y="37"/>
                    <a:pt x="86" y="37"/>
                    <a:pt x="86" y="37"/>
                  </a:cubicBezTo>
                  <a:cubicBezTo>
                    <a:pt x="85" y="83"/>
                    <a:pt x="88" y="122"/>
                    <a:pt x="95" y="155"/>
                  </a:cubicBezTo>
                  <a:cubicBezTo>
                    <a:pt x="62" y="228"/>
                    <a:pt x="62" y="228"/>
                    <a:pt x="62" y="228"/>
                  </a:cubicBezTo>
                  <a:cubicBezTo>
                    <a:pt x="45" y="249"/>
                    <a:pt x="28" y="256"/>
                    <a:pt x="10" y="250"/>
                  </a:cubicBezTo>
                  <a:cubicBezTo>
                    <a:pt x="7" y="252"/>
                    <a:pt x="4" y="254"/>
                    <a:pt x="0" y="255"/>
                  </a:cubicBezTo>
                  <a:cubicBezTo>
                    <a:pt x="12" y="266"/>
                    <a:pt x="29" y="267"/>
                    <a:pt x="52" y="259"/>
                  </a:cubicBezTo>
                  <a:cubicBezTo>
                    <a:pt x="84" y="215"/>
                    <a:pt x="84" y="215"/>
                    <a:pt x="84" y="215"/>
                  </a:cubicBezTo>
                  <a:cubicBezTo>
                    <a:pt x="110" y="160"/>
                    <a:pt x="110" y="160"/>
                    <a:pt x="110" y="160"/>
                  </a:cubicBezTo>
                  <a:cubicBezTo>
                    <a:pt x="103" y="145"/>
                    <a:pt x="100" y="126"/>
                    <a:pt x="101" y="103"/>
                  </a:cubicBezTo>
                  <a:cubicBezTo>
                    <a:pt x="105" y="23"/>
                    <a:pt x="105" y="23"/>
                    <a:pt x="105" y="23"/>
                  </a:cubicBezTo>
                  <a:cubicBezTo>
                    <a:pt x="92" y="24"/>
                    <a:pt x="80" y="23"/>
                    <a:pt x="67" y="21"/>
                  </a:cubicBezTo>
                  <a:close/>
                </a:path>
              </a:pathLst>
            </a:custGeom>
            <a:solidFill>
              <a:srgbClr val="9E673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67" name="Freeform 468"/>
            <p:cNvSpPr/>
            <p:nvPr/>
          </p:nvSpPr>
          <p:spPr bwMode="auto">
            <a:xfrm>
              <a:off x="7277993" y="2657550"/>
              <a:ext cx="25003" cy="319088"/>
            </a:xfrm>
            <a:custGeom>
              <a:avLst/>
              <a:gdLst>
                <a:gd name="T0" fmla="*/ 11 w 25"/>
                <a:gd name="T1" fmla="*/ 302 h 331"/>
                <a:gd name="T2" fmla="*/ 2 w 25"/>
                <a:gd name="T3" fmla="*/ 305 h 331"/>
                <a:gd name="T4" fmla="*/ 0 w 25"/>
                <a:gd name="T5" fmla="*/ 326 h 331"/>
                <a:gd name="T6" fmla="*/ 25 w 25"/>
                <a:gd name="T7" fmla="*/ 331 h 331"/>
                <a:gd name="T8" fmla="*/ 25 w 25"/>
                <a:gd name="T9" fmla="*/ 0 h 331"/>
                <a:gd name="T10" fmla="*/ 11 w 25"/>
                <a:gd name="T11" fmla="*/ 302 h 331"/>
              </a:gdLst>
              <a:ahLst/>
              <a:cxnLst>
                <a:cxn ang="0">
                  <a:pos x="T0" y="T1"/>
                </a:cxn>
                <a:cxn ang="0">
                  <a:pos x="T2" y="T3"/>
                </a:cxn>
                <a:cxn ang="0">
                  <a:pos x="T4" y="T5"/>
                </a:cxn>
                <a:cxn ang="0">
                  <a:pos x="T6" y="T7"/>
                </a:cxn>
                <a:cxn ang="0">
                  <a:pos x="T8" y="T9"/>
                </a:cxn>
                <a:cxn ang="0">
                  <a:pos x="T10" y="T11"/>
                </a:cxn>
              </a:cxnLst>
              <a:rect l="0" t="0" r="r" b="b"/>
              <a:pathLst>
                <a:path w="25" h="331">
                  <a:moveTo>
                    <a:pt x="11" y="302"/>
                  </a:moveTo>
                  <a:cubicBezTo>
                    <a:pt x="2" y="305"/>
                    <a:pt x="2" y="305"/>
                    <a:pt x="2" y="305"/>
                  </a:cubicBezTo>
                  <a:cubicBezTo>
                    <a:pt x="1" y="312"/>
                    <a:pt x="1" y="319"/>
                    <a:pt x="0" y="326"/>
                  </a:cubicBezTo>
                  <a:cubicBezTo>
                    <a:pt x="25" y="331"/>
                    <a:pt x="25" y="331"/>
                    <a:pt x="25" y="331"/>
                  </a:cubicBezTo>
                  <a:cubicBezTo>
                    <a:pt x="25" y="0"/>
                    <a:pt x="25" y="0"/>
                    <a:pt x="25" y="0"/>
                  </a:cubicBezTo>
                  <a:cubicBezTo>
                    <a:pt x="11" y="302"/>
                    <a:pt x="11" y="302"/>
                    <a:pt x="11" y="302"/>
                  </a:cubicBezTo>
                  <a:close/>
                </a:path>
              </a:pathLst>
            </a:custGeom>
            <a:solidFill>
              <a:srgbClr val="F1A338"/>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68" name="Freeform 469"/>
            <p:cNvSpPr/>
            <p:nvPr/>
          </p:nvSpPr>
          <p:spPr bwMode="auto">
            <a:xfrm>
              <a:off x="7302996" y="2719462"/>
              <a:ext cx="63103" cy="275034"/>
            </a:xfrm>
            <a:custGeom>
              <a:avLst/>
              <a:gdLst>
                <a:gd name="T0" fmla="*/ 0 w 66"/>
                <a:gd name="T1" fmla="*/ 266 h 285"/>
                <a:gd name="T2" fmla="*/ 0 w 66"/>
                <a:gd name="T3" fmla="*/ 275 h 285"/>
                <a:gd name="T4" fmla="*/ 7 w 66"/>
                <a:gd name="T5" fmla="*/ 278 h 285"/>
                <a:gd name="T6" fmla="*/ 19 w 66"/>
                <a:gd name="T7" fmla="*/ 282 h 285"/>
                <a:gd name="T8" fmla="*/ 66 w 66"/>
                <a:gd name="T9" fmla="*/ 275 h 285"/>
                <a:gd name="T10" fmla="*/ 66 w 66"/>
                <a:gd name="T11" fmla="*/ 0 h 285"/>
                <a:gd name="T12" fmla="*/ 27 w 66"/>
                <a:gd name="T13" fmla="*/ 258 h 285"/>
                <a:gd name="T14" fmla="*/ 0 w 66"/>
                <a:gd name="T15" fmla="*/ 266 h 2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285">
                  <a:moveTo>
                    <a:pt x="0" y="266"/>
                  </a:moveTo>
                  <a:cubicBezTo>
                    <a:pt x="0" y="275"/>
                    <a:pt x="0" y="275"/>
                    <a:pt x="0" y="275"/>
                  </a:cubicBezTo>
                  <a:cubicBezTo>
                    <a:pt x="3" y="276"/>
                    <a:pt x="5" y="277"/>
                    <a:pt x="7" y="278"/>
                  </a:cubicBezTo>
                  <a:cubicBezTo>
                    <a:pt x="11" y="280"/>
                    <a:pt x="15" y="281"/>
                    <a:pt x="19" y="282"/>
                  </a:cubicBezTo>
                  <a:cubicBezTo>
                    <a:pt x="34" y="285"/>
                    <a:pt x="49" y="282"/>
                    <a:pt x="66" y="275"/>
                  </a:cubicBezTo>
                  <a:cubicBezTo>
                    <a:pt x="66" y="0"/>
                    <a:pt x="66" y="0"/>
                    <a:pt x="66" y="0"/>
                  </a:cubicBezTo>
                  <a:cubicBezTo>
                    <a:pt x="27" y="258"/>
                    <a:pt x="27" y="258"/>
                    <a:pt x="27" y="258"/>
                  </a:cubicBezTo>
                  <a:cubicBezTo>
                    <a:pt x="0" y="266"/>
                    <a:pt x="0" y="266"/>
                    <a:pt x="0" y="266"/>
                  </a:cubicBezTo>
                  <a:close/>
                </a:path>
              </a:pathLst>
            </a:custGeom>
            <a:solidFill>
              <a:srgbClr val="F1A338"/>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69" name="Freeform 470"/>
            <p:cNvSpPr/>
            <p:nvPr/>
          </p:nvSpPr>
          <p:spPr bwMode="auto">
            <a:xfrm>
              <a:off x="7220843" y="3070697"/>
              <a:ext cx="35719" cy="46434"/>
            </a:xfrm>
            <a:custGeom>
              <a:avLst/>
              <a:gdLst>
                <a:gd name="T0" fmla="*/ 37 w 37"/>
                <a:gd name="T1" fmla="*/ 48 h 48"/>
                <a:gd name="T2" fmla="*/ 12 w 37"/>
                <a:gd name="T3" fmla="*/ 0 h 48"/>
                <a:gd name="T4" fmla="*/ 0 w 37"/>
                <a:gd name="T5" fmla="*/ 22 h 48"/>
                <a:gd name="T6" fmla="*/ 37 w 37"/>
                <a:gd name="T7" fmla="*/ 48 h 48"/>
              </a:gdLst>
              <a:ahLst/>
              <a:cxnLst>
                <a:cxn ang="0">
                  <a:pos x="T0" y="T1"/>
                </a:cxn>
                <a:cxn ang="0">
                  <a:pos x="T2" y="T3"/>
                </a:cxn>
                <a:cxn ang="0">
                  <a:pos x="T4" y="T5"/>
                </a:cxn>
                <a:cxn ang="0">
                  <a:pos x="T6" y="T7"/>
                </a:cxn>
              </a:cxnLst>
              <a:rect l="0" t="0" r="r" b="b"/>
              <a:pathLst>
                <a:path w="37" h="48">
                  <a:moveTo>
                    <a:pt x="37" y="48"/>
                  </a:moveTo>
                  <a:cubicBezTo>
                    <a:pt x="27" y="34"/>
                    <a:pt x="19" y="18"/>
                    <a:pt x="12" y="0"/>
                  </a:cubicBezTo>
                  <a:cubicBezTo>
                    <a:pt x="7" y="7"/>
                    <a:pt x="3" y="15"/>
                    <a:pt x="0" y="22"/>
                  </a:cubicBezTo>
                  <a:cubicBezTo>
                    <a:pt x="37" y="48"/>
                    <a:pt x="37" y="48"/>
                    <a:pt x="37" y="48"/>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70" name="Freeform 471"/>
            <p:cNvSpPr>
              <a:spLocks noEditPoints="1"/>
            </p:cNvSpPr>
            <p:nvPr/>
          </p:nvSpPr>
          <p:spPr bwMode="auto">
            <a:xfrm>
              <a:off x="7311330" y="3005212"/>
              <a:ext cx="82153" cy="227409"/>
            </a:xfrm>
            <a:custGeom>
              <a:avLst/>
              <a:gdLst>
                <a:gd name="T0" fmla="*/ 76 w 85"/>
                <a:gd name="T1" fmla="*/ 16 h 235"/>
                <a:gd name="T2" fmla="*/ 49 w 85"/>
                <a:gd name="T3" fmla="*/ 16 h 235"/>
                <a:gd name="T4" fmla="*/ 49 w 85"/>
                <a:gd name="T5" fmla="*/ 0 h 235"/>
                <a:gd name="T6" fmla="*/ 14 w 85"/>
                <a:gd name="T7" fmla="*/ 0 h 235"/>
                <a:gd name="T8" fmla="*/ 36 w 85"/>
                <a:gd name="T9" fmla="*/ 132 h 235"/>
                <a:gd name="T10" fmla="*/ 0 w 85"/>
                <a:gd name="T11" fmla="*/ 229 h 235"/>
                <a:gd name="T12" fmla="*/ 52 w 85"/>
                <a:gd name="T13" fmla="*/ 207 h 235"/>
                <a:gd name="T14" fmla="*/ 85 w 85"/>
                <a:gd name="T15" fmla="*/ 134 h 235"/>
                <a:gd name="T16" fmla="*/ 76 w 85"/>
                <a:gd name="T17" fmla="*/ 16 h 235"/>
                <a:gd name="T18" fmla="*/ 39 w 85"/>
                <a:gd name="T19" fmla="*/ 133 h 235"/>
                <a:gd name="T20" fmla="*/ 39 w 85"/>
                <a:gd name="T21" fmla="*/ 132 h 235"/>
                <a:gd name="T22" fmla="*/ 18 w 85"/>
                <a:gd name="T23" fmla="*/ 3 h 235"/>
                <a:gd name="T24" fmla="*/ 32 w 85"/>
                <a:gd name="T25" fmla="*/ 3 h 235"/>
                <a:gd name="T26" fmla="*/ 51 w 85"/>
                <a:gd name="T27" fmla="*/ 109 h 235"/>
                <a:gd name="T28" fmla="*/ 28 w 85"/>
                <a:gd name="T29" fmla="*/ 224 h 235"/>
                <a:gd name="T30" fmla="*/ 7 w 85"/>
                <a:gd name="T31" fmla="*/ 228 h 235"/>
                <a:gd name="T32" fmla="*/ 39 w 85"/>
                <a:gd name="T33" fmla="*/ 133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5" h="235">
                  <a:moveTo>
                    <a:pt x="76" y="16"/>
                  </a:moveTo>
                  <a:cubicBezTo>
                    <a:pt x="49" y="16"/>
                    <a:pt x="49" y="16"/>
                    <a:pt x="49" y="16"/>
                  </a:cubicBezTo>
                  <a:cubicBezTo>
                    <a:pt x="49" y="0"/>
                    <a:pt x="49" y="0"/>
                    <a:pt x="49" y="0"/>
                  </a:cubicBezTo>
                  <a:cubicBezTo>
                    <a:pt x="14" y="0"/>
                    <a:pt x="14" y="0"/>
                    <a:pt x="14" y="0"/>
                  </a:cubicBezTo>
                  <a:cubicBezTo>
                    <a:pt x="26" y="39"/>
                    <a:pt x="34" y="83"/>
                    <a:pt x="36" y="132"/>
                  </a:cubicBezTo>
                  <a:cubicBezTo>
                    <a:pt x="33" y="184"/>
                    <a:pt x="21" y="216"/>
                    <a:pt x="0" y="229"/>
                  </a:cubicBezTo>
                  <a:cubicBezTo>
                    <a:pt x="18" y="235"/>
                    <a:pt x="35" y="228"/>
                    <a:pt x="52" y="207"/>
                  </a:cubicBezTo>
                  <a:cubicBezTo>
                    <a:pt x="85" y="134"/>
                    <a:pt x="85" y="134"/>
                    <a:pt x="85" y="134"/>
                  </a:cubicBezTo>
                  <a:cubicBezTo>
                    <a:pt x="78" y="101"/>
                    <a:pt x="75" y="62"/>
                    <a:pt x="76" y="16"/>
                  </a:cubicBezTo>
                  <a:close/>
                  <a:moveTo>
                    <a:pt x="39" y="133"/>
                  </a:moveTo>
                  <a:cubicBezTo>
                    <a:pt x="39" y="133"/>
                    <a:pt x="39" y="132"/>
                    <a:pt x="39" y="132"/>
                  </a:cubicBezTo>
                  <a:cubicBezTo>
                    <a:pt x="37" y="84"/>
                    <a:pt x="30" y="41"/>
                    <a:pt x="18" y="3"/>
                  </a:cubicBezTo>
                  <a:cubicBezTo>
                    <a:pt x="32" y="3"/>
                    <a:pt x="32" y="3"/>
                    <a:pt x="32" y="3"/>
                  </a:cubicBezTo>
                  <a:cubicBezTo>
                    <a:pt x="51" y="109"/>
                    <a:pt x="51" y="109"/>
                    <a:pt x="51" y="109"/>
                  </a:cubicBezTo>
                  <a:cubicBezTo>
                    <a:pt x="55" y="143"/>
                    <a:pt x="48" y="182"/>
                    <a:pt x="28" y="224"/>
                  </a:cubicBezTo>
                  <a:cubicBezTo>
                    <a:pt x="21" y="227"/>
                    <a:pt x="14" y="229"/>
                    <a:pt x="7" y="228"/>
                  </a:cubicBezTo>
                  <a:cubicBezTo>
                    <a:pt x="25" y="212"/>
                    <a:pt x="36" y="181"/>
                    <a:pt x="39" y="133"/>
                  </a:cubicBezTo>
                  <a:close/>
                </a:path>
              </a:pathLst>
            </a:custGeom>
            <a:solidFill>
              <a:srgbClr val="DCA56D"/>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71" name="Freeform 472"/>
            <p:cNvSpPr/>
            <p:nvPr/>
          </p:nvSpPr>
          <p:spPr bwMode="auto">
            <a:xfrm>
              <a:off x="7318474" y="3008784"/>
              <a:ext cx="45244" cy="217884"/>
            </a:xfrm>
            <a:custGeom>
              <a:avLst/>
              <a:gdLst>
                <a:gd name="T0" fmla="*/ 32 w 48"/>
                <a:gd name="T1" fmla="*/ 129 h 226"/>
                <a:gd name="T2" fmla="*/ 32 w 48"/>
                <a:gd name="T3" fmla="*/ 130 h 226"/>
                <a:gd name="T4" fmla="*/ 0 w 48"/>
                <a:gd name="T5" fmla="*/ 225 h 226"/>
                <a:gd name="T6" fmla="*/ 21 w 48"/>
                <a:gd name="T7" fmla="*/ 221 h 226"/>
                <a:gd name="T8" fmla="*/ 44 w 48"/>
                <a:gd name="T9" fmla="*/ 106 h 226"/>
                <a:gd name="T10" fmla="*/ 25 w 48"/>
                <a:gd name="T11" fmla="*/ 0 h 226"/>
                <a:gd name="T12" fmla="*/ 11 w 48"/>
                <a:gd name="T13" fmla="*/ 0 h 226"/>
                <a:gd name="T14" fmla="*/ 32 w 48"/>
                <a:gd name="T15" fmla="*/ 129 h 2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226">
                  <a:moveTo>
                    <a:pt x="32" y="129"/>
                  </a:moveTo>
                  <a:cubicBezTo>
                    <a:pt x="32" y="129"/>
                    <a:pt x="32" y="130"/>
                    <a:pt x="32" y="130"/>
                  </a:cubicBezTo>
                  <a:cubicBezTo>
                    <a:pt x="29" y="178"/>
                    <a:pt x="18" y="209"/>
                    <a:pt x="0" y="225"/>
                  </a:cubicBezTo>
                  <a:cubicBezTo>
                    <a:pt x="7" y="226"/>
                    <a:pt x="14" y="224"/>
                    <a:pt x="21" y="221"/>
                  </a:cubicBezTo>
                  <a:cubicBezTo>
                    <a:pt x="41" y="179"/>
                    <a:pt x="48" y="140"/>
                    <a:pt x="44" y="106"/>
                  </a:cubicBezTo>
                  <a:cubicBezTo>
                    <a:pt x="25" y="0"/>
                    <a:pt x="25" y="0"/>
                    <a:pt x="25" y="0"/>
                  </a:cubicBezTo>
                  <a:cubicBezTo>
                    <a:pt x="11" y="0"/>
                    <a:pt x="11" y="0"/>
                    <a:pt x="11" y="0"/>
                  </a:cubicBezTo>
                  <a:cubicBezTo>
                    <a:pt x="23" y="38"/>
                    <a:pt x="30" y="81"/>
                    <a:pt x="32" y="129"/>
                  </a:cubicBezTo>
                  <a:close/>
                </a:path>
              </a:pathLst>
            </a:custGeom>
            <a:solidFill>
              <a:srgbClr val="F1D9C8"/>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72" name="Freeform 473"/>
            <p:cNvSpPr/>
            <p:nvPr/>
          </p:nvSpPr>
          <p:spPr bwMode="auto">
            <a:xfrm>
              <a:off x="7410152" y="2977828"/>
              <a:ext cx="82153" cy="335756"/>
            </a:xfrm>
            <a:custGeom>
              <a:avLst/>
              <a:gdLst>
                <a:gd name="T0" fmla="*/ 0 w 85"/>
                <a:gd name="T1" fmla="*/ 30 h 349"/>
                <a:gd name="T2" fmla="*/ 2 w 85"/>
                <a:gd name="T3" fmla="*/ 42 h 349"/>
                <a:gd name="T4" fmla="*/ 65 w 85"/>
                <a:gd name="T5" fmla="*/ 32 h 349"/>
                <a:gd name="T6" fmla="*/ 51 w 85"/>
                <a:gd name="T7" fmla="*/ 233 h 349"/>
                <a:gd name="T8" fmla="*/ 62 w 85"/>
                <a:gd name="T9" fmla="*/ 274 h 349"/>
                <a:gd name="T10" fmla="*/ 10 w 85"/>
                <a:gd name="T11" fmla="*/ 328 h 349"/>
                <a:gd name="T12" fmla="*/ 9 w 85"/>
                <a:gd name="T13" fmla="*/ 337 h 349"/>
                <a:gd name="T14" fmla="*/ 72 w 85"/>
                <a:gd name="T15" fmla="*/ 347 h 349"/>
                <a:gd name="T16" fmla="*/ 73 w 85"/>
                <a:gd name="T17" fmla="*/ 261 h 349"/>
                <a:gd name="T18" fmla="*/ 73 w 85"/>
                <a:gd name="T19" fmla="*/ 257 h 349"/>
                <a:gd name="T20" fmla="*/ 72 w 85"/>
                <a:gd name="T21" fmla="*/ 252 h 349"/>
                <a:gd name="T22" fmla="*/ 67 w 85"/>
                <a:gd name="T23" fmla="*/ 214 h 349"/>
                <a:gd name="T24" fmla="*/ 85 w 85"/>
                <a:gd name="T25" fmla="*/ 0 h 349"/>
                <a:gd name="T26" fmla="*/ 0 w 85"/>
                <a:gd name="T27" fmla="*/ 3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5" h="349">
                  <a:moveTo>
                    <a:pt x="0" y="30"/>
                  </a:moveTo>
                  <a:cubicBezTo>
                    <a:pt x="0" y="34"/>
                    <a:pt x="1" y="38"/>
                    <a:pt x="2" y="42"/>
                  </a:cubicBezTo>
                  <a:cubicBezTo>
                    <a:pt x="65" y="32"/>
                    <a:pt x="65" y="32"/>
                    <a:pt x="65" y="32"/>
                  </a:cubicBezTo>
                  <a:cubicBezTo>
                    <a:pt x="67" y="103"/>
                    <a:pt x="62" y="170"/>
                    <a:pt x="51" y="233"/>
                  </a:cubicBezTo>
                  <a:cubicBezTo>
                    <a:pt x="62" y="274"/>
                    <a:pt x="62" y="274"/>
                    <a:pt x="62" y="274"/>
                  </a:cubicBezTo>
                  <a:cubicBezTo>
                    <a:pt x="68" y="320"/>
                    <a:pt x="51" y="338"/>
                    <a:pt x="10" y="328"/>
                  </a:cubicBezTo>
                  <a:cubicBezTo>
                    <a:pt x="9" y="337"/>
                    <a:pt x="9" y="337"/>
                    <a:pt x="9" y="337"/>
                  </a:cubicBezTo>
                  <a:cubicBezTo>
                    <a:pt x="31" y="346"/>
                    <a:pt x="52" y="349"/>
                    <a:pt x="72" y="347"/>
                  </a:cubicBezTo>
                  <a:cubicBezTo>
                    <a:pt x="78" y="333"/>
                    <a:pt x="78" y="305"/>
                    <a:pt x="73" y="261"/>
                  </a:cubicBezTo>
                  <a:cubicBezTo>
                    <a:pt x="73" y="257"/>
                    <a:pt x="73" y="257"/>
                    <a:pt x="73" y="257"/>
                  </a:cubicBezTo>
                  <a:cubicBezTo>
                    <a:pt x="72" y="252"/>
                    <a:pt x="72" y="252"/>
                    <a:pt x="72" y="252"/>
                  </a:cubicBezTo>
                  <a:cubicBezTo>
                    <a:pt x="67" y="214"/>
                    <a:pt x="67" y="214"/>
                    <a:pt x="67" y="214"/>
                  </a:cubicBezTo>
                  <a:cubicBezTo>
                    <a:pt x="78" y="140"/>
                    <a:pt x="84" y="69"/>
                    <a:pt x="85" y="0"/>
                  </a:cubicBezTo>
                  <a:cubicBezTo>
                    <a:pt x="57" y="17"/>
                    <a:pt x="28" y="27"/>
                    <a:pt x="0" y="30"/>
                  </a:cubicBezTo>
                  <a:close/>
                </a:path>
              </a:pathLst>
            </a:custGeom>
            <a:solidFill>
              <a:srgbClr val="9E673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73" name="Freeform 474"/>
            <p:cNvSpPr/>
            <p:nvPr/>
          </p:nvSpPr>
          <p:spPr bwMode="auto">
            <a:xfrm>
              <a:off x="7244655" y="3139753"/>
              <a:ext cx="180975" cy="133350"/>
            </a:xfrm>
            <a:custGeom>
              <a:avLst/>
              <a:gdLst>
                <a:gd name="T0" fmla="*/ 181 w 187"/>
                <a:gd name="T1" fmla="*/ 64 h 138"/>
                <a:gd name="T2" fmla="*/ 187 w 187"/>
                <a:gd name="T3" fmla="*/ 40 h 138"/>
                <a:gd name="T4" fmla="*/ 181 w 187"/>
                <a:gd name="T5" fmla="*/ 18 h 138"/>
                <a:gd name="T6" fmla="*/ 169 w 187"/>
                <a:gd name="T7" fmla="*/ 0 h 138"/>
                <a:gd name="T8" fmla="*/ 143 w 187"/>
                <a:gd name="T9" fmla="*/ 55 h 138"/>
                <a:gd name="T10" fmla="*/ 111 w 187"/>
                <a:gd name="T11" fmla="*/ 99 h 138"/>
                <a:gd name="T12" fmla="*/ 59 w 187"/>
                <a:gd name="T13" fmla="*/ 95 h 138"/>
                <a:gd name="T14" fmla="*/ 31 w 187"/>
                <a:gd name="T15" fmla="*/ 112 h 138"/>
                <a:gd name="T16" fmla="*/ 31 w 187"/>
                <a:gd name="T17" fmla="*/ 138 h 138"/>
                <a:gd name="T18" fmla="*/ 96 w 187"/>
                <a:gd name="T19" fmla="*/ 138 h 138"/>
                <a:gd name="T20" fmla="*/ 119 w 187"/>
                <a:gd name="T21" fmla="*/ 113 h 138"/>
                <a:gd name="T22" fmla="*/ 161 w 187"/>
                <a:gd name="T23" fmla="*/ 71 h 138"/>
                <a:gd name="T24" fmla="*/ 166 w 187"/>
                <a:gd name="T25" fmla="*/ 115 h 138"/>
                <a:gd name="T26" fmla="*/ 176 w 187"/>
                <a:gd name="T27" fmla="*/ 115 h 138"/>
                <a:gd name="T28" fmla="*/ 181 w 187"/>
                <a:gd name="T29" fmla="*/ 64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7" h="138">
                  <a:moveTo>
                    <a:pt x="181" y="64"/>
                  </a:moveTo>
                  <a:cubicBezTo>
                    <a:pt x="185" y="56"/>
                    <a:pt x="187" y="48"/>
                    <a:pt x="187" y="40"/>
                  </a:cubicBezTo>
                  <a:cubicBezTo>
                    <a:pt x="187" y="33"/>
                    <a:pt x="185" y="25"/>
                    <a:pt x="181" y="18"/>
                  </a:cubicBezTo>
                  <a:cubicBezTo>
                    <a:pt x="176" y="13"/>
                    <a:pt x="172" y="7"/>
                    <a:pt x="169" y="0"/>
                  </a:cubicBezTo>
                  <a:cubicBezTo>
                    <a:pt x="143" y="55"/>
                    <a:pt x="143" y="55"/>
                    <a:pt x="143" y="55"/>
                  </a:cubicBezTo>
                  <a:cubicBezTo>
                    <a:pt x="111" y="99"/>
                    <a:pt x="111" y="99"/>
                    <a:pt x="111" y="99"/>
                  </a:cubicBezTo>
                  <a:cubicBezTo>
                    <a:pt x="88" y="107"/>
                    <a:pt x="71" y="106"/>
                    <a:pt x="59" y="95"/>
                  </a:cubicBezTo>
                  <a:cubicBezTo>
                    <a:pt x="31" y="112"/>
                    <a:pt x="31" y="112"/>
                    <a:pt x="31" y="112"/>
                  </a:cubicBezTo>
                  <a:cubicBezTo>
                    <a:pt x="0" y="124"/>
                    <a:pt x="0" y="132"/>
                    <a:pt x="31" y="138"/>
                  </a:cubicBezTo>
                  <a:cubicBezTo>
                    <a:pt x="96" y="138"/>
                    <a:pt x="96" y="138"/>
                    <a:pt x="96" y="138"/>
                  </a:cubicBezTo>
                  <a:cubicBezTo>
                    <a:pt x="108" y="134"/>
                    <a:pt x="116" y="126"/>
                    <a:pt x="119" y="113"/>
                  </a:cubicBezTo>
                  <a:cubicBezTo>
                    <a:pt x="130" y="89"/>
                    <a:pt x="144" y="75"/>
                    <a:pt x="161" y="71"/>
                  </a:cubicBezTo>
                  <a:cubicBezTo>
                    <a:pt x="166" y="115"/>
                    <a:pt x="166" y="115"/>
                    <a:pt x="166" y="115"/>
                  </a:cubicBezTo>
                  <a:cubicBezTo>
                    <a:pt x="176" y="115"/>
                    <a:pt x="176" y="115"/>
                    <a:pt x="176" y="115"/>
                  </a:cubicBezTo>
                  <a:cubicBezTo>
                    <a:pt x="173" y="96"/>
                    <a:pt x="175" y="80"/>
                    <a:pt x="181" y="64"/>
                  </a:cubicBezTo>
                  <a:close/>
                </a:path>
              </a:pathLst>
            </a:custGeom>
            <a:solidFill>
              <a:srgbClr val="222222"/>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74" name="Freeform 475"/>
            <p:cNvSpPr>
              <a:spLocks noEditPoints="1"/>
            </p:cNvSpPr>
            <p:nvPr/>
          </p:nvSpPr>
          <p:spPr bwMode="auto">
            <a:xfrm>
              <a:off x="7412533" y="3008784"/>
              <a:ext cx="63103" cy="295275"/>
            </a:xfrm>
            <a:custGeom>
              <a:avLst/>
              <a:gdLst>
                <a:gd name="T0" fmla="*/ 12 w 66"/>
                <a:gd name="T1" fmla="*/ 272 h 306"/>
                <a:gd name="T2" fmla="*/ 8 w 66"/>
                <a:gd name="T3" fmla="*/ 296 h 306"/>
                <a:gd name="T4" fmla="*/ 60 w 66"/>
                <a:gd name="T5" fmla="*/ 242 h 306"/>
                <a:gd name="T6" fmla="*/ 49 w 66"/>
                <a:gd name="T7" fmla="*/ 201 h 306"/>
                <a:gd name="T8" fmla="*/ 63 w 66"/>
                <a:gd name="T9" fmla="*/ 0 h 306"/>
                <a:gd name="T10" fmla="*/ 0 w 66"/>
                <a:gd name="T11" fmla="*/ 10 h 306"/>
                <a:gd name="T12" fmla="*/ 18 w 66"/>
                <a:gd name="T13" fmla="*/ 164 h 306"/>
                <a:gd name="T14" fmla="*/ 12 w 66"/>
                <a:gd name="T15" fmla="*/ 272 h 306"/>
                <a:gd name="T16" fmla="*/ 3 w 66"/>
                <a:gd name="T17" fmla="*/ 12 h 306"/>
                <a:gd name="T18" fmla="*/ 13 w 66"/>
                <a:gd name="T19" fmla="*/ 11 h 306"/>
                <a:gd name="T20" fmla="*/ 28 w 66"/>
                <a:gd name="T21" fmla="*/ 177 h 306"/>
                <a:gd name="T22" fmla="*/ 21 w 66"/>
                <a:gd name="T23" fmla="*/ 295 h 306"/>
                <a:gd name="T24" fmla="*/ 12 w 66"/>
                <a:gd name="T25" fmla="*/ 294 h 306"/>
                <a:gd name="T26" fmla="*/ 15 w 66"/>
                <a:gd name="T27" fmla="*/ 273 h 306"/>
                <a:gd name="T28" fmla="*/ 15 w 66"/>
                <a:gd name="T29" fmla="*/ 272 h 306"/>
                <a:gd name="T30" fmla="*/ 21 w 66"/>
                <a:gd name="T31" fmla="*/ 164 h 306"/>
                <a:gd name="T32" fmla="*/ 21 w 66"/>
                <a:gd name="T33" fmla="*/ 164 h 306"/>
                <a:gd name="T34" fmla="*/ 3 w 66"/>
                <a:gd name="T35" fmla="*/ 12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6" h="306">
                  <a:moveTo>
                    <a:pt x="12" y="272"/>
                  </a:moveTo>
                  <a:cubicBezTo>
                    <a:pt x="8" y="296"/>
                    <a:pt x="8" y="296"/>
                    <a:pt x="8" y="296"/>
                  </a:cubicBezTo>
                  <a:cubicBezTo>
                    <a:pt x="49" y="306"/>
                    <a:pt x="66" y="288"/>
                    <a:pt x="60" y="242"/>
                  </a:cubicBezTo>
                  <a:cubicBezTo>
                    <a:pt x="49" y="201"/>
                    <a:pt x="49" y="201"/>
                    <a:pt x="49" y="201"/>
                  </a:cubicBezTo>
                  <a:cubicBezTo>
                    <a:pt x="60" y="138"/>
                    <a:pt x="65" y="71"/>
                    <a:pt x="63" y="0"/>
                  </a:cubicBezTo>
                  <a:cubicBezTo>
                    <a:pt x="0" y="10"/>
                    <a:pt x="0" y="10"/>
                    <a:pt x="0" y="10"/>
                  </a:cubicBezTo>
                  <a:cubicBezTo>
                    <a:pt x="9" y="64"/>
                    <a:pt x="15" y="115"/>
                    <a:pt x="18" y="164"/>
                  </a:cubicBezTo>
                  <a:cubicBezTo>
                    <a:pt x="12" y="272"/>
                    <a:pt x="12" y="272"/>
                    <a:pt x="12" y="272"/>
                  </a:cubicBezTo>
                  <a:close/>
                  <a:moveTo>
                    <a:pt x="3" y="12"/>
                  </a:moveTo>
                  <a:cubicBezTo>
                    <a:pt x="13" y="11"/>
                    <a:pt x="13" y="11"/>
                    <a:pt x="13" y="11"/>
                  </a:cubicBezTo>
                  <a:cubicBezTo>
                    <a:pt x="25" y="69"/>
                    <a:pt x="30" y="124"/>
                    <a:pt x="28" y="177"/>
                  </a:cubicBezTo>
                  <a:cubicBezTo>
                    <a:pt x="21" y="295"/>
                    <a:pt x="21" y="295"/>
                    <a:pt x="21" y="295"/>
                  </a:cubicBezTo>
                  <a:cubicBezTo>
                    <a:pt x="18" y="295"/>
                    <a:pt x="15" y="295"/>
                    <a:pt x="12" y="294"/>
                  </a:cubicBezTo>
                  <a:cubicBezTo>
                    <a:pt x="15" y="273"/>
                    <a:pt x="15" y="273"/>
                    <a:pt x="15" y="273"/>
                  </a:cubicBezTo>
                  <a:cubicBezTo>
                    <a:pt x="15" y="272"/>
                    <a:pt x="15" y="272"/>
                    <a:pt x="15" y="272"/>
                  </a:cubicBezTo>
                  <a:cubicBezTo>
                    <a:pt x="21" y="164"/>
                    <a:pt x="21" y="164"/>
                    <a:pt x="21" y="164"/>
                  </a:cubicBezTo>
                  <a:cubicBezTo>
                    <a:pt x="21" y="164"/>
                    <a:pt x="21" y="164"/>
                    <a:pt x="21" y="164"/>
                  </a:cubicBezTo>
                  <a:cubicBezTo>
                    <a:pt x="18" y="116"/>
                    <a:pt x="13" y="65"/>
                    <a:pt x="3" y="12"/>
                  </a:cubicBezTo>
                  <a:close/>
                </a:path>
              </a:pathLst>
            </a:custGeom>
            <a:solidFill>
              <a:srgbClr val="DCA56D"/>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75" name="Freeform 476"/>
            <p:cNvSpPr/>
            <p:nvPr/>
          </p:nvSpPr>
          <p:spPr bwMode="auto">
            <a:xfrm>
              <a:off x="7414915" y="3019500"/>
              <a:ext cx="26194" cy="273844"/>
            </a:xfrm>
            <a:custGeom>
              <a:avLst/>
              <a:gdLst>
                <a:gd name="T0" fmla="*/ 10 w 27"/>
                <a:gd name="T1" fmla="*/ 0 h 284"/>
                <a:gd name="T2" fmla="*/ 0 w 27"/>
                <a:gd name="T3" fmla="*/ 1 h 284"/>
                <a:gd name="T4" fmla="*/ 18 w 27"/>
                <a:gd name="T5" fmla="*/ 153 h 284"/>
                <a:gd name="T6" fmla="*/ 18 w 27"/>
                <a:gd name="T7" fmla="*/ 153 h 284"/>
                <a:gd name="T8" fmla="*/ 12 w 27"/>
                <a:gd name="T9" fmla="*/ 261 h 284"/>
                <a:gd name="T10" fmla="*/ 12 w 27"/>
                <a:gd name="T11" fmla="*/ 262 h 284"/>
                <a:gd name="T12" fmla="*/ 9 w 27"/>
                <a:gd name="T13" fmla="*/ 283 h 284"/>
                <a:gd name="T14" fmla="*/ 18 w 27"/>
                <a:gd name="T15" fmla="*/ 284 h 284"/>
                <a:gd name="T16" fmla="*/ 25 w 27"/>
                <a:gd name="T17" fmla="*/ 166 h 284"/>
                <a:gd name="T18" fmla="*/ 10 w 27"/>
                <a:gd name="T19" fmla="*/ 0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 h="284">
                  <a:moveTo>
                    <a:pt x="10" y="0"/>
                  </a:moveTo>
                  <a:cubicBezTo>
                    <a:pt x="0" y="1"/>
                    <a:pt x="0" y="1"/>
                    <a:pt x="0" y="1"/>
                  </a:cubicBezTo>
                  <a:cubicBezTo>
                    <a:pt x="10" y="54"/>
                    <a:pt x="15" y="105"/>
                    <a:pt x="18" y="153"/>
                  </a:cubicBezTo>
                  <a:cubicBezTo>
                    <a:pt x="18" y="153"/>
                    <a:pt x="18" y="153"/>
                    <a:pt x="18" y="153"/>
                  </a:cubicBezTo>
                  <a:cubicBezTo>
                    <a:pt x="12" y="261"/>
                    <a:pt x="12" y="261"/>
                    <a:pt x="12" y="261"/>
                  </a:cubicBezTo>
                  <a:cubicBezTo>
                    <a:pt x="12" y="261"/>
                    <a:pt x="12" y="261"/>
                    <a:pt x="12" y="262"/>
                  </a:cubicBezTo>
                  <a:cubicBezTo>
                    <a:pt x="9" y="283"/>
                    <a:pt x="9" y="283"/>
                    <a:pt x="9" y="283"/>
                  </a:cubicBezTo>
                  <a:cubicBezTo>
                    <a:pt x="12" y="284"/>
                    <a:pt x="15" y="284"/>
                    <a:pt x="18" y="284"/>
                  </a:cubicBezTo>
                  <a:cubicBezTo>
                    <a:pt x="25" y="166"/>
                    <a:pt x="25" y="166"/>
                    <a:pt x="25" y="166"/>
                  </a:cubicBezTo>
                  <a:cubicBezTo>
                    <a:pt x="27" y="113"/>
                    <a:pt x="22" y="58"/>
                    <a:pt x="10" y="0"/>
                  </a:cubicBezTo>
                  <a:close/>
                </a:path>
              </a:pathLst>
            </a:custGeom>
            <a:solidFill>
              <a:srgbClr val="F1D9C8"/>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76" name="Freeform 477"/>
            <p:cNvSpPr/>
            <p:nvPr/>
          </p:nvSpPr>
          <p:spPr bwMode="auto">
            <a:xfrm>
              <a:off x="7414915" y="3224287"/>
              <a:ext cx="76200" cy="139303"/>
            </a:xfrm>
            <a:custGeom>
              <a:avLst/>
              <a:gdLst>
                <a:gd name="T0" fmla="*/ 4 w 78"/>
                <a:gd name="T1" fmla="*/ 81 h 144"/>
                <a:gd name="T2" fmla="*/ 14 w 78"/>
                <a:gd name="T3" fmla="*/ 144 h 144"/>
                <a:gd name="T4" fmla="*/ 60 w 78"/>
                <a:gd name="T5" fmla="*/ 126 h 144"/>
                <a:gd name="T6" fmla="*/ 78 w 78"/>
                <a:gd name="T7" fmla="*/ 91 h 144"/>
                <a:gd name="T8" fmla="*/ 76 w 78"/>
                <a:gd name="T9" fmla="*/ 12 h 144"/>
                <a:gd name="T10" fmla="*/ 69 w 78"/>
                <a:gd name="T11" fmla="*/ 0 h 144"/>
                <a:gd name="T12" fmla="*/ 68 w 78"/>
                <a:gd name="T13" fmla="*/ 1 h 144"/>
                <a:gd name="T14" fmla="*/ 68 w 78"/>
                <a:gd name="T15" fmla="*/ 5 h 144"/>
                <a:gd name="T16" fmla="*/ 67 w 78"/>
                <a:gd name="T17" fmla="*/ 91 h 144"/>
                <a:gd name="T18" fmla="*/ 4 w 78"/>
                <a:gd name="T19" fmla="*/ 81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144">
                  <a:moveTo>
                    <a:pt x="4" y="81"/>
                  </a:moveTo>
                  <a:cubicBezTo>
                    <a:pt x="0" y="114"/>
                    <a:pt x="3" y="135"/>
                    <a:pt x="14" y="144"/>
                  </a:cubicBezTo>
                  <a:cubicBezTo>
                    <a:pt x="60" y="126"/>
                    <a:pt x="60" y="126"/>
                    <a:pt x="60" y="126"/>
                  </a:cubicBezTo>
                  <a:cubicBezTo>
                    <a:pt x="71" y="122"/>
                    <a:pt x="77" y="110"/>
                    <a:pt x="78" y="91"/>
                  </a:cubicBezTo>
                  <a:cubicBezTo>
                    <a:pt x="76" y="12"/>
                    <a:pt x="76" y="12"/>
                    <a:pt x="76" y="12"/>
                  </a:cubicBezTo>
                  <a:cubicBezTo>
                    <a:pt x="69" y="0"/>
                    <a:pt x="69" y="0"/>
                    <a:pt x="69" y="0"/>
                  </a:cubicBezTo>
                  <a:cubicBezTo>
                    <a:pt x="68" y="1"/>
                    <a:pt x="68" y="1"/>
                    <a:pt x="68" y="1"/>
                  </a:cubicBezTo>
                  <a:cubicBezTo>
                    <a:pt x="68" y="5"/>
                    <a:pt x="68" y="5"/>
                    <a:pt x="68" y="5"/>
                  </a:cubicBezTo>
                  <a:cubicBezTo>
                    <a:pt x="73" y="49"/>
                    <a:pt x="73" y="77"/>
                    <a:pt x="67" y="91"/>
                  </a:cubicBezTo>
                  <a:cubicBezTo>
                    <a:pt x="47" y="93"/>
                    <a:pt x="26" y="90"/>
                    <a:pt x="4" y="81"/>
                  </a:cubicBezTo>
                  <a:close/>
                </a:path>
              </a:pathLst>
            </a:custGeom>
            <a:solidFill>
              <a:srgbClr val="222222"/>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77" name="Freeform 478"/>
            <p:cNvSpPr/>
            <p:nvPr/>
          </p:nvSpPr>
          <p:spPr bwMode="auto">
            <a:xfrm>
              <a:off x="7480399" y="3220715"/>
              <a:ext cx="1191" cy="4763"/>
            </a:xfrm>
            <a:custGeom>
              <a:avLst/>
              <a:gdLst>
                <a:gd name="T0" fmla="*/ 1 w 1"/>
                <a:gd name="T1" fmla="*/ 4 h 4"/>
                <a:gd name="T2" fmla="*/ 1 w 1"/>
                <a:gd name="T3" fmla="*/ 3 h 4"/>
                <a:gd name="T4" fmla="*/ 0 w 1"/>
                <a:gd name="T5" fmla="*/ 0 h 4"/>
                <a:gd name="T6" fmla="*/ 1 w 1"/>
                <a:gd name="T7" fmla="*/ 4 h 4"/>
                <a:gd name="T8" fmla="*/ 1 w 1"/>
                <a:gd name="T9" fmla="*/ 4 h 4"/>
              </a:gdLst>
              <a:ahLst/>
              <a:cxnLst>
                <a:cxn ang="0">
                  <a:pos x="T0" y="T1"/>
                </a:cxn>
                <a:cxn ang="0">
                  <a:pos x="T2" y="T3"/>
                </a:cxn>
                <a:cxn ang="0">
                  <a:pos x="T4" y="T5"/>
                </a:cxn>
                <a:cxn ang="0">
                  <a:pos x="T6" y="T7"/>
                </a:cxn>
                <a:cxn ang="0">
                  <a:pos x="T8" y="T9"/>
                </a:cxn>
              </a:cxnLst>
              <a:rect l="0" t="0" r="r" b="b"/>
              <a:pathLst>
                <a:path w="1" h="4">
                  <a:moveTo>
                    <a:pt x="1" y="4"/>
                  </a:moveTo>
                  <a:lnTo>
                    <a:pt x="1" y="3"/>
                  </a:lnTo>
                  <a:lnTo>
                    <a:pt x="0" y="0"/>
                  </a:lnTo>
                  <a:lnTo>
                    <a:pt x="1" y="4"/>
                  </a:lnTo>
                  <a:lnTo>
                    <a:pt x="1" y="4"/>
                  </a:lnTo>
                  <a:close/>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sp>
        <p:nvSpPr>
          <p:cNvPr id="178" name="文本框 177"/>
          <p:cNvSpPr txBox="1"/>
          <p:nvPr/>
        </p:nvSpPr>
        <p:spPr>
          <a:xfrm>
            <a:off x="4691473" y="2383011"/>
            <a:ext cx="1569660" cy="646331"/>
          </a:xfrm>
          <a:prstGeom prst="rect">
            <a:avLst/>
          </a:prstGeom>
          <a:noFill/>
        </p:spPr>
        <p:txBody>
          <a:bodyPr wrap="none" rtlCol="0">
            <a:spAutoFit/>
          </a:bodyPr>
          <a:lstStyle/>
          <a:p>
            <a:r>
              <a:rPr lang="zh-CN" altLang="en-US" dirty="0">
                <a:solidFill>
                  <a:schemeClr val="tx1">
                    <a:lumMod val="75000"/>
                    <a:lumOff val="25000"/>
                  </a:schemeClr>
                </a:solidFill>
                <a:latin typeface="时尚中黑简体" panose="01010104010101010101" pitchFamily="2" charset="-122"/>
                <a:ea typeface="时尚中黑简体" panose="01010104010101010101" pitchFamily="2" charset="-122"/>
              </a:rPr>
              <a:t>点击添加文字</a:t>
            </a:r>
            <a:endParaRPr lang="en-US" altLang="zh-CN" dirty="0">
              <a:solidFill>
                <a:schemeClr val="tx1">
                  <a:lumMod val="75000"/>
                  <a:lumOff val="25000"/>
                </a:schemeClr>
              </a:solidFill>
              <a:latin typeface="时尚中黑简体" panose="01010104010101010101" pitchFamily="2" charset="-122"/>
              <a:ea typeface="时尚中黑简体" panose="01010104010101010101" pitchFamily="2" charset="-122"/>
            </a:endParaRPr>
          </a:p>
          <a:p>
            <a:r>
              <a:rPr lang="zh-CN" altLang="en-US" dirty="0">
                <a:solidFill>
                  <a:schemeClr val="tx1">
                    <a:lumMod val="75000"/>
                    <a:lumOff val="25000"/>
                  </a:schemeClr>
                </a:solidFill>
                <a:latin typeface="时尚中黑简体" panose="01010104010101010101" pitchFamily="2" charset="-122"/>
                <a:ea typeface="时尚中黑简体" panose="01010104010101010101" pitchFamily="2" charset="-122"/>
              </a:rPr>
              <a:t>点击添加文字</a:t>
            </a:r>
          </a:p>
        </p:txBody>
      </p:sp>
      <p:sp>
        <p:nvSpPr>
          <p:cNvPr id="179" name="文本框 178"/>
          <p:cNvSpPr txBox="1"/>
          <p:nvPr/>
        </p:nvSpPr>
        <p:spPr>
          <a:xfrm>
            <a:off x="5071385" y="1729144"/>
            <a:ext cx="809837" cy="830997"/>
          </a:xfrm>
          <a:prstGeom prst="rect">
            <a:avLst/>
          </a:prstGeom>
          <a:noFill/>
        </p:spPr>
        <p:txBody>
          <a:bodyPr wrap="none" rtlCol="0">
            <a:spAutoFit/>
          </a:bodyPr>
          <a:lstStyle/>
          <a:p>
            <a:r>
              <a:rPr lang="en-US" altLang="zh-CN" sz="4800" dirty="0">
                <a:solidFill>
                  <a:schemeClr val="accent2"/>
                </a:solidFill>
              </a:rPr>
              <a:t>01</a:t>
            </a:r>
            <a:endParaRPr lang="zh-CN" altLang="en-US" sz="4800" dirty="0">
              <a:solidFill>
                <a:schemeClr val="accent2"/>
              </a:solidFill>
            </a:endParaRPr>
          </a:p>
        </p:txBody>
      </p:sp>
      <p:sp>
        <p:nvSpPr>
          <p:cNvPr id="180" name="文本框 179"/>
          <p:cNvSpPr txBox="1"/>
          <p:nvPr/>
        </p:nvSpPr>
        <p:spPr>
          <a:xfrm>
            <a:off x="3628251" y="4540012"/>
            <a:ext cx="1569660" cy="646331"/>
          </a:xfrm>
          <a:prstGeom prst="rect">
            <a:avLst/>
          </a:prstGeom>
          <a:noFill/>
        </p:spPr>
        <p:txBody>
          <a:bodyPr wrap="none" rtlCol="0">
            <a:spAutoFit/>
          </a:bodyPr>
          <a:lstStyle/>
          <a:p>
            <a:r>
              <a:rPr lang="zh-CN" altLang="en-US" dirty="0">
                <a:solidFill>
                  <a:schemeClr val="tx1">
                    <a:lumMod val="75000"/>
                    <a:lumOff val="25000"/>
                  </a:schemeClr>
                </a:solidFill>
                <a:latin typeface="时尚中黑简体" panose="01010104010101010101" pitchFamily="2" charset="-122"/>
                <a:ea typeface="时尚中黑简体" panose="01010104010101010101" pitchFamily="2" charset="-122"/>
              </a:rPr>
              <a:t>点击添加文字</a:t>
            </a:r>
            <a:endParaRPr lang="en-US" altLang="zh-CN" dirty="0">
              <a:solidFill>
                <a:schemeClr val="tx1">
                  <a:lumMod val="75000"/>
                  <a:lumOff val="25000"/>
                </a:schemeClr>
              </a:solidFill>
              <a:latin typeface="时尚中黑简体" panose="01010104010101010101" pitchFamily="2" charset="-122"/>
              <a:ea typeface="时尚中黑简体" panose="01010104010101010101" pitchFamily="2" charset="-122"/>
            </a:endParaRPr>
          </a:p>
          <a:p>
            <a:r>
              <a:rPr lang="zh-CN" altLang="en-US" dirty="0">
                <a:solidFill>
                  <a:schemeClr val="tx1">
                    <a:lumMod val="75000"/>
                    <a:lumOff val="25000"/>
                  </a:schemeClr>
                </a:solidFill>
                <a:latin typeface="时尚中黑简体" panose="01010104010101010101" pitchFamily="2" charset="-122"/>
                <a:ea typeface="时尚中黑简体" panose="01010104010101010101" pitchFamily="2" charset="-122"/>
              </a:rPr>
              <a:t>点击添加文字</a:t>
            </a:r>
          </a:p>
        </p:txBody>
      </p:sp>
      <p:sp>
        <p:nvSpPr>
          <p:cNvPr id="181" name="文本框 180"/>
          <p:cNvSpPr txBox="1"/>
          <p:nvPr/>
        </p:nvSpPr>
        <p:spPr>
          <a:xfrm>
            <a:off x="3924994" y="3831558"/>
            <a:ext cx="809837" cy="830997"/>
          </a:xfrm>
          <a:prstGeom prst="rect">
            <a:avLst/>
          </a:prstGeom>
          <a:noFill/>
        </p:spPr>
        <p:txBody>
          <a:bodyPr wrap="none" rtlCol="0">
            <a:spAutoFit/>
          </a:bodyPr>
          <a:lstStyle/>
          <a:p>
            <a:r>
              <a:rPr lang="en-US" altLang="zh-CN" sz="4800" dirty="0">
                <a:solidFill>
                  <a:schemeClr val="accent5"/>
                </a:solidFill>
              </a:rPr>
              <a:t>03</a:t>
            </a:r>
            <a:endParaRPr lang="zh-CN" altLang="en-US" sz="4800" dirty="0">
              <a:solidFill>
                <a:schemeClr val="accent5"/>
              </a:solidFill>
            </a:endParaRPr>
          </a:p>
        </p:txBody>
      </p:sp>
      <p:sp>
        <p:nvSpPr>
          <p:cNvPr id="182" name="文本框 181"/>
          <p:cNvSpPr txBox="1"/>
          <p:nvPr/>
        </p:nvSpPr>
        <p:spPr>
          <a:xfrm>
            <a:off x="5782249" y="4540012"/>
            <a:ext cx="1569660" cy="646331"/>
          </a:xfrm>
          <a:prstGeom prst="rect">
            <a:avLst/>
          </a:prstGeom>
          <a:noFill/>
        </p:spPr>
        <p:txBody>
          <a:bodyPr wrap="none" rtlCol="0">
            <a:spAutoFit/>
          </a:bodyPr>
          <a:lstStyle/>
          <a:p>
            <a:r>
              <a:rPr lang="zh-CN" altLang="en-US" dirty="0">
                <a:solidFill>
                  <a:schemeClr val="tx1">
                    <a:lumMod val="75000"/>
                    <a:lumOff val="25000"/>
                  </a:schemeClr>
                </a:solidFill>
                <a:latin typeface="时尚中黑简体" panose="01010104010101010101" pitchFamily="2" charset="-122"/>
                <a:ea typeface="时尚中黑简体" panose="01010104010101010101" pitchFamily="2" charset="-122"/>
              </a:rPr>
              <a:t>点击添加文字</a:t>
            </a:r>
            <a:endParaRPr lang="en-US" altLang="zh-CN" dirty="0">
              <a:solidFill>
                <a:schemeClr val="tx1">
                  <a:lumMod val="75000"/>
                  <a:lumOff val="25000"/>
                </a:schemeClr>
              </a:solidFill>
              <a:latin typeface="时尚中黑简体" panose="01010104010101010101" pitchFamily="2" charset="-122"/>
              <a:ea typeface="时尚中黑简体" panose="01010104010101010101" pitchFamily="2" charset="-122"/>
            </a:endParaRPr>
          </a:p>
          <a:p>
            <a:r>
              <a:rPr lang="zh-CN" altLang="en-US" dirty="0">
                <a:solidFill>
                  <a:schemeClr val="tx1">
                    <a:lumMod val="75000"/>
                    <a:lumOff val="25000"/>
                  </a:schemeClr>
                </a:solidFill>
                <a:latin typeface="时尚中黑简体" panose="01010104010101010101" pitchFamily="2" charset="-122"/>
                <a:ea typeface="时尚中黑简体" panose="01010104010101010101" pitchFamily="2" charset="-122"/>
              </a:rPr>
              <a:t>点击添加文字</a:t>
            </a:r>
          </a:p>
        </p:txBody>
      </p:sp>
      <p:sp>
        <p:nvSpPr>
          <p:cNvPr id="183" name="文本框 182"/>
          <p:cNvSpPr txBox="1"/>
          <p:nvPr/>
        </p:nvSpPr>
        <p:spPr>
          <a:xfrm>
            <a:off x="6162161" y="3831558"/>
            <a:ext cx="809837" cy="830997"/>
          </a:xfrm>
          <a:prstGeom prst="rect">
            <a:avLst/>
          </a:prstGeom>
          <a:noFill/>
        </p:spPr>
        <p:txBody>
          <a:bodyPr wrap="none" rtlCol="0">
            <a:spAutoFit/>
          </a:bodyPr>
          <a:lstStyle/>
          <a:p>
            <a:r>
              <a:rPr lang="en-US" altLang="zh-CN" sz="4800" dirty="0">
                <a:solidFill>
                  <a:schemeClr val="accent3"/>
                </a:solidFill>
              </a:rPr>
              <a:t>02</a:t>
            </a:r>
            <a:endParaRPr lang="zh-CN" altLang="en-US" sz="4800" dirty="0">
              <a:solidFill>
                <a:schemeClr val="accent3"/>
              </a:solidFill>
            </a:endParaRPr>
          </a:p>
        </p:txBody>
      </p:sp>
      <p:sp>
        <p:nvSpPr>
          <p:cNvPr id="184" name="Freeform 5"/>
          <p:cNvSpPr>
            <a:spLocks noEditPoints="1"/>
          </p:cNvSpPr>
          <p:nvPr/>
        </p:nvSpPr>
        <p:spPr bwMode="auto">
          <a:xfrm>
            <a:off x="4647423" y="3428561"/>
            <a:ext cx="446088" cy="400050"/>
          </a:xfrm>
          <a:custGeom>
            <a:avLst/>
            <a:gdLst>
              <a:gd name="T0" fmla="*/ 24 w 116"/>
              <a:gd name="T1" fmla="*/ 42 h 104"/>
              <a:gd name="T2" fmla="*/ 36 w 116"/>
              <a:gd name="T3" fmla="*/ 58 h 104"/>
              <a:gd name="T4" fmla="*/ 52 w 116"/>
              <a:gd name="T5" fmla="*/ 47 h 104"/>
              <a:gd name="T6" fmla="*/ 40 w 116"/>
              <a:gd name="T7" fmla="*/ 31 h 104"/>
              <a:gd name="T8" fmla="*/ 53 w 116"/>
              <a:gd name="T9" fmla="*/ 24 h 104"/>
              <a:gd name="T10" fmla="*/ 7 w 116"/>
              <a:gd name="T11" fmla="*/ 0 h 104"/>
              <a:gd name="T12" fmla="*/ 11 w 116"/>
              <a:gd name="T13" fmla="*/ 51 h 104"/>
              <a:gd name="T14" fmla="*/ 24 w 116"/>
              <a:gd name="T15" fmla="*/ 42 h 104"/>
              <a:gd name="T16" fmla="*/ 93 w 116"/>
              <a:gd name="T17" fmla="*/ 43 h 104"/>
              <a:gd name="T18" fmla="*/ 106 w 116"/>
              <a:gd name="T19" fmla="*/ 52 h 104"/>
              <a:gd name="T20" fmla="*/ 111 w 116"/>
              <a:gd name="T21" fmla="*/ 1 h 104"/>
              <a:gd name="T22" fmla="*/ 65 w 116"/>
              <a:gd name="T23" fmla="*/ 24 h 104"/>
              <a:gd name="T24" fmla="*/ 77 w 116"/>
              <a:gd name="T25" fmla="*/ 32 h 104"/>
              <a:gd name="T26" fmla="*/ 0 w 116"/>
              <a:gd name="T27" fmla="*/ 83 h 104"/>
              <a:gd name="T28" fmla="*/ 3 w 116"/>
              <a:gd name="T29" fmla="*/ 102 h 104"/>
              <a:gd name="T30" fmla="*/ 93 w 116"/>
              <a:gd name="T31" fmla="*/ 43 h 104"/>
              <a:gd name="T32" fmla="*/ 81 w 116"/>
              <a:gd name="T33" fmla="*/ 70 h 104"/>
              <a:gd name="T34" fmla="*/ 65 w 116"/>
              <a:gd name="T35" fmla="*/ 83 h 104"/>
              <a:gd name="T36" fmla="*/ 111 w 116"/>
              <a:gd name="T37" fmla="*/ 104 h 104"/>
              <a:gd name="T38" fmla="*/ 116 w 116"/>
              <a:gd name="T39" fmla="*/ 85 h 104"/>
              <a:gd name="T40" fmla="*/ 81 w 116"/>
              <a:gd name="T41" fmla="*/ 7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6" h="104">
                <a:moveTo>
                  <a:pt x="24" y="42"/>
                </a:moveTo>
                <a:cubicBezTo>
                  <a:pt x="28" y="48"/>
                  <a:pt x="32" y="53"/>
                  <a:pt x="36" y="58"/>
                </a:cubicBezTo>
                <a:cubicBezTo>
                  <a:pt x="41" y="55"/>
                  <a:pt x="47" y="51"/>
                  <a:pt x="52" y="47"/>
                </a:cubicBezTo>
                <a:cubicBezTo>
                  <a:pt x="48" y="42"/>
                  <a:pt x="44" y="37"/>
                  <a:pt x="40" y="31"/>
                </a:cubicBezTo>
                <a:cubicBezTo>
                  <a:pt x="53" y="24"/>
                  <a:pt x="53" y="24"/>
                  <a:pt x="53" y="24"/>
                </a:cubicBezTo>
                <a:cubicBezTo>
                  <a:pt x="7" y="0"/>
                  <a:pt x="7" y="0"/>
                  <a:pt x="7" y="0"/>
                </a:cubicBezTo>
                <a:cubicBezTo>
                  <a:pt x="11" y="51"/>
                  <a:pt x="11" y="51"/>
                  <a:pt x="11" y="51"/>
                </a:cubicBezTo>
                <a:lnTo>
                  <a:pt x="24" y="42"/>
                </a:lnTo>
                <a:close/>
                <a:moveTo>
                  <a:pt x="93" y="43"/>
                </a:moveTo>
                <a:cubicBezTo>
                  <a:pt x="106" y="52"/>
                  <a:pt x="106" y="52"/>
                  <a:pt x="106" y="52"/>
                </a:cubicBezTo>
                <a:cubicBezTo>
                  <a:pt x="111" y="1"/>
                  <a:pt x="111" y="1"/>
                  <a:pt x="111" y="1"/>
                </a:cubicBezTo>
                <a:cubicBezTo>
                  <a:pt x="65" y="24"/>
                  <a:pt x="65" y="24"/>
                  <a:pt x="65" y="24"/>
                </a:cubicBezTo>
                <a:cubicBezTo>
                  <a:pt x="77" y="32"/>
                  <a:pt x="77" y="32"/>
                  <a:pt x="77" y="32"/>
                </a:cubicBezTo>
                <a:cubicBezTo>
                  <a:pt x="49" y="72"/>
                  <a:pt x="0" y="82"/>
                  <a:pt x="0" y="83"/>
                </a:cubicBezTo>
                <a:cubicBezTo>
                  <a:pt x="3" y="102"/>
                  <a:pt x="3" y="102"/>
                  <a:pt x="3" y="102"/>
                </a:cubicBezTo>
                <a:cubicBezTo>
                  <a:pt x="6" y="102"/>
                  <a:pt x="60" y="90"/>
                  <a:pt x="93" y="43"/>
                </a:cubicBezTo>
                <a:close/>
                <a:moveTo>
                  <a:pt x="81" y="70"/>
                </a:moveTo>
                <a:cubicBezTo>
                  <a:pt x="76" y="75"/>
                  <a:pt x="71" y="79"/>
                  <a:pt x="65" y="83"/>
                </a:cubicBezTo>
                <a:cubicBezTo>
                  <a:pt x="88" y="98"/>
                  <a:pt x="110" y="104"/>
                  <a:pt x="111" y="104"/>
                </a:cubicBezTo>
                <a:cubicBezTo>
                  <a:pt x="116" y="85"/>
                  <a:pt x="116" y="85"/>
                  <a:pt x="116" y="85"/>
                </a:cubicBezTo>
                <a:cubicBezTo>
                  <a:pt x="115" y="85"/>
                  <a:pt x="100" y="81"/>
                  <a:pt x="81" y="7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185" name="Freeform 27"/>
          <p:cNvSpPr>
            <a:spLocks noChangeAspect="1" noEditPoints="1"/>
          </p:cNvSpPr>
          <p:nvPr/>
        </p:nvSpPr>
        <p:spPr bwMode="auto">
          <a:xfrm>
            <a:off x="5217178" y="4405021"/>
            <a:ext cx="497953" cy="504000"/>
          </a:xfrm>
          <a:custGeom>
            <a:avLst/>
            <a:gdLst>
              <a:gd name="T0" fmla="*/ 59 w 104"/>
              <a:gd name="T1" fmla="*/ 46 h 105"/>
              <a:gd name="T2" fmla="*/ 59 w 104"/>
              <a:gd name="T3" fmla="*/ 23 h 105"/>
              <a:gd name="T4" fmla="*/ 46 w 104"/>
              <a:gd name="T5" fmla="*/ 23 h 105"/>
              <a:gd name="T6" fmla="*/ 46 w 104"/>
              <a:gd name="T7" fmla="*/ 46 h 105"/>
              <a:gd name="T8" fmla="*/ 24 w 104"/>
              <a:gd name="T9" fmla="*/ 46 h 105"/>
              <a:gd name="T10" fmla="*/ 24 w 104"/>
              <a:gd name="T11" fmla="*/ 59 h 105"/>
              <a:gd name="T12" fmla="*/ 46 w 104"/>
              <a:gd name="T13" fmla="*/ 59 h 105"/>
              <a:gd name="T14" fmla="*/ 46 w 104"/>
              <a:gd name="T15" fmla="*/ 82 h 105"/>
              <a:gd name="T16" fmla="*/ 59 w 104"/>
              <a:gd name="T17" fmla="*/ 82 h 105"/>
              <a:gd name="T18" fmla="*/ 59 w 104"/>
              <a:gd name="T19" fmla="*/ 59 h 105"/>
              <a:gd name="T20" fmla="*/ 81 w 104"/>
              <a:gd name="T21" fmla="*/ 59 h 105"/>
              <a:gd name="T22" fmla="*/ 81 w 104"/>
              <a:gd name="T23" fmla="*/ 46 h 105"/>
              <a:gd name="T24" fmla="*/ 59 w 104"/>
              <a:gd name="T25" fmla="*/ 46 h 105"/>
              <a:gd name="T26" fmla="*/ 52 w 104"/>
              <a:gd name="T27" fmla="*/ 0 h 105"/>
              <a:gd name="T28" fmla="*/ 0 w 104"/>
              <a:gd name="T29" fmla="*/ 53 h 105"/>
              <a:gd name="T30" fmla="*/ 52 w 104"/>
              <a:gd name="T31" fmla="*/ 105 h 105"/>
              <a:gd name="T32" fmla="*/ 104 w 104"/>
              <a:gd name="T33" fmla="*/ 53 h 105"/>
              <a:gd name="T34" fmla="*/ 52 w 104"/>
              <a:gd name="T35" fmla="*/ 0 h 105"/>
              <a:gd name="T36" fmla="*/ 52 w 104"/>
              <a:gd name="T37" fmla="*/ 93 h 105"/>
              <a:gd name="T38" fmla="*/ 12 w 104"/>
              <a:gd name="T39" fmla="*/ 53 h 105"/>
              <a:gd name="T40" fmla="*/ 52 w 104"/>
              <a:gd name="T41" fmla="*/ 12 h 105"/>
              <a:gd name="T42" fmla="*/ 93 w 104"/>
              <a:gd name="T43" fmla="*/ 53 h 105"/>
              <a:gd name="T44" fmla="*/ 52 w 104"/>
              <a:gd name="T45" fmla="*/ 93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4" h="105">
                <a:moveTo>
                  <a:pt x="59" y="46"/>
                </a:moveTo>
                <a:cubicBezTo>
                  <a:pt x="59" y="23"/>
                  <a:pt x="59" y="23"/>
                  <a:pt x="59" y="23"/>
                </a:cubicBezTo>
                <a:cubicBezTo>
                  <a:pt x="46" y="23"/>
                  <a:pt x="46" y="23"/>
                  <a:pt x="46" y="23"/>
                </a:cubicBezTo>
                <a:cubicBezTo>
                  <a:pt x="46" y="46"/>
                  <a:pt x="46" y="46"/>
                  <a:pt x="46" y="46"/>
                </a:cubicBezTo>
                <a:cubicBezTo>
                  <a:pt x="24" y="46"/>
                  <a:pt x="24" y="46"/>
                  <a:pt x="24" y="46"/>
                </a:cubicBezTo>
                <a:cubicBezTo>
                  <a:pt x="24" y="59"/>
                  <a:pt x="24" y="59"/>
                  <a:pt x="24" y="59"/>
                </a:cubicBezTo>
                <a:cubicBezTo>
                  <a:pt x="46" y="59"/>
                  <a:pt x="46" y="59"/>
                  <a:pt x="46" y="59"/>
                </a:cubicBezTo>
                <a:cubicBezTo>
                  <a:pt x="46" y="82"/>
                  <a:pt x="46" y="82"/>
                  <a:pt x="46" y="82"/>
                </a:cubicBezTo>
                <a:cubicBezTo>
                  <a:pt x="59" y="82"/>
                  <a:pt x="59" y="82"/>
                  <a:pt x="59" y="82"/>
                </a:cubicBezTo>
                <a:cubicBezTo>
                  <a:pt x="59" y="59"/>
                  <a:pt x="59" y="59"/>
                  <a:pt x="59" y="59"/>
                </a:cubicBezTo>
                <a:cubicBezTo>
                  <a:pt x="81" y="59"/>
                  <a:pt x="81" y="59"/>
                  <a:pt x="81" y="59"/>
                </a:cubicBezTo>
                <a:cubicBezTo>
                  <a:pt x="81" y="46"/>
                  <a:pt x="81" y="46"/>
                  <a:pt x="81" y="46"/>
                </a:cubicBezTo>
                <a:lnTo>
                  <a:pt x="59" y="46"/>
                </a:lnTo>
                <a:close/>
                <a:moveTo>
                  <a:pt x="52" y="0"/>
                </a:moveTo>
                <a:cubicBezTo>
                  <a:pt x="23" y="0"/>
                  <a:pt x="0" y="24"/>
                  <a:pt x="0" y="53"/>
                </a:cubicBezTo>
                <a:cubicBezTo>
                  <a:pt x="0" y="81"/>
                  <a:pt x="23" y="105"/>
                  <a:pt x="52" y="105"/>
                </a:cubicBezTo>
                <a:cubicBezTo>
                  <a:pt x="81" y="105"/>
                  <a:pt x="104" y="81"/>
                  <a:pt x="104" y="53"/>
                </a:cubicBezTo>
                <a:cubicBezTo>
                  <a:pt x="104" y="24"/>
                  <a:pt x="81" y="0"/>
                  <a:pt x="52" y="0"/>
                </a:cubicBezTo>
                <a:close/>
                <a:moveTo>
                  <a:pt x="52" y="93"/>
                </a:moveTo>
                <a:cubicBezTo>
                  <a:pt x="30" y="93"/>
                  <a:pt x="12" y="75"/>
                  <a:pt x="12" y="53"/>
                </a:cubicBezTo>
                <a:cubicBezTo>
                  <a:pt x="12" y="30"/>
                  <a:pt x="30" y="12"/>
                  <a:pt x="52" y="12"/>
                </a:cubicBezTo>
                <a:cubicBezTo>
                  <a:pt x="74" y="12"/>
                  <a:pt x="93" y="30"/>
                  <a:pt x="93" y="53"/>
                </a:cubicBezTo>
                <a:cubicBezTo>
                  <a:pt x="93" y="75"/>
                  <a:pt x="74" y="93"/>
                  <a:pt x="52" y="93"/>
                </a:cubicBezTo>
                <a:close/>
              </a:path>
            </a:pathLst>
          </a:custGeom>
          <a:solidFill>
            <a:schemeClr val="bg1">
              <a:alpha val="88000"/>
            </a:schemeClr>
          </a:solidFill>
          <a:ln>
            <a:noFill/>
          </a:ln>
        </p:spPr>
        <p:txBody>
          <a:bodyPr vert="horz" wrap="square" lIns="91440" tIns="45720" rIns="91440" bIns="45720" numCol="1" anchor="t" anchorCtr="0" compatLnSpc="1"/>
          <a:lstStyle/>
          <a:p>
            <a:endParaRPr lang="zh-CN" altLang="en-US"/>
          </a:p>
        </p:txBody>
      </p:sp>
      <p:sp>
        <p:nvSpPr>
          <p:cNvPr id="186" name="Freeform 13"/>
          <p:cNvSpPr>
            <a:spLocks noChangeAspect="1" noEditPoints="1"/>
          </p:cNvSpPr>
          <p:nvPr/>
        </p:nvSpPr>
        <p:spPr bwMode="auto">
          <a:xfrm>
            <a:off x="5731907" y="3487371"/>
            <a:ext cx="558310" cy="504000"/>
          </a:xfrm>
          <a:custGeom>
            <a:avLst/>
            <a:gdLst>
              <a:gd name="T0" fmla="*/ 52 w 106"/>
              <a:gd name="T1" fmla="*/ 61 h 95"/>
              <a:gd name="T2" fmla="*/ 37 w 106"/>
              <a:gd name="T3" fmla="*/ 72 h 95"/>
              <a:gd name="T4" fmla="*/ 37 w 106"/>
              <a:gd name="T5" fmla="*/ 56 h 95"/>
              <a:gd name="T6" fmla="*/ 20 w 106"/>
              <a:gd name="T7" fmla="*/ 31 h 95"/>
              <a:gd name="T8" fmla="*/ 0 w 106"/>
              <a:gd name="T9" fmla="*/ 55 h 95"/>
              <a:gd name="T10" fmla="*/ 40 w 106"/>
              <a:gd name="T11" fmla="*/ 82 h 95"/>
              <a:gd name="T12" fmla="*/ 53 w 106"/>
              <a:gd name="T13" fmla="*/ 81 h 95"/>
              <a:gd name="T14" fmla="*/ 67 w 106"/>
              <a:gd name="T15" fmla="*/ 95 h 95"/>
              <a:gd name="T16" fmla="*/ 63 w 106"/>
              <a:gd name="T17" fmla="*/ 78 h 95"/>
              <a:gd name="T18" fmla="*/ 80 w 106"/>
              <a:gd name="T19" fmla="*/ 60 h 95"/>
              <a:gd name="T20" fmla="*/ 64 w 106"/>
              <a:gd name="T21" fmla="*/ 62 h 95"/>
              <a:gd name="T22" fmla="*/ 52 w 106"/>
              <a:gd name="T23" fmla="*/ 61 h 95"/>
              <a:gd name="T24" fmla="*/ 66 w 106"/>
              <a:gd name="T25" fmla="*/ 0 h 95"/>
              <a:gd name="T26" fmla="*/ 26 w 106"/>
              <a:gd name="T27" fmla="*/ 27 h 95"/>
              <a:gd name="T28" fmla="*/ 43 w 106"/>
              <a:gd name="T29" fmla="*/ 50 h 95"/>
              <a:gd name="T30" fmla="*/ 43 w 106"/>
              <a:gd name="T31" fmla="*/ 61 h 95"/>
              <a:gd name="T32" fmla="*/ 54 w 106"/>
              <a:gd name="T33" fmla="*/ 53 h 95"/>
              <a:gd name="T34" fmla="*/ 66 w 106"/>
              <a:gd name="T35" fmla="*/ 55 h 95"/>
              <a:gd name="T36" fmla="*/ 106 w 106"/>
              <a:gd name="T37" fmla="*/ 27 h 95"/>
              <a:gd name="T38" fmla="*/ 66 w 106"/>
              <a:gd name="T39"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6" h="95">
                <a:moveTo>
                  <a:pt x="52" y="61"/>
                </a:moveTo>
                <a:cubicBezTo>
                  <a:pt x="50" y="62"/>
                  <a:pt x="37" y="72"/>
                  <a:pt x="37" y="72"/>
                </a:cubicBezTo>
                <a:cubicBezTo>
                  <a:pt x="37" y="72"/>
                  <a:pt x="37" y="59"/>
                  <a:pt x="37" y="56"/>
                </a:cubicBezTo>
                <a:cubicBezTo>
                  <a:pt x="26" y="50"/>
                  <a:pt x="20" y="41"/>
                  <a:pt x="20" y="31"/>
                </a:cubicBezTo>
                <a:cubicBezTo>
                  <a:pt x="8" y="36"/>
                  <a:pt x="0" y="45"/>
                  <a:pt x="0" y="55"/>
                </a:cubicBezTo>
                <a:cubicBezTo>
                  <a:pt x="0" y="70"/>
                  <a:pt x="18" y="82"/>
                  <a:pt x="40" y="82"/>
                </a:cubicBezTo>
                <a:cubicBezTo>
                  <a:pt x="45" y="82"/>
                  <a:pt x="49" y="82"/>
                  <a:pt x="53" y="81"/>
                </a:cubicBezTo>
                <a:cubicBezTo>
                  <a:pt x="67" y="95"/>
                  <a:pt x="67" y="95"/>
                  <a:pt x="67" y="95"/>
                </a:cubicBezTo>
                <a:cubicBezTo>
                  <a:pt x="63" y="78"/>
                  <a:pt x="63" y="78"/>
                  <a:pt x="63" y="78"/>
                </a:cubicBezTo>
                <a:cubicBezTo>
                  <a:pt x="72" y="74"/>
                  <a:pt x="78" y="67"/>
                  <a:pt x="80" y="60"/>
                </a:cubicBezTo>
                <a:cubicBezTo>
                  <a:pt x="75" y="61"/>
                  <a:pt x="69" y="62"/>
                  <a:pt x="64" y="62"/>
                </a:cubicBezTo>
                <a:cubicBezTo>
                  <a:pt x="60" y="62"/>
                  <a:pt x="56" y="62"/>
                  <a:pt x="52" y="61"/>
                </a:cubicBezTo>
                <a:close/>
                <a:moveTo>
                  <a:pt x="66" y="0"/>
                </a:moveTo>
                <a:cubicBezTo>
                  <a:pt x="44" y="0"/>
                  <a:pt x="26" y="12"/>
                  <a:pt x="26" y="27"/>
                </a:cubicBezTo>
                <a:cubicBezTo>
                  <a:pt x="26" y="36"/>
                  <a:pt x="33" y="45"/>
                  <a:pt x="43" y="50"/>
                </a:cubicBezTo>
                <a:cubicBezTo>
                  <a:pt x="43" y="61"/>
                  <a:pt x="43" y="61"/>
                  <a:pt x="43" y="61"/>
                </a:cubicBezTo>
                <a:cubicBezTo>
                  <a:pt x="54" y="53"/>
                  <a:pt x="54" y="53"/>
                  <a:pt x="54" y="53"/>
                </a:cubicBezTo>
                <a:cubicBezTo>
                  <a:pt x="57" y="54"/>
                  <a:pt x="62" y="55"/>
                  <a:pt x="66" y="55"/>
                </a:cubicBezTo>
                <a:cubicBezTo>
                  <a:pt x="88" y="55"/>
                  <a:pt x="106" y="42"/>
                  <a:pt x="106" y="27"/>
                </a:cubicBezTo>
                <a:cubicBezTo>
                  <a:pt x="106" y="12"/>
                  <a:pt x="88" y="0"/>
                  <a:pt x="66" y="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600" advClick="0" advTm="0">
        <p14:gallery dir="l"/>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p:cTn id="7" dur="500" fill="hold"/>
                                        <p:tgtEl>
                                          <p:spTgt spid="25"/>
                                        </p:tgtEl>
                                        <p:attrNameLst>
                                          <p:attrName>ppt_w</p:attrName>
                                        </p:attrNameLst>
                                      </p:cBhvr>
                                      <p:tavLst>
                                        <p:tav tm="0">
                                          <p:val>
                                            <p:fltVal val="0"/>
                                          </p:val>
                                        </p:tav>
                                        <p:tav tm="100000">
                                          <p:val>
                                            <p:strVal val="#ppt_w"/>
                                          </p:val>
                                        </p:tav>
                                      </p:tavLst>
                                    </p:anim>
                                    <p:anim calcmode="lin" valueType="num">
                                      <p:cBhvr>
                                        <p:cTn id="8" dur="500" fill="hold"/>
                                        <p:tgtEl>
                                          <p:spTgt spid="25"/>
                                        </p:tgtEl>
                                        <p:attrNameLst>
                                          <p:attrName>ppt_h</p:attrName>
                                        </p:attrNameLst>
                                      </p:cBhvr>
                                      <p:tavLst>
                                        <p:tav tm="0">
                                          <p:val>
                                            <p:fltVal val="0"/>
                                          </p:val>
                                        </p:tav>
                                        <p:tav tm="100000">
                                          <p:val>
                                            <p:strVal val="#ppt_h"/>
                                          </p:val>
                                        </p:tav>
                                      </p:tavLst>
                                    </p:anim>
                                    <p:animEffect transition="in" filter="fade">
                                      <p:cBhvr>
                                        <p:cTn id="9" dur="500"/>
                                        <p:tgtEl>
                                          <p:spTgt spid="25"/>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26"/>
                                        </p:tgtEl>
                                        <p:attrNameLst>
                                          <p:attrName>style.visibility</p:attrName>
                                        </p:attrNameLst>
                                      </p:cBhvr>
                                      <p:to>
                                        <p:strVal val="visible"/>
                                      </p:to>
                                    </p:set>
                                    <p:anim calcmode="lin" valueType="num">
                                      <p:cBhvr>
                                        <p:cTn id="12" dur="500" fill="hold"/>
                                        <p:tgtEl>
                                          <p:spTgt spid="26"/>
                                        </p:tgtEl>
                                        <p:attrNameLst>
                                          <p:attrName>ppt_w</p:attrName>
                                        </p:attrNameLst>
                                      </p:cBhvr>
                                      <p:tavLst>
                                        <p:tav tm="0">
                                          <p:val>
                                            <p:fltVal val="0"/>
                                          </p:val>
                                        </p:tav>
                                        <p:tav tm="100000">
                                          <p:val>
                                            <p:strVal val="#ppt_w"/>
                                          </p:val>
                                        </p:tav>
                                      </p:tavLst>
                                    </p:anim>
                                    <p:anim calcmode="lin" valueType="num">
                                      <p:cBhvr>
                                        <p:cTn id="13" dur="500" fill="hold"/>
                                        <p:tgtEl>
                                          <p:spTgt spid="26"/>
                                        </p:tgtEl>
                                        <p:attrNameLst>
                                          <p:attrName>ppt_h</p:attrName>
                                        </p:attrNameLst>
                                      </p:cBhvr>
                                      <p:tavLst>
                                        <p:tav tm="0">
                                          <p:val>
                                            <p:fltVal val="0"/>
                                          </p:val>
                                        </p:tav>
                                        <p:tav tm="100000">
                                          <p:val>
                                            <p:strVal val="#ppt_h"/>
                                          </p:val>
                                        </p:tav>
                                      </p:tavLst>
                                    </p:anim>
                                    <p:animEffect transition="in" filter="fade">
                                      <p:cBhvr>
                                        <p:cTn id="14" dur="500"/>
                                        <p:tgtEl>
                                          <p:spTgt spid="26"/>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24"/>
                                        </p:tgtEl>
                                        <p:attrNameLst>
                                          <p:attrName>style.visibility</p:attrName>
                                        </p:attrNameLst>
                                      </p:cBhvr>
                                      <p:to>
                                        <p:strVal val="visible"/>
                                      </p:to>
                                    </p:set>
                                    <p:anim calcmode="lin" valueType="num">
                                      <p:cBhvr>
                                        <p:cTn id="17" dur="500" fill="hold"/>
                                        <p:tgtEl>
                                          <p:spTgt spid="24"/>
                                        </p:tgtEl>
                                        <p:attrNameLst>
                                          <p:attrName>ppt_w</p:attrName>
                                        </p:attrNameLst>
                                      </p:cBhvr>
                                      <p:tavLst>
                                        <p:tav tm="0">
                                          <p:val>
                                            <p:fltVal val="0"/>
                                          </p:val>
                                        </p:tav>
                                        <p:tav tm="100000">
                                          <p:val>
                                            <p:strVal val="#ppt_w"/>
                                          </p:val>
                                        </p:tav>
                                      </p:tavLst>
                                    </p:anim>
                                    <p:anim calcmode="lin" valueType="num">
                                      <p:cBhvr>
                                        <p:cTn id="18" dur="500" fill="hold"/>
                                        <p:tgtEl>
                                          <p:spTgt spid="24"/>
                                        </p:tgtEl>
                                        <p:attrNameLst>
                                          <p:attrName>ppt_h</p:attrName>
                                        </p:attrNameLst>
                                      </p:cBhvr>
                                      <p:tavLst>
                                        <p:tav tm="0">
                                          <p:val>
                                            <p:fltVal val="0"/>
                                          </p:val>
                                        </p:tav>
                                        <p:tav tm="100000">
                                          <p:val>
                                            <p:strVal val="#ppt_h"/>
                                          </p:val>
                                        </p:tav>
                                      </p:tavLst>
                                    </p:anim>
                                    <p:animEffect transition="in" filter="fade">
                                      <p:cBhvr>
                                        <p:cTn id="19" dur="500"/>
                                        <p:tgtEl>
                                          <p:spTgt spid="24"/>
                                        </p:tgtEl>
                                      </p:cBhvr>
                                    </p:animEffect>
                                  </p:childTnLst>
                                </p:cTn>
                              </p:par>
                            </p:childTnLst>
                          </p:cTn>
                        </p:par>
                      </p:childTnLst>
                    </p:cTn>
                  </p:par>
                  <p:par>
                    <p:cTn id="20" fill="hold">
                      <p:stCondLst>
                        <p:cond delay="indefinite"/>
                      </p:stCondLst>
                      <p:childTnLst>
                        <p:par>
                          <p:cTn id="21" fill="hold">
                            <p:stCondLst>
                              <p:cond delay="0"/>
                            </p:stCondLst>
                            <p:childTnLst>
                              <p:par>
                                <p:cTn id="22" presetID="53" presetClass="entr" presetSubtype="16" fill="hold" grpId="0" nodeType="clickEffect">
                                  <p:stCondLst>
                                    <p:cond delay="0"/>
                                  </p:stCondLst>
                                  <p:childTnLst>
                                    <p:set>
                                      <p:cBhvr>
                                        <p:cTn id="23" dur="1" fill="hold">
                                          <p:stCondLst>
                                            <p:cond delay="0"/>
                                          </p:stCondLst>
                                        </p:cTn>
                                        <p:tgtEl>
                                          <p:spTgt spid="23"/>
                                        </p:tgtEl>
                                        <p:attrNameLst>
                                          <p:attrName>style.visibility</p:attrName>
                                        </p:attrNameLst>
                                      </p:cBhvr>
                                      <p:to>
                                        <p:strVal val="visible"/>
                                      </p:to>
                                    </p:set>
                                    <p:anim calcmode="lin" valueType="num">
                                      <p:cBhvr>
                                        <p:cTn id="24" dur="500" fill="hold"/>
                                        <p:tgtEl>
                                          <p:spTgt spid="23"/>
                                        </p:tgtEl>
                                        <p:attrNameLst>
                                          <p:attrName>ppt_w</p:attrName>
                                        </p:attrNameLst>
                                      </p:cBhvr>
                                      <p:tavLst>
                                        <p:tav tm="0">
                                          <p:val>
                                            <p:fltVal val="0"/>
                                          </p:val>
                                        </p:tav>
                                        <p:tav tm="100000">
                                          <p:val>
                                            <p:strVal val="#ppt_w"/>
                                          </p:val>
                                        </p:tav>
                                      </p:tavLst>
                                    </p:anim>
                                    <p:anim calcmode="lin" valueType="num">
                                      <p:cBhvr>
                                        <p:cTn id="25" dur="500" fill="hold"/>
                                        <p:tgtEl>
                                          <p:spTgt spid="23"/>
                                        </p:tgtEl>
                                        <p:attrNameLst>
                                          <p:attrName>ppt_h</p:attrName>
                                        </p:attrNameLst>
                                      </p:cBhvr>
                                      <p:tavLst>
                                        <p:tav tm="0">
                                          <p:val>
                                            <p:fltVal val="0"/>
                                          </p:val>
                                        </p:tav>
                                        <p:tav tm="100000">
                                          <p:val>
                                            <p:strVal val="#ppt_h"/>
                                          </p:val>
                                        </p:tav>
                                      </p:tavLst>
                                    </p:anim>
                                    <p:animEffect transition="in" filter="fade">
                                      <p:cBhvr>
                                        <p:cTn id="26" dur="500"/>
                                        <p:tgtEl>
                                          <p:spTgt spid="23"/>
                                        </p:tgtEl>
                                      </p:cBhvr>
                                    </p:animEffect>
                                  </p:childTnLst>
                                </p:cTn>
                              </p:par>
                              <p:par>
                                <p:cTn id="27" presetID="53" presetClass="entr" presetSubtype="16" fill="hold" grpId="0" nodeType="withEffect">
                                  <p:stCondLst>
                                    <p:cond delay="0"/>
                                  </p:stCondLst>
                                  <p:childTnLst>
                                    <p:set>
                                      <p:cBhvr>
                                        <p:cTn id="28" dur="1" fill="hold">
                                          <p:stCondLst>
                                            <p:cond delay="0"/>
                                          </p:stCondLst>
                                        </p:cTn>
                                        <p:tgtEl>
                                          <p:spTgt spid="31"/>
                                        </p:tgtEl>
                                        <p:attrNameLst>
                                          <p:attrName>style.visibility</p:attrName>
                                        </p:attrNameLst>
                                      </p:cBhvr>
                                      <p:to>
                                        <p:strVal val="visible"/>
                                      </p:to>
                                    </p:set>
                                    <p:anim calcmode="lin" valueType="num">
                                      <p:cBhvr>
                                        <p:cTn id="29" dur="500" fill="hold"/>
                                        <p:tgtEl>
                                          <p:spTgt spid="31"/>
                                        </p:tgtEl>
                                        <p:attrNameLst>
                                          <p:attrName>ppt_w</p:attrName>
                                        </p:attrNameLst>
                                      </p:cBhvr>
                                      <p:tavLst>
                                        <p:tav tm="0">
                                          <p:val>
                                            <p:fltVal val="0"/>
                                          </p:val>
                                        </p:tav>
                                        <p:tav tm="100000">
                                          <p:val>
                                            <p:strVal val="#ppt_w"/>
                                          </p:val>
                                        </p:tav>
                                      </p:tavLst>
                                    </p:anim>
                                    <p:anim calcmode="lin" valueType="num">
                                      <p:cBhvr>
                                        <p:cTn id="30" dur="500" fill="hold"/>
                                        <p:tgtEl>
                                          <p:spTgt spid="31"/>
                                        </p:tgtEl>
                                        <p:attrNameLst>
                                          <p:attrName>ppt_h</p:attrName>
                                        </p:attrNameLst>
                                      </p:cBhvr>
                                      <p:tavLst>
                                        <p:tav tm="0">
                                          <p:val>
                                            <p:fltVal val="0"/>
                                          </p:val>
                                        </p:tav>
                                        <p:tav tm="100000">
                                          <p:val>
                                            <p:strVal val="#ppt_h"/>
                                          </p:val>
                                        </p:tav>
                                      </p:tavLst>
                                    </p:anim>
                                    <p:animEffect transition="in" filter="fade">
                                      <p:cBhvr>
                                        <p:cTn id="31" dur="500"/>
                                        <p:tgtEl>
                                          <p:spTgt spid="31"/>
                                        </p:tgtEl>
                                      </p:cBhvr>
                                    </p:animEffect>
                                  </p:childTnLst>
                                </p:cTn>
                              </p:par>
                              <p:par>
                                <p:cTn id="32" presetID="53" presetClass="entr" presetSubtype="16" fill="hold" grpId="0" nodeType="withEffect">
                                  <p:stCondLst>
                                    <p:cond delay="0"/>
                                  </p:stCondLst>
                                  <p:childTnLst>
                                    <p:set>
                                      <p:cBhvr>
                                        <p:cTn id="33" dur="1" fill="hold">
                                          <p:stCondLst>
                                            <p:cond delay="0"/>
                                          </p:stCondLst>
                                        </p:cTn>
                                        <p:tgtEl>
                                          <p:spTgt spid="185"/>
                                        </p:tgtEl>
                                        <p:attrNameLst>
                                          <p:attrName>style.visibility</p:attrName>
                                        </p:attrNameLst>
                                      </p:cBhvr>
                                      <p:to>
                                        <p:strVal val="visible"/>
                                      </p:to>
                                    </p:set>
                                    <p:anim calcmode="lin" valueType="num">
                                      <p:cBhvr>
                                        <p:cTn id="34" dur="500" fill="hold"/>
                                        <p:tgtEl>
                                          <p:spTgt spid="185"/>
                                        </p:tgtEl>
                                        <p:attrNameLst>
                                          <p:attrName>ppt_w</p:attrName>
                                        </p:attrNameLst>
                                      </p:cBhvr>
                                      <p:tavLst>
                                        <p:tav tm="0">
                                          <p:val>
                                            <p:fltVal val="0"/>
                                          </p:val>
                                        </p:tav>
                                        <p:tav tm="100000">
                                          <p:val>
                                            <p:strVal val="#ppt_w"/>
                                          </p:val>
                                        </p:tav>
                                      </p:tavLst>
                                    </p:anim>
                                    <p:anim calcmode="lin" valueType="num">
                                      <p:cBhvr>
                                        <p:cTn id="35" dur="500" fill="hold"/>
                                        <p:tgtEl>
                                          <p:spTgt spid="185"/>
                                        </p:tgtEl>
                                        <p:attrNameLst>
                                          <p:attrName>ppt_h</p:attrName>
                                        </p:attrNameLst>
                                      </p:cBhvr>
                                      <p:tavLst>
                                        <p:tav tm="0">
                                          <p:val>
                                            <p:fltVal val="0"/>
                                          </p:val>
                                        </p:tav>
                                        <p:tav tm="100000">
                                          <p:val>
                                            <p:strVal val="#ppt_h"/>
                                          </p:val>
                                        </p:tav>
                                      </p:tavLst>
                                    </p:anim>
                                    <p:animEffect transition="in" filter="fade">
                                      <p:cBhvr>
                                        <p:cTn id="36" dur="500"/>
                                        <p:tgtEl>
                                          <p:spTgt spid="185"/>
                                        </p:tgtEl>
                                      </p:cBhvr>
                                    </p:animEffect>
                                  </p:childTnLst>
                                </p:cTn>
                              </p:par>
                              <p:par>
                                <p:cTn id="37" presetID="53" presetClass="entr" presetSubtype="16" fill="hold" grpId="0" nodeType="withEffect">
                                  <p:stCondLst>
                                    <p:cond delay="0"/>
                                  </p:stCondLst>
                                  <p:childTnLst>
                                    <p:set>
                                      <p:cBhvr>
                                        <p:cTn id="38" dur="1" fill="hold">
                                          <p:stCondLst>
                                            <p:cond delay="0"/>
                                          </p:stCondLst>
                                        </p:cTn>
                                        <p:tgtEl>
                                          <p:spTgt spid="16"/>
                                        </p:tgtEl>
                                        <p:attrNameLst>
                                          <p:attrName>style.visibility</p:attrName>
                                        </p:attrNameLst>
                                      </p:cBhvr>
                                      <p:to>
                                        <p:strVal val="visible"/>
                                      </p:to>
                                    </p:set>
                                    <p:anim calcmode="lin" valueType="num">
                                      <p:cBhvr>
                                        <p:cTn id="39" dur="500" fill="hold"/>
                                        <p:tgtEl>
                                          <p:spTgt spid="16"/>
                                        </p:tgtEl>
                                        <p:attrNameLst>
                                          <p:attrName>ppt_w</p:attrName>
                                        </p:attrNameLst>
                                      </p:cBhvr>
                                      <p:tavLst>
                                        <p:tav tm="0">
                                          <p:val>
                                            <p:fltVal val="0"/>
                                          </p:val>
                                        </p:tav>
                                        <p:tav tm="100000">
                                          <p:val>
                                            <p:strVal val="#ppt_w"/>
                                          </p:val>
                                        </p:tav>
                                      </p:tavLst>
                                    </p:anim>
                                    <p:anim calcmode="lin" valueType="num">
                                      <p:cBhvr>
                                        <p:cTn id="40" dur="500" fill="hold"/>
                                        <p:tgtEl>
                                          <p:spTgt spid="16"/>
                                        </p:tgtEl>
                                        <p:attrNameLst>
                                          <p:attrName>ppt_h</p:attrName>
                                        </p:attrNameLst>
                                      </p:cBhvr>
                                      <p:tavLst>
                                        <p:tav tm="0">
                                          <p:val>
                                            <p:fltVal val="0"/>
                                          </p:val>
                                        </p:tav>
                                        <p:tav tm="100000">
                                          <p:val>
                                            <p:strVal val="#ppt_h"/>
                                          </p:val>
                                        </p:tav>
                                      </p:tavLst>
                                    </p:anim>
                                    <p:animEffect transition="in" filter="fade">
                                      <p:cBhvr>
                                        <p:cTn id="41" dur="500"/>
                                        <p:tgtEl>
                                          <p:spTgt spid="16"/>
                                        </p:tgtEl>
                                      </p:cBhvr>
                                    </p:animEffect>
                                  </p:childTnLst>
                                </p:cTn>
                              </p:par>
                              <p:par>
                                <p:cTn id="42" presetID="53" presetClass="entr" presetSubtype="16" fill="hold" grpId="0" nodeType="withEffect">
                                  <p:stCondLst>
                                    <p:cond delay="0"/>
                                  </p:stCondLst>
                                  <p:childTnLst>
                                    <p:set>
                                      <p:cBhvr>
                                        <p:cTn id="43" dur="1" fill="hold">
                                          <p:stCondLst>
                                            <p:cond delay="0"/>
                                          </p:stCondLst>
                                        </p:cTn>
                                        <p:tgtEl>
                                          <p:spTgt spid="184"/>
                                        </p:tgtEl>
                                        <p:attrNameLst>
                                          <p:attrName>style.visibility</p:attrName>
                                        </p:attrNameLst>
                                      </p:cBhvr>
                                      <p:to>
                                        <p:strVal val="visible"/>
                                      </p:to>
                                    </p:set>
                                    <p:anim calcmode="lin" valueType="num">
                                      <p:cBhvr>
                                        <p:cTn id="44" dur="500" fill="hold"/>
                                        <p:tgtEl>
                                          <p:spTgt spid="184"/>
                                        </p:tgtEl>
                                        <p:attrNameLst>
                                          <p:attrName>ppt_w</p:attrName>
                                        </p:attrNameLst>
                                      </p:cBhvr>
                                      <p:tavLst>
                                        <p:tav tm="0">
                                          <p:val>
                                            <p:fltVal val="0"/>
                                          </p:val>
                                        </p:tav>
                                        <p:tav tm="100000">
                                          <p:val>
                                            <p:strVal val="#ppt_w"/>
                                          </p:val>
                                        </p:tav>
                                      </p:tavLst>
                                    </p:anim>
                                    <p:anim calcmode="lin" valueType="num">
                                      <p:cBhvr>
                                        <p:cTn id="45" dur="500" fill="hold"/>
                                        <p:tgtEl>
                                          <p:spTgt spid="184"/>
                                        </p:tgtEl>
                                        <p:attrNameLst>
                                          <p:attrName>ppt_h</p:attrName>
                                        </p:attrNameLst>
                                      </p:cBhvr>
                                      <p:tavLst>
                                        <p:tav tm="0">
                                          <p:val>
                                            <p:fltVal val="0"/>
                                          </p:val>
                                        </p:tav>
                                        <p:tav tm="100000">
                                          <p:val>
                                            <p:strVal val="#ppt_h"/>
                                          </p:val>
                                        </p:tav>
                                      </p:tavLst>
                                    </p:anim>
                                    <p:animEffect transition="in" filter="fade">
                                      <p:cBhvr>
                                        <p:cTn id="46" dur="500"/>
                                        <p:tgtEl>
                                          <p:spTgt spid="184"/>
                                        </p:tgtEl>
                                      </p:cBhvr>
                                    </p:animEffect>
                                  </p:childTnLst>
                                </p:cTn>
                              </p:par>
                              <p:par>
                                <p:cTn id="47" presetID="53" presetClass="entr" presetSubtype="16" fill="hold" grpId="0" nodeType="withEffect">
                                  <p:stCondLst>
                                    <p:cond delay="0"/>
                                  </p:stCondLst>
                                  <p:childTnLst>
                                    <p:set>
                                      <p:cBhvr>
                                        <p:cTn id="48" dur="1" fill="hold">
                                          <p:stCondLst>
                                            <p:cond delay="0"/>
                                          </p:stCondLst>
                                        </p:cTn>
                                        <p:tgtEl>
                                          <p:spTgt spid="186"/>
                                        </p:tgtEl>
                                        <p:attrNameLst>
                                          <p:attrName>style.visibility</p:attrName>
                                        </p:attrNameLst>
                                      </p:cBhvr>
                                      <p:to>
                                        <p:strVal val="visible"/>
                                      </p:to>
                                    </p:set>
                                    <p:anim calcmode="lin" valueType="num">
                                      <p:cBhvr>
                                        <p:cTn id="49" dur="500" fill="hold"/>
                                        <p:tgtEl>
                                          <p:spTgt spid="186"/>
                                        </p:tgtEl>
                                        <p:attrNameLst>
                                          <p:attrName>ppt_w</p:attrName>
                                        </p:attrNameLst>
                                      </p:cBhvr>
                                      <p:tavLst>
                                        <p:tav tm="0">
                                          <p:val>
                                            <p:fltVal val="0"/>
                                          </p:val>
                                        </p:tav>
                                        <p:tav tm="100000">
                                          <p:val>
                                            <p:strVal val="#ppt_w"/>
                                          </p:val>
                                        </p:tav>
                                      </p:tavLst>
                                    </p:anim>
                                    <p:anim calcmode="lin" valueType="num">
                                      <p:cBhvr>
                                        <p:cTn id="50" dur="500" fill="hold"/>
                                        <p:tgtEl>
                                          <p:spTgt spid="186"/>
                                        </p:tgtEl>
                                        <p:attrNameLst>
                                          <p:attrName>ppt_h</p:attrName>
                                        </p:attrNameLst>
                                      </p:cBhvr>
                                      <p:tavLst>
                                        <p:tav tm="0">
                                          <p:val>
                                            <p:fltVal val="0"/>
                                          </p:val>
                                        </p:tav>
                                        <p:tav tm="100000">
                                          <p:val>
                                            <p:strVal val="#ppt_h"/>
                                          </p:val>
                                        </p:tav>
                                      </p:tavLst>
                                    </p:anim>
                                    <p:animEffect transition="in" filter="fade">
                                      <p:cBhvr>
                                        <p:cTn id="51" dur="500"/>
                                        <p:tgtEl>
                                          <p:spTgt spid="186"/>
                                        </p:tgtEl>
                                      </p:cBhvr>
                                    </p:animEffec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childTnLst>
                                    <p:set>
                                      <p:cBhvr>
                                        <p:cTn id="55" dur="1" fill="hold">
                                          <p:stCondLst>
                                            <p:cond delay="0"/>
                                          </p:stCondLst>
                                        </p:cTn>
                                        <p:tgtEl>
                                          <p:spTgt spid="11"/>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6" presetClass="entr" presetSubtype="21" fill="hold" grpId="0" nodeType="clickEffect">
                                  <p:stCondLst>
                                    <p:cond delay="0"/>
                                  </p:stCondLst>
                                  <p:childTnLst>
                                    <p:set>
                                      <p:cBhvr>
                                        <p:cTn id="59" dur="1" fill="hold">
                                          <p:stCondLst>
                                            <p:cond delay="0"/>
                                          </p:stCondLst>
                                        </p:cTn>
                                        <p:tgtEl>
                                          <p:spTgt spid="181"/>
                                        </p:tgtEl>
                                        <p:attrNameLst>
                                          <p:attrName>style.visibility</p:attrName>
                                        </p:attrNameLst>
                                      </p:cBhvr>
                                      <p:to>
                                        <p:strVal val="visible"/>
                                      </p:to>
                                    </p:set>
                                    <p:animEffect transition="in" filter="barn(inVertical)">
                                      <p:cBhvr>
                                        <p:cTn id="60" dur="500"/>
                                        <p:tgtEl>
                                          <p:spTgt spid="181"/>
                                        </p:tgtEl>
                                      </p:cBhvr>
                                    </p:animEffect>
                                  </p:childTnLst>
                                </p:cTn>
                              </p:par>
                              <p:par>
                                <p:cTn id="61" presetID="16" presetClass="entr" presetSubtype="21" fill="hold" grpId="0" nodeType="withEffect">
                                  <p:stCondLst>
                                    <p:cond delay="0"/>
                                  </p:stCondLst>
                                  <p:childTnLst>
                                    <p:set>
                                      <p:cBhvr>
                                        <p:cTn id="62" dur="1" fill="hold">
                                          <p:stCondLst>
                                            <p:cond delay="0"/>
                                          </p:stCondLst>
                                        </p:cTn>
                                        <p:tgtEl>
                                          <p:spTgt spid="179"/>
                                        </p:tgtEl>
                                        <p:attrNameLst>
                                          <p:attrName>style.visibility</p:attrName>
                                        </p:attrNameLst>
                                      </p:cBhvr>
                                      <p:to>
                                        <p:strVal val="visible"/>
                                      </p:to>
                                    </p:set>
                                    <p:animEffect transition="in" filter="barn(inVertical)">
                                      <p:cBhvr>
                                        <p:cTn id="63" dur="500"/>
                                        <p:tgtEl>
                                          <p:spTgt spid="179"/>
                                        </p:tgtEl>
                                      </p:cBhvr>
                                    </p:animEffect>
                                  </p:childTnLst>
                                </p:cTn>
                              </p:par>
                              <p:par>
                                <p:cTn id="64" presetID="16" presetClass="entr" presetSubtype="21" fill="hold" grpId="0" nodeType="withEffect">
                                  <p:stCondLst>
                                    <p:cond delay="0"/>
                                  </p:stCondLst>
                                  <p:childTnLst>
                                    <p:set>
                                      <p:cBhvr>
                                        <p:cTn id="65" dur="1" fill="hold">
                                          <p:stCondLst>
                                            <p:cond delay="0"/>
                                          </p:stCondLst>
                                        </p:cTn>
                                        <p:tgtEl>
                                          <p:spTgt spid="180"/>
                                        </p:tgtEl>
                                        <p:attrNameLst>
                                          <p:attrName>style.visibility</p:attrName>
                                        </p:attrNameLst>
                                      </p:cBhvr>
                                      <p:to>
                                        <p:strVal val="visible"/>
                                      </p:to>
                                    </p:set>
                                    <p:animEffect transition="in" filter="barn(inVertical)">
                                      <p:cBhvr>
                                        <p:cTn id="66" dur="500"/>
                                        <p:tgtEl>
                                          <p:spTgt spid="180"/>
                                        </p:tgtEl>
                                      </p:cBhvr>
                                    </p:animEffect>
                                  </p:childTnLst>
                                </p:cTn>
                              </p:par>
                              <p:par>
                                <p:cTn id="67" presetID="16" presetClass="entr" presetSubtype="21" fill="hold" grpId="0" nodeType="withEffect">
                                  <p:stCondLst>
                                    <p:cond delay="0"/>
                                  </p:stCondLst>
                                  <p:childTnLst>
                                    <p:set>
                                      <p:cBhvr>
                                        <p:cTn id="68" dur="1" fill="hold">
                                          <p:stCondLst>
                                            <p:cond delay="0"/>
                                          </p:stCondLst>
                                        </p:cTn>
                                        <p:tgtEl>
                                          <p:spTgt spid="182"/>
                                        </p:tgtEl>
                                        <p:attrNameLst>
                                          <p:attrName>style.visibility</p:attrName>
                                        </p:attrNameLst>
                                      </p:cBhvr>
                                      <p:to>
                                        <p:strVal val="visible"/>
                                      </p:to>
                                    </p:set>
                                    <p:animEffect transition="in" filter="barn(inVertical)">
                                      <p:cBhvr>
                                        <p:cTn id="69" dur="500"/>
                                        <p:tgtEl>
                                          <p:spTgt spid="182"/>
                                        </p:tgtEl>
                                      </p:cBhvr>
                                    </p:animEffect>
                                  </p:childTnLst>
                                </p:cTn>
                              </p:par>
                              <p:par>
                                <p:cTn id="70" presetID="16" presetClass="entr" presetSubtype="21" fill="hold" grpId="0" nodeType="withEffect">
                                  <p:stCondLst>
                                    <p:cond delay="0"/>
                                  </p:stCondLst>
                                  <p:childTnLst>
                                    <p:set>
                                      <p:cBhvr>
                                        <p:cTn id="71" dur="1" fill="hold">
                                          <p:stCondLst>
                                            <p:cond delay="0"/>
                                          </p:stCondLst>
                                        </p:cTn>
                                        <p:tgtEl>
                                          <p:spTgt spid="183"/>
                                        </p:tgtEl>
                                        <p:attrNameLst>
                                          <p:attrName>style.visibility</p:attrName>
                                        </p:attrNameLst>
                                      </p:cBhvr>
                                      <p:to>
                                        <p:strVal val="visible"/>
                                      </p:to>
                                    </p:set>
                                    <p:animEffect transition="in" filter="barn(inVertical)">
                                      <p:cBhvr>
                                        <p:cTn id="72" dur="500"/>
                                        <p:tgtEl>
                                          <p:spTgt spid="183"/>
                                        </p:tgtEl>
                                      </p:cBhvr>
                                    </p:animEffect>
                                  </p:childTnLst>
                                </p:cTn>
                              </p:par>
                              <p:par>
                                <p:cTn id="73" presetID="16" presetClass="entr" presetSubtype="21" fill="hold" grpId="0" nodeType="withEffect">
                                  <p:stCondLst>
                                    <p:cond delay="0"/>
                                  </p:stCondLst>
                                  <p:childTnLst>
                                    <p:set>
                                      <p:cBhvr>
                                        <p:cTn id="74" dur="1" fill="hold">
                                          <p:stCondLst>
                                            <p:cond delay="0"/>
                                          </p:stCondLst>
                                        </p:cTn>
                                        <p:tgtEl>
                                          <p:spTgt spid="178"/>
                                        </p:tgtEl>
                                        <p:attrNameLst>
                                          <p:attrName>style.visibility</p:attrName>
                                        </p:attrNameLst>
                                      </p:cBhvr>
                                      <p:to>
                                        <p:strVal val="visible"/>
                                      </p:to>
                                    </p:set>
                                    <p:animEffect transition="in" filter="barn(inVertical)">
                                      <p:cBhvr>
                                        <p:cTn id="75" dur="500"/>
                                        <p:tgtEl>
                                          <p:spTgt spid="1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4" grpId="0" animBg="1"/>
      <p:bldP spid="26" grpId="0" animBg="1"/>
      <p:bldP spid="16" grpId="0" animBg="1"/>
      <p:bldP spid="23" grpId="0" animBg="1"/>
      <p:bldP spid="31" grpId="0" animBg="1"/>
      <p:bldP spid="11" grpId="0" animBg="1"/>
      <p:bldP spid="178" grpId="0"/>
      <p:bldP spid="179" grpId="0"/>
      <p:bldP spid="180" grpId="0"/>
      <p:bldP spid="181" grpId="0"/>
      <p:bldP spid="182" grpId="0"/>
      <p:bldP spid="183" grpId="0"/>
      <p:bldP spid="184" grpId="0" animBg="1"/>
      <p:bldP spid="185" grpId="0" animBg="1"/>
      <p:bldP spid="186" grpId="0" animBg="1"/>
    </p:bldLst>
  </p:timing>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2" name="文本框 31"/>
          <p:cNvSpPr txBox="1"/>
          <p:nvPr/>
        </p:nvSpPr>
        <p:spPr>
          <a:xfrm>
            <a:off x="8455385" y="2418898"/>
            <a:ext cx="1846659" cy="553998"/>
          </a:xfrm>
          <a:prstGeom prst="rect">
            <a:avLst/>
          </a:prstGeom>
          <a:noFill/>
        </p:spPr>
        <p:txBody>
          <a:bodyPr wrap="none" lIns="0" tIns="0" rIns="0" bIns="0" rtlCol="0">
            <a:spAutoFit/>
          </a:bodyPr>
          <a:lstStyle>
            <a:defPPr>
              <a:defRPr lang="zh-CN"/>
            </a:defPPr>
            <a:lvl1pPr>
              <a:defRPr>
                <a:solidFill>
                  <a:schemeClr val="tx1">
                    <a:lumMod val="75000"/>
                    <a:lumOff val="25000"/>
                  </a:schemeClr>
                </a:solidFill>
                <a:latin typeface="造字工房悦黑体验版常规体" pitchFamily="50" charset="-122"/>
                <a:ea typeface="造字工房悦黑体验版常规体" pitchFamily="50" charset="-122"/>
              </a:defRPr>
            </a:lvl1pPr>
          </a:lstStyle>
          <a:p>
            <a:r>
              <a:rPr lang="zh-CN" altLang="en-US" dirty="0">
                <a:latin typeface="+mn-lt"/>
                <a:ea typeface="方正正中黑简体" panose="02000000000000000000" pitchFamily="2" charset="-122"/>
                <a:sym typeface="+mn-lt"/>
              </a:rPr>
              <a:t>点击添加标题文字</a:t>
            </a:r>
            <a:endParaRPr lang="en-US" altLang="zh-CN" dirty="0">
              <a:latin typeface="+mn-lt"/>
              <a:ea typeface="方正正中黑简体" panose="02000000000000000000" pitchFamily="2" charset="-122"/>
              <a:sym typeface="+mn-lt"/>
            </a:endParaRPr>
          </a:p>
          <a:p>
            <a:r>
              <a:rPr lang="zh-CN" altLang="en-US" dirty="0">
                <a:latin typeface="+mn-lt"/>
                <a:ea typeface="方正正中黑简体" panose="02000000000000000000" pitchFamily="2" charset="-122"/>
                <a:sym typeface="+mn-lt"/>
              </a:rPr>
              <a:t>点击添加标题文字</a:t>
            </a:r>
          </a:p>
        </p:txBody>
      </p:sp>
      <p:sp>
        <p:nvSpPr>
          <p:cNvPr id="42" name="文本框 41"/>
          <p:cNvSpPr txBox="1"/>
          <p:nvPr/>
        </p:nvSpPr>
        <p:spPr>
          <a:xfrm>
            <a:off x="8455385" y="4571275"/>
            <a:ext cx="1846659" cy="553998"/>
          </a:xfrm>
          <a:prstGeom prst="rect">
            <a:avLst/>
          </a:prstGeom>
          <a:noFill/>
        </p:spPr>
        <p:txBody>
          <a:bodyPr wrap="none" lIns="0" tIns="0" rIns="0" bIns="0" rtlCol="0">
            <a:spAutoFit/>
          </a:bodyPr>
          <a:lstStyle>
            <a:defPPr>
              <a:defRPr lang="zh-CN"/>
            </a:defPPr>
            <a:lvl1pPr>
              <a:defRPr>
                <a:solidFill>
                  <a:schemeClr val="tx1">
                    <a:lumMod val="75000"/>
                    <a:lumOff val="25000"/>
                  </a:schemeClr>
                </a:solidFill>
                <a:latin typeface="造字工房悦黑体验版常规体" pitchFamily="50" charset="-122"/>
                <a:ea typeface="造字工房悦黑体验版常规体" pitchFamily="50" charset="-122"/>
              </a:defRPr>
            </a:lvl1pPr>
          </a:lstStyle>
          <a:p>
            <a:r>
              <a:rPr lang="zh-CN" altLang="en-US" dirty="0">
                <a:latin typeface="+mn-lt"/>
                <a:ea typeface="方正正中黑简体" panose="02000000000000000000" pitchFamily="2" charset="-122"/>
                <a:sym typeface="+mn-lt"/>
              </a:rPr>
              <a:t>点击添加标题文字</a:t>
            </a:r>
            <a:endParaRPr lang="en-US" altLang="zh-CN" dirty="0">
              <a:latin typeface="+mn-lt"/>
              <a:ea typeface="方正正中黑简体" panose="02000000000000000000" pitchFamily="2" charset="-122"/>
              <a:sym typeface="+mn-lt"/>
            </a:endParaRPr>
          </a:p>
          <a:p>
            <a:r>
              <a:rPr lang="zh-CN" altLang="en-US" dirty="0">
                <a:latin typeface="+mn-lt"/>
                <a:ea typeface="方正正中黑简体" panose="02000000000000000000" pitchFamily="2" charset="-122"/>
                <a:sym typeface="+mn-lt"/>
              </a:rPr>
              <a:t>点击添加标题文字</a:t>
            </a:r>
          </a:p>
        </p:txBody>
      </p:sp>
      <p:sp>
        <p:nvSpPr>
          <p:cNvPr id="43" name="文本框 42"/>
          <p:cNvSpPr txBox="1"/>
          <p:nvPr/>
        </p:nvSpPr>
        <p:spPr>
          <a:xfrm>
            <a:off x="1907786" y="2418898"/>
            <a:ext cx="1846659" cy="553998"/>
          </a:xfrm>
          <a:prstGeom prst="rect">
            <a:avLst/>
          </a:prstGeom>
          <a:noFill/>
        </p:spPr>
        <p:txBody>
          <a:bodyPr wrap="none" lIns="0" tIns="0" rIns="0" bIns="0" rtlCol="0">
            <a:spAutoFit/>
          </a:bodyPr>
          <a:lstStyle>
            <a:defPPr>
              <a:defRPr lang="zh-CN"/>
            </a:defPPr>
            <a:lvl1pPr>
              <a:defRPr>
                <a:solidFill>
                  <a:schemeClr val="tx1">
                    <a:lumMod val="75000"/>
                    <a:lumOff val="25000"/>
                  </a:schemeClr>
                </a:solidFill>
                <a:latin typeface="造字工房悦黑体验版常规体" pitchFamily="50" charset="-122"/>
                <a:ea typeface="造字工房悦黑体验版常规体" pitchFamily="50" charset="-122"/>
              </a:defRPr>
            </a:lvl1pPr>
          </a:lstStyle>
          <a:p>
            <a:r>
              <a:rPr lang="zh-CN" altLang="en-US" dirty="0">
                <a:latin typeface="+mn-lt"/>
                <a:ea typeface="方正正中黑简体" panose="02000000000000000000" pitchFamily="2" charset="-122"/>
                <a:sym typeface="+mn-lt"/>
              </a:rPr>
              <a:t>点击添加标题文字</a:t>
            </a:r>
            <a:endParaRPr lang="en-US" altLang="zh-CN" dirty="0">
              <a:latin typeface="+mn-lt"/>
              <a:ea typeface="方正正中黑简体" panose="02000000000000000000" pitchFamily="2" charset="-122"/>
              <a:sym typeface="+mn-lt"/>
            </a:endParaRPr>
          </a:p>
          <a:p>
            <a:r>
              <a:rPr lang="zh-CN" altLang="en-US" dirty="0">
                <a:latin typeface="+mn-lt"/>
                <a:ea typeface="方正正中黑简体" panose="02000000000000000000" pitchFamily="2" charset="-122"/>
                <a:sym typeface="+mn-lt"/>
              </a:rPr>
              <a:t>点击添加标题文字</a:t>
            </a:r>
          </a:p>
        </p:txBody>
      </p:sp>
      <p:sp>
        <p:nvSpPr>
          <p:cNvPr id="44" name="文本框 43"/>
          <p:cNvSpPr txBox="1"/>
          <p:nvPr/>
        </p:nvSpPr>
        <p:spPr>
          <a:xfrm>
            <a:off x="1907786" y="4571275"/>
            <a:ext cx="1846659" cy="553998"/>
          </a:xfrm>
          <a:prstGeom prst="rect">
            <a:avLst/>
          </a:prstGeom>
          <a:noFill/>
        </p:spPr>
        <p:txBody>
          <a:bodyPr wrap="none" lIns="0" tIns="0" rIns="0" bIns="0" rtlCol="0">
            <a:spAutoFit/>
          </a:bodyPr>
          <a:lstStyle>
            <a:defPPr>
              <a:defRPr lang="zh-CN"/>
            </a:defPPr>
            <a:lvl1pPr>
              <a:defRPr>
                <a:solidFill>
                  <a:schemeClr val="tx1">
                    <a:lumMod val="75000"/>
                    <a:lumOff val="25000"/>
                  </a:schemeClr>
                </a:solidFill>
                <a:latin typeface="造字工房悦黑体验版常规体" pitchFamily="50" charset="-122"/>
                <a:ea typeface="造字工房悦黑体验版常规体" pitchFamily="50" charset="-122"/>
              </a:defRPr>
            </a:lvl1pPr>
          </a:lstStyle>
          <a:p>
            <a:r>
              <a:rPr lang="zh-CN" altLang="en-US" dirty="0">
                <a:latin typeface="+mn-lt"/>
                <a:ea typeface="方正正中黑简体" panose="02000000000000000000" pitchFamily="2" charset="-122"/>
                <a:sym typeface="+mn-lt"/>
              </a:rPr>
              <a:t>点击添加标题文字</a:t>
            </a:r>
            <a:endParaRPr lang="en-US" altLang="zh-CN" dirty="0">
              <a:latin typeface="+mn-lt"/>
              <a:ea typeface="方正正中黑简体" panose="02000000000000000000" pitchFamily="2" charset="-122"/>
              <a:sym typeface="+mn-lt"/>
            </a:endParaRPr>
          </a:p>
          <a:p>
            <a:r>
              <a:rPr lang="zh-CN" altLang="en-US" dirty="0">
                <a:latin typeface="+mn-lt"/>
                <a:ea typeface="方正正中黑简体" panose="02000000000000000000" pitchFamily="2" charset="-122"/>
                <a:sym typeface="+mn-lt"/>
              </a:rPr>
              <a:t>点击添加标题文字</a:t>
            </a:r>
          </a:p>
        </p:txBody>
      </p:sp>
      <p:sp>
        <p:nvSpPr>
          <p:cNvPr id="58" name="文本框 57"/>
          <p:cNvSpPr txBox="1"/>
          <p:nvPr/>
        </p:nvSpPr>
        <p:spPr>
          <a:xfrm>
            <a:off x="8455385" y="2074241"/>
            <a:ext cx="738985" cy="307777"/>
          </a:xfrm>
          <a:prstGeom prst="rect">
            <a:avLst/>
          </a:prstGeom>
          <a:noFill/>
        </p:spPr>
        <p:txBody>
          <a:bodyPr wrap="none" lIns="0" tIns="0" rIns="0" bIns="0" rtlCol="0">
            <a:spAutoFit/>
          </a:bodyPr>
          <a:lstStyle/>
          <a:p>
            <a:r>
              <a:rPr lang="en-US" altLang="zh-CN" sz="2000" dirty="0">
                <a:solidFill>
                  <a:schemeClr val="accent1"/>
                </a:solidFill>
                <a:ea typeface="MEllan HK Xbold" panose="00000800000000000000" pitchFamily="2" charset="-120"/>
                <a:sym typeface="+mn-lt"/>
              </a:rPr>
              <a:t>OPTION</a:t>
            </a:r>
            <a:endParaRPr lang="zh-CN" altLang="en-US" sz="2000" dirty="0">
              <a:solidFill>
                <a:schemeClr val="accent1"/>
              </a:solidFill>
              <a:ea typeface="MEllan HK Xbold" panose="00000800000000000000" pitchFamily="2" charset="-120"/>
              <a:sym typeface="+mn-lt"/>
            </a:endParaRPr>
          </a:p>
        </p:txBody>
      </p:sp>
      <p:sp>
        <p:nvSpPr>
          <p:cNvPr id="61" name="文本框 60"/>
          <p:cNvSpPr txBox="1"/>
          <p:nvPr/>
        </p:nvSpPr>
        <p:spPr>
          <a:xfrm>
            <a:off x="8455385" y="4315695"/>
            <a:ext cx="665247" cy="276999"/>
          </a:xfrm>
          <a:prstGeom prst="rect">
            <a:avLst/>
          </a:prstGeom>
          <a:noFill/>
        </p:spPr>
        <p:txBody>
          <a:bodyPr wrap="none" lIns="0" tIns="0" rIns="0" bIns="0" rtlCol="0">
            <a:spAutoFit/>
          </a:bodyPr>
          <a:lstStyle/>
          <a:p>
            <a:r>
              <a:rPr lang="en-US" altLang="zh-CN" dirty="0">
                <a:solidFill>
                  <a:schemeClr val="accent2"/>
                </a:solidFill>
                <a:ea typeface="MEllan HK Xbold" panose="00000800000000000000" pitchFamily="2" charset="-120"/>
                <a:sym typeface="+mn-lt"/>
              </a:rPr>
              <a:t>OPTION</a:t>
            </a:r>
            <a:endParaRPr lang="zh-CN" altLang="en-US" dirty="0">
              <a:solidFill>
                <a:schemeClr val="accent2"/>
              </a:solidFill>
              <a:ea typeface="MEllan HK Xbold" panose="00000800000000000000" pitchFamily="2" charset="-120"/>
              <a:sym typeface="+mn-lt"/>
            </a:endParaRPr>
          </a:p>
        </p:txBody>
      </p:sp>
      <p:sp>
        <p:nvSpPr>
          <p:cNvPr id="62" name="文本框 61"/>
          <p:cNvSpPr txBox="1"/>
          <p:nvPr/>
        </p:nvSpPr>
        <p:spPr>
          <a:xfrm>
            <a:off x="2958239" y="2074241"/>
            <a:ext cx="738985" cy="307777"/>
          </a:xfrm>
          <a:prstGeom prst="rect">
            <a:avLst/>
          </a:prstGeom>
          <a:noFill/>
        </p:spPr>
        <p:txBody>
          <a:bodyPr wrap="none" lIns="0" tIns="0" rIns="0" bIns="0" rtlCol="0">
            <a:spAutoFit/>
          </a:bodyPr>
          <a:lstStyle/>
          <a:p>
            <a:r>
              <a:rPr lang="en-US" altLang="zh-CN" sz="2000" dirty="0">
                <a:solidFill>
                  <a:schemeClr val="accent4"/>
                </a:solidFill>
                <a:ea typeface="MEllan HK Xbold" panose="00000800000000000000" pitchFamily="2" charset="-120"/>
                <a:sym typeface="+mn-lt"/>
              </a:rPr>
              <a:t>OPTION</a:t>
            </a:r>
            <a:endParaRPr lang="zh-CN" altLang="en-US" sz="2000" dirty="0">
              <a:solidFill>
                <a:schemeClr val="accent4"/>
              </a:solidFill>
              <a:ea typeface="MEllan HK Xbold" panose="00000800000000000000" pitchFamily="2" charset="-120"/>
              <a:sym typeface="+mn-lt"/>
            </a:endParaRPr>
          </a:p>
        </p:txBody>
      </p:sp>
      <p:sp>
        <p:nvSpPr>
          <p:cNvPr id="63" name="文本框 62"/>
          <p:cNvSpPr txBox="1"/>
          <p:nvPr/>
        </p:nvSpPr>
        <p:spPr>
          <a:xfrm>
            <a:off x="2958239" y="4254140"/>
            <a:ext cx="738985" cy="307777"/>
          </a:xfrm>
          <a:prstGeom prst="rect">
            <a:avLst/>
          </a:prstGeom>
          <a:noFill/>
        </p:spPr>
        <p:txBody>
          <a:bodyPr wrap="none" lIns="0" tIns="0" rIns="0" bIns="0" rtlCol="0">
            <a:spAutoFit/>
          </a:bodyPr>
          <a:lstStyle/>
          <a:p>
            <a:r>
              <a:rPr lang="en-US" altLang="zh-CN" sz="2000" dirty="0">
                <a:solidFill>
                  <a:schemeClr val="accent3"/>
                </a:solidFill>
                <a:ea typeface="MEllan HK Xbold" panose="00000800000000000000" pitchFamily="2" charset="-120"/>
                <a:sym typeface="+mn-lt"/>
              </a:rPr>
              <a:t>OPTION</a:t>
            </a:r>
            <a:endParaRPr lang="zh-CN" altLang="en-US" sz="2000" dirty="0">
              <a:solidFill>
                <a:schemeClr val="accent3"/>
              </a:solidFill>
              <a:ea typeface="MEllan HK Xbold" panose="00000800000000000000" pitchFamily="2" charset="-120"/>
              <a:sym typeface="+mn-lt"/>
            </a:endParaRPr>
          </a:p>
        </p:txBody>
      </p:sp>
      <p:sp>
        <p:nvSpPr>
          <p:cNvPr id="22" name="Freeform 22"/>
          <p:cNvSpPr/>
          <p:nvPr/>
        </p:nvSpPr>
        <p:spPr bwMode="auto">
          <a:xfrm>
            <a:off x="7033800" y="1584091"/>
            <a:ext cx="1134359" cy="1133165"/>
          </a:xfrm>
          <a:custGeom>
            <a:avLst/>
            <a:gdLst>
              <a:gd name="T0" fmla="*/ 800 w 800"/>
              <a:gd name="T1" fmla="*/ 800 h 800"/>
              <a:gd name="T2" fmla="*/ 0 w 800"/>
              <a:gd name="T3" fmla="*/ 800 h 800"/>
              <a:gd name="T4" fmla="*/ 0 w 800"/>
              <a:gd name="T5" fmla="*/ 0 h 800"/>
              <a:gd name="T6" fmla="*/ 800 w 800"/>
              <a:gd name="T7" fmla="*/ 800 h 800"/>
            </a:gdLst>
            <a:ahLst/>
            <a:cxnLst>
              <a:cxn ang="0">
                <a:pos x="T0" y="T1"/>
              </a:cxn>
              <a:cxn ang="0">
                <a:pos x="T2" y="T3"/>
              </a:cxn>
              <a:cxn ang="0">
                <a:pos x="T4" y="T5"/>
              </a:cxn>
              <a:cxn ang="0">
                <a:pos x="T6" y="T7"/>
              </a:cxn>
            </a:cxnLst>
            <a:rect l="0" t="0" r="r" b="b"/>
            <a:pathLst>
              <a:path w="800" h="800">
                <a:moveTo>
                  <a:pt x="800" y="800"/>
                </a:moveTo>
                <a:cubicBezTo>
                  <a:pt x="0" y="800"/>
                  <a:pt x="0" y="800"/>
                  <a:pt x="0" y="800"/>
                </a:cubicBezTo>
                <a:cubicBezTo>
                  <a:pt x="0" y="0"/>
                  <a:pt x="0" y="0"/>
                  <a:pt x="0" y="0"/>
                </a:cubicBezTo>
                <a:cubicBezTo>
                  <a:pt x="441" y="0"/>
                  <a:pt x="800" y="358"/>
                  <a:pt x="800" y="800"/>
                </a:cubicBezTo>
                <a:close/>
              </a:path>
            </a:pathLst>
          </a:custGeom>
          <a:gradFill flip="none" rotWithShape="1">
            <a:gsLst>
              <a:gs pos="50000">
                <a:schemeClr val="accent1"/>
              </a:gs>
              <a:gs pos="0">
                <a:schemeClr val="accent1">
                  <a:lumMod val="75000"/>
                  <a:lumOff val="25000"/>
                </a:schemeClr>
              </a:gs>
            </a:gsLst>
            <a:lin ang="18900000" scaled="1"/>
            <a:tileRect/>
          </a:gradFill>
          <a:ln>
            <a:noFill/>
          </a:ln>
          <a:effectLst>
            <a:innerShdw blurRad="63500" dist="25400" dir="18900000">
              <a:schemeClr val="accent1">
                <a:lumMod val="50000"/>
                <a:alpha val="50000"/>
              </a:schemeClr>
            </a:innerShdw>
          </a:effectLst>
        </p:spPr>
        <p:txBody>
          <a:bodyPr vert="horz" wrap="square" lIns="91440" tIns="45720" rIns="91440" bIns="45720" numCol="1" anchor="t" anchorCtr="0" compatLnSpc="1"/>
          <a:lstStyle/>
          <a:p>
            <a:endParaRPr lang="zh-CN" altLang="en-US" sz="1600">
              <a:sym typeface="+mn-lt"/>
            </a:endParaRPr>
          </a:p>
        </p:txBody>
      </p:sp>
      <p:sp>
        <p:nvSpPr>
          <p:cNvPr id="29" name="Freeform 18"/>
          <p:cNvSpPr/>
          <p:nvPr/>
        </p:nvSpPr>
        <p:spPr bwMode="auto">
          <a:xfrm>
            <a:off x="5845836" y="4517731"/>
            <a:ext cx="1134359" cy="1134360"/>
          </a:xfrm>
          <a:custGeom>
            <a:avLst/>
            <a:gdLst>
              <a:gd name="T0" fmla="*/ 800 w 800"/>
              <a:gd name="T1" fmla="*/ 800 h 800"/>
              <a:gd name="T2" fmla="*/ 0 w 800"/>
              <a:gd name="T3" fmla="*/ 0 h 800"/>
              <a:gd name="T4" fmla="*/ 800 w 800"/>
              <a:gd name="T5" fmla="*/ 0 h 800"/>
              <a:gd name="T6" fmla="*/ 800 w 800"/>
              <a:gd name="T7" fmla="*/ 800 h 800"/>
            </a:gdLst>
            <a:ahLst/>
            <a:cxnLst>
              <a:cxn ang="0">
                <a:pos x="T0" y="T1"/>
              </a:cxn>
              <a:cxn ang="0">
                <a:pos x="T2" y="T3"/>
              </a:cxn>
              <a:cxn ang="0">
                <a:pos x="T4" y="T5"/>
              </a:cxn>
              <a:cxn ang="0">
                <a:pos x="T6" y="T7"/>
              </a:cxn>
            </a:cxnLst>
            <a:rect l="0" t="0" r="r" b="b"/>
            <a:pathLst>
              <a:path w="800" h="800">
                <a:moveTo>
                  <a:pt x="800" y="800"/>
                </a:moveTo>
                <a:cubicBezTo>
                  <a:pt x="358" y="800"/>
                  <a:pt x="0" y="441"/>
                  <a:pt x="0" y="0"/>
                </a:cubicBezTo>
                <a:cubicBezTo>
                  <a:pt x="800" y="0"/>
                  <a:pt x="800" y="0"/>
                  <a:pt x="800" y="0"/>
                </a:cubicBezTo>
                <a:lnTo>
                  <a:pt x="800" y="800"/>
                </a:lnTo>
                <a:close/>
              </a:path>
            </a:pathLst>
          </a:custGeom>
          <a:gradFill flip="none" rotWithShape="1">
            <a:gsLst>
              <a:gs pos="50000">
                <a:schemeClr val="accent2"/>
              </a:gs>
              <a:gs pos="100000">
                <a:schemeClr val="accent2">
                  <a:lumMod val="75000"/>
                  <a:lumOff val="25000"/>
                </a:schemeClr>
              </a:gs>
            </a:gsLst>
            <a:lin ang="18900000" scaled="1"/>
            <a:tileRect/>
          </a:gradFill>
          <a:ln>
            <a:noFill/>
          </a:ln>
          <a:effectLst>
            <a:innerShdw blurRad="63500" dist="25400" dir="8100000">
              <a:schemeClr val="accent2">
                <a:lumMod val="50000"/>
                <a:alpha val="50000"/>
              </a:schemeClr>
            </a:innerShdw>
          </a:effectLst>
        </p:spPr>
        <p:txBody>
          <a:bodyPr vert="horz" wrap="square" lIns="91440" tIns="45720" rIns="91440" bIns="45720" numCol="1" anchor="t" anchorCtr="0" compatLnSpc="1"/>
          <a:lstStyle/>
          <a:p>
            <a:endParaRPr lang="zh-CN" altLang="en-US" sz="1600">
              <a:sym typeface="+mn-lt"/>
            </a:endParaRPr>
          </a:p>
        </p:txBody>
      </p:sp>
      <p:sp>
        <p:nvSpPr>
          <p:cNvPr id="37" name="Freeform 18"/>
          <p:cNvSpPr/>
          <p:nvPr/>
        </p:nvSpPr>
        <p:spPr bwMode="auto">
          <a:xfrm rot="16200000">
            <a:off x="6931168" y="4517732"/>
            <a:ext cx="1134360" cy="1134359"/>
          </a:xfrm>
          <a:custGeom>
            <a:avLst/>
            <a:gdLst>
              <a:gd name="T0" fmla="*/ 800 w 800"/>
              <a:gd name="T1" fmla="*/ 800 h 800"/>
              <a:gd name="T2" fmla="*/ 0 w 800"/>
              <a:gd name="T3" fmla="*/ 0 h 800"/>
              <a:gd name="T4" fmla="*/ 800 w 800"/>
              <a:gd name="T5" fmla="*/ 0 h 800"/>
              <a:gd name="T6" fmla="*/ 800 w 800"/>
              <a:gd name="T7" fmla="*/ 800 h 800"/>
            </a:gdLst>
            <a:ahLst/>
            <a:cxnLst>
              <a:cxn ang="0">
                <a:pos x="T0" y="T1"/>
              </a:cxn>
              <a:cxn ang="0">
                <a:pos x="T2" y="T3"/>
              </a:cxn>
              <a:cxn ang="0">
                <a:pos x="T4" y="T5"/>
              </a:cxn>
              <a:cxn ang="0">
                <a:pos x="T6" y="T7"/>
              </a:cxn>
            </a:cxnLst>
            <a:rect l="0" t="0" r="r" b="b"/>
            <a:pathLst>
              <a:path w="800" h="800">
                <a:moveTo>
                  <a:pt x="800" y="800"/>
                </a:moveTo>
                <a:cubicBezTo>
                  <a:pt x="358" y="800"/>
                  <a:pt x="0" y="441"/>
                  <a:pt x="0" y="0"/>
                </a:cubicBezTo>
                <a:cubicBezTo>
                  <a:pt x="800" y="0"/>
                  <a:pt x="800" y="0"/>
                  <a:pt x="800" y="0"/>
                </a:cubicBezTo>
                <a:lnTo>
                  <a:pt x="800" y="800"/>
                </a:lnTo>
                <a:close/>
              </a:path>
            </a:pathLst>
          </a:custGeom>
          <a:gradFill flip="none" rotWithShape="1">
            <a:gsLst>
              <a:gs pos="0">
                <a:schemeClr val="accent1">
                  <a:lumMod val="5000"/>
                  <a:lumOff val="95000"/>
                </a:schemeClr>
              </a:gs>
              <a:gs pos="100000">
                <a:schemeClr val="bg1">
                  <a:lumMod val="85000"/>
                </a:schemeClr>
              </a:gs>
            </a:gsLst>
            <a:lin ang="8100000" scaled="0"/>
            <a:tileRect/>
          </a:gradFill>
          <a:ln w="12700">
            <a:noFill/>
          </a:ln>
          <a:effectLst>
            <a:innerShdw blurRad="63500" dist="25400" dir="7800000">
              <a:prstClr val="black">
                <a:alpha val="3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lt1"/>
              </a:solidFill>
              <a:sym typeface="+mn-lt"/>
            </a:endParaRPr>
          </a:p>
        </p:txBody>
      </p:sp>
      <p:sp>
        <p:nvSpPr>
          <p:cNvPr id="38" name="Freeform 18"/>
          <p:cNvSpPr/>
          <p:nvPr/>
        </p:nvSpPr>
        <p:spPr bwMode="auto">
          <a:xfrm rot="5400000">
            <a:off x="4208591" y="1624923"/>
            <a:ext cx="1134360" cy="1134359"/>
          </a:xfrm>
          <a:custGeom>
            <a:avLst/>
            <a:gdLst>
              <a:gd name="T0" fmla="*/ 800 w 800"/>
              <a:gd name="T1" fmla="*/ 800 h 800"/>
              <a:gd name="T2" fmla="*/ 0 w 800"/>
              <a:gd name="T3" fmla="*/ 0 h 800"/>
              <a:gd name="T4" fmla="*/ 800 w 800"/>
              <a:gd name="T5" fmla="*/ 0 h 800"/>
              <a:gd name="T6" fmla="*/ 800 w 800"/>
              <a:gd name="T7" fmla="*/ 800 h 800"/>
            </a:gdLst>
            <a:ahLst/>
            <a:cxnLst>
              <a:cxn ang="0">
                <a:pos x="T0" y="T1"/>
              </a:cxn>
              <a:cxn ang="0">
                <a:pos x="T2" y="T3"/>
              </a:cxn>
              <a:cxn ang="0">
                <a:pos x="T4" y="T5"/>
              </a:cxn>
              <a:cxn ang="0">
                <a:pos x="T6" y="T7"/>
              </a:cxn>
            </a:cxnLst>
            <a:rect l="0" t="0" r="r" b="b"/>
            <a:pathLst>
              <a:path w="800" h="800">
                <a:moveTo>
                  <a:pt x="800" y="800"/>
                </a:moveTo>
                <a:cubicBezTo>
                  <a:pt x="358" y="800"/>
                  <a:pt x="0" y="441"/>
                  <a:pt x="0" y="0"/>
                </a:cubicBezTo>
                <a:cubicBezTo>
                  <a:pt x="800" y="0"/>
                  <a:pt x="800" y="0"/>
                  <a:pt x="800" y="0"/>
                </a:cubicBezTo>
                <a:lnTo>
                  <a:pt x="800" y="800"/>
                </a:lnTo>
                <a:close/>
              </a:path>
            </a:pathLst>
          </a:custGeom>
          <a:gradFill flip="none" rotWithShape="1">
            <a:gsLst>
              <a:gs pos="0">
                <a:schemeClr val="bg1"/>
              </a:gs>
              <a:gs pos="100000">
                <a:schemeClr val="bg1">
                  <a:lumMod val="85000"/>
                </a:schemeClr>
              </a:gs>
            </a:gsLst>
            <a:lin ang="8100000" scaled="0"/>
            <a:tileRect/>
          </a:gradFill>
          <a:ln w="12700">
            <a:noFill/>
          </a:ln>
          <a:effectLst>
            <a:innerShdw blurRad="63500" dist="25400" dir="8400000">
              <a:prstClr val="black">
                <a:alpha val="3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ym typeface="+mn-lt"/>
            </a:endParaRPr>
          </a:p>
        </p:txBody>
      </p:sp>
      <p:sp>
        <p:nvSpPr>
          <p:cNvPr id="35" name="Freeform 22"/>
          <p:cNvSpPr/>
          <p:nvPr/>
        </p:nvSpPr>
        <p:spPr bwMode="auto">
          <a:xfrm>
            <a:off x="5334350" y="1622864"/>
            <a:ext cx="1134359" cy="1133165"/>
          </a:xfrm>
          <a:custGeom>
            <a:avLst/>
            <a:gdLst>
              <a:gd name="T0" fmla="*/ 800 w 800"/>
              <a:gd name="T1" fmla="*/ 800 h 800"/>
              <a:gd name="T2" fmla="*/ 0 w 800"/>
              <a:gd name="T3" fmla="*/ 800 h 800"/>
              <a:gd name="T4" fmla="*/ 0 w 800"/>
              <a:gd name="T5" fmla="*/ 0 h 800"/>
              <a:gd name="T6" fmla="*/ 800 w 800"/>
              <a:gd name="T7" fmla="*/ 800 h 800"/>
            </a:gdLst>
            <a:ahLst/>
            <a:cxnLst>
              <a:cxn ang="0">
                <a:pos x="T0" y="T1"/>
              </a:cxn>
              <a:cxn ang="0">
                <a:pos x="T2" y="T3"/>
              </a:cxn>
              <a:cxn ang="0">
                <a:pos x="T4" y="T5"/>
              </a:cxn>
              <a:cxn ang="0">
                <a:pos x="T6" y="T7"/>
              </a:cxn>
            </a:cxnLst>
            <a:rect l="0" t="0" r="r" b="b"/>
            <a:pathLst>
              <a:path w="800" h="800">
                <a:moveTo>
                  <a:pt x="800" y="800"/>
                </a:moveTo>
                <a:cubicBezTo>
                  <a:pt x="0" y="800"/>
                  <a:pt x="0" y="800"/>
                  <a:pt x="0" y="800"/>
                </a:cubicBezTo>
                <a:cubicBezTo>
                  <a:pt x="0" y="0"/>
                  <a:pt x="0" y="0"/>
                  <a:pt x="0" y="0"/>
                </a:cubicBezTo>
                <a:cubicBezTo>
                  <a:pt x="441" y="0"/>
                  <a:pt x="800" y="358"/>
                  <a:pt x="800" y="800"/>
                </a:cubicBezTo>
                <a:close/>
              </a:path>
            </a:pathLst>
          </a:custGeom>
          <a:gradFill flip="none" rotWithShape="1">
            <a:gsLst>
              <a:gs pos="50000">
                <a:schemeClr val="accent4"/>
              </a:gs>
              <a:gs pos="0">
                <a:schemeClr val="accent4">
                  <a:lumMod val="75000"/>
                  <a:lumOff val="25000"/>
                </a:schemeClr>
              </a:gs>
            </a:gsLst>
            <a:lin ang="18900000" scaled="1"/>
            <a:tileRect/>
          </a:gradFill>
          <a:ln>
            <a:noFill/>
          </a:ln>
          <a:effectLst>
            <a:innerShdw blurRad="63500" dist="25400" dir="18900000">
              <a:schemeClr val="accent4">
                <a:lumMod val="50000"/>
                <a:alpha val="50000"/>
              </a:schemeClr>
            </a:innerShdw>
          </a:effectLst>
        </p:spPr>
        <p:txBody>
          <a:bodyPr vert="horz" wrap="square" lIns="91440" tIns="45720" rIns="91440" bIns="45720" numCol="1" anchor="t" anchorCtr="0" compatLnSpc="1"/>
          <a:lstStyle/>
          <a:p>
            <a:endParaRPr lang="zh-CN" altLang="en-US" sz="1600">
              <a:sym typeface="+mn-lt"/>
            </a:endParaRPr>
          </a:p>
        </p:txBody>
      </p:sp>
      <p:sp>
        <p:nvSpPr>
          <p:cNvPr id="36" name="Freeform 18"/>
          <p:cNvSpPr/>
          <p:nvPr/>
        </p:nvSpPr>
        <p:spPr bwMode="auto">
          <a:xfrm>
            <a:off x="4205635" y="2737992"/>
            <a:ext cx="1134359" cy="1134360"/>
          </a:xfrm>
          <a:custGeom>
            <a:avLst/>
            <a:gdLst>
              <a:gd name="T0" fmla="*/ 800 w 800"/>
              <a:gd name="T1" fmla="*/ 800 h 800"/>
              <a:gd name="T2" fmla="*/ 0 w 800"/>
              <a:gd name="T3" fmla="*/ 0 h 800"/>
              <a:gd name="T4" fmla="*/ 800 w 800"/>
              <a:gd name="T5" fmla="*/ 0 h 800"/>
              <a:gd name="T6" fmla="*/ 800 w 800"/>
              <a:gd name="T7" fmla="*/ 800 h 800"/>
            </a:gdLst>
            <a:ahLst/>
            <a:cxnLst>
              <a:cxn ang="0">
                <a:pos x="T0" y="T1"/>
              </a:cxn>
              <a:cxn ang="0">
                <a:pos x="T2" y="T3"/>
              </a:cxn>
              <a:cxn ang="0">
                <a:pos x="T4" y="T5"/>
              </a:cxn>
              <a:cxn ang="0">
                <a:pos x="T6" y="T7"/>
              </a:cxn>
            </a:cxnLst>
            <a:rect l="0" t="0" r="r" b="b"/>
            <a:pathLst>
              <a:path w="800" h="800">
                <a:moveTo>
                  <a:pt x="800" y="800"/>
                </a:moveTo>
                <a:cubicBezTo>
                  <a:pt x="358" y="800"/>
                  <a:pt x="0" y="441"/>
                  <a:pt x="0" y="0"/>
                </a:cubicBezTo>
                <a:cubicBezTo>
                  <a:pt x="800" y="0"/>
                  <a:pt x="800" y="0"/>
                  <a:pt x="800" y="0"/>
                </a:cubicBezTo>
                <a:lnTo>
                  <a:pt x="800" y="800"/>
                </a:lnTo>
                <a:close/>
              </a:path>
            </a:pathLst>
          </a:custGeom>
          <a:gradFill flip="none" rotWithShape="1">
            <a:gsLst>
              <a:gs pos="50000">
                <a:schemeClr val="accent4"/>
              </a:gs>
              <a:gs pos="100000">
                <a:schemeClr val="accent4">
                  <a:lumMod val="75000"/>
                  <a:lumOff val="25000"/>
                </a:schemeClr>
              </a:gs>
            </a:gsLst>
            <a:lin ang="18900000" scaled="1"/>
            <a:tileRect/>
          </a:gradFill>
          <a:ln>
            <a:noFill/>
          </a:ln>
          <a:effectLst>
            <a:innerShdw blurRad="63500" dist="25400" dir="8100000">
              <a:schemeClr val="accent4">
                <a:lumMod val="50000"/>
                <a:alpha val="50000"/>
              </a:schemeClr>
            </a:innerShdw>
          </a:effectLst>
        </p:spPr>
        <p:txBody>
          <a:bodyPr vert="horz" wrap="square" lIns="91440" tIns="45720" rIns="91440" bIns="45720" numCol="1" anchor="t" anchorCtr="0" compatLnSpc="1"/>
          <a:lstStyle/>
          <a:p>
            <a:endParaRPr lang="zh-CN" altLang="en-US" sz="1600">
              <a:sym typeface="+mn-lt"/>
            </a:endParaRPr>
          </a:p>
        </p:txBody>
      </p:sp>
      <p:sp>
        <p:nvSpPr>
          <p:cNvPr id="18" name="Freeform 18"/>
          <p:cNvSpPr/>
          <p:nvPr/>
        </p:nvSpPr>
        <p:spPr bwMode="auto">
          <a:xfrm>
            <a:off x="5803989" y="2691166"/>
            <a:ext cx="1134359" cy="1134360"/>
          </a:xfrm>
          <a:custGeom>
            <a:avLst/>
            <a:gdLst>
              <a:gd name="T0" fmla="*/ 800 w 800"/>
              <a:gd name="T1" fmla="*/ 800 h 800"/>
              <a:gd name="T2" fmla="*/ 0 w 800"/>
              <a:gd name="T3" fmla="*/ 0 h 800"/>
              <a:gd name="T4" fmla="*/ 800 w 800"/>
              <a:gd name="T5" fmla="*/ 0 h 800"/>
              <a:gd name="T6" fmla="*/ 800 w 800"/>
              <a:gd name="T7" fmla="*/ 800 h 800"/>
            </a:gdLst>
            <a:ahLst/>
            <a:cxnLst>
              <a:cxn ang="0">
                <a:pos x="T0" y="T1"/>
              </a:cxn>
              <a:cxn ang="0">
                <a:pos x="T2" y="T3"/>
              </a:cxn>
              <a:cxn ang="0">
                <a:pos x="T4" y="T5"/>
              </a:cxn>
              <a:cxn ang="0">
                <a:pos x="T6" y="T7"/>
              </a:cxn>
            </a:cxnLst>
            <a:rect l="0" t="0" r="r" b="b"/>
            <a:pathLst>
              <a:path w="800" h="800">
                <a:moveTo>
                  <a:pt x="800" y="800"/>
                </a:moveTo>
                <a:cubicBezTo>
                  <a:pt x="358" y="800"/>
                  <a:pt x="0" y="441"/>
                  <a:pt x="0" y="0"/>
                </a:cubicBezTo>
                <a:cubicBezTo>
                  <a:pt x="800" y="0"/>
                  <a:pt x="800" y="0"/>
                  <a:pt x="800" y="0"/>
                </a:cubicBezTo>
                <a:lnTo>
                  <a:pt x="800" y="800"/>
                </a:lnTo>
                <a:close/>
              </a:path>
            </a:pathLst>
          </a:custGeom>
          <a:gradFill flip="none" rotWithShape="1">
            <a:gsLst>
              <a:gs pos="50000">
                <a:schemeClr val="accent1"/>
              </a:gs>
              <a:gs pos="100000">
                <a:schemeClr val="accent1">
                  <a:lumMod val="75000"/>
                  <a:lumOff val="25000"/>
                </a:schemeClr>
              </a:gs>
            </a:gsLst>
            <a:lin ang="18900000" scaled="1"/>
            <a:tileRect/>
          </a:gradFill>
          <a:ln>
            <a:noFill/>
          </a:ln>
        </p:spPr>
        <p:txBody>
          <a:bodyPr vert="horz" wrap="square" lIns="91440" tIns="45720" rIns="91440" bIns="45720" numCol="1" anchor="t" anchorCtr="0" compatLnSpc="1"/>
          <a:lstStyle/>
          <a:p>
            <a:endParaRPr lang="zh-CN" altLang="en-US" sz="1600">
              <a:sym typeface="+mn-lt"/>
            </a:endParaRPr>
          </a:p>
        </p:txBody>
      </p:sp>
      <p:sp>
        <p:nvSpPr>
          <p:cNvPr id="28" name="Freeform 18"/>
          <p:cNvSpPr/>
          <p:nvPr/>
        </p:nvSpPr>
        <p:spPr bwMode="auto">
          <a:xfrm rot="16200000">
            <a:off x="7035335" y="2688154"/>
            <a:ext cx="1134360" cy="1134359"/>
          </a:xfrm>
          <a:custGeom>
            <a:avLst/>
            <a:gdLst>
              <a:gd name="T0" fmla="*/ 800 w 800"/>
              <a:gd name="T1" fmla="*/ 800 h 800"/>
              <a:gd name="T2" fmla="*/ 0 w 800"/>
              <a:gd name="T3" fmla="*/ 0 h 800"/>
              <a:gd name="T4" fmla="*/ 800 w 800"/>
              <a:gd name="T5" fmla="*/ 0 h 800"/>
              <a:gd name="T6" fmla="*/ 800 w 800"/>
              <a:gd name="T7" fmla="*/ 800 h 800"/>
            </a:gdLst>
            <a:ahLst/>
            <a:cxnLst>
              <a:cxn ang="0">
                <a:pos x="T0" y="T1"/>
              </a:cxn>
              <a:cxn ang="0">
                <a:pos x="T2" y="T3"/>
              </a:cxn>
              <a:cxn ang="0">
                <a:pos x="T4" y="T5"/>
              </a:cxn>
              <a:cxn ang="0">
                <a:pos x="T6" y="T7"/>
              </a:cxn>
            </a:cxnLst>
            <a:rect l="0" t="0" r="r" b="b"/>
            <a:pathLst>
              <a:path w="800" h="800">
                <a:moveTo>
                  <a:pt x="800" y="800"/>
                </a:moveTo>
                <a:cubicBezTo>
                  <a:pt x="358" y="800"/>
                  <a:pt x="0" y="441"/>
                  <a:pt x="0" y="0"/>
                </a:cubicBezTo>
                <a:cubicBezTo>
                  <a:pt x="800" y="0"/>
                  <a:pt x="800" y="0"/>
                  <a:pt x="800" y="0"/>
                </a:cubicBezTo>
                <a:lnTo>
                  <a:pt x="800" y="800"/>
                </a:lnTo>
                <a:close/>
              </a:path>
            </a:pathLst>
          </a:custGeom>
          <a:gradFill flip="none" rotWithShape="1">
            <a:gsLst>
              <a:gs pos="0">
                <a:schemeClr val="accent1">
                  <a:lumMod val="5000"/>
                  <a:lumOff val="95000"/>
                </a:schemeClr>
              </a:gs>
              <a:gs pos="100000">
                <a:schemeClr val="bg1">
                  <a:lumMod val="85000"/>
                </a:schemeClr>
              </a:gs>
            </a:gsLst>
            <a:lin ang="8100000" scaled="0"/>
            <a:tileRect/>
          </a:gradFill>
          <a:ln w="12700">
            <a:noFill/>
          </a:ln>
          <a:effectLst>
            <a:innerShdw blurRad="63500" dist="50800" dir="7200000">
              <a:prstClr val="black">
                <a:alpha val="3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ym typeface="+mn-lt"/>
            </a:endParaRPr>
          </a:p>
        </p:txBody>
      </p:sp>
      <p:sp>
        <p:nvSpPr>
          <p:cNvPr id="10" name="Freeform 10"/>
          <p:cNvSpPr/>
          <p:nvPr/>
        </p:nvSpPr>
        <p:spPr bwMode="auto">
          <a:xfrm>
            <a:off x="4091519" y="1589494"/>
            <a:ext cx="2942281" cy="2933916"/>
          </a:xfrm>
          <a:custGeom>
            <a:avLst/>
            <a:gdLst>
              <a:gd name="T0" fmla="*/ 0 w 2081"/>
              <a:gd name="T1" fmla="*/ 2075 h 2075"/>
              <a:gd name="T2" fmla="*/ 233 w 2081"/>
              <a:gd name="T3" fmla="*/ 1513 h 2075"/>
              <a:gd name="T4" fmla="*/ 797 w 2081"/>
              <a:gd name="T5" fmla="*/ 1280 h 2075"/>
              <a:gd name="T6" fmla="*/ 803 w 2081"/>
              <a:gd name="T7" fmla="*/ 1280 h 2075"/>
              <a:gd name="T8" fmla="*/ 900 w 2081"/>
              <a:gd name="T9" fmla="*/ 1270 h 2075"/>
              <a:gd name="T10" fmla="*/ 1285 w 2081"/>
              <a:gd name="T11" fmla="*/ 801 h 2075"/>
              <a:gd name="T12" fmla="*/ 1285 w 2081"/>
              <a:gd name="T13" fmla="*/ 800 h 2075"/>
              <a:gd name="T14" fmla="*/ 1285 w 2081"/>
              <a:gd name="T15" fmla="*/ 800 h 2075"/>
              <a:gd name="T16" fmla="*/ 1285 w 2081"/>
              <a:gd name="T17" fmla="*/ 798 h 2075"/>
              <a:gd name="T18" fmla="*/ 1285 w 2081"/>
              <a:gd name="T19" fmla="*/ 796 h 2075"/>
              <a:gd name="T20" fmla="*/ 1285 w 2081"/>
              <a:gd name="T21" fmla="*/ 796 h 2075"/>
              <a:gd name="T22" fmla="*/ 2081 w 2081"/>
              <a:gd name="T23" fmla="*/ 0 h 2075"/>
              <a:gd name="T24" fmla="*/ 2081 w 2081"/>
              <a:gd name="T25" fmla="*/ 310 h 2075"/>
              <a:gd name="T26" fmla="*/ 1601 w 2081"/>
              <a:gd name="T27" fmla="*/ 792 h 2075"/>
              <a:gd name="T28" fmla="*/ 1601 w 2081"/>
              <a:gd name="T29" fmla="*/ 796 h 2075"/>
              <a:gd name="T30" fmla="*/ 1601 w 2081"/>
              <a:gd name="T31" fmla="*/ 799 h 2075"/>
              <a:gd name="T32" fmla="*/ 1601 w 2081"/>
              <a:gd name="T33" fmla="*/ 799 h 2075"/>
              <a:gd name="T34" fmla="*/ 1374 w 2081"/>
              <a:gd name="T35" fmla="*/ 1355 h 2075"/>
              <a:gd name="T36" fmla="*/ 822 w 2081"/>
              <a:gd name="T37" fmla="*/ 1595 h 2075"/>
              <a:gd name="T38" fmla="*/ 800 w 2081"/>
              <a:gd name="T39" fmla="*/ 1596 h 2075"/>
              <a:gd name="T40" fmla="*/ 800 w 2081"/>
              <a:gd name="T41" fmla="*/ 1596 h 2075"/>
              <a:gd name="T42" fmla="*/ 798 w 2081"/>
              <a:gd name="T43" fmla="*/ 1595 h 2075"/>
              <a:gd name="T44" fmla="*/ 461 w 2081"/>
              <a:gd name="T45" fmla="*/ 1738 h 2075"/>
              <a:gd name="T46" fmla="*/ 321 w 2081"/>
              <a:gd name="T47" fmla="*/ 2075 h 2075"/>
              <a:gd name="T48" fmla="*/ 0 w 2081"/>
              <a:gd name="T49" fmla="*/ 2075 h 20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081" h="2075">
                <a:moveTo>
                  <a:pt x="0" y="2075"/>
                </a:moveTo>
                <a:cubicBezTo>
                  <a:pt x="0" y="1863"/>
                  <a:pt x="83" y="1663"/>
                  <a:pt x="233" y="1513"/>
                </a:cubicBezTo>
                <a:cubicBezTo>
                  <a:pt x="384" y="1363"/>
                  <a:pt x="584" y="1280"/>
                  <a:pt x="797" y="1280"/>
                </a:cubicBezTo>
                <a:cubicBezTo>
                  <a:pt x="803" y="1280"/>
                  <a:pt x="803" y="1280"/>
                  <a:pt x="803" y="1280"/>
                </a:cubicBezTo>
                <a:cubicBezTo>
                  <a:pt x="836" y="1280"/>
                  <a:pt x="868" y="1276"/>
                  <a:pt x="900" y="1270"/>
                </a:cubicBezTo>
                <a:cubicBezTo>
                  <a:pt x="1119" y="1224"/>
                  <a:pt x="1281" y="1027"/>
                  <a:pt x="1285" y="801"/>
                </a:cubicBezTo>
                <a:cubicBezTo>
                  <a:pt x="1285" y="800"/>
                  <a:pt x="1285" y="800"/>
                  <a:pt x="1285" y="800"/>
                </a:cubicBezTo>
                <a:cubicBezTo>
                  <a:pt x="1285" y="800"/>
                  <a:pt x="1285" y="800"/>
                  <a:pt x="1285" y="800"/>
                </a:cubicBezTo>
                <a:cubicBezTo>
                  <a:pt x="1285" y="798"/>
                  <a:pt x="1285" y="798"/>
                  <a:pt x="1285" y="798"/>
                </a:cubicBezTo>
                <a:cubicBezTo>
                  <a:pt x="1285" y="796"/>
                  <a:pt x="1285" y="796"/>
                  <a:pt x="1285" y="796"/>
                </a:cubicBezTo>
                <a:cubicBezTo>
                  <a:pt x="1285" y="796"/>
                  <a:pt x="1285" y="796"/>
                  <a:pt x="1285" y="796"/>
                </a:cubicBezTo>
                <a:cubicBezTo>
                  <a:pt x="1286" y="357"/>
                  <a:pt x="1643" y="1"/>
                  <a:pt x="2081" y="0"/>
                </a:cubicBezTo>
                <a:cubicBezTo>
                  <a:pt x="2081" y="310"/>
                  <a:pt x="2081" y="310"/>
                  <a:pt x="2081" y="310"/>
                </a:cubicBezTo>
                <a:cubicBezTo>
                  <a:pt x="1816" y="311"/>
                  <a:pt x="1601" y="527"/>
                  <a:pt x="1601" y="792"/>
                </a:cubicBezTo>
                <a:cubicBezTo>
                  <a:pt x="1601" y="793"/>
                  <a:pt x="1601" y="794"/>
                  <a:pt x="1601" y="796"/>
                </a:cubicBezTo>
                <a:cubicBezTo>
                  <a:pt x="1601" y="799"/>
                  <a:pt x="1601" y="799"/>
                  <a:pt x="1601" y="799"/>
                </a:cubicBezTo>
                <a:cubicBezTo>
                  <a:pt x="1601" y="799"/>
                  <a:pt x="1601" y="799"/>
                  <a:pt x="1601" y="799"/>
                </a:cubicBezTo>
                <a:cubicBezTo>
                  <a:pt x="1601" y="1009"/>
                  <a:pt x="1520" y="1206"/>
                  <a:pt x="1374" y="1355"/>
                </a:cubicBezTo>
                <a:cubicBezTo>
                  <a:pt x="1227" y="1505"/>
                  <a:pt x="1032" y="1590"/>
                  <a:pt x="822" y="1595"/>
                </a:cubicBezTo>
                <a:cubicBezTo>
                  <a:pt x="814" y="1595"/>
                  <a:pt x="807" y="1596"/>
                  <a:pt x="800" y="1596"/>
                </a:cubicBezTo>
                <a:cubicBezTo>
                  <a:pt x="800" y="1596"/>
                  <a:pt x="800" y="1596"/>
                  <a:pt x="800" y="1596"/>
                </a:cubicBezTo>
                <a:cubicBezTo>
                  <a:pt x="798" y="1595"/>
                  <a:pt x="798" y="1595"/>
                  <a:pt x="798" y="1595"/>
                </a:cubicBezTo>
                <a:cubicBezTo>
                  <a:pt x="670" y="1597"/>
                  <a:pt x="551" y="1647"/>
                  <a:pt x="461" y="1738"/>
                </a:cubicBezTo>
                <a:cubicBezTo>
                  <a:pt x="371" y="1829"/>
                  <a:pt x="322" y="1948"/>
                  <a:pt x="321" y="2075"/>
                </a:cubicBezTo>
                <a:lnTo>
                  <a:pt x="0" y="2075"/>
                </a:lnTo>
                <a:close/>
              </a:path>
            </a:pathLst>
          </a:custGeom>
          <a:gradFill flip="none" rotWithShape="1">
            <a:gsLst>
              <a:gs pos="0">
                <a:schemeClr val="bg1"/>
              </a:gs>
              <a:gs pos="100000">
                <a:schemeClr val="bg1">
                  <a:lumMod val="85000"/>
                </a:schemeClr>
              </a:gs>
            </a:gsLst>
            <a:lin ang="2700000" scaled="1"/>
            <a:tileRect/>
          </a:gradFill>
          <a:ln w="12700">
            <a:noFill/>
          </a:ln>
          <a:effectLst>
            <a:innerShdw blurRad="63500" dist="25400" dir="13500000">
              <a:prstClr val="black">
                <a:alpha val="3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lt1"/>
              </a:solidFill>
              <a:sym typeface="+mn-lt"/>
            </a:endParaRPr>
          </a:p>
        </p:txBody>
      </p:sp>
      <p:sp>
        <p:nvSpPr>
          <p:cNvPr id="30" name="Freeform 22"/>
          <p:cNvSpPr/>
          <p:nvPr/>
        </p:nvSpPr>
        <p:spPr bwMode="auto">
          <a:xfrm>
            <a:off x="6920511" y="3388297"/>
            <a:ext cx="1134359" cy="1133165"/>
          </a:xfrm>
          <a:custGeom>
            <a:avLst/>
            <a:gdLst>
              <a:gd name="T0" fmla="*/ 800 w 800"/>
              <a:gd name="T1" fmla="*/ 800 h 800"/>
              <a:gd name="T2" fmla="*/ 0 w 800"/>
              <a:gd name="T3" fmla="*/ 800 h 800"/>
              <a:gd name="T4" fmla="*/ 0 w 800"/>
              <a:gd name="T5" fmla="*/ 0 h 800"/>
              <a:gd name="T6" fmla="*/ 800 w 800"/>
              <a:gd name="T7" fmla="*/ 800 h 800"/>
            </a:gdLst>
            <a:ahLst/>
            <a:cxnLst>
              <a:cxn ang="0">
                <a:pos x="T0" y="T1"/>
              </a:cxn>
              <a:cxn ang="0">
                <a:pos x="T2" y="T3"/>
              </a:cxn>
              <a:cxn ang="0">
                <a:pos x="T4" y="T5"/>
              </a:cxn>
              <a:cxn ang="0">
                <a:pos x="T6" y="T7"/>
              </a:cxn>
            </a:cxnLst>
            <a:rect l="0" t="0" r="r" b="b"/>
            <a:pathLst>
              <a:path w="800" h="800">
                <a:moveTo>
                  <a:pt x="800" y="800"/>
                </a:moveTo>
                <a:cubicBezTo>
                  <a:pt x="0" y="800"/>
                  <a:pt x="0" y="800"/>
                  <a:pt x="0" y="800"/>
                </a:cubicBezTo>
                <a:cubicBezTo>
                  <a:pt x="0" y="0"/>
                  <a:pt x="0" y="0"/>
                  <a:pt x="0" y="0"/>
                </a:cubicBezTo>
                <a:cubicBezTo>
                  <a:pt x="441" y="0"/>
                  <a:pt x="800" y="358"/>
                  <a:pt x="800" y="800"/>
                </a:cubicBezTo>
                <a:close/>
              </a:path>
            </a:pathLst>
          </a:custGeom>
          <a:gradFill flip="none" rotWithShape="1">
            <a:gsLst>
              <a:gs pos="50000">
                <a:schemeClr val="accent2"/>
              </a:gs>
              <a:gs pos="0">
                <a:schemeClr val="accent2">
                  <a:lumMod val="75000"/>
                  <a:lumOff val="25000"/>
                </a:schemeClr>
              </a:gs>
            </a:gsLst>
            <a:lin ang="18900000" scaled="1"/>
            <a:tileRect/>
          </a:gradFill>
          <a:ln>
            <a:noFill/>
          </a:ln>
          <a:effectLst>
            <a:innerShdw blurRad="63500" dist="25400" dir="18900000">
              <a:schemeClr val="accent2">
                <a:lumMod val="50000"/>
                <a:alpha val="50000"/>
              </a:schemeClr>
            </a:innerShdw>
          </a:effectLst>
        </p:spPr>
        <p:txBody>
          <a:bodyPr vert="horz" wrap="square" lIns="91440" tIns="45720" rIns="91440" bIns="45720" numCol="1" anchor="t" anchorCtr="0" compatLnSpc="1"/>
          <a:lstStyle/>
          <a:p>
            <a:endParaRPr lang="zh-CN" altLang="en-US" sz="1600">
              <a:sym typeface="+mn-lt"/>
            </a:endParaRPr>
          </a:p>
        </p:txBody>
      </p:sp>
      <p:grpSp>
        <p:nvGrpSpPr>
          <p:cNvPr id="48" name="组合 47"/>
          <p:cNvGrpSpPr/>
          <p:nvPr/>
        </p:nvGrpSpPr>
        <p:grpSpPr>
          <a:xfrm>
            <a:off x="4524841" y="2014258"/>
            <a:ext cx="1402976" cy="1402978"/>
            <a:chOff x="7221558" y="1631354"/>
            <a:chExt cx="3672000" cy="3672000"/>
          </a:xfrm>
          <a:effectLst>
            <a:outerShdw blurRad="114300" dist="63500" dir="2700000" algn="tl" rotWithShape="0">
              <a:prstClr val="black">
                <a:alpha val="40000"/>
              </a:prstClr>
            </a:outerShdw>
          </a:effectLst>
        </p:grpSpPr>
        <p:sp>
          <p:nvSpPr>
            <p:cNvPr id="49" name="椭圆 48"/>
            <p:cNvSpPr/>
            <p:nvPr/>
          </p:nvSpPr>
          <p:spPr>
            <a:xfrm>
              <a:off x="7279558" y="1689354"/>
              <a:ext cx="3556000" cy="3556000"/>
            </a:xfrm>
            <a:prstGeom prst="ellipse">
              <a:avLst/>
            </a:prstGeom>
            <a:gradFill flip="none" rotWithShape="1">
              <a:gsLst>
                <a:gs pos="86000">
                  <a:schemeClr val="bg1">
                    <a:lumMod val="75000"/>
                  </a:schemeClr>
                </a:gs>
                <a:gs pos="29000">
                  <a:schemeClr val="bg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ym typeface="+mn-lt"/>
              </a:endParaRPr>
            </a:p>
          </p:txBody>
        </p:sp>
        <p:sp>
          <p:nvSpPr>
            <p:cNvPr id="50" name="椭圆 49"/>
            <p:cNvSpPr>
              <a:spLocks noChangeAspect="1"/>
            </p:cNvSpPr>
            <p:nvPr/>
          </p:nvSpPr>
          <p:spPr>
            <a:xfrm>
              <a:off x="7221558" y="1631354"/>
              <a:ext cx="3672000" cy="3672000"/>
            </a:xfrm>
            <a:prstGeom prst="ellipse">
              <a:avLst/>
            </a:prstGeom>
            <a:gradFill flip="none" rotWithShape="1">
              <a:gsLst>
                <a:gs pos="0">
                  <a:schemeClr val="bg1">
                    <a:lumMod val="75000"/>
                  </a:schemeClr>
                </a:gs>
                <a:gs pos="100000">
                  <a:schemeClr val="bg1"/>
                </a:gs>
              </a:gsLst>
              <a:path path="circle">
                <a:fillToRect r="100000" b="100000"/>
              </a:path>
              <a:tileRect l="-100000" t="-100000"/>
            </a:gra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ym typeface="+mn-lt"/>
              </a:endParaRPr>
            </a:p>
          </p:txBody>
        </p:sp>
      </p:grpSp>
      <p:sp>
        <p:nvSpPr>
          <p:cNvPr id="21" name="文本框 20"/>
          <p:cNvSpPr txBox="1"/>
          <p:nvPr/>
        </p:nvSpPr>
        <p:spPr>
          <a:xfrm>
            <a:off x="5025892" y="2425455"/>
            <a:ext cx="484835" cy="430887"/>
          </a:xfrm>
          <a:prstGeom prst="rect">
            <a:avLst/>
          </a:prstGeom>
          <a:noFill/>
        </p:spPr>
        <p:txBody>
          <a:bodyPr wrap="square" lIns="0" tIns="0" rIns="0" bIns="0" rtlCol="0">
            <a:spAutoFit/>
          </a:bodyPr>
          <a:lstStyle>
            <a:defPPr>
              <a:defRPr lang="zh-CN"/>
            </a:defPPr>
            <a:lvl1pPr>
              <a:defRPr sz="4000">
                <a:solidFill>
                  <a:schemeClr val="bg1"/>
                </a:solidFill>
                <a:effectLst>
                  <a:outerShdw blurRad="50800" dist="38100" dir="2700000" algn="tl" rotWithShape="0">
                    <a:prstClr val="black">
                      <a:alpha val="40000"/>
                    </a:prstClr>
                  </a:outerShdw>
                </a:effectLst>
                <a:latin typeface="MEllan HK Xbold" panose="00000800000000000000" pitchFamily="2" charset="-120"/>
                <a:ea typeface="MEllan HK Xbold" panose="00000800000000000000" pitchFamily="2" charset="-120"/>
              </a:defRPr>
            </a:lvl1pPr>
          </a:lstStyle>
          <a:p>
            <a:r>
              <a:rPr lang="en-US" altLang="zh-CN" sz="2800" dirty="0">
                <a:solidFill>
                  <a:schemeClr val="accent4"/>
                </a:solidFill>
                <a:effectLst>
                  <a:innerShdw blurRad="25400" dist="12700" dir="13500000">
                    <a:prstClr val="black">
                      <a:alpha val="50000"/>
                    </a:prstClr>
                  </a:innerShdw>
                </a:effectLst>
                <a:latin typeface="+mn-lt"/>
                <a:sym typeface="+mn-lt"/>
              </a:rPr>
              <a:t>04</a:t>
            </a:r>
            <a:endParaRPr lang="zh-CN" altLang="en-US" sz="2800" dirty="0">
              <a:solidFill>
                <a:schemeClr val="accent4"/>
              </a:solidFill>
              <a:effectLst>
                <a:innerShdw blurRad="25400" dist="12700" dir="13500000">
                  <a:prstClr val="black">
                    <a:alpha val="50000"/>
                  </a:prstClr>
                </a:innerShdw>
              </a:effectLst>
              <a:latin typeface="+mn-lt"/>
              <a:sym typeface="+mn-lt"/>
            </a:endParaRPr>
          </a:p>
        </p:txBody>
      </p:sp>
      <p:sp>
        <p:nvSpPr>
          <p:cNvPr id="23" name="矩形 22"/>
          <p:cNvSpPr/>
          <p:nvPr/>
        </p:nvSpPr>
        <p:spPr>
          <a:xfrm>
            <a:off x="4891261" y="2790161"/>
            <a:ext cx="627095" cy="276999"/>
          </a:xfrm>
          <a:prstGeom prst="rect">
            <a:avLst/>
          </a:prstGeom>
        </p:spPr>
        <p:txBody>
          <a:bodyPr wrap="none">
            <a:spAutoFit/>
          </a:bodyPr>
          <a:lstStyle/>
          <a:p>
            <a:pPr algn="ctr"/>
            <a:r>
              <a:rPr lang="en-US" altLang="zh-CN" sz="1200" dirty="0">
                <a:solidFill>
                  <a:schemeClr val="accent4"/>
                </a:solidFill>
                <a:ea typeface="MEllan HK Xbold" panose="00000800000000000000" pitchFamily="2" charset="-120"/>
                <a:sym typeface="+mn-lt"/>
              </a:rPr>
              <a:t>OPTION</a:t>
            </a:r>
            <a:endParaRPr lang="zh-CN" altLang="en-US" sz="1200" dirty="0">
              <a:solidFill>
                <a:schemeClr val="accent4"/>
              </a:solidFill>
              <a:ea typeface="MEllan HK Xbold" panose="00000800000000000000" pitchFamily="2" charset="-120"/>
              <a:sym typeface="+mn-lt"/>
            </a:endParaRPr>
          </a:p>
        </p:txBody>
      </p:sp>
      <p:sp>
        <p:nvSpPr>
          <p:cNvPr id="59" name="任意多边形 58"/>
          <p:cNvSpPr/>
          <p:nvPr/>
        </p:nvSpPr>
        <p:spPr bwMode="auto">
          <a:xfrm>
            <a:off x="5219602" y="3624555"/>
            <a:ext cx="906832" cy="908175"/>
          </a:xfrm>
          <a:custGeom>
            <a:avLst/>
            <a:gdLst>
              <a:gd name="connsiteX0" fmla="*/ 742809 w 996535"/>
              <a:gd name="connsiteY0" fmla="*/ 0 h 998010"/>
              <a:gd name="connsiteX1" fmla="*/ 792398 w 996535"/>
              <a:gd name="connsiteY1" fmla="*/ 37023 h 998010"/>
              <a:gd name="connsiteX2" fmla="*/ 961497 w 996535"/>
              <a:gd name="connsiteY2" fmla="*/ 205800 h 998010"/>
              <a:gd name="connsiteX3" fmla="*/ 996535 w 996535"/>
              <a:gd name="connsiteY3" fmla="*/ 252553 h 998010"/>
              <a:gd name="connsiteX4" fmla="*/ 968121 w 996535"/>
              <a:gd name="connsiteY4" fmla="*/ 290519 h 998010"/>
              <a:gd name="connsiteX5" fmla="*/ 755866 w 996535"/>
              <a:gd name="connsiteY5" fmla="*/ 981612 h 998010"/>
              <a:gd name="connsiteX6" fmla="*/ 755866 w 996535"/>
              <a:gd name="connsiteY6" fmla="*/ 984721 h 998010"/>
              <a:gd name="connsiteX7" fmla="*/ 754451 w 996535"/>
              <a:gd name="connsiteY7" fmla="*/ 998010 h 998010"/>
              <a:gd name="connsiteX8" fmla="*/ 668631 w 996535"/>
              <a:gd name="connsiteY8" fmla="*/ 998010 h 998010"/>
              <a:gd name="connsiteX9" fmla="*/ 0 w 996535"/>
              <a:gd name="connsiteY9" fmla="*/ 998010 h 998010"/>
              <a:gd name="connsiteX10" fmla="*/ 0 w 996535"/>
              <a:gd name="connsiteY10" fmla="*/ 278096 h 998010"/>
              <a:gd name="connsiteX11" fmla="*/ 0 w 996535"/>
              <a:gd name="connsiteY11" fmla="*/ 241968 h 998010"/>
              <a:gd name="connsiteX12" fmla="*/ 211 w 996535"/>
              <a:gd name="connsiteY12" fmla="*/ 241945 h 998010"/>
              <a:gd name="connsiteX13" fmla="*/ 3318 w 996535"/>
              <a:gd name="connsiteY13" fmla="*/ 243499 h 998010"/>
              <a:gd name="connsiteX14" fmla="*/ 37500 w 996535"/>
              <a:gd name="connsiteY14" fmla="*/ 241945 h 998010"/>
              <a:gd name="connsiteX15" fmla="*/ 710682 w 996535"/>
              <a:gd name="connsiteY15" fmla="*/ 24534 h 998010"/>
              <a:gd name="connsiteX16" fmla="*/ 742809 w 996535"/>
              <a:gd name="connsiteY16" fmla="*/ 0 h 998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96535" h="998010">
                <a:moveTo>
                  <a:pt x="742809" y="0"/>
                </a:moveTo>
                <a:lnTo>
                  <a:pt x="792398" y="37023"/>
                </a:lnTo>
                <a:cubicBezTo>
                  <a:pt x="853992" y="87769"/>
                  <a:pt x="910640" y="144305"/>
                  <a:pt x="961497" y="205800"/>
                </a:cubicBezTo>
                <a:lnTo>
                  <a:pt x="996535" y="252553"/>
                </a:lnTo>
                <a:lnTo>
                  <a:pt x="968121" y="290519"/>
                </a:lnTo>
                <a:cubicBezTo>
                  <a:pt x="834633" y="487870"/>
                  <a:pt x="756449" y="725668"/>
                  <a:pt x="755866" y="981612"/>
                </a:cubicBezTo>
                <a:cubicBezTo>
                  <a:pt x="755866" y="981612"/>
                  <a:pt x="755866" y="981612"/>
                  <a:pt x="755866" y="984721"/>
                </a:cubicBezTo>
                <a:lnTo>
                  <a:pt x="754451" y="998010"/>
                </a:lnTo>
                <a:lnTo>
                  <a:pt x="668631" y="998010"/>
                </a:lnTo>
                <a:cubicBezTo>
                  <a:pt x="0" y="998010"/>
                  <a:pt x="0" y="998010"/>
                  <a:pt x="0" y="998010"/>
                </a:cubicBezTo>
                <a:cubicBezTo>
                  <a:pt x="0" y="686696"/>
                  <a:pt x="0" y="453211"/>
                  <a:pt x="0" y="278096"/>
                </a:cubicBezTo>
                <a:lnTo>
                  <a:pt x="0" y="241968"/>
                </a:lnTo>
                <a:lnTo>
                  <a:pt x="211" y="241945"/>
                </a:lnTo>
                <a:cubicBezTo>
                  <a:pt x="211" y="241945"/>
                  <a:pt x="211" y="241945"/>
                  <a:pt x="3318" y="243499"/>
                </a:cubicBezTo>
                <a:cubicBezTo>
                  <a:pt x="14194" y="243499"/>
                  <a:pt x="25070" y="241945"/>
                  <a:pt x="37500" y="241945"/>
                </a:cubicBezTo>
                <a:cubicBezTo>
                  <a:pt x="282214" y="236118"/>
                  <a:pt x="513818" y="160371"/>
                  <a:pt x="710682" y="24534"/>
                </a:cubicBezTo>
                <a:lnTo>
                  <a:pt x="742809" y="0"/>
                </a:lnTo>
                <a:close/>
              </a:path>
            </a:pathLst>
          </a:custGeom>
          <a:gradFill flip="none" rotWithShape="1">
            <a:gsLst>
              <a:gs pos="50000">
                <a:schemeClr val="accent3"/>
              </a:gs>
              <a:gs pos="0">
                <a:schemeClr val="accent3">
                  <a:lumMod val="75000"/>
                  <a:lumOff val="25000"/>
                </a:schemeClr>
              </a:gs>
            </a:gsLst>
            <a:lin ang="18900000" scaled="1"/>
            <a:tileRect/>
          </a:gradFill>
          <a:ln>
            <a:noFill/>
          </a:ln>
          <a:effectLst>
            <a:innerShdw blurRad="63500" dist="25400" dir="18900000">
              <a:schemeClr val="accent3">
                <a:lumMod val="50000"/>
                <a:alpha val="50000"/>
              </a:schemeClr>
            </a:innerShdw>
          </a:effectLst>
        </p:spPr>
        <p:txBody>
          <a:bodyPr vert="horz" wrap="square" lIns="91440" tIns="45720" rIns="91440" bIns="45720" numCol="1" anchor="t" anchorCtr="0" compatLnSpc="1"/>
          <a:lstStyle/>
          <a:p>
            <a:endParaRPr lang="zh-CN" altLang="en-US" sz="1600">
              <a:solidFill>
                <a:schemeClr val="tx1"/>
              </a:solidFill>
              <a:sym typeface="+mn-lt"/>
            </a:endParaRPr>
          </a:p>
        </p:txBody>
      </p:sp>
      <p:grpSp>
        <p:nvGrpSpPr>
          <p:cNvPr id="51" name="组合 50"/>
          <p:cNvGrpSpPr/>
          <p:nvPr/>
        </p:nvGrpSpPr>
        <p:grpSpPr>
          <a:xfrm>
            <a:off x="6281891" y="3784747"/>
            <a:ext cx="1402976" cy="1402978"/>
            <a:chOff x="7221558" y="1631354"/>
            <a:chExt cx="3672000" cy="3672000"/>
          </a:xfrm>
          <a:effectLst>
            <a:outerShdw blurRad="114300" dist="63500" dir="2700000" algn="tl" rotWithShape="0">
              <a:prstClr val="black">
                <a:alpha val="40000"/>
              </a:prstClr>
            </a:outerShdw>
          </a:effectLst>
        </p:grpSpPr>
        <p:sp>
          <p:nvSpPr>
            <p:cNvPr id="52" name="椭圆 51"/>
            <p:cNvSpPr/>
            <p:nvPr/>
          </p:nvSpPr>
          <p:spPr>
            <a:xfrm>
              <a:off x="7279558" y="1689354"/>
              <a:ext cx="3556000" cy="3556000"/>
            </a:xfrm>
            <a:prstGeom prst="ellipse">
              <a:avLst/>
            </a:prstGeom>
            <a:gradFill flip="none" rotWithShape="1">
              <a:gsLst>
                <a:gs pos="86000">
                  <a:schemeClr val="bg1">
                    <a:lumMod val="75000"/>
                  </a:schemeClr>
                </a:gs>
                <a:gs pos="29000">
                  <a:schemeClr val="bg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ym typeface="+mn-lt"/>
              </a:endParaRPr>
            </a:p>
          </p:txBody>
        </p:sp>
        <p:sp>
          <p:nvSpPr>
            <p:cNvPr id="53" name="椭圆 52"/>
            <p:cNvSpPr>
              <a:spLocks noChangeAspect="1"/>
            </p:cNvSpPr>
            <p:nvPr/>
          </p:nvSpPr>
          <p:spPr>
            <a:xfrm>
              <a:off x="7221558" y="1631354"/>
              <a:ext cx="3672000" cy="3672000"/>
            </a:xfrm>
            <a:prstGeom prst="ellipse">
              <a:avLst/>
            </a:prstGeom>
            <a:gradFill flip="none" rotWithShape="1">
              <a:gsLst>
                <a:gs pos="0">
                  <a:schemeClr val="bg1">
                    <a:lumMod val="75000"/>
                  </a:schemeClr>
                </a:gs>
                <a:gs pos="100000">
                  <a:schemeClr val="bg1"/>
                </a:gs>
              </a:gsLst>
              <a:path path="circle">
                <a:fillToRect r="100000" b="100000"/>
              </a:path>
              <a:tileRect l="-100000" t="-100000"/>
            </a:gra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ym typeface="+mn-lt"/>
              </a:endParaRPr>
            </a:p>
          </p:txBody>
        </p:sp>
      </p:grpSp>
      <p:sp>
        <p:nvSpPr>
          <p:cNvPr id="25" name="矩形 24"/>
          <p:cNvSpPr/>
          <p:nvPr/>
        </p:nvSpPr>
        <p:spPr>
          <a:xfrm>
            <a:off x="6673124" y="4603429"/>
            <a:ext cx="627095" cy="276999"/>
          </a:xfrm>
          <a:prstGeom prst="rect">
            <a:avLst/>
          </a:prstGeom>
        </p:spPr>
        <p:txBody>
          <a:bodyPr wrap="none">
            <a:spAutoFit/>
          </a:bodyPr>
          <a:lstStyle/>
          <a:p>
            <a:pPr algn="ctr"/>
            <a:r>
              <a:rPr lang="en-US" altLang="zh-CN" sz="1200" dirty="0">
                <a:solidFill>
                  <a:schemeClr val="accent2"/>
                </a:solidFill>
                <a:ea typeface="MEllan HK Xbold" panose="00000800000000000000" pitchFamily="2" charset="-120"/>
                <a:sym typeface="+mn-lt"/>
              </a:rPr>
              <a:t>OPTION</a:t>
            </a:r>
            <a:endParaRPr lang="zh-CN" altLang="en-US" sz="1200" dirty="0">
              <a:solidFill>
                <a:schemeClr val="accent2"/>
              </a:solidFill>
              <a:ea typeface="MEllan HK Xbold" panose="00000800000000000000" pitchFamily="2" charset="-120"/>
              <a:sym typeface="+mn-lt"/>
            </a:endParaRPr>
          </a:p>
        </p:txBody>
      </p:sp>
      <p:sp>
        <p:nvSpPr>
          <p:cNvPr id="24" name="文本框 23"/>
          <p:cNvSpPr txBox="1"/>
          <p:nvPr/>
        </p:nvSpPr>
        <p:spPr>
          <a:xfrm>
            <a:off x="6777570" y="4238723"/>
            <a:ext cx="545204" cy="430887"/>
          </a:xfrm>
          <a:prstGeom prst="rect">
            <a:avLst/>
          </a:prstGeom>
          <a:noFill/>
        </p:spPr>
        <p:txBody>
          <a:bodyPr wrap="square" lIns="0" tIns="0" rIns="0" bIns="0" rtlCol="0">
            <a:spAutoFit/>
          </a:bodyPr>
          <a:lstStyle>
            <a:defPPr>
              <a:defRPr lang="zh-CN"/>
            </a:defPPr>
            <a:lvl1pPr>
              <a:defRPr sz="4000">
                <a:solidFill>
                  <a:schemeClr val="bg1"/>
                </a:solidFill>
                <a:effectLst>
                  <a:outerShdw blurRad="50800" dist="38100" dir="2700000" algn="tl" rotWithShape="0">
                    <a:prstClr val="black">
                      <a:alpha val="40000"/>
                    </a:prstClr>
                  </a:outerShdw>
                </a:effectLst>
                <a:latin typeface="MEllan HK Xbold" panose="00000800000000000000" pitchFamily="2" charset="-120"/>
                <a:ea typeface="MEllan HK Xbold" panose="00000800000000000000" pitchFamily="2" charset="-120"/>
              </a:defRPr>
            </a:lvl1pPr>
          </a:lstStyle>
          <a:p>
            <a:r>
              <a:rPr lang="en-US" altLang="zh-CN" sz="2800" dirty="0">
                <a:solidFill>
                  <a:schemeClr val="accent2"/>
                </a:solidFill>
                <a:effectLst>
                  <a:innerShdw blurRad="25400" dist="12700" dir="13500000">
                    <a:prstClr val="black">
                      <a:alpha val="50000"/>
                    </a:prstClr>
                  </a:innerShdw>
                </a:effectLst>
                <a:latin typeface="+mn-lt"/>
                <a:sym typeface="+mn-lt"/>
              </a:rPr>
              <a:t>02</a:t>
            </a:r>
            <a:endParaRPr lang="zh-CN" altLang="en-US" sz="2800" dirty="0">
              <a:solidFill>
                <a:schemeClr val="accent2"/>
              </a:solidFill>
              <a:effectLst>
                <a:innerShdw blurRad="25400" dist="12700" dir="13500000">
                  <a:prstClr val="black">
                    <a:alpha val="50000"/>
                  </a:prstClr>
                </a:innerShdw>
              </a:effectLst>
              <a:latin typeface="+mn-lt"/>
              <a:sym typeface="+mn-lt"/>
            </a:endParaRPr>
          </a:p>
        </p:txBody>
      </p:sp>
      <p:grpSp>
        <p:nvGrpSpPr>
          <p:cNvPr id="6" name="组合 5"/>
          <p:cNvGrpSpPr/>
          <p:nvPr/>
        </p:nvGrpSpPr>
        <p:grpSpPr>
          <a:xfrm>
            <a:off x="5218892" y="3391657"/>
            <a:ext cx="1805096" cy="2257962"/>
            <a:chOff x="5095290" y="3645833"/>
            <a:chExt cx="1983655" cy="2481316"/>
          </a:xfrm>
        </p:grpSpPr>
        <p:sp>
          <p:nvSpPr>
            <p:cNvPr id="60" name="任意多边形 59"/>
            <p:cNvSpPr/>
            <p:nvPr/>
          </p:nvSpPr>
          <p:spPr bwMode="auto">
            <a:xfrm>
              <a:off x="5095290" y="4899780"/>
              <a:ext cx="1236805" cy="1227369"/>
            </a:xfrm>
            <a:custGeom>
              <a:avLst/>
              <a:gdLst>
                <a:gd name="connsiteX0" fmla="*/ 744721 w 1236805"/>
                <a:gd name="connsiteY0" fmla="*/ 0 h 1227369"/>
                <a:gd name="connsiteX1" fmla="*/ 825374 w 1236805"/>
                <a:gd name="connsiteY1" fmla="*/ 0 h 1227369"/>
                <a:gd name="connsiteX2" fmla="*/ 1017411 w 1236805"/>
                <a:gd name="connsiteY2" fmla="*/ 0 h 1227369"/>
                <a:gd name="connsiteX3" fmla="*/ 1236805 w 1236805"/>
                <a:gd name="connsiteY3" fmla="*/ 0 h 1227369"/>
                <a:gd name="connsiteX4" fmla="*/ 1230687 w 1236805"/>
                <a:gd name="connsiteY4" fmla="*/ 115921 h 1227369"/>
                <a:gd name="connsiteX5" fmla="*/ 0 w 1236805"/>
                <a:gd name="connsiteY5" fmla="*/ 1227369 h 1227369"/>
                <a:gd name="connsiteX6" fmla="*/ 0 w 1236805"/>
                <a:gd name="connsiteY6" fmla="*/ 726753 h 1227369"/>
                <a:gd name="connsiteX7" fmla="*/ 523850 w 1236805"/>
                <a:gd name="connsiteY7" fmla="*/ 510648 h 1227369"/>
                <a:gd name="connsiteX8" fmla="*/ 730640 w 1236805"/>
                <a:gd name="connsiteY8" fmla="*/ 132198 h 1227369"/>
                <a:gd name="connsiteX9" fmla="*/ 744721 w 1236805"/>
                <a:gd name="connsiteY9" fmla="*/ 0 h 1227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6805" h="1227369">
                  <a:moveTo>
                    <a:pt x="744721" y="0"/>
                  </a:moveTo>
                  <a:lnTo>
                    <a:pt x="825374" y="0"/>
                  </a:lnTo>
                  <a:cubicBezTo>
                    <a:pt x="885024" y="0"/>
                    <a:pt x="948935" y="0"/>
                    <a:pt x="1017411" y="0"/>
                  </a:cubicBezTo>
                  <a:lnTo>
                    <a:pt x="1236805" y="0"/>
                  </a:lnTo>
                  <a:lnTo>
                    <a:pt x="1230687" y="115921"/>
                  </a:lnTo>
                  <a:cubicBezTo>
                    <a:pt x="1166110" y="738000"/>
                    <a:pt x="639753" y="1225911"/>
                    <a:pt x="0" y="1227369"/>
                  </a:cubicBezTo>
                  <a:lnTo>
                    <a:pt x="0" y="726753"/>
                  </a:lnTo>
                  <a:cubicBezTo>
                    <a:pt x="197415" y="726753"/>
                    <a:pt x="383949" y="649017"/>
                    <a:pt x="523850" y="510648"/>
                  </a:cubicBezTo>
                  <a:cubicBezTo>
                    <a:pt x="629941" y="405705"/>
                    <a:pt x="701057" y="274527"/>
                    <a:pt x="730640" y="132198"/>
                  </a:cubicBezTo>
                  <a:lnTo>
                    <a:pt x="744721" y="0"/>
                  </a:lnTo>
                  <a:close/>
                </a:path>
              </a:pathLst>
            </a:custGeom>
            <a:gradFill flip="none" rotWithShape="1">
              <a:gsLst>
                <a:gs pos="0">
                  <a:schemeClr val="accent1">
                    <a:lumMod val="5000"/>
                    <a:lumOff val="95000"/>
                  </a:schemeClr>
                </a:gs>
                <a:gs pos="100000">
                  <a:schemeClr val="bg1">
                    <a:lumMod val="85000"/>
                  </a:schemeClr>
                </a:gs>
              </a:gsLst>
              <a:lin ang="2700000" scaled="1"/>
              <a:tileRect/>
            </a:gradFill>
            <a:ln w="12700">
              <a:noFill/>
            </a:ln>
            <a:effectLst>
              <a:innerShdw blurRad="63500" dist="25400" dir="2700000">
                <a:prstClr val="black">
                  <a:alpha val="36000"/>
                </a:prst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a:solidFill>
                  <a:schemeClr val="lt1"/>
                </a:solidFill>
                <a:sym typeface="+mn-lt"/>
              </a:endParaRPr>
            </a:p>
          </p:txBody>
        </p:sp>
        <p:sp>
          <p:nvSpPr>
            <p:cNvPr id="66" name="任意多边形 65"/>
            <p:cNvSpPr/>
            <p:nvPr/>
          </p:nvSpPr>
          <p:spPr bwMode="auto">
            <a:xfrm>
              <a:off x="5840189" y="3645833"/>
              <a:ext cx="1238756" cy="1253947"/>
            </a:xfrm>
            <a:custGeom>
              <a:avLst/>
              <a:gdLst>
                <a:gd name="connsiteX0" fmla="*/ 1238756 w 1238756"/>
                <a:gd name="connsiteY0" fmla="*/ 0 h 1253947"/>
                <a:gd name="connsiteX1" fmla="*/ 1238756 w 1238756"/>
                <a:gd name="connsiteY1" fmla="*/ 481960 h 1253947"/>
                <a:gd name="connsiteX2" fmla="*/ 492621 w 1238756"/>
                <a:gd name="connsiteY2" fmla="*/ 1231330 h 1253947"/>
                <a:gd name="connsiteX3" fmla="*/ 492621 w 1238756"/>
                <a:gd name="connsiteY3" fmla="*/ 1237549 h 1253947"/>
                <a:gd name="connsiteX4" fmla="*/ 492621 w 1238756"/>
                <a:gd name="connsiteY4" fmla="*/ 1243768 h 1253947"/>
                <a:gd name="connsiteX5" fmla="*/ 492102 w 1238756"/>
                <a:gd name="connsiteY5" fmla="*/ 1253617 h 1253947"/>
                <a:gd name="connsiteX6" fmla="*/ 492084 w 1238756"/>
                <a:gd name="connsiteY6" fmla="*/ 1253947 h 1253947"/>
                <a:gd name="connsiteX7" fmla="*/ 272690 w 1238756"/>
                <a:gd name="connsiteY7" fmla="*/ 1253947 h 1253947"/>
                <a:gd name="connsiteX8" fmla="*/ 80653 w 1238756"/>
                <a:gd name="connsiteY8" fmla="*/ 1253947 h 1253947"/>
                <a:gd name="connsiteX9" fmla="*/ 0 w 1238756"/>
                <a:gd name="connsiteY9" fmla="*/ 1253947 h 1253947"/>
                <a:gd name="connsiteX10" fmla="*/ 1415 w 1238756"/>
                <a:gd name="connsiteY10" fmla="*/ 1240658 h 1253947"/>
                <a:gd name="connsiteX11" fmla="*/ 1415 w 1238756"/>
                <a:gd name="connsiteY11" fmla="*/ 1237549 h 1253947"/>
                <a:gd name="connsiteX12" fmla="*/ 213670 w 1238756"/>
                <a:gd name="connsiteY12" fmla="*/ 546456 h 1253947"/>
                <a:gd name="connsiteX13" fmla="*/ 242084 w 1238756"/>
                <a:gd name="connsiteY13" fmla="*/ 508490 h 1253947"/>
                <a:gd name="connsiteX14" fmla="*/ 284919 w 1238756"/>
                <a:gd name="connsiteY14" fmla="*/ 451254 h 1253947"/>
                <a:gd name="connsiteX15" fmla="*/ 1238756 w 1238756"/>
                <a:gd name="connsiteY15" fmla="*/ 0 h 1253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38756" h="1253947">
                  <a:moveTo>
                    <a:pt x="1238756" y="0"/>
                  </a:moveTo>
                  <a:cubicBezTo>
                    <a:pt x="1238756" y="481960"/>
                    <a:pt x="1238756" y="481960"/>
                    <a:pt x="1238756" y="481960"/>
                  </a:cubicBezTo>
                  <a:cubicBezTo>
                    <a:pt x="826827" y="483515"/>
                    <a:pt x="492621" y="819332"/>
                    <a:pt x="492621" y="1231330"/>
                  </a:cubicBezTo>
                  <a:cubicBezTo>
                    <a:pt x="492621" y="1234439"/>
                    <a:pt x="492621" y="1235994"/>
                    <a:pt x="492621" y="1237549"/>
                  </a:cubicBezTo>
                  <a:cubicBezTo>
                    <a:pt x="492621" y="1243768"/>
                    <a:pt x="492621" y="1243768"/>
                    <a:pt x="492621" y="1243768"/>
                  </a:cubicBezTo>
                  <a:lnTo>
                    <a:pt x="492102" y="1253617"/>
                  </a:lnTo>
                  <a:lnTo>
                    <a:pt x="492084" y="1253947"/>
                  </a:lnTo>
                  <a:lnTo>
                    <a:pt x="272690" y="1253947"/>
                  </a:lnTo>
                  <a:cubicBezTo>
                    <a:pt x="204214" y="1253947"/>
                    <a:pt x="140303" y="1253947"/>
                    <a:pt x="80653" y="1253947"/>
                  </a:cubicBezTo>
                  <a:lnTo>
                    <a:pt x="0" y="1253947"/>
                  </a:lnTo>
                  <a:lnTo>
                    <a:pt x="1415" y="1240658"/>
                  </a:lnTo>
                  <a:cubicBezTo>
                    <a:pt x="1415" y="1237549"/>
                    <a:pt x="1415" y="1237549"/>
                    <a:pt x="1415" y="1237549"/>
                  </a:cubicBezTo>
                  <a:cubicBezTo>
                    <a:pt x="1998" y="981605"/>
                    <a:pt x="80182" y="743807"/>
                    <a:pt x="213670" y="546456"/>
                  </a:cubicBezTo>
                  <a:lnTo>
                    <a:pt x="242084" y="508490"/>
                  </a:lnTo>
                  <a:lnTo>
                    <a:pt x="284919" y="451254"/>
                  </a:lnTo>
                  <a:cubicBezTo>
                    <a:pt x="511875" y="176381"/>
                    <a:pt x="854905" y="875"/>
                    <a:pt x="1238756" y="0"/>
                  </a:cubicBezTo>
                  <a:close/>
                </a:path>
              </a:pathLst>
            </a:custGeom>
            <a:gradFill flip="none" rotWithShape="1">
              <a:gsLst>
                <a:gs pos="0">
                  <a:schemeClr val="accent1">
                    <a:lumMod val="5000"/>
                    <a:lumOff val="95000"/>
                  </a:schemeClr>
                </a:gs>
                <a:gs pos="100000">
                  <a:schemeClr val="bg1">
                    <a:lumMod val="85000"/>
                  </a:schemeClr>
                </a:gs>
              </a:gsLst>
              <a:lin ang="13200000" scaled="0"/>
              <a:tileRect/>
            </a:gradFill>
            <a:ln w="12700">
              <a:noFill/>
            </a:ln>
            <a:effectLst>
              <a:innerShdw blurRad="63500" dist="25400" dir="14400000">
                <a:prstClr val="black">
                  <a:alpha val="3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ym typeface="+mn-lt"/>
              </a:endParaRPr>
            </a:p>
          </p:txBody>
        </p:sp>
        <p:sp>
          <p:nvSpPr>
            <p:cNvPr id="3" name="椭圆 2"/>
            <p:cNvSpPr/>
            <p:nvPr/>
          </p:nvSpPr>
          <p:spPr>
            <a:xfrm rot="701282">
              <a:off x="5871533" y="4466725"/>
              <a:ext cx="474869" cy="820979"/>
            </a:xfrm>
            <a:prstGeom prst="ellipse">
              <a:avLst/>
            </a:prstGeom>
            <a:gradFill>
              <a:gsLst>
                <a:gs pos="0">
                  <a:srgbClr val="EBE7E6"/>
                </a:gs>
                <a:gs pos="100000">
                  <a:srgbClr val="E7E4E4"/>
                </a:gs>
              </a:gsLst>
              <a:path path="circle">
                <a:fillToRect l="50000" t="130000" r="50000" b="-3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ym typeface="+mn-lt"/>
              </a:endParaRPr>
            </a:p>
          </p:txBody>
        </p:sp>
      </p:grpSp>
      <p:sp>
        <p:nvSpPr>
          <p:cNvPr id="33" name="Freeform 18"/>
          <p:cNvSpPr/>
          <p:nvPr/>
        </p:nvSpPr>
        <p:spPr bwMode="auto">
          <a:xfrm>
            <a:off x="4090887" y="4514693"/>
            <a:ext cx="1134359" cy="1134360"/>
          </a:xfrm>
          <a:custGeom>
            <a:avLst/>
            <a:gdLst>
              <a:gd name="T0" fmla="*/ 800 w 800"/>
              <a:gd name="T1" fmla="*/ 800 h 800"/>
              <a:gd name="T2" fmla="*/ 0 w 800"/>
              <a:gd name="T3" fmla="*/ 0 h 800"/>
              <a:gd name="T4" fmla="*/ 800 w 800"/>
              <a:gd name="T5" fmla="*/ 0 h 800"/>
              <a:gd name="T6" fmla="*/ 800 w 800"/>
              <a:gd name="T7" fmla="*/ 800 h 800"/>
            </a:gdLst>
            <a:ahLst/>
            <a:cxnLst>
              <a:cxn ang="0">
                <a:pos x="T0" y="T1"/>
              </a:cxn>
              <a:cxn ang="0">
                <a:pos x="T2" y="T3"/>
              </a:cxn>
              <a:cxn ang="0">
                <a:pos x="T4" y="T5"/>
              </a:cxn>
              <a:cxn ang="0">
                <a:pos x="T6" y="T7"/>
              </a:cxn>
            </a:cxnLst>
            <a:rect l="0" t="0" r="r" b="b"/>
            <a:pathLst>
              <a:path w="800" h="800">
                <a:moveTo>
                  <a:pt x="800" y="800"/>
                </a:moveTo>
                <a:cubicBezTo>
                  <a:pt x="358" y="800"/>
                  <a:pt x="0" y="441"/>
                  <a:pt x="0" y="0"/>
                </a:cubicBezTo>
                <a:cubicBezTo>
                  <a:pt x="800" y="0"/>
                  <a:pt x="800" y="0"/>
                  <a:pt x="800" y="0"/>
                </a:cubicBezTo>
                <a:lnTo>
                  <a:pt x="800" y="800"/>
                </a:lnTo>
                <a:close/>
              </a:path>
            </a:pathLst>
          </a:custGeom>
          <a:gradFill flip="none" rotWithShape="1">
            <a:gsLst>
              <a:gs pos="50000">
                <a:schemeClr val="accent3"/>
              </a:gs>
              <a:gs pos="100000">
                <a:schemeClr val="accent3">
                  <a:lumMod val="75000"/>
                  <a:lumOff val="25000"/>
                </a:schemeClr>
              </a:gs>
            </a:gsLst>
            <a:lin ang="18900000" scaled="1"/>
            <a:tileRect/>
          </a:gradFill>
          <a:ln>
            <a:noFill/>
          </a:ln>
          <a:effectLst>
            <a:innerShdw blurRad="63500" dist="25400" dir="8100000">
              <a:schemeClr val="accent3">
                <a:lumMod val="50000"/>
                <a:alpha val="50000"/>
              </a:schemeClr>
            </a:innerShdw>
          </a:effectLst>
        </p:spPr>
        <p:txBody>
          <a:bodyPr vert="horz" wrap="square" lIns="91440" tIns="45720" rIns="91440" bIns="45720" numCol="1" anchor="t" anchorCtr="0" compatLnSpc="1"/>
          <a:lstStyle/>
          <a:p>
            <a:endParaRPr lang="zh-CN" altLang="en-US" sz="1600">
              <a:sym typeface="+mn-lt"/>
            </a:endParaRPr>
          </a:p>
        </p:txBody>
      </p:sp>
      <p:grpSp>
        <p:nvGrpSpPr>
          <p:cNvPr id="54" name="组合 53"/>
          <p:cNvGrpSpPr/>
          <p:nvPr/>
        </p:nvGrpSpPr>
        <p:grpSpPr>
          <a:xfrm>
            <a:off x="4481801" y="3784747"/>
            <a:ext cx="1402976" cy="1402978"/>
            <a:chOff x="7221558" y="1631354"/>
            <a:chExt cx="3672000" cy="3672000"/>
          </a:xfrm>
          <a:effectLst>
            <a:outerShdw blurRad="114300" dist="63500" dir="2700000" algn="tl" rotWithShape="0">
              <a:prstClr val="black">
                <a:alpha val="40000"/>
              </a:prstClr>
            </a:outerShdw>
          </a:effectLst>
        </p:grpSpPr>
        <p:sp>
          <p:nvSpPr>
            <p:cNvPr id="55" name="椭圆 54"/>
            <p:cNvSpPr/>
            <p:nvPr/>
          </p:nvSpPr>
          <p:spPr>
            <a:xfrm>
              <a:off x="7279558" y="1689354"/>
              <a:ext cx="3556000" cy="3556000"/>
            </a:xfrm>
            <a:prstGeom prst="ellipse">
              <a:avLst/>
            </a:prstGeom>
            <a:gradFill flip="none" rotWithShape="1">
              <a:gsLst>
                <a:gs pos="86000">
                  <a:schemeClr val="bg1">
                    <a:lumMod val="75000"/>
                  </a:schemeClr>
                </a:gs>
                <a:gs pos="29000">
                  <a:schemeClr val="bg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ym typeface="+mn-lt"/>
              </a:endParaRPr>
            </a:p>
          </p:txBody>
        </p:sp>
        <p:sp>
          <p:nvSpPr>
            <p:cNvPr id="56" name="椭圆 55"/>
            <p:cNvSpPr>
              <a:spLocks noChangeAspect="1"/>
            </p:cNvSpPr>
            <p:nvPr/>
          </p:nvSpPr>
          <p:spPr>
            <a:xfrm>
              <a:off x="7221558" y="1631354"/>
              <a:ext cx="3672000" cy="3672000"/>
            </a:xfrm>
            <a:prstGeom prst="ellipse">
              <a:avLst/>
            </a:prstGeom>
            <a:gradFill flip="none" rotWithShape="1">
              <a:gsLst>
                <a:gs pos="0">
                  <a:schemeClr val="bg1">
                    <a:lumMod val="75000"/>
                  </a:schemeClr>
                </a:gs>
                <a:gs pos="100000">
                  <a:schemeClr val="bg1"/>
                </a:gs>
              </a:gsLst>
              <a:path path="circle">
                <a:fillToRect r="100000" b="100000"/>
              </a:path>
              <a:tileRect l="-100000" t="-100000"/>
            </a:gra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ym typeface="+mn-lt"/>
              </a:endParaRPr>
            </a:p>
          </p:txBody>
        </p:sp>
      </p:grpSp>
      <p:sp>
        <p:nvSpPr>
          <p:cNvPr id="27" name="文本框 26"/>
          <p:cNvSpPr txBox="1"/>
          <p:nvPr/>
        </p:nvSpPr>
        <p:spPr>
          <a:xfrm>
            <a:off x="4995707" y="4238723"/>
            <a:ext cx="545204" cy="430887"/>
          </a:xfrm>
          <a:prstGeom prst="rect">
            <a:avLst/>
          </a:prstGeom>
          <a:noFill/>
        </p:spPr>
        <p:txBody>
          <a:bodyPr wrap="square" lIns="0" tIns="0" rIns="0" bIns="0" rtlCol="0">
            <a:spAutoFit/>
          </a:bodyPr>
          <a:lstStyle>
            <a:defPPr>
              <a:defRPr lang="zh-CN"/>
            </a:defPPr>
            <a:lvl1pPr>
              <a:defRPr sz="4000">
                <a:solidFill>
                  <a:schemeClr val="bg1"/>
                </a:solidFill>
                <a:effectLst>
                  <a:outerShdw blurRad="50800" dist="38100" dir="2700000" algn="tl" rotWithShape="0">
                    <a:prstClr val="black">
                      <a:alpha val="40000"/>
                    </a:prstClr>
                  </a:outerShdw>
                </a:effectLst>
                <a:latin typeface="MEllan HK Xbold" panose="00000800000000000000" pitchFamily="2" charset="-120"/>
                <a:ea typeface="MEllan HK Xbold" panose="00000800000000000000" pitchFamily="2" charset="-120"/>
              </a:defRPr>
            </a:lvl1pPr>
          </a:lstStyle>
          <a:p>
            <a:r>
              <a:rPr lang="en-US" altLang="zh-CN" sz="2800" dirty="0">
                <a:solidFill>
                  <a:schemeClr val="accent3"/>
                </a:solidFill>
                <a:effectLst>
                  <a:innerShdw blurRad="25400" dist="12700" dir="13500000">
                    <a:prstClr val="black">
                      <a:alpha val="50000"/>
                    </a:prstClr>
                  </a:innerShdw>
                </a:effectLst>
                <a:latin typeface="+mn-lt"/>
                <a:sym typeface="+mn-lt"/>
              </a:rPr>
              <a:t>03</a:t>
            </a:r>
            <a:endParaRPr lang="zh-CN" altLang="en-US" sz="2800" dirty="0">
              <a:solidFill>
                <a:schemeClr val="accent3"/>
              </a:solidFill>
              <a:effectLst>
                <a:innerShdw blurRad="25400" dist="12700" dir="13500000">
                  <a:prstClr val="black">
                    <a:alpha val="50000"/>
                  </a:prstClr>
                </a:innerShdw>
              </a:effectLst>
              <a:latin typeface="+mn-lt"/>
              <a:sym typeface="+mn-lt"/>
            </a:endParaRPr>
          </a:p>
        </p:txBody>
      </p:sp>
      <p:sp>
        <p:nvSpPr>
          <p:cNvPr id="31" name="矩形 30"/>
          <p:cNvSpPr/>
          <p:nvPr/>
        </p:nvSpPr>
        <p:spPr>
          <a:xfrm>
            <a:off x="4891261" y="4603429"/>
            <a:ext cx="627095" cy="276999"/>
          </a:xfrm>
          <a:prstGeom prst="rect">
            <a:avLst/>
          </a:prstGeom>
        </p:spPr>
        <p:txBody>
          <a:bodyPr wrap="none">
            <a:spAutoFit/>
          </a:bodyPr>
          <a:lstStyle/>
          <a:p>
            <a:pPr algn="ctr"/>
            <a:r>
              <a:rPr lang="en-US" altLang="zh-CN" sz="1200" dirty="0">
                <a:solidFill>
                  <a:schemeClr val="accent3"/>
                </a:solidFill>
                <a:ea typeface="MEllan HK Xbold" panose="00000800000000000000" pitchFamily="2" charset="-120"/>
                <a:sym typeface="+mn-lt"/>
              </a:rPr>
              <a:t>OPTION</a:t>
            </a:r>
            <a:endParaRPr lang="zh-CN" altLang="en-US" sz="1200" dirty="0">
              <a:solidFill>
                <a:schemeClr val="accent3"/>
              </a:solidFill>
              <a:ea typeface="MEllan HK Xbold" panose="00000800000000000000" pitchFamily="2" charset="-120"/>
              <a:sym typeface="+mn-lt"/>
            </a:endParaRPr>
          </a:p>
        </p:txBody>
      </p:sp>
      <p:grpSp>
        <p:nvGrpSpPr>
          <p:cNvPr id="45" name="组合 44"/>
          <p:cNvGrpSpPr/>
          <p:nvPr/>
        </p:nvGrpSpPr>
        <p:grpSpPr>
          <a:xfrm>
            <a:off x="6288478" y="2014258"/>
            <a:ext cx="1402976" cy="1402978"/>
            <a:chOff x="7221558" y="1631354"/>
            <a:chExt cx="3672000" cy="3672000"/>
          </a:xfrm>
          <a:effectLst>
            <a:outerShdw blurRad="114300" dist="63500" dir="2700000" algn="tl" rotWithShape="0">
              <a:prstClr val="black">
                <a:alpha val="40000"/>
              </a:prstClr>
            </a:outerShdw>
          </a:effectLst>
        </p:grpSpPr>
        <p:sp>
          <p:nvSpPr>
            <p:cNvPr id="46" name="椭圆 45"/>
            <p:cNvSpPr/>
            <p:nvPr/>
          </p:nvSpPr>
          <p:spPr>
            <a:xfrm>
              <a:off x="7279558" y="1689354"/>
              <a:ext cx="3556000" cy="3556000"/>
            </a:xfrm>
            <a:prstGeom prst="ellipse">
              <a:avLst/>
            </a:prstGeom>
            <a:gradFill flip="none" rotWithShape="1">
              <a:gsLst>
                <a:gs pos="86000">
                  <a:schemeClr val="bg1">
                    <a:lumMod val="75000"/>
                  </a:schemeClr>
                </a:gs>
                <a:gs pos="29000">
                  <a:schemeClr val="bg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ym typeface="+mn-lt"/>
              </a:endParaRPr>
            </a:p>
          </p:txBody>
        </p:sp>
        <p:sp>
          <p:nvSpPr>
            <p:cNvPr id="47" name="椭圆 46"/>
            <p:cNvSpPr>
              <a:spLocks noChangeAspect="1"/>
            </p:cNvSpPr>
            <p:nvPr/>
          </p:nvSpPr>
          <p:spPr>
            <a:xfrm>
              <a:off x="7221558" y="1631354"/>
              <a:ext cx="3672000" cy="3672000"/>
            </a:xfrm>
            <a:prstGeom prst="ellipse">
              <a:avLst/>
            </a:prstGeom>
            <a:gradFill flip="none" rotWithShape="1">
              <a:gsLst>
                <a:gs pos="0">
                  <a:schemeClr val="bg1">
                    <a:lumMod val="75000"/>
                  </a:schemeClr>
                </a:gs>
                <a:gs pos="100000">
                  <a:schemeClr val="bg1"/>
                </a:gs>
              </a:gsLst>
              <a:path path="circle">
                <a:fillToRect r="100000" b="100000"/>
              </a:path>
              <a:tileRect l="-100000" t="-100000"/>
            </a:gra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ym typeface="+mn-lt"/>
              </a:endParaRPr>
            </a:p>
          </p:txBody>
        </p:sp>
      </p:grpSp>
      <p:sp>
        <p:nvSpPr>
          <p:cNvPr id="19" name="文本框 18"/>
          <p:cNvSpPr txBox="1"/>
          <p:nvPr/>
        </p:nvSpPr>
        <p:spPr>
          <a:xfrm>
            <a:off x="6823881" y="2425455"/>
            <a:ext cx="452583" cy="430887"/>
          </a:xfrm>
          <a:prstGeom prst="rect">
            <a:avLst/>
          </a:prstGeom>
          <a:noFill/>
        </p:spPr>
        <p:txBody>
          <a:bodyPr wrap="square" lIns="0" tIns="0" rIns="0" bIns="0" rtlCol="0">
            <a:spAutoFit/>
          </a:bodyPr>
          <a:lstStyle>
            <a:defPPr>
              <a:defRPr lang="zh-CN"/>
            </a:defPPr>
            <a:lvl1pPr>
              <a:defRPr sz="4000">
                <a:solidFill>
                  <a:schemeClr val="bg1"/>
                </a:solidFill>
                <a:effectLst>
                  <a:outerShdw blurRad="50800" dist="38100" dir="2700000" algn="tl" rotWithShape="0">
                    <a:prstClr val="black">
                      <a:alpha val="40000"/>
                    </a:prstClr>
                  </a:outerShdw>
                </a:effectLst>
                <a:latin typeface="MEllan HK Xbold" panose="00000800000000000000" pitchFamily="2" charset="-120"/>
                <a:ea typeface="MEllan HK Xbold" panose="00000800000000000000" pitchFamily="2" charset="-120"/>
              </a:defRPr>
            </a:lvl1pPr>
          </a:lstStyle>
          <a:p>
            <a:r>
              <a:rPr lang="en-US" altLang="zh-CN" sz="2800" dirty="0">
                <a:solidFill>
                  <a:schemeClr val="accent1"/>
                </a:solidFill>
                <a:effectLst>
                  <a:innerShdw blurRad="25400" dist="12700" dir="13500000">
                    <a:prstClr val="black">
                      <a:alpha val="50000"/>
                    </a:prstClr>
                  </a:innerShdw>
                </a:effectLst>
                <a:latin typeface="+mn-lt"/>
                <a:sym typeface="+mn-lt"/>
              </a:rPr>
              <a:t>01</a:t>
            </a:r>
            <a:endParaRPr lang="zh-CN" altLang="en-US" sz="2800" dirty="0">
              <a:solidFill>
                <a:schemeClr val="accent1"/>
              </a:solidFill>
              <a:effectLst>
                <a:innerShdw blurRad="25400" dist="12700" dir="13500000">
                  <a:prstClr val="black">
                    <a:alpha val="50000"/>
                  </a:prstClr>
                </a:innerShdw>
              </a:effectLst>
              <a:latin typeface="+mn-lt"/>
              <a:sym typeface="+mn-lt"/>
            </a:endParaRPr>
          </a:p>
        </p:txBody>
      </p:sp>
      <p:sp>
        <p:nvSpPr>
          <p:cNvPr id="20" name="矩形 19"/>
          <p:cNvSpPr/>
          <p:nvPr/>
        </p:nvSpPr>
        <p:spPr>
          <a:xfrm>
            <a:off x="6673124" y="2790161"/>
            <a:ext cx="627095" cy="276999"/>
          </a:xfrm>
          <a:prstGeom prst="rect">
            <a:avLst/>
          </a:prstGeom>
        </p:spPr>
        <p:txBody>
          <a:bodyPr wrap="none">
            <a:spAutoFit/>
          </a:bodyPr>
          <a:lstStyle/>
          <a:p>
            <a:pPr algn="ctr"/>
            <a:r>
              <a:rPr lang="en-US" altLang="zh-CN" sz="1200" dirty="0">
                <a:solidFill>
                  <a:schemeClr val="accent1"/>
                </a:solidFill>
                <a:ea typeface="MEllan HK Xbold" panose="00000800000000000000" pitchFamily="2" charset="-120"/>
                <a:sym typeface="+mn-lt"/>
              </a:rPr>
              <a:t>OPTION</a:t>
            </a:r>
            <a:endParaRPr lang="zh-CN" altLang="en-US" sz="1200" dirty="0">
              <a:solidFill>
                <a:schemeClr val="accent1"/>
              </a:solidFill>
              <a:ea typeface="MEllan HK Xbold" panose="00000800000000000000" pitchFamily="2" charset="-120"/>
              <a:sym typeface="+mn-lt"/>
            </a:endParaRPr>
          </a:p>
        </p:txBody>
      </p:sp>
      <p:sp>
        <p:nvSpPr>
          <p:cNvPr id="57" name="椭圆 56"/>
          <p:cNvSpPr/>
          <p:nvPr/>
        </p:nvSpPr>
        <p:spPr bwMode="auto">
          <a:xfrm>
            <a:off x="4313440" y="5593043"/>
            <a:ext cx="3491124" cy="109257"/>
          </a:xfrm>
          <a:prstGeom prst="ellipse">
            <a:avLst/>
          </a:prstGeom>
          <a:gradFill flip="none" rotWithShape="1">
            <a:gsLst>
              <a:gs pos="100000">
                <a:schemeClr val="tx1">
                  <a:lumMod val="85000"/>
                  <a:lumOff val="15000"/>
                  <a:alpha val="0"/>
                </a:schemeClr>
              </a:gs>
              <a:gs pos="0">
                <a:schemeClr val="tx1">
                  <a:lumMod val="85000"/>
                  <a:lumOff val="15000"/>
                  <a:alpha val="7000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ym typeface="+mn-lt"/>
            </a:endParaRPr>
          </a:p>
        </p:txBody>
      </p:sp>
    </p:spTree>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anim calcmode="lin" valueType="num">
                                      <p:cBhvr>
                                        <p:cTn id="7" dur="500" fill="hold"/>
                                        <p:tgtEl>
                                          <p:spTgt spid="38"/>
                                        </p:tgtEl>
                                        <p:attrNameLst>
                                          <p:attrName>ppt_w</p:attrName>
                                        </p:attrNameLst>
                                      </p:cBhvr>
                                      <p:tavLst>
                                        <p:tav tm="0">
                                          <p:val>
                                            <p:fltVal val="0"/>
                                          </p:val>
                                        </p:tav>
                                        <p:tav tm="100000">
                                          <p:val>
                                            <p:strVal val="#ppt_w"/>
                                          </p:val>
                                        </p:tav>
                                      </p:tavLst>
                                    </p:anim>
                                    <p:anim calcmode="lin" valueType="num">
                                      <p:cBhvr>
                                        <p:cTn id="8" dur="500" fill="hold"/>
                                        <p:tgtEl>
                                          <p:spTgt spid="38"/>
                                        </p:tgtEl>
                                        <p:attrNameLst>
                                          <p:attrName>ppt_h</p:attrName>
                                        </p:attrNameLst>
                                      </p:cBhvr>
                                      <p:tavLst>
                                        <p:tav tm="0">
                                          <p:val>
                                            <p:fltVal val="0"/>
                                          </p:val>
                                        </p:tav>
                                        <p:tav tm="100000">
                                          <p:val>
                                            <p:strVal val="#ppt_h"/>
                                          </p:val>
                                        </p:tav>
                                      </p:tavLst>
                                    </p:anim>
                                    <p:animEffect transition="in" filter="fade">
                                      <p:cBhvr>
                                        <p:cTn id="9" dur="500"/>
                                        <p:tgtEl>
                                          <p:spTgt spid="38"/>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35"/>
                                        </p:tgtEl>
                                        <p:attrNameLst>
                                          <p:attrName>style.visibility</p:attrName>
                                        </p:attrNameLst>
                                      </p:cBhvr>
                                      <p:to>
                                        <p:strVal val="visible"/>
                                      </p:to>
                                    </p:set>
                                    <p:anim calcmode="lin" valueType="num">
                                      <p:cBhvr>
                                        <p:cTn id="12" dur="500" fill="hold"/>
                                        <p:tgtEl>
                                          <p:spTgt spid="35"/>
                                        </p:tgtEl>
                                        <p:attrNameLst>
                                          <p:attrName>ppt_w</p:attrName>
                                        </p:attrNameLst>
                                      </p:cBhvr>
                                      <p:tavLst>
                                        <p:tav tm="0">
                                          <p:val>
                                            <p:fltVal val="0"/>
                                          </p:val>
                                        </p:tav>
                                        <p:tav tm="100000">
                                          <p:val>
                                            <p:strVal val="#ppt_w"/>
                                          </p:val>
                                        </p:tav>
                                      </p:tavLst>
                                    </p:anim>
                                    <p:anim calcmode="lin" valueType="num">
                                      <p:cBhvr>
                                        <p:cTn id="13" dur="500" fill="hold"/>
                                        <p:tgtEl>
                                          <p:spTgt spid="35"/>
                                        </p:tgtEl>
                                        <p:attrNameLst>
                                          <p:attrName>ppt_h</p:attrName>
                                        </p:attrNameLst>
                                      </p:cBhvr>
                                      <p:tavLst>
                                        <p:tav tm="0">
                                          <p:val>
                                            <p:fltVal val="0"/>
                                          </p:val>
                                        </p:tav>
                                        <p:tav tm="100000">
                                          <p:val>
                                            <p:strVal val="#ppt_h"/>
                                          </p:val>
                                        </p:tav>
                                      </p:tavLst>
                                    </p:anim>
                                    <p:animEffect transition="in" filter="fade">
                                      <p:cBhvr>
                                        <p:cTn id="14" dur="500"/>
                                        <p:tgtEl>
                                          <p:spTgt spid="35"/>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22"/>
                                        </p:tgtEl>
                                        <p:attrNameLst>
                                          <p:attrName>style.visibility</p:attrName>
                                        </p:attrNameLst>
                                      </p:cBhvr>
                                      <p:to>
                                        <p:strVal val="visible"/>
                                      </p:to>
                                    </p:set>
                                    <p:anim calcmode="lin" valueType="num">
                                      <p:cBhvr>
                                        <p:cTn id="17" dur="500" fill="hold"/>
                                        <p:tgtEl>
                                          <p:spTgt spid="22"/>
                                        </p:tgtEl>
                                        <p:attrNameLst>
                                          <p:attrName>ppt_w</p:attrName>
                                        </p:attrNameLst>
                                      </p:cBhvr>
                                      <p:tavLst>
                                        <p:tav tm="0">
                                          <p:val>
                                            <p:fltVal val="0"/>
                                          </p:val>
                                        </p:tav>
                                        <p:tav tm="100000">
                                          <p:val>
                                            <p:strVal val="#ppt_w"/>
                                          </p:val>
                                        </p:tav>
                                      </p:tavLst>
                                    </p:anim>
                                    <p:anim calcmode="lin" valueType="num">
                                      <p:cBhvr>
                                        <p:cTn id="18" dur="500" fill="hold"/>
                                        <p:tgtEl>
                                          <p:spTgt spid="22"/>
                                        </p:tgtEl>
                                        <p:attrNameLst>
                                          <p:attrName>ppt_h</p:attrName>
                                        </p:attrNameLst>
                                      </p:cBhvr>
                                      <p:tavLst>
                                        <p:tav tm="0">
                                          <p:val>
                                            <p:fltVal val="0"/>
                                          </p:val>
                                        </p:tav>
                                        <p:tav tm="100000">
                                          <p:val>
                                            <p:strVal val="#ppt_h"/>
                                          </p:val>
                                        </p:tav>
                                      </p:tavLst>
                                    </p:anim>
                                    <p:animEffect transition="in" filter="fade">
                                      <p:cBhvr>
                                        <p:cTn id="19" dur="500"/>
                                        <p:tgtEl>
                                          <p:spTgt spid="22"/>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28"/>
                                        </p:tgtEl>
                                        <p:attrNameLst>
                                          <p:attrName>style.visibility</p:attrName>
                                        </p:attrNameLst>
                                      </p:cBhvr>
                                      <p:to>
                                        <p:strVal val="visible"/>
                                      </p:to>
                                    </p:set>
                                    <p:anim calcmode="lin" valueType="num">
                                      <p:cBhvr>
                                        <p:cTn id="22" dur="500" fill="hold"/>
                                        <p:tgtEl>
                                          <p:spTgt spid="28"/>
                                        </p:tgtEl>
                                        <p:attrNameLst>
                                          <p:attrName>ppt_w</p:attrName>
                                        </p:attrNameLst>
                                      </p:cBhvr>
                                      <p:tavLst>
                                        <p:tav tm="0">
                                          <p:val>
                                            <p:fltVal val="0"/>
                                          </p:val>
                                        </p:tav>
                                        <p:tav tm="100000">
                                          <p:val>
                                            <p:strVal val="#ppt_w"/>
                                          </p:val>
                                        </p:tav>
                                      </p:tavLst>
                                    </p:anim>
                                    <p:anim calcmode="lin" valueType="num">
                                      <p:cBhvr>
                                        <p:cTn id="23" dur="500" fill="hold"/>
                                        <p:tgtEl>
                                          <p:spTgt spid="28"/>
                                        </p:tgtEl>
                                        <p:attrNameLst>
                                          <p:attrName>ppt_h</p:attrName>
                                        </p:attrNameLst>
                                      </p:cBhvr>
                                      <p:tavLst>
                                        <p:tav tm="0">
                                          <p:val>
                                            <p:fltVal val="0"/>
                                          </p:val>
                                        </p:tav>
                                        <p:tav tm="100000">
                                          <p:val>
                                            <p:strVal val="#ppt_h"/>
                                          </p:val>
                                        </p:tav>
                                      </p:tavLst>
                                    </p:anim>
                                    <p:animEffect transition="in" filter="fade">
                                      <p:cBhvr>
                                        <p:cTn id="24" dur="500"/>
                                        <p:tgtEl>
                                          <p:spTgt spid="28"/>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36"/>
                                        </p:tgtEl>
                                        <p:attrNameLst>
                                          <p:attrName>style.visibility</p:attrName>
                                        </p:attrNameLst>
                                      </p:cBhvr>
                                      <p:to>
                                        <p:strVal val="visible"/>
                                      </p:to>
                                    </p:set>
                                    <p:anim calcmode="lin" valueType="num">
                                      <p:cBhvr>
                                        <p:cTn id="27" dur="500" fill="hold"/>
                                        <p:tgtEl>
                                          <p:spTgt spid="36"/>
                                        </p:tgtEl>
                                        <p:attrNameLst>
                                          <p:attrName>ppt_w</p:attrName>
                                        </p:attrNameLst>
                                      </p:cBhvr>
                                      <p:tavLst>
                                        <p:tav tm="0">
                                          <p:val>
                                            <p:fltVal val="0"/>
                                          </p:val>
                                        </p:tav>
                                        <p:tav tm="100000">
                                          <p:val>
                                            <p:strVal val="#ppt_w"/>
                                          </p:val>
                                        </p:tav>
                                      </p:tavLst>
                                    </p:anim>
                                    <p:anim calcmode="lin" valueType="num">
                                      <p:cBhvr>
                                        <p:cTn id="28" dur="500" fill="hold"/>
                                        <p:tgtEl>
                                          <p:spTgt spid="36"/>
                                        </p:tgtEl>
                                        <p:attrNameLst>
                                          <p:attrName>ppt_h</p:attrName>
                                        </p:attrNameLst>
                                      </p:cBhvr>
                                      <p:tavLst>
                                        <p:tav tm="0">
                                          <p:val>
                                            <p:fltVal val="0"/>
                                          </p:val>
                                        </p:tav>
                                        <p:tav tm="100000">
                                          <p:val>
                                            <p:strVal val="#ppt_h"/>
                                          </p:val>
                                        </p:tav>
                                      </p:tavLst>
                                    </p:anim>
                                    <p:animEffect transition="in" filter="fade">
                                      <p:cBhvr>
                                        <p:cTn id="29" dur="500"/>
                                        <p:tgtEl>
                                          <p:spTgt spid="36"/>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59"/>
                                        </p:tgtEl>
                                        <p:attrNameLst>
                                          <p:attrName>style.visibility</p:attrName>
                                        </p:attrNameLst>
                                      </p:cBhvr>
                                      <p:to>
                                        <p:strVal val="visible"/>
                                      </p:to>
                                    </p:set>
                                    <p:anim calcmode="lin" valueType="num">
                                      <p:cBhvr>
                                        <p:cTn id="32" dur="500" fill="hold"/>
                                        <p:tgtEl>
                                          <p:spTgt spid="59"/>
                                        </p:tgtEl>
                                        <p:attrNameLst>
                                          <p:attrName>ppt_w</p:attrName>
                                        </p:attrNameLst>
                                      </p:cBhvr>
                                      <p:tavLst>
                                        <p:tav tm="0">
                                          <p:val>
                                            <p:fltVal val="0"/>
                                          </p:val>
                                        </p:tav>
                                        <p:tav tm="100000">
                                          <p:val>
                                            <p:strVal val="#ppt_w"/>
                                          </p:val>
                                        </p:tav>
                                      </p:tavLst>
                                    </p:anim>
                                    <p:anim calcmode="lin" valueType="num">
                                      <p:cBhvr>
                                        <p:cTn id="33" dur="500" fill="hold"/>
                                        <p:tgtEl>
                                          <p:spTgt spid="59"/>
                                        </p:tgtEl>
                                        <p:attrNameLst>
                                          <p:attrName>ppt_h</p:attrName>
                                        </p:attrNameLst>
                                      </p:cBhvr>
                                      <p:tavLst>
                                        <p:tav tm="0">
                                          <p:val>
                                            <p:fltVal val="0"/>
                                          </p:val>
                                        </p:tav>
                                        <p:tav tm="100000">
                                          <p:val>
                                            <p:strVal val="#ppt_h"/>
                                          </p:val>
                                        </p:tav>
                                      </p:tavLst>
                                    </p:anim>
                                    <p:animEffect transition="in" filter="fade">
                                      <p:cBhvr>
                                        <p:cTn id="34" dur="500"/>
                                        <p:tgtEl>
                                          <p:spTgt spid="59"/>
                                        </p:tgtEl>
                                      </p:cBhvr>
                                    </p:animEffect>
                                  </p:childTnLst>
                                </p:cTn>
                              </p:par>
                              <p:par>
                                <p:cTn id="35" presetID="53" presetClass="entr" presetSubtype="16" fill="hold" grpId="0" nodeType="withEffect">
                                  <p:stCondLst>
                                    <p:cond delay="0"/>
                                  </p:stCondLst>
                                  <p:childTnLst>
                                    <p:set>
                                      <p:cBhvr>
                                        <p:cTn id="36" dur="1" fill="hold">
                                          <p:stCondLst>
                                            <p:cond delay="0"/>
                                          </p:stCondLst>
                                        </p:cTn>
                                        <p:tgtEl>
                                          <p:spTgt spid="33"/>
                                        </p:tgtEl>
                                        <p:attrNameLst>
                                          <p:attrName>style.visibility</p:attrName>
                                        </p:attrNameLst>
                                      </p:cBhvr>
                                      <p:to>
                                        <p:strVal val="visible"/>
                                      </p:to>
                                    </p:set>
                                    <p:anim calcmode="lin" valueType="num">
                                      <p:cBhvr>
                                        <p:cTn id="37" dur="500" fill="hold"/>
                                        <p:tgtEl>
                                          <p:spTgt spid="33"/>
                                        </p:tgtEl>
                                        <p:attrNameLst>
                                          <p:attrName>ppt_w</p:attrName>
                                        </p:attrNameLst>
                                      </p:cBhvr>
                                      <p:tavLst>
                                        <p:tav tm="0">
                                          <p:val>
                                            <p:fltVal val="0"/>
                                          </p:val>
                                        </p:tav>
                                        <p:tav tm="100000">
                                          <p:val>
                                            <p:strVal val="#ppt_w"/>
                                          </p:val>
                                        </p:tav>
                                      </p:tavLst>
                                    </p:anim>
                                    <p:anim calcmode="lin" valueType="num">
                                      <p:cBhvr>
                                        <p:cTn id="38" dur="500" fill="hold"/>
                                        <p:tgtEl>
                                          <p:spTgt spid="33"/>
                                        </p:tgtEl>
                                        <p:attrNameLst>
                                          <p:attrName>ppt_h</p:attrName>
                                        </p:attrNameLst>
                                      </p:cBhvr>
                                      <p:tavLst>
                                        <p:tav tm="0">
                                          <p:val>
                                            <p:fltVal val="0"/>
                                          </p:val>
                                        </p:tav>
                                        <p:tav tm="100000">
                                          <p:val>
                                            <p:strVal val="#ppt_h"/>
                                          </p:val>
                                        </p:tav>
                                      </p:tavLst>
                                    </p:anim>
                                    <p:animEffect transition="in" filter="fade">
                                      <p:cBhvr>
                                        <p:cTn id="39" dur="500"/>
                                        <p:tgtEl>
                                          <p:spTgt spid="33"/>
                                        </p:tgtEl>
                                      </p:cBhvr>
                                    </p:animEffect>
                                  </p:childTnLst>
                                </p:cTn>
                              </p:par>
                              <p:par>
                                <p:cTn id="40" presetID="53" presetClass="entr" presetSubtype="16" fill="hold" grpId="0" nodeType="withEffect">
                                  <p:stCondLst>
                                    <p:cond delay="0"/>
                                  </p:stCondLst>
                                  <p:childTnLst>
                                    <p:set>
                                      <p:cBhvr>
                                        <p:cTn id="41" dur="1" fill="hold">
                                          <p:stCondLst>
                                            <p:cond delay="0"/>
                                          </p:stCondLst>
                                        </p:cTn>
                                        <p:tgtEl>
                                          <p:spTgt spid="10"/>
                                        </p:tgtEl>
                                        <p:attrNameLst>
                                          <p:attrName>style.visibility</p:attrName>
                                        </p:attrNameLst>
                                      </p:cBhvr>
                                      <p:to>
                                        <p:strVal val="visible"/>
                                      </p:to>
                                    </p:set>
                                    <p:anim calcmode="lin" valueType="num">
                                      <p:cBhvr>
                                        <p:cTn id="42" dur="500" fill="hold"/>
                                        <p:tgtEl>
                                          <p:spTgt spid="10"/>
                                        </p:tgtEl>
                                        <p:attrNameLst>
                                          <p:attrName>ppt_w</p:attrName>
                                        </p:attrNameLst>
                                      </p:cBhvr>
                                      <p:tavLst>
                                        <p:tav tm="0">
                                          <p:val>
                                            <p:fltVal val="0"/>
                                          </p:val>
                                        </p:tav>
                                        <p:tav tm="100000">
                                          <p:val>
                                            <p:strVal val="#ppt_w"/>
                                          </p:val>
                                        </p:tav>
                                      </p:tavLst>
                                    </p:anim>
                                    <p:anim calcmode="lin" valueType="num">
                                      <p:cBhvr>
                                        <p:cTn id="43" dur="500" fill="hold"/>
                                        <p:tgtEl>
                                          <p:spTgt spid="10"/>
                                        </p:tgtEl>
                                        <p:attrNameLst>
                                          <p:attrName>ppt_h</p:attrName>
                                        </p:attrNameLst>
                                      </p:cBhvr>
                                      <p:tavLst>
                                        <p:tav tm="0">
                                          <p:val>
                                            <p:fltVal val="0"/>
                                          </p:val>
                                        </p:tav>
                                        <p:tav tm="100000">
                                          <p:val>
                                            <p:strVal val="#ppt_h"/>
                                          </p:val>
                                        </p:tav>
                                      </p:tavLst>
                                    </p:anim>
                                    <p:animEffect transition="in" filter="fade">
                                      <p:cBhvr>
                                        <p:cTn id="44" dur="500"/>
                                        <p:tgtEl>
                                          <p:spTgt spid="10"/>
                                        </p:tgtEl>
                                      </p:cBhvr>
                                    </p:animEffect>
                                  </p:childTnLst>
                                </p:cTn>
                              </p:par>
                              <p:par>
                                <p:cTn id="45" presetID="53" presetClass="entr" presetSubtype="16" fill="hold" grpId="0" nodeType="withEffect">
                                  <p:stCondLst>
                                    <p:cond delay="0"/>
                                  </p:stCondLst>
                                  <p:childTnLst>
                                    <p:set>
                                      <p:cBhvr>
                                        <p:cTn id="46" dur="1" fill="hold">
                                          <p:stCondLst>
                                            <p:cond delay="0"/>
                                          </p:stCondLst>
                                        </p:cTn>
                                        <p:tgtEl>
                                          <p:spTgt spid="37"/>
                                        </p:tgtEl>
                                        <p:attrNameLst>
                                          <p:attrName>style.visibility</p:attrName>
                                        </p:attrNameLst>
                                      </p:cBhvr>
                                      <p:to>
                                        <p:strVal val="visible"/>
                                      </p:to>
                                    </p:set>
                                    <p:anim calcmode="lin" valueType="num">
                                      <p:cBhvr>
                                        <p:cTn id="47" dur="500" fill="hold"/>
                                        <p:tgtEl>
                                          <p:spTgt spid="37"/>
                                        </p:tgtEl>
                                        <p:attrNameLst>
                                          <p:attrName>ppt_w</p:attrName>
                                        </p:attrNameLst>
                                      </p:cBhvr>
                                      <p:tavLst>
                                        <p:tav tm="0">
                                          <p:val>
                                            <p:fltVal val="0"/>
                                          </p:val>
                                        </p:tav>
                                        <p:tav tm="100000">
                                          <p:val>
                                            <p:strVal val="#ppt_w"/>
                                          </p:val>
                                        </p:tav>
                                      </p:tavLst>
                                    </p:anim>
                                    <p:anim calcmode="lin" valueType="num">
                                      <p:cBhvr>
                                        <p:cTn id="48" dur="500" fill="hold"/>
                                        <p:tgtEl>
                                          <p:spTgt spid="37"/>
                                        </p:tgtEl>
                                        <p:attrNameLst>
                                          <p:attrName>ppt_h</p:attrName>
                                        </p:attrNameLst>
                                      </p:cBhvr>
                                      <p:tavLst>
                                        <p:tav tm="0">
                                          <p:val>
                                            <p:fltVal val="0"/>
                                          </p:val>
                                        </p:tav>
                                        <p:tav tm="100000">
                                          <p:val>
                                            <p:strVal val="#ppt_h"/>
                                          </p:val>
                                        </p:tav>
                                      </p:tavLst>
                                    </p:anim>
                                    <p:animEffect transition="in" filter="fade">
                                      <p:cBhvr>
                                        <p:cTn id="49" dur="500"/>
                                        <p:tgtEl>
                                          <p:spTgt spid="37"/>
                                        </p:tgtEl>
                                      </p:cBhvr>
                                    </p:animEffect>
                                  </p:childTnLst>
                                </p:cTn>
                              </p:par>
                              <p:par>
                                <p:cTn id="50" presetID="53" presetClass="entr" presetSubtype="16" fill="hold" grpId="0" nodeType="withEffect">
                                  <p:stCondLst>
                                    <p:cond delay="0"/>
                                  </p:stCondLst>
                                  <p:childTnLst>
                                    <p:set>
                                      <p:cBhvr>
                                        <p:cTn id="51" dur="1" fill="hold">
                                          <p:stCondLst>
                                            <p:cond delay="0"/>
                                          </p:stCondLst>
                                        </p:cTn>
                                        <p:tgtEl>
                                          <p:spTgt spid="30"/>
                                        </p:tgtEl>
                                        <p:attrNameLst>
                                          <p:attrName>style.visibility</p:attrName>
                                        </p:attrNameLst>
                                      </p:cBhvr>
                                      <p:to>
                                        <p:strVal val="visible"/>
                                      </p:to>
                                    </p:set>
                                    <p:anim calcmode="lin" valueType="num">
                                      <p:cBhvr>
                                        <p:cTn id="52" dur="500" fill="hold"/>
                                        <p:tgtEl>
                                          <p:spTgt spid="30"/>
                                        </p:tgtEl>
                                        <p:attrNameLst>
                                          <p:attrName>ppt_w</p:attrName>
                                        </p:attrNameLst>
                                      </p:cBhvr>
                                      <p:tavLst>
                                        <p:tav tm="0">
                                          <p:val>
                                            <p:fltVal val="0"/>
                                          </p:val>
                                        </p:tav>
                                        <p:tav tm="100000">
                                          <p:val>
                                            <p:strVal val="#ppt_w"/>
                                          </p:val>
                                        </p:tav>
                                      </p:tavLst>
                                    </p:anim>
                                    <p:anim calcmode="lin" valueType="num">
                                      <p:cBhvr>
                                        <p:cTn id="53" dur="500" fill="hold"/>
                                        <p:tgtEl>
                                          <p:spTgt spid="30"/>
                                        </p:tgtEl>
                                        <p:attrNameLst>
                                          <p:attrName>ppt_h</p:attrName>
                                        </p:attrNameLst>
                                      </p:cBhvr>
                                      <p:tavLst>
                                        <p:tav tm="0">
                                          <p:val>
                                            <p:fltVal val="0"/>
                                          </p:val>
                                        </p:tav>
                                        <p:tav tm="100000">
                                          <p:val>
                                            <p:strVal val="#ppt_h"/>
                                          </p:val>
                                        </p:tav>
                                      </p:tavLst>
                                    </p:anim>
                                    <p:animEffect transition="in" filter="fade">
                                      <p:cBhvr>
                                        <p:cTn id="54" dur="500"/>
                                        <p:tgtEl>
                                          <p:spTgt spid="30"/>
                                        </p:tgtEl>
                                      </p:cBhvr>
                                    </p:animEffect>
                                  </p:childTnLst>
                                </p:cTn>
                              </p:par>
                              <p:par>
                                <p:cTn id="55" presetID="53" presetClass="entr" presetSubtype="16" fill="hold" grpId="0" nodeType="withEffect">
                                  <p:stCondLst>
                                    <p:cond delay="0"/>
                                  </p:stCondLst>
                                  <p:childTnLst>
                                    <p:set>
                                      <p:cBhvr>
                                        <p:cTn id="56" dur="1" fill="hold">
                                          <p:stCondLst>
                                            <p:cond delay="0"/>
                                          </p:stCondLst>
                                        </p:cTn>
                                        <p:tgtEl>
                                          <p:spTgt spid="29"/>
                                        </p:tgtEl>
                                        <p:attrNameLst>
                                          <p:attrName>style.visibility</p:attrName>
                                        </p:attrNameLst>
                                      </p:cBhvr>
                                      <p:to>
                                        <p:strVal val="visible"/>
                                      </p:to>
                                    </p:set>
                                    <p:anim calcmode="lin" valueType="num">
                                      <p:cBhvr>
                                        <p:cTn id="57" dur="500" fill="hold"/>
                                        <p:tgtEl>
                                          <p:spTgt spid="29"/>
                                        </p:tgtEl>
                                        <p:attrNameLst>
                                          <p:attrName>ppt_w</p:attrName>
                                        </p:attrNameLst>
                                      </p:cBhvr>
                                      <p:tavLst>
                                        <p:tav tm="0">
                                          <p:val>
                                            <p:fltVal val="0"/>
                                          </p:val>
                                        </p:tav>
                                        <p:tav tm="100000">
                                          <p:val>
                                            <p:strVal val="#ppt_w"/>
                                          </p:val>
                                        </p:tav>
                                      </p:tavLst>
                                    </p:anim>
                                    <p:anim calcmode="lin" valueType="num">
                                      <p:cBhvr>
                                        <p:cTn id="58" dur="500" fill="hold"/>
                                        <p:tgtEl>
                                          <p:spTgt spid="29"/>
                                        </p:tgtEl>
                                        <p:attrNameLst>
                                          <p:attrName>ppt_h</p:attrName>
                                        </p:attrNameLst>
                                      </p:cBhvr>
                                      <p:tavLst>
                                        <p:tav tm="0">
                                          <p:val>
                                            <p:fltVal val="0"/>
                                          </p:val>
                                        </p:tav>
                                        <p:tav tm="100000">
                                          <p:val>
                                            <p:strVal val="#ppt_h"/>
                                          </p:val>
                                        </p:tav>
                                      </p:tavLst>
                                    </p:anim>
                                    <p:animEffect transition="in" filter="fade">
                                      <p:cBhvr>
                                        <p:cTn id="59" dur="500"/>
                                        <p:tgtEl>
                                          <p:spTgt spid="29"/>
                                        </p:tgtEl>
                                      </p:cBhvr>
                                    </p:animEffect>
                                  </p:childTnLst>
                                </p:cTn>
                              </p:par>
                              <p:par>
                                <p:cTn id="60" presetID="53" presetClass="entr" presetSubtype="16" fill="hold" nodeType="withEffect">
                                  <p:stCondLst>
                                    <p:cond delay="0"/>
                                  </p:stCondLst>
                                  <p:childTnLst>
                                    <p:set>
                                      <p:cBhvr>
                                        <p:cTn id="61" dur="1" fill="hold">
                                          <p:stCondLst>
                                            <p:cond delay="0"/>
                                          </p:stCondLst>
                                        </p:cTn>
                                        <p:tgtEl>
                                          <p:spTgt spid="6"/>
                                        </p:tgtEl>
                                        <p:attrNameLst>
                                          <p:attrName>style.visibility</p:attrName>
                                        </p:attrNameLst>
                                      </p:cBhvr>
                                      <p:to>
                                        <p:strVal val="visible"/>
                                      </p:to>
                                    </p:set>
                                    <p:anim calcmode="lin" valueType="num">
                                      <p:cBhvr>
                                        <p:cTn id="62" dur="500" fill="hold"/>
                                        <p:tgtEl>
                                          <p:spTgt spid="6"/>
                                        </p:tgtEl>
                                        <p:attrNameLst>
                                          <p:attrName>ppt_w</p:attrName>
                                        </p:attrNameLst>
                                      </p:cBhvr>
                                      <p:tavLst>
                                        <p:tav tm="0">
                                          <p:val>
                                            <p:fltVal val="0"/>
                                          </p:val>
                                        </p:tav>
                                        <p:tav tm="100000">
                                          <p:val>
                                            <p:strVal val="#ppt_w"/>
                                          </p:val>
                                        </p:tav>
                                      </p:tavLst>
                                    </p:anim>
                                    <p:anim calcmode="lin" valueType="num">
                                      <p:cBhvr>
                                        <p:cTn id="63" dur="500" fill="hold"/>
                                        <p:tgtEl>
                                          <p:spTgt spid="6"/>
                                        </p:tgtEl>
                                        <p:attrNameLst>
                                          <p:attrName>ppt_h</p:attrName>
                                        </p:attrNameLst>
                                      </p:cBhvr>
                                      <p:tavLst>
                                        <p:tav tm="0">
                                          <p:val>
                                            <p:fltVal val="0"/>
                                          </p:val>
                                        </p:tav>
                                        <p:tav tm="100000">
                                          <p:val>
                                            <p:strVal val="#ppt_h"/>
                                          </p:val>
                                        </p:tav>
                                      </p:tavLst>
                                    </p:anim>
                                    <p:animEffect transition="in" filter="fade">
                                      <p:cBhvr>
                                        <p:cTn id="64" dur="500"/>
                                        <p:tgtEl>
                                          <p:spTgt spid="6"/>
                                        </p:tgtEl>
                                      </p:cBhvr>
                                    </p:animEffect>
                                  </p:childTnLst>
                                </p:cTn>
                              </p:par>
                              <p:par>
                                <p:cTn id="65" presetID="53" presetClass="entr" presetSubtype="16" fill="hold" grpId="0" nodeType="withEffect">
                                  <p:stCondLst>
                                    <p:cond delay="0"/>
                                  </p:stCondLst>
                                  <p:childTnLst>
                                    <p:set>
                                      <p:cBhvr>
                                        <p:cTn id="66" dur="1" fill="hold">
                                          <p:stCondLst>
                                            <p:cond delay="0"/>
                                          </p:stCondLst>
                                        </p:cTn>
                                        <p:tgtEl>
                                          <p:spTgt spid="18"/>
                                        </p:tgtEl>
                                        <p:attrNameLst>
                                          <p:attrName>style.visibility</p:attrName>
                                        </p:attrNameLst>
                                      </p:cBhvr>
                                      <p:to>
                                        <p:strVal val="visible"/>
                                      </p:to>
                                    </p:set>
                                    <p:anim calcmode="lin" valueType="num">
                                      <p:cBhvr>
                                        <p:cTn id="67" dur="500" fill="hold"/>
                                        <p:tgtEl>
                                          <p:spTgt spid="18"/>
                                        </p:tgtEl>
                                        <p:attrNameLst>
                                          <p:attrName>ppt_w</p:attrName>
                                        </p:attrNameLst>
                                      </p:cBhvr>
                                      <p:tavLst>
                                        <p:tav tm="0">
                                          <p:val>
                                            <p:fltVal val="0"/>
                                          </p:val>
                                        </p:tav>
                                        <p:tav tm="100000">
                                          <p:val>
                                            <p:strVal val="#ppt_w"/>
                                          </p:val>
                                        </p:tav>
                                      </p:tavLst>
                                    </p:anim>
                                    <p:anim calcmode="lin" valueType="num">
                                      <p:cBhvr>
                                        <p:cTn id="68" dur="500" fill="hold"/>
                                        <p:tgtEl>
                                          <p:spTgt spid="18"/>
                                        </p:tgtEl>
                                        <p:attrNameLst>
                                          <p:attrName>ppt_h</p:attrName>
                                        </p:attrNameLst>
                                      </p:cBhvr>
                                      <p:tavLst>
                                        <p:tav tm="0">
                                          <p:val>
                                            <p:fltVal val="0"/>
                                          </p:val>
                                        </p:tav>
                                        <p:tav tm="100000">
                                          <p:val>
                                            <p:strVal val="#ppt_h"/>
                                          </p:val>
                                        </p:tav>
                                      </p:tavLst>
                                    </p:anim>
                                    <p:animEffect transition="in" filter="fade">
                                      <p:cBhvr>
                                        <p:cTn id="69" dur="500"/>
                                        <p:tgtEl>
                                          <p:spTgt spid="18"/>
                                        </p:tgtEl>
                                      </p:cBhvr>
                                    </p:animEffect>
                                  </p:childTnLst>
                                </p:cTn>
                              </p:par>
                            </p:childTnLst>
                          </p:cTn>
                        </p:par>
                      </p:childTnLst>
                    </p:cTn>
                  </p:par>
                  <p:par>
                    <p:cTn id="70" fill="hold">
                      <p:stCondLst>
                        <p:cond delay="indefinite"/>
                      </p:stCondLst>
                      <p:childTnLst>
                        <p:par>
                          <p:cTn id="71" fill="hold">
                            <p:stCondLst>
                              <p:cond delay="0"/>
                            </p:stCondLst>
                            <p:childTnLst>
                              <p:par>
                                <p:cTn id="72" presetID="50" presetClass="entr" presetSubtype="0" decel="100000" fill="hold" grpId="1" nodeType="clickEffect">
                                  <p:stCondLst>
                                    <p:cond delay="0"/>
                                  </p:stCondLst>
                                  <p:childTnLst>
                                    <p:set>
                                      <p:cBhvr>
                                        <p:cTn id="73" dur="1" fill="hold">
                                          <p:stCondLst>
                                            <p:cond delay="0"/>
                                          </p:stCondLst>
                                        </p:cTn>
                                        <p:tgtEl>
                                          <p:spTgt spid="38"/>
                                        </p:tgtEl>
                                        <p:attrNameLst>
                                          <p:attrName>style.visibility</p:attrName>
                                        </p:attrNameLst>
                                      </p:cBhvr>
                                      <p:to>
                                        <p:strVal val="visible"/>
                                      </p:to>
                                    </p:set>
                                    <p:anim calcmode="lin" valueType="num">
                                      <p:cBhvr>
                                        <p:cTn id="74" dur="1000" fill="hold"/>
                                        <p:tgtEl>
                                          <p:spTgt spid="38"/>
                                        </p:tgtEl>
                                        <p:attrNameLst>
                                          <p:attrName>ppt_w</p:attrName>
                                        </p:attrNameLst>
                                      </p:cBhvr>
                                      <p:tavLst>
                                        <p:tav tm="0">
                                          <p:val>
                                            <p:strVal val="#ppt_w+.3"/>
                                          </p:val>
                                        </p:tav>
                                        <p:tav tm="100000">
                                          <p:val>
                                            <p:strVal val="#ppt_w"/>
                                          </p:val>
                                        </p:tav>
                                      </p:tavLst>
                                    </p:anim>
                                    <p:anim calcmode="lin" valueType="num">
                                      <p:cBhvr>
                                        <p:cTn id="75" dur="1000" fill="hold"/>
                                        <p:tgtEl>
                                          <p:spTgt spid="38"/>
                                        </p:tgtEl>
                                        <p:attrNameLst>
                                          <p:attrName>ppt_h</p:attrName>
                                        </p:attrNameLst>
                                      </p:cBhvr>
                                      <p:tavLst>
                                        <p:tav tm="0">
                                          <p:val>
                                            <p:strVal val="#ppt_h"/>
                                          </p:val>
                                        </p:tav>
                                        <p:tav tm="100000">
                                          <p:val>
                                            <p:strVal val="#ppt_h"/>
                                          </p:val>
                                        </p:tav>
                                      </p:tavLst>
                                    </p:anim>
                                    <p:animEffect transition="in" filter="fade">
                                      <p:cBhvr>
                                        <p:cTn id="76" dur="1000"/>
                                        <p:tgtEl>
                                          <p:spTgt spid="38"/>
                                        </p:tgtEl>
                                      </p:cBhvr>
                                    </p:animEffect>
                                  </p:childTnLst>
                                </p:cTn>
                              </p:par>
                              <p:par>
                                <p:cTn id="77" presetID="50" presetClass="entr" presetSubtype="0" decel="100000" fill="hold" grpId="1" nodeType="withEffect">
                                  <p:stCondLst>
                                    <p:cond delay="0"/>
                                  </p:stCondLst>
                                  <p:childTnLst>
                                    <p:set>
                                      <p:cBhvr>
                                        <p:cTn id="78" dur="1" fill="hold">
                                          <p:stCondLst>
                                            <p:cond delay="0"/>
                                          </p:stCondLst>
                                        </p:cTn>
                                        <p:tgtEl>
                                          <p:spTgt spid="35"/>
                                        </p:tgtEl>
                                        <p:attrNameLst>
                                          <p:attrName>style.visibility</p:attrName>
                                        </p:attrNameLst>
                                      </p:cBhvr>
                                      <p:to>
                                        <p:strVal val="visible"/>
                                      </p:to>
                                    </p:set>
                                    <p:anim calcmode="lin" valueType="num">
                                      <p:cBhvr>
                                        <p:cTn id="79" dur="1000" fill="hold"/>
                                        <p:tgtEl>
                                          <p:spTgt spid="35"/>
                                        </p:tgtEl>
                                        <p:attrNameLst>
                                          <p:attrName>ppt_w</p:attrName>
                                        </p:attrNameLst>
                                      </p:cBhvr>
                                      <p:tavLst>
                                        <p:tav tm="0">
                                          <p:val>
                                            <p:strVal val="#ppt_w+.3"/>
                                          </p:val>
                                        </p:tav>
                                        <p:tav tm="100000">
                                          <p:val>
                                            <p:strVal val="#ppt_w"/>
                                          </p:val>
                                        </p:tav>
                                      </p:tavLst>
                                    </p:anim>
                                    <p:anim calcmode="lin" valueType="num">
                                      <p:cBhvr>
                                        <p:cTn id="80" dur="1000" fill="hold"/>
                                        <p:tgtEl>
                                          <p:spTgt spid="35"/>
                                        </p:tgtEl>
                                        <p:attrNameLst>
                                          <p:attrName>ppt_h</p:attrName>
                                        </p:attrNameLst>
                                      </p:cBhvr>
                                      <p:tavLst>
                                        <p:tav tm="0">
                                          <p:val>
                                            <p:strVal val="#ppt_h"/>
                                          </p:val>
                                        </p:tav>
                                        <p:tav tm="100000">
                                          <p:val>
                                            <p:strVal val="#ppt_h"/>
                                          </p:val>
                                        </p:tav>
                                      </p:tavLst>
                                    </p:anim>
                                    <p:animEffect transition="in" filter="fade">
                                      <p:cBhvr>
                                        <p:cTn id="81" dur="1000"/>
                                        <p:tgtEl>
                                          <p:spTgt spid="35"/>
                                        </p:tgtEl>
                                      </p:cBhvr>
                                    </p:animEffect>
                                  </p:childTnLst>
                                </p:cTn>
                              </p:par>
                              <p:par>
                                <p:cTn id="82" presetID="50" presetClass="entr" presetSubtype="0" decel="100000" fill="hold" grpId="1" nodeType="withEffect">
                                  <p:stCondLst>
                                    <p:cond delay="0"/>
                                  </p:stCondLst>
                                  <p:childTnLst>
                                    <p:set>
                                      <p:cBhvr>
                                        <p:cTn id="83" dur="1" fill="hold">
                                          <p:stCondLst>
                                            <p:cond delay="0"/>
                                          </p:stCondLst>
                                        </p:cTn>
                                        <p:tgtEl>
                                          <p:spTgt spid="22"/>
                                        </p:tgtEl>
                                        <p:attrNameLst>
                                          <p:attrName>style.visibility</p:attrName>
                                        </p:attrNameLst>
                                      </p:cBhvr>
                                      <p:to>
                                        <p:strVal val="visible"/>
                                      </p:to>
                                    </p:set>
                                    <p:anim calcmode="lin" valueType="num">
                                      <p:cBhvr>
                                        <p:cTn id="84" dur="1000" fill="hold"/>
                                        <p:tgtEl>
                                          <p:spTgt spid="22"/>
                                        </p:tgtEl>
                                        <p:attrNameLst>
                                          <p:attrName>ppt_w</p:attrName>
                                        </p:attrNameLst>
                                      </p:cBhvr>
                                      <p:tavLst>
                                        <p:tav tm="0">
                                          <p:val>
                                            <p:strVal val="#ppt_w+.3"/>
                                          </p:val>
                                        </p:tav>
                                        <p:tav tm="100000">
                                          <p:val>
                                            <p:strVal val="#ppt_w"/>
                                          </p:val>
                                        </p:tav>
                                      </p:tavLst>
                                    </p:anim>
                                    <p:anim calcmode="lin" valueType="num">
                                      <p:cBhvr>
                                        <p:cTn id="85" dur="1000" fill="hold"/>
                                        <p:tgtEl>
                                          <p:spTgt spid="22"/>
                                        </p:tgtEl>
                                        <p:attrNameLst>
                                          <p:attrName>ppt_h</p:attrName>
                                        </p:attrNameLst>
                                      </p:cBhvr>
                                      <p:tavLst>
                                        <p:tav tm="0">
                                          <p:val>
                                            <p:strVal val="#ppt_h"/>
                                          </p:val>
                                        </p:tav>
                                        <p:tav tm="100000">
                                          <p:val>
                                            <p:strVal val="#ppt_h"/>
                                          </p:val>
                                        </p:tav>
                                      </p:tavLst>
                                    </p:anim>
                                    <p:animEffect transition="in" filter="fade">
                                      <p:cBhvr>
                                        <p:cTn id="86" dur="1000"/>
                                        <p:tgtEl>
                                          <p:spTgt spid="22"/>
                                        </p:tgtEl>
                                      </p:cBhvr>
                                    </p:animEffect>
                                  </p:childTnLst>
                                </p:cTn>
                              </p:par>
                              <p:par>
                                <p:cTn id="87" presetID="50" presetClass="entr" presetSubtype="0" decel="100000" fill="hold" grpId="1" nodeType="withEffect">
                                  <p:stCondLst>
                                    <p:cond delay="0"/>
                                  </p:stCondLst>
                                  <p:childTnLst>
                                    <p:set>
                                      <p:cBhvr>
                                        <p:cTn id="88" dur="1" fill="hold">
                                          <p:stCondLst>
                                            <p:cond delay="0"/>
                                          </p:stCondLst>
                                        </p:cTn>
                                        <p:tgtEl>
                                          <p:spTgt spid="28"/>
                                        </p:tgtEl>
                                        <p:attrNameLst>
                                          <p:attrName>style.visibility</p:attrName>
                                        </p:attrNameLst>
                                      </p:cBhvr>
                                      <p:to>
                                        <p:strVal val="visible"/>
                                      </p:to>
                                    </p:set>
                                    <p:anim calcmode="lin" valueType="num">
                                      <p:cBhvr>
                                        <p:cTn id="89" dur="1000" fill="hold"/>
                                        <p:tgtEl>
                                          <p:spTgt spid="28"/>
                                        </p:tgtEl>
                                        <p:attrNameLst>
                                          <p:attrName>ppt_w</p:attrName>
                                        </p:attrNameLst>
                                      </p:cBhvr>
                                      <p:tavLst>
                                        <p:tav tm="0">
                                          <p:val>
                                            <p:strVal val="#ppt_w+.3"/>
                                          </p:val>
                                        </p:tav>
                                        <p:tav tm="100000">
                                          <p:val>
                                            <p:strVal val="#ppt_w"/>
                                          </p:val>
                                        </p:tav>
                                      </p:tavLst>
                                    </p:anim>
                                    <p:anim calcmode="lin" valueType="num">
                                      <p:cBhvr>
                                        <p:cTn id="90" dur="1000" fill="hold"/>
                                        <p:tgtEl>
                                          <p:spTgt spid="28"/>
                                        </p:tgtEl>
                                        <p:attrNameLst>
                                          <p:attrName>ppt_h</p:attrName>
                                        </p:attrNameLst>
                                      </p:cBhvr>
                                      <p:tavLst>
                                        <p:tav tm="0">
                                          <p:val>
                                            <p:strVal val="#ppt_h"/>
                                          </p:val>
                                        </p:tav>
                                        <p:tav tm="100000">
                                          <p:val>
                                            <p:strVal val="#ppt_h"/>
                                          </p:val>
                                        </p:tav>
                                      </p:tavLst>
                                    </p:anim>
                                    <p:animEffect transition="in" filter="fade">
                                      <p:cBhvr>
                                        <p:cTn id="91" dur="1000"/>
                                        <p:tgtEl>
                                          <p:spTgt spid="28"/>
                                        </p:tgtEl>
                                      </p:cBhvr>
                                    </p:animEffect>
                                  </p:childTnLst>
                                </p:cTn>
                              </p:par>
                              <p:par>
                                <p:cTn id="92" presetID="50" presetClass="entr" presetSubtype="0" decel="100000" fill="hold" grpId="1" nodeType="withEffect">
                                  <p:stCondLst>
                                    <p:cond delay="0"/>
                                  </p:stCondLst>
                                  <p:childTnLst>
                                    <p:set>
                                      <p:cBhvr>
                                        <p:cTn id="93" dur="1" fill="hold">
                                          <p:stCondLst>
                                            <p:cond delay="0"/>
                                          </p:stCondLst>
                                        </p:cTn>
                                        <p:tgtEl>
                                          <p:spTgt spid="36"/>
                                        </p:tgtEl>
                                        <p:attrNameLst>
                                          <p:attrName>style.visibility</p:attrName>
                                        </p:attrNameLst>
                                      </p:cBhvr>
                                      <p:to>
                                        <p:strVal val="visible"/>
                                      </p:to>
                                    </p:set>
                                    <p:anim calcmode="lin" valueType="num">
                                      <p:cBhvr>
                                        <p:cTn id="94" dur="1000" fill="hold"/>
                                        <p:tgtEl>
                                          <p:spTgt spid="36"/>
                                        </p:tgtEl>
                                        <p:attrNameLst>
                                          <p:attrName>ppt_w</p:attrName>
                                        </p:attrNameLst>
                                      </p:cBhvr>
                                      <p:tavLst>
                                        <p:tav tm="0">
                                          <p:val>
                                            <p:strVal val="#ppt_w+.3"/>
                                          </p:val>
                                        </p:tav>
                                        <p:tav tm="100000">
                                          <p:val>
                                            <p:strVal val="#ppt_w"/>
                                          </p:val>
                                        </p:tav>
                                      </p:tavLst>
                                    </p:anim>
                                    <p:anim calcmode="lin" valueType="num">
                                      <p:cBhvr>
                                        <p:cTn id="95" dur="1000" fill="hold"/>
                                        <p:tgtEl>
                                          <p:spTgt spid="36"/>
                                        </p:tgtEl>
                                        <p:attrNameLst>
                                          <p:attrName>ppt_h</p:attrName>
                                        </p:attrNameLst>
                                      </p:cBhvr>
                                      <p:tavLst>
                                        <p:tav tm="0">
                                          <p:val>
                                            <p:strVal val="#ppt_h"/>
                                          </p:val>
                                        </p:tav>
                                        <p:tav tm="100000">
                                          <p:val>
                                            <p:strVal val="#ppt_h"/>
                                          </p:val>
                                        </p:tav>
                                      </p:tavLst>
                                    </p:anim>
                                    <p:animEffect transition="in" filter="fade">
                                      <p:cBhvr>
                                        <p:cTn id="96" dur="1000"/>
                                        <p:tgtEl>
                                          <p:spTgt spid="36"/>
                                        </p:tgtEl>
                                      </p:cBhvr>
                                    </p:animEffect>
                                  </p:childTnLst>
                                </p:cTn>
                              </p:par>
                              <p:par>
                                <p:cTn id="97" presetID="50" presetClass="entr" presetSubtype="0" decel="100000" fill="hold" grpId="1" nodeType="withEffect">
                                  <p:stCondLst>
                                    <p:cond delay="0"/>
                                  </p:stCondLst>
                                  <p:childTnLst>
                                    <p:set>
                                      <p:cBhvr>
                                        <p:cTn id="98" dur="1" fill="hold">
                                          <p:stCondLst>
                                            <p:cond delay="0"/>
                                          </p:stCondLst>
                                        </p:cTn>
                                        <p:tgtEl>
                                          <p:spTgt spid="59"/>
                                        </p:tgtEl>
                                        <p:attrNameLst>
                                          <p:attrName>style.visibility</p:attrName>
                                        </p:attrNameLst>
                                      </p:cBhvr>
                                      <p:to>
                                        <p:strVal val="visible"/>
                                      </p:to>
                                    </p:set>
                                    <p:anim calcmode="lin" valueType="num">
                                      <p:cBhvr>
                                        <p:cTn id="99" dur="1000" fill="hold"/>
                                        <p:tgtEl>
                                          <p:spTgt spid="59"/>
                                        </p:tgtEl>
                                        <p:attrNameLst>
                                          <p:attrName>ppt_w</p:attrName>
                                        </p:attrNameLst>
                                      </p:cBhvr>
                                      <p:tavLst>
                                        <p:tav tm="0">
                                          <p:val>
                                            <p:strVal val="#ppt_w+.3"/>
                                          </p:val>
                                        </p:tav>
                                        <p:tav tm="100000">
                                          <p:val>
                                            <p:strVal val="#ppt_w"/>
                                          </p:val>
                                        </p:tav>
                                      </p:tavLst>
                                    </p:anim>
                                    <p:anim calcmode="lin" valueType="num">
                                      <p:cBhvr>
                                        <p:cTn id="100" dur="1000" fill="hold"/>
                                        <p:tgtEl>
                                          <p:spTgt spid="59"/>
                                        </p:tgtEl>
                                        <p:attrNameLst>
                                          <p:attrName>ppt_h</p:attrName>
                                        </p:attrNameLst>
                                      </p:cBhvr>
                                      <p:tavLst>
                                        <p:tav tm="0">
                                          <p:val>
                                            <p:strVal val="#ppt_h"/>
                                          </p:val>
                                        </p:tav>
                                        <p:tav tm="100000">
                                          <p:val>
                                            <p:strVal val="#ppt_h"/>
                                          </p:val>
                                        </p:tav>
                                      </p:tavLst>
                                    </p:anim>
                                    <p:animEffect transition="in" filter="fade">
                                      <p:cBhvr>
                                        <p:cTn id="101" dur="1000"/>
                                        <p:tgtEl>
                                          <p:spTgt spid="59"/>
                                        </p:tgtEl>
                                      </p:cBhvr>
                                    </p:animEffect>
                                  </p:childTnLst>
                                </p:cTn>
                              </p:par>
                              <p:par>
                                <p:cTn id="102" presetID="50" presetClass="entr" presetSubtype="0" decel="100000" fill="hold" grpId="1" nodeType="withEffect">
                                  <p:stCondLst>
                                    <p:cond delay="0"/>
                                  </p:stCondLst>
                                  <p:childTnLst>
                                    <p:set>
                                      <p:cBhvr>
                                        <p:cTn id="103" dur="1" fill="hold">
                                          <p:stCondLst>
                                            <p:cond delay="0"/>
                                          </p:stCondLst>
                                        </p:cTn>
                                        <p:tgtEl>
                                          <p:spTgt spid="33"/>
                                        </p:tgtEl>
                                        <p:attrNameLst>
                                          <p:attrName>style.visibility</p:attrName>
                                        </p:attrNameLst>
                                      </p:cBhvr>
                                      <p:to>
                                        <p:strVal val="visible"/>
                                      </p:to>
                                    </p:set>
                                    <p:anim calcmode="lin" valueType="num">
                                      <p:cBhvr>
                                        <p:cTn id="104" dur="1000" fill="hold"/>
                                        <p:tgtEl>
                                          <p:spTgt spid="33"/>
                                        </p:tgtEl>
                                        <p:attrNameLst>
                                          <p:attrName>ppt_w</p:attrName>
                                        </p:attrNameLst>
                                      </p:cBhvr>
                                      <p:tavLst>
                                        <p:tav tm="0">
                                          <p:val>
                                            <p:strVal val="#ppt_w+.3"/>
                                          </p:val>
                                        </p:tav>
                                        <p:tav tm="100000">
                                          <p:val>
                                            <p:strVal val="#ppt_w"/>
                                          </p:val>
                                        </p:tav>
                                      </p:tavLst>
                                    </p:anim>
                                    <p:anim calcmode="lin" valueType="num">
                                      <p:cBhvr>
                                        <p:cTn id="105" dur="1000" fill="hold"/>
                                        <p:tgtEl>
                                          <p:spTgt spid="33"/>
                                        </p:tgtEl>
                                        <p:attrNameLst>
                                          <p:attrName>ppt_h</p:attrName>
                                        </p:attrNameLst>
                                      </p:cBhvr>
                                      <p:tavLst>
                                        <p:tav tm="0">
                                          <p:val>
                                            <p:strVal val="#ppt_h"/>
                                          </p:val>
                                        </p:tav>
                                        <p:tav tm="100000">
                                          <p:val>
                                            <p:strVal val="#ppt_h"/>
                                          </p:val>
                                        </p:tav>
                                      </p:tavLst>
                                    </p:anim>
                                    <p:animEffect transition="in" filter="fade">
                                      <p:cBhvr>
                                        <p:cTn id="106" dur="1000"/>
                                        <p:tgtEl>
                                          <p:spTgt spid="33"/>
                                        </p:tgtEl>
                                      </p:cBhvr>
                                    </p:animEffect>
                                  </p:childTnLst>
                                </p:cTn>
                              </p:par>
                              <p:par>
                                <p:cTn id="107" presetID="50" presetClass="entr" presetSubtype="0" decel="100000" fill="hold" grpId="1" nodeType="withEffect">
                                  <p:stCondLst>
                                    <p:cond delay="0"/>
                                  </p:stCondLst>
                                  <p:childTnLst>
                                    <p:set>
                                      <p:cBhvr>
                                        <p:cTn id="108" dur="1" fill="hold">
                                          <p:stCondLst>
                                            <p:cond delay="0"/>
                                          </p:stCondLst>
                                        </p:cTn>
                                        <p:tgtEl>
                                          <p:spTgt spid="10"/>
                                        </p:tgtEl>
                                        <p:attrNameLst>
                                          <p:attrName>style.visibility</p:attrName>
                                        </p:attrNameLst>
                                      </p:cBhvr>
                                      <p:to>
                                        <p:strVal val="visible"/>
                                      </p:to>
                                    </p:set>
                                    <p:anim calcmode="lin" valueType="num">
                                      <p:cBhvr>
                                        <p:cTn id="109" dur="1000" fill="hold"/>
                                        <p:tgtEl>
                                          <p:spTgt spid="10"/>
                                        </p:tgtEl>
                                        <p:attrNameLst>
                                          <p:attrName>ppt_w</p:attrName>
                                        </p:attrNameLst>
                                      </p:cBhvr>
                                      <p:tavLst>
                                        <p:tav tm="0">
                                          <p:val>
                                            <p:strVal val="#ppt_w+.3"/>
                                          </p:val>
                                        </p:tav>
                                        <p:tav tm="100000">
                                          <p:val>
                                            <p:strVal val="#ppt_w"/>
                                          </p:val>
                                        </p:tav>
                                      </p:tavLst>
                                    </p:anim>
                                    <p:anim calcmode="lin" valueType="num">
                                      <p:cBhvr>
                                        <p:cTn id="110" dur="1000" fill="hold"/>
                                        <p:tgtEl>
                                          <p:spTgt spid="10"/>
                                        </p:tgtEl>
                                        <p:attrNameLst>
                                          <p:attrName>ppt_h</p:attrName>
                                        </p:attrNameLst>
                                      </p:cBhvr>
                                      <p:tavLst>
                                        <p:tav tm="0">
                                          <p:val>
                                            <p:strVal val="#ppt_h"/>
                                          </p:val>
                                        </p:tav>
                                        <p:tav tm="100000">
                                          <p:val>
                                            <p:strVal val="#ppt_h"/>
                                          </p:val>
                                        </p:tav>
                                      </p:tavLst>
                                    </p:anim>
                                    <p:animEffect transition="in" filter="fade">
                                      <p:cBhvr>
                                        <p:cTn id="111" dur="1000"/>
                                        <p:tgtEl>
                                          <p:spTgt spid="10"/>
                                        </p:tgtEl>
                                      </p:cBhvr>
                                    </p:animEffect>
                                  </p:childTnLst>
                                </p:cTn>
                              </p:par>
                              <p:par>
                                <p:cTn id="112" presetID="50" presetClass="entr" presetSubtype="0" decel="100000" fill="hold" grpId="1" nodeType="withEffect">
                                  <p:stCondLst>
                                    <p:cond delay="0"/>
                                  </p:stCondLst>
                                  <p:childTnLst>
                                    <p:set>
                                      <p:cBhvr>
                                        <p:cTn id="113" dur="1" fill="hold">
                                          <p:stCondLst>
                                            <p:cond delay="0"/>
                                          </p:stCondLst>
                                        </p:cTn>
                                        <p:tgtEl>
                                          <p:spTgt spid="37"/>
                                        </p:tgtEl>
                                        <p:attrNameLst>
                                          <p:attrName>style.visibility</p:attrName>
                                        </p:attrNameLst>
                                      </p:cBhvr>
                                      <p:to>
                                        <p:strVal val="visible"/>
                                      </p:to>
                                    </p:set>
                                    <p:anim calcmode="lin" valueType="num">
                                      <p:cBhvr>
                                        <p:cTn id="114" dur="1000" fill="hold"/>
                                        <p:tgtEl>
                                          <p:spTgt spid="37"/>
                                        </p:tgtEl>
                                        <p:attrNameLst>
                                          <p:attrName>ppt_w</p:attrName>
                                        </p:attrNameLst>
                                      </p:cBhvr>
                                      <p:tavLst>
                                        <p:tav tm="0">
                                          <p:val>
                                            <p:strVal val="#ppt_w+.3"/>
                                          </p:val>
                                        </p:tav>
                                        <p:tav tm="100000">
                                          <p:val>
                                            <p:strVal val="#ppt_w"/>
                                          </p:val>
                                        </p:tav>
                                      </p:tavLst>
                                    </p:anim>
                                    <p:anim calcmode="lin" valueType="num">
                                      <p:cBhvr>
                                        <p:cTn id="115" dur="1000" fill="hold"/>
                                        <p:tgtEl>
                                          <p:spTgt spid="37"/>
                                        </p:tgtEl>
                                        <p:attrNameLst>
                                          <p:attrName>ppt_h</p:attrName>
                                        </p:attrNameLst>
                                      </p:cBhvr>
                                      <p:tavLst>
                                        <p:tav tm="0">
                                          <p:val>
                                            <p:strVal val="#ppt_h"/>
                                          </p:val>
                                        </p:tav>
                                        <p:tav tm="100000">
                                          <p:val>
                                            <p:strVal val="#ppt_h"/>
                                          </p:val>
                                        </p:tav>
                                      </p:tavLst>
                                    </p:anim>
                                    <p:animEffect transition="in" filter="fade">
                                      <p:cBhvr>
                                        <p:cTn id="116" dur="1000"/>
                                        <p:tgtEl>
                                          <p:spTgt spid="37"/>
                                        </p:tgtEl>
                                      </p:cBhvr>
                                    </p:animEffect>
                                  </p:childTnLst>
                                </p:cTn>
                              </p:par>
                              <p:par>
                                <p:cTn id="117" presetID="50" presetClass="entr" presetSubtype="0" decel="100000" fill="hold" grpId="1" nodeType="withEffect">
                                  <p:stCondLst>
                                    <p:cond delay="0"/>
                                  </p:stCondLst>
                                  <p:childTnLst>
                                    <p:set>
                                      <p:cBhvr>
                                        <p:cTn id="118" dur="1" fill="hold">
                                          <p:stCondLst>
                                            <p:cond delay="0"/>
                                          </p:stCondLst>
                                        </p:cTn>
                                        <p:tgtEl>
                                          <p:spTgt spid="30"/>
                                        </p:tgtEl>
                                        <p:attrNameLst>
                                          <p:attrName>style.visibility</p:attrName>
                                        </p:attrNameLst>
                                      </p:cBhvr>
                                      <p:to>
                                        <p:strVal val="visible"/>
                                      </p:to>
                                    </p:set>
                                    <p:anim calcmode="lin" valueType="num">
                                      <p:cBhvr>
                                        <p:cTn id="119" dur="1000" fill="hold"/>
                                        <p:tgtEl>
                                          <p:spTgt spid="30"/>
                                        </p:tgtEl>
                                        <p:attrNameLst>
                                          <p:attrName>ppt_w</p:attrName>
                                        </p:attrNameLst>
                                      </p:cBhvr>
                                      <p:tavLst>
                                        <p:tav tm="0">
                                          <p:val>
                                            <p:strVal val="#ppt_w+.3"/>
                                          </p:val>
                                        </p:tav>
                                        <p:tav tm="100000">
                                          <p:val>
                                            <p:strVal val="#ppt_w"/>
                                          </p:val>
                                        </p:tav>
                                      </p:tavLst>
                                    </p:anim>
                                    <p:anim calcmode="lin" valueType="num">
                                      <p:cBhvr>
                                        <p:cTn id="120" dur="1000" fill="hold"/>
                                        <p:tgtEl>
                                          <p:spTgt spid="30"/>
                                        </p:tgtEl>
                                        <p:attrNameLst>
                                          <p:attrName>ppt_h</p:attrName>
                                        </p:attrNameLst>
                                      </p:cBhvr>
                                      <p:tavLst>
                                        <p:tav tm="0">
                                          <p:val>
                                            <p:strVal val="#ppt_h"/>
                                          </p:val>
                                        </p:tav>
                                        <p:tav tm="100000">
                                          <p:val>
                                            <p:strVal val="#ppt_h"/>
                                          </p:val>
                                        </p:tav>
                                      </p:tavLst>
                                    </p:anim>
                                    <p:animEffect transition="in" filter="fade">
                                      <p:cBhvr>
                                        <p:cTn id="121" dur="1000"/>
                                        <p:tgtEl>
                                          <p:spTgt spid="30"/>
                                        </p:tgtEl>
                                      </p:cBhvr>
                                    </p:animEffect>
                                  </p:childTnLst>
                                </p:cTn>
                              </p:par>
                              <p:par>
                                <p:cTn id="122" presetID="50" presetClass="entr" presetSubtype="0" decel="100000" fill="hold" grpId="1" nodeType="withEffect">
                                  <p:stCondLst>
                                    <p:cond delay="0"/>
                                  </p:stCondLst>
                                  <p:childTnLst>
                                    <p:set>
                                      <p:cBhvr>
                                        <p:cTn id="123" dur="1" fill="hold">
                                          <p:stCondLst>
                                            <p:cond delay="0"/>
                                          </p:stCondLst>
                                        </p:cTn>
                                        <p:tgtEl>
                                          <p:spTgt spid="29"/>
                                        </p:tgtEl>
                                        <p:attrNameLst>
                                          <p:attrName>style.visibility</p:attrName>
                                        </p:attrNameLst>
                                      </p:cBhvr>
                                      <p:to>
                                        <p:strVal val="visible"/>
                                      </p:to>
                                    </p:set>
                                    <p:anim calcmode="lin" valueType="num">
                                      <p:cBhvr>
                                        <p:cTn id="124" dur="1000" fill="hold"/>
                                        <p:tgtEl>
                                          <p:spTgt spid="29"/>
                                        </p:tgtEl>
                                        <p:attrNameLst>
                                          <p:attrName>ppt_w</p:attrName>
                                        </p:attrNameLst>
                                      </p:cBhvr>
                                      <p:tavLst>
                                        <p:tav tm="0">
                                          <p:val>
                                            <p:strVal val="#ppt_w+.3"/>
                                          </p:val>
                                        </p:tav>
                                        <p:tav tm="100000">
                                          <p:val>
                                            <p:strVal val="#ppt_w"/>
                                          </p:val>
                                        </p:tav>
                                      </p:tavLst>
                                    </p:anim>
                                    <p:anim calcmode="lin" valueType="num">
                                      <p:cBhvr>
                                        <p:cTn id="125" dur="1000" fill="hold"/>
                                        <p:tgtEl>
                                          <p:spTgt spid="29"/>
                                        </p:tgtEl>
                                        <p:attrNameLst>
                                          <p:attrName>ppt_h</p:attrName>
                                        </p:attrNameLst>
                                      </p:cBhvr>
                                      <p:tavLst>
                                        <p:tav tm="0">
                                          <p:val>
                                            <p:strVal val="#ppt_h"/>
                                          </p:val>
                                        </p:tav>
                                        <p:tav tm="100000">
                                          <p:val>
                                            <p:strVal val="#ppt_h"/>
                                          </p:val>
                                        </p:tav>
                                      </p:tavLst>
                                    </p:anim>
                                    <p:animEffect transition="in" filter="fade">
                                      <p:cBhvr>
                                        <p:cTn id="126" dur="1000"/>
                                        <p:tgtEl>
                                          <p:spTgt spid="29"/>
                                        </p:tgtEl>
                                      </p:cBhvr>
                                    </p:animEffect>
                                  </p:childTnLst>
                                </p:cTn>
                              </p:par>
                              <p:par>
                                <p:cTn id="127" presetID="50" presetClass="entr" presetSubtype="0" decel="100000" fill="hold" nodeType="withEffect">
                                  <p:stCondLst>
                                    <p:cond delay="0"/>
                                  </p:stCondLst>
                                  <p:childTnLst>
                                    <p:set>
                                      <p:cBhvr>
                                        <p:cTn id="128" dur="1" fill="hold">
                                          <p:stCondLst>
                                            <p:cond delay="0"/>
                                          </p:stCondLst>
                                        </p:cTn>
                                        <p:tgtEl>
                                          <p:spTgt spid="6"/>
                                        </p:tgtEl>
                                        <p:attrNameLst>
                                          <p:attrName>style.visibility</p:attrName>
                                        </p:attrNameLst>
                                      </p:cBhvr>
                                      <p:to>
                                        <p:strVal val="visible"/>
                                      </p:to>
                                    </p:set>
                                    <p:anim calcmode="lin" valueType="num">
                                      <p:cBhvr>
                                        <p:cTn id="129" dur="1000" fill="hold"/>
                                        <p:tgtEl>
                                          <p:spTgt spid="6"/>
                                        </p:tgtEl>
                                        <p:attrNameLst>
                                          <p:attrName>ppt_w</p:attrName>
                                        </p:attrNameLst>
                                      </p:cBhvr>
                                      <p:tavLst>
                                        <p:tav tm="0">
                                          <p:val>
                                            <p:strVal val="#ppt_w+.3"/>
                                          </p:val>
                                        </p:tav>
                                        <p:tav tm="100000">
                                          <p:val>
                                            <p:strVal val="#ppt_w"/>
                                          </p:val>
                                        </p:tav>
                                      </p:tavLst>
                                    </p:anim>
                                    <p:anim calcmode="lin" valueType="num">
                                      <p:cBhvr>
                                        <p:cTn id="130" dur="1000" fill="hold"/>
                                        <p:tgtEl>
                                          <p:spTgt spid="6"/>
                                        </p:tgtEl>
                                        <p:attrNameLst>
                                          <p:attrName>ppt_h</p:attrName>
                                        </p:attrNameLst>
                                      </p:cBhvr>
                                      <p:tavLst>
                                        <p:tav tm="0">
                                          <p:val>
                                            <p:strVal val="#ppt_h"/>
                                          </p:val>
                                        </p:tav>
                                        <p:tav tm="100000">
                                          <p:val>
                                            <p:strVal val="#ppt_h"/>
                                          </p:val>
                                        </p:tav>
                                      </p:tavLst>
                                    </p:anim>
                                    <p:animEffect transition="in" filter="fade">
                                      <p:cBhvr>
                                        <p:cTn id="131" dur="1000"/>
                                        <p:tgtEl>
                                          <p:spTgt spid="6"/>
                                        </p:tgtEl>
                                      </p:cBhvr>
                                    </p:animEffect>
                                  </p:childTnLst>
                                </p:cTn>
                              </p:par>
                              <p:par>
                                <p:cTn id="132" presetID="50" presetClass="entr" presetSubtype="0" decel="100000" fill="hold" grpId="1" nodeType="withEffect">
                                  <p:stCondLst>
                                    <p:cond delay="0"/>
                                  </p:stCondLst>
                                  <p:childTnLst>
                                    <p:set>
                                      <p:cBhvr>
                                        <p:cTn id="133" dur="1" fill="hold">
                                          <p:stCondLst>
                                            <p:cond delay="0"/>
                                          </p:stCondLst>
                                        </p:cTn>
                                        <p:tgtEl>
                                          <p:spTgt spid="18"/>
                                        </p:tgtEl>
                                        <p:attrNameLst>
                                          <p:attrName>style.visibility</p:attrName>
                                        </p:attrNameLst>
                                      </p:cBhvr>
                                      <p:to>
                                        <p:strVal val="visible"/>
                                      </p:to>
                                    </p:set>
                                    <p:anim calcmode="lin" valueType="num">
                                      <p:cBhvr>
                                        <p:cTn id="134" dur="1000" fill="hold"/>
                                        <p:tgtEl>
                                          <p:spTgt spid="18"/>
                                        </p:tgtEl>
                                        <p:attrNameLst>
                                          <p:attrName>ppt_w</p:attrName>
                                        </p:attrNameLst>
                                      </p:cBhvr>
                                      <p:tavLst>
                                        <p:tav tm="0">
                                          <p:val>
                                            <p:strVal val="#ppt_w+.3"/>
                                          </p:val>
                                        </p:tav>
                                        <p:tav tm="100000">
                                          <p:val>
                                            <p:strVal val="#ppt_w"/>
                                          </p:val>
                                        </p:tav>
                                      </p:tavLst>
                                    </p:anim>
                                    <p:anim calcmode="lin" valueType="num">
                                      <p:cBhvr>
                                        <p:cTn id="135" dur="1000" fill="hold"/>
                                        <p:tgtEl>
                                          <p:spTgt spid="18"/>
                                        </p:tgtEl>
                                        <p:attrNameLst>
                                          <p:attrName>ppt_h</p:attrName>
                                        </p:attrNameLst>
                                      </p:cBhvr>
                                      <p:tavLst>
                                        <p:tav tm="0">
                                          <p:val>
                                            <p:strVal val="#ppt_h"/>
                                          </p:val>
                                        </p:tav>
                                        <p:tav tm="100000">
                                          <p:val>
                                            <p:strVal val="#ppt_h"/>
                                          </p:val>
                                        </p:tav>
                                      </p:tavLst>
                                    </p:anim>
                                    <p:animEffect transition="in" filter="fade">
                                      <p:cBhvr>
                                        <p:cTn id="136" dur="1000"/>
                                        <p:tgtEl>
                                          <p:spTgt spid="18"/>
                                        </p:tgtEl>
                                      </p:cBhvr>
                                    </p:animEffect>
                                  </p:childTnLst>
                                </p:cTn>
                              </p:par>
                            </p:childTnLst>
                          </p:cTn>
                        </p:par>
                      </p:childTnLst>
                    </p:cTn>
                  </p:par>
                  <p:par>
                    <p:cTn id="137" fill="hold">
                      <p:stCondLst>
                        <p:cond delay="indefinite"/>
                      </p:stCondLst>
                      <p:childTnLst>
                        <p:par>
                          <p:cTn id="138" fill="hold">
                            <p:stCondLst>
                              <p:cond delay="0"/>
                            </p:stCondLst>
                            <p:childTnLst>
                              <p:par>
                                <p:cTn id="139" presetID="53" presetClass="entr" presetSubtype="16" fill="hold" nodeType="clickEffect">
                                  <p:stCondLst>
                                    <p:cond delay="0"/>
                                  </p:stCondLst>
                                  <p:childTnLst>
                                    <p:set>
                                      <p:cBhvr>
                                        <p:cTn id="140" dur="1" fill="hold">
                                          <p:stCondLst>
                                            <p:cond delay="0"/>
                                          </p:stCondLst>
                                        </p:cTn>
                                        <p:tgtEl>
                                          <p:spTgt spid="54"/>
                                        </p:tgtEl>
                                        <p:attrNameLst>
                                          <p:attrName>style.visibility</p:attrName>
                                        </p:attrNameLst>
                                      </p:cBhvr>
                                      <p:to>
                                        <p:strVal val="visible"/>
                                      </p:to>
                                    </p:set>
                                    <p:anim calcmode="lin" valueType="num">
                                      <p:cBhvr>
                                        <p:cTn id="141" dur="500" fill="hold"/>
                                        <p:tgtEl>
                                          <p:spTgt spid="54"/>
                                        </p:tgtEl>
                                        <p:attrNameLst>
                                          <p:attrName>ppt_w</p:attrName>
                                        </p:attrNameLst>
                                      </p:cBhvr>
                                      <p:tavLst>
                                        <p:tav tm="0">
                                          <p:val>
                                            <p:fltVal val="0"/>
                                          </p:val>
                                        </p:tav>
                                        <p:tav tm="100000">
                                          <p:val>
                                            <p:strVal val="#ppt_w"/>
                                          </p:val>
                                        </p:tav>
                                      </p:tavLst>
                                    </p:anim>
                                    <p:anim calcmode="lin" valueType="num">
                                      <p:cBhvr>
                                        <p:cTn id="142" dur="500" fill="hold"/>
                                        <p:tgtEl>
                                          <p:spTgt spid="54"/>
                                        </p:tgtEl>
                                        <p:attrNameLst>
                                          <p:attrName>ppt_h</p:attrName>
                                        </p:attrNameLst>
                                      </p:cBhvr>
                                      <p:tavLst>
                                        <p:tav tm="0">
                                          <p:val>
                                            <p:fltVal val="0"/>
                                          </p:val>
                                        </p:tav>
                                        <p:tav tm="100000">
                                          <p:val>
                                            <p:strVal val="#ppt_h"/>
                                          </p:val>
                                        </p:tav>
                                      </p:tavLst>
                                    </p:anim>
                                    <p:animEffect transition="in" filter="fade">
                                      <p:cBhvr>
                                        <p:cTn id="143" dur="500"/>
                                        <p:tgtEl>
                                          <p:spTgt spid="54"/>
                                        </p:tgtEl>
                                      </p:cBhvr>
                                    </p:animEffect>
                                  </p:childTnLst>
                                </p:cTn>
                              </p:par>
                              <p:par>
                                <p:cTn id="144" presetID="53" presetClass="entr" presetSubtype="16" fill="hold" nodeType="withEffect">
                                  <p:stCondLst>
                                    <p:cond delay="0"/>
                                  </p:stCondLst>
                                  <p:childTnLst>
                                    <p:set>
                                      <p:cBhvr>
                                        <p:cTn id="145" dur="1" fill="hold">
                                          <p:stCondLst>
                                            <p:cond delay="0"/>
                                          </p:stCondLst>
                                        </p:cTn>
                                        <p:tgtEl>
                                          <p:spTgt spid="48"/>
                                        </p:tgtEl>
                                        <p:attrNameLst>
                                          <p:attrName>style.visibility</p:attrName>
                                        </p:attrNameLst>
                                      </p:cBhvr>
                                      <p:to>
                                        <p:strVal val="visible"/>
                                      </p:to>
                                    </p:set>
                                    <p:anim calcmode="lin" valueType="num">
                                      <p:cBhvr>
                                        <p:cTn id="146" dur="500" fill="hold"/>
                                        <p:tgtEl>
                                          <p:spTgt spid="48"/>
                                        </p:tgtEl>
                                        <p:attrNameLst>
                                          <p:attrName>ppt_w</p:attrName>
                                        </p:attrNameLst>
                                      </p:cBhvr>
                                      <p:tavLst>
                                        <p:tav tm="0">
                                          <p:val>
                                            <p:fltVal val="0"/>
                                          </p:val>
                                        </p:tav>
                                        <p:tav tm="100000">
                                          <p:val>
                                            <p:strVal val="#ppt_w"/>
                                          </p:val>
                                        </p:tav>
                                      </p:tavLst>
                                    </p:anim>
                                    <p:anim calcmode="lin" valueType="num">
                                      <p:cBhvr>
                                        <p:cTn id="147" dur="500" fill="hold"/>
                                        <p:tgtEl>
                                          <p:spTgt spid="48"/>
                                        </p:tgtEl>
                                        <p:attrNameLst>
                                          <p:attrName>ppt_h</p:attrName>
                                        </p:attrNameLst>
                                      </p:cBhvr>
                                      <p:tavLst>
                                        <p:tav tm="0">
                                          <p:val>
                                            <p:fltVal val="0"/>
                                          </p:val>
                                        </p:tav>
                                        <p:tav tm="100000">
                                          <p:val>
                                            <p:strVal val="#ppt_h"/>
                                          </p:val>
                                        </p:tav>
                                      </p:tavLst>
                                    </p:anim>
                                    <p:animEffect transition="in" filter="fade">
                                      <p:cBhvr>
                                        <p:cTn id="148" dur="500"/>
                                        <p:tgtEl>
                                          <p:spTgt spid="48"/>
                                        </p:tgtEl>
                                      </p:cBhvr>
                                    </p:animEffect>
                                  </p:childTnLst>
                                </p:cTn>
                              </p:par>
                              <p:par>
                                <p:cTn id="149" presetID="53" presetClass="entr" presetSubtype="16" fill="hold" nodeType="withEffect">
                                  <p:stCondLst>
                                    <p:cond delay="0"/>
                                  </p:stCondLst>
                                  <p:childTnLst>
                                    <p:set>
                                      <p:cBhvr>
                                        <p:cTn id="150" dur="1" fill="hold">
                                          <p:stCondLst>
                                            <p:cond delay="0"/>
                                          </p:stCondLst>
                                        </p:cTn>
                                        <p:tgtEl>
                                          <p:spTgt spid="45"/>
                                        </p:tgtEl>
                                        <p:attrNameLst>
                                          <p:attrName>style.visibility</p:attrName>
                                        </p:attrNameLst>
                                      </p:cBhvr>
                                      <p:to>
                                        <p:strVal val="visible"/>
                                      </p:to>
                                    </p:set>
                                    <p:anim calcmode="lin" valueType="num">
                                      <p:cBhvr>
                                        <p:cTn id="151" dur="500" fill="hold"/>
                                        <p:tgtEl>
                                          <p:spTgt spid="45"/>
                                        </p:tgtEl>
                                        <p:attrNameLst>
                                          <p:attrName>ppt_w</p:attrName>
                                        </p:attrNameLst>
                                      </p:cBhvr>
                                      <p:tavLst>
                                        <p:tav tm="0">
                                          <p:val>
                                            <p:fltVal val="0"/>
                                          </p:val>
                                        </p:tav>
                                        <p:tav tm="100000">
                                          <p:val>
                                            <p:strVal val="#ppt_w"/>
                                          </p:val>
                                        </p:tav>
                                      </p:tavLst>
                                    </p:anim>
                                    <p:anim calcmode="lin" valueType="num">
                                      <p:cBhvr>
                                        <p:cTn id="152" dur="500" fill="hold"/>
                                        <p:tgtEl>
                                          <p:spTgt spid="45"/>
                                        </p:tgtEl>
                                        <p:attrNameLst>
                                          <p:attrName>ppt_h</p:attrName>
                                        </p:attrNameLst>
                                      </p:cBhvr>
                                      <p:tavLst>
                                        <p:tav tm="0">
                                          <p:val>
                                            <p:fltVal val="0"/>
                                          </p:val>
                                        </p:tav>
                                        <p:tav tm="100000">
                                          <p:val>
                                            <p:strVal val="#ppt_h"/>
                                          </p:val>
                                        </p:tav>
                                      </p:tavLst>
                                    </p:anim>
                                    <p:animEffect transition="in" filter="fade">
                                      <p:cBhvr>
                                        <p:cTn id="153" dur="500"/>
                                        <p:tgtEl>
                                          <p:spTgt spid="45"/>
                                        </p:tgtEl>
                                      </p:cBhvr>
                                    </p:animEffect>
                                  </p:childTnLst>
                                </p:cTn>
                              </p:par>
                              <p:par>
                                <p:cTn id="154" presetID="53" presetClass="entr" presetSubtype="16" fill="hold" nodeType="withEffect">
                                  <p:stCondLst>
                                    <p:cond delay="0"/>
                                  </p:stCondLst>
                                  <p:childTnLst>
                                    <p:set>
                                      <p:cBhvr>
                                        <p:cTn id="155" dur="1" fill="hold">
                                          <p:stCondLst>
                                            <p:cond delay="0"/>
                                          </p:stCondLst>
                                        </p:cTn>
                                        <p:tgtEl>
                                          <p:spTgt spid="51"/>
                                        </p:tgtEl>
                                        <p:attrNameLst>
                                          <p:attrName>style.visibility</p:attrName>
                                        </p:attrNameLst>
                                      </p:cBhvr>
                                      <p:to>
                                        <p:strVal val="visible"/>
                                      </p:to>
                                    </p:set>
                                    <p:anim calcmode="lin" valueType="num">
                                      <p:cBhvr>
                                        <p:cTn id="156" dur="500" fill="hold"/>
                                        <p:tgtEl>
                                          <p:spTgt spid="51"/>
                                        </p:tgtEl>
                                        <p:attrNameLst>
                                          <p:attrName>ppt_w</p:attrName>
                                        </p:attrNameLst>
                                      </p:cBhvr>
                                      <p:tavLst>
                                        <p:tav tm="0">
                                          <p:val>
                                            <p:fltVal val="0"/>
                                          </p:val>
                                        </p:tav>
                                        <p:tav tm="100000">
                                          <p:val>
                                            <p:strVal val="#ppt_w"/>
                                          </p:val>
                                        </p:tav>
                                      </p:tavLst>
                                    </p:anim>
                                    <p:anim calcmode="lin" valueType="num">
                                      <p:cBhvr>
                                        <p:cTn id="157" dur="500" fill="hold"/>
                                        <p:tgtEl>
                                          <p:spTgt spid="51"/>
                                        </p:tgtEl>
                                        <p:attrNameLst>
                                          <p:attrName>ppt_h</p:attrName>
                                        </p:attrNameLst>
                                      </p:cBhvr>
                                      <p:tavLst>
                                        <p:tav tm="0">
                                          <p:val>
                                            <p:fltVal val="0"/>
                                          </p:val>
                                        </p:tav>
                                        <p:tav tm="100000">
                                          <p:val>
                                            <p:strVal val="#ppt_h"/>
                                          </p:val>
                                        </p:tav>
                                      </p:tavLst>
                                    </p:anim>
                                    <p:animEffect transition="in" filter="fade">
                                      <p:cBhvr>
                                        <p:cTn id="158" dur="500"/>
                                        <p:tgtEl>
                                          <p:spTgt spid="51"/>
                                        </p:tgtEl>
                                      </p:cBhvr>
                                    </p:animEffect>
                                  </p:childTnLst>
                                </p:cTn>
                              </p:par>
                            </p:childTnLst>
                          </p:cTn>
                        </p:par>
                      </p:childTnLst>
                    </p:cTn>
                  </p:par>
                  <p:par>
                    <p:cTn id="159" fill="hold">
                      <p:stCondLst>
                        <p:cond delay="indefinite"/>
                      </p:stCondLst>
                      <p:childTnLst>
                        <p:par>
                          <p:cTn id="160" fill="hold">
                            <p:stCondLst>
                              <p:cond delay="0"/>
                            </p:stCondLst>
                            <p:childTnLst>
                              <p:par>
                                <p:cTn id="161" presetID="26" presetClass="emph" presetSubtype="0" fill="hold" nodeType="clickEffect">
                                  <p:stCondLst>
                                    <p:cond delay="0"/>
                                  </p:stCondLst>
                                  <p:childTnLst>
                                    <p:animEffect transition="out" filter="fade">
                                      <p:cBhvr>
                                        <p:cTn id="162" dur="500" tmFilter="0, 0; .2, .5; .8, .5; 1, 0"/>
                                        <p:tgtEl>
                                          <p:spTgt spid="54"/>
                                        </p:tgtEl>
                                      </p:cBhvr>
                                    </p:animEffect>
                                    <p:animScale>
                                      <p:cBhvr>
                                        <p:cTn id="163" dur="250" autoRev="1" fill="hold"/>
                                        <p:tgtEl>
                                          <p:spTgt spid="54"/>
                                        </p:tgtEl>
                                      </p:cBhvr>
                                      <p:by x="105000" y="105000"/>
                                    </p:animScale>
                                  </p:childTnLst>
                                </p:cTn>
                              </p:par>
                              <p:par>
                                <p:cTn id="164" presetID="26" presetClass="emph" presetSubtype="0" fill="hold" nodeType="withEffect">
                                  <p:stCondLst>
                                    <p:cond delay="0"/>
                                  </p:stCondLst>
                                  <p:childTnLst>
                                    <p:animEffect transition="out" filter="fade">
                                      <p:cBhvr>
                                        <p:cTn id="165" dur="500" tmFilter="0, 0; .2, .5; .8, .5; 1, 0"/>
                                        <p:tgtEl>
                                          <p:spTgt spid="48"/>
                                        </p:tgtEl>
                                      </p:cBhvr>
                                    </p:animEffect>
                                    <p:animScale>
                                      <p:cBhvr>
                                        <p:cTn id="166" dur="250" autoRev="1" fill="hold"/>
                                        <p:tgtEl>
                                          <p:spTgt spid="48"/>
                                        </p:tgtEl>
                                      </p:cBhvr>
                                      <p:by x="105000" y="105000"/>
                                    </p:animScale>
                                  </p:childTnLst>
                                </p:cTn>
                              </p:par>
                              <p:par>
                                <p:cTn id="167" presetID="26" presetClass="emph" presetSubtype="0" fill="hold" nodeType="withEffect">
                                  <p:stCondLst>
                                    <p:cond delay="0"/>
                                  </p:stCondLst>
                                  <p:childTnLst>
                                    <p:animEffect transition="out" filter="fade">
                                      <p:cBhvr>
                                        <p:cTn id="168" dur="500" tmFilter="0, 0; .2, .5; .8, .5; 1, 0"/>
                                        <p:tgtEl>
                                          <p:spTgt spid="45"/>
                                        </p:tgtEl>
                                      </p:cBhvr>
                                    </p:animEffect>
                                    <p:animScale>
                                      <p:cBhvr>
                                        <p:cTn id="169" dur="250" autoRev="1" fill="hold"/>
                                        <p:tgtEl>
                                          <p:spTgt spid="45"/>
                                        </p:tgtEl>
                                      </p:cBhvr>
                                      <p:by x="105000" y="105000"/>
                                    </p:animScale>
                                  </p:childTnLst>
                                </p:cTn>
                              </p:par>
                              <p:par>
                                <p:cTn id="170" presetID="26" presetClass="emph" presetSubtype="0" fill="hold" nodeType="withEffect">
                                  <p:stCondLst>
                                    <p:cond delay="0"/>
                                  </p:stCondLst>
                                  <p:childTnLst>
                                    <p:animEffect transition="out" filter="fade">
                                      <p:cBhvr>
                                        <p:cTn id="171" dur="500" tmFilter="0, 0; .2, .5; .8, .5; 1, 0"/>
                                        <p:tgtEl>
                                          <p:spTgt spid="51"/>
                                        </p:tgtEl>
                                      </p:cBhvr>
                                    </p:animEffect>
                                    <p:animScale>
                                      <p:cBhvr>
                                        <p:cTn id="172" dur="250" autoRev="1" fill="hold"/>
                                        <p:tgtEl>
                                          <p:spTgt spid="51"/>
                                        </p:tgtEl>
                                      </p:cBhvr>
                                      <p:by x="105000" y="105000"/>
                                    </p:animScale>
                                  </p:childTnLst>
                                </p:cTn>
                              </p:par>
                            </p:childTnLst>
                          </p:cTn>
                        </p:par>
                      </p:childTnLst>
                    </p:cTn>
                  </p:par>
                  <p:par>
                    <p:cTn id="173" fill="hold">
                      <p:stCondLst>
                        <p:cond delay="indefinite"/>
                      </p:stCondLst>
                      <p:childTnLst>
                        <p:par>
                          <p:cTn id="174" fill="hold">
                            <p:stCondLst>
                              <p:cond delay="0"/>
                            </p:stCondLst>
                            <p:childTnLst>
                              <p:par>
                                <p:cTn id="175" presetID="53" presetClass="entr" presetSubtype="16" fill="hold" grpId="0" nodeType="clickEffect">
                                  <p:stCondLst>
                                    <p:cond delay="0"/>
                                  </p:stCondLst>
                                  <p:childTnLst>
                                    <p:set>
                                      <p:cBhvr>
                                        <p:cTn id="176" dur="1" fill="hold">
                                          <p:stCondLst>
                                            <p:cond delay="0"/>
                                          </p:stCondLst>
                                        </p:cTn>
                                        <p:tgtEl>
                                          <p:spTgt spid="19"/>
                                        </p:tgtEl>
                                        <p:attrNameLst>
                                          <p:attrName>style.visibility</p:attrName>
                                        </p:attrNameLst>
                                      </p:cBhvr>
                                      <p:to>
                                        <p:strVal val="visible"/>
                                      </p:to>
                                    </p:set>
                                    <p:anim calcmode="lin" valueType="num">
                                      <p:cBhvr>
                                        <p:cTn id="177" dur="500" fill="hold"/>
                                        <p:tgtEl>
                                          <p:spTgt spid="19"/>
                                        </p:tgtEl>
                                        <p:attrNameLst>
                                          <p:attrName>ppt_w</p:attrName>
                                        </p:attrNameLst>
                                      </p:cBhvr>
                                      <p:tavLst>
                                        <p:tav tm="0">
                                          <p:val>
                                            <p:fltVal val="0"/>
                                          </p:val>
                                        </p:tav>
                                        <p:tav tm="100000">
                                          <p:val>
                                            <p:strVal val="#ppt_w"/>
                                          </p:val>
                                        </p:tav>
                                      </p:tavLst>
                                    </p:anim>
                                    <p:anim calcmode="lin" valueType="num">
                                      <p:cBhvr>
                                        <p:cTn id="178" dur="500" fill="hold"/>
                                        <p:tgtEl>
                                          <p:spTgt spid="19"/>
                                        </p:tgtEl>
                                        <p:attrNameLst>
                                          <p:attrName>ppt_h</p:attrName>
                                        </p:attrNameLst>
                                      </p:cBhvr>
                                      <p:tavLst>
                                        <p:tav tm="0">
                                          <p:val>
                                            <p:fltVal val="0"/>
                                          </p:val>
                                        </p:tav>
                                        <p:tav tm="100000">
                                          <p:val>
                                            <p:strVal val="#ppt_h"/>
                                          </p:val>
                                        </p:tav>
                                      </p:tavLst>
                                    </p:anim>
                                    <p:animEffect transition="in" filter="fade">
                                      <p:cBhvr>
                                        <p:cTn id="179" dur="500"/>
                                        <p:tgtEl>
                                          <p:spTgt spid="19"/>
                                        </p:tgtEl>
                                      </p:cBhvr>
                                    </p:animEffect>
                                  </p:childTnLst>
                                </p:cTn>
                              </p:par>
                              <p:par>
                                <p:cTn id="180" presetID="53" presetClass="entr" presetSubtype="16" fill="hold" grpId="0" nodeType="withEffect">
                                  <p:stCondLst>
                                    <p:cond delay="0"/>
                                  </p:stCondLst>
                                  <p:childTnLst>
                                    <p:set>
                                      <p:cBhvr>
                                        <p:cTn id="181" dur="1" fill="hold">
                                          <p:stCondLst>
                                            <p:cond delay="0"/>
                                          </p:stCondLst>
                                        </p:cTn>
                                        <p:tgtEl>
                                          <p:spTgt spid="20"/>
                                        </p:tgtEl>
                                        <p:attrNameLst>
                                          <p:attrName>style.visibility</p:attrName>
                                        </p:attrNameLst>
                                      </p:cBhvr>
                                      <p:to>
                                        <p:strVal val="visible"/>
                                      </p:to>
                                    </p:set>
                                    <p:anim calcmode="lin" valueType="num">
                                      <p:cBhvr>
                                        <p:cTn id="182" dur="500" fill="hold"/>
                                        <p:tgtEl>
                                          <p:spTgt spid="20"/>
                                        </p:tgtEl>
                                        <p:attrNameLst>
                                          <p:attrName>ppt_w</p:attrName>
                                        </p:attrNameLst>
                                      </p:cBhvr>
                                      <p:tavLst>
                                        <p:tav tm="0">
                                          <p:val>
                                            <p:fltVal val="0"/>
                                          </p:val>
                                        </p:tav>
                                        <p:tav tm="100000">
                                          <p:val>
                                            <p:strVal val="#ppt_w"/>
                                          </p:val>
                                        </p:tav>
                                      </p:tavLst>
                                    </p:anim>
                                    <p:anim calcmode="lin" valueType="num">
                                      <p:cBhvr>
                                        <p:cTn id="183" dur="500" fill="hold"/>
                                        <p:tgtEl>
                                          <p:spTgt spid="20"/>
                                        </p:tgtEl>
                                        <p:attrNameLst>
                                          <p:attrName>ppt_h</p:attrName>
                                        </p:attrNameLst>
                                      </p:cBhvr>
                                      <p:tavLst>
                                        <p:tav tm="0">
                                          <p:val>
                                            <p:fltVal val="0"/>
                                          </p:val>
                                        </p:tav>
                                        <p:tav tm="100000">
                                          <p:val>
                                            <p:strVal val="#ppt_h"/>
                                          </p:val>
                                        </p:tav>
                                      </p:tavLst>
                                    </p:anim>
                                    <p:animEffect transition="in" filter="fade">
                                      <p:cBhvr>
                                        <p:cTn id="184" dur="500"/>
                                        <p:tgtEl>
                                          <p:spTgt spid="20"/>
                                        </p:tgtEl>
                                      </p:cBhvr>
                                    </p:animEffect>
                                  </p:childTnLst>
                                </p:cTn>
                              </p:par>
                            </p:childTnLst>
                          </p:cTn>
                        </p:par>
                      </p:childTnLst>
                    </p:cTn>
                  </p:par>
                  <p:par>
                    <p:cTn id="185" fill="hold">
                      <p:stCondLst>
                        <p:cond delay="indefinite"/>
                      </p:stCondLst>
                      <p:childTnLst>
                        <p:par>
                          <p:cTn id="186" fill="hold">
                            <p:stCondLst>
                              <p:cond delay="0"/>
                            </p:stCondLst>
                            <p:childTnLst>
                              <p:par>
                                <p:cTn id="187" presetID="16" presetClass="entr" presetSubtype="21" fill="hold" grpId="0" nodeType="clickEffect">
                                  <p:stCondLst>
                                    <p:cond delay="0"/>
                                  </p:stCondLst>
                                  <p:childTnLst>
                                    <p:set>
                                      <p:cBhvr>
                                        <p:cTn id="188" dur="1" fill="hold">
                                          <p:stCondLst>
                                            <p:cond delay="0"/>
                                          </p:stCondLst>
                                        </p:cTn>
                                        <p:tgtEl>
                                          <p:spTgt spid="58"/>
                                        </p:tgtEl>
                                        <p:attrNameLst>
                                          <p:attrName>style.visibility</p:attrName>
                                        </p:attrNameLst>
                                      </p:cBhvr>
                                      <p:to>
                                        <p:strVal val="visible"/>
                                      </p:to>
                                    </p:set>
                                    <p:animEffect transition="in" filter="barn(inVertical)">
                                      <p:cBhvr>
                                        <p:cTn id="189" dur="500"/>
                                        <p:tgtEl>
                                          <p:spTgt spid="58"/>
                                        </p:tgtEl>
                                      </p:cBhvr>
                                    </p:animEffect>
                                  </p:childTnLst>
                                </p:cTn>
                              </p:par>
                              <p:par>
                                <p:cTn id="190" presetID="16" presetClass="entr" presetSubtype="21" fill="hold" grpId="0" nodeType="withEffect">
                                  <p:stCondLst>
                                    <p:cond delay="0"/>
                                  </p:stCondLst>
                                  <p:childTnLst>
                                    <p:set>
                                      <p:cBhvr>
                                        <p:cTn id="191" dur="1" fill="hold">
                                          <p:stCondLst>
                                            <p:cond delay="0"/>
                                          </p:stCondLst>
                                        </p:cTn>
                                        <p:tgtEl>
                                          <p:spTgt spid="32"/>
                                        </p:tgtEl>
                                        <p:attrNameLst>
                                          <p:attrName>style.visibility</p:attrName>
                                        </p:attrNameLst>
                                      </p:cBhvr>
                                      <p:to>
                                        <p:strVal val="visible"/>
                                      </p:to>
                                    </p:set>
                                    <p:animEffect transition="in" filter="barn(inVertical)">
                                      <p:cBhvr>
                                        <p:cTn id="192" dur="500"/>
                                        <p:tgtEl>
                                          <p:spTgt spid="32"/>
                                        </p:tgtEl>
                                      </p:cBhvr>
                                    </p:animEffect>
                                  </p:childTnLst>
                                </p:cTn>
                              </p:par>
                            </p:childTnLst>
                          </p:cTn>
                        </p:par>
                      </p:childTnLst>
                    </p:cTn>
                  </p:par>
                  <p:par>
                    <p:cTn id="193" fill="hold">
                      <p:stCondLst>
                        <p:cond delay="indefinite"/>
                      </p:stCondLst>
                      <p:childTnLst>
                        <p:par>
                          <p:cTn id="194" fill="hold">
                            <p:stCondLst>
                              <p:cond delay="0"/>
                            </p:stCondLst>
                            <p:childTnLst>
                              <p:par>
                                <p:cTn id="195" presetID="53" presetClass="entr" presetSubtype="16" fill="hold" grpId="0" nodeType="clickEffect">
                                  <p:stCondLst>
                                    <p:cond delay="0"/>
                                  </p:stCondLst>
                                  <p:childTnLst>
                                    <p:set>
                                      <p:cBhvr>
                                        <p:cTn id="196" dur="1" fill="hold">
                                          <p:stCondLst>
                                            <p:cond delay="0"/>
                                          </p:stCondLst>
                                        </p:cTn>
                                        <p:tgtEl>
                                          <p:spTgt spid="24"/>
                                        </p:tgtEl>
                                        <p:attrNameLst>
                                          <p:attrName>style.visibility</p:attrName>
                                        </p:attrNameLst>
                                      </p:cBhvr>
                                      <p:to>
                                        <p:strVal val="visible"/>
                                      </p:to>
                                    </p:set>
                                    <p:anim calcmode="lin" valueType="num">
                                      <p:cBhvr>
                                        <p:cTn id="197" dur="500" fill="hold"/>
                                        <p:tgtEl>
                                          <p:spTgt spid="24"/>
                                        </p:tgtEl>
                                        <p:attrNameLst>
                                          <p:attrName>ppt_w</p:attrName>
                                        </p:attrNameLst>
                                      </p:cBhvr>
                                      <p:tavLst>
                                        <p:tav tm="0">
                                          <p:val>
                                            <p:fltVal val="0"/>
                                          </p:val>
                                        </p:tav>
                                        <p:tav tm="100000">
                                          <p:val>
                                            <p:strVal val="#ppt_w"/>
                                          </p:val>
                                        </p:tav>
                                      </p:tavLst>
                                    </p:anim>
                                    <p:anim calcmode="lin" valueType="num">
                                      <p:cBhvr>
                                        <p:cTn id="198" dur="500" fill="hold"/>
                                        <p:tgtEl>
                                          <p:spTgt spid="24"/>
                                        </p:tgtEl>
                                        <p:attrNameLst>
                                          <p:attrName>ppt_h</p:attrName>
                                        </p:attrNameLst>
                                      </p:cBhvr>
                                      <p:tavLst>
                                        <p:tav tm="0">
                                          <p:val>
                                            <p:fltVal val="0"/>
                                          </p:val>
                                        </p:tav>
                                        <p:tav tm="100000">
                                          <p:val>
                                            <p:strVal val="#ppt_h"/>
                                          </p:val>
                                        </p:tav>
                                      </p:tavLst>
                                    </p:anim>
                                    <p:animEffect transition="in" filter="fade">
                                      <p:cBhvr>
                                        <p:cTn id="199" dur="500"/>
                                        <p:tgtEl>
                                          <p:spTgt spid="24"/>
                                        </p:tgtEl>
                                      </p:cBhvr>
                                    </p:animEffect>
                                  </p:childTnLst>
                                </p:cTn>
                              </p:par>
                              <p:par>
                                <p:cTn id="200" presetID="53" presetClass="entr" presetSubtype="16" fill="hold" grpId="0" nodeType="withEffect">
                                  <p:stCondLst>
                                    <p:cond delay="0"/>
                                  </p:stCondLst>
                                  <p:childTnLst>
                                    <p:set>
                                      <p:cBhvr>
                                        <p:cTn id="201" dur="1" fill="hold">
                                          <p:stCondLst>
                                            <p:cond delay="0"/>
                                          </p:stCondLst>
                                        </p:cTn>
                                        <p:tgtEl>
                                          <p:spTgt spid="25"/>
                                        </p:tgtEl>
                                        <p:attrNameLst>
                                          <p:attrName>style.visibility</p:attrName>
                                        </p:attrNameLst>
                                      </p:cBhvr>
                                      <p:to>
                                        <p:strVal val="visible"/>
                                      </p:to>
                                    </p:set>
                                    <p:anim calcmode="lin" valueType="num">
                                      <p:cBhvr>
                                        <p:cTn id="202" dur="500" fill="hold"/>
                                        <p:tgtEl>
                                          <p:spTgt spid="25"/>
                                        </p:tgtEl>
                                        <p:attrNameLst>
                                          <p:attrName>ppt_w</p:attrName>
                                        </p:attrNameLst>
                                      </p:cBhvr>
                                      <p:tavLst>
                                        <p:tav tm="0">
                                          <p:val>
                                            <p:fltVal val="0"/>
                                          </p:val>
                                        </p:tav>
                                        <p:tav tm="100000">
                                          <p:val>
                                            <p:strVal val="#ppt_w"/>
                                          </p:val>
                                        </p:tav>
                                      </p:tavLst>
                                    </p:anim>
                                    <p:anim calcmode="lin" valueType="num">
                                      <p:cBhvr>
                                        <p:cTn id="203" dur="500" fill="hold"/>
                                        <p:tgtEl>
                                          <p:spTgt spid="25"/>
                                        </p:tgtEl>
                                        <p:attrNameLst>
                                          <p:attrName>ppt_h</p:attrName>
                                        </p:attrNameLst>
                                      </p:cBhvr>
                                      <p:tavLst>
                                        <p:tav tm="0">
                                          <p:val>
                                            <p:fltVal val="0"/>
                                          </p:val>
                                        </p:tav>
                                        <p:tav tm="100000">
                                          <p:val>
                                            <p:strVal val="#ppt_h"/>
                                          </p:val>
                                        </p:tav>
                                      </p:tavLst>
                                    </p:anim>
                                    <p:animEffect transition="in" filter="fade">
                                      <p:cBhvr>
                                        <p:cTn id="204" dur="500"/>
                                        <p:tgtEl>
                                          <p:spTgt spid="25"/>
                                        </p:tgtEl>
                                      </p:cBhvr>
                                    </p:animEffect>
                                  </p:childTnLst>
                                </p:cTn>
                              </p:par>
                            </p:childTnLst>
                          </p:cTn>
                        </p:par>
                      </p:childTnLst>
                    </p:cTn>
                  </p:par>
                  <p:par>
                    <p:cTn id="205" fill="hold">
                      <p:stCondLst>
                        <p:cond delay="indefinite"/>
                      </p:stCondLst>
                      <p:childTnLst>
                        <p:par>
                          <p:cTn id="206" fill="hold">
                            <p:stCondLst>
                              <p:cond delay="0"/>
                            </p:stCondLst>
                            <p:childTnLst>
                              <p:par>
                                <p:cTn id="207" presetID="16" presetClass="entr" presetSubtype="21" fill="hold" grpId="0" nodeType="clickEffect">
                                  <p:stCondLst>
                                    <p:cond delay="0"/>
                                  </p:stCondLst>
                                  <p:childTnLst>
                                    <p:set>
                                      <p:cBhvr>
                                        <p:cTn id="208" dur="1" fill="hold">
                                          <p:stCondLst>
                                            <p:cond delay="0"/>
                                          </p:stCondLst>
                                        </p:cTn>
                                        <p:tgtEl>
                                          <p:spTgt spid="61"/>
                                        </p:tgtEl>
                                        <p:attrNameLst>
                                          <p:attrName>style.visibility</p:attrName>
                                        </p:attrNameLst>
                                      </p:cBhvr>
                                      <p:to>
                                        <p:strVal val="visible"/>
                                      </p:to>
                                    </p:set>
                                    <p:animEffect transition="in" filter="barn(inVertical)">
                                      <p:cBhvr>
                                        <p:cTn id="209" dur="500"/>
                                        <p:tgtEl>
                                          <p:spTgt spid="61"/>
                                        </p:tgtEl>
                                      </p:cBhvr>
                                    </p:animEffect>
                                  </p:childTnLst>
                                </p:cTn>
                              </p:par>
                              <p:par>
                                <p:cTn id="210" presetID="16" presetClass="entr" presetSubtype="21" fill="hold" grpId="0" nodeType="withEffect">
                                  <p:stCondLst>
                                    <p:cond delay="0"/>
                                  </p:stCondLst>
                                  <p:childTnLst>
                                    <p:set>
                                      <p:cBhvr>
                                        <p:cTn id="211" dur="1" fill="hold">
                                          <p:stCondLst>
                                            <p:cond delay="0"/>
                                          </p:stCondLst>
                                        </p:cTn>
                                        <p:tgtEl>
                                          <p:spTgt spid="42"/>
                                        </p:tgtEl>
                                        <p:attrNameLst>
                                          <p:attrName>style.visibility</p:attrName>
                                        </p:attrNameLst>
                                      </p:cBhvr>
                                      <p:to>
                                        <p:strVal val="visible"/>
                                      </p:to>
                                    </p:set>
                                    <p:animEffect transition="in" filter="barn(inVertical)">
                                      <p:cBhvr>
                                        <p:cTn id="212" dur="500"/>
                                        <p:tgtEl>
                                          <p:spTgt spid="42"/>
                                        </p:tgtEl>
                                      </p:cBhvr>
                                    </p:animEffect>
                                  </p:childTnLst>
                                </p:cTn>
                              </p:par>
                            </p:childTnLst>
                          </p:cTn>
                        </p:par>
                      </p:childTnLst>
                    </p:cTn>
                  </p:par>
                  <p:par>
                    <p:cTn id="213" fill="hold">
                      <p:stCondLst>
                        <p:cond delay="indefinite"/>
                      </p:stCondLst>
                      <p:childTnLst>
                        <p:par>
                          <p:cTn id="214" fill="hold">
                            <p:stCondLst>
                              <p:cond delay="0"/>
                            </p:stCondLst>
                            <p:childTnLst>
                              <p:par>
                                <p:cTn id="215" presetID="53" presetClass="entr" presetSubtype="16" fill="hold" grpId="0" nodeType="clickEffect">
                                  <p:stCondLst>
                                    <p:cond delay="0"/>
                                  </p:stCondLst>
                                  <p:childTnLst>
                                    <p:set>
                                      <p:cBhvr>
                                        <p:cTn id="216" dur="1" fill="hold">
                                          <p:stCondLst>
                                            <p:cond delay="0"/>
                                          </p:stCondLst>
                                        </p:cTn>
                                        <p:tgtEl>
                                          <p:spTgt spid="31"/>
                                        </p:tgtEl>
                                        <p:attrNameLst>
                                          <p:attrName>style.visibility</p:attrName>
                                        </p:attrNameLst>
                                      </p:cBhvr>
                                      <p:to>
                                        <p:strVal val="visible"/>
                                      </p:to>
                                    </p:set>
                                    <p:anim calcmode="lin" valueType="num">
                                      <p:cBhvr>
                                        <p:cTn id="217" dur="500" fill="hold"/>
                                        <p:tgtEl>
                                          <p:spTgt spid="31"/>
                                        </p:tgtEl>
                                        <p:attrNameLst>
                                          <p:attrName>ppt_w</p:attrName>
                                        </p:attrNameLst>
                                      </p:cBhvr>
                                      <p:tavLst>
                                        <p:tav tm="0">
                                          <p:val>
                                            <p:fltVal val="0"/>
                                          </p:val>
                                        </p:tav>
                                        <p:tav tm="100000">
                                          <p:val>
                                            <p:strVal val="#ppt_w"/>
                                          </p:val>
                                        </p:tav>
                                      </p:tavLst>
                                    </p:anim>
                                    <p:anim calcmode="lin" valueType="num">
                                      <p:cBhvr>
                                        <p:cTn id="218" dur="500" fill="hold"/>
                                        <p:tgtEl>
                                          <p:spTgt spid="31"/>
                                        </p:tgtEl>
                                        <p:attrNameLst>
                                          <p:attrName>ppt_h</p:attrName>
                                        </p:attrNameLst>
                                      </p:cBhvr>
                                      <p:tavLst>
                                        <p:tav tm="0">
                                          <p:val>
                                            <p:fltVal val="0"/>
                                          </p:val>
                                        </p:tav>
                                        <p:tav tm="100000">
                                          <p:val>
                                            <p:strVal val="#ppt_h"/>
                                          </p:val>
                                        </p:tav>
                                      </p:tavLst>
                                    </p:anim>
                                    <p:animEffect transition="in" filter="fade">
                                      <p:cBhvr>
                                        <p:cTn id="219" dur="500"/>
                                        <p:tgtEl>
                                          <p:spTgt spid="31"/>
                                        </p:tgtEl>
                                      </p:cBhvr>
                                    </p:animEffect>
                                  </p:childTnLst>
                                </p:cTn>
                              </p:par>
                              <p:par>
                                <p:cTn id="220" presetID="53" presetClass="entr" presetSubtype="16" fill="hold" grpId="0" nodeType="withEffect">
                                  <p:stCondLst>
                                    <p:cond delay="0"/>
                                  </p:stCondLst>
                                  <p:childTnLst>
                                    <p:set>
                                      <p:cBhvr>
                                        <p:cTn id="221" dur="1" fill="hold">
                                          <p:stCondLst>
                                            <p:cond delay="0"/>
                                          </p:stCondLst>
                                        </p:cTn>
                                        <p:tgtEl>
                                          <p:spTgt spid="27"/>
                                        </p:tgtEl>
                                        <p:attrNameLst>
                                          <p:attrName>style.visibility</p:attrName>
                                        </p:attrNameLst>
                                      </p:cBhvr>
                                      <p:to>
                                        <p:strVal val="visible"/>
                                      </p:to>
                                    </p:set>
                                    <p:anim calcmode="lin" valueType="num">
                                      <p:cBhvr>
                                        <p:cTn id="222" dur="500" fill="hold"/>
                                        <p:tgtEl>
                                          <p:spTgt spid="27"/>
                                        </p:tgtEl>
                                        <p:attrNameLst>
                                          <p:attrName>ppt_w</p:attrName>
                                        </p:attrNameLst>
                                      </p:cBhvr>
                                      <p:tavLst>
                                        <p:tav tm="0">
                                          <p:val>
                                            <p:fltVal val="0"/>
                                          </p:val>
                                        </p:tav>
                                        <p:tav tm="100000">
                                          <p:val>
                                            <p:strVal val="#ppt_w"/>
                                          </p:val>
                                        </p:tav>
                                      </p:tavLst>
                                    </p:anim>
                                    <p:anim calcmode="lin" valueType="num">
                                      <p:cBhvr>
                                        <p:cTn id="223" dur="500" fill="hold"/>
                                        <p:tgtEl>
                                          <p:spTgt spid="27"/>
                                        </p:tgtEl>
                                        <p:attrNameLst>
                                          <p:attrName>ppt_h</p:attrName>
                                        </p:attrNameLst>
                                      </p:cBhvr>
                                      <p:tavLst>
                                        <p:tav tm="0">
                                          <p:val>
                                            <p:fltVal val="0"/>
                                          </p:val>
                                        </p:tav>
                                        <p:tav tm="100000">
                                          <p:val>
                                            <p:strVal val="#ppt_h"/>
                                          </p:val>
                                        </p:tav>
                                      </p:tavLst>
                                    </p:anim>
                                    <p:animEffect transition="in" filter="fade">
                                      <p:cBhvr>
                                        <p:cTn id="224" dur="500"/>
                                        <p:tgtEl>
                                          <p:spTgt spid="27"/>
                                        </p:tgtEl>
                                      </p:cBhvr>
                                    </p:animEffect>
                                  </p:childTnLst>
                                </p:cTn>
                              </p:par>
                            </p:childTnLst>
                          </p:cTn>
                        </p:par>
                      </p:childTnLst>
                    </p:cTn>
                  </p:par>
                  <p:par>
                    <p:cTn id="225" fill="hold">
                      <p:stCondLst>
                        <p:cond delay="indefinite"/>
                      </p:stCondLst>
                      <p:childTnLst>
                        <p:par>
                          <p:cTn id="226" fill="hold">
                            <p:stCondLst>
                              <p:cond delay="0"/>
                            </p:stCondLst>
                            <p:childTnLst>
                              <p:par>
                                <p:cTn id="227" presetID="16" presetClass="entr" presetSubtype="21" fill="hold" grpId="0" nodeType="clickEffect">
                                  <p:stCondLst>
                                    <p:cond delay="0"/>
                                  </p:stCondLst>
                                  <p:childTnLst>
                                    <p:set>
                                      <p:cBhvr>
                                        <p:cTn id="228" dur="1" fill="hold">
                                          <p:stCondLst>
                                            <p:cond delay="0"/>
                                          </p:stCondLst>
                                        </p:cTn>
                                        <p:tgtEl>
                                          <p:spTgt spid="63"/>
                                        </p:tgtEl>
                                        <p:attrNameLst>
                                          <p:attrName>style.visibility</p:attrName>
                                        </p:attrNameLst>
                                      </p:cBhvr>
                                      <p:to>
                                        <p:strVal val="visible"/>
                                      </p:to>
                                    </p:set>
                                    <p:animEffect transition="in" filter="barn(inVertical)">
                                      <p:cBhvr>
                                        <p:cTn id="229" dur="500"/>
                                        <p:tgtEl>
                                          <p:spTgt spid="63"/>
                                        </p:tgtEl>
                                      </p:cBhvr>
                                    </p:animEffect>
                                  </p:childTnLst>
                                </p:cTn>
                              </p:par>
                              <p:par>
                                <p:cTn id="230" presetID="16" presetClass="entr" presetSubtype="21" fill="hold" grpId="0" nodeType="withEffect">
                                  <p:stCondLst>
                                    <p:cond delay="0"/>
                                  </p:stCondLst>
                                  <p:childTnLst>
                                    <p:set>
                                      <p:cBhvr>
                                        <p:cTn id="231" dur="1" fill="hold">
                                          <p:stCondLst>
                                            <p:cond delay="0"/>
                                          </p:stCondLst>
                                        </p:cTn>
                                        <p:tgtEl>
                                          <p:spTgt spid="44"/>
                                        </p:tgtEl>
                                        <p:attrNameLst>
                                          <p:attrName>style.visibility</p:attrName>
                                        </p:attrNameLst>
                                      </p:cBhvr>
                                      <p:to>
                                        <p:strVal val="visible"/>
                                      </p:to>
                                    </p:set>
                                    <p:animEffect transition="in" filter="barn(inVertical)">
                                      <p:cBhvr>
                                        <p:cTn id="232" dur="500"/>
                                        <p:tgtEl>
                                          <p:spTgt spid="44"/>
                                        </p:tgtEl>
                                      </p:cBhvr>
                                    </p:animEffect>
                                  </p:childTnLst>
                                </p:cTn>
                              </p:par>
                            </p:childTnLst>
                          </p:cTn>
                        </p:par>
                      </p:childTnLst>
                    </p:cTn>
                  </p:par>
                  <p:par>
                    <p:cTn id="233" fill="hold">
                      <p:stCondLst>
                        <p:cond delay="indefinite"/>
                      </p:stCondLst>
                      <p:childTnLst>
                        <p:par>
                          <p:cTn id="234" fill="hold">
                            <p:stCondLst>
                              <p:cond delay="0"/>
                            </p:stCondLst>
                            <p:childTnLst>
                              <p:par>
                                <p:cTn id="235" presetID="53" presetClass="entr" presetSubtype="16" fill="hold" grpId="0" nodeType="clickEffect">
                                  <p:stCondLst>
                                    <p:cond delay="0"/>
                                  </p:stCondLst>
                                  <p:childTnLst>
                                    <p:set>
                                      <p:cBhvr>
                                        <p:cTn id="236" dur="1" fill="hold">
                                          <p:stCondLst>
                                            <p:cond delay="0"/>
                                          </p:stCondLst>
                                        </p:cTn>
                                        <p:tgtEl>
                                          <p:spTgt spid="23"/>
                                        </p:tgtEl>
                                        <p:attrNameLst>
                                          <p:attrName>style.visibility</p:attrName>
                                        </p:attrNameLst>
                                      </p:cBhvr>
                                      <p:to>
                                        <p:strVal val="visible"/>
                                      </p:to>
                                    </p:set>
                                    <p:anim calcmode="lin" valueType="num">
                                      <p:cBhvr>
                                        <p:cTn id="237" dur="500" fill="hold"/>
                                        <p:tgtEl>
                                          <p:spTgt spid="23"/>
                                        </p:tgtEl>
                                        <p:attrNameLst>
                                          <p:attrName>ppt_w</p:attrName>
                                        </p:attrNameLst>
                                      </p:cBhvr>
                                      <p:tavLst>
                                        <p:tav tm="0">
                                          <p:val>
                                            <p:fltVal val="0"/>
                                          </p:val>
                                        </p:tav>
                                        <p:tav tm="100000">
                                          <p:val>
                                            <p:strVal val="#ppt_w"/>
                                          </p:val>
                                        </p:tav>
                                      </p:tavLst>
                                    </p:anim>
                                    <p:anim calcmode="lin" valueType="num">
                                      <p:cBhvr>
                                        <p:cTn id="238" dur="500" fill="hold"/>
                                        <p:tgtEl>
                                          <p:spTgt spid="23"/>
                                        </p:tgtEl>
                                        <p:attrNameLst>
                                          <p:attrName>ppt_h</p:attrName>
                                        </p:attrNameLst>
                                      </p:cBhvr>
                                      <p:tavLst>
                                        <p:tav tm="0">
                                          <p:val>
                                            <p:fltVal val="0"/>
                                          </p:val>
                                        </p:tav>
                                        <p:tav tm="100000">
                                          <p:val>
                                            <p:strVal val="#ppt_h"/>
                                          </p:val>
                                        </p:tav>
                                      </p:tavLst>
                                    </p:anim>
                                    <p:animEffect transition="in" filter="fade">
                                      <p:cBhvr>
                                        <p:cTn id="239" dur="500"/>
                                        <p:tgtEl>
                                          <p:spTgt spid="23"/>
                                        </p:tgtEl>
                                      </p:cBhvr>
                                    </p:animEffect>
                                  </p:childTnLst>
                                </p:cTn>
                              </p:par>
                              <p:par>
                                <p:cTn id="240" presetID="53" presetClass="entr" presetSubtype="16" fill="hold" grpId="0" nodeType="withEffect">
                                  <p:stCondLst>
                                    <p:cond delay="0"/>
                                  </p:stCondLst>
                                  <p:childTnLst>
                                    <p:set>
                                      <p:cBhvr>
                                        <p:cTn id="241" dur="1" fill="hold">
                                          <p:stCondLst>
                                            <p:cond delay="0"/>
                                          </p:stCondLst>
                                        </p:cTn>
                                        <p:tgtEl>
                                          <p:spTgt spid="21"/>
                                        </p:tgtEl>
                                        <p:attrNameLst>
                                          <p:attrName>style.visibility</p:attrName>
                                        </p:attrNameLst>
                                      </p:cBhvr>
                                      <p:to>
                                        <p:strVal val="visible"/>
                                      </p:to>
                                    </p:set>
                                    <p:anim calcmode="lin" valueType="num">
                                      <p:cBhvr>
                                        <p:cTn id="242" dur="500" fill="hold"/>
                                        <p:tgtEl>
                                          <p:spTgt spid="21"/>
                                        </p:tgtEl>
                                        <p:attrNameLst>
                                          <p:attrName>ppt_w</p:attrName>
                                        </p:attrNameLst>
                                      </p:cBhvr>
                                      <p:tavLst>
                                        <p:tav tm="0">
                                          <p:val>
                                            <p:fltVal val="0"/>
                                          </p:val>
                                        </p:tav>
                                        <p:tav tm="100000">
                                          <p:val>
                                            <p:strVal val="#ppt_w"/>
                                          </p:val>
                                        </p:tav>
                                      </p:tavLst>
                                    </p:anim>
                                    <p:anim calcmode="lin" valueType="num">
                                      <p:cBhvr>
                                        <p:cTn id="243" dur="500" fill="hold"/>
                                        <p:tgtEl>
                                          <p:spTgt spid="21"/>
                                        </p:tgtEl>
                                        <p:attrNameLst>
                                          <p:attrName>ppt_h</p:attrName>
                                        </p:attrNameLst>
                                      </p:cBhvr>
                                      <p:tavLst>
                                        <p:tav tm="0">
                                          <p:val>
                                            <p:fltVal val="0"/>
                                          </p:val>
                                        </p:tav>
                                        <p:tav tm="100000">
                                          <p:val>
                                            <p:strVal val="#ppt_h"/>
                                          </p:val>
                                        </p:tav>
                                      </p:tavLst>
                                    </p:anim>
                                    <p:animEffect transition="in" filter="fade">
                                      <p:cBhvr>
                                        <p:cTn id="244" dur="500"/>
                                        <p:tgtEl>
                                          <p:spTgt spid="21"/>
                                        </p:tgtEl>
                                      </p:cBhvr>
                                    </p:animEffect>
                                  </p:childTnLst>
                                </p:cTn>
                              </p:par>
                            </p:childTnLst>
                          </p:cTn>
                        </p:par>
                      </p:childTnLst>
                    </p:cTn>
                  </p:par>
                  <p:par>
                    <p:cTn id="245" fill="hold">
                      <p:stCondLst>
                        <p:cond delay="indefinite"/>
                      </p:stCondLst>
                      <p:childTnLst>
                        <p:par>
                          <p:cTn id="246" fill="hold">
                            <p:stCondLst>
                              <p:cond delay="0"/>
                            </p:stCondLst>
                            <p:childTnLst>
                              <p:par>
                                <p:cTn id="247" presetID="16" presetClass="entr" presetSubtype="21" fill="hold" grpId="0" nodeType="clickEffect">
                                  <p:stCondLst>
                                    <p:cond delay="0"/>
                                  </p:stCondLst>
                                  <p:childTnLst>
                                    <p:set>
                                      <p:cBhvr>
                                        <p:cTn id="248" dur="1" fill="hold">
                                          <p:stCondLst>
                                            <p:cond delay="0"/>
                                          </p:stCondLst>
                                        </p:cTn>
                                        <p:tgtEl>
                                          <p:spTgt spid="62"/>
                                        </p:tgtEl>
                                        <p:attrNameLst>
                                          <p:attrName>style.visibility</p:attrName>
                                        </p:attrNameLst>
                                      </p:cBhvr>
                                      <p:to>
                                        <p:strVal val="visible"/>
                                      </p:to>
                                    </p:set>
                                    <p:animEffect transition="in" filter="barn(inVertical)">
                                      <p:cBhvr>
                                        <p:cTn id="249" dur="500"/>
                                        <p:tgtEl>
                                          <p:spTgt spid="62"/>
                                        </p:tgtEl>
                                      </p:cBhvr>
                                    </p:animEffect>
                                  </p:childTnLst>
                                </p:cTn>
                              </p:par>
                              <p:par>
                                <p:cTn id="250" presetID="16" presetClass="entr" presetSubtype="21" fill="hold" grpId="0" nodeType="withEffect">
                                  <p:stCondLst>
                                    <p:cond delay="0"/>
                                  </p:stCondLst>
                                  <p:childTnLst>
                                    <p:set>
                                      <p:cBhvr>
                                        <p:cTn id="251" dur="1" fill="hold">
                                          <p:stCondLst>
                                            <p:cond delay="0"/>
                                          </p:stCondLst>
                                        </p:cTn>
                                        <p:tgtEl>
                                          <p:spTgt spid="43"/>
                                        </p:tgtEl>
                                        <p:attrNameLst>
                                          <p:attrName>style.visibility</p:attrName>
                                        </p:attrNameLst>
                                      </p:cBhvr>
                                      <p:to>
                                        <p:strVal val="visible"/>
                                      </p:to>
                                    </p:set>
                                    <p:animEffect transition="in" filter="barn(inVertical)">
                                      <p:cBhvr>
                                        <p:cTn id="252"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42" grpId="0"/>
      <p:bldP spid="43" grpId="0"/>
      <p:bldP spid="44" grpId="0"/>
      <p:bldP spid="58" grpId="0"/>
      <p:bldP spid="61" grpId="0"/>
      <p:bldP spid="62" grpId="0"/>
      <p:bldP spid="63" grpId="0"/>
      <p:bldP spid="22" grpId="0" animBg="1"/>
      <p:bldP spid="22" grpId="1" animBg="1"/>
      <p:bldP spid="29" grpId="0" animBg="1"/>
      <p:bldP spid="29" grpId="1" animBg="1"/>
      <p:bldP spid="37" grpId="0" animBg="1"/>
      <p:bldP spid="37" grpId="1" animBg="1"/>
      <p:bldP spid="38" grpId="0" animBg="1"/>
      <p:bldP spid="38" grpId="1" animBg="1"/>
      <p:bldP spid="35" grpId="0" animBg="1"/>
      <p:bldP spid="35" grpId="1" animBg="1"/>
      <p:bldP spid="36" grpId="0" animBg="1"/>
      <p:bldP spid="36" grpId="1" animBg="1"/>
      <p:bldP spid="18" grpId="0" animBg="1"/>
      <p:bldP spid="18" grpId="1" animBg="1"/>
      <p:bldP spid="28" grpId="0" animBg="1"/>
      <p:bldP spid="28" grpId="1" animBg="1"/>
      <p:bldP spid="10" grpId="0" animBg="1"/>
      <p:bldP spid="10" grpId="1" animBg="1"/>
      <p:bldP spid="30" grpId="0" animBg="1"/>
      <p:bldP spid="30" grpId="1" animBg="1"/>
      <p:bldP spid="21" grpId="0"/>
      <p:bldP spid="23" grpId="0"/>
      <p:bldP spid="59" grpId="0" animBg="1"/>
      <p:bldP spid="59" grpId="1" animBg="1"/>
      <p:bldP spid="25" grpId="0"/>
      <p:bldP spid="24" grpId="0"/>
      <p:bldP spid="33" grpId="0" animBg="1"/>
      <p:bldP spid="33" grpId="1" animBg="1"/>
      <p:bldP spid="27" grpId="0"/>
      <p:bldP spid="31" grpId="0"/>
      <p:bldP spid="19" grpId="0"/>
      <p:bldP spid="20" grpId="0"/>
    </p:bldLst>
  </p:timing>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Freeform 5"/>
          <p:cNvSpPr/>
          <p:nvPr/>
        </p:nvSpPr>
        <p:spPr bwMode="auto">
          <a:xfrm>
            <a:off x="5108367" y="1310218"/>
            <a:ext cx="2048933" cy="4891617"/>
          </a:xfrm>
          <a:custGeom>
            <a:avLst/>
            <a:gdLst/>
            <a:ahLst/>
            <a:cxnLst/>
            <a:rect l="l" t="t" r="r" b="b"/>
            <a:pathLst>
              <a:path w="1536700" h="3668713">
                <a:moveTo>
                  <a:pt x="196789" y="0"/>
                </a:moveTo>
                <a:lnTo>
                  <a:pt x="978699" y="0"/>
                </a:lnTo>
                <a:lnTo>
                  <a:pt x="982663" y="0"/>
                </a:lnTo>
                <a:lnTo>
                  <a:pt x="982663" y="401"/>
                </a:lnTo>
                <a:cubicBezTo>
                  <a:pt x="1135160" y="1079"/>
                  <a:pt x="1273070" y="63504"/>
                  <a:pt x="1373318" y="163655"/>
                </a:cubicBezTo>
                <a:cubicBezTo>
                  <a:pt x="1474168" y="264940"/>
                  <a:pt x="1536700" y="404607"/>
                  <a:pt x="1536700" y="558933"/>
                </a:cubicBezTo>
                <a:cubicBezTo>
                  <a:pt x="1536700" y="712993"/>
                  <a:pt x="1474168" y="852926"/>
                  <a:pt x="1373318" y="953945"/>
                </a:cubicBezTo>
                <a:cubicBezTo>
                  <a:pt x="1272202" y="1054963"/>
                  <a:pt x="1132768" y="1117600"/>
                  <a:pt x="978699" y="1117600"/>
                </a:cubicBezTo>
                <a:lnTo>
                  <a:pt x="977900" y="1117600"/>
                </a:lnTo>
                <a:lnTo>
                  <a:pt x="556679" y="1117600"/>
                </a:lnTo>
                <a:cubicBezTo>
                  <a:pt x="476645" y="1117871"/>
                  <a:pt x="404309" y="1150571"/>
                  <a:pt x="351679" y="1202999"/>
                </a:cubicBezTo>
                <a:cubicBezTo>
                  <a:pt x="298967" y="1256040"/>
                  <a:pt x="266222" y="1329072"/>
                  <a:pt x="266222" y="1409833"/>
                </a:cubicBezTo>
                <a:cubicBezTo>
                  <a:pt x="266222" y="1490595"/>
                  <a:pt x="298967" y="1563627"/>
                  <a:pt x="351679" y="1616401"/>
                </a:cubicBezTo>
                <a:cubicBezTo>
                  <a:pt x="404427" y="1669212"/>
                  <a:pt x="476967" y="1701677"/>
                  <a:pt x="557213" y="1701855"/>
                </a:cubicBezTo>
                <a:lnTo>
                  <a:pt x="557213" y="1701800"/>
                </a:lnTo>
                <a:lnTo>
                  <a:pt x="978699" y="1701800"/>
                </a:lnTo>
                <a:lnTo>
                  <a:pt x="982663" y="1701800"/>
                </a:lnTo>
                <a:lnTo>
                  <a:pt x="982663" y="1702201"/>
                </a:lnTo>
                <a:cubicBezTo>
                  <a:pt x="1135160" y="1702879"/>
                  <a:pt x="1273070" y="1765289"/>
                  <a:pt x="1373318" y="1865416"/>
                </a:cubicBezTo>
                <a:cubicBezTo>
                  <a:pt x="1474168" y="1966677"/>
                  <a:pt x="1536700" y="2106311"/>
                  <a:pt x="1536700" y="2260600"/>
                </a:cubicBezTo>
                <a:cubicBezTo>
                  <a:pt x="1536700" y="2414890"/>
                  <a:pt x="1474168" y="2554523"/>
                  <a:pt x="1373318" y="2655517"/>
                </a:cubicBezTo>
                <a:cubicBezTo>
                  <a:pt x="1272202" y="2756778"/>
                  <a:pt x="1132768" y="2819400"/>
                  <a:pt x="978699" y="2819400"/>
                </a:cubicBezTo>
                <a:lnTo>
                  <a:pt x="977900" y="2819400"/>
                </a:lnTo>
                <a:lnTo>
                  <a:pt x="552450" y="2819400"/>
                </a:lnTo>
                <a:lnTo>
                  <a:pt x="552450" y="2819385"/>
                </a:lnTo>
                <a:cubicBezTo>
                  <a:pt x="474092" y="2820390"/>
                  <a:pt x="403379" y="2852806"/>
                  <a:pt x="351679" y="2904481"/>
                </a:cubicBezTo>
                <a:cubicBezTo>
                  <a:pt x="298967" y="2957168"/>
                  <a:pt x="266222" y="3030079"/>
                  <a:pt x="266222" y="3110707"/>
                </a:cubicBezTo>
                <a:cubicBezTo>
                  <a:pt x="266222" y="3191334"/>
                  <a:pt x="298967" y="3264245"/>
                  <a:pt x="351679" y="3316932"/>
                </a:cubicBezTo>
                <a:cubicBezTo>
                  <a:pt x="404658" y="3369886"/>
                  <a:pt x="477602" y="3402616"/>
                  <a:pt x="558268" y="3402616"/>
                </a:cubicBezTo>
                <a:lnTo>
                  <a:pt x="558800" y="3402616"/>
                </a:lnTo>
                <a:lnTo>
                  <a:pt x="558800" y="3403600"/>
                </a:lnTo>
                <a:lnTo>
                  <a:pt x="1343112" y="3403600"/>
                </a:lnTo>
                <a:lnTo>
                  <a:pt x="1428750" y="3536157"/>
                </a:lnTo>
                <a:lnTo>
                  <a:pt x="1343112" y="3668713"/>
                </a:lnTo>
                <a:lnTo>
                  <a:pt x="558800" y="3668713"/>
                </a:lnTo>
                <a:lnTo>
                  <a:pt x="558268" y="3668713"/>
                </a:lnTo>
                <a:lnTo>
                  <a:pt x="557212" y="3668713"/>
                </a:lnTo>
                <a:lnTo>
                  <a:pt x="557212" y="3668607"/>
                </a:lnTo>
                <a:cubicBezTo>
                  <a:pt x="403488" y="3668427"/>
                  <a:pt x="264394" y="3605950"/>
                  <a:pt x="163460" y="3505329"/>
                </a:cubicBezTo>
                <a:cubicBezTo>
                  <a:pt x="62562" y="3404212"/>
                  <a:pt x="0" y="3264777"/>
                  <a:pt x="0" y="3110707"/>
                </a:cubicBezTo>
                <a:cubicBezTo>
                  <a:pt x="0" y="2956636"/>
                  <a:pt x="62562" y="2817201"/>
                  <a:pt x="163460" y="2716350"/>
                </a:cubicBezTo>
                <a:cubicBezTo>
                  <a:pt x="263349" y="2616508"/>
                  <a:pt x="400614" y="2554283"/>
                  <a:pt x="552450" y="2553287"/>
                </a:cubicBezTo>
                <a:lnTo>
                  <a:pt x="552450" y="2552700"/>
                </a:lnTo>
                <a:lnTo>
                  <a:pt x="558268" y="2552700"/>
                </a:lnTo>
                <a:lnTo>
                  <a:pt x="977900" y="2552700"/>
                </a:lnTo>
                <a:lnTo>
                  <a:pt x="977900" y="2552924"/>
                </a:lnTo>
                <a:lnTo>
                  <a:pt x="978699" y="2552924"/>
                </a:lnTo>
                <a:cubicBezTo>
                  <a:pt x="1059325" y="2552924"/>
                  <a:pt x="1132235" y="2520148"/>
                  <a:pt x="1185188" y="2467119"/>
                </a:cubicBezTo>
                <a:cubicBezTo>
                  <a:pt x="1237875" y="2414357"/>
                  <a:pt x="1270605" y="2341342"/>
                  <a:pt x="1270605" y="2260600"/>
                </a:cubicBezTo>
                <a:cubicBezTo>
                  <a:pt x="1270605" y="2179858"/>
                  <a:pt x="1237875" y="2106844"/>
                  <a:pt x="1185188" y="2054081"/>
                </a:cubicBezTo>
                <a:cubicBezTo>
                  <a:pt x="1132721" y="2001539"/>
                  <a:pt x="1060661" y="1968879"/>
                  <a:pt x="980914" y="1968500"/>
                </a:cubicBezTo>
                <a:lnTo>
                  <a:pt x="558800" y="1968500"/>
                </a:lnTo>
                <a:lnTo>
                  <a:pt x="558268" y="1968500"/>
                </a:lnTo>
                <a:lnTo>
                  <a:pt x="557213" y="1968500"/>
                </a:lnTo>
                <a:lnTo>
                  <a:pt x="557213" y="1968394"/>
                </a:lnTo>
                <a:cubicBezTo>
                  <a:pt x="403489" y="1968215"/>
                  <a:pt x="264394" y="1905899"/>
                  <a:pt x="163460" y="1804845"/>
                </a:cubicBezTo>
                <a:cubicBezTo>
                  <a:pt x="62562" y="1703826"/>
                  <a:pt x="0" y="1564160"/>
                  <a:pt x="0" y="1409833"/>
                </a:cubicBezTo>
                <a:cubicBezTo>
                  <a:pt x="0" y="1255507"/>
                  <a:pt x="62562" y="1115840"/>
                  <a:pt x="163460" y="1014555"/>
                </a:cubicBezTo>
                <a:cubicBezTo>
                  <a:pt x="263349" y="914810"/>
                  <a:pt x="400614" y="852486"/>
                  <a:pt x="552450" y="851488"/>
                </a:cubicBezTo>
                <a:lnTo>
                  <a:pt x="552450" y="850900"/>
                </a:lnTo>
                <a:lnTo>
                  <a:pt x="558268" y="850900"/>
                </a:lnTo>
                <a:lnTo>
                  <a:pt x="977900" y="850900"/>
                </a:lnTo>
                <a:lnTo>
                  <a:pt x="977900" y="851061"/>
                </a:lnTo>
                <a:lnTo>
                  <a:pt x="978699" y="851061"/>
                </a:lnTo>
                <a:cubicBezTo>
                  <a:pt x="1059325" y="851061"/>
                  <a:pt x="1132235" y="818276"/>
                  <a:pt x="1185188" y="765501"/>
                </a:cubicBezTo>
                <a:cubicBezTo>
                  <a:pt x="1237875" y="712726"/>
                  <a:pt x="1270605" y="639428"/>
                  <a:pt x="1270605" y="558933"/>
                </a:cubicBezTo>
                <a:cubicBezTo>
                  <a:pt x="1270605" y="478172"/>
                  <a:pt x="1237875" y="405140"/>
                  <a:pt x="1185188" y="352099"/>
                </a:cubicBezTo>
                <a:cubicBezTo>
                  <a:pt x="1132583" y="299671"/>
                  <a:pt x="1060283" y="266971"/>
                  <a:pt x="980287" y="266700"/>
                </a:cubicBezTo>
                <a:lnTo>
                  <a:pt x="196789" y="266700"/>
                </a:lnTo>
                <a:lnTo>
                  <a:pt x="111125" y="133350"/>
                </a:lnTo>
                <a:close/>
              </a:path>
            </a:pathLst>
          </a:custGeom>
          <a:solidFill>
            <a:srgbClr val="1FABC4"/>
          </a:solidFill>
          <a:ln>
            <a:noFill/>
          </a:ln>
        </p:spPr>
        <p:txBody>
          <a:bodyPr vert="horz" wrap="square" lIns="121920" tIns="60960" rIns="121920" bIns="60960" numCol="1" anchor="t" anchorCtr="0" compatLnSpc="1"/>
          <a:lstStyle/>
          <a:p>
            <a:endParaRPr lang="zh-CN" altLang="en-US" sz="2400"/>
          </a:p>
        </p:txBody>
      </p:sp>
      <p:grpSp>
        <p:nvGrpSpPr>
          <p:cNvPr id="31" name="组合 30"/>
          <p:cNvGrpSpPr/>
          <p:nvPr/>
        </p:nvGrpSpPr>
        <p:grpSpPr>
          <a:xfrm>
            <a:off x="4870543" y="5011176"/>
            <a:ext cx="855893" cy="854779"/>
            <a:chOff x="2097688" y="3956966"/>
            <a:chExt cx="2446337" cy="2443163"/>
          </a:xfrm>
        </p:grpSpPr>
        <p:sp>
          <p:nvSpPr>
            <p:cNvPr id="32" name="Oval 52"/>
            <p:cNvSpPr>
              <a:spLocks noChangeArrowheads="1"/>
            </p:cNvSpPr>
            <p:nvPr/>
          </p:nvSpPr>
          <p:spPr bwMode="auto">
            <a:xfrm>
              <a:off x="2097688" y="3956966"/>
              <a:ext cx="2446337" cy="2443163"/>
            </a:xfrm>
            <a:prstGeom prst="ellipse">
              <a:avLst/>
            </a:prstGeom>
            <a:gradFill flip="none" rotWithShape="1">
              <a:gsLst>
                <a:gs pos="69000">
                  <a:srgbClr val="CCCCCC"/>
                </a:gs>
                <a:gs pos="49000">
                  <a:schemeClr val="bg1"/>
                </a:gs>
                <a:gs pos="33000">
                  <a:schemeClr val="bg1">
                    <a:lumMod val="85000"/>
                  </a:schemeClr>
                </a:gs>
                <a:gs pos="16000">
                  <a:schemeClr val="bg1"/>
                </a:gs>
                <a:gs pos="91000">
                  <a:schemeClr val="bg1"/>
                </a:gs>
              </a:gsLst>
              <a:lin ang="2700000" scaled="1"/>
              <a:tileRect/>
            </a:gradFill>
            <a:ln>
              <a:noFill/>
            </a:ln>
            <a:effectLst>
              <a:outerShdw blurRad="215900" dist="88900" dir="2700000" algn="tl" rotWithShape="0">
                <a:prstClr val="black">
                  <a:alpha val="40000"/>
                </a:prstClr>
              </a:outerShdw>
            </a:effectLst>
          </p:spPr>
          <p:txBody>
            <a:bodyPr vert="horz" wrap="square" lIns="121920" tIns="60960" rIns="121920" bIns="60960" numCol="1" anchor="t" anchorCtr="0" compatLnSpc="1"/>
            <a:lstStyle/>
            <a:p>
              <a:endParaRPr lang="zh-CN" altLang="en-US" sz="2400">
                <a:solidFill>
                  <a:prstClr val="black"/>
                </a:solidFill>
              </a:endParaRPr>
            </a:p>
          </p:txBody>
        </p:sp>
        <p:sp>
          <p:nvSpPr>
            <p:cNvPr id="33" name="Oval 62"/>
            <p:cNvSpPr>
              <a:spLocks noChangeArrowheads="1"/>
            </p:cNvSpPr>
            <p:nvPr/>
          </p:nvSpPr>
          <p:spPr bwMode="auto">
            <a:xfrm>
              <a:off x="2184213" y="4033557"/>
              <a:ext cx="2284413" cy="2284413"/>
            </a:xfrm>
            <a:prstGeom prst="ellipse">
              <a:avLst/>
            </a:prstGeom>
            <a:solidFill>
              <a:srgbClr val="6A3779"/>
            </a:solidFill>
            <a:ln w="31750">
              <a:gradFill flip="none" rotWithShape="1">
                <a:gsLst>
                  <a:gs pos="0">
                    <a:schemeClr val="bg1">
                      <a:lumMod val="75000"/>
                    </a:schemeClr>
                  </a:gs>
                  <a:gs pos="100000">
                    <a:schemeClr val="bg1"/>
                  </a:gs>
                </a:gsLst>
                <a:lin ang="2700000" scaled="1"/>
                <a:tileRect/>
              </a:gradFill>
            </a:ln>
            <a:effectLst>
              <a:innerShdw blurRad="114300" dist="63500" dir="13500000">
                <a:prstClr val="black">
                  <a:alpha val="50000"/>
                </a:prstClr>
              </a:innerShdw>
            </a:effectLst>
          </p:spPr>
          <p:txBody>
            <a:bodyPr vert="horz" wrap="square" lIns="121920" tIns="60960" rIns="121920" bIns="60960" numCol="1" anchor="t" anchorCtr="0" compatLnSpc="1"/>
            <a:lstStyle/>
            <a:p>
              <a:endParaRPr lang="zh-CN" altLang="en-US" sz="2400">
                <a:solidFill>
                  <a:prstClr val="black"/>
                </a:solidFill>
              </a:endParaRPr>
            </a:p>
          </p:txBody>
        </p:sp>
      </p:grpSp>
      <p:grpSp>
        <p:nvGrpSpPr>
          <p:cNvPr id="28" name="组合 27"/>
          <p:cNvGrpSpPr/>
          <p:nvPr/>
        </p:nvGrpSpPr>
        <p:grpSpPr>
          <a:xfrm>
            <a:off x="6514868" y="3949076"/>
            <a:ext cx="855893" cy="854779"/>
            <a:chOff x="2097688" y="3956966"/>
            <a:chExt cx="2446337" cy="2443163"/>
          </a:xfrm>
        </p:grpSpPr>
        <p:sp>
          <p:nvSpPr>
            <p:cNvPr id="29" name="Oval 52"/>
            <p:cNvSpPr>
              <a:spLocks noChangeArrowheads="1"/>
            </p:cNvSpPr>
            <p:nvPr/>
          </p:nvSpPr>
          <p:spPr bwMode="auto">
            <a:xfrm>
              <a:off x="2097688" y="3956966"/>
              <a:ext cx="2446337" cy="2443163"/>
            </a:xfrm>
            <a:prstGeom prst="ellipse">
              <a:avLst/>
            </a:prstGeom>
            <a:gradFill flip="none" rotWithShape="1">
              <a:gsLst>
                <a:gs pos="69000">
                  <a:srgbClr val="CCCCCC"/>
                </a:gs>
                <a:gs pos="49000">
                  <a:schemeClr val="bg1"/>
                </a:gs>
                <a:gs pos="33000">
                  <a:schemeClr val="bg1">
                    <a:lumMod val="85000"/>
                  </a:schemeClr>
                </a:gs>
                <a:gs pos="16000">
                  <a:schemeClr val="bg1"/>
                </a:gs>
                <a:gs pos="91000">
                  <a:schemeClr val="bg1"/>
                </a:gs>
              </a:gsLst>
              <a:lin ang="2700000" scaled="1"/>
              <a:tileRect/>
            </a:gradFill>
            <a:ln>
              <a:noFill/>
            </a:ln>
            <a:effectLst>
              <a:outerShdw blurRad="215900" dist="88900" dir="2700000" algn="tl" rotWithShape="0">
                <a:prstClr val="black">
                  <a:alpha val="40000"/>
                </a:prstClr>
              </a:outerShdw>
            </a:effectLst>
          </p:spPr>
          <p:txBody>
            <a:bodyPr vert="horz" wrap="square" lIns="121920" tIns="60960" rIns="121920" bIns="60960" numCol="1" anchor="t" anchorCtr="0" compatLnSpc="1"/>
            <a:lstStyle/>
            <a:p>
              <a:endParaRPr lang="zh-CN" altLang="en-US" sz="2400">
                <a:solidFill>
                  <a:prstClr val="black"/>
                </a:solidFill>
              </a:endParaRPr>
            </a:p>
          </p:txBody>
        </p:sp>
        <p:sp>
          <p:nvSpPr>
            <p:cNvPr id="30" name="Oval 62"/>
            <p:cNvSpPr>
              <a:spLocks noChangeArrowheads="1"/>
            </p:cNvSpPr>
            <p:nvPr/>
          </p:nvSpPr>
          <p:spPr bwMode="auto">
            <a:xfrm>
              <a:off x="2184213" y="4033557"/>
              <a:ext cx="2284413" cy="2284413"/>
            </a:xfrm>
            <a:prstGeom prst="ellipse">
              <a:avLst/>
            </a:prstGeom>
            <a:solidFill>
              <a:srgbClr val="E9786A"/>
            </a:solidFill>
            <a:ln w="31750">
              <a:gradFill flip="none" rotWithShape="1">
                <a:gsLst>
                  <a:gs pos="0">
                    <a:schemeClr val="bg1">
                      <a:lumMod val="75000"/>
                    </a:schemeClr>
                  </a:gs>
                  <a:gs pos="100000">
                    <a:schemeClr val="bg1"/>
                  </a:gs>
                </a:gsLst>
                <a:lin ang="2700000" scaled="1"/>
                <a:tileRect/>
              </a:gradFill>
            </a:ln>
            <a:effectLst>
              <a:innerShdw blurRad="114300" dist="63500" dir="13500000">
                <a:prstClr val="black">
                  <a:alpha val="50000"/>
                </a:prstClr>
              </a:innerShdw>
            </a:effectLst>
          </p:spPr>
          <p:txBody>
            <a:bodyPr vert="horz" wrap="square" lIns="121920" tIns="60960" rIns="121920" bIns="60960" numCol="1" anchor="t" anchorCtr="0" compatLnSpc="1"/>
            <a:lstStyle/>
            <a:p>
              <a:endParaRPr lang="zh-CN" altLang="en-US" sz="2400">
                <a:solidFill>
                  <a:prstClr val="black"/>
                </a:solidFill>
              </a:endParaRPr>
            </a:p>
          </p:txBody>
        </p:sp>
      </p:grpSp>
      <p:grpSp>
        <p:nvGrpSpPr>
          <p:cNvPr id="25" name="组合 24"/>
          <p:cNvGrpSpPr/>
          <p:nvPr/>
        </p:nvGrpSpPr>
        <p:grpSpPr>
          <a:xfrm>
            <a:off x="4843629" y="2706126"/>
            <a:ext cx="912116" cy="910932"/>
            <a:chOff x="2097688" y="3956966"/>
            <a:chExt cx="2446337" cy="2443163"/>
          </a:xfrm>
        </p:grpSpPr>
        <p:sp>
          <p:nvSpPr>
            <p:cNvPr id="26" name="Oval 52"/>
            <p:cNvSpPr>
              <a:spLocks noChangeArrowheads="1"/>
            </p:cNvSpPr>
            <p:nvPr/>
          </p:nvSpPr>
          <p:spPr bwMode="auto">
            <a:xfrm>
              <a:off x="2097688" y="3956966"/>
              <a:ext cx="2446337" cy="2443163"/>
            </a:xfrm>
            <a:prstGeom prst="ellipse">
              <a:avLst/>
            </a:prstGeom>
            <a:gradFill flip="none" rotWithShape="1">
              <a:gsLst>
                <a:gs pos="69000">
                  <a:srgbClr val="CCCCCC"/>
                </a:gs>
                <a:gs pos="49000">
                  <a:schemeClr val="bg1"/>
                </a:gs>
                <a:gs pos="33000">
                  <a:schemeClr val="bg1">
                    <a:lumMod val="85000"/>
                  </a:schemeClr>
                </a:gs>
                <a:gs pos="16000">
                  <a:schemeClr val="bg1"/>
                </a:gs>
                <a:gs pos="91000">
                  <a:schemeClr val="bg1"/>
                </a:gs>
              </a:gsLst>
              <a:lin ang="2700000" scaled="1"/>
              <a:tileRect/>
            </a:gradFill>
            <a:ln>
              <a:noFill/>
            </a:ln>
            <a:effectLst>
              <a:outerShdw blurRad="215900" dist="88900" dir="2700000" algn="tl" rotWithShape="0">
                <a:prstClr val="black">
                  <a:alpha val="40000"/>
                </a:prstClr>
              </a:outerShdw>
            </a:effectLst>
          </p:spPr>
          <p:txBody>
            <a:bodyPr vert="horz" wrap="square" lIns="121920" tIns="60960" rIns="121920" bIns="60960" numCol="1" anchor="t" anchorCtr="0" compatLnSpc="1"/>
            <a:lstStyle/>
            <a:p>
              <a:endParaRPr lang="zh-CN" altLang="en-US" sz="2400">
                <a:solidFill>
                  <a:prstClr val="black"/>
                </a:solidFill>
              </a:endParaRPr>
            </a:p>
          </p:txBody>
        </p:sp>
        <p:sp>
          <p:nvSpPr>
            <p:cNvPr id="27" name="Oval 62"/>
            <p:cNvSpPr>
              <a:spLocks noChangeArrowheads="1"/>
            </p:cNvSpPr>
            <p:nvPr/>
          </p:nvSpPr>
          <p:spPr bwMode="auto">
            <a:xfrm>
              <a:off x="2184213" y="4033557"/>
              <a:ext cx="2284413" cy="2284413"/>
            </a:xfrm>
            <a:prstGeom prst="ellipse">
              <a:avLst/>
            </a:prstGeom>
            <a:solidFill>
              <a:srgbClr val="1FABC4"/>
            </a:solidFill>
            <a:ln w="31750">
              <a:gradFill flip="none" rotWithShape="1">
                <a:gsLst>
                  <a:gs pos="0">
                    <a:schemeClr val="bg1">
                      <a:lumMod val="75000"/>
                    </a:schemeClr>
                  </a:gs>
                  <a:gs pos="100000">
                    <a:schemeClr val="bg1"/>
                  </a:gs>
                </a:gsLst>
                <a:lin ang="2700000" scaled="1"/>
                <a:tileRect/>
              </a:gradFill>
            </a:ln>
            <a:effectLst>
              <a:innerShdw blurRad="114300" dist="63500" dir="13500000">
                <a:prstClr val="black">
                  <a:alpha val="50000"/>
                </a:prstClr>
              </a:innerShdw>
            </a:effectLst>
          </p:spPr>
          <p:txBody>
            <a:bodyPr vert="horz" wrap="square" lIns="121920" tIns="60960" rIns="121920" bIns="60960" numCol="1" anchor="t" anchorCtr="0" compatLnSpc="1"/>
            <a:lstStyle/>
            <a:p>
              <a:endParaRPr lang="zh-CN" altLang="en-US" sz="2400">
                <a:solidFill>
                  <a:prstClr val="black"/>
                </a:solidFill>
              </a:endParaRPr>
            </a:p>
          </p:txBody>
        </p:sp>
      </p:grpSp>
      <p:grpSp>
        <p:nvGrpSpPr>
          <p:cNvPr id="22" name="组合 21"/>
          <p:cNvGrpSpPr/>
          <p:nvPr/>
        </p:nvGrpSpPr>
        <p:grpSpPr>
          <a:xfrm>
            <a:off x="6558183" y="1679742"/>
            <a:ext cx="765781" cy="764788"/>
            <a:chOff x="2097688" y="3956966"/>
            <a:chExt cx="2446337" cy="2443163"/>
          </a:xfrm>
        </p:grpSpPr>
        <p:sp>
          <p:nvSpPr>
            <p:cNvPr id="23" name="Oval 52"/>
            <p:cNvSpPr>
              <a:spLocks noChangeArrowheads="1"/>
            </p:cNvSpPr>
            <p:nvPr/>
          </p:nvSpPr>
          <p:spPr bwMode="auto">
            <a:xfrm>
              <a:off x="2097688" y="3956966"/>
              <a:ext cx="2446337" cy="2443163"/>
            </a:xfrm>
            <a:prstGeom prst="ellipse">
              <a:avLst/>
            </a:prstGeom>
            <a:gradFill flip="none" rotWithShape="1">
              <a:gsLst>
                <a:gs pos="69000">
                  <a:srgbClr val="CCCCCC"/>
                </a:gs>
                <a:gs pos="49000">
                  <a:schemeClr val="bg1"/>
                </a:gs>
                <a:gs pos="33000">
                  <a:schemeClr val="bg1">
                    <a:lumMod val="85000"/>
                  </a:schemeClr>
                </a:gs>
                <a:gs pos="16000">
                  <a:schemeClr val="bg1"/>
                </a:gs>
                <a:gs pos="91000">
                  <a:schemeClr val="bg1"/>
                </a:gs>
              </a:gsLst>
              <a:lin ang="2700000" scaled="1"/>
              <a:tileRect/>
            </a:gradFill>
            <a:ln>
              <a:noFill/>
            </a:ln>
            <a:effectLst>
              <a:outerShdw blurRad="215900" dist="88900" dir="2700000" algn="tl" rotWithShape="0">
                <a:prstClr val="black">
                  <a:alpha val="40000"/>
                </a:prstClr>
              </a:outerShdw>
            </a:effectLst>
          </p:spPr>
          <p:txBody>
            <a:bodyPr vert="horz" wrap="square" lIns="121920" tIns="60960" rIns="121920" bIns="60960" numCol="1" anchor="t" anchorCtr="0" compatLnSpc="1"/>
            <a:lstStyle/>
            <a:p>
              <a:endParaRPr lang="zh-CN" altLang="en-US" sz="2400">
                <a:solidFill>
                  <a:prstClr val="black"/>
                </a:solidFill>
              </a:endParaRPr>
            </a:p>
          </p:txBody>
        </p:sp>
        <p:sp>
          <p:nvSpPr>
            <p:cNvPr id="24" name="Oval 62"/>
            <p:cNvSpPr>
              <a:spLocks noChangeArrowheads="1"/>
            </p:cNvSpPr>
            <p:nvPr/>
          </p:nvSpPr>
          <p:spPr bwMode="auto">
            <a:xfrm>
              <a:off x="2184213" y="4033557"/>
              <a:ext cx="2284413" cy="2284413"/>
            </a:xfrm>
            <a:prstGeom prst="ellipse">
              <a:avLst/>
            </a:prstGeom>
            <a:solidFill>
              <a:srgbClr val="6A3779"/>
            </a:solidFill>
            <a:ln w="31750">
              <a:gradFill flip="none" rotWithShape="1">
                <a:gsLst>
                  <a:gs pos="0">
                    <a:schemeClr val="bg1">
                      <a:lumMod val="75000"/>
                    </a:schemeClr>
                  </a:gs>
                  <a:gs pos="100000">
                    <a:schemeClr val="bg1"/>
                  </a:gs>
                </a:gsLst>
                <a:lin ang="2700000" scaled="1"/>
                <a:tileRect/>
              </a:gradFill>
            </a:ln>
            <a:effectLst>
              <a:innerShdw blurRad="114300" dist="63500" dir="13500000">
                <a:prstClr val="black">
                  <a:alpha val="50000"/>
                </a:prstClr>
              </a:innerShdw>
            </a:effectLst>
          </p:spPr>
          <p:txBody>
            <a:bodyPr vert="horz" wrap="square" lIns="121920" tIns="60960" rIns="121920" bIns="60960" numCol="1" anchor="t" anchorCtr="0" compatLnSpc="1"/>
            <a:lstStyle/>
            <a:p>
              <a:endParaRPr lang="zh-CN" altLang="en-US" sz="2400">
                <a:solidFill>
                  <a:prstClr val="black"/>
                </a:solidFill>
              </a:endParaRPr>
            </a:p>
          </p:txBody>
        </p:sp>
      </p:grpSp>
      <p:sp>
        <p:nvSpPr>
          <p:cNvPr id="2" name="标题 1"/>
          <p:cNvSpPr>
            <a:spLocks noGrp="1"/>
          </p:cNvSpPr>
          <p:nvPr>
            <p:ph type="title"/>
          </p:nvPr>
        </p:nvSpPr>
        <p:spPr/>
        <p:txBody>
          <a:bodyPr/>
          <a:lstStyle/>
          <a:p>
            <a:endParaRPr lang="zh-CN" altLang="en-US"/>
          </a:p>
        </p:txBody>
      </p:sp>
      <p:sp>
        <p:nvSpPr>
          <p:cNvPr id="8" name="TextBox 7"/>
          <p:cNvSpPr txBox="1"/>
          <p:nvPr/>
        </p:nvSpPr>
        <p:spPr>
          <a:xfrm>
            <a:off x="7543955" y="2030244"/>
            <a:ext cx="3126384" cy="436017"/>
          </a:xfrm>
          <a:prstGeom prst="rect">
            <a:avLst/>
          </a:prstGeom>
          <a:noFill/>
        </p:spPr>
        <p:txBody>
          <a:bodyPr wrap="square" lIns="0" tIns="0" rIns="0" bIns="0" rtlCol="0">
            <a:spAutoFit/>
          </a:bodyPr>
          <a:lstStyle/>
          <a:p>
            <a:pPr algn="just">
              <a:lnSpc>
                <a:spcPts val="1735"/>
              </a:lnSpc>
            </a:pPr>
            <a:r>
              <a:rPr lang="zh-CN" altLang="en-US" sz="1335" dirty="0">
                <a:latin typeface="微软雅黑" panose="020B0503020204020204" pitchFamily="34" charset="-122"/>
                <a:ea typeface="微软雅黑" panose="020B0503020204020204" pitchFamily="34" charset="-122"/>
              </a:rPr>
              <a:t>点击输入简要文字内容，文字内容需概括精炼，言简意赅的说明分项内容</a:t>
            </a:r>
            <a:r>
              <a:rPr lang="en-US" altLang="zh-CN" sz="1335" dirty="0">
                <a:latin typeface="微软雅黑" panose="020B0503020204020204" pitchFamily="34" charset="-122"/>
                <a:ea typeface="微软雅黑" panose="020B0503020204020204" pitchFamily="34" charset="-122"/>
              </a:rPr>
              <a:t>……</a:t>
            </a:r>
          </a:p>
        </p:txBody>
      </p:sp>
      <p:sp>
        <p:nvSpPr>
          <p:cNvPr id="9" name="TextBox 8"/>
          <p:cNvSpPr txBox="1"/>
          <p:nvPr/>
        </p:nvSpPr>
        <p:spPr>
          <a:xfrm>
            <a:off x="7543955" y="1635762"/>
            <a:ext cx="3096869" cy="287323"/>
          </a:xfrm>
          <a:prstGeom prst="rect">
            <a:avLst/>
          </a:prstGeom>
          <a:noFill/>
        </p:spPr>
        <p:txBody>
          <a:bodyPr wrap="square" lIns="0" tIns="0" rIns="0" bIns="0" rtlCol="0">
            <a:spAutoFit/>
          </a:bodyPr>
          <a:lstStyle/>
          <a:p>
            <a:r>
              <a:rPr lang="zh-CN" altLang="en-US" sz="1865" b="1" dirty="0">
                <a:latin typeface="微软雅黑" panose="020B0503020204020204" pitchFamily="34" charset="-122"/>
                <a:ea typeface="微软雅黑" panose="020B0503020204020204" pitchFamily="34" charset="-122"/>
              </a:rPr>
              <a:t>朋友圈推广</a:t>
            </a:r>
          </a:p>
        </p:txBody>
      </p:sp>
      <p:sp>
        <p:nvSpPr>
          <p:cNvPr id="10" name="TextBox 9"/>
          <p:cNvSpPr txBox="1"/>
          <p:nvPr/>
        </p:nvSpPr>
        <p:spPr>
          <a:xfrm>
            <a:off x="1591293" y="3137684"/>
            <a:ext cx="3126384" cy="436017"/>
          </a:xfrm>
          <a:prstGeom prst="rect">
            <a:avLst/>
          </a:prstGeom>
          <a:noFill/>
        </p:spPr>
        <p:txBody>
          <a:bodyPr wrap="square" lIns="0" tIns="0" rIns="0" bIns="0" rtlCol="0">
            <a:spAutoFit/>
          </a:bodyPr>
          <a:lstStyle/>
          <a:p>
            <a:pPr algn="r">
              <a:lnSpc>
                <a:spcPts val="1735"/>
              </a:lnSpc>
            </a:pPr>
            <a:r>
              <a:rPr lang="zh-CN" altLang="en-US" sz="1335" dirty="0">
                <a:latin typeface="微软雅黑" panose="020B0503020204020204" pitchFamily="34" charset="-122"/>
                <a:ea typeface="微软雅黑" panose="020B0503020204020204" pitchFamily="34" charset="-122"/>
              </a:rPr>
              <a:t>点击输入简要文字内容，文字内容需概括精炼，言简意赅的说明分项内容</a:t>
            </a:r>
            <a:r>
              <a:rPr lang="en-US" altLang="zh-CN" sz="1335" dirty="0">
                <a:latin typeface="微软雅黑" panose="020B0503020204020204" pitchFamily="34" charset="-122"/>
                <a:ea typeface="微软雅黑" panose="020B0503020204020204" pitchFamily="34" charset="-122"/>
              </a:rPr>
              <a:t>……</a:t>
            </a:r>
          </a:p>
        </p:txBody>
      </p:sp>
      <p:sp>
        <p:nvSpPr>
          <p:cNvPr id="11" name="TextBox 10"/>
          <p:cNvSpPr txBox="1"/>
          <p:nvPr/>
        </p:nvSpPr>
        <p:spPr>
          <a:xfrm>
            <a:off x="1591294" y="2743202"/>
            <a:ext cx="3096869" cy="287323"/>
          </a:xfrm>
          <a:prstGeom prst="rect">
            <a:avLst/>
          </a:prstGeom>
          <a:noFill/>
        </p:spPr>
        <p:txBody>
          <a:bodyPr wrap="square" lIns="0" tIns="0" rIns="0" bIns="0" rtlCol="0">
            <a:spAutoFit/>
          </a:bodyPr>
          <a:lstStyle/>
          <a:p>
            <a:pPr algn="r"/>
            <a:r>
              <a:rPr lang="zh-CN" altLang="en-US" sz="1865" b="1" dirty="0">
                <a:latin typeface="微软雅黑" panose="020B0503020204020204" pitchFamily="34" charset="-122"/>
                <a:ea typeface="微软雅黑" panose="020B0503020204020204" pitchFamily="34" charset="-122"/>
              </a:rPr>
              <a:t>人人网</a:t>
            </a:r>
          </a:p>
        </p:txBody>
      </p:sp>
      <p:sp>
        <p:nvSpPr>
          <p:cNvPr id="12" name="TextBox 11"/>
          <p:cNvSpPr txBox="1"/>
          <p:nvPr/>
        </p:nvSpPr>
        <p:spPr>
          <a:xfrm>
            <a:off x="7543955" y="4387365"/>
            <a:ext cx="3126384" cy="436017"/>
          </a:xfrm>
          <a:prstGeom prst="rect">
            <a:avLst/>
          </a:prstGeom>
          <a:noFill/>
        </p:spPr>
        <p:txBody>
          <a:bodyPr wrap="square" lIns="0" tIns="0" rIns="0" bIns="0" rtlCol="0">
            <a:spAutoFit/>
          </a:bodyPr>
          <a:lstStyle/>
          <a:p>
            <a:pPr algn="just">
              <a:lnSpc>
                <a:spcPts val="1735"/>
              </a:lnSpc>
            </a:pPr>
            <a:r>
              <a:rPr lang="zh-CN" altLang="en-US" sz="1335" dirty="0">
                <a:latin typeface="微软雅黑" panose="020B0503020204020204" pitchFamily="34" charset="-122"/>
                <a:ea typeface="微软雅黑" panose="020B0503020204020204" pitchFamily="34" charset="-122"/>
              </a:rPr>
              <a:t>点击输入简要文字内容，文字内容需概括精炼，言简意赅的说明分项内容</a:t>
            </a:r>
            <a:r>
              <a:rPr lang="en-US" altLang="zh-CN" sz="1335" dirty="0">
                <a:latin typeface="微软雅黑" panose="020B0503020204020204" pitchFamily="34" charset="-122"/>
                <a:ea typeface="微软雅黑" panose="020B0503020204020204" pitchFamily="34" charset="-122"/>
              </a:rPr>
              <a:t>……</a:t>
            </a:r>
          </a:p>
        </p:txBody>
      </p:sp>
      <p:sp>
        <p:nvSpPr>
          <p:cNvPr id="13" name="TextBox 12"/>
          <p:cNvSpPr txBox="1"/>
          <p:nvPr/>
        </p:nvSpPr>
        <p:spPr>
          <a:xfrm>
            <a:off x="7543955" y="3992884"/>
            <a:ext cx="3096869" cy="287323"/>
          </a:xfrm>
          <a:prstGeom prst="rect">
            <a:avLst/>
          </a:prstGeom>
          <a:noFill/>
        </p:spPr>
        <p:txBody>
          <a:bodyPr wrap="square" lIns="0" tIns="0" rIns="0" bIns="0" rtlCol="0">
            <a:spAutoFit/>
          </a:bodyPr>
          <a:lstStyle/>
          <a:p>
            <a:r>
              <a:rPr lang="zh-CN" altLang="en-US" sz="1865" b="1" dirty="0">
                <a:latin typeface="微软雅黑" panose="020B0503020204020204" pitchFamily="34" charset="-122"/>
                <a:ea typeface="微软雅黑" panose="020B0503020204020204" pitchFamily="34" charset="-122"/>
              </a:rPr>
              <a:t>微博营销</a:t>
            </a:r>
          </a:p>
        </p:txBody>
      </p:sp>
      <p:sp>
        <p:nvSpPr>
          <p:cNvPr id="14" name="TextBox 13"/>
          <p:cNvSpPr txBox="1"/>
          <p:nvPr/>
        </p:nvSpPr>
        <p:spPr>
          <a:xfrm>
            <a:off x="1591293" y="5494805"/>
            <a:ext cx="3126384" cy="436017"/>
          </a:xfrm>
          <a:prstGeom prst="rect">
            <a:avLst/>
          </a:prstGeom>
          <a:noFill/>
        </p:spPr>
        <p:txBody>
          <a:bodyPr wrap="square" lIns="0" tIns="0" rIns="0" bIns="0" rtlCol="0">
            <a:spAutoFit/>
          </a:bodyPr>
          <a:lstStyle/>
          <a:p>
            <a:pPr algn="r">
              <a:lnSpc>
                <a:spcPts val="1735"/>
              </a:lnSpc>
            </a:pPr>
            <a:r>
              <a:rPr lang="zh-CN" altLang="en-US" sz="1335" dirty="0">
                <a:latin typeface="微软雅黑" panose="020B0503020204020204" pitchFamily="34" charset="-122"/>
                <a:ea typeface="微软雅黑" panose="020B0503020204020204" pitchFamily="34" charset="-122"/>
              </a:rPr>
              <a:t>点击输入简要文字内容，文字内容需概括精炼，言简意赅的说明分项内容</a:t>
            </a:r>
            <a:r>
              <a:rPr lang="en-US" altLang="zh-CN" sz="1335" dirty="0">
                <a:latin typeface="微软雅黑" panose="020B0503020204020204" pitchFamily="34" charset="-122"/>
                <a:ea typeface="微软雅黑" panose="020B0503020204020204" pitchFamily="34" charset="-122"/>
              </a:rPr>
              <a:t>……</a:t>
            </a:r>
          </a:p>
        </p:txBody>
      </p:sp>
      <p:sp>
        <p:nvSpPr>
          <p:cNvPr id="15" name="TextBox 14"/>
          <p:cNvSpPr txBox="1"/>
          <p:nvPr/>
        </p:nvSpPr>
        <p:spPr>
          <a:xfrm>
            <a:off x="1591294" y="5100324"/>
            <a:ext cx="3096869" cy="287323"/>
          </a:xfrm>
          <a:prstGeom prst="rect">
            <a:avLst/>
          </a:prstGeom>
          <a:noFill/>
        </p:spPr>
        <p:txBody>
          <a:bodyPr wrap="square" lIns="0" tIns="0" rIns="0" bIns="0" rtlCol="0">
            <a:spAutoFit/>
          </a:bodyPr>
          <a:lstStyle/>
          <a:p>
            <a:pPr algn="r"/>
            <a:r>
              <a:rPr lang="zh-CN" altLang="en-US" sz="1865" b="1" dirty="0">
                <a:latin typeface="微软雅黑" panose="020B0503020204020204" pitchFamily="34" charset="-122"/>
                <a:ea typeface="微软雅黑" panose="020B0503020204020204" pitchFamily="34" charset="-122"/>
              </a:rPr>
              <a:t>微信营销</a:t>
            </a:r>
          </a:p>
        </p:txBody>
      </p:sp>
      <p:sp>
        <p:nvSpPr>
          <p:cNvPr id="16" name="Freeform 7"/>
          <p:cNvSpPr>
            <a:spLocks noEditPoints="1"/>
          </p:cNvSpPr>
          <p:nvPr/>
        </p:nvSpPr>
        <p:spPr bwMode="auto">
          <a:xfrm>
            <a:off x="6694699" y="4189431"/>
            <a:ext cx="485784" cy="384989"/>
          </a:xfrm>
          <a:custGeom>
            <a:avLst/>
            <a:gdLst>
              <a:gd name="T0" fmla="*/ 1544 w 3234"/>
              <a:gd name="T1" fmla="*/ 1510 h 2566"/>
              <a:gd name="T2" fmla="*/ 1705 w 3234"/>
              <a:gd name="T3" fmla="*/ 1803 h 2566"/>
              <a:gd name="T4" fmla="*/ 1577 w 3234"/>
              <a:gd name="T5" fmla="*/ 2111 h 2566"/>
              <a:gd name="T6" fmla="*/ 1236 w 3234"/>
              <a:gd name="T7" fmla="*/ 2250 h 2566"/>
              <a:gd name="T8" fmla="*/ 878 w 3234"/>
              <a:gd name="T9" fmla="*/ 2140 h 2566"/>
              <a:gd name="T10" fmla="*/ 716 w 3234"/>
              <a:gd name="T11" fmla="*/ 1847 h 2566"/>
              <a:gd name="T12" fmla="*/ 845 w 3234"/>
              <a:gd name="T13" fmla="*/ 1539 h 2566"/>
              <a:gd name="T14" fmla="*/ 1186 w 3234"/>
              <a:gd name="T15" fmla="*/ 1400 h 2566"/>
              <a:gd name="T16" fmla="*/ 1970 w 3234"/>
              <a:gd name="T17" fmla="*/ 743 h 2566"/>
              <a:gd name="T18" fmla="*/ 2318 w 3234"/>
              <a:gd name="T19" fmla="*/ 824 h 2566"/>
              <a:gd name="T20" fmla="*/ 2351 w 3234"/>
              <a:gd name="T21" fmla="*/ 1079 h 2566"/>
              <a:gd name="T22" fmla="*/ 2310 w 3234"/>
              <a:gd name="T23" fmla="*/ 1229 h 2566"/>
              <a:gd name="T24" fmla="*/ 2669 w 3234"/>
              <a:gd name="T25" fmla="*/ 1458 h 2566"/>
              <a:gd name="T26" fmla="*/ 2697 w 3234"/>
              <a:gd name="T27" fmla="*/ 1893 h 2566"/>
              <a:gd name="T28" fmla="*/ 2009 w 3234"/>
              <a:gd name="T29" fmla="*/ 2454 h 2566"/>
              <a:gd name="T30" fmla="*/ 749 w 3234"/>
              <a:gd name="T31" fmla="*/ 2480 h 2566"/>
              <a:gd name="T32" fmla="*/ 70 w 3234"/>
              <a:gd name="T33" fmla="*/ 1960 h 2566"/>
              <a:gd name="T34" fmla="*/ 104 w 3234"/>
              <a:gd name="T35" fmla="*/ 1357 h 2566"/>
              <a:gd name="T36" fmla="*/ 619 w 3234"/>
              <a:gd name="T37" fmla="*/ 701 h 2566"/>
              <a:gd name="T38" fmla="*/ 1122 w 3234"/>
              <a:gd name="T39" fmla="*/ 398 h 2566"/>
              <a:gd name="T40" fmla="*/ 1472 w 3234"/>
              <a:gd name="T41" fmla="*/ 425 h 2566"/>
              <a:gd name="T42" fmla="*/ 1588 w 3234"/>
              <a:gd name="T43" fmla="*/ 601 h 2566"/>
              <a:gd name="T44" fmla="*/ 2277 w 3234"/>
              <a:gd name="T45" fmla="*/ 678 h 2566"/>
              <a:gd name="T46" fmla="*/ 2208 w 3234"/>
              <a:gd name="T47" fmla="*/ 565 h 2566"/>
              <a:gd name="T48" fmla="*/ 2300 w 3234"/>
              <a:gd name="T49" fmla="*/ 492 h 2566"/>
              <a:gd name="T50" fmla="*/ 2505 w 3234"/>
              <a:gd name="T51" fmla="*/ 533 h 2566"/>
              <a:gd name="T52" fmla="*/ 2715 w 3234"/>
              <a:gd name="T53" fmla="*/ 764 h 2566"/>
              <a:gd name="T54" fmla="*/ 2739 w 3234"/>
              <a:gd name="T55" fmla="*/ 953 h 2566"/>
              <a:gd name="T56" fmla="*/ 2675 w 3234"/>
              <a:gd name="T57" fmla="*/ 1063 h 2566"/>
              <a:gd name="T58" fmla="*/ 2553 w 3234"/>
              <a:gd name="T59" fmla="*/ 1011 h 2566"/>
              <a:gd name="T60" fmla="*/ 2554 w 3234"/>
              <a:gd name="T61" fmla="*/ 907 h 2566"/>
              <a:gd name="T62" fmla="*/ 2486 w 3234"/>
              <a:gd name="T63" fmla="*/ 746 h 2566"/>
              <a:gd name="T64" fmla="*/ 2325 w 3234"/>
              <a:gd name="T65" fmla="*/ 679 h 2566"/>
              <a:gd name="T66" fmla="*/ 2102 w 3234"/>
              <a:gd name="T67" fmla="*/ 298 h 2566"/>
              <a:gd name="T68" fmla="*/ 2038 w 3234"/>
              <a:gd name="T69" fmla="*/ 95 h 2566"/>
              <a:gd name="T70" fmla="*/ 2227 w 3234"/>
              <a:gd name="T71" fmla="*/ 6 h 2566"/>
              <a:gd name="T72" fmla="*/ 2574 w 3234"/>
              <a:gd name="T73" fmla="*/ 35 h 2566"/>
              <a:gd name="T74" fmla="*/ 2886 w 3234"/>
              <a:gd name="T75" fmla="*/ 194 h 2566"/>
              <a:gd name="T76" fmla="*/ 3113 w 3234"/>
              <a:gd name="T77" fmla="*/ 456 h 2566"/>
              <a:gd name="T78" fmla="*/ 3226 w 3234"/>
              <a:gd name="T79" fmla="*/ 791 h 2566"/>
              <a:gd name="T80" fmla="*/ 3225 w 3234"/>
              <a:gd name="T81" fmla="*/ 1029 h 2566"/>
              <a:gd name="T82" fmla="*/ 3090 w 3234"/>
              <a:gd name="T83" fmla="*/ 1227 h 2566"/>
              <a:gd name="T84" fmla="*/ 2916 w 3234"/>
              <a:gd name="T85" fmla="*/ 1107 h 2566"/>
              <a:gd name="T86" fmla="*/ 2933 w 3234"/>
              <a:gd name="T87" fmla="*/ 908 h 2566"/>
              <a:gd name="T88" fmla="*/ 2813 w 3234"/>
              <a:gd name="T89" fmla="*/ 544 h 2566"/>
              <a:gd name="T90" fmla="*/ 2417 w 3234"/>
              <a:gd name="T91" fmla="*/ 306 h 2566"/>
              <a:gd name="T92" fmla="*/ 1278 w 3234"/>
              <a:gd name="T93" fmla="*/ 1152 h 2566"/>
              <a:gd name="T94" fmla="*/ 1943 w 3234"/>
              <a:gd name="T95" fmla="*/ 1302 h 2566"/>
              <a:gd name="T96" fmla="*/ 2218 w 3234"/>
              <a:gd name="T97" fmla="*/ 1719 h 2566"/>
              <a:gd name="T98" fmla="*/ 1937 w 3234"/>
              <a:gd name="T99" fmla="*/ 2152 h 2566"/>
              <a:gd name="T100" fmla="*/ 1263 w 3234"/>
              <a:gd name="T101" fmla="*/ 2353 h 2566"/>
              <a:gd name="T102" fmla="*/ 598 w 3234"/>
              <a:gd name="T103" fmla="*/ 2202 h 2566"/>
              <a:gd name="T104" fmla="*/ 324 w 3234"/>
              <a:gd name="T105" fmla="*/ 1786 h 2566"/>
              <a:gd name="T106" fmla="*/ 604 w 3234"/>
              <a:gd name="T107" fmla="*/ 1353 h 2566"/>
              <a:gd name="T108" fmla="*/ 1306 w 3234"/>
              <a:gd name="T109" fmla="*/ 1702 h 2566"/>
              <a:gd name="T110" fmla="*/ 1363 w 3234"/>
              <a:gd name="T111" fmla="*/ 1760 h 2566"/>
              <a:gd name="T112" fmla="*/ 1306 w 3234"/>
              <a:gd name="T113" fmla="*/ 1818 h 2566"/>
              <a:gd name="T114" fmla="*/ 1248 w 3234"/>
              <a:gd name="T115" fmla="*/ 1760 h 2566"/>
              <a:gd name="T116" fmla="*/ 1306 w 3234"/>
              <a:gd name="T117" fmla="*/ 1702 h 2566"/>
              <a:gd name="T118" fmla="*/ 1192 w 3234"/>
              <a:gd name="T119" fmla="*/ 1900 h 2566"/>
              <a:gd name="T120" fmla="*/ 1060 w 3234"/>
              <a:gd name="T121" fmla="*/ 2062 h 2566"/>
              <a:gd name="T122" fmla="*/ 897 w 3234"/>
              <a:gd name="T123" fmla="*/ 1930 h 2566"/>
              <a:gd name="T124" fmla="*/ 1029 w 3234"/>
              <a:gd name="T125" fmla="*/ 1768 h 25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34" h="2566">
                <a:moveTo>
                  <a:pt x="1211" y="1400"/>
                </a:moveTo>
                <a:lnTo>
                  <a:pt x="1236" y="1400"/>
                </a:lnTo>
                <a:lnTo>
                  <a:pt x="1261" y="1402"/>
                </a:lnTo>
                <a:lnTo>
                  <a:pt x="1287" y="1405"/>
                </a:lnTo>
                <a:lnTo>
                  <a:pt x="1311" y="1408"/>
                </a:lnTo>
                <a:lnTo>
                  <a:pt x="1334" y="1413"/>
                </a:lnTo>
                <a:lnTo>
                  <a:pt x="1358" y="1419"/>
                </a:lnTo>
                <a:lnTo>
                  <a:pt x="1380" y="1426"/>
                </a:lnTo>
                <a:lnTo>
                  <a:pt x="1404" y="1433"/>
                </a:lnTo>
                <a:lnTo>
                  <a:pt x="1425" y="1442"/>
                </a:lnTo>
                <a:lnTo>
                  <a:pt x="1447" y="1451"/>
                </a:lnTo>
                <a:lnTo>
                  <a:pt x="1467" y="1461"/>
                </a:lnTo>
                <a:lnTo>
                  <a:pt x="1487" y="1472"/>
                </a:lnTo>
                <a:lnTo>
                  <a:pt x="1507" y="1484"/>
                </a:lnTo>
                <a:lnTo>
                  <a:pt x="1526" y="1496"/>
                </a:lnTo>
                <a:lnTo>
                  <a:pt x="1544" y="1510"/>
                </a:lnTo>
                <a:lnTo>
                  <a:pt x="1561" y="1525"/>
                </a:lnTo>
                <a:lnTo>
                  <a:pt x="1577" y="1539"/>
                </a:lnTo>
                <a:lnTo>
                  <a:pt x="1592" y="1555"/>
                </a:lnTo>
                <a:lnTo>
                  <a:pt x="1607" y="1571"/>
                </a:lnTo>
                <a:lnTo>
                  <a:pt x="1621" y="1587"/>
                </a:lnTo>
                <a:lnTo>
                  <a:pt x="1634" y="1604"/>
                </a:lnTo>
                <a:lnTo>
                  <a:pt x="1646" y="1622"/>
                </a:lnTo>
                <a:lnTo>
                  <a:pt x="1657" y="1640"/>
                </a:lnTo>
                <a:lnTo>
                  <a:pt x="1667" y="1660"/>
                </a:lnTo>
                <a:lnTo>
                  <a:pt x="1675" y="1679"/>
                </a:lnTo>
                <a:lnTo>
                  <a:pt x="1683" y="1699"/>
                </a:lnTo>
                <a:lnTo>
                  <a:pt x="1690" y="1719"/>
                </a:lnTo>
                <a:lnTo>
                  <a:pt x="1695" y="1739"/>
                </a:lnTo>
                <a:lnTo>
                  <a:pt x="1700" y="1760"/>
                </a:lnTo>
                <a:lnTo>
                  <a:pt x="1703" y="1781"/>
                </a:lnTo>
                <a:lnTo>
                  <a:pt x="1705" y="1803"/>
                </a:lnTo>
                <a:lnTo>
                  <a:pt x="1705" y="1825"/>
                </a:lnTo>
                <a:lnTo>
                  <a:pt x="1705" y="1847"/>
                </a:lnTo>
                <a:lnTo>
                  <a:pt x="1703" y="1868"/>
                </a:lnTo>
                <a:lnTo>
                  <a:pt x="1700" y="1890"/>
                </a:lnTo>
                <a:lnTo>
                  <a:pt x="1695" y="1910"/>
                </a:lnTo>
                <a:lnTo>
                  <a:pt x="1690" y="1931"/>
                </a:lnTo>
                <a:lnTo>
                  <a:pt x="1683" y="1952"/>
                </a:lnTo>
                <a:lnTo>
                  <a:pt x="1675" y="1971"/>
                </a:lnTo>
                <a:lnTo>
                  <a:pt x="1667" y="1991"/>
                </a:lnTo>
                <a:lnTo>
                  <a:pt x="1657" y="2009"/>
                </a:lnTo>
                <a:lnTo>
                  <a:pt x="1646" y="2028"/>
                </a:lnTo>
                <a:lnTo>
                  <a:pt x="1634" y="2045"/>
                </a:lnTo>
                <a:lnTo>
                  <a:pt x="1621" y="2062"/>
                </a:lnTo>
                <a:lnTo>
                  <a:pt x="1607" y="2080"/>
                </a:lnTo>
                <a:lnTo>
                  <a:pt x="1592" y="2096"/>
                </a:lnTo>
                <a:lnTo>
                  <a:pt x="1577" y="2111"/>
                </a:lnTo>
                <a:lnTo>
                  <a:pt x="1561" y="2126"/>
                </a:lnTo>
                <a:lnTo>
                  <a:pt x="1544" y="2140"/>
                </a:lnTo>
                <a:lnTo>
                  <a:pt x="1526" y="2153"/>
                </a:lnTo>
                <a:lnTo>
                  <a:pt x="1507" y="2166"/>
                </a:lnTo>
                <a:lnTo>
                  <a:pt x="1487" y="2177"/>
                </a:lnTo>
                <a:lnTo>
                  <a:pt x="1467" y="2188"/>
                </a:lnTo>
                <a:lnTo>
                  <a:pt x="1447" y="2199"/>
                </a:lnTo>
                <a:lnTo>
                  <a:pt x="1425" y="2208"/>
                </a:lnTo>
                <a:lnTo>
                  <a:pt x="1404" y="2217"/>
                </a:lnTo>
                <a:lnTo>
                  <a:pt x="1380" y="2225"/>
                </a:lnTo>
                <a:lnTo>
                  <a:pt x="1358" y="2232"/>
                </a:lnTo>
                <a:lnTo>
                  <a:pt x="1334" y="2237"/>
                </a:lnTo>
                <a:lnTo>
                  <a:pt x="1311" y="2242"/>
                </a:lnTo>
                <a:lnTo>
                  <a:pt x="1287" y="2246"/>
                </a:lnTo>
                <a:lnTo>
                  <a:pt x="1261" y="2248"/>
                </a:lnTo>
                <a:lnTo>
                  <a:pt x="1236" y="2250"/>
                </a:lnTo>
                <a:lnTo>
                  <a:pt x="1211" y="2250"/>
                </a:lnTo>
                <a:lnTo>
                  <a:pt x="1186" y="2250"/>
                </a:lnTo>
                <a:lnTo>
                  <a:pt x="1160" y="2248"/>
                </a:lnTo>
                <a:lnTo>
                  <a:pt x="1135" y="2246"/>
                </a:lnTo>
                <a:lnTo>
                  <a:pt x="1111" y="2242"/>
                </a:lnTo>
                <a:lnTo>
                  <a:pt x="1087" y="2237"/>
                </a:lnTo>
                <a:lnTo>
                  <a:pt x="1064" y="2232"/>
                </a:lnTo>
                <a:lnTo>
                  <a:pt x="1040" y="2225"/>
                </a:lnTo>
                <a:lnTo>
                  <a:pt x="1018" y="2217"/>
                </a:lnTo>
                <a:lnTo>
                  <a:pt x="996" y="2208"/>
                </a:lnTo>
                <a:lnTo>
                  <a:pt x="975" y="2199"/>
                </a:lnTo>
                <a:lnTo>
                  <a:pt x="955" y="2188"/>
                </a:lnTo>
                <a:lnTo>
                  <a:pt x="934" y="2177"/>
                </a:lnTo>
                <a:lnTo>
                  <a:pt x="914" y="2166"/>
                </a:lnTo>
                <a:lnTo>
                  <a:pt x="896" y="2153"/>
                </a:lnTo>
                <a:lnTo>
                  <a:pt x="878" y="2140"/>
                </a:lnTo>
                <a:lnTo>
                  <a:pt x="861" y="2126"/>
                </a:lnTo>
                <a:lnTo>
                  <a:pt x="845" y="2111"/>
                </a:lnTo>
                <a:lnTo>
                  <a:pt x="828" y="2096"/>
                </a:lnTo>
                <a:lnTo>
                  <a:pt x="814" y="2080"/>
                </a:lnTo>
                <a:lnTo>
                  <a:pt x="800" y="2062"/>
                </a:lnTo>
                <a:lnTo>
                  <a:pt x="787" y="2045"/>
                </a:lnTo>
                <a:lnTo>
                  <a:pt x="776" y="2028"/>
                </a:lnTo>
                <a:lnTo>
                  <a:pt x="765" y="2009"/>
                </a:lnTo>
                <a:lnTo>
                  <a:pt x="755" y="1991"/>
                </a:lnTo>
                <a:lnTo>
                  <a:pt x="746" y="1971"/>
                </a:lnTo>
                <a:lnTo>
                  <a:pt x="739" y="1952"/>
                </a:lnTo>
                <a:lnTo>
                  <a:pt x="732" y="1931"/>
                </a:lnTo>
                <a:lnTo>
                  <a:pt x="726" y="1910"/>
                </a:lnTo>
                <a:lnTo>
                  <a:pt x="721" y="1890"/>
                </a:lnTo>
                <a:lnTo>
                  <a:pt x="718" y="1868"/>
                </a:lnTo>
                <a:lnTo>
                  <a:pt x="716" y="1847"/>
                </a:lnTo>
                <a:lnTo>
                  <a:pt x="716" y="1825"/>
                </a:lnTo>
                <a:lnTo>
                  <a:pt x="716" y="1803"/>
                </a:lnTo>
                <a:lnTo>
                  <a:pt x="718" y="1781"/>
                </a:lnTo>
                <a:lnTo>
                  <a:pt x="721" y="1760"/>
                </a:lnTo>
                <a:lnTo>
                  <a:pt x="726" y="1739"/>
                </a:lnTo>
                <a:lnTo>
                  <a:pt x="732" y="1719"/>
                </a:lnTo>
                <a:lnTo>
                  <a:pt x="739" y="1699"/>
                </a:lnTo>
                <a:lnTo>
                  <a:pt x="746" y="1679"/>
                </a:lnTo>
                <a:lnTo>
                  <a:pt x="755" y="1660"/>
                </a:lnTo>
                <a:lnTo>
                  <a:pt x="765" y="1640"/>
                </a:lnTo>
                <a:lnTo>
                  <a:pt x="776" y="1622"/>
                </a:lnTo>
                <a:lnTo>
                  <a:pt x="787" y="1604"/>
                </a:lnTo>
                <a:lnTo>
                  <a:pt x="800" y="1587"/>
                </a:lnTo>
                <a:lnTo>
                  <a:pt x="814" y="1571"/>
                </a:lnTo>
                <a:lnTo>
                  <a:pt x="828" y="1555"/>
                </a:lnTo>
                <a:lnTo>
                  <a:pt x="845" y="1539"/>
                </a:lnTo>
                <a:lnTo>
                  <a:pt x="861" y="1525"/>
                </a:lnTo>
                <a:lnTo>
                  <a:pt x="878" y="1510"/>
                </a:lnTo>
                <a:lnTo>
                  <a:pt x="896" y="1496"/>
                </a:lnTo>
                <a:lnTo>
                  <a:pt x="914" y="1484"/>
                </a:lnTo>
                <a:lnTo>
                  <a:pt x="934" y="1472"/>
                </a:lnTo>
                <a:lnTo>
                  <a:pt x="955" y="1461"/>
                </a:lnTo>
                <a:lnTo>
                  <a:pt x="975" y="1451"/>
                </a:lnTo>
                <a:lnTo>
                  <a:pt x="996" y="1442"/>
                </a:lnTo>
                <a:lnTo>
                  <a:pt x="1018" y="1433"/>
                </a:lnTo>
                <a:lnTo>
                  <a:pt x="1040" y="1426"/>
                </a:lnTo>
                <a:lnTo>
                  <a:pt x="1064" y="1419"/>
                </a:lnTo>
                <a:lnTo>
                  <a:pt x="1087" y="1413"/>
                </a:lnTo>
                <a:lnTo>
                  <a:pt x="1111" y="1408"/>
                </a:lnTo>
                <a:lnTo>
                  <a:pt x="1135" y="1405"/>
                </a:lnTo>
                <a:lnTo>
                  <a:pt x="1160" y="1402"/>
                </a:lnTo>
                <a:lnTo>
                  <a:pt x="1186" y="1400"/>
                </a:lnTo>
                <a:lnTo>
                  <a:pt x="1211" y="1400"/>
                </a:lnTo>
                <a:close/>
                <a:moveTo>
                  <a:pt x="1573" y="848"/>
                </a:moveTo>
                <a:lnTo>
                  <a:pt x="1575" y="850"/>
                </a:lnTo>
                <a:lnTo>
                  <a:pt x="1579" y="851"/>
                </a:lnTo>
                <a:lnTo>
                  <a:pt x="1585" y="851"/>
                </a:lnTo>
                <a:lnTo>
                  <a:pt x="1591" y="851"/>
                </a:lnTo>
                <a:lnTo>
                  <a:pt x="1608" y="847"/>
                </a:lnTo>
                <a:lnTo>
                  <a:pt x="1629" y="840"/>
                </a:lnTo>
                <a:lnTo>
                  <a:pt x="1682" y="821"/>
                </a:lnTo>
                <a:lnTo>
                  <a:pt x="1751" y="796"/>
                </a:lnTo>
                <a:lnTo>
                  <a:pt x="1789" y="783"/>
                </a:lnTo>
                <a:lnTo>
                  <a:pt x="1830" y="771"/>
                </a:lnTo>
                <a:lnTo>
                  <a:pt x="1875" y="760"/>
                </a:lnTo>
                <a:lnTo>
                  <a:pt x="1921" y="751"/>
                </a:lnTo>
                <a:lnTo>
                  <a:pt x="1945" y="747"/>
                </a:lnTo>
                <a:lnTo>
                  <a:pt x="1970" y="743"/>
                </a:lnTo>
                <a:lnTo>
                  <a:pt x="1995" y="741"/>
                </a:lnTo>
                <a:lnTo>
                  <a:pt x="2020" y="739"/>
                </a:lnTo>
                <a:lnTo>
                  <a:pt x="2045" y="737"/>
                </a:lnTo>
                <a:lnTo>
                  <a:pt x="2072" y="737"/>
                </a:lnTo>
                <a:lnTo>
                  <a:pt x="2098" y="738"/>
                </a:lnTo>
                <a:lnTo>
                  <a:pt x="2125" y="739"/>
                </a:lnTo>
                <a:lnTo>
                  <a:pt x="2152" y="742"/>
                </a:lnTo>
                <a:lnTo>
                  <a:pt x="2178" y="746"/>
                </a:lnTo>
                <a:lnTo>
                  <a:pt x="2202" y="752"/>
                </a:lnTo>
                <a:lnTo>
                  <a:pt x="2223" y="759"/>
                </a:lnTo>
                <a:lnTo>
                  <a:pt x="2243" y="767"/>
                </a:lnTo>
                <a:lnTo>
                  <a:pt x="2261" y="776"/>
                </a:lnTo>
                <a:lnTo>
                  <a:pt x="2277" y="787"/>
                </a:lnTo>
                <a:lnTo>
                  <a:pt x="2293" y="798"/>
                </a:lnTo>
                <a:lnTo>
                  <a:pt x="2306" y="810"/>
                </a:lnTo>
                <a:lnTo>
                  <a:pt x="2318" y="824"/>
                </a:lnTo>
                <a:lnTo>
                  <a:pt x="2328" y="837"/>
                </a:lnTo>
                <a:lnTo>
                  <a:pt x="2337" y="852"/>
                </a:lnTo>
                <a:lnTo>
                  <a:pt x="2345" y="866"/>
                </a:lnTo>
                <a:lnTo>
                  <a:pt x="2351" y="882"/>
                </a:lnTo>
                <a:lnTo>
                  <a:pt x="2356" y="898"/>
                </a:lnTo>
                <a:lnTo>
                  <a:pt x="2360" y="914"/>
                </a:lnTo>
                <a:lnTo>
                  <a:pt x="2363" y="930"/>
                </a:lnTo>
                <a:lnTo>
                  <a:pt x="2365" y="947"/>
                </a:lnTo>
                <a:lnTo>
                  <a:pt x="2366" y="965"/>
                </a:lnTo>
                <a:lnTo>
                  <a:pt x="2366" y="981"/>
                </a:lnTo>
                <a:lnTo>
                  <a:pt x="2365" y="998"/>
                </a:lnTo>
                <a:lnTo>
                  <a:pt x="2364" y="1015"/>
                </a:lnTo>
                <a:lnTo>
                  <a:pt x="2361" y="1031"/>
                </a:lnTo>
                <a:lnTo>
                  <a:pt x="2359" y="1048"/>
                </a:lnTo>
                <a:lnTo>
                  <a:pt x="2355" y="1064"/>
                </a:lnTo>
                <a:lnTo>
                  <a:pt x="2351" y="1079"/>
                </a:lnTo>
                <a:lnTo>
                  <a:pt x="2347" y="1094"/>
                </a:lnTo>
                <a:lnTo>
                  <a:pt x="2342" y="1110"/>
                </a:lnTo>
                <a:lnTo>
                  <a:pt x="2336" y="1124"/>
                </a:lnTo>
                <a:lnTo>
                  <a:pt x="2331" y="1137"/>
                </a:lnTo>
                <a:lnTo>
                  <a:pt x="2325" y="1149"/>
                </a:lnTo>
                <a:lnTo>
                  <a:pt x="2319" y="1161"/>
                </a:lnTo>
                <a:lnTo>
                  <a:pt x="2313" y="1172"/>
                </a:lnTo>
                <a:lnTo>
                  <a:pt x="2306" y="1182"/>
                </a:lnTo>
                <a:lnTo>
                  <a:pt x="2301" y="1192"/>
                </a:lnTo>
                <a:lnTo>
                  <a:pt x="2298" y="1201"/>
                </a:lnTo>
                <a:lnTo>
                  <a:pt x="2298" y="1206"/>
                </a:lnTo>
                <a:lnTo>
                  <a:pt x="2298" y="1211"/>
                </a:lnTo>
                <a:lnTo>
                  <a:pt x="2300" y="1215"/>
                </a:lnTo>
                <a:lnTo>
                  <a:pt x="2302" y="1220"/>
                </a:lnTo>
                <a:lnTo>
                  <a:pt x="2306" y="1224"/>
                </a:lnTo>
                <a:lnTo>
                  <a:pt x="2310" y="1229"/>
                </a:lnTo>
                <a:lnTo>
                  <a:pt x="2316" y="1234"/>
                </a:lnTo>
                <a:lnTo>
                  <a:pt x="2324" y="1240"/>
                </a:lnTo>
                <a:lnTo>
                  <a:pt x="2356" y="1255"/>
                </a:lnTo>
                <a:lnTo>
                  <a:pt x="2407" y="1277"/>
                </a:lnTo>
                <a:lnTo>
                  <a:pt x="2437" y="1290"/>
                </a:lnTo>
                <a:lnTo>
                  <a:pt x="2469" y="1306"/>
                </a:lnTo>
                <a:lnTo>
                  <a:pt x="2503" y="1324"/>
                </a:lnTo>
                <a:lnTo>
                  <a:pt x="2538" y="1344"/>
                </a:lnTo>
                <a:lnTo>
                  <a:pt x="2555" y="1356"/>
                </a:lnTo>
                <a:lnTo>
                  <a:pt x="2572" y="1368"/>
                </a:lnTo>
                <a:lnTo>
                  <a:pt x="2589" y="1382"/>
                </a:lnTo>
                <a:lnTo>
                  <a:pt x="2606" y="1395"/>
                </a:lnTo>
                <a:lnTo>
                  <a:pt x="2623" y="1410"/>
                </a:lnTo>
                <a:lnTo>
                  <a:pt x="2639" y="1425"/>
                </a:lnTo>
                <a:lnTo>
                  <a:pt x="2654" y="1441"/>
                </a:lnTo>
                <a:lnTo>
                  <a:pt x="2669" y="1458"/>
                </a:lnTo>
                <a:lnTo>
                  <a:pt x="2682" y="1476"/>
                </a:lnTo>
                <a:lnTo>
                  <a:pt x="2695" y="1495"/>
                </a:lnTo>
                <a:lnTo>
                  <a:pt x="2707" y="1516"/>
                </a:lnTo>
                <a:lnTo>
                  <a:pt x="2719" y="1537"/>
                </a:lnTo>
                <a:lnTo>
                  <a:pt x="2728" y="1559"/>
                </a:lnTo>
                <a:lnTo>
                  <a:pt x="2738" y="1582"/>
                </a:lnTo>
                <a:lnTo>
                  <a:pt x="2746" y="1606"/>
                </a:lnTo>
                <a:lnTo>
                  <a:pt x="2752" y="1631"/>
                </a:lnTo>
                <a:lnTo>
                  <a:pt x="2756" y="1659"/>
                </a:lnTo>
                <a:lnTo>
                  <a:pt x="2757" y="1688"/>
                </a:lnTo>
                <a:lnTo>
                  <a:pt x="2754" y="1719"/>
                </a:lnTo>
                <a:lnTo>
                  <a:pt x="2749" y="1751"/>
                </a:lnTo>
                <a:lnTo>
                  <a:pt x="2741" y="1784"/>
                </a:lnTo>
                <a:lnTo>
                  <a:pt x="2729" y="1820"/>
                </a:lnTo>
                <a:lnTo>
                  <a:pt x="2715" y="1856"/>
                </a:lnTo>
                <a:lnTo>
                  <a:pt x="2697" y="1893"/>
                </a:lnTo>
                <a:lnTo>
                  <a:pt x="2677" y="1930"/>
                </a:lnTo>
                <a:lnTo>
                  <a:pt x="2654" y="1969"/>
                </a:lnTo>
                <a:lnTo>
                  <a:pt x="2628" y="2007"/>
                </a:lnTo>
                <a:lnTo>
                  <a:pt x="2597" y="2046"/>
                </a:lnTo>
                <a:lnTo>
                  <a:pt x="2565" y="2085"/>
                </a:lnTo>
                <a:lnTo>
                  <a:pt x="2530" y="2123"/>
                </a:lnTo>
                <a:lnTo>
                  <a:pt x="2491" y="2161"/>
                </a:lnTo>
                <a:lnTo>
                  <a:pt x="2450" y="2198"/>
                </a:lnTo>
                <a:lnTo>
                  <a:pt x="2405" y="2235"/>
                </a:lnTo>
                <a:lnTo>
                  <a:pt x="2357" y="2271"/>
                </a:lnTo>
                <a:lnTo>
                  <a:pt x="2307" y="2305"/>
                </a:lnTo>
                <a:lnTo>
                  <a:pt x="2253" y="2338"/>
                </a:lnTo>
                <a:lnTo>
                  <a:pt x="2197" y="2370"/>
                </a:lnTo>
                <a:lnTo>
                  <a:pt x="2137" y="2400"/>
                </a:lnTo>
                <a:lnTo>
                  <a:pt x="2075" y="2428"/>
                </a:lnTo>
                <a:lnTo>
                  <a:pt x="2009" y="2454"/>
                </a:lnTo>
                <a:lnTo>
                  <a:pt x="1940" y="2478"/>
                </a:lnTo>
                <a:lnTo>
                  <a:pt x="1869" y="2500"/>
                </a:lnTo>
                <a:lnTo>
                  <a:pt x="1794" y="2518"/>
                </a:lnTo>
                <a:lnTo>
                  <a:pt x="1716" y="2534"/>
                </a:lnTo>
                <a:lnTo>
                  <a:pt x="1636" y="2547"/>
                </a:lnTo>
                <a:lnTo>
                  <a:pt x="1552" y="2557"/>
                </a:lnTo>
                <a:lnTo>
                  <a:pt x="1466" y="2563"/>
                </a:lnTo>
                <a:lnTo>
                  <a:pt x="1376" y="2566"/>
                </a:lnTo>
                <a:lnTo>
                  <a:pt x="1287" y="2565"/>
                </a:lnTo>
                <a:lnTo>
                  <a:pt x="1201" y="2562"/>
                </a:lnTo>
                <a:lnTo>
                  <a:pt x="1117" y="2555"/>
                </a:lnTo>
                <a:lnTo>
                  <a:pt x="1037" y="2545"/>
                </a:lnTo>
                <a:lnTo>
                  <a:pt x="961" y="2533"/>
                </a:lnTo>
                <a:lnTo>
                  <a:pt x="887" y="2518"/>
                </a:lnTo>
                <a:lnTo>
                  <a:pt x="816" y="2501"/>
                </a:lnTo>
                <a:lnTo>
                  <a:pt x="749" y="2480"/>
                </a:lnTo>
                <a:lnTo>
                  <a:pt x="684" y="2458"/>
                </a:lnTo>
                <a:lnTo>
                  <a:pt x="623" y="2434"/>
                </a:lnTo>
                <a:lnTo>
                  <a:pt x="564" y="2409"/>
                </a:lnTo>
                <a:lnTo>
                  <a:pt x="509" y="2381"/>
                </a:lnTo>
                <a:lnTo>
                  <a:pt x="456" y="2351"/>
                </a:lnTo>
                <a:lnTo>
                  <a:pt x="406" y="2320"/>
                </a:lnTo>
                <a:lnTo>
                  <a:pt x="359" y="2288"/>
                </a:lnTo>
                <a:lnTo>
                  <a:pt x="316" y="2255"/>
                </a:lnTo>
                <a:lnTo>
                  <a:pt x="274" y="2220"/>
                </a:lnTo>
                <a:lnTo>
                  <a:pt x="237" y="2184"/>
                </a:lnTo>
                <a:lnTo>
                  <a:pt x="202" y="2148"/>
                </a:lnTo>
                <a:lnTo>
                  <a:pt x="170" y="2111"/>
                </a:lnTo>
                <a:lnTo>
                  <a:pt x="140" y="2073"/>
                </a:lnTo>
                <a:lnTo>
                  <a:pt x="114" y="2036"/>
                </a:lnTo>
                <a:lnTo>
                  <a:pt x="91" y="1998"/>
                </a:lnTo>
                <a:lnTo>
                  <a:pt x="70" y="1960"/>
                </a:lnTo>
                <a:lnTo>
                  <a:pt x="51" y="1921"/>
                </a:lnTo>
                <a:lnTo>
                  <a:pt x="36" y="1883"/>
                </a:lnTo>
                <a:lnTo>
                  <a:pt x="23" y="1846"/>
                </a:lnTo>
                <a:lnTo>
                  <a:pt x="13" y="1808"/>
                </a:lnTo>
                <a:lnTo>
                  <a:pt x="6" y="1771"/>
                </a:lnTo>
                <a:lnTo>
                  <a:pt x="2" y="1735"/>
                </a:lnTo>
                <a:lnTo>
                  <a:pt x="0" y="1701"/>
                </a:lnTo>
                <a:lnTo>
                  <a:pt x="1" y="1667"/>
                </a:lnTo>
                <a:lnTo>
                  <a:pt x="4" y="1632"/>
                </a:lnTo>
                <a:lnTo>
                  <a:pt x="11" y="1596"/>
                </a:lnTo>
                <a:lnTo>
                  <a:pt x="20" y="1559"/>
                </a:lnTo>
                <a:lnTo>
                  <a:pt x="32" y="1521"/>
                </a:lnTo>
                <a:lnTo>
                  <a:pt x="47" y="1481"/>
                </a:lnTo>
                <a:lnTo>
                  <a:pt x="64" y="1441"/>
                </a:lnTo>
                <a:lnTo>
                  <a:pt x="83" y="1400"/>
                </a:lnTo>
                <a:lnTo>
                  <a:pt x="104" y="1357"/>
                </a:lnTo>
                <a:lnTo>
                  <a:pt x="127" y="1315"/>
                </a:lnTo>
                <a:lnTo>
                  <a:pt x="152" y="1272"/>
                </a:lnTo>
                <a:lnTo>
                  <a:pt x="179" y="1228"/>
                </a:lnTo>
                <a:lnTo>
                  <a:pt x="207" y="1185"/>
                </a:lnTo>
                <a:lnTo>
                  <a:pt x="237" y="1142"/>
                </a:lnTo>
                <a:lnTo>
                  <a:pt x="267" y="1099"/>
                </a:lnTo>
                <a:lnTo>
                  <a:pt x="300" y="1056"/>
                </a:lnTo>
                <a:lnTo>
                  <a:pt x="333" y="1013"/>
                </a:lnTo>
                <a:lnTo>
                  <a:pt x="367" y="971"/>
                </a:lnTo>
                <a:lnTo>
                  <a:pt x="402" y="929"/>
                </a:lnTo>
                <a:lnTo>
                  <a:pt x="437" y="889"/>
                </a:lnTo>
                <a:lnTo>
                  <a:pt x="473" y="849"/>
                </a:lnTo>
                <a:lnTo>
                  <a:pt x="510" y="810"/>
                </a:lnTo>
                <a:lnTo>
                  <a:pt x="546" y="772"/>
                </a:lnTo>
                <a:lnTo>
                  <a:pt x="582" y="736"/>
                </a:lnTo>
                <a:lnTo>
                  <a:pt x="619" y="701"/>
                </a:lnTo>
                <a:lnTo>
                  <a:pt x="655" y="667"/>
                </a:lnTo>
                <a:lnTo>
                  <a:pt x="690" y="636"/>
                </a:lnTo>
                <a:lnTo>
                  <a:pt x="726" y="606"/>
                </a:lnTo>
                <a:lnTo>
                  <a:pt x="761" y="579"/>
                </a:lnTo>
                <a:lnTo>
                  <a:pt x="794" y="553"/>
                </a:lnTo>
                <a:lnTo>
                  <a:pt x="827" y="529"/>
                </a:lnTo>
                <a:lnTo>
                  <a:pt x="860" y="508"/>
                </a:lnTo>
                <a:lnTo>
                  <a:pt x="891" y="490"/>
                </a:lnTo>
                <a:lnTo>
                  <a:pt x="921" y="473"/>
                </a:lnTo>
                <a:lnTo>
                  <a:pt x="951" y="458"/>
                </a:lnTo>
                <a:lnTo>
                  <a:pt x="981" y="445"/>
                </a:lnTo>
                <a:lnTo>
                  <a:pt x="1010" y="433"/>
                </a:lnTo>
                <a:lnTo>
                  <a:pt x="1038" y="422"/>
                </a:lnTo>
                <a:lnTo>
                  <a:pt x="1067" y="413"/>
                </a:lnTo>
                <a:lnTo>
                  <a:pt x="1095" y="405"/>
                </a:lnTo>
                <a:lnTo>
                  <a:pt x="1122" y="398"/>
                </a:lnTo>
                <a:lnTo>
                  <a:pt x="1149" y="391"/>
                </a:lnTo>
                <a:lnTo>
                  <a:pt x="1176" y="387"/>
                </a:lnTo>
                <a:lnTo>
                  <a:pt x="1202" y="384"/>
                </a:lnTo>
                <a:lnTo>
                  <a:pt x="1227" y="381"/>
                </a:lnTo>
                <a:lnTo>
                  <a:pt x="1251" y="380"/>
                </a:lnTo>
                <a:lnTo>
                  <a:pt x="1275" y="380"/>
                </a:lnTo>
                <a:lnTo>
                  <a:pt x="1299" y="381"/>
                </a:lnTo>
                <a:lnTo>
                  <a:pt x="1321" y="383"/>
                </a:lnTo>
                <a:lnTo>
                  <a:pt x="1343" y="385"/>
                </a:lnTo>
                <a:lnTo>
                  <a:pt x="1364" y="389"/>
                </a:lnTo>
                <a:lnTo>
                  <a:pt x="1384" y="393"/>
                </a:lnTo>
                <a:lnTo>
                  <a:pt x="1404" y="399"/>
                </a:lnTo>
                <a:lnTo>
                  <a:pt x="1423" y="404"/>
                </a:lnTo>
                <a:lnTo>
                  <a:pt x="1440" y="411"/>
                </a:lnTo>
                <a:lnTo>
                  <a:pt x="1457" y="418"/>
                </a:lnTo>
                <a:lnTo>
                  <a:pt x="1472" y="425"/>
                </a:lnTo>
                <a:lnTo>
                  <a:pt x="1487" y="433"/>
                </a:lnTo>
                <a:lnTo>
                  <a:pt x="1501" y="442"/>
                </a:lnTo>
                <a:lnTo>
                  <a:pt x="1514" y="451"/>
                </a:lnTo>
                <a:lnTo>
                  <a:pt x="1526" y="460"/>
                </a:lnTo>
                <a:lnTo>
                  <a:pt x="1536" y="470"/>
                </a:lnTo>
                <a:lnTo>
                  <a:pt x="1546" y="480"/>
                </a:lnTo>
                <a:lnTo>
                  <a:pt x="1554" y="490"/>
                </a:lnTo>
                <a:lnTo>
                  <a:pt x="1561" y="501"/>
                </a:lnTo>
                <a:lnTo>
                  <a:pt x="1567" y="512"/>
                </a:lnTo>
                <a:lnTo>
                  <a:pt x="1572" y="523"/>
                </a:lnTo>
                <a:lnTo>
                  <a:pt x="1576" y="536"/>
                </a:lnTo>
                <a:lnTo>
                  <a:pt x="1580" y="549"/>
                </a:lnTo>
                <a:lnTo>
                  <a:pt x="1583" y="561"/>
                </a:lnTo>
                <a:lnTo>
                  <a:pt x="1585" y="574"/>
                </a:lnTo>
                <a:lnTo>
                  <a:pt x="1587" y="588"/>
                </a:lnTo>
                <a:lnTo>
                  <a:pt x="1588" y="601"/>
                </a:lnTo>
                <a:lnTo>
                  <a:pt x="1590" y="629"/>
                </a:lnTo>
                <a:lnTo>
                  <a:pt x="1590" y="656"/>
                </a:lnTo>
                <a:lnTo>
                  <a:pt x="1589" y="685"/>
                </a:lnTo>
                <a:lnTo>
                  <a:pt x="1586" y="711"/>
                </a:lnTo>
                <a:lnTo>
                  <a:pt x="1580" y="761"/>
                </a:lnTo>
                <a:lnTo>
                  <a:pt x="1574" y="802"/>
                </a:lnTo>
                <a:lnTo>
                  <a:pt x="1572" y="820"/>
                </a:lnTo>
                <a:lnTo>
                  <a:pt x="1571" y="833"/>
                </a:lnTo>
                <a:lnTo>
                  <a:pt x="1571" y="838"/>
                </a:lnTo>
                <a:lnTo>
                  <a:pt x="1571" y="842"/>
                </a:lnTo>
                <a:lnTo>
                  <a:pt x="1572" y="845"/>
                </a:lnTo>
                <a:lnTo>
                  <a:pt x="1573" y="848"/>
                </a:lnTo>
                <a:close/>
                <a:moveTo>
                  <a:pt x="2306" y="680"/>
                </a:moveTo>
                <a:lnTo>
                  <a:pt x="2296" y="680"/>
                </a:lnTo>
                <a:lnTo>
                  <a:pt x="2287" y="679"/>
                </a:lnTo>
                <a:lnTo>
                  <a:pt x="2277" y="678"/>
                </a:lnTo>
                <a:lnTo>
                  <a:pt x="2268" y="675"/>
                </a:lnTo>
                <a:lnTo>
                  <a:pt x="2260" y="671"/>
                </a:lnTo>
                <a:lnTo>
                  <a:pt x="2252" y="667"/>
                </a:lnTo>
                <a:lnTo>
                  <a:pt x="2244" y="662"/>
                </a:lnTo>
                <a:lnTo>
                  <a:pt x="2238" y="656"/>
                </a:lnTo>
                <a:lnTo>
                  <a:pt x="2231" y="650"/>
                </a:lnTo>
                <a:lnTo>
                  <a:pt x="2225" y="643"/>
                </a:lnTo>
                <a:lnTo>
                  <a:pt x="2220" y="636"/>
                </a:lnTo>
                <a:lnTo>
                  <a:pt x="2216" y="628"/>
                </a:lnTo>
                <a:lnTo>
                  <a:pt x="2212" y="620"/>
                </a:lnTo>
                <a:lnTo>
                  <a:pt x="2209" y="611"/>
                </a:lnTo>
                <a:lnTo>
                  <a:pt x="2207" y="602"/>
                </a:lnTo>
                <a:lnTo>
                  <a:pt x="2206" y="593"/>
                </a:lnTo>
                <a:lnTo>
                  <a:pt x="2206" y="583"/>
                </a:lnTo>
                <a:lnTo>
                  <a:pt x="2206" y="574"/>
                </a:lnTo>
                <a:lnTo>
                  <a:pt x="2208" y="565"/>
                </a:lnTo>
                <a:lnTo>
                  <a:pt x="2210" y="556"/>
                </a:lnTo>
                <a:lnTo>
                  <a:pt x="2214" y="548"/>
                </a:lnTo>
                <a:lnTo>
                  <a:pt x="2218" y="540"/>
                </a:lnTo>
                <a:lnTo>
                  <a:pt x="2223" y="531"/>
                </a:lnTo>
                <a:lnTo>
                  <a:pt x="2228" y="524"/>
                </a:lnTo>
                <a:lnTo>
                  <a:pt x="2234" y="518"/>
                </a:lnTo>
                <a:lnTo>
                  <a:pt x="2241" y="512"/>
                </a:lnTo>
                <a:lnTo>
                  <a:pt x="2248" y="507"/>
                </a:lnTo>
                <a:lnTo>
                  <a:pt x="2256" y="502"/>
                </a:lnTo>
                <a:lnTo>
                  <a:pt x="2265" y="499"/>
                </a:lnTo>
                <a:lnTo>
                  <a:pt x="2273" y="496"/>
                </a:lnTo>
                <a:lnTo>
                  <a:pt x="2282" y="494"/>
                </a:lnTo>
                <a:lnTo>
                  <a:pt x="2293" y="493"/>
                </a:lnTo>
                <a:lnTo>
                  <a:pt x="2295" y="492"/>
                </a:lnTo>
                <a:lnTo>
                  <a:pt x="2297" y="492"/>
                </a:lnTo>
                <a:lnTo>
                  <a:pt x="2300" y="492"/>
                </a:lnTo>
                <a:lnTo>
                  <a:pt x="2301" y="492"/>
                </a:lnTo>
                <a:lnTo>
                  <a:pt x="2304" y="492"/>
                </a:lnTo>
                <a:lnTo>
                  <a:pt x="2305" y="492"/>
                </a:lnTo>
                <a:lnTo>
                  <a:pt x="2317" y="492"/>
                </a:lnTo>
                <a:lnTo>
                  <a:pt x="2325" y="491"/>
                </a:lnTo>
                <a:lnTo>
                  <a:pt x="2325" y="491"/>
                </a:lnTo>
                <a:lnTo>
                  <a:pt x="2325" y="492"/>
                </a:lnTo>
                <a:lnTo>
                  <a:pt x="2346" y="492"/>
                </a:lnTo>
                <a:lnTo>
                  <a:pt x="2367" y="494"/>
                </a:lnTo>
                <a:lnTo>
                  <a:pt x="2388" y="497"/>
                </a:lnTo>
                <a:lnTo>
                  <a:pt x="2409" y="500"/>
                </a:lnTo>
                <a:lnTo>
                  <a:pt x="2429" y="505"/>
                </a:lnTo>
                <a:lnTo>
                  <a:pt x="2448" y="510"/>
                </a:lnTo>
                <a:lnTo>
                  <a:pt x="2468" y="517"/>
                </a:lnTo>
                <a:lnTo>
                  <a:pt x="2486" y="524"/>
                </a:lnTo>
                <a:lnTo>
                  <a:pt x="2505" y="533"/>
                </a:lnTo>
                <a:lnTo>
                  <a:pt x="2524" y="543"/>
                </a:lnTo>
                <a:lnTo>
                  <a:pt x="2541" y="553"/>
                </a:lnTo>
                <a:lnTo>
                  <a:pt x="2558" y="563"/>
                </a:lnTo>
                <a:lnTo>
                  <a:pt x="2574" y="575"/>
                </a:lnTo>
                <a:lnTo>
                  <a:pt x="2589" y="587"/>
                </a:lnTo>
                <a:lnTo>
                  <a:pt x="2604" y="600"/>
                </a:lnTo>
                <a:lnTo>
                  <a:pt x="2619" y="614"/>
                </a:lnTo>
                <a:lnTo>
                  <a:pt x="2633" y="628"/>
                </a:lnTo>
                <a:lnTo>
                  <a:pt x="2646" y="643"/>
                </a:lnTo>
                <a:lnTo>
                  <a:pt x="2659" y="659"/>
                </a:lnTo>
                <a:lnTo>
                  <a:pt x="2670" y="676"/>
                </a:lnTo>
                <a:lnTo>
                  <a:pt x="2681" y="692"/>
                </a:lnTo>
                <a:lnTo>
                  <a:pt x="2691" y="710"/>
                </a:lnTo>
                <a:lnTo>
                  <a:pt x="2700" y="727"/>
                </a:lnTo>
                <a:lnTo>
                  <a:pt x="2708" y="746"/>
                </a:lnTo>
                <a:lnTo>
                  <a:pt x="2715" y="764"/>
                </a:lnTo>
                <a:lnTo>
                  <a:pt x="2722" y="784"/>
                </a:lnTo>
                <a:lnTo>
                  <a:pt x="2727" y="803"/>
                </a:lnTo>
                <a:lnTo>
                  <a:pt x="2733" y="824"/>
                </a:lnTo>
                <a:lnTo>
                  <a:pt x="2737" y="844"/>
                </a:lnTo>
                <a:lnTo>
                  <a:pt x="2739" y="865"/>
                </a:lnTo>
                <a:lnTo>
                  <a:pt x="2741" y="886"/>
                </a:lnTo>
                <a:lnTo>
                  <a:pt x="2741" y="907"/>
                </a:lnTo>
                <a:lnTo>
                  <a:pt x="2742" y="907"/>
                </a:lnTo>
                <a:lnTo>
                  <a:pt x="2742" y="908"/>
                </a:lnTo>
                <a:lnTo>
                  <a:pt x="2742" y="909"/>
                </a:lnTo>
                <a:lnTo>
                  <a:pt x="2741" y="909"/>
                </a:lnTo>
                <a:lnTo>
                  <a:pt x="2741" y="920"/>
                </a:lnTo>
                <a:lnTo>
                  <a:pt x="2741" y="932"/>
                </a:lnTo>
                <a:lnTo>
                  <a:pt x="2740" y="942"/>
                </a:lnTo>
                <a:lnTo>
                  <a:pt x="2739" y="953"/>
                </a:lnTo>
                <a:lnTo>
                  <a:pt x="2739" y="953"/>
                </a:lnTo>
                <a:lnTo>
                  <a:pt x="2739" y="959"/>
                </a:lnTo>
                <a:lnTo>
                  <a:pt x="2738" y="961"/>
                </a:lnTo>
                <a:lnTo>
                  <a:pt x="2737" y="971"/>
                </a:lnTo>
                <a:lnTo>
                  <a:pt x="2735" y="980"/>
                </a:lnTo>
                <a:lnTo>
                  <a:pt x="2734" y="989"/>
                </a:lnTo>
                <a:lnTo>
                  <a:pt x="2731" y="996"/>
                </a:lnTo>
                <a:lnTo>
                  <a:pt x="2729" y="1006"/>
                </a:lnTo>
                <a:lnTo>
                  <a:pt x="2725" y="1014"/>
                </a:lnTo>
                <a:lnTo>
                  <a:pt x="2721" y="1023"/>
                </a:lnTo>
                <a:lnTo>
                  <a:pt x="2716" y="1030"/>
                </a:lnTo>
                <a:lnTo>
                  <a:pt x="2711" y="1037"/>
                </a:lnTo>
                <a:lnTo>
                  <a:pt x="2705" y="1044"/>
                </a:lnTo>
                <a:lnTo>
                  <a:pt x="2698" y="1050"/>
                </a:lnTo>
                <a:lnTo>
                  <a:pt x="2691" y="1055"/>
                </a:lnTo>
                <a:lnTo>
                  <a:pt x="2683" y="1059"/>
                </a:lnTo>
                <a:lnTo>
                  <a:pt x="2675" y="1063"/>
                </a:lnTo>
                <a:lnTo>
                  <a:pt x="2666" y="1066"/>
                </a:lnTo>
                <a:lnTo>
                  <a:pt x="2658" y="1068"/>
                </a:lnTo>
                <a:lnTo>
                  <a:pt x="2649" y="1069"/>
                </a:lnTo>
                <a:lnTo>
                  <a:pt x="2640" y="1070"/>
                </a:lnTo>
                <a:lnTo>
                  <a:pt x="2630" y="1069"/>
                </a:lnTo>
                <a:lnTo>
                  <a:pt x="2620" y="1068"/>
                </a:lnTo>
                <a:lnTo>
                  <a:pt x="2611" y="1065"/>
                </a:lnTo>
                <a:lnTo>
                  <a:pt x="2602" y="1062"/>
                </a:lnTo>
                <a:lnTo>
                  <a:pt x="2594" y="1058"/>
                </a:lnTo>
                <a:lnTo>
                  <a:pt x="2586" y="1053"/>
                </a:lnTo>
                <a:lnTo>
                  <a:pt x="2579" y="1047"/>
                </a:lnTo>
                <a:lnTo>
                  <a:pt x="2572" y="1041"/>
                </a:lnTo>
                <a:lnTo>
                  <a:pt x="2567" y="1034"/>
                </a:lnTo>
                <a:lnTo>
                  <a:pt x="2561" y="1027"/>
                </a:lnTo>
                <a:lnTo>
                  <a:pt x="2557" y="1019"/>
                </a:lnTo>
                <a:lnTo>
                  <a:pt x="2553" y="1011"/>
                </a:lnTo>
                <a:lnTo>
                  <a:pt x="2550" y="1003"/>
                </a:lnTo>
                <a:lnTo>
                  <a:pt x="2548" y="994"/>
                </a:lnTo>
                <a:lnTo>
                  <a:pt x="2547" y="985"/>
                </a:lnTo>
                <a:lnTo>
                  <a:pt x="2547" y="976"/>
                </a:lnTo>
                <a:lnTo>
                  <a:pt x="2547" y="967"/>
                </a:lnTo>
                <a:lnTo>
                  <a:pt x="2549" y="957"/>
                </a:lnTo>
                <a:lnTo>
                  <a:pt x="2551" y="946"/>
                </a:lnTo>
                <a:lnTo>
                  <a:pt x="2552" y="937"/>
                </a:lnTo>
                <a:lnTo>
                  <a:pt x="2552" y="937"/>
                </a:lnTo>
                <a:lnTo>
                  <a:pt x="2553" y="932"/>
                </a:lnTo>
                <a:lnTo>
                  <a:pt x="2554" y="919"/>
                </a:lnTo>
                <a:lnTo>
                  <a:pt x="2554" y="909"/>
                </a:lnTo>
                <a:lnTo>
                  <a:pt x="2554" y="909"/>
                </a:lnTo>
                <a:lnTo>
                  <a:pt x="2554" y="908"/>
                </a:lnTo>
                <a:lnTo>
                  <a:pt x="2554" y="907"/>
                </a:lnTo>
                <a:lnTo>
                  <a:pt x="2554" y="907"/>
                </a:lnTo>
                <a:lnTo>
                  <a:pt x="2554" y="896"/>
                </a:lnTo>
                <a:lnTo>
                  <a:pt x="2553" y="884"/>
                </a:lnTo>
                <a:lnTo>
                  <a:pt x="2552" y="873"/>
                </a:lnTo>
                <a:lnTo>
                  <a:pt x="2550" y="862"/>
                </a:lnTo>
                <a:lnTo>
                  <a:pt x="2547" y="851"/>
                </a:lnTo>
                <a:lnTo>
                  <a:pt x="2544" y="840"/>
                </a:lnTo>
                <a:lnTo>
                  <a:pt x="2540" y="829"/>
                </a:lnTo>
                <a:lnTo>
                  <a:pt x="2536" y="819"/>
                </a:lnTo>
                <a:lnTo>
                  <a:pt x="2532" y="808"/>
                </a:lnTo>
                <a:lnTo>
                  <a:pt x="2527" y="798"/>
                </a:lnTo>
                <a:lnTo>
                  <a:pt x="2521" y="789"/>
                </a:lnTo>
                <a:lnTo>
                  <a:pt x="2515" y="779"/>
                </a:lnTo>
                <a:lnTo>
                  <a:pt x="2508" y="770"/>
                </a:lnTo>
                <a:lnTo>
                  <a:pt x="2501" y="762"/>
                </a:lnTo>
                <a:lnTo>
                  <a:pt x="2494" y="753"/>
                </a:lnTo>
                <a:lnTo>
                  <a:pt x="2486" y="746"/>
                </a:lnTo>
                <a:lnTo>
                  <a:pt x="2478" y="738"/>
                </a:lnTo>
                <a:lnTo>
                  <a:pt x="2470" y="731"/>
                </a:lnTo>
                <a:lnTo>
                  <a:pt x="2462" y="724"/>
                </a:lnTo>
                <a:lnTo>
                  <a:pt x="2453" y="718"/>
                </a:lnTo>
                <a:lnTo>
                  <a:pt x="2443" y="712"/>
                </a:lnTo>
                <a:lnTo>
                  <a:pt x="2434" y="706"/>
                </a:lnTo>
                <a:lnTo>
                  <a:pt x="2424" y="701"/>
                </a:lnTo>
                <a:lnTo>
                  <a:pt x="2414" y="697"/>
                </a:lnTo>
                <a:lnTo>
                  <a:pt x="2404" y="693"/>
                </a:lnTo>
                <a:lnTo>
                  <a:pt x="2392" y="689"/>
                </a:lnTo>
                <a:lnTo>
                  <a:pt x="2381" y="686"/>
                </a:lnTo>
                <a:lnTo>
                  <a:pt x="2370" y="684"/>
                </a:lnTo>
                <a:lnTo>
                  <a:pt x="2359" y="682"/>
                </a:lnTo>
                <a:lnTo>
                  <a:pt x="2348" y="680"/>
                </a:lnTo>
                <a:lnTo>
                  <a:pt x="2336" y="679"/>
                </a:lnTo>
                <a:lnTo>
                  <a:pt x="2325" y="679"/>
                </a:lnTo>
                <a:lnTo>
                  <a:pt x="2325" y="679"/>
                </a:lnTo>
                <a:lnTo>
                  <a:pt x="2325" y="679"/>
                </a:lnTo>
                <a:lnTo>
                  <a:pt x="2314" y="679"/>
                </a:lnTo>
                <a:lnTo>
                  <a:pt x="2311" y="679"/>
                </a:lnTo>
                <a:lnTo>
                  <a:pt x="2311" y="679"/>
                </a:lnTo>
                <a:lnTo>
                  <a:pt x="2309" y="680"/>
                </a:lnTo>
                <a:lnTo>
                  <a:pt x="2309" y="680"/>
                </a:lnTo>
                <a:lnTo>
                  <a:pt x="2306" y="680"/>
                </a:lnTo>
                <a:close/>
                <a:moveTo>
                  <a:pt x="2202" y="312"/>
                </a:moveTo>
                <a:lnTo>
                  <a:pt x="2187" y="314"/>
                </a:lnTo>
                <a:lnTo>
                  <a:pt x="2171" y="315"/>
                </a:lnTo>
                <a:lnTo>
                  <a:pt x="2156" y="314"/>
                </a:lnTo>
                <a:lnTo>
                  <a:pt x="2142" y="312"/>
                </a:lnTo>
                <a:lnTo>
                  <a:pt x="2128" y="309"/>
                </a:lnTo>
                <a:lnTo>
                  <a:pt x="2115" y="304"/>
                </a:lnTo>
                <a:lnTo>
                  <a:pt x="2102" y="298"/>
                </a:lnTo>
                <a:lnTo>
                  <a:pt x="2089" y="290"/>
                </a:lnTo>
                <a:lnTo>
                  <a:pt x="2078" y="282"/>
                </a:lnTo>
                <a:lnTo>
                  <a:pt x="2067" y="273"/>
                </a:lnTo>
                <a:lnTo>
                  <a:pt x="2056" y="262"/>
                </a:lnTo>
                <a:lnTo>
                  <a:pt x="2048" y="250"/>
                </a:lnTo>
                <a:lnTo>
                  <a:pt x="2040" y="237"/>
                </a:lnTo>
                <a:lnTo>
                  <a:pt x="2034" y="224"/>
                </a:lnTo>
                <a:lnTo>
                  <a:pt x="2028" y="210"/>
                </a:lnTo>
                <a:lnTo>
                  <a:pt x="2025" y="196"/>
                </a:lnTo>
                <a:lnTo>
                  <a:pt x="2022" y="181"/>
                </a:lnTo>
                <a:lnTo>
                  <a:pt x="2021" y="166"/>
                </a:lnTo>
                <a:lnTo>
                  <a:pt x="2022" y="151"/>
                </a:lnTo>
                <a:lnTo>
                  <a:pt x="2024" y="137"/>
                </a:lnTo>
                <a:lnTo>
                  <a:pt x="2028" y="123"/>
                </a:lnTo>
                <a:lnTo>
                  <a:pt x="2032" y="108"/>
                </a:lnTo>
                <a:lnTo>
                  <a:pt x="2038" y="95"/>
                </a:lnTo>
                <a:lnTo>
                  <a:pt x="2046" y="83"/>
                </a:lnTo>
                <a:lnTo>
                  <a:pt x="2054" y="72"/>
                </a:lnTo>
                <a:lnTo>
                  <a:pt x="2065" y="61"/>
                </a:lnTo>
                <a:lnTo>
                  <a:pt x="2075" y="51"/>
                </a:lnTo>
                <a:lnTo>
                  <a:pt x="2086" y="42"/>
                </a:lnTo>
                <a:lnTo>
                  <a:pt x="2099" y="35"/>
                </a:lnTo>
                <a:lnTo>
                  <a:pt x="2112" y="28"/>
                </a:lnTo>
                <a:lnTo>
                  <a:pt x="2126" y="23"/>
                </a:lnTo>
                <a:lnTo>
                  <a:pt x="2141" y="19"/>
                </a:lnTo>
                <a:lnTo>
                  <a:pt x="2142" y="19"/>
                </a:lnTo>
                <a:lnTo>
                  <a:pt x="2143" y="19"/>
                </a:lnTo>
                <a:lnTo>
                  <a:pt x="2161" y="15"/>
                </a:lnTo>
                <a:lnTo>
                  <a:pt x="2167" y="14"/>
                </a:lnTo>
                <a:lnTo>
                  <a:pt x="2178" y="12"/>
                </a:lnTo>
                <a:lnTo>
                  <a:pt x="2194" y="10"/>
                </a:lnTo>
                <a:lnTo>
                  <a:pt x="2227" y="6"/>
                </a:lnTo>
                <a:lnTo>
                  <a:pt x="2259" y="3"/>
                </a:lnTo>
                <a:lnTo>
                  <a:pt x="2293" y="1"/>
                </a:lnTo>
                <a:lnTo>
                  <a:pt x="2325" y="0"/>
                </a:lnTo>
                <a:lnTo>
                  <a:pt x="2325" y="0"/>
                </a:lnTo>
                <a:lnTo>
                  <a:pt x="2325" y="1"/>
                </a:lnTo>
                <a:lnTo>
                  <a:pt x="2348" y="1"/>
                </a:lnTo>
                <a:lnTo>
                  <a:pt x="2371" y="2"/>
                </a:lnTo>
                <a:lnTo>
                  <a:pt x="2394" y="3"/>
                </a:lnTo>
                <a:lnTo>
                  <a:pt x="2418" y="5"/>
                </a:lnTo>
                <a:lnTo>
                  <a:pt x="2441" y="8"/>
                </a:lnTo>
                <a:lnTo>
                  <a:pt x="2463" y="11"/>
                </a:lnTo>
                <a:lnTo>
                  <a:pt x="2485" y="15"/>
                </a:lnTo>
                <a:lnTo>
                  <a:pt x="2507" y="19"/>
                </a:lnTo>
                <a:lnTo>
                  <a:pt x="2530" y="24"/>
                </a:lnTo>
                <a:lnTo>
                  <a:pt x="2552" y="29"/>
                </a:lnTo>
                <a:lnTo>
                  <a:pt x="2574" y="35"/>
                </a:lnTo>
                <a:lnTo>
                  <a:pt x="2595" y="41"/>
                </a:lnTo>
                <a:lnTo>
                  <a:pt x="2616" y="48"/>
                </a:lnTo>
                <a:lnTo>
                  <a:pt x="2638" y="55"/>
                </a:lnTo>
                <a:lnTo>
                  <a:pt x="2658" y="63"/>
                </a:lnTo>
                <a:lnTo>
                  <a:pt x="2679" y="72"/>
                </a:lnTo>
                <a:lnTo>
                  <a:pt x="2699" y="80"/>
                </a:lnTo>
                <a:lnTo>
                  <a:pt x="2719" y="90"/>
                </a:lnTo>
                <a:lnTo>
                  <a:pt x="2739" y="99"/>
                </a:lnTo>
                <a:lnTo>
                  <a:pt x="2758" y="109"/>
                </a:lnTo>
                <a:lnTo>
                  <a:pt x="2777" y="121"/>
                </a:lnTo>
                <a:lnTo>
                  <a:pt x="2796" y="132"/>
                </a:lnTo>
                <a:lnTo>
                  <a:pt x="2815" y="144"/>
                </a:lnTo>
                <a:lnTo>
                  <a:pt x="2833" y="155"/>
                </a:lnTo>
                <a:lnTo>
                  <a:pt x="2852" y="168"/>
                </a:lnTo>
                <a:lnTo>
                  <a:pt x="2869" y="181"/>
                </a:lnTo>
                <a:lnTo>
                  <a:pt x="2886" y="194"/>
                </a:lnTo>
                <a:lnTo>
                  <a:pt x="2903" y="207"/>
                </a:lnTo>
                <a:lnTo>
                  <a:pt x="2920" y="221"/>
                </a:lnTo>
                <a:lnTo>
                  <a:pt x="2936" y="236"/>
                </a:lnTo>
                <a:lnTo>
                  <a:pt x="2951" y="250"/>
                </a:lnTo>
                <a:lnTo>
                  <a:pt x="2968" y="266"/>
                </a:lnTo>
                <a:lnTo>
                  <a:pt x="2983" y="282"/>
                </a:lnTo>
                <a:lnTo>
                  <a:pt x="2998" y="298"/>
                </a:lnTo>
                <a:lnTo>
                  <a:pt x="3012" y="314"/>
                </a:lnTo>
                <a:lnTo>
                  <a:pt x="3026" y="330"/>
                </a:lnTo>
                <a:lnTo>
                  <a:pt x="3039" y="347"/>
                </a:lnTo>
                <a:lnTo>
                  <a:pt x="3053" y="364"/>
                </a:lnTo>
                <a:lnTo>
                  <a:pt x="3065" y="382"/>
                </a:lnTo>
                <a:lnTo>
                  <a:pt x="3079" y="400"/>
                </a:lnTo>
                <a:lnTo>
                  <a:pt x="3091" y="419"/>
                </a:lnTo>
                <a:lnTo>
                  <a:pt x="3102" y="437"/>
                </a:lnTo>
                <a:lnTo>
                  <a:pt x="3113" y="456"/>
                </a:lnTo>
                <a:lnTo>
                  <a:pt x="3124" y="475"/>
                </a:lnTo>
                <a:lnTo>
                  <a:pt x="3134" y="494"/>
                </a:lnTo>
                <a:lnTo>
                  <a:pt x="3144" y="514"/>
                </a:lnTo>
                <a:lnTo>
                  <a:pt x="3153" y="533"/>
                </a:lnTo>
                <a:lnTo>
                  <a:pt x="3162" y="554"/>
                </a:lnTo>
                <a:lnTo>
                  <a:pt x="3170" y="575"/>
                </a:lnTo>
                <a:lnTo>
                  <a:pt x="3179" y="595"/>
                </a:lnTo>
                <a:lnTo>
                  <a:pt x="3186" y="616"/>
                </a:lnTo>
                <a:lnTo>
                  <a:pt x="3193" y="637"/>
                </a:lnTo>
                <a:lnTo>
                  <a:pt x="3199" y="658"/>
                </a:lnTo>
                <a:lnTo>
                  <a:pt x="3205" y="681"/>
                </a:lnTo>
                <a:lnTo>
                  <a:pt x="3210" y="703"/>
                </a:lnTo>
                <a:lnTo>
                  <a:pt x="3215" y="725"/>
                </a:lnTo>
                <a:lnTo>
                  <a:pt x="3219" y="747"/>
                </a:lnTo>
                <a:lnTo>
                  <a:pt x="3223" y="769"/>
                </a:lnTo>
                <a:lnTo>
                  <a:pt x="3226" y="791"/>
                </a:lnTo>
                <a:lnTo>
                  <a:pt x="3229" y="815"/>
                </a:lnTo>
                <a:lnTo>
                  <a:pt x="3231" y="838"/>
                </a:lnTo>
                <a:lnTo>
                  <a:pt x="3232" y="861"/>
                </a:lnTo>
                <a:lnTo>
                  <a:pt x="3233" y="884"/>
                </a:lnTo>
                <a:lnTo>
                  <a:pt x="3233" y="907"/>
                </a:lnTo>
                <a:lnTo>
                  <a:pt x="3234" y="907"/>
                </a:lnTo>
                <a:lnTo>
                  <a:pt x="3234" y="908"/>
                </a:lnTo>
                <a:lnTo>
                  <a:pt x="3234" y="908"/>
                </a:lnTo>
                <a:lnTo>
                  <a:pt x="3233" y="908"/>
                </a:lnTo>
                <a:lnTo>
                  <a:pt x="3233" y="936"/>
                </a:lnTo>
                <a:lnTo>
                  <a:pt x="3232" y="963"/>
                </a:lnTo>
                <a:lnTo>
                  <a:pt x="3230" y="988"/>
                </a:lnTo>
                <a:lnTo>
                  <a:pt x="3228" y="1012"/>
                </a:lnTo>
                <a:lnTo>
                  <a:pt x="3228" y="1013"/>
                </a:lnTo>
                <a:lnTo>
                  <a:pt x="3226" y="1027"/>
                </a:lnTo>
                <a:lnTo>
                  <a:pt x="3225" y="1029"/>
                </a:lnTo>
                <a:lnTo>
                  <a:pt x="3222" y="1050"/>
                </a:lnTo>
                <a:lnTo>
                  <a:pt x="3219" y="1072"/>
                </a:lnTo>
                <a:lnTo>
                  <a:pt x="3215" y="1092"/>
                </a:lnTo>
                <a:lnTo>
                  <a:pt x="3210" y="1114"/>
                </a:lnTo>
                <a:lnTo>
                  <a:pt x="3206" y="1128"/>
                </a:lnTo>
                <a:lnTo>
                  <a:pt x="3201" y="1142"/>
                </a:lnTo>
                <a:lnTo>
                  <a:pt x="3194" y="1155"/>
                </a:lnTo>
                <a:lnTo>
                  <a:pt x="3186" y="1168"/>
                </a:lnTo>
                <a:lnTo>
                  <a:pt x="3176" y="1179"/>
                </a:lnTo>
                <a:lnTo>
                  <a:pt x="3166" y="1189"/>
                </a:lnTo>
                <a:lnTo>
                  <a:pt x="3155" y="1198"/>
                </a:lnTo>
                <a:lnTo>
                  <a:pt x="3143" y="1206"/>
                </a:lnTo>
                <a:lnTo>
                  <a:pt x="3131" y="1213"/>
                </a:lnTo>
                <a:lnTo>
                  <a:pt x="3118" y="1219"/>
                </a:lnTo>
                <a:lnTo>
                  <a:pt x="3104" y="1224"/>
                </a:lnTo>
                <a:lnTo>
                  <a:pt x="3090" y="1227"/>
                </a:lnTo>
                <a:lnTo>
                  <a:pt x="3076" y="1229"/>
                </a:lnTo>
                <a:lnTo>
                  <a:pt x="3060" y="1229"/>
                </a:lnTo>
                <a:lnTo>
                  <a:pt x="3045" y="1228"/>
                </a:lnTo>
                <a:lnTo>
                  <a:pt x="3030" y="1225"/>
                </a:lnTo>
                <a:lnTo>
                  <a:pt x="3016" y="1221"/>
                </a:lnTo>
                <a:lnTo>
                  <a:pt x="3002" y="1216"/>
                </a:lnTo>
                <a:lnTo>
                  <a:pt x="2989" y="1209"/>
                </a:lnTo>
                <a:lnTo>
                  <a:pt x="2977" y="1201"/>
                </a:lnTo>
                <a:lnTo>
                  <a:pt x="2965" y="1192"/>
                </a:lnTo>
                <a:lnTo>
                  <a:pt x="2954" y="1182"/>
                </a:lnTo>
                <a:lnTo>
                  <a:pt x="2945" y="1171"/>
                </a:lnTo>
                <a:lnTo>
                  <a:pt x="2937" y="1160"/>
                </a:lnTo>
                <a:lnTo>
                  <a:pt x="2930" y="1147"/>
                </a:lnTo>
                <a:lnTo>
                  <a:pt x="2924" y="1134"/>
                </a:lnTo>
                <a:lnTo>
                  <a:pt x="2919" y="1121"/>
                </a:lnTo>
                <a:lnTo>
                  <a:pt x="2916" y="1107"/>
                </a:lnTo>
                <a:lnTo>
                  <a:pt x="2914" y="1091"/>
                </a:lnTo>
                <a:lnTo>
                  <a:pt x="2914" y="1076"/>
                </a:lnTo>
                <a:lnTo>
                  <a:pt x="2915" y="1062"/>
                </a:lnTo>
                <a:lnTo>
                  <a:pt x="2918" y="1047"/>
                </a:lnTo>
                <a:lnTo>
                  <a:pt x="2921" y="1032"/>
                </a:lnTo>
                <a:lnTo>
                  <a:pt x="2924" y="1018"/>
                </a:lnTo>
                <a:lnTo>
                  <a:pt x="2926" y="1005"/>
                </a:lnTo>
                <a:lnTo>
                  <a:pt x="2928" y="991"/>
                </a:lnTo>
                <a:lnTo>
                  <a:pt x="2928" y="991"/>
                </a:lnTo>
                <a:lnTo>
                  <a:pt x="2930" y="977"/>
                </a:lnTo>
                <a:lnTo>
                  <a:pt x="2930" y="977"/>
                </a:lnTo>
                <a:lnTo>
                  <a:pt x="2932" y="959"/>
                </a:lnTo>
                <a:lnTo>
                  <a:pt x="2933" y="941"/>
                </a:lnTo>
                <a:lnTo>
                  <a:pt x="2934" y="924"/>
                </a:lnTo>
                <a:lnTo>
                  <a:pt x="2934" y="908"/>
                </a:lnTo>
                <a:lnTo>
                  <a:pt x="2933" y="908"/>
                </a:lnTo>
                <a:lnTo>
                  <a:pt x="2933" y="908"/>
                </a:lnTo>
                <a:lnTo>
                  <a:pt x="2933" y="907"/>
                </a:lnTo>
                <a:lnTo>
                  <a:pt x="2934" y="907"/>
                </a:lnTo>
                <a:lnTo>
                  <a:pt x="2933" y="876"/>
                </a:lnTo>
                <a:lnTo>
                  <a:pt x="2931" y="846"/>
                </a:lnTo>
                <a:lnTo>
                  <a:pt x="2927" y="816"/>
                </a:lnTo>
                <a:lnTo>
                  <a:pt x="2922" y="785"/>
                </a:lnTo>
                <a:lnTo>
                  <a:pt x="2915" y="756"/>
                </a:lnTo>
                <a:lnTo>
                  <a:pt x="2907" y="727"/>
                </a:lnTo>
                <a:lnTo>
                  <a:pt x="2897" y="699"/>
                </a:lnTo>
                <a:lnTo>
                  <a:pt x="2886" y="671"/>
                </a:lnTo>
                <a:lnTo>
                  <a:pt x="2874" y="644"/>
                </a:lnTo>
                <a:lnTo>
                  <a:pt x="2861" y="618"/>
                </a:lnTo>
                <a:lnTo>
                  <a:pt x="2846" y="593"/>
                </a:lnTo>
                <a:lnTo>
                  <a:pt x="2830" y="568"/>
                </a:lnTo>
                <a:lnTo>
                  <a:pt x="2813" y="544"/>
                </a:lnTo>
                <a:lnTo>
                  <a:pt x="2795" y="521"/>
                </a:lnTo>
                <a:lnTo>
                  <a:pt x="2776" y="499"/>
                </a:lnTo>
                <a:lnTo>
                  <a:pt x="2756" y="478"/>
                </a:lnTo>
                <a:lnTo>
                  <a:pt x="2735" y="458"/>
                </a:lnTo>
                <a:lnTo>
                  <a:pt x="2712" y="439"/>
                </a:lnTo>
                <a:lnTo>
                  <a:pt x="2689" y="421"/>
                </a:lnTo>
                <a:lnTo>
                  <a:pt x="2665" y="404"/>
                </a:lnTo>
                <a:lnTo>
                  <a:pt x="2640" y="387"/>
                </a:lnTo>
                <a:lnTo>
                  <a:pt x="2614" y="372"/>
                </a:lnTo>
                <a:lnTo>
                  <a:pt x="2588" y="359"/>
                </a:lnTo>
                <a:lnTo>
                  <a:pt x="2561" y="347"/>
                </a:lnTo>
                <a:lnTo>
                  <a:pt x="2534" y="336"/>
                </a:lnTo>
                <a:lnTo>
                  <a:pt x="2505" y="326"/>
                </a:lnTo>
                <a:lnTo>
                  <a:pt x="2476" y="318"/>
                </a:lnTo>
                <a:lnTo>
                  <a:pt x="2447" y="311"/>
                </a:lnTo>
                <a:lnTo>
                  <a:pt x="2417" y="306"/>
                </a:lnTo>
                <a:lnTo>
                  <a:pt x="2386" y="302"/>
                </a:lnTo>
                <a:lnTo>
                  <a:pt x="2356" y="300"/>
                </a:lnTo>
                <a:lnTo>
                  <a:pt x="2325" y="299"/>
                </a:lnTo>
                <a:lnTo>
                  <a:pt x="2325" y="300"/>
                </a:lnTo>
                <a:lnTo>
                  <a:pt x="2325" y="300"/>
                </a:lnTo>
                <a:lnTo>
                  <a:pt x="2302" y="300"/>
                </a:lnTo>
                <a:lnTo>
                  <a:pt x="2279" y="301"/>
                </a:lnTo>
                <a:lnTo>
                  <a:pt x="2257" y="303"/>
                </a:lnTo>
                <a:lnTo>
                  <a:pt x="2236" y="306"/>
                </a:lnTo>
                <a:lnTo>
                  <a:pt x="2219" y="309"/>
                </a:lnTo>
                <a:lnTo>
                  <a:pt x="2207" y="311"/>
                </a:lnTo>
                <a:lnTo>
                  <a:pt x="2203" y="311"/>
                </a:lnTo>
                <a:lnTo>
                  <a:pt x="2203" y="311"/>
                </a:lnTo>
                <a:lnTo>
                  <a:pt x="2202" y="312"/>
                </a:lnTo>
                <a:close/>
                <a:moveTo>
                  <a:pt x="1230" y="1154"/>
                </a:moveTo>
                <a:lnTo>
                  <a:pt x="1278" y="1152"/>
                </a:lnTo>
                <a:lnTo>
                  <a:pt x="1327" y="1151"/>
                </a:lnTo>
                <a:lnTo>
                  <a:pt x="1374" y="1151"/>
                </a:lnTo>
                <a:lnTo>
                  <a:pt x="1421" y="1153"/>
                </a:lnTo>
                <a:lnTo>
                  <a:pt x="1467" y="1157"/>
                </a:lnTo>
                <a:lnTo>
                  <a:pt x="1513" y="1162"/>
                </a:lnTo>
                <a:lnTo>
                  <a:pt x="1557" y="1168"/>
                </a:lnTo>
                <a:lnTo>
                  <a:pt x="1601" y="1176"/>
                </a:lnTo>
                <a:lnTo>
                  <a:pt x="1644" y="1185"/>
                </a:lnTo>
                <a:lnTo>
                  <a:pt x="1685" y="1195"/>
                </a:lnTo>
                <a:lnTo>
                  <a:pt x="1726" y="1207"/>
                </a:lnTo>
                <a:lnTo>
                  <a:pt x="1766" y="1220"/>
                </a:lnTo>
                <a:lnTo>
                  <a:pt x="1804" y="1234"/>
                </a:lnTo>
                <a:lnTo>
                  <a:pt x="1841" y="1250"/>
                </a:lnTo>
                <a:lnTo>
                  <a:pt x="1877" y="1266"/>
                </a:lnTo>
                <a:lnTo>
                  <a:pt x="1910" y="1284"/>
                </a:lnTo>
                <a:lnTo>
                  <a:pt x="1943" y="1302"/>
                </a:lnTo>
                <a:lnTo>
                  <a:pt x="1975" y="1322"/>
                </a:lnTo>
                <a:lnTo>
                  <a:pt x="2004" y="1342"/>
                </a:lnTo>
                <a:lnTo>
                  <a:pt x="2032" y="1364"/>
                </a:lnTo>
                <a:lnTo>
                  <a:pt x="2058" y="1387"/>
                </a:lnTo>
                <a:lnTo>
                  <a:pt x="2083" y="1411"/>
                </a:lnTo>
                <a:lnTo>
                  <a:pt x="2106" y="1435"/>
                </a:lnTo>
                <a:lnTo>
                  <a:pt x="2126" y="1460"/>
                </a:lnTo>
                <a:lnTo>
                  <a:pt x="2145" y="1486"/>
                </a:lnTo>
                <a:lnTo>
                  <a:pt x="2162" y="1512"/>
                </a:lnTo>
                <a:lnTo>
                  <a:pt x="2177" y="1541"/>
                </a:lnTo>
                <a:lnTo>
                  <a:pt x="2190" y="1569"/>
                </a:lnTo>
                <a:lnTo>
                  <a:pt x="2200" y="1597"/>
                </a:lnTo>
                <a:lnTo>
                  <a:pt x="2208" y="1627"/>
                </a:lnTo>
                <a:lnTo>
                  <a:pt x="2214" y="1658"/>
                </a:lnTo>
                <a:lnTo>
                  <a:pt x="2217" y="1688"/>
                </a:lnTo>
                <a:lnTo>
                  <a:pt x="2218" y="1719"/>
                </a:lnTo>
                <a:lnTo>
                  <a:pt x="2216" y="1749"/>
                </a:lnTo>
                <a:lnTo>
                  <a:pt x="2212" y="1779"/>
                </a:lnTo>
                <a:lnTo>
                  <a:pt x="2206" y="1810"/>
                </a:lnTo>
                <a:lnTo>
                  <a:pt x="2197" y="1840"/>
                </a:lnTo>
                <a:lnTo>
                  <a:pt x="2187" y="1869"/>
                </a:lnTo>
                <a:lnTo>
                  <a:pt x="2173" y="1897"/>
                </a:lnTo>
                <a:lnTo>
                  <a:pt x="2158" y="1925"/>
                </a:lnTo>
                <a:lnTo>
                  <a:pt x="2141" y="1954"/>
                </a:lnTo>
                <a:lnTo>
                  <a:pt x="2122" y="1981"/>
                </a:lnTo>
                <a:lnTo>
                  <a:pt x="2101" y="2007"/>
                </a:lnTo>
                <a:lnTo>
                  <a:pt x="2079" y="2033"/>
                </a:lnTo>
                <a:lnTo>
                  <a:pt x="2053" y="2058"/>
                </a:lnTo>
                <a:lnTo>
                  <a:pt x="2027" y="2084"/>
                </a:lnTo>
                <a:lnTo>
                  <a:pt x="1999" y="2107"/>
                </a:lnTo>
                <a:lnTo>
                  <a:pt x="1969" y="2130"/>
                </a:lnTo>
                <a:lnTo>
                  <a:pt x="1937" y="2152"/>
                </a:lnTo>
                <a:lnTo>
                  <a:pt x="1904" y="2173"/>
                </a:lnTo>
                <a:lnTo>
                  <a:pt x="1870" y="2193"/>
                </a:lnTo>
                <a:lnTo>
                  <a:pt x="1833" y="2212"/>
                </a:lnTo>
                <a:lnTo>
                  <a:pt x="1796" y="2231"/>
                </a:lnTo>
                <a:lnTo>
                  <a:pt x="1758" y="2248"/>
                </a:lnTo>
                <a:lnTo>
                  <a:pt x="1718" y="2264"/>
                </a:lnTo>
                <a:lnTo>
                  <a:pt x="1677" y="2279"/>
                </a:lnTo>
                <a:lnTo>
                  <a:pt x="1635" y="2292"/>
                </a:lnTo>
                <a:lnTo>
                  <a:pt x="1591" y="2305"/>
                </a:lnTo>
                <a:lnTo>
                  <a:pt x="1547" y="2316"/>
                </a:lnTo>
                <a:lnTo>
                  <a:pt x="1501" y="2325"/>
                </a:lnTo>
                <a:lnTo>
                  <a:pt x="1455" y="2334"/>
                </a:lnTo>
                <a:lnTo>
                  <a:pt x="1409" y="2341"/>
                </a:lnTo>
                <a:lnTo>
                  <a:pt x="1360" y="2346"/>
                </a:lnTo>
                <a:lnTo>
                  <a:pt x="1312" y="2350"/>
                </a:lnTo>
                <a:lnTo>
                  <a:pt x="1263" y="2353"/>
                </a:lnTo>
                <a:lnTo>
                  <a:pt x="1215" y="2354"/>
                </a:lnTo>
                <a:lnTo>
                  <a:pt x="1167" y="2353"/>
                </a:lnTo>
                <a:lnTo>
                  <a:pt x="1120" y="2351"/>
                </a:lnTo>
                <a:lnTo>
                  <a:pt x="1075" y="2348"/>
                </a:lnTo>
                <a:lnTo>
                  <a:pt x="1029" y="2343"/>
                </a:lnTo>
                <a:lnTo>
                  <a:pt x="984" y="2337"/>
                </a:lnTo>
                <a:lnTo>
                  <a:pt x="940" y="2329"/>
                </a:lnTo>
                <a:lnTo>
                  <a:pt x="898" y="2320"/>
                </a:lnTo>
                <a:lnTo>
                  <a:pt x="856" y="2309"/>
                </a:lnTo>
                <a:lnTo>
                  <a:pt x="815" y="2298"/>
                </a:lnTo>
                <a:lnTo>
                  <a:pt x="776" y="2285"/>
                </a:lnTo>
                <a:lnTo>
                  <a:pt x="738" y="2271"/>
                </a:lnTo>
                <a:lnTo>
                  <a:pt x="701" y="2256"/>
                </a:lnTo>
                <a:lnTo>
                  <a:pt x="665" y="2239"/>
                </a:lnTo>
                <a:lnTo>
                  <a:pt x="631" y="2222"/>
                </a:lnTo>
                <a:lnTo>
                  <a:pt x="598" y="2202"/>
                </a:lnTo>
                <a:lnTo>
                  <a:pt x="567" y="2183"/>
                </a:lnTo>
                <a:lnTo>
                  <a:pt x="538" y="2162"/>
                </a:lnTo>
                <a:lnTo>
                  <a:pt x="510" y="2141"/>
                </a:lnTo>
                <a:lnTo>
                  <a:pt x="483" y="2118"/>
                </a:lnTo>
                <a:lnTo>
                  <a:pt x="459" y="2095"/>
                </a:lnTo>
                <a:lnTo>
                  <a:pt x="436" y="2070"/>
                </a:lnTo>
                <a:lnTo>
                  <a:pt x="416" y="2045"/>
                </a:lnTo>
                <a:lnTo>
                  <a:pt x="397" y="2019"/>
                </a:lnTo>
                <a:lnTo>
                  <a:pt x="379" y="1992"/>
                </a:lnTo>
                <a:lnTo>
                  <a:pt x="365" y="1965"/>
                </a:lnTo>
                <a:lnTo>
                  <a:pt x="352" y="1937"/>
                </a:lnTo>
                <a:lnTo>
                  <a:pt x="342" y="1907"/>
                </a:lnTo>
                <a:lnTo>
                  <a:pt x="334" y="1878"/>
                </a:lnTo>
                <a:lnTo>
                  <a:pt x="328" y="1848"/>
                </a:lnTo>
                <a:lnTo>
                  <a:pt x="325" y="1818"/>
                </a:lnTo>
                <a:lnTo>
                  <a:pt x="324" y="1786"/>
                </a:lnTo>
                <a:lnTo>
                  <a:pt x="326" y="1756"/>
                </a:lnTo>
                <a:lnTo>
                  <a:pt x="330" y="1725"/>
                </a:lnTo>
                <a:lnTo>
                  <a:pt x="336" y="1696"/>
                </a:lnTo>
                <a:lnTo>
                  <a:pt x="344" y="1666"/>
                </a:lnTo>
                <a:lnTo>
                  <a:pt x="355" y="1636"/>
                </a:lnTo>
                <a:lnTo>
                  <a:pt x="368" y="1607"/>
                </a:lnTo>
                <a:lnTo>
                  <a:pt x="383" y="1579"/>
                </a:lnTo>
                <a:lnTo>
                  <a:pt x="401" y="1552"/>
                </a:lnTo>
                <a:lnTo>
                  <a:pt x="420" y="1525"/>
                </a:lnTo>
                <a:lnTo>
                  <a:pt x="441" y="1497"/>
                </a:lnTo>
                <a:lnTo>
                  <a:pt x="463" y="1472"/>
                </a:lnTo>
                <a:lnTo>
                  <a:pt x="488" y="1446"/>
                </a:lnTo>
                <a:lnTo>
                  <a:pt x="515" y="1422"/>
                </a:lnTo>
                <a:lnTo>
                  <a:pt x="543" y="1399"/>
                </a:lnTo>
                <a:lnTo>
                  <a:pt x="573" y="1376"/>
                </a:lnTo>
                <a:lnTo>
                  <a:pt x="604" y="1353"/>
                </a:lnTo>
                <a:lnTo>
                  <a:pt x="638" y="1332"/>
                </a:lnTo>
                <a:lnTo>
                  <a:pt x="672" y="1312"/>
                </a:lnTo>
                <a:lnTo>
                  <a:pt x="708" y="1293"/>
                </a:lnTo>
                <a:lnTo>
                  <a:pt x="746" y="1275"/>
                </a:lnTo>
                <a:lnTo>
                  <a:pt x="784" y="1258"/>
                </a:lnTo>
                <a:lnTo>
                  <a:pt x="823" y="1242"/>
                </a:lnTo>
                <a:lnTo>
                  <a:pt x="865" y="1226"/>
                </a:lnTo>
                <a:lnTo>
                  <a:pt x="907" y="1212"/>
                </a:lnTo>
                <a:lnTo>
                  <a:pt x="951" y="1200"/>
                </a:lnTo>
                <a:lnTo>
                  <a:pt x="995" y="1189"/>
                </a:lnTo>
                <a:lnTo>
                  <a:pt x="1040" y="1179"/>
                </a:lnTo>
                <a:lnTo>
                  <a:pt x="1086" y="1171"/>
                </a:lnTo>
                <a:lnTo>
                  <a:pt x="1133" y="1164"/>
                </a:lnTo>
                <a:lnTo>
                  <a:pt x="1182" y="1158"/>
                </a:lnTo>
                <a:lnTo>
                  <a:pt x="1230" y="1154"/>
                </a:lnTo>
                <a:close/>
                <a:moveTo>
                  <a:pt x="1306" y="1702"/>
                </a:moveTo>
                <a:lnTo>
                  <a:pt x="1312" y="1703"/>
                </a:lnTo>
                <a:lnTo>
                  <a:pt x="1317" y="1704"/>
                </a:lnTo>
                <a:lnTo>
                  <a:pt x="1323" y="1705"/>
                </a:lnTo>
                <a:lnTo>
                  <a:pt x="1328" y="1707"/>
                </a:lnTo>
                <a:lnTo>
                  <a:pt x="1333" y="1709"/>
                </a:lnTo>
                <a:lnTo>
                  <a:pt x="1338" y="1712"/>
                </a:lnTo>
                <a:lnTo>
                  <a:pt x="1342" y="1716"/>
                </a:lnTo>
                <a:lnTo>
                  <a:pt x="1347" y="1719"/>
                </a:lnTo>
                <a:lnTo>
                  <a:pt x="1350" y="1723"/>
                </a:lnTo>
                <a:lnTo>
                  <a:pt x="1354" y="1728"/>
                </a:lnTo>
                <a:lnTo>
                  <a:pt x="1356" y="1733"/>
                </a:lnTo>
                <a:lnTo>
                  <a:pt x="1359" y="1738"/>
                </a:lnTo>
                <a:lnTo>
                  <a:pt x="1361" y="1743"/>
                </a:lnTo>
                <a:lnTo>
                  <a:pt x="1362" y="1748"/>
                </a:lnTo>
                <a:lnTo>
                  <a:pt x="1363" y="1754"/>
                </a:lnTo>
                <a:lnTo>
                  <a:pt x="1363" y="1760"/>
                </a:lnTo>
                <a:lnTo>
                  <a:pt x="1363" y="1766"/>
                </a:lnTo>
                <a:lnTo>
                  <a:pt x="1362" y="1771"/>
                </a:lnTo>
                <a:lnTo>
                  <a:pt x="1361" y="1777"/>
                </a:lnTo>
                <a:lnTo>
                  <a:pt x="1359" y="1782"/>
                </a:lnTo>
                <a:lnTo>
                  <a:pt x="1356" y="1787"/>
                </a:lnTo>
                <a:lnTo>
                  <a:pt x="1354" y="1792"/>
                </a:lnTo>
                <a:lnTo>
                  <a:pt x="1350" y="1797"/>
                </a:lnTo>
                <a:lnTo>
                  <a:pt x="1347" y="1801"/>
                </a:lnTo>
                <a:lnTo>
                  <a:pt x="1342" y="1805"/>
                </a:lnTo>
                <a:lnTo>
                  <a:pt x="1338" y="1808"/>
                </a:lnTo>
                <a:lnTo>
                  <a:pt x="1333" y="1811"/>
                </a:lnTo>
                <a:lnTo>
                  <a:pt x="1328" y="1814"/>
                </a:lnTo>
                <a:lnTo>
                  <a:pt x="1323" y="1816"/>
                </a:lnTo>
                <a:lnTo>
                  <a:pt x="1317" y="1817"/>
                </a:lnTo>
                <a:lnTo>
                  <a:pt x="1312" y="1818"/>
                </a:lnTo>
                <a:lnTo>
                  <a:pt x="1306" y="1818"/>
                </a:lnTo>
                <a:lnTo>
                  <a:pt x="1300" y="1818"/>
                </a:lnTo>
                <a:lnTo>
                  <a:pt x="1294" y="1817"/>
                </a:lnTo>
                <a:lnTo>
                  <a:pt x="1289" y="1816"/>
                </a:lnTo>
                <a:lnTo>
                  <a:pt x="1284" y="1814"/>
                </a:lnTo>
                <a:lnTo>
                  <a:pt x="1278" y="1811"/>
                </a:lnTo>
                <a:lnTo>
                  <a:pt x="1273" y="1808"/>
                </a:lnTo>
                <a:lnTo>
                  <a:pt x="1268" y="1805"/>
                </a:lnTo>
                <a:lnTo>
                  <a:pt x="1264" y="1801"/>
                </a:lnTo>
                <a:lnTo>
                  <a:pt x="1261" y="1797"/>
                </a:lnTo>
                <a:lnTo>
                  <a:pt x="1257" y="1792"/>
                </a:lnTo>
                <a:lnTo>
                  <a:pt x="1254" y="1787"/>
                </a:lnTo>
                <a:lnTo>
                  <a:pt x="1252" y="1782"/>
                </a:lnTo>
                <a:lnTo>
                  <a:pt x="1250" y="1777"/>
                </a:lnTo>
                <a:lnTo>
                  <a:pt x="1249" y="1771"/>
                </a:lnTo>
                <a:lnTo>
                  <a:pt x="1248" y="1766"/>
                </a:lnTo>
                <a:lnTo>
                  <a:pt x="1248" y="1760"/>
                </a:lnTo>
                <a:lnTo>
                  <a:pt x="1248" y="1754"/>
                </a:lnTo>
                <a:lnTo>
                  <a:pt x="1249" y="1748"/>
                </a:lnTo>
                <a:lnTo>
                  <a:pt x="1250" y="1743"/>
                </a:lnTo>
                <a:lnTo>
                  <a:pt x="1252" y="1738"/>
                </a:lnTo>
                <a:lnTo>
                  <a:pt x="1254" y="1733"/>
                </a:lnTo>
                <a:lnTo>
                  <a:pt x="1257" y="1728"/>
                </a:lnTo>
                <a:lnTo>
                  <a:pt x="1261" y="1723"/>
                </a:lnTo>
                <a:lnTo>
                  <a:pt x="1264" y="1719"/>
                </a:lnTo>
                <a:lnTo>
                  <a:pt x="1268" y="1716"/>
                </a:lnTo>
                <a:lnTo>
                  <a:pt x="1273" y="1712"/>
                </a:lnTo>
                <a:lnTo>
                  <a:pt x="1278" y="1709"/>
                </a:lnTo>
                <a:lnTo>
                  <a:pt x="1284" y="1707"/>
                </a:lnTo>
                <a:lnTo>
                  <a:pt x="1289" y="1705"/>
                </a:lnTo>
                <a:lnTo>
                  <a:pt x="1294" y="1704"/>
                </a:lnTo>
                <a:lnTo>
                  <a:pt x="1300" y="1703"/>
                </a:lnTo>
                <a:lnTo>
                  <a:pt x="1306" y="1702"/>
                </a:lnTo>
                <a:close/>
                <a:moveTo>
                  <a:pt x="1044" y="1767"/>
                </a:moveTo>
                <a:lnTo>
                  <a:pt x="1060" y="1768"/>
                </a:lnTo>
                <a:lnTo>
                  <a:pt x="1075" y="1770"/>
                </a:lnTo>
                <a:lnTo>
                  <a:pt x="1089" y="1774"/>
                </a:lnTo>
                <a:lnTo>
                  <a:pt x="1102" y="1778"/>
                </a:lnTo>
                <a:lnTo>
                  <a:pt x="1115" y="1785"/>
                </a:lnTo>
                <a:lnTo>
                  <a:pt x="1127" y="1792"/>
                </a:lnTo>
                <a:lnTo>
                  <a:pt x="1139" y="1801"/>
                </a:lnTo>
                <a:lnTo>
                  <a:pt x="1149" y="1811"/>
                </a:lnTo>
                <a:lnTo>
                  <a:pt x="1158" y="1821"/>
                </a:lnTo>
                <a:lnTo>
                  <a:pt x="1167" y="1833"/>
                </a:lnTo>
                <a:lnTo>
                  <a:pt x="1175" y="1845"/>
                </a:lnTo>
                <a:lnTo>
                  <a:pt x="1181" y="1858"/>
                </a:lnTo>
                <a:lnTo>
                  <a:pt x="1186" y="1871"/>
                </a:lnTo>
                <a:lnTo>
                  <a:pt x="1190" y="1885"/>
                </a:lnTo>
                <a:lnTo>
                  <a:pt x="1192" y="1900"/>
                </a:lnTo>
                <a:lnTo>
                  <a:pt x="1193" y="1915"/>
                </a:lnTo>
                <a:lnTo>
                  <a:pt x="1192" y="1930"/>
                </a:lnTo>
                <a:lnTo>
                  <a:pt x="1190" y="1945"/>
                </a:lnTo>
                <a:lnTo>
                  <a:pt x="1186" y="1959"/>
                </a:lnTo>
                <a:lnTo>
                  <a:pt x="1181" y="1973"/>
                </a:lnTo>
                <a:lnTo>
                  <a:pt x="1175" y="1986"/>
                </a:lnTo>
                <a:lnTo>
                  <a:pt x="1167" y="1998"/>
                </a:lnTo>
                <a:lnTo>
                  <a:pt x="1158" y="2009"/>
                </a:lnTo>
                <a:lnTo>
                  <a:pt x="1149" y="2019"/>
                </a:lnTo>
                <a:lnTo>
                  <a:pt x="1139" y="2029"/>
                </a:lnTo>
                <a:lnTo>
                  <a:pt x="1127" y="2037"/>
                </a:lnTo>
                <a:lnTo>
                  <a:pt x="1115" y="2045"/>
                </a:lnTo>
                <a:lnTo>
                  <a:pt x="1102" y="2051"/>
                </a:lnTo>
                <a:lnTo>
                  <a:pt x="1089" y="2056"/>
                </a:lnTo>
                <a:lnTo>
                  <a:pt x="1075" y="2059"/>
                </a:lnTo>
                <a:lnTo>
                  <a:pt x="1060" y="2062"/>
                </a:lnTo>
                <a:lnTo>
                  <a:pt x="1044" y="2062"/>
                </a:lnTo>
                <a:lnTo>
                  <a:pt x="1029" y="2062"/>
                </a:lnTo>
                <a:lnTo>
                  <a:pt x="1015" y="2059"/>
                </a:lnTo>
                <a:lnTo>
                  <a:pt x="1001" y="2056"/>
                </a:lnTo>
                <a:lnTo>
                  <a:pt x="987" y="2051"/>
                </a:lnTo>
                <a:lnTo>
                  <a:pt x="974" y="2045"/>
                </a:lnTo>
                <a:lnTo>
                  <a:pt x="962" y="2037"/>
                </a:lnTo>
                <a:lnTo>
                  <a:pt x="951" y="2029"/>
                </a:lnTo>
                <a:lnTo>
                  <a:pt x="939" y="2019"/>
                </a:lnTo>
                <a:lnTo>
                  <a:pt x="930" y="2009"/>
                </a:lnTo>
                <a:lnTo>
                  <a:pt x="922" y="1998"/>
                </a:lnTo>
                <a:lnTo>
                  <a:pt x="914" y="1986"/>
                </a:lnTo>
                <a:lnTo>
                  <a:pt x="908" y="1973"/>
                </a:lnTo>
                <a:lnTo>
                  <a:pt x="903" y="1959"/>
                </a:lnTo>
                <a:lnTo>
                  <a:pt x="899" y="1945"/>
                </a:lnTo>
                <a:lnTo>
                  <a:pt x="897" y="1930"/>
                </a:lnTo>
                <a:lnTo>
                  <a:pt x="897" y="1915"/>
                </a:lnTo>
                <a:lnTo>
                  <a:pt x="897" y="1900"/>
                </a:lnTo>
                <a:lnTo>
                  <a:pt x="899" y="1885"/>
                </a:lnTo>
                <a:lnTo>
                  <a:pt x="903" y="1871"/>
                </a:lnTo>
                <a:lnTo>
                  <a:pt x="908" y="1858"/>
                </a:lnTo>
                <a:lnTo>
                  <a:pt x="914" y="1845"/>
                </a:lnTo>
                <a:lnTo>
                  <a:pt x="922" y="1833"/>
                </a:lnTo>
                <a:lnTo>
                  <a:pt x="930" y="1821"/>
                </a:lnTo>
                <a:lnTo>
                  <a:pt x="939" y="1811"/>
                </a:lnTo>
                <a:lnTo>
                  <a:pt x="951" y="1801"/>
                </a:lnTo>
                <a:lnTo>
                  <a:pt x="962" y="1792"/>
                </a:lnTo>
                <a:lnTo>
                  <a:pt x="974" y="1785"/>
                </a:lnTo>
                <a:lnTo>
                  <a:pt x="987" y="1778"/>
                </a:lnTo>
                <a:lnTo>
                  <a:pt x="1001" y="1774"/>
                </a:lnTo>
                <a:lnTo>
                  <a:pt x="1015" y="1770"/>
                </a:lnTo>
                <a:lnTo>
                  <a:pt x="1029" y="1768"/>
                </a:lnTo>
                <a:lnTo>
                  <a:pt x="1044" y="1767"/>
                </a:lnTo>
                <a:close/>
              </a:path>
            </a:pathLst>
          </a:custGeom>
          <a:solidFill>
            <a:schemeClr val="bg1"/>
          </a:solidFill>
          <a:ln>
            <a:noFill/>
          </a:ln>
        </p:spPr>
        <p:txBody>
          <a:bodyPr vert="horz" wrap="square" lIns="121920" tIns="60960" rIns="121920" bIns="60960" numCol="1" anchor="t" anchorCtr="0" compatLnSpc="1"/>
          <a:lstStyle/>
          <a:p>
            <a:endParaRPr lang="zh-CN" altLang="en-US" sz="2400"/>
          </a:p>
        </p:txBody>
      </p:sp>
      <p:grpSp>
        <p:nvGrpSpPr>
          <p:cNvPr id="17" name="组合 16"/>
          <p:cNvGrpSpPr/>
          <p:nvPr/>
        </p:nvGrpSpPr>
        <p:grpSpPr>
          <a:xfrm>
            <a:off x="5063920" y="5235248"/>
            <a:ext cx="485981" cy="406635"/>
            <a:chOff x="4178300" y="4422775"/>
            <a:chExt cx="388938" cy="325438"/>
          </a:xfrm>
          <a:solidFill>
            <a:srgbClr val="1E90B4"/>
          </a:solidFill>
        </p:grpSpPr>
        <p:sp>
          <p:nvSpPr>
            <p:cNvPr id="18" name="Freeform 5"/>
            <p:cNvSpPr>
              <a:spLocks noEditPoints="1"/>
            </p:cNvSpPr>
            <p:nvPr/>
          </p:nvSpPr>
          <p:spPr bwMode="auto">
            <a:xfrm>
              <a:off x="4330700" y="4530725"/>
              <a:ext cx="236538" cy="217488"/>
            </a:xfrm>
            <a:custGeom>
              <a:avLst/>
              <a:gdLst>
                <a:gd name="T0" fmla="*/ 742 w 744"/>
                <a:gd name="T1" fmla="*/ 283 h 683"/>
                <a:gd name="T2" fmla="*/ 727 w 744"/>
                <a:gd name="T3" fmla="*/ 221 h 683"/>
                <a:gd name="T4" fmla="*/ 699 w 744"/>
                <a:gd name="T5" fmla="*/ 164 h 683"/>
                <a:gd name="T6" fmla="*/ 659 w 744"/>
                <a:gd name="T7" fmla="*/ 114 h 683"/>
                <a:gd name="T8" fmla="*/ 608 w 744"/>
                <a:gd name="T9" fmla="*/ 72 h 683"/>
                <a:gd name="T10" fmla="*/ 549 w 744"/>
                <a:gd name="T11" fmla="*/ 37 h 683"/>
                <a:gd name="T12" fmla="*/ 483 w 744"/>
                <a:gd name="T13" fmla="*/ 14 h 683"/>
                <a:gd name="T14" fmla="*/ 410 w 744"/>
                <a:gd name="T15" fmla="*/ 1 h 683"/>
                <a:gd name="T16" fmla="*/ 353 w 744"/>
                <a:gd name="T17" fmla="*/ 0 h 683"/>
                <a:gd name="T18" fmla="*/ 278 w 744"/>
                <a:gd name="T19" fmla="*/ 9 h 683"/>
                <a:gd name="T20" fmla="*/ 210 w 744"/>
                <a:gd name="T21" fmla="*/ 30 h 683"/>
                <a:gd name="T22" fmla="*/ 148 w 744"/>
                <a:gd name="T23" fmla="*/ 63 h 683"/>
                <a:gd name="T24" fmla="*/ 96 w 744"/>
                <a:gd name="T25" fmla="*/ 102 h 683"/>
                <a:gd name="T26" fmla="*/ 53 w 744"/>
                <a:gd name="T27" fmla="*/ 151 h 683"/>
                <a:gd name="T28" fmla="*/ 22 w 744"/>
                <a:gd name="T29" fmla="*/ 206 h 683"/>
                <a:gd name="T30" fmla="*/ 3 w 744"/>
                <a:gd name="T31" fmla="*/ 267 h 683"/>
                <a:gd name="T32" fmla="*/ 0 w 744"/>
                <a:gd name="T33" fmla="*/ 316 h 683"/>
                <a:gd name="T34" fmla="*/ 7 w 744"/>
                <a:gd name="T35" fmla="*/ 379 h 683"/>
                <a:gd name="T36" fmla="*/ 29 w 744"/>
                <a:gd name="T37" fmla="*/ 438 h 683"/>
                <a:gd name="T38" fmla="*/ 62 w 744"/>
                <a:gd name="T39" fmla="*/ 492 h 683"/>
                <a:gd name="T40" fmla="*/ 108 w 744"/>
                <a:gd name="T41" fmla="*/ 538 h 683"/>
                <a:gd name="T42" fmla="*/ 163 w 744"/>
                <a:gd name="T43" fmla="*/ 577 h 683"/>
                <a:gd name="T44" fmla="*/ 226 w 744"/>
                <a:gd name="T45" fmla="*/ 606 h 683"/>
                <a:gd name="T46" fmla="*/ 297 w 744"/>
                <a:gd name="T47" fmla="*/ 625 h 683"/>
                <a:gd name="T48" fmla="*/ 371 w 744"/>
                <a:gd name="T49" fmla="*/ 631 h 683"/>
                <a:gd name="T50" fmla="*/ 462 w 744"/>
                <a:gd name="T51" fmla="*/ 621 h 683"/>
                <a:gd name="T52" fmla="*/ 593 w 744"/>
                <a:gd name="T53" fmla="*/ 569 h 683"/>
                <a:gd name="T54" fmla="*/ 656 w 744"/>
                <a:gd name="T55" fmla="*/ 520 h 683"/>
                <a:gd name="T56" fmla="*/ 703 w 744"/>
                <a:gd name="T57" fmla="*/ 459 h 683"/>
                <a:gd name="T58" fmla="*/ 734 w 744"/>
                <a:gd name="T59" fmla="*/ 390 h 683"/>
                <a:gd name="T60" fmla="*/ 744 w 744"/>
                <a:gd name="T61" fmla="*/ 316 h 683"/>
                <a:gd name="T62" fmla="*/ 248 w 744"/>
                <a:gd name="T63" fmla="*/ 273 h 683"/>
                <a:gd name="T64" fmla="*/ 217 w 744"/>
                <a:gd name="T65" fmla="*/ 252 h 683"/>
                <a:gd name="T66" fmla="*/ 208 w 744"/>
                <a:gd name="T67" fmla="*/ 224 h 683"/>
                <a:gd name="T68" fmla="*/ 223 w 744"/>
                <a:gd name="T69" fmla="*/ 187 h 683"/>
                <a:gd name="T70" fmla="*/ 257 w 744"/>
                <a:gd name="T71" fmla="*/ 173 h 683"/>
                <a:gd name="T72" fmla="*/ 285 w 744"/>
                <a:gd name="T73" fmla="*/ 182 h 683"/>
                <a:gd name="T74" fmla="*/ 306 w 744"/>
                <a:gd name="T75" fmla="*/ 213 h 683"/>
                <a:gd name="T76" fmla="*/ 304 w 744"/>
                <a:gd name="T77" fmla="*/ 242 h 683"/>
                <a:gd name="T78" fmla="*/ 277 w 744"/>
                <a:gd name="T79" fmla="*/ 269 h 683"/>
                <a:gd name="T80" fmla="*/ 499 w 744"/>
                <a:gd name="T81" fmla="*/ 274 h 683"/>
                <a:gd name="T82" fmla="*/ 471 w 744"/>
                <a:gd name="T83" fmla="*/ 264 h 683"/>
                <a:gd name="T84" fmla="*/ 450 w 744"/>
                <a:gd name="T85" fmla="*/ 233 h 683"/>
                <a:gd name="T86" fmla="*/ 453 w 744"/>
                <a:gd name="T87" fmla="*/ 204 h 683"/>
                <a:gd name="T88" fmla="*/ 479 w 744"/>
                <a:gd name="T89" fmla="*/ 177 h 683"/>
                <a:gd name="T90" fmla="*/ 509 w 744"/>
                <a:gd name="T91" fmla="*/ 173 h 683"/>
                <a:gd name="T92" fmla="*/ 541 w 744"/>
                <a:gd name="T93" fmla="*/ 194 h 683"/>
                <a:gd name="T94" fmla="*/ 549 w 744"/>
                <a:gd name="T95" fmla="*/ 224 h 683"/>
                <a:gd name="T96" fmla="*/ 534 w 744"/>
                <a:gd name="T97" fmla="*/ 259 h 683"/>
                <a:gd name="T98" fmla="*/ 499 w 744"/>
                <a:gd name="T99" fmla="*/ 274 h 6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44" h="683">
                  <a:moveTo>
                    <a:pt x="744" y="316"/>
                  </a:moveTo>
                  <a:lnTo>
                    <a:pt x="744" y="316"/>
                  </a:lnTo>
                  <a:lnTo>
                    <a:pt x="743" y="299"/>
                  </a:lnTo>
                  <a:lnTo>
                    <a:pt x="742" y="283"/>
                  </a:lnTo>
                  <a:lnTo>
                    <a:pt x="739" y="267"/>
                  </a:lnTo>
                  <a:lnTo>
                    <a:pt x="736" y="252"/>
                  </a:lnTo>
                  <a:lnTo>
                    <a:pt x="732" y="236"/>
                  </a:lnTo>
                  <a:lnTo>
                    <a:pt x="727" y="221"/>
                  </a:lnTo>
                  <a:lnTo>
                    <a:pt x="721" y="206"/>
                  </a:lnTo>
                  <a:lnTo>
                    <a:pt x="715" y="192"/>
                  </a:lnTo>
                  <a:lnTo>
                    <a:pt x="707" y="178"/>
                  </a:lnTo>
                  <a:lnTo>
                    <a:pt x="699" y="164"/>
                  </a:lnTo>
                  <a:lnTo>
                    <a:pt x="689" y="151"/>
                  </a:lnTo>
                  <a:lnTo>
                    <a:pt x="680" y="138"/>
                  </a:lnTo>
                  <a:lnTo>
                    <a:pt x="670" y="127"/>
                  </a:lnTo>
                  <a:lnTo>
                    <a:pt x="659" y="114"/>
                  </a:lnTo>
                  <a:lnTo>
                    <a:pt x="648" y="102"/>
                  </a:lnTo>
                  <a:lnTo>
                    <a:pt x="635" y="92"/>
                  </a:lnTo>
                  <a:lnTo>
                    <a:pt x="622" y="81"/>
                  </a:lnTo>
                  <a:lnTo>
                    <a:pt x="608" y="72"/>
                  </a:lnTo>
                  <a:lnTo>
                    <a:pt x="594" y="63"/>
                  </a:lnTo>
                  <a:lnTo>
                    <a:pt x="579" y="53"/>
                  </a:lnTo>
                  <a:lnTo>
                    <a:pt x="564" y="45"/>
                  </a:lnTo>
                  <a:lnTo>
                    <a:pt x="549" y="37"/>
                  </a:lnTo>
                  <a:lnTo>
                    <a:pt x="533" y="30"/>
                  </a:lnTo>
                  <a:lnTo>
                    <a:pt x="516" y="24"/>
                  </a:lnTo>
                  <a:lnTo>
                    <a:pt x="499" y="18"/>
                  </a:lnTo>
                  <a:lnTo>
                    <a:pt x="483" y="14"/>
                  </a:lnTo>
                  <a:lnTo>
                    <a:pt x="464" y="9"/>
                  </a:lnTo>
                  <a:lnTo>
                    <a:pt x="447" y="5"/>
                  </a:lnTo>
                  <a:lnTo>
                    <a:pt x="428" y="3"/>
                  </a:lnTo>
                  <a:lnTo>
                    <a:pt x="410" y="1"/>
                  </a:lnTo>
                  <a:lnTo>
                    <a:pt x="391" y="0"/>
                  </a:lnTo>
                  <a:lnTo>
                    <a:pt x="371" y="0"/>
                  </a:lnTo>
                  <a:lnTo>
                    <a:pt x="371" y="0"/>
                  </a:lnTo>
                  <a:lnTo>
                    <a:pt x="353" y="0"/>
                  </a:lnTo>
                  <a:lnTo>
                    <a:pt x="333" y="1"/>
                  </a:lnTo>
                  <a:lnTo>
                    <a:pt x="314" y="3"/>
                  </a:lnTo>
                  <a:lnTo>
                    <a:pt x="297" y="5"/>
                  </a:lnTo>
                  <a:lnTo>
                    <a:pt x="278" y="9"/>
                  </a:lnTo>
                  <a:lnTo>
                    <a:pt x="261" y="14"/>
                  </a:lnTo>
                  <a:lnTo>
                    <a:pt x="244" y="18"/>
                  </a:lnTo>
                  <a:lnTo>
                    <a:pt x="226" y="24"/>
                  </a:lnTo>
                  <a:lnTo>
                    <a:pt x="210" y="30"/>
                  </a:lnTo>
                  <a:lnTo>
                    <a:pt x="194" y="37"/>
                  </a:lnTo>
                  <a:lnTo>
                    <a:pt x="179" y="45"/>
                  </a:lnTo>
                  <a:lnTo>
                    <a:pt x="163" y="53"/>
                  </a:lnTo>
                  <a:lnTo>
                    <a:pt x="148" y="63"/>
                  </a:lnTo>
                  <a:lnTo>
                    <a:pt x="134" y="72"/>
                  </a:lnTo>
                  <a:lnTo>
                    <a:pt x="122" y="81"/>
                  </a:lnTo>
                  <a:lnTo>
                    <a:pt x="108" y="92"/>
                  </a:lnTo>
                  <a:lnTo>
                    <a:pt x="96" y="102"/>
                  </a:lnTo>
                  <a:lnTo>
                    <a:pt x="84" y="114"/>
                  </a:lnTo>
                  <a:lnTo>
                    <a:pt x="73" y="127"/>
                  </a:lnTo>
                  <a:lnTo>
                    <a:pt x="62" y="138"/>
                  </a:lnTo>
                  <a:lnTo>
                    <a:pt x="53" y="151"/>
                  </a:lnTo>
                  <a:lnTo>
                    <a:pt x="44" y="164"/>
                  </a:lnTo>
                  <a:lnTo>
                    <a:pt x="36" y="178"/>
                  </a:lnTo>
                  <a:lnTo>
                    <a:pt x="29" y="192"/>
                  </a:lnTo>
                  <a:lnTo>
                    <a:pt x="22" y="206"/>
                  </a:lnTo>
                  <a:lnTo>
                    <a:pt x="16" y="221"/>
                  </a:lnTo>
                  <a:lnTo>
                    <a:pt x="11" y="236"/>
                  </a:lnTo>
                  <a:lnTo>
                    <a:pt x="7" y="252"/>
                  </a:lnTo>
                  <a:lnTo>
                    <a:pt x="3" y="267"/>
                  </a:lnTo>
                  <a:lnTo>
                    <a:pt x="1" y="283"/>
                  </a:lnTo>
                  <a:lnTo>
                    <a:pt x="0" y="299"/>
                  </a:lnTo>
                  <a:lnTo>
                    <a:pt x="0" y="316"/>
                  </a:lnTo>
                  <a:lnTo>
                    <a:pt x="0" y="316"/>
                  </a:lnTo>
                  <a:lnTo>
                    <a:pt x="0" y="331"/>
                  </a:lnTo>
                  <a:lnTo>
                    <a:pt x="1" y="347"/>
                  </a:lnTo>
                  <a:lnTo>
                    <a:pt x="3" y="363"/>
                  </a:lnTo>
                  <a:lnTo>
                    <a:pt x="7" y="379"/>
                  </a:lnTo>
                  <a:lnTo>
                    <a:pt x="11" y="394"/>
                  </a:lnTo>
                  <a:lnTo>
                    <a:pt x="16" y="409"/>
                  </a:lnTo>
                  <a:lnTo>
                    <a:pt x="22" y="424"/>
                  </a:lnTo>
                  <a:lnTo>
                    <a:pt x="29" y="438"/>
                  </a:lnTo>
                  <a:lnTo>
                    <a:pt x="36" y="452"/>
                  </a:lnTo>
                  <a:lnTo>
                    <a:pt x="44" y="466"/>
                  </a:lnTo>
                  <a:lnTo>
                    <a:pt x="53" y="479"/>
                  </a:lnTo>
                  <a:lnTo>
                    <a:pt x="62" y="492"/>
                  </a:lnTo>
                  <a:lnTo>
                    <a:pt x="73" y="505"/>
                  </a:lnTo>
                  <a:lnTo>
                    <a:pt x="84" y="516"/>
                  </a:lnTo>
                  <a:lnTo>
                    <a:pt x="96" y="528"/>
                  </a:lnTo>
                  <a:lnTo>
                    <a:pt x="108" y="538"/>
                  </a:lnTo>
                  <a:lnTo>
                    <a:pt x="122" y="549"/>
                  </a:lnTo>
                  <a:lnTo>
                    <a:pt x="134" y="559"/>
                  </a:lnTo>
                  <a:lnTo>
                    <a:pt x="148" y="569"/>
                  </a:lnTo>
                  <a:lnTo>
                    <a:pt x="163" y="577"/>
                  </a:lnTo>
                  <a:lnTo>
                    <a:pt x="179" y="585"/>
                  </a:lnTo>
                  <a:lnTo>
                    <a:pt x="194" y="593"/>
                  </a:lnTo>
                  <a:lnTo>
                    <a:pt x="210" y="600"/>
                  </a:lnTo>
                  <a:lnTo>
                    <a:pt x="226" y="606"/>
                  </a:lnTo>
                  <a:lnTo>
                    <a:pt x="244" y="612"/>
                  </a:lnTo>
                  <a:lnTo>
                    <a:pt x="261" y="617"/>
                  </a:lnTo>
                  <a:lnTo>
                    <a:pt x="278" y="621"/>
                  </a:lnTo>
                  <a:lnTo>
                    <a:pt x="297" y="625"/>
                  </a:lnTo>
                  <a:lnTo>
                    <a:pt x="314" y="627"/>
                  </a:lnTo>
                  <a:lnTo>
                    <a:pt x="333" y="629"/>
                  </a:lnTo>
                  <a:lnTo>
                    <a:pt x="353" y="631"/>
                  </a:lnTo>
                  <a:lnTo>
                    <a:pt x="371" y="631"/>
                  </a:lnTo>
                  <a:lnTo>
                    <a:pt x="371" y="631"/>
                  </a:lnTo>
                  <a:lnTo>
                    <a:pt x="403" y="629"/>
                  </a:lnTo>
                  <a:lnTo>
                    <a:pt x="433" y="627"/>
                  </a:lnTo>
                  <a:lnTo>
                    <a:pt x="462" y="621"/>
                  </a:lnTo>
                  <a:lnTo>
                    <a:pt x="491" y="614"/>
                  </a:lnTo>
                  <a:lnTo>
                    <a:pt x="635" y="683"/>
                  </a:lnTo>
                  <a:lnTo>
                    <a:pt x="593" y="569"/>
                  </a:lnTo>
                  <a:lnTo>
                    <a:pt x="593" y="569"/>
                  </a:lnTo>
                  <a:lnTo>
                    <a:pt x="610" y="557"/>
                  </a:lnTo>
                  <a:lnTo>
                    <a:pt x="626" y="545"/>
                  </a:lnTo>
                  <a:lnTo>
                    <a:pt x="641" y="533"/>
                  </a:lnTo>
                  <a:lnTo>
                    <a:pt x="656" y="520"/>
                  </a:lnTo>
                  <a:lnTo>
                    <a:pt x="669" y="506"/>
                  </a:lnTo>
                  <a:lnTo>
                    <a:pt x="681" y="491"/>
                  </a:lnTo>
                  <a:lnTo>
                    <a:pt x="693" y="475"/>
                  </a:lnTo>
                  <a:lnTo>
                    <a:pt x="703" y="459"/>
                  </a:lnTo>
                  <a:lnTo>
                    <a:pt x="713" y="443"/>
                  </a:lnTo>
                  <a:lnTo>
                    <a:pt x="721" y="425"/>
                  </a:lnTo>
                  <a:lnTo>
                    <a:pt x="728" y="408"/>
                  </a:lnTo>
                  <a:lnTo>
                    <a:pt x="734" y="390"/>
                  </a:lnTo>
                  <a:lnTo>
                    <a:pt x="738" y="372"/>
                  </a:lnTo>
                  <a:lnTo>
                    <a:pt x="741" y="353"/>
                  </a:lnTo>
                  <a:lnTo>
                    <a:pt x="743" y="334"/>
                  </a:lnTo>
                  <a:lnTo>
                    <a:pt x="744" y="316"/>
                  </a:lnTo>
                  <a:lnTo>
                    <a:pt x="744" y="316"/>
                  </a:lnTo>
                  <a:close/>
                  <a:moveTo>
                    <a:pt x="257" y="274"/>
                  </a:moveTo>
                  <a:lnTo>
                    <a:pt x="257" y="274"/>
                  </a:lnTo>
                  <a:lnTo>
                    <a:pt x="248" y="273"/>
                  </a:lnTo>
                  <a:lnTo>
                    <a:pt x="239" y="269"/>
                  </a:lnTo>
                  <a:lnTo>
                    <a:pt x="230" y="264"/>
                  </a:lnTo>
                  <a:lnTo>
                    <a:pt x="223" y="259"/>
                  </a:lnTo>
                  <a:lnTo>
                    <a:pt x="217" y="252"/>
                  </a:lnTo>
                  <a:lnTo>
                    <a:pt x="212" y="242"/>
                  </a:lnTo>
                  <a:lnTo>
                    <a:pt x="209" y="233"/>
                  </a:lnTo>
                  <a:lnTo>
                    <a:pt x="208" y="224"/>
                  </a:lnTo>
                  <a:lnTo>
                    <a:pt x="208" y="224"/>
                  </a:lnTo>
                  <a:lnTo>
                    <a:pt x="209" y="213"/>
                  </a:lnTo>
                  <a:lnTo>
                    <a:pt x="212" y="204"/>
                  </a:lnTo>
                  <a:lnTo>
                    <a:pt x="217" y="194"/>
                  </a:lnTo>
                  <a:lnTo>
                    <a:pt x="223" y="187"/>
                  </a:lnTo>
                  <a:lnTo>
                    <a:pt x="230" y="182"/>
                  </a:lnTo>
                  <a:lnTo>
                    <a:pt x="239" y="177"/>
                  </a:lnTo>
                  <a:lnTo>
                    <a:pt x="248" y="173"/>
                  </a:lnTo>
                  <a:lnTo>
                    <a:pt x="257" y="173"/>
                  </a:lnTo>
                  <a:lnTo>
                    <a:pt x="257" y="173"/>
                  </a:lnTo>
                  <a:lnTo>
                    <a:pt x="268" y="173"/>
                  </a:lnTo>
                  <a:lnTo>
                    <a:pt x="277" y="177"/>
                  </a:lnTo>
                  <a:lnTo>
                    <a:pt x="285" y="182"/>
                  </a:lnTo>
                  <a:lnTo>
                    <a:pt x="293" y="187"/>
                  </a:lnTo>
                  <a:lnTo>
                    <a:pt x="299" y="194"/>
                  </a:lnTo>
                  <a:lnTo>
                    <a:pt x="304" y="204"/>
                  </a:lnTo>
                  <a:lnTo>
                    <a:pt x="306" y="213"/>
                  </a:lnTo>
                  <a:lnTo>
                    <a:pt x="307" y="224"/>
                  </a:lnTo>
                  <a:lnTo>
                    <a:pt x="307" y="224"/>
                  </a:lnTo>
                  <a:lnTo>
                    <a:pt x="306" y="233"/>
                  </a:lnTo>
                  <a:lnTo>
                    <a:pt x="304" y="242"/>
                  </a:lnTo>
                  <a:lnTo>
                    <a:pt x="299" y="252"/>
                  </a:lnTo>
                  <a:lnTo>
                    <a:pt x="293" y="259"/>
                  </a:lnTo>
                  <a:lnTo>
                    <a:pt x="285" y="264"/>
                  </a:lnTo>
                  <a:lnTo>
                    <a:pt x="277" y="269"/>
                  </a:lnTo>
                  <a:lnTo>
                    <a:pt x="268" y="273"/>
                  </a:lnTo>
                  <a:lnTo>
                    <a:pt x="257" y="274"/>
                  </a:lnTo>
                  <a:lnTo>
                    <a:pt x="257" y="274"/>
                  </a:lnTo>
                  <a:close/>
                  <a:moveTo>
                    <a:pt x="499" y="274"/>
                  </a:moveTo>
                  <a:lnTo>
                    <a:pt x="499" y="274"/>
                  </a:lnTo>
                  <a:lnTo>
                    <a:pt x="489" y="273"/>
                  </a:lnTo>
                  <a:lnTo>
                    <a:pt x="479" y="269"/>
                  </a:lnTo>
                  <a:lnTo>
                    <a:pt x="471" y="264"/>
                  </a:lnTo>
                  <a:lnTo>
                    <a:pt x="464" y="259"/>
                  </a:lnTo>
                  <a:lnTo>
                    <a:pt x="457" y="252"/>
                  </a:lnTo>
                  <a:lnTo>
                    <a:pt x="453" y="242"/>
                  </a:lnTo>
                  <a:lnTo>
                    <a:pt x="450" y="233"/>
                  </a:lnTo>
                  <a:lnTo>
                    <a:pt x="449" y="224"/>
                  </a:lnTo>
                  <a:lnTo>
                    <a:pt x="449" y="224"/>
                  </a:lnTo>
                  <a:lnTo>
                    <a:pt x="450" y="213"/>
                  </a:lnTo>
                  <a:lnTo>
                    <a:pt x="453" y="204"/>
                  </a:lnTo>
                  <a:lnTo>
                    <a:pt x="457" y="194"/>
                  </a:lnTo>
                  <a:lnTo>
                    <a:pt x="464" y="187"/>
                  </a:lnTo>
                  <a:lnTo>
                    <a:pt x="471" y="182"/>
                  </a:lnTo>
                  <a:lnTo>
                    <a:pt x="479" y="177"/>
                  </a:lnTo>
                  <a:lnTo>
                    <a:pt x="489" y="173"/>
                  </a:lnTo>
                  <a:lnTo>
                    <a:pt x="499" y="173"/>
                  </a:lnTo>
                  <a:lnTo>
                    <a:pt x="499" y="173"/>
                  </a:lnTo>
                  <a:lnTo>
                    <a:pt x="509" y="173"/>
                  </a:lnTo>
                  <a:lnTo>
                    <a:pt x="519" y="177"/>
                  </a:lnTo>
                  <a:lnTo>
                    <a:pt x="527" y="182"/>
                  </a:lnTo>
                  <a:lnTo>
                    <a:pt x="534" y="187"/>
                  </a:lnTo>
                  <a:lnTo>
                    <a:pt x="541" y="194"/>
                  </a:lnTo>
                  <a:lnTo>
                    <a:pt x="545" y="204"/>
                  </a:lnTo>
                  <a:lnTo>
                    <a:pt x="548" y="213"/>
                  </a:lnTo>
                  <a:lnTo>
                    <a:pt x="549" y="224"/>
                  </a:lnTo>
                  <a:lnTo>
                    <a:pt x="549" y="224"/>
                  </a:lnTo>
                  <a:lnTo>
                    <a:pt x="548" y="233"/>
                  </a:lnTo>
                  <a:lnTo>
                    <a:pt x="545" y="242"/>
                  </a:lnTo>
                  <a:lnTo>
                    <a:pt x="541" y="252"/>
                  </a:lnTo>
                  <a:lnTo>
                    <a:pt x="534" y="259"/>
                  </a:lnTo>
                  <a:lnTo>
                    <a:pt x="527" y="264"/>
                  </a:lnTo>
                  <a:lnTo>
                    <a:pt x="519" y="269"/>
                  </a:lnTo>
                  <a:lnTo>
                    <a:pt x="509" y="273"/>
                  </a:lnTo>
                  <a:lnTo>
                    <a:pt x="499" y="274"/>
                  </a:lnTo>
                  <a:lnTo>
                    <a:pt x="499" y="274"/>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19" name="Freeform 6"/>
            <p:cNvSpPr>
              <a:spLocks noEditPoints="1"/>
            </p:cNvSpPr>
            <p:nvPr/>
          </p:nvSpPr>
          <p:spPr bwMode="auto">
            <a:xfrm>
              <a:off x="4178300" y="4422775"/>
              <a:ext cx="282575" cy="260350"/>
            </a:xfrm>
            <a:custGeom>
              <a:avLst/>
              <a:gdLst>
                <a:gd name="T0" fmla="*/ 456 w 889"/>
                <a:gd name="T1" fmla="*/ 620 h 821"/>
                <a:gd name="T2" fmla="*/ 473 w 889"/>
                <a:gd name="T3" fmla="*/ 555 h 821"/>
                <a:gd name="T4" fmla="*/ 503 w 889"/>
                <a:gd name="T5" fmla="*/ 494 h 821"/>
                <a:gd name="T6" fmla="*/ 546 w 889"/>
                <a:gd name="T7" fmla="*/ 441 h 821"/>
                <a:gd name="T8" fmla="*/ 599 w 889"/>
                <a:gd name="T9" fmla="*/ 395 h 821"/>
                <a:gd name="T10" fmla="*/ 663 w 889"/>
                <a:gd name="T11" fmla="*/ 358 h 821"/>
                <a:gd name="T12" fmla="*/ 734 w 889"/>
                <a:gd name="T13" fmla="*/ 334 h 821"/>
                <a:gd name="T14" fmla="*/ 812 w 889"/>
                <a:gd name="T15" fmla="*/ 320 h 821"/>
                <a:gd name="T16" fmla="*/ 871 w 889"/>
                <a:gd name="T17" fmla="*/ 318 h 821"/>
                <a:gd name="T18" fmla="*/ 881 w 889"/>
                <a:gd name="T19" fmla="*/ 286 h 821"/>
                <a:gd name="T20" fmla="*/ 855 w 889"/>
                <a:gd name="T21" fmla="*/ 223 h 821"/>
                <a:gd name="T22" fmla="*/ 816 w 889"/>
                <a:gd name="T23" fmla="*/ 166 h 821"/>
                <a:gd name="T24" fmla="*/ 768 w 889"/>
                <a:gd name="T25" fmla="*/ 114 h 821"/>
                <a:gd name="T26" fmla="*/ 708 w 889"/>
                <a:gd name="T27" fmla="*/ 71 h 821"/>
                <a:gd name="T28" fmla="*/ 642 w 889"/>
                <a:gd name="T29" fmla="*/ 37 h 821"/>
                <a:gd name="T30" fmla="*/ 568 w 889"/>
                <a:gd name="T31" fmla="*/ 14 h 821"/>
                <a:gd name="T32" fmla="*/ 489 w 889"/>
                <a:gd name="T33" fmla="*/ 1 h 821"/>
                <a:gd name="T34" fmla="*/ 424 w 889"/>
                <a:gd name="T35" fmla="*/ 0 h 821"/>
                <a:gd name="T36" fmla="*/ 336 w 889"/>
                <a:gd name="T37" fmla="*/ 12 h 821"/>
                <a:gd name="T38" fmla="*/ 253 w 889"/>
                <a:gd name="T39" fmla="*/ 37 h 821"/>
                <a:gd name="T40" fmla="*/ 180 w 889"/>
                <a:gd name="T41" fmla="*/ 76 h 821"/>
                <a:gd name="T42" fmla="*/ 116 w 889"/>
                <a:gd name="T43" fmla="*/ 125 h 821"/>
                <a:gd name="T44" fmla="*/ 65 w 889"/>
                <a:gd name="T45" fmla="*/ 183 h 821"/>
                <a:gd name="T46" fmla="*/ 27 w 889"/>
                <a:gd name="T47" fmla="*/ 248 h 821"/>
                <a:gd name="T48" fmla="*/ 5 w 889"/>
                <a:gd name="T49" fmla="*/ 322 h 821"/>
                <a:gd name="T50" fmla="*/ 0 w 889"/>
                <a:gd name="T51" fmla="*/ 379 h 821"/>
                <a:gd name="T52" fmla="*/ 13 w 889"/>
                <a:gd name="T53" fmla="*/ 470 h 821"/>
                <a:gd name="T54" fmla="*/ 49 w 889"/>
                <a:gd name="T55" fmla="*/ 553 h 821"/>
                <a:gd name="T56" fmla="*/ 106 w 889"/>
                <a:gd name="T57" fmla="*/ 625 h 821"/>
                <a:gd name="T58" fmla="*/ 180 w 889"/>
                <a:gd name="T59" fmla="*/ 684 h 821"/>
                <a:gd name="T60" fmla="*/ 339 w 889"/>
                <a:gd name="T61" fmla="*/ 747 h 821"/>
                <a:gd name="T62" fmla="*/ 447 w 889"/>
                <a:gd name="T63" fmla="*/ 759 h 821"/>
                <a:gd name="T64" fmla="*/ 460 w 889"/>
                <a:gd name="T65" fmla="*/ 708 h 821"/>
                <a:gd name="T66" fmla="*/ 584 w 889"/>
                <a:gd name="T67" fmla="*/ 209 h 821"/>
                <a:gd name="T68" fmla="*/ 618 w 889"/>
                <a:gd name="T69" fmla="*/ 219 h 821"/>
                <a:gd name="T70" fmla="*/ 642 w 889"/>
                <a:gd name="T71" fmla="*/ 257 h 821"/>
                <a:gd name="T72" fmla="*/ 639 w 889"/>
                <a:gd name="T73" fmla="*/ 293 h 821"/>
                <a:gd name="T74" fmla="*/ 607 w 889"/>
                <a:gd name="T75" fmla="*/ 324 h 821"/>
                <a:gd name="T76" fmla="*/ 571 w 889"/>
                <a:gd name="T77" fmla="*/ 328 h 821"/>
                <a:gd name="T78" fmla="*/ 534 w 889"/>
                <a:gd name="T79" fmla="*/ 302 h 821"/>
                <a:gd name="T80" fmla="*/ 524 w 889"/>
                <a:gd name="T81" fmla="*/ 268 h 821"/>
                <a:gd name="T82" fmla="*/ 541 w 889"/>
                <a:gd name="T83" fmla="*/ 226 h 821"/>
                <a:gd name="T84" fmla="*/ 584 w 889"/>
                <a:gd name="T85" fmla="*/ 209 h 821"/>
                <a:gd name="T86" fmla="*/ 282 w 889"/>
                <a:gd name="T87" fmla="*/ 328 h 821"/>
                <a:gd name="T88" fmla="*/ 244 w 889"/>
                <a:gd name="T89" fmla="*/ 302 h 821"/>
                <a:gd name="T90" fmla="*/ 235 w 889"/>
                <a:gd name="T91" fmla="*/ 268 h 821"/>
                <a:gd name="T92" fmla="*/ 252 w 889"/>
                <a:gd name="T93" fmla="*/ 226 h 821"/>
                <a:gd name="T94" fmla="*/ 294 w 889"/>
                <a:gd name="T95" fmla="*/ 209 h 821"/>
                <a:gd name="T96" fmla="*/ 327 w 889"/>
                <a:gd name="T97" fmla="*/ 219 h 821"/>
                <a:gd name="T98" fmla="*/ 353 w 889"/>
                <a:gd name="T99" fmla="*/ 257 h 821"/>
                <a:gd name="T100" fmla="*/ 350 w 889"/>
                <a:gd name="T101" fmla="*/ 293 h 821"/>
                <a:gd name="T102" fmla="*/ 317 w 889"/>
                <a:gd name="T103" fmla="*/ 324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89" h="821">
                  <a:moveTo>
                    <a:pt x="454" y="655"/>
                  </a:moveTo>
                  <a:lnTo>
                    <a:pt x="454" y="655"/>
                  </a:lnTo>
                  <a:lnTo>
                    <a:pt x="455" y="638"/>
                  </a:lnTo>
                  <a:lnTo>
                    <a:pt x="456" y="620"/>
                  </a:lnTo>
                  <a:lnTo>
                    <a:pt x="459" y="604"/>
                  </a:lnTo>
                  <a:lnTo>
                    <a:pt x="462" y="588"/>
                  </a:lnTo>
                  <a:lnTo>
                    <a:pt x="467" y="571"/>
                  </a:lnTo>
                  <a:lnTo>
                    <a:pt x="473" y="555"/>
                  </a:lnTo>
                  <a:lnTo>
                    <a:pt x="478" y="539"/>
                  </a:lnTo>
                  <a:lnTo>
                    <a:pt x="485" y="524"/>
                  </a:lnTo>
                  <a:lnTo>
                    <a:pt x="493" y="510"/>
                  </a:lnTo>
                  <a:lnTo>
                    <a:pt x="503" y="494"/>
                  </a:lnTo>
                  <a:lnTo>
                    <a:pt x="512" y="480"/>
                  </a:lnTo>
                  <a:lnTo>
                    <a:pt x="523" y="466"/>
                  </a:lnTo>
                  <a:lnTo>
                    <a:pt x="534" y="454"/>
                  </a:lnTo>
                  <a:lnTo>
                    <a:pt x="546" y="441"/>
                  </a:lnTo>
                  <a:lnTo>
                    <a:pt x="557" y="428"/>
                  </a:lnTo>
                  <a:lnTo>
                    <a:pt x="571" y="416"/>
                  </a:lnTo>
                  <a:lnTo>
                    <a:pt x="585" y="406"/>
                  </a:lnTo>
                  <a:lnTo>
                    <a:pt x="599" y="395"/>
                  </a:lnTo>
                  <a:lnTo>
                    <a:pt x="614" y="385"/>
                  </a:lnTo>
                  <a:lnTo>
                    <a:pt x="630" y="375"/>
                  </a:lnTo>
                  <a:lnTo>
                    <a:pt x="646" y="366"/>
                  </a:lnTo>
                  <a:lnTo>
                    <a:pt x="663" y="358"/>
                  </a:lnTo>
                  <a:lnTo>
                    <a:pt x="680" y="351"/>
                  </a:lnTo>
                  <a:lnTo>
                    <a:pt x="698" y="344"/>
                  </a:lnTo>
                  <a:lnTo>
                    <a:pt x="715" y="338"/>
                  </a:lnTo>
                  <a:lnTo>
                    <a:pt x="734" y="334"/>
                  </a:lnTo>
                  <a:lnTo>
                    <a:pt x="754" y="329"/>
                  </a:lnTo>
                  <a:lnTo>
                    <a:pt x="772" y="324"/>
                  </a:lnTo>
                  <a:lnTo>
                    <a:pt x="792" y="322"/>
                  </a:lnTo>
                  <a:lnTo>
                    <a:pt x="812" y="320"/>
                  </a:lnTo>
                  <a:lnTo>
                    <a:pt x="833" y="318"/>
                  </a:lnTo>
                  <a:lnTo>
                    <a:pt x="852" y="318"/>
                  </a:lnTo>
                  <a:lnTo>
                    <a:pt x="852" y="318"/>
                  </a:lnTo>
                  <a:lnTo>
                    <a:pt x="871" y="318"/>
                  </a:lnTo>
                  <a:lnTo>
                    <a:pt x="889" y="320"/>
                  </a:lnTo>
                  <a:lnTo>
                    <a:pt x="889" y="320"/>
                  </a:lnTo>
                  <a:lnTo>
                    <a:pt x="885" y="302"/>
                  </a:lnTo>
                  <a:lnTo>
                    <a:pt x="881" y="286"/>
                  </a:lnTo>
                  <a:lnTo>
                    <a:pt x="875" y="269"/>
                  </a:lnTo>
                  <a:lnTo>
                    <a:pt x="870" y="254"/>
                  </a:lnTo>
                  <a:lnTo>
                    <a:pt x="863" y="238"/>
                  </a:lnTo>
                  <a:lnTo>
                    <a:pt x="855" y="223"/>
                  </a:lnTo>
                  <a:lnTo>
                    <a:pt x="846" y="208"/>
                  </a:lnTo>
                  <a:lnTo>
                    <a:pt x="837" y="194"/>
                  </a:lnTo>
                  <a:lnTo>
                    <a:pt x="827" y="178"/>
                  </a:lnTo>
                  <a:lnTo>
                    <a:pt x="816" y="166"/>
                  </a:lnTo>
                  <a:lnTo>
                    <a:pt x="805" y="152"/>
                  </a:lnTo>
                  <a:lnTo>
                    <a:pt x="793" y="139"/>
                  </a:lnTo>
                  <a:lnTo>
                    <a:pt x="780" y="126"/>
                  </a:lnTo>
                  <a:lnTo>
                    <a:pt x="768" y="114"/>
                  </a:lnTo>
                  <a:lnTo>
                    <a:pt x="754" y="103"/>
                  </a:lnTo>
                  <a:lnTo>
                    <a:pt x="738" y="92"/>
                  </a:lnTo>
                  <a:lnTo>
                    <a:pt x="725" y="82"/>
                  </a:lnTo>
                  <a:lnTo>
                    <a:pt x="708" y="71"/>
                  </a:lnTo>
                  <a:lnTo>
                    <a:pt x="692" y="62"/>
                  </a:lnTo>
                  <a:lnTo>
                    <a:pt x="676" y="54"/>
                  </a:lnTo>
                  <a:lnTo>
                    <a:pt x="660" y="45"/>
                  </a:lnTo>
                  <a:lnTo>
                    <a:pt x="642" y="37"/>
                  </a:lnTo>
                  <a:lnTo>
                    <a:pt x="624" y="30"/>
                  </a:lnTo>
                  <a:lnTo>
                    <a:pt x="606" y="24"/>
                  </a:lnTo>
                  <a:lnTo>
                    <a:pt x="586" y="19"/>
                  </a:lnTo>
                  <a:lnTo>
                    <a:pt x="568" y="14"/>
                  </a:lnTo>
                  <a:lnTo>
                    <a:pt x="548" y="9"/>
                  </a:lnTo>
                  <a:lnTo>
                    <a:pt x="528" y="6"/>
                  </a:lnTo>
                  <a:lnTo>
                    <a:pt x="509" y="3"/>
                  </a:lnTo>
                  <a:lnTo>
                    <a:pt x="489" y="1"/>
                  </a:lnTo>
                  <a:lnTo>
                    <a:pt x="468" y="0"/>
                  </a:lnTo>
                  <a:lnTo>
                    <a:pt x="447" y="0"/>
                  </a:lnTo>
                  <a:lnTo>
                    <a:pt x="447" y="0"/>
                  </a:lnTo>
                  <a:lnTo>
                    <a:pt x="424" y="0"/>
                  </a:lnTo>
                  <a:lnTo>
                    <a:pt x="402" y="2"/>
                  </a:lnTo>
                  <a:lnTo>
                    <a:pt x="380" y="5"/>
                  </a:lnTo>
                  <a:lnTo>
                    <a:pt x="358" y="8"/>
                  </a:lnTo>
                  <a:lnTo>
                    <a:pt x="336" y="12"/>
                  </a:lnTo>
                  <a:lnTo>
                    <a:pt x="315" y="17"/>
                  </a:lnTo>
                  <a:lnTo>
                    <a:pt x="294" y="23"/>
                  </a:lnTo>
                  <a:lnTo>
                    <a:pt x="273" y="30"/>
                  </a:lnTo>
                  <a:lnTo>
                    <a:pt x="253" y="37"/>
                  </a:lnTo>
                  <a:lnTo>
                    <a:pt x="235" y="45"/>
                  </a:lnTo>
                  <a:lnTo>
                    <a:pt x="215" y="55"/>
                  </a:lnTo>
                  <a:lnTo>
                    <a:pt x="197" y="65"/>
                  </a:lnTo>
                  <a:lnTo>
                    <a:pt x="180" y="76"/>
                  </a:lnTo>
                  <a:lnTo>
                    <a:pt x="163" y="86"/>
                  </a:lnTo>
                  <a:lnTo>
                    <a:pt x="146" y="99"/>
                  </a:lnTo>
                  <a:lnTo>
                    <a:pt x="131" y="111"/>
                  </a:lnTo>
                  <a:lnTo>
                    <a:pt x="116" y="125"/>
                  </a:lnTo>
                  <a:lnTo>
                    <a:pt x="102" y="138"/>
                  </a:lnTo>
                  <a:lnTo>
                    <a:pt x="89" y="153"/>
                  </a:lnTo>
                  <a:lnTo>
                    <a:pt x="77" y="167"/>
                  </a:lnTo>
                  <a:lnTo>
                    <a:pt x="65" y="183"/>
                  </a:lnTo>
                  <a:lnTo>
                    <a:pt x="53" y="198"/>
                  </a:lnTo>
                  <a:lnTo>
                    <a:pt x="44" y="215"/>
                  </a:lnTo>
                  <a:lnTo>
                    <a:pt x="35" y="232"/>
                  </a:lnTo>
                  <a:lnTo>
                    <a:pt x="27" y="248"/>
                  </a:lnTo>
                  <a:lnTo>
                    <a:pt x="20" y="267"/>
                  </a:lnTo>
                  <a:lnTo>
                    <a:pt x="14" y="285"/>
                  </a:lnTo>
                  <a:lnTo>
                    <a:pt x="9" y="303"/>
                  </a:lnTo>
                  <a:lnTo>
                    <a:pt x="5" y="322"/>
                  </a:lnTo>
                  <a:lnTo>
                    <a:pt x="2" y="341"/>
                  </a:lnTo>
                  <a:lnTo>
                    <a:pt x="0" y="360"/>
                  </a:lnTo>
                  <a:lnTo>
                    <a:pt x="0" y="379"/>
                  </a:lnTo>
                  <a:lnTo>
                    <a:pt x="0" y="379"/>
                  </a:lnTo>
                  <a:lnTo>
                    <a:pt x="1" y="402"/>
                  </a:lnTo>
                  <a:lnTo>
                    <a:pt x="3" y="426"/>
                  </a:lnTo>
                  <a:lnTo>
                    <a:pt x="7" y="448"/>
                  </a:lnTo>
                  <a:lnTo>
                    <a:pt x="13" y="470"/>
                  </a:lnTo>
                  <a:lnTo>
                    <a:pt x="20" y="491"/>
                  </a:lnTo>
                  <a:lnTo>
                    <a:pt x="28" y="512"/>
                  </a:lnTo>
                  <a:lnTo>
                    <a:pt x="38" y="533"/>
                  </a:lnTo>
                  <a:lnTo>
                    <a:pt x="49" y="553"/>
                  </a:lnTo>
                  <a:lnTo>
                    <a:pt x="62" y="571"/>
                  </a:lnTo>
                  <a:lnTo>
                    <a:pt x="75" y="590"/>
                  </a:lnTo>
                  <a:lnTo>
                    <a:pt x="91" y="608"/>
                  </a:lnTo>
                  <a:lnTo>
                    <a:pt x="106" y="625"/>
                  </a:lnTo>
                  <a:lnTo>
                    <a:pt x="123" y="641"/>
                  </a:lnTo>
                  <a:lnTo>
                    <a:pt x="142" y="657"/>
                  </a:lnTo>
                  <a:lnTo>
                    <a:pt x="160" y="671"/>
                  </a:lnTo>
                  <a:lnTo>
                    <a:pt x="180" y="684"/>
                  </a:lnTo>
                  <a:lnTo>
                    <a:pt x="131" y="821"/>
                  </a:lnTo>
                  <a:lnTo>
                    <a:pt x="304" y="739"/>
                  </a:lnTo>
                  <a:lnTo>
                    <a:pt x="304" y="739"/>
                  </a:lnTo>
                  <a:lnTo>
                    <a:pt x="339" y="747"/>
                  </a:lnTo>
                  <a:lnTo>
                    <a:pt x="374" y="753"/>
                  </a:lnTo>
                  <a:lnTo>
                    <a:pt x="410" y="758"/>
                  </a:lnTo>
                  <a:lnTo>
                    <a:pt x="447" y="759"/>
                  </a:lnTo>
                  <a:lnTo>
                    <a:pt x="447" y="759"/>
                  </a:lnTo>
                  <a:lnTo>
                    <a:pt x="474" y="758"/>
                  </a:lnTo>
                  <a:lnTo>
                    <a:pt x="474" y="758"/>
                  </a:lnTo>
                  <a:lnTo>
                    <a:pt x="466" y="733"/>
                  </a:lnTo>
                  <a:lnTo>
                    <a:pt x="460" y="708"/>
                  </a:lnTo>
                  <a:lnTo>
                    <a:pt x="455" y="682"/>
                  </a:lnTo>
                  <a:lnTo>
                    <a:pt x="454" y="655"/>
                  </a:lnTo>
                  <a:lnTo>
                    <a:pt x="454" y="655"/>
                  </a:lnTo>
                  <a:close/>
                  <a:moveTo>
                    <a:pt x="584" y="209"/>
                  </a:moveTo>
                  <a:lnTo>
                    <a:pt x="584" y="209"/>
                  </a:lnTo>
                  <a:lnTo>
                    <a:pt x="596" y="210"/>
                  </a:lnTo>
                  <a:lnTo>
                    <a:pt x="607" y="213"/>
                  </a:lnTo>
                  <a:lnTo>
                    <a:pt x="618" y="219"/>
                  </a:lnTo>
                  <a:lnTo>
                    <a:pt x="626" y="226"/>
                  </a:lnTo>
                  <a:lnTo>
                    <a:pt x="634" y="236"/>
                  </a:lnTo>
                  <a:lnTo>
                    <a:pt x="639" y="245"/>
                  </a:lnTo>
                  <a:lnTo>
                    <a:pt x="642" y="257"/>
                  </a:lnTo>
                  <a:lnTo>
                    <a:pt x="643" y="268"/>
                  </a:lnTo>
                  <a:lnTo>
                    <a:pt x="643" y="268"/>
                  </a:lnTo>
                  <a:lnTo>
                    <a:pt x="642" y="281"/>
                  </a:lnTo>
                  <a:lnTo>
                    <a:pt x="639" y="293"/>
                  </a:lnTo>
                  <a:lnTo>
                    <a:pt x="634" y="302"/>
                  </a:lnTo>
                  <a:lnTo>
                    <a:pt x="626" y="311"/>
                  </a:lnTo>
                  <a:lnTo>
                    <a:pt x="618" y="318"/>
                  </a:lnTo>
                  <a:lnTo>
                    <a:pt x="607" y="324"/>
                  </a:lnTo>
                  <a:lnTo>
                    <a:pt x="596" y="328"/>
                  </a:lnTo>
                  <a:lnTo>
                    <a:pt x="584" y="329"/>
                  </a:lnTo>
                  <a:lnTo>
                    <a:pt x="584" y="329"/>
                  </a:lnTo>
                  <a:lnTo>
                    <a:pt x="571" y="328"/>
                  </a:lnTo>
                  <a:lnTo>
                    <a:pt x="561" y="324"/>
                  </a:lnTo>
                  <a:lnTo>
                    <a:pt x="550" y="318"/>
                  </a:lnTo>
                  <a:lnTo>
                    <a:pt x="541" y="311"/>
                  </a:lnTo>
                  <a:lnTo>
                    <a:pt x="534" y="302"/>
                  </a:lnTo>
                  <a:lnTo>
                    <a:pt x="528" y="293"/>
                  </a:lnTo>
                  <a:lnTo>
                    <a:pt x="525" y="281"/>
                  </a:lnTo>
                  <a:lnTo>
                    <a:pt x="524" y="268"/>
                  </a:lnTo>
                  <a:lnTo>
                    <a:pt x="524" y="268"/>
                  </a:lnTo>
                  <a:lnTo>
                    <a:pt x="525" y="257"/>
                  </a:lnTo>
                  <a:lnTo>
                    <a:pt x="528" y="245"/>
                  </a:lnTo>
                  <a:lnTo>
                    <a:pt x="534" y="236"/>
                  </a:lnTo>
                  <a:lnTo>
                    <a:pt x="541" y="226"/>
                  </a:lnTo>
                  <a:lnTo>
                    <a:pt x="550" y="219"/>
                  </a:lnTo>
                  <a:lnTo>
                    <a:pt x="561" y="213"/>
                  </a:lnTo>
                  <a:lnTo>
                    <a:pt x="571" y="210"/>
                  </a:lnTo>
                  <a:lnTo>
                    <a:pt x="584" y="209"/>
                  </a:lnTo>
                  <a:lnTo>
                    <a:pt x="584" y="209"/>
                  </a:lnTo>
                  <a:close/>
                  <a:moveTo>
                    <a:pt x="294" y="329"/>
                  </a:moveTo>
                  <a:lnTo>
                    <a:pt x="294" y="329"/>
                  </a:lnTo>
                  <a:lnTo>
                    <a:pt x="282" y="328"/>
                  </a:lnTo>
                  <a:lnTo>
                    <a:pt x="271" y="324"/>
                  </a:lnTo>
                  <a:lnTo>
                    <a:pt x="260" y="318"/>
                  </a:lnTo>
                  <a:lnTo>
                    <a:pt x="252" y="311"/>
                  </a:lnTo>
                  <a:lnTo>
                    <a:pt x="244" y="302"/>
                  </a:lnTo>
                  <a:lnTo>
                    <a:pt x="239" y="293"/>
                  </a:lnTo>
                  <a:lnTo>
                    <a:pt x="236" y="281"/>
                  </a:lnTo>
                  <a:lnTo>
                    <a:pt x="235" y="268"/>
                  </a:lnTo>
                  <a:lnTo>
                    <a:pt x="235" y="268"/>
                  </a:lnTo>
                  <a:lnTo>
                    <a:pt x="236" y="257"/>
                  </a:lnTo>
                  <a:lnTo>
                    <a:pt x="239" y="245"/>
                  </a:lnTo>
                  <a:lnTo>
                    <a:pt x="244" y="236"/>
                  </a:lnTo>
                  <a:lnTo>
                    <a:pt x="252" y="226"/>
                  </a:lnTo>
                  <a:lnTo>
                    <a:pt x="260" y="219"/>
                  </a:lnTo>
                  <a:lnTo>
                    <a:pt x="271" y="213"/>
                  </a:lnTo>
                  <a:lnTo>
                    <a:pt x="282" y="210"/>
                  </a:lnTo>
                  <a:lnTo>
                    <a:pt x="294" y="209"/>
                  </a:lnTo>
                  <a:lnTo>
                    <a:pt x="294" y="209"/>
                  </a:lnTo>
                  <a:lnTo>
                    <a:pt x="307" y="210"/>
                  </a:lnTo>
                  <a:lnTo>
                    <a:pt x="317" y="213"/>
                  </a:lnTo>
                  <a:lnTo>
                    <a:pt x="327" y="219"/>
                  </a:lnTo>
                  <a:lnTo>
                    <a:pt x="337" y="226"/>
                  </a:lnTo>
                  <a:lnTo>
                    <a:pt x="344" y="236"/>
                  </a:lnTo>
                  <a:lnTo>
                    <a:pt x="350" y="245"/>
                  </a:lnTo>
                  <a:lnTo>
                    <a:pt x="353" y="257"/>
                  </a:lnTo>
                  <a:lnTo>
                    <a:pt x="354" y="268"/>
                  </a:lnTo>
                  <a:lnTo>
                    <a:pt x="354" y="268"/>
                  </a:lnTo>
                  <a:lnTo>
                    <a:pt x="353" y="281"/>
                  </a:lnTo>
                  <a:lnTo>
                    <a:pt x="350" y="293"/>
                  </a:lnTo>
                  <a:lnTo>
                    <a:pt x="344" y="302"/>
                  </a:lnTo>
                  <a:lnTo>
                    <a:pt x="337" y="311"/>
                  </a:lnTo>
                  <a:lnTo>
                    <a:pt x="327" y="318"/>
                  </a:lnTo>
                  <a:lnTo>
                    <a:pt x="317" y="324"/>
                  </a:lnTo>
                  <a:lnTo>
                    <a:pt x="307" y="328"/>
                  </a:lnTo>
                  <a:lnTo>
                    <a:pt x="294" y="329"/>
                  </a:lnTo>
                  <a:lnTo>
                    <a:pt x="294" y="329"/>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grpSp>
      <p:sp>
        <p:nvSpPr>
          <p:cNvPr id="20" name="Freeform 5"/>
          <p:cNvSpPr/>
          <p:nvPr/>
        </p:nvSpPr>
        <p:spPr bwMode="auto">
          <a:xfrm>
            <a:off x="6700593" y="1816047"/>
            <a:ext cx="473995" cy="478479"/>
          </a:xfrm>
          <a:custGeom>
            <a:avLst/>
            <a:gdLst/>
            <a:ahLst/>
            <a:cxnLst/>
            <a:rect l="l" t="t" r="r" b="b"/>
            <a:pathLst>
              <a:path w="1009550" h="1019105">
                <a:moveTo>
                  <a:pt x="506769" y="481673"/>
                </a:moveTo>
                <a:cubicBezTo>
                  <a:pt x="512508" y="481836"/>
                  <a:pt x="515618" y="482073"/>
                  <a:pt x="515622" y="482073"/>
                </a:cubicBezTo>
                <a:cubicBezTo>
                  <a:pt x="500600" y="550346"/>
                  <a:pt x="583221" y="743787"/>
                  <a:pt x="564444" y="887919"/>
                </a:cubicBezTo>
                <a:cubicBezTo>
                  <a:pt x="553177" y="967571"/>
                  <a:pt x="448023" y="1032051"/>
                  <a:pt x="376668" y="1016879"/>
                </a:cubicBezTo>
                <a:cubicBezTo>
                  <a:pt x="271530" y="1001710"/>
                  <a:pt x="264005" y="887954"/>
                  <a:pt x="264003" y="887919"/>
                </a:cubicBezTo>
                <a:cubicBezTo>
                  <a:pt x="196404" y="895505"/>
                  <a:pt x="136316" y="868954"/>
                  <a:pt x="113783" y="823439"/>
                </a:cubicBezTo>
                <a:cubicBezTo>
                  <a:pt x="83738" y="762751"/>
                  <a:pt x="79983" y="660342"/>
                  <a:pt x="162604" y="595861"/>
                </a:cubicBezTo>
                <a:cubicBezTo>
                  <a:pt x="297333" y="483021"/>
                  <a:pt x="466566" y="480532"/>
                  <a:pt x="506769" y="481673"/>
                </a:cubicBezTo>
                <a:close/>
                <a:moveTo>
                  <a:pt x="803569" y="458221"/>
                </a:moveTo>
                <a:cubicBezTo>
                  <a:pt x="843740" y="458754"/>
                  <a:pt x="880387" y="462305"/>
                  <a:pt x="906697" y="470827"/>
                </a:cubicBezTo>
                <a:cubicBezTo>
                  <a:pt x="1008180" y="508702"/>
                  <a:pt x="1042008" y="629902"/>
                  <a:pt x="974353" y="705652"/>
                </a:cubicBezTo>
                <a:cubicBezTo>
                  <a:pt x="948047" y="735947"/>
                  <a:pt x="869138" y="728379"/>
                  <a:pt x="869111" y="728377"/>
                </a:cubicBezTo>
                <a:cubicBezTo>
                  <a:pt x="869118" y="728406"/>
                  <a:pt x="891655" y="811711"/>
                  <a:pt x="846559" y="860940"/>
                </a:cubicBezTo>
                <a:cubicBezTo>
                  <a:pt x="797696" y="910177"/>
                  <a:pt x="707489" y="917752"/>
                  <a:pt x="662385" y="860940"/>
                </a:cubicBezTo>
                <a:cubicBezTo>
                  <a:pt x="583454" y="766252"/>
                  <a:pt x="530833" y="501127"/>
                  <a:pt x="530833" y="482189"/>
                </a:cubicBezTo>
                <a:cubicBezTo>
                  <a:pt x="530874" y="482182"/>
                  <a:pt x="683074" y="456624"/>
                  <a:pt x="803569" y="458221"/>
                </a:cubicBezTo>
                <a:close/>
                <a:moveTo>
                  <a:pt x="324738" y="38090"/>
                </a:moveTo>
                <a:cubicBezTo>
                  <a:pt x="343703" y="39805"/>
                  <a:pt x="361496" y="44772"/>
                  <a:pt x="376480" y="53287"/>
                </a:cubicBezTo>
                <a:cubicBezTo>
                  <a:pt x="503838" y="128975"/>
                  <a:pt x="500100" y="458200"/>
                  <a:pt x="500100" y="458240"/>
                </a:cubicBezTo>
                <a:cubicBezTo>
                  <a:pt x="500072" y="458238"/>
                  <a:pt x="436405" y="454456"/>
                  <a:pt x="380227" y="458240"/>
                </a:cubicBezTo>
                <a:cubicBezTo>
                  <a:pt x="275337" y="465809"/>
                  <a:pt x="192924" y="492301"/>
                  <a:pt x="121750" y="484732"/>
                </a:cubicBezTo>
                <a:cubicBezTo>
                  <a:pt x="110511" y="484732"/>
                  <a:pt x="-16854" y="450670"/>
                  <a:pt x="1876" y="329563"/>
                </a:cubicBezTo>
                <a:cubicBezTo>
                  <a:pt x="20603" y="216044"/>
                  <a:pt x="140441" y="223592"/>
                  <a:pt x="140480" y="223594"/>
                </a:cubicBezTo>
                <a:cubicBezTo>
                  <a:pt x="129242" y="193318"/>
                  <a:pt x="132988" y="140333"/>
                  <a:pt x="166702" y="102487"/>
                </a:cubicBezTo>
                <a:cubicBezTo>
                  <a:pt x="200416" y="57072"/>
                  <a:pt x="267845" y="32945"/>
                  <a:pt x="324738" y="38090"/>
                </a:cubicBezTo>
                <a:close/>
                <a:moveTo>
                  <a:pt x="648144" y="11"/>
                </a:moveTo>
                <a:cubicBezTo>
                  <a:pt x="658363" y="-115"/>
                  <a:pt x="669305" y="893"/>
                  <a:pt x="681009" y="3263"/>
                </a:cubicBezTo>
                <a:cubicBezTo>
                  <a:pt x="763390" y="18430"/>
                  <a:pt x="755914" y="109422"/>
                  <a:pt x="755912" y="109449"/>
                </a:cubicBezTo>
                <a:cubicBezTo>
                  <a:pt x="755935" y="109439"/>
                  <a:pt x="819591" y="82909"/>
                  <a:pt x="879503" y="117034"/>
                </a:cubicBezTo>
                <a:cubicBezTo>
                  <a:pt x="920699" y="143580"/>
                  <a:pt x="1029309" y="348368"/>
                  <a:pt x="800854" y="397669"/>
                </a:cubicBezTo>
                <a:cubicBezTo>
                  <a:pt x="587423" y="443168"/>
                  <a:pt x="531225" y="462131"/>
                  <a:pt x="531202" y="462139"/>
                </a:cubicBezTo>
                <a:cubicBezTo>
                  <a:pt x="531197" y="462089"/>
                  <a:pt x="497499" y="166328"/>
                  <a:pt x="527457" y="90487"/>
                </a:cubicBezTo>
                <a:cubicBezTo>
                  <a:pt x="540565" y="57304"/>
                  <a:pt x="576613" y="893"/>
                  <a:pt x="648144" y="11"/>
                </a:cubicBezTo>
                <a:close/>
              </a:path>
            </a:pathLst>
          </a:custGeom>
          <a:solidFill>
            <a:schemeClr val="bg1"/>
          </a:solidFill>
          <a:ln>
            <a:noFill/>
          </a:ln>
        </p:spPr>
        <p:txBody>
          <a:bodyPr vert="horz" wrap="square" lIns="121920" tIns="60960" rIns="121920" bIns="60960" numCol="1" anchor="t" anchorCtr="0" compatLnSpc="1"/>
          <a:lstStyle/>
          <a:p>
            <a:endParaRPr lang="zh-CN" altLang="en-US" sz="2400"/>
          </a:p>
        </p:txBody>
      </p:sp>
      <p:sp>
        <p:nvSpPr>
          <p:cNvPr id="21" name="Freeform 9"/>
          <p:cNvSpPr/>
          <p:nvPr/>
        </p:nvSpPr>
        <p:spPr bwMode="auto">
          <a:xfrm>
            <a:off x="4968671" y="2967645"/>
            <a:ext cx="676480" cy="390160"/>
          </a:xfrm>
          <a:custGeom>
            <a:avLst/>
            <a:gdLst/>
            <a:ahLst/>
            <a:cxnLst/>
            <a:rect l="l" t="t" r="r" b="b"/>
            <a:pathLst>
              <a:path w="1406526" h="811213">
                <a:moveTo>
                  <a:pt x="998157" y="511175"/>
                </a:moveTo>
                <a:cubicBezTo>
                  <a:pt x="998166" y="511211"/>
                  <a:pt x="1016984" y="583355"/>
                  <a:pt x="1077167" y="659295"/>
                </a:cubicBezTo>
                <a:cubicBezTo>
                  <a:pt x="1099742" y="685881"/>
                  <a:pt x="1159940" y="735254"/>
                  <a:pt x="1193801" y="761840"/>
                </a:cubicBezTo>
                <a:cubicBezTo>
                  <a:pt x="1137365" y="792223"/>
                  <a:pt x="1073405" y="811213"/>
                  <a:pt x="1005682" y="811213"/>
                </a:cubicBezTo>
                <a:cubicBezTo>
                  <a:pt x="937959" y="811213"/>
                  <a:pt x="873999" y="792223"/>
                  <a:pt x="817563" y="761840"/>
                </a:cubicBezTo>
                <a:cubicBezTo>
                  <a:pt x="847662" y="739052"/>
                  <a:pt x="907860" y="689679"/>
                  <a:pt x="937959" y="651699"/>
                </a:cubicBezTo>
                <a:cubicBezTo>
                  <a:pt x="986858" y="587150"/>
                  <a:pt x="998151" y="511213"/>
                  <a:pt x="998157" y="511175"/>
                </a:cubicBezTo>
                <a:close/>
                <a:moveTo>
                  <a:pt x="393319" y="508000"/>
                </a:moveTo>
                <a:cubicBezTo>
                  <a:pt x="393333" y="508068"/>
                  <a:pt x="408396" y="583992"/>
                  <a:pt x="468567" y="656120"/>
                </a:cubicBezTo>
                <a:cubicBezTo>
                  <a:pt x="491141" y="686504"/>
                  <a:pt x="551339" y="732079"/>
                  <a:pt x="588963" y="762463"/>
                </a:cubicBezTo>
                <a:cubicBezTo>
                  <a:pt x="532528" y="789048"/>
                  <a:pt x="468567" y="808038"/>
                  <a:pt x="400844" y="808038"/>
                </a:cubicBezTo>
                <a:cubicBezTo>
                  <a:pt x="333121" y="808038"/>
                  <a:pt x="269160" y="789048"/>
                  <a:pt x="212725" y="758665"/>
                </a:cubicBezTo>
                <a:cubicBezTo>
                  <a:pt x="242824" y="735877"/>
                  <a:pt x="303022" y="690302"/>
                  <a:pt x="333121" y="648524"/>
                </a:cubicBezTo>
                <a:cubicBezTo>
                  <a:pt x="382018" y="583977"/>
                  <a:pt x="393313" y="508041"/>
                  <a:pt x="393319" y="508000"/>
                </a:cubicBezTo>
                <a:close/>
                <a:moveTo>
                  <a:pt x="1065213" y="3175"/>
                </a:moveTo>
                <a:cubicBezTo>
                  <a:pt x="1260249" y="29757"/>
                  <a:pt x="1406526" y="200639"/>
                  <a:pt x="1406526" y="405697"/>
                </a:cubicBezTo>
                <a:cubicBezTo>
                  <a:pt x="1406526" y="508226"/>
                  <a:pt x="1369019" y="599363"/>
                  <a:pt x="1305257" y="671513"/>
                </a:cubicBezTo>
                <a:cubicBezTo>
                  <a:pt x="1275252" y="660121"/>
                  <a:pt x="1211490" y="622147"/>
                  <a:pt x="1143978" y="519618"/>
                </a:cubicBezTo>
                <a:cubicBezTo>
                  <a:pt x="1072733" y="417116"/>
                  <a:pt x="1065217" y="295637"/>
                  <a:pt x="1065213" y="295573"/>
                </a:cubicBezTo>
                <a:cubicBezTo>
                  <a:pt x="1065213" y="295547"/>
                  <a:pt x="1065213" y="292795"/>
                  <a:pt x="1065213" y="3175"/>
                </a:cubicBezTo>
                <a:close/>
                <a:moveTo>
                  <a:pt x="933450" y="3175"/>
                </a:moveTo>
                <a:cubicBezTo>
                  <a:pt x="933450" y="3175"/>
                  <a:pt x="933450" y="3175"/>
                  <a:pt x="933450" y="299370"/>
                </a:cubicBezTo>
                <a:cubicBezTo>
                  <a:pt x="933450" y="299370"/>
                  <a:pt x="918497" y="432278"/>
                  <a:pt x="847469" y="534808"/>
                </a:cubicBezTo>
                <a:cubicBezTo>
                  <a:pt x="802609" y="603160"/>
                  <a:pt x="735320" y="648729"/>
                  <a:pt x="701675" y="671513"/>
                </a:cubicBezTo>
                <a:cubicBezTo>
                  <a:pt x="765226" y="599363"/>
                  <a:pt x="802609" y="504429"/>
                  <a:pt x="802609" y="401899"/>
                </a:cubicBezTo>
                <a:cubicBezTo>
                  <a:pt x="802609" y="299370"/>
                  <a:pt x="765226" y="208233"/>
                  <a:pt x="705414" y="136083"/>
                </a:cubicBezTo>
                <a:cubicBezTo>
                  <a:pt x="761488" y="67730"/>
                  <a:pt x="843731" y="22162"/>
                  <a:pt x="933450" y="3175"/>
                </a:cubicBezTo>
                <a:close/>
                <a:moveTo>
                  <a:pt x="330200" y="3175"/>
                </a:moveTo>
                <a:cubicBezTo>
                  <a:pt x="330200" y="3192"/>
                  <a:pt x="330200" y="5407"/>
                  <a:pt x="330200" y="298940"/>
                </a:cubicBezTo>
                <a:cubicBezTo>
                  <a:pt x="330189" y="299031"/>
                  <a:pt x="315165" y="427899"/>
                  <a:pt x="243897" y="530243"/>
                </a:cubicBezTo>
                <a:cubicBezTo>
                  <a:pt x="198870" y="598497"/>
                  <a:pt x="131329" y="647791"/>
                  <a:pt x="97559" y="666750"/>
                </a:cubicBezTo>
                <a:cubicBezTo>
                  <a:pt x="37522" y="594705"/>
                  <a:pt x="0" y="503700"/>
                  <a:pt x="0" y="401320"/>
                </a:cubicBezTo>
                <a:cubicBezTo>
                  <a:pt x="0" y="200352"/>
                  <a:pt x="142586" y="37302"/>
                  <a:pt x="330200" y="3175"/>
                </a:cubicBezTo>
                <a:close/>
                <a:moveTo>
                  <a:pt x="460375" y="0"/>
                </a:moveTo>
                <a:cubicBezTo>
                  <a:pt x="558165" y="15175"/>
                  <a:pt x="644672" y="64496"/>
                  <a:pt x="704850" y="136579"/>
                </a:cubicBezTo>
                <a:cubicBezTo>
                  <a:pt x="640911" y="208662"/>
                  <a:pt x="603299" y="299715"/>
                  <a:pt x="603299" y="405943"/>
                </a:cubicBezTo>
                <a:cubicBezTo>
                  <a:pt x="603299" y="504583"/>
                  <a:pt x="640911" y="599430"/>
                  <a:pt x="701089" y="671513"/>
                </a:cubicBezTo>
                <a:cubicBezTo>
                  <a:pt x="667239" y="656338"/>
                  <a:pt x="603299" y="618399"/>
                  <a:pt x="539359" y="519759"/>
                </a:cubicBezTo>
                <a:cubicBezTo>
                  <a:pt x="467917" y="413559"/>
                  <a:pt x="460379" y="292193"/>
                  <a:pt x="460375" y="292127"/>
                </a:cubicBezTo>
                <a:cubicBezTo>
                  <a:pt x="460375" y="292093"/>
                  <a:pt x="460375" y="288969"/>
                  <a:pt x="460375" y="0"/>
                </a:cubicBezTo>
                <a:close/>
              </a:path>
            </a:pathLst>
          </a:custGeom>
          <a:solidFill>
            <a:schemeClr val="bg1"/>
          </a:solidFill>
          <a:ln>
            <a:noFill/>
          </a:ln>
        </p:spPr>
        <p:txBody>
          <a:bodyPr vert="horz" wrap="square" lIns="121920" tIns="60960" rIns="121920" bIns="60960" numCol="1" anchor="t" anchorCtr="0" compatLnSpc="1"/>
          <a:lstStyle/>
          <a:p>
            <a:endParaRPr lang="zh-CN" altLang="en-US" sz="2400"/>
          </a:p>
        </p:txBody>
      </p:sp>
    </p:spTree>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outHorizontal)">
                                      <p:cBhvr>
                                        <p:cTn id="7" dur="500"/>
                                        <p:tgtEl>
                                          <p:spTgt spid="3"/>
                                        </p:tgtEl>
                                      </p:cBhvr>
                                    </p:animEffect>
                                  </p:childTnLst>
                                </p:cTn>
                              </p:par>
                              <p:par>
                                <p:cTn id="8" presetID="53" presetClass="entr" presetSubtype="16"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 calcmode="lin" valueType="num">
                                      <p:cBhvr>
                                        <p:cTn id="10" dur="500" fill="hold"/>
                                        <p:tgtEl>
                                          <p:spTgt spid="20"/>
                                        </p:tgtEl>
                                        <p:attrNameLst>
                                          <p:attrName>ppt_w</p:attrName>
                                        </p:attrNameLst>
                                      </p:cBhvr>
                                      <p:tavLst>
                                        <p:tav tm="0">
                                          <p:val>
                                            <p:fltVal val="0"/>
                                          </p:val>
                                        </p:tav>
                                        <p:tav tm="100000">
                                          <p:val>
                                            <p:strVal val="#ppt_w"/>
                                          </p:val>
                                        </p:tav>
                                      </p:tavLst>
                                    </p:anim>
                                    <p:anim calcmode="lin" valueType="num">
                                      <p:cBhvr>
                                        <p:cTn id="11" dur="500" fill="hold"/>
                                        <p:tgtEl>
                                          <p:spTgt spid="20"/>
                                        </p:tgtEl>
                                        <p:attrNameLst>
                                          <p:attrName>ppt_h</p:attrName>
                                        </p:attrNameLst>
                                      </p:cBhvr>
                                      <p:tavLst>
                                        <p:tav tm="0">
                                          <p:val>
                                            <p:fltVal val="0"/>
                                          </p:val>
                                        </p:tav>
                                        <p:tav tm="100000">
                                          <p:val>
                                            <p:strVal val="#ppt_h"/>
                                          </p:val>
                                        </p:tav>
                                      </p:tavLst>
                                    </p:anim>
                                    <p:animEffect transition="in" filter="fade">
                                      <p:cBhvr>
                                        <p:cTn id="12" dur="500"/>
                                        <p:tgtEl>
                                          <p:spTgt spid="20"/>
                                        </p:tgtEl>
                                      </p:cBhvr>
                                    </p:animEffect>
                                  </p:childTnLst>
                                </p:cTn>
                              </p:par>
                              <p:par>
                                <p:cTn id="13" presetID="10" presetClass="entr" presetSubtype="0"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par>
                                <p:cTn id="16" presetID="53" presetClass="entr" presetSubtype="16" fill="hold" grpId="0" nodeType="withEffect">
                                  <p:stCondLst>
                                    <p:cond delay="200"/>
                                  </p:stCondLst>
                                  <p:childTnLst>
                                    <p:set>
                                      <p:cBhvr>
                                        <p:cTn id="17" dur="1" fill="hold">
                                          <p:stCondLst>
                                            <p:cond delay="0"/>
                                          </p:stCondLst>
                                        </p:cTn>
                                        <p:tgtEl>
                                          <p:spTgt spid="21"/>
                                        </p:tgtEl>
                                        <p:attrNameLst>
                                          <p:attrName>style.visibility</p:attrName>
                                        </p:attrNameLst>
                                      </p:cBhvr>
                                      <p:to>
                                        <p:strVal val="visible"/>
                                      </p:to>
                                    </p:set>
                                    <p:anim calcmode="lin" valueType="num">
                                      <p:cBhvr>
                                        <p:cTn id="18" dur="500" fill="hold"/>
                                        <p:tgtEl>
                                          <p:spTgt spid="21"/>
                                        </p:tgtEl>
                                        <p:attrNameLst>
                                          <p:attrName>ppt_w</p:attrName>
                                        </p:attrNameLst>
                                      </p:cBhvr>
                                      <p:tavLst>
                                        <p:tav tm="0">
                                          <p:val>
                                            <p:fltVal val="0"/>
                                          </p:val>
                                        </p:tav>
                                        <p:tav tm="100000">
                                          <p:val>
                                            <p:strVal val="#ppt_w"/>
                                          </p:val>
                                        </p:tav>
                                      </p:tavLst>
                                    </p:anim>
                                    <p:anim calcmode="lin" valueType="num">
                                      <p:cBhvr>
                                        <p:cTn id="19" dur="500" fill="hold"/>
                                        <p:tgtEl>
                                          <p:spTgt spid="21"/>
                                        </p:tgtEl>
                                        <p:attrNameLst>
                                          <p:attrName>ppt_h</p:attrName>
                                        </p:attrNameLst>
                                      </p:cBhvr>
                                      <p:tavLst>
                                        <p:tav tm="0">
                                          <p:val>
                                            <p:fltVal val="0"/>
                                          </p:val>
                                        </p:tav>
                                        <p:tav tm="100000">
                                          <p:val>
                                            <p:strVal val="#ppt_h"/>
                                          </p:val>
                                        </p:tav>
                                      </p:tavLst>
                                    </p:anim>
                                    <p:animEffect transition="in" filter="fade">
                                      <p:cBhvr>
                                        <p:cTn id="20" dur="500"/>
                                        <p:tgtEl>
                                          <p:spTgt spid="21"/>
                                        </p:tgtEl>
                                      </p:cBhvr>
                                    </p:animEffect>
                                  </p:childTnLst>
                                </p:cTn>
                              </p:par>
                              <p:par>
                                <p:cTn id="21" presetID="10" presetClass="entr" presetSubtype="0" fill="hold" nodeType="withEffect">
                                  <p:stCondLst>
                                    <p:cond delay="200"/>
                                  </p:stCondLst>
                                  <p:childTnLst>
                                    <p:set>
                                      <p:cBhvr>
                                        <p:cTn id="22" dur="1" fill="hold">
                                          <p:stCondLst>
                                            <p:cond delay="0"/>
                                          </p:stCondLst>
                                        </p:cTn>
                                        <p:tgtEl>
                                          <p:spTgt spid="25"/>
                                        </p:tgtEl>
                                        <p:attrNameLst>
                                          <p:attrName>style.visibility</p:attrName>
                                        </p:attrNameLst>
                                      </p:cBhvr>
                                      <p:to>
                                        <p:strVal val="visible"/>
                                      </p:to>
                                    </p:set>
                                    <p:animEffect transition="in" filter="fade">
                                      <p:cBhvr>
                                        <p:cTn id="23" dur="500"/>
                                        <p:tgtEl>
                                          <p:spTgt spid="25"/>
                                        </p:tgtEl>
                                      </p:cBhvr>
                                    </p:animEffect>
                                  </p:childTnLst>
                                </p:cTn>
                              </p:par>
                              <p:par>
                                <p:cTn id="24" presetID="53" presetClass="entr" presetSubtype="16" fill="hold" grpId="0" nodeType="withEffect">
                                  <p:stCondLst>
                                    <p:cond delay="400"/>
                                  </p:stCondLst>
                                  <p:childTnLst>
                                    <p:set>
                                      <p:cBhvr>
                                        <p:cTn id="25" dur="1" fill="hold">
                                          <p:stCondLst>
                                            <p:cond delay="0"/>
                                          </p:stCondLst>
                                        </p:cTn>
                                        <p:tgtEl>
                                          <p:spTgt spid="16"/>
                                        </p:tgtEl>
                                        <p:attrNameLst>
                                          <p:attrName>style.visibility</p:attrName>
                                        </p:attrNameLst>
                                      </p:cBhvr>
                                      <p:to>
                                        <p:strVal val="visible"/>
                                      </p:to>
                                    </p:set>
                                    <p:anim calcmode="lin" valueType="num">
                                      <p:cBhvr>
                                        <p:cTn id="26" dur="500" fill="hold"/>
                                        <p:tgtEl>
                                          <p:spTgt spid="16"/>
                                        </p:tgtEl>
                                        <p:attrNameLst>
                                          <p:attrName>ppt_w</p:attrName>
                                        </p:attrNameLst>
                                      </p:cBhvr>
                                      <p:tavLst>
                                        <p:tav tm="0">
                                          <p:val>
                                            <p:fltVal val="0"/>
                                          </p:val>
                                        </p:tav>
                                        <p:tav tm="100000">
                                          <p:val>
                                            <p:strVal val="#ppt_w"/>
                                          </p:val>
                                        </p:tav>
                                      </p:tavLst>
                                    </p:anim>
                                    <p:anim calcmode="lin" valueType="num">
                                      <p:cBhvr>
                                        <p:cTn id="27" dur="500" fill="hold"/>
                                        <p:tgtEl>
                                          <p:spTgt spid="16"/>
                                        </p:tgtEl>
                                        <p:attrNameLst>
                                          <p:attrName>ppt_h</p:attrName>
                                        </p:attrNameLst>
                                      </p:cBhvr>
                                      <p:tavLst>
                                        <p:tav tm="0">
                                          <p:val>
                                            <p:fltVal val="0"/>
                                          </p:val>
                                        </p:tav>
                                        <p:tav tm="100000">
                                          <p:val>
                                            <p:strVal val="#ppt_h"/>
                                          </p:val>
                                        </p:tav>
                                      </p:tavLst>
                                    </p:anim>
                                    <p:animEffect transition="in" filter="fade">
                                      <p:cBhvr>
                                        <p:cTn id="28" dur="500"/>
                                        <p:tgtEl>
                                          <p:spTgt spid="16"/>
                                        </p:tgtEl>
                                      </p:cBhvr>
                                    </p:animEffect>
                                  </p:childTnLst>
                                </p:cTn>
                              </p:par>
                              <p:par>
                                <p:cTn id="29" presetID="10" presetClass="entr" presetSubtype="0" fill="hold" nodeType="withEffect">
                                  <p:stCondLst>
                                    <p:cond delay="400"/>
                                  </p:stCondLst>
                                  <p:childTnLst>
                                    <p:set>
                                      <p:cBhvr>
                                        <p:cTn id="30" dur="1" fill="hold">
                                          <p:stCondLst>
                                            <p:cond delay="0"/>
                                          </p:stCondLst>
                                        </p:cTn>
                                        <p:tgtEl>
                                          <p:spTgt spid="28"/>
                                        </p:tgtEl>
                                        <p:attrNameLst>
                                          <p:attrName>style.visibility</p:attrName>
                                        </p:attrNameLst>
                                      </p:cBhvr>
                                      <p:to>
                                        <p:strVal val="visible"/>
                                      </p:to>
                                    </p:set>
                                    <p:animEffect transition="in" filter="fade">
                                      <p:cBhvr>
                                        <p:cTn id="31" dur="500"/>
                                        <p:tgtEl>
                                          <p:spTgt spid="28"/>
                                        </p:tgtEl>
                                      </p:cBhvr>
                                    </p:animEffect>
                                  </p:childTnLst>
                                </p:cTn>
                              </p:par>
                              <p:par>
                                <p:cTn id="32" presetID="53" presetClass="entr" presetSubtype="16" fill="hold" nodeType="withEffect">
                                  <p:stCondLst>
                                    <p:cond delay="600"/>
                                  </p:stCondLst>
                                  <p:childTnLst>
                                    <p:set>
                                      <p:cBhvr>
                                        <p:cTn id="33" dur="1" fill="hold">
                                          <p:stCondLst>
                                            <p:cond delay="0"/>
                                          </p:stCondLst>
                                        </p:cTn>
                                        <p:tgtEl>
                                          <p:spTgt spid="17"/>
                                        </p:tgtEl>
                                        <p:attrNameLst>
                                          <p:attrName>style.visibility</p:attrName>
                                        </p:attrNameLst>
                                      </p:cBhvr>
                                      <p:to>
                                        <p:strVal val="visible"/>
                                      </p:to>
                                    </p:set>
                                    <p:anim calcmode="lin" valueType="num">
                                      <p:cBhvr>
                                        <p:cTn id="34" dur="500" fill="hold"/>
                                        <p:tgtEl>
                                          <p:spTgt spid="17"/>
                                        </p:tgtEl>
                                        <p:attrNameLst>
                                          <p:attrName>ppt_w</p:attrName>
                                        </p:attrNameLst>
                                      </p:cBhvr>
                                      <p:tavLst>
                                        <p:tav tm="0">
                                          <p:val>
                                            <p:fltVal val="0"/>
                                          </p:val>
                                        </p:tav>
                                        <p:tav tm="100000">
                                          <p:val>
                                            <p:strVal val="#ppt_w"/>
                                          </p:val>
                                        </p:tav>
                                      </p:tavLst>
                                    </p:anim>
                                    <p:anim calcmode="lin" valueType="num">
                                      <p:cBhvr>
                                        <p:cTn id="35" dur="500" fill="hold"/>
                                        <p:tgtEl>
                                          <p:spTgt spid="17"/>
                                        </p:tgtEl>
                                        <p:attrNameLst>
                                          <p:attrName>ppt_h</p:attrName>
                                        </p:attrNameLst>
                                      </p:cBhvr>
                                      <p:tavLst>
                                        <p:tav tm="0">
                                          <p:val>
                                            <p:fltVal val="0"/>
                                          </p:val>
                                        </p:tav>
                                        <p:tav tm="100000">
                                          <p:val>
                                            <p:strVal val="#ppt_h"/>
                                          </p:val>
                                        </p:tav>
                                      </p:tavLst>
                                    </p:anim>
                                    <p:animEffect transition="in" filter="fade">
                                      <p:cBhvr>
                                        <p:cTn id="36" dur="500"/>
                                        <p:tgtEl>
                                          <p:spTgt spid="17"/>
                                        </p:tgtEl>
                                      </p:cBhvr>
                                    </p:animEffect>
                                  </p:childTnLst>
                                </p:cTn>
                              </p:par>
                              <p:par>
                                <p:cTn id="37" presetID="10" presetClass="entr" presetSubtype="0" fill="hold" nodeType="withEffect">
                                  <p:stCondLst>
                                    <p:cond delay="600"/>
                                  </p:stCondLst>
                                  <p:childTnLst>
                                    <p:set>
                                      <p:cBhvr>
                                        <p:cTn id="38" dur="1" fill="hold">
                                          <p:stCondLst>
                                            <p:cond delay="0"/>
                                          </p:stCondLst>
                                        </p:cTn>
                                        <p:tgtEl>
                                          <p:spTgt spid="31"/>
                                        </p:tgtEl>
                                        <p:attrNameLst>
                                          <p:attrName>style.visibility</p:attrName>
                                        </p:attrNameLst>
                                      </p:cBhvr>
                                      <p:to>
                                        <p:strVal val="visible"/>
                                      </p:to>
                                    </p:set>
                                    <p:animEffect transition="in" filter="fade">
                                      <p:cBhvr>
                                        <p:cTn id="39" dur="500"/>
                                        <p:tgtEl>
                                          <p:spTgt spid="31"/>
                                        </p:tgtEl>
                                      </p:cBhvr>
                                    </p:animEffect>
                                  </p:childTnLst>
                                </p:cTn>
                              </p:par>
                            </p:childTnLst>
                          </p:cTn>
                        </p:par>
                        <p:par>
                          <p:cTn id="40" fill="hold">
                            <p:stCondLst>
                              <p:cond delay="500"/>
                            </p:stCondLst>
                            <p:childTnLst>
                              <p:par>
                                <p:cTn id="41" presetID="22" presetClass="entr" presetSubtype="8" fill="hold" grpId="0" nodeType="afterEffect">
                                  <p:stCondLst>
                                    <p:cond delay="0"/>
                                  </p:stCondLst>
                                  <p:childTnLst>
                                    <p:set>
                                      <p:cBhvr>
                                        <p:cTn id="42" dur="1" fill="hold">
                                          <p:stCondLst>
                                            <p:cond delay="0"/>
                                          </p:stCondLst>
                                        </p:cTn>
                                        <p:tgtEl>
                                          <p:spTgt spid="9"/>
                                        </p:tgtEl>
                                        <p:attrNameLst>
                                          <p:attrName>style.visibility</p:attrName>
                                        </p:attrNameLst>
                                      </p:cBhvr>
                                      <p:to>
                                        <p:strVal val="visible"/>
                                      </p:to>
                                    </p:set>
                                    <p:animEffect transition="in" filter="wipe(left)">
                                      <p:cBhvr>
                                        <p:cTn id="43" dur="500"/>
                                        <p:tgtEl>
                                          <p:spTgt spid="9"/>
                                        </p:tgtEl>
                                      </p:cBhvr>
                                    </p:animEffect>
                                  </p:childTnLst>
                                </p:cTn>
                              </p:par>
                              <p:par>
                                <p:cTn id="44" presetID="22" presetClass="entr" presetSubtype="8" fill="hold" grpId="0" nodeType="withEffect">
                                  <p:stCondLst>
                                    <p:cond delay="0"/>
                                  </p:stCondLst>
                                  <p:childTnLst>
                                    <p:set>
                                      <p:cBhvr>
                                        <p:cTn id="45" dur="1" fill="hold">
                                          <p:stCondLst>
                                            <p:cond delay="0"/>
                                          </p:stCondLst>
                                        </p:cTn>
                                        <p:tgtEl>
                                          <p:spTgt spid="8"/>
                                        </p:tgtEl>
                                        <p:attrNameLst>
                                          <p:attrName>style.visibility</p:attrName>
                                        </p:attrNameLst>
                                      </p:cBhvr>
                                      <p:to>
                                        <p:strVal val="visible"/>
                                      </p:to>
                                    </p:set>
                                    <p:animEffect transition="in" filter="wipe(left)">
                                      <p:cBhvr>
                                        <p:cTn id="46" dur="500"/>
                                        <p:tgtEl>
                                          <p:spTgt spid="8"/>
                                        </p:tgtEl>
                                      </p:cBhvr>
                                    </p:animEffect>
                                  </p:childTnLst>
                                </p:cTn>
                              </p:par>
                              <p:par>
                                <p:cTn id="47" presetID="22" presetClass="entr" presetSubtype="8" fill="hold" grpId="0" nodeType="withEffect">
                                  <p:stCondLst>
                                    <p:cond delay="0"/>
                                  </p:stCondLst>
                                  <p:childTnLst>
                                    <p:set>
                                      <p:cBhvr>
                                        <p:cTn id="48" dur="1" fill="hold">
                                          <p:stCondLst>
                                            <p:cond delay="0"/>
                                          </p:stCondLst>
                                        </p:cTn>
                                        <p:tgtEl>
                                          <p:spTgt spid="13"/>
                                        </p:tgtEl>
                                        <p:attrNameLst>
                                          <p:attrName>style.visibility</p:attrName>
                                        </p:attrNameLst>
                                      </p:cBhvr>
                                      <p:to>
                                        <p:strVal val="visible"/>
                                      </p:to>
                                    </p:set>
                                    <p:animEffect transition="in" filter="wipe(left)">
                                      <p:cBhvr>
                                        <p:cTn id="49" dur="500"/>
                                        <p:tgtEl>
                                          <p:spTgt spid="13"/>
                                        </p:tgtEl>
                                      </p:cBhvr>
                                    </p:animEffect>
                                  </p:childTnLst>
                                </p:cTn>
                              </p:par>
                              <p:par>
                                <p:cTn id="50" presetID="22" presetClass="entr" presetSubtype="8" fill="hold" grpId="0" nodeType="withEffect">
                                  <p:stCondLst>
                                    <p:cond delay="0"/>
                                  </p:stCondLst>
                                  <p:childTnLst>
                                    <p:set>
                                      <p:cBhvr>
                                        <p:cTn id="51" dur="1" fill="hold">
                                          <p:stCondLst>
                                            <p:cond delay="0"/>
                                          </p:stCondLst>
                                        </p:cTn>
                                        <p:tgtEl>
                                          <p:spTgt spid="12"/>
                                        </p:tgtEl>
                                        <p:attrNameLst>
                                          <p:attrName>style.visibility</p:attrName>
                                        </p:attrNameLst>
                                      </p:cBhvr>
                                      <p:to>
                                        <p:strVal val="visible"/>
                                      </p:to>
                                    </p:set>
                                    <p:animEffect transition="in" filter="wipe(left)">
                                      <p:cBhvr>
                                        <p:cTn id="52" dur="500"/>
                                        <p:tgtEl>
                                          <p:spTgt spid="12"/>
                                        </p:tgtEl>
                                      </p:cBhvr>
                                    </p:animEffect>
                                  </p:childTnLst>
                                </p:cTn>
                              </p:par>
                              <p:par>
                                <p:cTn id="53" presetID="22" presetClass="entr" presetSubtype="2" fill="hold" grpId="0" nodeType="withEffect">
                                  <p:stCondLst>
                                    <p:cond delay="0"/>
                                  </p:stCondLst>
                                  <p:childTnLst>
                                    <p:set>
                                      <p:cBhvr>
                                        <p:cTn id="54" dur="1" fill="hold">
                                          <p:stCondLst>
                                            <p:cond delay="0"/>
                                          </p:stCondLst>
                                        </p:cTn>
                                        <p:tgtEl>
                                          <p:spTgt spid="15"/>
                                        </p:tgtEl>
                                        <p:attrNameLst>
                                          <p:attrName>style.visibility</p:attrName>
                                        </p:attrNameLst>
                                      </p:cBhvr>
                                      <p:to>
                                        <p:strVal val="visible"/>
                                      </p:to>
                                    </p:set>
                                    <p:animEffect transition="in" filter="wipe(right)">
                                      <p:cBhvr>
                                        <p:cTn id="55" dur="500"/>
                                        <p:tgtEl>
                                          <p:spTgt spid="15"/>
                                        </p:tgtEl>
                                      </p:cBhvr>
                                    </p:animEffect>
                                  </p:childTnLst>
                                </p:cTn>
                              </p:par>
                              <p:par>
                                <p:cTn id="56" presetID="22" presetClass="entr" presetSubtype="2" fill="hold" grpId="0" nodeType="withEffect">
                                  <p:stCondLst>
                                    <p:cond delay="0"/>
                                  </p:stCondLst>
                                  <p:childTnLst>
                                    <p:set>
                                      <p:cBhvr>
                                        <p:cTn id="57" dur="1" fill="hold">
                                          <p:stCondLst>
                                            <p:cond delay="0"/>
                                          </p:stCondLst>
                                        </p:cTn>
                                        <p:tgtEl>
                                          <p:spTgt spid="14"/>
                                        </p:tgtEl>
                                        <p:attrNameLst>
                                          <p:attrName>style.visibility</p:attrName>
                                        </p:attrNameLst>
                                      </p:cBhvr>
                                      <p:to>
                                        <p:strVal val="visible"/>
                                      </p:to>
                                    </p:set>
                                    <p:animEffect transition="in" filter="wipe(right)">
                                      <p:cBhvr>
                                        <p:cTn id="58" dur="500"/>
                                        <p:tgtEl>
                                          <p:spTgt spid="14"/>
                                        </p:tgtEl>
                                      </p:cBhvr>
                                    </p:animEffect>
                                  </p:childTnLst>
                                </p:cTn>
                              </p:par>
                              <p:par>
                                <p:cTn id="59" presetID="22" presetClass="entr" presetSubtype="2" fill="hold" grpId="0" nodeType="withEffect">
                                  <p:stCondLst>
                                    <p:cond delay="0"/>
                                  </p:stCondLst>
                                  <p:childTnLst>
                                    <p:set>
                                      <p:cBhvr>
                                        <p:cTn id="60" dur="1" fill="hold">
                                          <p:stCondLst>
                                            <p:cond delay="0"/>
                                          </p:stCondLst>
                                        </p:cTn>
                                        <p:tgtEl>
                                          <p:spTgt spid="10"/>
                                        </p:tgtEl>
                                        <p:attrNameLst>
                                          <p:attrName>style.visibility</p:attrName>
                                        </p:attrNameLst>
                                      </p:cBhvr>
                                      <p:to>
                                        <p:strVal val="visible"/>
                                      </p:to>
                                    </p:set>
                                    <p:animEffect transition="in" filter="wipe(right)">
                                      <p:cBhvr>
                                        <p:cTn id="61" dur="500"/>
                                        <p:tgtEl>
                                          <p:spTgt spid="10"/>
                                        </p:tgtEl>
                                      </p:cBhvr>
                                    </p:animEffect>
                                  </p:childTnLst>
                                </p:cTn>
                              </p:par>
                              <p:par>
                                <p:cTn id="62" presetID="22" presetClass="entr" presetSubtype="2" fill="hold" grpId="0" nodeType="withEffect">
                                  <p:stCondLst>
                                    <p:cond delay="0"/>
                                  </p:stCondLst>
                                  <p:childTnLst>
                                    <p:set>
                                      <p:cBhvr>
                                        <p:cTn id="63" dur="1" fill="hold">
                                          <p:stCondLst>
                                            <p:cond delay="0"/>
                                          </p:stCondLst>
                                        </p:cTn>
                                        <p:tgtEl>
                                          <p:spTgt spid="11"/>
                                        </p:tgtEl>
                                        <p:attrNameLst>
                                          <p:attrName>style.visibility</p:attrName>
                                        </p:attrNameLst>
                                      </p:cBhvr>
                                      <p:to>
                                        <p:strVal val="visible"/>
                                      </p:to>
                                    </p:set>
                                    <p:animEffect transition="in" filter="wipe(right)">
                                      <p:cBhvr>
                                        <p:cTn id="6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p:bldP spid="9" grpId="0"/>
      <p:bldP spid="10" grpId="0"/>
      <p:bldP spid="11" grpId="0"/>
      <p:bldP spid="12" grpId="0"/>
      <p:bldP spid="13" grpId="0"/>
      <p:bldP spid="14" grpId="0"/>
      <p:bldP spid="15" grpId="0"/>
      <p:bldP spid="16" grpId="0" animBg="1"/>
      <p:bldP spid="20" grpId="0" animBg="1"/>
      <p:bldP spid="21" grpId="0" animBg="1"/>
    </p:bldLst>
  </p:timing>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0" name="矩形 59"/>
          <p:cNvSpPr/>
          <p:nvPr/>
        </p:nvSpPr>
        <p:spPr>
          <a:xfrm rot="2700000">
            <a:off x="7162082" y="4490331"/>
            <a:ext cx="2285334" cy="2395293"/>
          </a:xfrm>
          <a:prstGeom prst="rect">
            <a:avLst/>
          </a:prstGeom>
          <a:gradFill>
            <a:gsLst>
              <a:gs pos="0">
                <a:schemeClr val="bg1">
                  <a:lumMod val="50000"/>
                  <a:alpha val="17000"/>
                </a:schemeClr>
              </a:gs>
              <a:gs pos="100000">
                <a:srgbClr val="F5F6F8">
                  <a:alpha val="0"/>
                </a:srgbClr>
              </a:gs>
            </a:gsLst>
            <a:lin ang="0" scaled="0"/>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endParaRPr>
          </a:p>
        </p:txBody>
      </p:sp>
      <p:sp>
        <p:nvSpPr>
          <p:cNvPr id="59" name="矩形 58"/>
          <p:cNvSpPr/>
          <p:nvPr/>
        </p:nvSpPr>
        <p:spPr>
          <a:xfrm rot="2700000">
            <a:off x="6349172" y="3190339"/>
            <a:ext cx="1285008" cy="2395293"/>
          </a:xfrm>
          <a:prstGeom prst="rect">
            <a:avLst/>
          </a:prstGeom>
          <a:gradFill>
            <a:gsLst>
              <a:gs pos="0">
                <a:schemeClr val="bg1">
                  <a:lumMod val="50000"/>
                  <a:alpha val="17000"/>
                </a:schemeClr>
              </a:gs>
              <a:gs pos="100000">
                <a:srgbClr val="F5F6F8">
                  <a:alpha val="0"/>
                </a:srgbClr>
              </a:gs>
            </a:gsLst>
            <a:lin ang="0" scaled="0"/>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endParaRPr>
          </a:p>
        </p:txBody>
      </p:sp>
      <p:sp>
        <p:nvSpPr>
          <p:cNvPr id="58" name="矩形 57"/>
          <p:cNvSpPr/>
          <p:nvPr/>
        </p:nvSpPr>
        <p:spPr>
          <a:xfrm rot="2700000">
            <a:off x="5395546" y="2227126"/>
            <a:ext cx="1285008" cy="2395293"/>
          </a:xfrm>
          <a:prstGeom prst="rect">
            <a:avLst/>
          </a:prstGeom>
          <a:gradFill>
            <a:gsLst>
              <a:gs pos="0">
                <a:schemeClr val="bg1">
                  <a:lumMod val="50000"/>
                  <a:alpha val="17000"/>
                </a:schemeClr>
              </a:gs>
              <a:gs pos="100000">
                <a:srgbClr val="F5F6F8">
                  <a:alpha val="0"/>
                </a:srgbClr>
              </a:gs>
            </a:gsLst>
            <a:lin ang="0" scaled="0"/>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endParaRPr>
          </a:p>
        </p:txBody>
      </p:sp>
      <p:sp>
        <p:nvSpPr>
          <p:cNvPr id="57" name="矩形 56"/>
          <p:cNvSpPr/>
          <p:nvPr/>
        </p:nvSpPr>
        <p:spPr>
          <a:xfrm rot="2700000">
            <a:off x="4429432" y="1209019"/>
            <a:ext cx="1168154" cy="2395293"/>
          </a:xfrm>
          <a:prstGeom prst="rect">
            <a:avLst/>
          </a:prstGeom>
          <a:gradFill>
            <a:gsLst>
              <a:gs pos="0">
                <a:schemeClr val="bg1">
                  <a:lumMod val="50000"/>
                  <a:alpha val="17000"/>
                </a:schemeClr>
              </a:gs>
              <a:gs pos="100000">
                <a:srgbClr val="F5F6F8">
                  <a:alpha val="0"/>
                </a:srgbClr>
              </a:gs>
            </a:gsLst>
            <a:lin ang="0" scaled="0"/>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endParaRPr>
          </a:p>
        </p:txBody>
      </p:sp>
      <p:grpSp>
        <p:nvGrpSpPr>
          <p:cNvPr id="56" name="组合 55"/>
          <p:cNvGrpSpPr/>
          <p:nvPr/>
        </p:nvGrpSpPr>
        <p:grpSpPr>
          <a:xfrm>
            <a:off x="3694540" y="1086512"/>
            <a:ext cx="4727475" cy="4719923"/>
            <a:chOff x="5351890" y="762662"/>
            <a:chExt cx="4727475" cy="4719923"/>
          </a:xfrm>
        </p:grpSpPr>
        <p:sp>
          <p:nvSpPr>
            <p:cNvPr id="55" name="任意多边形 54"/>
            <p:cNvSpPr/>
            <p:nvPr/>
          </p:nvSpPr>
          <p:spPr>
            <a:xfrm>
              <a:off x="5351890" y="762662"/>
              <a:ext cx="4727475" cy="4719923"/>
            </a:xfrm>
            <a:custGeom>
              <a:avLst/>
              <a:gdLst>
                <a:gd name="connsiteX0" fmla="*/ 308512 w 4727475"/>
                <a:gd name="connsiteY0" fmla="*/ 0 h 4719923"/>
                <a:gd name="connsiteX1" fmla="*/ 1542520 w 4727475"/>
                <a:gd name="connsiteY1" fmla="*/ 0 h 4719923"/>
                <a:gd name="connsiteX2" fmla="*/ 1851032 w 4727475"/>
                <a:gd name="connsiteY2" fmla="*/ 308512 h 4719923"/>
                <a:gd name="connsiteX3" fmla="*/ 1851032 w 4727475"/>
                <a:gd name="connsiteY3" fmla="*/ 951837 h 4719923"/>
                <a:gd name="connsiteX4" fmla="*/ 2492135 w 4727475"/>
                <a:gd name="connsiteY4" fmla="*/ 951837 h 4719923"/>
                <a:gd name="connsiteX5" fmla="*/ 2800647 w 4727475"/>
                <a:gd name="connsiteY5" fmla="*/ 1260349 h 4719923"/>
                <a:gd name="connsiteX6" fmla="*/ 2800647 w 4727475"/>
                <a:gd name="connsiteY6" fmla="*/ 1910364 h 4719923"/>
                <a:gd name="connsiteX7" fmla="*/ 3455549 w 4727475"/>
                <a:gd name="connsiteY7" fmla="*/ 1910364 h 4719923"/>
                <a:gd name="connsiteX8" fmla="*/ 3764061 w 4727475"/>
                <a:gd name="connsiteY8" fmla="*/ 2218876 h 4719923"/>
                <a:gd name="connsiteX9" fmla="*/ 3764061 w 4727475"/>
                <a:gd name="connsiteY9" fmla="*/ 2868891 h 4719923"/>
                <a:gd name="connsiteX10" fmla="*/ 4418963 w 4727475"/>
                <a:gd name="connsiteY10" fmla="*/ 2868891 h 4719923"/>
                <a:gd name="connsiteX11" fmla="*/ 4727475 w 4727475"/>
                <a:gd name="connsiteY11" fmla="*/ 3177403 h 4719923"/>
                <a:gd name="connsiteX12" fmla="*/ 4727475 w 4727475"/>
                <a:gd name="connsiteY12" fmla="*/ 4411411 h 4719923"/>
                <a:gd name="connsiteX13" fmla="*/ 4418963 w 4727475"/>
                <a:gd name="connsiteY13" fmla="*/ 4719923 h 4719923"/>
                <a:gd name="connsiteX14" fmla="*/ 3184955 w 4727475"/>
                <a:gd name="connsiteY14" fmla="*/ 4719923 h 4719923"/>
                <a:gd name="connsiteX15" fmla="*/ 2876443 w 4727475"/>
                <a:gd name="connsiteY15" fmla="*/ 4411411 h 4719923"/>
                <a:gd name="connsiteX16" fmla="*/ 2876443 w 4727475"/>
                <a:gd name="connsiteY16" fmla="*/ 3761396 h 4719923"/>
                <a:gd name="connsiteX17" fmla="*/ 2221541 w 4727475"/>
                <a:gd name="connsiteY17" fmla="*/ 3761396 h 4719923"/>
                <a:gd name="connsiteX18" fmla="*/ 1913029 w 4727475"/>
                <a:gd name="connsiteY18" fmla="*/ 3452884 h 4719923"/>
                <a:gd name="connsiteX19" fmla="*/ 1913029 w 4727475"/>
                <a:gd name="connsiteY19" fmla="*/ 2802869 h 4719923"/>
                <a:gd name="connsiteX20" fmla="*/ 1258127 w 4727475"/>
                <a:gd name="connsiteY20" fmla="*/ 2802869 h 4719923"/>
                <a:gd name="connsiteX21" fmla="*/ 949615 w 4727475"/>
                <a:gd name="connsiteY21" fmla="*/ 2494357 h 4719923"/>
                <a:gd name="connsiteX22" fmla="*/ 949615 w 4727475"/>
                <a:gd name="connsiteY22" fmla="*/ 1851032 h 4719923"/>
                <a:gd name="connsiteX23" fmla="*/ 308512 w 4727475"/>
                <a:gd name="connsiteY23" fmla="*/ 1851032 h 4719923"/>
                <a:gd name="connsiteX24" fmla="*/ 0 w 4727475"/>
                <a:gd name="connsiteY24" fmla="*/ 1542520 h 4719923"/>
                <a:gd name="connsiteX25" fmla="*/ 0 w 4727475"/>
                <a:gd name="connsiteY25" fmla="*/ 308512 h 4719923"/>
                <a:gd name="connsiteX26" fmla="*/ 308512 w 4727475"/>
                <a:gd name="connsiteY26" fmla="*/ 0 h 4719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727475" h="4719923">
                  <a:moveTo>
                    <a:pt x="308512" y="0"/>
                  </a:moveTo>
                  <a:lnTo>
                    <a:pt x="1542520" y="0"/>
                  </a:lnTo>
                  <a:cubicBezTo>
                    <a:pt x="1712906" y="0"/>
                    <a:pt x="1851032" y="138126"/>
                    <a:pt x="1851032" y="308512"/>
                  </a:cubicBezTo>
                  <a:lnTo>
                    <a:pt x="1851032" y="951837"/>
                  </a:lnTo>
                  <a:lnTo>
                    <a:pt x="2492135" y="951837"/>
                  </a:lnTo>
                  <a:cubicBezTo>
                    <a:pt x="2662521" y="951837"/>
                    <a:pt x="2800647" y="1089963"/>
                    <a:pt x="2800647" y="1260349"/>
                  </a:cubicBezTo>
                  <a:lnTo>
                    <a:pt x="2800647" y="1910364"/>
                  </a:lnTo>
                  <a:lnTo>
                    <a:pt x="3455549" y="1910364"/>
                  </a:lnTo>
                  <a:cubicBezTo>
                    <a:pt x="3625935" y="1910364"/>
                    <a:pt x="3764061" y="2048490"/>
                    <a:pt x="3764061" y="2218876"/>
                  </a:cubicBezTo>
                  <a:lnTo>
                    <a:pt x="3764061" y="2868891"/>
                  </a:lnTo>
                  <a:lnTo>
                    <a:pt x="4418963" y="2868891"/>
                  </a:lnTo>
                  <a:cubicBezTo>
                    <a:pt x="4589349" y="2868891"/>
                    <a:pt x="4727475" y="3007017"/>
                    <a:pt x="4727475" y="3177403"/>
                  </a:cubicBezTo>
                  <a:lnTo>
                    <a:pt x="4727475" y="4411411"/>
                  </a:lnTo>
                  <a:cubicBezTo>
                    <a:pt x="4727475" y="4581797"/>
                    <a:pt x="4589349" y="4719923"/>
                    <a:pt x="4418963" y="4719923"/>
                  </a:cubicBezTo>
                  <a:lnTo>
                    <a:pt x="3184955" y="4719923"/>
                  </a:lnTo>
                  <a:cubicBezTo>
                    <a:pt x="3014569" y="4719923"/>
                    <a:pt x="2876443" y="4581797"/>
                    <a:pt x="2876443" y="4411411"/>
                  </a:cubicBezTo>
                  <a:lnTo>
                    <a:pt x="2876443" y="3761396"/>
                  </a:lnTo>
                  <a:lnTo>
                    <a:pt x="2221541" y="3761396"/>
                  </a:lnTo>
                  <a:cubicBezTo>
                    <a:pt x="2051155" y="3761396"/>
                    <a:pt x="1913029" y="3623270"/>
                    <a:pt x="1913029" y="3452884"/>
                  </a:cubicBezTo>
                  <a:lnTo>
                    <a:pt x="1913029" y="2802869"/>
                  </a:lnTo>
                  <a:lnTo>
                    <a:pt x="1258127" y="2802869"/>
                  </a:lnTo>
                  <a:cubicBezTo>
                    <a:pt x="1087741" y="2802869"/>
                    <a:pt x="949615" y="2664743"/>
                    <a:pt x="949615" y="2494357"/>
                  </a:cubicBezTo>
                  <a:lnTo>
                    <a:pt x="949615" y="1851032"/>
                  </a:lnTo>
                  <a:lnTo>
                    <a:pt x="308512" y="1851032"/>
                  </a:lnTo>
                  <a:cubicBezTo>
                    <a:pt x="138126" y="1851032"/>
                    <a:pt x="0" y="1712906"/>
                    <a:pt x="0" y="1542520"/>
                  </a:cubicBezTo>
                  <a:lnTo>
                    <a:pt x="0" y="308512"/>
                  </a:lnTo>
                  <a:cubicBezTo>
                    <a:pt x="0" y="138126"/>
                    <a:pt x="138126" y="0"/>
                    <a:pt x="308512" y="0"/>
                  </a:cubicBezTo>
                  <a:close/>
                </a:path>
              </a:pathLst>
            </a:custGeom>
            <a:gradFill flip="none" rotWithShape="1">
              <a:gsLst>
                <a:gs pos="50000">
                  <a:srgbClr val="ECECEC"/>
                </a:gs>
                <a:gs pos="50000">
                  <a:schemeClr val="bg1"/>
                </a:gs>
              </a:gsLst>
              <a:lin ang="13500000" scaled="0"/>
              <a:tileRect/>
            </a:gradFill>
            <a:ln>
              <a:noFill/>
            </a:ln>
            <a:effectLst>
              <a:outerShdw blurRad="177800" dist="889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endParaRPr>
            </a:p>
          </p:txBody>
        </p:sp>
        <p:sp>
          <p:nvSpPr>
            <p:cNvPr id="12" name="圆角矩形 11"/>
            <p:cNvSpPr/>
            <p:nvPr/>
          </p:nvSpPr>
          <p:spPr>
            <a:xfrm>
              <a:off x="8228333" y="3631553"/>
              <a:ext cx="1851032" cy="1851032"/>
            </a:xfrm>
            <a:prstGeom prst="roundRect">
              <a:avLst/>
            </a:prstGeom>
            <a:gradFill flip="none" rotWithShape="1">
              <a:gsLst>
                <a:gs pos="50000">
                  <a:srgbClr val="ECECEC"/>
                </a:gs>
                <a:gs pos="50000">
                  <a:schemeClr val="bg1"/>
                </a:gs>
              </a:gsLst>
              <a:lin ang="135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endParaRPr>
            </a:p>
          </p:txBody>
        </p:sp>
        <p:sp>
          <p:nvSpPr>
            <p:cNvPr id="49" name="任意多边形 48"/>
            <p:cNvSpPr/>
            <p:nvPr/>
          </p:nvSpPr>
          <p:spPr>
            <a:xfrm>
              <a:off x="7264919" y="2673026"/>
              <a:ext cx="1851032" cy="1851032"/>
            </a:xfrm>
            <a:custGeom>
              <a:avLst/>
              <a:gdLst>
                <a:gd name="connsiteX0" fmla="*/ 308512 w 1851032"/>
                <a:gd name="connsiteY0" fmla="*/ 0 h 1851032"/>
                <a:gd name="connsiteX1" fmla="*/ 1542520 w 1851032"/>
                <a:gd name="connsiteY1" fmla="*/ 0 h 1851032"/>
                <a:gd name="connsiteX2" fmla="*/ 1851032 w 1851032"/>
                <a:gd name="connsiteY2" fmla="*/ 308512 h 1851032"/>
                <a:gd name="connsiteX3" fmla="*/ 1851032 w 1851032"/>
                <a:gd name="connsiteY3" fmla="*/ 975136 h 1851032"/>
                <a:gd name="connsiteX4" fmla="*/ 975136 w 1851032"/>
                <a:gd name="connsiteY4" fmla="*/ 1851032 h 1851032"/>
                <a:gd name="connsiteX5" fmla="*/ 308512 w 1851032"/>
                <a:gd name="connsiteY5" fmla="*/ 1851032 h 1851032"/>
                <a:gd name="connsiteX6" fmla="*/ 0 w 1851032"/>
                <a:gd name="connsiteY6" fmla="*/ 1542520 h 1851032"/>
                <a:gd name="connsiteX7" fmla="*/ 0 w 1851032"/>
                <a:gd name="connsiteY7" fmla="*/ 308512 h 1851032"/>
                <a:gd name="connsiteX8" fmla="*/ 308512 w 1851032"/>
                <a:gd name="connsiteY8" fmla="*/ 0 h 1851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51032" h="1851032">
                  <a:moveTo>
                    <a:pt x="308512" y="0"/>
                  </a:moveTo>
                  <a:lnTo>
                    <a:pt x="1542520" y="0"/>
                  </a:lnTo>
                  <a:cubicBezTo>
                    <a:pt x="1712906" y="0"/>
                    <a:pt x="1851032" y="138126"/>
                    <a:pt x="1851032" y="308512"/>
                  </a:cubicBezTo>
                  <a:lnTo>
                    <a:pt x="1851032" y="975136"/>
                  </a:lnTo>
                  <a:lnTo>
                    <a:pt x="975136" y="1851032"/>
                  </a:lnTo>
                  <a:lnTo>
                    <a:pt x="308512" y="1851032"/>
                  </a:lnTo>
                  <a:cubicBezTo>
                    <a:pt x="138126" y="1851032"/>
                    <a:pt x="0" y="1712906"/>
                    <a:pt x="0" y="1542520"/>
                  </a:cubicBezTo>
                  <a:lnTo>
                    <a:pt x="0" y="308512"/>
                  </a:lnTo>
                  <a:cubicBezTo>
                    <a:pt x="0" y="138126"/>
                    <a:pt x="138126" y="0"/>
                    <a:pt x="308512" y="0"/>
                  </a:cubicBezTo>
                  <a:close/>
                </a:path>
              </a:pathLst>
            </a:custGeom>
            <a:gradFill flip="none" rotWithShape="1">
              <a:gsLst>
                <a:gs pos="50000">
                  <a:srgbClr val="ECECEC"/>
                </a:gs>
                <a:gs pos="50000">
                  <a:schemeClr val="bg1"/>
                </a:gs>
              </a:gsLst>
              <a:lin ang="135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endParaRPr>
            </a:p>
          </p:txBody>
        </p:sp>
        <p:sp>
          <p:nvSpPr>
            <p:cNvPr id="47" name="任意多边形 46"/>
            <p:cNvSpPr/>
            <p:nvPr/>
          </p:nvSpPr>
          <p:spPr>
            <a:xfrm>
              <a:off x="6301505" y="1714499"/>
              <a:ext cx="1851032" cy="1851032"/>
            </a:xfrm>
            <a:custGeom>
              <a:avLst/>
              <a:gdLst>
                <a:gd name="connsiteX0" fmla="*/ 308512 w 1851032"/>
                <a:gd name="connsiteY0" fmla="*/ 0 h 1851032"/>
                <a:gd name="connsiteX1" fmla="*/ 1542520 w 1851032"/>
                <a:gd name="connsiteY1" fmla="*/ 0 h 1851032"/>
                <a:gd name="connsiteX2" fmla="*/ 1851032 w 1851032"/>
                <a:gd name="connsiteY2" fmla="*/ 308512 h 1851032"/>
                <a:gd name="connsiteX3" fmla="*/ 1851032 w 1851032"/>
                <a:gd name="connsiteY3" fmla="*/ 975968 h 1851032"/>
                <a:gd name="connsiteX4" fmla="*/ 975968 w 1851032"/>
                <a:gd name="connsiteY4" fmla="*/ 1851032 h 1851032"/>
                <a:gd name="connsiteX5" fmla="*/ 308512 w 1851032"/>
                <a:gd name="connsiteY5" fmla="*/ 1851032 h 1851032"/>
                <a:gd name="connsiteX6" fmla="*/ 0 w 1851032"/>
                <a:gd name="connsiteY6" fmla="*/ 1542520 h 1851032"/>
                <a:gd name="connsiteX7" fmla="*/ 0 w 1851032"/>
                <a:gd name="connsiteY7" fmla="*/ 308512 h 1851032"/>
                <a:gd name="connsiteX8" fmla="*/ 308512 w 1851032"/>
                <a:gd name="connsiteY8" fmla="*/ 0 h 1851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51032" h="1851032">
                  <a:moveTo>
                    <a:pt x="308512" y="0"/>
                  </a:moveTo>
                  <a:lnTo>
                    <a:pt x="1542520" y="0"/>
                  </a:lnTo>
                  <a:cubicBezTo>
                    <a:pt x="1712906" y="0"/>
                    <a:pt x="1851032" y="138126"/>
                    <a:pt x="1851032" y="308512"/>
                  </a:cubicBezTo>
                  <a:lnTo>
                    <a:pt x="1851032" y="975968"/>
                  </a:lnTo>
                  <a:lnTo>
                    <a:pt x="975968" y="1851032"/>
                  </a:lnTo>
                  <a:lnTo>
                    <a:pt x="308512" y="1851032"/>
                  </a:lnTo>
                  <a:cubicBezTo>
                    <a:pt x="138126" y="1851032"/>
                    <a:pt x="0" y="1712906"/>
                    <a:pt x="0" y="1542520"/>
                  </a:cubicBezTo>
                  <a:lnTo>
                    <a:pt x="0" y="308512"/>
                  </a:lnTo>
                  <a:cubicBezTo>
                    <a:pt x="0" y="138126"/>
                    <a:pt x="138126" y="0"/>
                    <a:pt x="308512" y="0"/>
                  </a:cubicBezTo>
                  <a:close/>
                </a:path>
              </a:pathLst>
            </a:custGeom>
            <a:gradFill flip="none" rotWithShape="1">
              <a:gsLst>
                <a:gs pos="50000">
                  <a:srgbClr val="ECECEC"/>
                </a:gs>
                <a:gs pos="50000">
                  <a:schemeClr val="bg1"/>
                </a:gs>
              </a:gsLst>
              <a:lin ang="135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endParaRPr>
            </a:p>
          </p:txBody>
        </p:sp>
        <p:sp>
          <p:nvSpPr>
            <p:cNvPr id="45" name="任意多边形 44"/>
            <p:cNvSpPr/>
            <p:nvPr/>
          </p:nvSpPr>
          <p:spPr>
            <a:xfrm>
              <a:off x="5351890" y="762662"/>
              <a:ext cx="1851032" cy="1851032"/>
            </a:xfrm>
            <a:custGeom>
              <a:avLst/>
              <a:gdLst>
                <a:gd name="connsiteX0" fmla="*/ 308512 w 1851032"/>
                <a:gd name="connsiteY0" fmla="*/ 0 h 1851032"/>
                <a:gd name="connsiteX1" fmla="*/ 1542520 w 1851032"/>
                <a:gd name="connsiteY1" fmla="*/ 0 h 1851032"/>
                <a:gd name="connsiteX2" fmla="*/ 1851032 w 1851032"/>
                <a:gd name="connsiteY2" fmla="*/ 308512 h 1851032"/>
                <a:gd name="connsiteX3" fmla="*/ 1851032 w 1851032"/>
                <a:gd name="connsiteY3" fmla="*/ 954187 h 1851032"/>
                <a:gd name="connsiteX4" fmla="*/ 954187 w 1851032"/>
                <a:gd name="connsiteY4" fmla="*/ 1851032 h 1851032"/>
                <a:gd name="connsiteX5" fmla="*/ 308512 w 1851032"/>
                <a:gd name="connsiteY5" fmla="*/ 1851032 h 1851032"/>
                <a:gd name="connsiteX6" fmla="*/ 0 w 1851032"/>
                <a:gd name="connsiteY6" fmla="*/ 1542520 h 1851032"/>
                <a:gd name="connsiteX7" fmla="*/ 0 w 1851032"/>
                <a:gd name="connsiteY7" fmla="*/ 308512 h 1851032"/>
                <a:gd name="connsiteX8" fmla="*/ 308512 w 1851032"/>
                <a:gd name="connsiteY8" fmla="*/ 0 h 1851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51032" h="1851032">
                  <a:moveTo>
                    <a:pt x="308512" y="0"/>
                  </a:moveTo>
                  <a:lnTo>
                    <a:pt x="1542520" y="0"/>
                  </a:lnTo>
                  <a:cubicBezTo>
                    <a:pt x="1712906" y="0"/>
                    <a:pt x="1851032" y="138126"/>
                    <a:pt x="1851032" y="308512"/>
                  </a:cubicBezTo>
                  <a:lnTo>
                    <a:pt x="1851032" y="954187"/>
                  </a:lnTo>
                  <a:lnTo>
                    <a:pt x="954187" y="1851032"/>
                  </a:lnTo>
                  <a:lnTo>
                    <a:pt x="308512" y="1851032"/>
                  </a:lnTo>
                  <a:cubicBezTo>
                    <a:pt x="138126" y="1851032"/>
                    <a:pt x="0" y="1712906"/>
                    <a:pt x="0" y="1542520"/>
                  </a:cubicBezTo>
                  <a:lnTo>
                    <a:pt x="0" y="308512"/>
                  </a:lnTo>
                  <a:cubicBezTo>
                    <a:pt x="0" y="138126"/>
                    <a:pt x="138126" y="0"/>
                    <a:pt x="308512" y="0"/>
                  </a:cubicBezTo>
                  <a:close/>
                </a:path>
              </a:pathLst>
            </a:custGeom>
            <a:gradFill flip="none" rotWithShape="1">
              <a:gsLst>
                <a:gs pos="50000">
                  <a:srgbClr val="ECECEC"/>
                </a:gs>
                <a:gs pos="50000">
                  <a:schemeClr val="bg1"/>
                </a:gs>
              </a:gsLst>
              <a:lin ang="135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endParaRPr>
            </a:p>
          </p:txBody>
        </p:sp>
        <p:grpSp>
          <p:nvGrpSpPr>
            <p:cNvPr id="38" name="组合 37"/>
            <p:cNvGrpSpPr/>
            <p:nvPr/>
          </p:nvGrpSpPr>
          <p:grpSpPr>
            <a:xfrm>
              <a:off x="5590902" y="1004410"/>
              <a:ext cx="4252913" cy="4229884"/>
              <a:chOff x="5590902" y="1004410"/>
              <a:chExt cx="4252913" cy="4229884"/>
            </a:xfrm>
          </p:grpSpPr>
          <p:sp>
            <p:nvSpPr>
              <p:cNvPr id="22" name="任意多边形 21"/>
              <p:cNvSpPr/>
              <p:nvPr/>
            </p:nvSpPr>
            <p:spPr>
              <a:xfrm>
                <a:off x="7519559" y="2920043"/>
                <a:ext cx="1378904" cy="1378904"/>
              </a:xfrm>
              <a:custGeom>
                <a:avLst/>
                <a:gdLst>
                  <a:gd name="connsiteX0" fmla="*/ 229822 w 1378904"/>
                  <a:gd name="connsiteY0" fmla="*/ 0 h 1378904"/>
                  <a:gd name="connsiteX1" fmla="*/ 1149082 w 1378904"/>
                  <a:gd name="connsiteY1" fmla="*/ 0 h 1378904"/>
                  <a:gd name="connsiteX2" fmla="*/ 1378904 w 1378904"/>
                  <a:gd name="connsiteY2" fmla="*/ 229822 h 1378904"/>
                  <a:gd name="connsiteX3" fmla="*/ 1378904 w 1378904"/>
                  <a:gd name="connsiteY3" fmla="*/ 938120 h 1378904"/>
                  <a:gd name="connsiteX4" fmla="*/ 938119 w 1378904"/>
                  <a:gd name="connsiteY4" fmla="*/ 1378904 h 1378904"/>
                  <a:gd name="connsiteX5" fmla="*/ 229822 w 1378904"/>
                  <a:gd name="connsiteY5" fmla="*/ 1378904 h 1378904"/>
                  <a:gd name="connsiteX6" fmla="*/ 0 w 1378904"/>
                  <a:gd name="connsiteY6" fmla="*/ 1149082 h 1378904"/>
                  <a:gd name="connsiteX7" fmla="*/ 0 w 1378904"/>
                  <a:gd name="connsiteY7" fmla="*/ 229822 h 1378904"/>
                  <a:gd name="connsiteX8" fmla="*/ 229822 w 1378904"/>
                  <a:gd name="connsiteY8" fmla="*/ 0 h 1378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8904" h="1378904">
                    <a:moveTo>
                      <a:pt x="229822" y="0"/>
                    </a:moveTo>
                    <a:lnTo>
                      <a:pt x="1149082" y="0"/>
                    </a:lnTo>
                    <a:cubicBezTo>
                      <a:pt x="1276009" y="0"/>
                      <a:pt x="1378904" y="102895"/>
                      <a:pt x="1378904" y="229822"/>
                    </a:cubicBezTo>
                    <a:lnTo>
                      <a:pt x="1378904" y="938120"/>
                    </a:lnTo>
                    <a:lnTo>
                      <a:pt x="938119" y="1378904"/>
                    </a:lnTo>
                    <a:lnTo>
                      <a:pt x="229822" y="1378904"/>
                    </a:lnTo>
                    <a:cubicBezTo>
                      <a:pt x="102895" y="1378904"/>
                      <a:pt x="0" y="1276009"/>
                      <a:pt x="0" y="1149082"/>
                    </a:cubicBezTo>
                    <a:lnTo>
                      <a:pt x="0" y="229822"/>
                    </a:lnTo>
                    <a:cubicBezTo>
                      <a:pt x="0" y="102895"/>
                      <a:pt x="102895" y="0"/>
                      <a:pt x="229822" y="0"/>
                    </a:cubicBezTo>
                    <a:close/>
                  </a:path>
                </a:pathLst>
              </a:custGeom>
              <a:gradFill flip="none" rotWithShape="1">
                <a:gsLst>
                  <a:gs pos="50000">
                    <a:srgbClr val="ECECEC"/>
                  </a:gs>
                  <a:gs pos="50000">
                    <a:schemeClr val="bg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endParaRPr>
              </a:p>
            </p:txBody>
          </p:sp>
          <p:sp>
            <p:nvSpPr>
              <p:cNvPr id="17" name="任意多边形 16"/>
              <p:cNvSpPr/>
              <p:nvPr/>
            </p:nvSpPr>
            <p:spPr>
              <a:xfrm>
                <a:off x="5590902" y="1004410"/>
                <a:ext cx="1378904" cy="1378904"/>
              </a:xfrm>
              <a:custGeom>
                <a:avLst/>
                <a:gdLst>
                  <a:gd name="connsiteX0" fmla="*/ 229822 w 1378904"/>
                  <a:gd name="connsiteY0" fmla="*/ 0 h 1378904"/>
                  <a:gd name="connsiteX1" fmla="*/ 1149082 w 1378904"/>
                  <a:gd name="connsiteY1" fmla="*/ 0 h 1378904"/>
                  <a:gd name="connsiteX2" fmla="*/ 1378904 w 1378904"/>
                  <a:gd name="connsiteY2" fmla="*/ 229822 h 1378904"/>
                  <a:gd name="connsiteX3" fmla="*/ 1378904 w 1378904"/>
                  <a:gd name="connsiteY3" fmla="*/ 938120 h 1378904"/>
                  <a:gd name="connsiteX4" fmla="*/ 938119 w 1378904"/>
                  <a:gd name="connsiteY4" fmla="*/ 1378904 h 1378904"/>
                  <a:gd name="connsiteX5" fmla="*/ 229822 w 1378904"/>
                  <a:gd name="connsiteY5" fmla="*/ 1378904 h 1378904"/>
                  <a:gd name="connsiteX6" fmla="*/ 0 w 1378904"/>
                  <a:gd name="connsiteY6" fmla="*/ 1149082 h 1378904"/>
                  <a:gd name="connsiteX7" fmla="*/ 0 w 1378904"/>
                  <a:gd name="connsiteY7" fmla="*/ 229822 h 1378904"/>
                  <a:gd name="connsiteX8" fmla="*/ 229822 w 1378904"/>
                  <a:gd name="connsiteY8" fmla="*/ 0 h 1378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8904" h="1378904">
                    <a:moveTo>
                      <a:pt x="229822" y="0"/>
                    </a:moveTo>
                    <a:lnTo>
                      <a:pt x="1149082" y="0"/>
                    </a:lnTo>
                    <a:cubicBezTo>
                      <a:pt x="1276009" y="0"/>
                      <a:pt x="1378904" y="102895"/>
                      <a:pt x="1378904" y="229822"/>
                    </a:cubicBezTo>
                    <a:lnTo>
                      <a:pt x="1378904" y="938120"/>
                    </a:lnTo>
                    <a:lnTo>
                      <a:pt x="938119" y="1378904"/>
                    </a:lnTo>
                    <a:lnTo>
                      <a:pt x="229822" y="1378904"/>
                    </a:lnTo>
                    <a:cubicBezTo>
                      <a:pt x="102895" y="1378904"/>
                      <a:pt x="0" y="1276009"/>
                      <a:pt x="0" y="1149082"/>
                    </a:cubicBezTo>
                    <a:lnTo>
                      <a:pt x="0" y="229822"/>
                    </a:lnTo>
                    <a:cubicBezTo>
                      <a:pt x="0" y="102895"/>
                      <a:pt x="102895" y="0"/>
                      <a:pt x="229822" y="0"/>
                    </a:cubicBezTo>
                    <a:close/>
                  </a:path>
                </a:pathLst>
              </a:custGeom>
              <a:gradFill flip="none" rotWithShape="1">
                <a:gsLst>
                  <a:gs pos="50000">
                    <a:srgbClr val="ECECEC"/>
                  </a:gs>
                  <a:gs pos="50000">
                    <a:schemeClr val="bg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endParaRPr>
              </a:p>
            </p:txBody>
          </p:sp>
          <p:sp>
            <p:nvSpPr>
              <p:cNvPr id="24" name="任意多边形 23"/>
              <p:cNvSpPr/>
              <p:nvPr/>
            </p:nvSpPr>
            <p:spPr>
              <a:xfrm flipH="1" flipV="1">
                <a:off x="6538102" y="1939451"/>
                <a:ext cx="1378904" cy="1378904"/>
              </a:xfrm>
              <a:custGeom>
                <a:avLst/>
                <a:gdLst>
                  <a:gd name="connsiteX0" fmla="*/ 938119 w 1378904"/>
                  <a:gd name="connsiteY0" fmla="*/ 1378904 h 1378904"/>
                  <a:gd name="connsiteX1" fmla="*/ 229822 w 1378904"/>
                  <a:gd name="connsiteY1" fmla="*/ 1378904 h 1378904"/>
                  <a:gd name="connsiteX2" fmla="*/ 0 w 1378904"/>
                  <a:gd name="connsiteY2" fmla="*/ 1149082 h 1378904"/>
                  <a:gd name="connsiteX3" fmla="*/ 0 w 1378904"/>
                  <a:gd name="connsiteY3" fmla="*/ 398585 h 1378904"/>
                  <a:gd name="connsiteX4" fmla="*/ 398585 w 1378904"/>
                  <a:gd name="connsiteY4" fmla="*/ 0 h 1378904"/>
                  <a:gd name="connsiteX5" fmla="*/ 1149082 w 1378904"/>
                  <a:gd name="connsiteY5" fmla="*/ 0 h 1378904"/>
                  <a:gd name="connsiteX6" fmla="*/ 1378904 w 1378904"/>
                  <a:gd name="connsiteY6" fmla="*/ 229822 h 1378904"/>
                  <a:gd name="connsiteX7" fmla="*/ 1378904 w 1378904"/>
                  <a:gd name="connsiteY7" fmla="*/ 938120 h 1378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8904" h="1378904">
                    <a:moveTo>
                      <a:pt x="938119" y="1378904"/>
                    </a:moveTo>
                    <a:lnTo>
                      <a:pt x="229822" y="1378904"/>
                    </a:lnTo>
                    <a:cubicBezTo>
                      <a:pt x="102895" y="1378904"/>
                      <a:pt x="0" y="1276009"/>
                      <a:pt x="0" y="1149082"/>
                    </a:cubicBezTo>
                    <a:lnTo>
                      <a:pt x="0" y="398585"/>
                    </a:lnTo>
                    <a:lnTo>
                      <a:pt x="398585" y="0"/>
                    </a:lnTo>
                    <a:lnTo>
                      <a:pt x="1149082" y="0"/>
                    </a:lnTo>
                    <a:cubicBezTo>
                      <a:pt x="1276009" y="0"/>
                      <a:pt x="1378904" y="102895"/>
                      <a:pt x="1378904" y="229822"/>
                    </a:cubicBezTo>
                    <a:lnTo>
                      <a:pt x="1378904" y="938120"/>
                    </a:lnTo>
                    <a:close/>
                  </a:path>
                </a:pathLst>
              </a:custGeom>
              <a:gradFill flip="none" rotWithShape="1">
                <a:gsLst>
                  <a:gs pos="50000">
                    <a:srgbClr val="ECECEC"/>
                  </a:gs>
                  <a:gs pos="50000">
                    <a:schemeClr val="bg1"/>
                  </a:gs>
                </a:gsLst>
                <a:lin ang="135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endParaRPr>
              </a:p>
            </p:txBody>
          </p:sp>
          <p:sp>
            <p:nvSpPr>
              <p:cNvPr id="25" name="任意多边形 24"/>
              <p:cNvSpPr/>
              <p:nvPr/>
            </p:nvSpPr>
            <p:spPr>
              <a:xfrm flipH="1" flipV="1">
                <a:off x="8464911" y="3855390"/>
                <a:ext cx="1378904" cy="1378904"/>
              </a:xfrm>
              <a:custGeom>
                <a:avLst/>
                <a:gdLst>
                  <a:gd name="connsiteX0" fmla="*/ 229822 w 1378904"/>
                  <a:gd name="connsiteY0" fmla="*/ 0 h 1378904"/>
                  <a:gd name="connsiteX1" fmla="*/ 1149082 w 1378904"/>
                  <a:gd name="connsiteY1" fmla="*/ 0 h 1378904"/>
                  <a:gd name="connsiteX2" fmla="*/ 1378904 w 1378904"/>
                  <a:gd name="connsiteY2" fmla="*/ 229822 h 1378904"/>
                  <a:gd name="connsiteX3" fmla="*/ 1378904 w 1378904"/>
                  <a:gd name="connsiteY3" fmla="*/ 938120 h 1378904"/>
                  <a:gd name="connsiteX4" fmla="*/ 938119 w 1378904"/>
                  <a:gd name="connsiteY4" fmla="*/ 1378904 h 1378904"/>
                  <a:gd name="connsiteX5" fmla="*/ 229822 w 1378904"/>
                  <a:gd name="connsiteY5" fmla="*/ 1378904 h 1378904"/>
                  <a:gd name="connsiteX6" fmla="*/ 0 w 1378904"/>
                  <a:gd name="connsiteY6" fmla="*/ 1149082 h 1378904"/>
                  <a:gd name="connsiteX7" fmla="*/ 0 w 1378904"/>
                  <a:gd name="connsiteY7" fmla="*/ 229822 h 1378904"/>
                  <a:gd name="connsiteX8" fmla="*/ 229822 w 1378904"/>
                  <a:gd name="connsiteY8" fmla="*/ 0 h 1378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8904" h="1378904">
                    <a:moveTo>
                      <a:pt x="229822" y="0"/>
                    </a:moveTo>
                    <a:lnTo>
                      <a:pt x="1149082" y="0"/>
                    </a:lnTo>
                    <a:cubicBezTo>
                      <a:pt x="1276009" y="0"/>
                      <a:pt x="1378904" y="102895"/>
                      <a:pt x="1378904" y="229822"/>
                    </a:cubicBezTo>
                    <a:lnTo>
                      <a:pt x="1378904" y="938120"/>
                    </a:lnTo>
                    <a:lnTo>
                      <a:pt x="938119" y="1378904"/>
                    </a:lnTo>
                    <a:lnTo>
                      <a:pt x="229822" y="1378904"/>
                    </a:lnTo>
                    <a:cubicBezTo>
                      <a:pt x="102895" y="1378904"/>
                      <a:pt x="0" y="1276009"/>
                      <a:pt x="0" y="1149082"/>
                    </a:cubicBezTo>
                    <a:lnTo>
                      <a:pt x="0" y="229822"/>
                    </a:lnTo>
                    <a:cubicBezTo>
                      <a:pt x="0" y="102895"/>
                      <a:pt x="102895" y="0"/>
                      <a:pt x="229822" y="0"/>
                    </a:cubicBezTo>
                    <a:close/>
                  </a:path>
                </a:pathLst>
              </a:custGeom>
              <a:gradFill flip="none" rotWithShape="1">
                <a:gsLst>
                  <a:gs pos="50000">
                    <a:srgbClr val="ECECEC"/>
                  </a:gs>
                  <a:gs pos="50000">
                    <a:schemeClr val="bg1"/>
                  </a:gs>
                </a:gsLst>
                <a:lin ang="135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endParaRPr>
              </a:p>
            </p:txBody>
          </p:sp>
        </p:grpSp>
        <p:sp>
          <p:nvSpPr>
            <p:cNvPr id="40" name="矩形 39"/>
            <p:cNvSpPr/>
            <p:nvPr/>
          </p:nvSpPr>
          <p:spPr>
            <a:xfrm>
              <a:off x="5800896" y="1215895"/>
              <a:ext cx="955934" cy="955934"/>
            </a:xfrm>
            <a:prstGeom prst="rect">
              <a:avLst/>
            </a:prstGeom>
            <a:ln>
              <a:noFill/>
            </a:ln>
            <a:effectLst>
              <a:innerShdw blurRad="165100" dist="76200" dir="13500000">
                <a:schemeClr val="accent1">
                  <a:lumMod val="50000"/>
                  <a:alpha val="7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endParaRPr>
            </a:p>
          </p:txBody>
        </p:sp>
        <p:sp>
          <p:nvSpPr>
            <p:cNvPr id="41" name="矩形 40"/>
            <p:cNvSpPr/>
            <p:nvPr/>
          </p:nvSpPr>
          <p:spPr>
            <a:xfrm>
              <a:off x="6755739" y="2166781"/>
              <a:ext cx="946469" cy="946469"/>
            </a:xfrm>
            <a:prstGeom prst="rect">
              <a:avLst/>
            </a:prstGeom>
            <a:solidFill>
              <a:schemeClr val="accent2"/>
            </a:solidFill>
            <a:ln>
              <a:noFill/>
            </a:ln>
            <a:effectLst>
              <a:innerShdw blurRad="165100" dist="76200" dir="13500000">
                <a:schemeClr val="accent2">
                  <a:lumMod val="50000"/>
                  <a:alpha val="66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endParaRPr>
            </a:p>
          </p:txBody>
        </p:sp>
        <p:sp>
          <p:nvSpPr>
            <p:cNvPr id="42" name="矩形 41"/>
            <p:cNvSpPr/>
            <p:nvPr/>
          </p:nvSpPr>
          <p:spPr>
            <a:xfrm>
              <a:off x="7712468" y="3120575"/>
              <a:ext cx="955934" cy="955934"/>
            </a:xfrm>
            <a:prstGeom prst="rect">
              <a:avLst/>
            </a:prstGeom>
            <a:solidFill>
              <a:schemeClr val="accent3"/>
            </a:solidFill>
            <a:ln>
              <a:noFill/>
            </a:ln>
            <a:effectLst>
              <a:innerShdw blurRad="165100" dist="76200" dir="13500000">
                <a:schemeClr val="accent3">
                  <a:lumMod val="50000"/>
                  <a:alpha val="66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endParaRPr>
            </a:p>
          </p:txBody>
        </p:sp>
        <p:sp>
          <p:nvSpPr>
            <p:cNvPr id="43" name="矩形 42"/>
            <p:cNvSpPr/>
            <p:nvPr/>
          </p:nvSpPr>
          <p:spPr>
            <a:xfrm>
              <a:off x="8676395" y="4077014"/>
              <a:ext cx="955934" cy="955934"/>
            </a:xfrm>
            <a:prstGeom prst="rect">
              <a:avLst/>
            </a:prstGeom>
            <a:solidFill>
              <a:schemeClr val="accent4"/>
            </a:solidFill>
            <a:ln>
              <a:noFill/>
            </a:ln>
            <a:effectLst>
              <a:innerShdw blurRad="165100" dist="76200" dir="13500000">
                <a:schemeClr val="accent4">
                  <a:lumMod val="50000"/>
                  <a:alpha val="7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endParaRPr>
            </a:p>
          </p:txBody>
        </p:sp>
      </p:grpSp>
      <p:grpSp>
        <p:nvGrpSpPr>
          <p:cNvPr id="69" name="组合 68"/>
          <p:cNvGrpSpPr/>
          <p:nvPr/>
        </p:nvGrpSpPr>
        <p:grpSpPr>
          <a:xfrm>
            <a:off x="5325826" y="1540378"/>
            <a:ext cx="1860471" cy="1843146"/>
            <a:chOff x="5317117" y="1370561"/>
            <a:chExt cx="1860471" cy="1843146"/>
          </a:xfrm>
        </p:grpSpPr>
        <p:sp>
          <p:nvSpPr>
            <p:cNvPr id="65" name="空心弧 64"/>
            <p:cNvSpPr/>
            <p:nvPr/>
          </p:nvSpPr>
          <p:spPr>
            <a:xfrm>
              <a:off x="5317117" y="1449599"/>
              <a:ext cx="1764108" cy="1764108"/>
            </a:xfrm>
            <a:prstGeom prst="blockArc">
              <a:avLst>
                <a:gd name="adj1" fmla="val 16200000"/>
                <a:gd name="adj2" fmla="val 0"/>
                <a:gd name="adj3" fmla="val 2000"/>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宋体" panose="02010600030101010101" pitchFamily="2" charset="-122"/>
                <a:cs typeface="+mn-cs"/>
              </a:endParaRPr>
            </a:p>
          </p:txBody>
        </p:sp>
        <p:grpSp>
          <p:nvGrpSpPr>
            <p:cNvPr id="64" name="组合 63"/>
            <p:cNvGrpSpPr/>
            <p:nvPr/>
          </p:nvGrpSpPr>
          <p:grpSpPr>
            <a:xfrm>
              <a:off x="5970950" y="1370561"/>
              <a:ext cx="227103" cy="227103"/>
              <a:chOff x="1962975" y="2736785"/>
              <a:chExt cx="302273" cy="302273"/>
            </a:xfrm>
          </p:grpSpPr>
          <p:sp>
            <p:nvSpPr>
              <p:cNvPr id="62" name="椭圆 61"/>
              <p:cNvSpPr/>
              <p:nvPr/>
            </p:nvSpPr>
            <p:spPr>
              <a:xfrm>
                <a:off x="1962975" y="2736785"/>
                <a:ext cx="302273" cy="302273"/>
              </a:xfrm>
              <a:prstGeom prst="ellipse">
                <a:avLst/>
              </a:prstGeom>
              <a:solidFill>
                <a:srgbClr val="EFEFEF"/>
              </a:solidFill>
              <a:ln>
                <a:noFill/>
              </a:ln>
              <a:effectLst>
                <a:outerShdw blurRad="88900" dist="38100" dir="2700000" algn="tl" rotWithShape="0">
                  <a:prstClr val="black">
                    <a:alpha val="26000"/>
                  </a:prstClr>
                </a:outerShdw>
              </a:effectLst>
              <a:scene3d>
                <a:camera prst="orthographicFront"/>
                <a:lightRig rig="threePt" dir="t"/>
              </a:scene3d>
              <a:sp3d prstMaterial="softEdge">
                <a:bevelT w="25400" h="6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endParaRPr>
              </a:p>
            </p:txBody>
          </p:sp>
          <p:sp>
            <p:nvSpPr>
              <p:cNvPr id="63" name="椭圆 62"/>
              <p:cNvSpPr/>
              <p:nvPr/>
            </p:nvSpPr>
            <p:spPr>
              <a:xfrm>
                <a:off x="2057005" y="2830815"/>
                <a:ext cx="114212" cy="11421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endParaRPr>
              </a:p>
            </p:txBody>
          </p:sp>
        </p:grpSp>
        <p:grpSp>
          <p:nvGrpSpPr>
            <p:cNvPr id="66" name="组合 65"/>
            <p:cNvGrpSpPr/>
            <p:nvPr/>
          </p:nvGrpSpPr>
          <p:grpSpPr>
            <a:xfrm>
              <a:off x="6950485" y="2291850"/>
              <a:ext cx="227103" cy="227103"/>
              <a:chOff x="1962975" y="2736785"/>
              <a:chExt cx="302273" cy="302273"/>
            </a:xfrm>
          </p:grpSpPr>
          <p:sp>
            <p:nvSpPr>
              <p:cNvPr id="67" name="椭圆 66"/>
              <p:cNvSpPr/>
              <p:nvPr/>
            </p:nvSpPr>
            <p:spPr>
              <a:xfrm>
                <a:off x="1962975" y="2736785"/>
                <a:ext cx="302273" cy="302273"/>
              </a:xfrm>
              <a:prstGeom prst="ellipse">
                <a:avLst/>
              </a:prstGeom>
              <a:solidFill>
                <a:srgbClr val="EFEFEF"/>
              </a:solidFill>
              <a:ln>
                <a:noFill/>
              </a:ln>
              <a:effectLst>
                <a:outerShdw blurRad="88900" dist="38100" dir="2700000" algn="tl" rotWithShape="0">
                  <a:prstClr val="black">
                    <a:alpha val="26000"/>
                  </a:prstClr>
                </a:outerShdw>
              </a:effectLst>
              <a:scene3d>
                <a:camera prst="orthographicFront"/>
                <a:lightRig rig="threePt" dir="t"/>
              </a:scene3d>
              <a:sp3d prstMaterial="softEdge">
                <a:bevelT w="25400" h="6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endParaRPr>
              </a:p>
            </p:txBody>
          </p:sp>
          <p:sp>
            <p:nvSpPr>
              <p:cNvPr id="68" name="椭圆 67"/>
              <p:cNvSpPr/>
              <p:nvPr/>
            </p:nvSpPr>
            <p:spPr>
              <a:xfrm>
                <a:off x="2057005" y="2830815"/>
                <a:ext cx="114212" cy="11421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endParaRPr>
              </a:p>
            </p:txBody>
          </p:sp>
        </p:grpSp>
      </p:grpSp>
      <p:grpSp>
        <p:nvGrpSpPr>
          <p:cNvPr id="70" name="组合 69"/>
          <p:cNvGrpSpPr/>
          <p:nvPr/>
        </p:nvGrpSpPr>
        <p:grpSpPr>
          <a:xfrm flipH="1" flipV="1">
            <a:off x="4991056" y="3569319"/>
            <a:ext cx="1860471" cy="1843146"/>
            <a:chOff x="5317117" y="1370561"/>
            <a:chExt cx="1860471" cy="1843146"/>
          </a:xfrm>
        </p:grpSpPr>
        <p:sp>
          <p:nvSpPr>
            <p:cNvPr id="71" name="空心弧 70"/>
            <p:cNvSpPr/>
            <p:nvPr/>
          </p:nvSpPr>
          <p:spPr>
            <a:xfrm>
              <a:off x="5317117" y="1449599"/>
              <a:ext cx="1764108" cy="1764108"/>
            </a:xfrm>
            <a:prstGeom prst="blockArc">
              <a:avLst>
                <a:gd name="adj1" fmla="val 16200000"/>
                <a:gd name="adj2" fmla="val 0"/>
                <a:gd name="adj3" fmla="val 2000"/>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宋体" panose="02010600030101010101" pitchFamily="2" charset="-122"/>
                <a:cs typeface="+mn-cs"/>
              </a:endParaRPr>
            </a:p>
          </p:txBody>
        </p:sp>
        <p:grpSp>
          <p:nvGrpSpPr>
            <p:cNvPr id="72" name="组合 71"/>
            <p:cNvGrpSpPr/>
            <p:nvPr/>
          </p:nvGrpSpPr>
          <p:grpSpPr>
            <a:xfrm>
              <a:off x="5970950" y="1370561"/>
              <a:ext cx="227103" cy="227103"/>
              <a:chOff x="1962975" y="2736785"/>
              <a:chExt cx="302273" cy="302273"/>
            </a:xfrm>
          </p:grpSpPr>
          <p:sp>
            <p:nvSpPr>
              <p:cNvPr id="76" name="椭圆 75"/>
              <p:cNvSpPr/>
              <p:nvPr/>
            </p:nvSpPr>
            <p:spPr>
              <a:xfrm>
                <a:off x="1962975" y="2736785"/>
                <a:ext cx="302273" cy="302273"/>
              </a:xfrm>
              <a:prstGeom prst="ellipse">
                <a:avLst/>
              </a:prstGeom>
              <a:solidFill>
                <a:srgbClr val="EFEFEF"/>
              </a:solidFill>
              <a:ln>
                <a:noFill/>
              </a:ln>
              <a:effectLst>
                <a:outerShdw blurRad="88900" dist="38100" dir="2700000" algn="tl" rotWithShape="0">
                  <a:prstClr val="black">
                    <a:alpha val="26000"/>
                  </a:prstClr>
                </a:outerShdw>
              </a:effectLst>
              <a:scene3d>
                <a:camera prst="orthographicFront"/>
                <a:lightRig rig="threePt" dir="t"/>
              </a:scene3d>
              <a:sp3d prstMaterial="softEdge">
                <a:bevelT w="25400" h="6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endParaRPr>
              </a:p>
            </p:txBody>
          </p:sp>
          <p:sp>
            <p:nvSpPr>
              <p:cNvPr id="77" name="椭圆 76"/>
              <p:cNvSpPr/>
              <p:nvPr/>
            </p:nvSpPr>
            <p:spPr>
              <a:xfrm>
                <a:off x="2057005" y="2830815"/>
                <a:ext cx="114212" cy="11421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endParaRPr>
              </a:p>
            </p:txBody>
          </p:sp>
        </p:grpSp>
        <p:grpSp>
          <p:nvGrpSpPr>
            <p:cNvPr id="73" name="组合 72"/>
            <p:cNvGrpSpPr/>
            <p:nvPr/>
          </p:nvGrpSpPr>
          <p:grpSpPr>
            <a:xfrm>
              <a:off x="6950485" y="2291850"/>
              <a:ext cx="227103" cy="227103"/>
              <a:chOff x="1962975" y="2736785"/>
              <a:chExt cx="302273" cy="302273"/>
            </a:xfrm>
          </p:grpSpPr>
          <p:sp>
            <p:nvSpPr>
              <p:cNvPr id="74" name="椭圆 73"/>
              <p:cNvSpPr/>
              <p:nvPr/>
            </p:nvSpPr>
            <p:spPr>
              <a:xfrm>
                <a:off x="1962975" y="2736785"/>
                <a:ext cx="302273" cy="302273"/>
              </a:xfrm>
              <a:prstGeom prst="ellipse">
                <a:avLst/>
              </a:prstGeom>
              <a:solidFill>
                <a:srgbClr val="EFEFEF"/>
              </a:solidFill>
              <a:ln>
                <a:noFill/>
              </a:ln>
              <a:effectLst>
                <a:outerShdw blurRad="88900" dist="38100" dir="2700000" algn="tl" rotWithShape="0">
                  <a:prstClr val="black">
                    <a:alpha val="26000"/>
                  </a:prstClr>
                </a:outerShdw>
              </a:effectLst>
              <a:scene3d>
                <a:camera prst="orthographicFront"/>
                <a:lightRig rig="threePt" dir="t"/>
              </a:scene3d>
              <a:sp3d prstMaterial="softEdge">
                <a:bevelT w="25400" h="6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endParaRPr>
              </a:p>
            </p:txBody>
          </p:sp>
          <p:sp>
            <p:nvSpPr>
              <p:cNvPr id="75" name="椭圆 74"/>
              <p:cNvSpPr/>
              <p:nvPr/>
            </p:nvSpPr>
            <p:spPr>
              <a:xfrm>
                <a:off x="2057005" y="2830815"/>
                <a:ext cx="114212" cy="11421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endParaRPr>
              </a:p>
            </p:txBody>
          </p:sp>
        </p:grpSp>
      </p:grpSp>
      <p:grpSp>
        <p:nvGrpSpPr>
          <p:cNvPr id="78" name="组合 77"/>
          <p:cNvGrpSpPr/>
          <p:nvPr/>
        </p:nvGrpSpPr>
        <p:grpSpPr>
          <a:xfrm flipH="1">
            <a:off x="5916670" y="643203"/>
            <a:ext cx="2529284" cy="775282"/>
            <a:chOff x="2652976" y="4783304"/>
            <a:chExt cx="2335184" cy="775282"/>
          </a:xfrm>
        </p:grpSpPr>
        <p:sp>
          <p:nvSpPr>
            <p:cNvPr id="79" name="文本框 78"/>
            <p:cNvSpPr txBox="1"/>
            <p:nvPr/>
          </p:nvSpPr>
          <p:spPr bwMode="auto">
            <a:xfrm>
              <a:off x="2652976" y="5096921"/>
              <a:ext cx="2335184" cy="461665"/>
            </a:xfrm>
            <a:prstGeom prst="rect">
              <a:avLst/>
            </a:prstGeom>
            <a:noFill/>
          </p:spPr>
          <p:txBody>
            <a:bodyPr wrap="square">
              <a:spAutoFit/>
            </a:bodyPr>
            <a:lstStyle/>
            <a:p>
              <a:r>
                <a:rPr lang="zh-CN" altLang="en-US" sz="1200" dirty="0">
                  <a:solidFill>
                    <a:schemeClr val="tx1">
                      <a:lumMod val="50000"/>
                      <a:lumOff val="50000"/>
                    </a:schemeClr>
                  </a:solidFill>
                  <a:latin typeface="时尚中黑简体" panose="01010104010101010101" pitchFamily="2" charset="-122"/>
                  <a:ea typeface="时尚中黑简体" panose="01010104010101010101" pitchFamily="2" charset="-122"/>
                </a:rPr>
                <a:t>点击添加标题文字点击添加标题文字点击添加标题点击添加</a:t>
              </a:r>
            </a:p>
          </p:txBody>
        </p:sp>
        <p:sp>
          <p:nvSpPr>
            <p:cNvPr id="80" name="文本框 79"/>
            <p:cNvSpPr txBox="1"/>
            <p:nvPr/>
          </p:nvSpPr>
          <p:spPr bwMode="auto">
            <a:xfrm>
              <a:off x="3053108" y="4783304"/>
              <a:ext cx="1922797" cy="400863"/>
            </a:xfrm>
            <a:prstGeom prst="rect">
              <a:avLst/>
            </a:prstGeom>
            <a:noFill/>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0" normalizeH="0" baseline="0" noProof="0" dirty="0">
                  <a:ln>
                    <a:noFill/>
                  </a:ln>
                  <a:solidFill>
                    <a:srgbClr val="FFBF53"/>
                  </a:solidFill>
                  <a:effectLst/>
                  <a:uLnTx/>
                  <a:uFillTx/>
                  <a:latin typeface="方正正黑简体" panose="02000000000000000000" pitchFamily="2" charset="-122"/>
                  <a:ea typeface="方正正黑简体" panose="02000000000000000000" pitchFamily="2" charset="-122"/>
                  <a:cs typeface="+mn-cs"/>
                </a:rPr>
                <a:t>在此添加标题</a:t>
              </a:r>
            </a:p>
          </p:txBody>
        </p:sp>
      </p:grpSp>
      <p:grpSp>
        <p:nvGrpSpPr>
          <p:cNvPr id="81" name="组合 80"/>
          <p:cNvGrpSpPr/>
          <p:nvPr/>
        </p:nvGrpSpPr>
        <p:grpSpPr>
          <a:xfrm>
            <a:off x="2317317" y="3946549"/>
            <a:ext cx="2498033" cy="775282"/>
            <a:chOff x="2652976" y="4783304"/>
            <a:chExt cx="2335184" cy="775282"/>
          </a:xfrm>
        </p:grpSpPr>
        <p:sp>
          <p:nvSpPr>
            <p:cNvPr id="82" name="文本框 81"/>
            <p:cNvSpPr txBox="1"/>
            <p:nvPr/>
          </p:nvSpPr>
          <p:spPr bwMode="auto">
            <a:xfrm>
              <a:off x="2652976" y="5096921"/>
              <a:ext cx="2335184" cy="461665"/>
            </a:xfrm>
            <a:prstGeom prst="rect">
              <a:avLst/>
            </a:prstGeom>
            <a:noFill/>
          </p:spPr>
          <p:txBody>
            <a:bodyPr wrap="square">
              <a:spAutoFit/>
            </a:bodyPr>
            <a:lstStyle/>
            <a:p>
              <a:r>
                <a:rPr lang="zh-CN" altLang="en-US" sz="1200" dirty="0">
                  <a:solidFill>
                    <a:schemeClr val="tx1">
                      <a:lumMod val="50000"/>
                      <a:lumOff val="50000"/>
                    </a:schemeClr>
                  </a:solidFill>
                  <a:latin typeface="时尚中黑简体" panose="01010104010101010101" pitchFamily="2" charset="-122"/>
                  <a:ea typeface="时尚中黑简体" panose="01010104010101010101" pitchFamily="2" charset="-122"/>
                </a:rPr>
                <a:t>点击添加标题文字点击添加标题文字点击添加标题点击添加</a:t>
              </a:r>
            </a:p>
          </p:txBody>
        </p:sp>
        <p:sp>
          <p:nvSpPr>
            <p:cNvPr id="83" name="文本框 82"/>
            <p:cNvSpPr txBox="1"/>
            <p:nvPr/>
          </p:nvSpPr>
          <p:spPr bwMode="auto">
            <a:xfrm>
              <a:off x="3053108" y="4783304"/>
              <a:ext cx="1922797" cy="400863"/>
            </a:xfrm>
            <a:prstGeom prst="rect">
              <a:avLst/>
            </a:prstGeom>
            <a:noFill/>
          </p:spPr>
          <p:txBody>
            <a:bodyPr>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0" normalizeH="0" baseline="0" noProof="0" dirty="0">
                  <a:ln>
                    <a:noFill/>
                  </a:ln>
                  <a:solidFill>
                    <a:srgbClr val="F17475"/>
                  </a:solidFill>
                  <a:effectLst/>
                  <a:uLnTx/>
                  <a:uFillTx/>
                  <a:latin typeface="方正正黑简体" panose="02000000000000000000" pitchFamily="2" charset="-122"/>
                  <a:ea typeface="方正正黑简体" panose="02000000000000000000" pitchFamily="2" charset="-122"/>
                  <a:cs typeface="+mn-cs"/>
                </a:rPr>
                <a:t>在此添加标题</a:t>
              </a:r>
            </a:p>
          </p:txBody>
        </p:sp>
      </p:grpSp>
      <p:grpSp>
        <p:nvGrpSpPr>
          <p:cNvPr id="84" name="组合 83"/>
          <p:cNvGrpSpPr/>
          <p:nvPr/>
        </p:nvGrpSpPr>
        <p:grpSpPr>
          <a:xfrm flipH="1">
            <a:off x="7360151" y="2132091"/>
            <a:ext cx="2529284" cy="775282"/>
            <a:chOff x="2652976" y="4783304"/>
            <a:chExt cx="2335184" cy="775282"/>
          </a:xfrm>
        </p:grpSpPr>
        <p:sp>
          <p:nvSpPr>
            <p:cNvPr id="85" name="文本框 84"/>
            <p:cNvSpPr txBox="1"/>
            <p:nvPr/>
          </p:nvSpPr>
          <p:spPr bwMode="auto">
            <a:xfrm>
              <a:off x="2652976" y="5096921"/>
              <a:ext cx="2335184" cy="461665"/>
            </a:xfrm>
            <a:prstGeom prst="rect">
              <a:avLst/>
            </a:prstGeom>
            <a:noFill/>
          </p:spPr>
          <p:txBody>
            <a:bodyPr wrap="square">
              <a:spAutoFit/>
            </a:bodyPr>
            <a:lstStyle/>
            <a:p>
              <a:r>
                <a:rPr lang="zh-CN" altLang="en-US" sz="1200" dirty="0">
                  <a:solidFill>
                    <a:schemeClr val="tx1">
                      <a:lumMod val="50000"/>
                      <a:lumOff val="50000"/>
                    </a:schemeClr>
                  </a:solidFill>
                  <a:latin typeface="时尚中黑简体" panose="01010104010101010101" pitchFamily="2" charset="-122"/>
                  <a:ea typeface="时尚中黑简体" panose="01010104010101010101" pitchFamily="2" charset="-122"/>
                </a:rPr>
                <a:t>点击添加标题文字点击添加标题文字点击添加标题点击添加</a:t>
              </a:r>
            </a:p>
          </p:txBody>
        </p:sp>
        <p:sp>
          <p:nvSpPr>
            <p:cNvPr id="86" name="文本框 85"/>
            <p:cNvSpPr txBox="1"/>
            <p:nvPr/>
          </p:nvSpPr>
          <p:spPr bwMode="auto">
            <a:xfrm>
              <a:off x="3053108" y="4783304"/>
              <a:ext cx="1922797" cy="400863"/>
            </a:xfrm>
            <a:prstGeom prst="rect">
              <a:avLst/>
            </a:prstGeom>
            <a:noFill/>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0" normalizeH="0" baseline="0" noProof="0" dirty="0">
                  <a:ln>
                    <a:noFill/>
                  </a:ln>
                  <a:solidFill>
                    <a:srgbClr val="01B3C5"/>
                  </a:solidFill>
                  <a:effectLst/>
                  <a:uLnTx/>
                  <a:uFillTx/>
                  <a:latin typeface="方正正黑简体" panose="02000000000000000000" pitchFamily="2" charset="-122"/>
                  <a:ea typeface="方正正黑简体" panose="02000000000000000000" pitchFamily="2" charset="-122"/>
                  <a:cs typeface="+mn-cs"/>
                </a:rPr>
                <a:t>在此添加标题</a:t>
              </a:r>
            </a:p>
          </p:txBody>
        </p:sp>
      </p:grpSp>
      <p:grpSp>
        <p:nvGrpSpPr>
          <p:cNvPr id="87" name="组合 86"/>
          <p:cNvGrpSpPr/>
          <p:nvPr/>
        </p:nvGrpSpPr>
        <p:grpSpPr>
          <a:xfrm>
            <a:off x="3753640" y="5455299"/>
            <a:ext cx="2498033" cy="775282"/>
            <a:chOff x="2652976" y="4783304"/>
            <a:chExt cx="2335184" cy="775282"/>
          </a:xfrm>
        </p:grpSpPr>
        <p:sp>
          <p:nvSpPr>
            <p:cNvPr id="88" name="文本框 87"/>
            <p:cNvSpPr txBox="1"/>
            <p:nvPr/>
          </p:nvSpPr>
          <p:spPr bwMode="auto">
            <a:xfrm>
              <a:off x="2652976" y="5096921"/>
              <a:ext cx="2335184" cy="461665"/>
            </a:xfrm>
            <a:prstGeom prst="rect">
              <a:avLst/>
            </a:prstGeom>
            <a:noFill/>
          </p:spPr>
          <p:txBody>
            <a:bodyPr wrap="square">
              <a:spAutoFit/>
            </a:bodyPr>
            <a:lstStyle/>
            <a:p>
              <a:r>
                <a:rPr lang="zh-CN" altLang="en-US" sz="1200" dirty="0">
                  <a:solidFill>
                    <a:schemeClr val="tx1">
                      <a:lumMod val="50000"/>
                      <a:lumOff val="50000"/>
                    </a:schemeClr>
                  </a:solidFill>
                  <a:latin typeface="时尚中黑简体" panose="01010104010101010101" pitchFamily="2" charset="-122"/>
                  <a:ea typeface="时尚中黑简体" panose="01010104010101010101" pitchFamily="2" charset="-122"/>
                </a:rPr>
                <a:t>点击添加标题文字点击添加标题文字点击添加标题点击添加</a:t>
              </a:r>
            </a:p>
          </p:txBody>
        </p:sp>
        <p:sp>
          <p:nvSpPr>
            <p:cNvPr id="89" name="文本框 88"/>
            <p:cNvSpPr txBox="1"/>
            <p:nvPr/>
          </p:nvSpPr>
          <p:spPr bwMode="auto">
            <a:xfrm>
              <a:off x="3053108" y="4783304"/>
              <a:ext cx="1922797" cy="400863"/>
            </a:xfrm>
            <a:prstGeom prst="rect">
              <a:avLst/>
            </a:prstGeom>
            <a:noFill/>
          </p:spPr>
          <p:txBody>
            <a:bodyPr>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0" normalizeH="0" baseline="0" noProof="0" dirty="0">
                  <a:ln>
                    <a:noFill/>
                  </a:ln>
                  <a:solidFill>
                    <a:srgbClr val="985CB0"/>
                  </a:solidFill>
                  <a:effectLst/>
                  <a:uLnTx/>
                  <a:uFillTx/>
                  <a:latin typeface="方正正黑简体" panose="02000000000000000000" pitchFamily="2" charset="-122"/>
                  <a:ea typeface="方正正黑简体" panose="02000000000000000000" pitchFamily="2" charset="-122"/>
                  <a:cs typeface="+mn-cs"/>
                </a:rPr>
                <a:t>在此添加标题</a:t>
              </a:r>
            </a:p>
          </p:txBody>
        </p:sp>
      </p:grpSp>
      <p:grpSp>
        <p:nvGrpSpPr>
          <p:cNvPr id="5" name="组合 4"/>
          <p:cNvGrpSpPr/>
          <p:nvPr/>
        </p:nvGrpSpPr>
        <p:grpSpPr>
          <a:xfrm>
            <a:off x="7309521" y="4642453"/>
            <a:ext cx="667667" cy="710597"/>
            <a:chOff x="7309521" y="4642453"/>
            <a:chExt cx="667667" cy="710597"/>
          </a:xfrm>
        </p:grpSpPr>
        <p:sp>
          <p:nvSpPr>
            <p:cNvPr id="127" name="任意多边形 126"/>
            <p:cNvSpPr/>
            <p:nvPr/>
          </p:nvSpPr>
          <p:spPr>
            <a:xfrm>
              <a:off x="7312819" y="4648200"/>
              <a:ext cx="664369" cy="704850"/>
            </a:xfrm>
            <a:custGeom>
              <a:avLst/>
              <a:gdLst>
                <a:gd name="connsiteX0" fmla="*/ 0 w 664369"/>
                <a:gd name="connsiteY0" fmla="*/ 352425 h 704850"/>
                <a:gd name="connsiteX1" fmla="*/ 269081 w 664369"/>
                <a:gd name="connsiteY1" fmla="*/ 704850 h 704850"/>
                <a:gd name="connsiteX2" fmla="*/ 664369 w 664369"/>
                <a:gd name="connsiteY2" fmla="*/ 704850 h 704850"/>
                <a:gd name="connsiteX3" fmla="*/ 661987 w 664369"/>
                <a:gd name="connsiteY3" fmla="*/ 304800 h 704850"/>
                <a:gd name="connsiteX4" fmla="*/ 378619 w 664369"/>
                <a:gd name="connsiteY4" fmla="*/ 35719 h 704850"/>
                <a:gd name="connsiteX5" fmla="*/ 330994 w 664369"/>
                <a:gd name="connsiteY5" fmla="*/ 40481 h 704850"/>
                <a:gd name="connsiteX6" fmla="*/ 285750 w 664369"/>
                <a:gd name="connsiteY6" fmla="*/ 0 h 704850"/>
                <a:gd name="connsiteX7" fmla="*/ 207169 w 664369"/>
                <a:gd name="connsiteY7" fmla="*/ 42863 h 704850"/>
                <a:gd name="connsiteX8" fmla="*/ 92869 w 664369"/>
                <a:gd name="connsiteY8" fmla="*/ 47625 h 704850"/>
                <a:gd name="connsiteX9" fmla="*/ 21431 w 664369"/>
                <a:gd name="connsiteY9" fmla="*/ 47625 h 704850"/>
                <a:gd name="connsiteX10" fmla="*/ 0 w 664369"/>
                <a:gd name="connsiteY10" fmla="*/ 352425 h 704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64369" h="704850">
                  <a:moveTo>
                    <a:pt x="0" y="352425"/>
                  </a:moveTo>
                  <a:lnTo>
                    <a:pt x="269081" y="704850"/>
                  </a:lnTo>
                  <a:lnTo>
                    <a:pt x="664369" y="704850"/>
                  </a:lnTo>
                  <a:lnTo>
                    <a:pt x="661987" y="304800"/>
                  </a:lnTo>
                  <a:lnTo>
                    <a:pt x="378619" y="35719"/>
                  </a:lnTo>
                  <a:lnTo>
                    <a:pt x="330994" y="40481"/>
                  </a:lnTo>
                  <a:lnTo>
                    <a:pt x="285750" y="0"/>
                  </a:lnTo>
                  <a:lnTo>
                    <a:pt x="207169" y="42863"/>
                  </a:lnTo>
                  <a:lnTo>
                    <a:pt x="92869" y="47625"/>
                  </a:lnTo>
                  <a:lnTo>
                    <a:pt x="21431" y="47625"/>
                  </a:lnTo>
                  <a:lnTo>
                    <a:pt x="0" y="352425"/>
                  </a:lnTo>
                  <a:close/>
                </a:path>
              </a:pathLst>
            </a:custGeom>
            <a:gradFill>
              <a:gsLst>
                <a:gs pos="0">
                  <a:srgbClr val="24142A"/>
                </a:gs>
                <a:gs pos="100000">
                  <a:schemeClr val="accent4"/>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endParaRPr>
            </a:p>
          </p:txBody>
        </p:sp>
        <p:grpSp>
          <p:nvGrpSpPr>
            <p:cNvPr id="90" name="组合 89"/>
            <p:cNvGrpSpPr/>
            <p:nvPr/>
          </p:nvGrpSpPr>
          <p:grpSpPr>
            <a:xfrm>
              <a:off x="7309521" y="4642453"/>
              <a:ext cx="389258" cy="451062"/>
              <a:chOff x="6596990" y="5657399"/>
              <a:chExt cx="428184" cy="496168"/>
            </a:xfrm>
            <a:solidFill>
              <a:schemeClr val="bg1"/>
            </a:solidFill>
          </p:grpSpPr>
          <p:sp>
            <p:nvSpPr>
              <p:cNvPr id="91" name="Freeform 25"/>
              <p:cNvSpPr/>
              <p:nvPr/>
            </p:nvSpPr>
            <p:spPr bwMode="auto">
              <a:xfrm>
                <a:off x="6678095" y="6064113"/>
                <a:ext cx="265975" cy="89454"/>
              </a:xfrm>
              <a:custGeom>
                <a:avLst/>
                <a:gdLst>
                  <a:gd name="T0" fmla="*/ 86 w 94"/>
                  <a:gd name="T1" fmla="*/ 22 h 32"/>
                  <a:gd name="T2" fmla="*/ 64 w 94"/>
                  <a:gd name="T3" fmla="*/ 22 h 32"/>
                  <a:gd name="T4" fmla="*/ 64 w 94"/>
                  <a:gd name="T5" fmla="*/ 0 h 32"/>
                  <a:gd name="T6" fmla="*/ 31 w 94"/>
                  <a:gd name="T7" fmla="*/ 0 h 32"/>
                  <a:gd name="T8" fmla="*/ 31 w 94"/>
                  <a:gd name="T9" fmla="*/ 22 h 32"/>
                  <a:gd name="T10" fmla="*/ 8 w 94"/>
                  <a:gd name="T11" fmla="*/ 22 h 32"/>
                  <a:gd name="T12" fmla="*/ 0 w 94"/>
                  <a:gd name="T13" fmla="*/ 27 h 32"/>
                  <a:gd name="T14" fmla="*/ 0 w 94"/>
                  <a:gd name="T15" fmla="*/ 32 h 32"/>
                  <a:gd name="T16" fmla="*/ 94 w 94"/>
                  <a:gd name="T17" fmla="*/ 32 h 32"/>
                  <a:gd name="T18" fmla="*/ 94 w 94"/>
                  <a:gd name="T19" fmla="*/ 27 h 32"/>
                  <a:gd name="T20" fmla="*/ 86 w 94"/>
                  <a:gd name="T21" fmla="*/ 2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4" h="32">
                    <a:moveTo>
                      <a:pt x="86" y="22"/>
                    </a:moveTo>
                    <a:cubicBezTo>
                      <a:pt x="64" y="22"/>
                      <a:pt x="64" y="22"/>
                      <a:pt x="64" y="22"/>
                    </a:cubicBezTo>
                    <a:cubicBezTo>
                      <a:pt x="64" y="0"/>
                      <a:pt x="64" y="0"/>
                      <a:pt x="64" y="0"/>
                    </a:cubicBezTo>
                    <a:cubicBezTo>
                      <a:pt x="31" y="0"/>
                      <a:pt x="31" y="0"/>
                      <a:pt x="31" y="0"/>
                    </a:cubicBezTo>
                    <a:cubicBezTo>
                      <a:pt x="31" y="22"/>
                      <a:pt x="31" y="22"/>
                      <a:pt x="31" y="22"/>
                    </a:cubicBezTo>
                    <a:cubicBezTo>
                      <a:pt x="8" y="22"/>
                      <a:pt x="8" y="22"/>
                      <a:pt x="8" y="22"/>
                    </a:cubicBezTo>
                    <a:cubicBezTo>
                      <a:pt x="4" y="22"/>
                      <a:pt x="0" y="24"/>
                      <a:pt x="0" y="27"/>
                    </a:cubicBezTo>
                    <a:cubicBezTo>
                      <a:pt x="0" y="32"/>
                      <a:pt x="0" y="32"/>
                      <a:pt x="0" y="32"/>
                    </a:cubicBezTo>
                    <a:cubicBezTo>
                      <a:pt x="94" y="32"/>
                      <a:pt x="94" y="32"/>
                      <a:pt x="94" y="32"/>
                    </a:cubicBezTo>
                    <a:cubicBezTo>
                      <a:pt x="94" y="27"/>
                      <a:pt x="94" y="27"/>
                      <a:pt x="94" y="27"/>
                    </a:cubicBezTo>
                    <a:cubicBezTo>
                      <a:pt x="94" y="24"/>
                      <a:pt x="90" y="22"/>
                      <a:pt x="86"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宋体" panose="02010600030101010101" pitchFamily="2" charset="-122"/>
                  <a:cs typeface="+mn-cs"/>
                </a:endParaRPr>
              </a:p>
            </p:txBody>
          </p:sp>
          <p:sp>
            <p:nvSpPr>
              <p:cNvPr id="92" name="Freeform 26"/>
              <p:cNvSpPr/>
              <p:nvPr/>
            </p:nvSpPr>
            <p:spPr bwMode="auto">
              <a:xfrm>
                <a:off x="6718647" y="5789789"/>
                <a:ext cx="66792" cy="124042"/>
              </a:xfrm>
              <a:custGeom>
                <a:avLst/>
                <a:gdLst>
                  <a:gd name="T0" fmla="*/ 15 w 24"/>
                  <a:gd name="T1" fmla="*/ 18 h 44"/>
                  <a:gd name="T2" fmla="*/ 9 w 24"/>
                  <a:gd name="T3" fmla="*/ 14 h 44"/>
                  <a:gd name="T4" fmla="*/ 13 w 24"/>
                  <a:gd name="T5" fmla="*/ 11 h 44"/>
                  <a:gd name="T6" fmla="*/ 21 w 24"/>
                  <a:gd name="T7" fmla="*/ 13 h 44"/>
                  <a:gd name="T8" fmla="*/ 23 w 24"/>
                  <a:gd name="T9" fmla="*/ 6 h 44"/>
                  <a:gd name="T10" fmla="*/ 15 w 24"/>
                  <a:gd name="T11" fmla="*/ 5 h 44"/>
                  <a:gd name="T12" fmla="*/ 15 w 24"/>
                  <a:gd name="T13" fmla="*/ 0 h 44"/>
                  <a:gd name="T14" fmla="*/ 9 w 24"/>
                  <a:gd name="T15" fmla="*/ 0 h 44"/>
                  <a:gd name="T16" fmla="*/ 9 w 24"/>
                  <a:gd name="T17" fmla="*/ 5 h 44"/>
                  <a:gd name="T18" fmla="*/ 0 w 24"/>
                  <a:gd name="T19" fmla="*/ 15 h 44"/>
                  <a:gd name="T20" fmla="*/ 10 w 24"/>
                  <a:gd name="T21" fmla="*/ 25 h 44"/>
                  <a:gd name="T22" fmla="*/ 16 w 24"/>
                  <a:gd name="T23" fmla="*/ 29 h 44"/>
                  <a:gd name="T24" fmla="*/ 11 w 24"/>
                  <a:gd name="T25" fmla="*/ 33 h 44"/>
                  <a:gd name="T26" fmla="*/ 2 w 24"/>
                  <a:gd name="T27" fmla="*/ 30 h 44"/>
                  <a:gd name="T28" fmla="*/ 0 w 24"/>
                  <a:gd name="T29" fmla="*/ 37 h 44"/>
                  <a:gd name="T30" fmla="*/ 9 w 24"/>
                  <a:gd name="T31" fmla="*/ 39 h 44"/>
                  <a:gd name="T32" fmla="*/ 9 w 24"/>
                  <a:gd name="T33" fmla="*/ 44 h 44"/>
                  <a:gd name="T34" fmla="*/ 15 w 24"/>
                  <a:gd name="T35" fmla="*/ 44 h 44"/>
                  <a:gd name="T36" fmla="*/ 15 w 24"/>
                  <a:gd name="T37" fmla="*/ 38 h 44"/>
                  <a:gd name="T38" fmla="*/ 24 w 24"/>
                  <a:gd name="T39" fmla="*/ 29 h 44"/>
                  <a:gd name="T40" fmla="*/ 15 w 24"/>
                  <a:gd name="T41" fmla="*/ 18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 h="44">
                    <a:moveTo>
                      <a:pt x="15" y="18"/>
                    </a:moveTo>
                    <a:cubicBezTo>
                      <a:pt x="10" y="17"/>
                      <a:pt x="9" y="15"/>
                      <a:pt x="9" y="14"/>
                    </a:cubicBezTo>
                    <a:cubicBezTo>
                      <a:pt x="9" y="12"/>
                      <a:pt x="10" y="11"/>
                      <a:pt x="13" y="11"/>
                    </a:cubicBezTo>
                    <a:cubicBezTo>
                      <a:pt x="17" y="11"/>
                      <a:pt x="20" y="12"/>
                      <a:pt x="21" y="13"/>
                    </a:cubicBezTo>
                    <a:cubicBezTo>
                      <a:pt x="23" y="6"/>
                      <a:pt x="23" y="6"/>
                      <a:pt x="23" y="6"/>
                    </a:cubicBezTo>
                    <a:cubicBezTo>
                      <a:pt x="21" y="6"/>
                      <a:pt x="18" y="5"/>
                      <a:pt x="15" y="5"/>
                    </a:cubicBezTo>
                    <a:cubicBezTo>
                      <a:pt x="15" y="0"/>
                      <a:pt x="15" y="0"/>
                      <a:pt x="15" y="0"/>
                    </a:cubicBezTo>
                    <a:cubicBezTo>
                      <a:pt x="9" y="0"/>
                      <a:pt x="9" y="0"/>
                      <a:pt x="9" y="0"/>
                    </a:cubicBezTo>
                    <a:cubicBezTo>
                      <a:pt x="9" y="5"/>
                      <a:pt x="9" y="5"/>
                      <a:pt x="9" y="5"/>
                    </a:cubicBezTo>
                    <a:cubicBezTo>
                      <a:pt x="4" y="6"/>
                      <a:pt x="0" y="10"/>
                      <a:pt x="0" y="15"/>
                    </a:cubicBezTo>
                    <a:cubicBezTo>
                      <a:pt x="0" y="20"/>
                      <a:pt x="4" y="23"/>
                      <a:pt x="10" y="25"/>
                    </a:cubicBezTo>
                    <a:cubicBezTo>
                      <a:pt x="14" y="26"/>
                      <a:pt x="16" y="27"/>
                      <a:pt x="16" y="29"/>
                    </a:cubicBezTo>
                    <a:cubicBezTo>
                      <a:pt x="16" y="31"/>
                      <a:pt x="14" y="33"/>
                      <a:pt x="11" y="33"/>
                    </a:cubicBezTo>
                    <a:cubicBezTo>
                      <a:pt x="7" y="33"/>
                      <a:pt x="4" y="32"/>
                      <a:pt x="2" y="30"/>
                    </a:cubicBezTo>
                    <a:cubicBezTo>
                      <a:pt x="0" y="37"/>
                      <a:pt x="0" y="37"/>
                      <a:pt x="0" y="37"/>
                    </a:cubicBezTo>
                    <a:cubicBezTo>
                      <a:pt x="2" y="38"/>
                      <a:pt x="6" y="39"/>
                      <a:pt x="9" y="39"/>
                    </a:cubicBezTo>
                    <a:cubicBezTo>
                      <a:pt x="9" y="44"/>
                      <a:pt x="9" y="44"/>
                      <a:pt x="9" y="44"/>
                    </a:cubicBezTo>
                    <a:cubicBezTo>
                      <a:pt x="15" y="44"/>
                      <a:pt x="15" y="44"/>
                      <a:pt x="15" y="44"/>
                    </a:cubicBezTo>
                    <a:cubicBezTo>
                      <a:pt x="15" y="38"/>
                      <a:pt x="15" y="38"/>
                      <a:pt x="15" y="38"/>
                    </a:cubicBezTo>
                    <a:cubicBezTo>
                      <a:pt x="21" y="37"/>
                      <a:pt x="24" y="33"/>
                      <a:pt x="24" y="29"/>
                    </a:cubicBezTo>
                    <a:cubicBezTo>
                      <a:pt x="24" y="24"/>
                      <a:pt x="22" y="21"/>
                      <a:pt x="15"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宋体" panose="02010600030101010101" pitchFamily="2" charset="-122"/>
                  <a:cs typeface="+mn-cs"/>
                </a:endParaRPr>
              </a:p>
            </p:txBody>
          </p:sp>
          <p:sp>
            <p:nvSpPr>
              <p:cNvPr id="93" name="Freeform 27"/>
              <p:cNvSpPr>
                <a:spLocks noEditPoints="1"/>
              </p:cNvSpPr>
              <p:nvPr/>
            </p:nvSpPr>
            <p:spPr bwMode="auto">
              <a:xfrm>
                <a:off x="6655434" y="5758779"/>
                <a:ext cx="192027" cy="186063"/>
              </a:xfrm>
              <a:custGeom>
                <a:avLst/>
                <a:gdLst>
                  <a:gd name="T0" fmla="*/ 34 w 68"/>
                  <a:gd name="T1" fmla="*/ 0 h 66"/>
                  <a:gd name="T2" fmla="*/ 0 w 68"/>
                  <a:gd name="T3" fmla="*/ 33 h 66"/>
                  <a:gd name="T4" fmla="*/ 34 w 68"/>
                  <a:gd name="T5" fmla="*/ 66 h 66"/>
                  <a:gd name="T6" fmla="*/ 68 w 68"/>
                  <a:gd name="T7" fmla="*/ 33 h 66"/>
                  <a:gd name="T8" fmla="*/ 34 w 68"/>
                  <a:gd name="T9" fmla="*/ 0 h 66"/>
                  <a:gd name="T10" fmla="*/ 34 w 68"/>
                  <a:gd name="T11" fmla="*/ 59 h 66"/>
                  <a:gd name="T12" fmla="*/ 7 w 68"/>
                  <a:gd name="T13" fmla="*/ 33 h 66"/>
                  <a:gd name="T14" fmla="*/ 34 w 68"/>
                  <a:gd name="T15" fmla="*/ 7 h 66"/>
                  <a:gd name="T16" fmla="*/ 60 w 68"/>
                  <a:gd name="T17" fmla="*/ 33 h 66"/>
                  <a:gd name="T18" fmla="*/ 34 w 68"/>
                  <a:gd name="T19" fmla="*/ 5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 h="66">
                    <a:moveTo>
                      <a:pt x="34" y="0"/>
                    </a:moveTo>
                    <a:cubicBezTo>
                      <a:pt x="15" y="0"/>
                      <a:pt x="0" y="15"/>
                      <a:pt x="0" y="33"/>
                    </a:cubicBezTo>
                    <a:cubicBezTo>
                      <a:pt x="0" y="51"/>
                      <a:pt x="15" y="66"/>
                      <a:pt x="34" y="66"/>
                    </a:cubicBezTo>
                    <a:cubicBezTo>
                      <a:pt x="53" y="66"/>
                      <a:pt x="68" y="51"/>
                      <a:pt x="68" y="33"/>
                    </a:cubicBezTo>
                    <a:cubicBezTo>
                      <a:pt x="68" y="15"/>
                      <a:pt x="53" y="0"/>
                      <a:pt x="34" y="0"/>
                    </a:cubicBezTo>
                    <a:close/>
                    <a:moveTo>
                      <a:pt x="34" y="59"/>
                    </a:moveTo>
                    <a:cubicBezTo>
                      <a:pt x="19" y="59"/>
                      <a:pt x="7" y="47"/>
                      <a:pt x="7" y="33"/>
                    </a:cubicBezTo>
                    <a:cubicBezTo>
                      <a:pt x="7" y="19"/>
                      <a:pt x="19" y="7"/>
                      <a:pt x="34" y="7"/>
                    </a:cubicBezTo>
                    <a:cubicBezTo>
                      <a:pt x="49" y="7"/>
                      <a:pt x="60" y="19"/>
                      <a:pt x="60" y="33"/>
                    </a:cubicBezTo>
                    <a:cubicBezTo>
                      <a:pt x="60" y="47"/>
                      <a:pt x="49" y="59"/>
                      <a:pt x="34" y="5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宋体" panose="02010600030101010101" pitchFamily="2" charset="-122"/>
                  <a:cs typeface="+mn-cs"/>
                </a:endParaRPr>
              </a:p>
            </p:txBody>
          </p:sp>
          <p:sp>
            <p:nvSpPr>
              <p:cNvPr id="94" name="Freeform 28"/>
              <p:cNvSpPr/>
              <p:nvPr/>
            </p:nvSpPr>
            <p:spPr bwMode="auto">
              <a:xfrm>
                <a:off x="6876085" y="5680060"/>
                <a:ext cx="53672" cy="98995"/>
              </a:xfrm>
              <a:custGeom>
                <a:avLst/>
                <a:gdLst>
                  <a:gd name="T0" fmla="*/ 8 w 19"/>
                  <a:gd name="T1" fmla="*/ 26 h 35"/>
                  <a:gd name="T2" fmla="*/ 1 w 19"/>
                  <a:gd name="T3" fmla="*/ 24 h 35"/>
                  <a:gd name="T4" fmla="*/ 0 w 19"/>
                  <a:gd name="T5" fmla="*/ 29 h 35"/>
                  <a:gd name="T6" fmla="*/ 7 w 19"/>
                  <a:gd name="T7" fmla="*/ 31 h 35"/>
                  <a:gd name="T8" fmla="*/ 7 w 19"/>
                  <a:gd name="T9" fmla="*/ 35 h 35"/>
                  <a:gd name="T10" fmla="*/ 11 w 19"/>
                  <a:gd name="T11" fmla="*/ 35 h 35"/>
                  <a:gd name="T12" fmla="*/ 11 w 19"/>
                  <a:gd name="T13" fmla="*/ 30 h 35"/>
                  <a:gd name="T14" fmla="*/ 19 w 19"/>
                  <a:gd name="T15" fmla="*/ 23 h 35"/>
                  <a:gd name="T16" fmla="*/ 12 w 19"/>
                  <a:gd name="T17" fmla="*/ 15 h 35"/>
                  <a:gd name="T18" fmla="*/ 7 w 19"/>
                  <a:gd name="T19" fmla="*/ 11 h 35"/>
                  <a:gd name="T20" fmla="*/ 10 w 19"/>
                  <a:gd name="T21" fmla="*/ 9 h 35"/>
                  <a:gd name="T22" fmla="*/ 16 w 19"/>
                  <a:gd name="T23" fmla="*/ 10 h 35"/>
                  <a:gd name="T24" fmla="*/ 18 w 19"/>
                  <a:gd name="T25" fmla="*/ 5 h 35"/>
                  <a:gd name="T26" fmla="*/ 12 w 19"/>
                  <a:gd name="T27" fmla="*/ 4 h 35"/>
                  <a:gd name="T28" fmla="*/ 12 w 19"/>
                  <a:gd name="T29" fmla="*/ 0 h 35"/>
                  <a:gd name="T30" fmla="*/ 7 w 19"/>
                  <a:gd name="T31" fmla="*/ 0 h 35"/>
                  <a:gd name="T32" fmla="*/ 7 w 19"/>
                  <a:gd name="T33" fmla="*/ 4 h 35"/>
                  <a:gd name="T34" fmla="*/ 0 w 19"/>
                  <a:gd name="T35" fmla="*/ 12 h 35"/>
                  <a:gd name="T36" fmla="*/ 8 w 19"/>
                  <a:gd name="T37" fmla="*/ 19 h 35"/>
                  <a:gd name="T38" fmla="*/ 12 w 19"/>
                  <a:gd name="T39" fmla="*/ 23 h 35"/>
                  <a:gd name="T40" fmla="*/ 8 w 19"/>
                  <a:gd name="T41" fmla="*/ 2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35">
                    <a:moveTo>
                      <a:pt x="8" y="26"/>
                    </a:moveTo>
                    <a:cubicBezTo>
                      <a:pt x="6" y="26"/>
                      <a:pt x="3" y="25"/>
                      <a:pt x="1" y="24"/>
                    </a:cubicBezTo>
                    <a:cubicBezTo>
                      <a:pt x="0" y="29"/>
                      <a:pt x="0" y="29"/>
                      <a:pt x="0" y="29"/>
                    </a:cubicBezTo>
                    <a:cubicBezTo>
                      <a:pt x="2" y="30"/>
                      <a:pt x="4" y="31"/>
                      <a:pt x="7" y="31"/>
                    </a:cubicBezTo>
                    <a:cubicBezTo>
                      <a:pt x="7" y="35"/>
                      <a:pt x="7" y="35"/>
                      <a:pt x="7" y="35"/>
                    </a:cubicBezTo>
                    <a:cubicBezTo>
                      <a:pt x="11" y="35"/>
                      <a:pt x="11" y="35"/>
                      <a:pt x="11" y="35"/>
                    </a:cubicBezTo>
                    <a:cubicBezTo>
                      <a:pt x="11" y="30"/>
                      <a:pt x="11" y="30"/>
                      <a:pt x="11" y="30"/>
                    </a:cubicBezTo>
                    <a:cubicBezTo>
                      <a:pt x="16" y="30"/>
                      <a:pt x="19" y="26"/>
                      <a:pt x="19" y="23"/>
                    </a:cubicBezTo>
                    <a:cubicBezTo>
                      <a:pt x="19" y="19"/>
                      <a:pt x="17" y="16"/>
                      <a:pt x="12" y="15"/>
                    </a:cubicBezTo>
                    <a:cubicBezTo>
                      <a:pt x="8" y="13"/>
                      <a:pt x="7" y="12"/>
                      <a:pt x="7" y="11"/>
                    </a:cubicBezTo>
                    <a:cubicBezTo>
                      <a:pt x="7" y="10"/>
                      <a:pt x="8" y="9"/>
                      <a:pt x="10" y="9"/>
                    </a:cubicBezTo>
                    <a:cubicBezTo>
                      <a:pt x="13" y="9"/>
                      <a:pt x="15" y="10"/>
                      <a:pt x="16" y="10"/>
                    </a:cubicBezTo>
                    <a:cubicBezTo>
                      <a:pt x="18" y="5"/>
                      <a:pt x="18" y="5"/>
                      <a:pt x="18" y="5"/>
                    </a:cubicBezTo>
                    <a:cubicBezTo>
                      <a:pt x="16" y="5"/>
                      <a:pt x="14" y="4"/>
                      <a:pt x="12" y="4"/>
                    </a:cubicBezTo>
                    <a:cubicBezTo>
                      <a:pt x="12" y="0"/>
                      <a:pt x="12" y="0"/>
                      <a:pt x="12" y="0"/>
                    </a:cubicBezTo>
                    <a:cubicBezTo>
                      <a:pt x="7" y="0"/>
                      <a:pt x="7" y="0"/>
                      <a:pt x="7" y="0"/>
                    </a:cubicBezTo>
                    <a:cubicBezTo>
                      <a:pt x="7" y="4"/>
                      <a:pt x="7" y="4"/>
                      <a:pt x="7" y="4"/>
                    </a:cubicBezTo>
                    <a:cubicBezTo>
                      <a:pt x="3" y="5"/>
                      <a:pt x="0" y="8"/>
                      <a:pt x="0" y="12"/>
                    </a:cubicBezTo>
                    <a:cubicBezTo>
                      <a:pt x="0" y="16"/>
                      <a:pt x="3" y="18"/>
                      <a:pt x="8" y="19"/>
                    </a:cubicBezTo>
                    <a:cubicBezTo>
                      <a:pt x="11" y="21"/>
                      <a:pt x="12" y="22"/>
                      <a:pt x="12" y="23"/>
                    </a:cubicBezTo>
                    <a:cubicBezTo>
                      <a:pt x="12" y="25"/>
                      <a:pt x="11" y="26"/>
                      <a:pt x="8"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宋体" panose="02010600030101010101" pitchFamily="2" charset="-122"/>
                  <a:cs typeface="+mn-cs"/>
                </a:endParaRPr>
              </a:p>
            </p:txBody>
          </p:sp>
          <p:sp>
            <p:nvSpPr>
              <p:cNvPr id="95" name="Freeform 29"/>
              <p:cNvSpPr>
                <a:spLocks noEditPoints="1"/>
              </p:cNvSpPr>
              <p:nvPr/>
            </p:nvSpPr>
            <p:spPr bwMode="auto">
              <a:xfrm>
                <a:off x="6596990" y="5700336"/>
                <a:ext cx="428184" cy="357814"/>
              </a:xfrm>
              <a:custGeom>
                <a:avLst/>
                <a:gdLst>
                  <a:gd name="T0" fmla="*/ 143 w 152"/>
                  <a:gd name="T1" fmla="*/ 0 h 127"/>
                  <a:gd name="T2" fmla="*/ 136 w 152"/>
                  <a:gd name="T3" fmla="*/ 0 h 127"/>
                  <a:gd name="T4" fmla="*/ 138 w 152"/>
                  <a:gd name="T5" fmla="*/ 9 h 127"/>
                  <a:gd name="T6" fmla="*/ 143 w 152"/>
                  <a:gd name="T7" fmla="*/ 9 h 127"/>
                  <a:gd name="T8" fmla="*/ 143 w 152"/>
                  <a:gd name="T9" fmla="*/ 101 h 127"/>
                  <a:gd name="T10" fmla="*/ 9 w 152"/>
                  <a:gd name="T11" fmla="*/ 101 h 127"/>
                  <a:gd name="T12" fmla="*/ 9 w 152"/>
                  <a:gd name="T13" fmla="*/ 9 h 127"/>
                  <a:gd name="T14" fmla="*/ 79 w 152"/>
                  <a:gd name="T15" fmla="*/ 9 h 127"/>
                  <a:gd name="T16" fmla="*/ 81 w 152"/>
                  <a:gd name="T17" fmla="*/ 0 h 127"/>
                  <a:gd name="T18" fmla="*/ 9 w 152"/>
                  <a:gd name="T19" fmla="*/ 0 h 127"/>
                  <a:gd name="T20" fmla="*/ 0 w 152"/>
                  <a:gd name="T21" fmla="*/ 9 h 127"/>
                  <a:gd name="T22" fmla="*/ 0 w 152"/>
                  <a:gd name="T23" fmla="*/ 118 h 127"/>
                  <a:gd name="T24" fmla="*/ 9 w 152"/>
                  <a:gd name="T25" fmla="*/ 127 h 127"/>
                  <a:gd name="T26" fmla="*/ 143 w 152"/>
                  <a:gd name="T27" fmla="*/ 127 h 127"/>
                  <a:gd name="T28" fmla="*/ 152 w 152"/>
                  <a:gd name="T29" fmla="*/ 118 h 127"/>
                  <a:gd name="T30" fmla="*/ 152 w 152"/>
                  <a:gd name="T31" fmla="*/ 9 h 127"/>
                  <a:gd name="T32" fmla="*/ 143 w 152"/>
                  <a:gd name="T33" fmla="*/ 0 h 127"/>
                  <a:gd name="T34" fmla="*/ 76 w 152"/>
                  <a:gd name="T35" fmla="*/ 120 h 127"/>
                  <a:gd name="T36" fmla="*/ 70 w 152"/>
                  <a:gd name="T37" fmla="*/ 114 h 127"/>
                  <a:gd name="T38" fmla="*/ 76 w 152"/>
                  <a:gd name="T39" fmla="*/ 107 h 127"/>
                  <a:gd name="T40" fmla="*/ 83 w 152"/>
                  <a:gd name="T41" fmla="*/ 114 h 127"/>
                  <a:gd name="T42" fmla="*/ 76 w 152"/>
                  <a:gd name="T43" fmla="*/ 120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52" h="127">
                    <a:moveTo>
                      <a:pt x="143" y="0"/>
                    </a:moveTo>
                    <a:cubicBezTo>
                      <a:pt x="136" y="0"/>
                      <a:pt x="136" y="0"/>
                      <a:pt x="136" y="0"/>
                    </a:cubicBezTo>
                    <a:cubicBezTo>
                      <a:pt x="137" y="3"/>
                      <a:pt x="138" y="6"/>
                      <a:pt x="138" y="9"/>
                    </a:cubicBezTo>
                    <a:cubicBezTo>
                      <a:pt x="143" y="9"/>
                      <a:pt x="143" y="9"/>
                      <a:pt x="143" y="9"/>
                    </a:cubicBezTo>
                    <a:cubicBezTo>
                      <a:pt x="143" y="101"/>
                      <a:pt x="143" y="101"/>
                      <a:pt x="143" y="101"/>
                    </a:cubicBezTo>
                    <a:cubicBezTo>
                      <a:pt x="9" y="101"/>
                      <a:pt x="9" y="101"/>
                      <a:pt x="9" y="101"/>
                    </a:cubicBezTo>
                    <a:cubicBezTo>
                      <a:pt x="9" y="9"/>
                      <a:pt x="9" y="9"/>
                      <a:pt x="9" y="9"/>
                    </a:cubicBezTo>
                    <a:cubicBezTo>
                      <a:pt x="79" y="9"/>
                      <a:pt x="79" y="9"/>
                      <a:pt x="79" y="9"/>
                    </a:cubicBezTo>
                    <a:cubicBezTo>
                      <a:pt x="79" y="6"/>
                      <a:pt x="80" y="3"/>
                      <a:pt x="81" y="0"/>
                    </a:cubicBezTo>
                    <a:cubicBezTo>
                      <a:pt x="9" y="0"/>
                      <a:pt x="9" y="0"/>
                      <a:pt x="9" y="0"/>
                    </a:cubicBezTo>
                    <a:cubicBezTo>
                      <a:pt x="4" y="0"/>
                      <a:pt x="0" y="4"/>
                      <a:pt x="0" y="9"/>
                    </a:cubicBezTo>
                    <a:cubicBezTo>
                      <a:pt x="0" y="118"/>
                      <a:pt x="0" y="118"/>
                      <a:pt x="0" y="118"/>
                    </a:cubicBezTo>
                    <a:cubicBezTo>
                      <a:pt x="0" y="123"/>
                      <a:pt x="4" y="127"/>
                      <a:pt x="9" y="127"/>
                    </a:cubicBezTo>
                    <a:cubicBezTo>
                      <a:pt x="143" y="127"/>
                      <a:pt x="143" y="127"/>
                      <a:pt x="143" y="127"/>
                    </a:cubicBezTo>
                    <a:cubicBezTo>
                      <a:pt x="148" y="127"/>
                      <a:pt x="152" y="123"/>
                      <a:pt x="152" y="118"/>
                    </a:cubicBezTo>
                    <a:cubicBezTo>
                      <a:pt x="152" y="9"/>
                      <a:pt x="152" y="9"/>
                      <a:pt x="152" y="9"/>
                    </a:cubicBezTo>
                    <a:cubicBezTo>
                      <a:pt x="152" y="4"/>
                      <a:pt x="148" y="0"/>
                      <a:pt x="143" y="0"/>
                    </a:cubicBezTo>
                    <a:close/>
                    <a:moveTo>
                      <a:pt x="76" y="120"/>
                    </a:moveTo>
                    <a:cubicBezTo>
                      <a:pt x="73" y="120"/>
                      <a:pt x="70" y="117"/>
                      <a:pt x="70" y="114"/>
                    </a:cubicBezTo>
                    <a:cubicBezTo>
                      <a:pt x="70" y="110"/>
                      <a:pt x="73" y="107"/>
                      <a:pt x="76" y="107"/>
                    </a:cubicBezTo>
                    <a:cubicBezTo>
                      <a:pt x="80" y="107"/>
                      <a:pt x="83" y="110"/>
                      <a:pt x="83" y="114"/>
                    </a:cubicBezTo>
                    <a:cubicBezTo>
                      <a:pt x="83" y="117"/>
                      <a:pt x="80" y="120"/>
                      <a:pt x="76" y="1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宋体" panose="02010600030101010101" pitchFamily="2" charset="-122"/>
                  <a:cs typeface="+mn-cs"/>
                </a:endParaRPr>
              </a:p>
            </p:txBody>
          </p:sp>
          <p:sp>
            <p:nvSpPr>
              <p:cNvPr id="96" name="Freeform 30"/>
              <p:cNvSpPr>
                <a:spLocks noEditPoints="1"/>
              </p:cNvSpPr>
              <p:nvPr/>
            </p:nvSpPr>
            <p:spPr bwMode="auto">
              <a:xfrm>
                <a:off x="6828377" y="5657399"/>
                <a:ext cx="149089" cy="144319"/>
              </a:xfrm>
              <a:custGeom>
                <a:avLst/>
                <a:gdLst>
                  <a:gd name="T0" fmla="*/ 26 w 53"/>
                  <a:gd name="T1" fmla="*/ 51 h 51"/>
                  <a:gd name="T2" fmla="*/ 53 w 53"/>
                  <a:gd name="T3" fmla="*/ 25 h 51"/>
                  <a:gd name="T4" fmla="*/ 26 w 53"/>
                  <a:gd name="T5" fmla="*/ 0 h 51"/>
                  <a:gd name="T6" fmla="*/ 0 w 53"/>
                  <a:gd name="T7" fmla="*/ 25 h 51"/>
                  <a:gd name="T8" fmla="*/ 26 w 53"/>
                  <a:gd name="T9" fmla="*/ 51 h 51"/>
                  <a:gd name="T10" fmla="*/ 26 w 53"/>
                  <a:gd name="T11" fmla="*/ 5 h 51"/>
                  <a:gd name="T12" fmla="*/ 47 w 53"/>
                  <a:gd name="T13" fmla="*/ 25 h 51"/>
                  <a:gd name="T14" fmla="*/ 26 w 53"/>
                  <a:gd name="T15" fmla="*/ 46 h 51"/>
                  <a:gd name="T16" fmla="*/ 6 w 53"/>
                  <a:gd name="T17" fmla="*/ 25 h 51"/>
                  <a:gd name="T18" fmla="*/ 26 w 53"/>
                  <a:gd name="T19" fmla="*/ 5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 h="51">
                    <a:moveTo>
                      <a:pt x="26" y="51"/>
                    </a:moveTo>
                    <a:cubicBezTo>
                      <a:pt x="41" y="51"/>
                      <a:pt x="53" y="40"/>
                      <a:pt x="53" y="25"/>
                    </a:cubicBezTo>
                    <a:cubicBezTo>
                      <a:pt x="53" y="11"/>
                      <a:pt x="41" y="0"/>
                      <a:pt x="26" y="0"/>
                    </a:cubicBezTo>
                    <a:cubicBezTo>
                      <a:pt x="12" y="0"/>
                      <a:pt x="0" y="11"/>
                      <a:pt x="0" y="25"/>
                    </a:cubicBezTo>
                    <a:cubicBezTo>
                      <a:pt x="0" y="40"/>
                      <a:pt x="12" y="51"/>
                      <a:pt x="26" y="51"/>
                    </a:cubicBezTo>
                    <a:close/>
                    <a:moveTo>
                      <a:pt x="26" y="5"/>
                    </a:moveTo>
                    <a:cubicBezTo>
                      <a:pt x="38" y="5"/>
                      <a:pt x="47" y="14"/>
                      <a:pt x="47" y="25"/>
                    </a:cubicBezTo>
                    <a:cubicBezTo>
                      <a:pt x="47" y="37"/>
                      <a:pt x="38" y="46"/>
                      <a:pt x="26" y="46"/>
                    </a:cubicBezTo>
                    <a:cubicBezTo>
                      <a:pt x="15" y="46"/>
                      <a:pt x="6" y="37"/>
                      <a:pt x="6" y="25"/>
                    </a:cubicBezTo>
                    <a:cubicBezTo>
                      <a:pt x="6" y="14"/>
                      <a:pt x="15" y="5"/>
                      <a:pt x="26"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宋体" panose="02010600030101010101" pitchFamily="2" charset="-122"/>
                  <a:cs typeface="+mn-cs"/>
                </a:endParaRPr>
              </a:p>
            </p:txBody>
          </p:sp>
          <p:sp>
            <p:nvSpPr>
              <p:cNvPr id="97" name="Freeform 31"/>
              <p:cNvSpPr/>
              <p:nvPr/>
            </p:nvSpPr>
            <p:spPr bwMode="auto">
              <a:xfrm>
                <a:off x="6898747" y="5855389"/>
                <a:ext cx="41745" cy="78719"/>
              </a:xfrm>
              <a:custGeom>
                <a:avLst/>
                <a:gdLst>
                  <a:gd name="T0" fmla="*/ 9 w 15"/>
                  <a:gd name="T1" fmla="*/ 11 h 28"/>
                  <a:gd name="T2" fmla="*/ 5 w 15"/>
                  <a:gd name="T3" fmla="*/ 8 h 28"/>
                  <a:gd name="T4" fmla="*/ 8 w 15"/>
                  <a:gd name="T5" fmla="*/ 6 h 28"/>
                  <a:gd name="T6" fmla="*/ 13 w 15"/>
                  <a:gd name="T7" fmla="*/ 8 h 28"/>
                  <a:gd name="T8" fmla="*/ 14 w 15"/>
                  <a:gd name="T9" fmla="*/ 4 h 28"/>
                  <a:gd name="T10" fmla="*/ 9 w 15"/>
                  <a:gd name="T11" fmla="*/ 3 h 28"/>
                  <a:gd name="T12" fmla="*/ 9 w 15"/>
                  <a:gd name="T13" fmla="*/ 0 h 28"/>
                  <a:gd name="T14" fmla="*/ 6 w 15"/>
                  <a:gd name="T15" fmla="*/ 0 h 28"/>
                  <a:gd name="T16" fmla="*/ 6 w 15"/>
                  <a:gd name="T17" fmla="*/ 3 h 28"/>
                  <a:gd name="T18" fmla="*/ 0 w 15"/>
                  <a:gd name="T19" fmla="*/ 9 h 28"/>
                  <a:gd name="T20" fmla="*/ 6 w 15"/>
                  <a:gd name="T21" fmla="*/ 15 h 28"/>
                  <a:gd name="T22" fmla="*/ 10 w 15"/>
                  <a:gd name="T23" fmla="*/ 18 h 28"/>
                  <a:gd name="T24" fmla="*/ 7 w 15"/>
                  <a:gd name="T25" fmla="*/ 20 h 28"/>
                  <a:gd name="T26" fmla="*/ 1 w 15"/>
                  <a:gd name="T27" fmla="*/ 19 h 28"/>
                  <a:gd name="T28" fmla="*/ 0 w 15"/>
                  <a:gd name="T29" fmla="*/ 23 h 28"/>
                  <a:gd name="T30" fmla="*/ 6 w 15"/>
                  <a:gd name="T31" fmla="*/ 24 h 28"/>
                  <a:gd name="T32" fmla="*/ 6 w 15"/>
                  <a:gd name="T33" fmla="*/ 28 h 28"/>
                  <a:gd name="T34" fmla="*/ 9 w 15"/>
                  <a:gd name="T35" fmla="*/ 28 h 28"/>
                  <a:gd name="T36" fmla="*/ 9 w 15"/>
                  <a:gd name="T37" fmla="*/ 24 h 28"/>
                  <a:gd name="T38" fmla="*/ 15 w 15"/>
                  <a:gd name="T39" fmla="*/ 18 h 28"/>
                  <a:gd name="T40" fmla="*/ 9 w 15"/>
                  <a:gd name="T41" fmla="*/ 11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 h="28">
                    <a:moveTo>
                      <a:pt x="9" y="11"/>
                    </a:moveTo>
                    <a:cubicBezTo>
                      <a:pt x="6" y="10"/>
                      <a:pt x="5" y="10"/>
                      <a:pt x="5" y="8"/>
                    </a:cubicBezTo>
                    <a:cubicBezTo>
                      <a:pt x="5" y="7"/>
                      <a:pt x="6" y="6"/>
                      <a:pt x="8" y="6"/>
                    </a:cubicBezTo>
                    <a:cubicBezTo>
                      <a:pt x="11" y="6"/>
                      <a:pt x="12" y="7"/>
                      <a:pt x="13" y="8"/>
                    </a:cubicBezTo>
                    <a:cubicBezTo>
                      <a:pt x="14" y="4"/>
                      <a:pt x="14" y="4"/>
                      <a:pt x="14" y="4"/>
                    </a:cubicBezTo>
                    <a:cubicBezTo>
                      <a:pt x="13" y="3"/>
                      <a:pt x="11" y="3"/>
                      <a:pt x="9" y="3"/>
                    </a:cubicBezTo>
                    <a:cubicBezTo>
                      <a:pt x="9" y="0"/>
                      <a:pt x="9" y="0"/>
                      <a:pt x="9" y="0"/>
                    </a:cubicBezTo>
                    <a:cubicBezTo>
                      <a:pt x="6" y="0"/>
                      <a:pt x="6" y="0"/>
                      <a:pt x="6" y="0"/>
                    </a:cubicBezTo>
                    <a:cubicBezTo>
                      <a:pt x="6" y="3"/>
                      <a:pt x="6" y="3"/>
                      <a:pt x="6" y="3"/>
                    </a:cubicBezTo>
                    <a:cubicBezTo>
                      <a:pt x="2" y="4"/>
                      <a:pt x="0" y="6"/>
                      <a:pt x="0" y="9"/>
                    </a:cubicBezTo>
                    <a:cubicBezTo>
                      <a:pt x="0" y="12"/>
                      <a:pt x="3" y="14"/>
                      <a:pt x="6" y="15"/>
                    </a:cubicBezTo>
                    <a:cubicBezTo>
                      <a:pt x="9" y="16"/>
                      <a:pt x="10" y="17"/>
                      <a:pt x="10" y="18"/>
                    </a:cubicBezTo>
                    <a:cubicBezTo>
                      <a:pt x="10" y="20"/>
                      <a:pt x="9" y="20"/>
                      <a:pt x="7" y="20"/>
                    </a:cubicBezTo>
                    <a:cubicBezTo>
                      <a:pt x="4" y="20"/>
                      <a:pt x="2" y="20"/>
                      <a:pt x="1" y="19"/>
                    </a:cubicBezTo>
                    <a:cubicBezTo>
                      <a:pt x="0" y="23"/>
                      <a:pt x="0" y="23"/>
                      <a:pt x="0" y="23"/>
                    </a:cubicBezTo>
                    <a:cubicBezTo>
                      <a:pt x="1" y="24"/>
                      <a:pt x="3" y="24"/>
                      <a:pt x="6" y="24"/>
                    </a:cubicBezTo>
                    <a:cubicBezTo>
                      <a:pt x="6" y="28"/>
                      <a:pt x="6" y="28"/>
                      <a:pt x="6" y="28"/>
                    </a:cubicBezTo>
                    <a:cubicBezTo>
                      <a:pt x="9" y="28"/>
                      <a:pt x="9" y="28"/>
                      <a:pt x="9" y="28"/>
                    </a:cubicBezTo>
                    <a:cubicBezTo>
                      <a:pt x="9" y="24"/>
                      <a:pt x="9" y="24"/>
                      <a:pt x="9" y="24"/>
                    </a:cubicBezTo>
                    <a:cubicBezTo>
                      <a:pt x="13" y="23"/>
                      <a:pt x="15" y="21"/>
                      <a:pt x="15" y="18"/>
                    </a:cubicBezTo>
                    <a:cubicBezTo>
                      <a:pt x="15" y="15"/>
                      <a:pt x="13" y="13"/>
                      <a:pt x="9"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宋体" panose="02010600030101010101" pitchFamily="2" charset="-122"/>
                  <a:cs typeface="+mn-cs"/>
                </a:endParaRPr>
              </a:p>
            </p:txBody>
          </p:sp>
          <p:sp>
            <p:nvSpPr>
              <p:cNvPr id="98" name="Freeform 32"/>
              <p:cNvSpPr>
                <a:spLocks noEditPoints="1"/>
              </p:cNvSpPr>
              <p:nvPr/>
            </p:nvSpPr>
            <p:spPr bwMode="auto">
              <a:xfrm>
                <a:off x="6859387" y="5835112"/>
                <a:ext cx="121657" cy="118079"/>
              </a:xfrm>
              <a:custGeom>
                <a:avLst/>
                <a:gdLst>
                  <a:gd name="T0" fmla="*/ 21 w 43"/>
                  <a:gd name="T1" fmla="*/ 0 h 42"/>
                  <a:gd name="T2" fmla="*/ 0 w 43"/>
                  <a:gd name="T3" fmla="*/ 21 h 42"/>
                  <a:gd name="T4" fmla="*/ 21 w 43"/>
                  <a:gd name="T5" fmla="*/ 42 h 42"/>
                  <a:gd name="T6" fmla="*/ 43 w 43"/>
                  <a:gd name="T7" fmla="*/ 21 h 42"/>
                  <a:gd name="T8" fmla="*/ 21 w 43"/>
                  <a:gd name="T9" fmla="*/ 0 h 42"/>
                  <a:gd name="T10" fmla="*/ 21 w 43"/>
                  <a:gd name="T11" fmla="*/ 37 h 42"/>
                  <a:gd name="T12" fmla="*/ 5 w 43"/>
                  <a:gd name="T13" fmla="*/ 21 h 42"/>
                  <a:gd name="T14" fmla="*/ 21 w 43"/>
                  <a:gd name="T15" fmla="*/ 4 h 42"/>
                  <a:gd name="T16" fmla="*/ 38 w 43"/>
                  <a:gd name="T17" fmla="*/ 21 h 42"/>
                  <a:gd name="T18" fmla="*/ 21 w 43"/>
                  <a:gd name="T19" fmla="*/ 37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42">
                    <a:moveTo>
                      <a:pt x="21" y="0"/>
                    </a:moveTo>
                    <a:cubicBezTo>
                      <a:pt x="10" y="0"/>
                      <a:pt x="0" y="9"/>
                      <a:pt x="0" y="21"/>
                    </a:cubicBezTo>
                    <a:cubicBezTo>
                      <a:pt x="0" y="32"/>
                      <a:pt x="10" y="42"/>
                      <a:pt x="21" y="42"/>
                    </a:cubicBezTo>
                    <a:cubicBezTo>
                      <a:pt x="33" y="42"/>
                      <a:pt x="43" y="32"/>
                      <a:pt x="43" y="21"/>
                    </a:cubicBezTo>
                    <a:cubicBezTo>
                      <a:pt x="43" y="9"/>
                      <a:pt x="33" y="0"/>
                      <a:pt x="21" y="0"/>
                    </a:cubicBezTo>
                    <a:close/>
                    <a:moveTo>
                      <a:pt x="21" y="37"/>
                    </a:moveTo>
                    <a:cubicBezTo>
                      <a:pt x="12" y="37"/>
                      <a:pt x="5" y="30"/>
                      <a:pt x="5" y="21"/>
                    </a:cubicBezTo>
                    <a:cubicBezTo>
                      <a:pt x="5" y="12"/>
                      <a:pt x="12" y="4"/>
                      <a:pt x="21" y="4"/>
                    </a:cubicBezTo>
                    <a:cubicBezTo>
                      <a:pt x="31" y="4"/>
                      <a:pt x="38" y="12"/>
                      <a:pt x="38" y="21"/>
                    </a:cubicBezTo>
                    <a:cubicBezTo>
                      <a:pt x="38" y="30"/>
                      <a:pt x="31" y="37"/>
                      <a:pt x="21" y="3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宋体" panose="02010600030101010101" pitchFamily="2" charset="-122"/>
                  <a:cs typeface="+mn-cs"/>
                </a:endParaRPr>
              </a:p>
            </p:txBody>
          </p:sp>
        </p:grpSp>
      </p:grpSp>
      <p:grpSp>
        <p:nvGrpSpPr>
          <p:cNvPr id="3" name="组合 2"/>
          <p:cNvGrpSpPr/>
          <p:nvPr/>
        </p:nvGrpSpPr>
        <p:grpSpPr>
          <a:xfrm>
            <a:off x="5379498" y="2740032"/>
            <a:ext cx="673640" cy="691349"/>
            <a:chOff x="5379498" y="2740032"/>
            <a:chExt cx="673640" cy="691349"/>
          </a:xfrm>
        </p:grpSpPr>
        <p:sp>
          <p:nvSpPr>
            <p:cNvPr id="124" name="任意多边形 123"/>
            <p:cNvSpPr/>
            <p:nvPr/>
          </p:nvSpPr>
          <p:spPr>
            <a:xfrm>
              <a:off x="5381625" y="2745581"/>
              <a:ext cx="671513" cy="685800"/>
            </a:xfrm>
            <a:custGeom>
              <a:avLst/>
              <a:gdLst>
                <a:gd name="connsiteX0" fmla="*/ 0 w 671513"/>
                <a:gd name="connsiteY0" fmla="*/ 481013 h 685800"/>
                <a:gd name="connsiteX1" fmla="*/ 202406 w 671513"/>
                <a:gd name="connsiteY1" fmla="*/ 685800 h 685800"/>
                <a:gd name="connsiteX2" fmla="*/ 671513 w 671513"/>
                <a:gd name="connsiteY2" fmla="*/ 681038 h 685800"/>
                <a:gd name="connsiteX3" fmla="*/ 657225 w 671513"/>
                <a:gd name="connsiteY3" fmla="*/ 257175 h 685800"/>
                <a:gd name="connsiteX4" fmla="*/ 397669 w 671513"/>
                <a:gd name="connsiteY4" fmla="*/ 47625 h 685800"/>
                <a:gd name="connsiteX5" fmla="*/ 319088 w 671513"/>
                <a:gd name="connsiteY5" fmla="*/ 0 h 685800"/>
                <a:gd name="connsiteX6" fmla="*/ 30956 w 671513"/>
                <a:gd name="connsiteY6" fmla="*/ 9525 h 685800"/>
                <a:gd name="connsiteX7" fmla="*/ 0 w 671513"/>
                <a:gd name="connsiteY7" fmla="*/ 481013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1513" h="685800">
                  <a:moveTo>
                    <a:pt x="0" y="481013"/>
                  </a:moveTo>
                  <a:lnTo>
                    <a:pt x="202406" y="685800"/>
                  </a:lnTo>
                  <a:lnTo>
                    <a:pt x="671513" y="681038"/>
                  </a:lnTo>
                  <a:lnTo>
                    <a:pt x="657225" y="257175"/>
                  </a:lnTo>
                  <a:lnTo>
                    <a:pt x="397669" y="47625"/>
                  </a:lnTo>
                  <a:lnTo>
                    <a:pt x="319088" y="0"/>
                  </a:lnTo>
                  <a:lnTo>
                    <a:pt x="30956" y="9525"/>
                  </a:lnTo>
                  <a:lnTo>
                    <a:pt x="0" y="481013"/>
                  </a:lnTo>
                  <a:close/>
                </a:path>
              </a:pathLst>
            </a:custGeom>
            <a:gradFill flip="none" rotWithShape="1">
              <a:gsLst>
                <a:gs pos="0">
                  <a:schemeClr val="accent2">
                    <a:lumMod val="50000"/>
                    <a:alpha val="60000"/>
                  </a:schemeClr>
                </a:gs>
                <a:gs pos="100000">
                  <a:srgbClr val="F07374">
                    <a:alpha val="79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endParaRPr>
            </a:p>
          </p:txBody>
        </p:sp>
        <p:grpSp>
          <p:nvGrpSpPr>
            <p:cNvPr id="99" name="组合 98"/>
            <p:cNvGrpSpPr/>
            <p:nvPr/>
          </p:nvGrpSpPr>
          <p:grpSpPr>
            <a:xfrm>
              <a:off x="5379498" y="2740032"/>
              <a:ext cx="403136" cy="493783"/>
              <a:chOff x="6605340" y="4486155"/>
              <a:chExt cx="403136" cy="493783"/>
            </a:xfrm>
            <a:solidFill>
              <a:schemeClr val="bg1"/>
            </a:solidFill>
          </p:grpSpPr>
          <p:sp>
            <p:nvSpPr>
              <p:cNvPr id="100" name="Freeform 115"/>
              <p:cNvSpPr/>
              <p:nvPr/>
            </p:nvSpPr>
            <p:spPr bwMode="auto">
              <a:xfrm>
                <a:off x="6743694" y="4903605"/>
                <a:ext cx="47708" cy="48902"/>
              </a:xfrm>
              <a:custGeom>
                <a:avLst/>
                <a:gdLst>
                  <a:gd name="T0" fmla="*/ 12 w 17"/>
                  <a:gd name="T1" fmla="*/ 0 h 17"/>
                  <a:gd name="T2" fmla="*/ 12 w 17"/>
                  <a:gd name="T3" fmla="*/ 4 h 17"/>
                  <a:gd name="T4" fmla="*/ 15 w 17"/>
                  <a:gd name="T5" fmla="*/ 9 h 17"/>
                  <a:gd name="T6" fmla="*/ 8 w 17"/>
                  <a:gd name="T7" fmla="*/ 14 h 17"/>
                  <a:gd name="T8" fmla="*/ 3 w 17"/>
                  <a:gd name="T9" fmla="*/ 7 h 17"/>
                  <a:gd name="T10" fmla="*/ 5 w 17"/>
                  <a:gd name="T11" fmla="*/ 4 h 17"/>
                  <a:gd name="T12" fmla="*/ 5 w 17"/>
                  <a:gd name="T13" fmla="*/ 1 h 17"/>
                  <a:gd name="T14" fmla="*/ 0 w 17"/>
                  <a:gd name="T15" fmla="*/ 8 h 17"/>
                  <a:gd name="T16" fmla="*/ 9 w 17"/>
                  <a:gd name="T17" fmla="*/ 17 h 17"/>
                  <a:gd name="T18" fmla="*/ 17 w 17"/>
                  <a:gd name="T19" fmla="*/ 8 h 17"/>
                  <a:gd name="T20" fmla="*/ 12 w 17"/>
                  <a:gd name="T21"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 h="17">
                    <a:moveTo>
                      <a:pt x="12" y="0"/>
                    </a:moveTo>
                    <a:cubicBezTo>
                      <a:pt x="12" y="4"/>
                      <a:pt x="12" y="4"/>
                      <a:pt x="12" y="4"/>
                    </a:cubicBezTo>
                    <a:cubicBezTo>
                      <a:pt x="14" y="5"/>
                      <a:pt x="15" y="7"/>
                      <a:pt x="15" y="9"/>
                    </a:cubicBezTo>
                    <a:cubicBezTo>
                      <a:pt x="14" y="12"/>
                      <a:pt x="11" y="14"/>
                      <a:pt x="8" y="14"/>
                    </a:cubicBezTo>
                    <a:cubicBezTo>
                      <a:pt x="5" y="14"/>
                      <a:pt x="3" y="11"/>
                      <a:pt x="3" y="7"/>
                    </a:cubicBezTo>
                    <a:cubicBezTo>
                      <a:pt x="3" y="6"/>
                      <a:pt x="4" y="5"/>
                      <a:pt x="5" y="4"/>
                    </a:cubicBezTo>
                    <a:cubicBezTo>
                      <a:pt x="5" y="1"/>
                      <a:pt x="5" y="1"/>
                      <a:pt x="5" y="1"/>
                    </a:cubicBezTo>
                    <a:cubicBezTo>
                      <a:pt x="2" y="2"/>
                      <a:pt x="0" y="5"/>
                      <a:pt x="0" y="8"/>
                    </a:cubicBezTo>
                    <a:cubicBezTo>
                      <a:pt x="0" y="13"/>
                      <a:pt x="4" y="17"/>
                      <a:pt x="9" y="17"/>
                    </a:cubicBezTo>
                    <a:cubicBezTo>
                      <a:pt x="14" y="17"/>
                      <a:pt x="17" y="13"/>
                      <a:pt x="17" y="8"/>
                    </a:cubicBezTo>
                    <a:cubicBezTo>
                      <a:pt x="17" y="5"/>
                      <a:pt x="15" y="2"/>
                      <a:pt x="1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宋体" panose="02010600030101010101" pitchFamily="2" charset="-122"/>
                  <a:cs typeface="+mn-cs"/>
                </a:endParaRPr>
              </a:p>
            </p:txBody>
          </p:sp>
          <p:sp>
            <p:nvSpPr>
              <p:cNvPr id="101" name="Rectangle 116"/>
              <p:cNvSpPr>
                <a:spLocks noChangeArrowheads="1"/>
              </p:cNvSpPr>
              <p:nvPr/>
            </p:nvSpPr>
            <p:spPr bwMode="auto">
              <a:xfrm>
                <a:off x="6762778" y="4895255"/>
                <a:ext cx="8349" cy="3458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宋体" panose="02010600030101010101" pitchFamily="2" charset="-122"/>
                  <a:cs typeface="+mn-cs"/>
                </a:endParaRPr>
              </a:p>
            </p:txBody>
          </p:sp>
          <p:sp>
            <p:nvSpPr>
              <p:cNvPr id="102" name="Freeform 117"/>
              <p:cNvSpPr/>
              <p:nvPr/>
            </p:nvSpPr>
            <p:spPr bwMode="auto">
              <a:xfrm>
                <a:off x="6754428" y="4684146"/>
                <a:ext cx="51287" cy="134777"/>
              </a:xfrm>
              <a:custGeom>
                <a:avLst/>
                <a:gdLst>
                  <a:gd name="T0" fmla="*/ 22 w 43"/>
                  <a:gd name="T1" fmla="*/ 0 h 113"/>
                  <a:gd name="T2" fmla="*/ 0 w 43"/>
                  <a:gd name="T3" fmla="*/ 16 h 113"/>
                  <a:gd name="T4" fmla="*/ 0 w 43"/>
                  <a:gd name="T5" fmla="*/ 113 h 113"/>
                  <a:gd name="T6" fmla="*/ 43 w 43"/>
                  <a:gd name="T7" fmla="*/ 113 h 113"/>
                  <a:gd name="T8" fmla="*/ 43 w 43"/>
                  <a:gd name="T9" fmla="*/ 19 h 113"/>
                  <a:gd name="T10" fmla="*/ 22 w 43"/>
                  <a:gd name="T11" fmla="*/ 0 h 113"/>
                </a:gdLst>
                <a:ahLst/>
                <a:cxnLst>
                  <a:cxn ang="0">
                    <a:pos x="T0" y="T1"/>
                  </a:cxn>
                  <a:cxn ang="0">
                    <a:pos x="T2" y="T3"/>
                  </a:cxn>
                  <a:cxn ang="0">
                    <a:pos x="T4" y="T5"/>
                  </a:cxn>
                  <a:cxn ang="0">
                    <a:pos x="T6" y="T7"/>
                  </a:cxn>
                  <a:cxn ang="0">
                    <a:pos x="T8" y="T9"/>
                  </a:cxn>
                  <a:cxn ang="0">
                    <a:pos x="T10" y="T11"/>
                  </a:cxn>
                </a:cxnLst>
                <a:rect l="0" t="0" r="r" b="b"/>
                <a:pathLst>
                  <a:path w="43" h="113">
                    <a:moveTo>
                      <a:pt x="22" y="0"/>
                    </a:moveTo>
                    <a:lnTo>
                      <a:pt x="0" y="16"/>
                    </a:lnTo>
                    <a:lnTo>
                      <a:pt x="0" y="113"/>
                    </a:lnTo>
                    <a:lnTo>
                      <a:pt x="43" y="113"/>
                    </a:lnTo>
                    <a:lnTo>
                      <a:pt x="43" y="19"/>
                    </a:lnTo>
                    <a:lnTo>
                      <a:pt x="2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宋体" panose="02010600030101010101" pitchFamily="2" charset="-122"/>
                  <a:cs typeface="+mn-cs"/>
                </a:endParaRPr>
              </a:p>
            </p:txBody>
          </p:sp>
          <p:sp>
            <p:nvSpPr>
              <p:cNvPr id="103" name="Freeform 118"/>
              <p:cNvSpPr/>
              <p:nvPr/>
            </p:nvSpPr>
            <p:spPr bwMode="auto">
              <a:xfrm>
                <a:off x="6839111" y="4709192"/>
                <a:ext cx="51287" cy="109730"/>
              </a:xfrm>
              <a:custGeom>
                <a:avLst/>
                <a:gdLst>
                  <a:gd name="T0" fmla="*/ 10 w 43"/>
                  <a:gd name="T1" fmla="*/ 29 h 92"/>
                  <a:gd name="T2" fmla="*/ 0 w 43"/>
                  <a:gd name="T3" fmla="*/ 21 h 92"/>
                  <a:gd name="T4" fmla="*/ 0 w 43"/>
                  <a:gd name="T5" fmla="*/ 92 h 92"/>
                  <a:gd name="T6" fmla="*/ 43 w 43"/>
                  <a:gd name="T7" fmla="*/ 92 h 92"/>
                  <a:gd name="T8" fmla="*/ 43 w 43"/>
                  <a:gd name="T9" fmla="*/ 0 h 92"/>
                  <a:gd name="T10" fmla="*/ 10 w 43"/>
                  <a:gd name="T11" fmla="*/ 29 h 92"/>
                </a:gdLst>
                <a:ahLst/>
                <a:cxnLst>
                  <a:cxn ang="0">
                    <a:pos x="T0" y="T1"/>
                  </a:cxn>
                  <a:cxn ang="0">
                    <a:pos x="T2" y="T3"/>
                  </a:cxn>
                  <a:cxn ang="0">
                    <a:pos x="T4" y="T5"/>
                  </a:cxn>
                  <a:cxn ang="0">
                    <a:pos x="T6" y="T7"/>
                  </a:cxn>
                  <a:cxn ang="0">
                    <a:pos x="T8" y="T9"/>
                  </a:cxn>
                  <a:cxn ang="0">
                    <a:pos x="T10" y="T11"/>
                  </a:cxn>
                </a:cxnLst>
                <a:rect l="0" t="0" r="r" b="b"/>
                <a:pathLst>
                  <a:path w="43" h="92">
                    <a:moveTo>
                      <a:pt x="10" y="29"/>
                    </a:moveTo>
                    <a:lnTo>
                      <a:pt x="0" y="21"/>
                    </a:lnTo>
                    <a:lnTo>
                      <a:pt x="0" y="92"/>
                    </a:lnTo>
                    <a:lnTo>
                      <a:pt x="43" y="92"/>
                    </a:lnTo>
                    <a:lnTo>
                      <a:pt x="43" y="0"/>
                    </a:lnTo>
                    <a:lnTo>
                      <a:pt x="10" y="2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宋体" panose="02010600030101010101" pitchFamily="2" charset="-122"/>
                  <a:cs typeface="+mn-cs"/>
                </a:endParaRPr>
              </a:p>
            </p:txBody>
          </p:sp>
          <p:sp>
            <p:nvSpPr>
              <p:cNvPr id="104" name="Freeform 119"/>
              <p:cNvSpPr/>
              <p:nvPr/>
            </p:nvSpPr>
            <p:spPr bwMode="auto">
              <a:xfrm>
                <a:off x="6669746" y="4731854"/>
                <a:ext cx="51287" cy="87068"/>
              </a:xfrm>
              <a:custGeom>
                <a:avLst/>
                <a:gdLst>
                  <a:gd name="T0" fmla="*/ 0 w 43"/>
                  <a:gd name="T1" fmla="*/ 36 h 73"/>
                  <a:gd name="T2" fmla="*/ 0 w 43"/>
                  <a:gd name="T3" fmla="*/ 73 h 73"/>
                  <a:gd name="T4" fmla="*/ 43 w 43"/>
                  <a:gd name="T5" fmla="*/ 73 h 73"/>
                  <a:gd name="T6" fmla="*/ 43 w 43"/>
                  <a:gd name="T7" fmla="*/ 0 h 73"/>
                  <a:gd name="T8" fmla="*/ 0 w 43"/>
                  <a:gd name="T9" fmla="*/ 36 h 73"/>
                </a:gdLst>
                <a:ahLst/>
                <a:cxnLst>
                  <a:cxn ang="0">
                    <a:pos x="T0" y="T1"/>
                  </a:cxn>
                  <a:cxn ang="0">
                    <a:pos x="T2" y="T3"/>
                  </a:cxn>
                  <a:cxn ang="0">
                    <a:pos x="T4" y="T5"/>
                  </a:cxn>
                  <a:cxn ang="0">
                    <a:pos x="T6" y="T7"/>
                  </a:cxn>
                  <a:cxn ang="0">
                    <a:pos x="T8" y="T9"/>
                  </a:cxn>
                </a:cxnLst>
                <a:rect l="0" t="0" r="r" b="b"/>
                <a:pathLst>
                  <a:path w="43" h="73">
                    <a:moveTo>
                      <a:pt x="0" y="36"/>
                    </a:moveTo>
                    <a:lnTo>
                      <a:pt x="0" y="73"/>
                    </a:lnTo>
                    <a:lnTo>
                      <a:pt x="43" y="73"/>
                    </a:lnTo>
                    <a:lnTo>
                      <a:pt x="43" y="0"/>
                    </a:lnTo>
                    <a:lnTo>
                      <a:pt x="0" y="3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宋体" panose="02010600030101010101" pitchFamily="2" charset="-122"/>
                  <a:cs typeface="+mn-cs"/>
                </a:endParaRPr>
              </a:p>
            </p:txBody>
          </p:sp>
          <p:sp>
            <p:nvSpPr>
              <p:cNvPr id="105" name="Freeform 120"/>
              <p:cNvSpPr/>
              <p:nvPr/>
            </p:nvSpPr>
            <p:spPr bwMode="auto">
              <a:xfrm>
                <a:off x="6927372" y="4636437"/>
                <a:ext cx="50094" cy="182485"/>
              </a:xfrm>
              <a:custGeom>
                <a:avLst/>
                <a:gdLst>
                  <a:gd name="T0" fmla="*/ 0 w 42"/>
                  <a:gd name="T1" fmla="*/ 153 h 153"/>
                  <a:gd name="T2" fmla="*/ 42 w 42"/>
                  <a:gd name="T3" fmla="*/ 153 h 153"/>
                  <a:gd name="T4" fmla="*/ 42 w 42"/>
                  <a:gd name="T5" fmla="*/ 0 h 153"/>
                  <a:gd name="T6" fmla="*/ 0 w 42"/>
                  <a:gd name="T7" fmla="*/ 35 h 153"/>
                  <a:gd name="T8" fmla="*/ 0 w 42"/>
                  <a:gd name="T9" fmla="*/ 153 h 153"/>
                </a:gdLst>
                <a:ahLst/>
                <a:cxnLst>
                  <a:cxn ang="0">
                    <a:pos x="T0" y="T1"/>
                  </a:cxn>
                  <a:cxn ang="0">
                    <a:pos x="T2" y="T3"/>
                  </a:cxn>
                  <a:cxn ang="0">
                    <a:pos x="T4" y="T5"/>
                  </a:cxn>
                  <a:cxn ang="0">
                    <a:pos x="T6" y="T7"/>
                  </a:cxn>
                  <a:cxn ang="0">
                    <a:pos x="T8" y="T9"/>
                  </a:cxn>
                </a:cxnLst>
                <a:rect l="0" t="0" r="r" b="b"/>
                <a:pathLst>
                  <a:path w="42" h="153">
                    <a:moveTo>
                      <a:pt x="0" y="153"/>
                    </a:moveTo>
                    <a:lnTo>
                      <a:pt x="42" y="153"/>
                    </a:lnTo>
                    <a:lnTo>
                      <a:pt x="42" y="0"/>
                    </a:lnTo>
                    <a:lnTo>
                      <a:pt x="0" y="35"/>
                    </a:lnTo>
                    <a:lnTo>
                      <a:pt x="0" y="15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宋体" panose="02010600030101010101" pitchFamily="2" charset="-122"/>
                  <a:cs typeface="+mn-cs"/>
                </a:endParaRPr>
              </a:p>
            </p:txBody>
          </p:sp>
          <p:sp>
            <p:nvSpPr>
              <p:cNvPr id="106" name="Freeform 121"/>
              <p:cNvSpPr/>
              <p:nvPr/>
            </p:nvSpPr>
            <p:spPr bwMode="auto">
              <a:xfrm>
                <a:off x="6904710" y="4556525"/>
                <a:ext cx="25047" cy="51287"/>
              </a:xfrm>
              <a:custGeom>
                <a:avLst/>
                <a:gdLst>
                  <a:gd name="T0" fmla="*/ 21 w 21"/>
                  <a:gd name="T1" fmla="*/ 22 h 43"/>
                  <a:gd name="T2" fmla="*/ 0 w 21"/>
                  <a:gd name="T3" fmla="*/ 0 h 43"/>
                  <a:gd name="T4" fmla="*/ 0 w 21"/>
                  <a:gd name="T5" fmla="*/ 43 h 43"/>
                  <a:gd name="T6" fmla="*/ 21 w 21"/>
                  <a:gd name="T7" fmla="*/ 22 h 43"/>
                </a:gdLst>
                <a:ahLst/>
                <a:cxnLst>
                  <a:cxn ang="0">
                    <a:pos x="T0" y="T1"/>
                  </a:cxn>
                  <a:cxn ang="0">
                    <a:pos x="T2" y="T3"/>
                  </a:cxn>
                  <a:cxn ang="0">
                    <a:pos x="T4" y="T5"/>
                  </a:cxn>
                  <a:cxn ang="0">
                    <a:pos x="T6" y="T7"/>
                  </a:cxn>
                </a:cxnLst>
                <a:rect l="0" t="0" r="r" b="b"/>
                <a:pathLst>
                  <a:path w="21" h="43">
                    <a:moveTo>
                      <a:pt x="21" y="22"/>
                    </a:moveTo>
                    <a:lnTo>
                      <a:pt x="0" y="0"/>
                    </a:lnTo>
                    <a:lnTo>
                      <a:pt x="0" y="43"/>
                    </a:lnTo>
                    <a:lnTo>
                      <a:pt x="21" y="2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宋体" panose="02010600030101010101" pitchFamily="2" charset="-122"/>
                  <a:cs typeface="+mn-cs"/>
                </a:endParaRPr>
              </a:p>
            </p:txBody>
          </p:sp>
          <p:sp>
            <p:nvSpPr>
              <p:cNvPr id="107" name="Freeform 122"/>
              <p:cNvSpPr>
                <a:spLocks noEditPoints="1"/>
              </p:cNvSpPr>
              <p:nvPr/>
            </p:nvSpPr>
            <p:spPr bwMode="auto">
              <a:xfrm>
                <a:off x="6605340" y="4486155"/>
                <a:ext cx="332767" cy="493783"/>
              </a:xfrm>
              <a:custGeom>
                <a:avLst/>
                <a:gdLst>
                  <a:gd name="T0" fmla="*/ 108 w 118"/>
                  <a:gd name="T1" fmla="*/ 69 h 175"/>
                  <a:gd name="T2" fmla="*/ 107 w 118"/>
                  <a:gd name="T3" fmla="*/ 70 h 175"/>
                  <a:gd name="T4" fmla="*/ 107 w 118"/>
                  <a:gd name="T5" fmla="*/ 123 h 175"/>
                  <a:gd name="T6" fmla="*/ 106 w 118"/>
                  <a:gd name="T7" fmla="*/ 123 h 175"/>
                  <a:gd name="T8" fmla="*/ 106 w 118"/>
                  <a:gd name="T9" fmla="*/ 136 h 175"/>
                  <a:gd name="T10" fmla="*/ 12 w 118"/>
                  <a:gd name="T11" fmla="*/ 136 h 175"/>
                  <a:gd name="T12" fmla="*/ 12 w 118"/>
                  <a:gd name="T13" fmla="*/ 12 h 175"/>
                  <a:gd name="T14" fmla="*/ 106 w 118"/>
                  <a:gd name="T15" fmla="*/ 12 h 175"/>
                  <a:gd name="T16" fmla="*/ 106 w 118"/>
                  <a:gd name="T17" fmla="*/ 15 h 175"/>
                  <a:gd name="T18" fmla="*/ 118 w 118"/>
                  <a:gd name="T19" fmla="*/ 15 h 175"/>
                  <a:gd name="T20" fmla="*/ 118 w 118"/>
                  <a:gd name="T21" fmla="*/ 10 h 175"/>
                  <a:gd name="T22" fmla="*/ 108 w 118"/>
                  <a:gd name="T23" fmla="*/ 0 h 175"/>
                  <a:gd name="T24" fmla="*/ 9 w 118"/>
                  <a:gd name="T25" fmla="*/ 0 h 175"/>
                  <a:gd name="T26" fmla="*/ 0 w 118"/>
                  <a:gd name="T27" fmla="*/ 10 h 175"/>
                  <a:gd name="T28" fmla="*/ 0 w 118"/>
                  <a:gd name="T29" fmla="*/ 165 h 175"/>
                  <a:gd name="T30" fmla="*/ 9 w 118"/>
                  <a:gd name="T31" fmla="*/ 175 h 175"/>
                  <a:gd name="T32" fmla="*/ 108 w 118"/>
                  <a:gd name="T33" fmla="*/ 175 h 175"/>
                  <a:gd name="T34" fmla="*/ 118 w 118"/>
                  <a:gd name="T35" fmla="*/ 165 h 175"/>
                  <a:gd name="T36" fmla="*/ 118 w 118"/>
                  <a:gd name="T37" fmla="*/ 123 h 175"/>
                  <a:gd name="T38" fmla="*/ 108 w 118"/>
                  <a:gd name="T39" fmla="*/ 123 h 175"/>
                  <a:gd name="T40" fmla="*/ 108 w 118"/>
                  <a:gd name="T41" fmla="*/ 69 h 175"/>
                  <a:gd name="T42" fmla="*/ 58 w 118"/>
                  <a:gd name="T43" fmla="*/ 170 h 175"/>
                  <a:gd name="T44" fmla="*/ 43 w 118"/>
                  <a:gd name="T45" fmla="*/ 155 h 175"/>
                  <a:gd name="T46" fmla="*/ 58 w 118"/>
                  <a:gd name="T47" fmla="*/ 140 h 175"/>
                  <a:gd name="T48" fmla="*/ 73 w 118"/>
                  <a:gd name="T49" fmla="*/ 155 h 175"/>
                  <a:gd name="T50" fmla="*/ 58 w 118"/>
                  <a:gd name="T51" fmla="*/ 170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8" h="175">
                    <a:moveTo>
                      <a:pt x="108" y="69"/>
                    </a:moveTo>
                    <a:cubicBezTo>
                      <a:pt x="107" y="70"/>
                      <a:pt x="107" y="70"/>
                      <a:pt x="107" y="70"/>
                    </a:cubicBezTo>
                    <a:cubicBezTo>
                      <a:pt x="107" y="123"/>
                      <a:pt x="107" y="123"/>
                      <a:pt x="107" y="123"/>
                    </a:cubicBezTo>
                    <a:cubicBezTo>
                      <a:pt x="106" y="123"/>
                      <a:pt x="106" y="123"/>
                      <a:pt x="106" y="123"/>
                    </a:cubicBezTo>
                    <a:cubicBezTo>
                      <a:pt x="106" y="136"/>
                      <a:pt x="106" y="136"/>
                      <a:pt x="106" y="136"/>
                    </a:cubicBezTo>
                    <a:cubicBezTo>
                      <a:pt x="12" y="136"/>
                      <a:pt x="12" y="136"/>
                      <a:pt x="12" y="136"/>
                    </a:cubicBezTo>
                    <a:cubicBezTo>
                      <a:pt x="12" y="12"/>
                      <a:pt x="12" y="12"/>
                      <a:pt x="12" y="12"/>
                    </a:cubicBezTo>
                    <a:cubicBezTo>
                      <a:pt x="106" y="12"/>
                      <a:pt x="106" y="12"/>
                      <a:pt x="106" y="12"/>
                    </a:cubicBezTo>
                    <a:cubicBezTo>
                      <a:pt x="106" y="15"/>
                      <a:pt x="106" y="15"/>
                      <a:pt x="106" y="15"/>
                    </a:cubicBezTo>
                    <a:cubicBezTo>
                      <a:pt x="118" y="15"/>
                      <a:pt x="118" y="15"/>
                      <a:pt x="118" y="15"/>
                    </a:cubicBezTo>
                    <a:cubicBezTo>
                      <a:pt x="118" y="10"/>
                      <a:pt x="118" y="10"/>
                      <a:pt x="118" y="10"/>
                    </a:cubicBezTo>
                    <a:cubicBezTo>
                      <a:pt x="118" y="4"/>
                      <a:pt x="114" y="0"/>
                      <a:pt x="108" y="0"/>
                    </a:cubicBezTo>
                    <a:cubicBezTo>
                      <a:pt x="9" y="0"/>
                      <a:pt x="9" y="0"/>
                      <a:pt x="9" y="0"/>
                    </a:cubicBezTo>
                    <a:cubicBezTo>
                      <a:pt x="4" y="0"/>
                      <a:pt x="0" y="4"/>
                      <a:pt x="0" y="10"/>
                    </a:cubicBezTo>
                    <a:cubicBezTo>
                      <a:pt x="0" y="165"/>
                      <a:pt x="0" y="165"/>
                      <a:pt x="0" y="165"/>
                    </a:cubicBezTo>
                    <a:cubicBezTo>
                      <a:pt x="0" y="171"/>
                      <a:pt x="4" y="175"/>
                      <a:pt x="9" y="175"/>
                    </a:cubicBezTo>
                    <a:cubicBezTo>
                      <a:pt x="108" y="175"/>
                      <a:pt x="108" y="175"/>
                      <a:pt x="108" y="175"/>
                    </a:cubicBezTo>
                    <a:cubicBezTo>
                      <a:pt x="114" y="175"/>
                      <a:pt x="118" y="171"/>
                      <a:pt x="118" y="165"/>
                    </a:cubicBezTo>
                    <a:cubicBezTo>
                      <a:pt x="118" y="123"/>
                      <a:pt x="118" y="123"/>
                      <a:pt x="118" y="123"/>
                    </a:cubicBezTo>
                    <a:cubicBezTo>
                      <a:pt x="108" y="123"/>
                      <a:pt x="108" y="123"/>
                      <a:pt x="108" y="123"/>
                    </a:cubicBezTo>
                    <a:lnTo>
                      <a:pt x="108" y="69"/>
                    </a:lnTo>
                    <a:close/>
                    <a:moveTo>
                      <a:pt x="58" y="170"/>
                    </a:moveTo>
                    <a:cubicBezTo>
                      <a:pt x="50" y="170"/>
                      <a:pt x="43" y="163"/>
                      <a:pt x="43" y="155"/>
                    </a:cubicBezTo>
                    <a:cubicBezTo>
                      <a:pt x="43" y="147"/>
                      <a:pt x="50" y="140"/>
                      <a:pt x="58" y="140"/>
                    </a:cubicBezTo>
                    <a:cubicBezTo>
                      <a:pt x="66" y="140"/>
                      <a:pt x="73" y="147"/>
                      <a:pt x="73" y="155"/>
                    </a:cubicBezTo>
                    <a:cubicBezTo>
                      <a:pt x="73" y="163"/>
                      <a:pt x="66" y="170"/>
                      <a:pt x="58" y="1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宋体" panose="02010600030101010101" pitchFamily="2" charset="-122"/>
                  <a:cs typeface="+mn-cs"/>
                </a:endParaRPr>
              </a:p>
            </p:txBody>
          </p:sp>
          <p:sp>
            <p:nvSpPr>
              <p:cNvPr id="108" name="Freeform 123"/>
              <p:cNvSpPr/>
              <p:nvPr/>
            </p:nvSpPr>
            <p:spPr bwMode="auto">
              <a:xfrm>
                <a:off x="6669746" y="4543406"/>
                <a:ext cx="338730" cy="200376"/>
              </a:xfrm>
              <a:custGeom>
                <a:avLst/>
                <a:gdLst>
                  <a:gd name="T0" fmla="*/ 204 w 284"/>
                  <a:gd name="T1" fmla="*/ 0 h 168"/>
                  <a:gd name="T2" fmla="*/ 239 w 284"/>
                  <a:gd name="T3" fmla="*/ 35 h 168"/>
                  <a:gd name="T4" fmla="*/ 152 w 284"/>
                  <a:gd name="T5" fmla="*/ 108 h 168"/>
                  <a:gd name="T6" fmla="*/ 93 w 284"/>
                  <a:gd name="T7" fmla="*/ 59 h 168"/>
                  <a:gd name="T8" fmla="*/ 0 w 284"/>
                  <a:gd name="T9" fmla="*/ 134 h 168"/>
                  <a:gd name="T10" fmla="*/ 0 w 284"/>
                  <a:gd name="T11" fmla="*/ 168 h 168"/>
                  <a:gd name="T12" fmla="*/ 93 w 284"/>
                  <a:gd name="T13" fmla="*/ 92 h 168"/>
                  <a:gd name="T14" fmla="*/ 152 w 284"/>
                  <a:gd name="T15" fmla="*/ 142 h 168"/>
                  <a:gd name="T16" fmla="*/ 256 w 284"/>
                  <a:gd name="T17" fmla="*/ 52 h 168"/>
                  <a:gd name="T18" fmla="*/ 284 w 284"/>
                  <a:gd name="T19" fmla="*/ 80 h 168"/>
                  <a:gd name="T20" fmla="*/ 284 w 284"/>
                  <a:gd name="T21" fmla="*/ 0 h 168"/>
                  <a:gd name="T22" fmla="*/ 204 w 284"/>
                  <a:gd name="T23"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4" h="168">
                    <a:moveTo>
                      <a:pt x="204" y="0"/>
                    </a:moveTo>
                    <a:lnTo>
                      <a:pt x="239" y="35"/>
                    </a:lnTo>
                    <a:lnTo>
                      <a:pt x="152" y="108"/>
                    </a:lnTo>
                    <a:lnTo>
                      <a:pt x="93" y="59"/>
                    </a:lnTo>
                    <a:lnTo>
                      <a:pt x="0" y="134"/>
                    </a:lnTo>
                    <a:lnTo>
                      <a:pt x="0" y="168"/>
                    </a:lnTo>
                    <a:lnTo>
                      <a:pt x="93" y="92"/>
                    </a:lnTo>
                    <a:lnTo>
                      <a:pt x="152" y="142"/>
                    </a:lnTo>
                    <a:lnTo>
                      <a:pt x="256" y="52"/>
                    </a:lnTo>
                    <a:lnTo>
                      <a:pt x="284" y="80"/>
                    </a:lnTo>
                    <a:lnTo>
                      <a:pt x="284" y="0"/>
                    </a:lnTo>
                    <a:lnTo>
                      <a:pt x="20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宋体" panose="02010600030101010101" pitchFamily="2" charset="-122"/>
                  <a:cs typeface="+mn-cs"/>
                </a:endParaRPr>
              </a:p>
            </p:txBody>
          </p:sp>
        </p:grpSp>
      </p:grpSp>
      <p:grpSp>
        <p:nvGrpSpPr>
          <p:cNvPr id="2" name="组合 1"/>
          <p:cNvGrpSpPr/>
          <p:nvPr/>
        </p:nvGrpSpPr>
        <p:grpSpPr>
          <a:xfrm>
            <a:off x="4373306" y="1733559"/>
            <a:ext cx="732094" cy="755641"/>
            <a:chOff x="4373306" y="1733559"/>
            <a:chExt cx="732094" cy="755641"/>
          </a:xfrm>
        </p:grpSpPr>
        <p:sp>
          <p:nvSpPr>
            <p:cNvPr id="125" name="任意多边形 124"/>
            <p:cNvSpPr/>
            <p:nvPr/>
          </p:nvSpPr>
          <p:spPr>
            <a:xfrm>
              <a:off x="4378325" y="1771650"/>
              <a:ext cx="727075" cy="717550"/>
            </a:xfrm>
            <a:custGeom>
              <a:avLst/>
              <a:gdLst>
                <a:gd name="connsiteX0" fmla="*/ 0 w 727075"/>
                <a:gd name="connsiteY0" fmla="*/ 495300 h 717550"/>
                <a:gd name="connsiteX1" fmla="*/ 206375 w 727075"/>
                <a:gd name="connsiteY1" fmla="*/ 717550 h 717550"/>
                <a:gd name="connsiteX2" fmla="*/ 727075 w 727075"/>
                <a:gd name="connsiteY2" fmla="*/ 717550 h 717550"/>
                <a:gd name="connsiteX3" fmla="*/ 720725 w 727075"/>
                <a:gd name="connsiteY3" fmla="*/ 396875 h 717550"/>
                <a:gd name="connsiteX4" fmla="*/ 501650 w 727075"/>
                <a:gd name="connsiteY4" fmla="*/ 196850 h 717550"/>
                <a:gd name="connsiteX5" fmla="*/ 228600 w 727075"/>
                <a:gd name="connsiteY5" fmla="*/ 0 h 717550"/>
                <a:gd name="connsiteX6" fmla="*/ 92075 w 727075"/>
                <a:gd name="connsiteY6" fmla="*/ 60325 h 717550"/>
                <a:gd name="connsiteX7" fmla="*/ 149225 w 727075"/>
                <a:gd name="connsiteY7" fmla="*/ 260350 h 717550"/>
                <a:gd name="connsiteX8" fmla="*/ 196850 w 727075"/>
                <a:gd name="connsiteY8" fmla="*/ 314325 h 717550"/>
                <a:gd name="connsiteX9" fmla="*/ 180975 w 727075"/>
                <a:gd name="connsiteY9" fmla="*/ 390525 h 717550"/>
                <a:gd name="connsiteX10" fmla="*/ 82550 w 727075"/>
                <a:gd name="connsiteY10" fmla="*/ 276225 h 717550"/>
                <a:gd name="connsiteX11" fmla="*/ 0 w 727075"/>
                <a:gd name="connsiteY11" fmla="*/ 495300 h 717550"/>
                <a:gd name="connsiteX0-1" fmla="*/ 0 w 727075"/>
                <a:gd name="connsiteY0-2" fmla="*/ 495300 h 717550"/>
                <a:gd name="connsiteX1-3" fmla="*/ 206375 w 727075"/>
                <a:gd name="connsiteY1-4" fmla="*/ 717550 h 717550"/>
                <a:gd name="connsiteX2-5" fmla="*/ 727075 w 727075"/>
                <a:gd name="connsiteY2-6" fmla="*/ 717550 h 717550"/>
                <a:gd name="connsiteX3-7" fmla="*/ 720725 w 727075"/>
                <a:gd name="connsiteY3-8" fmla="*/ 396875 h 717550"/>
                <a:gd name="connsiteX4-9" fmla="*/ 501650 w 727075"/>
                <a:gd name="connsiteY4-10" fmla="*/ 196850 h 717550"/>
                <a:gd name="connsiteX5-11" fmla="*/ 228600 w 727075"/>
                <a:gd name="connsiteY5-12" fmla="*/ 0 h 717550"/>
                <a:gd name="connsiteX6-13" fmla="*/ 92075 w 727075"/>
                <a:gd name="connsiteY6-14" fmla="*/ 60325 h 717550"/>
                <a:gd name="connsiteX7-15" fmla="*/ 149225 w 727075"/>
                <a:gd name="connsiteY7-16" fmla="*/ 260350 h 717550"/>
                <a:gd name="connsiteX8-17" fmla="*/ 180975 w 727075"/>
                <a:gd name="connsiteY8-18" fmla="*/ 390525 h 717550"/>
                <a:gd name="connsiteX9-19" fmla="*/ 82550 w 727075"/>
                <a:gd name="connsiteY9-20" fmla="*/ 276225 h 717550"/>
                <a:gd name="connsiteX10-21" fmla="*/ 0 w 727075"/>
                <a:gd name="connsiteY10-22" fmla="*/ 495300 h 717550"/>
                <a:gd name="connsiteX0-23" fmla="*/ 0 w 727075"/>
                <a:gd name="connsiteY0-24" fmla="*/ 495300 h 717550"/>
                <a:gd name="connsiteX1-25" fmla="*/ 206375 w 727075"/>
                <a:gd name="connsiteY1-26" fmla="*/ 717550 h 717550"/>
                <a:gd name="connsiteX2-27" fmla="*/ 727075 w 727075"/>
                <a:gd name="connsiteY2-28" fmla="*/ 717550 h 717550"/>
                <a:gd name="connsiteX3-29" fmla="*/ 720725 w 727075"/>
                <a:gd name="connsiteY3-30" fmla="*/ 396875 h 717550"/>
                <a:gd name="connsiteX4-31" fmla="*/ 501650 w 727075"/>
                <a:gd name="connsiteY4-32" fmla="*/ 196850 h 717550"/>
                <a:gd name="connsiteX5-33" fmla="*/ 228600 w 727075"/>
                <a:gd name="connsiteY5-34" fmla="*/ 0 h 717550"/>
                <a:gd name="connsiteX6-35" fmla="*/ 92075 w 727075"/>
                <a:gd name="connsiteY6-36" fmla="*/ 60325 h 717550"/>
                <a:gd name="connsiteX7-37" fmla="*/ 149225 w 727075"/>
                <a:gd name="connsiteY7-38" fmla="*/ 260350 h 717550"/>
                <a:gd name="connsiteX8-39" fmla="*/ 82550 w 727075"/>
                <a:gd name="connsiteY8-40" fmla="*/ 276225 h 717550"/>
                <a:gd name="connsiteX9-41" fmla="*/ 0 w 727075"/>
                <a:gd name="connsiteY9-42" fmla="*/ 495300 h 717550"/>
                <a:gd name="connsiteX0-43" fmla="*/ 0 w 727075"/>
                <a:gd name="connsiteY0-44" fmla="*/ 495300 h 717550"/>
                <a:gd name="connsiteX1-45" fmla="*/ 206375 w 727075"/>
                <a:gd name="connsiteY1-46" fmla="*/ 717550 h 717550"/>
                <a:gd name="connsiteX2-47" fmla="*/ 727075 w 727075"/>
                <a:gd name="connsiteY2-48" fmla="*/ 717550 h 717550"/>
                <a:gd name="connsiteX3-49" fmla="*/ 720725 w 727075"/>
                <a:gd name="connsiteY3-50" fmla="*/ 396875 h 717550"/>
                <a:gd name="connsiteX4-51" fmla="*/ 501650 w 727075"/>
                <a:gd name="connsiteY4-52" fmla="*/ 196850 h 717550"/>
                <a:gd name="connsiteX5-53" fmla="*/ 228600 w 727075"/>
                <a:gd name="connsiteY5-54" fmla="*/ 0 h 717550"/>
                <a:gd name="connsiteX6-55" fmla="*/ 92075 w 727075"/>
                <a:gd name="connsiteY6-56" fmla="*/ 60325 h 717550"/>
                <a:gd name="connsiteX7-57" fmla="*/ 82550 w 727075"/>
                <a:gd name="connsiteY7-58" fmla="*/ 276225 h 717550"/>
                <a:gd name="connsiteX8-59" fmla="*/ 0 w 727075"/>
                <a:gd name="connsiteY8-60" fmla="*/ 495300 h 717550"/>
                <a:gd name="connsiteX0-61" fmla="*/ 0 w 727075"/>
                <a:gd name="connsiteY0-62" fmla="*/ 495300 h 717550"/>
                <a:gd name="connsiteX1-63" fmla="*/ 206375 w 727075"/>
                <a:gd name="connsiteY1-64" fmla="*/ 717550 h 717550"/>
                <a:gd name="connsiteX2-65" fmla="*/ 727075 w 727075"/>
                <a:gd name="connsiteY2-66" fmla="*/ 717550 h 717550"/>
                <a:gd name="connsiteX3-67" fmla="*/ 720725 w 727075"/>
                <a:gd name="connsiteY3-68" fmla="*/ 396875 h 717550"/>
                <a:gd name="connsiteX4-69" fmla="*/ 501650 w 727075"/>
                <a:gd name="connsiteY4-70" fmla="*/ 196850 h 717550"/>
                <a:gd name="connsiteX5-71" fmla="*/ 228600 w 727075"/>
                <a:gd name="connsiteY5-72" fmla="*/ 0 h 717550"/>
                <a:gd name="connsiteX6-73" fmla="*/ 92075 w 727075"/>
                <a:gd name="connsiteY6-74" fmla="*/ 60325 h 717550"/>
                <a:gd name="connsiteX7-75" fmla="*/ 96837 w 727075"/>
                <a:gd name="connsiteY7-76" fmla="*/ 273844 h 717550"/>
                <a:gd name="connsiteX8-77" fmla="*/ 0 w 727075"/>
                <a:gd name="connsiteY8-78" fmla="*/ 495300 h 717550"/>
                <a:gd name="connsiteX0-79" fmla="*/ 0 w 727075"/>
                <a:gd name="connsiteY0-80" fmla="*/ 495300 h 717550"/>
                <a:gd name="connsiteX1-81" fmla="*/ 206375 w 727075"/>
                <a:gd name="connsiteY1-82" fmla="*/ 717550 h 717550"/>
                <a:gd name="connsiteX2-83" fmla="*/ 727075 w 727075"/>
                <a:gd name="connsiteY2-84" fmla="*/ 717550 h 717550"/>
                <a:gd name="connsiteX3-85" fmla="*/ 720725 w 727075"/>
                <a:gd name="connsiteY3-86" fmla="*/ 396875 h 717550"/>
                <a:gd name="connsiteX4-87" fmla="*/ 501650 w 727075"/>
                <a:gd name="connsiteY4-88" fmla="*/ 196850 h 717550"/>
                <a:gd name="connsiteX5-89" fmla="*/ 228600 w 727075"/>
                <a:gd name="connsiteY5-90" fmla="*/ 0 h 717550"/>
                <a:gd name="connsiteX6-91" fmla="*/ 92075 w 727075"/>
                <a:gd name="connsiteY6-92" fmla="*/ 60325 h 717550"/>
                <a:gd name="connsiteX7-93" fmla="*/ 118268 w 727075"/>
                <a:gd name="connsiteY7-94" fmla="*/ 269081 h 717550"/>
                <a:gd name="connsiteX8-95" fmla="*/ 0 w 727075"/>
                <a:gd name="connsiteY8-96" fmla="*/ 495300 h 71755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727075" h="717550">
                  <a:moveTo>
                    <a:pt x="0" y="495300"/>
                  </a:moveTo>
                  <a:lnTo>
                    <a:pt x="206375" y="717550"/>
                  </a:lnTo>
                  <a:lnTo>
                    <a:pt x="727075" y="717550"/>
                  </a:lnTo>
                  <a:lnTo>
                    <a:pt x="720725" y="396875"/>
                  </a:lnTo>
                  <a:lnTo>
                    <a:pt x="501650" y="196850"/>
                  </a:lnTo>
                  <a:lnTo>
                    <a:pt x="228600" y="0"/>
                  </a:lnTo>
                  <a:lnTo>
                    <a:pt x="92075" y="60325"/>
                  </a:lnTo>
                  <a:lnTo>
                    <a:pt x="118268" y="269081"/>
                  </a:lnTo>
                  <a:lnTo>
                    <a:pt x="0" y="495300"/>
                  </a:lnTo>
                  <a:close/>
                </a:path>
              </a:pathLst>
            </a:custGeom>
            <a:gradFill>
              <a:gsLst>
                <a:gs pos="0">
                  <a:schemeClr val="accent1">
                    <a:lumMod val="50000"/>
                    <a:alpha val="50000"/>
                  </a:schemeClr>
                </a:gs>
                <a:gs pos="100000">
                  <a:schemeClr val="accent1">
                    <a:alpha val="20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endParaRPr>
            </a:p>
          </p:txBody>
        </p:sp>
        <p:grpSp>
          <p:nvGrpSpPr>
            <p:cNvPr id="109" name="组合 108"/>
            <p:cNvGrpSpPr/>
            <p:nvPr/>
          </p:nvGrpSpPr>
          <p:grpSpPr>
            <a:xfrm>
              <a:off x="4373306" y="1733559"/>
              <a:ext cx="586815" cy="552226"/>
              <a:chOff x="5067933" y="4413400"/>
              <a:chExt cx="586815" cy="552226"/>
            </a:xfrm>
            <a:solidFill>
              <a:schemeClr val="bg1"/>
            </a:solidFill>
          </p:grpSpPr>
          <p:sp>
            <p:nvSpPr>
              <p:cNvPr id="110" name="Freeform 124"/>
              <p:cNvSpPr>
                <a:spLocks noEditPoints="1"/>
              </p:cNvSpPr>
              <p:nvPr/>
            </p:nvSpPr>
            <p:spPr bwMode="auto">
              <a:xfrm>
                <a:off x="5121606" y="4413400"/>
                <a:ext cx="242121" cy="304142"/>
              </a:xfrm>
              <a:custGeom>
                <a:avLst/>
                <a:gdLst>
                  <a:gd name="T0" fmla="*/ 6 w 86"/>
                  <a:gd name="T1" fmla="*/ 68 h 108"/>
                  <a:gd name="T2" fmla="*/ 14 w 86"/>
                  <a:gd name="T3" fmla="*/ 77 h 108"/>
                  <a:gd name="T4" fmla="*/ 45 w 86"/>
                  <a:gd name="T5" fmla="*/ 108 h 108"/>
                  <a:gd name="T6" fmla="*/ 76 w 86"/>
                  <a:gd name="T7" fmla="*/ 77 h 108"/>
                  <a:gd name="T8" fmla="*/ 76 w 86"/>
                  <a:gd name="T9" fmla="*/ 77 h 108"/>
                  <a:gd name="T10" fmla="*/ 84 w 86"/>
                  <a:gd name="T11" fmla="*/ 68 h 108"/>
                  <a:gd name="T12" fmla="*/ 78 w 86"/>
                  <a:gd name="T13" fmla="*/ 59 h 108"/>
                  <a:gd name="T14" fmla="*/ 78 w 86"/>
                  <a:gd name="T15" fmla="*/ 59 h 108"/>
                  <a:gd name="T16" fmla="*/ 68 w 86"/>
                  <a:gd name="T17" fmla="*/ 24 h 108"/>
                  <a:gd name="T18" fmla="*/ 22 w 86"/>
                  <a:gd name="T19" fmla="*/ 19 h 108"/>
                  <a:gd name="T20" fmla="*/ 11 w 86"/>
                  <a:gd name="T21" fmla="*/ 59 h 108"/>
                  <a:gd name="T22" fmla="*/ 11 w 86"/>
                  <a:gd name="T23" fmla="*/ 59 h 108"/>
                  <a:gd name="T24" fmla="*/ 6 w 86"/>
                  <a:gd name="T25" fmla="*/ 68 h 108"/>
                  <a:gd name="T26" fmla="*/ 14 w 86"/>
                  <a:gd name="T27" fmla="*/ 60 h 108"/>
                  <a:gd name="T28" fmla="*/ 14 w 86"/>
                  <a:gd name="T29" fmla="*/ 60 h 108"/>
                  <a:gd name="T30" fmla="*/ 15 w 86"/>
                  <a:gd name="T31" fmla="*/ 60 h 108"/>
                  <a:gd name="T32" fmla="*/ 15 w 86"/>
                  <a:gd name="T33" fmla="*/ 58 h 108"/>
                  <a:gd name="T34" fmla="*/ 17 w 86"/>
                  <a:gd name="T35" fmla="*/ 46 h 108"/>
                  <a:gd name="T36" fmla="*/ 20 w 86"/>
                  <a:gd name="T37" fmla="*/ 42 h 108"/>
                  <a:gd name="T38" fmla="*/ 56 w 86"/>
                  <a:gd name="T39" fmla="*/ 34 h 108"/>
                  <a:gd name="T40" fmla="*/ 73 w 86"/>
                  <a:gd name="T41" fmla="*/ 61 h 108"/>
                  <a:gd name="T42" fmla="*/ 74 w 86"/>
                  <a:gd name="T43" fmla="*/ 61 h 108"/>
                  <a:gd name="T44" fmla="*/ 75 w 86"/>
                  <a:gd name="T45" fmla="*/ 61 h 108"/>
                  <a:gd name="T46" fmla="*/ 76 w 86"/>
                  <a:gd name="T47" fmla="*/ 60 h 108"/>
                  <a:gd name="T48" fmla="*/ 80 w 86"/>
                  <a:gd name="T49" fmla="*/ 62 h 108"/>
                  <a:gd name="T50" fmla="*/ 82 w 86"/>
                  <a:gd name="T51" fmla="*/ 68 h 108"/>
                  <a:gd name="T52" fmla="*/ 80 w 86"/>
                  <a:gd name="T53" fmla="*/ 73 h 108"/>
                  <a:gd name="T54" fmla="*/ 76 w 86"/>
                  <a:gd name="T55" fmla="*/ 75 h 108"/>
                  <a:gd name="T56" fmla="*/ 76 w 86"/>
                  <a:gd name="T57" fmla="*/ 75 h 108"/>
                  <a:gd name="T58" fmla="*/ 74 w 86"/>
                  <a:gd name="T59" fmla="*/ 75 h 108"/>
                  <a:gd name="T60" fmla="*/ 74 w 86"/>
                  <a:gd name="T61" fmla="*/ 77 h 108"/>
                  <a:gd name="T62" fmla="*/ 63 w 86"/>
                  <a:gd name="T63" fmla="*/ 98 h 108"/>
                  <a:gd name="T64" fmla="*/ 55 w 86"/>
                  <a:gd name="T65" fmla="*/ 104 h 108"/>
                  <a:gd name="T66" fmla="*/ 45 w 86"/>
                  <a:gd name="T67" fmla="*/ 106 h 108"/>
                  <a:gd name="T68" fmla="*/ 35 w 86"/>
                  <a:gd name="T69" fmla="*/ 104 h 108"/>
                  <a:gd name="T70" fmla="*/ 26 w 86"/>
                  <a:gd name="T71" fmla="*/ 98 h 108"/>
                  <a:gd name="T72" fmla="*/ 16 w 86"/>
                  <a:gd name="T73" fmla="*/ 77 h 108"/>
                  <a:gd name="T74" fmla="*/ 15 w 86"/>
                  <a:gd name="T75" fmla="*/ 75 h 108"/>
                  <a:gd name="T76" fmla="*/ 14 w 86"/>
                  <a:gd name="T77" fmla="*/ 75 h 108"/>
                  <a:gd name="T78" fmla="*/ 8 w 86"/>
                  <a:gd name="T79" fmla="*/ 68 h 108"/>
                  <a:gd name="T80" fmla="*/ 10 w 86"/>
                  <a:gd name="T81" fmla="*/ 62 h 108"/>
                  <a:gd name="T82" fmla="*/ 14 w 86"/>
                  <a:gd name="T83" fmla="*/ 6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6" h="108">
                    <a:moveTo>
                      <a:pt x="6" y="68"/>
                    </a:moveTo>
                    <a:cubicBezTo>
                      <a:pt x="6" y="73"/>
                      <a:pt x="9" y="77"/>
                      <a:pt x="14" y="77"/>
                    </a:cubicBezTo>
                    <a:cubicBezTo>
                      <a:pt x="17" y="95"/>
                      <a:pt x="29" y="108"/>
                      <a:pt x="45" y="108"/>
                    </a:cubicBezTo>
                    <a:cubicBezTo>
                      <a:pt x="60" y="108"/>
                      <a:pt x="73" y="95"/>
                      <a:pt x="76" y="77"/>
                    </a:cubicBezTo>
                    <a:cubicBezTo>
                      <a:pt x="76" y="77"/>
                      <a:pt x="76" y="77"/>
                      <a:pt x="76" y="77"/>
                    </a:cubicBezTo>
                    <a:cubicBezTo>
                      <a:pt x="81" y="77"/>
                      <a:pt x="84" y="73"/>
                      <a:pt x="84" y="68"/>
                    </a:cubicBezTo>
                    <a:cubicBezTo>
                      <a:pt x="84" y="63"/>
                      <a:pt x="81" y="59"/>
                      <a:pt x="78" y="59"/>
                    </a:cubicBezTo>
                    <a:cubicBezTo>
                      <a:pt x="78" y="59"/>
                      <a:pt x="78" y="59"/>
                      <a:pt x="78" y="59"/>
                    </a:cubicBezTo>
                    <a:cubicBezTo>
                      <a:pt x="78" y="59"/>
                      <a:pt x="86" y="31"/>
                      <a:pt x="68" y="24"/>
                    </a:cubicBezTo>
                    <a:cubicBezTo>
                      <a:pt x="66" y="0"/>
                      <a:pt x="22" y="19"/>
                      <a:pt x="22" y="19"/>
                    </a:cubicBezTo>
                    <a:cubicBezTo>
                      <a:pt x="0" y="30"/>
                      <a:pt x="11" y="59"/>
                      <a:pt x="11" y="59"/>
                    </a:cubicBezTo>
                    <a:cubicBezTo>
                      <a:pt x="11" y="59"/>
                      <a:pt x="11" y="59"/>
                      <a:pt x="11" y="59"/>
                    </a:cubicBezTo>
                    <a:cubicBezTo>
                      <a:pt x="8" y="61"/>
                      <a:pt x="6" y="64"/>
                      <a:pt x="6" y="68"/>
                    </a:cubicBezTo>
                    <a:close/>
                    <a:moveTo>
                      <a:pt x="14" y="60"/>
                    </a:moveTo>
                    <a:cubicBezTo>
                      <a:pt x="14" y="60"/>
                      <a:pt x="14" y="60"/>
                      <a:pt x="14" y="60"/>
                    </a:cubicBezTo>
                    <a:cubicBezTo>
                      <a:pt x="15" y="60"/>
                      <a:pt x="15" y="60"/>
                      <a:pt x="15" y="60"/>
                    </a:cubicBezTo>
                    <a:cubicBezTo>
                      <a:pt x="15" y="58"/>
                      <a:pt x="15" y="58"/>
                      <a:pt x="15" y="58"/>
                    </a:cubicBezTo>
                    <a:cubicBezTo>
                      <a:pt x="17" y="46"/>
                      <a:pt x="17" y="46"/>
                      <a:pt x="17" y="46"/>
                    </a:cubicBezTo>
                    <a:cubicBezTo>
                      <a:pt x="19" y="44"/>
                      <a:pt x="20" y="42"/>
                      <a:pt x="20" y="42"/>
                    </a:cubicBezTo>
                    <a:cubicBezTo>
                      <a:pt x="40" y="43"/>
                      <a:pt x="56" y="34"/>
                      <a:pt x="56" y="34"/>
                    </a:cubicBezTo>
                    <a:cubicBezTo>
                      <a:pt x="69" y="24"/>
                      <a:pt x="73" y="61"/>
                      <a:pt x="73" y="61"/>
                    </a:cubicBezTo>
                    <a:cubicBezTo>
                      <a:pt x="74" y="61"/>
                      <a:pt x="74" y="61"/>
                      <a:pt x="74" y="61"/>
                    </a:cubicBezTo>
                    <a:cubicBezTo>
                      <a:pt x="75" y="61"/>
                      <a:pt x="75" y="61"/>
                      <a:pt x="75" y="61"/>
                    </a:cubicBezTo>
                    <a:cubicBezTo>
                      <a:pt x="76" y="60"/>
                      <a:pt x="76" y="60"/>
                      <a:pt x="76" y="60"/>
                    </a:cubicBezTo>
                    <a:cubicBezTo>
                      <a:pt x="78" y="60"/>
                      <a:pt x="79" y="61"/>
                      <a:pt x="80" y="62"/>
                    </a:cubicBezTo>
                    <a:cubicBezTo>
                      <a:pt x="81" y="64"/>
                      <a:pt x="82" y="66"/>
                      <a:pt x="82" y="68"/>
                    </a:cubicBezTo>
                    <a:cubicBezTo>
                      <a:pt x="82" y="70"/>
                      <a:pt x="81" y="72"/>
                      <a:pt x="80" y="73"/>
                    </a:cubicBezTo>
                    <a:cubicBezTo>
                      <a:pt x="79" y="75"/>
                      <a:pt x="78" y="75"/>
                      <a:pt x="76" y="75"/>
                    </a:cubicBezTo>
                    <a:cubicBezTo>
                      <a:pt x="76" y="75"/>
                      <a:pt x="76" y="75"/>
                      <a:pt x="76" y="75"/>
                    </a:cubicBezTo>
                    <a:cubicBezTo>
                      <a:pt x="74" y="75"/>
                      <a:pt x="74" y="75"/>
                      <a:pt x="74" y="75"/>
                    </a:cubicBezTo>
                    <a:cubicBezTo>
                      <a:pt x="74" y="77"/>
                      <a:pt x="74" y="77"/>
                      <a:pt x="74" y="77"/>
                    </a:cubicBezTo>
                    <a:cubicBezTo>
                      <a:pt x="72" y="85"/>
                      <a:pt x="69" y="92"/>
                      <a:pt x="63" y="98"/>
                    </a:cubicBezTo>
                    <a:cubicBezTo>
                      <a:pt x="61" y="100"/>
                      <a:pt x="58" y="102"/>
                      <a:pt x="55" y="104"/>
                    </a:cubicBezTo>
                    <a:cubicBezTo>
                      <a:pt x="51" y="105"/>
                      <a:pt x="48" y="106"/>
                      <a:pt x="45" y="106"/>
                    </a:cubicBezTo>
                    <a:cubicBezTo>
                      <a:pt x="41" y="106"/>
                      <a:pt x="38" y="105"/>
                      <a:pt x="35" y="104"/>
                    </a:cubicBezTo>
                    <a:cubicBezTo>
                      <a:pt x="32" y="102"/>
                      <a:pt x="29" y="100"/>
                      <a:pt x="26" y="98"/>
                    </a:cubicBezTo>
                    <a:cubicBezTo>
                      <a:pt x="21" y="93"/>
                      <a:pt x="17" y="85"/>
                      <a:pt x="16" y="77"/>
                    </a:cubicBezTo>
                    <a:cubicBezTo>
                      <a:pt x="15" y="75"/>
                      <a:pt x="15" y="75"/>
                      <a:pt x="15" y="75"/>
                    </a:cubicBezTo>
                    <a:cubicBezTo>
                      <a:pt x="14" y="75"/>
                      <a:pt x="14" y="75"/>
                      <a:pt x="14" y="75"/>
                    </a:cubicBezTo>
                    <a:cubicBezTo>
                      <a:pt x="11" y="75"/>
                      <a:pt x="8" y="72"/>
                      <a:pt x="8" y="68"/>
                    </a:cubicBezTo>
                    <a:cubicBezTo>
                      <a:pt x="8" y="66"/>
                      <a:pt x="9" y="64"/>
                      <a:pt x="10" y="62"/>
                    </a:cubicBezTo>
                    <a:cubicBezTo>
                      <a:pt x="11" y="61"/>
                      <a:pt x="13" y="60"/>
                      <a:pt x="14"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宋体" panose="02010600030101010101" pitchFamily="2" charset="-122"/>
                  <a:cs typeface="+mn-cs"/>
                </a:endParaRPr>
              </a:p>
            </p:txBody>
          </p:sp>
          <p:sp>
            <p:nvSpPr>
              <p:cNvPr id="111" name="Freeform 125"/>
              <p:cNvSpPr/>
              <p:nvPr/>
            </p:nvSpPr>
            <p:spPr bwMode="auto">
              <a:xfrm>
                <a:off x="5067933" y="4717542"/>
                <a:ext cx="361392" cy="248084"/>
              </a:xfrm>
              <a:custGeom>
                <a:avLst/>
                <a:gdLst>
                  <a:gd name="T0" fmla="*/ 126 w 128"/>
                  <a:gd name="T1" fmla="*/ 61 h 88"/>
                  <a:gd name="T2" fmla="*/ 113 w 128"/>
                  <a:gd name="T3" fmla="*/ 64 h 88"/>
                  <a:gd name="T4" fmla="*/ 99 w 128"/>
                  <a:gd name="T5" fmla="*/ 70 h 88"/>
                  <a:gd name="T6" fmla="*/ 83 w 128"/>
                  <a:gd name="T7" fmla="*/ 33 h 88"/>
                  <a:gd name="T8" fmla="*/ 94 w 128"/>
                  <a:gd name="T9" fmla="*/ 28 h 88"/>
                  <a:gd name="T10" fmla="*/ 119 w 128"/>
                  <a:gd name="T11" fmla="*/ 12 h 88"/>
                  <a:gd name="T12" fmla="*/ 99 w 128"/>
                  <a:gd name="T13" fmla="*/ 0 h 88"/>
                  <a:gd name="T14" fmla="*/ 72 w 128"/>
                  <a:gd name="T15" fmla="*/ 43 h 88"/>
                  <a:gd name="T16" fmla="*/ 68 w 128"/>
                  <a:gd name="T17" fmla="*/ 23 h 88"/>
                  <a:gd name="T18" fmla="*/ 72 w 128"/>
                  <a:gd name="T19" fmla="*/ 17 h 88"/>
                  <a:gd name="T20" fmla="*/ 64 w 128"/>
                  <a:gd name="T21" fmla="*/ 10 h 88"/>
                  <a:gd name="T22" fmla="*/ 56 w 128"/>
                  <a:gd name="T23" fmla="*/ 17 h 88"/>
                  <a:gd name="T24" fmla="*/ 60 w 128"/>
                  <a:gd name="T25" fmla="*/ 23 h 88"/>
                  <a:gd name="T26" fmla="*/ 57 w 128"/>
                  <a:gd name="T27" fmla="*/ 43 h 88"/>
                  <a:gd name="T28" fmla="*/ 29 w 128"/>
                  <a:gd name="T29" fmla="*/ 0 h 88"/>
                  <a:gd name="T30" fmla="*/ 0 w 128"/>
                  <a:gd name="T31" fmla="*/ 28 h 88"/>
                  <a:gd name="T32" fmla="*/ 0 w 128"/>
                  <a:gd name="T33" fmla="*/ 82 h 88"/>
                  <a:gd name="T34" fmla="*/ 64 w 128"/>
                  <a:gd name="T35" fmla="*/ 88 h 88"/>
                  <a:gd name="T36" fmla="*/ 128 w 128"/>
                  <a:gd name="T37" fmla="*/ 82 h 88"/>
                  <a:gd name="T38" fmla="*/ 128 w 128"/>
                  <a:gd name="T39" fmla="*/ 65 h 88"/>
                  <a:gd name="T40" fmla="*/ 126 w 128"/>
                  <a:gd name="T41" fmla="*/ 61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8" h="88">
                    <a:moveTo>
                      <a:pt x="126" y="61"/>
                    </a:moveTo>
                    <a:cubicBezTo>
                      <a:pt x="113" y="64"/>
                      <a:pt x="113" y="64"/>
                      <a:pt x="113" y="64"/>
                    </a:cubicBezTo>
                    <a:cubicBezTo>
                      <a:pt x="99" y="70"/>
                      <a:pt x="99" y="70"/>
                      <a:pt x="99" y="70"/>
                    </a:cubicBezTo>
                    <a:cubicBezTo>
                      <a:pt x="83" y="33"/>
                      <a:pt x="83" y="33"/>
                      <a:pt x="83" y="33"/>
                    </a:cubicBezTo>
                    <a:cubicBezTo>
                      <a:pt x="94" y="28"/>
                      <a:pt x="94" y="28"/>
                      <a:pt x="94" y="28"/>
                    </a:cubicBezTo>
                    <a:cubicBezTo>
                      <a:pt x="119" y="12"/>
                      <a:pt x="119" y="12"/>
                      <a:pt x="119" y="12"/>
                    </a:cubicBezTo>
                    <a:cubicBezTo>
                      <a:pt x="114" y="7"/>
                      <a:pt x="107" y="3"/>
                      <a:pt x="99" y="0"/>
                    </a:cubicBezTo>
                    <a:cubicBezTo>
                      <a:pt x="72" y="43"/>
                      <a:pt x="72" y="43"/>
                      <a:pt x="72" y="43"/>
                    </a:cubicBezTo>
                    <a:cubicBezTo>
                      <a:pt x="68" y="23"/>
                      <a:pt x="68" y="23"/>
                      <a:pt x="68" y="23"/>
                    </a:cubicBezTo>
                    <a:cubicBezTo>
                      <a:pt x="70" y="22"/>
                      <a:pt x="72" y="20"/>
                      <a:pt x="72" y="17"/>
                    </a:cubicBezTo>
                    <a:cubicBezTo>
                      <a:pt x="72" y="13"/>
                      <a:pt x="68" y="10"/>
                      <a:pt x="64" y="10"/>
                    </a:cubicBezTo>
                    <a:cubicBezTo>
                      <a:pt x="60" y="10"/>
                      <a:pt x="56" y="13"/>
                      <a:pt x="56" y="17"/>
                    </a:cubicBezTo>
                    <a:cubicBezTo>
                      <a:pt x="56" y="20"/>
                      <a:pt x="58" y="22"/>
                      <a:pt x="60" y="23"/>
                    </a:cubicBezTo>
                    <a:cubicBezTo>
                      <a:pt x="57" y="43"/>
                      <a:pt x="57" y="43"/>
                      <a:pt x="57" y="43"/>
                    </a:cubicBezTo>
                    <a:cubicBezTo>
                      <a:pt x="29" y="0"/>
                      <a:pt x="29" y="0"/>
                      <a:pt x="29" y="0"/>
                    </a:cubicBezTo>
                    <a:cubicBezTo>
                      <a:pt x="14" y="6"/>
                      <a:pt x="3" y="16"/>
                      <a:pt x="0" y="28"/>
                    </a:cubicBezTo>
                    <a:cubicBezTo>
                      <a:pt x="0" y="82"/>
                      <a:pt x="0" y="82"/>
                      <a:pt x="0" y="82"/>
                    </a:cubicBezTo>
                    <a:cubicBezTo>
                      <a:pt x="0" y="82"/>
                      <a:pt x="33" y="88"/>
                      <a:pt x="64" y="88"/>
                    </a:cubicBezTo>
                    <a:cubicBezTo>
                      <a:pt x="95" y="88"/>
                      <a:pt x="128" y="82"/>
                      <a:pt x="128" y="82"/>
                    </a:cubicBezTo>
                    <a:cubicBezTo>
                      <a:pt x="128" y="65"/>
                      <a:pt x="128" y="65"/>
                      <a:pt x="128" y="65"/>
                    </a:cubicBezTo>
                    <a:cubicBezTo>
                      <a:pt x="127" y="64"/>
                      <a:pt x="126" y="62"/>
                      <a:pt x="126" y="6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宋体" panose="02010600030101010101" pitchFamily="2" charset="-122"/>
                  <a:cs typeface="+mn-cs"/>
                </a:endParaRPr>
              </a:p>
            </p:txBody>
          </p:sp>
          <p:sp>
            <p:nvSpPr>
              <p:cNvPr id="112" name="Freeform 126"/>
              <p:cNvSpPr>
                <a:spLocks noEditPoints="1"/>
              </p:cNvSpPr>
              <p:nvPr/>
            </p:nvSpPr>
            <p:spPr bwMode="auto">
              <a:xfrm>
                <a:off x="5321981" y="4644786"/>
                <a:ext cx="332767" cy="273131"/>
              </a:xfrm>
              <a:custGeom>
                <a:avLst/>
                <a:gdLst>
                  <a:gd name="T0" fmla="*/ 117 w 118"/>
                  <a:gd name="T1" fmla="*/ 60 h 97"/>
                  <a:gd name="T2" fmla="*/ 93 w 118"/>
                  <a:gd name="T3" fmla="*/ 4 h 97"/>
                  <a:gd name="T4" fmla="*/ 87 w 118"/>
                  <a:gd name="T5" fmla="*/ 1 h 97"/>
                  <a:gd name="T6" fmla="*/ 84 w 118"/>
                  <a:gd name="T7" fmla="*/ 7 h 97"/>
                  <a:gd name="T8" fmla="*/ 6 w 118"/>
                  <a:gd name="T9" fmla="*/ 59 h 97"/>
                  <a:gd name="T10" fmla="*/ 0 w 118"/>
                  <a:gd name="T11" fmla="*/ 61 h 97"/>
                  <a:gd name="T12" fmla="*/ 11 w 118"/>
                  <a:gd name="T13" fmla="*/ 89 h 97"/>
                  <a:gd name="T14" fmla="*/ 17 w 118"/>
                  <a:gd name="T15" fmla="*/ 86 h 97"/>
                  <a:gd name="T16" fmla="*/ 13 w 118"/>
                  <a:gd name="T17" fmla="*/ 76 h 97"/>
                  <a:gd name="T18" fmla="*/ 15 w 118"/>
                  <a:gd name="T19" fmla="*/ 75 h 97"/>
                  <a:gd name="T20" fmla="*/ 19 w 118"/>
                  <a:gd name="T21" fmla="*/ 85 h 97"/>
                  <a:gd name="T22" fmla="*/ 39 w 118"/>
                  <a:gd name="T23" fmla="*/ 81 h 97"/>
                  <a:gd name="T24" fmla="*/ 40 w 118"/>
                  <a:gd name="T25" fmla="*/ 84 h 97"/>
                  <a:gd name="T26" fmla="*/ 62 w 118"/>
                  <a:gd name="T27" fmla="*/ 94 h 97"/>
                  <a:gd name="T28" fmla="*/ 71 w 118"/>
                  <a:gd name="T29" fmla="*/ 74 h 97"/>
                  <a:gd name="T30" fmla="*/ 108 w 118"/>
                  <a:gd name="T31" fmla="*/ 65 h 97"/>
                  <a:gd name="T32" fmla="*/ 89 w 118"/>
                  <a:gd name="T33" fmla="*/ 23 h 97"/>
                  <a:gd name="T34" fmla="*/ 91 w 118"/>
                  <a:gd name="T35" fmla="*/ 22 h 97"/>
                  <a:gd name="T36" fmla="*/ 110 w 118"/>
                  <a:gd name="T37" fmla="*/ 66 h 97"/>
                  <a:gd name="T38" fmla="*/ 114 w 118"/>
                  <a:gd name="T39" fmla="*/ 66 h 97"/>
                  <a:gd name="T40" fmla="*/ 117 w 118"/>
                  <a:gd name="T41" fmla="*/ 60 h 97"/>
                  <a:gd name="T42" fmla="*/ 59 w 118"/>
                  <a:gd name="T43" fmla="*/ 87 h 97"/>
                  <a:gd name="T44" fmla="*/ 46 w 118"/>
                  <a:gd name="T45" fmla="*/ 82 h 97"/>
                  <a:gd name="T46" fmla="*/ 46 w 118"/>
                  <a:gd name="T47" fmla="*/ 79 h 97"/>
                  <a:gd name="T48" fmla="*/ 64 w 118"/>
                  <a:gd name="T49" fmla="*/ 75 h 97"/>
                  <a:gd name="T50" fmla="*/ 59 w 118"/>
                  <a:gd name="T51" fmla="*/ 87 h 97"/>
                  <a:gd name="T52" fmla="*/ 79 w 118"/>
                  <a:gd name="T53" fmla="*/ 23 h 97"/>
                  <a:gd name="T54" fmla="*/ 18 w 118"/>
                  <a:gd name="T55" fmla="*/ 64 h 97"/>
                  <a:gd name="T56" fmla="*/ 13 w 118"/>
                  <a:gd name="T57" fmla="*/ 63 h 97"/>
                  <a:gd name="T58" fmla="*/ 14 w 118"/>
                  <a:gd name="T59" fmla="*/ 58 h 97"/>
                  <a:gd name="T60" fmla="*/ 75 w 118"/>
                  <a:gd name="T61" fmla="*/ 17 h 97"/>
                  <a:gd name="T62" fmla="*/ 80 w 118"/>
                  <a:gd name="T63" fmla="*/ 18 h 97"/>
                  <a:gd name="T64" fmla="*/ 79 w 118"/>
                  <a:gd name="T65" fmla="*/ 23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8" h="97">
                    <a:moveTo>
                      <a:pt x="117" y="60"/>
                    </a:moveTo>
                    <a:cubicBezTo>
                      <a:pt x="93" y="4"/>
                      <a:pt x="93" y="4"/>
                      <a:pt x="93" y="4"/>
                    </a:cubicBezTo>
                    <a:cubicBezTo>
                      <a:pt x="92" y="1"/>
                      <a:pt x="89" y="0"/>
                      <a:pt x="87" y="1"/>
                    </a:cubicBezTo>
                    <a:cubicBezTo>
                      <a:pt x="85" y="2"/>
                      <a:pt x="83" y="5"/>
                      <a:pt x="84" y="7"/>
                    </a:cubicBezTo>
                    <a:cubicBezTo>
                      <a:pt x="6" y="59"/>
                      <a:pt x="6" y="59"/>
                      <a:pt x="6" y="59"/>
                    </a:cubicBezTo>
                    <a:cubicBezTo>
                      <a:pt x="0" y="61"/>
                      <a:pt x="0" y="61"/>
                      <a:pt x="0" y="61"/>
                    </a:cubicBezTo>
                    <a:cubicBezTo>
                      <a:pt x="11" y="89"/>
                      <a:pt x="11" y="89"/>
                      <a:pt x="11" y="89"/>
                    </a:cubicBezTo>
                    <a:cubicBezTo>
                      <a:pt x="17" y="86"/>
                      <a:pt x="17" y="86"/>
                      <a:pt x="17" y="86"/>
                    </a:cubicBezTo>
                    <a:cubicBezTo>
                      <a:pt x="13" y="76"/>
                      <a:pt x="13" y="76"/>
                      <a:pt x="13" y="76"/>
                    </a:cubicBezTo>
                    <a:cubicBezTo>
                      <a:pt x="15" y="75"/>
                      <a:pt x="15" y="75"/>
                      <a:pt x="15" y="75"/>
                    </a:cubicBezTo>
                    <a:cubicBezTo>
                      <a:pt x="19" y="85"/>
                      <a:pt x="19" y="85"/>
                      <a:pt x="19" y="85"/>
                    </a:cubicBezTo>
                    <a:cubicBezTo>
                      <a:pt x="39" y="81"/>
                      <a:pt x="39" y="81"/>
                      <a:pt x="39" y="81"/>
                    </a:cubicBezTo>
                    <a:cubicBezTo>
                      <a:pt x="39" y="82"/>
                      <a:pt x="40" y="83"/>
                      <a:pt x="40" y="84"/>
                    </a:cubicBezTo>
                    <a:cubicBezTo>
                      <a:pt x="44" y="93"/>
                      <a:pt x="54" y="97"/>
                      <a:pt x="62" y="94"/>
                    </a:cubicBezTo>
                    <a:cubicBezTo>
                      <a:pt x="69" y="90"/>
                      <a:pt x="73" y="82"/>
                      <a:pt x="71" y="74"/>
                    </a:cubicBezTo>
                    <a:cubicBezTo>
                      <a:pt x="108" y="65"/>
                      <a:pt x="108" y="65"/>
                      <a:pt x="108" y="65"/>
                    </a:cubicBezTo>
                    <a:cubicBezTo>
                      <a:pt x="89" y="23"/>
                      <a:pt x="89" y="23"/>
                      <a:pt x="89" y="23"/>
                    </a:cubicBezTo>
                    <a:cubicBezTo>
                      <a:pt x="91" y="22"/>
                      <a:pt x="91" y="22"/>
                      <a:pt x="91" y="22"/>
                    </a:cubicBezTo>
                    <a:cubicBezTo>
                      <a:pt x="110" y="66"/>
                      <a:pt x="110" y="66"/>
                      <a:pt x="110" y="66"/>
                    </a:cubicBezTo>
                    <a:cubicBezTo>
                      <a:pt x="111" y="67"/>
                      <a:pt x="113" y="67"/>
                      <a:pt x="114" y="66"/>
                    </a:cubicBezTo>
                    <a:cubicBezTo>
                      <a:pt x="117" y="65"/>
                      <a:pt x="118" y="63"/>
                      <a:pt x="117" y="60"/>
                    </a:cubicBezTo>
                    <a:close/>
                    <a:moveTo>
                      <a:pt x="59" y="87"/>
                    </a:moveTo>
                    <a:cubicBezTo>
                      <a:pt x="54" y="89"/>
                      <a:pt x="48" y="87"/>
                      <a:pt x="46" y="82"/>
                    </a:cubicBezTo>
                    <a:cubicBezTo>
                      <a:pt x="46" y="81"/>
                      <a:pt x="46" y="80"/>
                      <a:pt x="46" y="79"/>
                    </a:cubicBezTo>
                    <a:cubicBezTo>
                      <a:pt x="64" y="75"/>
                      <a:pt x="64" y="75"/>
                      <a:pt x="64" y="75"/>
                    </a:cubicBezTo>
                    <a:cubicBezTo>
                      <a:pt x="65" y="80"/>
                      <a:pt x="63" y="85"/>
                      <a:pt x="59" y="87"/>
                    </a:cubicBezTo>
                    <a:close/>
                    <a:moveTo>
                      <a:pt x="79" y="23"/>
                    </a:moveTo>
                    <a:cubicBezTo>
                      <a:pt x="18" y="64"/>
                      <a:pt x="18" y="64"/>
                      <a:pt x="18" y="64"/>
                    </a:cubicBezTo>
                    <a:cubicBezTo>
                      <a:pt x="17" y="66"/>
                      <a:pt x="14" y="65"/>
                      <a:pt x="13" y="63"/>
                    </a:cubicBezTo>
                    <a:cubicBezTo>
                      <a:pt x="12" y="62"/>
                      <a:pt x="12" y="59"/>
                      <a:pt x="14" y="58"/>
                    </a:cubicBezTo>
                    <a:cubicBezTo>
                      <a:pt x="75" y="17"/>
                      <a:pt x="75" y="17"/>
                      <a:pt x="75" y="17"/>
                    </a:cubicBezTo>
                    <a:cubicBezTo>
                      <a:pt x="77" y="15"/>
                      <a:pt x="79" y="16"/>
                      <a:pt x="80" y="18"/>
                    </a:cubicBezTo>
                    <a:cubicBezTo>
                      <a:pt x="81" y="19"/>
                      <a:pt x="81" y="22"/>
                      <a:pt x="79" y="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宋体" panose="02010600030101010101" pitchFamily="2" charset="-122"/>
                  <a:cs typeface="+mn-cs"/>
                </a:endParaRPr>
              </a:p>
            </p:txBody>
          </p:sp>
        </p:grpSp>
      </p:grpSp>
      <p:grpSp>
        <p:nvGrpSpPr>
          <p:cNvPr id="4" name="组合 3"/>
          <p:cNvGrpSpPr/>
          <p:nvPr/>
        </p:nvGrpSpPr>
        <p:grpSpPr>
          <a:xfrm>
            <a:off x="6277743" y="3692525"/>
            <a:ext cx="735832" cy="701675"/>
            <a:chOff x="6277743" y="3692525"/>
            <a:chExt cx="735832" cy="701675"/>
          </a:xfrm>
        </p:grpSpPr>
        <p:sp>
          <p:nvSpPr>
            <p:cNvPr id="126" name="任意多边形 125"/>
            <p:cNvSpPr/>
            <p:nvPr/>
          </p:nvSpPr>
          <p:spPr>
            <a:xfrm>
              <a:off x="6283325" y="3692525"/>
              <a:ext cx="730250" cy="701675"/>
            </a:xfrm>
            <a:custGeom>
              <a:avLst/>
              <a:gdLst>
                <a:gd name="connsiteX0" fmla="*/ 0 w 730250"/>
                <a:gd name="connsiteY0" fmla="*/ 387350 h 701675"/>
                <a:gd name="connsiteX1" fmla="*/ 298450 w 730250"/>
                <a:gd name="connsiteY1" fmla="*/ 701675 h 701675"/>
                <a:gd name="connsiteX2" fmla="*/ 730250 w 730250"/>
                <a:gd name="connsiteY2" fmla="*/ 701675 h 701675"/>
                <a:gd name="connsiteX3" fmla="*/ 720725 w 730250"/>
                <a:gd name="connsiteY3" fmla="*/ 263525 h 701675"/>
                <a:gd name="connsiteX4" fmla="*/ 508000 w 730250"/>
                <a:gd name="connsiteY4" fmla="*/ 98425 h 701675"/>
                <a:gd name="connsiteX5" fmla="*/ 412750 w 730250"/>
                <a:gd name="connsiteY5" fmla="*/ 104775 h 701675"/>
                <a:gd name="connsiteX6" fmla="*/ 307975 w 730250"/>
                <a:gd name="connsiteY6" fmla="*/ 0 h 701675"/>
                <a:gd name="connsiteX7" fmla="*/ 9525 w 730250"/>
                <a:gd name="connsiteY7" fmla="*/ 15875 h 701675"/>
                <a:gd name="connsiteX8" fmla="*/ 0 w 730250"/>
                <a:gd name="connsiteY8" fmla="*/ 387350 h 701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30250" h="701675">
                  <a:moveTo>
                    <a:pt x="0" y="387350"/>
                  </a:moveTo>
                  <a:lnTo>
                    <a:pt x="298450" y="701675"/>
                  </a:lnTo>
                  <a:lnTo>
                    <a:pt x="730250" y="701675"/>
                  </a:lnTo>
                  <a:lnTo>
                    <a:pt x="720725" y="263525"/>
                  </a:lnTo>
                  <a:lnTo>
                    <a:pt x="508000" y="98425"/>
                  </a:lnTo>
                  <a:lnTo>
                    <a:pt x="412750" y="104775"/>
                  </a:lnTo>
                  <a:lnTo>
                    <a:pt x="307975" y="0"/>
                  </a:lnTo>
                  <a:lnTo>
                    <a:pt x="9525" y="15875"/>
                  </a:lnTo>
                  <a:lnTo>
                    <a:pt x="0" y="387350"/>
                  </a:lnTo>
                  <a:close/>
                </a:path>
              </a:pathLst>
            </a:custGeom>
            <a:gradFill>
              <a:gsLst>
                <a:gs pos="0">
                  <a:schemeClr val="accent3">
                    <a:lumMod val="50000"/>
                    <a:alpha val="76000"/>
                  </a:schemeClr>
                </a:gs>
                <a:gs pos="100000">
                  <a:schemeClr val="accent3">
                    <a:alpha val="40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endParaRPr>
            </a:p>
          </p:txBody>
        </p:sp>
        <p:grpSp>
          <p:nvGrpSpPr>
            <p:cNvPr id="113" name="组合 112"/>
            <p:cNvGrpSpPr/>
            <p:nvPr/>
          </p:nvGrpSpPr>
          <p:grpSpPr>
            <a:xfrm>
              <a:off x="6277743" y="3694023"/>
              <a:ext cx="516119" cy="484675"/>
              <a:chOff x="3411256" y="4486155"/>
              <a:chExt cx="567731" cy="533142"/>
            </a:xfrm>
            <a:solidFill>
              <a:schemeClr val="bg1"/>
            </a:solidFill>
          </p:grpSpPr>
          <p:sp>
            <p:nvSpPr>
              <p:cNvPr id="114" name="Freeform 156"/>
              <p:cNvSpPr/>
              <p:nvPr/>
            </p:nvSpPr>
            <p:spPr bwMode="auto">
              <a:xfrm>
                <a:off x="3411256" y="4486155"/>
                <a:ext cx="363778" cy="435340"/>
              </a:xfrm>
              <a:custGeom>
                <a:avLst/>
                <a:gdLst>
                  <a:gd name="T0" fmla="*/ 11 w 129"/>
                  <a:gd name="T1" fmla="*/ 12 h 154"/>
                  <a:gd name="T2" fmla="*/ 118 w 129"/>
                  <a:gd name="T3" fmla="*/ 12 h 154"/>
                  <a:gd name="T4" fmla="*/ 118 w 129"/>
                  <a:gd name="T5" fmla="*/ 31 h 154"/>
                  <a:gd name="T6" fmla="*/ 129 w 129"/>
                  <a:gd name="T7" fmla="*/ 31 h 154"/>
                  <a:gd name="T8" fmla="*/ 129 w 129"/>
                  <a:gd name="T9" fmla="*/ 10 h 154"/>
                  <a:gd name="T10" fmla="*/ 120 w 129"/>
                  <a:gd name="T11" fmla="*/ 0 h 154"/>
                  <a:gd name="T12" fmla="*/ 10 w 129"/>
                  <a:gd name="T13" fmla="*/ 0 h 154"/>
                  <a:gd name="T14" fmla="*/ 0 w 129"/>
                  <a:gd name="T15" fmla="*/ 10 h 154"/>
                  <a:gd name="T16" fmla="*/ 0 w 129"/>
                  <a:gd name="T17" fmla="*/ 144 h 154"/>
                  <a:gd name="T18" fmla="*/ 10 w 129"/>
                  <a:gd name="T19" fmla="*/ 154 h 154"/>
                  <a:gd name="T20" fmla="*/ 69 w 129"/>
                  <a:gd name="T21" fmla="*/ 154 h 154"/>
                  <a:gd name="T22" fmla="*/ 69 w 129"/>
                  <a:gd name="T23" fmla="*/ 143 h 154"/>
                  <a:gd name="T24" fmla="*/ 11 w 129"/>
                  <a:gd name="T25" fmla="*/ 143 h 154"/>
                  <a:gd name="T26" fmla="*/ 11 w 129"/>
                  <a:gd name="T27" fmla="*/ 12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9" h="154">
                    <a:moveTo>
                      <a:pt x="11" y="12"/>
                    </a:moveTo>
                    <a:cubicBezTo>
                      <a:pt x="118" y="12"/>
                      <a:pt x="118" y="12"/>
                      <a:pt x="118" y="12"/>
                    </a:cubicBezTo>
                    <a:cubicBezTo>
                      <a:pt x="118" y="31"/>
                      <a:pt x="118" y="31"/>
                      <a:pt x="118" y="31"/>
                    </a:cubicBezTo>
                    <a:cubicBezTo>
                      <a:pt x="129" y="31"/>
                      <a:pt x="129" y="31"/>
                      <a:pt x="129" y="31"/>
                    </a:cubicBezTo>
                    <a:cubicBezTo>
                      <a:pt x="129" y="10"/>
                      <a:pt x="129" y="10"/>
                      <a:pt x="129" y="10"/>
                    </a:cubicBezTo>
                    <a:cubicBezTo>
                      <a:pt x="129" y="5"/>
                      <a:pt x="125" y="0"/>
                      <a:pt x="120" y="0"/>
                    </a:cubicBezTo>
                    <a:cubicBezTo>
                      <a:pt x="10" y="0"/>
                      <a:pt x="10" y="0"/>
                      <a:pt x="10" y="0"/>
                    </a:cubicBezTo>
                    <a:cubicBezTo>
                      <a:pt x="5" y="0"/>
                      <a:pt x="0" y="5"/>
                      <a:pt x="0" y="10"/>
                    </a:cubicBezTo>
                    <a:cubicBezTo>
                      <a:pt x="0" y="144"/>
                      <a:pt x="0" y="144"/>
                      <a:pt x="0" y="144"/>
                    </a:cubicBezTo>
                    <a:cubicBezTo>
                      <a:pt x="0" y="150"/>
                      <a:pt x="5" y="154"/>
                      <a:pt x="10" y="154"/>
                    </a:cubicBezTo>
                    <a:cubicBezTo>
                      <a:pt x="69" y="154"/>
                      <a:pt x="69" y="154"/>
                      <a:pt x="69" y="154"/>
                    </a:cubicBezTo>
                    <a:cubicBezTo>
                      <a:pt x="69" y="143"/>
                      <a:pt x="69" y="143"/>
                      <a:pt x="69" y="143"/>
                    </a:cubicBezTo>
                    <a:cubicBezTo>
                      <a:pt x="11" y="143"/>
                      <a:pt x="11" y="143"/>
                      <a:pt x="11" y="143"/>
                    </a:cubicBezTo>
                    <a:lnTo>
                      <a:pt x="11" y="1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宋体" panose="02010600030101010101" pitchFamily="2" charset="-122"/>
                  <a:cs typeface="+mn-cs"/>
                </a:endParaRPr>
              </a:p>
            </p:txBody>
          </p:sp>
          <p:sp>
            <p:nvSpPr>
              <p:cNvPr id="115" name="Freeform 157"/>
              <p:cNvSpPr>
                <a:spLocks noEditPoints="1"/>
              </p:cNvSpPr>
              <p:nvPr/>
            </p:nvSpPr>
            <p:spPr bwMode="auto">
              <a:xfrm>
                <a:off x="3617595" y="4585150"/>
                <a:ext cx="361392" cy="434147"/>
              </a:xfrm>
              <a:custGeom>
                <a:avLst/>
                <a:gdLst>
                  <a:gd name="T0" fmla="*/ 119 w 128"/>
                  <a:gd name="T1" fmla="*/ 0 h 154"/>
                  <a:gd name="T2" fmla="*/ 9 w 128"/>
                  <a:gd name="T3" fmla="*/ 0 h 154"/>
                  <a:gd name="T4" fmla="*/ 0 w 128"/>
                  <a:gd name="T5" fmla="*/ 10 h 154"/>
                  <a:gd name="T6" fmla="*/ 0 w 128"/>
                  <a:gd name="T7" fmla="*/ 144 h 154"/>
                  <a:gd name="T8" fmla="*/ 9 w 128"/>
                  <a:gd name="T9" fmla="*/ 154 h 154"/>
                  <a:gd name="T10" fmla="*/ 119 w 128"/>
                  <a:gd name="T11" fmla="*/ 154 h 154"/>
                  <a:gd name="T12" fmla="*/ 128 w 128"/>
                  <a:gd name="T13" fmla="*/ 144 h 154"/>
                  <a:gd name="T14" fmla="*/ 128 w 128"/>
                  <a:gd name="T15" fmla="*/ 10 h 154"/>
                  <a:gd name="T16" fmla="*/ 119 w 128"/>
                  <a:gd name="T17" fmla="*/ 0 h 154"/>
                  <a:gd name="T18" fmla="*/ 117 w 128"/>
                  <a:gd name="T19" fmla="*/ 142 h 154"/>
                  <a:gd name="T20" fmla="*/ 10 w 128"/>
                  <a:gd name="T21" fmla="*/ 142 h 154"/>
                  <a:gd name="T22" fmla="*/ 10 w 128"/>
                  <a:gd name="T23" fmla="*/ 12 h 154"/>
                  <a:gd name="T24" fmla="*/ 117 w 128"/>
                  <a:gd name="T25" fmla="*/ 12 h 154"/>
                  <a:gd name="T26" fmla="*/ 117 w 128"/>
                  <a:gd name="T27" fmla="*/ 142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8" h="154">
                    <a:moveTo>
                      <a:pt x="119" y="0"/>
                    </a:moveTo>
                    <a:cubicBezTo>
                      <a:pt x="9" y="0"/>
                      <a:pt x="9" y="0"/>
                      <a:pt x="9" y="0"/>
                    </a:cubicBezTo>
                    <a:cubicBezTo>
                      <a:pt x="4" y="0"/>
                      <a:pt x="0" y="5"/>
                      <a:pt x="0" y="10"/>
                    </a:cubicBezTo>
                    <a:cubicBezTo>
                      <a:pt x="0" y="144"/>
                      <a:pt x="0" y="144"/>
                      <a:pt x="0" y="144"/>
                    </a:cubicBezTo>
                    <a:cubicBezTo>
                      <a:pt x="0" y="150"/>
                      <a:pt x="4" y="154"/>
                      <a:pt x="9" y="154"/>
                    </a:cubicBezTo>
                    <a:cubicBezTo>
                      <a:pt x="119" y="154"/>
                      <a:pt x="119" y="154"/>
                      <a:pt x="119" y="154"/>
                    </a:cubicBezTo>
                    <a:cubicBezTo>
                      <a:pt x="124" y="154"/>
                      <a:pt x="128" y="150"/>
                      <a:pt x="128" y="144"/>
                    </a:cubicBezTo>
                    <a:cubicBezTo>
                      <a:pt x="128" y="10"/>
                      <a:pt x="128" y="10"/>
                      <a:pt x="128" y="10"/>
                    </a:cubicBezTo>
                    <a:cubicBezTo>
                      <a:pt x="128" y="5"/>
                      <a:pt x="124" y="0"/>
                      <a:pt x="119" y="0"/>
                    </a:cubicBezTo>
                    <a:close/>
                    <a:moveTo>
                      <a:pt x="117" y="142"/>
                    </a:moveTo>
                    <a:cubicBezTo>
                      <a:pt x="10" y="142"/>
                      <a:pt x="10" y="142"/>
                      <a:pt x="10" y="142"/>
                    </a:cubicBezTo>
                    <a:cubicBezTo>
                      <a:pt x="10" y="12"/>
                      <a:pt x="10" y="12"/>
                      <a:pt x="10" y="12"/>
                    </a:cubicBezTo>
                    <a:cubicBezTo>
                      <a:pt x="117" y="12"/>
                      <a:pt x="117" y="12"/>
                      <a:pt x="117" y="12"/>
                    </a:cubicBezTo>
                    <a:lnTo>
                      <a:pt x="117" y="14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宋体" panose="02010600030101010101" pitchFamily="2" charset="-122"/>
                  <a:cs typeface="+mn-cs"/>
                </a:endParaRPr>
              </a:p>
            </p:txBody>
          </p:sp>
          <p:sp>
            <p:nvSpPr>
              <p:cNvPr id="116" name="Rectangle 158"/>
              <p:cNvSpPr>
                <a:spLocks noChangeArrowheads="1"/>
              </p:cNvSpPr>
              <p:nvPr/>
            </p:nvSpPr>
            <p:spPr bwMode="auto">
              <a:xfrm>
                <a:off x="3671267" y="4692494"/>
                <a:ext cx="256434" cy="2504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宋体" panose="02010600030101010101" pitchFamily="2" charset="-122"/>
                  <a:cs typeface="+mn-cs"/>
                </a:endParaRPr>
              </a:p>
            </p:txBody>
          </p:sp>
          <p:sp>
            <p:nvSpPr>
              <p:cNvPr id="117" name="Rectangle 159"/>
              <p:cNvSpPr>
                <a:spLocks noChangeArrowheads="1"/>
              </p:cNvSpPr>
              <p:nvPr/>
            </p:nvSpPr>
            <p:spPr bwMode="auto">
              <a:xfrm>
                <a:off x="3671267" y="4760479"/>
                <a:ext cx="256434" cy="2504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宋体" panose="02010600030101010101" pitchFamily="2" charset="-122"/>
                  <a:cs typeface="+mn-cs"/>
                </a:endParaRPr>
              </a:p>
            </p:txBody>
          </p:sp>
          <p:sp>
            <p:nvSpPr>
              <p:cNvPr id="118" name="Rectangle 160"/>
              <p:cNvSpPr>
                <a:spLocks noChangeArrowheads="1"/>
              </p:cNvSpPr>
              <p:nvPr/>
            </p:nvSpPr>
            <p:spPr bwMode="auto">
              <a:xfrm>
                <a:off x="3671267" y="4828463"/>
                <a:ext cx="256434" cy="2146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宋体" panose="02010600030101010101" pitchFamily="2" charset="-122"/>
                  <a:cs typeface="+mn-cs"/>
                </a:endParaRPr>
              </a:p>
            </p:txBody>
          </p:sp>
          <p:sp>
            <p:nvSpPr>
              <p:cNvPr id="119" name="Rectangle 161"/>
              <p:cNvSpPr>
                <a:spLocks noChangeArrowheads="1"/>
              </p:cNvSpPr>
              <p:nvPr/>
            </p:nvSpPr>
            <p:spPr bwMode="auto">
              <a:xfrm>
                <a:off x="3671267" y="4895255"/>
                <a:ext cx="256434" cy="2266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宋体" panose="02010600030101010101" pitchFamily="2" charset="-122"/>
                  <a:cs typeface="+mn-cs"/>
                </a:endParaRPr>
              </a:p>
            </p:txBody>
          </p:sp>
          <p:sp>
            <p:nvSpPr>
              <p:cNvPr id="120" name="Freeform 162"/>
              <p:cNvSpPr/>
              <p:nvPr/>
            </p:nvSpPr>
            <p:spPr bwMode="auto">
              <a:xfrm>
                <a:off x="3468506" y="4597077"/>
                <a:ext cx="132391" cy="273131"/>
              </a:xfrm>
              <a:custGeom>
                <a:avLst/>
                <a:gdLst>
                  <a:gd name="T0" fmla="*/ 47 w 47"/>
                  <a:gd name="T1" fmla="*/ 97 h 97"/>
                  <a:gd name="T2" fmla="*/ 47 w 47"/>
                  <a:gd name="T3" fmla="*/ 78 h 97"/>
                  <a:gd name="T4" fmla="*/ 47 w 47"/>
                  <a:gd name="T5" fmla="*/ 78 h 97"/>
                  <a:gd name="T6" fmla="*/ 17 w 47"/>
                  <a:gd name="T7" fmla="*/ 48 h 97"/>
                  <a:gd name="T8" fmla="*/ 47 w 47"/>
                  <a:gd name="T9" fmla="*/ 19 h 97"/>
                  <a:gd name="T10" fmla="*/ 47 w 47"/>
                  <a:gd name="T11" fmla="*/ 19 h 97"/>
                  <a:gd name="T12" fmla="*/ 47 w 47"/>
                  <a:gd name="T13" fmla="*/ 0 h 97"/>
                  <a:gd name="T14" fmla="*/ 38 w 47"/>
                  <a:gd name="T15" fmla="*/ 0 h 97"/>
                  <a:gd name="T16" fmla="*/ 38 w 47"/>
                  <a:gd name="T17" fmla="*/ 8 h 97"/>
                  <a:gd name="T18" fmla="*/ 24 w 47"/>
                  <a:gd name="T19" fmla="*/ 14 h 97"/>
                  <a:gd name="T20" fmla="*/ 19 w 47"/>
                  <a:gd name="T21" fmla="*/ 8 h 97"/>
                  <a:gd name="T22" fmla="*/ 6 w 47"/>
                  <a:gd name="T23" fmla="*/ 20 h 97"/>
                  <a:gd name="T24" fmla="*/ 12 w 47"/>
                  <a:gd name="T25" fmla="*/ 26 h 97"/>
                  <a:gd name="T26" fmla="*/ 6 w 47"/>
                  <a:gd name="T27" fmla="*/ 40 h 97"/>
                  <a:gd name="T28" fmla="*/ 0 w 47"/>
                  <a:gd name="T29" fmla="*/ 40 h 97"/>
                  <a:gd name="T30" fmla="*/ 0 w 47"/>
                  <a:gd name="T31" fmla="*/ 57 h 97"/>
                  <a:gd name="T32" fmla="*/ 6 w 47"/>
                  <a:gd name="T33" fmla="*/ 57 h 97"/>
                  <a:gd name="T34" fmla="*/ 12 w 47"/>
                  <a:gd name="T35" fmla="*/ 71 h 97"/>
                  <a:gd name="T36" fmla="*/ 6 w 47"/>
                  <a:gd name="T37" fmla="*/ 77 h 97"/>
                  <a:gd name="T38" fmla="*/ 18 w 47"/>
                  <a:gd name="T39" fmla="*/ 89 h 97"/>
                  <a:gd name="T40" fmla="*/ 24 w 47"/>
                  <a:gd name="T41" fmla="*/ 83 h 97"/>
                  <a:gd name="T42" fmla="*/ 38 w 47"/>
                  <a:gd name="T43" fmla="*/ 89 h 97"/>
                  <a:gd name="T44" fmla="*/ 38 w 47"/>
                  <a:gd name="T45" fmla="*/ 97 h 97"/>
                  <a:gd name="T46" fmla="*/ 47 w 47"/>
                  <a:gd name="T47" fmla="*/ 9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7" h="97">
                    <a:moveTo>
                      <a:pt x="47" y="97"/>
                    </a:moveTo>
                    <a:cubicBezTo>
                      <a:pt x="47" y="78"/>
                      <a:pt x="47" y="78"/>
                      <a:pt x="47" y="78"/>
                    </a:cubicBezTo>
                    <a:cubicBezTo>
                      <a:pt x="47" y="78"/>
                      <a:pt x="47" y="78"/>
                      <a:pt x="47" y="78"/>
                    </a:cubicBezTo>
                    <a:cubicBezTo>
                      <a:pt x="30" y="78"/>
                      <a:pt x="17" y="64"/>
                      <a:pt x="17" y="48"/>
                    </a:cubicBezTo>
                    <a:cubicBezTo>
                      <a:pt x="17" y="32"/>
                      <a:pt x="30" y="19"/>
                      <a:pt x="47" y="19"/>
                    </a:cubicBezTo>
                    <a:cubicBezTo>
                      <a:pt x="47" y="19"/>
                      <a:pt x="47" y="19"/>
                      <a:pt x="47" y="19"/>
                    </a:cubicBezTo>
                    <a:cubicBezTo>
                      <a:pt x="47" y="0"/>
                      <a:pt x="47" y="0"/>
                      <a:pt x="47" y="0"/>
                    </a:cubicBezTo>
                    <a:cubicBezTo>
                      <a:pt x="38" y="0"/>
                      <a:pt x="38" y="0"/>
                      <a:pt x="38" y="0"/>
                    </a:cubicBezTo>
                    <a:cubicBezTo>
                      <a:pt x="38" y="8"/>
                      <a:pt x="38" y="8"/>
                      <a:pt x="38" y="8"/>
                    </a:cubicBezTo>
                    <a:cubicBezTo>
                      <a:pt x="33" y="9"/>
                      <a:pt x="28" y="11"/>
                      <a:pt x="24" y="14"/>
                    </a:cubicBezTo>
                    <a:cubicBezTo>
                      <a:pt x="19" y="8"/>
                      <a:pt x="19" y="8"/>
                      <a:pt x="19" y="8"/>
                    </a:cubicBezTo>
                    <a:cubicBezTo>
                      <a:pt x="6" y="20"/>
                      <a:pt x="6" y="20"/>
                      <a:pt x="6" y="20"/>
                    </a:cubicBezTo>
                    <a:cubicBezTo>
                      <a:pt x="12" y="26"/>
                      <a:pt x="12" y="26"/>
                      <a:pt x="12" y="26"/>
                    </a:cubicBezTo>
                    <a:cubicBezTo>
                      <a:pt x="9" y="30"/>
                      <a:pt x="7" y="35"/>
                      <a:pt x="6" y="40"/>
                    </a:cubicBezTo>
                    <a:cubicBezTo>
                      <a:pt x="0" y="40"/>
                      <a:pt x="0" y="40"/>
                      <a:pt x="0" y="40"/>
                    </a:cubicBezTo>
                    <a:cubicBezTo>
                      <a:pt x="0" y="57"/>
                      <a:pt x="0" y="57"/>
                      <a:pt x="0" y="57"/>
                    </a:cubicBezTo>
                    <a:cubicBezTo>
                      <a:pt x="6" y="57"/>
                      <a:pt x="6" y="57"/>
                      <a:pt x="6" y="57"/>
                    </a:cubicBezTo>
                    <a:cubicBezTo>
                      <a:pt x="7" y="62"/>
                      <a:pt x="9" y="67"/>
                      <a:pt x="12" y="71"/>
                    </a:cubicBezTo>
                    <a:cubicBezTo>
                      <a:pt x="6" y="77"/>
                      <a:pt x="6" y="77"/>
                      <a:pt x="6" y="77"/>
                    </a:cubicBezTo>
                    <a:cubicBezTo>
                      <a:pt x="18" y="89"/>
                      <a:pt x="18" y="89"/>
                      <a:pt x="18" y="89"/>
                    </a:cubicBezTo>
                    <a:cubicBezTo>
                      <a:pt x="24" y="83"/>
                      <a:pt x="24" y="83"/>
                      <a:pt x="24" y="83"/>
                    </a:cubicBezTo>
                    <a:cubicBezTo>
                      <a:pt x="28" y="86"/>
                      <a:pt x="33" y="88"/>
                      <a:pt x="38" y="89"/>
                    </a:cubicBezTo>
                    <a:cubicBezTo>
                      <a:pt x="38" y="97"/>
                      <a:pt x="38" y="97"/>
                      <a:pt x="38" y="97"/>
                    </a:cubicBezTo>
                    <a:lnTo>
                      <a:pt x="47" y="9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宋体" panose="02010600030101010101" pitchFamily="2" charset="-122"/>
                  <a:cs typeface="+mn-cs"/>
                </a:endParaRPr>
              </a:p>
            </p:txBody>
          </p:sp>
          <p:sp>
            <p:nvSpPr>
              <p:cNvPr id="121" name="Freeform 163"/>
              <p:cNvSpPr/>
              <p:nvPr/>
            </p:nvSpPr>
            <p:spPr bwMode="auto">
              <a:xfrm>
                <a:off x="3538876" y="4669833"/>
                <a:ext cx="62021" cy="127621"/>
              </a:xfrm>
              <a:custGeom>
                <a:avLst/>
                <a:gdLst>
                  <a:gd name="T0" fmla="*/ 22 w 22"/>
                  <a:gd name="T1" fmla="*/ 7 h 45"/>
                  <a:gd name="T2" fmla="*/ 22 w 22"/>
                  <a:gd name="T3" fmla="*/ 0 h 45"/>
                  <a:gd name="T4" fmla="*/ 22 w 22"/>
                  <a:gd name="T5" fmla="*/ 0 h 45"/>
                  <a:gd name="T6" fmla="*/ 0 w 22"/>
                  <a:gd name="T7" fmla="*/ 22 h 45"/>
                  <a:gd name="T8" fmla="*/ 22 w 22"/>
                  <a:gd name="T9" fmla="*/ 45 h 45"/>
                  <a:gd name="T10" fmla="*/ 22 w 22"/>
                  <a:gd name="T11" fmla="*/ 45 h 45"/>
                  <a:gd name="T12" fmla="*/ 22 w 22"/>
                  <a:gd name="T13" fmla="*/ 38 h 45"/>
                  <a:gd name="T14" fmla="*/ 22 w 22"/>
                  <a:gd name="T15" fmla="*/ 38 h 45"/>
                  <a:gd name="T16" fmla="*/ 7 w 22"/>
                  <a:gd name="T17" fmla="*/ 22 h 45"/>
                  <a:gd name="T18" fmla="*/ 22 w 22"/>
                  <a:gd name="T19" fmla="*/ 7 h 45"/>
                  <a:gd name="T20" fmla="*/ 22 w 22"/>
                  <a:gd name="T21" fmla="*/ 7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 h="45">
                    <a:moveTo>
                      <a:pt x="22" y="7"/>
                    </a:moveTo>
                    <a:cubicBezTo>
                      <a:pt x="22" y="0"/>
                      <a:pt x="22" y="0"/>
                      <a:pt x="22" y="0"/>
                    </a:cubicBezTo>
                    <a:cubicBezTo>
                      <a:pt x="22" y="0"/>
                      <a:pt x="22" y="0"/>
                      <a:pt x="22" y="0"/>
                    </a:cubicBezTo>
                    <a:cubicBezTo>
                      <a:pt x="9" y="0"/>
                      <a:pt x="0" y="10"/>
                      <a:pt x="0" y="22"/>
                    </a:cubicBezTo>
                    <a:cubicBezTo>
                      <a:pt x="0" y="35"/>
                      <a:pt x="9" y="45"/>
                      <a:pt x="22" y="45"/>
                    </a:cubicBezTo>
                    <a:cubicBezTo>
                      <a:pt x="22" y="45"/>
                      <a:pt x="22" y="45"/>
                      <a:pt x="22" y="45"/>
                    </a:cubicBezTo>
                    <a:cubicBezTo>
                      <a:pt x="22" y="38"/>
                      <a:pt x="22" y="38"/>
                      <a:pt x="22" y="38"/>
                    </a:cubicBezTo>
                    <a:cubicBezTo>
                      <a:pt x="22" y="38"/>
                      <a:pt x="22" y="38"/>
                      <a:pt x="22" y="38"/>
                    </a:cubicBezTo>
                    <a:cubicBezTo>
                      <a:pt x="13" y="38"/>
                      <a:pt x="7" y="31"/>
                      <a:pt x="7" y="22"/>
                    </a:cubicBezTo>
                    <a:cubicBezTo>
                      <a:pt x="7" y="14"/>
                      <a:pt x="13" y="7"/>
                      <a:pt x="22" y="7"/>
                    </a:cubicBezTo>
                    <a:cubicBezTo>
                      <a:pt x="22" y="7"/>
                      <a:pt x="22" y="7"/>
                      <a:pt x="22"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宋体" panose="02010600030101010101" pitchFamily="2" charset="-122"/>
                  <a:cs typeface="+mn-cs"/>
                </a:endParaRPr>
              </a:p>
            </p:txBody>
          </p:sp>
          <p:sp>
            <p:nvSpPr>
              <p:cNvPr id="122" name="Freeform 164"/>
              <p:cNvSpPr/>
              <p:nvPr/>
            </p:nvSpPr>
            <p:spPr bwMode="auto">
              <a:xfrm>
                <a:off x="3578236" y="4709192"/>
                <a:ext cx="22662" cy="45323"/>
              </a:xfrm>
              <a:custGeom>
                <a:avLst/>
                <a:gdLst>
                  <a:gd name="T0" fmla="*/ 8 w 8"/>
                  <a:gd name="T1" fmla="*/ 16 h 16"/>
                  <a:gd name="T2" fmla="*/ 8 w 8"/>
                  <a:gd name="T3" fmla="*/ 0 h 16"/>
                  <a:gd name="T4" fmla="*/ 0 w 8"/>
                  <a:gd name="T5" fmla="*/ 8 h 16"/>
                  <a:gd name="T6" fmla="*/ 8 w 8"/>
                  <a:gd name="T7" fmla="*/ 16 h 16"/>
                </a:gdLst>
                <a:ahLst/>
                <a:cxnLst>
                  <a:cxn ang="0">
                    <a:pos x="T0" y="T1"/>
                  </a:cxn>
                  <a:cxn ang="0">
                    <a:pos x="T2" y="T3"/>
                  </a:cxn>
                  <a:cxn ang="0">
                    <a:pos x="T4" y="T5"/>
                  </a:cxn>
                  <a:cxn ang="0">
                    <a:pos x="T6" y="T7"/>
                  </a:cxn>
                </a:cxnLst>
                <a:rect l="0" t="0" r="r" b="b"/>
                <a:pathLst>
                  <a:path w="8" h="16">
                    <a:moveTo>
                      <a:pt x="8" y="16"/>
                    </a:moveTo>
                    <a:cubicBezTo>
                      <a:pt x="8" y="0"/>
                      <a:pt x="8" y="0"/>
                      <a:pt x="8" y="0"/>
                    </a:cubicBezTo>
                    <a:cubicBezTo>
                      <a:pt x="3" y="0"/>
                      <a:pt x="0" y="4"/>
                      <a:pt x="0" y="8"/>
                    </a:cubicBezTo>
                    <a:cubicBezTo>
                      <a:pt x="0" y="13"/>
                      <a:pt x="3" y="16"/>
                      <a:pt x="8"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宋体" panose="02010600030101010101" pitchFamily="2" charset="-122"/>
                  <a:cs typeface="+mn-cs"/>
                </a:endParaRPr>
              </a:p>
            </p:txBody>
          </p:sp>
        </p:grpSp>
      </p:grpSp>
    </p:spTree>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6"/>
                                        </p:tgtEl>
                                        <p:attrNameLst>
                                          <p:attrName>style.visibility</p:attrName>
                                        </p:attrNameLst>
                                      </p:cBhvr>
                                      <p:to>
                                        <p:strVal val="visible"/>
                                      </p:to>
                                    </p:set>
                                    <p:anim calcmode="lin" valueType="num">
                                      <p:cBhvr>
                                        <p:cTn id="7" dur="500" fill="hold"/>
                                        <p:tgtEl>
                                          <p:spTgt spid="56"/>
                                        </p:tgtEl>
                                        <p:attrNameLst>
                                          <p:attrName>ppt_w</p:attrName>
                                        </p:attrNameLst>
                                      </p:cBhvr>
                                      <p:tavLst>
                                        <p:tav tm="0">
                                          <p:val>
                                            <p:fltVal val="0"/>
                                          </p:val>
                                        </p:tav>
                                        <p:tav tm="100000">
                                          <p:val>
                                            <p:strVal val="#ppt_w"/>
                                          </p:val>
                                        </p:tav>
                                      </p:tavLst>
                                    </p:anim>
                                    <p:anim calcmode="lin" valueType="num">
                                      <p:cBhvr>
                                        <p:cTn id="8" dur="500" fill="hold"/>
                                        <p:tgtEl>
                                          <p:spTgt spid="56"/>
                                        </p:tgtEl>
                                        <p:attrNameLst>
                                          <p:attrName>ppt_h</p:attrName>
                                        </p:attrNameLst>
                                      </p:cBhvr>
                                      <p:tavLst>
                                        <p:tav tm="0">
                                          <p:val>
                                            <p:fltVal val="0"/>
                                          </p:val>
                                        </p:tav>
                                        <p:tav tm="100000">
                                          <p:val>
                                            <p:strVal val="#ppt_h"/>
                                          </p:val>
                                        </p:tav>
                                      </p:tavLst>
                                    </p:anim>
                                    <p:animEffect transition="in" filter="fade">
                                      <p:cBhvr>
                                        <p:cTn id="9" dur="500"/>
                                        <p:tgtEl>
                                          <p:spTgt spid="56"/>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57"/>
                                        </p:tgtEl>
                                        <p:attrNameLst>
                                          <p:attrName>style.visibility</p:attrName>
                                        </p:attrNameLst>
                                      </p:cBhvr>
                                      <p:to>
                                        <p:strVal val="visible"/>
                                      </p:to>
                                    </p:set>
                                    <p:anim calcmode="lin" valueType="num">
                                      <p:cBhvr>
                                        <p:cTn id="12" dur="500" fill="hold"/>
                                        <p:tgtEl>
                                          <p:spTgt spid="57"/>
                                        </p:tgtEl>
                                        <p:attrNameLst>
                                          <p:attrName>ppt_w</p:attrName>
                                        </p:attrNameLst>
                                      </p:cBhvr>
                                      <p:tavLst>
                                        <p:tav tm="0">
                                          <p:val>
                                            <p:fltVal val="0"/>
                                          </p:val>
                                        </p:tav>
                                        <p:tav tm="100000">
                                          <p:val>
                                            <p:strVal val="#ppt_w"/>
                                          </p:val>
                                        </p:tav>
                                      </p:tavLst>
                                    </p:anim>
                                    <p:anim calcmode="lin" valueType="num">
                                      <p:cBhvr>
                                        <p:cTn id="13" dur="500" fill="hold"/>
                                        <p:tgtEl>
                                          <p:spTgt spid="57"/>
                                        </p:tgtEl>
                                        <p:attrNameLst>
                                          <p:attrName>ppt_h</p:attrName>
                                        </p:attrNameLst>
                                      </p:cBhvr>
                                      <p:tavLst>
                                        <p:tav tm="0">
                                          <p:val>
                                            <p:fltVal val="0"/>
                                          </p:val>
                                        </p:tav>
                                        <p:tav tm="100000">
                                          <p:val>
                                            <p:strVal val="#ppt_h"/>
                                          </p:val>
                                        </p:tav>
                                      </p:tavLst>
                                    </p:anim>
                                    <p:animEffect transition="in" filter="fade">
                                      <p:cBhvr>
                                        <p:cTn id="14" dur="500"/>
                                        <p:tgtEl>
                                          <p:spTgt spid="57"/>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58"/>
                                        </p:tgtEl>
                                        <p:attrNameLst>
                                          <p:attrName>style.visibility</p:attrName>
                                        </p:attrNameLst>
                                      </p:cBhvr>
                                      <p:to>
                                        <p:strVal val="visible"/>
                                      </p:to>
                                    </p:set>
                                    <p:anim calcmode="lin" valueType="num">
                                      <p:cBhvr>
                                        <p:cTn id="17" dur="500" fill="hold"/>
                                        <p:tgtEl>
                                          <p:spTgt spid="58"/>
                                        </p:tgtEl>
                                        <p:attrNameLst>
                                          <p:attrName>ppt_w</p:attrName>
                                        </p:attrNameLst>
                                      </p:cBhvr>
                                      <p:tavLst>
                                        <p:tav tm="0">
                                          <p:val>
                                            <p:fltVal val="0"/>
                                          </p:val>
                                        </p:tav>
                                        <p:tav tm="100000">
                                          <p:val>
                                            <p:strVal val="#ppt_w"/>
                                          </p:val>
                                        </p:tav>
                                      </p:tavLst>
                                    </p:anim>
                                    <p:anim calcmode="lin" valueType="num">
                                      <p:cBhvr>
                                        <p:cTn id="18" dur="500" fill="hold"/>
                                        <p:tgtEl>
                                          <p:spTgt spid="58"/>
                                        </p:tgtEl>
                                        <p:attrNameLst>
                                          <p:attrName>ppt_h</p:attrName>
                                        </p:attrNameLst>
                                      </p:cBhvr>
                                      <p:tavLst>
                                        <p:tav tm="0">
                                          <p:val>
                                            <p:fltVal val="0"/>
                                          </p:val>
                                        </p:tav>
                                        <p:tav tm="100000">
                                          <p:val>
                                            <p:strVal val="#ppt_h"/>
                                          </p:val>
                                        </p:tav>
                                      </p:tavLst>
                                    </p:anim>
                                    <p:animEffect transition="in" filter="fade">
                                      <p:cBhvr>
                                        <p:cTn id="19" dur="500"/>
                                        <p:tgtEl>
                                          <p:spTgt spid="58"/>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59"/>
                                        </p:tgtEl>
                                        <p:attrNameLst>
                                          <p:attrName>style.visibility</p:attrName>
                                        </p:attrNameLst>
                                      </p:cBhvr>
                                      <p:to>
                                        <p:strVal val="visible"/>
                                      </p:to>
                                    </p:set>
                                    <p:anim calcmode="lin" valueType="num">
                                      <p:cBhvr>
                                        <p:cTn id="22" dur="500" fill="hold"/>
                                        <p:tgtEl>
                                          <p:spTgt spid="59"/>
                                        </p:tgtEl>
                                        <p:attrNameLst>
                                          <p:attrName>ppt_w</p:attrName>
                                        </p:attrNameLst>
                                      </p:cBhvr>
                                      <p:tavLst>
                                        <p:tav tm="0">
                                          <p:val>
                                            <p:fltVal val="0"/>
                                          </p:val>
                                        </p:tav>
                                        <p:tav tm="100000">
                                          <p:val>
                                            <p:strVal val="#ppt_w"/>
                                          </p:val>
                                        </p:tav>
                                      </p:tavLst>
                                    </p:anim>
                                    <p:anim calcmode="lin" valueType="num">
                                      <p:cBhvr>
                                        <p:cTn id="23" dur="500" fill="hold"/>
                                        <p:tgtEl>
                                          <p:spTgt spid="59"/>
                                        </p:tgtEl>
                                        <p:attrNameLst>
                                          <p:attrName>ppt_h</p:attrName>
                                        </p:attrNameLst>
                                      </p:cBhvr>
                                      <p:tavLst>
                                        <p:tav tm="0">
                                          <p:val>
                                            <p:fltVal val="0"/>
                                          </p:val>
                                        </p:tav>
                                        <p:tav tm="100000">
                                          <p:val>
                                            <p:strVal val="#ppt_h"/>
                                          </p:val>
                                        </p:tav>
                                      </p:tavLst>
                                    </p:anim>
                                    <p:animEffect transition="in" filter="fade">
                                      <p:cBhvr>
                                        <p:cTn id="24" dur="500"/>
                                        <p:tgtEl>
                                          <p:spTgt spid="59"/>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60"/>
                                        </p:tgtEl>
                                        <p:attrNameLst>
                                          <p:attrName>style.visibility</p:attrName>
                                        </p:attrNameLst>
                                      </p:cBhvr>
                                      <p:to>
                                        <p:strVal val="visible"/>
                                      </p:to>
                                    </p:set>
                                    <p:anim calcmode="lin" valueType="num">
                                      <p:cBhvr>
                                        <p:cTn id="27" dur="500" fill="hold"/>
                                        <p:tgtEl>
                                          <p:spTgt spid="60"/>
                                        </p:tgtEl>
                                        <p:attrNameLst>
                                          <p:attrName>ppt_w</p:attrName>
                                        </p:attrNameLst>
                                      </p:cBhvr>
                                      <p:tavLst>
                                        <p:tav tm="0">
                                          <p:val>
                                            <p:fltVal val="0"/>
                                          </p:val>
                                        </p:tav>
                                        <p:tav tm="100000">
                                          <p:val>
                                            <p:strVal val="#ppt_w"/>
                                          </p:val>
                                        </p:tav>
                                      </p:tavLst>
                                    </p:anim>
                                    <p:anim calcmode="lin" valueType="num">
                                      <p:cBhvr>
                                        <p:cTn id="28" dur="500" fill="hold"/>
                                        <p:tgtEl>
                                          <p:spTgt spid="60"/>
                                        </p:tgtEl>
                                        <p:attrNameLst>
                                          <p:attrName>ppt_h</p:attrName>
                                        </p:attrNameLst>
                                      </p:cBhvr>
                                      <p:tavLst>
                                        <p:tav tm="0">
                                          <p:val>
                                            <p:fltVal val="0"/>
                                          </p:val>
                                        </p:tav>
                                        <p:tav tm="100000">
                                          <p:val>
                                            <p:strVal val="#ppt_h"/>
                                          </p:val>
                                        </p:tav>
                                      </p:tavLst>
                                    </p:anim>
                                    <p:animEffect transition="in" filter="fade">
                                      <p:cBhvr>
                                        <p:cTn id="29" dur="500"/>
                                        <p:tgtEl>
                                          <p:spTgt spid="60"/>
                                        </p:tgtEl>
                                      </p:cBhvr>
                                    </p:animEffect>
                                  </p:childTnLst>
                                </p:cTn>
                              </p:par>
                              <p:par>
                                <p:cTn id="30" presetID="53" presetClass="entr" presetSubtype="16" fill="hold" nodeType="withEffect">
                                  <p:stCondLst>
                                    <p:cond delay="0"/>
                                  </p:stCondLst>
                                  <p:childTnLst>
                                    <p:set>
                                      <p:cBhvr>
                                        <p:cTn id="31" dur="1" fill="hold">
                                          <p:stCondLst>
                                            <p:cond delay="0"/>
                                          </p:stCondLst>
                                        </p:cTn>
                                        <p:tgtEl>
                                          <p:spTgt spid="5"/>
                                        </p:tgtEl>
                                        <p:attrNameLst>
                                          <p:attrName>style.visibility</p:attrName>
                                        </p:attrNameLst>
                                      </p:cBhvr>
                                      <p:to>
                                        <p:strVal val="visible"/>
                                      </p:to>
                                    </p:set>
                                    <p:anim calcmode="lin" valueType="num">
                                      <p:cBhvr>
                                        <p:cTn id="32" dur="500" fill="hold"/>
                                        <p:tgtEl>
                                          <p:spTgt spid="5"/>
                                        </p:tgtEl>
                                        <p:attrNameLst>
                                          <p:attrName>ppt_w</p:attrName>
                                        </p:attrNameLst>
                                      </p:cBhvr>
                                      <p:tavLst>
                                        <p:tav tm="0">
                                          <p:val>
                                            <p:fltVal val="0"/>
                                          </p:val>
                                        </p:tav>
                                        <p:tav tm="100000">
                                          <p:val>
                                            <p:strVal val="#ppt_w"/>
                                          </p:val>
                                        </p:tav>
                                      </p:tavLst>
                                    </p:anim>
                                    <p:anim calcmode="lin" valueType="num">
                                      <p:cBhvr>
                                        <p:cTn id="33" dur="500" fill="hold"/>
                                        <p:tgtEl>
                                          <p:spTgt spid="5"/>
                                        </p:tgtEl>
                                        <p:attrNameLst>
                                          <p:attrName>ppt_h</p:attrName>
                                        </p:attrNameLst>
                                      </p:cBhvr>
                                      <p:tavLst>
                                        <p:tav tm="0">
                                          <p:val>
                                            <p:fltVal val="0"/>
                                          </p:val>
                                        </p:tav>
                                        <p:tav tm="100000">
                                          <p:val>
                                            <p:strVal val="#ppt_h"/>
                                          </p:val>
                                        </p:tav>
                                      </p:tavLst>
                                    </p:anim>
                                    <p:animEffect transition="in" filter="fade">
                                      <p:cBhvr>
                                        <p:cTn id="34" dur="500"/>
                                        <p:tgtEl>
                                          <p:spTgt spid="5"/>
                                        </p:tgtEl>
                                      </p:cBhvr>
                                    </p:animEffect>
                                  </p:childTnLst>
                                </p:cTn>
                              </p:par>
                              <p:par>
                                <p:cTn id="35" presetID="53" presetClass="entr" presetSubtype="16" fill="hold" nodeType="withEffect">
                                  <p:stCondLst>
                                    <p:cond delay="0"/>
                                  </p:stCondLst>
                                  <p:childTnLst>
                                    <p:set>
                                      <p:cBhvr>
                                        <p:cTn id="36" dur="1" fill="hold">
                                          <p:stCondLst>
                                            <p:cond delay="0"/>
                                          </p:stCondLst>
                                        </p:cTn>
                                        <p:tgtEl>
                                          <p:spTgt spid="4"/>
                                        </p:tgtEl>
                                        <p:attrNameLst>
                                          <p:attrName>style.visibility</p:attrName>
                                        </p:attrNameLst>
                                      </p:cBhvr>
                                      <p:to>
                                        <p:strVal val="visible"/>
                                      </p:to>
                                    </p:set>
                                    <p:anim calcmode="lin" valueType="num">
                                      <p:cBhvr>
                                        <p:cTn id="37" dur="500" fill="hold"/>
                                        <p:tgtEl>
                                          <p:spTgt spid="4"/>
                                        </p:tgtEl>
                                        <p:attrNameLst>
                                          <p:attrName>ppt_w</p:attrName>
                                        </p:attrNameLst>
                                      </p:cBhvr>
                                      <p:tavLst>
                                        <p:tav tm="0">
                                          <p:val>
                                            <p:fltVal val="0"/>
                                          </p:val>
                                        </p:tav>
                                        <p:tav tm="100000">
                                          <p:val>
                                            <p:strVal val="#ppt_w"/>
                                          </p:val>
                                        </p:tav>
                                      </p:tavLst>
                                    </p:anim>
                                    <p:anim calcmode="lin" valueType="num">
                                      <p:cBhvr>
                                        <p:cTn id="38" dur="500" fill="hold"/>
                                        <p:tgtEl>
                                          <p:spTgt spid="4"/>
                                        </p:tgtEl>
                                        <p:attrNameLst>
                                          <p:attrName>ppt_h</p:attrName>
                                        </p:attrNameLst>
                                      </p:cBhvr>
                                      <p:tavLst>
                                        <p:tav tm="0">
                                          <p:val>
                                            <p:fltVal val="0"/>
                                          </p:val>
                                        </p:tav>
                                        <p:tav tm="100000">
                                          <p:val>
                                            <p:strVal val="#ppt_h"/>
                                          </p:val>
                                        </p:tav>
                                      </p:tavLst>
                                    </p:anim>
                                    <p:animEffect transition="in" filter="fade">
                                      <p:cBhvr>
                                        <p:cTn id="39" dur="500"/>
                                        <p:tgtEl>
                                          <p:spTgt spid="4"/>
                                        </p:tgtEl>
                                      </p:cBhvr>
                                    </p:animEffect>
                                  </p:childTnLst>
                                </p:cTn>
                              </p:par>
                              <p:par>
                                <p:cTn id="40" presetID="53" presetClass="entr" presetSubtype="16" fill="hold" nodeType="withEffect">
                                  <p:stCondLst>
                                    <p:cond delay="0"/>
                                  </p:stCondLst>
                                  <p:childTnLst>
                                    <p:set>
                                      <p:cBhvr>
                                        <p:cTn id="41" dur="1" fill="hold">
                                          <p:stCondLst>
                                            <p:cond delay="0"/>
                                          </p:stCondLst>
                                        </p:cTn>
                                        <p:tgtEl>
                                          <p:spTgt spid="3"/>
                                        </p:tgtEl>
                                        <p:attrNameLst>
                                          <p:attrName>style.visibility</p:attrName>
                                        </p:attrNameLst>
                                      </p:cBhvr>
                                      <p:to>
                                        <p:strVal val="visible"/>
                                      </p:to>
                                    </p:set>
                                    <p:anim calcmode="lin" valueType="num">
                                      <p:cBhvr>
                                        <p:cTn id="42" dur="500" fill="hold"/>
                                        <p:tgtEl>
                                          <p:spTgt spid="3"/>
                                        </p:tgtEl>
                                        <p:attrNameLst>
                                          <p:attrName>ppt_w</p:attrName>
                                        </p:attrNameLst>
                                      </p:cBhvr>
                                      <p:tavLst>
                                        <p:tav tm="0">
                                          <p:val>
                                            <p:fltVal val="0"/>
                                          </p:val>
                                        </p:tav>
                                        <p:tav tm="100000">
                                          <p:val>
                                            <p:strVal val="#ppt_w"/>
                                          </p:val>
                                        </p:tav>
                                      </p:tavLst>
                                    </p:anim>
                                    <p:anim calcmode="lin" valueType="num">
                                      <p:cBhvr>
                                        <p:cTn id="43" dur="500" fill="hold"/>
                                        <p:tgtEl>
                                          <p:spTgt spid="3"/>
                                        </p:tgtEl>
                                        <p:attrNameLst>
                                          <p:attrName>ppt_h</p:attrName>
                                        </p:attrNameLst>
                                      </p:cBhvr>
                                      <p:tavLst>
                                        <p:tav tm="0">
                                          <p:val>
                                            <p:fltVal val="0"/>
                                          </p:val>
                                        </p:tav>
                                        <p:tav tm="100000">
                                          <p:val>
                                            <p:strVal val="#ppt_h"/>
                                          </p:val>
                                        </p:tav>
                                      </p:tavLst>
                                    </p:anim>
                                    <p:animEffect transition="in" filter="fade">
                                      <p:cBhvr>
                                        <p:cTn id="44" dur="500"/>
                                        <p:tgtEl>
                                          <p:spTgt spid="3"/>
                                        </p:tgtEl>
                                      </p:cBhvr>
                                    </p:animEffect>
                                  </p:childTnLst>
                                </p:cTn>
                              </p:par>
                              <p:par>
                                <p:cTn id="45" presetID="53" presetClass="entr" presetSubtype="16" fill="hold" nodeType="withEffect">
                                  <p:stCondLst>
                                    <p:cond delay="0"/>
                                  </p:stCondLst>
                                  <p:childTnLst>
                                    <p:set>
                                      <p:cBhvr>
                                        <p:cTn id="46" dur="1" fill="hold">
                                          <p:stCondLst>
                                            <p:cond delay="0"/>
                                          </p:stCondLst>
                                        </p:cTn>
                                        <p:tgtEl>
                                          <p:spTgt spid="2"/>
                                        </p:tgtEl>
                                        <p:attrNameLst>
                                          <p:attrName>style.visibility</p:attrName>
                                        </p:attrNameLst>
                                      </p:cBhvr>
                                      <p:to>
                                        <p:strVal val="visible"/>
                                      </p:to>
                                    </p:set>
                                    <p:anim calcmode="lin" valueType="num">
                                      <p:cBhvr>
                                        <p:cTn id="47" dur="500" fill="hold"/>
                                        <p:tgtEl>
                                          <p:spTgt spid="2"/>
                                        </p:tgtEl>
                                        <p:attrNameLst>
                                          <p:attrName>ppt_w</p:attrName>
                                        </p:attrNameLst>
                                      </p:cBhvr>
                                      <p:tavLst>
                                        <p:tav tm="0">
                                          <p:val>
                                            <p:fltVal val="0"/>
                                          </p:val>
                                        </p:tav>
                                        <p:tav tm="100000">
                                          <p:val>
                                            <p:strVal val="#ppt_w"/>
                                          </p:val>
                                        </p:tav>
                                      </p:tavLst>
                                    </p:anim>
                                    <p:anim calcmode="lin" valueType="num">
                                      <p:cBhvr>
                                        <p:cTn id="48" dur="500" fill="hold"/>
                                        <p:tgtEl>
                                          <p:spTgt spid="2"/>
                                        </p:tgtEl>
                                        <p:attrNameLst>
                                          <p:attrName>ppt_h</p:attrName>
                                        </p:attrNameLst>
                                      </p:cBhvr>
                                      <p:tavLst>
                                        <p:tav tm="0">
                                          <p:val>
                                            <p:fltVal val="0"/>
                                          </p:val>
                                        </p:tav>
                                        <p:tav tm="100000">
                                          <p:val>
                                            <p:strVal val="#ppt_h"/>
                                          </p:val>
                                        </p:tav>
                                      </p:tavLst>
                                    </p:anim>
                                    <p:animEffect transition="in" filter="fade">
                                      <p:cBhvr>
                                        <p:cTn id="49" dur="500"/>
                                        <p:tgtEl>
                                          <p:spTgt spid="2"/>
                                        </p:tgtEl>
                                      </p:cBhvr>
                                    </p:animEffect>
                                  </p:childTnLst>
                                </p:cTn>
                              </p:par>
                            </p:childTnLst>
                          </p:cTn>
                        </p:par>
                      </p:childTnLst>
                    </p:cTn>
                  </p:par>
                  <p:par>
                    <p:cTn id="50" fill="hold">
                      <p:stCondLst>
                        <p:cond delay="indefinite"/>
                      </p:stCondLst>
                      <p:childTnLst>
                        <p:par>
                          <p:cTn id="51" fill="hold">
                            <p:stCondLst>
                              <p:cond delay="0"/>
                            </p:stCondLst>
                            <p:childTnLst>
                              <p:par>
                                <p:cTn id="52" presetID="53" presetClass="entr" presetSubtype="16" fill="hold" nodeType="clickEffect">
                                  <p:stCondLst>
                                    <p:cond delay="0"/>
                                  </p:stCondLst>
                                  <p:childTnLst>
                                    <p:set>
                                      <p:cBhvr>
                                        <p:cTn id="53" dur="1" fill="hold">
                                          <p:stCondLst>
                                            <p:cond delay="0"/>
                                          </p:stCondLst>
                                        </p:cTn>
                                        <p:tgtEl>
                                          <p:spTgt spid="69"/>
                                        </p:tgtEl>
                                        <p:attrNameLst>
                                          <p:attrName>style.visibility</p:attrName>
                                        </p:attrNameLst>
                                      </p:cBhvr>
                                      <p:to>
                                        <p:strVal val="visible"/>
                                      </p:to>
                                    </p:set>
                                    <p:anim calcmode="lin" valueType="num">
                                      <p:cBhvr>
                                        <p:cTn id="54" dur="500" fill="hold"/>
                                        <p:tgtEl>
                                          <p:spTgt spid="69"/>
                                        </p:tgtEl>
                                        <p:attrNameLst>
                                          <p:attrName>ppt_w</p:attrName>
                                        </p:attrNameLst>
                                      </p:cBhvr>
                                      <p:tavLst>
                                        <p:tav tm="0">
                                          <p:val>
                                            <p:fltVal val="0"/>
                                          </p:val>
                                        </p:tav>
                                        <p:tav tm="100000">
                                          <p:val>
                                            <p:strVal val="#ppt_w"/>
                                          </p:val>
                                        </p:tav>
                                      </p:tavLst>
                                    </p:anim>
                                    <p:anim calcmode="lin" valueType="num">
                                      <p:cBhvr>
                                        <p:cTn id="55" dur="500" fill="hold"/>
                                        <p:tgtEl>
                                          <p:spTgt spid="69"/>
                                        </p:tgtEl>
                                        <p:attrNameLst>
                                          <p:attrName>ppt_h</p:attrName>
                                        </p:attrNameLst>
                                      </p:cBhvr>
                                      <p:tavLst>
                                        <p:tav tm="0">
                                          <p:val>
                                            <p:fltVal val="0"/>
                                          </p:val>
                                        </p:tav>
                                        <p:tav tm="100000">
                                          <p:val>
                                            <p:strVal val="#ppt_h"/>
                                          </p:val>
                                        </p:tav>
                                      </p:tavLst>
                                    </p:anim>
                                    <p:animEffect transition="in" filter="fade">
                                      <p:cBhvr>
                                        <p:cTn id="56" dur="500"/>
                                        <p:tgtEl>
                                          <p:spTgt spid="69"/>
                                        </p:tgtEl>
                                      </p:cBhvr>
                                    </p:animEffect>
                                  </p:childTnLst>
                                </p:cTn>
                              </p:par>
                            </p:childTnLst>
                          </p:cTn>
                        </p:par>
                      </p:childTnLst>
                    </p:cTn>
                  </p:par>
                  <p:par>
                    <p:cTn id="57" fill="hold">
                      <p:stCondLst>
                        <p:cond delay="indefinite"/>
                      </p:stCondLst>
                      <p:childTnLst>
                        <p:par>
                          <p:cTn id="58" fill="hold">
                            <p:stCondLst>
                              <p:cond delay="0"/>
                            </p:stCondLst>
                            <p:childTnLst>
                              <p:par>
                                <p:cTn id="59" presetID="16" presetClass="entr" presetSubtype="21" fill="hold" nodeType="clickEffect">
                                  <p:stCondLst>
                                    <p:cond delay="0"/>
                                  </p:stCondLst>
                                  <p:childTnLst>
                                    <p:set>
                                      <p:cBhvr>
                                        <p:cTn id="60" dur="1" fill="hold">
                                          <p:stCondLst>
                                            <p:cond delay="0"/>
                                          </p:stCondLst>
                                        </p:cTn>
                                        <p:tgtEl>
                                          <p:spTgt spid="78"/>
                                        </p:tgtEl>
                                        <p:attrNameLst>
                                          <p:attrName>style.visibility</p:attrName>
                                        </p:attrNameLst>
                                      </p:cBhvr>
                                      <p:to>
                                        <p:strVal val="visible"/>
                                      </p:to>
                                    </p:set>
                                    <p:animEffect transition="in" filter="barn(inVertical)">
                                      <p:cBhvr>
                                        <p:cTn id="61" dur="500"/>
                                        <p:tgtEl>
                                          <p:spTgt spid="78"/>
                                        </p:tgtEl>
                                      </p:cBhvr>
                                    </p:animEffect>
                                  </p:childTnLst>
                                </p:cTn>
                              </p:par>
                              <p:par>
                                <p:cTn id="62" presetID="16" presetClass="entr" presetSubtype="21" fill="hold" nodeType="withEffect">
                                  <p:stCondLst>
                                    <p:cond delay="0"/>
                                  </p:stCondLst>
                                  <p:childTnLst>
                                    <p:set>
                                      <p:cBhvr>
                                        <p:cTn id="63" dur="1" fill="hold">
                                          <p:stCondLst>
                                            <p:cond delay="0"/>
                                          </p:stCondLst>
                                        </p:cTn>
                                        <p:tgtEl>
                                          <p:spTgt spid="84"/>
                                        </p:tgtEl>
                                        <p:attrNameLst>
                                          <p:attrName>style.visibility</p:attrName>
                                        </p:attrNameLst>
                                      </p:cBhvr>
                                      <p:to>
                                        <p:strVal val="visible"/>
                                      </p:to>
                                    </p:set>
                                    <p:animEffect transition="in" filter="barn(inVertical)">
                                      <p:cBhvr>
                                        <p:cTn id="64" dur="500"/>
                                        <p:tgtEl>
                                          <p:spTgt spid="84"/>
                                        </p:tgtEl>
                                      </p:cBhvr>
                                    </p:animEffect>
                                  </p:childTnLst>
                                </p:cTn>
                              </p:par>
                            </p:childTnLst>
                          </p:cTn>
                        </p:par>
                      </p:childTnLst>
                    </p:cTn>
                  </p:par>
                  <p:par>
                    <p:cTn id="65" fill="hold">
                      <p:stCondLst>
                        <p:cond delay="indefinite"/>
                      </p:stCondLst>
                      <p:childTnLst>
                        <p:par>
                          <p:cTn id="66" fill="hold">
                            <p:stCondLst>
                              <p:cond delay="0"/>
                            </p:stCondLst>
                            <p:childTnLst>
                              <p:par>
                                <p:cTn id="67" presetID="53" presetClass="entr" presetSubtype="16" fill="hold" nodeType="clickEffect">
                                  <p:stCondLst>
                                    <p:cond delay="0"/>
                                  </p:stCondLst>
                                  <p:childTnLst>
                                    <p:set>
                                      <p:cBhvr>
                                        <p:cTn id="68" dur="1" fill="hold">
                                          <p:stCondLst>
                                            <p:cond delay="0"/>
                                          </p:stCondLst>
                                        </p:cTn>
                                        <p:tgtEl>
                                          <p:spTgt spid="70"/>
                                        </p:tgtEl>
                                        <p:attrNameLst>
                                          <p:attrName>style.visibility</p:attrName>
                                        </p:attrNameLst>
                                      </p:cBhvr>
                                      <p:to>
                                        <p:strVal val="visible"/>
                                      </p:to>
                                    </p:set>
                                    <p:anim calcmode="lin" valueType="num">
                                      <p:cBhvr>
                                        <p:cTn id="69" dur="500" fill="hold"/>
                                        <p:tgtEl>
                                          <p:spTgt spid="70"/>
                                        </p:tgtEl>
                                        <p:attrNameLst>
                                          <p:attrName>ppt_w</p:attrName>
                                        </p:attrNameLst>
                                      </p:cBhvr>
                                      <p:tavLst>
                                        <p:tav tm="0">
                                          <p:val>
                                            <p:fltVal val="0"/>
                                          </p:val>
                                        </p:tav>
                                        <p:tav tm="100000">
                                          <p:val>
                                            <p:strVal val="#ppt_w"/>
                                          </p:val>
                                        </p:tav>
                                      </p:tavLst>
                                    </p:anim>
                                    <p:anim calcmode="lin" valueType="num">
                                      <p:cBhvr>
                                        <p:cTn id="70" dur="500" fill="hold"/>
                                        <p:tgtEl>
                                          <p:spTgt spid="70"/>
                                        </p:tgtEl>
                                        <p:attrNameLst>
                                          <p:attrName>ppt_h</p:attrName>
                                        </p:attrNameLst>
                                      </p:cBhvr>
                                      <p:tavLst>
                                        <p:tav tm="0">
                                          <p:val>
                                            <p:fltVal val="0"/>
                                          </p:val>
                                        </p:tav>
                                        <p:tav tm="100000">
                                          <p:val>
                                            <p:strVal val="#ppt_h"/>
                                          </p:val>
                                        </p:tav>
                                      </p:tavLst>
                                    </p:anim>
                                    <p:animEffect transition="in" filter="fade">
                                      <p:cBhvr>
                                        <p:cTn id="71" dur="500"/>
                                        <p:tgtEl>
                                          <p:spTgt spid="70"/>
                                        </p:tgtEl>
                                      </p:cBhvr>
                                    </p:animEffect>
                                  </p:childTnLst>
                                </p:cTn>
                              </p:par>
                            </p:childTnLst>
                          </p:cTn>
                        </p:par>
                      </p:childTnLst>
                    </p:cTn>
                  </p:par>
                  <p:par>
                    <p:cTn id="72" fill="hold">
                      <p:stCondLst>
                        <p:cond delay="indefinite"/>
                      </p:stCondLst>
                      <p:childTnLst>
                        <p:par>
                          <p:cTn id="73" fill="hold">
                            <p:stCondLst>
                              <p:cond delay="0"/>
                            </p:stCondLst>
                            <p:childTnLst>
                              <p:par>
                                <p:cTn id="74" presetID="16" presetClass="entr" presetSubtype="21" fill="hold" nodeType="clickEffect">
                                  <p:stCondLst>
                                    <p:cond delay="0"/>
                                  </p:stCondLst>
                                  <p:childTnLst>
                                    <p:set>
                                      <p:cBhvr>
                                        <p:cTn id="75" dur="1" fill="hold">
                                          <p:stCondLst>
                                            <p:cond delay="0"/>
                                          </p:stCondLst>
                                        </p:cTn>
                                        <p:tgtEl>
                                          <p:spTgt spid="81"/>
                                        </p:tgtEl>
                                        <p:attrNameLst>
                                          <p:attrName>style.visibility</p:attrName>
                                        </p:attrNameLst>
                                      </p:cBhvr>
                                      <p:to>
                                        <p:strVal val="visible"/>
                                      </p:to>
                                    </p:set>
                                    <p:animEffect transition="in" filter="barn(inVertical)">
                                      <p:cBhvr>
                                        <p:cTn id="76" dur="500"/>
                                        <p:tgtEl>
                                          <p:spTgt spid="81"/>
                                        </p:tgtEl>
                                      </p:cBhvr>
                                    </p:animEffect>
                                  </p:childTnLst>
                                </p:cTn>
                              </p:par>
                              <p:par>
                                <p:cTn id="77" presetID="16" presetClass="entr" presetSubtype="21" fill="hold" nodeType="withEffect">
                                  <p:stCondLst>
                                    <p:cond delay="0"/>
                                  </p:stCondLst>
                                  <p:childTnLst>
                                    <p:set>
                                      <p:cBhvr>
                                        <p:cTn id="78" dur="1" fill="hold">
                                          <p:stCondLst>
                                            <p:cond delay="0"/>
                                          </p:stCondLst>
                                        </p:cTn>
                                        <p:tgtEl>
                                          <p:spTgt spid="87"/>
                                        </p:tgtEl>
                                        <p:attrNameLst>
                                          <p:attrName>style.visibility</p:attrName>
                                        </p:attrNameLst>
                                      </p:cBhvr>
                                      <p:to>
                                        <p:strVal val="visible"/>
                                      </p:to>
                                    </p:set>
                                    <p:animEffect transition="in" filter="barn(inVertical)">
                                      <p:cBhvr>
                                        <p:cTn id="79" dur="500"/>
                                        <p:tgtEl>
                                          <p:spTgt spid="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animBg="1"/>
      <p:bldP spid="59" grpId="0" animBg="1"/>
      <p:bldP spid="58" grpId="0" animBg="1"/>
      <p:bldP spid="57" grpId="0" animBg="1"/>
    </p:bldLst>
  </p:timing>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69" name="组合 68"/>
          <p:cNvGrpSpPr/>
          <p:nvPr/>
        </p:nvGrpSpPr>
        <p:grpSpPr>
          <a:xfrm>
            <a:off x="7565310" y="2099782"/>
            <a:ext cx="3446277" cy="4554953"/>
            <a:chOff x="7554159" y="1564523"/>
            <a:chExt cx="3446277" cy="4554953"/>
          </a:xfrm>
        </p:grpSpPr>
        <p:grpSp>
          <p:nvGrpSpPr>
            <p:cNvPr id="11" name="组合 10"/>
            <p:cNvGrpSpPr/>
            <p:nvPr/>
          </p:nvGrpSpPr>
          <p:grpSpPr>
            <a:xfrm>
              <a:off x="7554159" y="1586784"/>
              <a:ext cx="3446277" cy="4532692"/>
              <a:chOff x="1026359" y="1205784"/>
              <a:chExt cx="3446277" cy="4532692"/>
            </a:xfrm>
          </p:grpSpPr>
          <p:sp>
            <p:nvSpPr>
              <p:cNvPr id="7" name="任意多边形 6"/>
              <p:cNvSpPr/>
              <p:nvPr/>
            </p:nvSpPr>
            <p:spPr>
              <a:xfrm>
                <a:off x="1313863" y="1781540"/>
                <a:ext cx="3158773" cy="3544231"/>
              </a:xfrm>
              <a:custGeom>
                <a:avLst/>
                <a:gdLst>
                  <a:gd name="connsiteX0" fmla="*/ 1465943 w 2075543"/>
                  <a:gd name="connsiteY0" fmla="*/ 0 h 2162628"/>
                  <a:gd name="connsiteX1" fmla="*/ 2075543 w 2075543"/>
                  <a:gd name="connsiteY1" fmla="*/ 653143 h 2162628"/>
                  <a:gd name="connsiteX2" fmla="*/ 0 w 2075543"/>
                  <a:gd name="connsiteY2" fmla="*/ 2162628 h 2162628"/>
                  <a:gd name="connsiteX3" fmla="*/ 1465943 w 2075543"/>
                  <a:gd name="connsiteY3" fmla="*/ 0 h 2162628"/>
                </a:gdLst>
                <a:ahLst/>
                <a:cxnLst>
                  <a:cxn ang="0">
                    <a:pos x="connsiteX0" y="connsiteY0"/>
                  </a:cxn>
                  <a:cxn ang="0">
                    <a:pos x="connsiteX1" y="connsiteY1"/>
                  </a:cxn>
                  <a:cxn ang="0">
                    <a:pos x="connsiteX2" y="connsiteY2"/>
                  </a:cxn>
                  <a:cxn ang="0">
                    <a:pos x="connsiteX3" y="connsiteY3"/>
                  </a:cxn>
                </a:cxnLst>
                <a:rect l="l" t="t" r="r" b="b"/>
                <a:pathLst>
                  <a:path w="2075543" h="2162628">
                    <a:moveTo>
                      <a:pt x="1465943" y="0"/>
                    </a:moveTo>
                    <a:lnTo>
                      <a:pt x="2075543" y="653143"/>
                    </a:lnTo>
                    <a:lnTo>
                      <a:pt x="0" y="2162628"/>
                    </a:lnTo>
                    <a:lnTo>
                      <a:pt x="1465943" y="0"/>
                    </a:lnTo>
                    <a:close/>
                  </a:path>
                </a:pathLst>
              </a:custGeom>
              <a:solidFill>
                <a:schemeClr val="tx1">
                  <a:lumMod val="85000"/>
                  <a:lumOff val="15000"/>
                  <a:alpha val="35000"/>
                </a:schemeClr>
              </a:solidFill>
              <a:ln>
                <a:noFill/>
              </a:ln>
              <a:effectLst>
                <a:softEdge rad="266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圆角矩形 2"/>
              <p:cNvSpPr/>
              <p:nvPr/>
            </p:nvSpPr>
            <p:spPr>
              <a:xfrm rot="18900000">
                <a:off x="1026359" y="2031999"/>
                <a:ext cx="3280229" cy="1582057"/>
              </a:xfrm>
              <a:prstGeom prst="roundRect">
                <a:avLst>
                  <a:gd name="adj" fmla="val 10245"/>
                </a:avLst>
              </a:prstGeom>
              <a:solidFill>
                <a:srgbClr val="DC6C7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p:cNvSpPr/>
              <p:nvPr/>
            </p:nvSpPr>
            <p:spPr>
              <a:xfrm rot="2700000">
                <a:off x="59067" y="3527438"/>
                <a:ext cx="3460793" cy="504000"/>
              </a:xfrm>
              <a:prstGeom prst="ellipse">
                <a:avLst/>
              </a:prstGeom>
              <a:gradFill flip="none" rotWithShape="1">
                <a:gsLst>
                  <a:gs pos="100000">
                    <a:schemeClr val="bg1">
                      <a:alpha val="0"/>
                    </a:schemeClr>
                  </a:gs>
                  <a:gs pos="21000">
                    <a:schemeClr val="tx1">
                      <a:lumMod val="65000"/>
                      <a:lumOff val="35000"/>
                      <a:alpha val="57000"/>
                    </a:schemeClr>
                  </a:gs>
                </a:gsLst>
                <a:path path="shape">
                  <a:fillToRect l="50000" t="50000" r="50000" b="50000"/>
                </a:path>
                <a:tileRect/>
              </a:gradFill>
              <a:ln>
                <a:noFill/>
              </a:ln>
              <a:effectLst>
                <a:softEdge rad="127000"/>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useBgFill="1">
            <p:nvSpPr>
              <p:cNvPr id="5" name="矩形 4"/>
              <p:cNvSpPr/>
              <p:nvPr/>
            </p:nvSpPr>
            <p:spPr>
              <a:xfrm rot="2700000">
                <a:off x="-209134" y="3612132"/>
                <a:ext cx="3425372" cy="82731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9"/>
              <p:cNvSpPr/>
              <p:nvPr/>
            </p:nvSpPr>
            <p:spPr>
              <a:xfrm rot="18900000">
                <a:off x="3303181" y="1205784"/>
                <a:ext cx="551494" cy="1413715"/>
              </a:xfrm>
              <a:custGeom>
                <a:avLst/>
                <a:gdLst>
                  <a:gd name="connsiteX0" fmla="*/ 569692 w 617165"/>
                  <a:gd name="connsiteY0" fmla="*/ 47473 h 1582057"/>
                  <a:gd name="connsiteX1" fmla="*/ 617165 w 617165"/>
                  <a:gd name="connsiteY1" fmla="*/ 162082 h 1582057"/>
                  <a:gd name="connsiteX2" fmla="*/ 617165 w 617165"/>
                  <a:gd name="connsiteY2" fmla="*/ 1419975 h 1582057"/>
                  <a:gd name="connsiteX3" fmla="*/ 455083 w 617165"/>
                  <a:gd name="connsiteY3" fmla="*/ 1582057 h 1582057"/>
                  <a:gd name="connsiteX4" fmla="*/ 0 w 617165"/>
                  <a:gd name="connsiteY4" fmla="*/ 1582057 h 1582057"/>
                  <a:gd name="connsiteX5" fmla="*/ 0 w 617165"/>
                  <a:gd name="connsiteY5" fmla="*/ 0 h 1582057"/>
                  <a:gd name="connsiteX6" fmla="*/ 455083 w 617165"/>
                  <a:gd name="connsiteY6" fmla="*/ 0 h 1582057"/>
                  <a:gd name="connsiteX7" fmla="*/ 569692 w 617165"/>
                  <a:gd name="connsiteY7" fmla="*/ 47473 h 1582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7165" h="1582057">
                    <a:moveTo>
                      <a:pt x="569692" y="47473"/>
                    </a:moveTo>
                    <a:cubicBezTo>
                      <a:pt x="599024" y="76804"/>
                      <a:pt x="617165" y="117325"/>
                      <a:pt x="617165" y="162082"/>
                    </a:cubicBezTo>
                    <a:lnTo>
                      <a:pt x="617165" y="1419975"/>
                    </a:lnTo>
                    <a:cubicBezTo>
                      <a:pt x="617165" y="1509490"/>
                      <a:pt x="544598" y="1582057"/>
                      <a:pt x="455083" y="1582057"/>
                    </a:cubicBezTo>
                    <a:lnTo>
                      <a:pt x="0" y="1582057"/>
                    </a:lnTo>
                    <a:lnTo>
                      <a:pt x="0" y="0"/>
                    </a:lnTo>
                    <a:lnTo>
                      <a:pt x="455083" y="0"/>
                    </a:lnTo>
                    <a:cubicBezTo>
                      <a:pt x="499841" y="0"/>
                      <a:pt x="540361" y="18141"/>
                      <a:pt x="569692" y="47473"/>
                    </a:cubicBezTo>
                    <a:close/>
                  </a:path>
                </a:pathLst>
              </a:cu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0" name="文本框 39"/>
            <p:cNvSpPr txBox="1"/>
            <p:nvPr/>
          </p:nvSpPr>
          <p:spPr>
            <a:xfrm rot="18900000">
              <a:off x="9554296" y="1564523"/>
              <a:ext cx="460382" cy="769441"/>
            </a:xfrm>
            <a:prstGeom prst="rect">
              <a:avLst/>
            </a:prstGeom>
            <a:noFill/>
          </p:spPr>
          <p:txBody>
            <a:bodyPr wrap="none" rtlCol="0">
              <a:spAutoFit/>
            </a:bodyPr>
            <a:lstStyle/>
            <a:p>
              <a:r>
                <a:rPr lang="en-US" altLang="zh-CN" sz="4400" b="1" dirty="0">
                  <a:solidFill>
                    <a:schemeClr val="tx1">
                      <a:lumMod val="75000"/>
                      <a:lumOff val="25000"/>
                    </a:schemeClr>
                  </a:solidFill>
                </a:rPr>
                <a:t>E</a:t>
              </a:r>
              <a:endParaRPr lang="zh-CN" altLang="en-US" sz="4400" b="1" dirty="0">
                <a:solidFill>
                  <a:schemeClr val="tx1">
                    <a:lumMod val="75000"/>
                    <a:lumOff val="25000"/>
                  </a:schemeClr>
                </a:solidFill>
              </a:endParaRPr>
            </a:p>
          </p:txBody>
        </p:sp>
        <p:grpSp>
          <p:nvGrpSpPr>
            <p:cNvPr id="63" name="组合 62"/>
            <p:cNvGrpSpPr/>
            <p:nvPr/>
          </p:nvGrpSpPr>
          <p:grpSpPr>
            <a:xfrm rot="18900000">
              <a:off x="8632761" y="3619016"/>
              <a:ext cx="376265" cy="363511"/>
              <a:chOff x="549275" y="533400"/>
              <a:chExt cx="561975" cy="542926"/>
            </a:xfrm>
            <a:solidFill>
              <a:schemeClr val="bg1"/>
            </a:solidFill>
          </p:grpSpPr>
          <p:sp>
            <p:nvSpPr>
              <p:cNvPr id="45" name="Freeform 16"/>
              <p:cNvSpPr>
                <a:spLocks noEditPoints="1"/>
              </p:cNvSpPr>
              <p:nvPr/>
            </p:nvSpPr>
            <p:spPr bwMode="auto">
              <a:xfrm>
                <a:off x="549275" y="649288"/>
                <a:ext cx="463550" cy="427038"/>
              </a:xfrm>
              <a:custGeom>
                <a:avLst/>
                <a:gdLst>
                  <a:gd name="T0" fmla="*/ 149 w 165"/>
                  <a:gd name="T1" fmla="*/ 38 h 152"/>
                  <a:gd name="T2" fmla="*/ 147 w 165"/>
                  <a:gd name="T3" fmla="*/ 34 h 152"/>
                  <a:gd name="T4" fmla="*/ 137 w 165"/>
                  <a:gd name="T5" fmla="*/ 22 h 152"/>
                  <a:gd name="T6" fmla="*/ 125 w 165"/>
                  <a:gd name="T7" fmla="*/ 12 h 152"/>
                  <a:gd name="T8" fmla="*/ 121 w 165"/>
                  <a:gd name="T9" fmla="*/ 10 h 152"/>
                  <a:gd name="T10" fmla="*/ 118 w 165"/>
                  <a:gd name="T11" fmla="*/ 8 h 152"/>
                  <a:gd name="T12" fmla="*/ 83 w 165"/>
                  <a:gd name="T13" fmla="*/ 0 h 152"/>
                  <a:gd name="T14" fmla="*/ 29 w 165"/>
                  <a:gd name="T15" fmla="*/ 22 h 152"/>
                  <a:gd name="T16" fmla="*/ 29 w 165"/>
                  <a:gd name="T17" fmla="*/ 130 h 152"/>
                  <a:gd name="T18" fmla="*/ 83 w 165"/>
                  <a:gd name="T19" fmla="*/ 152 h 152"/>
                  <a:gd name="T20" fmla="*/ 137 w 165"/>
                  <a:gd name="T21" fmla="*/ 130 h 152"/>
                  <a:gd name="T22" fmla="*/ 151 w 165"/>
                  <a:gd name="T23" fmla="*/ 41 h 152"/>
                  <a:gd name="T24" fmla="*/ 149 w 165"/>
                  <a:gd name="T25" fmla="*/ 38 h 152"/>
                  <a:gd name="T26" fmla="*/ 83 w 165"/>
                  <a:gd name="T27" fmla="*/ 32 h 152"/>
                  <a:gd name="T28" fmla="*/ 52 w 165"/>
                  <a:gd name="T29" fmla="*/ 45 h 152"/>
                  <a:gd name="T30" fmla="*/ 39 w 165"/>
                  <a:gd name="T31" fmla="*/ 76 h 152"/>
                  <a:gd name="T32" fmla="*/ 52 w 165"/>
                  <a:gd name="T33" fmla="*/ 107 h 152"/>
                  <a:gd name="T34" fmla="*/ 52 w 165"/>
                  <a:gd name="T35" fmla="*/ 113 h 152"/>
                  <a:gd name="T36" fmla="*/ 49 w 165"/>
                  <a:gd name="T37" fmla="*/ 114 h 152"/>
                  <a:gd name="T38" fmla="*/ 46 w 165"/>
                  <a:gd name="T39" fmla="*/ 113 h 152"/>
                  <a:gd name="T40" fmla="*/ 31 w 165"/>
                  <a:gd name="T41" fmla="*/ 76 h 152"/>
                  <a:gd name="T42" fmla="*/ 46 w 165"/>
                  <a:gd name="T43" fmla="*/ 39 h 152"/>
                  <a:gd name="T44" fmla="*/ 83 w 165"/>
                  <a:gd name="T45" fmla="*/ 24 h 152"/>
                  <a:gd name="T46" fmla="*/ 87 w 165"/>
                  <a:gd name="T47" fmla="*/ 28 h 152"/>
                  <a:gd name="T48" fmla="*/ 83 w 165"/>
                  <a:gd name="T49" fmla="*/ 3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5" h="152">
                    <a:moveTo>
                      <a:pt x="149" y="38"/>
                    </a:moveTo>
                    <a:cubicBezTo>
                      <a:pt x="148" y="37"/>
                      <a:pt x="147" y="35"/>
                      <a:pt x="147" y="34"/>
                    </a:cubicBezTo>
                    <a:cubicBezTo>
                      <a:pt x="144" y="30"/>
                      <a:pt x="141" y="26"/>
                      <a:pt x="137" y="22"/>
                    </a:cubicBezTo>
                    <a:cubicBezTo>
                      <a:pt x="133" y="18"/>
                      <a:pt x="129" y="15"/>
                      <a:pt x="125" y="12"/>
                    </a:cubicBezTo>
                    <a:cubicBezTo>
                      <a:pt x="124" y="12"/>
                      <a:pt x="122" y="11"/>
                      <a:pt x="121" y="10"/>
                    </a:cubicBezTo>
                    <a:cubicBezTo>
                      <a:pt x="120" y="9"/>
                      <a:pt x="119" y="9"/>
                      <a:pt x="118" y="8"/>
                    </a:cubicBezTo>
                    <a:cubicBezTo>
                      <a:pt x="107" y="3"/>
                      <a:pt x="95" y="0"/>
                      <a:pt x="83" y="0"/>
                    </a:cubicBezTo>
                    <a:cubicBezTo>
                      <a:pt x="63" y="0"/>
                      <a:pt x="44" y="8"/>
                      <a:pt x="29" y="22"/>
                    </a:cubicBezTo>
                    <a:cubicBezTo>
                      <a:pt x="0" y="52"/>
                      <a:pt x="0" y="100"/>
                      <a:pt x="29" y="130"/>
                    </a:cubicBezTo>
                    <a:cubicBezTo>
                      <a:pt x="44" y="144"/>
                      <a:pt x="63" y="152"/>
                      <a:pt x="83" y="152"/>
                    </a:cubicBezTo>
                    <a:cubicBezTo>
                      <a:pt x="103" y="152"/>
                      <a:pt x="123" y="144"/>
                      <a:pt x="137" y="130"/>
                    </a:cubicBezTo>
                    <a:cubicBezTo>
                      <a:pt x="161" y="106"/>
                      <a:pt x="165" y="70"/>
                      <a:pt x="151" y="41"/>
                    </a:cubicBezTo>
                    <a:cubicBezTo>
                      <a:pt x="150" y="40"/>
                      <a:pt x="150" y="39"/>
                      <a:pt x="149" y="38"/>
                    </a:cubicBezTo>
                    <a:close/>
                    <a:moveTo>
                      <a:pt x="83" y="32"/>
                    </a:moveTo>
                    <a:cubicBezTo>
                      <a:pt x="71" y="32"/>
                      <a:pt x="60" y="36"/>
                      <a:pt x="52" y="45"/>
                    </a:cubicBezTo>
                    <a:cubicBezTo>
                      <a:pt x="44" y="53"/>
                      <a:pt x="39" y="64"/>
                      <a:pt x="39" y="76"/>
                    </a:cubicBezTo>
                    <a:cubicBezTo>
                      <a:pt x="39" y="88"/>
                      <a:pt x="44" y="99"/>
                      <a:pt x="52" y="107"/>
                    </a:cubicBezTo>
                    <a:cubicBezTo>
                      <a:pt x="54" y="109"/>
                      <a:pt x="54" y="111"/>
                      <a:pt x="52" y="113"/>
                    </a:cubicBezTo>
                    <a:cubicBezTo>
                      <a:pt x="51" y="113"/>
                      <a:pt x="50" y="114"/>
                      <a:pt x="49" y="114"/>
                    </a:cubicBezTo>
                    <a:cubicBezTo>
                      <a:pt x="48" y="114"/>
                      <a:pt x="47" y="113"/>
                      <a:pt x="46" y="113"/>
                    </a:cubicBezTo>
                    <a:cubicBezTo>
                      <a:pt x="37" y="103"/>
                      <a:pt x="31" y="90"/>
                      <a:pt x="31" y="76"/>
                    </a:cubicBezTo>
                    <a:cubicBezTo>
                      <a:pt x="31" y="62"/>
                      <a:pt x="37" y="49"/>
                      <a:pt x="46" y="39"/>
                    </a:cubicBezTo>
                    <a:cubicBezTo>
                      <a:pt x="56" y="29"/>
                      <a:pt x="69" y="24"/>
                      <a:pt x="83" y="24"/>
                    </a:cubicBezTo>
                    <a:cubicBezTo>
                      <a:pt x="85" y="24"/>
                      <a:pt x="87" y="26"/>
                      <a:pt x="87" y="28"/>
                    </a:cubicBezTo>
                    <a:cubicBezTo>
                      <a:pt x="87" y="30"/>
                      <a:pt x="85" y="32"/>
                      <a:pt x="83" y="32"/>
                    </a:cubicBezTo>
                    <a:close/>
                  </a:path>
                </a:pathLst>
              </a:custGeom>
              <a:grpFill/>
              <a:ln>
                <a:noFill/>
              </a:ln>
            </p:spPr>
            <p:txBody>
              <a:bodyPr vert="horz" wrap="square" lIns="91440" tIns="45720" rIns="91440" bIns="45720" numCol="1" anchor="t" anchorCtr="0" compatLnSpc="1"/>
              <a:lstStyle/>
              <a:p>
                <a:endParaRPr lang="zh-CN" altLang="en-US"/>
              </a:p>
            </p:txBody>
          </p:sp>
          <p:sp>
            <p:nvSpPr>
              <p:cNvPr id="46" name="Freeform 17"/>
              <p:cNvSpPr/>
              <p:nvPr/>
            </p:nvSpPr>
            <p:spPr bwMode="auto">
              <a:xfrm>
                <a:off x="896938" y="623888"/>
                <a:ext cx="123825" cy="123825"/>
              </a:xfrm>
              <a:custGeom>
                <a:avLst/>
                <a:gdLst>
                  <a:gd name="T0" fmla="*/ 31 w 44"/>
                  <a:gd name="T1" fmla="*/ 19 h 44"/>
                  <a:gd name="T2" fmla="*/ 31 w 44"/>
                  <a:gd name="T3" fmla="*/ 19 h 44"/>
                  <a:gd name="T4" fmla="*/ 42 w 44"/>
                  <a:gd name="T5" fmla="*/ 8 h 44"/>
                  <a:gd name="T6" fmla="*/ 42 w 44"/>
                  <a:gd name="T7" fmla="*/ 2 h 44"/>
                  <a:gd name="T8" fmla="*/ 36 w 44"/>
                  <a:gd name="T9" fmla="*/ 2 h 44"/>
                  <a:gd name="T10" fmla="*/ 25 w 44"/>
                  <a:gd name="T11" fmla="*/ 13 h 44"/>
                  <a:gd name="T12" fmla="*/ 25 w 44"/>
                  <a:gd name="T13" fmla="*/ 13 h 44"/>
                  <a:gd name="T14" fmla="*/ 15 w 44"/>
                  <a:gd name="T15" fmla="*/ 2 h 44"/>
                  <a:gd name="T16" fmla="*/ 9 w 44"/>
                  <a:gd name="T17" fmla="*/ 2 h 44"/>
                  <a:gd name="T18" fmla="*/ 0 w 44"/>
                  <a:gd name="T19" fmla="*/ 11 h 44"/>
                  <a:gd name="T20" fmla="*/ 1 w 44"/>
                  <a:gd name="T21" fmla="*/ 12 h 44"/>
                  <a:gd name="T22" fmla="*/ 7 w 44"/>
                  <a:gd name="T23" fmla="*/ 16 h 44"/>
                  <a:gd name="T24" fmla="*/ 19 w 44"/>
                  <a:gd name="T25" fmla="*/ 26 h 44"/>
                  <a:gd name="T26" fmla="*/ 28 w 44"/>
                  <a:gd name="T27" fmla="*/ 37 h 44"/>
                  <a:gd name="T28" fmla="*/ 31 w 44"/>
                  <a:gd name="T29" fmla="*/ 41 h 44"/>
                  <a:gd name="T30" fmla="*/ 33 w 44"/>
                  <a:gd name="T31" fmla="*/ 44 h 44"/>
                  <a:gd name="T32" fmla="*/ 42 w 44"/>
                  <a:gd name="T33" fmla="*/ 35 h 44"/>
                  <a:gd name="T34" fmla="*/ 42 w 44"/>
                  <a:gd name="T35" fmla="*/ 29 h 44"/>
                  <a:gd name="T36" fmla="*/ 31 w 44"/>
                  <a:gd name="T37"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4" h="44">
                    <a:moveTo>
                      <a:pt x="31" y="19"/>
                    </a:moveTo>
                    <a:cubicBezTo>
                      <a:pt x="31" y="19"/>
                      <a:pt x="31" y="19"/>
                      <a:pt x="31" y="19"/>
                    </a:cubicBezTo>
                    <a:cubicBezTo>
                      <a:pt x="42" y="8"/>
                      <a:pt x="42" y="8"/>
                      <a:pt x="42" y="8"/>
                    </a:cubicBezTo>
                    <a:cubicBezTo>
                      <a:pt x="44" y="6"/>
                      <a:pt x="44" y="4"/>
                      <a:pt x="42" y="2"/>
                    </a:cubicBezTo>
                    <a:cubicBezTo>
                      <a:pt x="40" y="0"/>
                      <a:pt x="38" y="0"/>
                      <a:pt x="36" y="2"/>
                    </a:cubicBezTo>
                    <a:cubicBezTo>
                      <a:pt x="25" y="13"/>
                      <a:pt x="25" y="13"/>
                      <a:pt x="25" y="13"/>
                    </a:cubicBezTo>
                    <a:cubicBezTo>
                      <a:pt x="25" y="13"/>
                      <a:pt x="25" y="13"/>
                      <a:pt x="25" y="13"/>
                    </a:cubicBezTo>
                    <a:cubicBezTo>
                      <a:pt x="15" y="2"/>
                      <a:pt x="15" y="2"/>
                      <a:pt x="15" y="2"/>
                    </a:cubicBezTo>
                    <a:cubicBezTo>
                      <a:pt x="13" y="0"/>
                      <a:pt x="10" y="0"/>
                      <a:pt x="9" y="2"/>
                    </a:cubicBezTo>
                    <a:cubicBezTo>
                      <a:pt x="0" y="11"/>
                      <a:pt x="0" y="11"/>
                      <a:pt x="0" y="11"/>
                    </a:cubicBezTo>
                    <a:cubicBezTo>
                      <a:pt x="0" y="12"/>
                      <a:pt x="1" y="12"/>
                      <a:pt x="1" y="12"/>
                    </a:cubicBezTo>
                    <a:cubicBezTo>
                      <a:pt x="3" y="13"/>
                      <a:pt x="5" y="14"/>
                      <a:pt x="7" y="16"/>
                    </a:cubicBezTo>
                    <a:cubicBezTo>
                      <a:pt x="11" y="19"/>
                      <a:pt x="15" y="22"/>
                      <a:pt x="19" y="26"/>
                    </a:cubicBezTo>
                    <a:cubicBezTo>
                      <a:pt x="22" y="29"/>
                      <a:pt x="26" y="33"/>
                      <a:pt x="28" y="37"/>
                    </a:cubicBezTo>
                    <a:cubicBezTo>
                      <a:pt x="29" y="39"/>
                      <a:pt x="30" y="40"/>
                      <a:pt x="31" y="41"/>
                    </a:cubicBezTo>
                    <a:cubicBezTo>
                      <a:pt x="31" y="42"/>
                      <a:pt x="32" y="43"/>
                      <a:pt x="33" y="44"/>
                    </a:cubicBezTo>
                    <a:cubicBezTo>
                      <a:pt x="42" y="35"/>
                      <a:pt x="42" y="35"/>
                      <a:pt x="42" y="35"/>
                    </a:cubicBezTo>
                    <a:cubicBezTo>
                      <a:pt x="44" y="34"/>
                      <a:pt x="44" y="31"/>
                      <a:pt x="42" y="29"/>
                    </a:cubicBezTo>
                    <a:lnTo>
                      <a:pt x="31" y="19"/>
                    </a:lnTo>
                    <a:close/>
                  </a:path>
                </a:pathLst>
              </a:custGeom>
              <a:grpFill/>
              <a:ln>
                <a:noFill/>
              </a:ln>
            </p:spPr>
            <p:txBody>
              <a:bodyPr vert="horz" wrap="square" lIns="91440" tIns="45720" rIns="91440" bIns="45720" numCol="1" anchor="t" anchorCtr="0" compatLnSpc="1"/>
              <a:lstStyle/>
              <a:p>
                <a:endParaRPr lang="zh-CN" altLang="en-US"/>
              </a:p>
            </p:txBody>
          </p:sp>
          <p:sp>
            <p:nvSpPr>
              <p:cNvPr id="47" name="Freeform 18"/>
              <p:cNvSpPr/>
              <p:nvPr/>
            </p:nvSpPr>
            <p:spPr bwMode="auto">
              <a:xfrm>
                <a:off x="1041400" y="533400"/>
                <a:ext cx="69850" cy="69850"/>
              </a:xfrm>
              <a:custGeom>
                <a:avLst/>
                <a:gdLst>
                  <a:gd name="T0" fmla="*/ 4 w 25"/>
                  <a:gd name="T1" fmla="*/ 25 h 25"/>
                  <a:gd name="T2" fmla="*/ 7 w 25"/>
                  <a:gd name="T3" fmla="*/ 24 h 25"/>
                  <a:gd name="T4" fmla="*/ 23 w 25"/>
                  <a:gd name="T5" fmla="*/ 8 h 25"/>
                  <a:gd name="T6" fmla="*/ 23 w 25"/>
                  <a:gd name="T7" fmla="*/ 2 h 25"/>
                  <a:gd name="T8" fmla="*/ 17 w 25"/>
                  <a:gd name="T9" fmla="*/ 2 h 25"/>
                  <a:gd name="T10" fmla="*/ 1 w 25"/>
                  <a:gd name="T11" fmla="*/ 18 h 25"/>
                  <a:gd name="T12" fmla="*/ 1 w 25"/>
                  <a:gd name="T13" fmla="*/ 24 h 25"/>
                  <a:gd name="T14" fmla="*/ 4 w 25"/>
                  <a:gd name="T15" fmla="*/ 25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25">
                    <a:moveTo>
                      <a:pt x="4" y="25"/>
                    </a:moveTo>
                    <a:cubicBezTo>
                      <a:pt x="5" y="25"/>
                      <a:pt x="6" y="24"/>
                      <a:pt x="7" y="24"/>
                    </a:cubicBezTo>
                    <a:cubicBezTo>
                      <a:pt x="23" y="8"/>
                      <a:pt x="23" y="8"/>
                      <a:pt x="23" y="8"/>
                    </a:cubicBezTo>
                    <a:cubicBezTo>
                      <a:pt x="25" y="6"/>
                      <a:pt x="25" y="4"/>
                      <a:pt x="23" y="2"/>
                    </a:cubicBezTo>
                    <a:cubicBezTo>
                      <a:pt x="21" y="0"/>
                      <a:pt x="19" y="0"/>
                      <a:pt x="17" y="2"/>
                    </a:cubicBezTo>
                    <a:cubicBezTo>
                      <a:pt x="1" y="18"/>
                      <a:pt x="1" y="18"/>
                      <a:pt x="1" y="18"/>
                    </a:cubicBezTo>
                    <a:cubicBezTo>
                      <a:pt x="0" y="20"/>
                      <a:pt x="0" y="22"/>
                      <a:pt x="1" y="24"/>
                    </a:cubicBezTo>
                    <a:cubicBezTo>
                      <a:pt x="2" y="24"/>
                      <a:pt x="3" y="25"/>
                      <a:pt x="4" y="25"/>
                    </a:cubicBezTo>
                    <a:close/>
                  </a:path>
                </a:pathLst>
              </a:custGeom>
              <a:grpFill/>
              <a:ln>
                <a:noFill/>
              </a:ln>
            </p:spPr>
            <p:txBody>
              <a:bodyPr vert="horz" wrap="square" lIns="91440" tIns="45720" rIns="91440" bIns="45720" numCol="1" anchor="t" anchorCtr="0" compatLnSpc="1"/>
              <a:lstStyle/>
              <a:p>
                <a:endParaRPr lang="zh-CN" altLang="en-US"/>
              </a:p>
            </p:txBody>
          </p:sp>
          <p:sp>
            <p:nvSpPr>
              <p:cNvPr id="48" name="Freeform 19"/>
              <p:cNvSpPr/>
              <p:nvPr/>
            </p:nvSpPr>
            <p:spPr bwMode="auto">
              <a:xfrm>
                <a:off x="1041400" y="625475"/>
                <a:ext cx="66675" cy="23813"/>
              </a:xfrm>
              <a:custGeom>
                <a:avLst/>
                <a:gdLst>
                  <a:gd name="T0" fmla="*/ 20 w 24"/>
                  <a:gd name="T1" fmla="*/ 0 h 8"/>
                  <a:gd name="T2" fmla="*/ 4 w 24"/>
                  <a:gd name="T3" fmla="*/ 0 h 8"/>
                  <a:gd name="T4" fmla="*/ 0 w 24"/>
                  <a:gd name="T5" fmla="*/ 4 h 8"/>
                  <a:gd name="T6" fmla="*/ 4 w 24"/>
                  <a:gd name="T7" fmla="*/ 8 h 8"/>
                  <a:gd name="T8" fmla="*/ 20 w 24"/>
                  <a:gd name="T9" fmla="*/ 8 h 8"/>
                  <a:gd name="T10" fmla="*/ 24 w 24"/>
                  <a:gd name="T11" fmla="*/ 4 h 8"/>
                  <a:gd name="T12" fmla="*/ 20 w 24"/>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24" h="8">
                    <a:moveTo>
                      <a:pt x="20" y="0"/>
                    </a:moveTo>
                    <a:cubicBezTo>
                      <a:pt x="4" y="0"/>
                      <a:pt x="4" y="0"/>
                      <a:pt x="4" y="0"/>
                    </a:cubicBezTo>
                    <a:cubicBezTo>
                      <a:pt x="2" y="0"/>
                      <a:pt x="0" y="2"/>
                      <a:pt x="0" y="4"/>
                    </a:cubicBezTo>
                    <a:cubicBezTo>
                      <a:pt x="0" y="6"/>
                      <a:pt x="2" y="8"/>
                      <a:pt x="4" y="8"/>
                    </a:cubicBezTo>
                    <a:cubicBezTo>
                      <a:pt x="20" y="8"/>
                      <a:pt x="20" y="8"/>
                      <a:pt x="20" y="8"/>
                    </a:cubicBezTo>
                    <a:cubicBezTo>
                      <a:pt x="22" y="8"/>
                      <a:pt x="24" y="6"/>
                      <a:pt x="24" y="4"/>
                    </a:cubicBezTo>
                    <a:cubicBezTo>
                      <a:pt x="24" y="2"/>
                      <a:pt x="22" y="0"/>
                      <a:pt x="20" y="0"/>
                    </a:cubicBezTo>
                    <a:close/>
                  </a:path>
                </a:pathLst>
              </a:custGeom>
              <a:grpFill/>
              <a:ln>
                <a:noFill/>
              </a:ln>
            </p:spPr>
            <p:txBody>
              <a:bodyPr vert="horz" wrap="square" lIns="91440" tIns="45720" rIns="91440" bIns="45720" numCol="1" anchor="t" anchorCtr="0" compatLnSpc="1"/>
              <a:lstStyle/>
              <a:p>
                <a:endParaRPr lang="zh-CN" altLang="en-US"/>
              </a:p>
            </p:txBody>
          </p:sp>
          <p:sp>
            <p:nvSpPr>
              <p:cNvPr id="49" name="Freeform 20"/>
              <p:cNvSpPr/>
              <p:nvPr/>
            </p:nvSpPr>
            <p:spPr bwMode="auto">
              <a:xfrm>
                <a:off x="1041400" y="668338"/>
                <a:ext cx="69850" cy="58738"/>
              </a:xfrm>
              <a:custGeom>
                <a:avLst/>
                <a:gdLst>
                  <a:gd name="T0" fmla="*/ 7 w 25"/>
                  <a:gd name="T1" fmla="*/ 2 h 21"/>
                  <a:gd name="T2" fmla="*/ 1 w 25"/>
                  <a:gd name="T3" fmla="*/ 2 h 21"/>
                  <a:gd name="T4" fmla="*/ 2 w 25"/>
                  <a:gd name="T5" fmla="*/ 8 h 21"/>
                  <a:gd name="T6" fmla="*/ 18 w 25"/>
                  <a:gd name="T7" fmla="*/ 20 h 21"/>
                  <a:gd name="T8" fmla="*/ 20 w 25"/>
                  <a:gd name="T9" fmla="*/ 21 h 21"/>
                  <a:gd name="T10" fmla="*/ 23 w 25"/>
                  <a:gd name="T11" fmla="*/ 19 h 21"/>
                  <a:gd name="T12" fmla="*/ 23 w 25"/>
                  <a:gd name="T13" fmla="*/ 14 h 21"/>
                  <a:gd name="T14" fmla="*/ 7 w 25"/>
                  <a:gd name="T15" fmla="*/ 2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21">
                    <a:moveTo>
                      <a:pt x="7" y="2"/>
                    </a:moveTo>
                    <a:cubicBezTo>
                      <a:pt x="5" y="0"/>
                      <a:pt x="2" y="1"/>
                      <a:pt x="1" y="2"/>
                    </a:cubicBezTo>
                    <a:cubicBezTo>
                      <a:pt x="0" y="4"/>
                      <a:pt x="0" y="7"/>
                      <a:pt x="2" y="8"/>
                    </a:cubicBezTo>
                    <a:cubicBezTo>
                      <a:pt x="18" y="20"/>
                      <a:pt x="18" y="20"/>
                      <a:pt x="18" y="20"/>
                    </a:cubicBezTo>
                    <a:cubicBezTo>
                      <a:pt x="18" y="21"/>
                      <a:pt x="19" y="21"/>
                      <a:pt x="20" y="21"/>
                    </a:cubicBezTo>
                    <a:cubicBezTo>
                      <a:pt x="21" y="21"/>
                      <a:pt x="23" y="20"/>
                      <a:pt x="23" y="19"/>
                    </a:cubicBezTo>
                    <a:cubicBezTo>
                      <a:pt x="25" y="17"/>
                      <a:pt x="24" y="15"/>
                      <a:pt x="23" y="14"/>
                    </a:cubicBezTo>
                    <a:lnTo>
                      <a:pt x="7" y="2"/>
                    </a:lnTo>
                    <a:close/>
                  </a:path>
                </a:pathLst>
              </a:custGeom>
              <a:grpFill/>
              <a:ln>
                <a:noFill/>
              </a:ln>
            </p:spPr>
            <p:txBody>
              <a:bodyPr vert="horz" wrap="square" lIns="91440" tIns="45720" rIns="91440" bIns="45720" numCol="1" anchor="t" anchorCtr="0" compatLnSpc="1"/>
              <a:lstStyle/>
              <a:p>
                <a:endParaRPr lang="zh-CN" altLang="en-US"/>
              </a:p>
            </p:txBody>
          </p:sp>
          <p:sp>
            <p:nvSpPr>
              <p:cNvPr id="50" name="Freeform 21"/>
              <p:cNvSpPr/>
              <p:nvPr/>
            </p:nvSpPr>
            <p:spPr bwMode="auto">
              <a:xfrm>
                <a:off x="995363" y="536575"/>
                <a:ext cx="23813" cy="66675"/>
              </a:xfrm>
              <a:custGeom>
                <a:avLst/>
                <a:gdLst>
                  <a:gd name="T0" fmla="*/ 4 w 8"/>
                  <a:gd name="T1" fmla="*/ 24 h 24"/>
                  <a:gd name="T2" fmla="*/ 8 w 8"/>
                  <a:gd name="T3" fmla="*/ 20 h 24"/>
                  <a:gd name="T4" fmla="*/ 8 w 8"/>
                  <a:gd name="T5" fmla="*/ 4 h 24"/>
                  <a:gd name="T6" fmla="*/ 4 w 8"/>
                  <a:gd name="T7" fmla="*/ 0 h 24"/>
                  <a:gd name="T8" fmla="*/ 0 w 8"/>
                  <a:gd name="T9" fmla="*/ 4 h 24"/>
                  <a:gd name="T10" fmla="*/ 0 w 8"/>
                  <a:gd name="T11" fmla="*/ 20 h 24"/>
                  <a:gd name="T12" fmla="*/ 4 w 8"/>
                  <a:gd name="T13" fmla="*/ 24 h 24"/>
                </a:gdLst>
                <a:ahLst/>
                <a:cxnLst>
                  <a:cxn ang="0">
                    <a:pos x="T0" y="T1"/>
                  </a:cxn>
                  <a:cxn ang="0">
                    <a:pos x="T2" y="T3"/>
                  </a:cxn>
                  <a:cxn ang="0">
                    <a:pos x="T4" y="T5"/>
                  </a:cxn>
                  <a:cxn ang="0">
                    <a:pos x="T6" y="T7"/>
                  </a:cxn>
                  <a:cxn ang="0">
                    <a:pos x="T8" y="T9"/>
                  </a:cxn>
                  <a:cxn ang="0">
                    <a:pos x="T10" y="T11"/>
                  </a:cxn>
                  <a:cxn ang="0">
                    <a:pos x="T12" y="T13"/>
                  </a:cxn>
                </a:cxnLst>
                <a:rect l="0" t="0" r="r" b="b"/>
                <a:pathLst>
                  <a:path w="8" h="24">
                    <a:moveTo>
                      <a:pt x="4" y="24"/>
                    </a:moveTo>
                    <a:cubicBezTo>
                      <a:pt x="6" y="24"/>
                      <a:pt x="8" y="22"/>
                      <a:pt x="8" y="20"/>
                    </a:cubicBezTo>
                    <a:cubicBezTo>
                      <a:pt x="8" y="4"/>
                      <a:pt x="8" y="4"/>
                      <a:pt x="8" y="4"/>
                    </a:cubicBezTo>
                    <a:cubicBezTo>
                      <a:pt x="8" y="2"/>
                      <a:pt x="6" y="0"/>
                      <a:pt x="4" y="0"/>
                    </a:cubicBezTo>
                    <a:cubicBezTo>
                      <a:pt x="2" y="0"/>
                      <a:pt x="0" y="2"/>
                      <a:pt x="0" y="4"/>
                    </a:cubicBezTo>
                    <a:cubicBezTo>
                      <a:pt x="0" y="20"/>
                      <a:pt x="0" y="20"/>
                      <a:pt x="0" y="20"/>
                    </a:cubicBezTo>
                    <a:cubicBezTo>
                      <a:pt x="0" y="22"/>
                      <a:pt x="2" y="24"/>
                      <a:pt x="4" y="24"/>
                    </a:cubicBezTo>
                    <a:close/>
                  </a:path>
                </a:pathLst>
              </a:custGeom>
              <a:grpFill/>
              <a:ln>
                <a:noFill/>
              </a:ln>
            </p:spPr>
            <p:txBody>
              <a:bodyPr vert="horz" wrap="square" lIns="91440" tIns="45720" rIns="91440" bIns="45720" numCol="1" anchor="t" anchorCtr="0" compatLnSpc="1"/>
              <a:lstStyle/>
              <a:p>
                <a:endParaRPr lang="zh-CN" altLang="en-US"/>
              </a:p>
            </p:txBody>
          </p:sp>
          <p:sp>
            <p:nvSpPr>
              <p:cNvPr id="51" name="Freeform 22"/>
              <p:cNvSpPr/>
              <p:nvPr/>
            </p:nvSpPr>
            <p:spPr bwMode="auto">
              <a:xfrm>
                <a:off x="917575" y="533400"/>
                <a:ext cx="58738" cy="69850"/>
              </a:xfrm>
              <a:custGeom>
                <a:avLst/>
                <a:gdLst>
                  <a:gd name="T0" fmla="*/ 13 w 21"/>
                  <a:gd name="T1" fmla="*/ 23 h 25"/>
                  <a:gd name="T2" fmla="*/ 16 w 21"/>
                  <a:gd name="T3" fmla="*/ 25 h 25"/>
                  <a:gd name="T4" fmla="*/ 19 w 21"/>
                  <a:gd name="T5" fmla="*/ 24 h 25"/>
                  <a:gd name="T6" fmla="*/ 19 w 21"/>
                  <a:gd name="T7" fmla="*/ 18 h 25"/>
                  <a:gd name="T8" fmla="*/ 7 w 21"/>
                  <a:gd name="T9" fmla="*/ 2 h 25"/>
                  <a:gd name="T10" fmla="*/ 2 w 21"/>
                  <a:gd name="T11" fmla="*/ 2 h 25"/>
                  <a:gd name="T12" fmla="*/ 1 w 21"/>
                  <a:gd name="T13" fmla="*/ 7 h 25"/>
                  <a:gd name="T14" fmla="*/ 13 w 21"/>
                  <a:gd name="T15" fmla="*/ 23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25">
                    <a:moveTo>
                      <a:pt x="13" y="23"/>
                    </a:moveTo>
                    <a:cubicBezTo>
                      <a:pt x="14" y="24"/>
                      <a:pt x="15" y="25"/>
                      <a:pt x="16" y="25"/>
                    </a:cubicBezTo>
                    <a:cubicBezTo>
                      <a:pt x="17" y="25"/>
                      <a:pt x="18" y="25"/>
                      <a:pt x="19" y="24"/>
                    </a:cubicBezTo>
                    <a:cubicBezTo>
                      <a:pt x="20" y="23"/>
                      <a:pt x="21" y="20"/>
                      <a:pt x="19" y="18"/>
                    </a:cubicBezTo>
                    <a:cubicBezTo>
                      <a:pt x="7" y="2"/>
                      <a:pt x="7" y="2"/>
                      <a:pt x="7" y="2"/>
                    </a:cubicBezTo>
                    <a:cubicBezTo>
                      <a:pt x="6" y="1"/>
                      <a:pt x="3" y="0"/>
                      <a:pt x="2" y="2"/>
                    </a:cubicBezTo>
                    <a:cubicBezTo>
                      <a:pt x="0" y="3"/>
                      <a:pt x="0" y="5"/>
                      <a:pt x="1" y="7"/>
                    </a:cubicBezTo>
                    <a:lnTo>
                      <a:pt x="13" y="23"/>
                    </a:lnTo>
                    <a:close/>
                  </a:path>
                </a:pathLst>
              </a:custGeom>
              <a:grpFill/>
              <a:ln>
                <a:noFill/>
              </a:ln>
            </p:spPr>
            <p:txBody>
              <a:bodyPr vert="horz" wrap="square" lIns="91440" tIns="45720" rIns="91440" bIns="45720" numCol="1" anchor="t" anchorCtr="0" compatLnSpc="1"/>
              <a:lstStyle/>
              <a:p>
                <a:endParaRPr lang="zh-CN" altLang="en-US"/>
              </a:p>
            </p:txBody>
          </p:sp>
        </p:grpSp>
        <p:sp>
          <p:nvSpPr>
            <p:cNvPr id="68" name="文本框 67"/>
            <p:cNvSpPr txBox="1"/>
            <p:nvPr/>
          </p:nvSpPr>
          <p:spPr>
            <a:xfrm rot="18900000">
              <a:off x="8714584" y="2869433"/>
              <a:ext cx="1432990" cy="600164"/>
            </a:xfrm>
            <a:prstGeom prst="rect">
              <a:avLst/>
            </a:prstGeom>
            <a:noFill/>
          </p:spPr>
          <p:txBody>
            <a:bodyPr wrap="square" rtlCol="0">
              <a:spAutoFit/>
            </a:bodyPr>
            <a:lstStyle/>
            <a:p>
              <a:r>
                <a:rPr lang="en-US" altLang="zh-CN" sz="1100" dirty="0">
                  <a:solidFill>
                    <a:schemeClr val="bg1"/>
                  </a:solidFill>
                </a:rPr>
                <a:t>We do our best to make your presentation perfect!</a:t>
              </a:r>
              <a:endParaRPr lang="zh-CN" altLang="en-US" sz="1100" dirty="0">
                <a:solidFill>
                  <a:schemeClr val="bg1"/>
                </a:solidFill>
              </a:endParaRPr>
            </a:p>
          </p:txBody>
        </p:sp>
      </p:grpSp>
      <p:grpSp>
        <p:nvGrpSpPr>
          <p:cNvPr id="9" name="组合 8"/>
          <p:cNvGrpSpPr/>
          <p:nvPr/>
        </p:nvGrpSpPr>
        <p:grpSpPr>
          <a:xfrm>
            <a:off x="5952410" y="2048983"/>
            <a:ext cx="3446277" cy="4545230"/>
            <a:chOff x="5941259" y="1513724"/>
            <a:chExt cx="3446277" cy="4545230"/>
          </a:xfrm>
        </p:grpSpPr>
        <p:grpSp>
          <p:nvGrpSpPr>
            <p:cNvPr id="12" name="组合 11"/>
            <p:cNvGrpSpPr/>
            <p:nvPr/>
          </p:nvGrpSpPr>
          <p:grpSpPr>
            <a:xfrm>
              <a:off x="5941259" y="1526262"/>
              <a:ext cx="3446277" cy="4532692"/>
              <a:chOff x="1026359" y="1205784"/>
              <a:chExt cx="3446277" cy="4532692"/>
            </a:xfrm>
          </p:grpSpPr>
          <p:sp>
            <p:nvSpPr>
              <p:cNvPr id="13" name="任意多边形 12"/>
              <p:cNvSpPr/>
              <p:nvPr/>
            </p:nvSpPr>
            <p:spPr>
              <a:xfrm>
                <a:off x="1313863" y="1781540"/>
                <a:ext cx="3158773" cy="3544231"/>
              </a:xfrm>
              <a:custGeom>
                <a:avLst/>
                <a:gdLst>
                  <a:gd name="connsiteX0" fmla="*/ 1465943 w 2075543"/>
                  <a:gd name="connsiteY0" fmla="*/ 0 h 2162628"/>
                  <a:gd name="connsiteX1" fmla="*/ 2075543 w 2075543"/>
                  <a:gd name="connsiteY1" fmla="*/ 653143 h 2162628"/>
                  <a:gd name="connsiteX2" fmla="*/ 0 w 2075543"/>
                  <a:gd name="connsiteY2" fmla="*/ 2162628 h 2162628"/>
                  <a:gd name="connsiteX3" fmla="*/ 1465943 w 2075543"/>
                  <a:gd name="connsiteY3" fmla="*/ 0 h 2162628"/>
                </a:gdLst>
                <a:ahLst/>
                <a:cxnLst>
                  <a:cxn ang="0">
                    <a:pos x="connsiteX0" y="connsiteY0"/>
                  </a:cxn>
                  <a:cxn ang="0">
                    <a:pos x="connsiteX1" y="connsiteY1"/>
                  </a:cxn>
                  <a:cxn ang="0">
                    <a:pos x="connsiteX2" y="connsiteY2"/>
                  </a:cxn>
                  <a:cxn ang="0">
                    <a:pos x="connsiteX3" y="connsiteY3"/>
                  </a:cxn>
                </a:cxnLst>
                <a:rect l="l" t="t" r="r" b="b"/>
                <a:pathLst>
                  <a:path w="2075543" h="2162628">
                    <a:moveTo>
                      <a:pt x="1465943" y="0"/>
                    </a:moveTo>
                    <a:lnTo>
                      <a:pt x="2075543" y="653143"/>
                    </a:lnTo>
                    <a:lnTo>
                      <a:pt x="0" y="2162628"/>
                    </a:lnTo>
                    <a:lnTo>
                      <a:pt x="1465943" y="0"/>
                    </a:lnTo>
                    <a:close/>
                  </a:path>
                </a:pathLst>
              </a:custGeom>
              <a:solidFill>
                <a:schemeClr val="tx1">
                  <a:lumMod val="85000"/>
                  <a:lumOff val="15000"/>
                  <a:alpha val="35000"/>
                </a:schemeClr>
              </a:solidFill>
              <a:ln>
                <a:noFill/>
              </a:ln>
              <a:effectLst>
                <a:softEdge rad="266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圆角矩形 13"/>
              <p:cNvSpPr/>
              <p:nvPr/>
            </p:nvSpPr>
            <p:spPr>
              <a:xfrm rot="18900000">
                <a:off x="1026359" y="2031999"/>
                <a:ext cx="3280229" cy="1582057"/>
              </a:xfrm>
              <a:prstGeom prst="roundRect">
                <a:avLst>
                  <a:gd name="adj" fmla="val 10245"/>
                </a:avLst>
              </a:prstGeom>
              <a:solidFill>
                <a:srgbClr val="F1AF5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rot="2700000">
                <a:off x="59067" y="3527438"/>
                <a:ext cx="3460793" cy="504000"/>
              </a:xfrm>
              <a:prstGeom prst="ellipse">
                <a:avLst/>
              </a:prstGeom>
              <a:gradFill flip="none" rotWithShape="1">
                <a:gsLst>
                  <a:gs pos="100000">
                    <a:schemeClr val="bg1">
                      <a:alpha val="0"/>
                    </a:schemeClr>
                  </a:gs>
                  <a:gs pos="21000">
                    <a:schemeClr val="tx1">
                      <a:lumMod val="65000"/>
                      <a:lumOff val="35000"/>
                      <a:alpha val="57000"/>
                    </a:schemeClr>
                  </a:gs>
                </a:gsLst>
                <a:path path="shape">
                  <a:fillToRect l="50000" t="50000" r="50000" b="50000"/>
                </a:path>
                <a:tileRect/>
              </a:gradFill>
              <a:ln>
                <a:noFill/>
              </a:ln>
              <a:effectLst>
                <a:softEdge rad="127000"/>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useBgFill="1">
            <p:nvSpPr>
              <p:cNvPr id="16" name="矩形 15"/>
              <p:cNvSpPr/>
              <p:nvPr/>
            </p:nvSpPr>
            <p:spPr>
              <a:xfrm rot="2700000">
                <a:off x="-209134" y="3612132"/>
                <a:ext cx="3425372" cy="82731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任意多边形 16"/>
              <p:cNvSpPr/>
              <p:nvPr/>
            </p:nvSpPr>
            <p:spPr>
              <a:xfrm rot="18900000">
                <a:off x="3303181" y="1205784"/>
                <a:ext cx="551494" cy="1413715"/>
              </a:xfrm>
              <a:custGeom>
                <a:avLst/>
                <a:gdLst>
                  <a:gd name="connsiteX0" fmla="*/ 569692 w 617165"/>
                  <a:gd name="connsiteY0" fmla="*/ 47473 h 1582057"/>
                  <a:gd name="connsiteX1" fmla="*/ 617165 w 617165"/>
                  <a:gd name="connsiteY1" fmla="*/ 162082 h 1582057"/>
                  <a:gd name="connsiteX2" fmla="*/ 617165 w 617165"/>
                  <a:gd name="connsiteY2" fmla="*/ 1419975 h 1582057"/>
                  <a:gd name="connsiteX3" fmla="*/ 455083 w 617165"/>
                  <a:gd name="connsiteY3" fmla="*/ 1582057 h 1582057"/>
                  <a:gd name="connsiteX4" fmla="*/ 0 w 617165"/>
                  <a:gd name="connsiteY4" fmla="*/ 1582057 h 1582057"/>
                  <a:gd name="connsiteX5" fmla="*/ 0 w 617165"/>
                  <a:gd name="connsiteY5" fmla="*/ 0 h 1582057"/>
                  <a:gd name="connsiteX6" fmla="*/ 455083 w 617165"/>
                  <a:gd name="connsiteY6" fmla="*/ 0 h 1582057"/>
                  <a:gd name="connsiteX7" fmla="*/ 569692 w 617165"/>
                  <a:gd name="connsiteY7" fmla="*/ 47473 h 1582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7165" h="1582057">
                    <a:moveTo>
                      <a:pt x="569692" y="47473"/>
                    </a:moveTo>
                    <a:cubicBezTo>
                      <a:pt x="599024" y="76804"/>
                      <a:pt x="617165" y="117325"/>
                      <a:pt x="617165" y="162082"/>
                    </a:cubicBezTo>
                    <a:lnTo>
                      <a:pt x="617165" y="1419975"/>
                    </a:lnTo>
                    <a:cubicBezTo>
                      <a:pt x="617165" y="1509490"/>
                      <a:pt x="544598" y="1582057"/>
                      <a:pt x="455083" y="1582057"/>
                    </a:cubicBezTo>
                    <a:lnTo>
                      <a:pt x="0" y="1582057"/>
                    </a:lnTo>
                    <a:lnTo>
                      <a:pt x="0" y="0"/>
                    </a:lnTo>
                    <a:lnTo>
                      <a:pt x="455083" y="0"/>
                    </a:lnTo>
                    <a:cubicBezTo>
                      <a:pt x="499841" y="0"/>
                      <a:pt x="540361" y="18141"/>
                      <a:pt x="569692" y="47473"/>
                    </a:cubicBezTo>
                    <a:close/>
                  </a:path>
                </a:pathLst>
              </a:cu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9" name="文本框 38"/>
            <p:cNvSpPr txBox="1"/>
            <p:nvPr/>
          </p:nvSpPr>
          <p:spPr>
            <a:xfrm rot="18900000">
              <a:off x="7875835" y="1513724"/>
              <a:ext cx="540533" cy="769441"/>
            </a:xfrm>
            <a:prstGeom prst="rect">
              <a:avLst/>
            </a:prstGeom>
            <a:noFill/>
          </p:spPr>
          <p:txBody>
            <a:bodyPr wrap="none" rtlCol="0">
              <a:spAutoFit/>
            </a:bodyPr>
            <a:lstStyle/>
            <a:p>
              <a:r>
                <a:rPr lang="en-US" altLang="zh-CN" sz="4400" b="1" dirty="0">
                  <a:solidFill>
                    <a:schemeClr val="tx1">
                      <a:lumMod val="75000"/>
                      <a:lumOff val="25000"/>
                    </a:schemeClr>
                  </a:solidFill>
                </a:rPr>
                <a:t>D</a:t>
              </a:r>
              <a:endParaRPr lang="zh-CN" altLang="en-US" sz="4400" b="1" dirty="0">
                <a:solidFill>
                  <a:schemeClr val="tx1">
                    <a:lumMod val="75000"/>
                    <a:lumOff val="25000"/>
                  </a:schemeClr>
                </a:solidFill>
              </a:endParaRPr>
            </a:p>
          </p:txBody>
        </p:sp>
        <p:grpSp>
          <p:nvGrpSpPr>
            <p:cNvPr id="62" name="组合 61"/>
            <p:cNvGrpSpPr/>
            <p:nvPr/>
          </p:nvGrpSpPr>
          <p:grpSpPr>
            <a:xfrm rot="18900000">
              <a:off x="7068209" y="3603413"/>
              <a:ext cx="254216" cy="323203"/>
              <a:chOff x="3290888" y="533400"/>
              <a:chExt cx="427038" cy="542925"/>
            </a:xfrm>
            <a:solidFill>
              <a:schemeClr val="bg1"/>
            </a:solidFill>
          </p:grpSpPr>
          <p:sp>
            <p:nvSpPr>
              <p:cNvPr id="52" name="Freeform 25"/>
              <p:cNvSpPr/>
              <p:nvPr/>
            </p:nvSpPr>
            <p:spPr bwMode="auto">
              <a:xfrm>
                <a:off x="3290888" y="533400"/>
                <a:ext cx="427038" cy="542925"/>
              </a:xfrm>
              <a:custGeom>
                <a:avLst/>
                <a:gdLst>
                  <a:gd name="T0" fmla="*/ 108 w 152"/>
                  <a:gd name="T1" fmla="*/ 161 h 193"/>
                  <a:gd name="T2" fmla="*/ 68 w 152"/>
                  <a:gd name="T3" fmla="*/ 161 h 193"/>
                  <a:gd name="T4" fmla="*/ 68 w 152"/>
                  <a:gd name="T5" fmla="*/ 145 h 193"/>
                  <a:gd name="T6" fmla="*/ 121 w 152"/>
                  <a:gd name="T7" fmla="*/ 122 h 193"/>
                  <a:gd name="T8" fmla="*/ 130 w 152"/>
                  <a:gd name="T9" fmla="*/ 19 h 193"/>
                  <a:gd name="T10" fmla="*/ 130 w 152"/>
                  <a:gd name="T11" fmla="*/ 18 h 193"/>
                  <a:gd name="T12" fmla="*/ 130 w 152"/>
                  <a:gd name="T13" fmla="*/ 18 h 193"/>
                  <a:gd name="T14" fmla="*/ 128 w 152"/>
                  <a:gd name="T15" fmla="*/ 14 h 193"/>
                  <a:gd name="T16" fmla="*/ 130 w 152"/>
                  <a:gd name="T17" fmla="*/ 10 h 193"/>
                  <a:gd name="T18" fmla="*/ 137 w 152"/>
                  <a:gd name="T19" fmla="*/ 10 h 193"/>
                  <a:gd name="T20" fmla="*/ 143 w 152"/>
                  <a:gd name="T21" fmla="*/ 10 h 193"/>
                  <a:gd name="T22" fmla="*/ 143 w 152"/>
                  <a:gd name="T23" fmla="*/ 5 h 193"/>
                  <a:gd name="T24" fmla="*/ 124 w 152"/>
                  <a:gd name="T25" fmla="*/ 5 h 193"/>
                  <a:gd name="T26" fmla="*/ 120 w 152"/>
                  <a:gd name="T27" fmla="*/ 14 h 193"/>
                  <a:gd name="T28" fmla="*/ 124 w 152"/>
                  <a:gd name="T29" fmla="*/ 23 h 193"/>
                  <a:gd name="T30" fmla="*/ 124 w 152"/>
                  <a:gd name="T31" fmla="*/ 23 h 193"/>
                  <a:gd name="T32" fmla="*/ 115 w 152"/>
                  <a:gd name="T33" fmla="*/ 116 h 193"/>
                  <a:gd name="T34" fmla="*/ 23 w 152"/>
                  <a:gd name="T35" fmla="*/ 124 h 193"/>
                  <a:gd name="T36" fmla="*/ 23 w 152"/>
                  <a:gd name="T37" fmla="*/ 124 h 193"/>
                  <a:gd name="T38" fmla="*/ 4 w 152"/>
                  <a:gd name="T39" fmla="*/ 125 h 193"/>
                  <a:gd name="T40" fmla="*/ 0 w 152"/>
                  <a:gd name="T41" fmla="*/ 134 h 193"/>
                  <a:gd name="T42" fmla="*/ 4 w 152"/>
                  <a:gd name="T43" fmla="*/ 144 h 193"/>
                  <a:gd name="T44" fmla="*/ 7 w 152"/>
                  <a:gd name="T45" fmla="*/ 145 h 193"/>
                  <a:gd name="T46" fmla="*/ 10 w 152"/>
                  <a:gd name="T47" fmla="*/ 144 h 193"/>
                  <a:gd name="T48" fmla="*/ 10 w 152"/>
                  <a:gd name="T49" fmla="*/ 138 h 193"/>
                  <a:gd name="T50" fmla="*/ 8 w 152"/>
                  <a:gd name="T51" fmla="*/ 134 h 193"/>
                  <a:gd name="T52" fmla="*/ 10 w 152"/>
                  <a:gd name="T53" fmla="*/ 130 h 193"/>
                  <a:gd name="T54" fmla="*/ 18 w 152"/>
                  <a:gd name="T55" fmla="*/ 130 h 193"/>
                  <a:gd name="T56" fmla="*/ 18 w 152"/>
                  <a:gd name="T57" fmla="*/ 131 h 193"/>
                  <a:gd name="T58" fmla="*/ 18 w 152"/>
                  <a:gd name="T59" fmla="*/ 131 h 193"/>
                  <a:gd name="T60" fmla="*/ 60 w 152"/>
                  <a:gd name="T61" fmla="*/ 145 h 193"/>
                  <a:gd name="T62" fmla="*/ 60 w 152"/>
                  <a:gd name="T63" fmla="*/ 161 h 193"/>
                  <a:gd name="T64" fmla="*/ 20 w 152"/>
                  <a:gd name="T65" fmla="*/ 161 h 193"/>
                  <a:gd name="T66" fmla="*/ 0 w 152"/>
                  <a:gd name="T67" fmla="*/ 181 h 193"/>
                  <a:gd name="T68" fmla="*/ 0 w 152"/>
                  <a:gd name="T69" fmla="*/ 189 h 193"/>
                  <a:gd name="T70" fmla="*/ 4 w 152"/>
                  <a:gd name="T71" fmla="*/ 193 h 193"/>
                  <a:gd name="T72" fmla="*/ 124 w 152"/>
                  <a:gd name="T73" fmla="*/ 193 h 193"/>
                  <a:gd name="T74" fmla="*/ 128 w 152"/>
                  <a:gd name="T75" fmla="*/ 189 h 193"/>
                  <a:gd name="T76" fmla="*/ 128 w 152"/>
                  <a:gd name="T77" fmla="*/ 181 h 193"/>
                  <a:gd name="T78" fmla="*/ 108 w 152"/>
                  <a:gd name="T79" fmla="*/ 161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52" h="193">
                    <a:moveTo>
                      <a:pt x="108" y="161"/>
                    </a:moveTo>
                    <a:cubicBezTo>
                      <a:pt x="68" y="161"/>
                      <a:pt x="68" y="161"/>
                      <a:pt x="68" y="161"/>
                    </a:cubicBezTo>
                    <a:cubicBezTo>
                      <a:pt x="68" y="145"/>
                      <a:pt x="68" y="145"/>
                      <a:pt x="68" y="145"/>
                    </a:cubicBezTo>
                    <a:cubicBezTo>
                      <a:pt x="88" y="144"/>
                      <a:pt x="107" y="136"/>
                      <a:pt x="121" y="122"/>
                    </a:cubicBezTo>
                    <a:cubicBezTo>
                      <a:pt x="148" y="94"/>
                      <a:pt x="152" y="50"/>
                      <a:pt x="130" y="19"/>
                    </a:cubicBezTo>
                    <a:cubicBezTo>
                      <a:pt x="130" y="18"/>
                      <a:pt x="130" y="18"/>
                      <a:pt x="130" y="18"/>
                    </a:cubicBezTo>
                    <a:cubicBezTo>
                      <a:pt x="130" y="18"/>
                      <a:pt x="130" y="18"/>
                      <a:pt x="130" y="18"/>
                    </a:cubicBezTo>
                    <a:cubicBezTo>
                      <a:pt x="129" y="17"/>
                      <a:pt x="128" y="16"/>
                      <a:pt x="128" y="14"/>
                    </a:cubicBezTo>
                    <a:cubicBezTo>
                      <a:pt x="128" y="13"/>
                      <a:pt x="129" y="11"/>
                      <a:pt x="130" y="10"/>
                    </a:cubicBezTo>
                    <a:cubicBezTo>
                      <a:pt x="132" y="8"/>
                      <a:pt x="135" y="8"/>
                      <a:pt x="137" y="10"/>
                    </a:cubicBezTo>
                    <a:cubicBezTo>
                      <a:pt x="139" y="12"/>
                      <a:pt x="141" y="12"/>
                      <a:pt x="143" y="10"/>
                    </a:cubicBezTo>
                    <a:cubicBezTo>
                      <a:pt x="144" y="9"/>
                      <a:pt x="144" y="6"/>
                      <a:pt x="143" y="5"/>
                    </a:cubicBezTo>
                    <a:cubicBezTo>
                      <a:pt x="138" y="0"/>
                      <a:pt x="129" y="0"/>
                      <a:pt x="124" y="5"/>
                    </a:cubicBezTo>
                    <a:cubicBezTo>
                      <a:pt x="121" y="7"/>
                      <a:pt x="120" y="11"/>
                      <a:pt x="120" y="14"/>
                    </a:cubicBezTo>
                    <a:cubicBezTo>
                      <a:pt x="120" y="18"/>
                      <a:pt x="121" y="21"/>
                      <a:pt x="124" y="23"/>
                    </a:cubicBezTo>
                    <a:cubicBezTo>
                      <a:pt x="124" y="23"/>
                      <a:pt x="124" y="23"/>
                      <a:pt x="124" y="23"/>
                    </a:cubicBezTo>
                    <a:cubicBezTo>
                      <a:pt x="143" y="52"/>
                      <a:pt x="140" y="92"/>
                      <a:pt x="115" y="116"/>
                    </a:cubicBezTo>
                    <a:cubicBezTo>
                      <a:pt x="91" y="140"/>
                      <a:pt x="51" y="144"/>
                      <a:pt x="23" y="124"/>
                    </a:cubicBezTo>
                    <a:cubicBezTo>
                      <a:pt x="23" y="124"/>
                      <a:pt x="23" y="124"/>
                      <a:pt x="23" y="124"/>
                    </a:cubicBezTo>
                    <a:cubicBezTo>
                      <a:pt x="17" y="120"/>
                      <a:pt x="9" y="120"/>
                      <a:pt x="4" y="125"/>
                    </a:cubicBezTo>
                    <a:cubicBezTo>
                      <a:pt x="2" y="127"/>
                      <a:pt x="0" y="131"/>
                      <a:pt x="0" y="134"/>
                    </a:cubicBezTo>
                    <a:cubicBezTo>
                      <a:pt x="0" y="138"/>
                      <a:pt x="2" y="141"/>
                      <a:pt x="4" y="144"/>
                    </a:cubicBezTo>
                    <a:cubicBezTo>
                      <a:pt x="5" y="144"/>
                      <a:pt x="6" y="145"/>
                      <a:pt x="7" y="145"/>
                    </a:cubicBezTo>
                    <a:cubicBezTo>
                      <a:pt x="8" y="145"/>
                      <a:pt x="9" y="144"/>
                      <a:pt x="10" y="144"/>
                    </a:cubicBezTo>
                    <a:cubicBezTo>
                      <a:pt x="11" y="142"/>
                      <a:pt x="11" y="140"/>
                      <a:pt x="10" y="138"/>
                    </a:cubicBezTo>
                    <a:cubicBezTo>
                      <a:pt x="9" y="137"/>
                      <a:pt x="8" y="136"/>
                      <a:pt x="8" y="134"/>
                    </a:cubicBezTo>
                    <a:cubicBezTo>
                      <a:pt x="8" y="133"/>
                      <a:pt x="9" y="131"/>
                      <a:pt x="10" y="130"/>
                    </a:cubicBezTo>
                    <a:cubicBezTo>
                      <a:pt x="12" y="128"/>
                      <a:pt x="15" y="128"/>
                      <a:pt x="18" y="130"/>
                    </a:cubicBezTo>
                    <a:cubicBezTo>
                      <a:pt x="18" y="131"/>
                      <a:pt x="18" y="131"/>
                      <a:pt x="18" y="131"/>
                    </a:cubicBezTo>
                    <a:cubicBezTo>
                      <a:pt x="18" y="131"/>
                      <a:pt x="18" y="131"/>
                      <a:pt x="18" y="131"/>
                    </a:cubicBezTo>
                    <a:cubicBezTo>
                      <a:pt x="31" y="140"/>
                      <a:pt x="45" y="144"/>
                      <a:pt x="60" y="145"/>
                    </a:cubicBezTo>
                    <a:cubicBezTo>
                      <a:pt x="60" y="161"/>
                      <a:pt x="60" y="161"/>
                      <a:pt x="60" y="161"/>
                    </a:cubicBezTo>
                    <a:cubicBezTo>
                      <a:pt x="20" y="161"/>
                      <a:pt x="20" y="161"/>
                      <a:pt x="20" y="161"/>
                    </a:cubicBezTo>
                    <a:cubicBezTo>
                      <a:pt x="9" y="161"/>
                      <a:pt x="0" y="170"/>
                      <a:pt x="0" y="181"/>
                    </a:cubicBezTo>
                    <a:cubicBezTo>
                      <a:pt x="0" y="189"/>
                      <a:pt x="0" y="189"/>
                      <a:pt x="0" y="189"/>
                    </a:cubicBezTo>
                    <a:cubicBezTo>
                      <a:pt x="0" y="191"/>
                      <a:pt x="2" y="193"/>
                      <a:pt x="4" y="193"/>
                    </a:cubicBezTo>
                    <a:cubicBezTo>
                      <a:pt x="124" y="193"/>
                      <a:pt x="124" y="193"/>
                      <a:pt x="124" y="193"/>
                    </a:cubicBezTo>
                    <a:cubicBezTo>
                      <a:pt x="127" y="193"/>
                      <a:pt x="128" y="191"/>
                      <a:pt x="128" y="189"/>
                    </a:cubicBezTo>
                    <a:cubicBezTo>
                      <a:pt x="128" y="181"/>
                      <a:pt x="128" y="181"/>
                      <a:pt x="128" y="181"/>
                    </a:cubicBezTo>
                    <a:cubicBezTo>
                      <a:pt x="128" y="170"/>
                      <a:pt x="119" y="161"/>
                      <a:pt x="108" y="161"/>
                    </a:cubicBezTo>
                    <a:close/>
                  </a:path>
                </a:pathLst>
              </a:custGeom>
              <a:grpFill/>
              <a:ln>
                <a:noFill/>
              </a:ln>
            </p:spPr>
            <p:txBody>
              <a:bodyPr vert="horz" wrap="square" lIns="91440" tIns="45720" rIns="91440" bIns="45720" numCol="1" anchor="t" anchorCtr="0" compatLnSpc="1"/>
              <a:lstStyle/>
              <a:p>
                <a:endParaRPr lang="zh-CN" altLang="en-US"/>
              </a:p>
            </p:txBody>
          </p:sp>
          <p:sp>
            <p:nvSpPr>
              <p:cNvPr id="53" name="Freeform 26"/>
              <p:cNvSpPr>
                <a:spLocks noEditPoints="1"/>
              </p:cNvSpPr>
              <p:nvPr/>
            </p:nvSpPr>
            <p:spPr bwMode="auto">
              <a:xfrm>
                <a:off x="3290888" y="536575"/>
                <a:ext cx="358775" cy="357188"/>
              </a:xfrm>
              <a:custGeom>
                <a:avLst/>
                <a:gdLst>
                  <a:gd name="T0" fmla="*/ 64 w 128"/>
                  <a:gd name="T1" fmla="*/ 127 h 127"/>
                  <a:gd name="T2" fmla="*/ 128 w 128"/>
                  <a:gd name="T3" fmla="*/ 64 h 127"/>
                  <a:gd name="T4" fmla="*/ 64 w 128"/>
                  <a:gd name="T5" fmla="*/ 0 h 127"/>
                  <a:gd name="T6" fmla="*/ 0 w 128"/>
                  <a:gd name="T7" fmla="*/ 64 h 127"/>
                  <a:gd name="T8" fmla="*/ 64 w 128"/>
                  <a:gd name="T9" fmla="*/ 127 h 127"/>
                  <a:gd name="T10" fmla="*/ 64 w 128"/>
                  <a:gd name="T11" fmla="*/ 24 h 127"/>
                  <a:gd name="T12" fmla="*/ 68 w 128"/>
                  <a:gd name="T13" fmla="*/ 28 h 127"/>
                  <a:gd name="T14" fmla="*/ 64 w 128"/>
                  <a:gd name="T15" fmla="*/ 32 h 127"/>
                  <a:gd name="T16" fmla="*/ 28 w 128"/>
                  <a:gd name="T17" fmla="*/ 68 h 127"/>
                  <a:gd name="T18" fmla="*/ 24 w 128"/>
                  <a:gd name="T19" fmla="*/ 72 h 127"/>
                  <a:gd name="T20" fmla="*/ 20 w 128"/>
                  <a:gd name="T21" fmla="*/ 68 h 127"/>
                  <a:gd name="T22" fmla="*/ 64 w 128"/>
                  <a:gd name="T23" fmla="*/ 24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8" h="127">
                    <a:moveTo>
                      <a:pt x="64" y="127"/>
                    </a:moveTo>
                    <a:cubicBezTo>
                      <a:pt x="99" y="127"/>
                      <a:pt x="128" y="99"/>
                      <a:pt x="128" y="64"/>
                    </a:cubicBezTo>
                    <a:cubicBezTo>
                      <a:pt x="128" y="29"/>
                      <a:pt x="99" y="0"/>
                      <a:pt x="64" y="0"/>
                    </a:cubicBezTo>
                    <a:cubicBezTo>
                      <a:pt x="29" y="0"/>
                      <a:pt x="0" y="29"/>
                      <a:pt x="0" y="64"/>
                    </a:cubicBezTo>
                    <a:cubicBezTo>
                      <a:pt x="0" y="99"/>
                      <a:pt x="29" y="127"/>
                      <a:pt x="64" y="127"/>
                    </a:cubicBezTo>
                    <a:close/>
                    <a:moveTo>
                      <a:pt x="64" y="24"/>
                    </a:moveTo>
                    <a:cubicBezTo>
                      <a:pt x="66" y="24"/>
                      <a:pt x="68" y="26"/>
                      <a:pt x="68" y="28"/>
                    </a:cubicBezTo>
                    <a:cubicBezTo>
                      <a:pt x="68" y="30"/>
                      <a:pt x="66" y="32"/>
                      <a:pt x="64" y="32"/>
                    </a:cubicBezTo>
                    <a:cubicBezTo>
                      <a:pt x="44" y="32"/>
                      <a:pt x="28" y="48"/>
                      <a:pt x="28" y="68"/>
                    </a:cubicBezTo>
                    <a:cubicBezTo>
                      <a:pt x="28" y="70"/>
                      <a:pt x="27" y="72"/>
                      <a:pt x="24" y="72"/>
                    </a:cubicBezTo>
                    <a:cubicBezTo>
                      <a:pt x="22" y="72"/>
                      <a:pt x="20" y="70"/>
                      <a:pt x="20" y="68"/>
                    </a:cubicBezTo>
                    <a:cubicBezTo>
                      <a:pt x="20" y="44"/>
                      <a:pt x="40" y="24"/>
                      <a:pt x="64" y="24"/>
                    </a:cubicBezTo>
                    <a:close/>
                  </a:path>
                </a:pathLst>
              </a:custGeom>
              <a:grpFill/>
              <a:ln>
                <a:noFill/>
              </a:ln>
            </p:spPr>
            <p:txBody>
              <a:bodyPr vert="horz" wrap="square" lIns="91440" tIns="45720" rIns="91440" bIns="45720" numCol="1" anchor="t" anchorCtr="0" compatLnSpc="1"/>
              <a:lstStyle/>
              <a:p>
                <a:endParaRPr lang="zh-CN" altLang="en-US"/>
              </a:p>
            </p:txBody>
          </p:sp>
        </p:grpSp>
        <p:sp>
          <p:nvSpPr>
            <p:cNvPr id="67" name="文本框 66"/>
            <p:cNvSpPr txBox="1"/>
            <p:nvPr/>
          </p:nvSpPr>
          <p:spPr>
            <a:xfrm rot="18900000">
              <a:off x="7050593" y="2884012"/>
              <a:ext cx="1432990" cy="600164"/>
            </a:xfrm>
            <a:prstGeom prst="rect">
              <a:avLst/>
            </a:prstGeom>
            <a:noFill/>
          </p:spPr>
          <p:txBody>
            <a:bodyPr wrap="square" rtlCol="0">
              <a:spAutoFit/>
            </a:bodyPr>
            <a:lstStyle/>
            <a:p>
              <a:r>
                <a:rPr lang="en-US" altLang="zh-CN" sz="1100" dirty="0">
                  <a:solidFill>
                    <a:schemeClr val="bg1"/>
                  </a:solidFill>
                </a:rPr>
                <a:t>We do our best to make your presentation perfect!</a:t>
              </a:r>
              <a:endParaRPr lang="zh-CN" altLang="en-US" sz="1100" dirty="0">
                <a:solidFill>
                  <a:schemeClr val="bg1"/>
                </a:solidFill>
              </a:endParaRPr>
            </a:p>
          </p:txBody>
        </p:sp>
      </p:grpSp>
      <p:grpSp>
        <p:nvGrpSpPr>
          <p:cNvPr id="8" name="组合 7"/>
          <p:cNvGrpSpPr/>
          <p:nvPr/>
        </p:nvGrpSpPr>
        <p:grpSpPr>
          <a:xfrm>
            <a:off x="4336262" y="2048984"/>
            <a:ext cx="3446277" cy="4545229"/>
            <a:chOff x="4325111" y="1513725"/>
            <a:chExt cx="3446277" cy="4545229"/>
          </a:xfrm>
        </p:grpSpPr>
        <p:grpSp>
          <p:nvGrpSpPr>
            <p:cNvPr id="18" name="组合 17"/>
            <p:cNvGrpSpPr/>
            <p:nvPr/>
          </p:nvGrpSpPr>
          <p:grpSpPr>
            <a:xfrm>
              <a:off x="4325111" y="1526262"/>
              <a:ext cx="3446277" cy="4532692"/>
              <a:chOff x="1026359" y="1205784"/>
              <a:chExt cx="3446277" cy="4532692"/>
            </a:xfrm>
          </p:grpSpPr>
          <p:sp>
            <p:nvSpPr>
              <p:cNvPr id="19" name="任意多边形 18"/>
              <p:cNvSpPr/>
              <p:nvPr/>
            </p:nvSpPr>
            <p:spPr>
              <a:xfrm>
                <a:off x="1313863" y="1781540"/>
                <a:ext cx="3158773" cy="3544231"/>
              </a:xfrm>
              <a:custGeom>
                <a:avLst/>
                <a:gdLst>
                  <a:gd name="connsiteX0" fmla="*/ 1465943 w 2075543"/>
                  <a:gd name="connsiteY0" fmla="*/ 0 h 2162628"/>
                  <a:gd name="connsiteX1" fmla="*/ 2075543 w 2075543"/>
                  <a:gd name="connsiteY1" fmla="*/ 653143 h 2162628"/>
                  <a:gd name="connsiteX2" fmla="*/ 0 w 2075543"/>
                  <a:gd name="connsiteY2" fmla="*/ 2162628 h 2162628"/>
                  <a:gd name="connsiteX3" fmla="*/ 1465943 w 2075543"/>
                  <a:gd name="connsiteY3" fmla="*/ 0 h 2162628"/>
                </a:gdLst>
                <a:ahLst/>
                <a:cxnLst>
                  <a:cxn ang="0">
                    <a:pos x="connsiteX0" y="connsiteY0"/>
                  </a:cxn>
                  <a:cxn ang="0">
                    <a:pos x="connsiteX1" y="connsiteY1"/>
                  </a:cxn>
                  <a:cxn ang="0">
                    <a:pos x="connsiteX2" y="connsiteY2"/>
                  </a:cxn>
                  <a:cxn ang="0">
                    <a:pos x="connsiteX3" y="connsiteY3"/>
                  </a:cxn>
                </a:cxnLst>
                <a:rect l="l" t="t" r="r" b="b"/>
                <a:pathLst>
                  <a:path w="2075543" h="2162628">
                    <a:moveTo>
                      <a:pt x="1465943" y="0"/>
                    </a:moveTo>
                    <a:lnTo>
                      <a:pt x="2075543" y="653143"/>
                    </a:lnTo>
                    <a:lnTo>
                      <a:pt x="0" y="2162628"/>
                    </a:lnTo>
                    <a:lnTo>
                      <a:pt x="1465943" y="0"/>
                    </a:lnTo>
                    <a:close/>
                  </a:path>
                </a:pathLst>
              </a:custGeom>
              <a:solidFill>
                <a:schemeClr val="tx1">
                  <a:lumMod val="85000"/>
                  <a:lumOff val="15000"/>
                  <a:alpha val="35000"/>
                </a:schemeClr>
              </a:solidFill>
              <a:ln>
                <a:noFill/>
              </a:ln>
              <a:effectLst>
                <a:softEdge rad="266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圆角矩形 19"/>
              <p:cNvSpPr/>
              <p:nvPr/>
            </p:nvSpPr>
            <p:spPr>
              <a:xfrm rot="18900000">
                <a:off x="1026359" y="2031999"/>
                <a:ext cx="3280229" cy="1582057"/>
              </a:xfrm>
              <a:prstGeom prst="roundRect">
                <a:avLst>
                  <a:gd name="adj" fmla="val 10245"/>
                </a:avLst>
              </a:prstGeom>
              <a:solidFill>
                <a:srgbClr val="56A8B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rot="2700000">
                <a:off x="59067" y="3527438"/>
                <a:ext cx="3460793" cy="504000"/>
              </a:xfrm>
              <a:prstGeom prst="ellipse">
                <a:avLst/>
              </a:prstGeom>
              <a:gradFill flip="none" rotWithShape="1">
                <a:gsLst>
                  <a:gs pos="100000">
                    <a:schemeClr val="bg1">
                      <a:alpha val="0"/>
                    </a:schemeClr>
                  </a:gs>
                  <a:gs pos="21000">
                    <a:schemeClr val="tx1">
                      <a:lumMod val="65000"/>
                      <a:lumOff val="35000"/>
                      <a:alpha val="57000"/>
                    </a:schemeClr>
                  </a:gs>
                </a:gsLst>
                <a:path path="shape">
                  <a:fillToRect l="50000" t="50000" r="50000" b="50000"/>
                </a:path>
                <a:tileRect/>
              </a:gradFill>
              <a:ln>
                <a:noFill/>
              </a:ln>
              <a:effectLst>
                <a:softEdge rad="127000"/>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useBgFill="1">
            <p:nvSpPr>
              <p:cNvPr id="22" name="矩形 21"/>
              <p:cNvSpPr/>
              <p:nvPr/>
            </p:nvSpPr>
            <p:spPr>
              <a:xfrm rot="2700000">
                <a:off x="-209134" y="3612132"/>
                <a:ext cx="3425372" cy="82731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任意多边形 22"/>
              <p:cNvSpPr/>
              <p:nvPr/>
            </p:nvSpPr>
            <p:spPr>
              <a:xfrm rot="18900000">
                <a:off x="3303181" y="1205784"/>
                <a:ext cx="551494" cy="1413715"/>
              </a:xfrm>
              <a:custGeom>
                <a:avLst/>
                <a:gdLst>
                  <a:gd name="connsiteX0" fmla="*/ 569692 w 617165"/>
                  <a:gd name="connsiteY0" fmla="*/ 47473 h 1582057"/>
                  <a:gd name="connsiteX1" fmla="*/ 617165 w 617165"/>
                  <a:gd name="connsiteY1" fmla="*/ 162082 h 1582057"/>
                  <a:gd name="connsiteX2" fmla="*/ 617165 w 617165"/>
                  <a:gd name="connsiteY2" fmla="*/ 1419975 h 1582057"/>
                  <a:gd name="connsiteX3" fmla="*/ 455083 w 617165"/>
                  <a:gd name="connsiteY3" fmla="*/ 1582057 h 1582057"/>
                  <a:gd name="connsiteX4" fmla="*/ 0 w 617165"/>
                  <a:gd name="connsiteY4" fmla="*/ 1582057 h 1582057"/>
                  <a:gd name="connsiteX5" fmla="*/ 0 w 617165"/>
                  <a:gd name="connsiteY5" fmla="*/ 0 h 1582057"/>
                  <a:gd name="connsiteX6" fmla="*/ 455083 w 617165"/>
                  <a:gd name="connsiteY6" fmla="*/ 0 h 1582057"/>
                  <a:gd name="connsiteX7" fmla="*/ 569692 w 617165"/>
                  <a:gd name="connsiteY7" fmla="*/ 47473 h 1582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7165" h="1582057">
                    <a:moveTo>
                      <a:pt x="569692" y="47473"/>
                    </a:moveTo>
                    <a:cubicBezTo>
                      <a:pt x="599024" y="76804"/>
                      <a:pt x="617165" y="117325"/>
                      <a:pt x="617165" y="162082"/>
                    </a:cubicBezTo>
                    <a:lnTo>
                      <a:pt x="617165" y="1419975"/>
                    </a:lnTo>
                    <a:cubicBezTo>
                      <a:pt x="617165" y="1509490"/>
                      <a:pt x="544598" y="1582057"/>
                      <a:pt x="455083" y="1582057"/>
                    </a:cubicBezTo>
                    <a:lnTo>
                      <a:pt x="0" y="1582057"/>
                    </a:lnTo>
                    <a:lnTo>
                      <a:pt x="0" y="0"/>
                    </a:lnTo>
                    <a:lnTo>
                      <a:pt x="455083" y="0"/>
                    </a:lnTo>
                    <a:cubicBezTo>
                      <a:pt x="499841" y="0"/>
                      <a:pt x="540361" y="18141"/>
                      <a:pt x="569692" y="47473"/>
                    </a:cubicBezTo>
                    <a:close/>
                  </a:path>
                </a:pathLst>
              </a:cu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8" name="文本框 37"/>
            <p:cNvSpPr txBox="1"/>
            <p:nvPr/>
          </p:nvSpPr>
          <p:spPr>
            <a:xfrm rot="18900000">
              <a:off x="6291703" y="1513725"/>
              <a:ext cx="482824" cy="769441"/>
            </a:xfrm>
            <a:prstGeom prst="rect">
              <a:avLst/>
            </a:prstGeom>
            <a:noFill/>
          </p:spPr>
          <p:txBody>
            <a:bodyPr wrap="none" rtlCol="0">
              <a:spAutoFit/>
            </a:bodyPr>
            <a:lstStyle/>
            <a:p>
              <a:r>
                <a:rPr lang="en-US" altLang="zh-CN" sz="4400" b="1" dirty="0">
                  <a:solidFill>
                    <a:schemeClr val="tx1">
                      <a:lumMod val="75000"/>
                      <a:lumOff val="25000"/>
                    </a:schemeClr>
                  </a:solidFill>
                </a:rPr>
                <a:t>C</a:t>
              </a:r>
              <a:endParaRPr lang="zh-CN" altLang="en-US" sz="4400" b="1" dirty="0">
                <a:solidFill>
                  <a:schemeClr val="tx1">
                    <a:lumMod val="75000"/>
                    <a:lumOff val="25000"/>
                  </a:schemeClr>
                </a:solidFill>
              </a:endParaRPr>
            </a:p>
          </p:txBody>
        </p:sp>
        <p:grpSp>
          <p:nvGrpSpPr>
            <p:cNvPr id="61" name="组合 60"/>
            <p:cNvGrpSpPr/>
            <p:nvPr/>
          </p:nvGrpSpPr>
          <p:grpSpPr>
            <a:xfrm rot="18900000">
              <a:off x="5355616" y="3567071"/>
              <a:ext cx="353925" cy="353924"/>
              <a:chOff x="5821363" y="5846763"/>
              <a:chExt cx="541338" cy="541337"/>
            </a:xfrm>
            <a:solidFill>
              <a:schemeClr val="bg1"/>
            </a:solidFill>
          </p:grpSpPr>
          <p:sp>
            <p:nvSpPr>
              <p:cNvPr id="57" name="Freeform 61"/>
              <p:cNvSpPr>
                <a:spLocks noEditPoints="1"/>
              </p:cNvSpPr>
              <p:nvPr/>
            </p:nvSpPr>
            <p:spPr bwMode="auto">
              <a:xfrm>
                <a:off x="5867401" y="5846763"/>
                <a:ext cx="449263" cy="358775"/>
              </a:xfrm>
              <a:custGeom>
                <a:avLst/>
                <a:gdLst>
                  <a:gd name="T0" fmla="*/ 66 w 160"/>
                  <a:gd name="T1" fmla="*/ 101 h 127"/>
                  <a:gd name="T2" fmla="*/ 80 w 160"/>
                  <a:gd name="T3" fmla="*/ 96 h 127"/>
                  <a:gd name="T4" fmla="*/ 94 w 160"/>
                  <a:gd name="T5" fmla="*/ 102 h 127"/>
                  <a:gd name="T6" fmla="*/ 123 w 160"/>
                  <a:gd name="T7" fmla="*/ 127 h 127"/>
                  <a:gd name="T8" fmla="*/ 160 w 160"/>
                  <a:gd name="T9" fmla="*/ 79 h 127"/>
                  <a:gd name="T10" fmla="*/ 160 w 160"/>
                  <a:gd name="T11" fmla="*/ 4 h 127"/>
                  <a:gd name="T12" fmla="*/ 156 w 160"/>
                  <a:gd name="T13" fmla="*/ 0 h 127"/>
                  <a:gd name="T14" fmla="*/ 4 w 160"/>
                  <a:gd name="T15" fmla="*/ 0 h 127"/>
                  <a:gd name="T16" fmla="*/ 0 w 160"/>
                  <a:gd name="T17" fmla="*/ 4 h 127"/>
                  <a:gd name="T18" fmla="*/ 0 w 160"/>
                  <a:gd name="T19" fmla="*/ 79 h 127"/>
                  <a:gd name="T20" fmla="*/ 38 w 160"/>
                  <a:gd name="T21" fmla="*/ 127 h 127"/>
                  <a:gd name="T22" fmla="*/ 66 w 160"/>
                  <a:gd name="T23" fmla="*/ 101 h 127"/>
                  <a:gd name="T24" fmla="*/ 32 w 160"/>
                  <a:gd name="T25" fmla="*/ 20 h 127"/>
                  <a:gd name="T26" fmla="*/ 36 w 160"/>
                  <a:gd name="T27" fmla="*/ 16 h 127"/>
                  <a:gd name="T28" fmla="*/ 60 w 160"/>
                  <a:gd name="T29" fmla="*/ 16 h 127"/>
                  <a:gd name="T30" fmla="*/ 64 w 160"/>
                  <a:gd name="T31" fmla="*/ 20 h 127"/>
                  <a:gd name="T32" fmla="*/ 64 w 160"/>
                  <a:gd name="T33" fmla="*/ 44 h 127"/>
                  <a:gd name="T34" fmla="*/ 60 w 160"/>
                  <a:gd name="T35" fmla="*/ 48 h 127"/>
                  <a:gd name="T36" fmla="*/ 36 w 160"/>
                  <a:gd name="T37" fmla="*/ 48 h 127"/>
                  <a:gd name="T38" fmla="*/ 32 w 160"/>
                  <a:gd name="T39" fmla="*/ 44 h 127"/>
                  <a:gd name="T40" fmla="*/ 32 w 160"/>
                  <a:gd name="T41" fmla="*/ 20 h 127"/>
                  <a:gd name="T42" fmla="*/ 36 w 160"/>
                  <a:gd name="T43" fmla="*/ 56 h 127"/>
                  <a:gd name="T44" fmla="*/ 124 w 160"/>
                  <a:gd name="T45" fmla="*/ 56 h 127"/>
                  <a:gd name="T46" fmla="*/ 128 w 160"/>
                  <a:gd name="T47" fmla="*/ 60 h 127"/>
                  <a:gd name="T48" fmla="*/ 124 w 160"/>
                  <a:gd name="T49" fmla="*/ 64 h 127"/>
                  <a:gd name="T50" fmla="*/ 36 w 160"/>
                  <a:gd name="T51" fmla="*/ 64 h 127"/>
                  <a:gd name="T52" fmla="*/ 32 w 160"/>
                  <a:gd name="T53" fmla="*/ 60 h 127"/>
                  <a:gd name="T54" fmla="*/ 36 w 160"/>
                  <a:gd name="T55" fmla="*/ 56 h 127"/>
                  <a:gd name="T56" fmla="*/ 32 w 160"/>
                  <a:gd name="T57" fmla="*/ 76 h 127"/>
                  <a:gd name="T58" fmla="*/ 36 w 160"/>
                  <a:gd name="T59" fmla="*/ 72 h 127"/>
                  <a:gd name="T60" fmla="*/ 124 w 160"/>
                  <a:gd name="T61" fmla="*/ 72 h 127"/>
                  <a:gd name="T62" fmla="*/ 128 w 160"/>
                  <a:gd name="T63" fmla="*/ 76 h 127"/>
                  <a:gd name="T64" fmla="*/ 124 w 160"/>
                  <a:gd name="T65" fmla="*/ 80 h 127"/>
                  <a:gd name="T66" fmla="*/ 36 w 160"/>
                  <a:gd name="T67" fmla="*/ 80 h 127"/>
                  <a:gd name="T68" fmla="*/ 32 w 160"/>
                  <a:gd name="T69" fmla="*/ 76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60" h="127">
                    <a:moveTo>
                      <a:pt x="66" y="101"/>
                    </a:moveTo>
                    <a:cubicBezTo>
                      <a:pt x="70" y="98"/>
                      <a:pt x="75" y="96"/>
                      <a:pt x="80" y="96"/>
                    </a:cubicBezTo>
                    <a:cubicBezTo>
                      <a:pt x="86" y="96"/>
                      <a:pt x="91" y="98"/>
                      <a:pt x="94" y="102"/>
                    </a:cubicBezTo>
                    <a:cubicBezTo>
                      <a:pt x="123" y="127"/>
                      <a:pt x="123" y="127"/>
                      <a:pt x="123" y="127"/>
                    </a:cubicBezTo>
                    <a:cubicBezTo>
                      <a:pt x="160" y="79"/>
                      <a:pt x="160" y="79"/>
                      <a:pt x="160" y="79"/>
                    </a:cubicBezTo>
                    <a:cubicBezTo>
                      <a:pt x="160" y="4"/>
                      <a:pt x="160" y="4"/>
                      <a:pt x="160" y="4"/>
                    </a:cubicBezTo>
                    <a:cubicBezTo>
                      <a:pt x="160" y="2"/>
                      <a:pt x="158" y="0"/>
                      <a:pt x="156" y="0"/>
                    </a:cubicBezTo>
                    <a:cubicBezTo>
                      <a:pt x="4" y="0"/>
                      <a:pt x="4" y="0"/>
                      <a:pt x="4" y="0"/>
                    </a:cubicBezTo>
                    <a:cubicBezTo>
                      <a:pt x="2" y="0"/>
                      <a:pt x="0" y="2"/>
                      <a:pt x="0" y="4"/>
                    </a:cubicBezTo>
                    <a:cubicBezTo>
                      <a:pt x="0" y="79"/>
                      <a:pt x="0" y="79"/>
                      <a:pt x="0" y="79"/>
                    </a:cubicBezTo>
                    <a:cubicBezTo>
                      <a:pt x="38" y="127"/>
                      <a:pt x="38" y="127"/>
                      <a:pt x="38" y="127"/>
                    </a:cubicBezTo>
                    <a:lnTo>
                      <a:pt x="66" y="101"/>
                    </a:lnTo>
                    <a:close/>
                    <a:moveTo>
                      <a:pt x="32" y="20"/>
                    </a:moveTo>
                    <a:cubicBezTo>
                      <a:pt x="32" y="18"/>
                      <a:pt x="34" y="16"/>
                      <a:pt x="36" y="16"/>
                    </a:cubicBezTo>
                    <a:cubicBezTo>
                      <a:pt x="60" y="16"/>
                      <a:pt x="60" y="16"/>
                      <a:pt x="60" y="16"/>
                    </a:cubicBezTo>
                    <a:cubicBezTo>
                      <a:pt x="62" y="16"/>
                      <a:pt x="64" y="18"/>
                      <a:pt x="64" y="20"/>
                    </a:cubicBezTo>
                    <a:cubicBezTo>
                      <a:pt x="64" y="44"/>
                      <a:pt x="64" y="44"/>
                      <a:pt x="64" y="44"/>
                    </a:cubicBezTo>
                    <a:cubicBezTo>
                      <a:pt x="64" y="46"/>
                      <a:pt x="62" y="48"/>
                      <a:pt x="60" y="48"/>
                    </a:cubicBezTo>
                    <a:cubicBezTo>
                      <a:pt x="36" y="48"/>
                      <a:pt x="36" y="48"/>
                      <a:pt x="36" y="48"/>
                    </a:cubicBezTo>
                    <a:cubicBezTo>
                      <a:pt x="34" y="48"/>
                      <a:pt x="32" y="46"/>
                      <a:pt x="32" y="44"/>
                    </a:cubicBezTo>
                    <a:lnTo>
                      <a:pt x="32" y="20"/>
                    </a:lnTo>
                    <a:close/>
                    <a:moveTo>
                      <a:pt x="36" y="56"/>
                    </a:moveTo>
                    <a:cubicBezTo>
                      <a:pt x="124" y="56"/>
                      <a:pt x="124" y="56"/>
                      <a:pt x="124" y="56"/>
                    </a:cubicBezTo>
                    <a:cubicBezTo>
                      <a:pt x="126" y="56"/>
                      <a:pt x="128" y="58"/>
                      <a:pt x="128" y="60"/>
                    </a:cubicBezTo>
                    <a:cubicBezTo>
                      <a:pt x="128" y="62"/>
                      <a:pt x="126" y="64"/>
                      <a:pt x="124" y="64"/>
                    </a:cubicBezTo>
                    <a:cubicBezTo>
                      <a:pt x="36" y="64"/>
                      <a:pt x="36" y="64"/>
                      <a:pt x="36" y="64"/>
                    </a:cubicBezTo>
                    <a:cubicBezTo>
                      <a:pt x="34" y="64"/>
                      <a:pt x="32" y="62"/>
                      <a:pt x="32" y="60"/>
                    </a:cubicBezTo>
                    <a:cubicBezTo>
                      <a:pt x="32" y="58"/>
                      <a:pt x="34" y="56"/>
                      <a:pt x="36" y="56"/>
                    </a:cubicBezTo>
                    <a:close/>
                    <a:moveTo>
                      <a:pt x="32" y="76"/>
                    </a:moveTo>
                    <a:cubicBezTo>
                      <a:pt x="32" y="74"/>
                      <a:pt x="34" y="72"/>
                      <a:pt x="36" y="72"/>
                    </a:cubicBezTo>
                    <a:cubicBezTo>
                      <a:pt x="124" y="72"/>
                      <a:pt x="124" y="72"/>
                      <a:pt x="124" y="72"/>
                    </a:cubicBezTo>
                    <a:cubicBezTo>
                      <a:pt x="126" y="72"/>
                      <a:pt x="128" y="74"/>
                      <a:pt x="128" y="76"/>
                    </a:cubicBezTo>
                    <a:cubicBezTo>
                      <a:pt x="128" y="78"/>
                      <a:pt x="126" y="80"/>
                      <a:pt x="124" y="80"/>
                    </a:cubicBezTo>
                    <a:cubicBezTo>
                      <a:pt x="36" y="80"/>
                      <a:pt x="36" y="80"/>
                      <a:pt x="36" y="80"/>
                    </a:cubicBezTo>
                    <a:cubicBezTo>
                      <a:pt x="34" y="80"/>
                      <a:pt x="32" y="78"/>
                      <a:pt x="32" y="76"/>
                    </a:cubicBezTo>
                    <a:close/>
                  </a:path>
                </a:pathLst>
              </a:custGeom>
              <a:grpFill/>
              <a:ln>
                <a:noFill/>
              </a:ln>
            </p:spPr>
            <p:txBody>
              <a:bodyPr vert="horz" wrap="square" lIns="91440" tIns="45720" rIns="91440" bIns="45720" numCol="1" anchor="t" anchorCtr="0" compatLnSpc="1"/>
              <a:lstStyle/>
              <a:p>
                <a:endParaRPr lang="zh-CN" altLang="en-US"/>
              </a:p>
            </p:txBody>
          </p:sp>
          <p:sp>
            <p:nvSpPr>
              <p:cNvPr id="58" name="Rectangle 62"/>
              <p:cNvSpPr>
                <a:spLocks noChangeArrowheads="1"/>
              </p:cNvSpPr>
              <p:nvPr/>
            </p:nvSpPr>
            <p:spPr bwMode="auto">
              <a:xfrm>
                <a:off x="5978526" y="5915025"/>
                <a:ext cx="46038" cy="44450"/>
              </a:xfrm>
              <a:prstGeom prst="rect">
                <a:avLst/>
              </a:prstGeom>
              <a:grpFill/>
              <a:ln>
                <a:noFill/>
              </a:ln>
            </p:spPr>
            <p:txBody>
              <a:bodyPr vert="horz" wrap="square" lIns="91440" tIns="45720" rIns="91440" bIns="45720" numCol="1" anchor="t" anchorCtr="0" compatLnSpc="1"/>
              <a:lstStyle/>
              <a:p>
                <a:endParaRPr lang="zh-CN" altLang="en-US"/>
              </a:p>
            </p:txBody>
          </p:sp>
          <p:sp>
            <p:nvSpPr>
              <p:cNvPr id="59" name="Freeform 63"/>
              <p:cNvSpPr/>
              <p:nvPr/>
            </p:nvSpPr>
            <p:spPr bwMode="auto">
              <a:xfrm>
                <a:off x="5821363" y="5981700"/>
                <a:ext cx="541338" cy="406400"/>
              </a:xfrm>
              <a:custGeom>
                <a:avLst/>
                <a:gdLst>
                  <a:gd name="T0" fmla="*/ 188 w 192"/>
                  <a:gd name="T1" fmla="*/ 0 h 144"/>
                  <a:gd name="T2" fmla="*/ 184 w 192"/>
                  <a:gd name="T3" fmla="*/ 0 h 144"/>
                  <a:gd name="T4" fmla="*/ 184 w 192"/>
                  <a:gd name="T5" fmla="*/ 34 h 144"/>
                  <a:gd name="T6" fmla="*/ 145 w 192"/>
                  <a:gd name="T7" fmla="*/ 85 h 144"/>
                  <a:gd name="T8" fmla="*/ 167 w 192"/>
                  <a:gd name="T9" fmla="*/ 105 h 144"/>
                  <a:gd name="T10" fmla="*/ 167 w 192"/>
                  <a:gd name="T11" fmla="*/ 111 h 144"/>
                  <a:gd name="T12" fmla="*/ 161 w 192"/>
                  <a:gd name="T13" fmla="*/ 111 h 144"/>
                  <a:gd name="T14" fmla="*/ 105 w 192"/>
                  <a:gd name="T15" fmla="*/ 60 h 144"/>
                  <a:gd name="T16" fmla="*/ 88 w 192"/>
                  <a:gd name="T17" fmla="*/ 59 h 144"/>
                  <a:gd name="T18" fmla="*/ 31 w 192"/>
                  <a:gd name="T19" fmla="*/ 111 h 144"/>
                  <a:gd name="T20" fmla="*/ 28 w 192"/>
                  <a:gd name="T21" fmla="*/ 112 h 144"/>
                  <a:gd name="T22" fmla="*/ 25 w 192"/>
                  <a:gd name="T23" fmla="*/ 111 h 144"/>
                  <a:gd name="T24" fmla="*/ 25 w 192"/>
                  <a:gd name="T25" fmla="*/ 105 h 144"/>
                  <a:gd name="T26" fmla="*/ 48 w 192"/>
                  <a:gd name="T27" fmla="*/ 85 h 144"/>
                  <a:gd name="T28" fmla="*/ 8 w 192"/>
                  <a:gd name="T29" fmla="*/ 34 h 144"/>
                  <a:gd name="T30" fmla="*/ 8 w 192"/>
                  <a:gd name="T31" fmla="*/ 0 h 144"/>
                  <a:gd name="T32" fmla="*/ 4 w 192"/>
                  <a:gd name="T33" fmla="*/ 0 h 144"/>
                  <a:gd name="T34" fmla="*/ 0 w 192"/>
                  <a:gd name="T35" fmla="*/ 4 h 144"/>
                  <a:gd name="T36" fmla="*/ 0 w 192"/>
                  <a:gd name="T37" fmla="*/ 24 h 144"/>
                  <a:gd name="T38" fmla="*/ 0 w 192"/>
                  <a:gd name="T39" fmla="*/ 124 h 144"/>
                  <a:gd name="T40" fmla="*/ 20 w 192"/>
                  <a:gd name="T41" fmla="*/ 144 h 144"/>
                  <a:gd name="T42" fmla="*/ 172 w 192"/>
                  <a:gd name="T43" fmla="*/ 144 h 144"/>
                  <a:gd name="T44" fmla="*/ 192 w 192"/>
                  <a:gd name="T45" fmla="*/ 124 h 144"/>
                  <a:gd name="T46" fmla="*/ 192 w 192"/>
                  <a:gd name="T47" fmla="*/ 24 h 144"/>
                  <a:gd name="T48" fmla="*/ 192 w 192"/>
                  <a:gd name="T49" fmla="*/ 4 h 144"/>
                  <a:gd name="T50" fmla="*/ 188 w 192"/>
                  <a:gd name="T51"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2" h="144">
                    <a:moveTo>
                      <a:pt x="188" y="0"/>
                    </a:moveTo>
                    <a:cubicBezTo>
                      <a:pt x="184" y="0"/>
                      <a:pt x="184" y="0"/>
                      <a:pt x="184" y="0"/>
                    </a:cubicBezTo>
                    <a:cubicBezTo>
                      <a:pt x="184" y="34"/>
                      <a:pt x="184" y="34"/>
                      <a:pt x="184" y="34"/>
                    </a:cubicBezTo>
                    <a:cubicBezTo>
                      <a:pt x="145" y="85"/>
                      <a:pt x="145" y="85"/>
                      <a:pt x="145" y="85"/>
                    </a:cubicBezTo>
                    <a:cubicBezTo>
                      <a:pt x="167" y="105"/>
                      <a:pt x="167" y="105"/>
                      <a:pt x="167" y="105"/>
                    </a:cubicBezTo>
                    <a:cubicBezTo>
                      <a:pt x="168" y="106"/>
                      <a:pt x="169" y="109"/>
                      <a:pt x="167" y="111"/>
                    </a:cubicBezTo>
                    <a:cubicBezTo>
                      <a:pt x="166" y="112"/>
                      <a:pt x="163" y="112"/>
                      <a:pt x="161" y="111"/>
                    </a:cubicBezTo>
                    <a:cubicBezTo>
                      <a:pt x="105" y="60"/>
                      <a:pt x="105" y="60"/>
                      <a:pt x="105" y="60"/>
                    </a:cubicBezTo>
                    <a:cubicBezTo>
                      <a:pt x="100" y="55"/>
                      <a:pt x="92" y="55"/>
                      <a:pt x="88" y="59"/>
                    </a:cubicBezTo>
                    <a:cubicBezTo>
                      <a:pt x="31" y="111"/>
                      <a:pt x="31" y="111"/>
                      <a:pt x="31" y="111"/>
                    </a:cubicBezTo>
                    <a:cubicBezTo>
                      <a:pt x="30" y="112"/>
                      <a:pt x="29" y="112"/>
                      <a:pt x="28" y="112"/>
                    </a:cubicBezTo>
                    <a:cubicBezTo>
                      <a:pt x="27" y="112"/>
                      <a:pt x="26" y="111"/>
                      <a:pt x="25" y="111"/>
                    </a:cubicBezTo>
                    <a:cubicBezTo>
                      <a:pt x="24" y="109"/>
                      <a:pt x="24" y="106"/>
                      <a:pt x="25" y="105"/>
                    </a:cubicBezTo>
                    <a:cubicBezTo>
                      <a:pt x="48" y="85"/>
                      <a:pt x="48" y="85"/>
                      <a:pt x="48" y="85"/>
                    </a:cubicBezTo>
                    <a:cubicBezTo>
                      <a:pt x="8" y="34"/>
                      <a:pt x="8" y="34"/>
                      <a:pt x="8" y="34"/>
                    </a:cubicBezTo>
                    <a:cubicBezTo>
                      <a:pt x="8" y="0"/>
                      <a:pt x="8" y="0"/>
                      <a:pt x="8" y="0"/>
                    </a:cubicBezTo>
                    <a:cubicBezTo>
                      <a:pt x="4" y="0"/>
                      <a:pt x="4" y="0"/>
                      <a:pt x="4" y="0"/>
                    </a:cubicBezTo>
                    <a:cubicBezTo>
                      <a:pt x="2" y="0"/>
                      <a:pt x="0" y="2"/>
                      <a:pt x="0" y="4"/>
                    </a:cubicBezTo>
                    <a:cubicBezTo>
                      <a:pt x="0" y="24"/>
                      <a:pt x="0" y="24"/>
                      <a:pt x="0" y="24"/>
                    </a:cubicBezTo>
                    <a:cubicBezTo>
                      <a:pt x="0" y="124"/>
                      <a:pt x="0" y="124"/>
                      <a:pt x="0" y="124"/>
                    </a:cubicBezTo>
                    <a:cubicBezTo>
                      <a:pt x="0" y="135"/>
                      <a:pt x="9" y="144"/>
                      <a:pt x="20" y="144"/>
                    </a:cubicBezTo>
                    <a:cubicBezTo>
                      <a:pt x="172" y="144"/>
                      <a:pt x="172" y="144"/>
                      <a:pt x="172" y="144"/>
                    </a:cubicBezTo>
                    <a:cubicBezTo>
                      <a:pt x="183" y="144"/>
                      <a:pt x="192" y="135"/>
                      <a:pt x="192" y="124"/>
                    </a:cubicBezTo>
                    <a:cubicBezTo>
                      <a:pt x="192" y="24"/>
                      <a:pt x="192" y="24"/>
                      <a:pt x="192" y="24"/>
                    </a:cubicBezTo>
                    <a:cubicBezTo>
                      <a:pt x="192" y="4"/>
                      <a:pt x="192" y="4"/>
                      <a:pt x="192" y="4"/>
                    </a:cubicBezTo>
                    <a:cubicBezTo>
                      <a:pt x="192" y="2"/>
                      <a:pt x="190" y="0"/>
                      <a:pt x="188" y="0"/>
                    </a:cubicBezTo>
                    <a:close/>
                  </a:path>
                </a:pathLst>
              </a:custGeom>
              <a:grpFill/>
              <a:ln>
                <a:noFill/>
              </a:ln>
            </p:spPr>
            <p:txBody>
              <a:bodyPr vert="horz" wrap="square" lIns="91440" tIns="45720" rIns="91440" bIns="45720" numCol="1" anchor="t" anchorCtr="0" compatLnSpc="1"/>
              <a:lstStyle/>
              <a:p>
                <a:endParaRPr lang="zh-CN" altLang="en-US"/>
              </a:p>
            </p:txBody>
          </p:sp>
        </p:grpSp>
        <p:sp>
          <p:nvSpPr>
            <p:cNvPr id="66" name="文本框 65"/>
            <p:cNvSpPr txBox="1"/>
            <p:nvPr/>
          </p:nvSpPr>
          <p:spPr>
            <a:xfrm rot="18900000">
              <a:off x="5450137" y="2855223"/>
              <a:ext cx="1432990" cy="600164"/>
            </a:xfrm>
            <a:prstGeom prst="rect">
              <a:avLst/>
            </a:prstGeom>
            <a:noFill/>
          </p:spPr>
          <p:txBody>
            <a:bodyPr wrap="square" rtlCol="0">
              <a:spAutoFit/>
            </a:bodyPr>
            <a:lstStyle/>
            <a:p>
              <a:r>
                <a:rPr lang="en-US" altLang="zh-CN" sz="1100" dirty="0">
                  <a:solidFill>
                    <a:schemeClr val="bg1"/>
                  </a:solidFill>
                </a:rPr>
                <a:t>We do our best to make your presentation perfect!</a:t>
              </a:r>
              <a:endParaRPr lang="zh-CN" altLang="en-US" sz="1100" dirty="0">
                <a:solidFill>
                  <a:schemeClr val="bg1"/>
                </a:solidFill>
              </a:endParaRPr>
            </a:p>
          </p:txBody>
        </p:sp>
      </p:grpSp>
      <p:grpSp>
        <p:nvGrpSpPr>
          <p:cNvPr id="6" name="组合 5"/>
          <p:cNvGrpSpPr/>
          <p:nvPr/>
        </p:nvGrpSpPr>
        <p:grpSpPr>
          <a:xfrm>
            <a:off x="2720114" y="2048985"/>
            <a:ext cx="3446277" cy="4545228"/>
            <a:chOff x="2708963" y="1513726"/>
            <a:chExt cx="3446277" cy="4545228"/>
          </a:xfrm>
        </p:grpSpPr>
        <p:grpSp>
          <p:nvGrpSpPr>
            <p:cNvPr id="24" name="组合 23"/>
            <p:cNvGrpSpPr/>
            <p:nvPr/>
          </p:nvGrpSpPr>
          <p:grpSpPr>
            <a:xfrm>
              <a:off x="2708963" y="1526262"/>
              <a:ext cx="3446277" cy="4532692"/>
              <a:chOff x="1026359" y="1205784"/>
              <a:chExt cx="3446277" cy="4532692"/>
            </a:xfrm>
          </p:grpSpPr>
          <p:sp>
            <p:nvSpPr>
              <p:cNvPr id="25" name="任意多边形 24"/>
              <p:cNvSpPr/>
              <p:nvPr/>
            </p:nvSpPr>
            <p:spPr>
              <a:xfrm>
                <a:off x="1313863" y="1781540"/>
                <a:ext cx="3158773" cy="3544231"/>
              </a:xfrm>
              <a:custGeom>
                <a:avLst/>
                <a:gdLst>
                  <a:gd name="connsiteX0" fmla="*/ 1465943 w 2075543"/>
                  <a:gd name="connsiteY0" fmla="*/ 0 h 2162628"/>
                  <a:gd name="connsiteX1" fmla="*/ 2075543 w 2075543"/>
                  <a:gd name="connsiteY1" fmla="*/ 653143 h 2162628"/>
                  <a:gd name="connsiteX2" fmla="*/ 0 w 2075543"/>
                  <a:gd name="connsiteY2" fmla="*/ 2162628 h 2162628"/>
                  <a:gd name="connsiteX3" fmla="*/ 1465943 w 2075543"/>
                  <a:gd name="connsiteY3" fmla="*/ 0 h 2162628"/>
                </a:gdLst>
                <a:ahLst/>
                <a:cxnLst>
                  <a:cxn ang="0">
                    <a:pos x="connsiteX0" y="connsiteY0"/>
                  </a:cxn>
                  <a:cxn ang="0">
                    <a:pos x="connsiteX1" y="connsiteY1"/>
                  </a:cxn>
                  <a:cxn ang="0">
                    <a:pos x="connsiteX2" y="connsiteY2"/>
                  </a:cxn>
                  <a:cxn ang="0">
                    <a:pos x="connsiteX3" y="connsiteY3"/>
                  </a:cxn>
                </a:cxnLst>
                <a:rect l="l" t="t" r="r" b="b"/>
                <a:pathLst>
                  <a:path w="2075543" h="2162628">
                    <a:moveTo>
                      <a:pt x="1465943" y="0"/>
                    </a:moveTo>
                    <a:lnTo>
                      <a:pt x="2075543" y="653143"/>
                    </a:lnTo>
                    <a:lnTo>
                      <a:pt x="0" y="2162628"/>
                    </a:lnTo>
                    <a:lnTo>
                      <a:pt x="1465943" y="0"/>
                    </a:lnTo>
                    <a:close/>
                  </a:path>
                </a:pathLst>
              </a:custGeom>
              <a:solidFill>
                <a:schemeClr val="tx1">
                  <a:lumMod val="85000"/>
                  <a:lumOff val="15000"/>
                  <a:alpha val="35000"/>
                </a:schemeClr>
              </a:solidFill>
              <a:ln>
                <a:noFill/>
              </a:ln>
              <a:effectLst>
                <a:softEdge rad="266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圆角矩形 25"/>
              <p:cNvSpPr/>
              <p:nvPr/>
            </p:nvSpPr>
            <p:spPr>
              <a:xfrm rot="18900000">
                <a:off x="1026359" y="2031999"/>
                <a:ext cx="3280229" cy="1582057"/>
              </a:xfrm>
              <a:prstGeom prst="roundRect">
                <a:avLst>
                  <a:gd name="adj" fmla="val 10245"/>
                </a:avLst>
              </a:prstGeom>
              <a:solidFill>
                <a:srgbClr val="3A3A3A"/>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p:nvPr/>
            </p:nvSpPr>
            <p:spPr>
              <a:xfrm rot="2700000">
                <a:off x="59067" y="3527438"/>
                <a:ext cx="3460793" cy="504000"/>
              </a:xfrm>
              <a:prstGeom prst="ellipse">
                <a:avLst/>
              </a:prstGeom>
              <a:gradFill flip="none" rotWithShape="1">
                <a:gsLst>
                  <a:gs pos="100000">
                    <a:schemeClr val="bg1">
                      <a:alpha val="0"/>
                    </a:schemeClr>
                  </a:gs>
                  <a:gs pos="21000">
                    <a:schemeClr val="tx1">
                      <a:lumMod val="65000"/>
                      <a:lumOff val="35000"/>
                      <a:alpha val="57000"/>
                    </a:schemeClr>
                  </a:gs>
                </a:gsLst>
                <a:path path="shape">
                  <a:fillToRect l="50000" t="50000" r="50000" b="50000"/>
                </a:path>
                <a:tileRect/>
              </a:gradFill>
              <a:ln>
                <a:noFill/>
              </a:ln>
              <a:effectLst>
                <a:softEdge rad="127000"/>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useBgFill="1">
            <p:nvSpPr>
              <p:cNvPr id="28" name="矩形 27"/>
              <p:cNvSpPr/>
              <p:nvPr/>
            </p:nvSpPr>
            <p:spPr>
              <a:xfrm rot="2700000">
                <a:off x="-209134" y="3612132"/>
                <a:ext cx="3425372" cy="82731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任意多边形 28"/>
              <p:cNvSpPr/>
              <p:nvPr/>
            </p:nvSpPr>
            <p:spPr>
              <a:xfrm rot="18900000">
                <a:off x="3303181" y="1205784"/>
                <a:ext cx="551494" cy="1413715"/>
              </a:xfrm>
              <a:custGeom>
                <a:avLst/>
                <a:gdLst>
                  <a:gd name="connsiteX0" fmla="*/ 569692 w 617165"/>
                  <a:gd name="connsiteY0" fmla="*/ 47473 h 1582057"/>
                  <a:gd name="connsiteX1" fmla="*/ 617165 w 617165"/>
                  <a:gd name="connsiteY1" fmla="*/ 162082 h 1582057"/>
                  <a:gd name="connsiteX2" fmla="*/ 617165 w 617165"/>
                  <a:gd name="connsiteY2" fmla="*/ 1419975 h 1582057"/>
                  <a:gd name="connsiteX3" fmla="*/ 455083 w 617165"/>
                  <a:gd name="connsiteY3" fmla="*/ 1582057 h 1582057"/>
                  <a:gd name="connsiteX4" fmla="*/ 0 w 617165"/>
                  <a:gd name="connsiteY4" fmla="*/ 1582057 h 1582057"/>
                  <a:gd name="connsiteX5" fmla="*/ 0 w 617165"/>
                  <a:gd name="connsiteY5" fmla="*/ 0 h 1582057"/>
                  <a:gd name="connsiteX6" fmla="*/ 455083 w 617165"/>
                  <a:gd name="connsiteY6" fmla="*/ 0 h 1582057"/>
                  <a:gd name="connsiteX7" fmla="*/ 569692 w 617165"/>
                  <a:gd name="connsiteY7" fmla="*/ 47473 h 1582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7165" h="1582057">
                    <a:moveTo>
                      <a:pt x="569692" y="47473"/>
                    </a:moveTo>
                    <a:cubicBezTo>
                      <a:pt x="599024" y="76804"/>
                      <a:pt x="617165" y="117325"/>
                      <a:pt x="617165" y="162082"/>
                    </a:cubicBezTo>
                    <a:lnTo>
                      <a:pt x="617165" y="1419975"/>
                    </a:lnTo>
                    <a:cubicBezTo>
                      <a:pt x="617165" y="1509490"/>
                      <a:pt x="544598" y="1582057"/>
                      <a:pt x="455083" y="1582057"/>
                    </a:cubicBezTo>
                    <a:lnTo>
                      <a:pt x="0" y="1582057"/>
                    </a:lnTo>
                    <a:lnTo>
                      <a:pt x="0" y="0"/>
                    </a:lnTo>
                    <a:lnTo>
                      <a:pt x="455083" y="0"/>
                    </a:lnTo>
                    <a:cubicBezTo>
                      <a:pt x="499841" y="0"/>
                      <a:pt x="540361" y="18141"/>
                      <a:pt x="569692" y="47473"/>
                    </a:cubicBezTo>
                    <a:close/>
                  </a:path>
                </a:pathLst>
              </a:cu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7" name="文本框 36"/>
            <p:cNvSpPr txBox="1"/>
            <p:nvPr/>
          </p:nvSpPr>
          <p:spPr>
            <a:xfrm rot="18900000">
              <a:off x="4669900" y="1513726"/>
              <a:ext cx="500458" cy="769441"/>
            </a:xfrm>
            <a:prstGeom prst="rect">
              <a:avLst/>
            </a:prstGeom>
            <a:noFill/>
          </p:spPr>
          <p:txBody>
            <a:bodyPr wrap="none" rtlCol="0">
              <a:spAutoFit/>
            </a:bodyPr>
            <a:lstStyle/>
            <a:p>
              <a:r>
                <a:rPr lang="en-US" altLang="zh-CN" sz="4400" b="1" dirty="0">
                  <a:solidFill>
                    <a:schemeClr val="tx1">
                      <a:lumMod val="75000"/>
                      <a:lumOff val="25000"/>
                    </a:schemeClr>
                  </a:solidFill>
                </a:rPr>
                <a:t>B</a:t>
              </a:r>
              <a:endParaRPr lang="zh-CN" altLang="en-US" sz="4400" b="1" dirty="0">
                <a:solidFill>
                  <a:schemeClr val="tx1">
                    <a:lumMod val="75000"/>
                    <a:lumOff val="25000"/>
                  </a:schemeClr>
                </a:solidFill>
              </a:endParaRPr>
            </a:p>
          </p:txBody>
        </p:sp>
        <p:grpSp>
          <p:nvGrpSpPr>
            <p:cNvPr id="60" name="组合 59"/>
            <p:cNvGrpSpPr/>
            <p:nvPr/>
          </p:nvGrpSpPr>
          <p:grpSpPr>
            <a:xfrm rot="18900000">
              <a:off x="3719893" y="3516190"/>
              <a:ext cx="422412" cy="387625"/>
              <a:chOff x="3222625" y="3211513"/>
              <a:chExt cx="539750" cy="495300"/>
            </a:xfrm>
            <a:solidFill>
              <a:schemeClr val="bg1"/>
            </a:solidFill>
          </p:grpSpPr>
          <p:sp>
            <p:nvSpPr>
              <p:cNvPr id="54" name="Freeform 42"/>
              <p:cNvSpPr>
                <a:spLocks noEditPoints="1"/>
              </p:cNvSpPr>
              <p:nvPr/>
            </p:nvSpPr>
            <p:spPr bwMode="auto">
              <a:xfrm>
                <a:off x="3222625" y="3211513"/>
                <a:ext cx="539750" cy="495300"/>
              </a:xfrm>
              <a:custGeom>
                <a:avLst/>
                <a:gdLst>
                  <a:gd name="T0" fmla="*/ 188 w 192"/>
                  <a:gd name="T1" fmla="*/ 0 h 176"/>
                  <a:gd name="T2" fmla="*/ 4 w 192"/>
                  <a:gd name="T3" fmla="*/ 0 h 176"/>
                  <a:gd name="T4" fmla="*/ 0 w 192"/>
                  <a:gd name="T5" fmla="*/ 4 h 176"/>
                  <a:gd name="T6" fmla="*/ 0 w 192"/>
                  <a:gd name="T7" fmla="*/ 172 h 176"/>
                  <a:gd name="T8" fmla="*/ 4 w 192"/>
                  <a:gd name="T9" fmla="*/ 176 h 176"/>
                  <a:gd name="T10" fmla="*/ 188 w 192"/>
                  <a:gd name="T11" fmla="*/ 176 h 176"/>
                  <a:gd name="T12" fmla="*/ 192 w 192"/>
                  <a:gd name="T13" fmla="*/ 172 h 176"/>
                  <a:gd name="T14" fmla="*/ 192 w 192"/>
                  <a:gd name="T15" fmla="*/ 4 h 176"/>
                  <a:gd name="T16" fmla="*/ 188 w 192"/>
                  <a:gd name="T17" fmla="*/ 0 h 176"/>
                  <a:gd name="T18" fmla="*/ 176 w 192"/>
                  <a:gd name="T19" fmla="*/ 132 h 176"/>
                  <a:gd name="T20" fmla="*/ 172 w 192"/>
                  <a:gd name="T21" fmla="*/ 136 h 176"/>
                  <a:gd name="T22" fmla="*/ 20 w 192"/>
                  <a:gd name="T23" fmla="*/ 136 h 176"/>
                  <a:gd name="T24" fmla="*/ 16 w 192"/>
                  <a:gd name="T25" fmla="*/ 132 h 176"/>
                  <a:gd name="T26" fmla="*/ 16 w 192"/>
                  <a:gd name="T27" fmla="*/ 20 h 176"/>
                  <a:gd name="T28" fmla="*/ 20 w 192"/>
                  <a:gd name="T29" fmla="*/ 16 h 176"/>
                  <a:gd name="T30" fmla="*/ 172 w 192"/>
                  <a:gd name="T31" fmla="*/ 16 h 176"/>
                  <a:gd name="T32" fmla="*/ 176 w 192"/>
                  <a:gd name="T33" fmla="*/ 20 h 176"/>
                  <a:gd name="T34" fmla="*/ 176 w 192"/>
                  <a:gd name="T35" fmla="*/ 132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2" h="176">
                    <a:moveTo>
                      <a:pt x="188" y="0"/>
                    </a:moveTo>
                    <a:cubicBezTo>
                      <a:pt x="4" y="0"/>
                      <a:pt x="4" y="0"/>
                      <a:pt x="4" y="0"/>
                    </a:cubicBezTo>
                    <a:cubicBezTo>
                      <a:pt x="2" y="0"/>
                      <a:pt x="0" y="2"/>
                      <a:pt x="0" y="4"/>
                    </a:cubicBezTo>
                    <a:cubicBezTo>
                      <a:pt x="0" y="172"/>
                      <a:pt x="0" y="172"/>
                      <a:pt x="0" y="172"/>
                    </a:cubicBezTo>
                    <a:cubicBezTo>
                      <a:pt x="0" y="174"/>
                      <a:pt x="2" y="176"/>
                      <a:pt x="4" y="176"/>
                    </a:cubicBezTo>
                    <a:cubicBezTo>
                      <a:pt x="188" y="176"/>
                      <a:pt x="188" y="176"/>
                      <a:pt x="188" y="176"/>
                    </a:cubicBezTo>
                    <a:cubicBezTo>
                      <a:pt x="190" y="176"/>
                      <a:pt x="192" y="174"/>
                      <a:pt x="192" y="172"/>
                    </a:cubicBezTo>
                    <a:cubicBezTo>
                      <a:pt x="192" y="4"/>
                      <a:pt x="192" y="4"/>
                      <a:pt x="192" y="4"/>
                    </a:cubicBezTo>
                    <a:cubicBezTo>
                      <a:pt x="192" y="2"/>
                      <a:pt x="190" y="0"/>
                      <a:pt x="188" y="0"/>
                    </a:cubicBezTo>
                    <a:close/>
                    <a:moveTo>
                      <a:pt x="176" y="132"/>
                    </a:moveTo>
                    <a:cubicBezTo>
                      <a:pt x="176" y="134"/>
                      <a:pt x="174" y="136"/>
                      <a:pt x="172" y="136"/>
                    </a:cubicBezTo>
                    <a:cubicBezTo>
                      <a:pt x="20" y="136"/>
                      <a:pt x="20" y="136"/>
                      <a:pt x="20" y="136"/>
                    </a:cubicBezTo>
                    <a:cubicBezTo>
                      <a:pt x="18" y="136"/>
                      <a:pt x="16" y="134"/>
                      <a:pt x="16" y="132"/>
                    </a:cubicBezTo>
                    <a:cubicBezTo>
                      <a:pt x="16" y="20"/>
                      <a:pt x="16" y="20"/>
                      <a:pt x="16" y="20"/>
                    </a:cubicBezTo>
                    <a:cubicBezTo>
                      <a:pt x="16" y="18"/>
                      <a:pt x="18" y="16"/>
                      <a:pt x="20" y="16"/>
                    </a:cubicBezTo>
                    <a:cubicBezTo>
                      <a:pt x="172" y="16"/>
                      <a:pt x="172" y="16"/>
                      <a:pt x="172" y="16"/>
                    </a:cubicBezTo>
                    <a:cubicBezTo>
                      <a:pt x="174" y="16"/>
                      <a:pt x="176" y="18"/>
                      <a:pt x="176" y="20"/>
                    </a:cubicBezTo>
                    <a:lnTo>
                      <a:pt x="176" y="132"/>
                    </a:lnTo>
                    <a:close/>
                  </a:path>
                </a:pathLst>
              </a:custGeom>
              <a:grpFill/>
              <a:ln>
                <a:noFill/>
              </a:ln>
            </p:spPr>
            <p:txBody>
              <a:bodyPr vert="horz" wrap="square" lIns="91440" tIns="45720" rIns="91440" bIns="45720" numCol="1" anchor="t" anchorCtr="0" compatLnSpc="1"/>
              <a:lstStyle/>
              <a:p>
                <a:endParaRPr lang="zh-CN" altLang="en-US"/>
              </a:p>
            </p:txBody>
          </p:sp>
          <p:sp>
            <p:nvSpPr>
              <p:cNvPr id="55" name="Oval 43"/>
              <p:cNvSpPr>
                <a:spLocks noChangeArrowheads="1"/>
              </p:cNvSpPr>
              <p:nvPr/>
            </p:nvSpPr>
            <p:spPr bwMode="auto">
              <a:xfrm>
                <a:off x="3379788" y="3302000"/>
                <a:ext cx="90488" cy="90488"/>
              </a:xfrm>
              <a:prstGeom prst="ellipse">
                <a:avLst/>
              </a:prstGeom>
              <a:grpFill/>
              <a:ln>
                <a:noFill/>
              </a:ln>
            </p:spPr>
            <p:txBody>
              <a:bodyPr vert="horz" wrap="square" lIns="91440" tIns="45720" rIns="91440" bIns="45720" numCol="1" anchor="t" anchorCtr="0" compatLnSpc="1"/>
              <a:lstStyle/>
              <a:p>
                <a:endParaRPr lang="zh-CN" altLang="en-US"/>
              </a:p>
            </p:txBody>
          </p:sp>
          <p:sp>
            <p:nvSpPr>
              <p:cNvPr id="56" name="Freeform 44"/>
              <p:cNvSpPr>
                <a:spLocks noEditPoints="1"/>
              </p:cNvSpPr>
              <p:nvPr/>
            </p:nvSpPr>
            <p:spPr bwMode="auto">
              <a:xfrm>
                <a:off x="3290888" y="3363913"/>
                <a:ext cx="404813" cy="207963"/>
              </a:xfrm>
              <a:custGeom>
                <a:avLst/>
                <a:gdLst>
                  <a:gd name="T0" fmla="*/ 77 w 144"/>
                  <a:gd name="T1" fmla="*/ 7 h 74"/>
                  <a:gd name="T2" fmla="*/ 77 w 144"/>
                  <a:gd name="T3" fmla="*/ 8 h 74"/>
                  <a:gd name="T4" fmla="*/ 49 w 144"/>
                  <a:gd name="T5" fmla="*/ 36 h 74"/>
                  <a:gd name="T6" fmla="*/ 43 w 144"/>
                  <a:gd name="T7" fmla="*/ 31 h 74"/>
                  <a:gd name="T8" fmla="*/ 13 w 144"/>
                  <a:gd name="T9" fmla="*/ 32 h 74"/>
                  <a:gd name="T10" fmla="*/ 0 w 144"/>
                  <a:gd name="T11" fmla="*/ 45 h 74"/>
                  <a:gd name="T12" fmla="*/ 0 w 144"/>
                  <a:gd name="T13" fmla="*/ 56 h 74"/>
                  <a:gd name="T14" fmla="*/ 0 w 144"/>
                  <a:gd name="T15" fmla="*/ 74 h 74"/>
                  <a:gd name="T16" fmla="*/ 144 w 144"/>
                  <a:gd name="T17" fmla="*/ 74 h 74"/>
                  <a:gd name="T18" fmla="*/ 144 w 144"/>
                  <a:gd name="T19" fmla="*/ 50 h 74"/>
                  <a:gd name="T20" fmla="*/ 144 w 144"/>
                  <a:gd name="T21" fmla="*/ 40 h 74"/>
                  <a:gd name="T22" fmla="*/ 107 w 144"/>
                  <a:gd name="T23" fmla="*/ 7 h 74"/>
                  <a:gd name="T24" fmla="*/ 77 w 144"/>
                  <a:gd name="T25" fmla="*/ 7 h 74"/>
                  <a:gd name="T26" fmla="*/ 104 w 144"/>
                  <a:gd name="T27" fmla="*/ 33 h 74"/>
                  <a:gd name="T28" fmla="*/ 94 w 144"/>
                  <a:gd name="T29" fmla="*/ 27 h 74"/>
                  <a:gd name="T30" fmla="*/ 90 w 144"/>
                  <a:gd name="T31" fmla="*/ 27 h 74"/>
                  <a:gd name="T32" fmla="*/ 80 w 144"/>
                  <a:gd name="T33" fmla="*/ 33 h 74"/>
                  <a:gd name="T34" fmla="*/ 70 w 144"/>
                  <a:gd name="T35" fmla="*/ 27 h 74"/>
                  <a:gd name="T36" fmla="*/ 70 w 144"/>
                  <a:gd name="T37" fmla="*/ 26 h 74"/>
                  <a:gd name="T38" fmla="*/ 83 w 144"/>
                  <a:gd name="T39" fmla="*/ 13 h 74"/>
                  <a:gd name="T40" fmla="*/ 102 w 144"/>
                  <a:gd name="T41" fmla="*/ 13 h 74"/>
                  <a:gd name="T42" fmla="*/ 118 w 144"/>
                  <a:gd name="T43" fmla="*/ 27 h 74"/>
                  <a:gd name="T44" fmla="*/ 104 w 144"/>
                  <a:gd name="T45" fmla="*/ 33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44" h="74">
                    <a:moveTo>
                      <a:pt x="77" y="7"/>
                    </a:moveTo>
                    <a:cubicBezTo>
                      <a:pt x="77" y="7"/>
                      <a:pt x="77" y="7"/>
                      <a:pt x="77" y="8"/>
                    </a:cubicBezTo>
                    <a:cubicBezTo>
                      <a:pt x="49" y="36"/>
                      <a:pt x="49" y="36"/>
                      <a:pt x="49" y="36"/>
                    </a:cubicBezTo>
                    <a:cubicBezTo>
                      <a:pt x="43" y="31"/>
                      <a:pt x="43" y="31"/>
                      <a:pt x="43" y="31"/>
                    </a:cubicBezTo>
                    <a:cubicBezTo>
                      <a:pt x="35" y="24"/>
                      <a:pt x="22" y="24"/>
                      <a:pt x="13" y="32"/>
                    </a:cubicBezTo>
                    <a:cubicBezTo>
                      <a:pt x="0" y="45"/>
                      <a:pt x="0" y="45"/>
                      <a:pt x="0" y="45"/>
                    </a:cubicBezTo>
                    <a:cubicBezTo>
                      <a:pt x="0" y="56"/>
                      <a:pt x="0" y="56"/>
                      <a:pt x="0" y="56"/>
                    </a:cubicBezTo>
                    <a:cubicBezTo>
                      <a:pt x="0" y="74"/>
                      <a:pt x="0" y="74"/>
                      <a:pt x="0" y="74"/>
                    </a:cubicBezTo>
                    <a:cubicBezTo>
                      <a:pt x="144" y="74"/>
                      <a:pt x="144" y="74"/>
                      <a:pt x="144" y="74"/>
                    </a:cubicBezTo>
                    <a:cubicBezTo>
                      <a:pt x="144" y="50"/>
                      <a:pt x="144" y="50"/>
                      <a:pt x="144" y="50"/>
                    </a:cubicBezTo>
                    <a:cubicBezTo>
                      <a:pt x="144" y="40"/>
                      <a:pt x="144" y="40"/>
                      <a:pt x="144" y="40"/>
                    </a:cubicBezTo>
                    <a:cubicBezTo>
                      <a:pt x="107" y="7"/>
                      <a:pt x="107" y="7"/>
                      <a:pt x="107" y="7"/>
                    </a:cubicBezTo>
                    <a:cubicBezTo>
                      <a:pt x="99" y="0"/>
                      <a:pt x="85" y="0"/>
                      <a:pt x="77" y="7"/>
                    </a:cubicBezTo>
                    <a:close/>
                    <a:moveTo>
                      <a:pt x="104" y="33"/>
                    </a:moveTo>
                    <a:cubicBezTo>
                      <a:pt x="94" y="27"/>
                      <a:pt x="94" y="27"/>
                      <a:pt x="94" y="27"/>
                    </a:cubicBezTo>
                    <a:cubicBezTo>
                      <a:pt x="93" y="26"/>
                      <a:pt x="91" y="26"/>
                      <a:pt x="90" y="27"/>
                    </a:cubicBezTo>
                    <a:cubicBezTo>
                      <a:pt x="80" y="33"/>
                      <a:pt x="80" y="33"/>
                      <a:pt x="80" y="33"/>
                    </a:cubicBezTo>
                    <a:cubicBezTo>
                      <a:pt x="70" y="27"/>
                      <a:pt x="70" y="27"/>
                      <a:pt x="70" y="27"/>
                    </a:cubicBezTo>
                    <a:cubicBezTo>
                      <a:pt x="70" y="26"/>
                      <a:pt x="70" y="26"/>
                      <a:pt x="70" y="26"/>
                    </a:cubicBezTo>
                    <a:cubicBezTo>
                      <a:pt x="83" y="13"/>
                      <a:pt x="83" y="13"/>
                      <a:pt x="83" y="13"/>
                    </a:cubicBezTo>
                    <a:cubicBezTo>
                      <a:pt x="88" y="9"/>
                      <a:pt x="97" y="9"/>
                      <a:pt x="102" y="13"/>
                    </a:cubicBezTo>
                    <a:cubicBezTo>
                      <a:pt x="118" y="27"/>
                      <a:pt x="118" y="27"/>
                      <a:pt x="118" y="27"/>
                    </a:cubicBezTo>
                    <a:lnTo>
                      <a:pt x="104" y="33"/>
                    </a:lnTo>
                    <a:close/>
                  </a:path>
                </a:pathLst>
              </a:custGeom>
              <a:grpFill/>
              <a:ln>
                <a:noFill/>
              </a:ln>
            </p:spPr>
            <p:txBody>
              <a:bodyPr vert="horz" wrap="square" lIns="91440" tIns="45720" rIns="91440" bIns="45720" numCol="1" anchor="t" anchorCtr="0" compatLnSpc="1"/>
              <a:lstStyle/>
              <a:p>
                <a:endParaRPr lang="zh-CN" altLang="en-US"/>
              </a:p>
            </p:txBody>
          </p:sp>
        </p:grpSp>
        <p:sp>
          <p:nvSpPr>
            <p:cNvPr id="65" name="文本框 64"/>
            <p:cNvSpPr txBox="1"/>
            <p:nvPr/>
          </p:nvSpPr>
          <p:spPr>
            <a:xfrm rot="18900000">
              <a:off x="3901324" y="2753695"/>
              <a:ext cx="1432990" cy="600164"/>
            </a:xfrm>
            <a:prstGeom prst="rect">
              <a:avLst/>
            </a:prstGeom>
            <a:noFill/>
          </p:spPr>
          <p:txBody>
            <a:bodyPr wrap="square" rtlCol="0">
              <a:spAutoFit/>
            </a:bodyPr>
            <a:lstStyle/>
            <a:p>
              <a:r>
                <a:rPr lang="en-US" altLang="zh-CN" sz="1100" dirty="0">
                  <a:solidFill>
                    <a:schemeClr val="bg1"/>
                  </a:solidFill>
                </a:rPr>
                <a:t>We do our best to make your presentation perfect!</a:t>
              </a:r>
              <a:endParaRPr lang="zh-CN" altLang="en-US" sz="1100" dirty="0">
                <a:solidFill>
                  <a:schemeClr val="bg1"/>
                </a:solidFill>
              </a:endParaRPr>
            </a:p>
          </p:txBody>
        </p:sp>
      </p:grpSp>
      <p:grpSp>
        <p:nvGrpSpPr>
          <p:cNvPr id="2" name="组合 1"/>
          <p:cNvGrpSpPr/>
          <p:nvPr/>
        </p:nvGrpSpPr>
        <p:grpSpPr>
          <a:xfrm>
            <a:off x="1092814" y="1860798"/>
            <a:ext cx="3446277" cy="4532692"/>
            <a:chOff x="1037059" y="1437052"/>
            <a:chExt cx="3446277" cy="4532692"/>
          </a:xfrm>
        </p:grpSpPr>
        <p:grpSp>
          <p:nvGrpSpPr>
            <p:cNvPr id="30" name="组合 29"/>
            <p:cNvGrpSpPr/>
            <p:nvPr/>
          </p:nvGrpSpPr>
          <p:grpSpPr>
            <a:xfrm>
              <a:off x="1037059" y="1437052"/>
              <a:ext cx="3446277" cy="4532692"/>
              <a:chOff x="1026359" y="1205784"/>
              <a:chExt cx="3446277" cy="4532692"/>
            </a:xfrm>
          </p:grpSpPr>
          <p:sp>
            <p:nvSpPr>
              <p:cNvPr id="31" name="任意多边形 30"/>
              <p:cNvSpPr/>
              <p:nvPr/>
            </p:nvSpPr>
            <p:spPr>
              <a:xfrm>
                <a:off x="1313863" y="1781540"/>
                <a:ext cx="3158773" cy="3544231"/>
              </a:xfrm>
              <a:custGeom>
                <a:avLst/>
                <a:gdLst>
                  <a:gd name="connsiteX0" fmla="*/ 1465943 w 2075543"/>
                  <a:gd name="connsiteY0" fmla="*/ 0 h 2162628"/>
                  <a:gd name="connsiteX1" fmla="*/ 2075543 w 2075543"/>
                  <a:gd name="connsiteY1" fmla="*/ 653143 h 2162628"/>
                  <a:gd name="connsiteX2" fmla="*/ 0 w 2075543"/>
                  <a:gd name="connsiteY2" fmla="*/ 2162628 h 2162628"/>
                  <a:gd name="connsiteX3" fmla="*/ 1465943 w 2075543"/>
                  <a:gd name="connsiteY3" fmla="*/ 0 h 2162628"/>
                </a:gdLst>
                <a:ahLst/>
                <a:cxnLst>
                  <a:cxn ang="0">
                    <a:pos x="connsiteX0" y="connsiteY0"/>
                  </a:cxn>
                  <a:cxn ang="0">
                    <a:pos x="connsiteX1" y="connsiteY1"/>
                  </a:cxn>
                  <a:cxn ang="0">
                    <a:pos x="connsiteX2" y="connsiteY2"/>
                  </a:cxn>
                  <a:cxn ang="0">
                    <a:pos x="connsiteX3" y="connsiteY3"/>
                  </a:cxn>
                </a:cxnLst>
                <a:rect l="l" t="t" r="r" b="b"/>
                <a:pathLst>
                  <a:path w="2075543" h="2162628">
                    <a:moveTo>
                      <a:pt x="1465943" y="0"/>
                    </a:moveTo>
                    <a:lnTo>
                      <a:pt x="2075543" y="653143"/>
                    </a:lnTo>
                    <a:lnTo>
                      <a:pt x="0" y="2162628"/>
                    </a:lnTo>
                    <a:lnTo>
                      <a:pt x="1465943" y="0"/>
                    </a:lnTo>
                    <a:close/>
                  </a:path>
                </a:pathLst>
              </a:custGeom>
              <a:solidFill>
                <a:schemeClr val="tx1">
                  <a:lumMod val="85000"/>
                  <a:lumOff val="15000"/>
                  <a:alpha val="35000"/>
                </a:schemeClr>
              </a:solidFill>
              <a:ln>
                <a:noFill/>
              </a:ln>
              <a:effectLst>
                <a:softEdge rad="266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圆角矩形 31"/>
              <p:cNvSpPr/>
              <p:nvPr/>
            </p:nvSpPr>
            <p:spPr>
              <a:xfrm rot="18900000">
                <a:off x="1026359" y="2031999"/>
                <a:ext cx="3280229" cy="1582057"/>
              </a:xfrm>
              <a:prstGeom prst="roundRect">
                <a:avLst>
                  <a:gd name="adj" fmla="val 10245"/>
                </a:avLst>
              </a:prstGeom>
              <a:solidFill>
                <a:schemeClr val="tx2">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p:cNvSpPr/>
              <p:nvPr/>
            </p:nvSpPr>
            <p:spPr>
              <a:xfrm rot="2700000">
                <a:off x="59067" y="3527438"/>
                <a:ext cx="3460793" cy="504000"/>
              </a:xfrm>
              <a:prstGeom prst="ellipse">
                <a:avLst/>
              </a:prstGeom>
              <a:gradFill flip="none" rotWithShape="1">
                <a:gsLst>
                  <a:gs pos="100000">
                    <a:schemeClr val="bg1">
                      <a:alpha val="0"/>
                    </a:schemeClr>
                  </a:gs>
                  <a:gs pos="21000">
                    <a:schemeClr val="tx1">
                      <a:lumMod val="65000"/>
                      <a:lumOff val="35000"/>
                      <a:alpha val="57000"/>
                    </a:schemeClr>
                  </a:gs>
                </a:gsLst>
                <a:path path="shape">
                  <a:fillToRect l="50000" t="50000" r="50000" b="50000"/>
                </a:path>
                <a:tileRect/>
              </a:gradFill>
              <a:ln>
                <a:noFill/>
              </a:ln>
              <a:effectLst>
                <a:softEdge rad="127000"/>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useBgFill="1">
            <p:nvSpPr>
              <p:cNvPr id="34" name="矩形 33"/>
              <p:cNvSpPr/>
              <p:nvPr/>
            </p:nvSpPr>
            <p:spPr>
              <a:xfrm rot="2700000">
                <a:off x="-209134" y="3612132"/>
                <a:ext cx="3425372" cy="82731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任意多边形 34"/>
              <p:cNvSpPr/>
              <p:nvPr/>
            </p:nvSpPr>
            <p:spPr>
              <a:xfrm rot="18900000">
                <a:off x="3303181" y="1205784"/>
                <a:ext cx="551494" cy="1413715"/>
              </a:xfrm>
              <a:custGeom>
                <a:avLst/>
                <a:gdLst>
                  <a:gd name="connsiteX0" fmla="*/ 569692 w 617165"/>
                  <a:gd name="connsiteY0" fmla="*/ 47473 h 1582057"/>
                  <a:gd name="connsiteX1" fmla="*/ 617165 w 617165"/>
                  <a:gd name="connsiteY1" fmla="*/ 162082 h 1582057"/>
                  <a:gd name="connsiteX2" fmla="*/ 617165 w 617165"/>
                  <a:gd name="connsiteY2" fmla="*/ 1419975 h 1582057"/>
                  <a:gd name="connsiteX3" fmla="*/ 455083 w 617165"/>
                  <a:gd name="connsiteY3" fmla="*/ 1582057 h 1582057"/>
                  <a:gd name="connsiteX4" fmla="*/ 0 w 617165"/>
                  <a:gd name="connsiteY4" fmla="*/ 1582057 h 1582057"/>
                  <a:gd name="connsiteX5" fmla="*/ 0 w 617165"/>
                  <a:gd name="connsiteY5" fmla="*/ 0 h 1582057"/>
                  <a:gd name="connsiteX6" fmla="*/ 455083 w 617165"/>
                  <a:gd name="connsiteY6" fmla="*/ 0 h 1582057"/>
                  <a:gd name="connsiteX7" fmla="*/ 569692 w 617165"/>
                  <a:gd name="connsiteY7" fmla="*/ 47473 h 1582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7165" h="1582057">
                    <a:moveTo>
                      <a:pt x="569692" y="47473"/>
                    </a:moveTo>
                    <a:cubicBezTo>
                      <a:pt x="599024" y="76804"/>
                      <a:pt x="617165" y="117325"/>
                      <a:pt x="617165" y="162082"/>
                    </a:cubicBezTo>
                    <a:lnTo>
                      <a:pt x="617165" y="1419975"/>
                    </a:lnTo>
                    <a:cubicBezTo>
                      <a:pt x="617165" y="1509490"/>
                      <a:pt x="544598" y="1582057"/>
                      <a:pt x="455083" y="1582057"/>
                    </a:cubicBezTo>
                    <a:lnTo>
                      <a:pt x="0" y="1582057"/>
                    </a:lnTo>
                    <a:lnTo>
                      <a:pt x="0" y="0"/>
                    </a:lnTo>
                    <a:lnTo>
                      <a:pt x="455083" y="0"/>
                    </a:lnTo>
                    <a:cubicBezTo>
                      <a:pt x="499841" y="0"/>
                      <a:pt x="540361" y="18141"/>
                      <a:pt x="569692" y="47473"/>
                    </a:cubicBezTo>
                    <a:close/>
                  </a:path>
                </a:pathLst>
              </a:cu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6" name="文本框 35"/>
            <p:cNvSpPr txBox="1"/>
            <p:nvPr/>
          </p:nvSpPr>
          <p:spPr>
            <a:xfrm rot="18900000">
              <a:off x="3044090" y="1513727"/>
              <a:ext cx="526106" cy="769441"/>
            </a:xfrm>
            <a:prstGeom prst="rect">
              <a:avLst/>
            </a:prstGeom>
            <a:noFill/>
          </p:spPr>
          <p:txBody>
            <a:bodyPr wrap="none" rtlCol="0">
              <a:spAutoFit/>
            </a:bodyPr>
            <a:lstStyle/>
            <a:p>
              <a:r>
                <a:rPr lang="en-US" altLang="zh-CN" sz="4400" b="1" dirty="0">
                  <a:solidFill>
                    <a:schemeClr val="tx1">
                      <a:lumMod val="75000"/>
                      <a:lumOff val="25000"/>
                    </a:schemeClr>
                  </a:solidFill>
                </a:rPr>
                <a:t>A</a:t>
              </a:r>
              <a:endParaRPr lang="zh-CN" altLang="en-US" sz="4400" b="1" dirty="0">
                <a:solidFill>
                  <a:schemeClr val="tx1">
                    <a:lumMod val="75000"/>
                    <a:lumOff val="25000"/>
                  </a:schemeClr>
                </a:solidFill>
              </a:endParaRPr>
            </a:p>
          </p:txBody>
        </p:sp>
        <p:grpSp>
          <p:nvGrpSpPr>
            <p:cNvPr id="44" name="组合 43"/>
            <p:cNvGrpSpPr/>
            <p:nvPr/>
          </p:nvGrpSpPr>
          <p:grpSpPr>
            <a:xfrm>
              <a:off x="1959398" y="3392488"/>
              <a:ext cx="415036" cy="415035"/>
              <a:chOff x="4549775" y="536575"/>
              <a:chExt cx="539751" cy="539750"/>
            </a:xfrm>
          </p:grpSpPr>
          <p:sp>
            <p:nvSpPr>
              <p:cNvPr id="41" name="Freeform 53"/>
              <p:cNvSpPr/>
              <p:nvPr/>
            </p:nvSpPr>
            <p:spPr bwMode="auto">
              <a:xfrm>
                <a:off x="4732338" y="536575"/>
                <a:ext cx="134938" cy="131763"/>
              </a:xfrm>
              <a:custGeom>
                <a:avLst/>
                <a:gdLst>
                  <a:gd name="T0" fmla="*/ 46 w 48"/>
                  <a:gd name="T1" fmla="*/ 29 h 47"/>
                  <a:gd name="T2" fmla="*/ 46 w 48"/>
                  <a:gd name="T3" fmla="*/ 24 h 47"/>
                  <a:gd name="T4" fmla="*/ 24 w 48"/>
                  <a:gd name="T5" fmla="*/ 1 h 47"/>
                  <a:gd name="T6" fmla="*/ 21 w 48"/>
                  <a:gd name="T7" fmla="*/ 0 h 47"/>
                  <a:gd name="T8" fmla="*/ 18 w 48"/>
                  <a:gd name="T9" fmla="*/ 1 h 47"/>
                  <a:gd name="T10" fmla="*/ 0 w 48"/>
                  <a:gd name="T11" fmla="*/ 19 h 47"/>
                  <a:gd name="T12" fmla="*/ 28 w 48"/>
                  <a:gd name="T13" fmla="*/ 47 h 47"/>
                  <a:gd name="T14" fmla="*/ 46 w 48"/>
                  <a:gd name="T15" fmla="*/ 29 h 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47">
                    <a:moveTo>
                      <a:pt x="46" y="29"/>
                    </a:moveTo>
                    <a:cubicBezTo>
                      <a:pt x="48" y="28"/>
                      <a:pt x="48" y="25"/>
                      <a:pt x="46" y="24"/>
                    </a:cubicBezTo>
                    <a:cubicBezTo>
                      <a:pt x="24" y="1"/>
                      <a:pt x="24" y="1"/>
                      <a:pt x="24" y="1"/>
                    </a:cubicBezTo>
                    <a:cubicBezTo>
                      <a:pt x="23" y="0"/>
                      <a:pt x="22" y="0"/>
                      <a:pt x="21" y="0"/>
                    </a:cubicBezTo>
                    <a:cubicBezTo>
                      <a:pt x="20" y="0"/>
                      <a:pt x="19" y="0"/>
                      <a:pt x="18" y="1"/>
                    </a:cubicBezTo>
                    <a:cubicBezTo>
                      <a:pt x="0" y="19"/>
                      <a:pt x="0" y="19"/>
                      <a:pt x="0" y="19"/>
                    </a:cubicBezTo>
                    <a:cubicBezTo>
                      <a:pt x="28" y="47"/>
                      <a:pt x="28" y="47"/>
                      <a:pt x="28" y="47"/>
                    </a:cubicBezTo>
                    <a:lnTo>
                      <a:pt x="46" y="2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 name="Freeform 54"/>
              <p:cNvSpPr/>
              <p:nvPr/>
            </p:nvSpPr>
            <p:spPr bwMode="auto">
              <a:xfrm>
                <a:off x="4549775" y="606425"/>
                <a:ext cx="469900" cy="469900"/>
              </a:xfrm>
              <a:custGeom>
                <a:avLst/>
                <a:gdLst>
                  <a:gd name="T0" fmla="*/ 100 w 167"/>
                  <a:gd name="T1" fmla="*/ 118 h 167"/>
                  <a:gd name="T2" fmla="*/ 76 w 167"/>
                  <a:gd name="T3" fmla="*/ 127 h 167"/>
                  <a:gd name="T4" fmla="*/ 51 w 167"/>
                  <a:gd name="T5" fmla="*/ 116 h 167"/>
                  <a:gd name="T6" fmla="*/ 40 w 167"/>
                  <a:gd name="T7" fmla="*/ 91 h 167"/>
                  <a:gd name="T8" fmla="*/ 51 w 167"/>
                  <a:gd name="T9" fmla="*/ 65 h 167"/>
                  <a:gd name="T10" fmla="*/ 88 w 167"/>
                  <a:gd name="T11" fmla="*/ 28 h 167"/>
                  <a:gd name="T12" fmla="*/ 60 w 167"/>
                  <a:gd name="T13" fmla="*/ 0 h 167"/>
                  <a:gd name="T14" fmla="*/ 22 w 167"/>
                  <a:gd name="T15" fmla="*/ 37 h 167"/>
                  <a:gd name="T16" fmla="*/ 22 w 167"/>
                  <a:gd name="T17" fmla="*/ 37 h 167"/>
                  <a:gd name="T18" fmla="*/ 0 w 167"/>
                  <a:gd name="T19" fmla="*/ 91 h 167"/>
                  <a:gd name="T20" fmla="*/ 22 w 167"/>
                  <a:gd name="T21" fmla="*/ 145 h 167"/>
                  <a:gd name="T22" fmla="*/ 76 w 167"/>
                  <a:gd name="T23" fmla="*/ 167 h 167"/>
                  <a:gd name="T24" fmla="*/ 130 w 167"/>
                  <a:gd name="T25" fmla="*/ 145 h 167"/>
                  <a:gd name="T26" fmla="*/ 130 w 167"/>
                  <a:gd name="T27" fmla="*/ 144 h 167"/>
                  <a:gd name="T28" fmla="*/ 167 w 167"/>
                  <a:gd name="T29" fmla="*/ 107 h 167"/>
                  <a:gd name="T30" fmla="*/ 139 w 167"/>
                  <a:gd name="T31" fmla="*/ 79 h 167"/>
                  <a:gd name="T32" fmla="*/ 100 w 167"/>
                  <a:gd name="T33" fmla="*/ 118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7" h="167">
                    <a:moveTo>
                      <a:pt x="100" y="118"/>
                    </a:moveTo>
                    <a:cubicBezTo>
                      <a:pt x="94" y="124"/>
                      <a:pt x="85" y="127"/>
                      <a:pt x="76" y="127"/>
                    </a:cubicBezTo>
                    <a:cubicBezTo>
                      <a:pt x="67" y="127"/>
                      <a:pt x="57" y="123"/>
                      <a:pt x="51" y="116"/>
                    </a:cubicBezTo>
                    <a:cubicBezTo>
                      <a:pt x="44" y="110"/>
                      <a:pt x="40" y="100"/>
                      <a:pt x="40" y="91"/>
                    </a:cubicBezTo>
                    <a:cubicBezTo>
                      <a:pt x="40" y="81"/>
                      <a:pt x="44" y="72"/>
                      <a:pt x="51" y="65"/>
                    </a:cubicBezTo>
                    <a:cubicBezTo>
                      <a:pt x="88" y="28"/>
                      <a:pt x="88" y="28"/>
                      <a:pt x="88" y="28"/>
                    </a:cubicBezTo>
                    <a:cubicBezTo>
                      <a:pt x="60" y="0"/>
                      <a:pt x="60" y="0"/>
                      <a:pt x="60" y="0"/>
                    </a:cubicBezTo>
                    <a:cubicBezTo>
                      <a:pt x="22" y="37"/>
                      <a:pt x="22" y="37"/>
                      <a:pt x="22" y="37"/>
                    </a:cubicBezTo>
                    <a:cubicBezTo>
                      <a:pt x="22" y="37"/>
                      <a:pt x="22" y="37"/>
                      <a:pt x="22" y="37"/>
                    </a:cubicBezTo>
                    <a:cubicBezTo>
                      <a:pt x="8" y="52"/>
                      <a:pt x="0" y="71"/>
                      <a:pt x="0" y="91"/>
                    </a:cubicBezTo>
                    <a:cubicBezTo>
                      <a:pt x="0" y="111"/>
                      <a:pt x="8" y="130"/>
                      <a:pt x="22" y="145"/>
                    </a:cubicBezTo>
                    <a:cubicBezTo>
                      <a:pt x="37" y="159"/>
                      <a:pt x="56" y="167"/>
                      <a:pt x="76" y="167"/>
                    </a:cubicBezTo>
                    <a:cubicBezTo>
                      <a:pt x="96" y="167"/>
                      <a:pt x="116" y="159"/>
                      <a:pt x="130" y="145"/>
                    </a:cubicBezTo>
                    <a:cubicBezTo>
                      <a:pt x="130" y="144"/>
                      <a:pt x="130" y="144"/>
                      <a:pt x="130" y="144"/>
                    </a:cubicBezTo>
                    <a:cubicBezTo>
                      <a:pt x="167" y="107"/>
                      <a:pt x="167" y="107"/>
                      <a:pt x="167" y="107"/>
                    </a:cubicBezTo>
                    <a:cubicBezTo>
                      <a:pt x="139" y="79"/>
                      <a:pt x="139" y="79"/>
                      <a:pt x="139" y="79"/>
                    </a:cubicBezTo>
                    <a:lnTo>
                      <a:pt x="100" y="11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 name="Freeform 55"/>
              <p:cNvSpPr/>
              <p:nvPr/>
            </p:nvSpPr>
            <p:spPr bwMode="auto">
              <a:xfrm>
                <a:off x="4957763" y="758825"/>
                <a:ext cx="131763" cy="134938"/>
              </a:xfrm>
              <a:custGeom>
                <a:avLst/>
                <a:gdLst>
                  <a:gd name="T0" fmla="*/ 46 w 47"/>
                  <a:gd name="T1" fmla="*/ 24 h 48"/>
                  <a:gd name="T2" fmla="*/ 23 w 47"/>
                  <a:gd name="T3" fmla="*/ 2 h 48"/>
                  <a:gd name="T4" fmla="*/ 18 w 47"/>
                  <a:gd name="T5" fmla="*/ 2 h 48"/>
                  <a:gd name="T6" fmla="*/ 0 w 47"/>
                  <a:gd name="T7" fmla="*/ 20 h 48"/>
                  <a:gd name="T8" fmla="*/ 28 w 47"/>
                  <a:gd name="T9" fmla="*/ 48 h 48"/>
                  <a:gd name="T10" fmla="*/ 46 w 47"/>
                  <a:gd name="T11" fmla="*/ 29 h 48"/>
                  <a:gd name="T12" fmla="*/ 47 w 47"/>
                  <a:gd name="T13" fmla="*/ 27 h 48"/>
                  <a:gd name="T14" fmla="*/ 46 w 47"/>
                  <a:gd name="T15" fmla="*/ 24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48">
                    <a:moveTo>
                      <a:pt x="46" y="24"/>
                    </a:moveTo>
                    <a:cubicBezTo>
                      <a:pt x="23" y="2"/>
                      <a:pt x="23" y="2"/>
                      <a:pt x="23" y="2"/>
                    </a:cubicBezTo>
                    <a:cubicBezTo>
                      <a:pt x="22" y="0"/>
                      <a:pt x="19" y="1"/>
                      <a:pt x="18" y="2"/>
                    </a:cubicBezTo>
                    <a:cubicBezTo>
                      <a:pt x="0" y="20"/>
                      <a:pt x="0" y="20"/>
                      <a:pt x="0" y="20"/>
                    </a:cubicBezTo>
                    <a:cubicBezTo>
                      <a:pt x="28" y="48"/>
                      <a:pt x="28" y="48"/>
                      <a:pt x="28" y="48"/>
                    </a:cubicBezTo>
                    <a:cubicBezTo>
                      <a:pt x="46" y="29"/>
                      <a:pt x="46" y="29"/>
                      <a:pt x="46" y="29"/>
                    </a:cubicBezTo>
                    <a:cubicBezTo>
                      <a:pt x="47" y="29"/>
                      <a:pt x="47" y="28"/>
                      <a:pt x="47" y="27"/>
                    </a:cubicBezTo>
                    <a:cubicBezTo>
                      <a:pt x="47" y="25"/>
                      <a:pt x="47" y="24"/>
                      <a:pt x="46" y="2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64" name="文本框 63"/>
            <p:cNvSpPr txBox="1"/>
            <p:nvPr/>
          </p:nvSpPr>
          <p:spPr>
            <a:xfrm rot="18900000">
              <a:off x="2097200" y="2688366"/>
              <a:ext cx="1432990" cy="600164"/>
            </a:xfrm>
            <a:prstGeom prst="rect">
              <a:avLst/>
            </a:prstGeom>
            <a:noFill/>
          </p:spPr>
          <p:txBody>
            <a:bodyPr wrap="square" rtlCol="0">
              <a:spAutoFit/>
            </a:bodyPr>
            <a:lstStyle/>
            <a:p>
              <a:r>
                <a:rPr lang="en-US" altLang="zh-CN" sz="1100" dirty="0">
                  <a:solidFill>
                    <a:schemeClr val="bg1"/>
                  </a:solidFill>
                </a:rPr>
                <a:t>We do our best to make your presentation perfect!</a:t>
              </a:r>
              <a:endParaRPr lang="zh-CN" altLang="en-US" sz="1100" dirty="0">
                <a:solidFill>
                  <a:schemeClr val="bg1"/>
                </a:solidFill>
              </a:endParaRPr>
            </a:p>
          </p:txBody>
        </p:sp>
      </p:grpSp>
      <p:sp>
        <p:nvSpPr>
          <p:cNvPr id="76" name="任意多边形 75"/>
          <p:cNvSpPr/>
          <p:nvPr/>
        </p:nvSpPr>
        <p:spPr>
          <a:xfrm rot="13500000">
            <a:off x="1460414" y="948761"/>
            <a:ext cx="2018" cy="2018"/>
          </a:xfrm>
          <a:custGeom>
            <a:avLst/>
            <a:gdLst>
              <a:gd name="connsiteX0" fmla="*/ 2018 w 2018"/>
              <a:gd name="connsiteY0" fmla="*/ 2018 h 2018"/>
              <a:gd name="connsiteX1" fmla="*/ 0 w 2018"/>
              <a:gd name="connsiteY1" fmla="*/ 0 h 2018"/>
              <a:gd name="connsiteX2" fmla="*/ 1213 w 2018"/>
              <a:gd name="connsiteY2" fmla="*/ 805 h 2018"/>
              <a:gd name="connsiteX3" fmla="*/ 2018 w 2018"/>
              <a:gd name="connsiteY3" fmla="*/ 2018 h 2018"/>
            </a:gdLst>
            <a:ahLst/>
            <a:cxnLst>
              <a:cxn ang="0">
                <a:pos x="connsiteX0" y="connsiteY0"/>
              </a:cxn>
              <a:cxn ang="0">
                <a:pos x="connsiteX1" y="connsiteY1"/>
              </a:cxn>
              <a:cxn ang="0">
                <a:pos x="connsiteX2" y="connsiteY2"/>
              </a:cxn>
              <a:cxn ang="0">
                <a:pos x="connsiteX3" y="connsiteY3"/>
              </a:cxn>
            </a:cxnLst>
            <a:rect l="l" t="t" r="r" b="b"/>
            <a:pathLst>
              <a:path w="2018" h="2018">
                <a:moveTo>
                  <a:pt x="2018" y="2018"/>
                </a:moveTo>
                <a:lnTo>
                  <a:pt x="0" y="0"/>
                </a:lnTo>
                <a:lnTo>
                  <a:pt x="1213" y="805"/>
                </a:lnTo>
                <a:lnTo>
                  <a:pt x="2018" y="2018"/>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9" presetClass="entr" presetSubtype="0" decel="10000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 calcmode="lin" valueType="num">
                                      <p:cBhvr>
                                        <p:cTn id="9" dur="500" fill="hold"/>
                                        <p:tgtEl>
                                          <p:spTgt spid="2"/>
                                        </p:tgtEl>
                                        <p:attrNameLst>
                                          <p:attrName>style.rotation</p:attrName>
                                        </p:attrNameLst>
                                      </p:cBhvr>
                                      <p:tavLst>
                                        <p:tav tm="0">
                                          <p:val>
                                            <p:fltVal val="360"/>
                                          </p:val>
                                        </p:tav>
                                        <p:tav tm="100000">
                                          <p:val>
                                            <p:fltVal val="0"/>
                                          </p:val>
                                        </p:tav>
                                      </p:tavLst>
                                    </p:anim>
                                    <p:animEffect transition="in" filter="fade">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49" presetClass="entr" presetSubtype="0" decel="10000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p:cTn id="15" dur="500" fill="hold"/>
                                        <p:tgtEl>
                                          <p:spTgt spid="6"/>
                                        </p:tgtEl>
                                        <p:attrNameLst>
                                          <p:attrName>ppt_w</p:attrName>
                                        </p:attrNameLst>
                                      </p:cBhvr>
                                      <p:tavLst>
                                        <p:tav tm="0">
                                          <p:val>
                                            <p:fltVal val="0"/>
                                          </p:val>
                                        </p:tav>
                                        <p:tav tm="100000">
                                          <p:val>
                                            <p:strVal val="#ppt_w"/>
                                          </p:val>
                                        </p:tav>
                                      </p:tavLst>
                                    </p:anim>
                                    <p:anim calcmode="lin" valueType="num">
                                      <p:cBhvr>
                                        <p:cTn id="16" dur="500" fill="hold"/>
                                        <p:tgtEl>
                                          <p:spTgt spid="6"/>
                                        </p:tgtEl>
                                        <p:attrNameLst>
                                          <p:attrName>ppt_h</p:attrName>
                                        </p:attrNameLst>
                                      </p:cBhvr>
                                      <p:tavLst>
                                        <p:tav tm="0">
                                          <p:val>
                                            <p:fltVal val="0"/>
                                          </p:val>
                                        </p:tav>
                                        <p:tav tm="100000">
                                          <p:val>
                                            <p:strVal val="#ppt_h"/>
                                          </p:val>
                                        </p:tav>
                                      </p:tavLst>
                                    </p:anim>
                                    <p:anim calcmode="lin" valueType="num">
                                      <p:cBhvr>
                                        <p:cTn id="17" dur="500" fill="hold"/>
                                        <p:tgtEl>
                                          <p:spTgt spid="6"/>
                                        </p:tgtEl>
                                        <p:attrNameLst>
                                          <p:attrName>style.rotation</p:attrName>
                                        </p:attrNameLst>
                                      </p:cBhvr>
                                      <p:tavLst>
                                        <p:tav tm="0">
                                          <p:val>
                                            <p:fltVal val="360"/>
                                          </p:val>
                                        </p:tav>
                                        <p:tav tm="100000">
                                          <p:val>
                                            <p:fltVal val="0"/>
                                          </p:val>
                                        </p:tav>
                                      </p:tavLst>
                                    </p:anim>
                                    <p:animEffect transition="in" filter="fade">
                                      <p:cBhvr>
                                        <p:cTn id="18" dur="5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49" presetClass="entr" presetSubtype="0" decel="10000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p:cTn id="23" dur="500" fill="hold"/>
                                        <p:tgtEl>
                                          <p:spTgt spid="8"/>
                                        </p:tgtEl>
                                        <p:attrNameLst>
                                          <p:attrName>ppt_w</p:attrName>
                                        </p:attrNameLst>
                                      </p:cBhvr>
                                      <p:tavLst>
                                        <p:tav tm="0">
                                          <p:val>
                                            <p:fltVal val="0"/>
                                          </p:val>
                                        </p:tav>
                                        <p:tav tm="100000">
                                          <p:val>
                                            <p:strVal val="#ppt_w"/>
                                          </p:val>
                                        </p:tav>
                                      </p:tavLst>
                                    </p:anim>
                                    <p:anim calcmode="lin" valueType="num">
                                      <p:cBhvr>
                                        <p:cTn id="24" dur="500" fill="hold"/>
                                        <p:tgtEl>
                                          <p:spTgt spid="8"/>
                                        </p:tgtEl>
                                        <p:attrNameLst>
                                          <p:attrName>ppt_h</p:attrName>
                                        </p:attrNameLst>
                                      </p:cBhvr>
                                      <p:tavLst>
                                        <p:tav tm="0">
                                          <p:val>
                                            <p:fltVal val="0"/>
                                          </p:val>
                                        </p:tav>
                                        <p:tav tm="100000">
                                          <p:val>
                                            <p:strVal val="#ppt_h"/>
                                          </p:val>
                                        </p:tav>
                                      </p:tavLst>
                                    </p:anim>
                                    <p:anim calcmode="lin" valueType="num">
                                      <p:cBhvr>
                                        <p:cTn id="25" dur="500" fill="hold"/>
                                        <p:tgtEl>
                                          <p:spTgt spid="8"/>
                                        </p:tgtEl>
                                        <p:attrNameLst>
                                          <p:attrName>style.rotation</p:attrName>
                                        </p:attrNameLst>
                                      </p:cBhvr>
                                      <p:tavLst>
                                        <p:tav tm="0">
                                          <p:val>
                                            <p:fltVal val="360"/>
                                          </p:val>
                                        </p:tav>
                                        <p:tav tm="100000">
                                          <p:val>
                                            <p:fltVal val="0"/>
                                          </p:val>
                                        </p:tav>
                                      </p:tavLst>
                                    </p:anim>
                                    <p:animEffect transition="in" filter="fade">
                                      <p:cBhvr>
                                        <p:cTn id="26" dur="500"/>
                                        <p:tgtEl>
                                          <p:spTgt spid="8"/>
                                        </p:tgtEl>
                                      </p:cBhvr>
                                    </p:animEffect>
                                  </p:childTnLst>
                                </p:cTn>
                              </p:par>
                            </p:childTnLst>
                          </p:cTn>
                        </p:par>
                      </p:childTnLst>
                    </p:cTn>
                  </p:par>
                  <p:par>
                    <p:cTn id="27" fill="hold">
                      <p:stCondLst>
                        <p:cond delay="indefinite"/>
                      </p:stCondLst>
                      <p:childTnLst>
                        <p:par>
                          <p:cTn id="28" fill="hold">
                            <p:stCondLst>
                              <p:cond delay="0"/>
                            </p:stCondLst>
                            <p:childTnLst>
                              <p:par>
                                <p:cTn id="29" presetID="49" presetClass="entr" presetSubtype="0" decel="100000"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p:cTn id="31" dur="500" fill="hold"/>
                                        <p:tgtEl>
                                          <p:spTgt spid="9"/>
                                        </p:tgtEl>
                                        <p:attrNameLst>
                                          <p:attrName>ppt_w</p:attrName>
                                        </p:attrNameLst>
                                      </p:cBhvr>
                                      <p:tavLst>
                                        <p:tav tm="0">
                                          <p:val>
                                            <p:fltVal val="0"/>
                                          </p:val>
                                        </p:tav>
                                        <p:tav tm="100000">
                                          <p:val>
                                            <p:strVal val="#ppt_w"/>
                                          </p:val>
                                        </p:tav>
                                      </p:tavLst>
                                    </p:anim>
                                    <p:anim calcmode="lin" valueType="num">
                                      <p:cBhvr>
                                        <p:cTn id="32" dur="500" fill="hold"/>
                                        <p:tgtEl>
                                          <p:spTgt spid="9"/>
                                        </p:tgtEl>
                                        <p:attrNameLst>
                                          <p:attrName>ppt_h</p:attrName>
                                        </p:attrNameLst>
                                      </p:cBhvr>
                                      <p:tavLst>
                                        <p:tav tm="0">
                                          <p:val>
                                            <p:fltVal val="0"/>
                                          </p:val>
                                        </p:tav>
                                        <p:tav tm="100000">
                                          <p:val>
                                            <p:strVal val="#ppt_h"/>
                                          </p:val>
                                        </p:tav>
                                      </p:tavLst>
                                    </p:anim>
                                    <p:anim calcmode="lin" valueType="num">
                                      <p:cBhvr>
                                        <p:cTn id="33" dur="500" fill="hold"/>
                                        <p:tgtEl>
                                          <p:spTgt spid="9"/>
                                        </p:tgtEl>
                                        <p:attrNameLst>
                                          <p:attrName>style.rotation</p:attrName>
                                        </p:attrNameLst>
                                      </p:cBhvr>
                                      <p:tavLst>
                                        <p:tav tm="0">
                                          <p:val>
                                            <p:fltVal val="360"/>
                                          </p:val>
                                        </p:tav>
                                        <p:tav tm="100000">
                                          <p:val>
                                            <p:fltVal val="0"/>
                                          </p:val>
                                        </p:tav>
                                      </p:tavLst>
                                    </p:anim>
                                    <p:animEffect transition="in" filter="fade">
                                      <p:cBhvr>
                                        <p:cTn id="34" dur="500"/>
                                        <p:tgtEl>
                                          <p:spTgt spid="9"/>
                                        </p:tgtEl>
                                      </p:cBhvr>
                                    </p:animEffect>
                                  </p:childTnLst>
                                </p:cTn>
                              </p:par>
                            </p:childTnLst>
                          </p:cTn>
                        </p:par>
                      </p:childTnLst>
                    </p:cTn>
                  </p:par>
                  <p:par>
                    <p:cTn id="35" fill="hold">
                      <p:stCondLst>
                        <p:cond delay="indefinite"/>
                      </p:stCondLst>
                      <p:childTnLst>
                        <p:par>
                          <p:cTn id="36" fill="hold">
                            <p:stCondLst>
                              <p:cond delay="0"/>
                            </p:stCondLst>
                            <p:childTnLst>
                              <p:par>
                                <p:cTn id="37" presetID="49" presetClass="entr" presetSubtype="0" decel="100000" fill="hold" nodeType="clickEffect">
                                  <p:stCondLst>
                                    <p:cond delay="0"/>
                                  </p:stCondLst>
                                  <p:childTnLst>
                                    <p:set>
                                      <p:cBhvr>
                                        <p:cTn id="38" dur="1" fill="hold">
                                          <p:stCondLst>
                                            <p:cond delay="0"/>
                                          </p:stCondLst>
                                        </p:cTn>
                                        <p:tgtEl>
                                          <p:spTgt spid="69"/>
                                        </p:tgtEl>
                                        <p:attrNameLst>
                                          <p:attrName>style.visibility</p:attrName>
                                        </p:attrNameLst>
                                      </p:cBhvr>
                                      <p:to>
                                        <p:strVal val="visible"/>
                                      </p:to>
                                    </p:set>
                                    <p:anim calcmode="lin" valueType="num">
                                      <p:cBhvr>
                                        <p:cTn id="39" dur="500" fill="hold"/>
                                        <p:tgtEl>
                                          <p:spTgt spid="69"/>
                                        </p:tgtEl>
                                        <p:attrNameLst>
                                          <p:attrName>ppt_w</p:attrName>
                                        </p:attrNameLst>
                                      </p:cBhvr>
                                      <p:tavLst>
                                        <p:tav tm="0">
                                          <p:val>
                                            <p:fltVal val="0"/>
                                          </p:val>
                                        </p:tav>
                                        <p:tav tm="100000">
                                          <p:val>
                                            <p:strVal val="#ppt_w"/>
                                          </p:val>
                                        </p:tav>
                                      </p:tavLst>
                                    </p:anim>
                                    <p:anim calcmode="lin" valueType="num">
                                      <p:cBhvr>
                                        <p:cTn id="40" dur="500" fill="hold"/>
                                        <p:tgtEl>
                                          <p:spTgt spid="69"/>
                                        </p:tgtEl>
                                        <p:attrNameLst>
                                          <p:attrName>ppt_h</p:attrName>
                                        </p:attrNameLst>
                                      </p:cBhvr>
                                      <p:tavLst>
                                        <p:tav tm="0">
                                          <p:val>
                                            <p:fltVal val="0"/>
                                          </p:val>
                                        </p:tav>
                                        <p:tav tm="100000">
                                          <p:val>
                                            <p:strVal val="#ppt_h"/>
                                          </p:val>
                                        </p:tav>
                                      </p:tavLst>
                                    </p:anim>
                                    <p:anim calcmode="lin" valueType="num">
                                      <p:cBhvr>
                                        <p:cTn id="41" dur="500" fill="hold"/>
                                        <p:tgtEl>
                                          <p:spTgt spid="69"/>
                                        </p:tgtEl>
                                        <p:attrNameLst>
                                          <p:attrName>style.rotation</p:attrName>
                                        </p:attrNameLst>
                                      </p:cBhvr>
                                      <p:tavLst>
                                        <p:tav tm="0">
                                          <p:val>
                                            <p:fltVal val="360"/>
                                          </p:val>
                                        </p:tav>
                                        <p:tav tm="100000">
                                          <p:val>
                                            <p:fltVal val="0"/>
                                          </p:val>
                                        </p:tav>
                                      </p:tavLst>
                                    </p:anim>
                                    <p:animEffect transition="in" filter="fade">
                                      <p:cBhvr>
                                        <p:cTn id="42" dur="50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组合 2"/>
          <p:cNvGrpSpPr/>
          <p:nvPr/>
        </p:nvGrpSpPr>
        <p:grpSpPr>
          <a:xfrm>
            <a:off x="1279525" y="1506538"/>
            <a:ext cx="2670175" cy="4749800"/>
            <a:chOff x="1279525" y="1506538"/>
            <a:chExt cx="2670175" cy="4749800"/>
          </a:xfrm>
        </p:grpSpPr>
        <p:sp>
          <p:nvSpPr>
            <p:cNvPr id="36" name="Rectangle 10"/>
            <p:cNvSpPr/>
            <p:nvPr/>
          </p:nvSpPr>
          <p:spPr bwMode="auto">
            <a:xfrm>
              <a:off x="1279525" y="1506538"/>
              <a:ext cx="2670175" cy="4749800"/>
            </a:xfrm>
            <a:prstGeom prst="roundRect">
              <a:avLst/>
            </a:prstGeom>
            <a:gradFill flip="none" rotWithShape="1">
              <a:gsLst>
                <a:gs pos="0">
                  <a:schemeClr val="bg1"/>
                </a:gs>
                <a:gs pos="100000">
                  <a:srgbClr val="E0E0E0"/>
                </a:gs>
              </a:gsLst>
              <a:lin ang="5400000" scaled="1"/>
              <a:tileRect/>
            </a:gradFill>
            <a:ln>
              <a:noFill/>
            </a:ln>
            <a:effectLst>
              <a:outerShdw blurRad="279400" dist="2540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latinLnBrk="0" hangingPunct="1">
                <a:spcBef>
                  <a:spcPts val="0"/>
                </a:spcBef>
                <a:spcAft>
                  <a:spcPts val="0"/>
                </a:spcAft>
                <a:buClrTx/>
                <a:buSzTx/>
                <a:buFontTx/>
                <a:buNone/>
                <a:defRPr/>
              </a:pPr>
              <a:endParaRPr kumimoji="0" lang="en-US" sz="1800" b="0" i="0" u="none" strike="noStrike" kern="1200" cap="none" spc="0" normalizeH="0" baseline="0" noProof="0" dirty="0">
                <a:ln>
                  <a:noFill/>
                </a:ln>
                <a:solidFill>
                  <a:schemeClr val="lt1"/>
                </a:solidFill>
                <a:effectLst/>
                <a:uLnTx/>
                <a:uFillTx/>
                <a:latin typeface="+mn-lt"/>
                <a:ea typeface="+mn-ea"/>
                <a:cs typeface="+mn-cs"/>
              </a:endParaRPr>
            </a:p>
          </p:txBody>
        </p:sp>
        <p:sp>
          <p:nvSpPr>
            <p:cNvPr id="2" name="同侧圆角矩形 1"/>
            <p:cNvSpPr/>
            <p:nvPr/>
          </p:nvSpPr>
          <p:spPr>
            <a:xfrm>
              <a:off x="1322561" y="3138772"/>
              <a:ext cx="2585857" cy="525198"/>
            </a:xfrm>
            <a:prstGeom prst="round2SameRect">
              <a:avLst/>
            </a:prstGeom>
            <a:solidFill>
              <a:srgbClr val="01AB94"/>
            </a:solidFill>
            <a:ln w="28575">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latinLnBrk="0" hangingPunct="1">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37" name="Rectangle 16"/>
            <p:cNvSpPr/>
            <p:nvPr/>
          </p:nvSpPr>
          <p:spPr>
            <a:xfrm>
              <a:off x="1290638" y="3219450"/>
              <a:ext cx="2659062" cy="392112"/>
            </a:xfrm>
            <a:prstGeom prst="rect">
              <a:avLst/>
            </a:prstGeom>
          </p:spPr>
          <p:txBody>
            <a:bodyPr lIns="68568" tIns="34285" rIns="68568" bIns="34285" anchor="b">
              <a:spAutoFit/>
            </a:bodyPr>
            <a:lstStyle>
              <a:defPPr>
                <a:defRPr lang="en-US"/>
              </a:defPPr>
              <a:lvl1pPr marL="0" algn="l" defTabSz="685165" rtl="0" eaLnBrk="1" latinLnBrk="0" hangingPunct="1">
                <a:defRPr sz="1400" kern="1200">
                  <a:solidFill>
                    <a:schemeClr val="tx1"/>
                  </a:solidFill>
                  <a:latin typeface="+mn-lt"/>
                  <a:ea typeface="+mn-ea"/>
                  <a:cs typeface="+mn-cs"/>
                </a:defRPr>
              </a:lvl1pPr>
              <a:lvl2pPr marL="342900" algn="l" defTabSz="685165" rtl="0" eaLnBrk="1" latinLnBrk="0" hangingPunct="1">
                <a:defRPr sz="1400" kern="1200">
                  <a:solidFill>
                    <a:schemeClr val="tx1"/>
                  </a:solidFill>
                  <a:latin typeface="+mn-lt"/>
                  <a:ea typeface="+mn-ea"/>
                  <a:cs typeface="+mn-cs"/>
                </a:defRPr>
              </a:lvl2pPr>
              <a:lvl3pPr marL="685800" algn="l" defTabSz="685165" rtl="0" eaLnBrk="1" latinLnBrk="0" hangingPunct="1">
                <a:defRPr sz="1400" kern="1200">
                  <a:solidFill>
                    <a:schemeClr val="tx1"/>
                  </a:solidFill>
                  <a:latin typeface="+mn-lt"/>
                  <a:ea typeface="+mn-ea"/>
                  <a:cs typeface="+mn-cs"/>
                </a:defRPr>
              </a:lvl3pPr>
              <a:lvl4pPr marL="1028065" algn="l" defTabSz="685165" rtl="0" eaLnBrk="1" latinLnBrk="0" hangingPunct="1">
                <a:defRPr sz="1400" kern="1200">
                  <a:solidFill>
                    <a:schemeClr val="tx1"/>
                  </a:solidFill>
                  <a:latin typeface="+mn-lt"/>
                  <a:ea typeface="+mn-ea"/>
                  <a:cs typeface="+mn-cs"/>
                </a:defRPr>
              </a:lvl4pPr>
              <a:lvl5pPr marL="1370965" algn="l" defTabSz="685165" rtl="0" eaLnBrk="1" latinLnBrk="0" hangingPunct="1">
                <a:defRPr sz="1400" kern="1200">
                  <a:solidFill>
                    <a:schemeClr val="tx1"/>
                  </a:solidFill>
                  <a:latin typeface="+mn-lt"/>
                  <a:ea typeface="+mn-ea"/>
                  <a:cs typeface="+mn-cs"/>
                </a:defRPr>
              </a:lvl5pPr>
              <a:lvl6pPr marL="1713865" algn="l" defTabSz="685165" rtl="0" eaLnBrk="1" latinLnBrk="0" hangingPunct="1">
                <a:defRPr sz="1400" kern="1200">
                  <a:solidFill>
                    <a:schemeClr val="tx1"/>
                  </a:solidFill>
                  <a:latin typeface="+mn-lt"/>
                  <a:ea typeface="+mn-ea"/>
                  <a:cs typeface="+mn-cs"/>
                </a:defRPr>
              </a:lvl6pPr>
              <a:lvl7pPr marL="2056765" algn="l" defTabSz="685165" rtl="0" eaLnBrk="1" latinLnBrk="0" hangingPunct="1">
                <a:defRPr sz="1400" kern="1200">
                  <a:solidFill>
                    <a:schemeClr val="tx1"/>
                  </a:solidFill>
                  <a:latin typeface="+mn-lt"/>
                  <a:ea typeface="+mn-ea"/>
                  <a:cs typeface="+mn-cs"/>
                </a:defRPr>
              </a:lvl7pPr>
              <a:lvl8pPr marL="2399030" algn="l" defTabSz="685165" rtl="0" eaLnBrk="1" latinLnBrk="0" hangingPunct="1">
                <a:defRPr sz="1400" kern="1200">
                  <a:solidFill>
                    <a:schemeClr val="tx1"/>
                  </a:solidFill>
                  <a:latin typeface="+mn-lt"/>
                  <a:ea typeface="+mn-ea"/>
                  <a:cs typeface="+mn-cs"/>
                </a:defRPr>
              </a:lvl8pPr>
              <a:lvl9pPr marL="2741930" algn="l" defTabSz="685165" rtl="0" eaLnBrk="1" latinLnBrk="0" hangingPunct="1">
                <a:defRPr sz="1400" kern="1200">
                  <a:solidFill>
                    <a:schemeClr val="tx1"/>
                  </a:solidFill>
                  <a:latin typeface="+mn-lt"/>
                  <a:ea typeface="+mn-ea"/>
                  <a:cs typeface="+mn-cs"/>
                </a:defRPr>
              </a:lvl9pPr>
            </a:lstStyle>
            <a:p>
              <a:pPr marL="0" marR="0" lvl="0" indent="0" algn="ctr" defTabSz="685165" rtl="0" eaLnBrk="1" latinLnBrk="0" hangingPunct="1">
                <a:spcBef>
                  <a:spcPts val="0"/>
                </a:spcBef>
                <a:spcAft>
                  <a:spcPts val="0"/>
                </a:spcAft>
                <a:buClrTx/>
                <a:buSzTx/>
                <a:buFontTx/>
                <a:buNone/>
                <a:defRPr/>
              </a:pPr>
              <a:r>
                <a:rPr kumimoji="0" lang="en-US" sz="2100" b="0" i="0" u="none" strike="noStrike" kern="0" cap="none" spc="-53" normalizeH="0" baseline="0" noProof="0" dirty="0">
                  <a:ln>
                    <a:noFill/>
                  </a:ln>
                  <a:solidFill>
                    <a:schemeClr val="bg1">
                      <a:alpha val="99000"/>
                    </a:schemeClr>
                  </a:solidFill>
                  <a:effectLst/>
                  <a:uLnTx/>
                  <a:uFillTx/>
                  <a:latin typeface="+mn-lt"/>
                  <a:ea typeface="Segoe UI" panose="020B0502040204020203" pitchFamily="34" charset="0"/>
                  <a:cs typeface="Segoe UI" panose="020B0502040204020203" pitchFamily="34" charset="0"/>
                </a:rPr>
                <a:t>Your </a:t>
              </a:r>
              <a:r>
                <a:rPr kumimoji="0" lang="en-US" sz="2100" b="0" i="0" u="none" strike="noStrike" kern="0" cap="none" spc="-53" normalizeH="0" baseline="0" noProof="0" dirty="0" err="1">
                  <a:ln>
                    <a:noFill/>
                  </a:ln>
                  <a:solidFill>
                    <a:schemeClr val="bg1">
                      <a:alpha val="99000"/>
                    </a:schemeClr>
                  </a:solidFill>
                  <a:effectLst/>
                  <a:uLnTx/>
                  <a:uFillTx/>
                  <a:latin typeface="+mn-lt"/>
                  <a:ea typeface="Segoe UI" panose="020B0502040204020203" pitchFamily="34" charset="0"/>
                  <a:cs typeface="Segoe UI" panose="020B0502040204020203" pitchFamily="34" charset="0"/>
                </a:rPr>
                <a:t>Titel</a:t>
              </a:r>
              <a:endParaRPr kumimoji="0" lang="en-US" sz="2100" b="0" i="0" u="none" strike="noStrike" kern="0" cap="none" spc="-53" normalizeH="0" baseline="0" noProof="0" dirty="0">
                <a:ln>
                  <a:noFill/>
                </a:ln>
                <a:solidFill>
                  <a:schemeClr val="bg1">
                    <a:alpha val="99000"/>
                  </a:schemeClr>
                </a:solidFill>
                <a:effectLst/>
                <a:uLnTx/>
                <a:uFillTx/>
                <a:latin typeface="+mn-lt"/>
                <a:ea typeface="Segoe UI" panose="020B0502040204020203" pitchFamily="34" charset="0"/>
                <a:cs typeface="Segoe UI" panose="020B0502040204020203" pitchFamily="34" charset="0"/>
              </a:endParaRPr>
            </a:p>
          </p:txBody>
        </p:sp>
        <p:sp>
          <p:nvSpPr>
            <p:cNvPr id="20497" name="Freeform 45"/>
            <p:cNvSpPr>
              <a:spLocks noEditPoints="1"/>
            </p:cNvSpPr>
            <p:nvPr/>
          </p:nvSpPr>
          <p:spPr>
            <a:xfrm>
              <a:off x="2086256" y="1815376"/>
              <a:ext cx="977983" cy="1054969"/>
            </a:xfrm>
            <a:custGeom>
              <a:avLst/>
              <a:gdLst>
                <a:gd name="txL" fmla="*/ 0 w 140"/>
                <a:gd name="txT" fmla="*/ 0 h 151"/>
                <a:gd name="txR" fmla="*/ 140 w 140"/>
                <a:gd name="txB" fmla="*/ 151 h 151"/>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1970892209" y="2147483647"/>
                </a:cxn>
                <a:cxn ang="0">
                  <a:pos x="1000605453" y="2147483647"/>
                </a:cxn>
                <a:cxn ang="0">
                  <a:pos x="1000605453" y="2147483647"/>
                </a:cxn>
                <a:cxn ang="0">
                  <a:pos x="1030929657" y="2147483647"/>
                </a:cxn>
                <a:cxn ang="0">
                  <a:pos x="1030929657" y="2147483647"/>
                </a:cxn>
                <a:cxn ang="0">
                  <a:pos x="1121891254" y="2147483647"/>
                </a:cxn>
                <a:cxn ang="0">
                  <a:pos x="1819282204" y="1455255883"/>
                </a:cxn>
                <a:cxn ang="0">
                  <a:pos x="2061853807" y="1182392437"/>
                </a:cxn>
                <a:cxn ang="0">
                  <a:pos x="2147483647" y="90950740"/>
                </a:cxn>
                <a:cxn ang="0">
                  <a:pos x="2147483647" y="242540783"/>
                </a:cxn>
                <a:cxn ang="0">
                  <a:pos x="2147483647" y="1061124842"/>
                </a:cxn>
                <a:cxn ang="0">
                  <a:pos x="2147483647" y="1819064176"/>
                </a:cxn>
                <a:cxn ang="0">
                  <a:pos x="2147483647" y="1879703480"/>
                </a:cxn>
                <a:cxn ang="0">
                  <a:pos x="2147483647" y="2147483647"/>
                </a:cxn>
                <a:cxn ang="0">
                  <a:pos x="2147483647" y="2147483647"/>
                </a:cxn>
                <a:cxn ang="0">
                  <a:pos x="909643855" y="2147483647"/>
                </a:cxn>
                <a:cxn ang="0">
                  <a:pos x="909643855" y="2147483647"/>
                </a:cxn>
                <a:cxn ang="0">
                  <a:pos x="909643855" y="2147483647"/>
                </a:cxn>
                <a:cxn ang="0">
                  <a:pos x="697390777" y="2147483647"/>
                </a:cxn>
                <a:cxn ang="0">
                  <a:pos x="212247485" y="2147483647"/>
                </a:cxn>
                <a:cxn ang="0">
                  <a:pos x="0" y="2147483647"/>
                </a:cxn>
                <a:cxn ang="0">
                  <a:pos x="0" y="2147483647"/>
                </a:cxn>
                <a:cxn ang="0">
                  <a:pos x="212247485" y="2147483647"/>
                </a:cxn>
                <a:cxn ang="0">
                  <a:pos x="697390777" y="2147483647"/>
                </a:cxn>
                <a:cxn ang="0">
                  <a:pos x="909643855" y="2147483647"/>
                </a:cxn>
              </a:cxnLst>
              <a:rect l="txL" t="txT" r="txR" b="txB"/>
              <a:pathLst>
                <a:path w="140" h="151">
                  <a:moveTo>
                    <a:pt x="135" y="85"/>
                  </a:moveTo>
                  <a:cubicBezTo>
                    <a:pt x="135" y="88"/>
                    <a:pt x="140" y="93"/>
                    <a:pt x="140" y="96"/>
                  </a:cubicBezTo>
                  <a:cubicBezTo>
                    <a:pt x="140" y="99"/>
                    <a:pt x="134" y="103"/>
                    <a:pt x="134" y="106"/>
                  </a:cubicBezTo>
                  <a:cubicBezTo>
                    <a:pt x="133" y="109"/>
                    <a:pt x="137" y="114"/>
                    <a:pt x="137" y="117"/>
                  </a:cubicBezTo>
                  <a:cubicBezTo>
                    <a:pt x="137" y="121"/>
                    <a:pt x="130" y="125"/>
                    <a:pt x="129" y="128"/>
                  </a:cubicBezTo>
                  <a:cubicBezTo>
                    <a:pt x="128" y="130"/>
                    <a:pt x="129" y="135"/>
                    <a:pt x="128" y="137"/>
                  </a:cubicBezTo>
                  <a:cubicBezTo>
                    <a:pt x="127" y="141"/>
                    <a:pt x="120" y="147"/>
                    <a:pt x="116" y="148"/>
                  </a:cubicBezTo>
                  <a:cubicBezTo>
                    <a:pt x="104" y="151"/>
                    <a:pt x="65" y="148"/>
                    <a:pt x="65" y="148"/>
                  </a:cubicBezTo>
                  <a:cubicBezTo>
                    <a:pt x="65" y="148"/>
                    <a:pt x="65" y="148"/>
                    <a:pt x="33" y="142"/>
                  </a:cubicBezTo>
                  <a:cubicBezTo>
                    <a:pt x="33" y="142"/>
                    <a:pt x="33" y="142"/>
                    <a:pt x="33" y="82"/>
                  </a:cubicBezTo>
                  <a:cubicBezTo>
                    <a:pt x="33" y="82"/>
                    <a:pt x="33" y="82"/>
                    <a:pt x="34" y="82"/>
                  </a:cubicBezTo>
                  <a:cubicBezTo>
                    <a:pt x="34" y="82"/>
                    <a:pt x="34" y="82"/>
                    <a:pt x="34" y="82"/>
                  </a:cubicBezTo>
                  <a:cubicBezTo>
                    <a:pt x="34" y="82"/>
                    <a:pt x="34" y="82"/>
                    <a:pt x="37" y="82"/>
                  </a:cubicBezTo>
                  <a:cubicBezTo>
                    <a:pt x="41" y="81"/>
                    <a:pt x="49" y="75"/>
                    <a:pt x="60" y="48"/>
                  </a:cubicBezTo>
                  <a:cubicBezTo>
                    <a:pt x="61" y="44"/>
                    <a:pt x="65" y="42"/>
                    <a:pt x="68" y="39"/>
                  </a:cubicBezTo>
                  <a:cubicBezTo>
                    <a:pt x="75" y="34"/>
                    <a:pt x="79" y="27"/>
                    <a:pt x="81" y="3"/>
                  </a:cubicBezTo>
                  <a:cubicBezTo>
                    <a:pt x="81" y="0"/>
                    <a:pt x="91" y="1"/>
                    <a:pt x="97" y="8"/>
                  </a:cubicBezTo>
                  <a:cubicBezTo>
                    <a:pt x="102" y="14"/>
                    <a:pt x="102" y="26"/>
                    <a:pt x="99" y="35"/>
                  </a:cubicBezTo>
                  <a:cubicBezTo>
                    <a:pt x="96" y="41"/>
                    <a:pt x="87" y="55"/>
                    <a:pt x="90" y="60"/>
                  </a:cubicBezTo>
                  <a:cubicBezTo>
                    <a:pt x="90" y="60"/>
                    <a:pt x="124" y="59"/>
                    <a:pt x="130" y="62"/>
                  </a:cubicBezTo>
                  <a:cubicBezTo>
                    <a:pt x="134" y="63"/>
                    <a:pt x="140" y="72"/>
                    <a:pt x="140" y="77"/>
                  </a:cubicBezTo>
                  <a:cubicBezTo>
                    <a:pt x="140" y="79"/>
                    <a:pt x="136" y="83"/>
                    <a:pt x="135" y="85"/>
                  </a:cubicBezTo>
                  <a:close/>
                  <a:moveTo>
                    <a:pt x="30" y="137"/>
                  </a:moveTo>
                  <a:cubicBezTo>
                    <a:pt x="30" y="137"/>
                    <a:pt x="30" y="137"/>
                    <a:pt x="30" y="137"/>
                  </a:cubicBezTo>
                  <a:cubicBezTo>
                    <a:pt x="30" y="137"/>
                    <a:pt x="30" y="137"/>
                    <a:pt x="30" y="82"/>
                  </a:cubicBezTo>
                  <a:cubicBezTo>
                    <a:pt x="30" y="79"/>
                    <a:pt x="27" y="76"/>
                    <a:pt x="23" y="76"/>
                  </a:cubicBezTo>
                  <a:cubicBezTo>
                    <a:pt x="23" y="76"/>
                    <a:pt x="23" y="76"/>
                    <a:pt x="7" y="76"/>
                  </a:cubicBezTo>
                  <a:cubicBezTo>
                    <a:pt x="3" y="76"/>
                    <a:pt x="0" y="79"/>
                    <a:pt x="0" y="82"/>
                  </a:cubicBezTo>
                  <a:cubicBezTo>
                    <a:pt x="0" y="82"/>
                    <a:pt x="0" y="82"/>
                    <a:pt x="0" y="137"/>
                  </a:cubicBezTo>
                  <a:cubicBezTo>
                    <a:pt x="0" y="141"/>
                    <a:pt x="3" y="144"/>
                    <a:pt x="7" y="144"/>
                  </a:cubicBezTo>
                  <a:cubicBezTo>
                    <a:pt x="7" y="144"/>
                    <a:pt x="7" y="144"/>
                    <a:pt x="23" y="144"/>
                  </a:cubicBezTo>
                  <a:cubicBezTo>
                    <a:pt x="27" y="144"/>
                    <a:pt x="30" y="141"/>
                    <a:pt x="30" y="137"/>
                  </a:cubicBezTo>
                  <a:close/>
                </a:path>
              </a:pathLst>
            </a:custGeom>
            <a:solidFill>
              <a:srgbClr val="01AB94">
                <a:alpha val="100000"/>
              </a:srgbClr>
            </a:solidFill>
            <a:ln w="9525">
              <a:noFill/>
            </a:ln>
          </p:spPr>
          <p:txBody>
            <a:bodyPr/>
            <a:lstStyle/>
            <a:p>
              <a:endParaRPr lang="zh-CN" altLang="en-US"/>
            </a:p>
          </p:txBody>
        </p:sp>
        <p:sp>
          <p:nvSpPr>
            <p:cNvPr id="39" name="Rectangle 42"/>
            <p:cNvSpPr/>
            <p:nvPr/>
          </p:nvSpPr>
          <p:spPr bwMode="auto">
            <a:xfrm>
              <a:off x="1454149" y="3917949"/>
              <a:ext cx="2295525" cy="201136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51432" tIns="25716" rIns="51432" bIns="25716"/>
            <a:lstStyle>
              <a:defPPr>
                <a:defRPr lang="en-US"/>
              </a:defPPr>
              <a:lvl1pPr marL="0" algn="l" defTabSz="685165" rtl="0" eaLnBrk="1" latinLnBrk="0" hangingPunct="1">
                <a:defRPr sz="1400" kern="1200">
                  <a:solidFill>
                    <a:schemeClr val="lt1"/>
                  </a:solidFill>
                  <a:latin typeface="+mn-lt"/>
                  <a:ea typeface="+mn-ea"/>
                  <a:cs typeface="+mn-cs"/>
                </a:defRPr>
              </a:lvl1pPr>
              <a:lvl2pPr marL="342900" algn="l" defTabSz="685165" rtl="0" eaLnBrk="1" latinLnBrk="0" hangingPunct="1">
                <a:defRPr sz="1400" kern="1200">
                  <a:solidFill>
                    <a:schemeClr val="lt1"/>
                  </a:solidFill>
                  <a:latin typeface="+mn-lt"/>
                  <a:ea typeface="+mn-ea"/>
                  <a:cs typeface="+mn-cs"/>
                </a:defRPr>
              </a:lvl2pPr>
              <a:lvl3pPr marL="685800" algn="l" defTabSz="685165" rtl="0" eaLnBrk="1" latinLnBrk="0" hangingPunct="1">
                <a:defRPr sz="1400" kern="1200">
                  <a:solidFill>
                    <a:schemeClr val="lt1"/>
                  </a:solidFill>
                  <a:latin typeface="+mn-lt"/>
                  <a:ea typeface="+mn-ea"/>
                  <a:cs typeface="+mn-cs"/>
                </a:defRPr>
              </a:lvl3pPr>
              <a:lvl4pPr marL="1028065" algn="l" defTabSz="685165" rtl="0" eaLnBrk="1" latinLnBrk="0" hangingPunct="1">
                <a:defRPr sz="1400" kern="1200">
                  <a:solidFill>
                    <a:schemeClr val="lt1"/>
                  </a:solidFill>
                  <a:latin typeface="+mn-lt"/>
                  <a:ea typeface="+mn-ea"/>
                  <a:cs typeface="+mn-cs"/>
                </a:defRPr>
              </a:lvl4pPr>
              <a:lvl5pPr marL="1370965" algn="l" defTabSz="685165" rtl="0" eaLnBrk="1" latinLnBrk="0" hangingPunct="1">
                <a:defRPr sz="1400" kern="1200">
                  <a:solidFill>
                    <a:schemeClr val="lt1"/>
                  </a:solidFill>
                  <a:latin typeface="+mn-lt"/>
                  <a:ea typeface="+mn-ea"/>
                  <a:cs typeface="+mn-cs"/>
                </a:defRPr>
              </a:lvl5pPr>
              <a:lvl6pPr marL="1713865" algn="l" defTabSz="685165" rtl="0" eaLnBrk="1" latinLnBrk="0" hangingPunct="1">
                <a:defRPr sz="1400" kern="1200">
                  <a:solidFill>
                    <a:schemeClr val="lt1"/>
                  </a:solidFill>
                  <a:latin typeface="+mn-lt"/>
                  <a:ea typeface="+mn-ea"/>
                  <a:cs typeface="+mn-cs"/>
                </a:defRPr>
              </a:lvl6pPr>
              <a:lvl7pPr marL="2056765" algn="l" defTabSz="685165" rtl="0" eaLnBrk="1" latinLnBrk="0" hangingPunct="1">
                <a:defRPr sz="1400" kern="1200">
                  <a:solidFill>
                    <a:schemeClr val="lt1"/>
                  </a:solidFill>
                  <a:latin typeface="+mn-lt"/>
                  <a:ea typeface="+mn-ea"/>
                  <a:cs typeface="+mn-cs"/>
                </a:defRPr>
              </a:lvl7pPr>
              <a:lvl8pPr marL="2399030" algn="l" defTabSz="685165" rtl="0" eaLnBrk="1" latinLnBrk="0" hangingPunct="1">
                <a:defRPr sz="1400" kern="1200">
                  <a:solidFill>
                    <a:schemeClr val="lt1"/>
                  </a:solidFill>
                  <a:latin typeface="+mn-lt"/>
                  <a:ea typeface="+mn-ea"/>
                  <a:cs typeface="+mn-cs"/>
                </a:defRPr>
              </a:lvl8pPr>
              <a:lvl9pPr marL="2741930" algn="l" defTabSz="685165" rtl="0" eaLnBrk="1" latinLnBrk="0" hangingPunct="1">
                <a:defRPr sz="1400" kern="1200">
                  <a:solidFill>
                    <a:schemeClr val="lt1"/>
                  </a:solidFill>
                  <a:latin typeface="+mn-lt"/>
                  <a:ea typeface="+mn-ea"/>
                  <a:cs typeface="+mn-cs"/>
                </a:defRPr>
              </a:lvl9pPr>
            </a:lstStyle>
            <a:p>
              <a:pPr marL="96520" marR="0" lvl="0" indent="-96520" algn="ctr" defTabSz="685165" rtl="0" eaLnBrk="1" latinLnBrk="0" hangingPunct="1">
                <a:lnSpc>
                  <a:spcPct val="150000"/>
                </a:lnSpc>
                <a:spcBef>
                  <a:spcPts val="0"/>
                </a:spcBef>
                <a:spcAft>
                  <a:spcPts val="450"/>
                </a:spcAft>
                <a:buClrTx/>
                <a:buSzTx/>
                <a:buFont typeface="Arial" panose="020B0604020202020204" pitchFamily="34" charset="0"/>
                <a:buChar char="•"/>
                <a:defRPr/>
              </a:pPr>
              <a:r>
                <a:rPr kumimoji="0" lang="en-US" sz="1200" b="0" i="0" u="none" strike="noStrike" kern="1200" cap="none" spc="0" normalizeH="0" baseline="0" noProof="0" dirty="0">
                  <a:ln>
                    <a:noFill/>
                  </a:ln>
                  <a:solidFill>
                    <a:schemeClr val="bg1">
                      <a:lumMod val="50000"/>
                    </a:schemeClr>
                  </a:solidFill>
                  <a:effectLst/>
                  <a:uLnTx/>
                  <a:uFillTx/>
                  <a:latin typeface="+mn-lt"/>
                  <a:ea typeface="+mn-ea"/>
                  <a:cs typeface="+mn-cs"/>
                </a:rPr>
                <a:t>Click to add text here</a:t>
              </a:r>
            </a:p>
            <a:p>
              <a:pPr marL="96520" marR="0" lvl="0" indent="-96520" algn="ctr" defTabSz="685165" rtl="0" eaLnBrk="1" latinLnBrk="0" hangingPunct="1">
                <a:lnSpc>
                  <a:spcPct val="150000"/>
                </a:lnSpc>
                <a:spcBef>
                  <a:spcPts val="0"/>
                </a:spcBef>
                <a:spcAft>
                  <a:spcPts val="450"/>
                </a:spcAft>
                <a:buClrTx/>
                <a:buSzTx/>
                <a:buFont typeface="Arial" panose="020B0604020202020204" pitchFamily="34" charset="0"/>
                <a:buChar char="•"/>
                <a:defRPr/>
              </a:pPr>
              <a:r>
                <a:rPr kumimoji="0" lang="en-US" sz="1200" b="0" i="0" u="none" strike="noStrike" kern="1200" cap="none" spc="0" normalizeH="0" baseline="0" noProof="0" dirty="0">
                  <a:ln>
                    <a:noFill/>
                  </a:ln>
                  <a:solidFill>
                    <a:schemeClr val="bg1">
                      <a:lumMod val="50000"/>
                    </a:schemeClr>
                  </a:solidFill>
                  <a:effectLst/>
                  <a:uLnTx/>
                  <a:uFillTx/>
                  <a:latin typeface="+mn-lt"/>
                  <a:ea typeface="+mn-ea"/>
                  <a:cs typeface="+mn-cs"/>
                </a:rPr>
                <a:t>Click to add text here</a:t>
              </a:r>
            </a:p>
            <a:p>
              <a:pPr marL="96520" marR="0" lvl="0" indent="-96520" algn="ctr" defTabSz="685165" rtl="0" eaLnBrk="1" latinLnBrk="0" hangingPunct="1">
                <a:lnSpc>
                  <a:spcPct val="150000"/>
                </a:lnSpc>
                <a:spcBef>
                  <a:spcPts val="0"/>
                </a:spcBef>
                <a:spcAft>
                  <a:spcPts val="450"/>
                </a:spcAft>
                <a:buClrTx/>
                <a:buSzTx/>
                <a:buFont typeface="Arial" panose="020B0604020202020204" pitchFamily="34" charset="0"/>
                <a:buChar char="•"/>
                <a:defRPr/>
              </a:pPr>
              <a:r>
                <a:rPr kumimoji="0" lang="en-US" sz="1200" b="0" i="0" u="none" strike="noStrike" kern="1200" cap="none" spc="0" normalizeH="0" baseline="0" noProof="0" dirty="0">
                  <a:ln>
                    <a:noFill/>
                  </a:ln>
                  <a:solidFill>
                    <a:schemeClr val="bg1">
                      <a:lumMod val="50000"/>
                    </a:schemeClr>
                  </a:solidFill>
                  <a:effectLst/>
                  <a:uLnTx/>
                  <a:uFillTx/>
                  <a:latin typeface="+mn-lt"/>
                  <a:ea typeface="+mn-ea"/>
                  <a:cs typeface="+mn-cs"/>
                </a:rPr>
                <a:t>Click to add text here</a:t>
              </a:r>
            </a:p>
            <a:p>
              <a:pPr marL="96520" marR="0" lvl="0" indent="-96520" algn="ctr" defTabSz="685165" rtl="0" eaLnBrk="1" latinLnBrk="0" hangingPunct="1">
                <a:lnSpc>
                  <a:spcPct val="150000"/>
                </a:lnSpc>
                <a:spcBef>
                  <a:spcPts val="0"/>
                </a:spcBef>
                <a:spcAft>
                  <a:spcPts val="450"/>
                </a:spcAft>
                <a:buClrTx/>
                <a:buSzTx/>
                <a:buFont typeface="Arial" panose="020B0604020202020204" pitchFamily="34" charset="0"/>
                <a:buChar char="•"/>
                <a:defRPr/>
              </a:pPr>
              <a:r>
                <a:rPr kumimoji="0" lang="en-US" sz="1200" b="0" i="0" u="none" strike="noStrike" kern="1200" cap="none" spc="0" normalizeH="0" baseline="0" noProof="0" dirty="0">
                  <a:ln>
                    <a:noFill/>
                  </a:ln>
                  <a:solidFill>
                    <a:schemeClr val="bg1">
                      <a:lumMod val="50000"/>
                    </a:schemeClr>
                  </a:solidFill>
                  <a:effectLst/>
                  <a:uLnTx/>
                  <a:uFillTx/>
                  <a:latin typeface="+mn-lt"/>
                  <a:ea typeface="+mn-ea"/>
                  <a:cs typeface="+mn-cs"/>
                </a:rPr>
                <a:t>Click to add text here</a:t>
              </a:r>
            </a:p>
            <a:p>
              <a:pPr marL="96520" marR="0" lvl="0" indent="-96520" algn="ctr" defTabSz="685165" rtl="0" eaLnBrk="1" latinLnBrk="0" hangingPunct="1">
                <a:lnSpc>
                  <a:spcPct val="150000"/>
                </a:lnSpc>
                <a:spcBef>
                  <a:spcPts val="0"/>
                </a:spcBef>
                <a:spcAft>
                  <a:spcPts val="450"/>
                </a:spcAft>
                <a:buClrTx/>
                <a:buSzTx/>
                <a:buFont typeface="Arial" panose="020B0604020202020204" pitchFamily="34" charset="0"/>
                <a:buChar char="•"/>
                <a:defRPr/>
              </a:pPr>
              <a:r>
                <a:rPr kumimoji="0" lang="en-US" sz="1200" b="0" i="0" u="none" strike="noStrike" kern="1200" cap="none" spc="0" normalizeH="0" baseline="0" noProof="0" dirty="0">
                  <a:ln>
                    <a:noFill/>
                  </a:ln>
                  <a:solidFill>
                    <a:schemeClr val="bg1">
                      <a:lumMod val="50000"/>
                    </a:schemeClr>
                  </a:solidFill>
                  <a:effectLst/>
                  <a:uLnTx/>
                  <a:uFillTx/>
                  <a:latin typeface="+mn-lt"/>
                  <a:ea typeface="+mn-ea"/>
                  <a:cs typeface="+mn-cs"/>
                </a:rPr>
                <a:t>Click to add text here</a:t>
              </a:r>
            </a:p>
            <a:p>
              <a:pPr marL="96520" marR="0" lvl="0" indent="-96520" algn="ctr" defTabSz="685165" rtl="0" eaLnBrk="1" latinLnBrk="0" hangingPunct="1">
                <a:lnSpc>
                  <a:spcPct val="150000"/>
                </a:lnSpc>
                <a:spcBef>
                  <a:spcPts val="0"/>
                </a:spcBef>
                <a:spcAft>
                  <a:spcPts val="450"/>
                </a:spcAft>
                <a:buClrTx/>
                <a:buSzTx/>
                <a:buFont typeface="Arial" panose="020B0604020202020204" pitchFamily="34" charset="0"/>
                <a:buChar char="•"/>
                <a:defRPr/>
              </a:pPr>
              <a:r>
                <a:rPr kumimoji="0" lang="en-US" sz="1200" b="0" i="0" u="none" strike="noStrike" kern="1200" cap="none" spc="0" normalizeH="0" baseline="0" noProof="0" dirty="0">
                  <a:ln>
                    <a:noFill/>
                  </a:ln>
                  <a:solidFill>
                    <a:schemeClr val="bg1">
                      <a:lumMod val="50000"/>
                    </a:schemeClr>
                  </a:solidFill>
                  <a:effectLst/>
                  <a:uLnTx/>
                  <a:uFillTx/>
                  <a:latin typeface="+mn-lt"/>
                  <a:ea typeface="+mn-ea"/>
                  <a:cs typeface="+mn-cs"/>
                </a:rPr>
                <a:t>Click to add text here</a:t>
              </a:r>
            </a:p>
          </p:txBody>
        </p:sp>
      </p:grpSp>
      <p:grpSp>
        <p:nvGrpSpPr>
          <p:cNvPr id="4" name="组合 3"/>
          <p:cNvGrpSpPr/>
          <p:nvPr/>
        </p:nvGrpSpPr>
        <p:grpSpPr>
          <a:xfrm>
            <a:off x="4748213" y="1506538"/>
            <a:ext cx="2698750" cy="4749800"/>
            <a:chOff x="4748213" y="1506538"/>
            <a:chExt cx="2698750" cy="4749800"/>
          </a:xfrm>
        </p:grpSpPr>
        <p:sp>
          <p:nvSpPr>
            <p:cNvPr id="44" name="Rectangle 11"/>
            <p:cNvSpPr/>
            <p:nvPr/>
          </p:nvSpPr>
          <p:spPr bwMode="auto">
            <a:xfrm>
              <a:off x="4748213" y="1506538"/>
              <a:ext cx="2698749" cy="4749800"/>
            </a:xfrm>
            <a:prstGeom prst="roundRect">
              <a:avLst/>
            </a:prstGeom>
            <a:gradFill flip="none" rotWithShape="1">
              <a:gsLst>
                <a:gs pos="0">
                  <a:schemeClr val="bg1"/>
                </a:gs>
                <a:gs pos="100000">
                  <a:srgbClr val="E0E0E0"/>
                </a:gs>
              </a:gsLst>
              <a:lin ang="5400000" scaled="1"/>
              <a:tileRect/>
            </a:gradFill>
            <a:ln>
              <a:noFill/>
            </a:ln>
            <a:effectLst>
              <a:outerShdw blurRad="279400" dist="2540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latinLnBrk="0" hangingPunct="1">
                <a:spcBef>
                  <a:spcPts val="0"/>
                </a:spcBef>
                <a:spcAft>
                  <a:spcPts val="0"/>
                </a:spcAft>
                <a:buClrTx/>
                <a:buSzTx/>
                <a:buFontTx/>
                <a:buNone/>
                <a:defRPr/>
              </a:pPr>
              <a:endParaRPr kumimoji="0" lang="en-US" sz="1800" b="0" i="0" u="none" strike="noStrike" kern="1200" cap="none" spc="0" normalizeH="0" baseline="0" noProof="0" dirty="0">
                <a:ln>
                  <a:noFill/>
                </a:ln>
                <a:solidFill>
                  <a:schemeClr val="lt1"/>
                </a:solidFill>
                <a:effectLst/>
                <a:uLnTx/>
                <a:uFillTx/>
                <a:latin typeface="+mn-lt"/>
                <a:ea typeface="+mn-ea"/>
                <a:cs typeface="+mn-cs"/>
              </a:endParaRPr>
            </a:p>
          </p:txBody>
        </p:sp>
        <p:sp>
          <p:nvSpPr>
            <p:cNvPr id="77" name="同侧圆角矩形 76"/>
            <p:cNvSpPr/>
            <p:nvPr/>
          </p:nvSpPr>
          <p:spPr>
            <a:xfrm>
              <a:off x="4796688" y="3138772"/>
              <a:ext cx="2585857" cy="525198"/>
            </a:xfrm>
            <a:prstGeom prst="round2SameRect">
              <a:avLst/>
            </a:prstGeom>
            <a:solidFill>
              <a:srgbClr val="F3908C"/>
            </a:solidFill>
            <a:ln w="28575">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latinLnBrk="0" hangingPunct="1">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45" name="Rectangle 17"/>
            <p:cNvSpPr/>
            <p:nvPr/>
          </p:nvSpPr>
          <p:spPr>
            <a:xfrm>
              <a:off x="4752975" y="3219450"/>
              <a:ext cx="2693988" cy="392112"/>
            </a:xfrm>
            <a:prstGeom prst="rect">
              <a:avLst/>
            </a:prstGeom>
          </p:spPr>
          <p:txBody>
            <a:bodyPr lIns="68568" tIns="34285" rIns="68568" bIns="34285" anchor="b">
              <a:spAutoFit/>
            </a:bodyPr>
            <a:lstStyle>
              <a:defPPr>
                <a:defRPr lang="en-US"/>
              </a:defPPr>
              <a:lvl1pPr marL="0" algn="l" defTabSz="685165" rtl="0" eaLnBrk="1" latinLnBrk="0" hangingPunct="1">
                <a:defRPr sz="1400" kern="1200">
                  <a:solidFill>
                    <a:schemeClr val="tx1"/>
                  </a:solidFill>
                  <a:latin typeface="+mn-lt"/>
                  <a:ea typeface="+mn-ea"/>
                  <a:cs typeface="+mn-cs"/>
                </a:defRPr>
              </a:lvl1pPr>
              <a:lvl2pPr marL="342900" algn="l" defTabSz="685165" rtl="0" eaLnBrk="1" latinLnBrk="0" hangingPunct="1">
                <a:defRPr sz="1400" kern="1200">
                  <a:solidFill>
                    <a:schemeClr val="tx1"/>
                  </a:solidFill>
                  <a:latin typeface="+mn-lt"/>
                  <a:ea typeface="+mn-ea"/>
                  <a:cs typeface="+mn-cs"/>
                </a:defRPr>
              </a:lvl2pPr>
              <a:lvl3pPr marL="685800" algn="l" defTabSz="685165" rtl="0" eaLnBrk="1" latinLnBrk="0" hangingPunct="1">
                <a:defRPr sz="1400" kern="1200">
                  <a:solidFill>
                    <a:schemeClr val="tx1"/>
                  </a:solidFill>
                  <a:latin typeface="+mn-lt"/>
                  <a:ea typeface="+mn-ea"/>
                  <a:cs typeface="+mn-cs"/>
                </a:defRPr>
              </a:lvl3pPr>
              <a:lvl4pPr marL="1028065" algn="l" defTabSz="685165" rtl="0" eaLnBrk="1" latinLnBrk="0" hangingPunct="1">
                <a:defRPr sz="1400" kern="1200">
                  <a:solidFill>
                    <a:schemeClr val="tx1"/>
                  </a:solidFill>
                  <a:latin typeface="+mn-lt"/>
                  <a:ea typeface="+mn-ea"/>
                  <a:cs typeface="+mn-cs"/>
                </a:defRPr>
              </a:lvl4pPr>
              <a:lvl5pPr marL="1370965" algn="l" defTabSz="685165" rtl="0" eaLnBrk="1" latinLnBrk="0" hangingPunct="1">
                <a:defRPr sz="1400" kern="1200">
                  <a:solidFill>
                    <a:schemeClr val="tx1"/>
                  </a:solidFill>
                  <a:latin typeface="+mn-lt"/>
                  <a:ea typeface="+mn-ea"/>
                  <a:cs typeface="+mn-cs"/>
                </a:defRPr>
              </a:lvl5pPr>
              <a:lvl6pPr marL="1713865" algn="l" defTabSz="685165" rtl="0" eaLnBrk="1" latinLnBrk="0" hangingPunct="1">
                <a:defRPr sz="1400" kern="1200">
                  <a:solidFill>
                    <a:schemeClr val="tx1"/>
                  </a:solidFill>
                  <a:latin typeface="+mn-lt"/>
                  <a:ea typeface="+mn-ea"/>
                  <a:cs typeface="+mn-cs"/>
                </a:defRPr>
              </a:lvl6pPr>
              <a:lvl7pPr marL="2056765" algn="l" defTabSz="685165" rtl="0" eaLnBrk="1" latinLnBrk="0" hangingPunct="1">
                <a:defRPr sz="1400" kern="1200">
                  <a:solidFill>
                    <a:schemeClr val="tx1"/>
                  </a:solidFill>
                  <a:latin typeface="+mn-lt"/>
                  <a:ea typeface="+mn-ea"/>
                  <a:cs typeface="+mn-cs"/>
                </a:defRPr>
              </a:lvl7pPr>
              <a:lvl8pPr marL="2399030" algn="l" defTabSz="685165" rtl="0" eaLnBrk="1" latinLnBrk="0" hangingPunct="1">
                <a:defRPr sz="1400" kern="1200">
                  <a:solidFill>
                    <a:schemeClr val="tx1"/>
                  </a:solidFill>
                  <a:latin typeface="+mn-lt"/>
                  <a:ea typeface="+mn-ea"/>
                  <a:cs typeface="+mn-cs"/>
                </a:defRPr>
              </a:lvl8pPr>
              <a:lvl9pPr marL="2741930" algn="l" defTabSz="685165" rtl="0" eaLnBrk="1" latinLnBrk="0" hangingPunct="1">
                <a:defRPr sz="1400" kern="1200">
                  <a:solidFill>
                    <a:schemeClr val="tx1"/>
                  </a:solidFill>
                  <a:latin typeface="+mn-lt"/>
                  <a:ea typeface="+mn-ea"/>
                  <a:cs typeface="+mn-cs"/>
                </a:defRPr>
              </a:lvl9pPr>
            </a:lstStyle>
            <a:p>
              <a:pPr marL="0" marR="0" lvl="0" indent="0" algn="ctr" defTabSz="685165" rtl="0" eaLnBrk="1" latinLnBrk="0" hangingPunct="1">
                <a:spcBef>
                  <a:spcPts val="0"/>
                </a:spcBef>
                <a:spcAft>
                  <a:spcPts val="0"/>
                </a:spcAft>
                <a:buClrTx/>
                <a:buSzTx/>
                <a:buFontTx/>
                <a:buNone/>
                <a:defRPr/>
              </a:pPr>
              <a:r>
                <a:rPr kumimoji="0" lang="en-US" sz="2100" b="0" i="0" u="none" strike="noStrike" kern="0" cap="none" spc="-53" normalizeH="0" baseline="0" noProof="0" dirty="0">
                  <a:ln>
                    <a:noFill/>
                  </a:ln>
                  <a:solidFill>
                    <a:schemeClr val="bg1">
                      <a:alpha val="99000"/>
                    </a:schemeClr>
                  </a:solidFill>
                  <a:effectLst/>
                  <a:uLnTx/>
                  <a:uFillTx/>
                  <a:latin typeface="+mn-lt"/>
                  <a:ea typeface="Segoe UI" panose="020B0502040204020203" pitchFamily="34" charset="0"/>
                  <a:cs typeface="Segoe UI" panose="020B0502040204020203" pitchFamily="34" charset="0"/>
                </a:rPr>
                <a:t>Your </a:t>
              </a:r>
              <a:r>
                <a:rPr kumimoji="0" lang="en-US" sz="2100" b="0" i="0" u="none" strike="noStrike" kern="0" cap="none" spc="-53" normalizeH="0" baseline="0" noProof="0" dirty="0" err="1">
                  <a:ln>
                    <a:noFill/>
                  </a:ln>
                  <a:solidFill>
                    <a:schemeClr val="bg1">
                      <a:alpha val="99000"/>
                    </a:schemeClr>
                  </a:solidFill>
                  <a:effectLst/>
                  <a:uLnTx/>
                  <a:uFillTx/>
                  <a:latin typeface="+mn-lt"/>
                  <a:ea typeface="Segoe UI" panose="020B0502040204020203" pitchFamily="34" charset="0"/>
                  <a:cs typeface="Segoe UI" panose="020B0502040204020203" pitchFamily="34" charset="0"/>
                </a:rPr>
                <a:t>Titel</a:t>
              </a:r>
              <a:endParaRPr kumimoji="0" lang="en-US" sz="2100" b="0" i="0" u="none" strike="noStrike" kern="0" cap="none" spc="-53" normalizeH="0" baseline="0" noProof="0" dirty="0">
                <a:ln>
                  <a:noFill/>
                </a:ln>
                <a:solidFill>
                  <a:schemeClr val="bg1">
                    <a:alpha val="99000"/>
                  </a:schemeClr>
                </a:solidFill>
                <a:effectLst/>
                <a:uLnTx/>
                <a:uFillTx/>
                <a:latin typeface="+mn-lt"/>
                <a:ea typeface="Segoe UI" panose="020B0502040204020203" pitchFamily="34" charset="0"/>
                <a:cs typeface="Segoe UI" panose="020B0502040204020203" pitchFamily="34" charset="0"/>
              </a:endParaRPr>
            </a:p>
          </p:txBody>
        </p:sp>
        <p:grpSp>
          <p:nvGrpSpPr>
            <p:cNvPr id="5" name="Group 41"/>
            <p:cNvGrpSpPr/>
            <p:nvPr/>
          </p:nvGrpSpPr>
          <p:grpSpPr>
            <a:xfrm>
              <a:off x="5207962" y="1735731"/>
              <a:ext cx="1789238" cy="1214260"/>
              <a:chOff x="-6467475" y="914401"/>
              <a:chExt cx="5765799" cy="3913187"/>
            </a:xfrm>
            <a:solidFill>
              <a:srgbClr val="F3908C"/>
            </a:solidFill>
          </p:grpSpPr>
          <p:sp>
            <p:nvSpPr>
              <p:cNvPr id="49" name="Freeform 5"/>
              <p:cNvSpPr/>
              <p:nvPr/>
            </p:nvSpPr>
            <p:spPr bwMode="auto">
              <a:xfrm>
                <a:off x="-6407150" y="2039938"/>
                <a:ext cx="2217737" cy="1112838"/>
              </a:xfrm>
              <a:custGeom>
                <a:avLst/>
                <a:gdLst>
                  <a:gd name="T0" fmla="*/ 0 w 590"/>
                  <a:gd name="T1" fmla="*/ 227 h 296"/>
                  <a:gd name="T2" fmla="*/ 392 w 590"/>
                  <a:gd name="T3" fmla="*/ 16 h 296"/>
                  <a:gd name="T4" fmla="*/ 520 w 590"/>
                  <a:gd name="T5" fmla="*/ 51 h 296"/>
                  <a:gd name="T6" fmla="*/ 590 w 590"/>
                  <a:gd name="T7" fmla="*/ 72 h 296"/>
                  <a:gd name="T8" fmla="*/ 64 w 590"/>
                  <a:gd name="T9" fmla="*/ 296 h 296"/>
                  <a:gd name="T10" fmla="*/ 0 w 590"/>
                  <a:gd name="T11" fmla="*/ 227 h 296"/>
                </a:gdLst>
                <a:ahLst/>
                <a:cxnLst>
                  <a:cxn ang="0">
                    <a:pos x="T0" y="T1"/>
                  </a:cxn>
                  <a:cxn ang="0">
                    <a:pos x="T2" y="T3"/>
                  </a:cxn>
                  <a:cxn ang="0">
                    <a:pos x="T4" y="T5"/>
                  </a:cxn>
                  <a:cxn ang="0">
                    <a:pos x="T6" y="T7"/>
                  </a:cxn>
                  <a:cxn ang="0">
                    <a:pos x="T8" y="T9"/>
                  </a:cxn>
                  <a:cxn ang="0">
                    <a:pos x="T10" y="T11"/>
                  </a:cxn>
                </a:cxnLst>
                <a:rect l="0" t="0" r="r" b="b"/>
                <a:pathLst>
                  <a:path w="590" h="296">
                    <a:moveTo>
                      <a:pt x="0" y="227"/>
                    </a:moveTo>
                    <a:cubicBezTo>
                      <a:pt x="0" y="227"/>
                      <a:pt x="166" y="21"/>
                      <a:pt x="392" y="16"/>
                    </a:cubicBezTo>
                    <a:cubicBezTo>
                      <a:pt x="392" y="16"/>
                      <a:pt x="462" y="0"/>
                      <a:pt x="520" y="51"/>
                    </a:cubicBezTo>
                    <a:cubicBezTo>
                      <a:pt x="520" y="51"/>
                      <a:pt x="571" y="59"/>
                      <a:pt x="590" y="72"/>
                    </a:cubicBezTo>
                    <a:cubicBezTo>
                      <a:pt x="590" y="72"/>
                      <a:pt x="310" y="29"/>
                      <a:pt x="64" y="296"/>
                    </a:cubicBezTo>
                    <a:cubicBezTo>
                      <a:pt x="64" y="296"/>
                      <a:pt x="16" y="275"/>
                      <a:pt x="0" y="227"/>
                    </a:cubicBezTo>
                    <a:close/>
                  </a:path>
                </a:pathLst>
              </a:custGeom>
              <a:grpFill/>
              <a:ln>
                <a:noFill/>
              </a:ln>
            </p:spPr>
            <p:txBody>
              <a:bodyPr/>
              <a:lstStyle>
                <a:defPPr>
                  <a:defRPr lang="en-US"/>
                </a:defPPr>
                <a:lvl1pPr marL="0" algn="l" defTabSz="685165" rtl="0" eaLnBrk="1" latinLnBrk="0" hangingPunct="1">
                  <a:defRPr sz="1400" kern="1200">
                    <a:solidFill>
                      <a:schemeClr val="tx1"/>
                    </a:solidFill>
                    <a:latin typeface="+mn-lt"/>
                    <a:ea typeface="+mn-ea"/>
                    <a:cs typeface="+mn-cs"/>
                  </a:defRPr>
                </a:lvl1pPr>
                <a:lvl2pPr marL="342900" algn="l" defTabSz="685165" rtl="0" eaLnBrk="1" latinLnBrk="0" hangingPunct="1">
                  <a:defRPr sz="1400" kern="1200">
                    <a:solidFill>
                      <a:schemeClr val="tx1"/>
                    </a:solidFill>
                    <a:latin typeface="+mn-lt"/>
                    <a:ea typeface="+mn-ea"/>
                    <a:cs typeface="+mn-cs"/>
                  </a:defRPr>
                </a:lvl2pPr>
                <a:lvl3pPr marL="685800" algn="l" defTabSz="685165" rtl="0" eaLnBrk="1" latinLnBrk="0" hangingPunct="1">
                  <a:defRPr sz="1400" kern="1200">
                    <a:solidFill>
                      <a:schemeClr val="tx1"/>
                    </a:solidFill>
                    <a:latin typeface="+mn-lt"/>
                    <a:ea typeface="+mn-ea"/>
                    <a:cs typeface="+mn-cs"/>
                  </a:defRPr>
                </a:lvl3pPr>
                <a:lvl4pPr marL="1028065" algn="l" defTabSz="685165" rtl="0" eaLnBrk="1" latinLnBrk="0" hangingPunct="1">
                  <a:defRPr sz="1400" kern="1200">
                    <a:solidFill>
                      <a:schemeClr val="tx1"/>
                    </a:solidFill>
                    <a:latin typeface="+mn-lt"/>
                    <a:ea typeface="+mn-ea"/>
                    <a:cs typeface="+mn-cs"/>
                  </a:defRPr>
                </a:lvl4pPr>
                <a:lvl5pPr marL="1370965" algn="l" defTabSz="685165" rtl="0" eaLnBrk="1" latinLnBrk="0" hangingPunct="1">
                  <a:defRPr sz="1400" kern="1200">
                    <a:solidFill>
                      <a:schemeClr val="tx1"/>
                    </a:solidFill>
                    <a:latin typeface="+mn-lt"/>
                    <a:ea typeface="+mn-ea"/>
                    <a:cs typeface="+mn-cs"/>
                  </a:defRPr>
                </a:lvl5pPr>
                <a:lvl6pPr marL="1713865" algn="l" defTabSz="685165" rtl="0" eaLnBrk="1" latinLnBrk="0" hangingPunct="1">
                  <a:defRPr sz="1400" kern="1200">
                    <a:solidFill>
                      <a:schemeClr val="tx1"/>
                    </a:solidFill>
                    <a:latin typeface="+mn-lt"/>
                    <a:ea typeface="+mn-ea"/>
                    <a:cs typeface="+mn-cs"/>
                  </a:defRPr>
                </a:lvl6pPr>
                <a:lvl7pPr marL="2056765" algn="l" defTabSz="685165" rtl="0" eaLnBrk="1" latinLnBrk="0" hangingPunct="1">
                  <a:defRPr sz="1400" kern="1200">
                    <a:solidFill>
                      <a:schemeClr val="tx1"/>
                    </a:solidFill>
                    <a:latin typeface="+mn-lt"/>
                    <a:ea typeface="+mn-ea"/>
                    <a:cs typeface="+mn-cs"/>
                  </a:defRPr>
                </a:lvl7pPr>
                <a:lvl8pPr marL="2399030" algn="l" defTabSz="685165" rtl="0" eaLnBrk="1" latinLnBrk="0" hangingPunct="1">
                  <a:defRPr sz="1400" kern="1200">
                    <a:solidFill>
                      <a:schemeClr val="tx1"/>
                    </a:solidFill>
                    <a:latin typeface="+mn-lt"/>
                    <a:ea typeface="+mn-ea"/>
                    <a:cs typeface="+mn-cs"/>
                  </a:defRPr>
                </a:lvl8pPr>
                <a:lvl9pPr marL="2741930" algn="l" defTabSz="685165" rtl="0" eaLnBrk="1" latinLnBrk="0" hangingPunct="1">
                  <a:defRPr sz="1400" kern="1200">
                    <a:solidFill>
                      <a:schemeClr val="tx1"/>
                    </a:solidFill>
                    <a:latin typeface="+mn-lt"/>
                    <a:ea typeface="+mn-ea"/>
                    <a:cs typeface="+mn-cs"/>
                  </a:defRPr>
                </a:lvl9pPr>
              </a:lstStyle>
              <a:p>
                <a:pPr marL="0" marR="0" lvl="0" indent="0" algn="l" defTabSz="685165" rtl="0" eaLnBrk="1" latinLnBrk="0" hangingPunct="1">
                  <a:spcBef>
                    <a:spcPts val="0"/>
                  </a:spcBef>
                  <a:spcAft>
                    <a:spcPts val="0"/>
                  </a:spcAft>
                  <a:buClrTx/>
                  <a:buSzTx/>
                  <a:buFontTx/>
                  <a:buNone/>
                  <a:defRPr/>
                </a:pPr>
                <a:endParaRPr kumimoji="0" lang="en-US" sz="1400" b="0" i="0" u="none" strike="noStrike" kern="1200" cap="none" spc="0" normalizeH="0" baseline="0" noProof="0">
                  <a:ln>
                    <a:noFill/>
                  </a:ln>
                  <a:solidFill>
                    <a:srgbClr val="FFFFFF"/>
                  </a:solidFill>
                  <a:effectLst/>
                  <a:uLnTx/>
                  <a:uFillTx/>
                  <a:latin typeface="+mn-lt"/>
                  <a:ea typeface="+mn-ea"/>
                  <a:cs typeface="+mn-cs"/>
                </a:endParaRPr>
              </a:p>
            </p:txBody>
          </p:sp>
          <p:sp>
            <p:nvSpPr>
              <p:cNvPr id="50" name="Freeform 6"/>
              <p:cNvSpPr/>
              <p:nvPr/>
            </p:nvSpPr>
            <p:spPr bwMode="auto">
              <a:xfrm>
                <a:off x="-6467475" y="1279526"/>
                <a:ext cx="1849437" cy="1603375"/>
              </a:xfrm>
              <a:custGeom>
                <a:avLst/>
                <a:gdLst>
                  <a:gd name="T0" fmla="*/ 0 w 492"/>
                  <a:gd name="T1" fmla="*/ 426 h 426"/>
                  <a:gd name="T2" fmla="*/ 341 w 492"/>
                  <a:gd name="T3" fmla="*/ 70 h 426"/>
                  <a:gd name="T4" fmla="*/ 468 w 492"/>
                  <a:gd name="T5" fmla="*/ 13 h 426"/>
                  <a:gd name="T6" fmla="*/ 492 w 492"/>
                  <a:gd name="T7" fmla="*/ 47 h 426"/>
                  <a:gd name="T8" fmla="*/ 309 w 492"/>
                  <a:gd name="T9" fmla="*/ 222 h 426"/>
                  <a:gd name="T10" fmla="*/ 0 w 492"/>
                  <a:gd name="T11" fmla="*/ 426 h 426"/>
                </a:gdLst>
                <a:ahLst/>
                <a:cxnLst>
                  <a:cxn ang="0">
                    <a:pos x="T0" y="T1"/>
                  </a:cxn>
                  <a:cxn ang="0">
                    <a:pos x="T2" y="T3"/>
                  </a:cxn>
                  <a:cxn ang="0">
                    <a:pos x="T4" y="T5"/>
                  </a:cxn>
                  <a:cxn ang="0">
                    <a:pos x="T6" y="T7"/>
                  </a:cxn>
                  <a:cxn ang="0">
                    <a:pos x="T8" y="T9"/>
                  </a:cxn>
                  <a:cxn ang="0">
                    <a:pos x="T10" y="T11"/>
                  </a:cxn>
                </a:cxnLst>
                <a:rect l="0" t="0" r="r" b="b"/>
                <a:pathLst>
                  <a:path w="492" h="426">
                    <a:moveTo>
                      <a:pt x="0" y="426"/>
                    </a:moveTo>
                    <a:cubicBezTo>
                      <a:pt x="341" y="70"/>
                      <a:pt x="341" y="70"/>
                      <a:pt x="341" y="70"/>
                    </a:cubicBezTo>
                    <a:cubicBezTo>
                      <a:pt x="341" y="70"/>
                      <a:pt x="408" y="0"/>
                      <a:pt x="468" y="13"/>
                    </a:cubicBezTo>
                    <a:cubicBezTo>
                      <a:pt x="468" y="13"/>
                      <a:pt x="487" y="24"/>
                      <a:pt x="492" y="47"/>
                    </a:cubicBezTo>
                    <a:cubicBezTo>
                      <a:pt x="309" y="222"/>
                      <a:pt x="309" y="222"/>
                      <a:pt x="309" y="222"/>
                    </a:cubicBezTo>
                    <a:cubicBezTo>
                      <a:pt x="309" y="222"/>
                      <a:pt x="186" y="242"/>
                      <a:pt x="0" y="426"/>
                    </a:cubicBezTo>
                    <a:close/>
                  </a:path>
                </a:pathLst>
              </a:custGeom>
              <a:grpFill/>
              <a:ln>
                <a:noFill/>
              </a:ln>
            </p:spPr>
            <p:txBody>
              <a:bodyPr/>
              <a:lstStyle>
                <a:defPPr>
                  <a:defRPr lang="en-US"/>
                </a:defPPr>
                <a:lvl1pPr marL="0" algn="l" defTabSz="685165" rtl="0" eaLnBrk="1" latinLnBrk="0" hangingPunct="1">
                  <a:defRPr sz="1400" kern="1200">
                    <a:solidFill>
                      <a:schemeClr val="tx1"/>
                    </a:solidFill>
                    <a:latin typeface="+mn-lt"/>
                    <a:ea typeface="+mn-ea"/>
                    <a:cs typeface="+mn-cs"/>
                  </a:defRPr>
                </a:lvl1pPr>
                <a:lvl2pPr marL="342900" algn="l" defTabSz="685165" rtl="0" eaLnBrk="1" latinLnBrk="0" hangingPunct="1">
                  <a:defRPr sz="1400" kern="1200">
                    <a:solidFill>
                      <a:schemeClr val="tx1"/>
                    </a:solidFill>
                    <a:latin typeface="+mn-lt"/>
                    <a:ea typeface="+mn-ea"/>
                    <a:cs typeface="+mn-cs"/>
                  </a:defRPr>
                </a:lvl2pPr>
                <a:lvl3pPr marL="685800" algn="l" defTabSz="685165" rtl="0" eaLnBrk="1" latinLnBrk="0" hangingPunct="1">
                  <a:defRPr sz="1400" kern="1200">
                    <a:solidFill>
                      <a:schemeClr val="tx1"/>
                    </a:solidFill>
                    <a:latin typeface="+mn-lt"/>
                    <a:ea typeface="+mn-ea"/>
                    <a:cs typeface="+mn-cs"/>
                  </a:defRPr>
                </a:lvl3pPr>
                <a:lvl4pPr marL="1028065" algn="l" defTabSz="685165" rtl="0" eaLnBrk="1" latinLnBrk="0" hangingPunct="1">
                  <a:defRPr sz="1400" kern="1200">
                    <a:solidFill>
                      <a:schemeClr val="tx1"/>
                    </a:solidFill>
                    <a:latin typeface="+mn-lt"/>
                    <a:ea typeface="+mn-ea"/>
                    <a:cs typeface="+mn-cs"/>
                  </a:defRPr>
                </a:lvl4pPr>
                <a:lvl5pPr marL="1370965" algn="l" defTabSz="685165" rtl="0" eaLnBrk="1" latinLnBrk="0" hangingPunct="1">
                  <a:defRPr sz="1400" kern="1200">
                    <a:solidFill>
                      <a:schemeClr val="tx1"/>
                    </a:solidFill>
                    <a:latin typeface="+mn-lt"/>
                    <a:ea typeface="+mn-ea"/>
                    <a:cs typeface="+mn-cs"/>
                  </a:defRPr>
                </a:lvl5pPr>
                <a:lvl6pPr marL="1713865" algn="l" defTabSz="685165" rtl="0" eaLnBrk="1" latinLnBrk="0" hangingPunct="1">
                  <a:defRPr sz="1400" kern="1200">
                    <a:solidFill>
                      <a:schemeClr val="tx1"/>
                    </a:solidFill>
                    <a:latin typeface="+mn-lt"/>
                    <a:ea typeface="+mn-ea"/>
                    <a:cs typeface="+mn-cs"/>
                  </a:defRPr>
                </a:lvl6pPr>
                <a:lvl7pPr marL="2056765" algn="l" defTabSz="685165" rtl="0" eaLnBrk="1" latinLnBrk="0" hangingPunct="1">
                  <a:defRPr sz="1400" kern="1200">
                    <a:solidFill>
                      <a:schemeClr val="tx1"/>
                    </a:solidFill>
                    <a:latin typeface="+mn-lt"/>
                    <a:ea typeface="+mn-ea"/>
                    <a:cs typeface="+mn-cs"/>
                  </a:defRPr>
                </a:lvl7pPr>
                <a:lvl8pPr marL="2399030" algn="l" defTabSz="685165" rtl="0" eaLnBrk="1" latinLnBrk="0" hangingPunct="1">
                  <a:defRPr sz="1400" kern="1200">
                    <a:solidFill>
                      <a:schemeClr val="tx1"/>
                    </a:solidFill>
                    <a:latin typeface="+mn-lt"/>
                    <a:ea typeface="+mn-ea"/>
                    <a:cs typeface="+mn-cs"/>
                  </a:defRPr>
                </a:lvl8pPr>
                <a:lvl9pPr marL="2741930" algn="l" defTabSz="685165" rtl="0" eaLnBrk="1" latinLnBrk="0" hangingPunct="1">
                  <a:defRPr sz="1400" kern="1200">
                    <a:solidFill>
                      <a:schemeClr val="tx1"/>
                    </a:solidFill>
                    <a:latin typeface="+mn-lt"/>
                    <a:ea typeface="+mn-ea"/>
                    <a:cs typeface="+mn-cs"/>
                  </a:defRPr>
                </a:lvl9pPr>
              </a:lstStyle>
              <a:p>
                <a:pPr marL="0" marR="0" lvl="0" indent="0" algn="l" defTabSz="685165" rtl="0" eaLnBrk="1" latinLnBrk="0" hangingPunct="1">
                  <a:spcBef>
                    <a:spcPts val="0"/>
                  </a:spcBef>
                  <a:spcAft>
                    <a:spcPts val="0"/>
                  </a:spcAft>
                  <a:buClrTx/>
                  <a:buSzTx/>
                  <a:buFontTx/>
                  <a:buNone/>
                  <a:defRPr/>
                </a:pPr>
                <a:endParaRPr kumimoji="0" lang="en-US" sz="1400" b="0" i="0" u="none" strike="noStrike" kern="1200" cap="none" spc="0" normalizeH="0" baseline="0" noProof="0">
                  <a:ln>
                    <a:noFill/>
                  </a:ln>
                  <a:solidFill>
                    <a:srgbClr val="FFFFFF"/>
                  </a:solidFill>
                  <a:effectLst/>
                  <a:uLnTx/>
                  <a:uFillTx/>
                  <a:latin typeface="+mn-lt"/>
                  <a:ea typeface="+mn-ea"/>
                  <a:cs typeface="+mn-cs"/>
                </a:endParaRPr>
              </a:p>
            </p:txBody>
          </p:sp>
          <p:sp>
            <p:nvSpPr>
              <p:cNvPr id="51" name="Freeform 7"/>
              <p:cNvSpPr/>
              <p:nvPr/>
            </p:nvSpPr>
            <p:spPr bwMode="auto">
              <a:xfrm>
                <a:off x="-5113338" y="914401"/>
                <a:ext cx="852487" cy="1023938"/>
              </a:xfrm>
              <a:custGeom>
                <a:avLst/>
                <a:gdLst>
                  <a:gd name="T0" fmla="*/ 0 w 227"/>
                  <a:gd name="T1" fmla="*/ 139 h 272"/>
                  <a:gd name="T2" fmla="*/ 163 w 227"/>
                  <a:gd name="T3" fmla="*/ 120 h 272"/>
                  <a:gd name="T4" fmla="*/ 227 w 227"/>
                  <a:gd name="T5" fmla="*/ 272 h 272"/>
                  <a:gd name="T6" fmla="*/ 147 w 227"/>
                  <a:gd name="T7" fmla="*/ 136 h 272"/>
                  <a:gd name="T8" fmla="*/ 0 w 227"/>
                  <a:gd name="T9" fmla="*/ 139 h 272"/>
                </a:gdLst>
                <a:ahLst/>
                <a:cxnLst>
                  <a:cxn ang="0">
                    <a:pos x="T0" y="T1"/>
                  </a:cxn>
                  <a:cxn ang="0">
                    <a:pos x="T2" y="T3"/>
                  </a:cxn>
                  <a:cxn ang="0">
                    <a:pos x="T4" y="T5"/>
                  </a:cxn>
                  <a:cxn ang="0">
                    <a:pos x="T6" y="T7"/>
                  </a:cxn>
                  <a:cxn ang="0">
                    <a:pos x="T8" y="T9"/>
                  </a:cxn>
                </a:cxnLst>
                <a:rect l="0" t="0" r="r" b="b"/>
                <a:pathLst>
                  <a:path w="227" h="272">
                    <a:moveTo>
                      <a:pt x="0" y="139"/>
                    </a:moveTo>
                    <a:cubicBezTo>
                      <a:pt x="0" y="139"/>
                      <a:pt x="110" y="0"/>
                      <a:pt x="163" y="120"/>
                    </a:cubicBezTo>
                    <a:cubicBezTo>
                      <a:pt x="227" y="272"/>
                      <a:pt x="227" y="272"/>
                      <a:pt x="227" y="272"/>
                    </a:cubicBezTo>
                    <a:cubicBezTo>
                      <a:pt x="147" y="136"/>
                      <a:pt x="147" y="136"/>
                      <a:pt x="147" y="136"/>
                    </a:cubicBezTo>
                    <a:cubicBezTo>
                      <a:pt x="147" y="136"/>
                      <a:pt x="120" y="40"/>
                      <a:pt x="0" y="139"/>
                    </a:cubicBezTo>
                    <a:close/>
                  </a:path>
                </a:pathLst>
              </a:custGeom>
              <a:grpFill/>
              <a:ln>
                <a:noFill/>
              </a:ln>
            </p:spPr>
            <p:txBody>
              <a:bodyPr/>
              <a:lstStyle>
                <a:defPPr>
                  <a:defRPr lang="en-US"/>
                </a:defPPr>
                <a:lvl1pPr marL="0" algn="l" defTabSz="685165" rtl="0" eaLnBrk="1" latinLnBrk="0" hangingPunct="1">
                  <a:defRPr sz="1400" kern="1200">
                    <a:solidFill>
                      <a:schemeClr val="tx1"/>
                    </a:solidFill>
                    <a:latin typeface="+mn-lt"/>
                    <a:ea typeface="+mn-ea"/>
                    <a:cs typeface="+mn-cs"/>
                  </a:defRPr>
                </a:lvl1pPr>
                <a:lvl2pPr marL="342900" algn="l" defTabSz="685165" rtl="0" eaLnBrk="1" latinLnBrk="0" hangingPunct="1">
                  <a:defRPr sz="1400" kern="1200">
                    <a:solidFill>
                      <a:schemeClr val="tx1"/>
                    </a:solidFill>
                    <a:latin typeface="+mn-lt"/>
                    <a:ea typeface="+mn-ea"/>
                    <a:cs typeface="+mn-cs"/>
                  </a:defRPr>
                </a:lvl2pPr>
                <a:lvl3pPr marL="685800" algn="l" defTabSz="685165" rtl="0" eaLnBrk="1" latinLnBrk="0" hangingPunct="1">
                  <a:defRPr sz="1400" kern="1200">
                    <a:solidFill>
                      <a:schemeClr val="tx1"/>
                    </a:solidFill>
                    <a:latin typeface="+mn-lt"/>
                    <a:ea typeface="+mn-ea"/>
                    <a:cs typeface="+mn-cs"/>
                  </a:defRPr>
                </a:lvl3pPr>
                <a:lvl4pPr marL="1028065" algn="l" defTabSz="685165" rtl="0" eaLnBrk="1" latinLnBrk="0" hangingPunct="1">
                  <a:defRPr sz="1400" kern="1200">
                    <a:solidFill>
                      <a:schemeClr val="tx1"/>
                    </a:solidFill>
                    <a:latin typeface="+mn-lt"/>
                    <a:ea typeface="+mn-ea"/>
                    <a:cs typeface="+mn-cs"/>
                  </a:defRPr>
                </a:lvl4pPr>
                <a:lvl5pPr marL="1370965" algn="l" defTabSz="685165" rtl="0" eaLnBrk="1" latinLnBrk="0" hangingPunct="1">
                  <a:defRPr sz="1400" kern="1200">
                    <a:solidFill>
                      <a:schemeClr val="tx1"/>
                    </a:solidFill>
                    <a:latin typeface="+mn-lt"/>
                    <a:ea typeface="+mn-ea"/>
                    <a:cs typeface="+mn-cs"/>
                  </a:defRPr>
                </a:lvl5pPr>
                <a:lvl6pPr marL="1713865" algn="l" defTabSz="685165" rtl="0" eaLnBrk="1" latinLnBrk="0" hangingPunct="1">
                  <a:defRPr sz="1400" kern="1200">
                    <a:solidFill>
                      <a:schemeClr val="tx1"/>
                    </a:solidFill>
                    <a:latin typeface="+mn-lt"/>
                    <a:ea typeface="+mn-ea"/>
                    <a:cs typeface="+mn-cs"/>
                  </a:defRPr>
                </a:lvl6pPr>
                <a:lvl7pPr marL="2056765" algn="l" defTabSz="685165" rtl="0" eaLnBrk="1" latinLnBrk="0" hangingPunct="1">
                  <a:defRPr sz="1400" kern="1200">
                    <a:solidFill>
                      <a:schemeClr val="tx1"/>
                    </a:solidFill>
                    <a:latin typeface="+mn-lt"/>
                    <a:ea typeface="+mn-ea"/>
                    <a:cs typeface="+mn-cs"/>
                  </a:defRPr>
                </a:lvl7pPr>
                <a:lvl8pPr marL="2399030" algn="l" defTabSz="685165" rtl="0" eaLnBrk="1" latinLnBrk="0" hangingPunct="1">
                  <a:defRPr sz="1400" kern="1200">
                    <a:solidFill>
                      <a:schemeClr val="tx1"/>
                    </a:solidFill>
                    <a:latin typeface="+mn-lt"/>
                    <a:ea typeface="+mn-ea"/>
                    <a:cs typeface="+mn-cs"/>
                  </a:defRPr>
                </a:lvl8pPr>
                <a:lvl9pPr marL="2741930" algn="l" defTabSz="685165" rtl="0" eaLnBrk="1" latinLnBrk="0" hangingPunct="1">
                  <a:defRPr sz="1400" kern="1200">
                    <a:solidFill>
                      <a:schemeClr val="tx1"/>
                    </a:solidFill>
                    <a:latin typeface="+mn-lt"/>
                    <a:ea typeface="+mn-ea"/>
                    <a:cs typeface="+mn-cs"/>
                  </a:defRPr>
                </a:lvl9pPr>
              </a:lstStyle>
              <a:p>
                <a:pPr marL="0" marR="0" lvl="0" indent="0" algn="l" defTabSz="685165" rtl="0" eaLnBrk="1" latinLnBrk="0" hangingPunct="1">
                  <a:spcBef>
                    <a:spcPts val="0"/>
                  </a:spcBef>
                  <a:spcAft>
                    <a:spcPts val="0"/>
                  </a:spcAft>
                  <a:buClrTx/>
                  <a:buSzTx/>
                  <a:buFontTx/>
                  <a:buNone/>
                  <a:defRPr/>
                </a:pPr>
                <a:endParaRPr kumimoji="0" lang="en-US" sz="1400" b="0" i="0" u="none" strike="noStrike" kern="1200" cap="none" spc="0" normalizeH="0" baseline="0" noProof="0">
                  <a:ln>
                    <a:noFill/>
                  </a:ln>
                  <a:solidFill>
                    <a:srgbClr val="FFFFFF"/>
                  </a:solidFill>
                  <a:effectLst/>
                  <a:uLnTx/>
                  <a:uFillTx/>
                  <a:latin typeface="+mn-lt"/>
                  <a:ea typeface="+mn-ea"/>
                  <a:cs typeface="+mn-cs"/>
                </a:endParaRPr>
              </a:p>
            </p:txBody>
          </p:sp>
          <p:sp>
            <p:nvSpPr>
              <p:cNvPr id="52" name="Freeform 8"/>
              <p:cNvSpPr/>
              <p:nvPr/>
            </p:nvSpPr>
            <p:spPr bwMode="auto">
              <a:xfrm>
                <a:off x="-4692650" y="1208088"/>
                <a:ext cx="1563687" cy="2084388"/>
              </a:xfrm>
              <a:custGeom>
                <a:avLst/>
                <a:gdLst>
                  <a:gd name="T0" fmla="*/ 0 w 416"/>
                  <a:gd name="T1" fmla="*/ 0 h 554"/>
                  <a:gd name="T2" fmla="*/ 110 w 416"/>
                  <a:gd name="T3" fmla="*/ 21 h 554"/>
                  <a:gd name="T4" fmla="*/ 168 w 416"/>
                  <a:gd name="T5" fmla="*/ 74 h 554"/>
                  <a:gd name="T6" fmla="*/ 310 w 416"/>
                  <a:gd name="T7" fmla="*/ 394 h 554"/>
                  <a:gd name="T8" fmla="*/ 416 w 416"/>
                  <a:gd name="T9" fmla="*/ 554 h 554"/>
                  <a:gd name="T10" fmla="*/ 295 w 416"/>
                  <a:gd name="T11" fmla="*/ 477 h 554"/>
                  <a:gd name="T12" fmla="*/ 144 w 416"/>
                  <a:gd name="T13" fmla="*/ 280 h 554"/>
                  <a:gd name="T14" fmla="*/ 0 w 416"/>
                  <a:gd name="T15" fmla="*/ 0 h 5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6" h="554">
                    <a:moveTo>
                      <a:pt x="0" y="0"/>
                    </a:moveTo>
                    <a:cubicBezTo>
                      <a:pt x="110" y="21"/>
                      <a:pt x="110" y="21"/>
                      <a:pt x="110" y="21"/>
                    </a:cubicBezTo>
                    <a:cubicBezTo>
                      <a:pt x="110" y="21"/>
                      <a:pt x="147" y="34"/>
                      <a:pt x="168" y="74"/>
                    </a:cubicBezTo>
                    <a:cubicBezTo>
                      <a:pt x="168" y="74"/>
                      <a:pt x="288" y="338"/>
                      <a:pt x="310" y="394"/>
                    </a:cubicBezTo>
                    <a:cubicBezTo>
                      <a:pt x="310" y="394"/>
                      <a:pt x="360" y="496"/>
                      <a:pt x="416" y="554"/>
                    </a:cubicBezTo>
                    <a:cubicBezTo>
                      <a:pt x="416" y="554"/>
                      <a:pt x="346" y="544"/>
                      <a:pt x="295" y="477"/>
                    </a:cubicBezTo>
                    <a:cubicBezTo>
                      <a:pt x="295" y="477"/>
                      <a:pt x="218" y="304"/>
                      <a:pt x="144" y="280"/>
                    </a:cubicBezTo>
                    <a:cubicBezTo>
                      <a:pt x="144" y="280"/>
                      <a:pt x="94" y="104"/>
                      <a:pt x="0" y="0"/>
                    </a:cubicBezTo>
                    <a:close/>
                  </a:path>
                </a:pathLst>
              </a:custGeom>
              <a:grpFill/>
              <a:ln>
                <a:noFill/>
              </a:ln>
            </p:spPr>
            <p:txBody>
              <a:bodyPr/>
              <a:lstStyle>
                <a:defPPr>
                  <a:defRPr lang="en-US"/>
                </a:defPPr>
                <a:lvl1pPr marL="0" algn="l" defTabSz="685165" rtl="0" eaLnBrk="1" latinLnBrk="0" hangingPunct="1">
                  <a:defRPr sz="1400" kern="1200">
                    <a:solidFill>
                      <a:schemeClr val="tx1"/>
                    </a:solidFill>
                    <a:latin typeface="+mn-lt"/>
                    <a:ea typeface="+mn-ea"/>
                    <a:cs typeface="+mn-cs"/>
                  </a:defRPr>
                </a:lvl1pPr>
                <a:lvl2pPr marL="342900" algn="l" defTabSz="685165" rtl="0" eaLnBrk="1" latinLnBrk="0" hangingPunct="1">
                  <a:defRPr sz="1400" kern="1200">
                    <a:solidFill>
                      <a:schemeClr val="tx1"/>
                    </a:solidFill>
                    <a:latin typeface="+mn-lt"/>
                    <a:ea typeface="+mn-ea"/>
                    <a:cs typeface="+mn-cs"/>
                  </a:defRPr>
                </a:lvl2pPr>
                <a:lvl3pPr marL="685800" algn="l" defTabSz="685165" rtl="0" eaLnBrk="1" latinLnBrk="0" hangingPunct="1">
                  <a:defRPr sz="1400" kern="1200">
                    <a:solidFill>
                      <a:schemeClr val="tx1"/>
                    </a:solidFill>
                    <a:latin typeface="+mn-lt"/>
                    <a:ea typeface="+mn-ea"/>
                    <a:cs typeface="+mn-cs"/>
                  </a:defRPr>
                </a:lvl3pPr>
                <a:lvl4pPr marL="1028065" algn="l" defTabSz="685165" rtl="0" eaLnBrk="1" latinLnBrk="0" hangingPunct="1">
                  <a:defRPr sz="1400" kern="1200">
                    <a:solidFill>
                      <a:schemeClr val="tx1"/>
                    </a:solidFill>
                    <a:latin typeface="+mn-lt"/>
                    <a:ea typeface="+mn-ea"/>
                    <a:cs typeface="+mn-cs"/>
                  </a:defRPr>
                </a:lvl4pPr>
                <a:lvl5pPr marL="1370965" algn="l" defTabSz="685165" rtl="0" eaLnBrk="1" latinLnBrk="0" hangingPunct="1">
                  <a:defRPr sz="1400" kern="1200">
                    <a:solidFill>
                      <a:schemeClr val="tx1"/>
                    </a:solidFill>
                    <a:latin typeface="+mn-lt"/>
                    <a:ea typeface="+mn-ea"/>
                    <a:cs typeface="+mn-cs"/>
                  </a:defRPr>
                </a:lvl5pPr>
                <a:lvl6pPr marL="1713865" algn="l" defTabSz="685165" rtl="0" eaLnBrk="1" latinLnBrk="0" hangingPunct="1">
                  <a:defRPr sz="1400" kern="1200">
                    <a:solidFill>
                      <a:schemeClr val="tx1"/>
                    </a:solidFill>
                    <a:latin typeface="+mn-lt"/>
                    <a:ea typeface="+mn-ea"/>
                    <a:cs typeface="+mn-cs"/>
                  </a:defRPr>
                </a:lvl6pPr>
                <a:lvl7pPr marL="2056765" algn="l" defTabSz="685165" rtl="0" eaLnBrk="1" latinLnBrk="0" hangingPunct="1">
                  <a:defRPr sz="1400" kern="1200">
                    <a:solidFill>
                      <a:schemeClr val="tx1"/>
                    </a:solidFill>
                    <a:latin typeface="+mn-lt"/>
                    <a:ea typeface="+mn-ea"/>
                    <a:cs typeface="+mn-cs"/>
                  </a:defRPr>
                </a:lvl7pPr>
                <a:lvl8pPr marL="2399030" algn="l" defTabSz="685165" rtl="0" eaLnBrk="1" latinLnBrk="0" hangingPunct="1">
                  <a:defRPr sz="1400" kern="1200">
                    <a:solidFill>
                      <a:schemeClr val="tx1"/>
                    </a:solidFill>
                    <a:latin typeface="+mn-lt"/>
                    <a:ea typeface="+mn-ea"/>
                    <a:cs typeface="+mn-cs"/>
                  </a:defRPr>
                </a:lvl8pPr>
                <a:lvl9pPr marL="2741930" algn="l" defTabSz="685165" rtl="0" eaLnBrk="1" latinLnBrk="0" hangingPunct="1">
                  <a:defRPr sz="1400" kern="1200">
                    <a:solidFill>
                      <a:schemeClr val="tx1"/>
                    </a:solidFill>
                    <a:latin typeface="+mn-lt"/>
                    <a:ea typeface="+mn-ea"/>
                    <a:cs typeface="+mn-cs"/>
                  </a:defRPr>
                </a:lvl9pPr>
              </a:lstStyle>
              <a:p>
                <a:pPr marL="0" marR="0" lvl="0" indent="0" algn="l" defTabSz="685165" rtl="0" eaLnBrk="1" latinLnBrk="0" hangingPunct="1">
                  <a:spcBef>
                    <a:spcPts val="0"/>
                  </a:spcBef>
                  <a:spcAft>
                    <a:spcPts val="0"/>
                  </a:spcAft>
                  <a:buClrTx/>
                  <a:buSzTx/>
                  <a:buFontTx/>
                  <a:buNone/>
                  <a:defRPr/>
                </a:pPr>
                <a:endParaRPr kumimoji="0" lang="en-US" sz="1400" b="0" i="0" u="none" strike="noStrike" kern="1200" cap="none" spc="0" normalizeH="0" baseline="0" noProof="0">
                  <a:ln>
                    <a:noFill/>
                  </a:ln>
                  <a:solidFill>
                    <a:srgbClr val="FFFFFF"/>
                  </a:solidFill>
                  <a:effectLst/>
                  <a:uLnTx/>
                  <a:uFillTx/>
                  <a:latin typeface="+mn-lt"/>
                  <a:ea typeface="+mn-ea"/>
                  <a:cs typeface="+mn-cs"/>
                </a:endParaRPr>
              </a:p>
            </p:txBody>
          </p:sp>
          <p:sp>
            <p:nvSpPr>
              <p:cNvPr id="58" name="Freeform 9"/>
              <p:cNvSpPr/>
              <p:nvPr/>
            </p:nvSpPr>
            <p:spPr bwMode="auto">
              <a:xfrm>
                <a:off x="-3914775" y="1858963"/>
                <a:ext cx="2254250" cy="1847850"/>
              </a:xfrm>
              <a:custGeom>
                <a:avLst/>
                <a:gdLst>
                  <a:gd name="T0" fmla="*/ 0 w 600"/>
                  <a:gd name="T1" fmla="*/ 0 h 491"/>
                  <a:gd name="T2" fmla="*/ 253 w 600"/>
                  <a:gd name="T3" fmla="*/ 376 h 491"/>
                  <a:gd name="T4" fmla="*/ 600 w 600"/>
                  <a:gd name="T5" fmla="*/ 411 h 491"/>
                  <a:gd name="T6" fmla="*/ 243 w 600"/>
                  <a:gd name="T7" fmla="*/ 403 h 491"/>
                  <a:gd name="T8" fmla="*/ 0 w 600"/>
                  <a:gd name="T9" fmla="*/ 0 h 491"/>
                </a:gdLst>
                <a:ahLst/>
                <a:cxnLst>
                  <a:cxn ang="0">
                    <a:pos x="T0" y="T1"/>
                  </a:cxn>
                  <a:cxn ang="0">
                    <a:pos x="T2" y="T3"/>
                  </a:cxn>
                  <a:cxn ang="0">
                    <a:pos x="T4" y="T5"/>
                  </a:cxn>
                  <a:cxn ang="0">
                    <a:pos x="T6" y="T7"/>
                  </a:cxn>
                  <a:cxn ang="0">
                    <a:pos x="T8" y="T9"/>
                  </a:cxn>
                </a:cxnLst>
                <a:rect l="0" t="0" r="r" b="b"/>
                <a:pathLst>
                  <a:path w="600" h="491">
                    <a:moveTo>
                      <a:pt x="0" y="0"/>
                    </a:moveTo>
                    <a:cubicBezTo>
                      <a:pt x="0" y="0"/>
                      <a:pt x="144" y="309"/>
                      <a:pt x="253" y="376"/>
                    </a:cubicBezTo>
                    <a:cubicBezTo>
                      <a:pt x="253" y="376"/>
                      <a:pt x="389" y="469"/>
                      <a:pt x="600" y="411"/>
                    </a:cubicBezTo>
                    <a:cubicBezTo>
                      <a:pt x="600" y="411"/>
                      <a:pt x="477" y="491"/>
                      <a:pt x="243" y="403"/>
                    </a:cubicBezTo>
                    <a:cubicBezTo>
                      <a:pt x="243" y="403"/>
                      <a:pt x="136" y="376"/>
                      <a:pt x="0" y="0"/>
                    </a:cubicBezTo>
                    <a:close/>
                  </a:path>
                </a:pathLst>
              </a:custGeom>
              <a:grpFill/>
              <a:ln>
                <a:noFill/>
              </a:ln>
            </p:spPr>
            <p:txBody>
              <a:bodyPr/>
              <a:lstStyle>
                <a:defPPr>
                  <a:defRPr lang="en-US"/>
                </a:defPPr>
                <a:lvl1pPr marL="0" algn="l" defTabSz="685165" rtl="0" eaLnBrk="1" latinLnBrk="0" hangingPunct="1">
                  <a:defRPr sz="1400" kern="1200">
                    <a:solidFill>
                      <a:schemeClr val="tx1"/>
                    </a:solidFill>
                    <a:latin typeface="+mn-lt"/>
                    <a:ea typeface="+mn-ea"/>
                    <a:cs typeface="+mn-cs"/>
                  </a:defRPr>
                </a:lvl1pPr>
                <a:lvl2pPr marL="342900" algn="l" defTabSz="685165" rtl="0" eaLnBrk="1" latinLnBrk="0" hangingPunct="1">
                  <a:defRPr sz="1400" kern="1200">
                    <a:solidFill>
                      <a:schemeClr val="tx1"/>
                    </a:solidFill>
                    <a:latin typeface="+mn-lt"/>
                    <a:ea typeface="+mn-ea"/>
                    <a:cs typeface="+mn-cs"/>
                  </a:defRPr>
                </a:lvl2pPr>
                <a:lvl3pPr marL="685800" algn="l" defTabSz="685165" rtl="0" eaLnBrk="1" latinLnBrk="0" hangingPunct="1">
                  <a:defRPr sz="1400" kern="1200">
                    <a:solidFill>
                      <a:schemeClr val="tx1"/>
                    </a:solidFill>
                    <a:latin typeface="+mn-lt"/>
                    <a:ea typeface="+mn-ea"/>
                    <a:cs typeface="+mn-cs"/>
                  </a:defRPr>
                </a:lvl3pPr>
                <a:lvl4pPr marL="1028065" algn="l" defTabSz="685165" rtl="0" eaLnBrk="1" latinLnBrk="0" hangingPunct="1">
                  <a:defRPr sz="1400" kern="1200">
                    <a:solidFill>
                      <a:schemeClr val="tx1"/>
                    </a:solidFill>
                    <a:latin typeface="+mn-lt"/>
                    <a:ea typeface="+mn-ea"/>
                    <a:cs typeface="+mn-cs"/>
                  </a:defRPr>
                </a:lvl4pPr>
                <a:lvl5pPr marL="1370965" algn="l" defTabSz="685165" rtl="0" eaLnBrk="1" latinLnBrk="0" hangingPunct="1">
                  <a:defRPr sz="1400" kern="1200">
                    <a:solidFill>
                      <a:schemeClr val="tx1"/>
                    </a:solidFill>
                    <a:latin typeface="+mn-lt"/>
                    <a:ea typeface="+mn-ea"/>
                    <a:cs typeface="+mn-cs"/>
                  </a:defRPr>
                </a:lvl5pPr>
                <a:lvl6pPr marL="1713865" algn="l" defTabSz="685165" rtl="0" eaLnBrk="1" latinLnBrk="0" hangingPunct="1">
                  <a:defRPr sz="1400" kern="1200">
                    <a:solidFill>
                      <a:schemeClr val="tx1"/>
                    </a:solidFill>
                    <a:latin typeface="+mn-lt"/>
                    <a:ea typeface="+mn-ea"/>
                    <a:cs typeface="+mn-cs"/>
                  </a:defRPr>
                </a:lvl6pPr>
                <a:lvl7pPr marL="2056765" algn="l" defTabSz="685165" rtl="0" eaLnBrk="1" latinLnBrk="0" hangingPunct="1">
                  <a:defRPr sz="1400" kern="1200">
                    <a:solidFill>
                      <a:schemeClr val="tx1"/>
                    </a:solidFill>
                    <a:latin typeface="+mn-lt"/>
                    <a:ea typeface="+mn-ea"/>
                    <a:cs typeface="+mn-cs"/>
                  </a:defRPr>
                </a:lvl7pPr>
                <a:lvl8pPr marL="2399030" algn="l" defTabSz="685165" rtl="0" eaLnBrk="1" latinLnBrk="0" hangingPunct="1">
                  <a:defRPr sz="1400" kern="1200">
                    <a:solidFill>
                      <a:schemeClr val="tx1"/>
                    </a:solidFill>
                    <a:latin typeface="+mn-lt"/>
                    <a:ea typeface="+mn-ea"/>
                    <a:cs typeface="+mn-cs"/>
                  </a:defRPr>
                </a:lvl8pPr>
                <a:lvl9pPr marL="2741930" algn="l" defTabSz="685165" rtl="0" eaLnBrk="1" latinLnBrk="0" hangingPunct="1">
                  <a:defRPr sz="1400" kern="1200">
                    <a:solidFill>
                      <a:schemeClr val="tx1"/>
                    </a:solidFill>
                    <a:latin typeface="+mn-lt"/>
                    <a:ea typeface="+mn-ea"/>
                    <a:cs typeface="+mn-cs"/>
                  </a:defRPr>
                </a:lvl9pPr>
              </a:lstStyle>
              <a:p>
                <a:pPr marL="0" marR="0" lvl="0" indent="0" algn="l" defTabSz="685165" rtl="0" eaLnBrk="1" latinLnBrk="0" hangingPunct="1">
                  <a:spcBef>
                    <a:spcPts val="0"/>
                  </a:spcBef>
                  <a:spcAft>
                    <a:spcPts val="0"/>
                  </a:spcAft>
                  <a:buClrTx/>
                  <a:buSzTx/>
                  <a:buFontTx/>
                  <a:buNone/>
                  <a:defRPr/>
                </a:pPr>
                <a:endParaRPr kumimoji="0" lang="en-US" sz="1400" b="0" i="0" u="none" strike="noStrike" kern="1200" cap="none" spc="0" normalizeH="0" baseline="0" noProof="0">
                  <a:ln>
                    <a:noFill/>
                  </a:ln>
                  <a:solidFill>
                    <a:srgbClr val="FFFFFF"/>
                  </a:solidFill>
                  <a:effectLst/>
                  <a:uLnTx/>
                  <a:uFillTx/>
                  <a:latin typeface="+mn-lt"/>
                  <a:ea typeface="+mn-ea"/>
                  <a:cs typeface="+mn-cs"/>
                </a:endParaRPr>
              </a:p>
            </p:txBody>
          </p:sp>
          <p:sp>
            <p:nvSpPr>
              <p:cNvPr id="60" name="Freeform 10"/>
              <p:cNvSpPr/>
              <p:nvPr/>
            </p:nvSpPr>
            <p:spPr bwMode="auto">
              <a:xfrm>
                <a:off x="-3027363" y="2701926"/>
                <a:ext cx="1954212" cy="873125"/>
              </a:xfrm>
              <a:custGeom>
                <a:avLst/>
                <a:gdLst>
                  <a:gd name="T0" fmla="*/ 0 w 520"/>
                  <a:gd name="T1" fmla="*/ 123 h 232"/>
                  <a:gd name="T2" fmla="*/ 397 w 520"/>
                  <a:gd name="T3" fmla="*/ 69 h 232"/>
                  <a:gd name="T4" fmla="*/ 520 w 520"/>
                  <a:gd name="T5" fmla="*/ 53 h 232"/>
                  <a:gd name="T6" fmla="*/ 483 w 520"/>
                  <a:gd name="T7" fmla="*/ 141 h 232"/>
                  <a:gd name="T8" fmla="*/ 115 w 520"/>
                  <a:gd name="T9" fmla="*/ 179 h 232"/>
                  <a:gd name="T10" fmla="*/ 0 w 520"/>
                  <a:gd name="T11" fmla="*/ 123 h 232"/>
                </a:gdLst>
                <a:ahLst/>
                <a:cxnLst>
                  <a:cxn ang="0">
                    <a:pos x="T0" y="T1"/>
                  </a:cxn>
                  <a:cxn ang="0">
                    <a:pos x="T2" y="T3"/>
                  </a:cxn>
                  <a:cxn ang="0">
                    <a:pos x="T4" y="T5"/>
                  </a:cxn>
                  <a:cxn ang="0">
                    <a:pos x="T6" y="T7"/>
                  </a:cxn>
                  <a:cxn ang="0">
                    <a:pos x="T8" y="T9"/>
                  </a:cxn>
                  <a:cxn ang="0">
                    <a:pos x="T10" y="T11"/>
                  </a:cxn>
                </a:cxnLst>
                <a:rect l="0" t="0" r="r" b="b"/>
                <a:pathLst>
                  <a:path w="520" h="232">
                    <a:moveTo>
                      <a:pt x="0" y="123"/>
                    </a:moveTo>
                    <a:cubicBezTo>
                      <a:pt x="0" y="123"/>
                      <a:pt x="219" y="157"/>
                      <a:pt x="397" y="69"/>
                    </a:cubicBezTo>
                    <a:cubicBezTo>
                      <a:pt x="397" y="69"/>
                      <a:pt x="499" y="0"/>
                      <a:pt x="520" y="53"/>
                    </a:cubicBezTo>
                    <a:cubicBezTo>
                      <a:pt x="483" y="141"/>
                      <a:pt x="483" y="141"/>
                      <a:pt x="483" y="141"/>
                    </a:cubicBezTo>
                    <a:cubicBezTo>
                      <a:pt x="483" y="141"/>
                      <a:pt x="323" y="232"/>
                      <a:pt x="115" y="179"/>
                    </a:cubicBezTo>
                    <a:cubicBezTo>
                      <a:pt x="115" y="179"/>
                      <a:pt x="53" y="157"/>
                      <a:pt x="0" y="123"/>
                    </a:cubicBezTo>
                    <a:close/>
                  </a:path>
                </a:pathLst>
              </a:custGeom>
              <a:grpFill/>
              <a:ln>
                <a:noFill/>
              </a:ln>
            </p:spPr>
            <p:txBody>
              <a:bodyPr/>
              <a:lstStyle>
                <a:defPPr>
                  <a:defRPr lang="en-US"/>
                </a:defPPr>
                <a:lvl1pPr marL="0" algn="l" defTabSz="685165" rtl="0" eaLnBrk="1" latinLnBrk="0" hangingPunct="1">
                  <a:defRPr sz="1400" kern="1200">
                    <a:solidFill>
                      <a:schemeClr val="tx1"/>
                    </a:solidFill>
                    <a:latin typeface="+mn-lt"/>
                    <a:ea typeface="+mn-ea"/>
                    <a:cs typeface="+mn-cs"/>
                  </a:defRPr>
                </a:lvl1pPr>
                <a:lvl2pPr marL="342900" algn="l" defTabSz="685165" rtl="0" eaLnBrk="1" latinLnBrk="0" hangingPunct="1">
                  <a:defRPr sz="1400" kern="1200">
                    <a:solidFill>
                      <a:schemeClr val="tx1"/>
                    </a:solidFill>
                    <a:latin typeface="+mn-lt"/>
                    <a:ea typeface="+mn-ea"/>
                    <a:cs typeface="+mn-cs"/>
                  </a:defRPr>
                </a:lvl2pPr>
                <a:lvl3pPr marL="685800" algn="l" defTabSz="685165" rtl="0" eaLnBrk="1" latinLnBrk="0" hangingPunct="1">
                  <a:defRPr sz="1400" kern="1200">
                    <a:solidFill>
                      <a:schemeClr val="tx1"/>
                    </a:solidFill>
                    <a:latin typeface="+mn-lt"/>
                    <a:ea typeface="+mn-ea"/>
                    <a:cs typeface="+mn-cs"/>
                  </a:defRPr>
                </a:lvl3pPr>
                <a:lvl4pPr marL="1028065" algn="l" defTabSz="685165" rtl="0" eaLnBrk="1" latinLnBrk="0" hangingPunct="1">
                  <a:defRPr sz="1400" kern="1200">
                    <a:solidFill>
                      <a:schemeClr val="tx1"/>
                    </a:solidFill>
                    <a:latin typeface="+mn-lt"/>
                    <a:ea typeface="+mn-ea"/>
                    <a:cs typeface="+mn-cs"/>
                  </a:defRPr>
                </a:lvl4pPr>
                <a:lvl5pPr marL="1370965" algn="l" defTabSz="685165" rtl="0" eaLnBrk="1" latinLnBrk="0" hangingPunct="1">
                  <a:defRPr sz="1400" kern="1200">
                    <a:solidFill>
                      <a:schemeClr val="tx1"/>
                    </a:solidFill>
                    <a:latin typeface="+mn-lt"/>
                    <a:ea typeface="+mn-ea"/>
                    <a:cs typeface="+mn-cs"/>
                  </a:defRPr>
                </a:lvl5pPr>
                <a:lvl6pPr marL="1713865" algn="l" defTabSz="685165" rtl="0" eaLnBrk="1" latinLnBrk="0" hangingPunct="1">
                  <a:defRPr sz="1400" kern="1200">
                    <a:solidFill>
                      <a:schemeClr val="tx1"/>
                    </a:solidFill>
                    <a:latin typeface="+mn-lt"/>
                    <a:ea typeface="+mn-ea"/>
                    <a:cs typeface="+mn-cs"/>
                  </a:defRPr>
                </a:lvl6pPr>
                <a:lvl7pPr marL="2056765" algn="l" defTabSz="685165" rtl="0" eaLnBrk="1" latinLnBrk="0" hangingPunct="1">
                  <a:defRPr sz="1400" kern="1200">
                    <a:solidFill>
                      <a:schemeClr val="tx1"/>
                    </a:solidFill>
                    <a:latin typeface="+mn-lt"/>
                    <a:ea typeface="+mn-ea"/>
                    <a:cs typeface="+mn-cs"/>
                  </a:defRPr>
                </a:lvl7pPr>
                <a:lvl8pPr marL="2399030" algn="l" defTabSz="685165" rtl="0" eaLnBrk="1" latinLnBrk="0" hangingPunct="1">
                  <a:defRPr sz="1400" kern="1200">
                    <a:solidFill>
                      <a:schemeClr val="tx1"/>
                    </a:solidFill>
                    <a:latin typeface="+mn-lt"/>
                    <a:ea typeface="+mn-ea"/>
                    <a:cs typeface="+mn-cs"/>
                  </a:defRPr>
                </a:lvl8pPr>
                <a:lvl9pPr marL="2741930" algn="l" defTabSz="685165" rtl="0" eaLnBrk="1" latinLnBrk="0" hangingPunct="1">
                  <a:defRPr sz="1400" kern="1200">
                    <a:solidFill>
                      <a:schemeClr val="tx1"/>
                    </a:solidFill>
                    <a:latin typeface="+mn-lt"/>
                    <a:ea typeface="+mn-ea"/>
                    <a:cs typeface="+mn-cs"/>
                  </a:defRPr>
                </a:lvl9pPr>
              </a:lstStyle>
              <a:p>
                <a:pPr marL="0" marR="0" lvl="0" indent="0" algn="l" defTabSz="685165" rtl="0" eaLnBrk="1" latinLnBrk="0" hangingPunct="1">
                  <a:spcBef>
                    <a:spcPts val="0"/>
                  </a:spcBef>
                  <a:spcAft>
                    <a:spcPts val="0"/>
                  </a:spcAft>
                  <a:buClrTx/>
                  <a:buSzTx/>
                  <a:buFontTx/>
                  <a:buNone/>
                  <a:defRPr/>
                </a:pPr>
                <a:endParaRPr kumimoji="0" lang="en-US" sz="1400" b="0" i="0" u="none" strike="noStrike" kern="1200" cap="none" spc="0" normalizeH="0" baseline="0" noProof="0">
                  <a:ln>
                    <a:noFill/>
                  </a:ln>
                  <a:solidFill>
                    <a:srgbClr val="FFFFFF"/>
                  </a:solidFill>
                  <a:effectLst/>
                  <a:uLnTx/>
                  <a:uFillTx/>
                  <a:latin typeface="+mn-lt"/>
                  <a:ea typeface="+mn-ea"/>
                  <a:cs typeface="+mn-cs"/>
                </a:endParaRPr>
              </a:p>
            </p:txBody>
          </p:sp>
          <p:sp>
            <p:nvSpPr>
              <p:cNvPr id="61" name="Freeform 11"/>
              <p:cNvSpPr/>
              <p:nvPr/>
            </p:nvSpPr>
            <p:spPr bwMode="auto">
              <a:xfrm>
                <a:off x="-6184900" y="2122488"/>
                <a:ext cx="2566987" cy="1030288"/>
              </a:xfrm>
              <a:custGeom>
                <a:avLst/>
                <a:gdLst>
                  <a:gd name="T0" fmla="*/ 0 w 683"/>
                  <a:gd name="T1" fmla="*/ 274 h 274"/>
                  <a:gd name="T2" fmla="*/ 496 w 683"/>
                  <a:gd name="T3" fmla="*/ 71 h 274"/>
                  <a:gd name="T4" fmla="*/ 683 w 683"/>
                  <a:gd name="T5" fmla="*/ 245 h 274"/>
                  <a:gd name="T6" fmla="*/ 566 w 683"/>
                  <a:gd name="T7" fmla="*/ 67 h 274"/>
                  <a:gd name="T8" fmla="*/ 217 w 683"/>
                  <a:gd name="T9" fmla="*/ 105 h 274"/>
                  <a:gd name="T10" fmla="*/ 105 w 683"/>
                  <a:gd name="T11" fmla="*/ 172 h 274"/>
                  <a:gd name="T12" fmla="*/ 0 w 683"/>
                  <a:gd name="T13" fmla="*/ 274 h 274"/>
                </a:gdLst>
                <a:ahLst/>
                <a:cxnLst>
                  <a:cxn ang="0">
                    <a:pos x="T0" y="T1"/>
                  </a:cxn>
                  <a:cxn ang="0">
                    <a:pos x="T2" y="T3"/>
                  </a:cxn>
                  <a:cxn ang="0">
                    <a:pos x="T4" y="T5"/>
                  </a:cxn>
                  <a:cxn ang="0">
                    <a:pos x="T6" y="T7"/>
                  </a:cxn>
                  <a:cxn ang="0">
                    <a:pos x="T8" y="T9"/>
                  </a:cxn>
                  <a:cxn ang="0">
                    <a:pos x="T10" y="T11"/>
                  </a:cxn>
                  <a:cxn ang="0">
                    <a:pos x="T12" y="T13"/>
                  </a:cxn>
                </a:cxnLst>
                <a:rect l="0" t="0" r="r" b="b"/>
                <a:pathLst>
                  <a:path w="683" h="274">
                    <a:moveTo>
                      <a:pt x="0" y="274"/>
                    </a:moveTo>
                    <a:cubicBezTo>
                      <a:pt x="0" y="274"/>
                      <a:pt x="323" y="13"/>
                      <a:pt x="496" y="71"/>
                    </a:cubicBezTo>
                    <a:cubicBezTo>
                      <a:pt x="496" y="71"/>
                      <a:pt x="595" y="77"/>
                      <a:pt x="683" y="245"/>
                    </a:cubicBezTo>
                    <a:cubicBezTo>
                      <a:pt x="651" y="184"/>
                      <a:pt x="625" y="108"/>
                      <a:pt x="566" y="67"/>
                    </a:cubicBezTo>
                    <a:cubicBezTo>
                      <a:pt x="469" y="0"/>
                      <a:pt x="312" y="62"/>
                      <a:pt x="217" y="105"/>
                    </a:cubicBezTo>
                    <a:cubicBezTo>
                      <a:pt x="177" y="123"/>
                      <a:pt x="139" y="145"/>
                      <a:pt x="105" y="172"/>
                    </a:cubicBezTo>
                    <a:cubicBezTo>
                      <a:pt x="65" y="201"/>
                      <a:pt x="37" y="244"/>
                      <a:pt x="0" y="274"/>
                    </a:cubicBezTo>
                    <a:close/>
                  </a:path>
                </a:pathLst>
              </a:custGeom>
              <a:grpFill/>
              <a:ln>
                <a:noFill/>
              </a:ln>
            </p:spPr>
            <p:txBody>
              <a:bodyPr/>
              <a:lstStyle>
                <a:defPPr>
                  <a:defRPr lang="en-US"/>
                </a:defPPr>
                <a:lvl1pPr marL="0" algn="l" defTabSz="685165" rtl="0" eaLnBrk="1" latinLnBrk="0" hangingPunct="1">
                  <a:defRPr sz="1400" kern="1200">
                    <a:solidFill>
                      <a:schemeClr val="tx1"/>
                    </a:solidFill>
                    <a:latin typeface="+mn-lt"/>
                    <a:ea typeface="+mn-ea"/>
                    <a:cs typeface="+mn-cs"/>
                  </a:defRPr>
                </a:lvl1pPr>
                <a:lvl2pPr marL="342900" algn="l" defTabSz="685165" rtl="0" eaLnBrk="1" latinLnBrk="0" hangingPunct="1">
                  <a:defRPr sz="1400" kern="1200">
                    <a:solidFill>
                      <a:schemeClr val="tx1"/>
                    </a:solidFill>
                    <a:latin typeface="+mn-lt"/>
                    <a:ea typeface="+mn-ea"/>
                    <a:cs typeface="+mn-cs"/>
                  </a:defRPr>
                </a:lvl2pPr>
                <a:lvl3pPr marL="685800" algn="l" defTabSz="685165" rtl="0" eaLnBrk="1" latinLnBrk="0" hangingPunct="1">
                  <a:defRPr sz="1400" kern="1200">
                    <a:solidFill>
                      <a:schemeClr val="tx1"/>
                    </a:solidFill>
                    <a:latin typeface="+mn-lt"/>
                    <a:ea typeface="+mn-ea"/>
                    <a:cs typeface="+mn-cs"/>
                  </a:defRPr>
                </a:lvl3pPr>
                <a:lvl4pPr marL="1028065" algn="l" defTabSz="685165" rtl="0" eaLnBrk="1" latinLnBrk="0" hangingPunct="1">
                  <a:defRPr sz="1400" kern="1200">
                    <a:solidFill>
                      <a:schemeClr val="tx1"/>
                    </a:solidFill>
                    <a:latin typeface="+mn-lt"/>
                    <a:ea typeface="+mn-ea"/>
                    <a:cs typeface="+mn-cs"/>
                  </a:defRPr>
                </a:lvl4pPr>
                <a:lvl5pPr marL="1370965" algn="l" defTabSz="685165" rtl="0" eaLnBrk="1" latinLnBrk="0" hangingPunct="1">
                  <a:defRPr sz="1400" kern="1200">
                    <a:solidFill>
                      <a:schemeClr val="tx1"/>
                    </a:solidFill>
                    <a:latin typeface="+mn-lt"/>
                    <a:ea typeface="+mn-ea"/>
                    <a:cs typeface="+mn-cs"/>
                  </a:defRPr>
                </a:lvl5pPr>
                <a:lvl6pPr marL="1713865" algn="l" defTabSz="685165" rtl="0" eaLnBrk="1" latinLnBrk="0" hangingPunct="1">
                  <a:defRPr sz="1400" kern="1200">
                    <a:solidFill>
                      <a:schemeClr val="tx1"/>
                    </a:solidFill>
                    <a:latin typeface="+mn-lt"/>
                    <a:ea typeface="+mn-ea"/>
                    <a:cs typeface="+mn-cs"/>
                  </a:defRPr>
                </a:lvl6pPr>
                <a:lvl7pPr marL="2056765" algn="l" defTabSz="685165" rtl="0" eaLnBrk="1" latinLnBrk="0" hangingPunct="1">
                  <a:defRPr sz="1400" kern="1200">
                    <a:solidFill>
                      <a:schemeClr val="tx1"/>
                    </a:solidFill>
                    <a:latin typeface="+mn-lt"/>
                    <a:ea typeface="+mn-ea"/>
                    <a:cs typeface="+mn-cs"/>
                  </a:defRPr>
                </a:lvl7pPr>
                <a:lvl8pPr marL="2399030" algn="l" defTabSz="685165" rtl="0" eaLnBrk="1" latinLnBrk="0" hangingPunct="1">
                  <a:defRPr sz="1400" kern="1200">
                    <a:solidFill>
                      <a:schemeClr val="tx1"/>
                    </a:solidFill>
                    <a:latin typeface="+mn-lt"/>
                    <a:ea typeface="+mn-ea"/>
                    <a:cs typeface="+mn-cs"/>
                  </a:defRPr>
                </a:lvl8pPr>
                <a:lvl9pPr marL="2741930" algn="l" defTabSz="685165" rtl="0" eaLnBrk="1" latinLnBrk="0" hangingPunct="1">
                  <a:defRPr sz="1400" kern="1200">
                    <a:solidFill>
                      <a:schemeClr val="tx1"/>
                    </a:solidFill>
                    <a:latin typeface="+mn-lt"/>
                    <a:ea typeface="+mn-ea"/>
                    <a:cs typeface="+mn-cs"/>
                  </a:defRPr>
                </a:lvl9pPr>
              </a:lstStyle>
              <a:p>
                <a:pPr marL="0" marR="0" lvl="0" indent="0" algn="l" defTabSz="685165" rtl="0" eaLnBrk="1" latinLnBrk="0" hangingPunct="1">
                  <a:spcBef>
                    <a:spcPts val="0"/>
                  </a:spcBef>
                  <a:spcAft>
                    <a:spcPts val="0"/>
                  </a:spcAft>
                  <a:buClrTx/>
                  <a:buSzTx/>
                  <a:buFontTx/>
                  <a:buNone/>
                  <a:defRPr/>
                </a:pPr>
                <a:endParaRPr kumimoji="0" lang="en-US" sz="1400" b="0" i="0" u="none" strike="noStrike" kern="1200" cap="none" spc="0" normalizeH="0" baseline="0" noProof="0">
                  <a:ln>
                    <a:noFill/>
                  </a:ln>
                  <a:solidFill>
                    <a:srgbClr val="FFFFFF"/>
                  </a:solidFill>
                  <a:effectLst/>
                  <a:uLnTx/>
                  <a:uFillTx/>
                  <a:latin typeface="+mn-lt"/>
                  <a:ea typeface="+mn-ea"/>
                  <a:cs typeface="+mn-cs"/>
                </a:endParaRPr>
              </a:p>
            </p:txBody>
          </p:sp>
          <p:sp>
            <p:nvSpPr>
              <p:cNvPr id="62" name="Freeform 12"/>
              <p:cNvSpPr/>
              <p:nvPr/>
            </p:nvSpPr>
            <p:spPr bwMode="auto">
              <a:xfrm>
                <a:off x="-4483100" y="2389188"/>
                <a:ext cx="1906587" cy="2078038"/>
              </a:xfrm>
              <a:custGeom>
                <a:avLst/>
                <a:gdLst>
                  <a:gd name="T0" fmla="*/ 0 w 507"/>
                  <a:gd name="T1" fmla="*/ 0 h 552"/>
                  <a:gd name="T2" fmla="*/ 81 w 507"/>
                  <a:gd name="T3" fmla="*/ 120 h 552"/>
                  <a:gd name="T4" fmla="*/ 354 w 507"/>
                  <a:gd name="T5" fmla="*/ 507 h 552"/>
                  <a:gd name="T6" fmla="*/ 478 w 507"/>
                  <a:gd name="T7" fmla="*/ 552 h 552"/>
                  <a:gd name="T8" fmla="*/ 507 w 507"/>
                  <a:gd name="T9" fmla="*/ 550 h 552"/>
                  <a:gd name="T10" fmla="*/ 434 w 507"/>
                  <a:gd name="T11" fmla="*/ 488 h 552"/>
                  <a:gd name="T12" fmla="*/ 262 w 507"/>
                  <a:gd name="T13" fmla="*/ 234 h 552"/>
                  <a:gd name="T14" fmla="*/ 126 w 507"/>
                  <a:gd name="T15" fmla="*/ 52 h 552"/>
                  <a:gd name="T16" fmla="*/ 66 w 507"/>
                  <a:gd name="T17" fmla="*/ 16 h 552"/>
                  <a:gd name="T18" fmla="*/ 0 w 507"/>
                  <a:gd name="T19" fmla="*/ 0 h 5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7" h="552">
                    <a:moveTo>
                      <a:pt x="0" y="0"/>
                    </a:moveTo>
                    <a:cubicBezTo>
                      <a:pt x="29" y="39"/>
                      <a:pt x="55" y="79"/>
                      <a:pt x="81" y="120"/>
                    </a:cubicBezTo>
                    <a:cubicBezTo>
                      <a:pt x="165" y="255"/>
                      <a:pt x="178" y="406"/>
                      <a:pt x="354" y="507"/>
                    </a:cubicBezTo>
                    <a:cubicBezTo>
                      <a:pt x="395" y="531"/>
                      <a:pt x="430" y="550"/>
                      <a:pt x="478" y="552"/>
                    </a:cubicBezTo>
                    <a:cubicBezTo>
                      <a:pt x="478" y="552"/>
                      <a:pt x="507" y="550"/>
                      <a:pt x="507" y="550"/>
                    </a:cubicBezTo>
                    <a:cubicBezTo>
                      <a:pt x="488" y="551"/>
                      <a:pt x="445" y="499"/>
                      <a:pt x="434" y="488"/>
                    </a:cubicBezTo>
                    <a:cubicBezTo>
                      <a:pt x="361" y="411"/>
                      <a:pt x="308" y="330"/>
                      <a:pt x="262" y="234"/>
                    </a:cubicBezTo>
                    <a:cubicBezTo>
                      <a:pt x="230" y="166"/>
                      <a:pt x="185" y="100"/>
                      <a:pt x="126" y="52"/>
                    </a:cubicBezTo>
                    <a:cubicBezTo>
                      <a:pt x="107" y="37"/>
                      <a:pt x="88" y="24"/>
                      <a:pt x="66" y="16"/>
                    </a:cubicBezTo>
                    <a:cubicBezTo>
                      <a:pt x="55" y="11"/>
                      <a:pt x="5" y="7"/>
                      <a:pt x="0" y="0"/>
                    </a:cubicBezTo>
                    <a:close/>
                  </a:path>
                </a:pathLst>
              </a:custGeom>
              <a:grpFill/>
              <a:ln>
                <a:noFill/>
              </a:ln>
            </p:spPr>
            <p:txBody>
              <a:bodyPr/>
              <a:lstStyle>
                <a:defPPr>
                  <a:defRPr lang="en-US"/>
                </a:defPPr>
                <a:lvl1pPr marL="0" algn="l" defTabSz="685165" rtl="0" eaLnBrk="1" latinLnBrk="0" hangingPunct="1">
                  <a:defRPr sz="1400" kern="1200">
                    <a:solidFill>
                      <a:schemeClr val="tx1"/>
                    </a:solidFill>
                    <a:latin typeface="+mn-lt"/>
                    <a:ea typeface="+mn-ea"/>
                    <a:cs typeface="+mn-cs"/>
                  </a:defRPr>
                </a:lvl1pPr>
                <a:lvl2pPr marL="342900" algn="l" defTabSz="685165" rtl="0" eaLnBrk="1" latinLnBrk="0" hangingPunct="1">
                  <a:defRPr sz="1400" kern="1200">
                    <a:solidFill>
                      <a:schemeClr val="tx1"/>
                    </a:solidFill>
                    <a:latin typeface="+mn-lt"/>
                    <a:ea typeface="+mn-ea"/>
                    <a:cs typeface="+mn-cs"/>
                  </a:defRPr>
                </a:lvl2pPr>
                <a:lvl3pPr marL="685800" algn="l" defTabSz="685165" rtl="0" eaLnBrk="1" latinLnBrk="0" hangingPunct="1">
                  <a:defRPr sz="1400" kern="1200">
                    <a:solidFill>
                      <a:schemeClr val="tx1"/>
                    </a:solidFill>
                    <a:latin typeface="+mn-lt"/>
                    <a:ea typeface="+mn-ea"/>
                    <a:cs typeface="+mn-cs"/>
                  </a:defRPr>
                </a:lvl3pPr>
                <a:lvl4pPr marL="1028065" algn="l" defTabSz="685165" rtl="0" eaLnBrk="1" latinLnBrk="0" hangingPunct="1">
                  <a:defRPr sz="1400" kern="1200">
                    <a:solidFill>
                      <a:schemeClr val="tx1"/>
                    </a:solidFill>
                    <a:latin typeface="+mn-lt"/>
                    <a:ea typeface="+mn-ea"/>
                    <a:cs typeface="+mn-cs"/>
                  </a:defRPr>
                </a:lvl4pPr>
                <a:lvl5pPr marL="1370965" algn="l" defTabSz="685165" rtl="0" eaLnBrk="1" latinLnBrk="0" hangingPunct="1">
                  <a:defRPr sz="1400" kern="1200">
                    <a:solidFill>
                      <a:schemeClr val="tx1"/>
                    </a:solidFill>
                    <a:latin typeface="+mn-lt"/>
                    <a:ea typeface="+mn-ea"/>
                    <a:cs typeface="+mn-cs"/>
                  </a:defRPr>
                </a:lvl5pPr>
                <a:lvl6pPr marL="1713865" algn="l" defTabSz="685165" rtl="0" eaLnBrk="1" latinLnBrk="0" hangingPunct="1">
                  <a:defRPr sz="1400" kern="1200">
                    <a:solidFill>
                      <a:schemeClr val="tx1"/>
                    </a:solidFill>
                    <a:latin typeface="+mn-lt"/>
                    <a:ea typeface="+mn-ea"/>
                    <a:cs typeface="+mn-cs"/>
                  </a:defRPr>
                </a:lvl6pPr>
                <a:lvl7pPr marL="2056765" algn="l" defTabSz="685165" rtl="0" eaLnBrk="1" latinLnBrk="0" hangingPunct="1">
                  <a:defRPr sz="1400" kern="1200">
                    <a:solidFill>
                      <a:schemeClr val="tx1"/>
                    </a:solidFill>
                    <a:latin typeface="+mn-lt"/>
                    <a:ea typeface="+mn-ea"/>
                    <a:cs typeface="+mn-cs"/>
                  </a:defRPr>
                </a:lvl7pPr>
                <a:lvl8pPr marL="2399030" algn="l" defTabSz="685165" rtl="0" eaLnBrk="1" latinLnBrk="0" hangingPunct="1">
                  <a:defRPr sz="1400" kern="1200">
                    <a:solidFill>
                      <a:schemeClr val="tx1"/>
                    </a:solidFill>
                    <a:latin typeface="+mn-lt"/>
                    <a:ea typeface="+mn-ea"/>
                    <a:cs typeface="+mn-cs"/>
                  </a:defRPr>
                </a:lvl8pPr>
                <a:lvl9pPr marL="2741930" algn="l" defTabSz="685165" rtl="0" eaLnBrk="1" latinLnBrk="0" hangingPunct="1">
                  <a:defRPr sz="1400" kern="1200">
                    <a:solidFill>
                      <a:schemeClr val="tx1"/>
                    </a:solidFill>
                    <a:latin typeface="+mn-lt"/>
                    <a:ea typeface="+mn-ea"/>
                    <a:cs typeface="+mn-cs"/>
                  </a:defRPr>
                </a:lvl9pPr>
              </a:lstStyle>
              <a:p>
                <a:pPr marL="0" marR="0" lvl="0" indent="0" algn="l" defTabSz="685165" rtl="0" eaLnBrk="1" latinLnBrk="0" hangingPunct="1">
                  <a:spcBef>
                    <a:spcPts val="0"/>
                  </a:spcBef>
                  <a:spcAft>
                    <a:spcPts val="0"/>
                  </a:spcAft>
                  <a:buClrTx/>
                  <a:buSzTx/>
                  <a:buFontTx/>
                  <a:buNone/>
                  <a:defRPr/>
                </a:pPr>
                <a:endParaRPr kumimoji="0" lang="en-US" sz="1400" b="0" i="0" u="none" strike="noStrike" kern="1200" cap="none" spc="0" normalizeH="0" baseline="0" noProof="0">
                  <a:ln>
                    <a:noFill/>
                  </a:ln>
                  <a:solidFill>
                    <a:srgbClr val="FFFFFF"/>
                  </a:solidFill>
                  <a:effectLst/>
                  <a:uLnTx/>
                  <a:uFillTx/>
                  <a:latin typeface="+mn-lt"/>
                  <a:ea typeface="+mn-ea"/>
                  <a:cs typeface="+mn-cs"/>
                </a:endParaRPr>
              </a:p>
            </p:txBody>
          </p:sp>
          <p:sp>
            <p:nvSpPr>
              <p:cNvPr id="63" name="Freeform 13"/>
              <p:cNvSpPr/>
              <p:nvPr/>
            </p:nvSpPr>
            <p:spPr bwMode="auto">
              <a:xfrm>
                <a:off x="-3592513" y="3857626"/>
                <a:ext cx="2008187" cy="815975"/>
              </a:xfrm>
              <a:custGeom>
                <a:avLst/>
                <a:gdLst>
                  <a:gd name="T0" fmla="*/ 1 w 534"/>
                  <a:gd name="T1" fmla="*/ 50 h 217"/>
                  <a:gd name="T2" fmla="*/ 0 w 534"/>
                  <a:gd name="T3" fmla="*/ 50 h 217"/>
                  <a:gd name="T4" fmla="*/ 251 w 534"/>
                  <a:gd name="T5" fmla="*/ 200 h 217"/>
                  <a:gd name="T6" fmla="*/ 404 w 534"/>
                  <a:gd name="T7" fmla="*/ 130 h 217"/>
                  <a:gd name="T8" fmla="*/ 534 w 534"/>
                  <a:gd name="T9" fmla="*/ 0 h 217"/>
                  <a:gd name="T10" fmla="*/ 287 w 534"/>
                  <a:gd name="T11" fmla="*/ 164 h 217"/>
                  <a:gd name="T12" fmla="*/ 1 w 534"/>
                  <a:gd name="T13" fmla="*/ 50 h 217"/>
                </a:gdLst>
                <a:ahLst/>
                <a:cxnLst>
                  <a:cxn ang="0">
                    <a:pos x="T0" y="T1"/>
                  </a:cxn>
                  <a:cxn ang="0">
                    <a:pos x="T2" y="T3"/>
                  </a:cxn>
                  <a:cxn ang="0">
                    <a:pos x="T4" y="T5"/>
                  </a:cxn>
                  <a:cxn ang="0">
                    <a:pos x="T6" y="T7"/>
                  </a:cxn>
                  <a:cxn ang="0">
                    <a:pos x="T8" y="T9"/>
                  </a:cxn>
                  <a:cxn ang="0">
                    <a:pos x="T10" y="T11"/>
                  </a:cxn>
                  <a:cxn ang="0">
                    <a:pos x="T12" y="T13"/>
                  </a:cxn>
                </a:cxnLst>
                <a:rect l="0" t="0" r="r" b="b"/>
                <a:pathLst>
                  <a:path w="534" h="217">
                    <a:moveTo>
                      <a:pt x="1" y="50"/>
                    </a:moveTo>
                    <a:cubicBezTo>
                      <a:pt x="1" y="50"/>
                      <a:pt x="0" y="50"/>
                      <a:pt x="0" y="50"/>
                    </a:cubicBezTo>
                    <a:cubicBezTo>
                      <a:pt x="61" y="136"/>
                      <a:pt x="135" y="217"/>
                      <a:pt x="251" y="200"/>
                    </a:cubicBezTo>
                    <a:cubicBezTo>
                      <a:pt x="307" y="192"/>
                      <a:pt x="359" y="162"/>
                      <a:pt x="404" y="130"/>
                    </a:cubicBezTo>
                    <a:cubicBezTo>
                      <a:pt x="455" y="93"/>
                      <a:pt x="488" y="41"/>
                      <a:pt x="534" y="0"/>
                    </a:cubicBezTo>
                    <a:cubicBezTo>
                      <a:pt x="463" y="64"/>
                      <a:pt x="384" y="142"/>
                      <a:pt x="287" y="164"/>
                    </a:cubicBezTo>
                    <a:cubicBezTo>
                      <a:pt x="178" y="190"/>
                      <a:pt x="83" y="111"/>
                      <a:pt x="1" y="50"/>
                    </a:cubicBezTo>
                    <a:close/>
                  </a:path>
                </a:pathLst>
              </a:custGeom>
              <a:grpFill/>
              <a:ln>
                <a:noFill/>
              </a:ln>
            </p:spPr>
            <p:txBody>
              <a:bodyPr/>
              <a:lstStyle>
                <a:defPPr>
                  <a:defRPr lang="en-US"/>
                </a:defPPr>
                <a:lvl1pPr marL="0" algn="l" defTabSz="685165" rtl="0" eaLnBrk="1" latinLnBrk="0" hangingPunct="1">
                  <a:defRPr sz="1400" kern="1200">
                    <a:solidFill>
                      <a:schemeClr val="tx1"/>
                    </a:solidFill>
                    <a:latin typeface="+mn-lt"/>
                    <a:ea typeface="+mn-ea"/>
                    <a:cs typeface="+mn-cs"/>
                  </a:defRPr>
                </a:lvl1pPr>
                <a:lvl2pPr marL="342900" algn="l" defTabSz="685165" rtl="0" eaLnBrk="1" latinLnBrk="0" hangingPunct="1">
                  <a:defRPr sz="1400" kern="1200">
                    <a:solidFill>
                      <a:schemeClr val="tx1"/>
                    </a:solidFill>
                    <a:latin typeface="+mn-lt"/>
                    <a:ea typeface="+mn-ea"/>
                    <a:cs typeface="+mn-cs"/>
                  </a:defRPr>
                </a:lvl2pPr>
                <a:lvl3pPr marL="685800" algn="l" defTabSz="685165" rtl="0" eaLnBrk="1" latinLnBrk="0" hangingPunct="1">
                  <a:defRPr sz="1400" kern="1200">
                    <a:solidFill>
                      <a:schemeClr val="tx1"/>
                    </a:solidFill>
                    <a:latin typeface="+mn-lt"/>
                    <a:ea typeface="+mn-ea"/>
                    <a:cs typeface="+mn-cs"/>
                  </a:defRPr>
                </a:lvl3pPr>
                <a:lvl4pPr marL="1028065" algn="l" defTabSz="685165" rtl="0" eaLnBrk="1" latinLnBrk="0" hangingPunct="1">
                  <a:defRPr sz="1400" kern="1200">
                    <a:solidFill>
                      <a:schemeClr val="tx1"/>
                    </a:solidFill>
                    <a:latin typeface="+mn-lt"/>
                    <a:ea typeface="+mn-ea"/>
                    <a:cs typeface="+mn-cs"/>
                  </a:defRPr>
                </a:lvl4pPr>
                <a:lvl5pPr marL="1370965" algn="l" defTabSz="685165" rtl="0" eaLnBrk="1" latinLnBrk="0" hangingPunct="1">
                  <a:defRPr sz="1400" kern="1200">
                    <a:solidFill>
                      <a:schemeClr val="tx1"/>
                    </a:solidFill>
                    <a:latin typeface="+mn-lt"/>
                    <a:ea typeface="+mn-ea"/>
                    <a:cs typeface="+mn-cs"/>
                  </a:defRPr>
                </a:lvl5pPr>
                <a:lvl6pPr marL="1713865" algn="l" defTabSz="685165" rtl="0" eaLnBrk="1" latinLnBrk="0" hangingPunct="1">
                  <a:defRPr sz="1400" kern="1200">
                    <a:solidFill>
                      <a:schemeClr val="tx1"/>
                    </a:solidFill>
                    <a:latin typeface="+mn-lt"/>
                    <a:ea typeface="+mn-ea"/>
                    <a:cs typeface="+mn-cs"/>
                  </a:defRPr>
                </a:lvl6pPr>
                <a:lvl7pPr marL="2056765" algn="l" defTabSz="685165" rtl="0" eaLnBrk="1" latinLnBrk="0" hangingPunct="1">
                  <a:defRPr sz="1400" kern="1200">
                    <a:solidFill>
                      <a:schemeClr val="tx1"/>
                    </a:solidFill>
                    <a:latin typeface="+mn-lt"/>
                    <a:ea typeface="+mn-ea"/>
                    <a:cs typeface="+mn-cs"/>
                  </a:defRPr>
                </a:lvl7pPr>
                <a:lvl8pPr marL="2399030" algn="l" defTabSz="685165" rtl="0" eaLnBrk="1" latinLnBrk="0" hangingPunct="1">
                  <a:defRPr sz="1400" kern="1200">
                    <a:solidFill>
                      <a:schemeClr val="tx1"/>
                    </a:solidFill>
                    <a:latin typeface="+mn-lt"/>
                    <a:ea typeface="+mn-ea"/>
                    <a:cs typeface="+mn-cs"/>
                  </a:defRPr>
                </a:lvl8pPr>
                <a:lvl9pPr marL="2741930" algn="l" defTabSz="685165" rtl="0" eaLnBrk="1" latinLnBrk="0" hangingPunct="1">
                  <a:defRPr sz="1400" kern="1200">
                    <a:solidFill>
                      <a:schemeClr val="tx1"/>
                    </a:solidFill>
                    <a:latin typeface="+mn-lt"/>
                    <a:ea typeface="+mn-ea"/>
                    <a:cs typeface="+mn-cs"/>
                  </a:defRPr>
                </a:lvl9pPr>
              </a:lstStyle>
              <a:p>
                <a:pPr marL="0" marR="0" lvl="0" indent="0" algn="l" defTabSz="685165" rtl="0" eaLnBrk="1" latinLnBrk="0" hangingPunct="1">
                  <a:spcBef>
                    <a:spcPts val="0"/>
                  </a:spcBef>
                  <a:spcAft>
                    <a:spcPts val="0"/>
                  </a:spcAft>
                  <a:buClrTx/>
                  <a:buSzTx/>
                  <a:buFontTx/>
                  <a:buNone/>
                  <a:defRPr/>
                </a:pPr>
                <a:endParaRPr kumimoji="0" lang="en-US" sz="1400" b="0" i="0" u="none" strike="noStrike" kern="1200" cap="none" spc="0" normalizeH="0" baseline="0" noProof="0">
                  <a:ln>
                    <a:noFill/>
                  </a:ln>
                  <a:solidFill>
                    <a:srgbClr val="FFFFFF"/>
                  </a:solidFill>
                  <a:effectLst/>
                  <a:uLnTx/>
                  <a:uFillTx/>
                  <a:latin typeface="+mn-lt"/>
                  <a:ea typeface="+mn-ea"/>
                  <a:cs typeface="+mn-cs"/>
                </a:endParaRPr>
              </a:p>
            </p:txBody>
          </p:sp>
          <p:sp>
            <p:nvSpPr>
              <p:cNvPr id="64" name="Freeform 14"/>
              <p:cNvSpPr/>
              <p:nvPr/>
            </p:nvSpPr>
            <p:spPr bwMode="auto">
              <a:xfrm>
                <a:off x="-2551113" y="2932113"/>
                <a:ext cx="1849437" cy="1895475"/>
              </a:xfrm>
              <a:custGeom>
                <a:avLst/>
                <a:gdLst>
                  <a:gd name="T0" fmla="*/ 0 w 492"/>
                  <a:gd name="T1" fmla="*/ 448 h 504"/>
                  <a:gd name="T2" fmla="*/ 218 w 492"/>
                  <a:gd name="T3" fmla="*/ 419 h 504"/>
                  <a:gd name="T4" fmla="*/ 473 w 492"/>
                  <a:gd name="T5" fmla="*/ 91 h 504"/>
                  <a:gd name="T6" fmla="*/ 481 w 492"/>
                  <a:gd name="T7" fmla="*/ 59 h 504"/>
                  <a:gd name="T8" fmla="*/ 414 w 492"/>
                  <a:gd name="T9" fmla="*/ 0 h 504"/>
                  <a:gd name="T10" fmla="*/ 0 w 492"/>
                  <a:gd name="T11" fmla="*/ 448 h 504"/>
                </a:gdLst>
                <a:ahLst/>
                <a:cxnLst>
                  <a:cxn ang="0">
                    <a:pos x="T0" y="T1"/>
                  </a:cxn>
                  <a:cxn ang="0">
                    <a:pos x="T2" y="T3"/>
                  </a:cxn>
                  <a:cxn ang="0">
                    <a:pos x="T4" y="T5"/>
                  </a:cxn>
                  <a:cxn ang="0">
                    <a:pos x="T6" y="T7"/>
                  </a:cxn>
                  <a:cxn ang="0">
                    <a:pos x="T8" y="T9"/>
                  </a:cxn>
                  <a:cxn ang="0">
                    <a:pos x="T10" y="T11"/>
                  </a:cxn>
                </a:cxnLst>
                <a:rect l="0" t="0" r="r" b="b"/>
                <a:pathLst>
                  <a:path w="492" h="504">
                    <a:moveTo>
                      <a:pt x="0" y="448"/>
                    </a:moveTo>
                    <a:cubicBezTo>
                      <a:pt x="0" y="448"/>
                      <a:pt x="130" y="504"/>
                      <a:pt x="218" y="419"/>
                    </a:cubicBezTo>
                    <a:cubicBezTo>
                      <a:pt x="218" y="419"/>
                      <a:pt x="404" y="270"/>
                      <a:pt x="473" y="91"/>
                    </a:cubicBezTo>
                    <a:cubicBezTo>
                      <a:pt x="473" y="91"/>
                      <a:pt x="492" y="64"/>
                      <a:pt x="481" y="59"/>
                    </a:cubicBezTo>
                    <a:cubicBezTo>
                      <a:pt x="414" y="0"/>
                      <a:pt x="414" y="0"/>
                      <a:pt x="414" y="0"/>
                    </a:cubicBezTo>
                    <a:cubicBezTo>
                      <a:pt x="414" y="0"/>
                      <a:pt x="224" y="398"/>
                      <a:pt x="0" y="448"/>
                    </a:cubicBezTo>
                    <a:close/>
                  </a:path>
                </a:pathLst>
              </a:custGeom>
              <a:grpFill/>
              <a:ln>
                <a:noFill/>
              </a:ln>
            </p:spPr>
            <p:txBody>
              <a:bodyPr/>
              <a:lstStyle>
                <a:defPPr>
                  <a:defRPr lang="en-US"/>
                </a:defPPr>
                <a:lvl1pPr marL="0" algn="l" defTabSz="685165" rtl="0" eaLnBrk="1" latinLnBrk="0" hangingPunct="1">
                  <a:defRPr sz="1400" kern="1200">
                    <a:solidFill>
                      <a:schemeClr val="tx1"/>
                    </a:solidFill>
                    <a:latin typeface="+mn-lt"/>
                    <a:ea typeface="+mn-ea"/>
                    <a:cs typeface="+mn-cs"/>
                  </a:defRPr>
                </a:lvl1pPr>
                <a:lvl2pPr marL="342900" algn="l" defTabSz="685165" rtl="0" eaLnBrk="1" latinLnBrk="0" hangingPunct="1">
                  <a:defRPr sz="1400" kern="1200">
                    <a:solidFill>
                      <a:schemeClr val="tx1"/>
                    </a:solidFill>
                    <a:latin typeface="+mn-lt"/>
                    <a:ea typeface="+mn-ea"/>
                    <a:cs typeface="+mn-cs"/>
                  </a:defRPr>
                </a:lvl2pPr>
                <a:lvl3pPr marL="685800" algn="l" defTabSz="685165" rtl="0" eaLnBrk="1" latinLnBrk="0" hangingPunct="1">
                  <a:defRPr sz="1400" kern="1200">
                    <a:solidFill>
                      <a:schemeClr val="tx1"/>
                    </a:solidFill>
                    <a:latin typeface="+mn-lt"/>
                    <a:ea typeface="+mn-ea"/>
                    <a:cs typeface="+mn-cs"/>
                  </a:defRPr>
                </a:lvl3pPr>
                <a:lvl4pPr marL="1028065" algn="l" defTabSz="685165" rtl="0" eaLnBrk="1" latinLnBrk="0" hangingPunct="1">
                  <a:defRPr sz="1400" kern="1200">
                    <a:solidFill>
                      <a:schemeClr val="tx1"/>
                    </a:solidFill>
                    <a:latin typeface="+mn-lt"/>
                    <a:ea typeface="+mn-ea"/>
                    <a:cs typeface="+mn-cs"/>
                  </a:defRPr>
                </a:lvl4pPr>
                <a:lvl5pPr marL="1370965" algn="l" defTabSz="685165" rtl="0" eaLnBrk="1" latinLnBrk="0" hangingPunct="1">
                  <a:defRPr sz="1400" kern="1200">
                    <a:solidFill>
                      <a:schemeClr val="tx1"/>
                    </a:solidFill>
                    <a:latin typeface="+mn-lt"/>
                    <a:ea typeface="+mn-ea"/>
                    <a:cs typeface="+mn-cs"/>
                  </a:defRPr>
                </a:lvl5pPr>
                <a:lvl6pPr marL="1713865" algn="l" defTabSz="685165" rtl="0" eaLnBrk="1" latinLnBrk="0" hangingPunct="1">
                  <a:defRPr sz="1400" kern="1200">
                    <a:solidFill>
                      <a:schemeClr val="tx1"/>
                    </a:solidFill>
                    <a:latin typeface="+mn-lt"/>
                    <a:ea typeface="+mn-ea"/>
                    <a:cs typeface="+mn-cs"/>
                  </a:defRPr>
                </a:lvl6pPr>
                <a:lvl7pPr marL="2056765" algn="l" defTabSz="685165" rtl="0" eaLnBrk="1" latinLnBrk="0" hangingPunct="1">
                  <a:defRPr sz="1400" kern="1200">
                    <a:solidFill>
                      <a:schemeClr val="tx1"/>
                    </a:solidFill>
                    <a:latin typeface="+mn-lt"/>
                    <a:ea typeface="+mn-ea"/>
                    <a:cs typeface="+mn-cs"/>
                  </a:defRPr>
                </a:lvl7pPr>
                <a:lvl8pPr marL="2399030" algn="l" defTabSz="685165" rtl="0" eaLnBrk="1" latinLnBrk="0" hangingPunct="1">
                  <a:defRPr sz="1400" kern="1200">
                    <a:solidFill>
                      <a:schemeClr val="tx1"/>
                    </a:solidFill>
                    <a:latin typeface="+mn-lt"/>
                    <a:ea typeface="+mn-ea"/>
                    <a:cs typeface="+mn-cs"/>
                  </a:defRPr>
                </a:lvl8pPr>
                <a:lvl9pPr marL="2741930" algn="l" defTabSz="685165" rtl="0" eaLnBrk="1" latinLnBrk="0" hangingPunct="1">
                  <a:defRPr sz="1400" kern="1200">
                    <a:solidFill>
                      <a:schemeClr val="tx1"/>
                    </a:solidFill>
                    <a:latin typeface="+mn-lt"/>
                    <a:ea typeface="+mn-ea"/>
                    <a:cs typeface="+mn-cs"/>
                  </a:defRPr>
                </a:lvl9pPr>
              </a:lstStyle>
              <a:p>
                <a:pPr marL="0" marR="0" lvl="0" indent="0" algn="l" defTabSz="685165" rtl="0" eaLnBrk="1" latinLnBrk="0" hangingPunct="1">
                  <a:spcBef>
                    <a:spcPts val="0"/>
                  </a:spcBef>
                  <a:spcAft>
                    <a:spcPts val="0"/>
                  </a:spcAft>
                  <a:buClrTx/>
                  <a:buSzTx/>
                  <a:buFontTx/>
                  <a:buNone/>
                  <a:defRPr/>
                </a:pPr>
                <a:endParaRPr kumimoji="0" lang="en-US" sz="1400" b="0" i="0" u="none" strike="noStrike" kern="1200" cap="none" spc="0" normalizeH="0" baseline="0" noProof="0">
                  <a:ln>
                    <a:noFill/>
                  </a:ln>
                  <a:solidFill>
                    <a:srgbClr val="FFFFFF"/>
                  </a:solidFill>
                  <a:effectLst/>
                  <a:uLnTx/>
                  <a:uFillTx/>
                  <a:latin typeface="+mn-lt"/>
                  <a:ea typeface="+mn-ea"/>
                  <a:cs typeface="+mn-cs"/>
                </a:endParaRPr>
              </a:p>
            </p:txBody>
          </p:sp>
          <p:sp>
            <p:nvSpPr>
              <p:cNvPr id="65" name="Freeform 15"/>
              <p:cNvSpPr/>
              <p:nvPr/>
            </p:nvSpPr>
            <p:spPr bwMode="auto">
              <a:xfrm>
                <a:off x="-1754188" y="2682876"/>
                <a:ext cx="849312" cy="1181100"/>
              </a:xfrm>
              <a:custGeom>
                <a:avLst/>
                <a:gdLst>
                  <a:gd name="T0" fmla="*/ 0 w 226"/>
                  <a:gd name="T1" fmla="*/ 314 h 314"/>
                  <a:gd name="T2" fmla="*/ 122 w 226"/>
                  <a:gd name="T3" fmla="*/ 53 h 314"/>
                  <a:gd name="T4" fmla="*/ 189 w 226"/>
                  <a:gd name="T5" fmla="*/ 64 h 314"/>
                  <a:gd name="T6" fmla="*/ 0 w 226"/>
                  <a:gd name="T7" fmla="*/ 314 h 314"/>
                </a:gdLst>
                <a:ahLst/>
                <a:cxnLst>
                  <a:cxn ang="0">
                    <a:pos x="T0" y="T1"/>
                  </a:cxn>
                  <a:cxn ang="0">
                    <a:pos x="T2" y="T3"/>
                  </a:cxn>
                  <a:cxn ang="0">
                    <a:pos x="T4" y="T5"/>
                  </a:cxn>
                  <a:cxn ang="0">
                    <a:pos x="T6" y="T7"/>
                  </a:cxn>
                </a:cxnLst>
                <a:rect l="0" t="0" r="r" b="b"/>
                <a:pathLst>
                  <a:path w="226" h="314">
                    <a:moveTo>
                      <a:pt x="0" y="314"/>
                    </a:moveTo>
                    <a:cubicBezTo>
                      <a:pt x="0" y="314"/>
                      <a:pt x="226" y="56"/>
                      <a:pt x="122" y="53"/>
                    </a:cubicBezTo>
                    <a:cubicBezTo>
                      <a:pt x="122" y="53"/>
                      <a:pt x="181" y="0"/>
                      <a:pt x="189" y="64"/>
                    </a:cubicBezTo>
                    <a:cubicBezTo>
                      <a:pt x="189" y="64"/>
                      <a:pt x="80" y="277"/>
                      <a:pt x="0" y="314"/>
                    </a:cubicBezTo>
                    <a:close/>
                  </a:path>
                </a:pathLst>
              </a:custGeom>
              <a:grpFill/>
              <a:ln>
                <a:noFill/>
              </a:ln>
            </p:spPr>
            <p:txBody>
              <a:bodyPr/>
              <a:lstStyle>
                <a:defPPr>
                  <a:defRPr lang="en-US"/>
                </a:defPPr>
                <a:lvl1pPr marL="0" algn="l" defTabSz="685165" rtl="0" eaLnBrk="1" latinLnBrk="0" hangingPunct="1">
                  <a:defRPr sz="1400" kern="1200">
                    <a:solidFill>
                      <a:schemeClr val="tx1"/>
                    </a:solidFill>
                    <a:latin typeface="+mn-lt"/>
                    <a:ea typeface="+mn-ea"/>
                    <a:cs typeface="+mn-cs"/>
                  </a:defRPr>
                </a:lvl1pPr>
                <a:lvl2pPr marL="342900" algn="l" defTabSz="685165" rtl="0" eaLnBrk="1" latinLnBrk="0" hangingPunct="1">
                  <a:defRPr sz="1400" kern="1200">
                    <a:solidFill>
                      <a:schemeClr val="tx1"/>
                    </a:solidFill>
                    <a:latin typeface="+mn-lt"/>
                    <a:ea typeface="+mn-ea"/>
                    <a:cs typeface="+mn-cs"/>
                  </a:defRPr>
                </a:lvl2pPr>
                <a:lvl3pPr marL="685800" algn="l" defTabSz="685165" rtl="0" eaLnBrk="1" latinLnBrk="0" hangingPunct="1">
                  <a:defRPr sz="1400" kern="1200">
                    <a:solidFill>
                      <a:schemeClr val="tx1"/>
                    </a:solidFill>
                    <a:latin typeface="+mn-lt"/>
                    <a:ea typeface="+mn-ea"/>
                    <a:cs typeface="+mn-cs"/>
                  </a:defRPr>
                </a:lvl3pPr>
                <a:lvl4pPr marL="1028065" algn="l" defTabSz="685165" rtl="0" eaLnBrk="1" latinLnBrk="0" hangingPunct="1">
                  <a:defRPr sz="1400" kern="1200">
                    <a:solidFill>
                      <a:schemeClr val="tx1"/>
                    </a:solidFill>
                    <a:latin typeface="+mn-lt"/>
                    <a:ea typeface="+mn-ea"/>
                    <a:cs typeface="+mn-cs"/>
                  </a:defRPr>
                </a:lvl4pPr>
                <a:lvl5pPr marL="1370965" algn="l" defTabSz="685165" rtl="0" eaLnBrk="1" latinLnBrk="0" hangingPunct="1">
                  <a:defRPr sz="1400" kern="1200">
                    <a:solidFill>
                      <a:schemeClr val="tx1"/>
                    </a:solidFill>
                    <a:latin typeface="+mn-lt"/>
                    <a:ea typeface="+mn-ea"/>
                    <a:cs typeface="+mn-cs"/>
                  </a:defRPr>
                </a:lvl5pPr>
                <a:lvl6pPr marL="1713865" algn="l" defTabSz="685165" rtl="0" eaLnBrk="1" latinLnBrk="0" hangingPunct="1">
                  <a:defRPr sz="1400" kern="1200">
                    <a:solidFill>
                      <a:schemeClr val="tx1"/>
                    </a:solidFill>
                    <a:latin typeface="+mn-lt"/>
                    <a:ea typeface="+mn-ea"/>
                    <a:cs typeface="+mn-cs"/>
                  </a:defRPr>
                </a:lvl6pPr>
                <a:lvl7pPr marL="2056765" algn="l" defTabSz="685165" rtl="0" eaLnBrk="1" latinLnBrk="0" hangingPunct="1">
                  <a:defRPr sz="1400" kern="1200">
                    <a:solidFill>
                      <a:schemeClr val="tx1"/>
                    </a:solidFill>
                    <a:latin typeface="+mn-lt"/>
                    <a:ea typeface="+mn-ea"/>
                    <a:cs typeface="+mn-cs"/>
                  </a:defRPr>
                </a:lvl7pPr>
                <a:lvl8pPr marL="2399030" algn="l" defTabSz="685165" rtl="0" eaLnBrk="1" latinLnBrk="0" hangingPunct="1">
                  <a:defRPr sz="1400" kern="1200">
                    <a:solidFill>
                      <a:schemeClr val="tx1"/>
                    </a:solidFill>
                    <a:latin typeface="+mn-lt"/>
                    <a:ea typeface="+mn-ea"/>
                    <a:cs typeface="+mn-cs"/>
                  </a:defRPr>
                </a:lvl8pPr>
                <a:lvl9pPr marL="2741930" algn="l" defTabSz="685165" rtl="0" eaLnBrk="1" latinLnBrk="0" hangingPunct="1">
                  <a:defRPr sz="1400" kern="1200">
                    <a:solidFill>
                      <a:schemeClr val="tx1"/>
                    </a:solidFill>
                    <a:latin typeface="+mn-lt"/>
                    <a:ea typeface="+mn-ea"/>
                    <a:cs typeface="+mn-cs"/>
                  </a:defRPr>
                </a:lvl9pPr>
              </a:lstStyle>
              <a:p>
                <a:pPr marL="0" marR="0" lvl="0" indent="0" algn="l" defTabSz="685165" rtl="0" eaLnBrk="1" latinLnBrk="0" hangingPunct="1">
                  <a:spcBef>
                    <a:spcPts val="0"/>
                  </a:spcBef>
                  <a:spcAft>
                    <a:spcPts val="0"/>
                  </a:spcAft>
                  <a:buClrTx/>
                  <a:buSzTx/>
                  <a:buFontTx/>
                  <a:buNone/>
                  <a:defRPr/>
                </a:pPr>
                <a:endParaRPr kumimoji="0" lang="en-US" sz="1400" b="0" i="0" u="none" strike="noStrike" kern="1200" cap="none" spc="0" normalizeH="0" baseline="0" noProof="0">
                  <a:ln>
                    <a:noFill/>
                  </a:ln>
                  <a:solidFill>
                    <a:srgbClr val="FFFFFF"/>
                  </a:solidFill>
                  <a:effectLst/>
                  <a:uLnTx/>
                  <a:uFillTx/>
                  <a:latin typeface="+mn-lt"/>
                  <a:ea typeface="+mn-ea"/>
                  <a:cs typeface="+mn-cs"/>
                </a:endParaRPr>
              </a:p>
            </p:txBody>
          </p:sp>
          <p:sp>
            <p:nvSpPr>
              <p:cNvPr id="66" name="Freeform 16"/>
              <p:cNvSpPr/>
              <p:nvPr/>
            </p:nvSpPr>
            <p:spPr bwMode="auto">
              <a:xfrm>
                <a:off x="-5448300" y="1908176"/>
                <a:ext cx="1390650" cy="466725"/>
              </a:xfrm>
              <a:custGeom>
                <a:avLst/>
                <a:gdLst>
                  <a:gd name="T0" fmla="*/ 59 w 370"/>
                  <a:gd name="T1" fmla="*/ 62 h 124"/>
                  <a:gd name="T2" fmla="*/ 370 w 370"/>
                  <a:gd name="T3" fmla="*/ 124 h 124"/>
                  <a:gd name="T4" fmla="*/ 219 w 370"/>
                  <a:gd name="T5" fmla="*/ 110 h 124"/>
                  <a:gd name="T6" fmla="*/ 0 w 370"/>
                  <a:gd name="T7" fmla="*/ 123 h 124"/>
                  <a:gd name="T8" fmla="*/ 59 w 370"/>
                  <a:gd name="T9" fmla="*/ 62 h 124"/>
                </a:gdLst>
                <a:ahLst/>
                <a:cxnLst>
                  <a:cxn ang="0">
                    <a:pos x="T0" y="T1"/>
                  </a:cxn>
                  <a:cxn ang="0">
                    <a:pos x="T2" y="T3"/>
                  </a:cxn>
                  <a:cxn ang="0">
                    <a:pos x="T4" y="T5"/>
                  </a:cxn>
                  <a:cxn ang="0">
                    <a:pos x="T6" y="T7"/>
                  </a:cxn>
                  <a:cxn ang="0">
                    <a:pos x="T8" y="T9"/>
                  </a:cxn>
                </a:cxnLst>
                <a:rect l="0" t="0" r="r" b="b"/>
                <a:pathLst>
                  <a:path w="370" h="124">
                    <a:moveTo>
                      <a:pt x="59" y="62"/>
                    </a:moveTo>
                    <a:cubicBezTo>
                      <a:pt x="59" y="62"/>
                      <a:pt x="202" y="0"/>
                      <a:pt x="370" y="124"/>
                    </a:cubicBezTo>
                    <a:cubicBezTo>
                      <a:pt x="219" y="110"/>
                      <a:pt x="219" y="110"/>
                      <a:pt x="219" y="110"/>
                    </a:cubicBezTo>
                    <a:cubicBezTo>
                      <a:pt x="0" y="123"/>
                      <a:pt x="0" y="123"/>
                      <a:pt x="0" y="123"/>
                    </a:cubicBezTo>
                    <a:lnTo>
                      <a:pt x="59" y="62"/>
                    </a:lnTo>
                    <a:close/>
                  </a:path>
                </a:pathLst>
              </a:custGeom>
              <a:grpFill/>
              <a:ln>
                <a:noFill/>
              </a:ln>
            </p:spPr>
            <p:txBody>
              <a:bodyPr/>
              <a:lstStyle>
                <a:defPPr>
                  <a:defRPr lang="en-US"/>
                </a:defPPr>
                <a:lvl1pPr marL="0" algn="l" defTabSz="685165" rtl="0" eaLnBrk="1" latinLnBrk="0" hangingPunct="1">
                  <a:defRPr sz="1400" kern="1200">
                    <a:solidFill>
                      <a:schemeClr val="tx1"/>
                    </a:solidFill>
                    <a:latin typeface="+mn-lt"/>
                    <a:ea typeface="+mn-ea"/>
                    <a:cs typeface="+mn-cs"/>
                  </a:defRPr>
                </a:lvl1pPr>
                <a:lvl2pPr marL="342900" algn="l" defTabSz="685165" rtl="0" eaLnBrk="1" latinLnBrk="0" hangingPunct="1">
                  <a:defRPr sz="1400" kern="1200">
                    <a:solidFill>
                      <a:schemeClr val="tx1"/>
                    </a:solidFill>
                    <a:latin typeface="+mn-lt"/>
                    <a:ea typeface="+mn-ea"/>
                    <a:cs typeface="+mn-cs"/>
                  </a:defRPr>
                </a:lvl2pPr>
                <a:lvl3pPr marL="685800" algn="l" defTabSz="685165" rtl="0" eaLnBrk="1" latinLnBrk="0" hangingPunct="1">
                  <a:defRPr sz="1400" kern="1200">
                    <a:solidFill>
                      <a:schemeClr val="tx1"/>
                    </a:solidFill>
                    <a:latin typeface="+mn-lt"/>
                    <a:ea typeface="+mn-ea"/>
                    <a:cs typeface="+mn-cs"/>
                  </a:defRPr>
                </a:lvl3pPr>
                <a:lvl4pPr marL="1028065" algn="l" defTabSz="685165" rtl="0" eaLnBrk="1" latinLnBrk="0" hangingPunct="1">
                  <a:defRPr sz="1400" kern="1200">
                    <a:solidFill>
                      <a:schemeClr val="tx1"/>
                    </a:solidFill>
                    <a:latin typeface="+mn-lt"/>
                    <a:ea typeface="+mn-ea"/>
                    <a:cs typeface="+mn-cs"/>
                  </a:defRPr>
                </a:lvl4pPr>
                <a:lvl5pPr marL="1370965" algn="l" defTabSz="685165" rtl="0" eaLnBrk="1" latinLnBrk="0" hangingPunct="1">
                  <a:defRPr sz="1400" kern="1200">
                    <a:solidFill>
                      <a:schemeClr val="tx1"/>
                    </a:solidFill>
                    <a:latin typeface="+mn-lt"/>
                    <a:ea typeface="+mn-ea"/>
                    <a:cs typeface="+mn-cs"/>
                  </a:defRPr>
                </a:lvl5pPr>
                <a:lvl6pPr marL="1713865" algn="l" defTabSz="685165" rtl="0" eaLnBrk="1" latinLnBrk="0" hangingPunct="1">
                  <a:defRPr sz="1400" kern="1200">
                    <a:solidFill>
                      <a:schemeClr val="tx1"/>
                    </a:solidFill>
                    <a:latin typeface="+mn-lt"/>
                    <a:ea typeface="+mn-ea"/>
                    <a:cs typeface="+mn-cs"/>
                  </a:defRPr>
                </a:lvl6pPr>
                <a:lvl7pPr marL="2056765" algn="l" defTabSz="685165" rtl="0" eaLnBrk="1" latinLnBrk="0" hangingPunct="1">
                  <a:defRPr sz="1400" kern="1200">
                    <a:solidFill>
                      <a:schemeClr val="tx1"/>
                    </a:solidFill>
                    <a:latin typeface="+mn-lt"/>
                    <a:ea typeface="+mn-ea"/>
                    <a:cs typeface="+mn-cs"/>
                  </a:defRPr>
                </a:lvl7pPr>
                <a:lvl8pPr marL="2399030" algn="l" defTabSz="685165" rtl="0" eaLnBrk="1" latinLnBrk="0" hangingPunct="1">
                  <a:defRPr sz="1400" kern="1200">
                    <a:solidFill>
                      <a:schemeClr val="tx1"/>
                    </a:solidFill>
                    <a:latin typeface="+mn-lt"/>
                    <a:ea typeface="+mn-ea"/>
                    <a:cs typeface="+mn-cs"/>
                  </a:defRPr>
                </a:lvl8pPr>
                <a:lvl9pPr marL="2741930" algn="l" defTabSz="685165" rtl="0" eaLnBrk="1" latinLnBrk="0" hangingPunct="1">
                  <a:defRPr sz="1400" kern="1200">
                    <a:solidFill>
                      <a:schemeClr val="tx1"/>
                    </a:solidFill>
                    <a:latin typeface="+mn-lt"/>
                    <a:ea typeface="+mn-ea"/>
                    <a:cs typeface="+mn-cs"/>
                  </a:defRPr>
                </a:lvl9pPr>
              </a:lstStyle>
              <a:p>
                <a:pPr marL="0" marR="0" lvl="0" indent="0" algn="l" defTabSz="685165" rtl="0" eaLnBrk="1" latinLnBrk="0" hangingPunct="1">
                  <a:spcBef>
                    <a:spcPts val="0"/>
                  </a:spcBef>
                  <a:spcAft>
                    <a:spcPts val="0"/>
                  </a:spcAft>
                  <a:buClrTx/>
                  <a:buSzTx/>
                  <a:buFontTx/>
                  <a:buNone/>
                  <a:defRPr/>
                </a:pPr>
                <a:endParaRPr kumimoji="0" lang="en-US" sz="1400" b="0" i="0" u="none" strike="noStrike" kern="1200" cap="none" spc="0" normalizeH="0" baseline="0" noProof="0">
                  <a:ln>
                    <a:noFill/>
                  </a:ln>
                  <a:solidFill>
                    <a:srgbClr val="FFFFFF"/>
                  </a:solidFill>
                  <a:effectLst/>
                  <a:uLnTx/>
                  <a:uFillTx/>
                  <a:latin typeface="+mn-lt"/>
                  <a:ea typeface="+mn-ea"/>
                  <a:cs typeface="+mn-cs"/>
                </a:endParaRPr>
              </a:p>
            </p:txBody>
          </p:sp>
          <p:sp>
            <p:nvSpPr>
              <p:cNvPr id="67" name="Freeform 17"/>
              <p:cNvSpPr/>
              <p:nvPr/>
            </p:nvSpPr>
            <p:spPr bwMode="auto">
              <a:xfrm>
                <a:off x="-3527425" y="3051176"/>
                <a:ext cx="1866900" cy="722313"/>
              </a:xfrm>
              <a:custGeom>
                <a:avLst/>
                <a:gdLst>
                  <a:gd name="T0" fmla="*/ 0 w 497"/>
                  <a:gd name="T1" fmla="*/ 0 h 192"/>
                  <a:gd name="T2" fmla="*/ 497 w 497"/>
                  <a:gd name="T3" fmla="*/ 94 h 192"/>
                  <a:gd name="T4" fmla="*/ 385 w 497"/>
                  <a:gd name="T5" fmla="*/ 118 h 192"/>
                  <a:gd name="T6" fmla="*/ 268 w 497"/>
                  <a:gd name="T7" fmla="*/ 115 h 192"/>
                  <a:gd name="T8" fmla="*/ 68 w 497"/>
                  <a:gd name="T9" fmla="*/ 35 h 192"/>
                  <a:gd name="T10" fmla="*/ 0 w 497"/>
                  <a:gd name="T11" fmla="*/ 0 h 192"/>
                </a:gdLst>
                <a:ahLst/>
                <a:cxnLst>
                  <a:cxn ang="0">
                    <a:pos x="T0" y="T1"/>
                  </a:cxn>
                  <a:cxn ang="0">
                    <a:pos x="T2" y="T3"/>
                  </a:cxn>
                  <a:cxn ang="0">
                    <a:pos x="T4" y="T5"/>
                  </a:cxn>
                  <a:cxn ang="0">
                    <a:pos x="T6" y="T7"/>
                  </a:cxn>
                  <a:cxn ang="0">
                    <a:pos x="T8" y="T9"/>
                  </a:cxn>
                  <a:cxn ang="0">
                    <a:pos x="T10" y="T11"/>
                  </a:cxn>
                </a:cxnLst>
                <a:rect l="0" t="0" r="r" b="b"/>
                <a:pathLst>
                  <a:path w="497" h="192">
                    <a:moveTo>
                      <a:pt x="0" y="0"/>
                    </a:moveTo>
                    <a:cubicBezTo>
                      <a:pt x="0" y="0"/>
                      <a:pt x="166" y="192"/>
                      <a:pt x="497" y="94"/>
                    </a:cubicBezTo>
                    <a:cubicBezTo>
                      <a:pt x="385" y="118"/>
                      <a:pt x="385" y="118"/>
                      <a:pt x="385" y="118"/>
                    </a:cubicBezTo>
                    <a:cubicBezTo>
                      <a:pt x="268" y="115"/>
                      <a:pt x="268" y="115"/>
                      <a:pt x="268" y="115"/>
                    </a:cubicBezTo>
                    <a:cubicBezTo>
                      <a:pt x="68" y="35"/>
                      <a:pt x="68" y="35"/>
                      <a:pt x="68" y="35"/>
                    </a:cubicBezTo>
                    <a:lnTo>
                      <a:pt x="0" y="0"/>
                    </a:lnTo>
                    <a:close/>
                  </a:path>
                </a:pathLst>
              </a:custGeom>
              <a:grpFill/>
              <a:ln>
                <a:noFill/>
              </a:ln>
            </p:spPr>
            <p:txBody>
              <a:bodyPr/>
              <a:lstStyle>
                <a:defPPr>
                  <a:defRPr lang="en-US"/>
                </a:defPPr>
                <a:lvl1pPr marL="0" algn="l" defTabSz="685165" rtl="0" eaLnBrk="1" latinLnBrk="0" hangingPunct="1">
                  <a:defRPr sz="1400" kern="1200">
                    <a:solidFill>
                      <a:schemeClr val="tx1"/>
                    </a:solidFill>
                    <a:latin typeface="+mn-lt"/>
                    <a:ea typeface="+mn-ea"/>
                    <a:cs typeface="+mn-cs"/>
                  </a:defRPr>
                </a:lvl1pPr>
                <a:lvl2pPr marL="342900" algn="l" defTabSz="685165" rtl="0" eaLnBrk="1" latinLnBrk="0" hangingPunct="1">
                  <a:defRPr sz="1400" kern="1200">
                    <a:solidFill>
                      <a:schemeClr val="tx1"/>
                    </a:solidFill>
                    <a:latin typeface="+mn-lt"/>
                    <a:ea typeface="+mn-ea"/>
                    <a:cs typeface="+mn-cs"/>
                  </a:defRPr>
                </a:lvl2pPr>
                <a:lvl3pPr marL="685800" algn="l" defTabSz="685165" rtl="0" eaLnBrk="1" latinLnBrk="0" hangingPunct="1">
                  <a:defRPr sz="1400" kern="1200">
                    <a:solidFill>
                      <a:schemeClr val="tx1"/>
                    </a:solidFill>
                    <a:latin typeface="+mn-lt"/>
                    <a:ea typeface="+mn-ea"/>
                    <a:cs typeface="+mn-cs"/>
                  </a:defRPr>
                </a:lvl3pPr>
                <a:lvl4pPr marL="1028065" algn="l" defTabSz="685165" rtl="0" eaLnBrk="1" latinLnBrk="0" hangingPunct="1">
                  <a:defRPr sz="1400" kern="1200">
                    <a:solidFill>
                      <a:schemeClr val="tx1"/>
                    </a:solidFill>
                    <a:latin typeface="+mn-lt"/>
                    <a:ea typeface="+mn-ea"/>
                    <a:cs typeface="+mn-cs"/>
                  </a:defRPr>
                </a:lvl4pPr>
                <a:lvl5pPr marL="1370965" algn="l" defTabSz="685165" rtl="0" eaLnBrk="1" latinLnBrk="0" hangingPunct="1">
                  <a:defRPr sz="1400" kern="1200">
                    <a:solidFill>
                      <a:schemeClr val="tx1"/>
                    </a:solidFill>
                    <a:latin typeface="+mn-lt"/>
                    <a:ea typeface="+mn-ea"/>
                    <a:cs typeface="+mn-cs"/>
                  </a:defRPr>
                </a:lvl5pPr>
                <a:lvl6pPr marL="1713865" algn="l" defTabSz="685165" rtl="0" eaLnBrk="1" latinLnBrk="0" hangingPunct="1">
                  <a:defRPr sz="1400" kern="1200">
                    <a:solidFill>
                      <a:schemeClr val="tx1"/>
                    </a:solidFill>
                    <a:latin typeface="+mn-lt"/>
                    <a:ea typeface="+mn-ea"/>
                    <a:cs typeface="+mn-cs"/>
                  </a:defRPr>
                </a:lvl6pPr>
                <a:lvl7pPr marL="2056765" algn="l" defTabSz="685165" rtl="0" eaLnBrk="1" latinLnBrk="0" hangingPunct="1">
                  <a:defRPr sz="1400" kern="1200">
                    <a:solidFill>
                      <a:schemeClr val="tx1"/>
                    </a:solidFill>
                    <a:latin typeface="+mn-lt"/>
                    <a:ea typeface="+mn-ea"/>
                    <a:cs typeface="+mn-cs"/>
                  </a:defRPr>
                </a:lvl7pPr>
                <a:lvl8pPr marL="2399030" algn="l" defTabSz="685165" rtl="0" eaLnBrk="1" latinLnBrk="0" hangingPunct="1">
                  <a:defRPr sz="1400" kern="1200">
                    <a:solidFill>
                      <a:schemeClr val="tx1"/>
                    </a:solidFill>
                    <a:latin typeface="+mn-lt"/>
                    <a:ea typeface="+mn-ea"/>
                    <a:cs typeface="+mn-cs"/>
                  </a:defRPr>
                </a:lvl8pPr>
                <a:lvl9pPr marL="2741930" algn="l" defTabSz="685165" rtl="0" eaLnBrk="1" latinLnBrk="0" hangingPunct="1">
                  <a:defRPr sz="1400" kern="1200">
                    <a:solidFill>
                      <a:schemeClr val="tx1"/>
                    </a:solidFill>
                    <a:latin typeface="+mn-lt"/>
                    <a:ea typeface="+mn-ea"/>
                    <a:cs typeface="+mn-cs"/>
                  </a:defRPr>
                </a:lvl9pPr>
              </a:lstStyle>
              <a:p>
                <a:pPr marL="0" marR="0" lvl="0" indent="0" algn="l" defTabSz="685165" rtl="0" eaLnBrk="1" latinLnBrk="0" hangingPunct="1">
                  <a:spcBef>
                    <a:spcPts val="0"/>
                  </a:spcBef>
                  <a:spcAft>
                    <a:spcPts val="0"/>
                  </a:spcAft>
                  <a:buClrTx/>
                  <a:buSzTx/>
                  <a:buFontTx/>
                  <a:buNone/>
                  <a:defRPr/>
                </a:pPr>
                <a:endParaRPr kumimoji="0" lang="en-US" sz="1400" b="0" i="0" u="none" strike="noStrike" kern="1200" cap="none" spc="0" normalizeH="0" baseline="0" noProof="0">
                  <a:ln>
                    <a:noFill/>
                  </a:ln>
                  <a:solidFill>
                    <a:srgbClr val="FFFFFF"/>
                  </a:solidFill>
                  <a:effectLst/>
                  <a:uLnTx/>
                  <a:uFillTx/>
                  <a:latin typeface="+mn-lt"/>
                  <a:ea typeface="+mn-ea"/>
                  <a:cs typeface="+mn-cs"/>
                </a:endParaRPr>
              </a:p>
            </p:txBody>
          </p:sp>
          <p:sp>
            <p:nvSpPr>
              <p:cNvPr id="72" name="Freeform 18"/>
              <p:cNvSpPr/>
              <p:nvPr/>
            </p:nvSpPr>
            <p:spPr bwMode="auto">
              <a:xfrm>
                <a:off x="-1690688" y="2671763"/>
                <a:ext cx="631825" cy="450850"/>
              </a:xfrm>
              <a:custGeom>
                <a:avLst/>
                <a:gdLst>
                  <a:gd name="T0" fmla="*/ 0 w 168"/>
                  <a:gd name="T1" fmla="*/ 96 h 120"/>
                  <a:gd name="T2" fmla="*/ 168 w 168"/>
                  <a:gd name="T3" fmla="*/ 48 h 120"/>
                  <a:gd name="T4" fmla="*/ 109 w 168"/>
                  <a:gd name="T5" fmla="*/ 109 h 120"/>
                  <a:gd name="T6" fmla="*/ 13 w 168"/>
                  <a:gd name="T7" fmla="*/ 120 h 120"/>
                  <a:gd name="T8" fmla="*/ 0 w 168"/>
                  <a:gd name="T9" fmla="*/ 96 h 120"/>
                </a:gdLst>
                <a:ahLst/>
                <a:cxnLst>
                  <a:cxn ang="0">
                    <a:pos x="T0" y="T1"/>
                  </a:cxn>
                  <a:cxn ang="0">
                    <a:pos x="T2" y="T3"/>
                  </a:cxn>
                  <a:cxn ang="0">
                    <a:pos x="T4" y="T5"/>
                  </a:cxn>
                  <a:cxn ang="0">
                    <a:pos x="T6" y="T7"/>
                  </a:cxn>
                  <a:cxn ang="0">
                    <a:pos x="T8" y="T9"/>
                  </a:cxn>
                </a:cxnLst>
                <a:rect l="0" t="0" r="r" b="b"/>
                <a:pathLst>
                  <a:path w="168" h="120">
                    <a:moveTo>
                      <a:pt x="0" y="96"/>
                    </a:moveTo>
                    <a:cubicBezTo>
                      <a:pt x="0" y="96"/>
                      <a:pt x="123" y="0"/>
                      <a:pt x="168" y="48"/>
                    </a:cubicBezTo>
                    <a:cubicBezTo>
                      <a:pt x="109" y="109"/>
                      <a:pt x="109" y="109"/>
                      <a:pt x="109" y="109"/>
                    </a:cubicBezTo>
                    <a:cubicBezTo>
                      <a:pt x="13" y="120"/>
                      <a:pt x="13" y="120"/>
                      <a:pt x="13" y="120"/>
                    </a:cubicBezTo>
                    <a:lnTo>
                      <a:pt x="0" y="96"/>
                    </a:lnTo>
                    <a:close/>
                  </a:path>
                </a:pathLst>
              </a:custGeom>
              <a:grpFill/>
              <a:ln>
                <a:noFill/>
              </a:ln>
            </p:spPr>
            <p:txBody>
              <a:bodyPr/>
              <a:lstStyle>
                <a:defPPr>
                  <a:defRPr lang="en-US"/>
                </a:defPPr>
                <a:lvl1pPr marL="0" algn="l" defTabSz="685165" rtl="0" eaLnBrk="1" latinLnBrk="0" hangingPunct="1">
                  <a:defRPr sz="1400" kern="1200">
                    <a:solidFill>
                      <a:schemeClr val="tx1"/>
                    </a:solidFill>
                    <a:latin typeface="+mn-lt"/>
                    <a:ea typeface="+mn-ea"/>
                    <a:cs typeface="+mn-cs"/>
                  </a:defRPr>
                </a:lvl1pPr>
                <a:lvl2pPr marL="342900" algn="l" defTabSz="685165" rtl="0" eaLnBrk="1" latinLnBrk="0" hangingPunct="1">
                  <a:defRPr sz="1400" kern="1200">
                    <a:solidFill>
                      <a:schemeClr val="tx1"/>
                    </a:solidFill>
                    <a:latin typeface="+mn-lt"/>
                    <a:ea typeface="+mn-ea"/>
                    <a:cs typeface="+mn-cs"/>
                  </a:defRPr>
                </a:lvl2pPr>
                <a:lvl3pPr marL="685800" algn="l" defTabSz="685165" rtl="0" eaLnBrk="1" latinLnBrk="0" hangingPunct="1">
                  <a:defRPr sz="1400" kern="1200">
                    <a:solidFill>
                      <a:schemeClr val="tx1"/>
                    </a:solidFill>
                    <a:latin typeface="+mn-lt"/>
                    <a:ea typeface="+mn-ea"/>
                    <a:cs typeface="+mn-cs"/>
                  </a:defRPr>
                </a:lvl3pPr>
                <a:lvl4pPr marL="1028065" algn="l" defTabSz="685165" rtl="0" eaLnBrk="1" latinLnBrk="0" hangingPunct="1">
                  <a:defRPr sz="1400" kern="1200">
                    <a:solidFill>
                      <a:schemeClr val="tx1"/>
                    </a:solidFill>
                    <a:latin typeface="+mn-lt"/>
                    <a:ea typeface="+mn-ea"/>
                    <a:cs typeface="+mn-cs"/>
                  </a:defRPr>
                </a:lvl4pPr>
                <a:lvl5pPr marL="1370965" algn="l" defTabSz="685165" rtl="0" eaLnBrk="1" latinLnBrk="0" hangingPunct="1">
                  <a:defRPr sz="1400" kern="1200">
                    <a:solidFill>
                      <a:schemeClr val="tx1"/>
                    </a:solidFill>
                    <a:latin typeface="+mn-lt"/>
                    <a:ea typeface="+mn-ea"/>
                    <a:cs typeface="+mn-cs"/>
                  </a:defRPr>
                </a:lvl5pPr>
                <a:lvl6pPr marL="1713865" algn="l" defTabSz="685165" rtl="0" eaLnBrk="1" latinLnBrk="0" hangingPunct="1">
                  <a:defRPr sz="1400" kern="1200">
                    <a:solidFill>
                      <a:schemeClr val="tx1"/>
                    </a:solidFill>
                    <a:latin typeface="+mn-lt"/>
                    <a:ea typeface="+mn-ea"/>
                    <a:cs typeface="+mn-cs"/>
                  </a:defRPr>
                </a:lvl6pPr>
                <a:lvl7pPr marL="2056765" algn="l" defTabSz="685165" rtl="0" eaLnBrk="1" latinLnBrk="0" hangingPunct="1">
                  <a:defRPr sz="1400" kern="1200">
                    <a:solidFill>
                      <a:schemeClr val="tx1"/>
                    </a:solidFill>
                    <a:latin typeface="+mn-lt"/>
                    <a:ea typeface="+mn-ea"/>
                    <a:cs typeface="+mn-cs"/>
                  </a:defRPr>
                </a:lvl7pPr>
                <a:lvl8pPr marL="2399030" algn="l" defTabSz="685165" rtl="0" eaLnBrk="1" latinLnBrk="0" hangingPunct="1">
                  <a:defRPr sz="1400" kern="1200">
                    <a:solidFill>
                      <a:schemeClr val="tx1"/>
                    </a:solidFill>
                    <a:latin typeface="+mn-lt"/>
                    <a:ea typeface="+mn-ea"/>
                    <a:cs typeface="+mn-cs"/>
                  </a:defRPr>
                </a:lvl8pPr>
                <a:lvl9pPr marL="2741930" algn="l" defTabSz="685165" rtl="0" eaLnBrk="1" latinLnBrk="0" hangingPunct="1">
                  <a:defRPr sz="1400" kern="1200">
                    <a:solidFill>
                      <a:schemeClr val="tx1"/>
                    </a:solidFill>
                    <a:latin typeface="+mn-lt"/>
                    <a:ea typeface="+mn-ea"/>
                    <a:cs typeface="+mn-cs"/>
                  </a:defRPr>
                </a:lvl9pPr>
              </a:lstStyle>
              <a:p>
                <a:pPr marL="0" marR="0" lvl="0" indent="0" algn="l" defTabSz="685165" rtl="0" eaLnBrk="1" latinLnBrk="0" hangingPunct="1">
                  <a:spcBef>
                    <a:spcPts val="0"/>
                  </a:spcBef>
                  <a:spcAft>
                    <a:spcPts val="0"/>
                  </a:spcAft>
                  <a:buClrTx/>
                  <a:buSzTx/>
                  <a:buFontTx/>
                  <a:buNone/>
                  <a:defRPr/>
                </a:pPr>
                <a:endParaRPr kumimoji="0" lang="en-US" sz="1400" b="0" i="0" u="none" strike="noStrike" kern="1200" cap="none" spc="0" normalizeH="0" baseline="0" noProof="0">
                  <a:ln>
                    <a:noFill/>
                  </a:ln>
                  <a:solidFill>
                    <a:srgbClr val="FFFFFF"/>
                  </a:solidFill>
                  <a:effectLst/>
                  <a:uLnTx/>
                  <a:uFillTx/>
                  <a:latin typeface="+mn-lt"/>
                  <a:ea typeface="+mn-ea"/>
                  <a:cs typeface="+mn-cs"/>
                </a:endParaRPr>
              </a:p>
            </p:txBody>
          </p:sp>
        </p:grpSp>
        <p:sp>
          <p:nvSpPr>
            <p:cNvPr id="73" name="Rectangle 42"/>
            <p:cNvSpPr/>
            <p:nvPr/>
          </p:nvSpPr>
          <p:spPr bwMode="auto">
            <a:xfrm>
              <a:off x="4921250" y="3917949"/>
              <a:ext cx="2297113" cy="201136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51432" tIns="25716" rIns="51432" bIns="25716"/>
            <a:lstStyle>
              <a:defPPr>
                <a:defRPr lang="en-US"/>
              </a:defPPr>
              <a:lvl1pPr marL="0" algn="l" defTabSz="685165" rtl="0" eaLnBrk="1" latinLnBrk="0" hangingPunct="1">
                <a:defRPr sz="1400" kern="1200">
                  <a:solidFill>
                    <a:schemeClr val="lt1"/>
                  </a:solidFill>
                  <a:latin typeface="+mn-lt"/>
                  <a:ea typeface="+mn-ea"/>
                  <a:cs typeface="+mn-cs"/>
                </a:defRPr>
              </a:lvl1pPr>
              <a:lvl2pPr marL="342900" algn="l" defTabSz="685165" rtl="0" eaLnBrk="1" latinLnBrk="0" hangingPunct="1">
                <a:defRPr sz="1400" kern="1200">
                  <a:solidFill>
                    <a:schemeClr val="lt1"/>
                  </a:solidFill>
                  <a:latin typeface="+mn-lt"/>
                  <a:ea typeface="+mn-ea"/>
                  <a:cs typeface="+mn-cs"/>
                </a:defRPr>
              </a:lvl2pPr>
              <a:lvl3pPr marL="685800" algn="l" defTabSz="685165" rtl="0" eaLnBrk="1" latinLnBrk="0" hangingPunct="1">
                <a:defRPr sz="1400" kern="1200">
                  <a:solidFill>
                    <a:schemeClr val="lt1"/>
                  </a:solidFill>
                  <a:latin typeface="+mn-lt"/>
                  <a:ea typeface="+mn-ea"/>
                  <a:cs typeface="+mn-cs"/>
                </a:defRPr>
              </a:lvl3pPr>
              <a:lvl4pPr marL="1028065" algn="l" defTabSz="685165" rtl="0" eaLnBrk="1" latinLnBrk="0" hangingPunct="1">
                <a:defRPr sz="1400" kern="1200">
                  <a:solidFill>
                    <a:schemeClr val="lt1"/>
                  </a:solidFill>
                  <a:latin typeface="+mn-lt"/>
                  <a:ea typeface="+mn-ea"/>
                  <a:cs typeface="+mn-cs"/>
                </a:defRPr>
              </a:lvl4pPr>
              <a:lvl5pPr marL="1370965" algn="l" defTabSz="685165" rtl="0" eaLnBrk="1" latinLnBrk="0" hangingPunct="1">
                <a:defRPr sz="1400" kern="1200">
                  <a:solidFill>
                    <a:schemeClr val="lt1"/>
                  </a:solidFill>
                  <a:latin typeface="+mn-lt"/>
                  <a:ea typeface="+mn-ea"/>
                  <a:cs typeface="+mn-cs"/>
                </a:defRPr>
              </a:lvl5pPr>
              <a:lvl6pPr marL="1713865" algn="l" defTabSz="685165" rtl="0" eaLnBrk="1" latinLnBrk="0" hangingPunct="1">
                <a:defRPr sz="1400" kern="1200">
                  <a:solidFill>
                    <a:schemeClr val="lt1"/>
                  </a:solidFill>
                  <a:latin typeface="+mn-lt"/>
                  <a:ea typeface="+mn-ea"/>
                  <a:cs typeface="+mn-cs"/>
                </a:defRPr>
              </a:lvl6pPr>
              <a:lvl7pPr marL="2056765" algn="l" defTabSz="685165" rtl="0" eaLnBrk="1" latinLnBrk="0" hangingPunct="1">
                <a:defRPr sz="1400" kern="1200">
                  <a:solidFill>
                    <a:schemeClr val="lt1"/>
                  </a:solidFill>
                  <a:latin typeface="+mn-lt"/>
                  <a:ea typeface="+mn-ea"/>
                  <a:cs typeface="+mn-cs"/>
                </a:defRPr>
              </a:lvl7pPr>
              <a:lvl8pPr marL="2399030" algn="l" defTabSz="685165" rtl="0" eaLnBrk="1" latinLnBrk="0" hangingPunct="1">
                <a:defRPr sz="1400" kern="1200">
                  <a:solidFill>
                    <a:schemeClr val="lt1"/>
                  </a:solidFill>
                  <a:latin typeface="+mn-lt"/>
                  <a:ea typeface="+mn-ea"/>
                  <a:cs typeface="+mn-cs"/>
                </a:defRPr>
              </a:lvl8pPr>
              <a:lvl9pPr marL="2741930" algn="l" defTabSz="685165" rtl="0" eaLnBrk="1" latinLnBrk="0" hangingPunct="1">
                <a:defRPr sz="1400" kern="1200">
                  <a:solidFill>
                    <a:schemeClr val="lt1"/>
                  </a:solidFill>
                  <a:latin typeface="+mn-lt"/>
                  <a:ea typeface="+mn-ea"/>
                  <a:cs typeface="+mn-cs"/>
                </a:defRPr>
              </a:lvl9pPr>
            </a:lstStyle>
            <a:p>
              <a:pPr marL="96520" marR="0" lvl="0" indent="-96520" algn="ctr" defTabSz="685165" rtl="0" eaLnBrk="1" latinLnBrk="0" hangingPunct="1">
                <a:lnSpc>
                  <a:spcPct val="150000"/>
                </a:lnSpc>
                <a:spcBef>
                  <a:spcPts val="0"/>
                </a:spcBef>
                <a:spcAft>
                  <a:spcPts val="450"/>
                </a:spcAft>
                <a:buClrTx/>
                <a:buSzTx/>
                <a:buFont typeface="Arial" panose="020B0604020202020204" pitchFamily="34" charset="0"/>
                <a:buChar char="•"/>
                <a:defRPr/>
              </a:pPr>
              <a:r>
                <a:rPr kumimoji="0" lang="en-US" sz="1200" b="0" i="0" u="none" strike="noStrike" kern="1200" cap="none" spc="0" normalizeH="0" baseline="0" noProof="0" dirty="0">
                  <a:ln>
                    <a:noFill/>
                  </a:ln>
                  <a:solidFill>
                    <a:schemeClr val="bg1">
                      <a:lumMod val="50000"/>
                    </a:schemeClr>
                  </a:solidFill>
                  <a:effectLst/>
                  <a:uLnTx/>
                  <a:uFillTx/>
                  <a:latin typeface="+mn-lt"/>
                  <a:ea typeface="+mn-ea"/>
                  <a:cs typeface="+mn-cs"/>
                </a:rPr>
                <a:t>Click to add text here</a:t>
              </a:r>
            </a:p>
            <a:p>
              <a:pPr marL="96520" marR="0" lvl="0" indent="-96520" algn="ctr" defTabSz="685165" rtl="0" eaLnBrk="1" latinLnBrk="0" hangingPunct="1">
                <a:lnSpc>
                  <a:spcPct val="150000"/>
                </a:lnSpc>
                <a:spcBef>
                  <a:spcPts val="0"/>
                </a:spcBef>
                <a:spcAft>
                  <a:spcPts val="450"/>
                </a:spcAft>
                <a:buClrTx/>
                <a:buSzTx/>
                <a:buFont typeface="Arial" panose="020B0604020202020204" pitchFamily="34" charset="0"/>
                <a:buChar char="•"/>
                <a:defRPr/>
              </a:pPr>
              <a:r>
                <a:rPr kumimoji="0" lang="en-US" sz="1200" b="0" i="0" u="none" strike="noStrike" kern="1200" cap="none" spc="0" normalizeH="0" baseline="0" noProof="0" dirty="0">
                  <a:ln>
                    <a:noFill/>
                  </a:ln>
                  <a:solidFill>
                    <a:schemeClr val="bg1">
                      <a:lumMod val="50000"/>
                    </a:schemeClr>
                  </a:solidFill>
                  <a:effectLst/>
                  <a:uLnTx/>
                  <a:uFillTx/>
                  <a:latin typeface="+mn-lt"/>
                  <a:ea typeface="+mn-ea"/>
                  <a:cs typeface="+mn-cs"/>
                </a:rPr>
                <a:t>Click to add text here</a:t>
              </a:r>
            </a:p>
            <a:p>
              <a:pPr marL="96520" marR="0" lvl="0" indent="-96520" algn="ctr" defTabSz="685165" rtl="0" eaLnBrk="1" latinLnBrk="0" hangingPunct="1">
                <a:lnSpc>
                  <a:spcPct val="150000"/>
                </a:lnSpc>
                <a:spcBef>
                  <a:spcPts val="0"/>
                </a:spcBef>
                <a:spcAft>
                  <a:spcPts val="450"/>
                </a:spcAft>
                <a:buClrTx/>
                <a:buSzTx/>
                <a:buFont typeface="Arial" panose="020B0604020202020204" pitchFamily="34" charset="0"/>
                <a:buChar char="•"/>
                <a:defRPr/>
              </a:pPr>
              <a:r>
                <a:rPr kumimoji="0" lang="en-US" sz="1200" b="0" i="0" u="none" strike="noStrike" kern="1200" cap="none" spc="0" normalizeH="0" baseline="0" noProof="0" dirty="0">
                  <a:ln>
                    <a:noFill/>
                  </a:ln>
                  <a:solidFill>
                    <a:schemeClr val="bg1">
                      <a:lumMod val="50000"/>
                    </a:schemeClr>
                  </a:solidFill>
                  <a:effectLst/>
                  <a:uLnTx/>
                  <a:uFillTx/>
                  <a:latin typeface="+mn-lt"/>
                  <a:ea typeface="+mn-ea"/>
                  <a:cs typeface="+mn-cs"/>
                </a:rPr>
                <a:t>Click to add text here</a:t>
              </a:r>
            </a:p>
            <a:p>
              <a:pPr marL="96520" marR="0" lvl="0" indent="-96520" algn="ctr" defTabSz="685165" rtl="0" eaLnBrk="1" latinLnBrk="0" hangingPunct="1">
                <a:lnSpc>
                  <a:spcPct val="150000"/>
                </a:lnSpc>
                <a:spcBef>
                  <a:spcPts val="0"/>
                </a:spcBef>
                <a:spcAft>
                  <a:spcPts val="450"/>
                </a:spcAft>
                <a:buClrTx/>
                <a:buSzTx/>
                <a:buFont typeface="Arial" panose="020B0604020202020204" pitchFamily="34" charset="0"/>
                <a:buChar char="•"/>
                <a:defRPr/>
              </a:pPr>
              <a:r>
                <a:rPr kumimoji="0" lang="en-US" sz="1200" b="0" i="0" u="none" strike="noStrike" kern="1200" cap="none" spc="0" normalizeH="0" baseline="0" noProof="0" dirty="0">
                  <a:ln>
                    <a:noFill/>
                  </a:ln>
                  <a:solidFill>
                    <a:schemeClr val="bg1">
                      <a:lumMod val="50000"/>
                    </a:schemeClr>
                  </a:solidFill>
                  <a:effectLst/>
                  <a:uLnTx/>
                  <a:uFillTx/>
                  <a:latin typeface="+mn-lt"/>
                  <a:ea typeface="+mn-ea"/>
                  <a:cs typeface="+mn-cs"/>
                </a:rPr>
                <a:t>Click to add text here</a:t>
              </a:r>
            </a:p>
            <a:p>
              <a:pPr marL="96520" marR="0" lvl="0" indent="-96520" algn="ctr" defTabSz="685165" rtl="0" eaLnBrk="1" latinLnBrk="0" hangingPunct="1">
                <a:lnSpc>
                  <a:spcPct val="150000"/>
                </a:lnSpc>
                <a:spcBef>
                  <a:spcPts val="0"/>
                </a:spcBef>
                <a:spcAft>
                  <a:spcPts val="450"/>
                </a:spcAft>
                <a:buClrTx/>
                <a:buSzTx/>
                <a:buFont typeface="Arial" panose="020B0604020202020204" pitchFamily="34" charset="0"/>
                <a:buChar char="•"/>
                <a:defRPr/>
              </a:pPr>
              <a:r>
                <a:rPr kumimoji="0" lang="en-US" sz="1200" b="0" i="0" u="none" strike="noStrike" kern="1200" cap="none" spc="0" normalizeH="0" baseline="0" noProof="0" dirty="0">
                  <a:ln>
                    <a:noFill/>
                  </a:ln>
                  <a:solidFill>
                    <a:schemeClr val="bg1">
                      <a:lumMod val="50000"/>
                    </a:schemeClr>
                  </a:solidFill>
                  <a:effectLst/>
                  <a:uLnTx/>
                  <a:uFillTx/>
                  <a:latin typeface="+mn-lt"/>
                  <a:ea typeface="+mn-ea"/>
                  <a:cs typeface="+mn-cs"/>
                </a:rPr>
                <a:t>Click to add text here</a:t>
              </a:r>
            </a:p>
            <a:p>
              <a:pPr marL="96520" marR="0" lvl="0" indent="-96520" algn="ctr" defTabSz="685165" rtl="0" eaLnBrk="1" latinLnBrk="0" hangingPunct="1">
                <a:lnSpc>
                  <a:spcPct val="150000"/>
                </a:lnSpc>
                <a:spcBef>
                  <a:spcPts val="0"/>
                </a:spcBef>
                <a:spcAft>
                  <a:spcPts val="450"/>
                </a:spcAft>
                <a:buClrTx/>
                <a:buSzTx/>
                <a:buFont typeface="Arial" panose="020B0604020202020204" pitchFamily="34" charset="0"/>
                <a:buChar char="•"/>
                <a:defRPr/>
              </a:pPr>
              <a:r>
                <a:rPr kumimoji="0" lang="en-US" sz="1200" b="0" i="0" u="none" strike="noStrike" kern="1200" cap="none" spc="0" normalizeH="0" baseline="0" noProof="0" dirty="0">
                  <a:ln>
                    <a:noFill/>
                  </a:ln>
                  <a:solidFill>
                    <a:schemeClr val="bg1">
                      <a:lumMod val="50000"/>
                    </a:schemeClr>
                  </a:solidFill>
                  <a:effectLst/>
                  <a:uLnTx/>
                  <a:uFillTx/>
                  <a:latin typeface="+mn-lt"/>
                  <a:ea typeface="+mn-ea"/>
                  <a:cs typeface="+mn-cs"/>
                </a:rPr>
                <a:t>Click to add text here</a:t>
              </a:r>
            </a:p>
          </p:txBody>
        </p:sp>
      </p:grpSp>
      <p:grpSp>
        <p:nvGrpSpPr>
          <p:cNvPr id="6" name="组合 5"/>
          <p:cNvGrpSpPr/>
          <p:nvPr/>
        </p:nvGrpSpPr>
        <p:grpSpPr>
          <a:xfrm>
            <a:off x="8243888" y="1506538"/>
            <a:ext cx="2668587" cy="4749800"/>
            <a:chOff x="8243888" y="1506538"/>
            <a:chExt cx="2668587" cy="4749800"/>
          </a:xfrm>
        </p:grpSpPr>
        <p:sp>
          <p:nvSpPr>
            <p:cNvPr id="40" name="Rectangle 12"/>
            <p:cNvSpPr/>
            <p:nvPr/>
          </p:nvSpPr>
          <p:spPr bwMode="auto">
            <a:xfrm>
              <a:off x="8243888" y="1506538"/>
              <a:ext cx="2668587" cy="4749800"/>
            </a:xfrm>
            <a:prstGeom prst="roundRect">
              <a:avLst/>
            </a:prstGeom>
            <a:gradFill flip="none" rotWithShape="1">
              <a:gsLst>
                <a:gs pos="0">
                  <a:schemeClr val="bg1"/>
                </a:gs>
                <a:gs pos="100000">
                  <a:srgbClr val="E0E0E0"/>
                </a:gs>
              </a:gsLst>
              <a:lin ang="5400000" scaled="1"/>
              <a:tileRect/>
            </a:gradFill>
            <a:ln>
              <a:noFill/>
            </a:ln>
            <a:effectLst>
              <a:outerShdw blurRad="279400" dist="2540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latinLnBrk="0" hangingPunct="1">
                <a:spcBef>
                  <a:spcPts val="0"/>
                </a:spcBef>
                <a:spcAft>
                  <a:spcPts val="0"/>
                </a:spcAft>
                <a:buClrTx/>
                <a:buSzTx/>
                <a:buFontTx/>
                <a:buNone/>
                <a:defRPr/>
              </a:pPr>
              <a:endParaRPr kumimoji="0" lang="en-US" sz="1800" b="0" i="0" u="none" strike="noStrike" kern="1200" cap="none" spc="0" normalizeH="0" baseline="0" noProof="0" dirty="0">
                <a:ln>
                  <a:noFill/>
                </a:ln>
                <a:solidFill>
                  <a:schemeClr val="lt1"/>
                </a:solidFill>
                <a:effectLst/>
                <a:uLnTx/>
                <a:uFillTx/>
                <a:latin typeface="+mn-lt"/>
                <a:ea typeface="+mn-ea"/>
                <a:cs typeface="+mn-cs"/>
              </a:endParaRPr>
            </a:p>
          </p:txBody>
        </p:sp>
        <p:sp>
          <p:nvSpPr>
            <p:cNvPr id="78" name="同侧圆角矩形 77"/>
            <p:cNvSpPr/>
            <p:nvPr/>
          </p:nvSpPr>
          <p:spPr>
            <a:xfrm>
              <a:off x="8293605" y="3138772"/>
              <a:ext cx="2585857" cy="525198"/>
            </a:xfrm>
            <a:prstGeom prst="round2SameRect">
              <a:avLst/>
            </a:prstGeom>
            <a:solidFill>
              <a:srgbClr val="01AB94"/>
            </a:solidFill>
            <a:ln w="28575">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latinLnBrk="0" hangingPunct="1">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41" name="Rectangle 18"/>
            <p:cNvSpPr/>
            <p:nvPr/>
          </p:nvSpPr>
          <p:spPr>
            <a:xfrm>
              <a:off x="8259764" y="3219450"/>
              <a:ext cx="2652711" cy="392112"/>
            </a:xfrm>
            <a:prstGeom prst="rect">
              <a:avLst/>
            </a:prstGeom>
          </p:spPr>
          <p:txBody>
            <a:bodyPr lIns="68568" tIns="34285" rIns="68568" bIns="34285" anchor="b">
              <a:spAutoFit/>
            </a:bodyPr>
            <a:lstStyle>
              <a:defPPr>
                <a:defRPr lang="en-US"/>
              </a:defPPr>
              <a:lvl1pPr marL="0" algn="l" defTabSz="685165" rtl="0" eaLnBrk="1" latinLnBrk="0" hangingPunct="1">
                <a:defRPr sz="1400" kern="1200">
                  <a:solidFill>
                    <a:schemeClr val="tx1"/>
                  </a:solidFill>
                  <a:latin typeface="+mn-lt"/>
                  <a:ea typeface="+mn-ea"/>
                  <a:cs typeface="+mn-cs"/>
                </a:defRPr>
              </a:lvl1pPr>
              <a:lvl2pPr marL="342900" algn="l" defTabSz="685165" rtl="0" eaLnBrk="1" latinLnBrk="0" hangingPunct="1">
                <a:defRPr sz="1400" kern="1200">
                  <a:solidFill>
                    <a:schemeClr val="tx1"/>
                  </a:solidFill>
                  <a:latin typeface="+mn-lt"/>
                  <a:ea typeface="+mn-ea"/>
                  <a:cs typeface="+mn-cs"/>
                </a:defRPr>
              </a:lvl2pPr>
              <a:lvl3pPr marL="685800" algn="l" defTabSz="685165" rtl="0" eaLnBrk="1" latinLnBrk="0" hangingPunct="1">
                <a:defRPr sz="1400" kern="1200">
                  <a:solidFill>
                    <a:schemeClr val="tx1"/>
                  </a:solidFill>
                  <a:latin typeface="+mn-lt"/>
                  <a:ea typeface="+mn-ea"/>
                  <a:cs typeface="+mn-cs"/>
                </a:defRPr>
              </a:lvl3pPr>
              <a:lvl4pPr marL="1028065" algn="l" defTabSz="685165" rtl="0" eaLnBrk="1" latinLnBrk="0" hangingPunct="1">
                <a:defRPr sz="1400" kern="1200">
                  <a:solidFill>
                    <a:schemeClr val="tx1"/>
                  </a:solidFill>
                  <a:latin typeface="+mn-lt"/>
                  <a:ea typeface="+mn-ea"/>
                  <a:cs typeface="+mn-cs"/>
                </a:defRPr>
              </a:lvl4pPr>
              <a:lvl5pPr marL="1370965" algn="l" defTabSz="685165" rtl="0" eaLnBrk="1" latinLnBrk="0" hangingPunct="1">
                <a:defRPr sz="1400" kern="1200">
                  <a:solidFill>
                    <a:schemeClr val="tx1"/>
                  </a:solidFill>
                  <a:latin typeface="+mn-lt"/>
                  <a:ea typeface="+mn-ea"/>
                  <a:cs typeface="+mn-cs"/>
                </a:defRPr>
              </a:lvl5pPr>
              <a:lvl6pPr marL="1713865" algn="l" defTabSz="685165" rtl="0" eaLnBrk="1" latinLnBrk="0" hangingPunct="1">
                <a:defRPr sz="1400" kern="1200">
                  <a:solidFill>
                    <a:schemeClr val="tx1"/>
                  </a:solidFill>
                  <a:latin typeface="+mn-lt"/>
                  <a:ea typeface="+mn-ea"/>
                  <a:cs typeface="+mn-cs"/>
                </a:defRPr>
              </a:lvl6pPr>
              <a:lvl7pPr marL="2056765" algn="l" defTabSz="685165" rtl="0" eaLnBrk="1" latinLnBrk="0" hangingPunct="1">
                <a:defRPr sz="1400" kern="1200">
                  <a:solidFill>
                    <a:schemeClr val="tx1"/>
                  </a:solidFill>
                  <a:latin typeface="+mn-lt"/>
                  <a:ea typeface="+mn-ea"/>
                  <a:cs typeface="+mn-cs"/>
                </a:defRPr>
              </a:lvl7pPr>
              <a:lvl8pPr marL="2399030" algn="l" defTabSz="685165" rtl="0" eaLnBrk="1" latinLnBrk="0" hangingPunct="1">
                <a:defRPr sz="1400" kern="1200">
                  <a:solidFill>
                    <a:schemeClr val="tx1"/>
                  </a:solidFill>
                  <a:latin typeface="+mn-lt"/>
                  <a:ea typeface="+mn-ea"/>
                  <a:cs typeface="+mn-cs"/>
                </a:defRPr>
              </a:lvl8pPr>
              <a:lvl9pPr marL="2741930" algn="l" defTabSz="685165" rtl="0" eaLnBrk="1" latinLnBrk="0" hangingPunct="1">
                <a:defRPr sz="1400" kern="1200">
                  <a:solidFill>
                    <a:schemeClr val="tx1"/>
                  </a:solidFill>
                  <a:latin typeface="+mn-lt"/>
                  <a:ea typeface="+mn-ea"/>
                  <a:cs typeface="+mn-cs"/>
                </a:defRPr>
              </a:lvl9pPr>
            </a:lstStyle>
            <a:p>
              <a:pPr marL="0" marR="0" lvl="0" indent="0" algn="ctr" defTabSz="685165" rtl="0" eaLnBrk="1" latinLnBrk="0" hangingPunct="1">
                <a:spcBef>
                  <a:spcPts val="0"/>
                </a:spcBef>
                <a:spcAft>
                  <a:spcPts val="0"/>
                </a:spcAft>
                <a:buClrTx/>
                <a:buSzTx/>
                <a:buFontTx/>
                <a:buNone/>
                <a:defRPr/>
              </a:pPr>
              <a:r>
                <a:rPr kumimoji="0" lang="en-US" sz="2100" b="0" i="0" u="none" strike="noStrike" kern="0" cap="none" spc="-53" normalizeH="0" baseline="0" noProof="0" dirty="0">
                  <a:ln>
                    <a:noFill/>
                  </a:ln>
                  <a:solidFill>
                    <a:schemeClr val="bg1">
                      <a:alpha val="99000"/>
                    </a:schemeClr>
                  </a:solidFill>
                  <a:effectLst/>
                  <a:uLnTx/>
                  <a:uFillTx/>
                  <a:latin typeface="+mn-lt"/>
                  <a:ea typeface="Segoe UI" panose="020B0502040204020203" pitchFamily="34" charset="0"/>
                  <a:cs typeface="Segoe UI" panose="020B0502040204020203" pitchFamily="34" charset="0"/>
                </a:rPr>
                <a:t>Your </a:t>
              </a:r>
              <a:r>
                <a:rPr kumimoji="0" lang="en-US" sz="2100" b="0" i="0" u="none" strike="noStrike" kern="0" cap="none" spc="-53" normalizeH="0" baseline="0" noProof="0" dirty="0" err="1">
                  <a:ln>
                    <a:noFill/>
                  </a:ln>
                  <a:solidFill>
                    <a:schemeClr val="bg1">
                      <a:alpha val="99000"/>
                    </a:schemeClr>
                  </a:solidFill>
                  <a:effectLst/>
                  <a:uLnTx/>
                  <a:uFillTx/>
                  <a:latin typeface="+mn-lt"/>
                  <a:ea typeface="Segoe UI" panose="020B0502040204020203" pitchFamily="34" charset="0"/>
                  <a:cs typeface="Segoe UI" panose="020B0502040204020203" pitchFamily="34" charset="0"/>
                </a:rPr>
                <a:t>Titel</a:t>
              </a:r>
              <a:endParaRPr kumimoji="0" lang="en-US" sz="2100" b="0" i="0" u="none" strike="noStrike" kern="0" cap="none" spc="-53" normalizeH="0" baseline="0" noProof="0" dirty="0">
                <a:ln>
                  <a:noFill/>
                </a:ln>
                <a:solidFill>
                  <a:schemeClr val="bg1">
                    <a:alpha val="99000"/>
                  </a:schemeClr>
                </a:solidFill>
                <a:effectLst/>
                <a:uLnTx/>
                <a:uFillTx/>
                <a:latin typeface="+mn-lt"/>
                <a:ea typeface="Segoe UI" panose="020B0502040204020203" pitchFamily="34" charset="0"/>
                <a:cs typeface="Segoe UI" panose="020B0502040204020203" pitchFamily="34" charset="0"/>
              </a:endParaRPr>
            </a:p>
          </p:txBody>
        </p:sp>
        <p:sp>
          <p:nvSpPr>
            <p:cNvPr id="20500" name="Freeform 35"/>
            <p:cNvSpPr/>
            <p:nvPr/>
          </p:nvSpPr>
          <p:spPr>
            <a:xfrm>
              <a:off x="8941247" y="1658060"/>
              <a:ext cx="1331747" cy="1369603"/>
            </a:xfrm>
            <a:custGeom>
              <a:avLst/>
              <a:gdLst>
                <a:gd name="txL" fmla="*/ 0 w 191"/>
                <a:gd name="txT" fmla="*/ 0 h 197"/>
                <a:gd name="txR" fmla="*/ 191 w 191"/>
                <a:gd name="txB" fmla="*/ 197 h 197"/>
              </a:gdLst>
              <a:ahLst/>
              <a:cxnLst>
                <a:cxn ang="0">
                  <a:pos x="2147483647" y="960678032"/>
                </a:cxn>
                <a:cxn ang="0">
                  <a:pos x="2147483647" y="90061008"/>
                </a:cxn>
                <a:cxn ang="0">
                  <a:pos x="1419768536" y="150107130"/>
                </a:cxn>
                <a:cxn ang="0">
                  <a:pos x="1329142345" y="810570945"/>
                </a:cxn>
                <a:cxn ang="0">
                  <a:pos x="1208314751" y="870617067"/>
                </a:cxn>
                <a:cxn ang="0">
                  <a:pos x="1208314751" y="990698354"/>
                </a:cxn>
                <a:cxn ang="0">
                  <a:pos x="1359349243" y="1200851564"/>
                </a:cxn>
                <a:cxn ang="0">
                  <a:pos x="2147483647" y="1320932851"/>
                </a:cxn>
                <a:cxn ang="0">
                  <a:pos x="2147483647" y="2147483647"/>
                </a:cxn>
                <a:cxn ang="0">
                  <a:pos x="2147483647" y="2147483647"/>
                </a:cxn>
                <a:cxn ang="0">
                  <a:pos x="2147483647" y="2147483647"/>
                </a:cxn>
                <a:cxn ang="0">
                  <a:pos x="1963509539" y="2147483647"/>
                </a:cxn>
                <a:cxn ang="0">
                  <a:pos x="0" y="2147483647"/>
                </a:cxn>
                <a:cxn ang="0">
                  <a:pos x="785401686" y="2147483647"/>
                </a:cxn>
                <a:cxn ang="0">
                  <a:pos x="1842676449" y="2147483647"/>
                </a:cxn>
                <a:cxn ang="0">
                  <a:pos x="1721843359" y="2147483647"/>
                </a:cxn>
                <a:cxn ang="0">
                  <a:pos x="2147483647" y="2147483647"/>
                </a:cxn>
                <a:cxn ang="0">
                  <a:pos x="1661429563" y="2147483647"/>
                </a:cxn>
                <a:cxn ang="0">
                  <a:pos x="906234775" y="2147483647"/>
                </a:cxn>
                <a:cxn ang="0">
                  <a:pos x="966648572" y="2147483647"/>
                </a:cxn>
                <a:cxn ang="0">
                  <a:pos x="2147483647" y="2147483647"/>
                </a:cxn>
                <a:cxn ang="0">
                  <a:pos x="2147483647" y="2147483647"/>
                </a:cxn>
                <a:cxn ang="0">
                  <a:pos x="2147483647" y="960678032"/>
                </a:cxn>
              </a:cxnLst>
              <a:rect l="txL" t="txT" r="txR" b="txB"/>
              <a:pathLst>
                <a:path w="191" h="197">
                  <a:moveTo>
                    <a:pt x="120" y="32"/>
                  </a:moveTo>
                  <a:cubicBezTo>
                    <a:pt x="112" y="23"/>
                    <a:pt x="99" y="9"/>
                    <a:pt x="83" y="3"/>
                  </a:cubicBezTo>
                  <a:cubicBezTo>
                    <a:pt x="72" y="0"/>
                    <a:pt x="47" y="5"/>
                    <a:pt x="47" y="5"/>
                  </a:cubicBezTo>
                  <a:cubicBezTo>
                    <a:pt x="44" y="27"/>
                    <a:pt x="44" y="27"/>
                    <a:pt x="44" y="27"/>
                  </a:cubicBezTo>
                  <a:cubicBezTo>
                    <a:pt x="40" y="29"/>
                    <a:pt x="40" y="29"/>
                    <a:pt x="40" y="29"/>
                  </a:cubicBezTo>
                  <a:cubicBezTo>
                    <a:pt x="40" y="33"/>
                    <a:pt x="40" y="33"/>
                    <a:pt x="40" y="33"/>
                  </a:cubicBezTo>
                  <a:cubicBezTo>
                    <a:pt x="40" y="33"/>
                    <a:pt x="40" y="37"/>
                    <a:pt x="45" y="40"/>
                  </a:cubicBezTo>
                  <a:cubicBezTo>
                    <a:pt x="50" y="42"/>
                    <a:pt x="73" y="53"/>
                    <a:pt x="88" y="44"/>
                  </a:cubicBezTo>
                  <a:cubicBezTo>
                    <a:pt x="118" y="60"/>
                    <a:pt x="105" y="91"/>
                    <a:pt x="118" y="113"/>
                  </a:cubicBezTo>
                  <a:cubicBezTo>
                    <a:pt x="123" y="120"/>
                    <a:pt x="131" y="127"/>
                    <a:pt x="144" y="129"/>
                  </a:cubicBezTo>
                  <a:cubicBezTo>
                    <a:pt x="144" y="129"/>
                    <a:pt x="115" y="131"/>
                    <a:pt x="112" y="109"/>
                  </a:cubicBezTo>
                  <a:cubicBezTo>
                    <a:pt x="101" y="104"/>
                    <a:pt x="82" y="99"/>
                    <a:pt x="65" y="115"/>
                  </a:cubicBezTo>
                  <a:cubicBezTo>
                    <a:pt x="51" y="100"/>
                    <a:pt x="14" y="100"/>
                    <a:pt x="0" y="116"/>
                  </a:cubicBezTo>
                  <a:cubicBezTo>
                    <a:pt x="6" y="141"/>
                    <a:pt x="18" y="163"/>
                    <a:pt x="26" y="174"/>
                  </a:cubicBezTo>
                  <a:cubicBezTo>
                    <a:pt x="52" y="156"/>
                    <a:pt x="61" y="136"/>
                    <a:pt x="61" y="136"/>
                  </a:cubicBezTo>
                  <a:cubicBezTo>
                    <a:pt x="60" y="140"/>
                    <a:pt x="59" y="144"/>
                    <a:pt x="57" y="148"/>
                  </a:cubicBezTo>
                  <a:cubicBezTo>
                    <a:pt x="103" y="167"/>
                    <a:pt x="126" y="140"/>
                    <a:pt x="126" y="140"/>
                  </a:cubicBezTo>
                  <a:cubicBezTo>
                    <a:pt x="107" y="171"/>
                    <a:pt x="63" y="157"/>
                    <a:pt x="55" y="153"/>
                  </a:cubicBezTo>
                  <a:cubicBezTo>
                    <a:pt x="48" y="166"/>
                    <a:pt x="38" y="175"/>
                    <a:pt x="30" y="180"/>
                  </a:cubicBezTo>
                  <a:cubicBezTo>
                    <a:pt x="32" y="181"/>
                    <a:pt x="32" y="182"/>
                    <a:pt x="32" y="182"/>
                  </a:cubicBezTo>
                  <a:cubicBezTo>
                    <a:pt x="88" y="197"/>
                    <a:pt x="154" y="177"/>
                    <a:pt x="180" y="159"/>
                  </a:cubicBezTo>
                  <a:cubicBezTo>
                    <a:pt x="191" y="151"/>
                    <a:pt x="188" y="138"/>
                    <a:pt x="185" y="129"/>
                  </a:cubicBezTo>
                  <a:cubicBezTo>
                    <a:pt x="172" y="91"/>
                    <a:pt x="134" y="49"/>
                    <a:pt x="120" y="32"/>
                  </a:cubicBezTo>
                  <a:close/>
                </a:path>
              </a:pathLst>
            </a:custGeom>
            <a:solidFill>
              <a:srgbClr val="01AB94">
                <a:alpha val="100000"/>
              </a:srgbClr>
            </a:solidFill>
            <a:ln w="9525">
              <a:noFill/>
            </a:ln>
          </p:spPr>
          <p:txBody>
            <a:bodyPr/>
            <a:lstStyle/>
            <a:p>
              <a:endParaRPr lang="zh-CN" altLang="en-US"/>
            </a:p>
          </p:txBody>
        </p:sp>
        <p:sp>
          <p:nvSpPr>
            <p:cNvPr id="74" name="Rectangle 42"/>
            <p:cNvSpPr/>
            <p:nvPr/>
          </p:nvSpPr>
          <p:spPr bwMode="auto">
            <a:xfrm>
              <a:off x="8388350" y="3917949"/>
              <a:ext cx="2297113" cy="201136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51432" tIns="25716" rIns="51432" bIns="25716"/>
            <a:lstStyle>
              <a:defPPr>
                <a:defRPr lang="en-US"/>
              </a:defPPr>
              <a:lvl1pPr marL="0" algn="l" defTabSz="685165" rtl="0" eaLnBrk="1" latinLnBrk="0" hangingPunct="1">
                <a:defRPr sz="1400" kern="1200">
                  <a:solidFill>
                    <a:schemeClr val="lt1"/>
                  </a:solidFill>
                  <a:latin typeface="+mn-lt"/>
                  <a:ea typeface="+mn-ea"/>
                  <a:cs typeface="+mn-cs"/>
                </a:defRPr>
              </a:lvl1pPr>
              <a:lvl2pPr marL="342900" algn="l" defTabSz="685165" rtl="0" eaLnBrk="1" latinLnBrk="0" hangingPunct="1">
                <a:defRPr sz="1400" kern="1200">
                  <a:solidFill>
                    <a:schemeClr val="lt1"/>
                  </a:solidFill>
                  <a:latin typeface="+mn-lt"/>
                  <a:ea typeface="+mn-ea"/>
                  <a:cs typeface="+mn-cs"/>
                </a:defRPr>
              </a:lvl2pPr>
              <a:lvl3pPr marL="685800" algn="l" defTabSz="685165" rtl="0" eaLnBrk="1" latinLnBrk="0" hangingPunct="1">
                <a:defRPr sz="1400" kern="1200">
                  <a:solidFill>
                    <a:schemeClr val="lt1"/>
                  </a:solidFill>
                  <a:latin typeface="+mn-lt"/>
                  <a:ea typeface="+mn-ea"/>
                  <a:cs typeface="+mn-cs"/>
                </a:defRPr>
              </a:lvl3pPr>
              <a:lvl4pPr marL="1028065" algn="l" defTabSz="685165" rtl="0" eaLnBrk="1" latinLnBrk="0" hangingPunct="1">
                <a:defRPr sz="1400" kern="1200">
                  <a:solidFill>
                    <a:schemeClr val="lt1"/>
                  </a:solidFill>
                  <a:latin typeface="+mn-lt"/>
                  <a:ea typeface="+mn-ea"/>
                  <a:cs typeface="+mn-cs"/>
                </a:defRPr>
              </a:lvl4pPr>
              <a:lvl5pPr marL="1370965" algn="l" defTabSz="685165" rtl="0" eaLnBrk="1" latinLnBrk="0" hangingPunct="1">
                <a:defRPr sz="1400" kern="1200">
                  <a:solidFill>
                    <a:schemeClr val="lt1"/>
                  </a:solidFill>
                  <a:latin typeface="+mn-lt"/>
                  <a:ea typeface="+mn-ea"/>
                  <a:cs typeface="+mn-cs"/>
                </a:defRPr>
              </a:lvl5pPr>
              <a:lvl6pPr marL="1713865" algn="l" defTabSz="685165" rtl="0" eaLnBrk="1" latinLnBrk="0" hangingPunct="1">
                <a:defRPr sz="1400" kern="1200">
                  <a:solidFill>
                    <a:schemeClr val="lt1"/>
                  </a:solidFill>
                  <a:latin typeface="+mn-lt"/>
                  <a:ea typeface="+mn-ea"/>
                  <a:cs typeface="+mn-cs"/>
                </a:defRPr>
              </a:lvl6pPr>
              <a:lvl7pPr marL="2056765" algn="l" defTabSz="685165" rtl="0" eaLnBrk="1" latinLnBrk="0" hangingPunct="1">
                <a:defRPr sz="1400" kern="1200">
                  <a:solidFill>
                    <a:schemeClr val="lt1"/>
                  </a:solidFill>
                  <a:latin typeface="+mn-lt"/>
                  <a:ea typeface="+mn-ea"/>
                  <a:cs typeface="+mn-cs"/>
                </a:defRPr>
              </a:lvl7pPr>
              <a:lvl8pPr marL="2399030" algn="l" defTabSz="685165" rtl="0" eaLnBrk="1" latinLnBrk="0" hangingPunct="1">
                <a:defRPr sz="1400" kern="1200">
                  <a:solidFill>
                    <a:schemeClr val="lt1"/>
                  </a:solidFill>
                  <a:latin typeface="+mn-lt"/>
                  <a:ea typeface="+mn-ea"/>
                  <a:cs typeface="+mn-cs"/>
                </a:defRPr>
              </a:lvl8pPr>
              <a:lvl9pPr marL="2741930" algn="l" defTabSz="685165" rtl="0" eaLnBrk="1" latinLnBrk="0" hangingPunct="1">
                <a:defRPr sz="1400" kern="1200">
                  <a:solidFill>
                    <a:schemeClr val="lt1"/>
                  </a:solidFill>
                  <a:latin typeface="+mn-lt"/>
                  <a:ea typeface="+mn-ea"/>
                  <a:cs typeface="+mn-cs"/>
                </a:defRPr>
              </a:lvl9pPr>
            </a:lstStyle>
            <a:p>
              <a:pPr marL="96520" marR="0" lvl="0" indent="-96520" algn="ctr" defTabSz="685165" rtl="0" eaLnBrk="1" latinLnBrk="0" hangingPunct="1">
                <a:lnSpc>
                  <a:spcPct val="150000"/>
                </a:lnSpc>
                <a:spcBef>
                  <a:spcPts val="0"/>
                </a:spcBef>
                <a:spcAft>
                  <a:spcPts val="450"/>
                </a:spcAft>
                <a:buClrTx/>
                <a:buSzTx/>
                <a:buFont typeface="Arial" panose="020B0604020202020204" pitchFamily="34" charset="0"/>
                <a:buChar char="•"/>
                <a:defRPr/>
              </a:pPr>
              <a:r>
                <a:rPr kumimoji="0" lang="en-US" sz="1200" b="0" i="0" u="none" strike="noStrike" kern="1200" cap="none" spc="0" normalizeH="0" baseline="0" noProof="0" dirty="0">
                  <a:ln>
                    <a:noFill/>
                  </a:ln>
                  <a:solidFill>
                    <a:schemeClr val="bg1">
                      <a:lumMod val="50000"/>
                    </a:schemeClr>
                  </a:solidFill>
                  <a:effectLst/>
                  <a:uLnTx/>
                  <a:uFillTx/>
                  <a:latin typeface="+mn-lt"/>
                  <a:ea typeface="+mn-ea"/>
                  <a:cs typeface="+mn-cs"/>
                </a:rPr>
                <a:t>Click to add text here</a:t>
              </a:r>
            </a:p>
            <a:p>
              <a:pPr marL="96520" marR="0" lvl="0" indent="-96520" algn="ctr" defTabSz="685165" rtl="0" eaLnBrk="1" latinLnBrk="0" hangingPunct="1">
                <a:lnSpc>
                  <a:spcPct val="150000"/>
                </a:lnSpc>
                <a:spcBef>
                  <a:spcPts val="0"/>
                </a:spcBef>
                <a:spcAft>
                  <a:spcPts val="450"/>
                </a:spcAft>
                <a:buClrTx/>
                <a:buSzTx/>
                <a:buFont typeface="Arial" panose="020B0604020202020204" pitchFamily="34" charset="0"/>
                <a:buChar char="•"/>
                <a:defRPr/>
              </a:pPr>
              <a:r>
                <a:rPr kumimoji="0" lang="en-US" sz="1200" b="0" i="0" u="none" strike="noStrike" kern="1200" cap="none" spc="0" normalizeH="0" baseline="0" noProof="0" dirty="0">
                  <a:ln>
                    <a:noFill/>
                  </a:ln>
                  <a:solidFill>
                    <a:schemeClr val="bg1">
                      <a:lumMod val="50000"/>
                    </a:schemeClr>
                  </a:solidFill>
                  <a:effectLst/>
                  <a:uLnTx/>
                  <a:uFillTx/>
                  <a:latin typeface="+mn-lt"/>
                  <a:ea typeface="+mn-ea"/>
                  <a:cs typeface="+mn-cs"/>
                </a:rPr>
                <a:t>Click to add text here</a:t>
              </a:r>
            </a:p>
            <a:p>
              <a:pPr marL="96520" marR="0" lvl="0" indent="-96520" algn="ctr" defTabSz="685165" rtl="0" eaLnBrk="1" latinLnBrk="0" hangingPunct="1">
                <a:lnSpc>
                  <a:spcPct val="150000"/>
                </a:lnSpc>
                <a:spcBef>
                  <a:spcPts val="0"/>
                </a:spcBef>
                <a:spcAft>
                  <a:spcPts val="450"/>
                </a:spcAft>
                <a:buClrTx/>
                <a:buSzTx/>
                <a:buFont typeface="Arial" panose="020B0604020202020204" pitchFamily="34" charset="0"/>
                <a:buChar char="•"/>
                <a:defRPr/>
              </a:pPr>
              <a:r>
                <a:rPr kumimoji="0" lang="en-US" sz="1200" b="0" i="0" u="none" strike="noStrike" kern="1200" cap="none" spc="0" normalizeH="0" baseline="0" noProof="0" dirty="0">
                  <a:ln>
                    <a:noFill/>
                  </a:ln>
                  <a:solidFill>
                    <a:schemeClr val="bg1">
                      <a:lumMod val="50000"/>
                    </a:schemeClr>
                  </a:solidFill>
                  <a:effectLst/>
                  <a:uLnTx/>
                  <a:uFillTx/>
                  <a:latin typeface="+mn-lt"/>
                  <a:ea typeface="+mn-ea"/>
                  <a:cs typeface="+mn-cs"/>
                </a:rPr>
                <a:t>Click to add text here</a:t>
              </a:r>
            </a:p>
            <a:p>
              <a:pPr marL="96520" marR="0" lvl="0" indent="-96520" algn="ctr" defTabSz="685165" rtl="0" eaLnBrk="1" latinLnBrk="0" hangingPunct="1">
                <a:lnSpc>
                  <a:spcPct val="150000"/>
                </a:lnSpc>
                <a:spcBef>
                  <a:spcPts val="0"/>
                </a:spcBef>
                <a:spcAft>
                  <a:spcPts val="450"/>
                </a:spcAft>
                <a:buClrTx/>
                <a:buSzTx/>
                <a:buFont typeface="Arial" panose="020B0604020202020204" pitchFamily="34" charset="0"/>
                <a:buChar char="•"/>
                <a:defRPr/>
              </a:pPr>
              <a:r>
                <a:rPr kumimoji="0" lang="en-US" sz="1200" b="0" i="0" u="none" strike="noStrike" kern="1200" cap="none" spc="0" normalizeH="0" baseline="0" noProof="0" dirty="0">
                  <a:ln>
                    <a:noFill/>
                  </a:ln>
                  <a:solidFill>
                    <a:schemeClr val="bg1">
                      <a:lumMod val="50000"/>
                    </a:schemeClr>
                  </a:solidFill>
                  <a:effectLst/>
                  <a:uLnTx/>
                  <a:uFillTx/>
                  <a:latin typeface="+mn-lt"/>
                  <a:ea typeface="+mn-ea"/>
                  <a:cs typeface="+mn-cs"/>
                </a:rPr>
                <a:t>Click to add text here</a:t>
              </a:r>
            </a:p>
            <a:p>
              <a:pPr marL="96520" marR="0" lvl="0" indent="-96520" algn="ctr" defTabSz="685165" rtl="0" eaLnBrk="1" latinLnBrk="0" hangingPunct="1">
                <a:lnSpc>
                  <a:spcPct val="150000"/>
                </a:lnSpc>
                <a:spcBef>
                  <a:spcPts val="0"/>
                </a:spcBef>
                <a:spcAft>
                  <a:spcPts val="450"/>
                </a:spcAft>
                <a:buClrTx/>
                <a:buSzTx/>
                <a:buFont typeface="Arial" panose="020B0604020202020204" pitchFamily="34" charset="0"/>
                <a:buChar char="•"/>
                <a:defRPr/>
              </a:pPr>
              <a:r>
                <a:rPr kumimoji="0" lang="en-US" sz="1200" b="0" i="0" u="none" strike="noStrike" kern="1200" cap="none" spc="0" normalizeH="0" baseline="0" noProof="0" dirty="0">
                  <a:ln>
                    <a:noFill/>
                  </a:ln>
                  <a:solidFill>
                    <a:schemeClr val="bg1">
                      <a:lumMod val="50000"/>
                    </a:schemeClr>
                  </a:solidFill>
                  <a:effectLst/>
                  <a:uLnTx/>
                  <a:uFillTx/>
                  <a:latin typeface="+mn-lt"/>
                  <a:ea typeface="+mn-ea"/>
                  <a:cs typeface="+mn-cs"/>
                </a:rPr>
                <a:t>Click to add text here</a:t>
              </a:r>
            </a:p>
            <a:p>
              <a:pPr marL="96520" marR="0" lvl="0" indent="-96520" algn="ctr" defTabSz="685165" rtl="0" eaLnBrk="1" latinLnBrk="0" hangingPunct="1">
                <a:lnSpc>
                  <a:spcPct val="150000"/>
                </a:lnSpc>
                <a:spcBef>
                  <a:spcPts val="0"/>
                </a:spcBef>
                <a:spcAft>
                  <a:spcPts val="450"/>
                </a:spcAft>
                <a:buClrTx/>
                <a:buSzTx/>
                <a:buFont typeface="Arial" panose="020B0604020202020204" pitchFamily="34" charset="0"/>
                <a:buChar char="•"/>
                <a:defRPr/>
              </a:pPr>
              <a:r>
                <a:rPr kumimoji="0" lang="en-US" sz="1200" b="0" i="0" u="none" strike="noStrike" kern="1200" cap="none" spc="0" normalizeH="0" baseline="0" noProof="0" dirty="0">
                  <a:ln>
                    <a:noFill/>
                  </a:ln>
                  <a:solidFill>
                    <a:schemeClr val="bg1">
                      <a:lumMod val="50000"/>
                    </a:schemeClr>
                  </a:solidFill>
                  <a:effectLst/>
                  <a:uLnTx/>
                  <a:uFillTx/>
                  <a:latin typeface="+mn-lt"/>
                  <a:ea typeface="+mn-ea"/>
                  <a:cs typeface="+mn-cs"/>
                </a:rPr>
                <a:t>Click to add text here</a:t>
              </a:r>
            </a:p>
          </p:txBody>
        </p:sp>
      </p:grpSp>
    </p:spTree>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1000"/>
                                        <p:tgtEl>
                                          <p:spTgt spid="6"/>
                                        </p:tgtEl>
                                      </p:cBhvr>
                                    </p:animEffect>
                                    <p:anim calcmode="lin" valueType="num">
                                      <p:cBhvr>
                                        <p:cTn id="22" dur="1000" fill="hold"/>
                                        <p:tgtEl>
                                          <p:spTgt spid="6"/>
                                        </p:tgtEl>
                                        <p:attrNameLst>
                                          <p:attrName>ppt_x</p:attrName>
                                        </p:attrNameLst>
                                      </p:cBhvr>
                                      <p:tavLst>
                                        <p:tav tm="0">
                                          <p:val>
                                            <p:strVal val="#ppt_x"/>
                                          </p:val>
                                        </p:tav>
                                        <p:tav tm="100000">
                                          <p:val>
                                            <p:strVal val="#ppt_x"/>
                                          </p:val>
                                        </p:tav>
                                      </p:tavLst>
                                    </p:anim>
                                    <p:anim calcmode="lin" valueType="num">
                                      <p:cBhvr>
                                        <p:cTn id="23"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6" presetClass="emph" presetSubtype="0" fill="hold" nodeType="clickEffect">
                                  <p:stCondLst>
                                    <p:cond delay="0"/>
                                  </p:stCondLst>
                                  <p:childTnLst>
                                    <p:animEffect transition="out" filter="fade">
                                      <p:cBhvr>
                                        <p:cTn id="27" dur="500" tmFilter="0, 0; .2, .5; .8, .5; 1, 0"/>
                                        <p:tgtEl>
                                          <p:spTgt spid="3"/>
                                        </p:tgtEl>
                                      </p:cBhvr>
                                    </p:animEffect>
                                    <p:animScale>
                                      <p:cBhvr>
                                        <p:cTn id="28" dur="250" autoRev="1" fill="hold"/>
                                        <p:tgtEl>
                                          <p:spTgt spid="3"/>
                                        </p:tgtEl>
                                      </p:cBhvr>
                                      <p:by x="105000" y="105000"/>
                                    </p:animScale>
                                  </p:childTnLst>
                                </p:cTn>
                              </p:par>
                            </p:childTnLst>
                          </p:cTn>
                        </p:par>
                      </p:childTnLst>
                    </p:cTn>
                  </p:par>
                  <p:par>
                    <p:cTn id="29" fill="hold">
                      <p:stCondLst>
                        <p:cond delay="indefinite"/>
                      </p:stCondLst>
                      <p:childTnLst>
                        <p:par>
                          <p:cTn id="30" fill="hold">
                            <p:stCondLst>
                              <p:cond delay="0"/>
                            </p:stCondLst>
                            <p:childTnLst>
                              <p:par>
                                <p:cTn id="31" presetID="26" presetClass="emph" presetSubtype="0" fill="hold" nodeType="clickEffect">
                                  <p:stCondLst>
                                    <p:cond delay="0"/>
                                  </p:stCondLst>
                                  <p:childTnLst>
                                    <p:animEffect transition="out" filter="fade">
                                      <p:cBhvr>
                                        <p:cTn id="32" dur="500" tmFilter="0, 0; .2, .5; .8, .5; 1, 0"/>
                                        <p:tgtEl>
                                          <p:spTgt spid="4"/>
                                        </p:tgtEl>
                                      </p:cBhvr>
                                    </p:animEffect>
                                    <p:animScale>
                                      <p:cBhvr>
                                        <p:cTn id="33" dur="250" autoRev="1" fill="hold"/>
                                        <p:tgtEl>
                                          <p:spTgt spid="4"/>
                                        </p:tgtEl>
                                      </p:cBhvr>
                                      <p:by x="105000" y="105000"/>
                                    </p:animScale>
                                  </p:childTnLst>
                                </p:cTn>
                              </p:par>
                            </p:childTnLst>
                          </p:cTn>
                        </p:par>
                      </p:childTnLst>
                    </p:cTn>
                  </p:par>
                  <p:par>
                    <p:cTn id="34" fill="hold">
                      <p:stCondLst>
                        <p:cond delay="indefinite"/>
                      </p:stCondLst>
                      <p:childTnLst>
                        <p:par>
                          <p:cTn id="35" fill="hold">
                            <p:stCondLst>
                              <p:cond delay="0"/>
                            </p:stCondLst>
                            <p:childTnLst>
                              <p:par>
                                <p:cTn id="36" presetID="26" presetClass="emph" presetSubtype="0" fill="hold" nodeType="clickEffect">
                                  <p:stCondLst>
                                    <p:cond delay="0"/>
                                  </p:stCondLst>
                                  <p:childTnLst>
                                    <p:animEffect transition="out" filter="fade">
                                      <p:cBhvr>
                                        <p:cTn id="37" dur="500" tmFilter="0, 0; .2, .5; .8, .5; 1, 0"/>
                                        <p:tgtEl>
                                          <p:spTgt spid="6"/>
                                        </p:tgtEl>
                                      </p:cBhvr>
                                    </p:animEffect>
                                    <p:animScale>
                                      <p:cBhvr>
                                        <p:cTn id="38" dur="250" autoRev="1" fill="hold"/>
                                        <p:tgtEl>
                                          <p:spTgt spid="6"/>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 name="任意多边形 15"/>
          <p:cNvSpPr/>
          <p:nvPr/>
        </p:nvSpPr>
        <p:spPr>
          <a:xfrm>
            <a:off x="2094014" y="4564106"/>
            <a:ext cx="3816629" cy="836624"/>
          </a:xfrm>
          <a:custGeom>
            <a:avLst/>
            <a:gdLst>
              <a:gd name="connsiteX0" fmla="*/ 3779520 w 3779520"/>
              <a:gd name="connsiteY0" fmla="*/ 0 h 853440"/>
              <a:gd name="connsiteX1" fmla="*/ 3169920 w 3779520"/>
              <a:gd name="connsiteY1" fmla="*/ 853440 h 853440"/>
              <a:gd name="connsiteX2" fmla="*/ 0 w 3779520"/>
              <a:gd name="connsiteY2" fmla="*/ 853440 h 853440"/>
            </a:gdLst>
            <a:ahLst/>
            <a:cxnLst>
              <a:cxn ang="0">
                <a:pos x="connsiteX0" y="connsiteY0"/>
              </a:cxn>
              <a:cxn ang="0">
                <a:pos x="connsiteX1" y="connsiteY1"/>
              </a:cxn>
              <a:cxn ang="0">
                <a:pos x="connsiteX2" y="connsiteY2"/>
              </a:cxn>
            </a:cxnLst>
            <a:rect l="l" t="t" r="r" b="b"/>
            <a:pathLst>
              <a:path w="3779520" h="853440">
                <a:moveTo>
                  <a:pt x="3779520" y="0"/>
                </a:moveTo>
                <a:lnTo>
                  <a:pt x="3169920" y="853440"/>
                </a:lnTo>
                <a:lnTo>
                  <a:pt x="0" y="853440"/>
                </a:lnTo>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endParaRPr>
          </a:p>
        </p:txBody>
      </p:sp>
      <p:sp>
        <p:nvSpPr>
          <p:cNvPr id="68" name="任意多边形 67"/>
          <p:cNvSpPr/>
          <p:nvPr/>
        </p:nvSpPr>
        <p:spPr>
          <a:xfrm flipH="1">
            <a:off x="6669920" y="4550458"/>
            <a:ext cx="3392092" cy="836624"/>
          </a:xfrm>
          <a:custGeom>
            <a:avLst/>
            <a:gdLst>
              <a:gd name="connsiteX0" fmla="*/ 3779520 w 3779520"/>
              <a:gd name="connsiteY0" fmla="*/ 0 h 853440"/>
              <a:gd name="connsiteX1" fmla="*/ 3169920 w 3779520"/>
              <a:gd name="connsiteY1" fmla="*/ 853440 h 853440"/>
              <a:gd name="connsiteX2" fmla="*/ 0 w 3779520"/>
              <a:gd name="connsiteY2" fmla="*/ 853440 h 853440"/>
            </a:gdLst>
            <a:ahLst/>
            <a:cxnLst>
              <a:cxn ang="0">
                <a:pos x="connsiteX0" y="connsiteY0"/>
              </a:cxn>
              <a:cxn ang="0">
                <a:pos x="connsiteX1" y="connsiteY1"/>
              </a:cxn>
              <a:cxn ang="0">
                <a:pos x="connsiteX2" y="connsiteY2"/>
              </a:cxn>
            </a:cxnLst>
            <a:rect l="l" t="t" r="r" b="b"/>
            <a:pathLst>
              <a:path w="3779520" h="853440">
                <a:moveTo>
                  <a:pt x="3779520" y="0"/>
                </a:moveTo>
                <a:lnTo>
                  <a:pt x="3169920" y="853440"/>
                </a:lnTo>
                <a:lnTo>
                  <a:pt x="0" y="853440"/>
                </a:lnTo>
              </a:path>
            </a:pathLst>
          </a:cu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endParaRPr>
          </a:p>
        </p:txBody>
      </p:sp>
      <p:sp>
        <p:nvSpPr>
          <p:cNvPr id="67" name="任意多边形 66"/>
          <p:cNvSpPr/>
          <p:nvPr/>
        </p:nvSpPr>
        <p:spPr>
          <a:xfrm flipH="1">
            <a:off x="2055311" y="2118254"/>
            <a:ext cx="3015051" cy="475125"/>
          </a:xfrm>
          <a:custGeom>
            <a:avLst/>
            <a:gdLst>
              <a:gd name="connsiteX0" fmla="*/ 0 w 2838450"/>
              <a:gd name="connsiteY0" fmla="*/ 638175 h 638175"/>
              <a:gd name="connsiteX1" fmla="*/ 638175 w 2838450"/>
              <a:gd name="connsiteY1" fmla="*/ 0 h 638175"/>
              <a:gd name="connsiteX2" fmla="*/ 2838450 w 2838450"/>
              <a:gd name="connsiteY2" fmla="*/ 0 h 638175"/>
            </a:gdLst>
            <a:ahLst/>
            <a:cxnLst>
              <a:cxn ang="0">
                <a:pos x="connsiteX0" y="connsiteY0"/>
              </a:cxn>
              <a:cxn ang="0">
                <a:pos x="connsiteX1" y="connsiteY1"/>
              </a:cxn>
              <a:cxn ang="0">
                <a:pos x="connsiteX2" y="connsiteY2"/>
              </a:cxn>
            </a:cxnLst>
            <a:rect l="l" t="t" r="r" b="b"/>
            <a:pathLst>
              <a:path w="2838450" h="638175">
                <a:moveTo>
                  <a:pt x="0" y="638175"/>
                </a:moveTo>
                <a:lnTo>
                  <a:pt x="638175" y="0"/>
                </a:lnTo>
                <a:lnTo>
                  <a:pt x="2838450" y="0"/>
                </a:lnTo>
              </a:path>
            </a:pathLst>
          </a:cu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endParaRPr>
          </a:p>
        </p:txBody>
      </p:sp>
      <p:sp>
        <p:nvSpPr>
          <p:cNvPr id="15" name="任意多边形 14"/>
          <p:cNvSpPr/>
          <p:nvPr/>
        </p:nvSpPr>
        <p:spPr>
          <a:xfrm>
            <a:off x="7279492" y="2118254"/>
            <a:ext cx="2956255" cy="625600"/>
          </a:xfrm>
          <a:custGeom>
            <a:avLst/>
            <a:gdLst>
              <a:gd name="connsiteX0" fmla="*/ 0 w 2838450"/>
              <a:gd name="connsiteY0" fmla="*/ 638175 h 638175"/>
              <a:gd name="connsiteX1" fmla="*/ 638175 w 2838450"/>
              <a:gd name="connsiteY1" fmla="*/ 0 h 638175"/>
              <a:gd name="connsiteX2" fmla="*/ 2838450 w 2838450"/>
              <a:gd name="connsiteY2" fmla="*/ 0 h 638175"/>
            </a:gdLst>
            <a:ahLst/>
            <a:cxnLst>
              <a:cxn ang="0">
                <a:pos x="connsiteX0" y="connsiteY0"/>
              </a:cxn>
              <a:cxn ang="0">
                <a:pos x="connsiteX1" y="connsiteY1"/>
              </a:cxn>
              <a:cxn ang="0">
                <a:pos x="connsiteX2" y="connsiteY2"/>
              </a:cxn>
            </a:cxnLst>
            <a:rect l="l" t="t" r="r" b="b"/>
            <a:pathLst>
              <a:path w="2838450" h="638175">
                <a:moveTo>
                  <a:pt x="0" y="638175"/>
                </a:moveTo>
                <a:lnTo>
                  <a:pt x="638175" y="0"/>
                </a:lnTo>
                <a:lnTo>
                  <a:pt x="2838450" y="0"/>
                </a:ln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endParaRPr>
          </a:p>
        </p:txBody>
      </p:sp>
      <p:grpSp>
        <p:nvGrpSpPr>
          <p:cNvPr id="5" name="组合 4"/>
          <p:cNvGrpSpPr/>
          <p:nvPr/>
        </p:nvGrpSpPr>
        <p:grpSpPr>
          <a:xfrm>
            <a:off x="2512348" y="2310943"/>
            <a:ext cx="7752732" cy="2743442"/>
            <a:chOff x="1898630" y="2037855"/>
            <a:chExt cx="8699418" cy="3078442"/>
          </a:xfrm>
        </p:grpSpPr>
        <p:sp>
          <p:nvSpPr>
            <p:cNvPr id="3" name="椭圆 2"/>
            <p:cNvSpPr/>
            <p:nvPr/>
          </p:nvSpPr>
          <p:spPr>
            <a:xfrm>
              <a:off x="1898630" y="4635810"/>
              <a:ext cx="4836311" cy="480487"/>
            </a:xfrm>
            <a:prstGeom prst="ellipse">
              <a:avLst/>
            </a:prstGeom>
            <a:gradFill flip="none" rotWithShape="1">
              <a:gsLst>
                <a:gs pos="0">
                  <a:schemeClr val="tx1">
                    <a:lumMod val="65000"/>
                    <a:lumOff val="35000"/>
                  </a:schemeClr>
                </a:gs>
                <a:gs pos="100000">
                  <a:srgbClr val="FAFAFC">
                    <a:alpha val="0"/>
                  </a:srgb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endParaRPr>
            </a:p>
          </p:txBody>
        </p:sp>
        <p:sp>
          <p:nvSpPr>
            <p:cNvPr id="63" name="椭圆 62"/>
            <p:cNvSpPr/>
            <p:nvPr/>
          </p:nvSpPr>
          <p:spPr>
            <a:xfrm>
              <a:off x="5761737" y="4635810"/>
              <a:ext cx="4836311" cy="480487"/>
            </a:xfrm>
            <a:prstGeom prst="ellipse">
              <a:avLst/>
            </a:prstGeom>
            <a:gradFill flip="none" rotWithShape="1">
              <a:gsLst>
                <a:gs pos="0">
                  <a:schemeClr val="tx1">
                    <a:lumMod val="65000"/>
                    <a:lumOff val="35000"/>
                  </a:schemeClr>
                </a:gs>
                <a:gs pos="100000">
                  <a:srgbClr val="FAFAFC">
                    <a:alpha val="0"/>
                  </a:srgb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endParaRPr>
            </a:p>
          </p:txBody>
        </p:sp>
        <p:sp>
          <p:nvSpPr>
            <p:cNvPr id="60" name="任意多边形 59"/>
            <p:cNvSpPr/>
            <p:nvPr/>
          </p:nvSpPr>
          <p:spPr>
            <a:xfrm>
              <a:off x="2563824" y="3069793"/>
              <a:ext cx="3532178" cy="1522902"/>
            </a:xfrm>
            <a:custGeom>
              <a:avLst/>
              <a:gdLst>
                <a:gd name="connsiteX0" fmla="*/ 975163 w 3532178"/>
                <a:gd name="connsiteY0" fmla="*/ 0 h 1522903"/>
                <a:gd name="connsiteX1" fmla="*/ 1211918 w 3532178"/>
                <a:gd name="connsiteY1" fmla="*/ 236755 h 1522903"/>
                <a:gd name="connsiteX2" fmla="*/ 1193313 w 3532178"/>
                <a:gd name="connsiteY2" fmla="*/ 328911 h 1522903"/>
                <a:gd name="connsiteX3" fmla="*/ 1160961 w 3532178"/>
                <a:gd name="connsiteY3" fmla="*/ 376895 h 1522903"/>
                <a:gd name="connsiteX4" fmla="*/ 2633756 w 3532178"/>
                <a:gd name="connsiteY4" fmla="*/ 376895 h 1522903"/>
                <a:gd name="connsiteX5" fmla="*/ 2613489 w 3532178"/>
                <a:gd name="connsiteY5" fmla="*/ 477281 h 1522903"/>
                <a:gd name="connsiteX6" fmla="*/ 2878043 w 3532178"/>
                <a:gd name="connsiteY6" fmla="*/ 741835 h 1522903"/>
                <a:gd name="connsiteX7" fmla="*/ 3142597 w 3532178"/>
                <a:gd name="connsiteY7" fmla="*/ 477281 h 1522903"/>
                <a:gd name="connsiteX8" fmla="*/ 3122330 w 3532178"/>
                <a:gd name="connsiteY8" fmla="*/ 376895 h 1522903"/>
                <a:gd name="connsiteX9" fmla="*/ 3532178 w 3532178"/>
                <a:gd name="connsiteY9" fmla="*/ 376895 h 1522903"/>
                <a:gd name="connsiteX10" fmla="*/ 3532178 w 3532178"/>
                <a:gd name="connsiteY10" fmla="*/ 1522903 h 1522903"/>
                <a:gd name="connsiteX11" fmla="*/ 717113 w 3532178"/>
                <a:gd name="connsiteY11" fmla="*/ 1522903 h 1522903"/>
                <a:gd name="connsiteX12" fmla="*/ 151959 w 3532178"/>
                <a:gd name="connsiteY12" fmla="*/ 1299468 h 1522903"/>
                <a:gd name="connsiteX13" fmla="*/ 141278 w 3532178"/>
                <a:gd name="connsiteY13" fmla="*/ 552880 h 1522903"/>
                <a:gd name="connsiteX14" fmla="*/ 151959 w 3532178"/>
                <a:gd name="connsiteY14" fmla="*/ 376895 h 1522903"/>
                <a:gd name="connsiteX15" fmla="*/ 789366 w 3532178"/>
                <a:gd name="connsiteY15" fmla="*/ 376895 h 1522903"/>
                <a:gd name="connsiteX16" fmla="*/ 757014 w 3532178"/>
                <a:gd name="connsiteY16" fmla="*/ 328911 h 1522903"/>
                <a:gd name="connsiteX17" fmla="*/ 738408 w 3532178"/>
                <a:gd name="connsiteY17" fmla="*/ 236755 h 1522903"/>
                <a:gd name="connsiteX18" fmla="*/ 975163 w 3532178"/>
                <a:gd name="connsiteY18" fmla="*/ 0 h 1522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532178" h="1522903">
                  <a:moveTo>
                    <a:pt x="975163" y="0"/>
                  </a:moveTo>
                  <a:cubicBezTo>
                    <a:pt x="1105919" y="0"/>
                    <a:pt x="1211918" y="105999"/>
                    <a:pt x="1211918" y="236755"/>
                  </a:cubicBezTo>
                  <a:cubicBezTo>
                    <a:pt x="1211918" y="269444"/>
                    <a:pt x="1205293" y="300586"/>
                    <a:pt x="1193313" y="328911"/>
                  </a:cubicBezTo>
                  <a:lnTo>
                    <a:pt x="1160961" y="376895"/>
                  </a:lnTo>
                  <a:lnTo>
                    <a:pt x="2633756" y="376895"/>
                  </a:lnTo>
                  <a:lnTo>
                    <a:pt x="2613489" y="477281"/>
                  </a:lnTo>
                  <a:cubicBezTo>
                    <a:pt x="2613489" y="623390"/>
                    <a:pt x="2731934" y="741835"/>
                    <a:pt x="2878043" y="741835"/>
                  </a:cubicBezTo>
                  <a:cubicBezTo>
                    <a:pt x="3024152" y="741835"/>
                    <a:pt x="3142597" y="623390"/>
                    <a:pt x="3142597" y="477281"/>
                  </a:cubicBezTo>
                  <a:lnTo>
                    <a:pt x="3122330" y="376895"/>
                  </a:lnTo>
                  <a:lnTo>
                    <a:pt x="3532178" y="376895"/>
                  </a:lnTo>
                  <a:lnTo>
                    <a:pt x="3532178" y="1522903"/>
                  </a:lnTo>
                  <a:lnTo>
                    <a:pt x="717113" y="1522903"/>
                  </a:lnTo>
                  <a:lnTo>
                    <a:pt x="151959" y="1299468"/>
                  </a:lnTo>
                  <a:cubicBezTo>
                    <a:pt x="-134176" y="774380"/>
                    <a:pt x="55938" y="677918"/>
                    <a:pt x="141278" y="552880"/>
                  </a:cubicBezTo>
                  <a:cubicBezTo>
                    <a:pt x="141663" y="475168"/>
                    <a:pt x="151574" y="454607"/>
                    <a:pt x="151959" y="376895"/>
                  </a:cubicBezTo>
                  <a:lnTo>
                    <a:pt x="789366" y="376895"/>
                  </a:lnTo>
                  <a:lnTo>
                    <a:pt x="757014" y="328911"/>
                  </a:lnTo>
                  <a:cubicBezTo>
                    <a:pt x="745033" y="300586"/>
                    <a:pt x="738408" y="269444"/>
                    <a:pt x="738408" y="236755"/>
                  </a:cubicBezTo>
                  <a:cubicBezTo>
                    <a:pt x="738408" y="105999"/>
                    <a:pt x="844407" y="0"/>
                    <a:pt x="975163" y="0"/>
                  </a:cubicBezTo>
                  <a:close/>
                </a:path>
              </a:pathLst>
            </a:cu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endParaRPr>
            </a:p>
          </p:txBody>
        </p:sp>
        <p:grpSp>
          <p:nvGrpSpPr>
            <p:cNvPr id="24" name="组合 23"/>
            <p:cNvGrpSpPr/>
            <p:nvPr/>
          </p:nvGrpSpPr>
          <p:grpSpPr>
            <a:xfrm>
              <a:off x="3660787" y="3675866"/>
              <a:ext cx="1312001" cy="1184878"/>
              <a:chOff x="1475561" y="2391775"/>
              <a:chExt cx="724620" cy="654410"/>
            </a:xfrm>
          </p:grpSpPr>
          <p:sp>
            <p:nvSpPr>
              <p:cNvPr id="23" name="任意多边形 22"/>
              <p:cNvSpPr/>
              <p:nvPr/>
            </p:nvSpPr>
            <p:spPr>
              <a:xfrm>
                <a:off x="1475561" y="2391775"/>
                <a:ext cx="724620" cy="509118"/>
              </a:xfrm>
              <a:custGeom>
                <a:avLst/>
                <a:gdLst>
                  <a:gd name="connsiteX0" fmla="*/ 362310 w 724620"/>
                  <a:gd name="connsiteY0" fmla="*/ 0 h 509118"/>
                  <a:gd name="connsiteX1" fmla="*/ 724620 w 724620"/>
                  <a:gd name="connsiteY1" fmla="*/ 362310 h 509118"/>
                  <a:gd name="connsiteX2" fmla="*/ 696148 w 724620"/>
                  <a:gd name="connsiteY2" fmla="*/ 503337 h 509118"/>
                  <a:gd name="connsiteX3" fmla="*/ 693010 w 724620"/>
                  <a:gd name="connsiteY3" fmla="*/ 509118 h 509118"/>
                  <a:gd name="connsiteX4" fmla="*/ 31610 w 724620"/>
                  <a:gd name="connsiteY4" fmla="*/ 509118 h 509118"/>
                  <a:gd name="connsiteX5" fmla="*/ 28472 w 724620"/>
                  <a:gd name="connsiteY5" fmla="*/ 503337 h 509118"/>
                  <a:gd name="connsiteX6" fmla="*/ 0 w 724620"/>
                  <a:gd name="connsiteY6" fmla="*/ 362310 h 509118"/>
                  <a:gd name="connsiteX7" fmla="*/ 362310 w 724620"/>
                  <a:gd name="connsiteY7" fmla="*/ 0 h 509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4620" h="509118">
                    <a:moveTo>
                      <a:pt x="362310" y="0"/>
                    </a:moveTo>
                    <a:cubicBezTo>
                      <a:pt x="562408" y="0"/>
                      <a:pt x="724620" y="162212"/>
                      <a:pt x="724620" y="362310"/>
                    </a:cubicBezTo>
                    <a:cubicBezTo>
                      <a:pt x="724620" y="412335"/>
                      <a:pt x="714482" y="459991"/>
                      <a:pt x="696148" y="503337"/>
                    </a:cubicBezTo>
                    <a:lnTo>
                      <a:pt x="693010" y="509118"/>
                    </a:lnTo>
                    <a:lnTo>
                      <a:pt x="31610" y="509118"/>
                    </a:lnTo>
                    <a:lnTo>
                      <a:pt x="28472" y="503337"/>
                    </a:lnTo>
                    <a:cubicBezTo>
                      <a:pt x="10139" y="459991"/>
                      <a:pt x="0" y="412335"/>
                      <a:pt x="0" y="362310"/>
                    </a:cubicBezTo>
                    <a:cubicBezTo>
                      <a:pt x="0" y="162212"/>
                      <a:pt x="162212" y="0"/>
                      <a:pt x="362310" y="0"/>
                    </a:cubicBezTo>
                    <a:close/>
                  </a:path>
                </a:pathLst>
              </a:custGeom>
              <a:solidFill>
                <a:srgbClr val="383C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endParaRPr>
              </a:p>
            </p:txBody>
          </p:sp>
          <p:sp>
            <p:nvSpPr>
              <p:cNvPr id="6" name="椭圆 5"/>
              <p:cNvSpPr/>
              <p:nvPr/>
            </p:nvSpPr>
            <p:spPr>
              <a:xfrm>
                <a:off x="1545771" y="2461985"/>
                <a:ext cx="584200" cy="584200"/>
              </a:xfrm>
              <a:prstGeom prst="ellipse">
                <a:avLst/>
              </a:prstGeom>
              <a:gradFill flip="none" rotWithShape="1">
                <a:gsLst>
                  <a:gs pos="84000">
                    <a:schemeClr val="tx1">
                      <a:lumMod val="75000"/>
                      <a:lumOff val="25000"/>
                    </a:schemeClr>
                  </a:gs>
                  <a:gs pos="47000">
                    <a:schemeClr val="tx1">
                      <a:lumMod val="65000"/>
                      <a:lumOff val="35000"/>
                    </a:schemeClr>
                  </a:gs>
                  <a:gs pos="62000">
                    <a:srgbClr val="777777"/>
                  </a:gs>
                  <a:gs pos="73000">
                    <a:srgbClr val="5C5C5C"/>
                  </a:gs>
                  <a:gs pos="0">
                    <a:schemeClr val="tx1">
                      <a:lumMod val="65000"/>
                      <a:lumOff val="3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endParaRPr>
              </a:p>
            </p:txBody>
          </p:sp>
          <p:sp>
            <p:nvSpPr>
              <p:cNvPr id="8" name="椭圆 7"/>
              <p:cNvSpPr/>
              <p:nvPr/>
            </p:nvSpPr>
            <p:spPr>
              <a:xfrm>
                <a:off x="1634671" y="2550885"/>
                <a:ext cx="406400" cy="406400"/>
              </a:xfrm>
              <a:prstGeom prst="ellipse">
                <a:avLst/>
              </a:prstGeom>
              <a:solidFill>
                <a:srgbClr val="E4E4E4"/>
              </a:solidFill>
              <a:ln>
                <a:noFill/>
              </a:ln>
              <a:effectLst>
                <a:outerShdw blurRad="25400" dist="25400" dir="2700000" algn="tl" rotWithShape="0">
                  <a:prstClr val="black">
                    <a:alpha val="40000"/>
                  </a:prstClr>
                </a:outerShdw>
              </a:effectLst>
              <a:scene3d>
                <a:camera prst="orthographicFront"/>
                <a:lightRig rig="threePt" dir="t"/>
              </a:scene3d>
              <a:sp3d>
                <a:bevelT w="2540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endParaRPr>
              </a:p>
            </p:txBody>
          </p:sp>
          <p:sp>
            <p:nvSpPr>
              <p:cNvPr id="9" name="椭圆 8"/>
              <p:cNvSpPr/>
              <p:nvPr/>
            </p:nvSpPr>
            <p:spPr>
              <a:xfrm>
                <a:off x="1802152" y="2718366"/>
                <a:ext cx="71438" cy="71438"/>
              </a:xfrm>
              <a:prstGeom prst="ellipse">
                <a:avLst/>
              </a:prstGeom>
              <a:solidFill>
                <a:schemeClr val="tx1">
                  <a:lumMod val="50000"/>
                  <a:lumOff val="50000"/>
                </a:schemeClr>
              </a:solidFill>
              <a:ln>
                <a:noFill/>
              </a:ln>
              <a:effectLst>
                <a:innerShdw blurRad="88900" dist="635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endParaRPr>
              </a:p>
            </p:txBody>
          </p:sp>
          <p:sp>
            <p:nvSpPr>
              <p:cNvPr id="10" name="梯形 9"/>
              <p:cNvSpPr/>
              <p:nvPr/>
            </p:nvSpPr>
            <p:spPr>
              <a:xfrm flipV="1">
                <a:off x="1812296" y="2593941"/>
                <a:ext cx="53228" cy="103993"/>
              </a:xfrm>
              <a:prstGeom prst="trapezoid">
                <a:avLst/>
              </a:prstGeom>
              <a:solidFill>
                <a:schemeClr val="tx1">
                  <a:lumMod val="65000"/>
                  <a:lumOff val="35000"/>
                </a:schemeClr>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endParaRPr>
              </a:p>
            </p:txBody>
          </p:sp>
          <p:sp>
            <p:nvSpPr>
              <p:cNvPr id="11" name="梯形 10"/>
              <p:cNvSpPr/>
              <p:nvPr/>
            </p:nvSpPr>
            <p:spPr>
              <a:xfrm rot="4320000" flipV="1">
                <a:off x="1921002" y="2672920"/>
                <a:ext cx="53228" cy="103993"/>
              </a:xfrm>
              <a:prstGeom prst="trapezoid">
                <a:avLst/>
              </a:prstGeom>
              <a:solidFill>
                <a:schemeClr val="tx1">
                  <a:lumMod val="65000"/>
                  <a:lumOff val="35000"/>
                </a:schemeClr>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endParaRPr>
              </a:p>
            </p:txBody>
          </p:sp>
          <p:sp>
            <p:nvSpPr>
              <p:cNvPr id="12" name="梯形 11"/>
              <p:cNvSpPr/>
              <p:nvPr/>
            </p:nvSpPr>
            <p:spPr>
              <a:xfrm rot="8640000" flipV="1">
                <a:off x="1879480" y="2800711"/>
                <a:ext cx="53228" cy="103993"/>
              </a:xfrm>
              <a:prstGeom prst="trapezoid">
                <a:avLst/>
              </a:prstGeom>
              <a:solidFill>
                <a:schemeClr val="tx1">
                  <a:lumMod val="65000"/>
                  <a:lumOff val="35000"/>
                </a:schemeClr>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endParaRPr>
              </a:p>
            </p:txBody>
          </p:sp>
          <p:sp>
            <p:nvSpPr>
              <p:cNvPr id="13" name="梯形 12"/>
              <p:cNvSpPr/>
              <p:nvPr/>
            </p:nvSpPr>
            <p:spPr>
              <a:xfrm rot="12960000" flipV="1">
                <a:off x="1745112" y="2800711"/>
                <a:ext cx="53228" cy="103993"/>
              </a:xfrm>
              <a:prstGeom prst="trapezoid">
                <a:avLst/>
              </a:prstGeom>
              <a:solidFill>
                <a:schemeClr val="tx1">
                  <a:lumMod val="65000"/>
                  <a:lumOff val="35000"/>
                </a:schemeClr>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endParaRPr>
              </a:p>
            </p:txBody>
          </p:sp>
          <p:sp>
            <p:nvSpPr>
              <p:cNvPr id="14" name="梯形 13"/>
              <p:cNvSpPr/>
              <p:nvPr/>
            </p:nvSpPr>
            <p:spPr>
              <a:xfrm rot="17280000" flipV="1">
                <a:off x="1703590" y="2672920"/>
                <a:ext cx="53228" cy="103993"/>
              </a:xfrm>
              <a:prstGeom prst="trapezoid">
                <a:avLst/>
              </a:prstGeom>
              <a:solidFill>
                <a:schemeClr val="tx1">
                  <a:lumMod val="65000"/>
                  <a:lumOff val="35000"/>
                </a:schemeClr>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endParaRPr>
              </a:p>
            </p:txBody>
          </p:sp>
          <p:sp>
            <p:nvSpPr>
              <p:cNvPr id="20" name="任意多边形 19"/>
              <p:cNvSpPr/>
              <p:nvPr/>
            </p:nvSpPr>
            <p:spPr>
              <a:xfrm>
                <a:off x="1475561" y="2394268"/>
                <a:ext cx="724620" cy="503337"/>
              </a:xfrm>
              <a:custGeom>
                <a:avLst/>
                <a:gdLst>
                  <a:gd name="connsiteX0" fmla="*/ 362310 w 724620"/>
                  <a:gd name="connsiteY0" fmla="*/ 0 h 518642"/>
                  <a:gd name="connsiteX1" fmla="*/ 724620 w 724620"/>
                  <a:gd name="connsiteY1" fmla="*/ 362310 h 518642"/>
                  <a:gd name="connsiteX2" fmla="*/ 696148 w 724620"/>
                  <a:gd name="connsiteY2" fmla="*/ 503337 h 518642"/>
                  <a:gd name="connsiteX3" fmla="*/ 687841 w 724620"/>
                  <a:gd name="connsiteY3" fmla="*/ 518642 h 518642"/>
                  <a:gd name="connsiteX4" fmla="*/ 36780 w 724620"/>
                  <a:gd name="connsiteY4" fmla="*/ 518642 h 518642"/>
                  <a:gd name="connsiteX5" fmla="*/ 28472 w 724620"/>
                  <a:gd name="connsiteY5" fmla="*/ 503337 h 518642"/>
                  <a:gd name="connsiteX6" fmla="*/ 0 w 724620"/>
                  <a:gd name="connsiteY6" fmla="*/ 362310 h 518642"/>
                  <a:gd name="connsiteX7" fmla="*/ 362310 w 724620"/>
                  <a:gd name="connsiteY7" fmla="*/ 0 h 518642"/>
                  <a:gd name="connsiteX0-1" fmla="*/ 687841 w 779281"/>
                  <a:gd name="connsiteY0-2" fmla="*/ 518642 h 610082"/>
                  <a:gd name="connsiteX1-3" fmla="*/ 36780 w 779281"/>
                  <a:gd name="connsiteY1-4" fmla="*/ 518642 h 610082"/>
                  <a:gd name="connsiteX2-5" fmla="*/ 28472 w 779281"/>
                  <a:gd name="connsiteY2-6" fmla="*/ 503337 h 610082"/>
                  <a:gd name="connsiteX3-7" fmla="*/ 0 w 779281"/>
                  <a:gd name="connsiteY3-8" fmla="*/ 362310 h 610082"/>
                  <a:gd name="connsiteX4-9" fmla="*/ 362310 w 779281"/>
                  <a:gd name="connsiteY4-10" fmla="*/ 0 h 610082"/>
                  <a:gd name="connsiteX5-11" fmla="*/ 724620 w 779281"/>
                  <a:gd name="connsiteY5-12" fmla="*/ 362310 h 610082"/>
                  <a:gd name="connsiteX6-13" fmla="*/ 696148 w 779281"/>
                  <a:gd name="connsiteY6-14" fmla="*/ 503337 h 610082"/>
                  <a:gd name="connsiteX7-15" fmla="*/ 779281 w 779281"/>
                  <a:gd name="connsiteY7-16" fmla="*/ 610082 h 610082"/>
                  <a:gd name="connsiteX0-17" fmla="*/ 36780 w 779281"/>
                  <a:gd name="connsiteY0-18" fmla="*/ 518642 h 610082"/>
                  <a:gd name="connsiteX1-19" fmla="*/ 28472 w 779281"/>
                  <a:gd name="connsiteY1-20" fmla="*/ 503337 h 610082"/>
                  <a:gd name="connsiteX2-21" fmla="*/ 0 w 779281"/>
                  <a:gd name="connsiteY2-22" fmla="*/ 362310 h 610082"/>
                  <a:gd name="connsiteX3-23" fmla="*/ 362310 w 779281"/>
                  <a:gd name="connsiteY3-24" fmla="*/ 0 h 610082"/>
                  <a:gd name="connsiteX4-25" fmla="*/ 724620 w 779281"/>
                  <a:gd name="connsiteY4-26" fmla="*/ 362310 h 610082"/>
                  <a:gd name="connsiteX5-27" fmla="*/ 696148 w 779281"/>
                  <a:gd name="connsiteY5-28" fmla="*/ 503337 h 610082"/>
                  <a:gd name="connsiteX6-29" fmla="*/ 779281 w 779281"/>
                  <a:gd name="connsiteY6-30" fmla="*/ 610082 h 610082"/>
                  <a:gd name="connsiteX0-31" fmla="*/ 36780 w 724620"/>
                  <a:gd name="connsiteY0-32" fmla="*/ 518642 h 518642"/>
                  <a:gd name="connsiteX1-33" fmla="*/ 28472 w 724620"/>
                  <a:gd name="connsiteY1-34" fmla="*/ 503337 h 518642"/>
                  <a:gd name="connsiteX2-35" fmla="*/ 0 w 724620"/>
                  <a:gd name="connsiteY2-36" fmla="*/ 362310 h 518642"/>
                  <a:gd name="connsiteX3-37" fmla="*/ 362310 w 724620"/>
                  <a:gd name="connsiteY3-38" fmla="*/ 0 h 518642"/>
                  <a:gd name="connsiteX4-39" fmla="*/ 724620 w 724620"/>
                  <a:gd name="connsiteY4-40" fmla="*/ 362310 h 518642"/>
                  <a:gd name="connsiteX5-41" fmla="*/ 696148 w 724620"/>
                  <a:gd name="connsiteY5-42" fmla="*/ 503337 h 518642"/>
                  <a:gd name="connsiteX0-43" fmla="*/ 28472 w 724620"/>
                  <a:gd name="connsiteY0-44" fmla="*/ 503337 h 503337"/>
                  <a:gd name="connsiteX1-45" fmla="*/ 0 w 724620"/>
                  <a:gd name="connsiteY1-46" fmla="*/ 362310 h 503337"/>
                  <a:gd name="connsiteX2-47" fmla="*/ 362310 w 724620"/>
                  <a:gd name="connsiteY2-48" fmla="*/ 0 h 503337"/>
                  <a:gd name="connsiteX3-49" fmla="*/ 724620 w 724620"/>
                  <a:gd name="connsiteY3-50" fmla="*/ 362310 h 503337"/>
                  <a:gd name="connsiteX4-51" fmla="*/ 696148 w 724620"/>
                  <a:gd name="connsiteY4-52" fmla="*/ 503337 h 503337"/>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724620" h="503337">
                    <a:moveTo>
                      <a:pt x="28472" y="503337"/>
                    </a:moveTo>
                    <a:cubicBezTo>
                      <a:pt x="10139" y="459991"/>
                      <a:pt x="0" y="412335"/>
                      <a:pt x="0" y="362310"/>
                    </a:cubicBezTo>
                    <a:cubicBezTo>
                      <a:pt x="0" y="162212"/>
                      <a:pt x="162212" y="0"/>
                      <a:pt x="362310" y="0"/>
                    </a:cubicBezTo>
                    <a:cubicBezTo>
                      <a:pt x="562408" y="0"/>
                      <a:pt x="724620" y="162212"/>
                      <a:pt x="724620" y="362310"/>
                    </a:cubicBezTo>
                    <a:cubicBezTo>
                      <a:pt x="724620" y="412335"/>
                      <a:pt x="714482" y="459991"/>
                      <a:pt x="696148" y="503337"/>
                    </a:cubicBezTo>
                  </a:path>
                </a:pathLst>
              </a:custGeom>
              <a:noFill/>
              <a:ln w="222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endParaRPr>
              </a:p>
            </p:txBody>
          </p:sp>
        </p:grpSp>
        <p:sp>
          <p:nvSpPr>
            <p:cNvPr id="58" name="任意多边形 57"/>
            <p:cNvSpPr/>
            <p:nvPr/>
          </p:nvSpPr>
          <p:spPr>
            <a:xfrm>
              <a:off x="2715782" y="2037855"/>
              <a:ext cx="3380219" cy="1746958"/>
            </a:xfrm>
            <a:custGeom>
              <a:avLst/>
              <a:gdLst>
                <a:gd name="connsiteX0" fmla="*/ 3058081 w 3380219"/>
                <a:gd name="connsiteY0" fmla="*/ 27 h 1746959"/>
                <a:gd name="connsiteX1" fmla="*/ 3380219 w 3380219"/>
                <a:gd name="connsiteY1" fmla="*/ 675 h 1746959"/>
                <a:gd name="connsiteX2" fmla="*/ 3380219 w 3380219"/>
                <a:gd name="connsiteY2" fmla="*/ 291013 h 1746959"/>
                <a:gd name="connsiteX3" fmla="*/ 3368448 w 3380219"/>
                <a:gd name="connsiteY3" fmla="*/ 284623 h 1746959"/>
                <a:gd name="connsiteX4" fmla="*/ 3265471 w 3380219"/>
                <a:gd name="connsiteY4" fmla="*/ 263833 h 1746959"/>
                <a:gd name="connsiteX5" fmla="*/ 3000917 w 3380219"/>
                <a:gd name="connsiteY5" fmla="*/ 528387 h 1746959"/>
                <a:gd name="connsiteX6" fmla="*/ 3265471 w 3380219"/>
                <a:gd name="connsiteY6" fmla="*/ 792941 h 1746959"/>
                <a:gd name="connsiteX7" fmla="*/ 3368448 w 3380219"/>
                <a:gd name="connsiteY7" fmla="*/ 772151 h 1746959"/>
                <a:gd name="connsiteX8" fmla="*/ 3380219 w 3380219"/>
                <a:gd name="connsiteY8" fmla="*/ 765762 h 1746959"/>
                <a:gd name="connsiteX9" fmla="*/ 3380219 w 3380219"/>
                <a:gd name="connsiteY9" fmla="*/ 1387475 h 1746959"/>
                <a:gd name="connsiteX10" fmla="*/ 2924085 w 3380219"/>
                <a:gd name="connsiteY10" fmla="*/ 1387475 h 1746959"/>
                <a:gd name="connsiteX11" fmla="*/ 2944698 w 3380219"/>
                <a:gd name="connsiteY11" fmla="*/ 1418048 h 1746959"/>
                <a:gd name="connsiteX12" fmla="*/ 2963303 w 3380219"/>
                <a:gd name="connsiteY12" fmla="*/ 1510204 h 1746959"/>
                <a:gd name="connsiteX13" fmla="*/ 2726548 w 3380219"/>
                <a:gd name="connsiteY13" fmla="*/ 1746959 h 1746959"/>
                <a:gd name="connsiteX14" fmla="*/ 2489793 w 3380219"/>
                <a:gd name="connsiteY14" fmla="*/ 1510204 h 1746959"/>
                <a:gd name="connsiteX15" fmla="*/ 2508399 w 3380219"/>
                <a:gd name="connsiteY15" fmla="*/ 1418048 h 1746959"/>
                <a:gd name="connsiteX16" fmla="*/ 2529012 w 3380219"/>
                <a:gd name="connsiteY16" fmla="*/ 1387475 h 1746959"/>
                <a:gd name="connsiteX17" fmla="*/ 1056315 w 3380219"/>
                <a:gd name="connsiteY17" fmla="*/ 1387475 h 1746959"/>
                <a:gd name="connsiteX18" fmla="*/ 1066969 w 3380219"/>
                <a:gd name="connsiteY18" fmla="*/ 1371672 h 1746959"/>
                <a:gd name="connsiteX19" fmla="*/ 1087759 w 3380219"/>
                <a:gd name="connsiteY19" fmla="*/ 1268696 h 1746959"/>
                <a:gd name="connsiteX20" fmla="*/ 823205 w 3380219"/>
                <a:gd name="connsiteY20" fmla="*/ 1004142 h 1746959"/>
                <a:gd name="connsiteX21" fmla="*/ 558651 w 3380219"/>
                <a:gd name="connsiteY21" fmla="*/ 1268696 h 1746959"/>
                <a:gd name="connsiteX22" fmla="*/ 579441 w 3380219"/>
                <a:gd name="connsiteY22" fmla="*/ 1371672 h 1746959"/>
                <a:gd name="connsiteX23" fmla="*/ 590096 w 3380219"/>
                <a:gd name="connsiteY23" fmla="*/ 1387475 h 1746959"/>
                <a:gd name="connsiteX24" fmla="*/ 0 w 3380219"/>
                <a:gd name="connsiteY24" fmla="*/ 1387475 h 1746959"/>
                <a:gd name="connsiteX25" fmla="*/ 84569 w 3380219"/>
                <a:gd name="connsiteY25" fmla="*/ 870445 h 1746959"/>
                <a:gd name="connsiteX26" fmla="*/ 694169 w 3380219"/>
                <a:gd name="connsiteY26" fmla="*/ 841871 h 1746959"/>
                <a:gd name="connsiteX27" fmla="*/ 2894444 w 3380219"/>
                <a:gd name="connsiteY27" fmla="*/ 3670 h 1746959"/>
                <a:gd name="connsiteX28" fmla="*/ 3058081 w 3380219"/>
                <a:gd name="connsiteY28" fmla="*/ 27 h 1746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380219" h="1746959">
                  <a:moveTo>
                    <a:pt x="3058081" y="27"/>
                  </a:moveTo>
                  <a:cubicBezTo>
                    <a:pt x="3190910" y="-470"/>
                    <a:pt x="3248060" y="6293"/>
                    <a:pt x="3380219" y="675"/>
                  </a:cubicBezTo>
                  <a:lnTo>
                    <a:pt x="3380219" y="291013"/>
                  </a:lnTo>
                  <a:lnTo>
                    <a:pt x="3368448" y="284623"/>
                  </a:lnTo>
                  <a:cubicBezTo>
                    <a:pt x="3336797" y="271236"/>
                    <a:pt x="3301998" y="263833"/>
                    <a:pt x="3265471" y="263833"/>
                  </a:cubicBezTo>
                  <a:cubicBezTo>
                    <a:pt x="3119362" y="263833"/>
                    <a:pt x="3000917" y="382278"/>
                    <a:pt x="3000917" y="528387"/>
                  </a:cubicBezTo>
                  <a:cubicBezTo>
                    <a:pt x="3000917" y="674496"/>
                    <a:pt x="3119362" y="792941"/>
                    <a:pt x="3265471" y="792941"/>
                  </a:cubicBezTo>
                  <a:cubicBezTo>
                    <a:pt x="3301998" y="792941"/>
                    <a:pt x="3336797" y="785538"/>
                    <a:pt x="3368448" y="772151"/>
                  </a:cubicBezTo>
                  <a:lnTo>
                    <a:pt x="3380219" y="765762"/>
                  </a:lnTo>
                  <a:lnTo>
                    <a:pt x="3380219" y="1387475"/>
                  </a:lnTo>
                  <a:lnTo>
                    <a:pt x="2924085" y="1387475"/>
                  </a:lnTo>
                  <a:lnTo>
                    <a:pt x="2944698" y="1418048"/>
                  </a:lnTo>
                  <a:cubicBezTo>
                    <a:pt x="2956678" y="1446373"/>
                    <a:pt x="2963303" y="1477515"/>
                    <a:pt x="2963303" y="1510204"/>
                  </a:cubicBezTo>
                  <a:cubicBezTo>
                    <a:pt x="2963303" y="1640960"/>
                    <a:pt x="2857304" y="1746959"/>
                    <a:pt x="2726548" y="1746959"/>
                  </a:cubicBezTo>
                  <a:cubicBezTo>
                    <a:pt x="2595792" y="1746959"/>
                    <a:pt x="2489793" y="1640960"/>
                    <a:pt x="2489793" y="1510204"/>
                  </a:cubicBezTo>
                  <a:cubicBezTo>
                    <a:pt x="2489793" y="1477515"/>
                    <a:pt x="2496418" y="1446373"/>
                    <a:pt x="2508399" y="1418048"/>
                  </a:cubicBezTo>
                  <a:lnTo>
                    <a:pt x="2529012" y="1387475"/>
                  </a:lnTo>
                  <a:lnTo>
                    <a:pt x="1056315" y="1387475"/>
                  </a:lnTo>
                  <a:lnTo>
                    <a:pt x="1066969" y="1371672"/>
                  </a:lnTo>
                  <a:cubicBezTo>
                    <a:pt x="1080356" y="1340022"/>
                    <a:pt x="1087759" y="1305223"/>
                    <a:pt x="1087759" y="1268696"/>
                  </a:cubicBezTo>
                  <a:cubicBezTo>
                    <a:pt x="1087759" y="1122587"/>
                    <a:pt x="969314" y="1004142"/>
                    <a:pt x="823205" y="1004142"/>
                  </a:cubicBezTo>
                  <a:cubicBezTo>
                    <a:pt x="677096" y="1004142"/>
                    <a:pt x="558651" y="1122587"/>
                    <a:pt x="558651" y="1268696"/>
                  </a:cubicBezTo>
                  <a:cubicBezTo>
                    <a:pt x="558651" y="1305223"/>
                    <a:pt x="566054" y="1340022"/>
                    <a:pt x="579441" y="1371672"/>
                  </a:cubicBezTo>
                  <a:lnTo>
                    <a:pt x="590096" y="1387475"/>
                  </a:lnTo>
                  <a:lnTo>
                    <a:pt x="0" y="1387475"/>
                  </a:lnTo>
                  <a:lnTo>
                    <a:pt x="84569" y="870445"/>
                  </a:lnTo>
                  <a:lnTo>
                    <a:pt x="694169" y="841871"/>
                  </a:lnTo>
                  <a:cubicBezTo>
                    <a:pt x="1162481" y="697409"/>
                    <a:pt x="2113394" y="-18056"/>
                    <a:pt x="2894444" y="3670"/>
                  </a:cubicBezTo>
                  <a:cubicBezTo>
                    <a:pt x="2961119" y="1164"/>
                    <a:pt x="3013804" y="192"/>
                    <a:pt x="3058081" y="27"/>
                  </a:cubicBezTo>
                  <a:close/>
                </a:path>
              </a:pathLst>
            </a:custGeom>
            <a:solidFill>
              <a:schemeClr val="accent3"/>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endParaRPr>
            </a:p>
          </p:txBody>
        </p:sp>
        <p:sp>
          <p:nvSpPr>
            <p:cNvPr id="61" name="任意多边形 60"/>
            <p:cNvSpPr/>
            <p:nvPr/>
          </p:nvSpPr>
          <p:spPr>
            <a:xfrm>
              <a:off x="6126483" y="3017968"/>
              <a:ext cx="3393563" cy="1574729"/>
            </a:xfrm>
            <a:custGeom>
              <a:avLst/>
              <a:gdLst>
                <a:gd name="connsiteX0" fmla="*/ 1357242 w 3393563"/>
                <a:gd name="connsiteY0" fmla="*/ 0 h 1574730"/>
                <a:gd name="connsiteX1" fmla="*/ 1593997 w 3393563"/>
                <a:gd name="connsiteY1" fmla="*/ 236755 h 1574730"/>
                <a:gd name="connsiteX2" fmla="*/ 1524653 w 3393563"/>
                <a:gd name="connsiteY2" fmla="*/ 404166 h 1574730"/>
                <a:gd name="connsiteX3" fmla="*/ 1492305 w 3393563"/>
                <a:gd name="connsiteY3" fmla="*/ 430856 h 1574730"/>
                <a:gd name="connsiteX4" fmla="*/ 3171826 w 3393563"/>
                <a:gd name="connsiteY4" fmla="*/ 433257 h 1574730"/>
                <a:gd name="connsiteX5" fmla="*/ 3375457 w 3393563"/>
                <a:gd name="connsiteY5" fmla="*/ 647798 h 1574730"/>
                <a:gd name="connsiteX6" fmla="*/ 3371850 w 3393563"/>
                <a:gd name="connsiteY6" fmla="*/ 1409570 h 1574730"/>
                <a:gd name="connsiteX7" fmla="*/ 3238500 w 3393563"/>
                <a:gd name="connsiteY7" fmla="*/ 1571494 h 1574730"/>
                <a:gd name="connsiteX8" fmla="*/ 0 w 3393563"/>
                <a:gd name="connsiteY8" fmla="*/ 1574730 h 1574730"/>
                <a:gd name="connsiteX9" fmla="*/ 0 w 3393563"/>
                <a:gd name="connsiteY9" fmla="*/ 428722 h 1574730"/>
                <a:gd name="connsiteX10" fmla="*/ 1221710 w 3393563"/>
                <a:gd name="connsiteY10" fmla="*/ 430469 h 1574730"/>
                <a:gd name="connsiteX11" fmla="*/ 1189831 w 3393563"/>
                <a:gd name="connsiteY11" fmla="*/ 404166 h 1574730"/>
                <a:gd name="connsiteX12" fmla="*/ 1120487 w 3393563"/>
                <a:gd name="connsiteY12" fmla="*/ 236755 h 1574730"/>
                <a:gd name="connsiteX13" fmla="*/ 1357242 w 3393563"/>
                <a:gd name="connsiteY13" fmla="*/ 0 h 1574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93563" h="1574730">
                  <a:moveTo>
                    <a:pt x="1357242" y="0"/>
                  </a:moveTo>
                  <a:cubicBezTo>
                    <a:pt x="1487998" y="0"/>
                    <a:pt x="1593997" y="105999"/>
                    <a:pt x="1593997" y="236755"/>
                  </a:cubicBezTo>
                  <a:cubicBezTo>
                    <a:pt x="1593997" y="302133"/>
                    <a:pt x="1567498" y="361322"/>
                    <a:pt x="1524653" y="404166"/>
                  </a:cubicBezTo>
                  <a:lnTo>
                    <a:pt x="1492305" y="430856"/>
                  </a:lnTo>
                  <a:lnTo>
                    <a:pt x="3171826" y="433257"/>
                  </a:lnTo>
                  <a:cubicBezTo>
                    <a:pt x="3312728" y="485721"/>
                    <a:pt x="3353617" y="552473"/>
                    <a:pt x="3375457" y="647798"/>
                  </a:cubicBezTo>
                  <a:cubicBezTo>
                    <a:pt x="3408794" y="810517"/>
                    <a:pt x="3389120" y="1254827"/>
                    <a:pt x="3371850" y="1409570"/>
                  </a:cubicBezTo>
                  <a:cubicBezTo>
                    <a:pt x="3349818" y="1511925"/>
                    <a:pt x="3328987" y="1529679"/>
                    <a:pt x="3238500" y="1571494"/>
                  </a:cubicBezTo>
                  <a:lnTo>
                    <a:pt x="0" y="1574730"/>
                  </a:lnTo>
                  <a:lnTo>
                    <a:pt x="0" y="428722"/>
                  </a:lnTo>
                  <a:lnTo>
                    <a:pt x="1221710" y="430469"/>
                  </a:lnTo>
                  <a:lnTo>
                    <a:pt x="1189831" y="404166"/>
                  </a:lnTo>
                  <a:cubicBezTo>
                    <a:pt x="1146987" y="361322"/>
                    <a:pt x="1120487" y="302133"/>
                    <a:pt x="1120487" y="236755"/>
                  </a:cubicBezTo>
                  <a:cubicBezTo>
                    <a:pt x="1120487" y="105999"/>
                    <a:pt x="1226486" y="0"/>
                    <a:pt x="1357242"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endParaRPr>
            </a:p>
          </p:txBody>
        </p:sp>
        <p:sp>
          <p:nvSpPr>
            <p:cNvPr id="62" name="任意多边形 61"/>
            <p:cNvSpPr/>
            <p:nvPr/>
          </p:nvSpPr>
          <p:spPr>
            <a:xfrm>
              <a:off x="5744498" y="2047726"/>
              <a:ext cx="3552653" cy="1374610"/>
            </a:xfrm>
            <a:custGeom>
              <a:avLst/>
              <a:gdLst>
                <a:gd name="connsiteX0" fmla="*/ 386746 w 3552652"/>
                <a:gd name="connsiteY0" fmla="*/ 3 h 1374611"/>
                <a:gd name="connsiteX1" fmla="*/ 2358420 w 3552652"/>
                <a:gd name="connsiteY1" fmla="*/ 1022498 h 1374611"/>
                <a:gd name="connsiteX2" fmla="*/ 3552652 w 3552652"/>
                <a:gd name="connsiteY2" fmla="*/ 1374611 h 1374611"/>
                <a:gd name="connsiteX3" fmla="*/ 1939411 w 3552652"/>
                <a:gd name="connsiteY3" fmla="*/ 1374611 h 1374611"/>
                <a:gd name="connsiteX4" fmla="*/ 1982991 w 3552652"/>
                <a:gd name="connsiteY4" fmla="*/ 1309973 h 1374611"/>
                <a:gd name="connsiteX5" fmla="*/ 2003781 w 3552652"/>
                <a:gd name="connsiteY5" fmla="*/ 1206997 h 1374611"/>
                <a:gd name="connsiteX6" fmla="*/ 1739227 w 3552652"/>
                <a:gd name="connsiteY6" fmla="*/ 942443 h 1374611"/>
                <a:gd name="connsiteX7" fmla="*/ 1474673 w 3552652"/>
                <a:gd name="connsiteY7" fmla="*/ 1206997 h 1374611"/>
                <a:gd name="connsiteX8" fmla="*/ 1495463 w 3552652"/>
                <a:gd name="connsiteY8" fmla="*/ 1309973 h 1374611"/>
                <a:gd name="connsiteX9" fmla="*/ 1539043 w 3552652"/>
                <a:gd name="connsiteY9" fmla="*/ 1374611 h 1374611"/>
                <a:gd name="connsiteX10" fmla="*/ 381983 w 3552652"/>
                <a:gd name="connsiteY10" fmla="*/ 1374611 h 1374611"/>
                <a:gd name="connsiteX11" fmla="*/ 384313 w 3552652"/>
                <a:gd name="connsiteY11" fmla="*/ 702307 h 1374611"/>
                <a:gd name="connsiteX12" fmla="*/ 369127 w 3552652"/>
                <a:gd name="connsiteY12" fmla="*/ 714836 h 1374611"/>
                <a:gd name="connsiteX13" fmla="*/ 236755 w 3552652"/>
                <a:gd name="connsiteY13" fmla="*/ 755270 h 1374611"/>
                <a:gd name="connsiteX14" fmla="*/ 0 w 3552652"/>
                <a:gd name="connsiteY14" fmla="*/ 518515 h 1374611"/>
                <a:gd name="connsiteX15" fmla="*/ 236755 w 3552652"/>
                <a:gd name="connsiteY15" fmla="*/ 281760 h 1374611"/>
                <a:gd name="connsiteX16" fmla="*/ 369127 w 3552652"/>
                <a:gd name="connsiteY16" fmla="*/ 322194 h 1374611"/>
                <a:gd name="connsiteX17" fmla="*/ 385583 w 3552652"/>
                <a:gd name="connsiteY17" fmla="*/ 335771 h 1374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52652" h="1374611">
                  <a:moveTo>
                    <a:pt x="386746" y="3"/>
                  </a:moveTo>
                  <a:cubicBezTo>
                    <a:pt x="1135252" y="-1532"/>
                    <a:pt x="1862519" y="679097"/>
                    <a:pt x="2358420" y="1022498"/>
                  </a:cubicBezTo>
                  <a:cubicBezTo>
                    <a:pt x="3061298" y="1058907"/>
                    <a:pt x="3119650" y="1166752"/>
                    <a:pt x="3552652" y="1374611"/>
                  </a:cubicBezTo>
                  <a:lnTo>
                    <a:pt x="1939411" y="1374611"/>
                  </a:lnTo>
                  <a:lnTo>
                    <a:pt x="1982991" y="1309973"/>
                  </a:lnTo>
                  <a:cubicBezTo>
                    <a:pt x="1996378" y="1278323"/>
                    <a:pt x="2003781" y="1243524"/>
                    <a:pt x="2003781" y="1206997"/>
                  </a:cubicBezTo>
                  <a:cubicBezTo>
                    <a:pt x="2003781" y="1060888"/>
                    <a:pt x="1885336" y="942443"/>
                    <a:pt x="1739227" y="942443"/>
                  </a:cubicBezTo>
                  <a:cubicBezTo>
                    <a:pt x="1593118" y="942443"/>
                    <a:pt x="1474673" y="1060888"/>
                    <a:pt x="1474673" y="1206997"/>
                  </a:cubicBezTo>
                  <a:cubicBezTo>
                    <a:pt x="1474673" y="1243524"/>
                    <a:pt x="1482076" y="1278323"/>
                    <a:pt x="1495463" y="1309973"/>
                  </a:cubicBezTo>
                  <a:lnTo>
                    <a:pt x="1539043" y="1374611"/>
                  </a:lnTo>
                  <a:lnTo>
                    <a:pt x="381983" y="1374611"/>
                  </a:lnTo>
                  <a:lnTo>
                    <a:pt x="384313" y="702307"/>
                  </a:lnTo>
                  <a:lnTo>
                    <a:pt x="369127" y="714836"/>
                  </a:lnTo>
                  <a:cubicBezTo>
                    <a:pt x="331340" y="740364"/>
                    <a:pt x="285788" y="755270"/>
                    <a:pt x="236755" y="755270"/>
                  </a:cubicBezTo>
                  <a:cubicBezTo>
                    <a:pt x="105999" y="755270"/>
                    <a:pt x="0" y="649271"/>
                    <a:pt x="0" y="518515"/>
                  </a:cubicBezTo>
                  <a:cubicBezTo>
                    <a:pt x="0" y="387759"/>
                    <a:pt x="105999" y="281760"/>
                    <a:pt x="236755" y="281760"/>
                  </a:cubicBezTo>
                  <a:cubicBezTo>
                    <a:pt x="285788" y="281760"/>
                    <a:pt x="331340" y="296666"/>
                    <a:pt x="369127" y="322194"/>
                  </a:cubicBezTo>
                  <a:lnTo>
                    <a:pt x="385583" y="335771"/>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endParaRPr>
            </a:p>
          </p:txBody>
        </p:sp>
        <p:grpSp>
          <p:nvGrpSpPr>
            <p:cNvPr id="25" name="组合 24"/>
            <p:cNvGrpSpPr/>
            <p:nvPr/>
          </p:nvGrpSpPr>
          <p:grpSpPr>
            <a:xfrm>
              <a:off x="7523892" y="3675867"/>
              <a:ext cx="1312001" cy="1184878"/>
              <a:chOff x="1475561" y="2391775"/>
              <a:chExt cx="724620" cy="654410"/>
            </a:xfrm>
          </p:grpSpPr>
          <p:sp>
            <p:nvSpPr>
              <p:cNvPr id="26" name="任意多边形 25"/>
              <p:cNvSpPr/>
              <p:nvPr/>
            </p:nvSpPr>
            <p:spPr>
              <a:xfrm>
                <a:off x="1475561" y="2391775"/>
                <a:ext cx="724620" cy="509118"/>
              </a:xfrm>
              <a:custGeom>
                <a:avLst/>
                <a:gdLst>
                  <a:gd name="connsiteX0" fmla="*/ 362310 w 724620"/>
                  <a:gd name="connsiteY0" fmla="*/ 0 h 509118"/>
                  <a:gd name="connsiteX1" fmla="*/ 724620 w 724620"/>
                  <a:gd name="connsiteY1" fmla="*/ 362310 h 509118"/>
                  <a:gd name="connsiteX2" fmla="*/ 696148 w 724620"/>
                  <a:gd name="connsiteY2" fmla="*/ 503337 h 509118"/>
                  <a:gd name="connsiteX3" fmla="*/ 693010 w 724620"/>
                  <a:gd name="connsiteY3" fmla="*/ 509118 h 509118"/>
                  <a:gd name="connsiteX4" fmla="*/ 31610 w 724620"/>
                  <a:gd name="connsiteY4" fmla="*/ 509118 h 509118"/>
                  <a:gd name="connsiteX5" fmla="*/ 28472 w 724620"/>
                  <a:gd name="connsiteY5" fmla="*/ 503337 h 509118"/>
                  <a:gd name="connsiteX6" fmla="*/ 0 w 724620"/>
                  <a:gd name="connsiteY6" fmla="*/ 362310 h 509118"/>
                  <a:gd name="connsiteX7" fmla="*/ 362310 w 724620"/>
                  <a:gd name="connsiteY7" fmla="*/ 0 h 509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4620" h="509118">
                    <a:moveTo>
                      <a:pt x="362310" y="0"/>
                    </a:moveTo>
                    <a:cubicBezTo>
                      <a:pt x="562408" y="0"/>
                      <a:pt x="724620" y="162212"/>
                      <a:pt x="724620" y="362310"/>
                    </a:cubicBezTo>
                    <a:cubicBezTo>
                      <a:pt x="724620" y="412335"/>
                      <a:pt x="714482" y="459991"/>
                      <a:pt x="696148" y="503337"/>
                    </a:cubicBezTo>
                    <a:lnTo>
                      <a:pt x="693010" y="509118"/>
                    </a:lnTo>
                    <a:lnTo>
                      <a:pt x="31610" y="509118"/>
                    </a:lnTo>
                    <a:lnTo>
                      <a:pt x="28472" y="503337"/>
                    </a:lnTo>
                    <a:cubicBezTo>
                      <a:pt x="10139" y="459991"/>
                      <a:pt x="0" y="412335"/>
                      <a:pt x="0" y="362310"/>
                    </a:cubicBezTo>
                    <a:cubicBezTo>
                      <a:pt x="0" y="162212"/>
                      <a:pt x="162212" y="0"/>
                      <a:pt x="362310" y="0"/>
                    </a:cubicBezTo>
                    <a:close/>
                  </a:path>
                </a:pathLst>
              </a:custGeom>
              <a:solidFill>
                <a:srgbClr val="383C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endParaRPr>
              </a:p>
            </p:txBody>
          </p:sp>
          <p:sp>
            <p:nvSpPr>
              <p:cNvPr id="27" name="椭圆 26"/>
              <p:cNvSpPr/>
              <p:nvPr/>
            </p:nvSpPr>
            <p:spPr>
              <a:xfrm>
                <a:off x="1545771" y="2461985"/>
                <a:ext cx="584200" cy="584200"/>
              </a:xfrm>
              <a:prstGeom prst="ellipse">
                <a:avLst/>
              </a:prstGeom>
              <a:gradFill flip="none" rotWithShape="1">
                <a:gsLst>
                  <a:gs pos="84000">
                    <a:schemeClr val="tx1">
                      <a:lumMod val="75000"/>
                      <a:lumOff val="25000"/>
                    </a:schemeClr>
                  </a:gs>
                  <a:gs pos="47000">
                    <a:schemeClr val="tx1">
                      <a:lumMod val="65000"/>
                      <a:lumOff val="35000"/>
                    </a:schemeClr>
                  </a:gs>
                  <a:gs pos="62000">
                    <a:srgbClr val="777777"/>
                  </a:gs>
                  <a:gs pos="73000">
                    <a:srgbClr val="5C5C5C"/>
                  </a:gs>
                  <a:gs pos="0">
                    <a:schemeClr val="tx1">
                      <a:lumMod val="65000"/>
                      <a:lumOff val="3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endParaRPr>
              </a:p>
            </p:txBody>
          </p:sp>
          <p:sp>
            <p:nvSpPr>
              <p:cNvPr id="28" name="椭圆 27"/>
              <p:cNvSpPr/>
              <p:nvPr/>
            </p:nvSpPr>
            <p:spPr>
              <a:xfrm>
                <a:off x="1634671" y="2550885"/>
                <a:ext cx="406400" cy="406400"/>
              </a:xfrm>
              <a:prstGeom prst="ellipse">
                <a:avLst/>
              </a:prstGeom>
              <a:solidFill>
                <a:srgbClr val="E4E4E4"/>
              </a:solidFill>
              <a:ln>
                <a:noFill/>
              </a:ln>
              <a:effectLst>
                <a:outerShdw blurRad="25400" dist="25400" dir="2700000" algn="tl" rotWithShape="0">
                  <a:prstClr val="black">
                    <a:alpha val="40000"/>
                  </a:prstClr>
                </a:outerShdw>
              </a:effectLst>
              <a:scene3d>
                <a:camera prst="orthographicFront"/>
                <a:lightRig rig="threePt" dir="t"/>
              </a:scene3d>
              <a:sp3d>
                <a:bevelT w="2540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endParaRPr>
              </a:p>
            </p:txBody>
          </p:sp>
          <p:sp>
            <p:nvSpPr>
              <p:cNvPr id="29" name="椭圆 28"/>
              <p:cNvSpPr/>
              <p:nvPr/>
            </p:nvSpPr>
            <p:spPr>
              <a:xfrm>
                <a:off x="1802152" y="2718366"/>
                <a:ext cx="71438" cy="71438"/>
              </a:xfrm>
              <a:prstGeom prst="ellipse">
                <a:avLst/>
              </a:prstGeom>
              <a:solidFill>
                <a:schemeClr val="tx1">
                  <a:lumMod val="50000"/>
                  <a:lumOff val="50000"/>
                </a:schemeClr>
              </a:solidFill>
              <a:ln>
                <a:noFill/>
              </a:ln>
              <a:effectLst>
                <a:innerShdw blurRad="88900" dist="635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endParaRPr>
              </a:p>
            </p:txBody>
          </p:sp>
          <p:sp>
            <p:nvSpPr>
              <p:cNvPr id="30" name="梯形 29"/>
              <p:cNvSpPr/>
              <p:nvPr/>
            </p:nvSpPr>
            <p:spPr>
              <a:xfrm flipV="1">
                <a:off x="1812296" y="2593941"/>
                <a:ext cx="53228" cy="103993"/>
              </a:xfrm>
              <a:prstGeom prst="trapezoid">
                <a:avLst/>
              </a:prstGeom>
              <a:solidFill>
                <a:schemeClr val="tx1">
                  <a:lumMod val="65000"/>
                  <a:lumOff val="35000"/>
                </a:schemeClr>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endParaRPr>
              </a:p>
            </p:txBody>
          </p:sp>
          <p:sp>
            <p:nvSpPr>
              <p:cNvPr id="31" name="梯形 30"/>
              <p:cNvSpPr/>
              <p:nvPr/>
            </p:nvSpPr>
            <p:spPr>
              <a:xfrm rot="4320000" flipV="1">
                <a:off x="1921002" y="2672920"/>
                <a:ext cx="53228" cy="103993"/>
              </a:xfrm>
              <a:prstGeom prst="trapezoid">
                <a:avLst/>
              </a:prstGeom>
              <a:solidFill>
                <a:schemeClr val="tx1">
                  <a:lumMod val="65000"/>
                  <a:lumOff val="35000"/>
                </a:schemeClr>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endParaRPr>
              </a:p>
            </p:txBody>
          </p:sp>
          <p:sp>
            <p:nvSpPr>
              <p:cNvPr id="32" name="梯形 31"/>
              <p:cNvSpPr/>
              <p:nvPr/>
            </p:nvSpPr>
            <p:spPr>
              <a:xfrm rot="8640000" flipV="1">
                <a:off x="1879480" y="2800711"/>
                <a:ext cx="53228" cy="103993"/>
              </a:xfrm>
              <a:prstGeom prst="trapezoid">
                <a:avLst/>
              </a:prstGeom>
              <a:solidFill>
                <a:schemeClr val="tx1">
                  <a:lumMod val="65000"/>
                  <a:lumOff val="35000"/>
                </a:schemeClr>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endParaRPr>
              </a:p>
            </p:txBody>
          </p:sp>
          <p:sp>
            <p:nvSpPr>
              <p:cNvPr id="33" name="梯形 32"/>
              <p:cNvSpPr/>
              <p:nvPr/>
            </p:nvSpPr>
            <p:spPr>
              <a:xfrm rot="12960000" flipV="1">
                <a:off x="1745112" y="2800711"/>
                <a:ext cx="53228" cy="103993"/>
              </a:xfrm>
              <a:prstGeom prst="trapezoid">
                <a:avLst/>
              </a:prstGeom>
              <a:solidFill>
                <a:schemeClr val="tx1">
                  <a:lumMod val="65000"/>
                  <a:lumOff val="35000"/>
                </a:schemeClr>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endParaRPr>
              </a:p>
            </p:txBody>
          </p:sp>
          <p:sp>
            <p:nvSpPr>
              <p:cNvPr id="34" name="梯形 33"/>
              <p:cNvSpPr/>
              <p:nvPr/>
            </p:nvSpPr>
            <p:spPr>
              <a:xfrm rot="17280000" flipV="1">
                <a:off x="1703590" y="2672920"/>
                <a:ext cx="53228" cy="103993"/>
              </a:xfrm>
              <a:prstGeom prst="trapezoid">
                <a:avLst/>
              </a:prstGeom>
              <a:solidFill>
                <a:schemeClr val="tx1">
                  <a:lumMod val="65000"/>
                  <a:lumOff val="35000"/>
                </a:schemeClr>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endParaRPr>
              </a:p>
            </p:txBody>
          </p:sp>
          <p:sp>
            <p:nvSpPr>
              <p:cNvPr id="35" name="任意多边形 34"/>
              <p:cNvSpPr/>
              <p:nvPr/>
            </p:nvSpPr>
            <p:spPr>
              <a:xfrm>
                <a:off x="1475561" y="2394268"/>
                <a:ext cx="724620" cy="503337"/>
              </a:xfrm>
              <a:custGeom>
                <a:avLst/>
                <a:gdLst>
                  <a:gd name="connsiteX0" fmla="*/ 362310 w 724620"/>
                  <a:gd name="connsiteY0" fmla="*/ 0 h 518642"/>
                  <a:gd name="connsiteX1" fmla="*/ 724620 w 724620"/>
                  <a:gd name="connsiteY1" fmla="*/ 362310 h 518642"/>
                  <a:gd name="connsiteX2" fmla="*/ 696148 w 724620"/>
                  <a:gd name="connsiteY2" fmla="*/ 503337 h 518642"/>
                  <a:gd name="connsiteX3" fmla="*/ 687841 w 724620"/>
                  <a:gd name="connsiteY3" fmla="*/ 518642 h 518642"/>
                  <a:gd name="connsiteX4" fmla="*/ 36780 w 724620"/>
                  <a:gd name="connsiteY4" fmla="*/ 518642 h 518642"/>
                  <a:gd name="connsiteX5" fmla="*/ 28472 w 724620"/>
                  <a:gd name="connsiteY5" fmla="*/ 503337 h 518642"/>
                  <a:gd name="connsiteX6" fmla="*/ 0 w 724620"/>
                  <a:gd name="connsiteY6" fmla="*/ 362310 h 518642"/>
                  <a:gd name="connsiteX7" fmla="*/ 362310 w 724620"/>
                  <a:gd name="connsiteY7" fmla="*/ 0 h 518642"/>
                  <a:gd name="connsiteX0-1" fmla="*/ 687841 w 779281"/>
                  <a:gd name="connsiteY0-2" fmla="*/ 518642 h 610082"/>
                  <a:gd name="connsiteX1-3" fmla="*/ 36780 w 779281"/>
                  <a:gd name="connsiteY1-4" fmla="*/ 518642 h 610082"/>
                  <a:gd name="connsiteX2-5" fmla="*/ 28472 w 779281"/>
                  <a:gd name="connsiteY2-6" fmla="*/ 503337 h 610082"/>
                  <a:gd name="connsiteX3-7" fmla="*/ 0 w 779281"/>
                  <a:gd name="connsiteY3-8" fmla="*/ 362310 h 610082"/>
                  <a:gd name="connsiteX4-9" fmla="*/ 362310 w 779281"/>
                  <a:gd name="connsiteY4-10" fmla="*/ 0 h 610082"/>
                  <a:gd name="connsiteX5-11" fmla="*/ 724620 w 779281"/>
                  <a:gd name="connsiteY5-12" fmla="*/ 362310 h 610082"/>
                  <a:gd name="connsiteX6-13" fmla="*/ 696148 w 779281"/>
                  <a:gd name="connsiteY6-14" fmla="*/ 503337 h 610082"/>
                  <a:gd name="connsiteX7-15" fmla="*/ 779281 w 779281"/>
                  <a:gd name="connsiteY7-16" fmla="*/ 610082 h 610082"/>
                  <a:gd name="connsiteX0-17" fmla="*/ 36780 w 779281"/>
                  <a:gd name="connsiteY0-18" fmla="*/ 518642 h 610082"/>
                  <a:gd name="connsiteX1-19" fmla="*/ 28472 w 779281"/>
                  <a:gd name="connsiteY1-20" fmla="*/ 503337 h 610082"/>
                  <a:gd name="connsiteX2-21" fmla="*/ 0 w 779281"/>
                  <a:gd name="connsiteY2-22" fmla="*/ 362310 h 610082"/>
                  <a:gd name="connsiteX3-23" fmla="*/ 362310 w 779281"/>
                  <a:gd name="connsiteY3-24" fmla="*/ 0 h 610082"/>
                  <a:gd name="connsiteX4-25" fmla="*/ 724620 w 779281"/>
                  <a:gd name="connsiteY4-26" fmla="*/ 362310 h 610082"/>
                  <a:gd name="connsiteX5-27" fmla="*/ 696148 w 779281"/>
                  <a:gd name="connsiteY5-28" fmla="*/ 503337 h 610082"/>
                  <a:gd name="connsiteX6-29" fmla="*/ 779281 w 779281"/>
                  <a:gd name="connsiteY6-30" fmla="*/ 610082 h 610082"/>
                  <a:gd name="connsiteX0-31" fmla="*/ 36780 w 724620"/>
                  <a:gd name="connsiteY0-32" fmla="*/ 518642 h 518642"/>
                  <a:gd name="connsiteX1-33" fmla="*/ 28472 w 724620"/>
                  <a:gd name="connsiteY1-34" fmla="*/ 503337 h 518642"/>
                  <a:gd name="connsiteX2-35" fmla="*/ 0 w 724620"/>
                  <a:gd name="connsiteY2-36" fmla="*/ 362310 h 518642"/>
                  <a:gd name="connsiteX3-37" fmla="*/ 362310 w 724620"/>
                  <a:gd name="connsiteY3-38" fmla="*/ 0 h 518642"/>
                  <a:gd name="connsiteX4-39" fmla="*/ 724620 w 724620"/>
                  <a:gd name="connsiteY4-40" fmla="*/ 362310 h 518642"/>
                  <a:gd name="connsiteX5-41" fmla="*/ 696148 w 724620"/>
                  <a:gd name="connsiteY5-42" fmla="*/ 503337 h 518642"/>
                  <a:gd name="connsiteX0-43" fmla="*/ 28472 w 724620"/>
                  <a:gd name="connsiteY0-44" fmla="*/ 503337 h 503337"/>
                  <a:gd name="connsiteX1-45" fmla="*/ 0 w 724620"/>
                  <a:gd name="connsiteY1-46" fmla="*/ 362310 h 503337"/>
                  <a:gd name="connsiteX2-47" fmla="*/ 362310 w 724620"/>
                  <a:gd name="connsiteY2-48" fmla="*/ 0 h 503337"/>
                  <a:gd name="connsiteX3-49" fmla="*/ 724620 w 724620"/>
                  <a:gd name="connsiteY3-50" fmla="*/ 362310 h 503337"/>
                  <a:gd name="connsiteX4-51" fmla="*/ 696148 w 724620"/>
                  <a:gd name="connsiteY4-52" fmla="*/ 503337 h 503337"/>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724620" h="503337">
                    <a:moveTo>
                      <a:pt x="28472" y="503337"/>
                    </a:moveTo>
                    <a:cubicBezTo>
                      <a:pt x="10139" y="459991"/>
                      <a:pt x="0" y="412335"/>
                      <a:pt x="0" y="362310"/>
                    </a:cubicBezTo>
                    <a:cubicBezTo>
                      <a:pt x="0" y="162212"/>
                      <a:pt x="162212" y="0"/>
                      <a:pt x="362310" y="0"/>
                    </a:cubicBezTo>
                    <a:cubicBezTo>
                      <a:pt x="562408" y="0"/>
                      <a:pt x="724620" y="162212"/>
                      <a:pt x="724620" y="362310"/>
                    </a:cubicBezTo>
                    <a:cubicBezTo>
                      <a:pt x="724620" y="412335"/>
                      <a:pt x="714482" y="459991"/>
                      <a:pt x="696148" y="503337"/>
                    </a:cubicBezTo>
                  </a:path>
                </a:pathLst>
              </a:custGeom>
              <a:noFill/>
              <a:ln w="222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endParaRPr>
              </a:p>
            </p:txBody>
          </p:sp>
        </p:grpSp>
      </p:grpSp>
      <p:sp>
        <p:nvSpPr>
          <p:cNvPr id="7" name="文本框 6"/>
          <p:cNvSpPr txBox="1"/>
          <p:nvPr/>
        </p:nvSpPr>
        <p:spPr>
          <a:xfrm>
            <a:off x="4494657" y="2767323"/>
            <a:ext cx="504215" cy="63359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600" b="0" i="0" u="none" strike="noStrike" kern="1200" cap="none" spc="0" normalizeH="0" baseline="0" noProof="0" dirty="0">
                <a:ln>
                  <a:noFill/>
                </a:ln>
                <a:solidFill>
                  <a:srgbClr val="FFFFFF"/>
                </a:solidFill>
                <a:effectLst/>
                <a:uLnTx/>
                <a:uFillTx/>
                <a:latin typeface="Impact" panose="020B0806030902050204" pitchFamily="34" charset="0"/>
                <a:ea typeface="宋体" panose="02010600030101010101" pitchFamily="2" charset="-122"/>
                <a:cs typeface="Iskoola Pota" panose="020B0502040204020203" pitchFamily="34" charset="0"/>
              </a:rPr>
              <a:t>A</a:t>
            </a:r>
            <a:endParaRPr kumimoji="0" lang="zh-CN" altLang="en-US" sz="3600" b="0" i="0" u="none" strike="noStrike" kern="1200" cap="none" spc="0" normalizeH="0" baseline="0" noProof="0" dirty="0">
              <a:ln>
                <a:noFill/>
              </a:ln>
              <a:solidFill>
                <a:srgbClr val="FFFFFF"/>
              </a:solidFill>
              <a:effectLst/>
              <a:uLnTx/>
              <a:uFillTx/>
              <a:latin typeface="Impact" panose="020B0806030902050204" pitchFamily="34" charset="0"/>
              <a:ea typeface="宋体" panose="02010600030101010101" pitchFamily="2" charset="-122"/>
              <a:cs typeface="Iskoola Pota" panose="020B0502040204020203" pitchFamily="34" charset="0"/>
            </a:endParaRPr>
          </a:p>
        </p:txBody>
      </p:sp>
      <p:sp>
        <p:nvSpPr>
          <p:cNvPr id="64" name="文本框 63"/>
          <p:cNvSpPr txBox="1"/>
          <p:nvPr/>
        </p:nvSpPr>
        <p:spPr>
          <a:xfrm>
            <a:off x="6669921" y="2755885"/>
            <a:ext cx="504215" cy="63359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600" b="0" i="0" u="none" strike="noStrike" kern="1200" cap="none" spc="0" normalizeH="0" baseline="0" noProof="0" dirty="0">
                <a:ln>
                  <a:noFill/>
                </a:ln>
                <a:solidFill>
                  <a:srgbClr val="FFFFFF"/>
                </a:solidFill>
                <a:effectLst/>
                <a:uLnTx/>
                <a:uFillTx/>
                <a:latin typeface="Impact" panose="020B0806030902050204" pitchFamily="34" charset="0"/>
                <a:ea typeface="宋体" panose="02010600030101010101" pitchFamily="2" charset="-122"/>
                <a:cs typeface="Iskoola Pota" panose="020B0502040204020203" pitchFamily="34" charset="0"/>
              </a:rPr>
              <a:t>B</a:t>
            </a:r>
            <a:endParaRPr kumimoji="0" lang="zh-CN" altLang="en-US" sz="3600" b="0" i="0" u="none" strike="noStrike" kern="1200" cap="none" spc="0" normalizeH="0" baseline="0" noProof="0" dirty="0">
              <a:ln>
                <a:noFill/>
              </a:ln>
              <a:solidFill>
                <a:srgbClr val="FFFFFF"/>
              </a:solidFill>
              <a:effectLst/>
              <a:uLnTx/>
              <a:uFillTx/>
              <a:latin typeface="Impact" panose="020B0806030902050204" pitchFamily="34" charset="0"/>
              <a:ea typeface="宋体" panose="02010600030101010101" pitchFamily="2" charset="-122"/>
              <a:cs typeface="Iskoola Pota" panose="020B0502040204020203" pitchFamily="34" charset="0"/>
            </a:endParaRPr>
          </a:p>
        </p:txBody>
      </p:sp>
      <p:sp>
        <p:nvSpPr>
          <p:cNvPr id="65" name="文本框 64"/>
          <p:cNvSpPr txBox="1"/>
          <p:nvPr/>
        </p:nvSpPr>
        <p:spPr>
          <a:xfrm>
            <a:off x="6933356" y="3831074"/>
            <a:ext cx="504215" cy="63359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600" b="0" i="0" u="none" strike="noStrike" kern="1200" cap="none" spc="0" normalizeH="0" baseline="0" noProof="0" dirty="0">
                <a:ln>
                  <a:noFill/>
                </a:ln>
                <a:solidFill>
                  <a:srgbClr val="FFFFFF"/>
                </a:solidFill>
                <a:effectLst/>
                <a:uLnTx/>
                <a:uFillTx/>
                <a:latin typeface="Impact" panose="020B0806030902050204" pitchFamily="34" charset="0"/>
                <a:ea typeface="宋体" panose="02010600030101010101" pitchFamily="2" charset="-122"/>
                <a:cs typeface="Iskoola Pota" panose="020B0502040204020203" pitchFamily="34" charset="0"/>
              </a:rPr>
              <a:t>D</a:t>
            </a:r>
            <a:endParaRPr kumimoji="0" lang="zh-CN" altLang="en-US" sz="3600" b="0" i="0" u="none" strike="noStrike" kern="1200" cap="none" spc="0" normalizeH="0" baseline="0" noProof="0" dirty="0">
              <a:ln>
                <a:noFill/>
              </a:ln>
              <a:solidFill>
                <a:srgbClr val="FFFFFF"/>
              </a:solidFill>
              <a:effectLst/>
              <a:uLnTx/>
              <a:uFillTx/>
              <a:latin typeface="Impact" panose="020B0806030902050204" pitchFamily="34" charset="0"/>
              <a:ea typeface="宋体" panose="02010600030101010101" pitchFamily="2" charset="-122"/>
              <a:cs typeface="Iskoola Pota" panose="020B0502040204020203" pitchFamily="34" charset="0"/>
            </a:endParaRPr>
          </a:p>
        </p:txBody>
      </p:sp>
      <p:sp>
        <p:nvSpPr>
          <p:cNvPr id="66" name="文本框 65"/>
          <p:cNvSpPr txBox="1"/>
          <p:nvPr/>
        </p:nvSpPr>
        <p:spPr>
          <a:xfrm>
            <a:off x="3461573" y="3723772"/>
            <a:ext cx="504215" cy="63359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600" b="0" i="0" u="none" strike="noStrike" kern="1200" cap="none" spc="0" normalizeH="0" baseline="0" noProof="0" dirty="0">
                <a:ln>
                  <a:noFill/>
                </a:ln>
                <a:solidFill>
                  <a:srgbClr val="FFFFFF"/>
                </a:solidFill>
                <a:effectLst/>
                <a:uLnTx/>
                <a:uFillTx/>
                <a:latin typeface="Impact" panose="020B0806030902050204" pitchFamily="34" charset="0"/>
                <a:ea typeface="宋体" panose="02010600030101010101" pitchFamily="2" charset="-122"/>
                <a:cs typeface="Iskoola Pota" panose="020B0502040204020203" pitchFamily="34" charset="0"/>
              </a:rPr>
              <a:t>C</a:t>
            </a:r>
            <a:endParaRPr kumimoji="0" lang="zh-CN" altLang="en-US" sz="3600" b="0" i="0" u="none" strike="noStrike" kern="1200" cap="none" spc="0" normalizeH="0" baseline="0" noProof="0" dirty="0">
              <a:ln>
                <a:noFill/>
              </a:ln>
              <a:solidFill>
                <a:srgbClr val="FFFFFF"/>
              </a:solidFill>
              <a:effectLst/>
              <a:uLnTx/>
              <a:uFillTx/>
              <a:latin typeface="Impact" panose="020B0806030902050204" pitchFamily="34" charset="0"/>
              <a:ea typeface="宋体" panose="02010600030101010101" pitchFamily="2" charset="-122"/>
              <a:cs typeface="Iskoola Pota" panose="020B0502040204020203" pitchFamily="34" charset="0"/>
            </a:endParaRPr>
          </a:p>
        </p:txBody>
      </p:sp>
      <p:sp>
        <p:nvSpPr>
          <p:cNvPr id="17" name="椭圆 16"/>
          <p:cNvSpPr/>
          <p:nvPr/>
        </p:nvSpPr>
        <p:spPr>
          <a:xfrm>
            <a:off x="1921157" y="2031826"/>
            <a:ext cx="172857" cy="17285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endParaRPr>
          </a:p>
        </p:txBody>
      </p:sp>
      <p:sp>
        <p:nvSpPr>
          <p:cNvPr id="69" name="椭圆 68"/>
          <p:cNvSpPr/>
          <p:nvPr/>
        </p:nvSpPr>
        <p:spPr>
          <a:xfrm>
            <a:off x="1995856" y="5314302"/>
            <a:ext cx="172857" cy="17285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endParaRPr>
          </a:p>
        </p:txBody>
      </p:sp>
      <p:sp>
        <p:nvSpPr>
          <p:cNvPr id="70" name="椭圆 69"/>
          <p:cNvSpPr/>
          <p:nvPr/>
        </p:nvSpPr>
        <p:spPr>
          <a:xfrm>
            <a:off x="10062890" y="5314302"/>
            <a:ext cx="172857" cy="172857"/>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endParaRPr>
          </a:p>
        </p:txBody>
      </p:sp>
      <p:sp>
        <p:nvSpPr>
          <p:cNvPr id="71" name="椭圆 70"/>
          <p:cNvSpPr/>
          <p:nvPr/>
        </p:nvSpPr>
        <p:spPr>
          <a:xfrm>
            <a:off x="10212287" y="2025823"/>
            <a:ext cx="172857" cy="17285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endParaRPr>
          </a:p>
        </p:txBody>
      </p:sp>
      <p:grpSp>
        <p:nvGrpSpPr>
          <p:cNvPr id="1156" name="组合 1155"/>
          <p:cNvGrpSpPr/>
          <p:nvPr/>
        </p:nvGrpSpPr>
        <p:grpSpPr>
          <a:xfrm>
            <a:off x="8011070" y="1685400"/>
            <a:ext cx="344386" cy="402846"/>
            <a:chOff x="5854700" y="3100388"/>
            <a:chExt cx="514350" cy="601662"/>
          </a:xfrm>
          <a:solidFill>
            <a:schemeClr val="accent1"/>
          </a:solidFill>
        </p:grpSpPr>
        <p:sp>
          <p:nvSpPr>
            <p:cNvPr id="226" name="Oval 11"/>
            <p:cNvSpPr>
              <a:spLocks noChangeArrowheads="1"/>
            </p:cNvSpPr>
            <p:nvPr/>
          </p:nvSpPr>
          <p:spPr bwMode="auto">
            <a:xfrm>
              <a:off x="5976938" y="3100388"/>
              <a:ext cx="95250" cy="115887"/>
            </a:xfrm>
            <a:prstGeom prst="ellipse">
              <a:avLst/>
            </a:prstGeom>
            <a:grpFill/>
            <a:ln>
              <a:noFill/>
            </a:ln>
          </p:spPr>
          <p:txBody>
            <a:bodyPr/>
            <a:lstStyle>
              <a:lvl1pPr>
                <a:defRPr>
                  <a:solidFill>
                    <a:schemeClr val="tx1"/>
                  </a:solidFill>
                  <a:latin typeface="Calibri" panose="020F0502020204030204"/>
                  <a:ea typeface="宋体" panose="02010600030101010101" pitchFamily="2" charset="-122"/>
                </a:defRPr>
              </a:lvl1pPr>
              <a:lvl2pPr marL="742950" indent="-285750">
                <a:defRPr>
                  <a:solidFill>
                    <a:schemeClr val="tx1"/>
                  </a:solidFill>
                  <a:latin typeface="Calibri" panose="020F0502020204030204"/>
                  <a:ea typeface="宋体" panose="02010600030101010101" pitchFamily="2" charset="-122"/>
                </a:defRPr>
              </a:lvl2pPr>
              <a:lvl3pPr marL="1143000" indent="-228600">
                <a:defRPr>
                  <a:solidFill>
                    <a:schemeClr val="tx1"/>
                  </a:solidFill>
                  <a:latin typeface="Calibri" panose="020F0502020204030204"/>
                  <a:ea typeface="宋体" panose="02010600030101010101" pitchFamily="2" charset="-122"/>
                </a:defRPr>
              </a:lvl3pPr>
              <a:lvl4pPr marL="1600200" indent="-228600">
                <a:defRPr>
                  <a:solidFill>
                    <a:schemeClr val="tx1"/>
                  </a:solidFill>
                  <a:latin typeface="Calibri" panose="020F0502020204030204"/>
                  <a:ea typeface="宋体" panose="02010600030101010101" pitchFamily="2" charset="-122"/>
                </a:defRPr>
              </a:lvl4pPr>
              <a:lvl5pPr marL="2057400" indent="-228600">
                <a:defRPr>
                  <a:solidFill>
                    <a:schemeClr val="tx1"/>
                  </a:solidFill>
                  <a:latin typeface="Calibri" panose="020F0502020204030204"/>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宋体" panose="02010600030101010101" pitchFamily="2" charset="-122"/>
                <a:cs typeface="+mn-cs"/>
              </a:endParaRPr>
            </a:p>
          </p:txBody>
        </p:sp>
        <p:sp>
          <p:nvSpPr>
            <p:cNvPr id="227" name="Freeform 12"/>
            <p:cNvSpPr>
              <a:spLocks noEditPoints="1"/>
            </p:cNvSpPr>
            <p:nvPr/>
          </p:nvSpPr>
          <p:spPr bwMode="auto">
            <a:xfrm>
              <a:off x="5854700" y="3227388"/>
              <a:ext cx="334963" cy="473075"/>
            </a:xfrm>
            <a:custGeom>
              <a:avLst/>
              <a:gdLst>
                <a:gd name="T0" fmla="*/ 331663 w 121"/>
                <a:gd name="T1" fmla="*/ 72006 h 171"/>
                <a:gd name="T2" fmla="*/ 331663 w 121"/>
                <a:gd name="T3" fmla="*/ 72006 h 171"/>
                <a:gd name="T4" fmla="*/ 315080 w 121"/>
                <a:gd name="T5" fmla="*/ 58158 h 171"/>
                <a:gd name="T6" fmla="*/ 248747 w 121"/>
                <a:gd name="T7" fmla="*/ 8308 h 171"/>
                <a:gd name="T8" fmla="*/ 232164 w 121"/>
                <a:gd name="T9" fmla="*/ 2769 h 171"/>
                <a:gd name="T10" fmla="*/ 207289 w 121"/>
                <a:gd name="T11" fmla="*/ 2769 h 171"/>
                <a:gd name="T12" fmla="*/ 204526 w 121"/>
                <a:gd name="T13" fmla="*/ 30464 h 171"/>
                <a:gd name="T14" fmla="*/ 185179 w 121"/>
                <a:gd name="T15" fmla="*/ 116317 h 171"/>
                <a:gd name="T16" fmla="*/ 185179 w 121"/>
                <a:gd name="T17" fmla="*/ 19386 h 171"/>
                <a:gd name="T18" fmla="*/ 160304 w 121"/>
                <a:gd name="T19" fmla="*/ 0 h 171"/>
                <a:gd name="T20" fmla="*/ 157540 w 121"/>
                <a:gd name="T21" fmla="*/ 24925 h 171"/>
                <a:gd name="T22" fmla="*/ 124374 w 121"/>
                <a:gd name="T23" fmla="*/ 49850 h 171"/>
                <a:gd name="T24" fmla="*/ 110554 w 121"/>
                <a:gd name="T25" fmla="*/ 19386 h 171"/>
                <a:gd name="T26" fmla="*/ 129901 w 121"/>
                <a:gd name="T27" fmla="*/ 0 h 171"/>
                <a:gd name="T28" fmla="*/ 105027 w 121"/>
                <a:gd name="T29" fmla="*/ 2769 h 171"/>
                <a:gd name="T30" fmla="*/ 8292 w 121"/>
                <a:gd name="T31" fmla="*/ 96931 h 171"/>
                <a:gd name="T32" fmla="*/ 5528 w 121"/>
                <a:gd name="T33" fmla="*/ 96931 h 171"/>
                <a:gd name="T34" fmla="*/ 2764 w 121"/>
                <a:gd name="T35" fmla="*/ 132934 h 171"/>
                <a:gd name="T36" fmla="*/ 2764 w 121"/>
                <a:gd name="T37" fmla="*/ 132934 h 171"/>
                <a:gd name="T38" fmla="*/ 5528 w 121"/>
                <a:gd name="T39" fmla="*/ 138473 h 171"/>
                <a:gd name="T40" fmla="*/ 16583 w 121"/>
                <a:gd name="T41" fmla="*/ 157859 h 171"/>
                <a:gd name="T42" fmla="*/ 55277 w 121"/>
                <a:gd name="T43" fmla="*/ 232634 h 171"/>
                <a:gd name="T44" fmla="*/ 88444 w 121"/>
                <a:gd name="T45" fmla="*/ 249251 h 171"/>
                <a:gd name="T46" fmla="*/ 96735 w 121"/>
                <a:gd name="T47" fmla="*/ 249251 h 171"/>
                <a:gd name="T48" fmla="*/ 165832 w 121"/>
                <a:gd name="T49" fmla="*/ 473576 h 171"/>
                <a:gd name="T50" fmla="*/ 154776 w 121"/>
                <a:gd name="T51" fmla="*/ 304640 h 171"/>
                <a:gd name="T52" fmla="*/ 245983 w 121"/>
                <a:gd name="T53" fmla="*/ 91392 h 171"/>
                <a:gd name="T54" fmla="*/ 257039 w 121"/>
                <a:gd name="T55" fmla="*/ 85853 h 171"/>
                <a:gd name="T56" fmla="*/ 207289 w 121"/>
                <a:gd name="T57" fmla="*/ 124625 h 171"/>
                <a:gd name="T58" fmla="*/ 245983 w 121"/>
                <a:gd name="T59" fmla="*/ 91392 h 171"/>
                <a:gd name="T60" fmla="*/ 82916 w 121"/>
                <a:gd name="T61" fmla="*/ 152320 h 171"/>
                <a:gd name="T62" fmla="*/ 63569 w 121"/>
                <a:gd name="T63" fmla="*/ 121856 h 171"/>
                <a:gd name="T64" fmla="*/ 91207 w 121"/>
                <a:gd name="T65" fmla="*/ 166167 h 17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21" h="171">
                  <a:moveTo>
                    <a:pt x="120" y="42"/>
                  </a:moveTo>
                  <a:cubicBezTo>
                    <a:pt x="120" y="35"/>
                    <a:pt x="121" y="24"/>
                    <a:pt x="120" y="26"/>
                  </a:cubicBezTo>
                  <a:cubicBezTo>
                    <a:pt x="120" y="26"/>
                    <a:pt x="120" y="26"/>
                    <a:pt x="120" y="26"/>
                  </a:cubicBezTo>
                  <a:cubicBezTo>
                    <a:pt x="120" y="26"/>
                    <a:pt x="120" y="26"/>
                    <a:pt x="120" y="26"/>
                  </a:cubicBezTo>
                  <a:cubicBezTo>
                    <a:pt x="118" y="24"/>
                    <a:pt x="118" y="24"/>
                    <a:pt x="118" y="24"/>
                  </a:cubicBezTo>
                  <a:cubicBezTo>
                    <a:pt x="114" y="21"/>
                    <a:pt x="114" y="21"/>
                    <a:pt x="114" y="21"/>
                  </a:cubicBezTo>
                  <a:cubicBezTo>
                    <a:pt x="106" y="15"/>
                    <a:pt x="106" y="15"/>
                    <a:pt x="106" y="15"/>
                  </a:cubicBezTo>
                  <a:cubicBezTo>
                    <a:pt x="90" y="3"/>
                    <a:pt x="90" y="3"/>
                    <a:pt x="90" y="3"/>
                  </a:cubicBezTo>
                  <a:cubicBezTo>
                    <a:pt x="88" y="2"/>
                    <a:pt x="86" y="1"/>
                    <a:pt x="84" y="1"/>
                  </a:cubicBezTo>
                  <a:cubicBezTo>
                    <a:pt x="84" y="1"/>
                    <a:pt x="84" y="1"/>
                    <a:pt x="84" y="1"/>
                  </a:cubicBezTo>
                  <a:cubicBezTo>
                    <a:pt x="81" y="1"/>
                    <a:pt x="78" y="0"/>
                    <a:pt x="75" y="0"/>
                  </a:cubicBezTo>
                  <a:cubicBezTo>
                    <a:pt x="75" y="1"/>
                    <a:pt x="75" y="1"/>
                    <a:pt x="75" y="1"/>
                  </a:cubicBezTo>
                  <a:cubicBezTo>
                    <a:pt x="83" y="7"/>
                    <a:pt x="83" y="7"/>
                    <a:pt x="83" y="7"/>
                  </a:cubicBezTo>
                  <a:cubicBezTo>
                    <a:pt x="74" y="11"/>
                    <a:pt x="74" y="11"/>
                    <a:pt x="74" y="11"/>
                  </a:cubicBezTo>
                  <a:cubicBezTo>
                    <a:pt x="78" y="18"/>
                    <a:pt x="78" y="18"/>
                    <a:pt x="78" y="18"/>
                  </a:cubicBezTo>
                  <a:cubicBezTo>
                    <a:pt x="67" y="42"/>
                    <a:pt x="67" y="42"/>
                    <a:pt x="67" y="42"/>
                  </a:cubicBezTo>
                  <a:cubicBezTo>
                    <a:pt x="65" y="9"/>
                    <a:pt x="65" y="9"/>
                    <a:pt x="65" y="9"/>
                  </a:cubicBezTo>
                  <a:cubicBezTo>
                    <a:pt x="67" y="7"/>
                    <a:pt x="67" y="7"/>
                    <a:pt x="67" y="7"/>
                  </a:cubicBezTo>
                  <a:cubicBezTo>
                    <a:pt x="65" y="0"/>
                    <a:pt x="65" y="0"/>
                    <a:pt x="65" y="0"/>
                  </a:cubicBezTo>
                  <a:cubicBezTo>
                    <a:pt x="58" y="0"/>
                    <a:pt x="58" y="0"/>
                    <a:pt x="58" y="0"/>
                  </a:cubicBezTo>
                  <a:cubicBezTo>
                    <a:pt x="56" y="7"/>
                    <a:pt x="56" y="7"/>
                    <a:pt x="56" y="7"/>
                  </a:cubicBezTo>
                  <a:cubicBezTo>
                    <a:pt x="57" y="9"/>
                    <a:pt x="57" y="9"/>
                    <a:pt x="57" y="9"/>
                  </a:cubicBezTo>
                  <a:cubicBezTo>
                    <a:pt x="56" y="42"/>
                    <a:pt x="56" y="42"/>
                    <a:pt x="56" y="42"/>
                  </a:cubicBezTo>
                  <a:cubicBezTo>
                    <a:pt x="45" y="18"/>
                    <a:pt x="45" y="18"/>
                    <a:pt x="45" y="18"/>
                  </a:cubicBezTo>
                  <a:cubicBezTo>
                    <a:pt x="49" y="11"/>
                    <a:pt x="49" y="11"/>
                    <a:pt x="49" y="11"/>
                  </a:cubicBezTo>
                  <a:cubicBezTo>
                    <a:pt x="40" y="7"/>
                    <a:pt x="40" y="7"/>
                    <a:pt x="40" y="7"/>
                  </a:cubicBezTo>
                  <a:cubicBezTo>
                    <a:pt x="47" y="0"/>
                    <a:pt x="47" y="0"/>
                    <a:pt x="47" y="0"/>
                  </a:cubicBezTo>
                  <a:cubicBezTo>
                    <a:pt x="47" y="0"/>
                    <a:pt x="47" y="0"/>
                    <a:pt x="47" y="0"/>
                  </a:cubicBezTo>
                  <a:cubicBezTo>
                    <a:pt x="44" y="0"/>
                    <a:pt x="42" y="1"/>
                    <a:pt x="39" y="1"/>
                  </a:cubicBezTo>
                  <a:cubicBezTo>
                    <a:pt x="39" y="1"/>
                    <a:pt x="38" y="1"/>
                    <a:pt x="38" y="1"/>
                  </a:cubicBezTo>
                  <a:cubicBezTo>
                    <a:pt x="36" y="1"/>
                    <a:pt x="33" y="3"/>
                    <a:pt x="31" y="5"/>
                  </a:cubicBezTo>
                  <a:cubicBezTo>
                    <a:pt x="3" y="35"/>
                    <a:pt x="3" y="35"/>
                    <a:pt x="3" y="35"/>
                  </a:cubicBezTo>
                  <a:cubicBezTo>
                    <a:pt x="2" y="35"/>
                    <a:pt x="2" y="35"/>
                    <a:pt x="2" y="35"/>
                  </a:cubicBezTo>
                  <a:cubicBezTo>
                    <a:pt x="2" y="35"/>
                    <a:pt x="2" y="35"/>
                    <a:pt x="2" y="35"/>
                  </a:cubicBezTo>
                  <a:cubicBezTo>
                    <a:pt x="0" y="60"/>
                    <a:pt x="2" y="42"/>
                    <a:pt x="1" y="48"/>
                  </a:cubicBezTo>
                  <a:cubicBezTo>
                    <a:pt x="1" y="48"/>
                    <a:pt x="1" y="48"/>
                    <a:pt x="1" y="48"/>
                  </a:cubicBezTo>
                  <a:cubicBezTo>
                    <a:pt x="1" y="48"/>
                    <a:pt x="1" y="48"/>
                    <a:pt x="1" y="48"/>
                  </a:cubicBezTo>
                  <a:cubicBezTo>
                    <a:pt x="1" y="48"/>
                    <a:pt x="1" y="48"/>
                    <a:pt x="1" y="48"/>
                  </a:cubicBezTo>
                  <a:cubicBezTo>
                    <a:pt x="2" y="49"/>
                    <a:pt x="2" y="49"/>
                    <a:pt x="2" y="49"/>
                  </a:cubicBezTo>
                  <a:cubicBezTo>
                    <a:pt x="2" y="50"/>
                    <a:pt x="2" y="50"/>
                    <a:pt x="2" y="50"/>
                  </a:cubicBezTo>
                  <a:cubicBezTo>
                    <a:pt x="3" y="52"/>
                    <a:pt x="3" y="52"/>
                    <a:pt x="3" y="52"/>
                  </a:cubicBezTo>
                  <a:cubicBezTo>
                    <a:pt x="6" y="57"/>
                    <a:pt x="6" y="57"/>
                    <a:pt x="6" y="57"/>
                  </a:cubicBezTo>
                  <a:cubicBezTo>
                    <a:pt x="10" y="66"/>
                    <a:pt x="10" y="66"/>
                    <a:pt x="10" y="66"/>
                  </a:cubicBezTo>
                  <a:cubicBezTo>
                    <a:pt x="20" y="84"/>
                    <a:pt x="20" y="84"/>
                    <a:pt x="20" y="84"/>
                  </a:cubicBezTo>
                  <a:cubicBezTo>
                    <a:pt x="24" y="82"/>
                    <a:pt x="28" y="80"/>
                    <a:pt x="33" y="78"/>
                  </a:cubicBezTo>
                  <a:cubicBezTo>
                    <a:pt x="32" y="82"/>
                    <a:pt x="32" y="86"/>
                    <a:pt x="32" y="90"/>
                  </a:cubicBezTo>
                  <a:cubicBezTo>
                    <a:pt x="32" y="90"/>
                    <a:pt x="32" y="90"/>
                    <a:pt x="32" y="90"/>
                  </a:cubicBezTo>
                  <a:cubicBezTo>
                    <a:pt x="33" y="90"/>
                    <a:pt x="34" y="90"/>
                    <a:pt x="35" y="90"/>
                  </a:cubicBezTo>
                  <a:cubicBezTo>
                    <a:pt x="37" y="171"/>
                    <a:pt x="37" y="171"/>
                    <a:pt x="37" y="171"/>
                  </a:cubicBezTo>
                  <a:cubicBezTo>
                    <a:pt x="60" y="171"/>
                    <a:pt x="60" y="171"/>
                    <a:pt x="60" y="171"/>
                  </a:cubicBezTo>
                  <a:cubicBezTo>
                    <a:pt x="60" y="161"/>
                    <a:pt x="60" y="147"/>
                    <a:pt x="60" y="134"/>
                  </a:cubicBezTo>
                  <a:cubicBezTo>
                    <a:pt x="57" y="127"/>
                    <a:pt x="56" y="118"/>
                    <a:pt x="56" y="110"/>
                  </a:cubicBezTo>
                  <a:cubicBezTo>
                    <a:pt x="56" y="73"/>
                    <a:pt x="84" y="44"/>
                    <a:pt x="120" y="42"/>
                  </a:cubicBezTo>
                  <a:close/>
                  <a:moveTo>
                    <a:pt x="89" y="33"/>
                  </a:moveTo>
                  <a:cubicBezTo>
                    <a:pt x="89" y="31"/>
                    <a:pt x="89" y="29"/>
                    <a:pt x="89" y="27"/>
                  </a:cubicBezTo>
                  <a:cubicBezTo>
                    <a:pt x="93" y="31"/>
                    <a:pt x="93" y="31"/>
                    <a:pt x="93" y="31"/>
                  </a:cubicBezTo>
                  <a:cubicBezTo>
                    <a:pt x="95" y="33"/>
                    <a:pt x="95" y="33"/>
                    <a:pt x="95" y="33"/>
                  </a:cubicBezTo>
                  <a:cubicBezTo>
                    <a:pt x="75" y="45"/>
                    <a:pt x="75" y="45"/>
                    <a:pt x="75" y="45"/>
                  </a:cubicBezTo>
                  <a:cubicBezTo>
                    <a:pt x="73" y="42"/>
                    <a:pt x="73" y="42"/>
                    <a:pt x="73" y="42"/>
                  </a:cubicBezTo>
                  <a:lnTo>
                    <a:pt x="89" y="33"/>
                  </a:lnTo>
                  <a:close/>
                  <a:moveTo>
                    <a:pt x="33" y="60"/>
                  </a:moveTo>
                  <a:cubicBezTo>
                    <a:pt x="30" y="55"/>
                    <a:pt x="30" y="55"/>
                    <a:pt x="30" y="55"/>
                  </a:cubicBezTo>
                  <a:cubicBezTo>
                    <a:pt x="25" y="46"/>
                    <a:pt x="25" y="46"/>
                    <a:pt x="25" y="46"/>
                  </a:cubicBezTo>
                  <a:cubicBezTo>
                    <a:pt x="23" y="44"/>
                    <a:pt x="23" y="44"/>
                    <a:pt x="23" y="44"/>
                  </a:cubicBezTo>
                  <a:cubicBezTo>
                    <a:pt x="34" y="31"/>
                    <a:pt x="34" y="31"/>
                    <a:pt x="34" y="31"/>
                  </a:cubicBezTo>
                  <a:cubicBezTo>
                    <a:pt x="33" y="41"/>
                    <a:pt x="33" y="50"/>
                    <a:pt x="33" y="60"/>
                  </a:cubicBez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宋体" panose="02010600030101010101" pitchFamily="2" charset="-122"/>
                <a:cs typeface="+mn-cs"/>
              </a:endParaRPr>
            </a:p>
          </p:txBody>
        </p:sp>
        <p:sp>
          <p:nvSpPr>
            <p:cNvPr id="228" name="Freeform 13"/>
            <p:cNvSpPr/>
            <p:nvPr/>
          </p:nvSpPr>
          <p:spPr bwMode="auto">
            <a:xfrm>
              <a:off x="6032500" y="3619500"/>
              <a:ext cx="65088" cy="80963"/>
            </a:xfrm>
            <a:custGeom>
              <a:avLst/>
              <a:gdLst>
                <a:gd name="T0" fmla="*/ 0 w 24"/>
                <a:gd name="T1" fmla="*/ 0 h 29"/>
                <a:gd name="T2" fmla="*/ 2728 w 24"/>
                <a:gd name="T3" fmla="*/ 80683 h 29"/>
                <a:gd name="T4" fmla="*/ 65482 w 24"/>
                <a:gd name="T5" fmla="*/ 80683 h 29"/>
                <a:gd name="T6" fmla="*/ 65482 w 24"/>
                <a:gd name="T7" fmla="*/ 72336 h 29"/>
                <a:gd name="T8" fmla="*/ 0 w 24"/>
                <a:gd name="T9" fmla="*/ 0 h 2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 h="29">
                  <a:moveTo>
                    <a:pt x="0" y="0"/>
                  </a:moveTo>
                  <a:cubicBezTo>
                    <a:pt x="1" y="29"/>
                    <a:pt x="1" y="29"/>
                    <a:pt x="1" y="29"/>
                  </a:cubicBezTo>
                  <a:cubicBezTo>
                    <a:pt x="24" y="29"/>
                    <a:pt x="24" y="29"/>
                    <a:pt x="24" y="29"/>
                  </a:cubicBezTo>
                  <a:cubicBezTo>
                    <a:pt x="24" y="28"/>
                    <a:pt x="24" y="27"/>
                    <a:pt x="24" y="26"/>
                  </a:cubicBezTo>
                  <a:cubicBezTo>
                    <a:pt x="14" y="19"/>
                    <a:pt x="6" y="11"/>
                    <a:pt x="0" y="0"/>
                  </a:cubicBez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宋体" panose="02010600030101010101" pitchFamily="2" charset="-122"/>
                <a:cs typeface="+mn-cs"/>
              </a:endParaRPr>
            </a:p>
          </p:txBody>
        </p:sp>
        <p:sp>
          <p:nvSpPr>
            <p:cNvPr id="229" name="Freeform 14"/>
            <p:cNvSpPr>
              <a:spLocks noEditPoints="1"/>
            </p:cNvSpPr>
            <p:nvPr/>
          </p:nvSpPr>
          <p:spPr bwMode="auto">
            <a:xfrm>
              <a:off x="6027738" y="3360738"/>
              <a:ext cx="341312" cy="341312"/>
            </a:xfrm>
            <a:custGeom>
              <a:avLst/>
              <a:gdLst>
                <a:gd name="T0" fmla="*/ 171306 w 124"/>
                <a:gd name="T1" fmla="*/ 0 h 124"/>
                <a:gd name="T2" fmla="*/ 0 w 124"/>
                <a:gd name="T3" fmla="*/ 171306 h 124"/>
                <a:gd name="T4" fmla="*/ 171306 w 124"/>
                <a:gd name="T5" fmla="*/ 342612 h 124"/>
                <a:gd name="T6" fmla="*/ 342612 w 124"/>
                <a:gd name="T7" fmla="*/ 171306 h 124"/>
                <a:gd name="T8" fmla="*/ 171306 w 124"/>
                <a:gd name="T9" fmla="*/ 0 h 124"/>
                <a:gd name="T10" fmla="*/ 187884 w 124"/>
                <a:gd name="T11" fmla="*/ 309456 h 124"/>
                <a:gd name="T12" fmla="*/ 187884 w 124"/>
                <a:gd name="T13" fmla="*/ 276300 h 124"/>
                <a:gd name="T14" fmla="*/ 171306 w 124"/>
                <a:gd name="T15" fmla="*/ 279063 h 124"/>
                <a:gd name="T16" fmla="*/ 154728 w 124"/>
                <a:gd name="T17" fmla="*/ 276300 h 124"/>
                <a:gd name="T18" fmla="*/ 154728 w 124"/>
                <a:gd name="T19" fmla="*/ 309456 h 124"/>
                <a:gd name="T20" fmla="*/ 33156 w 124"/>
                <a:gd name="T21" fmla="*/ 185121 h 124"/>
                <a:gd name="T22" fmla="*/ 66312 w 124"/>
                <a:gd name="T23" fmla="*/ 185121 h 124"/>
                <a:gd name="T24" fmla="*/ 63549 w 124"/>
                <a:gd name="T25" fmla="*/ 171306 h 124"/>
                <a:gd name="T26" fmla="*/ 66312 w 124"/>
                <a:gd name="T27" fmla="*/ 154728 h 124"/>
                <a:gd name="T28" fmla="*/ 33156 w 124"/>
                <a:gd name="T29" fmla="*/ 154728 h 124"/>
                <a:gd name="T30" fmla="*/ 154728 w 124"/>
                <a:gd name="T31" fmla="*/ 30393 h 124"/>
                <a:gd name="T32" fmla="*/ 154728 w 124"/>
                <a:gd name="T33" fmla="*/ 63549 h 124"/>
                <a:gd name="T34" fmla="*/ 171306 w 124"/>
                <a:gd name="T35" fmla="*/ 63549 h 124"/>
                <a:gd name="T36" fmla="*/ 187884 w 124"/>
                <a:gd name="T37" fmla="*/ 63549 h 124"/>
                <a:gd name="T38" fmla="*/ 187884 w 124"/>
                <a:gd name="T39" fmla="*/ 30393 h 124"/>
                <a:gd name="T40" fmla="*/ 309456 w 124"/>
                <a:gd name="T41" fmla="*/ 154728 h 124"/>
                <a:gd name="T42" fmla="*/ 279063 w 124"/>
                <a:gd name="T43" fmla="*/ 154728 h 124"/>
                <a:gd name="T44" fmla="*/ 279063 w 124"/>
                <a:gd name="T45" fmla="*/ 171306 h 124"/>
                <a:gd name="T46" fmla="*/ 279063 w 124"/>
                <a:gd name="T47" fmla="*/ 185121 h 124"/>
                <a:gd name="T48" fmla="*/ 309456 w 124"/>
                <a:gd name="T49" fmla="*/ 185121 h 124"/>
                <a:gd name="T50" fmla="*/ 187884 w 124"/>
                <a:gd name="T51" fmla="*/ 309456 h 124"/>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24" h="124">
                  <a:moveTo>
                    <a:pt x="62" y="0"/>
                  </a:moveTo>
                  <a:cubicBezTo>
                    <a:pt x="28" y="0"/>
                    <a:pt x="0" y="27"/>
                    <a:pt x="0" y="62"/>
                  </a:cubicBezTo>
                  <a:cubicBezTo>
                    <a:pt x="0" y="96"/>
                    <a:pt x="28" y="124"/>
                    <a:pt x="62" y="124"/>
                  </a:cubicBezTo>
                  <a:cubicBezTo>
                    <a:pt x="96" y="124"/>
                    <a:pt x="124" y="96"/>
                    <a:pt x="124" y="62"/>
                  </a:cubicBezTo>
                  <a:cubicBezTo>
                    <a:pt x="124" y="27"/>
                    <a:pt x="96" y="0"/>
                    <a:pt x="62" y="0"/>
                  </a:cubicBezTo>
                  <a:close/>
                  <a:moveTo>
                    <a:pt x="68" y="112"/>
                  </a:moveTo>
                  <a:cubicBezTo>
                    <a:pt x="68" y="100"/>
                    <a:pt x="68" y="100"/>
                    <a:pt x="68" y="100"/>
                  </a:cubicBezTo>
                  <a:cubicBezTo>
                    <a:pt x="66" y="100"/>
                    <a:pt x="64" y="101"/>
                    <a:pt x="62" y="101"/>
                  </a:cubicBezTo>
                  <a:cubicBezTo>
                    <a:pt x="60" y="101"/>
                    <a:pt x="58" y="100"/>
                    <a:pt x="56" y="100"/>
                  </a:cubicBezTo>
                  <a:cubicBezTo>
                    <a:pt x="56" y="112"/>
                    <a:pt x="56" y="112"/>
                    <a:pt x="56" y="112"/>
                  </a:cubicBezTo>
                  <a:cubicBezTo>
                    <a:pt x="33" y="109"/>
                    <a:pt x="15" y="91"/>
                    <a:pt x="12" y="67"/>
                  </a:cubicBezTo>
                  <a:cubicBezTo>
                    <a:pt x="24" y="67"/>
                    <a:pt x="24" y="67"/>
                    <a:pt x="24" y="67"/>
                  </a:cubicBezTo>
                  <a:cubicBezTo>
                    <a:pt x="23" y="66"/>
                    <a:pt x="23" y="64"/>
                    <a:pt x="23" y="62"/>
                  </a:cubicBezTo>
                  <a:cubicBezTo>
                    <a:pt x="23" y="60"/>
                    <a:pt x="23" y="58"/>
                    <a:pt x="24" y="56"/>
                  </a:cubicBezTo>
                  <a:cubicBezTo>
                    <a:pt x="12" y="56"/>
                    <a:pt x="12" y="56"/>
                    <a:pt x="12" y="56"/>
                  </a:cubicBezTo>
                  <a:cubicBezTo>
                    <a:pt x="15" y="33"/>
                    <a:pt x="33" y="14"/>
                    <a:pt x="56" y="11"/>
                  </a:cubicBezTo>
                  <a:cubicBezTo>
                    <a:pt x="56" y="23"/>
                    <a:pt x="56" y="23"/>
                    <a:pt x="56" y="23"/>
                  </a:cubicBezTo>
                  <a:cubicBezTo>
                    <a:pt x="58" y="23"/>
                    <a:pt x="60" y="23"/>
                    <a:pt x="62" y="23"/>
                  </a:cubicBezTo>
                  <a:cubicBezTo>
                    <a:pt x="64" y="23"/>
                    <a:pt x="66" y="23"/>
                    <a:pt x="68" y="23"/>
                  </a:cubicBezTo>
                  <a:cubicBezTo>
                    <a:pt x="68" y="11"/>
                    <a:pt x="68" y="11"/>
                    <a:pt x="68" y="11"/>
                  </a:cubicBezTo>
                  <a:cubicBezTo>
                    <a:pt x="91" y="14"/>
                    <a:pt x="109" y="33"/>
                    <a:pt x="112" y="56"/>
                  </a:cubicBezTo>
                  <a:cubicBezTo>
                    <a:pt x="101" y="56"/>
                    <a:pt x="101" y="56"/>
                    <a:pt x="101" y="56"/>
                  </a:cubicBezTo>
                  <a:cubicBezTo>
                    <a:pt x="101" y="58"/>
                    <a:pt x="101" y="60"/>
                    <a:pt x="101" y="62"/>
                  </a:cubicBezTo>
                  <a:cubicBezTo>
                    <a:pt x="101" y="64"/>
                    <a:pt x="101" y="66"/>
                    <a:pt x="101" y="67"/>
                  </a:cubicBezTo>
                  <a:cubicBezTo>
                    <a:pt x="112" y="67"/>
                    <a:pt x="112" y="67"/>
                    <a:pt x="112" y="67"/>
                  </a:cubicBezTo>
                  <a:cubicBezTo>
                    <a:pt x="109" y="91"/>
                    <a:pt x="91" y="109"/>
                    <a:pt x="68" y="112"/>
                  </a:cubicBez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宋体" panose="02010600030101010101" pitchFamily="2" charset="-122"/>
                <a:cs typeface="+mn-cs"/>
              </a:endParaRPr>
            </a:p>
          </p:txBody>
        </p:sp>
        <p:sp>
          <p:nvSpPr>
            <p:cNvPr id="230" name="Freeform 15"/>
            <p:cNvSpPr/>
            <p:nvPr/>
          </p:nvSpPr>
          <p:spPr bwMode="auto">
            <a:xfrm>
              <a:off x="6129338" y="3413125"/>
              <a:ext cx="25400" cy="26988"/>
            </a:xfrm>
            <a:custGeom>
              <a:avLst/>
              <a:gdLst>
                <a:gd name="T0" fmla="*/ 8575 w 9"/>
                <a:gd name="T1" fmla="*/ 28064 h 10"/>
                <a:gd name="T2" fmla="*/ 25725 w 9"/>
                <a:gd name="T3" fmla="*/ 19645 h 10"/>
                <a:gd name="T4" fmla="*/ 17150 w 9"/>
                <a:gd name="T5" fmla="*/ 5613 h 10"/>
                <a:gd name="T6" fmla="*/ 8575 w 9"/>
                <a:gd name="T7" fmla="*/ 0 h 10"/>
                <a:gd name="T8" fmla="*/ 5717 w 9"/>
                <a:gd name="T9" fmla="*/ 2806 h 10"/>
                <a:gd name="T10" fmla="*/ 0 w 9"/>
                <a:gd name="T11" fmla="*/ 8419 h 10"/>
                <a:gd name="T12" fmla="*/ 2858 w 9"/>
                <a:gd name="T13" fmla="*/ 14032 h 10"/>
                <a:gd name="T14" fmla="*/ 8575 w 9"/>
                <a:gd name="T15" fmla="*/ 28064 h 1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9" h="10">
                  <a:moveTo>
                    <a:pt x="3" y="10"/>
                  </a:moveTo>
                  <a:cubicBezTo>
                    <a:pt x="5" y="9"/>
                    <a:pt x="7" y="8"/>
                    <a:pt x="9" y="7"/>
                  </a:cubicBezTo>
                  <a:cubicBezTo>
                    <a:pt x="6" y="2"/>
                    <a:pt x="6" y="2"/>
                    <a:pt x="6" y="2"/>
                  </a:cubicBezTo>
                  <a:cubicBezTo>
                    <a:pt x="5" y="1"/>
                    <a:pt x="4" y="0"/>
                    <a:pt x="3" y="0"/>
                  </a:cubicBezTo>
                  <a:cubicBezTo>
                    <a:pt x="3" y="0"/>
                    <a:pt x="2" y="1"/>
                    <a:pt x="2" y="1"/>
                  </a:cubicBezTo>
                  <a:cubicBezTo>
                    <a:pt x="1" y="1"/>
                    <a:pt x="0" y="2"/>
                    <a:pt x="0" y="3"/>
                  </a:cubicBezTo>
                  <a:cubicBezTo>
                    <a:pt x="0" y="3"/>
                    <a:pt x="0" y="4"/>
                    <a:pt x="1" y="5"/>
                  </a:cubicBezTo>
                  <a:lnTo>
                    <a:pt x="3" y="10"/>
                  </a:ln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宋体" panose="02010600030101010101" pitchFamily="2" charset="-122"/>
                <a:cs typeface="+mn-cs"/>
              </a:endParaRPr>
            </a:p>
          </p:txBody>
        </p:sp>
        <p:sp>
          <p:nvSpPr>
            <p:cNvPr id="231" name="Freeform 16"/>
            <p:cNvSpPr/>
            <p:nvPr/>
          </p:nvSpPr>
          <p:spPr bwMode="auto">
            <a:xfrm>
              <a:off x="6242050" y="3413125"/>
              <a:ext cx="25400" cy="26988"/>
            </a:xfrm>
            <a:custGeom>
              <a:avLst/>
              <a:gdLst>
                <a:gd name="T0" fmla="*/ 20008 w 9"/>
                <a:gd name="T1" fmla="*/ 2806 h 10"/>
                <a:gd name="T2" fmla="*/ 17150 w 9"/>
                <a:gd name="T3" fmla="*/ 0 h 10"/>
                <a:gd name="T4" fmla="*/ 8575 w 9"/>
                <a:gd name="T5" fmla="*/ 5613 h 10"/>
                <a:gd name="T6" fmla="*/ 0 w 9"/>
                <a:gd name="T7" fmla="*/ 19645 h 10"/>
                <a:gd name="T8" fmla="*/ 17150 w 9"/>
                <a:gd name="T9" fmla="*/ 28064 h 10"/>
                <a:gd name="T10" fmla="*/ 25725 w 9"/>
                <a:gd name="T11" fmla="*/ 14032 h 10"/>
                <a:gd name="T12" fmla="*/ 20008 w 9"/>
                <a:gd name="T13" fmla="*/ 2806 h 1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 h="10">
                  <a:moveTo>
                    <a:pt x="7" y="1"/>
                  </a:moveTo>
                  <a:cubicBezTo>
                    <a:pt x="7" y="1"/>
                    <a:pt x="7" y="0"/>
                    <a:pt x="6" y="0"/>
                  </a:cubicBezTo>
                  <a:cubicBezTo>
                    <a:pt x="5" y="0"/>
                    <a:pt x="4" y="1"/>
                    <a:pt x="3" y="2"/>
                  </a:cubicBezTo>
                  <a:cubicBezTo>
                    <a:pt x="0" y="7"/>
                    <a:pt x="0" y="7"/>
                    <a:pt x="0" y="7"/>
                  </a:cubicBezTo>
                  <a:cubicBezTo>
                    <a:pt x="2" y="8"/>
                    <a:pt x="4" y="9"/>
                    <a:pt x="6" y="10"/>
                  </a:cubicBezTo>
                  <a:cubicBezTo>
                    <a:pt x="9" y="5"/>
                    <a:pt x="9" y="5"/>
                    <a:pt x="9" y="5"/>
                  </a:cubicBezTo>
                  <a:cubicBezTo>
                    <a:pt x="9" y="3"/>
                    <a:pt x="9" y="2"/>
                    <a:pt x="7" y="1"/>
                  </a:cubicBez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宋体" panose="02010600030101010101" pitchFamily="2" charset="-122"/>
                <a:cs typeface="+mn-cs"/>
              </a:endParaRPr>
            </a:p>
          </p:txBody>
        </p:sp>
        <p:sp>
          <p:nvSpPr>
            <p:cNvPr id="232" name="Freeform 17"/>
            <p:cNvSpPr/>
            <p:nvPr/>
          </p:nvSpPr>
          <p:spPr bwMode="auto">
            <a:xfrm>
              <a:off x="6286500" y="3459163"/>
              <a:ext cx="25400" cy="22225"/>
            </a:xfrm>
            <a:custGeom>
              <a:avLst/>
              <a:gdLst>
                <a:gd name="T0" fmla="*/ 21828 w 9"/>
                <a:gd name="T1" fmla="*/ 16663 h 8"/>
                <a:gd name="T2" fmla="*/ 24556 w 9"/>
                <a:gd name="T3" fmla="*/ 11109 h 8"/>
                <a:gd name="T4" fmla="*/ 24556 w 9"/>
                <a:gd name="T5" fmla="*/ 2777 h 8"/>
                <a:gd name="T6" fmla="*/ 16371 w 9"/>
                <a:gd name="T7" fmla="*/ 0 h 8"/>
                <a:gd name="T8" fmla="*/ 13642 w 9"/>
                <a:gd name="T9" fmla="*/ 0 h 8"/>
                <a:gd name="T10" fmla="*/ 0 w 9"/>
                <a:gd name="T11" fmla="*/ 8331 h 8"/>
                <a:gd name="T12" fmla="*/ 8185 w 9"/>
                <a:gd name="T13" fmla="*/ 22217 h 8"/>
                <a:gd name="T14" fmla="*/ 21828 w 9"/>
                <a:gd name="T15" fmla="*/ 16663 h 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9" h="8">
                  <a:moveTo>
                    <a:pt x="8" y="6"/>
                  </a:moveTo>
                  <a:cubicBezTo>
                    <a:pt x="8" y="5"/>
                    <a:pt x="9" y="5"/>
                    <a:pt x="9" y="4"/>
                  </a:cubicBezTo>
                  <a:cubicBezTo>
                    <a:pt x="9" y="3"/>
                    <a:pt x="9" y="2"/>
                    <a:pt x="9" y="1"/>
                  </a:cubicBezTo>
                  <a:cubicBezTo>
                    <a:pt x="8" y="1"/>
                    <a:pt x="7" y="0"/>
                    <a:pt x="6" y="0"/>
                  </a:cubicBezTo>
                  <a:cubicBezTo>
                    <a:pt x="6" y="0"/>
                    <a:pt x="5" y="0"/>
                    <a:pt x="5" y="0"/>
                  </a:cubicBezTo>
                  <a:cubicBezTo>
                    <a:pt x="0" y="3"/>
                    <a:pt x="0" y="3"/>
                    <a:pt x="0" y="3"/>
                  </a:cubicBezTo>
                  <a:cubicBezTo>
                    <a:pt x="1" y="5"/>
                    <a:pt x="2" y="7"/>
                    <a:pt x="3" y="8"/>
                  </a:cubicBezTo>
                  <a:lnTo>
                    <a:pt x="8" y="6"/>
                  </a:ln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宋体" panose="02010600030101010101" pitchFamily="2" charset="-122"/>
                <a:cs typeface="+mn-cs"/>
              </a:endParaRPr>
            </a:p>
          </p:txBody>
        </p:sp>
        <p:sp>
          <p:nvSpPr>
            <p:cNvPr id="233" name="Freeform 18"/>
            <p:cNvSpPr/>
            <p:nvPr/>
          </p:nvSpPr>
          <p:spPr bwMode="auto">
            <a:xfrm>
              <a:off x="6084888" y="3459163"/>
              <a:ext cx="25400" cy="22225"/>
            </a:xfrm>
            <a:custGeom>
              <a:avLst/>
              <a:gdLst>
                <a:gd name="T0" fmla="*/ 8185 w 9"/>
                <a:gd name="T1" fmla="*/ 0 h 8"/>
                <a:gd name="T2" fmla="*/ 0 w 9"/>
                <a:gd name="T3" fmla="*/ 2777 h 8"/>
                <a:gd name="T4" fmla="*/ 0 w 9"/>
                <a:gd name="T5" fmla="*/ 11109 h 8"/>
                <a:gd name="T6" fmla="*/ 2728 w 9"/>
                <a:gd name="T7" fmla="*/ 16663 h 8"/>
                <a:gd name="T8" fmla="*/ 16371 w 9"/>
                <a:gd name="T9" fmla="*/ 22217 h 8"/>
                <a:gd name="T10" fmla="*/ 24556 w 9"/>
                <a:gd name="T11" fmla="*/ 8331 h 8"/>
                <a:gd name="T12" fmla="*/ 10914 w 9"/>
                <a:gd name="T13" fmla="*/ 0 h 8"/>
                <a:gd name="T14" fmla="*/ 8185 w 9"/>
                <a:gd name="T15" fmla="*/ 0 h 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9" h="8">
                  <a:moveTo>
                    <a:pt x="3" y="0"/>
                  </a:moveTo>
                  <a:cubicBezTo>
                    <a:pt x="2" y="0"/>
                    <a:pt x="1" y="1"/>
                    <a:pt x="0" y="1"/>
                  </a:cubicBezTo>
                  <a:cubicBezTo>
                    <a:pt x="0" y="2"/>
                    <a:pt x="0" y="3"/>
                    <a:pt x="0" y="4"/>
                  </a:cubicBezTo>
                  <a:cubicBezTo>
                    <a:pt x="0" y="5"/>
                    <a:pt x="1" y="5"/>
                    <a:pt x="1" y="6"/>
                  </a:cubicBezTo>
                  <a:cubicBezTo>
                    <a:pt x="6" y="8"/>
                    <a:pt x="6" y="8"/>
                    <a:pt x="6" y="8"/>
                  </a:cubicBezTo>
                  <a:cubicBezTo>
                    <a:pt x="7" y="7"/>
                    <a:pt x="8" y="5"/>
                    <a:pt x="9" y="3"/>
                  </a:cubicBezTo>
                  <a:cubicBezTo>
                    <a:pt x="4" y="0"/>
                    <a:pt x="4" y="0"/>
                    <a:pt x="4" y="0"/>
                  </a:cubicBezTo>
                  <a:cubicBezTo>
                    <a:pt x="4" y="0"/>
                    <a:pt x="3" y="0"/>
                    <a:pt x="3" y="0"/>
                  </a:cubicBez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宋体" panose="02010600030101010101" pitchFamily="2" charset="-122"/>
                <a:cs typeface="+mn-cs"/>
              </a:endParaRPr>
            </a:p>
          </p:txBody>
        </p:sp>
        <p:sp>
          <p:nvSpPr>
            <p:cNvPr id="234" name="Freeform 19"/>
            <p:cNvSpPr/>
            <p:nvPr/>
          </p:nvSpPr>
          <p:spPr bwMode="auto">
            <a:xfrm>
              <a:off x="6286500" y="3578225"/>
              <a:ext cx="25400" cy="22225"/>
            </a:xfrm>
            <a:custGeom>
              <a:avLst/>
              <a:gdLst>
                <a:gd name="T0" fmla="*/ 0 w 9"/>
                <a:gd name="T1" fmla="*/ 13886 h 8"/>
                <a:gd name="T2" fmla="*/ 13642 w 9"/>
                <a:gd name="T3" fmla="*/ 22217 h 8"/>
                <a:gd name="T4" fmla="*/ 16371 w 9"/>
                <a:gd name="T5" fmla="*/ 22217 h 8"/>
                <a:gd name="T6" fmla="*/ 24556 w 9"/>
                <a:gd name="T7" fmla="*/ 19440 h 8"/>
                <a:gd name="T8" fmla="*/ 24556 w 9"/>
                <a:gd name="T9" fmla="*/ 13886 h 8"/>
                <a:gd name="T10" fmla="*/ 21828 w 9"/>
                <a:gd name="T11" fmla="*/ 8331 h 8"/>
                <a:gd name="T12" fmla="*/ 8185 w 9"/>
                <a:gd name="T13" fmla="*/ 0 h 8"/>
                <a:gd name="T14" fmla="*/ 0 w 9"/>
                <a:gd name="T15" fmla="*/ 13886 h 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9" h="8">
                  <a:moveTo>
                    <a:pt x="0" y="5"/>
                  </a:moveTo>
                  <a:cubicBezTo>
                    <a:pt x="5" y="8"/>
                    <a:pt x="5" y="8"/>
                    <a:pt x="5" y="8"/>
                  </a:cubicBezTo>
                  <a:cubicBezTo>
                    <a:pt x="5" y="8"/>
                    <a:pt x="6" y="8"/>
                    <a:pt x="6" y="8"/>
                  </a:cubicBezTo>
                  <a:cubicBezTo>
                    <a:pt x="7" y="8"/>
                    <a:pt x="8" y="8"/>
                    <a:pt x="9" y="7"/>
                  </a:cubicBezTo>
                  <a:cubicBezTo>
                    <a:pt x="9" y="6"/>
                    <a:pt x="9" y="5"/>
                    <a:pt x="9" y="5"/>
                  </a:cubicBezTo>
                  <a:cubicBezTo>
                    <a:pt x="9" y="4"/>
                    <a:pt x="8" y="3"/>
                    <a:pt x="8" y="3"/>
                  </a:cubicBezTo>
                  <a:cubicBezTo>
                    <a:pt x="3" y="0"/>
                    <a:pt x="3" y="0"/>
                    <a:pt x="3" y="0"/>
                  </a:cubicBezTo>
                  <a:cubicBezTo>
                    <a:pt x="2" y="2"/>
                    <a:pt x="1" y="3"/>
                    <a:pt x="0" y="5"/>
                  </a:cubicBez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宋体" panose="02010600030101010101" pitchFamily="2" charset="-122"/>
                <a:cs typeface="+mn-cs"/>
              </a:endParaRPr>
            </a:p>
          </p:txBody>
        </p:sp>
        <p:sp>
          <p:nvSpPr>
            <p:cNvPr id="235" name="Freeform 20"/>
            <p:cNvSpPr/>
            <p:nvPr/>
          </p:nvSpPr>
          <p:spPr bwMode="auto">
            <a:xfrm>
              <a:off x="6084888" y="3578225"/>
              <a:ext cx="25400" cy="22225"/>
            </a:xfrm>
            <a:custGeom>
              <a:avLst/>
              <a:gdLst>
                <a:gd name="T0" fmla="*/ 2728 w 9"/>
                <a:gd name="T1" fmla="*/ 8331 h 8"/>
                <a:gd name="T2" fmla="*/ 0 w 9"/>
                <a:gd name="T3" fmla="*/ 13886 h 8"/>
                <a:gd name="T4" fmla="*/ 0 w 9"/>
                <a:gd name="T5" fmla="*/ 19440 h 8"/>
                <a:gd name="T6" fmla="*/ 8185 w 9"/>
                <a:gd name="T7" fmla="*/ 22217 h 8"/>
                <a:gd name="T8" fmla="*/ 10914 w 9"/>
                <a:gd name="T9" fmla="*/ 22217 h 8"/>
                <a:gd name="T10" fmla="*/ 24556 w 9"/>
                <a:gd name="T11" fmla="*/ 13886 h 8"/>
                <a:gd name="T12" fmla="*/ 16371 w 9"/>
                <a:gd name="T13" fmla="*/ 0 h 8"/>
                <a:gd name="T14" fmla="*/ 2728 w 9"/>
                <a:gd name="T15" fmla="*/ 8331 h 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9" h="8">
                  <a:moveTo>
                    <a:pt x="1" y="3"/>
                  </a:moveTo>
                  <a:cubicBezTo>
                    <a:pt x="1" y="3"/>
                    <a:pt x="0" y="4"/>
                    <a:pt x="0" y="5"/>
                  </a:cubicBezTo>
                  <a:cubicBezTo>
                    <a:pt x="0" y="5"/>
                    <a:pt x="0" y="6"/>
                    <a:pt x="0" y="7"/>
                  </a:cubicBezTo>
                  <a:cubicBezTo>
                    <a:pt x="1" y="8"/>
                    <a:pt x="2" y="8"/>
                    <a:pt x="3" y="8"/>
                  </a:cubicBezTo>
                  <a:cubicBezTo>
                    <a:pt x="3" y="8"/>
                    <a:pt x="4" y="8"/>
                    <a:pt x="4" y="8"/>
                  </a:cubicBezTo>
                  <a:cubicBezTo>
                    <a:pt x="9" y="5"/>
                    <a:pt x="9" y="5"/>
                    <a:pt x="9" y="5"/>
                  </a:cubicBezTo>
                  <a:cubicBezTo>
                    <a:pt x="8" y="3"/>
                    <a:pt x="7" y="2"/>
                    <a:pt x="6" y="0"/>
                  </a:cubicBezTo>
                  <a:lnTo>
                    <a:pt x="1" y="3"/>
                  </a:ln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宋体" panose="02010600030101010101" pitchFamily="2" charset="-122"/>
                <a:cs typeface="+mn-cs"/>
              </a:endParaRPr>
            </a:p>
          </p:txBody>
        </p:sp>
        <p:sp>
          <p:nvSpPr>
            <p:cNvPr id="236" name="Freeform 21"/>
            <p:cNvSpPr/>
            <p:nvPr/>
          </p:nvSpPr>
          <p:spPr bwMode="auto">
            <a:xfrm>
              <a:off x="6242050" y="3619500"/>
              <a:ext cx="25400" cy="28575"/>
            </a:xfrm>
            <a:custGeom>
              <a:avLst/>
              <a:gdLst>
                <a:gd name="T0" fmla="*/ 17150 w 9"/>
                <a:gd name="T1" fmla="*/ 0 h 10"/>
                <a:gd name="T2" fmla="*/ 0 w 9"/>
                <a:gd name="T3" fmla="*/ 8419 h 10"/>
                <a:gd name="T4" fmla="*/ 8575 w 9"/>
                <a:gd name="T5" fmla="*/ 22451 h 10"/>
                <a:gd name="T6" fmla="*/ 17150 w 9"/>
                <a:gd name="T7" fmla="*/ 28064 h 10"/>
                <a:gd name="T8" fmla="*/ 20008 w 9"/>
                <a:gd name="T9" fmla="*/ 25258 h 10"/>
                <a:gd name="T10" fmla="*/ 25725 w 9"/>
                <a:gd name="T11" fmla="*/ 14032 h 10"/>
                <a:gd name="T12" fmla="*/ 17150 w 9"/>
                <a:gd name="T13" fmla="*/ 0 h 1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 h="10">
                  <a:moveTo>
                    <a:pt x="6" y="0"/>
                  </a:moveTo>
                  <a:cubicBezTo>
                    <a:pt x="4" y="1"/>
                    <a:pt x="2" y="2"/>
                    <a:pt x="0" y="3"/>
                  </a:cubicBezTo>
                  <a:cubicBezTo>
                    <a:pt x="3" y="8"/>
                    <a:pt x="3" y="8"/>
                    <a:pt x="3" y="8"/>
                  </a:cubicBezTo>
                  <a:cubicBezTo>
                    <a:pt x="4" y="9"/>
                    <a:pt x="5" y="10"/>
                    <a:pt x="6" y="10"/>
                  </a:cubicBezTo>
                  <a:cubicBezTo>
                    <a:pt x="7" y="10"/>
                    <a:pt x="7" y="10"/>
                    <a:pt x="7" y="9"/>
                  </a:cubicBezTo>
                  <a:cubicBezTo>
                    <a:pt x="9" y="9"/>
                    <a:pt x="9" y="7"/>
                    <a:pt x="9" y="5"/>
                  </a:cubicBezTo>
                  <a:lnTo>
                    <a:pt x="6" y="0"/>
                  </a:ln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宋体" panose="02010600030101010101" pitchFamily="2" charset="-122"/>
                <a:cs typeface="+mn-cs"/>
              </a:endParaRPr>
            </a:p>
          </p:txBody>
        </p:sp>
        <p:sp>
          <p:nvSpPr>
            <p:cNvPr id="237" name="Freeform 22"/>
            <p:cNvSpPr/>
            <p:nvPr/>
          </p:nvSpPr>
          <p:spPr bwMode="auto">
            <a:xfrm>
              <a:off x="6129338" y="3619500"/>
              <a:ext cx="25400" cy="28575"/>
            </a:xfrm>
            <a:custGeom>
              <a:avLst/>
              <a:gdLst>
                <a:gd name="T0" fmla="*/ 2858 w 9"/>
                <a:gd name="T1" fmla="*/ 14032 h 10"/>
                <a:gd name="T2" fmla="*/ 0 w 9"/>
                <a:gd name="T3" fmla="*/ 22451 h 10"/>
                <a:gd name="T4" fmla="*/ 5717 w 9"/>
                <a:gd name="T5" fmla="*/ 25258 h 10"/>
                <a:gd name="T6" fmla="*/ 8575 w 9"/>
                <a:gd name="T7" fmla="*/ 28064 h 10"/>
                <a:gd name="T8" fmla="*/ 17150 w 9"/>
                <a:gd name="T9" fmla="*/ 22451 h 10"/>
                <a:gd name="T10" fmla="*/ 25725 w 9"/>
                <a:gd name="T11" fmla="*/ 8419 h 10"/>
                <a:gd name="T12" fmla="*/ 8575 w 9"/>
                <a:gd name="T13" fmla="*/ 0 h 10"/>
                <a:gd name="T14" fmla="*/ 2858 w 9"/>
                <a:gd name="T15" fmla="*/ 14032 h 1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9" h="10">
                  <a:moveTo>
                    <a:pt x="1" y="5"/>
                  </a:moveTo>
                  <a:cubicBezTo>
                    <a:pt x="0" y="6"/>
                    <a:pt x="0" y="7"/>
                    <a:pt x="0" y="8"/>
                  </a:cubicBezTo>
                  <a:cubicBezTo>
                    <a:pt x="0" y="8"/>
                    <a:pt x="1" y="9"/>
                    <a:pt x="2" y="9"/>
                  </a:cubicBezTo>
                  <a:cubicBezTo>
                    <a:pt x="2" y="10"/>
                    <a:pt x="3" y="10"/>
                    <a:pt x="3" y="10"/>
                  </a:cubicBezTo>
                  <a:cubicBezTo>
                    <a:pt x="4" y="10"/>
                    <a:pt x="5" y="9"/>
                    <a:pt x="6" y="8"/>
                  </a:cubicBezTo>
                  <a:cubicBezTo>
                    <a:pt x="9" y="3"/>
                    <a:pt x="9" y="3"/>
                    <a:pt x="9" y="3"/>
                  </a:cubicBezTo>
                  <a:cubicBezTo>
                    <a:pt x="7" y="2"/>
                    <a:pt x="5" y="1"/>
                    <a:pt x="3" y="0"/>
                  </a:cubicBezTo>
                  <a:lnTo>
                    <a:pt x="1" y="5"/>
                  </a:ln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宋体" panose="02010600030101010101" pitchFamily="2" charset="-122"/>
                <a:cs typeface="+mn-cs"/>
              </a:endParaRPr>
            </a:p>
          </p:txBody>
        </p:sp>
        <p:sp>
          <p:nvSpPr>
            <p:cNvPr id="238" name="Oval 23"/>
            <p:cNvSpPr>
              <a:spLocks noChangeArrowheads="1"/>
            </p:cNvSpPr>
            <p:nvPr/>
          </p:nvSpPr>
          <p:spPr bwMode="auto">
            <a:xfrm>
              <a:off x="6184900" y="3517900"/>
              <a:ext cx="23813" cy="26988"/>
            </a:xfrm>
            <a:prstGeom prst="ellipse">
              <a:avLst/>
            </a:prstGeom>
            <a:grpFill/>
            <a:ln>
              <a:noFill/>
            </a:ln>
          </p:spPr>
          <p:txBody>
            <a:bodyPr/>
            <a:lstStyle>
              <a:lvl1pPr>
                <a:defRPr>
                  <a:solidFill>
                    <a:schemeClr val="tx1"/>
                  </a:solidFill>
                  <a:latin typeface="Calibri" panose="020F0502020204030204"/>
                  <a:ea typeface="宋体" panose="02010600030101010101" pitchFamily="2" charset="-122"/>
                </a:defRPr>
              </a:lvl1pPr>
              <a:lvl2pPr marL="742950" indent="-285750">
                <a:defRPr>
                  <a:solidFill>
                    <a:schemeClr val="tx1"/>
                  </a:solidFill>
                  <a:latin typeface="Calibri" panose="020F0502020204030204"/>
                  <a:ea typeface="宋体" panose="02010600030101010101" pitchFamily="2" charset="-122"/>
                </a:defRPr>
              </a:lvl2pPr>
              <a:lvl3pPr marL="1143000" indent="-228600">
                <a:defRPr>
                  <a:solidFill>
                    <a:schemeClr val="tx1"/>
                  </a:solidFill>
                  <a:latin typeface="Calibri" panose="020F0502020204030204"/>
                  <a:ea typeface="宋体" panose="02010600030101010101" pitchFamily="2" charset="-122"/>
                </a:defRPr>
              </a:lvl3pPr>
              <a:lvl4pPr marL="1600200" indent="-228600">
                <a:defRPr>
                  <a:solidFill>
                    <a:schemeClr val="tx1"/>
                  </a:solidFill>
                  <a:latin typeface="Calibri" panose="020F0502020204030204"/>
                  <a:ea typeface="宋体" panose="02010600030101010101" pitchFamily="2" charset="-122"/>
                </a:defRPr>
              </a:lvl4pPr>
              <a:lvl5pPr marL="2057400" indent="-228600">
                <a:defRPr>
                  <a:solidFill>
                    <a:schemeClr val="tx1"/>
                  </a:solidFill>
                  <a:latin typeface="Calibri" panose="020F0502020204030204"/>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宋体" panose="02010600030101010101" pitchFamily="2" charset="-122"/>
                <a:cs typeface="+mn-cs"/>
              </a:endParaRPr>
            </a:p>
          </p:txBody>
        </p:sp>
        <p:sp>
          <p:nvSpPr>
            <p:cNvPr id="239" name="Freeform 24"/>
            <p:cNvSpPr/>
            <p:nvPr/>
          </p:nvSpPr>
          <p:spPr bwMode="auto">
            <a:xfrm>
              <a:off x="6148388" y="3444875"/>
              <a:ext cx="60325" cy="73025"/>
            </a:xfrm>
            <a:custGeom>
              <a:avLst/>
              <a:gdLst>
                <a:gd name="T0" fmla="*/ 60805 w 22"/>
                <a:gd name="T1" fmla="*/ 69710 h 26"/>
                <a:gd name="T2" fmla="*/ 58041 w 22"/>
                <a:gd name="T3" fmla="*/ 19519 h 26"/>
                <a:gd name="T4" fmla="*/ 49750 w 22"/>
                <a:gd name="T5" fmla="*/ 8365 h 26"/>
                <a:gd name="T6" fmla="*/ 38694 w 22"/>
                <a:gd name="T7" fmla="*/ 19519 h 26"/>
                <a:gd name="T8" fmla="*/ 38694 w 22"/>
                <a:gd name="T9" fmla="*/ 47403 h 26"/>
                <a:gd name="T10" fmla="*/ 13819 w 22"/>
                <a:gd name="T11" fmla="*/ 2788 h 26"/>
                <a:gd name="T12" fmla="*/ 5528 w 22"/>
                <a:gd name="T13" fmla="*/ 2788 h 26"/>
                <a:gd name="T14" fmla="*/ 2764 w 22"/>
                <a:gd name="T15" fmla="*/ 11154 h 26"/>
                <a:gd name="T16" fmla="*/ 35930 w 22"/>
                <a:gd name="T17" fmla="*/ 72498 h 26"/>
                <a:gd name="T18" fmla="*/ 49750 w 22"/>
                <a:gd name="T19" fmla="*/ 66921 h 26"/>
                <a:gd name="T20" fmla="*/ 60805 w 22"/>
                <a:gd name="T21" fmla="*/ 69710 h 2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2" h="26">
                  <a:moveTo>
                    <a:pt x="22" y="25"/>
                  </a:moveTo>
                  <a:cubicBezTo>
                    <a:pt x="21" y="7"/>
                    <a:pt x="21" y="7"/>
                    <a:pt x="21" y="7"/>
                  </a:cubicBezTo>
                  <a:cubicBezTo>
                    <a:pt x="21" y="5"/>
                    <a:pt x="20" y="3"/>
                    <a:pt x="18" y="3"/>
                  </a:cubicBezTo>
                  <a:cubicBezTo>
                    <a:pt x="15" y="3"/>
                    <a:pt x="14" y="5"/>
                    <a:pt x="14" y="7"/>
                  </a:cubicBezTo>
                  <a:cubicBezTo>
                    <a:pt x="14" y="17"/>
                    <a:pt x="14" y="17"/>
                    <a:pt x="14" y="17"/>
                  </a:cubicBezTo>
                  <a:cubicBezTo>
                    <a:pt x="5" y="1"/>
                    <a:pt x="5" y="1"/>
                    <a:pt x="5" y="1"/>
                  </a:cubicBezTo>
                  <a:cubicBezTo>
                    <a:pt x="4" y="0"/>
                    <a:pt x="3" y="0"/>
                    <a:pt x="2" y="1"/>
                  </a:cubicBezTo>
                  <a:cubicBezTo>
                    <a:pt x="1" y="1"/>
                    <a:pt x="0" y="3"/>
                    <a:pt x="1" y="4"/>
                  </a:cubicBezTo>
                  <a:cubicBezTo>
                    <a:pt x="13" y="26"/>
                    <a:pt x="13" y="26"/>
                    <a:pt x="13" y="26"/>
                  </a:cubicBezTo>
                  <a:cubicBezTo>
                    <a:pt x="14" y="24"/>
                    <a:pt x="16" y="24"/>
                    <a:pt x="18" y="24"/>
                  </a:cubicBezTo>
                  <a:cubicBezTo>
                    <a:pt x="19" y="24"/>
                    <a:pt x="21" y="24"/>
                    <a:pt x="22" y="25"/>
                  </a:cubicBez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宋体" panose="02010600030101010101" pitchFamily="2" charset="-122"/>
                <a:cs typeface="+mn-cs"/>
              </a:endParaRPr>
            </a:p>
          </p:txBody>
        </p:sp>
      </p:grpSp>
      <p:grpSp>
        <p:nvGrpSpPr>
          <p:cNvPr id="1154" name="组合 1153"/>
          <p:cNvGrpSpPr/>
          <p:nvPr/>
        </p:nvGrpSpPr>
        <p:grpSpPr>
          <a:xfrm>
            <a:off x="7437571" y="4971701"/>
            <a:ext cx="331630" cy="336944"/>
            <a:chOff x="3521075" y="3182938"/>
            <a:chExt cx="495300" cy="503237"/>
          </a:xfrm>
          <a:solidFill>
            <a:schemeClr val="accent4"/>
          </a:solidFill>
        </p:grpSpPr>
        <p:sp>
          <p:nvSpPr>
            <p:cNvPr id="240" name="Freeform 83"/>
            <p:cNvSpPr>
              <a:spLocks noEditPoints="1"/>
            </p:cNvSpPr>
            <p:nvPr/>
          </p:nvSpPr>
          <p:spPr bwMode="auto">
            <a:xfrm>
              <a:off x="3546475" y="3201988"/>
              <a:ext cx="444500" cy="233362"/>
            </a:xfrm>
            <a:custGeom>
              <a:avLst/>
              <a:gdLst>
                <a:gd name="T0" fmla="*/ 444343 w 380"/>
                <a:gd name="T1" fmla="*/ 232696 h 199"/>
                <a:gd name="T2" fmla="*/ 0 w 380"/>
                <a:gd name="T3" fmla="*/ 232696 h 199"/>
                <a:gd name="T4" fmla="*/ 0 w 380"/>
                <a:gd name="T5" fmla="*/ 0 h 199"/>
                <a:gd name="T6" fmla="*/ 444343 w 380"/>
                <a:gd name="T7" fmla="*/ 0 h 199"/>
                <a:gd name="T8" fmla="*/ 444343 w 380"/>
                <a:gd name="T9" fmla="*/ 232696 h 199"/>
                <a:gd name="T10" fmla="*/ 444343 w 380"/>
                <a:gd name="T11" fmla="*/ 232696 h 199"/>
                <a:gd name="T12" fmla="*/ 16371 w 380"/>
                <a:gd name="T13" fmla="*/ 218664 h 199"/>
                <a:gd name="T14" fmla="*/ 431480 w 380"/>
                <a:gd name="T15" fmla="*/ 218664 h 199"/>
                <a:gd name="T16" fmla="*/ 431480 w 380"/>
                <a:gd name="T17" fmla="*/ 14032 h 199"/>
                <a:gd name="T18" fmla="*/ 16371 w 380"/>
                <a:gd name="T19" fmla="*/ 14032 h 199"/>
                <a:gd name="T20" fmla="*/ 16371 w 380"/>
                <a:gd name="T21" fmla="*/ 218664 h 199"/>
                <a:gd name="T22" fmla="*/ 16371 w 380"/>
                <a:gd name="T23" fmla="*/ 218664 h 19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380" h="199">
                  <a:moveTo>
                    <a:pt x="380" y="199"/>
                  </a:moveTo>
                  <a:lnTo>
                    <a:pt x="0" y="199"/>
                  </a:lnTo>
                  <a:lnTo>
                    <a:pt x="0" y="0"/>
                  </a:lnTo>
                  <a:lnTo>
                    <a:pt x="380" y="0"/>
                  </a:lnTo>
                  <a:lnTo>
                    <a:pt x="380" y="199"/>
                  </a:lnTo>
                  <a:close/>
                  <a:moveTo>
                    <a:pt x="14" y="187"/>
                  </a:moveTo>
                  <a:lnTo>
                    <a:pt x="369" y="187"/>
                  </a:lnTo>
                  <a:lnTo>
                    <a:pt x="369" y="12"/>
                  </a:lnTo>
                  <a:lnTo>
                    <a:pt x="14" y="12"/>
                  </a:lnTo>
                  <a:lnTo>
                    <a:pt x="14" y="187"/>
                  </a:ln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宋体" panose="02010600030101010101" pitchFamily="2" charset="-122"/>
                <a:cs typeface="+mn-cs"/>
              </a:endParaRPr>
            </a:p>
          </p:txBody>
        </p:sp>
        <p:sp>
          <p:nvSpPr>
            <p:cNvPr id="241" name="Rectangle 84"/>
            <p:cNvSpPr>
              <a:spLocks noChangeArrowheads="1"/>
            </p:cNvSpPr>
            <p:nvPr/>
          </p:nvSpPr>
          <p:spPr bwMode="auto">
            <a:xfrm>
              <a:off x="3521075" y="3182938"/>
              <a:ext cx="495300" cy="55562"/>
            </a:xfrm>
            <a:prstGeom prst="rect">
              <a:avLst/>
            </a:prstGeom>
            <a:grpFill/>
            <a:ln>
              <a:noFill/>
            </a:ln>
          </p:spPr>
          <p:txBody>
            <a:bodyPr/>
            <a:lstStyle>
              <a:lvl1pPr>
                <a:defRPr>
                  <a:solidFill>
                    <a:schemeClr val="tx1"/>
                  </a:solidFill>
                  <a:latin typeface="Calibri" panose="020F0502020204030204"/>
                  <a:ea typeface="宋体" panose="02010600030101010101" pitchFamily="2" charset="-122"/>
                </a:defRPr>
              </a:lvl1pPr>
              <a:lvl2pPr marL="742950" indent="-285750">
                <a:defRPr>
                  <a:solidFill>
                    <a:schemeClr val="tx1"/>
                  </a:solidFill>
                  <a:latin typeface="Calibri" panose="020F0502020204030204"/>
                  <a:ea typeface="宋体" panose="02010600030101010101" pitchFamily="2" charset="-122"/>
                </a:defRPr>
              </a:lvl2pPr>
              <a:lvl3pPr marL="1143000" indent="-228600">
                <a:defRPr>
                  <a:solidFill>
                    <a:schemeClr val="tx1"/>
                  </a:solidFill>
                  <a:latin typeface="Calibri" panose="020F0502020204030204"/>
                  <a:ea typeface="宋体" panose="02010600030101010101" pitchFamily="2" charset="-122"/>
                </a:defRPr>
              </a:lvl3pPr>
              <a:lvl4pPr marL="1600200" indent="-228600">
                <a:defRPr>
                  <a:solidFill>
                    <a:schemeClr val="tx1"/>
                  </a:solidFill>
                  <a:latin typeface="Calibri" panose="020F0502020204030204"/>
                  <a:ea typeface="宋体" panose="02010600030101010101" pitchFamily="2" charset="-122"/>
                </a:defRPr>
              </a:lvl4pPr>
              <a:lvl5pPr marL="2057400" indent="-228600">
                <a:defRPr>
                  <a:solidFill>
                    <a:schemeClr val="tx1"/>
                  </a:solidFill>
                  <a:latin typeface="Calibri" panose="020F0502020204030204"/>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宋体" panose="02010600030101010101" pitchFamily="2" charset="-122"/>
                <a:cs typeface="+mn-cs"/>
              </a:endParaRPr>
            </a:p>
          </p:txBody>
        </p:sp>
        <p:sp>
          <p:nvSpPr>
            <p:cNvPr id="242" name="Freeform 85"/>
            <p:cNvSpPr>
              <a:spLocks noEditPoints="1"/>
            </p:cNvSpPr>
            <p:nvPr/>
          </p:nvSpPr>
          <p:spPr bwMode="auto">
            <a:xfrm>
              <a:off x="3714750" y="3305175"/>
              <a:ext cx="255588" cy="198438"/>
            </a:xfrm>
            <a:custGeom>
              <a:avLst/>
              <a:gdLst>
                <a:gd name="T0" fmla="*/ 252142 w 92"/>
                <a:gd name="T1" fmla="*/ 110436 h 72"/>
                <a:gd name="T2" fmla="*/ 252142 w 92"/>
                <a:gd name="T3" fmla="*/ 110436 h 72"/>
                <a:gd name="T4" fmla="*/ 252142 w 92"/>
                <a:gd name="T5" fmla="*/ 110436 h 72"/>
                <a:gd name="T6" fmla="*/ 252142 w 92"/>
                <a:gd name="T7" fmla="*/ 110436 h 72"/>
                <a:gd name="T8" fmla="*/ 249371 w 92"/>
                <a:gd name="T9" fmla="*/ 110436 h 72"/>
                <a:gd name="T10" fmla="*/ 246601 w 92"/>
                <a:gd name="T11" fmla="*/ 102153 h 72"/>
                <a:gd name="T12" fmla="*/ 207810 w 92"/>
                <a:gd name="T13" fmla="*/ 46935 h 72"/>
                <a:gd name="T14" fmla="*/ 196726 w 92"/>
                <a:gd name="T15" fmla="*/ 38653 h 72"/>
                <a:gd name="T16" fmla="*/ 180102 w 92"/>
                <a:gd name="T17" fmla="*/ 38653 h 72"/>
                <a:gd name="T18" fmla="*/ 180102 w 92"/>
                <a:gd name="T19" fmla="*/ 38653 h 72"/>
                <a:gd name="T20" fmla="*/ 193956 w 92"/>
                <a:gd name="T21" fmla="*/ 49696 h 72"/>
                <a:gd name="T22" fmla="*/ 177331 w 92"/>
                <a:gd name="T23" fmla="*/ 57979 h 72"/>
                <a:gd name="T24" fmla="*/ 185643 w 92"/>
                <a:gd name="T25" fmla="*/ 69023 h 72"/>
                <a:gd name="T26" fmla="*/ 157935 w 92"/>
                <a:gd name="T27" fmla="*/ 135284 h 72"/>
                <a:gd name="T28" fmla="*/ 157935 w 92"/>
                <a:gd name="T29" fmla="*/ 135284 h 72"/>
                <a:gd name="T30" fmla="*/ 157935 w 92"/>
                <a:gd name="T31" fmla="*/ 135284 h 72"/>
                <a:gd name="T32" fmla="*/ 157935 w 92"/>
                <a:gd name="T33" fmla="*/ 135284 h 72"/>
                <a:gd name="T34" fmla="*/ 157935 w 92"/>
                <a:gd name="T35" fmla="*/ 135284 h 72"/>
                <a:gd name="T36" fmla="*/ 127457 w 92"/>
                <a:gd name="T37" fmla="*/ 71783 h 72"/>
                <a:gd name="T38" fmla="*/ 132998 w 92"/>
                <a:gd name="T39" fmla="*/ 57979 h 72"/>
                <a:gd name="T40" fmla="*/ 119144 w 92"/>
                <a:gd name="T41" fmla="*/ 52457 h 72"/>
                <a:gd name="T42" fmla="*/ 130227 w 92"/>
                <a:gd name="T43" fmla="*/ 41414 h 72"/>
                <a:gd name="T44" fmla="*/ 130227 w 92"/>
                <a:gd name="T45" fmla="*/ 41414 h 72"/>
                <a:gd name="T46" fmla="*/ 116373 w 92"/>
                <a:gd name="T47" fmla="*/ 41414 h 72"/>
                <a:gd name="T48" fmla="*/ 80353 w 92"/>
                <a:gd name="T49" fmla="*/ 38653 h 72"/>
                <a:gd name="T50" fmla="*/ 72041 w 92"/>
                <a:gd name="T51" fmla="*/ 33131 h 72"/>
                <a:gd name="T52" fmla="*/ 22166 w 92"/>
                <a:gd name="T53" fmla="*/ 0 h 72"/>
                <a:gd name="T54" fmla="*/ 0 w 92"/>
                <a:gd name="T55" fmla="*/ 33131 h 72"/>
                <a:gd name="T56" fmla="*/ 52645 w 92"/>
                <a:gd name="T57" fmla="*/ 63501 h 72"/>
                <a:gd name="T58" fmla="*/ 105290 w 92"/>
                <a:gd name="T59" fmla="*/ 74544 h 72"/>
                <a:gd name="T60" fmla="*/ 105290 w 92"/>
                <a:gd name="T61" fmla="*/ 198785 h 72"/>
                <a:gd name="T62" fmla="*/ 105290 w 92"/>
                <a:gd name="T63" fmla="*/ 198785 h 72"/>
                <a:gd name="T64" fmla="*/ 216122 w 92"/>
                <a:gd name="T65" fmla="*/ 196024 h 72"/>
                <a:gd name="T66" fmla="*/ 216122 w 92"/>
                <a:gd name="T67" fmla="*/ 193263 h 72"/>
                <a:gd name="T68" fmla="*/ 216122 w 92"/>
                <a:gd name="T69" fmla="*/ 173937 h 72"/>
                <a:gd name="T70" fmla="*/ 227205 w 92"/>
                <a:gd name="T71" fmla="*/ 182220 h 72"/>
                <a:gd name="T72" fmla="*/ 252142 w 92"/>
                <a:gd name="T73" fmla="*/ 132523 h 72"/>
                <a:gd name="T74" fmla="*/ 252142 w 92"/>
                <a:gd name="T75" fmla="*/ 129762 h 72"/>
                <a:gd name="T76" fmla="*/ 252142 w 92"/>
                <a:gd name="T77" fmla="*/ 129762 h 72"/>
                <a:gd name="T78" fmla="*/ 252142 w 92"/>
                <a:gd name="T79" fmla="*/ 110436 h 72"/>
                <a:gd name="T80" fmla="*/ 213351 w 92"/>
                <a:gd name="T81" fmla="*/ 124241 h 72"/>
                <a:gd name="T82" fmla="*/ 213351 w 92"/>
                <a:gd name="T83" fmla="*/ 118719 h 72"/>
                <a:gd name="T84" fmla="*/ 213351 w 92"/>
                <a:gd name="T85" fmla="*/ 121480 h 72"/>
                <a:gd name="T86" fmla="*/ 213351 w 92"/>
                <a:gd name="T87" fmla="*/ 124241 h 7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92" h="72">
                  <a:moveTo>
                    <a:pt x="91" y="40"/>
                  </a:moveTo>
                  <a:cubicBezTo>
                    <a:pt x="91" y="40"/>
                    <a:pt x="91" y="40"/>
                    <a:pt x="91" y="40"/>
                  </a:cubicBezTo>
                  <a:cubicBezTo>
                    <a:pt x="91" y="40"/>
                    <a:pt x="91" y="40"/>
                    <a:pt x="91" y="40"/>
                  </a:cubicBezTo>
                  <a:cubicBezTo>
                    <a:pt x="91" y="40"/>
                    <a:pt x="91" y="40"/>
                    <a:pt x="91" y="40"/>
                  </a:cubicBezTo>
                  <a:cubicBezTo>
                    <a:pt x="90" y="40"/>
                    <a:pt x="90" y="40"/>
                    <a:pt x="90" y="40"/>
                  </a:cubicBezTo>
                  <a:cubicBezTo>
                    <a:pt x="89" y="37"/>
                    <a:pt x="89" y="37"/>
                    <a:pt x="89" y="37"/>
                  </a:cubicBezTo>
                  <a:cubicBezTo>
                    <a:pt x="75" y="17"/>
                    <a:pt x="75" y="17"/>
                    <a:pt x="75" y="17"/>
                  </a:cubicBezTo>
                  <a:cubicBezTo>
                    <a:pt x="75" y="17"/>
                    <a:pt x="72" y="14"/>
                    <a:pt x="71" y="14"/>
                  </a:cubicBezTo>
                  <a:cubicBezTo>
                    <a:pt x="69" y="14"/>
                    <a:pt x="67" y="14"/>
                    <a:pt x="65" y="14"/>
                  </a:cubicBezTo>
                  <a:cubicBezTo>
                    <a:pt x="65" y="14"/>
                    <a:pt x="65" y="14"/>
                    <a:pt x="65" y="14"/>
                  </a:cubicBezTo>
                  <a:cubicBezTo>
                    <a:pt x="70" y="18"/>
                    <a:pt x="70" y="18"/>
                    <a:pt x="70" y="18"/>
                  </a:cubicBezTo>
                  <a:cubicBezTo>
                    <a:pt x="64" y="21"/>
                    <a:pt x="64" y="21"/>
                    <a:pt x="64" y="21"/>
                  </a:cubicBezTo>
                  <a:cubicBezTo>
                    <a:pt x="67" y="25"/>
                    <a:pt x="67" y="25"/>
                    <a:pt x="67" y="25"/>
                  </a:cubicBezTo>
                  <a:cubicBezTo>
                    <a:pt x="57" y="49"/>
                    <a:pt x="57" y="49"/>
                    <a:pt x="57" y="49"/>
                  </a:cubicBezTo>
                  <a:cubicBezTo>
                    <a:pt x="57" y="49"/>
                    <a:pt x="57" y="49"/>
                    <a:pt x="57" y="49"/>
                  </a:cubicBezTo>
                  <a:cubicBezTo>
                    <a:pt x="57" y="49"/>
                    <a:pt x="57" y="49"/>
                    <a:pt x="57" y="49"/>
                  </a:cubicBezTo>
                  <a:cubicBezTo>
                    <a:pt x="57" y="49"/>
                    <a:pt x="57" y="49"/>
                    <a:pt x="57" y="49"/>
                  </a:cubicBezTo>
                  <a:cubicBezTo>
                    <a:pt x="57" y="49"/>
                    <a:pt x="57" y="49"/>
                    <a:pt x="57" y="49"/>
                  </a:cubicBezTo>
                  <a:cubicBezTo>
                    <a:pt x="46" y="26"/>
                    <a:pt x="46" y="26"/>
                    <a:pt x="46" y="26"/>
                  </a:cubicBezTo>
                  <a:cubicBezTo>
                    <a:pt x="48" y="21"/>
                    <a:pt x="48" y="21"/>
                    <a:pt x="48" y="21"/>
                  </a:cubicBezTo>
                  <a:cubicBezTo>
                    <a:pt x="43" y="19"/>
                    <a:pt x="43" y="19"/>
                    <a:pt x="43" y="19"/>
                  </a:cubicBezTo>
                  <a:cubicBezTo>
                    <a:pt x="47" y="15"/>
                    <a:pt x="47" y="15"/>
                    <a:pt x="47" y="15"/>
                  </a:cubicBezTo>
                  <a:cubicBezTo>
                    <a:pt x="47" y="15"/>
                    <a:pt x="47" y="15"/>
                    <a:pt x="47" y="15"/>
                  </a:cubicBezTo>
                  <a:cubicBezTo>
                    <a:pt x="45" y="15"/>
                    <a:pt x="44" y="15"/>
                    <a:pt x="42" y="15"/>
                  </a:cubicBezTo>
                  <a:cubicBezTo>
                    <a:pt x="42" y="15"/>
                    <a:pt x="30" y="14"/>
                    <a:pt x="29" y="14"/>
                  </a:cubicBezTo>
                  <a:cubicBezTo>
                    <a:pt x="26" y="12"/>
                    <a:pt x="26" y="12"/>
                    <a:pt x="26" y="12"/>
                  </a:cubicBezTo>
                  <a:cubicBezTo>
                    <a:pt x="8" y="0"/>
                    <a:pt x="8" y="0"/>
                    <a:pt x="8" y="0"/>
                  </a:cubicBezTo>
                  <a:cubicBezTo>
                    <a:pt x="5" y="4"/>
                    <a:pt x="2" y="8"/>
                    <a:pt x="0" y="12"/>
                  </a:cubicBezTo>
                  <a:cubicBezTo>
                    <a:pt x="19" y="23"/>
                    <a:pt x="19" y="23"/>
                    <a:pt x="19" y="23"/>
                  </a:cubicBezTo>
                  <a:cubicBezTo>
                    <a:pt x="38" y="27"/>
                    <a:pt x="38" y="27"/>
                    <a:pt x="38" y="27"/>
                  </a:cubicBezTo>
                  <a:cubicBezTo>
                    <a:pt x="38" y="42"/>
                    <a:pt x="38" y="57"/>
                    <a:pt x="38" y="72"/>
                  </a:cubicBezTo>
                  <a:cubicBezTo>
                    <a:pt x="38" y="72"/>
                    <a:pt x="38" y="72"/>
                    <a:pt x="38" y="72"/>
                  </a:cubicBezTo>
                  <a:cubicBezTo>
                    <a:pt x="52" y="72"/>
                    <a:pt x="65" y="71"/>
                    <a:pt x="78" y="71"/>
                  </a:cubicBezTo>
                  <a:cubicBezTo>
                    <a:pt x="78" y="71"/>
                    <a:pt x="78" y="71"/>
                    <a:pt x="78" y="70"/>
                  </a:cubicBezTo>
                  <a:cubicBezTo>
                    <a:pt x="78" y="68"/>
                    <a:pt x="78" y="66"/>
                    <a:pt x="78" y="63"/>
                  </a:cubicBezTo>
                  <a:cubicBezTo>
                    <a:pt x="79" y="64"/>
                    <a:pt x="81" y="65"/>
                    <a:pt x="82" y="66"/>
                  </a:cubicBezTo>
                  <a:cubicBezTo>
                    <a:pt x="91" y="48"/>
                    <a:pt x="91" y="48"/>
                    <a:pt x="91" y="48"/>
                  </a:cubicBezTo>
                  <a:cubicBezTo>
                    <a:pt x="91" y="47"/>
                    <a:pt x="91" y="47"/>
                    <a:pt x="91" y="47"/>
                  </a:cubicBezTo>
                  <a:cubicBezTo>
                    <a:pt x="91" y="47"/>
                    <a:pt x="91" y="47"/>
                    <a:pt x="91" y="47"/>
                  </a:cubicBezTo>
                  <a:cubicBezTo>
                    <a:pt x="91" y="44"/>
                    <a:pt x="92" y="54"/>
                    <a:pt x="91" y="40"/>
                  </a:cubicBezTo>
                  <a:close/>
                  <a:moveTo>
                    <a:pt x="77" y="45"/>
                  </a:moveTo>
                  <a:cubicBezTo>
                    <a:pt x="77" y="44"/>
                    <a:pt x="77" y="44"/>
                    <a:pt x="77" y="43"/>
                  </a:cubicBezTo>
                  <a:cubicBezTo>
                    <a:pt x="77" y="44"/>
                    <a:pt x="77" y="44"/>
                    <a:pt x="77" y="44"/>
                  </a:cubicBezTo>
                  <a:lnTo>
                    <a:pt x="77" y="45"/>
                  </a:ln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宋体" panose="02010600030101010101" pitchFamily="2" charset="-122"/>
                <a:cs typeface="+mn-cs"/>
              </a:endParaRPr>
            </a:p>
          </p:txBody>
        </p:sp>
        <p:sp>
          <p:nvSpPr>
            <p:cNvPr id="243" name="Rectangle 86"/>
            <p:cNvSpPr>
              <a:spLocks noChangeArrowheads="1"/>
            </p:cNvSpPr>
            <p:nvPr/>
          </p:nvSpPr>
          <p:spPr bwMode="auto">
            <a:xfrm>
              <a:off x="3873500" y="3440113"/>
              <a:ext cx="0" cy="1587"/>
            </a:xfrm>
            <a:prstGeom prst="rect">
              <a:avLst/>
            </a:prstGeom>
            <a:grpFill/>
            <a:ln>
              <a:noFill/>
            </a:ln>
          </p:spPr>
          <p:txBody>
            <a:bodyPr/>
            <a:lstStyle>
              <a:lvl1pPr>
                <a:defRPr>
                  <a:solidFill>
                    <a:schemeClr val="tx1"/>
                  </a:solidFill>
                  <a:latin typeface="Calibri" panose="020F0502020204030204"/>
                  <a:ea typeface="宋体" panose="02010600030101010101" pitchFamily="2" charset="-122"/>
                </a:defRPr>
              </a:lvl1pPr>
              <a:lvl2pPr marL="742950" indent="-285750">
                <a:defRPr>
                  <a:solidFill>
                    <a:schemeClr val="tx1"/>
                  </a:solidFill>
                  <a:latin typeface="Calibri" panose="020F0502020204030204"/>
                  <a:ea typeface="宋体" panose="02010600030101010101" pitchFamily="2" charset="-122"/>
                </a:defRPr>
              </a:lvl2pPr>
              <a:lvl3pPr marL="1143000" indent="-228600">
                <a:defRPr>
                  <a:solidFill>
                    <a:schemeClr val="tx1"/>
                  </a:solidFill>
                  <a:latin typeface="Calibri" panose="020F0502020204030204"/>
                  <a:ea typeface="宋体" panose="02010600030101010101" pitchFamily="2" charset="-122"/>
                </a:defRPr>
              </a:lvl3pPr>
              <a:lvl4pPr marL="1600200" indent="-228600">
                <a:defRPr>
                  <a:solidFill>
                    <a:schemeClr val="tx1"/>
                  </a:solidFill>
                  <a:latin typeface="Calibri" panose="020F0502020204030204"/>
                  <a:ea typeface="宋体" panose="02010600030101010101" pitchFamily="2" charset="-122"/>
                </a:defRPr>
              </a:lvl4pPr>
              <a:lvl5pPr marL="2057400" indent="-228600">
                <a:defRPr>
                  <a:solidFill>
                    <a:schemeClr val="tx1"/>
                  </a:solidFill>
                  <a:latin typeface="Calibri" panose="020F0502020204030204"/>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宋体" panose="02010600030101010101" pitchFamily="2" charset="-122"/>
                <a:cs typeface="+mn-cs"/>
              </a:endParaRPr>
            </a:p>
          </p:txBody>
        </p:sp>
        <p:sp>
          <p:nvSpPr>
            <p:cNvPr id="244" name="Freeform 87"/>
            <p:cNvSpPr/>
            <p:nvPr/>
          </p:nvSpPr>
          <p:spPr bwMode="auto">
            <a:xfrm>
              <a:off x="3860800" y="3343275"/>
              <a:ext cx="20638" cy="22225"/>
            </a:xfrm>
            <a:custGeom>
              <a:avLst/>
              <a:gdLst>
                <a:gd name="T0" fmla="*/ 3508 w 17"/>
                <a:gd name="T1" fmla="*/ 0 h 19"/>
                <a:gd name="T2" fmla="*/ 0 w 17"/>
                <a:gd name="T3" fmla="*/ 14032 h 19"/>
                <a:gd name="T4" fmla="*/ 8185 w 17"/>
                <a:gd name="T5" fmla="*/ 22217 h 19"/>
                <a:gd name="T6" fmla="*/ 19879 w 17"/>
                <a:gd name="T7" fmla="*/ 14032 h 19"/>
                <a:gd name="T8" fmla="*/ 14032 w 17"/>
                <a:gd name="T9" fmla="*/ 0 h 19"/>
                <a:gd name="T10" fmla="*/ 3508 w 17"/>
                <a:gd name="T11" fmla="*/ 0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7" h="19">
                  <a:moveTo>
                    <a:pt x="3" y="0"/>
                  </a:moveTo>
                  <a:lnTo>
                    <a:pt x="0" y="12"/>
                  </a:lnTo>
                  <a:lnTo>
                    <a:pt x="7" y="19"/>
                  </a:lnTo>
                  <a:lnTo>
                    <a:pt x="17" y="12"/>
                  </a:lnTo>
                  <a:lnTo>
                    <a:pt x="12" y="0"/>
                  </a:lnTo>
                  <a:lnTo>
                    <a:pt x="3" y="0"/>
                  </a:ln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宋体" panose="02010600030101010101" pitchFamily="2" charset="-122"/>
                <a:cs typeface="+mn-cs"/>
              </a:endParaRPr>
            </a:p>
          </p:txBody>
        </p:sp>
        <p:sp>
          <p:nvSpPr>
            <p:cNvPr id="245" name="Freeform 88"/>
            <p:cNvSpPr/>
            <p:nvPr/>
          </p:nvSpPr>
          <p:spPr bwMode="auto">
            <a:xfrm>
              <a:off x="3860800" y="3357563"/>
              <a:ext cx="22225" cy="92075"/>
            </a:xfrm>
            <a:custGeom>
              <a:avLst/>
              <a:gdLst>
                <a:gd name="T0" fmla="*/ 3508 w 19"/>
                <a:gd name="T1" fmla="*/ 0 h 78"/>
                <a:gd name="T2" fmla="*/ 0 w 19"/>
                <a:gd name="T3" fmla="*/ 83022 h 78"/>
                <a:gd name="T4" fmla="*/ 11693 w 19"/>
                <a:gd name="T5" fmla="*/ 91207 h 78"/>
                <a:gd name="T6" fmla="*/ 22217 w 19"/>
                <a:gd name="T7" fmla="*/ 83022 h 78"/>
                <a:gd name="T8" fmla="*/ 17540 w 19"/>
                <a:gd name="T9" fmla="*/ 0 h 78"/>
                <a:gd name="T10" fmla="*/ 3508 w 19"/>
                <a:gd name="T11" fmla="*/ 0 h 7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9" h="78">
                  <a:moveTo>
                    <a:pt x="3" y="0"/>
                  </a:moveTo>
                  <a:lnTo>
                    <a:pt x="0" y="71"/>
                  </a:lnTo>
                  <a:lnTo>
                    <a:pt x="10" y="78"/>
                  </a:lnTo>
                  <a:lnTo>
                    <a:pt x="19" y="71"/>
                  </a:lnTo>
                  <a:lnTo>
                    <a:pt x="15" y="0"/>
                  </a:lnTo>
                  <a:lnTo>
                    <a:pt x="3" y="0"/>
                  </a:ln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宋体" panose="02010600030101010101" pitchFamily="2" charset="-122"/>
                <a:cs typeface="+mn-cs"/>
              </a:endParaRPr>
            </a:p>
          </p:txBody>
        </p:sp>
        <p:sp>
          <p:nvSpPr>
            <p:cNvPr id="246" name="Freeform 89"/>
            <p:cNvSpPr/>
            <p:nvPr/>
          </p:nvSpPr>
          <p:spPr bwMode="auto">
            <a:xfrm>
              <a:off x="3838575" y="3257550"/>
              <a:ext cx="71438" cy="80963"/>
            </a:xfrm>
            <a:custGeom>
              <a:avLst/>
              <a:gdLst>
                <a:gd name="T0" fmla="*/ 5613 w 25"/>
                <a:gd name="T1" fmla="*/ 30604 h 29"/>
                <a:gd name="T2" fmla="*/ 22451 w 25"/>
                <a:gd name="T3" fmla="*/ 75119 h 29"/>
                <a:gd name="T4" fmla="*/ 64546 w 25"/>
                <a:gd name="T5" fmla="*/ 50079 h 29"/>
                <a:gd name="T6" fmla="*/ 47708 w 25"/>
                <a:gd name="T7" fmla="*/ 5564 h 29"/>
                <a:gd name="T8" fmla="*/ 5613 w 25"/>
                <a:gd name="T9" fmla="*/ 30604 h 2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 h="29">
                  <a:moveTo>
                    <a:pt x="2" y="11"/>
                  </a:moveTo>
                  <a:cubicBezTo>
                    <a:pt x="0" y="18"/>
                    <a:pt x="3" y="25"/>
                    <a:pt x="8" y="27"/>
                  </a:cubicBezTo>
                  <a:cubicBezTo>
                    <a:pt x="14" y="29"/>
                    <a:pt x="20" y="25"/>
                    <a:pt x="23" y="18"/>
                  </a:cubicBezTo>
                  <a:cubicBezTo>
                    <a:pt x="25" y="11"/>
                    <a:pt x="22" y="4"/>
                    <a:pt x="17" y="2"/>
                  </a:cubicBezTo>
                  <a:cubicBezTo>
                    <a:pt x="11" y="0"/>
                    <a:pt x="5" y="4"/>
                    <a:pt x="2" y="11"/>
                  </a:cubicBez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宋体" panose="02010600030101010101" pitchFamily="2" charset="-122"/>
                <a:cs typeface="+mn-cs"/>
              </a:endParaRPr>
            </a:p>
          </p:txBody>
        </p:sp>
        <p:sp>
          <p:nvSpPr>
            <p:cNvPr id="247" name="Oval 90"/>
            <p:cNvSpPr>
              <a:spLocks noChangeArrowheads="1"/>
            </p:cNvSpPr>
            <p:nvPr/>
          </p:nvSpPr>
          <p:spPr bwMode="auto">
            <a:xfrm>
              <a:off x="3568700" y="3514725"/>
              <a:ext cx="57150" cy="71438"/>
            </a:xfrm>
            <a:prstGeom prst="ellipse">
              <a:avLst/>
            </a:prstGeom>
            <a:grpFill/>
            <a:ln>
              <a:noFill/>
            </a:ln>
          </p:spPr>
          <p:txBody>
            <a:bodyPr/>
            <a:lstStyle>
              <a:lvl1pPr>
                <a:defRPr>
                  <a:solidFill>
                    <a:schemeClr val="tx1"/>
                  </a:solidFill>
                  <a:latin typeface="Calibri" panose="020F0502020204030204"/>
                  <a:ea typeface="宋体" panose="02010600030101010101" pitchFamily="2" charset="-122"/>
                </a:defRPr>
              </a:lvl1pPr>
              <a:lvl2pPr marL="742950" indent="-285750">
                <a:defRPr>
                  <a:solidFill>
                    <a:schemeClr val="tx1"/>
                  </a:solidFill>
                  <a:latin typeface="Calibri" panose="020F0502020204030204"/>
                  <a:ea typeface="宋体" panose="02010600030101010101" pitchFamily="2" charset="-122"/>
                </a:defRPr>
              </a:lvl2pPr>
              <a:lvl3pPr marL="1143000" indent="-228600">
                <a:defRPr>
                  <a:solidFill>
                    <a:schemeClr val="tx1"/>
                  </a:solidFill>
                  <a:latin typeface="Calibri" panose="020F0502020204030204"/>
                  <a:ea typeface="宋体" panose="02010600030101010101" pitchFamily="2" charset="-122"/>
                </a:defRPr>
              </a:lvl3pPr>
              <a:lvl4pPr marL="1600200" indent="-228600">
                <a:defRPr>
                  <a:solidFill>
                    <a:schemeClr val="tx1"/>
                  </a:solidFill>
                  <a:latin typeface="Calibri" panose="020F0502020204030204"/>
                  <a:ea typeface="宋体" panose="02010600030101010101" pitchFamily="2" charset="-122"/>
                </a:defRPr>
              </a:lvl4pPr>
              <a:lvl5pPr marL="2057400" indent="-228600">
                <a:defRPr>
                  <a:solidFill>
                    <a:schemeClr val="tx1"/>
                  </a:solidFill>
                  <a:latin typeface="Calibri" panose="020F0502020204030204"/>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宋体" panose="02010600030101010101" pitchFamily="2" charset="-122"/>
                <a:cs typeface="+mn-cs"/>
              </a:endParaRPr>
            </a:p>
          </p:txBody>
        </p:sp>
        <p:sp>
          <p:nvSpPr>
            <p:cNvPr id="248" name="Freeform 91"/>
            <p:cNvSpPr/>
            <p:nvPr/>
          </p:nvSpPr>
          <p:spPr bwMode="auto">
            <a:xfrm>
              <a:off x="3532188" y="3592513"/>
              <a:ext cx="130175" cy="93662"/>
            </a:xfrm>
            <a:custGeom>
              <a:avLst/>
              <a:gdLst>
                <a:gd name="T0" fmla="*/ 104941 w 47"/>
                <a:gd name="T1" fmla="*/ 5503 h 34"/>
                <a:gd name="T2" fmla="*/ 104941 w 47"/>
                <a:gd name="T3" fmla="*/ 5503 h 34"/>
                <a:gd name="T4" fmla="*/ 24854 w 47"/>
                <a:gd name="T5" fmla="*/ 5503 h 34"/>
                <a:gd name="T6" fmla="*/ 24854 w 47"/>
                <a:gd name="T7" fmla="*/ 5503 h 34"/>
                <a:gd name="T8" fmla="*/ 24854 w 47"/>
                <a:gd name="T9" fmla="*/ 5503 h 34"/>
                <a:gd name="T10" fmla="*/ 5523 w 47"/>
                <a:gd name="T11" fmla="*/ 22011 h 34"/>
                <a:gd name="T12" fmla="*/ 0 w 47"/>
                <a:gd name="T13" fmla="*/ 93546 h 34"/>
                <a:gd name="T14" fmla="*/ 129795 w 47"/>
                <a:gd name="T15" fmla="*/ 93546 h 34"/>
                <a:gd name="T16" fmla="*/ 124272 w 47"/>
                <a:gd name="T17" fmla="*/ 22011 h 34"/>
                <a:gd name="T18" fmla="*/ 107702 w 47"/>
                <a:gd name="T19" fmla="*/ 5503 h 34"/>
                <a:gd name="T20" fmla="*/ 104941 w 47"/>
                <a:gd name="T21" fmla="*/ 5503 h 3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47" h="34">
                  <a:moveTo>
                    <a:pt x="38" y="2"/>
                  </a:moveTo>
                  <a:cubicBezTo>
                    <a:pt x="38" y="2"/>
                    <a:pt x="38" y="2"/>
                    <a:pt x="38" y="2"/>
                  </a:cubicBezTo>
                  <a:cubicBezTo>
                    <a:pt x="28" y="0"/>
                    <a:pt x="19" y="0"/>
                    <a:pt x="9" y="2"/>
                  </a:cubicBezTo>
                  <a:cubicBezTo>
                    <a:pt x="9" y="2"/>
                    <a:pt x="9" y="2"/>
                    <a:pt x="9" y="2"/>
                  </a:cubicBezTo>
                  <a:cubicBezTo>
                    <a:pt x="9" y="2"/>
                    <a:pt x="9" y="2"/>
                    <a:pt x="9" y="2"/>
                  </a:cubicBezTo>
                  <a:cubicBezTo>
                    <a:pt x="6" y="2"/>
                    <a:pt x="3" y="4"/>
                    <a:pt x="2" y="8"/>
                  </a:cubicBezTo>
                  <a:cubicBezTo>
                    <a:pt x="0" y="34"/>
                    <a:pt x="0" y="34"/>
                    <a:pt x="0" y="34"/>
                  </a:cubicBezTo>
                  <a:cubicBezTo>
                    <a:pt x="47" y="34"/>
                    <a:pt x="47" y="34"/>
                    <a:pt x="47" y="34"/>
                  </a:cubicBezTo>
                  <a:cubicBezTo>
                    <a:pt x="45" y="8"/>
                    <a:pt x="45" y="8"/>
                    <a:pt x="45" y="8"/>
                  </a:cubicBezTo>
                  <a:cubicBezTo>
                    <a:pt x="45" y="4"/>
                    <a:pt x="42" y="2"/>
                    <a:pt x="39" y="2"/>
                  </a:cubicBezTo>
                  <a:cubicBezTo>
                    <a:pt x="38" y="2"/>
                    <a:pt x="38" y="2"/>
                    <a:pt x="38" y="2"/>
                  </a:cubicBez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宋体" panose="02010600030101010101" pitchFamily="2" charset="-122"/>
                <a:cs typeface="+mn-cs"/>
              </a:endParaRPr>
            </a:p>
          </p:txBody>
        </p:sp>
        <p:sp>
          <p:nvSpPr>
            <p:cNvPr id="249" name="Oval 92"/>
            <p:cNvSpPr>
              <a:spLocks noChangeArrowheads="1"/>
            </p:cNvSpPr>
            <p:nvPr/>
          </p:nvSpPr>
          <p:spPr bwMode="auto">
            <a:xfrm>
              <a:off x="3717925" y="3514725"/>
              <a:ext cx="58738" cy="71438"/>
            </a:xfrm>
            <a:prstGeom prst="ellipse">
              <a:avLst/>
            </a:prstGeom>
            <a:grpFill/>
            <a:ln>
              <a:noFill/>
            </a:ln>
          </p:spPr>
          <p:txBody>
            <a:bodyPr/>
            <a:lstStyle>
              <a:lvl1pPr>
                <a:defRPr>
                  <a:solidFill>
                    <a:schemeClr val="tx1"/>
                  </a:solidFill>
                  <a:latin typeface="Calibri" panose="020F0502020204030204"/>
                  <a:ea typeface="宋体" panose="02010600030101010101" pitchFamily="2" charset="-122"/>
                </a:defRPr>
              </a:lvl1pPr>
              <a:lvl2pPr marL="742950" indent="-285750">
                <a:defRPr>
                  <a:solidFill>
                    <a:schemeClr val="tx1"/>
                  </a:solidFill>
                  <a:latin typeface="Calibri" panose="020F0502020204030204"/>
                  <a:ea typeface="宋体" panose="02010600030101010101" pitchFamily="2" charset="-122"/>
                </a:defRPr>
              </a:lvl2pPr>
              <a:lvl3pPr marL="1143000" indent="-228600">
                <a:defRPr>
                  <a:solidFill>
                    <a:schemeClr val="tx1"/>
                  </a:solidFill>
                  <a:latin typeface="Calibri" panose="020F0502020204030204"/>
                  <a:ea typeface="宋体" panose="02010600030101010101" pitchFamily="2" charset="-122"/>
                </a:defRPr>
              </a:lvl3pPr>
              <a:lvl4pPr marL="1600200" indent="-228600">
                <a:defRPr>
                  <a:solidFill>
                    <a:schemeClr val="tx1"/>
                  </a:solidFill>
                  <a:latin typeface="Calibri" panose="020F0502020204030204"/>
                  <a:ea typeface="宋体" panose="02010600030101010101" pitchFamily="2" charset="-122"/>
                </a:defRPr>
              </a:lvl4pPr>
              <a:lvl5pPr marL="2057400" indent="-228600">
                <a:defRPr>
                  <a:solidFill>
                    <a:schemeClr val="tx1"/>
                  </a:solidFill>
                  <a:latin typeface="Calibri" panose="020F0502020204030204"/>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宋体" panose="02010600030101010101" pitchFamily="2" charset="-122"/>
                <a:cs typeface="+mn-cs"/>
              </a:endParaRPr>
            </a:p>
          </p:txBody>
        </p:sp>
        <p:sp>
          <p:nvSpPr>
            <p:cNvPr id="250" name="Freeform 93"/>
            <p:cNvSpPr/>
            <p:nvPr/>
          </p:nvSpPr>
          <p:spPr bwMode="auto">
            <a:xfrm>
              <a:off x="3684588" y="3592513"/>
              <a:ext cx="127000" cy="93662"/>
            </a:xfrm>
            <a:custGeom>
              <a:avLst/>
              <a:gdLst>
                <a:gd name="T0" fmla="*/ 105290 w 46"/>
                <a:gd name="T1" fmla="*/ 5503 h 34"/>
                <a:gd name="T2" fmla="*/ 102519 w 46"/>
                <a:gd name="T3" fmla="*/ 5503 h 34"/>
                <a:gd name="T4" fmla="*/ 24937 w 46"/>
                <a:gd name="T5" fmla="*/ 5503 h 34"/>
                <a:gd name="T6" fmla="*/ 22166 w 46"/>
                <a:gd name="T7" fmla="*/ 5503 h 34"/>
                <a:gd name="T8" fmla="*/ 22166 w 46"/>
                <a:gd name="T9" fmla="*/ 5503 h 34"/>
                <a:gd name="T10" fmla="*/ 5542 w 46"/>
                <a:gd name="T11" fmla="*/ 22011 h 34"/>
                <a:gd name="T12" fmla="*/ 0 w 46"/>
                <a:gd name="T13" fmla="*/ 93546 h 34"/>
                <a:gd name="T14" fmla="*/ 127456 w 46"/>
                <a:gd name="T15" fmla="*/ 93546 h 34"/>
                <a:gd name="T16" fmla="*/ 121914 w 46"/>
                <a:gd name="T17" fmla="*/ 22011 h 34"/>
                <a:gd name="T18" fmla="*/ 105290 w 46"/>
                <a:gd name="T19" fmla="*/ 5503 h 34"/>
                <a:gd name="T20" fmla="*/ 105290 w 46"/>
                <a:gd name="T21" fmla="*/ 5503 h 3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46" h="34">
                  <a:moveTo>
                    <a:pt x="38" y="2"/>
                  </a:moveTo>
                  <a:cubicBezTo>
                    <a:pt x="37" y="2"/>
                    <a:pt x="37" y="2"/>
                    <a:pt x="37" y="2"/>
                  </a:cubicBezTo>
                  <a:cubicBezTo>
                    <a:pt x="27" y="0"/>
                    <a:pt x="18" y="0"/>
                    <a:pt x="9" y="2"/>
                  </a:cubicBezTo>
                  <a:cubicBezTo>
                    <a:pt x="9" y="2"/>
                    <a:pt x="8" y="2"/>
                    <a:pt x="8" y="2"/>
                  </a:cubicBezTo>
                  <a:cubicBezTo>
                    <a:pt x="8" y="2"/>
                    <a:pt x="8" y="2"/>
                    <a:pt x="8" y="2"/>
                  </a:cubicBezTo>
                  <a:cubicBezTo>
                    <a:pt x="5" y="2"/>
                    <a:pt x="2" y="4"/>
                    <a:pt x="2" y="8"/>
                  </a:cubicBezTo>
                  <a:cubicBezTo>
                    <a:pt x="0" y="34"/>
                    <a:pt x="0" y="34"/>
                    <a:pt x="0" y="34"/>
                  </a:cubicBezTo>
                  <a:cubicBezTo>
                    <a:pt x="46" y="34"/>
                    <a:pt x="46" y="34"/>
                    <a:pt x="46" y="34"/>
                  </a:cubicBezTo>
                  <a:cubicBezTo>
                    <a:pt x="44" y="8"/>
                    <a:pt x="44" y="8"/>
                    <a:pt x="44" y="8"/>
                  </a:cubicBezTo>
                  <a:cubicBezTo>
                    <a:pt x="44" y="4"/>
                    <a:pt x="41" y="2"/>
                    <a:pt x="38" y="2"/>
                  </a:cubicBezTo>
                  <a:cubicBezTo>
                    <a:pt x="38" y="2"/>
                    <a:pt x="38" y="2"/>
                    <a:pt x="38" y="2"/>
                  </a:cubicBez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宋体" panose="02010600030101010101" pitchFamily="2" charset="-122"/>
                <a:cs typeface="+mn-cs"/>
              </a:endParaRPr>
            </a:p>
          </p:txBody>
        </p:sp>
        <p:sp>
          <p:nvSpPr>
            <p:cNvPr id="251" name="Oval 94"/>
            <p:cNvSpPr>
              <a:spLocks noChangeArrowheads="1"/>
            </p:cNvSpPr>
            <p:nvPr/>
          </p:nvSpPr>
          <p:spPr bwMode="auto">
            <a:xfrm>
              <a:off x="3870325" y="3514725"/>
              <a:ext cx="57150" cy="71438"/>
            </a:xfrm>
            <a:prstGeom prst="ellipse">
              <a:avLst/>
            </a:prstGeom>
            <a:grpFill/>
            <a:ln>
              <a:noFill/>
            </a:ln>
          </p:spPr>
          <p:txBody>
            <a:bodyPr/>
            <a:lstStyle>
              <a:lvl1pPr>
                <a:defRPr>
                  <a:solidFill>
                    <a:schemeClr val="tx1"/>
                  </a:solidFill>
                  <a:latin typeface="Calibri" panose="020F0502020204030204"/>
                  <a:ea typeface="宋体" panose="02010600030101010101" pitchFamily="2" charset="-122"/>
                </a:defRPr>
              </a:lvl1pPr>
              <a:lvl2pPr marL="742950" indent="-285750">
                <a:defRPr>
                  <a:solidFill>
                    <a:schemeClr val="tx1"/>
                  </a:solidFill>
                  <a:latin typeface="Calibri" panose="020F0502020204030204"/>
                  <a:ea typeface="宋体" panose="02010600030101010101" pitchFamily="2" charset="-122"/>
                </a:defRPr>
              </a:lvl2pPr>
              <a:lvl3pPr marL="1143000" indent="-228600">
                <a:defRPr>
                  <a:solidFill>
                    <a:schemeClr val="tx1"/>
                  </a:solidFill>
                  <a:latin typeface="Calibri" panose="020F0502020204030204"/>
                  <a:ea typeface="宋体" panose="02010600030101010101" pitchFamily="2" charset="-122"/>
                </a:defRPr>
              </a:lvl3pPr>
              <a:lvl4pPr marL="1600200" indent="-228600">
                <a:defRPr>
                  <a:solidFill>
                    <a:schemeClr val="tx1"/>
                  </a:solidFill>
                  <a:latin typeface="Calibri" panose="020F0502020204030204"/>
                  <a:ea typeface="宋体" panose="02010600030101010101" pitchFamily="2" charset="-122"/>
                </a:defRPr>
              </a:lvl4pPr>
              <a:lvl5pPr marL="2057400" indent="-228600">
                <a:defRPr>
                  <a:solidFill>
                    <a:schemeClr val="tx1"/>
                  </a:solidFill>
                  <a:latin typeface="Calibri" panose="020F0502020204030204"/>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宋体" panose="02010600030101010101" pitchFamily="2" charset="-122"/>
                <a:cs typeface="+mn-cs"/>
              </a:endParaRPr>
            </a:p>
          </p:txBody>
        </p:sp>
        <p:sp>
          <p:nvSpPr>
            <p:cNvPr id="252" name="Freeform 95"/>
            <p:cNvSpPr/>
            <p:nvPr/>
          </p:nvSpPr>
          <p:spPr bwMode="auto">
            <a:xfrm>
              <a:off x="3833813" y="3592513"/>
              <a:ext cx="130175" cy="93662"/>
            </a:xfrm>
            <a:custGeom>
              <a:avLst/>
              <a:gdLst>
                <a:gd name="T0" fmla="*/ 104941 w 47"/>
                <a:gd name="T1" fmla="*/ 5503 h 34"/>
                <a:gd name="T2" fmla="*/ 102179 w 47"/>
                <a:gd name="T3" fmla="*/ 5503 h 34"/>
                <a:gd name="T4" fmla="*/ 24854 w 47"/>
                <a:gd name="T5" fmla="*/ 5503 h 34"/>
                <a:gd name="T6" fmla="*/ 22093 w 47"/>
                <a:gd name="T7" fmla="*/ 5503 h 34"/>
                <a:gd name="T8" fmla="*/ 22093 w 47"/>
                <a:gd name="T9" fmla="*/ 5503 h 34"/>
                <a:gd name="T10" fmla="*/ 5523 w 47"/>
                <a:gd name="T11" fmla="*/ 22011 h 34"/>
                <a:gd name="T12" fmla="*/ 0 w 47"/>
                <a:gd name="T13" fmla="*/ 93546 h 34"/>
                <a:gd name="T14" fmla="*/ 129795 w 47"/>
                <a:gd name="T15" fmla="*/ 93546 h 34"/>
                <a:gd name="T16" fmla="*/ 121510 w 47"/>
                <a:gd name="T17" fmla="*/ 22011 h 34"/>
                <a:gd name="T18" fmla="*/ 104941 w 47"/>
                <a:gd name="T19" fmla="*/ 5503 h 34"/>
                <a:gd name="T20" fmla="*/ 104941 w 47"/>
                <a:gd name="T21" fmla="*/ 5503 h 3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47" h="34">
                  <a:moveTo>
                    <a:pt x="38" y="2"/>
                  </a:moveTo>
                  <a:cubicBezTo>
                    <a:pt x="38" y="2"/>
                    <a:pt x="37" y="2"/>
                    <a:pt x="37" y="2"/>
                  </a:cubicBezTo>
                  <a:cubicBezTo>
                    <a:pt x="28" y="0"/>
                    <a:pt x="19" y="0"/>
                    <a:pt x="9" y="2"/>
                  </a:cubicBezTo>
                  <a:cubicBezTo>
                    <a:pt x="9" y="2"/>
                    <a:pt x="9" y="2"/>
                    <a:pt x="8" y="2"/>
                  </a:cubicBezTo>
                  <a:cubicBezTo>
                    <a:pt x="8" y="2"/>
                    <a:pt x="8" y="2"/>
                    <a:pt x="8" y="2"/>
                  </a:cubicBezTo>
                  <a:cubicBezTo>
                    <a:pt x="5" y="2"/>
                    <a:pt x="2" y="4"/>
                    <a:pt x="2" y="8"/>
                  </a:cubicBezTo>
                  <a:cubicBezTo>
                    <a:pt x="0" y="34"/>
                    <a:pt x="0" y="34"/>
                    <a:pt x="0" y="34"/>
                  </a:cubicBezTo>
                  <a:cubicBezTo>
                    <a:pt x="47" y="34"/>
                    <a:pt x="47" y="34"/>
                    <a:pt x="47" y="34"/>
                  </a:cubicBezTo>
                  <a:cubicBezTo>
                    <a:pt x="44" y="8"/>
                    <a:pt x="44" y="8"/>
                    <a:pt x="44" y="8"/>
                  </a:cubicBezTo>
                  <a:cubicBezTo>
                    <a:pt x="44" y="4"/>
                    <a:pt x="41" y="2"/>
                    <a:pt x="38" y="2"/>
                  </a:cubicBezTo>
                  <a:cubicBezTo>
                    <a:pt x="38" y="2"/>
                    <a:pt x="38" y="2"/>
                    <a:pt x="38" y="2"/>
                  </a:cubicBez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宋体" panose="02010600030101010101" pitchFamily="2" charset="-122"/>
                <a:cs typeface="+mn-cs"/>
              </a:endParaRPr>
            </a:p>
          </p:txBody>
        </p:sp>
        <p:sp>
          <p:nvSpPr>
            <p:cNvPr id="253" name="Rectangle 96"/>
            <p:cNvSpPr>
              <a:spLocks noChangeArrowheads="1"/>
            </p:cNvSpPr>
            <p:nvPr/>
          </p:nvSpPr>
          <p:spPr bwMode="auto">
            <a:xfrm>
              <a:off x="3630613" y="3335338"/>
              <a:ext cx="31750" cy="55562"/>
            </a:xfrm>
            <a:prstGeom prst="rect">
              <a:avLst/>
            </a:prstGeom>
            <a:grpFill/>
            <a:ln>
              <a:noFill/>
            </a:ln>
          </p:spPr>
          <p:txBody>
            <a:bodyPr/>
            <a:lstStyle>
              <a:lvl1pPr>
                <a:defRPr>
                  <a:solidFill>
                    <a:schemeClr val="tx1"/>
                  </a:solidFill>
                  <a:latin typeface="Calibri" panose="020F0502020204030204"/>
                  <a:ea typeface="宋体" panose="02010600030101010101" pitchFamily="2" charset="-122"/>
                </a:defRPr>
              </a:lvl1pPr>
              <a:lvl2pPr marL="742950" indent="-285750">
                <a:defRPr>
                  <a:solidFill>
                    <a:schemeClr val="tx1"/>
                  </a:solidFill>
                  <a:latin typeface="Calibri" panose="020F0502020204030204"/>
                  <a:ea typeface="宋体" panose="02010600030101010101" pitchFamily="2" charset="-122"/>
                </a:defRPr>
              </a:lvl2pPr>
              <a:lvl3pPr marL="1143000" indent="-228600">
                <a:defRPr>
                  <a:solidFill>
                    <a:schemeClr val="tx1"/>
                  </a:solidFill>
                  <a:latin typeface="Calibri" panose="020F0502020204030204"/>
                  <a:ea typeface="宋体" panose="02010600030101010101" pitchFamily="2" charset="-122"/>
                </a:defRPr>
              </a:lvl3pPr>
              <a:lvl4pPr marL="1600200" indent="-228600">
                <a:defRPr>
                  <a:solidFill>
                    <a:schemeClr val="tx1"/>
                  </a:solidFill>
                  <a:latin typeface="Calibri" panose="020F0502020204030204"/>
                  <a:ea typeface="宋体" panose="02010600030101010101" pitchFamily="2" charset="-122"/>
                </a:defRPr>
              </a:lvl4pPr>
              <a:lvl5pPr marL="2057400" indent="-228600">
                <a:defRPr>
                  <a:solidFill>
                    <a:schemeClr val="tx1"/>
                  </a:solidFill>
                  <a:latin typeface="Calibri" panose="020F0502020204030204"/>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宋体" panose="02010600030101010101" pitchFamily="2" charset="-122"/>
                <a:cs typeface="+mn-cs"/>
              </a:endParaRPr>
            </a:p>
          </p:txBody>
        </p:sp>
        <p:sp>
          <p:nvSpPr>
            <p:cNvPr id="254" name="Rectangle 97"/>
            <p:cNvSpPr>
              <a:spLocks noChangeArrowheads="1"/>
            </p:cNvSpPr>
            <p:nvPr/>
          </p:nvSpPr>
          <p:spPr bwMode="auto">
            <a:xfrm>
              <a:off x="3587750" y="3316288"/>
              <a:ext cx="30163" cy="74612"/>
            </a:xfrm>
            <a:prstGeom prst="rect">
              <a:avLst/>
            </a:prstGeom>
            <a:grpFill/>
            <a:ln>
              <a:noFill/>
            </a:ln>
          </p:spPr>
          <p:txBody>
            <a:bodyPr/>
            <a:lstStyle>
              <a:lvl1pPr>
                <a:defRPr>
                  <a:solidFill>
                    <a:schemeClr val="tx1"/>
                  </a:solidFill>
                  <a:latin typeface="Calibri" panose="020F0502020204030204"/>
                  <a:ea typeface="宋体" panose="02010600030101010101" pitchFamily="2" charset="-122"/>
                </a:defRPr>
              </a:lvl1pPr>
              <a:lvl2pPr marL="742950" indent="-285750">
                <a:defRPr>
                  <a:solidFill>
                    <a:schemeClr val="tx1"/>
                  </a:solidFill>
                  <a:latin typeface="Calibri" panose="020F0502020204030204"/>
                  <a:ea typeface="宋体" panose="02010600030101010101" pitchFamily="2" charset="-122"/>
                </a:defRPr>
              </a:lvl2pPr>
              <a:lvl3pPr marL="1143000" indent="-228600">
                <a:defRPr>
                  <a:solidFill>
                    <a:schemeClr val="tx1"/>
                  </a:solidFill>
                  <a:latin typeface="Calibri" panose="020F0502020204030204"/>
                  <a:ea typeface="宋体" panose="02010600030101010101" pitchFamily="2" charset="-122"/>
                </a:defRPr>
              </a:lvl3pPr>
              <a:lvl4pPr marL="1600200" indent="-228600">
                <a:defRPr>
                  <a:solidFill>
                    <a:schemeClr val="tx1"/>
                  </a:solidFill>
                  <a:latin typeface="Calibri" panose="020F0502020204030204"/>
                  <a:ea typeface="宋体" panose="02010600030101010101" pitchFamily="2" charset="-122"/>
                </a:defRPr>
              </a:lvl4pPr>
              <a:lvl5pPr marL="2057400" indent="-228600">
                <a:defRPr>
                  <a:solidFill>
                    <a:schemeClr val="tx1"/>
                  </a:solidFill>
                  <a:latin typeface="Calibri" panose="020F0502020204030204"/>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宋体" panose="02010600030101010101" pitchFamily="2" charset="-122"/>
                <a:cs typeface="+mn-cs"/>
              </a:endParaRPr>
            </a:p>
          </p:txBody>
        </p:sp>
        <p:sp>
          <p:nvSpPr>
            <p:cNvPr id="255" name="Rectangle 98"/>
            <p:cNvSpPr>
              <a:spLocks noChangeArrowheads="1"/>
            </p:cNvSpPr>
            <p:nvPr/>
          </p:nvSpPr>
          <p:spPr bwMode="auto">
            <a:xfrm>
              <a:off x="3675063" y="3279775"/>
              <a:ext cx="30162" cy="111125"/>
            </a:xfrm>
            <a:prstGeom prst="rect">
              <a:avLst/>
            </a:prstGeom>
            <a:grpFill/>
            <a:ln>
              <a:noFill/>
            </a:ln>
          </p:spPr>
          <p:txBody>
            <a:bodyPr/>
            <a:lstStyle>
              <a:lvl1pPr>
                <a:defRPr>
                  <a:solidFill>
                    <a:schemeClr val="tx1"/>
                  </a:solidFill>
                  <a:latin typeface="Calibri" panose="020F0502020204030204"/>
                  <a:ea typeface="宋体" panose="02010600030101010101" pitchFamily="2" charset="-122"/>
                </a:defRPr>
              </a:lvl1pPr>
              <a:lvl2pPr marL="742950" indent="-285750">
                <a:defRPr>
                  <a:solidFill>
                    <a:schemeClr val="tx1"/>
                  </a:solidFill>
                  <a:latin typeface="Calibri" panose="020F0502020204030204"/>
                  <a:ea typeface="宋体" panose="02010600030101010101" pitchFamily="2" charset="-122"/>
                </a:defRPr>
              </a:lvl2pPr>
              <a:lvl3pPr marL="1143000" indent="-228600">
                <a:defRPr>
                  <a:solidFill>
                    <a:schemeClr val="tx1"/>
                  </a:solidFill>
                  <a:latin typeface="Calibri" panose="020F0502020204030204"/>
                  <a:ea typeface="宋体" panose="02010600030101010101" pitchFamily="2" charset="-122"/>
                </a:defRPr>
              </a:lvl3pPr>
              <a:lvl4pPr marL="1600200" indent="-228600">
                <a:defRPr>
                  <a:solidFill>
                    <a:schemeClr val="tx1"/>
                  </a:solidFill>
                  <a:latin typeface="Calibri" panose="020F0502020204030204"/>
                  <a:ea typeface="宋体" panose="02010600030101010101" pitchFamily="2" charset="-122"/>
                </a:defRPr>
              </a:lvl4pPr>
              <a:lvl5pPr marL="2057400" indent="-228600">
                <a:defRPr>
                  <a:solidFill>
                    <a:schemeClr val="tx1"/>
                  </a:solidFill>
                  <a:latin typeface="Calibri" panose="020F0502020204030204"/>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宋体" panose="02010600030101010101" pitchFamily="2" charset="-122"/>
                <a:cs typeface="+mn-cs"/>
              </a:endParaRPr>
            </a:p>
          </p:txBody>
        </p:sp>
      </p:grpSp>
      <p:grpSp>
        <p:nvGrpSpPr>
          <p:cNvPr id="1155" name="组合 1154"/>
          <p:cNvGrpSpPr/>
          <p:nvPr/>
        </p:nvGrpSpPr>
        <p:grpSpPr>
          <a:xfrm>
            <a:off x="2177333" y="1784578"/>
            <a:ext cx="316749" cy="281673"/>
            <a:chOff x="4705350" y="3205163"/>
            <a:chExt cx="473075" cy="420687"/>
          </a:xfrm>
          <a:solidFill>
            <a:schemeClr val="accent3"/>
          </a:solidFill>
        </p:grpSpPr>
        <p:sp>
          <p:nvSpPr>
            <p:cNvPr id="256" name="Freeform 172"/>
            <p:cNvSpPr>
              <a:spLocks noEditPoints="1"/>
            </p:cNvSpPr>
            <p:nvPr/>
          </p:nvSpPr>
          <p:spPr bwMode="auto">
            <a:xfrm>
              <a:off x="4705350" y="3205163"/>
              <a:ext cx="473075" cy="420687"/>
            </a:xfrm>
            <a:custGeom>
              <a:avLst/>
              <a:gdLst>
                <a:gd name="T0" fmla="*/ 458594 w 171"/>
                <a:gd name="T1" fmla="*/ 0 h 152"/>
                <a:gd name="T2" fmla="*/ 16576 w 171"/>
                <a:gd name="T3" fmla="*/ 0 h 152"/>
                <a:gd name="T4" fmla="*/ 0 w 171"/>
                <a:gd name="T5" fmla="*/ 16571 h 152"/>
                <a:gd name="T6" fmla="*/ 0 w 171"/>
                <a:gd name="T7" fmla="*/ 405978 h 152"/>
                <a:gd name="T8" fmla="*/ 16576 w 171"/>
                <a:gd name="T9" fmla="*/ 419787 h 152"/>
                <a:gd name="T10" fmla="*/ 458594 w 171"/>
                <a:gd name="T11" fmla="*/ 419787 h 152"/>
                <a:gd name="T12" fmla="*/ 472407 w 171"/>
                <a:gd name="T13" fmla="*/ 405978 h 152"/>
                <a:gd name="T14" fmla="*/ 472407 w 171"/>
                <a:gd name="T15" fmla="*/ 16571 h 152"/>
                <a:gd name="T16" fmla="*/ 458594 w 171"/>
                <a:gd name="T17" fmla="*/ 0 h 152"/>
                <a:gd name="T18" fmla="*/ 442018 w 171"/>
                <a:gd name="T19" fmla="*/ 375599 h 152"/>
                <a:gd name="T20" fmla="*/ 132605 w 171"/>
                <a:gd name="T21" fmla="*/ 375599 h 152"/>
                <a:gd name="T22" fmla="*/ 110505 w 171"/>
                <a:gd name="T23" fmla="*/ 392169 h 152"/>
                <a:gd name="T24" fmla="*/ 88404 w 171"/>
                <a:gd name="T25" fmla="*/ 375599 h 152"/>
                <a:gd name="T26" fmla="*/ 30389 w 171"/>
                <a:gd name="T27" fmla="*/ 375599 h 152"/>
                <a:gd name="T28" fmla="*/ 30389 w 171"/>
                <a:gd name="T29" fmla="*/ 359028 h 152"/>
                <a:gd name="T30" fmla="*/ 88404 w 171"/>
                <a:gd name="T31" fmla="*/ 359028 h 152"/>
                <a:gd name="T32" fmla="*/ 110505 w 171"/>
                <a:gd name="T33" fmla="*/ 342458 h 152"/>
                <a:gd name="T34" fmla="*/ 132605 w 171"/>
                <a:gd name="T35" fmla="*/ 359028 h 152"/>
                <a:gd name="T36" fmla="*/ 442018 w 171"/>
                <a:gd name="T37" fmla="*/ 359028 h 152"/>
                <a:gd name="T38" fmla="*/ 442018 w 171"/>
                <a:gd name="T39" fmla="*/ 375599 h 152"/>
                <a:gd name="T40" fmla="*/ 442018 w 171"/>
                <a:gd name="T41" fmla="*/ 314840 h 152"/>
                <a:gd name="T42" fmla="*/ 30389 w 171"/>
                <a:gd name="T43" fmla="*/ 314840 h 152"/>
                <a:gd name="T44" fmla="*/ 30389 w 171"/>
                <a:gd name="T45" fmla="*/ 30379 h 152"/>
                <a:gd name="T46" fmla="*/ 442018 w 171"/>
                <a:gd name="T47" fmla="*/ 30379 h 152"/>
                <a:gd name="T48" fmla="*/ 442018 w 171"/>
                <a:gd name="T49" fmla="*/ 314840 h 15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71" h="152">
                  <a:moveTo>
                    <a:pt x="166" y="0"/>
                  </a:moveTo>
                  <a:cubicBezTo>
                    <a:pt x="6" y="0"/>
                    <a:pt x="6" y="0"/>
                    <a:pt x="6" y="0"/>
                  </a:cubicBezTo>
                  <a:cubicBezTo>
                    <a:pt x="3" y="0"/>
                    <a:pt x="0" y="3"/>
                    <a:pt x="0" y="6"/>
                  </a:cubicBezTo>
                  <a:cubicBezTo>
                    <a:pt x="0" y="147"/>
                    <a:pt x="0" y="147"/>
                    <a:pt x="0" y="147"/>
                  </a:cubicBezTo>
                  <a:cubicBezTo>
                    <a:pt x="0" y="150"/>
                    <a:pt x="3" y="152"/>
                    <a:pt x="6" y="152"/>
                  </a:cubicBezTo>
                  <a:cubicBezTo>
                    <a:pt x="166" y="152"/>
                    <a:pt x="166" y="152"/>
                    <a:pt x="166" y="152"/>
                  </a:cubicBezTo>
                  <a:cubicBezTo>
                    <a:pt x="169" y="152"/>
                    <a:pt x="171" y="150"/>
                    <a:pt x="171" y="147"/>
                  </a:cubicBezTo>
                  <a:cubicBezTo>
                    <a:pt x="171" y="6"/>
                    <a:pt x="171" y="6"/>
                    <a:pt x="171" y="6"/>
                  </a:cubicBezTo>
                  <a:cubicBezTo>
                    <a:pt x="171" y="3"/>
                    <a:pt x="169" y="0"/>
                    <a:pt x="166" y="0"/>
                  </a:cubicBezTo>
                  <a:close/>
                  <a:moveTo>
                    <a:pt x="160" y="136"/>
                  </a:moveTo>
                  <a:cubicBezTo>
                    <a:pt x="48" y="136"/>
                    <a:pt x="48" y="136"/>
                    <a:pt x="48" y="136"/>
                  </a:cubicBezTo>
                  <a:cubicBezTo>
                    <a:pt x="47" y="140"/>
                    <a:pt x="43" y="142"/>
                    <a:pt x="40" y="142"/>
                  </a:cubicBezTo>
                  <a:cubicBezTo>
                    <a:pt x="36" y="142"/>
                    <a:pt x="33" y="140"/>
                    <a:pt x="32" y="136"/>
                  </a:cubicBezTo>
                  <a:cubicBezTo>
                    <a:pt x="11" y="136"/>
                    <a:pt x="11" y="136"/>
                    <a:pt x="11" y="136"/>
                  </a:cubicBezTo>
                  <a:cubicBezTo>
                    <a:pt x="11" y="130"/>
                    <a:pt x="11" y="130"/>
                    <a:pt x="11" y="130"/>
                  </a:cubicBezTo>
                  <a:cubicBezTo>
                    <a:pt x="32" y="130"/>
                    <a:pt x="32" y="130"/>
                    <a:pt x="32" y="130"/>
                  </a:cubicBezTo>
                  <a:cubicBezTo>
                    <a:pt x="33" y="127"/>
                    <a:pt x="36" y="124"/>
                    <a:pt x="40" y="124"/>
                  </a:cubicBezTo>
                  <a:cubicBezTo>
                    <a:pt x="43" y="124"/>
                    <a:pt x="47" y="127"/>
                    <a:pt x="48" y="130"/>
                  </a:cubicBezTo>
                  <a:cubicBezTo>
                    <a:pt x="160" y="130"/>
                    <a:pt x="160" y="130"/>
                    <a:pt x="160" y="130"/>
                  </a:cubicBezTo>
                  <a:lnTo>
                    <a:pt x="160" y="136"/>
                  </a:lnTo>
                  <a:close/>
                  <a:moveTo>
                    <a:pt x="160" y="114"/>
                  </a:moveTo>
                  <a:cubicBezTo>
                    <a:pt x="11" y="114"/>
                    <a:pt x="11" y="114"/>
                    <a:pt x="11" y="114"/>
                  </a:cubicBezTo>
                  <a:cubicBezTo>
                    <a:pt x="11" y="11"/>
                    <a:pt x="11" y="11"/>
                    <a:pt x="11" y="11"/>
                  </a:cubicBezTo>
                  <a:cubicBezTo>
                    <a:pt x="160" y="11"/>
                    <a:pt x="160" y="11"/>
                    <a:pt x="160" y="11"/>
                  </a:cubicBezTo>
                  <a:lnTo>
                    <a:pt x="160" y="114"/>
                  </a:ln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宋体" panose="02010600030101010101" pitchFamily="2" charset="-122"/>
                <a:cs typeface="+mn-cs"/>
              </a:endParaRPr>
            </a:p>
          </p:txBody>
        </p:sp>
        <p:sp>
          <p:nvSpPr>
            <p:cNvPr id="257" name="Freeform 173"/>
            <p:cNvSpPr/>
            <p:nvPr/>
          </p:nvSpPr>
          <p:spPr bwMode="auto">
            <a:xfrm>
              <a:off x="4881563" y="3302000"/>
              <a:ext cx="133350" cy="155575"/>
            </a:xfrm>
            <a:custGeom>
              <a:avLst/>
              <a:gdLst>
                <a:gd name="T0" fmla="*/ 126628 w 48"/>
                <a:gd name="T1" fmla="*/ 69429 h 56"/>
                <a:gd name="T2" fmla="*/ 126628 w 48"/>
                <a:gd name="T3" fmla="*/ 86091 h 56"/>
                <a:gd name="T4" fmla="*/ 13764 w 48"/>
                <a:gd name="T5" fmla="*/ 149966 h 56"/>
                <a:gd name="T6" fmla="*/ 0 w 48"/>
                <a:gd name="T7" fmla="*/ 144411 h 56"/>
                <a:gd name="T8" fmla="*/ 0 w 48"/>
                <a:gd name="T9" fmla="*/ 13886 h 56"/>
                <a:gd name="T10" fmla="*/ 13764 w 48"/>
                <a:gd name="T11" fmla="*/ 5554 h 56"/>
                <a:gd name="T12" fmla="*/ 126628 w 48"/>
                <a:gd name="T13" fmla="*/ 69429 h 5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8" h="56">
                  <a:moveTo>
                    <a:pt x="46" y="25"/>
                  </a:moveTo>
                  <a:cubicBezTo>
                    <a:pt x="48" y="27"/>
                    <a:pt x="48" y="29"/>
                    <a:pt x="46" y="31"/>
                  </a:cubicBezTo>
                  <a:cubicBezTo>
                    <a:pt x="5" y="54"/>
                    <a:pt x="5" y="54"/>
                    <a:pt x="5" y="54"/>
                  </a:cubicBezTo>
                  <a:cubicBezTo>
                    <a:pt x="2" y="56"/>
                    <a:pt x="0" y="55"/>
                    <a:pt x="0" y="52"/>
                  </a:cubicBezTo>
                  <a:cubicBezTo>
                    <a:pt x="0" y="5"/>
                    <a:pt x="0" y="5"/>
                    <a:pt x="0" y="5"/>
                  </a:cubicBezTo>
                  <a:cubicBezTo>
                    <a:pt x="0" y="1"/>
                    <a:pt x="2" y="0"/>
                    <a:pt x="5" y="2"/>
                  </a:cubicBezTo>
                  <a:lnTo>
                    <a:pt x="46" y="25"/>
                  </a:ln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宋体" panose="02010600030101010101" pitchFamily="2" charset="-122"/>
                <a:cs typeface="+mn-cs"/>
              </a:endParaRPr>
            </a:p>
          </p:txBody>
        </p:sp>
      </p:grpSp>
      <p:sp>
        <p:nvSpPr>
          <p:cNvPr id="258" name="Freeform 246"/>
          <p:cNvSpPr/>
          <p:nvPr/>
        </p:nvSpPr>
        <p:spPr bwMode="auto">
          <a:xfrm>
            <a:off x="2280584" y="5047214"/>
            <a:ext cx="294428" cy="289114"/>
          </a:xfrm>
          <a:custGeom>
            <a:avLst/>
            <a:gdLst>
              <a:gd name="T0" fmla="*/ 409249 w 159"/>
              <a:gd name="T1" fmla="*/ 295952 h 156"/>
              <a:gd name="T2" fmla="*/ 326293 w 159"/>
              <a:gd name="T3" fmla="*/ 279356 h 156"/>
              <a:gd name="T4" fmla="*/ 257163 w 159"/>
              <a:gd name="T5" fmla="*/ 210209 h 156"/>
              <a:gd name="T6" fmla="*/ 342884 w 159"/>
              <a:gd name="T7" fmla="*/ 121700 h 156"/>
              <a:gd name="T8" fmla="*/ 367771 w 159"/>
              <a:gd name="T9" fmla="*/ 118934 h 156"/>
              <a:gd name="T10" fmla="*/ 409249 w 159"/>
              <a:gd name="T11" fmla="*/ 52552 h 156"/>
              <a:gd name="T12" fmla="*/ 387127 w 159"/>
              <a:gd name="T13" fmla="*/ 30425 h 156"/>
              <a:gd name="T14" fmla="*/ 320763 w 159"/>
              <a:gd name="T15" fmla="*/ 71914 h 156"/>
              <a:gd name="T16" fmla="*/ 317997 w 159"/>
              <a:gd name="T17" fmla="*/ 96807 h 156"/>
              <a:gd name="T18" fmla="*/ 232276 w 159"/>
              <a:gd name="T19" fmla="*/ 182550 h 156"/>
              <a:gd name="T20" fmla="*/ 154851 w 159"/>
              <a:gd name="T21" fmla="*/ 107870 h 156"/>
              <a:gd name="T22" fmla="*/ 138260 w 159"/>
              <a:gd name="T23" fmla="*/ 24893 h 156"/>
              <a:gd name="T24" fmla="*/ 88486 w 159"/>
              <a:gd name="T25" fmla="*/ 0 h 156"/>
              <a:gd name="T26" fmla="*/ 121669 w 159"/>
              <a:gd name="T27" fmla="*/ 33191 h 156"/>
              <a:gd name="T28" fmla="*/ 107843 w 159"/>
              <a:gd name="T29" fmla="*/ 88509 h 156"/>
              <a:gd name="T30" fmla="*/ 52539 w 159"/>
              <a:gd name="T31" fmla="*/ 102338 h 156"/>
              <a:gd name="T32" fmla="*/ 8296 w 159"/>
              <a:gd name="T33" fmla="*/ 55318 h 156"/>
              <a:gd name="T34" fmla="*/ 27652 w 159"/>
              <a:gd name="T35" fmla="*/ 135529 h 156"/>
              <a:gd name="T36" fmla="*/ 113373 w 159"/>
              <a:gd name="T37" fmla="*/ 152125 h 156"/>
              <a:gd name="T38" fmla="*/ 179738 w 159"/>
              <a:gd name="T39" fmla="*/ 218506 h 156"/>
              <a:gd name="T40" fmla="*/ 35948 w 159"/>
              <a:gd name="T41" fmla="*/ 359568 h 156"/>
              <a:gd name="T42" fmla="*/ 35948 w 159"/>
              <a:gd name="T43" fmla="*/ 401056 h 156"/>
              <a:gd name="T44" fmla="*/ 38713 w 159"/>
              <a:gd name="T45" fmla="*/ 403822 h 156"/>
              <a:gd name="T46" fmla="*/ 80191 w 159"/>
              <a:gd name="T47" fmla="*/ 403822 h 156"/>
              <a:gd name="T48" fmla="*/ 221216 w 159"/>
              <a:gd name="T49" fmla="*/ 262761 h 156"/>
              <a:gd name="T50" fmla="*/ 282050 w 159"/>
              <a:gd name="T51" fmla="*/ 323611 h 156"/>
              <a:gd name="T52" fmla="*/ 298641 w 159"/>
              <a:gd name="T53" fmla="*/ 406588 h 156"/>
              <a:gd name="T54" fmla="*/ 365006 w 159"/>
              <a:gd name="T55" fmla="*/ 428715 h 156"/>
              <a:gd name="T56" fmla="*/ 323528 w 159"/>
              <a:gd name="T57" fmla="*/ 387227 h 156"/>
              <a:gd name="T58" fmla="*/ 334589 w 159"/>
              <a:gd name="T59" fmla="*/ 342972 h 156"/>
              <a:gd name="T60" fmla="*/ 378832 w 159"/>
              <a:gd name="T61" fmla="*/ 331908 h 156"/>
              <a:gd name="T62" fmla="*/ 428605 w 159"/>
              <a:gd name="T63" fmla="*/ 381695 h 156"/>
              <a:gd name="T64" fmla="*/ 409249 w 159"/>
              <a:gd name="T65" fmla="*/ 295952 h 15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59" h="156">
                <a:moveTo>
                  <a:pt x="148" y="107"/>
                </a:moveTo>
                <a:cubicBezTo>
                  <a:pt x="140" y="99"/>
                  <a:pt x="128" y="97"/>
                  <a:pt x="118" y="101"/>
                </a:cubicBezTo>
                <a:cubicBezTo>
                  <a:pt x="93" y="76"/>
                  <a:pt x="93" y="76"/>
                  <a:pt x="93" y="76"/>
                </a:cubicBezTo>
                <a:cubicBezTo>
                  <a:pt x="124" y="44"/>
                  <a:pt x="124" y="44"/>
                  <a:pt x="124" y="44"/>
                </a:cubicBezTo>
                <a:cubicBezTo>
                  <a:pt x="133" y="43"/>
                  <a:pt x="133" y="43"/>
                  <a:pt x="133" y="43"/>
                </a:cubicBezTo>
                <a:cubicBezTo>
                  <a:pt x="148" y="19"/>
                  <a:pt x="148" y="19"/>
                  <a:pt x="148" y="19"/>
                </a:cubicBezTo>
                <a:cubicBezTo>
                  <a:pt x="140" y="11"/>
                  <a:pt x="140" y="11"/>
                  <a:pt x="140" y="11"/>
                </a:cubicBezTo>
                <a:cubicBezTo>
                  <a:pt x="116" y="26"/>
                  <a:pt x="116" y="26"/>
                  <a:pt x="116" y="26"/>
                </a:cubicBezTo>
                <a:cubicBezTo>
                  <a:pt x="115" y="35"/>
                  <a:pt x="115" y="35"/>
                  <a:pt x="115" y="35"/>
                </a:cubicBezTo>
                <a:cubicBezTo>
                  <a:pt x="84" y="66"/>
                  <a:pt x="84" y="66"/>
                  <a:pt x="84" y="66"/>
                </a:cubicBezTo>
                <a:cubicBezTo>
                  <a:pt x="56" y="39"/>
                  <a:pt x="56" y="39"/>
                  <a:pt x="56" y="39"/>
                </a:cubicBezTo>
                <a:cubicBezTo>
                  <a:pt x="60" y="29"/>
                  <a:pt x="58" y="17"/>
                  <a:pt x="50" y="9"/>
                </a:cubicBezTo>
                <a:cubicBezTo>
                  <a:pt x="45" y="4"/>
                  <a:pt x="38" y="1"/>
                  <a:pt x="32" y="0"/>
                </a:cubicBezTo>
                <a:cubicBezTo>
                  <a:pt x="44" y="12"/>
                  <a:pt x="44" y="12"/>
                  <a:pt x="44" y="12"/>
                </a:cubicBezTo>
                <a:cubicBezTo>
                  <a:pt x="39" y="32"/>
                  <a:pt x="39" y="32"/>
                  <a:pt x="39" y="32"/>
                </a:cubicBezTo>
                <a:cubicBezTo>
                  <a:pt x="19" y="37"/>
                  <a:pt x="19" y="37"/>
                  <a:pt x="19" y="37"/>
                </a:cubicBezTo>
                <a:cubicBezTo>
                  <a:pt x="3" y="20"/>
                  <a:pt x="3" y="20"/>
                  <a:pt x="3" y="20"/>
                </a:cubicBezTo>
                <a:cubicBezTo>
                  <a:pt x="0" y="30"/>
                  <a:pt x="2" y="41"/>
                  <a:pt x="10" y="49"/>
                </a:cubicBezTo>
                <a:cubicBezTo>
                  <a:pt x="18" y="57"/>
                  <a:pt x="30" y="59"/>
                  <a:pt x="41" y="55"/>
                </a:cubicBezTo>
                <a:cubicBezTo>
                  <a:pt x="65" y="79"/>
                  <a:pt x="65" y="79"/>
                  <a:pt x="65" y="79"/>
                </a:cubicBezTo>
                <a:cubicBezTo>
                  <a:pt x="13" y="130"/>
                  <a:pt x="13" y="130"/>
                  <a:pt x="13" y="130"/>
                </a:cubicBezTo>
                <a:cubicBezTo>
                  <a:pt x="9" y="134"/>
                  <a:pt x="9" y="141"/>
                  <a:pt x="13" y="145"/>
                </a:cubicBezTo>
                <a:cubicBezTo>
                  <a:pt x="14" y="146"/>
                  <a:pt x="14" y="146"/>
                  <a:pt x="14" y="146"/>
                </a:cubicBezTo>
                <a:cubicBezTo>
                  <a:pt x="18" y="150"/>
                  <a:pt x="25" y="150"/>
                  <a:pt x="29" y="146"/>
                </a:cubicBezTo>
                <a:cubicBezTo>
                  <a:pt x="80" y="95"/>
                  <a:pt x="80" y="95"/>
                  <a:pt x="80" y="95"/>
                </a:cubicBezTo>
                <a:cubicBezTo>
                  <a:pt x="102" y="117"/>
                  <a:pt x="102" y="117"/>
                  <a:pt x="102" y="117"/>
                </a:cubicBezTo>
                <a:cubicBezTo>
                  <a:pt x="98" y="127"/>
                  <a:pt x="100" y="139"/>
                  <a:pt x="108" y="147"/>
                </a:cubicBezTo>
                <a:cubicBezTo>
                  <a:pt x="115" y="154"/>
                  <a:pt x="124" y="156"/>
                  <a:pt x="132" y="155"/>
                </a:cubicBezTo>
                <a:cubicBezTo>
                  <a:pt x="117" y="140"/>
                  <a:pt x="117" y="140"/>
                  <a:pt x="117" y="140"/>
                </a:cubicBezTo>
                <a:cubicBezTo>
                  <a:pt x="121" y="124"/>
                  <a:pt x="121" y="124"/>
                  <a:pt x="121" y="124"/>
                </a:cubicBezTo>
                <a:cubicBezTo>
                  <a:pt x="137" y="120"/>
                  <a:pt x="137" y="120"/>
                  <a:pt x="137" y="120"/>
                </a:cubicBezTo>
                <a:cubicBezTo>
                  <a:pt x="155" y="138"/>
                  <a:pt x="155" y="138"/>
                  <a:pt x="155" y="138"/>
                </a:cubicBezTo>
                <a:cubicBezTo>
                  <a:pt x="159" y="127"/>
                  <a:pt x="157" y="115"/>
                  <a:pt x="148" y="107"/>
                </a:cubicBezTo>
                <a:close/>
              </a:path>
            </a:pathLst>
          </a:custGeom>
          <a:solidFill>
            <a:schemeClr val="accent2"/>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宋体" panose="02010600030101010101" pitchFamily="2" charset="-122"/>
              <a:cs typeface="+mn-cs"/>
            </a:endParaRPr>
          </a:p>
        </p:txBody>
      </p:sp>
      <p:sp>
        <p:nvSpPr>
          <p:cNvPr id="264" name="文本框 263"/>
          <p:cNvSpPr txBox="1"/>
          <p:nvPr/>
        </p:nvSpPr>
        <p:spPr bwMode="auto">
          <a:xfrm>
            <a:off x="2084792" y="2126842"/>
            <a:ext cx="2361298" cy="461665"/>
          </a:xfrm>
          <a:prstGeom prst="rect">
            <a:avLst/>
          </a:prstGeom>
          <a:noFill/>
        </p:spPr>
        <p:txBody>
          <a:bodyPr wrap="square">
            <a:spAutoFit/>
          </a:bodyPr>
          <a:lstStyle/>
          <a:p>
            <a:r>
              <a:rPr lang="zh-CN" altLang="en-US" sz="1200" dirty="0">
                <a:solidFill>
                  <a:schemeClr val="tx1">
                    <a:lumMod val="50000"/>
                    <a:lumOff val="50000"/>
                  </a:schemeClr>
                </a:solidFill>
                <a:latin typeface="时尚中黑简体" panose="01010104010101010101" pitchFamily="2" charset="-122"/>
                <a:ea typeface="时尚中黑简体" panose="01010104010101010101" pitchFamily="2" charset="-122"/>
              </a:rPr>
              <a:t>点击添加标题文字点击添加标题文字点击添加标题</a:t>
            </a:r>
          </a:p>
        </p:txBody>
      </p:sp>
      <p:sp>
        <p:nvSpPr>
          <p:cNvPr id="265" name="文本框 264"/>
          <p:cNvSpPr txBox="1"/>
          <p:nvPr/>
        </p:nvSpPr>
        <p:spPr bwMode="auto">
          <a:xfrm>
            <a:off x="2479953" y="1720508"/>
            <a:ext cx="1884910" cy="392964"/>
          </a:xfrm>
          <a:prstGeom prst="rect">
            <a:avLst/>
          </a:prstGeom>
          <a:noFill/>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0" normalizeH="0" baseline="0" noProof="0" dirty="0">
                <a:ln>
                  <a:noFill/>
                </a:ln>
                <a:solidFill>
                  <a:srgbClr val="FFFFFF">
                    <a:lumMod val="50000"/>
                  </a:srgbClr>
                </a:solidFill>
                <a:effectLst/>
                <a:uLnTx/>
                <a:uFillTx/>
                <a:latin typeface="方正正黑简体" panose="02000000000000000000" pitchFamily="2" charset="-122"/>
                <a:ea typeface="方正正黑简体" panose="02000000000000000000" pitchFamily="2" charset="-122"/>
                <a:cs typeface="+mn-cs"/>
              </a:rPr>
              <a:t>在此添加标题</a:t>
            </a:r>
          </a:p>
        </p:txBody>
      </p:sp>
      <p:sp>
        <p:nvSpPr>
          <p:cNvPr id="266" name="文本框 265"/>
          <p:cNvSpPr txBox="1"/>
          <p:nvPr/>
        </p:nvSpPr>
        <p:spPr bwMode="auto">
          <a:xfrm>
            <a:off x="8354227" y="1694382"/>
            <a:ext cx="1884910" cy="392964"/>
          </a:xfrm>
          <a:prstGeom prst="rect">
            <a:avLst/>
          </a:prstGeom>
          <a:noFill/>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0" normalizeH="0" baseline="0" noProof="0" dirty="0">
                <a:ln>
                  <a:noFill/>
                </a:ln>
                <a:solidFill>
                  <a:srgbClr val="FFFFFF">
                    <a:lumMod val="50000"/>
                  </a:srgbClr>
                </a:solidFill>
                <a:effectLst/>
                <a:uLnTx/>
                <a:uFillTx/>
                <a:latin typeface="方正正黑简体" panose="02000000000000000000" pitchFamily="2" charset="-122"/>
                <a:ea typeface="方正正黑简体" panose="02000000000000000000" pitchFamily="2" charset="-122"/>
                <a:cs typeface="+mn-cs"/>
              </a:rPr>
              <a:t>在此添加标题</a:t>
            </a:r>
          </a:p>
        </p:txBody>
      </p:sp>
      <p:sp>
        <p:nvSpPr>
          <p:cNvPr id="267" name="文本框 266"/>
          <p:cNvSpPr txBox="1"/>
          <p:nvPr/>
        </p:nvSpPr>
        <p:spPr bwMode="auto">
          <a:xfrm>
            <a:off x="7975909" y="2126842"/>
            <a:ext cx="2361298" cy="461665"/>
          </a:xfrm>
          <a:prstGeom prst="rect">
            <a:avLst/>
          </a:prstGeom>
          <a:noFill/>
        </p:spPr>
        <p:txBody>
          <a:bodyPr wrap="square">
            <a:spAutoFit/>
          </a:bodyPr>
          <a:lstStyle/>
          <a:p>
            <a:r>
              <a:rPr lang="zh-CN" altLang="en-US" sz="1200" dirty="0">
                <a:solidFill>
                  <a:schemeClr val="tx1">
                    <a:lumMod val="50000"/>
                    <a:lumOff val="50000"/>
                  </a:schemeClr>
                </a:solidFill>
                <a:latin typeface="时尚中黑简体" panose="01010104010101010101" pitchFamily="2" charset="-122"/>
                <a:ea typeface="时尚中黑简体" panose="01010104010101010101" pitchFamily="2" charset="-122"/>
              </a:rPr>
              <a:t>点击添加标题文字点击添加标题文字点击添加标题</a:t>
            </a:r>
          </a:p>
        </p:txBody>
      </p:sp>
      <p:sp>
        <p:nvSpPr>
          <p:cNvPr id="268" name="文本框 267"/>
          <p:cNvSpPr txBox="1"/>
          <p:nvPr/>
        </p:nvSpPr>
        <p:spPr bwMode="auto">
          <a:xfrm>
            <a:off x="2522882" y="4984936"/>
            <a:ext cx="1884910" cy="392964"/>
          </a:xfrm>
          <a:prstGeom prst="rect">
            <a:avLst/>
          </a:prstGeom>
          <a:noFill/>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0" normalizeH="0" baseline="0" noProof="0" dirty="0">
                <a:ln>
                  <a:noFill/>
                </a:ln>
                <a:solidFill>
                  <a:srgbClr val="FFFFFF">
                    <a:lumMod val="50000"/>
                  </a:srgbClr>
                </a:solidFill>
                <a:effectLst/>
                <a:uLnTx/>
                <a:uFillTx/>
                <a:latin typeface="方正正黑简体" panose="02000000000000000000" pitchFamily="2" charset="-122"/>
                <a:ea typeface="方正正黑简体" panose="02000000000000000000" pitchFamily="2" charset="-122"/>
                <a:cs typeface="+mn-cs"/>
              </a:rPr>
              <a:t>在此添加标题</a:t>
            </a:r>
          </a:p>
        </p:txBody>
      </p:sp>
      <p:sp>
        <p:nvSpPr>
          <p:cNvPr id="269" name="文本框 268"/>
          <p:cNvSpPr txBox="1"/>
          <p:nvPr/>
        </p:nvSpPr>
        <p:spPr bwMode="auto">
          <a:xfrm>
            <a:off x="7761537" y="4984936"/>
            <a:ext cx="1884910" cy="392964"/>
          </a:xfrm>
          <a:prstGeom prst="rect">
            <a:avLst/>
          </a:prstGeom>
          <a:noFill/>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0" normalizeH="0" baseline="0" noProof="0" dirty="0">
                <a:ln>
                  <a:noFill/>
                </a:ln>
                <a:solidFill>
                  <a:srgbClr val="FFFFFF">
                    <a:lumMod val="50000"/>
                  </a:srgbClr>
                </a:solidFill>
                <a:effectLst/>
                <a:uLnTx/>
                <a:uFillTx/>
                <a:latin typeface="方正正黑简体" panose="02000000000000000000" pitchFamily="2" charset="-122"/>
                <a:ea typeface="方正正黑简体" panose="02000000000000000000" pitchFamily="2" charset="-122"/>
                <a:cs typeface="+mn-cs"/>
              </a:rPr>
              <a:t>在此添加标题</a:t>
            </a:r>
          </a:p>
        </p:txBody>
      </p:sp>
      <p:sp>
        <p:nvSpPr>
          <p:cNvPr id="270" name="文本框 269"/>
          <p:cNvSpPr txBox="1"/>
          <p:nvPr/>
        </p:nvSpPr>
        <p:spPr bwMode="auto">
          <a:xfrm>
            <a:off x="2186412" y="5414642"/>
            <a:ext cx="2361298" cy="461665"/>
          </a:xfrm>
          <a:prstGeom prst="rect">
            <a:avLst/>
          </a:prstGeom>
          <a:noFill/>
        </p:spPr>
        <p:txBody>
          <a:bodyPr wrap="square">
            <a:spAutoFit/>
          </a:bodyPr>
          <a:lstStyle/>
          <a:p>
            <a:r>
              <a:rPr lang="zh-CN" altLang="en-US" sz="1200" dirty="0">
                <a:solidFill>
                  <a:schemeClr val="tx1">
                    <a:lumMod val="50000"/>
                    <a:lumOff val="50000"/>
                  </a:schemeClr>
                </a:solidFill>
                <a:latin typeface="时尚中黑简体" panose="01010104010101010101" pitchFamily="2" charset="-122"/>
                <a:ea typeface="时尚中黑简体" panose="01010104010101010101" pitchFamily="2" charset="-122"/>
              </a:rPr>
              <a:t>点击添加标题文字点击添加标题文字点击添加标题</a:t>
            </a:r>
          </a:p>
        </p:txBody>
      </p:sp>
      <p:sp>
        <p:nvSpPr>
          <p:cNvPr id="271" name="文本框 270"/>
          <p:cNvSpPr txBox="1"/>
          <p:nvPr/>
        </p:nvSpPr>
        <p:spPr bwMode="auto">
          <a:xfrm>
            <a:off x="7347196" y="5382043"/>
            <a:ext cx="2361298" cy="461665"/>
          </a:xfrm>
          <a:prstGeom prst="rect">
            <a:avLst/>
          </a:prstGeom>
          <a:noFill/>
        </p:spPr>
        <p:txBody>
          <a:bodyPr wrap="square">
            <a:spAutoFit/>
          </a:bodyPr>
          <a:lstStyle/>
          <a:p>
            <a:r>
              <a:rPr lang="zh-CN" altLang="en-US" sz="1200" dirty="0">
                <a:solidFill>
                  <a:schemeClr val="tx1">
                    <a:lumMod val="50000"/>
                    <a:lumOff val="50000"/>
                  </a:schemeClr>
                </a:solidFill>
                <a:latin typeface="时尚中黑简体" panose="01010104010101010101" pitchFamily="2" charset="-122"/>
                <a:ea typeface="时尚中黑简体" panose="01010104010101010101" pitchFamily="2" charset="-122"/>
              </a:rPr>
              <a:t>点击添加标题文字点击添加标题文字点击添加标题</a:t>
            </a:r>
          </a:p>
        </p:txBody>
      </p:sp>
      <p:grpSp>
        <p:nvGrpSpPr>
          <p:cNvPr id="4" name="组合 3"/>
          <p:cNvGrpSpPr/>
          <p:nvPr/>
        </p:nvGrpSpPr>
        <p:grpSpPr>
          <a:xfrm>
            <a:off x="3989472" y="333148"/>
            <a:ext cx="4213059" cy="801462"/>
            <a:chOff x="4355068" y="333148"/>
            <a:chExt cx="3481867" cy="801462"/>
          </a:xfrm>
        </p:grpSpPr>
        <p:sp>
          <p:nvSpPr>
            <p:cNvPr id="88" name="矩形 87"/>
            <p:cNvSpPr/>
            <p:nvPr/>
          </p:nvSpPr>
          <p:spPr>
            <a:xfrm>
              <a:off x="4355068" y="333148"/>
              <a:ext cx="3481867" cy="584775"/>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3200" b="0" i="0" u="none" strike="noStrike" kern="1200" cap="none" spc="0" normalizeH="0" baseline="0" noProof="0" dirty="0">
                  <a:ln>
                    <a:noFill/>
                  </a:ln>
                  <a:solidFill>
                    <a:srgbClr val="000000">
                      <a:lumMod val="50000"/>
                      <a:lumOff val="50000"/>
                    </a:srgbClr>
                  </a:solidFill>
                  <a:effectLst/>
                  <a:uLnTx/>
                  <a:uFillTx/>
                  <a:latin typeface="方正正黑简体" panose="02000000000000000000" pitchFamily="2" charset="-122"/>
                  <a:ea typeface="方正正黑简体" panose="02000000000000000000" pitchFamily="2" charset="-122"/>
                  <a:cs typeface="文泉驿等宽微米黑" panose="020B0606030804020204" pitchFamily="34" charset="-122"/>
                </a:rPr>
                <a:t>并列关系图表</a:t>
              </a:r>
            </a:p>
          </p:txBody>
        </p:sp>
        <p:sp>
          <p:nvSpPr>
            <p:cNvPr id="89" name="文本框 88"/>
            <p:cNvSpPr txBox="1"/>
            <p:nvPr/>
          </p:nvSpPr>
          <p:spPr>
            <a:xfrm>
              <a:off x="4521988" y="826833"/>
              <a:ext cx="3148024" cy="307777"/>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1200" cap="none" spc="0" normalizeH="0" baseline="0" noProof="0" dirty="0">
                  <a:ln>
                    <a:noFill/>
                  </a:ln>
                  <a:solidFill>
                    <a:srgbClr val="01B3C5"/>
                  </a:solidFill>
                  <a:effectLst/>
                  <a:uLnTx/>
                  <a:uFillTx/>
                  <a:latin typeface="ITC Avant Garde Std Bk" panose="020B0502020202020204" pitchFamily="34" charset="0"/>
                  <a:ea typeface="宋体" panose="02010600030101010101" pitchFamily="2" charset="-122"/>
                  <a:cs typeface="+mn-cs"/>
                </a:rPr>
                <a:t>Add the title here</a:t>
              </a:r>
            </a:p>
          </p:txBody>
        </p:sp>
      </p:grpSp>
    </p:spTree>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grpId="0" nodeType="clickEffect">
                                  <p:stCondLst>
                                    <p:cond delay="0"/>
                                  </p:stCondLst>
                                  <p:childTnLst>
                                    <p:animEffect transition="out" filter="fade">
                                      <p:cBhvr>
                                        <p:cTn id="11" dur="500" tmFilter="0, 0; .2, .5; .8, .5; 1, 0"/>
                                        <p:tgtEl>
                                          <p:spTgt spid="7"/>
                                        </p:tgtEl>
                                      </p:cBhvr>
                                    </p:animEffect>
                                    <p:animScale>
                                      <p:cBhvr>
                                        <p:cTn id="12" dur="250" autoRev="1" fill="hold"/>
                                        <p:tgtEl>
                                          <p:spTgt spid="7"/>
                                        </p:tgtEl>
                                      </p:cBhvr>
                                      <p:by x="105000" y="105000"/>
                                    </p:animScale>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barn(inVertical)">
                                      <p:cBhvr>
                                        <p:cTn id="17" dur="500"/>
                                        <p:tgtEl>
                                          <p:spTgt spid="67"/>
                                        </p:tgtEl>
                                      </p:cBhvr>
                                    </p:animEffect>
                                  </p:childTnLst>
                                </p:cTn>
                              </p:par>
                              <p:par>
                                <p:cTn id="18" presetID="16" presetClass="entr" presetSubtype="21" fill="hold" grpId="0" nodeType="withEffect">
                                  <p:stCondLst>
                                    <p:cond delay="0"/>
                                  </p:stCondLst>
                                  <p:childTnLst>
                                    <p:set>
                                      <p:cBhvr>
                                        <p:cTn id="19" dur="1" fill="hold">
                                          <p:stCondLst>
                                            <p:cond delay="0"/>
                                          </p:stCondLst>
                                        </p:cTn>
                                        <p:tgtEl>
                                          <p:spTgt spid="264"/>
                                        </p:tgtEl>
                                        <p:attrNameLst>
                                          <p:attrName>style.visibility</p:attrName>
                                        </p:attrNameLst>
                                      </p:cBhvr>
                                      <p:to>
                                        <p:strVal val="visible"/>
                                      </p:to>
                                    </p:set>
                                    <p:animEffect transition="in" filter="barn(inVertical)">
                                      <p:cBhvr>
                                        <p:cTn id="20" dur="500"/>
                                        <p:tgtEl>
                                          <p:spTgt spid="264"/>
                                        </p:tgtEl>
                                      </p:cBhvr>
                                    </p:animEffect>
                                  </p:childTnLst>
                                </p:cTn>
                              </p:par>
                              <p:par>
                                <p:cTn id="21" presetID="16" presetClass="entr" presetSubtype="21" fill="hold" grpId="0" nodeType="withEffect">
                                  <p:stCondLst>
                                    <p:cond delay="0"/>
                                  </p:stCondLst>
                                  <p:childTnLst>
                                    <p:set>
                                      <p:cBhvr>
                                        <p:cTn id="22" dur="1" fill="hold">
                                          <p:stCondLst>
                                            <p:cond delay="0"/>
                                          </p:stCondLst>
                                        </p:cTn>
                                        <p:tgtEl>
                                          <p:spTgt spid="265"/>
                                        </p:tgtEl>
                                        <p:attrNameLst>
                                          <p:attrName>style.visibility</p:attrName>
                                        </p:attrNameLst>
                                      </p:cBhvr>
                                      <p:to>
                                        <p:strVal val="visible"/>
                                      </p:to>
                                    </p:set>
                                    <p:animEffect transition="in" filter="barn(inVertical)">
                                      <p:cBhvr>
                                        <p:cTn id="23" dur="500"/>
                                        <p:tgtEl>
                                          <p:spTgt spid="265"/>
                                        </p:tgtEl>
                                      </p:cBhvr>
                                    </p:animEffect>
                                  </p:childTnLst>
                                </p:cTn>
                              </p:par>
                              <p:par>
                                <p:cTn id="24" presetID="16" presetClass="entr" presetSubtype="21" fill="hold" nodeType="withEffect">
                                  <p:stCondLst>
                                    <p:cond delay="0"/>
                                  </p:stCondLst>
                                  <p:childTnLst>
                                    <p:set>
                                      <p:cBhvr>
                                        <p:cTn id="25" dur="1" fill="hold">
                                          <p:stCondLst>
                                            <p:cond delay="0"/>
                                          </p:stCondLst>
                                        </p:cTn>
                                        <p:tgtEl>
                                          <p:spTgt spid="1155"/>
                                        </p:tgtEl>
                                        <p:attrNameLst>
                                          <p:attrName>style.visibility</p:attrName>
                                        </p:attrNameLst>
                                      </p:cBhvr>
                                      <p:to>
                                        <p:strVal val="visible"/>
                                      </p:to>
                                    </p:set>
                                    <p:animEffect transition="in" filter="barn(inVertical)">
                                      <p:cBhvr>
                                        <p:cTn id="26" dur="500"/>
                                        <p:tgtEl>
                                          <p:spTgt spid="1155"/>
                                        </p:tgtEl>
                                      </p:cBhvr>
                                    </p:animEffect>
                                  </p:childTnLst>
                                </p:cTn>
                              </p:par>
                            </p:childTnLst>
                          </p:cTn>
                        </p:par>
                      </p:childTnLst>
                    </p:cTn>
                  </p:par>
                  <p:par>
                    <p:cTn id="27" fill="hold">
                      <p:stCondLst>
                        <p:cond delay="indefinite"/>
                      </p:stCondLst>
                      <p:childTnLst>
                        <p:par>
                          <p:cTn id="28" fill="hold">
                            <p:stCondLst>
                              <p:cond delay="0"/>
                            </p:stCondLst>
                            <p:childTnLst>
                              <p:par>
                                <p:cTn id="29" presetID="26" presetClass="emph" presetSubtype="0" fill="hold" grpId="0" nodeType="clickEffect">
                                  <p:stCondLst>
                                    <p:cond delay="0"/>
                                  </p:stCondLst>
                                  <p:childTnLst>
                                    <p:animEffect transition="out" filter="fade">
                                      <p:cBhvr>
                                        <p:cTn id="30" dur="500" tmFilter="0, 0; .2, .5; .8, .5; 1, 0"/>
                                        <p:tgtEl>
                                          <p:spTgt spid="64"/>
                                        </p:tgtEl>
                                      </p:cBhvr>
                                    </p:animEffect>
                                    <p:animScale>
                                      <p:cBhvr>
                                        <p:cTn id="31" dur="250" autoRev="1" fill="hold"/>
                                        <p:tgtEl>
                                          <p:spTgt spid="6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animBg="1"/>
      <p:bldP spid="7" grpId="0"/>
      <p:bldP spid="64" grpId="0"/>
      <p:bldP spid="264" grpId="0"/>
      <p:bldP spid="265" grpId="0"/>
    </p:bldLst>
  </p:timing>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2" name="组合 11"/>
          <p:cNvGrpSpPr/>
          <p:nvPr/>
        </p:nvGrpSpPr>
        <p:grpSpPr>
          <a:xfrm>
            <a:off x="1540366" y="2132320"/>
            <a:ext cx="3257180" cy="3216757"/>
            <a:chOff x="1228281" y="1476877"/>
            <a:chExt cx="2597262" cy="2565029"/>
          </a:xfrm>
        </p:grpSpPr>
        <p:sp>
          <p:nvSpPr>
            <p:cNvPr id="3" name="Oval 11"/>
            <p:cNvSpPr/>
            <p:nvPr/>
          </p:nvSpPr>
          <p:spPr>
            <a:xfrm>
              <a:off x="1228281" y="1476877"/>
              <a:ext cx="2597262" cy="2565029"/>
            </a:xfrm>
            <a:prstGeom prst="ellipse">
              <a:avLst/>
            </a:prstGeom>
            <a:gradFill flip="none" rotWithShape="1">
              <a:gsLst>
                <a:gs pos="100000">
                  <a:srgbClr val="FFFFFF">
                    <a:lumMod val="100000"/>
                  </a:srgbClr>
                </a:gs>
                <a:gs pos="0">
                  <a:srgbClr val="D9D9DA"/>
                </a:gs>
              </a:gsLst>
              <a:lin ang="2700000" scaled="1"/>
              <a:tileRect/>
            </a:gradFill>
            <a:ln w="19050">
              <a:gradFill flip="none" rotWithShape="1">
                <a:gsLst>
                  <a:gs pos="100000">
                    <a:srgbClr val="FFFFFF"/>
                  </a:gs>
                  <a:gs pos="0">
                    <a:srgbClr val="D9D9DA"/>
                  </a:gs>
                </a:gsLst>
                <a:lin ang="13500000" scaled="1"/>
                <a:tileRect/>
              </a:gradFill>
            </a:ln>
            <a:effectLst>
              <a:outerShdw blurRad="203200" dist="114300" dir="2700000" algn="tl"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sp>
        <p:sp>
          <p:nvSpPr>
            <p:cNvPr id="61" name="文本框 20"/>
            <p:cNvSpPr txBox="1"/>
            <p:nvPr/>
          </p:nvSpPr>
          <p:spPr>
            <a:xfrm>
              <a:off x="2197083" y="2415296"/>
              <a:ext cx="660436" cy="688787"/>
            </a:xfrm>
            <a:prstGeom prst="rect">
              <a:avLst/>
            </a:prstGeom>
            <a:noFill/>
          </p:spPr>
          <p:txBody>
            <a:bodyPr wrap="none" lIns="91028" tIns="45514" rIns="91028" bIns="45514">
              <a:spAutoFit/>
            </a:bodyPr>
            <a:lstStyle/>
            <a:p>
              <a:pPr algn="ctr">
                <a:defRPr/>
              </a:pPr>
              <a:r>
                <a:rPr lang="zh-CN" altLang="en-US" sz="2510" dirty="0">
                  <a:solidFill>
                    <a:schemeClr val="tx1">
                      <a:lumMod val="65000"/>
                      <a:lumOff val="35000"/>
                    </a:schemeClr>
                  </a:solidFill>
                  <a:latin typeface="+mj-ea"/>
                  <a:ea typeface="+mj-ea"/>
                  <a:sym typeface="宋体" panose="02010600030101010101" pitchFamily="2" charset="-122"/>
                </a:rPr>
                <a:t>添加</a:t>
              </a:r>
              <a:endParaRPr lang="en-US" altLang="zh-CN" sz="2510" dirty="0">
                <a:solidFill>
                  <a:schemeClr val="tx1">
                    <a:lumMod val="65000"/>
                    <a:lumOff val="35000"/>
                  </a:schemeClr>
                </a:solidFill>
                <a:latin typeface="+mj-ea"/>
                <a:ea typeface="+mj-ea"/>
                <a:sym typeface="宋体" panose="02010600030101010101" pitchFamily="2" charset="-122"/>
              </a:endParaRPr>
            </a:p>
            <a:p>
              <a:pPr algn="ctr">
                <a:defRPr/>
              </a:pPr>
              <a:r>
                <a:rPr lang="zh-CN" altLang="en-US" sz="2510" dirty="0">
                  <a:solidFill>
                    <a:schemeClr val="tx1">
                      <a:lumMod val="65000"/>
                      <a:lumOff val="35000"/>
                    </a:schemeClr>
                  </a:solidFill>
                  <a:latin typeface="+mj-ea"/>
                  <a:ea typeface="+mj-ea"/>
                  <a:sym typeface="宋体" panose="02010600030101010101" pitchFamily="2" charset="-122"/>
                </a:rPr>
                <a:t>标题</a:t>
              </a:r>
            </a:p>
          </p:txBody>
        </p:sp>
      </p:grpSp>
      <p:sp>
        <p:nvSpPr>
          <p:cNvPr id="33" name="Oval 4"/>
          <p:cNvSpPr/>
          <p:nvPr/>
        </p:nvSpPr>
        <p:spPr>
          <a:xfrm>
            <a:off x="2590800" y="3186893"/>
            <a:ext cx="1138238" cy="1122544"/>
          </a:xfrm>
          <a:prstGeom prst="rect">
            <a:avLst/>
          </a:prstGeom>
        </p:spPr>
        <p:style>
          <a:lnRef idx="0">
            <a:scrgbClr r="0" g="0" b="0"/>
          </a:lnRef>
          <a:fillRef idx="0">
            <a:scrgbClr r="0" g="0" b="0"/>
          </a:fillRef>
          <a:effectRef idx="0">
            <a:scrgbClr r="0" g="0" b="0"/>
          </a:effectRef>
          <a:fontRef idx="minor">
            <a:schemeClr val="tx1"/>
          </a:fontRef>
        </p:style>
        <p:txBody>
          <a:bodyPr lIns="142416" tIns="55629" rIns="142416" bIns="55629" spcCol="1008" anchor="ctr"/>
          <a:lstStyle/>
          <a:p>
            <a:pPr algn="ctr" defTabSz="1946910">
              <a:lnSpc>
                <a:spcPct val="90000"/>
              </a:lnSpc>
              <a:spcAft>
                <a:spcPct val="35000"/>
              </a:spcAft>
              <a:defRPr/>
            </a:pPr>
            <a:endParaRPr lang="id-ID" sz="2635" dirty="0">
              <a:solidFill>
                <a:schemeClr val="bg1"/>
              </a:solidFill>
              <a:latin typeface="FontAwesome" pitchFamily="2" charset="0"/>
            </a:endParaRPr>
          </a:p>
        </p:txBody>
      </p:sp>
      <p:grpSp>
        <p:nvGrpSpPr>
          <p:cNvPr id="13" name="组合 12"/>
          <p:cNvGrpSpPr/>
          <p:nvPr/>
        </p:nvGrpSpPr>
        <p:grpSpPr>
          <a:xfrm>
            <a:off x="6649331" y="1399758"/>
            <a:ext cx="1317752" cy="1145249"/>
            <a:chOff x="5302149" y="1082227"/>
            <a:chExt cx="1050770" cy="913217"/>
          </a:xfrm>
        </p:grpSpPr>
        <p:sp>
          <p:nvSpPr>
            <p:cNvPr id="49" name="Freeform 5"/>
            <p:cNvSpPr/>
            <p:nvPr/>
          </p:nvSpPr>
          <p:spPr bwMode="auto">
            <a:xfrm>
              <a:off x="5302149" y="1082227"/>
              <a:ext cx="1050770" cy="913217"/>
            </a:xfrm>
            <a:custGeom>
              <a:avLst/>
              <a:gdLst>
                <a:gd name="T0" fmla="*/ 365 w 1306"/>
                <a:gd name="T1" fmla="*/ 1149 h 1149"/>
                <a:gd name="T2" fmla="*/ 300 w 1306"/>
                <a:gd name="T3" fmla="*/ 1111 h 1149"/>
                <a:gd name="T4" fmla="*/ 12 w 1306"/>
                <a:gd name="T5" fmla="*/ 613 h 1149"/>
                <a:gd name="T6" fmla="*/ 12 w 1306"/>
                <a:gd name="T7" fmla="*/ 537 h 1149"/>
                <a:gd name="T8" fmla="*/ 300 w 1306"/>
                <a:gd name="T9" fmla="*/ 38 h 1149"/>
                <a:gd name="T10" fmla="*/ 365 w 1306"/>
                <a:gd name="T11" fmla="*/ 0 h 1149"/>
                <a:gd name="T12" fmla="*/ 941 w 1306"/>
                <a:gd name="T13" fmla="*/ 0 h 1149"/>
                <a:gd name="T14" fmla="*/ 1006 w 1306"/>
                <a:gd name="T15" fmla="*/ 38 h 1149"/>
                <a:gd name="T16" fmla="*/ 1294 w 1306"/>
                <a:gd name="T17" fmla="*/ 537 h 1149"/>
                <a:gd name="T18" fmla="*/ 1294 w 1306"/>
                <a:gd name="T19" fmla="*/ 613 h 1149"/>
                <a:gd name="T20" fmla="*/ 1006 w 1306"/>
                <a:gd name="T21" fmla="*/ 1111 h 1149"/>
                <a:gd name="T22" fmla="*/ 941 w 1306"/>
                <a:gd name="T23" fmla="*/ 1149 h 1149"/>
                <a:gd name="T24" fmla="*/ 365 w 1306"/>
                <a:gd name="T25" fmla="*/ 1149 h 1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06" h="1149">
                  <a:moveTo>
                    <a:pt x="365" y="1149"/>
                  </a:moveTo>
                  <a:cubicBezTo>
                    <a:pt x="341" y="1149"/>
                    <a:pt x="312" y="1132"/>
                    <a:pt x="300" y="1111"/>
                  </a:cubicBezTo>
                  <a:cubicBezTo>
                    <a:pt x="12" y="613"/>
                    <a:pt x="12" y="613"/>
                    <a:pt x="12" y="613"/>
                  </a:cubicBezTo>
                  <a:cubicBezTo>
                    <a:pt x="0" y="592"/>
                    <a:pt x="0" y="558"/>
                    <a:pt x="12" y="537"/>
                  </a:cubicBezTo>
                  <a:cubicBezTo>
                    <a:pt x="300" y="38"/>
                    <a:pt x="300" y="38"/>
                    <a:pt x="300" y="38"/>
                  </a:cubicBezTo>
                  <a:cubicBezTo>
                    <a:pt x="312" y="17"/>
                    <a:pt x="341" y="0"/>
                    <a:pt x="365" y="0"/>
                  </a:cubicBezTo>
                  <a:cubicBezTo>
                    <a:pt x="941" y="0"/>
                    <a:pt x="941" y="0"/>
                    <a:pt x="941" y="0"/>
                  </a:cubicBezTo>
                  <a:cubicBezTo>
                    <a:pt x="965" y="0"/>
                    <a:pt x="994" y="17"/>
                    <a:pt x="1006" y="38"/>
                  </a:cubicBezTo>
                  <a:cubicBezTo>
                    <a:pt x="1294" y="537"/>
                    <a:pt x="1294" y="537"/>
                    <a:pt x="1294" y="537"/>
                  </a:cubicBezTo>
                  <a:cubicBezTo>
                    <a:pt x="1306" y="558"/>
                    <a:pt x="1306" y="592"/>
                    <a:pt x="1294" y="613"/>
                  </a:cubicBezTo>
                  <a:cubicBezTo>
                    <a:pt x="1006" y="1111"/>
                    <a:pt x="1006" y="1111"/>
                    <a:pt x="1006" y="1111"/>
                  </a:cubicBezTo>
                  <a:cubicBezTo>
                    <a:pt x="994" y="1132"/>
                    <a:pt x="965" y="1149"/>
                    <a:pt x="941" y="1149"/>
                  </a:cubicBezTo>
                  <a:lnTo>
                    <a:pt x="365" y="1149"/>
                  </a:lnTo>
                  <a:close/>
                </a:path>
              </a:pathLst>
            </a:custGeom>
            <a:gradFill flip="none" rotWithShape="1">
              <a:gsLst>
                <a:gs pos="100000">
                  <a:srgbClr val="FFFFFF">
                    <a:lumMod val="100000"/>
                  </a:srgbClr>
                </a:gs>
                <a:gs pos="0">
                  <a:srgbClr val="D9D9DA"/>
                </a:gs>
              </a:gsLst>
              <a:lin ang="2700000" scaled="1"/>
              <a:tileRect/>
            </a:gradFill>
            <a:ln w="28575" cap="flat" cmpd="sng" algn="ctr">
              <a:gradFill flip="none" rotWithShape="1">
                <a:gsLst>
                  <a:gs pos="100000">
                    <a:srgbClr val="FFFFFF"/>
                  </a:gs>
                  <a:gs pos="0">
                    <a:srgbClr val="D9D9DA"/>
                  </a:gs>
                </a:gsLst>
                <a:lin ang="13500000" scaled="1"/>
                <a:tileRect/>
              </a:gradFill>
              <a:prstDash val="solid"/>
              <a:miter lim="800000"/>
            </a:ln>
            <a:effectLst>
              <a:outerShdw blurRad="279400" dist="165100" dir="2700000" algn="t" rotWithShape="0">
                <a:prstClr val="black">
                  <a:alpha val="35000"/>
                </a:prstClr>
              </a:outerShdw>
            </a:effectLst>
          </p:spPr>
          <p:txBody>
            <a:bodyPr lIns="91028" tIns="45514" rIns="91028" bIns="45514" anchor="ctr"/>
            <a:lstStyle/>
            <a:p>
              <a:pPr algn="ctr">
                <a:defRPr/>
              </a:pPr>
              <a:endParaRPr lang="zh-CN" altLang="en-US" sz="2255" kern="0">
                <a:solidFill>
                  <a:prstClr val="white"/>
                </a:solidFill>
                <a:latin typeface="Calibri" panose="020F0502020204030204"/>
              </a:endParaRPr>
            </a:p>
          </p:txBody>
        </p:sp>
        <p:sp>
          <p:nvSpPr>
            <p:cNvPr id="50" name="Freeform 5"/>
            <p:cNvSpPr/>
            <p:nvPr/>
          </p:nvSpPr>
          <p:spPr bwMode="auto">
            <a:xfrm>
              <a:off x="5373601" y="1143893"/>
              <a:ext cx="908892" cy="790099"/>
            </a:xfrm>
            <a:custGeom>
              <a:avLst/>
              <a:gdLst>
                <a:gd name="T0" fmla="*/ 365 w 1306"/>
                <a:gd name="T1" fmla="*/ 1149 h 1149"/>
                <a:gd name="T2" fmla="*/ 300 w 1306"/>
                <a:gd name="T3" fmla="*/ 1111 h 1149"/>
                <a:gd name="T4" fmla="*/ 12 w 1306"/>
                <a:gd name="T5" fmla="*/ 613 h 1149"/>
                <a:gd name="T6" fmla="*/ 12 w 1306"/>
                <a:gd name="T7" fmla="*/ 537 h 1149"/>
                <a:gd name="T8" fmla="*/ 300 w 1306"/>
                <a:gd name="T9" fmla="*/ 38 h 1149"/>
                <a:gd name="T10" fmla="*/ 365 w 1306"/>
                <a:gd name="T11" fmla="*/ 0 h 1149"/>
                <a:gd name="T12" fmla="*/ 941 w 1306"/>
                <a:gd name="T13" fmla="*/ 0 h 1149"/>
                <a:gd name="T14" fmla="*/ 1006 w 1306"/>
                <a:gd name="T15" fmla="*/ 38 h 1149"/>
                <a:gd name="T16" fmla="*/ 1294 w 1306"/>
                <a:gd name="T17" fmla="*/ 537 h 1149"/>
                <a:gd name="T18" fmla="*/ 1294 w 1306"/>
                <a:gd name="T19" fmla="*/ 613 h 1149"/>
                <a:gd name="T20" fmla="*/ 1006 w 1306"/>
                <a:gd name="T21" fmla="*/ 1111 h 1149"/>
                <a:gd name="T22" fmla="*/ 941 w 1306"/>
                <a:gd name="T23" fmla="*/ 1149 h 1149"/>
                <a:gd name="T24" fmla="*/ 365 w 1306"/>
                <a:gd name="T25" fmla="*/ 1149 h 1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06" h="1149">
                  <a:moveTo>
                    <a:pt x="365" y="1149"/>
                  </a:moveTo>
                  <a:cubicBezTo>
                    <a:pt x="341" y="1149"/>
                    <a:pt x="312" y="1132"/>
                    <a:pt x="300" y="1111"/>
                  </a:cubicBezTo>
                  <a:cubicBezTo>
                    <a:pt x="12" y="613"/>
                    <a:pt x="12" y="613"/>
                    <a:pt x="12" y="613"/>
                  </a:cubicBezTo>
                  <a:cubicBezTo>
                    <a:pt x="0" y="592"/>
                    <a:pt x="0" y="558"/>
                    <a:pt x="12" y="537"/>
                  </a:cubicBezTo>
                  <a:cubicBezTo>
                    <a:pt x="300" y="38"/>
                    <a:pt x="300" y="38"/>
                    <a:pt x="300" y="38"/>
                  </a:cubicBezTo>
                  <a:cubicBezTo>
                    <a:pt x="312" y="17"/>
                    <a:pt x="341" y="0"/>
                    <a:pt x="365" y="0"/>
                  </a:cubicBezTo>
                  <a:cubicBezTo>
                    <a:pt x="941" y="0"/>
                    <a:pt x="941" y="0"/>
                    <a:pt x="941" y="0"/>
                  </a:cubicBezTo>
                  <a:cubicBezTo>
                    <a:pt x="965" y="0"/>
                    <a:pt x="994" y="17"/>
                    <a:pt x="1006" y="38"/>
                  </a:cubicBezTo>
                  <a:cubicBezTo>
                    <a:pt x="1294" y="537"/>
                    <a:pt x="1294" y="537"/>
                    <a:pt x="1294" y="537"/>
                  </a:cubicBezTo>
                  <a:cubicBezTo>
                    <a:pt x="1306" y="558"/>
                    <a:pt x="1306" y="592"/>
                    <a:pt x="1294" y="613"/>
                  </a:cubicBezTo>
                  <a:cubicBezTo>
                    <a:pt x="1006" y="1111"/>
                    <a:pt x="1006" y="1111"/>
                    <a:pt x="1006" y="1111"/>
                  </a:cubicBezTo>
                  <a:cubicBezTo>
                    <a:pt x="994" y="1132"/>
                    <a:pt x="965" y="1149"/>
                    <a:pt x="941" y="1149"/>
                  </a:cubicBezTo>
                  <a:lnTo>
                    <a:pt x="365" y="1149"/>
                  </a:lnTo>
                  <a:close/>
                </a:path>
              </a:pathLst>
            </a:custGeom>
            <a:solidFill>
              <a:schemeClr val="accent3"/>
            </a:solidFill>
            <a:ln w="22225">
              <a:noFill/>
            </a:ln>
          </p:spPr>
          <p:style>
            <a:lnRef idx="2">
              <a:schemeClr val="accent1">
                <a:shade val="50000"/>
              </a:schemeClr>
            </a:lnRef>
            <a:fillRef idx="1">
              <a:schemeClr val="accent1"/>
            </a:fillRef>
            <a:effectRef idx="0">
              <a:schemeClr val="accent1"/>
            </a:effectRef>
            <a:fontRef idx="minor">
              <a:schemeClr val="lt1"/>
            </a:fontRef>
          </p:style>
          <p:txBody>
            <a:bodyPr lIns="91028" tIns="45514" rIns="91028" bIns="45514" anchor="ctr"/>
            <a:lstStyle/>
            <a:p>
              <a:pPr algn="ctr">
                <a:defRPr/>
              </a:pPr>
              <a:endParaRPr lang="zh-CN" altLang="en-US" sz="2255"/>
            </a:p>
          </p:txBody>
        </p:sp>
        <p:grpSp>
          <p:nvGrpSpPr>
            <p:cNvPr id="32786" name="组合 50"/>
            <p:cNvGrpSpPr/>
            <p:nvPr/>
          </p:nvGrpSpPr>
          <p:grpSpPr bwMode="auto">
            <a:xfrm>
              <a:off x="5625508" y="1315164"/>
              <a:ext cx="644326" cy="586324"/>
              <a:chOff x="5722963" y="2742165"/>
              <a:chExt cx="500063" cy="460375"/>
            </a:xfrm>
          </p:grpSpPr>
          <p:sp>
            <p:nvSpPr>
              <p:cNvPr id="52" name="Freeform 55"/>
              <p:cNvSpPr/>
              <p:nvPr/>
            </p:nvSpPr>
            <p:spPr bwMode="auto">
              <a:xfrm>
                <a:off x="5742013" y="2745340"/>
                <a:ext cx="481013" cy="457200"/>
              </a:xfrm>
              <a:custGeom>
                <a:avLst/>
                <a:gdLst>
                  <a:gd name="T0" fmla="*/ 137 w 303"/>
                  <a:gd name="T1" fmla="*/ 288 h 288"/>
                  <a:gd name="T2" fmla="*/ 0 w 303"/>
                  <a:gd name="T3" fmla="*/ 174 h 288"/>
                  <a:gd name="T4" fmla="*/ 2 w 303"/>
                  <a:gd name="T5" fmla="*/ 15 h 288"/>
                  <a:gd name="T6" fmla="*/ 54 w 303"/>
                  <a:gd name="T7" fmla="*/ 10 h 288"/>
                  <a:gd name="T8" fmla="*/ 85 w 303"/>
                  <a:gd name="T9" fmla="*/ 43 h 288"/>
                  <a:gd name="T10" fmla="*/ 106 w 303"/>
                  <a:gd name="T11" fmla="*/ 22 h 288"/>
                  <a:gd name="T12" fmla="*/ 128 w 303"/>
                  <a:gd name="T13" fmla="*/ 0 h 288"/>
                  <a:gd name="T14" fmla="*/ 303 w 303"/>
                  <a:gd name="T15" fmla="*/ 150 h 288"/>
                  <a:gd name="T16" fmla="*/ 137 w 303"/>
                  <a:gd name="T17" fmla="*/ 288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3" h="288">
                    <a:moveTo>
                      <a:pt x="137" y="288"/>
                    </a:moveTo>
                    <a:lnTo>
                      <a:pt x="0" y="174"/>
                    </a:lnTo>
                    <a:lnTo>
                      <a:pt x="2" y="15"/>
                    </a:lnTo>
                    <a:lnTo>
                      <a:pt x="54" y="10"/>
                    </a:lnTo>
                    <a:lnTo>
                      <a:pt x="85" y="43"/>
                    </a:lnTo>
                    <a:lnTo>
                      <a:pt x="106" y="22"/>
                    </a:lnTo>
                    <a:lnTo>
                      <a:pt x="128" y="0"/>
                    </a:lnTo>
                    <a:lnTo>
                      <a:pt x="303" y="150"/>
                    </a:lnTo>
                    <a:lnTo>
                      <a:pt x="137" y="288"/>
                    </a:lnTo>
                    <a:close/>
                  </a:path>
                </a:pathLst>
              </a:custGeom>
              <a:gradFill flip="none" rotWithShape="1">
                <a:gsLst>
                  <a:gs pos="73000">
                    <a:srgbClr val="0D0D0D">
                      <a:alpha val="0"/>
                    </a:srgbClr>
                  </a:gs>
                  <a:gs pos="100000">
                    <a:schemeClr val="tx1">
                      <a:lumMod val="95000"/>
                      <a:lumOff val="5000"/>
                      <a:alpha val="0"/>
                    </a:schemeClr>
                  </a:gs>
                  <a:gs pos="0">
                    <a:schemeClr val="tx1">
                      <a:lumMod val="95000"/>
                      <a:lumOff val="5000"/>
                      <a:alpha val="55000"/>
                    </a:schemeClr>
                  </a:gs>
                </a:gsLst>
                <a:lin ang="2700000" scaled="1"/>
                <a:tileRect/>
              </a:gradFill>
              <a:ln>
                <a:noFill/>
              </a:ln>
            </p:spPr>
            <p:txBody>
              <a:bodyPr/>
              <a:lstStyle/>
              <a:p>
                <a:pPr>
                  <a:defRPr/>
                </a:pPr>
                <a:endParaRPr lang="zh-CN" altLang="en-US" sz="2255"/>
              </a:p>
            </p:txBody>
          </p:sp>
          <p:sp>
            <p:nvSpPr>
              <p:cNvPr id="32832" name="Freeform 56"/>
              <p:cNvSpPr>
                <a:spLocks noEditPoints="1"/>
              </p:cNvSpPr>
              <p:nvPr/>
            </p:nvSpPr>
            <p:spPr bwMode="auto">
              <a:xfrm>
                <a:off x="5722963" y="2742165"/>
                <a:ext cx="115888" cy="290513"/>
              </a:xfrm>
              <a:custGeom>
                <a:avLst/>
                <a:gdLst>
                  <a:gd name="T0" fmla="*/ 63551 w 31"/>
                  <a:gd name="T1" fmla="*/ 0 h 77"/>
                  <a:gd name="T2" fmla="*/ 104673 w 31"/>
                  <a:gd name="T3" fmla="*/ 18864 h 77"/>
                  <a:gd name="T4" fmla="*/ 115888 w 31"/>
                  <a:gd name="T5" fmla="*/ 67912 h 77"/>
                  <a:gd name="T6" fmla="*/ 115888 w 31"/>
                  <a:gd name="T7" fmla="*/ 237692 h 77"/>
                  <a:gd name="T8" fmla="*/ 100935 w 31"/>
                  <a:gd name="T9" fmla="*/ 279194 h 77"/>
                  <a:gd name="T10" fmla="*/ 59813 w 31"/>
                  <a:gd name="T11" fmla="*/ 290513 h 77"/>
                  <a:gd name="T12" fmla="*/ 7477 w 31"/>
                  <a:gd name="T13" fmla="*/ 271649 h 77"/>
                  <a:gd name="T14" fmla="*/ 0 w 31"/>
                  <a:gd name="T15" fmla="*/ 215055 h 77"/>
                  <a:gd name="T16" fmla="*/ 0 w 31"/>
                  <a:gd name="T17" fmla="*/ 79231 h 77"/>
                  <a:gd name="T18" fmla="*/ 11215 w 31"/>
                  <a:gd name="T19" fmla="*/ 22637 h 77"/>
                  <a:gd name="T20" fmla="*/ 63551 w 31"/>
                  <a:gd name="T21" fmla="*/ 0 h 77"/>
                  <a:gd name="T22" fmla="*/ 59813 w 31"/>
                  <a:gd name="T23" fmla="*/ 264103 h 77"/>
                  <a:gd name="T24" fmla="*/ 82243 w 31"/>
                  <a:gd name="T25" fmla="*/ 222601 h 77"/>
                  <a:gd name="T26" fmla="*/ 82243 w 31"/>
                  <a:gd name="T27" fmla="*/ 64139 h 77"/>
                  <a:gd name="T28" fmla="*/ 59813 w 31"/>
                  <a:gd name="T29" fmla="*/ 26410 h 77"/>
                  <a:gd name="T30" fmla="*/ 33645 w 31"/>
                  <a:gd name="T31" fmla="*/ 64139 h 77"/>
                  <a:gd name="T32" fmla="*/ 33645 w 31"/>
                  <a:gd name="T33" fmla="*/ 75458 h 77"/>
                  <a:gd name="T34" fmla="*/ 33645 w 31"/>
                  <a:gd name="T35" fmla="*/ 86777 h 77"/>
                  <a:gd name="T36" fmla="*/ 33645 w 31"/>
                  <a:gd name="T37" fmla="*/ 132051 h 77"/>
                  <a:gd name="T38" fmla="*/ 33645 w 31"/>
                  <a:gd name="T39" fmla="*/ 181099 h 77"/>
                  <a:gd name="T40" fmla="*/ 33645 w 31"/>
                  <a:gd name="T41" fmla="*/ 222601 h 77"/>
                  <a:gd name="T42" fmla="*/ 59813 w 31"/>
                  <a:gd name="T43" fmla="*/ 264103 h 77"/>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31" h="77">
                    <a:moveTo>
                      <a:pt x="17" y="0"/>
                    </a:moveTo>
                    <a:cubicBezTo>
                      <a:pt x="22" y="0"/>
                      <a:pt x="26" y="2"/>
                      <a:pt x="28" y="5"/>
                    </a:cubicBezTo>
                    <a:cubicBezTo>
                      <a:pt x="30" y="8"/>
                      <a:pt x="31" y="12"/>
                      <a:pt x="31" y="18"/>
                    </a:cubicBezTo>
                    <a:cubicBezTo>
                      <a:pt x="31" y="63"/>
                      <a:pt x="31" y="63"/>
                      <a:pt x="31" y="63"/>
                    </a:cubicBezTo>
                    <a:cubicBezTo>
                      <a:pt x="31" y="67"/>
                      <a:pt x="30" y="71"/>
                      <a:pt x="27" y="74"/>
                    </a:cubicBezTo>
                    <a:cubicBezTo>
                      <a:pt x="24" y="76"/>
                      <a:pt x="21" y="77"/>
                      <a:pt x="16" y="77"/>
                    </a:cubicBezTo>
                    <a:cubicBezTo>
                      <a:pt x="9" y="77"/>
                      <a:pt x="5" y="76"/>
                      <a:pt x="2" y="72"/>
                    </a:cubicBezTo>
                    <a:cubicBezTo>
                      <a:pt x="1" y="69"/>
                      <a:pt x="0" y="64"/>
                      <a:pt x="0" y="57"/>
                    </a:cubicBezTo>
                    <a:cubicBezTo>
                      <a:pt x="0" y="21"/>
                      <a:pt x="0" y="21"/>
                      <a:pt x="0" y="21"/>
                    </a:cubicBezTo>
                    <a:cubicBezTo>
                      <a:pt x="0" y="14"/>
                      <a:pt x="1" y="8"/>
                      <a:pt x="3" y="6"/>
                    </a:cubicBezTo>
                    <a:cubicBezTo>
                      <a:pt x="5" y="2"/>
                      <a:pt x="10" y="0"/>
                      <a:pt x="17" y="0"/>
                    </a:cubicBezTo>
                    <a:close/>
                    <a:moveTo>
                      <a:pt x="16" y="70"/>
                    </a:moveTo>
                    <a:cubicBezTo>
                      <a:pt x="20" y="70"/>
                      <a:pt x="22" y="66"/>
                      <a:pt x="22" y="59"/>
                    </a:cubicBezTo>
                    <a:cubicBezTo>
                      <a:pt x="22" y="17"/>
                      <a:pt x="22" y="17"/>
                      <a:pt x="22" y="17"/>
                    </a:cubicBezTo>
                    <a:cubicBezTo>
                      <a:pt x="22" y="10"/>
                      <a:pt x="20" y="7"/>
                      <a:pt x="16" y="7"/>
                    </a:cubicBezTo>
                    <a:cubicBezTo>
                      <a:pt x="11" y="7"/>
                      <a:pt x="9" y="11"/>
                      <a:pt x="9" y="17"/>
                    </a:cubicBezTo>
                    <a:cubicBezTo>
                      <a:pt x="9" y="20"/>
                      <a:pt x="9" y="20"/>
                      <a:pt x="9" y="20"/>
                    </a:cubicBezTo>
                    <a:cubicBezTo>
                      <a:pt x="9" y="23"/>
                      <a:pt x="9" y="23"/>
                      <a:pt x="9" y="23"/>
                    </a:cubicBezTo>
                    <a:cubicBezTo>
                      <a:pt x="9" y="35"/>
                      <a:pt x="9" y="35"/>
                      <a:pt x="9" y="35"/>
                    </a:cubicBezTo>
                    <a:cubicBezTo>
                      <a:pt x="9" y="48"/>
                      <a:pt x="9" y="48"/>
                      <a:pt x="9" y="48"/>
                    </a:cubicBezTo>
                    <a:cubicBezTo>
                      <a:pt x="9" y="59"/>
                      <a:pt x="9" y="59"/>
                      <a:pt x="9" y="59"/>
                    </a:cubicBezTo>
                    <a:cubicBezTo>
                      <a:pt x="9" y="66"/>
                      <a:pt x="11" y="70"/>
                      <a:pt x="16" y="70"/>
                    </a:cubicBezTo>
                    <a:close/>
                  </a:path>
                </a:pathLst>
              </a:custGeom>
              <a:solidFill>
                <a:srgbClr val="FFFFFF"/>
              </a:solidFill>
              <a:ln>
                <a:noFill/>
              </a:ln>
              <a:extLst>
                <a:ext uri="{91240B29-F687-4F45-9708-019B960494DF}">
                  <a14:hiddenLine xmlns:a14="http://schemas.microsoft.com/office/drawing/2010/main" w="15875">
                    <a:solidFill>
                      <a:srgbClr val="000000"/>
                    </a:solidFill>
                    <a:prstDash val="solid"/>
                    <a:miter lim="800000"/>
                    <a:headEnd/>
                    <a:tailEnd/>
                  </a14:hiddenLine>
                </a:ext>
              </a:extLst>
            </p:spPr>
            <p:txBody>
              <a:bodyPr/>
              <a:lstStyle/>
              <a:p>
                <a:endParaRPr lang="zh-CN" altLang="en-US" sz="2255"/>
              </a:p>
            </p:txBody>
          </p:sp>
          <p:sp>
            <p:nvSpPr>
              <p:cNvPr id="32833" name="Freeform 57"/>
              <p:cNvSpPr/>
              <p:nvPr/>
            </p:nvSpPr>
            <p:spPr bwMode="auto">
              <a:xfrm>
                <a:off x="5876951" y="2745340"/>
                <a:ext cx="68263" cy="287338"/>
              </a:xfrm>
              <a:custGeom>
                <a:avLst/>
                <a:gdLst>
                  <a:gd name="T0" fmla="*/ 0 w 18"/>
                  <a:gd name="T1" fmla="*/ 41588 h 76"/>
                  <a:gd name="T2" fmla="*/ 41716 w 18"/>
                  <a:gd name="T3" fmla="*/ 0 h 76"/>
                  <a:gd name="T4" fmla="*/ 68263 w 18"/>
                  <a:gd name="T5" fmla="*/ 0 h 76"/>
                  <a:gd name="T6" fmla="*/ 68263 w 18"/>
                  <a:gd name="T7" fmla="*/ 287338 h 76"/>
                  <a:gd name="T8" fmla="*/ 30339 w 18"/>
                  <a:gd name="T9" fmla="*/ 287338 h 76"/>
                  <a:gd name="T10" fmla="*/ 30339 w 18"/>
                  <a:gd name="T11" fmla="*/ 71835 h 76"/>
                  <a:gd name="T12" fmla="*/ 0 w 18"/>
                  <a:gd name="T13" fmla="*/ 71835 h 76"/>
                  <a:gd name="T14" fmla="*/ 0 w 18"/>
                  <a:gd name="T15" fmla="*/ 41588 h 7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8" h="76">
                    <a:moveTo>
                      <a:pt x="0" y="11"/>
                    </a:moveTo>
                    <a:cubicBezTo>
                      <a:pt x="7" y="10"/>
                      <a:pt x="10" y="7"/>
                      <a:pt x="11" y="0"/>
                    </a:cubicBezTo>
                    <a:cubicBezTo>
                      <a:pt x="18" y="0"/>
                      <a:pt x="18" y="0"/>
                      <a:pt x="18" y="0"/>
                    </a:cubicBezTo>
                    <a:cubicBezTo>
                      <a:pt x="18" y="76"/>
                      <a:pt x="18" y="76"/>
                      <a:pt x="18" y="76"/>
                    </a:cubicBezTo>
                    <a:cubicBezTo>
                      <a:pt x="8" y="76"/>
                      <a:pt x="8" y="76"/>
                      <a:pt x="8" y="76"/>
                    </a:cubicBezTo>
                    <a:cubicBezTo>
                      <a:pt x="8" y="19"/>
                      <a:pt x="8" y="19"/>
                      <a:pt x="8" y="19"/>
                    </a:cubicBezTo>
                    <a:cubicBezTo>
                      <a:pt x="0" y="19"/>
                      <a:pt x="0" y="19"/>
                      <a:pt x="0" y="19"/>
                    </a:cubicBezTo>
                    <a:lnTo>
                      <a:pt x="0" y="11"/>
                    </a:lnTo>
                    <a:close/>
                  </a:path>
                </a:pathLst>
              </a:custGeom>
              <a:solidFill>
                <a:srgbClr val="FFFFFF"/>
              </a:solidFill>
              <a:ln>
                <a:noFill/>
              </a:ln>
              <a:extLst>
                <a:ext uri="{91240B29-F687-4F45-9708-019B960494DF}">
                  <a14:hiddenLine xmlns:a14="http://schemas.microsoft.com/office/drawing/2010/main" w="15875">
                    <a:solidFill>
                      <a:srgbClr val="000000"/>
                    </a:solidFill>
                    <a:prstDash val="solid"/>
                    <a:miter lim="800000"/>
                    <a:headEnd/>
                    <a:tailEnd/>
                  </a14:hiddenLine>
                </a:ext>
              </a:extLst>
            </p:spPr>
            <p:txBody>
              <a:bodyPr/>
              <a:lstStyle/>
              <a:p>
                <a:endParaRPr lang="zh-CN" altLang="en-US" sz="2255"/>
              </a:p>
            </p:txBody>
          </p:sp>
        </p:grpSp>
      </p:grpSp>
      <p:grpSp>
        <p:nvGrpSpPr>
          <p:cNvPr id="14" name="组合 13"/>
          <p:cNvGrpSpPr/>
          <p:nvPr/>
        </p:nvGrpSpPr>
        <p:grpSpPr>
          <a:xfrm>
            <a:off x="6649331" y="2592923"/>
            <a:ext cx="1317752" cy="1145249"/>
            <a:chOff x="5302149" y="2033652"/>
            <a:chExt cx="1050770" cy="913217"/>
          </a:xfrm>
        </p:grpSpPr>
        <p:sp>
          <p:nvSpPr>
            <p:cNvPr id="56" name="Freeform 5"/>
            <p:cNvSpPr/>
            <p:nvPr/>
          </p:nvSpPr>
          <p:spPr bwMode="auto">
            <a:xfrm>
              <a:off x="5302149" y="2033652"/>
              <a:ext cx="1050770" cy="913217"/>
            </a:xfrm>
            <a:custGeom>
              <a:avLst/>
              <a:gdLst>
                <a:gd name="T0" fmla="*/ 365 w 1306"/>
                <a:gd name="T1" fmla="*/ 1149 h 1149"/>
                <a:gd name="T2" fmla="*/ 300 w 1306"/>
                <a:gd name="T3" fmla="*/ 1111 h 1149"/>
                <a:gd name="T4" fmla="*/ 12 w 1306"/>
                <a:gd name="T5" fmla="*/ 613 h 1149"/>
                <a:gd name="T6" fmla="*/ 12 w 1306"/>
                <a:gd name="T7" fmla="*/ 537 h 1149"/>
                <a:gd name="T8" fmla="*/ 300 w 1306"/>
                <a:gd name="T9" fmla="*/ 38 h 1149"/>
                <a:gd name="T10" fmla="*/ 365 w 1306"/>
                <a:gd name="T11" fmla="*/ 0 h 1149"/>
                <a:gd name="T12" fmla="*/ 941 w 1306"/>
                <a:gd name="T13" fmla="*/ 0 h 1149"/>
                <a:gd name="T14" fmla="*/ 1006 w 1306"/>
                <a:gd name="T15" fmla="*/ 38 h 1149"/>
                <a:gd name="T16" fmla="*/ 1294 w 1306"/>
                <a:gd name="T17" fmla="*/ 537 h 1149"/>
                <a:gd name="T18" fmla="*/ 1294 w 1306"/>
                <a:gd name="T19" fmla="*/ 613 h 1149"/>
                <a:gd name="T20" fmla="*/ 1006 w 1306"/>
                <a:gd name="T21" fmla="*/ 1111 h 1149"/>
                <a:gd name="T22" fmla="*/ 941 w 1306"/>
                <a:gd name="T23" fmla="*/ 1149 h 1149"/>
                <a:gd name="T24" fmla="*/ 365 w 1306"/>
                <a:gd name="T25" fmla="*/ 1149 h 1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06" h="1149">
                  <a:moveTo>
                    <a:pt x="365" y="1149"/>
                  </a:moveTo>
                  <a:cubicBezTo>
                    <a:pt x="341" y="1149"/>
                    <a:pt x="312" y="1132"/>
                    <a:pt x="300" y="1111"/>
                  </a:cubicBezTo>
                  <a:cubicBezTo>
                    <a:pt x="12" y="613"/>
                    <a:pt x="12" y="613"/>
                    <a:pt x="12" y="613"/>
                  </a:cubicBezTo>
                  <a:cubicBezTo>
                    <a:pt x="0" y="592"/>
                    <a:pt x="0" y="558"/>
                    <a:pt x="12" y="537"/>
                  </a:cubicBezTo>
                  <a:cubicBezTo>
                    <a:pt x="300" y="38"/>
                    <a:pt x="300" y="38"/>
                    <a:pt x="300" y="38"/>
                  </a:cubicBezTo>
                  <a:cubicBezTo>
                    <a:pt x="312" y="17"/>
                    <a:pt x="341" y="0"/>
                    <a:pt x="365" y="0"/>
                  </a:cubicBezTo>
                  <a:cubicBezTo>
                    <a:pt x="941" y="0"/>
                    <a:pt x="941" y="0"/>
                    <a:pt x="941" y="0"/>
                  </a:cubicBezTo>
                  <a:cubicBezTo>
                    <a:pt x="965" y="0"/>
                    <a:pt x="994" y="17"/>
                    <a:pt x="1006" y="38"/>
                  </a:cubicBezTo>
                  <a:cubicBezTo>
                    <a:pt x="1294" y="537"/>
                    <a:pt x="1294" y="537"/>
                    <a:pt x="1294" y="537"/>
                  </a:cubicBezTo>
                  <a:cubicBezTo>
                    <a:pt x="1306" y="558"/>
                    <a:pt x="1306" y="592"/>
                    <a:pt x="1294" y="613"/>
                  </a:cubicBezTo>
                  <a:cubicBezTo>
                    <a:pt x="1006" y="1111"/>
                    <a:pt x="1006" y="1111"/>
                    <a:pt x="1006" y="1111"/>
                  </a:cubicBezTo>
                  <a:cubicBezTo>
                    <a:pt x="994" y="1132"/>
                    <a:pt x="965" y="1149"/>
                    <a:pt x="941" y="1149"/>
                  </a:cubicBezTo>
                  <a:lnTo>
                    <a:pt x="365" y="1149"/>
                  </a:lnTo>
                  <a:close/>
                </a:path>
              </a:pathLst>
            </a:custGeom>
            <a:gradFill flip="none" rotWithShape="1">
              <a:gsLst>
                <a:gs pos="100000">
                  <a:srgbClr val="FFFFFF">
                    <a:lumMod val="100000"/>
                  </a:srgbClr>
                </a:gs>
                <a:gs pos="0">
                  <a:srgbClr val="D9D9DA"/>
                </a:gs>
              </a:gsLst>
              <a:lin ang="2700000" scaled="1"/>
              <a:tileRect/>
            </a:gradFill>
            <a:ln w="28575" cap="flat" cmpd="sng" algn="ctr">
              <a:gradFill flip="none" rotWithShape="1">
                <a:gsLst>
                  <a:gs pos="100000">
                    <a:srgbClr val="FFFFFF"/>
                  </a:gs>
                  <a:gs pos="0">
                    <a:srgbClr val="D9D9DA"/>
                  </a:gs>
                </a:gsLst>
                <a:lin ang="13500000" scaled="1"/>
                <a:tileRect/>
              </a:gradFill>
              <a:prstDash val="solid"/>
              <a:miter lim="800000"/>
            </a:ln>
            <a:effectLst>
              <a:outerShdw blurRad="279400" dist="165100" dir="2700000" algn="t" rotWithShape="0">
                <a:prstClr val="black">
                  <a:alpha val="35000"/>
                </a:prstClr>
              </a:outerShdw>
            </a:effectLst>
          </p:spPr>
          <p:txBody>
            <a:bodyPr lIns="91028" tIns="45514" rIns="91028" bIns="45514" anchor="ctr"/>
            <a:lstStyle/>
            <a:p>
              <a:pPr algn="ctr">
                <a:defRPr/>
              </a:pPr>
              <a:endParaRPr lang="zh-CN" altLang="en-US" sz="2255" kern="0">
                <a:solidFill>
                  <a:prstClr val="white"/>
                </a:solidFill>
                <a:latin typeface="Calibri" panose="020F0502020204030204"/>
              </a:endParaRPr>
            </a:p>
          </p:txBody>
        </p:sp>
        <p:sp>
          <p:nvSpPr>
            <p:cNvPr id="57" name="Freeform 5"/>
            <p:cNvSpPr/>
            <p:nvPr/>
          </p:nvSpPr>
          <p:spPr bwMode="auto">
            <a:xfrm>
              <a:off x="5372335" y="2096512"/>
              <a:ext cx="896233" cy="778847"/>
            </a:xfrm>
            <a:custGeom>
              <a:avLst/>
              <a:gdLst>
                <a:gd name="T0" fmla="*/ 365 w 1306"/>
                <a:gd name="T1" fmla="*/ 1149 h 1149"/>
                <a:gd name="T2" fmla="*/ 300 w 1306"/>
                <a:gd name="T3" fmla="*/ 1111 h 1149"/>
                <a:gd name="T4" fmla="*/ 12 w 1306"/>
                <a:gd name="T5" fmla="*/ 613 h 1149"/>
                <a:gd name="T6" fmla="*/ 12 w 1306"/>
                <a:gd name="T7" fmla="*/ 537 h 1149"/>
                <a:gd name="T8" fmla="*/ 300 w 1306"/>
                <a:gd name="T9" fmla="*/ 38 h 1149"/>
                <a:gd name="T10" fmla="*/ 365 w 1306"/>
                <a:gd name="T11" fmla="*/ 0 h 1149"/>
                <a:gd name="T12" fmla="*/ 941 w 1306"/>
                <a:gd name="T13" fmla="*/ 0 h 1149"/>
                <a:gd name="T14" fmla="*/ 1006 w 1306"/>
                <a:gd name="T15" fmla="*/ 38 h 1149"/>
                <a:gd name="T16" fmla="*/ 1294 w 1306"/>
                <a:gd name="T17" fmla="*/ 537 h 1149"/>
                <a:gd name="T18" fmla="*/ 1294 w 1306"/>
                <a:gd name="T19" fmla="*/ 613 h 1149"/>
                <a:gd name="T20" fmla="*/ 1006 w 1306"/>
                <a:gd name="T21" fmla="*/ 1111 h 1149"/>
                <a:gd name="T22" fmla="*/ 941 w 1306"/>
                <a:gd name="T23" fmla="*/ 1149 h 1149"/>
                <a:gd name="T24" fmla="*/ 365 w 1306"/>
                <a:gd name="T25" fmla="*/ 1149 h 1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06" h="1149">
                  <a:moveTo>
                    <a:pt x="365" y="1149"/>
                  </a:moveTo>
                  <a:cubicBezTo>
                    <a:pt x="341" y="1149"/>
                    <a:pt x="312" y="1132"/>
                    <a:pt x="300" y="1111"/>
                  </a:cubicBezTo>
                  <a:cubicBezTo>
                    <a:pt x="12" y="613"/>
                    <a:pt x="12" y="613"/>
                    <a:pt x="12" y="613"/>
                  </a:cubicBezTo>
                  <a:cubicBezTo>
                    <a:pt x="0" y="592"/>
                    <a:pt x="0" y="558"/>
                    <a:pt x="12" y="537"/>
                  </a:cubicBezTo>
                  <a:cubicBezTo>
                    <a:pt x="300" y="38"/>
                    <a:pt x="300" y="38"/>
                    <a:pt x="300" y="38"/>
                  </a:cubicBezTo>
                  <a:cubicBezTo>
                    <a:pt x="312" y="17"/>
                    <a:pt x="341" y="0"/>
                    <a:pt x="365" y="0"/>
                  </a:cubicBezTo>
                  <a:cubicBezTo>
                    <a:pt x="941" y="0"/>
                    <a:pt x="941" y="0"/>
                    <a:pt x="941" y="0"/>
                  </a:cubicBezTo>
                  <a:cubicBezTo>
                    <a:pt x="965" y="0"/>
                    <a:pt x="994" y="17"/>
                    <a:pt x="1006" y="38"/>
                  </a:cubicBezTo>
                  <a:cubicBezTo>
                    <a:pt x="1294" y="537"/>
                    <a:pt x="1294" y="537"/>
                    <a:pt x="1294" y="537"/>
                  </a:cubicBezTo>
                  <a:cubicBezTo>
                    <a:pt x="1306" y="558"/>
                    <a:pt x="1306" y="592"/>
                    <a:pt x="1294" y="613"/>
                  </a:cubicBezTo>
                  <a:cubicBezTo>
                    <a:pt x="1006" y="1111"/>
                    <a:pt x="1006" y="1111"/>
                    <a:pt x="1006" y="1111"/>
                  </a:cubicBezTo>
                  <a:cubicBezTo>
                    <a:pt x="994" y="1132"/>
                    <a:pt x="965" y="1149"/>
                    <a:pt x="941" y="1149"/>
                  </a:cubicBezTo>
                  <a:lnTo>
                    <a:pt x="365" y="1149"/>
                  </a:lnTo>
                  <a:close/>
                </a:path>
              </a:pathLst>
            </a:custGeom>
            <a:solidFill>
              <a:schemeClr val="accent1"/>
            </a:solidFill>
            <a:ln w="22225">
              <a:noFill/>
            </a:ln>
          </p:spPr>
          <p:style>
            <a:lnRef idx="2">
              <a:schemeClr val="accent1">
                <a:shade val="50000"/>
              </a:schemeClr>
            </a:lnRef>
            <a:fillRef idx="1">
              <a:schemeClr val="accent1"/>
            </a:fillRef>
            <a:effectRef idx="0">
              <a:schemeClr val="accent1"/>
            </a:effectRef>
            <a:fontRef idx="minor">
              <a:schemeClr val="lt1"/>
            </a:fontRef>
          </p:style>
          <p:txBody>
            <a:bodyPr lIns="91028" tIns="45514" rIns="91028" bIns="45514" anchor="ctr"/>
            <a:lstStyle/>
            <a:p>
              <a:pPr algn="ctr">
                <a:defRPr/>
              </a:pPr>
              <a:endParaRPr lang="zh-CN" altLang="en-US" sz="2255"/>
            </a:p>
          </p:txBody>
        </p:sp>
        <p:grpSp>
          <p:nvGrpSpPr>
            <p:cNvPr id="32791" name="组合 57"/>
            <p:cNvGrpSpPr/>
            <p:nvPr/>
          </p:nvGrpSpPr>
          <p:grpSpPr bwMode="auto">
            <a:xfrm>
              <a:off x="5631838" y="2306539"/>
              <a:ext cx="649389" cy="577572"/>
              <a:chOff x="952501" y="6013451"/>
              <a:chExt cx="511175" cy="460375"/>
            </a:xfrm>
          </p:grpSpPr>
          <p:sp>
            <p:nvSpPr>
              <p:cNvPr id="59" name="Freeform 58"/>
              <p:cNvSpPr/>
              <p:nvPr/>
            </p:nvSpPr>
            <p:spPr bwMode="auto">
              <a:xfrm>
                <a:off x="971551" y="6021388"/>
                <a:ext cx="492125" cy="452438"/>
              </a:xfrm>
              <a:custGeom>
                <a:avLst/>
                <a:gdLst>
                  <a:gd name="T0" fmla="*/ 137 w 310"/>
                  <a:gd name="T1" fmla="*/ 285 h 285"/>
                  <a:gd name="T2" fmla="*/ 0 w 310"/>
                  <a:gd name="T3" fmla="*/ 171 h 285"/>
                  <a:gd name="T4" fmla="*/ 2 w 310"/>
                  <a:gd name="T5" fmla="*/ 12 h 285"/>
                  <a:gd name="T6" fmla="*/ 54 w 310"/>
                  <a:gd name="T7" fmla="*/ 7 h 285"/>
                  <a:gd name="T8" fmla="*/ 87 w 310"/>
                  <a:gd name="T9" fmla="*/ 40 h 285"/>
                  <a:gd name="T10" fmla="*/ 97 w 310"/>
                  <a:gd name="T11" fmla="*/ 7 h 285"/>
                  <a:gd name="T12" fmla="*/ 137 w 310"/>
                  <a:gd name="T13" fmla="*/ 0 h 285"/>
                  <a:gd name="T14" fmla="*/ 310 w 310"/>
                  <a:gd name="T15" fmla="*/ 150 h 285"/>
                  <a:gd name="T16" fmla="*/ 137 w 310"/>
                  <a:gd name="T17" fmla="*/ 285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0" h="285">
                    <a:moveTo>
                      <a:pt x="137" y="285"/>
                    </a:moveTo>
                    <a:lnTo>
                      <a:pt x="0" y="171"/>
                    </a:lnTo>
                    <a:lnTo>
                      <a:pt x="2" y="12"/>
                    </a:lnTo>
                    <a:lnTo>
                      <a:pt x="54" y="7"/>
                    </a:lnTo>
                    <a:lnTo>
                      <a:pt x="87" y="40"/>
                    </a:lnTo>
                    <a:lnTo>
                      <a:pt x="97" y="7"/>
                    </a:lnTo>
                    <a:lnTo>
                      <a:pt x="137" y="0"/>
                    </a:lnTo>
                    <a:lnTo>
                      <a:pt x="310" y="150"/>
                    </a:lnTo>
                    <a:lnTo>
                      <a:pt x="137" y="285"/>
                    </a:lnTo>
                    <a:close/>
                  </a:path>
                </a:pathLst>
              </a:custGeom>
              <a:gradFill flip="none" rotWithShape="1">
                <a:gsLst>
                  <a:gs pos="73000">
                    <a:srgbClr val="0D0D0D">
                      <a:alpha val="0"/>
                    </a:srgbClr>
                  </a:gs>
                  <a:gs pos="100000">
                    <a:schemeClr val="tx1">
                      <a:lumMod val="95000"/>
                      <a:lumOff val="5000"/>
                      <a:alpha val="0"/>
                    </a:schemeClr>
                  </a:gs>
                  <a:gs pos="0">
                    <a:schemeClr val="tx1">
                      <a:lumMod val="95000"/>
                      <a:lumOff val="5000"/>
                      <a:alpha val="55000"/>
                    </a:schemeClr>
                  </a:gs>
                </a:gsLst>
                <a:lin ang="2700000" scaled="1"/>
                <a:tileRect/>
              </a:gradFill>
              <a:ln>
                <a:noFill/>
              </a:ln>
            </p:spPr>
            <p:txBody>
              <a:bodyPr/>
              <a:lstStyle/>
              <a:p>
                <a:pPr>
                  <a:defRPr/>
                </a:pPr>
                <a:endParaRPr lang="zh-CN" altLang="en-US" sz="2255"/>
              </a:p>
            </p:txBody>
          </p:sp>
          <p:sp>
            <p:nvSpPr>
              <p:cNvPr id="32827" name="Freeform 59"/>
              <p:cNvSpPr>
                <a:spLocks noEditPoints="1"/>
              </p:cNvSpPr>
              <p:nvPr/>
            </p:nvSpPr>
            <p:spPr bwMode="auto">
              <a:xfrm>
                <a:off x="952501" y="6013451"/>
                <a:ext cx="115888" cy="290513"/>
              </a:xfrm>
              <a:custGeom>
                <a:avLst/>
                <a:gdLst>
                  <a:gd name="T0" fmla="*/ 63551 w 31"/>
                  <a:gd name="T1" fmla="*/ 0 h 77"/>
                  <a:gd name="T2" fmla="*/ 104673 w 31"/>
                  <a:gd name="T3" fmla="*/ 18864 h 77"/>
                  <a:gd name="T4" fmla="*/ 115888 w 31"/>
                  <a:gd name="T5" fmla="*/ 67912 h 77"/>
                  <a:gd name="T6" fmla="*/ 115888 w 31"/>
                  <a:gd name="T7" fmla="*/ 233920 h 77"/>
                  <a:gd name="T8" fmla="*/ 100935 w 31"/>
                  <a:gd name="T9" fmla="*/ 275421 h 77"/>
                  <a:gd name="T10" fmla="*/ 59813 w 31"/>
                  <a:gd name="T11" fmla="*/ 290513 h 77"/>
                  <a:gd name="T12" fmla="*/ 11215 w 31"/>
                  <a:gd name="T13" fmla="*/ 267876 h 77"/>
                  <a:gd name="T14" fmla="*/ 0 w 31"/>
                  <a:gd name="T15" fmla="*/ 211282 h 77"/>
                  <a:gd name="T16" fmla="*/ 0 w 31"/>
                  <a:gd name="T17" fmla="*/ 79231 h 77"/>
                  <a:gd name="T18" fmla="*/ 11215 w 31"/>
                  <a:gd name="T19" fmla="*/ 18864 h 77"/>
                  <a:gd name="T20" fmla="*/ 63551 w 31"/>
                  <a:gd name="T21" fmla="*/ 0 h 77"/>
                  <a:gd name="T22" fmla="*/ 59813 w 31"/>
                  <a:gd name="T23" fmla="*/ 264103 h 77"/>
                  <a:gd name="T24" fmla="*/ 82243 w 31"/>
                  <a:gd name="T25" fmla="*/ 222601 h 77"/>
                  <a:gd name="T26" fmla="*/ 82243 w 31"/>
                  <a:gd name="T27" fmla="*/ 64139 h 77"/>
                  <a:gd name="T28" fmla="*/ 59813 w 31"/>
                  <a:gd name="T29" fmla="*/ 26410 h 77"/>
                  <a:gd name="T30" fmla="*/ 33645 w 31"/>
                  <a:gd name="T31" fmla="*/ 64139 h 77"/>
                  <a:gd name="T32" fmla="*/ 33645 w 31"/>
                  <a:gd name="T33" fmla="*/ 75458 h 77"/>
                  <a:gd name="T34" fmla="*/ 33645 w 31"/>
                  <a:gd name="T35" fmla="*/ 86777 h 77"/>
                  <a:gd name="T36" fmla="*/ 33645 w 31"/>
                  <a:gd name="T37" fmla="*/ 132051 h 77"/>
                  <a:gd name="T38" fmla="*/ 33645 w 31"/>
                  <a:gd name="T39" fmla="*/ 181099 h 77"/>
                  <a:gd name="T40" fmla="*/ 33645 w 31"/>
                  <a:gd name="T41" fmla="*/ 222601 h 77"/>
                  <a:gd name="T42" fmla="*/ 59813 w 31"/>
                  <a:gd name="T43" fmla="*/ 264103 h 77"/>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31" h="77">
                    <a:moveTo>
                      <a:pt x="17" y="0"/>
                    </a:moveTo>
                    <a:cubicBezTo>
                      <a:pt x="22" y="0"/>
                      <a:pt x="26" y="1"/>
                      <a:pt x="28" y="5"/>
                    </a:cubicBezTo>
                    <a:cubicBezTo>
                      <a:pt x="30" y="8"/>
                      <a:pt x="31" y="12"/>
                      <a:pt x="31" y="18"/>
                    </a:cubicBezTo>
                    <a:cubicBezTo>
                      <a:pt x="31" y="62"/>
                      <a:pt x="31" y="62"/>
                      <a:pt x="31" y="62"/>
                    </a:cubicBezTo>
                    <a:cubicBezTo>
                      <a:pt x="31" y="67"/>
                      <a:pt x="30" y="71"/>
                      <a:pt x="27" y="73"/>
                    </a:cubicBezTo>
                    <a:cubicBezTo>
                      <a:pt x="25" y="76"/>
                      <a:pt x="21" y="77"/>
                      <a:pt x="16" y="77"/>
                    </a:cubicBezTo>
                    <a:cubicBezTo>
                      <a:pt x="9" y="77"/>
                      <a:pt x="5" y="75"/>
                      <a:pt x="3" y="71"/>
                    </a:cubicBezTo>
                    <a:cubicBezTo>
                      <a:pt x="1" y="69"/>
                      <a:pt x="0" y="64"/>
                      <a:pt x="0" y="56"/>
                    </a:cubicBezTo>
                    <a:cubicBezTo>
                      <a:pt x="0" y="21"/>
                      <a:pt x="0" y="21"/>
                      <a:pt x="0" y="21"/>
                    </a:cubicBezTo>
                    <a:cubicBezTo>
                      <a:pt x="0" y="13"/>
                      <a:pt x="1" y="8"/>
                      <a:pt x="3" y="5"/>
                    </a:cubicBezTo>
                    <a:cubicBezTo>
                      <a:pt x="5" y="2"/>
                      <a:pt x="10" y="0"/>
                      <a:pt x="17" y="0"/>
                    </a:cubicBezTo>
                    <a:close/>
                    <a:moveTo>
                      <a:pt x="16" y="70"/>
                    </a:moveTo>
                    <a:cubicBezTo>
                      <a:pt x="20" y="70"/>
                      <a:pt x="22" y="66"/>
                      <a:pt x="22" y="59"/>
                    </a:cubicBezTo>
                    <a:cubicBezTo>
                      <a:pt x="22" y="17"/>
                      <a:pt x="22" y="17"/>
                      <a:pt x="22" y="17"/>
                    </a:cubicBezTo>
                    <a:cubicBezTo>
                      <a:pt x="22" y="10"/>
                      <a:pt x="20" y="7"/>
                      <a:pt x="16" y="7"/>
                    </a:cubicBezTo>
                    <a:cubicBezTo>
                      <a:pt x="11" y="7"/>
                      <a:pt x="9" y="10"/>
                      <a:pt x="9" y="17"/>
                    </a:cubicBezTo>
                    <a:cubicBezTo>
                      <a:pt x="9" y="20"/>
                      <a:pt x="9" y="20"/>
                      <a:pt x="9" y="20"/>
                    </a:cubicBezTo>
                    <a:cubicBezTo>
                      <a:pt x="9" y="23"/>
                      <a:pt x="9" y="23"/>
                      <a:pt x="9" y="23"/>
                    </a:cubicBezTo>
                    <a:cubicBezTo>
                      <a:pt x="9" y="35"/>
                      <a:pt x="9" y="35"/>
                      <a:pt x="9" y="35"/>
                    </a:cubicBezTo>
                    <a:cubicBezTo>
                      <a:pt x="9" y="48"/>
                      <a:pt x="9" y="48"/>
                      <a:pt x="9" y="48"/>
                    </a:cubicBezTo>
                    <a:cubicBezTo>
                      <a:pt x="9" y="59"/>
                      <a:pt x="9" y="59"/>
                      <a:pt x="9" y="59"/>
                    </a:cubicBezTo>
                    <a:cubicBezTo>
                      <a:pt x="9" y="66"/>
                      <a:pt x="11" y="70"/>
                      <a:pt x="16" y="70"/>
                    </a:cubicBezTo>
                    <a:close/>
                  </a:path>
                </a:pathLst>
              </a:custGeom>
              <a:solidFill>
                <a:srgbClr val="FFFFFF"/>
              </a:solidFill>
              <a:ln>
                <a:noFill/>
              </a:ln>
              <a:extLst>
                <a:ext uri="{91240B29-F687-4F45-9708-019B960494DF}">
                  <a14:hiddenLine xmlns:a14="http://schemas.microsoft.com/office/drawing/2010/main" w="15875">
                    <a:solidFill>
                      <a:srgbClr val="000000"/>
                    </a:solidFill>
                    <a:prstDash val="solid"/>
                    <a:miter lim="800000"/>
                    <a:headEnd/>
                    <a:tailEnd/>
                  </a14:hiddenLine>
                </a:ext>
              </a:extLst>
            </p:spPr>
            <p:txBody>
              <a:bodyPr/>
              <a:lstStyle/>
              <a:p>
                <a:endParaRPr lang="zh-CN" altLang="en-US" sz="2255"/>
              </a:p>
            </p:txBody>
          </p:sp>
          <p:sp>
            <p:nvSpPr>
              <p:cNvPr id="32828" name="Freeform 60"/>
              <p:cNvSpPr/>
              <p:nvPr/>
            </p:nvSpPr>
            <p:spPr bwMode="auto">
              <a:xfrm>
                <a:off x="1090613" y="6013451"/>
                <a:ext cx="117475" cy="290513"/>
              </a:xfrm>
              <a:custGeom>
                <a:avLst/>
                <a:gdLst>
                  <a:gd name="T0" fmla="*/ 0 w 31"/>
                  <a:gd name="T1" fmla="*/ 60366 h 77"/>
                  <a:gd name="T2" fmla="*/ 15158 w 31"/>
                  <a:gd name="T3" fmla="*/ 15092 h 77"/>
                  <a:gd name="T4" fmla="*/ 60632 w 31"/>
                  <a:gd name="T5" fmla="*/ 0 h 77"/>
                  <a:gd name="T6" fmla="*/ 109896 w 31"/>
                  <a:gd name="T7" fmla="*/ 22637 h 77"/>
                  <a:gd name="T8" fmla="*/ 117475 w 31"/>
                  <a:gd name="T9" fmla="*/ 83004 h 77"/>
                  <a:gd name="T10" fmla="*/ 113685 w 31"/>
                  <a:gd name="T11" fmla="*/ 113187 h 77"/>
                  <a:gd name="T12" fmla="*/ 102317 w 31"/>
                  <a:gd name="T13" fmla="*/ 143370 h 77"/>
                  <a:gd name="T14" fmla="*/ 68211 w 31"/>
                  <a:gd name="T15" fmla="*/ 196191 h 77"/>
                  <a:gd name="T16" fmla="*/ 41685 w 31"/>
                  <a:gd name="T17" fmla="*/ 256557 h 77"/>
                  <a:gd name="T18" fmla="*/ 117475 w 31"/>
                  <a:gd name="T19" fmla="*/ 256557 h 77"/>
                  <a:gd name="T20" fmla="*/ 117475 w 31"/>
                  <a:gd name="T21" fmla="*/ 286740 h 77"/>
                  <a:gd name="T22" fmla="*/ 30316 w 31"/>
                  <a:gd name="T23" fmla="*/ 290513 h 77"/>
                  <a:gd name="T24" fmla="*/ 0 w 31"/>
                  <a:gd name="T25" fmla="*/ 286740 h 77"/>
                  <a:gd name="T26" fmla="*/ 0 w 31"/>
                  <a:gd name="T27" fmla="*/ 286740 h 77"/>
                  <a:gd name="T28" fmla="*/ 18948 w 31"/>
                  <a:gd name="T29" fmla="*/ 207509 h 77"/>
                  <a:gd name="T30" fmla="*/ 64422 w 31"/>
                  <a:gd name="T31" fmla="*/ 139597 h 77"/>
                  <a:gd name="T32" fmla="*/ 79580 w 31"/>
                  <a:gd name="T33" fmla="*/ 75458 h 77"/>
                  <a:gd name="T34" fmla="*/ 79580 w 31"/>
                  <a:gd name="T35" fmla="*/ 71685 h 77"/>
                  <a:gd name="T36" fmla="*/ 79580 w 31"/>
                  <a:gd name="T37" fmla="*/ 64139 h 77"/>
                  <a:gd name="T38" fmla="*/ 79580 w 31"/>
                  <a:gd name="T39" fmla="*/ 45275 h 77"/>
                  <a:gd name="T40" fmla="*/ 56843 w 31"/>
                  <a:gd name="T41" fmla="*/ 26410 h 77"/>
                  <a:gd name="T42" fmla="*/ 37895 w 31"/>
                  <a:gd name="T43" fmla="*/ 60366 h 77"/>
                  <a:gd name="T44" fmla="*/ 37895 w 31"/>
                  <a:gd name="T45" fmla="*/ 71685 h 77"/>
                  <a:gd name="T46" fmla="*/ 37895 w 31"/>
                  <a:gd name="T47" fmla="*/ 79231 h 77"/>
                  <a:gd name="T48" fmla="*/ 37895 w 31"/>
                  <a:gd name="T49" fmla="*/ 86777 h 77"/>
                  <a:gd name="T50" fmla="*/ 37895 w 31"/>
                  <a:gd name="T51" fmla="*/ 98095 h 77"/>
                  <a:gd name="T52" fmla="*/ 0 w 31"/>
                  <a:gd name="T53" fmla="*/ 98095 h 77"/>
                  <a:gd name="T54" fmla="*/ 0 w 31"/>
                  <a:gd name="T55" fmla="*/ 60366 h 77"/>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31" h="77">
                    <a:moveTo>
                      <a:pt x="0" y="16"/>
                    </a:moveTo>
                    <a:cubicBezTo>
                      <a:pt x="0" y="10"/>
                      <a:pt x="2" y="6"/>
                      <a:pt x="4" y="4"/>
                    </a:cubicBezTo>
                    <a:cubicBezTo>
                      <a:pt x="6" y="1"/>
                      <a:pt x="10" y="0"/>
                      <a:pt x="16" y="0"/>
                    </a:cubicBezTo>
                    <a:cubicBezTo>
                      <a:pt x="23" y="0"/>
                      <a:pt x="27" y="2"/>
                      <a:pt x="29" y="6"/>
                    </a:cubicBezTo>
                    <a:cubicBezTo>
                      <a:pt x="30" y="9"/>
                      <a:pt x="31" y="14"/>
                      <a:pt x="31" y="22"/>
                    </a:cubicBezTo>
                    <a:cubicBezTo>
                      <a:pt x="31" y="25"/>
                      <a:pt x="31" y="28"/>
                      <a:pt x="30" y="30"/>
                    </a:cubicBezTo>
                    <a:cubicBezTo>
                      <a:pt x="30" y="32"/>
                      <a:pt x="29" y="35"/>
                      <a:pt x="27" y="38"/>
                    </a:cubicBezTo>
                    <a:cubicBezTo>
                      <a:pt x="18" y="52"/>
                      <a:pt x="18" y="52"/>
                      <a:pt x="18" y="52"/>
                    </a:cubicBezTo>
                    <a:cubicBezTo>
                      <a:pt x="14" y="58"/>
                      <a:pt x="12" y="63"/>
                      <a:pt x="11" y="68"/>
                    </a:cubicBezTo>
                    <a:cubicBezTo>
                      <a:pt x="31" y="68"/>
                      <a:pt x="31" y="68"/>
                      <a:pt x="31" y="68"/>
                    </a:cubicBezTo>
                    <a:cubicBezTo>
                      <a:pt x="31" y="76"/>
                      <a:pt x="31" y="76"/>
                      <a:pt x="31" y="76"/>
                    </a:cubicBezTo>
                    <a:cubicBezTo>
                      <a:pt x="8" y="77"/>
                      <a:pt x="8" y="77"/>
                      <a:pt x="8" y="77"/>
                    </a:cubicBezTo>
                    <a:cubicBezTo>
                      <a:pt x="0" y="76"/>
                      <a:pt x="0" y="76"/>
                      <a:pt x="0" y="76"/>
                    </a:cubicBezTo>
                    <a:cubicBezTo>
                      <a:pt x="0" y="76"/>
                      <a:pt x="0" y="76"/>
                      <a:pt x="0" y="76"/>
                    </a:cubicBezTo>
                    <a:cubicBezTo>
                      <a:pt x="0" y="68"/>
                      <a:pt x="2" y="61"/>
                      <a:pt x="5" y="55"/>
                    </a:cubicBezTo>
                    <a:cubicBezTo>
                      <a:pt x="7" y="51"/>
                      <a:pt x="11" y="45"/>
                      <a:pt x="17" y="37"/>
                    </a:cubicBezTo>
                    <a:cubicBezTo>
                      <a:pt x="20" y="32"/>
                      <a:pt x="21" y="27"/>
                      <a:pt x="21" y="20"/>
                    </a:cubicBezTo>
                    <a:cubicBezTo>
                      <a:pt x="21" y="19"/>
                      <a:pt x="21" y="19"/>
                      <a:pt x="21" y="19"/>
                    </a:cubicBezTo>
                    <a:cubicBezTo>
                      <a:pt x="21" y="17"/>
                      <a:pt x="21" y="17"/>
                      <a:pt x="21" y="17"/>
                    </a:cubicBezTo>
                    <a:cubicBezTo>
                      <a:pt x="21" y="15"/>
                      <a:pt x="21" y="13"/>
                      <a:pt x="21" y="12"/>
                    </a:cubicBezTo>
                    <a:cubicBezTo>
                      <a:pt x="20" y="9"/>
                      <a:pt x="18" y="7"/>
                      <a:pt x="15" y="7"/>
                    </a:cubicBezTo>
                    <a:cubicBezTo>
                      <a:pt x="11" y="7"/>
                      <a:pt x="10" y="10"/>
                      <a:pt x="10" y="16"/>
                    </a:cubicBezTo>
                    <a:cubicBezTo>
                      <a:pt x="10" y="19"/>
                      <a:pt x="10" y="19"/>
                      <a:pt x="10" y="19"/>
                    </a:cubicBezTo>
                    <a:cubicBezTo>
                      <a:pt x="10" y="21"/>
                      <a:pt x="10" y="21"/>
                      <a:pt x="10" y="21"/>
                    </a:cubicBezTo>
                    <a:cubicBezTo>
                      <a:pt x="10" y="23"/>
                      <a:pt x="10" y="23"/>
                      <a:pt x="10" y="23"/>
                    </a:cubicBezTo>
                    <a:cubicBezTo>
                      <a:pt x="10" y="26"/>
                      <a:pt x="10" y="26"/>
                      <a:pt x="10" y="26"/>
                    </a:cubicBezTo>
                    <a:cubicBezTo>
                      <a:pt x="0" y="26"/>
                      <a:pt x="0" y="26"/>
                      <a:pt x="0" y="26"/>
                    </a:cubicBezTo>
                    <a:lnTo>
                      <a:pt x="0" y="16"/>
                    </a:lnTo>
                    <a:close/>
                  </a:path>
                </a:pathLst>
              </a:custGeom>
              <a:solidFill>
                <a:srgbClr val="FFFFFF"/>
              </a:solidFill>
              <a:ln>
                <a:noFill/>
              </a:ln>
              <a:extLst>
                <a:ext uri="{91240B29-F687-4F45-9708-019B960494DF}">
                  <a14:hiddenLine xmlns:a14="http://schemas.microsoft.com/office/drawing/2010/main" w="15875">
                    <a:solidFill>
                      <a:srgbClr val="000000"/>
                    </a:solidFill>
                    <a:prstDash val="solid"/>
                    <a:miter lim="800000"/>
                    <a:headEnd/>
                    <a:tailEnd/>
                  </a14:hiddenLine>
                </a:ext>
              </a:extLst>
            </p:spPr>
            <p:txBody>
              <a:bodyPr/>
              <a:lstStyle/>
              <a:p>
                <a:endParaRPr lang="zh-CN" altLang="en-US" sz="2255"/>
              </a:p>
            </p:txBody>
          </p:sp>
        </p:grpSp>
      </p:grpSp>
      <p:grpSp>
        <p:nvGrpSpPr>
          <p:cNvPr id="15" name="组合 14"/>
          <p:cNvGrpSpPr/>
          <p:nvPr/>
        </p:nvGrpSpPr>
        <p:grpSpPr>
          <a:xfrm>
            <a:off x="6649331" y="3786089"/>
            <a:ext cx="1317752" cy="1145249"/>
            <a:chOff x="5302149" y="2985078"/>
            <a:chExt cx="1050770" cy="913217"/>
          </a:xfrm>
        </p:grpSpPr>
        <p:sp>
          <p:nvSpPr>
            <p:cNvPr id="63" name="Freeform 5"/>
            <p:cNvSpPr/>
            <p:nvPr/>
          </p:nvSpPr>
          <p:spPr bwMode="auto">
            <a:xfrm>
              <a:off x="5302149" y="2985078"/>
              <a:ext cx="1050770" cy="913217"/>
            </a:xfrm>
            <a:custGeom>
              <a:avLst/>
              <a:gdLst>
                <a:gd name="T0" fmla="*/ 365 w 1306"/>
                <a:gd name="T1" fmla="*/ 1149 h 1149"/>
                <a:gd name="T2" fmla="*/ 300 w 1306"/>
                <a:gd name="T3" fmla="*/ 1111 h 1149"/>
                <a:gd name="T4" fmla="*/ 12 w 1306"/>
                <a:gd name="T5" fmla="*/ 613 h 1149"/>
                <a:gd name="T6" fmla="*/ 12 w 1306"/>
                <a:gd name="T7" fmla="*/ 537 h 1149"/>
                <a:gd name="T8" fmla="*/ 300 w 1306"/>
                <a:gd name="T9" fmla="*/ 38 h 1149"/>
                <a:gd name="T10" fmla="*/ 365 w 1306"/>
                <a:gd name="T11" fmla="*/ 0 h 1149"/>
                <a:gd name="T12" fmla="*/ 941 w 1306"/>
                <a:gd name="T13" fmla="*/ 0 h 1149"/>
                <a:gd name="T14" fmla="*/ 1006 w 1306"/>
                <a:gd name="T15" fmla="*/ 38 h 1149"/>
                <a:gd name="T16" fmla="*/ 1294 w 1306"/>
                <a:gd name="T17" fmla="*/ 537 h 1149"/>
                <a:gd name="T18" fmla="*/ 1294 w 1306"/>
                <a:gd name="T19" fmla="*/ 613 h 1149"/>
                <a:gd name="T20" fmla="*/ 1006 w 1306"/>
                <a:gd name="T21" fmla="*/ 1111 h 1149"/>
                <a:gd name="T22" fmla="*/ 941 w 1306"/>
                <a:gd name="T23" fmla="*/ 1149 h 1149"/>
                <a:gd name="T24" fmla="*/ 365 w 1306"/>
                <a:gd name="T25" fmla="*/ 1149 h 1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06" h="1149">
                  <a:moveTo>
                    <a:pt x="365" y="1149"/>
                  </a:moveTo>
                  <a:cubicBezTo>
                    <a:pt x="341" y="1149"/>
                    <a:pt x="312" y="1132"/>
                    <a:pt x="300" y="1111"/>
                  </a:cubicBezTo>
                  <a:cubicBezTo>
                    <a:pt x="12" y="613"/>
                    <a:pt x="12" y="613"/>
                    <a:pt x="12" y="613"/>
                  </a:cubicBezTo>
                  <a:cubicBezTo>
                    <a:pt x="0" y="592"/>
                    <a:pt x="0" y="558"/>
                    <a:pt x="12" y="537"/>
                  </a:cubicBezTo>
                  <a:cubicBezTo>
                    <a:pt x="300" y="38"/>
                    <a:pt x="300" y="38"/>
                    <a:pt x="300" y="38"/>
                  </a:cubicBezTo>
                  <a:cubicBezTo>
                    <a:pt x="312" y="17"/>
                    <a:pt x="341" y="0"/>
                    <a:pt x="365" y="0"/>
                  </a:cubicBezTo>
                  <a:cubicBezTo>
                    <a:pt x="941" y="0"/>
                    <a:pt x="941" y="0"/>
                    <a:pt x="941" y="0"/>
                  </a:cubicBezTo>
                  <a:cubicBezTo>
                    <a:pt x="965" y="0"/>
                    <a:pt x="994" y="17"/>
                    <a:pt x="1006" y="38"/>
                  </a:cubicBezTo>
                  <a:cubicBezTo>
                    <a:pt x="1294" y="537"/>
                    <a:pt x="1294" y="537"/>
                    <a:pt x="1294" y="537"/>
                  </a:cubicBezTo>
                  <a:cubicBezTo>
                    <a:pt x="1306" y="558"/>
                    <a:pt x="1306" y="592"/>
                    <a:pt x="1294" y="613"/>
                  </a:cubicBezTo>
                  <a:cubicBezTo>
                    <a:pt x="1006" y="1111"/>
                    <a:pt x="1006" y="1111"/>
                    <a:pt x="1006" y="1111"/>
                  </a:cubicBezTo>
                  <a:cubicBezTo>
                    <a:pt x="994" y="1132"/>
                    <a:pt x="965" y="1149"/>
                    <a:pt x="941" y="1149"/>
                  </a:cubicBezTo>
                  <a:lnTo>
                    <a:pt x="365" y="1149"/>
                  </a:lnTo>
                  <a:close/>
                </a:path>
              </a:pathLst>
            </a:custGeom>
            <a:gradFill flip="none" rotWithShape="1">
              <a:gsLst>
                <a:gs pos="100000">
                  <a:srgbClr val="FFFFFF">
                    <a:lumMod val="100000"/>
                  </a:srgbClr>
                </a:gs>
                <a:gs pos="0">
                  <a:srgbClr val="D9D9DA"/>
                </a:gs>
              </a:gsLst>
              <a:lin ang="2700000" scaled="1"/>
              <a:tileRect/>
            </a:gradFill>
            <a:ln w="28575" cap="flat" cmpd="sng" algn="ctr">
              <a:gradFill flip="none" rotWithShape="1">
                <a:gsLst>
                  <a:gs pos="100000">
                    <a:srgbClr val="FFFFFF"/>
                  </a:gs>
                  <a:gs pos="0">
                    <a:srgbClr val="D9D9DA"/>
                  </a:gs>
                </a:gsLst>
                <a:lin ang="13500000" scaled="1"/>
                <a:tileRect/>
              </a:gradFill>
              <a:prstDash val="solid"/>
              <a:miter lim="800000"/>
            </a:ln>
            <a:effectLst>
              <a:outerShdw blurRad="279400" dist="165100" dir="2700000" algn="t" rotWithShape="0">
                <a:prstClr val="black">
                  <a:alpha val="35000"/>
                </a:prstClr>
              </a:outerShdw>
            </a:effectLst>
          </p:spPr>
          <p:txBody>
            <a:bodyPr lIns="91028" tIns="45514" rIns="91028" bIns="45514" anchor="ctr"/>
            <a:lstStyle/>
            <a:p>
              <a:pPr algn="ctr">
                <a:defRPr/>
              </a:pPr>
              <a:endParaRPr lang="zh-CN" altLang="en-US" sz="2255" kern="0">
                <a:solidFill>
                  <a:prstClr val="white"/>
                </a:solidFill>
                <a:latin typeface="Calibri" panose="020F0502020204030204"/>
              </a:endParaRPr>
            </a:p>
          </p:txBody>
        </p:sp>
        <p:sp>
          <p:nvSpPr>
            <p:cNvPr id="64" name="Freeform 5"/>
            <p:cNvSpPr/>
            <p:nvPr/>
          </p:nvSpPr>
          <p:spPr bwMode="auto">
            <a:xfrm>
              <a:off x="5377399" y="3062883"/>
              <a:ext cx="889904" cy="772597"/>
            </a:xfrm>
            <a:custGeom>
              <a:avLst/>
              <a:gdLst>
                <a:gd name="T0" fmla="*/ 365 w 1306"/>
                <a:gd name="T1" fmla="*/ 1149 h 1149"/>
                <a:gd name="T2" fmla="*/ 300 w 1306"/>
                <a:gd name="T3" fmla="*/ 1111 h 1149"/>
                <a:gd name="T4" fmla="*/ 12 w 1306"/>
                <a:gd name="T5" fmla="*/ 613 h 1149"/>
                <a:gd name="T6" fmla="*/ 12 w 1306"/>
                <a:gd name="T7" fmla="*/ 537 h 1149"/>
                <a:gd name="T8" fmla="*/ 300 w 1306"/>
                <a:gd name="T9" fmla="*/ 38 h 1149"/>
                <a:gd name="T10" fmla="*/ 365 w 1306"/>
                <a:gd name="T11" fmla="*/ 0 h 1149"/>
                <a:gd name="T12" fmla="*/ 941 w 1306"/>
                <a:gd name="T13" fmla="*/ 0 h 1149"/>
                <a:gd name="T14" fmla="*/ 1006 w 1306"/>
                <a:gd name="T15" fmla="*/ 38 h 1149"/>
                <a:gd name="T16" fmla="*/ 1294 w 1306"/>
                <a:gd name="T17" fmla="*/ 537 h 1149"/>
                <a:gd name="T18" fmla="*/ 1294 w 1306"/>
                <a:gd name="T19" fmla="*/ 613 h 1149"/>
                <a:gd name="T20" fmla="*/ 1006 w 1306"/>
                <a:gd name="T21" fmla="*/ 1111 h 1149"/>
                <a:gd name="T22" fmla="*/ 941 w 1306"/>
                <a:gd name="T23" fmla="*/ 1149 h 1149"/>
                <a:gd name="T24" fmla="*/ 365 w 1306"/>
                <a:gd name="T25" fmla="*/ 1149 h 1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06" h="1149">
                  <a:moveTo>
                    <a:pt x="365" y="1149"/>
                  </a:moveTo>
                  <a:cubicBezTo>
                    <a:pt x="341" y="1149"/>
                    <a:pt x="312" y="1132"/>
                    <a:pt x="300" y="1111"/>
                  </a:cubicBezTo>
                  <a:cubicBezTo>
                    <a:pt x="12" y="613"/>
                    <a:pt x="12" y="613"/>
                    <a:pt x="12" y="613"/>
                  </a:cubicBezTo>
                  <a:cubicBezTo>
                    <a:pt x="0" y="592"/>
                    <a:pt x="0" y="558"/>
                    <a:pt x="12" y="537"/>
                  </a:cubicBezTo>
                  <a:cubicBezTo>
                    <a:pt x="300" y="38"/>
                    <a:pt x="300" y="38"/>
                    <a:pt x="300" y="38"/>
                  </a:cubicBezTo>
                  <a:cubicBezTo>
                    <a:pt x="312" y="17"/>
                    <a:pt x="341" y="0"/>
                    <a:pt x="365" y="0"/>
                  </a:cubicBezTo>
                  <a:cubicBezTo>
                    <a:pt x="941" y="0"/>
                    <a:pt x="941" y="0"/>
                    <a:pt x="941" y="0"/>
                  </a:cubicBezTo>
                  <a:cubicBezTo>
                    <a:pt x="965" y="0"/>
                    <a:pt x="994" y="17"/>
                    <a:pt x="1006" y="38"/>
                  </a:cubicBezTo>
                  <a:cubicBezTo>
                    <a:pt x="1294" y="537"/>
                    <a:pt x="1294" y="537"/>
                    <a:pt x="1294" y="537"/>
                  </a:cubicBezTo>
                  <a:cubicBezTo>
                    <a:pt x="1306" y="558"/>
                    <a:pt x="1306" y="592"/>
                    <a:pt x="1294" y="613"/>
                  </a:cubicBezTo>
                  <a:cubicBezTo>
                    <a:pt x="1006" y="1111"/>
                    <a:pt x="1006" y="1111"/>
                    <a:pt x="1006" y="1111"/>
                  </a:cubicBezTo>
                  <a:cubicBezTo>
                    <a:pt x="994" y="1132"/>
                    <a:pt x="965" y="1149"/>
                    <a:pt x="941" y="1149"/>
                  </a:cubicBezTo>
                  <a:lnTo>
                    <a:pt x="365" y="1149"/>
                  </a:lnTo>
                  <a:close/>
                </a:path>
              </a:pathLst>
            </a:custGeom>
            <a:solidFill>
              <a:schemeClr val="accent4"/>
            </a:solidFill>
            <a:ln w="22225">
              <a:noFill/>
            </a:ln>
          </p:spPr>
          <p:style>
            <a:lnRef idx="2">
              <a:schemeClr val="accent1">
                <a:shade val="50000"/>
              </a:schemeClr>
            </a:lnRef>
            <a:fillRef idx="1">
              <a:schemeClr val="accent1"/>
            </a:fillRef>
            <a:effectRef idx="0">
              <a:schemeClr val="accent1"/>
            </a:effectRef>
            <a:fontRef idx="minor">
              <a:schemeClr val="lt1"/>
            </a:fontRef>
          </p:style>
          <p:txBody>
            <a:bodyPr lIns="91028" tIns="45514" rIns="91028" bIns="45514" anchor="ctr"/>
            <a:lstStyle/>
            <a:p>
              <a:pPr algn="ctr">
                <a:defRPr/>
              </a:pPr>
              <a:endParaRPr lang="zh-CN" altLang="en-US" sz="2255"/>
            </a:p>
          </p:txBody>
        </p:sp>
        <p:grpSp>
          <p:nvGrpSpPr>
            <p:cNvPr id="32796" name="组合 64"/>
            <p:cNvGrpSpPr/>
            <p:nvPr/>
          </p:nvGrpSpPr>
          <p:grpSpPr bwMode="auto">
            <a:xfrm>
              <a:off x="5640699" y="3260408"/>
              <a:ext cx="645592" cy="573822"/>
              <a:chOff x="5405438" y="6815138"/>
              <a:chExt cx="511175" cy="460375"/>
            </a:xfrm>
          </p:grpSpPr>
          <p:sp>
            <p:nvSpPr>
              <p:cNvPr id="66" name="Freeform 61"/>
              <p:cNvSpPr/>
              <p:nvPr/>
            </p:nvSpPr>
            <p:spPr bwMode="auto">
              <a:xfrm>
                <a:off x="5424488" y="6821488"/>
                <a:ext cx="492125" cy="454025"/>
              </a:xfrm>
              <a:custGeom>
                <a:avLst/>
                <a:gdLst>
                  <a:gd name="T0" fmla="*/ 140 w 310"/>
                  <a:gd name="T1" fmla="*/ 286 h 286"/>
                  <a:gd name="T2" fmla="*/ 0 w 310"/>
                  <a:gd name="T3" fmla="*/ 172 h 286"/>
                  <a:gd name="T4" fmla="*/ 2 w 310"/>
                  <a:gd name="T5" fmla="*/ 12 h 286"/>
                  <a:gd name="T6" fmla="*/ 57 w 310"/>
                  <a:gd name="T7" fmla="*/ 7 h 286"/>
                  <a:gd name="T8" fmla="*/ 88 w 310"/>
                  <a:gd name="T9" fmla="*/ 41 h 286"/>
                  <a:gd name="T10" fmla="*/ 97 w 310"/>
                  <a:gd name="T11" fmla="*/ 7 h 286"/>
                  <a:gd name="T12" fmla="*/ 135 w 310"/>
                  <a:gd name="T13" fmla="*/ 0 h 286"/>
                  <a:gd name="T14" fmla="*/ 310 w 310"/>
                  <a:gd name="T15" fmla="*/ 150 h 286"/>
                  <a:gd name="T16" fmla="*/ 140 w 310"/>
                  <a:gd name="T17" fmla="*/ 286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0" h="286">
                    <a:moveTo>
                      <a:pt x="140" y="286"/>
                    </a:moveTo>
                    <a:lnTo>
                      <a:pt x="0" y="172"/>
                    </a:lnTo>
                    <a:lnTo>
                      <a:pt x="2" y="12"/>
                    </a:lnTo>
                    <a:lnTo>
                      <a:pt x="57" y="7"/>
                    </a:lnTo>
                    <a:lnTo>
                      <a:pt x="88" y="41"/>
                    </a:lnTo>
                    <a:lnTo>
                      <a:pt x="97" y="7"/>
                    </a:lnTo>
                    <a:lnTo>
                      <a:pt x="135" y="0"/>
                    </a:lnTo>
                    <a:lnTo>
                      <a:pt x="310" y="150"/>
                    </a:lnTo>
                    <a:lnTo>
                      <a:pt x="140" y="286"/>
                    </a:lnTo>
                    <a:close/>
                  </a:path>
                </a:pathLst>
              </a:custGeom>
              <a:gradFill flip="none" rotWithShape="1">
                <a:gsLst>
                  <a:gs pos="73000">
                    <a:srgbClr val="0D0D0D">
                      <a:alpha val="0"/>
                    </a:srgbClr>
                  </a:gs>
                  <a:gs pos="100000">
                    <a:schemeClr val="tx1">
                      <a:lumMod val="95000"/>
                      <a:lumOff val="5000"/>
                      <a:alpha val="0"/>
                    </a:schemeClr>
                  </a:gs>
                  <a:gs pos="0">
                    <a:schemeClr val="tx1">
                      <a:lumMod val="95000"/>
                      <a:lumOff val="5000"/>
                      <a:alpha val="55000"/>
                    </a:schemeClr>
                  </a:gs>
                </a:gsLst>
                <a:lin ang="2700000" scaled="1"/>
                <a:tileRect/>
              </a:gradFill>
              <a:ln>
                <a:noFill/>
              </a:ln>
            </p:spPr>
            <p:txBody>
              <a:bodyPr/>
              <a:lstStyle/>
              <a:p>
                <a:pPr>
                  <a:defRPr/>
                </a:pPr>
                <a:endParaRPr lang="zh-CN" altLang="en-US" sz="2255"/>
              </a:p>
            </p:txBody>
          </p:sp>
          <p:sp>
            <p:nvSpPr>
              <p:cNvPr id="32822" name="Freeform 62"/>
              <p:cNvSpPr>
                <a:spLocks noEditPoints="1"/>
              </p:cNvSpPr>
              <p:nvPr/>
            </p:nvSpPr>
            <p:spPr bwMode="auto">
              <a:xfrm>
                <a:off x="5405438" y="6815138"/>
                <a:ext cx="117475" cy="290513"/>
              </a:xfrm>
              <a:custGeom>
                <a:avLst/>
                <a:gdLst>
                  <a:gd name="T0" fmla="*/ 64422 w 31"/>
                  <a:gd name="T1" fmla="*/ 0 h 77"/>
                  <a:gd name="T2" fmla="*/ 109896 w 31"/>
                  <a:gd name="T3" fmla="*/ 18864 h 77"/>
                  <a:gd name="T4" fmla="*/ 117475 w 31"/>
                  <a:gd name="T5" fmla="*/ 67912 h 77"/>
                  <a:gd name="T6" fmla="*/ 117475 w 31"/>
                  <a:gd name="T7" fmla="*/ 233920 h 77"/>
                  <a:gd name="T8" fmla="*/ 102317 w 31"/>
                  <a:gd name="T9" fmla="*/ 275421 h 77"/>
                  <a:gd name="T10" fmla="*/ 60632 w 31"/>
                  <a:gd name="T11" fmla="*/ 290513 h 77"/>
                  <a:gd name="T12" fmla="*/ 11369 w 31"/>
                  <a:gd name="T13" fmla="*/ 271649 h 77"/>
                  <a:gd name="T14" fmla="*/ 0 w 31"/>
                  <a:gd name="T15" fmla="*/ 211282 h 77"/>
                  <a:gd name="T16" fmla="*/ 0 w 31"/>
                  <a:gd name="T17" fmla="*/ 79231 h 77"/>
                  <a:gd name="T18" fmla="*/ 11369 w 31"/>
                  <a:gd name="T19" fmla="*/ 18864 h 77"/>
                  <a:gd name="T20" fmla="*/ 64422 w 31"/>
                  <a:gd name="T21" fmla="*/ 0 h 77"/>
                  <a:gd name="T22" fmla="*/ 60632 w 31"/>
                  <a:gd name="T23" fmla="*/ 264103 h 77"/>
                  <a:gd name="T24" fmla="*/ 87159 w 31"/>
                  <a:gd name="T25" fmla="*/ 222601 h 77"/>
                  <a:gd name="T26" fmla="*/ 87159 w 31"/>
                  <a:gd name="T27" fmla="*/ 64139 h 77"/>
                  <a:gd name="T28" fmla="*/ 60632 w 31"/>
                  <a:gd name="T29" fmla="*/ 26410 h 77"/>
                  <a:gd name="T30" fmla="*/ 34106 w 31"/>
                  <a:gd name="T31" fmla="*/ 64139 h 77"/>
                  <a:gd name="T32" fmla="*/ 34106 w 31"/>
                  <a:gd name="T33" fmla="*/ 75458 h 77"/>
                  <a:gd name="T34" fmla="*/ 34106 w 31"/>
                  <a:gd name="T35" fmla="*/ 86777 h 77"/>
                  <a:gd name="T36" fmla="*/ 34106 w 31"/>
                  <a:gd name="T37" fmla="*/ 132051 h 77"/>
                  <a:gd name="T38" fmla="*/ 34106 w 31"/>
                  <a:gd name="T39" fmla="*/ 181099 h 77"/>
                  <a:gd name="T40" fmla="*/ 34106 w 31"/>
                  <a:gd name="T41" fmla="*/ 222601 h 77"/>
                  <a:gd name="T42" fmla="*/ 60632 w 31"/>
                  <a:gd name="T43" fmla="*/ 264103 h 77"/>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31" h="77">
                    <a:moveTo>
                      <a:pt x="17" y="0"/>
                    </a:moveTo>
                    <a:cubicBezTo>
                      <a:pt x="22" y="0"/>
                      <a:pt x="26" y="2"/>
                      <a:pt x="29" y="5"/>
                    </a:cubicBezTo>
                    <a:cubicBezTo>
                      <a:pt x="30" y="8"/>
                      <a:pt x="31" y="12"/>
                      <a:pt x="31" y="18"/>
                    </a:cubicBezTo>
                    <a:cubicBezTo>
                      <a:pt x="31" y="62"/>
                      <a:pt x="31" y="62"/>
                      <a:pt x="31" y="62"/>
                    </a:cubicBezTo>
                    <a:cubicBezTo>
                      <a:pt x="31" y="67"/>
                      <a:pt x="30" y="71"/>
                      <a:pt x="27" y="73"/>
                    </a:cubicBezTo>
                    <a:cubicBezTo>
                      <a:pt x="25" y="76"/>
                      <a:pt x="21" y="77"/>
                      <a:pt x="16" y="77"/>
                    </a:cubicBezTo>
                    <a:cubicBezTo>
                      <a:pt x="10" y="77"/>
                      <a:pt x="5" y="75"/>
                      <a:pt x="3" y="72"/>
                    </a:cubicBezTo>
                    <a:cubicBezTo>
                      <a:pt x="1" y="69"/>
                      <a:pt x="0" y="64"/>
                      <a:pt x="0" y="56"/>
                    </a:cubicBezTo>
                    <a:cubicBezTo>
                      <a:pt x="0" y="21"/>
                      <a:pt x="0" y="21"/>
                      <a:pt x="0" y="21"/>
                    </a:cubicBezTo>
                    <a:cubicBezTo>
                      <a:pt x="0" y="14"/>
                      <a:pt x="1" y="8"/>
                      <a:pt x="3" y="5"/>
                    </a:cubicBezTo>
                    <a:cubicBezTo>
                      <a:pt x="5" y="2"/>
                      <a:pt x="10" y="0"/>
                      <a:pt x="17" y="0"/>
                    </a:cubicBezTo>
                    <a:close/>
                    <a:moveTo>
                      <a:pt x="16" y="70"/>
                    </a:moveTo>
                    <a:cubicBezTo>
                      <a:pt x="20" y="70"/>
                      <a:pt x="23" y="66"/>
                      <a:pt x="23" y="59"/>
                    </a:cubicBezTo>
                    <a:cubicBezTo>
                      <a:pt x="23" y="17"/>
                      <a:pt x="23" y="17"/>
                      <a:pt x="23" y="17"/>
                    </a:cubicBezTo>
                    <a:cubicBezTo>
                      <a:pt x="23" y="10"/>
                      <a:pt x="20" y="7"/>
                      <a:pt x="16" y="7"/>
                    </a:cubicBezTo>
                    <a:cubicBezTo>
                      <a:pt x="12" y="7"/>
                      <a:pt x="9" y="10"/>
                      <a:pt x="9" y="17"/>
                    </a:cubicBezTo>
                    <a:cubicBezTo>
                      <a:pt x="9" y="20"/>
                      <a:pt x="9" y="20"/>
                      <a:pt x="9" y="20"/>
                    </a:cubicBezTo>
                    <a:cubicBezTo>
                      <a:pt x="9" y="23"/>
                      <a:pt x="9" y="23"/>
                      <a:pt x="9" y="23"/>
                    </a:cubicBezTo>
                    <a:cubicBezTo>
                      <a:pt x="9" y="35"/>
                      <a:pt x="9" y="35"/>
                      <a:pt x="9" y="35"/>
                    </a:cubicBezTo>
                    <a:cubicBezTo>
                      <a:pt x="9" y="48"/>
                      <a:pt x="9" y="48"/>
                      <a:pt x="9" y="48"/>
                    </a:cubicBezTo>
                    <a:cubicBezTo>
                      <a:pt x="9" y="59"/>
                      <a:pt x="9" y="59"/>
                      <a:pt x="9" y="59"/>
                    </a:cubicBezTo>
                    <a:cubicBezTo>
                      <a:pt x="9" y="66"/>
                      <a:pt x="12" y="70"/>
                      <a:pt x="16" y="70"/>
                    </a:cubicBezTo>
                    <a:close/>
                  </a:path>
                </a:pathLst>
              </a:custGeom>
              <a:solidFill>
                <a:srgbClr val="FFFFFF"/>
              </a:solidFill>
              <a:ln>
                <a:noFill/>
              </a:ln>
              <a:extLst>
                <a:ext uri="{91240B29-F687-4F45-9708-019B960494DF}">
                  <a14:hiddenLine xmlns:a14="http://schemas.microsoft.com/office/drawing/2010/main" w="15875">
                    <a:solidFill>
                      <a:srgbClr val="000000"/>
                    </a:solidFill>
                    <a:prstDash val="solid"/>
                    <a:miter lim="800000"/>
                    <a:headEnd/>
                    <a:tailEnd/>
                  </a14:hiddenLine>
                </a:ext>
              </a:extLst>
            </p:spPr>
            <p:txBody>
              <a:bodyPr/>
              <a:lstStyle/>
              <a:p>
                <a:endParaRPr lang="zh-CN" altLang="en-US" sz="2255"/>
              </a:p>
            </p:txBody>
          </p:sp>
          <p:sp>
            <p:nvSpPr>
              <p:cNvPr id="32823" name="Freeform 63"/>
              <p:cNvSpPr/>
              <p:nvPr/>
            </p:nvSpPr>
            <p:spPr bwMode="auto">
              <a:xfrm>
                <a:off x="5545138" y="6815138"/>
                <a:ext cx="112713" cy="290513"/>
              </a:xfrm>
              <a:custGeom>
                <a:avLst/>
                <a:gdLst>
                  <a:gd name="T0" fmla="*/ 33814 w 30"/>
                  <a:gd name="T1" fmla="*/ 203736 h 77"/>
                  <a:gd name="T2" fmla="*/ 33814 w 30"/>
                  <a:gd name="T3" fmla="*/ 233920 h 77"/>
                  <a:gd name="T4" fmla="*/ 37571 w 30"/>
                  <a:gd name="T5" fmla="*/ 256557 h 77"/>
                  <a:gd name="T6" fmla="*/ 60114 w 30"/>
                  <a:gd name="T7" fmla="*/ 264103 h 77"/>
                  <a:gd name="T8" fmla="*/ 78899 w 30"/>
                  <a:gd name="T9" fmla="*/ 245238 h 77"/>
                  <a:gd name="T10" fmla="*/ 78899 w 30"/>
                  <a:gd name="T11" fmla="*/ 218828 h 77"/>
                  <a:gd name="T12" fmla="*/ 78899 w 30"/>
                  <a:gd name="T13" fmla="*/ 196191 h 77"/>
                  <a:gd name="T14" fmla="*/ 75142 w 30"/>
                  <a:gd name="T15" fmla="*/ 162235 h 77"/>
                  <a:gd name="T16" fmla="*/ 45085 w 30"/>
                  <a:gd name="T17" fmla="*/ 147143 h 77"/>
                  <a:gd name="T18" fmla="*/ 37571 w 30"/>
                  <a:gd name="T19" fmla="*/ 147143 h 77"/>
                  <a:gd name="T20" fmla="*/ 26300 w 30"/>
                  <a:gd name="T21" fmla="*/ 150916 h 77"/>
                  <a:gd name="T22" fmla="*/ 26300 w 30"/>
                  <a:gd name="T23" fmla="*/ 116960 h 77"/>
                  <a:gd name="T24" fmla="*/ 33814 w 30"/>
                  <a:gd name="T25" fmla="*/ 116960 h 77"/>
                  <a:gd name="T26" fmla="*/ 71385 w 30"/>
                  <a:gd name="T27" fmla="*/ 83004 h 77"/>
                  <a:gd name="T28" fmla="*/ 71385 w 30"/>
                  <a:gd name="T29" fmla="*/ 52821 h 77"/>
                  <a:gd name="T30" fmla="*/ 52599 w 30"/>
                  <a:gd name="T31" fmla="*/ 26410 h 77"/>
                  <a:gd name="T32" fmla="*/ 33814 w 30"/>
                  <a:gd name="T33" fmla="*/ 56593 h 77"/>
                  <a:gd name="T34" fmla="*/ 33814 w 30"/>
                  <a:gd name="T35" fmla="*/ 64139 h 77"/>
                  <a:gd name="T36" fmla="*/ 33814 w 30"/>
                  <a:gd name="T37" fmla="*/ 71685 h 77"/>
                  <a:gd name="T38" fmla="*/ 0 w 30"/>
                  <a:gd name="T39" fmla="*/ 71685 h 77"/>
                  <a:gd name="T40" fmla="*/ 0 w 30"/>
                  <a:gd name="T41" fmla="*/ 45275 h 77"/>
                  <a:gd name="T42" fmla="*/ 56357 w 30"/>
                  <a:gd name="T43" fmla="*/ 0 h 77"/>
                  <a:gd name="T44" fmla="*/ 108956 w 30"/>
                  <a:gd name="T45" fmla="*/ 49048 h 77"/>
                  <a:gd name="T46" fmla="*/ 108956 w 30"/>
                  <a:gd name="T47" fmla="*/ 64139 h 77"/>
                  <a:gd name="T48" fmla="*/ 108956 w 30"/>
                  <a:gd name="T49" fmla="*/ 75458 h 77"/>
                  <a:gd name="T50" fmla="*/ 82656 w 30"/>
                  <a:gd name="T51" fmla="*/ 128278 h 77"/>
                  <a:gd name="T52" fmla="*/ 105199 w 30"/>
                  <a:gd name="T53" fmla="*/ 147143 h 77"/>
                  <a:gd name="T54" fmla="*/ 112713 w 30"/>
                  <a:gd name="T55" fmla="*/ 181099 h 77"/>
                  <a:gd name="T56" fmla="*/ 112713 w 30"/>
                  <a:gd name="T57" fmla="*/ 241465 h 77"/>
                  <a:gd name="T58" fmla="*/ 52599 w 30"/>
                  <a:gd name="T59" fmla="*/ 290513 h 77"/>
                  <a:gd name="T60" fmla="*/ 0 w 30"/>
                  <a:gd name="T61" fmla="*/ 241465 h 77"/>
                  <a:gd name="T62" fmla="*/ 0 w 30"/>
                  <a:gd name="T63" fmla="*/ 203736 h 77"/>
                  <a:gd name="T64" fmla="*/ 33814 w 30"/>
                  <a:gd name="T65" fmla="*/ 203736 h 7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30" h="77">
                    <a:moveTo>
                      <a:pt x="9" y="54"/>
                    </a:moveTo>
                    <a:cubicBezTo>
                      <a:pt x="9" y="62"/>
                      <a:pt x="9" y="62"/>
                      <a:pt x="9" y="62"/>
                    </a:cubicBezTo>
                    <a:cubicBezTo>
                      <a:pt x="9" y="65"/>
                      <a:pt x="9" y="67"/>
                      <a:pt x="10" y="68"/>
                    </a:cubicBezTo>
                    <a:cubicBezTo>
                      <a:pt x="11" y="69"/>
                      <a:pt x="13" y="70"/>
                      <a:pt x="16" y="70"/>
                    </a:cubicBezTo>
                    <a:cubicBezTo>
                      <a:pt x="18" y="70"/>
                      <a:pt x="20" y="68"/>
                      <a:pt x="21" y="65"/>
                    </a:cubicBezTo>
                    <a:cubicBezTo>
                      <a:pt x="21" y="64"/>
                      <a:pt x="21" y="62"/>
                      <a:pt x="21" y="58"/>
                    </a:cubicBezTo>
                    <a:cubicBezTo>
                      <a:pt x="21" y="52"/>
                      <a:pt x="21" y="52"/>
                      <a:pt x="21" y="52"/>
                    </a:cubicBezTo>
                    <a:cubicBezTo>
                      <a:pt x="21" y="48"/>
                      <a:pt x="21" y="45"/>
                      <a:pt x="20" y="43"/>
                    </a:cubicBezTo>
                    <a:cubicBezTo>
                      <a:pt x="18" y="41"/>
                      <a:pt x="16" y="39"/>
                      <a:pt x="12" y="39"/>
                    </a:cubicBezTo>
                    <a:cubicBezTo>
                      <a:pt x="11" y="39"/>
                      <a:pt x="11" y="39"/>
                      <a:pt x="10" y="39"/>
                    </a:cubicBezTo>
                    <a:cubicBezTo>
                      <a:pt x="9" y="39"/>
                      <a:pt x="8" y="40"/>
                      <a:pt x="7" y="40"/>
                    </a:cubicBezTo>
                    <a:cubicBezTo>
                      <a:pt x="7" y="31"/>
                      <a:pt x="7" y="31"/>
                      <a:pt x="7" y="31"/>
                    </a:cubicBezTo>
                    <a:cubicBezTo>
                      <a:pt x="9" y="31"/>
                      <a:pt x="9" y="31"/>
                      <a:pt x="9" y="31"/>
                    </a:cubicBezTo>
                    <a:cubicBezTo>
                      <a:pt x="16" y="31"/>
                      <a:pt x="19" y="28"/>
                      <a:pt x="19" y="22"/>
                    </a:cubicBezTo>
                    <a:cubicBezTo>
                      <a:pt x="19" y="14"/>
                      <a:pt x="19" y="14"/>
                      <a:pt x="19" y="14"/>
                    </a:cubicBezTo>
                    <a:cubicBezTo>
                      <a:pt x="19" y="9"/>
                      <a:pt x="18" y="7"/>
                      <a:pt x="14" y="7"/>
                    </a:cubicBezTo>
                    <a:cubicBezTo>
                      <a:pt x="11" y="7"/>
                      <a:pt x="9" y="10"/>
                      <a:pt x="9" y="15"/>
                    </a:cubicBezTo>
                    <a:cubicBezTo>
                      <a:pt x="9" y="17"/>
                      <a:pt x="9" y="17"/>
                      <a:pt x="9" y="17"/>
                    </a:cubicBezTo>
                    <a:cubicBezTo>
                      <a:pt x="9" y="19"/>
                      <a:pt x="9" y="19"/>
                      <a:pt x="9" y="19"/>
                    </a:cubicBezTo>
                    <a:cubicBezTo>
                      <a:pt x="0" y="19"/>
                      <a:pt x="0" y="19"/>
                      <a:pt x="0" y="19"/>
                    </a:cubicBezTo>
                    <a:cubicBezTo>
                      <a:pt x="0" y="12"/>
                      <a:pt x="0" y="12"/>
                      <a:pt x="0" y="12"/>
                    </a:cubicBezTo>
                    <a:cubicBezTo>
                      <a:pt x="0" y="4"/>
                      <a:pt x="5" y="0"/>
                      <a:pt x="15" y="0"/>
                    </a:cubicBezTo>
                    <a:cubicBezTo>
                      <a:pt x="24" y="0"/>
                      <a:pt x="29" y="4"/>
                      <a:pt x="29" y="13"/>
                    </a:cubicBezTo>
                    <a:cubicBezTo>
                      <a:pt x="29" y="17"/>
                      <a:pt x="29" y="17"/>
                      <a:pt x="29" y="17"/>
                    </a:cubicBezTo>
                    <a:cubicBezTo>
                      <a:pt x="29" y="20"/>
                      <a:pt x="29" y="20"/>
                      <a:pt x="29" y="20"/>
                    </a:cubicBezTo>
                    <a:cubicBezTo>
                      <a:pt x="29" y="27"/>
                      <a:pt x="26" y="31"/>
                      <a:pt x="22" y="34"/>
                    </a:cubicBezTo>
                    <a:cubicBezTo>
                      <a:pt x="25" y="35"/>
                      <a:pt x="27" y="36"/>
                      <a:pt x="28" y="39"/>
                    </a:cubicBezTo>
                    <a:cubicBezTo>
                      <a:pt x="29" y="41"/>
                      <a:pt x="30" y="44"/>
                      <a:pt x="30" y="48"/>
                    </a:cubicBezTo>
                    <a:cubicBezTo>
                      <a:pt x="30" y="64"/>
                      <a:pt x="30" y="64"/>
                      <a:pt x="30" y="64"/>
                    </a:cubicBezTo>
                    <a:cubicBezTo>
                      <a:pt x="30" y="73"/>
                      <a:pt x="25" y="77"/>
                      <a:pt x="14" y="77"/>
                    </a:cubicBezTo>
                    <a:cubicBezTo>
                      <a:pt x="5" y="77"/>
                      <a:pt x="0" y="73"/>
                      <a:pt x="0" y="64"/>
                    </a:cubicBezTo>
                    <a:cubicBezTo>
                      <a:pt x="0" y="54"/>
                      <a:pt x="0" y="54"/>
                      <a:pt x="0" y="54"/>
                    </a:cubicBezTo>
                    <a:lnTo>
                      <a:pt x="9" y="54"/>
                    </a:lnTo>
                    <a:close/>
                  </a:path>
                </a:pathLst>
              </a:custGeom>
              <a:solidFill>
                <a:srgbClr val="FFFFFF"/>
              </a:solidFill>
              <a:ln>
                <a:noFill/>
              </a:ln>
              <a:extLst>
                <a:ext uri="{91240B29-F687-4F45-9708-019B960494DF}">
                  <a14:hiddenLine xmlns:a14="http://schemas.microsoft.com/office/drawing/2010/main" w="15875">
                    <a:solidFill>
                      <a:srgbClr val="000000"/>
                    </a:solidFill>
                    <a:prstDash val="solid"/>
                    <a:miter lim="800000"/>
                    <a:headEnd/>
                    <a:tailEnd/>
                  </a14:hiddenLine>
                </a:ext>
              </a:extLst>
            </p:spPr>
            <p:txBody>
              <a:bodyPr/>
              <a:lstStyle/>
              <a:p>
                <a:endParaRPr lang="zh-CN" altLang="en-US" sz="2255"/>
              </a:p>
            </p:txBody>
          </p:sp>
        </p:grpSp>
      </p:grpSp>
      <p:grpSp>
        <p:nvGrpSpPr>
          <p:cNvPr id="19" name="组合 18"/>
          <p:cNvGrpSpPr/>
          <p:nvPr/>
        </p:nvGrpSpPr>
        <p:grpSpPr>
          <a:xfrm>
            <a:off x="6649331" y="4979253"/>
            <a:ext cx="1317752" cy="1145249"/>
            <a:chOff x="5302149" y="3936502"/>
            <a:chExt cx="1050770" cy="913217"/>
          </a:xfrm>
        </p:grpSpPr>
        <p:sp>
          <p:nvSpPr>
            <p:cNvPr id="69" name="Freeform 5"/>
            <p:cNvSpPr/>
            <p:nvPr/>
          </p:nvSpPr>
          <p:spPr bwMode="auto">
            <a:xfrm>
              <a:off x="5302149" y="3936502"/>
              <a:ext cx="1050770" cy="913217"/>
            </a:xfrm>
            <a:custGeom>
              <a:avLst/>
              <a:gdLst>
                <a:gd name="T0" fmla="*/ 365 w 1306"/>
                <a:gd name="T1" fmla="*/ 1149 h 1149"/>
                <a:gd name="T2" fmla="*/ 300 w 1306"/>
                <a:gd name="T3" fmla="*/ 1111 h 1149"/>
                <a:gd name="T4" fmla="*/ 12 w 1306"/>
                <a:gd name="T5" fmla="*/ 613 h 1149"/>
                <a:gd name="T6" fmla="*/ 12 w 1306"/>
                <a:gd name="T7" fmla="*/ 537 h 1149"/>
                <a:gd name="T8" fmla="*/ 300 w 1306"/>
                <a:gd name="T9" fmla="*/ 38 h 1149"/>
                <a:gd name="T10" fmla="*/ 365 w 1306"/>
                <a:gd name="T11" fmla="*/ 0 h 1149"/>
                <a:gd name="T12" fmla="*/ 941 w 1306"/>
                <a:gd name="T13" fmla="*/ 0 h 1149"/>
                <a:gd name="T14" fmla="*/ 1006 w 1306"/>
                <a:gd name="T15" fmla="*/ 38 h 1149"/>
                <a:gd name="T16" fmla="*/ 1294 w 1306"/>
                <a:gd name="T17" fmla="*/ 537 h 1149"/>
                <a:gd name="T18" fmla="*/ 1294 w 1306"/>
                <a:gd name="T19" fmla="*/ 613 h 1149"/>
                <a:gd name="T20" fmla="*/ 1006 w 1306"/>
                <a:gd name="T21" fmla="*/ 1111 h 1149"/>
                <a:gd name="T22" fmla="*/ 941 w 1306"/>
                <a:gd name="T23" fmla="*/ 1149 h 1149"/>
                <a:gd name="T24" fmla="*/ 365 w 1306"/>
                <a:gd name="T25" fmla="*/ 1149 h 1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06" h="1149">
                  <a:moveTo>
                    <a:pt x="365" y="1149"/>
                  </a:moveTo>
                  <a:cubicBezTo>
                    <a:pt x="341" y="1149"/>
                    <a:pt x="312" y="1132"/>
                    <a:pt x="300" y="1111"/>
                  </a:cubicBezTo>
                  <a:cubicBezTo>
                    <a:pt x="12" y="613"/>
                    <a:pt x="12" y="613"/>
                    <a:pt x="12" y="613"/>
                  </a:cubicBezTo>
                  <a:cubicBezTo>
                    <a:pt x="0" y="592"/>
                    <a:pt x="0" y="558"/>
                    <a:pt x="12" y="537"/>
                  </a:cubicBezTo>
                  <a:cubicBezTo>
                    <a:pt x="300" y="38"/>
                    <a:pt x="300" y="38"/>
                    <a:pt x="300" y="38"/>
                  </a:cubicBezTo>
                  <a:cubicBezTo>
                    <a:pt x="312" y="17"/>
                    <a:pt x="341" y="0"/>
                    <a:pt x="365" y="0"/>
                  </a:cubicBezTo>
                  <a:cubicBezTo>
                    <a:pt x="941" y="0"/>
                    <a:pt x="941" y="0"/>
                    <a:pt x="941" y="0"/>
                  </a:cubicBezTo>
                  <a:cubicBezTo>
                    <a:pt x="965" y="0"/>
                    <a:pt x="994" y="17"/>
                    <a:pt x="1006" y="38"/>
                  </a:cubicBezTo>
                  <a:cubicBezTo>
                    <a:pt x="1294" y="537"/>
                    <a:pt x="1294" y="537"/>
                    <a:pt x="1294" y="537"/>
                  </a:cubicBezTo>
                  <a:cubicBezTo>
                    <a:pt x="1306" y="558"/>
                    <a:pt x="1306" y="592"/>
                    <a:pt x="1294" y="613"/>
                  </a:cubicBezTo>
                  <a:cubicBezTo>
                    <a:pt x="1006" y="1111"/>
                    <a:pt x="1006" y="1111"/>
                    <a:pt x="1006" y="1111"/>
                  </a:cubicBezTo>
                  <a:cubicBezTo>
                    <a:pt x="994" y="1132"/>
                    <a:pt x="965" y="1149"/>
                    <a:pt x="941" y="1149"/>
                  </a:cubicBezTo>
                  <a:lnTo>
                    <a:pt x="365" y="1149"/>
                  </a:lnTo>
                  <a:close/>
                </a:path>
              </a:pathLst>
            </a:custGeom>
            <a:gradFill flip="none" rotWithShape="1">
              <a:gsLst>
                <a:gs pos="100000">
                  <a:srgbClr val="FFFFFF">
                    <a:lumMod val="100000"/>
                  </a:srgbClr>
                </a:gs>
                <a:gs pos="0">
                  <a:srgbClr val="D9D9DA"/>
                </a:gs>
              </a:gsLst>
              <a:lin ang="2700000" scaled="1"/>
              <a:tileRect/>
            </a:gradFill>
            <a:ln w="28575" cap="flat" cmpd="sng" algn="ctr">
              <a:gradFill flip="none" rotWithShape="1">
                <a:gsLst>
                  <a:gs pos="100000">
                    <a:srgbClr val="FFFFFF"/>
                  </a:gs>
                  <a:gs pos="0">
                    <a:srgbClr val="D9D9DA"/>
                  </a:gs>
                </a:gsLst>
                <a:lin ang="13500000" scaled="1"/>
                <a:tileRect/>
              </a:gradFill>
              <a:prstDash val="solid"/>
              <a:miter lim="800000"/>
            </a:ln>
            <a:effectLst>
              <a:outerShdw blurRad="279400" dist="165100" dir="2700000" algn="t" rotWithShape="0">
                <a:prstClr val="black">
                  <a:alpha val="35000"/>
                </a:prstClr>
              </a:outerShdw>
            </a:effectLst>
          </p:spPr>
          <p:txBody>
            <a:bodyPr lIns="91028" tIns="45514" rIns="91028" bIns="45514" anchor="ctr"/>
            <a:lstStyle/>
            <a:p>
              <a:pPr algn="ctr">
                <a:defRPr/>
              </a:pPr>
              <a:endParaRPr lang="zh-CN" altLang="en-US" sz="2255" kern="0">
                <a:solidFill>
                  <a:prstClr val="white"/>
                </a:solidFill>
                <a:latin typeface="Calibri" panose="020F0502020204030204"/>
              </a:endParaRPr>
            </a:p>
          </p:txBody>
        </p:sp>
        <p:sp>
          <p:nvSpPr>
            <p:cNvPr id="70" name="Freeform 5"/>
            <p:cNvSpPr/>
            <p:nvPr/>
          </p:nvSpPr>
          <p:spPr bwMode="auto">
            <a:xfrm>
              <a:off x="5379930" y="4009252"/>
              <a:ext cx="888638" cy="771346"/>
            </a:xfrm>
            <a:custGeom>
              <a:avLst/>
              <a:gdLst>
                <a:gd name="T0" fmla="*/ 365 w 1306"/>
                <a:gd name="T1" fmla="*/ 1149 h 1149"/>
                <a:gd name="T2" fmla="*/ 300 w 1306"/>
                <a:gd name="T3" fmla="*/ 1111 h 1149"/>
                <a:gd name="T4" fmla="*/ 12 w 1306"/>
                <a:gd name="T5" fmla="*/ 613 h 1149"/>
                <a:gd name="T6" fmla="*/ 12 w 1306"/>
                <a:gd name="T7" fmla="*/ 537 h 1149"/>
                <a:gd name="T8" fmla="*/ 300 w 1306"/>
                <a:gd name="T9" fmla="*/ 38 h 1149"/>
                <a:gd name="T10" fmla="*/ 365 w 1306"/>
                <a:gd name="T11" fmla="*/ 0 h 1149"/>
                <a:gd name="T12" fmla="*/ 941 w 1306"/>
                <a:gd name="T13" fmla="*/ 0 h 1149"/>
                <a:gd name="T14" fmla="*/ 1006 w 1306"/>
                <a:gd name="T15" fmla="*/ 38 h 1149"/>
                <a:gd name="T16" fmla="*/ 1294 w 1306"/>
                <a:gd name="T17" fmla="*/ 537 h 1149"/>
                <a:gd name="T18" fmla="*/ 1294 w 1306"/>
                <a:gd name="T19" fmla="*/ 613 h 1149"/>
                <a:gd name="T20" fmla="*/ 1006 w 1306"/>
                <a:gd name="T21" fmla="*/ 1111 h 1149"/>
                <a:gd name="T22" fmla="*/ 941 w 1306"/>
                <a:gd name="T23" fmla="*/ 1149 h 1149"/>
                <a:gd name="T24" fmla="*/ 365 w 1306"/>
                <a:gd name="T25" fmla="*/ 1149 h 1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06" h="1149">
                  <a:moveTo>
                    <a:pt x="365" y="1149"/>
                  </a:moveTo>
                  <a:cubicBezTo>
                    <a:pt x="341" y="1149"/>
                    <a:pt x="312" y="1132"/>
                    <a:pt x="300" y="1111"/>
                  </a:cubicBezTo>
                  <a:cubicBezTo>
                    <a:pt x="12" y="613"/>
                    <a:pt x="12" y="613"/>
                    <a:pt x="12" y="613"/>
                  </a:cubicBezTo>
                  <a:cubicBezTo>
                    <a:pt x="0" y="592"/>
                    <a:pt x="0" y="558"/>
                    <a:pt x="12" y="537"/>
                  </a:cubicBezTo>
                  <a:cubicBezTo>
                    <a:pt x="300" y="38"/>
                    <a:pt x="300" y="38"/>
                    <a:pt x="300" y="38"/>
                  </a:cubicBezTo>
                  <a:cubicBezTo>
                    <a:pt x="312" y="17"/>
                    <a:pt x="341" y="0"/>
                    <a:pt x="365" y="0"/>
                  </a:cubicBezTo>
                  <a:cubicBezTo>
                    <a:pt x="941" y="0"/>
                    <a:pt x="941" y="0"/>
                    <a:pt x="941" y="0"/>
                  </a:cubicBezTo>
                  <a:cubicBezTo>
                    <a:pt x="965" y="0"/>
                    <a:pt x="994" y="17"/>
                    <a:pt x="1006" y="38"/>
                  </a:cubicBezTo>
                  <a:cubicBezTo>
                    <a:pt x="1294" y="537"/>
                    <a:pt x="1294" y="537"/>
                    <a:pt x="1294" y="537"/>
                  </a:cubicBezTo>
                  <a:cubicBezTo>
                    <a:pt x="1306" y="558"/>
                    <a:pt x="1306" y="592"/>
                    <a:pt x="1294" y="613"/>
                  </a:cubicBezTo>
                  <a:cubicBezTo>
                    <a:pt x="1006" y="1111"/>
                    <a:pt x="1006" y="1111"/>
                    <a:pt x="1006" y="1111"/>
                  </a:cubicBezTo>
                  <a:cubicBezTo>
                    <a:pt x="994" y="1132"/>
                    <a:pt x="965" y="1149"/>
                    <a:pt x="941" y="1149"/>
                  </a:cubicBezTo>
                  <a:lnTo>
                    <a:pt x="365" y="1149"/>
                  </a:lnTo>
                  <a:close/>
                </a:path>
              </a:pathLst>
            </a:custGeom>
            <a:solidFill>
              <a:schemeClr val="accent2"/>
            </a:solidFill>
            <a:ln w="22225">
              <a:noFill/>
            </a:ln>
          </p:spPr>
          <p:style>
            <a:lnRef idx="2">
              <a:schemeClr val="accent1">
                <a:shade val="50000"/>
              </a:schemeClr>
            </a:lnRef>
            <a:fillRef idx="1">
              <a:schemeClr val="accent1"/>
            </a:fillRef>
            <a:effectRef idx="0">
              <a:schemeClr val="accent1"/>
            </a:effectRef>
            <a:fontRef idx="minor">
              <a:schemeClr val="lt1"/>
            </a:fontRef>
          </p:style>
          <p:txBody>
            <a:bodyPr lIns="91028" tIns="45514" rIns="91028" bIns="45514" anchor="ctr"/>
            <a:lstStyle/>
            <a:p>
              <a:pPr algn="ctr">
                <a:defRPr/>
              </a:pPr>
              <a:endParaRPr lang="zh-CN" altLang="en-US" sz="2255"/>
            </a:p>
          </p:txBody>
        </p:sp>
        <p:sp>
          <p:nvSpPr>
            <p:cNvPr id="72" name="Freeform 64"/>
            <p:cNvSpPr/>
            <p:nvPr/>
          </p:nvSpPr>
          <p:spPr bwMode="auto">
            <a:xfrm>
              <a:off x="5658563" y="4205140"/>
              <a:ext cx="630282" cy="569105"/>
            </a:xfrm>
            <a:custGeom>
              <a:avLst/>
              <a:gdLst>
                <a:gd name="T0" fmla="*/ 140 w 315"/>
                <a:gd name="T1" fmla="*/ 288 h 288"/>
                <a:gd name="T2" fmla="*/ 0 w 315"/>
                <a:gd name="T3" fmla="*/ 176 h 288"/>
                <a:gd name="T4" fmla="*/ 2 w 315"/>
                <a:gd name="T5" fmla="*/ 14 h 288"/>
                <a:gd name="T6" fmla="*/ 57 w 315"/>
                <a:gd name="T7" fmla="*/ 9 h 288"/>
                <a:gd name="T8" fmla="*/ 97 w 315"/>
                <a:gd name="T9" fmla="*/ 57 h 288"/>
                <a:gd name="T10" fmla="*/ 113 w 315"/>
                <a:gd name="T11" fmla="*/ 9 h 288"/>
                <a:gd name="T12" fmla="*/ 140 w 315"/>
                <a:gd name="T13" fmla="*/ 0 h 288"/>
                <a:gd name="T14" fmla="*/ 315 w 315"/>
                <a:gd name="T15" fmla="*/ 150 h 288"/>
                <a:gd name="T16" fmla="*/ 140 w 315"/>
                <a:gd name="T17" fmla="*/ 288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5" h="288">
                  <a:moveTo>
                    <a:pt x="140" y="288"/>
                  </a:moveTo>
                  <a:lnTo>
                    <a:pt x="0" y="176"/>
                  </a:lnTo>
                  <a:lnTo>
                    <a:pt x="2" y="14"/>
                  </a:lnTo>
                  <a:lnTo>
                    <a:pt x="57" y="9"/>
                  </a:lnTo>
                  <a:lnTo>
                    <a:pt x="97" y="57"/>
                  </a:lnTo>
                  <a:lnTo>
                    <a:pt x="113" y="9"/>
                  </a:lnTo>
                  <a:lnTo>
                    <a:pt x="140" y="0"/>
                  </a:lnTo>
                  <a:lnTo>
                    <a:pt x="315" y="150"/>
                  </a:lnTo>
                  <a:lnTo>
                    <a:pt x="140" y="288"/>
                  </a:lnTo>
                  <a:close/>
                </a:path>
              </a:pathLst>
            </a:custGeom>
            <a:gradFill flip="none" rotWithShape="1">
              <a:gsLst>
                <a:gs pos="73000">
                  <a:srgbClr val="0D0D0D">
                    <a:alpha val="0"/>
                  </a:srgbClr>
                </a:gs>
                <a:gs pos="100000">
                  <a:schemeClr val="tx1">
                    <a:lumMod val="95000"/>
                    <a:lumOff val="5000"/>
                    <a:alpha val="0"/>
                  </a:schemeClr>
                </a:gs>
                <a:gs pos="0">
                  <a:schemeClr val="tx1">
                    <a:lumMod val="95000"/>
                    <a:lumOff val="5000"/>
                    <a:alpha val="55000"/>
                  </a:schemeClr>
                </a:gs>
              </a:gsLst>
              <a:lin ang="2700000" scaled="1"/>
              <a:tileRect/>
            </a:gradFill>
            <a:ln>
              <a:noFill/>
            </a:ln>
          </p:spPr>
          <p:txBody>
            <a:bodyPr lIns="91028" tIns="45514" rIns="91028" bIns="45514"/>
            <a:lstStyle/>
            <a:p>
              <a:pPr>
                <a:defRPr/>
              </a:pPr>
              <a:endParaRPr lang="zh-CN" altLang="en-US" sz="2255"/>
            </a:p>
          </p:txBody>
        </p:sp>
        <p:sp>
          <p:nvSpPr>
            <p:cNvPr id="32804" name="Freeform 65"/>
            <p:cNvSpPr>
              <a:spLocks noEditPoints="1"/>
            </p:cNvSpPr>
            <p:nvPr/>
          </p:nvSpPr>
          <p:spPr bwMode="auto">
            <a:xfrm>
              <a:off x="5634370" y="4199276"/>
              <a:ext cx="146840" cy="367546"/>
            </a:xfrm>
            <a:custGeom>
              <a:avLst/>
              <a:gdLst>
                <a:gd name="T0" fmla="*/ 100452 w 31"/>
                <a:gd name="T1" fmla="*/ 0 h 78"/>
                <a:gd name="T2" fmla="*/ 171360 w 31"/>
                <a:gd name="T3" fmla="*/ 29918 h 78"/>
                <a:gd name="T4" fmla="*/ 183178 w 31"/>
                <a:gd name="T5" fmla="*/ 107706 h 78"/>
                <a:gd name="T6" fmla="*/ 183178 w 31"/>
                <a:gd name="T7" fmla="*/ 376972 h 78"/>
                <a:gd name="T8" fmla="*/ 159542 w 31"/>
                <a:gd name="T9" fmla="*/ 442792 h 78"/>
                <a:gd name="T10" fmla="*/ 94543 w 31"/>
                <a:gd name="T11" fmla="*/ 466727 h 78"/>
                <a:gd name="T12" fmla="*/ 17727 w 31"/>
                <a:gd name="T13" fmla="*/ 430825 h 78"/>
                <a:gd name="T14" fmla="*/ 0 w 31"/>
                <a:gd name="T15" fmla="*/ 341070 h 78"/>
                <a:gd name="T16" fmla="*/ 0 w 31"/>
                <a:gd name="T17" fmla="*/ 125657 h 78"/>
                <a:gd name="T18" fmla="*/ 17727 w 31"/>
                <a:gd name="T19" fmla="*/ 35902 h 78"/>
                <a:gd name="T20" fmla="*/ 100452 w 31"/>
                <a:gd name="T21" fmla="*/ 0 h 78"/>
                <a:gd name="T22" fmla="*/ 94543 w 31"/>
                <a:gd name="T23" fmla="*/ 418858 h 78"/>
                <a:gd name="T24" fmla="*/ 135906 w 31"/>
                <a:gd name="T25" fmla="*/ 359021 h 78"/>
                <a:gd name="T26" fmla="*/ 135906 w 31"/>
                <a:gd name="T27" fmla="*/ 101723 h 78"/>
                <a:gd name="T28" fmla="*/ 94543 w 31"/>
                <a:gd name="T29" fmla="*/ 41886 h 78"/>
                <a:gd name="T30" fmla="*/ 53181 w 31"/>
                <a:gd name="T31" fmla="*/ 101723 h 78"/>
                <a:gd name="T32" fmla="*/ 53181 w 31"/>
                <a:gd name="T33" fmla="*/ 119674 h 78"/>
                <a:gd name="T34" fmla="*/ 53181 w 31"/>
                <a:gd name="T35" fmla="*/ 137625 h 78"/>
                <a:gd name="T36" fmla="*/ 53181 w 31"/>
                <a:gd name="T37" fmla="*/ 215412 h 78"/>
                <a:gd name="T38" fmla="*/ 53181 w 31"/>
                <a:gd name="T39" fmla="*/ 287217 h 78"/>
                <a:gd name="T40" fmla="*/ 53181 w 31"/>
                <a:gd name="T41" fmla="*/ 353037 h 78"/>
                <a:gd name="T42" fmla="*/ 94543 w 31"/>
                <a:gd name="T43" fmla="*/ 418858 h 78"/>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31" h="78">
                  <a:moveTo>
                    <a:pt x="17" y="0"/>
                  </a:moveTo>
                  <a:cubicBezTo>
                    <a:pt x="22" y="0"/>
                    <a:pt x="26" y="2"/>
                    <a:pt x="29" y="5"/>
                  </a:cubicBezTo>
                  <a:cubicBezTo>
                    <a:pt x="31" y="8"/>
                    <a:pt x="31" y="12"/>
                    <a:pt x="31" y="18"/>
                  </a:cubicBezTo>
                  <a:cubicBezTo>
                    <a:pt x="31" y="63"/>
                    <a:pt x="31" y="63"/>
                    <a:pt x="31" y="63"/>
                  </a:cubicBezTo>
                  <a:cubicBezTo>
                    <a:pt x="31" y="67"/>
                    <a:pt x="30" y="71"/>
                    <a:pt x="27" y="74"/>
                  </a:cubicBezTo>
                  <a:cubicBezTo>
                    <a:pt x="25" y="76"/>
                    <a:pt x="21" y="78"/>
                    <a:pt x="16" y="78"/>
                  </a:cubicBezTo>
                  <a:cubicBezTo>
                    <a:pt x="10" y="78"/>
                    <a:pt x="5" y="76"/>
                    <a:pt x="3" y="72"/>
                  </a:cubicBezTo>
                  <a:cubicBezTo>
                    <a:pt x="1" y="69"/>
                    <a:pt x="0" y="64"/>
                    <a:pt x="0" y="57"/>
                  </a:cubicBezTo>
                  <a:cubicBezTo>
                    <a:pt x="0" y="21"/>
                    <a:pt x="0" y="21"/>
                    <a:pt x="0" y="21"/>
                  </a:cubicBezTo>
                  <a:cubicBezTo>
                    <a:pt x="0" y="14"/>
                    <a:pt x="1" y="9"/>
                    <a:pt x="3" y="6"/>
                  </a:cubicBezTo>
                  <a:cubicBezTo>
                    <a:pt x="5" y="2"/>
                    <a:pt x="10" y="0"/>
                    <a:pt x="17" y="0"/>
                  </a:cubicBezTo>
                  <a:close/>
                  <a:moveTo>
                    <a:pt x="16" y="70"/>
                  </a:moveTo>
                  <a:cubicBezTo>
                    <a:pt x="20" y="70"/>
                    <a:pt x="23" y="67"/>
                    <a:pt x="23" y="60"/>
                  </a:cubicBezTo>
                  <a:cubicBezTo>
                    <a:pt x="23" y="17"/>
                    <a:pt x="23" y="17"/>
                    <a:pt x="23" y="17"/>
                  </a:cubicBezTo>
                  <a:cubicBezTo>
                    <a:pt x="23" y="11"/>
                    <a:pt x="20" y="7"/>
                    <a:pt x="16" y="7"/>
                  </a:cubicBezTo>
                  <a:cubicBezTo>
                    <a:pt x="12" y="7"/>
                    <a:pt x="9" y="11"/>
                    <a:pt x="9" y="17"/>
                  </a:cubicBezTo>
                  <a:cubicBezTo>
                    <a:pt x="9" y="20"/>
                    <a:pt x="9" y="20"/>
                    <a:pt x="9" y="20"/>
                  </a:cubicBezTo>
                  <a:cubicBezTo>
                    <a:pt x="9" y="23"/>
                    <a:pt x="9" y="23"/>
                    <a:pt x="9" y="23"/>
                  </a:cubicBezTo>
                  <a:cubicBezTo>
                    <a:pt x="9" y="36"/>
                    <a:pt x="9" y="36"/>
                    <a:pt x="9" y="36"/>
                  </a:cubicBezTo>
                  <a:cubicBezTo>
                    <a:pt x="9" y="48"/>
                    <a:pt x="9" y="48"/>
                    <a:pt x="9" y="48"/>
                  </a:cubicBezTo>
                  <a:cubicBezTo>
                    <a:pt x="9" y="59"/>
                    <a:pt x="9" y="59"/>
                    <a:pt x="9" y="59"/>
                  </a:cubicBezTo>
                  <a:cubicBezTo>
                    <a:pt x="9" y="67"/>
                    <a:pt x="12" y="70"/>
                    <a:pt x="16" y="70"/>
                  </a:cubicBezTo>
                  <a:close/>
                </a:path>
              </a:pathLst>
            </a:custGeom>
            <a:solidFill>
              <a:srgbClr val="FFFFFF"/>
            </a:solidFill>
            <a:ln>
              <a:noFill/>
            </a:ln>
            <a:extLst>
              <a:ext uri="{91240B29-F687-4F45-9708-019B960494DF}">
                <a14:hiddenLine xmlns:a14="http://schemas.microsoft.com/office/drawing/2010/main" w="15875">
                  <a:solidFill>
                    <a:srgbClr val="000000"/>
                  </a:solidFill>
                  <a:prstDash val="solid"/>
                  <a:miter lim="800000"/>
                  <a:headEnd/>
                  <a:tailEnd/>
                </a14:hiddenLine>
              </a:ext>
            </a:extLst>
          </p:spPr>
          <p:txBody>
            <a:bodyPr lIns="91028" tIns="45514" rIns="91028" bIns="45514"/>
            <a:lstStyle/>
            <a:p>
              <a:endParaRPr lang="zh-CN" altLang="en-US" sz="2255"/>
            </a:p>
          </p:txBody>
        </p:sp>
        <p:sp>
          <p:nvSpPr>
            <p:cNvPr id="32805" name="Freeform 66"/>
            <p:cNvSpPr>
              <a:spLocks noEditPoints="1"/>
            </p:cNvSpPr>
            <p:nvPr/>
          </p:nvSpPr>
          <p:spPr bwMode="auto">
            <a:xfrm>
              <a:off x="5796401" y="4205526"/>
              <a:ext cx="170891" cy="357545"/>
            </a:xfrm>
            <a:custGeom>
              <a:avLst/>
              <a:gdLst>
                <a:gd name="T0" fmla="*/ 100720 w 36"/>
                <a:gd name="T1" fmla="*/ 0 h 76"/>
                <a:gd name="T2" fmla="*/ 177742 w 36"/>
                <a:gd name="T3" fmla="*/ 0 h 76"/>
                <a:gd name="T4" fmla="*/ 177742 w 36"/>
                <a:gd name="T5" fmla="*/ 304779 h 76"/>
                <a:gd name="T6" fmla="*/ 213290 w 36"/>
                <a:gd name="T7" fmla="*/ 304779 h 76"/>
                <a:gd name="T8" fmla="*/ 213290 w 36"/>
                <a:gd name="T9" fmla="*/ 346612 h 76"/>
                <a:gd name="T10" fmla="*/ 177742 w 36"/>
                <a:gd name="T11" fmla="*/ 346612 h 76"/>
                <a:gd name="T12" fmla="*/ 177742 w 36"/>
                <a:gd name="T13" fmla="*/ 454181 h 76"/>
                <a:gd name="T14" fmla="*/ 124419 w 36"/>
                <a:gd name="T15" fmla="*/ 454181 h 76"/>
                <a:gd name="T16" fmla="*/ 124419 w 36"/>
                <a:gd name="T17" fmla="*/ 346612 h 76"/>
                <a:gd name="T18" fmla="*/ 0 w 36"/>
                <a:gd name="T19" fmla="*/ 346612 h 76"/>
                <a:gd name="T20" fmla="*/ 0 w 36"/>
                <a:gd name="T21" fmla="*/ 304779 h 76"/>
                <a:gd name="T22" fmla="*/ 100720 w 36"/>
                <a:gd name="T23" fmla="*/ 0 h 76"/>
                <a:gd name="T24" fmla="*/ 124419 w 36"/>
                <a:gd name="T25" fmla="*/ 304779 h 76"/>
                <a:gd name="T26" fmla="*/ 124419 w 36"/>
                <a:gd name="T27" fmla="*/ 65737 h 76"/>
                <a:gd name="T28" fmla="*/ 88871 w 36"/>
                <a:gd name="T29" fmla="*/ 185258 h 76"/>
                <a:gd name="T30" fmla="*/ 53323 w 36"/>
                <a:gd name="T31" fmla="*/ 304779 h 76"/>
                <a:gd name="T32" fmla="*/ 124419 w 36"/>
                <a:gd name="T33" fmla="*/ 304779 h 7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36" h="76">
                  <a:moveTo>
                    <a:pt x="17" y="0"/>
                  </a:moveTo>
                  <a:cubicBezTo>
                    <a:pt x="30" y="0"/>
                    <a:pt x="30" y="0"/>
                    <a:pt x="30" y="0"/>
                  </a:cubicBezTo>
                  <a:cubicBezTo>
                    <a:pt x="30" y="51"/>
                    <a:pt x="30" y="51"/>
                    <a:pt x="30" y="51"/>
                  </a:cubicBezTo>
                  <a:cubicBezTo>
                    <a:pt x="36" y="51"/>
                    <a:pt x="36" y="51"/>
                    <a:pt x="36" y="51"/>
                  </a:cubicBezTo>
                  <a:cubicBezTo>
                    <a:pt x="36" y="58"/>
                    <a:pt x="36" y="58"/>
                    <a:pt x="36" y="58"/>
                  </a:cubicBezTo>
                  <a:cubicBezTo>
                    <a:pt x="30" y="58"/>
                    <a:pt x="30" y="58"/>
                    <a:pt x="30" y="58"/>
                  </a:cubicBezTo>
                  <a:cubicBezTo>
                    <a:pt x="30" y="76"/>
                    <a:pt x="30" y="76"/>
                    <a:pt x="30" y="76"/>
                  </a:cubicBezTo>
                  <a:cubicBezTo>
                    <a:pt x="21" y="76"/>
                    <a:pt x="21" y="76"/>
                    <a:pt x="21" y="76"/>
                  </a:cubicBezTo>
                  <a:cubicBezTo>
                    <a:pt x="21" y="58"/>
                    <a:pt x="21" y="58"/>
                    <a:pt x="21" y="58"/>
                  </a:cubicBezTo>
                  <a:cubicBezTo>
                    <a:pt x="0" y="58"/>
                    <a:pt x="0" y="58"/>
                    <a:pt x="0" y="58"/>
                  </a:cubicBezTo>
                  <a:cubicBezTo>
                    <a:pt x="0" y="51"/>
                    <a:pt x="0" y="51"/>
                    <a:pt x="0" y="51"/>
                  </a:cubicBezTo>
                  <a:lnTo>
                    <a:pt x="17" y="0"/>
                  </a:lnTo>
                  <a:close/>
                  <a:moveTo>
                    <a:pt x="21" y="51"/>
                  </a:moveTo>
                  <a:cubicBezTo>
                    <a:pt x="21" y="11"/>
                    <a:pt x="21" y="11"/>
                    <a:pt x="21" y="11"/>
                  </a:cubicBezTo>
                  <a:cubicBezTo>
                    <a:pt x="20" y="15"/>
                    <a:pt x="17" y="22"/>
                    <a:pt x="15" y="31"/>
                  </a:cubicBezTo>
                  <a:cubicBezTo>
                    <a:pt x="12" y="40"/>
                    <a:pt x="10" y="47"/>
                    <a:pt x="9" y="51"/>
                  </a:cubicBezTo>
                  <a:lnTo>
                    <a:pt x="21" y="51"/>
                  </a:lnTo>
                  <a:close/>
                </a:path>
              </a:pathLst>
            </a:custGeom>
            <a:solidFill>
              <a:srgbClr val="FFFFFF"/>
            </a:solidFill>
            <a:ln>
              <a:noFill/>
            </a:ln>
            <a:extLst>
              <a:ext uri="{91240B29-F687-4F45-9708-019B960494DF}">
                <a14:hiddenLine xmlns:a14="http://schemas.microsoft.com/office/drawing/2010/main" w="15875">
                  <a:solidFill>
                    <a:srgbClr val="000000"/>
                  </a:solidFill>
                  <a:prstDash val="solid"/>
                  <a:miter lim="800000"/>
                  <a:headEnd/>
                  <a:tailEnd/>
                </a14:hiddenLine>
              </a:ext>
            </a:extLst>
          </p:spPr>
          <p:txBody>
            <a:bodyPr lIns="91028" tIns="45514" rIns="91028" bIns="45514"/>
            <a:lstStyle/>
            <a:p>
              <a:endParaRPr lang="zh-CN" altLang="en-US" sz="2255"/>
            </a:p>
          </p:txBody>
        </p:sp>
      </p:grpSp>
      <p:grpSp>
        <p:nvGrpSpPr>
          <p:cNvPr id="2" name="组合 1"/>
          <p:cNvGrpSpPr/>
          <p:nvPr/>
        </p:nvGrpSpPr>
        <p:grpSpPr>
          <a:xfrm>
            <a:off x="2171699" y="1253798"/>
            <a:ext cx="1995488" cy="1970723"/>
            <a:chOff x="1731704" y="776348"/>
            <a:chExt cx="1591194" cy="1571446"/>
          </a:xfrm>
        </p:grpSpPr>
        <p:sp>
          <p:nvSpPr>
            <p:cNvPr id="4" name="Freeform 12"/>
            <p:cNvSpPr/>
            <p:nvPr/>
          </p:nvSpPr>
          <p:spPr>
            <a:xfrm rot="18900908">
              <a:off x="1731704" y="776348"/>
              <a:ext cx="1591194" cy="1571446"/>
            </a:xfrm>
            <a:custGeom>
              <a:avLst/>
              <a:gdLst>
                <a:gd name="connsiteX0" fmla="*/ 0 w 1324101"/>
                <a:gd name="connsiteY0" fmla="*/ 662051 h 1324101"/>
                <a:gd name="connsiteX1" fmla="*/ 662051 w 1324101"/>
                <a:gd name="connsiteY1" fmla="*/ 0 h 1324101"/>
                <a:gd name="connsiteX2" fmla="*/ 1324101 w 1324101"/>
                <a:gd name="connsiteY2" fmla="*/ 0 h 1324101"/>
                <a:gd name="connsiteX3" fmla="*/ 1324101 w 1324101"/>
                <a:gd name="connsiteY3" fmla="*/ 662051 h 1324101"/>
                <a:gd name="connsiteX4" fmla="*/ 662050 w 1324101"/>
                <a:gd name="connsiteY4" fmla="*/ 1324102 h 1324101"/>
                <a:gd name="connsiteX5" fmla="*/ -1 w 1324101"/>
                <a:gd name="connsiteY5" fmla="*/ 662051 h 1324101"/>
                <a:gd name="connsiteX6" fmla="*/ 0 w 1324101"/>
                <a:gd name="connsiteY6" fmla="*/ 662051 h 1324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24101" h="1324101">
                  <a:moveTo>
                    <a:pt x="0" y="662051"/>
                  </a:moveTo>
                  <a:cubicBezTo>
                    <a:pt x="0" y="296410"/>
                    <a:pt x="296410" y="0"/>
                    <a:pt x="662051" y="0"/>
                  </a:cubicBezTo>
                  <a:lnTo>
                    <a:pt x="1324101" y="0"/>
                  </a:lnTo>
                  <a:lnTo>
                    <a:pt x="1324101" y="662051"/>
                  </a:lnTo>
                  <a:cubicBezTo>
                    <a:pt x="1324101" y="1027692"/>
                    <a:pt x="1027691" y="1324102"/>
                    <a:pt x="662050" y="1324102"/>
                  </a:cubicBezTo>
                  <a:cubicBezTo>
                    <a:pt x="296409" y="1324102"/>
                    <a:pt x="-1" y="1027692"/>
                    <a:pt x="-1" y="662051"/>
                  </a:cubicBezTo>
                  <a:lnTo>
                    <a:pt x="0" y="662051"/>
                  </a:lnTo>
                  <a:close/>
                </a:path>
              </a:pathLst>
            </a:custGeom>
            <a:gradFill flip="none" rotWithShape="1">
              <a:gsLst>
                <a:gs pos="0">
                  <a:srgbClr val="F0F0F0"/>
                </a:gs>
                <a:gs pos="100000">
                  <a:srgbClr val="F1F1F1"/>
                </a:gs>
              </a:gsLst>
              <a:lin ang="2700000" scaled="1"/>
              <a:tileRect/>
            </a:gradFill>
            <a:ln w="38100">
              <a:noFill/>
            </a:ln>
            <a:effectLst>
              <a:outerShdw blurRad="190500" dist="88900" dir="2700000" algn="t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028" tIns="45514" rIns="91028" bIns="45514" anchor="ctr"/>
            <a:lstStyle/>
            <a:p>
              <a:pPr algn="ctr">
                <a:defRPr/>
              </a:pPr>
              <a:endParaRPr lang="id-ID" sz="2255"/>
            </a:p>
          </p:txBody>
        </p:sp>
        <p:sp>
          <p:nvSpPr>
            <p:cNvPr id="17" name="Oval 52"/>
            <p:cNvSpPr/>
            <p:nvPr/>
          </p:nvSpPr>
          <p:spPr>
            <a:xfrm>
              <a:off x="2063362" y="1096388"/>
              <a:ext cx="969653" cy="957620"/>
            </a:xfrm>
            <a:prstGeom prst="ellipse">
              <a:avLst/>
            </a:prstGeom>
            <a:solidFill>
              <a:schemeClr val="accent3"/>
            </a:solidFill>
            <a:ln w="22225">
              <a:noFill/>
            </a:ln>
          </p:spPr>
          <p:style>
            <a:lnRef idx="2">
              <a:schemeClr val="accent1">
                <a:shade val="50000"/>
              </a:schemeClr>
            </a:lnRef>
            <a:fillRef idx="1">
              <a:schemeClr val="accent1"/>
            </a:fillRef>
            <a:effectRef idx="0">
              <a:schemeClr val="accent1"/>
            </a:effectRef>
            <a:fontRef idx="minor">
              <a:schemeClr val="lt1"/>
            </a:fontRef>
          </p:style>
          <p:txBody>
            <a:bodyPr lIns="91028" tIns="45514" rIns="91028" bIns="45514" anchor="ctr"/>
            <a:lstStyle/>
            <a:p>
              <a:pPr algn="ctr">
                <a:defRPr/>
              </a:pPr>
              <a:endParaRPr lang="id-ID" sz="2255"/>
            </a:p>
          </p:txBody>
        </p:sp>
        <p:sp>
          <p:nvSpPr>
            <p:cNvPr id="32814" name="Freeform 25"/>
            <p:cNvSpPr>
              <a:spLocks noEditPoints="1"/>
            </p:cNvSpPr>
            <p:nvPr/>
          </p:nvSpPr>
          <p:spPr bwMode="auto">
            <a:xfrm>
              <a:off x="2165897" y="1368922"/>
              <a:ext cx="717746" cy="532567"/>
            </a:xfrm>
            <a:custGeom>
              <a:avLst/>
              <a:gdLst>
                <a:gd name="T0" fmla="*/ 737678 w 128"/>
                <a:gd name="T1" fmla="*/ 14087 h 96"/>
                <a:gd name="T2" fmla="*/ 196714 w 128"/>
                <a:gd name="T3" fmla="*/ 0 h 96"/>
                <a:gd name="T4" fmla="*/ 14051 w 128"/>
                <a:gd name="T5" fmla="*/ 162004 h 96"/>
                <a:gd name="T6" fmla="*/ 14051 w 128"/>
                <a:gd name="T7" fmla="*/ 239484 h 96"/>
                <a:gd name="T8" fmla="*/ 449632 w 128"/>
                <a:gd name="T9" fmla="*/ 676191 h 96"/>
                <a:gd name="T10" fmla="*/ 885213 w 128"/>
                <a:gd name="T11" fmla="*/ 239484 h 96"/>
                <a:gd name="T12" fmla="*/ 885213 w 128"/>
                <a:gd name="T13" fmla="*/ 162004 h 96"/>
                <a:gd name="T14" fmla="*/ 386403 w 128"/>
                <a:gd name="T15" fmla="*/ 197222 h 96"/>
                <a:gd name="T16" fmla="*/ 512862 w 128"/>
                <a:gd name="T17" fmla="*/ 197222 h 96"/>
                <a:gd name="T18" fmla="*/ 547989 w 128"/>
                <a:gd name="T19" fmla="*/ 63393 h 96"/>
                <a:gd name="T20" fmla="*/ 533938 w 128"/>
                <a:gd name="T21" fmla="*/ 176091 h 96"/>
                <a:gd name="T22" fmla="*/ 365326 w 128"/>
                <a:gd name="T23" fmla="*/ 176091 h 96"/>
                <a:gd name="T24" fmla="*/ 351275 w 128"/>
                <a:gd name="T25" fmla="*/ 63393 h 96"/>
                <a:gd name="T26" fmla="*/ 365326 w 128"/>
                <a:gd name="T27" fmla="*/ 176091 h 96"/>
                <a:gd name="T28" fmla="*/ 449632 w 128"/>
                <a:gd name="T29" fmla="*/ 577580 h 96"/>
                <a:gd name="T30" fmla="*/ 519887 w 128"/>
                <a:gd name="T31" fmla="*/ 225397 h 96"/>
                <a:gd name="T32" fmla="*/ 688499 w 128"/>
                <a:gd name="T33" fmla="*/ 225397 h 96"/>
                <a:gd name="T34" fmla="*/ 547989 w 128"/>
                <a:gd name="T35" fmla="*/ 225397 h 96"/>
                <a:gd name="T36" fmla="*/ 625270 w 128"/>
                <a:gd name="T37" fmla="*/ 140873 h 96"/>
                <a:gd name="T38" fmla="*/ 555015 w 128"/>
                <a:gd name="T39" fmla="*/ 197222 h 96"/>
                <a:gd name="T40" fmla="*/ 681474 w 128"/>
                <a:gd name="T41" fmla="*/ 56349 h 96"/>
                <a:gd name="T42" fmla="*/ 583117 w 128"/>
                <a:gd name="T43" fmla="*/ 56349 h 96"/>
                <a:gd name="T44" fmla="*/ 386403 w 128"/>
                <a:gd name="T45" fmla="*/ 56349 h 96"/>
                <a:gd name="T46" fmla="*/ 449632 w 128"/>
                <a:gd name="T47" fmla="*/ 105655 h 96"/>
                <a:gd name="T48" fmla="*/ 217791 w 128"/>
                <a:gd name="T49" fmla="*/ 56349 h 96"/>
                <a:gd name="T50" fmla="*/ 273995 w 128"/>
                <a:gd name="T51" fmla="*/ 98611 h 96"/>
                <a:gd name="T52" fmla="*/ 344250 w 128"/>
                <a:gd name="T53" fmla="*/ 197222 h 96"/>
                <a:gd name="T54" fmla="*/ 273995 w 128"/>
                <a:gd name="T55" fmla="*/ 140873 h 96"/>
                <a:gd name="T56" fmla="*/ 421530 w 128"/>
                <a:gd name="T57" fmla="*/ 570536 h 96"/>
                <a:gd name="T58" fmla="*/ 351275 w 128"/>
                <a:gd name="T59" fmla="*/ 225397 h 96"/>
                <a:gd name="T60" fmla="*/ 77281 w 128"/>
                <a:gd name="T61" fmla="*/ 225397 h 96"/>
                <a:gd name="T62" fmla="*/ 358301 w 128"/>
                <a:gd name="T63" fmla="*/ 521231 h 96"/>
                <a:gd name="T64" fmla="*/ 821984 w 128"/>
                <a:gd name="T65" fmla="*/ 225397 h 96"/>
                <a:gd name="T66" fmla="*/ 716601 w 128"/>
                <a:gd name="T67" fmla="*/ 225397 h 96"/>
                <a:gd name="T68" fmla="*/ 646346 w 128"/>
                <a:gd name="T69" fmla="*/ 119742 h 96"/>
                <a:gd name="T70" fmla="*/ 843060 w 128"/>
                <a:gd name="T71" fmla="*/ 197222 h 96"/>
                <a:gd name="T72" fmla="*/ 189689 w 128"/>
                <a:gd name="T73" fmla="*/ 70437 h 96"/>
                <a:gd name="T74" fmla="*/ 175638 w 128"/>
                <a:gd name="T75" fmla="*/ 197222 h 96"/>
                <a:gd name="T76" fmla="*/ 189689 w 128"/>
                <a:gd name="T77" fmla="*/ 70437 h 9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128" h="96">
                  <a:moveTo>
                    <a:pt x="126" y="23"/>
                  </a:moveTo>
                  <a:cubicBezTo>
                    <a:pt x="105" y="2"/>
                    <a:pt x="105" y="2"/>
                    <a:pt x="105" y="2"/>
                  </a:cubicBezTo>
                  <a:cubicBezTo>
                    <a:pt x="104" y="1"/>
                    <a:pt x="102" y="0"/>
                    <a:pt x="100" y="0"/>
                  </a:cubicBezTo>
                  <a:cubicBezTo>
                    <a:pt x="28" y="0"/>
                    <a:pt x="28" y="0"/>
                    <a:pt x="28" y="0"/>
                  </a:cubicBezTo>
                  <a:cubicBezTo>
                    <a:pt x="26" y="0"/>
                    <a:pt x="24" y="1"/>
                    <a:pt x="23" y="2"/>
                  </a:cubicBezTo>
                  <a:cubicBezTo>
                    <a:pt x="2" y="23"/>
                    <a:pt x="2" y="23"/>
                    <a:pt x="2" y="23"/>
                  </a:cubicBezTo>
                  <a:cubicBezTo>
                    <a:pt x="1" y="24"/>
                    <a:pt x="0" y="26"/>
                    <a:pt x="0" y="28"/>
                  </a:cubicBezTo>
                  <a:cubicBezTo>
                    <a:pt x="0" y="30"/>
                    <a:pt x="1" y="32"/>
                    <a:pt x="2" y="34"/>
                  </a:cubicBezTo>
                  <a:cubicBezTo>
                    <a:pt x="58" y="93"/>
                    <a:pt x="58" y="93"/>
                    <a:pt x="58" y="93"/>
                  </a:cubicBezTo>
                  <a:cubicBezTo>
                    <a:pt x="60" y="95"/>
                    <a:pt x="62" y="96"/>
                    <a:pt x="64" y="96"/>
                  </a:cubicBezTo>
                  <a:cubicBezTo>
                    <a:pt x="66" y="96"/>
                    <a:pt x="68" y="95"/>
                    <a:pt x="70" y="93"/>
                  </a:cubicBezTo>
                  <a:cubicBezTo>
                    <a:pt x="126" y="34"/>
                    <a:pt x="126" y="34"/>
                    <a:pt x="126" y="34"/>
                  </a:cubicBezTo>
                  <a:cubicBezTo>
                    <a:pt x="127" y="32"/>
                    <a:pt x="128" y="30"/>
                    <a:pt x="128" y="28"/>
                  </a:cubicBezTo>
                  <a:cubicBezTo>
                    <a:pt x="128" y="26"/>
                    <a:pt x="127" y="24"/>
                    <a:pt x="126" y="23"/>
                  </a:cubicBezTo>
                  <a:moveTo>
                    <a:pt x="73" y="28"/>
                  </a:moveTo>
                  <a:cubicBezTo>
                    <a:pt x="55" y="28"/>
                    <a:pt x="55" y="28"/>
                    <a:pt x="55" y="28"/>
                  </a:cubicBezTo>
                  <a:cubicBezTo>
                    <a:pt x="64" y="21"/>
                    <a:pt x="64" y="21"/>
                    <a:pt x="64" y="21"/>
                  </a:cubicBezTo>
                  <a:lnTo>
                    <a:pt x="73" y="28"/>
                  </a:lnTo>
                  <a:close/>
                  <a:moveTo>
                    <a:pt x="67" y="18"/>
                  </a:moveTo>
                  <a:cubicBezTo>
                    <a:pt x="78" y="9"/>
                    <a:pt x="78" y="9"/>
                    <a:pt x="78" y="9"/>
                  </a:cubicBezTo>
                  <a:cubicBezTo>
                    <a:pt x="86" y="17"/>
                    <a:pt x="86" y="17"/>
                    <a:pt x="86" y="17"/>
                  </a:cubicBezTo>
                  <a:cubicBezTo>
                    <a:pt x="76" y="25"/>
                    <a:pt x="76" y="25"/>
                    <a:pt x="76" y="25"/>
                  </a:cubicBezTo>
                  <a:lnTo>
                    <a:pt x="67" y="18"/>
                  </a:lnTo>
                  <a:close/>
                  <a:moveTo>
                    <a:pt x="52" y="25"/>
                  </a:moveTo>
                  <a:cubicBezTo>
                    <a:pt x="42" y="17"/>
                    <a:pt x="42" y="17"/>
                    <a:pt x="42" y="17"/>
                  </a:cubicBezTo>
                  <a:cubicBezTo>
                    <a:pt x="50" y="9"/>
                    <a:pt x="50" y="9"/>
                    <a:pt x="50" y="9"/>
                  </a:cubicBezTo>
                  <a:cubicBezTo>
                    <a:pt x="61" y="18"/>
                    <a:pt x="61" y="18"/>
                    <a:pt x="61" y="18"/>
                  </a:cubicBezTo>
                  <a:lnTo>
                    <a:pt x="52" y="25"/>
                  </a:lnTo>
                  <a:close/>
                  <a:moveTo>
                    <a:pt x="74" y="32"/>
                  </a:moveTo>
                  <a:cubicBezTo>
                    <a:pt x="64" y="82"/>
                    <a:pt x="64" y="82"/>
                    <a:pt x="64" y="82"/>
                  </a:cubicBezTo>
                  <a:cubicBezTo>
                    <a:pt x="54" y="32"/>
                    <a:pt x="54" y="32"/>
                    <a:pt x="54" y="32"/>
                  </a:cubicBezTo>
                  <a:lnTo>
                    <a:pt x="74" y="32"/>
                  </a:lnTo>
                  <a:close/>
                  <a:moveTo>
                    <a:pt x="78" y="32"/>
                  </a:moveTo>
                  <a:cubicBezTo>
                    <a:pt x="98" y="32"/>
                    <a:pt x="98" y="32"/>
                    <a:pt x="98" y="32"/>
                  </a:cubicBezTo>
                  <a:cubicBezTo>
                    <a:pt x="68" y="81"/>
                    <a:pt x="68" y="81"/>
                    <a:pt x="68" y="81"/>
                  </a:cubicBezTo>
                  <a:lnTo>
                    <a:pt x="78" y="32"/>
                  </a:lnTo>
                  <a:close/>
                  <a:moveTo>
                    <a:pt x="79" y="28"/>
                  </a:moveTo>
                  <a:cubicBezTo>
                    <a:pt x="89" y="20"/>
                    <a:pt x="89" y="20"/>
                    <a:pt x="89" y="20"/>
                  </a:cubicBezTo>
                  <a:cubicBezTo>
                    <a:pt x="97" y="28"/>
                    <a:pt x="97" y="28"/>
                    <a:pt x="97" y="28"/>
                  </a:cubicBezTo>
                  <a:lnTo>
                    <a:pt x="79" y="28"/>
                  </a:lnTo>
                  <a:close/>
                  <a:moveTo>
                    <a:pt x="83" y="8"/>
                  </a:moveTo>
                  <a:cubicBezTo>
                    <a:pt x="97" y="8"/>
                    <a:pt x="97" y="8"/>
                    <a:pt x="97" y="8"/>
                  </a:cubicBezTo>
                  <a:cubicBezTo>
                    <a:pt x="89" y="14"/>
                    <a:pt x="89" y="14"/>
                    <a:pt x="89" y="14"/>
                  </a:cubicBezTo>
                  <a:lnTo>
                    <a:pt x="83" y="8"/>
                  </a:lnTo>
                  <a:close/>
                  <a:moveTo>
                    <a:pt x="64" y="15"/>
                  </a:moveTo>
                  <a:cubicBezTo>
                    <a:pt x="55" y="8"/>
                    <a:pt x="55" y="8"/>
                    <a:pt x="55" y="8"/>
                  </a:cubicBezTo>
                  <a:cubicBezTo>
                    <a:pt x="73" y="8"/>
                    <a:pt x="73" y="8"/>
                    <a:pt x="73" y="8"/>
                  </a:cubicBezTo>
                  <a:lnTo>
                    <a:pt x="64" y="15"/>
                  </a:lnTo>
                  <a:close/>
                  <a:moveTo>
                    <a:pt x="39" y="14"/>
                  </a:moveTo>
                  <a:cubicBezTo>
                    <a:pt x="31" y="8"/>
                    <a:pt x="31" y="8"/>
                    <a:pt x="31" y="8"/>
                  </a:cubicBezTo>
                  <a:cubicBezTo>
                    <a:pt x="45" y="8"/>
                    <a:pt x="45" y="8"/>
                    <a:pt x="45" y="8"/>
                  </a:cubicBezTo>
                  <a:lnTo>
                    <a:pt x="39" y="14"/>
                  </a:lnTo>
                  <a:close/>
                  <a:moveTo>
                    <a:pt x="39" y="20"/>
                  </a:moveTo>
                  <a:cubicBezTo>
                    <a:pt x="49" y="28"/>
                    <a:pt x="49" y="28"/>
                    <a:pt x="49" y="28"/>
                  </a:cubicBezTo>
                  <a:cubicBezTo>
                    <a:pt x="31" y="28"/>
                    <a:pt x="31" y="28"/>
                    <a:pt x="31" y="28"/>
                  </a:cubicBezTo>
                  <a:lnTo>
                    <a:pt x="39" y="20"/>
                  </a:lnTo>
                  <a:close/>
                  <a:moveTo>
                    <a:pt x="50" y="32"/>
                  </a:moveTo>
                  <a:cubicBezTo>
                    <a:pt x="60" y="81"/>
                    <a:pt x="60" y="81"/>
                    <a:pt x="60" y="81"/>
                  </a:cubicBezTo>
                  <a:cubicBezTo>
                    <a:pt x="30" y="32"/>
                    <a:pt x="30" y="32"/>
                    <a:pt x="30" y="32"/>
                  </a:cubicBezTo>
                  <a:lnTo>
                    <a:pt x="50" y="32"/>
                  </a:lnTo>
                  <a:close/>
                  <a:moveTo>
                    <a:pt x="51" y="74"/>
                  </a:moveTo>
                  <a:cubicBezTo>
                    <a:pt x="11" y="32"/>
                    <a:pt x="11" y="32"/>
                    <a:pt x="11" y="32"/>
                  </a:cubicBezTo>
                  <a:cubicBezTo>
                    <a:pt x="26" y="32"/>
                    <a:pt x="26" y="32"/>
                    <a:pt x="26" y="32"/>
                  </a:cubicBezTo>
                  <a:lnTo>
                    <a:pt x="51" y="74"/>
                  </a:lnTo>
                  <a:close/>
                  <a:moveTo>
                    <a:pt x="102" y="32"/>
                  </a:moveTo>
                  <a:cubicBezTo>
                    <a:pt x="117" y="32"/>
                    <a:pt x="117" y="32"/>
                    <a:pt x="117" y="32"/>
                  </a:cubicBezTo>
                  <a:cubicBezTo>
                    <a:pt x="77" y="74"/>
                    <a:pt x="77" y="74"/>
                    <a:pt x="77" y="74"/>
                  </a:cubicBezTo>
                  <a:lnTo>
                    <a:pt x="102" y="32"/>
                  </a:lnTo>
                  <a:close/>
                  <a:moveTo>
                    <a:pt x="103" y="28"/>
                  </a:moveTo>
                  <a:cubicBezTo>
                    <a:pt x="92" y="17"/>
                    <a:pt x="92" y="17"/>
                    <a:pt x="92" y="17"/>
                  </a:cubicBezTo>
                  <a:cubicBezTo>
                    <a:pt x="101" y="10"/>
                    <a:pt x="101" y="10"/>
                    <a:pt x="101" y="10"/>
                  </a:cubicBezTo>
                  <a:cubicBezTo>
                    <a:pt x="120" y="28"/>
                    <a:pt x="120" y="28"/>
                    <a:pt x="120" y="28"/>
                  </a:cubicBezTo>
                  <a:lnTo>
                    <a:pt x="103" y="28"/>
                  </a:lnTo>
                  <a:close/>
                  <a:moveTo>
                    <a:pt x="27" y="10"/>
                  </a:moveTo>
                  <a:cubicBezTo>
                    <a:pt x="36" y="17"/>
                    <a:pt x="36" y="17"/>
                    <a:pt x="36" y="17"/>
                  </a:cubicBezTo>
                  <a:cubicBezTo>
                    <a:pt x="25" y="28"/>
                    <a:pt x="25" y="28"/>
                    <a:pt x="25" y="28"/>
                  </a:cubicBezTo>
                  <a:cubicBezTo>
                    <a:pt x="8" y="28"/>
                    <a:pt x="8" y="28"/>
                    <a:pt x="8" y="28"/>
                  </a:cubicBezTo>
                  <a:lnTo>
                    <a:pt x="27" y="10"/>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lIns="91028" tIns="45514" rIns="91028" bIns="45514"/>
            <a:lstStyle/>
            <a:p>
              <a:endParaRPr lang="zh-CN" altLang="en-US" sz="2255"/>
            </a:p>
          </p:txBody>
        </p:sp>
      </p:grpSp>
      <p:grpSp>
        <p:nvGrpSpPr>
          <p:cNvPr id="10" name="组合 9"/>
          <p:cNvGrpSpPr/>
          <p:nvPr/>
        </p:nvGrpSpPr>
        <p:grpSpPr>
          <a:xfrm>
            <a:off x="3690939" y="2755749"/>
            <a:ext cx="1997075" cy="1970723"/>
            <a:chOff x="2943139" y="1973998"/>
            <a:chExt cx="1592459" cy="1571446"/>
          </a:xfrm>
        </p:grpSpPr>
        <p:sp>
          <p:nvSpPr>
            <p:cNvPr id="5" name="Freeform 13"/>
            <p:cNvSpPr/>
            <p:nvPr/>
          </p:nvSpPr>
          <p:spPr>
            <a:xfrm rot="2700908">
              <a:off x="2953646" y="1963491"/>
              <a:ext cx="1571446" cy="1592459"/>
            </a:xfrm>
            <a:custGeom>
              <a:avLst/>
              <a:gdLst>
                <a:gd name="connsiteX0" fmla="*/ 0 w 1324101"/>
                <a:gd name="connsiteY0" fmla="*/ 662051 h 1324101"/>
                <a:gd name="connsiteX1" fmla="*/ 662051 w 1324101"/>
                <a:gd name="connsiteY1" fmla="*/ 0 h 1324101"/>
                <a:gd name="connsiteX2" fmla="*/ 1324101 w 1324101"/>
                <a:gd name="connsiteY2" fmla="*/ 0 h 1324101"/>
                <a:gd name="connsiteX3" fmla="*/ 1324101 w 1324101"/>
                <a:gd name="connsiteY3" fmla="*/ 662051 h 1324101"/>
                <a:gd name="connsiteX4" fmla="*/ 662050 w 1324101"/>
                <a:gd name="connsiteY4" fmla="*/ 1324102 h 1324101"/>
                <a:gd name="connsiteX5" fmla="*/ -1 w 1324101"/>
                <a:gd name="connsiteY5" fmla="*/ 662051 h 1324101"/>
                <a:gd name="connsiteX6" fmla="*/ 0 w 1324101"/>
                <a:gd name="connsiteY6" fmla="*/ 662051 h 1324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24101" h="1324101">
                  <a:moveTo>
                    <a:pt x="0" y="662051"/>
                  </a:moveTo>
                  <a:cubicBezTo>
                    <a:pt x="0" y="296410"/>
                    <a:pt x="296410" y="0"/>
                    <a:pt x="662051" y="0"/>
                  </a:cubicBezTo>
                  <a:lnTo>
                    <a:pt x="1324101" y="0"/>
                  </a:lnTo>
                  <a:lnTo>
                    <a:pt x="1324101" y="662051"/>
                  </a:lnTo>
                  <a:cubicBezTo>
                    <a:pt x="1324101" y="1027692"/>
                    <a:pt x="1027691" y="1324102"/>
                    <a:pt x="662050" y="1324102"/>
                  </a:cubicBezTo>
                  <a:cubicBezTo>
                    <a:pt x="296409" y="1324102"/>
                    <a:pt x="-1" y="1027692"/>
                    <a:pt x="-1" y="662051"/>
                  </a:cubicBezTo>
                  <a:lnTo>
                    <a:pt x="0" y="662051"/>
                  </a:lnTo>
                  <a:close/>
                </a:path>
              </a:pathLst>
            </a:custGeom>
            <a:gradFill flip="none" rotWithShape="1">
              <a:gsLst>
                <a:gs pos="0">
                  <a:srgbClr val="F0F0F0"/>
                </a:gs>
                <a:gs pos="100000">
                  <a:srgbClr val="F1F1F1"/>
                </a:gs>
              </a:gsLst>
              <a:lin ang="2700000" scaled="1"/>
              <a:tileRect/>
            </a:gradFill>
            <a:ln w="38100">
              <a:noFill/>
            </a:ln>
            <a:effectLst>
              <a:outerShdw blurRad="190500" dist="88900" dir="2700000" algn="t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028" tIns="45514" rIns="91028" bIns="45514" anchor="ctr"/>
            <a:lstStyle/>
            <a:p>
              <a:pPr algn="ctr">
                <a:defRPr/>
              </a:pPr>
              <a:endParaRPr lang="id-ID" sz="2255"/>
            </a:p>
          </p:txBody>
        </p:sp>
        <p:sp>
          <p:nvSpPr>
            <p:cNvPr id="16" name="Oval 51"/>
            <p:cNvSpPr/>
            <p:nvPr/>
          </p:nvSpPr>
          <p:spPr>
            <a:xfrm>
              <a:off x="3258339" y="2285286"/>
              <a:ext cx="969653" cy="956370"/>
            </a:xfrm>
            <a:prstGeom prst="ellipse">
              <a:avLst/>
            </a:prstGeom>
            <a:solidFill>
              <a:schemeClr val="accent1"/>
            </a:solidFill>
            <a:ln w="22225">
              <a:noFill/>
            </a:ln>
          </p:spPr>
          <p:style>
            <a:lnRef idx="2">
              <a:schemeClr val="accent1">
                <a:shade val="50000"/>
              </a:schemeClr>
            </a:lnRef>
            <a:fillRef idx="1">
              <a:schemeClr val="accent1"/>
            </a:fillRef>
            <a:effectRef idx="0">
              <a:schemeClr val="accent1"/>
            </a:effectRef>
            <a:fontRef idx="minor">
              <a:schemeClr val="lt1"/>
            </a:fontRef>
          </p:style>
          <p:txBody>
            <a:bodyPr lIns="91028" tIns="45514" rIns="91028" bIns="45514" anchor="ctr"/>
            <a:lstStyle/>
            <a:p>
              <a:pPr algn="ctr">
                <a:defRPr/>
              </a:pPr>
              <a:endParaRPr lang="id-ID" sz="2255"/>
            </a:p>
          </p:txBody>
        </p:sp>
        <p:grpSp>
          <p:nvGrpSpPr>
            <p:cNvPr id="84" name="组合 83"/>
            <p:cNvGrpSpPr>
              <a:grpSpLocks noChangeAspect="1"/>
            </p:cNvGrpSpPr>
            <p:nvPr/>
          </p:nvGrpSpPr>
          <p:grpSpPr>
            <a:xfrm>
              <a:off x="3534045" y="2435583"/>
              <a:ext cx="434039" cy="625252"/>
              <a:chOff x="1797050" y="5657850"/>
              <a:chExt cx="422275" cy="615950"/>
            </a:xfrm>
            <a:solidFill>
              <a:schemeClr val="bg1"/>
            </a:solidFill>
          </p:grpSpPr>
          <p:sp>
            <p:nvSpPr>
              <p:cNvPr id="85" name="Oval 114"/>
              <p:cNvSpPr>
                <a:spLocks noChangeArrowheads="1"/>
              </p:cNvSpPr>
              <p:nvPr/>
            </p:nvSpPr>
            <p:spPr bwMode="auto">
              <a:xfrm>
                <a:off x="1970088" y="5832475"/>
                <a:ext cx="38100" cy="3810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sz="2255"/>
              </a:p>
            </p:txBody>
          </p:sp>
          <p:sp>
            <p:nvSpPr>
              <p:cNvPr id="86" name="Oval 115"/>
              <p:cNvSpPr>
                <a:spLocks noChangeArrowheads="1"/>
              </p:cNvSpPr>
              <p:nvPr/>
            </p:nvSpPr>
            <p:spPr bwMode="auto">
              <a:xfrm>
                <a:off x="1970088" y="6062663"/>
                <a:ext cx="38100" cy="3810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sz="2255"/>
              </a:p>
            </p:txBody>
          </p:sp>
          <p:sp>
            <p:nvSpPr>
              <p:cNvPr id="87" name="Oval 116"/>
              <p:cNvSpPr>
                <a:spLocks noChangeArrowheads="1"/>
              </p:cNvSpPr>
              <p:nvPr/>
            </p:nvSpPr>
            <p:spPr bwMode="auto">
              <a:xfrm>
                <a:off x="1854200" y="5946775"/>
                <a:ext cx="38100" cy="3810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sz="2255"/>
              </a:p>
            </p:txBody>
          </p:sp>
          <p:sp>
            <p:nvSpPr>
              <p:cNvPr id="88" name="Oval 117"/>
              <p:cNvSpPr>
                <a:spLocks noChangeArrowheads="1"/>
              </p:cNvSpPr>
              <p:nvPr/>
            </p:nvSpPr>
            <p:spPr bwMode="auto">
              <a:xfrm>
                <a:off x="2084388" y="5946775"/>
                <a:ext cx="38100" cy="3810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sz="2255"/>
              </a:p>
            </p:txBody>
          </p:sp>
          <p:sp>
            <p:nvSpPr>
              <p:cNvPr id="89" name="Freeform 118"/>
              <p:cNvSpPr/>
              <p:nvPr/>
            </p:nvSpPr>
            <p:spPr bwMode="auto">
              <a:xfrm>
                <a:off x="1887538" y="6024563"/>
                <a:ext cx="38100" cy="42862"/>
              </a:xfrm>
              <a:custGeom>
                <a:avLst/>
                <a:gdLst>
                  <a:gd name="T0" fmla="*/ 1 w 8"/>
                  <a:gd name="T1" fmla="*/ 2 h 9"/>
                  <a:gd name="T2" fmla="*/ 1 w 8"/>
                  <a:gd name="T3" fmla="*/ 7 h 9"/>
                  <a:gd name="T4" fmla="*/ 7 w 8"/>
                  <a:gd name="T5" fmla="*/ 7 h 9"/>
                  <a:gd name="T6" fmla="*/ 7 w 8"/>
                  <a:gd name="T7" fmla="*/ 2 h 9"/>
                  <a:gd name="T8" fmla="*/ 1 w 8"/>
                  <a:gd name="T9" fmla="*/ 2 h 9"/>
                </a:gdLst>
                <a:ahLst/>
                <a:cxnLst>
                  <a:cxn ang="0">
                    <a:pos x="T0" y="T1"/>
                  </a:cxn>
                  <a:cxn ang="0">
                    <a:pos x="T2" y="T3"/>
                  </a:cxn>
                  <a:cxn ang="0">
                    <a:pos x="T4" y="T5"/>
                  </a:cxn>
                  <a:cxn ang="0">
                    <a:pos x="T6" y="T7"/>
                  </a:cxn>
                  <a:cxn ang="0">
                    <a:pos x="T8" y="T9"/>
                  </a:cxn>
                </a:cxnLst>
                <a:rect l="0" t="0" r="r" b="b"/>
                <a:pathLst>
                  <a:path w="8" h="9">
                    <a:moveTo>
                      <a:pt x="1" y="2"/>
                    </a:moveTo>
                    <a:cubicBezTo>
                      <a:pt x="0" y="3"/>
                      <a:pt x="0" y="6"/>
                      <a:pt x="1" y="7"/>
                    </a:cubicBezTo>
                    <a:cubicBezTo>
                      <a:pt x="3" y="9"/>
                      <a:pt x="5" y="9"/>
                      <a:pt x="7" y="7"/>
                    </a:cubicBezTo>
                    <a:cubicBezTo>
                      <a:pt x="8" y="6"/>
                      <a:pt x="8" y="3"/>
                      <a:pt x="7" y="2"/>
                    </a:cubicBezTo>
                    <a:cubicBezTo>
                      <a:pt x="5" y="0"/>
                      <a:pt x="3" y="0"/>
                      <a:pt x="1" y="2"/>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sz="2255"/>
              </a:p>
            </p:txBody>
          </p:sp>
          <p:sp>
            <p:nvSpPr>
              <p:cNvPr id="90" name="Freeform 119"/>
              <p:cNvSpPr/>
              <p:nvPr/>
            </p:nvSpPr>
            <p:spPr bwMode="auto">
              <a:xfrm>
                <a:off x="1887538" y="5861050"/>
                <a:ext cx="38100" cy="42862"/>
              </a:xfrm>
              <a:custGeom>
                <a:avLst/>
                <a:gdLst>
                  <a:gd name="T0" fmla="*/ 1 w 8"/>
                  <a:gd name="T1" fmla="*/ 2 h 9"/>
                  <a:gd name="T2" fmla="*/ 1 w 8"/>
                  <a:gd name="T3" fmla="*/ 7 h 9"/>
                  <a:gd name="T4" fmla="*/ 7 w 8"/>
                  <a:gd name="T5" fmla="*/ 7 h 9"/>
                  <a:gd name="T6" fmla="*/ 7 w 8"/>
                  <a:gd name="T7" fmla="*/ 2 h 9"/>
                  <a:gd name="T8" fmla="*/ 1 w 8"/>
                  <a:gd name="T9" fmla="*/ 2 h 9"/>
                </a:gdLst>
                <a:ahLst/>
                <a:cxnLst>
                  <a:cxn ang="0">
                    <a:pos x="T0" y="T1"/>
                  </a:cxn>
                  <a:cxn ang="0">
                    <a:pos x="T2" y="T3"/>
                  </a:cxn>
                  <a:cxn ang="0">
                    <a:pos x="T4" y="T5"/>
                  </a:cxn>
                  <a:cxn ang="0">
                    <a:pos x="T6" y="T7"/>
                  </a:cxn>
                  <a:cxn ang="0">
                    <a:pos x="T8" y="T9"/>
                  </a:cxn>
                </a:cxnLst>
                <a:rect l="0" t="0" r="r" b="b"/>
                <a:pathLst>
                  <a:path w="8" h="9">
                    <a:moveTo>
                      <a:pt x="1" y="2"/>
                    </a:moveTo>
                    <a:cubicBezTo>
                      <a:pt x="0" y="3"/>
                      <a:pt x="0" y="6"/>
                      <a:pt x="1" y="7"/>
                    </a:cubicBezTo>
                    <a:cubicBezTo>
                      <a:pt x="3" y="9"/>
                      <a:pt x="5" y="9"/>
                      <a:pt x="7" y="7"/>
                    </a:cubicBezTo>
                    <a:cubicBezTo>
                      <a:pt x="8" y="6"/>
                      <a:pt x="8" y="3"/>
                      <a:pt x="7" y="2"/>
                    </a:cubicBezTo>
                    <a:cubicBezTo>
                      <a:pt x="5" y="0"/>
                      <a:pt x="3" y="0"/>
                      <a:pt x="1" y="2"/>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sz="2255"/>
              </a:p>
            </p:txBody>
          </p:sp>
          <p:sp>
            <p:nvSpPr>
              <p:cNvPr id="91" name="Freeform 120"/>
              <p:cNvSpPr/>
              <p:nvPr/>
            </p:nvSpPr>
            <p:spPr bwMode="auto">
              <a:xfrm>
                <a:off x="2051050" y="6024563"/>
                <a:ext cx="38100" cy="42862"/>
              </a:xfrm>
              <a:custGeom>
                <a:avLst/>
                <a:gdLst>
                  <a:gd name="T0" fmla="*/ 1 w 8"/>
                  <a:gd name="T1" fmla="*/ 2 h 9"/>
                  <a:gd name="T2" fmla="*/ 1 w 8"/>
                  <a:gd name="T3" fmla="*/ 7 h 9"/>
                  <a:gd name="T4" fmla="*/ 7 w 8"/>
                  <a:gd name="T5" fmla="*/ 7 h 9"/>
                  <a:gd name="T6" fmla="*/ 7 w 8"/>
                  <a:gd name="T7" fmla="*/ 2 h 9"/>
                  <a:gd name="T8" fmla="*/ 1 w 8"/>
                  <a:gd name="T9" fmla="*/ 2 h 9"/>
                </a:gdLst>
                <a:ahLst/>
                <a:cxnLst>
                  <a:cxn ang="0">
                    <a:pos x="T0" y="T1"/>
                  </a:cxn>
                  <a:cxn ang="0">
                    <a:pos x="T2" y="T3"/>
                  </a:cxn>
                  <a:cxn ang="0">
                    <a:pos x="T4" y="T5"/>
                  </a:cxn>
                  <a:cxn ang="0">
                    <a:pos x="T6" y="T7"/>
                  </a:cxn>
                  <a:cxn ang="0">
                    <a:pos x="T8" y="T9"/>
                  </a:cxn>
                </a:cxnLst>
                <a:rect l="0" t="0" r="r" b="b"/>
                <a:pathLst>
                  <a:path w="8" h="9">
                    <a:moveTo>
                      <a:pt x="1" y="2"/>
                    </a:moveTo>
                    <a:cubicBezTo>
                      <a:pt x="0" y="3"/>
                      <a:pt x="0" y="6"/>
                      <a:pt x="1" y="7"/>
                    </a:cubicBezTo>
                    <a:cubicBezTo>
                      <a:pt x="3" y="9"/>
                      <a:pt x="5" y="9"/>
                      <a:pt x="7" y="7"/>
                    </a:cubicBezTo>
                    <a:cubicBezTo>
                      <a:pt x="8" y="6"/>
                      <a:pt x="8" y="3"/>
                      <a:pt x="7" y="2"/>
                    </a:cubicBezTo>
                    <a:cubicBezTo>
                      <a:pt x="5" y="0"/>
                      <a:pt x="3" y="0"/>
                      <a:pt x="1" y="2"/>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sz="2255"/>
              </a:p>
            </p:txBody>
          </p:sp>
          <p:sp>
            <p:nvSpPr>
              <p:cNvPr id="92" name="Freeform 121"/>
              <p:cNvSpPr>
                <a:spLocks noEditPoints="1"/>
              </p:cNvSpPr>
              <p:nvPr/>
            </p:nvSpPr>
            <p:spPr bwMode="auto">
              <a:xfrm>
                <a:off x="1797050" y="5657850"/>
                <a:ext cx="422275" cy="615950"/>
              </a:xfrm>
              <a:custGeom>
                <a:avLst/>
                <a:gdLst>
                  <a:gd name="T0" fmla="*/ 80 w 88"/>
                  <a:gd name="T1" fmla="*/ 56 h 128"/>
                  <a:gd name="T2" fmla="*/ 79 w 88"/>
                  <a:gd name="T3" fmla="*/ 56 h 128"/>
                  <a:gd name="T4" fmla="*/ 70 w 88"/>
                  <a:gd name="T5" fmla="*/ 37 h 128"/>
                  <a:gd name="T6" fmla="*/ 64 w 88"/>
                  <a:gd name="T7" fmla="*/ 6 h 128"/>
                  <a:gd name="T8" fmla="*/ 56 w 88"/>
                  <a:gd name="T9" fmla="*/ 0 h 128"/>
                  <a:gd name="T10" fmla="*/ 24 w 88"/>
                  <a:gd name="T11" fmla="*/ 0 h 128"/>
                  <a:gd name="T12" fmla="*/ 17 w 88"/>
                  <a:gd name="T13" fmla="*/ 6 h 128"/>
                  <a:gd name="T14" fmla="*/ 11 w 88"/>
                  <a:gd name="T15" fmla="*/ 36 h 128"/>
                  <a:gd name="T16" fmla="*/ 0 w 88"/>
                  <a:gd name="T17" fmla="*/ 64 h 128"/>
                  <a:gd name="T18" fmla="*/ 10 w 88"/>
                  <a:gd name="T19" fmla="*/ 90 h 128"/>
                  <a:gd name="T20" fmla="*/ 16 w 88"/>
                  <a:gd name="T21" fmla="*/ 121 h 128"/>
                  <a:gd name="T22" fmla="*/ 24 w 88"/>
                  <a:gd name="T23" fmla="*/ 128 h 128"/>
                  <a:gd name="T24" fmla="*/ 56 w 88"/>
                  <a:gd name="T25" fmla="*/ 128 h 128"/>
                  <a:gd name="T26" fmla="*/ 64 w 88"/>
                  <a:gd name="T27" fmla="*/ 121 h 128"/>
                  <a:gd name="T28" fmla="*/ 70 w 88"/>
                  <a:gd name="T29" fmla="*/ 90 h 128"/>
                  <a:gd name="T30" fmla="*/ 79 w 88"/>
                  <a:gd name="T31" fmla="*/ 71 h 128"/>
                  <a:gd name="T32" fmla="*/ 80 w 88"/>
                  <a:gd name="T33" fmla="*/ 72 h 128"/>
                  <a:gd name="T34" fmla="*/ 88 w 88"/>
                  <a:gd name="T35" fmla="*/ 64 h 128"/>
                  <a:gd name="T36" fmla="*/ 80 w 88"/>
                  <a:gd name="T37" fmla="*/ 56 h 128"/>
                  <a:gd name="T38" fmla="*/ 24 w 88"/>
                  <a:gd name="T39" fmla="*/ 8 h 128"/>
                  <a:gd name="T40" fmla="*/ 56 w 88"/>
                  <a:gd name="T41" fmla="*/ 8 h 128"/>
                  <a:gd name="T42" fmla="*/ 60 w 88"/>
                  <a:gd name="T43" fmla="*/ 29 h 128"/>
                  <a:gd name="T44" fmla="*/ 40 w 88"/>
                  <a:gd name="T45" fmla="*/ 24 h 128"/>
                  <a:gd name="T46" fmla="*/ 20 w 88"/>
                  <a:gd name="T47" fmla="*/ 29 h 128"/>
                  <a:gd name="T48" fmla="*/ 24 w 88"/>
                  <a:gd name="T49" fmla="*/ 8 h 128"/>
                  <a:gd name="T50" fmla="*/ 56 w 88"/>
                  <a:gd name="T51" fmla="*/ 120 h 128"/>
                  <a:gd name="T52" fmla="*/ 24 w 88"/>
                  <a:gd name="T53" fmla="*/ 120 h 128"/>
                  <a:gd name="T54" fmla="*/ 20 w 88"/>
                  <a:gd name="T55" fmla="*/ 98 h 128"/>
                  <a:gd name="T56" fmla="*/ 40 w 88"/>
                  <a:gd name="T57" fmla="*/ 104 h 128"/>
                  <a:gd name="T58" fmla="*/ 60 w 88"/>
                  <a:gd name="T59" fmla="*/ 98 h 128"/>
                  <a:gd name="T60" fmla="*/ 56 w 88"/>
                  <a:gd name="T61" fmla="*/ 120 h 128"/>
                  <a:gd name="T62" fmla="*/ 40 w 88"/>
                  <a:gd name="T63" fmla="*/ 96 h 128"/>
                  <a:gd name="T64" fmla="*/ 8 w 88"/>
                  <a:gd name="T65" fmla="*/ 64 h 128"/>
                  <a:gd name="T66" fmla="*/ 40 w 88"/>
                  <a:gd name="T67" fmla="*/ 32 h 128"/>
                  <a:gd name="T68" fmla="*/ 72 w 88"/>
                  <a:gd name="T69" fmla="*/ 64 h 128"/>
                  <a:gd name="T70" fmla="*/ 40 w 88"/>
                  <a:gd name="T71" fmla="*/ 96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8" h="128">
                    <a:moveTo>
                      <a:pt x="80" y="56"/>
                    </a:moveTo>
                    <a:cubicBezTo>
                      <a:pt x="80" y="56"/>
                      <a:pt x="79" y="56"/>
                      <a:pt x="79" y="56"/>
                    </a:cubicBezTo>
                    <a:cubicBezTo>
                      <a:pt x="78" y="49"/>
                      <a:pt x="75" y="43"/>
                      <a:pt x="70" y="37"/>
                    </a:cubicBezTo>
                    <a:cubicBezTo>
                      <a:pt x="64" y="6"/>
                      <a:pt x="64" y="6"/>
                      <a:pt x="64" y="6"/>
                    </a:cubicBezTo>
                    <a:cubicBezTo>
                      <a:pt x="64" y="2"/>
                      <a:pt x="60" y="0"/>
                      <a:pt x="56" y="0"/>
                    </a:cubicBezTo>
                    <a:cubicBezTo>
                      <a:pt x="24" y="0"/>
                      <a:pt x="24" y="0"/>
                      <a:pt x="24" y="0"/>
                    </a:cubicBezTo>
                    <a:cubicBezTo>
                      <a:pt x="21" y="0"/>
                      <a:pt x="17" y="2"/>
                      <a:pt x="17" y="6"/>
                    </a:cubicBezTo>
                    <a:cubicBezTo>
                      <a:pt x="11" y="36"/>
                      <a:pt x="11" y="36"/>
                      <a:pt x="11" y="36"/>
                    </a:cubicBezTo>
                    <a:cubicBezTo>
                      <a:pt x="4" y="43"/>
                      <a:pt x="0" y="53"/>
                      <a:pt x="0" y="64"/>
                    </a:cubicBezTo>
                    <a:cubicBezTo>
                      <a:pt x="0" y="74"/>
                      <a:pt x="4" y="83"/>
                      <a:pt x="10" y="90"/>
                    </a:cubicBezTo>
                    <a:cubicBezTo>
                      <a:pt x="16" y="121"/>
                      <a:pt x="16" y="121"/>
                      <a:pt x="16" y="121"/>
                    </a:cubicBezTo>
                    <a:cubicBezTo>
                      <a:pt x="17" y="125"/>
                      <a:pt x="20" y="128"/>
                      <a:pt x="24" y="128"/>
                    </a:cubicBezTo>
                    <a:cubicBezTo>
                      <a:pt x="56" y="128"/>
                      <a:pt x="56" y="128"/>
                      <a:pt x="56" y="128"/>
                    </a:cubicBezTo>
                    <a:cubicBezTo>
                      <a:pt x="60" y="128"/>
                      <a:pt x="63" y="125"/>
                      <a:pt x="64" y="121"/>
                    </a:cubicBezTo>
                    <a:cubicBezTo>
                      <a:pt x="70" y="90"/>
                      <a:pt x="70" y="90"/>
                      <a:pt x="70" y="90"/>
                    </a:cubicBezTo>
                    <a:cubicBezTo>
                      <a:pt x="74" y="85"/>
                      <a:pt x="78" y="79"/>
                      <a:pt x="79" y="71"/>
                    </a:cubicBezTo>
                    <a:cubicBezTo>
                      <a:pt x="79" y="71"/>
                      <a:pt x="80" y="72"/>
                      <a:pt x="80" y="72"/>
                    </a:cubicBezTo>
                    <a:cubicBezTo>
                      <a:pt x="84" y="72"/>
                      <a:pt x="88" y="68"/>
                      <a:pt x="88" y="64"/>
                    </a:cubicBezTo>
                    <a:cubicBezTo>
                      <a:pt x="88" y="59"/>
                      <a:pt x="84" y="56"/>
                      <a:pt x="80" y="56"/>
                    </a:cubicBezTo>
                    <a:moveTo>
                      <a:pt x="24" y="8"/>
                    </a:moveTo>
                    <a:cubicBezTo>
                      <a:pt x="56" y="8"/>
                      <a:pt x="56" y="8"/>
                      <a:pt x="56" y="8"/>
                    </a:cubicBezTo>
                    <a:cubicBezTo>
                      <a:pt x="60" y="29"/>
                      <a:pt x="60" y="29"/>
                      <a:pt x="60" y="29"/>
                    </a:cubicBezTo>
                    <a:cubicBezTo>
                      <a:pt x="55" y="26"/>
                      <a:pt x="48" y="24"/>
                      <a:pt x="40" y="24"/>
                    </a:cubicBezTo>
                    <a:cubicBezTo>
                      <a:pt x="33" y="24"/>
                      <a:pt x="26" y="26"/>
                      <a:pt x="20" y="29"/>
                    </a:cubicBezTo>
                    <a:lnTo>
                      <a:pt x="24" y="8"/>
                    </a:lnTo>
                    <a:close/>
                    <a:moveTo>
                      <a:pt x="56" y="120"/>
                    </a:moveTo>
                    <a:cubicBezTo>
                      <a:pt x="24" y="120"/>
                      <a:pt x="24" y="120"/>
                      <a:pt x="24" y="120"/>
                    </a:cubicBezTo>
                    <a:cubicBezTo>
                      <a:pt x="20" y="98"/>
                      <a:pt x="20" y="98"/>
                      <a:pt x="20" y="98"/>
                    </a:cubicBezTo>
                    <a:cubicBezTo>
                      <a:pt x="26" y="101"/>
                      <a:pt x="33" y="104"/>
                      <a:pt x="40" y="104"/>
                    </a:cubicBezTo>
                    <a:cubicBezTo>
                      <a:pt x="47" y="104"/>
                      <a:pt x="54" y="101"/>
                      <a:pt x="60" y="98"/>
                    </a:cubicBezTo>
                    <a:lnTo>
                      <a:pt x="56" y="120"/>
                    </a:lnTo>
                    <a:close/>
                    <a:moveTo>
                      <a:pt x="40" y="96"/>
                    </a:moveTo>
                    <a:cubicBezTo>
                      <a:pt x="22" y="96"/>
                      <a:pt x="8" y="81"/>
                      <a:pt x="8" y="64"/>
                    </a:cubicBezTo>
                    <a:cubicBezTo>
                      <a:pt x="8" y="46"/>
                      <a:pt x="22" y="32"/>
                      <a:pt x="40" y="32"/>
                    </a:cubicBezTo>
                    <a:cubicBezTo>
                      <a:pt x="58" y="32"/>
                      <a:pt x="72" y="46"/>
                      <a:pt x="72" y="64"/>
                    </a:cubicBezTo>
                    <a:cubicBezTo>
                      <a:pt x="72" y="81"/>
                      <a:pt x="58" y="96"/>
                      <a:pt x="40" y="9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sz="2255"/>
              </a:p>
            </p:txBody>
          </p:sp>
          <p:sp>
            <p:nvSpPr>
              <p:cNvPr id="93" name="Freeform 122"/>
              <p:cNvSpPr/>
              <p:nvPr/>
            </p:nvSpPr>
            <p:spPr bwMode="auto">
              <a:xfrm>
                <a:off x="1970088" y="5865813"/>
                <a:ext cx="114300" cy="119062"/>
              </a:xfrm>
              <a:custGeom>
                <a:avLst/>
                <a:gdLst>
                  <a:gd name="T0" fmla="*/ 24 w 24"/>
                  <a:gd name="T1" fmla="*/ 1 h 25"/>
                  <a:gd name="T2" fmla="*/ 22 w 24"/>
                  <a:gd name="T3" fmla="*/ 1 h 25"/>
                  <a:gd name="T4" fmla="*/ 1 w 24"/>
                  <a:gd name="T5" fmla="*/ 18 h 25"/>
                  <a:gd name="T6" fmla="*/ 0 w 24"/>
                  <a:gd name="T7" fmla="*/ 21 h 25"/>
                  <a:gd name="T8" fmla="*/ 1 w 24"/>
                  <a:gd name="T9" fmla="*/ 23 h 25"/>
                  <a:gd name="T10" fmla="*/ 4 w 24"/>
                  <a:gd name="T11" fmla="*/ 25 h 25"/>
                  <a:gd name="T12" fmla="*/ 7 w 24"/>
                  <a:gd name="T13" fmla="*/ 23 h 25"/>
                  <a:gd name="T14" fmla="*/ 14 w 24"/>
                  <a:gd name="T15" fmla="*/ 15 h 25"/>
                  <a:gd name="T16" fmla="*/ 24 w 24"/>
                  <a:gd name="T17" fmla="*/ 3 h 25"/>
                  <a:gd name="T18" fmla="*/ 24 w 24"/>
                  <a:gd name="T19" fmla="*/ 1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25">
                    <a:moveTo>
                      <a:pt x="24" y="1"/>
                    </a:moveTo>
                    <a:cubicBezTo>
                      <a:pt x="23" y="0"/>
                      <a:pt x="23" y="0"/>
                      <a:pt x="22" y="1"/>
                    </a:cubicBezTo>
                    <a:cubicBezTo>
                      <a:pt x="1" y="18"/>
                      <a:pt x="1" y="18"/>
                      <a:pt x="1" y="18"/>
                    </a:cubicBezTo>
                    <a:cubicBezTo>
                      <a:pt x="0" y="19"/>
                      <a:pt x="0" y="20"/>
                      <a:pt x="0" y="21"/>
                    </a:cubicBezTo>
                    <a:cubicBezTo>
                      <a:pt x="0" y="22"/>
                      <a:pt x="0" y="23"/>
                      <a:pt x="1" y="23"/>
                    </a:cubicBezTo>
                    <a:cubicBezTo>
                      <a:pt x="2" y="24"/>
                      <a:pt x="3" y="25"/>
                      <a:pt x="4" y="25"/>
                    </a:cubicBezTo>
                    <a:cubicBezTo>
                      <a:pt x="5" y="25"/>
                      <a:pt x="6" y="24"/>
                      <a:pt x="7" y="23"/>
                    </a:cubicBezTo>
                    <a:cubicBezTo>
                      <a:pt x="14" y="15"/>
                      <a:pt x="14" y="15"/>
                      <a:pt x="14" y="15"/>
                    </a:cubicBezTo>
                    <a:cubicBezTo>
                      <a:pt x="24" y="3"/>
                      <a:pt x="24" y="3"/>
                      <a:pt x="24" y="3"/>
                    </a:cubicBezTo>
                    <a:cubicBezTo>
                      <a:pt x="24" y="2"/>
                      <a:pt x="24" y="1"/>
                      <a:pt x="24" y="1"/>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sz="2255"/>
              </a:p>
            </p:txBody>
          </p:sp>
        </p:grpSp>
      </p:grpSp>
      <p:grpSp>
        <p:nvGrpSpPr>
          <p:cNvPr id="8" name="组合 7"/>
          <p:cNvGrpSpPr/>
          <p:nvPr/>
        </p:nvGrpSpPr>
        <p:grpSpPr>
          <a:xfrm>
            <a:off x="650875" y="2754180"/>
            <a:ext cx="1995488" cy="1972291"/>
            <a:chOff x="519005" y="1972746"/>
            <a:chExt cx="1591194" cy="1572697"/>
          </a:xfrm>
        </p:grpSpPr>
        <p:sp>
          <p:nvSpPr>
            <p:cNvPr id="6" name="Freeform 15"/>
            <p:cNvSpPr/>
            <p:nvPr/>
          </p:nvSpPr>
          <p:spPr>
            <a:xfrm rot="13500908">
              <a:off x="528253" y="1963498"/>
              <a:ext cx="1572697" cy="1591194"/>
            </a:xfrm>
            <a:custGeom>
              <a:avLst/>
              <a:gdLst>
                <a:gd name="connsiteX0" fmla="*/ 0 w 1324101"/>
                <a:gd name="connsiteY0" fmla="*/ 662051 h 1324101"/>
                <a:gd name="connsiteX1" fmla="*/ 662051 w 1324101"/>
                <a:gd name="connsiteY1" fmla="*/ 0 h 1324101"/>
                <a:gd name="connsiteX2" fmla="*/ 1324101 w 1324101"/>
                <a:gd name="connsiteY2" fmla="*/ 0 h 1324101"/>
                <a:gd name="connsiteX3" fmla="*/ 1324101 w 1324101"/>
                <a:gd name="connsiteY3" fmla="*/ 662051 h 1324101"/>
                <a:gd name="connsiteX4" fmla="*/ 662050 w 1324101"/>
                <a:gd name="connsiteY4" fmla="*/ 1324102 h 1324101"/>
                <a:gd name="connsiteX5" fmla="*/ -1 w 1324101"/>
                <a:gd name="connsiteY5" fmla="*/ 662051 h 1324101"/>
                <a:gd name="connsiteX6" fmla="*/ 0 w 1324101"/>
                <a:gd name="connsiteY6" fmla="*/ 662051 h 1324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24101" h="1324101">
                  <a:moveTo>
                    <a:pt x="0" y="662051"/>
                  </a:moveTo>
                  <a:cubicBezTo>
                    <a:pt x="0" y="296410"/>
                    <a:pt x="296410" y="0"/>
                    <a:pt x="662051" y="0"/>
                  </a:cubicBezTo>
                  <a:lnTo>
                    <a:pt x="1324101" y="0"/>
                  </a:lnTo>
                  <a:lnTo>
                    <a:pt x="1324101" y="662051"/>
                  </a:lnTo>
                  <a:cubicBezTo>
                    <a:pt x="1324101" y="1027692"/>
                    <a:pt x="1027691" y="1324102"/>
                    <a:pt x="662050" y="1324102"/>
                  </a:cubicBezTo>
                  <a:cubicBezTo>
                    <a:pt x="296409" y="1324102"/>
                    <a:pt x="-1" y="1027692"/>
                    <a:pt x="-1" y="662051"/>
                  </a:cubicBezTo>
                  <a:lnTo>
                    <a:pt x="0" y="662051"/>
                  </a:lnTo>
                  <a:close/>
                </a:path>
              </a:pathLst>
            </a:custGeom>
            <a:gradFill flip="none" rotWithShape="1">
              <a:gsLst>
                <a:gs pos="0">
                  <a:srgbClr val="F0F0F0"/>
                </a:gs>
                <a:gs pos="100000">
                  <a:srgbClr val="F1F1F1"/>
                </a:gs>
              </a:gsLst>
              <a:lin ang="2700000" scaled="1"/>
              <a:tileRect/>
            </a:gradFill>
            <a:ln w="38100">
              <a:noFill/>
            </a:ln>
            <a:effectLst>
              <a:outerShdw blurRad="190500" dist="88900" dir="2700000" algn="t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028" tIns="45514" rIns="91028" bIns="45514" anchor="ctr"/>
            <a:lstStyle/>
            <a:p>
              <a:pPr algn="ctr">
                <a:defRPr/>
              </a:pPr>
              <a:endParaRPr lang="id-ID" sz="2255"/>
            </a:p>
          </p:txBody>
        </p:sp>
        <p:sp>
          <p:nvSpPr>
            <p:cNvPr id="9" name="Oval 44"/>
            <p:cNvSpPr/>
            <p:nvPr/>
          </p:nvSpPr>
          <p:spPr>
            <a:xfrm>
              <a:off x="830408" y="2280285"/>
              <a:ext cx="968388" cy="957620"/>
            </a:xfrm>
            <a:prstGeom prst="ellipse">
              <a:avLst/>
            </a:prstGeom>
            <a:solidFill>
              <a:schemeClr val="accent2"/>
            </a:solidFill>
            <a:ln w="22225">
              <a:noFill/>
            </a:ln>
          </p:spPr>
          <p:style>
            <a:lnRef idx="2">
              <a:schemeClr val="accent1">
                <a:shade val="50000"/>
              </a:schemeClr>
            </a:lnRef>
            <a:fillRef idx="1">
              <a:schemeClr val="accent1"/>
            </a:fillRef>
            <a:effectRef idx="0">
              <a:schemeClr val="accent1"/>
            </a:effectRef>
            <a:fontRef idx="minor">
              <a:schemeClr val="lt1"/>
            </a:fontRef>
          </p:style>
          <p:txBody>
            <a:bodyPr lIns="91028" tIns="45514" rIns="91028" bIns="45514" anchor="ctr"/>
            <a:lstStyle/>
            <a:p>
              <a:pPr algn="ctr">
                <a:defRPr/>
              </a:pPr>
              <a:endParaRPr lang="id-ID" sz="2255"/>
            </a:p>
          </p:txBody>
        </p:sp>
        <p:grpSp>
          <p:nvGrpSpPr>
            <p:cNvPr id="94" name="组合 93"/>
            <p:cNvGrpSpPr/>
            <p:nvPr/>
          </p:nvGrpSpPr>
          <p:grpSpPr>
            <a:xfrm>
              <a:off x="1061214" y="2508414"/>
              <a:ext cx="535196" cy="452540"/>
              <a:chOff x="2162176" y="-104775"/>
              <a:chExt cx="1655763" cy="1417638"/>
            </a:xfrm>
            <a:solidFill>
              <a:schemeClr val="bg1"/>
            </a:solidFill>
          </p:grpSpPr>
          <p:sp>
            <p:nvSpPr>
              <p:cNvPr id="95" name="Freeform 3767"/>
              <p:cNvSpPr/>
              <p:nvPr/>
            </p:nvSpPr>
            <p:spPr bwMode="auto">
              <a:xfrm>
                <a:off x="2311401" y="104775"/>
                <a:ext cx="1370013" cy="1208088"/>
              </a:xfrm>
              <a:custGeom>
                <a:avLst/>
                <a:gdLst>
                  <a:gd name="T0" fmla="*/ 231 w 431"/>
                  <a:gd name="T1" fmla="*/ 6 h 380"/>
                  <a:gd name="T2" fmla="*/ 190 w 431"/>
                  <a:gd name="T3" fmla="*/ 7 h 380"/>
                  <a:gd name="T4" fmla="*/ 20 w 431"/>
                  <a:gd name="T5" fmla="*/ 106 h 380"/>
                  <a:gd name="T6" fmla="*/ 0 w 431"/>
                  <a:gd name="T7" fmla="*/ 142 h 380"/>
                  <a:gd name="T8" fmla="*/ 0 w 431"/>
                  <a:gd name="T9" fmla="*/ 357 h 380"/>
                  <a:gd name="T10" fmla="*/ 24 w 431"/>
                  <a:gd name="T11" fmla="*/ 380 h 380"/>
                  <a:gd name="T12" fmla="*/ 124 w 431"/>
                  <a:gd name="T13" fmla="*/ 380 h 380"/>
                  <a:gd name="T14" fmla="*/ 148 w 431"/>
                  <a:gd name="T15" fmla="*/ 357 h 380"/>
                  <a:gd name="T16" fmla="*/ 148 w 431"/>
                  <a:gd name="T17" fmla="*/ 258 h 380"/>
                  <a:gd name="T18" fmla="*/ 171 w 431"/>
                  <a:gd name="T19" fmla="*/ 235 h 380"/>
                  <a:gd name="T20" fmla="*/ 260 w 431"/>
                  <a:gd name="T21" fmla="*/ 235 h 380"/>
                  <a:gd name="T22" fmla="*/ 283 w 431"/>
                  <a:gd name="T23" fmla="*/ 258 h 380"/>
                  <a:gd name="T24" fmla="*/ 283 w 431"/>
                  <a:gd name="T25" fmla="*/ 357 h 380"/>
                  <a:gd name="T26" fmla="*/ 307 w 431"/>
                  <a:gd name="T27" fmla="*/ 380 h 380"/>
                  <a:gd name="T28" fmla="*/ 407 w 431"/>
                  <a:gd name="T29" fmla="*/ 380 h 380"/>
                  <a:gd name="T30" fmla="*/ 431 w 431"/>
                  <a:gd name="T31" fmla="*/ 357 h 380"/>
                  <a:gd name="T32" fmla="*/ 431 w 431"/>
                  <a:gd name="T33" fmla="*/ 142 h 380"/>
                  <a:gd name="T34" fmla="*/ 410 w 431"/>
                  <a:gd name="T35" fmla="*/ 107 h 380"/>
                  <a:gd name="T36" fmla="*/ 231 w 431"/>
                  <a:gd name="T37" fmla="*/ 6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31" h="380">
                    <a:moveTo>
                      <a:pt x="231" y="6"/>
                    </a:moveTo>
                    <a:cubicBezTo>
                      <a:pt x="220" y="0"/>
                      <a:pt x="201" y="0"/>
                      <a:pt x="190" y="7"/>
                    </a:cubicBezTo>
                    <a:cubicBezTo>
                      <a:pt x="20" y="106"/>
                      <a:pt x="20" y="106"/>
                      <a:pt x="20" y="106"/>
                    </a:cubicBezTo>
                    <a:cubicBezTo>
                      <a:pt x="9" y="113"/>
                      <a:pt x="0" y="129"/>
                      <a:pt x="0" y="142"/>
                    </a:cubicBezTo>
                    <a:cubicBezTo>
                      <a:pt x="0" y="357"/>
                      <a:pt x="0" y="357"/>
                      <a:pt x="0" y="357"/>
                    </a:cubicBezTo>
                    <a:cubicBezTo>
                      <a:pt x="0" y="370"/>
                      <a:pt x="10" y="380"/>
                      <a:pt x="24" y="380"/>
                    </a:cubicBezTo>
                    <a:cubicBezTo>
                      <a:pt x="124" y="380"/>
                      <a:pt x="124" y="380"/>
                      <a:pt x="124" y="380"/>
                    </a:cubicBezTo>
                    <a:cubicBezTo>
                      <a:pt x="137" y="380"/>
                      <a:pt x="148" y="370"/>
                      <a:pt x="148" y="357"/>
                    </a:cubicBezTo>
                    <a:cubicBezTo>
                      <a:pt x="148" y="258"/>
                      <a:pt x="148" y="258"/>
                      <a:pt x="148" y="258"/>
                    </a:cubicBezTo>
                    <a:cubicBezTo>
                      <a:pt x="148" y="245"/>
                      <a:pt x="158" y="235"/>
                      <a:pt x="171" y="235"/>
                    </a:cubicBezTo>
                    <a:cubicBezTo>
                      <a:pt x="260" y="235"/>
                      <a:pt x="260" y="235"/>
                      <a:pt x="260" y="235"/>
                    </a:cubicBezTo>
                    <a:cubicBezTo>
                      <a:pt x="273" y="235"/>
                      <a:pt x="283" y="245"/>
                      <a:pt x="283" y="258"/>
                    </a:cubicBezTo>
                    <a:cubicBezTo>
                      <a:pt x="283" y="357"/>
                      <a:pt x="283" y="357"/>
                      <a:pt x="283" y="357"/>
                    </a:cubicBezTo>
                    <a:cubicBezTo>
                      <a:pt x="283" y="370"/>
                      <a:pt x="294" y="380"/>
                      <a:pt x="307" y="380"/>
                    </a:cubicBezTo>
                    <a:cubicBezTo>
                      <a:pt x="407" y="380"/>
                      <a:pt x="407" y="380"/>
                      <a:pt x="407" y="380"/>
                    </a:cubicBezTo>
                    <a:cubicBezTo>
                      <a:pt x="420" y="380"/>
                      <a:pt x="431" y="370"/>
                      <a:pt x="431" y="357"/>
                    </a:cubicBezTo>
                    <a:cubicBezTo>
                      <a:pt x="431" y="142"/>
                      <a:pt x="431" y="142"/>
                      <a:pt x="431" y="142"/>
                    </a:cubicBezTo>
                    <a:cubicBezTo>
                      <a:pt x="431" y="129"/>
                      <a:pt x="422" y="113"/>
                      <a:pt x="410" y="107"/>
                    </a:cubicBezTo>
                    <a:lnTo>
                      <a:pt x="231" y="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sz="2255"/>
              </a:p>
            </p:txBody>
          </p:sp>
          <p:sp>
            <p:nvSpPr>
              <p:cNvPr id="96" name="Freeform 3768"/>
              <p:cNvSpPr/>
              <p:nvPr/>
            </p:nvSpPr>
            <p:spPr bwMode="auto">
              <a:xfrm>
                <a:off x="2162176" y="-104775"/>
                <a:ext cx="1655763" cy="552450"/>
              </a:xfrm>
              <a:custGeom>
                <a:avLst/>
                <a:gdLst>
                  <a:gd name="T0" fmla="*/ 516 w 521"/>
                  <a:gd name="T1" fmla="*/ 165 h 174"/>
                  <a:gd name="T2" fmla="*/ 487 w 521"/>
                  <a:gd name="T3" fmla="*/ 167 h 174"/>
                  <a:gd name="T4" fmla="*/ 276 w 521"/>
                  <a:gd name="T5" fmla="*/ 45 h 174"/>
                  <a:gd name="T6" fmla="*/ 235 w 521"/>
                  <a:gd name="T7" fmla="*/ 45 h 174"/>
                  <a:gd name="T8" fmla="*/ 34 w 521"/>
                  <a:gd name="T9" fmla="*/ 167 h 174"/>
                  <a:gd name="T10" fmla="*/ 5 w 521"/>
                  <a:gd name="T11" fmla="*/ 165 h 174"/>
                  <a:gd name="T12" fmla="*/ 16 w 521"/>
                  <a:gd name="T13" fmla="*/ 138 h 174"/>
                  <a:gd name="T14" fmla="*/ 235 w 521"/>
                  <a:gd name="T15" fmla="*/ 7 h 174"/>
                  <a:gd name="T16" fmla="*/ 276 w 521"/>
                  <a:gd name="T17" fmla="*/ 6 h 174"/>
                  <a:gd name="T18" fmla="*/ 504 w 521"/>
                  <a:gd name="T19" fmla="*/ 139 h 174"/>
                  <a:gd name="T20" fmla="*/ 516 w 521"/>
                  <a:gd name="T21" fmla="*/ 165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1" h="174">
                    <a:moveTo>
                      <a:pt x="516" y="165"/>
                    </a:moveTo>
                    <a:cubicBezTo>
                      <a:pt x="512" y="173"/>
                      <a:pt x="499" y="174"/>
                      <a:pt x="487" y="167"/>
                    </a:cubicBezTo>
                    <a:cubicBezTo>
                      <a:pt x="276" y="45"/>
                      <a:pt x="276" y="45"/>
                      <a:pt x="276" y="45"/>
                    </a:cubicBezTo>
                    <a:cubicBezTo>
                      <a:pt x="265" y="38"/>
                      <a:pt x="247" y="38"/>
                      <a:pt x="235" y="45"/>
                    </a:cubicBezTo>
                    <a:cubicBezTo>
                      <a:pt x="34" y="167"/>
                      <a:pt x="34" y="167"/>
                      <a:pt x="34" y="167"/>
                    </a:cubicBezTo>
                    <a:cubicBezTo>
                      <a:pt x="22" y="174"/>
                      <a:pt x="9" y="173"/>
                      <a:pt x="5" y="165"/>
                    </a:cubicBezTo>
                    <a:cubicBezTo>
                      <a:pt x="0" y="157"/>
                      <a:pt x="5" y="145"/>
                      <a:pt x="16" y="138"/>
                    </a:cubicBezTo>
                    <a:cubicBezTo>
                      <a:pt x="235" y="7"/>
                      <a:pt x="235" y="7"/>
                      <a:pt x="235" y="7"/>
                    </a:cubicBezTo>
                    <a:cubicBezTo>
                      <a:pt x="246" y="0"/>
                      <a:pt x="265" y="0"/>
                      <a:pt x="276" y="6"/>
                    </a:cubicBezTo>
                    <a:cubicBezTo>
                      <a:pt x="504" y="139"/>
                      <a:pt x="504" y="139"/>
                      <a:pt x="504" y="139"/>
                    </a:cubicBezTo>
                    <a:cubicBezTo>
                      <a:pt x="515" y="145"/>
                      <a:pt x="521" y="157"/>
                      <a:pt x="516" y="16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sz="2255"/>
              </a:p>
            </p:txBody>
          </p:sp>
        </p:grpSp>
      </p:grpSp>
      <p:grpSp>
        <p:nvGrpSpPr>
          <p:cNvPr id="11" name="组合 10"/>
          <p:cNvGrpSpPr/>
          <p:nvPr/>
        </p:nvGrpSpPr>
        <p:grpSpPr>
          <a:xfrm>
            <a:off x="2170115" y="4256132"/>
            <a:ext cx="1997075" cy="1972291"/>
            <a:chOff x="1730440" y="3170396"/>
            <a:chExt cx="1592459" cy="1572697"/>
          </a:xfrm>
        </p:grpSpPr>
        <p:sp>
          <p:nvSpPr>
            <p:cNvPr id="7" name="Freeform 16"/>
            <p:cNvSpPr/>
            <p:nvPr/>
          </p:nvSpPr>
          <p:spPr>
            <a:xfrm rot="8100908">
              <a:off x="1730440" y="3170396"/>
              <a:ext cx="1592459" cy="1572697"/>
            </a:xfrm>
            <a:custGeom>
              <a:avLst/>
              <a:gdLst>
                <a:gd name="connsiteX0" fmla="*/ 0 w 1324101"/>
                <a:gd name="connsiteY0" fmla="*/ 662051 h 1324101"/>
                <a:gd name="connsiteX1" fmla="*/ 662051 w 1324101"/>
                <a:gd name="connsiteY1" fmla="*/ 0 h 1324101"/>
                <a:gd name="connsiteX2" fmla="*/ 1324101 w 1324101"/>
                <a:gd name="connsiteY2" fmla="*/ 0 h 1324101"/>
                <a:gd name="connsiteX3" fmla="*/ 1324101 w 1324101"/>
                <a:gd name="connsiteY3" fmla="*/ 662051 h 1324101"/>
                <a:gd name="connsiteX4" fmla="*/ 662050 w 1324101"/>
                <a:gd name="connsiteY4" fmla="*/ 1324102 h 1324101"/>
                <a:gd name="connsiteX5" fmla="*/ -1 w 1324101"/>
                <a:gd name="connsiteY5" fmla="*/ 662051 h 1324101"/>
                <a:gd name="connsiteX6" fmla="*/ 0 w 1324101"/>
                <a:gd name="connsiteY6" fmla="*/ 662051 h 1324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24101" h="1324101">
                  <a:moveTo>
                    <a:pt x="0" y="662051"/>
                  </a:moveTo>
                  <a:cubicBezTo>
                    <a:pt x="0" y="296410"/>
                    <a:pt x="296410" y="0"/>
                    <a:pt x="662051" y="0"/>
                  </a:cubicBezTo>
                  <a:lnTo>
                    <a:pt x="1324101" y="0"/>
                  </a:lnTo>
                  <a:lnTo>
                    <a:pt x="1324101" y="662051"/>
                  </a:lnTo>
                  <a:cubicBezTo>
                    <a:pt x="1324101" y="1027692"/>
                    <a:pt x="1027691" y="1324102"/>
                    <a:pt x="662050" y="1324102"/>
                  </a:cubicBezTo>
                  <a:cubicBezTo>
                    <a:pt x="296409" y="1324102"/>
                    <a:pt x="-1" y="1027692"/>
                    <a:pt x="-1" y="662051"/>
                  </a:cubicBezTo>
                  <a:lnTo>
                    <a:pt x="0" y="662051"/>
                  </a:lnTo>
                  <a:close/>
                </a:path>
              </a:pathLst>
            </a:custGeom>
            <a:gradFill flip="none" rotWithShape="1">
              <a:gsLst>
                <a:gs pos="0">
                  <a:srgbClr val="F0F0F0"/>
                </a:gs>
                <a:gs pos="100000">
                  <a:srgbClr val="F1F1F1"/>
                </a:gs>
              </a:gsLst>
              <a:lin ang="2700000" scaled="1"/>
              <a:tileRect/>
            </a:gradFill>
            <a:ln w="38100">
              <a:noFill/>
            </a:ln>
            <a:effectLst>
              <a:outerShdw blurRad="190500" dist="88900" dir="2700000" algn="t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028" tIns="45514" rIns="91028" bIns="45514" anchor="ctr"/>
            <a:lstStyle/>
            <a:p>
              <a:pPr algn="ctr">
                <a:defRPr/>
              </a:pPr>
              <a:endParaRPr lang="id-ID" sz="2255"/>
            </a:p>
          </p:txBody>
        </p:sp>
        <p:sp>
          <p:nvSpPr>
            <p:cNvPr id="18" name="Oval 53"/>
            <p:cNvSpPr/>
            <p:nvPr/>
          </p:nvSpPr>
          <p:spPr>
            <a:xfrm>
              <a:off x="2057033" y="3455432"/>
              <a:ext cx="969653" cy="957620"/>
            </a:xfrm>
            <a:prstGeom prst="ellipse">
              <a:avLst/>
            </a:prstGeom>
            <a:solidFill>
              <a:schemeClr val="accent4"/>
            </a:solidFill>
            <a:ln w="22225">
              <a:noFill/>
            </a:ln>
          </p:spPr>
          <p:style>
            <a:lnRef idx="2">
              <a:schemeClr val="accent1">
                <a:shade val="50000"/>
              </a:schemeClr>
            </a:lnRef>
            <a:fillRef idx="1">
              <a:schemeClr val="accent1"/>
            </a:fillRef>
            <a:effectRef idx="0">
              <a:schemeClr val="accent1"/>
            </a:effectRef>
            <a:fontRef idx="minor">
              <a:schemeClr val="lt1"/>
            </a:fontRef>
          </p:style>
          <p:txBody>
            <a:bodyPr lIns="91028" tIns="45514" rIns="91028" bIns="45514" anchor="ctr"/>
            <a:lstStyle/>
            <a:p>
              <a:pPr algn="ctr">
                <a:defRPr/>
              </a:pPr>
              <a:endParaRPr lang="id-ID" sz="2255"/>
            </a:p>
          </p:txBody>
        </p:sp>
        <p:sp>
          <p:nvSpPr>
            <p:cNvPr id="32817" name="Freeform 266"/>
            <p:cNvSpPr>
              <a:spLocks noEditPoints="1"/>
            </p:cNvSpPr>
            <p:nvPr/>
          </p:nvSpPr>
          <p:spPr bwMode="auto">
            <a:xfrm>
              <a:off x="2270963" y="3672959"/>
              <a:ext cx="522803" cy="566321"/>
            </a:xfrm>
            <a:custGeom>
              <a:avLst/>
              <a:gdLst>
                <a:gd name="T0" fmla="*/ 222582 w 183"/>
                <a:gd name="T1" fmla="*/ 79178 h 200"/>
                <a:gd name="T2" fmla="*/ 129241 w 183"/>
                <a:gd name="T3" fmla="*/ 39589 h 200"/>
                <a:gd name="T4" fmla="*/ 0 w 183"/>
                <a:gd name="T5" fmla="*/ 172753 h 200"/>
                <a:gd name="T6" fmla="*/ 32310 w 183"/>
                <a:gd name="T7" fmla="*/ 262728 h 200"/>
                <a:gd name="T8" fmla="*/ 222582 w 183"/>
                <a:gd name="T9" fmla="*/ 79178 h 200"/>
                <a:gd name="T10" fmla="*/ 527735 w 183"/>
                <a:gd name="T11" fmla="*/ 39589 h 200"/>
                <a:gd name="T12" fmla="*/ 427214 w 183"/>
                <a:gd name="T13" fmla="*/ 82777 h 200"/>
                <a:gd name="T14" fmla="*/ 610306 w 183"/>
                <a:gd name="T15" fmla="*/ 273525 h 200"/>
                <a:gd name="T16" fmla="*/ 656976 w 183"/>
                <a:gd name="T17" fmla="*/ 172753 h 200"/>
                <a:gd name="T18" fmla="*/ 527735 w 183"/>
                <a:gd name="T19" fmla="*/ 39589 h 200"/>
                <a:gd name="T20" fmla="*/ 606716 w 183"/>
                <a:gd name="T21" fmla="*/ 370699 h 200"/>
                <a:gd name="T22" fmla="*/ 344643 w 183"/>
                <a:gd name="T23" fmla="*/ 82777 h 200"/>
                <a:gd name="T24" fmla="*/ 344643 w 183"/>
                <a:gd name="T25" fmla="*/ 21594 h 200"/>
                <a:gd name="T26" fmla="*/ 351823 w 183"/>
                <a:gd name="T27" fmla="*/ 21594 h 200"/>
                <a:gd name="T28" fmla="*/ 366183 w 183"/>
                <a:gd name="T29" fmla="*/ 10797 h 200"/>
                <a:gd name="T30" fmla="*/ 351823 w 183"/>
                <a:gd name="T31" fmla="*/ 0 h 200"/>
                <a:gd name="T32" fmla="*/ 290793 w 183"/>
                <a:gd name="T33" fmla="*/ 0 h 200"/>
                <a:gd name="T34" fmla="*/ 280023 w 183"/>
                <a:gd name="T35" fmla="*/ 10797 h 200"/>
                <a:gd name="T36" fmla="*/ 290793 w 183"/>
                <a:gd name="T37" fmla="*/ 21594 h 200"/>
                <a:gd name="T38" fmla="*/ 301563 w 183"/>
                <a:gd name="T39" fmla="*/ 21594 h 200"/>
                <a:gd name="T40" fmla="*/ 301563 w 183"/>
                <a:gd name="T41" fmla="*/ 82777 h 200"/>
                <a:gd name="T42" fmla="*/ 32310 w 183"/>
                <a:gd name="T43" fmla="*/ 370699 h 200"/>
                <a:gd name="T44" fmla="*/ 136421 w 183"/>
                <a:gd name="T45" fmla="*/ 590238 h 200"/>
                <a:gd name="T46" fmla="*/ 104111 w 183"/>
                <a:gd name="T47" fmla="*/ 683813 h 200"/>
                <a:gd name="T48" fmla="*/ 118471 w 183"/>
                <a:gd name="T49" fmla="*/ 712605 h 200"/>
                <a:gd name="T50" fmla="*/ 125651 w 183"/>
                <a:gd name="T51" fmla="*/ 716204 h 200"/>
                <a:gd name="T52" fmla="*/ 154371 w 183"/>
                <a:gd name="T53" fmla="*/ 705407 h 200"/>
                <a:gd name="T54" fmla="*/ 190272 w 183"/>
                <a:gd name="T55" fmla="*/ 626229 h 200"/>
                <a:gd name="T56" fmla="*/ 319513 w 183"/>
                <a:gd name="T57" fmla="*/ 658620 h 200"/>
                <a:gd name="T58" fmla="*/ 448754 w 183"/>
                <a:gd name="T59" fmla="*/ 626229 h 200"/>
                <a:gd name="T60" fmla="*/ 488244 w 183"/>
                <a:gd name="T61" fmla="*/ 705407 h 200"/>
                <a:gd name="T62" fmla="*/ 516965 w 183"/>
                <a:gd name="T63" fmla="*/ 716204 h 200"/>
                <a:gd name="T64" fmla="*/ 524145 w 183"/>
                <a:gd name="T65" fmla="*/ 712605 h 200"/>
                <a:gd name="T66" fmla="*/ 534915 w 183"/>
                <a:gd name="T67" fmla="*/ 683813 h 200"/>
                <a:gd name="T68" fmla="*/ 506195 w 183"/>
                <a:gd name="T69" fmla="*/ 590238 h 200"/>
                <a:gd name="T70" fmla="*/ 606716 w 183"/>
                <a:gd name="T71" fmla="*/ 370699 h 200"/>
                <a:gd name="T72" fmla="*/ 319513 w 183"/>
                <a:gd name="T73" fmla="*/ 601036 h 200"/>
                <a:gd name="T74" fmla="*/ 89751 w 183"/>
                <a:gd name="T75" fmla="*/ 370699 h 200"/>
                <a:gd name="T76" fmla="*/ 319513 w 183"/>
                <a:gd name="T77" fmla="*/ 140362 h 200"/>
                <a:gd name="T78" fmla="*/ 549275 w 183"/>
                <a:gd name="T79" fmla="*/ 370699 h 200"/>
                <a:gd name="T80" fmla="*/ 319513 w 183"/>
                <a:gd name="T81" fmla="*/ 601036 h 200"/>
                <a:gd name="T82" fmla="*/ 348233 w 183"/>
                <a:gd name="T83" fmla="*/ 399491 h 200"/>
                <a:gd name="T84" fmla="*/ 359003 w 183"/>
                <a:gd name="T85" fmla="*/ 370699 h 200"/>
                <a:gd name="T86" fmla="*/ 326693 w 183"/>
                <a:gd name="T87" fmla="*/ 331109 h 200"/>
                <a:gd name="T88" fmla="*/ 326693 w 183"/>
                <a:gd name="T89" fmla="*/ 197946 h 200"/>
                <a:gd name="T90" fmla="*/ 319513 w 183"/>
                <a:gd name="T91" fmla="*/ 190748 h 200"/>
                <a:gd name="T92" fmla="*/ 312333 w 183"/>
                <a:gd name="T93" fmla="*/ 197946 h 200"/>
                <a:gd name="T94" fmla="*/ 312333 w 183"/>
                <a:gd name="T95" fmla="*/ 331109 h 200"/>
                <a:gd name="T96" fmla="*/ 280023 w 183"/>
                <a:gd name="T97" fmla="*/ 370699 h 200"/>
                <a:gd name="T98" fmla="*/ 319513 w 183"/>
                <a:gd name="T99" fmla="*/ 410288 h 200"/>
                <a:gd name="T100" fmla="*/ 333873 w 183"/>
                <a:gd name="T101" fmla="*/ 406689 h 200"/>
                <a:gd name="T102" fmla="*/ 373363 w 183"/>
                <a:gd name="T103" fmla="*/ 471471 h 200"/>
                <a:gd name="T104" fmla="*/ 384134 w 183"/>
                <a:gd name="T105" fmla="*/ 475070 h 200"/>
                <a:gd name="T106" fmla="*/ 387724 w 183"/>
                <a:gd name="T107" fmla="*/ 464273 h 200"/>
                <a:gd name="T108" fmla="*/ 348233 w 183"/>
                <a:gd name="T109" fmla="*/ 399491 h 200"/>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183" h="200">
                  <a:moveTo>
                    <a:pt x="62" y="22"/>
                  </a:moveTo>
                  <a:cubicBezTo>
                    <a:pt x="56" y="15"/>
                    <a:pt x="46" y="11"/>
                    <a:pt x="36" y="11"/>
                  </a:cubicBezTo>
                  <a:cubicBezTo>
                    <a:pt x="16" y="11"/>
                    <a:pt x="0" y="28"/>
                    <a:pt x="0" y="48"/>
                  </a:cubicBezTo>
                  <a:cubicBezTo>
                    <a:pt x="0" y="57"/>
                    <a:pt x="3" y="66"/>
                    <a:pt x="9" y="73"/>
                  </a:cubicBezTo>
                  <a:cubicBezTo>
                    <a:pt x="18" y="49"/>
                    <a:pt x="38" y="30"/>
                    <a:pt x="62" y="22"/>
                  </a:cubicBezTo>
                  <a:close/>
                  <a:moveTo>
                    <a:pt x="147" y="11"/>
                  </a:moveTo>
                  <a:cubicBezTo>
                    <a:pt x="136" y="11"/>
                    <a:pt x="126" y="16"/>
                    <a:pt x="119" y="23"/>
                  </a:cubicBezTo>
                  <a:cubicBezTo>
                    <a:pt x="143" y="32"/>
                    <a:pt x="162" y="52"/>
                    <a:pt x="170" y="76"/>
                  </a:cubicBezTo>
                  <a:cubicBezTo>
                    <a:pt x="178" y="69"/>
                    <a:pt x="183" y="59"/>
                    <a:pt x="183" y="48"/>
                  </a:cubicBezTo>
                  <a:cubicBezTo>
                    <a:pt x="183" y="28"/>
                    <a:pt x="167" y="11"/>
                    <a:pt x="147" y="11"/>
                  </a:cubicBezTo>
                  <a:close/>
                  <a:moveTo>
                    <a:pt x="169" y="103"/>
                  </a:moveTo>
                  <a:cubicBezTo>
                    <a:pt x="169" y="61"/>
                    <a:pt x="137" y="26"/>
                    <a:pt x="96" y="23"/>
                  </a:cubicBezTo>
                  <a:cubicBezTo>
                    <a:pt x="96" y="6"/>
                    <a:pt x="96" y="6"/>
                    <a:pt x="96" y="6"/>
                  </a:cubicBezTo>
                  <a:cubicBezTo>
                    <a:pt x="98" y="6"/>
                    <a:pt x="98" y="6"/>
                    <a:pt x="98" y="6"/>
                  </a:cubicBezTo>
                  <a:cubicBezTo>
                    <a:pt x="100" y="6"/>
                    <a:pt x="102" y="5"/>
                    <a:pt x="102" y="3"/>
                  </a:cubicBezTo>
                  <a:cubicBezTo>
                    <a:pt x="102" y="1"/>
                    <a:pt x="100" y="0"/>
                    <a:pt x="98" y="0"/>
                  </a:cubicBezTo>
                  <a:cubicBezTo>
                    <a:pt x="81" y="0"/>
                    <a:pt x="81" y="0"/>
                    <a:pt x="81" y="0"/>
                  </a:cubicBezTo>
                  <a:cubicBezTo>
                    <a:pt x="80" y="0"/>
                    <a:pt x="78" y="1"/>
                    <a:pt x="78" y="3"/>
                  </a:cubicBezTo>
                  <a:cubicBezTo>
                    <a:pt x="78" y="5"/>
                    <a:pt x="80" y="6"/>
                    <a:pt x="81" y="6"/>
                  </a:cubicBezTo>
                  <a:cubicBezTo>
                    <a:pt x="84" y="6"/>
                    <a:pt x="84" y="6"/>
                    <a:pt x="84" y="6"/>
                  </a:cubicBezTo>
                  <a:cubicBezTo>
                    <a:pt x="84" y="23"/>
                    <a:pt x="84" y="23"/>
                    <a:pt x="84" y="23"/>
                  </a:cubicBezTo>
                  <a:cubicBezTo>
                    <a:pt x="42" y="25"/>
                    <a:pt x="9" y="60"/>
                    <a:pt x="9" y="103"/>
                  </a:cubicBezTo>
                  <a:cubicBezTo>
                    <a:pt x="9" y="127"/>
                    <a:pt x="20" y="150"/>
                    <a:pt x="38" y="164"/>
                  </a:cubicBezTo>
                  <a:cubicBezTo>
                    <a:pt x="29" y="190"/>
                    <a:pt x="29" y="190"/>
                    <a:pt x="29" y="190"/>
                  </a:cubicBezTo>
                  <a:cubicBezTo>
                    <a:pt x="28" y="194"/>
                    <a:pt x="30" y="197"/>
                    <a:pt x="33" y="198"/>
                  </a:cubicBezTo>
                  <a:cubicBezTo>
                    <a:pt x="35" y="199"/>
                    <a:pt x="35" y="199"/>
                    <a:pt x="35" y="199"/>
                  </a:cubicBezTo>
                  <a:cubicBezTo>
                    <a:pt x="38" y="200"/>
                    <a:pt x="41" y="199"/>
                    <a:pt x="43" y="196"/>
                  </a:cubicBezTo>
                  <a:cubicBezTo>
                    <a:pt x="53" y="174"/>
                    <a:pt x="53" y="174"/>
                    <a:pt x="53" y="174"/>
                  </a:cubicBezTo>
                  <a:cubicBezTo>
                    <a:pt x="64" y="180"/>
                    <a:pt x="76" y="183"/>
                    <a:pt x="89" y="183"/>
                  </a:cubicBezTo>
                  <a:cubicBezTo>
                    <a:pt x="102" y="183"/>
                    <a:pt x="114" y="180"/>
                    <a:pt x="125" y="174"/>
                  </a:cubicBezTo>
                  <a:cubicBezTo>
                    <a:pt x="136" y="196"/>
                    <a:pt x="136" y="196"/>
                    <a:pt x="136" y="196"/>
                  </a:cubicBezTo>
                  <a:cubicBezTo>
                    <a:pt x="137" y="199"/>
                    <a:pt x="141" y="200"/>
                    <a:pt x="144" y="199"/>
                  </a:cubicBezTo>
                  <a:cubicBezTo>
                    <a:pt x="146" y="198"/>
                    <a:pt x="146" y="198"/>
                    <a:pt x="146" y="198"/>
                  </a:cubicBezTo>
                  <a:cubicBezTo>
                    <a:pt x="149" y="197"/>
                    <a:pt x="150" y="194"/>
                    <a:pt x="149" y="190"/>
                  </a:cubicBezTo>
                  <a:cubicBezTo>
                    <a:pt x="141" y="164"/>
                    <a:pt x="141" y="164"/>
                    <a:pt x="141" y="164"/>
                  </a:cubicBezTo>
                  <a:cubicBezTo>
                    <a:pt x="158" y="149"/>
                    <a:pt x="169" y="127"/>
                    <a:pt x="169" y="103"/>
                  </a:cubicBezTo>
                  <a:close/>
                  <a:moveTo>
                    <a:pt x="89" y="167"/>
                  </a:moveTo>
                  <a:cubicBezTo>
                    <a:pt x="54" y="167"/>
                    <a:pt x="25" y="138"/>
                    <a:pt x="25" y="103"/>
                  </a:cubicBezTo>
                  <a:cubicBezTo>
                    <a:pt x="25" y="67"/>
                    <a:pt x="54" y="39"/>
                    <a:pt x="89" y="39"/>
                  </a:cubicBezTo>
                  <a:cubicBezTo>
                    <a:pt x="124" y="39"/>
                    <a:pt x="153" y="67"/>
                    <a:pt x="153" y="103"/>
                  </a:cubicBezTo>
                  <a:cubicBezTo>
                    <a:pt x="153" y="138"/>
                    <a:pt x="124" y="167"/>
                    <a:pt x="89" y="167"/>
                  </a:cubicBezTo>
                  <a:close/>
                  <a:moveTo>
                    <a:pt x="97" y="111"/>
                  </a:moveTo>
                  <a:cubicBezTo>
                    <a:pt x="99" y="109"/>
                    <a:pt x="100" y="106"/>
                    <a:pt x="100" y="103"/>
                  </a:cubicBezTo>
                  <a:cubicBezTo>
                    <a:pt x="100" y="97"/>
                    <a:pt x="96" y="93"/>
                    <a:pt x="91" y="92"/>
                  </a:cubicBezTo>
                  <a:cubicBezTo>
                    <a:pt x="91" y="55"/>
                    <a:pt x="91" y="55"/>
                    <a:pt x="91" y="55"/>
                  </a:cubicBezTo>
                  <a:cubicBezTo>
                    <a:pt x="91" y="54"/>
                    <a:pt x="90" y="53"/>
                    <a:pt x="89" y="53"/>
                  </a:cubicBezTo>
                  <a:cubicBezTo>
                    <a:pt x="88" y="53"/>
                    <a:pt x="87" y="54"/>
                    <a:pt x="87" y="55"/>
                  </a:cubicBezTo>
                  <a:cubicBezTo>
                    <a:pt x="87" y="92"/>
                    <a:pt x="87" y="92"/>
                    <a:pt x="87" y="92"/>
                  </a:cubicBezTo>
                  <a:cubicBezTo>
                    <a:pt x="82" y="93"/>
                    <a:pt x="78" y="97"/>
                    <a:pt x="78" y="103"/>
                  </a:cubicBezTo>
                  <a:cubicBezTo>
                    <a:pt x="78" y="109"/>
                    <a:pt x="83" y="114"/>
                    <a:pt x="89" y="114"/>
                  </a:cubicBezTo>
                  <a:cubicBezTo>
                    <a:pt x="90" y="114"/>
                    <a:pt x="92" y="114"/>
                    <a:pt x="93" y="113"/>
                  </a:cubicBezTo>
                  <a:cubicBezTo>
                    <a:pt x="104" y="131"/>
                    <a:pt x="104" y="131"/>
                    <a:pt x="104" y="131"/>
                  </a:cubicBezTo>
                  <a:cubicBezTo>
                    <a:pt x="105" y="132"/>
                    <a:pt x="106" y="133"/>
                    <a:pt x="107" y="132"/>
                  </a:cubicBezTo>
                  <a:cubicBezTo>
                    <a:pt x="108" y="131"/>
                    <a:pt x="109" y="130"/>
                    <a:pt x="108" y="129"/>
                  </a:cubicBezTo>
                  <a:lnTo>
                    <a:pt x="97" y="111"/>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lIns="91028" tIns="45514" rIns="91028" bIns="45514"/>
            <a:lstStyle/>
            <a:p>
              <a:endParaRPr lang="zh-CN" altLang="en-US" sz="2255"/>
            </a:p>
          </p:txBody>
        </p:sp>
      </p:grpSp>
      <p:sp>
        <p:nvSpPr>
          <p:cNvPr id="62" name="文本框 20"/>
          <p:cNvSpPr txBox="1"/>
          <p:nvPr/>
        </p:nvSpPr>
        <p:spPr>
          <a:xfrm>
            <a:off x="8170970" y="1442313"/>
            <a:ext cx="1472648" cy="477856"/>
          </a:xfrm>
          <a:prstGeom prst="rect">
            <a:avLst/>
          </a:prstGeom>
          <a:noFill/>
        </p:spPr>
        <p:txBody>
          <a:bodyPr wrap="none" lIns="91028" tIns="45514" rIns="91028" bIns="45514">
            <a:spAutoFit/>
          </a:bodyPr>
          <a:lstStyle/>
          <a:p>
            <a:pPr algn="ctr">
              <a:defRPr/>
            </a:pPr>
            <a:r>
              <a:rPr lang="zh-CN" altLang="en-US" sz="2510" dirty="0">
                <a:solidFill>
                  <a:schemeClr val="tx1">
                    <a:lumMod val="65000"/>
                    <a:lumOff val="35000"/>
                  </a:schemeClr>
                </a:solidFill>
                <a:latin typeface="+mj-ea"/>
                <a:ea typeface="+mj-ea"/>
                <a:sym typeface="宋体" panose="02010600030101010101" pitchFamily="2" charset="-122"/>
              </a:rPr>
              <a:t>添加标题</a:t>
            </a:r>
          </a:p>
        </p:txBody>
      </p:sp>
      <p:sp>
        <p:nvSpPr>
          <p:cNvPr id="65" name="矩形 47"/>
          <p:cNvSpPr>
            <a:spLocks noChangeArrowheads="1"/>
          </p:cNvSpPr>
          <p:nvPr/>
        </p:nvSpPr>
        <p:spPr bwMode="auto">
          <a:xfrm>
            <a:off x="8129602" y="1887581"/>
            <a:ext cx="3745851" cy="323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defRPr/>
            </a:pPr>
            <a:r>
              <a:rPr lang="zh-CN" altLang="en-US" sz="1505" dirty="0">
                <a:solidFill>
                  <a:schemeClr val="tx1">
                    <a:lumMod val="65000"/>
                    <a:lumOff val="35000"/>
                  </a:schemeClr>
                </a:solidFill>
                <a:latin typeface="微软雅黑" panose="020B0503020204020204" pitchFamily="34" charset="-122"/>
                <a:ea typeface="微软雅黑" panose="020B0503020204020204" pitchFamily="34" charset="-122"/>
                <a:cs typeface="Arial Unicode MS" panose="020B0604020202020204" pitchFamily="34" charset="-122"/>
                <a:sym typeface="Calibri" panose="020F0502020204030204" pitchFamily="34" charset="0"/>
              </a:rPr>
              <a:t>点击这里更改文字内以上文字</a:t>
            </a:r>
            <a:endParaRPr lang="en-US" altLang="zh-CN" sz="1505" dirty="0">
              <a:solidFill>
                <a:schemeClr val="tx1">
                  <a:lumMod val="65000"/>
                  <a:lumOff val="35000"/>
                </a:schemeClr>
              </a:solidFill>
              <a:latin typeface="微软雅黑" panose="020B0503020204020204" pitchFamily="34" charset="-122"/>
              <a:ea typeface="微软雅黑" panose="020B0503020204020204" pitchFamily="34" charset="-122"/>
              <a:cs typeface="Arial Unicode MS" panose="020B0604020202020204" pitchFamily="34" charset="-122"/>
              <a:sym typeface="Calibri" panose="020F0502020204030204" pitchFamily="34" charset="0"/>
            </a:endParaRPr>
          </a:p>
        </p:txBody>
      </p:sp>
      <p:sp>
        <p:nvSpPr>
          <p:cNvPr id="97" name="文本框 20"/>
          <p:cNvSpPr txBox="1"/>
          <p:nvPr/>
        </p:nvSpPr>
        <p:spPr>
          <a:xfrm>
            <a:off x="8170970" y="2684607"/>
            <a:ext cx="1472648" cy="477856"/>
          </a:xfrm>
          <a:prstGeom prst="rect">
            <a:avLst/>
          </a:prstGeom>
          <a:noFill/>
        </p:spPr>
        <p:txBody>
          <a:bodyPr wrap="none" lIns="91028" tIns="45514" rIns="91028" bIns="45514">
            <a:spAutoFit/>
          </a:bodyPr>
          <a:lstStyle/>
          <a:p>
            <a:pPr algn="ctr">
              <a:defRPr/>
            </a:pPr>
            <a:r>
              <a:rPr lang="zh-CN" altLang="en-US" sz="2510" dirty="0">
                <a:solidFill>
                  <a:schemeClr val="tx1">
                    <a:lumMod val="65000"/>
                    <a:lumOff val="35000"/>
                  </a:schemeClr>
                </a:solidFill>
                <a:latin typeface="+mj-ea"/>
                <a:ea typeface="+mj-ea"/>
                <a:sym typeface="宋体" panose="02010600030101010101" pitchFamily="2" charset="-122"/>
              </a:rPr>
              <a:t>添加标题</a:t>
            </a:r>
          </a:p>
        </p:txBody>
      </p:sp>
      <p:sp>
        <p:nvSpPr>
          <p:cNvPr id="99" name="矩形 47"/>
          <p:cNvSpPr>
            <a:spLocks noChangeArrowheads="1"/>
          </p:cNvSpPr>
          <p:nvPr/>
        </p:nvSpPr>
        <p:spPr bwMode="auto">
          <a:xfrm>
            <a:off x="8129602" y="3129874"/>
            <a:ext cx="3745851" cy="323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defRPr/>
            </a:pPr>
            <a:r>
              <a:rPr lang="zh-CN" altLang="en-US" sz="1505" dirty="0">
                <a:solidFill>
                  <a:schemeClr val="tx1">
                    <a:lumMod val="65000"/>
                    <a:lumOff val="35000"/>
                  </a:schemeClr>
                </a:solidFill>
                <a:latin typeface="微软雅黑" panose="020B0503020204020204" pitchFamily="34" charset="-122"/>
                <a:ea typeface="微软雅黑" panose="020B0503020204020204" pitchFamily="34" charset="-122"/>
                <a:cs typeface="Arial Unicode MS" panose="020B0604020202020204" pitchFamily="34" charset="-122"/>
                <a:sym typeface="Calibri" panose="020F0502020204030204" pitchFamily="34" charset="0"/>
              </a:rPr>
              <a:t>点击这里更改文字内以上文字</a:t>
            </a:r>
            <a:endParaRPr lang="en-US" altLang="zh-CN" sz="1505" dirty="0">
              <a:solidFill>
                <a:schemeClr val="tx1">
                  <a:lumMod val="65000"/>
                  <a:lumOff val="35000"/>
                </a:schemeClr>
              </a:solidFill>
              <a:latin typeface="微软雅黑" panose="020B0503020204020204" pitchFamily="34" charset="-122"/>
              <a:ea typeface="微软雅黑" panose="020B0503020204020204" pitchFamily="34" charset="-122"/>
              <a:cs typeface="Arial Unicode MS" panose="020B0604020202020204" pitchFamily="34" charset="-122"/>
              <a:sym typeface="Calibri" panose="020F0502020204030204" pitchFamily="34" charset="0"/>
            </a:endParaRPr>
          </a:p>
        </p:txBody>
      </p:sp>
      <p:sp>
        <p:nvSpPr>
          <p:cNvPr id="100" name="文本框 20"/>
          <p:cNvSpPr txBox="1"/>
          <p:nvPr/>
        </p:nvSpPr>
        <p:spPr>
          <a:xfrm>
            <a:off x="8170970" y="3958755"/>
            <a:ext cx="1472648" cy="477856"/>
          </a:xfrm>
          <a:prstGeom prst="rect">
            <a:avLst/>
          </a:prstGeom>
          <a:noFill/>
        </p:spPr>
        <p:txBody>
          <a:bodyPr wrap="none" lIns="91028" tIns="45514" rIns="91028" bIns="45514">
            <a:spAutoFit/>
          </a:bodyPr>
          <a:lstStyle/>
          <a:p>
            <a:pPr algn="ctr">
              <a:defRPr/>
            </a:pPr>
            <a:r>
              <a:rPr lang="zh-CN" altLang="en-US" sz="2510" dirty="0">
                <a:solidFill>
                  <a:schemeClr val="tx1">
                    <a:lumMod val="65000"/>
                    <a:lumOff val="35000"/>
                  </a:schemeClr>
                </a:solidFill>
                <a:latin typeface="+mj-ea"/>
                <a:ea typeface="+mj-ea"/>
                <a:sym typeface="宋体" panose="02010600030101010101" pitchFamily="2" charset="-122"/>
              </a:rPr>
              <a:t>添加标题</a:t>
            </a:r>
          </a:p>
        </p:txBody>
      </p:sp>
      <p:sp>
        <p:nvSpPr>
          <p:cNvPr id="101" name="矩形 47"/>
          <p:cNvSpPr>
            <a:spLocks noChangeArrowheads="1"/>
          </p:cNvSpPr>
          <p:nvPr/>
        </p:nvSpPr>
        <p:spPr bwMode="auto">
          <a:xfrm>
            <a:off x="8129602" y="4404022"/>
            <a:ext cx="3745851" cy="323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defRPr/>
            </a:pPr>
            <a:r>
              <a:rPr lang="zh-CN" altLang="en-US" sz="1505" dirty="0">
                <a:solidFill>
                  <a:schemeClr val="tx1">
                    <a:lumMod val="65000"/>
                    <a:lumOff val="35000"/>
                  </a:schemeClr>
                </a:solidFill>
                <a:latin typeface="微软雅黑" panose="020B0503020204020204" pitchFamily="34" charset="-122"/>
                <a:ea typeface="微软雅黑" panose="020B0503020204020204" pitchFamily="34" charset="-122"/>
                <a:cs typeface="Arial Unicode MS" panose="020B0604020202020204" pitchFamily="34" charset="-122"/>
                <a:sym typeface="Calibri" panose="020F0502020204030204" pitchFamily="34" charset="0"/>
              </a:rPr>
              <a:t>点击这里更改文字内以上文字</a:t>
            </a:r>
            <a:endParaRPr lang="en-US" altLang="zh-CN" sz="1505" dirty="0">
              <a:solidFill>
                <a:schemeClr val="tx1">
                  <a:lumMod val="65000"/>
                  <a:lumOff val="35000"/>
                </a:schemeClr>
              </a:solidFill>
              <a:latin typeface="微软雅黑" panose="020B0503020204020204" pitchFamily="34" charset="-122"/>
              <a:ea typeface="微软雅黑" panose="020B0503020204020204" pitchFamily="34" charset="-122"/>
              <a:cs typeface="Arial Unicode MS" panose="020B0604020202020204" pitchFamily="34" charset="-122"/>
              <a:sym typeface="Calibri" panose="020F0502020204030204" pitchFamily="34" charset="0"/>
            </a:endParaRPr>
          </a:p>
        </p:txBody>
      </p:sp>
      <p:sp>
        <p:nvSpPr>
          <p:cNvPr id="102" name="文本框 20"/>
          <p:cNvSpPr txBox="1"/>
          <p:nvPr/>
        </p:nvSpPr>
        <p:spPr>
          <a:xfrm>
            <a:off x="8170970" y="5153268"/>
            <a:ext cx="1472648" cy="477856"/>
          </a:xfrm>
          <a:prstGeom prst="rect">
            <a:avLst/>
          </a:prstGeom>
          <a:noFill/>
        </p:spPr>
        <p:txBody>
          <a:bodyPr wrap="none" lIns="91028" tIns="45514" rIns="91028" bIns="45514">
            <a:spAutoFit/>
          </a:bodyPr>
          <a:lstStyle/>
          <a:p>
            <a:pPr algn="ctr">
              <a:defRPr/>
            </a:pPr>
            <a:r>
              <a:rPr lang="zh-CN" altLang="en-US" sz="2510" dirty="0">
                <a:solidFill>
                  <a:schemeClr val="tx1">
                    <a:lumMod val="65000"/>
                    <a:lumOff val="35000"/>
                  </a:schemeClr>
                </a:solidFill>
                <a:latin typeface="+mj-ea"/>
                <a:ea typeface="+mj-ea"/>
                <a:sym typeface="宋体" panose="02010600030101010101" pitchFamily="2" charset="-122"/>
              </a:rPr>
              <a:t>添加标题</a:t>
            </a:r>
          </a:p>
        </p:txBody>
      </p:sp>
      <p:sp>
        <p:nvSpPr>
          <p:cNvPr id="103" name="矩形 47"/>
          <p:cNvSpPr>
            <a:spLocks noChangeArrowheads="1"/>
          </p:cNvSpPr>
          <p:nvPr/>
        </p:nvSpPr>
        <p:spPr bwMode="auto">
          <a:xfrm>
            <a:off x="8129602" y="5598535"/>
            <a:ext cx="3745851" cy="323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defRPr/>
            </a:pPr>
            <a:r>
              <a:rPr lang="zh-CN" altLang="en-US" sz="1505" dirty="0">
                <a:solidFill>
                  <a:schemeClr val="tx1">
                    <a:lumMod val="65000"/>
                    <a:lumOff val="35000"/>
                  </a:schemeClr>
                </a:solidFill>
                <a:latin typeface="微软雅黑" panose="020B0503020204020204" pitchFamily="34" charset="-122"/>
                <a:ea typeface="微软雅黑" panose="020B0503020204020204" pitchFamily="34" charset="-122"/>
                <a:cs typeface="Arial Unicode MS" panose="020B0604020202020204" pitchFamily="34" charset="-122"/>
                <a:sym typeface="Calibri" panose="020F0502020204030204" pitchFamily="34" charset="0"/>
              </a:rPr>
              <a:t>点击这里更改文字内以上文字</a:t>
            </a:r>
            <a:endParaRPr lang="en-US" altLang="zh-CN" sz="1505" dirty="0">
              <a:solidFill>
                <a:schemeClr val="tx1">
                  <a:lumMod val="65000"/>
                  <a:lumOff val="35000"/>
                </a:schemeClr>
              </a:solidFill>
              <a:latin typeface="微软雅黑" panose="020B0503020204020204" pitchFamily="34" charset="-122"/>
              <a:ea typeface="微软雅黑" panose="020B0503020204020204" pitchFamily="34" charset="-122"/>
              <a:cs typeface="Arial Unicode MS" panose="020B0604020202020204" pitchFamily="34" charset="-122"/>
              <a:sym typeface="Calibri" panose="020F0502020204030204"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1200" advClick="0" advTm="0">
        <p14:flip dir="r"/>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250"/>
                                        <p:tgtEl>
                                          <p:spTgt spid="12"/>
                                        </p:tgtEl>
                                      </p:cBhvr>
                                    </p:animEffect>
                                  </p:childTnLst>
                                </p:cTn>
                              </p:par>
                            </p:childTnLst>
                          </p:cTn>
                        </p:par>
                        <p:par>
                          <p:cTn id="8" fill="hold">
                            <p:stCondLst>
                              <p:cond delay="500"/>
                            </p:stCondLst>
                            <p:childTnLst>
                              <p:par>
                                <p:cTn id="9" presetID="12" presetClass="entr" presetSubtype="4"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250"/>
                                        <p:tgtEl>
                                          <p:spTgt spid="2"/>
                                        </p:tgtEl>
                                        <p:attrNameLst>
                                          <p:attrName>ppt_y</p:attrName>
                                        </p:attrNameLst>
                                      </p:cBhvr>
                                      <p:tavLst>
                                        <p:tav tm="0">
                                          <p:val>
                                            <p:strVal val="#ppt_y+#ppt_h*1.125000"/>
                                          </p:val>
                                        </p:tav>
                                        <p:tav tm="100000">
                                          <p:val>
                                            <p:strVal val="#ppt_y"/>
                                          </p:val>
                                        </p:tav>
                                      </p:tavLst>
                                    </p:anim>
                                    <p:animEffect transition="in" filter="wipe(up)">
                                      <p:cBhvr>
                                        <p:cTn id="12" dur="250"/>
                                        <p:tgtEl>
                                          <p:spTgt spid="2"/>
                                        </p:tgtEl>
                                      </p:cBhvr>
                                    </p:animEffect>
                                  </p:childTnLst>
                                </p:cTn>
                              </p:par>
                              <p:par>
                                <p:cTn id="13" presetID="12" presetClass="entr" presetSubtype="8"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250"/>
                                        <p:tgtEl>
                                          <p:spTgt spid="10"/>
                                        </p:tgtEl>
                                        <p:attrNameLst>
                                          <p:attrName>ppt_x</p:attrName>
                                        </p:attrNameLst>
                                      </p:cBhvr>
                                      <p:tavLst>
                                        <p:tav tm="0">
                                          <p:val>
                                            <p:strVal val="#ppt_x-#ppt_w*1.125000"/>
                                          </p:val>
                                        </p:tav>
                                        <p:tav tm="100000">
                                          <p:val>
                                            <p:strVal val="#ppt_x"/>
                                          </p:val>
                                        </p:tav>
                                      </p:tavLst>
                                    </p:anim>
                                    <p:animEffect transition="in" filter="wipe(right)">
                                      <p:cBhvr>
                                        <p:cTn id="16" dur="250"/>
                                        <p:tgtEl>
                                          <p:spTgt spid="10"/>
                                        </p:tgtEl>
                                      </p:cBhvr>
                                    </p:animEffect>
                                  </p:childTnLst>
                                </p:cTn>
                              </p:par>
                              <p:par>
                                <p:cTn id="17" presetID="12" presetClass="entr" presetSubtype="1"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250"/>
                                        <p:tgtEl>
                                          <p:spTgt spid="11"/>
                                        </p:tgtEl>
                                        <p:attrNameLst>
                                          <p:attrName>ppt_y</p:attrName>
                                        </p:attrNameLst>
                                      </p:cBhvr>
                                      <p:tavLst>
                                        <p:tav tm="0">
                                          <p:val>
                                            <p:strVal val="#ppt_y-#ppt_h*1.125000"/>
                                          </p:val>
                                        </p:tav>
                                        <p:tav tm="100000">
                                          <p:val>
                                            <p:strVal val="#ppt_y"/>
                                          </p:val>
                                        </p:tav>
                                      </p:tavLst>
                                    </p:anim>
                                    <p:animEffect transition="in" filter="wipe(down)">
                                      <p:cBhvr>
                                        <p:cTn id="20" dur="250"/>
                                        <p:tgtEl>
                                          <p:spTgt spid="11"/>
                                        </p:tgtEl>
                                      </p:cBhvr>
                                    </p:animEffect>
                                  </p:childTnLst>
                                </p:cTn>
                              </p:par>
                              <p:par>
                                <p:cTn id="21" presetID="12" presetClass="entr" presetSubtype="2" fill="hold" nodeType="with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additive="base">
                                        <p:cTn id="23" dur="250"/>
                                        <p:tgtEl>
                                          <p:spTgt spid="8"/>
                                        </p:tgtEl>
                                        <p:attrNameLst>
                                          <p:attrName>ppt_x</p:attrName>
                                        </p:attrNameLst>
                                      </p:cBhvr>
                                      <p:tavLst>
                                        <p:tav tm="0">
                                          <p:val>
                                            <p:strVal val="#ppt_x+#ppt_w*1.125000"/>
                                          </p:val>
                                        </p:tav>
                                        <p:tav tm="100000">
                                          <p:val>
                                            <p:strVal val="#ppt_x"/>
                                          </p:val>
                                        </p:tav>
                                      </p:tavLst>
                                    </p:anim>
                                    <p:animEffect transition="in" filter="wipe(left)">
                                      <p:cBhvr>
                                        <p:cTn id="24" dur="250"/>
                                        <p:tgtEl>
                                          <p:spTgt spid="8"/>
                                        </p:tgtEl>
                                      </p:cBhvr>
                                    </p:animEffect>
                                  </p:childTnLst>
                                </p:cTn>
                              </p:par>
                            </p:childTnLst>
                          </p:cTn>
                        </p:par>
                        <p:par>
                          <p:cTn id="25" fill="hold">
                            <p:stCondLst>
                              <p:cond delay="1000"/>
                            </p:stCondLst>
                            <p:childTnLst>
                              <p:par>
                                <p:cTn id="26" presetID="25" presetClass="entr" presetSubtype="0" fill="hold" nodeType="afterEffect">
                                  <p:stCondLst>
                                    <p:cond delay="0"/>
                                  </p:stCondLst>
                                  <p:childTnLst>
                                    <p:set>
                                      <p:cBhvr>
                                        <p:cTn id="27" dur="1" fill="hold">
                                          <p:stCondLst>
                                            <p:cond delay="0"/>
                                          </p:stCondLst>
                                        </p:cTn>
                                        <p:tgtEl>
                                          <p:spTgt spid="13"/>
                                        </p:tgtEl>
                                        <p:attrNameLst>
                                          <p:attrName>style.visibility</p:attrName>
                                        </p:attrNameLst>
                                      </p:cBhvr>
                                      <p:to>
                                        <p:strVal val="visible"/>
                                      </p:to>
                                    </p:set>
                                    <p:anim calcmode="lin" valueType="num">
                                      <p:cBhvr>
                                        <p:cTn id="28" dur="125" decel="50000" fill="hold">
                                          <p:stCondLst>
                                            <p:cond delay="0"/>
                                          </p:stCondLst>
                                        </p:cTn>
                                        <p:tgtEl>
                                          <p:spTgt spid="13"/>
                                        </p:tgtEl>
                                        <p:attrNameLst>
                                          <p:attrName>style.rotation</p:attrName>
                                        </p:attrNameLst>
                                      </p:cBhvr>
                                      <p:tavLst>
                                        <p:tav tm="0">
                                          <p:val>
                                            <p:fltVal val="-90"/>
                                          </p:val>
                                        </p:tav>
                                        <p:tav tm="100000">
                                          <p:val>
                                            <p:fltVal val="0"/>
                                          </p:val>
                                        </p:tav>
                                      </p:tavLst>
                                    </p:anim>
                                    <p:anim calcmode="lin" valueType="num">
                                      <p:cBhvr>
                                        <p:cTn id="29" dur="125" decel="50000" fill="hold">
                                          <p:stCondLst>
                                            <p:cond delay="0"/>
                                          </p:stCondLst>
                                        </p:cTn>
                                        <p:tgtEl>
                                          <p:spTgt spid="13"/>
                                        </p:tgtEl>
                                        <p:attrNameLst>
                                          <p:attrName>ppt_w</p:attrName>
                                        </p:attrNameLst>
                                      </p:cBhvr>
                                      <p:tavLst>
                                        <p:tav tm="0">
                                          <p:val>
                                            <p:strVal val="#ppt_w"/>
                                          </p:val>
                                        </p:tav>
                                        <p:tav tm="100000">
                                          <p:val>
                                            <p:strVal val="#ppt_w*.05"/>
                                          </p:val>
                                        </p:tav>
                                      </p:tavLst>
                                    </p:anim>
                                    <p:anim calcmode="lin" valueType="num">
                                      <p:cBhvr>
                                        <p:cTn id="30" dur="125" accel="50000" fill="hold">
                                          <p:stCondLst>
                                            <p:cond delay="125"/>
                                          </p:stCondLst>
                                        </p:cTn>
                                        <p:tgtEl>
                                          <p:spTgt spid="13"/>
                                        </p:tgtEl>
                                        <p:attrNameLst>
                                          <p:attrName>ppt_w</p:attrName>
                                        </p:attrNameLst>
                                      </p:cBhvr>
                                      <p:tavLst>
                                        <p:tav tm="0">
                                          <p:val>
                                            <p:strVal val="#ppt_w*.05"/>
                                          </p:val>
                                        </p:tav>
                                        <p:tav tm="100000">
                                          <p:val>
                                            <p:strVal val="#ppt_w"/>
                                          </p:val>
                                        </p:tav>
                                      </p:tavLst>
                                    </p:anim>
                                    <p:anim calcmode="lin" valueType="num">
                                      <p:cBhvr>
                                        <p:cTn id="31" dur="250" fill="hold"/>
                                        <p:tgtEl>
                                          <p:spTgt spid="13"/>
                                        </p:tgtEl>
                                        <p:attrNameLst>
                                          <p:attrName>ppt_h</p:attrName>
                                        </p:attrNameLst>
                                      </p:cBhvr>
                                      <p:tavLst>
                                        <p:tav tm="0">
                                          <p:val>
                                            <p:strVal val="#ppt_h"/>
                                          </p:val>
                                        </p:tav>
                                        <p:tav tm="100000">
                                          <p:val>
                                            <p:strVal val="#ppt_h"/>
                                          </p:val>
                                        </p:tav>
                                      </p:tavLst>
                                    </p:anim>
                                    <p:anim calcmode="lin" valueType="num">
                                      <p:cBhvr>
                                        <p:cTn id="32" dur="125" decel="50000" fill="hold">
                                          <p:stCondLst>
                                            <p:cond delay="0"/>
                                          </p:stCondLst>
                                        </p:cTn>
                                        <p:tgtEl>
                                          <p:spTgt spid="13"/>
                                        </p:tgtEl>
                                        <p:attrNameLst>
                                          <p:attrName>ppt_x</p:attrName>
                                        </p:attrNameLst>
                                      </p:cBhvr>
                                      <p:tavLst>
                                        <p:tav tm="0">
                                          <p:val>
                                            <p:strVal val="#ppt_x+.4"/>
                                          </p:val>
                                        </p:tav>
                                        <p:tav tm="100000">
                                          <p:val>
                                            <p:strVal val="#ppt_x"/>
                                          </p:val>
                                        </p:tav>
                                      </p:tavLst>
                                    </p:anim>
                                    <p:anim calcmode="lin" valueType="num">
                                      <p:cBhvr>
                                        <p:cTn id="33" dur="125" decel="50000" fill="hold">
                                          <p:stCondLst>
                                            <p:cond delay="0"/>
                                          </p:stCondLst>
                                        </p:cTn>
                                        <p:tgtEl>
                                          <p:spTgt spid="13"/>
                                        </p:tgtEl>
                                        <p:attrNameLst>
                                          <p:attrName>ppt_y</p:attrName>
                                        </p:attrNameLst>
                                      </p:cBhvr>
                                      <p:tavLst>
                                        <p:tav tm="0">
                                          <p:val>
                                            <p:strVal val="#ppt_y-.2"/>
                                          </p:val>
                                        </p:tav>
                                        <p:tav tm="100000">
                                          <p:val>
                                            <p:strVal val="#ppt_y+.1"/>
                                          </p:val>
                                        </p:tav>
                                      </p:tavLst>
                                    </p:anim>
                                    <p:anim calcmode="lin" valueType="num">
                                      <p:cBhvr>
                                        <p:cTn id="34" dur="125" accel="50000" fill="hold">
                                          <p:stCondLst>
                                            <p:cond delay="125"/>
                                          </p:stCondLst>
                                        </p:cTn>
                                        <p:tgtEl>
                                          <p:spTgt spid="13"/>
                                        </p:tgtEl>
                                        <p:attrNameLst>
                                          <p:attrName>ppt_y</p:attrName>
                                        </p:attrNameLst>
                                      </p:cBhvr>
                                      <p:tavLst>
                                        <p:tav tm="0">
                                          <p:val>
                                            <p:strVal val="#ppt_y+.1"/>
                                          </p:val>
                                        </p:tav>
                                        <p:tav tm="100000">
                                          <p:val>
                                            <p:strVal val="#ppt_y"/>
                                          </p:val>
                                        </p:tav>
                                      </p:tavLst>
                                    </p:anim>
                                    <p:animEffect transition="in" filter="fade">
                                      <p:cBhvr>
                                        <p:cTn id="35" dur="250" decel="50000">
                                          <p:stCondLst>
                                            <p:cond delay="0"/>
                                          </p:stCondLst>
                                        </p:cTn>
                                        <p:tgtEl>
                                          <p:spTgt spid="13"/>
                                        </p:tgtEl>
                                      </p:cBhvr>
                                    </p:animEffect>
                                  </p:childTnLst>
                                </p:cTn>
                              </p:par>
                            </p:childTnLst>
                          </p:cTn>
                        </p:par>
                        <p:par>
                          <p:cTn id="36" fill="hold">
                            <p:stCondLst>
                              <p:cond delay="1500"/>
                            </p:stCondLst>
                            <p:childTnLst>
                              <p:par>
                                <p:cTn id="37" presetID="22" presetClass="entr" presetSubtype="8" fill="hold" grpId="0" nodeType="afterEffect">
                                  <p:stCondLst>
                                    <p:cond delay="0"/>
                                  </p:stCondLst>
                                  <p:childTnLst>
                                    <p:set>
                                      <p:cBhvr>
                                        <p:cTn id="38" dur="1" fill="hold">
                                          <p:stCondLst>
                                            <p:cond delay="0"/>
                                          </p:stCondLst>
                                        </p:cTn>
                                        <p:tgtEl>
                                          <p:spTgt spid="62"/>
                                        </p:tgtEl>
                                        <p:attrNameLst>
                                          <p:attrName>style.visibility</p:attrName>
                                        </p:attrNameLst>
                                      </p:cBhvr>
                                      <p:to>
                                        <p:strVal val="visible"/>
                                      </p:to>
                                    </p:set>
                                    <p:animEffect transition="in" filter="wipe(left)">
                                      <p:cBhvr>
                                        <p:cTn id="39" dur="250"/>
                                        <p:tgtEl>
                                          <p:spTgt spid="62"/>
                                        </p:tgtEl>
                                      </p:cBhvr>
                                    </p:animEffect>
                                  </p:childTnLst>
                                </p:cTn>
                              </p:par>
                              <p:par>
                                <p:cTn id="40" presetID="22" presetClass="entr" presetSubtype="8" fill="hold" grpId="0" nodeType="withEffect">
                                  <p:stCondLst>
                                    <p:cond delay="0"/>
                                  </p:stCondLst>
                                  <p:childTnLst>
                                    <p:set>
                                      <p:cBhvr>
                                        <p:cTn id="41" dur="1" fill="hold">
                                          <p:stCondLst>
                                            <p:cond delay="0"/>
                                          </p:stCondLst>
                                        </p:cTn>
                                        <p:tgtEl>
                                          <p:spTgt spid="65"/>
                                        </p:tgtEl>
                                        <p:attrNameLst>
                                          <p:attrName>style.visibility</p:attrName>
                                        </p:attrNameLst>
                                      </p:cBhvr>
                                      <p:to>
                                        <p:strVal val="visible"/>
                                      </p:to>
                                    </p:set>
                                    <p:animEffect transition="in" filter="wipe(left)">
                                      <p:cBhvr>
                                        <p:cTn id="42" dur="250"/>
                                        <p:tgtEl>
                                          <p:spTgt spid="65"/>
                                        </p:tgtEl>
                                      </p:cBhvr>
                                    </p:animEffect>
                                  </p:childTnLst>
                                </p:cTn>
                              </p:par>
                            </p:childTnLst>
                          </p:cTn>
                        </p:par>
                        <p:par>
                          <p:cTn id="43" fill="hold">
                            <p:stCondLst>
                              <p:cond delay="2000"/>
                            </p:stCondLst>
                            <p:childTnLst>
                              <p:par>
                                <p:cTn id="44" presetID="25" presetClass="entr" presetSubtype="0" fill="hold" nodeType="afterEffect">
                                  <p:stCondLst>
                                    <p:cond delay="0"/>
                                  </p:stCondLst>
                                  <p:childTnLst>
                                    <p:set>
                                      <p:cBhvr>
                                        <p:cTn id="45" dur="1" fill="hold">
                                          <p:stCondLst>
                                            <p:cond delay="0"/>
                                          </p:stCondLst>
                                        </p:cTn>
                                        <p:tgtEl>
                                          <p:spTgt spid="14"/>
                                        </p:tgtEl>
                                        <p:attrNameLst>
                                          <p:attrName>style.visibility</p:attrName>
                                        </p:attrNameLst>
                                      </p:cBhvr>
                                      <p:to>
                                        <p:strVal val="visible"/>
                                      </p:to>
                                    </p:set>
                                    <p:anim calcmode="lin" valueType="num">
                                      <p:cBhvr>
                                        <p:cTn id="46" dur="125" decel="50000" fill="hold">
                                          <p:stCondLst>
                                            <p:cond delay="0"/>
                                          </p:stCondLst>
                                        </p:cTn>
                                        <p:tgtEl>
                                          <p:spTgt spid="14"/>
                                        </p:tgtEl>
                                        <p:attrNameLst>
                                          <p:attrName>style.rotation</p:attrName>
                                        </p:attrNameLst>
                                      </p:cBhvr>
                                      <p:tavLst>
                                        <p:tav tm="0">
                                          <p:val>
                                            <p:fltVal val="-90"/>
                                          </p:val>
                                        </p:tav>
                                        <p:tav tm="100000">
                                          <p:val>
                                            <p:fltVal val="0"/>
                                          </p:val>
                                        </p:tav>
                                      </p:tavLst>
                                    </p:anim>
                                    <p:anim calcmode="lin" valueType="num">
                                      <p:cBhvr>
                                        <p:cTn id="47" dur="125" decel="50000" fill="hold">
                                          <p:stCondLst>
                                            <p:cond delay="0"/>
                                          </p:stCondLst>
                                        </p:cTn>
                                        <p:tgtEl>
                                          <p:spTgt spid="14"/>
                                        </p:tgtEl>
                                        <p:attrNameLst>
                                          <p:attrName>ppt_w</p:attrName>
                                        </p:attrNameLst>
                                      </p:cBhvr>
                                      <p:tavLst>
                                        <p:tav tm="0">
                                          <p:val>
                                            <p:strVal val="#ppt_w"/>
                                          </p:val>
                                        </p:tav>
                                        <p:tav tm="100000">
                                          <p:val>
                                            <p:strVal val="#ppt_w*.05"/>
                                          </p:val>
                                        </p:tav>
                                      </p:tavLst>
                                    </p:anim>
                                    <p:anim calcmode="lin" valueType="num">
                                      <p:cBhvr>
                                        <p:cTn id="48" dur="125" accel="50000" fill="hold">
                                          <p:stCondLst>
                                            <p:cond delay="125"/>
                                          </p:stCondLst>
                                        </p:cTn>
                                        <p:tgtEl>
                                          <p:spTgt spid="14"/>
                                        </p:tgtEl>
                                        <p:attrNameLst>
                                          <p:attrName>ppt_w</p:attrName>
                                        </p:attrNameLst>
                                      </p:cBhvr>
                                      <p:tavLst>
                                        <p:tav tm="0">
                                          <p:val>
                                            <p:strVal val="#ppt_w*.05"/>
                                          </p:val>
                                        </p:tav>
                                        <p:tav tm="100000">
                                          <p:val>
                                            <p:strVal val="#ppt_w"/>
                                          </p:val>
                                        </p:tav>
                                      </p:tavLst>
                                    </p:anim>
                                    <p:anim calcmode="lin" valueType="num">
                                      <p:cBhvr>
                                        <p:cTn id="49" dur="250" fill="hold"/>
                                        <p:tgtEl>
                                          <p:spTgt spid="14"/>
                                        </p:tgtEl>
                                        <p:attrNameLst>
                                          <p:attrName>ppt_h</p:attrName>
                                        </p:attrNameLst>
                                      </p:cBhvr>
                                      <p:tavLst>
                                        <p:tav tm="0">
                                          <p:val>
                                            <p:strVal val="#ppt_h"/>
                                          </p:val>
                                        </p:tav>
                                        <p:tav tm="100000">
                                          <p:val>
                                            <p:strVal val="#ppt_h"/>
                                          </p:val>
                                        </p:tav>
                                      </p:tavLst>
                                    </p:anim>
                                    <p:anim calcmode="lin" valueType="num">
                                      <p:cBhvr>
                                        <p:cTn id="50" dur="125" decel="50000" fill="hold">
                                          <p:stCondLst>
                                            <p:cond delay="0"/>
                                          </p:stCondLst>
                                        </p:cTn>
                                        <p:tgtEl>
                                          <p:spTgt spid="14"/>
                                        </p:tgtEl>
                                        <p:attrNameLst>
                                          <p:attrName>ppt_x</p:attrName>
                                        </p:attrNameLst>
                                      </p:cBhvr>
                                      <p:tavLst>
                                        <p:tav tm="0">
                                          <p:val>
                                            <p:strVal val="#ppt_x+.4"/>
                                          </p:val>
                                        </p:tav>
                                        <p:tav tm="100000">
                                          <p:val>
                                            <p:strVal val="#ppt_x"/>
                                          </p:val>
                                        </p:tav>
                                      </p:tavLst>
                                    </p:anim>
                                    <p:anim calcmode="lin" valueType="num">
                                      <p:cBhvr>
                                        <p:cTn id="51" dur="125" decel="50000" fill="hold">
                                          <p:stCondLst>
                                            <p:cond delay="0"/>
                                          </p:stCondLst>
                                        </p:cTn>
                                        <p:tgtEl>
                                          <p:spTgt spid="14"/>
                                        </p:tgtEl>
                                        <p:attrNameLst>
                                          <p:attrName>ppt_y</p:attrName>
                                        </p:attrNameLst>
                                      </p:cBhvr>
                                      <p:tavLst>
                                        <p:tav tm="0">
                                          <p:val>
                                            <p:strVal val="#ppt_y-.2"/>
                                          </p:val>
                                        </p:tav>
                                        <p:tav tm="100000">
                                          <p:val>
                                            <p:strVal val="#ppt_y+.1"/>
                                          </p:val>
                                        </p:tav>
                                      </p:tavLst>
                                    </p:anim>
                                    <p:anim calcmode="lin" valueType="num">
                                      <p:cBhvr>
                                        <p:cTn id="52" dur="125" accel="50000" fill="hold">
                                          <p:stCondLst>
                                            <p:cond delay="125"/>
                                          </p:stCondLst>
                                        </p:cTn>
                                        <p:tgtEl>
                                          <p:spTgt spid="14"/>
                                        </p:tgtEl>
                                        <p:attrNameLst>
                                          <p:attrName>ppt_y</p:attrName>
                                        </p:attrNameLst>
                                      </p:cBhvr>
                                      <p:tavLst>
                                        <p:tav tm="0">
                                          <p:val>
                                            <p:strVal val="#ppt_y+.1"/>
                                          </p:val>
                                        </p:tav>
                                        <p:tav tm="100000">
                                          <p:val>
                                            <p:strVal val="#ppt_y"/>
                                          </p:val>
                                        </p:tav>
                                      </p:tavLst>
                                    </p:anim>
                                    <p:animEffect transition="in" filter="fade">
                                      <p:cBhvr>
                                        <p:cTn id="53" dur="250" decel="50000">
                                          <p:stCondLst>
                                            <p:cond delay="0"/>
                                          </p:stCondLst>
                                        </p:cTn>
                                        <p:tgtEl>
                                          <p:spTgt spid="14"/>
                                        </p:tgtEl>
                                      </p:cBhvr>
                                    </p:animEffect>
                                  </p:childTnLst>
                                </p:cTn>
                              </p:par>
                            </p:childTnLst>
                          </p:cTn>
                        </p:par>
                        <p:par>
                          <p:cTn id="54" fill="hold">
                            <p:stCondLst>
                              <p:cond delay="2500"/>
                            </p:stCondLst>
                            <p:childTnLst>
                              <p:par>
                                <p:cTn id="55" presetID="22" presetClass="entr" presetSubtype="8" fill="hold" grpId="0" nodeType="afterEffect">
                                  <p:stCondLst>
                                    <p:cond delay="0"/>
                                  </p:stCondLst>
                                  <p:childTnLst>
                                    <p:set>
                                      <p:cBhvr>
                                        <p:cTn id="56" dur="1" fill="hold">
                                          <p:stCondLst>
                                            <p:cond delay="0"/>
                                          </p:stCondLst>
                                        </p:cTn>
                                        <p:tgtEl>
                                          <p:spTgt spid="97"/>
                                        </p:tgtEl>
                                        <p:attrNameLst>
                                          <p:attrName>style.visibility</p:attrName>
                                        </p:attrNameLst>
                                      </p:cBhvr>
                                      <p:to>
                                        <p:strVal val="visible"/>
                                      </p:to>
                                    </p:set>
                                    <p:animEffect transition="in" filter="wipe(left)">
                                      <p:cBhvr>
                                        <p:cTn id="57" dur="250"/>
                                        <p:tgtEl>
                                          <p:spTgt spid="97"/>
                                        </p:tgtEl>
                                      </p:cBhvr>
                                    </p:animEffect>
                                  </p:childTnLst>
                                </p:cTn>
                              </p:par>
                              <p:par>
                                <p:cTn id="58" presetID="22" presetClass="entr" presetSubtype="8" fill="hold" grpId="0" nodeType="withEffect">
                                  <p:stCondLst>
                                    <p:cond delay="0"/>
                                  </p:stCondLst>
                                  <p:childTnLst>
                                    <p:set>
                                      <p:cBhvr>
                                        <p:cTn id="59" dur="1" fill="hold">
                                          <p:stCondLst>
                                            <p:cond delay="0"/>
                                          </p:stCondLst>
                                        </p:cTn>
                                        <p:tgtEl>
                                          <p:spTgt spid="99"/>
                                        </p:tgtEl>
                                        <p:attrNameLst>
                                          <p:attrName>style.visibility</p:attrName>
                                        </p:attrNameLst>
                                      </p:cBhvr>
                                      <p:to>
                                        <p:strVal val="visible"/>
                                      </p:to>
                                    </p:set>
                                    <p:animEffect transition="in" filter="wipe(left)">
                                      <p:cBhvr>
                                        <p:cTn id="60" dur="250"/>
                                        <p:tgtEl>
                                          <p:spTgt spid="99"/>
                                        </p:tgtEl>
                                      </p:cBhvr>
                                    </p:animEffect>
                                  </p:childTnLst>
                                </p:cTn>
                              </p:par>
                            </p:childTnLst>
                          </p:cTn>
                        </p:par>
                        <p:par>
                          <p:cTn id="61" fill="hold">
                            <p:stCondLst>
                              <p:cond delay="3000"/>
                            </p:stCondLst>
                            <p:childTnLst>
                              <p:par>
                                <p:cTn id="62" presetID="25" presetClass="entr" presetSubtype="0" fill="hold" nodeType="afterEffect">
                                  <p:stCondLst>
                                    <p:cond delay="0"/>
                                  </p:stCondLst>
                                  <p:childTnLst>
                                    <p:set>
                                      <p:cBhvr>
                                        <p:cTn id="63" dur="1" fill="hold">
                                          <p:stCondLst>
                                            <p:cond delay="0"/>
                                          </p:stCondLst>
                                        </p:cTn>
                                        <p:tgtEl>
                                          <p:spTgt spid="15"/>
                                        </p:tgtEl>
                                        <p:attrNameLst>
                                          <p:attrName>style.visibility</p:attrName>
                                        </p:attrNameLst>
                                      </p:cBhvr>
                                      <p:to>
                                        <p:strVal val="visible"/>
                                      </p:to>
                                    </p:set>
                                    <p:anim calcmode="lin" valueType="num">
                                      <p:cBhvr>
                                        <p:cTn id="64" dur="125" decel="50000" fill="hold">
                                          <p:stCondLst>
                                            <p:cond delay="0"/>
                                          </p:stCondLst>
                                        </p:cTn>
                                        <p:tgtEl>
                                          <p:spTgt spid="15"/>
                                        </p:tgtEl>
                                        <p:attrNameLst>
                                          <p:attrName>style.rotation</p:attrName>
                                        </p:attrNameLst>
                                      </p:cBhvr>
                                      <p:tavLst>
                                        <p:tav tm="0">
                                          <p:val>
                                            <p:fltVal val="-90"/>
                                          </p:val>
                                        </p:tav>
                                        <p:tav tm="100000">
                                          <p:val>
                                            <p:fltVal val="0"/>
                                          </p:val>
                                        </p:tav>
                                      </p:tavLst>
                                    </p:anim>
                                    <p:anim calcmode="lin" valueType="num">
                                      <p:cBhvr>
                                        <p:cTn id="65" dur="125" decel="50000" fill="hold">
                                          <p:stCondLst>
                                            <p:cond delay="0"/>
                                          </p:stCondLst>
                                        </p:cTn>
                                        <p:tgtEl>
                                          <p:spTgt spid="15"/>
                                        </p:tgtEl>
                                        <p:attrNameLst>
                                          <p:attrName>ppt_w</p:attrName>
                                        </p:attrNameLst>
                                      </p:cBhvr>
                                      <p:tavLst>
                                        <p:tav tm="0">
                                          <p:val>
                                            <p:strVal val="#ppt_w"/>
                                          </p:val>
                                        </p:tav>
                                        <p:tav tm="100000">
                                          <p:val>
                                            <p:strVal val="#ppt_w*.05"/>
                                          </p:val>
                                        </p:tav>
                                      </p:tavLst>
                                    </p:anim>
                                    <p:anim calcmode="lin" valueType="num">
                                      <p:cBhvr>
                                        <p:cTn id="66" dur="125" accel="50000" fill="hold">
                                          <p:stCondLst>
                                            <p:cond delay="125"/>
                                          </p:stCondLst>
                                        </p:cTn>
                                        <p:tgtEl>
                                          <p:spTgt spid="15"/>
                                        </p:tgtEl>
                                        <p:attrNameLst>
                                          <p:attrName>ppt_w</p:attrName>
                                        </p:attrNameLst>
                                      </p:cBhvr>
                                      <p:tavLst>
                                        <p:tav tm="0">
                                          <p:val>
                                            <p:strVal val="#ppt_w*.05"/>
                                          </p:val>
                                        </p:tav>
                                        <p:tav tm="100000">
                                          <p:val>
                                            <p:strVal val="#ppt_w"/>
                                          </p:val>
                                        </p:tav>
                                      </p:tavLst>
                                    </p:anim>
                                    <p:anim calcmode="lin" valueType="num">
                                      <p:cBhvr>
                                        <p:cTn id="67" dur="250" fill="hold"/>
                                        <p:tgtEl>
                                          <p:spTgt spid="15"/>
                                        </p:tgtEl>
                                        <p:attrNameLst>
                                          <p:attrName>ppt_h</p:attrName>
                                        </p:attrNameLst>
                                      </p:cBhvr>
                                      <p:tavLst>
                                        <p:tav tm="0">
                                          <p:val>
                                            <p:strVal val="#ppt_h"/>
                                          </p:val>
                                        </p:tav>
                                        <p:tav tm="100000">
                                          <p:val>
                                            <p:strVal val="#ppt_h"/>
                                          </p:val>
                                        </p:tav>
                                      </p:tavLst>
                                    </p:anim>
                                    <p:anim calcmode="lin" valueType="num">
                                      <p:cBhvr>
                                        <p:cTn id="68" dur="125" decel="50000" fill="hold">
                                          <p:stCondLst>
                                            <p:cond delay="0"/>
                                          </p:stCondLst>
                                        </p:cTn>
                                        <p:tgtEl>
                                          <p:spTgt spid="15"/>
                                        </p:tgtEl>
                                        <p:attrNameLst>
                                          <p:attrName>ppt_x</p:attrName>
                                        </p:attrNameLst>
                                      </p:cBhvr>
                                      <p:tavLst>
                                        <p:tav tm="0">
                                          <p:val>
                                            <p:strVal val="#ppt_x+.4"/>
                                          </p:val>
                                        </p:tav>
                                        <p:tav tm="100000">
                                          <p:val>
                                            <p:strVal val="#ppt_x"/>
                                          </p:val>
                                        </p:tav>
                                      </p:tavLst>
                                    </p:anim>
                                    <p:anim calcmode="lin" valueType="num">
                                      <p:cBhvr>
                                        <p:cTn id="69" dur="125" decel="50000" fill="hold">
                                          <p:stCondLst>
                                            <p:cond delay="0"/>
                                          </p:stCondLst>
                                        </p:cTn>
                                        <p:tgtEl>
                                          <p:spTgt spid="15"/>
                                        </p:tgtEl>
                                        <p:attrNameLst>
                                          <p:attrName>ppt_y</p:attrName>
                                        </p:attrNameLst>
                                      </p:cBhvr>
                                      <p:tavLst>
                                        <p:tav tm="0">
                                          <p:val>
                                            <p:strVal val="#ppt_y-.2"/>
                                          </p:val>
                                        </p:tav>
                                        <p:tav tm="100000">
                                          <p:val>
                                            <p:strVal val="#ppt_y+.1"/>
                                          </p:val>
                                        </p:tav>
                                      </p:tavLst>
                                    </p:anim>
                                    <p:anim calcmode="lin" valueType="num">
                                      <p:cBhvr>
                                        <p:cTn id="70" dur="125" accel="50000" fill="hold">
                                          <p:stCondLst>
                                            <p:cond delay="125"/>
                                          </p:stCondLst>
                                        </p:cTn>
                                        <p:tgtEl>
                                          <p:spTgt spid="15"/>
                                        </p:tgtEl>
                                        <p:attrNameLst>
                                          <p:attrName>ppt_y</p:attrName>
                                        </p:attrNameLst>
                                      </p:cBhvr>
                                      <p:tavLst>
                                        <p:tav tm="0">
                                          <p:val>
                                            <p:strVal val="#ppt_y+.1"/>
                                          </p:val>
                                        </p:tav>
                                        <p:tav tm="100000">
                                          <p:val>
                                            <p:strVal val="#ppt_y"/>
                                          </p:val>
                                        </p:tav>
                                      </p:tavLst>
                                    </p:anim>
                                    <p:animEffect transition="in" filter="fade">
                                      <p:cBhvr>
                                        <p:cTn id="71" dur="250" decel="50000">
                                          <p:stCondLst>
                                            <p:cond delay="0"/>
                                          </p:stCondLst>
                                        </p:cTn>
                                        <p:tgtEl>
                                          <p:spTgt spid="15"/>
                                        </p:tgtEl>
                                      </p:cBhvr>
                                    </p:animEffect>
                                  </p:childTnLst>
                                </p:cTn>
                              </p:par>
                            </p:childTnLst>
                          </p:cTn>
                        </p:par>
                        <p:par>
                          <p:cTn id="72" fill="hold">
                            <p:stCondLst>
                              <p:cond delay="3500"/>
                            </p:stCondLst>
                            <p:childTnLst>
                              <p:par>
                                <p:cTn id="73" presetID="22" presetClass="entr" presetSubtype="8" fill="hold" grpId="0" nodeType="afterEffect">
                                  <p:stCondLst>
                                    <p:cond delay="0"/>
                                  </p:stCondLst>
                                  <p:childTnLst>
                                    <p:set>
                                      <p:cBhvr>
                                        <p:cTn id="74" dur="1" fill="hold">
                                          <p:stCondLst>
                                            <p:cond delay="0"/>
                                          </p:stCondLst>
                                        </p:cTn>
                                        <p:tgtEl>
                                          <p:spTgt spid="100"/>
                                        </p:tgtEl>
                                        <p:attrNameLst>
                                          <p:attrName>style.visibility</p:attrName>
                                        </p:attrNameLst>
                                      </p:cBhvr>
                                      <p:to>
                                        <p:strVal val="visible"/>
                                      </p:to>
                                    </p:set>
                                    <p:animEffect transition="in" filter="wipe(left)">
                                      <p:cBhvr>
                                        <p:cTn id="75" dur="250"/>
                                        <p:tgtEl>
                                          <p:spTgt spid="100"/>
                                        </p:tgtEl>
                                      </p:cBhvr>
                                    </p:animEffect>
                                  </p:childTnLst>
                                </p:cTn>
                              </p:par>
                              <p:par>
                                <p:cTn id="76" presetID="22" presetClass="entr" presetSubtype="8" fill="hold" grpId="0" nodeType="withEffect">
                                  <p:stCondLst>
                                    <p:cond delay="0"/>
                                  </p:stCondLst>
                                  <p:childTnLst>
                                    <p:set>
                                      <p:cBhvr>
                                        <p:cTn id="77" dur="1" fill="hold">
                                          <p:stCondLst>
                                            <p:cond delay="0"/>
                                          </p:stCondLst>
                                        </p:cTn>
                                        <p:tgtEl>
                                          <p:spTgt spid="101"/>
                                        </p:tgtEl>
                                        <p:attrNameLst>
                                          <p:attrName>style.visibility</p:attrName>
                                        </p:attrNameLst>
                                      </p:cBhvr>
                                      <p:to>
                                        <p:strVal val="visible"/>
                                      </p:to>
                                    </p:set>
                                    <p:animEffect transition="in" filter="wipe(left)">
                                      <p:cBhvr>
                                        <p:cTn id="78" dur="250"/>
                                        <p:tgtEl>
                                          <p:spTgt spid="101"/>
                                        </p:tgtEl>
                                      </p:cBhvr>
                                    </p:animEffect>
                                  </p:childTnLst>
                                </p:cTn>
                              </p:par>
                            </p:childTnLst>
                          </p:cTn>
                        </p:par>
                        <p:par>
                          <p:cTn id="79" fill="hold">
                            <p:stCondLst>
                              <p:cond delay="4000"/>
                            </p:stCondLst>
                            <p:childTnLst>
                              <p:par>
                                <p:cTn id="80" presetID="25" presetClass="entr" presetSubtype="0" fill="hold" nodeType="afterEffect">
                                  <p:stCondLst>
                                    <p:cond delay="0"/>
                                  </p:stCondLst>
                                  <p:childTnLst>
                                    <p:set>
                                      <p:cBhvr>
                                        <p:cTn id="81" dur="1" fill="hold">
                                          <p:stCondLst>
                                            <p:cond delay="0"/>
                                          </p:stCondLst>
                                        </p:cTn>
                                        <p:tgtEl>
                                          <p:spTgt spid="19"/>
                                        </p:tgtEl>
                                        <p:attrNameLst>
                                          <p:attrName>style.visibility</p:attrName>
                                        </p:attrNameLst>
                                      </p:cBhvr>
                                      <p:to>
                                        <p:strVal val="visible"/>
                                      </p:to>
                                    </p:set>
                                    <p:anim calcmode="lin" valueType="num">
                                      <p:cBhvr>
                                        <p:cTn id="82" dur="125" decel="50000" fill="hold">
                                          <p:stCondLst>
                                            <p:cond delay="0"/>
                                          </p:stCondLst>
                                        </p:cTn>
                                        <p:tgtEl>
                                          <p:spTgt spid="19"/>
                                        </p:tgtEl>
                                        <p:attrNameLst>
                                          <p:attrName>style.rotation</p:attrName>
                                        </p:attrNameLst>
                                      </p:cBhvr>
                                      <p:tavLst>
                                        <p:tav tm="0">
                                          <p:val>
                                            <p:fltVal val="-90"/>
                                          </p:val>
                                        </p:tav>
                                        <p:tav tm="100000">
                                          <p:val>
                                            <p:fltVal val="0"/>
                                          </p:val>
                                        </p:tav>
                                      </p:tavLst>
                                    </p:anim>
                                    <p:anim calcmode="lin" valueType="num">
                                      <p:cBhvr>
                                        <p:cTn id="83" dur="125" decel="50000" fill="hold">
                                          <p:stCondLst>
                                            <p:cond delay="0"/>
                                          </p:stCondLst>
                                        </p:cTn>
                                        <p:tgtEl>
                                          <p:spTgt spid="19"/>
                                        </p:tgtEl>
                                        <p:attrNameLst>
                                          <p:attrName>ppt_w</p:attrName>
                                        </p:attrNameLst>
                                      </p:cBhvr>
                                      <p:tavLst>
                                        <p:tav tm="0">
                                          <p:val>
                                            <p:strVal val="#ppt_w"/>
                                          </p:val>
                                        </p:tav>
                                        <p:tav tm="100000">
                                          <p:val>
                                            <p:strVal val="#ppt_w*.05"/>
                                          </p:val>
                                        </p:tav>
                                      </p:tavLst>
                                    </p:anim>
                                    <p:anim calcmode="lin" valueType="num">
                                      <p:cBhvr>
                                        <p:cTn id="84" dur="125" accel="50000" fill="hold">
                                          <p:stCondLst>
                                            <p:cond delay="125"/>
                                          </p:stCondLst>
                                        </p:cTn>
                                        <p:tgtEl>
                                          <p:spTgt spid="19"/>
                                        </p:tgtEl>
                                        <p:attrNameLst>
                                          <p:attrName>ppt_w</p:attrName>
                                        </p:attrNameLst>
                                      </p:cBhvr>
                                      <p:tavLst>
                                        <p:tav tm="0">
                                          <p:val>
                                            <p:strVal val="#ppt_w*.05"/>
                                          </p:val>
                                        </p:tav>
                                        <p:tav tm="100000">
                                          <p:val>
                                            <p:strVal val="#ppt_w"/>
                                          </p:val>
                                        </p:tav>
                                      </p:tavLst>
                                    </p:anim>
                                    <p:anim calcmode="lin" valueType="num">
                                      <p:cBhvr>
                                        <p:cTn id="85" dur="250" fill="hold"/>
                                        <p:tgtEl>
                                          <p:spTgt spid="19"/>
                                        </p:tgtEl>
                                        <p:attrNameLst>
                                          <p:attrName>ppt_h</p:attrName>
                                        </p:attrNameLst>
                                      </p:cBhvr>
                                      <p:tavLst>
                                        <p:tav tm="0">
                                          <p:val>
                                            <p:strVal val="#ppt_h"/>
                                          </p:val>
                                        </p:tav>
                                        <p:tav tm="100000">
                                          <p:val>
                                            <p:strVal val="#ppt_h"/>
                                          </p:val>
                                        </p:tav>
                                      </p:tavLst>
                                    </p:anim>
                                    <p:anim calcmode="lin" valueType="num">
                                      <p:cBhvr>
                                        <p:cTn id="86" dur="125" decel="50000" fill="hold">
                                          <p:stCondLst>
                                            <p:cond delay="0"/>
                                          </p:stCondLst>
                                        </p:cTn>
                                        <p:tgtEl>
                                          <p:spTgt spid="19"/>
                                        </p:tgtEl>
                                        <p:attrNameLst>
                                          <p:attrName>ppt_x</p:attrName>
                                        </p:attrNameLst>
                                      </p:cBhvr>
                                      <p:tavLst>
                                        <p:tav tm="0">
                                          <p:val>
                                            <p:strVal val="#ppt_x+.4"/>
                                          </p:val>
                                        </p:tav>
                                        <p:tav tm="100000">
                                          <p:val>
                                            <p:strVal val="#ppt_x"/>
                                          </p:val>
                                        </p:tav>
                                      </p:tavLst>
                                    </p:anim>
                                    <p:anim calcmode="lin" valueType="num">
                                      <p:cBhvr>
                                        <p:cTn id="87" dur="125" decel="50000" fill="hold">
                                          <p:stCondLst>
                                            <p:cond delay="0"/>
                                          </p:stCondLst>
                                        </p:cTn>
                                        <p:tgtEl>
                                          <p:spTgt spid="19"/>
                                        </p:tgtEl>
                                        <p:attrNameLst>
                                          <p:attrName>ppt_y</p:attrName>
                                        </p:attrNameLst>
                                      </p:cBhvr>
                                      <p:tavLst>
                                        <p:tav tm="0">
                                          <p:val>
                                            <p:strVal val="#ppt_y-.2"/>
                                          </p:val>
                                        </p:tav>
                                        <p:tav tm="100000">
                                          <p:val>
                                            <p:strVal val="#ppt_y+.1"/>
                                          </p:val>
                                        </p:tav>
                                      </p:tavLst>
                                    </p:anim>
                                    <p:anim calcmode="lin" valueType="num">
                                      <p:cBhvr>
                                        <p:cTn id="88" dur="125" accel="50000" fill="hold">
                                          <p:stCondLst>
                                            <p:cond delay="125"/>
                                          </p:stCondLst>
                                        </p:cTn>
                                        <p:tgtEl>
                                          <p:spTgt spid="19"/>
                                        </p:tgtEl>
                                        <p:attrNameLst>
                                          <p:attrName>ppt_y</p:attrName>
                                        </p:attrNameLst>
                                      </p:cBhvr>
                                      <p:tavLst>
                                        <p:tav tm="0">
                                          <p:val>
                                            <p:strVal val="#ppt_y+.1"/>
                                          </p:val>
                                        </p:tav>
                                        <p:tav tm="100000">
                                          <p:val>
                                            <p:strVal val="#ppt_y"/>
                                          </p:val>
                                        </p:tav>
                                      </p:tavLst>
                                    </p:anim>
                                    <p:animEffect transition="in" filter="fade">
                                      <p:cBhvr>
                                        <p:cTn id="89" dur="250" decel="50000">
                                          <p:stCondLst>
                                            <p:cond delay="0"/>
                                          </p:stCondLst>
                                        </p:cTn>
                                        <p:tgtEl>
                                          <p:spTgt spid="19"/>
                                        </p:tgtEl>
                                      </p:cBhvr>
                                    </p:animEffect>
                                  </p:childTnLst>
                                </p:cTn>
                              </p:par>
                            </p:childTnLst>
                          </p:cTn>
                        </p:par>
                        <p:par>
                          <p:cTn id="90" fill="hold">
                            <p:stCondLst>
                              <p:cond delay="4500"/>
                            </p:stCondLst>
                            <p:childTnLst>
                              <p:par>
                                <p:cTn id="91" presetID="22" presetClass="entr" presetSubtype="8" fill="hold" grpId="0" nodeType="afterEffect">
                                  <p:stCondLst>
                                    <p:cond delay="0"/>
                                  </p:stCondLst>
                                  <p:childTnLst>
                                    <p:set>
                                      <p:cBhvr>
                                        <p:cTn id="92" dur="1" fill="hold">
                                          <p:stCondLst>
                                            <p:cond delay="0"/>
                                          </p:stCondLst>
                                        </p:cTn>
                                        <p:tgtEl>
                                          <p:spTgt spid="102"/>
                                        </p:tgtEl>
                                        <p:attrNameLst>
                                          <p:attrName>style.visibility</p:attrName>
                                        </p:attrNameLst>
                                      </p:cBhvr>
                                      <p:to>
                                        <p:strVal val="visible"/>
                                      </p:to>
                                    </p:set>
                                    <p:animEffect transition="in" filter="wipe(left)">
                                      <p:cBhvr>
                                        <p:cTn id="93" dur="250"/>
                                        <p:tgtEl>
                                          <p:spTgt spid="102"/>
                                        </p:tgtEl>
                                      </p:cBhvr>
                                    </p:animEffect>
                                  </p:childTnLst>
                                </p:cTn>
                              </p:par>
                              <p:par>
                                <p:cTn id="94" presetID="22" presetClass="entr" presetSubtype="8" fill="hold" grpId="0" nodeType="withEffect">
                                  <p:stCondLst>
                                    <p:cond delay="0"/>
                                  </p:stCondLst>
                                  <p:childTnLst>
                                    <p:set>
                                      <p:cBhvr>
                                        <p:cTn id="95" dur="1" fill="hold">
                                          <p:stCondLst>
                                            <p:cond delay="0"/>
                                          </p:stCondLst>
                                        </p:cTn>
                                        <p:tgtEl>
                                          <p:spTgt spid="103"/>
                                        </p:tgtEl>
                                        <p:attrNameLst>
                                          <p:attrName>style.visibility</p:attrName>
                                        </p:attrNameLst>
                                      </p:cBhvr>
                                      <p:to>
                                        <p:strVal val="visible"/>
                                      </p:to>
                                    </p:set>
                                    <p:animEffect transition="in" filter="wipe(left)">
                                      <p:cBhvr>
                                        <p:cTn id="96" dur="250"/>
                                        <p:tgtEl>
                                          <p:spTgt spid="1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p:bldP spid="65" grpId="0"/>
      <p:bldP spid="97" grpId="0"/>
      <p:bldP spid="99" grpId="0"/>
      <p:bldP spid="100" grpId="0"/>
      <p:bldP spid="101" grpId="0"/>
      <p:bldP spid="102" grpId="0"/>
      <p:bldP spid="103" grpId="0"/>
    </p:bldLst>
  </p:timing>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9" name="任意多边形 18"/>
          <p:cNvSpPr/>
          <p:nvPr/>
        </p:nvSpPr>
        <p:spPr>
          <a:xfrm rot="5400000">
            <a:off x="7703804" y="4483231"/>
            <a:ext cx="2346995" cy="523875"/>
          </a:xfrm>
          <a:custGeom>
            <a:avLst/>
            <a:gdLst>
              <a:gd name="connsiteX0" fmla="*/ 1799772 w 1799772"/>
              <a:gd name="connsiteY0" fmla="*/ 232228 h 232228"/>
              <a:gd name="connsiteX1" fmla="*/ 1524000 w 1799772"/>
              <a:gd name="connsiteY1" fmla="*/ 0 h 232228"/>
              <a:gd name="connsiteX2" fmla="*/ 0 w 1799772"/>
              <a:gd name="connsiteY2" fmla="*/ 0 h 232228"/>
            </a:gdLst>
            <a:ahLst/>
            <a:cxnLst>
              <a:cxn ang="0">
                <a:pos x="connsiteX0" y="connsiteY0"/>
              </a:cxn>
              <a:cxn ang="0">
                <a:pos x="connsiteX1" y="connsiteY1"/>
              </a:cxn>
              <a:cxn ang="0">
                <a:pos x="connsiteX2" y="connsiteY2"/>
              </a:cxn>
            </a:cxnLst>
            <a:rect l="l" t="t" r="r" b="b"/>
            <a:pathLst>
              <a:path w="1799772" h="232228">
                <a:moveTo>
                  <a:pt x="1799772" y="232228"/>
                </a:moveTo>
                <a:lnTo>
                  <a:pt x="1524000" y="0"/>
                </a:lnTo>
                <a:lnTo>
                  <a:pt x="0" y="0"/>
                </a:lnTo>
              </a:path>
            </a:pathLst>
          </a:custGeom>
          <a:noFill/>
          <a:ln w="190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028" tIns="45514" rIns="91028" bIns="45514" anchor="ctr"/>
          <a:lstStyle/>
          <a:p>
            <a:pPr algn="ctr">
              <a:defRPr/>
            </a:pPr>
            <a:endParaRPr lang="zh-CN" altLang="en-US" sz="2255"/>
          </a:p>
        </p:txBody>
      </p:sp>
      <p:sp>
        <p:nvSpPr>
          <p:cNvPr id="25" name="任意多边形 24"/>
          <p:cNvSpPr/>
          <p:nvPr/>
        </p:nvSpPr>
        <p:spPr>
          <a:xfrm>
            <a:off x="3651729" y="4401508"/>
            <a:ext cx="4888544" cy="2413939"/>
          </a:xfrm>
          <a:custGeom>
            <a:avLst/>
            <a:gdLst>
              <a:gd name="connsiteX0" fmla="*/ 2520000 w 5040000"/>
              <a:gd name="connsiteY0" fmla="*/ 0 h 2520000"/>
              <a:gd name="connsiteX1" fmla="*/ 5040000 w 5040000"/>
              <a:gd name="connsiteY1" fmla="*/ 2520000 h 2520000"/>
              <a:gd name="connsiteX2" fmla="*/ 4781095 w 5040000"/>
              <a:gd name="connsiteY2" fmla="*/ 2520000 h 2520000"/>
              <a:gd name="connsiteX3" fmla="*/ 2520000 w 5040000"/>
              <a:gd name="connsiteY3" fmla="*/ 258905 h 2520000"/>
              <a:gd name="connsiteX4" fmla="*/ 258905 w 5040000"/>
              <a:gd name="connsiteY4" fmla="*/ 2520000 h 2520000"/>
              <a:gd name="connsiteX5" fmla="*/ 0 w 5040000"/>
              <a:gd name="connsiteY5" fmla="*/ 2520000 h 2520000"/>
              <a:gd name="connsiteX6" fmla="*/ 2520000 w 5040000"/>
              <a:gd name="connsiteY6" fmla="*/ 0 h 252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40000" h="2520000">
                <a:moveTo>
                  <a:pt x="2520000" y="0"/>
                </a:moveTo>
                <a:cubicBezTo>
                  <a:pt x="3911758" y="0"/>
                  <a:pt x="5040000" y="1128242"/>
                  <a:pt x="5040000" y="2520000"/>
                </a:cubicBezTo>
                <a:lnTo>
                  <a:pt x="4781095" y="2520000"/>
                </a:lnTo>
                <a:cubicBezTo>
                  <a:pt x="4781095" y="1271232"/>
                  <a:pt x="3768768" y="258905"/>
                  <a:pt x="2520000" y="258905"/>
                </a:cubicBezTo>
                <a:cubicBezTo>
                  <a:pt x="1271232" y="258905"/>
                  <a:pt x="258905" y="1271232"/>
                  <a:pt x="258905" y="2520000"/>
                </a:cubicBezTo>
                <a:lnTo>
                  <a:pt x="0" y="2520000"/>
                </a:lnTo>
                <a:cubicBezTo>
                  <a:pt x="0" y="1128242"/>
                  <a:pt x="1128242" y="0"/>
                  <a:pt x="2520000" y="0"/>
                </a:cubicBezTo>
                <a:close/>
              </a:path>
            </a:pathLst>
          </a:custGeom>
          <a:solidFill>
            <a:schemeClr val="bg1">
              <a:lumMod val="75000"/>
            </a:schemeClr>
          </a:solidFill>
          <a:ln>
            <a:noFill/>
          </a:ln>
          <a:effectLst>
            <a:innerShdw blurRad="76200">
              <a:schemeClr val="tx1">
                <a:lumMod val="65000"/>
                <a:lumOff val="3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lIns="91028" tIns="45514" rIns="91028" bIns="45514" anchor="ctr"/>
          <a:lstStyle/>
          <a:p>
            <a:pPr algn="ctr">
              <a:defRPr/>
            </a:pPr>
            <a:endParaRPr lang="zh-CN" altLang="en-US" sz="2255"/>
          </a:p>
        </p:txBody>
      </p:sp>
      <p:sp>
        <p:nvSpPr>
          <p:cNvPr id="20" name="任意多边形 19"/>
          <p:cNvSpPr/>
          <p:nvPr/>
        </p:nvSpPr>
        <p:spPr>
          <a:xfrm rot="5400000">
            <a:off x="4664687" y="3904159"/>
            <a:ext cx="729026" cy="107950"/>
          </a:xfrm>
          <a:custGeom>
            <a:avLst/>
            <a:gdLst>
              <a:gd name="connsiteX0" fmla="*/ 740229 w 740229"/>
              <a:gd name="connsiteY0" fmla="*/ 0 h 406400"/>
              <a:gd name="connsiteX1" fmla="*/ 580572 w 740229"/>
              <a:gd name="connsiteY1" fmla="*/ 406400 h 406400"/>
              <a:gd name="connsiteX2" fmla="*/ 0 w 740229"/>
              <a:gd name="connsiteY2" fmla="*/ 406400 h 406400"/>
            </a:gdLst>
            <a:ahLst/>
            <a:cxnLst>
              <a:cxn ang="0">
                <a:pos x="connsiteX0" y="connsiteY0"/>
              </a:cxn>
              <a:cxn ang="0">
                <a:pos x="connsiteX1" y="connsiteY1"/>
              </a:cxn>
              <a:cxn ang="0">
                <a:pos x="connsiteX2" y="connsiteY2"/>
              </a:cxn>
            </a:cxnLst>
            <a:rect l="l" t="t" r="r" b="b"/>
            <a:pathLst>
              <a:path w="740229" h="406400">
                <a:moveTo>
                  <a:pt x="740229" y="0"/>
                </a:moveTo>
                <a:lnTo>
                  <a:pt x="580572" y="406400"/>
                </a:lnTo>
                <a:lnTo>
                  <a:pt x="0" y="406400"/>
                </a:lnTo>
              </a:path>
            </a:pathLst>
          </a:custGeom>
          <a:noFill/>
          <a:ln w="190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028" tIns="45514" rIns="91028" bIns="45514" anchor="ctr"/>
          <a:lstStyle/>
          <a:p>
            <a:pPr algn="ctr">
              <a:defRPr/>
            </a:pPr>
            <a:endParaRPr lang="zh-CN" altLang="en-US" sz="2255"/>
          </a:p>
        </p:txBody>
      </p:sp>
      <p:sp>
        <p:nvSpPr>
          <p:cNvPr id="21" name="任意多边形 20"/>
          <p:cNvSpPr/>
          <p:nvPr/>
        </p:nvSpPr>
        <p:spPr>
          <a:xfrm rot="5400000" flipV="1">
            <a:off x="2024571" y="4458674"/>
            <a:ext cx="2354834" cy="565150"/>
          </a:xfrm>
          <a:custGeom>
            <a:avLst/>
            <a:gdLst>
              <a:gd name="connsiteX0" fmla="*/ 1799772 w 1799772"/>
              <a:gd name="connsiteY0" fmla="*/ 232228 h 232228"/>
              <a:gd name="connsiteX1" fmla="*/ 1524000 w 1799772"/>
              <a:gd name="connsiteY1" fmla="*/ 0 h 232228"/>
              <a:gd name="connsiteX2" fmla="*/ 0 w 1799772"/>
              <a:gd name="connsiteY2" fmla="*/ 0 h 232228"/>
            </a:gdLst>
            <a:ahLst/>
            <a:cxnLst>
              <a:cxn ang="0">
                <a:pos x="connsiteX0" y="connsiteY0"/>
              </a:cxn>
              <a:cxn ang="0">
                <a:pos x="connsiteX1" y="connsiteY1"/>
              </a:cxn>
              <a:cxn ang="0">
                <a:pos x="connsiteX2" y="connsiteY2"/>
              </a:cxn>
            </a:cxnLst>
            <a:rect l="l" t="t" r="r" b="b"/>
            <a:pathLst>
              <a:path w="1799772" h="232228">
                <a:moveTo>
                  <a:pt x="1799772" y="232228"/>
                </a:moveTo>
                <a:lnTo>
                  <a:pt x="1524000" y="0"/>
                </a:lnTo>
                <a:lnTo>
                  <a:pt x="0" y="0"/>
                </a:lnTo>
              </a:path>
            </a:pathLst>
          </a:custGeom>
          <a:noFill/>
          <a:ln w="190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028" tIns="45514" rIns="91028" bIns="45514" anchor="ctr"/>
          <a:lstStyle/>
          <a:p>
            <a:pPr algn="ctr">
              <a:defRPr/>
            </a:pPr>
            <a:endParaRPr lang="zh-CN" altLang="en-US" sz="2255"/>
          </a:p>
        </p:txBody>
      </p:sp>
      <p:sp>
        <p:nvSpPr>
          <p:cNvPr id="22" name="任意多边形 21"/>
          <p:cNvSpPr/>
          <p:nvPr/>
        </p:nvSpPr>
        <p:spPr>
          <a:xfrm rot="5400000" flipV="1">
            <a:off x="6691925" y="3904159"/>
            <a:ext cx="729026" cy="107950"/>
          </a:xfrm>
          <a:custGeom>
            <a:avLst/>
            <a:gdLst>
              <a:gd name="connsiteX0" fmla="*/ 740229 w 740229"/>
              <a:gd name="connsiteY0" fmla="*/ 0 h 406400"/>
              <a:gd name="connsiteX1" fmla="*/ 580572 w 740229"/>
              <a:gd name="connsiteY1" fmla="*/ 406400 h 406400"/>
              <a:gd name="connsiteX2" fmla="*/ 0 w 740229"/>
              <a:gd name="connsiteY2" fmla="*/ 406400 h 406400"/>
            </a:gdLst>
            <a:ahLst/>
            <a:cxnLst>
              <a:cxn ang="0">
                <a:pos x="connsiteX0" y="connsiteY0"/>
              </a:cxn>
              <a:cxn ang="0">
                <a:pos x="connsiteX1" y="connsiteY1"/>
              </a:cxn>
              <a:cxn ang="0">
                <a:pos x="connsiteX2" y="connsiteY2"/>
              </a:cxn>
            </a:cxnLst>
            <a:rect l="l" t="t" r="r" b="b"/>
            <a:pathLst>
              <a:path w="740229" h="406400">
                <a:moveTo>
                  <a:pt x="740229" y="0"/>
                </a:moveTo>
                <a:lnTo>
                  <a:pt x="580572" y="406400"/>
                </a:lnTo>
                <a:lnTo>
                  <a:pt x="0" y="406400"/>
                </a:lnTo>
              </a:path>
            </a:pathLst>
          </a:custGeom>
          <a:noFill/>
          <a:ln w="190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028" tIns="45514" rIns="91028" bIns="45514" anchor="ctr"/>
          <a:lstStyle/>
          <a:p>
            <a:pPr algn="ctr">
              <a:defRPr/>
            </a:pPr>
            <a:endParaRPr lang="zh-CN" altLang="en-US" sz="2255"/>
          </a:p>
        </p:txBody>
      </p:sp>
      <p:sp>
        <p:nvSpPr>
          <p:cNvPr id="84" name="文本框 83"/>
          <p:cNvSpPr txBox="1"/>
          <p:nvPr/>
        </p:nvSpPr>
        <p:spPr>
          <a:xfrm>
            <a:off x="5380135" y="5567479"/>
            <a:ext cx="1509518" cy="1114633"/>
          </a:xfrm>
          <a:prstGeom prst="rect">
            <a:avLst/>
          </a:prstGeom>
          <a:noFill/>
        </p:spPr>
        <p:txBody>
          <a:bodyPr wrap="none" lIns="91028" tIns="45514" rIns="91028" bIns="45514">
            <a:spAutoFit/>
          </a:bodyPr>
          <a:lstStyle/>
          <a:p>
            <a:pPr algn="ctr">
              <a:defRPr/>
            </a:pPr>
            <a:r>
              <a:rPr lang="en-US" altLang="zh-CN" sz="3135" dirty="0">
                <a:solidFill>
                  <a:schemeClr val="tx1">
                    <a:lumMod val="65000"/>
                    <a:lumOff val="35000"/>
                  </a:schemeClr>
                </a:solidFill>
              </a:rPr>
              <a:t>Sample</a:t>
            </a:r>
          </a:p>
          <a:p>
            <a:pPr algn="ctr">
              <a:defRPr/>
            </a:pPr>
            <a:r>
              <a:rPr lang="en-US" altLang="zh-CN" sz="3510" dirty="0">
                <a:solidFill>
                  <a:schemeClr val="tx1">
                    <a:lumMod val="65000"/>
                    <a:lumOff val="35000"/>
                  </a:schemeClr>
                </a:solidFill>
                <a:latin typeface="Arial Black" panose="020B0A04020102020204" pitchFamily="34" charset="0"/>
              </a:rPr>
              <a:t>TEXT</a:t>
            </a:r>
            <a:endParaRPr lang="zh-CN" altLang="en-US" sz="3510" dirty="0">
              <a:solidFill>
                <a:schemeClr val="tx1">
                  <a:lumMod val="65000"/>
                  <a:lumOff val="35000"/>
                </a:schemeClr>
              </a:solidFill>
              <a:latin typeface="Arial Black" panose="020B0A04020102020204" pitchFamily="34" charset="0"/>
            </a:endParaRPr>
          </a:p>
        </p:txBody>
      </p:sp>
      <p:grpSp>
        <p:nvGrpSpPr>
          <p:cNvPr id="2" name="组合 1"/>
          <p:cNvGrpSpPr/>
          <p:nvPr/>
        </p:nvGrpSpPr>
        <p:grpSpPr>
          <a:xfrm>
            <a:off x="2173791" y="1864484"/>
            <a:ext cx="1655138" cy="1635449"/>
            <a:chOff x="1733372" y="1452799"/>
            <a:chExt cx="1319800" cy="1304100"/>
          </a:xfrm>
        </p:grpSpPr>
        <p:sp>
          <p:nvSpPr>
            <p:cNvPr id="3" name="椭圆 2"/>
            <p:cNvSpPr/>
            <p:nvPr/>
          </p:nvSpPr>
          <p:spPr>
            <a:xfrm>
              <a:off x="1733372" y="1452799"/>
              <a:ext cx="1319800" cy="1304100"/>
            </a:xfrm>
            <a:prstGeom prst="ellipse">
              <a:avLst/>
            </a:prstGeom>
            <a:solidFill>
              <a:srgbClr val="F0F0F0"/>
            </a:solidFill>
            <a:ln w="31750" cap="flat">
              <a:gradFill flip="none" rotWithShape="1">
                <a:gsLst>
                  <a:gs pos="0">
                    <a:srgbClr val="FFFFFF"/>
                  </a:gs>
                  <a:gs pos="100000">
                    <a:srgbClr val="F0F0F0"/>
                  </a:gs>
                </a:gsLst>
                <a:lin ang="2700000" scaled="1"/>
                <a:tileRect/>
              </a:gradFill>
              <a:prstDash val="solid"/>
              <a:miter lim="800000"/>
            </a:ln>
            <a:effectLst>
              <a:outerShdw blurRad="254000" dist="101600" dir="2700000" sx="102000" sy="102000" algn="tl" rotWithShape="0">
                <a:prstClr val="black">
                  <a:alpha val="30000"/>
                </a:prstClr>
              </a:outerShdw>
            </a:effectLst>
          </p:spPr>
          <p:txBody>
            <a:bodyPr lIns="91028" tIns="45514" rIns="91028" bIns="45514"/>
            <a:lstStyle/>
            <a:p>
              <a:pPr>
                <a:defRPr/>
              </a:pPr>
              <a:endParaRPr lang="zh-CN" altLang="en-US" sz="2255" dirty="0">
                <a:solidFill>
                  <a:prstClr val="black"/>
                </a:solidFill>
              </a:endParaRPr>
            </a:p>
          </p:txBody>
        </p:sp>
        <p:sp>
          <p:nvSpPr>
            <p:cNvPr id="67" name="椭圆 66"/>
            <p:cNvSpPr/>
            <p:nvPr/>
          </p:nvSpPr>
          <p:spPr>
            <a:xfrm>
              <a:off x="1776010" y="1496438"/>
              <a:ext cx="1234219" cy="1217652"/>
            </a:xfrm>
            <a:prstGeom prst="ellipse">
              <a:avLst/>
            </a:prstGeom>
            <a:solidFill>
              <a:schemeClr val="accent3"/>
            </a:solidFill>
            <a:ln w="22225">
              <a:noFill/>
            </a:ln>
          </p:spPr>
          <p:style>
            <a:lnRef idx="2">
              <a:schemeClr val="accent1">
                <a:shade val="50000"/>
              </a:schemeClr>
            </a:lnRef>
            <a:fillRef idx="1">
              <a:schemeClr val="accent1"/>
            </a:fillRef>
            <a:effectRef idx="0">
              <a:schemeClr val="accent1"/>
            </a:effectRef>
            <a:fontRef idx="minor">
              <a:schemeClr val="lt1"/>
            </a:fontRef>
          </p:style>
          <p:txBody>
            <a:bodyPr lIns="91028" tIns="45514" rIns="91028" bIns="45514" anchor="ctr"/>
            <a:lstStyle/>
            <a:p>
              <a:pPr algn="ctr">
                <a:defRPr/>
              </a:pPr>
              <a:endParaRPr lang="zh-CN" altLang="en-US" sz="2255"/>
            </a:p>
          </p:txBody>
        </p:sp>
        <p:grpSp>
          <p:nvGrpSpPr>
            <p:cNvPr id="72" name="组合 71"/>
            <p:cNvGrpSpPr>
              <a:grpSpLocks noChangeAspect="1"/>
            </p:cNvGrpSpPr>
            <p:nvPr/>
          </p:nvGrpSpPr>
          <p:grpSpPr>
            <a:xfrm>
              <a:off x="2142402" y="1629847"/>
              <a:ext cx="392879" cy="332201"/>
              <a:chOff x="2162176" y="-104775"/>
              <a:chExt cx="1655763" cy="1417638"/>
            </a:xfrm>
            <a:solidFill>
              <a:schemeClr val="bg1"/>
            </a:solidFill>
          </p:grpSpPr>
          <p:sp>
            <p:nvSpPr>
              <p:cNvPr id="73" name="Freeform 3767"/>
              <p:cNvSpPr/>
              <p:nvPr/>
            </p:nvSpPr>
            <p:spPr bwMode="auto">
              <a:xfrm>
                <a:off x="2311401" y="104775"/>
                <a:ext cx="1370013" cy="1208088"/>
              </a:xfrm>
              <a:custGeom>
                <a:avLst/>
                <a:gdLst>
                  <a:gd name="T0" fmla="*/ 231 w 431"/>
                  <a:gd name="T1" fmla="*/ 6 h 380"/>
                  <a:gd name="T2" fmla="*/ 190 w 431"/>
                  <a:gd name="T3" fmla="*/ 7 h 380"/>
                  <a:gd name="T4" fmla="*/ 20 w 431"/>
                  <a:gd name="T5" fmla="*/ 106 h 380"/>
                  <a:gd name="T6" fmla="*/ 0 w 431"/>
                  <a:gd name="T7" fmla="*/ 142 h 380"/>
                  <a:gd name="T8" fmla="*/ 0 w 431"/>
                  <a:gd name="T9" fmla="*/ 357 h 380"/>
                  <a:gd name="T10" fmla="*/ 24 w 431"/>
                  <a:gd name="T11" fmla="*/ 380 h 380"/>
                  <a:gd name="T12" fmla="*/ 124 w 431"/>
                  <a:gd name="T13" fmla="*/ 380 h 380"/>
                  <a:gd name="T14" fmla="*/ 148 w 431"/>
                  <a:gd name="T15" fmla="*/ 357 h 380"/>
                  <a:gd name="T16" fmla="*/ 148 w 431"/>
                  <a:gd name="T17" fmla="*/ 258 h 380"/>
                  <a:gd name="T18" fmla="*/ 171 w 431"/>
                  <a:gd name="T19" fmla="*/ 235 h 380"/>
                  <a:gd name="T20" fmla="*/ 260 w 431"/>
                  <a:gd name="T21" fmla="*/ 235 h 380"/>
                  <a:gd name="T22" fmla="*/ 283 w 431"/>
                  <a:gd name="T23" fmla="*/ 258 h 380"/>
                  <a:gd name="T24" fmla="*/ 283 w 431"/>
                  <a:gd name="T25" fmla="*/ 357 h 380"/>
                  <a:gd name="T26" fmla="*/ 307 w 431"/>
                  <a:gd name="T27" fmla="*/ 380 h 380"/>
                  <a:gd name="T28" fmla="*/ 407 w 431"/>
                  <a:gd name="T29" fmla="*/ 380 h 380"/>
                  <a:gd name="T30" fmla="*/ 431 w 431"/>
                  <a:gd name="T31" fmla="*/ 357 h 380"/>
                  <a:gd name="T32" fmla="*/ 431 w 431"/>
                  <a:gd name="T33" fmla="*/ 142 h 380"/>
                  <a:gd name="T34" fmla="*/ 410 w 431"/>
                  <a:gd name="T35" fmla="*/ 107 h 380"/>
                  <a:gd name="T36" fmla="*/ 231 w 431"/>
                  <a:gd name="T37" fmla="*/ 6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31" h="380">
                    <a:moveTo>
                      <a:pt x="231" y="6"/>
                    </a:moveTo>
                    <a:cubicBezTo>
                      <a:pt x="220" y="0"/>
                      <a:pt x="201" y="0"/>
                      <a:pt x="190" y="7"/>
                    </a:cubicBezTo>
                    <a:cubicBezTo>
                      <a:pt x="20" y="106"/>
                      <a:pt x="20" y="106"/>
                      <a:pt x="20" y="106"/>
                    </a:cubicBezTo>
                    <a:cubicBezTo>
                      <a:pt x="9" y="113"/>
                      <a:pt x="0" y="129"/>
                      <a:pt x="0" y="142"/>
                    </a:cubicBezTo>
                    <a:cubicBezTo>
                      <a:pt x="0" y="357"/>
                      <a:pt x="0" y="357"/>
                      <a:pt x="0" y="357"/>
                    </a:cubicBezTo>
                    <a:cubicBezTo>
                      <a:pt x="0" y="370"/>
                      <a:pt x="10" y="380"/>
                      <a:pt x="24" y="380"/>
                    </a:cubicBezTo>
                    <a:cubicBezTo>
                      <a:pt x="124" y="380"/>
                      <a:pt x="124" y="380"/>
                      <a:pt x="124" y="380"/>
                    </a:cubicBezTo>
                    <a:cubicBezTo>
                      <a:pt x="137" y="380"/>
                      <a:pt x="148" y="370"/>
                      <a:pt x="148" y="357"/>
                    </a:cubicBezTo>
                    <a:cubicBezTo>
                      <a:pt x="148" y="258"/>
                      <a:pt x="148" y="258"/>
                      <a:pt x="148" y="258"/>
                    </a:cubicBezTo>
                    <a:cubicBezTo>
                      <a:pt x="148" y="245"/>
                      <a:pt x="158" y="235"/>
                      <a:pt x="171" y="235"/>
                    </a:cubicBezTo>
                    <a:cubicBezTo>
                      <a:pt x="260" y="235"/>
                      <a:pt x="260" y="235"/>
                      <a:pt x="260" y="235"/>
                    </a:cubicBezTo>
                    <a:cubicBezTo>
                      <a:pt x="273" y="235"/>
                      <a:pt x="283" y="245"/>
                      <a:pt x="283" y="258"/>
                    </a:cubicBezTo>
                    <a:cubicBezTo>
                      <a:pt x="283" y="357"/>
                      <a:pt x="283" y="357"/>
                      <a:pt x="283" y="357"/>
                    </a:cubicBezTo>
                    <a:cubicBezTo>
                      <a:pt x="283" y="370"/>
                      <a:pt x="294" y="380"/>
                      <a:pt x="307" y="380"/>
                    </a:cubicBezTo>
                    <a:cubicBezTo>
                      <a:pt x="407" y="380"/>
                      <a:pt x="407" y="380"/>
                      <a:pt x="407" y="380"/>
                    </a:cubicBezTo>
                    <a:cubicBezTo>
                      <a:pt x="420" y="380"/>
                      <a:pt x="431" y="370"/>
                      <a:pt x="431" y="357"/>
                    </a:cubicBezTo>
                    <a:cubicBezTo>
                      <a:pt x="431" y="142"/>
                      <a:pt x="431" y="142"/>
                      <a:pt x="431" y="142"/>
                    </a:cubicBezTo>
                    <a:cubicBezTo>
                      <a:pt x="431" y="129"/>
                      <a:pt x="422" y="113"/>
                      <a:pt x="410" y="107"/>
                    </a:cubicBezTo>
                    <a:lnTo>
                      <a:pt x="231" y="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sz="2255">
                  <a:solidFill>
                    <a:srgbClr val="FF0000"/>
                  </a:solidFill>
                </a:endParaRPr>
              </a:p>
            </p:txBody>
          </p:sp>
          <p:sp>
            <p:nvSpPr>
              <p:cNvPr id="74" name="Freeform 3768"/>
              <p:cNvSpPr/>
              <p:nvPr/>
            </p:nvSpPr>
            <p:spPr bwMode="auto">
              <a:xfrm>
                <a:off x="2162176" y="-104775"/>
                <a:ext cx="1655763" cy="552450"/>
              </a:xfrm>
              <a:custGeom>
                <a:avLst/>
                <a:gdLst>
                  <a:gd name="T0" fmla="*/ 516 w 521"/>
                  <a:gd name="T1" fmla="*/ 165 h 174"/>
                  <a:gd name="T2" fmla="*/ 487 w 521"/>
                  <a:gd name="T3" fmla="*/ 167 h 174"/>
                  <a:gd name="T4" fmla="*/ 276 w 521"/>
                  <a:gd name="T5" fmla="*/ 45 h 174"/>
                  <a:gd name="T6" fmla="*/ 235 w 521"/>
                  <a:gd name="T7" fmla="*/ 45 h 174"/>
                  <a:gd name="T8" fmla="*/ 34 w 521"/>
                  <a:gd name="T9" fmla="*/ 167 h 174"/>
                  <a:gd name="T10" fmla="*/ 5 w 521"/>
                  <a:gd name="T11" fmla="*/ 165 h 174"/>
                  <a:gd name="T12" fmla="*/ 16 w 521"/>
                  <a:gd name="T13" fmla="*/ 138 h 174"/>
                  <a:gd name="T14" fmla="*/ 235 w 521"/>
                  <a:gd name="T15" fmla="*/ 7 h 174"/>
                  <a:gd name="T16" fmla="*/ 276 w 521"/>
                  <a:gd name="T17" fmla="*/ 6 h 174"/>
                  <a:gd name="T18" fmla="*/ 504 w 521"/>
                  <a:gd name="T19" fmla="*/ 139 h 174"/>
                  <a:gd name="T20" fmla="*/ 516 w 521"/>
                  <a:gd name="T21" fmla="*/ 165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1" h="174">
                    <a:moveTo>
                      <a:pt x="516" y="165"/>
                    </a:moveTo>
                    <a:cubicBezTo>
                      <a:pt x="512" y="173"/>
                      <a:pt x="499" y="174"/>
                      <a:pt x="487" y="167"/>
                    </a:cubicBezTo>
                    <a:cubicBezTo>
                      <a:pt x="276" y="45"/>
                      <a:pt x="276" y="45"/>
                      <a:pt x="276" y="45"/>
                    </a:cubicBezTo>
                    <a:cubicBezTo>
                      <a:pt x="265" y="38"/>
                      <a:pt x="247" y="38"/>
                      <a:pt x="235" y="45"/>
                    </a:cubicBezTo>
                    <a:cubicBezTo>
                      <a:pt x="34" y="167"/>
                      <a:pt x="34" y="167"/>
                      <a:pt x="34" y="167"/>
                    </a:cubicBezTo>
                    <a:cubicBezTo>
                      <a:pt x="22" y="174"/>
                      <a:pt x="9" y="173"/>
                      <a:pt x="5" y="165"/>
                    </a:cubicBezTo>
                    <a:cubicBezTo>
                      <a:pt x="0" y="157"/>
                      <a:pt x="5" y="145"/>
                      <a:pt x="16" y="138"/>
                    </a:cubicBezTo>
                    <a:cubicBezTo>
                      <a:pt x="235" y="7"/>
                      <a:pt x="235" y="7"/>
                      <a:pt x="235" y="7"/>
                    </a:cubicBezTo>
                    <a:cubicBezTo>
                      <a:pt x="246" y="0"/>
                      <a:pt x="265" y="0"/>
                      <a:pt x="276" y="6"/>
                    </a:cubicBezTo>
                    <a:cubicBezTo>
                      <a:pt x="504" y="139"/>
                      <a:pt x="504" y="139"/>
                      <a:pt x="504" y="139"/>
                    </a:cubicBezTo>
                    <a:cubicBezTo>
                      <a:pt x="515" y="145"/>
                      <a:pt x="521" y="157"/>
                      <a:pt x="516" y="16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sz="2255">
                  <a:solidFill>
                    <a:srgbClr val="FF0000"/>
                  </a:solidFill>
                </a:endParaRPr>
              </a:p>
            </p:txBody>
          </p:sp>
        </p:grpSp>
        <p:sp>
          <p:nvSpPr>
            <p:cNvPr id="68640" name="文本框 85"/>
            <p:cNvSpPr txBox="1">
              <a:spLocks noChangeArrowheads="1"/>
            </p:cNvSpPr>
            <p:nvPr/>
          </p:nvSpPr>
          <p:spPr bwMode="auto">
            <a:xfrm>
              <a:off x="1958295" y="2070259"/>
              <a:ext cx="760137" cy="565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028" tIns="45514" rIns="91028" bIns="45514">
              <a:spAutoFit/>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r>
                <a:rPr lang="en-US" altLang="zh-CN" sz="2005">
                  <a:solidFill>
                    <a:schemeClr val="bg1"/>
                  </a:solidFill>
                </a:rPr>
                <a:t>Sample</a:t>
              </a:r>
            </a:p>
            <a:p>
              <a:r>
                <a:rPr lang="en-US" altLang="zh-CN" sz="2005">
                  <a:solidFill>
                    <a:schemeClr val="bg1"/>
                  </a:solidFill>
                  <a:latin typeface="Arial Black" panose="020B0A04020102020204" pitchFamily="34" charset="0"/>
                </a:rPr>
                <a:t>TEXT</a:t>
              </a:r>
              <a:endParaRPr lang="zh-CN" altLang="en-US" sz="2005">
                <a:solidFill>
                  <a:schemeClr val="bg1"/>
                </a:solidFill>
                <a:latin typeface="Arial Black" panose="020B0A04020102020204" pitchFamily="34" charset="0"/>
              </a:endParaRPr>
            </a:p>
          </p:txBody>
        </p:sp>
      </p:grpSp>
      <p:grpSp>
        <p:nvGrpSpPr>
          <p:cNvPr id="7" name="组合 6"/>
          <p:cNvGrpSpPr/>
          <p:nvPr/>
        </p:nvGrpSpPr>
        <p:grpSpPr>
          <a:xfrm>
            <a:off x="4200960" y="1864484"/>
            <a:ext cx="1655138" cy="1635449"/>
            <a:chOff x="3349828" y="1452799"/>
            <a:chExt cx="1319800" cy="1304100"/>
          </a:xfrm>
        </p:grpSpPr>
        <p:sp>
          <p:nvSpPr>
            <p:cNvPr id="4" name="椭圆 3"/>
            <p:cNvSpPr/>
            <p:nvPr/>
          </p:nvSpPr>
          <p:spPr>
            <a:xfrm>
              <a:off x="3349828" y="1452799"/>
              <a:ext cx="1319800" cy="1304100"/>
            </a:xfrm>
            <a:prstGeom prst="ellipse">
              <a:avLst/>
            </a:prstGeom>
            <a:solidFill>
              <a:srgbClr val="F0F0F0"/>
            </a:solidFill>
            <a:ln w="31750" cap="flat">
              <a:gradFill flip="none" rotWithShape="1">
                <a:gsLst>
                  <a:gs pos="0">
                    <a:srgbClr val="FFFFFF"/>
                  </a:gs>
                  <a:gs pos="100000">
                    <a:srgbClr val="F0F0F0"/>
                  </a:gs>
                </a:gsLst>
                <a:lin ang="2700000" scaled="1"/>
                <a:tileRect/>
              </a:gradFill>
              <a:prstDash val="solid"/>
              <a:miter lim="800000"/>
            </a:ln>
            <a:effectLst>
              <a:outerShdw blurRad="254000" dist="101600" dir="2700000" sx="102000" sy="102000" algn="tl" rotWithShape="0">
                <a:prstClr val="black">
                  <a:alpha val="30000"/>
                </a:prstClr>
              </a:outerShdw>
            </a:effectLst>
          </p:spPr>
          <p:txBody>
            <a:bodyPr lIns="91028" tIns="45514" rIns="91028" bIns="45514"/>
            <a:lstStyle/>
            <a:p>
              <a:pPr>
                <a:defRPr/>
              </a:pPr>
              <a:endParaRPr lang="zh-CN" altLang="en-US" sz="2255" dirty="0">
                <a:solidFill>
                  <a:prstClr val="black"/>
                </a:solidFill>
              </a:endParaRPr>
            </a:p>
          </p:txBody>
        </p:sp>
        <p:sp>
          <p:nvSpPr>
            <p:cNvPr id="68" name="椭圆 67"/>
            <p:cNvSpPr/>
            <p:nvPr/>
          </p:nvSpPr>
          <p:spPr>
            <a:xfrm>
              <a:off x="3391256" y="1498938"/>
              <a:ext cx="1232953" cy="1217652"/>
            </a:xfrm>
            <a:prstGeom prst="ellipse">
              <a:avLst/>
            </a:prstGeom>
            <a:solidFill>
              <a:schemeClr val="accent1"/>
            </a:solidFill>
            <a:ln w="22225">
              <a:noFill/>
            </a:ln>
          </p:spPr>
          <p:style>
            <a:lnRef idx="2">
              <a:schemeClr val="accent1">
                <a:shade val="50000"/>
              </a:schemeClr>
            </a:lnRef>
            <a:fillRef idx="1">
              <a:schemeClr val="accent1"/>
            </a:fillRef>
            <a:effectRef idx="0">
              <a:schemeClr val="accent1"/>
            </a:effectRef>
            <a:fontRef idx="minor">
              <a:schemeClr val="lt1"/>
            </a:fontRef>
          </p:style>
          <p:txBody>
            <a:bodyPr lIns="91028" tIns="45514" rIns="91028" bIns="45514" anchor="ctr"/>
            <a:lstStyle/>
            <a:p>
              <a:pPr algn="ctr">
                <a:defRPr/>
              </a:pPr>
              <a:endParaRPr lang="zh-CN" altLang="en-US" sz="2255"/>
            </a:p>
          </p:txBody>
        </p:sp>
        <p:sp>
          <p:nvSpPr>
            <p:cNvPr id="68637" name="Freeform 285"/>
            <p:cNvSpPr>
              <a:spLocks noEditPoints="1"/>
            </p:cNvSpPr>
            <p:nvPr/>
          </p:nvSpPr>
          <p:spPr bwMode="auto">
            <a:xfrm>
              <a:off x="3826713" y="1616453"/>
              <a:ext cx="343049" cy="342543"/>
            </a:xfrm>
            <a:custGeom>
              <a:avLst/>
              <a:gdLst>
                <a:gd name="T0" fmla="*/ 216405 w 201"/>
                <a:gd name="T1" fmla="*/ 128875 h 203"/>
                <a:gd name="T2" fmla="*/ 124272 w 201"/>
                <a:gd name="T3" fmla="*/ 221235 h 203"/>
                <a:gd name="T4" fmla="*/ 216405 w 201"/>
                <a:gd name="T5" fmla="*/ 315743 h 203"/>
                <a:gd name="T6" fmla="*/ 308538 w 201"/>
                <a:gd name="T7" fmla="*/ 221235 h 203"/>
                <a:gd name="T8" fmla="*/ 216405 w 201"/>
                <a:gd name="T9" fmla="*/ 128875 h 203"/>
                <a:gd name="T10" fmla="*/ 385673 w 201"/>
                <a:gd name="T11" fmla="*/ 216939 h 203"/>
                <a:gd name="T12" fmla="*/ 385673 w 201"/>
                <a:gd name="T13" fmla="*/ 204052 h 203"/>
                <a:gd name="T14" fmla="*/ 430668 w 201"/>
                <a:gd name="T15" fmla="*/ 193312 h 203"/>
                <a:gd name="T16" fmla="*/ 413527 w 201"/>
                <a:gd name="T17" fmla="*/ 131023 h 203"/>
                <a:gd name="T18" fmla="*/ 368532 w 201"/>
                <a:gd name="T19" fmla="*/ 143910 h 203"/>
                <a:gd name="T20" fmla="*/ 347106 w 201"/>
                <a:gd name="T21" fmla="*/ 109543 h 203"/>
                <a:gd name="T22" fmla="*/ 377102 w 201"/>
                <a:gd name="T23" fmla="*/ 73029 h 203"/>
                <a:gd name="T24" fmla="*/ 327822 w 201"/>
                <a:gd name="T25" fmla="*/ 32219 h 203"/>
                <a:gd name="T26" fmla="*/ 297825 w 201"/>
                <a:gd name="T27" fmla="*/ 68733 h 203"/>
                <a:gd name="T28" fmla="*/ 246402 w 201"/>
                <a:gd name="T29" fmla="*/ 49402 h 203"/>
                <a:gd name="T30" fmla="*/ 246402 w 201"/>
                <a:gd name="T31" fmla="*/ 2148 h 203"/>
                <a:gd name="T32" fmla="*/ 216405 w 201"/>
                <a:gd name="T33" fmla="*/ 0 h 203"/>
                <a:gd name="T34" fmla="*/ 184266 w 201"/>
                <a:gd name="T35" fmla="*/ 2148 h 203"/>
                <a:gd name="T36" fmla="*/ 184266 w 201"/>
                <a:gd name="T37" fmla="*/ 49402 h 203"/>
                <a:gd name="T38" fmla="*/ 145699 w 201"/>
                <a:gd name="T39" fmla="*/ 62289 h 203"/>
                <a:gd name="T40" fmla="*/ 117844 w 201"/>
                <a:gd name="T41" fmla="*/ 23627 h 203"/>
                <a:gd name="T42" fmla="*/ 66421 w 201"/>
                <a:gd name="T43" fmla="*/ 60142 h 203"/>
                <a:gd name="T44" fmla="*/ 92133 w 201"/>
                <a:gd name="T45" fmla="*/ 98804 h 203"/>
                <a:gd name="T46" fmla="*/ 68564 w 201"/>
                <a:gd name="T47" fmla="*/ 128875 h 203"/>
                <a:gd name="T48" fmla="*/ 25712 w 201"/>
                <a:gd name="T49" fmla="*/ 113839 h 203"/>
                <a:gd name="T50" fmla="*/ 2143 w 201"/>
                <a:gd name="T51" fmla="*/ 173981 h 203"/>
                <a:gd name="T52" fmla="*/ 47138 w 201"/>
                <a:gd name="T53" fmla="*/ 189016 h 203"/>
                <a:gd name="T54" fmla="*/ 44995 w 201"/>
                <a:gd name="T55" fmla="*/ 216939 h 203"/>
                <a:gd name="T56" fmla="*/ 44995 w 201"/>
                <a:gd name="T57" fmla="*/ 229827 h 203"/>
                <a:gd name="T58" fmla="*/ 0 w 201"/>
                <a:gd name="T59" fmla="*/ 242714 h 203"/>
                <a:gd name="T60" fmla="*/ 14998 w 201"/>
                <a:gd name="T61" fmla="*/ 305003 h 203"/>
                <a:gd name="T62" fmla="*/ 59994 w 201"/>
                <a:gd name="T63" fmla="*/ 292116 h 203"/>
                <a:gd name="T64" fmla="*/ 83562 w 201"/>
                <a:gd name="T65" fmla="*/ 326483 h 203"/>
                <a:gd name="T66" fmla="*/ 53566 w 201"/>
                <a:gd name="T67" fmla="*/ 362997 h 203"/>
                <a:gd name="T68" fmla="*/ 100703 w 201"/>
                <a:gd name="T69" fmla="*/ 403807 h 203"/>
                <a:gd name="T70" fmla="*/ 130700 w 201"/>
                <a:gd name="T71" fmla="*/ 367293 h 203"/>
                <a:gd name="T72" fmla="*/ 184266 w 201"/>
                <a:gd name="T73" fmla="*/ 386624 h 203"/>
                <a:gd name="T74" fmla="*/ 184266 w 201"/>
                <a:gd name="T75" fmla="*/ 433878 h 203"/>
                <a:gd name="T76" fmla="*/ 216405 w 201"/>
                <a:gd name="T77" fmla="*/ 436026 h 203"/>
                <a:gd name="T78" fmla="*/ 246402 w 201"/>
                <a:gd name="T79" fmla="*/ 433878 h 203"/>
                <a:gd name="T80" fmla="*/ 246402 w 201"/>
                <a:gd name="T81" fmla="*/ 386624 h 203"/>
                <a:gd name="T82" fmla="*/ 287112 w 201"/>
                <a:gd name="T83" fmla="*/ 373737 h 203"/>
                <a:gd name="T84" fmla="*/ 312824 w 201"/>
                <a:gd name="T85" fmla="*/ 412399 h 203"/>
                <a:gd name="T86" fmla="*/ 364247 w 201"/>
                <a:gd name="T87" fmla="*/ 375884 h 203"/>
                <a:gd name="T88" fmla="*/ 338535 w 201"/>
                <a:gd name="T89" fmla="*/ 337222 h 203"/>
                <a:gd name="T90" fmla="*/ 362104 w 201"/>
                <a:gd name="T91" fmla="*/ 305003 h 203"/>
                <a:gd name="T92" fmla="*/ 407099 w 201"/>
                <a:gd name="T93" fmla="*/ 322187 h 203"/>
                <a:gd name="T94" fmla="*/ 428525 w 201"/>
                <a:gd name="T95" fmla="*/ 259897 h 203"/>
                <a:gd name="T96" fmla="*/ 383530 w 201"/>
                <a:gd name="T97" fmla="*/ 244862 h 203"/>
                <a:gd name="T98" fmla="*/ 385673 w 201"/>
                <a:gd name="T99" fmla="*/ 216939 h 203"/>
                <a:gd name="T100" fmla="*/ 216405 w 201"/>
                <a:gd name="T101" fmla="*/ 339370 h 203"/>
                <a:gd name="T102" fmla="*/ 100703 w 201"/>
                <a:gd name="T103" fmla="*/ 221235 h 203"/>
                <a:gd name="T104" fmla="*/ 216405 w 201"/>
                <a:gd name="T105" fmla="*/ 105248 h 203"/>
                <a:gd name="T106" fmla="*/ 332107 w 201"/>
                <a:gd name="T107" fmla="*/ 221235 h 203"/>
                <a:gd name="T108" fmla="*/ 216405 w 201"/>
                <a:gd name="T109" fmla="*/ 339370 h 203"/>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201" h="203">
                  <a:moveTo>
                    <a:pt x="101" y="60"/>
                  </a:moveTo>
                  <a:cubicBezTo>
                    <a:pt x="77" y="60"/>
                    <a:pt x="58" y="80"/>
                    <a:pt x="58" y="103"/>
                  </a:cubicBezTo>
                  <a:cubicBezTo>
                    <a:pt x="58" y="127"/>
                    <a:pt x="77" y="147"/>
                    <a:pt x="101" y="147"/>
                  </a:cubicBezTo>
                  <a:cubicBezTo>
                    <a:pt x="125" y="147"/>
                    <a:pt x="144" y="127"/>
                    <a:pt x="144" y="103"/>
                  </a:cubicBezTo>
                  <a:cubicBezTo>
                    <a:pt x="144" y="80"/>
                    <a:pt x="125" y="60"/>
                    <a:pt x="101" y="60"/>
                  </a:cubicBezTo>
                  <a:close/>
                  <a:moveTo>
                    <a:pt x="180" y="101"/>
                  </a:moveTo>
                  <a:cubicBezTo>
                    <a:pt x="180" y="99"/>
                    <a:pt x="180" y="97"/>
                    <a:pt x="180" y="95"/>
                  </a:cubicBezTo>
                  <a:cubicBezTo>
                    <a:pt x="201" y="90"/>
                    <a:pt x="201" y="90"/>
                    <a:pt x="201" y="90"/>
                  </a:cubicBezTo>
                  <a:cubicBezTo>
                    <a:pt x="200" y="80"/>
                    <a:pt x="197" y="70"/>
                    <a:pt x="193" y="61"/>
                  </a:cubicBezTo>
                  <a:cubicBezTo>
                    <a:pt x="172" y="67"/>
                    <a:pt x="172" y="67"/>
                    <a:pt x="172" y="67"/>
                  </a:cubicBezTo>
                  <a:cubicBezTo>
                    <a:pt x="170" y="61"/>
                    <a:pt x="166" y="56"/>
                    <a:pt x="162" y="51"/>
                  </a:cubicBezTo>
                  <a:cubicBezTo>
                    <a:pt x="176" y="34"/>
                    <a:pt x="176" y="34"/>
                    <a:pt x="176" y="34"/>
                  </a:cubicBezTo>
                  <a:cubicBezTo>
                    <a:pt x="170" y="27"/>
                    <a:pt x="162" y="20"/>
                    <a:pt x="153" y="15"/>
                  </a:cubicBezTo>
                  <a:cubicBezTo>
                    <a:pt x="139" y="32"/>
                    <a:pt x="139" y="32"/>
                    <a:pt x="139" y="32"/>
                  </a:cubicBezTo>
                  <a:cubicBezTo>
                    <a:pt x="132" y="28"/>
                    <a:pt x="124" y="25"/>
                    <a:pt x="115" y="23"/>
                  </a:cubicBezTo>
                  <a:cubicBezTo>
                    <a:pt x="115" y="1"/>
                    <a:pt x="115" y="1"/>
                    <a:pt x="115" y="1"/>
                  </a:cubicBezTo>
                  <a:cubicBezTo>
                    <a:pt x="111" y="1"/>
                    <a:pt x="106" y="0"/>
                    <a:pt x="101" y="0"/>
                  </a:cubicBezTo>
                  <a:cubicBezTo>
                    <a:pt x="95" y="0"/>
                    <a:pt x="91" y="1"/>
                    <a:pt x="86" y="1"/>
                  </a:cubicBezTo>
                  <a:cubicBezTo>
                    <a:pt x="86" y="23"/>
                    <a:pt x="86" y="23"/>
                    <a:pt x="86" y="23"/>
                  </a:cubicBezTo>
                  <a:cubicBezTo>
                    <a:pt x="79" y="24"/>
                    <a:pt x="73" y="26"/>
                    <a:pt x="68" y="29"/>
                  </a:cubicBezTo>
                  <a:cubicBezTo>
                    <a:pt x="55" y="11"/>
                    <a:pt x="55" y="11"/>
                    <a:pt x="55" y="11"/>
                  </a:cubicBezTo>
                  <a:cubicBezTo>
                    <a:pt x="46" y="15"/>
                    <a:pt x="38" y="21"/>
                    <a:pt x="31" y="28"/>
                  </a:cubicBezTo>
                  <a:cubicBezTo>
                    <a:pt x="43" y="46"/>
                    <a:pt x="43" y="46"/>
                    <a:pt x="43" y="46"/>
                  </a:cubicBezTo>
                  <a:cubicBezTo>
                    <a:pt x="39" y="50"/>
                    <a:pt x="35" y="55"/>
                    <a:pt x="32" y="60"/>
                  </a:cubicBezTo>
                  <a:cubicBezTo>
                    <a:pt x="12" y="53"/>
                    <a:pt x="12" y="53"/>
                    <a:pt x="12" y="53"/>
                  </a:cubicBezTo>
                  <a:cubicBezTo>
                    <a:pt x="7" y="62"/>
                    <a:pt x="3" y="71"/>
                    <a:pt x="1" y="81"/>
                  </a:cubicBezTo>
                  <a:cubicBezTo>
                    <a:pt x="22" y="88"/>
                    <a:pt x="22" y="88"/>
                    <a:pt x="22" y="88"/>
                  </a:cubicBezTo>
                  <a:cubicBezTo>
                    <a:pt x="21" y="93"/>
                    <a:pt x="21" y="97"/>
                    <a:pt x="21" y="101"/>
                  </a:cubicBezTo>
                  <a:cubicBezTo>
                    <a:pt x="21" y="103"/>
                    <a:pt x="21" y="105"/>
                    <a:pt x="21" y="107"/>
                  </a:cubicBezTo>
                  <a:cubicBezTo>
                    <a:pt x="0" y="113"/>
                    <a:pt x="0" y="113"/>
                    <a:pt x="0" y="113"/>
                  </a:cubicBezTo>
                  <a:cubicBezTo>
                    <a:pt x="1" y="123"/>
                    <a:pt x="4" y="133"/>
                    <a:pt x="7" y="142"/>
                  </a:cubicBezTo>
                  <a:cubicBezTo>
                    <a:pt x="28" y="136"/>
                    <a:pt x="28" y="136"/>
                    <a:pt x="28" y="136"/>
                  </a:cubicBezTo>
                  <a:cubicBezTo>
                    <a:pt x="31" y="142"/>
                    <a:pt x="35" y="147"/>
                    <a:pt x="39" y="152"/>
                  </a:cubicBezTo>
                  <a:cubicBezTo>
                    <a:pt x="25" y="169"/>
                    <a:pt x="25" y="169"/>
                    <a:pt x="25" y="169"/>
                  </a:cubicBezTo>
                  <a:cubicBezTo>
                    <a:pt x="31" y="176"/>
                    <a:pt x="39" y="182"/>
                    <a:pt x="47" y="188"/>
                  </a:cubicBezTo>
                  <a:cubicBezTo>
                    <a:pt x="61" y="171"/>
                    <a:pt x="61" y="171"/>
                    <a:pt x="61" y="171"/>
                  </a:cubicBezTo>
                  <a:cubicBezTo>
                    <a:pt x="69" y="175"/>
                    <a:pt x="77" y="178"/>
                    <a:pt x="86" y="180"/>
                  </a:cubicBezTo>
                  <a:cubicBezTo>
                    <a:pt x="86" y="202"/>
                    <a:pt x="86" y="202"/>
                    <a:pt x="86" y="202"/>
                  </a:cubicBezTo>
                  <a:cubicBezTo>
                    <a:pt x="91" y="202"/>
                    <a:pt x="95" y="203"/>
                    <a:pt x="101" y="203"/>
                  </a:cubicBezTo>
                  <a:cubicBezTo>
                    <a:pt x="106" y="203"/>
                    <a:pt x="111" y="202"/>
                    <a:pt x="115" y="202"/>
                  </a:cubicBezTo>
                  <a:cubicBezTo>
                    <a:pt x="115" y="180"/>
                    <a:pt x="115" y="180"/>
                    <a:pt x="115" y="180"/>
                  </a:cubicBezTo>
                  <a:cubicBezTo>
                    <a:pt x="122" y="179"/>
                    <a:pt x="128" y="177"/>
                    <a:pt x="134" y="174"/>
                  </a:cubicBezTo>
                  <a:cubicBezTo>
                    <a:pt x="146" y="192"/>
                    <a:pt x="146" y="192"/>
                    <a:pt x="146" y="192"/>
                  </a:cubicBezTo>
                  <a:cubicBezTo>
                    <a:pt x="155" y="188"/>
                    <a:pt x="163" y="182"/>
                    <a:pt x="170" y="175"/>
                  </a:cubicBezTo>
                  <a:cubicBezTo>
                    <a:pt x="158" y="157"/>
                    <a:pt x="158" y="157"/>
                    <a:pt x="158" y="157"/>
                  </a:cubicBezTo>
                  <a:cubicBezTo>
                    <a:pt x="162" y="153"/>
                    <a:pt x="166" y="148"/>
                    <a:pt x="169" y="142"/>
                  </a:cubicBezTo>
                  <a:cubicBezTo>
                    <a:pt x="190" y="150"/>
                    <a:pt x="190" y="150"/>
                    <a:pt x="190" y="150"/>
                  </a:cubicBezTo>
                  <a:cubicBezTo>
                    <a:pt x="194" y="141"/>
                    <a:pt x="198" y="131"/>
                    <a:pt x="200" y="121"/>
                  </a:cubicBezTo>
                  <a:cubicBezTo>
                    <a:pt x="179" y="114"/>
                    <a:pt x="179" y="114"/>
                    <a:pt x="179" y="114"/>
                  </a:cubicBezTo>
                  <a:cubicBezTo>
                    <a:pt x="180" y="110"/>
                    <a:pt x="180" y="106"/>
                    <a:pt x="180" y="101"/>
                  </a:cubicBezTo>
                  <a:close/>
                  <a:moveTo>
                    <a:pt x="101" y="158"/>
                  </a:moveTo>
                  <a:cubicBezTo>
                    <a:pt x="71" y="158"/>
                    <a:pt x="47" y="133"/>
                    <a:pt x="47" y="103"/>
                  </a:cubicBezTo>
                  <a:cubicBezTo>
                    <a:pt x="47" y="73"/>
                    <a:pt x="71" y="49"/>
                    <a:pt x="101" y="49"/>
                  </a:cubicBezTo>
                  <a:cubicBezTo>
                    <a:pt x="131" y="49"/>
                    <a:pt x="155" y="73"/>
                    <a:pt x="155" y="103"/>
                  </a:cubicBezTo>
                  <a:cubicBezTo>
                    <a:pt x="155" y="133"/>
                    <a:pt x="131" y="158"/>
                    <a:pt x="101" y="158"/>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lIns="91028" tIns="45514" rIns="91028" bIns="45514"/>
            <a:lstStyle/>
            <a:p>
              <a:endParaRPr lang="zh-CN" altLang="en-US" sz="2255"/>
            </a:p>
          </p:txBody>
        </p:sp>
        <p:sp>
          <p:nvSpPr>
            <p:cNvPr id="68641" name="文本框 86"/>
            <p:cNvSpPr txBox="1">
              <a:spLocks noChangeArrowheads="1"/>
            </p:cNvSpPr>
            <p:nvPr/>
          </p:nvSpPr>
          <p:spPr bwMode="auto">
            <a:xfrm>
              <a:off x="3589996" y="2070259"/>
              <a:ext cx="760137" cy="565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028" tIns="45514" rIns="91028" bIns="45514">
              <a:spAutoFit/>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r>
                <a:rPr lang="en-US" altLang="zh-CN" sz="2005">
                  <a:solidFill>
                    <a:schemeClr val="bg1"/>
                  </a:solidFill>
                </a:rPr>
                <a:t>Sample</a:t>
              </a:r>
            </a:p>
            <a:p>
              <a:r>
                <a:rPr lang="en-US" altLang="zh-CN" sz="2005">
                  <a:solidFill>
                    <a:schemeClr val="bg1"/>
                  </a:solidFill>
                  <a:latin typeface="Arial Black" panose="020B0A04020102020204" pitchFamily="34" charset="0"/>
                </a:rPr>
                <a:t>TEXT</a:t>
              </a:r>
              <a:endParaRPr lang="zh-CN" altLang="en-US" sz="2005">
                <a:solidFill>
                  <a:schemeClr val="bg1"/>
                </a:solidFill>
                <a:latin typeface="Arial Black" panose="020B0A04020102020204" pitchFamily="34" charset="0"/>
              </a:endParaRPr>
            </a:p>
          </p:txBody>
        </p:sp>
      </p:grpSp>
      <p:grpSp>
        <p:nvGrpSpPr>
          <p:cNvPr id="8" name="组合 7"/>
          <p:cNvGrpSpPr/>
          <p:nvPr/>
        </p:nvGrpSpPr>
        <p:grpSpPr>
          <a:xfrm>
            <a:off x="6228129" y="1864484"/>
            <a:ext cx="1655138" cy="1635449"/>
            <a:chOff x="4966284" y="1452799"/>
            <a:chExt cx="1319800" cy="1304100"/>
          </a:xfrm>
        </p:grpSpPr>
        <p:sp>
          <p:nvSpPr>
            <p:cNvPr id="5" name="椭圆 4"/>
            <p:cNvSpPr/>
            <p:nvPr/>
          </p:nvSpPr>
          <p:spPr>
            <a:xfrm>
              <a:off x="4966284" y="1452799"/>
              <a:ext cx="1319800" cy="1304100"/>
            </a:xfrm>
            <a:prstGeom prst="ellipse">
              <a:avLst/>
            </a:prstGeom>
            <a:solidFill>
              <a:srgbClr val="F0F0F0"/>
            </a:solidFill>
            <a:ln w="31750" cap="flat">
              <a:gradFill flip="none" rotWithShape="1">
                <a:gsLst>
                  <a:gs pos="0">
                    <a:srgbClr val="FFFFFF"/>
                  </a:gs>
                  <a:gs pos="100000">
                    <a:srgbClr val="F0F0F0"/>
                  </a:gs>
                </a:gsLst>
                <a:lin ang="2700000" scaled="1"/>
                <a:tileRect/>
              </a:gradFill>
              <a:prstDash val="solid"/>
              <a:miter lim="800000"/>
            </a:ln>
            <a:effectLst>
              <a:outerShdw blurRad="254000" dist="101600" dir="2700000" sx="102000" sy="102000" algn="tl" rotWithShape="0">
                <a:prstClr val="black">
                  <a:alpha val="30000"/>
                </a:prstClr>
              </a:outerShdw>
            </a:effectLst>
          </p:spPr>
          <p:txBody>
            <a:bodyPr lIns="91028" tIns="45514" rIns="91028" bIns="45514"/>
            <a:lstStyle/>
            <a:p>
              <a:pPr>
                <a:defRPr/>
              </a:pPr>
              <a:endParaRPr lang="zh-CN" altLang="en-US" sz="2255" dirty="0">
                <a:solidFill>
                  <a:prstClr val="black"/>
                </a:solidFill>
              </a:endParaRPr>
            </a:p>
          </p:txBody>
        </p:sp>
        <p:sp>
          <p:nvSpPr>
            <p:cNvPr id="69" name="椭圆 68"/>
            <p:cNvSpPr/>
            <p:nvPr/>
          </p:nvSpPr>
          <p:spPr>
            <a:xfrm>
              <a:off x="5005234" y="1502688"/>
              <a:ext cx="1234220" cy="1217652"/>
            </a:xfrm>
            <a:prstGeom prst="ellipse">
              <a:avLst/>
            </a:prstGeom>
            <a:solidFill>
              <a:schemeClr val="accent2"/>
            </a:solidFill>
            <a:ln w="22225">
              <a:noFill/>
            </a:ln>
          </p:spPr>
          <p:style>
            <a:lnRef idx="2">
              <a:schemeClr val="accent1">
                <a:shade val="50000"/>
              </a:schemeClr>
            </a:lnRef>
            <a:fillRef idx="1">
              <a:schemeClr val="accent1"/>
            </a:fillRef>
            <a:effectRef idx="0">
              <a:schemeClr val="accent1"/>
            </a:effectRef>
            <a:fontRef idx="minor">
              <a:schemeClr val="lt1"/>
            </a:fontRef>
          </p:style>
          <p:txBody>
            <a:bodyPr lIns="91028" tIns="45514" rIns="91028" bIns="45514" anchor="ctr"/>
            <a:lstStyle/>
            <a:p>
              <a:pPr algn="ctr">
                <a:defRPr/>
              </a:pPr>
              <a:endParaRPr lang="zh-CN" altLang="en-US" sz="2255"/>
            </a:p>
          </p:txBody>
        </p:sp>
        <p:grpSp>
          <p:nvGrpSpPr>
            <p:cNvPr id="75" name="组合 74"/>
            <p:cNvGrpSpPr>
              <a:grpSpLocks noChangeAspect="1"/>
            </p:cNvGrpSpPr>
            <p:nvPr/>
          </p:nvGrpSpPr>
          <p:grpSpPr>
            <a:xfrm>
              <a:off x="5367231" y="1628888"/>
              <a:ext cx="423100" cy="317548"/>
              <a:chOff x="10004425" y="1971676"/>
              <a:chExt cx="1593850" cy="1211262"/>
            </a:xfrm>
            <a:solidFill>
              <a:schemeClr val="bg1"/>
            </a:solidFill>
          </p:grpSpPr>
          <p:sp>
            <p:nvSpPr>
              <p:cNvPr id="76" name="Freeform 267"/>
              <p:cNvSpPr/>
              <p:nvPr/>
            </p:nvSpPr>
            <p:spPr bwMode="auto">
              <a:xfrm>
                <a:off x="10004425" y="1971676"/>
                <a:ext cx="1535113" cy="688975"/>
              </a:xfrm>
              <a:custGeom>
                <a:avLst/>
                <a:gdLst>
                  <a:gd name="T0" fmla="*/ 480 w 967"/>
                  <a:gd name="T1" fmla="*/ 434 h 434"/>
                  <a:gd name="T2" fmla="*/ 0 w 967"/>
                  <a:gd name="T3" fmla="*/ 217 h 434"/>
                  <a:gd name="T4" fmla="*/ 492 w 967"/>
                  <a:gd name="T5" fmla="*/ 0 h 434"/>
                  <a:gd name="T6" fmla="*/ 967 w 967"/>
                  <a:gd name="T7" fmla="*/ 212 h 434"/>
                  <a:gd name="T8" fmla="*/ 480 w 967"/>
                  <a:gd name="T9" fmla="*/ 434 h 434"/>
                </a:gdLst>
                <a:ahLst/>
                <a:cxnLst>
                  <a:cxn ang="0">
                    <a:pos x="T0" y="T1"/>
                  </a:cxn>
                  <a:cxn ang="0">
                    <a:pos x="T2" y="T3"/>
                  </a:cxn>
                  <a:cxn ang="0">
                    <a:pos x="T4" y="T5"/>
                  </a:cxn>
                  <a:cxn ang="0">
                    <a:pos x="T6" y="T7"/>
                  </a:cxn>
                  <a:cxn ang="0">
                    <a:pos x="T8" y="T9"/>
                  </a:cxn>
                </a:cxnLst>
                <a:rect l="0" t="0" r="r" b="b"/>
                <a:pathLst>
                  <a:path w="967" h="434">
                    <a:moveTo>
                      <a:pt x="480" y="434"/>
                    </a:moveTo>
                    <a:lnTo>
                      <a:pt x="0" y="217"/>
                    </a:lnTo>
                    <a:lnTo>
                      <a:pt x="492" y="0"/>
                    </a:lnTo>
                    <a:lnTo>
                      <a:pt x="967" y="212"/>
                    </a:lnTo>
                    <a:lnTo>
                      <a:pt x="480" y="43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sz="2255">
                  <a:solidFill>
                    <a:srgbClr val="FF0000"/>
                  </a:solidFill>
                </a:endParaRPr>
              </a:p>
            </p:txBody>
          </p:sp>
          <p:sp>
            <p:nvSpPr>
              <p:cNvPr id="77" name="Rectangle 268"/>
              <p:cNvSpPr>
                <a:spLocks noChangeArrowheads="1"/>
              </p:cNvSpPr>
              <p:nvPr/>
            </p:nvSpPr>
            <p:spPr bwMode="auto">
              <a:xfrm>
                <a:off x="11474450" y="2297113"/>
                <a:ext cx="46038" cy="5032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defRPr/>
                </a:pPr>
                <a:endParaRPr lang="zh-CN" altLang="en-US" sz="2255">
                  <a:solidFill>
                    <a:srgbClr val="FF0000"/>
                  </a:solidFill>
                </a:endParaRPr>
              </a:p>
            </p:txBody>
          </p:sp>
          <p:sp>
            <p:nvSpPr>
              <p:cNvPr id="78" name="Oval 269"/>
              <p:cNvSpPr>
                <a:spLocks noChangeArrowheads="1"/>
              </p:cNvSpPr>
              <p:nvPr/>
            </p:nvSpPr>
            <p:spPr bwMode="auto">
              <a:xfrm>
                <a:off x="11422063" y="2743201"/>
                <a:ext cx="150813" cy="15081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sz="2255">
                  <a:solidFill>
                    <a:srgbClr val="FF0000"/>
                  </a:solidFill>
                </a:endParaRPr>
              </a:p>
            </p:txBody>
          </p:sp>
          <p:sp>
            <p:nvSpPr>
              <p:cNvPr id="79" name="Freeform 270"/>
              <p:cNvSpPr/>
              <p:nvPr/>
            </p:nvSpPr>
            <p:spPr bwMode="auto">
              <a:xfrm>
                <a:off x="11404600" y="2822576"/>
                <a:ext cx="107950" cy="336550"/>
              </a:xfrm>
              <a:custGeom>
                <a:avLst/>
                <a:gdLst>
                  <a:gd name="T0" fmla="*/ 16 w 29"/>
                  <a:gd name="T1" fmla="*/ 5 h 90"/>
                  <a:gd name="T2" fmla="*/ 6 w 29"/>
                  <a:gd name="T3" fmla="*/ 90 h 90"/>
                  <a:gd name="T4" fmla="*/ 29 w 29"/>
                  <a:gd name="T5" fmla="*/ 90 h 90"/>
                  <a:gd name="T6" fmla="*/ 29 w 29"/>
                  <a:gd name="T7" fmla="*/ 0 h 90"/>
                  <a:gd name="T8" fmla="*/ 16 w 29"/>
                  <a:gd name="T9" fmla="*/ 5 h 90"/>
                </a:gdLst>
                <a:ahLst/>
                <a:cxnLst>
                  <a:cxn ang="0">
                    <a:pos x="T0" y="T1"/>
                  </a:cxn>
                  <a:cxn ang="0">
                    <a:pos x="T2" y="T3"/>
                  </a:cxn>
                  <a:cxn ang="0">
                    <a:pos x="T4" y="T5"/>
                  </a:cxn>
                  <a:cxn ang="0">
                    <a:pos x="T6" y="T7"/>
                  </a:cxn>
                  <a:cxn ang="0">
                    <a:pos x="T8" y="T9"/>
                  </a:cxn>
                </a:cxnLst>
                <a:rect l="0" t="0" r="r" b="b"/>
                <a:pathLst>
                  <a:path w="29" h="90">
                    <a:moveTo>
                      <a:pt x="16" y="5"/>
                    </a:moveTo>
                    <a:cubicBezTo>
                      <a:pt x="16" y="5"/>
                      <a:pt x="0" y="39"/>
                      <a:pt x="6" y="90"/>
                    </a:cubicBezTo>
                    <a:cubicBezTo>
                      <a:pt x="29" y="90"/>
                      <a:pt x="29" y="90"/>
                      <a:pt x="29" y="90"/>
                    </a:cubicBezTo>
                    <a:cubicBezTo>
                      <a:pt x="29" y="0"/>
                      <a:pt x="29" y="0"/>
                      <a:pt x="29" y="0"/>
                    </a:cubicBezTo>
                    <a:cubicBezTo>
                      <a:pt x="29" y="0"/>
                      <a:pt x="16" y="8"/>
                      <a:pt x="16"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sz="2255">
                  <a:solidFill>
                    <a:srgbClr val="FF0000"/>
                  </a:solidFill>
                </a:endParaRPr>
              </a:p>
            </p:txBody>
          </p:sp>
          <p:sp>
            <p:nvSpPr>
              <p:cNvPr id="80" name="Freeform 271"/>
              <p:cNvSpPr/>
              <p:nvPr/>
            </p:nvSpPr>
            <p:spPr bwMode="auto">
              <a:xfrm>
                <a:off x="11490325" y="2822576"/>
                <a:ext cx="107950" cy="336550"/>
              </a:xfrm>
              <a:custGeom>
                <a:avLst/>
                <a:gdLst>
                  <a:gd name="T0" fmla="*/ 13 w 29"/>
                  <a:gd name="T1" fmla="*/ 5 h 90"/>
                  <a:gd name="T2" fmla="*/ 23 w 29"/>
                  <a:gd name="T3" fmla="*/ 90 h 90"/>
                  <a:gd name="T4" fmla="*/ 0 w 29"/>
                  <a:gd name="T5" fmla="*/ 90 h 90"/>
                  <a:gd name="T6" fmla="*/ 0 w 29"/>
                  <a:gd name="T7" fmla="*/ 0 h 90"/>
                  <a:gd name="T8" fmla="*/ 13 w 29"/>
                  <a:gd name="T9" fmla="*/ 5 h 90"/>
                </a:gdLst>
                <a:ahLst/>
                <a:cxnLst>
                  <a:cxn ang="0">
                    <a:pos x="T0" y="T1"/>
                  </a:cxn>
                  <a:cxn ang="0">
                    <a:pos x="T2" y="T3"/>
                  </a:cxn>
                  <a:cxn ang="0">
                    <a:pos x="T4" y="T5"/>
                  </a:cxn>
                  <a:cxn ang="0">
                    <a:pos x="T6" y="T7"/>
                  </a:cxn>
                  <a:cxn ang="0">
                    <a:pos x="T8" y="T9"/>
                  </a:cxn>
                </a:cxnLst>
                <a:rect l="0" t="0" r="r" b="b"/>
                <a:pathLst>
                  <a:path w="29" h="90">
                    <a:moveTo>
                      <a:pt x="13" y="5"/>
                    </a:moveTo>
                    <a:cubicBezTo>
                      <a:pt x="13" y="5"/>
                      <a:pt x="29" y="39"/>
                      <a:pt x="23" y="90"/>
                    </a:cubicBezTo>
                    <a:cubicBezTo>
                      <a:pt x="0" y="90"/>
                      <a:pt x="0" y="90"/>
                      <a:pt x="0" y="90"/>
                    </a:cubicBezTo>
                    <a:cubicBezTo>
                      <a:pt x="0" y="0"/>
                      <a:pt x="0" y="0"/>
                      <a:pt x="0" y="0"/>
                    </a:cubicBezTo>
                    <a:cubicBezTo>
                      <a:pt x="0" y="0"/>
                      <a:pt x="13" y="8"/>
                      <a:pt x="13"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sz="2255">
                  <a:solidFill>
                    <a:srgbClr val="FF0000"/>
                  </a:solidFill>
                </a:endParaRPr>
              </a:p>
            </p:txBody>
          </p:sp>
          <p:sp>
            <p:nvSpPr>
              <p:cNvPr id="81" name="Freeform 272"/>
              <p:cNvSpPr/>
              <p:nvPr/>
            </p:nvSpPr>
            <p:spPr bwMode="auto">
              <a:xfrm>
                <a:off x="10309225" y="2522538"/>
                <a:ext cx="889000" cy="660400"/>
              </a:xfrm>
              <a:custGeom>
                <a:avLst/>
                <a:gdLst>
                  <a:gd name="T0" fmla="*/ 237 w 237"/>
                  <a:gd name="T1" fmla="*/ 0 h 176"/>
                  <a:gd name="T2" fmla="*/ 118 w 237"/>
                  <a:gd name="T3" fmla="*/ 55 h 176"/>
                  <a:gd name="T4" fmla="*/ 0 w 237"/>
                  <a:gd name="T5" fmla="*/ 0 h 176"/>
                  <a:gd name="T6" fmla="*/ 0 w 237"/>
                  <a:gd name="T7" fmla="*/ 136 h 176"/>
                  <a:gd name="T8" fmla="*/ 115 w 237"/>
                  <a:gd name="T9" fmla="*/ 176 h 176"/>
                  <a:gd name="T10" fmla="*/ 115 w 237"/>
                  <a:gd name="T11" fmla="*/ 176 h 176"/>
                  <a:gd name="T12" fmla="*/ 118 w 237"/>
                  <a:gd name="T13" fmla="*/ 176 h 176"/>
                  <a:gd name="T14" fmla="*/ 122 w 237"/>
                  <a:gd name="T15" fmla="*/ 176 h 176"/>
                  <a:gd name="T16" fmla="*/ 122 w 237"/>
                  <a:gd name="T17" fmla="*/ 176 h 176"/>
                  <a:gd name="T18" fmla="*/ 237 w 237"/>
                  <a:gd name="T19" fmla="*/ 136 h 176"/>
                  <a:gd name="T20" fmla="*/ 237 w 237"/>
                  <a:gd name="T21" fmla="*/ 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7" h="176">
                    <a:moveTo>
                      <a:pt x="237" y="0"/>
                    </a:moveTo>
                    <a:cubicBezTo>
                      <a:pt x="237" y="1"/>
                      <a:pt x="138" y="47"/>
                      <a:pt x="118" y="55"/>
                    </a:cubicBezTo>
                    <a:cubicBezTo>
                      <a:pt x="99" y="47"/>
                      <a:pt x="0" y="1"/>
                      <a:pt x="0" y="0"/>
                    </a:cubicBezTo>
                    <a:cubicBezTo>
                      <a:pt x="0" y="136"/>
                      <a:pt x="0" y="136"/>
                      <a:pt x="0" y="136"/>
                    </a:cubicBezTo>
                    <a:cubicBezTo>
                      <a:pt x="32" y="170"/>
                      <a:pt x="95" y="175"/>
                      <a:pt x="115" y="176"/>
                    </a:cubicBezTo>
                    <a:cubicBezTo>
                      <a:pt x="115" y="176"/>
                      <a:pt x="115" y="176"/>
                      <a:pt x="115" y="176"/>
                    </a:cubicBezTo>
                    <a:cubicBezTo>
                      <a:pt x="115" y="176"/>
                      <a:pt x="116" y="176"/>
                      <a:pt x="118" y="176"/>
                    </a:cubicBezTo>
                    <a:cubicBezTo>
                      <a:pt x="121" y="176"/>
                      <a:pt x="122" y="176"/>
                      <a:pt x="122" y="176"/>
                    </a:cubicBezTo>
                    <a:cubicBezTo>
                      <a:pt x="122" y="176"/>
                      <a:pt x="122" y="176"/>
                      <a:pt x="122" y="176"/>
                    </a:cubicBezTo>
                    <a:cubicBezTo>
                      <a:pt x="142" y="175"/>
                      <a:pt x="205" y="170"/>
                      <a:pt x="237" y="136"/>
                    </a:cubicBezTo>
                    <a:lnTo>
                      <a:pt x="237"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sz="2255">
                  <a:solidFill>
                    <a:srgbClr val="FF0000"/>
                  </a:solidFill>
                </a:endParaRPr>
              </a:p>
            </p:txBody>
          </p:sp>
        </p:grpSp>
        <p:sp>
          <p:nvSpPr>
            <p:cNvPr id="68642" name="文本框 87"/>
            <p:cNvSpPr txBox="1">
              <a:spLocks noChangeArrowheads="1"/>
            </p:cNvSpPr>
            <p:nvPr/>
          </p:nvSpPr>
          <p:spPr bwMode="auto">
            <a:xfrm>
              <a:off x="5222963" y="2070259"/>
              <a:ext cx="760137" cy="565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028" tIns="45514" rIns="91028" bIns="45514">
              <a:spAutoFit/>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r>
                <a:rPr lang="en-US" altLang="zh-CN" sz="2005">
                  <a:solidFill>
                    <a:schemeClr val="bg1"/>
                  </a:solidFill>
                </a:rPr>
                <a:t>Sample</a:t>
              </a:r>
            </a:p>
            <a:p>
              <a:r>
                <a:rPr lang="en-US" altLang="zh-CN" sz="2005">
                  <a:solidFill>
                    <a:schemeClr val="bg1"/>
                  </a:solidFill>
                  <a:latin typeface="Arial Black" panose="020B0A04020102020204" pitchFamily="34" charset="0"/>
                </a:rPr>
                <a:t>TEXT</a:t>
              </a:r>
              <a:endParaRPr lang="zh-CN" altLang="en-US" sz="2005">
                <a:solidFill>
                  <a:schemeClr val="bg1"/>
                </a:solidFill>
                <a:latin typeface="Arial Black" panose="020B0A04020102020204" pitchFamily="34" charset="0"/>
              </a:endParaRPr>
            </a:p>
          </p:txBody>
        </p:sp>
      </p:grpSp>
      <p:grpSp>
        <p:nvGrpSpPr>
          <p:cNvPr id="9" name="组合 8"/>
          <p:cNvGrpSpPr/>
          <p:nvPr/>
        </p:nvGrpSpPr>
        <p:grpSpPr>
          <a:xfrm>
            <a:off x="8255299" y="1864484"/>
            <a:ext cx="1655138" cy="1635449"/>
            <a:chOff x="6582741" y="1452799"/>
            <a:chExt cx="1319800" cy="1304100"/>
          </a:xfrm>
        </p:grpSpPr>
        <p:sp>
          <p:nvSpPr>
            <p:cNvPr id="6" name="椭圆 5"/>
            <p:cNvSpPr/>
            <p:nvPr/>
          </p:nvSpPr>
          <p:spPr>
            <a:xfrm>
              <a:off x="6582741" y="1452799"/>
              <a:ext cx="1319800" cy="1304100"/>
            </a:xfrm>
            <a:prstGeom prst="ellipse">
              <a:avLst/>
            </a:prstGeom>
            <a:solidFill>
              <a:srgbClr val="F0F0F0"/>
            </a:solidFill>
            <a:ln w="31750" cap="flat">
              <a:gradFill flip="none" rotWithShape="1">
                <a:gsLst>
                  <a:gs pos="0">
                    <a:srgbClr val="FFFFFF"/>
                  </a:gs>
                  <a:gs pos="100000">
                    <a:srgbClr val="F0F0F0"/>
                  </a:gs>
                </a:gsLst>
                <a:lin ang="2700000" scaled="1"/>
                <a:tileRect/>
              </a:gradFill>
              <a:prstDash val="solid"/>
              <a:miter lim="800000"/>
            </a:ln>
            <a:effectLst>
              <a:outerShdw blurRad="254000" dist="101600" dir="2700000" sx="102000" sy="102000" algn="tl" rotWithShape="0">
                <a:prstClr val="black">
                  <a:alpha val="30000"/>
                </a:prstClr>
              </a:outerShdw>
            </a:effectLst>
          </p:spPr>
          <p:txBody>
            <a:bodyPr lIns="91028" tIns="45514" rIns="91028" bIns="45514"/>
            <a:lstStyle/>
            <a:p>
              <a:pPr>
                <a:defRPr/>
              </a:pPr>
              <a:endParaRPr lang="zh-CN" altLang="en-US" sz="2255" dirty="0">
                <a:solidFill>
                  <a:prstClr val="black"/>
                </a:solidFill>
              </a:endParaRPr>
            </a:p>
          </p:txBody>
        </p:sp>
        <p:sp>
          <p:nvSpPr>
            <p:cNvPr id="70" name="椭圆 69"/>
            <p:cNvSpPr/>
            <p:nvPr/>
          </p:nvSpPr>
          <p:spPr>
            <a:xfrm>
              <a:off x="6625542" y="1496438"/>
              <a:ext cx="1234220" cy="1217652"/>
            </a:xfrm>
            <a:prstGeom prst="ellipse">
              <a:avLst/>
            </a:prstGeom>
            <a:solidFill>
              <a:schemeClr val="accent4"/>
            </a:solidFill>
            <a:ln w="22225">
              <a:noFill/>
            </a:ln>
          </p:spPr>
          <p:style>
            <a:lnRef idx="2">
              <a:schemeClr val="accent1">
                <a:shade val="50000"/>
              </a:schemeClr>
            </a:lnRef>
            <a:fillRef idx="1">
              <a:schemeClr val="accent1"/>
            </a:fillRef>
            <a:effectRef idx="0">
              <a:schemeClr val="accent1"/>
            </a:effectRef>
            <a:fontRef idx="minor">
              <a:schemeClr val="lt1"/>
            </a:fontRef>
          </p:style>
          <p:txBody>
            <a:bodyPr lIns="91028" tIns="45514" rIns="91028" bIns="45514" anchor="ctr"/>
            <a:lstStyle/>
            <a:p>
              <a:pPr algn="ctr">
                <a:defRPr/>
              </a:pPr>
              <a:endParaRPr lang="zh-CN" altLang="en-US" sz="2255"/>
            </a:p>
          </p:txBody>
        </p:sp>
        <p:sp>
          <p:nvSpPr>
            <p:cNvPr id="68634" name="Freeform 266"/>
            <p:cNvSpPr>
              <a:spLocks noChangeAspect="1" noEditPoints="1"/>
            </p:cNvSpPr>
            <p:nvPr/>
          </p:nvSpPr>
          <p:spPr bwMode="auto">
            <a:xfrm>
              <a:off x="7078722" y="1572697"/>
              <a:ext cx="327860" cy="355044"/>
            </a:xfrm>
            <a:custGeom>
              <a:avLst/>
              <a:gdLst>
                <a:gd name="T0" fmla="*/ 139650 w 183"/>
                <a:gd name="T1" fmla="*/ 49677 h 200"/>
                <a:gd name="T2" fmla="*/ 81087 w 183"/>
                <a:gd name="T3" fmla="*/ 24839 h 200"/>
                <a:gd name="T4" fmla="*/ 0 w 183"/>
                <a:gd name="T5" fmla="*/ 108386 h 200"/>
                <a:gd name="T6" fmla="*/ 20272 w 183"/>
                <a:gd name="T7" fmla="*/ 164838 h 200"/>
                <a:gd name="T8" fmla="*/ 139650 w 183"/>
                <a:gd name="T9" fmla="*/ 49677 h 200"/>
                <a:gd name="T10" fmla="*/ 331107 w 183"/>
                <a:gd name="T11" fmla="*/ 24839 h 200"/>
                <a:gd name="T12" fmla="*/ 268039 w 183"/>
                <a:gd name="T13" fmla="*/ 51935 h 200"/>
                <a:gd name="T14" fmla="*/ 382912 w 183"/>
                <a:gd name="T15" fmla="*/ 171612 h 200"/>
                <a:gd name="T16" fmla="*/ 412194 w 183"/>
                <a:gd name="T17" fmla="*/ 108386 h 200"/>
                <a:gd name="T18" fmla="*/ 331107 w 183"/>
                <a:gd name="T19" fmla="*/ 24839 h 200"/>
                <a:gd name="T20" fmla="*/ 380660 w 183"/>
                <a:gd name="T21" fmla="*/ 232579 h 200"/>
                <a:gd name="T22" fmla="*/ 216233 w 183"/>
                <a:gd name="T23" fmla="*/ 51935 h 200"/>
                <a:gd name="T24" fmla="*/ 216233 w 183"/>
                <a:gd name="T25" fmla="*/ 13548 h 200"/>
                <a:gd name="T26" fmla="*/ 220738 w 183"/>
                <a:gd name="T27" fmla="*/ 13548 h 200"/>
                <a:gd name="T28" fmla="*/ 229747 w 183"/>
                <a:gd name="T29" fmla="*/ 6774 h 200"/>
                <a:gd name="T30" fmla="*/ 220738 w 183"/>
                <a:gd name="T31" fmla="*/ 0 h 200"/>
                <a:gd name="T32" fmla="*/ 182447 w 183"/>
                <a:gd name="T33" fmla="*/ 0 h 200"/>
                <a:gd name="T34" fmla="*/ 175689 w 183"/>
                <a:gd name="T35" fmla="*/ 6774 h 200"/>
                <a:gd name="T36" fmla="*/ 182447 w 183"/>
                <a:gd name="T37" fmla="*/ 13548 h 200"/>
                <a:gd name="T38" fmla="*/ 189204 w 183"/>
                <a:gd name="T39" fmla="*/ 13548 h 200"/>
                <a:gd name="T40" fmla="*/ 189204 w 183"/>
                <a:gd name="T41" fmla="*/ 51935 h 200"/>
                <a:gd name="T42" fmla="*/ 20272 w 183"/>
                <a:gd name="T43" fmla="*/ 232579 h 200"/>
                <a:gd name="T44" fmla="*/ 85592 w 183"/>
                <a:gd name="T45" fmla="*/ 370320 h 200"/>
                <a:gd name="T46" fmla="*/ 65320 w 183"/>
                <a:gd name="T47" fmla="*/ 429030 h 200"/>
                <a:gd name="T48" fmla="*/ 74330 w 183"/>
                <a:gd name="T49" fmla="*/ 447094 h 200"/>
                <a:gd name="T50" fmla="*/ 78835 w 183"/>
                <a:gd name="T51" fmla="*/ 449352 h 200"/>
                <a:gd name="T52" fmla="*/ 96854 w 183"/>
                <a:gd name="T53" fmla="*/ 442578 h 200"/>
                <a:gd name="T54" fmla="*/ 119379 w 183"/>
                <a:gd name="T55" fmla="*/ 392901 h 200"/>
                <a:gd name="T56" fmla="*/ 200466 w 183"/>
                <a:gd name="T57" fmla="*/ 413223 h 200"/>
                <a:gd name="T58" fmla="*/ 281553 w 183"/>
                <a:gd name="T59" fmla="*/ 392901 h 200"/>
                <a:gd name="T60" fmla="*/ 306330 w 183"/>
                <a:gd name="T61" fmla="*/ 442578 h 200"/>
                <a:gd name="T62" fmla="*/ 324349 w 183"/>
                <a:gd name="T63" fmla="*/ 449352 h 200"/>
                <a:gd name="T64" fmla="*/ 328854 w 183"/>
                <a:gd name="T65" fmla="*/ 447094 h 200"/>
                <a:gd name="T66" fmla="*/ 335612 w 183"/>
                <a:gd name="T67" fmla="*/ 429030 h 200"/>
                <a:gd name="T68" fmla="*/ 317592 w 183"/>
                <a:gd name="T69" fmla="*/ 370320 h 200"/>
                <a:gd name="T70" fmla="*/ 380660 w 183"/>
                <a:gd name="T71" fmla="*/ 232579 h 200"/>
                <a:gd name="T72" fmla="*/ 200466 w 183"/>
                <a:gd name="T73" fmla="*/ 377094 h 200"/>
                <a:gd name="T74" fmla="*/ 56311 w 183"/>
                <a:gd name="T75" fmla="*/ 232579 h 200"/>
                <a:gd name="T76" fmla="*/ 200466 w 183"/>
                <a:gd name="T77" fmla="*/ 88064 h 200"/>
                <a:gd name="T78" fmla="*/ 344621 w 183"/>
                <a:gd name="T79" fmla="*/ 232579 h 200"/>
                <a:gd name="T80" fmla="*/ 200466 w 183"/>
                <a:gd name="T81" fmla="*/ 377094 h 200"/>
                <a:gd name="T82" fmla="*/ 218485 w 183"/>
                <a:gd name="T83" fmla="*/ 250644 h 200"/>
                <a:gd name="T84" fmla="*/ 225243 w 183"/>
                <a:gd name="T85" fmla="*/ 232579 h 200"/>
                <a:gd name="T86" fmla="*/ 204971 w 183"/>
                <a:gd name="T87" fmla="*/ 207741 h 200"/>
                <a:gd name="T88" fmla="*/ 204971 w 183"/>
                <a:gd name="T89" fmla="*/ 124193 h 200"/>
                <a:gd name="T90" fmla="*/ 200466 w 183"/>
                <a:gd name="T91" fmla="*/ 119677 h 200"/>
                <a:gd name="T92" fmla="*/ 195961 w 183"/>
                <a:gd name="T93" fmla="*/ 124193 h 200"/>
                <a:gd name="T94" fmla="*/ 195961 w 183"/>
                <a:gd name="T95" fmla="*/ 207741 h 200"/>
                <a:gd name="T96" fmla="*/ 175689 w 183"/>
                <a:gd name="T97" fmla="*/ 232579 h 200"/>
                <a:gd name="T98" fmla="*/ 200466 w 183"/>
                <a:gd name="T99" fmla="*/ 257418 h 200"/>
                <a:gd name="T100" fmla="*/ 209476 w 183"/>
                <a:gd name="T101" fmla="*/ 255160 h 200"/>
                <a:gd name="T102" fmla="*/ 234252 w 183"/>
                <a:gd name="T103" fmla="*/ 295805 h 200"/>
                <a:gd name="T104" fmla="*/ 241010 w 183"/>
                <a:gd name="T105" fmla="*/ 298063 h 200"/>
                <a:gd name="T106" fmla="*/ 243262 w 183"/>
                <a:gd name="T107" fmla="*/ 291288 h 200"/>
                <a:gd name="T108" fmla="*/ 218485 w 183"/>
                <a:gd name="T109" fmla="*/ 250644 h 200"/>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183" h="200">
                  <a:moveTo>
                    <a:pt x="62" y="22"/>
                  </a:moveTo>
                  <a:cubicBezTo>
                    <a:pt x="56" y="15"/>
                    <a:pt x="46" y="11"/>
                    <a:pt x="36" y="11"/>
                  </a:cubicBezTo>
                  <a:cubicBezTo>
                    <a:pt x="16" y="11"/>
                    <a:pt x="0" y="28"/>
                    <a:pt x="0" y="48"/>
                  </a:cubicBezTo>
                  <a:cubicBezTo>
                    <a:pt x="0" y="57"/>
                    <a:pt x="3" y="66"/>
                    <a:pt x="9" y="73"/>
                  </a:cubicBezTo>
                  <a:cubicBezTo>
                    <a:pt x="18" y="49"/>
                    <a:pt x="38" y="30"/>
                    <a:pt x="62" y="22"/>
                  </a:cubicBezTo>
                  <a:close/>
                  <a:moveTo>
                    <a:pt x="147" y="11"/>
                  </a:moveTo>
                  <a:cubicBezTo>
                    <a:pt x="136" y="11"/>
                    <a:pt x="126" y="16"/>
                    <a:pt x="119" y="23"/>
                  </a:cubicBezTo>
                  <a:cubicBezTo>
                    <a:pt x="143" y="32"/>
                    <a:pt x="162" y="52"/>
                    <a:pt x="170" y="76"/>
                  </a:cubicBezTo>
                  <a:cubicBezTo>
                    <a:pt x="178" y="69"/>
                    <a:pt x="183" y="59"/>
                    <a:pt x="183" y="48"/>
                  </a:cubicBezTo>
                  <a:cubicBezTo>
                    <a:pt x="183" y="28"/>
                    <a:pt x="167" y="11"/>
                    <a:pt x="147" y="11"/>
                  </a:cubicBezTo>
                  <a:close/>
                  <a:moveTo>
                    <a:pt x="169" y="103"/>
                  </a:moveTo>
                  <a:cubicBezTo>
                    <a:pt x="169" y="61"/>
                    <a:pt x="137" y="26"/>
                    <a:pt x="96" y="23"/>
                  </a:cubicBezTo>
                  <a:cubicBezTo>
                    <a:pt x="96" y="6"/>
                    <a:pt x="96" y="6"/>
                    <a:pt x="96" y="6"/>
                  </a:cubicBezTo>
                  <a:cubicBezTo>
                    <a:pt x="98" y="6"/>
                    <a:pt x="98" y="6"/>
                    <a:pt x="98" y="6"/>
                  </a:cubicBezTo>
                  <a:cubicBezTo>
                    <a:pt x="100" y="6"/>
                    <a:pt x="102" y="5"/>
                    <a:pt x="102" y="3"/>
                  </a:cubicBezTo>
                  <a:cubicBezTo>
                    <a:pt x="102" y="1"/>
                    <a:pt x="100" y="0"/>
                    <a:pt x="98" y="0"/>
                  </a:cubicBezTo>
                  <a:cubicBezTo>
                    <a:pt x="81" y="0"/>
                    <a:pt x="81" y="0"/>
                    <a:pt x="81" y="0"/>
                  </a:cubicBezTo>
                  <a:cubicBezTo>
                    <a:pt x="80" y="0"/>
                    <a:pt x="78" y="1"/>
                    <a:pt x="78" y="3"/>
                  </a:cubicBezTo>
                  <a:cubicBezTo>
                    <a:pt x="78" y="5"/>
                    <a:pt x="80" y="6"/>
                    <a:pt x="81" y="6"/>
                  </a:cubicBezTo>
                  <a:cubicBezTo>
                    <a:pt x="84" y="6"/>
                    <a:pt x="84" y="6"/>
                    <a:pt x="84" y="6"/>
                  </a:cubicBezTo>
                  <a:cubicBezTo>
                    <a:pt x="84" y="23"/>
                    <a:pt x="84" y="23"/>
                    <a:pt x="84" y="23"/>
                  </a:cubicBezTo>
                  <a:cubicBezTo>
                    <a:pt x="42" y="25"/>
                    <a:pt x="9" y="60"/>
                    <a:pt x="9" y="103"/>
                  </a:cubicBezTo>
                  <a:cubicBezTo>
                    <a:pt x="9" y="127"/>
                    <a:pt x="20" y="150"/>
                    <a:pt x="38" y="164"/>
                  </a:cubicBezTo>
                  <a:cubicBezTo>
                    <a:pt x="29" y="190"/>
                    <a:pt x="29" y="190"/>
                    <a:pt x="29" y="190"/>
                  </a:cubicBezTo>
                  <a:cubicBezTo>
                    <a:pt x="28" y="194"/>
                    <a:pt x="30" y="197"/>
                    <a:pt x="33" y="198"/>
                  </a:cubicBezTo>
                  <a:cubicBezTo>
                    <a:pt x="35" y="199"/>
                    <a:pt x="35" y="199"/>
                    <a:pt x="35" y="199"/>
                  </a:cubicBezTo>
                  <a:cubicBezTo>
                    <a:pt x="38" y="200"/>
                    <a:pt x="41" y="199"/>
                    <a:pt x="43" y="196"/>
                  </a:cubicBezTo>
                  <a:cubicBezTo>
                    <a:pt x="53" y="174"/>
                    <a:pt x="53" y="174"/>
                    <a:pt x="53" y="174"/>
                  </a:cubicBezTo>
                  <a:cubicBezTo>
                    <a:pt x="64" y="180"/>
                    <a:pt x="76" y="183"/>
                    <a:pt x="89" y="183"/>
                  </a:cubicBezTo>
                  <a:cubicBezTo>
                    <a:pt x="102" y="183"/>
                    <a:pt x="114" y="180"/>
                    <a:pt x="125" y="174"/>
                  </a:cubicBezTo>
                  <a:cubicBezTo>
                    <a:pt x="136" y="196"/>
                    <a:pt x="136" y="196"/>
                    <a:pt x="136" y="196"/>
                  </a:cubicBezTo>
                  <a:cubicBezTo>
                    <a:pt x="137" y="199"/>
                    <a:pt x="141" y="200"/>
                    <a:pt x="144" y="199"/>
                  </a:cubicBezTo>
                  <a:cubicBezTo>
                    <a:pt x="146" y="198"/>
                    <a:pt x="146" y="198"/>
                    <a:pt x="146" y="198"/>
                  </a:cubicBezTo>
                  <a:cubicBezTo>
                    <a:pt x="149" y="197"/>
                    <a:pt x="150" y="194"/>
                    <a:pt x="149" y="190"/>
                  </a:cubicBezTo>
                  <a:cubicBezTo>
                    <a:pt x="141" y="164"/>
                    <a:pt x="141" y="164"/>
                    <a:pt x="141" y="164"/>
                  </a:cubicBezTo>
                  <a:cubicBezTo>
                    <a:pt x="158" y="149"/>
                    <a:pt x="169" y="127"/>
                    <a:pt x="169" y="103"/>
                  </a:cubicBezTo>
                  <a:close/>
                  <a:moveTo>
                    <a:pt x="89" y="167"/>
                  </a:moveTo>
                  <a:cubicBezTo>
                    <a:pt x="54" y="167"/>
                    <a:pt x="25" y="138"/>
                    <a:pt x="25" y="103"/>
                  </a:cubicBezTo>
                  <a:cubicBezTo>
                    <a:pt x="25" y="67"/>
                    <a:pt x="54" y="39"/>
                    <a:pt x="89" y="39"/>
                  </a:cubicBezTo>
                  <a:cubicBezTo>
                    <a:pt x="124" y="39"/>
                    <a:pt x="153" y="67"/>
                    <a:pt x="153" y="103"/>
                  </a:cubicBezTo>
                  <a:cubicBezTo>
                    <a:pt x="153" y="138"/>
                    <a:pt x="124" y="167"/>
                    <a:pt x="89" y="167"/>
                  </a:cubicBezTo>
                  <a:close/>
                  <a:moveTo>
                    <a:pt x="97" y="111"/>
                  </a:moveTo>
                  <a:cubicBezTo>
                    <a:pt x="99" y="109"/>
                    <a:pt x="100" y="106"/>
                    <a:pt x="100" y="103"/>
                  </a:cubicBezTo>
                  <a:cubicBezTo>
                    <a:pt x="100" y="97"/>
                    <a:pt x="96" y="93"/>
                    <a:pt x="91" y="92"/>
                  </a:cubicBezTo>
                  <a:cubicBezTo>
                    <a:pt x="91" y="55"/>
                    <a:pt x="91" y="55"/>
                    <a:pt x="91" y="55"/>
                  </a:cubicBezTo>
                  <a:cubicBezTo>
                    <a:pt x="91" y="54"/>
                    <a:pt x="90" y="53"/>
                    <a:pt x="89" y="53"/>
                  </a:cubicBezTo>
                  <a:cubicBezTo>
                    <a:pt x="88" y="53"/>
                    <a:pt x="87" y="54"/>
                    <a:pt x="87" y="55"/>
                  </a:cubicBezTo>
                  <a:cubicBezTo>
                    <a:pt x="87" y="92"/>
                    <a:pt x="87" y="92"/>
                    <a:pt x="87" y="92"/>
                  </a:cubicBezTo>
                  <a:cubicBezTo>
                    <a:pt x="82" y="93"/>
                    <a:pt x="78" y="97"/>
                    <a:pt x="78" y="103"/>
                  </a:cubicBezTo>
                  <a:cubicBezTo>
                    <a:pt x="78" y="109"/>
                    <a:pt x="83" y="114"/>
                    <a:pt x="89" y="114"/>
                  </a:cubicBezTo>
                  <a:cubicBezTo>
                    <a:pt x="90" y="114"/>
                    <a:pt x="92" y="114"/>
                    <a:pt x="93" y="113"/>
                  </a:cubicBezTo>
                  <a:cubicBezTo>
                    <a:pt x="104" y="131"/>
                    <a:pt x="104" y="131"/>
                    <a:pt x="104" y="131"/>
                  </a:cubicBezTo>
                  <a:cubicBezTo>
                    <a:pt x="105" y="132"/>
                    <a:pt x="106" y="133"/>
                    <a:pt x="107" y="132"/>
                  </a:cubicBezTo>
                  <a:cubicBezTo>
                    <a:pt x="108" y="131"/>
                    <a:pt x="109" y="130"/>
                    <a:pt x="108" y="129"/>
                  </a:cubicBezTo>
                  <a:lnTo>
                    <a:pt x="97" y="111"/>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lIns="91028" tIns="45514" rIns="91028" bIns="45514"/>
            <a:lstStyle/>
            <a:p>
              <a:endParaRPr lang="zh-CN" altLang="en-US" sz="2255"/>
            </a:p>
          </p:txBody>
        </p:sp>
        <p:sp>
          <p:nvSpPr>
            <p:cNvPr id="68643" name="文本框 88"/>
            <p:cNvSpPr txBox="1">
              <a:spLocks noChangeArrowheads="1"/>
            </p:cNvSpPr>
            <p:nvPr/>
          </p:nvSpPr>
          <p:spPr bwMode="auto">
            <a:xfrm>
              <a:off x="6854665" y="2070259"/>
              <a:ext cx="760137" cy="565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028" tIns="45514" rIns="91028" bIns="45514">
              <a:spAutoFit/>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r>
                <a:rPr lang="en-US" altLang="zh-CN" sz="2005" dirty="0">
                  <a:solidFill>
                    <a:schemeClr val="bg1"/>
                  </a:solidFill>
                </a:rPr>
                <a:t>Sample</a:t>
              </a:r>
            </a:p>
            <a:p>
              <a:r>
                <a:rPr lang="en-US" altLang="zh-CN" sz="2005" dirty="0">
                  <a:solidFill>
                    <a:schemeClr val="bg1"/>
                  </a:solidFill>
                  <a:latin typeface="Arial Black" panose="020B0A04020102020204" pitchFamily="34" charset="0"/>
                </a:rPr>
                <a:t>TEXT</a:t>
              </a:r>
              <a:endParaRPr lang="zh-CN" altLang="en-US" sz="2005" dirty="0">
                <a:solidFill>
                  <a:schemeClr val="bg1"/>
                </a:solidFill>
                <a:latin typeface="Arial Black" panose="020B0A04020102020204" pitchFamily="34" charset="0"/>
              </a:endParaRPr>
            </a:p>
          </p:txBody>
        </p:sp>
      </p:grpSp>
      <p:grpSp>
        <p:nvGrpSpPr>
          <p:cNvPr id="10" name="组合 9"/>
          <p:cNvGrpSpPr/>
          <p:nvPr/>
        </p:nvGrpSpPr>
        <p:grpSpPr>
          <a:xfrm>
            <a:off x="3486151" y="5620784"/>
            <a:ext cx="890588" cy="851315"/>
            <a:chOff x="2779842" y="4448056"/>
            <a:chExt cx="710151" cy="678835"/>
          </a:xfrm>
        </p:grpSpPr>
        <p:pic>
          <p:nvPicPr>
            <p:cNvPr id="90" name="图片 89"/>
            <p:cNvPicPr>
              <a:picLocks noChangeAspect="1"/>
            </p:cNvPicPr>
            <p:nvPr/>
          </p:nvPicPr>
          <p:blipFill>
            <a:blip r:embed="rId3"/>
            <a:stretch>
              <a:fillRect/>
            </a:stretch>
          </p:blipFill>
          <p:spPr>
            <a:xfrm>
              <a:off x="2779842" y="4448056"/>
              <a:ext cx="670909" cy="662583"/>
            </a:xfrm>
            <a:prstGeom prst="rect">
              <a:avLst/>
            </a:prstGeom>
            <a:effectLst>
              <a:outerShdw blurRad="279400" dist="152400" dir="2700000" sx="102000" sy="102000" algn="tl" rotWithShape="0">
                <a:prstClr val="black">
                  <a:alpha val="28000"/>
                </a:prstClr>
              </a:outerShdw>
            </a:effectLst>
          </p:spPr>
        </p:pic>
        <p:sp>
          <p:nvSpPr>
            <p:cNvPr id="91" name="椭圆 90"/>
            <p:cNvSpPr/>
            <p:nvPr/>
          </p:nvSpPr>
          <p:spPr>
            <a:xfrm>
              <a:off x="2821616" y="4491812"/>
              <a:ext cx="582298" cy="575072"/>
            </a:xfrm>
            <a:prstGeom prst="ellipse">
              <a:avLst/>
            </a:prstGeom>
            <a:solidFill>
              <a:schemeClr val="bg2"/>
            </a:solidFill>
            <a:ln w="22225">
              <a:noFill/>
            </a:ln>
          </p:spPr>
          <p:style>
            <a:lnRef idx="2">
              <a:schemeClr val="accent1">
                <a:shade val="50000"/>
              </a:schemeClr>
            </a:lnRef>
            <a:fillRef idx="1">
              <a:schemeClr val="accent1"/>
            </a:fillRef>
            <a:effectRef idx="0">
              <a:schemeClr val="accent1"/>
            </a:effectRef>
            <a:fontRef idx="minor">
              <a:schemeClr val="lt1"/>
            </a:fontRef>
          </p:style>
          <p:txBody>
            <a:bodyPr lIns="91028" tIns="45514" rIns="91028" bIns="45514" anchor="ctr"/>
            <a:lstStyle/>
            <a:p>
              <a:pPr algn="ctr">
                <a:defRPr/>
              </a:pPr>
              <a:endParaRPr lang="zh-CN" altLang="en-US" sz="2255"/>
            </a:p>
          </p:txBody>
        </p:sp>
        <p:grpSp>
          <p:nvGrpSpPr>
            <p:cNvPr id="68646" name="组合 91"/>
            <p:cNvGrpSpPr/>
            <p:nvPr/>
          </p:nvGrpSpPr>
          <p:grpSpPr bwMode="auto">
            <a:xfrm>
              <a:off x="2960861" y="4646831"/>
              <a:ext cx="529132" cy="480060"/>
              <a:chOff x="12327405" y="858403"/>
              <a:chExt cx="833274" cy="767141"/>
            </a:xfrm>
          </p:grpSpPr>
          <p:sp>
            <p:nvSpPr>
              <p:cNvPr id="93" name="Freeform 55"/>
              <p:cNvSpPr/>
              <p:nvPr/>
            </p:nvSpPr>
            <p:spPr bwMode="auto">
              <a:xfrm>
                <a:off x="12359149" y="863694"/>
                <a:ext cx="801530" cy="761850"/>
              </a:xfrm>
              <a:custGeom>
                <a:avLst/>
                <a:gdLst>
                  <a:gd name="T0" fmla="*/ 137 w 303"/>
                  <a:gd name="T1" fmla="*/ 288 h 288"/>
                  <a:gd name="T2" fmla="*/ 0 w 303"/>
                  <a:gd name="T3" fmla="*/ 174 h 288"/>
                  <a:gd name="T4" fmla="*/ 2 w 303"/>
                  <a:gd name="T5" fmla="*/ 15 h 288"/>
                  <a:gd name="T6" fmla="*/ 54 w 303"/>
                  <a:gd name="T7" fmla="*/ 10 h 288"/>
                  <a:gd name="T8" fmla="*/ 85 w 303"/>
                  <a:gd name="T9" fmla="*/ 43 h 288"/>
                  <a:gd name="T10" fmla="*/ 106 w 303"/>
                  <a:gd name="T11" fmla="*/ 22 h 288"/>
                  <a:gd name="T12" fmla="*/ 128 w 303"/>
                  <a:gd name="T13" fmla="*/ 0 h 288"/>
                  <a:gd name="T14" fmla="*/ 303 w 303"/>
                  <a:gd name="T15" fmla="*/ 150 h 288"/>
                  <a:gd name="T16" fmla="*/ 137 w 303"/>
                  <a:gd name="T17" fmla="*/ 288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3" h="288">
                    <a:moveTo>
                      <a:pt x="137" y="288"/>
                    </a:moveTo>
                    <a:lnTo>
                      <a:pt x="0" y="174"/>
                    </a:lnTo>
                    <a:lnTo>
                      <a:pt x="2" y="15"/>
                    </a:lnTo>
                    <a:lnTo>
                      <a:pt x="54" y="10"/>
                    </a:lnTo>
                    <a:lnTo>
                      <a:pt x="85" y="43"/>
                    </a:lnTo>
                    <a:lnTo>
                      <a:pt x="106" y="22"/>
                    </a:lnTo>
                    <a:lnTo>
                      <a:pt x="128" y="0"/>
                    </a:lnTo>
                    <a:lnTo>
                      <a:pt x="303" y="150"/>
                    </a:lnTo>
                    <a:lnTo>
                      <a:pt x="137" y="288"/>
                    </a:lnTo>
                    <a:close/>
                  </a:path>
                </a:pathLst>
              </a:custGeom>
              <a:gradFill flip="none" rotWithShape="1">
                <a:gsLst>
                  <a:gs pos="73000">
                    <a:srgbClr val="0D0D0D">
                      <a:alpha val="0"/>
                    </a:srgbClr>
                  </a:gs>
                  <a:gs pos="100000">
                    <a:schemeClr val="tx1">
                      <a:lumMod val="95000"/>
                      <a:lumOff val="5000"/>
                      <a:alpha val="0"/>
                    </a:schemeClr>
                  </a:gs>
                  <a:gs pos="0">
                    <a:schemeClr val="tx1">
                      <a:lumMod val="95000"/>
                      <a:lumOff val="5000"/>
                      <a:alpha val="55000"/>
                    </a:schemeClr>
                  </a:gs>
                </a:gsLst>
                <a:lin ang="2700000" scaled="1"/>
                <a:tileRect/>
              </a:gradFill>
              <a:ln>
                <a:noFill/>
              </a:ln>
            </p:spPr>
            <p:txBody>
              <a:bodyPr/>
              <a:lstStyle/>
              <a:p>
                <a:pPr>
                  <a:defRPr/>
                </a:pPr>
                <a:endParaRPr lang="zh-CN" altLang="en-US" sz="2255"/>
              </a:p>
            </p:txBody>
          </p:sp>
          <p:sp>
            <p:nvSpPr>
              <p:cNvPr id="68673" name="Freeform 56"/>
              <p:cNvSpPr>
                <a:spLocks noEditPoints="1"/>
              </p:cNvSpPr>
              <p:nvPr/>
            </p:nvSpPr>
            <p:spPr bwMode="auto">
              <a:xfrm>
                <a:off x="12327405" y="858403"/>
                <a:ext cx="193109" cy="484093"/>
              </a:xfrm>
              <a:custGeom>
                <a:avLst/>
                <a:gdLst>
                  <a:gd name="T0" fmla="*/ 105898 w 31"/>
                  <a:gd name="T1" fmla="*/ 0 h 77"/>
                  <a:gd name="T2" fmla="*/ 174421 w 31"/>
                  <a:gd name="T3" fmla="*/ 31435 h 77"/>
                  <a:gd name="T4" fmla="*/ 193109 w 31"/>
                  <a:gd name="T5" fmla="*/ 113165 h 77"/>
                  <a:gd name="T6" fmla="*/ 193109 w 31"/>
                  <a:gd name="T7" fmla="*/ 396076 h 77"/>
                  <a:gd name="T8" fmla="*/ 168192 w 31"/>
                  <a:gd name="T9" fmla="*/ 465232 h 77"/>
                  <a:gd name="T10" fmla="*/ 99669 w 31"/>
                  <a:gd name="T11" fmla="*/ 484093 h 77"/>
                  <a:gd name="T12" fmla="*/ 12459 w 31"/>
                  <a:gd name="T13" fmla="*/ 452658 h 77"/>
                  <a:gd name="T14" fmla="*/ 0 w 31"/>
                  <a:gd name="T15" fmla="*/ 358355 h 77"/>
                  <a:gd name="T16" fmla="*/ 0 w 31"/>
                  <a:gd name="T17" fmla="*/ 132025 h 77"/>
                  <a:gd name="T18" fmla="*/ 18688 w 31"/>
                  <a:gd name="T19" fmla="*/ 37722 h 77"/>
                  <a:gd name="T20" fmla="*/ 105898 w 31"/>
                  <a:gd name="T21" fmla="*/ 0 h 77"/>
                  <a:gd name="T22" fmla="*/ 99669 w 31"/>
                  <a:gd name="T23" fmla="*/ 440085 h 77"/>
                  <a:gd name="T24" fmla="*/ 137045 w 31"/>
                  <a:gd name="T25" fmla="*/ 370928 h 77"/>
                  <a:gd name="T26" fmla="*/ 137045 w 31"/>
                  <a:gd name="T27" fmla="*/ 106878 h 77"/>
                  <a:gd name="T28" fmla="*/ 99669 w 31"/>
                  <a:gd name="T29" fmla="*/ 44008 h 77"/>
                  <a:gd name="T30" fmla="*/ 56064 w 31"/>
                  <a:gd name="T31" fmla="*/ 106878 h 77"/>
                  <a:gd name="T32" fmla="*/ 56064 w 31"/>
                  <a:gd name="T33" fmla="*/ 125738 h 77"/>
                  <a:gd name="T34" fmla="*/ 56064 w 31"/>
                  <a:gd name="T35" fmla="*/ 144599 h 77"/>
                  <a:gd name="T36" fmla="*/ 56064 w 31"/>
                  <a:gd name="T37" fmla="*/ 220042 h 77"/>
                  <a:gd name="T38" fmla="*/ 56064 w 31"/>
                  <a:gd name="T39" fmla="*/ 301772 h 77"/>
                  <a:gd name="T40" fmla="*/ 56064 w 31"/>
                  <a:gd name="T41" fmla="*/ 370928 h 77"/>
                  <a:gd name="T42" fmla="*/ 99669 w 31"/>
                  <a:gd name="T43" fmla="*/ 440085 h 77"/>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31" h="77">
                    <a:moveTo>
                      <a:pt x="17" y="0"/>
                    </a:moveTo>
                    <a:cubicBezTo>
                      <a:pt x="22" y="0"/>
                      <a:pt x="26" y="2"/>
                      <a:pt x="28" y="5"/>
                    </a:cubicBezTo>
                    <a:cubicBezTo>
                      <a:pt x="30" y="8"/>
                      <a:pt x="31" y="12"/>
                      <a:pt x="31" y="18"/>
                    </a:cubicBezTo>
                    <a:cubicBezTo>
                      <a:pt x="31" y="63"/>
                      <a:pt x="31" y="63"/>
                      <a:pt x="31" y="63"/>
                    </a:cubicBezTo>
                    <a:cubicBezTo>
                      <a:pt x="31" y="67"/>
                      <a:pt x="30" y="71"/>
                      <a:pt x="27" y="74"/>
                    </a:cubicBezTo>
                    <a:cubicBezTo>
                      <a:pt x="24" y="76"/>
                      <a:pt x="21" y="77"/>
                      <a:pt x="16" y="77"/>
                    </a:cubicBezTo>
                    <a:cubicBezTo>
                      <a:pt x="9" y="77"/>
                      <a:pt x="5" y="76"/>
                      <a:pt x="2" y="72"/>
                    </a:cubicBezTo>
                    <a:cubicBezTo>
                      <a:pt x="1" y="69"/>
                      <a:pt x="0" y="64"/>
                      <a:pt x="0" y="57"/>
                    </a:cubicBezTo>
                    <a:cubicBezTo>
                      <a:pt x="0" y="21"/>
                      <a:pt x="0" y="21"/>
                      <a:pt x="0" y="21"/>
                    </a:cubicBezTo>
                    <a:cubicBezTo>
                      <a:pt x="0" y="14"/>
                      <a:pt x="1" y="8"/>
                      <a:pt x="3" y="6"/>
                    </a:cubicBezTo>
                    <a:cubicBezTo>
                      <a:pt x="5" y="2"/>
                      <a:pt x="10" y="0"/>
                      <a:pt x="17" y="0"/>
                    </a:cubicBezTo>
                    <a:close/>
                    <a:moveTo>
                      <a:pt x="16" y="70"/>
                    </a:moveTo>
                    <a:cubicBezTo>
                      <a:pt x="20" y="70"/>
                      <a:pt x="22" y="66"/>
                      <a:pt x="22" y="59"/>
                    </a:cubicBezTo>
                    <a:cubicBezTo>
                      <a:pt x="22" y="17"/>
                      <a:pt x="22" y="17"/>
                      <a:pt x="22" y="17"/>
                    </a:cubicBezTo>
                    <a:cubicBezTo>
                      <a:pt x="22" y="10"/>
                      <a:pt x="20" y="7"/>
                      <a:pt x="16" y="7"/>
                    </a:cubicBezTo>
                    <a:cubicBezTo>
                      <a:pt x="11" y="7"/>
                      <a:pt x="9" y="11"/>
                      <a:pt x="9" y="17"/>
                    </a:cubicBezTo>
                    <a:cubicBezTo>
                      <a:pt x="9" y="20"/>
                      <a:pt x="9" y="20"/>
                      <a:pt x="9" y="20"/>
                    </a:cubicBezTo>
                    <a:cubicBezTo>
                      <a:pt x="9" y="23"/>
                      <a:pt x="9" y="23"/>
                      <a:pt x="9" y="23"/>
                    </a:cubicBezTo>
                    <a:cubicBezTo>
                      <a:pt x="9" y="35"/>
                      <a:pt x="9" y="35"/>
                      <a:pt x="9" y="35"/>
                    </a:cubicBezTo>
                    <a:cubicBezTo>
                      <a:pt x="9" y="48"/>
                      <a:pt x="9" y="48"/>
                      <a:pt x="9" y="48"/>
                    </a:cubicBezTo>
                    <a:cubicBezTo>
                      <a:pt x="9" y="59"/>
                      <a:pt x="9" y="59"/>
                      <a:pt x="9" y="59"/>
                    </a:cubicBezTo>
                    <a:cubicBezTo>
                      <a:pt x="9" y="66"/>
                      <a:pt x="11" y="70"/>
                      <a:pt x="16" y="70"/>
                    </a:cubicBezTo>
                    <a:close/>
                  </a:path>
                </a:pathLst>
              </a:custGeom>
              <a:solidFill>
                <a:srgbClr val="FFFFFF"/>
              </a:solidFill>
              <a:ln>
                <a:noFill/>
              </a:ln>
              <a:extLst>
                <a:ext uri="{91240B29-F687-4F45-9708-019B960494DF}">
                  <a14:hiddenLine xmlns:a14="http://schemas.microsoft.com/office/drawing/2010/main" w="15875">
                    <a:solidFill>
                      <a:srgbClr val="000000"/>
                    </a:solidFill>
                    <a:prstDash val="solid"/>
                    <a:miter lim="800000"/>
                    <a:headEnd/>
                    <a:tailEnd/>
                  </a14:hiddenLine>
                </a:ext>
              </a:extLst>
            </p:spPr>
            <p:txBody>
              <a:bodyPr/>
              <a:lstStyle/>
              <a:p>
                <a:endParaRPr lang="zh-CN" altLang="en-US" sz="2255"/>
              </a:p>
            </p:txBody>
          </p:sp>
          <p:sp>
            <p:nvSpPr>
              <p:cNvPr id="68674" name="Freeform 57"/>
              <p:cNvSpPr/>
              <p:nvPr/>
            </p:nvSpPr>
            <p:spPr bwMode="auto">
              <a:xfrm>
                <a:off x="12584001" y="863694"/>
                <a:ext cx="113749" cy="478803"/>
              </a:xfrm>
              <a:custGeom>
                <a:avLst/>
                <a:gdLst>
                  <a:gd name="T0" fmla="*/ 0 w 18"/>
                  <a:gd name="T1" fmla="*/ 69300 h 76"/>
                  <a:gd name="T2" fmla="*/ 69513 w 18"/>
                  <a:gd name="T3" fmla="*/ 0 h 76"/>
                  <a:gd name="T4" fmla="*/ 113749 w 18"/>
                  <a:gd name="T5" fmla="*/ 0 h 76"/>
                  <a:gd name="T6" fmla="*/ 113749 w 18"/>
                  <a:gd name="T7" fmla="*/ 478803 h 76"/>
                  <a:gd name="T8" fmla="*/ 50555 w 18"/>
                  <a:gd name="T9" fmla="*/ 478803 h 76"/>
                  <a:gd name="T10" fmla="*/ 50555 w 18"/>
                  <a:gd name="T11" fmla="*/ 119701 h 76"/>
                  <a:gd name="T12" fmla="*/ 0 w 18"/>
                  <a:gd name="T13" fmla="*/ 119701 h 76"/>
                  <a:gd name="T14" fmla="*/ 0 w 18"/>
                  <a:gd name="T15" fmla="*/ 69300 h 7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8" h="76">
                    <a:moveTo>
                      <a:pt x="0" y="11"/>
                    </a:moveTo>
                    <a:cubicBezTo>
                      <a:pt x="7" y="10"/>
                      <a:pt x="10" y="7"/>
                      <a:pt x="11" y="0"/>
                    </a:cubicBezTo>
                    <a:cubicBezTo>
                      <a:pt x="18" y="0"/>
                      <a:pt x="18" y="0"/>
                      <a:pt x="18" y="0"/>
                    </a:cubicBezTo>
                    <a:cubicBezTo>
                      <a:pt x="18" y="76"/>
                      <a:pt x="18" y="76"/>
                      <a:pt x="18" y="76"/>
                    </a:cubicBezTo>
                    <a:cubicBezTo>
                      <a:pt x="8" y="76"/>
                      <a:pt x="8" y="76"/>
                      <a:pt x="8" y="76"/>
                    </a:cubicBezTo>
                    <a:cubicBezTo>
                      <a:pt x="8" y="19"/>
                      <a:pt x="8" y="19"/>
                      <a:pt x="8" y="19"/>
                    </a:cubicBezTo>
                    <a:cubicBezTo>
                      <a:pt x="0" y="19"/>
                      <a:pt x="0" y="19"/>
                      <a:pt x="0" y="19"/>
                    </a:cubicBezTo>
                    <a:lnTo>
                      <a:pt x="0" y="11"/>
                    </a:lnTo>
                    <a:close/>
                  </a:path>
                </a:pathLst>
              </a:custGeom>
              <a:solidFill>
                <a:srgbClr val="FFFFFF"/>
              </a:solidFill>
              <a:ln>
                <a:noFill/>
              </a:ln>
              <a:extLst>
                <a:ext uri="{91240B29-F687-4F45-9708-019B960494DF}">
                  <a14:hiddenLine xmlns:a14="http://schemas.microsoft.com/office/drawing/2010/main" w="15875">
                    <a:solidFill>
                      <a:srgbClr val="000000"/>
                    </a:solidFill>
                    <a:prstDash val="solid"/>
                    <a:miter lim="800000"/>
                    <a:headEnd/>
                    <a:tailEnd/>
                  </a14:hiddenLine>
                </a:ext>
              </a:extLst>
            </p:spPr>
            <p:txBody>
              <a:bodyPr/>
              <a:lstStyle/>
              <a:p>
                <a:endParaRPr lang="zh-CN" altLang="en-US" sz="2255"/>
              </a:p>
            </p:txBody>
          </p:sp>
        </p:grpSp>
      </p:grpSp>
      <p:grpSp>
        <p:nvGrpSpPr>
          <p:cNvPr id="12" name="组合 11"/>
          <p:cNvGrpSpPr/>
          <p:nvPr/>
        </p:nvGrpSpPr>
        <p:grpSpPr>
          <a:xfrm>
            <a:off x="6489701" y="4291290"/>
            <a:ext cx="890588" cy="829366"/>
            <a:chOff x="5174860" y="3387923"/>
            <a:chExt cx="710151" cy="661333"/>
          </a:xfrm>
        </p:grpSpPr>
        <p:pic>
          <p:nvPicPr>
            <p:cNvPr id="102" name="图片 101"/>
            <p:cNvPicPr>
              <a:picLocks noChangeAspect="1"/>
            </p:cNvPicPr>
            <p:nvPr/>
          </p:nvPicPr>
          <p:blipFill>
            <a:blip r:embed="rId3"/>
            <a:stretch>
              <a:fillRect/>
            </a:stretch>
          </p:blipFill>
          <p:spPr>
            <a:xfrm>
              <a:off x="5174860" y="3387923"/>
              <a:ext cx="669643" cy="661333"/>
            </a:xfrm>
            <a:prstGeom prst="rect">
              <a:avLst/>
            </a:prstGeom>
            <a:effectLst>
              <a:outerShdw blurRad="279400" dist="152400" dir="2700000" sx="102000" sy="102000" algn="tl" rotWithShape="0">
                <a:prstClr val="black">
                  <a:alpha val="28000"/>
                </a:prstClr>
              </a:outerShdw>
            </a:effectLst>
          </p:spPr>
        </p:pic>
        <p:sp>
          <p:nvSpPr>
            <p:cNvPr id="103" name="椭圆 102"/>
            <p:cNvSpPr/>
            <p:nvPr/>
          </p:nvSpPr>
          <p:spPr>
            <a:xfrm>
              <a:off x="5217899" y="3430429"/>
              <a:ext cx="583565" cy="576322"/>
            </a:xfrm>
            <a:prstGeom prst="ellipse">
              <a:avLst/>
            </a:prstGeom>
            <a:solidFill>
              <a:schemeClr val="accent2"/>
            </a:solidFill>
            <a:ln w="22225">
              <a:noFill/>
            </a:ln>
          </p:spPr>
          <p:style>
            <a:lnRef idx="2">
              <a:schemeClr val="accent1">
                <a:shade val="50000"/>
              </a:schemeClr>
            </a:lnRef>
            <a:fillRef idx="1">
              <a:schemeClr val="accent1"/>
            </a:fillRef>
            <a:effectRef idx="0">
              <a:schemeClr val="accent1"/>
            </a:effectRef>
            <a:fontRef idx="minor">
              <a:schemeClr val="lt1"/>
            </a:fontRef>
          </p:style>
          <p:txBody>
            <a:bodyPr lIns="91028" tIns="45514" rIns="91028" bIns="45514" anchor="ctr"/>
            <a:lstStyle/>
            <a:p>
              <a:pPr algn="ctr">
                <a:defRPr/>
              </a:pPr>
              <a:endParaRPr lang="zh-CN" altLang="en-US" sz="2255"/>
            </a:p>
          </p:txBody>
        </p:sp>
        <p:grpSp>
          <p:nvGrpSpPr>
            <p:cNvPr id="68651" name="组合 107"/>
            <p:cNvGrpSpPr/>
            <p:nvPr/>
          </p:nvGrpSpPr>
          <p:grpSpPr bwMode="auto">
            <a:xfrm>
              <a:off x="5344486" y="3562945"/>
              <a:ext cx="540525" cy="481311"/>
              <a:chOff x="5405438" y="6815138"/>
              <a:chExt cx="511175" cy="460375"/>
            </a:xfrm>
          </p:grpSpPr>
          <p:sp>
            <p:nvSpPr>
              <p:cNvPr id="109" name="Freeform 61"/>
              <p:cNvSpPr/>
              <p:nvPr/>
            </p:nvSpPr>
            <p:spPr bwMode="auto">
              <a:xfrm>
                <a:off x="5424488" y="6821488"/>
                <a:ext cx="492125" cy="454025"/>
              </a:xfrm>
              <a:custGeom>
                <a:avLst/>
                <a:gdLst>
                  <a:gd name="T0" fmla="*/ 140 w 310"/>
                  <a:gd name="T1" fmla="*/ 286 h 286"/>
                  <a:gd name="T2" fmla="*/ 0 w 310"/>
                  <a:gd name="T3" fmla="*/ 172 h 286"/>
                  <a:gd name="T4" fmla="*/ 2 w 310"/>
                  <a:gd name="T5" fmla="*/ 12 h 286"/>
                  <a:gd name="T6" fmla="*/ 57 w 310"/>
                  <a:gd name="T7" fmla="*/ 7 h 286"/>
                  <a:gd name="T8" fmla="*/ 88 w 310"/>
                  <a:gd name="T9" fmla="*/ 41 h 286"/>
                  <a:gd name="T10" fmla="*/ 97 w 310"/>
                  <a:gd name="T11" fmla="*/ 7 h 286"/>
                  <a:gd name="T12" fmla="*/ 135 w 310"/>
                  <a:gd name="T13" fmla="*/ 0 h 286"/>
                  <a:gd name="T14" fmla="*/ 310 w 310"/>
                  <a:gd name="T15" fmla="*/ 150 h 286"/>
                  <a:gd name="T16" fmla="*/ 140 w 310"/>
                  <a:gd name="T17" fmla="*/ 286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0" h="286">
                    <a:moveTo>
                      <a:pt x="140" y="286"/>
                    </a:moveTo>
                    <a:lnTo>
                      <a:pt x="0" y="172"/>
                    </a:lnTo>
                    <a:lnTo>
                      <a:pt x="2" y="12"/>
                    </a:lnTo>
                    <a:lnTo>
                      <a:pt x="57" y="7"/>
                    </a:lnTo>
                    <a:lnTo>
                      <a:pt x="88" y="41"/>
                    </a:lnTo>
                    <a:lnTo>
                      <a:pt x="97" y="7"/>
                    </a:lnTo>
                    <a:lnTo>
                      <a:pt x="135" y="0"/>
                    </a:lnTo>
                    <a:lnTo>
                      <a:pt x="310" y="150"/>
                    </a:lnTo>
                    <a:lnTo>
                      <a:pt x="140" y="286"/>
                    </a:lnTo>
                    <a:close/>
                  </a:path>
                </a:pathLst>
              </a:custGeom>
              <a:gradFill flip="none" rotWithShape="1">
                <a:gsLst>
                  <a:gs pos="73000">
                    <a:srgbClr val="0D0D0D">
                      <a:alpha val="0"/>
                    </a:srgbClr>
                  </a:gs>
                  <a:gs pos="100000">
                    <a:schemeClr val="tx1">
                      <a:lumMod val="95000"/>
                      <a:lumOff val="5000"/>
                      <a:alpha val="0"/>
                    </a:schemeClr>
                  </a:gs>
                  <a:gs pos="0">
                    <a:schemeClr val="tx1">
                      <a:lumMod val="95000"/>
                      <a:lumOff val="5000"/>
                      <a:alpha val="55000"/>
                    </a:schemeClr>
                  </a:gs>
                </a:gsLst>
                <a:lin ang="2700000" scaled="1"/>
                <a:tileRect/>
              </a:gradFill>
              <a:ln>
                <a:noFill/>
              </a:ln>
            </p:spPr>
            <p:txBody>
              <a:bodyPr/>
              <a:lstStyle/>
              <a:p>
                <a:pPr>
                  <a:defRPr/>
                </a:pPr>
                <a:endParaRPr lang="zh-CN" altLang="en-US" sz="2255"/>
              </a:p>
            </p:txBody>
          </p:sp>
          <p:sp>
            <p:nvSpPr>
              <p:cNvPr id="68668" name="Freeform 62"/>
              <p:cNvSpPr>
                <a:spLocks noEditPoints="1"/>
              </p:cNvSpPr>
              <p:nvPr/>
            </p:nvSpPr>
            <p:spPr bwMode="auto">
              <a:xfrm>
                <a:off x="5405438" y="6815138"/>
                <a:ext cx="117475" cy="290513"/>
              </a:xfrm>
              <a:custGeom>
                <a:avLst/>
                <a:gdLst>
                  <a:gd name="T0" fmla="*/ 64422 w 31"/>
                  <a:gd name="T1" fmla="*/ 0 h 77"/>
                  <a:gd name="T2" fmla="*/ 109896 w 31"/>
                  <a:gd name="T3" fmla="*/ 18864 h 77"/>
                  <a:gd name="T4" fmla="*/ 117475 w 31"/>
                  <a:gd name="T5" fmla="*/ 67912 h 77"/>
                  <a:gd name="T6" fmla="*/ 117475 w 31"/>
                  <a:gd name="T7" fmla="*/ 233920 h 77"/>
                  <a:gd name="T8" fmla="*/ 102317 w 31"/>
                  <a:gd name="T9" fmla="*/ 275421 h 77"/>
                  <a:gd name="T10" fmla="*/ 60632 w 31"/>
                  <a:gd name="T11" fmla="*/ 290513 h 77"/>
                  <a:gd name="T12" fmla="*/ 11369 w 31"/>
                  <a:gd name="T13" fmla="*/ 271649 h 77"/>
                  <a:gd name="T14" fmla="*/ 0 w 31"/>
                  <a:gd name="T15" fmla="*/ 211282 h 77"/>
                  <a:gd name="T16" fmla="*/ 0 w 31"/>
                  <a:gd name="T17" fmla="*/ 79231 h 77"/>
                  <a:gd name="T18" fmla="*/ 11369 w 31"/>
                  <a:gd name="T19" fmla="*/ 18864 h 77"/>
                  <a:gd name="T20" fmla="*/ 64422 w 31"/>
                  <a:gd name="T21" fmla="*/ 0 h 77"/>
                  <a:gd name="T22" fmla="*/ 60632 w 31"/>
                  <a:gd name="T23" fmla="*/ 264103 h 77"/>
                  <a:gd name="T24" fmla="*/ 87159 w 31"/>
                  <a:gd name="T25" fmla="*/ 222601 h 77"/>
                  <a:gd name="T26" fmla="*/ 87159 w 31"/>
                  <a:gd name="T27" fmla="*/ 64139 h 77"/>
                  <a:gd name="T28" fmla="*/ 60632 w 31"/>
                  <a:gd name="T29" fmla="*/ 26410 h 77"/>
                  <a:gd name="T30" fmla="*/ 34106 w 31"/>
                  <a:gd name="T31" fmla="*/ 64139 h 77"/>
                  <a:gd name="T32" fmla="*/ 34106 w 31"/>
                  <a:gd name="T33" fmla="*/ 75458 h 77"/>
                  <a:gd name="T34" fmla="*/ 34106 w 31"/>
                  <a:gd name="T35" fmla="*/ 86777 h 77"/>
                  <a:gd name="T36" fmla="*/ 34106 w 31"/>
                  <a:gd name="T37" fmla="*/ 132051 h 77"/>
                  <a:gd name="T38" fmla="*/ 34106 w 31"/>
                  <a:gd name="T39" fmla="*/ 181099 h 77"/>
                  <a:gd name="T40" fmla="*/ 34106 w 31"/>
                  <a:gd name="T41" fmla="*/ 222601 h 77"/>
                  <a:gd name="T42" fmla="*/ 60632 w 31"/>
                  <a:gd name="T43" fmla="*/ 264103 h 77"/>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31" h="77">
                    <a:moveTo>
                      <a:pt x="17" y="0"/>
                    </a:moveTo>
                    <a:cubicBezTo>
                      <a:pt x="22" y="0"/>
                      <a:pt x="26" y="2"/>
                      <a:pt x="29" y="5"/>
                    </a:cubicBezTo>
                    <a:cubicBezTo>
                      <a:pt x="30" y="8"/>
                      <a:pt x="31" y="12"/>
                      <a:pt x="31" y="18"/>
                    </a:cubicBezTo>
                    <a:cubicBezTo>
                      <a:pt x="31" y="62"/>
                      <a:pt x="31" y="62"/>
                      <a:pt x="31" y="62"/>
                    </a:cubicBezTo>
                    <a:cubicBezTo>
                      <a:pt x="31" y="67"/>
                      <a:pt x="30" y="71"/>
                      <a:pt x="27" y="73"/>
                    </a:cubicBezTo>
                    <a:cubicBezTo>
                      <a:pt x="25" y="76"/>
                      <a:pt x="21" y="77"/>
                      <a:pt x="16" y="77"/>
                    </a:cubicBezTo>
                    <a:cubicBezTo>
                      <a:pt x="10" y="77"/>
                      <a:pt x="5" y="75"/>
                      <a:pt x="3" y="72"/>
                    </a:cubicBezTo>
                    <a:cubicBezTo>
                      <a:pt x="1" y="69"/>
                      <a:pt x="0" y="64"/>
                      <a:pt x="0" y="56"/>
                    </a:cubicBezTo>
                    <a:cubicBezTo>
                      <a:pt x="0" y="21"/>
                      <a:pt x="0" y="21"/>
                      <a:pt x="0" y="21"/>
                    </a:cubicBezTo>
                    <a:cubicBezTo>
                      <a:pt x="0" y="14"/>
                      <a:pt x="1" y="8"/>
                      <a:pt x="3" y="5"/>
                    </a:cubicBezTo>
                    <a:cubicBezTo>
                      <a:pt x="5" y="2"/>
                      <a:pt x="10" y="0"/>
                      <a:pt x="17" y="0"/>
                    </a:cubicBezTo>
                    <a:close/>
                    <a:moveTo>
                      <a:pt x="16" y="70"/>
                    </a:moveTo>
                    <a:cubicBezTo>
                      <a:pt x="20" y="70"/>
                      <a:pt x="23" y="66"/>
                      <a:pt x="23" y="59"/>
                    </a:cubicBezTo>
                    <a:cubicBezTo>
                      <a:pt x="23" y="17"/>
                      <a:pt x="23" y="17"/>
                      <a:pt x="23" y="17"/>
                    </a:cubicBezTo>
                    <a:cubicBezTo>
                      <a:pt x="23" y="10"/>
                      <a:pt x="20" y="7"/>
                      <a:pt x="16" y="7"/>
                    </a:cubicBezTo>
                    <a:cubicBezTo>
                      <a:pt x="12" y="7"/>
                      <a:pt x="9" y="10"/>
                      <a:pt x="9" y="17"/>
                    </a:cubicBezTo>
                    <a:cubicBezTo>
                      <a:pt x="9" y="20"/>
                      <a:pt x="9" y="20"/>
                      <a:pt x="9" y="20"/>
                    </a:cubicBezTo>
                    <a:cubicBezTo>
                      <a:pt x="9" y="23"/>
                      <a:pt x="9" y="23"/>
                      <a:pt x="9" y="23"/>
                    </a:cubicBezTo>
                    <a:cubicBezTo>
                      <a:pt x="9" y="35"/>
                      <a:pt x="9" y="35"/>
                      <a:pt x="9" y="35"/>
                    </a:cubicBezTo>
                    <a:cubicBezTo>
                      <a:pt x="9" y="48"/>
                      <a:pt x="9" y="48"/>
                      <a:pt x="9" y="48"/>
                    </a:cubicBezTo>
                    <a:cubicBezTo>
                      <a:pt x="9" y="59"/>
                      <a:pt x="9" y="59"/>
                      <a:pt x="9" y="59"/>
                    </a:cubicBezTo>
                    <a:cubicBezTo>
                      <a:pt x="9" y="66"/>
                      <a:pt x="12" y="70"/>
                      <a:pt x="16" y="70"/>
                    </a:cubicBezTo>
                    <a:close/>
                  </a:path>
                </a:pathLst>
              </a:custGeom>
              <a:solidFill>
                <a:srgbClr val="FFFFFF"/>
              </a:solidFill>
              <a:ln>
                <a:noFill/>
              </a:ln>
              <a:extLst>
                <a:ext uri="{91240B29-F687-4F45-9708-019B960494DF}">
                  <a14:hiddenLine xmlns:a14="http://schemas.microsoft.com/office/drawing/2010/main" w="15875">
                    <a:solidFill>
                      <a:srgbClr val="000000"/>
                    </a:solidFill>
                    <a:prstDash val="solid"/>
                    <a:miter lim="800000"/>
                    <a:headEnd/>
                    <a:tailEnd/>
                  </a14:hiddenLine>
                </a:ext>
              </a:extLst>
            </p:spPr>
            <p:txBody>
              <a:bodyPr/>
              <a:lstStyle/>
              <a:p>
                <a:endParaRPr lang="zh-CN" altLang="en-US" sz="2255"/>
              </a:p>
            </p:txBody>
          </p:sp>
          <p:sp>
            <p:nvSpPr>
              <p:cNvPr id="68669" name="Freeform 63"/>
              <p:cNvSpPr/>
              <p:nvPr/>
            </p:nvSpPr>
            <p:spPr bwMode="auto">
              <a:xfrm>
                <a:off x="5545138" y="6815138"/>
                <a:ext cx="112713" cy="290513"/>
              </a:xfrm>
              <a:custGeom>
                <a:avLst/>
                <a:gdLst>
                  <a:gd name="T0" fmla="*/ 33814 w 30"/>
                  <a:gd name="T1" fmla="*/ 203736 h 77"/>
                  <a:gd name="T2" fmla="*/ 33814 w 30"/>
                  <a:gd name="T3" fmla="*/ 233920 h 77"/>
                  <a:gd name="T4" fmla="*/ 37571 w 30"/>
                  <a:gd name="T5" fmla="*/ 256557 h 77"/>
                  <a:gd name="T6" fmla="*/ 60114 w 30"/>
                  <a:gd name="T7" fmla="*/ 264103 h 77"/>
                  <a:gd name="T8" fmla="*/ 78899 w 30"/>
                  <a:gd name="T9" fmla="*/ 245238 h 77"/>
                  <a:gd name="T10" fmla="*/ 78899 w 30"/>
                  <a:gd name="T11" fmla="*/ 218828 h 77"/>
                  <a:gd name="T12" fmla="*/ 78899 w 30"/>
                  <a:gd name="T13" fmla="*/ 196191 h 77"/>
                  <a:gd name="T14" fmla="*/ 75142 w 30"/>
                  <a:gd name="T15" fmla="*/ 162235 h 77"/>
                  <a:gd name="T16" fmla="*/ 45085 w 30"/>
                  <a:gd name="T17" fmla="*/ 147143 h 77"/>
                  <a:gd name="T18" fmla="*/ 37571 w 30"/>
                  <a:gd name="T19" fmla="*/ 147143 h 77"/>
                  <a:gd name="T20" fmla="*/ 26300 w 30"/>
                  <a:gd name="T21" fmla="*/ 150916 h 77"/>
                  <a:gd name="T22" fmla="*/ 26300 w 30"/>
                  <a:gd name="T23" fmla="*/ 116960 h 77"/>
                  <a:gd name="T24" fmla="*/ 33814 w 30"/>
                  <a:gd name="T25" fmla="*/ 116960 h 77"/>
                  <a:gd name="T26" fmla="*/ 71385 w 30"/>
                  <a:gd name="T27" fmla="*/ 83004 h 77"/>
                  <a:gd name="T28" fmla="*/ 71385 w 30"/>
                  <a:gd name="T29" fmla="*/ 52821 h 77"/>
                  <a:gd name="T30" fmla="*/ 52599 w 30"/>
                  <a:gd name="T31" fmla="*/ 26410 h 77"/>
                  <a:gd name="T32" fmla="*/ 33814 w 30"/>
                  <a:gd name="T33" fmla="*/ 56593 h 77"/>
                  <a:gd name="T34" fmla="*/ 33814 w 30"/>
                  <a:gd name="T35" fmla="*/ 64139 h 77"/>
                  <a:gd name="T36" fmla="*/ 33814 w 30"/>
                  <a:gd name="T37" fmla="*/ 71685 h 77"/>
                  <a:gd name="T38" fmla="*/ 0 w 30"/>
                  <a:gd name="T39" fmla="*/ 71685 h 77"/>
                  <a:gd name="T40" fmla="*/ 0 w 30"/>
                  <a:gd name="T41" fmla="*/ 45275 h 77"/>
                  <a:gd name="T42" fmla="*/ 56357 w 30"/>
                  <a:gd name="T43" fmla="*/ 0 h 77"/>
                  <a:gd name="T44" fmla="*/ 108956 w 30"/>
                  <a:gd name="T45" fmla="*/ 49048 h 77"/>
                  <a:gd name="T46" fmla="*/ 108956 w 30"/>
                  <a:gd name="T47" fmla="*/ 64139 h 77"/>
                  <a:gd name="T48" fmla="*/ 108956 w 30"/>
                  <a:gd name="T49" fmla="*/ 75458 h 77"/>
                  <a:gd name="T50" fmla="*/ 82656 w 30"/>
                  <a:gd name="T51" fmla="*/ 128278 h 77"/>
                  <a:gd name="T52" fmla="*/ 105199 w 30"/>
                  <a:gd name="T53" fmla="*/ 147143 h 77"/>
                  <a:gd name="T54" fmla="*/ 112713 w 30"/>
                  <a:gd name="T55" fmla="*/ 181099 h 77"/>
                  <a:gd name="T56" fmla="*/ 112713 w 30"/>
                  <a:gd name="T57" fmla="*/ 241465 h 77"/>
                  <a:gd name="T58" fmla="*/ 52599 w 30"/>
                  <a:gd name="T59" fmla="*/ 290513 h 77"/>
                  <a:gd name="T60" fmla="*/ 0 w 30"/>
                  <a:gd name="T61" fmla="*/ 241465 h 77"/>
                  <a:gd name="T62" fmla="*/ 0 w 30"/>
                  <a:gd name="T63" fmla="*/ 203736 h 77"/>
                  <a:gd name="T64" fmla="*/ 33814 w 30"/>
                  <a:gd name="T65" fmla="*/ 203736 h 7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30" h="77">
                    <a:moveTo>
                      <a:pt x="9" y="54"/>
                    </a:moveTo>
                    <a:cubicBezTo>
                      <a:pt x="9" y="62"/>
                      <a:pt x="9" y="62"/>
                      <a:pt x="9" y="62"/>
                    </a:cubicBezTo>
                    <a:cubicBezTo>
                      <a:pt x="9" y="65"/>
                      <a:pt x="9" y="67"/>
                      <a:pt x="10" y="68"/>
                    </a:cubicBezTo>
                    <a:cubicBezTo>
                      <a:pt x="11" y="69"/>
                      <a:pt x="13" y="70"/>
                      <a:pt x="16" y="70"/>
                    </a:cubicBezTo>
                    <a:cubicBezTo>
                      <a:pt x="18" y="70"/>
                      <a:pt x="20" y="68"/>
                      <a:pt x="21" y="65"/>
                    </a:cubicBezTo>
                    <a:cubicBezTo>
                      <a:pt x="21" y="64"/>
                      <a:pt x="21" y="62"/>
                      <a:pt x="21" y="58"/>
                    </a:cubicBezTo>
                    <a:cubicBezTo>
                      <a:pt x="21" y="52"/>
                      <a:pt x="21" y="52"/>
                      <a:pt x="21" y="52"/>
                    </a:cubicBezTo>
                    <a:cubicBezTo>
                      <a:pt x="21" y="48"/>
                      <a:pt x="21" y="45"/>
                      <a:pt x="20" y="43"/>
                    </a:cubicBezTo>
                    <a:cubicBezTo>
                      <a:pt x="18" y="41"/>
                      <a:pt x="16" y="39"/>
                      <a:pt x="12" y="39"/>
                    </a:cubicBezTo>
                    <a:cubicBezTo>
                      <a:pt x="11" y="39"/>
                      <a:pt x="11" y="39"/>
                      <a:pt x="10" y="39"/>
                    </a:cubicBezTo>
                    <a:cubicBezTo>
                      <a:pt x="9" y="39"/>
                      <a:pt x="8" y="40"/>
                      <a:pt x="7" y="40"/>
                    </a:cubicBezTo>
                    <a:cubicBezTo>
                      <a:pt x="7" y="31"/>
                      <a:pt x="7" y="31"/>
                      <a:pt x="7" y="31"/>
                    </a:cubicBezTo>
                    <a:cubicBezTo>
                      <a:pt x="9" y="31"/>
                      <a:pt x="9" y="31"/>
                      <a:pt x="9" y="31"/>
                    </a:cubicBezTo>
                    <a:cubicBezTo>
                      <a:pt x="16" y="31"/>
                      <a:pt x="19" y="28"/>
                      <a:pt x="19" y="22"/>
                    </a:cubicBezTo>
                    <a:cubicBezTo>
                      <a:pt x="19" y="14"/>
                      <a:pt x="19" y="14"/>
                      <a:pt x="19" y="14"/>
                    </a:cubicBezTo>
                    <a:cubicBezTo>
                      <a:pt x="19" y="9"/>
                      <a:pt x="18" y="7"/>
                      <a:pt x="14" y="7"/>
                    </a:cubicBezTo>
                    <a:cubicBezTo>
                      <a:pt x="11" y="7"/>
                      <a:pt x="9" y="10"/>
                      <a:pt x="9" y="15"/>
                    </a:cubicBezTo>
                    <a:cubicBezTo>
                      <a:pt x="9" y="17"/>
                      <a:pt x="9" y="17"/>
                      <a:pt x="9" y="17"/>
                    </a:cubicBezTo>
                    <a:cubicBezTo>
                      <a:pt x="9" y="19"/>
                      <a:pt x="9" y="19"/>
                      <a:pt x="9" y="19"/>
                    </a:cubicBezTo>
                    <a:cubicBezTo>
                      <a:pt x="0" y="19"/>
                      <a:pt x="0" y="19"/>
                      <a:pt x="0" y="19"/>
                    </a:cubicBezTo>
                    <a:cubicBezTo>
                      <a:pt x="0" y="12"/>
                      <a:pt x="0" y="12"/>
                      <a:pt x="0" y="12"/>
                    </a:cubicBezTo>
                    <a:cubicBezTo>
                      <a:pt x="0" y="4"/>
                      <a:pt x="5" y="0"/>
                      <a:pt x="15" y="0"/>
                    </a:cubicBezTo>
                    <a:cubicBezTo>
                      <a:pt x="24" y="0"/>
                      <a:pt x="29" y="4"/>
                      <a:pt x="29" y="13"/>
                    </a:cubicBezTo>
                    <a:cubicBezTo>
                      <a:pt x="29" y="17"/>
                      <a:pt x="29" y="17"/>
                      <a:pt x="29" y="17"/>
                    </a:cubicBezTo>
                    <a:cubicBezTo>
                      <a:pt x="29" y="20"/>
                      <a:pt x="29" y="20"/>
                      <a:pt x="29" y="20"/>
                    </a:cubicBezTo>
                    <a:cubicBezTo>
                      <a:pt x="29" y="27"/>
                      <a:pt x="26" y="31"/>
                      <a:pt x="22" y="34"/>
                    </a:cubicBezTo>
                    <a:cubicBezTo>
                      <a:pt x="25" y="35"/>
                      <a:pt x="27" y="36"/>
                      <a:pt x="28" y="39"/>
                    </a:cubicBezTo>
                    <a:cubicBezTo>
                      <a:pt x="29" y="41"/>
                      <a:pt x="30" y="44"/>
                      <a:pt x="30" y="48"/>
                    </a:cubicBezTo>
                    <a:cubicBezTo>
                      <a:pt x="30" y="64"/>
                      <a:pt x="30" y="64"/>
                      <a:pt x="30" y="64"/>
                    </a:cubicBezTo>
                    <a:cubicBezTo>
                      <a:pt x="30" y="73"/>
                      <a:pt x="25" y="77"/>
                      <a:pt x="14" y="77"/>
                    </a:cubicBezTo>
                    <a:cubicBezTo>
                      <a:pt x="5" y="77"/>
                      <a:pt x="0" y="73"/>
                      <a:pt x="0" y="64"/>
                    </a:cubicBezTo>
                    <a:cubicBezTo>
                      <a:pt x="0" y="54"/>
                      <a:pt x="0" y="54"/>
                      <a:pt x="0" y="54"/>
                    </a:cubicBezTo>
                    <a:lnTo>
                      <a:pt x="9" y="54"/>
                    </a:lnTo>
                    <a:close/>
                  </a:path>
                </a:pathLst>
              </a:custGeom>
              <a:solidFill>
                <a:srgbClr val="FFFFFF"/>
              </a:solidFill>
              <a:ln>
                <a:noFill/>
              </a:ln>
              <a:extLst>
                <a:ext uri="{91240B29-F687-4F45-9708-019B960494DF}">
                  <a14:hiddenLine xmlns:a14="http://schemas.microsoft.com/office/drawing/2010/main" w="15875">
                    <a:solidFill>
                      <a:srgbClr val="000000"/>
                    </a:solidFill>
                    <a:prstDash val="solid"/>
                    <a:miter lim="800000"/>
                    <a:headEnd/>
                    <a:tailEnd/>
                  </a14:hiddenLine>
                </a:ext>
              </a:extLst>
            </p:spPr>
            <p:txBody>
              <a:bodyPr/>
              <a:lstStyle/>
              <a:p>
                <a:endParaRPr lang="zh-CN" altLang="en-US" sz="2255"/>
              </a:p>
            </p:txBody>
          </p:sp>
        </p:grpSp>
      </p:grpSp>
      <p:grpSp>
        <p:nvGrpSpPr>
          <p:cNvPr id="11" name="组合 10"/>
          <p:cNvGrpSpPr/>
          <p:nvPr/>
        </p:nvGrpSpPr>
        <p:grpSpPr>
          <a:xfrm>
            <a:off x="4821238" y="4291290"/>
            <a:ext cx="906462" cy="829366"/>
            <a:chOff x="3844435" y="3387923"/>
            <a:chExt cx="722809" cy="661333"/>
          </a:xfrm>
        </p:grpSpPr>
        <p:pic>
          <p:nvPicPr>
            <p:cNvPr id="96" name="图片 95"/>
            <p:cNvPicPr>
              <a:picLocks noChangeAspect="1"/>
            </p:cNvPicPr>
            <p:nvPr/>
          </p:nvPicPr>
          <p:blipFill>
            <a:blip r:embed="rId3"/>
            <a:stretch>
              <a:fillRect/>
            </a:stretch>
          </p:blipFill>
          <p:spPr>
            <a:xfrm>
              <a:off x="3844435" y="3387923"/>
              <a:ext cx="670909" cy="661333"/>
            </a:xfrm>
            <a:prstGeom prst="rect">
              <a:avLst/>
            </a:prstGeom>
            <a:effectLst>
              <a:outerShdw blurRad="279400" dist="152400" dir="2700000" sx="102000" sy="102000" algn="tl" rotWithShape="0">
                <a:prstClr val="black">
                  <a:alpha val="28000"/>
                </a:prstClr>
              </a:outerShdw>
            </a:effectLst>
          </p:spPr>
        </p:pic>
        <p:sp>
          <p:nvSpPr>
            <p:cNvPr id="97" name="椭圆 96"/>
            <p:cNvSpPr/>
            <p:nvPr/>
          </p:nvSpPr>
          <p:spPr>
            <a:xfrm>
              <a:off x="3888740" y="3430429"/>
              <a:ext cx="582298" cy="576322"/>
            </a:xfrm>
            <a:prstGeom prst="ellipse">
              <a:avLst/>
            </a:prstGeom>
            <a:solidFill>
              <a:schemeClr val="accent1"/>
            </a:solidFill>
            <a:ln w="22225">
              <a:noFill/>
            </a:ln>
          </p:spPr>
          <p:style>
            <a:lnRef idx="2">
              <a:schemeClr val="accent1">
                <a:shade val="50000"/>
              </a:schemeClr>
            </a:lnRef>
            <a:fillRef idx="1">
              <a:schemeClr val="accent1"/>
            </a:fillRef>
            <a:effectRef idx="0">
              <a:schemeClr val="accent1"/>
            </a:effectRef>
            <a:fontRef idx="minor">
              <a:schemeClr val="lt1"/>
            </a:fontRef>
          </p:style>
          <p:txBody>
            <a:bodyPr lIns="91028" tIns="45514" rIns="91028" bIns="45514" anchor="ctr"/>
            <a:lstStyle/>
            <a:p>
              <a:pPr algn="ctr">
                <a:defRPr/>
              </a:pPr>
              <a:endParaRPr lang="zh-CN" altLang="en-US" sz="2255"/>
            </a:p>
          </p:txBody>
        </p:sp>
        <p:grpSp>
          <p:nvGrpSpPr>
            <p:cNvPr id="68652" name="组合 111"/>
            <p:cNvGrpSpPr/>
            <p:nvPr/>
          </p:nvGrpSpPr>
          <p:grpSpPr bwMode="auto">
            <a:xfrm>
              <a:off x="4026720" y="3562945"/>
              <a:ext cx="540524" cy="481311"/>
              <a:chOff x="952501" y="6013451"/>
              <a:chExt cx="511175" cy="460375"/>
            </a:xfrm>
          </p:grpSpPr>
          <p:sp>
            <p:nvSpPr>
              <p:cNvPr id="113" name="Freeform 58"/>
              <p:cNvSpPr/>
              <p:nvPr/>
            </p:nvSpPr>
            <p:spPr bwMode="auto">
              <a:xfrm>
                <a:off x="971551" y="6021388"/>
                <a:ext cx="492125" cy="452438"/>
              </a:xfrm>
              <a:custGeom>
                <a:avLst/>
                <a:gdLst>
                  <a:gd name="T0" fmla="*/ 137 w 310"/>
                  <a:gd name="T1" fmla="*/ 285 h 285"/>
                  <a:gd name="T2" fmla="*/ 0 w 310"/>
                  <a:gd name="T3" fmla="*/ 171 h 285"/>
                  <a:gd name="T4" fmla="*/ 2 w 310"/>
                  <a:gd name="T5" fmla="*/ 12 h 285"/>
                  <a:gd name="T6" fmla="*/ 54 w 310"/>
                  <a:gd name="T7" fmla="*/ 7 h 285"/>
                  <a:gd name="T8" fmla="*/ 87 w 310"/>
                  <a:gd name="T9" fmla="*/ 40 h 285"/>
                  <a:gd name="T10" fmla="*/ 97 w 310"/>
                  <a:gd name="T11" fmla="*/ 7 h 285"/>
                  <a:gd name="T12" fmla="*/ 137 w 310"/>
                  <a:gd name="T13" fmla="*/ 0 h 285"/>
                  <a:gd name="T14" fmla="*/ 310 w 310"/>
                  <a:gd name="T15" fmla="*/ 150 h 285"/>
                  <a:gd name="T16" fmla="*/ 137 w 310"/>
                  <a:gd name="T17" fmla="*/ 285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0" h="285">
                    <a:moveTo>
                      <a:pt x="137" y="285"/>
                    </a:moveTo>
                    <a:lnTo>
                      <a:pt x="0" y="171"/>
                    </a:lnTo>
                    <a:lnTo>
                      <a:pt x="2" y="12"/>
                    </a:lnTo>
                    <a:lnTo>
                      <a:pt x="54" y="7"/>
                    </a:lnTo>
                    <a:lnTo>
                      <a:pt x="87" y="40"/>
                    </a:lnTo>
                    <a:lnTo>
                      <a:pt x="97" y="7"/>
                    </a:lnTo>
                    <a:lnTo>
                      <a:pt x="137" y="0"/>
                    </a:lnTo>
                    <a:lnTo>
                      <a:pt x="310" y="150"/>
                    </a:lnTo>
                    <a:lnTo>
                      <a:pt x="137" y="285"/>
                    </a:lnTo>
                    <a:close/>
                  </a:path>
                </a:pathLst>
              </a:custGeom>
              <a:gradFill flip="none" rotWithShape="1">
                <a:gsLst>
                  <a:gs pos="73000">
                    <a:srgbClr val="0D0D0D">
                      <a:alpha val="0"/>
                    </a:srgbClr>
                  </a:gs>
                  <a:gs pos="100000">
                    <a:schemeClr val="tx1">
                      <a:lumMod val="95000"/>
                      <a:lumOff val="5000"/>
                      <a:alpha val="0"/>
                    </a:schemeClr>
                  </a:gs>
                  <a:gs pos="0">
                    <a:schemeClr val="tx1">
                      <a:lumMod val="95000"/>
                      <a:lumOff val="5000"/>
                      <a:alpha val="55000"/>
                    </a:schemeClr>
                  </a:gs>
                </a:gsLst>
                <a:lin ang="2700000" scaled="1"/>
                <a:tileRect/>
              </a:gradFill>
              <a:ln>
                <a:noFill/>
              </a:ln>
            </p:spPr>
            <p:txBody>
              <a:bodyPr/>
              <a:lstStyle/>
              <a:p>
                <a:pPr>
                  <a:defRPr/>
                </a:pPr>
                <a:endParaRPr lang="zh-CN" altLang="en-US" sz="2255"/>
              </a:p>
            </p:txBody>
          </p:sp>
          <p:sp>
            <p:nvSpPr>
              <p:cNvPr id="68663" name="Freeform 59"/>
              <p:cNvSpPr>
                <a:spLocks noEditPoints="1"/>
              </p:cNvSpPr>
              <p:nvPr/>
            </p:nvSpPr>
            <p:spPr bwMode="auto">
              <a:xfrm>
                <a:off x="952501" y="6013451"/>
                <a:ext cx="115888" cy="290513"/>
              </a:xfrm>
              <a:custGeom>
                <a:avLst/>
                <a:gdLst>
                  <a:gd name="T0" fmla="*/ 63551 w 31"/>
                  <a:gd name="T1" fmla="*/ 0 h 77"/>
                  <a:gd name="T2" fmla="*/ 104673 w 31"/>
                  <a:gd name="T3" fmla="*/ 18864 h 77"/>
                  <a:gd name="T4" fmla="*/ 115888 w 31"/>
                  <a:gd name="T5" fmla="*/ 67912 h 77"/>
                  <a:gd name="T6" fmla="*/ 115888 w 31"/>
                  <a:gd name="T7" fmla="*/ 233920 h 77"/>
                  <a:gd name="T8" fmla="*/ 100935 w 31"/>
                  <a:gd name="T9" fmla="*/ 275421 h 77"/>
                  <a:gd name="T10" fmla="*/ 59813 w 31"/>
                  <a:gd name="T11" fmla="*/ 290513 h 77"/>
                  <a:gd name="T12" fmla="*/ 11215 w 31"/>
                  <a:gd name="T13" fmla="*/ 267876 h 77"/>
                  <a:gd name="T14" fmla="*/ 0 w 31"/>
                  <a:gd name="T15" fmla="*/ 211282 h 77"/>
                  <a:gd name="T16" fmla="*/ 0 w 31"/>
                  <a:gd name="T17" fmla="*/ 79231 h 77"/>
                  <a:gd name="T18" fmla="*/ 11215 w 31"/>
                  <a:gd name="T19" fmla="*/ 18864 h 77"/>
                  <a:gd name="T20" fmla="*/ 63551 w 31"/>
                  <a:gd name="T21" fmla="*/ 0 h 77"/>
                  <a:gd name="T22" fmla="*/ 59813 w 31"/>
                  <a:gd name="T23" fmla="*/ 264103 h 77"/>
                  <a:gd name="T24" fmla="*/ 82243 w 31"/>
                  <a:gd name="T25" fmla="*/ 222601 h 77"/>
                  <a:gd name="T26" fmla="*/ 82243 w 31"/>
                  <a:gd name="T27" fmla="*/ 64139 h 77"/>
                  <a:gd name="T28" fmla="*/ 59813 w 31"/>
                  <a:gd name="T29" fmla="*/ 26410 h 77"/>
                  <a:gd name="T30" fmla="*/ 33645 w 31"/>
                  <a:gd name="T31" fmla="*/ 64139 h 77"/>
                  <a:gd name="T32" fmla="*/ 33645 w 31"/>
                  <a:gd name="T33" fmla="*/ 75458 h 77"/>
                  <a:gd name="T34" fmla="*/ 33645 w 31"/>
                  <a:gd name="T35" fmla="*/ 86777 h 77"/>
                  <a:gd name="T36" fmla="*/ 33645 w 31"/>
                  <a:gd name="T37" fmla="*/ 132051 h 77"/>
                  <a:gd name="T38" fmla="*/ 33645 w 31"/>
                  <a:gd name="T39" fmla="*/ 181099 h 77"/>
                  <a:gd name="T40" fmla="*/ 33645 w 31"/>
                  <a:gd name="T41" fmla="*/ 222601 h 77"/>
                  <a:gd name="T42" fmla="*/ 59813 w 31"/>
                  <a:gd name="T43" fmla="*/ 264103 h 77"/>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31" h="77">
                    <a:moveTo>
                      <a:pt x="17" y="0"/>
                    </a:moveTo>
                    <a:cubicBezTo>
                      <a:pt x="22" y="0"/>
                      <a:pt x="26" y="1"/>
                      <a:pt x="28" y="5"/>
                    </a:cubicBezTo>
                    <a:cubicBezTo>
                      <a:pt x="30" y="8"/>
                      <a:pt x="31" y="12"/>
                      <a:pt x="31" y="18"/>
                    </a:cubicBezTo>
                    <a:cubicBezTo>
                      <a:pt x="31" y="62"/>
                      <a:pt x="31" y="62"/>
                      <a:pt x="31" y="62"/>
                    </a:cubicBezTo>
                    <a:cubicBezTo>
                      <a:pt x="31" y="67"/>
                      <a:pt x="30" y="71"/>
                      <a:pt x="27" y="73"/>
                    </a:cubicBezTo>
                    <a:cubicBezTo>
                      <a:pt x="25" y="76"/>
                      <a:pt x="21" y="77"/>
                      <a:pt x="16" y="77"/>
                    </a:cubicBezTo>
                    <a:cubicBezTo>
                      <a:pt x="9" y="77"/>
                      <a:pt x="5" y="75"/>
                      <a:pt x="3" y="71"/>
                    </a:cubicBezTo>
                    <a:cubicBezTo>
                      <a:pt x="1" y="69"/>
                      <a:pt x="0" y="64"/>
                      <a:pt x="0" y="56"/>
                    </a:cubicBezTo>
                    <a:cubicBezTo>
                      <a:pt x="0" y="21"/>
                      <a:pt x="0" y="21"/>
                      <a:pt x="0" y="21"/>
                    </a:cubicBezTo>
                    <a:cubicBezTo>
                      <a:pt x="0" y="13"/>
                      <a:pt x="1" y="8"/>
                      <a:pt x="3" y="5"/>
                    </a:cubicBezTo>
                    <a:cubicBezTo>
                      <a:pt x="5" y="2"/>
                      <a:pt x="10" y="0"/>
                      <a:pt x="17" y="0"/>
                    </a:cubicBezTo>
                    <a:close/>
                    <a:moveTo>
                      <a:pt x="16" y="70"/>
                    </a:moveTo>
                    <a:cubicBezTo>
                      <a:pt x="20" y="70"/>
                      <a:pt x="22" y="66"/>
                      <a:pt x="22" y="59"/>
                    </a:cubicBezTo>
                    <a:cubicBezTo>
                      <a:pt x="22" y="17"/>
                      <a:pt x="22" y="17"/>
                      <a:pt x="22" y="17"/>
                    </a:cubicBezTo>
                    <a:cubicBezTo>
                      <a:pt x="22" y="10"/>
                      <a:pt x="20" y="7"/>
                      <a:pt x="16" y="7"/>
                    </a:cubicBezTo>
                    <a:cubicBezTo>
                      <a:pt x="11" y="7"/>
                      <a:pt x="9" y="10"/>
                      <a:pt x="9" y="17"/>
                    </a:cubicBezTo>
                    <a:cubicBezTo>
                      <a:pt x="9" y="20"/>
                      <a:pt x="9" y="20"/>
                      <a:pt x="9" y="20"/>
                    </a:cubicBezTo>
                    <a:cubicBezTo>
                      <a:pt x="9" y="23"/>
                      <a:pt x="9" y="23"/>
                      <a:pt x="9" y="23"/>
                    </a:cubicBezTo>
                    <a:cubicBezTo>
                      <a:pt x="9" y="35"/>
                      <a:pt x="9" y="35"/>
                      <a:pt x="9" y="35"/>
                    </a:cubicBezTo>
                    <a:cubicBezTo>
                      <a:pt x="9" y="48"/>
                      <a:pt x="9" y="48"/>
                      <a:pt x="9" y="48"/>
                    </a:cubicBezTo>
                    <a:cubicBezTo>
                      <a:pt x="9" y="59"/>
                      <a:pt x="9" y="59"/>
                      <a:pt x="9" y="59"/>
                    </a:cubicBezTo>
                    <a:cubicBezTo>
                      <a:pt x="9" y="66"/>
                      <a:pt x="11" y="70"/>
                      <a:pt x="16" y="70"/>
                    </a:cubicBezTo>
                    <a:close/>
                  </a:path>
                </a:pathLst>
              </a:custGeom>
              <a:solidFill>
                <a:srgbClr val="FFFFFF"/>
              </a:solidFill>
              <a:ln>
                <a:noFill/>
              </a:ln>
              <a:extLst>
                <a:ext uri="{91240B29-F687-4F45-9708-019B960494DF}">
                  <a14:hiddenLine xmlns:a14="http://schemas.microsoft.com/office/drawing/2010/main" w="15875">
                    <a:solidFill>
                      <a:srgbClr val="000000"/>
                    </a:solidFill>
                    <a:prstDash val="solid"/>
                    <a:miter lim="800000"/>
                    <a:headEnd/>
                    <a:tailEnd/>
                  </a14:hiddenLine>
                </a:ext>
              </a:extLst>
            </p:spPr>
            <p:txBody>
              <a:bodyPr/>
              <a:lstStyle/>
              <a:p>
                <a:endParaRPr lang="zh-CN" altLang="en-US" sz="2255"/>
              </a:p>
            </p:txBody>
          </p:sp>
          <p:sp>
            <p:nvSpPr>
              <p:cNvPr id="68664" name="Freeform 60"/>
              <p:cNvSpPr/>
              <p:nvPr/>
            </p:nvSpPr>
            <p:spPr bwMode="auto">
              <a:xfrm>
                <a:off x="1090613" y="6013451"/>
                <a:ext cx="117475" cy="290513"/>
              </a:xfrm>
              <a:custGeom>
                <a:avLst/>
                <a:gdLst>
                  <a:gd name="T0" fmla="*/ 0 w 31"/>
                  <a:gd name="T1" fmla="*/ 60366 h 77"/>
                  <a:gd name="T2" fmla="*/ 15158 w 31"/>
                  <a:gd name="T3" fmla="*/ 15092 h 77"/>
                  <a:gd name="T4" fmla="*/ 60632 w 31"/>
                  <a:gd name="T5" fmla="*/ 0 h 77"/>
                  <a:gd name="T6" fmla="*/ 109896 w 31"/>
                  <a:gd name="T7" fmla="*/ 22637 h 77"/>
                  <a:gd name="T8" fmla="*/ 117475 w 31"/>
                  <a:gd name="T9" fmla="*/ 83004 h 77"/>
                  <a:gd name="T10" fmla="*/ 113685 w 31"/>
                  <a:gd name="T11" fmla="*/ 113187 h 77"/>
                  <a:gd name="T12" fmla="*/ 102317 w 31"/>
                  <a:gd name="T13" fmla="*/ 143370 h 77"/>
                  <a:gd name="T14" fmla="*/ 68211 w 31"/>
                  <a:gd name="T15" fmla="*/ 196191 h 77"/>
                  <a:gd name="T16" fmla="*/ 41685 w 31"/>
                  <a:gd name="T17" fmla="*/ 256557 h 77"/>
                  <a:gd name="T18" fmla="*/ 117475 w 31"/>
                  <a:gd name="T19" fmla="*/ 256557 h 77"/>
                  <a:gd name="T20" fmla="*/ 117475 w 31"/>
                  <a:gd name="T21" fmla="*/ 286740 h 77"/>
                  <a:gd name="T22" fmla="*/ 30316 w 31"/>
                  <a:gd name="T23" fmla="*/ 290513 h 77"/>
                  <a:gd name="T24" fmla="*/ 0 w 31"/>
                  <a:gd name="T25" fmla="*/ 286740 h 77"/>
                  <a:gd name="T26" fmla="*/ 0 w 31"/>
                  <a:gd name="T27" fmla="*/ 286740 h 77"/>
                  <a:gd name="T28" fmla="*/ 18948 w 31"/>
                  <a:gd name="T29" fmla="*/ 207509 h 77"/>
                  <a:gd name="T30" fmla="*/ 64422 w 31"/>
                  <a:gd name="T31" fmla="*/ 139597 h 77"/>
                  <a:gd name="T32" fmla="*/ 79580 w 31"/>
                  <a:gd name="T33" fmla="*/ 75458 h 77"/>
                  <a:gd name="T34" fmla="*/ 79580 w 31"/>
                  <a:gd name="T35" fmla="*/ 71685 h 77"/>
                  <a:gd name="T36" fmla="*/ 79580 w 31"/>
                  <a:gd name="T37" fmla="*/ 64139 h 77"/>
                  <a:gd name="T38" fmla="*/ 79580 w 31"/>
                  <a:gd name="T39" fmla="*/ 45275 h 77"/>
                  <a:gd name="T40" fmla="*/ 56843 w 31"/>
                  <a:gd name="T41" fmla="*/ 26410 h 77"/>
                  <a:gd name="T42" fmla="*/ 37895 w 31"/>
                  <a:gd name="T43" fmla="*/ 60366 h 77"/>
                  <a:gd name="T44" fmla="*/ 37895 w 31"/>
                  <a:gd name="T45" fmla="*/ 71685 h 77"/>
                  <a:gd name="T46" fmla="*/ 37895 w 31"/>
                  <a:gd name="T47" fmla="*/ 79231 h 77"/>
                  <a:gd name="T48" fmla="*/ 37895 w 31"/>
                  <a:gd name="T49" fmla="*/ 86777 h 77"/>
                  <a:gd name="T50" fmla="*/ 37895 w 31"/>
                  <a:gd name="T51" fmla="*/ 98095 h 77"/>
                  <a:gd name="T52" fmla="*/ 0 w 31"/>
                  <a:gd name="T53" fmla="*/ 98095 h 77"/>
                  <a:gd name="T54" fmla="*/ 0 w 31"/>
                  <a:gd name="T55" fmla="*/ 60366 h 77"/>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31" h="77">
                    <a:moveTo>
                      <a:pt x="0" y="16"/>
                    </a:moveTo>
                    <a:cubicBezTo>
                      <a:pt x="0" y="10"/>
                      <a:pt x="2" y="6"/>
                      <a:pt x="4" y="4"/>
                    </a:cubicBezTo>
                    <a:cubicBezTo>
                      <a:pt x="6" y="1"/>
                      <a:pt x="10" y="0"/>
                      <a:pt x="16" y="0"/>
                    </a:cubicBezTo>
                    <a:cubicBezTo>
                      <a:pt x="23" y="0"/>
                      <a:pt x="27" y="2"/>
                      <a:pt x="29" y="6"/>
                    </a:cubicBezTo>
                    <a:cubicBezTo>
                      <a:pt x="30" y="9"/>
                      <a:pt x="31" y="14"/>
                      <a:pt x="31" y="22"/>
                    </a:cubicBezTo>
                    <a:cubicBezTo>
                      <a:pt x="31" y="25"/>
                      <a:pt x="31" y="28"/>
                      <a:pt x="30" y="30"/>
                    </a:cubicBezTo>
                    <a:cubicBezTo>
                      <a:pt x="30" y="32"/>
                      <a:pt x="29" y="35"/>
                      <a:pt x="27" y="38"/>
                    </a:cubicBezTo>
                    <a:cubicBezTo>
                      <a:pt x="18" y="52"/>
                      <a:pt x="18" y="52"/>
                      <a:pt x="18" y="52"/>
                    </a:cubicBezTo>
                    <a:cubicBezTo>
                      <a:pt x="14" y="58"/>
                      <a:pt x="12" y="63"/>
                      <a:pt x="11" y="68"/>
                    </a:cubicBezTo>
                    <a:cubicBezTo>
                      <a:pt x="31" y="68"/>
                      <a:pt x="31" y="68"/>
                      <a:pt x="31" y="68"/>
                    </a:cubicBezTo>
                    <a:cubicBezTo>
                      <a:pt x="31" y="76"/>
                      <a:pt x="31" y="76"/>
                      <a:pt x="31" y="76"/>
                    </a:cubicBezTo>
                    <a:cubicBezTo>
                      <a:pt x="8" y="77"/>
                      <a:pt x="8" y="77"/>
                      <a:pt x="8" y="77"/>
                    </a:cubicBezTo>
                    <a:cubicBezTo>
                      <a:pt x="0" y="76"/>
                      <a:pt x="0" y="76"/>
                      <a:pt x="0" y="76"/>
                    </a:cubicBezTo>
                    <a:cubicBezTo>
                      <a:pt x="0" y="76"/>
                      <a:pt x="0" y="76"/>
                      <a:pt x="0" y="76"/>
                    </a:cubicBezTo>
                    <a:cubicBezTo>
                      <a:pt x="0" y="68"/>
                      <a:pt x="2" y="61"/>
                      <a:pt x="5" y="55"/>
                    </a:cubicBezTo>
                    <a:cubicBezTo>
                      <a:pt x="7" y="51"/>
                      <a:pt x="11" y="45"/>
                      <a:pt x="17" y="37"/>
                    </a:cubicBezTo>
                    <a:cubicBezTo>
                      <a:pt x="20" y="32"/>
                      <a:pt x="21" y="27"/>
                      <a:pt x="21" y="20"/>
                    </a:cubicBezTo>
                    <a:cubicBezTo>
                      <a:pt x="21" y="19"/>
                      <a:pt x="21" y="19"/>
                      <a:pt x="21" y="19"/>
                    </a:cubicBezTo>
                    <a:cubicBezTo>
                      <a:pt x="21" y="17"/>
                      <a:pt x="21" y="17"/>
                      <a:pt x="21" y="17"/>
                    </a:cubicBezTo>
                    <a:cubicBezTo>
                      <a:pt x="21" y="15"/>
                      <a:pt x="21" y="13"/>
                      <a:pt x="21" y="12"/>
                    </a:cubicBezTo>
                    <a:cubicBezTo>
                      <a:pt x="20" y="9"/>
                      <a:pt x="18" y="7"/>
                      <a:pt x="15" y="7"/>
                    </a:cubicBezTo>
                    <a:cubicBezTo>
                      <a:pt x="11" y="7"/>
                      <a:pt x="10" y="10"/>
                      <a:pt x="10" y="16"/>
                    </a:cubicBezTo>
                    <a:cubicBezTo>
                      <a:pt x="10" y="19"/>
                      <a:pt x="10" y="19"/>
                      <a:pt x="10" y="19"/>
                    </a:cubicBezTo>
                    <a:cubicBezTo>
                      <a:pt x="10" y="21"/>
                      <a:pt x="10" y="21"/>
                      <a:pt x="10" y="21"/>
                    </a:cubicBezTo>
                    <a:cubicBezTo>
                      <a:pt x="10" y="23"/>
                      <a:pt x="10" y="23"/>
                      <a:pt x="10" y="23"/>
                    </a:cubicBezTo>
                    <a:cubicBezTo>
                      <a:pt x="10" y="26"/>
                      <a:pt x="10" y="26"/>
                      <a:pt x="10" y="26"/>
                    </a:cubicBezTo>
                    <a:cubicBezTo>
                      <a:pt x="0" y="26"/>
                      <a:pt x="0" y="26"/>
                      <a:pt x="0" y="26"/>
                    </a:cubicBezTo>
                    <a:lnTo>
                      <a:pt x="0" y="16"/>
                    </a:lnTo>
                    <a:close/>
                  </a:path>
                </a:pathLst>
              </a:custGeom>
              <a:solidFill>
                <a:srgbClr val="FFFFFF"/>
              </a:solidFill>
              <a:ln>
                <a:noFill/>
              </a:ln>
              <a:extLst>
                <a:ext uri="{91240B29-F687-4F45-9708-019B960494DF}">
                  <a14:hiddenLine xmlns:a14="http://schemas.microsoft.com/office/drawing/2010/main" w="15875">
                    <a:solidFill>
                      <a:srgbClr val="000000"/>
                    </a:solidFill>
                    <a:prstDash val="solid"/>
                    <a:miter lim="800000"/>
                    <a:headEnd/>
                    <a:tailEnd/>
                  </a14:hiddenLine>
                </a:ext>
              </a:extLst>
            </p:spPr>
            <p:txBody>
              <a:bodyPr/>
              <a:lstStyle/>
              <a:p>
                <a:endParaRPr lang="zh-CN" altLang="en-US" sz="2255"/>
              </a:p>
            </p:txBody>
          </p:sp>
        </p:grpSp>
      </p:grpSp>
      <p:grpSp>
        <p:nvGrpSpPr>
          <p:cNvPr id="13" name="组合 12"/>
          <p:cNvGrpSpPr/>
          <p:nvPr/>
        </p:nvGrpSpPr>
        <p:grpSpPr>
          <a:xfrm>
            <a:off x="7850189" y="5620784"/>
            <a:ext cx="914400" cy="830934"/>
            <a:chOff x="6259707" y="4448056"/>
            <a:chExt cx="729139" cy="662583"/>
          </a:xfrm>
        </p:grpSpPr>
        <p:pic>
          <p:nvPicPr>
            <p:cNvPr id="117" name="图片 116"/>
            <p:cNvPicPr>
              <a:picLocks noChangeAspect="1"/>
            </p:cNvPicPr>
            <p:nvPr/>
          </p:nvPicPr>
          <p:blipFill>
            <a:blip r:embed="rId3"/>
            <a:stretch>
              <a:fillRect/>
            </a:stretch>
          </p:blipFill>
          <p:spPr>
            <a:xfrm>
              <a:off x="6259707" y="4448056"/>
              <a:ext cx="669643" cy="662583"/>
            </a:xfrm>
            <a:prstGeom prst="rect">
              <a:avLst/>
            </a:prstGeom>
            <a:effectLst>
              <a:outerShdw blurRad="279400" dist="152400" dir="2700000" sx="102000" sy="102000" algn="tl" rotWithShape="0">
                <a:prstClr val="black">
                  <a:alpha val="28000"/>
                </a:prstClr>
              </a:outerShdw>
            </a:effectLst>
          </p:spPr>
        </p:pic>
        <p:sp>
          <p:nvSpPr>
            <p:cNvPr id="116" name="椭圆 115"/>
            <p:cNvSpPr/>
            <p:nvPr/>
          </p:nvSpPr>
          <p:spPr>
            <a:xfrm>
              <a:off x="6300215" y="4491812"/>
              <a:ext cx="582298" cy="575072"/>
            </a:xfrm>
            <a:prstGeom prst="ellipse">
              <a:avLst/>
            </a:prstGeom>
            <a:solidFill>
              <a:schemeClr val="accent4"/>
            </a:solidFill>
            <a:ln w="22225">
              <a:noFill/>
            </a:ln>
          </p:spPr>
          <p:style>
            <a:lnRef idx="2">
              <a:schemeClr val="accent1">
                <a:shade val="50000"/>
              </a:schemeClr>
            </a:lnRef>
            <a:fillRef idx="1">
              <a:schemeClr val="accent1"/>
            </a:fillRef>
            <a:effectRef idx="0">
              <a:schemeClr val="accent1"/>
            </a:effectRef>
            <a:fontRef idx="minor">
              <a:schemeClr val="lt1"/>
            </a:fontRef>
          </p:style>
          <p:txBody>
            <a:bodyPr lIns="91028" tIns="45514" rIns="91028" bIns="45514" anchor="ctr"/>
            <a:lstStyle/>
            <a:p>
              <a:pPr algn="ctr">
                <a:defRPr/>
              </a:pPr>
              <a:endParaRPr lang="zh-CN" altLang="en-US" sz="2255"/>
            </a:p>
          </p:txBody>
        </p:sp>
        <p:grpSp>
          <p:nvGrpSpPr>
            <p:cNvPr id="68654" name="组合 117"/>
            <p:cNvGrpSpPr/>
            <p:nvPr/>
          </p:nvGrpSpPr>
          <p:grpSpPr bwMode="auto">
            <a:xfrm>
              <a:off x="6439460" y="4610577"/>
              <a:ext cx="549386" cy="482560"/>
              <a:chOff x="688976" y="7240588"/>
              <a:chExt cx="519113" cy="461963"/>
            </a:xfrm>
          </p:grpSpPr>
          <p:sp>
            <p:nvSpPr>
              <p:cNvPr id="119" name="Freeform 64"/>
              <p:cNvSpPr/>
              <p:nvPr/>
            </p:nvSpPr>
            <p:spPr bwMode="auto">
              <a:xfrm>
                <a:off x="708026" y="7245351"/>
                <a:ext cx="500063" cy="457200"/>
              </a:xfrm>
              <a:custGeom>
                <a:avLst/>
                <a:gdLst>
                  <a:gd name="T0" fmla="*/ 140 w 315"/>
                  <a:gd name="T1" fmla="*/ 288 h 288"/>
                  <a:gd name="T2" fmla="*/ 0 w 315"/>
                  <a:gd name="T3" fmla="*/ 176 h 288"/>
                  <a:gd name="T4" fmla="*/ 2 w 315"/>
                  <a:gd name="T5" fmla="*/ 14 h 288"/>
                  <a:gd name="T6" fmla="*/ 57 w 315"/>
                  <a:gd name="T7" fmla="*/ 9 h 288"/>
                  <a:gd name="T8" fmla="*/ 97 w 315"/>
                  <a:gd name="T9" fmla="*/ 57 h 288"/>
                  <a:gd name="T10" fmla="*/ 113 w 315"/>
                  <a:gd name="T11" fmla="*/ 9 h 288"/>
                  <a:gd name="T12" fmla="*/ 140 w 315"/>
                  <a:gd name="T13" fmla="*/ 0 h 288"/>
                  <a:gd name="T14" fmla="*/ 315 w 315"/>
                  <a:gd name="T15" fmla="*/ 150 h 288"/>
                  <a:gd name="T16" fmla="*/ 140 w 315"/>
                  <a:gd name="T17" fmla="*/ 288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5" h="288">
                    <a:moveTo>
                      <a:pt x="140" y="288"/>
                    </a:moveTo>
                    <a:lnTo>
                      <a:pt x="0" y="176"/>
                    </a:lnTo>
                    <a:lnTo>
                      <a:pt x="2" y="14"/>
                    </a:lnTo>
                    <a:lnTo>
                      <a:pt x="57" y="9"/>
                    </a:lnTo>
                    <a:lnTo>
                      <a:pt x="97" y="57"/>
                    </a:lnTo>
                    <a:lnTo>
                      <a:pt x="113" y="9"/>
                    </a:lnTo>
                    <a:lnTo>
                      <a:pt x="140" y="0"/>
                    </a:lnTo>
                    <a:lnTo>
                      <a:pt x="315" y="150"/>
                    </a:lnTo>
                    <a:lnTo>
                      <a:pt x="140" y="288"/>
                    </a:lnTo>
                    <a:close/>
                  </a:path>
                </a:pathLst>
              </a:custGeom>
              <a:gradFill flip="none" rotWithShape="1">
                <a:gsLst>
                  <a:gs pos="73000">
                    <a:srgbClr val="0D0D0D">
                      <a:alpha val="0"/>
                    </a:srgbClr>
                  </a:gs>
                  <a:gs pos="100000">
                    <a:schemeClr val="tx1">
                      <a:lumMod val="95000"/>
                      <a:lumOff val="5000"/>
                      <a:alpha val="0"/>
                    </a:schemeClr>
                  </a:gs>
                  <a:gs pos="0">
                    <a:schemeClr val="tx1">
                      <a:lumMod val="95000"/>
                      <a:lumOff val="5000"/>
                      <a:alpha val="55000"/>
                    </a:schemeClr>
                  </a:gs>
                </a:gsLst>
                <a:lin ang="2700000" scaled="1"/>
                <a:tileRect/>
              </a:gradFill>
              <a:ln>
                <a:noFill/>
              </a:ln>
            </p:spPr>
            <p:txBody>
              <a:bodyPr/>
              <a:lstStyle/>
              <a:p>
                <a:pPr>
                  <a:defRPr/>
                </a:pPr>
                <a:endParaRPr lang="zh-CN" altLang="en-US" sz="2255"/>
              </a:p>
            </p:txBody>
          </p:sp>
          <p:sp>
            <p:nvSpPr>
              <p:cNvPr id="68658" name="Freeform 65"/>
              <p:cNvSpPr>
                <a:spLocks noEditPoints="1"/>
              </p:cNvSpPr>
              <p:nvPr/>
            </p:nvSpPr>
            <p:spPr bwMode="auto">
              <a:xfrm>
                <a:off x="688976" y="7240588"/>
                <a:ext cx="115888" cy="295275"/>
              </a:xfrm>
              <a:custGeom>
                <a:avLst/>
                <a:gdLst>
                  <a:gd name="T0" fmla="*/ 63551 w 31"/>
                  <a:gd name="T1" fmla="*/ 0 h 78"/>
                  <a:gd name="T2" fmla="*/ 108411 w 31"/>
                  <a:gd name="T3" fmla="*/ 18928 h 78"/>
                  <a:gd name="T4" fmla="*/ 115888 w 31"/>
                  <a:gd name="T5" fmla="*/ 68140 h 78"/>
                  <a:gd name="T6" fmla="*/ 115888 w 31"/>
                  <a:gd name="T7" fmla="*/ 238491 h 78"/>
                  <a:gd name="T8" fmla="*/ 100935 w 31"/>
                  <a:gd name="T9" fmla="*/ 280133 h 78"/>
                  <a:gd name="T10" fmla="*/ 59813 w 31"/>
                  <a:gd name="T11" fmla="*/ 295275 h 78"/>
                  <a:gd name="T12" fmla="*/ 11215 w 31"/>
                  <a:gd name="T13" fmla="*/ 272562 h 78"/>
                  <a:gd name="T14" fmla="*/ 0 w 31"/>
                  <a:gd name="T15" fmla="*/ 215778 h 78"/>
                  <a:gd name="T16" fmla="*/ 0 w 31"/>
                  <a:gd name="T17" fmla="*/ 79497 h 78"/>
                  <a:gd name="T18" fmla="*/ 11215 w 31"/>
                  <a:gd name="T19" fmla="*/ 22713 h 78"/>
                  <a:gd name="T20" fmla="*/ 63551 w 31"/>
                  <a:gd name="T21" fmla="*/ 0 h 78"/>
                  <a:gd name="T22" fmla="*/ 59813 w 31"/>
                  <a:gd name="T23" fmla="*/ 264990 h 78"/>
                  <a:gd name="T24" fmla="*/ 85981 w 31"/>
                  <a:gd name="T25" fmla="*/ 227135 h 78"/>
                  <a:gd name="T26" fmla="*/ 85981 w 31"/>
                  <a:gd name="T27" fmla="*/ 64355 h 78"/>
                  <a:gd name="T28" fmla="*/ 59813 w 31"/>
                  <a:gd name="T29" fmla="*/ 26499 h 78"/>
                  <a:gd name="T30" fmla="*/ 33645 w 31"/>
                  <a:gd name="T31" fmla="*/ 64355 h 78"/>
                  <a:gd name="T32" fmla="*/ 33645 w 31"/>
                  <a:gd name="T33" fmla="*/ 75712 h 78"/>
                  <a:gd name="T34" fmla="*/ 33645 w 31"/>
                  <a:gd name="T35" fmla="*/ 87068 h 78"/>
                  <a:gd name="T36" fmla="*/ 33645 w 31"/>
                  <a:gd name="T37" fmla="*/ 136281 h 78"/>
                  <a:gd name="T38" fmla="*/ 33645 w 31"/>
                  <a:gd name="T39" fmla="*/ 181708 h 78"/>
                  <a:gd name="T40" fmla="*/ 33645 w 31"/>
                  <a:gd name="T41" fmla="*/ 223349 h 78"/>
                  <a:gd name="T42" fmla="*/ 59813 w 31"/>
                  <a:gd name="T43" fmla="*/ 264990 h 78"/>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31" h="78">
                    <a:moveTo>
                      <a:pt x="17" y="0"/>
                    </a:moveTo>
                    <a:cubicBezTo>
                      <a:pt x="22" y="0"/>
                      <a:pt x="26" y="2"/>
                      <a:pt x="29" y="5"/>
                    </a:cubicBezTo>
                    <a:cubicBezTo>
                      <a:pt x="31" y="8"/>
                      <a:pt x="31" y="12"/>
                      <a:pt x="31" y="18"/>
                    </a:cubicBezTo>
                    <a:cubicBezTo>
                      <a:pt x="31" y="63"/>
                      <a:pt x="31" y="63"/>
                      <a:pt x="31" y="63"/>
                    </a:cubicBezTo>
                    <a:cubicBezTo>
                      <a:pt x="31" y="67"/>
                      <a:pt x="30" y="71"/>
                      <a:pt x="27" y="74"/>
                    </a:cubicBezTo>
                    <a:cubicBezTo>
                      <a:pt x="25" y="76"/>
                      <a:pt x="21" y="78"/>
                      <a:pt x="16" y="78"/>
                    </a:cubicBezTo>
                    <a:cubicBezTo>
                      <a:pt x="10" y="78"/>
                      <a:pt x="5" y="76"/>
                      <a:pt x="3" y="72"/>
                    </a:cubicBezTo>
                    <a:cubicBezTo>
                      <a:pt x="1" y="69"/>
                      <a:pt x="0" y="64"/>
                      <a:pt x="0" y="57"/>
                    </a:cubicBezTo>
                    <a:cubicBezTo>
                      <a:pt x="0" y="21"/>
                      <a:pt x="0" y="21"/>
                      <a:pt x="0" y="21"/>
                    </a:cubicBezTo>
                    <a:cubicBezTo>
                      <a:pt x="0" y="14"/>
                      <a:pt x="1" y="9"/>
                      <a:pt x="3" y="6"/>
                    </a:cubicBezTo>
                    <a:cubicBezTo>
                      <a:pt x="5" y="2"/>
                      <a:pt x="10" y="0"/>
                      <a:pt x="17" y="0"/>
                    </a:cubicBezTo>
                    <a:close/>
                    <a:moveTo>
                      <a:pt x="16" y="70"/>
                    </a:moveTo>
                    <a:cubicBezTo>
                      <a:pt x="20" y="70"/>
                      <a:pt x="23" y="67"/>
                      <a:pt x="23" y="60"/>
                    </a:cubicBezTo>
                    <a:cubicBezTo>
                      <a:pt x="23" y="17"/>
                      <a:pt x="23" y="17"/>
                      <a:pt x="23" y="17"/>
                    </a:cubicBezTo>
                    <a:cubicBezTo>
                      <a:pt x="23" y="11"/>
                      <a:pt x="20" y="7"/>
                      <a:pt x="16" y="7"/>
                    </a:cubicBezTo>
                    <a:cubicBezTo>
                      <a:pt x="12" y="7"/>
                      <a:pt x="9" y="11"/>
                      <a:pt x="9" y="17"/>
                    </a:cubicBezTo>
                    <a:cubicBezTo>
                      <a:pt x="9" y="20"/>
                      <a:pt x="9" y="20"/>
                      <a:pt x="9" y="20"/>
                    </a:cubicBezTo>
                    <a:cubicBezTo>
                      <a:pt x="9" y="23"/>
                      <a:pt x="9" y="23"/>
                      <a:pt x="9" y="23"/>
                    </a:cubicBezTo>
                    <a:cubicBezTo>
                      <a:pt x="9" y="36"/>
                      <a:pt x="9" y="36"/>
                      <a:pt x="9" y="36"/>
                    </a:cubicBezTo>
                    <a:cubicBezTo>
                      <a:pt x="9" y="48"/>
                      <a:pt x="9" y="48"/>
                      <a:pt x="9" y="48"/>
                    </a:cubicBezTo>
                    <a:cubicBezTo>
                      <a:pt x="9" y="59"/>
                      <a:pt x="9" y="59"/>
                      <a:pt x="9" y="59"/>
                    </a:cubicBezTo>
                    <a:cubicBezTo>
                      <a:pt x="9" y="67"/>
                      <a:pt x="12" y="70"/>
                      <a:pt x="16" y="70"/>
                    </a:cubicBezTo>
                    <a:close/>
                  </a:path>
                </a:pathLst>
              </a:custGeom>
              <a:solidFill>
                <a:srgbClr val="FFFFFF"/>
              </a:solidFill>
              <a:ln>
                <a:noFill/>
              </a:ln>
              <a:extLst>
                <a:ext uri="{91240B29-F687-4F45-9708-019B960494DF}">
                  <a14:hiddenLine xmlns:a14="http://schemas.microsoft.com/office/drawing/2010/main" w="15875">
                    <a:solidFill>
                      <a:srgbClr val="000000"/>
                    </a:solidFill>
                    <a:prstDash val="solid"/>
                    <a:miter lim="800000"/>
                    <a:headEnd/>
                    <a:tailEnd/>
                  </a14:hiddenLine>
                </a:ext>
              </a:extLst>
            </p:spPr>
            <p:txBody>
              <a:bodyPr/>
              <a:lstStyle/>
              <a:p>
                <a:endParaRPr lang="zh-CN" altLang="en-US" sz="2255"/>
              </a:p>
            </p:txBody>
          </p:sp>
          <p:sp>
            <p:nvSpPr>
              <p:cNvPr id="68659" name="Freeform 66"/>
              <p:cNvSpPr>
                <a:spLocks noEditPoints="1"/>
              </p:cNvSpPr>
              <p:nvPr/>
            </p:nvSpPr>
            <p:spPr bwMode="auto">
              <a:xfrm>
                <a:off x="817563" y="7245351"/>
                <a:ext cx="134938" cy="287338"/>
              </a:xfrm>
              <a:custGeom>
                <a:avLst/>
                <a:gdLst>
                  <a:gd name="T0" fmla="*/ 63721 w 36"/>
                  <a:gd name="T1" fmla="*/ 0 h 76"/>
                  <a:gd name="T2" fmla="*/ 112448 w 36"/>
                  <a:gd name="T3" fmla="*/ 0 h 76"/>
                  <a:gd name="T4" fmla="*/ 112448 w 36"/>
                  <a:gd name="T5" fmla="*/ 192819 h 76"/>
                  <a:gd name="T6" fmla="*/ 134938 w 36"/>
                  <a:gd name="T7" fmla="*/ 192819 h 76"/>
                  <a:gd name="T8" fmla="*/ 134938 w 36"/>
                  <a:gd name="T9" fmla="*/ 219284 h 76"/>
                  <a:gd name="T10" fmla="*/ 112448 w 36"/>
                  <a:gd name="T11" fmla="*/ 219284 h 76"/>
                  <a:gd name="T12" fmla="*/ 112448 w 36"/>
                  <a:gd name="T13" fmla="*/ 287338 h 76"/>
                  <a:gd name="T14" fmla="*/ 78714 w 36"/>
                  <a:gd name="T15" fmla="*/ 287338 h 76"/>
                  <a:gd name="T16" fmla="*/ 78714 w 36"/>
                  <a:gd name="T17" fmla="*/ 219284 h 76"/>
                  <a:gd name="T18" fmla="*/ 0 w 36"/>
                  <a:gd name="T19" fmla="*/ 219284 h 76"/>
                  <a:gd name="T20" fmla="*/ 0 w 36"/>
                  <a:gd name="T21" fmla="*/ 192819 h 76"/>
                  <a:gd name="T22" fmla="*/ 63721 w 36"/>
                  <a:gd name="T23" fmla="*/ 0 h 76"/>
                  <a:gd name="T24" fmla="*/ 78714 w 36"/>
                  <a:gd name="T25" fmla="*/ 192819 h 76"/>
                  <a:gd name="T26" fmla="*/ 78714 w 36"/>
                  <a:gd name="T27" fmla="*/ 41588 h 76"/>
                  <a:gd name="T28" fmla="*/ 56224 w 36"/>
                  <a:gd name="T29" fmla="*/ 117204 h 76"/>
                  <a:gd name="T30" fmla="*/ 33735 w 36"/>
                  <a:gd name="T31" fmla="*/ 192819 h 76"/>
                  <a:gd name="T32" fmla="*/ 78714 w 36"/>
                  <a:gd name="T33" fmla="*/ 192819 h 7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36" h="76">
                    <a:moveTo>
                      <a:pt x="17" y="0"/>
                    </a:moveTo>
                    <a:cubicBezTo>
                      <a:pt x="30" y="0"/>
                      <a:pt x="30" y="0"/>
                      <a:pt x="30" y="0"/>
                    </a:cubicBezTo>
                    <a:cubicBezTo>
                      <a:pt x="30" y="51"/>
                      <a:pt x="30" y="51"/>
                      <a:pt x="30" y="51"/>
                    </a:cubicBezTo>
                    <a:cubicBezTo>
                      <a:pt x="36" y="51"/>
                      <a:pt x="36" y="51"/>
                      <a:pt x="36" y="51"/>
                    </a:cubicBezTo>
                    <a:cubicBezTo>
                      <a:pt x="36" y="58"/>
                      <a:pt x="36" y="58"/>
                      <a:pt x="36" y="58"/>
                    </a:cubicBezTo>
                    <a:cubicBezTo>
                      <a:pt x="30" y="58"/>
                      <a:pt x="30" y="58"/>
                      <a:pt x="30" y="58"/>
                    </a:cubicBezTo>
                    <a:cubicBezTo>
                      <a:pt x="30" y="76"/>
                      <a:pt x="30" y="76"/>
                      <a:pt x="30" y="76"/>
                    </a:cubicBezTo>
                    <a:cubicBezTo>
                      <a:pt x="21" y="76"/>
                      <a:pt x="21" y="76"/>
                      <a:pt x="21" y="76"/>
                    </a:cubicBezTo>
                    <a:cubicBezTo>
                      <a:pt x="21" y="58"/>
                      <a:pt x="21" y="58"/>
                      <a:pt x="21" y="58"/>
                    </a:cubicBezTo>
                    <a:cubicBezTo>
                      <a:pt x="0" y="58"/>
                      <a:pt x="0" y="58"/>
                      <a:pt x="0" y="58"/>
                    </a:cubicBezTo>
                    <a:cubicBezTo>
                      <a:pt x="0" y="51"/>
                      <a:pt x="0" y="51"/>
                      <a:pt x="0" y="51"/>
                    </a:cubicBezTo>
                    <a:lnTo>
                      <a:pt x="17" y="0"/>
                    </a:lnTo>
                    <a:close/>
                    <a:moveTo>
                      <a:pt x="21" y="51"/>
                    </a:moveTo>
                    <a:cubicBezTo>
                      <a:pt x="21" y="11"/>
                      <a:pt x="21" y="11"/>
                      <a:pt x="21" y="11"/>
                    </a:cubicBezTo>
                    <a:cubicBezTo>
                      <a:pt x="20" y="15"/>
                      <a:pt x="17" y="22"/>
                      <a:pt x="15" y="31"/>
                    </a:cubicBezTo>
                    <a:cubicBezTo>
                      <a:pt x="12" y="40"/>
                      <a:pt x="10" y="47"/>
                      <a:pt x="9" y="51"/>
                    </a:cubicBezTo>
                    <a:lnTo>
                      <a:pt x="21" y="51"/>
                    </a:lnTo>
                    <a:close/>
                  </a:path>
                </a:pathLst>
              </a:custGeom>
              <a:solidFill>
                <a:srgbClr val="FFFFFF"/>
              </a:solidFill>
              <a:ln>
                <a:noFill/>
              </a:ln>
              <a:extLst>
                <a:ext uri="{91240B29-F687-4F45-9708-019B960494DF}">
                  <a14:hiddenLine xmlns:a14="http://schemas.microsoft.com/office/drawing/2010/main" w="15875">
                    <a:solidFill>
                      <a:srgbClr val="000000"/>
                    </a:solidFill>
                    <a:prstDash val="solid"/>
                    <a:miter lim="800000"/>
                    <a:headEnd/>
                    <a:tailEnd/>
                  </a14:hiddenLine>
                </a:ext>
              </a:extLst>
            </p:spPr>
            <p:txBody>
              <a:bodyPr/>
              <a:lstStyle/>
              <a:p>
                <a:endParaRPr lang="zh-CN" altLang="en-US" sz="2255"/>
              </a:p>
            </p:txBody>
          </p:sp>
        </p:grpSp>
      </p:grpSp>
    </p:spTree>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4"/>
                                        </p:tgtEl>
                                        <p:attrNameLst>
                                          <p:attrName>style.visibility</p:attrName>
                                        </p:attrNameLst>
                                      </p:cBhvr>
                                      <p:to>
                                        <p:strVal val="visible"/>
                                      </p:to>
                                    </p:set>
                                    <p:animEffect transition="in" filter="fade">
                                      <p:cBhvr>
                                        <p:cTn id="7" dur="250"/>
                                        <p:tgtEl>
                                          <p:spTgt spid="84"/>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wipe(down)">
                                      <p:cBhvr>
                                        <p:cTn id="11" dur="250"/>
                                        <p:tgtEl>
                                          <p:spTgt spid="25"/>
                                        </p:tgtEl>
                                      </p:cBhvr>
                                    </p:animEffect>
                                  </p:childTnLst>
                                </p:cTn>
                              </p:par>
                            </p:childTnLst>
                          </p:cTn>
                        </p:par>
                        <p:par>
                          <p:cTn id="12" fill="hold">
                            <p:stCondLst>
                              <p:cond delay="1000"/>
                            </p:stCondLst>
                            <p:childTnLst>
                              <p:par>
                                <p:cTn id="13" presetID="23" presetClass="entr" presetSubtype="16" fill="hold" nodeType="after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p:cTn id="15" dur="250" fill="hold"/>
                                        <p:tgtEl>
                                          <p:spTgt spid="10"/>
                                        </p:tgtEl>
                                        <p:attrNameLst>
                                          <p:attrName>ppt_w</p:attrName>
                                        </p:attrNameLst>
                                      </p:cBhvr>
                                      <p:tavLst>
                                        <p:tav tm="0">
                                          <p:val>
                                            <p:fltVal val="0"/>
                                          </p:val>
                                        </p:tav>
                                        <p:tav tm="100000">
                                          <p:val>
                                            <p:strVal val="#ppt_w"/>
                                          </p:val>
                                        </p:tav>
                                      </p:tavLst>
                                    </p:anim>
                                    <p:anim calcmode="lin" valueType="num">
                                      <p:cBhvr>
                                        <p:cTn id="16" dur="250" fill="hold"/>
                                        <p:tgtEl>
                                          <p:spTgt spid="10"/>
                                        </p:tgtEl>
                                        <p:attrNameLst>
                                          <p:attrName>ppt_h</p:attrName>
                                        </p:attrNameLst>
                                      </p:cBhvr>
                                      <p:tavLst>
                                        <p:tav tm="0">
                                          <p:val>
                                            <p:fltVal val="0"/>
                                          </p:val>
                                        </p:tav>
                                        <p:tav tm="100000">
                                          <p:val>
                                            <p:strVal val="#ppt_h"/>
                                          </p:val>
                                        </p:tav>
                                      </p:tavLst>
                                    </p:anim>
                                  </p:childTnLst>
                                </p:cTn>
                              </p:par>
                            </p:childTnLst>
                          </p:cTn>
                        </p:par>
                        <p:par>
                          <p:cTn id="17" fill="hold">
                            <p:stCondLst>
                              <p:cond delay="1500"/>
                            </p:stCondLst>
                            <p:childTnLst>
                              <p:par>
                                <p:cTn id="18" presetID="22" presetClass="entr" presetSubtype="4" fill="hold" grpId="0" nodeType="afterEffect">
                                  <p:stCondLst>
                                    <p:cond delay="0"/>
                                  </p:stCondLst>
                                  <p:childTnLst>
                                    <p:set>
                                      <p:cBhvr>
                                        <p:cTn id="19" dur="1" fill="hold">
                                          <p:stCondLst>
                                            <p:cond delay="0"/>
                                          </p:stCondLst>
                                        </p:cTn>
                                        <p:tgtEl>
                                          <p:spTgt spid="21"/>
                                        </p:tgtEl>
                                        <p:attrNameLst>
                                          <p:attrName>style.visibility</p:attrName>
                                        </p:attrNameLst>
                                      </p:cBhvr>
                                      <p:to>
                                        <p:strVal val="visible"/>
                                      </p:to>
                                    </p:set>
                                    <p:animEffect transition="in" filter="wipe(down)">
                                      <p:cBhvr>
                                        <p:cTn id="20" dur="250"/>
                                        <p:tgtEl>
                                          <p:spTgt spid="21"/>
                                        </p:tgtEl>
                                      </p:cBhvr>
                                    </p:animEffect>
                                  </p:childTnLst>
                                </p:cTn>
                              </p:par>
                            </p:childTnLst>
                          </p:cTn>
                        </p:par>
                        <p:par>
                          <p:cTn id="21" fill="hold">
                            <p:stCondLst>
                              <p:cond delay="2000"/>
                            </p:stCondLst>
                            <p:childTnLst>
                              <p:par>
                                <p:cTn id="22" presetID="49" presetClass="entr" presetSubtype="0" decel="100000" fill="hold" nodeType="afterEffect">
                                  <p:stCondLst>
                                    <p:cond delay="0"/>
                                  </p:stCondLst>
                                  <p:childTnLst>
                                    <p:set>
                                      <p:cBhvr>
                                        <p:cTn id="23" dur="1" fill="hold">
                                          <p:stCondLst>
                                            <p:cond delay="0"/>
                                          </p:stCondLst>
                                        </p:cTn>
                                        <p:tgtEl>
                                          <p:spTgt spid="2"/>
                                        </p:tgtEl>
                                        <p:attrNameLst>
                                          <p:attrName>style.visibility</p:attrName>
                                        </p:attrNameLst>
                                      </p:cBhvr>
                                      <p:to>
                                        <p:strVal val="visible"/>
                                      </p:to>
                                    </p:set>
                                    <p:anim calcmode="lin" valueType="num">
                                      <p:cBhvr>
                                        <p:cTn id="24" dur="250" fill="hold"/>
                                        <p:tgtEl>
                                          <p:spTgt spid="2"/>
                                        </p:tgtEl>
                                        <p:attrNameLst>
                                          <p:attrName>ppt_w</p:attrName>
                                        </p:attrNameLst>
                                      </p:cBhvr>
                                      <p:tavLst>
                                        <p:tav tm="0">
                                          <p:val>
                                            <p:fltVal val="0"/>
                                          </p:val>
                                        </p:tav>
                                        <p:tav tm="100000">
                                          <p:val>
                                            <p:strVal val="#ppt_w"/>
                                          </p:val>
                                        </p:tav>
                                      </p:tavLst>
                                    </p:anim>
                                    <p:anim calcmode="lin" valueType="num">
                                      <p:cBhvr>
                                        <p:cTn id="25" dur="250" fill="hold"/>
                                        <p:tgtEl>
                                          <p:spTgt spid="2"/>
                                        </p:tgtEl>
                                        <p:attrNameLst>
                                          <p:attrName>ppt_h</p:attrName>
                                        </p:attrNameLst>
                                      </p:cBhvr>
                                      <p:tavLst>
                                        <p:tav tm="0">
                                          <p:val>
                                            <p:fltVal val="0"/>
                                          </p:val>
                                        </p:tav>
                                        <p:tav tm="100000">
                                          <p:val>
                                            <p:strVal val="#ppt_h"/>
                                          </p:val>
                                        </p:tav>
                                      </p:tavLst>
                                    </p:anim>
                                    <p:anim calcmode="lin" valueType="num">
                                      <p:cBhvr>
                                        <p:cTn id="26" dur="250" fill="hold"/>
                                        <p:tgtEl>
                                          <p:spTgt spid="2"/>
                                        </p:tgtEl>
                                        <p:attrNameLst>
                                          <p:attrName>style.rotation</p:attrName>
                                        </p:attrNameLst>
                                      </p:cBhvr>
                                      <p:tavLst>
                                        <p:tav tm="0">
                                          <p:val>
                                            <p:fltVal val="360"/>
                                          </p:val>
                                        </p:tav>
                                        <p:tav tm="100000">
                                          <p:val>
                                            <p:fltVal val="0"/>
                                          </p:val>
                                        </p:tav>
                                      </p:tavLst>
                                    </p:anim>
                                    <p:animEffect transition="in" filter="fade">
                                      <p:cBhvr>
                                        <p:cTn id="27" dur="250"/>
                                        <p:tgtEl>
                                          <p:spTgt spid="2"/>
                                        </p:tgtEl>
                                      </p:cBhvr>
                                    </p:animEffect>
                                  </p:childTnLst>
                                </p:cTn>
                              </p:par>
                            </p:childTnLst>
                          </p:cTn>
                        </p:par>
                        <p:par>
                          <p:cTn id="28" fill="hold">
                            <p:stCondLst>
                              <p:cond delay="2500"/>
                            </p:stCondLst>
                            <p:childTnLst>
                              <p:par>
                                <p:cTn id="29" presetID="23" presetClass="entr" presetSubtype="16" fill="hold" nodeType="afterEffect">
                                  <p:stCondLst>
                                    <p:cond delay="0"/>
                                  </p:stCondLst>
                                  <p:childTnLst>
                                    <p:set>
                                      <p:cBhvr>
                                        <p:cTn id="30" dur="1" fill="hold">
                                          <p:stCondLst>
                                            <p:cond delay="0"/>
                                          </p:stCondLst>
                                        </p:cTn>
                                        <p:tgtEl>
                                          <p:spTgt spid="11"/>
                                        </p:tgtEl>
                                        <p:attrNameLst>
                                          <p:attrName>style.visibility</p:attrName>
                                        </p:attrNameLst>
                                      </p:cBhvr>
                                      <p:to>
                                        <p:strVal val="visible"/>
                                      </p:to>
                                    </p:set>
                                    <p:anim calcmode="lin" valueType="num">
                                      <p:cBhvr>
                                        <p:cTn id="31" dur="250" fill="hold"/>
                                        <p:tgtEl>
                                          <p:spTgt spid="11"/>
                                        </p:tgtEl>
                                        <p:attrNameLst>
                                          <p:attrName>ppt_w</p:attrName>
                                        </p:attrNameLst>
                                      </p:cBhvr>
                                      <p:tavLst>
                                        <p:tav tm="0">
                                          <p:val>
                                            <p:fltVal val="0"/>
                                          </p:val>
                                        </p:tav>
                                        <p:tav tm="100000">
                                          <p:val>
                                            <p:strVal val="#ppt_w"/>
                                          </p:val>
                                        </p:tav>
                                      </p:tavLst>
                                    </p:anim>
                                    <p:anim calcmode="lin" valueType="num">
                                      <p:cBhvr>
                                        <p:cTn id="32" dur="250" fill="hold"/>
                                        <p:tgtEl>
                                          <p:spTgt spid="11"/>
                                        </p:tgtEl>
                                        <p:attrNameLst>
                                          <p:attrName>ppt_h</p:attrName>
                                        </p:attrNameLst>
                                      </p:cBhvr>
                                      <p:tavLst>
                                        <p:tav tm="0">
                                          <p:val>
                                            <p:fltVal val="0"/>
                                          </p:val>
                                        </p:tav>
                                        <p:tav tm="100000">
                                          <p:val>
                                            <p:strVal val="#ppt_h"/>
                                          </p:val>
                                        </p:tav>
                                      </p:tavLst>
                                    </p:anim>
                                  </p:childTnLst>
                                </p:cTn>
                              </p:par>
                            </p:childTnLst>
                          </p:cTn>
                        </p:par>
                        <p:par>
                          <p:cTn id="33" fill="hold">
                            <p:stCondLst>
                              <p:cond delay="3000"/>
                            </p:stCondLst>
                            <p:childTnLst>
                              <p:par>
                                <p:cTn id="34" presetID="22" presetClass="entr" presetSubtype="4" fill="hold" grpId="0" nodeType="afterEffect">
                                  <p:stCondLst>
                                    <p:cond delay="0"/>
                                  </p:stCondLst>
                                  <p:childTnLst>
                                    <p:set>
                                      <p:cBhvr>
                                        <p:cTn id="35" dur="1" fill="hold">
                                          <p:stCondLst>
                                            <p:cond delay="0"/>
                                          </p:stCondLst>
                                        </p:cTn>
                                        <p:tgtEl>
                                          <p:spTgt spid="20"/>
                                        </p:tgtEl>
                                        <p:attrNameLst>
                                          <p:attrName>style.visibility</p:attrName>
                                        </p:attrNameLst>
                                      </p:cBhvr>
                                      <p:to>
                                        <p:strVal val="visible"/>
                                      </p:to>
                                    </p:set>
                                    <p:animEffect transition="in" filter="wipe(down)">
                                      <p:cBhvr>
                                        <p:cTn id="36" dur="250"/>
                                        <p:tgtEl>
                                          <p:spTgt spid="20"/>
                                        </p:tgtEl>
                                      </p:cBhvr>
                                    </p:animEffect>
                                  </p:childTnLst>
                                </p:cTn>
                              </p:par>
                            </p:childTnLst>
                          </p:cTn>
                        </p:par>
                        <p:par>
                          <p:cTn id="37" fill="hold">
                            <p:stCondLst>
                              <p:cond delay="3500"/>
                            </p:stCondLst>
                            <p:childTnLst>
                              <p:par>
                                <p:cTn id="38" presetID="49" presetClass="entr" presetSubtype="0" decel="100000" fill="hold" nodeType="afterEffect">
                                  <p:stCondLst>
                                    <p:cond delay="0"/>
                                  </p:stCondLst>
                                  <p:childTnLst>
                                    <p:set>
                                      <p:cBhvr>
                                        <p:cTn id="39" dur="1" fill="hold">
                                          <p:stCondLst>
                                            <p:cond delay="0"/>
                                          </p:stCondLst>
                                        </p:cTn>
                                        <p:tgtEl>
                                          <p:spTgt spid="7"/>
                                        </p:tgtEl>
                                        <p:attrNameLst>
                                          <p:attrName>style.visibility</p:attrName>
                                        </p:attrNameLst>
                                      </p:cBhvr>
                                      <p:to>
                                        <p:strVal val="visible"/>
                                      </p:to>
                                    </p:set>
                                    <p:anim calcmode="lin" valueType="num">
                                      <p:cBhvr>
                                        <p:cTn id="40" dur="250" fill="hold"/>
                                        <p:tgtEl>
                                          <p:spTgt spid="7"/>
                                        </p:tgtEl>
                                        <p:attrNameLst>
                                          <p:attrName>ppt_w</p:attrName>
                                        </p:attrNameLst>
                                      </p:cBhvr>
                                      <p:tavLst>
                                        <p:tav tm="0">
                                          <p:val>
                                            <p:fltVal val="0"/>
                                          </p:val>
                                        </p:tav>
                                        <p:tav tm="100000">
                                          <p:val>
                                            <p:strVal val="#ppt_w"/>
                                          </p:val>
                                        </p:tav>
                                      </p:tavLst>
                                    </p:anim>
                                    <p:anim calcmode="lin" valueType="num">
                                      <p:cBhvr>
                                        <p:cTn id="41" dur="250" fill="hold"/>
                                        <p:tgtEl>
                                          <p:spTgt spid="7"/>
                                        </p:tgtEl>
                                        <p:attrNameLst>
                                          <p:attrName>ppt_h</p:attrName>
                                        </p:attrNameLst>
                                      </p:cBhvr>
                                      <p:tavLst>
                                        <p:tav tm="0">
                                          <p:val>
                                            <p:fltVal val="0"/>
                                          </p:val>
                                        </p:tav>
                                        <p:tav tm="100000">
                                          <p:val>
                                            <p:strVal val="#ppt_h"/>
                                          </p:val>
                                        </p:tav>
                                      </p:tavLst>
                                    </p:anim>
                                    <p:anim calcmode="lin" valueType="num">
                                      <p:cBhvr>
                                        <p:cTn id="42" dur="250" fill="hold"/>
                                        <p:tgtEl>
                                          <p:spTgt spid="7"/>
                                        </p:tgtEl>
                                        <p:attrNameLst>
                                          <p:attrName>style.rotation</p:attrName>
                                        </p:attrNameLst>
                                      </p:cBhvr>
                                      <p:tavLst>
                                        <p:tav tm="0">
                                          <p:val>
                                            <p:fltVal val="360"/>
                                          </p:val>
                                        </p:tav>
                                        <p:tav tm="100000">
                                          <p:val>
                                            <p:fltVal val="0"/>
                                          </p:val>
                                        </p:tav>
                                      </p:tavLst>
                                    </p:anim>
                                    <p:animEffect transition="in" filter="fade">
                                      <p:cBhvr>
                                        <p:cTn id="43" dur="250"/>
                                        <p:tgtEl>
                                          <p:spTgt spid="7"/>
                                        </p:tgtEl>
                                      </p:cBhvr>
                                    </p:animEffect>
                                  </p:childTnLst>
                                </p:cTn>
                              </p:par>
                            </p:childTnLst>
                          </p:cTn>
                        </p:par>
                        <p:par>
                          <p:cTn id="44" fill="hold">
                            <p:stCondLst>
                              <p:cond delay="4000"/>
                            </p:stCondLst>
                            <p:childTnLst>
                              <p:par>
                                <p:cTn id="45" presetID="23" presetClass="entr" presetSubtype="16" fill="hold" nodeType="afterEffect">
                                  <p:stCondLst>
                                    <p:cond delay="0"/>
                                  </p:stCondLst>
                                  <p:childTnLst>
                                    <p:set>
                                      <p:cBhvr>
                                        <p:cTn id="46" dur="1" fill="hold">
                                          <p:stCondLst>
                                            <p:cond delay="0"/>
                                          </p:stCondLst>
                                        </p:cTn>
                                        <p:tgtEl>
                                          <p:spTgt spid="12"/>
                                        </p:tgtEl>
                                        <p:attrNameLst>
                                          <p:attrName>style.visibility</p:attrName>
                                        </p:attrNameLst>
                                      </p:cBhvr>
                                      <p:to>
                                        <p:strVal val="visible"/>
                                      </p:to>
                                    </p:set>
                                    <p:anim calcmode="lin" valueType="num">
                                      <p:cBhvr>
                                        <p:cTn id="47" dur="250" fill="hold"/>
                                        <p:tgtEl>
                                          <p:spTgt spid="12"/>
                                        </p:tgtEl>
                                        <p:attrNameLst>
                                          <p:attrName>ppt_w</p:attrName>
                                        </p:attrNameLst>
                                      </p:cBhvr>
                                      <p:tavLst>
                                        <p:tav tm="0">
                                          <p:val>
                                            <p:fltVal val="0"/>
                                          </p:val>
                                        </p:tav>
                                        <p:tav tm="100000">
                                          <p:val>
                                            <p:strVal val="#ppt_w"/>
                                          </p:val>
                                        </p:tav>
                                      </p:tavLst>
                                    </p:anim>
                                    <p:anim calcmode="lin" valueType="num">
                                      <p:cBhvr>
                                        <p:cTn id="48" dur="250" fill="hold"/>
                                        <p:tgtEl>
                                          <p:spTgt spid="12"/>
                                        </p:tgtEl>
                                        <p:attrNameLst>
                                          <p:attrName>ppt_h</p:attrName>
                                        </p:attrNameLst>
                                      </p:cBhvr>
                                      <p:tavLst>
                                        <p:tav tm="0">
                                          <p:val>
                                            <p:fltVal val="0"/>
                                          </p:val>
                                        </p:tav>
                                        <p:tav tm="100000">
                                          <p:val>
                                            <p:strVal val="#ppt_h"/>
                                          </p:val>
                                        </p:tav>
                                      </p:tavLst>
                                    </p:anim>
                                  </p:childTnLst>
                                </p:cTn>
                              </p:par>
                            </p:childTnLst>
                          </p:cTn>
                        </p:par>
                        <p:par>
                          <p:cTn id="49" fill="hold">
                            <p:stCondLst>
                              <p:cond delay="4500"/>
                            </p:stCondLst>
                            <p:childTnLst>
                              <p:par>
                                <p:cTn id="50" presetID="22" presetClass="entr" presetSubtype="4" fill="hold" grpId="0" nodeType="afterEffect">
                                  <p:stCondLst>
                                    <p:cond delay="0"/>
                                  </p:stCondLst>
                                  <p:childTnLst>
                                    <p:set>
                                      <p:cBhvr>
                                        <p:cTn id="51" dur="1" fill="hold">
                                          <p:stCondLst>
                                            <p:cond delay="0"/>
                                          </p:stCondLst>
                                        </p:cTn>
                                        <p:tgtEl>
                                          <p:spTgt spid="22"/>
                                        </p:tgtEl>
                                        <p:attrNameLst>
                                          <p:attrName>style.visibility</p:attrName>
                                        </p:attrNameLst>
                                      </p:cBhvr>
                                      <p:to>
                                        <p:strVal val="visible"/>
                                      </p:to>
                                    </p:set>
                                    <p:animEffect transition="in" filter="wipe(down)">
                                      <p:cBhvr>
                                        <p:cTn id="52" dur="250"/>
                                        <p:tgtEl>
                                          <p:spTgt spid="22"/>
                                        </p:tgtEl>
                                      </p:cBhvr>
                                    </p:animEffect>
                                  </p:childTnLst>
                                </p:cTn>
                              </p:par>
                            </p:childTnLst>
                          </p:cTn>
                        </p:par>
                        <p:par>
                          <p:cTn id="53" fill="hold">
                            <p:stCondLst>
                              <p:cond delay="5000"/>
                            </p:stCondLst>
                            <p:childTnLst>
                              <p:par>
                                <p:cTn id="54" presetID="49" presetClass="entr" presetSubtype="0" decel="100000" fill="hold" nodeType="afterEffect">
                                  <p:stCondLst>
                                    <p:cond delay="0"/>
                                  </p:stCondLst>
                                  <p:childTnLst>
                                    <p:set>
                                      <p:cBhvr>
                                        <p:cTn id="55" dur="1" fill="hold">
                                          <p:stCondLst>
                                            <p:cond delay="0"/>
                                          </p:stCondLst>
                                        </p:cTn>
                                        <p:tgtEl>
                                          <p:spTgt spid="8"/>
                                        </p:tgtEl>
                                        <p:attrNameLst>
                                          <p:attrName>style.visibility</p:attrName>
                                        </p:attrNameLst>
                                      </p:cBhvr>
                                      <p:to>
                                        <p:strVal val="visible"/>
                                      </p:to>
                                    </p:set>
                                    <p:anim calcmode="lin" valueType="num">
                                      <p:cBhvr>
                                        <p:cTn id="56" dur="250" fill="hold"/>
                                        <p:tgtEl>
                                          <p:spTgt spid="8"/>
                                        </p:tgtEl>
                                        <p:attrNameLst>
                                          <p:attrName>ppt_w</p:attrName>
                                        </p:attrNameLst>
                                      </p:cBhvr>
                                      <p:tavLst>
                                        <p:tav tm="0">
                                          <p:val>
                                            <p:fltVal val="0"/>
                                          </p:val>
                                        </p:tav>
                                        <p:tav tm="100000">
                                          <p:val>
                                            <p:strVal val="#ppt_w"/>
                                          </p:val>
                                        </p:tav>
                                      </p:tavLst>
                                    </p:anim>
                                    <p:anim calcmode="lin" valueType="num">
                                      <p:cBhvr>
                                        <p:cTn id="57" dur="250" fill="hold"/>
                                        <p:tgtEl>
                                          <p:spTgt spid="8"/>
                                        </p:tgtEl>
                                        <p:attrNameLst>
                                          <p:attrName>ppt_h</p:attrName>
                                        </p:attrNameLst>
                                      </p:cBhvr>
                                      <p:tavLst>
                                        <p:tav tm="0">
                                          <p:val>
                                            <p:fltVal val="0"/>
                                          </p:val>
                                        </p:tav>
                                        <p:tav tm="100000">
                                          <p:val>
                                            <p:strVal val="#ppt_h"/>
                                          </p:val>
                                        </p:tav>
                                      </p:tavLst>
                                    </p:anim>
                                    <p:anim calcmode="lin" valueType="num">
                                      <p:cBhvr>
                                        <p:cTn id="58" dur="250" fill="hold"/>
                                        <p:tgtEl>
                                          <p:spTgt spid="8"/>
                                        </p:tgtEl>
                                        <p:attrNameLst>
                                          <p:attrName>style.rotation</p:attrName>
                                        </p:attrNameLst>
                                      </p:cBhvr>
                                      <p:tavLst>
                                        <p:tav tm="0">
                                          <p:val>
                                            <p:fltVal val="360"/>
                                          </p:val>
                                        </p:tav>
                                        <p:tav tm="100000">
                                          <p:val>
                                            <p:fltVal val="0"/>
                                          </p:val>
                                        </p:tav>
                                      </p:tavLst>
                                    </p:anim>
                                    <p:animEffect transition="in" filter="fade">
                                      <p:cBhvr>
                                        <p:cTn id="59" dur="250"/>
                                        <p:tgtEl>
                                          <p:spTgt spid="8"/>
                                        </p:tgtEl>
                                      </p:cBhvr>
                                    </p:animEffect>
                                  </p:childTnLst>
                                </p:cTn>
                              </p:par>
                            </p:childTnLst>
                          </p:cTn>
                        </p:par>
                        <p:par>
                          <p:cTn id="60" fill="hold">
                            <p:stCondLst>
                              <p:cond delay="5500"/>
                            </p:stCondLst>
                            <p:childTnLst>
                              <p:par>
                                <p:cTn id="61" presetID="23" presetClass="entr" presetSubtype="16" fill="hold" nodeType="afterEffect">
                                  <p:stCondLst>
                                    <p:cond delay="0"/>
                                  </p:stCondLst>
                                  <p:childTnLst>
                                    <p:set>
                                      <p:cBhvr>
                                        <p:cTn id="62" dur="1" fill="hold">
                                          <p:stCondLst>
                                            <p:cond delay="0"/>
                                          </p:stCondLst>
                                        </p:cTn>
                                        <p:tgtEl>
                                          <p:spTgt spid="13"/>
                                        </p:tgtEl>
                                        <p:attrNameLst>
                                          <p:attrName>style.visibility</p:attrName>
                                        </p:attrNameLst>
                                      </p:cBhvr>
                                      <p:to>
                                        <p:strVal val="visible"/>
                                      </p:to>
                                    </p:set>
                                    <p:anim calcmode="lin" valueType="num">
                                      <p:cBhvr>
                                        <p:cTn id="63" dur="250" fill="hold"/>
                                        <p:tgtEl>
                                          <p:spTgt spid="13"/>
                                        </p:tgtEl>
                                        <p:attrNameLst>
                                          <p:attrName>ppt_w</p:attrName>
                                        </p:attrNameLst>
                                      </p:cBhvr>
                                      <p:tavLst>
                                        <p:tav tm="0">
                                          <p:val>
                                            <p:fltVal val="0"/>
                                          </p:val>
                                        </p:tav>
                                        <p:tav tm="100000">
                                          <p:val>
                                            <p:strVal val="#ppt_w"/>
                                          </p:val>
                                        </p:tav>
                                      </p:tavLst>
                                    </p:anim>
                                    <p:anim calcmode="lin" valueType="num">
                                      <p:cBhvr>
                                        <p:cTn id="64" dur="250" fill="hold"/>
                                        <p:tgtEl>
                                          <p:spTgt spid="13"/>
                                        </p:tgtEl>
                                        <p:attrNameLst>
                                          <p:attrName>ppt_h</p:attrName>
                                        </p:attrNameLst>
                                      </p:cBhvr>
                                      <p:tavLst>
                                        <p:tav tm="0">
                                          <p:val>
                                            <p:fltVal val="0"/>
                                          </p:val>
                                        </p:tav>
                                        <p:tav tm="100000">
                                          <p:val>
                                            <p:strVal val="#ppt_h"/>
                                          </p:val>
                                        </p:tav>
                                      </p:tavLst>
                                    </p:anim>
                                  </p:childTnLst>
                                </p:cTn>
                              </p:par>
                            </p:childTnLst>
                          </p:cTn>
                        </p:par>
                        <p:par>
                          <p:cTn id="65" fill="hold">
                            <p:stCondLst>
                              <p:cond delay="6000"/>
                            </p:stCondLst>
                            <p:childTnLst>
                              <p:par>
                                <p:cTn id="66" presetID="22" presetClass="entr" presetSubtype="4" fill="hold" grpId="0" nodeType="afterEffect">
                                  <p:stCondLst>
                                    <p:cond delay="0"/>
                                  </p:stCondLst>
                                  <p:childTnLst>
                                    <p:set>
                                      <p:cBhvr>
                                        <p:cTn id="67" dur="1" fill="hold">
                                          <p:stCondLst>
                                            <p:cond delay="0"/>
                                          </p:stCondLst>
                                        </p:cTn>
                                        <p:tgtEl>
                                          <p:spTgt spid="19"/>
                                        </p:tgtEl>
                                        <p:attrNameLst>
                                          <p:attrName>style.visibility</p:attrName>
                                        </p:attrNameLst>
                                      </p:cBhvr>
                                      <p:to>
                                        <p:strVal val="visible"/>
                                      </p:to>
                                    </p:set>
                                    <p:animEffect transition="in" filter="wipe(down)">
                                      <p:cBhvr>
                                        <p:cTn id="68" dur="250"/>
                                        <p:tgtEl>
                                          <p:spTgt spid="19"/>
                                        </p:tgtEl>
                                      </p:cBhvr>
                                    </p:animEffect>
                                  </p:childTnLst>
                                </p:cTn>
                              </p:par>
                            </p:childTnLst>
                          </p:cTn>
                        </p:par>
                        <p:par>
                          <p:cTn id="69" fill="hold">
                            <p:stCondLst>
                              <p:cond delay="6500"/>
                            </p:stCondLst>
                            <p:childTnLst>
                              <p:par>
                                <p:cTn id="70" presetID="49" presetClass="entr" presetSubtype="0" decel="100000" fill="hold" nodeType="afterEffect">
                                  <p:stCondLst>
                                    <p:cond delay="0"/>
                                  </p:stCondLst>
                                  <p:childTnLst>
                                    <p:set>
                                      <p:cBhvr>
                                        <p:cTn id="71" dur="1" fill="hold">
                                          <p:stCondLst>
                                            <p:cond delay="0"/>
                                          </p:stCondLst>
                                        </p:cTn>
                                        <p:tgtEl>
                                          <p:spTgt spid="9"/>
                                        </p:tgtEl>
                                        <p:attrNameLst>
                                          <p:attrName>style.visibility</p:attrName>
                                        </p:attrNameLst>
                                      </p:cBhvr>
                                      <p:to>
                                        <p:strVal val="visible"/>
                                      </p:to>
                                    </p:set>
                                    <p:anim calcmode="lin" valueType="num">
                                      <p:cBhvr>
                                        <p:cTn id="72" dur="250" fill="hold"/>
                                        <p:tgtEl>
                                          <p:spTgt spid="9"/>
                                        </p:tgtEl>
                                        <p:attrNameLst>
                                          <p:attrName>ppt_w</p:attrName>
                                        </p:attrNameLst>
                                      </p:cBhvr>
                                      <p:tavLst>
                                        <p:tav tm="0">
                                          <p:val>
                                            <p:fltVal val="0"/>
                                          </p:val>
                                        </p:tav>
                                        <p:tav tm="100000">
                                          <p:val>
                                            <p:strVal val="#ppt_w"/>
                                          </p:val>
                                        </p:tav>
                                      </p:tavLst>
                                    </p:anim>
                                    <p:anim calcmode="lin" valueType="num">
                                      <p:cBhvr>
                                        <p:cTn id="73" dur="250" fill="hold"/>
                                        <p:tgtEl>
                                          <p:spTgt spid="9"/>
                                        </p:tgtEl>
                                        <p:attrNameLst>
                                          <p:attrName>ppt_h</p:attrName>
                                        </p:attrNameLst>
                                      </p:cBhvr>
                                      <p:tavLst>
                                        <p:tav tm="0">
                                          <p:val>
                                            <p:fltVal val="0"/>
                                          </p:val>
                                        </p:tav>
                                        <p:tav tm="100000">
                                          <p:val>
                                            <p:strVal val="#ppt_h"/>
                                          </p:val>
                                        </p:tav>
                                      </p:tavLst>
                                    </p:anim>
                                    <p:anim calcmode="lin" valueType="num">
                                      <p:cBhvr>
                                        <p:cTn id="74" dur="250" fill="hold"/>
                                        <p:tgtEl>
                                          <p:spTgt spid="9"/>
                                        </p:tgtEl>
                                        <p:attrNameLst>
                                          <p:attrName>style.rotation</p:attrName>
                                        </p:attrNameLst>
                                      </p:cBhvr>
                                      <p:tavLst>
                                        <p:tav tm="0">
                                          <p:val>
                                            <p:fltVal val="360"/>
                                          </p:val>
                                        </p:tav>
                                        <p:tav tm="100000">
                                          <p:val>
                                            <p:fltVal val="0"/>
                                          </p:val>
                                        </p:tav>
                                      </p:tavLst>
                                    </p:anim>
                                    <p:animEffect transition="in" filter="fade">
                                      <p:cBhvr>
                                        <p:cTn id="75" dur="25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5" grpId="0" animBg="1"/>
      <p:bldP spid="20" grpId="0" animBg="1"/>
      <p:bldP spid="21" grpId="0" animBg="1"/>
      <p:bldP spid="22" grpId="0" animBg="1"/>
      <p:bldP spid="84" grpId="0"/>
    </p:bldLst>
  </p:timing>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6" name="椭圆 7"/>
          <p:cNvSpPr/>
          <p:nvPr/>
        </p:nvSpPr>
        <p:spPr>
          <a:xfrm>
            <a:off x="3441700" y="3825875"/>
            <a:ext cx="5141913" cy="1209675"/>
          </a:xfrm>
          <a:custGeom>
            <a:avLst/>
            <a:gdLst>
              <a:gd name="connsiteX0" fmla="*/ 5141438 w 5232878"/>
              <a:gd name="connsiteY0" fmla="*/ 0 h 1208638"/>
              <a:gd name="connsiteX1" fmla="*/ 2570719 w 5232878"/>
              <a:gd name="connsiteY1" fmla="*/ 1208638 h 1208638"/>
              <a:gd name="connsiteX2" fmla="*/ 0 w 5232878"/>
              <a:gd name="connsiteY2" fmla="*/ 0 h 1208638"/>
              <a:gd name="connsiteX3" fmla="*/ 5232878 w 5232878"/>
              <a:gd name="connsiteY3" fmla="*/ 91440 h 1208638"/>
              <a:gd name="connsiteX0-1" fmla="*/ 5141438 w 5141438"/>
              <a:gd name="connsiteY0-2" fmla="*/ 0 h 1208638"/>
              <a:gd name="connsiteX1-3" fmla="*/ 2570719 w 5141438"/>
              <a:gd name="connsiteY1-4" fmla="*/ 1208638 h 1208638"/>
              <a:gd name="connsiteX2-5" fmla="*/ 0 w 5141438"/>
              <a:gd name="connsiteY2-6" fmla="*/ 0 h 1208638"/>
            </a:gdLst>
            <a:ahLst/>
            <a:cxnLst>
              <a:cxn ang="0">
                <a:pos x="connsiteX0-1" y="connsiteY0-2"/>
              </a:cxn>
              <a:cxn ang="0">
                <a:pos x="connsiteX1-3" y="connsiteY1-4"/>
              </a:cxn>
              <a:cxn ang="0">
                <a:pos x="connsiteX2-5" y="connsiteY2-6"/>
              </a:cxn>
            </a:cxnLst>
            <a:rect l="l" t="t" r="r" b="b"/>
            <a:pathLst>
              <a:path w="5141438" h="1208638">
                <a:moveTo>
                  <a:pt x="5141438" y="0"/>
                </a:moveTo>
                <a:cubicBezTo>
                  <a:pt x="4741027" y="708082"/>
                  <a:pt x="3740838" y="1208638"/>
                  <a:pt x="2570719" y="1208638"/>
                </a:cubicBezTo>
                <a:cubicBezTo>
                  <a:pt x="1400600" y="1208638"/>
                  <a:pt x="400411" y="708082"/>
                  <a:pt x="0" y="0"/>
                </a:cubicBezTo>
              </a:path>
            </a:pathLst>
          </a:cu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latinLnBrk="0" hangingPunct="1">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57" name="直接连接符 56"/>
          <p:cNvCxnSpPr>
            <a:endCxn id="56" idx="1"/>
          </p:cNvCxnSpPr>
          <p:nvPr/>
        </p:nvCxnSpPr>
        <p:spPr>
          <a:xfrm>
            <a:off x="6008688" y="3227388"/>
            <a:ext cx="3175" cy="1808163"/>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8" name="TextBox 40"/>
          <p:cNvSpPr txBox="1"/>
          <p:nvPr/>
        </p:nvSpPr>
        <p:spPr>
          <a:xfrm>
            <a:off x="2316163" y="4567238"/>
            <a:ext cx="1943100" cy="812800"/>
          </a:xfrm>
          <a:prstGeom prst="rect">
            <a:avLst/>
          </a:prstGeom>
          <a:noFill/>
        </p:spPr>
        <p:txBody>
          <a:bodyP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latinLnBrk="0" hangingPunct="1">
              <a:lnSpc>
                <a:spcPct val="130000"/>
              </a:lnSpc>
              <a:spcBef>
                <a:spcPts val="0"/>
              </a:spcBef>
              <a:spcAft>
                <a:spcPts val="0"/>
              </a:spcAft>
              <a:buClrTx/>
              <a:buSzTx/>
              <a:buFontTx/>
              <a:buNone/>
              <a:defRPr/>
            </a:pPr>
            <a:r>
              <a:rPr kumimoji="0" lang="en-US" altLang="zh-CN" sz="1200" b="0" i="0" u="none" strike="noStrike" kern="1200" cap="none" spc="0" normalizeH="0" baseline="0" noProof="0" dirty="0">
                <a:ln>
                  <a:noFill/>
                </a:ln>
                <a:solidFill>
                  <a:schemeClr val="bg1">
                    <a:lumMod val="50000"/>
                  </a:schemeClr>
                </a:solidFill>
                <a:effectLst/>
                <a:uLnTx/>
                <a:uFillTx/>
                <a:latin typeface="微软雅黑" panose="020B0503020204020204" pitchFamily="34" charset="-122"/>
                <a:ea typeface="+mn-ea"/>
                <a:cs typeface="+mn-cs"/>
              </a:rPr>
              <a:t>Click to add text here</a:t>
            </a:r>
          </a:p>
          <a:p>
            <a:pPr marL="0" marR="0" lvl="0" indent="0" algn="l" defTabSz="914400" rtl="0" eaLnBrk="1" latinLnBrk="0" hangingPunct="1">
              <a:lnSpc>
                <a:spcPct val="130000"/>
              </a:lnSpc>
              <a:spcBef>
                <a:spcPts val="0"/>
              </a:spcBef>
              <a:spcAft>
                <a:spcPts val="0"/>
              </a:spcAft>
              <a:buClrTx/>
              <a:buSzTx/>
              <a:buFontTx/>
              <a:buNone/>
              <a:defRPr/>
            </a:pPr>
            <a:r>
              <a:rPr kumimoji="0" lang="en-US" altLang="zh-CN" sz="1200" b="0" i="0" u="none" strike="noStrike" kern="1200" cap="none" spc="0" normalizeH="0" baseline="0" noProof="0" dirty="0">
                <a:ln>
                  <a:noFill/>
                </a:ln>
                <a:solidFill>
                  <a:schemeClr val="bg1">
                    <a:lumMod val="50000"/>
                  </a:schemeClr>
                </a:solidFill>
                <a:effectLst/>
                <a:uLnTx/>
                <a:uFillTx/>
                <a:latin typeface="微软雅黑" panose="020B0503020204020204" pitchFamily="34" charset="-122"/>
                <a:ea typeface="+mn-ea"/>
                <a:cs typeface="+mn-cs"/>
              </a:rPr>
              <a:t>Click to add text here</a:t>
            </a:r>
          </a:p>
          <a:p>
            <a:pPr marL="0" marR="0" lvl="0" indent="0" algn="l" defTabSz="914400" rtl="0" eaLnBrk="1" latinLnBrk="0" hangingPunct="1">
              <a:lnSpc>
                <a:spcPct val="130000"/>
              </a:lnSpc>
              <a:spcBef>
                <a:spcPts val="0"/>
              </a:spcBef>
              <a:spcAft>
                <a:spcPts val="0"/>
              </a:spcAft>
              <a:buClrTx/>
              <a:buSzTx/>
              <a:buFontTx/>
              <a:buNone/>
              <a:defRPr/>
            </a:pPr>
            <a:r>
              <a:rPr kumimoji="0" lang="en-US" altLang="zh-CN" sz="1200" b="0" i="0" u="none" strike="noStrike" kern="1200" cap="none" spc="0" normalizeH="0" baseline="0" noProof="0" dirty="0">
                <a:ln>
                  <a:noFill/>
                </a:ln>
                <a:solidFill>
                  <a:schemeClr val="bg1">
                    <a:lumMod val="50000"/>
                  </a:schemeClr>
                </a:solidFill>
                <a:effectLst/>
                <a:uLnTx/>
                <a:uFillTx/>
                <a:latin typeface="微软雅黑" panose="020B0503020204020204" pitchFamily="34" charset="-122"/>
                <a:ea typeface="+mn-ea"/>
                <a:cs typeface="+mn-cs"/>
              </a:rPr>
              <a:t>Click to add text here</a:t>
            </a:r>
          </a:p>
        </p:txBody>
      </p:sp>
      <p:sp>
        <p:nvSpPr>
          <p:cNvPr id="69" name="TextBox 41"/>
          <p:cNvSpPr txBox="1"/>
          <p:nvPr/>
        </p:nvSpPr>
        <p:spPr>
          <a:xfrm>
            <a:off x="3900488" y="5595938"/>
            <a:ext cx="1943100" cy="811213"/>
          </a:xfrm>
          <a:prstGeom prst="rect">
            <a:avLst/>
          </a:prstGeom>
          <a:noFill/>
        </p:spPr>
        <p:txBody>
          <a:bodyP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latinLnBrk="0" hangingPunct="1">
              <a:lnSpc>
                <a:spcPct val="130000"/>
              </a:lnSpc>
              <a:spcBef>
                <a:spcPts val="0"/>
              </a:spcBef>
              <a:spcAft>
                <a:spcPts val="0"/>
              </a:spcAft>
              <a:buClrTx/>
              <a:buSzTx/>
              <a:buFontTx/>
              <a:buNone/>
              <a:defRPr/>
            </a:pPr>
            <a:r>
              <a:rPr kumimoji="0" lang="en-US" altLang="zh-CN" sz="1200" b="0" i="0" u="none" strike="noStrike" kern="1200" cap="none" spc="0" normalizeH="0" baseline="0" noProof="0" dirty="0">
                <a:ln>
                  <a:noFill/>
                </a:ln>
                <a:solidFill>
                  <a:schemeClr val="bg1">
                    <a:lumMod val="50000"/>
                  </a:schemeClr>
                </a:solidFill>
                <a:effectLst/>
                <a:uLnTx/>
                <a:uFillTx/>
                <a:latin typeface="微软雅黑" panose="020B0503020204020204" pitchFamily="34" charset="-122"/>
                <a:ea typeface="+mn-ea"/>
                <a:cs typeface="+mn-cs"/>
              </a:rPr>
              <a:t>Click to add text here</a:t>
            </a:r>
          </a:p>
          <a:p>
            <a:pPr marL="0" marR="0" lvl="0" indent="0" algn="l" defTabSz="914400" rtl="0" eaLnBrk="1" latinLnBrk="0" hangingPunct="1">
              <a:lnSpc>
                <a:spcPct val="130000"/>
              </a:lnSpc>
              <a:spcBef>
                <a:spcPts val="0"/>
              </a:spcBef>
              <a:spcAft>
                <a:spcPts val="0"/>
              </a:spcAft>
              <a:buClrTx/>
              <a:buSzTx/>
              <a:buFontTx/>
              <a:buNone/>
              <a:defRPr/>
            </a:pPr>
            <a:r>
              <a:rPr kumimoji="0" lang="en-US" altLang="zh-CN" sz="1200" b="0" i="0" u="none" strike="noStrike" kern="1200" cap="none" spc="0" normalizeH="0" baseline="0" noProof="0" dirty="0">
                <a:ln>
                  <a:noFill/>
                </a:ln>
                <a:solidFill>
                  <a:schemeClr val="bg1">
                    <a:lumMod val="50000"/>
                  </a:schemeClr>
                </a:solidFill>
                <a:effectLst/>
                <a:uLnTx/>
                <a:uFillTx/>
                <a:latin typeface="微软雅黑" panose="020B0503020204020204" pitchFamily="34" charset="-122"/>
                <a:ea typeface="+mn-ea"/>
                <a:cs typeface="+mn-cs"/>
              </a:rPr>
              <a:t>Click to add text here</a:t>
            </a:r>
          </a:p>
          <a:p>
            <a:pPr marL="0" marR="0" lvl="0" indent="0" algn="l" defTabSz="914400" rtl="0" eaLnBrk="1" latinLnBrk="0" hangingPunct="1">
              <a:lnSpc>
                <a:spcPct val="130000"/>
              </a:lnSpc>
              <a:spcBef>
                <a:spcPts val="0"/>
              </a:spcBef>
              <a:spcAft>
                <a:spcPts val="0"/>
              </a:spcAft>
              <a:buClrTx/>
              <a:buSzTx/>
              <a:buFontTx/>
              <a:buNone/>
              <a:defRPr/>
            </a:pPr>
            <a:r>
              <a:rPr kumimoji="0" lang="en-US" altLang="zh-CN" sz="1200" b="0" i="0" u="none" strike="noStrike" kern="1200" cap="none" spc="0" normalizeH="0" baseline="0" noProof="0" dirty="0">
                <a:ln>
                  <a:noFill/>
                </a:ln>
                <a:solidFill>
                  <a:schemeClr val="bg1">
                    <a:lumMod val="50000"/>
                  </a:schemeClr>
                </a:solidFill>
                <a:effectLst/>
                <a:uLnTx/>
                <a:uFillTx/>
                <a:latin typeface="微软雅黑" panose="020B0503020204020204" pitchFamily="34" charset="-122"/>
                <a:ea typeface="+mn-ea"/>
                <a:cs typeface="+mn-cs"/>
              </a:rPr>
              <a:t>Click to add text here</a:t>
            </a:r>
          </a:p>
        </p:txBody>
      </p:sp>
      <p:sp>
        <p:nvSpPr>
          <p:cNvPr id="70" name="TextBox 42"/>
          <p:cNvSpPr txBox="1"/>
          <p:nvPr/>
        </p:nvSpPr>
        <p:spPr>
          <a:xfrm>
            <a:off x="6245225" y="5595938"/>
            <a:ext cx="1944688" cy="811213"/>
          </a:xfrm>
          <a:prstGeom prst="rect">
            <a:avLst/>
          </a:prstGeom>
          <a:noFill/>
        </p:spPr>
        <p:txBody>
          <a:bodyP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latinLnBrk="0" hangingPunct="1">
              <a:lnSpc>
                <a:spcPct val="130000"/>
              </a:lnSpc>
              <a:spcBef>
                <a:spcPts val="0"/>
              </a:spcBef>
              <a:spcAft>
                <a:spcPts val="0"/>
              </a:spcAft>
              <a:buClrTx/>
              <a:buSzTx/>
              <a:buFontTx/>
              <a:buNone/>
              <a:defRPr/>
            </a:pPr>
            <a:r>
              <a:rPr kumimoji="0" lang="en-US" altLang="zh-CN" sz="1200" b="0" i="0" u="none" strike="noStrike" kern="1200" cap="none" spc="0" normalizeH="0" baseline="0" noProof="0" dirty="0">
                <a:ln>
                  <a:noFill/>
                </a:ln>
                <a:solidFill>
                  <a:schemeClr val="bg1">
                    <a:lumMod val="50000"/>
                  </a:schemeClr>
                </a:solidFill>
                <a:effectLst/>
                <a:uLnTx/>
                <a:uFillTx/>
                <a:latin typeface="微软雅黑" panose="020B0503020204020204" pitchFamily="34" charset="-122"/>
                <a:ea typeface="+mn-ea"/>
                <a:cs typeface="+mn-cs"/>
              </a:rPr>
              <a:t>Click to add text here</a:t>
            </a:r>
          </a:p>
          <a:p>
            <a:pPr marL="0" marR="0" lvl="0" indent="0" algn="l" defTabSz="914400" rtl="0" eaLnBrk="1" latinLnBrk="0" hangingPunct="1">
              <a:lnSpc>
                <a:spcPct val="130000"/>
              </a:lnSpc>
              <a:spcBef>
                <a:spcPts val="0"/>
              </a:spcBef>
              <a:spcAft>
                <a:spcPts val="0"/>
              </a:spcAft>
              <a:buClrTx/>
              <a:buSzTx/>
              <a:buFontTx/>
              <a:buNone/>
              <a:defRPr/>
            </a:pPr>
            <a:r>
              <a:rPr kumimoji="0" lang="en-US" altLang="zh-CN" sz="1200" b="0" i="0" u="none" strike="noStrike" kern="1200" cap="none" spc="0" normalizeH="0" baseline="0" noProof="0" dirty="0">
                <a:ln>
                  <a:noFill/>
                </a:ln>
                <a:solidFill>
                  <a:schemeClr val="bg1">
                    <a:lumMod val="50000"/>
                  </a:schemeClr>
                </a:solidFill>
                <a:effectLst/>
                <a:uLnTx/>
                <a:uFillTx/>
                <a:latin typeface="微软雅黑" panose="020B0503020204020204" pitchFamily="34" charset="-122"/>
                <a:ea typeface="+mn-ea"/>
                <a:cs typeface="+mn-cs"/>
              </a:rPr>
              <a:t>Click to add text here</a:t>
            </a:r>
          </a:p>
          <a:p>
            <a:pPr marL="0" marR="0" lvl="0" indent="0" algn="l" defTabSz="914400" rtl="0" eaLnBrk="1" latinLnBrk="0" hangingPunct="1">
              <a:lnSpc>
                <a:spcPct val="130000"/>
              </a:lnSpc>
              <a:spcBef>
                <a:spcPts val="0"/>
              </a:spcBef>
              <a:spcAft>
                <a:spcPts val="0"/>
              </a:spcAft>
              <a:buClrTx/>
              <a:buSzTx/>
              <a:buFontTx/>
              <a:buNone/>
              <a:defRPr/>
            </a:pPr>
            <a:r>
              <a:rPr kumimoji="0" lang="en-US" altLang="zh-CN" sz="1200" b="0" i="0" u="none" strike="noStrike" kern="1200" cap="none" spc="0" normalizeH="0" baseline="0" noProof="0" dirty="0">
                <a:ln>
                  <a:noFill/>
                </a:ln>
                <a:solidFill>
                  <a:schemeClr val="bg1">
                    <a:lumMod val="50000"/>
                  </a:schemeClr>
                </a:solidFill>
                <a:effectLst/>
                <a:uLnTx/>
                <a:uFillTx/>
                <a:latin typeface="微软雅黑" panose="020B0503020204020204" pitchFamily="34" charset="-122"/>
                <a:ea typeface="+mn-ea"/>
                <a:cs typeface="+mn-cs"/>
              </a:rPr>
              <a:t>Click to add text here</a:t>
            </a:r>
          </a:p>
        </p:txBody>
      </p:sp>
      <p:sp>
        <p:nvSpPr>
          <p:cNvPr id="71" name="TextBox 43"/>
          <p:cNvSpPr txBox="1"/>
          <p:nvPr/>
        </p:nvSpPr>
        <p:spPr>
          <a:xfrm>
            <a:off x="7932738" y="4629150"/>
            <a:ext cx="1943100" cy="812800"/>
          </a:xfrm>
          <a:prstGeom prst="rect">
            <a:avLst/>
          </a:prstGeom>
          <a:noFill/>
        </p:spPr>
        <p:txBody>
          <a:bodyP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latinLnBrk="0" hangingPunct="1">
              <a:lnSpc>
                <a:spcPct val="130000"/>
              </a:lnSpc>
              <a:spcBef>
                <a:spcPts val="0"/>
              </a:spcBef>
              <a:spcAft>
                <a:spcPts val="0"/>
              </a:spcAft>
              <a:buClrTx/>
              <a:buSzTx/>
              <a:buFontTx/>
              <a:buNone/>
              <a:defRPr/>
            </a:pPr>
            <a:r>
              <a:rPr kumimoji="0" lang="en-US" altLang="zh-CN" sz="1200" b="0" i="0" u="none" strike="noStrike" kern="1200" cap="none" spc="0" normalizeH="0" baseline="0" noProof="0" dirty="0">
                <a:ln>
                  <a:noFill/>
                </a:ln>
                <a:solidFill>
                  <a:schemeClr val="bg1">
                    <a:lumMod val="50000"/>
                  </a:schemeClr>
                </a:solidFill>
                <a:effectLst/>
                <a:uLnTx/>
                <a:uFillTx/>
                <a:latin typeface="微软雅黑" panose="020B0503020204020204" pitchFamily="34" charset="-122"/>
                <a:ea typeface="+mn-ea"/>
                <a:cs typeface="+mn-cs"/>
              </a:rPr>
              <a:t>Click to add text here</a:t>
            </a:r>
          </a:p>
          <a:p>
            <a:pPr marL="0" marR="0" lvl="0" indent="0" algn="l" defTabSz="914400" rtl="0" eaLnBrk="1" latinLnBrk="0" hangingPunct="1">
              <a:lnSpc>
                <a:spcPct val="130000"/>
              </a:lnSpc>
              <a:spcBef>
                <a:spcPts val="0"/>
              </a:spcBef>
              <a:spcAft>
                <a:spcPts val="0"/>
              </a:spcAft>
              <a:buClrTx/>
              <a:buSzTx/>
              <a:buFontTx/>
              <a:buNone/>
              <a:defRPr/>
            </a:pPr>
            <a:r>
              <a:rPr kumimoji="0" lang="en-US" altLang="zh-CN" sz="1200" b="0" i="0" u="none" strike="noStrike" kern="1200" cap="none" spc="0" normalizeH="0" baseline="0" noProof="0" dirty="0">
                <a:ln>
                  <a:noFill/>
                </a:ln>
                <a:solidFill>
                  <a:schemeClr val="bg1">
                    <a:lumMod val="50000"/>
                  </a:schemeClr>
                </a:solidFill>
                <a:effectLst/>
                <a:uLnTx/>
                <a:uFillTx/>
                <a:latin typeface="微软雅黑" panose="020B0503020204020204" pitchFamily="34" charset="-122"/>
                <a:ea typeface="+mn-ea"/>
                <a:cs typeface="+mn-cs"/>
              </a:rPr>
              <a:t>Click to add text here</a:t>
            </a:r>
          </a:p>
          <a:p>
            <a:pPr marL="0" marR="0" lvl="0" indent="0" algn="l" defTabSz="914400" rtl="0" eaLnBrk="1" latinLnBrk="0" hangingPunct="1">
              <a:lnSpc>
                <a:spcPct val="130000"/>
              </a:lnSpc>
              <a:spcBef>
                <a:spcPts val="0"/>
              </a:spcBef>
              <a:spcAft>
                <a:spcPts val="0"/>
              </a:spcAft>
              <a:buClrTx/>
              <a:buSzTx/>
              <a:buFontTx/>
              <a:buNone/>
              <a:defRPr/>
            </a:pPr>
            <a:r>
              <a:rPr kumimoji="0" lang="en-US" altLang="zh-CN" sz="1200" b="0" i="0" u="none" strike="noStrike" kern="1200" cap="none" spc="0" normalizeH="0" baseline="0" noProof="0" dirty="0">
                <a:ln>
                  <a:noFill/>
                </a:ln>
                <a:solidFill>
                  <a:schemeClr val="bg1">
                    <a:lumMod val="50000"/>
                  </a:schemeClr>
                </a:solidFill>
                <a:effectLst/>
                <a:uLnTx/>
                <a:uFillTx/>
                <a:latin typeface="微软雅黑" panose="020B0503020204020204" pitchFamily="34" charset="-122"/>
                <a:ea typeface="+mn-ea"/>
                <a:cs typeface="+mn-cs"/>
              </a:rPr>
              <a:t>Click to add text here</a:t>
            </a:r>
          </a:p>
        </p:txBody>
      </p:sp>
      <p:grpSp>
        <p:nvGrpSpPr>
          <p:cNvPr id="21513" name="组合 86"/>
          <p:cNvGrpSpPr/>
          <p:nvPr/>
        </p:nvGrpSpPr>
        <p:grpSpPr>
          <a:xfrm>
            <a:off x="4962525" y="1508125"/>
            <a:ext cx="2084388" cy="2084388"/>
            <a:chOff x="2848131" y="1860029"/>
            <a:chExt cx="3807502" cy="3807502"/>
          </a:xfrm>
        </p:grpSpPr>
        <p:grpSp>
          <p:nvGrpSpPr>
            <p:cNvPr id="21542" name="组合 87"/>
            <p:cNvGrpSpPr/>
            <p:nvPr/>
          </p:nvGrpSpPr>
          <p:grpSpPr>
            <a:xfrm>
              <a:off x="2848131" y="1860029"/>
              <a:ext cx="3807502" cy="3807502"/>
              <a:chOff x="2848131" y="1860029"/>
              <a:chExt cx="3807502" cy="3807502"/>
            </a:xfrm>
          </p:grpSpPr>
          <p:sp>
            <p:nvSpPr>
              <p:cNvPr id="96" name="椭圆 95"/>
              <p:cNvSpPr/>
              <p:nvPr/>
            </p:nvSpPr>
            <p:spPr>
              <a:xfrm>
                <a:off x="2848131" y="1860029"/>
                <a:ext cx="3807502" cy="3807502"/>
              </a:xfrm>
              <a:prstGeom prst="ellipse">
                <a:avLst/>
              </a:prstGeom>
              <a:gradFill flip="none" rotWithShape="1">
                <a:gsLst>
                  <a:gs pos="0">
                    <a:schemeClr val="bg1"/>
                  </a:gs>
                  <a:gs pos="100000">
                    <a:srgbClr val="E0E0E0"/>
                  </a:gs>
                </a:gsLst>
                <a:lin ang="5400000" scaled="1"/>
                <a:tileRect/>
              </a:gradFill>
              <a:ln>
                <a:noFill/>
              </a:ln>
              <a:effectLst>
                <a:outerShdw blurRad="279400" dist="2540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latinLnBrk="0" hangingPunct="1">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97" name="椭圆 96"/>
              <p:cNvSpPr/>
              <p:nvPr/>
            </p:nvSpPr>
            <p:spPr>
              <a:xfrm>
                <a:off x="2938027" y="1949925"/>
                <a:ext cx="3627710" cy="3627710"/>
              </a:xfrm>
              <a:prstGeom prst="ellipse">
                <a:avLst/>
              </a:prstGeom>
              <a:gradFill flip="none" rotWithShape="1">
                <a:gsLst>
                  <a:gs pos="0">
                    <a:schemeClr val="bg1"/>
                  </a:gs>
                  <a:gs pos="100000">
                    <a:srgbClr val="DDDEDD"/>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latinLnBrk="0" hangingPunct="1">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grpSp>
        <p:sp>
          <p:nvSpPr>
            <p:cNvPr id="21543" name="文本框 91"/>
            <p:cNvSpPr txBox="1"/>
            <p:nvPr/>
          </p:nvSpPr>
          <p:spPr>
            <a:xfrm>
              <a:off x="3108597" y="3335068"/>
              <a:ext cx="3301569" cy="955754"/>
            </a:xfrm>
            <a:prstGeom prst="rect">
              <a:avLst/>
            </a:prstGeom>
            <a:noFill/>
            <a:ln w="9525">
              <a:noFill/>
              <a:miter/>
            </a:ln>
          </p:spPr>
          <p:txBody>
            <a:bodyPr wrap="none">
              <a:spAutoFit/>
            </a:bodyPr>
            <a:lstStyle/>
            <a:p>
              <a:pPr lvl="0" algn="ctr" eaLnBrk="1" hangingPunct="1"/>
              <a:r>
                <a:rPr lang="en-US" altLang="zh-CN" sz="2800" b="1" dirty="0">
                  <a:solidFill>
                    <a:schemeClr val="tx1">
                      <a:lumMod val="50000"/>
                      <a:lumOff val="50000"/>
                    </a:schemeClr>
                  </a:solidFill>
                  <a:latin typeface="Arial" panose="020B0604020202020204" pitchFamily="34" charset="0"/>
                  <a:ea typeface="微软雅黑" panose="020B0503020204020204" pitchFamily="34" charset="-122"/>
                </a:rPr>
                <a:t>Your Titel</a:t>
              </a:r>
            </a:p>
          </p:txBody>
        </p:sp>
      </p:grpSp>
      <p:grpSp>
        <p:nvGrpSpPr>
          <p:cNvPr id="21514" name="组合 7"/>
          <p:cNvGrpSpPr/>
          <p:nvPr/>
        </p:nvGrpSpPr>
        <p:grpSpPr>
          <a:xfrm>
            <a:off x="2800350" y="3260725"/>
            <a:ext cx="1074738" cy="1074738"/>
            <a:chOff x="2800449" y="3260788"/>
            <a:chExt cx="1075144" cy="1075144"/>
          </a:xfrm>
        </p:grpSpPr>
        <p:grpSp>
          <p:nvGrpSpPr>
            <p:cNvPr id="21536" name="组合 58"/>
            <p:cNvGrpSpPr/>
            <p:nvPr/>
          </p:nvGrpSpPr>
          <p:grpSpPr>
            <a:xfrm>
              <a:off x="2800449" y="3260788"/>
              <a:ext cx="1075144" cy="1075144"/>
              <a:chOff x="3724322" y="1908536"/>
              <a:chExt cx="1329153" cy="1329153"/>
            </a:xfrm>
          </p:grpSpPr>
          <p:sp>
            <p:nvSpPr>
              <p:cNvPr id="81" name="椭圆 80"/>
              <p:cNvSpPr/>
              <p:nvPr/>
            </p:nvSpPr>
            <p:spPr>
              <a:xfrm>
                <a:off x="3724322" y="1908536"/>
                <a:ext cx="1329153" cy="1329153"/>
              </a:xfrm>
              <a:prstGeom prst="ellipse">
                <a:avLst/>
              </a:prstGeom>
              <a:gradFill flip="none" rotWithShape="1">
                <a:gsLst>
                  <a:gs pos="0">
                    <a:schemeClr val="bg1"/>
                  </a:gs>
                  <a:gs pos="100000">
                    <a:srgbClr val="DDDEDD"/>
                  </a:gs>
                </a:gsLst>
                <a:lin ang="9600000" scaled="0"/>
                <a:tileRect/>
              </a:gradFill>
              <a:ln w="28575">
                <a:solidFill>
                  <a:schemeClr val="bg1"/>
                </a:solidFill>
              </a:ln>
              <a:effectLst>
                <a:outerShdw blurRad="279400" dist="2540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latinLnBrk="0" hangingPunct="1">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82" name="椭圆 81"/>
              <p:cNvSpPr/>
              <p:nvPr/>
            </p:nvSpPr>
            <p:spPr>
              <a:xfrm>
                <a:off x="3839838" y="2024052"/>
                <a:ext cx="1098122" cy="1098122"/>
              </a:xfrm>
              <a:prstGeom prst="ellipse">
                <a:avLst/>
              </a:prstGeom>
              <a:solidFill>
                <a:schemeClr val="accent5">
                  <a:lumMod val="60000"/>
                  <a:lumOff val="40000"/>
                </a:schemeClr>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latinLnBrk="0" hangingPunct="1">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grpSp>
        <p:sp>
          <p:nvSpPr>
            <p:cNvPr id="21537" name="Freeform 12"/>
            <p:cNvSpPr>
              <a:spLocks noEditPoints="1"/>
            </p:cNvSpPr>
            <p:nvPr/>
          </p:nvSpPr>
          <p:spPr>
            <a:xfrm>
              <a:off x="3115247" y="3529914"/>
              <a:ext cx="450199" cy="498101"/>
            </a:xfrm>
            <a:custGeom>
              <a:avLst/>
              <a:gdLst>
                <a:gd name="txL" fmla="*/ 0 w 709"/>
                <a:gd name="txT" fmla="*/ 0 h 709"/>
                <a:gd name="txR" fmla="*/ 709 w 709"/>
                <a:gd name="txB" fmla="*/ 709 h 709"/>
              </a:gdLst>
              <a:ahLst/>
              <a:cxnLst>
                <a:cxn ang="0">
                  <a:pos x="285866186" y="281330808"/>
                </a:cxn>
                <a:cxn ang="0">
                  <a:pos x="150392488" y="349935942"/>
                </a:cxn>
                <a:cxn ang="0">
                  <a:pos x="150392488" y="145107564"/>
                </a:cxn>
                <a:cxn ang="0">
                  <a:pos x="285866186" y="76008522"/>
                </a:cxn>
                <a:cxn ang="0">
                  <a:pos x="285866186" y="281330808"/>
                </a:cxn>
                <a:cxn ang="0">
                  <a:pos x="135070488" y="145107564"/>
                </a:cxn>
                <a:cxn ang="0">
                  <a:pos x="0" y="76008522"/>
                </a:cxn>
                <a:cxn ang="0">
                  <a:pos x="0" y="281330808"/>
                </a:cxn>
                <a:cxn ang="0">
                  <a:pos x="135070488" y="349935942"/>
                </a:cxn>
                <a:cxn ang="0">
                  <a:pos x="135070488" y="145107564"/>
                </a:cxn>
                <a:cxn ang="0">
                  <a:pos x="142731488" y="0"/>
                </a:cxn>
                <a:cxn ang="0">
                  <a:pos x="0" y="62188859"/>
                </a:cxn>
                <a:cxn ang="0">
                  <a:pos x="142731488" y="132274969"/>
                </a:cxn>
                <a:cxn ang="0">
                  <a:pos x="285866186" y="62188859"/>
                </a:cxn>
                <a:cxn ang="0">
                  <a:pos x="142731488" y="0"/>
                </a:cxn>
              </a:cxnLst>
              <a:rect l="txL" t="txT" r="txR" b="txB"/>
              <a:pathLst>
                <a:path w="709" h="709">
                  <a:moveTo>
                    <a:pt x="709" y="570"/>
                  </a:moveTo>
                  <a:lnTo>
                    <a:pt x="373" y="709"/>
                  </a:lnTo>
                  <a:lnTo>
                    <a:pt x="373" y="294"/>
                  </a:lnTo>
                  <a:lnTo>
                    <a:pt x="709" y="154"/>
                  </a:lnTo>
                  <a:lnTo>
                    <a:pt x="709" y="570"/>
                  </a:lnTo>
                  <a:close/>
                  <a:moveTo>
                    <a:pt x="335" y="294"/>
                  </a:moveTo>
                  <a:lnTo>
                    <a:pt x="0" y="154"/>
                  </a:lnTo>
                  <a:lnTo>
                    <a:pt x="0" y="570"/>
                  </a:lnTo>
                  <a:lnTo>
                    <a:pt x="335" y="709"/>
                  </a:lnTo>
                  <a:lnTo>
                    <a:pt x="335" y="294"/>
                  </a:lnTo>
                  <a:close/>
                  <a:moveTo>
                    <a:pt x="354" y="0"/>
                  </a:moveTo>
                  <a:lnTo>
                    <a:pt x="0" y="126"/>
                  </a:lnTo>
                  <a:lnTo>
                    <a:pt x="354" y="268"/>
                  </a:lnTo>
                  <a:lnTo>
                    <a:pt x="709" y="126"/>
                  </a:lnTo>
                  <a:lnTo>
                    <a:pt x="354" y="0"/>
                  </a:lnTo>
                  <a:close/>
                </a:path>
              </a:pathLst>
            </a:custGeom>
            <a:solidFill>
              <a:srgbClr val="FFFFFF">
                <a:alpha val="100000"/>
              </a:srgbClr>
            </a:solidFill>
            <a:ln w="9525">
              <a:noFill/>
            </a:ln>
          </p:spPr>
          <p:txBody>
            <a:bodyPr/>
            <a:lstStyle/>
            <a:p>
              <a:endParaRPr lang="zh-CN" altLang="en-US"/>
            </a:p>
          </p:txBody>
        </p:sp>
      </p:grpSp>
      <p:grpSp>
        <p:nvGrpSpPr>
          <p:cNvPr id="21515" name="组合 8"/>
          <p:cNvGrpSpPr/>
          <p:nvPr/>
        </p:nvGrpSpPr>
        <p:grpSpPr>
          <a:xfrm>
            <a:off x="4278313" y="4143375"/>
            <a:ext cx="1076325" cy="1076325"/>
            <a:chOff x="4279007" y="4144161"/>
            <a:chExt cx="1075144" cy="1075144"/>
          </a:xfrm>
        </p:grpSpPr>
        <p:grpSp>
          <p:nvGrpSpPr>
            <p:cNvPr id="21530" name="组合 110"/>
            <p:cNvGrpSpPr/>
            <p:nvPr/>
          </p:nvGrpSpPr>
          <p:grpSpPr>
            <a:xfrm>
              <a:off x="4279007" y="4144161"/>
              <a:ext cx="1075144" cy="1075144"/>
              <a:chOff x="3724322" y="1908536"/>
              <a:chExt cx="1329153" cy="1329153"/>
            </a:xfrm>
          </p:grpSpPr>
          <p:sp>
            <p:nvSpPr>
              <p:cNvPr id="113" name="椭圆 112"/>
              <p:cNvSpPr/>
              <p:nvPr/>
            </p:nvSpPr>
            <p:spPr>
              <a:xfrm>
                <a:off x="3724322" y="1908536"/>
                <a:ext cx="1329153" cy="1329153"/>
              </a:xfrm>
              <a:prstGeom prst="ellipse">
                <a:avLst/>
              </a:prstGeom>
              <a:gradFill flip="none" rotWithShape="1">
                <a:gsLst>
                  <a:gs pos="0">
                    <a:schemeClr val="bg1"/>
                  </a:gs>
                  <a:gs pos="100000">
                    <a:srgbClr val="DDDEDD"/>
                  </a:gs>
                </a:gsLst>
                <a:lin ang="9600000" scaled="0"/>
                <a:tileRect/>
              </a:gradFill>
              <a:ln w="28575">
                <a:solidFill>
                  <a:schemeClr val="bg1"/>
                </a:solidFill>
              </a:ln>
              <a:effectLst>
                <a:outerShdw blurRad="279400" dist="2540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latinLnBrk="0" hangingPunct="1">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14" name="椭圆 113"/>
              <p:cNvSpPr/>
              <p:nvPr/>
            </p:nvSpPr>
            <p:spPr>
              <a:xfrm>
                <a:off x="3839838" y="2024052"/>
                <a:ext cx="1098122" cy="1098122"/>
              </a:xfrm>
              <a:prstGeom prst="ellipse">
                <a:avLst/>
              </a:prstGeom>
              <a:solidFill>
                <a:srgbClr val="33CCCC"/>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latinLnBrk="0" hangingPunct="1">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grpSp>
        <p:pic>
          <p:nvPicPr>
            <p:cNvPr id="21531" name="Picture 5" descr="C:\Users\Jonahs\Dropbox\Projects SCOTT\MEET Windows Azure\source\Background\tile-icon-CDN.png"/>
            <p:cNvPicPr>
              <a:picLocks noChangeAspect="1"/>
            </p:cNvPicPr>
            <p:nvPr/>
          </p:nvPicPr>
          <p:blipFill>
            <a:blip r:embed="rId3"/>
            <a:srcRect/>
            <a:stretch>
              <a:fillRect/>
            </a:stretch>
          </p:blipFill>
          <p:spPr>
            <a:xfrm>
              <a:off x="4503176" y="4333642"/>
              <a:ext cx="638782" cy="638616"/>
            </a:xfrm>
            <a:prstGeom prst="rect">
              <a:avLst/>
            </a:prstGeom>
            <a:noFill/>
            <a:ln w="9525">
              <a:noFill/>
              <a:miter/>
            </a:ln>
          </p:spPr>
        </p:pic>
      </p:grpSp>
      <p:grpSp>
        <p:nvGrpSpPr>
          <p:cNvPr id="21516" name="组合 12"/>
          <p:cNvGrpSpPr/>
          <p:nvPr/>
        </p:nvGrpSpPr>
        <p:grpSpPr>
          <a:xfrm>
            <a:off x="6518275" y="4235450"/>
            <a:ext cx="1074738" cy="1074738"/>
            <a:chOff x="6517624" y="4235525"/>
            <a:chExt cx="1075144" cy="1075144"/>
          </a:xfrm>
        </p:grpSpPr>
        <p:grpSp>
          <p:nvGrpSpPr>
            <p:cNvPr id="21524" name="组合 117"/>
            <p:cNvGrpSpPr/>
            <p:nvPr/>
          </p:nvGrpSpPr>
          <p:grpSpPr>
            <a:xfrm>
              <a:off x="6517624" y="4235525"/>
              <a:ext cx="1075144" cy="1075144"/>
              <a:chOff x="3724322" y="1908536"/>
              <a:chExt cx="1329153" cy="1329153"/>
            </a:xfrm>
          </p:grpSpPr>
          <p:sp>
            <p:nvSpPr>
              <p:cNvPr id="120" name="椭圆 119"/>
              <p:cNvSpPr/>
              <p:nvPr/>
            </p:nvSpPr>
            <p:spPr>
              <a:xfrm>
                <a:off x="3724322" y="1908536"/>
                <a:ext cx="1329153" cy="1329153"/>
              </a:xfrm>
              <a:prstGeom prst="ellipse">
                <a:avLst/>
              </a:prstGeom>
              <a:gradFill flip="none" rotWithShape="1">
                <a:gsLst>
                  <a:gs pos="0">
                    <a:schemeClr val="bg1"/>
                  </a:gs>
                  <a:gs pos="100000">
                    <a:srgbClr val="DDDEDD"/>
                  </a:gs>
                </a:gsLst>
                <a:lin ang="9600000" scaled="0"/>
                <a:tileRect/>
              </a:gradFill>
              <a:ln w="28575">
                <a:solidFill>
                  <a:schemeClr val="bg1"/>
                </a:solidFill>
              </a:ln>
              <a:effectLst>
                <a:outerShdw blurRad="279400" dist="2540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latinLnBrk="0" hangingPunct="1">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1" name="椭圆 120"/>
              <p:cNvSpPr/>
              <p:nvPr/>
            </p:nvSpPr>
            <p:spPr>
              <a:xfrm>
                <a:off x="3839838" y="2024052"/>
                <a:ext cx="1098122" cy="1098122"/>
              </a:xfrm>
              <a:prstGeom prst="ellipse">
                <a:avLst/>
              </a:prstGeom>
              <a:solidFill>
                <a:srgbClr val="01AB94"/>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latinLnBrk="0" hangingPunct="1">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grpSp>
        <p:pic>
          <p:nvPicPr>
            <p:cNvPr id="21525" name="Picture 10" descr="C:\Users\Jonahs\Dropbox\Projects SCOTT\MEET Windows Azure\source\Background\tile-icon-network.png"/>
            <p:cNvPicPr>
              <a:picLocks noChangeAspect="1"/>
            </p:cNvPicPr>
            <p:nvPr/>
          </p:nvPicPr>
          <p:blipFill>
            <a:blip r:embed="rId4"/>
            <a:srcRect/>
            <a:stretch>
              <a:fillRect/>
            </a:stretch>
          </p:blipFill>
          <p:spPr>
            <a:xfrm>
              <a:off x="6731404" y="4453789"/>
              <a:ext cx="638782" cy="638616"/>
            </a:xfrm>
            <a:prstGeom prst="rect">
              <a:avLst/>
            </a:prstGeom>
            <a:noFill/>
            <a:ln w="9525">
              <a:noFill/>
              <a:miter/>
            </a:ln>
          </p:spPr>
        </p:pic>
      </p:grpSp>
      <p:grpSp>
        <p:nvGrpSpPr>
          <p:cNvPr id="21517" name="组合 13"/>
          <p:cNvGrpSpPr/>
          <p:nvPr/>
        </p:nvGrpSpPr>
        <p:grpSpPr>
          <a:xfrm>
            <a:off x="8045450" y="3260725"/>
            <a:ext cx="1074738" cy="1074738"/>
            <a:chOff x="8045392" y="3260788"/>
            <a:chExt cx="1075144" cy="1075144"/>
          </a:xfrm>
        </p:grpSpPr>
        <p:grpSp>
          <p:nvGrpSpPr>
            <p:cNvPr id="21518" name="组合 163"/>
            <p:cNvGrpSpPr/>
            <p:nvPr/>
          </p:nvGrpSpPr>
          <p:grpSpPr>
            <a:xfrm>
              <a:off x="8045392" y="3260788"/>
              <a:ext cx="1075144" cy="1075144"/>
              <a:chOff x="3724322" y="1908536"/>
              <a:chExt cx="1329153" cy="1329153"/>
            </a:xfrm>
          </p:grpSpPr>
          <p:sp>
            <p:nvSpPr>
              <p:cNvPr id="166" name="椭圆 165"/>
              <p:cNvSpPr/>
              <p:nvPr/>
            </p:nvSpPr>
            <p:spPr>
              <a:xfrm>
                <a:off x="3724322" y="1908536"/>
                <a:ext cx="1329153" cy="1329153"/>
              </a:xfrm>
              <a:prstGeom prst="ellipse">
                <a:avLst/>
              </a:prstGeom>
              <a:gradFill flip="none" rotWithShape="1">
                <a:gsLst>
                  <a:gs pos="0">
                    <a:schemeClr val="bg1"/>
                  </a:gs>
                  <a:gs pos="100000">
                    <a:srgbClr val="DDDEDD"/>
                  </a:gs>
                </a:gsLst>
                <a:lin ang="9600000" scaled="0"/>
                <a:tileRect/>
              </a:gradFill>
              <a:ln w="28575">
                <a:solidFill>
                  <a:schemeClr val="bg1"/>
                </a:solidFill>
              </a:ln>
              <a:effectLst>
                <a:outerShdw blurRad="279400" dist="2540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latinLnBrk="0" hangingPunct="1">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67" name="椭圆 166"/>
              <p:cNvSpPr/>
              <p:nvPr/>
            </p:nvSpPr>
            <p:spPr>
              <a:xfrm>
                <a:off x="3839838" y="2024052"/>
                <a:ext cx="1098122" cy="1098122"/>
              </a:xfrm>
              <a:prstGeom prst="ellipse">
                <a:avLst/>
              </a:prstGeom>
              <a:solidFill>
                <a:schemeClr val="accent2"/>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latinLnBrk="0" hangingPunct="1">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grpSp>
        <p:sp>
          <p:nvSpPr>
            <p:cNvPr id="21519" name="Freeform 45"/>
            <p:cNvSpPr>
              <a:spLocks noEditPoints="1"/>
            </p:cNvSpPr>
            <p:nvPr/>
          </p:nvSpPr>
          <p:spPr>
            <a:xfrm>
              <a:off x="8341545" y="3499152"/>
              <a:ext cx="470167" cy="507079"/>
            </a:xfrm>
            <a:custGeom>
              <a:avLst/>
              <a:gdLst>
                <a:gd name="txL" fmla="*/ 0 w 140"/>
                <a:gd name="txT" fmla="*/ 0 h 151"/>
                <a:gd name="txR" fmla="*/ 140 w 140"/>
                <a:gd name="txB" fmla="*/ 151 h 151"/>
              </a:gdLst>
              <a:ahLst/>
              <a:cxnLst>
                <a:cxn ang="0">
                  <a:pos x="1522585210" y="958553966"/>
                </a:cxn>
                <a:cxn ang="0">
                  <a:pos x="1578978359" y="1082600215"/>
                </a:cxn>
                <a:cxn ang="0">
                  <a:pos x="1511307924" y="1195373195"/>
                </a:cxn>
                <a:cxn ang="0">
                  <a:pos x="1545143142" y="1319419444"/>
                </a:cxn>
                <a:cxn ang="0">
                  <a:pos x="1454914775" y="1443469052"/>
                </a:cxn>
                <a:cxn ang="0">
                  <a:pos x="1443637489" y="1544962048"/>
                </a:cxn>
                <a:cxn ang="0">
                  <a:pos x="1308296619" y="1669011655"/>
                </a:cxn>
                <a:cxn ang="0">
                  <a:pos x="733097710" y="1669011655"/>
                </a:cxn>
                <a:cxn ang="0">
                  <a:pos x="372187498" y="1601348538"/>
                </a:cxn>
                <a:cxn ang="0">
                  <a:pos x="372187498" y="924720728"/>
                </a:cxn>
                <a:cxn ang="0">
                  <a:pos x="383464785" y="924720728"/>
                </a:cxn>
                <a:cxn ang="0">
                  <a:pos x="383464785" y="924720728"/>
                </a:cxn>
                <a:cxn ang="0">
                  <a:pos x="417300002" y="924720728"/>
                </a:cxn>
                <a:cxn ang="0">
                  <a:pos x="676704561" y="541301786"/>
                </a:cxn>
                <a:cxn ang="0">
                  <a:pos x="766932928" y="439805327"/>
                </a:cxn>
                <a:cxn ang="0">
                  <a:pos x="913551294" y="33829892"/>
                </a:cxn>
                <a:cxn ang="0">
                  <a:pos x="1094008027" y="90216396"/>
                </a:cxn>
                <a:cxn ang="0">
                  <a:pos x="1116562600" y="394698821"/>
                </a:cxn>
                <a:cxn ang="0">
                  <a:pos x="1015056947" y="676624662"/>
                </a:cxn>
                <a:cxn ang="0">
                  <a:pos x="1466195420" y="699181273"/>
                </a:cxn>
                <a:cxn ang="0">
                  <a:pos x="1578978359" y="868337386"/>
                </a:cxn>
                <a:cxn ang="0">
                  <a:pos x="1522585210" y="958553966"/>
                </a:cxn>
                <a:cxn ang="0">
                  <a:pos x="338352281" y="1544962048"/>
                </a:cxn>
                <a:cxn ang="0">
                  <a:pos x="338352281" y="1544962048"/>
                </a:cxn>
                <a:cxn ang="0">
                  <a:pos x="338352281" y="924720728"/>
                </a:cxn>
                <a:cxn ang="0">
                  <a:pos x="259404559" y="857060759"/>
                </a:cxn>
                <a:cxn ang="0">
                  <a:pos x="78947748" y="857060759"/>
                </a:cxn>
                <a:cxn ang="0">
                  <a:pos x="0" y="924720728"/>
                </a:cxn>
                <a:cxn ang="0">
                  <a:pos x="0" y="1544962048"/>
                </a:cxn>
                <a:cxn ang="0">
                  <a:pos x="78947748" y="1623901791"/>
                </a:cxn>
                <a:cxn ang="0">
                  <a:pos x="259404559" y="1623901791"/>
                </a:cxn>
                <a:cxn ang="0">
                  <a:pos x="338352281" y="1544962048"/>
                </a:cxn>
              </a:cxnLst>
              <a:rect l="txL" t="txT" r="txR" b="txB"/>
              <a:pathLst>
                <a:path w="140" h="151">
                  <a:moveTo>
                    <a:pt x="135" y="85"/>
                  </a:moveTo>
                  <a:cubicBezTo>
                    <a:pt x="135" y="88"/>
                    <a:pt x="140" y="93"/>
                    <a:pt x="140" y="96"/>
                  </a:cubicBezTo>
                  <a:cubicBezTo>
                    <a:pt x="140" y="99"/>
                    <a:pt x="134" y="103"/>
                    <a:pt x="134" y="106"/>
                  </a:cubicBezTo>
                  <a:cubicBezTo>
                    <a:pt x="133" y="109"/>
                    <a:pt x="137" y="114"/>
                    <a:pt x="137" y="117"/>
                  </a:cubicBezTo>
                  <a:cubicBezTo>
                    <a:pt x="137" y="121"/>
                    <a:pt x="130" y="125"/>
                    <a:pt x="129" y="128"/>
                  </a:cubicBezTo>
                  <a:cubicBezTo>
                    <a:pt x="128" y="130"/>
                    <a:pt x="129" y="135"/>
                    <a:pt x="128" y="137"/>
                  </a:cubicBezTo>
                  <a:cubicBezTo>
                    <a:pt x="127" y="141"/>
                    <a:pt x="120" y="147"/>
                    <a:pt x="116" y="148"/>
                  </a:cubicBezTo>
                  <a:cubicBezTo>
                    <a:pt x="104" y="151"/>
                    <a:pt x="65" y="148"/>
                    <a:pt x="65" y="148"/>
                  </a:cubicBezTo>
                  <a:cubicBezTo>
                    <a:pt x="65" y="148"/>
                    <a:pt x="65" y="148"/>
                    <a:pt x="33" y="142"/>
                  </a:cubicBezTo>
                  <a:cubicBezTo>
                    <a:pt x="33" y="142"/>
                    <a:pt x="33" y="142"/>
                    <a:pt x="33" y="82"/>
                  </a:cubicBezTo>
                  <a:cubicBezTo>
                    <a:pt x="33" y="82"/>
                    <a:pt x="33" y="82"/>
                    <a:pt x="34" y="82"/>
                  </a:cubicBezTo>
                  <a:cubicBezTo>
                    <a:pt x="34" y="82"/>
                    <a:pt x="34" y="82"/>
                    <a:pt x="34" y="82"/>
                  </a:cubicBezTo>
                  <a:cubicBezTo>
                    <a:pt x="34" y="82"/>
                    <a:pt x="34" y="82"/>
                    <a:pt x="37" y="82"/>
                  </a:cubicBezTo>
                  <a:cubicBezTo>
                    <a:pt x="41" y="81"/>
                    <a:pt x="49" y="75"/>
                    <a:pt x="60" y="48"/>
                  </a:cubicBezTo>
                  <a:cubicBezTo>
                    <a:pt x="61" y="44"/>
                    <a:pt x="65" y="42"/>
                    <a:pt x="68" y="39"/>
                  </a:cubicBezTo>
                  <a:cubicBezTo>
                    <a:pt x="75" y="34"/>
                    <a:pt x="79" y="27"/>
                    <a:pt x="81" y="3"/>
                  </a:cubicBezTo>
                  <a:cubicBezTo>
                    <a:pt x="81" y="0"/>
                    <a:pt x="91" y="1"/>
                    <a:pt x="97" y="8"/>
                  </a:cubicBezTo>
                  <a:cubicBezTo>
                    <a:pt x="102" y="14"/>
                    <a:pt x="102" y="26"/>
                    <a:pt x="99" y="35"/>
                  </a:cubicBezTo>
                  <a:cubicBezTo>
                    <a:pt x="96" y="41"/>
                    <a:pt x="87" y="55"/>
                    <a:pt x="90" y="60"/>
                  </a:cubicBezTo>
                  <a:cubicBezTo>
                    <a:pt x="90" y="60"/>
                    <a:pt x="124" y="59"/>
                    <a:pt x="130" y="62"/>
                  </a:cubicBezTo>
                  <a:cubicBezTo>
                    <a:pt x="134" y="63"/>
                    <a:pt x="140" y="72"/>
                    <a:pt x="140" y="77"/>
                  </a:cubicBezTo>
                  <a:cubicBezTo>
                    <a:pt x="140" y="79"/>
                    <a:pt x="136" y="83"/>
                    <a:pt x="135" y="85"/>
                  </a:cubicBezTo>
                  <a:close/>
                  <a:moveTo>
                    <a:pt x="30" y="137"/>
                  </a:moveTo>
                  <a:cubicBezTo>
                    <a:pt x="30" y="137"/>
                    <a:pt x="30" y="137"/>
                    <a:pt x="30" y="137"/>
                  </a:cubicBezTo>
                  <a:cubicBezTo>
                    <a:pt x="30" y="137"/>
                    <a:pt x="30" y="137"/>
                    <a:pt x="30" y="82"/>
                  </a:cubicBezTo>
                  <a:cubicBezTo>
                    <a:pt x="30" y="79"/>
                    <a:pt x="27" y="76"/>
                    <a:pt x="23" y="76"/>
                  </a:cubicBezTo>
                  <a:cubicBezTo>
                    <a:pt x="23" y="76"/>
                    <a:pt x="23" y="76"/>
                    <a:pt x="7" y="76"/>
                  </a:cubicBezTo>
                  <a:cubicBezTo>
                    <a:pt x="3" y="76"/>
                    <a:pt x="0" y="79"/>
                    <a:pt x="0" y="82"/>
                  </a:cubicBezTo>
                  <a:cubicBezTo>
                    <a:pt x="0" y="82"/>
                    <a:pt x="0" y="82"/>
                    <a:pt x="0" y="137"/>
                  </a:cubicBezTo>
                  <a:cubicBezTo>
                    <a:pt x="0" y="141"/>
                    <a:pt x="3" y="144"/>
                    <a:pt x="7" y="144"/>
                  </a:cubicBezTo>
                  <a:cubicBezTo>
                    <a:pt x="7" y="144"/>
                    <a:pt x="7" y="144"/>
                    <a:pt x="23" y="144"/>
                  </a:cubicBezTo>
                  <a:cubicBezTo>
                    <a:pt x="27" y="144"/>
                    <a:pt x="30" y="141"/>
                    <a:pt x="30" y="137"/>
                  </a:cubicBezTo>
                  <a:close/>
                </a:path>
              </a:pathLst>
            </a:custGeom>
            <a:solidFill>
              <a:srgbClr val="FFFFFF">
                <a:alpha val="100000"/>
              </a:srgbClr>
            </a:solidFill>
            <a:ln w="9525">
              <a:noFill/>
            </a:ln>
          </p:spPr>
          <p:txBody>
            <a:bodyPr/>
            <a:lstStyle/>
            <a:p>
              <a:endParaRPr lang="zh-CN" altLang="en-US"/>
            </a:p>
          </p:txBody>
        </p:sp>
      </p:grpSp>
    </p:spTree>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1513"/>
                                        </p:tgtEl>
                                        <p:attrNameLst>
                                          <p:attrName>style.visibility</p:attrName>
                                        </p:attrNameLst>
                                      </p:cBhvr>
                                      <p:to>
                                        <p:strVal val="visible"/>
                                      </p:to>
                                    </p:set>
                                    <p:anim calcmode="lin" valueType="num">
                                      <p:cBhvr>
                                        <p:cTn id="7" dur="500" fill="hold"/>
                                        <p:tgtEl>
                                          <p:spTgt spid="21513"/>
                                        </p:tgtEl>
                                        <p:attrNameLst>
                                          <p:attrName>ppt_w</p:attrName>
                                        </p:attrNameLst>
                                      </p:cBhvr>
                                      <p:tavLst>
                                        <p:tav tm="0">
                                          <p:val>
                                            <p:fltVal val="0"/>
                                          </p:val>
                                        </p:tav>
                                        <p:tav tm="100000">
                                          <p:val>
                                            <p:strVal val="#ppt_w"/>
                                          </p:val>
                                        </p:tav>
                                      </p:tavLst>
                                    </p:anim>
                                    <p:anim calcmode="lin" valueType="num">
                                      <p:cBhvr>
                                        <p:cTn id="8" dur="500" fill="hold"/>
                                        <p:tgtEl>
                                          <p:spTgt spid="21513"/>
                                        </p:tgtEl>
                                        <p:attrNameLst>
                                          <p:attrName>ppt_h</p:attrName>
                                        </p:attrNameLst>
                                      </p:cBhvr>
                                      <p:tavLst>
                                        <p:tav tm="0">
                                          <p:val>
                                            <p:fltVal val="0"/>
                                          </p:val>
                                        </p:tav>
                                        <p:tav tm="100000">
                                          <p:val>
                                            <p:strVal val="#ppt_h"/>
                                          </p:val>
                                        </p:tav>
                                      </p:tavLst>
                                    </p:anim>
                                    <p:animEffect transition="in" filter="fade">
                                      <p:cBhvr>
                                        <p:cTn id="9" dur="500"/>
                                        <p:tgtEl>
                                          <p:spTgt spid="21513"/>
                                        </p:tgtEl>
                                      </p:cBhvr>
                                    </p:animEffect>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nodeType="clickEffect">
                                  <p:stCondLst>
                                    <p:cond delay="0"/>
                                  </p:stCondLst>
                                  <p:childTnLst>
                                    <p:set>
                                      <p:cBhvr>
                                        <p:cTn id="13" dur="1" fill="hold">
                                          <p:stCondLst>
                                            <p:cond delay="0"/>
                                          </p:stCondLst>
                                        </p:cTn>
                                        <p:tgtEl>
                                          <p:spTgt spid="57"/>
                                        </p:tgtEl>
                                        <p:attrNameLst>
                                          <p:attrName>style.visibility</p:attrName>
                                        </p:attrNameLst>
                                      </p:cBhvr>
                                      <p:to>
                                        <p:strVal val="visible"/>
                                      </p:to>
                                    </p:set>
                                    <p:animEffect transition="in" filter="barn(inVertical)">
                                      <p:cBhvr>
                                        <p:cTn id="14" dur="500"/>
                                        <p:tgtEl>
                                          <p:spTgt spid="57"/>
                                        </p:tgtEl>
                                      </p:cBhvr>
                                    </p:animEffect>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grpId="0" nodeType="clickEffect">
                                  <p:stCondLst>
                                    <p:cond delay="0"/>
                                  </p:stCondLst>
                                  <p:childTnLst>
                                    <p:set>
                                      <p:cBhvr>
                                        <p:cTn id="18" dur="1" fill="hold">
                                          <p:stCondLst>
                                            <p:cond delay="0"/>
                                          </p:stCondLst>
                                        </p:cTn>
                                        <p:tgtEl>
                                          <p:spTgt spid="56"/>
                                        </p:tgtEl>
                                        <p:attrNameLst>
                                          <p:attrName>style.visibility</p:attrName>
                                        </p:attrNameLst>
                                      </p:cBhvr>
                                      <p:to>
                                        <p:strVal val="visible"/>
                                      </p:to>
                                    </p:set>
                                    <p:animEffect transition="in" filter="barn(inVertical)">
                                      <p:cBhvr>
                                        <p:cTn id="19" dur="500"/>
                                        <p:tgtEl>
                                          <p:spTgt spid="56"/>
                                        </p:tgtEl>
                                      </p:cBhvr>
                                    </p:animEffect>
                                  </p:childTnLst>
                                </p:cTn>
                              </p:par>
                            </p:childTnLst>
                          </p:cTn>
                        </p:par>
                      </p:childTnLst>
                    </p:cTn>
                  </p:par>
                  <p:par>
                    <p:cTn id="20" fill="hold">
                      <p:stCondLst>
                        <p:cond delay="indefinite"/>
                      </p:stCondLst>
                      <p:childTnLst>
                        <p:par>
                          <p:cTn id="21" fill="hold">
                            <p:stCondLst>
                              <p:cond delay="0"/>
                            </p:stCondLst>
                            <p:childTnLst>
                              <p:par>
                                <p:cTn id="22" presetID="53" presetClass="entr" presetSubtype="16" fill="hold" nodeType="clickEffect">
                                  <p:stCondLst>
                                    <p:cond delay="0"/>
                                  </p:stCondLst>
                                  <p:childTnLst>
                                    <p:set>
                                      <p:cBhvr>
                                        <p:cTn id="23" dur="1" fill="hold">
                                          <p:stCondLst>
                                            <p:cond delay="0"/>
                                          </p:stCondLst>
                                        </p:cTn>
                                        <p:tgtEl>
                                          <p:spTgt spid="21514"/>
                                        </p:tgtEl>
                                        <p:attrNameLst>
                                          <p:attrName>style.visibility</p:attrName>
                                        </p:attrNameLst>
                                      </p:cBhvr>
                                      <p:to>
                                        <p:strVal val="visible"/>
                                      </p:to>
                                    </p:set>
                                    <p:anim calcmode="lin" valueType="num">
                                      <p:cBhvr>
                                        <p:cTn id="24" dur="500" fill="hold"/>
                                        <p:tgtEl>
                                          <p:spTgt spid="21514"/>
                                        </p:tgtEl>
                                        <p:attrNameLst>
                                          <p:attrName>ppt_w</p:attrName>
                                        </p:attrNameLst>
                                      </p:cBhvr>
                                      <p:tavLst>
                                        <p:tav tm="0">
                                          <p:val>
                                            <p:fltVal val="0"/>
                                          </p:val>
                                        </p:tav>
                                        <p:tav tm="100000">
                                          <p:val>
                                            <p:strVal val="#ppt_w"/>
                                          </p:val>
                                        </p:tav>
                                      </p:tavLst>
                                    </p:anim>
                                    <p:anim calcmode="lin" valueType="num">
                                      <p:cBhvr>
                                        <p:cTn id="25" dur="500" fill="hold"/>
                                        <p:tgtEl>
                                          <p:spTgt spid="21514"/>
                                        </p:tgtEl>
                                        <p:attrNameLst>
                                          <p:attrName>ppt_h</p:attrName>
                                        </p:attrNameLst>
                                      </p:cBhvr>
                                      <p:tavLst>
                                        <p:tav tm="0">
                                          <p:val>
                                            <p:fltVal val="0"/>
                                          </p:val>
                                        </p:tav>
                                        <p:tav tm="100000">
                                          <p:val>
                                            <p:strVal val="#ppt_h"/>
                                          </p:val>
                                        </p:tav>
                                      </p:tavLst>
                                    </p:anim>
                                    <p:animEffect transition="in" filter="fade">
                                      <p:cBhvr>
                                        <p:cTn id="26" dur="500"/>
                                        <p:tgtEl>
                                          <p:spTgt spid="21514"/>
                                        </p:tgtEl>
                                      </p:cBhvr>
                                    </p:animEffect>
                                  </p:childTnLst>
                                </p:cTn>
                              </p:par>
                              <p:par>
                                <p:cTn id="27" presetID="53" presetClass="entr" presetSubtype="16" fill="hold" nodeType="withEffect">
                                  <p:stCondLst>
                                    <p:cond delay="0"/>
                                  </p:stCondLst>
                                  <p:childTnLst>
                                    <p:set>
                                      <p:cBhvr>
                                        <p:cTn id="28" dur="1" fill="hold">
                                          <p:stCondLst>
                                            <p:cond delay="0"/>
                                          </p:stCondLst>
                                        </p:cTn>
                                        <p:tgtEl>
                                          <p:spTgt spid="21515"/>
                                        </p:tgtEl>
                                        <p:attrNameLst>
                                          <p:attrName>style.visibility</p:attrName>
                                        </p:attrNameLst>
                                      </p:cBhvr>
                                      <p:to>
                                        <p:strVal val="visible"/>
                                      </p:to>
                                    </p:set>
                                    <p:anim calcmode="lin" valueType="num">
                                      <p:cBhvr>
                                        <p:cTn id="29" dur="500" fill="hold"/>
                                        <p:tgtEl>
                                          <p:spTgt spid="21515"/>
                                        </p:tgtEl>
                                        <p:attrNameLst>
                                          <p:attrName>ppt_w</p:attrName>
                                        </p:attrNameLst>
                                      </p:cBhvr>
                                      <p:tavLst>
                                        <p:tav tm="0">
                                          <p:val>
                                            <p:fltVal val="0"/>
                                          </p:val>
                                        </p:tav>
                                        <p:tav tm="100000">
                                          <p:val>
                                            <p:strVal val="#ppt_w"/>
                                          </p:val>
                                        </p:tav>
                                      </p:tavLst>
                                    </p:anim>
                                    <p:anim calcmode="lin" valueType="num">
                                      <p:cBhvr>
                                        <p:cTn id="30" dur="500" fill="hold"/>
                                        <p:tgtEl>
                                          <p:spTgt spid="21515"/>
                                        </p:tgtEl>
                                        <p:attrNameLst>
                                          <p:attrName>ppt_h</p:attrName>
                                        </p:attrNameLst>
                                      </p:cBhvr>
                                      <p:tavLst>
                                        <p:tav tm="0">
                                          <p:val>
                                            <p:fltVal val="0"/>
                                          </p:val>
                                        </p:tav>
                                        <p:tav tm="100000">
                                          <p:val>
                                            <p:strVal val="#ppt_h"/>
                                          </p:val>
                                        </p:tav>
                                      </p:tavLst>
                                    </p:anim>
                                    <p:animEffect transition="in" filter="fade">
                                      <p:cBhvr>
                                        <p:cTn id="31" dur="500"/>
                                        <p:tgtEl>
                                          <p:spTgt spid="21515"/>
                                        </p:tgtEl>
                                      </p:cBhvr>
                                    </p:animEffect>
                                  </p:childTnLst>
                                </p:cTn>
                              </p:par>
                              <p:par>
                                <p:cTn id="32" presetID="53" presetClass="entr" presetSubtype="16" fill="hold" nodeType="withEffect">
                                  <p:stCondLst>
                                    <p:cond delay="0"/>
                                  </p:stCondLst>
                                  <p:childTnLst>
                                    <p:set>
                                      <p:cBhvr>
                                        <p:cTn id="33" dur="1" fill="hold">
                                          <p:stCondLst>
                                            <p:cond delay="0"/>
                                          </p:stCondLst>
                                        </p:cTn>
                                        <p:tgtEl>
                                          <p:spTgt spid="21516"/>
                                        </p:tgtEl>
                                        <p:attrNameLst>
                                          <p:attrName>style.visibility</p:attrName>
                                        </p:attrNameLst>
                                      </p:cBhvr>
                                      <p:to>
                                        <p:strVal val="visible"/>
                                      </p:to>
                                    </p:set>
                                    <p:anim calcmode="lin" valueType="num">
                                      <p:cBhvr>
                                        <p:cTn id="34" dur="500" fill="hold"/>
                                        <p:tgtEl>
                                          <p:spTgt spid="21516"/>
                                        </p:tgtEl>
                                        <p:attrNameLst>
                                          <p:attrName>ppt_w</p:attrName>
                                        </p:attrNameLst>
                                      </p:cBhvr>
                                      <p:tavLst>
                                        <p:tav tm="0">
                                          <p:val>
                                            <p:fltVal val="0"/>
                                          </p:val>
                                        </p:tav>
                                        <p:tav tm="100000">
                                          <p:val>
                                            <p:strVal val="#ppt_w"/>
                                          </p:val>
                                        </p:tav>
                                      </p:tavLst>
                                    </p:anim>
                                    <p:anim calcmode="lin" valueType="num">
                                      <p:cBhvr>
                                        <p:cTn id="35" dur="500" fill="hold"/>
                                        <p:tgtEl>
                                          <p:spTgt spid="21516"/>
                                        </p:tgtEl>
                                        <p:attrNameLst>
                                          <p:attrName>ppt_h</p:attrName>
                                        </p:attrNameLst>
                                      </p:cBhvr>
                                      <p:tavLst>
                                        <p:tav tm="0">
                                          <p:val>
                                            <p:fltVal val="0"/>
                                          </p:val>
                                        </p:tav>
                                        <p:tav tm="100000">
                                          <p:val>
                                            <p:strVal val="#ppt_h"/>
                                          </p:val>
                                        </p:tav>
                                      </p:tavLst>
                                    </p:anim>
                                    <p:animEffect transition="in" filter="fade">
                                      <p:cBhvr>
                                        <p:cTn id="36" dur="500"/>
                                        <p:tgtEl>
                                          <p:spTgt spid="21516"/>
                                        </p:tgtEl>
                                      </p:cBhvr>
                                    </p:animEffect>
                                  </p:childTnLst>
                                </p:cTn>
                              </p:par>
                              <p:par>
                                <p:cTn id="37" presetID="53" presetClass="entr" presetSubtype="16" fill="hold" nodeType="withEffect">
                                  <p:stCondLst>
                                    <p:cond delay="0"/>
                                  </p:stCondLst>
                                  <p:childTnLst>
                                    <p:set>
                                      <p:cBhvr>
                                        <p:cTn id="38" dur="1" fill="hold">
                                          <p:stCondLst>
                                            <p:cond delay="0"/>
                                          </p:stCondLst>
                                        </p:cTn>
                                        <p:tgtEl>
                                          <p:spTgt spid="21517"/>
                                        </p:tgtEl>
                                        <p:attrNameLst>
                                          <p:attrName>style.visibility</p:attrName>
                                        </p:attrNameLst>
                                      </p:cBhvr>
                                      <p:to>
                                        <p:strVal val="visible"/>
                                      </p:to>
                                    </p:set>
                                    <p:anim calcmode="lin" valueType="num">
                                      <p:cBhvr>
                                        <p:cTn id="39" dur="500" fill="hold"/>
                                        <p:tgtEl>
                                          <p:spTgt spid="21517"/>
                                        </p:tgtEl>
                                        <p:attrNameLst>
                                          <p:attrName>ppt_w</p:attrName>
                                        </p:attrNameLst>
                                      </p:cBhvr>
                                      <p:tavLst>
                                        <p:tav tm="0">
                                          <p:val>
                                            <p:fltVal val="0"/>
                                          </p:val>
                                        </p:tav>
                                        <p:tav tm="100000">
                                          <p:val>
                                            <p:strVal val="#ppt_w"/>
                                          </p:val>
                                        </p:tav>
                                      </p:tavLst>
                                    </p:anim>
                                    <p:anim calcmode="lin" valueType="num">
                                      <p:cBhvr>
                                        <p:cTn id="40" dur="500" fill="hold"/>
                                        <p:tgtEl>
                                          <p:spTgt spid="21517"/>
                                        </p:tgtEl>
                                        <p:attrNameLst>
                                          <p:attrName>ppt_h</p:attrName>
                                        </p:attrNameLst>
                                      </p:cBhvr>
                                      <p:tavLst>
                                        <p:tav tm="0">
                                          <p:val>
                                            <p:fltVal val="0"/>
                                          </p:val>
                                        </p:tav>
                                        <p:tav tm="100000">
                                          <p:val>
                                            <p:strVal val="#ppt_h"/>
                                          </p:val>
                                        </p:tav>
                                      </p:tavLst>
                                    </p:anim>
                                    <p:animEffect transition="in" filter="fade">
                                      <p:cBhvr>
                                        <p:cTn id="41" dur="500"/>
                                        <p:tgtEl>
                                          <p:spTgt spid="21517"/>
                                        </p:tgtEl>
                                      </p:cBhvr>
                                    </p:animEffect>
                                  </p:childTnLst>
                                </p:cTn>
                              </p:par>
                            </p:childTnLst>
                          </p:cTn>
                        </p:par>
                      </p:childTnLst>
                    </p:cTn>
                  </p:par>
                  <p:par>
                    <p:cTn id="42" fill="hold">
                      <p:stCondLst>
                        <p:cond delay="indefinite"/>
                      </p:stCondLst>
                      <p:childTnLst>
                        <p:par>
                          <p:cTn id="43" fill="hold">
                            <p:stCondLst>
                              <p:cond delay="0"/>
                            </p:stCondLst>
                            <p:childTnLst>
                              <p:par>
                                <p:cTn id="44" presetID="16" presetClass="entr" presetSubtype="21" fill="hold" grpId="0" nodeType="clickEffect">
                                  <p:stCondLst>
                                    <p:cond delay="0"/>
                                  </p:stCondLst>
                                  <p:childTnLst>
                                    <p:set>
                                      <p:cBhvr>
                                        <p:cTn id="45" dur="1" fill="hold">
                                          <p:stCondLst>
                                            <p:cond delay="0"/>
                                          </p:stCondLst>
                                        </p:cTn>
                                        <p:tgtEl>
                                          <p:spTgt spid="68"/>
                                        </p:tgtEl>
                                        <p:attrNameLst>
                                          <p:attrName>style.visibility</p:attrName>
                                        </p:attrNameLst>
                                      </p:cBhvr>
                                      <p:to>
                                        <p:strVal val="visible"/>
                                      </p:to>
                                    </p:set>
                                    <p:animEffect transition="in" filter="barn(inVertical)">
                                      <p:cBhvr>
                                        <p:cTn id="46" dur="500"/>
                                        <p:tgtEl>
                                          <p:spTgt spid="68"/>
                                        </p:tgtEl>
                                      </p:cBhvr>
                                    </p:animEffect>
                                  </p:childTnLst>
                                </p:cTn>
                              </p:par>
                              <p:par>
                                <p:cTn id="47" presetID="16" presetClass="entr" presetSubtype="21" fill="hold" grpId="0" nodeType="withEffect">
                                  <p:stCondLst>
                                    <p:cond delay="0"/>
                                  </p:stCondLst>
                                  <p:childTnLst>
                                    <p:set>
                                      <p:cBhvr>
                                        <p:cTn id="48" dur="1" fill="hold">
                                          <p:stCondLst>
                                            <p:cond delay="0"/>
                                          </p:stCondLst>
                                        </p:cTn>
                                        <p:tgtEl>
                                          <p:spTgt spid="69"/>
                                        </p:tgtEl>
                                        <p:attrNameLst>
                                          <p:attrName>style.visibility</p:attrName>
                                        </p:attrNameLst>
                                      </p:cBhvr>
                                      <p:to>
                                        <p:strVal val="visible"/>
                                      </p:to>
                                    </p:set>
                                    <p:animEffect transition="in" filter="barn(inVertical)">
                                      <p:cBhvr>
                                        <p:cTn id="49" dur="500"/>
                                        <p:tgtEl>
                                          <p:spTgt spid="69"/>
                                        </p:tgtEl>
                                      </p:cBhvr>
                                    </p:animEffect>
                                  </p:childTnLst>
                                </p:cTn>
                              </p:par>
                              <p:par>
                                <p:cTn id="50" presetID="16" presetClass="entr" presetSubtype="21" fill="hold" grpId="0" nodeType="withEffect">
                                  <p:stCondLst>
                                    <p:cond delay="0"/>
                                  </p:stCondLst>
                                  <p:childTnLst>
                                    <p:set>
                                      <p:cBhvr>
                                        <p:cTn id="51" dur="1" fill="hold">
                                          <p:stCondLst>
                                            <p:cond delay="0"/>
                                          </p:stCondLst>
                                        </p:cTn>
                                        <p:tgtEl>
                                          <p:spTgt spid="70"/>
                                        </p:tgtEl>
                                        <p:attrNameLst>
                                          <p:attrName>style.visibility</p:attrName>
                                        </p:attrNameLst>
                                      </p:cBhvr>
                                      <p:to>
                                        <p:strVal val="visible"/>
                                      </p:to>
                                    </p:set>
                                    <p:animEffect transition="in" filter="barn(inVertical)">
                                      <p:cBhvr>
                                        <p:cTn id="52" dur="500"/>
                                        <p:tgtEl>
                                          <p:spTgt spid="70"/>
                                        </p:tgtEl>
                                      </p:cBhvr>
                                    </p:animEffect>
                                  </p:childTnLst>
                                </p:cTn>
                              </p:par>
                              <p:par>
                                <p:cTn id="53" presetID="16" presetClass="entr" presetSubtype="21" fill="hold" grpId="0" nodeType="withEffect">
                                  <p:stCondLst>
                                    <p:cond delay="0"/>
                                  </p:stCondLst>
                                  <p:childTnLst>
                                    <p:set>
                                      <p:cBhvr>
                                        <p:cTn id="54" dur="1" fill="hold">
                                          <p:stCondLst>
                                            <p:cond delay="0"/>
                                          </p:stCondLst>
                                        </p:cTn>
                                        <p:tgtEl>
                                          <p:spTgt spid="71"/>
                                        </p:tgtEl>
                                        <p:attrNameLst>
                                          <p:attrName>style.visibility</p:attrName>
                                        </p:attrNameLst>
                                      </p:cBhvr>
                                      <p:to>
                                        <p:strVal val="visible"/>
                                      </p:to>
                                    </p:set>
                                    <p:animEffect transition="in" filter="barn(inVertical)">
                                      <p:cBhvr>
                                        <p:cTn id="55" dur="5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68" grpId="0"/>
      <p:bldP spid="69" grpId="0"/>
      <p:bldP spid="70" grpId="0"/>
      <p:bldP spid="71" grpId="0"/>
    </p:bldLst>
  </p:timing>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7" name="图表 6"/>
          <p:cNvGraphicFramePr/>
          <p:nvPr/>
        </p:nvGraphicFramePr>
        <p:xfrm>
          <a:off x="2750653" y="704287"/>
          <a:ext cx="5400000" cy="5400000"/>
        </p:xfrm>
        <a:graphic>
          <a:graphicData uri="http://schemas.openxmlformats.org/drawingml/2006/chart">
            <c:chart xmlns:c="http://schemas.openxmlformats.org/drawingml/2006/chart" xmlns:r="http://schemas.openxmlformats.org/officeDocument/2006/relationships" r:id="rId3"/>
          </a:graphicData>
        </a:graphic>
      </p:graphicFrame>
      <p:sp>
        <p:nvSpPr>
          <p:cNvPr id="8" name="弦形 7"/>
          <p:cNvSpPr/>
          <p:nvPr/>
        </p:nvSpPr>
        <p:spPr>
          <a:xfrm rot="16200000">
            <a:off x="2881279" y="822556"/>
            <a:ext cx="5152573" cy="5152573"/>
          </a:xfrm>
          <a:prstGeom prst="chord">
            <a:avLst>
              <a:gd name="adj1" fmla="val 5408029"/>
              <a:gd name="adj2" fmla="val 16200000"/>
            </a:avLst>
          </a:prstGeom>
          <a:solidFill>
            <a:schemeClr val="bg1"/>
          </a:solidFill>
          <a:ln>
            <a:solidFill>
              <a:schemeClr val="bg1">
                <a:lumMod val="85000"/>
              </a:schemeClr>
            </a:solidFill>
          </a:ln>
          <a:effectLst>
            <a:outerShdw blurRad="241300" dist="38100" dir="16200000" sx="99000" sy="99000"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4129510" y="2094373"/>
            <a:ext cx="2641600" cy="2641600"/>
          </a:xfrm>
          <a:prstGeom prst="ellipse">
            <a:avLst/>
          </a:prstGeom>
          <a:solidFill>
            <a:schemeClr val="bg1">
              <a:lumMod val="95000"/>
            </a:schemeClr>
          </a:solidFill>
          <a:ln>
            <a:noFill/>
          </a:ln>
          <a:effectLst>
            <a:outerShdw blurRad="165100" dir="2700000" sx="103000" sy="103000" algn="tl"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useBgFill="1">
        <p:nvSpPr>
          <p:cNvPr id="10" name="同心圆 9"/>
          <p:cNvSpPr/>
          <p:nvPr/>
        </p:nvSpPr>
        <p:spPr>
          <a:xfrm>
            <a:off x="2445853" y="407085"/>
            <a:ext cx="6008914" cy="6008914"/>
          </a:xfrm>
          <a:prstGeom prst="donut">
            <a:avLst>
              <a:gd name="adj" fmla="val 7366"/>
            </a:avLst>
          </a:prstGeom>
          <a:ln>
            <a:noFill/>
          </a:ln>
          <a:effectLst>
            <a:outerShdw blurRad="127000" dist="38100" dir="4800000" sx="98000" sy="98000" algn="t"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aphicFrame>
        <p:nvGraphicFramePr>
          <p:cNvPr id="14" name="图表 13"/>
          <p:cNvGraphicFramePr/>
          <p:nvPr/>
        </p:nvGraphicFramePr>
        <p:xfrm>
          <a:off x="4190310" y="2151542"/>
          <a:ext cx="2520000" cy="2520000"/>
        </p:xfrm>
        <a:graphic>
          <a:graphicData uri="http://schemas.openxmlformats.org/drawingml/2006/chart">
            <c:chart xmlns:c="http://schemas.openxmlformats.org/drawingml/2006/chart" xmlns:r="http://schemas.openxmlformats.org/officeDocument/2006/relationships" r:id="rId4"/>
          </a:graphicData>
        </a:graphic>
      </p:graphicFrame>
      <p:grpSp>
        <p:nvGrpSpPr>
          <p:cNvPr id="20" name="组合 19"/>
          <p:cNvGrpSpPr/>
          <p:nvPr/>
        </p:nvGrpSpPr>
        <p:grpSpPr>
          <a:xfrm>
            <a:off x="2776779" y="3917092"/>
            <a:ext cx="949065" cy="1363414"/>
            <a:chOff x="2776779" y="3917092"/>
            <a:chExt cx="949065" cy="1363414"/>
          </a:xfrm>
        </p:grpSpPr>
        <p:sp>
          <p:nvSpPr>
            <p:cNvPr id="19" name="矩形 18"/>
            <p:cNvSpPr/>
            <p:nvPr/>
          </p:nvSpPr>
          <p:spPr>
            <a:xfrm rot="2700000">
              <a:off x="2826449" y="4381110"/>
              <a:ext cx="1310116" cy="488675"/>
            </a:xfrm>
            <a:prstGeom prst="rect">
              <a:avLst/>
            </a:prstGeom>
            <a:gradFill flip="none" rotWithShape="1">
              <a:gsLst>
                <a:gs pos="47000">
                  <a:schemeClr val="bg1">
                    <a:alpha val="0"/>
                  </a:schemeClr>
                </a:gs>
                <a:gs pos="76000">
                  <a:schemeClr val="tx1">
                    <a:lumMod val="95000"/>
                    <a:lumOff val="5000"/>
                    <a:alpha val="18000"/>
                  </a:schemeClr>
                </a:gs>
                <a:gs pos="94000">
                  <a:schemeClr val="tx1">
                    <a:lumMod val="95000"/>
                    <a:lumOff val="5000"/>
                    <a:alpha val="49000"/>
                  </a:schemeClr>
                </a:gs>
                <a:gs pos="100000">
                  <a:schemeClr val="tx1">
                    <a:alpha val="59000"/>
                  </a:schemeClr>
                </a:gs>
              </a:gsLst>
              <a:lin ang="12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2776779" y="3917092"/>
              <a:ext cx="494270" cy="494270"/>
            </a:xfrm>
            <a:prstGeom prst="ellipse">
              <a:avLst/>
            </a:prstGeom>
            <a:solidFill>
              <a:srgbClr val="56A8BD"/>
            </a:solidFill>
            <a:ln>
              <a:noFill/>
            </a:ln>
            <a:effectLst>
              <a:outerShdw blurRad="1905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a:off x="2777289" y="3917092"/>
              <a:ext cx="494270" cy="494270"/>
            </a:xfrm>
            <a:prstGeom prst="ellipse">
              <a:avLst/>
            </a:prstGeom>
            <a:gradFill>
              <a:gsLst>
                <a:gs pos="5000">
                  <a:schemeClr val="tx1">
                    <a:lumMod val="50000"/>
                    <a:lumOff val="50000"/>
                    <a:alpha val="0"/>
                  </a:schemeClr>
                </a:gs>
                <a:gs pos="11000">
                  <a:schemeClr val="tx1">
                    <a:lumMod val="50000"/>
                    <a:lumOff val="50000"/>
                    <a:alpha val="7000"/>
                  </a:schemeClr>
                </a:gs>
                <a:gs pos="28000">
                  <a:schemeClr val="tx1">
                    <a:lumMod val="65000"/>
                    <a:lumOff val="35000"/>
                    <a:alpha val="9000"/>
                  </a:schemeClr>
                </a:gs>
                <a:gs pos="53000">
                  <a:schemeClr val="tx1">
                    <a:lumMod val="85000"/>
                    <a:lumOff val="15000"/>
                    <a:alpha val="9000"/>
                  </a:schemeClr>
                </a:gs>
                <a:gs pos="86000">
                  <a:srgbClr val="111111">
                    <a:alpha val="21000"/>
                  </a:srgbClr>
                </a:gs>
                <a:gs pos="100000">
                  <a:schemeClr val="tx1">
                    <a:lumMod val="95000"/>
                    <a:lumOff val="5000"/>
                    <a:alpha val="25000"/>
                  </a:schemeClr>
                </a:gs>
              </a:gsLst>
              <a:path path="circle">
                <a:fillToRect l="50000" t="50000" r="50000" b="50000"/>
              </a:path>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2" name="组合 21"/>
          <p:cNvGrpSpPr/>
          <p:nvPr/>
        </p:nvGrpSpPr>
        <p:grpSpPr>
          <a:xfrm>
            <a:off x="3742864" y="5186839"/>
            <a:ext cx="949065" cy="1363414"/>
            <a:chOff x="2776779" y="3917092"/>
            <a:chExt cx="949065" cy="1363414"/>
          </a:xfrm>
        </p:grpSpPr>
        <p:sp>
          <p:nvSpPr>
            <p:cNvPr id="23" name="矩形 22"/>
            <p:cNvSpPr/>
            <p:nvPr/>
          </p:nvSpPr>
          <p:spPr>
            <a:xfrm rot="2700000">
              <a:off x="2826449" y="4381110"/>
              <a:ext cx="1310116" cy="488675"/>
            </a:xfrm>
            <a:prstGeom prst="rect">
              <a:avLst/>
            </a:prstGeom>
            <a:gradFill flip="none" rotWithShape="1">
              <a:gsLst>
                <a:gs pos="47000">
                  <a:schemeClr val="bg1">
                    <a:alpha val="0"/>
                  </a:schemeClr>
                </a:gs>
                <a:gs pos="76000">
                  <a:schemeClr val="tx1">
                    <a:lumMod val="95000"/>
                    <a:lumOff val="5000"/>
                    <a:alpha val="18000"/>
                  </a:schemeClr>
                </a:gs>
                <a:gs pos="94000">
                  <a:schemeClr val="tx1">
                    <a:lumMod val="95000"/>
                    <a:lumOff val="5000"/>
                    <a:alpha val="49000"/>
                  </a:schemeClr>
                </a:gs>
                <a:gs pos="100000">
                  <a:schemeClr val="tx1">
                    <a:alpha val="59000"/>
                  </a:schemeClr>
                </a:gs>
              </a:gsLst>
              <a:lin ang="12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a:off x="2776779" y="3917092"/>
              <a:ext cx="494270" cy="494270"/>
            </a:xfrm>
            <a:prstGeom prst="ellipse">
              <a:avLst/>
            </a:prstGeom>
            <a:solidFill>
              <a:srgbClr val="DC6C7C"/>
            </a:solidFill>
            <a:ln>
              <a:noFill/>
            </a:ln>
            <a:effectLst>
              <a:outerShdw blurRad="1905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nvSpPr>
          <p:spPr>
            <a:xfrm>
              <a:off x="2777289" y="3917092"/>
              <a:ext cx="494270" cy="494270"/>
            </a:xfrm>
            <a:prstGeom prst="ellipse">
              <a:avLst/>
            </a:prstGeom>
            <a:gradFill>
              <a:gsLst>
                <a:gs pos="5000">
                  <a:schemeClr val="tx1">
                    <a:lumMod val="50000"/>
                    <a:lumOff val="50000"/>
                    <a:alpha val="0"/>
                  </a:schemeClr>
                </a:gs>
                <a:gs pos="11000">
                  <a:schemeClr val="tx1">
                    <a:lumMod val="50000"/>
                    <a:lumOff val="50000"/>
                    <a:alpha val="7000"/>
                  </a:schemeClr>
                </a:gs>
                <a:gs pos="28000">
                  <a:schemeClr val="tx1">
                    <a:lumMod val="65000"/>
                    <a:lumOff val="35000"/>
                    <a:alpha val="9000"/>
                  </a:schemeClr>
                </a:gs>
                <a:gs pos="53000">
                  <a:schemeClr val="tx1">
                    <a:lumMod val="85000"/>
                    <a:lumOff val="15000"/>
                    <a:alpha val="9000"/>
                  </a:schemeClr>
                </a:gs>
                <a:gs pos="86000">
                  <a:srgbClr val="111111">
                    <a:alpha val="21000"/>
                  </a:srgbClr>
                </a:gs>
                <a:gs pos="100000">
                  <a:schemeClr val="tx1">
                    <a:lumMod val="95000"/>
                    <a:lumOff val="5000"/>
                    <a:alpha val="25000"/>
                  </a:schemeClr>
                </a:gs>
              </a:gsLst>
              <a:path path="circle">
                <a:fillToRect l="50000" t="50000" r="50000" b="50000"/>
              </a:path>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6" name="组合 25"/>
          <p:cNvGrpSpPr/>
          <p:nvPr/>
        </p:nvGrpSpPr>
        <p:grpSpPr>
          <a:xfrm>
            <a:off x="6771110" y="5179577"/>
            <a:ext cx="949065" cy="1363414"/>
            <a:chOff x="2776779" y="3917092"/>
            <a:chExt cx="949065" cy="1363414"/>
          </a:xfrm>
        </p:grpSpPr>
        <p:sp>
          <p:nvSpPr>
            <p:cNvPr id="27" name="矩形 26"/>
            <p:cNvSpPr/>
            <p:nvPr/>
          </p:nvSpPr>
          <p:spPr>
            <a:xfrm rot="2700000">
              <a:off x="2826449" y="4381110"/>
              <a:ext cx="1310116" cy="488675"/>
            </a:xfrm>
            <a:prstGeom prst="rect">
              <a:avLst/>
            </a:prstGeom>
            <a:gradFill flip="none" rotWithShape="1">
              <a:gsLst>
                <a:gs pos="47000">
                  <a:schemeClr val="bg1">
                    <a:alpha val="0"/>
                  </a:schemeClr>
                </a:gs>
                <a:gs pos="76000">
                  <a:schemeClr val="tx1">
                    <a:lumMod val="95000"/>
                    <a:lumOff val="5000"/>
                    <a:alpha val="18000"/>
                  </a:schemeClr>
                </a:gs>
                <a:gs pos="94000">
                  <a:schemeClr val="tx1">
                    <a:lumMod val="95000"/>
                    <a:lumOff val="5000"/>
                    <a:alpha val="49000"/>
                  </a:schemeClr>
                </a:gs>
                <a:gs pos="100000">
                  <a:schemeClr val="tx1">
                    <a:alpha val="59000"/>
                  </a:schemeClr>
                </a:gs>
              </a:gsLst>
              <a:lin ang="12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a:off x="2776779" y="3917092"/>
              <a:ext cx="494270" cy="494270"/>
            </a:xfrm>
            <a:prstGeom prst="ellipse">
              <a:avLst/>
            </a:prstGeom>
            <a:solidFill>
              <a:srgbClr val="F1AF59"/>
            </a:solidFill>
            <a:ln>
              <a:noFill/>
            </a:ln>
            <a:effectLst>
              <a:outerShdw blurRad="1905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p:cNvSpPr/>
            <p:nvPr/>
          </p:nvSpPr>
          <p:spPr>
            <a:xfrm>
              <a:off x="2777289" y="3917092"/>
              <a:ext cx="494270" cy="494270"/>
            </a:xfrm>
            <a:prstGeom prst="ellipse">
              <a:avLst/>
            </a:prstGeom>
            <a:gradFill>
              <a:gsLst>
                <a:gs pos="5000">
                  <a:schemeClr val="tx1">
                    <a:lumMod val="50000"/>
                    <a:lumOff val="50000"/>
                    <a:alpha val="0"/>
                  </a:schemeClr>
                </a:gs>
                <a:gs pos="11000">
                  <a:schemeClr val="tx1">
                    <a:lumMod val="50000"/>
                    <a:lumOff val="50000"/>
                    <a:alpha val="7000"/>
                  </a:schemeClr>
                </a:gs>
                <a:gs pos="28000">
                  <a:schemeClr val="tx1">
                    <a:lumMod val="65000"/>
                    <a:lumOff val="35000"/>
                    <a:alpha val="9000"/>
                  </a:schemeClr>
                </a:gs>
                <a:gs pos="53000">
                  <a:schemeClr val="tx1">
                    <a:lumMod val="85000"/>
                    <a:lumOff val="15000"/>
                    <a:alpha val="9000"/>
                  </a:schemeClr>
                </a:gs>
                <a:gs pos="86000">
                  <a:srgbClr val="111111">
                    <a:alpha val="21000"/>
                  </a:srgbClr>
                </a:gs>
                <a:gs pos="100000">
                  <a:schemeClr val="tx1">
                    <a:lumMod val="95000"/>
                    <a:lumOff val="5000"/>
                    <a:alpha val="25000"/>
                  </a:schemeClr>
                </a:gs>
              </a:gsLst>
              <a:path path="circle">
                <a:fillToRect l="50000" t="50000" r="50000" b="50000"/>
              </a:path>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0" name="组合 29"/>
          <p:cNvGrpSpPr/>
          <p:nvPr/>
        </p:nvGrpSpPr>
        <p:grpSpPr>
          <a:xfrm>
            <a:off x="7573951" y="3943740"/>
            <a:ext cx="949065" cy="1363414"/>
            <a:chOff x="2776779" y="3917092"/>
            <a:chExt cx="949065" cy="1363414"/>
          </a:xfrm>
        </p:grpSpPr>
        <p:sp>
          <p:nvSpPr>
            <p:cNvPr id="31" name="矩形 30"/>
            <p:cNvSpPr/>
            <p:nvPr/>
          </p:nvSpPr>
          <p:spPr>
            <a:xfrm rot="2700000">
              <a:off x="2826449" y="4381110"/>
              <a:ext cx="1310116" cy="488675"/>
            </a:xfrm>
            <a:prstGeom prst="rect">
              <a:avLst/>
            </a:prstGeom>
            <a:gradFill flip="none" rotWithShape="1">
              <a:gsLst>
                <a:gs pos="47000">
                  <a:schemeClr val="bg1">
                    <a:alpha val="0"/>
                  </a:schemeClr>
                </a:gs>
                <a:gs pos="76000">
                  <a:schemeClr val="tx1">
                    <a:lumMod val="95000"/>
                    <a:lumOff val="5000"/>
                    <a:alpha val="18000"/>
                  </a:schemeClr>
                </a:gs>
                <a:gs pos="94000">
                  <a:schemeClr val="tx1">
                    <a:lumMod val="95000"/>
                    <a:lumOff val="5000"/>
                    <a:alpha val="49000"/>
                  </a:schemeClr>
                </a:gs>
                <a:gs pos="100000">
                  <a:schemeClr val="tx1">
                    <a:alpha val="59000"/>
                  </a:schemeClr>
                </a:gs>
              </a:gsLst>
              <a:lin ang="12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p:nvPr/>
          </p:nvSpPr>
          <p:spPr>
            <a:xfrm>
              <a:off x="2776779" y="3917092"/>
              <a:ext cx="494270" cy="494270"/>
            </a:xfrm>
            <a:prstGeom prst="ellipse">
              <a:avLst/>
            </a:prstGeom>
            <a:solidFill>
              <a:schemeClr val="tx2">
                <a:lumMod val="75000"/>
              </a:schemeClr>
            </a:solidFill>
            <a:ln>
              <a:noFill/>
            </a:ln>
            <a:effectLst>
              <a:outerShdw blurRad="1905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p:cNvSpPr/>
            <p:nvPr/>
          </p:nvSpPr>
          <p:spPr>
            <a:xfrm>
              <a:off x="2777289" y="3917092"/>
              <a:ext cx="494270" cy="494270"/>
            </a:xfrm>
            <a:prstGeom prst="ellipse">
              <a:avLst/>
            </a:prstGeom>
            <a:gradFill>
              <a:gsLst>
                <a:gs pos="5000">
                  <a:schemeClr val="tx1">
                    <a:lumMod val="50000"/>
                    <a:lumOff val="50000"/>
                    <a:alpha val="0"/>
                  </a:schemeClr>
                </a:gs>
                <a:gs pos="11000">
                  <a:schemeClr val="tx1">
                    <a:lumMod val="50000"/>
                    <a:lumOff val="50000"/>
                    <a:alpha val="7000"/>
                  </a:schemeClr>
                </a:gs>
                <a:gs pos="28000">
                  <a:schemeClr val="tx1">
                    <a:lumMod val="65000"/>
                    <a:lumOff val="35000"/>
                    <a:alpha val="9000"/>
                  </a:schemeClr>
                </a:gs>
                <a:gs pos="53000">
                  <a:schemeClr val="tx1">
                    <a:lumMod val="85000"/>
                    <a:lumOff val="15000"/>
                    <a:alpha val="9000"/>
                  </a:schemeClr>
                </a:gs>
                <a:gs pos="86000">
                  <a:srgbClr val="111111">
                    <a:alpha val="21000"/>
                  </a:srgbClr>
                </a:gs>
                <a:gs pos="100000">
                  <a:schemeClr val="tx1">
                    <a:lumMod val="95000"/>
                    <a:lumOff val="5000"/>
                    <a:alpha val="25000"/>
                  </a:schemeClr>
                </a:gs>
              </a:gsLst>
              <a:path path="circle">
                <a:fillToRect l="50000" t="50000" r="50000" b="50000"/>
              </a:path>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4" name="Freeform 139"/>
          <p:cNvSpPr>
            <a:spLocks noEditPoints="1"/>
          </p:cNvSpPr>
          <p:nvPr/>
        </p:nvSpPr>
        <p:spPr bwMode="auto">
          <a:xfrm>
            <a:off x="2875814" y="4016127"/>
            <a:ext cx="296200" cy="296200"/>
          </a:xfrm>
          <a:custGeom>
            <a:avLst/>
            <a:gdLst>
              <a:gd name="T0" fmla="*/ 42 w 97"/>
              <a:gd name="T1" fmla="*/ 14 h 97"/>
              <a:gd name="T2" fmla="*/ 55 w 97"/>
              <a:gd name="T3" fmla="*/ 14 h 97"/>
              <a:gd name="T4" fmla="*/ 48 w 97"/>
              <a:gd name="T5" fmla="*/ 0 h 97"/>
              <a:gd name="T6" fmla="*/ 42 w 97"/>
              <a:gd name="T7" fmla="*/ 14 h 97"/>
              <a:gd name="T8" fmla="*/ 49 w 97"/>
              <a:gd name="T9" fmla="*/ 18 h 97"/>
              <a:gd name="T10" fmla="*/ 79 w 97"/>
              <a:gd name="T11" fmla="*/ 48 h 97"/>
              <a:gd name="T12" fmla="*/ 49 w 97"/>
              <a:gd name="T13" fmla="*/ 79 h 97"/>
              <a:gd name="T14" fmla="*/ 18 w 97"/>
              <a:gd name="T15" fmla="*/ 48 h 97"/>
              <a:gd name="T16" fmla="*/ 49 w 97"/>
              <a:gd name="T17" fmla="*/ 18 h 97"/>
              <a:gd name="T18" fmla="*/ 60 w 97"/>
              <a:gd name="T19" fmla="*/ 15 h 97"/>
              <a:gd name="T20" fmla="*/ 71 w 97"/>
              <a:gd name="T21" fmla="*/ 22 h 97"/>
              <a:gd name="T22" fmla="*/ 73 w 97"/>
              <a:gd name="T23" fmla="*/ 6 h 97"/>
              <a:gd name="T24" fmla="*/ 60 w 97"/>
              <a:gd name="T25" fmla="*/ 15 h 97"/>
              <a:gd name="T26" fmla="*/ 75 w 97"/>
              <a:gd name="T27" fmla="*/ 25 h 97"/>
              <a:gd name="T28" fmla="*/ 81 w 97"/>
              <a:gd name="T29" fmla="*/ 36 h 97"/>
              <a:gd name="T30" fmla="*/ 91 w 97"/>
              <a:gd name="T31" fmla="*/ 24 h 97"/>
              <a:gd name="T32" fmla="*/ 75 w 97"/>
              <a:gd name="T33" fmla="*/ 25 h 97"/>
              <a:gd name="T34" fmla="*/ 83 w 97"/>
              <a:gd name="T35" fmla="*/ 42 h 97"/>
              <a:gd name="T36" fmla="*/ 83 w 97"/>
              <a:gd name="T37" fmla="*/ 54 h 97"/>
              <a:gd name="T38" fmla="*/ 97 w 97"/>
              <a:gd name="T39" fmla="*/ 48 h 97"/>
              <a:gd name="T40" fmla="*/ 83 w 97"/>
              <a:gd name="T41" fmla="*/ 42 h 97"/>
              <a:gd name="T42" fmla="*/ 82 w 97"/>
              <a:gd name="T43" fmla="*/ 60 h 97"/>
              <a:gd name="T44" fmla="*/ 75 w 97"/>
              <a:gd name="T45" fmla="*/ 71 h 97"/>
              <a:gd name="T46" fmla="*/ 91 w 97"/>
              <a:gd name="T47" fmla="*/ 72 h 97"/>
              <a:gd name="T48" fmla="*/ 82 w 97"/>
              <a:gd name="T49" fmla="*/ 60 h 97"/>
              <a:gd name="T50" fmla="*/ 72 w 97"/>
              <a:gd name="T51" fmla="*/ 75 h 97"/>
              <a:gd name="T52" fmla="*/ 61 w 97"/>
              <a:gd name="T53" fmla="*/ 81 h 97"/>
              <a:gd name="T54" fmla="*/ 73 w 97"/>
              <a:gd name="T55" fmla="*/ 90 h 97"/>
              <a:gd name="T56" fmla="*/ 72 w 97"/>
              <a:gd name="T57" fmla="*/ 75 h 97"/>
              <a:gd name="T58" fmla="*/ 55 w 97"/>
              <a:gd name="T59" fmla="*/ 83 h 97"/>
              <a:gd name="T60" fmla="*/ 43 w 97"/>
              <a:gd name="T61" fmla="*/ 83 h 97"/>
              <a:gd name="T62" fmla="*/ 49 w 97"/>
              <a:gd name="T63" fmla="*/ 97 h 97"/>
              <a:gd name="T64" fmla="*/ 55 w 97"/>
              <a:gd name="T65" fmla="*/ 83 h 97"/>
              <a:gd name="T66" fmla="*/ 37 w 97"/>
              <a:gd name="T67" fmla="*/ 81 h 97"/>
              <a:gd name="T68" fmla="*/ 26 w 97"/>
              <a:gd name="T69" fmla="*/ 75 h 97"/>
              <a:gd name="T70" fmla="*/ 25 w 97"/>
              <a:gd name="T71" fmla="*/ 91 h 97"/>
              <a:gd name="T72" fmla="*/ 37 w 97"/>
              <a:gd name="T73" fmla="*/ 81 h 97"/>
              <a:gd name="T74" fmla="*/ 22 w 97"/>
              <a:gd name="T75" fmla="*/ 71 h 97"/>
              <a:gd name="T76" fmla="*/ 16 w 97"/>
              <a:gd name="T77" fmla="*/ 60 h 97"/>
              <a:gd name="T78" fmla="*/ 7 w 97"/>
              <a:gd name="T79" fmla="*/ 73 h 97"/>
              <a:gd name="T80" fmla="*/ 22 w 97"/>
              <a:gd name="T81" fmla="*/ 71 h 97"/>
              <a:gd name="T82" fmla="*/ 14 w 97"/>
              <a:gd name="T83" fmla="*/ 55 h 97"/>
              <a:gd name="T84" fmla="*/ 14 w 97"/>
              <a:gd name="T85" fmla="*/ 42 h 97"/>
              <a:gd name="T86" fmla="*/ 0 w 97"/>
              <a:gd name="T87" fmla="*/ 49 h 97"/>
              <a:gd name="T88" fmla="*/ 14 w 97"/>
              <a:gd name="T89" fmla="*/ 55 h 97"/>
              <a:gd name="T90" fmla="*/ 15 w 97"/>
              <a:gd name="T91" fmla="*/ 37 h 97"/>
              <a:gd name="T92" fmla="*/ 22 w 97"/>
              <a:gd name="T93" fmla="*/ 26 h 97"/>
              <a:gd name="T94" fmla="*/ 6 w 97"/>
              <a:gd name="T95" fmla="*/ 24 h 97"/>
              <a:gd name="T96" fmla="*/ 15 w 97"/>
              <a:gd name="T97" fmla="*/ 37 h 97"/>
              <a:gd name="T98" fmla="*/ 26 w 97"/>
              <a:gd name="T99" fmla="*/ 22 h 97"/>
              <a:gd name="T100" fmla="*/ 37 w 97"/>
              <a:gd name="T101" fmla="*/ 16 h 97"/>
              <a:gd name="T102" fmla="*/ 24 w 97"/>
              <a:gd name="T103" fmla="*/ 6 h 97"/>
              <a:gd name="T104" fmla="*/ 26 w 97"/>
              <a:gd name="T105" fmla="*/ 22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7" h="97">
                <a:moveTo>
                  <a:pt x="42" y="14"/>
                </a:moveTo>
                <a:cubicBezTo>
                  <a:pt x="55" y="14"/>
                  <a:pt x="55" y="14"/>
                  <a:pt x="55" y="14"/>
                </a:cubicBezTo>
                <a:cubicBezTo>
                  <a:pt x="48" y="0"/>
                  <a:pt x="48" y="0"/>
                  <a:pt x="48" y="0"/>
                </a:cubicBezTo>
                <a:cubicBezTo>
                  <a:pt x="42" y="14"/>
                  <a:pt x="42" y="14"/>
                  <a:pt x="42" y="14"/>
                </a:cubicBezTo>
                <a:close/>
                <a:moveTo>
                  <a:pt x="49" y="18"/>
                </a:moveTo>
                <a:cubicBezTo>
                  <a:pt x="65" y="18"/>
                  <a:pt x="79" y="31"/>
                  <a:pt x="79" y="48"/>
                </a:cubicBezTo>
                <a:cubicBezTo>
                  <a:pt x="79" y="65"/>
                  <a:pt x="65" y="79"/>
                  <a:pt x="49" y="79"/>
                </a:cubicBezTo>
                <a:cubicBezTo>
                  <a:pt x="32" y="79"/>
                  <a:pt x="18" y="65"/>
                  <a:pt x="18" y="48"/>
                </a:cubicBezTo>
                <a:cubicBezTo>
                  <a:pt x="18" y="31"/>
                  <a:pt x="32" y="18"/>
                  <a:pt x="49" y="18"/>
                </a:cubicBezTo>
                <a:close/>
                <a:moveTo>
                  <a:pt x="60" y="15"/>
                </a:moveTo>
                <a:cubicBezTo>
                  <a:pt x="71" y="22"/>
                  <a:pt x="71" y="22"/>
                  <a:pt x="71" y="22"/>
                </a:cubicBezTo>
                <a:cubicBezTo>
                  <a:pt x="73" y="6"/>
                  <a:pt x="73" y="6"/>
                  <a:pt x="73" y="6"/>
                </a:cubicBezTo>
                <a:cubicBezTo>
                  <a:pt x="60" y="15"/>
                  <a:pt x="60" y="15"/>
                  <a:pt x="60" y="15"/>
                </a:cubicBezTo>
                <a:close/>
                <a:moveTo>
                  <a:pt x="75" y="25"/>
                </a:moveTo>
                <a:cubicBezTo>
                  <a:pt x="81" y="36"/>
                  <a:pt x="81" y="36"/>
                  <a:pt x="81" y="36"/>
                </a:cubicBezTo>
                <a:cubicBezTo>
                  <a:pt x="91" y="24"/>
                  <a:pt x="91" y="24"/>
                  <a:pt x="91" y="24"/>
                </a:cubicBezTo>
                <a:cubicBezTo>
                  <a:pt x="75" y="25"/>
                  <a:pt x="75" y="25"/>
                  <a:pt x="75" y="25"/>
                </a:cubicBezTo>
                <a:close/>
                <a:moveTo>
                  <a:pt x="83" y="42"/>
                </a:moveTo>
                <a:cubicBezTo>
                  <a:pt x="83" y="54"/>
                  <a:pt x="83" y="54"/>
                  <a:pt x="83" y="54"/>
                </a:cubicBezTo>
                <a:cubicBezTo>
                  <a:pt x="97" y="48"/>
                  <a:pt x="97" y="48"/>
                  <a:pt x="97" y="48"/>
                </a:cubicBezTo>
                <a:cubicBezTo>
                  <a:pt x="83" y="42"/>
                  <a:pt x="83" y="42"/>
                  <a:pt x="83" y="42"/>
                </a:cubicBezTo>
                <a:close/>
                <a:moveTo>
                  <a:pt x="82" y="60"/>
                </a:moveTo>
                <a:cubicBezTo>
                  <a:pt x="75" y="71"/>
                  <a:pt x="75" y="71"/>
                  <a:pt x="75" y="71"/>
                </a:cubicBezTo>
                <a:cubicBezTo>
                  <a:pt x="91" y="72"/>
                  <a:pt x="91" y="72"/>
                  <a:pt x="91" y="72"/>
                </a:cubicBezTo>
                <a:cubicBezTo>
                  <a:pt x="82" y="60"/>
                  <a:pt x="82" y="60"/>
                  <a:pt x="82" y="60"/>
                </a:cubicBezTo>
                <a:close/>
                <a:moveTo>
                  <a:pt x="72" y="75"/>
                </a:moveTo>
                <a:cubicBezTo>
                  <a:pt x="61" y="81"/>
                  <a:pt x="61" y="81"/>
                  <a:pt x="61" y="81"/>
                </a:cubicBezTo>
                <a:cubicBezTo>
                  <a:pt x="73" y="90"/>
                  <a:pt x="73" y="90"/>
                  <a:pt x="73" y="90"/>
                </a:cubicBezTo>
                <a:cubicBezTo>
                  <a:pt x="72" y="75"/>
                  <a:pt x="72" y="75"/>
                  <a:pt x="72" y="75"/>
                </a:cubicBezTo>
                <a:close/>
                <a:moveTo>
                  <a:pt x="55" y="83"/>
                </a:moveTo>
                <a:cubicBezTo>
                  <a:pt x="43" y="83"/>
                  <a:pt x="43" y="83"/>
                  <a:pt x="43" y="83"/>
                </a:cubicBezTo>
                <a:cubicBezTo>
                  <a:pt x="49" y="97"/>
                  <a:pt x="49" y="97"/>
                  <a:pt x="49" y="97"/>
                </a:cubicBezTo>
                <a:cubicBezTo>
                  <a:pt x="55" y="83"/>
                  <a:pt x="55" y="83"/>
                  <a:pt x="55" y="83"/>
                </a:cubicBezTo>
                <a:close/>
                <a:moveTo>
                  <a:pt x="37" y="81"/>
                </a:moveTo>
                <a:cubicBezTo>
                  <a:pt x="26" y="75"/>
                  <a:pt x="26" y="75"/>
                  <a:pt x="26" y="75"/>
                </a:cubicBezTo>
                <a:cubicBezTo>
                  <a:pt x="25" y="91"/>
                  <a:pt x="25" y="91"/>
                  <a:pt x="25" y="91"/>
                </a:cubicBezTo>
                <a:cubicBezTo>
                  <a:pt x="37" y="81"/>
                  <a:pt x="37" y="81"/>
                  <a:pt x="37" y="81"/>
                </a:cubicBezTo>
                <a:close/>
                <a:moveTo>
                  <a:pt x="22" y="71"/>
                </a:moveTo>
                <a:cubicBezTo>
                  <a:pt x="16" y="60"/>
                  <a:pt x="16" y="60"/>
                  <a:pt x="16" y="60"/>
                </a:cubicBezTo>
                <a:cubicBezTo>
                  <a:pt x="7" y="73"/>
                  <a:pt x="7" y="73"/>
                  <a:pt x="7" y="73"/>
                </a:cubicBezTo>
                <a:cubicBezTo>
                  <a:pt x="22" y="71"/>
                  <a:pt x="22" y="71"/>
                  <a:pt x="22" y="71"/>
                </a:cubicBezTo>
                <a:close/>
                <a:moveTo>
                  <a:pt x="14" y="55"/>
                </a:moveTo>
                <a:cubicBezTo>
                  <a:pt x="14" y="42"/>
                  <a:pt x="14" y="42"/>
                  <a:pt x="14" y="42"/>
                </a:cubicBezTo>
                <a:cubicBezTo>
                  <a:pt x="0" y="49"/>
                  <a:pt x="0" y="49"/>
                  <a:pt x="0" y="49"/>
                </a:cubicBezTo>
                <a:cubicBezTo>
                  <a:pt x="14" y="55"/>
                  <a:pt x="14" y="55"/>
                  <a:pt x="14" y="55"/>
                </a:cubicBezTo>
                <a:close/>
                <a:moveTo>
                  <a:pt x="15" y="37"/>
                </a:moveTo>
                <a:cubicBezTo>
                  <a:pt x="22" y="26"/>
                  <a:pt x="22" y="26"/>
                  <a:pt x="22" y="26"/>
                </a:cubicBezTo>
                <a:cubicBezTo>
                  <a:pt x="6" y="24"/>
                  <a:pt x="6" y="24"/>
                  <a:pt x="6" y="24"/>
                </a:cubicBezTo>
                <a:cubicBezTo>
                  <a:pt x="15" y="37"/>
                  <a:pt x="15" y="37"/>
                  <a:pt x="15" y="37"/>
                </a:cubicBezTo>
                <a:close/>
                <a:moveTo>
                  <a:pt x="26" y="22"/>
                </a:moveTo>
                <a:cubicBezTo>
                  <a:pt x="37" y="16"/>
                  <a:pt x="37" y="16"/>
                  <a:pt x="37" y="16"/>
                </a:cubicBezTo>
                <a:cubicBezTo>
                  <a:pt x="24" y="6"/>
                  <a:pt x="24" y="6"/>
                  <a:pt x="24" y="6"/>
                </a:cubicBezTo>
                <a:lnTo>
                  <a:pt x="26" y="22"/>
                </a:ln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35" name="Freeform 157"/>
          <p:cNvSpPr>
            <a:spLocks noEditPoints="1"/>
          </p:cNvSpPr>
          <p:nvPr/>
        </p:nvSpPr>
        <p:spPr bwMode="auto">
          <a:xfrm>
            <a:off x="3844740" y="5266091"/>
            <a:ext cx="290517" cy="320525"/>
          </a:xfrm>
          <a:custGeom>
            <a:avLst/>
            <a:gdLst>
              <a:gd name="T0" fmla="*/ 25 w 99"/>
              <a:gd name="T1" fmla="*/ 58 h 109"/>
              <a:gd name="T2" fmla="*/ 15 w 99"/>
              <a:gd name="T3" fmla="*/ 61 h 109"/>
              <a:gd name="T4" fmla="*/ 51 w 99"/>
              <a:gd name="T5" fmla="*/ 55 h 109"/>
              <a:gd name="T6" fmla="*/ 63 w 99"/>
              <a:gd name="T7" fmla="*/ 46 h 109"/>
              <a:gd name="T8" fmla="*/ 56 w 99"/>
              <a:gd name="T9" fmla="*/ 59 h 109"/>
              <a:gd name="T10" fmla="*/ 51 w 99"/>
              <a:gd name="T11" fmla="*/ 67 h 109"/>
              <a:gd name="T12" fmla="*/ 46 w 99"/>
              <a:gd name="T13" fmla="*/ 57 h 109"/>
              <a:gd name="T14" fmla="*/ 38 w 99"/>
              <a:gd name="T15" fmla="*/ 37 h 109"/>
              <a:gd name="T16" fmla="*/ 51 w 99"/>
              <a:gd name="T17" fmla="*/ 55 h 109"/>
              <a:gd name="T18" fmla="*/ 42 w 99"/>
              <a:gd name="T19" fmla="*/ 33 h 109"/>
              <a:gd name="T20" fmla="*/ 42 w 99"/>
              <a:gd name="T21" fmla="*/ 0 h 109"/>
              <a:gd name="T22" fmla="*/ 15 w 99"/>
              <a:gd name="T23" fmla="*/ 25 h 109"/>
              <a:gd name="T24" fmla="*/ 15 w 99"/>
              <a:gd name="T25" fmla="*/ 94 h 109"/>
              <a:gd name="T26" fmla="*/ 84 w 99"/>
              <a:gd name="T27" fmla="*/ 94 h 109"/>
              <a:gd name="T28" fmla="*/ 97 w 99"/>
              <a:gd name="T29" fmla="*/ 73 h 109"/>
              <a:gd name="T30" fmla="*/ 85 w 99"/>
              <a:gd name="T31" fmla="*/ 71 h 109"/>
              <a:gd name="T32" fmla="*/ 49 w 99"/>
              <a:gd name="T33" fmla="*/ 97 h 109"/>
              <a:gd name="T34" fmla="*/ 12 w 99"/>
              <a:gd name="T35" fmla="*/ 60 h 109"/>
              <a:gd name="T36" fmla="*/ 42 w 99"/>
              <a:gd name="T37" fmla="*/ 22 h 109"/>
              <a:gd name="T38" fmla="*/ 85 w 99"/>
              <a:gd name="T39" fmla="*/ 47 h 109"/>
              <a:gd name="T40" fmla="*/ 95 w 99"/>
              <a:gd name="T41" fmla="*/ 41 h 109"/>
              <a:gd name="T42" fmla="*/ 98 w 99"/>
              <a:gd name="T43" fmla="*/ 53 h 109"/>
              <a:gd name="T44" fmla="*/ 87 w 99"/>
              <a:gd name="T45" fmla="*/ 56 h 109"/>
              <a:gd name="T46" fmla="*/ 87 w 99"/>
              <a:gd name="T47" fmla="*/ 67 h 109"/>
              <a:gd name="T48" fmla="*/ 87 w 99"/>
              <a:gd name="T49" fmla="*/ 59 h 109"/>
              <a:gd name="T50" fmla="*/ 99 w 99"/>
              <a:gd name="T51" fmla="*/ 57 h 109"/>
              <a:gd name="T52" fmla="*/ 99 w 99"/>
              <a:gd name="T53" fmla="*/ 60 h 109"/>
              <a:gd name="T54" fmla="*/ 97 w 99"/>
              <a:gd name="T55" fmla="*/ 71 h 109"/>
              <a:gd name="T56" fmla="*/ 87 w 99"/>
              <a:gd name="T57" fmla="*/ 67 h 109"/>
              <a:gd name="T58" fmla="*/ 80 w 99"/>
              <a:gd name="T59" fmla="*/ 37 h 109"/>
              <a:gd name="T60" fmla="*/ 88 w 99"/>
              <a:gd name="T61" fmla="*/ 28 h 109"/>
              <a:gd name="T62" fmla="*/ 94 w 99"/>
              <a:gd name="T63" fmla="*/ 38 h 109"/>
              <a:gd name="T64" fmla="*/ 84 w 99"/>
              <a:gd name="T65" fmla="*/ 44 h 109"/>
              <a:gd name="T66" fmla="*/ 77 w 99"/>
              <a:gd name="T67" fmla="*/ 34 h 109"/>
              <a:gd name="T68" fmla="*/ 71 w 99"/>
              <a:gd name="T69" fmla="*/ 28 h 109"/>
              <a:gd name="T70" fmla="*/ 76 w 99"/>
              <a:gd name="T71" fmla="*/ 18 h 109"/>
              <a:gd name="T72" fmla="*/ 84 w 99"/>
              <a:gd name="T73" fmla="*/ 25 h 109"/>
              <a:gd name="T74" fmla="*/ 86 w 99"/>
              <a:gd name="T75" fmla="*/ 27 h 109"/>
              <a:gd name="T76" fmla="*/ 50 w 99"/>
              <a:gd name="T77" fmla="*/ 93 h 109"/>
              <a:gd name="T78" fmla="*/ 53 w 99"/>
              <a:gd name="T79" fmla="*/ 83 h 109"/>
              <a:gd name="T80" fmla="*/ 50 w 99"/>
              <a:gd name="T81" fmla="*/ 93 h 109"/>
              <a:gd name="T82" fmla="*/ 67 w 99"/>
              <a:gd name="T83" fmla="*/ 76 h 109"/>
              <a:gd name="T84" fmla="*/ 77 w 99"/>
              <a:gd name="T85" fmla="*/ 81 h 109"/>
              <a:gd name="T86" fmla="*/ 25 w 99"/>
              <a:gd name="T87" fmla="*/ 83 h 109"/>
              <a:gd name="T88" fmla="*/ 34 w 99"/>
              <a:gd name="T89" fmla="*/ 78 h 109"/>
              <a:gd name="T90" fmla="*/ 25 w 99"/>
              <a:gd name="T91" fmla="*/ 83 h 109"/>
              <a:gd name="T92" fmla="*/ 33 w 99"/>
              <a:gd name="T93" fmla="*/ 40 h 109"/>
              <a:gd name="T94" fmla="*/ 23 w 99"/>
              <a:gd name="T95" fmla="*/ 36 h 109"/>
              <a:gd name="T96" fmla="*/ 75 w 99"/>
              <a:gd name="T97" fmla="*/ 34 h 109"/>
              <a:gd name="T98" fmla="*/ 66 w 99"/>
              <a:gd name="T99" fmla="*/ 39 h 109"/>
              <a:gd name="T100" fmla="*/ 75 w 99"/>
              <a:gd name="T101" fmla="*/ 34 h 109"/>
              <a:gd name="T102" fmla="*/ 75 w 99"/>
              <a:gd name="T103" fmla="*/ 59 h 109"/>
              <a:gd name="T104" fmla="*/ 85 w 99"/>
              <a:gd name="T105" fmla="*/ 5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9" h="109">
                <a:moveTo>
                  <a:pt x="15" y="58"/>
                </a:moveTo>
                <a:cubicBezTo>
                  <a:pt x="25" y="58"/>
                  <a:pt x="25" y="58"/>
                  <a:pt x="25" y="58"/>
                </a:cubicBezTo>
                <a:cubicBezTo>
                  <a:pt x="25" y="61"/>
                  <a:pt x="25" y="61"/>
                  <a:pt x="25" y="61"/>
                </a:cubicBezTo>
                <a:cubicBezTo>
                  <a:pt x="15" y="61"/>
                  <a:pt x="15" y="61"/>
                  <a:pt x="15" y="61"/>
                </a:cubicBezTo>
                <a:cubicBezTo>
                  <a:pt x="15" y="58"/>
                  <a:pt x="15" y="58"/>
                  <a:pt x="15" y="58"/>
                </a:cubicBezTo>
                <a:close/>
                <a:moveTo>
                  <a:pt x="51" y="55"/>
                </a:moveTo>
                <a:cubicBezTo>
                  <a:pt x="52" y="55"/>
                  <a:pt x="52" y="55"/>
                  <a:pt x="53" y="55"/>
                </a:cubicBezTo>
                <a:cubicBezTo>
                  <a:pt x="56" y="52"/>
                  <a:pt x="60" y="48"/>
                  <a:pt x="63" y="46"/>
                </a:cubicBezTo>
                <a:cubicBezTo>
                  <a:pt x="64" y="46"/>
                  <a:pt x="65" y="47"/>
                  <a:pt x="66" y="48"/>
                </a:cubicBezTo>
                <a:cubicBezTo>
                  <a:pt x="63" y="53"/>
                  <a:pt x="60" y="56"/>
                  <a:pt x="56" y="59"/>
                </a:cubicBezTo>
                <a:cubicBezTo>
                  <a:pt x="57" y="60"/>
                  <a:pt x="57" y="60"/>
                  <a:pt x="57" y="61"/>
                </a:cubicBezTo>
                <a:cubicBezTo>
                  <a:pt x="57" y="64"/>
                  <a:pt x="54" y="67"/>
                  <a:pt x="51" y="67"/>
                </a:cubicBezTo>
                <a:cubicBezTo>
                  <a:pt x="47" y="67"/>
                  <a:pt x="45" y="64"/>
                  <a:pt x="45" y="61"/>
                </a:cubicBezTo>
                <a:cubicBezTo>
                  <a:pt x="45" y="59"/>
                  <a:pt x="45" y="58"/>
                  <a:pt x="46" y="57"/>
                </a:cubicBezTo>
                <a:cubicBezTo>
                  <a:pt x="41" y="51"/>
                  <a:pt x="38" y="45"/>
                  <a:pt x="35" y="38"/>
                </a:cubicBezTo>
                <a:cubicBezTo>
                  <a:pt x="36" y="38"/>
                  <a:pt x="37" y="37"/>
                  <a:pt x="38" y="37"/>
                </a:cubicBezTo>
                <a:cubicBezTo>
                  <a:pt x="42" y="42"/>
                  <a:pt x="46" y="49"/>
                  <a:pt x="49" y="55"/>
                </a:cubicBezTo>
                <a:cubicBezTo>
                  <a:pt x="49" y="55"/>
                  <a:pt x="50" y="55"/>
                  <a:pt x="51" y="55"/>
                </a:cubicBezTo>
                <a:close/>
                <a:moveTo>
                  <a:pt x="42" y="22"/>
                </a:moveTo>
                <a:cubicBezTo>
                  <a:pt x="42" y="33"/>
                  <a:pt x="42" y="33"/>
                  <a:pt x="42" y="33"/>
                </a:cubicBezTo>
                <a:cubicBezTo>
                  <a:pt x="70" y="17"/>
                  <a:pt x="70" y="17"/>
                  <a:pt x="70" y="17"/>
                </a:cubicBezTo>
                <a:cubicBezTo>
                  <a:pt x="42" y="0"/>
                  <a:pt x="42" y="0"/>
                  <a:pt x="42" y="0"/>
                </a:cubicBezTo>
                <a:cubicBezTo>
                  <a:pt x="42" y="11"/>
                  <a:pt x="42" y="11"/>
                  <a:pt x="42" y="11"/>
                </a:cubicBezTo>
                <a:cubicBezTo>
                  <a:pt x="32" y="12"/>
                  <a:pt x="22" y="17"/>
                  <a:pt x="15" y="25"/>
                </a:cubicBezTo>
                <a:cubicBezTo>
                  <a:pt x="5" y="34"/>
                  <a:pt x="0" y="46"/>
                  <a:pt x="0" y="60"/>
                </a:cubicBezTo>
                <a:cubicBezTo>
                  <a:pt x="0" y="73"/>
                  <a:pt x="5" y="85"/>
                  <a:pt x="15" y="94"/>
                </a:cubicBezTo>
                <a:cubicBezTo>
                  <a:pt x="24" y="104"/>
                  <a:pt x="36" y="109"/>
                  <a:pt x="49" y="109"/>
                </a:cubicBezTo>
                <a:cubicBezTo>
                  <a:pt x="63" y="109"/>
                  <a:pt x="75" y="104"/>
                  <a:pt x="84" y="94"/>
                </a:cubicBezTo>
                <a:cubicBezTo>
                  <a:pt x="90" y="89"/>
                  <a:pt x="94" y="82"/>
                  <a:pt x="96" y="75"/>
                </a:cubicBezTo>
                <a:cubicBezTo>
                  <a:pt x="97" y="73"/>
                  <a:pt x="97" y="73"/>
                  <a:pt x="97" y="73"/>
                </a:cubicBezTo>
                <a:cubicBezTo>
                  <a:pt x="86" y="70"/>
                  <a:pt x="86" y="70"/>
                  <a:pt x="86" y="70"/>
                </a:cubicBezTo>
                <a:cubicBezTo>
                  <a:pt x="85" y="71"/>
                  <a:pt x="85" y="71"/>
                  <a:pt x="85" y="71"/>
                </a:cubicBezTo>
                <a:cubicBezTo>
                  <a:pt x="84" y="77"/>
                  <a:pt x="80" y="82"/>
                  <a:pt x="76" y="86"/>
                </a:cubicBezTo>
                <a:cubicBezTo>
                  <a:pt x="69" y="93"/>
                  <a:pt x="60" y="97"/>
                  <a:pt x="49" y="97"/>
                </a:cubicBezTo>
                <a:cubicBezTo>
                  <a:pt x="39" y="97"/>
                  <a:pt x="30" y="93"/>
                  <a:pt x="23" y="86"/>
                </a:cubicBezTo>
                <a:cubicBezTo>
                  <a:pt x="16" y="79"/>
                  <a:pt x="12" y="70"/>
                  <a:pt x="12" y="60"/>
                </a:cubicBezTo>
                <a:cubicBezTo>
                  <a:pt x="12" y="50"/>
                  <a:pt x="16" y="40"/>
                  <a:pt x="23" y="33"/>
                </a:cubicBezTo>
                <a:cubicBezTo>
                  <a:pt x="28" y="28"/>
                  <a:pt x="35" y="24"/>
                  <a:pt x="42" y="22"/>
                </a:cubicBezTo>
                <a:close/>
                <a:moveTo>
                  <a:pt x="87" y="54"/>
                </a:moveTo>
                <a:cubicBezTo>
                  <a:pt x="87" y="52"/>
                  <a:pt x="86" y="49"/>
                  <a:pt x="85" y="47"/>
                </a:cubicBezTo>
                <a:cubicBezTo>
                  <a:pt x="84" y="45"/>
                  <a:pt x="84" y="45"/>
                  <a:pt x="84" y="45"/>
                </a:cubicBezTo>
                <a:cubicBezTo>
                  <a:pt x="95" y="41"/>
                  <a:pt x="95" y="41"/>
                  <a:pt x="95" y="41"/>
                </a:cubicBezTo>
                <a:cubicBezTo>
                  <a:pt x="96" y="43"/>
                  <a:pt x="96" y="43"/>
                  <a:pt x="96" y="43"/>
                </a:cubicBezTo>
                <a:cubicBezTo>
                  <a:pt x="97" y="46"/>
                  <a:pt x="98" y="50"/>
                  <a:pt x="98" y="53"/>
                </a:cubicBezTo>
                <a:cubicBezTo>
                  <a:pt x="99" y="55"/>
                  <a:pt x="99" y="55"/>
                  <a:pt x="99" y="55"/>
                </a:cubicBezTo>
                <a:cubicBezTo>
                  <a:pt x="87" y="56"/>
                  <a:pt x="87" y="56"/>
                  <a:pt x="87" y="56"/>
                </a:cubicBezTo>
                <a:cubicBezTo>
                  <a:pt x="87" y="54"/>
                  <a:pt x="87" y="54"/>
                  <a:pt x="87" y="54"/>
                </a:cubicBezTo>
                <a:close/>
                <a:moveTo>
                  <a:pt x="87" y="67"/>
                </a:moveTo>
                <a:cubicBezTo>
                  <a:pt x="87" y="64"/>
                  <a:pt x="87" y="62"/>
                  <a:pt x="87" y="60"/>
                </a:cubicBezTo>
                <a:cubicBezTo>
                  <a:pt x="87" y="59"/>
                  <a:pt x="87" y="59"/>
                  <a:pt x="87" y="59"/>
                </a:cubicBezTo>
                <a:cubicBezTo>
                  <a:pt x="87" y="57"/>
                  <a:pt x="87" y="57"/>
                  <a:pt x="87" y="57"/>
                </a:cubicBezTo>
                <a:cubicBezTo>
                  <a:pt x="99" y="57"/>
                  <a:pt x="99" y="57"/>
                  <a:pt x="99" y="57"/>
                </a:cubicBezTo>
                <a:cubicBezTo>
                  <a:pt x="99" y="59"/>
                  <a:pt x="99" y="59"/>
                  <a:pt x="99" y="59"/>
                </a:cubicBezTo>
                <a:cubicBezTo>
                  <a:pt x="99" y="59"/>
                  <a:pt x="99" y="59"/>
                  <a:pt x="99" y="60"/>
                </a:cubicBezTo>
                <a:cubicBezTo>
                  <a:pt x="99" y="63"/>
                  <a:pt x="99" y="66"/>
                  <a:pt x="98" y="69"/>
                </a:cubicBezTo>
                <a:cubicBezTo>
                  <a:pt x="97" y="71"/>
                  <a:pt x="97" y="71"/>
                  <a:pt x="97" y="71"/>
                </a:cubicBezTo>
                <a:cubicBezTo>
                  <a:pt x="86" y="68"/>
                  <a:pt x="86" y="68"/>
                  <a:pt x="86" y="68"/>
                </a:cubicBezTo>
                <a:cubicBezTo>
                  <a:pt x="87" y="67"/>
                  <a:pt x="87" y="67"/>
                  <a:pt x="87" y="67"/>
                </a:cubicBezTo>
                <a:close/>
                <a:moveTo>
                  <a:pt x="83" y="42"/>
                </a:moveTo>
                <a:cubicBezTo>
                  <a:pt x="82" y="40"/>
                  <a:pt x="81" y="38"/>
                  <a:pt x="80" y="37"/>
                </a:cubicBezTo>
                <a:cubicBezTo>
                  <a:pt x="78" y="35"/>
                  <a:pt x="78" y="35"/>
                  <a:pt x="78" y="35"/>
                </a:cubicBezTo>
                <a:cubicBezTo>
                  <a:pt x="88" y="28"/>
                  <a:pt x="88" y="28"/>
                  <a:pt x="88" y="28"/>
                </a:cubicBezTo>
                <a:cubicBezTo>
                  <a:pt x="89" y="30"/>
                  <a:pt x="89" y="30"/>
                  <a:pt x="89" y="30"/>
                </a:cubicBezTo>
                <a:cubicBezTo>
                  <a:pt x="91" y="32"/>
                  <a:pt x="92" y="35"/>
                  <a:pt x="94" y="38"/>
                </a:cubicBezTo>
                <a:cubicBezTo>
                  <a:pt x="95" y="40"/>
                  <a:pt x="95" y="40"/>
                  <a:pt x="95" y="40"/>
                </a:cubicBezTo>
                <a:cubicBezTo>
                  <a:pt x="84" y="44"/>
                  <a:pt x="84" y="44"/>
                  <a:pt x="84" y="44"/>
                </a:cubicBezTo>
                <a:cubicBezTo>
                  <a:pt x="83" y="42"/>
                  <a:pt x="83" y="42"/>
                  <a:pt x="83" y="42"/>
                </a:cubicBezTo>
                <a:close/>
                <a:moveTo>
                  <a:pt x="77" y="34"/>
                </a:moveTo>
                <a:cubicBezTo>
                  <a:pt x="76" y="33"/>
                  <a:pt x="76" y="33"/>
                  <a:pt x="76" y="33"/>
                </a:cubicBezTo>
                <a:cubicBezTo>
                  <a:pt x="75" y="31"/>
                  <a:pt x="73" y="30"/>
                  <a:pt x="71" y="28"/>
                </a:cubicBezTo>
                <a:cubicBezTo>
                  <a:pt x="69" y="27"/>
                  <a:pt x="69" y="27"/>
                  <a:pt x="69" y="27"/>
                </a:cubicBezTo>
                <a:cubicBezTo>
                  <a:pt x="76" y="18"/>
                  <a:pt x="76" y="18"/>
                  <a:pt x="76" y="18"/>
                </a:cubicBezTo>
                <a:cubicBezTo>
                  <a:pt x="78" y="19"/>
                  <a:pt x="78" y="19"/>
                  <a:pt x="78" y="19"/>
                </a:cubicBezTo>
                <a:cubicBezTo>
                  <a:pt x="80" y="21"/>
                  <a:pt x="82" y="23"/>
                  <a:pt x="84" y="25"/>
                </a:cubicBezTo>
                <a:cubicBezTo>
                  <a:pt x="85" y="25"/>
                  <a:pt x="85" y="25"/>
                  <a:pt x="85" y="25"/>
                </a:cubicBezTo>
                <a:cubicBezTo>
                  <a:pt x="86" y="27"/>
                  <a:pt x="86" y="27"/>
                  <a:pt x="86" y="27"/>
                </a:cubicBezTo>
                <a:cubicBezTo>
                  <a:pt x="77" y="34"/>
                  <a:pt x="77" y="34"/>
                  <a:pt x="77" y="34"/>
                </a:cubicBezTo>
                <a:close/>
                <a:moveTo>
                  <a:pt x="50" y="93"/>
                </a:moveTo>
                <a:cubicBezTo>
                  <a:pt x="50" y="83"/>
                  <a:pt x="50" y="83"/>
                  <a:pt x="50" y="83"/>
                </a:cubicBezTo>
                <a:cubicBezTo>
                  <a:pt x="53" y="83"/>
                  <a:pt x="53" y="83"/>
                  <a:pt x="53" y="83"/>
                </a:cubicBezTo>
                <a:cubicBezTo>
                  <a:pt x="53" y="93"/>
                  <a:pt x="53" y="93"/>
                  <a:pt x="53" y="93"/>
                </a:cubicBezTo>
                <a:cubicBezTo>
                  <a:pt x="50" y="93"/>
                  <a:pt x="50" y="93"/>
                  <a:pt x="50" y="93"/>
                </a:cubicBezTo>
                <a:close/>
                <a:moveTo>
                  <a:pt x="74" y="83"/>
                </a:moveTo>
                <a:cubicBezTo>
                  <a:pt x="67" y="76"/>
                  <a:pt x="67" y="76"/>
                  <a:pt x="67" y="76"/>
                </a:cubicBezTo>
                <a:cubicBezTo>
                  <a:pt x="70" y="74"/>
                  <a:pt x="70" y="74"/>
                  <a:pt x="70" y="74"/>
                </a:cubicBezTo>
                <a:cubicBezTo>
                  <a:pt x="77" y="81"/>
                  <a:pt x="77" y="81"/>
                  <a:pt x="77" y="81"/>
                </a:cubicBezTo>
                <a:cubicBezTo>
                  <a:pt x="74" y="83"/>
                  <a:pt x="74" y="83"/>
                  <a:pt x="74" y="83"/>
                </a:cubicBezTo>
                <a:close/>
                <a:moveTo>
                  <a:pt x="25" y="83"/>
                </a:moveTo>
                <a:cubicBezTo>
                  <a:pt x="32" y="76"/>
                  <a:pt x="32" y="76"/>
                  <a:pt x="32" y="76"/>
                </a:cubicBezTo>
                <a:cubicBezTo>
                  <a:pt x="34" y="78"/>
                  <a:pt x="34" y="78"/>
                  <a:pt x="34" y="78"/>
                </a:cubicBezTo>
                <a:cubicBezTo>
                  <a:pt x="27" y="85"/>
                  <a:pt x="27" y="85"/>
                  <a:pt x="27" y="85"/>
                </a:cubicBezTo>
                <a:cubicBezTo>
                  <a:pt x="25" y="83"/>
                  <a:pt x="25" y="83"/>
                  <a:pt x="25" y="83"/>
                </a:cubicBezTo>
                <a:close/>
                <a:moveTo>
                  <a:pt x="26" y="33"/>
                </a:moveTo>
                <a:cubicBezTo>
                  <a:pt x="33" y="40"/>
                  <a:pt x="33" y="40"/>
                  <a:pt x="33" y="40"/>
                </a:cubicBezTo>
                <a:cubicBezTo>
                  <a:pt x="30" y="43"/>
                  <a:pt x="30" y="43"/>
                  <a:pt x="30" y="43"/>
                </a:cubicBezTo>
                <a:cubicBezTo>
                  <a:pt x="23" y="36"/>
                  <a:pt x="23" y="36"/>
                  <a:pt x="23" y="36"/>
                </a:cubicBezTo>
                <a:cubicBezTo>
                  <a:pt x="26" y="33"/>
                  <a:pt x="26" y="33"/>
                  <a:pt x="26" y="33"/>
                </a:cubicBezTo>
                <a:close/>
                <a:moveTo>
                  <a:pt x="75" y="34"/>
                </a:moveTo>
                <a:cubicBezTo>
                  <a:pt x="73" y="32"/>
                  <a:pt x="73" y="32"/>
                  <a:pt x="73" y="32"/>
                </a:cubicBezTo>
                <a:cubicBezTo>
                  <a:pt x="66" y="39"/>
                  <a:pt x="66" y="39"/>
                  <a:pt x="66" y="39"/>
                </a:cubicBezTo>
                <a:cubicBezTo>
                  <a:pt x="68" y="41"/>
                  <a:pt x="68" y="41"/>
                  <a:pt x="68" y="41"/>
                </a:cubicBezTo>
                <a:cubicBezTo>
                  <a:pt x="75" y="34"/>
                  <a:pt x="75" y="34"/>
                  <a:pt x="75" y="34"/>
                </a:cubicBezTo>
                <a:close/>
                <a:moveTo>
                  <a:pt x="85" y="59"/>
                </a:moveTo>
                <a:cubicBezTo>
                  <a:pt x="75" y="59"/>
                  <a:pt x="75" y="59"/>
                  <a:pt x="75" y="59"/>
                </a:cubicBezTo>
                <a:cubicBezTo>
                  <a:pt x="75" y="56"/>
                  <a:pt x="75" y="56"/>
                  <a:pt x="75" y="56"/>
                </a:cubicBezTo>
                <a:cubicBezTo>
                  <a:pt x="85" y="56"/>
                  <a:pt x="85" y="56"/>
                  <a:pt x="85" y="56"/>
                </a:cubicBezTo>
                <a:lnTo>
                  <a:pt x="85" y="59"/>
                </a:ln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36" name="Freeform 182"/>
          <p:cNvSpPr>
            <a:spLocks noEditPoints="1"/>
          </p:cNvSpPr>
          <p:nvPr/>
        </p:nvSpPr>
        <p:spPr bwMode="auto">
          <a:xfrm>
            <a:off x="6844445" y="5259979"/>
            <a:ext cx="369730" cy="374554"/>
          </a:xfrm>
          <a:custGeom>
            <a:avLst/>
            <a:gdLst>
              <a:gd name="T0" fmla="*/ 94 w 107"/>
              <a:gd name="T1" fmla="*/ 30 h 108"/>
              <a:gd name="T2" fmla="*/ 77 w 107"/>
              <a:gd name="T3" fmla="*/ 95 h 108"/>
              <a:gd name="T4" fmla="*/ 13 w 107"/>
              <a:gd name="T5" fmla="*/ 77 h 108"/>
              <a:gd name="T6" fmla="*/ 30 w 107"/>
              <a:gd name="T7" fmla="*/ 13 h 108"/>
              <a:gd name="T8" fmla="*/ 94 w 107"/>
              <a:gd name="T9" fmla="*/ 30 h 108"/>
              <a:gd name="T10" fmla="*/ 68 w 107"/>
              <a:gd name="T11" fmla="*/ 46 h 108"/>
              <a:gd name="T12" fmla="*/ 68 w 107"/>
              <a:gd name="T13" fmla="*/ 46 h 108"/>
              <a:gd name="T14" fmla="*/ 58 w 107"/>
              <a:gd name="T15" fmla="*/ 38 h 108"/>
              <a:gd name="T16" fmla="*/ 45 w 107"/>
              <a:gd name="T17" fmla="*/ 40 h 108"/>
              <a:gd name="T18" fmla="*/ 45 w 107"/>
              <a:gd name="T19" fmla="*/ 40 h 108"/>
              <a:gd name="T20" fmla="*/ 38 w 107"/>
              <a:gd name="T21" fmla="*/ 50 h 108"/>
              <a:gd name="T22" fmla="*/ 39 w 107"/>
              <a:gd name="T23" fmla="*/ 62 h 108"/>
              <a:gd name="T24" fmla="*/ 39 w 107"/>
              <a:gd name="T25" fmla="*/ 62 h 108"/>
              <a:gd name="T26" fmla="*/ 49 w 107"/>
              <a:gd name="T27" fmla="*/ 69 h 108"/>
              <a:gd name="T28" fmla="*/ 62 w 107"/>
              <a:gd name="T29" fmla="*/ 68 h 108"/>
              <a:gd name="T30" fmla="*/ 62 w 107"/>
              <a:gd name="T31" fmla="*/ 68 h 108"/>
              <a:gd name="T32" fmla="*/ 69 w 107"/>
              <a:gd name="T33" fmla="*/ 58 h 108"/>
              <a:gd name="T34" fmla="*/ 68 w 107"/>
              <a:gd name="T35" fmla="*/ 46 h 108"/>
              <a:gd name="T36" fmla="*/ 63 w 107"/>
              <a:gd name="T37" fmla="*/ 56 h 108"/>
              <a:gd name="T38" fmla="*/ 62 w 107"/>
              <a:gd name="T39" fmla="*/ 49 h 108"/>
              <a:gd name="T40" fmla="*/ 62 w 107"/>
              <a:gd name="T41" fmla="*/ 49 h 108"/>
              <a:gd name="T42" fmla="*/ 56 w 107"/>
              <a:gd name="T43" fmla="*/ 44 h 108"/>
              <a:gd name="T44" fmla="*/ 48 w 107"/>
              <a:gd name="T45" fmla="*/ 45 h 108"/>
              <a:gd name="T46" fmla="*/ 48 w 107"/>
              <a:gd name="T47" fmla="*/ 45 h 108"/>
              <a:gd name="T48" fmla="*/ 44 w 107"/>
              <a:gd name="T49" fmla="*/ 51 h 108"/>
              <a:gd name="T50" fmla="*/ 45 w 107"/>
              <a:gd name="T51" fmla="*/ 59 h 108"/>
              <a:gd name="T52" fmla="*/ 45 w 107"/>
              <a:gd name="T53" fmla="*/ 59 h 108"/>
              <a:gd name="T54" fmla="*/ 51 w 107"/>
              <a:gd name="T55" fmla="*/ 64 h 108"/>
              <a:gd name="T56" fmla="*/ 59 w 107"/>
              <a:gd name="T57" fmla="*/ 63 h 108"/>
              <a:gd name="T58" fmla="*/ 59 w 107"/>
              <a:gd name="T59" fmla="*/ 63 h 108"/>
              <a:gd name="T60" fmla="*/ 63 w 107"/>
              <a:gd name="T61" fmla="*/ 56 h 108"/>
              <a:gd name="T62" fmla="*/ 29 w 107"/>
              <a:gd name="T63" fmla="*/ 24 h 108"/>
              <a:gd name="T64" fmla="*/ 17 w 107"/>
              <a:gd name="T65" fmla="*/ 65 h 108"/>
              <a:gd name="T66" fmla="*/ 25 w 107"/>
              <a:gd name="T67" fmla="*/ 63 h 108"/>
              <a:gd name="T68" fmla="*/ 29 w 107"/>
              <a:gd name="T69" fmla="*/ 24 h 108"/>
              <a:gd name="T70" fmla="*/ 69 w 107"/>
              <a:gd name="T71" fmla="*/ 37 h 108"/>
              <a:gd name="T72" fmla="*/ 73 w 107"/>
              <a:gd name="T73" fmla="*/ 42 h 108"/>
              <a:gd name="T74" fmla="*/ 74 w 107"/>
              <a:gd name="T75" fmla="*/ 45 h 108"/>
              <a:gd name="T76" fmla="*/ 91 w 107"/>
              <a:gd name="T77" fmla="*/ 38 h 108"/>
              <a:gd name="T78" fmla="*/ 89 w 107"/>
              <a:gd name="T79" fmla="*/ 33 h 108"/>
              <a:gd name="T80" fmla="*/ 82 w 107"/>
              <a:gd name="T81" fmla="*/ 25 h 108"/>
              <a:gd name="T82" fmla="*/ 69 w 107"/>
              <a:gd name="T83" fmla="*/ 37 h 108"/>
              <a:gd name="T84" fmla="*/ 92 w 107"/>
              <a:gd name="T85" fmla="*/ 43 h 108"/>
              <a:gd name="T86" fmla="*/ 75 w 107"/>
              <a:gd name="T87" fmla="*/ 47 h 108"/>
              <a:gd name="T88" fmla="*/ 76 w 107"/>
              <a:gd name="T89" fmla="*/ 53 h 108"/>
              <a:gd name="T90" fmla="*/ 93 w 107"/>
              <a:gd name="T91" fmla="*/ 54 h 108"/>
              <a:gd name="T92" fmla="*/ 92 w 107"/>
              <a:gd name="T93" fmla="*/ 43 h 108"/>
              <a:gd name="T94" fmla="*/ 70 w 107"/>
              <a:gd name="T95" fmla="*/ 44 h 108"/>
              <a:gd name="T96" fmla="*/ 44 w 107"/>
              <a:gd name="T97" fmla="*/ 37 h 108"/>
              <a:gd name="T98" fmla="*/ 37 w 107"/>
              <a:gd name="T99" fmla="*/ 63 h 108"/>
              <a:gd name="T100" fmla="*/ 63 w 107"/>
              <a:gd name="T101" fmla="*/ 70 h 108"/>
              <a:gd name="T102" fmla="*/ 70 w 107"/>
              <a:gd name="T103" fmla="*/ 44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07" h="108">
                <a:moveTo>
                  <a:pt x="94" y="30"/>
                </a:moveTo>
                <a:cubicBezTo>
                  <a:pt x="107" y="53"/>
                  <a:pt x="100" y="82"/>
                  <a:pt x="77" y="95"/>
                </a:cubicBezTo>
                <a:cubicBezTo>
                  <a:pt x="54" y="108"/>
                  <a:pt x="26" y="100"/>
                  <a:pt x="13" y="77"/>
                </a:cubicBezTo>
                <a:cubicBezTo>
                  <a:pt x="0" y="55"/>
                  <a:pt x="7" y="26"/>
                  <a:pt x="30" y="13"/>
                </a:cubicBezTo>
                <a:cubicBezTo>
                  <a:pt x="52" y="0"/>
                  <a:pt x="81" y="8"/>
                  <a:pt x="94" y="30"/>
                </a:cubicBezTo>
                <a:close/>
                <a:moveTo>
                  <a:pt x="68" y="46"/>
                </a:moveTo>
                <a:cubicBezTo>
                  <a:pt x="68" y="46"/>
                  <a:pt x="68" y="46"/>
                  <a:pt x="68" y="46"/>
                </a:cubicBezTo>
                <a:cubicBezTo>
                  <a:pt x="65" y="42"/>
                  <a:pt x="62" y="39"/>
                  <a:pt x="58" y="38"/>
                </a:cubicBezTo>
                <a:cubicBezTo>
                  <a:pt x="54" y="37"/>
                  <a:pt x="49" y="37"/>
                  <a:pt x="45" y="40"/>
                </a:cubicBezTo>
                <a:cubicBezTo>
                  <a:pt x="45" y="40"/>
                  <a:pt x="45" y="40"/>
                  <a:pt x="45" y="40"/>
                </a:cubicBezTo>
                <a:cubicBezTo>
                  <a:pt x="41" y="42"/>
                  <a:pt x="39" y="46"/>
                  <a:pt x="38" y="50"/>
                </a:cubicBezTo>
                <a:cubicBezTo>
                  <a:pt x="37" y="54"/>
                  <a:pt x="37" y="58"/>
                  <a:pt x="39" y="62"/>
                </a:cubicBezTo>
                <a:cubicBezTo>
                  <a:pt x="39" y="62"/>
                  <a:pt x="39" y="62"/>
                  <a:pt x="39" y="62"/>
                </a:cubicBezTo>
                <a:cubicBezTo>
                  <a:pt x="42" y="66"/>
                  <a:pt x="45" y="68"/>
                  <a:pt x="49" y="69"/>
                </a:cubicBezTo>
                <a:cubicBezTo>
                  <a:pt x="53" y="71"/>
                  <a:pt x="58" y="70"/>
                  <a:pt x="62" y="68"/>
                </a:cubicBezTo>
                <a:cubicBezTo>
                  <a:pt x="62" y="68"/>
                  <a:pt x="62" y="68"/>
                  <a:pt x="62" y="68"/>
                </a:cubicBezTo>
                <a:cubicBezTo>
                  <a:pt x="65" y="66"/>
                  <a:pt x="68" y="62"/>
                  <a:pt x="69" y="58"/>
                </a:cubicBezTo>
                <a:cubicBezTo>
                  <a:pt x="70" y="54"/>
                  <a:pt x="70" y="50"/>
                  <a:pt x="68" y="46"/>
                </a:cubicBezTo>
                <a:close/>
                <a:moveTo>
                  <a:pt x="63" y="56"/>
                </a:moveTo>
                <a:cubicBezTo>
                  <a:pt x="64" y="54"/>
                  <a:pt x="64" y="51"/>
                  <a:pt x="62" y="49"/>
                </a:cubicBezTo>
                <a:cubicBezTo>
                  <a:pt x="62" y="49"/>
                  <a:pt x="62" y="49"/>
                  <a:pt x="62" y="49"/>
                </a:cubicBezTo>
                <a:cubicBezTo>
                  <a:pt x="61" y="46"/>
                  <a:pt x="59" y="45"/>
                  <a:pt x="56" y="44"/>
                </a:cubicBezTo>
                <a:cubicBezTo>
                  <a:pt x="54" y="43"/>
                  <a:pt x="51" y="44"/>
                  <a:pt x="48" y="45"/>
                </a:cubicBezTo>
                <a:cubicBezTo>
                  <a:pt x="48" y="45"/>
                  <a:pt x="48" y="45"/>
                  <a:pt x="48" y="45"/>
                </a:cubicBezTo>
                <a:cubicBezTo>
                  <a:pt x="46" y="46"/>
                  <a:pt x="44" y="49"/>
                  <a:pt x="44" y="51"/>
                </a:cubicBezTo>
                <a:cubicBezTo>
                  <a:pt x="43" y="54"/>
                  <a:pt x="43" y="56"/>
                  <a:pt x="45" y="59"/>
                </a:cubicBezTo>
                <a:cubicBezTo>
                  <a:pt x="45" y="59"/>
                  <a:pt x="45" y="59"/>
                  <a:pt x="45" y="59"/>
                </a:cubicBezTo>
                <a:cubicBezTo>
                  <a:pt x="46" y="61"/>
                  <a:pt x="48" y="63"/>
                  <a:pt x="51" y="64"/>
                </a:cubicBezTo>
                <a:cubicBezTo>
                  <a:pt x="53" y="64"/>
                  <a:pt x="56" y="64"/>
                  <a:pt x="59" y="63"/>
                </a:cubicBezTo>
                <a:cubicBezTo>
                  <a:pt x="59" y="63"/>
                  <a:pt x="59" y="63"/>
                  <a:pt x="59" y="63"/>
                </a:cubicBezTo>
                <a:cubicBezTo>
                  <a:pt x="61" y="61"/>
                  <a:pt x="63" y="59"/>
                  <a:pt x="63" y="56"/>
                </a:cubicBezTo>
                <a:close/>
                <a:moveTo>
                  <a:pt x="29" y="24"/>
                </a:moveTo>
                <a:cubicBezTo>
                  <a:pt x="16" y="36"/>
                  <a:pt x="14" y="50"/>
                  <a:pt x="17" y="65"/>
                </a:cubicBezTo>
                <a:cubicBezTo>
                  <a:pt x="20" y="64"/>
                  <a:pt x="23" y="64"/>
                  <a:pt x="25" y="63"/>
                </a:cubicBezTo>
                <a:cubicBezTo>
                  <a:pt x="21" y="49"/>
                  <a:pt x="22" y="36"/>
                  <a:pt x="29" y="24"/>
                </a:cubicBezTo>
                <a:close/>
                <a:moveTo>
                  <a:pt x="69" y="37"/>
                </a:moveTo>
                <a:cubicBezTo>
                  <a:pt x="70" y="38"/>
                  <a:pt x="72" y="40"/>
                  <a:pt x="73" y="42"/>
                </a:cubicBezTo>
                <a:cubicBezTo>
                  <a:pt x="74" y="43"/>
                  <a:pt x="74" y="44"/>
                  <a:pt x="74" y="45"/>
                </a:cubicBezTo>
                <a:cubicBezTo>
                  <a:pt x="91" y="38"/>
                  <a:pt x="91" y="38"/>
                  <a:pt x="91" y="38"/>
                </a:cubicBezTo>
                <a:cubicBezTo>
                  <a:pt x="90" y="36"/>
                  <a:pt x="89" y="35"/>
                  <a:pt x="89" y="33"/>
                </a:cubicBezTo>
                <a:cubicBezTo>
                  <a:pt x="87" y="30"/>
                  <a:pt x="85" y="28"/>
                  <a:pt x="82" y="25"/>
                </a:cubicBezTo>
                <a:cubicBezTo>
                  <a:pt x="69" y="37"/>
                  <a:pt x="69" y="37"/>
                  <a:pt x="69" y="37"/>
                </a:cubicBezTo>
                <a:close/>
                <a:moveTo>
                  <a:pt x="92" y="43"/>
                </a:moveTo>
                <a:cubicBezTo>
                  <a:pt x="75" y="47"/>
                  <a:pt x="75" y="47"/>
                  <a:pt x="75" y="47"/>
                </a:cubicBezTo>
                <a:cubicBezTo>
                  <a:pt x="76" y="49"/>
                  <a:pt x="76" y="51"/>
                  <a:pt x="76" y="53"/>
                </a:cubicBezTo>
                <a:cubicBezTo>
                  <a:pt x="93" y="54"/>
                  <a:pt x="93" y="54"/>
                  <a:pt x="93" y="54"/>
                </a:cubicBezTo>
                <a:cubicBezTo>
                  <a:pt x="94" y="50"/>
                  <a:pt x="93" y="46"/>
                  <a:pt x="92" y="43"/>
                </a:cubicBezTo>
                <a:close/>
                <a:moveTo>
                  <a:pt x="70" y="44"/>
                </a:moveTo>
                <a:cubicBezTo>
                  <a:pt x="65" y="35"/>
                  <a:pt x="53" y="32"/>
                  <a:pt x="44" y="37"/>
                </a:cubicBezTo>
                <a:cubicBezTo>
                  <a:pt x="35" y="42"/>
                  <a:pt x="32" y="54"/>
                  <a:pt x="37" y="63"/>
                </a:cubicBezTo>
                <a:cubicBezTo>
                  <a:pt x="42" y="72"/>
                  <a:pt x="54" y="76"/>
                  <a:pt x="63" y="70"/>
                </a:cubicBezTo>
                <a:cubicBezTo>
                  <a:pt x="72" y="65"/>
                  <a:pt x="75" y="53"/>
                  <a:pt x="70" y="44"/>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37" name="Freeform 164"/>
          <p:cNvSpPr>
            <a:spLocks noEditPoints="1"/>
          </p:cNvSpPr>
          <p:nvPr/>
        </p:nvSpPr>
        <p:spPr bwMode="auto">
          <a:xfrm>
            <a:off x="7656697" y="4030980"/>
            <a:ext cx="342558" cy="342558"/>
          </a:xfrm>
          <a:custGeom>
            <a:avLst/>
            <a:gdLst>
              <a:gd name="T0" fmla="*/ 14 w 96"/>
              <a:gd name="T1" fmla="*/ 82 h 96"/>
              <a:gd name="T2" fmla="*/ 42 w 96"/>
              <a:gd name="T3" fmla="*/ 38 h 96"/>
              <a:gd name="T4" fmla="*/ 60 w 96"/>
              <a:gd name="T5" fmla="*/ 48 h 96"/>
              <a:gd name="T6" fmla="*/ 17 w 96"/>
              <a:gd name="T7" fmla="*/ 36 h 96"/>
              <a:gd name="T8" fmla="*/ 53 w 96"/>
              <a:gd name="T9" fmla="*/ 52 h 96"/>
              <a:gd name="T10" fmla="*/ 53 w 96"/>
              <a:gd name="T11" fmla="*/ 52 h 96"/>
              <a:gd name="T12" fmla="*/ 53 w 96"/>
              <a:gd name="T13" fmla="*/ 52 h 96"/>
              <a:gd name="T14" fmla="*/ 54 w 96"/>
              <a:gd name="T15" fmla="*/ 51 h 96"/>
              <a:gd name="T16" fmla="*/ 54 w 96"/>
              <a:gd name="T17" fmla="*/ 50 h 96"/>
              <a:gd name="T18" fmla="*/ 54 w 96"/>
              <a:gd name="T19" fmla="*/ 49 h 96"/>
              <a:gd name="T20" fmla="*/ 54 w 96"/>
              <a:gd name="T21" fmla="*/ 49 h 96"/>
              <a:gd name="T22" fmla="*/ 51 w 96"/>
              <a:gd name="T23" fmla="*/ 43 h 96"/>
              <a:gd name="T24" fmla="*/ 51 w 96"/>
              <a:gd name="T25" fmla="*/ 43 h 96"/>
              <a:gd name="T26" fmla="*/ 50 w 96"/>
              <a:gd name="T27" fmla="*/ 43 h 96"/>
              <a:gd name="T28" fmla="*/ 50 w 96"/>
              <a:gd name="T29" fmla="*/ 43 h 96"/>
              <a:gd name="T30" fmla="*/ 50 w 96"/>
              <a:gd name="T31" fmla="*/ 43 h 96"/>
              <a:gd name="T32" fmla="*/ 50 w 96"/>
              <a:gd name="T33" fmla="*/ 43 h 96"/>
              <a:gd name="T34" fmla="*/ 50 w 96"/>
              <a:gd name="T35" fmla="*/ 43 h 96"/>
              <a:gd name="T36" fmla="*/ 49 w 96"/>
              <a:gd name="T37" fmla="*/ 42 h 96"/>
              <a:gd name="T38" fmla="*/ 49 w 96"/>
              <a:gd name="T39" fmla="*/ 42 h 96"/>
              <a:gd name="T40" fmla="*/ 49 w 96"/>
              <a:gd name="T41" fmla="*/ 42 h 96"/>
              <a:gd name="T42" fmla="*/ 48 w 96"/>
              <a:gd name="T43" fmla="*/ 42 h 96"/>
              <a:gd name="T44" fmla="*/ 48 w 96"/>
              <a:gd name="T45" fmla="*/ 42 h 96"/>
              <a:gd name="T46" fmla="*/ 48 w 96"/>
              <a:gd name="T47" fmla="*/ 42 h 96"/>
              <a:gd name="T48" fmla="*/ 47 w 96"/>
              <a:gd name="T49" fmla="*/ 42 h 96"/>
              <a:gd name="T50" fmla="*/ 46 w 96"/>
              <a:gd name="T51" fmla="*/ 43 h 96"/>
              <a:gd name="T52" fmla="*/ 46 w 96"/>
              <a:gd name="T53" fmla="*/ 43 h 96"/>
              <a:gd name="T54" fmla="*/ 46 w 96"/>
              <a:gd name="T55" fmla="*/ 43 h 96"/>
              <a:gd name="T56" fmla="*/ 46 w 96"/>
              <a:gd name="T57" fmla="*/ 43 h 96"/>
              <a:gd name="T58" fmla="*/ 45 w 96"/>
              <a:gd name="T59" fmla="*/ 43 h 96"/>
              <a:gd name="T60" fmla="*/ 45 w 96"/>
              <a:gd name="T61" fmla="*/ 43 h 96"/>
              <a:gd name="T62" fmla="*/ 45 w 96"/>
              <a:gd name="T63" fmla="*/ 43 h 96"/>
              <a:gd name="T64" fmla="*/ 45 w 96"/>
              <a:gd name="T65" fmla="*/ 43 h 96"/>
              <a:gd name="T66" fmla="*/ 44 w 96"/>
              <a:gd name="T67" fmla="*/ 44 h 96"/>
              <a:gd name="T68" fmla="*/ 44 w 96"/>
              <a:gd name="T69" fmla="*/ 44 h 96"/>
              <a:gd name="T70" fmla="*/ 44 w 96"/>
              <a:gd name="T71" fmla="*/ 44 h 96"/>
              <a:gd name="T72" fmla="*/ 43 w 96"/>
              <a:gd name="T73" fmla="*/ 45 h 96"/>
              <a:gd name="T74" fmla="*/ 43 w 96"/>
              <a:gd name="T75" fmla="*/ 45 h 96"/>
              <a:gd name="T76" fmla="*/ 42 w 96"/>
              <a:gd name="T77" fmla="*/ 48 h 96"/>
              <a:gd name="T78" fmla="*/ 45 w 96"/>
              <a:gd name="T79" fmla="*/ 54 h 96"/>
              <a:gd name="T80" fmla="*/ 45 w 96"/>
              <a:gd name="T81" fmla="*/ 54 h 96"/>
              <a:gd name="T82" fmla="*/ 46 w 96"/>
              <a:gd name="T83" fmla="*/ 54 h 96"/>
              <a:gd name="T84" fmla="*/ 46 w 96"/>
              <a:gd name="T85" fmla="*/ 54 h 96"/>
              <a:gd name="T86" fmla="*/ 46 w 96"/>
              <a:gd name="T87" fmla="*/ 54 h 96"/>
              <a:gd name="T88" fmla="*/ 46 w 96"/>
              <a:gd name="T89" fmla="*/ 54 h 96"/>
              <a:gd name="T90" fmla="*/ 47 w 96"/>
              <a:gd name="T91" fmla="*/ 54 h 96"/>
              <a:gd name="T92" fmla="*/ 47 w 96"/>
              <a:gd name="T93" fmla="*/ 54 h 96"/>
              <a:gd name="T94" fmla="*/ 47 w 96"/>
              <a:gd name="T95" fmla="*/ 54 h 96"/>
              <a:gd name="T96" fmla="*/ 48 w 96"/>
              <a:gd name="T97" fmla="*/ 54 h 96"/>
              <a:gd name="T98" fmla="*/ 48 w 96"/>
              <a:gd name="T99" fmla="*/ 54 h 96"/>
              <a:gd name="T100" fmla="*/ 49 w 96"/>
              <a:gd name="T101" fmla="*/ 54 h 96"/>
              <a:gd name="T102" fmla="*/ 49 w 96"/>
              <a:gd name="T103" fmla="*/ 54 h 96"/>
              <a:gd name="T104" fmla="*/ 49 w 96"/>
              <a:gd name="T105" fmla="*/ 54 h 96"/>
              <a:gd name="T106" fmla="*/ 50 w 96"/>
              <a:gd name="T107" fmla="*/ 54 h 96"/>
              <a:gd name="T108" fmla="*/ 50 w 96"/>
              <a:gd name="T109" fmla="*/ 54 h 96"/>
              <a:gd name="T110" fmla="*/ 51 w 96"/>
              <a:gd name="T111" fmla="*/ 54 h 96"/>
              <a:gd name="T112" fmla="*/ 51 w 96"/>
              <a:gd name="T113" fmla="*/ 54 h 96"/>
              <a:gd name="T114" fmla="*/ 51 w 96"/>
              <a:gd name="T115" fmla="*/ 53 h 96"/>
              <a:gd name="T116" fmla="*/ 52 w 96"/>
              <a:gd name="T117" fmla="*/ 53 h 96"/>
              <a:gd name="T118" fmla="*/ 52 w 96"/>
              <a:gd name="T119" fmla="*/ 53 h 96"/>
              <a:gd name="T120" fmla="*/ 52 w 96"/>
              <a:gd name="T121" fmla="*/ 53 h 96"/>
              <a:gd name="T122" fmla="*/ 48 w 96"/>
              <a:gd name="T123" fmla="*/ 8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96" h="96">
                <a:moveTo>
                  <a:pt x="48" y="0"/>
                </a:moveTo>
                <a:cubicBezTo>
                  <a:pt x="61" y="0"/>
                  <a:pt x="73" y="6"/>
                  <a:pt x="82" y="14"/>
                </a:cubicBezTo>
                <a:cubicBezTo>
                  <a:pt x="91" y="23"/>
                  <a:pt x="96" y="35"/>
                  <a:pt x="96" y="48"/>
                </a:cubicBezTo>
                <a:cubicBezTo>
                  <a:pt x="96" y="62"/>
                  <a:pt x="91" y="74"/>
                  <a:pt x="82" y="82"/>
                </a:cubicBezTo>
                <a:cubicBezTo>
                  <a:pt x="73" y="91"/>
                  <a:pt x="61" y="96"/>
                  <a:pt x="48" y="96"/>
                </a:cubicBezTo>
                <a:cubicBezTo>
                  <a:pt x="35" y="96"/>
                  <a:pt x="23" y="91"/>
                  <a:pt x="14" y="82"/>
                </a:cubicBezTo>
                <a:cubicBezTo>
                  <a:pt x="5" y="74"/>
                  <a:pt x="0" y="62"/>
                  <a:pt x="0" y="48"/>
                </a:cubicBezTo>
                <a:cubicBezTo>
                  <a:pt x="0" y="35"/>
                  <a:pt x="5" y="23"/>
                  <a:pt x="14" y="14"/>
                </a:cubicBezTo>
                <a:cubicBezTo>
                  <a:pt x="23" y="6"/>
                  <a:pt x="35" y="0"/>
                  <a:pt x="48" y="0"/>
                </a:cubicBezTo>
                <a:close/>
                <a:moveTo>
                  <a:pt x="17" y="36"/>
                </a:moveTo>
                <a:cubicBezTo>
                  <a:pt x="22" y="27"/>
                  <a:pt x="30" y="22"/>
                  <a:pt x="38" y="21"/>
                </a:cubicBezTo>
                <a:cubicBezTo>
                  <a:pt x="42" y="38"/>
                  <a:pt x="42" y="38"/>
                  <a:pt x="42" y="38"/>
                </a:cubicBezTo>
                <a:cubicBezTo>
                  <a:pt x="38" y="40"/>
                  <a:pt x="36" y="44"/>
                  <a:pt x="36" y="48"/>
                </a:cubicBezTo>
                <a:cubicBezTo>
                  <a:pt x="36" y="54"/>
                  <a:pt x="41" y="59"/>
                  <a:pt x="46" y="60"/>
                </a:cubicBezTo>
                <a:cubicBezTo>
                  <a:pt x="48" y="66"/>
                  <a:pt x="48" y="66"/>
                  <a:pt x="48" y="66"/>
                </a:cubicBezTo>
                <a:cubicBezTo>
                  <a:pt x="61" y="61"/>
                  <a:pt x="61" y="61"/>
                  <a:pt x="61" y="61"/>
                </a:cubicBezTo>
                <a:cubicBezTo>
                  <a:pt x="58" y="55"/>
                  <a:pt x="58" y="55"/>
                  <a:pt x="58" y="55"/>
                </a:cubicBezTo>
                <a:cubicBezTo>
                  <a:pt x="59" y="53"/>
                  <a:pt x="60" y="51"/>
                  <a:pt x="60" y="48"/>
                </a:cubicBezTo>
                <a:cubicBezTo>
                  <a:pt x="60" y="42"/>
                  <a:pt x="55" y="36"/>
                  <a:pt x="48" y="36"/>
                </a:cubicBezTo>
                <a:cubicBezTo>
                  <a:pt x="48" y="36"/>
                  <a:pt x="48" y="36"/>
                  <a:pt x="47" y="36"/>
                </a:cubicBezTo>
                <a:cubicBezTo>
                  <a:pt x="39" y="21"/>
                  <a:pt x="39" y="21"/>
                  <a:pt x="39" y="21"/>
                </a:cubicBezTo>
                <a:cubicBezTo>
                  <a:pt x="53" y="20"/>
                  <a:pt x="68" y="30"/>
                  <a:pt x="69" y="50"/>
                </a:cubicBezTo>
                <a:cubicBezTo>
                  <a:pt x="74" y="50"/>
                  <a:pt x="77" y="50"/>
                  <a:pt x="82" y="50"/>
                </a:cubicBezTo>
                <a:cubicBezTo>
                  <a:pt x="81" y="10"/>
                  <a:pt x="28" y="1"/>
                  <a:pt x="17" y="36"/>
                </a:cubicBezTo>
                <a:close/>
                <a:moveTo>
                  <a:pt x="52" y="53"/>
                </a:moveTo>
                <a:cubicBezTo>
                  <a:pt x="52" y="53"/>
                  <a:pt x="52" y="53"/>
                  <a:pt x="52" y="53"/>
                </a:cubicBezTo>
                <a:cubicBezTo>
                  <a:pt x="52" y="52"/>
                  <a:pt x="52" y="52"/>
                  <a:pt x="52" y="52"/>
                </a:cubicBezTo>
                <a:cubicBezTo>
                  <a:pt x="53" y="52"/>
                  <a:pt x="53" y="52"/>
                  <a:pt x="53" y="52"/>
                </a:cubicBezTo>
                <a:cubicBezTo>
                  <a:pt x="53" y="52"/>
                  <a:pt x="53" y="52"/>
                  <a:pt x="53" y="52"/>
                </a:cubicBezTo>
                <a:cubicBezTo>
                  <a:pt x="53" y="52"/>
                  <a:pt x="53" y="52"/>
                  <a:pt x="53" y="52"/>
                </a:cubicBezTo>
                <a:cubicBezTo>
                  <a:pt x="53" y="52"/>
                  <a:pt x="53" y="52"/>
                  <a:pt x="53" y="52"/>
                </a:cubicBezTo>
                <a:cubicBezTo>
                  <a:pt x="53" y="52"/>
                  <a:pt x="53" y="52"/>
                  <a:pt x="53" y="52"/>
                </a:cubicBezTo>
                <a:cubicBezTo>
                  <a:pt x="53" y="52"/>
                  <a:pt x="53" y="52"/>
                  <a:pt x="53" y="52"/>
                </a:cubicBezTo>
                <a:cubicBezTo>
                  <a:pt x="53" y="52"/>
                  <a:pt x="53" y="52"/>
                  <a:pt x="53" y="52"/>
                </a:cubicBezTo>
                <a:cubicBezTo>
                  <a:pt x="53" y="52"/>
                  <a:pt x="53" y="52"/>
                  <a:pt x="53" y="52"/>
                </a:cubicBezTo>
                <a:cubicBezTo>
                  <a:pt x="53" y="52"/>
                  <a:pt x="53" y="52"/>
                  <a:pt x="53" y="52"/>
                </a:cubicBezTo>
                <a:cubicBezTo>
                  <a:pt x="53" y="52"/>
                  <a:pt x="53" y="52"/>
                  <a:pt x="53" y="52"/>
                </a:cubicBezTo>
                <a:cubicBezTo>
                  <a:pt x="53" y="52"/>
                  <a:pt x="53" y="52"/>
                  <a:pt x="53" y="52"/>
                </a:cubicBezTo>
                <a:cubicBezTo>
                  <a:pt x="53" y="52"/>
                  <a:pt x="53" y="52"/>
                  <a:pt x="53" y="52"/>
                </a:cubicBezTo>
                <a:cubicBezTo>
                  <a:pt x="53" y="52"/>
                  <a:pt x="53" y="52"/>
                  <a:pt x="53" y="52"/>
                </a:cubicBezTo>
                <a:cubicBezTo>
                  <a:pt x="53" y="52"/>
                  <a:pt x="53" y="52"/>
                  <a:pt x="53" y="52"/>
                </a:cubicBezTo>
                <a:cubicBezTo>
                  <a:pt x="53" y="52"/>
                  <a:pt x="53" y="52"/>
                  <a:pt x="53" y="52"/>
                </a:cubicBezTo>
                <a:cubicBezTo>
                  <a:pt x="53" y="52"/>
                  <a:pt x="53" y="52"/>
                  <a:pt x="53" y="52"/>
                </a:cubicBezTo>
                <a:cubicBezTo>
                  <a:pt x="53" y="51"/>
                  <a:pt x="53" y="51"/>
                  <a:pt x="53" y="51"/>
                </a:cubicBezTo>
                <a:cubicBezTo>
                  <a:pt x="53" y="51"/>
                  <a:pt x="53" y="51"/>
                  <a:pt x="53" y="51"/>
                </a:cubicBezTo>
                <a:cubicBezTo>
                  <a:pt x="53" y="51"/>
                  <a:pt x="53" y="51"/>
                  <a:pt x="53" y="51"/>
                </a:cubicBezTo>
                <a:cubicBezTo>
                  <a:pt x="53" y="51"/>
                  <a:pt x="54" y="51"/>
                  <a:pt x="54" y="51"/>
                </a:cubicBezTo>
                <a:cubicBezTo>
                  <a:pt x="54" y="51"/>
                  <a:pt x="54" y="51"/>
                  <a:pt x="54" y="51"/>
                </a:cubicBezTo>
                <a:cubicBezTo>
                  <a:pt x="54" y="51"/>
                  <a:pt x="54" y="50"/>
                  <a:pt x="54" y="50"/>
                </a:cubicBezTo>
                <a:cubicBezTo>
                  <a:pt x="54" y="50"/>
                  <a:pt x="54" y="50"/>
                  <a:pt x="54" y="50"/>
                </a:cubicBezTo>
                <a:cubicBezTo>
                  <a:pt x="54" y="50"/>
                  <a:pt x="54" y="50"/>
                  <a:pt x="54" y="50"/>
                </a:cubicBezTo>
                <a:cubicBezTo>
                  <a:pt x="54" y="50"/>
                  <a:pt x="54" y="50"/>
                  <a:pt x="54" y="50"/>
                </a:cubicBezTo>
                <a:cubicBezTo>
                  <a:pt x="54" y="50"/>
                  <a:pt x="54" y="50"/>
                  <a:pt x="54" y="50"/>
                </a:cubicBezTo>
                <a:cubicBezTo>
                  <a:pt x="54" y="50"/>
                  <a:pt x="54" y="50"/>
                  <a:pt x="54" y="50"/>
                </a:cubicBezTo>
                <a:cubicBezTo>
                  <a:pt x="54" y="50"/>
                  <a:pt x="54" y="50"/>
                  <a:pt x="54" y="50"/>
                </a:cubicBezTo>
                <a:cubicBezTo>
                  <a:pt x="54" y="50"/>
                  <a:pt x="54" y="50"/>
                  <a:pt x="54" y="50"/>
                </a:cubicBezTo>
                <a:cubicBezTo>
                  <a:pt x="54" y="50"/>
                  <a:pt x="54" y="50"/>
                  <a:pt x="54" y="50"/>
                </a:cubicBezTo>
                <a:cubicBezTo>
                  <a:pt x="54" y="49"/>
                  <a:pt x="54" y="49"/>
                  <a:pt x="54" y="49"/>
                </a:cubicBezTo>
                <a:cubicBezTo>
                  <a:pt x="54" y="49"/>
                  <a:pt x="54" y="49"/>
                  <a:pt x="54" y="49"/>
                </a:cubicBezTo>
                <a:cubicBezTo>
                  <a:pt x="54" y="49"/>
                  <a:pt x="54" y="49"/>
                  <a:pt x="54" y="49"/>
                </a:cubicBezTo>
                <a:cubicBezTo>
                  <a:pt x="54" y="49"/>
                  <a:pt x="54" y="49"/>
                  <a:pt x="54" y="49"/>
                </a:cubicBezTo>
                <a:cubicBezTo>
                  <a:pt x="54" y="49"/>
                  <a:pt x="54" y="49"/>
                  <a:pt x="54" y="49"/>
                </a:cubicBezTo>
                <a:cubicBezTo>
                  <a:pt x="54" y="49"/>
                  <a:pt x="54" y="49"/>
                  <a:pt x="54" y="49"/>
                </a:cubicBezTo>
                <a:cubicBezTo>
                  <a:pt x="54" y="49"/>
                  <a:pt x="54" y="49"/>
                  <a:pt x="54" y="49"/>
                </a:cubicBezTo>
                <a:cubicBezTo>
                  <a:pt x="54" y="49"/>
                  <a:pt x="54" y="49"/>
                  <a:pt x="54" y="49"/>
                </a:cubicBezTo>
                <a:cubicBezTo>
                  <a:pt x="54" y="49"/>
                  <a:pt x="54" y="49"/>
                  <a:pt x="54" y="49"/>
                </a:cubicBezTo>
                <a:cubicBezTo>
                  <a:pt x="54" y="49"/>
                  <a:pt x="54" y="49"/>
                  <a:pt x="54" y="49"/>
                </a:cubicBezTo>
                <a:cubicBezTo>
                  <a:pt x="54" y="49"/>
                  <a:pt x="54" y="48"/>
                  <a:pt x="54" y="48"/>
                </a:cubicBezTo>
                <a:cubicBezTo>
                  <a:pt x="54" y="46"/>
                  <a:pt x="53" y="44"/>
                  <a:pt x="51" y="43"/>
                </a:cubicBezTo>
                <a:cubicBezTo>
                  <a:pt x="51" y="43"/>
                  <a:pt x="51" y="43"/>
                  <a:pt x="51" y="43"/>
                </a:cubicBezTo>
                <a:cubicBezTo>
                  <a:pt x="51" y="43"/>
                  <a:pt x="51" y="43"/>
                  <a:pt x="51" y="43"/>
                </a:cubicBezTo>
                <a:cubicBezTo>
                  <a:pt x="51" y="43"/>
                  <a:pt x="51" y="43"/>
                  <a:pt x="51" y="43"/>
                </a:cubicBezTo>
                <a:cubicBezTo>
                  <a:pt x="51" y="43"/>
                  <a:pt x="51" y="43"/>
                  <a:pt x="51" y="43"/>
                </a:cubicBezTo>
                <a:cubicBezTo>
                  <a:pt x="51" y="43"/>
                  <a:pt x="51" y="43"/>
                  <a:pt x="51" y="43"/>
                </a:cubicBezTo>
                <a:cubicBezTo>
                  <a:pt x="51" y="43"/>
                  <a:pt x="51" y="43"/>
                  <a:pt x="51" y="43"/>
                </a:cubicBezTo>
                <a:cubicBezTo>
                  <a:pt x="51" y="43"/>
                  <a:pt x="51" y="43"/>
                  <a:pt x="51" y="43"/>
                </a:cubicBezTo>
                <a:cubicBezTo>
                  <a:pt x="51" y="43"/>
                  <a:pt x="51" y="43"/>
                  <a:pt x="51" y="43"/>
                </a:cubicBezTo>
                <a:cubicBezTo>
                  <a:pt x="51" y="43"/>
                  <a:pt x="51" y="43"/>
                  <a:pt x="51" y="43"/>
                </a:cubicBezTo>
                <a:cubicBezTo>
                  <a:pt x="51" y="43"/>
                  <a:pt x="51" y="43"/>
                  <a:pt x="51" y="43"/>
                </a:cubicBezTo>
                <a:cubicBezTo>
                  <a:pt x="51" y="43"/>
                  <a:pt x="51" y="43"/>
                  <a:pt x="51" y="43"/>
                </a:cubicBezTo>
                <a:cubicBezTo>
                  <a:pt x="51" y="43"/>
                  <a:pt x="51" y="43"/>
                  <a:pt x="51" y="43"/>
                </a:cubicBezTo>
                <a:cubicBezTo>
                  <a:pt x="51" y="43"/>
                  <a:pt x="51" y="43"/>
                  <a:pt x="51" y="43"/>
                </a:cubicBezTo>
                <a:cubicBezTo>
                  <a:pt x="51" y="43"/>
                  <a:pt x="51" y="43"/>
                  <a:pt x="51" y="43"/>
                </a:cubicBezTo>
                <a:cubicBezTo>
                  <a:pt x="50" y="43"/>
                  <a:pt x="50" y="43"/>
                  <a:pt x="50" y="43"/>
                </a:cubicBezTo>
                <a:cubicBezTo>
                  <a:pt x="50" y="43"/>
                  <a:pt x="50" y="43"/>
                  <a:pt x="50" y="43"/>
                </a:cubicBezTo>
                <a:cubicBezTo>
                  <a:pt x="50" y="43"/>
                  <a:pt x="50" y="43"/>
                  <a:pt x="50" y="43"/>
                </a:cubicBezTo>
                <a:cubicBezTo>
                  <a:pt x="50" y="43"/>
                  <a:pt x="50" y="43"/>
                  <a:pt x="50" y="43"/>
                </a:cubicBezTo>
                <a:cubicBezTo>
                  <a:pt x="50" y="43"/>
                  <a:pt x="50" y="43"/>
                  <a:pt x="50" y="43"/>
                </a:cubicBezTo>
                <a:cubicBezTo>
                  <a:pt x="50" y="43"/>
                  <a:pt x="50" y="43"/>
                  <a:pt x="50" y="43"/>
                </a:cubicBezTo>
                <a:cubicBezTo>
                  <a:pt x="50" y="43"/>
                  <a:pt x="50" y="43"/>
                  <a:pt x="50" y="43"/>
                </a:cubicBezTo>
                <a:cubicBezTo>
                  <a:pt x="50" y="43"/>
                  <a:pt x="50" y="43"/>
                  <a:pt x="50" y="43"/>
                </a:cubicBezTo>
                <a:cubicBezTo>
                  <a:pt x="50" y="43"/>
                  <a:pt x="50" y="43"/>
                  <a:pt x="50" y="43"/>
                </a:cubicBezTo>
                <a:cubicBezTo>
                  <a:pt x="50" y="43"/>
                  <a:pt x="50" y="43"/>
                  <a:pt x="50" y="43"/>
                </a:cubicBezTo>
                <a:cubicBezTo>
                  <a:pt x="50" y="43"/>
                  <a:pt x="50" y="43"/>
                  <a:pt x="50" y="43"/>
                </a:cubicBezTo>
                <a:cubicBezTo>
                  <a:pt x="50" y="43"/>
                  <a:pt x="50" y="43"/>
                  <a:pt x="50" y="43"/>
                </a:cubicBezTo>
                <a:cubicBezTo>
                  <a:pt x="50" y="43"/>
                  <a:pt x="50" y="43"/>
                  <a:pt x="50" y="43"/>
                </a:cubicBezTo>
                <a:cubicBezTo>
                  <a:pt x="50" y="43"/>
                  <a:pt x="50" y="43"/>
                  <a:pt x="50" y="43"/>
                </a:cubicBezTo>
                <a:cubicBezTo>
                  <a:pt x="50" y="43"/>
                  <a:pt x="50" y="43"/>
                  <a:pt x="50" y="43"/>
                </a:cubicBezTo>
                <a:cubicBezTo>
                  <a:pt x="50" y="43"/>
                  <a:pt x="50" y="43"/>
                  <a:pt x="50" y="43"/>
                </a:cubicBezTo>
                <a:cubicBezTo>
                  <a:pt x="50" y="43"/>
                  <a:pt x="50" y="43"/>
                  <a:pt x="50" y="43"/>
                </a:cubicBezTo>
                <a:cubicBezTo>
                  <a:pt x="50" y="43"/>
                  <a:pt x="50" y="43"/>
                  <a:pt x="50" y="43"/>
                </a:cubicBezTo>
                <a:cubicBezTo>
                  <a:pt x="50" y="43"/>
                  <a:pt x="50" y="43"/>
                  <a:pt x="50" y="43"/>
                </a:cubicBezTo>
                <a:cubicBezTo>
                  <a:pt x="50" y="43"/>
                  <a:pt x="50" y="43"/>
                  <a:pt x="50" y="43"/>
                </a:cubicBezTo>
                <a:cubicBezTo>
                  <a:pt x="50" y="43"/>
                  <a:pt x="50" y="43"/>
                  <a:pt x="50" y="43"/>
                </a:cubicBezTo>
                <a:cubicBezTo>
                  <a:pt x="50" y="43"/>
                  <a:pt x="50" y="43"/>
                  <a:pt x="50" y="43"/>
                </a:cubicBezTo>
                <a:cubicBezTo>
                  <a:pt x="50" y="43"/>
                  <a:pt x="50" y="43"/>
                  <a:pt x="50" y="43"/>
                </a:cubicBezTo>
                <a:cubicBezTo>
                  <a:pt x="50" y="43"/>
                  <a:pt x="50" y="43"/>
                  <a:pt x="50" y="43"/>
                </a:cubicBezTo>
                <a:cubicBezTo>
                  <a:pt x="50" y="43"/>
                  <a:pt x="50" y="43"/>
                  <a:pt x="50" y="43"/>
                </a:cubicBezTo>
                <a:cubicBezTo>
                  <a:pt x="50" y="43"/>
                  <a:pt x="50" y="43"/>
                  <a:pt x="50" y="43"/>
                </a:cubicBezTo>
                <a:cubicBezTo>
                  <a:pt x="49" y="42"/>
                  <a:pt x="49" y="42"/>
                  <a:pt x="49" y="42"/>
                </a:cubicBezTo>
                <a:cubicBezTo>
                  <a:pt x="49" y="42"/>
                  <a:pt x="49" y="42"/>
                  <a:pt x="49" y="42"/>
                </a:cubicBezTo>
                <a:cubicBezTo>
                  <a:pt x="49" y="42"/>
                  <a:pt x="49" y="42"/>
                  <a:pt x="49" y="42"/>
                </a:cubicBezTo>
                <a:cubicBezTo>
                  <a:pt x="49" y="42"/>
                  <a:pt x="49" y="42"/>
                  <a:pt x="49" y="42"/>
                </a:cubicBezTo>
                <a:cubicBezTo>
                  <a:pt x="49" y="42"/>
                  <a:pt x="49" y="42"/>
                  <a:pt x="49" y="42"/>
                </a:cubicBezTo>
                <a:cubicBezTo>
                  <a:pt x="49" y="42"/>
                  <a:pt x="49" y="42"/>
                  <a:pt x="49" y="42"/>
                </a:cubicBezTo>
                <a:cubicBezTo>
                  <a:pt x="49" y="42"/>
                  <a:pt x="49" y="42"/>
                  <a:pt x="49" y="42"/>
                </a:cubicBezTo>
                <a:cubicBezTo>
                  <a:pt x="49" y="42"/>
                  <a:pt x="49" y="42"/>
                  <a:pt x="49" y="42"/>
                </a:cubicBezTo>
                <a:cubicBezTo>
                  <a:pt x="49" y="42"/>
                  <a:pt x="49" y="42"/>
                  <a:pt x="49" y="42"/>
                </a:cubicBezTo>
                <a:cubicBezTo>
                  <a:pt x="49" y="42"/>
                  <a:pt x="49" y="42"/>
                  <a:pt x="49" y="42"/>
                </a:cubicBezTo>
                <a:cubicBezTo>
                  <a:pt x="49" y="42"/>
                  <a:pt x="49" y="42"/>
                  <a:pt x="49" y="42"/>
                </a:cubicBezTo>
                <a:cubicBezTo>
                  <a:pt x="49" y="42"/>
                  <a:pt x="49" y="42"/>
                  <a:pt x="49" y="42"/>
                </a:cubicBezTo>
                <a:cubicBezTo>
                  <a:pt x="49" y="42"/>
                  <a:pt x="49" y="42"/>
                  <a:pt x="49" y="42"/>
                </a:cubicBezTo>
                <a:cubicBezTo>
                  <a:pt x="49" y="42"/>
                  <a:pt x="49" y="42"/>
                  <a:pt x="49" y="42"/>
                </a:cubicBezTo>
                <a:cubicBezTo>
                  <a:pt x="49" y="42"/>
                  <a:pt x="49" y="42"/>
                  <a:pt x="49" y="42"/>
                </a:cubicBezTo>
                <a:cubicBezTo>
                  <a:pt x="49" y="42"/>
                  <a:pt x="49" y="42"/>
                  <a:pt x="49" y="42"/>
                </a:cubicBezTo>
                <a:cubicBezTo>
                  <a:pt x="49" y="42"/>
                  <a:pt x="49" y="42"/>
                  <a:pt x="49" y="42"/>
                </a:cubicBezTo>
                <a:cubicBezTo>
                  <a:pt x="48" y="42"/>
                  <a:pt x="48" y="42"/>
                  <a:pt x="48" y="42"/>
                </a:cubicBezTo>
                <a:cubicBezTo>
                  <a:pt x="48" y="42"/>
                  <a:pt x="48" y="42"/>
                  <a:pt x="48" y="42"/>
                </a:cubicBezTo>
                <a:cubicBezTo>
                  <a:pt x="48" y="42"/>
                  <a:pt x="48" y="42"/>
                  <a:pt x="48" y="42"/>
                </a:cubicBezTo>
                <a:cubicBezTo>
                  <a:pt x="48" y="42"/>
                  <a:pt x="48" y="42"/>
                  <a:pt x="48" y="42"/>
                </a:cubicBezTo>
                <a:cubicBezTo>
                  <a:pt x="48" y="42"/>
                  <a:pt x="48" y="42"/>
                  <a:pt x="48" y="42"/>
                </a:cubicBezTo>
                <a:cubicBezTo>
                  <a:pt x="48" y="42"/>
                  <a:pt x="48" y="42"/>
                  <a:pt x="48" y="42"/>
                </a:cubicBezTo>
                <a:cubicBezTo>
                  <a:pt x="48" y="42"/>
                  <a:pt x="48" y="42"/>
                  <a:pt x="48" y="42"/>
                </a:cubicBezTo>
                <a:cubicBezTo>
                  <a:pt x="48" y="42"/>
                  <a:pt x="48" y="42"/>
                  <a:pt x="48" y="42"/>
                </a:cubicBezTo>
                <a:cubicBezTo>
                  <a:pt x="48" y="42"/>
                  <a:pt x="48" y="42"/>
                  <a:pt x="48" y="42"/>
                </a:cubicBezTo>
                <a:cubicBezTo>
                  <a:pt x="48" y="42"/>
                  <a:pt x="48" y="42"/>
                  <a:pt x="48" y="42"/>
                </a:cubicBezTo>
                <a:cubicBezTo>
                  <a:pt x="48" y="42"/>
                  <a:pt x="48" y="42"/>
                  <a:pt x="48" y="42"/>
                </a:cubicBezTo>
                <a:cubicBezTo>
                  <a:pt x="48" y="42"/>
                  <a:pt x="48" y="42"/>
                  <a:pt x="48" y="42"/>
                </a:cubicBezTo>
                <a:cubicBezTo>
                  <a:pt x="48" y="42"/>
                  <a:pt x="48" y="42"/>
                  <a:pt x="48" y="42"/>
                </a:cubicBezTo>
                <a:cubicBezTo>
                  <a:pt x="48" y="42"/>
                  <a:pt x="48" y="42"/>
                  <a:pt x="48" y="42"/>
                </a:cubicBezTo>
                <a:cubicBezTo>
                  <a:pt x="48" y="42"/>
                  <a:pt x="48" y="42"/>
                  <a:pt x="48" y="42"/>
                </a:cubicBezTo>
                <a:cubicBezTo>
                  <a:pt x="48" y="42"/>
                  <a:pt x="48" y="42"/>
                  <a:pt x="48" y="42"/>
                </a:cubicBezTo>
                <a:cubicBezTo>
                  <a:pt x="48" y="42"/>
                  <a:pt x="48" y="42"/>
                  <a:pt x="48" y="42"/>
                </a:cubicBezTo>
                <a:cubicBezTo>
                  <a:pt x="48" y="42"/>
                  <a:pt x="48" y="42"/>
                  <a:pt x="48" y="42"/>
                </a:cubicBezTo>
                <a:cubicBezTo>
                  <a:pt x="48" y="42"/>
                  <a:pt x="48" y="42"/>
                  <a:pt x="48" y="42"/>
                </a:cubicBezTo>
                <a:cubicBezTo>
                  <a:pt x="47" y="42"/>
                  <a:pt x="47" y="42"/>
                  <a:pt x="47" y="42"/>
                </a:cubicBezTo>
                <a:cubicBezTo>
                  <a:pt x="47" y="42"/>
                  <a:pt x="47" y="42"/>
                  <a:pt x="47" y="42"/>
                </a:cubicBezTo>
                <a:cubicBezTo>
                  <a:pt x="47" y="42"/>
                  <a:pt x="47" y="42"/>
                  <a:pt x="47" y="42"/>
                </a:cubicBezTo>
                <a:cubicBezTo>
                  <a:pt x="47" y="42"/>
                  <a:pt x="47" y="42"/>
                  <a:pt x="47" y="42"/>
                </a:cubicBezTo>
                <a:cubicBezTo>
                  <a:pt x="47" y="42"/>
                  <a:pt x="47" y="42"/>
                  <a:pt x="47" y="42"/>
                </a:cubicBezTo>
                <a:cubicBezTo>
                  <a:pt x="47" y="42"/>
                  <a:pt x="47" y="42"/>
                  <a:pt x="47" y="42"/>
                </a:cubicBezTo>
                <a:cubicBezTo>
                  <a:pt x="47" y="42"/>
                  <a:pt x="47" y="42"/>
                  <a:pt x="47" y="42"/>
                </a:cubicBezTo>
                <a:cubicBezTo>
                  <a:pt x="47" y="42"/>
                  <a:pt x="47" y="42"/>
                  <a:pt x="47" y="43"/>
                </a:cubicBezTo>
                <a:cubicBezTo>
                  <a:pt x="47" y="43"/>
                  <a:pt x="47" y="43"/>
                  <a:pt x="47" y="43"/>
                </a:cubicBezTo>
                <a:cubicBezTo>
                  <a:pt x="47" y="43"/>
                  <a:pt x="47" y="43"/>
                  <a:pt x="47" y="43"/>
                </a:cubicBezTo>
                <a:cubicBezTo>
                  <a:pt x="46" y="43"/>
                  <a:pt x="46" y="43"/>
                  <a:pt x="46" y="43"/>
                </a:cubicBezTo>
                <a:cubicBezTo>
                  <a:pt x="46" y="43"/>
                  <a:pt x="46" y="43"/>
                  <a:pt x="46" y="43"/>
                </a:cubicBezTo>
                <a:cubicBezTo>
                  <a:pt x="46" y="43"/>
                  <a:pt x="46" y="43"/>
                  <a:pt x="46" y="43"/>
                </a:cubicBezTo>
                <a:cubicBezTo>
                  <a:pt x="46" y="43"/>
                  <a:pt x="46" y="43"/>
                  <a:pt x="46" y="43"/>
                </a:cubicBezTo>
                <a:cubicBezTo>
                  <a:pt x="46" y="43"/>
                  <a:pt x="46" y="43"/>
                  <a:pt x="46" y="43"/>
                </a:cubicBezTo>
                <a:cubicBezTo>
                  <a:pt x="46" y="43"/>
                  <a:pt x="46" y="43"/>
                  <a:pt x="46" y="43"/>
                </a:cubicBezTo>
                <a:cubicBezTo>
                  <a:pt x="46" y="43"/>
                  <a:pt x="46" y="43"/>
                  <a:pt x="46" y="43"/>
                </a:cubicBezTo>
                <a:cubicBezTo>
                  <a:pt x="46" y="43"/>
                  <a:pt x="46" y="43"/>
                  <a:pt x="46" y="43"/>
                </a:cubicBezTo>
                <a:cubicBezTo>
                  <a:pt x="46" y="43"/>
                  <a:pt x="46" y="43"/>
                  <a:pt x="46" y="43"/>
                </a:cubicBezTo>
                <a:cubicBezTo>
                  <a:pt x="46" y="43"/>
                  <a:pt x="46" y="43"/>
                  <a:pt x="46" y="43"/>
                </a:cubicBezTo>
                <a:cubicBezTo>
                  <a:pt x="46" y="43"/>
                  <a:pt x="46" y="43"/>
                  <a:pt x="46" y="43"/>
                </a:cubicBezTo>
                <a:cubicBezTo>
                  <a:pt x="46" y="43"/>
                  <a:pt x="46" y="43"/>
                  <a:pt x="46" y="43"/>
                </a:cubicBezTo>
                <a:cubicBezTo>
                  <a:pt x="46" y="43"/>
                  <a:pt x="46" y="43"/>
                  <a:pt x="46" y="43"/>
                </a:cubicBezTo>
                <a:cubicBezTo>
                  <a:pt x="46" y="43"/>
                  <a:pt x="46" y="43"/>
                  <a:pt x="46" y="43"/>
                </a:cubicBezTo>
                <a:cubicBezTo>
                  <a:pt x="46" y="43"/>
                  <a:pt x="46" y="43"/>
                  <a:pt x="46" y="43"/>
                </a:cubicBezTo>
                <a:cubicBezTo>
                  <a:pt x="46" y="43"/>
                  <a:pt x="46" y="43"/>
                  <a:pt x="46" y="43"/>
                </a:cubicBezTo>
                <a:cubicBezTo>
                  <a:pt x="46" y="43"/>
                  <a:pt x="46" y="43"/>
                  <a:pt x="46" y="43"/>
                </a:cubicBezTo>
                <a:cubicBezTo>
                  <a:pt x="46" y="43"/>
                  <a:pt x="46" y="43"/>
                  <a:pt x="46" y="43"/>
                </a:cubicBezTo>
                <a:cubicBezTo>
                  <a:pt x="46" y="43"/>
                  <a:pt x="46" y="43"/>
                  <a:pt x="46" y="43"/>
                </a:cubicBezTo>
                <a:cubicBezTo>
                  <a:pt x="46" y="43"/>
                  <a:pt x="46" y="43"/>
                  <a:pt x="46" y="43"/>
                </a:cubicBezTo>
                <a:cubicBezTo>
                  <a:pt x="45" y="43"/>
                  <a:pt x="45" y="43"/>
                  <a:pt x="45" y="43"/>
                </a:cubicBezTo>
                <a:cubicBezTo>
                  <a:pt x="45" y="43"/>
                  <a:pt x="45" y="43"/>
                  <a:pt x="45" y="43"/>
                </a:cubicBezTo>
                <a:cubicBezTo>
                  <a:pt x="45" y="43"/>
                  <a:pt x="45" y="43"/>
                  <a:pt x="45" y="43"/>
                </a:cubicBezTo>
                <a:cubicBezTo>
                  <a:pt x="45" y="43"/>
                  <a:pt x="45" y="43"/>
                  <a:pt x="45" y="43"/>
                </a:cubicBezTo>
                <a:cubicBezTo>
                  <a:pt x="45" y="43"/>
                  <a:pt x="45" y="43"/>
                  <a:pt x="45" y="43"/>
                </a:cubicBezTo>
                <a:cubicBezTo>
                  <a:pt x="45" y="43"/>
                  <a:pt x="45" y="43"/>
                  <a:pt x="45" y="43"/>
                </a:cubicBezTo>
                <a:cubicBezTo>
                  <a:pt x="45" y="43"/>
                  <a:pt x="45" y="43"/>
                  <a:pt x="45" y="43"/>
                </a:cubicBezTo>
                <a:cubicBezTo>
                  <a:pt x="45" y="43"/>
                  <a:pt x="45" y="43"/>
                  <a:pt x="45" y="43"/>
                </a:cubicBezTo>
                <a:cubicBezTo>
                  <a:pt x="45" y="43"/>
                  <a:pt x="45" y="43"/>
                  <a:pt x="45" y="43"/>
                </a:cubicBezTo>
                <a:cubicBezTo>
                  <a:pt x="45" y="43"/>
                  <a:pt x="45" y="43"/>
                  <a:pt x="45" y="43"/>
                </a:cubicBezTo>
                <a:cubicBezTo>
                  <a:pt x="45" y="43"/>
                  <a:pt x="45" y="43"/>
                  <a:pt x="45" y="43"/>
                </a:cubicBezTo>
                <a:cubicBezTo>
                  <a:pt x="45" y="43"/>
                  <a:pt x="45" y="43"/>
                  <a:pt x="45" y="43"/>
                </a:cubicBezTo>
                <a:cubicBezTo>
                  <a:pt x="45" y="43"/>
                  <a:pt x="45" y="43"/>
                  <a:pt x="45" y="43"/>
                </a:cubicBezTo>
                <a:cubicBezTo>
                  <a:pt x="45" y="43"/>
                  <a:pt x="45" y="43"/>
                  <a:pt x="45" y="43"/>
                </a:cubicBezTo>
                <a:cubicBezTo>
                  <a:pt x="45" y="43"/>
                  <a:pt x="45" y="43"/>
                  <a:pt x="45" y="43"/>
                </a:cubicBezTo>
                <a:cubicBezTo>
                  <a:pt x="45" y="43"/>
                  <a:pt x="45" y="43"/>
                  <a:pt x="45" y="43"/>
                </a:cubicBezTo>
                <a:cubicBezTo>
                  <a:pt x="45" y="43"/>
                  <a:pt x="45" y="43"/>
                  <a:pt x="45" y="43"/>
                </a:cubicBezTo>
                <a:cubicBezTo>
                  <a:pt x="45" y="43"/>
                  <a:pt x="45" y="43"/>
                  <a:pt x="45" y="43"/>
                </a:cubicBezTo>
                <a:cubicBezTo>
                  <a:pt x="45" y="43"/>
                  <a:pt x="45" y="43"/>
                  <a:pt x="45" y="43"/>
                </a:cubicBezTo>
                <a:cubicBezTo>
                  <a:pt x="45" y="43"/>
                  <a:pt x="45" y="43"/>
                  <a:pt x="45" y="43"/>
                </a:cubicBezTo>
                <a:cubicBezTo>
                  <a:pt x="45" y="43"/>
                  <a:pt x="45" y="43"/>
                  <a:pt x="45" y="43"/>
                </a:cubicBezTo>
                <a:cubicBezTo>
                  <a:pt x="45" y="43"/>
                  <a:pt x="45" y="43"/>
                  <a:pt x="45" y="43"/>
                </a:cubicBezTo>
                <a:cubicBezTo>
                  <a:pt x="45" y="43"/>
                  <a:pt x="45" y="43"/>
                  <a:pt x="45" y="43"/>
                </a:cubicBezTo>
                <a:cubicBezTo>
                  <a:pt x="44" y="44"/>
                  <a:pt x="44" y="44"/>
                  <a:pt x="44" y="44"/>
                </a:cubicBezTo>
                <a:cubicBezTo>
                  <a:pt x="44" y="44"/>
                  <a:pt x="44" y="44"/>
                  <a:pt x="44" y="44"/>
                </a:cubicBezTo>
                <a:cubicBezTo>
                  <a:pt x="44" y="44"/>
                  <a:pt x="44" y="44"/>
                  <a:pt x="44" y="44"/>
                </a:cubicBezTo>
                <a:cubicBezTo>
                  <a:pt x="44" y="44"/>
                  <a:pt x="44" y="44"/>
                  <a:pt x="44" y="44"/>
                </a:cubicBezTo>
                <a:cubicBezTo>
                  <a:pt x="44" y="44"/>
                  <a:pt x="44" y="44"/>
                  <a:pt x="44" y="44"/>
                </a:cubicBezTo>
                <a:cubicBezTo>
                  <a:pt x="44" y="44"/>
                  <a:pt x="44" y="44"/>
                  <a:pt x="44" y="44"/>
                </a:cubicBezTo>
                <a:cubicBezTo>
                  <a:pt x="44" y="44"/>
                  <a:pt x="44" y="44"/>
                  <a:pt x="44" y="44"/>
                </a:cubicBezTo>
                <a:cubicBezTo>
                  <a:pt x="44" y="44"/>
                  <a:pt x="44" y="44"/>
                  <a:pt x="44" y="44"/>
                </a:cubicBezTo>
                <a:cubicBezTo>
                  <a:pt x="44" y="44"/>
                  <a:pt x="44" y="44"/>
                  <a:pt x="44" y="44"/>
                </a:cubicBezTo>
                <a:cubicBezTo>
                  <a:pt x="44" y="44"/>
                  <a:pt x="44" y="44"/>
                  <a:pt x="44" y="44"/>
                </a:cubicBezTo>
                <a:cubicBezTo>
                  <a:pt x="44" y="44"/>
                  <a:pt x="44" y="44"/>
                  <a:pt x="44" y="44"/>
                </a:cubicBezTo>
                <a:cubicBezTo>
                  <a:pt x="44" y="44"/>
                  <a:pt x="44" y="44"/>
                  <a:pt x="44" y="44"/>
                </a:cubicBezTo>
                <a:cubicBezTo>
                  <a:pt x="44" y="44"/>
                  <a:pt x="44" y="44"/>
                  <a:pt x="44" y="44"/>
                </a:cubicBezTo>
                <a:cubicBezTo>
                  <a:pt x="44" y="44"/>
                  <a:pt x="44" y="44"/>
                  <a:pt x="44" y="44"/>
                </a:cubicBezTo>
                <a:cubicBezTo>
                  <a:pt x="44" y="44"/>
                  <a:pt x="44" y="44"/>
                  <a:pt x="44" y="44"/>
                </a:cubicBezTo>
                <a:cubicBezTo>
                  <a:pt x="44" y="44"/>
                  <a:pt x="44" y="44"/>
                  <a:pt x="44" y="44"/>
                </a:cubicBezTo>
                <a:cubicBezTo>
                  <a:pt x="44" y="44"/>
                  <a:pt x="44" y="44"/>
                  <a:pt x="44" y="44"/>
                </a:cubicBezTo>
                <a:cubicBezTo>
                  <a:pt x="44" y="44"/>
                  <a:pt x="44" y="44"/>
                  <a:pt x="44" y="44"/>
                </a:cubicBezTo>
                <a:cubicBezTo>
                  <a:pt x="44" y="44"/>
                  <a:pt x="44" y="44"/>
                  <a:pt x="44" y="44"/>
                </a:cubicBezTo>
                <a:cubicBezTo>
                  <a:pt x="43" y="44"/>
                  <a:pt x="43" y="44"/>
                  <a:pt x="43" y="44"/>
                </a:cubicBezTo>
                <a:cubicBezTo>
                  <a:pt x="43" y="44"/>
                  <a:pt x="43" y="44"/>
                  <a:pt x="43" y="44"/>
                </a:cubicBezTo>
                <a:cubicBezTo>
                  <a:pt x="43" y="45"/>
                  <a:pt x="43" y="45"/>
                  <a:pt x="43" y="45"/>
                </a:cubicBezTo>
                <a:cubicBezTo>
                  <a:pt x="43" y="45"/>
                  <a:pt x="43" y="45"/>
                  <a:pt x="43" y="45"/>
                </a:cubicBezTo>
                <a:cubicBezTo>
                  <a:pt x="43" y="45"/>
                  <a:pt x="43" y="45"/>
                  <a:pt x="43" y="45"/>
                </a:cubicBezTo>
                <a:cubicBezTo>
                  <a:pt x="43" y="45"/>
                  <a:pt x="43" y="45"/>
                  <a:pt x="43" y="45"/>
                </a:cubicBezTo>
                <a:cubicBezTo>
                  <a:pt x="43" y="45"/>
                  <a:pt x="43" y="45"/>
                  <a:pt x="43" y="45"/>
                </a:cubicBezTo>
                <a:cubicBezTo>
                  <a:pt x="43" y="45"/>
                  <a:pt x="43" y="45"/>
                  <a:pt x="43" y="45"/>
                </a:cubicBezTo>
                <a:cubicBezTo>
                  <a:pt x="43" y="45"/>
                  <a:pt x="43" y="45"/>
                  <a:pt x="43" y="45"/>
                </a:cubicBezTo>
                <a:cubicBezTo>
                  <a:pt x="43" y="45"/>
                  <a:pt x="43" y="45"/>
                  <a:pt x="43" y="45"/>
                </a:cubicBezTo>
                <a:cubicBezTo>
                  <a:pt x="43" y="45"/>
                  <a:pt x="43" y="45"/>
                  <a:pt x="43" y="45"/>
                </a:cubicBezTo>
                <a:cubicBezTo>
                  <a:pt x="43" y="45"/>
                  <a:pt x="43" y="45"/>
                  <a:pt x="43" y="45"/>
                </a:cubicBezTo>
                <a:cubicBezTo>
                  <a:pt x="43" y="45"/>
                  <a:pt x="43" y="45"/>
                  <a:pt x="43" y="45"/>
                </a:cubicBezTo>
                <a:cubicBezTo>
                  <a:pt x="43" y="45"/>
                  <a:pt x="43" y="45"/>
                  <a:pt x="43" y="45"/>
                </a:cubicBezTo>
                <a:cubicBezTo>
                  <a:pt x="43" y="45"/>
                  <a:pt x="43" y="45"/>
                  <a:pt x="43" y="45"/>
                </a:cubicBezTo>
                <a:cubicBezTo>
                  <a:pt x="43" y="45"/>
                  <a:pt x="43" y="45"/>
                  <a:pt x="43" y="45"/>
                </a:cubicBezTo>
                <a:cubicBezTo>
                  <a:pt x="42" y="46"/>
                  <a:pt x="42" y="47"/>
                  <a:pt x="42" y="48"/>
                </a:cubicBezTo>
                <a:cubicBezTo>
                  <a:pt x="42" y="51"/>
                  <a:pt x="43" y="52"/>
                  <a:pt x="45" y="54"/>
                </a:cubicBezTo>
                <a:cubicBezTo>
                  <a:pt x="45" y="54"/>
                  <a:pt x="45" y="54"/>
                  <a:pt x="45" y="54"/>
                </a:cubicBezTo>
                <a:cubicBezTo>
                  <a:pt x="45" y="54"/>
                  <a:pt x="45" y="54"/>
                  <a:pt x="45" y="54"/>
                </a:cubicBezTo>
                <a:cubicBezTo>
                  <a:pt x="45" y="54"/>
                  <a:pt x="45" y="54"/>
                  <a:pt x="45" y="54"/>
                </a:cubicBezTo>
                <a:cubicBezTo>
                  <a:pt x="45" y="54"/>
                  <a:pt x="45" y="54"/>
                  <a:pt x="45" y="54"/>
                </a:cubicBezTo>
                <a:cubicBezTo>
                  <a:pt x="45" y="54"/>
                  <a:pt x="45" y="54"/>
                  <a:pt x="45" y="54"/>
                </a:cubicBezTo>
                <a:cubicBezTo>
                  <a:pt x="45" y="54"/>
                  <a:pt x="45" y="54"/>
                  <a:pt x="45" y="54"/>
                </a:cubicBezTo>
                <a:cubicBezTo>
                  <a:pt x="45" y="54"/>
                  <a:pt x="45" y="54"/>
                  <a:pt x="45" y="54"/>
                </a:cubicBezTo>
                <a:cubicBezTo>
                  <a:pt x="45" y="54"/>
                  <a:pt x="45" y="54"/>
                  <a:pt x="45" y="54"/>
                </a:cubicBezTo>
                <a:cubicBezTo>
                  <a:pt x="45" y="54"/>
                  <a:pt x="45" y="54"/>
                  <a:pt x="45" y="54"/>
                </a:cubicBezTo>
                <a:cubicBezTo>
                  <a:pt x="45" y="54"/>
                  <a:pt x="45" y="54"/>
                  <a:pt x="45" y="54"/>
                </a:cubicBezTo>
                <a:cubicBezTo>
                  <a:pt x="45" y="54"/>
                  <a:pt x="45" y="54"/>
                  <a:pt x="45" y="54"/>
                </a:cubicBezTo>
                <a:cubicBezTo>
                  <a:pt x="45" y="54"/>
                  <a:pt x="45" y="54"/>
                  <a:pt x="45" y="54"/>
                </a:cubicBezTo>
                <a:cubicBezTo>
                  <a:pt x="45" y="54"/>
                  <a:pt x="45" y="54"/>
                  <a:pt x="45" y="54"/>
                </a:cubicBezTo>
                <a:cubicBezTo>
                  <a:pt x="45" y="54"/>
                  <a:pt x="45" y="54"/>
                  <a:pt x="45" y="54"/>
                </a:cubicBezTo>
                <a:cubicBezTo>
                  <a:pt x="46" y="54"/>
                  <a:pt x="46" y="54"/>
                  <a:pt x="46" y="54"/>
                </a:cubicBezTo>
                <a:cubicBezTo>
                  <a:pt x="46" y="54"/>
                  <a:pt x="46" y="54"/>
                  <a:pt x="46" y="54"/>
                </a:cubicBezTo>
                <a:cubicBezTo>
                  <a:pt x="46" y="54"/>
                  <a:pt x="46" y="54"/>
                  <a:pt x="46" y="54"/>
                </a:cubicBezTo>
                <a:cubicBezTo>
                  <a:pt x="46" y="54"/>
                  <a:pt x="46" y="54"/>
                  <a:pt x="46" y="54"/>
                </a:cubicBezTo>
                <a:cubicBezTo>
                  <a:pt x="46" y="54"/>
                  <a:pt x="46" y="54"/>
                  <a:pt x="46" y="54"/>
                </a:cubicBezTo>
                <a:cubicBezTo>
                  <a:pt x="46" y="54"/>
                  <a:pt x="46" y="54"/>
                  <a:pt x="46" y="54"/>
                </a:cubicBezTo>
                <a:cubicBezTo>
                  <a:pt x="46" y="54"/>
                  <a:pt x="46" y="54"/>
                  <a:pt x="46" y="54"/>
                </a:cubicBezTo>
                <a:cubicBezTo>
                  <a:pt x="46" y="54"/>
                  <a:pt x="46" y="54"/>
                  <a:pt x="46" y="54"/>
                </a:cubicBezTo>
                <a:cubicBezTo>
                  <a:pt x="46" y="54"/>
                  <a:pt x="46" y="54"/>
                  <a:pt x="46" y="54"/>
                </a:cubicBezTo>
                <a:cubicBezTo>
                  <a:pt x="46" y="54"/>
                  <a:pt x="46" y="54"/>
                  <a:pt x="46" y="54"/>
                </a:cubicBezTo>
                <a:cubicBezTo>
                  <a:pt x="46" y="54"/>
                  <a:pt x="46" y="54"/>
                  <a:pt x="46" y="54"/>
                </a:cubicBezTo>
                <a:cubicBezTo>
                  <a:pt x="46" y="54"/>
                  <a:pt x="46" y="54"/>
                  <a:pt x="46" y="54"/>
                </a:cubicBezTo>
                <a:cubicBezTo>
                  <a:pt x="46" y="54"/>
                  <a:pt x="46" y="54"/>
                  <a:pt x="46" y="54"/>
                </a:cubicBezTo>
                <a:cubicBezTo>
                  <a:pt x="46" y="54"/>
                  <a:pt x="46" y="54"/>
                  <a:pt x="46" y="54"/>
                </a:cubicBezTo>
                <a:cubicBezTo>
                  <a:pt x="46" y="54"/>
                  <a:pt x="46" y="54"/>
                  <a:pt x="46" y="54"/>
                </a:cubicBezTo>
                <a:cubicBezTo>
                  <a:pt x="46" y="54"/>
                  <a:pt x="46" y="54"/>
                  <a:pt x="46" y="54"/>
                </a:cubicBezTo>
                <a:cubicBezTo>
                  <a:pt x="46" y="54"/>
                  <a:pt x="46" y="54"/>
                  <a:pt x="46" y="54"/>
                </a:cubicBezTo>
                <a:cubicBezTo>
                  <a:pt x="46" y="54"/>
                  <a:pt x="46" y="54"/>
                  <a:pt x="46" y="54"/>
                </a:cubicBezTo>
                <a:cubicBezTo>
                  <a:pt x="46" y="54"/>
                  <a:pt x="46" y="54"/>
                  <a:pt x="46" y="54"/>
                </a:cubicBezTo>
                <a:cubicBezTo>
                  <a:pt x="46" y="54"/>
                  <a:pt x="46" y="54"/>
                  <a:pt x="46" y="54"/>
                </a:cubicBezTo>
                <a:cubicBezTo>
                  <a:pt x="46" y="54"/>
                  <a:pt x="46" y="54"/>
                  <a:pt x="46" y="54"/>
                </a:cubicBezTo>
                <a:cubicBezTo>
                  <a:pt x="46" y="54"/>
                  <a:pt x="46" y="54"/>
                  <a:pt x="46" y="54"/>
                </a:cubicBezTo>
                <a:cubicBezTo>
                  <a:pt x="46" y="54"/>
                  <a:pt x="46" y="54"/>
                  <a:pt x="46" y="54"/>
                </a:cubicBezTo>
                <a:cubicBezTo>
                  <a:pt x="46" y="54"/>
                  <a:pt x="46" y="54"/>
                  <a:pt x="46" y="54"/>
                </a:cubicBezTo>
                <a:cubicBezTo>
                  <a:pt x="46" y="54"/>
                  <a:pt x="46" y="54"/>
                  <a:pt x="46" y="54"/>
                </a:cubicBezTo>
                <a:cubicBezTo>
                  <a:pt x="47" y="54"/>
                  <a:pt x="47" y="54"/>
                  <a:pt x="47" y="54"/>
                </a:cubicBezTo>
                <a:cubicBezTo>
                  <a:pt x="47" y="54"/>
                  <a:pt x="47" y="54"/>
                  <a:pt x="47" y="54"/>
                </a:cubicBezTo>
                <a:cubicBezTo>
                  <a:pt x="47" y="54"/>
                  <a:pt x="47" y="54"/>
                  <a:pt x="47" y="54"/>
                </a:cubicBezTo>
                <a:cubicBezTo>
                  <a:pt x="47" y="54"/>
                  <a:pt x="47" y="54"/>
                  <a:pt x="47" y="54"/>
                </a:cubicBezTo>
                <a:cubicBezTo>
                  <a:pt x="47" y="54"/>
                  <a:pt x="47" y="54"/>
                  <a:pt x="47" y="54"/>
                </a:cubicBezTo>
                <a:cubicBezTo>
                  <a:pt x="47" y="54"/>
                  <a:pt x="47" y="54"/>
                  <a:pt x="47" y="54"/>
                </a:cubicBezTo>
                <a:cubicBezTo>
                  <a:pt x="47" y="54"/>
                  <a:pt x="47" y="54"/>
                  <a:pt x="47" y="54"/>
                </a:cubicBezTo>
                <a:cubicBezTo>
                  <a:pt x="47" y="54"/>
                  <a:pt x="47" y="54"/>
                  <a:pt x="47" y="54"/>
                </a:cubicBezTo>
                <a:cubicBezTo>
                  <a:pt x="47" y="54"/>
                  <a:pt x="47" y="54"/>
                  <a:pt x="47" y="54"/>
                </a:cubicBezTo>
                <a:cubicBezTo>
                  <a:pt x="47" y="54"/>
                  <a:pt x="47" y="54"/>
                  <a:pt x="47" y="54"/>
                </a:cubicBezTo>
                <a:cubicBezTo>
                  <a:pt x="47" y="54"/>
                  <a:pt x="47" y="54"/>
                  <a:pt x="47" y="54"/>
                </a:cubicBezTo>
                <a:cubicBezTo>
                  <a:pt x="47" y="54"/>
                  <a:pt x="47" y="54"/>
                  <a:pt x="47" y="54"/>
                </a:cubicBezTo>
                <a:cubicBezTo>
                  <a:pt x="47" y="54"/>
                  <a:pt x="47" y="54"/>
                  <a:pt x="47" y="54"/>
                </a:cubicBezTo>
                <a:cubicBezTo>
                  <a:pt x="47" y="54"/>
                  <a:pt x="47" y="54"/>
                  <a:pt x="47" y="54"/>
                </a:cubicBezTo>
                <a:cubicBezTo>
                  <a:pt x="47" y="54"/>
                  <a:pt x="47" y="54"/>
                  <a:pt x="47" y="54"/>
                </a:cubicBezTo>
                <a:cubicBezTo>
                  <a:pt x="47" y="54"/>
                  <a:pt x="47" y="54"/>
                  <a:pt x="47" y="54"/>
                </a:cubicBezTo>
                <a:cubicBezTo>
                  <a:pt x="47" y="54"/>
                  <a:pt x="47" y="54"/>
                  <a:pt x="47" y="54"/>
                </a:cubicBezTo>
                <a:cubicBezTo>
                  <a:pt x="48" y="54"/>
                  <a:pt x="48" y="54"/>
                  <a:pt x="48" y="54"/>
                </a:cubicBezTo>
                <a:cubicBezTo>
                  <a:pt x="48" y="54"/>
                  <a:pt x="48" y="54"/>
                  <a:pt x="48" y="54"/>
                </a:cubicBezTo>
                <a:cubicBezTo>
                  <a:pt x="48" y="54"/>
                  <a:pt x="48" y="54"/>
                  <a:pt x="48" y="54"/>
                </a:cubicBezTo>
                <a:cubicBezTo>
                  <a:pt x="48" y="54"/>
                  <a:pt x="48" y="54"/>
                  <a:pt x="48" y="54"/>
                </a:cubicBezTo>
                <a:cubicBezTo>
                  <a:pt x="48" y="54"/>
                  <a:pt x="48" y="54"/>
                  <a:pt x="48" y="54"/>
                </a:cubicBezTo>
                <a:cubicBezTo>
                  <a:pt x="48" y="54"/>
                  <a:pt x="48" y="54"/>
                  <a:pt x="48" y="54"/>
                </a:cubicBezTo>
                <a:cubicBezTo>
                  <a:pt x="48" y="54"/>
                  <a:pt x="48" y="54"/>
                  <a:pt x="48" y="54"/>
                </a:cubicBezTo>
                <a:cubicBezTo>
                  <a:pt x="48" y="54"/>
                  <a:pt x="48" y="54"/>
                  <a:pt x="48" y="54"/>
                </a:cubicBezTo>
                <a:cubicBezTo>
                  <a:pt x="48" y="54"/>
                  <a:pt x="48" y="54"/>
                  <a:pt x="48" y="54"/>
                </a:cubicBezTo>
                <a:cubicBezTo>
                  <a:pt x="48" y="54"/>
                  <a:pt x="48" y="54"/>
                  <a:pt x="48" y="54"/>
                </a:cubicBezTo>
                <a:cubicBezTo>
                  <a:pt x="48" y="54"/>
                  <a:pt x="48" y="54"/>
                  <a:pt x="48" y="54"/>
                </a:cubicBezTo>
                <a:cubicBezTo>
                  <a:pt x="48" y="54"/>
                  <a:pt x="48" y="54"/>
                  <a:pt x="48" y="54"/>
                </a:cubicBezTo>
                <a:cubicBezTo>
                  <a:pt x="48" y="54"/>
                  <a:pt x="48" y="54"/>
                  <a:pt x="48" y="54"/>
                </a:cubicBezTo>
                <a:cubicBezTo>
                  <a:pt x="48" y="54"/>
                  <a:pt x="48" y="54"/>
                  <a:pt x="48" y="54"/>
                </a:cubicBezTo>
                <a:cubicBezTo>
                  <a:pt x="49" y="54"/>
                  <a:pt x="49" y="54"/>
                  <a:pt x="49" y="54"/>
                </a:cubicBezTo>
                <a:cubicBezTo>
                  <a:pt x="49" y="54"/>
                  <a:pt x="49" y="54"/>
                  <a:pt x="49" y="54"/>
                </a:cubicBezTo>
                <a:cubicBezTo>
                  <a:pt x="49" y="54"/>
                  <a:pt x="49" y="54"/>
                  <a:pt x="49" y="54"/>
                </a:cubicBezTo>
                <a:cubicBezTo>
                  <a:pt x="49" y="54"/>
                  <a:pt x="49" y="54"/>
                  <a:pt x="49" y="54"/>
                </a:cubicBezTo>
                <a:cubicBezTo>
                  <a:pt x="49" y="54"/>
                  <a:pt x="49" y="54"/>
                  <a:pt x="49" y="54"/>
                </a:cubicBezTo>
                <a:cubicBezTo>
                  <a:pt x="49" y="54"/>
                  <a:pt x="49" y="54"/>
                  <a:pt x="49" y="54"/>
                </a:cubicBezTo>
                <a:cubicBezTo>
                  <a:pt x="49" y="54"/>
                  <a:pt x="49" y="54"/>
                  <a:pt x="49" y="54"/>
                </a:cubicBezTo>
                <a:cubicBezTo>
                  <a:pt x="49" y="54"/>
                  <a:pt x="49" y="54"/>
                  <a:pt x="49" y="54"/>
                </a:cubicBezTo>
                <a:cubicBezTo>
                  <a:pt x="49" y="54"/>
                  <a:pt x="49" y="54"/>
                  <a:pt x="49" y="54"/>
                </a:cubicBezTo>
                <a:cubicBezTo>
                  <a:pt x="49" y="54"/>
                  <a:pt x="49" y="54"/>
                  <a:pt x="49" y="54"/>
                </a:cubicBezTo>
                <a:cubicBezTo>
                  <a:pt x="49" y="54"/>
                  <a:pt x="49" y="54"/>
                  <a:pt x="49" y="54"/>
                </a:cubicBezTo>
                <a:cubicBezTo>
                  <a:pt x="49" y="54"/>
                  <a:pt x="49" y="54"/>
                  <a:pt x="49" y="54"/>
                </a:cubicBezTo>
                <a:cubicBezTo>
                  <a:pt x="49" y="54"/>
                  <a:pt x="49" y="54"/>
                  <a:pt x="49" y="54"/>
                </a:cubicBezTo>
                <a:cubicBezTo>
                  <a:pt x="49" y="54"/>
                  <a:pt x="49" y="54"/>
                  <a:pt x="49" y="54"/>
                </a:cubicBezTo>
                <a:cubicBezTo>
                  <a:pt x="49" y="54"/>
                  <a:pt x="49" y="54"/>
                  <a:pt x="49" y="54"/>
                </a:cubicBezTo>
                <a:cubicBezTo>
                  <a:pt x="50" y="54"/>
                  <a:pt x="50" y="54"/>
                  <a:pt x="50" y="54"/>
                </a:cubicBezTo>
                <a:cubicBezTo>
                  <a:pt x="50" y="54"/>
                  <a:pt x="50" y="54"/>
                  <a:pt x="50" y="54"/>
                </a:cubicBezTo>
                <a:cubicBezTo>
                  <a:pt x="50" y="54"/>
                  <a:pt x="50" y="54"/>
                  <a:pt x="50" y="54"/>
                </a:cubicBezTo>
                <a:cubicBezTo>
                  <a:pt x="50" y="54"/>
                  <a:pt x="50" y="54"/>
                  <a:pt x="50" y="54"/>
                </a:cubicBezTo>
                <a:cubicBezTo>
                  <a:pt x="50" y="54"/>
                  <a:pt x="50" y="54"/>
                  <a:pt x="50" y="54"/>
                </a:cubicBezTo>
                <a:cubicBezTo>
                  <a:pt x="50" y="54"/>
                  <a:pt x="50" y="54"/>
                  <a:pt x="50" y="54"/>
                </a:cubicBezTo>
                <a:cubicBezTo>
                  <a:pt x="50" y="54"/>
                  <a:pt x="50" y="54"/>
                  <a:pt x="50" y="54"/>
                </a:cubicBezTo>
                <a:cubicBezTo>
                  <a:pt x="50" y="54"/>
                  <a:pt x="50" y="54"/>
                  <a:pt x="50" y="54"/>
                </a:cubicBezTo>
                <a:cubicBezTo>
                  <a:pt x="50" y="54"/>
                  <a:pt x="50" y="54"/>
                  <a:pt x="50" y="54"/>
                </a:cubicBezTo>
                <a:cubicBezTo>
                  <a:pt x="50" y="54"/>
                  <a:pt x="50" y="54"/>
                  <a:pt x="50" y="54"/>
                </a:cubicBezTo>
                <a:cubicBezTo>
                  <a:pt x="50" y="54"/>
                  <a:pt x="50" y="54"/>
                  <a:pt x="50" y="54"/>
                </a:cubicBezTo>
                <a:cubicBezTo>
                  <a:pt x="50" y="54"/>
                  <a:pt x="50" y="54"/>
                  <a:pt x="50" y="54"/>
                </a:cubicBezTo>
                <a:cubicBezTo>
                  <a:pt x="50" y="54"/>
                  <a:pt x="50" y="54"/>
                  <a:pt x="50" y="54"/>
                </a:cubicBezTo>
                <a:cubicBezTo>
                  <a:pt x="50" y="54"/>
                  <a:pt x="50" y="54"/>
                  <a:pt x="50" y="54"/>
                </a:cubicBezTo>
                <a:cubicBezTo>
                  <a:pt x="50" y="54"/>
                  <a:pt x="50" y="54"/>
                  <a:pt x="50" y="54"/>
                </a:cubicBezTo>
                <a:cubicBezTo>
                  <a:pt x="51" y="54"/>
                  <a:pt x="51" y="54"/>
                  <a:pt x="51" y="54"/>
                </a:cubicBezTo>
                <a:cubicBezTo>
                  <a:pt x="51" y="54"/>
                  <a:pt x="51" y="54"/>
                  <a:pt x="51" y="54"/>
                </a:cubicBezTo>
                <a:cubicBezTo>
                  <a:pt x="51" y="54"/>
                  <a:pt x="51" y="54"/>
                  <a:pt x="51" y="54"/>
                </a:cubicBezTo>
                <a:cubicBezTo>
                  <a:pt x="51" y="54"/>
                  <a:pt x="51" y="54"/>
                  <a:pt x="51" y="54"/>
                </a:cubicBezTo>
                <a:cubicBezTo>
                  <a:pt x="51" y="54"/>
                  <a:pt x="51" y="54"/>
                  <a:pt x="51" y="54"/>
                </a:cubicBezTo>
                <a:cubicBezTo>
                  <a:pt x="51" y="54"/>
                  <a:pt x="51" y="54"/>
                  <a:pt x="51" y="54"/>
                </a:cubicBezTo>
                <a:cubicBezTo>
                  <a:pt x="51" y="54"/>
                  <a:pt x="51" y="54"/>
                  <a:pt x="51" y="54"/>
                </a:cubicBezTo>
                <a:cubicBezTo>
                  <a:pt x="51" y="54"/>
                  <a:pt x="51" y="54"/>
                  <a:pt x="51" y="54"/>
                </a:cubicBezTo>
                <a:cubicBezTo>
                  <a:pt x="51" y="54"/>
                  <a:pt x="51" y="54"/>
                  <a:pt x="51" y="54"/>
                </a:cubicBezTo>
                <a:cubicBezTo>
                  <a:pt x="51" y="54"/>
                  <a:pt x="51" y="54"/>
                  <a:pt x="51" y="54"/>
                </a:cubicBezTo>
                <a:cubicBezTo>
                  <a:pt x="51" y="54"/>
                  <a:pt x="51" y="54"/>
                  <a:pt x="51" y="54"/>
                </a:cubicBezTo>
                <a:cubicBezTo>
                  <a:pt x="51" y="54"/>
                  <a:pt x="51" y="54"/>
                  <a:pt x="51" y="54"/>
                </a:cubicBezTo>
                <a:cubicBezTo>
                  <a:pt x="51" y="53"/>
                  <a:pt x="51" y="53"/>
                  <a:pt x="51" y="53"/>
                </a:cubicBezTo>
                <a:cubicBezTo>
                  <a:pt x="51" y="53"/>
                  <a:pt x="51" y="53"/>
                  <a:pt x="51" y="53"/>
                </a:cubicBezTo>
                <a:cubicBezTo>
                  <a:pt x="51" y="53"/>
                  <a:pt x="51" y="53"/>
                  <a:pt x="51" y="53"/>
                </a:cubicBezTo>
                <a:cubicBezTo>
                  <a:pt x="51" y="53"/>
                  <a:pt x="51" y="53"/>
                  <a:pt x="51" y="53"/>
                </a:cubicBezTo>
                <a:cubicBezTo>
                  <a:pt x="52" y="53"/>
                  <a:pt x="52" y="53"/>
                  <a:pt x="52" y="53"/>
                </a:cubicBezTo>
                <a:cubicBezTo>
                  <a:pt x="52" y="53"/>
                  <a:pt x="52" y="53"/>
                  <a:pt x="52" y="53"/>
                </a:cubicBezTo>
                <a:cubicBezTo>
                  <a:pt x="52" y="53"/>
                  <a:pt x="52" y="53"/>
                  <a:pt x="52" y="53"/>
                </a:cubicBezTo>
                <a:cubicBezTo>
                  <a:pt x="52" y="53"/>
                  <a:pt x="52" y="53"/>
                  <a:pt x="52" y="53"/>
                </a:cubicBezTo>
                <a:cubicBezTo>
                  <a:pt x="52" y="53"/>
                  <a:pt x="52" y="53"/>
                  <a:pt x="52" y="53"/>
                </a:cubicBezTo>
                <a:cubicBezTo>
                  <a:pt x="52" y="53"/>
                  <a:pt x="52" y="53"/>
                  <a:pt x="52" y="53"/>
                </a:cubicBezTo>
                <a:cubicBezTo>
                  <a:pt x="52" y="53"/>
                  <a:pt x="52" y="53"/>
                  <a:pt x="52" y="53"/>
                </a:cubicBezTo>
                <a:cubicBezTo>
                  <a:pt x="52" y="53"/>
                  <a:pt x="52" y="53"/>
                  <a:pt x="52" y="53"/>
                </a:cubicBezTo>
                <a:cubicBezTo>
                  <a:pt x="52" y="53"/>
                  <a:pt x="52" y="53"/>
                  <a:pt x="52" y="53"/>
                </a:cubicBezTo>
                <a:cubicBezTo>
                  <a:pt x="52" y="53"/>
                  <a:pt x="52" y="53"/>
                  <a:pt x="52" y="53"/>
                </a:cubicBezTo>
                <a:cubicBezTo>
                  <a:pt x="52" y="53"/>
                  <a:pt x="52" y="53"/>
                  <a:pt x="52" y="53"/>
                </a:cubicBezTo>
                <a:cubicBezTo>
                  <a:pt x="52" y="53"/>
                  <a:pt x="52" y="53"/>
                  <a:pt x="52" y="53"/>
                </a:cubicBezTo>
                <a:cubicBezTo>
                  <a:pt x="52" y="53"/>
                  <a:pt x="52" y="53"/>
                  <a:pt x="52" y="53"/>
                </a:cubicBezTo>
                <a:cubicBezTo>
                  <a:pt x="52" y="53"/>
                  <a:pt x="52" y="53"/>
                  <a:pt x="52" y="53"/>
                </a:cubicBezTo>
                <a:cubicBezTo>
                  <a:pt x="52" y="53"/>
                  <a:pt x="52" y="53"/>
                  <a:pt x="52" y="53"/>
                </a:cubicBezTo>
                <a:close/>
                <a:moveTo>
                  <a:pt x="76" y="20"/>
                </a:moveTo>
                <a:cubicBezTo>
                  <a:pt x="69" y="13"/>
                  <a:pt x="59" y="9"/>
                  <a:pt x="48" y="9"/>
                </a:cubicBezTo>
                <a:cubicBezTo>
                  <a:pt x="37" y="9"/>
                  <a:pt x="27" y="13"/>
                  <a:pt x="20" y="20"/>
                </a:cubicBezTo>
                <a:cubicBezTo>
                  <a:pt x="13" y="28"/>
                  <a:pt x="8" y="37"/>
                  <a:pt x="8" y="48"/>
                </a:cubicBezTo>
                <a:cubicBezTo>
                  <a:pt x="8" y="59"/>
                  <a:pt x="13" y="69"/>
                  <a:pt x="20" y="76"/>
                </a:cubicBezTo>
                <a:cubicBezTo>
                  <a:pt x="27" y="84"/>
                  <a:pt x="37" y="88"/>
                  <a:pt x="48" y="88"/>
                </a:cubicBezTo>
                <a:cubicBezTo>
                  <a:pt x="59" y="88"/>
                  <a:pt x="69" y="84"/>
                  <a:pt x="76" y="76"/>
                </a:cubicBezTo>
                <a:cubicBezTo>
                  <a:pt x="83" y="69"/>
                  <a:pt x="88" y="59"/>
                  <a:pt x="88" y="48"/>
                </a:cubicBezTo>
                <a:cubicBezTo>
                  <a:pt x="88" y="37"/>
                  <a:pt x="83" y="28"/>
                  <a:pt x="76" y="2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38" name="文本框 37"/>
          <p:cNvSpPr txBox="1"/>
          <p:nvPr/>
        </p:nvSpPr>
        <p:spPr>
          <a:xfrm>
            <a:off x="2394547" y="5506292"/>
            <a:ext cx="1220912" cy="400110"/>
          </a:xfrm>
          <a:prstGeom prst="rect">
            <a:avLst/>
          </a:prstGeom>
          <a:noFill/>
        </p:spPr>
        <p:txBody>
          <a:bodyPr wrap="none" rtlCol="0">
            <a:spAutoFit/>
          </a:bodyPr>
          <a:lstStyle/>
          <a:p>
            <a:pPr algn="r"/>
            <a:r>
              <a:rPr lang="en-US" altLang="zh-CN" sz="2000" b="1" dirty="0">
                <a:solidFill>
                  <a:srgbClr val="3A3A3A"/>
                </a:solidFill>
              </a:rPr>
              <a:t>BUSINESS</a:t>
            </a:r>
            <a:endParaRPr lang="zh-CN" altLang="en-US" sz="2000" b="1" dirty="0">
              <a:solidFill>
                <a:srgbClr val="3A3A3A"/>
              </a:solidFill>
            </a:endParaRPr>
          </a:p>
        </p:txBody>
      </p:sp>
      <p:sp>
        <p:nvSpPr>
          <p:cNvPr id="39" name="文本框 38"/>
          <p:cNvSpPr txBox="1"/>
          <p:nvPr/>
        </p:nvSpPr>
        <p:spPr>
          <a:xfrm>
            <a:off x="1815688" y="5879035"/>
            <a:ext cx="1799771" cy="553998"/>
          </a:xfrm>
          <a:prstGeom prst="rect">
            <a:avLst/>
          </a:prstGeom>
          <a:noFill/>
        </p:spPr>
        <p:txBody>
          <a:bodyPr wrap="square" rtlCol="0">
            <a:spAutoFit/>
          </a:bodyPr>
          <a:lstStyle/>
          <a:p>
            <a:r>
              <a:rPr lang="zh-CN" altLang="en-US" sz="1000" b="1" dirty="0">
                <a:solidFill>
                  <a:schemeClr val="tx1">
                    <a:lumMod val="75000"/>
                    <a:lumOff val="25000"/>
                  </a:schemeClr>
                </a:solidFill>
                <a:latin typeface="方正兰亭准黑_GBK" panose="02000000000000000000" pitchFamily="2" charset="-122"/>
                <a:ea typeface="方正兰亭准黑_GBK" panose="02000000000000000000" pitchFamily="2" charset="-122"/>
              </a:rPr>
              <a:t>点击添加标题文字</a:t>
            </a:r>
            <a:endParaRPr lang="en-US" altLang="zh-CN" sz="1000" b="1" dirty="0">
              <a:solidFill>
                <a:schemeClr val="tx1">
                  <a:lumMod val="75000"/>
                  <a:lumOff val="25000"/>
                </a:schemeClr>
              </a:solidFill>
              <a:latin typeface="方正兰亭准黑_GBK" panose="02000000000000000000" pitchFamily="2" charset="-122"/>
              <a:ea typeface="方正兰亭准黑_GBK" panose="02000000000000000000" pitchFamily="2" charset="-122"/>
            </a:endParaRPr>
          </a:p>
          <a:p>
            <a:r>
              <a:rPr lang="zh-CN" altLang="en-US" sz="1000" b="1" dirty="0">
                <a:solidFill>
                  <a:schemeClr val="tx1">
                    <a:lumMod val="75000"/>
                    <a:lumOff val="25000"/>
                  </a:schemeClr>
                </a:solidFill>
                <a:latin typeface="方正兰亭准黑_GBK" panose="02000000000000000000" pitchFamily="2" charset="-122"/>
                <a:ea typeface="方正兰亭准黑_GBK" panose="02000000000000000000" pitchFamily="2" charset="-122"/>
              </a:rPr>
              <a:t>点击添加标题文字</a:t>
            </a:r>
          </a:p>
          <a:p>
            <a:pPr algn="r"/>
            <a:r>
              <a:rPr lang="en-US" altLang="zh-CN" sz="1000" dirty="0">
                <a:solidFill>
                  <a:srgbClr val="3A3A3A"/>
                </a:solidFill>
              </a:rPr>
              <a:t>!</a:t>
            </a:r>
            <a:endParaRPr lang="zh-CN" altLang="en-US" sz="1000" dirty="0">
              <a:solidFill>
                <a:srgbClr val="3A3A3A"/>
              </a:solidFill>
            </a:endParaRPr>
          </a:p>
        </p:txBody>
      </p:sp>
      <p:sp>
        <p:nvSpPr>
          <p:cNvPr id="40" name="文本框 39"/>
          <p:cNvSpPr txBox="1"/>
          <p:nvPr/>
        </p:nvSpPr>
        <p:spPr>
          <a:xfrm>
            <a:off x="1631943" y="4195389"/>
            <a:ext cx="1049133" cy="400110"/>
          </a:xfrm>
          <a:prstGeom prst="rect">
            <a:avLst/>
          </a:prstGeom>
          <a:noFill/>
        </p:spPr>
        <p:txBody>
          <a:bodyPr wrap="none" rtlCol="0">
            <a:spAutoFit/>
          </a:bodyPr>
          <a:lstStyle/>
          <a:p>
            <a:pPr algn="r"/>
            <a:r>
              <a:rPr lang="en-US" altLang="zh-CN" sz="2000" b="1" dirty="0">
                <a:solidFill>
                  <a:srgbClr val="3A3A3A"/>
                </a:solidFill>
              </a:rPr>
              <a:t>Manage</a:t>
            </a:r>
            <a:endParaRPr lang="zh-CN" altLang="en-US" sz="2000" b="1" dirty="0">
              <a:solidFill>
                <a:srgbClr val="3A3A3A"/>
              </a:solidFill>
            </a:endParaRPr>
          </a:p>
        </p:txBody>
      </p:sp>
      <p:sp>
        <p:nvSpPr>
          <p:cNvPr id="41" name="文本框 40"/>
          <p:cNvSpPr txBox="1"/>
          <p:nvPr/>
        </p:nvSpPr>
        <p:spPr>
          <a:xfrm>
            <a:off x="881305" y="4568132"/>
            <a:ext cx="1799771" cy="400110"/>
          </a:xfrm>
          <a:prstGeom prst="rect">
            <a:avLst/>
          </a:prstGeom>
          <a:noFill/>
        </p:spPr>
        <p:txBody>
          <a:bodyPr wrap="square" rtlCol="0">
            <a:spAutoFit/>
          </a:bodyPr>
          <a:lstStyle/>
          <a:p>
            <a:r>
              <a:rPr lang="zh-CN" altLang="en-US" sz="1000" b="1" dirty="0">
                <a:solidFill>
                  <a:schemeClr val="tx1">
                    <a:lumMod val="75000"/>
                    <a:lumOff val="25000"/>
                  </a:schemeClr>
                </a:solidFill>
                <a:latin typeface="方正兰亭准黑_GBK" panose="02000000000000000000" pitchFamily="2" charset="-122"/>
                <a:ea typeface="方正兰亭准黑_GBK" panose="02000000000000000000" pitchFamily="2" charset="-122"/>
              </a:rPr>
              <a:t>点击添加标题文字</a:t>
            </a:r>
            <a:endParaRPr lang="en-US" altLang="zh-CN" sz="1000" b="1" dirty="0">
              <a:solidFill>
                <a:schemeClr val="tx1">
                  <a:lumMod val="75000"/>
                  <a:lumOff val="25000"/>
                </a:schemeClr>
              </a:solidFill>
              <a:latin typeface="方正兰亭准黑_GBK" panose="02000000000000000000" pitchFamily="2" charset="-122"/>
              <a:ea typeface="方正兰亭准黑_GBK" panose="02000000000000000000" pitchFamily="2" charset="-122"/>
            </a:endParaRPr>
          </a:p>
          <a:p>
            <a:r>
              <a:rPr lang="zh-CN" altLang="en-US" sz="1000" b="1" dirty="0">
                <a:solidFill>
                  <a:schemeClr val="tx1">
                    <a:lumMod val="75000"/>
                    <a:lumOff val="25000"/>
                  </a:schemeClr>
                </a:solidFill>
                <a:latin typeface="方正兰亭准黑_GBK" panose="02000000000000000000" pitchFamily="2" charset="-122"/>
                <a:ea typeface="方正兰亭准黑_GBK" panose="02000000000000000000" pitchFamily="2" charset="-122"/>
              </a:rPr>
              <a:t>点击添加标题文字</a:t>
            </a:r>
          </a:p>
        </p:txBody>
      </p:sp>
      <p:sp>
        <p:nvSpPr>
          <p:cNvPr id="42" name="文本框 41"/>
          <p:cNvSpPr txBox="1"/>
          <p:nvPr/>
        </p:nvSpPr>
        <p:spPr>
          <a:xfrm>
            <a:off x="8235232" y="4122963"/>
            <a:ext cx="836704" cy="400110"/>
          </a:xfrm>
          <a:prstGeom prst="rect">
            <a:avLst/>
          </a:prstGeom>
          <a:noFill/>
        </p:spPr>
        <p:txBody>
          <a:bodyPr wrap="none" rtlCol="0">
            <a:spAutoFit/>
          </a:bodyPr>
          <a:lstStyle/>
          <a:p>
            <a:r>
              <a:rPr lang="en-US" altLang="zh-CN" sz="2000" b="1" dirty="0">
                <a:solidFill>
                  <a:srgbClr val="3A3A3A"/>
                </a:solidFill>
              </a:rPr>
              <a:t>World</a:t>
            </a:r>
            <a:endParaRPr lang="zh-CN" altLang="en-US" sz="2000" b="1" dirty="0">
              <a:solidFill>
                <a:srgbClr val="3A3A3A"/>
              </a:solidFill>
            </a:endParaRPr>
          </a:p>
        </p:txBody>
      </p:sp>
      <p:sp>
        <p:nvSpPr>
          <p:cNvPr id="43" name="文本框 42"/>
          <p:cNvSpPr txBox="1"/>
          <p:nvPr/>
        </p:nvSpPr>
        <p:spPr>
          <a:xfrm>
            <a:off x="8235232" y="4495706"/>
            <a:ext cx="1799771" cy="400110"/>
          </a:xfrm>
          <a:prstGeom prst="rect">
            <a:avLst/>
          </a:prstGeom>
          <a:noFill/>
        </p:spPr>
        <p:txBody>
          <a:bodyPr wrap="square" rtlCol="0">
            <a:spAutoFit/>
          </a:bodyPr>
          <a:lstStyle/>
          <a:p>
            <a:r>
              <a:rPr lang="zh-CN" altLang="en-US" sz="1000" b="1" dirty="0">
                <a:solidFill>
                  <a:schemeClr val="tx1">
                    <a:lumMod val="75000"/>
                    <a:lumOff val="25000"/>
                  </a:schemeClr>
                </a:solidFill>
                <a:latin typeface="方正兰亭准黑_GBK" panose="02000000000000000000" pitchFamily="2" charset="-122"/>
                <a:ea typeface="方正兰亭准黑_GBK" panose="02000000000000000000" pitchFamily="2" charset="-122"/>
              </a:rPr>
              <a:t>点击添加标题文字</a:t>
            </a:r>
            <a:endParaRPr lang="en-US" altLang="zh-CN" sz="1000" b="1" dirty="0">
              <a:solidFill>
                <a:schemeClr val="tx1">
                  <a:lumMod val="75000"/>
                  <a:lumOff val="25000"/>
                </a:schemeClr>
              </a:solidFill>
              <a:latin typeface="方正兰亭准黑_GBK" panose="02000000000000000000" pitchFamily="2" charset="-122"/>
              <a:ea typeface="方正兰亭准黑_GBK" panose="02000000000000000000" pitchFamily="2" charset="-122"/>
            </a:endParaRPr>
          </a:p>
          <a:p>
            <a:r>
              <a:rPr lang="zh-CN" altLang="en-US" sz="1000" b="1" dirty="0">
                <a:solidFill>
                  <a:schemeClr val="tx1">
                    <a:lumMod val="75000"/>
                    <a:lumOff val="25000"/>
                  </a:schemeClr>
                </a:solidFill>
                <a:latin typeface="方正兰亭准黑_GBK" panose="02000000000000000000" pitchFamily="2" charset="-122"/>
                <a:ea typeface="方正兰亭准黑_GBK" panose="02000000000000000000" pitchFamily="2" charset="-122"/>
              </a:rPr>
              <a:t>点击添加标题文字</a:t>
            </a:r>
          </a:p>
        </p:txBody>
      </p:sp>
      <p:sp>
        <p:nvSpPr>
          <p:cNvPr id="44" name="文本框 43"/>
          <p:cNvSpPr txBox="1"/>
          <p:nvPr/>
        </p:nvSpPr>
        <p:spPr>
          <a:xfrm>
            <a:off x="7409133" y="5388648"/>
            <a:ext cx="1725985" cy="400110"/>
          </a:xfrm>
          <a:prstGeom prst="rect">
            <a:avLst/>
          </a:prstGeom>
          <a:noFill/>
        </p:spPr>
        <p:txBody>
          <a:bodyPr wrap="none" rtlCol="0">
            <a:spAutoFit/>
          </a:bodyPr>
          <a:lstStyle/>
          <a:p>
            <a:r>
              <a:rPr lang="en-US" altLang="zh-CN" sz="2000" b="1" dirty="0">
                <a:solidFill>
                  <a:srgbClr val="3A3A3A"/>
                </a:solidFill>
              </a:rPr>
              <a:t>Entertainment</a:t>
            </a:r>
            <a:endParaRPr lang="zh-CN" altLang="en-US" sz="2000" b="1" dirty="0">
              <a:solidFill>
                <a:srgbClr val="3A3A3A"/>
              </a:solidFill>
            </a:endParaRPr>
          </a:p>
        </p:txBody>
      </p:sp>
      <p:sp>
        <p:nvSpPr>
          <p:cNvPr id="45" name="文本框 44"/>
          <p:cNvSpPr txBox="1"/>
          <p:nvPr/>
        </p:nvSpPr>
        <p:spPr>
          <a:xfrm>
            <a:off x="7409133" y="5761391"/>
            <a:ext cx="1799771" cy="400110"/>
          </a:xfrm>
          <a:prstGeom prst="rect">
            <a:avLst/>
          </a:prstGeom>
          <a:noFill/>
        </p:spPr>
        <p:txBody>
          <a:bodyPr wrap="square" rtlCol="0">
            <a:spAutoFit/>
          </a:bodyPr>
          <a:lstStyle/>
          <a:p>
            <a:r>
              <a:rPr lang="zh-CN" altLang="en-US" sz="1000" b="1" dirty="0">
                <a:solidFill>
                  <a:schemeClr val="tx1">
                    <a:lumMod val="75000"/>
                    <a:lumOff val="25000"/>
                  </a:schemeClr>
                </a:solidFill>
                <a:latin typeface="方正兰亭准黑_GBK" panose="02000000000000000000" pitchFamily="2" charset="-122"/>
                <a:ea typeface="方正兰亭准黑_GBK" panose="02000000000000000000" pitchFamily="2" charset="-122"/>
              </a:rPr>
              <a:t>点击添加标题文字</a:t>
            </a:r>
            <a:endParaRPr lang="en-US" altLang="zh-CN" sz="1000" b="1" dirty="0">
              <a:solidFill>
                <a:schemeClr val="tx1">
                  <a:lumMod val="75000"/>
                  <a:lumOff val="25000"/>
                </a:schemeClr>
              </a:solidFill>
              <a:latin typeface="方正兰亭准黑_GBK" panose="02000000000000000000" pitchFamily="2" charset="-122"/>
              <a:ea typeface="方正兰亭准黑_GBK" panose="02000000000000000000" pitchFamily="2" charset="-122"/>
            </a:endParaRPr>
          </a:p>
          <a:p>
            <a:r>
              <a:rPr lang="zh-CN" altLang="en-US" sz="1000" b="1" dirty="0">
                <a:solidFill>
                  <a:schemeClr val="tx1">
                    <a:lumMod val="75000"/>
                    <a:lumOff val="25000"/>
                  </a:schemeClr>
                </a:solidFill>
                <a:latin typeface="方正兰亭准黑_GBK" panose="02000000000000000000" pitchFamily="2" charset="-122"/>
                <a:ea typeface="方正兰亭准黑_GBK" panose="02000000000000000000" pitchFamily="2" charset="-122"/>
              </a:rPr>
              <a:t>点击添加标题文字</a:t>
            </a:r>
          </a:p>
        </p:txBody>
      </p:sp>
    </p:spTree>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animEffect transition="in" filter="fade">
                                      <p:cBhvr>
                                        <p:cTn id="9" dur="500"/>
                                        <p:tgtEl>
                                          <p:spTgt spid="10"/>
                                        </p:tgtEl>
                                      </p:cBhvr>
                                    </p:animEffect>
                                  </p:childTnLst>
                                </p:cTn>
                              </p:par>
                              <p:par>
                                <p:cTn id="10" presetID="21" presetClass="entr" presetSubtype="1"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heel(1)">
                                      <p:cBhvr>
                                        <p:cTn id="12" dur="2000"/>
                                        <p:tgtEl>
                                          <p:spTgt spid="7"/>
                                        </p:tgtEl>
                                      </p:cBhvr>
                                    </p:animEffect>
                                  </p:childTnLst>
                                </p:cTn>
                              </p:par>
                              <p:par>
                                <p:cTn id="13" presetID="21" presetClass="entr" presetSubtype="1"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heel(1)">
                                      <p:cBhvr>
                                        <p:cTn id="15" dur="20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53" presetClass="entr" presetSubtype="16" fill="hold" grpId="0" nodeType="clickEffect">
                                  <p:stCondLst>
                                    <p:cond delay="0"/>
                                  </p:stCondLst>
                                  <p:childTnLst>
                                    <p:set>
                                      <p:cBhvr>
                                        <p:cTn id="19" dur="1" fill="hold">
                                          <p:stCondLst>
                                            <p:cond delay="0"/>
                                          </p:stCondLst>
                                        </p:cTn>
                                        <p:tgtEl>
                                          <p:spTgt spid="14"/>
                                        </p:tgtEl>
                                        <p:attrNameLst>
                                          <p:attrName>style.visibility</p:attrName>
                                        </p:attrNameLst>
                                      </p:cBhvr>
                                      <p:to>
                                        <p:strVal val="visible"/>
                                      </p:to>
                                    </p:set>
                                    <p:anim calcmode="lin" valueType="num">
                                      <p:cBhvr>
                                        <p:cTn id="20" dur="500" fill="hold"/>
                                        <p:tgtEl>
                                          <p:spTgt spid="14"/>
                                        </p:tgtEl>
                                        <p:attrNameLst>
                                          <p:attrName>ppt_w</p:attrName>
                                        </p:attrNameLst>
                                      </p:cBhvr>
                                      <p:tavLst>
                                        <p:tav tm="0">
                                          <p:val>
                                            <p:fltVal val="0"/>
                                          </p:val>
                                        </p:tav>
                                        <p:tav tm="100000">
                                          <p:val>
                                            <p:strVal val="#ppt_w"/>
                                          </p:val>
                                        </p:tav>
                                      </p:tavLst>
                                    </p:anim>
                                    <p:anim calcmode="lin" valueType="num">
                                      <p:cBhvr>
                                        <p:cTn id="21" dur="500" fill="hold"/>
                                        <p:tgtEl>
                                          <p:spTgt spid="14"/>
                                        </p:tgtEl>
                                        <p:attrNameLst>
                                          <p:attrName>ppt_h</p:attrName>
                                        </p:attrNameLst>
                                      </p:cBhvr>
                                      <p:tavLst>
                                        <p:tav tm="0">
                                          <p:val>
                                            <p:fltVal val="0"/>
                                          </p:val>
                                        </p:tav>
                                        <p:tav tm="100000">
                                          <p:val>
                                            <p:strVal val="#ppt_h"/>
                                          </p:val>
                                        </p:tav>
                                      </p:tavLst>
                                    </p:anim>
                                    <p:animEffect transition="in" filter="fade">
                                      <p:cBhvr>
                                        <p:cTn id="22" dur="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20"/>
                                        </p:tgtEl>
                                        <p:attrNameLst>
                                          <p:attrName>style.visibility</p:attrName>
                                        </p:attrNameLst>
                                      </p:cBhvr>
                                      <p:to>
                                        <p:strVal val="visible"/>
                                      </p:to>
                                    </p:set>
                                    <p:anim calcmode="lin" valueType="num">
                                      <p:cBhvr additive="base">
                                        <p:cTn id="27" dur="500" fill="hold"/>
                                        <p:tgtEl>
                                          <p:spTgt spid="20"/>
                                        </p:tgtEl>
                                        <p:attrNameLst>
                                          <p:attrName>ppt_x</p:attrName>
                                        </p:attrNameLst>
                                      </p:cBhvr>
                                      <p:tavLst>
                                        <p:tav tm="0">
                                          <p:val>
                                            <p:strVal val="#ppt_x"/>
                                          </p:val>
                                        </p:tav>
                                        <p:tav tm="100000">
                                          <p:val>
                                            <p:strVal val="#ppt_x"/>
                                          </p:val>
                                        </p:tav>
                                      </p:tavLst>
                                    </p:anim>
                                    <p:anim calcmode="lin" valueType="num">
                                      <p:cBhvr additive="base">
                                        <p:cTn id="28" dur="500" fill="hold"/>
                                        <p:tgtEl>
                                          <p:spTgt spid="20"/>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35"/>
                                        </p:tgtEl>
                                        <p:attrNameLst>
                                          <p:attrName>style.visibility</p:attrName>
                                        </p:attrNameLst>
                                      </p:cBhvr>
                                      <p:to>
                                        <p:strVal val="visible"/>
                                      </p:to>
                                    </p:set>
                                    <p:anim calcmode="lin" valueType="num">
                                      <p:cBhvr additive="base">
                                        <p:cTn id="31" dur="500" fill="hold"/>
                                        <p:tgtEl>
                                          <p:spTgt spid="35"/>
                                        </p:tgtEl>
                                        <p:attrNameLst>
                                          <p:attrName>ppt_x</p:attrName>
                                        </p:attrNameLst>
                                      </p:cBhvr>
                                      <p:tavLst>
                                        <p:tav tm="0">
                                          <p:val>
                                            <p:strVal val="#ppt_x"/>
                                          </p:val>
                                        </p:tav>
                                        <p:tav tm="100000">
                                          <p:val>
                                            <p:strVal val="#ppt_x"/>
                                          </p:val>
                                        </p:tav>
                                      </p:tavLst>
                                    </p:anim>
                                    <p:anim calcmode="lin" valueType="num">
                                      <p:cBhvr additive="base">
                                        <p:cTn id="32" dur="500" fill="hold"/>
                                        <p:tgtEl>
                                          <p:spTgt spid="35"/>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22"/>
                                        </p:tgtEl>
                                        <p:attrNameLst>
                                          <p:attrName>style.visibility</p:attrName>
                                        </p:attrNameLst>
                                      </p:cBhvr>
                                      <p:to>
                                        <p:strVal val="visible"/>
                                      </p:to>
                                    </p:set>
                                    <p:anim calcmode="lin" valueType="num">
                                      <p:cBhvr additive="base">
                                        <p:cTn id="35" dur="500" fill="hold"/>
                                        <p:tgtEl>
                                          <p:spTgt spid="22"/>
                                        </p:tgtEl>
                                        <p:attrNameLst>
                                          <p:attrName>ppt_x</p:attrName>
                                        </p:attrNameLst>
                                      </p:cBhvr>
                                      <p:tavLst>
                                        <p:tav tm="0">
                                          <p:val>
                                            <p:strVal val="#ppt_x"/>
                                          </p:val>
                                        </p:tav>
                                        <p:tav tm="100000">
                                          <p:val>
                                            <p:strVal val="#ppt_x"/>
                                          </p:val>
                                        </p:tav>
                                      </p:tavLst>
                                    </p:anim>
                                    <p:anim calcmode="lin" valueType="num">
                                      <p:cBhvr additive="base">
                                        <p:cTn id="36" dur="500" fill="hold"/>
                                        <p:tgtEl>
                                          <p:spTgt spid="22"/>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26"/>
                                        </p:tgtEl>
                                        <p:attrNameLst>
                                          <p:attrName>style.visibility</p:attrName>
                                        </p:attrNameLst>
                                      </p:cBhvr>
                                      <p:to>
                                        <p:strVal val="visible"/>
                                      </p:to>
                                    </p:set>
                                    <p:anim calcmode="lin" valueType="num">
                                      <p:cBhvr additive="base">
                                        <p:cTn id="39" dur="500" fill="hold"/>
                                        <p:tgtEl>
                                          <p:spTgt spid="26"/>
                                        </p:tgtEl>
                                        <p:attrNameLst>
                                          <p:attrName>ppt_x</p:attrName>
                                        </p:attrNameLst>
                                      </p:cBhvr>
                                      <p:tavLst>
                                        <p:tav tm="0">
                                          <p:val>
                                            <p:strVal val="#ppt_x"/>
                                          </p:val>
                                        </p:tav>
                                        <p:tav tm="100000">
                                          <p:val>
                                            <p:strVal val="#ppt_x"/>
                                          </p:val>
                                        </p:tav>
                                      </p:tavLst>
                                    </p:anim>
                                    <p:anim calcmode="lin" valueType="num">
                                      <p:cBhvr additive="base">
                                        <p:cTn id="40" dur="500" fill="hold"/>
                                        <p:tgtEl>
                                          <p:spTgt spid="26"/>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36"/>
                                        </p:tgtEl>
                                        <p:attrNameLst>
                                          <p:attrName>style.visibility</p:attrName>
                                        </p:attrNameLst>
                                      </p:cBhvr>
                                      <p:to>
                                        <p:strVal val="visible"/>
                                      </p:to>
                                    </p:set>
                                    <p:anim calcmode="lin" valueType="num">
                                      <p:cBhvr additive="base">
                                        <p:cTn id="43" dur="500" fill="hold"/>
                                        <p:tgtEl>
                                          <p:spTgt spid="36"/>
                                        </p:tgtEl>
                                        <p:attrNameLst>
                                          <p:attrName>ppt_x</p:attrName>
                                        </p:attrNameLst>
                                      </p:cBhvr>
                                      <p:tavLst>
                                        <p:tav tm="0">
                                          <p:val>
                                            <p:strVal val="#ppt_x"/>
                                          </p:val>
                                        </p:tav>
                                        <p:tav tm="100000">
                                          <p:val>
                                            <p:strVal val="#ppt_x"/>
                                          </p:val>
                                        </p:tav>
                                      </p:tavLst>
                                    </p:anim>
                                    <p:anim calcmode="lin" valueType="num">
                                      <p:cBhvr additive="base">
                                        <p:cTn id="44" dur="500" fill="hold"/>
                                        <p:tgtEl>
                                          <p:spTgt spid="36"/>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37"/>
                                        </p:tgtEl>
                                        <p:attrNameLst>
                                          <p:attrName>style.visibility</p:attrName>
                                        </p:attrNameLst>
                                      </p:cBhvr>
                                      <p:to>
                                        <p:strVal val="visible"/>
                                      </p:to>
                                    </p:set>
                                    <p:anim calcmode="lin" valueType="num">
                                      <p:cBhvr additive="base">
                                        <p:cTn id="47" dur="500" fill="hold"/>
                                        <p:tgtEl>
                                          <p:spTgt spid="37"/>
                                        </p:tgtEl>
                                        <p:attrNameLst>
                                          <p:attrName>ppt_x</p:attrName>
                                        </p:attrNameLst>
                                      </p:cBhvr>
                                      <p:tavLst>
                                        <p:tav tm="0">
                                          <p:val>
                                            <p:strVal val="#ppt_x"/>
                                          </p:val>
                                        </p:tav>
                                        <p:tav tm="100000">
                                          <p:val>
                                            <p:strVal val="#ppt_x"/>
                                          </p:val>
                                        </p:tav>
                                      </p:tavLst>
                                    </p:anim>
                                    <p:anim calcmode="lin" valueType="num">
                                      <p:cBhvr additive="base">
                                        <p:cTn id="48" dur="500" fill="hold"/>
                                        <p:tgtEl>
                                          <p:spTgt spid="37"/>
                                        </p:tgtEl>
                                        <p:attrNameLst>
                                          <p:attrName>ppt_y</p:attrName>
                                        </p:attrNameLst>
                                      </p:cBhvr>
                                      <p:tavLst>
                                        <p:tav tm="0">
                                          <p:val>
                                            <p:strVal val="1+#ppt_h/2"/>
                                          </p:val>
                                        </p:tav>
                                        <p:tav tm="100000">
                                          <p:val>
                                            <p:strVal val="#ppt_y"/>
                                          </p:val>
                                        </p:tav>
                                      </p:tavLst>
                                    </p:anim>
                                  </p:childTnLst>
                                </p:cTn>
                              </p:par>
                              <p:par>
                                <p:cTn id="49" presetID="2" presetClass="entr" presetSubtype="4" fill="hold" nodeType="withEffect">
                                  <p:stCondLst>
                                    <p:cond delay="0"/>
                                  </p:stCondLst>
                                  <p:childTnLst>
                                    <p:set>
                                      <p:cBhvr>
                                        <p:cTn id="50" dur="1" fill="hold">
                                          <p:stCondLst>
                                            <p:cond delay="0"/>
                                          </p:stCondLst>
                                        </p:cTn>
                                        <p:tgtEl>
                                          <p:spTgt spid="30"/>
                                        </p:tgtEl>
                                        <p:attrNameLst>
                                          <p:attrName>style.visibility</p:attrName>
                                        </p:attrNameLst>
                                      </p:cBhvr>
                                      <p:to>
                                        <p:strVal val="visible"/>
                                      </p:to>
                                    </p:set>
                                    <p:anim calcmode="lin" valueType="num">
                                      <p:cBhvr additive="base">
                                        <p:cTn id="51" dur="500" fill="hold"/>
                                        <p:tgtEl>
                                          <p:spTgt spid="30"/>
                                        </p:tgtEl>
                                        <p:attrNameLst>
                                          <p:attrName>ppt_x</p:attrName>
                                        </p:attrNameLst>
                                      </p:cBhvr>
                                      <p:tavLst>
                                        <p:tav tm="0">
                                          <p:val>
                                            <p:strVal val="#ppt_x"/>
                                          </p:val>
                                        </p:tav>
                                        <p:tav tm="100000">
                                          <p:val>
                                            <p:strVal val="#ppt_x"/>
                                          </p:val>
                                        </p:tav>
                                      </p:tavLst>
                                    </p:anim>
                                    <p:anim calcmode="lin" valueType="num">
                                      <p:cBhvr additive="base">
                                        <p:cTn id="52"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50" presetClass="entr" presetSubtype="0" decel="100000" fill="hold" grpId="0" nodeType="clickEffect">
                                  <p:stCondLst>
                                    <p:cond delay="0"/>
                                  </p:stCondLst>
                                  <p:childTnLst>
                                    <p:set>
                                      <p:cBhvr>
                                        <p:cTn id="56" dur="1" fill="hold">
                                          <p:stCondLst>
                                            <p:cond delay="0"/>
                                          </p:stCondLst>
                                        </p:cTn>
                                        <p:tgtEl>
                                          <p:spTgt spid="42"/>
                                        </p:tgtEl>
                                        <p:attrNameLst>
                                          <p:attrName>style.visibility</p:attrName>
                                        </p:attrNameLst>
                                      </p:cBhvr>
                                      <p:to>
                                        <p:strVal val="visible"/>
                                      </p:to>
                                    </p:set>
                                    <p:anim calcmode="lin" valueType="num">
                                      <p:cBhvr>
                                        <p:cTn id="57" dur="1000" fill="hold"/>
                                        <p:tgtEl>
                                          <p:spTgt spid="42"/>
                                        </p:tgtEl>
                                        <p:attrNameLst>
                                          <p:attrName>ppt_w</p:attrName>
                                        </p:attrNameLst>
                                      </p:cBhvr>
                                      <p:tavLst>
                                        <p:tav tm="0">
                                          <p:val>
                                            <p:strVal val="#ppt_w+.3"/>
                                          </p:val>
                                        </p:tav>
                                        <p:tav tm="100000">
                                          <p:val>
                                            <p:strVal val="#ppt_w"/>
                                          </p:val>
                                        </p:tav>
                                      </p:tavLst>
                                    </p:anim>
                                    <p:anim calcmode="lin" valueType="num">
                                      <p:cBhvr>
                                        <p:cTn id="58" dur="1000" fill="hold"/>
                                        <p:tgtEl>
                                          <p:spTgt spid="42"/>
                                        </p:tgtEl>
                                        <p:attrNameLst>
                                          <p:attrName>ppt_h</p:attrName>
                                        </p:attrNameLst>
                                      </p:cBhvr>
                                      <p:tavLst>
                                        <p:tav tm="0">
                                          <p:val>
                                            <p:strVal val="#ppt_h"/>
                                          </p:val>
                                        </p:tav>
                                        <p:tav tm="100000">
                                          <p:val>
                                            <p:strVal val="#ppt_h"/>
                                          </p:val>
                                        </p:tav>
                                      </p:tavLst>
                                    </p:anim>
                                    <p:animEffect transition="in" filter="fade">
                                      <p:cBhvr>
                                        <p:cTn id="59" dur="1000"/>
                                        <p:tgtEl>
                                          <p:spTgt spid="42"/>
                                        </p:tgtEl>
                                      </p:cBhvr>
                                    </p:animEffect>
                                  </p:childTnLst>
                                </p:cTn>
                              </p:par>
                              <p:par>
                                <p:cTn id="60" presetID="50" presetClass="entr" presetSubtype="0" decel="100000" fill="hold" grpId="0" nodeType="withEffect">
                                  <p:stCondLst>
                                    <p:cond delay="0"/>
                                  </p:stCondLst>
                                  <p:childTnLst>
                                    <p:set>
                                      <p:cBhvr>
                                        <p:cTn id="61" dur="1" fill="hold">
                                          <p:stCondLst>
                                            <p:cond delay="0"/>
                                          </p:stCondLst>
                                        </p:cTn>
                                        <p:tgtEl>
                                          <p:spTgt spid="43"/>
                                        </p:tgtEl>
                                        <p:attrNameLst>
                                          <p:attrName>style.visibility</p:attrName>
                                        </p:attrNameLst>
                                      </p:cBhvr>
                                      <p:to>
                                        <p:strVal val="visible"/>
                                      </p:to>
                                    </p:set>
                                    <p:anim calcmode="lin" valueType="num">
                                      <p:cBhvr>
                                        <p:cTn id="62" dur="1000" fill="hold"/>
                                        <p:tgtEl>
                                          <p:spTgt spid="43"/>
                                        </p:tgtEl>
                                        <p:attrNameLst>
                                          <p:attrName>ppt_w</p:attrName>
                                        </p:attrNameLst>
                                      </p:cBhvr>
                                      <p:tavLst>
                                        <p:tav tm="0">
                                          <p:val>
                                            <p:strVal val="#ppt_w+.3"/>
                                          </p:val>
                                        </p:tav>
                                        <p:tav tm="100000">
                                          <p:val>
                                            <p:strVal val="#ppt_w"/>
                                          </p:val>
                                        </p:tav>
                                      </p:tavLst>
                                    </p:anim>
                                    <p:anim calcmode="lin" valueType="num">
                                      <p:cBhvr>
                                        <p:cTn id="63" dur="1000" fill="hold"/>
                                        <p:tgtEl>
                                          <p:spTgt spid="43"/>
                                        </p:tgtEl>
                                        <p:attrNameLst>
                                          <p:attrName>ppt_h</p:attrName>
                                        </p:attrNameLst>
                                      </p:cBhvr>
                                      <p:tavLst>
                                        <p:tav tm="0">
                                          <p:val>
                                            <p:strVal val="#ppt_h"/>
                                          </p:val>
                                        </p:tav>
                                        <p:tav tm="100000">
                                          <p:val>
                                            <p:strVal val="#ppt_h"/>
                                          </p:val>
                                        </p:tav>
                                      </p:tavLst>
                                    </p:anim>
                                    <p:animEffect transition="in" filter="fade">
                                      <p:cBhvr>
                                        <p:cTn id="64" dur="1000"/>
                                        <p:tgtEl>
                                          <p:spTgt spid="43"/>
                                        </p:tgtEl>
                                      </p:cBhvr>
                                    </p:animEffect>
                                  </p:childTnLst>
                                </p:cTn>
                              </p:par>
                              <p:par>
                                <p:cTn id="65" presetID="50" presetClass="entr" presetSubtype="0" decel="100000" fill="hold" grpId="0" nodeType="withEffect">
                                  <p:stCondLst>
                                    <p:cond delay="0"/>
                                  </p:stCondLst>
                                  <p:childTnLst>
                                    <p:set>
                                      <p:cBhvr>
                                        <p:cTn id="66" dur="1" fill="hold">
                                          <p:stCondLst>
                                            <p:cond delay="0"/>
                                          </p:stCondLst>
                                        </p:cTn>
                                        <p:tgtEl>
                                          <p:spTgt spid="44"/>
                                        </p:tgtEl>
                                        <p:attrNameLst>
                                          <p:attrName>style.visibility</p:attrName>
                                        </p:attrNameLst>
                                      </p:cBhvr>
                                      <p:to>
                                        <p:strVal val="visible"/>
                                      </p:to>
                                    </p:set>
                                    <p:anim calcmode="lin" valueType="num">
                                      <p:cBhvr>
                                        <p:cTn id="67" dur="1000" fill="hold"/>
                                        <p:tgtEl>
                                          <p:spTgt spid="44"/>
                                        </p:tgtEl>
                                        <p:attrNameLst>
                                          <p:attrName>ppt_w</p:attrName>
                                        </p:attrNameLst>
                                      </p:cBhvr>
                                      <p:tavLst>
                                        <p:tav tm="0">
                                          <p:val>
                                            <p:strVal val="#ppt_w+.3"/>
                                          </p:val>
                                        </p:tav>
                                        <p:tav tm="100000">
                                          <p:val>
                                            <p:strVal val="#ppt_w"/>
                                          </p:val>
                                        </p:tav>
                                      </p:tavLst>
                                    </p:anim>
                                    <p:anim calcmode="lin" valueType="num">
                                      <p:cBhvr>
                                        <p:cTn id="68" dur="1000" fill="hold"/>
                                        <p:tgtEl>
                                          <p:spTgt spid="44"/>
                                        </p:tgtEl>
                                        <p:attrNameLst>
                                          <p:attrName>ppt_h</p:attrName>
                                        </p:attrNameLst>
                                      </p:cBhvr>
                                      <p:tavLst>
                                        <p:tav tm="0">
                                          <p:val>
                                            <p:strVal val="#ppt_h"/>
                                          </p:val>
                                        </p:tav>
                                        <p:tav tm="100000">
                                          <p:val>
                                            <p:strVal val="#ppt_h"/>
                                          </p:val>
                                        </p:tav>
                                      </p:tavLst>
                                    </p:anim>
                                    <p:animEffect transition="in" filter="fade">
                                      <p:cBhvr>
                                        <p:cTn id="69" dur="1000"/>
                                        <p:tgtEl>
                                          <p:spTgt spid="44"/>
                                        </p:tgtEl>
                                      </p:cBhvr>
                                    </p:animEffect>
                                  </p:childTnLst>
                                </p:cTn>
                              </p:par>
                              <p:par>
                                <p:cTn id="70" presetID="50" presetClass="entr" presetSubtype="0" decel="100000" fill="hold" grpId="0" nodeType="withEffect">
                                  <p:stCondLst>
                                    <p:cond delay="0"/>
                                  </p:stCondLst>
                                  <p:childTnLst>
                                    <p:set>
                                      <p:cBhvr>
                                        <p:cTn id="71" dur="1" fill="hold">
                                          <p:stCondLst>
                                            <p:cond delay="0"/>
                                          </p:stCondLst>
                                        </p:cTn>
                                        <p:tgtEl>
                                          <p:spTgt spid="45"/>
                                        </p:tgtEl>
                                        <p:attrNameLst>
                                          <p:attrName>style.visibility</p:attrName>
                                        </p:attrNameLst>
                                      </p:cBhvr>
                                      <p:to>
                                        <p:strVal val="visible"/>
                                      </p:to>
                                    </p:set>
                                    <p:anim calcmode="lin" valueType="num">
                                      <p:cBhvr>
                                        <p:cTn id="72" dur="1000" fill="hold"/>
                                        <p:tgtEl>
                                          <p:spTgt spid="45"/>
                                        </p:tgtEl>
                                        <p:attrNameLst>
                                          <p:attrName>ppt_w</p:attrName>
                                        </p:attrNameLst>
                                      </p:cBhvr>
                                      <p:tavLst>
                                        <p:tav tm="0">
                                          <p:val>
                                            <p:strVal val="#ppt_w+.3"/>
                                          </p:val>
                                        </p:tav>
                                        <p:tav tm="100000">
                                          <p:val>
                                            <p:strVal val="#ppt_w"/>
                                          </p:val>
                                        </p:tav>
                                      </p:tavLst>
                                    </p:anim>
                                    <p:anim calcmode="lin" valueType="num">
                                      <p:cBhvr>
                                        <p:cTn id="73" dur="1000" fill="hold"/>
                                        <p:tgtEl>
                                          <p:spTgt spid="45"/>
                                        </p:tgtEl>
                                        <p:attrNameLst>
                                          <p:attrName>ppt_h</p:attrName>
                                        </p:attrNameLst>
                                      </p:cBhvr>
                                      <p:tavLst>
                                        <p:tav tm="0">
                                          <p:val>
                                            <p:strVal val="#ppt_h"/>
                                          </p:val>
                                        </p:tav>
                                        <p:tav tm="100000">
                                          <p:val>
                                            <p:strVal val="#ppt_h"/>
                                          </p:val>
                                        </p:tav>
                                      </p:tavLst>
                                    </p:anim>
                                    <p:animEffect transition="in" filter="fade">
                                      <p:cBhvr>
                                        <p:cTn id="74" dur="1000"/>
                                        <p:tgtEl>
                                          <p:spTgt spid="45"/>
                                        </p:tgtEl>
                                      </p:cBhvr>
                                    </p:animEffect>
                                  </p:childTnLst>
                                </p:cTn>
                              </p:par>
                              <p:par>
                                <p:cTn id="75" presetID="50" presetClass="entr" presetSubtype="0" decel="100000" fill="hold" grpId="0" nodeType="withEffect">
                                  <p:stCondLst>
                                    <p:cond delay="0"/>
                                  </p:stCondLst>
                                  <p:childTnLst>
                                    <p:set>
                                      <p:cBhvr>
                                        <p:cTn id="76" dur="1" fill="hold">
                                          <p:stCondLst>
                                            <p:cond delay="0"/>
                                          </p:stCondLst>
                                        </p:cTn>
                                        <p:tgtEl>
                                          <p:spTgt spid="38"/>
                                        </p:tgtEl>
                                        <p:attrNameLst>
                                          <p:attrName>style.visibility</p:attrName>
                                        </p:attrNameLst>
                                      </p:cBhvr>
                                      <p:to>
                                        <p:strVal val="visible"/>
                                      </p:to>
                                    </p:set>
                                    <p:anim calcmode="lin" valueType="num">
                                      <p:cBhvr>
                                        <p:cTn id="77" dur="1000" fill="hold"/>
                                        <p:tgtEl>
                                          <p:spTgt spid="38"/>
                                        </p:tgtEl>
                                        <p:attrNameLst>
                                          <p:attrName>ppt_w</p:attrName>
                                        </p:attrNameLst>
                                      </p:cBhvr>
                                      <p:tavLst>
                                        <p:tav tm="0">
                                          <p:val>
                                            <p:strVal val="#ppt_w+.3"/>
                                          </p:val>
                                        </p:tav>
                                        <p:tav tm="100000">
                                          <p:val>
                                            <p:strVal val="#ppt_w"/>
                                          </p:val>
                                        </p:tav>
                                      </p:tavLst>
                                    </p:anim>
                                    <p:anim calcmode="lin" valueType="num">
                                      <p:cBhvr>
                                        <p:cTn id="78" dur="1000" fill="hold"/>
                                        <p:tgtEl>
                                          <p:spTgt spid="38"/>
                                        </p:tgtEl>
                                        <p:attrNameLst>
                                          <p:attrName>ppt_h</p:attrName>
                                        </p:attrNameLst>
                                      </p:cBhvr>
                                      <p:tavLst>
                                        <p:tav tm="0">
                                          <p:val>
                                            <p:strVal val="#ppt_h"/>
                                          </p:val>
                                        </p:tav>
                                        <p:tav tm="100000">
                                          <p:val>
                                            <p:strVal val="#ppt_h"/>
                                          </p:val>
                                        </p:tav>
                                      </p:tavLst>
                                    </p:anim>
                                    <p:animEffect transition="in" filter="fade">
                                      <p:cBhvr>
                                        <p:cTn id="79" dur="1000"/>
                                        <p:tgtEl>
                                          <p:spTgt spid="38"/>
                                        </p:tgtEl>
                                      </p:cBhvr>
                                    </p:animEffect>
                                  </p:childTnLst>
                                </p:cTn>
                              </p:par>
                              <p:par>
                                <p:cTn id="80" presetID="50" presetClass="entr" presetSubtype="0" decel="100000" fill="hold" grpId="0" nodeType="withEffect">
                                  <p:stCondLst>
                                    <p:cond delay="0"/>
                                  </p:stCondLst>
                                  <p:childTnLst>
                                    <p:set>
                                      <p:cBhvr>
                                        <p:cTn id="81" dur="1" fill="hold">
                                          <p:stCondLst>
                                            <p:cond delay="0"/>
                                          </p:stCondLst>
                                        </p:cTn>
                                        <p:tgtEl>
                                          <p:spTgt spid="39"/>
                                        </p:tgtEl>
                                        <p:attrNameLst>
                                          <p:attrName>style.visibility</p:attrName>
                                        </p:attrNameLst>
                                      </p:cBhvr>
                                      <p:to>
                                        <p:strVal val="visible"/>
                                      </p:to>
                                    </p:set>
                                    <p:anim calcmode="lin" valueType="num">
                                      <p:cBhvr>
                                        <p:cTn id="82" dur="1000" fill="hold"/>
                                        <p:tgtEl>
                                          <p:spTgt spid="39"/>
                                        </p:tgtEl>
                                        <p:attrNameLst>
                                          <p:attrName>ppt_w</p:attrName>
                                        </p:attrNameLst>
                                      </p:cBhvr>
                                      <p:tavLst>
                                        <p:tav tm="0">
                                          <p:val>
                                            <p:strVal val="#ppt_w+.3"/>
                                          </p:val>
                                        </p:tav>
                                        <p:tav tm="100000">
                                          <p:val>
                                            <p:strVal val="#ppt_w"/>
                                          </p:val>
                                        </p:tav>
                                      </p:tavLst>
                                    </p:anim>
                                    <p:anim calcmode="lin" valueType="num">
                                      <p:cBhvr>
                                        <p:cTn id="83" dur="1000" fill="hold"/>
                                        <p:tgtEl>
                                          <p:spTgt spid="39"/>
                                        </p:tgtEl>
                                        <p:attrNameLst>
                                          <p:attrName>ppt_h</p:attrName>
                                        </p:attrNameLst>
                                      </p:cBhvr>
                                      <p:tavLst>
                                        <p:tav tm="0">
                                          <p:val>
                                            <p:strVal val="#ppt_h"/>
                                          </p:val>
                                        </p:tav>
                                        <p:tav tm="100000">
                                          <p:val>
                                            <p:strVal val="#ppt_h"/>
                                          </p:val>
                                        </p:tav>
                                      </p:tavLst>
                                    </p:anim>
                                    <p:animEffect transition="in" filter="fade">
                                      <p:cBhvr>
                                        <p:cTn id="84" dur="1000"/>
                                        <p:tgtEl>
                                          <p:spTgt spid="39"/>
                                        </p:tgtEl>
                                      </p:cBhvr>
                                    </p:animEffect>
                                  </p:childTnLst>
                                </p:cTn>
                              </p:par>
                              <p:par>
                                <p:cTn id="85" presetID="50" presetClass="entr" presetSubtype="0" decel="100000" fill="hold" grpId="0" nodeType="withEffect">
                                  <p:stCondLst>
                                    <p:cond delay="0"/>
                                  </p:stCondLst>
                                  <p:childTnLst>
                                    <p:set>
                                      <p:cBhvr>
                                        <p:cTn id="86" dur="1" fill="hold">
                                          <p:stCondLst>
                                            <p:cond delay="0"/>
                                          </p:stCondLst>
                                        </p:cTn>
                                        <p:tgtEl>
                                          <p:spTgt spid="41"/>
                                        </p:tgtEl>
                                        <p:attrNameLst>
                                          <p:attrName>style.visibility</p:attrName>
                                        </p:attrNameLst>
                                      </p:cBhvr>
                                      <p:to>
                                        <p:strVal val="visible"/>
                                      </p:to>
                                    </p:set>
                                    <p:anim calcmode="lin" valueType="num">
                                      <p:cBhvr>
                                        <p:cTn id="87" dur="1000" fill="hold"/>
                                        <p:tgtEl>
                                          <p:spTgt spid="41"/>
                                        </p:tgtEl>
                                        <p:attrNameLst>
                                          <p:attrName>ppt_w</p:attrName>
                                        </p:attrNameLst>
                                      </p:cBhvr>
                                      <p:tavLst>
                                        <p:tav tm="0">
                                          <p:val>
                                            <p:strVal val="#ppt_w+.3"/>
                                          </p:val>
                                        </p:tav>
                                        <p:tav tm="100000">
                                          <p:val>
                                            <p:strVal val="#ppt_w"/>
                                          </p:val>
                                        </p:tav>
                                      </p:tavLst>
                                    </p:anim>
                                    <p:anim calcmode="lin" valueType="num">
                                      <p:cBhvr>
                                        <p:cTn id="88" dur="1000" fill="hold"/>
                                        <p:tgtEl>
                                          <p:spTgt spid="41"/>
                                        </p:tgtEl>
                                        <p:attrNameLst>
                                          <p:attrName>ppt_h</p:attrName>
                                        </p:attrNameLst>
                                      </p:cBhvr>
                                      <p:tavLst>
                                        <p:tav tm="0">
                                          <p:val>
                                            <p:strVal val="#ppt_h"/>
                                          </p:val>
                                        </p:tav>
                                        <p:tav tm="100000">
                                          <p:val>
                                            <p:strVal val="#ppt_h"/>
                                          </p:val>
                                        </p:tav>
                                      </p:tavLst>
                                    </p:anim>
                                    <p:animEffect transition="in" filter="fade">
                                      <p:cBhvr>
                                        <p:cTn id="89" dur="1000"/>
                                        <p:tgtEl>
                                          <p:spTgt spid="41"/>
                                        </p:tgtEl>
                                      </p:cBhvr>
                                    </p:animEffect>
                                  </p:childTnLst>
                                </p:cTn>
                              </p:par>
                              <p:par>
                                <p:cTn id="90" presetID="50" presetClass="entr" presetSubtype="0" decel="100000" fill="hold" grpId="0" nodeType="withEffect">
                                  <p:stCondLst>
                                    <p:cond delay="0"/>
                                  </p:stCondLst>
                                  <p:childTnLst>
                                    <p:set>
                                      <p:cBhvr>
                                        <p:cTn id="91" dur="1" fill="hold">
                                          <p:stCondLst>
                                            <p:cond delay="0"/>
                                          </p:stCondLst>
                                        </p:cTn>
                                        <p:tgtEl>
                                          <p:spTgt spid="40"/>
                                        </p:tgtEl>
                                        <p:attrNameLst>
                                          <p:attrName>style.visibility</p:attrName>
                                        </p:attrNameLst>
                                      </p:cBhvr>
                                      <p:to>
                                        <p:strVal val="visible"/>
                                      </p:to>
                                    </p:set>
                                    <p:anim calcmode="lin" valueType="num">
                                      <p:cBhvr>
                                        <p:cTn id="92" dur="1000" fill="hold"/>
                                        <p:tgtEl>
                                          <p:spTgt spid="40"/>
                                        </p:tgtEl>
                                        <p:attrNameLst>
                                          <p:attrName>ppt_w</p:attrName>
                                        </p:attrNameLst>
                                      </p:cBhvr>
                                      <p:tavLst>
                                        <p:tav tm="0">
                                          <p:val>
                                            <p:strVal val="#ppt_w+.3"/>
                                          </p:val>
                                        </p:tav>
                                        <p:tav tm="100000">
                                          <p:val>
                                            <p:strVal val="#ppt_w"/>
                                          </p:val>
                                        </p:tav>
                                      </p:tavLst>
                                    </p:anim>
                                    <p:anim calcmode="lin" valueType="num">
                                      <p:cBhvr>
                                        <p:cTn id="93" dur="1000" fill="hold"/>
                                        <p:tgtEl>
                                          <p:spTgt spid="40"/>
                                        </p:tgtEl>
                                        <p:attrNameLst>
                                          <p:attrName>ppt_h</p:attrName>
                                        </p:attrNameLst>
                                      </p:cBhvr>
                                      <p:tavLst>
                                        <p:tav tm="0">
                                          <p:val>
                                            <p:strVal val="#ppt_h"/>
                                          </p:val>
                                        </p:tav>
                                        <p:tav tm="100000">
                                          <p:val>
                                            <p:strVal val="#ppt_h"/>
                                          </p:val>
                                        </p:tav>
                                      </p:tavLst>
                                    </p:anim>
                                    <p:animEffect transition="in" filter="fade">
                                      <p:cBhvr>
                                        <p:cTn id="94" dur="10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AsOne/>
      </p:bldGraphic>
      <p:bldP spid="8" grpId="0" animBg="1"/>
      <p:bldP spid="10" grpId="0" animBg="1"/>
      <p:bldGraphic spid="14" grpId="0">
        <p:bldAsOne/>
      </p:bldGraphic>
      <p:bldP spid="35" grpId="0" animBg="1"/>
      <p:bldP spid="36" grpId="0" animBg="1"/>
      <p:bldP spid="37" grpId="0" animBg="1"/>
      <p:bldP spid="38" grpId="0"/>
      <p:bldP spid="39" grpId="0"/>
      <p:bldP spid="40" grpId="0"/>
      <p:bldP spid="41" grpId="0"/>
      <p:bldP spid="42" grpId="0"/>
      <p:bldP spid="43" grpId="0"/>
      <p:bldP spid="44" grpId="0"/>
      <p:bldP spid="45" grpId="0"/>
    </p:bldLst>
  </p:timing>
</p:sld>
</file>

<file path=ppt/slides/slide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 name="文本框 23"/>
          <p:cNvSpPr txBox="1"/>
          <p:nvPr/>
        </p:nvSpPr>
        <p:spPr>
          <a:xfrm>
            <a:off x="9018381" y="1398240"/>
            <a:ext cx="1255472" cy="830997"/>
          </a:xfrm>
          <a:prstGeom prst="rect">
            <a:avLst/>
          </a:prstGeom>
          <a:noFill/>
        </p:spPr>
        <p:txBody>
          <a:bodyPr wrap="none" rtlCol="0">
            <a:spAutoFit/>
          </a:bodyPr>
          <a:lstStyle/>
          <a:p>
            <a:r>
              <a:rPr lang="en-US" altLang="zh-CN" sz="4800" b="1" dirty="0">
                <a:solidFill>
                  <a:srgbClr val="595959"/>
                </a:solidFill>
              </a:rPr>
              <a:t># 01</a:t>
            </a:r>
            <a:endParaRPr lang="zh-CN" altLang="en-US" sz="4800" b="1" dirty="0">
              <a:solidFill>
                <a:srgbClr val="595959"/>
              </a:solidFill>
            </a:endParaRPr>
          </a:p>
        </p:txBody>
      </p:sp>
      <p:sp>
        <p:nvSpPr>
          <p:cNvPr id="25" name="文本框 24"/>
          <p:cNvSpPr txBox="1"/>
          <p:nvPr/>
        </p:nvSpPr>
        <p:spPr>
          <a:xfrm>
            <a:off x="9018381" y="2089208"/>
            <a:ext cx="2098743" cy="461665"/>
          </a:xfrm>
          <a:prstGeom prst="rect">
            <a:avLst/>
          </a:prstGeom>
          <a:noFill/>
        </p:spPr>
        <p:txBody>
          <a:bodyPr wrap="square" rtlCol="0">
            <a:spAutoFit/>
          </a:bodyPr>
          <a:lstStyle/>
          <a:p>
            <a:r>
              <a:rPr lang="zh-CN" altLang="en-US" sz="1200" dirty="0">
                <a:solidFill>
                  <a:schemeClr val="tx1">
                    <a:lumMod val="75000"/>
                    <a:lumOff val="25000"/>
                  </a:schemeClr>
                </a:solidFill>
                <a:latin typeface="时尚中黑简体" panose="01010104010101010101" pitchFamily="2" charset="-122"/>
                <a:ea typeface="时尚中黑简体" panose="01010104010101010101" pitchFamily="2" charset="-122"/>
              </a:rPr>
              <a:t>点击添加标题文字</a:t>
            </a:r>
            <a:endParaRPr lang="en-US" altLang="zh-CN" sz="1200" dirty="0">
              <a:solidFill>
                <a:schemeClr val="tx1">
                  <a:lumMod val="75000"/>
                  <a:lumOff val="25000"/>
                </a:schemeClr>
              </a:solidFill>
              <a:latin typeface="时尚中黑简体" panose="01010104010101010101" pitchFamily="2" charset="-122"/>
              <a:ea typeface="时尚中黑简体" panose="01010104010101010101" pitchFamily="2" charset="-122"/>
            </a:endParaRPr>
          </a:p>
          <a:p>
            <a:r>
              <a:rPr lang="zh-CN" altLang="en-US" sz="1200" dirty="0">
                <a:solidFill>
                  <a:schemeClr val="tx1">
                    <a:lumMod val="75000"/>
                    <a:lumOff val="25000"/>
                  </a:schemeClr>
                </a:solidFill>
                <a:latin typeface="时尚中黑简体" panose="01010104010101010101" pitchFamily="2" charset="-122"/>
                <a:ea typeface="时尚中黑简体" panose="01010104010101010101" pitchFamily="2" charset="-122"/>
              </a:rPr>
              <a:t>点击添加标题文字</a:t>
            </a:r>
          </a:p>
        </p:txBody>
      </p:sp>
      <p:sp>
        <p:nvSpPr>
          <p:cNvPr id="27" name="文本框 26"/>
          <p:cNvSpPr txBox="1"/>
          <p:nvPr/>
        </p:nvSpPr>
        <p:spPr>
          <a:xfrm>
            <a:off x="8808000" y="4840828"/>
            <a:ext cx="1255472" cy="830997"/>
          </a:xfrm>
          <a:prstGeom prst="rect">
            <a:avLst/>
          </a:prstGeom>
          <a:noFill/>
        </p:spPr>
        <p:txBody>
          <a:bodyPr wrap="none" rtlCol="0">
            <a:spAutoFit/>
          </a:bodyPr>
          <a:lstStyle/>
          <a:p>
            <a:r>
              <a:rPr lang="en-US" altLang="zh-CN" sz="4800" b="1" dirty="0">
                <a:solidFill>
                  <a:srgbClr val="595959"/>
                </a:solidFill>
              </a:rPr>
              <a:t># 02</a:t>
            </a:r>
            <a:endParaRPr lang="zh-CN" altLang="en-US" sz="4800" b="1" dirty="0">
              <a:solidFill>
                <a:srgbClr val="595959"/>
              </a:solidFill>
            </a:endParaRPr>
          </a:p>
        </p:txBody>
      </p:sp>
      <p:sp>
        <p:nvSpPr>
          <p:cNvPr id="28" name="文本框 27"/>
          <p:cNvSpPr txBox="1"/>
          <p:nvPr/>
        </p:nvSpPr>
        <p:spPr>
          <a:xfrm>
            <a:off x="8808000" y="5531796"/>
            <a:ext cx="2098743" cy="461665"/>
          </a:xfrm>
          <a:prstGeom prst="rect">
            <a:avLst/>
          </a:prstGeom>
          <a:noFill/>
        </p:spPr>
        <p:txBody>
          <a:bodyPr wrap="square" rtlCol="0">
            <a:spAutoFit/>
          </a:bodyPr>
          <a:lstStyle/>
          <a:p>
            <a:r>
              <a:rPr lang="zh-CN" altLang="en-US" sz="1200" dirty="0">
                <a:solidFill>
                  <a:schemeClr val="tx1">
                    <a:lumMod val="75000"/>
                    <a:lumOff val="25000"/>
                  </a:schemeClr>
                </a:solidFill>
                <a:latin typeface="时尚中黑简体" panose="01010104010101010101" pitchFamily="2" charset="-122"/>
                <a:ea typeface="时尚中黑简体" panose="01010104010101010101" pitchFamily="2" charset="-122"/>
              </a:rPr>
              <a:t>点击添加标题文字</a:t>
            </a:r>
            <a:endParaRPr lang="en-US" altLang="zh-CN" sz="1200" dirty="0">
              <a:solidFill>
                <a:schemeClr val="tx1">
                  <a:lumMod val="75000"/>
                  <a:lumOff val="25000"/>
                </a:schemeClr>
              </a:solidFill>
              <a:latin typeface="时尚中黑简体" panose="01010104010101010101" pitchFamily="2" charset="-122"/>
              <a:ea typeface="时尚中黑简体" panose="01010104010101010101" pitchFamily="2" charset="-122"/>
            </a:endParaRPr>
          </a:p>
          <a:p>
            <a:r>
              <a:rPr lang="zh-CN" altLang="en-US" sz="1200" dirty="0">
                <a:solidFill>
                  <a:schemeClr val="tx1">
                    <a:lumMod val="75000"/>
                    <a:lumOff val="25000"/>
                  </a:schemeClr>
                </a:solidFill>
                <a:latin typeface="时尚中黑简体" panose="01010104010101010101" pitchFamily="2" charset="-122"/>
                <a:ea typeface="时尚中黑简体" panose="01010104010101010101" pitchFamily="2" charset="-122"/>
              </a:rPr>
              <a:t>点击添加标题文字</a:t>
            </a:r>
          </a:p>
        </p:txBody>
      </p:sp>
      <p:grpSp>
        <p:nvGrpSpPr>
          <p:cNvPr id="2" name="组合 1"/>
          <p:cNvGrpSpPr/>
          <p:nvPr/>
        </p:nvGrpSpPr>
        <p:grpSpPr>
          <a:xfrm>
            <a:off x="1759598" y="1293541"/>
            <a:ext cx="7148851" cy="4677177"/>
            <a:chOff x="-1295836" y="524107"/>
            <a:chExt cx="7148851" cy="4677177"/>
          </a:xfrm>
        </p:grpSpPr>
        <p:grpSp>
          <p:nvGrpSpPr>
            <p:cNvPr id="8" name="组合 7"/>
            <p:cNvGrpSpPr/>
            <p:nvPr/>
          </p:nvGrpSpPr>
          <p:grpSpPr>
            <a:xfrm rot="16200000" flipH="1">
              <a:off x="-647590" y="2379692"/>
              <a:ext cx="4257837" cy="546668"/>
              <a:chOff x="4862694" y="1917206"/>
              <a:chExt cx="4183525" cy="746129"/>
            </a:xfrm>
          </p:grpSpPr>
          <p:sp>
            <p:nvSpPr>
              <p:cNvPr id="9" name="任意多边形 8"/>
              <p:cNvSpPr/>
              <p:nvPr/>
            </p:nvSpPr>
            <p:spPr>
              <a:xfrm>
                <a:off x="4862694" y="1917206"/>
                <a:ext cx="4183525" cy="746129"/>
              </a:xfrm>
              <a:custGeom>
                <a:avLst/>
                <a:gdLst>
                  <a:gd name="connsiteX0" fmla="*/ 185640 w 6209328"/>
                  <a:gd name="connsiteY0" fmla="*/ 18570 h 801241"/>
                  <a:gd name="connsiteX1" fmla="*/ 520920 w 6209328"/>
                  <a:gd name="connsiteY1" fmla="*/ 216690 h 801241"/>
                  <a:gd name="connsiteX2" fmla="*/ 5687280 w 6209328"/>
                  <a:gd name="connsiteY2" fmla="*/ 239550 h 801241"/>
                  <a:gd name="connsiteX3" fmla="*/ 6037800 w 6209328"/>
                  <a:gd name="connsiteY3" fmla="*/ 26190 h 801241"/>
                  <a:gd name="connsiteX4" fmla="*/ 5733000 w 6209328"/>
                  <a:gd name="connsiteY4" fmla="*/ 750090 h 801241"/>
                  <a:gd name="connsiteX5" fmla="*/ 2913600 w 6209328"/>
                  <a:gd name="connsiteY5" fmla="*/ 742470 h 801241"/>
                  <a:gd name="connsiteX6" fmla="*/ 589500 w 6209328"/>
                  <a:gd name="connsiteY6" fmla="*/ 742470 h 801241"/>
                  <a:gd name="connsiteX7" fmla="*/ 185640 w 6209328"/>
                  <a:gd name="connsiteY7" fmla="*/ 18570 h 801241"/>
                  <a:gd name="connsiteX0-1" fmla="*/ 185640 w 6209328"/>
                  <a:gd name="connsiteY0-2" fmla="*/ 18570 h 801241"/>
                  <a:gd name="connsiteX1-3" fmla="*/ 520920 w 6209328"/>
                  <a:gd name="connsiteY1-4" fmla="*/ 216690 h 801241"/>
                  <a:gd name="connsiteX2-5" fmla="*/ 5687280 w 6209328"/>
                  <a:gd name="connsiteY2-6" fmla="*/ 239550 h 801241"/>
                  <a:gd name="connsiteX3-7" fmla="*/ 6037800 w 6209328"/>
                  <a:gd name="connsiteY3-8" fmla="*/ 26190 h 801241"/>
                  <a:gd name="connsiteX4-9" fmla="*/ 5733000 w 6209328"/>
                  <a:gd name="connsiteY4-10" fmla="*/ 750090 h 801241"/>
                  <a:gd name="connsiteX5-11" fmla="*/ 2913600 w 6209328"/>
                  <a:gd name="connsiteY5-12" fmla="*/ 742470 h 801241"/>
                  <a:gd name="connsiteX6-13" fmla="*/ 589500 w 6209328"/>
                  <a:gd name="connsiteY6-14" fmla="*/ 742470 h 801241"/>
                  <a:gd name="connsiteX7-15" fmla="*/ 185640 w 6209328"/>
                  <a:gd name="connsiteY7-16" fmla="*/ 18570 h 801241"/>
                  <a:gd name="connsiteX0-17" fmla="*/ 125183 w 6148871"/>
                  <a:gd name="connsiteY0-18" fmla="*/ 9053 h 791724"/>
                  <a:gd name="connsiteX1-19" fmla="*/ 460463 w 6148871"/>
                  <a:gd name="connsiteY1-20" fmla="*/ 207173 h 791724"/>
                  <a:gd name="connsiteX2-21" fmla="*/ 5626823 w 6148871"/>
                  <a:gd name="connsiteY2-22" fmla="*/ 230033 h 791724"/>
                  <a:gd name="connsiteX3-23" fmla="*/ 5977343 w 6148871"/>
                  <a:gd name="connsiteY3-24" fmla="*/ 16673 h 791724"/>
                  <a:gd name="connsiteX4-25" fmla="*/ 5672543 w 6148871"/>
                  <a:gd name="connsiteY4-26" fmla="*/ 740573 h 791724"/>
                  <a:gd name="connsiteX5-27" fmla="*/ 2853143 w 6148871"/>
                  <a:gd name="connsiteY5-28" fmla="*/ 732953 h 791724"/>
                  <a:gd name="connsiteX6-29" fmla="*/ 529043 w 6148871"/>
                  <a:gd name="connsiteY6-30" fmla="*/ 732953 h 791724"/>
                  <a:gd name="connsiteX7-31" fmla="*/ 125183 w 6148871"/>
                  <a:gd name="connsiteY7-32" fmla="*/ 9053 h 791724"/>
                  <a:gd name="connsiteX0-33" fmla="*/ 125183 w 6148871"/>
                  <a:gd name="connsiteY0-34" fmla="*/ 9053 h 791724"/>
                  <a:gd name="connsiteX1-35" fmla="*/ 460463 w 6148871"/>
                  <a:gd name="connsiteY1-36" fmla="*/ 207173 h 791724"/>
                  <a:gd name="connsiteX2-37" fmla="*/ 5626823 w 6148871"/>
                  <a:gd name="connsiteY2-38" fmla="*/ 230033 h 791724"/>
                  <a:gd name="connsiteX3-39" fmla="*/ 5977343 w 6148871"/>
                  <a:gd name="connsiteY3-40" fmla="*/ 16673 h 791724"/>
                  <a:gd name="connsiteX4-41" fmla="*/ 5672543 w 6148871"/>
                  <a:gd name="connsiteY4-42" fmla="*/ 740573 h 791724"/>
                  <a:gd name="connsiteX5-43" fmla="*/ 2853143 w 6148871"/>
                  <a:gd name="connsiteY5-44" fmla="*/ 732953 h 791724"/>
                  <a:gd name="connsiteX6-45" fmla="*/ 529043 w 6148871"/>
                  <a:gd name="connsiteY6-46" fmla="*/ 732953 h 791724"/>
                  <a:gd name="connsiteX7-47" fmla="*/ 125183 w 6148871"/>
                  <a:gd name="connsiteY7-48" fmla="*/ 9053 h 791724"/>
                  <a:gd name="connsiteX0-49" fmla="*/ 0 w 6023688"/>
                  <a:gd name="connsiteY0-50" fmla="*/ 9053 h 791724"/>
                  <a:gd name="connsiteX1-51" fmla="*/ 335280 w 6023688"/>
                  <a:gd name="connsiteY1-52" fmla="*/ 207173 h 791724"/>
                  <a:gd name="connsiteX2-53" fmla="*/ 5501640 w 6023688"/>
                  <a:gd name="connsiteY2-54" fmla="*/ 230033 h 791724"/>
                  <a:gd name="connsiteX3-55" fmla="*/ 5852160 w 6023688"/>
                  <a:gd name="connsiteY3-56" fmla="*/ 16673 h 791724"/>
                  <a:gd name="connsiteX4-57" fmla="*/ 5547360 w 6023688"/>
                  <a:gd name="connsiteY4-58" fmla="*/ 740573 h 791724"/>
                  <a:gd name="connsiteX5-59" fmla="*/ 2727960 w 6023688"/>
                  <a:gd name="connsiteY5-60" fmla="*/ 732953 h 791724"/>
                  <a:gd name="connsiteX6-61" fmla="*/ 403860 w 6023688"/>
                  <a:gd name="connsiteY6-62" fmla="*/ 732953 h 791724"/>
                  <a:gd name="connsiteX7-63" fmla="*/ 0 w 6023688"/>
                  <a:gd name="connsiteY7-64" fmla="*/ 9053 h 791724"/>
                  <a:gd name="connsiteX0-65" fmla="*/ 0 w 6023688"/>
                  <a:gd name="connsiteY0-66" fmla="*/ 9053 h 791990"/>
                  <a:gd name="connsiteX1-67" fmla="*/ 335280 w 6023688"/>
                  <a:gd name="connsiteY1-68" fmla="*/ 207173 h 791990"/>
                  <a:gd name="connsiteX2-69" fmla="*/ 5501640 w 6023688"/>
                  <a:gd name="connsiteY2-70" fmla="*/ 230033 h 791990"/>
                  <a:gd name="connsiteX3-71" fmla="*/ 5852160 w 6023688"/>
                  <a:gd name="connsiteY3-72" fmla="*/ 16673 h 791990"/>
                  <a:gd name="connsiteX4-73" fmla="*/ 5547360 w 6023688"/>
                  <a:gd name="connsiteY4-74" fmla="*/ 740573 h 791990"/>
                  <a:gd name="connsiteX5-75" fmla="*/ 2727960 w 6023688"/>
                  <a:gd name="connsiteY5-76" fmla="*/ 732953 h 791990"/>
                  <a:gd name="connsiteX6-77" fmla="*/ 403860 w 6023688"/>
                  <a:gd name="connsiteY6-78" fmla="*/ 732953 h 791990"/>
                  <a:gd name="connsiteX7-79" fmla="*/ 0 w 6023688"/>
                  <a:gd name="connsiteY7-80" fmla="*/ 9053 h 791990"/>
                  <a:gd name="connsiteX0-81" fmla="*/ 0 w 6023688"/>
                  <a:gd name="connsiteY0-82" fmla="*/ 9053 h 791990"/>
                  <a:gd name="connsiteX1-83" fmla="*/ 335280 w 6023688"/>
                  <a:gd name="connsiteY1-84" fmla="*/ 207173 h 791990"/>
                  <a:gd name="connsiteX2-85" fmla="*/ 5501640 w 6023688"/>
                  <a:gd name="connsiteY2-86" fmla="*/ 230033 h 791990"/>
                  <a:gd name="connsiteX3-87" fmla="*/ 5852160 w 6023688"/>
                  <a:gd name="connsiteY3-88" fmla="*/ 16673 h 791990"/>
                  <a:gd name="connsiteX4-89" fmla="*/ 5547360 w 6023688"/>
                  <a:gd name="connsiteY4-90" fmla="*/ 740573 h 791990"/>
                  <a:gd name="connsiteX5-91" fmla="*/ 2727960 w 6023688"/>
                  <a:gd name="connsiteY5-92" fmla="*/ 732953 h 791990"/>
                  <a:gd name="connsiteX6-93" fmla="*/ 403860 w 6023688"/>
                  <a:gd name="connsiteY6-94" fmla="*/ 732953 h 791990"/>
                  <a:gd name="connsiteX7-95" fmla="*/ 0 w 6023688"/>
                  <a:gd name="connsiteY7-96" fmla="*/ 9053 h 791990"/>
                  <a:gd name="connsiteX0-97" fmla="*/ 0 w 6023688"/>
                  <a:gd name="connsiteY0-98" fmla="*/ 9053 h 791990"/>
                  <a:gd name="connsiteX1-99" fmla="*/ 335280 w 6023688"/>
                  <a:gd name="connsiteY1-100" fmla="*/ 207173 h 791990"/>
                  <a:gd name="connsiteX2-101" fmla="*/ 5501640 w 6023688"/>
                  <a:gd name="connsiteY2-102" fmla="*/ 230033 h 791990"/>
                  <a:gd name="connsiteX3-103" fmla="*/ 5852160 w 6023688"/>
                  <a:gd name="connsiteY3-104" fmla="*/ 16673 h 791990"/>
                  <a:gd name="connsiteX4-105" fmla="*/ 5547360 w 6023688"/>
                  <a:gd name="connsiteY4-106" fmla="*/ 740573 h 791990"/>
                  <a:gd name="connsiteX5-107" fmla="*/ 2727960 w 6023688"/>
                  <a:gd name="connsiteY5-108" fmla="*/ 732953 h 791990"/>
                  <a:gd name="connsiteX6-109" fmla="*/ 403860 w 6023688"/>
                  <a:gd name="connsiteY6-110" fmla="*/ 732953 h 791990"/>
                  <a:gd name="connsiteX7-111" fmla="*/ 0 w 6023688"/>
                  <a:gd name="connsiteY7-112" fmla="*/ 9053 h 791990"/>
                  <a:gd name="connsiteX0-113" fmla="*/ 0 w 6023688"/>
                  <a:gd name="connsiteY0-114" fmla="*/ 9053 h 791990"/>
                  <a:gd name="connsiteX1-115" fmla="*/ 335280 w 6023688"/>
                  <a:gd name="connsiteY1-116" fmla="*/ 207173 h 791990"/>
                  <a:gd name="connsiteX2-117" fmla="*/ 5501640 w 6023688"/>
                  <a:gd name="connsiteY2-118" fmla="*/ 230033 h 791990"/>
                  <a:gd name="connsiteX3-119" fmla="*/ 5852160 w 6023688"/>
                  <a:gd name="connsiteY3-120" fmla="*/ 16673 h 791990"/>
                  <a:gd name="connsiteX4-121" fmla="*/ 5547360 w 6023688"/>
                  <a:gd name="connsiteY4-122" fmla="*/ 740573 h 791990"/>
                  <a:gd name="connsiteX5-123" fmla="*/ 2727960 w 6023688"/>
                  <a:gd name="connsiteY5-124" fmla="*/ 732953 h 791990"/>
                  <a:gd name="connsiteX6-125" fmla="*/ 403860 w 6023688"/>
                  <a:gd name="connsiteY6-126" fmla="*/ 732953 h 791990"/>
                  <a:gd name="connsiteX7-127" fmla="*/ 0 w 6023688"/>
                  <a:gd name="connsiteY7-128" fmla="*/ 9053 h 791990"/>
                  <a:gd name="connsiteX0-129" fmla="*/ 0 w 6023688"/>
                  <a:gd name="connsiteY0-130" fmla="*/ 9053 h 744529"/>
                  <a:gd name="connsiteX1-131" fmla="*/ 335280 w 6023688"/>
                  <a:gd name="connsiteY1-132" fmla="*/ 207173 h 744529"/>
                  <a:gd name="connsiteX2-133" fmla="*/ 5501640 w 6023688"/>
                  <a:gd name="connsiteY2-134" fmla="*/ 230033 h 744529"/>
                  <a:gd name="connsiteX3-135" fmla="*/ 5852160 w 6023688"/>
                  <a:gd name="connsiteY3-136" fmla="*/ 16673 h 744529"/>
                  <a:gd name="connsiteX4-137" fmla="*/ 5547360 w 6023688"/>
                  <a:gd name="connsiteY4-138" fmla="*/ 740573 h 744529"/>
                  <a:gd name="connsiteX5-139" fmla="*/ 2727960 w 6023688"/>
                  <a:gd name="connsiteY5-140" fmla="*/ 732953 h 744529"/>
                  <a:gd name="connsiteX6-141" fmla="*/ 403860 w 6023688"/>
                  <a:gd name="connsiteY6-142" fmla="*/ 732953 h 744529"/>
                  <a:gd name="connsiteX7-143" fmla="*/ 0 w 6023688"/>
                  <a:gd name="connsiteY7-144" fmla="*/ 9053 h 744529"/>
                  <a:gd name="connsiteX0-145" fmla="*/ 0 w 6023688"/>
                  <a:gd name="connsiteY0-146" fmla="*/ 9053 h 744529"/>
                  <a:gd name="connsiteX1-147" fmla="*/ 335280 w 6023688"/>
                  <a:gd name="connsiteY1-148" fmla="*/ 207173 h 744529"/>
                  <a:gd name="connsiteX2-149" fmla="*/ 5501640 w 6023688"/>
                  <a:gd name="connsiteY2-150" fmla="*/ 230033 h 744529"/>
                  <a:gd name="connsiteX3-151" fmla="*/ 5852160 w 6023688"/>
                  <a:gd name="connsiteY3-152" fmla="*/ 16673 h 744529"/>
                  <a:gd name="connsiteX4-153" fmla="*/ 5547360 w 6023688"/>
                  <a:gd name="connsiteY4-154" fmla="*/ 740573 h 744529"/>
                  <a:gd name="connsiteX5-155" fmla="*/ 2727960 w 6023688"/>
                  <a:gd name="connsiteY5-156" fmla="*/ 732953 h 744529"/>
                  <a:gd name="connsiteX6-157" fmla="*/ 403860 w 6023688"/>
                  <a:gd name="connsiteY6-158" fmla="*/ 732953 h 744529"/>
                  <a:gd name="connsiteX7-159" fmla="*/ 0 w 6023688"/>
                  <a:gd name="connsiteY7-160" fmla="*/ 9053 h 744529"/>
                  <a:gd name="connsiteX0-161" fmla="*/ 0 w 6023688"/>
                  <a:gd name="connsiteY0-162" fmla="*/ 9053 h 744529"/>
                  <a:gd name="connsiteX1-163" fmla="*/ 335280 w 6023688"/>
                  <a:gd name="connsiteY1-164" fmla="*/ 207173 h 744529"/>
                  <a:gd name="connsiteX2-165" fmla="*/ 5501640 w 6023688"/>
                  <a:gd name="connsiteY2-166" fmla="*/ 230033 h 744529"/>
                  <a:gd name="connsiteX3-167" fmla="*/ 5852160 w 6023688"/>
                  <a:gd name="connsiteY3-168" fmla="*/ 16673 h 744529"/>
                  <a:gd name="connsiteX4-169" fmla="*/ 5547360 w 6023688"/>
                  <a:gd name="connsiteY4-170" fmla="*/ 740573 h 744529"/>
                  <a:gd name="connsiteX5-171" fmla="*/ 2727960 w 6023688"/>
                  <a:gd name="connsiteY5-172" fmla="*/ 732953 h 744529"/>
                  <a:gd name="connsiteX6-173" fmla="*/ 403860 w 6023688"/>
                  <a:gd name="connsiteY6-174" fmla="*/ 732953 h 744529"/>
                  <a:gd name="connsiteX7-175" fmla="*/ 0 w 6023688"/>
                  <a:gd name="connsiteY7-176" fmla="*/ 9053 h 744529"/>
                  <a:gd name="connsiteX0-177" fmla="*/ 0 w 6023688"/>
                  <a:gd name="connsiteY0-178" fmla="*/ 9053 h 744529"/>
                  <a:gd name="connsiteX1-179" fmla="*/ 335280 w 6023688"/>
                  <a:gd name="connsiteY1-180" fmla="*/ 207173 h 744529"/>
                  <a:gd name="connsiteX2-181" fmla="*/ 5501640 w 6023688"/>
                  <a:gd name="connsiteY2-182" fmla="*/ 230033 h 744529"/>
                  <a:gd name="connsiteX3-183" fmla="*/ 5852160 w 6023688"/>
                  <a:gd name="connsiteY3-184" fmla="*/ 16673 h 744529"/>
                  <a:gd name="connsiteX4-185" fmla="*/ 5547360 w 6023688"/>
                  <a:gd name="connsiteY4-186" fmla="*/ 740573 h 744529"/>
                  <a:gd name="connsiteX5-187" fmla="*/ 2727960 w 6023688"/>
                  <a:gd name="connsiteY5-188" fmla="*/ 732953 h 744529"/>
                  <a:gd name="connsiteX6-189" fmla="*/ 403860 w 6023688"/>
                  <a:gd name="connsiteY6-190" fmla="*/ 732953 h 744529"/>
                  <a:gd name="connsiteX7-191" fmla="*/ 0 w 6023688"/>
                  <a:gd name="connsiteY7-192" fmla="*/ 9053 h 744529"/>
                  <a:gd name="connsiteX0-193" fmla="*/ 0 w 5876300"/>
                  <a:gd name="connsiteY0-194" fmla="*/ 10653 h 746129"/>
                  <a:gd name="connsiteX1-195" fmla="*/ 335280 w 5876300"/>
                  <a:gd name="connsiteY1-196" fmla="*/ 208773 h 746129"/>
                  <a:gd name="connsiteX2-197" fmla="*/ 5501640 w 5876300"/>
                  <a:gd name="connsiteY2-198" fmla="*/ 231633 h 746129"/>
                  <a:gd name="connsiteX3-199" fmla="*/ 5852160 w 5876300"/>
                  <a:gd name="connsiteY3-200" fmla="*/ 18273 h 746129"/>
                  <a:gd name="connsiteX4-201" fmla="*/ 5547360 w 5876300"/>
                  <a:gd name="connsiteY4-202" fmla="*/ 742173 h 746129"/>
                  <a:gd name="connsiteX5-203" fmla="*/ 2727960 w 5876300"/>
                  <a:gd name="connsiteY5-204" fmla="*/ 734553 h 746129"/>
                  <a:gd name="connsiteX6-205" fmla="*/ 403860 w 5876300"/>
                  <a:gd name="connsiteY6-206" fmla="*/ 734553 h 746129"/>
                  <a:gd name="connsiteX7-207" fmla="*/ 0 w 5876300"/>
                  <a:gd name="connsiteY7-208" fmla="*/ 10653 h 746129"/>
                  <a:gd name="connsiteX0-209" fmla="*/ 715 w 5877015"/>
                  <a:gd name="connsiteY0-210" fmla="*/ 10653 h 746129"/>
                  <a:gd name="connsiteX1-211" fmla="*/ 335995 w 5877015"/>
                  <a:gd name="connsiteY1-212" fmla="*/ 208773 h 746129"/>
                  <a:gd name="connsiteX2-213" fmla="*/ 5502355 w 5877015"/>
                  <a:gd name="connsiteY2-214" fmla="*/ 231633 h 746129"/>
                  <a:gd name="connsiteX3-215" fmla="*/ 5852875 w 5877015"/>
                  <a:gd name="connsiteY3-216" fmla="*/ 18273 h 746129"/>
                  <a:gd name="connsiteX4-217" fmla="*/ 5548075 w 5877015"/>
                  <a:gd name="connsiteY4-218" fmla="*/ 742173 h 746129"/>
                  <a:gd name="connsiteX5-219" fmla="*/ 2728675 w 5877015"/>
                  <a:gd name="connsiteY5-220" fmla="*/ 734553 h 746129"/>
                  <a:gd name="connsiteX6-221" fmla="*/ 404575 w 5877015"/>
                  <a:gd name="connsiteY6-222" fmla="*/ 734553 h 746129"/>
                  <a:gd name="connsiteX7-223" fmla="*/ 715 w 5877015"/>
                  <a:gd name="connsiteY7-224" fmla="*/ 10653 h 746129"/>
                  <a:gd name="connsiteX0-225" fmla="*/ 715 w 5877015"/>
                  <a:gd name="connsiteY0-226" fmla="*/ 10653 h 746129"/>
                  <a:gd name="connsiteX1-227" fmla="*/ 335995 w 5877015"/>
                  <a:gd name="connsiteY1-228" fmla="*/ 208773 h 746129"/>
                  <a:gd name="connsiteX2-229" fmla="*/ 2736295 w 5877015"/>
                  <a:gd name="connsiteY2-230" fmla="*/ 239253 h 746129"/>
                  <a:gd name="connsiteX3-231" fmla="*/ 5502355 w 5877015"/>
                  <a:gd name="connsiteY3-232" fmla="*/ 231633 h 746129"/>
                  <a:gd name="connsiteX4-233" fmla="*/ 5852875 w 5877015"/>
                  <a:gd name="connsiteY4-234" fmla="*/ 18273 h 746129"/>
                  <a:gd name="connsiteX5-235" fmla="*/ 5548075 w 5877015"/>
                  <a:gd name="connsiteY5-236" fmla="*/ 742173 h 746129"/>
                  <a:gd name="connsiteX6-237" fmla="*/ 2728675 w 5877015"/>
                  <a:gd name="connsiteY6-238" fmla="*/ 734553 h 746129"/>
                  <a:gd name="connsiteX7-239" fmla="*/ 404575 w 5877015"/>
                  <a:gd name="connsiteY7-240" fmla="*/ 734553 h 746129"/>
                  <a:gd name="connsiteX8" fmla="*/ 715 w 5877015"/>
                  <a:gd name="connsiteY8" fmla="*/ 10653 h 746129"/>
                  <a:gd name="connsiteX0-241" fmla="*/ 715 w 5877015"/>
                  <a:gd name="connsiteY0-242" fmla="*/ 10653 h 746129"/>
                  <a:gd name="connsiteX1-243" fmla="*/ 335995 w 5877015"/>
                  <a:gd name="connsiteY1-244" fmla="*/ 208773 h 746129"/>
                  <a:gd name="connsiteX2-245" fmla="*/ 2736295 w 5877015"/>
                  <a:gd name="connsiteY2-246" fmla="*/ 224013 h 746129"/>
                  <a:gd name="connsiteX3-247" fmla="*/ 5502355 w 5877015"/>
                  <a:gd name="connsiteY3-248" fmla="*/ 231633 h 746129"/>
                  <a:gd name="connsiteX4-249" fmla="*/ 5852875 w 5877015"/>
                  <a:gd name="connsiteY4-250" fmla="*/ 18273 h 746129"/>
                  <a:gd name="connsiteX5-251" fmla="*/ 5548075 w 5877015"/>
                  <a:gd name="connsiteY5-252" fmla="*/ 742173 h 746129"/>
                  <a:gd name="connsiteX6-253" fmla="*/ 2728675 w 5877015"/>
                  <a:gd name="connsiteY6-254" fmla="*/ 734553 h 746129"/>
                  <a:gd name="connsiteX7-255" fmla="*/ 404575 w 5877015"/>
                  <a:gd name="connsiteY7-256" fmla="*/ 734553 h 746129"/>
                  <a:gd name="connsiteX8-257" fmla="*/ 715 w 5877015"/>
                  <a:gd name="connsiteY8-258" fmla="*/ 10653 h 746129"/>
                  <a:gd name="connsiteX0-259" fmla="*/ 715 w 5877015"/>
                  <a:gd name="connsiteY0-260" fmla="*/ 10653 h 746129"/>
                  <a:gd name="connsiteX1-261" fmla="*/ 335995 w 5877015"/>
                  <a:gd name="connsiteY1-262" fmla="*/ 208773 h 746129"/>
                  <a:gd name="connsiteX2-263" fmla="*/ 2736295 w 5877015"/>
                  <a:gd name="connsiteY2-264" fmla="*/ 224013 h 746129"/>
                  <a:gd name="connsiteX3-265" fmla="*/ 5502355 w 5877015"/>
                  <a:gd name="connsiteY3-266" fmla="*/ 231633 h 746129"/>
                  <a:gd name="connsiteX4-267" fmla="*/ 5852875 w 5877015"/>
                  <a:gd name="connsiteY4-268" fmla="*/ 18273 h 746129"/>
                  <a:gd name="connsiteX5-269" fmla="*/ 5548075 w 5877015"/>
                  <a:gd name="connsiteY5-270" fmla="*/ 742173 h 746129"/>
                  <a:gd name="connsiteX6-271" fmla="*/ 2728675 w 5877015"/>
                  <a:gd name="connsiteY6-272" fmla="*/ 734553 h 746129"/>
                  <a:gd name="connsiteX7-273" fmla="*/ 404575 w 5877015"/>
                  <a:gd name="connsiteY7-274" fmla="*/ 734553 h 746129"/>
                  <a:gd name="connsiteX8-275" fmla="*/ 715 w 5877015"/>
                  <a:gd name="connsiteY8-276" fmla="*/ 10653 h 74612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257" y="connsiteY8-258"/>
                  </a:cxn>
                </a:cxnLst>
                <a:rect l="l" t="t" r="r" b="b"/>
                <a:pathLst>
                  <a:path w="5877015" h="746129">
                    <a:moveTo>
                      <a:pt x="715" y="10653"/>
                    </a:moveTo>
                    <a:cubicBezTo>
                      <a:pt x="187405" y="174483"/>
                      <a:pt x="165815" y="156703"/>
                      <a:pt x="335995" y="208773"/>
                    </a:cubicBezTo>
                    <a:cubicBezTo>
                      <a:pt x="791925" y="246873"/>
                      <a:pt x="1875235" y="220203"/>
                      <a:pt x="2736295" y="224013"/>
                    </a:cubicBezTo>
                    <a:lnTo>
                      <a:pt x="5502355" y="231633"/>
                    </a:lnTo>
                    <a:cubicBezTo>
                      <a:pt x="5827475" y="169403"/>
                      <a:pt x="5845255" y="-66817"/>
                      <a:pt x="5852875" y="18273"/>
                    </a:cubicBezTo>
                    <a:cubicBezTo>
                      <a:pt x="5860495" y="103363"/>
                      <a:pt x="5992575" y="554213"/>
                      <a:pt x="5548075" y="742173"/>
                    </a:cubicBezTo>
                    <a:lnTo>
                      <a:pt x="2728675" y="734553"/>
                    </a:lnTo>
                    <a:cubicBezTo>
                      <a:pt x="1871425" y="733283"/>
                      <a:pt x="1115775" y="761223"/>
                      <a:pt x="404575" y="734553"/>
                    </a:cubicBezTo>
                    <a:cubicBezTo>
                      <a:pt x="-55165" y="616443"/>
                      <a:pt x="4525" y="227823"/>
                      <a:pt x="715" y="10653"/>
                    </a:cubicBezTo>
                    <a:close/>
                  </a:path>
                </a:pathLst>
              </a:custGeom>
              <a:solidFill>
                <a:srgbClr val="DC6C7C"/>
              </a:solidFill>
              <a:ln>
                <a:noFill/>
              </a:ln>
              <a:effectLst>
                <a:outerShdw blurRad="215900" sx="102000" sy="102000" algn="ctr"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9"/>
              <p:cNvSpPr/>
              <p:nvPr/>
            </p:nvSpPr>
            <p:spPr>
              <a:xfrm>
                <a:off x="4873651" y="1917206"/>
                <a:ext cx="4172568" cy="746129"/>
              </a:xfrm>
              <a:custGeom>
                <a:avLst/>
                <a:gdLst>
                  <a:gd name="connsiteX0" fmla="*/ 185640 w 6209328"/>
                  <a:gd name="connsiteY0" fmla="*/ 18570 h 801241"/>
                  <a:gd name="connsiteX1" fmla="*/ 520920 w 6209328"/>
                  <a:gd name="connsiteY1" fmla="*/ 216690 h 801241"/>
                  <a:gd name="connsiteX2" fmla="*/ 5687280 w 6209328"/>
                  <a:gd name="connsiteY2" fmla="*/ 239550 h 801241"/>
                  <a:gd name="connsiteX3" fmla="*/ 6037800 w 6209328"/>
                  <a:gd name="connsiteY3" fmla="*/ 26190 h 801241"/>
                  <a:gd name="connsiteX4" fmla="*/ 5733000 w 6209328"/>
                  <a:gd name="connsiteY4" fmla="*/ 750090 h 801241"/>
                  <a:gd name="connsiteX5" fmla="*/ 2913600 w 6209328"/>
                  <a:gd name="connsiteY5" fmla="*/ 742470 h 801241"/>
                  <a:gd name="connsiteX6" fmla="*/ 589500 w 6209328"/>
                  <a:gd name="connsiteY6" fmla="*/ 742470 h 801241"/>
                  <a:gd name="connsiteX7" fmla="*/ 185640 w 6209328"/>
                  <a:gd name="connsiteY7" fmla="*/ 18570 h 801241"/>
                  <a:gd name="connsiteX0-1" fmla="*/ 185640 w 6209328"/>
                  <a:gd name="connsiteY0-2" fmla="*/ 18570 h 801241"/>
                  <a:gd name="connsiteX1-3" fmla="*/ 520920 w 6209328"/>
                  <a:gd name="connsiteY1-4" fmla="*/ 216690 h 801241"/>
                  <a:gd name="connsiteX2-5" fmla="*/ 5687280 w 6209328"/>
                  <a:gd name="connsiteY2-6" fmla="*/ 239550 h 801241"/>
                  <a:gd name="connsiteX3-7" fmla="*/ 6037800 w 6209328"/>
                  <a:gd name="connsiteY3-8" fmla="*/ 26190 h 801241"/>
                  <a:gd name="connsiteX4-9" fmla="*/ 5733000 w 6209328"/>
                  <a:gd name="connsiteY4-10" fmla="*/ 750090 h 801241"/>
                  <a:gd name="connsiteX5-11" fmla="*/ 2913600 w 6209328"/>
                  <a:gd name="connsiteY5-12" fmla="*/ 742470 h 801241"/>
                  <a:gd name="connsiteX6-13" fmla="*/ 589500 w 6209328"/>
                  <a:gd name="connsiteY6-14" fmla="*/ 742470 h 801241"/>
                  <a:gd name="connsiteX7-15" fmla="*/ 185640 w 6209328"/>
                  <a:gd name="connsiteY7-16" fmla="*/ 18570 h 801241"/>
                  <a:gd name="connsiteX0-17" fmla="*/ 125183 w 6148871"/>
                  <a:gd name="connsiteY0-18" fmla="*/ 9053 h 791724"/>
                  <a:gd name="connsiteX1-19" fmla="*/ 460463 w 6148871"/>
                  <a:gd name="connsiteY1-20" fmla="*/ 207173 h 791724"/>
                  <a:gd name="connsiteX2-21" fmla="*/ 5626823 w 6148871"/>
                  <a:gd name="connsiteY2-22" fmla="*/ 230033 h 791724"/>
                  <a:gd name="connsiteX3-23" fmla="*/ 5977343 w 6148871"/>
                  <a:gd name="connsiteY3-24" fmla="*/ 16673 h 791724"/>
                  <a:gd name="connsiteX4-25" fmla="*/ 5672543 w 6148871"/>
                  <a:gd name="connsiteY4-26" fmla="*/ 740573 h 791724"/>
                  <a:gd name="connsiteX5-27" fmla="*/ 2853143 w 6148871"/>
                  <a:gd name="connsiteY5-28" fmla="*/ 732953 h 791724"/>
                  <a:gd name="connsiteX6-29" fmla="*/ 529043 w 6148871"/>
                  <a:gd name="connsiteY6-30" fmla="*/ 732953 h 791724"/>
                  <a:gd name="connsiteX7-31" fmla="*/ 125183 w 6148871"/>
                  <a:gd name="connsiteY7-32" fmla="*/ 9053 h 791724"/>
                  <a:gd name="connsiteX0-33" fmla="*/ 125183 w 6148871"/>
                  <a:gd name="connsiteY0-34" fmla="*/ 9053 h 791724"/>
                  <a:gd name="connsiteX1-35" fmla="*/ 460463 w 6148871"/>
                  <a:gd name="connsiteY1-36" fmla="*/ 207173 h 791724"/>
                  <a:gd name="connsiteX2-37" fmla="*/ 5626823 w 6148871"/>
                  <a:gd name="connsiteY2-38" fmla="*/ 230033 h 791724"/>
                  <a:gd name="connsiteX3-39" fmla="*/ 5977343 w 6148871"/>
                  <a:gd name="connsiteY3-40" fmla="*/ 16673 h 791724"/>
                  <a:gd name="connsiteX4-41" fmla="*/ 5672543 w 6148871"/>
                  <a:gd name="connsiteY4-42" fmla="*/ 740573 h 791724"/>
                  <a:gd name="connsiteX5-43" fmla="*/ 2853143 w 6148871"/>
                  <a:gd name="connsiteY5-44" fmla="*/ 732953 h 791724"/>
                  <a:gd name="connsiteX6-45" fmla="*/ 529043 w 6148871"/>
                  <a:gd name="connsiteY6-46" fmla="*/ 732953 h 791724"/>
                  <a:gd name="connsiteX7-47" fmla="*/ 125183 w 6148871"/>
                  <a:gd name="connsiteY7-48" fmla="*/ 9053 h 791724"/>
                  <a:gd name="connsiteX0-49" fmla="*/ 0 w 6023688"/>
                  <a:gd name="connsiteY0-50" fmla="*/ 9053 h 791724"/>
                  <a:gd name="connsiteX1-51" fmla="*/ 335280 w 6023688"/>
                  <a:gd name="connsiteY1-52" fmla="*/ 207173 h 791724"/>
                  <a:gd name="connsiteX2-53" fmla="*/ 5501640 w 6023688"/>
                  <a:gd name="connsiteY2-54" fmla="*/ 230033 h 791724"/>
                  <a:gd name="connsiteX3-55" fmla="*/ 5852160 w 6023688"/>
                  <a:gd name="connsiteY3-56" fmla="*/ 16673 h 791724"/>
                  <a:gd name="connsiteX4-57" fmla="*/ 5547360 w 6023688"/>
                  <a:gd name="connsiteY4-58" fmla="*/ 740573 h 791724"/>
                  <a:gd name="connsiteX5-59" fmla="*/ 2727960 w 6023688"/>
                  <a:gd name="connsiteY5-60" fmla="*/ 732953 h 791724"/>
                  <a:gd name="connsiteX6-61" fmla="*/ 403860 w 6023688"/>
                  <a:gd name="connsiteY6-62" fmla="*/ 732953 h 791724"/>
                  <a:gd name="connsiteX7-63" fmla="*/ 0 w 6023688"/>
                  <a:gd name="connsiteY7-64" fmla="*/ 9053 h 791724"/>
                  <a:gd name="connsiteX0-65" fmla="*/ 0 w 6023688"/>
                  <a:gd name="connsiteY0-66" fmla="*/ 9053 h 791990"/>
                  <a:gd name="connsiteX1-67" fmla="*/ 335280 w 6023688"/>
                  <a:gd name="connsiteY1-68" fmla="*/ 207173 h 791990"/>
                  <a:gd name="connsiteX2-69" fmla="*/ 5501640 w 6023688"/>
                  <a:gd name="connsiteY2-70" fmla="*/ 230033 h 791990"/>
                  <a:gd name="connsiteX3-71" fmla="*/ 5852160 w 6023688"/>
                  <a:gd name="connsiteY3-72" fmla="*/ 16673 h 791990"/>
                  <a:gd name="connsiteX4-73" fmla="*/ 5547360 w 6023688"/>
                  <a:gd name="connsiteY4-74" fmla="*/ 740573 h 791990"/>
                  <a:gd name="connsiteX5-75" fmla="*/ 2727960 w 6023688"/>
                  <a:gd name="connsiteY5-76" fmla="*/ 732953 h 791990"/>
                  <a:gd name="connsiteX6-77" fmla="*/ 403860 w 6023688"/>
                  <a:gd name="connsiteY6-78" fmla="*/ 732953 h 791990"/>
                  <a:gd name="connsiteX7-79" fmla="*/ 0 w 6023688"/>
                  <a:gd name="connsiteY7-80" fmla="*/ 9053 h 791990"/>
                  <a:gd name="connsiteX0-81" fmla="*/ 0 w 6023688"/>
                  <a:gd name="connsiteY0-82" fmla="*/ 9053 h 791990"/>
                  <a:gd name="connsiteX1-83" fmla="*/ 335280 w 6023688"/>
                  <a:gd name="connsiteY1-84" fmla="*/ 207173 h 791990"/>
                  <a:gd name="connsiteX2-85" fmla="*/ 5501640 w 6023688"/>
                  <a:gd name="connsiteY2-86" fmla="*/ 230033 h 791990"/>
                  <a:gd name="connsiteX3-87" fmla="*/ 5852160 w 6023688"/>
                  <a:gd name="connsiteY3-88" fmla="*/ 16673 h 791990"/>
                  <a:gd name="connsiteX4-89" fmla="*/ 5547360 w 6023688"/>
                  <a:gd name="connsiteY4-90" fmla="*/ 740573 h 791990"/>
                  <a:gd name="connsiteX5-91" fmla="*/ 2727960 w 6023688"/>
                  <a:gd name="connsiteY5-92" fmla="*/ 732953 h 791990"/>
                  <a:gd name="connsiteX6-93" fmla="*/ 403860 w 6023688"/>
                  <a:gd name="connsiteY6-94" fmla="*/ 732953 h 791990"/>
                  <a:gd name="connsiteX7-95" fmla="*/ 0 w 6023688"/>
                  <a:gd name="connsiteY7-96" fmla="*/ 9053 h 791990"/>
                  <a:gd name="connsiteX0-97" fmla="*/ 0 w 6023688"/>
                  <a:gd name="connsiteY0-98" fmla="*/ 9053 h 791990"/>
                  <a:gd name="connsiteX1-99" fmla="*/ 335280 w 6023688"/>
                  <a:gd name="connsiteY1-100" fmla="*/ 207173 h 791990"/>
                  <a:gd name="connsiteX2-101" fmla="*/ 5501640 w 6023688"/>
                  <a:gd name="connsiteY2-102" fmla="*/ 230033 h 791990"/>
                  <a:gd name="connsiteX3-103" fmla="*/ 5852160 w 6023688"/>
                  <a:gd name="connsiteY3-104" fmla="*/ 16673 h 791990"/>
                  <a:gd name="connsiteX4-105" fmla="*/ 5547360 w 6023688"/>
                  <a:gd name="connsiteY4-106" fmla="*/ 740573 h 791990"/>
                  <a:gd name="connsiteX5-107" fmla="*/ 2727960 w 6023688"/>
                  <a:gd name="connsiteY5-108" fmla="*/ 732953 h 791990"/>
                  <a:gd name="connsiteX6-109" fmla="*/ 403860 w 6023688"/>
                  <a:gd name="connsiteY6-110" fmla="*/ 732953 h 791990"/>
                  <a:gd name="connsiteX7-111" fmla="*/ 0 w 6023688"/>
                  <a:gd name="connsiteY7-112" fmla="*/ 9053 h 791990"/>
                  <a:gd name="connsiteX0-113" fmla="*/ 0 w 6023688"/>
                  <a:gd name="connsiteY0-114" fmla="*/ 9053 h 791990"/>
                  <a:gd name="connsiteX1-115" fmla="*/ 335280 w 6023688"/>
                  <a:gd name="connsiteY1-116" fmla="*/ 207173 h 791990"/>
                  <a:gd name="connsiteX2-117" fmla="*/ 5501640 w 6023688"/>
                  <a:gd name="connsiteY2-118" fmla="*/ 230033 h 791990"/>
                  <a:gd name="connsiteX3-119" fmla="*/ 5852160 w 6023688"/>
                  <a:gd name="connsiteY3-120" fmla="*/ 16673 h 791990"/>
                  <a:gd name="connsiteX4-121" fmla="*/ 5547360 w 6023688"/>
                  <a:gd name="connsiteY4-122" fmla="*/ 740573 h 791990"/>
                  <a:gd name="connsiteX5-123" fmla="*/ 2727960 w 6023688"/>
                  <a:gd name="connsiteY5-124" fmla="*/ 732953 h 791990"/>
                  <a:gd name="connsiteX6-125" fmla="*/ 403860 w 6023688"/>
                  <a:gd name="connsiteY6-126" fmla="*/ 732953 h 791990"/>
                  <a:gd name="connsiteX7-127" fmla="*/ 0 w 6023688"/>
                  <a:gd name="connsiteY7-128" fmla="*/ 9053 h 791990"/>
                  <a:gd name="connsiteX0-129" fmla="*/ 0 w 6023688"/>
                  <a:gd name="connsiteY0-130" fmla="*/ 9053 h 744529"/>
                  <a:gd name="connsiteX1-131" fmla="*/ 335280 w 6023688"/>
                  <a:gd name="connsiteY1-132" fmla="*/ 207173 h 744529"/>
                  <a:gd name="connsiteX2-133" fmla="*/ 5501640 w 6023688"/>
                  <a:gd name="connsiteY2-134" fmla="*/ 230033 h 744529"/>
                  <a:gd name="connsiteX3-135" fmla="*/ 5852160 w 6023688"/>
                  <a:gd name="connsiteY3-136" fmla="*/ 16673 h 744529"/>
                  <a:gd name="connsiteX4-137" fmla="*/ 5547360 w 6023688"/>
                  <a:gd name="connsiteY4-138" fmla="*/ 740573 h 744529"/>
                  <a:gd name="connsiteX5-139" fmla="*/ 2727960 w 6023688"/>
                  <a:gd name="connsiteY5-140" fmla="*/ 732953 h 744529"/>
                  <a:gd name="connsiteX6-141" fmla="*/ 403860 w 6023688"/>
                  <a:gd name="connsiteY6-142" fmla="*/ 732953 h 744529"/>
                  <a:gd name="connsiteX7-143" fmla="*/ 0 w 6023688"/>
                  <a:gd name="connsiteY7-144" fmla="*/ 9053 h 744529"/>
                  <a:gd name="connsiteX0-145" fmla="*/ 0 w 6023688"/>
                  <a:gd name="connsiteY0-146" fmla="*/ 9053 h 744529"/>
                  <a:gd name="connsiteX1-147" fmla="*/ 335280 w 6023688"/>
                  <a:gd name="connsiteY1-148" fmla="*/ 207173 h 744529"/>
                  <a:gd name="connsiteX2-149" fmla="*/ 5501640 w 6023688"/>
                  <a:gd name="connsiteY2-150" fmla="*/ 230033 h 744529"/>
                  <a:gd name="connsiteX3-151" fmla="*/ 5852160 w 6023688"/>
                  <a:gd name="connsiteY3-152" fmla="*/ 16673 h 744529"/>
                  <a:gd name="connsiteX4-153" fmla="*/ 5547360 w 6023688"/>
                  <a:gd name="connsiteY4-154" fmla="*/ 740573 h 744529"/>
                  <a:gd name="connsiteX5-155" fmla="*/ 2727960 w 6023688"/>
                  <a:gd name="connsiteY5-156" fmla="*/ 732953 h 744529"/>
                  <a:gd name="connsiteX6-157" fmla="*/ 403860 w 6023688"/>
                  <a:gd name="connsiteY6-158" fmla="*/ 732953 h 744529"/>
                  <a:gd name="connsiteX7-159" fmla="*/ 0 w 6023688"/>
                  <a:gd name="connsiteY7-160" fmla="*/ 9053 h 744529"/>
                  <a:gd name="connsiteX0-161" fmla="*/ 0 w 6023688"/>
                  <a:gd name="connsiteY0-162" fmla="*/ 9053 h 744529"/>
                  <a:gd name="connsiteX1-163" fmla="*/ 335280 w 6023688"/>
                  <a:gd name="connsiteY1-164" fmla="*/ 207173 h 744529"/>
                  <a:gd name="connsiteX2-165" fmla="*/ 5501640 w 6023688"/>
                  <a:gd name="connsiteY2-166" fmla="*/ 230033 h 744529"/>
                  <a:gd name="connsiteX3-167" fmla="*/ 5852160 w 6023688"/>
                  <a:gd name="connsiteY3-168" fmla="*/ 16673 h 744529"/>
                  <a:gd name="connsiteX4-169" fmla="*/ 5547360 w 6023688"/>
                  <a:gd name="connsiteY4-170" fmla="*/ 740573 h 744529"/>
                  <a:gd name="connsiteX5-171" fmla="*/ 2727960 w 6023688"/>
                  <a:gd name="connsiteY5-172" fmla="*/ 732953 h 744529"/>
                  <a:gd name="connsiteX6-173" fmla="*/ 403860 w 6023688"/>
                  <a:gd name="connsiteY6-174" fmla="*/ 732953 h 744529"/>
                  <a:gd name="connsiteX7-175" fmla="*/ 0 w 6023688"/>
                  <a:gd name="connsiteY7-176" fmla="*/ 9053 h 744529"/>
                  <a:gd name="connsiteX0-177" fmla="*/ 0 w 6023688"/>
                  <a:gd name="connsiteY0-178" fmla="*/ 9053 h 744529"/>
                  <a:gd name="connsiteX1-179" fmla="*/ 335280 w 6023688"/>
                  <a:gd name="connsiteY1-180" fmla="*/ 207173 h 744529"/>
                  <a:gd name="connsiteX2-181" fmla="*/ 5501640 w 6023688"/>
                  <a:gd name="connsiteY2-182" fmla="*/ 230033 h 744529"/>
                  <a:gd name="connsiteX3-183" fmla="*/ 5852160 w 6023688"/>
                  <a:gd name="connsiteY3-184" fmla="*/ 16673 h 744529"/>
                  <a:gd name="connsiteX4-185" fmla="*/ 5547360 w 6023688"/>
                  <a:gd name="connsiteY4-186" fmla="*/ 740573 h 744529"/>
                  <a:gd name="connsiteX5-187" fmla="*/ 2727960 w 6023688"/>
                  <a:gd name="connsiteY5-188" fmla="*/ 732953 h 744529"/>
                  <a:gd name="connsiteX6-189" fmla="*/ 403860 w 6023688"/>
                  <a:gd name="connsiteY6-190" fmla="*/ 732953 h 744529"/>
                  <a:gd name="connsiteX7-191" fmla="*/ 0 w 6023688"/>
                  <a:gd name="connsiteY7-192" fmla="*/ 9053 h 744529"/>
                  <a:gd name="connsiteX0-193" fmla="*/ 0 w 5876300"/>
                  <a:gd name="connsiteY0-194" fmla="*/ 10653 h 746129"/>
                  <a:gd name="connsiteX1-195" fmla="*/ 335280 w 5876300"/>
                  <a:gd name="connsiteY1-196" fmla="*/ 208773 h 746129"/>
                  <a:gd name="connsiteX2-197" fmla="*/ 5501640 w 5876300"/>
                  <a:gd name="connsiteY2-198" fmla="*/ 231633 h 746129"/>
                  <a:gd name="connsiteX3-199" fmla="*/ 5852160 w 5876300"/>
                  <a:gd name="connsiteY3-200" fmla="*/ 18273 h 746129"/>
                  <a:gd name="connsiteX4-201" fmla="*/ 5547360 w 5876300"/>
                  <a:gd name="connsiteY4-202" fmla="*/ 742173 h 746129"/>
                  <a:gd name="connsiteX5-203" fmla="*/ 2727960 w 5876300"/>
                  <a:gd name="connsiteY5-204" fmla="*/ 734553 h 746129"/>
                  <a:gd name="connsiteX6-205" fmla="*/ 403860 w 5876300"/>
                  <a:gd name="connsiteY6-206" fmla="*/ 734553 h 746129"/>
                  <a:gd name="connsiteX7-207" fmla="*/ 0 w 5876300"/>
                  <a:gd name="connsiteY7-208" fmla="*/ 10653 h 746129"/>
                  <a:gd name="connsiteX0-209" fmla="*/ 715 w 5877015"/>
                  <a:gd name="connsiteY0-210" fmla="*/ 10653 h 746129"/>
                  <a:gd name="connsiteX1-211" fmla="*/ 335995 w 5877015"/>
                  <a:gd name="connsiteY1-212" fmla="*/ 208773 h 746129"/>
                  <a:gd name="connsiteX2-213" fmla="*/ 5502355 w 5877015"/>
                  <a:gd name="connsiteY2-214" fmla="*/ 231633 h 746129"/>
                  <a:gd name="connsiteX3-215" fmla="*/ 5852875 w 5877015"/>
                  <a:gd name="connsiteY3-216" fmla="*/ 18273 h 746129"/>
                  <a:gd name="connsiteX4-217" fmla="*/ 5548075 w 5877015"/>
                  <a:gd name="connsiteY4-218" fmla="*/ 742173 h 746129"/>
                  <a:gd name="connsiteX5-219" fmla="*/ 2728675 w 5877015"/>
                  <a:gd name="connsiteY5-220" fmla="*/ 734553 h 746129"/>
                  <a:gd name="connsiteX6-221" fmla="*/ 404575 w 5877015"/>
                  <a:gd name="connsiteY6-222" fmla="*/ 734553 h 746129"/>
                  <a:gd name="connsiteX7-223" fmla="*/ 715 w 5877015"/>
                  <a:gd name="connsiteY7-224" fmla="*/ 10653 h 746129"/>
                  <a:gd name="connsiteX0-225" fmla="*/ 715 w 5877015"/>
                  <a:gd name="connsiteY0-226" fmla="*/ 10653 h 746129"/>
                  <a:gd name="connsiteX1-227" fmla="*/ 335995 w 5877015"/>
                  <a:gd name="connsiteY1-228" fmla="*/ 208773 h 746129"/>
                  <a:gd name="connsiteX2-229" fmla="*/ 2736295 w 5877015"/>
                  <a:gd name="connsiteY2-230" fmla="*/ 239253 h 746129"/>
                  <a:gd name="connsiteX3-231" fmla="*/ 5502355 w 5877015"/>
                  <a:gd name="connsiteY3-232" fmla="*/ 231633 h 746129"/>
                  <a:gd name="connsiteX4-233" fmla="*/ 5852875 w 5877015"/>
                  <a:gd name="connsiteY4-234" fmla="*/ 18273 h 746129"/>
                  <a:gd name="connsiteX5-235" fmla="*/ 5548075 w 5877015"/>
                  <a:gd name="connsiteY5-236" fmla="*/ 742173 h 746129"/>
                  <a:gd name="connsiteX6-237" fmla="*/ 2728675 w 5877015"/>
                  <a:gd name="connsiteY6-238" fmla="*/ 734553 h 746129"/>
                  <a:gd name="connsiteX7-239" fmla="*/ 404575 w 5877015"/>
                  <a:gd name="connsiteY7-240" fmla="*/ 734553 h 746129"/>
                  <a:gd name="connsiteX8" fmla="*/ 715 w 5877015"/>
                  <a:gd name="connsiteY8" fmla="*/ 10653 h 746129"/>
                  <a:gd name="connsiteX0-241" fmla="*/ 715 w 5877015"/>
                  <a:gd name="connsiteY0-242" fmla="*/ 10653 h 746129"/>
                  <a:gd name="connsiteX1-243" fmla="*/ 335995 w 5877015"/>
                  <a:gd name="connsiteY1-244" fmla="*/ 208773 h 746129"/>
                  <a:gd name="connsiteX2-245" fmla="*/ 2736295 w 5877015"/>
                  <a:gd name="connsiteY2-246" fmla="*/ 224013 h 746129"/>
                  <a:gd name="connsiteX3-247" fmla="*/ 5502355 w 5877015"/>
                  <a:gd name="connsiteY3-248" fmla="*/ 231633 h 746129"/>
                  <a:gd name="connsiteX4-249" fmla="*/ 5852875 w 5877015"/>
                  <a:gd name="connsiteY4-250" fmla="*/ 18273 h 746129"/>
                  <a:gd name="connsiteX5-251" fmla="*/ 5548075 w 5877015"/>
                  <a:gd name="connsiteY5-252" fmla="*/ 742173 h 746129"/>
                  <a:gd name="connsiteX6-253" fmla="*/ 2728675 w 5877015"/>
                  <a:gd name="connsiteY6-254" fmla="*/ 734553 h 746129"/>
                  <a:gd name="connsiteX7-255" fmla="*/ 404575 w 5877015"/>
                  <a:gd name="connsiteY7-256" fmla="*/ 734553 h 746129"/>
                  <a:gd name="connsiteX8-257" fmla="*/ 715 w 5877015"/>
                  <a:gd name="connsiteY8-258" fmla="*/ 10653 h 746129"/>
                  <a:gd name="connsiteX0-259" fmla="*/ 715 w 5877015"/>
                  <a:gd name="connsiteY0-260" fmla="*/ 10653 h 746129"/>
                  <a:gd name="connsiteX1-261" fmla="*/ 335995 w 5877015"/>
                  <a:gd name="connsiteY1-262" fmla="*/ 208773 h 746129"/>
                  <a:gd name="connsiteX2-263" fmla="*/ 2736295 w 5877015"/>
                  <a:gd name="connsiteY2-264" fmla="*/ 224013 h 746129"/>
                  <a:gd name="connsiteX3-265" fmla="*/ 5502355 w 5877015"/>
                  <a:gd name="connsiteY3-266" fmla="*/ 231633 h 746129"/>
                  <a:gd name="connsiteX4-267" fmla="*/ 5852875 w 5877015"/>
                  <a:gd name="connsiteY4-268" fmla="*/ 18273 h 746129"/>
                  <a:gd name="connsiteX5-269" fmla="*/ 5548075 w 5877015"/>
                  <a:gd name="connsiteY5-270" fmla="*/ 742173 h 746129"/>
                  <a:gd name="connsiteX6-271" fmla="*/ 2728675 w 5877015"/>
                  <a:gd name="connsiteY6-272" fmla="*/ 734553 h 746129"/>
                  <a:gd name="connsiteX7-273" fmla="*/ 404575 w 5877015"/>
                  <a:gd name="connsiteY7-274" fmla="*/ 734553 h 746129"/>
                  <a:gd name="connsiteX8-275" fmla="*/ 715 w 5877015"/>
                  <a:gd name="connsiteY8-276" fmla="*/ 10653 h 74612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257" y="connsiteY8-258"/>
                  </a:cxn>
                </a:cxnLst>
                <a:rect l="l" t="t" r="r" b="b"/>
                <a:pathLst>
                  <a:path w="5877015" h="746129">
                    <a:moveTo>
                      <a:pt x="715" y="10653"/>
                    </a:moveTo>
                    <a:cubicBezTo>
                      <a:pt x="187405" y="174483"/>
                      <a:pt x="165815" y="156703"/>
                      <a:pt x="335995" y="208773"/>
                    </a:cubicBezTo>
                    <a:cubicBezTo>
                      <a:pt x="791925" y="246873"/>
                      <a:pt x="1875235" y="220203"/>
                      <a:pt x="2736295" y="224013"/>
                    </a:cubicBezTo>
                    <a:lnTo>
                      <a:pt x="5502355" y="231633"/>
                    </a:lnTo>
                    <a:cubicBezTo>
                      <a:pt x="5827475" y="169403"/>
                      <a:pt x="5845255" y="-66817"/>
                      <a:pt x="5852875" y="18273"/>
                    </a:cubicBezTo>
                    <a:cubicBezTo>
                      <a:pt x="5860495" y="103363"/>
                      <a:pt x="5992575" y="554213"/>
                      <a:pt x="5548075" y="742173"/>
                    </a:cubicBezTo>
                    <a:lnTo>
                      <a:pt x="2728675" y="734553"/>
                    </a:lnTo>
                    <a:cubicBezTo>
                      <a:pt x="1871425" y="733283"/>
                      <a:pt x="1115775" y="761223"/>
                      <a:pt x="404575" y="734553"/>
                    </a:cubicBezTo>
                    <a:cubicBezTo>
                      <a:pt x="-55165" y="616443"/>
                      <a:pt x="4525" y="227823"/>
                      <a:pt x="715" y="10653"/>
                    </a:cubicBezTo>
                    <a:close/>
                  </a:path>
                </a:pathLst>
              </a:custGeom>
              <a:gradFill flip="none" rotWithShape="1">
                <a:gsLst>
                  <a:gs pos="100000">
                    <a:schemeClr val="tx1">
                      <a:lumMod val="95000"/>
                      <a:lumOff val="5000"/>
                      <a:alpha val="32000"/>
                    </a:schemeClr>
                  </a:gs>
                  <a:gs pos="0">
                    <a:schemeClr val="tx1">
                      <a:lumMod val="95000"/>
                      <a:lumOff val="5000"/>
                      <a:alpha val="40000"/>
                    </a:schemeClr>
                  </a:gs>
                  <a:gs pos="12000">
                    <a:schemeClr val="tx1">
                      <a:lumMod val="95000"/>
                      <a:lumOff val="5000"/>
                      <a:alpha val="15000"/>
                    </a:schemeClr>
                  </a:gs>
                  <a:gs pos="36000">
                    <a:srgbClr val="FBFBFB">
                      <a:alpha val="0"/>
                    </a:srgbClr>
                  </a:gs>
                  <a:gs pos="69000">
                    <a:srgbClr val="F8F8F8">
                      <a:alpha val="0"/>
                    </a:srgbClr>
                  </a:gs>
                  <a:gs pos="92000">
                    <a:schemeClr val="tx1">
                      <a:lumMod val="95000"/>
                      <a:lumOff val="5000"/>
                      <a:alpha val="1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 name="组合 6"/>
            <p:cNvGrpSpPr/>
            <p:nvPr/>
          </p:nvGrpSpPr>
          <p:grpSpPr>
            <a:xfrm rot="10800000">
              <a:off x="764454" y="3889642"/>
              <a:ext cx="4305928" cy="546669"/>
              <a:chOff x="3169205" y="1917206"/>
              <a:chExt cx="5877015" cy="746130"/>
            </a:xfrm>
          </p:grpSpPr>
          <p:sp>
            <p:nvSpPr>
              <p:cNvPr id="3" name="任意多边形 2"/>
              <p:cNvSpPr/>
              <p:nvPr/>
            </p:nvSpPr>
            <p:spPr>
              <a:xfrm>
                <a:off x="3169205" y="1917207"/>
                <a:ext cx="5877015" cy="746129"/>
              </a:xfrm>
              <a:custGeom>
                <a:avLst/>
                <a:gdLst>
                  <a:gd name="connsiteX0" fmla="*/ 185640 w 6209328"/>
                  <a:gd name="connsiteY0" fmla="*/ 18570 h 801241"/>
                  <a:gd name="connsiteX1" fmla="*/ 520920 w 6209328"/>
                  <a:gd name="connsiteY1" fmla="*/ 216690 h 801241"/>
                  <a:gd name="connsiteX2" fmla="*/ 5687280 w 6209328"/>
                  <a:gd name="connsiteY2" fmla="*/ 239550 h 801241"/>
                  <a:gd name="connsiteX3" fmla="*/ 6037800 w 6209328"/>
                  <a:gd name="connsiteY3" fmla="*/ 26190 h 801241"/>
                  <a:gd name="connsiteX4" fmla="*/ 5733000 w 6209328"/>
                  <a:gd name="connsiteY4" fmla="*/ 750090 h 801241"/>
                  <a:gd name="connsiteX5" fmla="*/ 2913600 w 6209328"/>
                  <a:gd name="connsiteY5" fmla="*/ 742470 h 801241"/>
                  <a:gd name="connsiteX6" fmla="*/ 589500 w 6209328"/>
                  <a:gd name="connsiteY6" fmla="*/ 742470 h 801241"/>
                  <a:gd name="connsiteX7" fmla="*/ 185640 w 6209328"/>
                  <a:gd name="connsiteY7" fmla="*/ 18570 h 801241"/>
                  <a:gd name="connsiteX0-1" fmla="*/ 185640 w 6209328"/>
                  <a:gd name="connsiteY0-2" fmla="*/ 18570 h 801241"/>
                  <a:gd name="connsiteX1-3" fmla="*/ 520920 w 6209328"/>
                  <a:gd name="connsiteY1-4" fmla="*/ 216690 h 801241"/>
                  <a:gd name="connsiteX2-5" fmla="*/ 5687280 w 6209328"/>
                  <a:gd name="connsiteY2-6" fmla="*/ 239550 h 801241"/>
                  <a:gd name="connsiteX3-7" fmla="*/ 6037800 w 6209328"/>
                  <a:gd name="connsiteY3-8" fmla="*/ 26190 h 801241"/>
                  <a:gd name="connsiteX4-9" fmla="*/ 5733000 w 6209328"/>
                  <a:gd name="connsiteY4-10" fmla="*/ 750090 h 801241"/>
                  <a:gd name="connsiteX5-11" fmla="*/ 2913600 w 6209328"/>
                  <a:gd name="connsiteY5-12" fmla="*/ 742470 h 801241"/>
                  <a:gd name="connsiteX6-13" fmla="*/ 589500 w 6209328"/>
                  <a:gd name="connsiteY6-14" fmla="*/ 742470 h 801241"/>
                  <a:gd name="connsiteX7-15" fmla="*/ 185640 w 6209328"/>
                  <a:gd name="connsiteY7-16" fmla="*/ 18570 h 801241"/>
                  <a:gd name="connsiteX0-17" fmla="*/ 125183 w 6148871"/>
                  <a:gd name="connsiteY0-18" fmla="*/ 9053 h 791724"/>
                  <a:gd name="connsiteX1-19" fmla="*/ 460463 w 6148871"/>
                  <a:gd name="connsiteY1-20" fmla="*/ 207173 h 791724"/>
                  <a:gd name="connsiteX2-21" fmla="*/ 5626823 w 6148871"/>
                  <a:gd name="connsiteY2-22" fmla="*/ 230033 h 791724"/>
                  <a:gd name="connsiteX3-23" fmla="*/ 5977343 w 6148871"/>
                  <a:gd name="connsiteY3-24" fmla="*/ 16673 h 791724"/>
                  <a:gd name="connsiteX4-25" fmla="*/ 5672543 w 6148871"/>
                  <a:gd name="connsiteY4-26" fmla="*/ 740573 h 791724"/>
                  <a:gd name="connsiteX5-27" fmla="*/ 2853143 w 6148871"/>
                  <a:gd name="connsiteY5-28" fmla="*/ 732953 h 791724"/>
                  <a:gd name="connsiteX6-29" fmla="*/ 529043 w 6148871"/>
                  <a:gd name="connsiteY6-30" fmla="*/ 732953 h 791724"/>
                  <a:gd name="connsiteX7-31" fmla="*/ 125183 w 6148871"/>
                  <a:gd name="connsiteY7-32" fmla="*/ 9053 h 791724"/>
                  <a:gd name="connsiteX0-33" fmla="*/ 125183 w 6148871"/>
                  <a:gd name="connsiteY0-34" fmla="*/ 9053 h 791724"/>
                  <a:gd name="connsiteX1-35" fmla="*/ 460463 w 6148871"/>
                  <a:gd name="connsiteY1-36" fmla="*/ 207173 h 791724"/>
                  <a:gd name="connsiteX2-37" fmla="*/ 5626823 w 6148871"/>
                  <a:gd name="connsiteY2-38" fmla="*/ 230033 h 791724"/>
                  <a:gd name="connsiteX3-39" fmla="*/ 5977343 w 6148871"/>
                  <a:gd name="connsiteY3-40" fmla="*/ 16673 h 791724"/>
                  <a:gd name="connsiteX4-41" fmla="*/ 5672543 w 6148871"/>
                  <a:gd name="connsiteY4-42" fmla="*/ 740573 h 791724"/>
                  <a:gd name="connsiteX5-43" fmla="*/ 2853143 w 6148871"/>
                  <a:gd name="connsiteY5-44" fmla="*/ 732953 h 791724"/>
                  <a:gd name="connsiteX6-45" fmla="*/ 529043 w 6148871"/>
                  <a:gd name="connsiteY6-46" fmla="*/ 732953 h 791724"/>
                  <a:gd name="connsiteX7-47" fmla="*/ 125183 w 6148871"/>
                  <a:gd name="connsiteY7-48" fmla="*/ 9053 h 791724"/>
                  <a:gd name="connsiteX0-49" fmla="*/ 0 w 6023688"/>
                  <a:gd name="connsiteY0-50" fmla="*/ 9053 h 791724"/>
                  <a:gd name="connsiteX1-51" fmla="*/ 335280 w 6023688"/>
                  <a:gd name="connsiteY1-52" fmla="*/ 207173 h 791724"/>
                  <a:gd name="connsiteX2-53" fmla="*/ 5501640 w 6023688"/>
                  <a:gd name="connsiteY2-54" fmla="*/ 230033 h 791724"/>
                  <a:gd name="connsiteX3-55" fmla="*/ 5852160 w 6023688"/>
                  <a:gd name="connsiteY3-56" fmla="*/ 16673 h 791724"/>
                  <a:gd name="connsiteX4-57" fmla="*/ 5547360 w 6023688"/>
                  <a:gd name="connsiteY4-58" fmla="*/ 740573 h 791724"/>
                  <a:gd name="connsiteX5-59" fmla="*/ 2727960 w 6023688"/>
                  <a:gd name="connsiteY5-60" fmla="*/ 732953 h 791724"/>
                  <a:gd name="connsiteX6-61" fmla="*/ 403860 w 6023688"/>
                  <a:gd name="connsiteY6-62" fmla="*/ 732953 h 791724"/>
                  <a:gd name="connsiteX7-63" fmla="*/ 0 w 6023688"/>
                  <a:gd name="connsiteY7-64" fmla="*/ 9053 h 791724"/>
                  <a:gd name="connsiteX0-65" fmla="*/ 0 w 6023688"/>
                  <a:gd name="connsiteY0-66" fmla="*/ 9053 h 791990"/>
                  <a:gd name="connsiteX1-67" fmla="*/ 335280 w 6023688"/>
                  <a:gd name="connsiteY1-68" fmla="*/ 207173 h 791990"/>
                  <a:gd name="connsiteX2-69" fmla="*/ 5501640 w 6023688"/>
                  <a:gd name="connsiteY2-70" fmla="*/ 230033 h 791990"/>
                  <a:gd name="connsiteX3-71" fmla="*/ 5852160 w 6023688"/>
                  <a:gd name="connsiteY3-72" fmla="*/ 16673 h 791990"/>
                  <a:gd name="connsiteX4-73" fmla="*/ 5547360 w 6023688"/>
                  <a:gd name="connsiteY4-74" fmla="*/ 740573 h 791990"/>
                  <a:gd name="connsiteX5-75" fmla="*/ 2727960 w 6023688"/>
                  <a:gd name="connsiteY5-76" fmla="*/ 732953 h 791990"/>
                  <a:gd name="connsiteX6-77" fmla="*/ 403860 w 6023688"/>
                  <a:gd name="connsiteY6-78" fmla="*/ 732953 h 791990"/>
                  <a:gd name="connsiteX7-79" fmla="*/ 0 w 6023688"/>
                  <a:gd name="connsiteY7-80" fmla="*/ 9053 h 791990"/>
                  <a:gd name="connsiteX0-81" fmla="*/ 0 w 6023688"/>
                  <a:gd name="connsiteY0-82" fmla="*/ 9053 h 791990"/>
                  <a:gd name="connsiteX1-83" fmla="*/ 335280 w 6023688"/>
                  <a:gd name="connsiteY1-84" fmla="*/ 207173 h 791990"/>
                  <a:gd name="connsiteX2-85" fmla="*/ 5501640 w 6023688"/>
                  <a:gd name="connsiteY2-86" fmla="*/ 230033 h 791990"/>
                  <a:gd name="connsiteX3-87" fmla="*/ 5852160 w 6023688"/>
                  <a:gd name="connsiteY3-88" fmla="*/ 16673 h 791990"/>
                  <a:gd name="connsiteX4-89" fmla="*/ 5547360 w 6023688"/>
                  <a:gd name="connsiteY4-90" fmla="*/ 740573 h 791990"/>
                  <a:gd name="connsiteX5-91" fmla="*/ 2727960 w 6023688"/>
                  <a:gd name="connsiteY5-92" fmla="*/ 732953 h 791990"/>
                  <a:gd name="connsiteX6-93" fmla="*/ 403860 w 6023688"/>
                  <a:gd name="connsiteY6-94" fmla="*/ 732953 h 791990"/>
                  <a:gd name="connsiteX7-95" fmla="*/ 0 w 6023688"/>
                  <a:gd name="connsiteY7-96" fmla="*/ 9053 h 791990"/>
                  <a:gd name="connsiteX0-97" fmla="*/ 0 w 6023688"/>
                  <a:gd name="connsiteY0-98" fmla="*/ 9053 h 791990"/>
                  <a:gd name="connsiteX1-99" fmla="*/ 335280 w 6023688"/>
                  <a:gd name="connsiteY1-100" fmla="*/ 207173 h 791990"/>
                  <a:gd name="connsiteX2-101" fmla="*/ 5501640 w 6023688"/>
                  <a:gd name="connsiteY2-102" fmla="*/ 230033 h 791990"/>
                  <a:gd name="connsiteX3-103" fmla="*/ 5852160 w 6023688"/>
                  <a:gd name="connsiteY3-104" fmla="*/ 16673 h 791990"/>
                  <a:gd name="connsiteX4-105" fmla="*/ 5547360 w 6023688"/>
                  <a:gd name="connsiteY4-106" fmla="*/ 740573 h 791990"/>
                  <a:gd name="connsiteX5-107" fmla="*/ 2727960 w 6023688"/>
                  <a:gd name="connsiteY5-108" fmla="*/ 732953 h 791990"/>
                  <a:gd name="connsiteX6-109" fmla="*/ 403860 w 6023688"/>
                  <a:gd name="connsiteY6-110" fmla="*/ 732953 h 791990"/>
                  <a:gd name="connsiteX7-111" fmla="*/ 0 w 6023688"/>
                  <a:gd name="connsiteY7-112" fmla="*/ 9053 h 791990"/>
                  <a:gd name="connsiteX0-113" fmla="*/ 0 w 6023688"/>
                  <a:gd name="connsiteY0-114" fmla="*/ 9053 h 791990"/>
                  <a:gd name="connsiteX1-115" fmla="*/ 335280 w 6023688"/>
                  <a:gd name="connsiteY1-116" fmla="*/ 207173 h 791990"/>
                  <a:gd name="connsiteX2-117" fmla="*/ 5501640 w 6023688"/>
                  <a:gd name="connsiteY2-118" fmla="*/ 230033 h 791990"/>
                  <a:gd name="connsiteX3-119" fmla="*/ 5852160 w 6023688"/>
                  <a:gd name="connsiteY3-120" fmla="*/ 16673 h 791990"/>
                  <a:gd name="connsiteX4-121" fmla="*/ 5547360 w 6023688"/>
                  <a:gd name="connsiteY4-122" fmla="*/ 740573 h 791990"/>
                  <a:gd name="connsiteX5-123" fmla="*/ 2727960 w 6023688"/>
                  <a:gd name="connsiteY5-124" fmla="*/ 732953 h 791990"/>
                  <a:gd name="connsiteX6-125" fmla="*/ 403860 w 6023688"/>
                  <a:gd name="connsiteY6-126" fmla="*/ 732953 h 791990"/>
                  <a:gd name="connsiteX7-127" fmla="*/ 0 w 6023688"/>
                  <a:gd name="connsiteY7-128" fmla="*/ 9053 h 791990"/>
                  <a:gd name="connsiteX0-129" fmla="*/ 0 w 6023688"/>
                  <a:gd name="connsiteY0-130" fmla="*/ 9053 h 744529"/>
                  <a:gd name="connsiteX1-131" fmla="*/ 335280 w 6023688"/>
                  <a:gd name="connsiteY1-132" fmla="*/ 207173 h 744529"/>
                  <a:gd name="connsiteX2-133" fmla="*/ 5501640 w 6023688"/>
                  <a:gd name="connsiteY2-134" fmla="*/ 230033 h 744529"/>
                  <a:gd name="connsiteX3-135" fmla="*/ 5852160 w 6023688"/>
                  <a:gd name="connsiteY3-136" fmla="*/ 16673 h 744529"/>
                  <a:gd name="connsiteX4-137" fmla="*/ 5547360 w 6023688"/>
                  <a:gd name="connsiteY4-138" fmla="*/ 740573 h 744529"/>
                  <a:gd name="connsiteX5-139" fmla="*/ 2727960 w 6023688"/>
                  <a:gd name="connsiteY5-140" fmla="*/ 732953 h 744529"/>
                  <a:gd name="connsiteX6-141" fmla="*/ 403860 w 6023688"/>
                  <a:gd name="connsiteY6-142" fmla="*/ 732953 h 744529"/>
                  <a:gd name="connsiteX7-143" fmla="*/ 0 w 6023688"/>
                  <a:gd name="connsiteY7-144" fmla="*/ 9053 h 744529"/>
                  <a:gd name="connsiteX0-145" fmla="*/ 0 w 6023688"/>
                  <a:gd name="connsiteY0-146" fmla="*/ 9053 h 744529"/>
                  <a:gd name="connsiteX1-147" fmla="*/ 335280 w 6023688"/>
                  <a:gd name="connsiteY1-148" fmla="*/ 207173 h 744529"/>
                  <a:gd name="connsiteX2-149" fmla="*/ 5501640 w 6023688"/>
                  <a:gd name="connsiteY2-150" fmla="*/ 230033 h 744529"/>
                  <a:gd name="connsiteX3-151" fmla="*/ 5852160 w 6023688"/>
                  <a:gd name="connsiteY3-152" fmla="*/ 16673 h 744529"/>
                  <a:gd name="connsiteX4-153" fmla="*/ 5547360 w 6023688"/>
                  <a:gd name="connsiteY4-154" fmla="*/ 740573 h 744529"/>
                  <a:gd name="connsiteX5-155" fmla="*/ 2727960 w 6023688"/>
                  <a:gd name="connsiteY5-156" fmla="*/ 732953 h 744529"/>
                  <a:gd name="connsiteX6-157" fmla="*/ 403860 w 6023688"/>
                  <a:gd name="connsiteY6-158" fmla="*/ 732953 h 744529"/>
                  <a:gd name="connsiteX7-159" fmla="*/ 0 w 6023688"/>
                  <a:gd name="connsiteY7-160" fmla="*/ 9053 h 744529"/>
                  <a:gd name="connsiteX0-161" fmla="*/ 0 w 6023688"/>
                  <a:gd name="connsiteY0-162" fmla="*/ 9053 h 744529"/>
                  <a:gd name="connsiteX1-163" fmla="*/ 335280 w 6023688"/>
                  <a:gd name="connsiteY1-164" fmla="*/ 207173 h 744529"/>
                  <a:gd name="connsiteX2-165" fmla="*/ 5501640 w 6023688"/>
                  <a:gd name="connsiteY2-166" fmla="*/ 230033 h 744529"/>
                  <a:gd name="connsiteX3-167" fmla="*/ 5852160 w 6023688"/>
                  <a:gd name="connsiteY3-168" fmla="*/ 16673 h 744529"/>
                  <a:gd name="connsiteX4-169" fmla="*/ 5547360 w 6023688"/>
                  <a:gd name="connsiteY4-170" fmla="*/ 740573 h 744529"/>
                  <a:gd name="connsiteX5-171" fmla="*/ 2727960 w 6023688"/>
                  <a:gd name="connsiteY5-172" fmla="*/ 732953 h 744529"/>
                  <a:gd name="connsiteX6-173" fmla="*/ 403860 w 6023688"/>
                  <a:gd name="connsiteY6-174" fmla="*/ 732953 h 744529"/>
                  <a:gd name="connsiteX7-175" fmla="*/ 0 w 6023688"/>
                  <a:gd name="connsiteY7-176" fmla="*/ 9053 h 744529"/>
                  <a:gd name="connsiteX0-177" fmla="*/ 0 w 6023688"/>
                  <a:gd name="connsiteY0-178" fmla="*/ 9053 h 744529"/>
                  <a:gd name="connsiteX1-179" fmla="*/ 335280 w 6023688"/>
                  <a:gd name="connsiteY1-180" fmla="*/ 207173 h 744529"/>
                  <a:gd name="connsiteX2-181" fmla="*/ 5501640 w 6023688"/>
                  <a:gd name="connsiteY2-182" fmla="*/ 230033 h 744529"/>
                  <a:gd name="connsiteX3-183" fmla="*/ 5852160 w 6023688"/>
                  <a:gd name="connsiteY3-184" fmla="*/ 16673 h 744529"/>
                  <a:gd name="connsiteX4-185" fmla="*/ 5547360 w 6023688"/>
                  <a:gd name="connsiteY4-186" fmla="*/ 740573 h 744529"/>
                  <a:gd name="connsiteX5-187" fmla="*/ 2727960 w 6023688"/>
                  <a:gd name="connsiteY5-188" fmla="*/ 732953 h 744529"/>
                  <a:gd name="connsiteX6-189" fmla="*/ 403860 w 6023688"/>
                  <a:gd name="connsiteY6-190" fmla="*/ 732953 h 744529"/>
                  <a:gd name="connsiteX7-191" fmla="*/ 0 w 6023688"/>
                  <a:gd name="connsiteY7-192" fmla="*/ 9053 h 744529"/>
                  <a:gd name="connsiteX0-193" fmla="*/ 0 w 5876300"/>
                  <a:gd name="connsiteY0-194" fmla="*/ 10653 h 746129"/>
                  <a:gd name="connsiteX1-195" fmla="*/ 335280 w 5876300"/>
                  <a:gd name="connsiteY1-196" fmla="*/ 208773 h 746129"/>
                  <a:gd name="connsiteX2-197" fmla="*/ 5501640 w 5876300"/>
                  <a:gd name="connsiteY2-198" fmla="*/ 231633 h 746129"/>
                  <a:gd name="connsiteX3-199" fmla="*/ 5852160 w 5876300"/>
                  <a:gd name="connsiteY3-200" fmla="*/ 18273 h 746129"/>
                  <a:gd name="connsiteX4-201" fmla="*/ 5547360 w 5876300"/>
                  <a:gd name="connsiteY4-202" fmla="*/ 742173 h 746129"/>
                  <a:gd name="connsiteX5-203" fmla="*/ 2727960 w 5876300"/>
                  <a:gd name="connsiteY5-204" fmla="*/ 734553 h 746129"/>
                  <a:gd name="connsiteX6-205" fmla="*/ 403860 w 5876300"/>
                  <a:gd name="connsiteY6-206" fmla="*/ 734553 h 746129"/>
                  <a:gd name="connsiteX7-207" fmla="*/ 0 w 5876300"/>
                  <a:gd name="connsiteY7-208" fmla="*/ 10653 h 746129"/>
                  <a:gd name="connsiteX0-209" fmla="*/ 715 w 5877015"/>
                  <a:gd name="connsiteY0-210" fmla="*/ 10653 h 746129"/>
                  <a:gd name="connsiteX1-211" fmla="*/ 335995 w 5877015"/>
                  <a:gd name="connsiteY1-212" fmla="*/ 208773 h 746129"/>
                  <a:gd name="connsiteX2-213" fmla="*/ 5502355 w 5877015"/>
                  <a:gd name="connsiteY2-214" fmla="*/ 231633 h 746129"/>
                  <a:gd name="connsiteX3-215" fmla="*/ 5852875 w 5877015"/>
                  <a:gd name="connsiteY3-216" fmla="*/ 18273 h 746129"/>
                  <a:gd name="connsiteX4-217" fmla="*/ 5548075 w 5877015"/>
                  <a:gd name="connsiteY4-218" fmla="*/ 742173 h 746129"/>
                  <a:gd name="connsiteX5-219" fmla="*/ 2728675 w 5877015"/>
                  <a:gd name="connsiteY5-220" fmla="*/ 734553 h 746129"/>
                  <a:gd name="connsiteX6-221" fmla="*/ 404575 w 5877015"/>
                  <a:gd name="connsiteY6-222" fmla="*/ 734553 h 746129"/>
                  <a:gd name="connsiteX7-223" fmla="*/ 715 w 5877015"/>
                  <a:gd name="connsiteY7-224" fmla="*/ 10653 h 746129"/>
                  <a:gd name="connsiteX0-225" fmla="*/ 715 w 5877015"/>
                  <a:gd name="connsiteY0-226" fmla="*/ 10653 h 746129"/>
                  <a:gd name="connsiteX1-227" fmla="*/ 335995 w 5877015"/>
                  <a:gd name="connsiteY1-228" fmla="*/ 208773 h 746129"/>
                  <a:gd name="connsiteX2-229" fmla="*/ 2736295 w 5877015"/>
                  <a:gd name="connsiteY2-230" fmla="*/ 239253 h 746129"/>
                  <a:gd name="connsiteX3-231" fmla="*/ 5502355 w 5877015"/>
                  <a:gd name="connsiteY3-232" fmla="*/ 231633 h 746129"/>
                  <a:gd name="connsiteX4-233" fmla="*/ 5852875 w 5877015"/>
                  <a:gd name="connsiteY4-234" fmla="*/ 18273 h 746129"/>
                  <a:gd name="connsiteX5-235" fmla="*/ 5548075 w 5877015"/>
                  <a:gd name="connsiteY5-236" fmla="*/ 742173 h 746129"/>
                  <a:gd name="connsiteX6-237" fmla="*/ 2728675 w 5877015"/>
                  <a:gd name="connsiteY6-238" fmla="*/ 734553 h 746129"/>
                  <a:gd name="connsiteX7-239" fmla="*/ 404575 w 5877015"/>
                  <a:gd name="connsiteY7-240" fmla="*/ 734553 h 746129"/>
                  <a:gd name="connsiteX8" fmla="*/ 715 w 5877015"/>
                  <a:gd name="connsiteY8" fmla="*/ 10653 h 746129"/>
                  <a:gd name="connsiteX0-241" fmla="*/ 715 w 5877015"/>
                  <a:gd name="connsiteY0-242" fmla="*/ 10653 h 746129"/>
                  <a:gd name="connsiteX1-243" fmla="*/ 335995 w 5877015"/>
                  <a:gd name="connsiteY1-244" fmla="*/ 208773 h 746129"/>
                  <a:gd name="connsiteX2-245" fmla="*/ 2736295 w 5877015"/>
                  <a:gd name="connsiteY2-246" fmla="*/ 224013 h 746129"/>
                  <a:gd name="connsiteX3-247" fmla="*/ 5502355 w 5877015"/>
                  <a:gd name="connsiteY3-248" fmla="*/ 231633 h 746129"/>
                  <a:gd name="connsiteX4-249" fmla="*/ 5852875 w 5877015"/>
                  <a:gd name="connsiteY4-250" fmla="*/ 18273 h 746129"/>
                  <a:gd name="connsiteX5-251" fmla="*/ 5548075 w 5877015"/>
                  <a:gd name="connsiteY5-252" fmla="*/ 742173 h 746129"/>
                  <a:gd name="connsiteX6-253" fmla="*/ 2728675 w 5877015"/>
                  <a:gd name="connsiteY6-254" fmla="*/ 734553 h 746129"/>
                  <a:gd name="connsiteX7-255" fmla="*/ 404575 w 5877015"/>
                  <a:gd name="connsiteY7-256" fmla="*/ 734553 h 746129"/>
                  <a:gd name="connsiteX8-257" fmla="*/ 715 w 5877015"/>
                  <a:gd name="connsiteY8-258" fmla="*/ 10653 h 746129"/>
                  <a:gd name="connsiteX0-259" fmla="*/ 715 w 5877015"/>
                  <a:gd name="connsiteY0-260" fmla="*/ 10653 h 746129"/>
                  <a:gd name="connsiteX1-261" fmla="*/ 335995 w 5877015"/>
                  <a:gd name="connsiteY1-262" fmla="*/ 208773 h 746129"/>
                  <a:gd name="connsiteX2-263" fmla="*/ 2736295 w 5877015"/>
                  <a:gd name="connsiteY2-264" fmla="*/ 224013 h 746129"/>
                  <a:gd name="connsiteX3-265" fmla="*/ 5502355 w 5877015"/>
                  <a:gd name="connsiteY3-266" fmla="*/ 231633 h 746129"/>
                  <a:gd name="connsiteX4-267" fmla="*/ 5852875 w 5877015"/>
                  <a:gd name="connsiteY4-268" fmla="*/ 18273 h 746129"/>
                  <a:gd name="connsiteX5-269" fmla="*/ 5548075 w 5877015"/>
                  <a:gd name="connsiteY5-270" fmla="*/ 742173 h 746129"/>
                  <a:gd name="connsiteX6-271" fmla="*/ 2728675 w 5877015"/>
                  <a:gd name="connsiteY6-272" fmla="*/ 734553 h 746129"/>
                  <a:gd name="connsiteX7-273" fmla="*/ 404575 w 5877015"/>
                  <a:gd name="connsiteY7-274" fmla="*/ 734553 h 746129"/>
                  <a:gd name="connsiteX8-275" fmla="*/ 715 w 5877015"/>
                  <a:gd name="connsiteY8-276" fmla="*/ 10653 h 74612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257" y="connsiteY8-258"/>
                  </a:cxn>
                </a:cxnLst>
                <a:rect l="l" t="t" r="r" b="b"/>
                <a:pathLst>
                  <a:path w="5877015" h="746129">
                    <a:moveTo>
                      <a:pt x="715" y="10653"/>
                    </a:moveTo>
                    <a:cubicBezTo>
                      <a:pt x="187405" y="174483"/>
                      <a:pt x="165815" y="156703"/>
                      <a:pt x="335995" y="208773"/>
                    </a:cubicBezTo>
                    <a:cubicBezTo>
                      <a:pt x="791925" y="246873"/>
                      <a:pt x="1875235" y="220203"/>
                      <a:pt x="2736295" y="224013"/>
                    </a:cubicBezTo>
                    <a:lnTo>
                      <a:pt x="5502355" y="231633"/>
                    </a:lnTo>
                    <a:cubicBezTo>
                      <a:pt x="5827475" y="169403"/>
                      <a:pt x="5845255" y="-66817"/>
                      <a:pt x="5852875" y="18273"/>
                    </a:cubicBezTo>
                    <a:cubicBezTo>
                      <a:pt x="5860495" y="103363"/>
                      <a:pt x="5992575" y="554213"/>
                      <a:pt x="5548075" y="742173"/>
                    </a:cubicBezTo>
                    <a:lnTo>
                      <a:pt x="2728675" y="734553"/>
                    </a:lnTo>
                    <a:cubicBezTo>
                      <a:pt x="1871425" y="733283"/>
                      <a:pt x="1115775" y="761223"/>
                      <a:pt x="404575" y="734553"/>
                    </a:cubicBezTo>
                    <a:cubicBezTo>
                      <a:pt x="-55165" y="616443"/>
                      <a:pt x="4525" y="227823"/>
                      <a:pt x="715" y="10653"/>
                    </a:cubicBezTo>
                    <a:close/>
                  </a:path>
                </a:pathLst>
              </a:custGeom>
              <a:solidFill>
                <a:srgbClr val="56A8BD"/>
              </a:solidFill>
              <a:ln>
                <a:noFill/>
              </a:ln>
              <a:effectLst>
                <a:outerShdw blurRad="215900" sx="102000" sy="102000" algn="ctr"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任意多边形 4"/>
              <p:cNvSpPr/>
              <p:nvPr/>
            </p:nvSpPr>
            <p:spPr>
              <a:xfrm>
                <a:off x="3169205" y="1917206"/>
                <a:ext cx="5877015" cy="746129"/>
              </a:xfrm>
              <a:custGeom>
                <a:avLst/>
                <a:gdLst>
                  <a:gd name="connsiteX0" fmla="*/ 185640 w 6209328"/>
                  <a:gd name="connsiteY0" fmla="*/ 18570 h 801241"/>
                  <a:gd name="connsiteX1" fmla="*/ 520920 w 6209328"/>
                  <a:gd name="connsiteY1" fmla="*/ 216690 h 801241"/>
                  <a:gd name="connsiteX2" fmla="*/ 5687280 w 6209328"/>
                  <a:gd name="connsiteY2" fmla="*/ 239550 h 801241"/>
                  <a:gd name="connsiteX3" fmla="*/ 6037800 w 6209328"/>
                  <a:gd name="connsiteY3" fmla="*/ 26190 h 801241"/>
                  <a:gd name="connsiteX4" fmla="*/ 5733000 w 6209328"/>
                  <a:gd name="connsiteY4" fmla="*/ 750090 h 801241"/>
                  <a:gd name="connsiteX5" fmla="*/ 2913600 w 6209328"/>
                  <a:gd name="connsiteY5" fmla="*/ 742470 h 801241"/>
                  <a:gd name="connsiteX6" fmla="*/ 589500 w 6209328"/>
                  <a:gd name="connsiteY6" fmla="*/ 742470 h 801241"/>
                  <a:gd name="connsiteX7" fmla="*/ 185640 w 6209328"/>
                  <a:gd name="connsiteY7" fmla="*/ 18570 h 801241"/>
                  <a:gd name="connsiteX0-1" fmla="*/ 185640 w 6209328"/>
                  <a:gd name="connsiteY0-2" fmla="*/ 18570 h 801241"/>
                  <a:gd name="connsiteX1-3" fmla="*/ 520920 w 6209328"/>
                  <a:gd name="connsiteY1-4" fmla="*/ 216690 h 801241"/>
                  <a:gd name="connsiteX2-5" fmla="*/ 5687280 w 6209328"/>
                  <a:gd name="connsiteY2-6" fmla="*/ 239550 h 801241"/>
                  <a:gd name="connsiteX3-7" fmla="*/ 6037800 w 6209328"/>
                  <a:gd name="connsiteY3-8" fmla="*/ 26190 h 801241"/>
                  <a:gd name="connsiteX4-9" fmla="*/ 5733000 w 6209328"/>
                  <a:gd name="connsiteY4-10" fmla="*/ 750090 h 801241"/>
                  <a:gd name="connsiteX5-11" fmla="*/ 2913600 w 6209328"/>
                  <a:gd name="connsiteY5-12" fmla="*/ 742470 h 801241"/>
                  <a:gd name="connsiteX6-13" fmla="*/ 589500 w 6209328"/>
                  <a:gd name="connsiteY6-14" fmla="*/ 742470 h 801241"/>
                  <a:gd name="connsiteX7-15" fmla="*/ 185640 w 6209328"/>
                  <a:gd name="connsiteY7-16" fmla="*/ 18570 h 801241"/>
                  <a:gd name="connsiteX0-17" fmla="*/ 125183 w 6148871"/>
                  <a:gd name="connsiteY0-18" fmla="*/ 9053 h 791724"/>
                  <a:gd name="connsiteX1-19" fmla="*/ 460463 w 6148871"/>
                  <a:gd name="connsiteY1-20" fmla="*/ 207173 h 791724"/>
                  <a:gd name="connsiteX2-21" fmla="*/ 5626823 w 6148871"/>
                  <a:gd name="connsiteY2-22" fmla="*/ 230033 h 791724"/>
                  <a:gd name="connsiteX3-23" fmla="*/ 5977343 w 6148871"/>
                  <a:gd name="connsiteY3-24" fmla="*/ 16673 h 791724"/>
                  <a:gd name="connsiteX4-25" fmla="*/ 5672543 w 6148871"/>
                  <a:gd name="connsiteY4-26" fmla="*/ 740573 h 791724"/>
                  <a:gd name="connsiteX5-27" fmla="*/ 2853143 w 6148871"/>
                  <a:gd name="connsiteY5-28" fmla="*/ 732953 h 791724"/>
                  <a:gd name="connsiteX6-29" fmla="*/ 529043 w 6148871"/>
                  <a:gd name="connsiteY6-30" fmla="*/ 732953 h 791724"/>
                  <a:gd name="connsiteX7-31" fmla="*/ 125183 w 6148871"/>
                  <a:gd name="connsiteY7-32" fmla="*/ 9053 h 791724"/>
                  <a:gd name="connsiteX0-33" fmla="*/ 125183 w 6148871"/>
                  <a:gd name="connsiteY0-34" fmla="*/ 9053 h 791724"/>
                  <a:gd name="connsiteX1-35" fmla="*/ 460463 w 6148871"/>
                  <a:gd name="connsiteY1-36" fmla="*/ 207173 h 791724"/>
                  <a:gd name="connsiteX2-37" fmla="*/ 5626823 w 6148871"/>
                  <a:gd name="connsiteY2-38" fmla="*/ 230033 h 791724"/>
                  <a:gd name="connsiteX3-39" fmla="*/ 5977343 w 6148871"/>
                  <a:gd name="connsiteY3-40" fmla="*/ 16673 h 791724"/>
                  <a:gd name="connsiteX4-41" fmla="*/ 5672543 w 6148871"/>
                  <a:gd name="connsiteY4-42" fmla="*/ 740573 h 791724"/>
                  <a:gd name="connsiteX5-43" fmla="*/ 2853143 w 6148871"/>
                  <a:gd name="connsiteY5-44" fmla="*/ 732953 h 791724"/>
                  <a:gd name="connsiteX6-45" fmla="*/ 529043 w 6148871"/>
                  <a:gd name="connsiteY6-46" fmla="*/ 732953 h 791724"/>
                  <a:gd name="connsiteX7-47" fmla="*/ 125183 w 6148871"/>
                  <a:gd name="connsiteY7-48" fmla="*/ 9053 h 791724"/>
                  <a:gd name="connsiteX0-49" fmla="*/ 0 w 6023688"/>
                  <a:gd name="connsiteY0-50" fmla="*/ 9053 h 791724"/>
                  <a:gd name="connsiteX1-51" fmla="*/ 335280 w 6023688"/>
                  <a:gd name="connsiteY1-52" fmla="*/ 207173 h 791724"/>
                  <a:gd name="connsiteX2-53" fmla="*/ 5501640 w 6023688"/>
                  <a:gd name="connsiteY2-54" fmla="*/ 230033 h 791724"/>
                  <a:gd name="connsiteX3-55" fmla="*/ 5852160 w 6023688"/>
                  <a:gd name="connsiteY3-56" fmla="*/ 16673 h 791724"/>
                  <a:gd name="connsiteX4-57" fmla="*/ 5547360 w 6023688"/>
                  <a:gd name="connsiteY4-58" fmla="*/ 740573 h 791724"/>
                  <a:gd name="connsiteX5-59" fmla="*/ 2727960 w 6023688"/>
                  <a:gd name="connsiteY5-60" fmla="*/ 732953 h 791724"/>
                  <a:gd name="connsiteX6-61" fmla="*/ 403860 w 6023688"/>
                  <a:gd name="connsiteY6-62" fmla="*/ 732953 h 791724"/>
                  <a:gd name="connsiteX7-63" fmla="*/ 0 w 6023688"/>
                  <a:gd name="connsiteY7-64" fmla="*/ 9053 h 791724"/>
                  <a:gd name="connsiteX0-65" fmla="*/ 0 w 6023688"/>
                  <a:gd name="connsiteY0-66" fmla="*/ 9053 h 791990"/>
                  <a:gd name="connsiteX1-67" fmla="*/ 335280 w 6023688"/>
                  <a:gd name="connsiteY1-68" fmla="*/ 207173 h 791990"/>
                  <a:gd name="connsiteX2-69" fmla="*/ 5501640 w 6023688"/>
                  <a:gd name="connsiteY2-70" fmla="*/ 230033 h 791990"/>
                  <a:gd name="connsiteX3-71" fmla="*/ 5852160 w 6023688"/>
                  <a:gd name="connsiteY3-72" fmla="*/ 16673 h 791990"/>
                  <a:gd name="connsiteX4-73" fmla="*/ 5547360 w 6023688"/>
                  <a:gd name="connsiteY4-74" fmla="*/ 740573 h 791990"/>
                  <a:gd name="connsiteX5-75" fmla="*/ 2727960 w 6023688"/>
                  <a:gd name="connsiteY5-76" fmla="*/ 732953 h 791990"/>
                  <a:gd name="connsiteX6-77" fmla="*/ 403860 w 6023688"/>
                  <a:gd name="connsiteY6-78" fmla="*/ 732953 h 791990"/>
                  <a:gd name="connsiteX7-79" fmla="*/ 0 w 6023688"/>
                  <a:gd name="connsiteY7-80" fmla="*/ 9053 h 791990"/>
                  <a:gd name="connsiteX0-81" fmla="*/ 0 w 6023688"/>
                  <a:gd name="connsiteY0-82" fmla="*/ 9053 h 791990"/>
                  <a:gd name="connsiteX1-83" fmla="*/ 335280 w 6023688"/>
                  <a:gd name="connsiteY1-84" fmla="*/ 207173 h 791990"/>
                  <a:gd name="connsiteX2-85" fmla="*/ 5501640 w 6023688"/>
                  <a:gd name="connsiteY2-86" fmla="*/ 230033 h 791990"/>
                  <a:gd name="connsiteX3-87" fmla="*/ 5852160 w 6023688"/>
                  <a:gd name="connsiteY3-88" fmla="*/ 16673 h 791990"/>
                  <a:gd name="connsiteX4-89" fmla="*/ 5547360 w 6023688"/>
                  <a:gd name="connsiteY4-90" fmla="*/ 740573 h 791990"/>
                  <a:gd name="connsiteX5-91" fmla="*/ 2727960 w 6023688"/>
                  <a:gd name="connsiteY5-92" fmla="*/ 732953 h 791990"/>
                  <a:gd name="connsiteX6-93" fmla="*/ 403860 w 6023688"/>
                  <a:gd name="connsiteY6-94" fmla="*/ 732953 h 791990"/>
                  <a:gd name="connsiteX7-95" fmla="*/ 0 w 6023688"/>
                  <a:gd name="connsiteY7-96" fmla="*/ 9053 h 791990"/>
                  <a:gd name="connsiteX0-97" fmla="*/ 0 w 6023688"/>
                  <a:gd name="connsiteY0-98" fmla="*/ 9053 h 791990"/>
                  <a:gd name="connsiteX1-99" fmla="*/ 335280 w 6023688"/>
                  <a:gd name="connsiteY1-100" fmla="*/ 207173 h 791990"/>
                  <a:gd name="connsiteX2-101" fmla="*/ 5501640 w 6023688"/>
                  <a:gd name="connsiteY2-102" fmla="*/ 230033 h 791990"/>
                  <a:gd name="connsiteX3-103" fmla="*/ 5852160 w 6023688"/>
                  <a:gd name="connsiteY3-104" fmla="*/ 16673 h 791990"/>
                  <a:gd name="connsiteX4-105" fmla="*/ 5547360 w 6023688"/>
                  <a:gd name="connsiteY4-106" fmla="*/ 740573 h 791990"/>
                  <a:gd name="connsiteX5-107" fmla="*/ 2727960 w 6023688"/>
                  <a:gd name="connsiteY5-108" fmla="*/ 732953 h 791990"/>
                  <a:gd name="connsiteX6-109" fmla="*/ 403860 w 6023688"/>
                  <a:gd name="connsiteY6-110" fmla="*/ 732953 h 791990"/>
                  <a:gd name="connsiteX7-111" fmla="*/ 0 w 6023688"/>
                  <a:gd name="connsiteY7-112" fmla="*/ 9053 h 791990"/>
                  <a:gd name="connsiteX0-113" fmla="*/ 0 w 6023688"/>
                  <a:gd name="connsiteY0-114" fmla="*/ 9053 h 791990"/>
                  <a:gd name="connsiteX1-115" fmla="*/ 335280 w 6023688"/>
                  <a:gd name="connsiteY1-116" fmla="*/ 207173 h 791990"/>
                  <a:gd name="connsiteX2-117" fmla="*/ 5501640 w 6023688"/>
                  <a:gd name="connsiteY2-118" fmla="*/ 230033 h 791990"/>
                  <a:gd name="connsiteX3-119" fmla="*/ 5852160 w 6023688"/>
                  <a:gd name="connsiteY3-120" fmla="*/ 16673 h 791990"/>
                  <a:gd name="connsiteX4-121" fmla="*/ 5547360 w 6023688"/>
                  <a:gd name="connsiteY4-122" fmla="*/ 740573 h 791990"/>
                  <a:gd name="connsiteX5-123" fmla="*/ 2727960 w 6023688"/>
                  <a:gd name="connsiteY5-124" fmla="*/ 732953 h 791990"/>
                  <a:gd name="connsiteX6-125" fmla="*/ 403860 w 6023688"/>
                  <a:gd name="connsiteY6-126" fmla="*/ 732953 h 791990"/>
                  <a:gd name="connsiteX7-127" fmla="*/ 0 w 6023688"/>
                  <a:gd name="connsiteY7-128" fmla="*/ 9053 h 791990"/>
                  <a:gd name="connsiteX0-129" fmla="*/ 0 w 6023688"/>
                  <a:gd name="connsiteY0-130" fmla="*/ 9053 h 744529"/>
                  <a:gd name="connsiteX1-131" fmla="*/ 335280 w 6023688"/>
                  <a:gd name="connsiteY1-132" fmla="*/ 207173 h 744529"/>
                  <a:gd name="connsiteX2-133" fmla="*/ 5501640 w 6023688"/>
                  <a:gd name="connsiteY2-134" fmla="*/ 230033 h 744529"/>
                  <a:gd name="connsiteX3-135" fmla="*/ 5852160 w 6023688"/>
                  <a:gd name="connsiteY3-136" fmla="*/ 16673 h 744529"/>
                  <a:gd name="connsiteX4-137" fmla="*/ 5547360 w 6023688"/>
                  <a:gd name="connsiteY4-138" fmla="*/ 740573 h 744529"/>
                  <a:gd name="connsiteX5-139" fmla="*/ 2727960 w 6023688"/>
                  <a:gd name="connsiteY5-140" fmla="*/ 732953 h 744529"/>
                  <a:gd name="connsiteX6-141" fmla="*/ 403860 w 6023688"/>
                  <a:gd name="connsiteY6-142" fmla="*/ 732953 h 744529"/>
                  <a:gd name="connsiteX7-143" fmla="*/ 0 w 6023688"/>
                  <a:gd name="connsiteY7-144" fmla="*/ 9053 h 744529"/>
                  <a:gd name="connsiteX0-145" fmla="*/ 0 w 6023688"/>
                  <a:gd name="connsiteY0-146" fmla="*/ 9053 h 744529"/>
                  <a:gd name="connsiteX1-147" fmla="*/ 335280 w 6023688"/>
                  <a:gd name="connsiteY1-148" fmla="*/ 207173 h 744529"/>
                  <a:gd name="connsiteX2-149" fmla="*/ 5501640 w 6023688"/>
                  <a:gd name="connsiteY2-150" fmla="*/ 230033 h 744529"/>
                  <a:gd name="connsiteX3-151" fmla="*/ 5852160 w 6023688"/>
                  <a:gd name="connsiteY3-152" fmla="*/ 16673 h 744529"/>
                  <a:gd name="connsiteX4-153" fmla="*/ 5547360 w 6023688"/>
                  <a:gd name="connsiteY4-154" fmla="*/ 740573 h 744529"/>
                  <a:gd name="connsiteX5-155" fmla="*/ 2727960 w 6023688"/>
                  <a:gd name="connsiteY5-156" fmla="*/ 732953 h 744529"/>
                  <a:gd name="connsiteX6-157" fmla="*/ 403860 w 6023688"/>
                  <a:gd name="connsiteY6-158" fmla="*/ 732953 h 744529"/>
                  <a:gd name="connsiteX7-159" fmla="*/ 0 w 6023688"/>
                  <a:gd name="connsiteY7-160" fmla="*/ 9053 h 744529"/>
                  <a:gd name="connsiteX0-161" fmla="*/ 0 w 6023688"/>
                  <a:gd name="connsiteY0-162" fmla="*/ 9053 h 744529"/>
                  <a:gd name="connsiteX1-163" fmla="*/ 335280 w 6023688"/>
                  <a:gd name="connsiteY1-164" fmla="*/ 207173 h 744529"/>
                  <a:gd name="connsiteX2-165" fmla="*/ 5501640 w 6023688"/>
                  <a:gd name="connsiteY2-166" fmla="*/ 230033 h 744529"/>
                  <a:gd name="connsiteX3-167" fmla="*/ 5852160 w 6023688"/>
                  <a:gd name="connsiteY3-168" fmla="*/ 16673 h 744529"/>
                  <a:gd name="connsiteX4-169" fmla="*/ 5547360 w 6023688"/>
                  <a:gd name="connsiteY4-170" fmla="*/ 740573 h 744529"/>
                  <a:gd name="connsiteX5-171" fmla="*/ 2727960 w 6023688"/>
                  <a:gd name="connsiteY5-172" fmla="*/ 732953 h 744529"/>
                  <a:gd name="connsiteX6-173" fmla="*/ 403860 w 6023688"/>
                  <a:gd name="connsiteY6-174" fmla="*/ 732953 h 744529"/>
                  <a:gd name="connsiteX7-175" fmla="*/ 0 w 6023688"/>
                  <a:gd name="connsiteY7-176" fmla="*/ 9053 h 744529"/>
                  <a:gd name="connsiteX0-177" fmla="*/ 0 w 6023688"/>
                  <a:gd name="connsiteY0-178" fmla="*/ 9053 h 744529"/>
                  <a:gd name="connsiteX1-179" fmla="*/ 335280 w 6023688"/>
                  <a:gd name="connsiteY1-180" fmla="*/ 207173 h 744529"/>
                  <a:gd name="connsiteX2-181" fmla="*/ 5501640 w 6023688"/>
                  <a:gd name="connsiteY2-182" fmla="*/ 230033 h 744529"/>
                  <a:gd name="connsiteX3-183" fmla="*/ 5852160 w 6023688"/>
                  <a:gd name="connsiteY3-184" fmla="*/ 16673 h 744529"/>
                  <a:gd name="connsiteX4-185" fmla="*/ 5547360 w 6023688"/>
                  <a:gd name="connsiteY4-186" fmla="*/ 740573 h 744529"/>
                  <a:gd name="connsiteX5-187" fmla="*/ 2727960 w 6023688"/>
                  <a:gd name="connsiteY5-188" fmla="*/ 732953 h 744529"/>
                  <a:gd name="connsiteX6-189" fmla="*/ 403860 w 6023688"/>
                  <a:gd name="connsiteY6-190" fmla="*/ 732953 h 744529"/>
                  <a:gd name="connsiteX7-191" fmla="*/ 0 w 6023688"/>
                  <a:gd name="connsiteY7-192" fmla="*/ 9053 h 744529"/>
                  <a:gd name="connsiteX0-193" fmla="*/ 0 w 5876300"/>
                  <a:gd name="connsiteY0-194" fmla="*/ 10653 h 746129"/>
                  <a:gd name="connsiteX1-195" fmla="*/ 335280 w 5876300"/>
                  <a:gd name="connsiteY1-196" fmla="*/ 208773 h 746129"/>
                  <a:gd name="connsiteX2-197" fmla="*/ 5501640 w 5876300"/>
                  <a:gd name="connsiteY2-198" fmla="*/ 231633 h 746129"/>
                  <a:gd name="connsiteX3-199" fmla="*/ 5852160 w 5876300"/>
                  <a:gd name="connsiteY3-200" fmla="*/ 18273 h 746129"/>
                  <a:gd name="connsiteX4-201" fmla="*/ 5547360 w 5876300"/>
                  <a:gd name="connsiteY4-202" fmla="*/ 742173 h 746129"/>
                  <a:gd name="connsiteX5-203" fmla="*/ 2727960 w 5876300"/>
                  <a:gd name="connsiteY5-204" fmla="*/ 734553 h 746129"/>
                  <a:gd name="connsiteX6-205" fmla="*/ 403860 w 5876300"/>
                  <a:gd name="connsiteY6-206" fmla="*/ 734553 h 746129"/>
                  <a:gd name="connsiteX7-207" fmla="*/ 0 w 5876300"/>
                  <a:gd name="connsiteY7-208" fmla="*/ 10653 h 746129"/>
                  <a:gd name="connsiteX0-209" fmla="*/ 715 w 5877015"/>
                  <a:gd name="connsiteY0-210" fmla="*/ 10653 h 746129"/>
                  <a:gd name="connsiteX1-211" fmla="*/ 335995 w 5877015"/>
                  <a:gd name="connsiteY1-212" fmla="*/ 208773 h 746129"/>
                  <a:gd name="connsiteX2-213" fmla="*/ 5502355 w 5877015"/>
                  <a:gd name="connsiteY2-214" fmla="*/ 231633 h 746129"/>
                  <a:gd name="connsiteX3-215" fmla="*/ 5852875 w 5877015"/>
                  <a:gd name="connsiteY3-216" fmla="*/ 18273 h 746129"/>
                  <a:gd name="connsiteX4-217" fmla="*/ 5548075 w 5877015"/>
                  <a:gd name="connsiteY4-218" fmla="*/ 742173 h 746129"/>
                  <a:gd name="connsiteX5-219" fmla="*/ 2728675 w 5877015"/>
                  <a:gd name="connsiteY5-220" fmla="*/ 734553 h 746129"/>
                  <a:gd name="connsiteX6-221" fmla="*/ 404575 w 5877015"/>
                  <a:gd name="connsiteY6-222" fmla="*/ 734553 h 746129"/>
                  <a:gd name="connsiteX7-223" fmla="*/ 715 w 5877015"/>
                  <a:gd name="connsiteY7-224" fmla="*/ 10653 h 746129"/>
                  <a:gd name="connsiteX0-225" fmla="*/ 715 w 5877015"/>
                  <a:gd name="connsiteY0-226" fmla="*/ 10653 h 746129"/>
                  <a:gd name="connsiteX1-227" fmla="*/ 335995 w 5877015"/>
                  <a:gd name="connsiteY1-228" fmla="*/ 208773 h 746129"/>
                  <a:gd name="connsiteX2-229" fmla="*/ 2736295 w 5877015"/>
                  <a:gd name="connsiteY2-230" fmla="*/ 239253 h 746129"/>
                  <a:gd name="connsiteX3-231" fmla="*/ 5502355 w 5877015"/>
                  <a:gd name="connsiteY3-232" fmla="*/ 231633 h 746129"/>
                  <a:gd name="connsiteX4-233" fmla="*/ 5852875 w 5877015"/>
                  <a:gd name="connsiteY4-234" fmla="*/ 18273 h 746129"/>
                  <a:gd name="connsiteX5-235" fmla="*/ 5548075 w 5877015"/>
                  <a:gd name="connsiteY5-236" fmla="*/ 742173 h 746129"/>
                  <a:gd name="connsiteX6-237" fmla="*/ 2728675 w 5877015"/>
                  <a:gd name="connsiteY6-238" fmla="*/ 734553 h 746129"/>
                  <a:gd name="connsiteX7-239" fmla="*/ 404575 w 5877015"/>
                  <a:gd name="connsiteY7-240" fmla="*/ 734553 h 746129"/>
                  <a:gd name="connsiteX8" fmla="*/ 715 w 5877015"/>
                  <a:gd name="connsiteY8" fmla="*/ 10653 h 746129"/>
                  <a:gd name="connsiteX0-241" fmla="*/ 715 w 5877015"/>
                  <a:gd name="connsiteY0-242" fmla="*/ 10653 h 746129"/>
                  <a:gd name="connsiteX1-243" fmla="*/ 335995 w 5877015"/>
                  <a:gd name="connsiteY1-244" fmla="*/ 208773 h 746129"/>
                  <a:gd name="connsiteX2-245" fmla="*/ 2736295 w 5877015"/>
                  <a:gd name="connsiteY2-246" fmla="*/ 224013 h 746129"/>
                  <a:gd name="connsiteX3-247" fmla="*/ 5502355 w 5877015"/>
                  <a:gd name="connsiteY3-248" fmla="*/ 231633 h 746129"/>
                  <a:gd name="connsiteX4-249" fmla="*/ 5852875 w 5877015"/>
                  <a:gd name="connsiteY4-250" fmla="*/ 18273 h 746129"/>
                  <a:gd name="connsiteX5-251" fmla="*/ 5548075 w 5877015"/>
                  <a:gd name="connsiteY5-252" fmla="*/ 742173 h 746129"/>
                  <a:gd name="connsiteX6-253" fmla="*/ 2728675 w 5877015"/>
                  <a:gd name="connsiteY6-254" fmla="*/ 734553 h 746129"/>
                  <a:gd name="connsiteX7-255" fmla="*/ 404575 w 5877015"/>
                  <a:gd name="connsiteY7-256" fmla="*/ 734553 h 746129"/>
                  <a:gd name="connsiteX8-257" fmla="*/ 715 w 5877015"/>
                  <a:gd name="connsiteY8-258" fmla="*/ 10653 h 746129"/>
                  <a:gd name="connsiteX0-259" fmla="*/ 715 w 5877015"/>
                  <a:gd name="connsiteY0-260" fmla="*/ 10653 h 746129"/>
                  <a:gd name="connsiteX1-261" fmla="*/ 335995 w 5877015"/>
                  <a:gd name="connsiteY1-262" fmla="*/ 208773 h 746129"/>
                  <a:gd name="connsiteX2-263" fmla="*/ 2736295 w 5877015"/>
                  <a:gd name="connsiteY2-264" fmla="*/ 224013 h 746129"/>
                  <a:gd name="connsiteX3-265" fmla="*/ 5502355 w 5877015"/>
                  <a:gd name="connsiteY3-266" fmla="*/ 231633 h 746129"/>
                  <a:gd name="connsiteX4-267" fmla="*/ 5852875 w 5877015"/>
                  <a:gd name="connsiteY4-268" fmla="*/ 18273 h 746129"/>
                  <a:gd name="connsiteX5-269" fmla="*/ 5548075 w 5877015"/>
                  <a:gd name="connsiteY5-270" fmla="*/ 742173 h 746129"/>
                  <a:gd name="connsiteX6-271" fmla="*/ 2728675 w 5877015"/>
                  <a:gd name="connsiteY6-272" fmla="*/ 734553 h 746129"/>
                  <a:gd name="connsiteX7-273" fmla="*/ 404575 w 5877015"/>
                  <a:gd name="connsiteY7-274" fmla="*/ 734553 h 746129"/>
                  <a:gd name="connsiteX8-275" fmla="*/ 715 w 5877015"/>
                  <a:gd name="connsiteY8-276" fmla="*/ 10653 h 74612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257" y="connsiteY8-258"/>
                  </a:cxn>
                </a:cxnLst>
                <a:rect l="l" t="t" r="r" b="b"/>
                <a:pathLst>
                  <a:path w="5877015" h="746129">
                    <a:moveTo>
                      <a:pt x="715" y="10653"/>
                    </a:moveTo>
                    <a:cubicBezTo>
                      <a:pt x="187405" y="174483"/>
                      <a:pt x="165815" y="156703"/>
                      <a:pt x="335995" y="208773"/>
                    </a:cubicBezTo>
                    <a:cubicBezTo>
                      <a:pt x="791925" y="246873"/>
                      <a:pt x="1875235" y="220203"/>
                      <a:pt x="2736295" y="224013"/>
                    </a:cubicBezTo>
                    <a:lnTo>
                      <a:pt x="5502355" y="231633"/>
                    </a:lnTo>
                    <a:cubicBezTo>
                      <a:pt x="5827475" y="169403"/>
                      <a:pt x="5845255" y="-66817"/>
                      <a:pt x="5852875" y="18273"/>
                    </a:cubicBezTo>
                    <a:cubicBezTo>
                      <a:pt x="5860495" y="103363"/>
                      <a:pt x="5992575" y="554213"/>
                      <a:pt x="5548075" y="742173"/>
                    </a:cubicBezTo>
                    <a:lnTo>
                      <a:pt x="2728675" y="734553"/>
                    </a:lnTo>
                    <a:cubicBezTo>
                      <a:pt x="1871425" y="733283"/>
                      <a:pt x="1115775" y="761223"/>
                      <a:pt x="404575" y="734553"/>
                    </a:cubicBezTo>
                    <a:cubicBezTo>
                      <a:pt x="-55165" y="616443"/>
                      <a:pt x="4525" y="227823"/>
                      <a:pt x="715" y="10653"/>
                    </a:cubicBezTo>
                    <a:close/>
                  </a:path>
                </a:pathLst>
              </a:custGeom>
              <a:gradFill flip="none" rotWithShape="1">
                <a:gsLst>
                  <a:gs pos="100000">
                    <a:schemeClr val="tx1">
                      <a:lumMod val="95000"/>
                      <a:lumOff val="5000"/>
                      <a:alpha val="32000"/>
                    </a:schemeClr>
                  </a:gs>
                  <a:gs pos="0">
                    <a:schemeClr val="tx1">
                      <a:lumMod val="95000"/>
                      <a:lumOff val="5000"/>
                      <a:alpha val="40000"/>
                    </a:schemeClr>
                  </a:gs>
                  <a:gs pos="12000">
                    <a:schemeClr val="tx1">
                      <a:lumMod val="95000"/>
                      <a:lumOff val="5000"/>
                      <a:alpha val="15000"/>
                    </a:schemeClr>
                  </a:gs>
                  <a:gs pos="36000">
                    <a:srgbClr val="FBFBFB">
                      <a:alpha val="0"/>
                    </a:srgbClr>
                  </a:gs>
                  <a:gs pos="69000">
                    <a:srgbClr val="F8F8F8">
                      <a:alpha val="0"/>
                    </a:srgbClr>
                  </a:gs>
                  <a:gs pos="92000">
                    <a:schemeClr val="tx1">
                      <a:lumMod val="95000"/>
                      <a:lumOff val="5000"/>
                      <a:alpha val="1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 name="组合 10"/>
            <p:cNvGrpSpPr/>
            <p:nvPr/>
          </p:nvGrpSpPr>
          <p:grpSpPr>
            <a:xfrm rot="5400000">
              <a:off x="2359963" y="2559252"/>
              <a:ext cx="4305928" cy="546669"/>
              <a:chOff x="3169205" y="1917206"/>
              <a:chExt cx="5877015" cy="746130"/>
            </a:xfrm>
          </p:grpSpPr>
          <p:sp>
            <p:nvSpPr>
              <p:cNvPr id="12" name="任意多边形 11"/>
              <p:cNvSpPr/>
              <p:nvPr/>
            </p:nvSpPr>
            <p:spPr>
              <a:xfrm>
                <a:off x="3169205" y="1917207"/>
                <a:ext cx="5877015" cy="746129"/>
              </a:xfrm>
              <a:custGeom>
                <a:avLst/>
                <a:gdLst>
                  <a:gd name="connsiteX0" fmla="*/ 185640 w 6209328"/>
                  <a:gd name="connsiteY0" fmla="*/ 18570 h 801241"/>
                  <a:gd name="connsiteX1" fmla="*/ 520920 w 6209328"/>
                  <a:gd name="connsiteY1" fmla="*/ 216690 h 801241"/>
                  <a:gd name="connsiteX2" fmla="*/ 5687280 w 6209328"/>
                  <a:gd name="connsiteY2" fmla="*/ 239550 h 801241"/>
                  <a:gd name="connsiteX3" fmla="*/ 6037800 w 6209328"/>
                  <a:gd name="connsiteY3" fmla="*/ 26190 h 801241"/>
                  <a:gd name="connsiteX4" fmla="*/ 5733000 w 6209328"/>
                  <a:gd name="connsiteY4" fmla="*/ 750090 h 801241"/>
                  <a:gd name="connsiteX5" fmla="*/ 2913600 w 6209328"/>
                  <a:gd name="connsiteY5" fmla="*/ 742470 h 801241"/>
                  <a:gd name="connsiteX6" fmla="*/ 589500 w 6209328"/>
                  <a:gd name="connsiteY6" fmla="*/ 742470 h 801241"/>
                  <a:gd name="connsiteX7" fmla="*/ 185640 w 6209328"/>
                  <a:gd name="connsiteY7" fmla="*/ 18570 h 801241"/>
                  <a:gd name="connsiteX0-1" fmla="*/ 185640 w 6209328"/>
                  <a:gd name="connsiteY0-2" fmla="*/ 18570 h 801241"/>
                  <a:gd name="connsiteX1-3" fmla="*/ 520920 w 6209328"/>
                  <a:gd name="connsiteY1-4" fmla="*/ 216690 h 801241"/>
                  <a:gd name="connsiteX2-5" fmla="*/ 5687280 w 6209328"/>
                  <a:gd name="connsiteY2-6" fmla="*/ 239550 h 801241"/>
                  <a:gd name="connsiteX3-7" fmla="*/ 6037800 w 6209328"/>
                  <a:gd name="connsiteY3-8" fmla="*/ 26190 h 801241"/>
                  <a:gd name="connsiteX4-9" fmla="*/ 5733000 w 6209328"/>
                  <a:gd name="connsiteY4-10" fmla="*/ 750090 h 801241"/>
                  <a:gd name="connsiteX5-11" fmla="*/ 2913600 w 6209328"/>
                  <a:gd name="connsiteY5-12" fmla="*/ 742470 h 801241"/>
                  <a:gd name="connsiteX6-13" fmla="*/ 589500 w 6209328"/>
                  <a:gd name="connsiteY6-14" fmla="*/ 742470 h 801241"/>
                  <a:gd name="connsiteX7-15" fmla="*/ 185640 w 6209328"/>
                  <a:gd name="connsiteY7-16" fmla="*/ 18570 h 801241"/>
                  <a:gd name="connsiteX0-17" fmla="*/ 125183 w 6148871"/>
                  <a:gd name="connsiteY0-18" fmla="*/ 9053 h 791724"/>
                  <a:gd name="connsiteX1-19" fmla="*/ 460463 w 6148871"/>
                  <a:gd name="connsiteY1-20" fmla="*/ 207173 h 791724"/>
                  <a:gd name="connsiteX2-21" fmla="*/ 5626823 w 6148871"/>
                  <a:gd name="connsiteY2-22" fmla="*/ 230033 h 791724"/>
                  <a:gd name="connsiteX3-23" fmla="*/ 5977343 w 6148871"/>
                  <a:gd name="connsiteY3-24" fmla="*/ 16673 h 791724"/>
                  <a:gd name="connsiteX4-25" fmla="*/ 5672543 w 6148871"/>
                  <a:gd name="connsiteY4-26" fmla="*/ 740573 h 791724"/>
                  <a:gd name="connsiteX5-27" fmla="*/ 2853143 w 6148871"/>
                  <a:gd name="connsiteY5-28" fmla="*/ 732953 h 791724"/>
                  <a:gd name="connsiteX6-29" fmla="*/ 529043 w 6148871"/>
                  <a:gd name="connsiteY6-30" fmla="*/ 732953 h 791724"/>
                  <a:gd name="connsiteX7-31" fmla="*/ 125183 w 6148871"/>
                  <a:gd name="connsiteY7-32" fmla="*/ 9053 h 791724"/>
                  <a:gd name="connsiteX0-33" fmla="*/ 125183 w 6148871"/>
                  <a:gd name="connsiteY0-34" fmla="*/ 9053 h 791724"/>
                  <a:gd name="connsiteX1-35" fmla="*/ 460463 w 6148871"/>
                  <a:gd name="connsiteY1-36" fmla="*/ 207173 h 791724"/>
                  <a:gd name="connsiteX2-37" fmla="*/ 5626823 w 6148871"/>
                  <a:gd name="connsiteY2-38" fmla="*/ 230033 h 791724"/>
                  <a:gd name="connsiteX3-39" fmla="*/ 5977343 w 6148871"/>
                  <a:gd name="connsiteY3-40" fmla="*/ 16673 h 791724"/>
                  <a:gd name="connsiteX4-41" fmla="*/ 5672543 w 6148871"/>
                  <a:gd name="connsiteY4-42" fmla="*/ 740573 h 791724"/>
                  <a:gd name="connsiteX5-43" fmla="*/ 2853143 w 6148871"/>
                  <a:gd name="connsiteY5-44" fmla="*/ 732953 h 791724"/>
                  <a:gd name="connsiteX6-45" fmla="*/ 529043 w 6148871"/>
                  <a:gd name="connsiteY6-46" fmla="*/ 732953 h 791724"/>
                  <a:gd name="connsiteX7-47" fmla="*/ 125183 w 6148871"/>
                  <a:gd name="connsiteY7-48" fmla="*/ 9053 h 791724"/>
                  <a:gd name="connsiteX0-49" fmla="*/ 0 w 6023688"/>
                  <a:gd name="connsiteY0-50" fmla="*/ 9053 h 791724"/>
                  <a:gd name="connsiteX1-51" fmla="*/ 335280 w 6023688"/>
                  <a:gd name="connsiteY1-52" fmla="*/ 207173 h 791724"/>
                  <a:gd name="connsiteX2-53" fmla="*/ 5501640 w 6023688"/>
                  <a:gd name="connsiteY2-54" fmla="*/ 230033 h 791724"/>
                  <a:gd name="connsiteX3-55" fmla="*/ 5852160 w 6023688"/>
                  <a:gd name="connsiteY3-56" fmla="*/ 16673 h 791724"/>
                  <a:gd name="connsiteX4-57" fmla="*/ 5547360 w 6023688"/>
                  <a:gd name="connsiteY4-58" fmla="*/ 740573 h 791724"/>
                  <a:gd name="connsiteX5-59" fmla="*/ 2727960 w 6023688"/>
                  <a:gd name="connsiteY5-60" fmla="*/ 732953 h 791724"/>
                  <a:gd name="connsiteX6-61" fmla="*/ 403860 w 6023688"/>
                  <a:gd name="connsiteY6-62" fmla="*/ 732953 h 791724"/>
                  <a:gd name="connsiteX7-63" fmla="*/ 0 w 6023688"/>
                  <a:gd name="connsiteY7-64" fmla="*/ 9053 h 791724"/>
                  <a:gd name="connsiteX0-65" fmla="*/ 0 w 6023688"/>
                  <a:gd name="connsiteY0-66" fmla="*/ 9053 h 791990"/>
                  <a:gd name="connsiteX1-67" fmla="*/ 335280 w 6023688"/>
                  <a:gd name="connsiteY1-68" fmla="*/ 207173 h 791990"/>
                  <a:gd name="connsiteX2-69" fmla="*/ 5501640 w 6023688"/>
                  <a:gd name="connsiteY2-70" fmla="*/ 230033 h 791990"/>
                  <a:gd name="connsiteX3-71" fmla="*/ 5852160 w 6023688"/>
                  <a:gd name="connsiteY3-72" fmla="*/ 16673 h 791990"/>
                  <a:gd name="connsiteX4-73" fmla="*/ 5547360 w 6023688"/>
                  <a:gd name="connsiteY4-74" fmla="*/ 740573 h 791990"/>
                  <a:gd name="connsiteX5-75" fmla="*/ 2727960 w 6023688"/>
                  <a:gd name="connsiteY5-76" fmla="*/ 732953 h 791990"/>
                  <a:gd name="connsiteX6-77" fmla="*/ 403860 w 6023688"/>
                  <a:gd name="connsiteY6-78" fmla="*/ 732953 h 791990"/>
                  <a:gd name="connsiteX7-79" fmla="*/ 0 w 6023688"/>
                  <a:gd name="connsiteY7-80" fmla="*/ 9053 h 791990"/>
                  <a:gd name="connsiteX0-81" fmla="*/ 0 w 6023688"/>
                  <a:gd name="connsiteY0-82" fmla="*/ 9053 h 791990"/>
                  <a:gd name="connsiteX1-83" fmla="*/ 335280 w 6023688"/>
                  <a:gd name="connsiteY1-84" fmla="*/ 207173 h 791990"/>
                  <a:gd name="connsiteX2-85" fmla="*/ 5501640 w 6023688"/>
                  <a:gd name="connsiteY2-86" fmla="*/ 230033 h 791990"/>
                  <a:gd name="connsiteX3-87" fmla="*/ 5852160 w 6023688"/>
                  <a:gd name="connsiteY3-88" fmla="*/ 16673 h 791990"/>
                  <a:gd name="connsiteX4-89" fmla="*/ 5547360 w 6023688"/>
                  <a:gd name="connsiteY4-90" fmla="*/ 740573 h 791990"/>
                  <a:gd name="connsiteX5-91" fmla="*/ 2727960 w 6023688"/>
                  <a:gd name="connsiteY5-92" fmla="*/ 732953 h 791990"/>
                  <a:gd name="connsiteX6-93" fmla="*/ 403860 w 6023688"/>
                  <a:gd name="connsiteY6-94" fmla="*/ 732953 h 791990"/>
                  <a:gd name="connsiteX7-95" fmla="*/ 0 w 6023688"/>
                  <a:gd name="connsiteY7-96" fmla="*/ 9053 h 791990"/>
                  <a:gd name="connsiteX0-97" fmla="*/ 0 w 6023688"/>
                  <a:gd name="connsiteY0-98" fmla="*/ 9053 h 791990"/>
                  <a:gd name="connsiteX1-99" fmla="*/ 335280 w 6023688"/>
                  <a:gd name="connsiteY1-100" fmla="*/ 207173 h 791990"/>
                  <a:gd name="connsiteX2-101" fmla="*/ 5501640 w 6023688"/>
                  <a:gd name="connsiteY2-102" fmla="*/ 230033 h 791990"/>
                  <a:gd name="connsiteX3-103" fmla="*/ 5852160 w 6023688"/>
                  <a:gd name="connsiteY3-104" fmla="*/ 16673 h 791990"/>
                  <a:gd name="connsiteX4-105" fmla="*/ 5547360 w 6023688"/>
                  <a:gd name="connsiteY4-106" fmla="*/ 740573 h 791990"/>
                  <a:gd name="connsiteX5-107" fmla="*/ 2727960 w 6023688"/>
                  <a:gd name="connsiteY5-108" fmla="*/ 732953 h 791990"/>
                  <a:gd name="connsiteX6-109" fmla="*/ 403860 w 6023688"/>
                  <a:gd name="connsiteY6-110" fmla="*/ 732953 h 791990"/>
                  <a:gd name="connsiteX7-111" fmla="*/ 0 w 6023688"/>
                  <a:gd name="connsiteY7-112" fmla="*/ 9053 h 791990"/>
                  <a:gd name="connsiteX0-113" fmla="*/ 0 w 6023688"/>
                  <a:gd name="connsiteY0-114" fmla="*/ 9053 h 791990"/>
                  <a:gd name="connsiteX1-115" fmla="*/ 335280 w 6023688"/>
                  <a:gd name="connsiteY1-116" fmla="*/ 207173 h 791990"/>
                  <a:gd name="connsiteX2-117" fmla="*/ 5501640 w 6023688"/>
                  <a:gd name="connsiteY2-118" fmla="*/ 230033 h 791990"/>
                  <a:gd name="connsiteX3-119" fmla="*/ 5852160 w 6023688"/>
                  <a:gd name="connsiteY3-120" fmla="*/ 16673 h 791990"/>
                  <a:gd name="connsiteX4-121" fmla="*/ 5547360 w 6023688"/>
                  <a:gd name="connsiteY4-122" fmla="*/ 740573 h 791990"/>
                  <a:gd name="connsiteX5-123" fmla="*/ 2727960 w 6023688"/>
                  <a:gd name="connsiteY5-124" fmla="*/ 732953 h 791990"/>
                  <a:gd name="connsiteX6-125" fmla="*/ 403860 w 6023688"/>
                  <a:gd name="connsiteY6-126" fmla="*/ 732953 h 791990"/>
                  <a:gd name="connsiteX7-127" fmla="*/ 0 w 6023688"/>
                  <a:gd name="connsiteY7-128" fmla="*/ 9053 h 791990"/>
                  <a:gd name="connsiteX0-129" fmla="*/ 0 w 6023688"/>
                  <a:gd name="connsiteY0-130" fmla="*/ 9053 h 744529"/>
                  <a:gd name="connsiteX1-131" fmla="*/ 335280 w 6023688"/>
                  <a:gd name="connsiteY1-132" fmla="*/ 207173 h 744529"/>
                  <a:gd name="connsiteX2-133" fmla="*/ 5501640 w 6023688"/>
                  <a:gd name="connsiteY2-134" fmla="*/ 230033 h 744529"/>
                  <a:gd name="connsiteX3-135" fmla="*/ 5852160 w 6023688"/>
                  <a:gd name="connsiteY3-136" fmla="*/ 16673 h 744529"/>
                  <a:gd name="connsiteX4-137" fmla="*/ 5547360 w 6023688"/>
                  <a:gd name="connsiteY4-138" fmla="*/ 740573 h 744529"/>
                  <a:gd name="connsiteX5-139" fmla="*/ 2727960 w 6023688"/>
                  <a:gd name="connsiteY5-140" fmla="*/ 732953 h 744529"/>
                  <a:gd name="connsiteX6-141" fmla="*/ 403860 w 6023688"/>
                  <a:gd name="connsiteY6-142" fmla="*/ 732953 h 744529"/>
                  <a:gd name="connsiteX7-143" fmla="*/ 0 w 6023688"/>
                  <a:gd name="connsiteY7-144" fmla="*/ 9053 h 744529"/>
                  <a:gd name="connsiteX0-145" fmla="*/ 0 w 6023688"/>
                  <a:gd name="connsiteY0-146" fmla="*/ 9053 h 744529"/>
                  <a:gd name="connsiteX1-147" fmla="*/ 335280 w 6023688"/>
                  <a:gd name="connsiteY1-148" fmla="*/ 207173 h 744529"/>
                  <a:gd name="connsiteX2-149" fmla="*/ 5501640 w 6023688"/>
                  <a:gd name="connsiteY2-150" fmla="*/ 230033 h 744529"/>
                  <a:gd name="connsiteX3-151" fmla="*/ 5852160 w 6023688"/>
                  <a:gd name="connsiteY3-152" fmla="*/ 16673 h 744529"/>
                  <a:gd name="connsiteX4-153" fmla="*/ 5547360 w 6023688"/>
                  <a:gd name="connsiteY4-154" fmla="*/ 740573 h 744529"/>
                  <a:gd name="connsiteX5-155" fmla="*/ 2727960 w 6023688"/>
                  <a:gd name="connsiteY5-156" fmla="*/ 732953 h 744529"/>
                  <a:gd name="connsiteX6-157" fmla="*/ 403860 w 6023688"/>
                  <a:gd name="connsiteY6-158" fmla="*/ 732953 h 744529"/>
                  <a:gd name="connsiteX7-159" fmla="*/ 0 w 6023688"/>
                  <a:gd name="connsiteY7-160" fmla="*/ 9053 h 744529"/>
                  <a:gd name="connsiteX0-161" fmla="*/ 0 w 6023688"/>
                  <a:gd name="connsiteY0-162" fmla="*/ 9053 h 744529"/>
                  <a:gd name="connsiteX1-163" fmla="*/ 335280 w 6023688"/>
                  <a:gd name="connsiteY1-164" fmla="*/ 207173 h 744529"/>
                  <a:gd name="connsiteX2-165" fmla="*/ 5501640 w 6023688"/>
                  <a:gd name="connsiteY2-166" fmla="*/ 230033 h 744529"/>
                  <a:gd name="connsiteX3-167" fmla="*/ 5852160 w 6023688"/>
                  <a:gd name="connsiteY3-168" fmla="*/ 16673 h 744529"/>
                  <a:gd name="connsiteX4-169" fmla="*/ 5547360 w 6023688"/>
                  <a:gd name="connsiteY4-170" fmla="*/ 740573 h 744529"/>
                  <a:gd name="connsiteX5-171" fmla="*/ 2727960 w 6023688"/>
                  <a:gd name="connsiteY5-172" fmla="*/ 732953 h 744529"/>
                  <a:gd name="connsiteX6-173" fmla="*/ 403860 w 6023688"/>
                  <a:gd name="connsiteY6-174" fmla="*/ 732953 h 744529"/>
                  <a:gd name="connsiteX7-175" fmla="*/ 0 w 6023688"/>
                  <a:gd name="connsiteY7-176" fmla="*/ 9053 h 744529"/>
                  <a:gd name="connsiteX0-177" fmla="*/ 0 w 6023688"/>
                  <a:gd name="connsiteY0-178" fmla="*/ 9053 h 744529"/>
                  <a:gd name="connsiteX1-179" fmla="*/ 335280 w 6023688"/>
                  <a:gd name="connsiteY1-180" fmla="*/ 207173 h 744529"/>
                  <a:gd name="connsiteX2-181" fmla="*/ 5501640 w 6023688"/>
                  <a:gd name="connsiteY2-182" fmla="*/ 230033 h 744529"/>
                  <a:gd name="connsiteX3-183" fmla="*/ 5852160 w 6023688"/>
                  <a:gd name="connsiteY3-184" fmla="*/ 16673 h 744529"/>
                  <a:gd name="connsiteX4-185" fmla="*/ 5547360 w 6023688"/>
                  <a:gd name="connsiteY4-186" fmla="*/ 740573 h 744529"/>
                  <a:gd name="connsiteX5-187" fmla="*/ 2727960 w 6023688"/>
                  <a:gd name="connsiteY5-188" fmla="*/ 732953 h 744529"/>
                  <a:gd name="connsiteX6-189" fmla="*/ 403860 w 6023688"/>
                  <a:gd name="connsiteY6-190" fmla="*/ 732953 h 744529"/>
                  <a:gd name="connsiteX7-191" fmla="*/ 0 w 6023688"/>
                  <a:gd name="connsiteY7-192" fmla="*/ 9053 h 744529"/>
                  <a:gd name="connsiteX0-193" fmla="*/ 0 w 5876300"/>
                  <a:gd name="connsiteY0-194" fmla="*/ 10653 h 746129"/>
                  <a:gd name="connsiteX1-195" fmla="*/ 335280 w 5876300"/>
                  <a:gd name="connsiteY1-196" fmla="*/ 208773 h 746129"/>
                  <a:gd name="connsiteX2-197" fmla="*/ 5501640 w 5876300"/>
                  <a:gd name="connsiteY2-198" fmla="*/ 231633 h 746129"/>
                  <a:gd name="connsiteX3-199" fmla="*/ 5852160 w 5876300"/>
                  <a:gd name="connsiteY3-200" fmla="*/ 18273 h 746129"/>
                  <a:gd name="connsiteX4-201" fmla="*/ 5547360 w 5876300"/>
                  <a:gd name="connsiteY4-202" fmla="*/ 742173 h 746129"/>
                  <a:gd name="connsiteX5-203" fmla="*/ 2727960 w 5876300"/>
                  <a:gd name="connsiteY5-204" fmla="*/ 734553 h 746129"/>
                  <a:gd name="connsiteX6-205" fmla="*/ 403860 w 5876300"/>
                  <a:gd name="connsiteY6-206" fmla="*/ 734553 h 746129"/>
                  <a:gd name="connsiteX7-207" fmla="*/ 0 w 5876300"/>
                  <a:gd name="connsiteY7-208" fmla="*/ 10653 h 746129"/>
                  <a:gd name="connsiteX0-209" fmla="*/ 715 w 5877015"/>
                  <a:gd name="connsiteY0-210" fmla="*/ 10653 h 746129"/>
                  <a:gd name="connsiteX1-211" fmla="*/ 335995 w 5877015"/>
                  <a:gd name="connsiteY1-212" fmla="*/ 208773 h 746129"/>
                  <a:gd name="connsiteX2-213" fmla="*/ 5502355 w 5877015"/>
                  <a:gd name="connsiteY2-214" fmla="*/ 231633 h 746129"/>
                  <a:gd name="connsiteX3-215" fmla="*/ 5852875 w 5877015"/>
                  <a:gd name="connsiteY3-216" fmla="*/ 18273 h 746129"/>
                  <a:gd name="connsiteX4-217" fmla="*/ 5548075 w 5877015"/>
                  <a:gd name="connsiteY4-218" fmla="*/ 742173 h 746129"/>
                  <a:gd name="connsiteX5-219" fmla="*/ 2728675 w 5877015"/>
                  <a:gd name="connsiteY5-220" fmla="*/ 734553 h 746129"/>
                  <a:gd name="connsiteX6-221" fmla="*/ 404575 w 5877015"/>
                  <a:gd name="connsiteY6-222" fmla="*/ 734553 h 746129"/>
                  <a:gd name="connsiteX7-223" fmla="*/ 715 w 5877015"/>
                  <a:gd name="connsiteY7-224" fmla="*/ 10653 h 746129"/>
                  <a:gd name="connsiteX0-225" fmla="*/ 715 w 5877015"/>
                  <a:gd name="connsiteY0-226" fmla="*/ 10653 h 746129"/>
                  <a:gd name="connsiteX1-227" fmla="*/ 335995 w 5877015"/>
                  <a:gd name="connsiteY1-228" fmla="*/ 208773 h 746129"/>
                  <a:gd name="connsiteX2-229" fmla="*/ 2736295 w 5877015"/>
                  <a:gd name="connsiteY2-230" fmla="*/ 239253 h 746129"/>
                  <a:gd name="connsiteX3-231" fmla="*/ 5502355 w 5877015"/>
                  <a:gd name="connsiteY3-232" fmla="*/ 231633 h 746129"/>
                  <a:gd name="connsiteX4-233" fmla="*/ 5852875 w 5877015"/>
                  <a:gd name="connsiteY4-234" fmla="*/ 18273 h 746129"/>
                  <a:gd name="connsiteX5-235" fmla="*/ 5548075 w 5877015"/>
                  <a:gd name="connsiteY5-236" fmla="*/ 742173 h 746129"/>
                  <a:gd name="connsiteX6-237" fmla="*/ 2728675 w 5877015"/>
                  <a:gd name="connsiteY6-238" fmla="*/ 734553 h 746129"/>
                  <a:gd name="connsiteX7-239" fmla="*/ 404575 w 5877015"/>
                  <a:gd name="connsiteY7-240" fmla="*/ 734553 h 746129"/>
                  <a:gd name="connsiteX8" fmla="*/ 715 w 5877015"/>
                  <a:gd name="connsiteY8" fmla="*/ 10653 h 746129"/>
                  <a:gd name="connsiteX0-241" fmla="*/ 715 w 5877015"/>
                  <a:gd name="connsiteY0-242" fmla="*/ 10653 h 746129"/>
                  <a:gd name="connsiteX1-243" fmla="*/ 335995 w 5877015"/>
                  <a:gd name="connsiteY1-244" fmla="*/ 208773 h 746129"/>
                  <a:gd name="connsiteX2-245" fmla="*/ 2736295 w 5877015"/>
                  <a:gd name="connsiteY2-246" fmla="*/ 224013 h 746129"/>
                  <a:gd name="connsiteX3-247" fmla="*/ 5502355 w 5877015"/>
                  <a:gd name="connsiteY3-248" fmla="*/ 231633 h 746129"/>
                  <a:gd name="connsiteX4-249" fmla="*/ 5852875 w 5877015"/>
                  <a:gd name="connsiteY4-250" fmla="*/ 18273 h 746129"/>
                  <a:gd name="connsiteX5-251" fmla="*/ 5548075 w 5877015"/>
                  <a:gd name="connsiteY5-252" fmla="*/ 742173 h 746129"/>
                  <a:gd name="connsiteX6-253" fmla="*/ 2728675 w 5877015"/>
                  <a:gd name="connsiteY6-254" fmla="*/ 734553 h 746129"/>
                  <a:gd name="connsiteX7-255" fmla="*/ 404575 w 5877015"/>
                  <a:gd name="connsiteY7-256" fmla="*/ 734553 h 746129"/>
                  <a:gd name="connsiteX8-257" fmla="*/ 715 w 5877015"/>
                  <a:gd name="connsiteY8-258" fmla="*/ 10653 h 746129"/>
                  <a:gd name="connsiteX0-259" fmla="*/ 715 w 5877015"/>
                  <a:gd name="connsiteY0-260" fmla="*/ 10653 h 746129"/>
                  <a:gd name="connsiteX1-261" fmla="*/ 335995 w 5877015"/>
                  <a:gd name="connsiteY1-262" fmla="*/ 208773 h 746129"/>
                  <a:gd name="connsiteX2-263" fmla="*/ 2736295 w 5877015"/>
                  <a:gd name="connsiteY2-264" fmla="*/ 224013 h 746129"/>
                  <a:gd name="connsiteX3-265" fmla="*/ 5502355 w 5877015"/>
                  <a:gd name="connsiteY3-266" fmla="*/ 231633 h 746129"/>
                  <a:gd name="connsiteX4-267" fmla="*/ 5852875 w 5877015"/>
                  <a:gd name="connsiteY4-268" fmla="*/ 18273 h 746129"/>
                  <a:gd name="connsiteX5-269" fmla="*/ 5548075 w 5877015"/>
                  <a:gd name="connsiteY5-270" fmla="*/ 742173 h 746129"/>
                  <a:gd name="connsiteX6-271" fmla="*/ 2728675 w 5877015"/>
                  <a:gd name="connsiteY6-272" fmla="*/ 734553 h 746129"/>
                  <a:gd name="connsiteX7-273" fmla="*/ 404575 w 5877015"/>
                  <a:gd name="connsiteY7-274" fmla="*/ 734553 h 746129"/>
                  <a:gd name="connsiteX8-275" fmla="*/ 715 w 5877015"/>
                  <a:gd name="connsiteY8-276" fmla="*/ 10653 h 74612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257" y="connsiteY8-258"/>
                  </a:cxn>
                </a:cxnLst>
                <a:rect l="l" t="t" r="r" b="b"/>
                <a:pathLst>
                  <a:path w="5877015" h="746129">
                    <a:moveTo>
                      <a:pt x="715" y="10653"/>
                    </a:moveTo>
                    <a:cubicBezTo>
                      <a:pt x="187405" y="174483"/>
                      <a:pt x="165815" y="156703"/>
                      <a:pt x="335995" y="208773"/>
                    </a:cubicBezTo>
                    <a:cubicBezTo>
                      <a:pt x="791925" y="246873"/>
                      <a:pt x="1875235" y="220203"/>
                      <a:pt x="2736295" y="224013"/>
                    </a:cubicBezTo>
                    <a:lnTo>
                      <a:pt x="5502355" y="231633"/>
                    </a:lnTo>
                    <a:cubicBezTo>
                      <a:pt x="5827475" y="169403"/>
                      <a:pt x="5845255" y="-66817"/>
                      <a:pt x="5852875" y="18273"/>
                    </a:cubicBezTo>
                    <a:cubicBezTo>
                      <a:pt x="5860495" y="103363"/>
                      <a:pt x="5992575" y="554213"/>
                      <a:pt x="5548075" y="742173"/>
                    </a:cubicBezTo>
                    <a:lnTo>
                      <a:pt x="2728675" y="734553"/>
                    </a:lnTo>
                    <a:cubicBezTo>
                      <a:pt x="1871425" y="733283"/>
                      <a:pt x="1115775" y="761223"/>
                      <a:pt x="404575" y="734553"/>
                    </a:cubicBezTo>
                    <a:cubicBezTo>
                      <a:pt x="-55165" y="616443"/>
                      <a:pt x="4525" y="227823"/>
                      <a:pt x="715" y="10653"/>
                    </a:cubicBezTo>
                    <a:close/>
                  </a:path>
                </a:pathLst>
              </a:custGeom>
              <a:solidFill>
                <a:srgbClr val="595959"/>
              </a:solidFill>
              <a:ln>
                <a:noFill/>
              </a:ln>
              <a:effectLst>
                <a:outerShdw blurRad="215900" sx="102000" sy="102000" algn="ctr"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12"/>
              <p:cNvSpPr/>
              <p:nvPr/>
            </p:nvSpPr>
            <p:spPr>
              <a:xfrm>
                <a:off x="3169205" y="1917206"/>
                <a:ext cx="5877015" cy="746129"/>
              </a:xfrm>
              <a:custGeom>
                <a:avLst/>
                <a:gdLst>
                  <a:gd name="connsiteX0" fmla="*/ 185640 w 6209328"/>
                  <a:gd name="connsiteY0" fmla="*/ 18570 h 801241"/>
                  <a:gd name="connsiteX1" fmla="*/ 520920 w 6209328"/>
                  <a:gd name="connsiteY1" fmla="*/ 216690 h 801241"/>
                  <a:gd name="connsiteX2" fmla="*/ 5687280 w 6209328"/>
                  <a:gd name="connsiteY2" fmla="*/ 239550 h 801241"/>
                  <a:gd name="connsiteX3" fmla="*/ 6037800 w 6209328"/>
                  <a:gd name="connsiteY3" fmla="*/ 26190 h 801241"/>
                  <a:gd name="connsiteX4" fmla="*/ 5733000 w 6209328"/>
                  <a:gd name="connsiteY4" fmla="*/ 750090 h 801241"/>
                  <a:gd name="connsiteX5" fmla="*/ 2913600 w 6209328"/>
                  <a:gd name="connsiteY5" fmla="*/ 742470 h 801241"/>
                  <a:gd name="connsiteX6" fmla="*/ 589500 w 6209328"/>
                  <a:gd name="connsiteY6" fmla="*/ 742470 h 801241"/>
                  <a:gd name="connsiteX7" fmla="*/ 185640 w 6209328"/>
                  <a:gd name="connsiteY7" fmla="*/ 18570 h 801241"/>
                  <a:gd name="connsiteX0-1" fmla="*/ 185640 w 6209328"/>
                  <a:gd name="connsiteY0-2" fmla="*/ 18570 h 801241"/>
                  <a:gd name="connsiteX1-3" fmla="*/ 520920 w 6209328"/>
                  <a:gd name="connsiteY1-4" fmla="*/ 216690 h 801241"/>
                  <a:gd name="connsiteX2-5" fmla="*/ 5687280 w 6209328"/>
                  <a:gd name="connsiteY2-6" fmla="*/ 239550 h 801241"/>
                  <a:gd name="connsiteX3-7" fmla="*/ 6037800 w 6209328"/>
                  <a:gd name="connsiteY3-8" fmla="*/ 26190 h 801241"/>
                  <a:gd name="connsiteX4-9" fmla="*/ 5733000 w 6209328"/>
                  <a:gd name="connsiteY4-10" fmla="*/ 750090 h 801241"/>
                  <a:gd name="connsiteX5-11" fmla="*/ 2913600 w 6209328"/>
                  <a:gd name="connsiteY5-12" fmla="*/ 742470 h 801241"/>
                  <a:gd name="connsiteX6-13" fmla="*/ 589500 w 6209328"/>
                  <a:gd name="connsiteY6-14" fmla="*/ 742470 h 801241"/>
                  <a:gd name="connsiteX7-15" fmla="*/ 185640 w 6209328"/>
                  <a:gd name="connsiteY7-16" fmla="*/ 18570 h 801241"/>
                  <a:gd name="connsiteX0-17" fmla="*/ 125183 w 6148871"/>
                  <a:gd name="connsiteY0-18" fmla="*/ 9053 h 791724"/>
                  <a:gd name="connsiteX1-19" fmla="*/ 460463 w 6148871"/>
                  <a:gd name="connsiteY1-20" fmla="*/ 207173 h 791724"/>
                  <a:gd name="connsiteX2-21" fmla="*/ 5626823 w 6148871"/>
                  <a:gd name="connsiteY2-22" fmla="*/ 230033 h 791724"/>
                  <a:gd name="connsiteX3-23" fmla="*/ 5977343 w 6148871"/>
                  <a:gd name="connsiteY3-24" fmla="*/ 16673 h 791724"/>
                  <a:gd name="connsiteX4-25" fmla="*/ 5672543 w 6148871"/>
                  <a:gd name="connsiteY4-26" fmla="*/ 740573 h 791724"/>
                  <a:gd name="connsiteX5-27" fmla="*/ 2853143 w 6148871"/>
                  <a:gd name="connsiteY5-28" fmla="*/ 732953 h 791724"/>
                  <a:gd name="connsiteX6-29" fmla="*/ 529043 w 6148871"/>
                  <a:gd name="connsiteY6-30" fmla="*/ 732953 h 791724"/>
                  <a:gd name="connsiteX7-31" fmla="*/ 125183 w 6148871"/>
                  <a:gd name="connsiteY7-32" fmla="*/ 9053 h 791724"/>
                  <a:gd name="connsiteX0-33" fmla="*/ 125183 w 6148871"/>
                  <a:gd name="connsiteY0-34" fmla="*/ 9053 h 791724"/>
                  <a:gd name="connsiteX1-35" fmla="*/ 460463 w 6148871"/>
                  <a:gd name="connsiteY1-36" fmla="*/ 207173 h 791724"/>
                  <a:gd name="connsiteX2-37" fmla="*/ 5626823 w 6148871"/>
                  <a:gd name="connsiteY2-38" fmla="*/ 230033 h 791724"/>
                  <a:gd name="connsiteX3-39" fmla="*/ 5977343 w 6148871"/>
                  <a:gd name="connsiteY3-40" fmla="*/ 16673 h 791724"/>
                  <a:gd name="connsiteX4-41" fmla="*/ 5672543 w 6148871"/>
                  <a:gd name="connsiteY4-42" fmla="*/ 740573 h 791724"/>
                  <a:gd name="connsiteX5-43" fmla="*/ 2853143 w 6148871"/>
                  <a:gd name="connsiteY5-44" fmla="*/ 732953 h 791724"/>
                  <a:gd name="connsiteX6-45" fmla="*/ 529043 w 6148871"/>
                  <a:gd name="connsiteY6-46" fmla="*/ 732953 h 791724"/>
                  <a:gd name="connsiteX7-47" fmla="*/ 125183 w 6148871"/>
                  <a:gd name="connsiteY7-48" fmla="*/ 9053 h 791724"/>
                  <a:gd name="connsiteX0-49" fmla="*/ 0 w 6023688"/>
                  <a:gd name="connsiteY0-50" fmla="*/ 9053 h 791724"/>
                  <a:gd name="connsiteX1-51" fmla="*/ 335280 w 6023688"/>
                  <a:gd name="connsiteY1-52" fmla="*/ 207173 h 791724"/>
                  <a:gd name="connsiteX2-53" fmla="*/ 5501640 w 6023688"/>
                  <a:gd name="connsiteY2-54" fmla="*/ 230033 h 791724"/>
                  <a:gd name="connsiteX3-55" fmla="*/ 5852160 w 6023688"/>
                  <a:gd name="connsiteY3-56" fmla="*/ 16673 h 791724"/>
                  <a:gd name="connsiteX4-57" fmla="*/ 5547360 w 6023688"/>
                  <a:gd name="connsiteY4-58" fmla="*/ 740573 h 791724"/>
                  <a:gd name="connsiteX5-59" fmla="*/ 2727960 w 6023688"/>
                  <a:gd name="connsiteY5-60" fmla="*/ 732953 h 791724"/>
                  <a:gd name="connsiteX6-61" fmla="*/ 403860 w 6023688"/>
                  <a:gd name="connsiteY6-62" fmla="*/ 732953 h 791724"/>
                  <a:gd name="connsiteX7-63" fmla="*/ 0 w 6023688"/>
                  <a:gd name="connsiteY7-64" fmla="*/ 9053 h 791724"/>
                  <a:gd name="connsiteX0-65" fmla="*/ 0 w 6023688"/>
                  <a:gd name="connsiteY0-66" fmla="*/ 9053 h 791990"/>
                  <a:gd name="connsiteX1-67" fmla="*/ 335280 w 6023688"/>
                  <a:gd name="connsiteY1-68" fmla="*/ 207173 h 791990"/>
                  <a:gd name="connsiteX2-69" fmla="*/ 5501640 w 6023688"/>
                  <a:gd name="connsiteY2-70" fmla="*/ 230033 h 791990"/>
                  <a:gd name="connsiteX3-71" fmla="*/ 5852160 w 6023688"/>
                  <a:gd name="connsiteY3-72" fmla="*/ 16673 h 791990"/>
                  <a:gd name="connsiteX4-73" fmla="*/ 5547360 w 6023688"/>
                  <a:gd name="connsiteY4-74" fmla="*/ 740573 h 791990"/>
                  <a:gd name="connsiteX5-75" fmla="*/ 2727960 w 6023688"/>
                  <a:gd name="connsiteY5-76" fmla="*/ 732953 h 791990"/>
                  <a:gd name="connsiteX6-77" fmla="*/ 403860 w 6023688"/>
                  <a:gd name="connsiteY6-78" fmla="*/ 732953 h 791990"/>
                  <a:gd name="connsiteX7-79" fmla="*/ 0 w 6023688"/>
                  <a:gd name="connsiteY7-80" fmla="*/ 9053 h 791990"/>
                  <a:gd name="connsiteX0-81" fmla="*/ 0 w 6023688"/>
                  <a:gd name="connsiteY0-82" fmla="*/ 9053 h 791990"/>
                  <a:gd name="connsiteX1-83" fmla="*/ 335280 w 6023688"/>
                  <a:gd name="connsiteY1-84" fmla="*/ 207173 h 791990"/>
                  <a:gd name="connsiteX2-85" fmla="*/ 5501640 w 6023688"/>
                  <a:gd name="connsiteY2-86" fmla="*/ 230033 h 791990"/>
                  <a:gd name="connsiteX3-87" fmla="*/ 5852160 w 6023688"/>
                  <a:gd name="connsiteY3-88" fmla="*/ 16673 h 791990"/>
                  <a:gd name="connsiteX4-89" fmla="*/ 5547360 w 6023688"/>
                  <a:gd name="connsiteY4-90" fmla="*/ 740573 h 791990"/>
                  <a:gd name="connsiteX5-91" fmla="*/ 2727960 w 6023688"/>
                  <a:gd name="connsiteY5-92" fmla="*/ 732953 h 791990"/>
                  <a:gd name="connsiteX6-93" fmla="*/ 403860 w 6023688"/>
                  <a:gd name="connsiteY6-94" fmla="*/ 732953 h 791990"/>
                  <a:gd name="connsiteX7-95" fmla="*/ 0 w 6023688"/>
                  <a:gd name="connsiteY7-96" fmla="*/ 9053 h 791990"/>
                  <a:gd name="connsiteX0-97" fmla="*/ 0 w 6023688"/>
                  <a:gd name="connsiteY0-98" fmla="*/ 9053 h 791990"/>
                  <a:gd name="connsiteX1-99" fmla="*/ 335280 w 6023688"/>
                  <a:gd name="connsiteY1-100" fmla="*/ 207173 h 791990"/>
                  <a:gd name="connsiteX2-101" fmla="*/ 5501640 w 6023688"/>
                  <a:gd name="connsiteY2-102" fmla="*/ 230033 h 791990"/>
                  <a:gd name="connsiteX3-103" fmla="*/ 5852160 w 6023688"/>
                  <a:gd name="connsiteY3-104" fmla="*/ 16673 h 791990"/>
                  <a:gd name="connsiteX4-105" fmla="*/ 5547360 w 6023688"/>
                  <a:gd name="connsiteY4-106" fmla="*/ 740573 h 791990"/>
                  <a:gd name="connsiteX5-107" fmla="*/ 2727960 w 6023688"/>
                  <a:gd name="connsiteY5-108" fmla="*/ 732953 h 791990"/>
                  <a:gd name="connsiteX6-109" fmla="*/ 403860 w 6023688"/>
                  <a:gd name="connsiteY6-110" fmla="*/ 732953 h 791990"/>
                  <a:gd name="connsiteX7-111" fmla="*/ 0 w 6023688"/>
                  <a:gd name="connsiteY7-112" fmla="*/ 9053 h 791990"/>
                  <a:gd name="connsiteX0-113" fmla="*/ 0 w 6023688"/>
                  <a:gd name="connsiteY0-114" fmla="*/ 9053 h 791990"/>
                  <a:gd name="connsiteX1-115" fmla="*/ 335280 w 6023688"/>
                  <a:gd name="connsiteY1-116" fmla="*/ 207173 h 791990"/>
                  <a:gd name="connsiteX2-117" fmla="*/ 5501640 w 6023688"/>
                  <a:gd name="connsiteY2-118" fmla="*/ 230033 h 791990"/>
                  <a:gd name="connsiteX3-119" fmla="*/ 5852160 w 6023688"/>
                  <a:gd name="connsiteY3-120" fmla="*/ 16673 h 791990"/>
                  <a:gd name="connsiteX4-121" fmla="*/ 5547360 w 6023688"/>
                  <a:gd name="connsiteY4-122" fmla="*/ 740573 h 791990"/>
                  <a:gd name="connsiteX5-123" fmla="*/ 2727960 w 6023688"/>
                  <a:gd name="connsiteY5-124" fmla="*/ 732953 h 791990"/>
                  <a:gd name="connsiteX6-125" fmla="*/ 403860 w 6023688"/>
                  <a:gd name="connsiteY6-126" fmla="*/ 732953 h 791990"/>
                  <a:gd name="connsiteX7-127" fmla="*/ 0 w 6023688"/>
                  <a:gd name="connsiteY7-128" fmla="*/ 9053 h 791990"/>
                  <a:gd name="connsiteX0-129" fmla="*/ 0 w 6023688"/>
                  <a:gd name="connsiteY0-130" fmla="*/ 9053 h 744529"/>
                  <a:gd name="connsiteX1-131" fmla="*/ 335280 w 6023688"/>
                  <a:gd name="connsiteY1-132" fmla="*/ 207173 h 744529"/>
                  <a:gd name="connsiteX2-133" fmla="*/ 5501640 w 6023688"/>
                  <a:gd name="connsiteY2-134" fmla="*/ 230033 h 744529"/>
                  <a:gd name="connsiteX3-135" fmla="*/ 5852160 w 6023688"/>
                  <a:gd name="connsiteY3-136" fmla="*/ 16673 h 744529"/>
                  <a:gd name="connsiteX4-137" fmla="*/ 5547360 w 6023688"/>
                  <a:gd name="connsiteY4-138" fmla="*/ 740573 h 744529"/>
                  <a:gd name="connsiteX5-139" fmla="*/ 2727960 w 6023688"/>
                  <a:gd name="connsiteY5-140" fmla="*/ 732953 h 744529"/>
                  <a:gd name="connsiteX6-141" fmla="*/ 403860 w 6023688"/>
                  <a:gd name="connsiteY6-142" fmla="*/ 732953 h 744529"/>
                  <a:gd name="connsiteX7-143" fmla="*/ 0 w 6023688"/>
                  <a:gd name="connsiteY7-144" fmla="*/ 9053 h 744529"/>
                  <a:gd name="connsiteX0-145" fmla="*/ 0 w 6023688"/>
                  <a:gd name="connsiteY0-146" fmla="*/ 9053 h 744529"/>
                  <a:gd name="connsiteX1-147" fmla="*/ 335280 w 6023688"/>
                  <a:gd name="connsiteY1-148" fmla="*/ 207173 h 744529"/>
                  <a:gd name="connsiteX2-149" fmla="*/ 5501640 w 6023688"/>
                  <a:gd name="connsiteY2-150" fmla="*/ 230033 h 744529"/>
                  <a:gd name="connsiteX3-151" fmla="*/ 5852160 w 6023688"/>
                  <a:gd name="connsiteY3-152" fmla="*/ 16673 h 744529"/>
                  <a:gd name="connsiteX4-153" fmla="*/ 5547360 w 6023688"/>
                  <a:gd name="connsiteY4-154" fmla="*/ 740573 h 744529"/>
                  <a:gd name="connsiteX5-155" fmla="*/ 2727960 w 6023688"/>
                  <a:gd name="connsiteY5-156" fmla="*/ 732953 h 744529"/>
                  <a:gd name="connsiteX6-157" fmla="*/ 403860 w 6023688"/>
                  <a:gd name="connsiteY6-158" fmla="*/ 732953 h 744529"/>
                  <a:gd name="connsiteX7-159" fmla="*/ 0 w 6023688"/>
                  <a:gd name="connsiteY7-160" fmla="*/ 9053 h 744529"/>
                  <a:gd name="connsiteX0-161" fmla="*/ 0 w 6023688"/>
                  <a:gd name="connsiteY0-162" fmla="*/ 9053 h 744529"/>
                  <a:gd name="connsiteX1-163" fmla="*/ 335280 w 6023688"/>
                  <a:gd name="connsiteY1-164" fmla="*/ 207173 h 744529"/>
                  <a:gd name="connsiteX2-165" fmla="*/ 5501640 w 6023688"/>
                  <a:gd name="connsiteY2-166" fmla="*/ 230033 h 744529"/>
                  <a:gd name="connsiteX3-167" fmla="*/ 5852160 w 6023688"/>
                  <a:gd name="connsiteY3-168" fmla="*/ 16673 h 744529"/>
                  <a:gd name="connsiteX4-169" fmla="*/ 5547360 w 6023688"/>
                  <a:gd name="connsiteY4-170" fmla="*/ 740573 h 744529"/>
                  <a:gd name="connsiteX5-171" fmla="*/ 2727960 w 6023688"/>
                  <a:gd name="connsiteY5-172" fmla="*/ 732953 h 744529"/>
                  <a:gd name="connsiteX6-173" fmla="*/ 403860 w 6023688"/>
                  <a:gd name="connsiteY6-174" fmla="*/ 732953 h 744529"/>
                  <a:gd name="connsiteX7-175" fmla="*/ 0 w 6023688"/>
                  <a:gd name="connsiteY7-176" fmla="*/ 9053 h 744529"/>
                  <a:gd name="connsiteX0-177" fmla="*/ 0 w 6023688"/>
                  <a:gd name="connsiteY0-178" fmla="*/ 9053 h 744529"/>
                  <a:gd name="connsiteX1-179" fmla="*/ 335280 w 6023688"/>
                  <a:gd name="connsiteY1-180" fmla="*/ 207173 h 744529"/>
                  <a:gd name="connsiteX2-181" fmla="*/ 5501640 w 6023688"/>
                  <a:gd name="connsiteY2-182" fmla="*/ 230033 h 744529"/>
                  <a:gd name="connsiteX3-183" fmla="*/ 5852160 w 6023688"/>
                  <a:gd name="connsiteY3-184" fmla="*/ 16673 h 744529"/>
                  <a:gd name="connsiteX4-185" fmla="*/ 5547360 w 6023688"/>
                  <a:gd name="connsiteY4-186" fmla="*/ 740573 h 744529"/>
                  <a:gd name="connsiteX5-187" fmla="*/ 2727960 w 6023688"/>
                  <a:gd name="connsiteY5-188" fmla="*/ 732953 h 744529"/>
                  <a:gd name="connsiteX6-189" fmla="*/ 403860 w 6023688"/>
                  <a:gd name="connsiteY6-190" fmla="*/ 732953 h 744529"/>
                  <a:gd name="connsiteX7-191" fmla="*/ 0 w 6023688"/>
                  <a:gd name="connsiteY7-192" fmla="*/ 9053 h 744529"/>
                  <a:gd name="connsiteX0-193" fmla="*/ 0 w 5876300"/>
                  <a:gd name="connsiteY0-194" fmla="*/ 10653 h 746129"/>
                  <a:gd name="connsiteX1-195" fmla="*/ 335280 w 5876300"/>
                  <a:gd name="connsiteY1-196" fmla="*/ 208773 h 746129"/>
                  <a:gd name="connsiteX2-197" fmla="*/ 5501640 w 5876300"/>
                  <a:gd name="connsiteY2-198" fmla="*/ 231633 h 746129"/>
                  <a:gd name="connsiteX3-199" fmla="*/ 5852160 w 5876300"/>
                  <a:gd name="connsiteY3-200" fmla="*/ 18273 h 746129"/>
                  <a:gd name="connsiteX4-201" fmla="*/ 5547360 w 5876300"/>
                  <a:gd name="connsiteY4-202" fmla="*/ 742173 h 746129"/>
                  <a:gd name="connsiteX5-203" fmla="*/ 2727960 w 5876300"/>
                  <a:gd name="connsiteY5-204" fmla="*/ 734553 h 746129"/>
                  <a:gd name="connsiteX6-205" fmla="*/ 403860 w 5876300"/>
                  <a:gd name="connsiteY6-206" fmla="*/ 734553 h 746129"/>
                  <a:gd name="connsiteX7-207" fmla="*/ 0 w 5876300"/>
                  <a:gd name="connsiteY7-208" fmla="*/ 10653 h 746129"/>
                  <a:gd name="connsiteX0-209" fmla="*/ 715 w 5877015"/>
                  <a:gd name="connsiteY0-210" fmla="*/ 10653 h 746129"/>
                  <a:gd name="connsiteX1-211" fmla="*/ 335995 w 5877015"/>
                  <a:gd name="connsiteY1-212" fmla="*/ 208773 h 746129"/>
                  <a:gd name="connsiteX2-213" fmla="*/ 5502355 w 5877015"/>
                  <a:gd name="connsiteY2-214" fmla="*/ 231633 h 746129"/>
                  <a:gd name="connsiteX3-215" fmla="*/ 5852875 w 5877015"/>
                  <a:gd name="connsiteY3-216" fmla="*/ 18273 h 746129"/>
                  <a:gd name="connsiteX4-217" fmla="*/ 5548075 w 5877015"/>
                  <a:gd name="connsiteY4-218" fmla="*/ 742173 h 746129"/>
                  <a:gd name="connsiteX5-219" fmla="*/ 2728675 w 5877015"/>
                  <a:gd name="connsiteY5-220" fmla="*/ 734553 h 746129"/>
                  <a:gd name="connsiteX6-221" fmla="*/ 404575 w 5877015"/>
                  <a:gd name="connsiteY6-222" fmla="*/ 734553 h 746129"/>
                  <a:gd name="connsiteX7-223" fmla="*/ 715 w 5877015"/>
                  <a:gd name="connsiteY7-224" fmla="*/ 10653 h 746129"/>
                  <a:gd name="connsiteX0-225" fmla="*/ 715 w 5877015"/>
                  <a:gd name="connsiteY0-226" fmla="*/ 10653 h 746129"/>
                  <a:gd name="connsiteX1-227" fmla="*/ 335995 w 5877015"/>
                  <a:gd name="connsiteY1-228" fmla="*/ 208773 h 746129"/>
                  <a:gd name="connsiteX2-229" fmla="*/ 2736295 w 5877015"/>
                  <a:gd name="connsiteY2-230" fmla="*/ 239253 h 746129"/>
                  <a:gd name="connsiteX3-231" fmla="*/ 5502355 w 5877015"/>
                  <a:gd name="connsiteY3-232" fmla="*/ 231633 h 746129"/>
                  <a:gd name="connsiteX4-233" fmla="*/ 5852875 w 5877015"/>
                  <a:gd name="connsiteY4-234" fmla="*/ 18273 h 746129"/>
                  <a:gd name="connsiteX5-235" fmla="*/ 5548075 w 5877015"/>
                  <a:gd name="connsiteY5-236" fmla="*/ 742173 h 746129"/>
                  <a:gd name="connsiteX6-237" fmla="*/ 2728675 w 5877015"/>
                  <a:gd name="connsiteY6-238" fmla="*/ 734553 h 746129"/>
                  <a:gd name="connsiteX7-239" fmla="*/ 404575 w 5877015"/>
                  <a:gd name="connsiteY7-240" fmla="*/ 734553 h 746129"/>
                  <a:gd name="connsiteX8" fmla="*/ 715 w 5877015"/>
                  <a:gd name="connsiteY8" fmla="*/ 10653 h 746129"/>
                  <a:gd name="connsiteX0-241" fmla="*/ 715 w 5877015"/>
                  <a:gd name="connsiteY0-242" fmla="*/ 10653 h 746129"/>
                  <a:gd name="connsiteX1-243" fmla="*/ 335995 w 5877015"/>
                  <a:gd name="connsiteY1-244" fmla="*/ 208773 h 746129"/>
                  <a:gd name="connsiteX2-245" fmla="*/ 2736295 w 5877015"/>
                  <a:gd name="connsiteY2-246" fmla="*/ 224013 h 746129"/>
                  <a:gd name="connsiteX3-247" fmla="*/ 5502355 w 5877015"/>
                  <a:gd name="connsiteY3-248" fmla="*/ 231633 h 746129"/>
                  <a:gd name="connsiteX4-249" fmla="*/ 5852875 w 5877015"/>
                  <a:gd name="connsiteY4-250" fmla="*/ 18273 h 746129"/>
                  <a:gd name="connsiteX5-251" fmla="*/ 5548075 w 5877015"/>
                  <a:gd name="connsiteY5-252" fmla="*/ 742173 h 746129"/>
                  <a:gd name="connsiteX6-253" fmla="*/ 2728675 w 5877015"/>
                  <a:gd name="connsiteY6-254" fmla="*/ 734553 h 746129"/>
                  <a:gd name="connsiteX7-255" fmla="*/ 404575 w 5877015"/>
                  <a:gd name="connsiteY7-256" fmla="*/ 734553 h 746129"/>
                  <a:gd name="connsiteX8-257" fmla="*/ 715 w 5877015"/>
                  <a:gd name="connsiteY8-258" fmla="*/ 10653 h 746129"/>
                  <a:gd name="connsiteX0-259" fmla="*/ 715 w 5877015"/>
                  <a:gd name="connsiteY0-260" fmla="*/ 10653 h 746129"/>
                  <a:gd name="connsiteX1-261" fmla="*/ 335995 w 5877015"/>
                  <a:gd name="connsiteY1-262" fmla="*/ 208773 h 746129"/>
                  <a:gd name="connsiteX2-263" fmla="*/ 2736295 w 5877015"/>
                  <a:gd name="connsiteY2-264" fmla="*/ 224013 h 746129"/>
                  <a:gd name="connsiteX3-265" fmla="*/ 5502355 w 5877015"/>
                  <a:gd name="connsiteY3-266" fmla="*/ 231633 h 746129"/>
                  <a:gd name="connsiteX4-267" fmla="*/ 5852875 w 5877015"/>
                  <a:gd name="connsiteY4-268" fmla="*/ 18273 h 746129"/>
                  <a:gd name="connsiteX5-269" fmla="*/ 5548075 w 5877015"/>
                  <a:gd name="connsiteY5-270" fmla="*/ 742173 h 746129"/>
                  <a:gd name="connsiteX6-271" fmla="*/ 2728675 w 5877015"/>
                  <a:gd name="connsiteY6-272" fmla="*/ 734553 h 746129"/>
                  <a:gd name="connsiteX7-273" fmla="*/ 404575 w 5877015"/>
                  <a:gd name="connsiteY7-274" fmla="*/ 734553 h 746129"/>
                  <a:gd name="connsiteX8-275" fmla="*/ 715 w 5877015"/>
                  <a:gd name="connsiteY8-276" fmla="*/ 10653 h 74612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257" y="connsiteY8-258"/>
                  </a:cxn>
                </a:cxnLst>
                <a:rect l="l" t="t" r="r" b="b"/>
                <a:pathLst>
                  <a:path w="5877015" h="746129">
                    <a:moveTo>
                      <a:pt x="715" y="10653"/>
                    </a:moveTo>
                    <a:cubicBezTo>
                      <a:pt x="187405" y="174483"/>
                      <a:pt x="165815" y="156703"/>
                      <a:pt x="335995" y="208773"/>
                    </a:cubicBezTo>
                    <a:cubicBezTo>
                      <a:pt x="791925" y="246873"/>
                      <a:pt x="1875235" y="220203"/>
                      <a:pt x="2736295" y="224013"/>
                    </a:cubicBezTo>
                    <a:lnTo>
                      <a:pt x="5502355" y="231633"/>
                    </a:lnTo>
                    <a:cubicBezTo>
                      <a:pt x="5827475" y="169403"/>
                      <a:pt x="5845255" y="-66817"/>
                      <a:pt x="5852875" y="18273"/>
                    </a:cubicBezTo>
                    <a:cubicBezTo>
                      <a:pt x="5860495" y="103363"/>
                      <a:pt x="5992575" y="554213"/>
                      <a:pt x="5548075" y="742173"/>
                    </a:cubicBezTo>
                    <a:lnTo>
                      <a:pt x="2728675" y="734553"/>
                    </a:lnTo>
                    <a:cubicBezTo>
                      <a:pt x="1871425" y="733283"/>
                      <a:pt x="1115775" y="761223"/>
                      <a:pt x="404575" y="734553"/>
                    </a:cubicBezTo>
                    <a:cubicBezTo>
                      <a:pt x="-55165" y="616443"/>
                      <a:pt x="4525" y="227823"/>
                      <a:pt x="715" y="10653"/>
                    </a:cubicBezTo>
                    <a:close/>
                  </a:path>
                </a:pathLst>
              </a:custGeom>
              <a:gradFill flip="none" rotWithShape="1">
                <a:gsLst>
                  <a:gs pos="100000">
                    <a:schemeClr val="tx1">
                      <a:lumMod val="95000"/>
                      <a:lumOff val="5000"/>
                      <a:alpha val="32000"/>
                    </a:schemeClr>
                  </a:gs>
                  <a:gs pos="0">
                    <a:schemeClr val="tx1">
                      <a:lumMod val="95000"/>
                      <a:lumOff val="5000"/>
                      <a:alpha val="40000"/>
                    </a:schemeClr>
                  </a:gs>
                  <a:gs pos="12000">
                    <a:schemeClr val="tx1">
                      <a:lumMod val="95000"/>
                      <a:lumOff val="5000"/>
                      <a:alpha val="15000"/>
                    </a:schemeClr>
                  </a:gs>
                  <a:gs pos="36000">
                    <a:srgbClr val="FBFBFB">
                      <a:alpha val="0"/>
                    </a:srgbClr>
                  </a:gs>
                  <a:gs pos="69000">
                    <a:srgbClr val="F8F8F8">
                      <a:alpha val="0"/>
                    </a:srgbClr>
                  </a:gs>
                  <a:gs pos="92000">
                    <a:schemeClr val="tx1">
                      <a:lumMod val="95000"/>
                      <a:lumOff val="5000"/>
                      <a:alpha val="15000"/>
                    </a:schemeClr>
                  </a:gs>
                </a:gsLst>
                <a:lin ang="0" scaled="1"/>
                <a:tileRect/>
              </a:gradFill>
              <a:ln>
                <a:noFill/>
              </a:ln>
              <a:effectLst>
                <a:outerShdw blurRad="228600" sx="104000" sy="104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7" name="组合 16"/>
            <p:cNvGrpSpPr/>
            <p:nvPr/>
          </p:nvGrpSpPr>
          <p:grpSpPr>
            <a:xfrm rot="10800000" flipV="1">
              <a:off x="-1295836" y="940114"/>
              <a:ext cx="6438787" cy="716370"/>
              <a:chOff x="3169205" y="1917206"/>
              <a:chExt cx="5877015" cy="746130"/>
            </a:xfrm>
          </p:grpSpPr>
          <p:sp>
            <p:nvSpPr>
              <p:cNvPr id="18" name="任意多边形 17"/>
              <p:cNvSpPr/>
              <p:nvPr/>
            </p:nvSpPr>
            <p:spPr>
              <a:xfrm>
                <a:off x="3169205" y="1917207"/>
                <a:ext cx="5877015" cy="746129"/>
              </a:xfrm>
              <a:custGeom>
                <a:avLst/>
                <a:gdLst>
                  <a:gd name="connsiteX0" fmla="*/ 185640 w 6209328"/>
                  <a:gd name="connsiteY0" fmla="*/ 18570 h 801241"/>
                  <a:gd name="connsiteX1" fmla="*/ 520920 w 6209328"/>
                  <a:gd name="connsiteY1" fmla="*/ 216690 h 801241"/>
                  <a:gd name="connsiteX2" fmla="*/ 5687280 w 6209328"/>
                  <a:gd name="connsiteY2" fmla="*/ 239550 h 801241"/>
                  <a:gd name="connsiteX3" fmla="*/ 6037800 w 6209328"/>
                  <a:gd name="connsiteY3" fmla="*/ 26190 h 801241"/>
                  <a:gd name="connsiteX4" fmla="*/ 5733000 w 6209328"/>
                  <a:gd name="connsiteY4" fmla="*/ 750090 h 801241"/>
                  <a:gd name="connsiteX5" fmla="*/ 2913600 w 6209328"/>
                  <a:gd name="connsiteY5" fmla="*/ 742470 h 801241"/>
                  <a:gd name="connsiteX6" fmla="*/ 589500 w 6209328"/>
                  <a:gd name="connsiteY6" fmla="*/ 742470 h 801241"/>
                  <a:gd name="connsiteX7" fmla="*/ 185640 w 6209328"/>
                  <a:gd name="connsiteY7" fmla="*/ 18570 h 801241"/>
                  <a:gd name="connsiteX0-1" fmla="*/ 185640 w 6209328"/>
                  <a:gd name="connsiteY0-2" fmla="*/ 18570 h 801241"/>
                  <a:gd name="connsiteX1-3" fmla="*/ 520920 w 6209328"/>
                  <a:gd name="connsiteY1-4" fmla="*/ 216690 h 801241"/>
                  <a:gd name="connsiteX2-5" fmla="*/ 5687280 w 6209328"/>
                  <a:gd name="connsiteY2-6" fmla="*/ 239550 h 801241"/>
                  <a:gd name="connsiteX3-7" fmla="*/ 6037800 w 6209328"/>
                  <a:gd name="connsiteY3-8" fmla="*/ 26190 h 801241"/>
                  <a:gd name="connsiteX4-9" fmla="*/ 5733000 w 6209328"/>
                  <a:gd name="connsiteY4-10" fmla="*/ 750090 h 801241"/>
                  <a:gd name="connsiteX5-11" fmla="*/ 2913600 w 6209328"/>
                  <a:gd name="connsiteY5-12" fmla="*/ 742470 h 801241"/>
                  <a:gd name="connsiteX6-13" fmla="*/ 589500 w 6209328"/>
                  <a:gd name="connsiteY6-14" fmla="*/ 742470 h 801241"/>
                  <a:gd name="connsiteX7-15" fmla="*/ 185640 w 6209328"/>
                  <a:gd name="connsiteY7-16" fmla="*/ 18570 h 801241"/>
                  <a:gd name="connsiteX0-17" fmla="*/ 125183 w 6148871"/>
                  <a:gd name="connsiteY0-18" fmla="*/ 9053 h 791724"/>
                  <a:gd name="connsiteX1-19" fmla="*/ 460463 w 6148871"/>
                  <a:gd name="connsiteY1-20" fmla="*/ 207173 h 791724"/>
                  <a:gd name="connsiteX2-21" fmla="*/ 5626823 w 6148871"/>
                  <a:gd name="connsiteY2-22" fmla="*/ 230033 h 791724"/>
                  <a:gd name="connsiteX3-23" fmla="*/ 5977343 w 6148871"/>
                  <a:gd name="connsiteY3-24" fmla="*/ 16673 h 791724"/>
                  <a:gd name="connsiteX4-25" fmla="*/ 5672543 w 6148871"/>
                  <a:gd name="connsiteY4-26" fmla="*/ 740573 h 791724"/>
                  <a:gd name="connsiteX5-27" fmla="*/ 2853143 w 6148871"/>
                  <a:gd name="connsiteY5-28" fmla="*/ 732953 h 791724"/>
                  <a:gd name="connsiteX6-29" fmla="*/ 529043 w 6148871"/>
                  <a:gd name="connsiteY6-30" fmla="*/ 732953 h 791724"/>
                  <a:gd name="connsiteX7-31" fmla="*/ 125183 w 6148871"/>
                  <a:gd name="connsiteY7-32" fmla="*/ 9053 h 791724"/>
                  <a:gd name="connsiteX0-33" fmla="*/ 125183 w 6148871"/>
                  <a:gd name="connsiteY0-34" fmla="*/ 9053 h 791724"/>
                  <a:gd name="connsiteX1-35" fmla="*/ 460463 w 6148871"/>
                  <a:gd name="connsiteY1-36" fmla="*/ 207173 h 791724"/>
                  <a:gd name="connsiteX2-37" fmla="*/ 5626823 w 6148871"/>
                  <a:gd name="connsiteY2-38" fmla="*/ 230033 h 791724"/>
                  <a:gd name="connsiteX3-39" fmla="*/ 5977343 w 6148871"/>
                  <a:gd name="connsiteY3-40" fmla="*/ 16673 h 791724"/>
                  <a:gd name="connsiteX4-41" fmla="*/ 5672543 w 6148871"/>
                  <a:gd name="connsiteY4-42" fmla="*/ 740573 h 791724"/>
                  <a:gd name="connsiteX5-43" fmla="*/ 2853143 w 6148871"/>
                  <a:gd name="connsiteY5-44" fmla="*/ 732953 h 791724"/>
                  <a:gd name="connsiteX6-45" fmla="*/ 529043 w 6148871"/>
                  <a:gd name="connsiteY6-46" fmla="*/ 732953 h 791724"/>
                  <a:gd name="connsiteX7-47" fmla="*/ 125183 w 6148871"/>
                  <a:gd name="connsiteY7-48" fmla="*/ 9053 h 791724"/>
                  <a:gd name="connsiteX0-49" fmla="*/ 0 w 6023688"/>
                  <a:gd name="connsiteY0-50" fmla="*/ 9053 h 791724"/>
                  <a:gd name="connsiteX1-51" fmla="*/ 335280 w 6023688"/>
                  <a:gd name="connsiteY1-52" fmla="*/ 207173 h 791724"/>
                  <a:gd name="connsiteX2-53" fmla="*/ 5501640 w 6023688"/>
                  <a:gd name="connsiteY2-54" fmla="*/ 230033 h 791724"/>
                  <a:gd name="connsiteX3-55" fmla="*/ 5852160 w 6023688"/>
                  <a:gd name="connsiteY3-56" fmla="*/ 16673 h 791724"/>
                  <a:gd name="connsiteX4-57" fmla="*/ 5547360 w 6023688"/>
                  <a:gd name="connsiteY4-58" fmla="*/ 740573 h 791724"/>
                  <a:gd name="connsiteX5-59" fmla="*/ 2727960 w 6023688"/>
                  <a:gd name="connsiteY5-60" fmla="*/ 732953 h 791724"/>
                  <a:gd name="connsiteX6-61" fmla="*/ 403860 w 6023688"/>
                  <a:gd name="connsiteY6-62" fmla="*/ 732953 h 791724"/>
                  <a:gd name="connsiteX7-63" fmla="*/ 0 w 6023688"/>
                  <a:gd name="connsiteY7-64" fmla="*/ 9053 h 791724"/>
                  <a:gd name="connsiteX0-65" fmla="*/ 0 w 6023688"/>
                  <a:gd name="connsiteY0-66" fmla="*/ 9053 h 791990"/>
                  <a:gd name="connsiteX1-67" fmla="*/ 335280 w 6023688"/>
                  <a:gd name="connsiteY1-68" fmla="*/ 207173 h 791990"/>
                  <a:gd name="connsiteX2-69" fmla="*/ 5501640 w 6023688"/>
                  <a:gd name="connsiteY2-70" fmla="*/ 230033 h 791990"/>
                  <a:gd name="connsiteX3-71" fmla="*/ 5852160 w 6023688"/>
                  <a:gd name="connsiteY3-72" fmla="*/ 16673 h 791990"/>
                  <a:gd name="connsiteX4-73" fmla="*/ 5547360 w 6023688"/>
                  <a:gd name="connsiteY4-74" fmla="*/ 740573 h 791990"/>
                  <a:gd name="connsiteX5-75" fmla="*/ 2727960 w 6023688"/>
                  <a:gd name="connsiteY5-76" fmla="*/ 732953 h 791990"/>
                  <a:gd name="connsiteX6-77" fmla="*/ 403860 w 6023688"/>
                  <a:gd name="connsiteY6-78" fmla="*/ 732953 h 791990"/>
                  <a:gd name="connsiteX7-79" fmla="*/ 0 w 6023688"/>
                  <a:gd name="connsiteY7-80" fmla="*/ 9053 h 791990"/>
                  <a:gd name="connsiteX0-81" fmla="*/ 0 w 6023688"/>
                  <a:gd name="connsiteY0-82" fmla="*/ 9053 h 791990"/>
                  <a:gd name="connsiteX1-83" fmla="*/ 335280 w 6023688"/>
                  <a:gd name="connsiteY1-84" fmla="*/ 207173 h 791990"/>
                  <a:gd name="connsiteX2-85" fmla="*/ 5501640 w 6023688"/>
                  <a:gd name="connsiteY2-86" fmla="*/ 230033 h 791990"/>
                  <a:gd name="connsiteX3-87" fmla="*/ 5852160 w 6023688"/>
                  <a:gd name="connsiteY3-88" fmla="*/ 16673 h 791990"/>
                  <a:gd name="connsiteX4-89" fmla="*/ 5547360 w 6023688"/>
                  <a:gd name="connsiteY4-90" fmla="*/ 740573 h 791990"/>
                  <a:gd name="connsiteX5-91" fmla="*/ 2727960 w 6023688"/>
                  <a:gd name="connsiteY5-92" fmla="*/ 732953 h 791990"/>
                  <a:gd name="connsiteX6-93" fmla="*/ 403860 w 6023688"/>
                  <a:gd name="connsiteY6-94" fmla="*/ 732953 h 791990"/>
                  <a:gd name="connsiteX7-95" fmla="*/ 0 w 6023688"/>
                  <a:gd name="connsiteY7-96" fmla="*/ 9053 h 791990"/>
                  <a:gd name="connsiteX0-97" fmla="*/ 0 w 6023688"/>
                  <a:gd name="connsiteY0-98" fmla="*/ 9053 h 791990"/>
                  <a:gd name="connsiteX1-99" fmla="*/ 335280 w 6023688"/>
                  <a:gd name="connsiteY1-100" fmla="*/ 207173 h 791990"/>
                  <a:gd name="connsiteX2-101" fmla="*/ 5501640 w 6023688"/>
                  <a:gd name="connsiteY2-102" fmla="*/ 230033 h 791990"/>
                  <a:gd name="connsiteX3-103" fmla="*/ 5852160 w 6023688"/>
                  <a:gd name="connsiteY3-104" fmla="*/ 16673 h 791990"/>
                  <a:gd name="connsiteX4-105" fmla="*/ 5547360 w 6023688"/>
                  <a:gd name="connsiteY4-106" fmla="*/ 740573 h 791990"/>
                  <a:gd name="connsiteX5-107" fmla="*/ 2727960 w 6023688"/>
                  <a:gd name="connsiteY5-108" fmla="*/ 732953 h 791990"/>
                  <a:gd name="connsiteX6-109" fmla="*/ 403860 w 6023688"/>
                  <a:gd name="connsiteY6-110" fmla="*/ 732953 h 791990"/>
                  <a:gd name="connsiteX7-111" fmla="*/ 0 w 6023688"/>
                  <a:gd name="connsiteY7-112" fmla="*/ 9053 h 791990"/>
                  <a:gd name="connsiteX0-113" fmla="*/ 0 w 6023688"/>
                  <a:gd name="connsiteY0-114" fmla="*/ 9053 h 791990"/>
                  <a:gd name="connsiteX1-115" fmla="*/ 335280 w 6023688"/>
                  <a:gd name="connsiteY1-116" fmla="*/ 207173 h 791990"/>
                  <a:gd name="connsiteX2-117" fmla="*/ 5501640 w 6023688"/>
                  <a:gd name="connsiteY2-118" fmla="*/ 230033 h 791990"/>
                  <a:gd name="connsiteX3-119" fmla="*/ 5852160 w 6023688"/>
                  <a:gd name="connsiteY3-120" fmla="*/ 16673 h 791990"/>
                  <a:gd name="connsiteX4-121" fmla="*/ 5547360 w 6023688"/>
                  <a:gd name="connsiteY4-122" fmla="*/ 740573 h 791990"/>
                  <a:gd name="connsiteX5-123" fmla="*/ 2727960 w 6023688"/>
                  <a:gd name="connsiteY5-124" fmla="*/ 732953 h 791990"/>
                  <a:gd name="connsiteX6-125" fmla="*/ 403860 w 6023688"/>
                  <a:gd name="connsiteY6-126" fmla="*/ 732953 h 791990"/>
                  <a:gd name="connsiteX7-127" fmla="*/ 0 w 6023688"/>
                  <a:gd name="connsiteY7-128" fmla="*/ 9053 h 791990"/>
                  <a:gd name="connsiteX0-129" fmla="*/ 0 w 6023688"/>
                  <a:gd name="connsiteY0-130" fmla="*/ 9053 h 744529"/>
                  <a:gd name="connsiteX1-131" fmla="*/ 335280 w 6023688"/>
                  <a:gd name="connsiteY1-132" fmla="*/ 207173 h 744529"/>
                  <a:gd name="connsiteX2-133" fmla="*/ 5501640 w 6023688"/>
                  <a:gd name="connsiteY2-134" fmla="*/ 230033 h 744529"/>
                  <a:gd name="connsiteX3-135" fmla="*/ 5852160 w 6023688"/>
                  <a:gd name="connsiteY3-136" fmla="*/ 16673 h 744529"/>
                  <a:gd name="connsiteX4-137" fmla="*/ 5547360 w 6023688"/>
                  <a:gd name="connsiteY4-138" fmla="*/ 740573 h 744529"/>
                  <a:gd name="connsiteX5-139" fmla="*/ 2727960 w 6023688"/>
                  <a:gd name="connsiteY5-140" fmla="*/ 732953 h 744529"/>
                  <a:gd name="connsiteX6-141" fmla="*/ 403860 w 6023688"/>
                  <a:gd name="connsiteY6-142" fmla="*/ 732953 h 744529"/>
                  <a:gd name="connsiteX7-143" fmla="*/ 0 w 6023688"/>
                  <a:gd name="connsiteY7-144" fmla="*/ 9053 h 744529"/>
                  <a:gd name="connsiteX0-145" fmla="*/ 0 w 6023688"/>
                  <a:gd name="connsiteY0-146" fmla="*/ 9053 h 744529"/>
                  <a:gd name="connsiteX1-147" fmla="*/ 335280 w 6023688"/>
                  <a:gd name="connsiteY1-148" fmla="*/ 207173 h 744529"/>
                  <a:gd name="connsiteX2-149" fmla="*/ 5501640 w 6023688"/>
                  <a:gd name="connsiteY2-150" fmla="*/ 230033 h 744529"/>
                  <a:gd name="connsiteX3-151" fmla="*/ 5852160 w 6023688"/>
                  <a:gd name="connsiteY3-152" fmla="*/ 16673 h 744529"/>
                  <a:gd name="connsiteX4-153" fmla="*/ 5547360 w 6023688"/>
                  <a:gd name="connsiteY4-154" fmla="*/ 740573 h 744529"/>
                  <a:gd name="connsiteX5-155" fmla="*/ 2727960 w 6023688"/>
                  <a:gd name="connsiteY5-156" fmla="*/ 732953 h 744529"/>
                  <a:gd name="connsiteX6-157" fmla="*/ 403860 w 6023688"/>
                  <a:gd name="connsiteY6-158" fmla="*/ 732953 h 744529"/>
                  <a:gd name="connsiteX7-159" fmla="*/ 0 w 6023688"/>
                  <a:gd name="connsiteY7-160" fmla="*/ 9053 h 744529"/>
                  <a:gd name="connsiteX0-161" fmla="*/ 0 w 6023688"/>
                  <a:gd name="connsiteY0-162" fmla="*/ 9053 h 744529"/>
                  <a:gd name="connsiteX1-163" fmla="*/ 335280 w 6023688"/>
                  <a:gd name="connsiteY1-164" fmla="*/ 207173 h 744529"/>
                  <a:gd name="connsiteX2-165" fmla="*/ 5501640 w 6023688"/>
                  <a:gd name="connsiteY2-166" fmla="*/ 230033 h 744529"/>
                  <a:gd name="connsiteX3-167" fmla="*/ 5852160 w 6023688"/>
                  <a:gd name="connsiteY3-168" fmla="*/ 16673 h 744529"/>
                  <a:gd name="connsiteX4-169" fmla="*/ 5547360 w 6023688"/>
                  <a:gd name="connsiteY4-170" fmla="*/ 740573 h 744529"/>
                  <a:gd name="connsiteX5-171" fmla="*/ 2727960 w 6023688"/>
                  <a:gd name="connsiteY5-172" fmla="*/ 732953 h 744529"/>
                  <a:gd name="connsiteX6-173" fmla="*/ 403860 w 6023688"/>
                  <a:gd name="connsiteY6-174" fmla="*/ 732953 h 744529"/>
                  <a:gd name="connsiteX7-175" fmla="*/ 0 w 6023688"/>
                  <a:gd name="connsiteY7-176" fmla="*/ 9053 h 744529"/>
                  <a:gd name="connsiteX0-177" fmla="*/ 0 w 6023688"/>
                  <a:gd name="connsiteY0-178" fmla="*/ 9053 h 744529"/>
                  <a:gd name="connsiteX1-179" fmla="*/ 335280 w 6023688"/>
                  <a:gd name="connsiteY1-180" fmla="*/ 207173 h 744529"/>
                  <a:gd name="connsiteX2-181" fmla="*/ 5501640 w 6023688"/>
                  <a:gd name="connsiteY2-182" fmla="*/ 230033 h 744529"/>
                  <a:gd name="connsiteX3-183" fmla="*/ 5852160 w 6023688"/>
                  <a:gd name="connsiteY3-184" fmla="*/ 16673 h 744529"/>
                  <a:gd name="connsiteX4-185" fmla="*/ 5547360 w 6023688"/>
                  <a:gd name="connsiteY4-186" fmla="*/ 740573 h 744529"/>
                  <a:gd name="connsiteX5-187" fmla="*/ 2727960 w 6023688"/>
                  <a:gd name="connsiteY5-188" fmla="*/ 732953 h 744529"/>
                  <a:gd name="connsiteX6-189" fmla="*/ 403860 w 6023688"/>
                  <a:gd name="connsiteY6-190" fmla="*/ 732953 h 744529"/>
                  <a:gd name="connsiteX7-191" fmla="*/ 0 w 6023688"/>
                  <a:gd name="connsiteY7-192" fmla="*/ 9053 h 744529"/>
                  <a:gd name="connsiteX0-193" fmla="*/ 0 w 5876300"/>
                  <a:gd name="connsiteY0-194" fmla="*/ 10653 h 746129"/>
                  <a:gd name="connsiteX1-195" fmla="*/ 335280 w 5876300"/>
                  <a:gd name="connsiteY1-196" fmla="*/ 208773 h 746129"/>
                  <a:gd name="connsiteX2-197" fmla="*/ 5501640 w 5876300"/>
                  <a:gd name="connsiteY2-198" fmla="*/ 231633 h 746129"/>
                  <a:gd name="connsiteX3-199" fmla="*/ 5852160 w 5876300"/>
                  <a:gd name="connsiteY3-200" fmla="*/ 18273 h 746129"/>
                  <a:gd name="connsiteX4-201" fmla="*/ 5547360 w 5876300"/>
                  <a:gd name="connsiteY4-202" fmla="*/ 742173 h 746129"/>
                  <a:gd name="connsiteX5-203" fmla="*/ 2727960 w 5876300"/>
                  <a:gd name="connsiteY5-204" fmla="*/ 734553 h 746129"/>
                  <a:gd name="connsiteX6-205" fmla="*/ 403860 w 5876300"/>
                  <a:gd name="connsiteY6-206" fmla="*/ 734553 h 746129"/>
                  <a:gd name="connsiteX7-207" fmla="*/ 0 w 5876300"/>
                  <a:gd name="connsiteY7-208" fmla="*/ 10653 h 746129"/>
                  <a:gd name="connsiteX0-209" fmla="*/ 715 w 5877015"/>
                  <a:gd name="connsiteY0-210" fmla="*/ 10653 h 746129"/>
                  <a:gd name="connsiteX1-211" fmla="*/ 335995 w 5877015"/>
                  <a:gd name="connsiteY1-212" fmla="*/ 208773 h 746129"/>
                  <a:gd name="connsiteX2-213" fmla="*/ 5502355 w 5877015"/>
                  <a:gd name="connsiteY2-214" fmla="*/ 231633 h 746129"/>
                  <a:gd name="connsiteX3-215" fmla="*/ 5852875 w 5877015"/>
                  <a:gd name="connsiteY3-216" fmla="*/ 18273 h 746129"/>
                  <a:gd name="connsiteX4-217" fmla="*/ 5548075 w 5877015"/>
                  <a:gd name="connsiteY4-218" fmla="*/ 742173 h 746129"/>
                  <a:gd name="connsiteX5-219" fmla="*/ 2728675 w 5877015"/>
                  <a:gd name="connsiteY5-220" fmla="*/ 734553 h 746129"/>
                  <a:gd name="connsiteX6-221" fmla="*/ 404575 w 5877015"/>
                  <a:gd name="connsiteY6-222" fmla="*/ 734553 h 746129"/>
                  <a:gd name="connsiteX7-223" fmla="*/ 715 w 5877015"/>
                  <a:gd name="connsiteY7-224" fmla="*/ 10653 h 746129"/>
                  <a:gd name="connsiteX0-225" fmla="*/ 715 w 5877015"/>
                  <a:gd name="connsiteY0-226" fmla="*/ 10653 h 746129"/>
                  <a:gd name="connsiteX1-227" fmla="*/ 335995 w 5877015"/>
                  <a:gd name="connsiteY1-228" fmla="*/ 208773 h 746129"/>
                  <a:gd name="connsiteX2-229" fmla="*/ 2736295 w 5877015"/>
                  <a:gd name="connsiteY2-230" fmla="*/ 239253 h 746129"/>
                  <a:gd name="connsiteX3-231" fmla="*/ 5502355 w 5877015"/>
                  <a:gd name="connsiteY3-232" fmla="*/ 231633 h 746129"/>
                  <a:gd name="connsiteX4-233" fmla="*/ 5852875 w 5877015"/>
                  <a:gd name="connsiteY4-234" fmla="*/ 18273 h 746129"/>
                  <a:gd name="connsiteX5-235" fmla="*/ 5548075 w 5877015"/>
                  <a:gd name="connsiteY5-236" fmla="*/ 742173 h 746129"/>
                  <a:gd name="connsiteX6-237" fmla="*/ 2728675 w 5877015"/>
                  <a:gd name="connsiteY6-238" fmla="*/ 734553 h 746129"/>
                  <a:gd name="connsiteX7-239" fmla="*/ 404575 w 5877015"/>
                  <a:gd name="connsiteY7-240" fmla="*/ 734553 h 746129"/>
                  <a:gd name="connsiteX8" fmla="*/ 715 w 5877015"/>
                  <a:gd name="connsiteY8" fmla="*/ 10653 h 746129"/>
                  <a:gd name="connsiteX0-241" fmla="*/ 715 w 5877015"/>
                  <a:gd name="connsiteY0-242" fmla="*/ 10653 h 746129"/>
                  <a:gd name="connsiteX1-243" fmla="*/ 335995 w 5877015"/>
                  <a:gd name="connsiteY1-244" fmla="*/ 208773 h 746129"/>
                  <a:gd name="connsiteX2-245" fmla="*/ 2736295 w 5877015"/>
                  <a:gd name="connsiteY2-246" fmla="*/ 224013 h 746129"/>
                  <a:gd name="connsiteX3-247" fmla="*/ 5502355 w 5877015"/>
                  <a:gd name="connsiteY3-248" fmla="*/ 231633 h 746129"/>
                  <a:gd name="connsiteX4-249" fmla="*/ 5852875 w 5877015"/>
                  <a:gd name="connsiteY4-250" fmla="*/ 18273 h 746129"/>
                  <a:gd name="connsiteX5-251" fmla="*/ 5548075 w 5877015"/>
                  <a:gd name="connsiteY5-252" fmla="*/ 742173 h 746129"/>
                  <a:gd name="connsiteX6-253" fmla="*/ 2728675 w 5877015"/>
                  <a:gd name="connsiteY6-254" fmla="*/ 734553 h 746129"/>
                  <a:gd name="connsiteX7-255" fmla="*/ 404575 w 5877015"/>
                  <a:gd name="connsiteY7-256" fmla="*/ 734553 h 746129"/>
                  <a:gd name="connsiteX8-257" fmla="*/ 715 w 5877015"/>
                  <a:gd name="connsiteY8-258" fmla="*/ 10653 h 746129"/>
                  <a:gd name="connsiteX0-259" fmla="*/ 715 w 5877015"/>
                  <a:gd name="connsiteY0-260" fmla="*/ 10653 h 746129"/>
                  <a:gd name="connsiteX1-261" fmla="*/ 335995 w 5877015"/>
                  <a:gd name="connsiteY1-262" fmla="*/ 208773 h 746129"/>
                  <a:gd name="connsiteX2-263" fmla="*/ 2736295 w 5877015"/>
                  <a:gd name="connsiteY2-264" fmla="*/ 224013 h 746129"/>
                  <a:gd name="connsiteX3-265" fmla="*/ 5502355 w 5877015"/>
                  <a:gd name="connsiteY3-266" fmla="*/ 231633 h 746129"/>
                  <a:gd name="connsiteX4-267" fmla="*/ 5852875 w 5877015"/>
                  <a:gd name="connsiteY4-268" fmla="*/ 18273 h 746129"/>
                  <a:gd name="connsiteX5-269" fmla="*/ 5548075 w 5877015"/>
                  <a:gd name="connsiteY5-270" fmla="*/ 742173 h 746129"/>
                  <a:gd name="connsiteX6-271" fmla="*/ 2728675 w 5877015"/>
                  <a:gd name="connsiteY6-272" fmla="*/ 734553 h 746129"/>
                  <a:gd name="connsiteX7-273" fmla="*/ 404575 w 5877015"/>
                  <a:gd name="connsiteY7-274" fmla="*/ 734553 h 746129"/>
                  <a:gd name="connsiteX8-275" fmla="*/ 715 w 5877015"/>
                  <a:gd name="connsiteY8-276" fmla="*/ 10653 h 74612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257" y="connsiteY8-258"/>
                  </a:cxn>
                </a:cxnLst>
                <a:rect l="l" t="t" r="r" b="b"/>
                <a:pathLst>
                  <a:path w="5877015" h="746129">
                    <a:moveTo>
                      <a:pt x="715" y="10653"/>
                    </a:moveTo>
                    <a:cubicBezTo>
                      <a:pt x="187405" y="174483"/>
                      <a:pt x="165815" y="156703"/>
                      <a:pt x="335995" y="208773"/>
                    </a:cubicBezTo>
                    <a:cubicBezTo>
                      <a:pt x="791925" y="246873"/>
                      <a:pt x="1875235" y="220203"/>
                      <a:pt x="2736295" y="224013"/>
                    </a:cubicBezTo>
                    <a:lnTo>
                      <a:pt x="5502355" y="231633"/>
                    </a:lnTo>
                    <a:cubicBezTo>
                      <a:pt x="5827475" y="169403"/>
                      <a:pt x="5845255" y="-66817"/>
                      <a:pt x="5852875" y="18273"/>
                    </a:cubicBezTo>
                    <a:cubicBezTo>
                      <a:pt x="5860495" y="103363"/>
                      <a:pt x="5992575" y="554213"/>
                      <a:pt x="5548075" y="742173"/>
                    </a:cubicBezTo>
                    <a:lnTo>
                      <a:pt x="2728675" y="734553"/>
                    </a:lnTo>
                    <a:cubicBezTo>
                      <a:pt x="1871425" y="733283"/>
                      <a:pt x="1115775" y="761223"/>
                      <a:pt x="404575" y="734553"/>
                    </a:cubicBezTo>
                    <a:cubicBezTo>
                      <a:pt x="-55165" y="616443"/>
                      <a:pt x="4525" y="227823"/>
                      <a:pt x="715" y="10653"/>
                    </a:cubicBezTo>
                    <a:close/>
                  </a:path>
                </a:pathLst>
              </a:custGeom>
              <a:solidFill>
                <a:srgbClr val="F1AF59"/>
              </a:solidFill>
              <a:ln>
                <a:noFill/>
              </a:ln>
              <a:effectLst>
                <a:outerShdw blurRad="215900" sx="102000" sy="102000" algn="ctr"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任意多边形 18"/>
              <p:cNvSpPr/>
              <p:nvPr/>
            </p:nvSpPr>
            <p:spPr>
              <a:xfrm>
                <a:off x="3169205" y="1917206"/>
                <a:ext cx="5877015" cy="746129"/>
              </a:xfrm>
              <a:custGeom>
                <a:avLst/>
                <a:gdLst>
                  <a:gd name="connsiteX0" fmla="*/ 185640 w 6209328"/>
                  <a:gd name="connsiteY0" fmla="*/ 18570 h 801241"/>
                  <a:gd name="connsiteX1" fmla="*/ 520920 w 6209328"/>
                  <a:gd name="connsiteY1" fmla="*/ 216690 h 801241"/>
                  <a:gd name="connsiteX2" fmla="*/ 5687280 w 6209328"/>
                  <a:gd name="connsiteY2" fmla="*/ 239550 h 801241"/>
                  <a:gd name="connsiteX3" fmla="*/ 6037800 w 6209328"/>
                  <a:gd name="connsiteY3" fmla="*/ 26190 h 801241"/>
                  <a:gd name="connsiteX4" fmla="*/ 5733000 w 6209328"/>
                  <a:gd name="connsiteY4" fmla="*/ 750090 h 801241"/>
                  <a:gd name="connsiteX5" fmla="*/ 2913600 w 6209328"/>
                  <a:gd name="connsiteY5" fmla="*/ 742470 h 801241"/>
                  <a:gd name="connsiteX6" fmla="*/ 589500 w 6209328"/>
                  <a:gd name="connsiteY6" fmla="*/ 742470 h 801241"/>
                  <a:gd name="connsiteX7" fmla="*/ 185640 w 6209328"/>
                  <a:gd name="connsiteY7" fmla="*/ 18570 h 801241"/>
                  <a:gd name="connsiteX0-1" fmla="*/ 185640 w 6209328"/>
                  <a:gd name="connsiteY0-2" fmla="*/ 18570 h 801241"/>
                  <a:gd name="connsiteX1-3" fmla="*/ 520920 w 6209328"/>
                  <a:gd name="connsiteY1-4" fmla="*/ 216690 h 801241"/>
                  <a:gd name="connsiteX2-5" fmla="*/ 5687280 w 6209328"/>
                  <a:gd name="connsiteY2-6" fmla="*/ 239550 h 801241"/>
                  <a:gd name="connsiteX3-7" fmla="*/ 6037800 w 6209328"/>
                  <a:gd name="connsiteY3-8" fmla="*/ 26190 h 801241"/>
                  <a:gd name="connsiteX4-9" fmla="*/ 5733000 w 6209328"/>
                  <a:gd name="connsiteY4-10" fmla="*/ 750090 h 801241"/>
                  <a:gd name="connsiteX5-11" fmla="*/ 2913600 w 6209328"/>
                  <a:gd name="connsiteY5-12" fmla="*/ 742470 h 801241"/>
                  <a:gd name="connsiteX6-13" fmla="*/ 589500 w 6209328"/>
                  <a:gd name="connsiteY6-14" fmla="*/ 742470 h 801241"/>
                  <a:gd name="connsiteX7-15" fmla="*/ 185640 w 6209328"/>
                  <a:gd name="connsiteY7-16" fmla="*/ 18570 h 801241"/>
                  <a:gd name="connsiteX0-17" fmla="*/ 125183 w 6148871"/>
                  <a:gd name="connsiteY0-18" fmla="*/ 9053 h 791724"/>
                  <a:gd name="connsiteX1-19" fmla="*/ 460463 w 6148871"/>
                  <a:gd name="connsiteY1-20" fmla="*/ 207173 h 791724"/>
                  <a:gd name="connsiteX2-21" fmla="*/ 5626823 w 6148871"/>
                  <a:gd name="connsiteY2-22" fmla="*/ 230033 h 791724"/>
                  <a:gd name="connsiteX3-23" fmla="*/ 5977343 w 6148871"/>
                  <a:gd name="connsiteY3-24" fmla="*/ 16673 h 791724"/>
                  <a:gd name="connsiteX4-25" fmla="*/ 5672543 w 6148871"/>
                  <a:gd name="connsiteY4-26" fmla="*/ 740573 h 791724"/>
                  <a:gd name="connsiteX5-27" fmla="*/ 2853143 w 6148871"/>
                  <a:gd name="connsiteY5-28" fmla="*/ 732953 h 791724"/>
                  <a:gd name="connsiteX6-29" fmla="*/ 529043 w 6148871"/>
                  <a:gd name="connsiteY6-30" fmla="*/ 732953 h 791724"/>
                  <a:gd name="connsiteX7-31" fmla="*/ 125183 w 6148871"/>
                  <a:gd name="connsiteY7-32" fmla="*/ 9053 h 791724"/>
                  <a:gd name="connsiteX0-33" fmla="*/ 125183 w 6148871"/>
                  <a:gd name="connsiteY0-34" fmla="*/ 9053 h 791724"/>
                  <a:gd name="connsiteX1-35" fmla="*/ 460463 w 6148871"/>
                  <a:gd name="connsiteY1-36" fmla="*/ 207173 h 791724"/>
                  <a:gd name="connsiteX2-37" fmla="*/ 5626823 w 6148871"/>
                  <a:gd name="connsiteY2-38" fmla="*/ 230033 h 791724"/>
                  <a:gd name="connsiteX3-39" fmla="*/ 5977343 w 6148871"/>
                  <a:gd name="connsiteY3-40" fmla="*/ 16673 h 791724"/>
                  <a:gd name="connsiteX4-41" fmla="*/ 5672543 w 6148871"/>
                  <a:gd name="connsiteY4-42" fmla="*/ 740573 h 791724"/>
                  <a:gd name="connsiteX5-43" fmla="*/ 2853143 w 6148871"/>
                  <a:gd name="connsiteY5-44" fmla="*/ 732953 h 791724"/>
                  <a:gd name="connsiteX6-45" fmla="*/ 529043 w 6148871"/>
                  <a:gd name="connsiteY6-46" fmla="*/ 732953 h 791724"/>
                  <a:gd name="connsiteX7-47" fmla="*/ 125183 w 6148871"/>
                  <a:gd name="connsiteY7-48" fmla="*/ 9053 h 791724"/>
                  <a:gd name="connsiteX0-49" fmla="*/ 0 w 6023688"/>
                  <a:gd name="connsiteY0-50" fmla="*/ 9053 h 791724"/>
                  <a:gd name="connsiteX1-51" fmla="*/ 335280 w 6023688"/>
                  <a:gd name="connsiteY1-52" fmla="*/ 207173 h 791724"/>
                  <a:gd name="connsiteX2-53" fmla="*/ 5501640 w 6023688"/>
                  <a:gd name="connsiteY2-54" fmla="*/ 230033 h 791724"/>
                  <a:gd name="connsiteX3-55" fmla="*/ 5852160 w 6023688"/>
                  <a:gd name="connsiteY3-56" fmla="*/ 16673 h 791724"/>
                  <a:gd name="connsiteX4-57" fmla="*/ 5547360 w 6023688"/>
                  <a:gd name="connsiteY4-58" fmla="*/ 740573 h 791724"/>
                  <a:gd name="connsiteX5-59" fmla="*/ 2727960 w 6023688"/>
                  <a:gd name="connsiteY5-60" fmla="*/ 732953 h 791724"/>
                  <a:gd name="connsiteX6-61" fmla="*/ 403860 w 6023688"/>
                  <a:gd name="connsiteY6-62" fmla="*/ 732953 h 791724"/>
                  <a:gd name="connsiteX7-63" fmla="*/ 0 w 6023688"/>
                  <a:gd name="connsiteY7-64" fmla="*/ 9053 h 791724"/>
                  <a:gd name="connsiteX0-65" fmla="*/ 0 w 6023688"/>
                  <a:gd name="connsiteY0-66" fmla="*/ 9053 h 791990"/>
                  <a:gd name="connsiteX1-67" fmla="*/ 335280 w 6023688"/>
                  <a:gd name="connsiteY1-68" fmla="*/ 207173 h 791990"/>
                  <a:gd name="connsiteX2-69" fmla="*/ 5501640 w 6023688"/>
                  <a:gd name="connsiteY2-70" fmla="*/ 230033 h 791990"/>
                  <a:gd name="connsiteX3-71" fmla="*/ 5852160 w 6023688"/>
                  <a:gd name="connsiteY3-72" fmla="*/ 16673 h 791990"/>
                  <a:gd name="connsiteX4-73" fmla="*/ 5547360 w 6023688"/>
                  <a:gd name="connsiteY4-74" fmla="*/ 740573 h 791990"/>
                  <a:gd name="connsiteX5-75" fmla="*/ 2727960 w 6023688"/>
                  <a:gd name="connsiteY5-76" fmla="*/ 732953 h 791990"/>
                  <a:gd name="connsiteX6-77" fmla="*/ 403860 w 6023688"/>
                  <a:gd name="connsiteY6-78" fmla="*/ 732953 h 791990"/>
                  <a:gd name="connsiteX7-79" fmla="*/ 0 w 6023688"/>
                  <a:gd name="connsiteY7-80" fmla="*/ 9053 h 791990"/>
                  <a:gd name="connsiteX0-81" fmla="*/ 0 w 6023688"/>
                  <a:gd name="connsiteY0-82" fmla="*/ 9053 h 791990"/>
                  <a:gd name="connsiteX1-83" fmla="*/ 335280 w 6023688"/>
                  <a:gd name="connsiteY1-84" fmla="*/ 207173 h 791990"/>
                  <a:gd name="connsiteX2-85" fmla="*/ 5501640 w 6023688"/>
                  <a:gd name="connsiteY2-86" fmla="*/ 230033 h 791990"/>
                  <a:gd name="connsiteX3-87" fmla="*/ 5852160 w 6023688"/>
                  <a:gd name="connsiteY3-88" fmla="*/ 16673 h 791990"/>
                  <a:gd name="connsiteX4-89" fmla="*/ 5547360 w 6023688"/>
                  <a:gd name="connsiteY4-90" fmla="*/ 740573 h 791990"/>
                  <a:gd name="connsiteX5-91" fmla="*/ 2727960 w 6023688"/>
                  <a:gd name="connsiteY5-92" fmla="*/ 732953 h 791990"/>
                  <a:gd name="connsiteX6-93" fmla="*/ 403860 w 6023688"/>
                  <a:gd name="connsiteY6-94" fmla="*/ 732953 h 791990"/>
                  <a:gd name="connsiteX7-95" fmla="*/ 0 w 6023688"/>
                  <a:gd name="connsiteY7-96" fmla="*/ 9053 h 791990"/>
                  <a:gd name="connsiteX0-97" fmla="*/ 0 w 6023688"/>
                  <a:gd name="connsiteY0-98" fmla="*/ 9053 h 791990"/>
                  <a:gd name="connsiteX1-99" fmla="*/ 335280 w 6023688"/>
                  <a:gd name="connsiteY1-100" fmla="*/ 207173 h 791990"/>
                  <a:gd name="connsiteX2-101" fmla="*/ 5501640 w 6023688"/>
                  <a:gd name="connsiteY2-102" fmla="*/ 230033 h 791990"/>
                  <a:gd name="connsiteX3-103" fmla="*/ 5852160 w 6023688"/>
                  <a:gd name="connsiteY3-104" fmla="*/ 16673 h 791990"/>
                  <a:gd name="connsiteX4-105" fmla="*/ 5547360 w 6023688"/>
                  <a:gd name="connsiteY4-106" fmla="*/ 740573 h 791990"/>
                  <a:gd name="connsiteX5-107" fmla="*/ 2727960 w 6023688"/>
                  <a:gd name="connsiteY5-108" fmla="*/ 732953 h 791990"/>
                  <a:gd name="connsiteX6-109" fmla="*/ 403860 w 6023688"/>
                  <a:gd name="connsiteY6-110" fmla="*/ 732953 h 791990"/>
                  <a:gd name="connsiteX7-111" fmla="*/ 0 w 6023688"/>
                  <a:gd name="connsiteY7-112" fmla="*/ 9053 h 791990"/>
                  <a:gd name="connsiteX0-113" fmla="*/ 0 w 6023688"/>
                  <a:gd name="connsiteY0-114" fmla="*/ 9053 h 791990"/>
                  <a:gd name="connsiteX1-115" fmla="*/ 335280 w 6023688"/>
                  <a:gd name="connsiteY1-116" fmla="*/ 207173 h 791990"/>
                  <a:gd name="connsiteX2-117" fmla="*/ 5501640 w 6023688"/>
                  <a:gd name="connsiteY2-118" fmla="*/ 230033 h 791990"/>
                  <a:gd name="connsiteX3-119" fmla="*/ 5852160 w 6023688"/>
                  <a:gd name="connsiteY3-120" fmla="*/ 16673 h 791990"/>
                  <a:gd name="connsiteX4-121" fmla="*/ 5547360 w 6023688"/>
                  <a:gd name="connsiteY4-122" fmla="*/ 740573 h 791990"/>
                  <a:gd name="connsiteX5-123" fmla="*/ 2727960 w 6023688"/>
                  <a:gd name="connsiteY5-124" fmla="*/ 732953 h 791990"/>
                  <a:gd name="connsiteX6-125" fmla="*/ 403860 w 6023688"/>
                  <a:gd name="connsiteY6-126" fmla="*/ 732953 h 791990"/>
                  <a:gd name="connsiteX7-127" fmla="*/ 0 w 6023688"/>
                  <a:gd name="connsiteY7-128" fmla="*/ 9053 h 791990"/>
                  <a:gd name="connsiteX0-129" fmla="*/ 0 w 6023688"/>
                  <a:gd name="connsiteY0-130" fmla="*/ 9053 h 744529"/>
                  <a:gd name="connsiteX1-131" fmla="*/ 335280 w 6023688"/>
                  <a:gd name="connsiteY1-132" fmla="*/ 207173 h 744529"/>
                  <a:gd name="connsiteX2-133" fmla="*/ 5501640 w 6023688"/>
                  <a:gd name="connsiteY2-134" fmla="*/ 230033 h 744529"/>
                  <a:gd name="connsiteX3-135" fmla="*/ 5852160 w 6023688"/>
                  <a:gd name="connsiteY3-136" fmla="*/ 16673 h 744529"/>
                  <a:gd name="connsiteX4-137" fmla="*/ 5547360 w 6023688"/>
                  <a:gd name="connsiteY4-138" fmla="*/ 740573 h 744529"/>
                  <a:gd name="connsiteX5-139" fmla="*/ 2727960 w 6023688"/>
                  <a:gd name="connsiteY5-140" fmla="*/ 732953 h 744529"/>
                  <a:gd name="connsiteX6-141" fmla="*/ 403860 w 6023688"/>
                  <a:gd name="connsiteY6-142" fmla="*/ 732953 h 744529"/>
                  <a:gd name="connsiteX7-143" fmla="*/ 0 w 6023688"/>
                  <a:gd name="connsiteY7-144" fmla="*/ 9053 h 744529"/>
                  <a:gd name="connsiteX0-145" fmla="*/ 0 w 6023688"/>
                  <a:gd name="connsiteY0-146" fmla="*/ 9053 h 744529"/>
                  <a:gd name="connsiteX1-147" fmla="*/ 335280 w 6023688"/>
                  <a:gd name="connsiteY1-148" fmla="*/ 207173 h 744529"/>
                  <a:gd name="connsiteX2-149" fmla="*/ 5501640 w 6023688"/>
                  <a:gd name="connsiteY2-150" fmla="*/ 230033 h 744529"/>
                  <a:gd name="connsiteX3-151" fmla="*/ 5852160 w 6023688"/>
                  <a:gd name="connsiteY3-152" fmla="*/ 16673 h 744529"/>
                  <a:gd name="connsiteX4-153" fmla="*/ 5547360 w 6023688"/>
                  <a:gd name="connsiteY4-154" fmla="*/ 740573 h 744529"/>
                  <a:gd name="connsiteX5-155" fmla="*/ 2727960 w 6023688"/>
                  <a:gd name="connsiteY5-156" fmla="*/ 732953 h 744529"/>
                  <a:gd name="connsiteX6-157" fmla="*/ 403860 w 6023688"/>
                  <a:gd name="connsiteY6-158" fmla="*/ 732953 h 744529"/>
                  <a:gd name="connsiteX7-159" fmla="*/ 0 w 6023688"/>
                  <a:gd name="connsiteY7-160" fmla="*/ 9053 h 744529"/>
                  <a:gd name="connsiteX0-161" fmla="*/ 0 w 6023688"/>
                  <a:gd name="connsiteY0-162" fmla="*/ 9053 h 744529"/>
                  <a:gd name="connsiteX1-163" fmla="*/ 335280 w 6023688"/>
                  <a:gd name="connsiteY1-164" fmla="*/ 207173 h 744529"/>
                  <a:gd name="connsiteX2-165" fmla="*/ 5501640 w 6023688"/>
                  <a:gd name="connsiteY2-166" fmla="*/ 230033 h 744529"/>
                  <a:gd name="connsiteX3-167" fmla="*/ 5852160 w 6023688"/>
                  <a:gd name="connsiteY3-168" fmla="*/ 16673 h 744529"/>
                  <a:gd name="connsiteX4-169" fmla="*/ 5547360 w 6023688"/>
                  <a:gd name="connsiteY4-170" fmla="*/ 740573 h 744529"/>
                  <a:gd name="connsiteX5-171" fmla="*/ 2727960 w 6023688"/>
                  <a:gd name="connsiteY5-172" fmla="*/ 732953 h 744529"/>
                  <a:gd name="connsiteX6-173" fmla="*/ 403860 w 6023688"/>
                  <a:gd name="connsiteY6-174" fmla="*/ 732953 h 744529"/>
                  <a:gd name="connsiteX7-175" fmla="*/ 0 w 6023688"/>
                  <a:gd name="connsiteY7-176" fmla="*/ 9053 h 744529"/>
                  <a:gd name="connsiteX0-177" fmla="*/ 0 w 6023688"/>
                  <a:gd name="connsiteY0-178" fmla="*/ 9053 h 744529"/>
                  <a:gd name="connsiteX1-179" fmla="*/ 335280 w 6023688"/>
                  <a:gd name="connsiteY1-180" fmla="*/ 207173 h 744529"/>
                  <a:gd name="connsiteX2-181" fmla="*/ 5501640 w 6023688"/>
                  <a:gd name="connsiteY2-182" fmla="*/ 230033 h 744529"/>
                  <a:gd name="connsiteX3-183" fmla="*/ 5852160 w 6023688"/>
                  <a:gd name="connsiteY3-184" fmla="*/ 16673 h 744529"/>
                  <a:gd name="connsiteX4-185" fmla="*/ 5547360 w 6023688"/>
                  <a:gd name="connsiteY4-186" fmla="*/ 740573 h 744529"/>
                  <a:gd name="connsiteX5-187" fmla="*/ 2727960 w 6023688"/>
                  <a:gd name="connsiteY5-188" fmla="*/ 732953 h 744529"/>
                  <a:gd name="connsiteX6-189" fmla="*/ 403860 w 6023688"/>
                  <a:gd name="connsiteY6-190" fmla="*/ 732953 h 744529"/>
                  <a:gd name="connsiteX7-191" fmla="*/ 0 w 6023688"/>
                  <a:gd name="connsiteY7-192" fmla="*/ 9053 h 744529"/>
                  <a:gd name="connsiteX0-193" fmla="*/ 0 w 5876300"/>
                  <a:gd name="connsiteY0-194" fmla="*/ 10653 h 746129"/>
                  <a:gd name="connsiteX1-195" fmla="*/ 335280 w 5876300"/>
                  <a:gd name="connsiteY1-196" fmla="*/ 208773 h 746129"/>
                  <a:gd name="connsiteX2-197" fmla="*/ 5501640 w 5876300"/>
                  <a:gd name="connsiteY2-198" fmla="*/ 231633 h 746129"/>
                  <a:gd name="connsiteX3-199" fmla="*/ 5852160 w 5876300"/>
                  <a:gd name="connsiteY3-200" fmla="*/ 18273 h 746129"/>
                  <a:gd name="connsiteX4-201" fmla="*/ 5547360 w 5876300"/>
                  <a:gd name="connsiteY4-202" fmla="*/ 742173 h 746129"/>
                  <a:gd name="connsiteX5-203" fmla="*/ 2727960 w 5876300"/>
                  <a:gd name="connsiteY5-204" fmla="*/ 734553 h 746129"/>
                  <a:gd name="connsiteX6-205" fmla="*/ 403860 w 5876300"/>
                  <a:gd name="connsiteY6-206" fmla="*/ 734553 h 746129"/>
                  <a:gd name="connsiteX7-207" fmla="*/ 0 w 5876300"/>
                  <a:gd name="connsiteY7-208" fmla="*/ 10653 h 746129"/>
                  <a:gd name="connsiteX0-209" fmla="*/ 715 w 5877015"/>
                  <a:gd name="connsiteY0-210" fmla="*/ 10653 h 746129"/>
                  <a:gd name="connsiteX1-211" fmla="*/ 335995 w 5877015"/>
                  <a:gd name="connsiteY1-212" fmla="*/ 208773 h 746129"/>
                  <a:gd name="connsiteX2-213" fmla="*/ 5502355 w 5877015"/>
                  <a:gd name="connsiteY2-214" fmla="*/ 231633 h 746129"/>
                  <a:gd name="connsiteX3-215" fmla="*/ 5852875 w 5877015"/>
                  <a:gd name="connsiteY3-216" fmla="*/ 18273 h 746129"/>
                  <a:gd name="connsiteX4-217" fmla="*/ 5548075 w 5877015"/>
                  <a:gd name="connsiteY4-218" fmla="*/ 742173 h 746129"/>
                  <a:gd name="connsiteX5-219" fmla="*/ 2728675 w 5877015"/>
                  <a:gd name="connsiteY5-220" fmla="*/ 734553 h 746129"/>
                  <a:gd name="connsiteX6-221" fmla="*/ 404575 w 5877015"/>
                  <a:gd name="connsiteY6-222" fmla="*/ 734553 h 746129"/>
                  <a:gd name="connsiteX7-223" fmla="*/ 715 w 5877015"/>
                  <a:gd name="connsiteY7-224" fmla="*/ 10653 h 746129"/>
                  <a:gd name="connsiteX0-225" fmla="*/ 715 w 5877015"/>
                  <a:gd name="connsiteY0-226" fmla="*/ 10653 h 746129"/>
                  <a:gd name="connsiteX1-227" fmla="*/ 335995 w 5877015"/>
                  <a:gd name="connsiteY1-228" fmla="*/ 208773 h 746129"/>
                  <a:gd name="connsiteX2-229" fmla="*/ 2736295 w 5877015"/>
                  <a:gd name="connsiteY2-230" fmla="*/ 239253 h 746129"/>
                  <a:gd name="connsiteX3-231" fmla="*/ 5502355 w 5877015"/>
                  <a:gd name="connsiteY3-232" fmla="*/ 231633 h 746129"/>
                  <a:gd name="connsiteX4-233" fmla="*/ 5852875 w 5877015"/>
                  <a:gd name="connsiteY4-234" fmla="*/ 18273 h 746129"/>
                  <a:gd name="connsiteX5-235" fmla="*/ 5548075 w 5877015"/>
                  <a:gd name="connsiteY5-236" fmla="*/ 742173 h 746129"/>
                  <a:gd name="connsiteX6-237" fmla="*/ 2728675 w 5877015"/>
                  <a:gd name="connsiteY6-238" fmla="*/ 734553 h 746129"/>
                  <a:gd name="connsiteX7-239" fmla="*/ 404575 w 5877015"/>
                  <a:gd name="connsiteY7-240" fmla="*/ 734553 h 746129"/>
                  <a:gd name="connsiteX8" fmla="*/ 715 w 5877015"/>
                  <a:gd name="connsiteY8" fmla="*/ 10653 h 746129"/>
                  <a:gd name="connsiteX0-241" fmla="*/ 715 w 5877015"/>
                  <a:gd name="connsiteY0-242" fmla="*/ 10653 h 746129"/>
                  <a:gd name="connsiteX1-243" fmla="*/ 335995 w 5877015"/>
                  <a:gd name="connsiteY1-244" fmla="*/ 208773 h 746129"/>
                  <a:gd name="connsiteX2-245" fmla="*/ 2736295 w 5877015"/>
                  <a:gd name="connsiteY2-246" fmla="*/ 224013 h 746129"/>
                  <a:gd name="connsiteX3-247" fmla="*/ 5502355 w 5877015"/>
                  <a:gd name="connsiteY3-248" fmla="*/ 231633 h 746129"/>
                  <a:gd name="connsiteX4-249" fmla="*/ 5852875 w 5877015"/>
                  <a:gd name="connsiteY4-250" fmla="*/ 18273 h 746129"/>
                  <a:gd name="connsiteX5-251" fmla="*/ 5548075 w 5877015"/>
                  <a:gd name="connsiteY5-252" fmla="*/ 742173 h 746129"/>
                  <a:gd name="connsiteX6-253" fmla="*/ 2728675 w 5877015"/>
                  <a:gd name="connsiteY6-254" fmla="*/ 734553 h 746129"/>
                  <a:gd name="connsiteX7-255" fmla="*/ 404575 w 5877015"/>
                  <a:gd name="connsiteY7-256" fmla="*/ 734553 h 746129"/>
                  <a:gd name="connsiteX8-257" fmla="*/ 715 w 5877015"/>
                  <a:gd name="connsiteY8-258" fmla="*/ 10653 h 746129"/>
                  <a:gd name="connsiteX0-259" fmla="*/ 715 w 5877015"/>
                  <a:gd name="connsiteY0-260" fmla="*/ 10653 h 746129"/>
                  <a:gd name="connsiteX1-261" fmla="*/ 335995 w 5877015"/>
                  <a:gd name="connsiteY1-262" fmla="*/ 208773 h 746129"/>
                  <a:gd name="connsiteX2-263" fmla="*/ 2736295 w 5877015"/>
                  <a:gd name="connsiteY2-264" fmla="*/ 224013 h 746129"/>
                  <a:gd name="connsiteX3-265" fmla="*/ 5502355 w 5877015"/>
                  <a:gd name="connsiteY3-266" fmla="*/ 231633 h 746129"/>
                  <a:gd name="connsiteX4-267" fmla="*/ 5852875 w 5877015"/>
                  <a:gd name="connsiteY4-268" fmla="*/ 18273 h 746129"/>
                  <a:gd name="connsiteX5-269" fmla="*/ 5548075 w 5877015"/>
                  <a:gd name="connsiteY5-270" fmla="*/ 742173 h 746129"/>
                  <a:gd name="connsiteX6-271" fmla="*/ 2728675 w 5877015"/>
                  <a:gd name="connsiteY6-272" fmla="*/ 734553 h 746129"/>
                  <a:gd name="connsiteX7-273" fmla="*/ 404575 w 5877015"/>
                  <a:gd name="connsiteY7-274" fmla="*/ 734553 h 746129"/>
                  <a:gd name="connsiteX8-275" fmla="*/ 715 w 5877015"/>
                  <a:gd name="connsiteY8-276" fmla="*/ 10653 h 74612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257" y="connsiteY8-258"/>
                  </a:cxn>
                </a:cxnLst>
                <a:rect l="l" t="t" r="r" b="b"/>
                <a:pathLst>
                  <a:path w="5877015" h="746129">
                    <a:moveTo>
                      <a:pt x="715" y="10653"/>
                    </a:moveTo>
                    <a:cubicBezTo>
                      <a:pt x="187405" y="174483"/>
                      <a:pt x="165815" y="156703"/>
                      <a:pt x="335995" y="208773"/>
                    </a:cubicBezTo>
                    <a:cubicBezTo>
                      <a:pt x="791925" y="246873"/>
                      <a:pt x="1875235" y="220203"/>
                      <a:pt x="2736295" y="224013"/>
                    </a:cubicBezTo>
                    <a:lnTo>
                      <a:pt x="5502355" y="231633"/>
                    </a:lnTo>
                    <a:cubicBezTo>
                      <a:pt x="5827475" y="169403"/>
                      <a:pt x="5845255" y="-66817"/>
                      <a:pt x="5852875" y="18273"/>
                    </a:cubicBezTo>
                    <a:cubicBezTo>
                      <a:pt x="5860495" y="103363"/>
                      <a:pt x="5992575" y="554213"/>
                      <a:pt x="5548075" y="742173"/>
                    </a:cubicBezTo>
                    <a:lnTo>
                      <a:pt x="2728675" y="734553"/>
                    </a:lnTo>
                    <a:cubicBezTo>
                      <a:pt x="1871425" y="733283"/>
                      <a:pt x="1115775" y="761223"/>
                      <a:pt x="404575" y="734553"/>
                    </a:cubicBezTo>
                    <a:cubicBezTo>
                      <a:pt x="-55165" y="616443"/>
                      <a:pt x="4525" y="227823"/>
                      <a:pt x="715" y="10653"/>
                    </a:cubicBezTo>
                    <a:close/>
                  </a:path>
                </a:pathLst>
              </a:custGeom>
              <a:gradFill flip="none" rotWithShape="1">
                <a:gsLst>
                  <a:gs pos="100000">
                    <a:schemeClr val="tx1">
                      <a:lumMod val="95000"/>
                      <a:lumOff val="5000"/>
                      <a:alpha val="32000"/>
                    </a:schemeClr>
                  </a:gs>
                  <a:gs pos="0">
                    <a:schemeClr val="tx1">
                      <a:lumMod val="95000"/>
                      <a:lumOff val="5000"/>
                      <a:alpha val="40000"/>
                    </a:schemeClr>
                  </a:gs>
                  <a:gs pos="12000">
                    <a:schemeClr val="tx1">
                      <a:lumMod val="95000"/>
                      <a:lumOff val="5000"/>
                      <a:alpha val="15000"/>
                    </a:schemeClr>
                  </a:gs>
                  <a:gs pos="36000">
                    <a:srgbClr val="FBFBFB">
                      <a:alpha val="0"/>
                    </a:srgbClr>
                  </a:gs>
                  <a:gs pos="69000">
                    <a:srgbClr val="F8F8F8">
                      <a:alpha val="0"/>
                    </a:srgbClr>
                  </a:gs>
                  <a:gs pos="92000">
                    <a:schemeClr val="tx1">
                      <a:lumMod val="95000"/>
                      <a:lumOff val="5000"/>
                      <a:alpha val="15000"/>
                    </a:schemeClr>
                  </a:gs>
                </a:gsLst>
                <a:lin ang="0" scaled="1"/>
                <a:tileRect/>
              </a:gradFill>
              <a:ln>
                <a:noFill/>
              </a:ln>
              <a:effectLst>
                <a:outerShdw blurRad="215900" dist="38100" dir="1200000" algn="ctr"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任意多边形 5"/>
            <p:cNvSpPr/>
            <p:nvPr/>
          </p:nvSpPr>
          <p:spPr>
            <a:xfrm rot="10800000" flipH="1">
              <a:off x="568269" y="3946171"/>
              <a:ext cx="1058877" cy="1062205"/>
            </a:xfrm>
            <a:custGeom>
              <a:avLst/>
              <a:gdLst>
                <a:gd name="connsiteX0" fmla="*/ 16243 w 1464100"/>
                <a:gd name="connsiteY0" fmla="*/ 562479 h 1476922"/>
                <a:gd name="connsiteX1" fmla="*/ 122923 w 1464100"/>
                <a:gd name="connsiteY1" fmla="*/ 143379 h 1476922"/>
                <a:gd name="connsiteX2" fmla="*/ 496303 w 1464100"/>
                <a:gd name="connsiteY2" fmla="*/ 13839 h 1476922"/>
                <a:gd name="connsiteX3" fmla="*/ 1464043 w 1464100"/>
                <a:gd name="connsiteY3" fmla="*/ 432939 h 1476922"/>
                <a:gd name="connsiteX4" fmla="*/ 542023 w 1464100"/>
                <a:gd name="connsiteY4" fmla="*/ 524379 h 1476922"/>
                <a:gd name="connsiteX5" fmla="*/ 427723 w 1464100"/>
                <a:gd name="connsiteY5" fmla="*/ 1476879 h 1476922"/>
                <a:gd name="connsiteX6" fmla="*/ 16243 w 1464100"/>
                <a:gd name="connsiteY6" fmla="*/ 562479 h 1476922"/>
                <a:gd name="connsiteX0-1" fmla="*/ 29819 w 1477676"/>
                <a:gd name="connsiteY0-2" fmla="*/ 569393 h 1483836"/>
                <a:gd name="connsiteX1-3" fmla="*/ 136499 w 1477676"/>
                <a:gd name="connsiteY1-4" fmla="*/ 150293 h 1483836"/>
                <a:gd name="connsiteX2-5" fmla="*/ 509879 w 1477676"/>
                <a:gd name="connsiteY2-6" fmla="*/ 20753 h 1483836"/>
                <a:gd name="connsiteX3-7" fmla="*/ 1477619 w 1477676"/>
                <a:gd name="connsiteY3-8" fmla="*/ 439853 h 1483836"/>
                <a:gd name="connsiteX4-9" fmla="*/ 555599 w 1477676"/>
                <a:gd name="connsiteY4-10" fmla="*/ 531293 h 1483836"/>
                <a:gd name="connsiteX5-11" fmla="*/ 441299 w 1477676"/>
                <a:gd name="connsiteY5-12" fmla="*/ 1483793 h 1483836"/>
                <a:gd name="connsiteX6-13" fmla="*/ 29819 w 1477676"/>
                <a:gd name="connsiteY6-14" fmla="*/ 569393 h 1483836"/>
                <a:gd name="connsiteX0-15" fmla="*/ 17161 w 1464961"/>
                <a:gd name="connsiteY0-16" fmla="*/ 535197 h 1449640"/>
                <a:gd name="connsiteX1-17" fmla="*/ 123841 w 1464961"/>
                <a:gd name="connsiteY1-18" fmla="*/ 116097 h 1449640"/>
                <a:gd name="connsiteX2-19" fmla="*/ 542941 w 1464961"/>
                <a:gd name="connsiteY2-20" fmla="*/ 17037 h 1449640"/>
                <a:gd name="connsiteX3-21" fmla="*/ 1464961 w 1464961"/>
                <a:gd name="connsiteY3-22" fmla="*/ 405657 h 1449640"/>
                <a:gd name="connsiteX4-23" fmla="*/ 542941 w 1464961"/>
                <a:gd name="connsiteY4-24" fmla="*/ 497097 h 1449640"/>
                <a:gd name="connsiteX5-25" fmla="*/ 428641 w 1464961"/>
                <a:gd name="connsiteY5-26" fmla="*/ 1449597 h 1449640"/>
                <a:gd name="connsiteX6-27" fmla="*/ 17161 w 1464961"/>
                <a:gd name="connsiteY6-28" fmla="*/ 535197 h 1449640"/>
                <a:gd name="connsiteX0-29" fmla="*/ 20286 w 1445226"/>
                <a:gd name="connsiteY0-30" fmla="*/ 542988 h 1449830"/>
                <a:gd name="connsiteX1-31" fmla="*/ 104106 w 1445226"/>
                <a:gd name="connsiteY1-32" fmla="*/ 116268 h 1449830"/>
                <a:gd name="connsiteX2-33" fmla="*/ 523206 w 1445226"/>
                <a:gd name="connsiteY2-34" fmla="*/ 17208 h 1449830"/>
                <a:gd name="connsiteX3-35" fmla="*/ 1445226 w 1445226"/>
                <a:gd name="connsiteY3-36" fmla="*/ 405828 h 1449830"/>
                <a:gd name="connsiteX4-37" fmla="*/ 523206 w 1445226"/>
                <a:gd name="connsiteY4-38" fmla="*/ 497268 h 1449830"/>
                <a:gd name="connsiteX5-39" fmla="*/ 408906 w 1445226"/>
                <a:gd name="connsiteY5-40" fmla="*/ 1449768 h 1449830"/>
                <a:gd name="connsiteX6-41" fmla="*/ 20286 w 1445226"/>
                <a:gd name="connsiteY6-42" fmla="*/ 542988 h 1449830"/>
                <a:gd name="connsiteX0-43" fmla="*/ 20286 w 1445226"/>
                <a:gd name="connsiteY0-44" fmla="*/ 542988 h 1449830"/>
                <a:gd name="connsiteX1-45" fmla="*/ 104106 w 1445226"/>
                <a:gd name="connsiteY1-46" fmla="*/ 116268 h 1449830"/>
                <a:gd name="connsiteX2-47" fmla="*/ 523206 w 1445226"/>
                <a:gd name="connsiteY2-48" fmla="*/ 17208 h 1449830"/>
                <a:gd name="connsiteX3-49" fmla="*/ 1445226 w 1445226"/>
                <a:gd name="connsiteY3-50" fmla="*/ 405828 h 1449830"/>
                <a:gd name="connsiteX4-51" fmla="*/ 523206 w 1445226"/>
                <a:gd name="connsiteY4-52" fmla="*/ 497268 h 1449830"/>
                <a:gd name="connsiteX5-53" fmla="*/ 408906 w 1445226"/>
                <a:gd name="connsiteY5-54" fmla="*/ 1449768 h 1449830"/>
                <a:gd name="connsiteX6-55" fmla="*/ 20286 w 1445226"/>
                <a:gd name="connsiteY6-56" fmla="*/ 542988 h 1449830"/>
                <a:gd name="connsiteX0-57" fmla="*/ 20286 w 1445226"/>
                <a:gd name="connsiteY0-58" fmla="*/ 542988 h 1449830"/>
                <a:gd name="connsiteX1-59" fmla="*/ 104106 w 1445226"/>
                <a:gd name="connsiteY1-60" fmla="*/ 116268 h 1449830"/>
                <a:gd name="connsiteX2-61" fmla="*/ 523206 w 1445226"/>
                <a:gd name="connsiteY2-62" fmla="*/ 17208 h 1449830"/>
                <a:gd name="connsiteX3-63" fmla="*/ 1445226 w 1445226"/>
                <a:gd name="connsiteY3-64" fmla="*/ 405828 h 1449830"/>
                <a:gd name="connsiteX4-65" fmla="*/ 523206 w 1445226"/>
                <a:gd name="connsiteY4-66" fmla="*/ 497268 h 1449830"/>
                <a:gd name="connsiteX5-67" fmla="*/ 408906 w 1445226"/>
                <a:gd name="connsiteY5-68" fmla="*/ 1449768 h 1449830"/>
                <a:gd name="connsiteX6-69" fmla="*/ 20286 w 1445226"/>
                <a:gd name="connsiteY6-70" fmla="*/ 542988 h 1449830"/>
                <a:gd name="connsiteX0-71" fmla="*/ 20286 w 1445226"/>
                <a:gd name="connsiteY0-72" fmla="*/ 542988 h 1449768"/>
                <a:gd name="connsiteX1-73" fmla="*/ 104106 w 1445226"/>
                <a:gd name="connsiteY1-74" fmla="*/ 116268 h 1449768"/>
                <a:gd name="connsiteX2-75" fmla="*/ 523206 w 1445226"/>
                <a:gd name="connsiteY2-76" fmla="*/ 17208 h 1449768"/>
                <a:gd name="connsiteX3-77" fmla="*/ 1445226 w 1445226"/>
                <a:gd name="connsiteY3-78" fmla="*/ 405828 h 1449768"/>
                <a:gd name="connsiteX4-79" fmla="*/ 523206 w 1445226"/>
                <a:gd name="connsiteY4-80" fmla="*/ 497268 h 1449768"/>
                <a:gd name="connsiteX5-81" fmla="*/ 408906 w 1445226"/>
                <a:gd name="connsiteY5-82" fmla="*/ 1449768 h 1449768"/>
                <a:gd name="connsiteX6-83" fmla="*/ 20286 w 1445226"/>
                <a:gd name="connsiteY6-84" fmla="*/ 542988 h 1449768"/>
                <a:gd name="connsiteX0-85" fmla="*/ 20286 w 1445226"/>
                <a:gd name="connsiteY0-86" fmla="*/ 542988 h 1449768"/>
                <a:gd name="connsiteX1-87" fmla="*/ 104106 w 1445226"/>
                <a:gd name="connsiteY1-88" fmla="*/ 116268 h 1449768"/>
                <a:gd name="connsiteX2-89" fmla="*/ 523206 w 1445226"/>
                <a:gd name="connsiteY2-90" fmla="*/ 17208 h 1449768"/>
                <a:gd name="connsiteX3-91" fmla="*/ 1445226 w 1445226"/>
                <a:gd name="connsiteY3-92" fmla="*/ 405828 h 1449768"/>
                <a:gd name="connsiteX4-93" fmla="*/ 523206 w 1445226"/>
                <a:gd name="connsiteY4-94" fmla="*/ 497268 h 1449768"/>
                <a:gd name="connsiteX5-95" fmla="*/ 408906 w 1445226"/>
                <a:gd name="connsiteY5-96" fmla="*/ 1449768 h 1449768"/>
                <a:gd name="connsiteX6-97" fmla="*/ 20286 w 1445226"/>
                <a:gd name="connsiteY6-98" fmla="*/ 542988 h 1449768"/>
                <a:gd name="connsiteX0-99" fmla="*/ 20286 w 1445226"/>
                <a:gd name="connsiteY0-100" fmla="*/ 542988 h 1449768"/>
                <a:gd name="connsiteX1-101" fmla="*/ 104106 w 1445226"/>
                <a:gd name="connsiteY1-102" fmla="*/ 116268 h 1449768"/>
                <a:gd name="connsiteX2-103" fmla="*/ 523206 w 1445226"/>
                <a:gd name="connsiteY2-104" fmla="*/ 17208 h 1449768"/>
                <a:gd name="connsiteX3-105" fmla="*/ 1445226 w 1445226"/>
                <a:gd name="connsiteY3-106" fmla="*/ 405828 h 1449768"/>
                <a:gd name="connsiteX4-107" fmla="*/ 523206 w 1445226"/>
                <a:gd name="connsiteY4-108" fmla="*/ 497268 h 1449768"/>
                <a:gd name="connsiteX5-109" fmla="*/ 408906 w 1445226"/>
                <a:gd name="connsiteY5-110" fmla="*/ 1449768 h 1449768"/>
                <a:gd name="connsiteX6-111" fmla="*/ 20286 w 1445226"/>
                <a:gd name="connsiteY6-112" fmla="*/ 542988 h 1449768"/>
                <a:gd name="connsiteX0-113" fmla="*/ 20286 w 1445226"/>
                <a:gd name="connsiteY0-114" fmla="*/ 542988 h 1449768"/>
                <a:gd name="connsiteX1-115" fmla="*/ 104106 w 1445226"/>
                <a:gd name="connsiteY1-116" fmla="*/ 116268 h 1449768"/>
                <a:gd name="connsiteX2-117" fmla="*/ 523206 w 1445226"/>
                <a:gd name="connsiteY2-118" fmla="*/ 17208 h 1449768"/>
                <a:gd name="connsiteX3-119" fmla="*/ 1445226 w 1445226"/>
                <a:gd name="connsiteY3-120" fmla="*/ 405828 h 1449768"/>
                <a:gd name="connsiteX4-121" fmla="*/ 523206 w 1445226"/>
                <a:gd name="connsiteY4-122" fmla="*/ 497268 h 1449768"/>
                <a:gd name="connsiteX5-123" fmla="*/ 408906 w 1445226"/>
                <a:gd name="connsiteY5-124" fmla="*/ 1449768 h 1449768"/>
                <a:gd name="connsiteX6-125" fmla="*/ 20286 w 1445226"/>
                <a:gd name="connsiteY6-126" fmla="*/ 542988 h 1449768"/>
                <a:gd name="connsiteX0-127" fmla="*/ 20286 w 1445226"/>
                <a:gd name="connsiteY0-128" fmla="*/ 542988 h 1449768"/>
                <a:gd name="connsiteX1-129" fmla="*/ 104106 w 1445226"/>
                <a:gd name="connsiteY1-130" fmla="*/ 116268 h 1449768"/>
                <a:gd name="connsiteX2-131" fmla="*/ 523206 w 1445226"/>
                <a:gd name="connsiteY2-132" fmla="*/ 17208 h 1449768"/>
                <a:gd name="connsiteX3-133" fmla="*/ 1445226 w 1445226"/>
                <a:gd name="connsiteY3-134" fmla="*/ 405828 h 1449768"/>
                <a:gd name="connsiteX4-135" fmla="*/ 523206 w 1445226"/>
                <a:gd name="connsiteY4-136" fmla="*/ 497268 h 1449768"/>
                <a:gd name="connsiteX5-137" fmla="*/ 408906 w 1445226"/>
                <a:gd name="connsiteY5-138" fmla="*/ 1449768 h 1449768"/>
                <a:gd name="connsiteX6-139" fmla="*/ 20286 w 1445226"/>
                <a:gd name="connsiteY6-140" fmla="*/ 542988 h 1449768"/>
                <a:gd name="connsiteX0-141" fmla="*/ 20286 w 1445226"/>
                <a:gd name="connsiteY0-142" fmla="*/ 542988 h 1449768"/>
                <a:gd name="connsiteX1-143" fmla="*/ 104106 w 1445226"/>
                <a:gd name="connsiteY1-144" fmla="*/ 116268 h 1449768"/>
                <a:gd name="connsiteX2-145" fmla="*/ 523206 w 1445226"/>
                <a:gd name="connsiteY2-146" fmla="*/ 17208 h 1449768"/>
                <a:gd name="connsiteX3-147" fmla="*/ 1445226 w 1445226"/>
                <a:gd name="connsiteY3-148" fmla="*/ 405828 h 1449768"/>
                <a:gd name="connsiteX4-149" fmla="*/ 523206 w 1445226"/>
                <a:gd name="connsiteY4-150" fmla="*/ 497268 h 1449768"/>
                <a:gd name="connsiteX5-151" fmla="*/ 408906 w 1445226"/>
                <a:gd name="connsiteY5-152" fmla="*/ 1449768 h 1449768"/>
                <a:gd name="connsiteX6-153" fmla="*/ 20286 w 1445226"/>
                <a:gd name="connsiteY6-154" fmla="*/ 542988 h 1449768"/>
                <a:gd name="connsiteX0-155" fmla="*/ 20286 w 1445226"/>
                <a:gd name="connsiteY0-156" fmla="*/ 542988 h 1449768"/>
                <a:gd name="connsiteX1-157" fmla="*/ 104106 w 1445226"/>
                <a:gd name="connsiteY1-158" fmla="*/ 116268 h 1449768"/>
                <a:gd name="connsiteX2-159" fmla="*/ 523206 w 1445226"/>
                <a:gd name="connsiteY2-160" fmla="*/ 17208 h 1449768"/>
                <a:gd name="connsiteX3-161" fmla="*/ 1445226 w 1445226"/>
                <a:gd name="connsiteY3-162" fmla="*/ 405828 h 1449768"/>
                <a:gd name="connsiteX4-163" fmla="*/ 523206 w 1445226"/>
                <a:gd name="connsiteY4-164" fmla="*/ 497268 h 1449768"/>
                <a:gd name="connsiteX5-165" fmla="*/ 408906 w 1445226"/>
                <a:gd name="connsiteY5-166" fmla="*/ 1449768 h 1449768"/>
                <a:gd name="connsiteX6-167" fmla="*/ 20286 w 1445226"/>
                <a:gd name="connsiteY6-168" fmla="*/ 542988 h 144976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445226" h="1449768">
                  <a:moveTo>
                    <a:pt x="20286" y="542988"/>
                  </a:moveTo>
                  <a:cubicBezTo>
                    <a:pt x="-30514" y="320738"/>
                    <a:pt x="20286" y="203898"/>
                    <a:pt x="104106" y="116268"/>
                  </a:cubicBezTo>
                  <a:cubicBezTo>
                    <a:pt x="187926" y="28638"/>
                    <a:pt x="299686" y="-31052"/>
                    <a:pt x="523206" y="17208"/>
                  </a:cubicBezTo>
                  <a:cubicBezTo>
                    <a:pt x="746726" y="65468"/>
                    <a:pt x="1445226" y="325818"/>
                    <a:pt x="1445226" y="405828"/>
                  </a:cubicBezTo>
                  <a:cubicBezTo>
                    <a:pt x="1087086" y="310578"/>
                    <a:pt x="726406" y="292798"/>
                    <a:pt x="523206" y="497268"/>
                  </a:cubicBezTo>
                  <a:cubicBezTo>
                    <a:pt x="320006" y="701738"/>
                    <a:pt x="332706" y="1129728"/>
                    <a:pt x="408906" y="1449768"/>
                  </a:cubicBezTo>
                  <a:cubicBezTo>
                    <a:pt x="340326" y="1289748"/>
                    <a:pt x="71086" y="765238"/>
                    <a:pt x="20286" y="542988"/>
                  </a:cubicBezTo>
                  <a:close/>
                </a:path>
              </a:pathLst>
            </a:custGeom>
            <a:gradFill flip="none" rotWithShape="1">
              <a:gsLst>
                <a:gs pos="10000">
                  <a:schemeClr val="bg1">
                    <a:lumMod val="85000"/>
                  </a:schemeClr>
                </a:gs>
                <a:gs pos="42000">
                  <a:srgbClr val="FBFBFB"/>
                </a:gs>
                <a:gs pos="51000">
                  <a:srgbClr val="F8F8F8"/>
                </a:gs>
                <a:gs pos="87000">
                  <a:schemeClr val="bg1">
                    <a:lumMod val="85000"/>
                  </a:schemeClr>
                </a:gs>
              </a:gsLst>
              <a:lin ang="8100000" scaled="1"/>
              <a:tileRect/>
            </a:gradFill>
            <a:ln>
              <a:noFill/>
            </a:ln>
            <a:effectLst>
              <a:outerShdw blurRad="444500" dist="152400" dir="2700000" sx="92000" sy="92000" algn="t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任意多边形 3"/>
            <p:cNvSpPr/>
            <p:nvPr/>
          </p:nvSpPr>
          <p:spPr>
            <a:xfrm rot="10800000">
              <a:off x="4271495" y="4076779"/>
              <a:ext cx="1058877" cy="1062205"/>
            </a:xfrm>
            <a:custGeom>
              <a:avLst/>
              <a:gdLst>
                <a:gd name="connsiteX0" fmla="*/ 16243 w 1464100"/>
                <a:gd name="connsiteY0" fmla="*/ 562479 h 1476922"/>
                <a:gd name="connsiteX1" fmla="*/ 122923 w 1464100"/>
                <a:gd name="connsiteY1" fmla="*/ 143379 h 1476922"/>
                <a:gd name="connsiteX2" fmla="*/ 496303 w 1464100"/>
                <a:gd name="connsiteY2" fmla="*/ 13839 h 1476922"/>
                <a:gd name="connsiteX3" fmla="*/ 1464043 w 1464100"/>
                <a:gd name="connsiteY3" fmla="*/ 432939 h 1476922"/>
                <a:gd name="connsiteX4" fmla="*/ 542023 w 1464100"/>
                <a:gd name="connsiteY4" fmla="*/ 524379 h 1476922"/>
                <a:gd name="connsiteX5" fmla="*/ 427723 w 1464100"/>
                <a:gd name="connsiteY5" fmla="*/ 1476879 h 1476922"/>
                <a:gd name="connsiteX6" fmla="*/ 16243 w 1464100"/>
                <a:gd name="connsiteY6" fmla="*/ 562479 h 1476922"/>
                <a:gd name="connsiteX0-1" fmla="*/ 29819 w 1477676"/>
                <a:gd name="connsiteY0-2" fmla="*/ 569393 h 1483836"/>
                <a:gd name="connsiteX1-3" fmla="*/ 136499 w 1477676"/>
                <a:gd name="connsiteY1-4" fmla="*/ 150293 h 1483836"/>
                <a:gd name="connsiteX2-5" fmla="*/ 509879 w 1477676"/>
                <a:gd name="connsiteY2-6" fmla="*/ 20753 h 1483836"/>
                <a:gd name="connsiteX3-7" fmla="*/ 1477619 w 1477676"/>
                <a:gd name="connsiteY3-8" fmla="*/ 439853 h 1483836"/>
                <a:gd name="connsiteX4-9" fmla="*/ 555599 w 1477676"/>
                <a:gd name="connsiteY4-10" fmla="*/ 531293 h 1483836"/>
                <a:gd name="connsiteX5-11" fmla="*/ 441299 w 1477676"/>
                <a:gd name="connsiteY5-12" fmla="*/ 1483793 h 1483836"/>
                <a:gd name="connsiteX6-13" fmla="*/ 29819 w 1477676"/>
                <a:gd name="connsiteY6-14" fmla="*/ 569393 h 1483836"/>
                <a:gd name="connsiteX0-15" fmla="*/ 17161 w 1464961"/>
                <a:gd name="connsiteY0-16" fmla="*/ 535197 h 1449640"/>
                <a:gd name="connsiteX1-17" fmla="*/ 123841 w 1464961"/>
                <a:gd name="connsiteY1-18" fmla="*/ 116097 h 1449640"/>
                <a:gd name="connsiteX2-19" fmla="*/ 542941 w 1464961"/>
                <a:gd name="connsiteY2-20" fmla="*/ 17037 h 1449640"/>
                <a:gd name="connsiteX3-21" fmla="*/ 1464961 w 1464961"/>
                <a:gd name="connsiteY3-22" fmla="*/ 405657 h 1449640"/>
                <a:gd name="connsiteX4-23" fmla="*/ 542941 w 1464961"/>
                <a:gd name="connsiteY4-24" fmla="*/ 497097 h 1449640"/>
                <a:gd name="connsiteX5-25" fmla="*/ 428641 w 1464961"/>
                <a:gd name="connsiteY5-26" fmla="*/ 1449597 h 1449640"/>
                <a:gd name="connsiteX6-27" fmla="*/ 17161 w 1464961"/>
                <a:gd name="connsiteY6-28" fmla="*/ 535197 h 1449640"/>
                <a:gd name="connsiteX0-29" fmla="*/ 20286 w 1445226"/>
                <a:gd name="connsiteY0-30" fmla="*/ 542988 h 1449830"/>
                <a:gd name="connsiteX1-31" fmla="*/ 104106 w 1445226"/>
                <a:gd name="connsiteY1-32" fmla="*/ 116268 h 1449830"/>
                <a:gd name="connsiteX2-33" fmla="*/ 523206 w 1445226"/>
                <a:gd name="connsiteY2-34" fmla="*/ 17208 h 1449830"/>
                <a:gd name="connsiteX3-35" fmla="*/ 1445226 w 1445226"/>
                <a:gd name="connsiteY3-36" fmla="*/ 405828 h 1449830"/>
                <a:gd name="connsiteX4-37" fmla="*/ 523206 w 1445226"/>
                <a:gd name="connsiteY4-38" fmla="*/ 497268 h 1449830"/>
                <a:gd name="connsiteX5-39" fmla="*/ 408906 w 1445226"/>
                <a:gd name="connsiteY5-40" fmla="*/ 1449768 h 1449830"/>
                <a:gd name="connsiteX6-41" fmla="*/ 20286 w 1445226"/>
                <a:gd name="connsiteY6-42" fmla="*/ 542988 h 1449830"/>
                <a:gd name="connsiteX0-43" fmla="*/ 20286 w 1445226"/>
                <a:gd name="connsiteY0-44" fmla="*/ 542988 h 1449830"/>
                <a:gd name="connsiteX1-45" fmla="*/ 104106 w 1445226"/>
                <a:gd name="connsiteY1-46" fmla="*/ 116268 h 1449830"/>
                <a:gd name="connsiteX2-47" fmla="*/ 523206 w 1445226"/>
                <a:gd name="connsiteY2-48" fmla="*/ 17208 h 1449830"/>
                <a:gd name="connsiteX3-49" fmla="*/ 1445226 w 1445226"/>
                <a:gd name="connsiteY3-50" fmla="*/ 405828 h 1449830"/>
                <a:gd name="connsiteX4-51" fmla="*/ 523206 w 1445226"/>
                <a:gd name="connsiteY4-52" fmla="*/ 497268 h 1449830"/>
                <a:gd name="connsiteX5-53" fmla="*/ 408906 w 1445226"/>
                <a:gd name="connsiteY5-54" fmla="*/ 1449768 h 1449830"/>
                <a:gd name="connsiteX6-55" fmla="*/ 20286 w 1445226"/>
                <a:gd name="connsiteY6-56" fmla="*/ 542988 h 1449830"/>
                <a:gd name="connsiteX0-57" fmla="*/ 20286 w 1445226"/>
                <a:gd name="connsiteY0-58" fmla="*/ 542988 h 1449830"/>
                <a:gd name="connsiteX1-59" fmla="*/ 104106 w 1445226"/>
                <a:gd name="connsiteY1-60" fmla="*/ 116268 h 1449830"/>
                <a:gd name="connsiteX2-61" fmla="*/ 523206 w 1445226"/>
                <a:gd name="connsiteY2-62" fmla="*/ 17208 h 1449830"/>
                <a:gd name="connsiteX3-63" fmla="*/ 1445226 w 1445226"/>
                <a:gd name="connsiteY3-64" fmla="*/ 405828 h 1449830"/>
                <a:gd name="connsiteX4-65" fmla="*/ 523206 w 1445226"/>
                <a:gd name="connsiteY4-66" fmla="*/ 497268 h 1449830"/>
                <a:gd name="connsiteX5-67" fmla="*/ 408906 w 1445226"/>
                <a:gd name="connsiteY5-68" fmla="*/ 1449768 h 1449830"/>
                <a:gd name="connsiteX6-69" fmla="*/ 20286 w 1445226"/>
                <a:gd name="connsiteY6-70" fmla="*/ 542988 h 1449830"/>
                <a:gd name="connsiteX0-71" fmla="*/ 20286 w 1445226"/>
                <a:gd name="connsiteY0-72" fmla="*/ 542988 h 1449768"/>
                <a:gd name="connsiteX1-73" fmla="*/ 104106 w 1445226"/>
                <a:gd name="connsiteY1-74" fmla="*/ 116268 h 1449768"/>
                <a:gd name="connsiteX2-75" fmla="*/ 523206 w 1445226"/>
                <a:gd name="connsiteY2-76" fmla="*/ 17208 h 1449768"/>
                <a:gd name="connsiteX3-77" fmla="*/ 1445226 w 1445226"/>
                <a:gd name="connsiteY3-78" fmla="*/ 405828 h 1449768"/>
                <a:gd name="connsiteX4-79" fmla="*/ 523206 w 1445226"/>
                <a:gd name="connsiteY4-80" fmla="*/ 497268 h 1449768"/>
                <a:gd name="connsiteX5-81" fmla="*/ 408906 w 1445226"/>
                <a:gd name="connsiteY5-82" fmla="*/ 1449768 h 1449768"/>
                <a:gd name="connsiteX6-83" fmla="*/ 20286 w 1445226"/>
                <a:gd name="connsiteY6-84" fmla="*/ 542988 h 1449768"/>
                <a:gd name="connsiteX0-85" fmla="*/ 20286 w 1445226"/>
                <a:gd name="connsiteY0-86" fmla="*/ 542988 h 1449768"/>
                <a:gd name="connsiteX1-87" fmla="*/ 104106 w 1445226"/>
                <a:gd name="connsiteY1-88" fmla="*/ 116268 h 1449768"/>
                <a:gd name="connsiteX2-89" fmla="*/ 523206 w 1445226"/>
                <a:gd name="connsiteY2-90" fmla="*/ 17208 h 1449768"/>
                <a:gd name="connsiteX3-91" fmla="*/ 1445226 w 1445226"/>
                <a:gd name="connsiteY3-92" fmla="*/ 405828 h 1449768"/>
                <a:gd name="connsiteX4-93" fmla="*/ 523206 w 1445226"/>
                <a:gd name="connsiteY4-94" fmla="*/ 497268 h 1449768"/>
                <a:gd name="connsiteX5-95" fmla="*/ 408906 w 1445226"/>
                <a:gd name="connsiteY5-96" fmla="*/ 1449768 h 1449768"/>
                <a:gd name="connsiteX6-97" fmla="*/ 20286 w 1445226"/>
                <a:gd name="connsiteY6-98" fmla="*/ 542988 h 1449768"/>
                <a:gd name="connsiteX0-99" fmla="*/ 20286 w 1445226"/>
                <a:gd name="connsiteY0-100" fmla="*/ 542988 h 1449768"/>
                <a:gd name="connsiteX1-101" fmla="*/ 104106 w 1445226"/>
                <a:gd name="connsiteY1-102" fmla="*/ 116268 h 1449768"/>
                <a:gd name="connsiteX2-103" fmla="*/ 523206 w 1445226"/>
                <a:gd name="connsiteY2-104" fmla="*/ 17208 h 1449768"/>
                <a:gd name="connsiteX3-105" fmla="*/ 1445226 w 1445226"/>
                <a:gd name="connsiteY3-106" fmla="*/ 405828 h 1449768"/>
                <a:gd name="connsiteX4-107" fmla="*/ 523206 w 1445226"/>
                <a:gd name="connsiteY4-108" fmla="*/ 497268 h 1449768"/>
                <a:gd name="connsiteX5-109" fmla="*/ 408906 w 1445226"/>
                <a:gd name="connsiteY5-110" fmla="*/ 1449768 h 1449768"/>
                <a:gd name="connsiteX6-111" fmla="*/ 20286 w 1445226"/>
                <a:gd name="connsiteY6-112" fmla="*/ 542988 h 1449768"/>
                <a:gd name="connsiteX0-113" fmla="*/ 20286 w 1445226"/>
                <a:gd name="connsiteY0-114" fmla="*/ 542988 h 1449768"/>
                <a:gd name="connsiteX1-115" fmla="*/ 104106 w 1445226"/>
                <a:gd name="connsiteY1-116" fmla="*/ 116268 h 1449768"/>
                <a:gd name="connsiteX2-117" fmla="*/ 523206 w 1445226"/>
                <a:gd name="connsiteY2-118" fmla="*/ 17208 h 1449768"/>
                <a:gd name="connsiteX3-119" fmla="*/ 1445226 w 1445226"/>
                <a:gd name="connsiteY3-120" fmla="*/ 405828 h 1449768"/>
                <a:gd name="connsiteX4-121" fmla="*/ 523206 w 1445226"/>
                <a:gd name="connsiteY4-122" fmla="*/ 497268 h 1449768"/>
                <a:gd name="connsiteX5-123" fmla="*/ 408906 w 1445226"/>
                <a:gd name="connsiteY5-124" fmla="*/ 1449768 h 1449768"/>
                <a:gd name="connsiteX6-125" fmla="*/ 20286 w 1445226"/>
                <a:gd name="connsiteY6-126" fmla="*/ 542988 h 1449768"/>
                <a:gd name="connsiteX0-127" fmla="*/ 20286 w 1445226"/>
                <a:gd name="connsiteY0-128" fmla="*/ 542988 h 1449768"/>
                <a:gd name="connsiteX1-129" fmla="*/ 104106 w 1445226"/>
                <a:gd name="connsiteY1-130" fmla="*/ 116268 h 1449768"/>
                <a:gd name="connsiteX2-131" fmla="*/ 523206 w 1445226"/>
                <a:gd name="connsiteY2-132" fmla="*/ 17208 h 1449768"/>
                <a:gd name="connsiteX3-133" fmla="*/ 1445226 w 1445226"/>
                <a:gd name="connsiteY3-134" fmla="*/ 405828 h 1449768"/>
                <a:gd name="connsiteX4-135" fmla="*/ 523206 w 1445226"/>
                <a:gd name="connsiteY4-136" fmla="*/ 497268 h 1449768"/>
                <a:gd name="connsiteX5-137" fmla="*/ 408906 w 1445226"/>
                <a:gd name="connsiteY5-138" fmla="*/ 1449768 h 1449768"/>
                <a:gd name="connsiteX6-139" fmla="*/ 20286 w 1445226"/>
                <a:gd name="connsiteY6-140" fmla="*/ 542988 h 1449768"/>
                <a:gd name="connsiteX0-141" fmla="*/ 20286 w 1445226"/>
                <a:gd name="connsiteY0-142" fmla="*/ 542988 h 1449768"/>
                <a:gd name="connsiteX1-143" fmla="*/ 104106 w 1445226"/>
                <a:gd name="connsiteY1-144" fmla="*/ 116268 h 1449768"/>
                <a:gd name="connsiteX2-145" fmla="*/ 523206 w 1445226"/>
                <a:gd name="connsiteY2-146" fmla="*/ 17208 h 1449768"/>
                <a:gd name="connsiteX3-147" fmla="*/ 1445226 w 1445226"/>
                <a:gd name="connsiteY3-148" fmla="*/ 405828 h 1449768"/>
                <a:gd name="connsiteX4-149" fmla="*/ 523206 w 1445226"/>
                <a:gd name="connsiteY4-150" fmla="*/ 497268 h 1449768"/>
                <a:gd name="connsiteX5-151" fmla="*/ 408906 w 1445226"/>
                <a:gd name="connsiteY5-152" fmla="*/ 1449768 h 1449768"/>
                <a:gd name="connsiteX6-153" fmla="*/ 20286 w 1445226"/>
                <a:gd name="connsiteY6-154" fmla="*/ 542988 h 1449768"/>
                <a:gd name="connsiteX0-155" fmla="*/ 20286 w 1445226"/>
                <a:gd name="connsiteY0-156" fmla="*/ 542988 h 1449768"/>
                <a:gd name="connsiteX1-157" fmla="*/ 104106 w 1445226"/>
                <a:gd name="connsiteY1-158" fmla="*/ 116268 h 1449768"/>
                <a:gd name="connsiteX2-159" fmla="*/ 523206 w 1445226"/>
                <a:gd name="connsiteY2-160" fmla="*/ 17208 h 1449768"/>
                <a:gd name="connsiteX3-161" fmla="*/ 1445226 w 1445226"/>
                <a:gd name="connsiteY3-162" fmla="*/ 405828 h 1449768"/>
                <a:gd name="connsiteX4-163" fmla="*/ 523206 w 1445226"/>
                <a:gd name="connsiteY4-164" fmla="*/ 497268 h 1449768"/>
                <a:gd name="connsiteX5-165" fmla="*/ 408906 w 1445226"/>
                <a:gd name="connsiteY5-166" fmla="*/ 1449768 h 1449768"/>
                <a:gd name="connsiteX6-167" fmla="*/ 20286 w 1445226"/>
                <a:gd name="connsiteY6-168" fmla="*/ 542988 h 144976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445226" h="1449768">
                  <a:moveTo>
                    <a:pt x="20286" y="542988"/>
                  </a:moveTo>
                  <a:cubicBezTo>
                    <a:pt x="-30514" y="320738"/>
                    <a:pt x="20286" y="203898"/>
                    <a:pt x="104106" y="116268"/>
                  </a:cubicBezTo>
                  <a:cubicBezTo>
                    <a:pt x="187926" y="28638"/>
                    <a:pt x="299686" y="-31052"/>
                    <a:pt x="523206" y="17208"/>
                  </a:cubicBezTo>
                  <a:cubicBezTo>
                    <a:pt x="746726" y="65468"/>
                    <a:pt x="1445226" y="325818"/>
                    <a:pt x="1445226" y="405828"/>
                  </a:cubicBezTo>
                  <a:cubicBezTo>
                    <a:pt x="1087086" y="310578"/>
                    <a:pt x="726406" y="292798"/>
                    <a:pt x="523206" y="497268"/>
                  </a:cubicBezTo>
                  <a:cubicBezTo>
                    <a:pt x="320006" y="701738"/>
                    <a:pt x="332706" y="1129728"/>
                    <a:pt x="408906" y="1449768"/>
                  </a:cubicBezTo>
                  <a:cubicBezTo>
                    <a:pt x="340326" y="1289748"/>
                    <a:pt x="71086" y="765238"/>
                    <a:pt x="20286" y="542988"/>
                  </a:cubicBezTo>
                  <a:close/>
                </a:path>
              </a:pathLst>
            </a:custGeom>
            <a:gradFill flip="none" rotWithShape="1">
              <a:gsLst>
                <a:gs pos="10000">
                  <a:schemeClr val="bg1">
                    <a:lumMod val="85000"/>
                  </a:schemeClr>
                </a:gs>
                <a:gs pos="42000">
                  <a:srgbClr val="FBFBFB"/>
                </a:gs>
                <a:gs pos="51000">
                  <a:srgbClr val="F8F8F8"/>
                </a:gs>
                <a:gs pos="87000">
                  <a:schemeClr val="bg1">
                    <a:lumMod val="85000"/>
                  </a:schemeClr>
                </a:gs>
              </a:gsLst>
              <a:lin ang="8100000" scaled="1"/>
              <a:tileRect/>
            </a:gradFill>
            <a:ln>
              <a:noFill/>
            </a:ln>
            <a:effectLst>
              <a:outerShdw blurRad="444500" dist="152400" dir="2700000" sx="92000" sy="92000" algn="t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任意多边形 14"/>
            <p:cNvSpPr/>
            <p:nvPr/>
          </p:nvSpPr>
          <p:spPr>
            <a:xfrm rot="10800000" flipV="1">
              <a:off x="4227953" y="541072"/>
              <a:ext cx="1058877" cy="1062205"/>
            </a:xfrm>
            <a:custGeom>
              <a:avLst/>
              <a:gdLst>
                <a:gd name="connsiteX0" fmla="*/ 16243 w 1464100"/>
                <a:gd name="connsiteY0" fmla="*/ 562479 h 1476922"/>
                <a:gd name="connsiteX1" fmla="*/ 122923 w 1464100"/>
                <a:gd name="connsiteY1" fmla="*/ 143379 h 1476922"/>
                <a:gd name="connsiteX2" fmla="*/ 496303 w 1464100"/>
                <a:gd name="connsiteY2" fmla="*/ 13839 h 1476922"/>
                <a:gd name="connsiteX3" fmla="*/ 1464043 w 1464100"/>
                <a:gd name="connsiteY3" fmla="*/ 432939 h 1476922"/>
                <a:gd name="connsiteX4" fmla="*/ 542023 w 1464100"/>
                <a:gd name="connsiteY4" fmla="*/ 524379 h 1476922"/>
                <a:gd name="connsiteX5" fmla="*/ 427723 w 1464100"/>
                <a:gd name="connsiteY5" fmla="*/ 1476879 h 1476922"/>
                <a:gd name="connsiteX6" fmla="*/ 16243 w 1464100"/>
                <a:gd name="connsiteY6" fmla="*/ 562479 h 1476922"/>
                <a:gd name="connsiteX0-1" fmla="*/ 29819 w 1477676"/>
                <a:gd name="connsiteY0-2" fmla="*/ 569393 h 1483836"/>
                <a:gd name="connsiteX1-3" fmla="*/ 136499 w 1477676"/>
                <a:gd name="connsiteY1-4" fmla="*/ 150293 h 1483836"/>
                <a:gd name="connsiteX2-5" fmla="*/ 509879 w 1477676"/>
                <a:gd name="connsiteY2-6" fmla="*/ 20753 h 1483836"/>
                <a:gd name="connsiteX3-7" fmla="*/ 1477619 w 1477676"/>
                <a:gd name="connsiteY3-8" fmla="*/ 439853 h 1483836"/>
                <a:gd name="connsiteX4-9" fmla="*/ 555599 w 1477676"/>
                <a:gd name="connsiteY4-10" fmla="*/ 531293 h 1483836"/>
                <a:gd name="connsiteX5-11" fmla="*/ 441299 w 1477676"/>
                <a:gd name="connsiteY5-12" fmla="*/ 1483793 h 1483836"/>
                <a:gd name="connsiteX6-13" fmla="*/ 29819 w 1477676"/>
                <a:gd name="connsiteY6-14" fmla="*/ 569393 h 1483836"/>
                <a:gd name="connsiteX0-15" fmla="*/ 17161 w 1464961"/>
                <a:gd name="connsiteY0-16" fmla="*/ 535197 h 1449640"/>
                <a:gd name="connsiteX1-17" fmla="*/ 123841 w 1464961"/>
                <a:gd name="connsiteY1-18" fmla="*/ 116097 h 1449640"/>
                <a:gd name="connsiteX2-19" fmla="*/ 542941 w 1464961"/>
                <a:gd name="connsiteY2-20" fmla="*/ 17037 h 1449640"/>
                <a:gd name="connsiteX3-21" fmla="*/ 1464961 w 1464961"/>
                <a:gd name="connsiteY3-22" fmla="*/ 405657 h 1449640"/>
                <a:gd name="connsiteX4-23" fmla="*/ 542941 w 1464961"/>
                <a:gd name="connsiteY4-24" fmla="*/ 497097 h 1449640"/>
                <a:gd name="connsiteX5-25" fmla="*/ 428641 w 1464961"/>
                <a:gd name="connsiteY5-26" fmla="*/ 1449597 h 1449640"/>
                <a:gd name="connsiteX6-27" fmla="*/ 17161 w 1464961"/>
                <a:gd name="connsiteY6-28" fmla="*/ 535197 h 1449640"/>
                <a:gd name="connsiteX0-29" fmla="*/ 20286 w 1445226"/>
                <a:gd name="connsiteY0-30" fmla="*/ 542988 h 1449830"/>
                <a:gd name="connsiteX1-31" fmla="*/ 104106 w 1445226"/>
                <a:gd name="connsiteY1-32" fmla="*/ 116268 h 1449830"/>
                <a:gd name="connsiteX2-33" fmla="*/ 523206 w 1445226"/>
                <a:gd name="connsiteY2-34" fmla="*/ 17208 h 1449830"/>
                <a:gd name="connsiteX3-35" fmla="*/ 1445226 w 1445226"/>
                <a:gd name="connsiteY3-36" fmla="*/ 405828 h 1449830"/>
                <a:gd name="connsiteX4-37" fmla="*/ 523206 w 1445226"/>
                <a:gd name="connsiteY4-38" fmla="*/ 497268 h 1449830"/>
                <a:gd name="connsiteX5-39" fmla="*/ 408906 w 1445226"/>
                <a:gd name="connsiteY5-40" fmla="*/ 1449768 h 1449830"/>
                <a:gd name="connsiteX6-41" fmla="*/ 20286 w 1445226"/>
                <a:gd name="connsiteY6-42" fmla="*/ 542988 h 1449830"/>
                <a:gd name="connsiteX0-43" fmla="*/ 20286 w 1445226"/>
                <a:gd name="connsiteY0-44" fmla="*/ 542988 h 1449830"/>
                <a:gd name="connsiteX1-45" fmla="*/ 104106 w 1445226"/>
                <a:gd name="connsiteY1-46" fmla="*/ 116268 h 1449830"/>
                <a:gd name="connsiteX2-47" fmla="*/ 523206 w 1445226"/>
                <a:gd name="connsiteY2-48" fmla="*/ 17208 h 1449830"/>
                <a:gd name="connsiteX3-49" fmla="*/ 1445226 w 1445226"/>
                <a:gd name="connsiteY3-50" fmla="*/ 405828 h 1449830"/>
                <a:gd name="connsiteX4-51" fmla="*/ 523206 w 1445226"/>
                <a:gd name="connsiteY4-52" fmla="*/ 497268 h 1449830"/>
                <a:gd name="connsiteX5-53" fmla="*/ 408906 w 1445226"/>
                <a:gd name="connsiteY5-54" fmla="*/ 1449768 h 1449830"/>
                <a:gd name="connsiteX6-55" fmla="*/ 20286 w 1445226"/>
                <a:gd name="connsiteY6-56" fmla="*/ 542988 h 1449830"/>
                <a:gd name="connsiteX0-57" fmla="*/ 20286 w 1445226"/>
                <a:gd name="connsiteY0-58" fmla="*/ 542988 h 1449830"/>
                <a:gd name="connsiteX1-59" fmla="*/ 104106 w 1445226"/>
                <a:gd name="connsiteY1-60" fmla="*/ 116268 h 1449830"/>
                <a:gd name="connsiteX2-61" fmla="*/ 523206 w 1445226"/>
                <a:gd name="connsiteY2-62" fmla="*/ 17208 h 1449830"/>
                <a:gd name="connsiteX3-63" fmla="*/ 1445226 w 1445226"/>
                <a:gd name="connsiteY3-64" fmla="*/ 405828 h 1449830"/>
                <a:gd name="connsiteX4-65" fmla="*/ 523206 w 1445226"/>
                <a:gd name="connsiteY4-66" fmla="*/ 497268 h 1449830"/>
                <a:gd name="connsiteX5-67" fmla="*/ 408906 w 1445226"/>
                <a:gd name="connsiteY5-68" fmla="*/ 1449768 h 1449830"/>
                <a:gd name="connsiteX6-69" fmla="*/ 20286 w 1445226"/>
                <a:gd name="connsiteY6-70" fmla="*/ 542988 h 1449830"/>
                <a:gd name="connsiteX0-71" fmla="*/ 20286 w 1445226"/>
                <a:gd name="connsiteY0-72" fmla="*/ 542988 h 1449768"/>
                <a:gd name="connsiteX1-73" fmla="*/ 104106 w 1445226"/>
                <a:gd name="connsiteY1-74" fmla="*/ 116268 h 1449768"/>
                <a:gd name="connsiteX2-75" fmla="*/ 523206 w 1445226"/>
                <a:gd name="connsiteY2-76" fmla="*/ 17208 h 1449768"/>
                <a:gd name="connsiteX3-77" fmla="*/ 1445226 w 1445226"/>
                <a:gd name="connsiteY3-78" fmla="*/ 405828 h 1449768"/>
                <a:gd name="connsiteX4-79" fmla="*/ 523206 w 1445226"/>
                <a:gd name="connsiteY4-80" fmla="*/ 497268 h 1449768"/>
                <a:gd name="connsiteX5-81" fmla="*/ 408906 w 1445226"/>
                <a:gd name="connsiteY5-82" fmla="*/ 1449768 h 1449768"/>
                <a:gd name="connsiteX6-83" fmla="*/ 20286 w 1445226"/>
                <a:gd name="connsiteY6-84" fmla="*/ 542988 h 1449768"/>
                <a:gd name="connsiteX0-85" fmla="*/ 20286 w 1445226"/>
                <a:gd name="connsiteY0-86" fmla="*/ 542988 h 1449768"/>
                <a:gd name="connsiteX1-87" fmla="*/ 104106 w 1445226"/>
                <a:gd name="connsiteY1-88" fmla="*/ 116268 h 1449768"/>
                <a:gd name="connsiteX2-89" fmla="*/ 523206 w 1445226"/>
                <a:gd name="connsiteY2-90" fmla="*/ 17208 h 1449768"/>
                <a:gd name="connsiteX3-91" fmla="*/ 1445226 w 1445226"/>
                <a:gd name="connsiteY3-92" fmla="*/ 405828 h 1449768"/>
                <a:gd name="connsiteX4-93" fmla="*/ 523206 w 1445226"/>
                <a:gd name="connsiteY4-94" fmla="*/ 497268 h 1449768"/>
                <a:gd name="connsiteX5-95" fmla="*/ 408906 w 1445226"/>
                <a:gd name="connsiteY5-96" fmla="*/ 1449768 h 1449768"/>
                <a:gd name="connsiteX6-97" fmla="*/ 20286 w 1445226"/>
                <a:gd name="connsiteY6-98" fmla="*/ 542988 h 1449768"/>
                <a:gd name="connsiteX0-99" fmla="*/ 20286 w 1445226"/>
                <a:gd name="connsiteY0-100" fmla="*/ 542988 h 1449768"/>
                <a:gd name="connsiteX1-101" fmla="*/ 104106 w 1445226"/>
                <a:gd name="connsiteY1-102" fmla="*/ 116268 h 1449768"/>
                <a:gd name="connsiteX2-103" fmla="*/ 523206 w 1445226"/>
                <a:gd name="connsiteY2-104" fmla="*/ 17208 h 1449768"/>
                <a:gd name="connsiteX3-105" fmla="*/ 1445226 w 1445226"/>
                <a:gd name="connsiteY3-106" fmla="*/ 405828 h 1449768"/>
                <a:gd name="connsiteX4-107" fmla="*/ 523206 w 1445226"/>
                <a:gd name="connsiteY4-108" fmla="*/ 497268 h 1449768"/>
                <a:gd name="connsiteX5-109" fmla="*/ 408906 w 1445226"/>
                <a:gd name="connsiteY5-110" fmla="*/ 1449768 h 1449768"/>
                <a:gd name="connsiteX6-111" fmla="*/ 20286 w 1445226"/>
                <a:gd name="connsiteY6-112" fmla="*/ 542988 h 1449768"/>
                <a:gd name="connsiteX0-113" fmla="*/ 20286 w 1445226"/>
                <a:gd name="connsiteY0-114" fmla="*/ 542988 h 1449768"/>
                <a:gd name="connsiteX1-115" fmla="*/ 104106 w 1445226"/>
                <a:gd name="connsiteY1-116" fmla="*/ 116268 h 1449768"/>
                <a:gd name="connsiteX2-117" fmla="*/ 523206 w 1445226"/>
                <a:gd name="connsiteY2-118" fmla="*/ 17208 h 1449768"/>
                <a:gd name="connsiteX3-119" fmla="*/ 1445226 w 1445226"/>
                <a:gd name="connsiteY3-120" fmla="*/ 405828 h 1449768"/>
                <a:gd name="connsiteX4-121" fmla="*/ 523206 w 1445226"/>
                <a:gd name="connsiteY4-122" fmla="*/ 497268 h 1449768"/>
                <a:gd name="connsiteX5-123" fmla="*/ 408906 w 1445226"/>
                <a:gd name="connsiteY5-124" fmla="*/ 1449768 h 1449768"/>
                <a:gd name="connsiteX6-125" fmla="*/ 20286 w 1445226"/>
                <a:gd name="connsiteY6-126" fmla="*/ 542988 h 1449768"/>
                <a:gd name="connsiteX0-127" fmla="*/ 20286 w 1445226"/>
                <a:gd name="connsiteY0-128" fmla="*/ 542988 h 1449768"/>
                <a:gd name="connsiteX1-129" fmla="*/ 104106 w 1445226"/>
                <a:gd name="connsiteY1-130" fmla="*/ 116268 h 1449768"/>
                <a:gd name="connsiteX2-131" fmla="*/ 523206 w 1445226"/>
                <a:gd name="connsiteY2-132" fmla="*/ 17208 h 1449768"/>
                <a:gd name="connsiteX3-133" fmla="*/ 1445226 w 1445226"/>
                <a:gd name="connsiteY3-134" fmla="*/ 405828 h 1449768"/>
                <a:gd name="connsiteX4-135" fmla="*/ 523206 w 1445226"/>
                <a:gd name="connsiteY4-136" fmla="*/ 497268 h 1449768"/>
                <a:gd name="connsiteX5-137" fmla="*/ 408906 w 1445226"/>
                <a:gd name="connsiteY5-138" fmla="*/ 1449768 h 1449768"/>
                <a:gd name="connsiteX6-139" fmla="*/ 20286 w 1445226"/>
                <a:gd name="connsiteY6-140" fmla="*/ 542988 h 1449768"/>
                <a:gd name="connsiteX0-141" fmla="*/ 20286 w 1445226"/>
                <a:gd name="connsiteY0-142" fmla="*/ 542988 h 1449768"/>
                <a:gd name="connsiteX1-143" fmla="*/ 104106 w 1445226"/>
                <a:gd name="connsiteY1-144" fmla="*/ 116268 h 1449768"/>
                <a:gd name="connsiteX2-145" fmla="*/ 523206 w 1445226"/>
                <a:gd name="connsiteY2-146" fmla="*/ 17208 h 1449768"/>
                <a:gd name="connsiteX3-147" fmla="*/ 1445226 w 1445226"/>
                <a:gd name="connsiteY3-148" fmla="*/ 405828 h 1449768"/>
                <a:gd name="connsiteX4-149" fmla="*/ 523206 w 1445226"/>
                <a:gd name="connsiteY4-150" fmla="*/ 497268 h 1449768"/>
                <a:gd name="connsiteX5-151" fmla="*/ 408906 w 1445226"/>
                <a:gd name="connsiteY5-152" fmla="*/ 1449768 h 1449768"/>
                <a:gd name="connsiteX6-153" fmla="*/ 20286 w 1445226"/>
                <a:gd name="connsiteY6-154" fmla="*/ 542988 h 1449768"/>
                <a:gd name="connsiteX0-155" fmla="*/ 20286 w 1445226"/>
                <a:gd name="connsiteY0-156" fmla="*/ 542988 h 1449768"/>
                <a:gd name="connsiteX1-157" fmla="*/ 104106 w 1445226"/>
                <a:gd name="connsiteY1-158" fmla="*/ 116268 h 1449768"/>
                <a:gd name="connsiteX2-159" fmla="*/ 523206 w 1445226"/>
                <a:gd name="connsiteY2-160" fmla="*/ 17208 h 1449768"/>
                <a:gd name="connsiteX3-161" fmla="*/ 1445226 w 1445226"/>
                <a:gd name="connsiteY3-162" fmla="*/ 405828 h 1449768"/>
                <a:gd name="connsiteX4-163" fmla="*/ 523206 w 1445226"/>
                <a:gd name="connsiteY4-164" fmla="*/ 497268 h 1449768"/>
                <a:gd name="connsiteX5-165" fmla="*/ 408906 w 1445226"/>
                <a:gd name="connsiteY5-166" fmla="*/ 1449768 h 1449768"/>
                <a:gd name="connsiteX6-167" fmla="*/ 20286 w 1445226"/>
                <a:gd name="connsiteY6-168" fmla="*/ 542988 h 144976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445226" h="1449768">
                  <a:moveTo>
                    <a:pt x="20286" y="542988"/>
                  </a:moveTo>
                  <a:cubicBezTo>
                    <a:pt x="-30514" y="320738"/>
                    <a:pt x="20286" y="203898"/>
                    <a:pt x="104106" y="116268"/>
                  </a:cubicBezTo>
                  <a:cubicBezTo>
                    <a:pt x="187926" y="28638"/>
                    <a:pt x="299686" y="-31052"/>
                    <a:pt x="523206" y="17208"/>
                  </a:cubicBezTo>
                  <a:cubicBezTo>
                    <a:pt x="746726" y="65468"/>
                    <a:pt x="1445226" y="325818"/>
                    <a:pt x="1445226" y="405828"/>
                  </a:cubicBezTo>
                  <a:cubicBezTo>
                    <a:pt x="1087086" y="310578"/>
                    <a:pt x="726406" y="292798"/>
                    <a:pt x="523206" y="497268"/>
                  </a:cubicBezTo>
                  <a:cubicBezTo>
                    <a:pt x="320006" y="701738"/>
                    <a:pt x="332706" y="1129728"/>
                    <a:pt x="408906" y="1449768"/>
                  </a:cubicBezTo>
                  <a:cubicBezTo>
                    <a:pt x="340326" y="1289748"/>
                    <a:pt x="71086" y="765238"/>
                    <a:pt x="20286" y="542988"/>
                  </a:cubicBezTo>
                  <a:close/>
                </a:path>
              </a:pathLst>
            </a:custGeom>
            <a:gradFill flip="none" rotWithShape="1">
              <a:gsLst>
                <a:gs pos="10000">
                  <a:schemeClr val="bg1">
                    <a:lumMod val="85000"/>
                  </a:schemeClr>
                </a:gs>
                <a:gs pos="42000">
                  <a:srgbClr val="FBFBFB"/>
                </a:gs>
                <a:gs pos="51000">
                  <a:srgbClr val="F8F8F8"/>
                </a:gs>
                <a:gs pos="87000">
                  <a:schemeClr val="bg1">
                    <a:lumMod val="85000"/>
                  </a:schemeClr>
                </a:gs>
              </a:gsLst>
              <a:lin ang="8100000" scaled="1"/>
              <a:tileRect/>
            </a:gradFill>
            <a:ln>
              <a:noFill/>
            </a:ln>
            <a:effectLst>
              <a:outerShdw blurRad="444500" dist="152400" dir="2700000" sx="92000" sy="92000" algn="t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Freeform 77"/>
            <p:cNvSpPr>
              <a:spLocks noEditPoints="1"/>
            </p:cNvSpPr>
            <p:nvPr/>
          </p:nvSpPr>
          <p:spPr bwMode="auto">
            <a:xfrm>
              <a:off x="2339345" y="2036062"/>
              <a:ext cx="1303927" cy="1474001"/>
            </a:xfrm>
            <a:custGeom>
              <a:avLst/>
              <a:gdLst>
                <a:gd name="T0" fmla="*/ 127 w 275"/>
                <a:gd name="T1" fmla="*/ 53 h 311"/>
                <a:gd name="T2" fmla="*/ 132 w 275"/>
                <a:gd name="T3" fmla="*/ 37 h 311"/>
                <a:gd name="T4" fmla="*/ 138 w 275"/>
                <a:gd name="T5" fmla="*/ 0 h 311"/>
                <a:gd name="T6" fmla="*/ 143 w 275"/>
                <a:gd name="T7" fmla="*/ 37 h 311"/>
                <a:gd name="T8" fmla="*/ 148 w 275"/>
                <a:gd name="T9" fmla="*/ 53 h 311"/>
                <a:gd name="T10" fmla="*/ 3 w 275"/>
                <a:gd name="T11" fmla="*/ 77 h 311"/>
                <a:gd name="T12" fmla="*/ 38 w 275"/>
                <a:gd name="T13" fmla="*/ 91 h 311"/>
                <a:gd name="T14" fmla="*/ 55 w 275"/>
                <a:gd name="T15" fmla="*/ 95 h 311"/>
                <a:gd name="T16" fmla="*/ 44 w 275"/>
                <a:gd name="T17" fmla="*/ 113 h 311"/>
                <a:gd name="T18" fmla="*/ 32 w 275"/>
                <a:gd name="T19" fmla="*/ 101 h 311"/>
                <a:gd name="T20" fmla="*/ 3 w 275"/>
                <a:gd name="T21" fmla="*/ 77 h 311"/>
                <a:gd name="T22" fmla="*/ 221 w 275"/>
                <a:gd name="T23" fmla="*/ 95 h 311"/>
                <a:gd name="T24" fmla="*/ 237 w 275"/>
                <a:gd name="T25" fmla="*/ 91 h 311"/>
                <a:gd name="T26" fmla="*/ 272 w 275"/>
                <a:gd name="T27" fmla="*/ 78 h 311"/>
                <a:gd name="T28" fmla="*/ 243 w 275"/>
                <a:gd name="T29" fmla="*/ 101 h 311"/>
                <a:gd name="T30" fmla="*/ 231 w 275"/>
                <a:gd name="T31" fmla="*/ 113 h 311"/>
                <a:gd name="T32" fmla="*/ 55 w 275"/>
                <a:gd name="T33" fmla="*/ 215 h 311"/>
                <a:gd name="T34" fmla="*/ 38 w 275"/>
                <a:gd name="T35" fmla="*/ 219 h 311"/>
                <a:gd name="T36" fmla="*/ 3 w 275"/>
                <a:gd name="T37" fmla="*/ 233 h 311"/>
                <a:gd name="T38" fmla="*/ 32 w 275"/>
                <a:gd name="T39" fmla="*/ 209 h 311"/>
                <a:gd name="T40" fmla="*/ 44 w 275"/>
                <a:gd name="T41" fmla="*/ 197 h 311"/>
                <a:gd name="T42" fmla="*/ 186 w 275"/>
                <a:gd name="T43" fmla="*/ 139 h 311"/>
                <a:gd name="T44" fmla="*/ 161 w 275"/>
                <a:gd name="T45" fmla="*/ 130 h 311"/>
                <a:gd name="T46" fmla="*/ 148 w 275"/>
                <a:gd name="T47" fmla="*/ 122 h 311"/>
                <a:gd name="T48" fmla="*/ 138 w 275"/>
                <a:gd name="T49" fmla="*/ 104 h 311"/>
                <a:gd name="T50" fmla="*/ 127 w 275"/>
                <a:gd name="T51" fmla="*/ 122 h 311"/>
                <a:gd name="T52" fmla="*/ 99 w 275"/>
                <a:gd name="T53" fmla="*/ 121 h 311"/>
                <a:gd name="T54" fmla="*/ 89 w 275"/>
                <a:gd name="T55" fmla="*/ 139 h 311"/>
                <a:gd name="T56" fmla="*/ 104 w 275"/>
                <a:gd name="T57" fmla="*/ 163 h 311"/>
                <a:gd name="T58" fmla="*/ 99 w 275"/>
                <a:gd name="T59" fmla="*/ 189 h 311"/>
                <a:gd name="T60" fmla="*/ 119 w 275"/>
                <a:gd name="T61" fmla="*/ 185 h 311"/>
                <a:gd name="T62" fmla="*/ 127 w 275"/>
                <a:gd name="T63" fmla="*/ 206 h 311"/>
                <a:gd name="T64" fmla="*/ 148 w 275"/>
                <a:gd name="T65" fmla="*/ 205 h 311"/>
                <a:gd name="T66" fmla="*/ 161 w 275"/>
                <a:gd name="T67" fmla="*/ 181 h 311"/>
                <a:gd name="T68" fmla="*/ 181 w 275"/>
                <a:gd name="T69" fmla="*/ 183 h 311"/>
                <a:gd name="T70" fmla="*/ 172 w 275"/>
                <a:gd name="T71" fmla="*/ 163 h 311"/>
                <a:gd name="T72" fmla="*/ 156 w 275"/>
                <a:gd name="T73" fmla="*/ 167 h 311"/>
                <a:gd name="T74" fmla="*/ 126 w 275"/>
                <a:gd name="T75" fmla="*/ 174 h 311"/>
                <a:gd name="T76" fmla="*/ 119 w 275"/>
                <a:gd name="T77" fmla="*/ 144 h 311"/>
                <a:gd name="T78" fmla="*/ 149 w 275"/>
                <a:gd name="T79" fmla="*/ 137 h 311"/>
                <a:gd name="T80" fmla="*/ 156 w 275"/>
                <a:gd name="T81" fmla="*/ 167 h 311"/>
                <a:gd name="T82" fmla="*/ 148 w 275"/>
                <a:gd name="T83" fmla="*/ 257 h 311"/>
                <a:gd name="T84" fmla="*/ 143 w 275"/>
                <a:gd name="T85" fmla="*/ 274 h 311"/>
                <a:gd name="T86" fmla="*/ 137 w 275"/>
                <a:gd name="T87" fmla="*/ 311 h 311"/>
                <a:gd name="T88" fmla="*/ 132 w 275"/>
                <a:gd name="T89" fmla="*/ 274 h 311"/>
                <a:gd name="T90" fmla="*/ 127 w 275"/>
                <a:gd name="T91" fmla="*/ 257 h 311"/>
                <a:gd name="T92" fmla="*/ 272 w 275"/>
                <a:gd name="T93" fmla="*/ 233 h 311"/>
                <a:gd name="T94" fmla="*/ 237 w 275"/>
                <a:gd name="T95" fmla="*/ 219 h 311"/>
                <a:gd name="T96" fmla="*/ 221 w 275"/>
                <a:gd name="T97" fmla="*/ 215 h 311"/>
                <a:gd name="T98" fmla="*/ 231 w 275"/>
                <a:gd name="T99" fmla="*/ 197 h 311"/>
                <a:gd name="T100" fmla="*/ 243 w 275"/>
                <a:gd name="T101" fmla="*/ 209 h 311"/>
                <a:gd name="T102" fmla="*/ 272 w 275"/>
                <a:gd name="T103" fmla="*/ 233 h 311"/>
                <a:gd name="T104" fmla="*/ 61 w 275"/>
                <a:gd name="T105" fmla="*/ 107 h 311"/>
                <a:gd name="T106" fmla="*/ 215 w 275"/>
                <a:gd name="T107" fmla="*/ 204 h 311"/>
                <a:gd name="T108" fmla="*/ 191 w 275"/>
                <a:gd name="T109" fmla="*/ 189 h 311"/>
                <a:gd name="T110" fmla="*/ 104 w 275"/>
                <a:gd name="T111" fmla="*/ 208 h 311"/>
                <a:gd name="T112" fmla="*/ 85 w 275"/>
                <a:gd name="T113" fmla="*/ 122 h 311"/>
                <a:gd name="T114" fmla="*/ 171 w 275"/>
                <a:gd name="T115" fmla="*/ 102 h 311"/>
                <a:gd name="T116" fmla="*/ 146 w 275"/>
                <a:gd name="T117" fmla="*/ 161 h 311"/>
                <a:gd name="T118" fmla="*/ 129 w 275"/>
                <a:gd name="T119" fmla="*/ 150 h 311"/>
                <a:gd name="T120" fmla="*/ 146 w 275"/>
                <a:gd name="T121" fmla="*/ 161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75" h="311">
                  <a:moveTo>
                    <a:pt x="138" y="53"/>
                  </a:moveTo>
                  <a:cubicBezTo>
                    <a:pt x="134" y="53"/>
                    <a:pt x="131" y="53"/>
                    <a:pt x="127" y="53"/>
                  </a:cubicBezTo>
                  <a:cubicBezTo>
                    <a:pt x="127" y="46"/>
                    <a:pt x="127" y="46"/>
                    <a:pt x="127" y="46"/>
                  </a:cubicBezTo>
                  <a:cubicBezTo>
                    <a:pt x="127" y="42"/>
                    <a:pt x="129" y="39"/>
                    <a:pt x="132" y="37"/>
                  </a:cubicBezTo>
                  <a:cubicBezTo>
                    <a:pt x="130" y="24"/>
                    <a:pt x="128" y="14"/>
                    <a:pt x="128" y="9"/>
                  </a:cubicBezTo>
                  <a:cubicBezTo>
                    <a:pt x="128" y="4"/>
                    <a:pt x="132" y="0"/>
                    <a:pt x="138" y="0"/>
                  </a:cubicBezTo>
                  <a:cubicBezTo>
                    <a:pt x="143" y="0"/>
                    <a:pt x="147" y="4"/>
                    <a:pt x="147" y="9"/>
                  </a:cubicBezTo>
                  <a:cubicBezTo>
                    <a:pt x="147" y="14"/>
                    <a:pt x="145" y="23"/>
                    <a:pt x="143" y="37"/>
                  </a:cubicBezTo>
                  <a:cubicBezTo>
                    <a:pt x="146" y="39"/>
                    <a:pt x="148" y="42"/>
                    <a:pt x="148" y="46"/>
                  </a:cubicBezTo>
                  <a:cubicBezTo>
                    <a:pt x="148" y="53"/>
                    <a:pt x="148" y="53"/>
                    <a:pt x="148" y="53"/>
                  </a:cubicBezTo>
                  <a:cubicBezTo>
                    <a:pt x="145" y="53"/>
                    <a:pt x="141" y="53"/>
                    <a:pt x="138" y="53"/>
                  </a:cubicBezTo>
                  <a:close/>
                  <a:moveTo>
                    <a:pt x="3" y="77"/>
                  </a:moveTo>
                  <a:cubicBezTo>
                    <a:pt x="6" y="73"/>
                    <a:pt x="11" y="71"/>
                    <a:pt x="16" y="74"/>
                  </a:cubicBezTo>
                  <a:cubicBezTo>
                    <a:pt x="20" y="76"/>
                    <a:pt x="27" y="82"/>
                    <a:pt x="38" y="91"/>
                  </a:cubicBezTo>
                  <a:cubicBezTo>
                    <a:pt x="41" y="90"/>
                    <a:pt x="45" y="90"/>
                    <a:pt x="48" y="91"/>
                  </a:cubicBezTo>
                  <a:cubicBezTo>
                    <a:pt x="55" y="95"/>
                    <a:pt x="55" y="95"/>
                    <a:pt x="55" y="95"/>
                  </a:cubicBezTo>
                  <a:cubicBezTo>
                    <a:pt x="53" y="97"/>
                    <a:pt x="52" y="99"/>
                    <a:pt x="51" y="101"/>
                  </a:cubicBezTo>
                  <a:cubicBezTo>
                    <a:pt x="48" y="105"/>
                    <a:pt x="46" y="109"/>
                    <a:pt x="44" y="113"/>
                  </a:cubicBezTo>
                  <a:cubicBezTo>
                    <a:pt x="37" y="110"/>
                    <a:pt x="37" y="110"/>
                    <a:pt x="37" y="110"/>
                  </a:cubicBezTo>
                  <a:cubicBezTo>
                    <a:pt x="34" y="108"/>
                    <a:pt x="32" y="105"/>
                    <a:pt x="32" y="101"/>
                  </a:cubicBezTo>
                  <a:cubicBezTo>
                    <a:pt x="20" y="96"/>
                    <a:pt x="10" y="93"/>
                    <a:pt x="6" y="90"/>
                  </a:cubicBezTo>
                  <a:cubicBezTo>
                    <a:pt x="2" y="88"/>
                    <a:pt x="0" y="82"/>
                    <a:pt x="3" y="77"/>
                  </a:cubicBezTo>
                  <a:close/>
                  <a:moveTo>
                    <a:pt x="231" y="113"/>
                  </a:moveTo>
                  <a:cubicBezTo>
                    <a:pt x="228" y="107"/>
                    <a:pt x="225" y="101"/>
                    <a:pt x="221" y="95"/>
                  </a:cubicBezTo>
                  <a:cubicBezTo>
                    <a:pt x="227" y="91"/>
                    <a:pt x="227" y="91"/>
                    <a:pt x="227" y="91"/>
                  </a:cubicBezTo>
                  <a:cubicBezTo>
                    <a:pt x="230" y="90"/>
                    <a:pt x="234" y="90"/>
                    <a:pt x="237" y="91"/>
                  </a:cubicBezTo>
                  <a:cubicBezTo>
                    <a:pt x="248" y="83"/>
                    <a:pt x="256" y="76"/>
                    <a:pt x="259" y="74"/>
                  </a:cubicBezTo>
                  <a:cubicBezTo>
                    <a:pt x="264" y="72"/>
                    <a:pt x="270" y="73"/>
                    <a:pt x="272" y="78"/>
                  </a:cubicBezTo>
                  <a:cubicBezTo>
                    <a:pt x="275" y="82"/>
                    <a:pt x="273" y="88"/>
                    <a:pt x="269" y="91"/>
                  </a:cubicBezTo>
                  <a:cubicBezTo>
                    <a:pt x="265" y="93"/>
                    <a:pt x="256" y="96"/>
                    <a:pt x="243" y="101"/>
                  </a:cubicBezTo>
                  <a:cubicBezTo>
                    <a:pt x="243" y="105"/>
                    <a:pt x="241" y="108"/>
                    <a:pt x="238" y="110"/>
                  </a:cubicBezTo>
                  <a:lnTo>
                    <a:pt x="231" y="113"/>
                  </a:lnTo>
                  <a:close/>
                  <a:moveTo>
                    <a:pt x="44" y="197"/>
                  </a:moveTo>
                  <a:cubicBezTo>
                    <a:pt x="47" y="204"/>
                    <a:pt x="51" y="210"/>
                    <a:pt x="55" y="215"/>
                  </a:cubicBezTo>
                  <a:cubicBezTo>
                    <a:pt x="48" y="219"/>
                    <a:pt x="48" y="219"/>
                    <a:pt x="48" y="219"/>
                  </a:cubicBezTo>
                  <a:cubicBezTo>
                    <a:pt x="45" y="221"/>
                    <a:pt x="41" y="221"/>
                    <a:pt x="38" y="219"/>
                  </a:cubicBezTo>
                  <a:cubicBezTo>
                    <a:pt x="27" y="228"/>
                    <a:pt x="20" y="234"/>
                    <a:pt x="16" y="236"/>
                  </a:cubicBezTo>
                  <a:cubicBezTo>
                    <a:pt x="11" y="239"/>
                    <a:pt x="5" y="237"/>
                    <a:pt x="3" y="233"/>
                  </a:cubicBezTo>
                  <a:cubicBezTo>
                    <a:pt x="0" y="228"/>
                    <a:pt x="2" y="223"/>
                    <a:pt x="6" y="220"/>
                  </a:cubicBezTo>
                  <a:cubicBezTo>
                    <a:pt x="10" y="218"/>
                    <a:pt x="19" y="215"/>
                    <a:pt x="32" y="209"/>
                  </a:cubicBezTo>
                  <a:cubicBezTo>
                    <a:pt x="32" y="206"/>
                    <a:pt x="34" y="203"/>
                    <a:pt x="37" y="201"/>
                  </a:cubicBezTo>
                  <a:lnTo>
                    <a:pt x="44" y="197"/>
                  </a:lnTo>
                  <a:close/>
                  <a:moveTo>
                    <a:pt x="172" y="148"/>
                  </a:moveTo>
                  <a:cubicBezTo>
                    <a:pt x="186" y="139"/>
                    <a:pt x="186" y="139"/>
                    <a:pt x="186" y="139"/>
                  </a:cubicBezTo>
                  <a:cubicBezTo>
                    <a:pt x="184" y="132"/>
                    <a:pt x="181" y="126"/>
                    <a:pt x="176" y="121"/>
                  </a:cubicBezTo>
                  <a:cubicBezTo>
                    <a:pt x="161" y="130"/>
                    <a:pt x="161" y="130"/>
                    <a:pt x="161" y="130"/>
                  </a:cubicBezTo>
                  <a:cubicBezTo>
                    <a:pt x="160" y="128"/>
                    <a:pt x="158" y="127"/>
                    <a:pt x="156" y="126"/>
                  </a:cubicBezTo>
                  <a:cubicBezTo>
                    <a:pt x="154" y="124"/>
                    <a:pt x="151" y="123"/>
                    <a:pt x="148" y="122"/>
                  </a:cubicBezTo>
                  <a:cubicBezTo>
                    <a:pt x="148" y="105"/>
                    <a:pt x="148" y="105"/>
                    <a:pt x="148" y="105"/>
                  </a:cubicBezTo>
                  <a:cubicBezTo>
                    <a:pt x="145" y="104"/>
                    <a:pt x="141" y="104"/>
                    <a:pt x="138" y="104"/>
                  </a:cubicBezTo>
                  <a:cubicBezTo>
                    <a:pt x="134" y="104"/>
                    <a:pt x="131" y="104"/>
                    <a:pt x="127" y="105"/>
                  </a:cubicBezTo>
                  <a:cubicBezTo>
                    <a:pt x="127" y="122"/>
                    <a:pt x="127" y="122"/>
                    <a:pt x="127" y="122"/>
                  </a:cubicBezTo>
                  <a:cubicBezTo>
                    <a:pt x="122" y="124"/>
                    <a:pt x="118" y="126"/>
                    <a:pt x="114" y="130"/>
                  </a:cubicBezTo>
                  <a:cubicBezTo>
                    <a:pt x="99" y="121"/>
                    <a:pt x="99" y="121"/>
                    <a:pt x="99" y="121"/>
                  </a:cubicBezTo>
                  <a:cubicBezTo>
                    <a:pt x="98" y="123"/>
                    <a:pt x="96" y="125"/>
                    <a:pt x="94" y="128"/>
                  </a:cubicBezTo>
                  <a:cubicBezTo>
                    <a:pt x="92" y="132"/>
                    <a:pt x="90" y="135"/>
                    <a:pt x="89" y="139"/>
                  </a:cubicBezTo>
                  <a:cubicBezTo>
                    <a:pt x="104" y="148"/>
                    <a:pt x="104" y="148"/>
                    <a:pt x="104" y="148"/>
                  </a:cubicBezTo>
                  <a:cubicBezTo>
                    <a:pt x="103" y="153"/>
                    <a:pt x="103" y="158"/>
                    <a:pt x="104" y="163"/>
                  </a:cubicBezTo>
                  <a:cubicBezTo>
                    <a:pt x="89" y="171"/>
                    <a:pt x="89" y="171"/>
                    <a:pt x="89" y="171"/>
                  </a:cubicBezTo>
                  <a:cubicBezTo>
                    <a:pt x="91" y="178"/>
                    <a:pt x="95" y="184"/>
                    <a:pt x="99" y="189"/>
                  </a:cubicBezTo>
                  <a:cubicBezTo>
                    <a:pt x="114" y="181"/>
                    <a:pt x="114" y="181"/>
                    <a:pt x="114" y="181"/>
                  </a:cubicBezTo>
                  <a:cubicBezTo>
                    <a:pt x="116" y="182"/>
                    <a:pt x="117" y="184"/>
                    <a:pt x="119" y="185"/>
                  </a:cubicBezTo>
                  <a:cubicBezTo>
                    <a:pt x="122" y="186"/>
                    <a:pt x="124" y="188"/>
                    <a:pt x="127" y="188"/>
                  </a:cubicBezTo>
                  <a:cubicBezTo>
                    <a:pt x="127" y="206"/>
                    <a:pt x="127" y="206"/>
                    <a:pt x="127" y="206"/>
                  </a:cubicBezTo>
                  <a:cubicBezTo>
                    <a:pt x="130" y="206"/>
                    <a:pt x="134" y="207"/>
                    <a:pt x="138" y="207"/>
                  </a:cubicBezTo>
                  <a:cubicBezTo>
                    <a:pt x="141" y="207"/>
                    <a:pt x="145" y="206"/>
                    <a:pt x="148" y="205"/>
                  </a:cubicBezTo>
                  <a:cubicBezTo>
                    <a:pt x="148" y="189"/>
                    <a:pt x="148" y="189"/>
                    <a:pt x="148" y="189"/>
                  </a:cubicBezTo>
                  <a:cubicBezTo>
                    <a:pt x="153" y="187"/>
                    <a:pt x="157" y="184"/>
                    <a:pt x="161" y="181"/>
                  </a:cubicBezTo>
                  <a:cubicBezTo>
                    <a:pt x="176" y="189"/>
                    <a:pt x="176" y="189"/>
                    <a:pt x="176" y="189"/>
                  </a:cubicBezTo>
                  <a:cubicBezTo>
                    <a:pt x="178" y="187"/>
                    <a:pt x="180" y="185"/>
                    <a:pt x="181" y="183"/>
                  </a:cubicBezTo>
                  <a:cubicBezTo>
                    <a:pt x="183" y="179"/>
                    <a:pt x="185" y="175"/>
                    <a:pt x="186" y="171"/>
                  </a:cubicBezTo>
                  <a:cubicBezTo>
                    <a:pt x="172" y="163"/>
                    <a:pt x="172" y="163"/>
                    <a:pt x="172" y="163"/>
                  </a:cubicBezTo>
                  <a:cubicBezTo>
                    <a:pt x="173" y="158"/>
                    <a:pt x="173" y="153"/>
                    <a:pt x="172" y="148"/>
                  </a:cubicBezTo>
                  <a:close/>
                  <a:moveTo>
                    <a:pt x="156" y="167"/>
                  </a:moveTo>
                  <a:cubicBezTo>
                    <a:pt x="152" y="173"/>
                    <a:pt x="145" y="177"/>
                    <a:pt x="138" y="177"/>
                  </a:cubicBezTo>
                  <a:cubicBezTo>
                    <a:pt x="133" y="177"/>
                    <a:pt x="129" y="176"/>
                    <a:pt x="126" y="174"/>
                  </a:cubicBezTo>
                  <a:cubicBezTo>
                    <a:pt x="121" y="171"/>
                    <a:pt x="118" y="166"/>
                    <a:pt x="116" y="160"/>
                  </a:cubicBezTo>
                  <a:cubicBezTo>
                    <a:pt x="115" y="154"/>
                    <a:pt x="116" y="149"/>
                    <a:pt x="119" y="144"/>
                  </a:cubicBezTo>
                  <a:cubicBezTo>
                    <a:pt x="123" y="137"/>
                    <a:pt x="130" y="134"/>
                    <a:pt x="138" y="134"/>
                  </a:cubicBezTo>
                  <a:cubicBezTo>
                    <a:pt x="142" y="134"/>
                    <a:pt x="146" y="135"/>
                    <a:pt x="149" y="137"/>
                  </a:cubicBezTo>
                  <a:cubicBezTo>
                    <a:pt x="154" y="140"/>
                    <a:pt x="157" y="145"/>
                    <a:pt x="159" y="150"/>
                  </a:cubicBezTo>
                  <a:cubicBezTo>
                    <a:pt x="160" y="156"/>
                    <a:pt x="159" y="162"/>
                    <a:pt x="156" y="167"/>
                  </a:cubicBezTo>
                  <a:close/>
                  <a:moveTo>
                    <a:pt x="138" y="258"/>
                  </a:moveTo>
                  <a:cubicBezTo>
                    <a:pt x="141" y="258"/>
                    <a:pt x="145" y="257"/>
                    <a:pt x="148" y="257"/>
                  </a:cubicBezTo>
                  <a:cubicBezTo>
                    <a:pt x="148" y="265"/>
                    <a:pt x="148" y="265"/>
                    <a:pt x="148" y="265"/>
                  </a:cubicBezTo>
                  <a:cubicBezTo>
                    <a:pt x="148" y="268"/>
                    <a:pt x="146" y="272"/>
                    <a:pt x="143" y="274"/>
                  </a:cubicBezTo>
                  <a:cubicBezTo>
                    <a:pt x="145" y="287"/>
                    <a:pt x="147" y="297"/>
                    <a:pt x="147" y="301"/>
                  </a:cubicBezTo>
                  <a:cubicBezTo>
                    <a:pt x="147" y="307"/>
                    <a:pt x="143" y="311"/>
                    <a:pt x="137" y="311"/>
                  </a:cubicBezTo>
                  <a:cubicBezTo>
                    <a:pt x="132" y="311"/>
                    <a:pt x="128" y="307"/>
                    <a:pt x="128" y="301"/>
                  </a:cubicBezTo>
                  <a:cubicBezTo>
                    <a:pt x="128" y="297"/>
                    <a:pt x="130" y="287"/>
                    <a:pt x="132" y="274"/>
                  </a:cubicBezTo>
                  <a:cubicBezTo>
                    <a:pt x="129" y="272"/>
                    <a:pt x="127" y="268"/>
                    <a:pt x="127" y="265"/>
                  </a:cubicBezTo>
                  <a:cubicBezTo>
                    <a:pt x="127" y="257"/>
                    <a:pt x="127" y="257"/>
                    <a:pt x="127" y="257"/>
                  </a:cubicBezTo>
                  <a:cubicBezTo>
                    <a:pt x="131" y="257"/>
                    <a:pt x="134" y="258"/>
                    <a:pt x="138" y="258"/>
                  </a:cubicBezTo>
                  <a:close/>
                  <a:moveTo>
                    <a:pt x="272" y="233"/>
                  </a:moveTo>
                  <a:cubicBezTo>
                    <a:pt x="270" y="238"/>
                    <a:pt x="264" y="239"/>
                    <a:pt x="259" y="237"/>
                  </a:cubicBezTo>
                  <a:cubicBezTo>
                    <a:pt x="255" y="235"/>
                    <a:pt x="248" y="228"/>
                    <a:pt x="237" y="219"/>
                  </a:cubicBezTo>
                  <a:cubicBezTo>
                    <a:pt x="234" y="221"/>
                    <a:pt x="230" y="221"/>
                    <a:pt x="227" y="219"/>
                  </a:cubicBezTo>
                  <a:cubicBezTo>
                    <a:pt x="221" y="215"/>
                    <a:pt x="221" y="215"/>
                    <a:pt x="221" y="215"/>
                  </a:cubicBezTo>
                  <a:cubicBezTo>
                    <a:pt x="222" y="214"/>
                    <a:pt x="223" y="212"/>
                    <a:pt x="224" y="210"/>
                  </a:cubicBezTo>
                  <a:cubicBezTo>
                    <a:pt x="227" y="206"/>
                    <a:pt x="229" y="202"/>
                    <a:pt x="231" y="197"/>
                  </a:cubicBezTo>
                  <a:cubicBezTo>
                    <a:pt x="238" y="201"/>
                    <a:pt x="238" y="201"/>
                    <a:pt x="238" y="201"/>
                  </a:cubicBezTo>
                  <a:cubicBezTo>
                    <a:pt x="241" y="203"/>
                    <a:pt x="243" y="206"/>
                    <a:pt x="243" y="209"/>
                  </a:cubicBezTo>
                  <a:cubicBezTo>
                    <a:pt x="255" y="215"/>
                    <a:pt x="265" y="218"/>
                    <a:pt x="269" y="220"/>
                  </a:cubicBezTo>
                  <a:cubicBezTo>
                    <a:pt x="273" y="223"/>
                    <a:pt x="275" y="229"/>
                    <a:pt x="272" y="233"/>
                  </a:cubicBezTo>
                  <a:close/>
                  <a:moveTo>
                    <a:pt x="186" y="78"/>
                  </a:moveTo>
                  <a:cubicBezTo>
                    <a:pt x="144" y="51"/>
                    <a:pt x="87" y="64"/>
                    <a:pt x="61" y="107"/>
                  </a:cubicBezTo>
                  <a:cubicBezTo>
                    <a:pt x="34" y="149"/>
                    <a:pt x="47" y="205"/>
                    <a:pt x="89" y="232"/>
                  </a:cubicBezTo>
                  <a:cubicBezTo>
                    <a:pt x="132" y="259"/>
                    <a:pt x="188" y="246"/>
                    <a:pt x="215" y="204"/>
                  </a:cubicBezTo>
                  <a:cubicBezTo>
                    <a:pt x="241" y="161"/>
                    <a:pt x="229" y="105"/>
                    <a:pt x="186" y="78"/>
                  </a:cubicBezTo>
                  <a:close/>
                  <a:moveTo>
                    <a:pt x="191" y="189"/>
                  </a:moveTo>
                  <a:cubicBezTo>
                    <a:pt x="179" y="207"/>
                    <a:pt x="159" y="218"/>
                    <a:pt x="138" y="218"/>
                  </a:cubicBezTo>
                  <a:cubicBezTo>
                    <a:pt x="126" y="218"/>
                    <a:pt x="114" y="215"/>
                    <a:pt x="104" y="208"/>
                  </a:cubicBezTo>
                  <a:cubicBezTo>
                    <a:pt x="90" y="199"/>
                    <a:pt x="80" y="185"/>
                    <a:pt x="76" y="169"/>
                  </a:cubicBezTo>
                  <a:cubicBezTo>
                    <a:pt x="73" y="153"/>
                    <a:pt x="76" y="136"/>
                    <a:pt x="85" y="122"/>
                  </a:cubicBezTo>
                  <a:cubicBezTo>
                    <a:pt x="96" y="104"/>
                    <a:pt x="116" y="93"/>
                    <a:pt x="138" y="93"/>
                  </a:cubicBezTo>
                  <a:cubicBezTo>
                    <a:pt x="150" y="93"/>
                    <a:pt x="161" y="96"/>
                    <a:pt x="171" y="102"/>
                  </a:cubicBezTo>
                  <a:cubicBezTo>
                    <a:pt x="200" y="121"/>
                    <a:pt x="209" y="159"/>
                    <a:pt x="191" y="189"/>
                  </a:cubicBezTo>
                  <a:close/>
                  <a:moveTo>
                    <a:pt x="146" y="161"/>
                  </a:moveTo>
                  <a:cubicBezTo>
                    <a:pt x="143" y="166"/>
                    <a:pt x="137" y="167"/>
                    <a:pt x="132" y="164"/>
                  </a:cubicBezTo>
                  <a:cubicBezTo>
                    <a:pt x="127" y="161"/>
                    <a:pt x="126" y="155"/>
                    <a:pt x="129" y="150"/>
                  </a:cubicBezTo>
                  <a:cubicBezTo>
                    <a:pt x="132" y="145"/>
                    <a:pt x="138" y="143"/>
                    <a:pt x="143" y="147"/>
                  </a:cubicBezTo>
                  <a:cubicBezTo>
                    <a:pt x="148" y="150"/>
                    <a:pt x="149" y="156"/>
                    <a:pt x="146" y="161"/>
                  </a:cubicBezTo>
                  <a:close/>
                </a:path>
              </a:pathLst>
            </a:custGeom>
            <a:solidFill>
              <a:srgbClr val="595959"/>
            </a:solidFill>
            <a:ln>
              <a:noFill/>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endParaRPr lang="zh-CN" altLang="en-US"/>
            </a:p>
          </p:txBody>
        </p:sp>
        <p:sp>
          <p:nvSpPr>
            <p:cNvPr id="23" name="椭圆 22"/>
            <p:cNvSpPr/>
            <p:nvPr/>
          </p:nvSpPr>
          <p:spPr>
            <a:xfrm>
              <a:off x="5673015" y="720052"/>
              <a:ext cx="180000" cy="180000"/>
            </a:xfrm>
            <a:prstGeom prst="ellipse">
              <a:avLst/>
            </a:prstGeom>
            <a:solidFill>
              <a:srgbClr val="F1AF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p>
          </p:txBody>
        </p:sp>
        <p:sp>
          <p:nvSpPr>
            <p:cNvPr id="26" name="椭圆 25"/>
            <p:cNvSpPr/>
            <p:nvPr/>
          </p:nvSpPr>
          <p:spPr>
            <a:xfrm>
              <a:off x="5362273" y="5021284"/>
              <a:ext cx="180000" cy="180000"/>
            </a:xfrm>
            <a:prstGeom prst="ellipse">
              <a:avLst/>
            </a:prstGeom>
            <a:solidFill>
              <a:srgbClr val="56A8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p>
          </p:txBody>
        </p:sp>
        <p:sp>
          <p:nvSpPr>
            <p:cNvPr id="29" name="椭圆 28"/>
            <p:cNvSpPr/>
            <p:nvPr/>
          </p:nvSpPr>
          <p:spPr>
            <a:xfrm>
              <a:off x="1329480" y="5021284"/>
              <a:ext cx="180000" cy="180000"/>
            </a:xfrm>
            <a:prstGeom prst="ellipse">
              <a:avLst/>
            </a:prstGeom>
            <a:solidFill>
              <a:srgbClr val="DC6C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p>
          </p:txBody>
        </p:sp>
      </p:grpSp>
      <p:sp>
        <p:nvSpPr>
          <p:cNvPr id="30" name="文本框 29"/>
          <p:cNvSpPr txBox="1"/>
          <p:nvPr/>
        </p:nvSpPr>
        <p:spPr>
          <a:xfrm>
            <a:off x="2188124" y="5231120"/>
            <a:ext cx="1255472" cy="830997"/>
          </a:xfrm>
          <a:prstGeom prst="rect">
            <a:avLst/>
          </a:prstGeom>
          <a:noFill/>
        </p:spPr>
        <p:txBody>
          <a:bodyPr wrap="none" rtlCol="0">
            <a:spAutoFit/>
          </a:bodyPr>
          <a:lstStyle/>
          <a:p>
            <a:r>
              <a:rPr lang="en-US" altLang="zh-CN" sz="4800" b="1" dirty="0">
                <a:solidFill>
                  <a:srgbClr val="595959"/>
                </a:solidFill>
              </a:rPr>
              <a:t># 03</a:t>
            </a:r>
            <a:endParaRPr lang="zh-CN" altLang="en-US" sz="4800" b="1" dirty="0">
              <a:solidFill>
                <a:srgbClr val="595959"/>
              </a:solidFill>
            </a:endParaRPr>
          </a:p>
        </p:txBody>
      </p:sp>
      <p:sp>
        <p:nvSpPr>
          <p:cNvPr id="31" name="文本框 30"/>
          <p:cNvSpPr txBox="1"/>
          <p:nvPr/>
        </p:nvSpPr>
        <p:spPr>
          <a:xfrm>
            <a:off x="2188124" y="5922088"/>
            <a:ext cx="2098743" cy="461665"/>
          </a:xfrm>
          <a:prstGeom prst="rect">
            <a:avLst/>
          </a:prstGeom>
          <a:noFill/>
        </p:spPr>
        <p:txBody>
          <a:bodyPr wrap="square" rtlCol="0">
            <a:spAutoFit/>
          </a:bodyPr>
          <a:lstStyle/>
          <a:p>
            <a:r>
              <a:rPr lang="zh-CN" altLang="en-US" sz="1200" dirty="0">
                <a:solidFill>
                  <a:schemeClr val="tx1">
                    <a:lumMod val="75000"/>
                    <a:lumOff val="25000"/>
                  </a:schemeClr>
                </a:solidFill>
                <a:latin typeface="时尚中黑简体" panose="01010104010101010101" pitchFamily="2" charset="-122"/>
                <a:ea typeface="时尚中黑简体" panose="01010104010101010101" pitchFamily="2" charset="-122"/>
              </a:rPr>
              <a:t>点击添加标题文字</a:t>
            </a:r>
            <a:endParaRPr lang="en-US" altLang="zh-CN" sz="1200" dirty="0">
              <a:solidFill>
                <a:schemeClr val="tx1">
                  <a:lumMod val="75000"/>
                  <a:lumOff val="25000"/>
                </a:schemeClr>
              </a:solidFill>
              <a:latin typeface="时尚中黑简体" panose="01010104010101010101" pitchFamily="2" charset="-122"/>
              <a:ea typeface="时尚中黑简体" panose="01010104010101010101" pitchFamily="2" charset="-122"/>
            </a:endParaRPr>
          </a:p>
          <a:p>
            <a:r>
              <a:rPr lang="zh-CN" altLang="en-US" sz="1200" dirty="0">
                <a:solidFill>
                  <a:schemeClr val="tx1">
                    <a:lumMod val="75000"/>
                    <a:lumOff val="25000"/>
                  </a:schemeClr>
                </a:solidFill>
                <a:latin typeface="时尚中黑简体" panose="01010104010101010101" pitchFamily="2" charset="-122"/>
                <a:ea typeface="时尚中黑简体" panose="01010104010101010101" pitchFamily="2" charset="-122"/>
              </a:rPr>
              <a:t>点击添加标题文字</a:t>
            </a:r>
          </a:p>
        </p:txBody>
      </p:sp>
    </p:spTree>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0" presetClass="entr" presetSubtype="0" decel="10000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p:cTn id="7" dur="1000" fill="hold"/>
                                        <p:tgtEl>
                                          <p:spTgt spid="24"/>
                                        </p:tgtEl>
                                        <p:attrNameLst>
                                          <p:attrName>ppt_w</p:attrName>
                                        </p:attrNameLst>
                                      </p:cBhvr>
                                      <p:tavLst>
                                        <p:tav tm="0">
                                          <p:val>
                                            <p:strVal val="#ppt_w+.3"/>
                                          </p:val>
                                        </p:tav>
                                        <p:tav tm="100000">
                                          <p:val>
                                            <p:strVal val="#ppt_w"/>
                                          </p:val>
                                        </p:tav>
                                      </p:tavLst>
                                    </p:anim>
                                    <p:anim calcmode="lin" valueType="num">
                                      <p:cBhvr>
                                        <p:cTn id="8" dur="1000" fill="hold"/>
                                        <p:tgtEl>
                                          <p:spTgt spid="24"/>
                                        </p:tgtEl>
                                        <p:attrNameLst>
                                          <p:attrName>ppt_h</p:attrName>
                                        </p:attrNameLst>
                                      </p:cBhvr>
                                      <p:tavLst>
                                        <p:tav tm="0">
                                          <p:val>
                                            <p:strVal val="#ppt_h"/>
                                          </p:val>
                                        </p:tav>
                                        <p:tav tm="100000">
                                          <p:val>
                                            <p:strVal val="#ppt_h"/>
                                          </p:val>
                                        </p:tav>
                                      </p:tavLst>
                                    </p:anim>
                                    <p:animEffect transition="in" filter="fade">
                                      <p:cBhvr>
                                        <p:cTn id="9" dur="1000"/>
                                        <p:tgtEl>
                                          <p:spTgt spid="24"/>
                                        </p:tgtEl>
                                      </p:cBhvr>
                                    </p:animEffect>
                                  </p:childTnLst>
                                </p:cTn>
                              </p:par>
                              <p:par>
                                <p:cTn id="10" presetID="50" presetClass="entr" presetSubtype="0" decel="100000" fill="hold" grpId="0" nodeType="withEffect">
                                  <p:stCondLst>
                                    <p:cond delay="0"/>
                                  </p:stCondLst>
                                  <p:childTnLst>
                                    <p:set>
                                      <p:cBhvr>
                                        <p:cTn id="11" dur="1" fill="hold">
                                          <p:stCondLst>
                                            <p:cond delay="0"/>
                                          </p:stCondLst>
                                        </p:cTn>
                                        <p:tgtEl>
                                          <p:spTgt spid="27"/>
                                        </p:tgtEl>
                                        <p:attrNameLst>
                                          <p:attrName>style.visibility</p:attrName>
                                        </p:attrNameLst>
                                      </p:cBhvr>
                                      <p:to>
                                        <p:strVal val="visible"/>
                                      </p:to>
                                    </p:set>
                                    <p:anim calcmode="lin" valueType="num">
                                      <p:cBhvr>
                                        <p:cTn id="12" dur="1000" fill="hold"/>
                                        <p:tgtEl>
                                          <p:spTgt spid="27"/>
                                        </p:tgtEl>
                                        <p:attrNameLst>
                                          <p:attrName>ppt_w</p:attrName>
                                        </p:attrNameLst>
                                      </p:cBhvr>
                                      <p:tavLst>
                                        <p:tav tm="0">
                                          <p:val>
                                            <p:strVal val="#ppt_w+.3"/>
                                          </p:val>
                                        </p:tav>
                                        <p:tav tm="100000">
                                          <p:val>
                                            <p:strVal val="#ppt_w"/>
                                          </p:val>
                                        </p:tav>
                                      </p:tavLst>
                                    </p:anim>
                                    <p:anim calcmode="lin" valueType="num">
                                      <p:cBhvr>
                                        <p:cTn id="13" dur="1000" fill="hold"/>
                                        <p:tgtEl>
                                          <p:spTgt spid="27"/>
                                        </p:tgtEl>
                                        <p:attrNameLst>
                                          <p:attrName>ppt_h</p:attrName>
                                        </p:attrNameLst>
                                      </p:cBhvr>
                                      <p:tavLst>
                                        <p:tav tm="0">
                                          <p:val>
                                            <p:strVal val="#ppt_h"/>
                                          </p:val>
                                        </p:tav>
                                        <p:tav tm="100000">
                                          <p:val>
                                            <p:strVal val="#ppt_h"/>
                                          </p:val>
                                        </p:tav>
                                      </p:tavLst>
                                    </p:anim>
                                    <p:animEffect transition="in" filter="fade">
                                      <p:cBhvr>
                                        <p:cTn id="14" dur="1000"/>
                                        <p:tgtEl>
                                          <p:spTgt spid="27"/>
                                        </p:tgtEl>
                                      </p:cBhvr>
                                    </p:animEffect>
                                  </p:childTnLst>
                                </p:cTn>
                              </p:par>
                              <p:par>
                                <p:cTn id="15" presetID="50" presetClass="entr" presetSubtype="0" decel="100000" fill="hold" grpId="0" nodeType="withEffect">
                                  <p:stCondLst>
                                    <p:cond delay="0"/>
                                  </p:stCondLst>
                                  <p:childTnLst>
                                    <p:set>
                                      <p:cBhvr>
                                        <p:cTn id="16" dur="1" fill="hold">
                                          <p:stCondLst>
                                            <p:cond delay="0"/>
                                          </p:stCondLst>
                                        </p:cTn>
                                        <p:tgtEl>
                                          <p:spTgt spid="28"/>
                                        </p:tgtEl>
                                        <p:attrNameLst>
                                          <p:attrName>style.visibility</p:attrName>
                                        </p:attrNameLst>
                                      </p:cBhvr>
                                      <p:to>
                                        <p:strVal val="visible"/>
                                      </p:to>
                                    </p:set>
                                    <p:anim calcmode="lin" valueType="num">
                                      <p:cBhvr>
                                        <p:cTn id="17" dur="1000" fill="hold"/>
                                        <p:tgtEl>
                                          <p:spTgt spid="28"/>
                                        </p:tgtEl>
                                        <p:attrNameLst>
                                          <p:attrName>ppt_w</p:attrName>
                                        </p:attrNameLst>
                                      </p:cBhvr>
                                      <p:tavLst>
                                        <p:tav tm="0">
                                          <p:val>
                                            <p:strVal val="#ppt_w+.3"/>
                                          </p:val>
                                        </p:tav>
                                        <p:tav tm="100000">
                                          <p:val>
                                            <p:strVal val="#ppt_w"/>
                                          </p:val>
                                        </p:tav>
                                      </p:tavLst>
                                    </p:anim>
                                    <p:anim calcmode="lin" valueType="num">
                                      <p:cBhvr>
                                        <p:cTn id="18" dur="1000" fill="hold"/>
                                        <p:tgtEl>
                                          <p:spTgt spid="28"/>
                                        </p:tgtEl>
                                        <p:attrNameLst>
                                          <p:attrName>ppt_h</p:attrName>
                                        </p:attrNameLst>
                                      </p:cBhvr>
                                      <p:tavLst>
                                        <p:tav tm="0">
                                          <p:val>
                                            <p:strVal val="#ppt_h"/>
                                          </p:val>
                                        </p:tav>
                                        <p:tav tm="100000">
                                          <p:val>
                                            <p:strVal val="#ppt_h"/>
                                          </p:val>
                                        </p:tav>
                                      </p:tavLst>
                                    </p:anim>
                                    <p:animEffect transition="in" filter="fade">
                                      <p:cBhvr>
                                        <p:cTn id="19" dur="1000"/>
                                        <p:tgtEl>
                                          <p:spTgt spid="28"/>
                                        </p:tgtEl>
                                      </p:cBhvr>
                                    </p:animEffect>
                                  </p:childTnLst>
                                </p:cTn>
                              </p:par>
                              <p:par>
                                <p:cTn id="20" presetID="50" presetClass="entr" presetSubtype="0" decel="100000" fill="hold" grpId="0" nodeType="withEffect">
                                  <p:stCondLst>
                                    <p:cond delay="0"/>
                                  </p:stCondLst>
                                  <p:childTnLst>
                                    <p:set>
                                      <p:cBhvr>
                                        <p:cTn id="21" dur="1" fill="hold">
                                          <p:stCondLst>
                                            <p:cond delay="0"/>
                                          </p:stCondLst>
                                        </p:cTn>
                                        <p:tgtEl>
                                          <p:spTgt spid="30"/>
                                        </p:tgtEl>
                                        <p:attrNameLst>
                                          <p:attrName>style.visibility</p:attrName>
                                        </p:attrNameLst>
                                      </p:cBhvr>
                                      <p:to>
                                        <p:strVal val="visible"/>
                                      </p:to>
                                    </p:set>
                                    <p:anim calcmode="lin" valueType="num">
                                      <p:cBhvr>
                                        <p:cTn id="22" dur="1000" fill="hold"/>
                                        <p:tgtEl>
                                          <p:spTgt spid="30"/>
                                        </p:tgtEl>
                                        <p:attrNameLst>
                                          <p:attrName>ppt_w</p:attrName>
                                        </p:attrNameLst>
                                      </p:cBhvr>
                                      <p:tavLst>
                                        <p:tav tm="0">
                                          <p:val>
                                            <p:strVal val="#ppt_w+.3"/>
                                          </p:val>
                                        </p:tav>
                                        <p:tav tm="100000">
                                          <p:val>
                                            <p:strVal val="#ppt_w"/>
                                          </p:val>
                                        </p:tav>
                                      </p:tavLst>
                                    </p:anim>
                                    <p:anim calcmode="lin" valueType="num">
                                      <p:cBhvr>
                                        <p:cTn id="23" dur="1000" fill="hold"/>
                                        <p:tgtEl>
                                          <p:spTgt spid="30"/>
                                        </p:tgtEl>
                                        <p:attrNameLst>
                                          <p:attrName>ppt_h</p:attrName>
                                        </p:attrNameLst>
                                      </p:cBhvr>
                                      <p:tavLst>
                                        <p:tav tm="0">
                                          <p:val>
                                            <p:strVal val="#ppt_h"/>
                                          </p:val>
                                        </p:tav>
                                        <p:tav tm="100000">
                                          <p:val>
                                            <p:strVal val="#ppt_h"/>
                                          </p:val>
                                        </p:tav>
                                      </p:tavLst>
                                    </p:anim>
                                    <p:animEffect transition="in" filter="fade">
                                      <p:cBhvr>
                                        <p:cTn id="24" dur="1000"/>
                                        <p:tgtEl>
                                          <p:spTgt spid="30"/>
                                        </p:tgtEl>
                                      </p:cBhvr>
                                    </p:animEffect>
                                  </p:childTnLst>
                                </p:cTn>
                              </p:par>
                              <p:par>
                                <p:cTn id="25" presetID="50" presetClass="entr" presetSubtype="0" decel="100000" fill="hold" grpId="0" nodeType="withEffect">
                                  <p:stCondLst>
                                    <p:cond delay="0"/>
                                  </p:stCondLst>
                                  <p:childTnLst>
                                    <p:set>
                                      <p:cBhvr>
                                        <p:cTn id="26" dur="1" fill="hold">
                                          <p:stCondLst>
                                            <p:cond delay="0"/>
                                          </p:stCondLst>
                                        </p:cTn>
                                        <p:tgtEl>
                                          <p:spTgt spid="31"/>
                                        </p:tgtEl>
                                        <p:attrNameLst>
                                          <p:attrName>style.visibility</p:attrName>
                                        </p:attrNameLst>
                                      </p:cBhvr>
                                      <p:to>
                                        <p:strVal val="visible"/>
                                      </p:to>
                                    </p:set>
                                    <p:anim calcmode="lin" valueType="num">
                                      <p:cBhvr>
                                        <p:cTn id="27" dur="1000" fill="hold"/>
                                        <p:tgtEl>
                                          <p:spTgt spid="31"/>
                                        </p:tgtEl>
                                        <p:attrNameLst>
                                          <p:attrName>ppt_w</p:attrName>
                                        </p:attrNameLst>
                                      </p:cBhvr>
                                      <p:tavLst>
                                        <p:tav tm="0">
                                          <p:val>
                                            <p:strVal val="#ppt_w+.3"/>
                                          </p:val>
                                        </p:tav>
                                        <p:tav tm="100000">
                                          <p:val>
                                            <p:strVal val="#ppt_w"/>
                                          </p:val>
                                        </p:tav>
                                      </p:tavLst>
                                    </p:anim>
                                    <p:anim calcmode="lin" valueType="num">
                                      <p:cBhvr>
                                        <p:cTn id="28" dur="1000" fill="hold"/>
                                        <p:tgtEl>
                                          <p:spTgt spid="31"/>
                                        </p:tgtEl>
                                        <p:attrNameLst>
                                          <p:attrName>ppt_h</p:attrName>
                                        </p:attrNameLst>
                                      </p:cBhvr>
                                      <p:tavLst>
                                        <p:tav tm="0">
                                          <p:val>
                                            <p:strVal val="#ppt_h"/>
                                          </p:val>
                                        </p:tav>
                                        <p:tav tm="100000">
                                          <p:val>
                                            <p:strVal val="#ppt_h"/>
                                          </p:val>
                                        </p:tav>
                                      </p:tavLst>
                                    </p:anim>
                                    <p:animEffect transition="in" filter="fade">
                                      <p:cBhvr>
                                        <p:cTn id="29" dur="1000"/>
                                        <p:tgtEl>
                                          <p:spTgt spid="31"/>
                                        </p:tgtEl>
                                      </p:cBhvr>
                                    </p:animEffect>
                                  </p:childTnLst>
                                </p:cTn>
                              </p:par>
                              <p:par>
                                <p:cTn id="30" presetID="50" presetClass="entr" presetSubtype="0" decel="100000" fill="hold" grpId="0" nodeType="withEffect">
                                  <p:stCondLst>
                                    <p:cond delay="0"/>
                                  </p:stCondLst>
                                  <p:childTnLst>
                                    <p:set>
                                      <p:cBhvr>
                                        <p:cTn id="31" dur="1" fill="hold">
                                          <p:stCondLst>
                                            <p:cond delay="0"/>
                                          </p:stCondLst>
                                        </p:cTn>
                                        <p:tgtEl>
                                          <p:spTgt spid="25"/>
                                        </p:tgtEl>
                                        <p:attrNameLst>
                                          <p:attrName>style.visibility</p:attrName>
                                        </p:attrNameLst>
                                      </p:cBhvr>
                                      <p:to>
                                        <p:strVal val="visible"/>
                                      </p:to>
                                    </p:set>
                                    <p:anim calcmode="lin" valueType="num">
                                      <p:cBhvr>
                                        <p:cTn id="32" dur="1000" fill="hold"/>
                                        <p:tgtEl>
                                          <p:spTgt spid="25"/>
                                        </p:tgtEl>
                                        <p:attrNameLst>
                                          <p:attrName>ppt_w</p:attrName>
                                        </p:attrNameLst>
                                      </p:cBhvr>
                                      <p:tavLst>
                                        <p:tav tm="0">
                                          <p:val>
                                            <p:strVal val="#ppt_w+.3"/>
                                          </p:val>
                                        </p:tav>
                                        <p:tav tm="100000">
                                          <p:val>
                                            <p:strVal val="#ppt_w"/>
                                          </p:val>
                                        </p:tav>
                                      </p:tavLst>
                                    </p:anim>
                                    <p:anim calcmode="lin" valueType="num">
                                      <p:cBhvr>
                                        <p:cTn id="33" dur="1000" fill="hold"/>
                                        <p:tgtEl>
                                          <p:spTgt spid="25"/>
                                        </p:tgtEl>
                                        <p:attrNameLst>
                                          <p:attrName>ppt_h</p:attrName>
                                        </p:attrNameLst>
                                      </p:cBhvr>
                                      <p:tavLst>
                                        <p:tav tm="0">
                                          <p:val>
                                            <p:strVal val="#ppt_h"/>
                                          </p:val>
                                        </p:tav>
                                        <p:tav tm="100000">
                                          <p:val>
                                            <p:strVal val="#ppt_h"/>
                                          </p:val>
                                        </p:tav>
                                      </p:tavLst>
                                    </p:anim>
                                    <p:animEffect transition="in" filter="fade">
                                      <p:cBhvr>
                                        <p:cTn id="34" dur="10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p:bldP spid="27" grpId="0"/>
      <p:bldP spid="28" grpId="0"/>
      <p:bldP spid="30" grpId="0"/>
      <p:bldP spid="31" grpId="0"/>
    </p:bldLst>
  </p:timing>
</p:sld>
</file>

<file path=ppt/slides/slide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五边形 2"/>
          <p:cNvSpPr/>
          <p:nvPr/>
        </p:nvSpPr>
        <p:spPr>
          <a:xfrm flipH="1">
            <a:off x="2640543" y="3783209"/>
            <a:ext cx="3003175" cy="479356"/>
          </a:xfrm>
          <a:prstGeom prst="homePlate">
            <a:avLst/>
          </a:prstGeom>
          <a:solidFill>
            <a:schemeClr val="accent1"/>
          </a:solidFill>
          <a:ln>
            <a:noFill/>
          </a:ln>
          <a:effectLst>
            <a:outerShdw blurRad="127000" dist="254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1465">
              <a:latin typeface="微软雅黑" panose="020B0503020204020204" pitchFamily="34" charset="-122"/>
              <a:ea typeface="微软雅黑" panose="020B0503020204020204" pitchFamily="34" charset="-122"/>
            </a:endParaRPr>
          </a:p>
        </p:txBody>
      </p:sp>
      <p:sp>
        <p:nvSpPr>
          <p:cNvPr id="4" name="五边形 3"/>
          <p:cNvSpPr/>
          <p:nvPr/>
        </p:nvSpPr>
        <p:spPr>
          <a:xfrm flipH="1">
            <a:off x="3796772" y="4389618"/>
            <a:ext cx="1846947" cy="479356"/>
          </a:xfrm>
          <a:prstGeom prst="homePlate">
            <a:avLst/>
          </a:prstGeom>
          <a:solidFill>
            <a:schemeClr val="accent3"/>
          </a:solidFill>
          <a:ln>
            <a:noFill/>
          </a:ln>
          <a:effectLst>
            <a:outerShdw blurRad="127000" dist="254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1465">
              <a:latin typeface="微软雅黑" panose="020B0503020204020204" pitchFamily="34" charset="-122"/>
              <a:ea typeface="微软雅黑" panose="020B0503020204020204" pitchFamily="34" charset="-122"/>
            </a:endParaRPr>
          </a:p>
        </p:txBody>
      </p:sp>
      <p:sp>
        <p:nvSpPr>
          <p:cNvPr id="5" name="五边形 4"/>
          <p:cNvSpPr/>
          <p:nvPr/>
        </p:nvSpPr>
        <p:spPr>
          <a:xfrm flipH="1">
            <a:off x="3094149" y="4996027"/>
            <a:ext cx="2549568" cy="479356"/>
          </a:xfrm>
          <a:prstGeom prst="homePlate">
            <a:avLst/>
          </a:prstGeom>
          <a:solidFill>
            <a:schemeClr val="accent1"/>
          </a:solidFill>
          <a:ln>
            <a:noFill/>
          </a:ln>
          <a:effectLst>
            <a:outerShdw blurRad="127000" dist="254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1465">
              <a:latin typeface="微软雅黑" panose="020B0503020204020204" pitchFamily="34" charset="-122"/>
              <a:ea typeface="微软雅黑" panose="020B0503020204020204" pitchFamily="34" charset="-122"/>
            </a:endParaRPr>
          </a:p>
        </p:txBody>
      </p:sp>
      <p:sp>
        <p:nvSpPr>
          <p:cNvPr id="6" name="五边形 5"/>
          <p:cNvSpPr/>
          <p:nvPr/>
        </p:nvSpPr>
        <p:spPr>
          <a:xfrm flipH="1">
            <a:off x="1967541" y="5602437"/>
            <a:ext cx="3676176" cy="479356"/>
          </a:xfrm>
          <a:prstGeom prst="homePlate">
            <a:avLst/>
          </a:prstGeom>
          <a:solidFill>
            <a:schemeClr val="accent3"/>
          </a:solidFill>
          <a:ln>
            <a:noFill/>
          </a:ln>
          <a:effectLst>
            <a:outerShdw blurRad="127000" dist="254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1465">
              <a:latin typeface="微软雅黑" panose="020B0503020204020204" pitchFamily="34" charset="-122"/>
              <a:ea typeface="微软雅黑" panose="020B0503020204020204" pitchFamily="34" charset="-122"/>
            </a:endParaRPr>
          </a:p>
        </p:txBody>
      </p:sp>
      <p:sp>
        <p:nvSpPr>
          <p:cNvPr id="7" name="TextBox 159"/>
          <p:cNvSpPr txBox="1"/>
          <p:nvPr/>
        </p:nvSpPr>
        <p:spPr>
          <a:xfrm>
            <a:off x="4803503" y="3833757"/>
            <a:ext cx="776175" cy="420564"/>
          </a:xfrm>
          <a:prstGeom prst="rect">
            <a:avLst/>
          </a:prstGeom>
          <a:noFill/>
        </p:spPr>
        <p:txBody>
          <a:bodyPr wrap="none" lIns="91440" tIns="45720" rIns="91440" bIns="45720" rtlCol="0">
            <a:spAutoFit/>
          </a:bodyPr>
          <a:lstStyle/>
          <a:p>
            <a:pPr algn="ctr"/>
            <a:r>
              <a:rPr lang="en-US" altLang="zh-CN" sz="2135" b="1" dirty="0">
                <a:solidFill>
                  <a:schemeClr val="bg1"/>
                </a:solidFill>
                <a:latin typeface="微软雅黑" panose="020B0503020204020204" pitchFamily="34" charset="-122"/>
                <a:ea typeface="微软雅黑" panose="020B0503020204020204" pitchFamily="34" charset="-122"/>
              </a:rPr>
              <a:t>73%</a:t>
            </a:r>
            <a:endParaRPr lang="zh-CN" altLang="en-US" sz="2135" b="1" dirty="0">
              <a:solidFill>
                <a:schemeClr val="bg1"/>
              </a:solidFill>
              <a:latin typeface="微软雅黑" panose="020B0503020204020204" pitchFamily="34" charset="-122"/>
              <a:ea typeface="微软雅黑" panose="020B0503020204020204" pitchFamily="34" charset="-122"/>
            </a:endParaRPr>
          </a:p>
        </p:txBody>
      </p:sp>
      <p:sp>
        <p:nvSpPr>
          <p:cNvPr id="9" name="TextBox 160"/>
          <p:cNvSpPr txBox="1"/>
          <p:nvPr/>
        </p:nvSpPr>
        <p:spPr>
          <a:xfrm>
            <a:off x="4793884" y="4444990"/>
            <a:ext cx="776175" cy="420564"/>
          </a:xfrm>
          <a:prstGeom prst="rect">
            <a:avLst/>
          </a:prstGeom>
          <a:noFill/>
        </p:spPr>
        <p:txBody>
          <a:bodyPr wrap="none" lIns="91440" tIns="45720" rIns="91440" bIns="45720" rtlCol="0">
            <a:spAutoFit/>
          </a:bodyPr>
          <a:lstStyle/>
          <a:p>
            <a:pPr algn="ctr"/>
            <a:r>
              <a:rPr lang="en-US" altLang="zh-CN" sz="2135" b="1" dirty="0">
                <a:solidFill>
                  <a:schemeClr val="bg1"/>
                </a:solidFill>
                <a:latin typeface="微软雅黑" panose="020B0503020204020204" pitchFamily="34" charset="-122"/>
                <a:ea typeface="微软雅黑" panose="020B0503020204020204" pitchFamily="34" charset="-122"/>
              </a:rPr>
              <a:t>30%</a:t>
            </a:r>
            <a:endParaRPr lang="zh-CN" altLang="en-US" sz="2135" b="1" dirty="0">
              <a:solidFill>
                <a:schemeClr val="bg1"/>
              </a:solidFill>
              <a:latin typeface="微软雅黑" panose="020B0503020204020204" pitchFamily="34" charset="-122"/>
              <a:ea typeface="微软雅黑" panose="020B0503020204020204" pitchFamily="34" charset="-122"/>
            </a:endParaRPr>
          </a:p>
        </p:txBody>
      </p:sp>
      <p:sp>
        <p:nvSpPr>
          <p:cNvPr id="10" name="TextBox 161"/>
          <p:cNvSpPr txBox="1"/>
          <p:nvPr/>
        </p:nvSpPr>
        <p:spPr>
          <a:xfrm>
            <a:off x="4793885" y="5051479"/>
            <a:ext cx="776175" cy="420564"/>
          </a:xfrm>
          <a:prstGeom prst="rect">
            <a:avLst/>
          </a:prstGeom>
          <a:noFill/>
        </p:spPr>
        <p:txBody>
          <a:bodyPr wrap="none" lIns="91440" tIns="45720" rIns="91440" bIns="45720" rtlCol="0">
            <a:spAutoFit/>
          </a:bodyPr>
          <a:lstStyle/>
          <a:p>
            <a:pPr algn="ctr"/>
            <a:r>
              <a:rPr lang="en-US" altLang="zh-CN" sz="2135" b="1" dirty="0">
                <a:solidFill>
                  <a:schemeClr val="bg1"/>
                </a:solidFill>
                <a:latin typeface="微软雅黑" panose="020B0503020204020204" pitchFamily="34" charset="-122"/>
                <a:ea typeface="微软雅黑" panose="020B0503020204020204" pitchFamily="34" charset="-122"/>
              </a:rPr>
              <a:t>50%</a:t>
            </a:r>
            <a:endParaRPr lang="zh-CN" altLang="en-US" sz="2135" b="1" dirty="0">
              <a:solidFill>
                <a:schemeClr val="bg1"/>
              </a:solidFill>
              <a:latin typeface="微软雅黑" panose="020B0503020204020204" pitchFamily="34" charset="-122"/>
              <a:ea typeface="微软雅黑" panose="020B0503020204020204" pitchFamily="34" charset="-122"/>
            </a:endParaRPr>
          </a:p>
        </p:txBody>
      </p:sp>
      <p:sp>
        <p:nvSpPr>
          <p:cNvPr id="11" name="TextBox 162"/>
          <p:cNvSpPr txBox="1"/>
          <p:nvPr/>
        </p:nvSpPr>
        <p:spPr>
          <a:xfrm>
            <a:off x="4819535" y="5663819"/>
            <a:ext cx="776175" cy="420564"/>
          </a:xfrm>
          <a:prstGeom prst="rect">
            <a:avLst/>
          </a:prstGeom>
          <a:noFill/>
        </p:spPr>
        <p:txBody>
          <a:bodyPr wrap="none" lIns="91440" tIns="45720" rIns="91440" bIns="45720" rtlCol="0">
            <a:spAutoFit/>
          </a:bodyPr>
          <a:lstStyle/>
          <a:p>
            <a:pPr algn="ctr"/>
            <a:r>
              <a:rPr lang="en-US" altLang="zh-CN" sz="2135" b="1" dirty="0">
                <a:solidFill>
                  <a:schemeClr val="bg1"/>
                </a:solidFill>
                <a:latin typeface="微软雅黑" panose="020B0503020204020204" pitchFamily="34" charset="-122"/>
                <a:ea typeface="微软雅黑" panose="020B0503020204020204" pitchFamily="34" charset="-122"/>
              </a:rPr>
              <a:t>75%</a:t>
            </a:r>
            <a:endParaRPr lang="zh-CN" altLang="en-US" sz="2135" b="1" dirty="0">
              <a:solidFill>
                <a:schemeClr val="bg1"/>
              </a:solidFill>
              <a:latin typeface="微软雅黑" panose="020B0503020204020204" pitchFamily="34" charset="-122"/>
              <a:ea typeface="微软雅黑" panose="020B0503020204020204" pitchFamily="34" charset="-122"/>
            </a:endParaRPr>
          </a:p>
        </p:txBody>
      </p:sp>
      <p:sp>
        <p:nvSpPr>
          <p:cNvPr id="12" name="五边形 11"/>
          <p:cNvSpPr/>
          <p:nvPr/>
        </p:nvSpPr>
        <p:spPr>
          <a:xfrm>
            <a:off x="6612568" y="3785863"/>
            <a:ext cx="1532885" cy="479356"/>
          </a:xfrm>
          <a:prstGeom prst="homePlate">
            <a:avLst/>
          </a:prstGeom>
          <a:solidFill>
            <a:schemeClr val="accent2"/>
          </a:solidFill>
          <a:ln>
            <a:noFill/>
          </a:ln>
          <a:effectLst>
            <a:outerShdw blurRad="127000" dist="254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1465" b="1">
              <a:solidFill>
                <a:schemeClr val="bg1"/>
              </a:solidFill>
              <a:latin typeface="微软雅黑" panose="020B0503020204020204" pitchFamily="34" charset="-122"/>
              <a:ea typeface="微软雅黑" panose="020B0503020204020204" pitchFamily="34" charset="-122"/>
            </a:endParaRPr>
          </a:p>
        </p:txBody>
      </p:sp>
      <p:sp>
        <p:nvSpPr>
          <p:cNvPr id="13" name="五边形 12"/>
          <p:cNvSpPr/>
          <p:nvPr/>
        </p:nvSpPr>
        <p:spPr>
          <a:xfrm>
            <a:off x="6612570" y="4392273"/>
            <a:ext cx="2893703" cy="479356"/>
          </a:xfrm>
          <a:prstGeom prst="homePlate">
            <a:avLst/>
          </a:prstGeom>
          <a:solidFill>
            <a:schemeClr val="accent4"/>
          </a:solidFill>
          <a:ln>
            <a:noFill/>
          </a:ln>
          <a:effectLst>
            <a:outerShdw blurRad="127000" dist="254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1465">
              <a:latin typeface="微软雅黑" panose="020B0503020204020204" pitchFamily="34" charset="-122"/>
              <a:ea typeface="微软雅黑" panose="020B0503020204020204" pitchFamily="34" charset="-122"/>
            </a:endParaRPr>
          </a:p>
        </p:txBody>
      </p:sp>
      <p:sp>
        <p:nvSpPr>
          <p:cNvPr id="14" name="五边形 13"/>
          <p:cNvSpPr/>
          <p:nvPr/>
        </p:nvSpPr>
        <p:spPr>
          <a:xfrm>
            <a:off x="6612569" y="4998683"/>
            <a:ext cx="1814423" cy="479356"/>
          </a:xfrm>
          <a:prstGeom prst="homePlate">
            <a:avLst/>
          </a:prstGeom>
          <a:solidFill>
            <a:schemeClr val="accent2"/>
          </a:solidFill>
          <a:ln>
            <a:noFill/>
          </a:ln>
          <a:effectLst>
            <a:outerShdw blurRad="127000" dist="254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1465" b="1">
              <a:solidFill>
                <a:schemeClr val="bg1"/>
              </a:solidFill>
              <a:latin typeface="微软雅黑" panose="020B0503020204020204" pitchFamily="34" charset="-122"/>
              <a:ea typeface="微软雅黑" panose="020B0503020204020204" pitchFamily="34" charset="-122"/>
            </a:endParaRPr>
          </a:p>
        </p:txBody>
      </p:sp>
      <p:sp>
        <p:nvSpPr>
          <p:cNvPr id="15" name="五边形 14"/>
          <p:cNvSpPr/>
          <p:nvPr/>
        </p:nvSpPr>
        <p:spPr>
          <a:xfrm>
            <a:off x="6612569" y="5605091"/>
            <a:ext cx="3867975" cy="479356"/>
          </a:xfrm>
          <a:prstGeom prst="homePlate">
            <a:avLst/>
          </a:prstGeom>
          <a:solidFill>
            <a:schemeClr val="accent4"/>
          </a:solidFill>
          <a:ln>
            <a:noFill/>
          </a:ln>
          <a:effectLst>
            <a:outerShdw blurRad="127000" dist="254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1465">
              <a:latin typeface="微软雅黑" panose="020B0503020204020204" pitchFamily="34" charset="-122"/>
              <a:ea typeface="微软雅黑" panose="020B0503020204020204" pitchFamily="34" charset="-122"/>
            </a:endParaRPr>
          </a:p>
        </p:txBody>
      </p:sp>
      <p:sp>
        <p:nvSpPr>
          <p:cNvPr id="16" name="TextBox 173"/>
          <p:cNvSpPr txBox="1"/>
          <p:nvPr/>
        </p:nvSpPr>
        <p:spPr>
          <a:xfrm>
            <a:off x="6706272" y="3842383"/>
            <a:ext cx="776175" cy="420564"/>
          </a:xfrm>
          <a:prstGeom prst="rect">
            <a:avLst/>
          </a:prstGeom>
          <a:noFill/>
        </p:spPr>
        <p:txBody>
          <a:bodyPr wrap="none" lIns="91440" tIns="45720" rIns="91440" bIns="45720" rtlCol="0">
            <a:spAutoFit/>
          </a:bodyPr>
          <a:lstStyle/>
          <a:p>
            <a:pPr algn="ctr"/>
            <a:r>
              <a:rPr lang="en-US" altLang="zh-CN" sz="2135" b="1" dirty="0">
                <a:solidFill>
                  <a:schemeClr val="bg1"/>
                </a:solidFill>
                <a:latin typeface="微软雅黑" panose="020B0503020204020204" pitchFamily="34" charset="-122"/>
                <a:ea typeface="微软雅黑" panose="020B0503020204020204" pitchFamily="34" charset="-122"/>
              </a:rPr>
              <a:t>20%</a:t>
            </a:r>
            <a:endParaRPr lang="zh-CN" altLang="en-US" sz="2135" b="1" dirty="0">
              <a:solidFill>
                <a:schemeClr val="bg1"/>
              </a:solidFill>
              <a:latin typeface="微软雅黑" panose="020B0503020204020204" pitchFamily="34" charset="-122"/>
              <a:ea typeface="微软雅黑" panose="020B0503020204020204" pitchFamily="34" charset="-122"/>
            </a:endParaRPr>
          </a:p>
        </p:txBody>
      </p:sp>
      <p:sp>
        <p:nvSpPr>
          <p:cNvPr id="17" name="TextBox 174"/>
          <p:cNvSpPr txBox="1"/>
          <p:nvPr/>
        </p:nvSpPr>
        <p:spPr>
          <a:xfrm>
            <a:off x="6706271" y="4438941"/>
            <a:ext cx="776175" cy="420564"/>
          </a:xfrm>
          <a:prstGeom prst="rect">
            <a:avLst/>
          </a:prstGeom>
          <a:noFill/>
        </p:spPr>
        <p:txBody>
          <a:bodyPr wrap="none" lIns="91440" tIns="45720" rIns="91440" bIns="45720" rtlCol="0">
            <a:spAutoFit/>
          </a:bodyPr>
          <a:lstStyle/>
          <a:p>
            <a:pPr algn="ctr"/>
            <a:r>
              <a:rPr lang="en-US" altLang="zh-CN" sz="2135" b="1" dirty="0">
                <a:solidFill>
                  <a:schemeClr val="bg1"/>
                </a:solidFill>
                <a:latin typeface="微软雅黑" panose="020B0503020204020204" pitchFamily="34" charset="-122"/>
                <a:ea typeface="微软雅黑" panose="020B0503020204020204" pitchFamily="34" charset="-122"/>
              </a:rPr>
              <a:t>56%</a:t>
            </a:r>
            <a:endParaRPr lang="zh-CN" altLang="en-US" sz="2135" b="1" dirty="0">
              <a:solidFill>
                <a:schemeClr val="bg1"/>
              </a:solidFill>
              <a:latin typeface="微软雅黑" panose="020B0503020204020204" pitchFamily="34" charset="-122"/>
              <a:ea typeface="微软雅黑" panose="020B0503020204020204" pitchFamily="34" charset="-122"/>
            </a:endParaRPr>
          </a:p>
        </p:txBody>
      </p:sp>
      <p:sp>
        <p:nvSpPr>
          <p:cNvPr id="18" name="TextBox 175"/>
          <p:cNvSpPr txBox="1"/>
          <p:nvPr/>
        </p:nvSpPr>
        <p:spPr>
          <a:xfrm>
            <a:off x="6706273" y="5051477"/>
            <a:ext cx="776175" cy="420564"/>
          </a:xfrm>
          <a:prstGeom prst="rect">
            <a:avLst/>
          </a:prstGeom>
          <a:noFill/>
        </p:spPr>
        <p:txBody>
          <a:bodyPr wrap="none" lIns="91440" tIns="45720" rIns="91440" bIns="45720" rtlCol="0">
            <a:spAutoFit/>
          </a:bodyPr>
          <a:lstStyle/>
          <a:p>
            <a:pPr algn="ctr"/>
            <a:r>
              <a:rPr lang="en-US" altLang="zh-CN" sz="2135" b="1" dirty="0">
                <a:solidFill>
                  <a:schemeClr val="bg1"/>
                </a:solidFill>
                <a:latin typeface="微软雅黑" panose="020B0503020204020204" pitchFamily="34" charset="-122"/>
                <a:ea typeface="微软雅黑" panose="020B0503020204020204" pitchFamily="34" charset="-122"/>
              </a:rPr>
              <a:t>29%</a:t>
            </a:r>
            <a:endParaRPr lang="zh-CN" altLang="en-US" sz="2135" b="1" dirty="0">
              <a:solidFill>
                <a:schemeClr val="bg1"/>
              </a:solidFill>
              <a:latin typeface="微软雅黑" panose="020B0503020204020204" pitchFamily="34" charset="-122"/>
              <a:ea typeface="微软雅黑" panose="020B0503020204020204" pitchFamily="34" charset="-122"/>
            </a:endParaRPr>
          </a:p>
        </p:txBody>
      </p:sp>
      <p:sp>
        <p:nvSpPr>
          <p:cNvPr id="19" name="TextBox 176"/>
          <p:cNvSpPr txBox="1"/>
          <p:nvPr/>
        </p:nvSpPr>
        <p:spPr>
          <a:xfrm>
            <a:off x="6723249" y="5660543"/>
            <a:ext cx="776175" cy="420564"/>
          </a:xfrm>
          <a:prstGeom prst="rect">
            <a:avLst/>
          </a:prstGeom>
          <a:noFill/>
        </p:spPr>
        <p:txBody>
          <a:bodyPr wrap="none" lIns="91440" tIns="45720" rIns="91440" bIns="45720" rtlCol="0">
            <a:spAutoFit/>
          </a:bodyPr>
          <a:lstStyle/>
          <a:p>
            <a:pPr algn="ctr"/>
            <a:r>
              <a:rPr lang="en-US" altLang="zh-CN" sz="2135" b="1" dirty="0">
                <a:solidFill>
                  <a:schemeClr val="bg1"/>
                </a:solidFill>
                <a:latin typeface="微软雅黑" panose="020B0503020204020204" pitchFamily="34" charset="-122"/>
                <a:ea typeface="微软雅黑" panose="020B0503020204020204" pitchFamily="34" charset="-122"/>
              </a:rPr>
              <a:t>77%</a:t>
            </a:r>
            <a:endParaRPr lang="zh-CN" altLang="en-US" sz="2135" b="1" dirty="0">
              <a:solidFill>
                <a:schemeClr val="bg1"/>
              </a:solidFill>
              <a:latin typeface="微软雅黑" panose="020B0503020204020204" pitchFamily="34" charset="-122"/>
              <a:ea typeface="微软雅黑" panose="020B0503020204020204" pitchFamily="34" charset="-122"/>
            </a:endParaRPr>
          </a:p>
        </p:txBody>
      </p:sp>
      <p:sp>
        <p:nvSpPr>
          <p:cNvPr id="20" name="TextBox 180"/>
          <p:cNvSpPr txBox="1"/>
          <p:nvPr/>
        </p:nvSpPr>
        <p:spPr>
          <a:xfrm>
            <a:off x="5754856" y="3888962"/>
            <a:ext cx="747319" cy="318100"/>
          </a:xfrm>
          <a:prstGeom prst="rect">
            <a:avLst/>
          </a:prstGeom>
          <a:noFill/>
        </p:spPr>
        <p:txBody>
          <a:bodyPr wrap="none" lIns="91440" tIns="45720" rIns="91440" bIns="45720" rtlCol="0">
            <a:spAutoFit/>
          </a:bodyPr>
          <a:lstStyle/>
          <a:p>
            <a:pPr algn="ctr"/>
            <a:r>
              <a:rPr lang="zh-CN" altLang="en-US" sz="1465" b="1" dirty="0">
                <a:solidFill>
                  <a:schemeClr val="tx1">
                    <a:lumMod val="75000"/>
                    <a:lumOff val="25000"/>
                  </a:schemeClr>
                </a:solidFill>
                <a:latin typeface="微软雅黑" panose="020B0503020204020204" pitchFamily="34" charset="-122"/>
                <a:ea typeface="微软雅黑" panose="020B0503020204020204" pitchFamily="34" charset="-122"/>
              </a:rPr>
              <a:t>项目一</a:t>
            </a:r>
          </a:p>
        </p:txBody>
      </p:sp>
      <p:sp>
        <p:nvSpPr>
          <p:cNvPr id="21" name="TextBox 181"/>
          <p:cNvSpPr txBox="1"/>
          <p:nvPr/>
        </p:nvSpPr>
        <p:spPr>
          <a:xfrm>
            <a:off x="5754856" y="4491074"/>
            <a:ext cx="747319" cy="318100"/>
          </a:xfrm>
          <a:prstGeom prst="rect">
            <a:avLst/>
          </a:prstGeom>
          <a:noFill/>
        </p:spPr>
        <p:txBody>
          <a:bodyPr wrap="none" lIns="91440" tIns="45720" rIns="91440" bIns="45720" rtlCol="0">
            <a:spAutoFit/>
          </a:bodyPr>
          <a:lstStyle/>
          <a:p>
            <a:pPr algn="ctr"/>
            <a:r>
              <a:rPr lang="zh-CN" altLang="en-US" sz="1465" b="1" dirty="0">
                <a:solidFill>
                  <a:schemeClr val="tx1">
                    <a:lumMod val="75000"/>
                    <a:lumOff val="25000"/>
                  </a:schemeClr>
                </a:solidFill>
                <a:latin typeface="微软雅黑" panose="020B0503020204020204" pitchFamily="34" charset="-122"/>
                <a:ea typeface="微软雅黑" panose="020B0503020204020204" pitchFamily="34" charset="-122"/>
              </a:rPr>
              <a:t>项目二</a:t>
            </a:r>
          </a:p>
        </p:txBody>
      </p:sp>
      <p:sp>
        <p:nvSpPr>
          <p:cNvPr id="22" name="TextBox 182"/>
          <p:cNvSpPr txBox="1"/>
          <p:nvPr/>
        </p:nvSpPr>
        <p:spPr>
          <a:xfrm>
            <a:off x="5755088" y="5097483"/>
            <a:ext cx="747319" cy="318100"/>
          </a:xfrm>
          <a:prstGeom prst="rect">
            <a:avLst/>
          </a:prstGeom>
          <a:noFill/>
        </p:spPr>
        <p:txBody>
          <a:bodyPr wrap="none" lIns="91440" tIns="45720" rIns="91440" bIns="45720" rtlCol="0">
            <a:spAutoFit/>
          </a:bodyPr>
          <a:lstStyle/>
          <a:p>
            <a:pPr algn="ctr"/>
            <a:r>
              <a:rPr lang="zh-CN" altLang="en-US" sz="1465" b="1" dirty="0">
                <a:solidFill>
                  <a:schemeClr val="tx1">
                    <a:lumMod val="75000"/>
                    <a:lumOff val="25000"/>
                  </a:schemeClr>
                </a:solidFill>
                <a:latin typeface="微软雅黑" panose="020B0503020204020204" pitchFamily="34" charset="-122"/>
                <a:ea typeface="微软雅黑" panose="020B0503020204020204" pitchFamily="34" charset="-122"/>
              </a:rPr>
              <a:t>项目三</a:t>
            </a:r>
          </a:p>
        </p:txBody>
      </p:sp>
      <p:sp>
        <p:nvSpPr>
          <p:cNvPr id="23" name="TextBox 183"/>
          <p:cNvSpPr txBox="1"/>
          <p:nvPr/>
        </p:nvSpPr>
        <p:spPr>
          <a:xfrm>
            <a:off x="5755088" y="5706549"/>
            <a:ext cx="747319" cy="318100"/>
          </a:xfrm>
          <a:prstGeom prst="rect">
            <a:avLst/>
          </a:prstGeom>
          <a:noFill/>
        </p:spPr>
        <p:txBody>
          <a:bodyPr wrap="none" lIns="91440" tIns="45720" rIns="91440" bIns="45720" rtlCol="0">
            <a:spAutoFit/>
          </a:bodyPr>
          <a:lstStyle/>
          <a:p>
            <a:pPr algn="ctr"/>
            <a:r>
              <a:rPr lang="zh-CN" altLang="en-US" sz="1465" b="1" dirty="0">
                <a:solidFill>
                  <a:schemeClr val="tx1">
                    <a:lumMod val="75000"/>
                    <a:lumOff val="25000"/>
                  </a:schemeClr>
                </a:solidFill>
                <a:latin typeface="微软雅黑" panose="020B0503020204020204" pitchFamily="34" charset="-122"/>
                <a:ea typeface="微软雅黑" panose="020B0503020204020204" pitchFamily="34" charset="-122"/>
              </a:rPr>
              <a:t>项目四</a:t>
            </a:r>
          </a:p>
        </p:txBody>
      </p:sp>
      <p:sp>
        <p:nvSpPr>
          <p:cNvPr id="24" name="Oval 4"/>
          <p:cNvSpPr/>
          <p:nvPr/>
        </p:nvSpPr>
        <p:spPr>
          <a:xfrm>
            <a:off x="6610061" y="1508787"/>
            <a:ext cx="1118120" cy="1054600"/>
          </a:xfrm>
          <a:prstGeom prst="ellipse">
            <a:avLst/>
          </a:prstGeom>
          <a:solidFill>
            <a:schemeClr val="accent2"/>
          </a:solidFill>
          <a:ln w="63500">
            <a:solidFill>
              <a:schemeClr val="bg1"/>
            </a:solidFill>
          </a:ln>
          <a:effectLst>
            <a:outerShdw blurRad="127000" dist="38100" dir="8100000" algn="tr"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lIns="91440" tIns="45720" rIns="91440" bIns="45720" rtlCol="0" anchor="ctr"/>
          <a:lstStyle/>
          <a:p>
            <a:pPr algn="ctr"/>
            <a:r>
              <a:rPr lang="en-US" sz="1865" b="1" dirty="0">
                <a:solidFill>
                  <a:schemeClr val="bg1"/>
                </a:solidFill>
                <a:latin typeface="微软雅黑" panose="020B0503020204020204" pitchFamily="34" charset="-122"/>
                <a:ea typeface="微软雅黑" panose="020B0503020204020204" pitchFamily="34" charset="-122"/>
              </a:rPr>
              <a:t>2016</a:t>
            </a:r>
          </a:p>
        </p:txBody>
      </p:sp>
      <p:sp>
        <p:nvSpPr>
          <p:cNvPr id="25" name="Oval 5"/>
          <p:cNvSpPr/>
          <p:nvPr/>
        </p:nvSpPr>
        <p:spPr>
          <a:xfrm>
            <a:off x="4548156" y="1508787"/>
            <a:ext cx="1118120" cy="1054600"/>
          </a:xfrm>
          <a:prstGeom prst="ellipse">
            <a:avLst/>
          </a:prstGeom>
          <a:solidFill>
            <a:schemeClr val="accent1"/>
          </a:solidFill>
          <a:ln w="63500">
            <a:solidFill>
              <a:schemeClr val="bg1"/>
            </a:solidFill>
          </a:ln>
          <a:effectLst>
            <a:outerShdw blurRad="127000" dist="38100" dir="8100000" algn="tr"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lIns="91440" tIns="45720" rIns="91440" bIns="45720" rtlCol="0" anchor="ctr"/>
          <a:lstStyle/>
          <a:p>
            <a:pPr algn="ctr"/>
            <a:r>
              <a:rPr lang="en-US" altLang="zh-CN" sz="1865" b="1" dirty="0">
                <a:solidFill>
                  <a:schemeClr val="bg1"/>
                </a:solidFill>
                <a:latin typeface="微软雅黑" panose="020B0503020204020204" pitchFamily="34" charset="-122"/>
                <a:ea typeface="微软雅黑" panose="020B0503020204020204" pitchFamily="34" charset="-122"/>
              </a:rPr>
              <a:t>2015</a:t>
            </a:r>
            <a:endParaRPr lang="en-US" sz="1865" b="1" dirty="0">
              <a:solidFill>
                <a:schemeClr val="bg1"/>
              </a:solidFill>
              <a:latin typeface="微软雅黑" panose="020B0503020204020204" pitchFamily="34" charset="-122"/>
              <a:ea typeface="微软雅黑" panose="020B0503020204020204" pitchFamily="34" charset="-122"/>
            </a:endParaRPr>
          </a:p>
        </p:txBody>
      </p:sp>
      <p:sp>
        <p:nvSpPr>
          <p:cNvPr id="26" name="Text Box 10"/>
          <p:cNvSpPr txBox="1">
            <a:spLocks noChangeArrowheads="1"/>
          </p:cNvSpPr>
          <p:nvPr/>
        </p:nvSpPr>
        <p:spPr bwMode="auto">
          <a:xfrm>
            <a:off x="6612568" y="2693097"/>
            <a:ext cx="4956040" cy="1006429"/>
          </a:xfrm>
          <a:prstGeom prst="rect">
            <a:avLst/>
          </a:prstGeom>
          <a:noFill/>
          <a:ln w="9525">
            <a:noFill/>
            <a:miter lim="800000"/>
          </a:ln>
        </p:spPr>
        <p:txBody>
          <a:bodyPr wrap="square" lIns="45720" tIns="22860" rIns="45720" bIns="22860">
            <a:spAutoFit/>
          </a:bodyPr>
          <a:lstStyle/>
          <a:p>
            <a:pPr defTabSz="1087755">
              <a:lnSpc>
                <a:spcPct val="130000"/>
              </a:lnSpc>
            </a:pP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cs typeface="Open Sans" panose="020B0606030504020204" pitchFamily="34" charset="0"/>
              </a:rPr>
              <a:t>单击此处添加标题</a:t>
            </a:r>
            <a:endPar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cs typeface="Open Sans" panose="020B0606030504020204" pitchFamily="34" charset="0"/>
            </a:endParaRPr>
          </a:p>
          <a:p>
            <a:pPr defTabSz="1087755">
              <a:lnSpc>
                <a:spcPct val="130000"/>
              </a:lnSpc>
            </a:pP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cs typeface="Open Sans" panose="020B0606030504020204" pitchFamily="34" charset="0"/>
              </a:rPr>
              <a:t>您的内容打在这里，或者通过复制您的文本后，在此框中选择粘贴，并选择只保留文字。</a:t>
            </a:r>
            <a:endParaRPr lang="en-US" sz="1600" dirty="0">
              <a:solidFill>
                <a:schemeClr val="tx1">
                  <a:lumMod val="75000"/>
                  <a:lumOff val="25000"/>
                </a:schemeClr>
              </a:solidFill>
              <a:latin typeface="微软雅黑" panose="020B0503020204020204" pitchFamily="34" charset="-122"/>
              <a:ea typeface="微软雅黑" panose="020B0503020204020204" pitchFamily="34" charset="-122"/>
              <a:cs typeface="Open Sans" panose="020B0606030504020204" pitchFamily="34" charset="0"/>
            </a:endParaRPr>
          </a:p>
        </p:txBody>
      </p:sp>
      <p:sp>
        <p:nvSpPr>
          <p:cNvPr id="27" name="Text Box 10"/>
          <p:cNvSpPr txBox="1">
            <a:spLocks noChangeArrowheads="1"/>
          </p:cNvSpPr>
          <p:nvPr/>
        </p:nvSpPr>
        <p:spPr bwMode="auto">
          <a:xfrm>
            <a:off x="815414" y="2693095"/>
            <a:ext cx="4842463" cy="1006429"/>
          </a:xfrm>
          <a:prstGeom prst="rect">
            <a:avLst/>
          </a:prstGeom>
          <a:noFill/>
          <a:ln w="9525">
            <a:noFill/>
            <a:miter lim="800000"/>
          </a:ln>
        </p:spPr>
        <p:txBody>
          <a:bodyPr wrap="square" lIns="45720" tIns="22860" rIns="45720" bIns="22860">
            <a:spAutoFit/>
          </a:bodyPr>
          <a:lstStyle/>
          <a:p>
            <a:pPr algn="r" defTabSz="1087755">
              <a:lnSpc>
                <a:spcPct val="130000"/>
              </a:lnSpc>
            </a:pP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cs typeface="Open Sans" panose="020B0606030504020204" pitchFamily="34" charset="0"/>
              </a:rPr>
              <a:t>单击此处添加标题</a:t>
            </a:r>
            <a:endPar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cs typeface="Open Sans" panose="020B0606030504020204" pitchFamily="34" charset="0"/>
            </a:endParaRPr>
          </a:p>
          <a:p>
            <a:pPr algn="r" defTabSz="1087755">
              <a:lnSpc>
                <a:spcPct val="130000"/>
              </a:lnSpc>
            </a:pP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cs typeface="Open Sans" panose="020B0606030504020204" pitchFamily="34" charset="0"/>
              </a:rPr>
              <a:t>您的内容打在这里，或者通过复制您的文本后，在此框中选择粘贴，并选择只保留文字。</a:t>
            </a:r>
            <a:endParaRPr lang="en-US" sz="1600" dirty="0">
              <a:solidFill>
                <a:schemeClr val="tx1">
                  <a:lumMod val="75000"/>
                  <a:lumOff val="25000"/>
                </a:schemeClr>
              </a:solidFill>
              <a:latin typeface="微软雅黑" panose="020B0503020204020204" pitchFamily="34" charset="-122"/>
              <a:ea typeface="微软雅黑" panose="020B0503020204020204" pitchFamily="34" charset="-122"/>
              <a:cs typeface="Open Sans" panose="020B0606030504020204" pitchFamily="34" charset="0"/>
            </a:endParaRPr>
          </a:p>
        </p:txBody>
      </p:sp>
    </p:spTree>
  </p:cSld>
  <p:clrMapOvr>
    <a:masterClrMapping/>
  </p:clrMapOvr>
  <p:transition spd="slow" advClick="0" advTm="0">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0-#ppt_w/2"/>
                                          </p:val>
                                        </p:tav>
                                        <p:tav tm="100000">
                                          <p:val>
                                            <p:strVal val="#ppt_x"/>
                                          </p:val>
                                        </p:tav>
                                      </p:tavLst>
                                    </p:anim>
                                    <p:anim calcmode="lin" valueType="num">
                                      <p:cBhvr additive="base">
                                        <p:cTn id="8" dur="500" fill="hold"/>
                                        <p:tgtEl>
                                          <p:spTgt spid="2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grpId="0" nodeType="afterEffect">
                                  <p:stCondLst>
                                    <p:cond delay="0"/>
                                  </p:stCondLst>
                                  <p:childTnLst>
                                    <p:set>
                                      <p:cBhvr>
                                        <p:cTn id="11" dur="1" fill="hold">
                                          <p:stCondLst>
                                            <p:cond delay="0"/>
                                          </p:stCondLst>
                                        </p:cTn>
                                        <p:tgtEl>
                                          <p:spTgt spid="24"/>
                                        </p:tgtEl>
                                        <p:attrNameLst>
                                          <p:attrName>style.visibility</p:attrName>
                                        </p:attrNameLst>
                                      </p:cBhvr>
                                      <p:to>
                                        <p:strVal val="visible"/>
                                      </p:to>
                                    </p:set>
                                    <p:anim calcmode="lin" valueType="num">
                                      <p:cBhvr additive="base">
                                        <p:cTn id="12" dur="500" fill="hold"/>
                                        <p:tgtEl>
                                          <p:spTgt spid="24"/>
                                        </p:tgtEl>
                                        <p:attrNameLst>
                                          <p:attrName>ppt_x</p:attrName>
                                        </p:attrNameLst>
                                      </p:cBhvr>
                                      <p:tavLst>
                                        <p:tav tm="0">
                                          <p:val>
                                            <p:strVal val="1+#ppt_w/2"/>
                                          </p:val>
                                        </p:tav>
                                        <p:tav tm="100000">
                                          <p:val>
                                            <p:strVal val="#ppt_x"/>
                                          </p:val>
                                        </p:tav>
                                      </p:tavLst>
                                    </p:anim>
                                    <p:anim calcmode="lin" valueType="num">
                                      <p:cBhvr additive="base">
                                        <p:cTn id="13" dur="500" fill="hold"/>
                                        <p:tgtEl>
                                          <p:spTgt spid="24"/>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0" presetClass="entr" presetSubtype="0" fill="hold" grpId="0" nodeType="after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fade">
                                      <p:cBhvr>
                                        <p:cTn id="17" dur="500"/>
                                        <p:tgtEl>
                                          <p:spTgt spid="27"/>
                                        </p:tgtEl>
                                      </p:cBhvr>
                                    </p:animEffect>
                                  </p:childTnLst>
                                </p:cTn>
                              </p:par>
                            </p:childTnLst>
                          </p:cTn>
                        </p:par>
                        <p:par>
                          <p:cTn id="18" fill="hold">
                            <p:stCondLst>
                              <p:cond delay="1500"/>
                            </p:stCondLst>
                            <p:childTnLst>
                              <p:par>
                                <p:cTn id="19" presetID="10" presetClass="entr" presetSubtype="0" fill="hold" grpId="0" nodeType="afterEffect">
                                  <p:stCondLst>
                                    <p:cond delay="0"/>
                                  </p:stCondLst>
                                  <p:childTnLst>
                                    <p:set>
                                      <p:cBhvr>
                                        <p:cTn id="20" dur="1" fill="hold">
                                          <p:stCondLst>
                                            <p:cond delay="0"/>
                                          </p:stCondLst>
                                        </p:cTn>
                                        <p:tgtEl>
                                          <p:spTgt spid="26"/>
                                        </p:tgtEl>
                                        <p:attrNameLst>
                                          <p:attrName>style.visibility</p:attrName>
                                        </p:attrNameLst>
                                      </p:cBhvr>
                                      <p:to>
                                        <p:strVal val="visible"/>
                                      </p:to>
                                    </p:set>
                                    <p:animEffect transition="in" filter="fade">
                                      <p:cBhvr>
                                        <p:cTn id="21" dur="500"/>
                                        <p:tgtEl>
                                          <p:spTgt spid="26"/>
                                        </p:tgtEl>
                                      </p:cBhvr>
                                    </p:animEffect>
                                  </p:childTnLst>
                                </p:cTn>
                              </p:par>
                            </p:childTnLst>
                          </p:cTn>
                        </p:par>
                        <p:par>
                          <p:cTn id="22" fill="hold">
                            <p:stCondLst>
                              <p:cond delay="2000"/>
                            </p:stCondLst>
                            <p:childTnLst>
                              <p:par>
                                <p:cTn id="23" presetID="2" presetClass="entr" presetSubtype="4" decel="100000" fill="hold" grpId="0" nodeType="afterEffect">
                                  <p:stCondLst>
                                    <p:cond delay="0"/>
                                  </p:stCondLst>
                                  <p:childTnLst>
                                    <p:set>
                                      <p:cBhvr>
                                        <p:cTn id="24" dur="1" fill="hold">
                                          <p:stCondLst>
                                            <p:cond delay="0"/>
                                          </p:stCondLst>
                                        </p:cTn>
                                        <p:tgtEl>
                                          <p:spTgt spid="20"/>
                                        </p:tgtEl>
                                        <p:attrNameLst>
                                          <p:attrName>style.visibility</p:attrName>
                                        </p:attrNameLst>
                                      </p:cBhvr>
                                      <p:to>
                                        <p:strVal val="visible"/>
                                      </p:to>
                                    </p:set>
                                    <p:anim calcmode="lin" valueType="num">
                                      <p:cBhvr additive="base">
                                        <p:cTn id="25" dur="500" fill="hold"/>
                                        <p:tgtEl>
                                          <p:spTgt spid="20"/>
                                        </p:tgtEl>
                                        <p:attrNameLst>
                                          <p:attrName>ppt_x</p:attrName>
                                        </p:attrNameLst>
                                      </p:cBhvr>
                                      <p:tavLst>
                                        <p:tav tm="0">
                                          <p:val>
                                            <p:strVal val="#ppt_x"/>
                                          </p:val>
                                        </p:tav>
                                        <p:tav tm="100000">
                                          <p:val>
                                            <p:strVal val="#ppt_x"/>
                                          </p:val>
                                        </p:tav>
                                      </p:tavLst>
                                    </p:anim>
                                    <p:anim calcmode="lin" valueType="num">
                                      <p:cBhvr additive="base">
                                        <p:cTn id="26" dur="500" fill="hold"/>
                                        <p:tgtEl>
                                          <p:spTgt spid="20"/>
                                        </p:tgtEl>
                                        <p:attrNameLst>
                                          <p:attrName>ppt_y</p:attrName>
                                        </p:attrNameLst>
                                      </p:cBhvr>
                                      <p:tavLst>
                                        <p:tav tm="0">
                                          <p:val>
                                            <p:strVal val="1+#ppt_h/2"/>
                                          </p:val>
                                        </p:tav>
                                        <p:tav tm="100000">
                                          <p:val>
                                            <p:strVal val="#ppt_y"/>
                                          </p:val>
                                        </p:tav>
                                      </p:tavLst>
                                    </p:anim>
                                  </p:childTnLst>
                                </p:cTn>
                              </p:par>
                              <p:par>
                                <p:cTn id="27" presetID="2" presetClass="entr" presetSubtype="4" decel="100000" fill="hold" grpId="0" nodeType="withEffect">
                                  <p:stCondLst>
                                    <p:cond delay="0"/>
                                  </p:stCondLst>
                                  <p:childTnLst>
                                    <p:set>
                                      <p:cBhvr>
                                        <p:cTn id="28" dur="1" fill="hold">
                                          <p:stCondLst>
                                            <p:cond delay="0"/>
                                          </p:stCondLst>
                                        </p:cTn>
                                        <p:tgtEl>
                                          <p:spTgt spid="21"/>
                                        </p:tgtEl>
                                        <p:attrNameLst>
                                          <p:attrName>style.visibility</p:attrName>
                                        </p:attrNameLst>
                                      </p:cBhvr>
                                      <p:to>
                                        <p:strVal val="visible"/>
                                      </p:to>
                                    </p:set>
                                    <p:anim calcmode="lin" valueType="num">
                                      <p:cBhvr additive="base">
                                        <p:cTn id="29" dur="500" fill="hold"/>
                                        <p:tgtEl>
                                          <p:spTgt spid="21"/>
                                        </p:tgtEl>
                                        <p:attrNameLst>
                                          <p:attrName>ppt_x</p:attrName>
                                        </p:attrNameLst>
                                      </p:cBhvr>
                                      <p:tavLst>
                                        <p:tav tm="0">
                                          <p:val>
                                            <p:strVal val="#ppt_x"/>
                                          </p:val>
                                        </p:tav>
                                        <p:tav tm="100000">
                                          <p:val>
                                            <p:strVal val="#ppt_x"/>
                                          </p:val>
                                        </p:tav>
                                      </p:tavLst>
                                    </p:anim>
                                    <p:anim calcmode="lin" valueType="num">
                                      <p:cBhvr additive="base">
                                        <p:cTn id="30" dur="500" fill="hold"/>
                                        <p:tgtEl>
                                          <p:spTgt spid="21"/>
                                        </p:tgtEl>
                                        <p:attrNameLst>
                                          <p:attrName>ppt_y</p:attrName>
                                        </p:attrNameLst>
                                      </p:cBhvr>
                                      <p:tavLst>
                                        <p:tav tm="0">
                                          <p:val>
                                            <p:strVal val="1+#ppt_h/2"/>
                                          </p:val>
                                        </p:tav>
                                        <p:tav tm="100000">
                                          <p:val>
                                            <p:strVal val="#ppt_y"/>
                                          </p:val>
                                        </p:tav>
                                      </p:tavLst>
                                    </p:anim>
                                  </p:childTnLst>
                                </p:cTn>
                              </p:par>
                              <p:par>
                                <p:cTn id="31" presetID="2" presetClass="entr" presetSubtype="4" decel="100000" fill="hold" grpId="0" nodeType="withEffect">
                                  <p:stCondLst>
                                    <p:cond delay="0"/>
                                  </p:stCondLst>
                                  <p:childTnLst>
                                    <p:set>
                                      <p:cBhvr>
                                        <p:cTn id="32" dur="1" fill="hold">
                                          <p:stCondLst>
                                            <p:cond delay="0"/>
                                          </p:stCondLst>
                                        </p:cTn>
                                        <p:tgtEl>
                                          <p:spTgt spid="22"/>
                                        </p:tgtEl>
                                        <p:attrNameLst>
                                          <p:attrName>style.visibility</p:attrName>
                                        </p:attrNameLst>
                                      </p:cBhvr>
                                      <p:to>
                                        <p:strVal val="visible"/>
                                      </p:to>
                                    </p:set>
                                    <p:anim calcmode="lin" valueType="num">
                                      <p:cBhvr additive="base">
                                        <p:cTn id="33" dur="500" fill="hold"/>
                                        <p:tgtEl>
                                          <p:spTgt spid="22"/>
                                        </p:tgtEl>
                                        <p:attrNameLst>
                                          <p:attrName>ppt_x</p:attrName>
                                        </p:attrNameLst>
                                      </p:cBhvr>
                                      <p:tavLst>
                                        <p:tav tm="0">
                                          <p:val>
                                            <p:strVal val="#ppt_x"/>
                                          </p:val>
                                        </p:tav>
                                        <p:tav tm="100000">
                                          <p:val>
                                            <p:strVal val="#ppt_x"/>
                                          </p:val>
                                        </p:tav>
                                      </p:tavLst>
                                    </p:anim>
                                    <p:anim calcmode="lin" valueType="num">
                                      <p:cBhvr additive="base">
                                        <p:cTn id="34" dur="500" fill="hold"/>
                                        <p:tgtEl>
                                          <p:spTgt spid="22"/>
                                        </p:tgtEl>
                                        <p:attrNameLst>
                                          <p:attrName>ppt_y</p:attrName>
                                        </p:attrNameLst>
                                      </p:cBhvr>
                                      <p:tavLst>
                                        <p:tav tm="0">
                                          <p:val>
                                            <p:strVal val="1+#ppt_h/2"/>
                                          </p:val>
                                        </p:tav>
                                        <p:tav tm="100000">
                                          <p:val>
                                            <p:strVal val="#ppt_y"/>
                                          </p:val>
                                        </p:tav>
                                      </p:tavLst>
                                    </p:anim>
                                  </p:childTnLst>
                                </p:cTn>
                              </p:par>
                              <p:par>
                                <p:cTn id="35" presetID="2" presetClass="entr" presetSubtype="4" decel="100000" fill="hold" grpId="0" nodeType="withEffect">
                                  <p:stCondLst>
                                    <p:cond delay="0"/>
                                  </p:stCondLst>
                                  <p:childTnLst>
                                    <p:set>
                                      <p:cBhvr>
                                        <p:cTn id="36" dur="1" fill="hold">
                                          <p:stCondLst>
                                            <p:cond delay="0"/>
                                          </p:stCondLst>
                                        </p:cTn>
                                        <p:tgtEl>
                                          <p:spTgt spid="23"/>
                                        </p:tgtEl>
                                        <p:attrNameLst>
                                          <p:attrName>style.visibility</p:attrName>
                                        </p:attrNameLst>
                                      </p:cBhvr>
                                      <p:to>
                                        <p:strVal val="visible"/>
                                      </p:to>
                                    </p:set>
                                    <p:anim calcmode="lin" valueType="num">
                                      <p:cBhvr additive="base">
                                        <p:cTn id="37" dur="500" fill="hold"/>
                                        <p:tgtEl>
                                          <p:spTgt spid="23"/>
                                        </p:tgtEl>
                                        <p:attrNameLst>
                                          <p:attrName>ppt_x</p:attrName>
                                        </p:attrNameLst>
                                      </p:cBhvr>
                                      <p:tavLst>
                                        <p:tav tm="0">
                                          <p:val>
                                            <p:strVal val="#ppt_x"/>
                                          </p:val>
                                        </p:tav>
                                        <p:tav tm="100000">
                                          <p:val>
                                            <p:strVal val="#ppt_x"/>
                                          </p:val>
                                        </p:tav>
                                      </p:tavLst>
                                    </p:anim>
                                    <p:anim calcmode="lin" valueType="num">
                                      <p:cBhvr additive="base">
                                        <p:cTn id="38" dur="500" fill="hold"/>
                                        <p:tgtEl>
                                          <p:spTgt spid="23"/>
                                        </p:tgtEl>
                                        <p:attrNameLst>
                                          <p:attrName>ppt_y</p:attrName>
                                        </p:attrNameLst>
                                      </p:cBhvr>
                                      <p:tavLst>
                                        <p:tav tm="0">
                                          <p:val>
                                            <p:strVal val="1+#ppt_h/2"/>
                                          </p:val>
                                        </p:tav>
                                        <p:tav tm="100000">
                                          <p:val>
                                            <p:strVal val="#ppt_y"/>
                                          </p:val>
                                        </p:tav>
                                      </p:tavLst>
                                    </p:anim>
                                  </p:childTnLst>
                                </p:cTn>
                              </p:par>
                            </p:childTnLst>
                          </p:cTn>
                        </p:par>
                        <p:par>
                          <p:cTn id="39" fill="hold">
                            <p:stCondLst>
                              <p:cond delay="2500"/>
                            </p:stCondLst>
                            <p:childTnLst>
                              <p:par>
                                <p:cTn id="40" presetID="22" presetClass="entr" presetSubtype="8" fill="hold" grpId="0" nodeType="after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wipe(left)">
                                      <p:cBhvr>
                                        <p:cTn id="42" dur="500"/>
                                        <p:tgtEl>
                                          <p:spTgt spid="12"/>
                                        </p:tgtEl>
                                      </p:cBhvr>
                                    </p:animEffect>
                                  </p:childTnLst>
                                </p:cTn>
                              </p:par>
                              <p:par>
                                <p:cTn id="43" presetID="22" presetClass="entr" presetSubtype="8" fill="hold" grpId="0" nodeType="withEffect">
                                  <p:stCondLst>
                                    <p:cond delay="100"/>
                                  </p:stCondLst>
                                  <p:childTnLst>
                                    <p:set>
                                      <p:cBhvr>
                                        <p:cTn id="44" dur="1" fill="hold">
                                          <p:stCondLst>
                                            <p:cond delay="0"/>
                                          </p:stCondLst>
                                        </p:cTn>
                                        <p:tgtEl>
                                          <p:spTgt spid="13"/>
                                        </p:tgtEl>
                                        <p:attrNameLst>
                                          <p:attrName>style.visibility</p:attrName>
                                        </p:attrNameLst>
                                      </p:cBhvr>
                                      <p:to>
                                        <p:strVal val="visible"/>
                                      </p:to>
                                    </p:set>
                                    <p:animEffect transition="in" filter="wipe(left)">
                                      <p:cBhvr>
                                        <p:cTn id="45" dur="500"/>
                                        <p:tgtEl>
                                          <p:spTgt spid="13"/>
                                        </p:tgtEl>
                                      </p:cBhvr>
                                    </p:animEffect>
                                  </p:childTnLst>
                                </p:cTn>
                              </p:par>
                              <p:par>
                                <p:cTn id="46" presetID="22" presetClass="entr" presetSubtype="8" fill="hold" grpId="0" nodeType="withEffect">
                                  <p:stCondLst>
                                    <p:cond delay="200"/>
                                  </p:stCondLst>
                                  <p:childTnLst>
                                    <p:set>
                                      <p:cBhvr>
                                        <p:cTn id="47" dur="1" fill="hold">
                                          <p:stCondLst>
                                            <p:cond delay="0"/>
                                          </p:stCondLst>
                                        </p:cTn>
                                        <p:tgtEl>
                                          <p:spTgt spid="14"/>
                                        </p:tgtEl>
                                        <p:attrNameLst>
                                          <p:attrName>style.visibility</p:attrName>
                                        </p:attrNameLst>
                                      </p:cBhvr>
                                      <p:to>
                                        <p:strVal val="visible"/>
                                      </p:to>
                                    </p:set>
                                    <p:animEffect transition="in" filter="wipe(left)">
                                      <p:cBhvr>
                                        <p:cTn id="48" dur="500"/>
                                        <p:tgtEl>
                                          <p:spTgt spid="14"/>
                                        </p:tgtEl>
                                      </p:cBhvr>
                                    </p:animEffect>
                                  </p:childTnLst>
                                </p:cTn>
                              </p:par>
                              <p:par>
                                <p:cTn id="49" presetID="22" presetClass="entr" presetSubtype="8" fill="hold" grpId="0" nodeType="withEffect">
                                  <p:stCondLst>
                                    <p:cond delay="300"/>
                                  </p:stCondLst>
                                  <p:childTnLst>
                                    <p:set>
                                      <p:cBhvr>
                                        <p:cTn id="50" dur="1" fill="hold">
                                          <p:stCondLst>
                                            <p:cond delay="0"/>
                                          </p:stCondLst>
                                        </p:cTn>
                                        <p:tgtEl>
                                          <p:spTgt spid="15"/>
                                        </p:tgtEl>
                                        <p:attrNameLst>
                                          <p:attrName>style.visibility</p:attrName>
                                        </p:attrNameLst>
                                      </p:cBhvr>
                                      <p:to>
                                        <p:strVal val="visible"/>
                                      </p:to>
                                    </p:set>
                                    <p:animEffect transition="in" filter="wipe(left)">
                                      <p:cBhvr>
                                        <p:cTn id="51" dur="500"/>
                                        <p:tgtEl>
                                          <p:spTgt spid="15"/>
                                        </p:tgtEl>
                                      </p:cBhvr>
                                    </p:animEffect>
                                  </p:childTnLst>
                                </p:cTn>
                              </p:par>
                              <p:par>
                                <p:cTn id="52" presetID="22" presetClass="entr" presetSubtype="2" fill="hold" grpId="0" nodeType="withEffect">
                                  <p:stCondLst>
                                    <p:cond delay="0"/>
                                  </p:stCondLst>
                                  <p:childTnLst>
                                    <p:set>
                                      <p:cBhvr>
                                        <p:cTn id="53" dur="1" fill="hold">
                                          <p:stCondLst>
                                            <p:cond delay="0"/>
                                          </p:stCondLst>
                                        </p:cTn>
                                        <p:tgtEl>
                                          <p:spTgt spid="3"/>
                                        </p:tgtEl>
                                        <p:attrNameLst>
                                          <p:attrName>style.visibility</p:attrName>
                                        </p:attrNameLst>
                                      </p:cBhvr>
                                      <p:to>
                                        <p:strVal val="visible"/>
                                      </p:to>
                                    </p:set>
                                    <p:animEffect transition="in" filter="wipe(right)">
                                      <p:cBhvr>
                                        <p:cTn id="54" dur="500"/>
                                        <p:tgtEl>
                                          <p:spTgt spid="3"/>
                                        </p:tgtEl>
                                      </p:cBhvr>
                                    </p:animEffect>
                                  </p:childTnLst>
                                </p:cTn>
                              </p:par>
                              <p:par>
                                <p:cTn id="55" presetID="22" presetClass="entr" presetSubtype="2" fill="hold" grpId="0" nodeType="withEffect">
                                  <p:stCondLst>
                                    <p:cond delay="100"/>
                                  </p:stCondLst>
                                  <p:childTnLst>
                                    <p:set>
                                      <p:cBhvr>
                                        <p:cTn id="56" dur="1" fill="hold">
                                          <p:stCondLst>
                                            <p:cond delay="0"/>
                                          </p:stCondLst>
                                        </p:cTn>
                                        <p:tgtEl>
                                          <p:spTgt spid="4"/>
                                        </p:tgtEl>
                                        <p:attrNameLst>
                                          <p:attrName>style.visibility</p:attrName>
                                        </p:attrNameLst>
                                      </p:cBhvr>
                                      <p:to>
                                        <p:strVal val="visible"/>
                                      </p:to>
                                    </p:set>
                                    <p:animEffect transition="in" filter="wipe(right)">
                                      <p:cBhvr>
                                        <p:cTn id="57" dur="500"/>
                                        <p:tgtEl>
                                          <p:spTgt spid="4"/>
                                        </p:tgtEl>
                                      </p:cBhvr>
                                    </p:animEffect>
                                  </p:childTnLst>
                                </p:cTn>
                              </p:par>
                              <p:par>
                                <p:cTn id="58" presetID="22" presetClass="entr" presetSubtype="2" fill="hold" grpId="0" nodeType="withEffect">
                                  <p:stCondLst>
                                    <p:cond delay="200"/>
                                  </p:stCondLst>
                                  <p:childTnLst>
                                    <p:set>
                                      <p:cBhvr>
                                        <p:cTn id="59" dur="1" fill="hold">
                                          <p:stCondLst>
                                            <p:cond delay="0"/>
                                          </p:stCondLst>
                                        </p:cTn>
                                        <p:tgtEl>
                                          <p:spTgt spid="5"/>
                                        </p:tgtEl>
                                        <p:attrNameLst>
                                          <p:attrName>style.visibility</p:attrName>
                                        </p:attrNameLst>
                                      </p:cBhvr>
                                      <p:to>
                                        <p:strVal val="visible"/>
                                      </p:to>
                                    </p:set>
                                    <p:animEffect transition="in" filter="wipe(right)">
                                      <p:cBhvr>
                                        <p:cTn id="60" dur="500"/>
                                        <p:tgtEl>
                                          <p:spTgt spid="5"/>
                                        </p:tgtEl>
                                      </p:cBhvr>
                                    </p:animEffect>
                                  </p:childTnLst>
                                </p:cTn>
                              </p:par>
                              <p:par>
                                <p:cTn id="61" presetID="22" presetClass="entr" presetSubtype="2" fill="hold" grpId="0" nodeType="withEffect">
                                  <p:stCondLst>
                                    <p:cond delay="300"/>
                                  </p:stCondLst>
                                  <p:childTnLst>
                                    <p:set>
                                      <p:cBhvr>
                                        <p:cTn id="62" dur="1" fill="hold">
                                          <p:stCondLst>
                                            <p:cond delay="0"/>
                                          </p:stCondLst>
                                        </p:cTn>
                                        <p:tgtEl>
                                          <p:spTgt spid="6"/>
                                        </p:tgtEl>
                                        <p:attrNameLst>
                                          <p:attrName>style.visibility</p:attrName>
                                        </p:attrNameLst>
                                      </p:cBhvr>
                                      <p:to>
                                        <p:strVal val="visible"/>
                                      </p:to>
                                    </p:set>
                                    <p:animEffect transition="in" filter="wipe(right)">
                                      <p:cBhvr>
                                        <p:cTn id="63" dur="500"/>
                                        <p:tgtEl>
                                          <p:spTgt spid="6"/>
                                        </p:tgtEl>
                                      </p:cBhvr>
                                    </p:animEffect>
                                  </p:childTnLst>
                                </p:cTn>
                              </p:par>
                            </p:childTnLst>
                          </p:cTn>
                        </p:par>
                        <p:par>
                          <p:cTn id="64" fill="hold">
                            <p:stCondLst>
                              <p:cond delay="3000"/>
                            </p:stCondLst>
                            <p:childTnLst>
                              <p:par>
                                <p:cTn id="65" presetID="22" presetClass="entr" presetSubtype="8" fill="hold" grpId="0" nodeType="afterEffect">
                                  <p:stCondLst>
                                    <p:cond delay="0"/>
                                  </p:stCondLst>
                                  <p:childTnLst>
                                    <p:set>
                                      <p:cBhvr>
                                        <p:cTn id="66" dur="1" fill="hold">
                                          <p:stCondLst>
                                            <p:cond delay="0"/>
                                          </p:stCondLst>
                                        </p:cTn>
                                        <p:tgtEl>
                                          <p:spTgt spid="16"/>
                                        </p:tgtEl>
                                        <p:attrNameLst>
                                          <p:attrName>style.visibility</p:attrName>
                                        </p:attrNameLst>
                                      </p:cBhvr>
                                      <p:to>
                                        <p:strVal val="visible"/>
                                      </p:to>
                                    </p:set>
                                    <p:animEffect transition="in" filter="wipe(left)">
                                      <p:cBhvr>
                                        <p:cTn id="67" dur="500"/>
                                        <p:tgtEl>
                                          <p:spTgt spid="16"/>
                                        </p:tgtEl>
                                      </p:cBhvr>
                                    </p:animEffect>
                                  </p:childTnLst>
                                </p:cTn>
                              </p:par>
                              <p:par>
                                <p:cTn id="68" presetID="22" presetClass="entr" presetSubtype="8" fill="hold" grpId="0" nodeType="withEffect">
                                  <p:stCondLst>
                                    <p:cond delay="150"/>
                                  </p:stCondLst>
                                  <p:childTnLst>
                                    <p:set>
                                      <p:cBhvr>
                                        <p:cTn id="69" dur="1" fill="hold">
                                          <p:stCondLst>
                                            <p:cond delay="0"/>
                                          </p:stCondLst>
                                        </p:cTn>
                                        <p:tgtEl>
                                          <p:spTgt spid="17"/>
                                        </p:tgtEl>
                                        <p:attrNameLst>
                                          <p:attrName>style.visibility</p:attrName>
                                        </p:attrNameLst>
                                      </p:cBhvr>
                                      <p:to>
                                        <p:strVal val="visible"/>
                                      </p:to>
                                    </p:set>
                                    <p:animEffect transition="in" filter="wipe(left)">
                                      <p:cBhvr>
                                        <p:cTn id="70" dur="500"/>
                                        <p:tgtEl>
                                          <p:spTgt spid="17"/>
                                        </p:tgtEl>
                                      </p:cBhvr>
                                    </p:animEffect>
                                  </p:childTnLst>
                                </p:cTn>
                              </p:par>
                              <p:par>
                                <p:cTn id="71" presetID="22" presetClass="entr" presetSubtype="8" fill="hold" grpId="0" nodeType="withEffect">
                                  <p:stCondLst>
                                    <p:cond delay="300"/>
                                  </p:stCondLst>
                                  <p:childTnLst>
                                    <p:set>
                                      <p:cBhvr>
                                        <p:cTn id="72" dur="1" fill="hold">
                                          <p:stCondLst>
                                            <p:cond delay="0"/>
                                          </p:stCondLst>
                                        </p:cTn>
                                        <p:tgtEl>
                                          <p:spTgt spid="18"/>
                                        </p:tgtEl>
                                        <p:attrNameLst>
                                          <p:attrName>style.visibility</p:attrName>
                                        </p:attrNameLst>
                                      </p:cBhvr>
                                      <p:to>
                                        <p:strVal val="visible"/>
                                      </p:to>
                                    </p:set>
                                    <p:animEffect transition="in" filter="wipe(left)">
                                      <p:cBhvr>
                                        <p:cTn id="73" dur="500"/>
                                        <p:tgtEl>
                                          <p:spTgt spid="18"/>
                                        </p:tgtEl>
                                      </p:cBhvr>
                                    </p:animEffect>
                                  </p:childTnLst>
                                </p:cTn>
                              </p:par>
                              <p:par>
                                <p:cTn id="74" presetID="22" presetClass="entr" presetSubtype="8" fill="hold" grpId="0" nodeType="withEffect">
                                  <p:stCondLst>
                                    <p:cond delay="450"/>
                                  </p:stCondLst>
                                  <p:childTnLst>
                                    <p:set>
                                      <p:cBhvr>
                                        <p:cTn id="75" dur="1" fill="hold">
                                          <p:stCondLst>
                                            <p:cond delay="0"/>
                                          </p:stCondLst>
                                        </p:cTn>
                                        <p:tgtEl>
                                          <p:spTgt spid="19"/>
                                        </p:tgtEl>
                                        <p:attrNameLst>
                                          <p:attrName>style.visibility</p:attrName>
                                        </p:attrNameLst>
                                      </p:cBhvr>
                                      <p:to>
                                        <p:strVal val="visible"/>
                                      </p:to>
                                    </p:set>
                                    <p:animEffect transition="in" filter="wipe(left)">
                                      <p:cBhvr>
                                        <p:cTn id="76" dur="500"/>
                                        <p:tgtEl>
                                          <p:spTgt spid="19"/>
                                        </p:tgtEl>
                                      </p:cBhvr>
                                    </p:animEffect>
                                  </p:childTnLst>
                                </p:cTn>
                              </p:par>
                              <p:par>
                                <p:cTn id="77" presetID="22" presetClass="entr" presetSubtype="2" fill="hold" grpId="0" nodeType="withEffect">
                                  <p:stCondLst>
                                    <p:cond delay="0"/>
                                  </p:stCondLst>
                                  <p:childTnLst>
                                    <p:set>
                                      <p:cBhvr>
                                        <p:cTn id="78" dur="1" fill="hold">
                                          <p:stCondLst>
                                            <p:cond delay="0"/>
                                          </p:stCondLst>
                                        </p:cTn>
                                        <p:tgtEl>
                                          <p:spTgt spid="7"/>
                                        </p:tgtEl>
                                        <p:attrNameLst>
                                          <p:attrName>style.visibility</p:attrName>
                                        </p:attrNameLst>
                                      </p:cBhvr>
                                      <p:to>
                                        <p:strVal val="visible"/>
                                      </p:to>
                                    </p:set>
                                    <p:animEffect transition="in" filter="wipe(right)">
                                      <p:cBhvr>
                                        <p:cTn id="79" dur="500"/>
                                        <p:tgtEl>
                                          <p:spTgt spid="7"/>
                                        </p:tgtEl>
                                      </p:cBhvr>
                                    </p:animEffect>
                                  </p:childTnLst>
                                </p:cTn>
                              </p:par>
                              <p:par>
                                <p:cTn id="80" presetID="22" presetClass="entr" presetSubtype="2" fill="hold" grpId="0" nodeType="withEffect">
                                  <p:stCondLst>
                                    <p:cond delay="150"/>
                                  </p:stCondLst>
                                  <p:childTnLst>
                                    <p:set>
                                      <p:cBhvr>
                                        <p:cTn id="81" dur="1" fill="hold">
                                          <p:stCondLst>
                                            <p:cond delay="0"/>
                                          </p:stCondLst>
                                        </p:cTn>
                                        <p:tgtEl>
                                          <p:spTgt spid="9"/>
                                        </p:tgtEl>
                                        <p:attrNameLst>
                                          <p:attrName>style.visibility</p:attrName>
                                        </p:attrNameLst>
                                      </p:cBhvr>
                                      <p:to>
                                        <p:strVal val="visible"/>
                                      </p:to>
                                    </p:set>
                                    <p:animEffect transition="in" filter="wipe(right)">
                                      <p:cBhvr>
                                        <p:cTn id="82" dur="500"/>
                                        <p:tgtEl>
                                          <p:spTgt spid="9"/>
                                        </p:tgtEl>
                                      </p:cBhvr>
                                    </p:animEffect>
                                  </p:childTnLst>
                                </p:cTn>
                              </p:par>
                              <p:par>
                                <p:cTn id="83" presetID="22" presetClass="entr" presetSubtype="2" fill="hold" grpId="0" nodeType="withEffect">
                                  <p:stCondLst>
                                    <p:cond delay="300"/>
                                  </p:stCondLst>
                                  <p:childTnLst>
                                    <p:set>
                                      <p:cBhvr>
                                        <p:cTn id="84" dur="1" fill="hold">
                                          <p:stCondLst>
                                            <p:cond delay="0"/>
                                          </p:stCondLst>
                                        </p:cTn>
                                        <p:tgtEl>
                                          <p:spTgt spid="10"/>
                                        </p:tgtEl>
                                        <p:attrNameLst>
                                          <p:attrName>style.visibility</p:attrName>
                                        </p:attrNameLst>
                                      </p:cBhvr>
                                      <p:to>
                                        <p:strVal val="visible"/>
                                      </p:to>
                                    </p:set>
                                    <p:animEffect transition="in" filter="wipe(right)">
                                      <p:cBhvr>
                                        <p:cTn id="85" dur="500"/>
                                        <p:tgtEl>
                                          <p:spTgt spid="10"/>
                                        </p:tgtEl>
                                      </p:cBhvr>
                                    </p:animEffect>
                                  </p:childTnLst>
                                </p:cTn>
                              </p:par>
                              <p:par>
                                <p:cTn id="86" presetID="22" presetClass="entr" presetSubtype="2" fill="hold" grpId="0" nodeType="withEffect">
                                  <p:stCondLst>
                                    <p:cond delay="450"/>
                                  </p:stCondLst>
                                  <p:childTnLst>
                                    <p:set>
                                      <p:cBhvr>
                                        <p:cTn id="87" dur="1" fill="hold">
                                          <p:stCondLst>
                                            <p:cond delay="0"/>
                                          </p:stCondLst>
                                        </p:cTn>
                                        <p:tgtEl>
                                          <p:spTgt spid="11"/>
                                        </p:tgtEl>
                                        <p:attrNameLst>
                                          <p:attrName>style.visibility</p:attrName>
                                        </p:attrNameLst>
                                      </p:cBhvr>
                                      <p:to>
                                        <p:strVal val="visible"/>
                                      </p:to>
                                    </p:set>
                                    <p:animEffect transition="in" filter="wipe(right)">
                                      <p:cBhvr>
                                        <p:cTn id="8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p:bldP spid="9" grpId="0"/>
      <p:bldP spid="10" grpId="0"/>
      <p:bldP spid="11" grpId="0"/>
      <p:bldP spid="12" grpId="0" animBg="1"/>
      <p:bldP spid="13" grpId="0" animBg="1"/>
      <p:bldP spid="14" grpId="0" animBg="1"/>
      <p:bldP spid="15" grpId="0" animBg="1"/>
      <p:bldP spid="16" grpId="0"/>
      <p:bldP spid="17" grpId="0"/>
      <p:bldP spid="18" grpId="0"/>
      <p:bldP spid="19" grpId="0"/>
      <p:bldP spid="20" grpId="0"/>
      <p:bldP spid="21" grpId="0"/>
      <p:bldP spid="22" grpId="0"/>
      <p:bldP spid="23" grpId="0"/>
      <p:bldP spid="24" grpId="0" animBg="1"/>
      <p:bldP spid="25" grpId="0" animBg="1"/>
      <p:bldP spid="26" grpId="0"/>
      <p:bldP spid="27" grpId="0"/>
    </p:bldLst>
  </p:timing>
</p:sld>
</file>

<file path=ppt/slides/slide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组合 2"/>
          <p:cNvGrpSpPr/>
          <p:nvPr/>
        </p:nvGrpSpPr>
        <p:grpSpPr>
          <a:xfrm>
            <a:off x="3919475" y="1703218"/>
            <a:ext cx="3842156" cy="2305295"/>
            <a:chOff x="3900264" y="2204864"/>
            <a:chExt cx="4572000" cy="2743200"/>
          </a:xfrm>
        </p:grpSpPr>
        <p:graphicFrame>
          <p:nvGraphicFramePr>
            <p:cNvPr id="4" name="图表 3"/>
            <p:cNvGraphicFramePr/>
            <p:nvPr/>
          </p:nvGraphicFramePr>
          <p:xfrm>
            <a:off x="3900264" y="2204864"/>
            <a:ext cx="4572000" cy="2743200"/>
          </p:xfrm>
          <a:graphic>
            <a:graphicData uri="http://schemas.openxmlformats.org/drawingml/2006/chart">
              <c:chart xmlns:c="http://schemas.openxmlformats.org/drawingml/2006/chart" xmlns:r="http://schemas.openxmlformats.org/officeDocument/2006/relationships" r:id="rId3"/>
            </a:graphicData>
          </a:graphic>
        </p:graphicFrame>
        <p:sp>
          <p:nvSpPr>
            <p:cNvPr id="5" name="矩形 4"/>
            <p:cNvSpPr/>
            <p:nvPr/>
          </p:nvSpPr>
          <p:spPr>
            <a:xfrm>
              <a:off x="5499259" y="3230413"/>
              <a:ext cx="1451993" cy="793446"/>
            </a:xfrm>
            <a:prstGeom prst="rect">
              <a:avLst/>
            </a:prstGeom>
          </p:spPr>
          <p:txBody>
            <a:bodyPr wrap="none">
              <a:spAutoFit/>
            </a:bodyPr>
            <a:lstStyle/>
            <a:p>
              <a:pPr algn="ctr"/>
              <a:r>
                <a:rPr lang="en-US" altLang="zh-CN" sz="3735" b="1" dirty="0">
                  <a:solidFill>
                    <a:schemeClr val="tx1">
                      <a:lumMod val="75000"/>
                      <a:lumOff val="25000"/>
                    </a:schemeClr>
                  </a:solidFill>
                  <a:latin typeface="微软雅黑" panose="020B0503020204020204" pitchFamily="34" charset="-122"/>
                  <a:ea typeface="微软雅黑" panose="020B0503020204020204" pitchFamily="34" charset="-122"/>
                </a:rPr>
                <a:t>90%</a:t>
              </a:r>
              <a:endParaRPr lang="zh-CN" altLang="en-US" sz="3735"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grpSp>
        <p:nvGrpSpPr>
          <p:cNvPr id="6" name="组合 5"/>
          <p:cNvGrpSpPr/>
          <p:nvPr/>
        </p:nvGrpSpPr>
        <p:grpSpPr>
          <a:xfrm>
            <a:off x="1765200" y="1725474"/>
            <a:ext cx="2874341" cy="2305293"/>
            <a:chOff x="695400" y="2132856"/>
            <a:chExt cx="3420342" cy="2743200"/>
          </a:xfrm>
        </p:grpSpPr>
        <p:graphicFrame>
          <p:nvGraphicFramePr>
            <p:cNvPr id="7" name="图表 6"/>
            <p:cNvGraphicFramePr/>
            <p:nvPr/>
          </p:nvGraphicFramePr>
          <p:xfrm>
            <a:off x="695400" y="2132856"/>
            <a:ext cx="3420342" cy="2743200"/>
          </p:xfrm>
          <a:graphic>
            <a:graphicData uri="http://schemas.openxmlformats.org/drawingml/2006/chart">
              <c:chart xmlns:c="http://schemas.openxmlformats.org/drawingml/2006/chart" xmlns:r="http://schemas.openxmlformats.org/officeDocument/2006/relationships" r:id="rId4"/>
            </a:graphicData>
          </a:graphic>
        </p:graphicFrame>
        <p:sp>
          <p:nvSpPr>
            <p:cNvPr id="9" name="矩形 8"/>
            <p:cNvSpPr/>
            <p:nvPr/>
          </p:nvSpPr>
          <p:spPr>
            <a:xfrm>
              <a:off x="1658930" y="3131921"/>
              <a:ext cx="1451993" cy="793447"/>
            </a:xfrm>
            <a:prstGeom prst="rect">
              <a:avLst/>
            </a:prstGeom>
          </p:spPr>
          <p:txBody>
            <a:bodyPr wrap="none">
              <a:spAutoFit/>
            </a:bodyPr>
            <a:lstStyle/>
            <a:p>
              <a:pPr algn="ctr"/>
              <a:r>
                <a:rPr lang="en-US" altLang="zh-CN" sz="3735" b="1" dirty="0">
                  <a:solidFill>
                    <a:schemeClr val="tx1">
                      <a:lumMod val="75000"/>
                      <a:lumOff val="25000"/>
                    </a:schemeClr>
                  </a:solidFill>
                  <a:latin typeface="微软雅黑" panose="020B0503020204020204" pitchFamily="34" charset="-122"/>
                  <a:ea typeface="微软雅黑" panose="020B0503020204020204" pitchFamily="34" charset="-122"/>
                </a:rPr>
                <a:t>50%</a:t>
              </a:r>
              <a:endParaRPr lang="zh-CN" altLang="en-US" sz="3735"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grpSp>
        <p:nvGrpSpPr>
          <p:cNvPr id="10" name="组合 9"/>
          <p:cNvGrpSpPr/>
          <p:nvPr/>
        </p:nvGrpSpPr>
        <p:grpSpPr>
          <a:xfrm>
            <a:off x="6691275" y="1700809"/>
            <a:ext cx="3842156" cy="2305295"/>
            <a:chOff x="7392144" y="2190750"/>
            <a:chExt cx="4572000" cy="2743200"/>
          </a:xfrm>
        </p:grpSpPr>
        <p:graphicFrame>
          <p:nvGraphicFramePr>
            <p:cNvPr id="11" name="图表 10"/>
            <p:cNvGraphicFramePr/>
            <p:nvPr/>
          </p:nvGraphicFramePr>
          <p:xfrm>
            <a:off x="7392144" y="2190750"/>
            <a:ext cx="4572000" cy="2743200"/>
          </p:xfrm>
          <a:graphic>
            <a:graphicData uri="http://schemas.openxmlformats.org/drawingml/2006/chart">
              <c:chart xmlns:c="http://schemas.openxmlformats.org/drawingml/2006/chart" xmlns:r="http://schemas.openxmlformats.org/officeDocument/2006/relationships" r:id="rId5"/>
            </a:graphicData>
          </a:graphic>
        </p:graphicFrame>
        <p:sp>
          <p:nvSpPr>
            <p:cNvPr id="12" name="矩形 11"/>
            <p:cNvSpPr/>
            <p:nvPr/>
          </p:nvSpPr>
          <p:spPr>
            <a:xfrm>
              <a:off x="8964742" y="3219166"/>
              <a:ext cx="1451993" cy="793446"/>
            </a:xfrm>
            <a:prstGeom prst="rect">
              <a:avLst/>
            </a:prstGeom>
          </p:spPr>
          <p:txBody>
            <a:bodyPr wrap="none">
              <a:spAutoFit/>
            </a:bodyPr>
            <a:lstStyle/>
            <a:p>
              <a:pPr algn="ctr"/>
              <a:r>
                <a:rPr lang="en-US" altLang="zh-CN" sz="3735" b="1" dirty="0">
                  <a:solidFill>
                    <a:schemeClr val="tx1">
                      <a:lumMod val="75000"/>
                      <a:lumOff val="25000"/>
                    </a:schemeClr>
                  </a:solidFill>
                  <a:latin typeface="微软雅黑" panose="020B0503020204020204" pitchFamily="34" charset="-122"/>
                  <a:ea typeface="微软雅黑" panose="020B0503020204020204" pitchFamily="34" charset="-122"/>
                </a:rPr>
                <a:t>23%</a:t>
              </a:r>
              <a:endParaRPr lang="zh-CN" altLang="en-US" sz="3735"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grpSp>
        <p:nvGrpSpPr>
          <p:cNvPr id="13" name="组合 12"/>
          <p:cNvGrpSpPr/>
          <p:nvPr/>
        </p:nvGrpSpPr>
        <p:grpSpPr>
          <a:xfrm>
            <a:off x="1992869" y="4155164"/>
            <a:ext cx="2582281" cy="1219752"/>
            <a:chOff x="1494651" y="3223483"/>
            <a:chExt cx="1936711" cy="914814"/>
          </a:xfrm>
        </p:grpSpPr>
        <p:sp>
          <p:nvSpPr>
            <p:cNvPr id="14" name="Rectangle 42"/>
            <p:cNvSpPr/>
            <p:nvPr/>
          </p:nvSpPr>
          <p:spPr>
            <a:xfrm>
              <a:off x="1494652" y="3672556"/>
              <a:ext cx="1779491" cy="465741"/>
            </a:xfrm>
            <a:prstGeom prst="rect">
              <a:avLst/>
            </a:prstGeom>
            <a:noFill/>
            <a:ln w="12700" cap="flat" cmpd="sng" algn="ctr">
              <a:noFill/>
              <a:prstDash val="solid"/>
            </a:ln>
            <a:effectLst/>
          </p:spPr>
          <p:txBody>
            <a:bodyPr lIns="91440" tIns="0" rIns="91440" bIns="0" rtlCol="0" anchor="t"/>
            <a:lstStyle/>
            <a:p>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编辑数据比例点击数据，右键，编辑数据，输入数据即可</a:t>
              </a:r>
              <a:endPar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5" name="文本框 15"/>
            <p:cNvSpPr txBox="1"/>
            <p:nvPr/>
          </p:nvSpPr>
          <p:spPr>
            <a:xfrm>
              <a:off x="1494651" y="3223483"/>
              <a:ext cx="1936711" cy="284742"/>
            </a:xfrm>
            <a:prstGeom prst="rect">
              <a:avLst/>
            </a:prstGeom>
            <a:noFill/>
          </p:spPr>
          <p:txBody>
            <a:bodyPr wrap="square" lIns="91440" tIns="45720" rIns="91440" bIns="45720" rtlCol="0">
              <a:spAutoFit/>
            </a:bodyPr>
            <a:lstStyle/>
            <a:p>
              <a:r>
                <a:rPr lang="zh-CN" altLang="en-US" sz="1865" b="1" dirty="0">
                  <a:solidFill>
                    <a:schemeClr val="accent1"/>
                  </a:solidFill>
                  <a:latin typeface="微软雅黑" panose="020B0503020204020204" pitchFamily="34" charset="-122"/>
                  <a:ea typeface="微软雅黑" panose="020B0503020204020204" pitchFamily="34" charset="-122"/>
                </a:rPr>
                <a:t>销售量全年提高</a:t>
              </a:r>
              <a:r>
                <a:rPr lang="en-US" altLang="zh-CN" sz="1865" b="1" dirty="0">
                  <a:solidFill>
                    <a:schemeClr val="accent1"/>
                  </a:solidFill>
                  <a:latin typeface="微软雅黑" panose="020B0503020204020204" pitchFamily="34" charset="-122"/>
                  <a:ea typeface="微软雅黑" panose="020B0503020204020204" pitchFamily="34" charset="-122"/>
                </a:rPr>
                <a:t>50%</a:t>
              </a:r>
              <a:endParaRPr lang="zh-CN" altLang="en-US" sz="1865" b="1" dirty="0">
                <a:solidFill>
                  <a:schemeClr val="accent1"/>
                </a:solidFill>
                <a:latin typeface="微软雅黑" panose="020B0503020204020204" pitchFamily="34" charset="-122"/>
                <a:ea typeface="微软雅黑" panose="020B0503020204020204" pitchFamily="34" charset="-122"/>
              </a:endParaRPr>
            </a:p>
          </p:txBody>
        </p:sp>
      </p:grpSp>
      <p:grpSp>
        <p:nvGrpSpPr>
          <p:cNvPr id="16" name="组合 15"/>
          <p:cNvGrpSpPr/>
          <p:nvPr/>
        </p:nvGrpSpPr>
        <p:grpSpPr>
          <a:xfrm>
            <a:off x="4917966" y="4155164"/>
            <a:ext cx="2582281" cy="1219752"/>
            <a:chOff x="3688474" y="3223483"/>
            <a:chExt cx="1936711" cy="914814"/>
          </a:xfrm>
        </p:grpSpPr>
        <p:sp>
          <p:nvSpPr>
            <p:cNvPr id="17" name="Rectangle 42"/>
            <p:cNvSpPr/>
            <p:nvPr/>
          </p:nvSpPr>
          <p:spPr>
            <a:xfrm>
              <a:off x="3688474" y="3672556"/>
              <a:ext cx="1779491" cy="465741"/>
            </a:xfrm>
            <a:prstGeom prst="rect">
              <a:avLst/>
            </a:prstGeom>
            <a:noFill/>
            <a:ln w="12700" cap="flat" cmpd="sng" algn="ctr">
              <a:noFill/>
              <a:prstDash val="solid"/>
            </a:ln>
            <a:effectLst/>
          </p:spPr>
          <p:txBody>
            <a:bodyPr lIns="91440" tIns="0" rIns="91440" bIns="0" rtlCol="0" anchor="t"/>
            <a:lstStyle/>
            <a:p>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编辑数据比例点击数据，右键，编辑数据，输入数据即可</a:t>
              </a:r>
              <a:endPar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8" name="文本框 17"/>
            <p:cNvSpPr txBox="1"/>
            <p:nvPr/>
          </p:nvSpPr>
          <p:spPr>
            <a:xfrm>
              <a:off x="3688474" y="3223483"/>
              <a:ext cx="1936711" cy="284742"/>
            </a:xfrm>
            <a:prstGeom prst="rect">
              <a:avLst/>
            </a:prstGeom>
            <a:noFill/>
          </p:spPr>
          <p:txBody>
            <a:bodyPr wrap="square" lIns="91440" tIns="45720" rIns="91440" bIns="45720" rtlCol="0">
              <a:spAutoFit/>
            </a:bodyPr>
            <a:lstStyle/>
            <a:p>
              <a:r>
                <a:rPr lang="zh-CN" altLang="en-US" sz="1865" b="1" dirty="0">
                  <a:solidFill>
                    <a:schemeClr val="accent2"/>
                  </a:solidFill>
                  <a:latin typeface="微软雅黑" panose="020B0503020204020204" pitchFamily="34" charset="-122"/>
                  <a:ea typeface="微软雅黑" panose="020B0503020204020204" pitchFamily="34" charset="-122"/>
                </a:rPr>
                <a:t>签约成功率达</a:t>
              </a:r>
              <a:r>
                <a:rPr lang="en-US" altLang="zh-CN" sz="1865" b="1" dirty="0">
                  <a:solidFill>
                    <a:schemeClr val="accent2"/>
                  </a:solidFill>
                  <a:latin typeface="微软雅黑" panose="020B0503020204020204" pitchFamily="34" charset="-122"/>
                  <a:ea typeface="微软雅黑" panose="020B0503020204020204" pitchFamily="34" charset="-122"/>
                </a:rPr>
                <a:t>90%</a:t>
              </a:r>
              <a:endParaRPr lang="zh-CN" altLang="en-US" sz="1865" b="1" dirty="0">
                <a:solidFill>
                  <a:schemeClr val="accent2"/>
                </a:solidFill>
                <a:latin typeface="微软雅黑" panose="020B0503020204020204" pitchFamily="34" charset="-122"/>
                <a:ea typeface="微软雅黑" panose="020B0503020204020204" pitchFamily="34" charset="-122"/>
              </a:endParaRPr>
            </a:p>
          </p:txBody>
        </p:sp>
      </p:grpSp>
      <p:grpSp>
        <p:nvGrpSpPr>
          <p:cNvPr id="19" name="组合 18"/>
          <p:cNvGrpSpPr/>
          <p:nvPr/>
        </p:nvGrpSpPr>
        <p:grpSpPr>
          <a:xfrm>
            <a:off x="7843063" y="4155164"/>
            <a:ext cx="2669428" cy="1219752"/>
            <a:chOff x="5882297" y="3223483"/>
            <a:chExt cx="2002071" cy="914814"/>
          </a:xfrm>
        </p:grpSpPr>
        <p:sp>
          <p:nvSpPr>
            <p:cNvPr id="20" name="Rectangle 42"/>
            <p:cNvSpPr/>
            <p:nvPr/>
          </p:nvSpPr>
          <p:spPr>
            <a:xfrm>
              <a:off x="5882297" y="3672556"/>
              <a:ext cx="1779491" cy="465741"/>
            </a:xfrm>
            <a:prstGeom prst="rect">
              <a:avLst/>
            </a:prstGeom>
            <a:noFill/>
            <a:ln w="12700" cap="flat" cmpd="sng" algn="ctr">
              <a:noFill/>
              <a:prstDash val="solid"/>
            </a:ln>
            <a:effectLst/>
          </p:spPr>
          <p:txBody>
            <a:bodyPr lIns="91440" tIns="0" rIns="91440" bIns="0" rtlCol="0" anchor="t"/>
            <a:lstStyle/>
            <a:p>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编辑数据比例点击数据，右键，编辑数据，输入数据即可</a:t>
              </a:r>
              <a:endPar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1" name="文本框 19"/>
            <p:cNvSpPr txBox="1"/>
            <p:nvPr/>
          </p:nvSpPr>
          <p:spPr>
            <a:xfrm>
              <a:off x="5882297" y="3223483"/>
              <a:ext cx="2002071" cy="284742"/>
            </a:xfrm>
            <a:prstGeom prst="rect">
              <a:avLst/>
            </a:prstGeom>
            <a:noFill/>
          </p:spPr>
          <p:txBody>
            <a:bodyPr wrap="square" lIns="91440" tIns="45720" rIns="91440" bIns="45720" rtlCol="0">
              <a:spAutoFit/>
            </a:bodyPr>
            <a:lstStyle/>
            <a:p>
              <a:r>
                <a:rPr lang="zh-CN" altLang="en-US" sz="1865" b="1" dirty="0">
                  <a:solidFill>
                    <a:schemeClr val="accent3"/>
                  </a:solidFill>
                  <a:latin typeface="微软雅黑" panose="020B0503020204020204" pitchFamily="34" charset="-122"/>
                  <a:ea typeface="微软雅黑" panose="020B0503020204020204" pitchFamily="34" charset="-122"/>
                </a:rPr>
                <a:t>公司利润提高</a:t>
              </a:r>
              <a:r>
                <a:rPr lang="en-US" altLang="zh-CN" sz="1865" b="1" dirty="0">
                  <a:solidFill>
                    <a:schemeClr val="accent3"/>
                  </a:solidFill>
                  <a:latin typeface="微软雅黑" panose="020B0503020204020204" pitchFamily="34" charset="-122"/>
                  <a:ea typeface="微软雅黑" panose="020B0503020204020204" pitchFamily="34" charset="-122"/>
                </a:rPr>
                <a:t>23%</a:t>
              </a:r>
              <a:endParaRPr lang="zh-CN" altLang="en-US" sz="1865" b="1" dirty="0">
                <a:solidFill>
                  <a:schemeClr val="accent3"/>
                </a:solidFill>
                <a:latin typeface="微软雅黑" panose="020B0503020204020204" pitchFamily="34" charset="-122"/>
                <a:ea typeface="微软雅黑" panose="020B0503020204020204" pitchFamily="34" charset="-122"/>
              </a:endParaRPr>
            </a:p>
          </p:txBody>
        </p:sp>
      </p:grpSp>
    </p:spTree>
  </p:cSld>
  <p:clrMapOvr>
    <a:masterClrMapping/>
  </p:clrMapOvr>
  <p:transition spd="slow" advClick="0" advTm="0">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 presetClass="entr" presetSubtype="4" fill="hold" nodeType="afterEffect">
                                  <p:stCondLst>
                                    <p:cond delay="0"/>
                                  </p:stCondLst>
                                  <p:childTnLst>
                                    <p:set>
                                      <p:cBhvr>
                                        <p:cTn id="12" dur="1" fill="hold">
                                          <p:stCondLst>
                                            <p:cond delay="0"/>
                                          </p:stCondLst>
                                        </p:cTn>
                                        <p:tgtEl>
                                          <p:spTgt spid="13"/>
                                        </p:tgtEl>
                                        <p:attrNameLst>
                                          <p:attrName>style.visibility</p:attrName>
                                        </p:attrNameLst>
                                      </p:cBhvr>
                                      <p:to>
                                        <p:strVal val="visible"/>
                                      </p:to>
                                    </p:set>
                                    <p:anim calcmode="lin" valueType="num">
                                      <p:cBhvr additive="base">
                                        <p:cTn id="13" dur="500" fill="hold"/>
                                        <p:tgtEl>
                                          <p:spTgt spid="13"/>
                                        </p:tgtEl>
                                        <p:attrNameLst>
                                          <p:attrName>ppt_x</p:attrName>
                                        </p:attrNameLst>
                                      </p:cBhvr>
                                      <p:tavLst>
                                        <p:tav tm="0">
                                          <p:val>
                                            <p:strVal val="#ppt_x"/>
                                          </p:val>
                                        </p:tav>
                                        <p:tav tm="100000">
                                          <p:val>
                                            <p:strVal val="#ppt_x"/>
                                          </p:val>
                                        </p:tav>
                                      </p:tavLst>
                                    </p:anim>
                                    <p:anim calcmode="lin" valueType="num">
                                      <p:cBhvr additive="base">
                                        <p:cTn id="14" dur="500" fill="hold"/>
                                        <p:tgtEl>
                                          <p:spTgt spid="13"/>
                                        </p:tgtEl>
                                        <p:attrNameLst>
                                          <p:attrName>ppt_y</p:attrName>
                                        </p:attrNameLst>
                                      </p:cBhvr>
                                      <p:tavLst>
                                        <p:tav tm="0">
                                          <p:val>
                                            <p:strVal val="1+#ppt_h/2"/>
                                          </p:val>
                                        </p:tav>
                                        <p:tav tm="100000">
                                          <p:val>
                                            <p:strVal val="#ppt_y"/>
                                          </p:val>
                                        </p:tav>
                                      </p:tavLst>
                                    </p:anim>
                                  </p:childTnLst>
                                </p:cTn>
                              </p:par>
                            </p:childTnLst>
                          </p:cTn>
                        </p:par>
                        <p:par>
                          <p:cTn id="15" fill="hold">
                            <p:stCondLst>
                              <p:cond delay="1500"/>
                            </p:stCondLst>
                            <p:childTnLst>
                              <p:par>
                                <p:cTn id="16" presetID="42" presetClass="entr" presetSubtype="0" fill="hold" nodeType="after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1000"/>
                                        <p:tgtEl>
                                          <p:spTgt spid="3"/>
                                        </p:tgtEl>
                                      </p:cBhvr>
                                    </p:animEffect>
                                    <p:anim calcmode="lin" valueType="num">
                                      <p:cBhvr>
                                        <p:cTn id="19" dur="1000" fill="hold"/>
                                        <p:tgtEl>
                                          <p:spTgt spid="3"/>
                                        </p:tgtEl>
                                        <p:attrNameLst>
                                          <p:attrName>ppt_x</p:attrName>
                                        </p:attrNameLst>
                                      </p:cBhvr>
                                      <p:tavLst>
                                        <p:tav tm="0">
                                          <p:val>
                                            <p:strVal val="#ppt_x"/>
                                          </p:val>
                                        </p:tav>
                                        <p:tav tm="100000">
                                          <p:val>
                                            <p:strVal val="#ppt_x"/>
                                          </p:val>
                                        </p:tav>
                                      </p:tavLst>
                                    </p:anim>
                                    <p:anim calcmode="lin" valueType="num">
                                      <p:cBhvr>
                                        <p:cTn id="20" dur="1000" fill="hold"/>
                                        <p:tgtEl>
                                          <p:spTgt spid="3"/>
                                        </p:tgtEl>
                                        <p:attrNameLst>
                                          <p:attrName>ppt_y</p:attrName>
                                        </p:attrNameLst>
                                      </p:cBhvr>
                                      <p:tavLst>
                                        <p:tav tm="0">
                                          <p:val>
                                            <p:strVal val="#ppt_y+.1"/>
                                          </p:val>
                                        </p:tav>
                                        <p:tav tm="100000">
                                          <p:val>
                                            <p:strVal val="#ppt_y"/>
                                          </p:val>
                                        </p:tav>
                                      </p:tavLst>
                                    </p:anim>
                                  </p:childTnLst>
                                </p:cTn>
                              </p:par>
                            </p:childTnLst>
                          </p:cTn>
                        </p:par>
                        <p:par>
                          <p:cTn id="21" fill="hold">
                            <p:stCondLst>
                              <p:cond delay="2500"/>
                            </p:stCondLst>
                            <p:childTnLst>
                              <p:par>
                                <p:cTn id="22" presetID="2" presetClass="entr" presetSubtype="4" fill="hold" nodeType="afterEffect">
                                  <p:stCondLst>
                                    <p:cond delay="0"/>
                                  </p:stCondLst>
                                  <p:childTnLst>
                                    <p:set>
                                      <p:cBhvr>
                                        <p:cTn id="23" dur="1" fill="hold">
                                          <p:stCondLst>
                                            <p:cond delay="0"/>
                                          </p:stCondLst>
                                        </p:cTn>
                                        <p:tgtEl>
                                          <p:spTgt spid="16"/>
                                        </p:tgtEl>
                                        <p:attrNameLst>
                                          <p:attrName>style.visibility</p:attrName>
                                        </p:attrNameLst>
                                      </p:cBhvr>
                                      <p:to>
                                        <p:strVal val="visible"/>
                                      </p:to>
                                    </p:set>
                                    <p:anim calcmode="lin" valueType="num">
                                      <p:cBhvr additive="base">
                                        <p:cTn id="24" dur="500" fill="hold"/>
                                        <p:tgtEl>
                                          <p:spTgt spid="16"/>
                                        </p:tgtEl>
                                        <p:attrNameLst>
                                          <p:attrName>ppt_x</p:attrName>
                                        </p:attrNameLst>
                                      </p:cBhvr>
                                      <p:tavLst>
                                        <p:tav tm="0">
                                          <p:val>
                                            <p:strVal val="#ppt_x"/>
                                          </p:val>
                                        </p:tav>
                                        <p:tav tm="100000">
                                          <p:val>
                                            <p:strVal val="#ppt_x"/>
                                          </p:val>
                                        </p:tav>
                                      </p:tavLst>
                                    </p:anim>
                                    <p:anim calcmode="lin" valueType="num">
                                      <p:cBhvr additive="base">
                                        <p:cTn id="25" dur="500" fill="hold"/>
                                        <p:tgtEl>
                                          <p:spTgt spid="16"/>
                                        </p:tgtEl>
                                        <p:attrNameLst>
                                          <p:attrName>ppt_y</p:attrName>
                                        </p:attrNameLst>
                                      </p:cBhvr>
                                      <p:tavLst>
                                        <p:tav tm="0">
                                          <p:val>
                                            <p:strVal val="1+#ppt_h/2"/>
                                          </p:val>
                                        </p:tav>
                                        <p:tav tm="100000">
                                          <p:val>
                                            <p:strVal val="#ppt_y"/>
                                          </p:val>
                                        </p:tav>
                                      </p:tavLst>
                                    </p:anim>
                                  </p:childTnLst>
                                </p:cTn>
                              </p:par>
                            </p:childTnLst>
                          </p:cTn>
                        </p:par>
                        <p:par>
                          <p:cTn id="26" fill="hold">
                            <p:stCondLst>
                              <p:cond delay="3000"/>
                            </p:stCondLst>
                            <p:childTnLst>
                              <p:par>
                                <p:cTn id="27" presetID="42" presetClass="entr" presetSubtype="0" fill="hold" nodeType="after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1000"/>
                                        <p:tgtEl>
                                          <p:spTgt spid="10"/>
                                        </p:tgtEl>
                                      </p:cBhvr>
                                    </p:animEffect>
                                    <p:anim calcmode="lin" valueType="num">
                                      <p:cBhvr>
                                        <p:cTn id="30" dur="1000" fill="hold"/>
                                        <p:tgtEl>
                                          <p:spTgt spid="10"/>
                                        </p:tgtEl>
                                        <p:attrNameLst>
                                          <p:attrName>ppt_x</p:attrName>
                                        </p:attrNameLst>
                                      </p:cBhvr>
                                      <p:tavLst>
                                        <p:tav tm="0">
                                          <p:val>
                                            <p:strVal val="#ppt_x"/>
                                          </p:val>
                                        </p:tav>
                                        <p:tav tm="100000">
                                          <p:val>
                                            <p:strVal val="#ppt_x"/>
                                          </p:val>
                                        </p:tav>
                                      </p:tavLst>
                                    </p:anim>
                                    <p:anim calcmode="lin" valueType="num">
                                      <p:cBhvr>
                                        <p:cTn id="31" dur="1000" fill="hold"/>
                                        <p:tgtEl>
                                          <p:spTgt spid="10"/>
                                        </p:tgtEl>
                                        <p:attrNameLst>
                                          <p:attrName>ppt_y</p:attrName>
                                        </p:attrNameLst>
                                      </p:cBhvr>
                                      <p:tavLst>
                                        <p:tav tm="0">
                                          <p:val>
                                            <p:strVal val="#ppt_y+.1"/>
                                          </p:val>
                                        </p:tav>
                                        <p:tav tm="100000">
                                          <p:val>
                                            <p:strVal val="#ppt_y"/>
                                          </p:val>
                                        </p:tav>
                                      </p:tavLst>
                                    </p:anim>
                                  </p:childTnLst>
                                </p:cTn>
                              </p:par>
                            </p:childTnLst>
                          </p:cTn>
                        </p:par>
                        <p:par>
                          <p:cTn id="32" fill="hold">
                            <p:stCondLst>
                              <p:cond delay="4000"/>
                            </p:stCondLst>
                            <p:childTnLst>
                              <p:par>
                                <p:cTn id="33" presetID="2" presetClass="entr" presetSubtype="4" fill="hold" nodeType="after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additive="base">
                                        <p:cTn id="35" dur="500" fill="hold"/>
                                        <p:tgtEl>
                                          <p:spTgt spid="19"/>
                                        </p:tgtEl>
                                        <p:attrNameLst>
                                          <p:attrName>ppt_x</p:attrName>
                                        </p:attrNameLst>
                                      </p:cBhvr>
                                      <p:tavLst>
                                        <p:tav tm="0">
                                          <p:val>
                                            <p:strVal val="#ppt_x"/>
                                          </p:val>
                                        </p:tav>
                                        <p:tav tm="100000">
                                          <p:val>
                                            <p:strVal val="#ppt_x"/>
                                          </p:val>
                                        </p:tav>
                                      </p:tavLst>
                                    </p:anim>
                                    <p:anim calcmode="lin" valueType="num">
                                      <p:cBhvr additive="base">
                                        <p:cTn id="36"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13" name="图表 12"/>
          <p:cNvGraphicFramePr/>
          <p:nvPr/>
        </p:nvGraphicFramePr>
        <p:xfrm>
          <a:off x="1001487" y="1276138"/>
          <a:ext cx="3755207" cy="2141927"/>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1" name="图表 20"/>
          <p:cNvGraphicFramePr/>
          <p:nvPr/>
        </p:nvGraphicFramePr>
        <p:xfrm>
          <a:off x="3146094" y="1276138"/>
          <a:ext cx="3755207" cy="2141927"/>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22" name="图表 21"/>
          <p:cNvGraphicFramePr/>
          <p:nvPr/>
        </p:nvGraphicFramePr>
        <p:xfrm>
          <a:off x="5290701" y="1276138"/>
          <a:ext cx="3755207" cy="2141927"/>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23" name="图表 22"/>
          <p:cNvGraphicFramePr/>
          <p:nvPr/>
        </p:nvGraphicFramePr>
        <p:xfrm>
          <a:off x="7435309" y="1276138"/>
          <a:ext cx="3755207" cy="2141927"/>
        </p:xfrm>
        <a:graphic>
          <a:graphicData uri="http://schemas.openxmlformats.org/drawingml/2006/chart">
            <c:chart xmlns:c="http://schemas.openxmlformats.org/drawingml/2006/chart" xmlns:r="http://schemas.openxmlformats.org/officeDocument/2006/relationships" r:id="rId6"/>
          </a:graphicData>
        </a:graphic>
      </p:graphicFrame>
      <p:sp>
        <p:nvSpPr>
          <p:cNvPr id="33" name="文本框 32"/>
          <p:cNvSpPr txBox="1"/>
          <p:nvPr/>
        </p:nvSpPr>
        <p:spPr>
          <a:xfrm>
            <a:off x="2245359" y="3290221"/>
            <a:ext cx="1145220" cy="461665"/>
          </a:xfrm>
          <a:prstGeom prst="rect">
            <a:avLst/>
          </a:prstGeom>
          <a:noFill/>
        </p:spPr>
        <p:txBody>
          <a:bodyPr wrap="square" lIns="91440" tIns="45720" rIns="91440" bIns="45720" rtlCol="0">
            <a:spAutoFit/>
          </a:bodyPr>
          <a:lstStyle/>
          <a:p>
            <a:pPr algn="ctr"/>
            <a:r>
              <a:rPr lang="en-US" altLang="zh-CN" sz="2400" dirty="0">
                <a:solidFill>
                  <a:prstClr val="black">
                    <a:lumMod val="50000"/>
                    <a:lumOff val="50000"/>
                  </a:prstClr>
                </a:solidFill>
                <a:latin typeface="Impact" panose="020B0806030902050204" pitchFamily="34" charset="0"/>
              </a:rPr>
              <a:t>30</a:t>
            </a:r>
            <a:r>
              <a:rPr lang="en-US" altLang="zh-CN" sz="1600" dirty="0">
                <a:solidFill>
                  <a:prstClr val="black">
                    <a:lumMod val="50000"/>
                    <a:lumOff val="50000"/>
                  </a:prstClr>
                </a:solidFill>
                <a:latin typeface="Impact" panose="020B0806030902050204" pitchFamily="34" charset="0"/>
              </a:rPr>
              <a:t>%</a:t>
            </a:r>
            <a:endParaRPr lang="zh-CN" altLang="en-US" sz="1465" dirty="0">
              <a:solidFill>
                <a:prstClr val="black">
                  <a:lumMod val="50000"/>
                  <a:lumOff val="50000"/>
                </a:prstClr>
              </a:solidFill>
              <a:latin typeface="Impact" panose="020B0806030902050204" pitchFamily="34" charset="0"/>
            </a:endParaRPr>
          </a:p>
        </p:txBody>
      </p:sp>
      <p:grpSp>
        <p:nvGrpSpPr>
          <p:cNvPr id="46" name="Group 8"/>
          <p:cNvGrpSpPr>
            <a:grpSpLocks noChangeAspect="1"/>
          </p:cNvGrpSpPr>
          <p:nvPr/>
        </p:nvGrpSpPr>
        <p:grpSpPr bwMode="auto">
          <a:xfrm>
            <a:off x="2597701" y="2063919"/>
            <a:ext cx="440537" cy="482708"/>
            <a:chOff x="3437" y="2282"/>
            <a:chExt cx="679" cy="744"/>
          </a:xfrm>
          <a:solidFill>
            <a:srgbClr val="01ACBE"/>
          </a:solidFill>
        </p:grpSpPr>
        <p:sp>
          <p:nvSpPr>
            <p:cNvPr id="47" name="Freeform 9"/>
            <p:cNvSpPr/>
            <p:nvPr/>
          </p:nvSpPr>
          <p:spPr bwMode="auto">
            <a:xfrm>
              <a:off x="3595" y="2282"/>
              <a:ext cx="364" cy="379"/>
            </a:xfrm>
            <a:custGeom>
              <a:avLst/>
              <a:gdLst>
                <a:gd name="T0" fmla="*/ 50 w 152"/>
                <a:gd name="T1" fmla="*/ 147 h 159"/>
                <a:gd name="T2" fmla="*/ 39 w 152"/>
                <a:gd name="T3" fmla="*/ 147 h 159"/>
                <a:gd name="T4" fmla="*/ 76 w 152"/>
                <a:gd name="T5" fmla="*/ 159 h 159"/>
                <a:gd name="T6" fmla="*/ 114 w 152"/>
                <a:gd name="T7" fmla="*/ 147 h 159"/>
                <a:gd name="T8" fmla="*/ 103 w 152"/>
                <a:gd name="T9" fmla="*/ 147 h 159"/>
                <a:gd name="T10" fmla="*/ 152 w 152"/>
                <a:gd name="T11" fmla="*/ 76 h 159"/>
                <a:gd name="T12" fmla="*/ 76 w 152"/>
                <a:gd name="T13" fmla="*/ 0 h 159"/>
                <a:gd name="T14" fmla="*/ 0 w 152"/>
                <a:gd name="T15" fmla="*/ 76 h 159"/>
                <a:gd name="T16" fmla="*/ 50 w 152"/>
                <a:gd name="T17" fmla="*/ 147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2" h="159">
                  <a:moveTo>
                    <a:pt x="50" y="147"/>
                  </a:moveTo>
                  <a:cubicBezTo>
                    <a:pt x="39" y="147"/>
                    <a:pt x="39" y="147"/>
                    <a:pt x="39" y="147"/>
                  </a:cubicBezTo>
                  <a:cubicBezTo>
                    <a:pt x="39" y="152"/>
                    <a:pt x="53" y="159"/>
                    <a:pt x="76" y="159"/>
                  </a:cubicBezTo>
                  <a:cubicBezTo>
                    <a:pt x="99" y="159"/>
                    <a:pt x="113" y="152"/>
                    <a:pt x="114" y="147"/>
                  </a:cubicBezTo>
                  <a:cubicBezTo>
                    <a:pt x="103" y="147"/>
                    <a:pt x="103" y="147"/>
                    <a:pt x="103" y="147"/>
                  </a:cubicBezTo>
                  <a:cubicBezTo>
                    <a:pt x="131" y="136"/>
                    <a:pt x="152" y="108"/>
                    <a:pt x="152" y="76"/>
                  </a:cubicBezTo>
                  <a:cubicBezTo>
                    <a:pt x="152" y="34"/>
                    <a:pt x="118" y="0"/>
                    <a:pt x="76" y="0"/>
                  </a:cubicBezTo>
                  <a:cubicBezTo>
                    <a:pt x="34" y="0"/>
                    <a:pt x="0" y="34"/>
                    <a:pt x="0" y="76"/>
                  </a:cubicBezTo>
                  <a:cubicBezTo>
                    <a:pt x="0" y="108"/>
                    <a:pt x="21" y="136"/>
                    <a:pt x="50" y="1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48" name="Freeform 10"/>
            <p:cNvSpPr/>
            <p:nvPr/>
          </p:nvSpPr>
          <p:spPr bwMode="auto">
            <a:xfrm>
              <a:off x="3437" y="2633"/>
              <a:ext cx="679" cy="393"/>
            </a:xfrm>
            <a:custGeom>
              <a:avLst/>
              <a:gdLst>
                <a:gd name="T0" fmla="*/ 222 w 284"/>
                <a:gd name="T1" fmla="*/ 0 h 165"/>
                <a:gd name="T2" fmla="*/ 188 w 284"/>
                <a:gd name="T3" fmla="*/ 0 h 165"/>
                <a:gd name="T4" fmla="*/ 154 w 284"/>
                <a:gd name="T5" fmla="*/ 19 h 165"/>
                <a:gd name="T6" fmla="*/ 154 w 284"/>
                <a:gd name="T7" fmla="*/ 134 h 165"/>
                <a:gd name="T8" fmla="*/ 143 w 284"/>
                <a:gd name="T9" fmla="*/ 146 h 165"/>
                <a:gd name="T10" fmla="*/ 131 w 284"/>
                <a:gd name="T11" fmla="*/ 134 h 165"/>
                <a:gd name="T12" fmla="*/ 131 w 284"/>
                <a:gd name="T13" fmla="*/ 19 h 165"/>
                <a:gd name="T14" fmla="*/ 97 w 284"/>
                <a:gd name="T15" fmla="*/ 0 h 165"/>
                <a:gd name="T16" fmla="*/ 63 w 284"/>
                <a:gd name="T17" fmla="*/ 0 h 165"/>
                <a:gd name="T18" fmla="*/ 0 w 284"/>
                <a:gd name="T19" fmla="*/ 86 h 165"/>
                <a:gd name="T20" fmla="*/ 0 w 284"/>
                <a:gd name="T21" fmla="*/ 165 h 165"/>
                <a:gd name="T22" fmla="*/ 284 w 284"/>
                <a:gd name="T23" fmla="*/ 165 h 165"/>
                <a:gd name="T24" fmla="*/ 284 w 284"/>
                <a:gd name="T25" fmla="*/ 86 h 165"/>
                <a:gd name="T26" fmla="*/ 222 w 284"/>
                <a:gd name="T27" fmla="*/ 0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4" h="165">
                  <a:moveTo>
                    <a:pt x="222" y="0"/>
                  </a:moveTo>
                  <a:cubicBezTo>
                    <a:pt x="188" y="0"/>
                    <a:pt x="188" y="0"/>
                    <a:pt x="188" y="0"/>
                  </a:cubicBezTo>
                  <a:cubicBezTo>
                    <a:pt x="188" y="10"/>
                    <a:pt x="172" y="17"/>
                    <a:pt x="154" y="19"/>
                  </a:cubicBezTo>
                  <a:cubicBezTo>
                    <a:pt x="154" y="134"/>
                    <a:pt x="154" y="134"/>
                    <a:pt x="154" y="134"/>
                  </a:cubicBezTo>
                  <a:cubicBezTo>
                    <a:pt x="154" y="140"/>
                    <a:pt x="149" y="146"/>
                    <a:pt x="143" y="146"/>
                  </a:cubicBezTo>
                  <a:cubicBezTo>
                    <a:pt x="136" y="146"/>
                    <a:pt x="131" y="140"/>
                    <a:pt x="131" y="134"/>
                  </a:cubicBezTo>
                  <a:cubicBezTo>
                    <a:pt x="131" y="19"/>
                    <a:pt x="131" y="19"/>
                    <a:pt x="131" y="19"/>
                  </a:cubicBezTo>
                  <a:cubicBezTo>
                    <a:pt x="113" y="17"/>
                    <a:pt x="97" y="11"/>
                    <a:pt x="97" y="0"/>
                  </a:cubicBezTo>
                  <a:cubicBezTo>
                    <a:pt x="63" y="0"/>
                    <a:pt x="63" y="0"/>
                    <a:pt x="63" y="0"/>
                  </a:cubicBezTo>
                  <a:cubicBezTo>
                    <a:pt x="28" y="0"/>
                    <a:pt x="0" y="39"/>
                    <a:pt x="0" y="86"/>
                  </a:cubicBezTo>
                  <a:cubicBezTo>
                    <a:pt x="0" y="165"/>
                    <a:pt x="0" y="165"/>
                    <a:pt x="0" y="165"/>
                  </a:cubicBezTo>
                  <a:cubicBezTo>
                    <a:pt x="284" y="165"/>
                    <a:pt x="284" y="165"/>
                    <a:pt x="284" y="165"/>
                  </a:cubicBezTo>
                  <a:cubicBezTo>
                    <a:pt x="284" y="86"/>
                    <a:pt x="284" y="86"/>
                    <a:pt x="284" y="86"/>
                  </a:cubicBezTo>
                  <a:cubicBezTo>
                    <a:pt x="284" y="39"/>
                    <a:pt x="256" y="0"/>
                    <a:pt x="22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grpSp>
      <p:grpSp>
        <p:nvGrpSpPr>
          <p:cNvPr id="49" name="Group 13"/>
          <p:cNvGrpSpPr>
            <a:grpSpLocks noChangeAspect="1"/>
          </p:cNvGrpSpPr>
          <p:nvPr/>
        </p:nvGrpSpPr>
        <p:grpSpPr bwMode="auto">
          <a:xfrm>
            <a:off x="4710310" y="2065418"/>
            <a:ext cx="483079" cy="488783"/>
            <a:chOff x="2426" y="2781"/>
            <a:chExt cx="593" cy="600"/>
          </a:xfrm>
          <a:solidFill>
            <a:srgbClr val="FFB850"/>
          </a:solidFill>
        </p:grpSpPr>
        <p:sp>
          <p:nvSpPr>
            <p:cNvPr id="50" name="Freeform 14"/>
            <p:cNvSpPr/>
            <p:nvPr/>
          </p:nvSpPr>
          <p:spPr bwMode="auto">
            <a:xfrm>
              <a:off x="2442" y="2805"/>
              <a:ext cx="577" cy="576"/>
            </a:xfrm>
            <a:custGeom>
              <a:avLst/>
              <a:gdLst>
                <a:gd name="T0" fmla="*/ 0 w 241"/>
                <a:gd name="T1" fmla="*/ 115 h 241"/>
                <a:gd name="T2" fmla="*/ 0 w 241"/>
                <a:gd name="T3" fmla="*/ 121 h 241"/>
                <a:gd name="T4" fmla="*/ 121 w 241"/>
                <a:gd name="T5" fmla="*/ 241 h 241"/>
                <a:gd name="T6" fmla="*/ 241 w 241"/>
                <a:gd name="T7" fmla="*/ 121 h 241"/>
                <a:gd name="T8" fmla="*/ 121 w 241"/>
                <a:gd name="T9" fmla="*/ 0 h 241"/>
                <a:gd name="T10" fmla="*/ 121 w 241"/>
                <a:gd name="T11" fmla="*/ 115 h 241"/>
                <a:gd name="T12" fmla="*/ 0 w 241"/>
                <a:gd name="T13" fmla="*/ 115 h 241"/>
              </a:gdLst>
              <a:ahLst/>
              <a:cxnLst>
                <a:cxn ang="0">
                  <a:pos x="T0" y="T1"/>
                </a:cxn>
                <a:cxn ang="0">
                  <a:pos x="T2" y="T3"/>
                </a:cxn>
                <a:cxn ang="0">
                  <a:pos x="T4" y="T5"/>
                </a:cxn>
                <a:cxn ang="0">
                  <a:pos x="T6" y="T7"/>
                </a:cxn>
                <a:cxn ang="0">
                  <a:pos x="T8" y="T9"/>
                </a:cxn>
                <a:cxn ang="0">
                  <a:pos x="T10" y="T11"/>
                </a:cxn>
                <a:cxn ang="0">
                  <a:pos x="T12" y="T13"/>
                </a:cxn>
              </a:cxnLst>
              <a:rect l="0" t="0" r="r" b="b"/>
              <a:pathLst>
                <a:path w="241" h="241">
                  <a:moveTo>
                    <a:pt x="0" y="115"/>
                  </a:moveTo>
                  <a:cubicBezTo>
                    <a:pt x="0" y="117"/>
                    <a:pt x="0" y="119"/>
                    <a:pt x="0" y="121"/>
                  </a:cubicBezTo>
                  <a:cubicBezTo>
                    <a:pt x="0" y="187"/>
                    <a:pt x="54" y="241"/>
                    <a:pt x="121" y="241"/>
                  </a:cubicBezTo>
                  <a:cubicBezTo>
                    <a:pt x="187" y="241"/>
                    <a:pt x="241" y="187"/>
                    <a:pt x="241" y="121"/>
                  </a:cubicBezTo>
                  <a:cubicBezTo>
                    <a:pt x="241" y="54"/>
                    <a:pt x="187" y="0"/>
                    <a:pt x="121" y="0"/>
                  </a:cubicBezTo>
                  <a:cubicBezTo>
                    <a:pt x="121" y="115"/>
                    <a:pt x="121" y="115"/>
                    <a:pt x="121" y="115"/>
                  </a:cubicBezTo>
                  <a:lnTo>
                    <a:pt x="0" y="11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51" name="Freeform 15"/>
            <p:cNvSpPr>
              <a:spLocks noEditPoints="1"/>
            </p:cNvSpPr>
            <p:nvPr/>
          </p:nvSpPr>
          <p:spPr bwMode="auto">
            <a:xfrm>
              <a:off x="2426" y="2781"/>
              <a:ext cx="275" cy="273"/>
            </a:xfrm>
            <a:custGeom>
              <a:avLst/>
              <a:gdLst>
                <a:gd name="T0" fmla="*/ 0 w 115"/>
                <a:gd name="T1" fmla="*/ 114 h 114"/>
                <a:gd name="T2" fmla="*/ 115 w 115"/>
                <a:gd name="T3" fmla="*/ 114 h 114"/>
                <a:gd name="T4" fmla="*/ 115 w 115"/>
                <a:gd name="T5" fmla="*/ 0 h 114"/>
                <a:gd name="T6" fmla="*/ 0 w 115"/>
                <a:gd name="T7" fmla="*/ 114 h 114"/>
                <a:gd name="T8" fmla="*/ 15 w 115"/>
                <a:gd name="T9" fmla="*/ 104 h 114"/>
                <a:gd name="T10" fmla="*/ 104 w 115"/>
                <a:gd name="T11" fmla="*/ 14 h 114"/>
                <a:gd name="T12" fmla="*/ 104 w 115"/>
                <a:gd name="T13" fmla="*/ 104 h 114"/>
                <a:gd name="T14" fmla="*/ 15 w 115"/>
                <a:gd name="T15" fmla="*/ 104 h 1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5" h="114">
                  <a:moveTo>
                    <a:pt x="0" y="114"/>
                  </a:moveTo>
                  <a:cubicBezTo>
                    <a:pt x="115" y="114"/>
                    <a:pt x="115" y="114"/>
                    <a:pt x="115" y="114"/>
                  </a:cubicBezTo>
                  <a:cubicBezTo>
                    <a:pt x="115" y="0"/>
                    <a:pt x="115" y="0"/>
                    <a:pt x="115" y="0"/>
                  </a:cubicBezTo>
                  <a:cubicBezTo>
                    <a:pt x="51" y="0"/>
                    <a:pt x="0" y="51"/>
                    <a:pt x="0" y="114"/>
                  </a:cubicBezTo>
                  <a:close/>
                  <a:moveTo>
                    <a:pt x="15" y="104"/>
                  </a:moveTo>
                  <a:cubicBezTo>
                    <a:pt x="15" y="54"/>
                    <a:pt x="55" y="14"/>
                    <a:pt x="104" y="14"/>
                  </a:cubicBezTo>
                  <a:cubicBezTo>
                    <a:pt x="104" y="104"/>
                    <a:pt x="104" y="104"/>
                    <a:pt x="104" y="104"/>
                  </a:cubicBezTo>
                  <a:lnTo>
                    <a:pt x="15" y="10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grpSp>
      <p:grpSp>
        <p:nvGrpSpPr>
          <p:cNvPr id="52" name="Group 18"/>
          <p:cNvGrpSpPr>
            <a:grpSpLocks noChangeAspect="1"/>
          </p:cNvGrpSpPr>
          <p:nvPr/>
        </p:nvGrpSpPr>
        <p:grpSpPr bwMode="auto">
          <a:xfrm>
            <a:off x="6855725" y="2061353"/>
            <a:ext cx="501819" cy="467603"/>
            <a:chOff x="3802" y="2858"/>
            <a:chExt cx="616" cy="574"/>
          </a:xfrm>
          <a:solidFill>
            <a:srgbClr val="E87071"/>
          </a:solidFill>
        </p:grpSpPr>
        <p:sp>
          <p:nvSpPr>
            <p:cNvPr id="53" name="Rectangle 19"/>
            <p:cNvSpPr>
              <a:spLocks noChangeArrowheads="1"/>
            </p:cNvSpPr>
            <p:nvPr/>
          </p:nvSpPr>
          <p:spPr bwMode="auto">
            <a:xfrm>
              <a:off x="3802" y="3205"/>
              <a:ext cx="129" cy="22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54" name="Rectangle 20"/>
            <p:cNvSpPr>
              <a:spLocks noChangeArrowheads="1"/>
            </p:cNvSpPr>
            <p:nvPr/>
          </p:nvSpPr>
          <p:spPr bwMode="auto">
            <a:xfrm>
              <a:off x="3964" y="3174"/>
              <a:ext cx="129" cy="25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55" name="Rectangle 21"/>
            <p:cNvSpPr>
              <a:spLocks noChangeArrowheads="1"/>
            </p:cNvSpPr>
            <p:nvPr/>
          </p:nvSpPr>
          <p:spPr bwMode="auto">
            <a:xfrm>
              <a:off x="4129" y="3131"/>
              <a:ext cx="129" cy="3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56" name="Rectangle 22"/>
            <p:cNvSpPr>
              <a:spLocks noChangeArrowheads="1"/>
            </p:cNvSpPr>
            <p:nvPr/>
          </p:nvSpPr>
          <p:spPr bwMode="auto">
            <a:xfrm>
              <a:off x="4289" y="3078"/>
              <a:ext cx="129" cy="35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57" name="Freeform 23"/>
            <p:cNvSpPr/>
            <p:nvPr/>
          </p:nvSpPr>
          <p:spPr bwMode="auto">
            <a:xfrm>
              <a:off x="3888" y="2858"/>
              <a:ext cx="370" cy="270"/>
            </a:xfrm>
            <a:custGeom>
              <a:avLst/>
              <a:gdLst>
                <a:gd name="T0" fmla="*/ 94 w 155"/>
                <a:gd name="T1" fmla="*/ 21 h 113"/>
                <a:gd name="T2" fmla="*/ 0 w 155"/>
                <a:gd name="T3" fmla="*/ 72 h 113"/>
                <a:gd name="T4" fmla="*/ 114 w 155"/>
                <a:gd name="T5" fmla="*/ 63 h 113"/>
                <a:gd name="T6" fmla="*/ 122 w 155"/>
                <a:gd name="T7" fmla="*/ 82 h 113"/>
                <a:gd name="T8" fmla="*/ 155 w 155"/>
                <a:gd name="T9" fmla="*/ 0 h 113"/>
                <a:gd name="T10" fmla="*/ 85 w 155"/>
                <a:gd name="T11" fmla="*/ 2 h 113"/>
                <a:gd name="T12" fmla="*/ 94 w 155"/>
                <a:gd name="T13" fmla="*/ 21 h 113"/>
              </a:gdLst>
              <a:ahLst/>
              <a:cxnLst>
                <a:cxn ang="0">
                  <a:pos x="T0" y="T1"/>
                </a:cxn>
                <a:cxn ang="0">
                  <a:pos x="T2" y="T3"/>
                </a:cxn>
                <a:cxn ang="0">
                  <a:pos x="T4" y="T5"/>
                </a:cxn>
                <a:cxn ang="0">
                  <a:pos x="T6" y="T7"/>
                </a:cxn>
                <a:cxn ang="0">
                  <a:pos x="T8" y="T9"/>
                </a:cxn>
                <a:cxn ang="0">
                  <a:pos x="T10" y="T11"/>
                </a:cxn>
                <a:cxn ang="0">
                  <a:pos x="T12" y="T13"/>
                </a:cxn>
              </a:cxnLst>
              <a:rect l="0" t="0" r="r" b="b"/>
              <a:pathLst>
                <a:path w="155" h="113">
                  <a:moveTo>
                    <a:pt x="94" y="21"/>
                  </a:moveTo>
                  <a:cubicBezTo>
                    <a:pt x="85" y="33"/>
                    <a:pt x="53" y="68"/>
                    <a:pt x="0" y="72"/>
                  </a:cubicBezTo>
                  <a:cubicBezTo>
                    <a:pt x="0" y="72"/>
                    <a:pt x="31" y="113"/>
                    <a:pt x="114" y="63"/>
                  </a:cubicBezTo>
                  <a:cubicBezTo>
                    <a:pt x="122" y="82"/>
                    <a:pt x="122" y="82"/>
                    <a:pt x="122" y="82"/>
                  </a:cubicBezTo>
                  <a:cubicBezTo>
                    <a:pt x="155" y="0"/>
                    <a:pt x="155" y="0"/>
                    <a:pt x="155" y="0"/>
                  </a:cubicBezTo>
                  <a:cubicBezTo>
                    <a:pt x="85" y="2"/>
                    <a:pt x="85" y="2"/>
                    <a:pt x="85" y="2"/>
                  </a:cubicBezTo>
                  <a:lnTo>
                    <a:pt x="94" y="2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grpSp>
      <p:grpSp>
        <p:nvGrpSpPr>
          <p:cNvPr id="58" name="Group 26"/>
          <p:cNvGrpSpPr>
            <a:grpSpLocks noChangeAspect="1"/>
          </p:cNvGrpSpPr>
          <p:nvPr/>
        </p:nvGrpSpPr>
        <p:grpSpPr bwMode="auto">
          <a:xfrm>
            <a:off x="8891284" y="2176410"/>
            <a:ext cx="714325" cy="354135"/>
            <a:chOff x="5676" y="2597"/>
            <a:chExt cx="1061" cy="526"/>
          </a:xfrm>
          <a:solidFill>
            <a:srgbClr val="663A77"/>
          </a:solidFill>
        </p:grpSpPr>
        <p:sp>
          <p:nvSpPr>
            <p:cNvPr id="59" name="Freeform 27"/>
            <p:cNvSpPr/>
            <p:nvPr/>
          </p:nvSpPr>
          <p:spPr bwMode="auto">
            <a:xfrm>
              <a:off x="5747" y="2597"/>
              <a:ext cx="181" cy="115"/>
            </a:xfrm>
            <a:custGeom>
              <a:avLst/>
              <a:gdLst>
                <a:gd name="T0" fmla="*/ 25 w 76"/>
                <a:gd name="T1" fmla="*/ 48 h 48"/>
                <a:gd name="T2" fmla="*/ 64 w 76"/>
                <a:gd name="T3" fmla="*/ 44 h 48"/>
                <a:gd name="T4" fmla="*/ 76 w 76"/>
                <a:gd name="T5" fmla="*/ 13 h 48"/>
                <a:gd name="T6" fmla="*/ 39 w 76"/>
                <a:gd name="T7" fmla="*/ 15 h 48"/>
                <a:gd name="T8" fmla="*/ 23 w 76"/>
                <a:gd name="T9" fmla="*/ 10 h 48"/>
                <a:gd name="T10" fmla="*/ 7 w 76"/>
                <a:gd name="T11" fmla="*/ 20 h 48"/>
                <a:gd name="T12" fmla="*/ 25 w 76"/>
                <a:gd name="T13" fmla="*/ 48 h 48"/>
              </a:gdLst>
              <a:ahLst/>
              <a:cxnLst>
                <a:cxn ang="0">
                  <a:pos x="T0" y="T1"/>
                </a:cxn>
                <a:cxn ang="0">
                  <a:pos x="T2" y="T3"/>
                </a:cxn>
                <a:cxn ang="0">
                  <a:pos x="T4" y="T5"/>
                </a:cxn>
                <a:cxn ang="0">
                  <a:pos x="T6" y="T7"/>
                </a:cxn>
                <a:cxn ang="0">
                  <a:pos x="T8" y="T9"/>
                </a:cxn>
                <a:cxn ang="0">
                  <a:pos x="T10" y="T11"/>
                </a:cxn>
                <a:cxn ang="0">
                  <a:pos x="T12" y="T13"/>
                </a:cxn>
              </a:cxnLst>
              <a:rect l="0" t="0" r="r" b="b"/>
              <a:pathLst>
                <a:path w="76" h="48">
                  <a:moveTo>
                    <a:pt x="25" y="48"/>
                  </a:moveTo>
                  <a:cubicBezTo>
                    <a:pt x="64" y="44"/>
                    <a:pt x="64" y="44"/>
                    <a:pt x="64" y="44"/>
                  </a:cubicBezTo>
                  <a:cubicBezTo>
                    <a:pt x="66" y="36"/>
                    <a:pt x="69" y="26"/>
                    <a:pt x="76" y="13"/>
                  </a:cubicBezTo>
                  <a:cubicBezTo>
                    <a:pt x="76" y="13"/>
                    <a:pt x="70" y="0"/>
                    <a:pt x="39" y="15"/>
                  </a:cubicBezTo>
                  <a:cubicBezTo>
                    <a:pt x="39" y="15"/>
                    <a:pt x="32" y="14"/>
                    <a:pt x="23" y="10"/>
                  </a:cubicBezTo>
                  <a:cubicBezTo>
                    <a:pt x="23" y="10"/>
                    <a:pt x="0" y="4"/>
                    <a:pt x="7" y="20"/>
                  </a:cubicBezTo>
                  <a:lnTo>
                    <a:pt x="25" y="4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60" name="Freeform 28"/>
            <p:cNvSpPr>
              <a:spLocks noEditPoints="1"/>
            </p:cNvSpPr>
            <p:nvPr/>
          </p:nvSpPr>
          <p:spPr bwMode="auto">
            <a:xfrm>
              <a:off x="5759" y="2613"/>
              <a:ext cx="169" cy="101"/>
            </a:xfrm>
            <a:custGeom>
              <a:avLst/>
              <a:gdLst>
                <a:gd name="T0" fmla="*/ 20 w 71"/>
                <a:gd name="T1" fmla="*/ 42 h 42"/>
                <a:gd name="T2" fmla="*/ 2 w 71"/>
                <a:gd name="T3" fmla="*/ 13 h 42"/>
                <a:gd name="T4" fmla="*/ 1 w 71"/>
                <a:gd name="T5" fmla="*/ 4 h 42"/>
                <a:gd name="T6" fmla="*/ 10 w 71"/>
                <a:gd name="T7" fmla="*/ 1 h 42"/>
                <a:gd name="T8" fmla="*/ 18 w 71"/>
                <a:gd name="T9" fmla="*/ 2 h 42"/>
                <a:gd name="T10" fmla="*/ 18 w 71"/>
                <a:gd name="T11" fmla="*/ 2 h 42"/>
                <a:gd name="T12" fmla="*/ 34 w 71"/>
                <a:gd name="T13" fmla="*/ 8 h 42"/>
                <a:gd name="T14" fmla="*/ 59 w 71"/>
                <a:gd name="T15" fmla="*/ 0 h 42"/>
                <a:gd name="T16" fmla="*/ 71 w 71"/>
                <a:gd name="T17" fmla="*/ 6 h 42"/>
                <a:gd name="T18" fmla="*/ 71 w 71"/>
                <a:gd name="T19" fmla="*/ 6 h 42"/>
                <a:gd name="T20" fmla="*/ 71 w 71"/>
                <a:gd name="T21" fmla="*/ 6 h 42"/>
                <a:gd name="T22" fmla="*/ 60 w 71"/>
                <a:gd name="T23" fmla="*/ 37 h 42"/>
                <a:gd name="T24" fmla="*/ 60 w 71"/>
                <a:gd name="T25" fmla="*/ 37 h 42"/>
                <a:gd name="T26" fmla="*/ 20 w 71"/>
                <a:gd name="T27" fmla="*/ 42 h 42"/>
                <a:gd name="T28" fmla="*/ 10 w 71"/>
                <a:gd name="T29" fmla="*/ 2 h 42"/>
                <a:gd name="T30" fmla="*/ 2 w 71"/>
                <a:gd name="T31" fmla="*/ 5 h 42"/>
                <a:gd name="T32" fmla="*/ 3 w 71"/>
                <a:gd name="T33" fmla="*/ 13 h 42"/>
                <a:gd name="T34" fmla="*/ 20 w 71"/>
                <a:gd name="T35" fmla="*/ 40 h 42"/>
                <a:gd name="T36" fmla="*/ 59 w 71"/>
                <a:gd name="T37" fmla="*/ 36 h 42"/>
                <a:gd name="T38" fmla="*/ 70 w 71"/>
                <a:gd name="T39" fmla="*/ 6 h 42"/>
                <a:gd name="T40" fmla="*/ 59 w 71"/>
                <a:gd name="T41" fmla="*/ 1 h 42"/>
                <a:gd name="T42" fmla="*/ 34 w 71"/>
                <a:gd name="T43" fmla="*/ 9 h 42"/>
                <a:gd name="T44" fmla="*/ 34 w 71"/>
                <a:gd name="T45" fmla="*/ 9 h 42"/>
                <a:gd name="T46" fmla="*/ 34 w 71"/>
                <a:gd name="T47" fmla="*/ 9 h 42"/>
                <a:gd name="T48" fmla="*/ 18 w 71"/>
                <a:gd name="T49" fmla="*/ 3 h 42"/>
                <a:gd name="T50" fmla="*/ 10 w 71"/>
                <a:gd name="T51" fmla="*/ 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1" h="42">
                  <a:moveTo>
                    <a:pt x="20" y="42"/>
                  </a:moveTo>
                  <a:cubicBezTo>
                    <a:pt x="2" y="13"/>
                    <a:pt x="2" y="13"/>
                    <a:pt x="2" y="13"/>
                  </a:cubicBezTo>
                  <a:cubicBezTo>
                    <a:pt x="0" y="9"/>
                    <a:pt x="0" y="6"/>
                    <a:pt x="1" y="4"/>
                  </a:cubicBezTo>
                  <a:cubicBezTo>
                    <a:pt x="3" y="2"/>
                    <a:pt x="6" y="1"/>
                    <a:pt x="10" y="1"/>
                  </a:cubicBezTo>
                  <a:cubicBezTo>
                    <a:pt x="14" y="1"/>
                    <a:pt x="18" y="2"/>
                    <a:pt x="18" y="2"/>
                  </a:cubicBezTo>
                  <a:cubicBezTo>
                    <a:pt x="18" y="2"/>
                    <a:pt x="18" y="2"/>
                    <a:pt x="18" y="2"/>
                  </a:cubicBezTo>
                  <a:cubicBezTo>
                    <a:pt x="26" y="6"/>
                    <a:pt x="33" y="7"/>
                    <a:pt x="34" y="8"/>
                  </a:cubicBezTo>
                  <a:cubicBezTo>
                    <a:pt x="44" y="3"/>
                    <a:pt x="52" y="0"/>
                    <a:pt x="59" y="0"/>
                  </a:cubicBezTo>
                  <a:cubicBezTo>
                    <a:pt x="69" y="0"/>
                    <a:pt x="71" y="6"/>
                    <a:pt x="71" y="6"/>
                  </a:cubicBezTo>
                  <a:cubicBezTo>
                    <a:pt x="71" y="6"/>
                    <a:pt x="71" y="6"/>
                    <a:pt x="71" y="6"/>
                  </a:cubicBezTo>
                  <a:cubicBezTo>
                    <a:pt x="71" y="6"/>
                    <a:pt x="71" y="6"/>
                    <a:pt x="71" y="6"/>
                  </a:cubicBezTo>
                  <a:cubicBezTo>
                    <a:pt x="66" y="17"/>
                    <a:pt x="62" y="28"/>
                    <a:pt x="60" y="37"/>
                  </a:cubicBezTo>
                  <a:cubicBezTo>
                    <a:pt x="60" y="37"/>
                    <a:pt x="60" y="37"/>
                    <a:pt x="60" y="37"/>
                  </a:cubicBezTo>
                  <a:lnTo>
                    <a:pt x="20" y="42"/>
                  </a:lnTo>
                  <a:close/>
                  <a:moveTo>
                    <a:pt x="10" y="2"/>
                  </a:moveTo>
                  <a:cubicBezTo>
                    <a:pt x="7" y="2"/>
                    <a:pt x="4" y="3"/>
                    <a:pt x="2" y="5"/>
                  </a:cubicBezTo>
                  <a:cubicBezTo>
                    <a:pt x="1" y="7"/>
                    <a:pt x="1" y="9"/>
                    <a:pt x="3" y="13"/>
                  </a:cubicBezTo>
                  <a:cubicBezTo>
                    <a:pt x="20" y="40"/>
                    <a:pt x="20" y="40"/>
                    <a:pt x="20" y="40"/>
                  </a:cubicBezTo>
                  <a:cubicBezTo>
                    <a:pt x="59" y="36"/>
                    <a:pt x="59" y="36"/>
                    <a:pt x="59" y="36"/>
                  </a:cubicBezTo>
                  <a:cubicBezTo>
                    <a:pt x="61" y="27"/>
                    <a:pt x="64" y="17"/>
                    <a:pt x="70" y="6"/>
                  </a:cubicBezTo>
                  <a:cubicBezTo>
                    <a:pt x="70" y="5"/>
                    <a:pt x="67" y="1"/>
                    <a:pt x="59" y="1"/>
                  </a:cubicBezTo>
                  <a:cubicBezTo>
                    <a:pt x="52" y="1"/>
                    <a:pt x="44" y="4"/>
                    <a:pt x="34" y="9"/>
                  </a:cubicBezTo>
                  <a:cubicBezTo>
                    <a:pt x="34" y="9"/>
                    <a:pt x="34" y="9"/>
                    <a:pt x="34" y="9"/>
                  </a:cubicBezTo>
                  <a:cubicBezTo>
                    <a:pt x="34" y="9"/>
                    <a:pt x="34" y="9"/>
                    <a:pt x="34" y="9"/>
                  </a:cubicBezTo>
                  <a:cubicBezTo>
                    <a:pt x="34" y="9"/>
                    <a:pt x="27" y="8"/>
                    <a:pt x="18" y="3"/>
                  </a:cubicBezTo>
                  <a:cubicBezTo>
                    <a:pt x="17" y="3"/>
                    <a:pt x="14" y="2"/>
                    <a:pt x="1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61" name="Freeform 29"/>
            <p:cNvSpPr/>
            <p:nvPr/>
          </p:nvSpPr>
          <p:spPr bwMode="auto">
            <a:xfrm>
              <a:off x="5795" y="2709"/>
              <a:ext cx="119" cy="43"/>
            </a:xfrm>
            <a:custGeom>
              <a:avLst/>
              <a:gdLst>
                <a:gd name="T0" fmla="*/ 41 w 50"/>
                <a:gd name="T1" fmla="*/ 0 h 18"/>
                <a:gd name="T2" fmla="*/ 7 w 50"/>
                <a:gd name="T3" fmla="*/ 4 h 18"/>
                <a:gd name="T4" fmla="*/ 1 w 50"/>
                <a:gd name="T5" fmla="*/ 12 h 18"/>
                <a:gd name="T6" fmla="*/ 8 w 50"/>
                <a:gd name="T7" fmla="*/ 17 h 18"/>
                <a:gd name="T8" fmla="*/ 43 w 50"/>
                <a:gd name="T9" fmla="*/ 14 h 18"/>
                <a:gd name="T10" fmla="*/ 49 w 50"/>
                <a:gd name="T11" fmla="*/ 6 h 18"/>
                <a:gd name="T12" fmla="*/ 41 w 50"/>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50" h="18">
                  <a:moveTo>
                    <a:pt x="41" y="0"/>
                  </a:moveTo>
                  <a:cubicBezTo>
                    <a:pt x="7" y="4"/>
                    <a:pt x="7" y="4"/>
                    <a:pt x="7" y="4"/>
                  </a:cubicBezTo>
                  <a:cubicBezTo>
                    <a:pt x="3" y="5"/>
                    <a:pt x="0" y="8"/>
                    <a:pt x="1" y="12"/>
                  </a:cubicBezTo>
                  <a:cubicBezTo>
                    <a:pt x="1" y="15"/>
                    <a:pt x="5" y="18"/>
                    <a:pt x="8" y="17"/>
                  </a:cubicBezTo>
                  <a:cubicBezTo>
                    <a:pt x="43" y="14"/>
                    <a:pt x="43" y="14"/>
                    <a:pt x="43" y="14"/>
                  </a:cubicBezTo>
                  <a:cubicBezTo>
                    <a:pt x="47" y="13"/>
                    <a:pt x="50" y="10"/>
                    <a:pt x="49" y="6"/>
                  </a:cubicBezTo>
                  <a:cubicBezTo>
                    <a:pt x="49" y="3"/>
                    <a:pt x="45" y="0"/>
                    <a:pt x="4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62" name="Freeform 30"/>
            <p:cNvSpPr>
              <a:spLocks noEditPoints="1"/>
            </p:cNvSpPr>
            <p:nvPr/>
          </p:nvSpPr>
          <p:spPr bwMode="auto">
            <a:xfrm>
              <a:off x="5795" y="2707"/>
              <a:ext cx="119" cy="45"/>
            </a:xfrm>
            <a:custGeom>
              <a:avLst/>
              <a:gdLst>
                <a:gd name="T0" fmla="*/ 8 w 50"/>
                <a:gd name="T1" fmla="*/ 19 h 19"/>
                <a:gd name="T2" fmla="*/ 0 w 50"/>
                <a:gd name="T3" fmla="*/ 13 h 19"/>
                <a:gd name="T4" fmla="*/ 2 w 50"/>
                <a:gd name="T5" fmla="*/ 7 h 19"/>
                <a:gd name="T6" fmla="*/ 7 w 50"/>
                <a:gd name="T7" fmla="*/ 5 h 19"/>
                <a:gd name="T8" fmla="*/ 41 w 50"/>
                <a:gd name="T9" fmla="*/ 1 h 19"/>
                <a:gd name="T10" fmla="*/ 50 w 50"/>
                <a:gd name="T11" fmla="*/ 7 h 19"/>
                <a:gd name="T12" fmla="*/ 48 w 50"/>
                <a:gd name="T13" fmla="*/ 12 h 19"/>
                <a:gd name="T14" fmla="*/ 43 w 50"/>
                <a:gd name="T15" fmla="*/ 15 h 19"/>
                <a:gd name="T16" fmla="*/ 9 w 50"/>
                <a:gd name="T17" fmla="*/ 19 h 19"/>
                <a:gd name="T18" fmla="*/ 8 w 50"/>
                <a:gd name="T19" fmla="*/ 19 h 19"/>
                <a:gd name="T20" fmla="*/ 42 w 50"/>
                <a:gd name="T21" fmla="*/ 2 h 19"/>
                <a:gd name="T22" fmla="*/ 41 w 50"/>
                <a:gd name="T23" fmla="*/ 2 h 19"/>
                <a:gd name="T24" fmla="*/ 7 w 50"/>
                <a:gd name="T25" fmla="*/ 6 h 19"/>
                <a:gd name="T26" fmla="*/ 3 w 50"/>
                <a:gd name="T27" fmla="*/ 8 h 19"/>
                <a:gd name="T28" fmla="*/ 1 w 50"/>
                <a:gd name="T29" fmla="*/ 12 h 19"/>
                <a:gd name="T30" fmla="*/ 8 w 50"/>
                <a:gd name="T31" fmla="*/ 18 h 19"/>
                <a:gd name="T32" fmla="*/ 43 w 50"/>
                <a:gd name="T33" fmla="*/ 14 h 19"/>
                <a:gd name="T34" fmla="*/ 47 w 50"/>
                <a:gd name="T35" fmla="*/ 12 h 19"/>
                <a:gd name="T36" fmla="*/ 49 w 50"/>
                <a:gd name="T37" fmla="*/ 7 h 19"/>
                <a:gd name="T38" fmla="*/ 42 w 50"/>
                <a:gd name="T39" fmla="*/ 2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0" h="19">
                  <a:moveTo>
                    <a:pt x="8" y="19"/>
                  </a:moveTo>
                  <a:cubicBezTo>
                    <a:pt x="4" y="19"/>
                    <a:pt x="0" y="16"/>
                    <a:pt x="0" y="13"/>
                  </a:cubicBezTo>
                  <a:cubicBezTo>
                    <a:pt x="0" y="11"/>
                    <a:pt x="0" y="9"/>
                    <a:pt x="2" y="7"/>
                  </a:cubicBezTo>
                  <a:cubicBezTo>
                    <a:pt x="3" y="6"/>
                    <a:pt x="5" y="5"/>
                    <a:pt x="7" y="5"/>
                  </a:cubicBezTo>
                  <a:cubicBezTo>
                    <a:pt x="41" y="1"/>
                    <a:pt x="41" y="1"/>
                    <a:pt x="41" y="1"/>
                  </a:cubicBezTo>
                  <a:cubicBezTo>
                    <a:pt x="45" y="0"/>
                    <a:pt x="49" y="3"/>
                    <a:pt x="50" y="7"/>
                  </a:cubicBezTo>
                  <a:cubicBezTo>
                    <a:pt x="50" y="9"/>
                    <a:pt x="49" y="11"/>
                    <a:pt x="48" y="12"/>
                  </a:cubicBezTo>
                  <a:cubicBezTo>
                    <a:pt x="47" y="14"/>
                    <a:pt x="45" y="15"/>
                    <a:pt x="43" y="15"/>
                  </a:cubicBezTo>
                  <a:cubicBezTo>
                    <a:pt x="9" y="19"/>
                    <a:pt x="9" y="19"/>
                    <a:pt x="9" y="19"/>
                  </a:cubicBezTo>
                  <a:cubicBezTo>
                    <a:pt x="8" y="19"/>
                    <a:pt x="8" y="19"/>
                    <a:pt x="8" y="19"/>
                  </a:cubicBezTo>
                  <a:close/>
                  <a:moveTo>
                    <a:pt x="42" y="2"/>
                  </a:moveTo>
                  <a:cubicBezTo>
                    <a:pt x="42" y="2"/>
                    <a:pt x="42" y="2"/>
                    <a:pt x="41" y="2"/>
                  </a:cubicBezTo>
                  <a:cubicBezTo>
                    <a:pt x="7" y="6"/>
                    <a:pt x="7" y="6"/>
                    <a:pt x="7" y="6"/>
                  </a:cubicBezTo>
                  <a:cubicBezTo>
                    <a:pt x="5" y="6"/>
                    <a:pt x="4" y="7"/>
                    <a:pt x="3" y="8"/>
                  </a:cubicBezTo>
                  <a:cubicBezTo>
                    <a:pt x="1" y="9"/>
                    <a:pt x="1" y="11"/>
                    <a:pt x="1" y="12"/>
                  </a:cubicBezTo>
                  <a:cubicBezTo>
                    <a:pt x="2" y="16"/>
                    <a:pt x="5" y="18"/>
                    <a:pt x="8" y="18"/>
                  </a:cubicBezTo>
                  <a:cubicBezTo>
                    <a:pt x="43" y="14"/>
                    <a:pt x="43" y="14"/>
                    <a:pt x="43" y="14"/>
                  </a:cubicBezTo>
                  <a:cubicBezTo>
                    <a:pt x="45" y="14"/>
                    <a:pt x="46" y="13"/>
                    <a:pt x="47" y="12"/>
                  </a:cubicBezTo>
                  <a:cubicBezTo>
                    <a:pt x="48" y="10"/>
                    <a:pt x="49" y="9"/>
                    <a:pt x="49" y="7"/>
                  </a:cubicBezTo>
                  <a:cubicBezTo>
                    <a:pt x="48" y="4"/>
                    <a:pt x="45" y="2"/>
                    <a:pt x="42"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63" name="Freeform 31"/>
            <p:cNvSpPr>
              <a:spLocks noEditPoints="1"/>
            </p:cNvSpPr>
            <p:nvPr/>
          </p:nvSpPr>
          <p:spPr bwMode="auto">
            <a:xfrm>
              <a:off x="5676" y="2752"/>
              <a:ext cx="424" cy="371"/>
            </a:xfrm>
            <a:custGeom>
              <a:avLst/>
              <a:gdLst>
                <a:gd name="T0" fmla="*/ 153 w 178"/>
                <a:gd name="T1" fmla="*/ 137 h 155"/>
                <a:gd name="T2" fmla="*/ 157 w 178"/>
                <a:gd name="T3" fmla="*/ 137 h 155"/>
                <a:gd name="T4" fmla="*/ 165 w 178"/>
                <a:gd name="T5" fmla="*/ 138 h 155"/>
                <a:gd name="T6" fmla="*/ 168 w 178"/>
                <a:gd name="T7" fmla="*/ 139 h 155"/>
                <a:gd name="T8" fmla="*/ 176 w 178"/>
                <a:gd name="T9" fmla="*/ 135 h 155"/>
                <a:gd name="T10" fmla="*/ 172 w 178"/>
                <a:gd name="T11" fmla="*/ 128 h 155"/>
                <a:gd name="T12" fmla="*/ 166 w 178"/>
                <a:gd name="T13" fmla="*/ 105 h 155"/>
                <a:gd name="T14" fmla="*/ 134 w 178"/>
                <a:gd name="T15" fmla="*/ 34 h 155"/>
                <a:gd name="T16" fmla="*/ 95 w 178"/>
                <a:gd name="T17" fmla="*/ 2 h 155"/>
                <a:gd name="T18" fmla="*/ 94 w 178"/>
                <a:gd name="T19" fmla="*/ 0 h 155"/>
                <a:gd name="T20" fmla="*/ 58 w 178"/>
                <a:gd name="T21" fmla="*/ 4 h 155"/>
                <a:gd name="T22" fmla="*/ 35 w 178"/>
                <a:gd name="T23" fmla="*/ 37 h 155"/>
                <a:gd name="T24" fmla="*/ 21 w 178"/>
                <a:gd name="T25" fmla="*/ 133 h 155"/>
                <a:gd name="T26" fmla="*/ 15 w 178"/>
                <a:gd name="T27" fmla="*/ 148 h 155"/>
                <a:gd name="T28" fmla="*/ 15 w 178"/>
                <a:gd name="T29" fmla="*/ 153 h 155"/>
                <a:gd name="T30" fmla="*/ 24 w 178"/>
                <a:gd name="T31" fmla="*/ 153 h 155"/>
                <a:gd name="T32" fmla="*/ 36 w 178"/>
                <a:gd name="T33" fmla="*/ 150 h 155"/>
                <a:gd name="T34" fmla="*/ 36 w 178"/>
                <a:gd name="T35" fmla="*/ 150 h 155"/>
                <a:gd name="T36" fmla="*/ 36 w 178"/>
                <a:gd name="T37" fmla="*/ 150 h 155"/>
                <a:gd name="T38" fmla="*/ 68 w 178"/>
                <a:gd name="T39" fmla="*/ 153 h 155"/>
                <a:gd name="T40" fmla="*/ 153 w 178"/>
                <a:gd name="T41" fmla="*/ 137 h 155"/>
                <a:gd name="T42" fmla="*/ 67 w 178"/>
                <a:gd name="T43" fmla="*/ 57 h 155"/>
                <a:gd name="T44" fmla="*/ 81 w 178"/>
                <a:gd name="T45" fmla="*/ 50 h 155"/>
                <a:gd name="T46" fmla="*/ 80 w 178"/>
                <a:gd name="T47" fmla="*/ 42 h 155"/>
                <a:gd name="T48" fmla="*/ 86 w 178"/>
                <a:gd name="T49" fmla="*/ 41 h 155"/>
                <a:gd name="T50" fmla="*/ 88 w 178"/>
                <a:gd name="T51" fmla="*/ 49 h 155"/>
                <a:gd name="T52" fmla="*/ 102 w 178"/>
                <a:gd name="T53" fmla="*/ 50 h 155"/>
                <a:gd name="T54" fmla="*/ 100 w 178"/>
                <a:gd name="T55" fmla="*/ 55 h 155"/>
                <a:gd name="T56" fmla="*/ 75 w 178"/>
                <a:gd name="T57" fmla="*/ 62 h 155"/>
                <a:gd name="T58" fmla="*/ 92 w 178"/>
                <a:gd name="T59" fmla="*/ 70 h 155"/>
                <a:gd name="T60" fmla="*/ 106 w 178"/>
                <a:gd name="T61" fmla="*/ 92 h 155"/>
                <a:gd name="T62" fmla="*/ 93 w 178"/>
                <a:gd name="T63" fmla="*/ 98 h 155"/>
                <a:gd name="T64" fmla="*/ 94 w 178"/>
                <a:gd name="T65" fmla="*/ 106 h 155"/>
                <a:gd name="T66" fmla="*/ 87 w 178"/>
                <a:gd name="T67" fmla="*/ 107 h 155"/>
                <a:gd name="T68" fmla="*/ 86 w 178"/>
                <a:gd name="T69" fmla="*/ 99 h 155"/>
                <a:gd name="T70" fmla="*/ 69 w 178"/>
                <a:gd name="T71" fmla="*/ 97 h 155"/>
                <a:gd name="T72" fmla="*/ 70 w 178"/>
                <a:gd name="T73" fmla="*/ 92 h 155"/>
                <a:gd name="T74" fmla="*/ 97 w 178"/>
                <a:gd name="T75" fmla="*/ 90 h 155"/>
                <a:gd name="T76" fmla="*/ 93 w 178"/>
                <a:gd name="T77" fmla="*/ 78 h 155"/>
                <a:gd name="T78" fmla="*/ 78 w 178"/>
                <a:gd name="T79" fmla="*/ 74 h 155"/>
                <a:gd name="T80" fmla="*/ 67 w 178"/>
                <a:gd name="T81" fmla="*/ 57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78" h="155">
                  <a:moveTo>
                    <a:pt x="153" y="137"/>
                  </a:moveTo>
                  <a:cubicBezTo>
                    <a:pt x="153" y="137"/>
                    <a:pt x="154" y="137"/>
                    <a:pt x="157" y="137"/>
                  </a:cubicBezTo>
                  <a:cubicBezTo>
                    <a:pt x="160" y="137"/>
                    <a:pt x="162" y="137"/>
                    <a:pt x="165" y="138"/>
                  </a:cubicBezTo>
                  <a:cubicBezTo>
                    <a:pt x="165" y="138"/>
                    <a:pt x="166" y="139"/>
                    <a:pt x="168" y="139"/>
                  </a:cubicBezTo>
                  <a:cubicBezTo>
                    <a:pt x="172" y="139"/>
                    <a:pt x="174" y="137"/>
                    <a:pt x="176" y="135"/>
                  </a:cubicBezTo>
                  <a:cubicBezTo>
                    <a:pt x="176" y="135"/>
                    <a:pt x="178" y="132"/>
                    <a:pt x="172" y="128"/>
                  </a:cubicBezTo>
                  <a:cubicBezTo>
                    <a:pt x="172" y="128"/>
                    <a:pt x="162" y="123"/>
                    <a:pt x="166" y="105"/>
                  </a:cubicBezTo>
                  <a:cubicBezTo>
                    <a:pt x="166" y="105"/>
                    <a:pt x="171" y="57"/>
                    <a:pt x="134" y="34"/>
                  </a:cubicBezTo>
                  <a:cubicBezTo>
                    <a:pt x="133" y="33"/>
                    <a:pt x="96" y="10"/>
                    <a:pt x="95" y="2"/>
                  </a:cubicBezTo>
                  <a:cubicBezTo>
                    <a:pt x="95" y="2"/>
                    <a:pt x="95" y="1"/>
                    <a:pt x="94" y="0"/>
                  </a:cubicBezTo>
                  <a:cubicBezTo>
                    <a:pt x="58" y="4"/>
                    <a:pt x="58" y="4"/>
                    <a:pt x="58" y="4"/>
                  </a:cubicBezTo>
                  <a:cubicBezTo>
                    <a:pt x="54" y="12"/>
                    <a:pt x="46" y="24"/>
                    <a:pt x="35" y="37"/>
                  </a:cubicBezTo>
                  <a:cubicBezTo>
                    <a:pt x="35" y="37"/>
                    <a:pt x="0" y="78"/>
                    <a:pt x="21" y="133"/>
                  </a:cubicBezTo>
                  <a:cubicBezTo>
                    <a:pt x="21" y="134"/>
                    <a:pt x="22" y="137"/>
                    <a:pt x="15" y="148"/>
                  </a:cubicBezTo>
                  <a:cubicBezTo>
                    <a:pt x="15" y="148"/>
                    <a:pt x="14" y="151"/>
                    <a:pt x="15" y="153"/>
                  </a:cubicBezTo>
                  <a:cubicBezTo>
                    <a:pt x="16" y="155"/>
                    <a:pt x="19" y="155"/>
                    <a:pt x="24" y="153"/>
                  </a:cubicBezTo>
                  <a:cubicBezTo>
                    <a:pt x="24" y="153"/>
                    <a:pt x="28" y="151"/>
                    <a:pt x="36" y="150"/>
                  </a:cubicBezTo>
                  <a:cubicBezTo>
                    <a:pt x="36" y="150"/>
                    <a:pt x="36" y="150"/>
                    <a:pt x="36" y="150"/>
                  </a:cubicBezTo>
                  <a:cubicBezTo>
                    <a:pt x="36" y="150"/>
                    <a:pt x="36" y="150"/>
                    <a:pt x="36" y="150"/>
                  </a:cubicBezTo>
                  <a:cubicBezTo>
                    <a:pt x="36" y="150"/>
                    <a:pt x="49" y="153"/>
                    <a:pt x="68" y="153"/>
                  </a:cubicBezTo>
                  <a:cubicBezTo>
                    <a:pt x="88" y="153"/>
                    <a:pt x="119" y="150"/>
                    <a:pt x="153" y="137"/>
                  </a:cubicBezTo>
                  <a:close/>
                  <a:moveTo>
                    <a:pt x="67" y="57"/>
                  </a:moveTo>
                  <a:cubicBezTo>
                    <a:pt x="67" y="57"/>
                    <a:pt x="69" y="52"/>
                    <a:pt x="81" y="50"/>
                  </a:cubicBezTo>
                  <a:cubicBezTo>
                    <a:pt x="80" y="42"/>
                    <a:pt x="80" y="42"/>
                    <a:pt x="80" y="42"/>
                  </a:cubicBezTo>
                  <a:cubicBezTo>
                    <a:pt x="86" y="41"/>
                    <a:pt x="86" y="41"/>
                    <a:pt x="86" y="41"/>
                  </a:cubicBezTo>
                  <a:cubicBezTo>
                    <a:pt x="88" y="49"/>
                    <a:pt x="88" y="49"/>
                    <a:pt x="88" y="49"/>
                  </a:cubicBezTo>
                  <a:cubicBezTo>
                    <a:pt x="88" y="49"/>
                    <a:pt x="96" y="48"/>
                    <a:pt x="102" y="50"/>
                  </a:cubicBezTo>
                  <a:cubicBezTo>
                    <a:pt x="100" y="55"/>
                    <a:pt x="100" y="55"/>
                    <a:pt x="100" y="55"/>
                  </a:cubicBezTo>
                  <a:cubicBezTo>
                    <a:pt x="100" y="55"/>
                    <a:pt x="78" y="52"/>
                    <a:pt x="75" y="62"/>
                  </a:cubicBezTo>
                  <a:cubicBezTo>
                    <a:pt x="75" y="62"/>
                    <a:pt x="73" y="69"/>
                    <a:pt x="92" y="70"/>
                  </a:cubicBezTo>
                  <a:cubicBezTo>
                    <a:pt x="92" y="70"/>
                    <a:pt x="119" y="73"/>
                    <a:pt x="106" y="92"/>
                  </a:cubicBezTo>
                  <a:cubicBezTo>
                    <a:pt x="106" y="92"/>
                    <a:pt x="102" y="97"/>
                    <a:pt x="93" y="98"/>
                  </a:cubicBezTo>
                  <a:cubicBezTo>
                    <a:pt x="94" y="106"/>
                    <a:pt x="94" y="106"/>
                    <a:pt x="94" y="106"/>
                  </a:cubicBezTo>
                  <a:cubicBezTo>
                    <a:pt x="87" y="107"/>
                    <a:pt x="87" y="107"/>
                    <a:pt x="87" y="107"/>
                  </a:cubicBezTo>
                  <a:cubicBezTo>
                    <a:pt x="86" y="99"/>
                    <a:pt x="86" y="99"/>
                    <a:pt x="86" y="99"/>
                  </a:cubicBezTo>
                  <a:cubicBezTo>
                    <a:pt x="86" y="99"/>
                    <a:pt x="75" y="100"/>
                    <a:pt x="69" y="97"/>
                  </a:cubicBezTo>
                  <a:cubicBezTo>
                    <a:pt x="70" y="92"/>
                    <a:pt x="70" y="92"/>
                    <a:pt x="70" y="92"/>
                  </a:cubicBezTo>
                  <a:cubicBezTo>
                    <a:pt x="70" y="92"/>
                    <a:pt x="84" y="98"/>
                    <a:pt x="97" y="90"/>
                  </a:cubicBezTo>
                  <a:cubicBezTo>
                    <a:pt x="97" y="90"/>
                    <a:pt x="108" y="82"/>
                    <a:pt x="93" y="78"/>
                  </a:cubicBezTo>
                  <a:cubicBezTo>
                    <a:pt x="93" y="78"/>
                    <a:pt x="85" y="76"/>
                    <a:pt x="78" y="74"/>
                  </a:cubicBezTo>
                  <a:cubicBezTo>
                    <a:pt x="78" y="74"/>
                    <a:pt x="60" y="70"/>
                    <a:pt x="67"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64" name="Freeform 32"/>
            <p:cNvSpPr/>
            <p:nvPr/>
          </p:nvSpPr>
          <p:spPr bwMode="auto">
            <a:xfrm>
              <a:off x="6433" y="2606"/>
              <a:ext cx="176" cy="108"/>
            </a:xfrm>
            <a:custGeom>
              <a:avLst/>
              <a:gdLst>
                <a:gd name="T0" fmla="*/ 21 w 74"/>
                <a:gd name="T1" fmla="*/ 45 h 45"/>
                <a:gd name="T2" fmla="*/ 60 w 74"/>
                <a:gd name="T3" fmla="*/ 44 h 45"/>
                <a:gd name="T4" fmla="*/ 74 w 74"/>
                <a:gd name="T5" fmla="*/ 15 h 45"/>
                <a:gd name="T6" fmla="*/ 38 w 74"/>
                <a:gd name="T7" fmla="*/ 14 h 45"/>
                <a:gd name="T8" fmla="*/ 23 w 74"/>
                <a:gd name="T9" fmla="*/ 8 h 45"/>
                <a:gd name="T10" fmla="*/ 6 w 74"/>
                <a:gd name="T11" fmla="*/ 17 h 45"/>
                <a:gd name="T12" fmla="*/ 21 w 74"/>
                <a:gd name="T13" fmla="*/ 45 h 45"/>
              </a:gdLst>
              <a:ahLst/>
              <a:cxnLst>
                <a:cxn ang="0">
                  <a:pos x="T0" y="T1"/>
                </a:cxn>
                <a:cxn ang="0">
                  <a:pos x="T2" y="T3"/>
                </a:cxn>
                <a:cxn ang="0">
                  <a:pos x="T4" y="T5"/>
                </a:cxn>
                <a:cxn ang="0">
                  <a:pos x="T6" y="T7"/>
                </a:cxn>
                <a:cxn ang="0">
                  <a:pos x="T8" y="T9"/>
                </a:cxn>
                <a:cxn ang="0">
                  <a:pos x="T10" y="T11"/>
                </a:cxn>
                <a:cxn ang="0">
                  <a:pos x="T12" y="T13"/>
                </a:cxn>
              </a:cxnLst>
              <a:rect l="0" t="0" r="r" b="b"/>
              <a:pathLst>
                <a:path w="74" h="45">
                  <a:moveTo>
                    <a:pt x="21" y="45"/>
                  </a:moveTo>
                  <a:cubicBezTo>
                    <a:pt x="60" y="44"/>
                    <a:pt x="60" y="44"/>
                    <a:pt x="60" y="44"/>
                  </a:cubicBezTo>
                  <a:cubicBezTo>
                    <a:pt x="62" y="37"/>
                    <a:pt x="66" y="27"/>
                    <a:pt x="74" y="15"/>
                  </a:cubicBezTo>
                  <a:cubicBezTo>
                    <a:pt x="74" y="15"/>
                    <a:pt x="69" y="2"/>
                    <a:pt x="38" y="14"/>
                  </a:cubicBezTo>
                  <a:cubicBezTo>
                    <a:pt x="38" y="14"/>
                    <a:pt x="31" y="13"/>
                    <a:pt x="23" y="8"/>
                  </a:cubicBezTo>
                  <a:cubicBezTo>
                    <a:pt x="23" y="8"/>
                    <a:pt x="0" y="0"/>
                    <a:pt x="6" y="17"/>
                  </a:cubicBezTo>
                  <a:lnTo>
                    <a:pt x="21" y="4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65" name="Freeform 33"/>
            <p:cNvSpPr>
              <a:spLocks noEditPoints="1"/>
            </p:cNvSpPr>
            <p:nvPr/>
          </p:nvSpPr>
          <p:spPr bwMode="auto">
            <a:xfrm>
              <a:off x="6442" y="2621"/>
              <a:ext cx="167" cy="95"/>
            </a:xfrm>
            <a:custGeom>
              <a:avLst/>
              <a:gdLst>
                <a:gd name="T0" fmla="*/ 17 w 70"/>
                <a:gd name="T1" fmla="*/ 40 h 40"/>
                <a:gd name="T2" fmla="*/ 2 w 70"/>
                <a:gd name="T3" fmla="*/ 11 h 40"/>
                <a:gd name="T4" fmla="*/ 2 w 70"/>
                <a:gd name="T5" fmla="*/ 2 h 40"/>
                <a:gd name="T6" fmla="*/ 9 w 70"/>
                <a:gd name="T7" fmla="*/ 0 h 40"/>
                <a:gd name="T8" fmla="*/ 19 w 70"/>
                <a:gd name="T9" fmla="*/ 1 h 40"/>
                <a:gd name="T10" fmla="*/ 19 w 70"/>
                <a:gd name="T11" fmla="*/ 1 h 40"/>
                <a:gd name="T12" fmla="*/ 34 w 70"/>
                <a:gd name="T13" fmla="*/ 8 h 40"/>
                <a:gd name="T14" fmla="*/ 56 w 70"/>
                <a:gd name="T15" fmla="*/ 2 h 40"/>
                <a:gd name="T16" fmla="*/ 70 w 70"/>
                <a:gd name="T17" fmla="*/ 9 h 40"/>
                <a:gd name="T18" fmla="*/ 70 w 70"/>
                <a:gd name="T19" fmla="*/ 9 h 40"/>
                <a:gd name="T20" fmla="*/ 70 w 70"/>
                <a:gd name="T21" fmla="*/ 10 h 40"/>
                <a:gd name="T22" fmla="*/ 56 w 70"/>
                <a:gd name="T23" fmla="*/ 39 h 40"/>
                <a:gd name="T24" fmla="*/ 56 w 70"/>
                <a:gd name="T25" fmla="*/ 39 h 40"/>
                <a:gd name="T26" fmla="*/ 17 w 70"/>
                <a:gd name="T27" fmla="*/ 40 h 40"/>
                <a:gd name="T28" fmla="*/ 9 w 70"/>
                <a:gd name="T29" fmla="*/ 1 h 40"/>
                <a:gd name="T30" fmla="*/ 3 w 70"/>
                <a:gd name="T31" fmla="*/ 3 h 40"/>
                <a:gd name="T32" fmla="*/ 3 w 70"/>
                <a:gd name="T33" fmla="*/ 11 h 40"/>
                <a:gd name="T34" fmla="*/ 17 w 70"/>
                <a:gd name="T35" fmla="*/ 39 h 40"/>
                <a:gd name="T36" fmla="*/ 55 w 70"/>
                <a:gd name="T37" fmla="*/ 38 h 40"/>
                <a:gd name="T38" fmla="*/ 69 w 70"/>
                <a:gd name="T39" fmla="*/ 9 h 40"/>
                <a:gd name="T40" fmla="*/ 56 w 70"/>
                <a:gd name="T41" fmla="*/ 4 h 40"/>
                <a:gd name="T42" fmla="*/ 34 w 70"/>
                <a:gd name="T43" fmla="*/ 9 h 40"/>
                <a:gd name="T44" fmla="*/ 34 w 70"/>
                <a:gd name="T45" fmla="*/ 9 h 40"/>
                <a:gd name="T46" fmla="*/ 34 w 70"/>
                <a:gd name="T47" fmla="*/ 9 h 40"/>
                <a:gd name="T48" fmla="*/ 18 w 70"/>
                <a:gd name="T49" fmla="*/ 2 h 40"/>
                <a:gd name="T50" fmla="*/ 9 w 70"/>
                <a:gd name="T51" fmla="*/ 1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0" h="40">
                  <a:moveTo>
                    <a:pt x="17" y="40"/>
                  </a:moveTo>
                  <a:cubicBezTo>
                    <a:pt x="2" y="11"/>
                    <a:pt x="2" y="11"/>
                    <a:pt x="2" y="11"/>
                  </a:cubicBezTo>
                  <a:cubicBezTo>
                    <a:pt x="0" y="7"/>
                    <a:pt x="0" y="4"/>
                    <a:pt x="2" y="2"/>
                  </a:cubicBezTo>
                  <a:cubicBezTo>
                    <a:pt x="3" y="0"/>
                    <a:pt x="5" y="0"/>
                    <a:pt x="9" y="0"/>
                  </a:cubicBezTo>
                  <a:cubicBezTo>
                    <a:pt x="14" y="0"/>
                    <a:pt x="19" y="1"/>
                    <a:pt x="19" y="1"/>
                  </a:cubicBezTo>
                  <a:cubicBezTo>
                    <a:pt x="19" y="1"/>
                    <a:pt x="19" y="1"/>
                    <a:pt x="19" y="1"/>
                  </a:cubicBezTo>
                  <a:cubicBezTo>
                    <a:pt x="26" y="6"/>
                    <a:pt x="33" y="8"/>
                    <a:pt x="34" y="8"/>
                  </a:cubicBezTo>
                  <a:cubicBezTo>
                    <a:pt x="43" y="4"/>
                    <a:pt x="50" y="2"/>
                    <a:pt x="56" y="2"/>
                  </a:cubicBezTo>
                  <a:cubicBezTo>
                    <a:pt x="68" y="2"/>
                    <a:pt x="70" y="9"/>
                    <a:pt x="70" y="9"/>
                  </a:cubicBezTo>
                  <a:cubicBezTo>
                    <a:pt x="70" y="9"/>
                    <a:pt x="70" y="9"/>
                    <a:pt x="70" y="9"/>
                  </a:cubicBezTo>
                  <a:cubicBezTo>
                    <a:pt x="70" y="10"/>
                    <a:pt x="70" y="10"/>
                    <a:pt x="70" y="10"/>
                  </a:cubicBezTo>
                  <a:cubicBezTo>
                    <a:pt x="64" y="20"/>
                    <a:pt x="59" y="30"/>
                    <a:pt x="56" y="39"/>
                  </a:cubicBezTo>
                  <a:cubicBezTo>
                    <a:pt x="56" y="39"/>
                    <a:pt x="56" y="39"/>
                    <a:pt x="56" y="39"/>
                  </a:cubicBezTo>
                  <a:lnTo>
                    <a:pt x="17" y="40"/>
                  </a:lnTo>
                  <a:close/>
                  <a:moveTo>
                    <a:pt x="9" y="1"/>
                  </a:moveTo>
                  <a:cubicBezTo>
                    <a:pt x="6" y="1"/>
                    <a:pt x="4" y="1"/>
                    <a:pt x="3" y="3"/>
                  </a:cubicBezTo>
                  <a:cubicBezTo>
                    <a:pt x="1" y="4"/>
                    <a:pt x="1" y="7"/>
                    <a:pt x="3" y="11"/>
                  </a:cubicBezTo>
                  <a:cubicBezTo>
                    <a:pt x="17" y="39"/>
                    <a:pt x="17" y="39"/>
                    <a:pt x="17" y="39"/>
                  </a:cubicBezTo>
                  <a:cubicBezTo>
                    <a:pt x="55" y="38"/>
                    <a:pt x="55" y="38"/>
                    <a:pt x="55" y="38"/>
                  </a:cubicBezTo>
                  <a:cubicBezTo>
                    <a:pt x="58" y="29"/>
                    <a:pt x="63" y="19"/>
                    <a:pt x="69" y="9"/>
                  </a:cubicBezTo>
                  <a:cubicBezTo>
                    <a:pt x="69" y="8"/>
                    <a:pt x="66" y="4"/>
                    <a:pt x="56" y="4"/>
                  </a:cubicBezTo>
                  <a:cubicBezTo>
                    <a:pt x="50" y="4"/>
                    <a:pt x="43" y="5"/>
                    <a:pt x="34" y="9"/>
                  </a:cubicBezTo>
                  <a:cubicBezTo>
                    <a:pt x="34" y="9"/>
                    <a:pt x="34" y="9"/>
                    <a:pt x="34" y="9"/>
                  </a:cubicBezTo>
                  <a:cubicBezTo>
                    <a:pt x="34" y="9"/>
                    <a:pt x="34" y="9"/>
                    <a:pt x="34" y="9"/>
                  </a:cubicBezTo>
                  <a:cubicBezTo>
                    <a:pt x="33" y="9"/>
                    <a:pt x="27" y="8"/>
                    <a:pt x="18" y="2"/>
                  </a:cubicBezTo>
                  <a:cubicBezTo>
                    <a:pt x="18" y="2"/>
                    <a:pt x="13" y="1"/>
                    <a:pt x="9"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66" name="Freeform 34"/>
            <p:cNvSpPr/>
            <p:nvPr/>
          </p:nvSpPr>
          <p:spPr bwMode="auto">
            <a:xfrm>
              <a:off x="6471" y="2721"/>
              <a:ext cx="114" cy="34"/>
            </a:xfrm>
            <a:custGeom>
              <a:avLst/>
              <a:gdLst>
                <a:gd name="T0" fmla="*/ 40 w 48"/>
                <a:gd name="T1" fmla="*/ 0 h 14"/>
                <a:gd name="T2" fmla="*/ 6 w 48"/>
                <a:gd name="T3" fmla="*/ 1 h 14"/>
                <a:gd name="T4" fmla="*/ 0 w 48"/>
                <a:gd name="T5" fmla="*/ 7 h 14"/>
                <a:gd name="T6" fmla="*/ 7 w 48"/>
                <a:gd name="T7" fmla="*/ 14 h 14"/>
                <a:gd name="T8" fmla="*/ 41 w 48"/>
                <a:gd name="T9" fmla="*/ 13 h 14"/>
                <a:gd name="T10" fmla="*/ 48 w 48"/>
                <a:gd name="T11" fmla="*/ 6 h 14"/>
                <a:gd name="T12" fmla="*/ 40 w 48"/>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48" h="14">
                  <a:moveTo>
                    <a:pt x="40" y="0"/>
                  </a:moveTo>
                  <a:cubicBezTo>
                    <a:pt x="6" y="1"/>
                    <a:pt x="6" y="1"/>
                    <a:pt x="6" y="1"/>
                  </a:cubicBezTo>
                  <a:cubicBezTo>
                    <a:pt x="3" y="1"/>
                    <a:pt x="0" y="4"/>
                    <a:pt x="0" y="7"/>
                  </a:cubicBezTo>
                  <a:cubicBezTo>
                    <a:pt x="0" y="11"/>
                    <a:pt x="3" y="14"/>
                    <a:pt x="7" y="14"/>
                  </a:cubicBezTo>
                  <a:cubicBezTo>
                    <a:pt x="41" y="13"/>
                    <a:pt x="41" y="13"/>
                    <a:pt x="41" y="13"/>
                  </a:cubicBezTo>
                  <a:cubicBezTo>
                    <a:pt x="45" y="12"/>
                    <a:pt x="48" y="10"/>
                    <a:pt x="48" y="6"/>
                  </a:cubicBezTo>
                  <a:cubicBezTo>
                    <a:pt x="47" y="2"/>
                    <a:pt x="44" y="0"/>
                    <a:pt x="4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67" name="Freeform 35"/>
            <p:cNvSpPr>
              <a:spLocks noEditPoints="1"/>
            </p:cNvSpPr>
            <p:nvPr/>
          </p:nvSpPr>
          <p:spPr bwMode="auto">
            <a:xfrm>
              <a:off x="6468" y="2719"/>
              <a:ext cx="117" cy="36"/>
            </a:xfrm>
            <a:custGeom>
              <a:avLst/>
              <a:gdLst>
                <a:gd name="T0" fmla="*/ 8 w 49"/>
                <a:gd name="T1" fmla="*/ 15 h 15"/>
                <a:gd name="T2" fmla="*/ 0 w 49"/>
                <a:gd name="T3" fmla="*/ 8 h 15"/>
                <a:gd name="T4" fmla="*/ 2 w 49"/>
                <a:gd name="T5" fmla="*/ 3 h 15"/>
                <a:gd name="T6" fmla="*/ 7 w 49"/>
                <a:gd name="T7" fmla="*/ 1 h 15"/>
                <a:gd name="T8" fmla="*/ 42 w 49"/>
                <a:gd name="T9" fmla="*/ 0 h 15"/>
                <a:gd name="T10" fmla="*/ 49 w 49"/>
                <a:gd name="T11" fmla="*/ 7 h 15"/>
                <a:gd name="T12" fmla="*/ 42 w 49"/>
                <a:gd name="T13" fmla="*/ 14 h 15"/>
                <a:gd name="T14" fmla="*/ 8 w 49"/>
                <a:gd name="T15" fmla="*/ 15 h 15"/>
                <a:gd name="T16" fmla="*/ 42 w 49"/>
                <a:gd name="T17" fmla="*/ 1 h 15"/>
                <a:gd name="T18" fmla="*/ 41 w 49"/>
                <a:gd name="T19" fmla="*/ 1 h 15"/>
                <a:gd name="T20" fmla="*/ 7 w 49"/>
                <a:gd name="T21" fmla="*/ 2 h 15"/>
                <a:gd name="T22" fmla="*/ 3 w 49"/>
                <a:gd name="T23" fmla="*/ 4 h 15"/>
                <a:gd name="T24" fmla="*/ 1 w 49"/>
                <a:gd name="T25" fmla="*/ 8 h 15"/>
                <a:gd name="T26" fmla="*/ 8 w 49"/>
                <a:gd name="T27" fmla="*/ 14 h 15"/>
                <a:gd name="T28" fmla="*/ 8 w 49"/>
                <a:gd name="T29" fmla="*/ 14 h 15"/>
                <a:gd name="T30" fmla="*/ 42 w 49"/>
                <a:gd name="T31" fmla="*/ 13 h 15"/>
                <a:gd name="T32" fmla="*/ 48 w 49"/>
                <a:gd name="T33" fmla="*/ 7 h 15"/>
                <a:gd name="T34" fmla="*/ 42 w 49"/>
                <a:gd name="T35" fmla="*/ 1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9" h="15">
                  <a:moveTo>
                    <a:pt x="8" y="15"/>
                  </a:moveTo>
                  <a:cubicBezTo>
                    <a:pt x="4" y="15"/>
                    <a:pt x="0" y="12"/>
                    <a:pt x="0" y="8"/>
                  </a:cubicBezTo>
                  <a:cubicBezTo>
                    <a:pt x="0" y="6"/>
                    <a:pt x="1" y="5"/>
                    <a:pt x="2" y="3"/>
                  </a:cubicBezTo>
                  <a:cubicBezTo>
                    <a:pt x="4" y="2"/>
                    <a:pt x="5" y="1"/>
                    <a:pt x="7" y="1"/>
                  </a:cubicBezTo>
                  <a:cubicBezTo>
                    <a:pt x="42" y="0"/>
                    <a:pt x="42" y="0"/>
                    <a:pt x="42" y="0"/>
                  </a:cubicBezTo>
                  <a:cubicBezTo>
                    <a:pt x="46" y="0"/>
                    <a:pt x="49" y="3"/>
                    <a:pt x="49" y="7"/>
                  </a:cubicBezTo>
                  <a:cubicBezTo>
                    <a:pt x="49" y="11"/>
                    <a:pt x="46" y="14"/>
                    <a:pt x="42" y="14"/>
                  </a:cubicBezTo>
                  <a:lnTo>
                    <a:pt x="8" y="15"/>
                  </a:lnTo>
                  <a:close/>
                  <a:moveTo>
                    <a:pt x="42" y="1"/>
                  </a:moveTo>
                  <a:cubicBezTo>
                    <a:pt x="41" y="1"/>
                    <a:pt x="41" y="1"/>
                    <a:pt x="41" y="1"/>
                  </a:cubicBezTo>
                  <a:cubicBezTo>
                    <a:pt x="7" y="2"/>
                    <a:pt x="7" y="2"/>
                    <a:pt x="7" y="2"/>
                  </a:cubicBezTo>
                  <a:cubicBezTo>
                    <a:pt x="6" y="2"/>
                    <a:pt x="4" y="3"/>
                    <a:pt x="3" y="4"/>
                  </a:cubicBezTo>
                  <a:cubicBezTo>
                    <a:pt x="2" y="5"/>
                    <a:pt x="1" y="7"/>
                    <a:pt x="1" y="8"/>
                  </a:cubicBezTo>
                  <a:cubicBezTo>
                    <a:pt x="1" y="12"/>
                    <a:pt x="4" y="14"/>
                    <a:pt x="8" y="14"/>
                  </a:cubicBezTo>
                  <a:cubicBezTo>
                    <a:pt x="8" y="14"/>
                    <a:pt x="8" y="14"/>
                    <a:pt x="8" y="14"/>
                  </a:cubicBezTo>
                  <a:cubicBezTo>
                    <a:pt x="42" y="13"/>
                    <a:pt x="42" y="13"/>
                    <a:pt x="42" y="13"/>
                  </a:cubicBezTo>
                  <a:cubicBezTo>
                    <a:pt x="45" y="13"/>
                    <a:pt x="48" y="10"/>
                    <a:pt x="48" y="7"/>
                  </a:cubicBezTo>
                  <a:cubicBezTo>
                    <a:pt x="48" y="4"/>
                    <a:pt x="45" y="1"/>
                    <a:pt x="42"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68" name="Freeform 36"/>
            <p:cNvSpPr>
              <a:spLocks noEditPoints="1"/>
            </p:cNvSpPr>
            <p:nvPr/>
          </p:nvSpPr>
          <p:spPr bwMode="auto">
            <a:xfrm>
              <a:off x="6335" y="2762"/>
              <a:ext cx="402" cy="354"/>
            </a:xfrm>
            <a:custGeom>
              <a:avLst/>
              <a:gdLst>
                <a:gd name="T0" fmla="*/ 163 w 169"/>
                <a:gd name="T1" fmla="*/ 131 h 148"/>
                <a:gd name="T2" fmla="*/ 159 w 169"/>
                <a:gd name="T3" fmla="*/ 108 h 148"/>
                <a:gd name="T4" fmla="*/ 135 w 169"/>
                <a:gd name="T5" fmla="*/ 36 h 148"/>
                <a:gd name="T6" fmla="*/ 99 w 169"/>
                <a:gd name="T7" fmla="*/ 2 h 148"/>
                <a:gd name="T8" fmla="*/ 99 w 169"/>
                <a:gd name="T9" fmla="*/ 0 h 148"/>
                <a:gd name="T10" fmla="*/ 63 w 169"/>
                <a:gd name="T11" fmla="*/ 1 h 148"/>
                <a:gd name="T12" fmla="*/ 38 w 169"/>
                <a:gd name="T13" fmla="*/ 31 h 148"/>
                <a:gd name="T14" fmla="*/ 15 w 169"/>
                <a:gd name="T15" fmla="*/ 124 h 148"/>
                <a:gd name="T16" fmla="*/ 8 w 169"/>
                <a:gd name="T17" fmla="*/ 139 h 148"/>
                <a:gd name="T18" fmla="*/ 8 w 169"/>
                <a:gd name="T19" fmla="*/ 139 h 148"/>
                <a:gd name="T20" fmla="*/ 7 w 169"/>
                <a:gd name="T21" fmla="*/ 143 h 148"/>
                <a:gd name="T22" fmla="*/ 16 w 169"/>
                <a:gd name="T23" fmla="*/ 144 h 148"/>
                <a:gd name="T24" fmla="*/ 28 w 169"/>
                <a:gd name="T25" fmla="*/ 142 h 148"/>
                <a:gd name="T26" fmla="*/ 28 w 169"/>
                <a:gd name="T27" fmla="*/ 142 h 148"/>
                <a:gd name="T28" fmla="*/ 29 w 169"/>
                <a:gd name="T29" fmla="*/ 142 h 148"/>
                <a:gd name="T30" fmla="*/ 78 w 169"/>
                <a:gd name="T31" fmla="*/ 148 h 148"/>
                <a:gd name="T32" fmla="*/ 143 w 169"/>
                <a:gd name="T33" fmla="*/ 139 h 148"/>
                <a:gd name="T34" fmla="*/ 155 w 169"/>
                <a:gd name="T35" fmla="*/ 141 h 148"/>
                <a:gd name="T36" fmla="*/ 159 w 169"/>
                <a:gd name="T37" fmla="*/ 142 h 148"/>
                <a:gd name="T38" fmla="*/ 167 w 169"/>
                <a:gd name="T39" fmla="*/ 138 h 148"/>
                <a:gd name="T40" fmla="*/ 163 w 169"/>
                <a:gd name="T41" fmla="*/ 131 h 148"/>
                <a:gd name="T42" fmla="*/ 107 w 169"/>
                <a:gd name="T43" fmla="*/ 101 h 148"/>
                <a:gd name="T44" fmla="*/ 56 w 169"/>
                <a:gd name="T45" fmla="*/ 100 h 148"/>
                <a:gd name="T46" fmla="*/ 56 w 169"/>
                <a:gd name="T47" fmla="*/ 96 h 148"/>
                <a:gd name="T48" fmla="*/ 70 w 169"/>
                <a:gd name="T49" fmla="*/ 79 h 148"/>
                <a:gd name="T50" fmla="*/ 70 w 169"/>
                <a:gd name="T51" fmla="*/ 73 h 148"/>
                <a:gd name="T52" fmla="*/ 57 w 169"/>
                <a:gd name="T53" fmla="*/ 73 h 148"/>
                <a:gd name="T54" fmla="*/ 57 w 169"/>
                <a:gd name="T55" fmla="*/ 67 h 148"/>
                <a:gd name="T56" fmla="*/ 68 w 169"/>
                <a:gd name="T57" fmla="*/ 67 h 148"/>
                <a:gd name="T58" fmla="*/ 67 w 169"/>
                <a:gd name="T59" fmla="*/ 57 h 148"/>
                <a:gd name="T60" fmla="*/ 91 w 169"/>
                <a:gd name="T61" fmla="*/ 39 h 148"/>
                <a:gd name="T62" fmla="*/ 104 w 169"/>
                <a:gd name="T63" fmla="*/ 41 h 148"/>
                <a:gd name="T64" fmla="*/ 102 w 169"/>
                <a:gd name="T65" fmla="*/ 47 h 148"/>
                <a:gd name="T66" fmla="*/ 91 w 169"/>
                <a:gd name="T67" fmla="*/ 45 h 148"/>
                <a:gd name="T68" fmla="*/ 77 w 169"/>
                <a:gd name="T69" fmla="*/ 57 h 148"/>
                <a:gd name="T70" fmla="*/ 79 w 169"/>
                <a:gd name="T71" fmla="*/ 67 h 148"/>
                <a:gd name="T72" fmla="*/ 97 w 169"/>
                <a:gd name="T73" fmla="*/ 67 h 148"/>
                <a:gd name="T74" fmla="*/ 96 w 169"/>
                <a:gd name="T75" fmla="*/ 73 h 148"/>
                <a:gd name="T76" fmla="*/ 80 w 169"/>
                <a:gd name="T77" fmla="*/ 73 h 148"/>
                <a:gd name="T78" fmla="*/ 79 w 169"/>
                <a:gd name="T79" fmla="*/ 83 h 148"/>
                <a:gd name="T80" fmla="*/ 71 w 169"/>
                <a:gd name="T81" fmla="*/ 93 h 148"/>
                <a:gd name="T82" fmla="*/ 71 w 169"/>
                <a:gd name="T83" fmla="*/ 94 h 148"/>
                <a:gd name="T84" fmla="*/ 107 w 169"/>
                <a:gd name="T85" fmla="*/ 94 h 148"/>
                <a:gd name="T86" fmla="*/ 107 w 169"/>
                <a:gd name="T87" fmla="*/ 101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69" h="148">
                  <a:moveTo>
                    <a:pt x="163" y="131"/>
                  </a:moveTo>
                  <a:cubicBezTo>
                    <a:pt x="163" y="131"/>
                    <a:pt x="154" y="125"/>
                    <a:pt x="159" y="108"/>
                  </a:cubicBezTo>
                  <a:cubicBezTo>
                    <a:pt x="159" y="108"/>
                    <a:pt x="168" y="62"/>
                    <a:pt x="135" y="36"/>
                  </a:cubicBezTo>
                  <a:cubicBezTo>
                    <a:pt x="133" y="35"/>
                    <a:pt x="100" y="10"/>
                    <a:pt x="99" y="2"/>
                  </a:cubicBezTo>
                  <a:cubicBezTo>
                    <a:pt x="99" y="2"/>
                    <a:pt x="99" y="1"/>
                    <a:pt x="99" y="0"/>
                  </a:cubicBezTo>
                  <a:cubicBezTo>
                    <a:pt x="63" y="1"/>
                    <a:pt x="63" y="1"/>
                    <a:pt x="63" y="1"/>
                  </a:cubicBezTo>
                  <a:cubicBezTo>
                    <a:pt x="58" y="9"/>
                    <a:pt x="50" y="19"/>
                    <a:pt x="38" y="31"/>
                  </a:cubicBezTo>
                  <a:cubicBezTo>
                    <a:pt x="37" y="32"/>
                    <a:pt x="0" y="69"/>
                    <a:pt x="15" y="124"/>
                  </a:cubicBezTo>
                  <a:cubicBezTo>
                    <a:pt x="15" y="125"/>
                    <a:pt x="16" y="128"/>
                    <a:pt x="8" y="139"/>
                  </a:cubicBezTo>
                  <a:cubicBezTo>
                    <a:pt x="8" y="139"/>
                    <a:pt x="8" y="139"/>
                    <a:pt x="8" y="139"/>
                  </a:cubicBezTo>
                  <a:cubicBezTo>
                    <a:pt x="8" y="139"/>
                    <a:pt x="6" y="142"/>
                    <a:pt x="7" y="143"/>
                  </a:cubicBezTo>
                  <a:cubicBezTo>
                    <a:pt x="9" y="145"/>
                    <a:pt x="12" y="145"/>
                    <a:pt x="16" y="144"/>
                  </a:cubicBezTo>
                  <a:cubicBezTo>
                    <a:pt x="16" y="144"/>
                    <a:pt x="21" y="143"/>
                    <a:pt x="28" y="142"/>
                  </a:cubicBezTo>
                  <a:cubicBezTo>
                    <a:pt x="28" y="142"/>
                    <a:pt x="28" y="142"/>
                    <a:pt x="28" y="142"/>
                  </a:cubicBezTo>
                  <a:cubicBezTo>
                    <a:pt x="29" y="142"/>
                    <a:pt x="29" y="142"/>
                    <a:pt x="29" y="142"/>
                  </a:cubicBezTo>
                  <a:cubicBezTo>
                    <a:pt x="29" y="142"/>
                    <a:pt x="48" y="148"/>
                    <a:pt x="78" y="148"/>
                  </a:cubicBezTo>
                  <a:cubicBezTo>
                    <a:pt x="100" y="148"/>
                    <a:pt x="122" y="145"/>
                    <a:pt x="143" y="139"/>
                  </a:cubicBezTo>
                  <a:cubicBezTo>
                    <a:pt x="143" y="139"/>
                    <a:pt x="149" y="138"/>
                    <a:pt x="155" y="141"/>
                  </a:cubicBezTo>
                  <a:cubicBezTo>
                    <a:pt x="155" y="141"/>
                    <a:pt x="157" y="142"/>
                    <a:pt x="159" y="142"/>
                  </a:cubicBezTo>
                  <a:cubicBezTo>
                    <a:pt x="162" y="142"/>
                    <a:pt x="165" y="140"/>
                    <a:pt x="167" y="138"/>
                  </a:cubicBezTo>
                  <a:cubicBezTo>
                    <a:pt x="167" y="138"/>
                    <a:pt x="169" y="135"/>
                    <a:pt x="163" y="131"/>
                  </a:cubicBezTo>
                  <a:close/>
                  <a:moveTo>
                    <a:pt x="107" y="101"/>
                  </a:moveTo>
                  <a:cubicBezTo>
                    <a:pt x="56" y="100"/>
                    <a:pt x="56" y="100"/>
                    <a:pt x="56" y="100"/>
                  </a:cubicBezTo>
                  <a:cubicBezTo>
                    <a:pt x="56" y="96"/>
                    <a:pt x="56" y="96"/>
                    <a:pt x="56" y="96"/>
                  </a:cubicBezTo>
                  <a:cubicBezTo>
                    <a:pt x="64" y="93"/>
                    <a:pt x="70" y="86"/>
                    <a:pt x="70" y="79"/>
                  </a:cubicBezTo>
                  <a:cubicBezTo>
                    <a:pt x="70" y="77"/>
                    <a:pt x="70" y="75"/>
                    <a:pt x="70" y="73"/>
                  </a:cubicBezTo>
                  <a:cubicBezTo>
                    <a:pt x="57" y="73"/>
                    <a:pt x="57" y="73"/>
                    <a:pt x="57" y="73"/>
                  </a:cubicBezTo>
                  <a:cubicBezTo>
                    <a:pt x="57" y="67"/>
                    <a:pt x="57" y="67"/>
                    <a:pt x="57" y="67"/>
                  </a:cubicBezTo>
                  <a:cubicBezTo>
                    <a:pt x="68" y="67"/>
                    <a:pt x="68" y="67"/>
                    <a:pt x="68" y="67"/>
                  </a:cubicBezTo>
                  <a:cubicBezTo>
                    <a:pt x="68" y="64"/>
                    <a:pt x="67" y="61"/>
                    <a:pt x="67" y="57"/>
                  </a:cubicBezTo>
                  <a:cubicBezTo>
                    <a:pt x="67" y="46"/>
                    <a:pt x="77" y="39"/>
                    <a:pt x="91" y="39"/>
                  </a:cubicBezTo>
                  <a:cubicBezTo>
                    <a:pt x="97" y="39"/>
                    <a:pt x="102" y="40"/>
                    <a:pt x="104" y="41"/>
                  </a:cubicBezTo>
                  <a:cubicBezTo>
                    <a:pt x="102" y="47"/>
                    <a:pt x="102" y="47"/>
                    <a:pt x="102" y="47"/>
                  </a:cubicBezTo>
                  <a:cubicBezTo>
                    <a:pt x="100" y="46"/>
                    <a:pt x="96" y="45"/>
                    <a:pt x="91" y="45"/>
                  </a:cubicBezTo>
                  <a:cubicBezTo>
                    <a:pt x="81" y="45"/>
                    <a:pt x="77" y="50"/>
                    <a:pt x="77" y="57"/>
                  </a:cubicBezTo>
                  <a:cubicBezTo>
                    <a:pt x="77" y="61"/>
                    <a:pt x="78" y="64"/>
                    <a:pt x="79" y="67"/>
                  </a:cubicBezTo>
                  <a:cubicBezTo>
                    <a:pt x="97" y="67"/>
                    <a:pt x="97" y="67"/>
                    <a:pt x="97" y="67"/>
                  </a:cubicBezTo>
                  <a:cubicBezTo>
                    <a:pt x="96" y="73"/>
                    <a:pt x="96" y="73"/>
                    <a:pt x="96" y="73"/>
                  </a:cubicBezTo>
                  <a:cubicBezTo>
                    <a:pt x="80" y="73"/>
                    <a:pt x="80" y="73"/>
                    <a:pt x="80" y="73"/>
                  </a:cubicBezTo>
                  <a:cubicBezTo>
                    <a:pt x="80" y="76"/>
                    <a:pt x="80" y="80"/>
                    <a:pt x="79" y="83"/>
                  </a:cubicBezTo>
                  <a:cubicBezTo>
                    <a:pt x="78" y="87"/>
                    <a:pt x="75" y="91"/>
                    <a:pt x="71" y="93"/>
                  </a:cubicBezTo>
                  <a:cubicBezTo>
                    <a:pt x="71" y="94"/>
                    <a:pt x="71" y="94"/>
                    <a:pt x="71" y="94"/>
                  </a:cubicBezTo>
                  <a:cubicBezTo>
                    <a:pt x="107" y="94"/>
                    <a:pt x="107" y="94"/>
                    <a:pt x="107" y="94"/>
                  </a:cubicBezTo>
                  <a:lnTo>
                    <a:pt x="107" y="10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69" name="Freeform 37"/>
            <p:cNvSpPr/>
            <p:nvPr/>
          </p:nvSpPr>
          <p:spPr bwMode="auto">
            <a:xfrm>
              <a:off x="6147" y="2633"/>
              <a:ext cx="129" cy="81"/>
            </a:xfrm>
            <a:custGeom>
              <a:avLst/>
              <a:gdLst>
                <a:gd name="T0" fmla="*/ 14 w 54"/>
                <a:gd name="T1" fmla="*/ 34 h 34"/>
                <a:gd name="T2" fmla="*/ 43 w 54"/>
                <a:gd name="T3" fmla="*/ 34 h 34"/>
                <a:gd name="T4" fmla="*/ 54 w 54"/>
                <a:gd name="T5" fmla="*/ 13 h 34"/>
                <a:gd name="T6" fmla="*/ 28 w 54"/>
                <a:gd name="T7" fmla="*/ 12 h 34"/>
                <a:gd name="T8" fmla="*/ 16 w 54"/>
                <a:gd name="T9" fmla="*/ 6 h 34"/>
                <a:gd name="T10" fmla="*/ 4 w 54"/>
                <a:gd name="T11" fmla="*/ 13 h 34"/>
                <a:gd name="T12" fmla="*/ 14 w 54"/>
                <a:gd name="T13" fmla="*/ 34 h 34"/>
              </a:gdLst>
              <a:ahLst/>
              <a:cxnLst>
                <a:cxn ang="0">
                  <a:pos x="T0" y="T1"/>
                </a:cxn>
                <a:cxn ang="0">
                  <a:pos x="T2" y="T3"/>
                </a:cxn>
                <a:cxn ang="0">
                  <a:pos x="T4" y="T5"/>
                </a:cxn>
                <a:cxn ang="0">
                  <a:pos x="T6" y="T7"/>
                </a:cxn>
                <a:cxn ang="0">
                  <a:pos x="T8" y="T9"/>
                </a:cxn>
                <a:cxn ang="0">
                  <a:pos x="T10" y="T11"/>
                </a:cxn>
                <a:cxn ang="0">
                  <a:pos x="T12" y="T13"/>
                </a:cxn>
              </a:cxnLst>
              <a:rect l="0" t="0" r="r" b="b"/>
              <a:pathLst>
                <a:path w="54" h="34">
                  <a:moveTo>
                    <a:pt x="14" y="34"/>
                  </a:moveTo>
                  <a:cubicBezTo>
                    <a:pt x="43" y="34"/>
                    <a:pt x="43" y="34"/>
                    <a:pt x="43" y="34"/>
                  </a:cubicBezTo>
                  <a:cubicBezTo>
                    <a:pt x="45" y="29"/>
                    <a:pt x="48" y="22"/>
                    <a:pt x="54" y="13"/>
                  </a:cubicBezTo>
                  <a:cubicBezTo>
                    <a:pt x="54" y="13"/>
                    <a:pt x="51" y="3"/>
                    <a:pt x="28" y="12"/>
                  </a:cubicBezTo>
                  <a:cubicBezTo>
                    <a:pt x="28" y="12"/>
                    <a:pt x="22" y="11"/>
                    <a:pt x="16" y="6"/>
                  </a:cubicBezTo>
                  <a:cubicBezTo>
                    <a:pt x="16" y="6"/>
                    <a:pt x="0" y="0"/>
                    <a:pt x="4" y="13"/>
                  </a:cubicBezTo>
                  <a:lnTo>
                    <a:pt x="14" y="3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70" name="Freeform 38"/>
            <p:cNvSpPr>
              <a:spLocks noEditPoints="1"/>
            </p:cNvSpPr>
            <p:nvPr/>
          </p:nvSpPr>
          <p:spPr bwMode="auto">
            <a:xfrm>
              <a:off x="6152" y="2642"/>
              <a:ext cx="126" cy="74"/>
            </a:xfrm>
            <a:custGeom>
              <a:avLst/>
              <a:gdLst>
                <a:gd name="T0" fmla="*/ 12 w 53"/>
                <a:gd name="T1" fmla="*/ 31 h 31"/>
                <a:gd name="T2" fmla="*/ 1 w 53"/>
                <a:gd name="T3" fmla="*/ 9 h 31"/>
                <a:gd name="T4" fmla="*/ 2 w 53"/>
                <a:gd name="T5" fmla="*/ 2 h 31"/>
                <a:gd name="T6" fmla="*/ 7 w 53"/>
                <a:gd name="T7" fmla="*/ 0 h 31"/>
                <a:gd name="T8" fmla="*/ 15 w 53"/>
                <a:gd name="T9" fmla="*/ 2 h 31"/>
                <a:gd name="T10" fmla="*/ 15 w 53"/>
                <a:gd name="T11" fmla="*/ 2 h 31"/>
                <a:gd name="T12" fmla="*/ 25 w 53"/>
                <a:gd name="T13" fmla="*/ 7 h 31"/>
                <a:gd name="T14" fmla="*/ 42 w 53"/>
                <a:gd name="T15" fmla="*/ 3 h 31"/>
                <a:gd name="T16" fmla="*/ 53 w 53"/>
                <a:gd name="T17" fmla="*/ 9 h 31"/>
                <a:gd name="T18" fmla="*/ 53 w 53"/>
                <a:gd name="T19" fmla="*/ 9 h 31"/>
                <a:gd name="T20" fmla="*/ 53 w 53"/>
                <a:gd name="T21" fmla="*/ 9 h 31"/>
                <a:gd name="T22" fmla="*/ 42 w 53"/>
                <a:gd name="T23" fmla="*/ 31 h 31"/>
                <a:gd name="T24" fmla="*/ 42 w 53"/>
                <a:gd name="T25" fmla="*/ 31 h 31"/>
                <a:gd name="T26" fmla="*/ 12 w 53"/>
                <a:gd name="T27" fmla="*/ 31 h 31"/>
                <a:gd name="T28" fmla="*/ 7 w 53"/>
                <a:gd name="T29" fmla="*/ 1 h 31"/>
                <a:gd name="T30" fmla="*/ 2 w 53"/>
                <a:gd name="T31" fmla="*/ 3 h 31"/>
                <a:gd name="T32" fmla="*/ 2 w 53"/>
                <a:gd name="T33" fmla="*/ 9 h 31"/>
                <a:gd name="T34" fmla="*/ 13 w 53"/>
                <a:gd name="T35" fmla="*/ 30 h 31"/>
                <a:gd name="T36" fmla="*/ 41 w 53"/>
                <a:gd name="T37" fmla="*/ 30 h 31"/>
                <a:gd name="T38" fmla="*/ 52 w 53"/>
                <a:gd name="T39" fmla="*/ 9 h 31"/>
                <a:gd name="T40" fmla="*/ 42 w 53"/>
                <a:gd name="T41" fmla="*/ 4 h 31"/>
                <a:gd name="T42" fmla="*/ 26 w 53"/>
                <a:gd name="T43" fmla="*/ 8 h 31"/>
                <a:gd name="T44" fmla="*/ 26 w 53"/>
                <a:gd name="T45" fmla="*/ 8 h 31"/>
                <a:gd name="T46" fmla="*/ 25 w 53"/>
                <a:gd name="T47" fmla="*/ 8 h 31"/>
                <a:gd name="T48" fmla="*/ 14 w 53"/>
                <a:gd name="T49" fmla="*/ 3 h 31"/>
                <a:gd name="T50" fmla="*/ 7 w 53"/>
                <a:gd name="T51" fmla="*/ 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3" h="31">
                  <a:moveTo>
                    <a:pt x="12" y="31"/>
                  </a:moveTo>
                  <a:cubicBezTo>
                    <a:pt x="1" y="9"/>
                    <a:pt x="1" y="9"/>
                    <a:pt x="1" y="9"/>
                  </a:cubicBezTo>
                  <a:cubicBezTo>
                    <a:pt x="0" y="6"/>
                    <a:pt x="0" y="4"/>
                    <a:pt x="2" y="2"/>
                  </a:cubicBezTo>
                  <a:cubicBezTo>
                    <a:pt x="3" y="1"/>
                    <a:pt x="4" y="0"/>
                    <a:pt x="7" y="0"/>
                  </a:cubicBezTo>
                  <a:cubicBezTo>
                    <a:pt x="10" y="0"/>
                    <a:pt x="14" y="2"/>
                    <a:pt x="15" y="2"/>
                  </a:cubicBezTo>
                  <a:cubicBezTo>
                    <a:pt x="15" y="2"/>
                    <a:pt x="15" y="2"/>
                    <a:pt x="15" y="2"/>
                  </a:cubicBezTo>
                  <a:cubicBezTo>
                    <a:pt x="20" y="6"/>
                    <a:pt x="25" y="7"/>
                    <a:pt x="25" y="7"/>
                  </a:cubicBezTo>
                  <a:cubicBezTo>
                    <a:pt x="32" y="5"/>
                    <a:pt x="37" y="3"/>
                    <a:pt x="42" y="3"/>
                  </a:cubicBezTo>
                  <a:cubicBezTo>
                    <a:pt x="51" y="3"/>
                    <a:pt x="53" y="9"/>
                    <a:pt x="53" y="9"/>
                  </a:cubicBezTo>
                  <a:cubicBezTo>
                    <a:pt x="53" y="9"/>
                    <a:pt x="53" y="9"/>
                    <a:pt x="53" y="9"/>
                  </a:cubicBezTo>
                  <a:cubicBezTo>
                    <a:pt x="53" y="9"/>
                    <a:pt x="53" y="9"/>
                    <a:pt x="53" y="9"/>
                  </a:cubicBezTo>
                  <a:cubicBezTo>
                    <a:pt x="48" y="17"/>
                    <a:pt x="44" y="24"/>
                    <a:pt x="42" y="31"/>
                  </a:cubicBezTo>
                  <a:cubicBezTo>
                    <a:pt x="42" y="31"/>
                    <a:pt x="42" y="31"/>
                    <a:pt x="42" y="31"/>
                  </a:cubicBezTo>
                  <a:lnTo>
                    <a:pt x="12" y="31"/>
                  </a:lnTo>
                  <a:close/>
                  <a:moveTo>
                    <a:pt x="7" y="1"/>
                  </a:moveTo>
                  <a:cubicBezTo>
                    <a:pt x="5" y="1"/>
                    <a:pt x="3" y="2"/>
                    <a:pt x="2" y="3"/>
                  </a:cubicBezTo>
                  <a:cubicBezTo>
                    <a:pt x="1" y="4"/>
                    <a:pt x="1" y="6"/>
                    <a:pt x="2" y="9"/>
                  </a:cubicBezTo>
                  <a:cubicBezTo>
                    <a:pt x="13" y="30"/>
                    <a:pt x="13" y="30"/>
                    <a:pt x="13" y="30"/>
                  </a:cubicBezTo>
                  <a:cubicBezTo>
                    <a:pt x="41" y="30"/>
                    <a:pt x="41" y="30"/>
                    <a:pt x="41" y="30"/>
                  </a:cubicBezTo>
                  <a:cubicBezTo>
                    <a:pt x="43" y="23"/>
                    <a:pt x="47" y="16"/>
                    <a:pt x="52" y="9"/>
                  </a:cubicBezTo>
                  <a:cubicBezTo>
                    <a:pt x="51" y="8"/>
                    <a:pt x="49" y="4"/>
                    <a:pt x="42" y="4"/>
                  </a:cubicBezTo>
                  <a:cubicBezTo>
                    <a:pt x="37" y="4"/>
                    <a:pt x="32" y="6"/>
                    <a:pt x="26" y="8"/>
                  </a:cubicBezTo>
                  <a:cubicBezTo>
                    <a:pt x="26" y="8"/>
                    <a:pt x="26" y="8"/>
                    <a:pt x="26" y="8"/>
                  </a:cubicBezTo>
                  <a:cubicBezTo>
                    <a:pt x="25" y="8"/>
                    <a:pt x="25" y="8"/>
                    <a:pt x="25" y="8"/>
                  </a:cubicBezTo>
                  <a:cubicBezTo>
                    <a:pt x="25" y="8"/>
                    <a:pt x="20" y="7"/>
                    <a:pt x="14" y="3"/>
                  </a:cubicBezTo>
                  <a:cubicBezTo>
                    <a:pt x="14" y="3"/>
                    <a:pt x="10" y="1"/>
                    <a:pt x="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71" name="Freeform 39"/>
            <p:cNvSpPr/>
            <p:nvPr/>
          </p:nvSpPr>
          <p:spPr bwMode="auto">
            <a:xfrm>
              <a:off x="6171" y="2721"/>
              <a:ext cx="86" cy="24"/>
            </a:xfrm>
            <a:custGeom>
              <a:avLst/>
              <a:gdLst>
                <a:gd name="T0" fmla="*/ 31 w 36"/>
                <a:gd name="T1" fmla="*/ 0 h 10"/>
                <a:gd name="T2" fmla="*/ 5 w 36"/>
                <a:gd name="T3" fmla="*/ 0 h 10"/>
                <a:gd name="T4" fmla="*/ 0 w 36"/>
                <a:gd name="T5" fmla="*/ 5 h 10"/>
                <a:gd name="T6" fmla="*/ 5 w 36"/>
                <a:gd name="T7" fmla="*/ 10 h 10"/>
                <a:gd name="T8" fmla="*/ 31 w 36"/>
                <a:gd name="T9" fmla="*/ 10 h 10"/>
                <a:gd name="T10" fmla="*/ 36 w 36"/>
                <a:gd name="T11" fmla="*/ 5 h 10"/>
                <a:gd name="T12" fmla="*/ 31 w 36"/>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36" h="10">
                  <a:moveTo>
                    <a:pt x="31" y="0"/>
                  </a:moveTo>
                  <a:cubicBezTo>
                    <a:pt x="5" y="0"/>
                    <a:pt x="5" y="0"/>
                    <a:pt x="5" y="0"/>
                  </a:cubicBezTo>
                  <a:cubicBezTo>
                    <a:pt x="2" y="0"/>
                    <a:pt x="0" y="2"/>
                    <a:pt x="0" y="5"/>
                  </a:cubicBezTo>
                  <a:cubicBezTo>
                    <a:pt x="0" y="7"/>
                    <a:pt x="2" y="10"/>
                    <a:pt x="5" y="10"/>
                  </a:cubicBezTo>
                  <a:cubicBezTo>
                    <a:pt x="31" y="10"/>
                    <a:pt x="31" y="10"/>
                    <a:pt x="31" y="10"/>
                  </a:cubicBezTo>
                  <a:cubicBezTo>
                    <a:pt x="34" y="10"/>
                    <a:pt x="36" y="7"/>
                    <a:pt x="36" y="5"/>
                  </a:cubicBezTo>
                  <a:cubicBezTo>
                    <a:pt x="36" y="2"/>
                    <a:pt x="34" y="0"/>
                    <a:pt x="3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72" name="Freeform 40"/>
            <p:cNvSpPr>
              <a:spLocks noEditPoints="1"/>
            </p:cNvSpPr>
            <p:nvPr/>
          </p:nvSpPr>
          <p:spPr bwMode="auto">
            <a:xfrm>
              <a:off x="6171" y="2719"/>
              <a:ext cx="86" cy="26"/>
            </a:xfrm>
            <a:custGeom>
              <a:avLst/>
              <a:gdLst>
                <a:gd name="T0" fmla="*/ 5 w 36"/>
                <a:gd name="T1" fmla="*/ 11 h 11"/>
                <a:gd name="T2" fmla="*/ 0 w 36"/>
                <a:gd name="T3" fmla="*/ 6 h 11"/>
                <a:gd name="T4" fmla="*/ 1 w 36"/>
                <a:gd name="T5" fmla="*/ 2 h 11"/>
                <a:gd name="T6" fmla="*/ 5 w 36"/>
                <a:gd name="T7" fmla="*/ 0 h 11"/>
                <a:gd name="T8" fmla="*/ 31 w 36"/>
                <a:gd name="T9" fmla="*/ 0 h 11"/>
                <a:gd name="T10" fmla="*/ 36 w 36"/>
                <a:gd name="T11" fmla="*/ 6 h 11"/>
                <a:gd name="T12" fmla="*/ 31 w 36"/>
                <a:gd name="T13" fmla="*/ 11 h 11"/>
                <a:gd name="T14" fmla="*/ 5 w 36"/>
                <a:gd name="T15" fmla="*/ 11 h 11"/>
                <a:gd name="T16" fmla="*/ 31 w 36"/>
                <a:gd name="T17" fmla="*/ 1 h 11"/>
                <a:gd name="T18" fmla="*/ 5 w 36"/>
                <a:gd name="T19" fmla="*/ 1 h 11"/>
                <a:gd name="T20" fmla="*/ 2 w 36"/>
                <a:gd name="T21" fmla="*/ 3 h 11"/>
                <a:gd name="T22" fmla="*/ 1 w 36"/>
                <a:gd name="T23" fmla="*/ 6 h 11"/>
                <a:gd name="T24" fmla="*/ 5 w 36"/>
                <a:gd name="T25" fmla="*/ 10 h 11"/>
                <a:gd name="T26" fmla="*/ 5 w 36"/>
                <a:gd name="T27" fmla="*/ 11 h 11"/>
                <a:gd name="T28" fmla="*/ 5 w 36"/>
                <a:gd name="T29" fmla="*/ 10 h 11"/>
                <a:gd name="T30" fmla="*/ 31 w 36"/>
                <a:gd name="T31" fmla="*/ 10 h 11"/>
                <a:gd name="T32" fmla="*/ 35 w 36"/>
                <a:gd name="T33" fmla="*/ 6 h 11"/>
                <a:gd name="T34" fmla="*/ 31 w 36"/>
                <a:gd name="T35"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 h="11">
                  <a:moveTo>
                    <a:pt x="5" y="11"/>
                  </a:moveTo>
                  <a:cubicBezTo>
                    <a:pt x="2" y="11"/>
                    <a:pt x="0" y="9"/>
                    <a:pt x="0" y="6"/>
                  </a:cubicBezTo>
                  <a:cubicBezTo>
                    <a:pt x="0" y="4"/>
                    <a:pt x="0" y="3"/>
                    <a:pt x="1" y="2"/>
                  </a:cubicBezTo>
                  <a:cubicBezTo>
                    <a:pt x="2" y="1"/>
                    <a:pt x="4" y="0"/>
                    <a:pt x="5" y="0"/>
                  </a:cubicBezTo>
                  <a:cubicBezTo>
                    <a:pt x="31" y="0"/>
                    <a:pt x="31" y="0"/>
                    <a:pt x="31" y="0"/>
                  </a:cubicBezTo>
                  <a:cubicBezTo>
                    <a:pt x="34" y="0"/>
                    <a:pt x="36" y="3"/>
                    <a:pt x="36" y="6"/>
                  </a:cubicBezTo>
                  <a:cubicBezTo>
                    <a:pt x="36" y="9"/>
                    <a:pt x="34" y="11"/>
                    <a:pt x="31" y="11"/>
                  </a:cubicBezTo>
                  <a:lnTo>
                    <a:pt x="5" y="11"/>
                  </a:lnTo>
                  <a:close/>
                  <a:moveTo>
                    <a:pt x="31" y="1"/>
                  </a:moveTo>
                  <a:cubicBezTo>
                    <a:pt x="5" y="1"/>
                    <a:pt x="5" y="1"/>
                    <a:pt x="5" y="1"/>
                  </a:cubicBezTo>
                  <a:cubicBezTo>
                    <a:pt x="4" y="1"/>
                    <a:pt x="3" y="2"/>
                    <a:pt x="2" y="3"/>
                  </a:cubicBezTo>
                  <a:cubicBezTo>
                    <a:pt x="1" y="3"/>
                    <a:pt x="1" y="5"/>
                    <a:pt x="1" y="6"/>
                  </a:cubicBezTo>
                  <a:cubicBezTo>
                    <a:pt x="1" y="8"/>
                    <a:pt x="3" y="10"/>
                    <a:pt x="5" y="10"/>
                  </a:cubicBezTo>
                  <a:cubicBezTo>
                    <a:pt x="5" y="11"/>
                    <a:pt x="5" y="11"/>
                    <a:pt x="5" y="11"/>
                  </a:cubicBezTo>
                  <a:cubicBezTo>
                    <a:pt x="5" y="10"/>
                    <a:pt x="5" y="10"/>
                    <a:pt x="5" y="10"/>
                  </a:cubicBezTo>
                  <a:cubicBezTo>
                    <a:pt x="31" y="10"/>
                    <a:pt x="31" y="10"/>
                    <a:pt x="31" y="10"/>
                  </a:cubicBezTo>
                  <a:cubicBezTo>
                    <a:pt x="33" y="10"/>
                    <a:pt x="35" y="8"/>
                    <a:pt x="35" y="6"/>
                  </a:cubicBezTo>
                  <a:cubicBezTo>
                    <a:pt x="35" y="3"/>
                    <a:pt x="33" y="1"/>
                    <a:pt x="3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73" name="Freeform 41"/>
            <p:cNvSpPr>
              <a:spLocks noEditPoints="1"/>
            </p:cNvSpPr>
            <p:nvPr/>
          </p:nvSpPr>
          <p:spPr bwMode="auto">
            <a:xfrm>
              <a:off x="6066" y="2752"/>
              <a:ext cx="300" cy="264"/>
            </a:xfrm>
            <a:custGeom>
              <a:avLst/>
              <a:gdLst>
                <a:gd name="T0" fmla="*/ 120 w 126"/>
                <a:gd name="T1" fmla="*/ 99 h 110"/>
                <a:gd name="T2" fmla="*/ 118 w 126"/>
                <a:gd name="T3" fmla="*/ 82 h 110"/>
                <a:gd name="T4" fmla="*/ 101 w 126"/>
                <a:gd name="T5" fmla="*/ 28 h 110"/>
                <a:gd name="T6" fmla="*/ 76 w 126"/>
                <a:gd name="T7" fmla="*/ 2 h 110"/>
                <a:gd name="T8" fmla="*/ 75 w 126"/>
                <a:gd name="T9" fmla="*/ 0 h 110"/>
                <a:gd name="T10" fmla="*/ 48 w 126"/>
                <a:gd name="T11" fmla="*/ 0 h 110"/>
                <a:gd name="T12" fmla="*/ 29 w 126"/>
                <a:gd name="T13" fmla="*/ 22 h 110"/>
                <a:gd name="T14" fmla="*/ 10 w 126"/>
                <a:gd name="T15" fmla="*/ 91 h 110"/>
                <a:gd name="T16" fmla="*/ 4 w 126"/>
                <a:gd name="T17" fmla="*/ 102 h 110"/>
                <a:gd name="T18" fmla="*/ 4 w 126"/>
                <a:gd name="T19" fmla="*/ 105 h 110"/>
                <a:gd name="T20" fmla="*/ 10 w 126"/>
                <a:gd name="T21" fmla="*/ 106 h 110"/>
                <a:gd name="T22" fmla="*/ 19 w 126"/>
                <a:gd name="T23" fmla="*/ 105 h 110"/>
                <a:gd name="T24" fmla="*/ 19 w 126"/>
                <a:gd name="T25" fmla="*/ 105 h 110"/>
                <a:gd name="T26" fmla="*/ 20 w 126"/>
                <a:gd name="T27" fmla="*/ 105 h 110"/>
                <a:gd name="T28" fmla="*/ 61 w 126"/>
                <a:gd name="T29" fmla="*/ 110 h 110"/>
                <a:gd name="T30" fmla="*/ 105 w 126"/>
                <a:gd name="T31" fmla="*/ 104 h 110"/>
                <a:gd name="T32" fmla="*/ 107 w 126"/>
                <a:gd name="T33" fmla="*/ 104 h 110"/>
                <a:gd name="T34" fmla="*/ 114 w 126"/>
                <a:gd name="T35" fmla="*/ 106 h 110"/>
                <a:gd name="T36" fmla="*/ 118 w 126"/>
                <a:gd name="T37" fmla="*/ 107 h 110"/>
                <a:gd name="T38" fmla="*/ 123 w 126"/>
                <a:gd name="T39" fmla="*/ 104 h 110"/>
                <a:gd name="T40" fmla="*/ 120 w 126"/>
                <a:gd name="T41" fmla="*/ 99 h 110"/>
                <a:gd name="T42" fmla="*/ 81 w 126"/>
                <a:gd name="T43" fmla="*/ 55 h 110"/>
                <a:gd name="T44" fmla="*/ 81 w 126"/>
                <a:gd name="T45" fmla="*/ 58 h 110"/>
                <a:gd name="T46" fmla="*/ 53 w 126"/>
                <a:gd name="T47" fmla="*/ 57 h 110"/>
                <a:gd name="T48" fmla="*/ 53 w 126"/>
                <a:gd name="T49" fmla="*/ 62 h 110"/>
                <a:gd name="T50" fmla="*/ 81 w 126"/>
                <a:gd name="T51" fmla="*/ 62 h 110"/>
                <a:gd name="T52" fmla="*/ 81 w 126"/>
                <a:gd name="T53" fmla="*/ 66 h 110"/>
                <a:gd name="T54" fmla="*/ 53 w 126"/>
                <a:gd name="T55" fmla="*/ 65 h 110"/>
                <a:gd name="T56" fmla="*/ 67 w 126"/>
                <a:gd name="T57" fmla="*/ 80 h 110"/>
                <a:gd name="T58" fmla="*/ 83 w 126"/>
                <a:gd name="T59" fmla="*/ 78 h 110"/>
                <a:gd name="T60" fmla="*/ 85 w 126"/>
                <a:gd name="T61" fmla="*/ 83 h 110"/>
                <a:gd name="T62" fmla="*/ 54 w 126"/>
                <a:gd name="T63" fmla="*/ 81 h 110"/>
                <a:gd name="T64" fmla="*/ 45 w 126"/>
                <a:gd name="T65" fmla="*/ 65 h 110"/>
                <a:gd name="T66" fmla="*/ 38 w 126"/>
                <a:gd name="T67" fmla="*/ 65 h 110"/>
                <a:gd name="T68" fmla="*/ 39 w 126"/>
                <a:gd name="T69" fmla="*/ 61 h 110"/>
                <a:gd name="T70" fmla="*/ 44 w 126"/>
                <a:gd name="T71" fmla="*/ 61 h 110"/>
                <a:gd name="T72" fmla="*/ 45 w 126"/>
                <a:gd name="T73" fmla="*/ 58 h 110"/>
                <a:gd name="T74" fmla="*/ 39 w 126"/>
                <a:gd name="T75" fmla="*/ 57 h 110"/>
                <a:gd name="T76" fmla="*/ 39 w 126"/>
                <a:gd name="T77" fmla="*/ 53 h 110"/>
                <a:gd name="T78" fmla="*/ 45 w 126"/>
                <a:gd name="T79" fmla="*/ 53 h 110"/>
                <a:gd name="T80" fmla="*/ 67 w 126"/>
                <a:gd name="T81" fmla="*/ 35 h 110"/>
                <a:gd name="T82" fmla="*/ 86 w 126"/>
                <a:gd name="T83" fmla="*/ 38 h 110"/>
                <a:gd name="T84" fmla="*/ 83 w 126"/>
                <a:gd name="T85" fmla="*/ 43 h 110"/>
                <a:gd name="T86" fmla="*/ 54 w 126"/>
                <a:gd name="T87" fmla="*/ 54 h 110"/>
                <a:gd name="T88" fmla="*/ 81 w 126"/>
                <a:gd name="T89" fmla="*/ 55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6" h="110">
                  <a:moveTo>
                    <a:pt x="120" y="99"/>
                  </a:moveTo>
                  <a:cubicBezTo>
                    <a:pt x="120" y="99"/>
                    <a:pt x="114" y="94"/>
                    <a:pt x="118" y="82"/>
                  </a:cubicBezTo>
                  <a:cubicBezTo>
                    <a:pt x="118" y="82"/>
                    <a:pt x="126" y="48"/>
                    <a:pt x="101" y="28"/>
                  </a:cubicBezTo>
                  <a:cubicBezTo>
                    <a:pt x="99" y="26"/>
                    <a:pt x="76" y="7"/>
                    <a:pt x="76" y="2"/>
                  </a:cubicBezTo>
                  <a:cubicBezTo>
                    <a:pt x="76" y="1"/>
                    <a:pt x="75" y="1"/>
                    <a:pt x="75" y="0"/>
                  </a:cubicBezTo>
                  <a:cubicBezTo>
                    <a:pt x="48" y="0"/>
                    <a:pt x="48" y="0"/>
                    <a:pt x="48" y="0"/>
                  </a:cubicBezTo>
                  <a:cubicBezTo>
                    <a:pt x="45" y="6"/>
                    <a:pt x="38" y="13"/>
                    <a:pt x="29" y="22"/>
                  </a:cubicBezTo>
                  <a:cubicBezTo>
                    <a:pt x="29" y="22"/>
                    <a:pt x="0" y="49"/>
                    <a:pt x="10" y="91"/>
                  </a:cubicBezTo>
                  <a:cubicBezTo>
                    <a:pt x="10" y="92"/>
                    <a:pt x="10" y="94"/>
                    <a:pt x="4" y="102"/>
                  </a:cubicBezTo>
                  <a:cubicBezTo>
                    <a:pt x="4" y="102"/>
                    <a:pt x="3" y="104"/>
                    <a:pt x="4" y="105"/>
                  </a:cubicBezTo>
                  <a:cubicBezTo>
                    <a:pt x="5" y="106"/>
                    <a:pt x="7" y="107"/>
                    <a:pt x="10" y="106"/>
                  </a:cubicBezTo>
                  <a:cubicBezTo>
                    <a:pt x="10" y="106"/>
                    <a:pt x="14" y="105"/>
                    <a:pt x="19" y="105"/>
                  </a:cubicBezTo>
                  <a:cubicBezTo>
                    <a:pt x="19" y="105"/>
                    <a:pt x="19" y="105"/>
                    <a:pt x="19" y="105"/>
                  </a:cubicBezTo>
                  <a:cubicBezTo>
                    <a:pt x="20" y="105"/>
                    <a:pt x="20" y="105"/>
                    <a:pt x="20" y="105"/>
                  </a:cubicBezTo>
                  <a:cubicBezTo>
                    <a:pt x="20" y="105"/>
                    <a:pt x="36" y="110"/>
                    <a:pt x="61" y="110"/>
                  </a:cubicBezTo>
                  <a:cubicBezTo>
                    <a:pt x="76" y="110"/>
                    <a:pt x="91" y="108"/>
                    <a:pt x="105" y="104"/>
                  </a:cubicBezTo>
                  <a:cubicBezTo>
                    <a:pt x="105" y="104"/>
                    <a:pt x="106" y="104"/>
                    <a:pt x="107" y="104"/>
                  </a:cubicBezTo>
                  <a:cubicBezTo>
                    <a:pt x="109" y="104"/>
                    <a:pt x="112" y="105"/>
                    <a:pt x="114" y="106"/>
                  </a:cubicBezTo>
                  <a:cubicBezTo>
                    <a:pt x="114" y="106"/>
                    <a:pt x="116" y="107"/>
                    <a:pt x="118" y="107"/>
                  </a:cubicBezTo>
                  <a:cubicBezTo>
                    <a:pt x="119" y="107"/>
                    <a:pt x="121" y="106"/>
                    <a:pt x="123" y="104"/>
                  </a:cubicBezTo>
                  <a:cubicBezTo>
                    <a:pt x="123" y="104"/>
                    <a:pt x="125" y="102"/>
                    <a:pt x="120" y="99"/>
                  </a:cubicBezTo>
                  <a:close/>
                  <a:moveTo>
                    <a:pt x="81" y="55"/>
                  </a:moveTo>
                  <a:cubicBezTo>
                    <a:pt x="81" y="58"/>
                    <a:pt x="81" y="58"/>
                    <a:pt x="81" y="58"/>
                  </a:cubicBezTo>
                  <a:cubicBezTo>
                    <a:pt x="53" y="57"/>
                    <a:pt x="53" y="57"/>
                    <a:pt x="53" y="57"/>
                  </a:cubicBezTo>
                  <a:cubicBezTo>
                    <a:pt x="53" y="57"/>
                    <a:pt x="52" y="61"/>
                    <a:pt x="53" y="62"/>
                  </a:cubicBezTo>
                  <a:cubicBezTo>
                    <a:pt x="81" y="62"/>
                    <a:pt x="81" y="62"/>
                    <a:pt x="81" y="62"/>
                  </a:cubicBezTo>
                  <a:cubicBezTo>
                    <a:pt x="81" y="66"/>
                    <a:pt x="81" y="66"/>
                    <a:pt x="81" y="66"/>
                  </a:cubicBezTo>
                  <a:cubicBezTo>
                    <a:pt x="53" y="65"/>
                    <a:pt x="53" y="65"/>
                    <a:pt x="53" y="65"/>
                  </a:cubicBezTo>
                  <a:cubicBezTo>
                    <a:pt x="53" y="65"/>
                    <a:pt x="54" y="78"/>
                    <a:pt x="67" y="80"/>
                  </a:cubicBezTo>
                  <a:cubicBezTo>
                    <a:pt x="67" y="80"/>
                    <a:pt x="76" y="82"/>
                    <a:pt x="83" y="78"/>
                  </a:cubicBezTo>
                  <a:cubicBezTo>
                    <a:pt x="85" y="83"/>
                    <a:pt x="85" y="83"/>
                    <a:pt x="85" y="83"/>
                  </a:cubicBezTo>
                  <a:cubicBezTo>
                    <a:pt x="85" y="83"/>
                    <a:pt x="71" y="91"/>
                    <a:pt x="54" y="81"/>
                  </a:cubicBezTo>
                  <a:cubicBezTo>
                    <a:pt x="54" y="81"/>
                    <a:pt x="46" y="76"/>
                    <a:pt x="45" y="65"/>
                  </a:cubicBezTo>
                  <a:cubicBezTo>
                    <a:pt x="38" y="65"/>
                    <a:pt x="38" y="65"/>
                    <a:pt x="38" y="65"/>
                  </a:cubicBezTo>
                  <a:cubicBezTo>
                    <a:pt x="39" y="61"/>
                    <a:pt x="39" y="61"/>
                    <a:pt x="39" y="61"/>
                  </a:cubicBezTo>
                  <a:cubicBezTo>
                    <a:pt x="44" y="61"/>
                    <a:pt x="44" y="61"/>
                    <a:pt x="44" y="61"/>
                  </a:cubicBezTo>
                  <a:cubicBezTo>
                    <a:pt x="44" y="61"/>
                    <a:pt x="44" y="60"/>
                    <a:pt x="45" y="58"/>
                  </a:cubicBezTo>
                  <a:cubicBezTo>
                    <a:pt x="39" y="57"/>
                    <a:pt x="39" y="57"/>
                    <a:pt x="39" y="57"/>
                  </a:cubicBezTo>
                  <a:cubicBezTo>
                    <a:pt x="39" y="53"/>
                    <a:pt x="39" y="53"/>
                    <a:pt x="39" y="53"/>
                  </a:cubicBezTo>
                  <a:cubicBezTo>
                    <a:pt x="45" y="53"/>
                    <a:pt x="45" y="53"/>
                    <a:pt x="45" y="53"/>
                  </a:cubicBezTo>
                  <a:cubicBezTo>
                    <a:pt x="45" y="53"/>
                    <a:pt x="48" y="37"/>
                    <a:pt x="67" y="35"/>
                  </a:cubicBezTo>
                  <a:cubicBezTo>
                    <a:pt x="67" y="35"/>
                    <a:pt x="81" y="33"/>
                    <a:pt x="86" y="38"/>
                  </a:cubicBezTo>
                  <a:cubicBezTo>
                    <a:pt x="83" y="43"/>
                    <a:pt x="83" y="43"/>
                    <a:pt x="83" y="43"/>
                  </a:cubicBezTo>
                  <a:cubicBezTo>
                    <a:pt x="83" y="43"/>
                    <a:pt x="61" y="33"/>
                    <a:pt x="54" y="54"/>
                  </a:cubicBezTo>
                  <a:lnTo>
                    <a:pt x="81" y="5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grpSp>
      <p:sp>
        <p:nvSpPr>
          <p:cNvPr id="74" name="文本框 73"/>
          <p:cNvSpPr txBox="1"/>
          <p:nvPr/>
        </p:nvSpPr>
        <p:spPr>
          <a:xfrm>
            <a:off x="4385759" y="3290221"/>
            <a:ext cx="1145220" cy="461665"/>
          </a:xfrm>
          <a:prstGeom prst="rect">
            <a:avLst/>
          </a:prstGeom>
          <a:noFill/>
        </p:spPr>
        <p:txBody>
          <a:bodyPr wrap="square" lIns="91440" tIns="45720" rIns="91440" bIns="45720" rtlCol="0">
            <a:spAutoFit/>
          </a:bodyPr>
          <a:lstStyle/>
          <a:p>
            <a:pPr algn="ctr"/>
            <a:r>
              <a:rPr lang="en-US" altLang="zh-CN" sz="2400" dirty="0">
                <a:solidFill>
                  <a:prstClr val="black">
                    <a:lumMod val="50000"/>
                    <a:lumOff val="50000"/>
                  </a:prstClr>
                </a:solidFill>
                <a:latin typeface="Impact" panose="020B0806030902050204" pitchFamily="34" charset="0"/>
              </a:rPr>
              <a:t>50</a:t>
            </a:r>
            <a:r>
              <a:rPr lang="en-US" altLang="zh-CN" sz="1600" dirty="0">
                <a:solidFill>
                  <a:prstClr val="black">
                    <a:lumMod val="50000"/>
                    <a:lumOff val="50000"/>
                  </a:prstClr>
                </a:solidFill>
                <a:latin typeface="Impact" panose="020B0806030902050204" pitchFamily="34" charset="0"/>
              </a:rPr>
              <a:t>%</a:t>
            </a:r>
            <a:endParaRPr lang="zh-CN" altLang="en-US" sz="1465" dirty="0">
              <a:solidFill>
                <a:prstClr val="black">
                  <a:lumMod val="50000"/>
                  <a:lumOff val="50000"/>
                </a:prstClr>
              </a:solidFill>
              <a:latin typeface="Impact" panose="020B0806030902050204" pitchFamily="34" charset="0"/>
            </a:endParaRPr>
          </a:p>
        </p:txBody>
      </p:sp>
      <p:sp>
        <p:nvSpPr>
          <p:cNvPr id="75" name="文本框 74"/>
          <p:cNvSpPr txBox="1"/>
          <p:nvPr/>
        </p:nvSpPr>
        <p:spPr>
          <a:xfrm>
            <a:off x="6602047" y="3290221"/>
            <a:ext cx="1145220" cy="461665"/>
          </a:xfrm>
          <a:prstGeom prst="rect">
            <a:avLst/>
          </a:prstGeom>
          <a:noFill/>
        </p:spPr>
        <p:txBody>
          <a:bodyPr wrap="square" lIns="91440" tIns="45720" rIns="91440" bIns="45720" rtlCol="0">
            <a:spAutoFit/>
          </a:bodyPr>
          <a:lstStyle/>
          <a:p>
            <a:pPr algn="ctr"/>
            <a:r>
              <a:rPr lang="en-US" altLang="zh-CN" sz="2400" dirty="0">
                <a:solidFill>
                  <a:prstClr val="black">
                    <a:lumMod val="50000"/>
                    <a:lumOff val="50000"/>
                  </a:prstClr>
                </a:solidFill>
                <a:latin typeface="Impact" panose="020B0806030902050204" pitchFamily="34" charset="0"/>
              </a:rPr>
              <a:t>80</a:t>
            </a:r>
            <a:r>
              <a:rPr lang="en-US" altLang="zh-CN" sz="1600" dirty="0">
                <a:solidFill>
                  <a:prstClr val="black">
                    <a:lumMod val="50000"/>
                    <a:lumOff val="50000"/>
                  </a:prstClr>
                </a:solidFill>
                <a:latin typeface="Impact" panose="020B0806030902050204" pitchFamily="34" charset="0"/>
              </a:rPr>
              <a:t>%</a:t>
            </a:r>
            <a:endParaRPr lang="zh-CN" altLang="en-US" sz="1465" dirty="0">
              <a:solidFill>
                <a:prstClr val="black">
                  <a:lumMod val="50000"/>
                  <a:lumOff val="50000"/>
                </a:prstClr>
              </a:solidFill>
              <a:latin typeface="Impact" panose="020B0806030902050204" pitchFamily="34" charset="0"/>
            </a:endParaRPr>
          </a:p>
        </p:txBody>
      </p:sp>
      <p:sp>
        <p:nvSpPr>
          <p:cNvPr id="76" name="文本框 75"/>
          <p:cNvSpPr txBox="1"/>
          <p:nvPr/>
        </p:nvSpPr>
        <p:spPr>
          <a:xfrm>
            <a:off x="8762343" y="3290221"/>
            <a:ext cx="1145220" cy="461665"/>
          </a:xfrm>
          <a:prstGeom prst="rect">
            <a:avLst/>
          </a:prstGeom>
          <a:noFill/>
        </p:spPr>
        <p:txBody>
          <a:bodyPr wrap="square" lIns="91440" tIns="45720" rIns="91440" bIns="45720" rtlCol="0">
            <a:spAutoFit/>
          </a:bodyPr>
          <a:lstStyle/>
          <a:p>
            <a:pPr algn="ctr"/>
            <a:r>
              <a:rPr lang="en-US" altLang="zh-CN" sz="2400" dirty="0">
                <a:solidFill>
                  <a:prstClr val="black">
                    <a:lumMod val="50000"/>
                    <a:lumOff val="50000"/>
                  </a:prstClr>
                </a:solidFill>
                <a:latin typeface="Impact" panose="020B0806030902050204" pitchFamily="34" charset="0"/>
              </a:rPr>
              <a:t>100</a:t>
            </a:r>
            <a:r>
              <a:rPr lang="en-US" altLang="zh-CN" sz="1600" dirty="0">
                <a:solidFill>
                  <a:prstClr val="black">
                    <a:lumMod val="50000"/>
                    <a:lumOff val="50000"/>
                  </a:prstClr>
                </a:solidFill>
                <a:latin typeface="Impact" panose="020B0806030902050204" pitchFamily="34" charset="0"/>
              </a:rPr>
              <a:t>%</a:t>
            </a:r>
            <a:endParaRPr lang="zh-CN" altLang="en-US" sz="1465" dirty="0">
              <a:solidFill>
                <a:prstClr val="black">
                  <a:lumMod val="50000"/>
                  <a:lumOff val="50000"/>
                </a:prstClr>
              </a:solidFill>
              <a:latin typeface="Impact" panose="020B0806030902050204" pitchFamily="34" charset="0"/>
            </a:endParaRPr>
          </a:p>
        </p:txBody>
      </p:sp>
      <p:grpSp>
        <p:nvGrpSpPr>
          <p:cNvPr id="77" name="组合 76"/>
          <p:cNvGrpSpPr/>
          <p:nvPr/>
        </p:nvGrpSpPr>
        <p:grpSpPr>
          <a:xfrm>
            <a:off x="2104399" y="3667726"/>
            <a:ext cx="1591335" cy="1003650"/>
            <a:chOff x="3457192" y="3881040"/>
            <a:chExt cx="1591334" cy="1003648"/>
          </a:xfrm>
        </p:grpSpPr>
        <p:sp>
          <p:nvSpPr>
            <p:cNvPr id="78" name="文本框 77"/>
            <p:cNvSpPr txBox="1"/>
            <p:nvPr/>
          </p:nvSpPr>
          <p:spPr>
            <a:xfrm>
              <a:off x="3457511" y="3881040"/>
              <a:ext cx="1591015" cy="338553"/>
            </a:xfrm>
            <a:prstGeom prst="rect">
              <a:avLst/>
            </a:prstGeom>
            <a:noFill/>
          </p:spPr>
          <p:txBody>
            <a:bodyPr wrap="square" rtlCol="0">
              <a:spAutoFit/>
            </a:bodyPr>
            <a:lstStyle/>
            <a:p>
              <a:r>
                <a:rPr lang="zh-CN" altLang="en-US" sz="1600" dirty="0">
                  <a:solidFill>
                    <a:srgbClr val="01ACBE"/>
                  </a:solidFill>
                  <a:latin typeface="时尚中黑简体" panose="01010104010101010101" pitchFamily="2" charset="-122"/>
                  <a:ea typeface="时尚中黑简体" panose="01010104010101010101" pitchFamily="2" charset="-122"/>
                </a:rPr>
                <a:t>在此添加标题</a:t>
              </a:r>
            </a:p>
          </p:txBody>
        </p:sp>
        <p:sp>
          <p:nvSpPr>
            <p:cNvPr id="79" name="文本框 78"/>
            <p:cNvSpPr txBox="1"/>
            <p:nvPr/>
          </p:nvSpPr>
          <p:spPr>
            <a:xfrm>
              <a:off x="3457192" y="4135511"/>
              <a:ext cx="1398251" cy="749177"/>
            </a:xfrm>
            <a:prstGeom prst="rect">
              <a:avLst/>
            </a:prstGeom>
            <a:noFill/>
          </p:spPr>
          <p:txBody>
            <a:bodyPr wrap="square" rtlCol="0">
              <a:spAutoFit/>
            </a:bodyPr>
            <a:lstStyle/>
            <a:p>
              <a:pPr algn="just"/>
              <a:r>
                <a:rPr lang="zh-CN" altLang="en-US" sz="1065" dirty="0">
                  <a:solidFill>
                    <a:prstClr val="black">
                      <a:lumMod val="50000"/>
                      <a:lumOff val="50000"/>
                    </a:prstClr>
                  </a:solidFill>
                  <a:latin typeface="微软雅黑" panose="020B0503020204020204" pitchFamily="34" charset="-122"/>
                  <a:ea typeface="微软雅黑" panose="020B0503020204020204" pitchFamily="34" charset="-122"/>
                </a:rPr>
                <a:t>替换你的文字替换你的文字</a:t>
              </a:r>
            </a:p>
            <a:p>
              <a:pPr algn="just"/>
              <a:r>
                <a:rPr lang="zh-CN" altLang="en-US" sz="1065" dirty="0">
                  <a:solidFill>
                    <a:prstClr val="black">
                      <a:lumMod val="50000"/>
                      <a:lumOff val="50000"/>
                    </a:prstClr>
                  </a:solidFill>
                  <a:latin typeface="微软雅黑" panose="020B0503020204020204" pitchFamily="34" charset="-122"/>
                  <a:ea typeface="微软雅黑" panose="020B0503020204020204" pitchFamily="34" charset="-122"/>
                </a:rPr>
                <a:t>替换你的文字</a:t>
              </a:r>
            </a:p>
            <a:p>
              <a:pPr algn="just"/>
              <a:endParaRPr lang="zh-CN" altLang="en-US" sz="1065" dirty="0">
                <a:solidFill>
                  <a:prstClr val="black">
                    <a:lumMod val="50000"/>
                    <a:lumOff val="50000"/>
                  </a:prstClr>
                </a:solidFill>
                <a:latin typeface="微软雅黑" panose="020B0503020204020204" pitchFamily="34" charset="-122"/>
                <a:ea typeface="微软雅黑" panose="020B0503020204020204" pitchFamily="34" charset="-122"/>
              </a:endParaRPr>
            </a:p>
          </p:txBody>
        </p:sp>
      </p:grpSp>
      <p:grpSp>
        <p:nvGrpSpPr>
          <p:cNvPr id="80" name="组合 79"/>
          <p:cNvGrpSpPr/>
          <p:nvPr/>
        </p:nvGrpSpPr>
        <p:grpSpPr>
          <a:xfrm>
            <a:off x="4284565" y="3667726"/>
            <a:ext cx="1523403" cy="1003650"/>
            <a:chOff x="3457192" y="3881040"/>
            <a:chExt cx="1523402" cy="1003648"/>
          </a:xfrm>
        </p:grpSpPr>
        <p:sp>
          <p:nvSpPr>
            <p:cNvPr id="81" name="文本框 80"/>
            <p:cNvSpPr txBox="1"/>
            <p:nvPr/>
          </p:nvSpPr>
          <p:spPr>
            <a:xfrm>
              <a:off x="3457511" y="3881040"/>
              <a:ext cx="1523083" cy="338553"/>
            </a:xfrm>
            <a:prstGeom prst="rect">
              <a:avLst/>
            </a:prstGeom>
            <a:noFill/>
          </p:spPr>
          <p:txBody>
            <a:bodyPr wrap="square" rtlCol="0">
              <a:spAutoFit/>
            </a:bodyPr>
            <a:lstStyle/>
            <a:p>
              <a:r>
                <a:rPr lang="zh-CN" altLang="en-US" sz="1600" dirty="0">
                  <a:solidFill>
                    <a:srgbClr val="FFB850"/>
                  </a:solidFill>
                  <a:latin typeface="时尚中黑简体" panose="01010104010101010101" pitchFamily="2" charset="-122"/>
                  <a:ea typeface="时尚中黑简体" panose="01010104010101010101" pitchFamily="2" charset="-122"/>
                </a:rPr>
                <a:t>在此添加标题</a:t>
              </a:r>
            </a:p>
          </p:txBody>
        </p:sp>
        <p:sp>
          <p:nvSpPr>
            <p:cNvPr id="82" name="文本框 81"/>
            <p:cNvSpPr txBox="1"/>
            <p:nvPr/>
          </p:nvSpPr>
          <p:spPr>
            <a:xfrm>
              <a:off x="3457192" y="4135511"/>
              <a:ext cx="1398251" cy="749177"/>
            </a:xfrm>
            <a:prstGeom prst="rect">
              <a:avLst/>
            </a:prstGeom>
            <a:noFill/>
          </p:spPr>
          <p:txBody>
            <a:bodyPr wrap="square" rtlCol="0">
              <a:spAutoFit/>
            </a:bodyPr>
            <a:lstStyle/>
            <a:p>
              <a:pPr algn="just"/>
              <a:r>
                <a:rPr lang="zh-CN" altLang="en-US" sz="1065" dirty="0">
                  <a:solidFill>
                    <a:prstClr val="black">
                      <a:lumMod val="50000"/>
                      <a:lumOff val="50000"/>
                    </a:prstClr>
                  </a:solidFill>
                  <a:latin typeface="微软雅黑" panose="020B0503020204020204" pitchFamily="34" charset="-122"/>
                  <a:ea typeface="微软雅黑" panose="020B0503020204020204" pitchFamily="34" charset="-122"/>
                </a:rPr>
                <a:t>替换你的文字替换你的文字</a:t>
              </a:r>
            </a:p>
            <a:p>
              <a:pPr algn="just"/>
              <a:r>
                <a:rPr lang="zh-CN" altLang="en-US" sz="1065" dirty="0">
                  <a:solidFill>
                    <a:prstClr val="black">
                      <a:lumMod val="50000"/>
                      <a:lumOff val="50000"/>
                    </a:prstClr>
                  </a:solidFill>
                  <a:latin typeface="微软雅黑" panose="020B0503020204020204" pitchFamily="34" charset="-122"/>
                  <a:ea typeface="微软雅黑" panose="020B0503020204020204" pitchFamily="34" charset="-122"/>
                </a:rPr>
                <a:t>替换你的文字</a:t>
              </a:r>
            </a:p>
            <a:p>
              <a:pPr algn="just"/>
              <a:endParaRPr lang="zh-CN" altLang="en-US" sz="1065" dirty="0">
                <a:solidFill>
                  <a:prstClr val="black">
                    <a:lumMod val="50000"/>
                    <a:lumOff val="50000"/>
                  </a:prstClr>
                </a:solidFill>
                <a:latin typeface="微软雅黑" panose="020B0503020204020204" pitchFamily="34" charset="-122"/>
                <a:ea typeface="微软雅黑" panose="020B0503020204020204" pitchFamily="34" charset="-122"/>
              </a:endParaRPr>
            </a:p>
          </p:txBody>
        </p:sp>
      </p:grpSp>
      <p:grpSp>
        <p:nvGrpSpPr>
          <p:cNvPr id="83" name="组合 82"/>
          <p:cNvGrpSpPr/>
          <p:nvPr/>
        </p:nvGrpSpPr>
        <p:grpSpPr>
          <a:xfrm>
            <a:off x="6464736" y="3667726"/>
            <a:ext cx="1551481" cy="1003650"/>
            <a:chOff x="3457192" y="3881040"/>
            <a:chExt cx="1551480" cy="1003648"/>
          </a:xfrm>
        </p:grpSpPr>
        <p:sp>
          <p:nvSpPr>
            <p:cNvPr id="84" name="文本框 83"/>
            <p:cNvSpPr txBox="1"/>
            <p:nvPr/>
          </p:nvSpPr>
          <p:spPr>
            <a:xfrm>
              <a:off x="3457511" y="3881040"/>
              <a:ext cx="1551161" cy="338553"/>
            </a:xfrm>
            <a:prstGeom prst="rect">
              <a:avLst/>
            </a:prstGeom>
            <a:noFill/>
          </p:spPr>
          <p:txBody>
            <a:bodyPr wrap="square" rtlCol="0">
              <a:spAutoFit/>
            </a:bodyPr>
            <a:lstStyle/>
            <a:p>
              <a:r>
                <a:rPr lang="zh-CN" altLang="en-US" sz="1600" dirty="0">
                  <a:solidFill>
                    <a:srgbClr val="E87071"/>
                  </a:solidFill>
                  <a:latin typeface="时尚中黑简体" panose="01010104010101010101" pitchFamily="2" charset="-122"/>
                  <a:ea typeface="时尚中黑简体" panose="01010104010101010101" pitchFamily="2" charset="-122"/>
                </a:rPr>
                <a:t>在此添加标题</a:t>
              </a:r>
            </a:p>
          </p:txBody>
        </p:sp>
        <p:sp>
          <p:nvSpPr>
            <p:cNvPr id="85" name="文本框 84"/>
            <p:cNvSpPr txBox="1"/>
            <p:nvPr/>
          </p:nvSpPr>
          <p:spPr>
            <a:xfrm>
              <a:off x="3457192" y="4135511"/>
              <a:ext cx="1398251" cy="749177"/>
            </a:xfrm>
            <a:prstGeom prst="rect">
              <a:avLst/>
            </a:prstGeom>
            <a:noFill/>
          </p:spPr>
          <p:txBody>
            <a:bodyPr wrap="square" rtlCol="0">
              <a:spAutoFit/>
            </a:bodyPr>
            <a:lstStyle/>
            <a:p>
              <a:pPr algn="just"/>
              <a:r>
                <a:rPr lang="zh-CN" altLang="en-US" sz="1065" dirty="0">
                  <a:solidFill>
                    <a:prstClr val="black">
                      <a:lumMod val="50000"/>
                      <a:lumOff val="50000"/>
                    </a:prstClr>
                  </a:solidFill>
                  <a:latin typeface="微软雅黑" panose="020B0503020204020204" pitchFamily="34" charset="-122"/>
                  <a:ea typeface="微软雅黑" panose="020B0503020204020204" pitchFamily="34" charset="-122"/>
                </a:rPr>
                <a:t>替换你的文字替换你的文字</a:t>
              </a:r>
            </a:p>
            <a:p>
              <a:pPr algn="just"/>
              <a:r>
                <a:rPr lang="zh-CN" altLang="en-US" sz="1065" dirty="0">
                  <a:solidFill>
                    <a:prstClr val="black">
                      <a:lumMod val="50000"/>
                      <a:lumOff val="50000"/>
                    </a:prstClr>
                  </a:solidFill>
                  <a:latin typeface="微软雅黑" panose="020B0503020204020204" pitchFamily="34" charset="-122"/>
                  <a:ea typeface="微软雅黑" panose="020B0503020204020204" pitchFamily="34" charset="-122"/>
                </a:rPr>
                <a:t>替换你的文字</a:t>
              </a:r>
            </a:p>
            <a:p>
              <a:pPr algn="just"/>
              <a:endParaRPr lang="zh-CN" altLang="en-US" sz="1065" dirty="0">
                <a:solidFill>
                  <a:prstClr val="black">
                    <a:lumMod val="50000"/>
                    <a:lumOff val="50000"/>
                  </a:prstClr>
                </a:solidFill>
                <a:latin typeface="微软雅黑" panose="020B0503020204020204" pitchFamily="34" charset="-122"/>
                <a:ea typeface="微软雅黑" panose="020B0503020204020204" pitchFamily="34" charset="-122"/>
              </a:endParaRPr>
            </a:p>
          </p:txBody>
        </p:sp>
      </p:grpSp>
      <p:grpSp>
        <p:nvGrpSpPr>
          <p:cNvPr id="86" name="组合 85"/>
          <p:cNvGrpSpPr/>
          <p:nvPr/>
        </p:nvGrpSpPr>
        <p:grpSpPr>
          <a:xfrm>
            <a:off x="8644900" y="3667726"/>
            <a:ext cx="1672701" cy="1003650"/>
            <a:chOff x="3457192" y="3881040"/>
            <a:chExt cx="1672700" cy="1003648"/>
          </a:xfrm>
        </p:grpSpPr>
        <p:sp>
          <p:nvSpPr>
            <p:cNvPr id="87" name="文本框 86"/>
            <p:cNvSpPr txBox="1"/>
            <p:nvPr/>
          </p:nvSpPr>
          <p:spPr>
            <a:xfrm>
              <a:off x="3457511" y="3881040"/>
              <a:ext cx="1672381" cy="338553"/>
            </a:xfrm>
            <a:prstGeom prst="rect">
              <a:avLst/>
            </a:prstGeom>
            <a:noFill/>
          </p:spPr>
          <p:txBody>
            <a:bodyPr wrap="square" rtlCol="0">
              <a:spAutoFit/>
            </a:bodyPr>
            <a:lstStyle/>
            <a:p>
              <a:r>
                <a:rPr lang="zh-CN" altLang="en-US" sz="1600" dirty="0">
                  <a:solidFill>
                    <a:srgbClr val="663A77"/>
                  </a:solidFill>
                  <a:latin typeface="时尚中黑简体" panose="01010104010101010101" pitchFamily="2" charset="-122"/>
                  <a:ea typeface="时尚中黑简体" panose="01010104010101010101" pitchFamily="2" charset="-122"/>
                </a:rPr>
                <a:t>在此添加标题</a:t>
              </a:r>
            </a:p>
          </p:txBody>
        </p:sp>
        <p:sp>
          <p:nvSpPr>
            <p:cNvPr id="88" name="文本框 87"/>
            <p:cNvSpPr txBox="1"/>
            <p:nvPr/>
          </p:nvSpPr>
          <p:spPr>
            <a:xfrm>
              <a:off x="3457192" y="4135511"/>
              <a:ext cx="1398251" cy="749177"/>
            </a:xfrm>
            <a:prstGeom prst="rect">
              <a:avLst/>
            </a:prstGeom>
            <a:noFill/>
          </p:spPr>
          <p:txBody>
            <a:bodyPr wrap="square" rtlCol="0">
              <a:spAutoFit/>
            </a:bodyPr>
            <a:lstStyle/>
            <a:p>
              <a:pPr algn="just"/>
              <a:r>
                <a:rPr lang="zh-CN" altLang="en-US" sz="1065" dirty="0">
                  <a:solidFill>
                    <a:prstClr val="black">
                      <a:lumMod val="50000"/>
                      <a:lumOff val="50000"/>
                    </a:prstClr>
                  </a:solidFill>
                  <a:latin typeface="微软雅黑" panose="020B0503020204020204" pitchFamily="34" charset="-122"/>
                  <a:ea typeface="微软雅黑" panose="020B0503020204020204" pitchFamily="34" charset="-122"/>
                </a:rPr>
                <a:t>替换你的文字替换你的文字</a:t>
              </a:r>
            </a:p>
            <a:p>
              <a:pPr algn="just"/>
              <a:r>
                <a:rPr lang="zh-CN" altLang="en-US" sz="1065" dirty="0">
                  <a:solidFill>
                    <a:prstClr val="black">
                      <a:lumMod val="50000"/>
                      <a:lumOff val="50000"/>
                    </a:prstClr>
                  </a:solidFill>
                  <a:latin typeface="微软雅黑" panose="020B0503020204020204" pitchFamily="34" charset="-122"/>
                  <a:ea typeface="微软雅黑" panose="020B0503020204020204" pitchFamily="34" charset="-122"/>
                </a:rPr>
                <a:t>替换你的文字</a:t>
              </a:r>
            </a:p>
            <a:p>
              <a:pPr algn="just"/>
              <a:endParaRPr lang="zh-CN" altLang="en-US" sz="1065" dirty="0">
                <a:solidFill>
                  <a:prstClr val="black">
                    <a:lumMod val="50000"/>
                    <a:lumOff val="50000"/>
                  </a:prstClr>
                </a:solidFill>
                <a:latin typeface="微软雅黑" panose="020B0503020204020204" pitchFamily="34" charset="-122"/>
                <a:ea typeface="微软雅黑" panose="020B0503020204020204" pitchFamily="34" charset="-122"/>
              </a:endParaRPr>
            </a:p>
          </p:txBody>
        </p:sp>
      </p:grpSp>
      <p:grpSp>
        <p:nvGrpSpPr>
          <p:cNvPr id="89" name="组合 88"/>
          <p:cNvGrpSpPr/>
          <p:nvPr/>
        </p:nvGrpSpPr>
        <p:grpSpPr>
          <a:xfrm>
            <a:off x="1710191" y="5177778"/>
            <a:ext cx="8771621" cy="1409434"/>
            <a:chOff x="1710190" y="5445125"/>
            <a:chExt cx="8771621" cy="1409437"/>
          </a:xfrm>
        </p:grpSpPr>
        <p:cxnSp>
          <p:nvCxnSpPr>
            <p:cNvPr id="90" name="直接连接符 89"/>
            <p:cNvCxnSpPr/>
            <p:nvPr/>
          </p:nvCxnSpPr>
          <p:spPr>
            <a:xfrm>
              <a:off x="1710190" y="5445125"/>
              <a:ext cx="8771621" cy="0"/>
            </a:xfrm>
            <a:prstGeom prst="line">
              <a:avLst/>
            </a:prstGeom>
            <a:ln w="19050">
              <a:solidFill>
                <a:schemeClr val="tx1">
                  <a:lumMod val="65000"/>
                  <a:lumOff val="35000"/>
                </a:schemeClr>
              </a:solidFill>
              <a:prstDash val="sysDot"/>
            </a:ln>
          </p:spPr>
          <p:style>
            <a:lnRef idx="1">
              <a:schemeClr val="accent1"/>
            </a:lnRef>
            <a:fillRef idx="0">
              <a:schemeClr val="accent1"/>
            </a:fillRef>
            <a:effectRef idx="0">
              <a:schemeClr val="accent1"/>
            </a:effectRef>
            <a:fontRef idx="minor">
              <a:schemeClr val="tx1"/>
            </a:fontRef>
          </p:style>
        </p:cxnSp>
        <p:sp>
          <p:nvSpPr>
            <p:cNvPr id="91" name="文本框 90"/>
            <p:cNvSpPr txBox="1"/>
            <p:nvPr/>
          </p:nvSpPr>
          <p:spPr>
            <a:xfrm>
              <a:off x="1874403" y="5531120"/>
              <a:ext cx="8443194" cy="1323442"/>
            </a:xfrm>
            <a:prstGeom prst="rect">
              <a:avLst/>
            </a:prstGeom>
            <a:noFill/>
          </p:spPr>
          <p:txBody>
            <a:bodyPr wrap="square" rtlCol="0">
              <a:spAutoFit/>
            </a:bodyPr>
            <a:lstStyle/>
            <a:p>
              <a:pPr algn="just"/>
              <a:r>
                <a:rPr lang="zh-CN" altLang="en-US" sz="1600" dirty="0">
                  <a:solidFill>
                    <a:prstClr val="black">
                      <a:lumMod val="50000"/>
                      <a:lumOff val="50000"/>
                    </a:prstClr>
                  </a:solidFill>
                  <a:latin typeface="微软雅黑" panose="020B0503020204020204" pitchFamily="34" charset="-122"/>
                  <a:ea typeface="微软雅黑" panose="020B0503020204020204" pitchFamily="34" charset="-122"/>
                </a:rPr>
                <a:t>替换你的文字替换你的文字替换你的文字替换你的文字替换你的文字替换你的文字替换你的</a:t>
              </a:r>
            </a:p>
            <a:p>
              <a:pPr algn="just"/>
              <a:r>
                <a:rPr lang="zh-CN" altLang="en-US" sz="1600" dirty="0">
                  <a:solidFill>
                    <a:prstClr val="black">
                      <a:lumMod val="50000"/>
                      <a:lumOff val="50000"/>
                    </a:prstClr>
                  </a:solidFill>
                  <a:latin typeface="微软雅黑" panose="020B0503020204020204" pitchFamily="34" charset="-122"/>
                  <a:ea typeface="微软雅黑" panose="020B0503020204020204" pitchFamily="34" charset="-122"/>
                </a:rPr>
                <a:t>替换你的文字替换你的文字替换你的文字替换你的文字替换你的文字替换你的文字替换你的</a:t>
              </a:r>
            </a:p>
            <a:p>
              <a:pPr algn="just"/>
              <a:r>
                <a:rPr lang="zh-CN" altLang="en-US" sz="1600" dirty="0">
                  <a:solidFill>
                    <a:prstClr val="black">
                      <a:lumMod val="50000"/>
                      <a:lumOff val="50000"/>
                    </a:prstClr>
                  </a:solidFill>
                  <a:latin typeface="微软雅黑" panose="020B0503020204020204" pitchFamily="34" charset="-122"/>
                  <a:ea typeface="微软雅黑" panose="020B0503020204020204" pitchFamily="34" charset="-122"/>
                </a:rPr>
                <a:t>替换你的文字替换你的文字替换你的文字替换你的文字替换你的文字替换你的文字替换你的</a:t>
              </a:r>
            </a:p>
            <a:p>
              <a:pPr algn="just"/>
              <a:endParaRPr lang="zh-CN" altLang="en-US" sz="1600" dirty="0">
                <a:solidFill>
                  <a:prstClr val="black">
                    <a:lumMod val="50000"/>
                    <a:lumOff val="50000"/>
                  </a:prstClr>
                </a:solidFill>
                <a:latin typeface="微软雅黑" panose="020B0503020204020204" pitchFamily="34" charset="-122"/>
                <a:ea typeface="微软雅黑" panose="020B0503020204020204" pitchFamily="34" charset="-122"/>
              </a:endParaRPr>
            </a:p>
            <a:p>
              <a:pPr algn="just"/>
              <a:endParaRPr lang="zh-CN" altLang="en-US" sz="1600" dirty="0">
                <a:solidFill>
                  <a:prstClr val="black">
                    <a:lumMod val="50000"/>
                    <a:lumOff val="50000"/>
                  </a:prstClr>
                </a:solidFill>
                <a:latin typeface="微软雅黑" panose="020B0503020204020204" pitchFamily="34" charset="-122"/>
                <a:ea typeface="微软雅黑" panose="020B0503020204020204" pitchFamily="34" charset="-122"/>
              </a:endParaRPr>
            </a:p>
          </p:txBody>
        </p:sp>
      </p:grpSp>
      <p:grpSp>
        <p:nvGrpSpPr>
          <p:cNvPr id="92" name="组合 91"/>
          <p:cNvGrpSpPr/>
          <p:nvPr/>
        </p:nvGrpSpPr>
        <p:grpSpPr>
          <a:xfrm>
            <a:off x="2404938" y="4677142"/>
            <a:ext cx="8395585" cy="830997"/>
            <a:chOff x="2094548" y="5327134"/>
            <a:chExt cx="7190104" cy="830997"/>
          </a:xfrm>
        </p:grpSpPr>
        <p:grpSp>
          <p:nvGrpSpPr>
            <p:cNvPr id="93" name="组合 92"/>
            <p:cNvGrpSpPr/>
            <p:nvPr/>
          </p:nvGrpSpPr>
          <p:grpSpPr>
            <a:xfrm>
              <a:off x="7631748" y="5327134"/>
              <a:ext cx="1652904" cy="830997"/>
              <a:chOff x="2080894" y="4828841"/>
              <a:chExt cx="1652904" cy="830997"/>
            </a:xfrm>
          </p:grpSpPr>
          <p:sp>
            <p:nvSpPr>
              <p:cNvPr id="103" name="圆角矩形 102"/>
              <p:cNvSpPr/>
              <p:nvPr/>
            </p:nvSpPr>
            <p:spPr>
              <a:xfrm>
                <a:off x="2080894" y="4880791"/>
                <a:ext cx="265433" cy="265433"/>
              </a:xfrm>
              <a:prstGeom prst="roundRect">
                <a:avLst/>
              </a:prstGeom>
              <a:solidFill>
                <a:srgbClr val="663A77"/>
              </a:solidFill>
              <a:ln w="19050">
                <a:gradFill flip="none" rotWithShape="1">
                  <a:gsLst>
                    <a:gs pos="0">
                      <a:schemeClr val="bg1">
                        <a:lumMod val="75000"/>
                      </a:schemeClr>
                    </a:gs>
                    <a:gs pos="100000">
                      <a:schemeClr val="bg1"/>
                    </a:gs>
                  </a:gsLst>
                  <a:lin ang="2700000" scaled="1"/>
                  <a:tileRect/>
                </a:gradFill>
              </a:ln>
              <a:effectLst>
                <a:innerShdw blurRad="50800" dist="381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104" name="文本框 103"/>
              <p:cNvSpPr txBox="1"/>
              <p:nvPr/>
            </p:nvSpPr>
            <p:spPr>
              <a:xfrm>
                <a:off x="2346327" y="4828841"/>
                <a:ext cx="1387471" cy="830997"/>
              </a:xfrm>
              <a:prstGeom prst="rect">
                <a:avLst/>
              </a:prstGeom>
              <a:noFill/>
            </p:spPr>
            <p:txBody>
              <a:bodyPr wrap="square" rtlCol="0">
                <a:spAutoFit/>
              </a:bodyPr>
              <a:lstStyle/>
              <a:p>
                <a:r>
                  <a:rPr lang="en-US" altLang="zh-CN" sz="2400" dirty="0">
                    <a:solidFill>
                      <a:prstClr val="black">
                        <a:lumMod val="50000"/>
                        <a:lumOff val="50000"/>
                      </a:prstClr>
                    </a:solidFill>
                    <a:latin typeface="LiHei Pro" panose="020B0500000000000000" pitchFamily="34" charset="-122"/>
                    <a:ea typeface="LiHei Pro" panose="020B0500000000000000" pitchFamily="34" charset="-122"/>
                  </a:rPr>
                  <a:t>TEXT HERE</a:t>
                </a:r>
                <a:endParaRPr lang="zh-CN" altLang="en-US" sz="2400" dirty="0">
                  <a:solidFill>
                    <a:prstClr val="black">
                      <a:lumMod val="50000"/>
                      <a:lumOff val="50000"/>
                    </a:prstClr>
                  </a:solidFill>
                  <a:latin typeface="LiHei Pro" panose="020B0500000000000000" pitchFamily="34" charset="-122"/>
                  <a:ea typeface="LiHei Pro" panose="020B0500000000000000" pitchFamily="34" charset="-122"/>
                </a:endParaRPr>
              </a:p>
            </p:txBody>
          </p:sp>
        </p:grpSp>
        <p:grpSp>
          <p:nvGrpSpPr>
            <p:cNvPr id="94" name="组合 93"/>
            <p:cNvGrpSpPr/>
            <p:nvPr/>
          </p:nvGrpSpPr>
          <p:grpSpPr>
            <a:xfrm>
              <a:off x="5786015" y="5327134"/>
              <a:ext cx="1652904" cy="420564"/>
              <a:chOff x="2080894" y="4828841"/>
              <a:chExt cx="1652904" cy="420564"/>
            </a:xfrm>
          </p:grpSpPr>
          <p:sp>
            <p:nvSpPr>
              <p:cNvPr id="101" name="圆角矩形 100"/>
              <p:cNvSpPr/>
              <p:nvPr/>
            </p:nvSpPr>
            <p:spPr>
              <a:xfrm>
                <a:off x="2080894" y="4880791"/>
                <a:ext cx="265433" cy="265433"/>
              </a:xfrm>
              <a:prstGeom prst="roundRect">
                <a:avLst/>
              </a:prstGeom>
              <a:solidFill>
                <a:srgbClr val="E87071"/>
              </a:solidFill>
              <a:ln w="19050">
                <a:gradFill flip="none" rotWithShape="1">
                  <a:gsLst>
                    <a:gs pos="0">
                      <a:schemeClr val="bg1">
                        <a:lumMod val="75000"/>
                      </a:schemeClr>
                    </a:gs>
                    <a:gs pos="100000">
                      <a:schemeClr val="bg1"/>
                    </a:gs>
                  </a:gsLst>
                  <a:lin ang="2700000" scaled="1"/>
                  <a:tileRect/>
                </a:gradFill>
              </a:ln>
              <a:effectLst>
                <a:innerShdw blurRad="50800" dist="381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102" name="文本框 101"/>
              <p:cNvSpPr txBox="1"/>
              <p:nvPr/>
            </p:nvSpPr>
            <p:spPr>
              <a:xfrm>
                <a:off x="2346327" y="4828841"/>
                <a:ext cx="1387471" cy="420564"/>
              </a:xfrm>
              <a:prstGeom prst="rect">
                <a:avLst/>
              </a:prstGeom>
              <a:noFill/>
            </p:spPr>
            <p:txBody>
              <a:bodyPr wrap="square" rtlCol="0">
                <a:spAutoFit/>
              </a:bodyPr>
              <a:lstStyle/>
              <a:p>
                <a:r>
                  <a:rPr lang="en-US" altLang="zh-CN" sz="2135" dirty="0">
                    <a:solidFill>
                      <a:prstClr val="black">
                        <a:lumMod val="50000"/>
                        <a:lumOff val="50000"/>
                      </a:prstClr>
                    </a:solidFill>
                    <a:latin typeface="LiHei Pro" panose="020B0500000000000000" pitchFamily="34" charset="-122"/>
                    <a:ea typeface="LiHei Pro" panose="020B0500000000000000" pitchFamily="34" charset="-122"/>
                  </a:rPr>
                  <a:t>TEXT HERE</a:t>
                </a:r>
                <a:endParaRPr lang="zh-CN" altLang="en-US" sz="2135" dirty="0">
                  <a:solidFill>
                    <a:prstClr val="black">
                      <a:lumMod val="50000"/>
                      <a:lumOff val="50000"/>
                    </a:prstClr>
                  </a:solidFill>
                  <a:latin typeface="LiHei Pro" panose="020B0500000000000000" pitchFamily="34" charset="-122"/>
                  <a:ea typeface="LiHei Pro" panose="020B0500000000000000" pitchFamily="34" charset="-122"/>
                </a:endParaRPr>
              </a:p>
            </p:txBody>
          </p:sp>
        </p:grpSp>
        <p:grpSp>
          <p:nvGrpSpPr>
            <p:cNvPr id="95" name="组合 94"/>
            <p:cNvGrpSpPr/>
            <p:nvPr/>
          </p:nvGrpSpPr>
          <p:grpSpPr>
            <a:xfrm>
              <a:off x="3940281" y="5327134"/>
              <a:ext cx="1652904" cy="830997"/>
              <a:chOff x="2080894" y="4828841"/>
              <a:chExt cx="1652904" cy="830997"/>
            </a:xfrm>
          </p:grpSpPr>
          <p:sp>
            <p:nvSpPr>
              <p:cNvPr id="99" name="圆角矩形 98"/>
              <p:cNvSpPr/>
              <p:nvPr/>
            </p:nvSpPr>
            <p:spPr>
              <a:xfrm>
                <a:off x="2080894" y="4880791"/>
                <a:ext cx="265433" cy="265433"/>
              </a:xfrm>
              <a:prstGeom prst="roundRect">
                <a:avLst/>
              </a:prstGeom>
              <a:solidFill>
                <a:srgbClr val="FFB850"/>
              </a:solidFill>
              <a:ln w="19050">
                <a:gradFill flip="none" rotWithShape="1">
                  <a:gsLst>
                    <a:gs pos="0">
                      <a:schemeClr val="bg1">
                        <a:lumMod val="75000"/>
                      </a:schemeClr>
                    </a:gs>
                    <a:gs pos="100000">
                      <a:schemeClr val="bg1"/>
                    </a:gs>
                  </a:gsLst>
                  <a:lin ang="2700000" scaled="1"/>
                  <a:tileRect/>
                </a:gradFill>
              </a:ln>
              <a:effectLst>
                <a:innerShdw blurRad="50800" dist="381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100" name="文本框 99"/>
              <p:cNvSpPr txBox="1"/>
              <p:nvPr/>
            </p:nvSpPr>
            <p:spPr>
              <a:xfrm>
                <a:off x="2346327" y="4828841"/>
                <a:ext cx="1387471" cy="830997"/>
              </a:xfrm>
              <a:prstGeom prst="rect">
                <a:avLst/>
              </a:prstGeom>
              <a:noFill/>
            </p:spPr>
            <p:txBody>
              <a:bodyPr wrap="square" rtlCol="0">
                <a:spAutoFit/>
              </a:bodyPr>
              <a:lstStyle/>
              <a:p>
                <a:r>
                  <a:rPr lang="en-US" altLang="zh-CN" sz="2400" dirty="0">
                    <a:solidFill>
                      <a:prstClr val="black">
                        <a:lumMod val="50000"/>
                        <a:lumOff val="50000"/>
                      </a:prstClr>
                    </a:solidFill>
                    <a:latin typeface="LiHei Pro" panose="020B0500000000000000" pitchFamily="34" charset="-122"/>
                    <a:ea typeface="LiHei Pro" panose="020B0500000000000000" pitchFamily="34" charset="-122"/>
                  </a:rPr>
                  <a:t>TEXT HERE</a:t>
                </a:r>
                <a:endParaRPr lang="zh-CN" altLang="en-US" sz="2400" dirty="0">
                  <a:solidFill>
                    <a:prstClr val="black">
                      <a:lumMod val="50000"/>
                      <a:lumOff val="50000"/>
                    </a:prstClr>
                  </a:solidFill>
                  <a:latin typeface="LiHei Pro" panose="020B0500000000000000" pitchFamily="34" charset="-122"/>
                  <a:ea typeface="LiHei Pro" panose="020B0500000000000000" pitchFamily="34" charset="-122"/>
                </a:endParaRPr>
              </a:p>
            </p:txBody>
          </p:sp>
        </p:grpSp>
        <p:grpSp>
          <p:nvGrpSpPr>
            <p:cNvPr id="96" name="组合 95"/>
            <p:cNvGrpSpPr/>
            <p:nvPr/>
          </p:nvGrpSpPr>
          <p:grpSpPr>
            <a:xfrm>
              <a:off x="2094548" y="5327134"/>
              <a:ext cx="1652904" cy="830997"/>
              <a:chOff x="2080894" y="4828841"/>
              <a:chExt cx="1652904" cy="830997"/>
            </a:xfrm>
          </p:grpSpPr>
          <p:sp>
            <p:nvSpPr>
              <p:cNvPr id="97" name="圆角矩形 96"/>
              <p:cNvSpPr/>
              <p:nvPr/>
            </p:nvSpPr>
            <p:spPr>
              <a:xfrm>
                <a:off x="2080894" y="4880791"/>
                <a:ext cx="265433" cy="265433"/>
              </a:xfrm>
              <a:prstGeom prst="roundRect">
                <a:avLst/>
              </a:prstGeom>
              <a:solidFill>
                <a:srgbClr val="01ACBE"/>
              </a:solidFill>
              <a:ln w="19050">
                <a:gradFill flip="none" rotWithShape="1">
                  <a:gsLst>
                    <a:gs pos="0">
                      <a:schemeClr val="bg1">
                        <a:lumMod val="75000"/>
                      </a:schemeClr>
                    </a:gs>
                    <a:gs pos="100000">
                      <a:schemeClr val="bg1"/>
                    </a:gs>
                  </a:gsLst>
                  <a:lin ang="2700000" scaled="1"/>
                  <a:tileRect/>
                </a:gradFill>
              </a:ln>
              <a:effectLst>
                <a:innerShdw blurRad="50800" dist="381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98" name="文本框 97"/>
              <p:cNvSpPr txBox="1"/>
              <p:nvPr/>
            </p:nvSpPr>
            <p:spPr>
              <a:xfrm>
                <a:off x="2346327" y="4828841"/>
                <a:ext cx="1387471" cy="830997"/>
              </a:xfrm>
              <a:prstGeom prst="rect">
                <a:avLst/>
              </a:prstGeom>
              <a:noFill/>
            </p:spPr>
            <p:txBody>
              <a:bodyPr wrap="square" rtlCol="0">
                <a:spAutoFit/>
              </a:bodyPr>
              <a:lstStyle/>
              <a:p>
                <a:r>
                  <a:rPr lang="en-US" altLang="zh-CN" sz="2400" dirty="0">
                    <a:solidFill>
                      <a:prstClr val="black">
                        <a:lumMod val="50000"/>
                        <a:lumOff val="50000"/>
                      </a:prstClr>
                    </a:solidFill>
                    <a:latin typeface="LiHei Pro" panose="020B0500000000000000" pitchFamily="34" charset="-122"/>
                    <a:ea typeface="LiHei Pro" panose="020B0500000000000000" pitchFamily="34" charset="-122"/>
                  </a:rPr>
                  <a:t>TEXT HERE</a:t>
                </a:r>
                <a:endParaRPr lang="zh-CN" altLang="en-US" sz="2400" dirty="0">
                  <a:solidFill>
                    <a:prstClr val="black">
                      <a:lumMod val="50000"/>
                      <a:lumOff val="50000"/>
                    </a:prstClr>
                  </a:solidFill>
                  <a:latin typeface="LiHei Pro" panose="020B0500000000000000" pitchFamily="34" charset="-122"/>
                  <a:ea typeface="LiHei Pro" panose="020B0500000000000000" pitchFamily="34" charset="-122"/>
                </a:endParaRPr>
              </a:p>
            </p:txBody>
          </p:sp>
        </p:grpSp>
      </p:grpSp>
      <p:sp>
        <p:nvSpPr>
          <p:cNvPr id="105" name="文本框 104"/>
          <p:cNvSpPr txBox="1"/>
          <p:nvPr/>
        </p:nvSpPr>
        <p:spPr>
          <a:xfrm>
            <a:off x="392248" y="296453"/>
            <a:ext cx="2823392" cy="461665"/>
          </a:xfrm>
          <a:prstGeom prst="rect">
            <a:avLst/>
          </a:prstGeom>
          <a:noFill/>
        </p:spPr>
        <p:txBody>
          <a:bodyPr wrap="square" lIns="91440" tIns="45720" rIns="91440" bIns="45720" rtlCol="0">
            <a:spAutoFit/>
          </a:bodyPr>
          <a:lstStyle/>
          <a:p>
            <a:r>
              <a:rPr lang="zh-CN" altLang="en-US" sz="2400" dirty="0">
                <a:solidFill>
                  <a:schemeClr val="bg1"/>
                </a:solidFill>
                <a:latin typeface="迷你简汉真广标" panose="02010609000101010101" pitchFamily="49" charset="-122"/>
                <a:ea typeface="迷你简汉真广标" panose="02010609000101010101" pitchFamily="49" charset="-122"/>
              </a:rPr>
              <a:t>利润分析</a:t>
            </a:r>
          </a:p>
        </p:txBody>
      </p:sp>
    </p:spTree>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heel(1)">
                                      <p:cBhvr>
                                        <p:cTn id="7" dur="1000"/>
                                        <p:tgtEl>
                                          <p:spTgt spid="13"/>
                                        </p:tgtEl>
                                      </p:cBhvr>
                                    </p:animEffect>
                                  </p:childTnLst>
                                </p:cTn>
                              </p:par>
                              <p:par>
                                <p:cTn id="8" presetID="21" presetClass="entr" presetSubtype="1" fill="hold" nodeType="withEffect">
                                  <p:stCondLst>
                                    <p:cond delay="0"/>
                                  </p:stCondLst>
                                  <p:childTnLst>
                                    <p:set>
                                      <p:cBhvr>
                                        <p:cTn id="9" dur="1" fill="hold">
                                          <p:stCondLst>
                                            <p:cond delay="0"/>
                                          </p:stCondLst>
                                        </p:cTn>
                                        <p:tgtEl>
                                          <p:spTgt spid="46"/>
                                        </p:tgtEl>
                                        <p:attrNameLst>
                                          <p:attrName>style.visibility</p:attrName>
                                        </p:attrNameLst>
                                      </p:cBhvr>
                                      <p:to>
                                        <p:strVal val="visible"/>
                                      </p:to>
                                    </p:set>
                                    <p:animEffect transition="in" filter="wheel(1)">
                                      <p:cBhvr>
                                        <p:cTn id="10" dur="1000"/>
                                        <p:tgtEl>
                                          <p:spTgt spid="46"/>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33"/>
                                        </p:tgtEl>
                                        <p:attrNameLst>
                                          <p:attrName>style.visibility</p:attrName>
                                        </p:attrNameLst>
                                      </p:cBhvr>
                                      <p:to>
                                        <p:strVal val="visible"/>
                                      </p:to>
                                    </p:set>
                                    <p:animEffect transition="in" filter="barn(inVertical)">
                                      <p:cBhvr>
                                        <p:cTn id="15" dur="500"/>
                                        <p:tgtEl>
                                          <p:spTgt spid="33"/>
                                        </p:tgtEl>
                                      </p:cBhvr>
                                    </p:animEffect>
                                  </p:childTnLst>
                                </p:cTn>
                              </p:par>
                              <p:par>
                                <p:cTn id="16" presetID="16" presetClass="entr" presetSubtype="21" fill="hold" nodeType="withEffect">
                                  <p:stCondLst>
                                    <p:cond delay="0"/>
                                  </p:stCondLst>
                                  <p:childTnLst>
                                    <p:set>
                                      <p:cBhvr>
                                        <p:cTn id="17" dur="1" fill="hold">
                                          <p:stCondLst>
                                            <p:cond delay="0"/>
                                          </p:stCondLst>
                                        </p:cTn>
                                        <p:tgtEl>
                                          <p:spTgt spid="77"/>
                                        </p:tgtEl>
                                        <p:attrNameLst>
                                          <p:attrName>style.visibility</p:attrName>
                                        </p:attrNameLst>
                                      </p:cBhvr>
                                      <p:to>
                                        <p:strVal val="visible"/>
                                      </p:to>
                                    </p:set>
                                    <p:animEffect transition="in" filter="barn(inVertical)">
                                      <p:cBhvr>
                                        <p:cTn id="18" dur="500"/>
                                        <p:tgtEl>
                                          <p:spTgt spid="77"/>
                                        </p:tgtEl>
                                      </p:cBhvr>
                                    </p:animEffect>
                                  </p:childTnLst>
                                </p:cTn>
                              </p:par>
                            </p:childTnLst>
                          </p:cTn>
                        </p:par>
                      </p:childTnLst>
                    </p:cTn>
                  </p:par>
                  <p:par>
                    <p:cTn id="19" fill="hold">
                      <p:stCondLst>
                        <p:cond delay="indefinite"/>
                      </p:stCondLst>
                      <p:childTnLst>
                        <p:par>
                          <p:cTn id="20" fill="hold">
                            <p:stCondLst>
                              <p:cond delay="0"/>
                            </p:stCondLst>
                            <p:childTnLst>
                              <p:par>
                                <p:cTn id="21" presetID="21" presetClass="entr" presetSubtype="1" fill="hold" nodeType="clickEffect">
                                  <p:stCondLst>
                                    <p:cond delay="0"/>
                                  </p:stCondLst>
                                  <p:childTnLst>
                                    <p:set>
                                      <p:cBhvr>
                                        <p:cTn id="22" dur="1" fill="hold">
                                          <p:stCondLst>
                                            <p:cond delay="0"/>
                                          </p:stCondLst>
                                        </p:cTn>
                                        <p:tgtEl>
                                          <p:spTgt spid="49"/>
                                        </p:tgtEl>
                                        <p:attrNameLst>
                                          <p:attrName>style.visibility</p:attrName>
                                        </p:attrNameLst>
                                      </p:cBhvr>
                                      <p:to>
                                        <p:strVal val="visible"/>
                                      </p:to>
                                    </p:set>
                                    <p:animEffect transition="in" filter="wheel(1)">
                                      <p:cBhvr>
                                        <p:cTn id="23" dur="1000"/>
                                        <p:tgtEl>
                                          <p:spTgt spid="49"/>
                                        </p:tgtEl>
                                      </p:cBhvr>
                                    </p:animEffect>
                                  </p:childTnLst>
                                </p:cTn>
                              </p:par>
                              <p:par>
                                <p:cTn id="24" presetID="21" presetClass="entr" presetSubtype="1" fill="hold" grpId="0" nodeType="with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wheel(1)">
                                      <p:cBhvr>
                                        <p:cTn id="26" dur="1000"/>
                                        <p:tgtEl>
                                          <p:spTgt spid="21"/>
                                        </p:tgtEl>
                                      </p:cBhvr>
                                    </p:animEffect>
                                  </p:childTnLst>
                                </p:cTn>
                              </p:par>
                            </p:childTnLst>
                          </p:cTn>
                        </p:par>
                      </p:childTnLst>
                    </p:cTn>
                  </p:par>
                  <p:par>
                    <p:cTn id="27" fill="hold">
                      <p:stCondLst>
                        <p:cond delay="indefinite"/>
                      </p:stCondLst>
                      <p:childTnLst>
                        <p:par>
                          <p:cTn id="28" fill="hold">
                            <p:stCondLst>
                              <p:cond delay="0"/>
                            </p:stCondLst>
                            <p:childTnLst>
                              <p:par>
                                <p:cTn id="29" presetID="16" presetClass="entr" presetSubtype="21" fill="hold" nodeType="clickEffect">
                                  <p:stCondLst>
                                    <p:cond delay="0"/>
                                  </p:stCondLst>
                                  <p:childTnLst>
                                    <p:set>
                                      <p:cBhvr>
                                        <p:cTn id="30" dur="1" fill="hold">
                                          <p:stCondLst>
                                            <p:cond delay="0"/>
                                          </p:stCondLst>
                                        </p:cTn>
                                        <p:tgtEl>
                                          <p:spTgt spid="80"/>
                                        </p:tgtEl>
                                        <p:attrNameLst>
                                          <p:attrName>style.visibility</p:attrName>
                                        </p:attrNameLst>
                                      </p:cBhvr>
                                      <p:to>
                                        <p:strVal val="visible"/>
                                      </p:to>
                                    </p:set>
                                    <p:animEffect transition="in" filter="barn(inVertical)">
                                      <p:cBhvr>
                                        <p:cTn id="31" dur="500"/>
                                        <p:tgtEl>
                                          <p:spTgt spid="80"/>
                                        </p:tgtEl>
                                      </p:cBhvr>
                                    </p:animEffect>
                                  </p:childTnLst>
                                </p:cTn>
                              </p:par>
                              <p:par>
                                <p:cTn id="32" presetID="16" presetClass="entr" presetSubtype="21" fill="hold" grpId="0" nodeType="withEffect">
                                  <p:stCondLst>
                                    <p:cond delay="0"/>
                                  </p:stCondLst>
                                  <p:childTnLst>
                                    <p:set>
                                      <p:cBhvr>
                                        <p:cTn id="33" dur="1" fill="hold">
                                          <p:stCondLst>
                                            <p:cond delay="0"/>
                                          </p:stCondLst>
                                        </p:cTn>
                                        <p:tgtEl>
                                          <p:spTgt spid="74"/>
                                        </p:tgtEl>
                                        <p:attrNameLst>
                                          <p:attrName>style.visibility</p:attrName>
                                        </p:attrNameLst>
                                      </p:cBhvr>
                                      <p:to>
                                        <p:strVal val="visible"/>
                                      </p:to>
                                    </p:set>
                                    <p:animEffect transition="in" filter="barn(inVertical)">
                                      <p:cBhvr>
                                        <p:cTn id="34" dur="500"/>
                                        <p:tgtEl>
                                          <p:spTgt spid="74"/>
                                        </p:tgtEl>
                                      </p:cBhvr>
                                    </p:animEffect>
                                  </p:childTnLst>
                                </p:cTn>
                              </p:par>
                            </p:childTnLst>
                          </p:cTn>
                        </p:par>
                      </p:childTnLst>
                    </p:cTn>
                  </p:par>
                  <p:par>
                    <p:cTn id="35" fill="hold">
                      <p:stCondLst>
                        <p:cond delay="indefinite"/>
                      </p:stCondLst>
                      <p:childTnLst>
                        <p:par>
                          <p:cTn id="36" fill="hold">
                            <p:stCondLst>
                              <p:cond delay="0"/>
                            </p:stCondLst>
                            <p:childTnLst>
                              <p:par>
                                <p:cTn id="37" presetID="21" presetClass="entr" presetSubtype="1" fill="hold" grpId="0" nodeType="clickEffect">
                                  <p:stCondLst>
                                    <p:cond delay="0"/>
                                  </p:stCondLst>
                                  <p:childTnLst>
                                    <p:set>
                                      <p:cBhvr>
                                        <p:cTn id="38" dur="1" fill="hold">
                                          <p:stCondLst>
                                            <p:cond delay="0"/>
                                          </p:stCondLst>
                                        </p:cTn>
                                        <p:tgtEl>
                                          <p:spTgt spid="22"/>
                                        </p:tgtEl>
                                        <p:attrNameLst>
                                          <p:attrName>style.visibility</p:attrName>
                                        </p:attrNameLst>
                                      </p:cBhvr>
                                      <p:to>
                                        <p:strVal val="visible"/>
                                      </p:to>
                                    </p:set>
                                    <p:animEffect transition="in" filter="wheel(1)">
                                      <p:cBhvr>
                                        <p:cTn id="39" dur="1000"/>
                                        <p:tgtEl>
                                          <p:spTgt spid="22"/>
                                        </p:tgtEl>
                                      </p:cBhvr>
                                    </p:animEffect>
                                  </p:childTnLst>
                                </p:cTn>
                              </p:par>
                              <p:par>
                                <p:cTn id="40" presetID="21" presetClass="entr" presetSubtype="1" fill="hold" nodeType="withEffect">
                                  <p:stCondLst>
                                    <p:cond delay="0"/>
                                  </p:stCondLst>
                                  <p:childTnLst>
                                    <p:set>
                                      <p:cBhvr>
                                        <p:cTn id="41" dur="1" fill="hold">
                                          <p:stCondLst>
                                            <p:cond delay="0"/>
                                          </p:stCondLst>
                                        </p:cTn>
                                        <p:tgtEl>
                                          <p:spTgt spid="52"/>
                                        </p:tgtEl>
                                        <p:attrNameLst>
                                          <p:attrName>style.visibility</p:attrName>
                                        </p:attrNameLst>
                                      </p:cBhvr>
                                      <p:to>
                                        <p:strVal val="visible"/>
                                      </p:to>
                                    </p:set>
                                    <p:animEffect transition="in" filter="wheel(1)">
                                      <p:cBhvr>
                                        <p:cTn id="42" dur="1000"/>
                                        <p:tgtEl>
                                          <p:spTgt spid="52"/>
                                        </p:tgtEl>
                                      </p:cBhvr>
                                    </p:animEffect>
                                  </p:childTnLst>
                                </p:cTn>
                              </p:par>
                            </p:childTnLst>
                          </p:cTn>
                        </p:par>
                      </p:childTnLst>
                    </p:cTn>
                  </p:par>
                  <p:par>
                    <p:cTn id="43" fill="hold">
                      <p:stCondLst>
                        <p:cond delay="indefinite"/>
                      </p:stCondLst>
                      <p:childTnLst>
                        <p:par>
                          <p:cTn id="44" fill="hold">
                            <p:stCondLst>
                              <p:cond delay="0"/>
                            </p:stCondLst>
                            <p:childTnLst>
                              <p:par>
                                <p:cTn id="45" presetID="16" presetClass="entr" presetSubtype="21" fill="hold" grpId="0" nodeType="clickEffect">
                                  <p:stCondLst>
                                    <p:cond delay="0"/>
                                  </p:stCondLst>
                                  <p:childTnLst>
                                    <p:set>
                                      <p:cBhvr>
                                        <p:cTn id="46" dur="1" fill="hold">
                                          <p:stCondLst>
                                            <p:cond delay="0"/>
                                          </p:stCondLst>
                                        </p:cTn>
                                        <p:tgtEl>
                                          <p:spTgt spid="75"/>
                                        </p:tgtEl>
                                        <p:attrNameLst>
                                          <p:attrName>style.visibility</p:attrName>
                                        </p:attrNameLst>
                                      </p:cBhvr>
                                      <p:to>
                                        <p:strVal val="visible"/>
                                      </p:to>
                                    </p:set>
                                    <p:animEffect transition="in" filter="barn(inVertical)">
                                      <p:cBhvr>
                                        <p:cTn id="47" dur="500"/>
                                        <p:tgtEl>
                                          <p:spTgt spid="75"/>
                                        </p:tgtEl>
                                      </p:cBhvr>
                                    </p:animEffect>
                                  </p:childTnLst>
                                </p:cTn>
                              </p:par>
                              <p:par>
                                <p:cTn id="48" presetID="16" presetClass="entr" presetSubtype="21" fill="hold" nodeType="withEffect">
                                  <p:stCondLst>
                                    <p:cond delay="0"/>
                                  </p:stCondLst>
                                  <p:childTnLst>
                                    <p:set>
                                      <p:cBhvr>
                                        <p:cTn id="49" dur="1" fill="hold">
                                          <p:stCondLst>
                                            <p:cond delay="0"/>
                                          </p:stCondLst>
                                        </p:cTn>
                                        <p:tgtEl>
                                          <p:spTgt spid="83"/>
                                        </p:tgtEl>
                                        <p:attrNameLst>
                                          <p:attrName>style.visibility</p:attrName>
                                        </p:attrNameLst>
                                      </p:cBhvr>
                                      <p:to>
                                        <p:strVal val="visible"/>
                                      </p:to>
                                    </p:set>
                                    <p:animEffect transition="in" filter="barn(inVertical)">
                                      <p:cBhvr>
                                        <p:cTn id="50" dur="500"/>
                                        <p:tgtEl>
                                          <p:spTgt spid="83"/>
                                        </p:tgtEl>
                                      </p:cBhvr>
                                    </p:animEffect>
                                  </p:childTnLst>
                                </p:cTn>
                              </p:par>
                            </p:childTnLst>
                          </p:cTn>
                        </p:par>
                      </p:childTnLst>
                    </p:cTn>
                  </p:par>
                  <p:par>
                    <p:cTn id="51" fill="hold">
                      <p:stCondLst>
                        <p:cond delay="indefinite"/>
                      </p:stCondLst>
                      <p:childTnLst>
                        <p:par>
                          <p:cTn id="52" fill="hold">
                            <p:stCondLst>
                              <p:cond delay="0"/>
                            </p:stCondLst>
                            <p:childTnLst>
                              <p:par>
                                <p:cTn id="53" presetID="21" presetClass="entr" presetSubtype="1" fill="hold" grpId="0" nodeType="clickEffect">
                                  <p:stCondLst>
                                    <p:cond delay="0"/>
                                  </p:stCondLst>
                                  <p:childTnLst>
                                    <p:set>
                                      <p:cBhvr>
                                        <p:cTn id="54" dur="1" fill="hold">
                                          <p:stCondLst>
                                            <p:cond delay="0"/>
                                          </p:stCondLst>
                                        </p:cTn>
                                        <p:tgtEl>
                                          <p:spTgt spid="23"/>
                                        </p:tgtEl>
                                        <p:attrNameLst>
                                          <p:attrName>style.visibility</p:attrName>
                                        </p:attrNameLst>
                                      </p:cBhvr>
                                      <p:to>
                                        <p:strVal val="visible"/>
                                      </p:to>
                                    </p:set>
                                    <p:animEffect transition="in" filter="wheel(1)">
                                      <p:cBhvr>
                                        <p:cTn id="55" dur="1000"/>
                                        <p:tgtEl>
                                          <p:spTgt spid="23"/>
                                        </p:tgtEl>
                                      </p:cBhvr>
                                    </p:animEffect>
                                  </p:childTnLst>
                                </p:cTn>
                              </p:par>
                              <p:par>
                                <p:cTn id="56" presetID="21" presetClass="entr" presetSubtype="1" fill="hold" nodeType="withEffect">
                                  <p:stCondLst>
                                    <p:cond delay="0"/>
                                  </p:stCondLst>
                                  <p:childTnLst>
                                    <p:set>
                                      <p:cBhvr>
                                        <p:cTn id="57" dur="1" fill="hold">
                                          <p:stCondLst>
                                            <p:cond delay="0"/>
                                          </p:stCondLst>
                                        </p:cTn>
                                        <p:tgtEl>
                                          <p:spTgt spid="58"/>
                                        </p:tgtEl>
                                        <p:attrNameLst>
                                          <p:attrName>style.visibility</p:attrName>
                                        </p:attrNameLst>
                                      </p:cBhvr>
                                      <p:to>
                                        <p:strVal val="visible"/>
                                      </p:to>
                                    </p:set>
                                    <p:animEffect transition="in" filter="wheel(1)">
                                      <p:cBhvr>
                                        <p:cTn id="58" dur="1000"/>
                                        <p:tgtEl>
                                          <p:spTgt spid="58"/>
                                        </p:tgtEl>
                                      </p:cBhvr>
                                    </p:animEffect>
                                  </p:childTnLst>
                                </p:cTn>
                              </p:par>
                            </p:childTnLst>
                          </p:cTn>
                        </p:par>
                      </p:childTnLst>
                    </p:cTn>
                  </p:par>
                  <p:par>
                    <p:cTn id="59" fill="hold">
                      <p:stCondLst>
                        <p:cond delay="indefinite"/>
                      </p:stCondLst>
                      <p:childTnLst>
                        <p:par>
                          <p:cTn id="60" fill="hold">
                            <p:stCondLst>
                              <p:cond delay="0"/>
                            </p:stCondLst>
                            <p:childTnLst>
                              <p:par>
                                <p:cTn id="61" presetID="16" presetClass="entr" presetSubtype="21" fill="hold" grpId="0" nodeType="clickEffect">
                                  <p:stCondLst>
                                    <p:cond delay="0"/>
                                  </p:stCondLst>
                                  <p:childTnLst>
                                    <p:set>
                                      <p:cBhvr>
                                        <p:cTn id="62" dur="1" fill="hold">
                                          <p:stCondLst>
                                            <p:cond delay="0"/>
                                          </p:stCondLst>
                                        </p:cTn>
                                        <p:tgtEl>
                                          <p:spTgt spid="76"/>
                                        </p:tgtEl>
                                        <p:attrNameLst>
                                          <p:attrName>style.visibility</p:attrName>
                                        </p:attrNameLst>
                                      </p:cBhvr>
                                      <p:to>
                                        <p:strVal val="visible"/>
                                      </p:to>
                                    </p:set>
                                    <p:animEffect transition="in" filter="barn(inVertical)">
                                      <p:cBhvr>
                                        <p:cTn id="63" dur="500"/>
                                        <p:tgtEl>
                                          <p:spTgt spid="76"/>
                                        </p:tgtEl>
                                      </p:cBhvr>
                                    </p:animEffect>
                                  </p:childTnLst>
                                </p:cTn>
                              </p:par>
                              <p:par>
                                <p:cTn id="64" presetID="16" presetClass="entr" presetSubtype="21" fill="hold" nodeType="withEffect">
                                  <p:stCondLst>
                                    <p:cond delay="0"/>
                                  </p:stCondLst>
                                  <p:childTnLst>
                                    <p:set>
                                      <p:cBhvr>
                                        <p:cTn id="65" dur="1" fill="hold">
                                          <p:stCondLst>
                                            <p:cond delay="0"/>
                                          </p:stCondLst>
                                        </p:cTn>
                                        <p:tgtEl>
                                          <p:spTgt spid="86"/>
                                        </p:tgtEl>
                                        <p:attrNameLst>
                                          <p:attrName>style.visibility</p:attrName>
                                        </p:attrNameLst>
                                      </p:cBhvr>
                                      <p:to>
                                        <p:strVal val="visible"/>
                                      </p:to>
                                    </p:set>
                                    <p:animEffect transition="in" filter="barn(inVertical)">
                                      <p:cBhvr>
                                        <p:cTn id="66" dur="500"/>
                                        <p:tgtEl>
                                          <p:spTgt spid="86"/>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8" fill="hold" nodeType="clickEffect">
                                  <p:stCondLst>
                                    <p:cond delay="0"/>
                                  </p:stCondLst>
                                  <p:childTnLst>
                                    <p:set>
                                      <p:cBhvr>
                                        <p:cTn id="70" dur="1" fill="hold">
                                          <p:stCondLst>
                                            <p:cond delay="0"/>
                                          </p:stCondLst>
                                        </p:cTn>
                                        <p:tgtEl>
                                          <p:spTgt spid="92"/>
                                        </p:tgtEl>
                                        <p:attrNameLst>
                                          <p:attrName>style.visibility</p:attrName>
                                        </p:attrNameLst>
                                      </p:cBhvr>
                                      <p:to>
                                        <p:strVal val="visible"/>
                                      </p:to>
                                    </p:set>
                                    <p:animEffect transition="in" filter="wipe(left)">
                                      <p:cBhvr>
                                        <p:cTn id="71" dur="500"/>
                                        <p:tgtEl>
                                          <p:spTgt spid="92"/>
                                        </p:tgtEl>
                                      </p:cBhvr>
                                    </p:animEffect>
                                  </p:childTnLst>
                                </p:cTn>
                              </p:par>
                            </p:childTnLst>
                          </p:cTn>
                        </p:par>
                      </p:childTnLst>
                    </p:cTn>
                  </p:par>
                  <p:par>
                    <p:cTn id="72" fill="hold">
                      <p:stCondLst>
                        <p:cond delay="indefinite"/>
                      </p:stCondLst>
                      <p:childTnLst>
                        <p:par>
                          <p:cTn id="73" fill="hold">
                            <p:stCondLst>
                              <p:cond delay="0"/>
                            </p:stCondLst>
                            <p:childTnLst>
                              <p:par>
                                <p:cTn id="74" presetID="16" presetClass="entr" presetSubtype="21" fill="hold" nodeType="clickEffect">
                                  <p:stCondLst>
                                    <p:cond delay="0"/>
                                  </p:stCondLst>
                                  <p:childTnLst>
                                    <p:set>
                                      <p:cBhvr>
                                        <p:cTn id="75" dur="1" fill="hold">
                                          <p:stCondLst>
                                            <p:cond delay="0"/>
                                          </p:stCondLst>
                                        </p:cTn>
                                        <p:tgtEl>
                                          <p:spTgt spid="89"/>
                                        </p:tgtEl>
                                        <p:attrNameLst>
                                          <p:attrName>style.visibility</p:attrName>
                                        </p:attrNameLst>
                                      </p:cBhvr>
                                      <p:to>
                                        <p:strVal val="visible"/>
                                      </p:to>
                                    </p:set>
                                    <p:animEffect transition="in" filter="barn(inVertical)">
                                      <p:cBhvr>
                                        <p:cTn id="76" dur="500"/>
                                        <p:tgtEl>
                                          <p:spTgt spid="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3" grpId="0">
        <p:bldAsOne/>
      </p:bldGraphic>
      <p:bldGraphic spid="21" grpId="0">
        <p:bldAsOne/>
      </p:bldGraphic>
      <p:bldGraphic spid="22" grpId="0">
        <p:bldAsOne/>
      </p:bldGraphic>
      <p:bldGraphic spid="23" grpId="0">
        <p:bldAsOne/>
      </p:bldGraphic>
      <p:bldP spid="33" grpId="0"/>
      <p:bldP spid="74" grpId="0"/>
      <p:bldP spid="75" grpId="0"/>
      <p:bldP spid="76" grpId="0"/>
    </p:bldLst>
  </p:timing>
</p:sld>
</file>

<file path=ppt/slides/slide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 name="平行四边形 245"/>
          <p:cNvSpPr/>
          <p:nvPr/>
        </p:nvSpPr>
        <p:spPr>
          <a:xfrm flipH="1">
            <a:off x="6715028" y="2082331"/>
            <a:ext cx="420155" cy="240635"/>
          </a:xfrm>
          <a:prstGeom prst="parallelogram">
            <a:avLst>
              <a:gd name="adj" fmla="val 55395"/>
            </a:avLst>
          </a:prstGeom>
          <a:gradFill flip="none" rotWithShape="1">
            <a:gsLst>
              <a:gs pos="0">
                <a:schemeClr val="bg1"/>
              </a:gs>
              <a:gs pos="100000">
                <a:schemeClr val="bg1">
                  <a:lumMod val="85000"/>
                </a:schemeClr>
              </a:gs>
            </a:gsLst>
            <a:lin ang="17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2400">
              <a:solidFill>
                <a:prstClr val="white"/>
              </a:solidFill>
            </a:endParaRPr>
          </a:p>
        </p:txBody>
      </p:sp>
      <p:sp>
        <p:nvSpPr>
          <p:cNvPr id="247" name="平行四边形 246"/>
          <p:cNvSpPr/>
          <p:nvPr/>
        </p:nvSpPr>
        <p:spPr>
          <a:xfrm flipH="1">
            <a:off x="6425375" y="1966465"/>
            <a:ext cx="425672" cy="240635"/>
          </a:xfrm>
          <a:prstGeom prst="parallelogram">
            <a:avLst>
              <a:gd name="adj" fmla="val 55395"/>
            </a:avLst>
          </a:prstGeom>
          <a:gradFill>
            <a:gsLst>
              <a:gs pos="0">
                <a:schemeClr val="bg1"/>
              </a:gs>
              <a:gs pos="100000">
                <a:schemeClr val="bg1">
                  <a:lumMod val="85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2400">
              <a:solidFill>
                <a:prstClr val="white"/>
              </a:solidFill>
            </a:endParaRPr>
          </a:p>
        </p:txBody>
      </p:sp>
      <p:sp>
        <p:nvSpPr>
          <p:cNvPr id="248" name="平行四边形 247"/>
          <p:cNvSpPr/>
          <p:nvPr/>
        </p:nvSpPr>
        <p:spPr>
          <a:xfrm flipH="1">
            <a:off x="6135934" y="1852519"/>
            <a:ext cx="425671" cy="240635"/>
          </a:xfrm>
          <a:prstGeom prst="parallelogram">
            <a:avLst>
              <a:gd name="adj" fmla="val 55395"/>
            </a:avLst>
          </a:prstGeom>
          <a:gradFill>
            <a:gsLst>
              <a:gs pos="0">
                <a:schemeClr val="bg1"/>
              </a:gs>
              <a:gs pos="100000">
                <a:schemeClr val="bg1">
                  <a:lumMod val="85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2400">
              <a:solidFill>
                <a:prstClr val="white"/>
              </a:solidFill>
            </a:endParaRPr>
          </a:p>
        </p:txBody>
      </p:sp>
      <p:sp>
        <p:nvSpPr>
          <p:cNvPr id="249" name="平行四边形 248"/>
          <p:cNvSpPr/>
          <p:nvPr/>
        </p:nvSpPr>
        <p:spPr>
          <a:xfrm flipH="1">
            <a:off x="5850096" y="1737927"/>
            <a:ext cx="420155" cy="240635"/>
          </a:xfrm>
          <a:prstGeom prst="parallelogram">
            <a:avLst>
              <a:gd name="adj" fmla="val 55395"/>
            </a:avLst>
          </a:prstGeom>
          <a:gradFill>
            <a:gsLst>
              <a:gs pos="0">
                <a:schemeClr val="bg1"/>
              </a:gs>
              <a:gs pos="100000">
                <a:schemeClr val="bg1">
                  <a:lumMod val="85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2400">
              <a:solidFill>
                <a:prstClr val="white"/>
              </a:solidFill>
            </a:endParaRPr>
          </a:p>
        </p:txBody>
      </p:sp>
      <p:sp>
        <p:nvSpPr>
          <p:cNvPr id="250" name="平行四边形 249"/>
          <p:cNvSpPr/>
          <p:nvPr/>
        </p:nvSpPr>
        <p:spPr>
          <a:xfrm flipH="1">
            <a:off x="5562351" y="1621421"/>
            <a:ext cx="420155" cy="240635"/>
          </a:xfrm>
          <a:prstGeom prst="parallelogram">
            <a:avLst>
              <a:gd name="adj" fmla="val 55395"/>
            </a:avLst>
          </a:prstGeom>
          <a:gradFill>
            <a:gsLst>
              <a:gs pos="0">
                <a:schemeClr val="bg1"/>
              </a:gs>
              <a:gs pos="100000">
                <a:schemeClr val="bg1">
                  <a:lumMod val="85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2400">
              <a:solidFill>
                <a:prstClr val="white"/>
              </a:solidFill>
            </a:endParaRPr>
          </a:p>
        </p:txBody>
      </p:sp>
      <p:sp>
        <p:nvSpPr>
          <p:cNvPr id="251" name="平行四边形 250"/>
          <p:cNvSpPr/>
          <p:nvPr/>
        </p:nvSpPr>
        <p:spPr>
          <a:xfrm flipH="1">
            <a:off x="5273756" y="1504928"/>
            <a:ext cx="420155" cy="240635"/>
          </a:xfrm>
          <a:prstGeom prst="parallelogram">
            <a:avLst>
              <a:gd name="adj" fmla="val 55395"/>
            </a:avLst>
          </a:prstGeom>
          <a:gradFill>
            <a:gsLst>
              <a:gs pos="0">
                <a:schemeClr val="bg1"/>
              </a:gs>
              <a:gs pos="100000">
                <a:schemeClr val="bg1">
                  <a:lumMod val="85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2400">
              <a:solidFill>
                <a:prstClr val="white"/>
              </a:solidFill>
            </a:endParaRPr>
          </a:p>
        </p:txBody>
      </p:sp>
      <p:sp>
        <p:nvSpPr>
          <p:cNvPr id="252" name="平行四边形 251"/>
          <p:cNvSpPr/>
          <p:nvPr/>
        </p:nvSpPr>
        <p:spPr>
          <a:xfrm flipH="1">
            <a:off x="4982829" y="1392572"/>
            <a:ext cx="424619" cy="240635"/>
          </a:xfrm>
          <a:prstGeom prst="parallelogram">
            <a:avLst>
              <a:gd name="adj" fmla="val 55395"/>
            </a:avLst>
          </a:prstGeom>
          <a:gradFill>
            <a:gsLst>
              <a:gs pos="0">
                <a:schemeClr val="bg1"/>
              </a:gs>
              <a:gs pos="100000">
                <a:schemeClr val="bg1">
                  <a:lumMod val="85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2400">
              <a:solidFill>
                <a:prstClr val="white"/>
              </a:solidFill>
            </a:endParaRPr>
          </a:p>
        </p:txBody>
      </p:sp>
      <p:sp>
        <p:nvSpPr>
          <p:cNvPr id="253" name="平行四边形 252"/>
          <p:cNvSpPr/>
          <p:nvPr/>
        </p:nvSpPr>
        <p:spPr>
          <a:xfrm flipH="1">
            <a:off x="4695923" y="1276219"/>
            <a:ext cx="420155" cy="240635"/>
          </a:xfrm>
          <a:prstGeom prst="parallelogram">
            <a:avLst>
              <a:gd name="adj" fmla="val 55395"/>
            </a:avLst>
          </a:prstGeom>
          <a:gradFill>
            <a:gsLst>
              <a:gs pos="0">
                <a:schemeClr val="bg1"/>
              </a:gs>
              <a:gs pos="100000">
                <a:schemeClr val="bg1">
                  <a:lumMod val="85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2400">
              <a:solidFill>
                <a:prstClr val="white"/>
              </a:solidFill>
            </a:endParaRPr>
          </a:p>
        </p:txBody>
      </p:sp>
      <p:sp>
        <p:nvSpPr>
          <p:cNvPr id="333" name="任意多边形 332"/>
          <p:cNvSpPr/>
          <p:nvPr/>
        </p:nvSpPr>
        <p:spPr>
          <a:xfrm>
            <a:off x="4827293" y="1515120"/>
            <a:ext cx="2309807" cy="2064573"/>
          </a:xfrm>
          <a:custGeom>
            <a:avLst/>
            <a:gdLst>
              <a:gd name="connsiteX0" fmla="*/ 5745 w 2309807"/>
              <a:gd name="connsiteY0" fmla="*/ 1734172 h 2064573"/>
              <a:gd name="connsiteX1" fmla="*/ 139045 w 2309807"/>
              <a:gd name="connsiteY1" fmla="*/ 1974807 h 2064573"/>
              <a:gd name="connsiteX2" fmla="*/ 425892 w 2309807"/>
              <a:gd name="connsiteY2" fmla="*/ 1974807 h 2064573"/>
              <a:gd name="connsiteX3" fmla="*/ 292592 w 2309807"/>
              <a:gd name="connsiteY3" fmla="*/ 1734172 h 2064573"/>
              <a:gd name="connsiteX4" fmla="*/ 579879 w 2309807"/>
              <a:gd name="connsiteY4" fmla="*/ 1505363 h 2064573"/>
              <a:gd name="connsiteX5" fmla="*/ 712622 w 2309807"/>
              <a:gd name="connsiteY5" fmla="*/ 1744994 h 2064573"/>
              <a:gd name="connsiteX6" fmla="*/ 714974 w 2309807"/>
              <a:gd name="connsiteY6" fmla="*/ 1744994 h 2064573"/>
              <a:gd name="connsiteX7" fmla="*/ 714974 w 2309807"/>
              <a:gd name="connsiteY7" fmla="*/ 1857899 h 2064573"/>
              <a:gd name="connsiteX8" fmla="*/ 713646 w 2309807"/>
              <a:gd name="connsiteY8" fmla="*/ 1855502 h 2064573"/>
              <a:gd name="connsiteX9" fmla="*/ 713646 w 2309807"/>
              <a:gd name="connsiteY9" fmla="*/ 1748198 h 2064573"/>
              <a:gd name="connsiteX10" fmla="*/ 1508256 w 2309807"/>
              <a:gd name="connsiteY10" fmla="*/ 1386948 h 2064573"/>
              <a:gd name="connsiteX11" fmla="*/ 1580691 w 2309807"/>
              <a:gd name="connsiteY11" fmla="*/ 1513434 h 2064573"/>
              <a:gd name="connsiteX12" fmla="*/ 1578323 w 2309807"/>
              <a:gd name="connsiteY12" fmla="*/ 1513434 h 2064573"/>
              <a:gd name="connsiteX13" fmla="*/ 1867143 w 2309807"/>
              <a:gd name="connsiteY13" fmla="*/ 1285048 h 2064573"/>
              <a:gd name="connsiteX14" fmla="*/ 1869877 w 2309807"/>
              <a:gd name="connsiteY14" fmla="*/ 1285048 h 2064573"/>
              <a:gd name="connsiteX15" fmla="*/ 1869877 w 2309807"/>
              <a:gd name="connsiteY15" fmla="*/ 1397943 h 2064573"/>
              <a:gd name="connsiteX16" fmla="*/ 1869080 w 2309807"/>
              <a:gd name="connsiteY16" fmla="*/ 1397943 h 2064573"/>
              <a:gd name="connsiteX17" fmla="*/ 1869080 w 2309807"/>
              <a:gd name="connsiteY17" fmla="*/ 1288565 h 2064573"/>
              <a:gd name="connsiteX18" fmla="*/ 0 w 2309807"/>
              <a:gd name="connsiteY18" fmla="*/ 0 h 2064573"/>
              <a:gd name="connsiteX19" fmla="*/ 288726 w 2309807"/>
              <a:gd name="connsiteY19" fmla="*/ 0 h 2064573"/>
              <a:gd name="connsiteX20" fmla="*/ 288726 w 2309807"/>
              <a:gd name="connsiteY20" fmla="*/ 115490 h 2064573"/>
              <a:gd name="connsiteX21" fmla="*/ 577452 w 2309807"/>
              <a:gd name="connsiteY21" fmla="*/ 115490 h 2064573"/>
              <a:gd name="connsiteX22" fmla="*/ 577452 w 2309807"/>
              <a:gd name="connsiteY22" fmla="*/ 230981 h 2064573"/>
              <a:gd name="connsiteX23" fmla="*/ 866178 w 2309807"/>
              <a:gd name="connsiteY23" fmla="*/ 230981 h 2064573"/>
              <a:gd name="connsiteX24" fmla="*/ 866178 w 2309807"/>
              <a:gd name="connsiteY24" fmla="*/ 346471 h 2064573"/>
              <a:gd name="connsiteX25" fmla="*/ 1154904 w 2309807"/>
              <a:gd name="connsiteY25" fmla="*/ 346471 h 2064573"/>
              <a:gd name="connsiteX26" fmla="*/ 1154904 w 2309807"/>
              <a:gd name="connsiteY26" fmla="*/ 461962 h 2064573"/>
              <a:gd name="connsiteX27" fmla="*/ 1443630 w 2309807"/>
              <a:gd name="connsiteY27" fmla="*/ 461962 h 2064573"/>
              <a:gd name="connsiteX28" fmla="*/ 1443630 w 2309807"/>
              <a:gd name="connsiteY28" fmla="*/ 577452 h 2064573"/>
              <a:gd name="connsiteX29" fmla="*/ 1732355 w 2309807"/>
              <a:gd name="connsiteY29" fmla="*/ 577452 h 2064573"/>
              <a:gd name="connsiteX30" fmla="*/ 1732355 w 2309807"/>
              <a:gd name="connsiteY30" fmla="*/ 692942 h 2064573"/>
              <a:gd name="connsiteX31" fmla="*/ 2021081 w 2309807"/>
              <a:gd name="connsiteY31" fmla="*/ 692942 h 2064573"/>
              <a:gd name="connsiteX32" fmla="*/ 2021081 w 2309807"/>
              <a:gd name="connsiteY32" fmla="*/ 809075 h 2064573"/>
              <a:gd name="connsiteX33" fmla="*/ 2309807 w 2309807"/>
              <a:gd name="connsiteY33" fmla="*/ 809075 h 2064573"/>
              <a:gd name="connsiteX34" fmla="*/ 2309807 w 2309807"/>
              <a:gd name="connsiteY34" fmla="*/ 928060 h 2064573"/>
              <a:gd name="connsiteX35" fmla="*/ 2024849 w 2309807"/>
              <a:gd name="connsiteY35" fmla="*/ 928060 h 2064573"/>
              <a:gd name="connsiteX36" fmla="*/ 2158149 w 2309807"/>
              <a:gd name="connsiteY36" fmla="*/ 1168695 h 2064573"/>
              <a:gd name="connsiteX37" fmla="*/ 2158603 w 2309807"/>
              <a:gd name="connsiteY37" fmla="*/ 1168695 h 2064573"/>
              <a:gd name="connsiteX38" fmla="*/ 2158603 w 2309807"/>
              <a:gd name="connsiteY38" fmla="*/ 1282453 h 2064573"/>
              <a:gd name="connsiteX39" fmla="*/ 2158098 w 2309807"/>
              <a:gd name="connsiteY39" fmla="*/ 1282453 h 2064573"/>
              <a:gd name="connsiteX40" fmla="*/ 2158098 w 2309807"/>
              <a:gd name="connsiteY40" fmla="*/ 1171896 h 2064573"/>
              <a:gd name="connsiteX41" fmla="*/ 2023780 w 2309807"/>
              <a:gd name="connsiteY41" fmla="*/ 928060 h 2064573"/>
              <a:gd name="connsiteX42" fmla="*/ 2023780 w 2309807"/>
              <a:gd name="connsiteY42" fmla="*/ 1041212 h 2064573"/>
              <a:gd name="connsiteX43" fmla="*/ 2156669 w 2309807"/>
              <a:gd name="connsiteY43" fmla="*/ 1282453 h 2064573"/>
              <a:gd name="connsiteX44" fmla="*/ 2156654 w 2309807"/>
              <a:gd name="connsiteY44" fmla="*/ 1282453 h 2064573"/>
              <a:gd name="connsiteX45" fmla="*/ 2024791 w 2309807"/>
              <a:gd name="connsiteY45" fmla="*/ 1044413 h 2064573"/>
              <a:gd name="connsiteX46" fmla="*/ 1733479 w 2309807"/>
              <a:gd name="connsiteY46" fmla="*/ 1044413 h 2064573"/>
              <a:gd name="connsiteX47" fmla="*/ 1734761 w 2309807"/>
              <a:gd name="connsiteY47" fmla="*/ 1046727 h 2064573"/>
              <a:gd name="connsiteX48" fmla="*/ 1734761 w 2309807"/>
              <a:gd name="connsiteY48" fmla="*/ 1155478 h 2064573"/>
              <a:gd name="connsiteX49" fmla="*/ 1868325 w 2309807"/>
              <a:gd name="connsiteY49" fmla="*/ 1397943 h 2064573"/>
              <a:gd name="connsiteX50" fmla="*/ 1581151 w 2309807"/>
              <a:gd name="connsiteY50" fmla="*/ 1397943 h 2064573"/>
              <a:gd name="connsiteX51" fmla="*/ 1581151 w 2309807"/>
              <a:gd name="connsiteY51" fmla="*/ 1513434 h 2064573"/>
              <a:gd name="connsiteX52" fmla="*/ 1580958 w 2309807"/>
              <a:gd name="connsiteY52" fmla="*/ 1513434 h 2064573"/>
              <a:gd name="connsiteX53" fmla="*/ 1580958 w 2309807"/>
              <a:gd name="connsiteY53" fmla="*/ 1397403 h 2064573"/>
              <a:gd name="connsiteX54" fmla="*/ 1867165 w 2309807"/>
              <a:gd name="connsiteY54" fmla="*/ 1397403 h 2064573"/>
              <a:gd name="connsiteX55" fmla="*/ 1733865 w 2309807"/>
              <a:gd name="connsiteY55" fmla="*/ 1156768 h 2064573"/>
              <a:gd name="connsiteX56" fmla="*/ 1447016 w 2309807"/>
              <a:gd name="connsiteY56" fmla="*/ 1156768 h 2064573"/>
              <a:gd name="connsiteX57" fmla="*/ 1514070 w 2309807"/>
              <a:gd name="connsiteY57" fmla="*/ 1277814 h 2064573"/>
              <a:gd name="connsiteX58" fmla="*/ 1443292 w 2309807"/>
              <a:gd name="connsiteY58" fmla="*/ 1154223 h 2064573"/>
              <a:gd name="connsiteX59" fmla="*/ 1443292 w 2309807"/>
              <a:gd name="connsiteY59" fmla="*/ 1273263 h 2064573"/>
              <a:gd name="connsiteX60" fmla="*/ 1158422 w 2309807"/>
              <a:gd name="connsiteY60" fmla="*/ 1273263 h 2064573"/>
              <a:gd name="connsiteX61" fmla="*/ 1291721 w 2309807"/>
              <a:gd name="connsiteY61" fmla="*/ 1513897 h 2064573"/>
              <a:gd name="connsiteX62" fmla="*/ 1292426 w 2309807"/>
              <a:gd name="connsiteY62" fmla="*/ 1513897 h 2064573"/>
              <a:gd name="connsiteX63" fmla="*/ 1292426 w 2309807"/>
              <a:gd name="connsiteY63" fmla="*/ 1516528 h 2064573"/>
              <a:gd name="connsiteX64" fmla="*/ 1158421 w 2309807"/>
              <a:gd name="connsiteY64" fmla="*/ 1273262 h 2064573"/>
              <a:gd name="connsiteX65" fmla="*/ 1158421 w 2309807"/>
              <a:gd name="connsiteY65" fmla="*/ 1386570 h 2064573"/>
              <a:gd name="connsiteX66" fmla="*/ 1291924 w 2309807"/>
              <a:gd name="connsiteY66" fmla="*/ 1628924 h 2064573"/>
              <a:gd name="connsiteX67" fmla="*/ 1290004 w 2309807"/>
              <a:gd name="connsiteY67" fmla="*/ 1628924 h 2064573"/>
              <a:gd name="connsiteX68" fmla="*/ 1157523 w 2309807"/>
              <a:gd name="connsiteY68" fmla="*/ 1389768 h 2064573"/>
              <a:gd name="connsiteX69" fmla="*/ 870676 w 2309807"/>
              <a:gd name="connsiteY69" fmla="*/ 1389768 h 2064573"/>
              <a:gd name="connsiteX70" fmla="*/ 1003700 w 2309807"/>
              <a:gd name="connsiteY70" fmla="*/ 1629905 h 2064573"/>
              <a:gd name="connsiteX71" fmla="*/ 1003700 w 2309807"/>
              <a:gd name="connsiteY71" fmla="*/ 1742658 h 2064573"/>
              <a:gd name="connsiteX72" fmla="*/ 1001384 w 2309807"/>
              <a:gd name="connsiteY72" fmla="*/ 1738477 h 2064573"/>
              <a:gd name="connsiteX73" fmla="*/ 1001384 w 2309807"/>
              <a:gd name="connsiteY73" fmla="*/ 1627054 h 2064573"/>
              <a:gd name="connsiteX74" fmla="*/ 870674 w 2309807"/>
              <a:gd name="connsiteY74" fmla="*/ 1389768 h 2064573"/>
              <a:gd name="connsiteX75" fmla="*/ 870674 w 2309807"/>
              <a:gd name="connsiteY75" fmla="*/ 1504360 h 2064573"/>
              <a:gd name="connsiteX76" fmla="*/ 579326 w 2309807"/>
              <a:gd name="connsiteY76" fmla="*/ 1504360 h 2064573"/>
              <a:gd name="connsiteX77" fmla="*/ 579325 w 2309807"/>
              <a:gd name="connsiteY77" fmla="*/ 1504358 h 2064573"/>
              <a:gd name="connsiteX78" fmla="*/ 579325 w 2309807"/>
              <a:gd name="connsiteY78" fmla="*/ 1504360 h 2064573"/>
              <a:gd name="connsiteX79" fmla="*/ 579323 w 2309807"/>
              <a:gd name="connsiteY79" fmla="*/ 1504360 h 2064573"/>
              <a:gd name="connsiteX80" fmla="*/ 579325 w 2309807"/>
              <a:gd name="connsiteY80" fmla="*/ 1504363 h 2064573"/>
              <a:gd name="connsiteX81" fmla="*/ 579325 w 2309807"/>
              <a:gd name="connsiteY81" fmla="*/ 1615103 h 2064573"/>
              <a:gd name="connsiteX82" fmla="*/ 581090 w 2309807"/>
              <a:gd name="connsiteY82" fmla="*/ 1618307 h 2064573"/>
              <a:gd name="connsiteX83" fmla="*/ 289880 w 2309807"/>
              <a:gd name="connsiteY83" fmla="*/ 1618307 h 2064573"/>
              <a:gd name="connsiteX84" fmla="*/ 291582 w 2309807"/>
              <a:gd name="connsiteY84" fmla="*/ 1621378 h 2064573"/>
              <a:gd name="connsiteX85" fmla="*/ 291582 w 2309807"/>
              <a:gd name="connsiteY85" fmla="*/ 1730973 h 2064573"/>
              <a:gd name="connsiteX86" fmla="*/ 425900 w 2309807"/>
              <a:gd name="connsiteY86" fmla="*/ 1974808 h 2064573"/>
              <a:gd name="connsiteX87" fmla="*/ 425900 w 2309807"/>
              <a:gd name="connsiteY87" fmla="*/ 1864057 h 2064573"/>
              <a:gd name="connsiteX88" fmla="*/ 405651 w 2309807"/>
              <a:gd name="connsiteY88" fmla="*/ 1827298 h 2064573"/>
              <a:gd name="connsiteX89" fmla="*/ 423180 w 2309807"/>
              <a:gd name="connsiteY89" fmla="*/ 1858942 h 2064573"/>
              <a:gd name="connsiteX90" fmla="*/ 713645 w 2309807"/>
              <a:gd name="connsiteY90" fmla="*/ 1858942 h 2064573"/>
              <a:gd name="connsiteX91" fmla="*/ 713646 w 2309807"/>
              <a:gd name="connsiteY91" fmla="*/ 1858943 h 2064573"/>
              <a:gd name="connsiteX92" fmla="*/ 713646 w 2309807"/>
              <a:gd name="connsiteY92" fmla="*/ 1858942 h 2064573"/>
              <a:gd name="connsiteX93" fmla="*/ 714974 w 2309807"/>
              <a:gd name="connsiteY93" fmla="*/ 1858942 h 2064573"/>
              <a:gd name="connsiteX94" fmla="*/ 714974 w 2309807"/>
              <a:gd name="connsiteY94" fmla="*/ 1859905 h 2064573"/>
              <a:gd name="connsiteX95" fmla="*/ 426248 w 2309807"/>
              <a:gd name="connsiteY95" fmla="*/ 1859905 h 2064573"/>
              <a:gd name="connsiteX96" fmla="*/ 426248 w 2309807"/>
              <a:gd name="connsiteY96" fmla="*/ 1976038 h 2064573"/>
              <a:gd name="connsiteX97" fmla="*/ 137522 w 2309807"/>
              <a:gd name="connsiteY97" fmla="*/ 1976038 h 2064573"/>
              <a:gd name="connsiteX98" fmla="*/ 137522 w 2309807"/>
              <a:gd name="connsiteY98" fmla="*/ 1976590 h 2064573"/>
              <a:gd name="connsiteX99" fmla="*/ 5732 w 2309807"/>
              <a:gd name="connsiteY99" fmla="*/ 1734174 h 2064573"/>
              <a:gd name="connsiteX100" fmla="*/ 5732 w 2309807"/>
              <a:gd name="connsiteY100" fmla="*/ 2064573 h 2064573"/>
              <a:gd name="connsiteX101" fmla="*/ 0 w 2309807"/>
              <a:gd name="connsiteY101" fmla="*/ 2064573 h 2064573"/>
              <a:gd name="connsiteX102" fmla="*/ 0 w 2309807"/>
              <a:gd name="connsiteY102" fmla="*/ 1149129 h 2064573"/>
              <a:gd name="connsiteX103" fmla="*/ 0 w 2309807"/>
              <a:gd name="connsiteY103" fmla="*/ 1149128 h 2064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l="l" t="t" r="r" b="b"/>
            <a:pathLst>
              <a:path w="2309807" h="2064573">
                <a:moveTo>
                  <a:pt x="5745" y="1734172"/>
                </a:moveTo>
                <a:lnTo>
                  <a:pt x="139045" y="1974807"/>
                </a:lnTo>
                <a:lnTo>
                  <a:pt x="425892" y="1974807"/>
                </a:lnTo>
                <a:lnTo>
                  <a:pt x="292592" y="1734172"/>
                </a:lnTo>
                <a:close/>
                <a:moveTo>
                  <a:pt x="579879" y="1505363"/>
                </a:moveTo>
                <a:lnTo>
                  <a:pt x="712622" y="1744994"/>
                </a:lnTo>
                <a:lnTo>
                  <a:pt x="714974" y="1744994"/>
                </a:lnTo>
                <a:lnTo>
                  <a:pt x="714974" y="1857899"/>
                </a:lnTo>
                <a:lnTo>
                  <a:pt x="713646" y="1855502"/>
                </a:lnTo>
                <a:lnTo>
                  <a:pt x="713646" y="1748198"/>
                </a:lnTo>
                <a:close/>
                <a:moveTo>
                  <a:pt x="1508256" y="1386948"/>
                </a:moveTo>
                <a:lnTo>
                  <a:pt x="1580691" y="1513434"/>
                </a:lnTo>
                <a:lnTo>
                  <a:pt x="1578323" y="1513434"/>
                </a:lnTo>
                <a:close/>
                <a:moveTo>
                  <a:pt x="1867143" y="1285048"/>
                </a:moveTo>
                <a:lnTo>
                  <a:pt x="1869877" y="1285048"/>
                </a:lnTo>
                <a:lnTo>
                  <a:pt x="1869877" y="1397943"/>
                </a:lnTo>
                <a:lnTo>
                  <a:pt x="1869080" y="1397943"/>
                </a:lnTo>
                <a:lnTo>
                  <a:pt x="1869080" y="1288565"/>
                </a:lnTo>
                <a:close/>
                <a:moveTo>
                  <a:pt x="0" y="0"/>
                </a:moveTo>
                <a:lnTo>
                  <a:pt x="288726" y="0"/>
                </a:lnTo>
                <a:lnTo>
                  <a:pt x="288726" y="115490"/>
                </a:lnTo>
                <a:lnTo>
                  <a:pt x="577452" y="115490"/>
                </a:lnTo>
                <a:lnTo>
                  <a:pt x="577452" y="230981"/>
                </a:lnTo>
                <a:lnTo>
                  <a:pt x="866178" y="230981"/>
                </a:lnTo>
                <a:lnTo>
                  <a:pt x="866178" y="346471"/>
                </a:lnTo>
                <a:lnTo>
                  <a:pt x="1154904" y="346471"/>
                </a:lnTo>
                <a:lnTo>
                  <a:pt x="1154904" y="461962"/>
                </a:lnTo>
                <a:lnTo>
                  <a:pt x="1443630" y="461962"/>
                </a:lnTo>
                <a:lnTo>
                  <a:pt x="1443630" y="577452"/>
                </a:lnTo>
                <a:lnTo>
                  <a:pt x="1732355" y="577452"/>
                </a:lnTo>
                <a:lnTo>
                  <a:pt x="1732355" y="692942"/>
                </a:lnTo>
                <a:lnTo>
                  <a:pt x="2021081" y="692942"/>
                </a:lnTo>
                <a:lnTo>
                  <a:pt x="2021081" y="809075"/>
                </a:lnTo>
                <a:lnTo>
                  <a:pt x="2309807" y="809075"/>
                </a:lnTo>
                <a:lnTo>
                  <a:pt x="2309807" y="928060"/>
                </a:lnTo>
                <a:lnTo>
                  <a:pt x="2024849" y="928060"/>
                </a:lnTo>
                <a:lnTo>
                  <a:pt x="2158149" y="1168695"/>
                </a:lnTo>
                <a:lnTo>
                  <a:pt x="2158603" y="1168695"/>
                </a:lnTo>
                <a:lnTo>
                  <a:pt x="2158603" y="1282453"/>
                </a:lnTo>
                <a:lnTo>
                  <a:pt x="2158098" y="1282453"/>
                </a:lnTo>
                <a:lnTo>
                  <a:pt x="2158098" y="1171896"/>
                </a:lnTo>
                <a:lnTo>
                  <a:pt x="2023780" y="928060"/>
                </a:lnTo>
                <a:lnTo>
                  <a:pt x="2023780" y="1041212"/>
                </a:lnTo>
                <a:lnTo>
                  <a:pt x="2156669" y="1282453"/>
                </a:lnTo>
                <a:lnTo>
                  <a:pt x="2156654" y="1282453"/>
                </a:lnTo>
                <a:lnTo>
                  <a:pt x="2024791" y="1044413"/>
                </a:lnTo>
                <a:lnTo>
                  <a:pt x="1733479" y="1044413"/>
                </a:lnTo>
                <a:lnTo>
                  <a:pt x="1734761" y="1046727"/>
                </a:lnTo>
                <a:lnTo>
                  <a:pt x="1734761" y="1155478"/>
                </a:lnTo>
                <a:lnTo>
                  <a:pt x="1868325" y="1397943"/>
                </a:lnTo>
                <a:lnTo>
                  <a:pt x="1581151" y="1397943"/>
                </a:lnTo>
                <a:lnTo>
                  <a:pt x="1581151" y="1513434"/>
                </a:lnTo>
                <a:lnTo>
                  <a:pt x="1580958" y="1513434"/>
                </a:lnTo>
                <a:lnTo>
                  <a:pt x="1580958" y="1397403"/>
                </a:lnTo>
                <a:lnTo>
                  <a:pt x="1867165" y="1397403"/>
                </a:lnTo>
                <a:lnTo>
                  <a:pt x="1733865" y="1156768"/>
                </a:lnTo>
                <a:lnTo>
                  <a:pt x="1447016" y="1156768"/>
                </a:lnTo>
                <a:lnTo>
                  <a:pt x="1514070" y="1277814"/>
                </a:lnTo>
                <a:lnTo>
                  <a:pt x="1443292" y="1154223"/>
                </a:lnTo>
                <a:lnTo>
                  <a:pt x="1443292" y="1273263"/>
                </a:lnTo>
                <a:lnTo>
                  <a:pt x="1158422" y="1273263"/>
                </a:lnTo>
                <a:lnTo>
                  <a:pt x="1291721" y="1513897"/>
                </a:lnTo>
                <a:lnTo>
                  <a:pt x="1292426" y="1513897"/>
                </a:lnTo>
                <a:lnTo>
                  <a:pt x="1292426" y="1516528"/>
                </a:lnTo>
                <a:lnTo>
                  <a:pt x="1158421" y="1273262"/>
                </a:lnTo>
                <a:lnTo>
                  <a:pt x="1158421" y="1386570"/>
                </a:lnTo>
                <a:lnTo>
                  <a:pt x="1291924" y="1628924"/>
                </a:lnTo>
                <a:lnTo>
                  <a:pt x="1290004" y="1628924"/>
                </a:lnTo>
                <a:lnTo>
                  <a:pt x="1157523" y="1389768"/>
                </a:lnTo>
                <a:lnTo>
                  <a:pt x="870676" y="1389768"/>
                </a:lnTo>
                <a:lnTo>
                  <a:pt x="1003700" y="1629905"/>
                </a:lnTo>
                <a:lnTo>
                  <a:pt x="1003700" y="1742658"/>
                </a:lnTo>
                <a:lnTo>
                  <a:pt x="1001384" y="1738477"/>
                </a:lnTo>
                <a:lnTo>
                  <a:pt x="1001384" y="1627054"/>
                </a:lnTo>
                <a:lnTo>
                  <a:pt x="870674" y="1389768"/>
                </a:lnTo>
                <a:lnTo>
                  <a:pt x="870674" y="1504360"/>
                </a:lnTo>
                <a:lnTo>
                  <a:pt x="579326" y="1504360"/>
                </a:lnTo>
                <a:lnTo>
                  <a:pt x="579325" y="1504358"/>
                </a:lnTo>
                <a:lnTo>
                  <a:pt x="579325" y="1504360"/>
                </a:lnTo>
                <a:lnTo>
                  <a:pt x="579323" y="1504360"/>
                </a:lnTo>
                <a:lnTo>
                  <a:pt x="579325" y="1504363"/>
                </a:lnTo>
                <a:lnTo>
                  <a:pt x="579325" y="1615103"/>
                </a:lnTo>
                <a:lnTo>
                  <a:pt x="581090" y="1618307"/>
                </a:lnTo>
                <a:lnTo>
                  <a:pt x="289880" y="1618307"/>
                </a:lnTo>
                <a:lnTo>
                  <a:pt x="291582" y="1621378"/>
                </a:lnTo>
                <a:lnTo>
                  <a:pt x="291582" y="1730973"/>
                </a:lnTo>
                <a:lnTo>
                  <a:pt x="425900" y="1974808"/>
                </a:lnTo>
                <a:lnTo>
                  <a:pt x="425900" y="1864057"/>
                </a:lnTo>
                <a:lnTo>
                  <a:pt x="405651" y="1827298"/>
                </a:lnTo>
                <a:lnTo>
                  <a:pt x="423180" y="1858942"/>
                </a:lnTo>
                <a:lnTo>
                  <a:pt x="713645" y="1858942"/>
                </a:lnTo>
                <a:lnTo>
                  <a:pt x="713646" y="1858943"/>
                </a:lnTo>
                <a:lnTo>
                  <a:pt x="713646" y="1858942"/>
                </a:lnTo>
                <a:lnTo>
                  <a:pt x="714974" y="1858942"/>
                </a:lnTo>
                <a:lnTo>
                  <a:pt x="714974" y="1859905"/>
                </a:lnTo>
                <a:lnTo>
                  <a:pt x="426248" y="1859905"/>
                </a:lnTo>
                <a:lnTo>
                  <a:pt x="426248" y="1976038"/>
                </a:lnTo>
                <a:lnTo>
                  <a:pt x="137522" y="1976038"/>
                </a:lnTo>
                <a:lnTo>
                  <a:pt x="137522" y="1976590"/>
                </a:lnTo>
                <a:lnTo>
                  <a:pt x="5732" y="1734174"/>
                </a:lnTo>
                <a:lnTo>
                  <a:pt x="5732" y="2064573"/>
                </a:lnTo>
                <a:lnTo>
                  <a:pt x="0" y="2064573"/>
                </a:lnTo>
                <a:lnTo>
                  <a:pt x="0" y="1149129"/>
                </a:lnTo>
                <a:lnTo>
                  <a:pt x="0" y="1149128"/>
                </a:lnTo>
                <a:close/>
              </a:path>
            </a:pathLst>
          </a:custGeom>
          <a:gradFill flip="none" rotWithShape="1">
            <a:gsLst>
              <a:gs pos="0">
                <a:srgbClr val="663A77"/>
              </a:gs>
              <a:gs pos="100000">
                <a:srgbClr val="8F52A8"/>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2400">
              <a:solidFill>
                <a:prstClr val="white"/>
              </a:solidFill>
            </a:endParaRPr>
          </a:p>
        </p:txBody>
      </p:sp>
      <p:sp>
        <p:nvSpPr>
          <p:cNvPr id="255" name="平行四边形 254"/>
          <p:cNvSpPr/>
          <p:nvPr/>
        </p:nvSpPr>
        <p:spPr>
          <a:xfrm rot="16200000" flipH="1" flipV="1">
            <a:off x="2688588" y="3287886"/>
            <a:ext cx="4148491" cy="133711"/>
          </a:xfrm>
          <a:prstGeom prst="parallelogram">
            <a:avLst>
              <a:gd name="adj" fmla="val 183941"/>
            </a:avLst>
          </a:prstGeom>
          <a:gradFill>
            <a:gsLst>
              <a:gs pos="0">
                <a:srgbClr val="663A77"/>
              </a:gs>
              <a:gs pos="100000">
                <a:srgbClr val="A876BC"/>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2400">
              <a:solidFill>
                <a:prstClr val="white"/>
              </a:solidFill>
            </a:endParaRPr>
          </a:p>
        </p:txBody>
      </p:sp>
      <p:sp>
        <p:nvSpPr>
          <p:cNvPr id="204" name="平行四边形 203"/>
          <p:cNvSpPr/>
          <p:nvPr/>
        </p:nvSpPr>
        <p:spPr>
          <a:xfrm flipH="1">
            <a:off x="4826648" y="3250733"/>
            <a:ext cx="420155" cy="240635"/>
          </a:xfrm>
          <a:prstGeom prst="parallelogram">
            <a:avLst>
              <a:gd name="adj" fmla="val 55395"/>
            </a:avLst>
          </a:prstGeom>
          <a:gradFill flip="none" rotWithShape="1">
            <a:gsLst>
              <a:gs pos="0">
                <a:schemeClr val="bg1"/>
              </a:gs>
              <a:gs pos="100000">
                <a:schemeClr val="bg1">
                  <a:lumMod val="85000"/>
                </a:schemeClr>
              </a:gs>
            </a:gsLst>
            <a:lin ang="6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2400">
              <a:solidFill>
                <a:prstClr val="white"/>
              </a:solidFill>
            </a:endParaRPr>
          </a:p>
        </p:txBody>
      </p:sp>
      <p:sp>
        <p:nvSpPr>
          <p:cNvPr id="205" name="平行四边形 204"/>
          <p:cNvSpPr/>
          <p:nvPr/>
        </p:nvSpPr>
        <p:spPr>
          <a:xfrm rot="5400000">
            <a:off x="5002349" y="3246917"/>
            <a:ext cx="354585" cy="134321"/>
          </a:xfrm>
          <a:prstGeom prst="parallelogram">
            <a:avLst>
              <a:gd name="adj" fmla="val 181535"/>
            </a:avLst>
          </a:prstGeom>
          <a:gradFill flip="none" rotWithShape="1">
            <a:gsLst>
              <a:gs pos="0">
                <a:schemeClr val="bg1">
                  <a:lumMod val="50000"/>
                  <a:alpha val="82000"/>
                </a:schemeClr>
              </a:gs>
              <a:gs pos="100000">
                <a:schemeClr val="bg1">
                  <a:lumMod val="85000"/>
                </a:schemeClr>
              </a:gs>
            </a:gsLst>
            <a:lin ang="162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2400">
              <a:solidFill>
                <a:prstClr val="white"/>
              </a:solidFill>
            </a:endParaRPr>
          </a:p>
        </p:txBody>
      </p:sp>
      <p:sp>
        <p:nvSpPr>
          <p:cNvPr id="202" name="平行四边形 201"/>
          <p:cNvSpPr/>
          <p:nvPr/>
        </p:nvSpPr>
        <p:spPr>
          <a:xfrm flipH="1">
            <a:off x="5110781" y="3134869"/>
            <a:ext cx="425672" cy="240635"/>
          </a:xfrm>
          <a:prstGeom prst="parallelogram">
            <a:avLst>
              <a:gd name="adj" fmla="val 55395"/>
            </a:avLst>
          </a:prstGeom>
          <a:gradFill>
            <a:gsLst>
              <a:gs pos="0">
                <a:schemeClr val="bg1"/>
              </a:gs>
              <a:gs pos="100000">
                <a:schemeClr val="bg1">
                  <a:lumMod val="85000"/>
                </a:scheme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2400">
              <a:solidFill>
                <a:prstClr val="white"/>
              </a:solidFill>
            </a:endParaRPr>
          </a:p>
        </p:txBody>
      </p:sp>
      <p:sp>
        <p:nvSpPr>
          <p:cNvPr id="203" name="平行四边形 202"/>
          <p:cNvSpPr/>
          <p:nvPr/>
        </p:nvSpPr>
        <p:spPr>
          <a:xfrm rot="5400000">
            <a:off x="5290094" y="3131053"/>
            <a:ext cx="354585" cy="134321"/>
          </a:xfrm>
          <a:prstGeom prst="parallelogram">
            <a:avLst>
              <a:gd name="adj" fmla="val 181535"/>
            </a:avLst>
          </a:prstGeom>
          <a:gradFill>
            <a:gsLst>
              <a:gs pos="0">
                <a:schemeClr val="bg1">
                  <a:lumMod val="50000"/>
                  <a:alpha val="82000"/>
                </a:schemeClr>
              </a:gs>
              <a:gs pos="100000">
                <a:schemeClr val="bg1">
                  <a:lumMod val="85000"/>
                </a:scheme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2400">
              <a:solidFill>
                <a:prstClr val="white"/>
              </a:solidFill>
            </a:endParaRPr>
          </a:p>
        </p:txBody>
      </p:sp>
      <p:sp>
        <p:nvSpPr>
          <p:cNvPr id="200" name="平行四边形 199"/>
          <p:cNvSpPr/>
          <p:nvPr/>
        </p:nvSpPr>
        <p:spPr>
          <a:xfrm flipH="1">
            <a:off x="5400226" y="3020921"/>
            <a:ext cx="425671" cy="240635"/>
          </a:xfrm>
          <a:prstGeom prst="parallelogram">
            <a:avLst>
              <a:gd name="adj" fmla="val 55395"/>
            </a:avLst>
          </a:prstGeom>
          <a:gradFill>
            <a:gsLst>
              <a:gs pos="0">
                <a:schemeClr val="bg1"/>
              </a:gs>
              <a:gs pos="100000">
                <a:schemeClr val="bg1">
                  <a:lumMod val="85000"/>
                </a:scheme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2400">
              <a:solidFill>
                <a:prstClr val="white"/>
              </a:solidFill>
            </a:endParaRPr>
          </a:p>
        </p:txBody>
      </p:sp>
      <p:sp>
        <p:nvSpPr>
          <p:cNvPr id="201" name="平行四边形 200"/>
          <p:cNvSpPr/>
          <p:nvPr/>
        </p:nvSpPr>
        <p:spPr>
          <a:xfrm rot="5400000">
            <a:off x="5579319" y="3018590"/>
            <a:ext cx="355228" cy="130711"/>
          </a:xfrm>
          <a:prstGeom prst="parallelogram">
            <a:avLst>
              <a:gd name="adj" fmla="val 181535"/>
            </a:avLst>
          </a:prstGeom>
          <a:gradFill>
            <a:gsLst>
              <a:gs pos="0">
                <a:schemeClr val="bg1">
                  <a:lumMod val="50000"/>
                  <a:alpha val="82000"/>
                </a:schemeClr>
              </a:gs>
              <a:gs pos="100000">
                <a:schemeClr val="bg1">
                  <a:lumMod val="85000"/>
                </a:scheme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2400">
              <a:solidFill>
                <a:prstClr val="white"/>
              </a:solidFill>
            </a:endParaRPr>
          </a:p>
        </p:txBody>
      </p:sp>
      <p:sp>
        <p:nvSpPr>
          <p:cNvPr id="198" name="平行四边形 197"/>
          <p:cNvSpPr/>
          <p:nvPr/>
        </p:nvSpPr>
        <p:spPr>
          <a:xfrm flipH="1">
            <a:off x="5691579" y="2906329"/>
            <a:ext cx="420155" cy="240635"/>
          </a:xfrm>
          <a:prstGeom prst="parallelogram">
            <a:avLst>
              <a:gd name="adj" fmla="val 55395"/>
            </a:avLst>
          </a:prstGeom>
          <a:gradFill>
            <a:gsLst>
              <a:gs pos="0">
                <a:schemeClr val="bg1"/>
              </a:gs>
              <a:gs pos="100000">
                <a:schemeClr val="bg1">
                  <a:lumMod val="85000"/>
                </a:scheme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2400">
              <a:solidFill>
                <a:prstClr val="white"/>
              </a:solidFill>
            </a:endParaRPr>
          </a:p>
        </p:txBody>
      </p:sp>
      <p:sp>
        <p:nvSpPr>
          <p:cNvPr id="199" name="平行四边形 198"/>
          <p:cNvSpPr/>
          <p:nvPr/>
        </p:nvSpPr>
        <p:spPr>
          <a:xfrm rot="5400000">
            <a:off x="5867910" y="2901236"/>
            <a:ext cx="357143" cy="134321"/>
          </a:xfrm>
          <a:prstGeom prst="parallelogram">
            <a:avLst>
              <a:gd name="adj" fmla="val 181535"/>
            </a:avLst>
          </a:prstGeom>
          <a:gradFill>
            <a:gsLst>
              <a:gs pos="0">
                <a:schemeClr val="bg1">
                  <a:lumMod val="50000"/>
                  <a:alpha val="82000"/>
                </a:schemeClr>
              </a:gs>
              <a:gs pos="100000">
                <a:schemeClr val="bg1">
                  <a:lumMod val="85000"/>
                </a:scheme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2400">
              <a:solidFill>
                <a:prstClr val="white"/>
              </a:solidFill>
            </a:endParaRPr>
          </a:p>
        </p:txBody>
      </p:sp>
      <p:sp>
        <p:nvSpPr>
          <p:cNvPr id="196" name="平行四边形 195"/>
          <p:cNvSpPr/>
          <p:nvPr/>
        </p:nvSpPr>
        <p:spPr>
          <a:xfrm flipH="1">
            <a:off x="5979325" y="2789824"/>
            <a:ext cx="420155" cy="240635"/>
          </a:xfrm>
          <a:prstGeom prst="parallelogram">
            <a:avLst>
              <a:gd name="adj" fmla="val 55395"/>
            </a:avLst>
          </a:prstGeom>
          <a:gradFill>
            <a:gsLst>
              <a:gs pos="0">
                <a:schemeClr val="bg1"/>
              </a:gs>
              <a:gs pos="100000">
                <a:schemeClr val="bg1">
                  <a:lumMod val="85000"/>
                </a:scheme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2400">
              <a:solidFill>
                <a:prstClr val="white"/>
              </a:solidFill>
            </a:endParaRPr>
          </a:p>
        </p:txBody>
      </p:sp>
      <p:sp>
        <p:nvSpPr>
          <p:cNvPr id="197" name="平行四边形 196"/>
          <p:cNvSpPr/>
          <p:nvPr/>
        </p:nvSpPr>
        <p:spPr>
          <a:xfrm rot="5400000">
            <a:off x="6153754" y="2784736"/>
            <a:ext cx="357129" cy="134321"/>
          </a:xfrm>
          <a:prstGeom prst="parallelogram">
            <a:avLst>
              <a:gd name="adj" fmla="val 181535"/>
            </a:avLst>
          </a:prstGeom>
          <a:gradFill>
            <a:gsLst>
              <a:gs pos="0">
                <a:schemeClr val="bg1">
                  <a:lumMod val="50000"/>
                  <a:alpha val="82000"/>
                </a:schemeClr>
              </a:gs>
              <a:gs pos="100000">
                <a:schemeClr val="bg1">
                  <a:lumMod val="85000"/>
                </a:scheme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2400">
              <a:solidFill>
                <a:prstClr val="white"/>
              </a:solidFill>
            </a:endParaRPr>
          </a:p>
        </p:txBody>
      </p:sp>
      <p:sp>
        <p:nvSpPr>
          <p:cNvPr id="194" name="平行四边形 193"/>
          <p:cNvSpPr/>
          <p:nvPr/>
        </p:nvSpPr>
        <p:spPr>
          <a:xfrm flipH="1">
            <a:off x="6267919" y="2673329"/>
            <a:ext cx="420155" cy="240635"/>
          </a:xfrm>
          <a:prstGeom prst="parallelogram">
            <a:avLst>
              <a:gd name="adj" fmla="val 55395"/>
            </a:avLst>
          </a:prstGeom>
          <a:gradFill>
            <a:gsLst>
              <a:gs pos="0">
                <a:schemeClr val="bg1"/>
              </a:gs>
              <a:gs pos="100000">
                <a:schemeClr val="bg1">
                  <a:lumMod val="85000"/>
                </a:scheme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2400">
              <a:solidFill>
                <a:prstClr val="white"/>
              </a:solidFill>
            </a:endParaRPr>
          </a:p>
        </p:txBody>
      </p:sp>
      <p:sp>
        <p:nvSpPr>
          <p:cNvPr id="195" name="平行四边形 194"/>
          <p:cNvSpPr/>
          <p:nvPr/>
        </p:nvSpPr>
        <p:spPr>
          <a:xfrm rot="5400000">
            <a:off x="6445530" y="2671424"/>
            <a:ext cx="354585" cy="134321"/>
          </a:xfrm>
          <a:prstGeom prst="parallelogram">
            <a:avLst>
              <a:gd name="adj" fmla="val 181535"/>
            </a:avLst>
          </a:prstGeom>
          <a:gradFill>
            <a:gsLst>
              <a:gs pos="0">
                <a:schemeClr val="bg1">
                  <a:lumMod val="50000"/>
                  <a:alpha val="82000"/>
                </a:schemeClr>
              </a:gs>
              <a:gs pos="100000">
                <a:schemeClr val="bg1">
                  <a:lumMod val="85000"/>
                </a:scheme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2400">
              <a:solidFill>
                <a:prstClr val="white"/>
              </a:solidFill>
            </a:endParaRPr>
          </a:p>
        </p:txBody>
      </p:sp>
      <p:sp>
        <p:nvSpPr>
          <p:cNvPr id="192" name="平行四边形 191"/>
          <p:cNvSpPr/>
          <p:nvPr/>
        </p:nvSpPr>
        <p:spPr>
          <a:xfrm flipH="1">
            <a:off x="6554381" y="2560975"/>
            <a:ext cx="424619" cy="240635"/>
          </a:xfrm>
          <a:prstGeom prst="parallelogram">
            <a:avLst>
              <a:gd name="adj" fmla="val 55395"/>
            </a:avLst>
          </a:prstGeom>
          <a:gradFill>
            <a:gsLst>
              <a:gs pos="0">
                <a:schemeClr val="bg1"/>
              </a:gs>
              <a:gs pos="100000">
                <a:schemeClr val="bg1">
                  <a:lumMod val="85000"/>
                </a:scheme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2400">
              <a:solidFill>
                <a:prstClr val="white"/>
              </a:solidFill>
            </a:endParaRPr>
          </a:p>
        </p:txBody>
      </p:sp>
      <p:sp>
        <p:nvSpPr>
          <p:cNvPr id="193" name="平行四边形 192"/>
          <p:cNvSpPr/>
          <p:nvPr/>
        </p:nvSpPr>
        <p:spPr>
          <a:xfrm rot="5400000">
            <a:off x="6733346" y="2555956"/>
            <a:ext cx="356988" cy="134321"/>
          </a:xfrm>
          <a:prstGeom prst="parallelogram">
            <a:avLst>
              <a:gd name="adj" fmla="val 181535"/>
            </a:avLst>
          </a:prstGeom>
          <a:gradFill>
            <a:gsLst>
              <a:gs pos="0">
                <a:schemeClr val="bg1">
                  <a:lumMod val="50000"/>
                  <a:alpha val="82000"/>
                </a:schemeClr>
              </a:gs>
              <a:gs pos="100000">
                <a:schemeClr val="bg1">
                  <a:lumMod val="85000"/>
                </a:scheme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2400">
              <a:solidFill>
                <a:prstClr val="white"/>
              </a:solidFill>
            </a:endParaRPr>
          </a:p>
        </p:txBody>
      </p:sp>
      <p:sp>
        <p:nvSpPr>
          <p:cNvPr id="188" name="平行四边形 187"/>
          <p:cNvSpPr/>
          <p:nvPr/>
        </p:nvSpPr>
        <p:spPr>
          <a:xfrm flipH="1">
            <a:off x="6845752" y="2444621"/>
            <a:ext cx="420155" cy="240635"/>
          </a:xfrm>
          <a:prstGeom prst="parallelogram">
            <a:avLst>
              <a:gd name="adj" fmla="val 55395"/>
            </a:avLst>
          </a:prstGeom>
          <a:gradFill>
            <a:gsLst>
              <a:gs pos="0">
                <a:schemeClr val="bg1"/>
              </a:gs>
              <a:gs pos="100000">
                <a:schemeClr val="bg1">
                  <a:lumMod val="85000"/>
                </a:scheme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2400">
              <a:solidFill>
                <a:prstClr val="white"/>
              </a:solidFill>
            </a:endParaRPr>
          </a:p>
        </p:txBody>
      </p:sp>
      <p:sp>
        <p:nvSpPr>
          <p:cNvPr id="335" name="任意多边形 334"/>
          <p:cNvSpPr/>
          <p:nvPr/>
        </p:nvSpPr>
        <p:spPr>
          <a:xfrm flipH="1">
            <a:off x="4958426" y="2683523"/>
            <a:ext cx="2309807" cy="1862856"/>
          </a:xfrm>
          <a:custGeom>
            <a:avLst/>
            <a:gdLst>
              <a:gd name="connsiteX0" fmla="*/ 440516 w 2309807"/>
              <a:gd name="connsiteY0" fmla="*/ 1861894 h 1862856"/>
              <a:gd name="connsiteX1" fmla="*/ 216019 w 2309807"/>
              <a:gd name="connsiteY1" fmla="*/ 1861894 h 1862856"/>
              <a:gd name="connsiteX2" fmla="*/ 215486 w 2309807"/>
              <a:gd name="connsiteY2" fmla="*/ 1862856 h 1862856"/>
              <a:gd name="connsiteX3" fmla="*/ 440516 w 2309807"/>
              <a:gd name="connsiteY3" fmla="*/ 1862856 h 1862856"/>
              <a:gd name="connsiteX4" fmla="*/ 1017967 w 2309807"/>
              <a:gd name="connsiteY4" fmla="*/ 1631189 h 1862856"/>
              <a:gd name="connsiteX5" fmla="*/ 1017586 w 2309807"/>
              <a:gd name="connsiteY5" fmla="*/ 1631876 h 1862856"/>
              <a:gd name="connsiteX6" fmla="*/ 1017967 w 2309807"/>
              <a:gd name="connsiteY6" fmla="*/ 1631876 h 1862856"/>
              <a:gd name="connsiteX7" fmla="*/ 1306693 w 2309807"/>
              <a:gd name="connsiteY7" fmla="*/ 1512912 h 1862856"/>
              <a:gd name="connsiteX8" fmla="*/ 1304769 w 2309807"/>
              <a:gd name="connsiteY8" fmla="*/ 1516385 h 1862856"/>
              <a:gd name="connsiteX9" fmla="*/ 1306693 w 2309807"/>
              <a:gd name="connsiteY9" fmla="*/ 1516385 h 1862856"/>
              <a:gd name="connsiteX10" fmla="*/ 1595419 w 2309807"/>
              <a:gd name="connsiteY10" fmla="*/ 1396182 h 1862856"/>
              <a:gd name="connsiteX11" fmla="*/ 1593107 w 2309807"/>
              <a:gd name="connsiteY11" fmla="*/ 1400356 h 1862856"/>
              <a:gd name="connsiteX12" fmla="*/ 1369044 w 2309807"/>
              <a:gd name="connsiteY12" fmla="*/ 1400356 h 1862856"/>
              <a:gd name="connsiteX13" fmla="*/ 1368745 w 2309807"/>
              <a:gd name="connsiteY13" fmla="*/ 1400895 h 1862856"/>
              <a:gd name="connsiteX14" fmla="*/ 1595419 w 2309807"/>
              <a:gd name="connsiteY14" fmla="*/ 1400895 h 1862856"/>
              <a:gd name="connsiteX15" fmla="*/ 288726 w 2309807"/>
              <a:gd name="connsiteY15" fmla="*/ 0 h 1862856"/>
              <a:gd name="connsiteX16" fmla="*/ 0 w 2309807"/>
              <a:gd name="connsiteY16" fmla="*/ 0 h 1862856"/>
              <a:gd name="connsiteX17" fmla="*/ 0 w 2309807"/>
              <a:gd name="connsiteY17" fmla="*/ 1149129 h 1862856"/>
              <a:gd name="connsiteX18" fmla="*/ 2325 w 2309807"/>
              <a:gd name="connsiteY18" fmla="*/ 1149129 h 1862856"/>
              <a:gd name="connsiteX19" fmla="*/ 2325 w 2309807"/>
              <a:gd name="connsiteY19" fmla="*/ 1737124 h 1862856"/>
              <a:gd name="connsiteX20" fmla="*/ 218232 w 2309807"/>
              <a:gd name="connsiteY20" fmla="*/ 1737124 h 1862856"/>
              <a:gd name="connsiteX21" fmla="*/ 282415 w 2309807"/>
              <a:gd name="connsiteY21" fmla="*/ 1621259 h 1862856"/>
              <a:gd name="connsiteX22" fmla="*/ 508738 w 2309807"/>
              <a:gd name="connsiteY22" fmla="*/ 1621259 h 1862856"/>
              <a:gd name="connsiteX23" fmla="*/ 571859 w 2309807"/>
              <a:gd name="connsiteY23" fmla="*/ 1507312 h 1862856"/>
              <a:gd name="connsiteX24" fmla="*/ 799734 w 2309807"/>
              <a:gd name="connsiteY24" fmla="*/ 1507312 h 1862856"/>
              <a:gd name="connsiteX25" fmla="*/ 863212 w 2309807"/>
              <a:gd name="connsiteY25" fmla="*/ 1392720 h 1862856"/>
              <a:gd name="connsiteX26" fmla="*/ 1086418 w 2309807"/>
              <a:gd name="connsiteY26" fmla="*/ 1392720 h 1862856"/>
              <a:gd name="connsiteX27" fmla="*/ 1150957 w 2309807"/>
              <a:gd name="connsiteY27" fmla="*/ 1276214 h 1862856"/>
              <a:gd name="connsiteX28" fmla="*/ 1375021 w 2309807"/>
              <a:gd name="connsiteY28" fmla="*/ 1276214 h 1862856"/>
              <a:gd name="connsiteX29" fmla="*/ 1439552 w 2309807"/>
              <a:gd name="connsiteY29" fmla="*/ 1159721 h 1862856"/>
              <a:gd name="connsiteX30" fmla="*/ 1663775 w 2309807"/>
              <a:gd name="connsiteY30" fmla="*/ 1159721 h 1862856"/>
              <a:gd name="connsiteX31" fmla="*/ 1726015 w 2309807"/>
              <a:gd name="connsiteY31" fmla="*/ 1047365 h 1862856"/>
              <a:gd name="connsiteX32" fmla="*/ 1952931 w 2309807"/>
              <a:gd name="connsiteY32" fmla="*/ 1047365 h 1862856"/>
              <a:gd name="connsiteX33" fmla="*/ 2017385 w 2309807"/>
              <a:gd name="connsiteY33" fmla="*/ 931012 h 1862856"/>
              <a:gd name="connsiteX34" fmla="*/ 2304240 w 2309807"/>
              <a:gd name="connsiteY34" fmla="*/ 931012 h 1862856"/>
              <a:gd name="connsiteX35" fmla="*/ 2299103 w 2309807"/>
              <a:gd name="connsiteY35" fmla="*/ 940286 h 1862856"/>
              <a:gd name="connsiteX36" fmla="*/ 2309807 w 2309807"/>
              <a:gd name="connsiteY36" fmla="*/ 940286 h 1862856"/>
              <a:gd name="connsiteX37" fmla="*/ 2309807 w 2309807"/>
              <a:gd name="connsiteY37" fmla="*/ 809075 h 1862856"/>
              <a:gd name="connsiteX38" fmla="*/ 2021081 w 2309807"/>
              <a:gd name="connsiteY38" fmla="*/ 809075 h 1862856"/>
              <a:gd name="connsiteX39" fmla="*/ 2021081 w 2309807"/>
              <a:gd name="connsiteY39" fmla="*/ 692942 h 1862856"/>
              <a:gd name="connsiteX40" fmla="*/ 1732355 w 2309807"/>
              <a:gd name="connsiteY40" fmla="*/ 692942 h 1862856"/>
              <a:gd name="connsiteX41" fmla="*/ 1732355 w 2309807"/>
              <a:gd name="connsiteY41" fmla="*/ 577452 h 1862856"/>
              <a:gd name="connsiteX42" fmla="*/ 1443630 w 2309807"/>
              <a:gd name="connsiteY42" fmla="*/ 577452 h 1862856"/>
              <a:gd name="connsiteX43" fmla="*/ 1443630 w 2309807"/>
              <a:gd name="connsiteY43" fmla="*/ 461961 h 1862856"/>
              <a:gd name="connsiteX44" fmla="*/ 1154904 w 2309807"/>
              <a:gd name="connsiteY44" fmla="*/ 461961 h 1862856"/>
              <a:gd name="connsiteX45" fmla="*/ 1154904 w 2309807"/>
              <a:gd name="connsiteY45" fmla="*/ 346471 h 1862856"/>
              <a:gd name="connsiteX46" fmla="*/ 866178 w 2309807"/>
              <a:gd name="connsiteY46" fmla="*/ 346471 h 1862856"/>
              <a:gd name="connsiteX47" fmla="*/ 866178 w 2309807"/>
              <a:gd name="connsiteY47" fmla="*/ 230981 h 1862856"/>
              <a:gd name="connsiteX48" fmla="*/ 577452 w 2309807"/>
              <a:gd name="connsiteY48" fmla="*/ 230981 h 1862856"/>
              <a:gd name="connsiteX49" fmla="*/ 577452 w 2309807"/>
              <a:gd name="connsiteY49" fmla="*/ 115490 h 1862856"/>
              <a:gd name="connsiteX50" fmla="*/ 288726 w 2309807"/>
              <a:gd name="connsiteY50" fmla="*/ 115490 h 1862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309807" h="1862856">
                <a:moveTo>
                  <a:pt x="440516" y="1861894"/>
                </a:moveTo>
                <a:lnTo>
                  <a:pt x="216019" y="1861894"/>
                </a:lnTo>
                <a:lnTo>
                  <a:pt x="215486" y="1862856"/>
                </a:lnTo>
                <a:lnTo>
                  <a:pt x="440516" y="1862856"/>
                </a:lnTo>
                <a:close/>
                <a:moveTo>
                  <a:pt x="1017967" y="1631189"/>
                </a:moveTo>
                <a:lnTo>
                  <a:pt x="1017586" y="1631876"/>
                </a:lnTo>
                <a:lnTo>
                  <a:pt x="1017967" y="1631876"/>
                </a:lnTo>
                <a:close/>
                <a:moveTo>
                  <a:pt x="1306693" y="1512912"/>
                </a:moveTo>
                <a:lnTo>
                  <a:pt x="1304769" y="1516385"/>
                </a:lnTo>
                <a:lnTo>
                  <a:pt x="1306693" y="1516385"/>
                </a:lnTo>
                <a:close/>
                <a:moveTo>
                  <a:pt x="1595419" y="1396182"/>
                </a:moveTo>
                <a:lnTo>
                  <a:pt x="1593107" y="1400356"/>
                </a:lnTo>
                <a:lnTo>
                  <a:pt x="1369044" y="1400356"/>
                </a:lnTo>
                <a:lnTo>
                  <a:pt x="1368745" y="1400895"/>
                </a:lnTo>
                <a:lnTo>
                  <a:pt x="1595419" y="1400895"/>
                </a:lnTo>
                <a:close/>
                <a:moveTo>
                  <a:pt x="288726" y="0"/>
                </a:moveTo>
                <a:lnTo>
                  <a:pt x="0" y="0"/>
                </a:lnTo>
                <a:lnTo>
                  <a:pt x="0" y="1149129"/>
                </a:lnTo>
                <a:lnTo>
                  <a:pt x="2325" y="1149129"/>
                </a:lnTo>
                <a:lnTo>
                  <a:pt x="2325" y="1737124"/>
                </a:lnTo>
                <a:lnTo>
                  <a:pt x="218232" y="1737124"/>
                </a:lnTo>
                <a:lnTo>
                  <a:pt x="282415" y="1621259"/>
                </a:lnTo>
                <a:lnTo>
                  <a:pt x="508738" y="1621259"/>
                </a:lnTo>
                <a:lnTo>
                  <a:pt x="571859" y="1507312"/>
                </a:lnTo>
                <a:lnTo>
                  <a:pt x="799734" y="1507312"/>
                </a:lnTo>
                <a:lnTo>
                  <a:pt x="863212" y="1392720"/>
                </a:lnTo>
                <a:lnTo>
                  <a:pt x="1086418" y="1392720"/>
                </a:lnTo>
                <a:lnTo>
                  <a:pt x="1150957" y="1276214"/>
                </a:lnTo>
                <a:lnTo>
                  <a:pt x="1375021" y="1276214"/>
                </a:lnTo>
                <a:lnTo>
                  <a:pt x="1439552" y="1159721"/>
                </a:lnTo>
                <a:lnTo>
                  <a:pt x="1663775" y="1159721"/>
                </a:lnTo>
                <a:lnTo>
                  <a:pt x="1726015" y="1047365"/>
                </a:lnTo>
                <a:lnTo>
                  <a:pt x="1952931" y="1047365"/>
                </a:lnTo>
                <a:lnTo>
                  <a:pt x="2017385" y="931012"/>
                </a:lnTo>
                <a:lnTo>
                  <a:pt x="2304240" y="931012"/>
                </a:lnTo>
                <a:lnTo>
                  <a:pt x="2299103" y="940286"/>
                </a:lnTo>
                <a:lnTo>
                  <a:pt x="2309807" y="940286"/>
                </a:lnTo>
                <a:lnTo>
                  <a:pt x="2309807" y="809075"/>
                </a:lnTo>
                <a:lnTo>
                  <a:pt x="2021081" y="809075"/>
                </a:lnTo>
                <a:lnTo>
                  <a:pt x="2021081" y="692942"/>
                </a:lnTo>
                <a:lnTo>
                  <a:pt x="1732355" y="692942"/>
                </a:lnTo>
                <a:lnTo>
                  <a:pt x="1732355" y="577452"/>
                </a:lnTo>
                <a:lnTo>
                  <a:pt x="1443630" y="577452"/>
                </a:lnTo>
                <a:lnTo>
                  <a:pt x="1443630" y="461961"/>
                </a:lnTo>
                <a:lnTo>
                  <a:pt x="1154904" y="461961"/>
                </a:lnTo>
                <a:lnTo>
                  <a:pt x="1154904" y="346471"/>
                </a:lnTo>
                <a:lnTo>
                  <a:pt x="866178" y="346471"/>
                </a:lnTo>
                <a:lnTo>
                  <a:pt x="866178" y="230981"/>
                </a:lnTo>
                <a:lnTo>
                  <a:pt x="577452" y="230981"/>
                </a:lnTo>
                <a:lnTo>
                  <a:pt x="577452" y="115490"/>
                </a:lnTo>
                <a:lnTo>
                  <a:pt x="288726" y="115490"/>
                </a:lnTo>
                <a:close/>
              </a:path>
            </a:pathLst>
          </a:custGeom>
          <a:gradFill flip="none" rotWithShape="1">
            <a:gsLst>
              <a:gs pos="0">
                <a:srgbClr val="E35353"/>
              </a:gs>
              <a:gs pos="100000">
                <a:srgbClr val="ED9393"/>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2400">
              <a:solidFill>
                <a:prstClr val="white"/>
              </a:solidFill>
            </a:endParaRPr>
          </a:p>
        </p:txBody>
      </p:sp>
      <p:sp>
        <p:nvSpPr>
          <p:cNvPr id="190" name="平行四边形 189"/>
          <p:cNvSpPr/>
          <p:nvPr/>
        </p:nvSpPr>
        <p:spPr>
          <a:xfrm rot="16200000" flipH="1" flipV="1">
            <a:off x="3678923" y="4398457"/>
            <a:ext cx="2429156" cy="133711"/>
          </a:xfrm>
          <a:prstGeom prst="parallelogram">
            <a:avLst>
              <a:gd name="adj" fmla="val 183941"/>
            </a:avLst>
          </a:prstGeom>
          <a:gradFill>
            <a:gsLst>
              <a:gs pos="0">
                <a:srgbClr val="E35353"/>
              </a:gs>
              <a:gs pos="100000">
                <a:srgbClr val="F0A6A6"/>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2400">
              <a:solidFill>
                <a:prstClr val="white"/>
              </a:solidFill>
            </a:endParaRPr>
          </a:p>
        </p:txBody>
      </p:sp>
      <p:sp>
        <p:nvSpPr>
          <p:cNvPr id="173" name="任意多边形 172"/>
          <p:cNvSpPr/>
          <p:nvPr/>
        </p:nvSpPr>
        <p:spPr>
          <a:xfrm rot="5400000">
            <a:off x="5056353" y="3302617"/>
            <a:ext cx="243183" cy="134321"/>
          </a:xfrm>
          <a:custGeom>
            <a:avLst/>
            <a:gdLst>
              <a:gd name="connsiteX0" fmla="*/ 0 w 305749"/>
              <a:gd name="connsiteY0" fmla="*/ 167479 h 167479"/>
              <a:gd name="connsiteX1" fmla="*/ 304033 w 305749"/>
              <a:gd name="connsiteY1" fmla="*/ 0 h 167479"/>
              <a:gd name="connsiteX2" fmla="*/ 305749 w 305749"/>
              <a:gd name="connsiteY2" fmla="*/ 0 h 167479"/>
              <a:gd name="connsiteX3" fmla="*/ 305749 w 305749"/>
              <a:gd name="connsiteY3" fmla="*/ 75120 h 167479"/>
              <a:gd name="connsiteX4" fmla="*/ 138084 w 305749"/>
              <a:gd name="connsiteY4" fmla="*/ 167479 h 1674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5749" h="167479">
                <a:moveTo>
                  <a:pt x="0" y="167479"/>
                </a:moveTo>
                <a:lnTo>
                  <a:pt x="304033" y="0"/>
                </a:lnTo>
                <a:lnTo>
                  <a:pt x="305749" y="0"/>
                </a:lnTo>
                <a:lnTo>
                  <a:pt x="305749" y="75120"/>
                </a:lnTo>
                <a:lnTo>
                  <a:pt x="138084" y="167479"/>
                </a:lnTo>
                <a:close/>
              </a:path>
            </a:pathLst>
          </a:custGeom>
          <a:gradFill flip="none" rotWithShape="1">
            <a:gsLst>
              <a:gs pos="0">
                <a:schemeClr val="bg1">
                  <a:lumMod val="75000"/>
                </a:schemeClr>
              </a:gs>
              <a:gs pos="100000">
                <a:schemeClr val="bg1">
                  <a:lumMod val="85000"/>
                </a:schemeClr>
              </a:gs>
            </a:gsLst>
            <a:lin ang="162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2400">
              <a:solidFill>
                <a:prstClr val="white"/>
              </a:solidFill>
            </a:endParaRPr>
          </a:p>
        </p:txBody>
      </p:sp>
      <p:sp>
        <p:nvSpPr>
          <p:cNvPr id="174" name="任意多边形 173"/>
          <p:cNvSpPr/>
          <p:nvPr/>
        </p:nvSpPr>
        <p:spPr>
          <a:xfrm rot="5400000">
            <a:off x="5347282" y="3186753"/>
            <a:ext cx="243183" cy="134321"/>
          </a:xfrm>
          <a:custGeom>
            <a:avLst/>
            <a:gdLst>
              <a:gd name="connsiteX0" fmla="*/ 0 w 305749"/>
              <a:gd name="connsiteY0" fmla="*/ 167479 h 167479"/>
              <a:gd name="connsiteX1" fmla="*/ 304033 w 305749"/>
              <a:gd name="connsiteY1" fmla="*/ 0 h 167479"/>
              <a:gd name="connsiteX2" fmla="*/ 305749 w 305749"/>
              <a:gd name="connsiteY2" fmla="*/ 0 h 167479"/>
              <a:gd name="connsiteX3" fmla="*/ 305749 w 305749"/>
              <a:gd name="connsiteY3" fmla="*/ 75120 h 167479"/>
              <a:gd name="connsiteX4" fmla="*/ 138084 w 305749"/>
              <a:gd name="connsiteY4" fmla="*/ 167479 h 1674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5749" h="167479">
                <a:moveTo>
                  <a:pt x="0" y="167479"/>
                </a:moveTo>
                <a:lnTo>
                  <a:pt x="304033" y="0"/>
                </a:lnTo>
                <a:lnTo>
                  <a:pt x="305749" y="0"/>
                </a:lnTo>
                <a:lnTo>
                  <a:pt x="305749" y="75120"/>
                </a:lnTo>
                <a:lnTo>
                  <a:pt x="138084" y="167479"/>
                </a:lnTo>
                <a:close/>
              </a:path>
            </a:pathLst>
          </a:custGeom>
          <a:gradFill flip="none" rotWithShape="1">
            <a:gsLst>
              <a:gs pos="0">
                <a:schemeClr val="bg1">
                  <a:lumMod val="75000"/>
                </a:schemeClr>
              </a:gs>
              <a:gs pos="100000">
                <a:schemeClr val="bg1">
                  <a:lumMod val="85000"/>
                </a:schemeClr>
              </a:gs>
            </a:gsLst>
            <a:lin ang="162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2400">
              <a:solidFill>
                <a:prstClr val="white"/>
              </a:solidFill>
            </a:endParaRPr>
          </a:p>
        </p:txBody>
      </p:sp>
      <p:sp>
        <p:nvSpPr>
          <p:cNvPr id="175" name="任意多边形 174"/>
          <p:cNvSpPr/>
          <p:nvPr/>
        </p:nvSpPr>
        <p:spPr>
          <a:xfrm rot="5400000">
            <a:off x="5636726" y="3072805"/>
            <a:ext cx="243183" cy="134321"/>
          </a:xfrm>
          <a:custGeom>
            <a:avLst/>
            <a:gdLst>
              <a:gd name="connsiteX0" fmla="*/ 0 w 305749"/>
              <a:gd name="connsiteY0" fmla="*/ 167479 h 167479"/>
              <a:gd name="connsiteX1" fmla="*/ 304033 w 305749"/>
              <a:gd name="connsiteY1" fmla="*/ 0 h 167479"/>
              <a:gd name="connsiteX2" fmla="*/ 305749 w 305749"/>
              <a:gd name="connsiteY2" fmla="*/ 0 h 167479"/>
              <a:gd name="connsiteX3" fmla="*/ 305749 w 305749"/>
              <a:gd name="connsiteY3" fmla="*/ 75120 h 167479"/>
              <a:gd name="connsiteX4" fmla="*/ 138084 w 305749"/>
              <a:gd name="connsiteY4" fmla="*/ 167479 h 1674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5749" h="167479">
                <a:moveTo>
                  <a:pt x="0" y="167479"/>
                </a:moveTo>
                <a:lnTo>
                  <a:pt x="304033" y="0"/>
                </a:lnTo>
                <a:lnTo>
                  <a:pt x="305749" y="0"/>
                </a:lnTo>
                <a:lnTo>
                  <a:pt x="305749" y="75120"/>
                </a:lnTo>
                <a:lnTo>
                  <a:pt x="138084" y="167479"/>
                </a:lnTo>
                <a:close/>
              </a:path>
            </a:pathLst>
          </a:custGeom>
          <a:gradFill flip="none" rotWithShape="1">
            <a:gsLst>
              <a:gs pos="0">
                <a:schemeClr val="bg1">
                  <a:lumMod val="75000"/>
                </a:schemeClr>
              </a:gs>
              <a:gs pos="100000">
                <a:schemeClr val="bg1">
                  <a:lumMod val="85000"/>
                </a:schemeClr>
              </a:gs>
            </a:gsLst>
            <a:lin ang="162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2400">
              <a:solidFill>
                <a:prstClr val="white"/>
              </a:solidFill>
            </a:endParaRPr>
          </a:p>
        </p:txBody>
      </p:sp>
      <p:sp>
        <p:nvSpPr>
          <p:cNvPr id="176" name="任意多边形 175"/>
          <p:cNvSpPr/>
          <p:nvPr/>
        </p:nvSpPr>
        <p:spPr>
          <a:xfrm rot="5400000">
            <a:off x="5922662" y="2956301"/>
            <a:ext cx="243183" cy="134321"/>
          </a:xfrm>
          <a:custGeom>
            <a:avLst/>
            <a:gdLst>
              <a:gd name="connsiteX0" fmla="*/ 0 w 305749"/>
              <a:gd name="connsiteY0" fmla="*/ 167479 h 167479"/>
              <a:gd name="connsiteX1" fmla="*/ 304033 w 305749"/>
              <a:gd name="connsiteY1" fmla="*/ 0 h 167479"/>
              <a:gd name="connsiteX2" fmla="*/ 305749 w 305749"/>
              <a:gd name="connsiteY2" fmla="*/ 0 h 167479"/>
              <a:gd name="connsiteX3" fmla="*/ 305749 w 305749"/>
              <a:gd name="connsiteY3" fmla="*/ 75120 h 167479"/>
              <a:gd name="connsiteX4" fmla="*/ 138084 w 305749"/>
              <a:gd name="connsiteY4" fmla="*/ 167479 h 1674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5749" h="167479">
                <a:moveTo>
                  <a:pt x="0" y="167479"/>
                </a:moveTo>
                <a:lnTo>
                  <a:pt x="304033" y="0"/>
                </a:lnTo>
                <a:lnTo>
                  <a:pt x="305749" y="0"/>
                </a:lnTo>
                <a:lnTo>
                  <a:pt x="305749" y="75120"/>
                </a:lnTo>
                <a:lnTo>
                  <a:pt x="138084" y="167479"/>
                </a:lnTo>
                <a:close/>
              </a:path>
            </a:pathLst>
          </a:custGeom>
          <a:gradFill flip="none" rotWithShape="1">
            <a:gsLst>
              <a:gs pos="0">
                <a:schemeClr val="bg1">
                  <a:lumMod val="75000"/>
                </a:schemeClr>
              </a:gs>
              <a:gs pos="100000">
                <a:schemeClr val="bg1">
                  <a:lumMod val="85000"/>
                </a:schemeClr>
              </a:gs>
            </a:gsLst>
            <a:lin ang="162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2400">
              <a:solidFill>
                <a:prstClr val="white"/>
              </a:solidFill>
            </a:endParaRPr>
          </a:p>
        </p:txBody>
      </p:sp>
      <p:sp>
        <p:nvSpPr>
          <p:cNvPr id="177" name="任意多边形 176"/>
          <p:cNvSpPr/>
          <p:nvPr/>
        </p:nvSpPr>
        <p:spPr>
          <a:xfrm rot="5400000">
            <a:off x="6210726" y="2841709"/>
            <a:ext cx="243183" cy="134321"/>
          </a:xfrm>
          <a:custGeom>
            <a:avLst/>
            <a:gdLst>
              <a:gd name="connsiteX0" fmla="*/ 0 w 305749"/>
              <a:gd name="connsiteY0" fmla="*/ 167479 h 167479"/>
              <a:gd name="connsiteX1" fmla="*/ 304033 w 305749"/>
              <a:gd name="connsiteY1" fmla="*/ 0 h 167479"/>
              <a:gd name="connsiteX2" fmla="*/ 305749 w 305749"/>
              <a:gd name="connsiteY2" fmla="*/ 0 h 167479"/>
              <a:gd name="connsiteX3" fmla="*/ 305749 w 305749"/>
              <a:gd name="connsiteY3" fmla="*/ 75120 h 167479"/>
              <a:gd name="connsiteX4" fmla="*/ 138084 w 305749"/>
              <a:gd name="connsiteY4" fmla="*/ 167479 h 1674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5749" h="167479">
                <a:moveTo>
                  <a:pt x="0" y="167479"/>
                </a:moveTo>
                <a:lnTo>
                  <a:pt x="304033" y="0"/>
                </a:lnTo>
                <a:lnTo>
                  <a:pt x="305749" y="0"/>
                </a:lnTo>
                <a:lnTo>
                  <a:pt x="305749" y="75120"/>
                </a:lnTo>
                <a:lnTo>
                  <a:pt x="138084" y="167479"/>
                </a:lnTo>
                <a:close/>
              </a:path>
            </a:pathLst>
          </a:custGeom>
          <a:gradFill flip="none" rotWithShape="1">
            <a:gsLst>
              <a:gs pos="0">
                <a:schemeClr val="bg1">
                  <a:lumMod val="75000"/>
                </a:schemeClr>
              </a:gs>
              <a:gs pos="100000">
                <a:schemeClr val="bg1">
                  <a:lumMod val="85000"/>
                </a:schemeClr>
              </a:gs>
            </a:gsLst>
            <a:lin ang="162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2400">
              <a:solidFill>
                <a:prstClr val="white"/>
              </a:solidFill>
            </a:endParaRPr>
          </a:p>
        </p:txBody>
      </p:sp>
      <p:sp>
        <p:nvSpPr>
          <p:cNvPr id="178" name="任意多边形 177"/>
          <p:cNvSpPr/>
          <p:nvPr/>
        </p:nvSpPr>
        <p:spPr>
          <a:xfrm rot="5400000">
            <a:off x="6499322" y="2725214"/>
            <a:ext cx="243183" cy="134321"/>
          </a:xfrm>
          <a:custGeom>
            <a:avLst/>
            <a:gdLst>
              <a:gd name="connsiteX0" fmla="*/ 0 w 305749"/>
              <a:gd name="connsiteY0" fmla="*/ 167479 h 167479"/>
              <a:gd name="connsiteX1" fmla="*/ 304033 w 305749"/>
              <a:gd name="connsiteY1" fmla="*/ 0 h 167479"/>
              <a:gd name="connsiteX2" fmla="*/ 305749 w 305749"/>
              <a:gd name="connsiteY2" fmla="*/ 0 h 167479"/>
              <a:gd name="connsiteX3" fmla="*/ 305749 w 305749"/>
              <a:gd name="connsiteY3" fmla="*/ 75120 h 167479"/>
              <a:gd name="connsiteX4" fmla="*/ 138084 w 305749"/>
              <a:gd name="connsiteY4" fmla="*/ 167479 h 1674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5749" h="167479">
                <a:moveTo>
                  <a:pt x="0" y="167479"/>
                </a:moveTo>
                <a:lnTo>
                  <a:pt x="304033" y="0"/>
                </a:lnTo>
                <a:lnTo>
                  <a:pt x="305749" y="0"/>
                </a:lnTo>
                <a:lnTo>
                  <a:pt x="305749" y="75120"/>
                </a:lnTo>
                <a:lnTo>
                  <a:pt x="138084" y="167479"/>
                </a:lnTo>
                <a:close/>
              </a:path>
            </a:pathLst>
          </a:custGeom>
          <a:gradFill flip="none" rotWithShape="1">
            <a:gsLst>
              <a:gs pos="0">
                <a:schemeClr val="bg1">
                  <a:lumMod val="75000"/>
                </a:schemeClr>
              </a:gs>
              <a:gs pos="100000">
                <a:schemeClr val="bg1">
                  <a:lumMod val="85000"/>
                </a:schemeClr>
              </a:gs>
            </a:gsLst>
            <a:lin ang="162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2400">
              <a:solidFill>
                <a:prstClr val="white"/>
              </a:solidFill>
            </a:endParaRPr>
          </a:p>
        </p:txBody>
      </p:sp>
      <p:sp>
        <p:nvSpPr>
          <p:cNvPr id="179" name="任意多边形 178"/>
          <p:cNvSpPr/>
          <p:nvPr/>
        </p:nvSpPr>
        <p:spPr>
          <a:xfrm rot="5400000">
            <a:off x="6790250" y="2612860"/>
            <a:ext cx="243183" cy="134321"/>
          </a:xfrm>
          <a:custGeom>
            <a:avLst/>
            <a:gdLst>
              <a:gd name="connsiteX0" fmla="*/ 0 w 305749"/>
              <a:gd name="connsiteY0" fmla="*/ 167479 h 167479"/>
              <a:gd name="connsiteX1" fmla="*/ 304033 w 305749"/>
              <a:gd name="connsiteY1" fmla="*/ 0 h 167479"/>
              <a:gd name="connsiteX2" fmla="*/ 305749 w 305749"/>
              <a:gd name="connsiteY2" fmla="*/ 0 h 167479"/>
              <a:gd name="connsiteX3" fmla="*/ 305749 w 305749"/>
              <a:gd name="connsiteY3" fmla="*/ 75120 h 167479"/>
              <a:gd name="connsiteX4" fmla="*/ 138084 w 305749"/>
              <a:gd name="connsiteY4" fmla="*/ 167479 h 1674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5749" h="167479">
                <a:moveTo>
                  <a:pt x="0" y="167479"/>
                </a:moveTo>
                <a:lnTo>
                  <a:pt x="304033" y="0"/>
                </a:lnTo>
                <a:lnTo>
                  <a:pt x="305749" y="0"/>
                </a:lnTo>
                <a:lnTo>
                  <a:pt x="305749" y="75120"/>
                </a:lnTo>
                <a:lnTo>
                  <a:pt x="138084" y="167479"/>
                </a:lnTo>
                <a:close/>
              </a:path>
            </a:pathLst>
          </a:custGeom>
          <a:gradFill flip="none" rotWithShape="1">
            <a:gsLst>
              <a:gs pos="0">
                <a:schemeClr val="bg1">
                  <a:lumMod val="75000"/>
                </a:schemeClr>
              </a:gs>
              <a:gs pos="100000">
                <a:schemeClr val="bg1">
                  <a:lumMod val="85000"/>
                </a:schemeClr>
              </a:gs>
            </a:gsLst>
            <a:lin ang="162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2400">
              <a:solidFill>
                <a:prstClr val="white"/>
              </a:solidFill>
            </a:endParaRPr>
          </a:p>
        </p:txBody>
      </p:sp>
      <p:sp>
        <p:nvSpPr>
          <p:cNvPr id="162" name="平行四边形 161"/>
          <p:cNvSpPr/>
          <p:nvPr/>
        </p:nvSpPr>
        <p:spPr>
          <a:xfrm flipH="1">
            <a:off x="6979853" y="4420647"/>
            <a:ext cx="420155" cy="240635"/>
          </a:xfrm>
          <a:prstGeom prst="parallelogram">
            <a:avLst>
              <a:gd name="adj" fmla="val 55395"/>
            </a:avLst>
          </a:prstGeom>
          <a:gradFill flip="none" rotWithShape="1">
            <a:gsLst>
              <a:gs pos="0">
                <a:schemeClr val="bg1"/>
              </a:gs>
              <a:gs pos="100000">
                <a:schemeClr val="bg1">
                  <a:lumMod val="85000"/>
                </a:schemeClr>
              </a:gs>
            </a:gsLst>
            <a:lin ang="17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2400">
              <a:solidFill>
                <a:prstClr val="white"/>
              </a:solidFill>
            </a:endParaRPr>
          </a:p>
        </p:txBody>
      </p:sp>
      <p:sp>
        <p:nvSpPr>
          <p:cNvPr id="160" name="平行四边形 159"/>
          <p:cNvSpPr/>
          <p:nvPr/>
        </p:nvSpPr>
        <p:spPr>
          <a:xfrm flipH="1">
            <a:off x="6690201" y="4304781"/>
            <a:ext cx="425672" cy="240635"/>
          </a:xfrm>
          <a:prstGeom prst="parallelogram">
            <a:avLst>
              <a:gd name="adj" fmla="val 55395"/>
            </a:avLst>
          </a:prstGeom>
          <a:gradFill>
            <a:gsLst>
              <a:gs pos="0">
                <a:schemeClr val="bg1"/>
              </a:gs>
              <a:gs pos="100000">
                <a:schemeClr val="bg1">
                  <a:lumMod val="85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2400">
              <a:solidFill>
                <a:prstClr val="white"/>
              </a:solidFill>
            </a:endParaRPr>
          </a:p>
        </p:txBody>
      </p:sp>
      <p:sp>
        <p:nvSpPr>
          <p:cNvPr id="158" name="平行四边形 157"/>
          <p:cNvSpPr/>
          <p:nvPr/>
        </p:nvSpPr>
        <p:spPr>
          <a:xfrm flipH="1">
            <a:off x="6400759" y="4190835"/>
            <a:ext cx="425671" cy="240635"/>
          </a:xfrm>
          <a:prstGeom prst="parallelogram">
            <a:avLst>
              <a:gd name="adj" fmla="val 55395"/>
            </a:avLst>
          </a:prstGeom>
          <a:gradFill>
            <a:gsLst>
              <a:gs pos="0">
                <a:schemeClr val="bg1"/>
              </a:gs>
              <a:gs pos="100000">
                <a:schemeClr val="bg1">
                  <a:lumMod val="85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2400">
              <a:solidFill>
                <a:prstClr val="white"/>
              </a:solidFill>
            </a:endParaRPr>
          </a:p>
        </p:txBody>
      </p:sp>
      <p:sp>
        <p:nvSpPr>
          <p:cNvPr id="156" name="平行四边形 155"/>
          <p:cNvSpPr/>
          <p:nvPr/>
        </p:nvSpPr>
        <p:spPr>
          <a:xfrm flipH="1">
            <a:off x="6114921" y="4076243"/>
            <a:ext cx="420155" cy="240635"/>
          </a:xfrm>
          <a:prstGeom prst="parallelogram">
            <a:avLst>
              <a:gd name="adj" fmla="val 55395"/>
            </a:avLst>
          </a:prstGeom>
          <a:gradFill>
            <a:gsLst>
              <a:gs pos="0">
                <a:schemeClr val="bg1"/>
              </a:gs>
              <a:gs pos="100000">
                <a:schemeClr val="bg1">
                  <a:lumMod val="85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2400">
              <a:solidFill>
                <a:prstClr val="white"/>
              </a:solidFill>
            </a:endParaRPr>
          </a:p>
        </p:txBody>
      </p:sp>
      <p:sp>
        <p:nvSpPr>
          <p:cNvPr id="154" name="平行四边形 153"/>
          <p:cNvSpPr/>
          <p:nvPr/>
        </p:nvSpPr>
        <p:spPr>
          <a:xfrm flipH="1">
            <a:off x="5827177" y="3959737"/>
            <a:ext cx="420155" cy="240635"/>
          </a:xfrm>
          <a:prstGeom prst="parallelogram">
            <a:avLst>
              <a:gd name="adj" fmla="val 55395"/>
            </a:avLst>
          </a:prstGeom>
          <a:gradFill>
            <a:gsLst>
              <a:gs pos="0">
                <a:schemeClr val="bg1"/>
              </a:gs>
              <a:gs pos="100000">
                <a:schemeClr val="bg1">
                  <a:lumMod val="85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2400">
              <a:solidFill>
                <a:prstClr val="white"/>
              </a:solidFill>
            </a:endParaRPr>
          </a:p>
        </p:txBody>
      </p:sp>
      <p:sp>
        <p:nvSpPr>
          <p:cNvPr id="152" name="平行四边形 151"/>
          <p:cNvSpPr/>
          <p:nvPr/>
        </p:nvSpPr>
        <p:spPr>
          <a:xfrm flipH="1">
            <a:off x="5538581" y="3843244"/>
            <a:ext cx="420155" cy="240635"/>
          </a:xfrm>
          <a:prstGeom prst="parallelogram">
            <a:avLst>
              <a:gd name="adj" fmla="val 55395"/>
            </a:avLst>
          </a:prstGeom>
          <a:gradFill>
            <a:gsLst>
              <a:gs pos="0">
                <a:schemeClr val="bg1"/>
              </a:gs>
              <a:gs pos="100000">
                <a:schemeClr val="bg1">
                  <a:lumMod val="85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2400">
              <a:solidFill>
                <a:prstClr val="white"/>
              </a:solidFill>
            </a:endParaRPr>
          </a:p>
        </p:txBody>
      </p:sp>
      <p:sp>
        <p:nvSpPr>
          <p:cNvPr id="150" name="平行四边形 149"/>
          <p:cNvSpPr/>
          <p:nvPr/>
        </p:nvSpPr>
        <p:spPr>
          <a:xfrm flipH="1">
            <a:off x="5247655" y="3730888"/>
            <a:ext cx="424619" cy="240635"/>
          </a:xfrm>
          <a:prstGeom prst="parallelogram">
            <a:avLst>
              <a:gd name="adj" fmla="val 55395"/>
            </a:avLst>
          </a:prstGeom>
          <a:gradFill>
            <a:gsLst>
              <a:gs pos="0">
                <a:schemeClr val="bg1"/>
              </a:gs>
              <a:gs pos="100000">
                <a:schemeClr val="bg1">
                  <a:lumMod val="85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2400">
              <a:solidFill>
                <a:prstClr val="white"/>
              </a:solidFill>
            </a:endParaRPr>
          </a:p>
        </p:txBody>
      </p:sp>
      <p:sp>
        <p:nvSpPr>
          <p:cNvPr id="146" name="平行四边形 145"/>
          <p:cNvSpPr/>
          <p:nvPr/>
        </p:nvSpPr>
        <p:spPr>
          <a:xfrm flipH="1">
            <a:off x="4960749" y="3614535"/>
            <a:ext cx="420155" cy="240635"/>
          </a:xfrm>
          <a:prstGeom prst="parallelogram">
            <a:avLst>
              <a:gd name="adj" fmla="val 55395"/>
            </a:avLst>
          </a:prstGeom>
          <a:gradFill>
            <a:gsLst>
              <a:gs pos="0">
                <a:schemeClr val="bg1"/>
              </a:gs>
              <a:gs pos="100000">
                <a:schemeClr val="bg1">
                  <a:lumMod val="85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2400">
              <a:solidFill>
                <a:prstClr val="white"/>
              </a:solidFill>
            </a:endParaRPr>
          </a:p>
        </p:txBody>
      </p:sp>
      <p:sp>
        <p:nvSpPr>
          <p:cNvPr id="304" name="任意多边形 303"/>
          <p:cNvSpPr/>
          <p:nvPr/>
        </p:nvSpPr>
        <p:spPr>
          <a:xfrm>
            <a:off x="5092118" y="3853437"/>
            <a:ext cx="2309807" cy="1735385"/>
          </a:xfrm>
          <a:custGeom>
            <a:avLst/>
            <a:gdLst>
              <a:gd name="connsiteX0" fmla="*/ 575875 w 2309807"/>
              <a:gd name="connsiteY0" fmla="*/ 1500534 h 1735385"/>
              <a:gd name="connsiteX1" fmla="*/ 705971 w 2309807"/>
              <a:gd name="connsiteY1" fmla="*/ 1735385 h 1735385"/>
              <a:gd name="connsiteX2" fmla="*/ 705245 w 2309807"/>
              <a:gd name="connsiteY2" fmla="*/ 1735385 h 1735385"/>
              <a:gd name="connsiteX3" fmla="*/ 1504249 w 2309807"/>
              <a:gd name="connsiteY3" fmla="*/ 1382113 h 1735385"/>
              <a:gd name="connsiteX4" fmla="*/ 1576684 w 2309807"/>
              <a:gd name="connsiteY4" fmla="*/ 1508598 h 1735385"/>
              <a:gd name="connsiteX5" fmla="*/ 1574315 w 2309807"/>
              <a:gd name="connsiteY5" fmla="*/ 1508598 h 1735385"/>
              <a:gd name="connsiteX6" fmla="*/ 1863136 w 2309807"/>
              <a:gd name="connsiteY6" fmla="*/ 1280213 h 1735385"/>
              <a:gd name="connsiteX7" fmla="*/ 1865870 w 2309807"/>
              <a:gd name="connsiteY7" fmla="*/ 1280213 h 1735385"/>
              <a:gd name="connsiteX8" fmla="*/ 1865870 w 2309807"/>
              <a:gd name="connsiteY8" fmla="*/ 1393108 h 1735385"/>
              <a:gd name="connsiteX9" fmla="*/ 1865073 w 2309807"/>
              <a:gd name="connsiteY9" fmla="*/ 1393108 h 1735385"/>
              <a:gd name="connsiteX10" fmla="*/ 1865073 w 2309807"/>
              <a:gd name="connsiteY10" fmla="*/ 1283730 h 1735385"/>
              <a:gd name="connsiteX11" fmla="*/ 0 w 2309807"/>
              <a:gd name="connsiteY11" fmla="*/ 0 h 1735385"/>
              <a:gd name="connsiteX12" fmla="*/ 288726 w 2309807"/>
              <a:gd name="connsiteY12" fmla="*/ 0 h 1735385"/>
              <a:gd name="connsiteX13" fmla="*/ 288726 w 2309807"/>
              <a:gd name="connsiteY13" fmla="*/ 115490 h 1735385"/>
              <a:gd name="connsiteX14" fmla="*/ 577452 w 2309807"/>
              <a:gd name="connsiteY14" fmla="*/ 115490 h 1735385"/>
              <a:gd name="connsiteX15" fmla="*/ 577452 w 2309807"/>
              <a:gd name="connsiteY15" fmla="*/ 230981 h 1735385"/>
              <a:gd name="connsiteX16" fmla="*/ 866178 w 2309807"/>
              <a:gd name="connsiteY16" fmla="*/ 230981 h 1735385"/>
              <a:gd name="connsiteX17" fmla="*/ 866178 w 2309807"/>
              <a:gd name="connsiteY17" fmla="*/ 346471 h 1735385"/>
              <a:gd name="connsiteX18" fmla="*/ 1154904 w 2309807"/>
              <a:gd name="connsiteY18" fmla="*/ 346471 h 1735385"/>
              <a:gd name="connsiteX19" fmla="*/ 1154904 w 2309807"/>
              <a:gd name="connsiteY19" fmla="*/ 461962 h 1735385"/>
              <a:gd name="connsiteX20" fmla="*/ 1443630 w 2309807"/>
              <a:gd name="connsiteY20" fmla="*/ 461962 h 1735385"/>
              <a:gd name="connsiteX21" fmla="*/ 1443630 w 2309807"/>
              <a:gd name="connsiteY21" fmla="*/ 577452 h 1735385"/>
              <a:gd name="connsiteX22" fmla="*/ 1732355 w 2309807"/>
              <a:gd name="connsiteY22" fmla="*/ 577452 h 1735385"/>
              <a:gd name="connsiteX23" fmla="*/ 1732355 w 2309807"/>
              <a:gd name="connsiteY23" fmla="*/ 692942 h 1735385"/>
              <a:gd name="connsiteX24" fmla="*/ 2021081 w 2309807"/>
              <a:gd name="connsiteY24" fmla="*/ 692942 h 1735385"/>
              <a:gd name="connsiteX25" fmla="*/ 2021081 w 2309807"/>
              <a:gd name="connsiteY25" fmla="*/ 809075 h 1735385"/>
              <a:gd name="connsiteX26" fmla="*/ 2309807 w 2309807"/>
              <a:gd name="connsiteY26" fmla="*/ 809075 h 1735385"/>
              <a:gd name="connsiteX27" fmla="*/ 2309807 w 2309807"/>
              <a:gd name="connsiteY27" fmla="*/ 927033 h 1735385"/>
              <a:gd name="connsiteX28" fmla="*/ 2307697 w 2309807"/>
              <a:gd name="connsiteY28" fmla="*/ 923224 h 1735385"/>
              <a:gd name="connsiteX29" fmla="*/ 2020842 w 2309807"/>
              <a:gd name="connsiteY29" fmla="*/ 923224 h 1735385"/>
              <a:gd name="connsiteX30" fmla="*/ 2154142 w 2309807"/>
              <a:gd name="connsiteY30" fmla="*/ 1163859 h 1735385"/>
              <a:gd name="connsiteX31" fmla="*/ 2154596 w 2309807"/>
              <a:gd name="connsiteY31" fmla="*/ 1163859 h 1735385"/>
              <a:gd name="connsiteX32" fmla="*/ 2154596 w 2309807"/>
              <a:gd name="connsiteY32" fmla="*/ 1277618 h 1735385"/>
              <a:gd name="connsiteX33" fmla="*/ 2154091 w 2309807"/>
              <a:gd name="connsiteY33" fmla="*/ 1277618 h 1735385"/>
              <a:gd name="connsiteX34" fmla="*/ 2154091 w 2309807"/>
              <a:gd name="connsiteY34" fmla="*/ 1167061 h 1735385"/>
              <a:gd name="connsiteX35" fmla="*/ 2019773 w 2309807"/>
              <a:gd name="connsiteY35" fmla="*/ 923225 h 1735385"/>
              <a:gd name="connsiteX36" fmla="*/ 2019773 w 2309807"/>
              <a:gd name="connsiteY36" fmla="*/ 1036377 h 1735385"/>
              <a:gd name="connsiteX37" fmla="*/ 2152662 w 2309807"/>
              <a:gd name="connsiteY37" fmla="*/ 1277618 h 1735385"/>
              <a:gd name="connsiteX38" fmla="*/ 2152646 w 2309807"/>
              <a:gd name="connsiteY38" fmla="*/ 1277618 h 1735385"/>
              <a:gd name="connsiteX39" fmla="*/ 2020784 w 2309807"/>
              <a:gd name="connsiteY39" fmla="*/ 1039578 h 1735385"/>
              <a:gd name="connsiteX40" fmla="*/ 1729472 w 2309807"/>
              <a:gd name="connsiteY40" fmla="*/ 1039578 h 1735385"/>
              <a:gd name="connsiteX41" fmla="*/ 1730754 w 2309807"/>
              <a:gd name="connsiteY41" fmla="*/ 1041892 h 1735385"/>
              <a:gd name="connsiteX42" fmla="*/ 1730754 w 2309807"/>
              <a:gd name="connsiteY42" fmla="*/ 1150643 h 1735385"/>
              <a:gd name="connsiteX43" fmla="*/ 1864318 w 2309807"/>
              <a:gd name="connsiteY43" fmla="*/ 1393108 h 1735385"/>
              <a:gd name="connsiteX44" fmla="*/ 1577144 w 2309807"/>
              <a:gd name="connsiteY44" fmla="*/ 1393108 h 1735385"/>
              <a:gd name="connsiteX45" fmla="*/ 1577144 w 2309807"/>
              <a:gd name="connsiteY45" fmla="*/ 1508598 h 1735385"/>
              <a:gd name="connsiteX46" fmla="*/ 1576951 w 2309807"/>
              <a:gd name="connsiteY46" fmla="*/ 1508598 h 1735385"/>
              <a:gd name="connsiteX47" fmla="*/ 1576951 w 2309807"/>
              <a:gd name="connsiteY47" fmla="*/ 1392568 h 1735385"/>
              <a:gd name="connsiteX48" fmla="*/ 1863158 w 2309807"/>
              <a:gd name="connsiteY48" fmla="*/ 1392568 h 1735385"/>
              <a:gd name="connsiteX49" fmla="*/ 1729858 w 2309807"/>
              <a:gd name="connsiteY49" fmla="*/ 1151933 h 1735385"/>
              <a:gd name="connsiteX50" fmla="*/ 1443009 w 2309807"/>
              <a:gd name="connsiteY50" fmla="*/ 1151933 h 1735385"/>
              <a:gd name="connsiteX51" fmla="*/ 1510063 w 2309807"/>
              <a:gd name="connsiteY51" fmla="*/ 1272980 h 1735385"/>
              <a:gd name="connsiteX52" fmla="*/ 1439285 w 2309807"/>
              <a:gd name="connsiteY52" fmla="*/ 1149388 h 1735385"/>
              <a:gd name="connsiteX53" fmla="*/ 1439285 w 2309807"/>
              <a:gd name="connsiteY53" fmla="*/ 1268428 h 1735385"/>
              <a:gd name="connsiteX54" fmla="*/ 1154415 w 2309807"/>
              <a:gd name="connsiteY54" fmla="*/ 1268428 h 1735385"/>
              <a:gd name="connsiteX55" fmla="*/ 1287714 w 2309807"/>
              <a:gd name="connsiteY55" fmla="*/ 1509062 h 1735385"/>
              <a:gd name="connsiteX56" fmla="*/ 1288419 w 2309807"/>
              <a:gd name="connsiteY56" fmla="*/ 1509062 h 1735385"/>
              <a:gd name="connsiteX57" fmla="*/ 1288419 w 2309807"/>
              <a:gd name="connsiteY57" fmla="*/ 1511693 h 1735385"/>
              <a:gd name="connsiteX58" fmla="*/ 1154414 w 2309807"/>
              <a:gd name="connsiteY58" fmla="*/ 1268427 h 1735385"/>
              <a:gd name="connsiteX59" fmla="*/ 1154414 w 2309807"/>
              <a:gd name="connsiteY59" fmla="*/ 1381735 h 1735385"/>
              <a:gd name="connsiteX60" fmla="*/ 1287917 w 2309807"/>
              <a:gd name="connsiteY60" fmla="*/ 1624089 h 1735385"/>
              <a:gd name="connsiteX61" fmla="*/ 1285997 w 2309807"/>
              <a:gd name="connsiteY61" fmla="*/ 1624089 h 1735385"/>
              <a:gd name="connsiteX62" fmla="*/ 1153516 w 2309807"/>
              <a:gd name="connsiteY62" fmla="*/ 1384933 h 1735385"/>
              <a:gd name="connsiteX63" fmla="*/ 866669 w 2309807"/>
              <a:gd name="connsiteY63" fmla="*/ 1384933 h 1735385"/>
              <a:gd name="connsiteX64" fmla="*/ 999693 w 2309807"/>
              <a:gd name="connsiteY64" fmla="*/ 1625070 h 1735385"/>
              <a:gd name="connsiteX65" fmla="*/ 999693 w 2309807"/>
              <a:gd name="connsiteY65" fmla="*/ 1735385 h 1735385"/>
              <a:gd name="connsiteX66" fmla="*/ 998343 w 2309807"/>
              <a:gd name="connsiteY66" fmla="*/ 1735385 h 1735385"/>
              <a:gd name="connsiteX67" fmla="*/ 997377 w 2309807"/>
              <a:gd name="connsiteY67" fmla="*/ 1733642 h 1735385"/>
              <a:gd name="connsiteX68" fmla="*/ 997377 w 2309807"/>
              <a:gd name="connsiteY68" fmla="*/ 1622219 h 1735385"/>
              <a:gd name="connsiteX69" fmla="*/ 866667 w 2309807"/>
              <a:gd name="connsiteY69" fmla="*/ 1384933 h 1735385"/>
              <a:gd name="connsiteX70" fmla="*/ 866667 w 2309807"/>
              <a:gd name="connsiteY70" fmla="*/ 1499525 h 1735385"/>
              <a:gd name="connsiteX71" fmla="*/ 575319 w 2309807"/>
              <a:gd name="connsiteY71" fmla="*/ 1499525 h 1735385"/>
              <a:gd name="connsiteX72" fmla="*/ 575318 w 2309807"/>
              <a:gd name="connsiteY72" fmla="*/ 1499523 h 1735385"/>
              <a:gd name="connsiteX73" fmla="*/ 575318 w 2309807"/>
              <a:gd name="connsiteY73" fmla="*/ 1499525 h 1735385"/>
              <a:gd name="connsiteX74" fmla="*/ 575316 w 2309807"/>
              <a:gd name="connsiteY74" fmla="*/ 1499525 h 1735385"/>
              <a:gd name="connsiteX75" fmla="*/ 575318 w 2309807"/>
              <a:gd name="connsiteY75" fmla="*/ 1499528 h 1735385"/>
              <a:gd name="connsiteX76" fmla="*/ 575318 w 2309807"/>
              <a:gd name="connsiteY76" fmla="*/ 1610268 h 1735385"/>
              <a:gd name="connsiteX77" fmla="*/ 577083 w 2309807"/>
              <a:gd name="connsiteY77" fmla="*/ 1613472 h 1735385"/>
              <a:gd name="connsiteX78" fmla="*/ 285873 w 2309807"/>
              <a:gd name="connsiteY78" fmla="*/ 1613472 h 1735385"/>
              <a:gd name="connsiteX79" fmla="*/ 287575 w 2309807"/>
              <a:gd name="connsiteY79" fmla="*/ 1616543 h 1735385"/>
              <a:gd name="connsiteX80" fmla="*/ 287575 w 2309807"/>
              <a:gd name="connsiteY80" fmla="*/ 1726138 h 1735385"/>
              <a:gd name="connsiteX81" fmla="*/ 292669 w 2309807"/>
              <a:gd name="connsiteY81" fmla="*/ 1735385 h 1735385"/>
              <a:gd name="connsiteX82" fmla="*/ 291936 w 2309807"/>
              <a:gd name="connsiteY82" fmla="*/ 1735385 h 1735385"/>
              <a:gd name="connsiteX83" fmla="*/ 288585 w 2309807"/>
              <a:gd name="connsiteY83" fmla="*/ 1729337 h 1735385"/>
              <a:gd name="connsiteX84" fmla="*/ 1738 w 2309807"/>
              <a:gd name="connsiteY84" fmla="*/ 1729337 h 1735385"/>
              <a:gd name="connsiteX85" fmla="*/ 5089 w 2309807"/>
              <a:gd name="connsiteY85" fmla="*/ 1735385 h 1735385"/>
              <a:gd name="connsiteX86" fmla="*/ 0 w 2309807"/>
              <a:gd name="connsiteY86" fmla="*/ 1735385 h 1735385"/>
              <a:gd name="connsiteX87" fmla="*/ 0 w 2309807"/>
              <a:gd name="connsiteY87" fmla="*/ 1149129 h 1735385"/>
              <a:gd name="connsiteX88" fmla="*/ 0 w 2309807"/>
              <a:gd name="connsiteY88" fmla="*/ 1149128 h 1735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2309807" h="1735385">
                <a:moveTo>
                  <a:pt x="575875" y="1500534"/>
                </a:moveTo>
                <a:lnTo>
                  <a:pt x="705971" y="1735385"/>
                </a:lnTo>
                <a:lnTo>
                  <a:pt x="705245" y="1735385"/>
                </a:lnTo>
                <a:close/>
                <a:moveTo>
                  <a:pt x="1504249" y="1382113"/>
                </a:moveTo>
                <a:lnTo>
                  <a:pt x="1576684" y="1508598"/>
                </a:lnTo>
                <a:lnTo>
                  <a:pt x="1574315" y="1508598"/>
                </a:lnTo>
                <a:close/>
                <a:moveTo>
                  <a:pt x="1863136" y="1280213"/>
                </a:moveTo>
                <a:lnTo>
                  <a:pt x="1865870" y="1280213"/>
                </a:lnTo>
                <a:lnTo>
                  <a:pt x="1865870" y="1393108"/>
                </a:lnTo>
                <a:lnTo>
                  <a:pt x="1865073" y="1393108"/>
                </a:lnTo>
                <a:lnTo>
                  <a:pt x="1865073" y="1283730"/>
                </a:lnTo>
                <a:close/>
                <a:moveTo>
                  <a:pt x="0" y="0"/>
                </a:moveTo>
                <a:lnTo>
                  <a:pt x="288726" y="0"/>
                </a:lnTo>
                <a:lnTo>
                  <a:pt x="288726" y="115490"/>
                </a:lnTo>
                <a:lnTo>
                  <a:pt x="577452" y="115490"/>
                </a:lnTo>
                <a:lnTo>
                  <a:pt x="577452" y="230981"/>
                </a:lnTo>
                <a:lnTo>
                  <a:pt x="866178" y="230981"/>
                </a:lnTo>
                <a:lnTo>
                  <a:pt x="866178" y="346471"/>
                </a:lnTo>
                <a:lnTo>
                  <a:pt x="1154904" y="346471"/>
                </a:lnTo>
                <a:lnTo>
                  <a:pt x="1154904" y="461962"/>
                </a:lnTo>
                <a:lnTo>
                  <a:pt x="1443630" y="461962"/>
                </a:lnTo>
                <a:lnTo>
                  <a:pt x="1443630" y="577452"/>
                </a:lnTo>
                <a:lnTo>
                  <a:pt x="1732355" y="577452"/>
                </a:lnTo>
                <a:lnTo>
                  <a:pt x="1732355" y="692942"/>
                </a:lnTo>
                <a:lnTo>
                  <a:pt x="2021081" y="692942"/>
                </a:lnTo>
                <a:lnTo>
                  <a:pt x="2021081" y="809075"/>
                </a:lnTo>
                <a:lnTo>
                  <a:pt x="2309807" y="809075"/>
                </a:lnTo>
                <a:lnTo>
                  <a:pt x="2309807" y="927033"/>
                </a:lnTo>
                <a:lnTo>
                  <a:pt x="2307697" y="923224"/>
                </a:lnTo>
                <a:lnTo>
                  <a:pt x="2020842" y="923224"/>
                </a:lnTo>
                <a:lnTo>
                  <a:pt x="2154142" y="1163859"/>
                </a:lnTo>
                <a:lnTo>
                  <a:pt x="2154596" y="1163859"/>
                </a:lnTo>
                <a:lnTo>
                  <a:pt x="2154596" y="1277618"/>
                </a:lnTo>
                <a:lnTo>
                  <a:pt x="2154091" y="1277618"/>
                </a:lnTo>
                <a:lnTo>
                  <a:pt x="2154091" y="1167061"/>
                </a:lnTo>
                <a:lnTo>
                  <a:pt x="2019773" y="923225"/>
                </a:lnTo>
                <a:lnTo>
                  <a:pt x="2019773" y="1036377"/>
                </a:lnTo>
                <a:lnTo>
                  <a:pt x="2152662" y="1277618"/>
                </a:lnTo>
                <a:lnTo>
                  <a:pt x="2152646" y="1277618"/>
                </a:lnTo>
                <a:lnTo>
                  <a:pt x="2020784" y="1039578"/>
                </a:lnTo>
                <a:lnTo>
                  <a:pt x="1729472" y="1039578"/>
                </a:lnTo>
                <a:lnTo>
                  <a:pt x="1730754" y="1041892"/>
                </a:lnTo>
                <a:lnTo>
                  <a:pt x="1730754" y="1150643"/>
                </a:lnTo>
                <a:lnTo>
                  <a:pt x="1864318" y="1393108"/>
                </a:lnTo>
                <a:lnTo>
                  <a:pt x="1577144" y="1393108"/>
                </a:lnTo>
                <a:lnTo>
                  <a:pt x="1577144" y="1508598"/>
                </a:lnTo>
                <a:lnTo>
                  <a:pt x="1576951" y="1508598"/>
                </a:lnTo>
                <a:lnTo>
                  <a:pt x="1576951" y="1392568"/>
                </a:lnTo>
                <a:lnTo>
                  <a:pt x="1863158" y="1392568"/>
                </a:lnTo>
                <a:lnTo>
                  <a:pt x="1729858" y="1151933"/>
                </a:lnTo>
                <a:lnTo>
                  <a:pt x="1443009" y="1151933"/>
                </a:lnTo>
                <a:lnTo>
                  <a:pt x="1510063" y="1272980"/>
                </a:lnTo>
                <a:lnTo>
                  <a:pt x="1439285" y="1149388"/>
                </a:lnTo>
                <a:lnTo>
                  <a:pt x="1439285" y="1268428"/>
                </a:lnTo>
                <a:lnTo>
                  <a:pt x="1154415" y="1268428"/>
                </a:lnTo>
                <a:lnTo>
                  <a:pt x="1287714" y="1509062"/>
                </a:lnTo>
                <a:lnTo>
                  <a:pt x="1288419" y="1509062"/>
                </a:lnTo>
                <a:lnTo>
                  <a:pt x="1288419" y="1511693"/>
                </a:lnTo>
                <a:lnTo>
                  <a:pt x="1154414" y="1268427"/>
                </a:lnTo>
                <a:lnTo>
                  <a:pt x="1154414" y="1381735"/>
                </a:lnTo>
                <a:lnTo>
                  <a:pt x="1287917" y="1624089"/>
                </a:lnTo>
                <a:lnTo>
                  <a:pt x="1285997" y="1624089"/>
                </a:lnTo>
                <a:lnTo>
                  <a:pt x="1153516" y="1384933"/>
                </a:lnTo>
                <a:lnTo>
                  <a:pt x="866669" y="1384933"/>
                </a:lnTo>
                <a:lnTo>
                  <a:pt x="999693" y="1625070"/>
                </a:lnTo>
                <a:lnTo>
                  <a:pt x="999693" y="1735385"/>
                </a:lnTo>
                <a:lnTo>
                  <a:pt x="998343" y="1735385"/>
                </a:lnTo>
                <a:lnTo>
                  <a:pt x="997377" y="1733642"/>
                </a:lnTo>
                <a:lnTo>
                  <a:pt x="997377" y="1622219"/>
                </a:lnTo>
                <a:lnTo>
                  <a:pt x="866667" y="1384933"/>
                </a:lnTo>
                <a:lnTo>
                  <a:pt x="866667" y="1499525"/>
                </a:lnTo>
                <a:lnTo>
                  <a:pt x="575319" y="1499525"/>
                </a:lnTo>
                <a:lnTo>
                  <a:pt x="575318" y="1499523"/>
                </a:lnTo>
                <a:lnTo>
                  <a:pt x="575318" y="1499525"/>
                </a:lnTo>
                <a:lnTo>
                  <a:pt x="575316" y="1499525"/>
                </a:lnTo>
                <a:lnTo>
                  <a:pt x="575318" y="1499528"/>
                </a:lnTo>
                <a:lnTo>
                  <a:pt x="575318" y="1610268"/>
                </a:lnTo>
                <a:lnTo>
                  <a:pt x="577083" y="1613472"/>
                </a:lnTo>
                <a:lnTo>
                  <a:pt x="285873" y="1613472"/>
                </a:lnTo>
                <a:lnTo>
                  <a:pt x="287575" y="1616543"/>
                </a:lnTo>
                <a:lnTo>
                  <a:pt x="287575" y="1726138"/>
                </a:lnTo>
                <a:lnTo>
                  <a:pt x="292669" y="1735385"/>
                </a:lnTo>
                <a:lnTo>
                  <a:pt x="291936" y="1735385"/>
                </a:lnTo>
                <a:lnTo>
                  <a:pt x="288585" y="1729337"/>
                </a:lnTo>
                <a:lnTo>
                  <a:pt x="1738" y="1729337"/>
                </a:lnTo>
                <a:lnTo>
                  <a:pt x="5089" y="1735385"/>
                </a:lnTo>
                <a:lnTo>
                  <a:pt x="0" y="1735385"/>
                </a:lnTo>
                <a:lnTo>
                  <a:pt x="0" y="1149129"/>
                </a:lnTo>
                <a:lnTo>
                  <a:pt x="0" y="1149128"/>
                </a:lnTo>
                <a:close/>
              </a:path>
            </a:pathLst>
          </a:custGeom>
          <a:gradFill flip="none" rotWithShape="1">
            <a:gsLst>
              <a:gs pos="20000">
                <a:srgbClr val="019BAB"/>
              </a:gs>
              <a:gs pos="100000">
                <a:srgbClr val="02E6FE"/>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2400">
              <a:solidFill>
                <a:prstClr val="white"/>
              </a:solidFill>
            </a:endParaRPr>
          </a:p>
        </p:txBody>
      </p:sp>
      <p:sp>
        <p:nvSpPr>
          <p:cNvPr id="165" name="平行四边形 164"/>
          <p:cNvSpPr/>
          <p:nvPr/>
        </p:nvSpPr>
        <p:spPr>
          <a:xfrm rot="16200000" flipH="1" flipV="1">
            <a:off x="3878062" y="4701558"/>
            <a:ext cx="2299199" cy="133711"/>
          </a:xfrm>
          <a:prstGeom prst="parallelogram">
            <a:avLst>
              <a:gd name="adj" fmla="val 183941"/>
            </a:avLst>
          </a:prstGeom>
          <a:gradFill>
            <a:gsLst>
              <a:gs pos="0">
                <a:srgbClr val="019BAB"/>
              </a:gs>
              <a:gs pos="100000">
                <a:srgbClr val="02E6FE"/>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2400">
              <a:solidFill>
                <a:prstClr val="white"/>
              </a:solidFill>
            </a:endParaRPr>
          </a:p>
        </p:txBody>
      </p:sp>
      <p:sp>
        <p:nvSpPr>
          <p:cNvPr id="170" name="平行四边形 169"/>
          <p:cNvSpPr/>
          <p:nvPr/>
        </p:nvSpPr>
        <p:spPr>
          <a:xfrm rot="16200000" flipH="1" flipV="1">
            <a:off x="4613672" y="6016781"/>
            <a:ext cx="830192" cy="136043"/>
          </a:xfrm>
          <a:prstGeom prst="parallelogram">
            <a:avLst>
              <a:gd name="adj" fmla="val 183941"/>
            </a:avLst>
          </a:prstGeom>
          <a:gradFill>
            <a:gsLst>
              <a:gs pos="0">
                <a:srgbClr val="01ACBE">
                  <a:alpha val="50000"/>
                </a:srgbClr>
              </a:gs>
              <a:gs pos="100000">
                <a:srgbClr val="06E6FE">
                  <a:alpha val="0"/>
                </a:srgbClr>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2400">
              <a:solidFill>
                <a:prstClr val="white"/>
              </a:solidFill>
            </a:endParaRPr>
          </a:p>
        </p:txBody>
      </p:sp>
      <p:grpSp>
        <p:nvGrpSpPr>
          <p:cNvPr id="39" name="组合 38"/>
          <p:cNvGrpSpPr/>
          <p:nvPr/>
        </p:nvGrpSpPr>
        <p:grpSpPr>
          <a:xfrm>
            <a:off x="5097505" y="4778257"/>
            <a:ext cx="2441615" cy="1969947"/>
            <a:chOff x="4815679" y="4823399"/>
            <a:chExt cx="3044367" cy="2456242"/>
          </a:xfrm>
        </p:grpSpPr>
        <p:grpSp>
          <p:nvGrpSpPr>
            <p:cNvPr id="37" name="组合 36"/>
            <p:cNvGrpSpPr/>
            <p:nvPr/>
          </p:nvGrpSpPr>
          <p:grpSpPr>
            <a:xfrm>
              <a:off x="4815714" y="5686428"/>
              <a:ext cx="523877" cy="442117"/>
              <a:chOff x="4815657" y="5686426"/>
              <a:chExt cx="523896" cy="442117"/>
            </a:xfrm>
          </p:grpSpPr>
          <p:sp>
            <p:nvSpPr>
              <p:cNvPr id="33" name="平行四边形 32"/>
              <p:cNvSpPr/>
              <p:nvPr/>
            </p:nvSpPr>
            <p:spPr>
              <a:xfrm flipH="1">
                <a:off x="4815657" y="5828505"/>
                <a:ext cx="523872" cy="300038"/>
              </a:xfrm>
              <a:prstGeom prst="parallelogram">
                <a:avLst>
                  <a:gd name="adj" fmla="val 55395"/>
                </a:avLst>
              </a:prstGeom>
              <a:gradFill flip="none" rotWithShape="1">
                <a:gsLst>
                  <a:gs pos="0">
                    <a:schemeClr val="bg1"/>
                  </a:gs>
                  <a:gs pos="100000">
                    <a:schemeClr val="bg1">
                      <a:lumMod val="85000"/>
                    </a:schemeClr>
                  </a:gs>
                </a:gsLst>
                <a:lin ang="6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75" name="平行四边形 74"/>
              <p:cNvSpPr/>
              <p:nvPr/>
            </p:nvSpPr>
            <p:spPr>
              <a:xfrm rot="5400000">
                <a:off x="5034755" y="5823746"/>
                <a:ext cx="442117" cy="167478"/>
              </a:xfrm>
              <a:prstGeom prst="parallelogram">
                <a:avLst>
                  <a:gd name="adj" fmla="val 181535"/>
                </a:avLst>
              </a:prstGeom>
              <a:gradFill flip="none" rotWithShape="1">
                <a:gsLst>
                  <a:gs pos="0">
                    <a:schemeClr val="bg1">
                      <a:lumMod val="50000"/>
                    </a:schemeClr>
                  </a:gs>
                  <a:gs pos="100000">
                    <a:schemeClr val="bg1">
                      <a:lumMod val="85000"/>
                    </a:schemeClr>
                  </a:gs>
                </a:gsLst>
                <a:lin ang="162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grpSp>
        <p:grpSp>
          <p:nvGrpSpPr>
            <p:cNvPr id="77" name="组合 76"/>
            <p:cNvGrpSpPr/>
            <p:nvPr/>
          </p:nvGrpSpPr>
          <p:grpSpPr>
            <a:xfrm>
              <a:off x="5169992" y="5541960"/>
              <a:ext cx="530756" cy="442117"/>
              <a:chOff x="4811176" y="5686427"/>
              <a:chExt cx="530752" cy="442117"/>
            </a:xfrm>
          </p:grpSpPr>
          <p:sp>
            <p:nvSpPr>
              <p:cNvPr id="78" name="平行四边形 77"/>
              <p:cNvSpPr/>
              <p:nvPr/>
            </p:nvSpPr>
            <p:spPr>
              <a:xfrm flipH="1">
                <a:off x="4811176" y="5828505"/>
                <a:ext cx="530752" cy="300038"/>
              </a:xfrm>
              <a:prstGeom prst="parallelogram">
                <a:avLst>
                  <a:gd name="adj" fmla="val 55395"/>
                </a:avLst>
              </a:prstGeom>
              <a:gradFill>
                <a:gsLst>
                  <a:gs pos="0">
                    <a:schemeClr val="bg1"/>
                  </a:gs>
                  <a:gs pos="100000">
                    <a:schemeClr val="bg1">
                      <a:lumMod val="85000"/>
                    </a:scheme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79" name="平行四边形 78"/>
              <p:cNvSpPr/>
              <p:nvPr/>
            </p:nvSpPr>
            <p:spPr>
              <a:xfrm rot="5400000">
                <a:off x="5034755" y="5823746"/>
                <a:ext cx="442117" cy="167479"/>
              </a:xfrm>
              <a:prstGeom prst="parallelogram">
                <a:avLst>
                  <a:gd name="adj" fmla="val 181535"/>
                </a:avLst>
              </a:prstGeom>
              <a:gradFill>
                <a:gsLst>
                  <a:gs pos="0">
                    <a:schemeClr val="bg1">
                      <a:lumMod val="50000"/>
                    </a:schemeClr>
                  </a:gs>
                  <a:gs pos="100000">
                    <a:schemeClr val="bg1">
                      <a:lumMod val="85000"/>
                    </a:scheme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grpSp>
        <p:grpSp>
          <p:nvGrpSpPr>
            <p:cNvPr id="80" name="组合 79"/>
            <p:cNvGrpSpPr/>
            <p:nvPr/>
          </p:nvGrpSpPr>
          <p:grpSpPr>
            <a:xfrm>
              <a:off x="5530889" y="5399083"/>
              <a:ext cx="530755" cy="442919"/>
              <a:chOff x="4813300" y="5685625"/>
              <a:chExt cx="530751" cy="442919"/>
            </a:xfrm>
          </p:grpSpPr>
          <p:sp>
            <p:nvSpPr>
              <p:cNvPr id="81" name="平行四边形 80"/>
              <p:cNvSpPr/>
              <p:nvPr/>
            </p:nvSpPr>
            <p:spPr>
              <a:xfrm flipH="1">
                <a:off x="4813300" y="5828505"/>
                <a:ext cx="530751" cy="300037"/>
              </a:xfrm>
              <a:prstGeom prst="parallelogram">
                <a:avLst>
                  <a:gd name="adj" fmla="val 55395"/>
                </a:avLst>
              </a:prstGeom>
              <a:gradFill>
                <a:gsLst>
                  <a:gs pos="0">
                    <a:schemeClr val="bg1"/>
                  </a:gs>
                  <a:gs pos="100000">
                    <a:schemeClr val="bg1">
                      <a:lumMod val="85000"/>
                    </a:scheme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82" name="平行四边形 81"/>
              <p:cNvSpPr/>
              <p:nvPr/>
            </p:nvSpPr>
            <p:spPr>
              <a:xfrm rot="5400000">
                <a:off x="5036601" y="5825596"/>
                <a:ext cx="442919" cy="162978"/>
              </a:xfrm>
              <a:prstGeom prst="parallelogram">
                <a:avLst>
                  <a:gd name="adj" fmla="val 181535"/>
                </a:avLst>
              </a:prstGeom>
              <a:gradFill>
                <a:gsLst>
                  <a:gs pos="0">
                    <a:schemeClr val="bg1">
                      <a:lumMod val="50000"/>
                    </a:schemeClr>
                  </a:gs>
                  <a:gs pos="100000">
                    <a:schemeClr val="bg1">
                      <a:lumMod val="85000"/>
                    </a:scheme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grpSp>
        <p:grpSp>
          <p:nvGrpSpPr>
            <p:cNvPr id="97" name="组合 96"/>
            <p:cNvGrpSpPr/>
            <p:nvPr/>
          </p:nvGrpSpPr>
          <p:grpSpPr>
            <a:xfrm>
              <a:off x="5894168" y="5253817"/>
              <a:ext cx="526256" cy="445305"/>
              <a:chOff x="4813276" y="5683238"/>
              <a:chExt cx="526276" cy="445305"/>
            </a:xfrm>
          </p:grpSpPr>
          <p:sp>
            <p:nvSpPr>
              <p:cNvPr id="98" name="平行四边形 97"/>
              <p:cNvSpPr/>
              <p:nvPr/>
            </p:nvSpPr>
            <p:spPr>
              <a:xfrm flipH="1">
                <a:off x="4813276" y="5828506"/>
                <a:ext cx="523872" cy="300037"/>
              </a:xfrm>
              <a:prstGeom prst="parallelogram">
                <a:avLst>
                  <a:gd name="adj" fmla="val 55395"/>
                </a:avLst>
              </a:prstGeom>
              <a:gradFill>
                <a:gsLst>
                  <a:gs pos="0">
                    <a:schemeClr val="bg1"/>
                  </a:gs>
                  <a:gs pos="100000">
                    <a:schemeClr val="bg1">
                      <a:lumMod val="85000"/>
                    </a:scheme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99" name="平行四边形 98"/>
              <p:cNvSpPr/>
              <p:nvPr/>
            </p:nvSpPr>
            <p:spPr>
              <a:xfrm rot="5400000">
                <a:off x="5033160" y="5822152"/>
                <a:ext cx="445305" cy="167478"/>
              </a:xfrm>
              <a:prstGeom prst="parallelogram">
                <a:avLst>
                  <a:gd name="adj" fmla="val 181535"/>
                </a:avLst>
              </a:prstGeom>
              <a:gradFill>
                <a:gsLst>
                  <a:gs pos="0">
                    <a:schemeClr val="bg1">
                      <a:lumMod val="50000"/>
                    </a:schemeClr>
                  </a:gs>
                  <a:gs pos="100000">
                    <a:schemeClr val="bg1">
                      <a:lumMod val="85000"/>
                    </a:scheme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grpSp>
        <p:grpSp>
          <p:nvGrpSpPr>
            <p:cNvPr id="100" name="组合 99"/>
            <p:cNvGrpSpPr/>
            <p:nvPr/>
          </p:nvGrpSpPr>
          <p:grpSpPr>
            <a:xfrm>
              <a:off x="6252948" y="5105393"/>
              <a:ext cx="526847" cy="448465"/>
              <a:chOff x="4815689" y="5680080"/>
              <a:chExt cx="526833" cy="448465"/>
            </a:xfrm>
          </p:grpSpPr>
          <p:sp>
            <p:nvSpPr>
              <p:cNvPr id="101" name="平行四边形 100"/>
              <p:cNvSpPr/>
              <p:nvPr/>
            </p:nvSpPr>
            <p:spPr>
              <a:xfrm flipH="1">
                <a:off x="4815689" y="5828505"/>
                <a:ext cx="523876" cy="300036"/>
              </a:xfrm>
              <a:prstGeom prst="parallelogram">
                <a:avLst>
                  <a:gd name="adj" fmla="val 55395"/>
                </a:avLst>
              </a:prstGeom>
              <a:gradFill>
                <a:gsLst>
                  <a:gs pos="0">
                    <a:schemeClr val="bg1"/>
                  </a:gs>
                  <a:gs pos="100000">
                    <a:schemeClr val="bg1">
                      <a:lumMod val="85000"/>
                    </a:scheme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102" name="平行四边形 101"/>
              <p:cNvSpPr/>
              <p:nvPr/>
            </p:nvSpPr>
            <p:spPr>
              <a:xfrm rot="5400000">
                <a:off x="5032464" y="5818487"/>
                <a:ext cx="448465" cy="171651"/>
              </a:xfrm>
              <a:prstGeom prst="parallelogram">
                <a:avLst>
                  <a:gd name="adj" fmla="val 174617"/>
                </a:avLst>
              </a:prstGeom>
              <a:gradFill>
                <a:gsLst>
                  <a:gs pos="0">
                    <a:schemeClr val="bg1">
                      <a:lumMod val="50000"/>
                    </a:schemeClr>
                  </a:gs>
                  <a:gs pos="100000">
                    <a:schemeClr val="bg1">
                      <a:lumMod val="85000"/>
                    </a:scheme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grpSp>
        <p:grpSp>
          <p:nvGrpSpPr>
            <p:cNvPr id="103" name="组合 102"/>
            <p:cNvGrpSpPr/>
            <p:nvPr/>
          </p:nvGrpSpPr>
          <p:grpSpPr>
            <a:xfrm>
              <a:off x="6612787" y="4968869"/>
              <a:ext cx="526258" cy="442117"/>
              <a:chOff x="4815673" y="5686427"/>
              <a:chExt cx="526261" cy="442117"/>
            </a:xfrm>
          </p:grpSpPr>
          <p:sp>
            <p:nvSpPr>
              <p:cNvPr id="104" name="平行四边形 103"/>
              <p:cNvSpPr/>
              <p:nvPr/>
            </p:nvSpPr>
            <p:spPr>
              <a:xfrm flipH="1">
                <a:off x="4815673" y="5826124"/>
                <a:ext cx="523873" cy="300038"/>
              </a:xfrm>
              <a:prstGeom prst="parallelogram">
                <a:avLst>
                  <a:gd name="adj" fmla="val 55395"/>
                </a:avLst>
              </a:prstGeom>
              <a:gradFill>
                <a:gsLst>
                  <a:gs pos="0">
                    <a:schemeClr val="bg1"/>
                  </a:gs>
                  <a:gs pos="100000">
                    <a:schemeClr val="bg1">
                      <a:lumMod val="85000"/>
                    </a:scheme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105" name="平行四边形 104"/>
              <p:cNvSpPr/>
              <p:nvPr/>
            </p:nvSpPr>
            <p:spPr>
              <a:xfrm rot="5400000">
                <a:off x="5037136" y="5823746"/>
                <a:ext cx="442117" cy="167479"/>
              </a:xfrm>
              <a:prstGeom prst="parallelogram">
                <a:avLst>
                  <a:gd name="adj" fmla="val 181535"/>
                </a:avLst>
              </a:prstGeom>
              <a:gradFill>
                <a:gsLst>
                  <a:gs pos="0">
                    <a:schemeClr val="bg1">
                      <a:lumMod val="50000"/>
                    </a:schemeClr>
                  </a:gs>
                  <a:gs pos="100000">
                    <a:schemeClr val="bg1">
                      <a:lumMod val="85000"/>
                    </a:scheme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grpSp>
        <p:grpSp>
          <p:nvGrpSpPr>
            <p:cNvPr id="106" name="组合 105"/>
            <p:cNvGrpSpPr/>
            <p:nvPr/>
          </p:nvGrpSpPr>
          <p:grpSpPr>
            <a:xfrm>
              <a:off x="6969968" y="4823399"/>
              <a:ext cx="529443" cy="445113"/>
              <a:chOff x="4810093" y="5683431"/>
              <a:chExt cx="529459" cy="445113"/>
            </a:xfrm>
          </p:grpSpPr>
          <p:sp>
            <p:nvSpPr>
              <p:cNvPr id="107" name="平行四边形 106"/>
              <p:cNvSpPr/>
              <p:nvPr/>
            </p:nvSpPr>
            <p:spPr>
              <a:xfrm flipH="1">
                <a:off x="4810093" y="5828507"/>
                <a:ext cx="529438" cy="300037"/>
              </a:xfrm>
              <a:prstGeom prst="parallelogram">
                <a:avLst>
                  <a:gd name="adj" fmla="val 55395"/>
                </a:avLst>
              </a:prstGeom>
              <a:gradFill>
                <a:gsLst>
                  <a:gs pos="0">
                    <a:schemeClr val="bg1"/>
                  </a:gs>
                  <a:gs pos="100000">
                    <a:schemeClr val="bg1">
                      <a:lumMod val="85000"/>
                    </a:scheme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108" name="平行四边形 107"/>
              <p:cNvSpPr/>
              <p:nvPr/>
            </p:nvSpPr>
            <p:spPr>
              <a:xfrm rot="5400000">
                <a:off x="5033256" y="5822248"/>
                <a:ext cx="445113" cy="167479"/>
              </a:xfrm>
              <a:prstGeom prst="parallelogram">
                <a:avLst>
                  <a:gd name="adj" fmla="val 181535"/>
                </a:avLst>
              </a:prstGeom>
              <a:gradFill>
                <a:gsLst>
                  <a:gs pos="0">
                    <a:schemeClr val="bg1">
                      <a:lumMod val="50000"/>
                    </a:schemeClr>
                  </a:gs>
                  <a:gs pos="100000">
                    <a:schemeClr val="bg1">
                      <a:lumMod val="85000"/>
                    </a:scheme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grpSp>
        <p:sp>
          <p:nvSpPr>
            <p:cNvPr id="110" name="平行四边形 109"/>
            <p:cNvSpPr/>
            <p:nvPr/>
          </p:nvSpPr>
          <p:spPr>
            <a:xfrm flipH="1">
              <a:off x="7333267" y="4823399"/>
              <a:ext cx="523877" cy="300038"/>
            </a:xfrm>
            <a:prstGeom prst="parallelogram">
              <a:avLst>
                <a:gd name="adj" fmla="val 55395"/>
              </a:avLst>
            </a:prstGeom>
            <a:gradFill>
              <a:gsLst>
                <a:gs pos="0">
                  <a:schemeClr val="bg1"/>
                </a:gs>
                <a:gs pos="100000">
                  <a:schemeClr val="bg1">
                    <a:lumMod val="85000"/>
                  </a:scheme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61" name="任意多边形 60"/>
            <p:cNvSpPr/>
            <p:nvPr/>
          </p:nvSpPr>
          <p:spPr>
            <a:xfrm flipH="1">
              <a:off x="4980024" y="5121277"/>
              <a:ext cx="2880022" cy="1432800"/>
            </a:xfrm>
            <a:custGeom>
              <a:avLst/>
              <a:gdLst>
                <a:gd name="connsiteX0" fmla="*/ 360000 w 2880000"/>
                <a:gd name="connsiteY0" fmla="*/ 0 h 1432800"/>
                <a:gd name="connsiteX1" fmla="*/ 0 w 2880000"/>
                <a:gd name="connsiteY1" fmla="*/ 0 h 1432800"/>
                <a:gd name="connsiteX2" fmla="*/ 0 w 2880000"/>
                <a:gd name="connsiteY2" fmla="*/ 1432800 h 1432800"/>
                <a:gd name="connsiteX3" fmla="*/ 2880000 w 2880000"/>
                <a:gd name="connsiteY3" fmla="*/ 1432800 h 1432800"/>
                <a:gd name="connsiteX4" fmla="*/ 2880000 w 2880000"/>
                <a:gd name="connsiteY4" fmla="*/ 1008801 h 1432800"/>
                <a:gd name="connsiteX5" fmla="*/ 2520000 w 2880000"/>
                <a:gd name="connsiteY5" fmla="*/ 1008801 h 1432800"/>
                <a:gd name="connsiteX6" fmla="*/ 2520000 w 2880000"/>
                <a:gd name="connsiteY6" fmla="*/ 864000 h 1432800"/>
                <a:gd name="connsiteX7" fmla="*/ 2160000 w 2880000"/>
                <a:gd name="connsiteY7" fmla="*/ 864000 h 1432800"/>
                <a:gd name="connsiteX8" fmla="*/ 2160000 w 2880000"/>
                <a:gd name="connsiteY8" fmla="*/ 720000 h 1432800"/>
                <a:gd name="connsiteX9" fmla="*/ 1800000 w 2880000"/>
                <a:gd name="connsiteY9" fmla="*/ 720000 h 1432800"/>
                <a:gd name="connsiteX10" fmla="*/ 1800000 w 2880000"/>
                <a:gd name="connsiteY10" fmla="*/ 576000 h 1432800"/>
                <a:gd name="connsiteX11" fmla="*/ 1440000 w 2880000"/>
                <a:gd name="connsiteY11" fmla="*/ 576000 h 1432800"/>
                <a:gd name="connsiteX12" fmla="*/ 1440000 w 2880000"/>
                <a:gd name="connsiteY12" fmla="*/ 432000 h 1432800"/>
                <a:gd name="connsiteX13" fmla="*/ 1080000 w 2880000"/>
                <a:gd name="connsiteY13" fmla="*/ 432000 h 1432800"/>
                <a:gd name="connsiteX14" fmla="*/ 1080000 w 2880000"/>
                <a:gd name="connsiteY14" fmla="*/ 288000 h 1432800"/>
                <a:gd name="connsiteX15" fmla="*/ 720000 w 2880000"/>
                <a:gd name="connsiteY15" fmla="*/ 288000 h 1432800"/>
                <a:gd name="connsiteX16" fmla="*/ 720000 w 2880000"/>
                <a:gd name="connsiteY16" fmla="*/ 144000 h 1432800"/>
                <a:gd name="connsiteX17" fmla="*/ 360000 w 2880000"/>
                <a:gd name="connsiteY17" fmla="*/ 144000 h 143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80000" h="1432800">
                  <a:moveTo>
                    <a:pt x="360000" y="0"/>
                  </a:moveTo>
                  <a:lnTo>
                    <a:pt x="0" y="0"/>
                  </a:lnTo>
                  <a:lnTo>
                    <a:pt x="0" y="1432800"/>
                  </a:lnTo>
                  <a:lnTo>
                    <a:pt x="2880000" y="1432800"/>
                  </a:lnTo>
                  <a:lnTo>
                    <a:pt x="2880000" y="1008801"/>
                  </a:lnTo>
                  <a:lnTo>
                    <a:pt x="2520000" y="1008801"/>
                  </a:lnTo>
                  <a:lnTo>
                    <a:pt x="2520000" y="864000"/>
                  </a:lnTo>
                  <a:lnTo>
                    <a:pt x="2160000" y="864000"/>
                  </a:lnTo>
                  <a:lnTo>
                    <a:pt x="2160000" y="720000"/>
                  </a:lnTo>
                  <a:lnTo>
                    <a:pt x="1800000" y="720000"/>
                  </a:lnTo>
                  <a:lnTo>
                    <a:pt x="1800000" y="576000"/>
                  </a:lnTo>
                  <a:lnTo>
                    <a:pt x="1440000" y="576000"/>
                  </a:lnTo>
                  <a:lnTo>
                    <a:pt x="1440000" y="432000"/>
                  </a:lnTo>
                  <a:lnTo>
                    <a:pt x="1080000" y="432000"/>
                  </a:lnTo>
                  <a:lnTo>
                    <a:pt x="1080000" y="288000"/>
                  </a:lnTo>
                  <a:lnTo>
                    <a:pt x="720000" y="288000"/>
                  </a:lnTo>
                  <a:lnTo>
                    <a:pt x="720000" y="144000"/>
                  </a:lnTo>
                  <a:lnTo>
                    <a:pt x="360000" y="144000"/>
                  </a:lnTo>
                  <a:close/>
                </a:path>
              </a:pathLst>
            </a:custGeom>
            <a:gradFill flip="none" rotWithShape="1">
              <a:gsLst>
                <a:gs pos="20000">
                  <a:srgbClr val="F69200"/>
                </a:gs>
                <a:gs pos="100000">
                  <a:srgbClr val="FFCF89"/>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112" name="平行四边形 111"/>
            <p:cNvSpPr/>
            <p:nvPr/>
          </p:nvSpPr>
          <p:spPr>
            <a:xfrm rot="16200000" flipH="1" flipV="1">
              <a:off x="4536280" y="6107932"/>
              <a:ext cx="725570" cy="166720"/>
            </a:xfrm>
            <a:prstGeom prst="parallelogram">
              <a:avLst>
                <a:gd name="adj" fmla="val 183941"/>
              </a:avLst>
            </a:prstGeom>
            <a:gradFill>
              <a:gsLst>
                <a:gs pos="0">
                  <a:srgbClr val="F69200"/>
                </a:gs>
                <a:gs pos="100000">
                  <a:srgbClr val="FFCF89"/>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127" name="平行四边形 126"/>
            <p:cNvSpPr/>
            <p:nvPr/>
          </p:nvSpPr>
          <p:spPr>
            <a:xfrm rot="16200000" flipH="1" flipV="1">
              <a:off x="4381473" y="6678716"/>
              <a:ext cx="1035131" cy="166720"/>
            </a:xfrm>
            <a:prstGeom prst="parallelogram">
              <a:avLst>
                <a:gd name="adj" fmla="val 183941"/>
              </a:avLst>
            </a:prstGeom>
            <a:gradFill>
              <a:gsLst>
                <a:gs pos="0">
                  <a:srgbClr val="F69200">
                    <a:alpha val="50000"/>
                  </a:srgbClr>
                </a:gs>
                <a:gs pos="100000">
                  <a:srgbClr val="FFCF89">
                    <a:alpha val="0"/>
                  </a:srgbClr>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grpSp>
      <p:sp>
        <p:nvSpPr>
          <p:cNvPr id="117" name="任意多边形 116"/>
          <p:cNvSpPr/>
          <p:nvPr/>
        </p:nvSpPr>
        <p:spPr>
          <a:xfrm rot="5400000">
            <a:off x="5327238" y="5636253"/>
            <a:ext cx="243183" cy="134321"/>
          </a:xfrm>
          <a:custGeom>
            <a:avLst/>
            <a:gdLst>
              <a:gd name="connsiteX0" fmla="*/ 0 w 305749"/>
              <a:gd name="connsiteY0" fmla="*/ 167479 h 167479"/>
              <a:gd name="connsiteX1" fmla="*/ 304033 w 305749"/>
              <a:gd name="connsiteY1" fmla="*/ 0 h 167479"/>
              <a:gd name="connsiteX2" fmla="*/ 305749 w 305749"/>
              <a:gd name="connsiteY2" fmla="*/ 0 h 167479"/>
              <a:gd name="connsiteX3" fmla="*/ 305749 w 305749"/>
              <a:gd name="connsiteY3" fmla="*/ 75120 h 167479"/>
              <a:gd name="connsiteX4" fmla="*/ 138084 w 305749"/>
              <a:gd name="connsiteY4" fmla="*/ 167479 h 1674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5749" h="167479">
                <a:moveTo>
                  <a:pt x="0" y="167479"/>
                </a:moveTo>
                <a:lnTo>
                  <a:pt x="304033" y="0"/>
                </a:lnTo>
                <a:lnTo>
                  <a:pt x="305749" y="0"/>
                </a:lnTo>
                <a:lnTo>
                  <a:pt x="305749" y="75120"/>
                </a:lnTo>
                <a:lnTo>
                  <a:pt x="138084" y="167479"/>
                </a:lnTo>
                <a:close/>
              </a:path>
            </a:pathLst>
          </a:custGeom>
          <a:gradFill flip="none" rotWithShape="1">
            <a:gsLst>
              <a:gs pos="0">
                <a:schemeClr val="bg1">
                  <a:lumMod val="75000"/>
                </a:schemeClr>
              </a:gs>
              <a:gs pos="100000">
                <a:schemeClr val="bg1">
                  <a:lumMod val="85000"/>
                </a:schemeClr>
              </a:gs>
            </a:gsLst>
            <a:lin ang="162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2400">
              <a:solidFill>
                <a:prstClr val="white"/>
              </a:solidFill>
            </a:endParaRPr>
          </a:p>
        </p:txBody>
      </p:sp>
      <p:sp>
        <p:nvSpPr>
          <p:cNvPr id="119" name="任意多边形 118"/>
          <p:cNvSpPr/>
          <p:nvPr/>
        </p:nvSpPr>
        <p:spPr>
          <a:xfrm rot="5400000">
            <a:off x="5618167" y="5520389"/>
            <a:ext cx="243183" cy="134321"/>
          </a:xfrm>
          <a:custGeom>
            <a:avLst/>
            <a:gdLst>
              <a:gd name="connsiteX0" fmla="*/ 0 w 305749"/>
              <a:gd name="connsiteY0" fmla="*/ 167479 h 167479"/>
              <a:gd name="connsiteX1" fmla="*/ 304033 w 305749"/>
              <a:gd name="connsiteY1" fmla="*/ 0 h 167479"/>
              <a:gd name="connsiteX2" fmla="*/ 305749 w 305749"/>
              <a:gd name="connsiteY2" fmla="*/ 0 h 167479"/>
              <a:gd name="connsiteX3" fmla="*/ 305749 w 305749"/>
              <a:gd name="connsiteY3" fmla="*/ 75120 h 167479"/>
              <a:gd name="connsiteX4" fmla="*/ 138084 w 305749"/>
              <a:gd name="connsiteY4" fmla="*/ 167479 h 1674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5749" h="167479">
                <a:moveTo>
                  <a:pt x="0" y="167479"/>
                </a:moveTo>
                <a:lnTo>
                  <a:pt x="304033" y="0"/>
                </a:lnTo>
                <a:lnTo>
                  <a:pt x="305749" y="0"/>
                </a:lnTo>
                <a:lnTo>
                  <a:pt x="305749" y="75120"/>
                </a:lnTo>
                <a:lnTo>
                  <a:pt x="138084" y="167479"/>
                </a:lnTo>
                <a:close/>
              </a:path>
            </a:pathLst>
          </a:custGeom>
          <a:gradFill flip="none" rotWithShape="1">
            <a:gsLst>
              <a:gs pos="0">
                <a:schemeClr val="bg1">
                  <a:lumMod val="75000"/>
                </a:schemeClr>
              </a:gs>
              <a:gs pos="100000">
                <a:schemeClr val="bg1">
                  <a:lumMod val="85000"/>
                </a:schemeClr>
              </a:gs>
            </a:gsLst>
            <a:lin ang="162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2400">
              <a:solidFill>
                <a:prstClr val="white"/>
              </a:solidFill>
            </a:endParaRPr>
          </a:p>
        </p:txBody>
      </p:sp>
      <p:sp>
        <p:nvSpPr>
          <p:cNvPr id="120" name="任意多边形 119"/>
          <p:cNvSpPr/>
          <p:nvPr/>
        </p:nvSpPr>
        <p:spPr>
          <a:xfrm rot="5400000">
            <a:off x="5907611" y="5406441"/>
            <a:ext cx="243183" cy="134321"/>
          </a:xfrm>
          <a:custGeom>
            <a:avLst/>
            <a:gdLst>
              <a:gd name="connsiteX0" fmla="*/ 0 w 305749"/>
              <a:gd name="connsiteY0" fmla="*/ 167479 h 167479"/>
              <a:gd name="connsiteX1" fmla="*/ 304033 w 305749"/>
              <a:gd name="connsiteY1" fmla="*/ 0 h 167479"/>
              <a:gd name="connsiteX2" fmla="*/ 305749 w 305749"/>
              <a:gd name="connsiteY2" fmla="*/ 0 h 167479"/>
              <a:gd name="connsiteX3" fmla="*/ 305749 w 305749"/>
              <a:gd name="connsiteY3" fmla="*/ 75120 h 167479"/>
              <a:gd name="connsiteX4" fmla="*/ 138084 w 305749"/>
              <a:gd name="connsiteY4" fmla="*/ 167479 h 1674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5749" h="167479">
                <a:moveTo>
                  <a:pt x="0" y="167479"/>
                </a:moveTo>
                <a:lnTo>
                  <a:pt x="304033" y="0"/>
                </a:lnTo>
                <a:lnTo>
                  <a:pt x="305749" y="0"/>
                </a:lnTo>
                <a:lnTo>
                  <a:pt x="305749" y="75120"/>
                </a:lnTo>
                <a:lnTo>
                  <a:pt x="138084" y="167479"/>
                </a:lnTo>
                <a:close/>
              </a:path>
            </a:pathLst>
          </a:custGeom>
          <a:gradFill flip="none" rotWithShape="1">
            <a:gsLst>
              <a:gs pos="0">
                <a:schemeClr val="bg1">
                  <a:lumMod val="75000"/>
                </a:schemeClr>
              </a:gs>
              <a:gs pos="100000">
                <a:schemeClr val="bg1">
                  <a:lumMod val="85000"/>
                </a:schemeClr>
              </a:gs>
            </a:gsLst>
            <a:lin ang="162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2400">
              <a:solidFill>
                <a:prstClr val="white"/>
              </a:solidFill>
            </a:endParaRPr>
          </a:p>
        </p:txBody>
      </p:sp>
      <p:sp>
        <p:nvSpPr>
          <p:cNvPr id="121" name="任意多边形 120"/>
          <p:cNvSpPr/>
          <p:nvPr/>
        </p:nvSpPr>
        <p:spPr>
          <a:xfrm rot="5400000">
            <a:off x="6193546" y="5289937"/>
            <a:ext cx="243183" cy="134321"/>
          </a:xfrm>
          <a:custGeom>
            <a:avLst/>
            <a:gdLst>
              <a:gd name="connsiteX0" fmla="*/ 0 w 305749"/>
              <a:gd name="connsiteY0" fmla="*/ 167479 h 167479"/>
              <a:gd name="connsiteX1" fmla="*/ 304033 w 305749"/>
              <a:gd name="connsiteY1" fmla="*/ 0 h 167479"/>
              <a:gd name="connsiteX2" fmla="*/ 305749 w 305749"/>
              <a:gd name="connsiteY2" fmla="*/ 0 h 167479"/>
              <a:gd name="connsiteX3" fmla="*/ 305749 w 305749"/>
              <a:gd name="connsiteY3" fmla="*/ 75120 h 167479"/>
              <a:gd name="connsiteX4" fmla="*/ 138084 w 305749"/>
              <a:gd name="connsiteY4" fmla="*/ 167479 h 1674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5749" h="167479">
                <a:moveTo>
                  <a:pt x="0" y="167479"/>
                </a:moveTo>
                <a:lnTo>
                  <a:pt x="304033" y="0"/>
                </a:lnTo>
                <a:lnTo>
                  <a:pt x="305749" y="0"/>
                </a:lnTo>
                <a:lnTo>
                  <a:pt x="305749" y="75120"/>
                </a:lnTo>
                <a:lnTo>
                  <a:pt x="138084" y="167479"/>
                </a:lnTo>
                <a:close/>
              </a:path>
            </a:pathLst>
          </a:custGeom>
          <a:gradFill flip="none" rotWithShape="1">
            <a:gsLst>
              <a:gs pos="0">
                <a:schemeClr val="bg1">
                  <a:lumMod val="75000"/>
                </a:schemeClr>
              </a:gs>
              <a:gs pos="100000">
                <a:schemeClr val="bg1">
                  <a:lumMod val="85000"/>
                </a:schemeClr>
              </a:gs>
            </a:gsLst>
            <a:lin ang="162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2400">
              <a:solidFill>
                <a:prstClr val="white"/>
              </a:solidFill>
            </a:endParaRPr>
          </a:p>
        </p:txBody>
      </p:sp>
      <p:sp>
        <p:nvSpPr>
          <p:cNvPr id="122" name="任意多边形 121"/>
          <p:cNvSpPr/>
          <p:nvPr/>
        </p:nvSpPr>
        <p:spPr>
          <a:xfrm rot="5400000">
            <a:off x="6481611" y="5175345"/>
            <a:ext cx="243183" cy="134321"/>
          </a:xfrm>
          <a:custGeom>
            <a:avLst/>
            <a:gdLst>
              <a:gd name="connsiteX0" fmla="*/ 0 w 305749"/>
              <a:gd name="connsiteY0" fmla="*/ 167479 h 167479"/>
              <a:gd name="connsiteX1" fmla="*/ 304033 w 305749"/>
              <a:gd name="connsiteY1" fmla="*/ 0 h 167479"/>
              <a:gd name="connsiteX2" fmla="*/ 305749 w 305749"/>
              <a:gd name="connsiteY2" fmla="*/ 0 h 167479"/>
              <a:gd name="connsiteX3" fmla="*/ 305749 w 305749"/>
              <a:gd name="connsiteY3" fmla="*/ 75120 h 167479"/>
              <a:gd name="connsiteX4" fmla="*/ 138084 w 305749"/>
              <a:gd name="connsiteY4" fmla="*/ 167479 h 1674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5749" h="167479">
                <a:moveTo>
                  <a:pt x="0" y="167479"/>
                </a:moveTo>
                <a:lnTo>
                  <a:pt x="304033" y="0"/>
                </a:lnTo>
                <a:lnTo>
                  <a:pt x="305749" y="0"/>
                </a:lnTo>
                <a:lnTo>
                  <a:pt x="305749" y="75120"/>
                </a:lnTo>
                <a:lnTo>
                  <a:pt x="138084" y="167479"/>
                </a:lnTo>
                <a:close/>
              </a:path>
            </a:pathLst>
          </a:custGeom>
          <a:gradFill flip="none" rotWithShape="1">
            <a:gsLst>
              <a:gs pos="0">
                <a:schemeClr val="bg1">
                  <a:lumMod val="75000"/>
                </a:schemeClr>
              </a:gs>
              <a:gs pos="100000">
                <a:schemeClr val="bg1">
                  <a:lumMod val="85000"/>
                </a:schemeClr>
              </a:gs>
            </a:gsLst>
            <a:lin ang="162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2400">
              <a:solidFill>
                <a:prstClr val="white"/>
              </a:solidFill>
            </a:endParaRPr>
          </a:p>
        </p:txBody>
      </p:sp>
      <p:sp>
        <p:nvSpPr>
          <p:cNvPr id="123" name="任意多边形 122"/>
          <p:cNvSpPr/>
          <p:nvPr/>
        </p:nvSpPr>
        <p:spPr>
          <a:xfrm rot="5400000">
            <a:off x="6770207" y="5058850"/>
            <a:ext cx="243183" cy="134321"/>
          </a:xfrm>
          <a:custGeom>
            <a:avLst/>
            <a:gdLst>
              <a:gd name="connsiteX0" fmla="*/ 0 w 305749"/>
              <a:gd name="connsiteY0" fmla="*/ 167479 h 167479"/>
              <a:gd name="connsiteX1" fmla="*/ 304033 w 305749"/>
              <a:gd name="connsiteY1" fmla="*/ 0 h 167479"/>
              <a:gd name="connsiteX2" fmla="*/ 305749 w 305749"/>
              <a:gd name="connsiteY2" fmla="*/ 0 h 167479"/>
              <a:gd name="connsiteX3" fmla="*/ 305749 w 305749"/>
              <a:gd name="connsiteY3" fmla="*/ 75120 h 167479"/>
              <a:gd name="connsiteX4" fmla="*/ 138084 w 305749"/>
              <a:gd name="connsiteY4" fmla="*/ 167479 h 1674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5749" h="167479">
                <a:moveTo>
                  <a:pt x="0" y="167479"/>
                </a:moveTo>
                <a:lnTo>
                  <a:pt x="304033" y="0"/>
                </a:lnTo>
                <a:lnTo>
                  <a:pt x="305749" y="0"/>
                </a:lnTo>
                <a:lnTo>
                  <a:pt x="305749" y="75120"/>
                </a:lnTo>
                <a:lnTo>
                  <a:pt x="138084" y="167479"/>
                </a:lnTo>
                <a:close/>
              </a:path>
            </a:pathLst>
          </a:custGeom>
          <a:gradFill flip="none" rotWithShape="1">
            <a:gsLst>
              <a:gs pos="0">
                <a:schemeClr val="bg1">
                  <a:lumMod val="75000"/>
                </a:schemeClr>
              </a:gs>
              <a:gs pos="100000">
                <a:schemeClr val="bg1">
                  <a:lumMod val="85000"/>
                </a:schemeClr>
              </a:gs>
            </a:gsLst>
            <a:lin ang="162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2400">
              <a:solidFill>
                <a:prstClr val="white"/>
              </a:solidFill>
            </a:endParaRPr>
          </a:p>
        </p:txBody>
      </p:sp>
      <p:sp>
        <p:nvSpPr>
          <p:cNvPr id="124" name="任意多边形 123"/>
          <p:cNvSpPr/>
          <p:nvPr/>
        </p:nvSpPr>
        <p:spPr>
          <a:xfrm rot="5400000">
            <a:off x="7061134" y="4946496"/>
            <a:ext cx="243183" cy="134321"/>
          </a:xfrm>
          <a:custGeom>
            <a:avLst/>
            <a:gdLst>
              <a:gd name="connsiteX0" fmla="*/ 0 w 305749"/>
              <a:gd name="connsiteY0" fmla="*/ 167479 h 167479"/>
              <a:gd name="connsiteX1" fmla="*/ 304033 w 305749"/>
              <a:gd name="connsiteY1" fmla="*/ 0 h 167479"/>
              <a:gd name="connsiteX2" fmla="*/ 305749 w 305749"/>
              <a:gd name="connsiteY2" fmla="*/ 0 h 167479"/>
              <a:gd name="connsiteX3" fmla="*/ 305749 w 305749"/>
              <a:gd name="connsiteY3" fmla="*/ 75120 h 167479"/>
              <a:gd name="connsiteX4" fmla="*/ 138084 w 305749"/>
              <a:gd name="connsiteY4" fmla="*/ 167479 h 1674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5749" h="167479">
                <a:moveTo>
                  <a:pt x="0" y="167479"/>
                </a:moveTo>
                <a:lnTo>
                  <a:pt x="304033" y="0"/>
                </a:lnTo>
                <a:lnTo>
                  <a:pt x="305749" y="0"/>
                </a:lnTo>
                <a:lnTo>
                  <a:pt x="305749" y="75120"/>
                </a:lnTo>
                <a:lnTo>
                  <a:pt x="138084" y="167479"/>
                </a:lnTo>
                <a:close/>
              </a:path>
            </a:pathLst>
          </a:custGeom>
          <a:gradFill flip="none" rotWithShape="1">
            <a:gsLst>
              <a:gs pos="0">
                <a:schemeClr val="bg1">
                  <a:lumMod val="75000"/>
                </a:schemeClr>
              </a:gs>
              <a:gs pos="100000">
                <a:schemeClr val="bg1">
                  <a:lumMod val="85000"/>
                </a:schemeClr>
              </a:gs>
            </a:gsLst>
            <a:lin ang="162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2400">
              <a:solidFill>
                <a:prstClr val="white"/>
              </a:solidFill>
            </a:endParaRPr>
          </a:p>
        </p:txBody>
      </p:sp>
      <p:sp>
        <p:nvSpPr>
          <p:cNvPr id="59" name="矩形 58"/>
          <p:cNvSpPr/>
          <p:nvPr/>
        </p:nvSpPr>
        <p:spPr>
          <a:xfrm>
            <a:off x="5229309" y="6166289"/>
            <a:ext cx="2307483" cy="581915"/>
          </a:xfrm>
          <a:prstGeom prst="rect">
            <a:avLst/>
          </a:prstGeom>
          <a:gradFill flip="none" rotWithShape="1">
            <a:gsLst>
              <a:gs pos="0">
                <a:srgbClr val="F69200">
                  <a:alpha val="50000"/>
                </a:srgbClr>
              </a:gs>
              <a:gs pos="100000">
                <a:srgbClr val="FFCF89">
                  <a:alpha val="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2400">
              <a:solidFill>
                <a:prstClr val="white"/>
              </a:solidFill>
            </a:endParaRPr>
          </a:p>
        </p:txBody>
      </p:sp>
      <p:sp>
        <p:nvSpPr>
          <p:cNvPr id="209" name="平行四边形 208"/>
          <p:cNvSpPr/>
          <p:nvPr/>
        </p:nvSpPr>
        <p:spPr>
          <a:xfrm rot="16200000" flipH="1" flipV="1">
            <a:off x="4479955" y="5777227"/>
            <a:ext cx="830192" cy="133711"/>
          </a:xfrm>
          <a:prstGeom prst="parallelogram">
            <a:avLst>
              <a:gd name="adj" fmla="val 183941"/>
            </a:avLst>
          </a:prstGeom>
          <a:gradFill>
            <a:gsLst>
              <a:gs pos="0">
                <a:srgbClr val="E35353">
                  <a:lumMod val="67000"/>
                  <a:lumOff val="33000"/>
                </a:srgbClr>
              </a:gs>
              <a:gs pos="100000">
                <a:srgbClr val="F0A6A6">
                  <a:alpha val="0"/>
                </a:srgbClr>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2400">
              <a:solidFill>
                <a:prstClr val="white"/>
              </a:solidFill>
            </a:endParaRPr>
          </a:p>
        </p:txBody>
      </p:sp>
      <p:sp>
        <p:nvSpPr>
          <p:cNvPr id="257" name="平行四边形 256"/>
          <p:cNvSpPr/>
          <p:nvPr/>
        </p:nvSpPr>
        <p:spPr>
          <a:xfrm rot="16200000" flipH="1" flipV="1">
            <a:off x="4347019" y="5525574"/>
            <a:ext cx="830192" cy="133711"/>
          </a:xfrm>
          <a:prstGeom prst="parallelogram">
            <a:avLst>
              <a:gd name="adj" fmla="val 183941"/>
            </a:avLst>
          </a:prstGeom>
          <a:gradFill>
            <a:gsLst>
              <a:gs pos="0">
                <a:srgbClr val="663A77">
                  <a:alpha val="55000"/>
                </a:srgbClr>
              </a:gs>
              <a:gs pos="100000">
                <a:srgbClr val="A876BC">
                  <a:alpha val="0"/>
                </a:srgbClr>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2400">
              <a:solidFill>
                <a:prstClr val="white"/>
              </a:solidFill>
            </a:endParaRPr>
          </a:p>
        </p:txBody>
      </p:sp>
      <p:sp>
        <p:nvSpPr>
          <p:cNvPr id="125" name="AutoShape 34"/>
          <p:cNvSpPr>
            <a:spLocks noChangeAspect="1" noChangeArrowheads="1" noTextEdit="1"/>
          </p:cNvSpPr>
          <p:nvPr/>
        </p:nvSpPr>
        <p:spPr bwMode="auto">
          <a:xfrm>
            <a:off x="6004477" y="3570288"/>
            <a:ext cx="225425"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sz="2400">
              <a:solidFill>
                <a:prstClr val="black"/>
              </a:solidFill>
            </a:endParaRPr>
          </a:p>
        </p:txBody>
      </p:sp>
      <p:grpSp>
        <p:nvGrpSpPr>
          <p:cNvPr id="1027" name="组合 1026"/>
          <p:cNvGrpSpPr/>
          <p:nvPr/>
        </p:nvGrpSpPr>
        <p:grpSpPr>
          <a:xfrm>
            <a:off x="6148498" y="5481273"/>
            <a:ext cx="901541" cy="650719"/>
            <a:chOff x="6127310" y="5233623"/>
            <a:chExt cx="901541" cy="650719"/>
          </a:xfrm>
        </p:grpSpPr>
        <p:sp>
          <p:nvSpPr>
            <p:cNvPr id="1025" name="文本框 1024"/>
            <p:cNvSpPr txBox="1"/>
            <p:nvPr/>
          </p:nvSpPr>
          <p:spPr>
            <a:xfrm>
              <a:off x="6127310" y="5233623"/>
              <a:ext cx="901541" cy="523220"/>
            </a:xfrm>
            <a:prstGeom prst="rect">
              <a:avLst/>
            </a:prstGeom>
            <a:noFill/>
          </p:spPr>
          <p:txBody>
            <a:bodyPr wrap="square" rtlCol="0">
              <a:spAutoFit/>
            </a:bodyPr>
            <a:lstStyle/>
            <a:p>
              <a:pPr algn="ctr"/>
              <a:r>
                <a:rPr lang="en-US" altLang="zh-CN" sz="2800" dirty="0">
                  <a:solidFill>
                    <a:prstClr val="white"/>
                  </a:solidFill>
                  <a:latin typeface="Impact" panose="020B0806030902050204" pitchFamily="34" charset="0"/>
                </a:rPr>
                <a:t>01</a:t>
              </a:r>
              <a:endParaRPr lang="zh-CN" altLang="en-US" sz="2800" dirty="0">
                <a:solidFill>
                  <a:prstClr val="white"/>
                </a:solidFill>
                <a:latin typeface="Impact" panose="020B0806030902050204" pitchFamily="34" charset="0"/>
              </a:endParaRPr>
            </a:p>
          </p:txBody>
        </p:sp>
        <p:sp>
          <p:nvSpPr>
            <p:cNvPr id="1026" name="文本框 1025"/>
            <p:cNvSpPr txBox="1"/>
            <p:nvPr/>
          </p:nvSpPr>
          <p:spPr>
            <a:xfrm>
              <a:off x="6299898" y="5566242"/>
              <a:ext cx="578002" cy="318100"/>
            </a:xfrm>
            <a:prstGeom prst="rect">
              <a:avLst/>
            </a:prstGeom>
            <a:noFill/>
          </p:spPr>
          <p:txBody>
            <a:bodyPr wrap="square" rtlCol="0">
              <a:spAutoFit/>
            </a:bodyPr>
            <a:lstStyle/>
            <a:p>
              <a:pPr algn="ctr"/>
              <a:r>
                <a:rPr lang="en-US" altLang="zh-CN" sz="1465" dirty="0">
                  <a:solidFill>
                    <a:prstClr val="white"/>
                  </a:solidFill>
                  <a:latin typeface="LiHei Pro" panose="020B0500000000000000" pitchFamily="34" charset="-122"/>
                  <a:ea typeface="LiHei Pro" panose="020B0500000000000000" pitchFamily="34" charset="-122"/>
                </a:rPr>
                <a:t>STEP</a:t>
              </a:r>
              <a:endParaRPr lang="zh-CN" altLang="en-US" sz="1465" dirty="0">
                <a:solidFill>
                  <a:prstClr val="white"/>
                </a:solidFill>
                <a:latin typeface="LiHei Pro" panose="020B0500000000000000" pitchFamily="34" charset="-122"/>
                <a:ea typeface="LiHei Pro" panose="020B0500000000000000" pitchFamily="34" charset="-122"/>
              </a:endParaRPr>
            </a:p>
          </p:txBody>
        </p:sp>
      </p:grpSp>
      <p:grpSp>
        <p:nvGrpSpPr>
          <p:cNvPr id="349" name="组合 348"/>
          <p:cNvGrpSpPr/>
          <p:nvPr/>
        </p:nvGrpSpPr>
        <p:grpSpPr>
          <a:xfrm>
            <a:off x="5073783" y="4447382"/>
            <a:ext cx="901541" cy="650719"/>
            <a:chOff x="6127310" y="5233623"/>
            <a:chExt cx="901541" cy="650719"/>
          </a:xfrm>
        </p:grpSpPr>
        <p:sp>
          <p:nvSpPr>
            <p:cNvPr id="350" name="文本框 349"/>
            <p:cNvSpPr txBox="1"/>
            <p:nvPr/>
          </p:nvSpPr>
          <p:spPr>
            <a:xfrm>
              <a:off x="6127310" y="5233623"/>
              <a:ext cx="901541" cy="523220"/>
            </a:xfrm>
            <a:prstGeom prst="rect">
              <a:avLst/>
            </a:prstGeom>
            <a:noFill/>
          </p:spPr>
          <p:txBody>
            <a:bodyPr wrap="square" rtlCol="0">
              <a:spAutoFit/>
            </a:bodyPr>
            <a:lstStyle/>
            <a:p>
              <a:pPr algn="ctr"/>
              <a:r>
                <a:rPr lang="en-US" altLang="zh-CN" sz="2800" dirty="0">
                  <a:solidFill>
                    <a:prstClr val="white"/>
                  </a:solidFill>
                  <a:latin typeface="Impact" panose="020B0806030902050204" pitchFamily="34" charset="0"/>
                </a:rPr>
                <a:t>02</a:t>
              </a:r>
              <a:endParaRPr lang="zh-CN" altLang="en-US" sz="2800" dirty="0">
                <a:solidFill>
                  <a:prstClr val="white"/>
                </a:solidFill>
                <a:latin typeface="Impact" panose="020B0806030902050204" pitchFamily="34" charset="0"/>
              </a:endParaRPr>
            </a:p>
          </p:txBody>
        </p:sp>
        <p:sp>
          <p:nvSpPr>
            <p:cNvPr id="351" name="文本框 350"/>
            <p:cNvSpPr txBox="1"/>
            <p:nvPr/>
          </p:nvSpPr>
          <p:spPr>
            <a:xfrm>
              <a:off x="6299898" y="5566242"/>
              <a:ext cx="578002" cy="318100"/>
            </a:xfrm>
            <a:prstGeom prst="rect">
              <a:avLst/>
            </a:prstGeom>
            <a:noFill/>
          </p:spPr>
          <p:txBody>
            <a:bodyPr wrap="square" rtlCol="0">
              <a:spAutoFit/>
            </a:bodyPr>
            <a:lstStyle/>
            <a:p>
              <a:pPr algn="ctr"/>
              <a:r>
                <a:rPr lang="en-US" altLang="zh-CN" sz="1465" dirty="0">
                  <a:solidFill>
                    <a:prstClr val="white"/>
                  </a:solidFill>
                  <a:latin typeface="LiHei Pro" panose="020B0500000000000000" pitchFamily="34" charset="-122"/>
                  <a:ea typeface="LiHei Pro" panose="020B0500000000000000" pitchFamily="34" charset="-122"/>
                </a:rPr>
                <a:t>STEP</a:t>
              </a:r>
              <a:endParaRPr lang="zh-CN" altLang="en-US" sz="1465" dirty="0">
                <a:solidFill>
                  <a:prstClr val="white"/>
                </a:solidFill>
                <a:latin typeface="LiHei Pro" panose="020B0500000000000000" pitchFamily="34" charset="-122"/>
                <a:ea typeface="LiHei Pro" panose="020B0500000000000000" pitchFamily="34" charset="-122"/>
              </a:endParaRPr>
            </a:p>
          </p:txBody>
        </p:sp>
      </p:grpSp>
      <p:grpSp>
        <p:nvGrpSpPr>
          <p:cNvPr id="352" name="组合 351"/>
          <p:cNvGrpSpPr/>
          <p:nvPr/>
        </p:nvGrpSpPr>
        <p:grpSpPr>
          <a:xfrm>
            <a:off x="4767698" y="2073566"/>
            <a:ext cx="901541" cy="650719"/>
            <a:chOff x="6127310" y="5233623"/>
            <a:chExt cx="901541" cy="650719"/>
          </a:xfrm>
        </p:grpSpPr>
        <p:sp>
          <p:nvSpPr>
            <p:cNvPr id="353" name="文本框 352"/>
            <p:cNvSpPr txBox="1"/>
            <p:nvPr/>
          </p:nvSpPr>
          <p:spPr>
            <a:xfrm>
              <a:off x="6127310" y="5233623"/>
              <a:ext cx="901541" cy="523220"/>
            </a:xfrm>
            <a:prstGeom prst="rect">
              <a:avLst/>
            </a:prstGeom>
            <a:noFill/>
          </p:spPr>
          <p:txBody>
            <a:bodyPr wrap="square" rtlCol="0">
              <a:spAutoFit/>
            </a:bodyPr>
            <a:lstStyle/>
            <a:p>
              <a:pPr algn="ctr"/>
              <a:r>
                <a:rPr lang="en-US" altLang="zh-CN" sz="2800" dirty="0">
                  <a:solidFill>
                    <a:prstClr val="white"/>
                  </a:solidFill>
                  <a:latin typeface="Impact" panose="020B0806030902050204" pitchFamily="34" charset="0"/>
                </a:rPr>
                <a:t>04</a:t>
              </a:r>
              <a:endParaRPr lang="zh-CN" altLang="en-US" sz="2800" dirty="0">
                <a:solidFill>
                  <a:prstClr val="white"/>
                </a:solidFill>
                <a:latin typeface="Impact" panose="020B0806030902050204" pitchFamily="34" charset="0"/>
              </a:endParaRPr>
            </a:p>
          </p:txBody>
        </p:sp>
        <p:sp>
          <p:nvSpPr>
            <p:cNvPr id="354" name="文本框 353"/>
            <p:cNvSpPr txBox="1"/>
            <p:nvPr/>
          </p:nvSpPr>
          <p:spPr>
            <a:xfrm>
              <a:off x="6299898" y="5566242"/>
              <a:ext cx="578002" cy="318100"/>
            </a:xfrm>
            <a:prstGeom prst="rect">
              <a:avLst/>
            </a:prstGeom>
            <a:noFill/>
          </p:spPr>
          <p:txBody>
            <a:bodyPr wrap="square" rtlCol="0">
              <a:spAutoFit/>
            </a:bodyPr>
            <a:lstStyle/>
            <a:p>
              <a:pPr algn="ctr"/>
              <a:r>
                <a:rPr lang="en-US" altLang="zh-CN" sz="1465" dirty="0">
                  <a:solidFill>
                    <a:prstClr val="white"/>
                  </a:solidFill>
                  <a:latin typeface="LiHei Pro" panose="020B0500000000000000" pitchFamily="34" charset="-122"/>
                  <a:ea typeface="LiHei Pro" panose="020B0500000000000000" pitchFamily="34" charset="-122"/>
                </a:rPr>
                <a:t>STEP</a:t>
              </a:r>
              <a:endParaRPr lang="zh-CN" altLang="en-US" sz="1465" dirty="0">
                <a:solidFill>
                  <a:prstClr val="white"/>
                </a:solidFill>
                <a:latin typeface="LiHei Pro" panose="020B0500000000000000" pitchFamily="34" charset="-122"/>
                <a:ea typeface="LiHei Pro" panose="020B0500000000000000" pitchFamily="34" charset="-122"/>
              </a:endParaRPr>
            </a:p>
          </p:txBody>
        </p:sp>
      </p:grpSp>
      <p:grpSp>
        <p:nvGrpSpPr>
          <p:cNvPr id="355" name="组合 354"/>
          <p:cNvGrpSpPr/>
          <p:nvPr/>
        </p:nvGrpSpPr>
        <p:grpSpPr>
          <a:xfrm>
            <a:off x="5735291" y="3215474"/>
            <a:ext cx="901541" cy="650719"/>
            <a:chOff x="6127310" y="5233623"/>
            <a:chExt cx="901541" cy="650719"/>
          </a:xfrm>
        </p:grpSpPr>
        <p:sp>
          <p:nvSpPr>
            <p:cNvPr id="356" name="文本框 355"/>
            <p:cNvSpPr txBox="1"/>
            <p:nvPr/>
          </p:nvSpPr>
          <p:spPr>
            <a:xfrm>
              <a:off x="6127310" y="5233623"/>
              <a:ext cx="901541" cy="523220"/>
            </a:xfrm>
            <a:prstGeom prst="rect">
              <a:avLst/>
            </a:prstGeom>
            <a:noFill/>
          </p:spPr>
          <p:txBody>
            <a:bodyPr wrap="square" rtlCol="0">
              <a:spAutoFit/>
            </a:bodyPr>
            <a:lstStyle/>
            <a:p>
              <a:pPr algn="ctr"/>
              <a:r>
                <a:rPr lang="en-US" altLang="zh-CN" sz="2800" dirty="0">
                  <a:solidFill>
                    <a:prstClr val="white"/>
                  </a:solidFill>
                  <a:latin typeface="Impact" panose="020B0806030902050204" pitchFamily="34" charset="0"/>
                </a:rPr>
                <a:t>03</a:t>
              </a:r>
              <a:endParaRPr lang="zh-CN" altLang="en-US" sz="2800" dirty="0">
                <a:solidFill>
                  <a:prstClr val="white"/>
                </a:solidFill>
                <a:latin typeface="Impact" panose="020B0806030902050204" pitchFamily="34" charset="0"/>
              </a:endParaRPr>
            </a:p>
          </p:txBody>
        </p:sp>
        <p:sp>
          <p:nvSpPr>
            <p:cNvPr id="357" name="文本框 356"/>
            <p:cNvSpPr txBox="1"/>
            <p:nvPr/>
          </p:nvSpPr>
          <p:spPr>
            <a:xfrm>
              <a:off x="6299898" y="5566242"/>
              <a:ext cx="578002" cy="318100"/>
            </a:xfrm>
            <a:prstGeom prst="rect">
              <a:avLst/>
            </a:prstGeom>
            <a:noFill/>
          </p:spPr>
          <p:txBody>
            <a:bodyPr wrap="square" rtlCol="0">
              <a:spAutoFit/>
            </a:bodyPr>
            <a:lstStyle/>
            <a:p>
              <a:pPr algn="ctr"/>
              <a:r>
                <a:rPr lang="en-US" altLang="zh-CN" sz="1465" dirty="0">
                  <a:solidFill>
                    <a:prstClr val="white"/>
                  </a:solidFill>
                  <a:latin typeface="LiHei Pro" panose="020B0500000000000000" pitchFamily="34" charset="-122"/>
                  <a:ea typeface="LiHei Pro" panose="020B0500000000000000" pitchFamily="34" charset="-122"/>
                </a:rPr>
                <a:t>STEP</a:t>
              </a:r>
              <a:endParaRPr lang="zh-CN" altLang="en-US" sz="1465" dirty="0">
                <a:solidFill>
                  <a:prstClr val="white"/>
                </a:solidFill>
                <a:latin typeface="LiHei Pro" panose="020B0500000000000000" pitchFamily="34" charset="-122"/>
                <a:ea typeface="LiHei Pro" panose="020B0500000000000000" pitchFamily="34" charset="-122"/>
              </a:endParaRPr>
            </a:p>
          </p:txBody>
        </p:sp>
      </p:grpSp>
      <p:grpSp>
        <p:nvGrpSpPr>
          <p:cNvPr id="359" name="Group 243"/>
          <p:cNvGrpSpPr>
            <a:grpSpLocks noChangeAspect="1"/>
          </p:cNvGrpSpPr>
          <p:nvPr/>
        </p:nvGrpSpPr>
        <p:grpSpPr bwMode="auto">
          <a:xfrm>
            <a:off x="5826241" y="4578170"/>
            <a:ext cx="508199" cy="413743"/>
            <a:chOff x="5152" y="2874"/>
            <a:chExt cx="113" cy="92"/>
          </a:xfrm>
          <a:solidFill>
            <a:schemeClr val="bg1"/>
          </a:solidFill>
        </p:grpSpPr>
        <p:sp>
          <p:nvSpPr>
            <p:cNvPr id="361" name="Freeform 244"/>
            <p:cNvSpPr>
              <a:spLocks noEditPoints="1"/>
            </p:cNvSpPr>
            <p:nvPr/>
          </p:nvSpPr>
          <p:spPr bwMode="auto">
            <a:xfrm>
              <a:off x="5168" y="2877"/>
              <a:ext cx="95" cy="58"/>
            </a:xfrm>
            <a:custGeom>
              <a:avLst/>
              <a:gdLst>
                <a:gd name="T0" fmla="*/ 1 w 38"/>
                <a:gd name="T1" fmla="*/ 23 h 23"/>
                <a:gd name="T2" fmla="*/ 1 w 38"/>
                <a:gd name="T3" fmla="*/ 23 h 23"/>
                <a:gd name="T4" fmla="*/ 0 w 38"/>
                <a:gd name="T5" fmla="*/ 23 h 23"/>
                <a:gd name="T6" fmla="*/ 0 w 38"/>
                <a:gd name="T7" fmla="*/ 22 h 23"/>
                <a:gd name="T8" fmla="*/ 0 w 38"/>
                <a:gd name="T9" fmla="*/ 20 h 23"/>
                <a:gd name="T10" fmla="*/ 0 w 38"/>
                <a:gd name="T11" fmla="*/ 20 h 23"/>
                <a:gd name="T12" fmla="*/ 9 w 38"/>
                <a:gd name="T13" fmla="*/ 10 h 23"/>
                <a:gd name="T14" fmla="*/ 13 w 38"/>
                <a:gd name="T15" fmla="*/ 10 h 23"/>
                <a:gd name="T16" fmla="*/ 19 w 38"/>
                <a:gd name="T17" fmla="*/ 13 h 23"/>
                <a:gd name="T18" fmla="*/ 22 w 38"/>
                <a:gd name="T19" fmla="*/ 14 h 23"/>
                <a:gd name="T20" fmla="*/ 31 w 38"/>
                <a:gd name="T21" fmla="*/ 4 h 23"/>
                <a:gd name="T22" fmla="*/ 29 w 38"/>
                <a:gd name="T23" fmla="*/ 4 h 23"/>
                <a:gd name="T24" fmla="*/ 28 w 38"/>
                <a:gd name="T25" fmla="*/ 4 h 23"/>
                <a:gd name="T26" fmla="*/ 27 w 38"/>
                <a:gd name="T27" fmla="*/ 3 h 23"/>
                <a:gd name="T28" fmla="*/ 27 w 38"/>
                <a:gd name="T29" fmla="*/ 2 h 23"/>
                <a:gd name="T30" fmla="*/ 27 w 38"/>
                <a:gd name="T31" fmla="*/ 2 h 23"/>
                <a:gd name="T32" fmla="*/ 38 w 38"/>
                <a:gd name="T33" fmla="*/ 0 h 23"/>
                <a:gd name="T34" fmla="*/ 38 w 38"/>
                <a:gd name="T35" fmla="*/ 0 h 23"/>
                <a:gd name="T36" fmla="*/ 38 w 38"/>
                <a:gd name="T37" fmla="*/ 0 h 23"/>
                <a:gd name="T38" fmla="*/ 37 w 38"/>
                <a:gd name="T39" fmla="*/ 10 h 23"/>
                <a:gd name="T40" fmla="*/ 36 w 38"/>
                <a:gd name="T41" fmla="*/ 11 h 23"/>
                <a:gd name="T42" fmla="*/ 36 w 38"/>
                <a:gd name="T43" fmla="*/ 11 h 23"/>
                <a:gd name="T44" fmla="*/ 34 w 38"/>
                <a:gd name="T45" fmla="*/ 9 h 23"/>
                <a:gd name="T46" fmla="*/ 34 w 38"/>
                <a:gd name="T47" fmla="*/ 9 h 23"/>
                <a:gd name="T48" fmla="*/ 34 w 38"/>
                <a:gd name="T49" fmla="*/ 6 h 23"/>
                <a:gd name="T50" fmla="*/ 25 w 38"/>
                <a:gd name="T51" fmla="*/ 17 h 23"/>
                <a:gd name="T52" fmla="*/ 23 w 38"/>
                <a:gd name="T53" fmla="*/ 18 h 23"/>
                <a:gd name="T54" fmla="*/ 20 w 38"/>
                <a:gd name="T55" fmla="*/ 18 h 23"/>
                <a:gd name="T56" fmla="*/ 11 w 38"/>
                <a:gd name="T57" fmla="*/ 13 h 23"/>
                <a:gd name="T58" fmla="*/ 1 w 38"/>
                <a:gd name="T59" fmla="*/ 23 h 23"/>
                <a:gd name="T60" fmla="*/ 1 w 38"/>
                <a:gd name="T61" fmla="*/ 23 h 23"/>
                <a:gd name="T62" fmla="*/ 1 w 38"/>
                <a:gd name="T63" fmla="*/ 20 h 23"/>
                <a:gd name="T64" fmla="*/ 1 w 38"/>
                <a:gd name="T65" fmla="*/ 21 h 23"/>
                <a:gd name="T66" fmla="*/ 1 w 38"/>
                <a:gd name="T67" fmla="*/ 22 h 23"/>
                <a:gd name="T68" fmla="*/ 11 w 38"/>
                <a:gd name="T69" fmla="*/ 12 h 23"/>
                <a:gd name="T70" fmla="*/ 11 w 38"/>
                <a:gd name="T71" fmla="*/ 12 h 23"/>
                <a:gd name="T72" fmla="*/ 21 w 38"/>
                <a:gd name="T73" fmla="*/ 17 h 23"/>
                <a:gd name="T74" fmla="*/ 23 w 38"/>
                <a:gd name="T75" fmla="*/ 17 h 23"/>
                <a:gd name="T76" fmla="*/ 24 w 38"/>
                <a:gd name="T77" fmla="*/ 16 h 23"/>
                <a:gd name="T78" fmla="*/ 34 w 38"/>
                <a:gd name="T79" fmla="*/ 5 h 23"/>
                <a:gd name="T80" fmla="*/ 35 w 38"/>
                <a:gd name="T81" fmla="*/ 4 h 23"/>
                <a:gd name="T82" fmla="*/ 35 w 38"/>
                <a:gd name="T83" fmla="*/ 5 h 23"/>
                <a:gd name="T84" fmla="*/ 35 w 38"/>
                <a:gd name="T85" fmla="*/ 9 h 23"/>
                <a:gd name="T86" fmla="*/ 36 w 38"/>
                <a:gd name="T87" fmla="*/ 9 h 23"/>
                <a:gd name="T88" fmla="*/ 37 w 38"/>
                <a:gd name="T89" fmla="*/ 1 h 23"/>
                <a:gd name="T90" fmla="*/ 28 w 38"/>
                <a:gd name="T91" fmla="*/ 3 h 23"/>
                <a:gd name="T92" fmla="*/ 29 w 38"/>
                <a:gd name="T93" fmla="*/ 3 h 23"/>
                <a:gd name="T94" fmla="*/ 33 w 38"/>
                <a:gd name="T95" fmla="*/ 3 h 23"/>
                <a:gd name="T96" fmla="*/ 33 w 38"/>
                <a:gd name="T97" fmla="*/ 4 h 23"/>
                <a:gd name="T98" fmla="*/ 33 w 38"/>
                <a:gd name="T99" fmla="*/ 4 h 23"/>
                <a:gd name="T100" fmla="*/ 23 w 38"/>
                <a:gd name="T101" fmla="*/ 15 h 23"/>
                <a:gd name="T102" fmla="*/ 22 w 38"/>
                <a:gd name="T103" fmla="*/ 16 h 23"/>
                <a:gd name="T104" fmla="*/ 18 w 38"/>
                <a:gd name="T105" fmla="*/ 14 h 23"/>
                <a:gd name="T106" fmla="*/ 12 w 38"/>
                <a:gd name="T107" fmla="*/ 10 h 23"/>
                <a:gd name="T108" fmla="*/ 10 w 38"/>
                <a:gd name="T109" fmla="*/ 11 h 23"/>
                <a:gd name="T110" fmla="*/ 1 w 38"/>
                <a:gd name="T111" fmla="*/ 2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8" h="23">
                  <a:moveTo>
                    <a:pt x="1" y="23"/>
                  </a:moveTo>
                  <a:cubicBezTo>
                    <a:pt x="1" y="23"/>
                    <a:pt x="1" y="23"/>
                    <a:pt x="1" y="23"/>
                  </a:cubicBezTo>
                  <a:cubicBezTo>
                    <a:pt x="0" y="23"/>
                    <a:pt x="0" y="23"/>
                    <a:pt x="0" y="23"/>
                  </a:cubicBezTo>
                  <a:cubicBezTo>
                    <a:pt x="0" y="22"/>
                    <a:pt x="0" y="22"/>
                    <a:pt x="0" y="22"/>
                  </a:cubicBezTo>
                  <a:cubicBezTo>
                    <a:pt x="0" y="21"/>
                    <a:pt x="0" y="21"/>
                    <a:pt x="0" y="20"/>
                  </a:cubicBezTo>
                  <a:cubicBezTo>
                    <a:pt x="0" y="20"/>
                    <a:pt x="0" y="20"/>
                    <a:pt x="0" y="20"/>
                  </a:cubicBezTo>
                  <a:cubicBezTo>
                    <a:pt x="9" y="10"/>
                    <a:pt x="9" y="10"/>
                    <a:pt x="9" y="10"/>
                  </a:cubicBezTo>
                  <a:cubicBezTo>
                    <a:pt x="10" y="9"/>
                    <a:pt x="12" y="9"/>
                    <a:pt x="13" y="10"/>
                  </a:cubicBezTo>
                  <a:cubicBezTo>
                    <a:pt x="14" y="11"/>
                    <a:pt x="17" y="12"/>
                    <a:pt x="19" y="13"/>
                  </a:cubicBezTo>
                  <a:cubicBezTo>
                    <a:pt x="20" y="13"/>
                    <a:pt x="22" y="14"/>
                    <a:pt x="22" y="14"/>
                  </a:cubicBezTo>
                  <a:cubicBezTo>
                    <a:pt x="25" y="11"/>
                    <a:pt x="30" y="6"/>
                    <a:pt x="31" y="4"/>
                  </a:cubicBezTo>
                  <a:cubicBezTo>
                    <a:pt x="29" y="4"/>
                    <a:pt x="29" y="4"/>
                    <a:pt x="29" y="4"/>
                  </a:cubicBezTo>
                  <a:cubicBezTo>
                    <a:pt x="29" y="4"/>
                    <a:pt x="28" y="4"/>
                    <a:pt x="28" y="4"/>
                  </a:cubicBezTo>
                  <a:cubicBezTo>
                    <a:pt x="28" y="4"/>
                    <a:pt x="27" y="3"/>
                    <a:pt x="27" y="3"/>
                  </a:cubicBezTo>
                  <a:cubicBezTo>
                    <a:pt x="27" y="3"/>
                    <a:pt x="26" y="2"/>
                    <a:pt x="27" y="2"/>
                  </a:cubicBezTo>
                  <a:cubicBezTo>
                    <a:pt x="27" y="2"/>
                    <a:pt x="27" y="2"/>
                    <a:pt x="27" y="2"/>
                  </a:cubicBezTo>
                  <a:cubicBezTo>
                    <a:pt x="31" y="1"/>
                    <a:pt x="38" y="0"/>
                    <a:pt x="38" y="0"/>
                  </a:cubicBezTo>
                  <a:cubicBezTo>
                    <a:pt x="38" y="0"/>
                    <a:pt x="38" y="0"/>
                    <a:pt x="38" y="0"/>
                  </a:cubicBezTo>
                  <a:cubicBezTo>
                    <a:pt x="38" y="0"/>
                    <a:pt x="38" y="0"/>
                    <a:pt x="38" y="0"/>
                  </a:cubicBezTo>
                  <a:cubicBezTo>
                    <a:pt x="38" y="1"/>
                    <a:pt x="37" y="8"/>
                    <a:pt x="37" y="10"/>
                  </a:cubicBezTo>
                  <a:cubicBezTo>
                    <a:pt x="37" y="10"/>
                    <a:pt x="36" y="10"/>
                    <a:pt x="36" y="11"/>
                  </a:cubicBezTo>
                  <a:cubicBezTo>
                    <a:pt x="36" y="11"/>
                    <a:pt x="36" y="11"/>
                    <a:pt x="36" y="11"/>
                  </a:cubicBezTo>
                  <a:cubicBezTo>
                    <a:pt x="35" y="10"/>
                    <a:pt x="34" y="9"/>
                    <a:pt x="34" y="9"/>
                  </a:cubicBezTo>
                  <a:cubicBezTo>
                    <a:pt x="34" y="9"/>
                    <a:pt x="34" y="9"/>
                    <a:pt x="34" y="9"/>
                  </a:cubicBezTo>
                  <a:cubicBezTo>
                    <a:pt x="34" y="6"/>
                    <a:pt x="34" y="6"/>
                    <a:pt x="34" y="6"/>
                  </a:cubicBezTo>
                  <a:cubicBezTo>
                    <a:pt x="32" y="9"/>
                    <a:pt x="28" y="14"/>
                    <a:pt x="25" y="17"/>
                  </a:cubicBezTo>
                  <a:cubicBezTo>
                    <a:pt x="24" y="18"/>
                    <a:pt x="24" y="18"/>
                    <a:pt x="23" y="18"/>
                  </a:cubicBezTo>
                  <a:cubicBezTo>
                    <a:pt x="22" y="19"/>
                    <a:pt x="21" y="18"/>
                    <a:pt x="20" y="18"/>
                  </a:cubicBezTo>
                  <a:cubicBezTo>
                    <a:pt x="11" y="13"/>
                    <a:pt x="11" y="13"/>
                    <a:pt x="11" y="13"/>
                  </a:cubicBezTo>
                  <a:cubicBezTo>
                    <a:pt x="1" y="23"/>
                    <a:pt x="1" y="23"/>
                    <a:pt x="1" y="23"/>
                  </a:cubicBezTo>
                  <a:cubicBezTo>
                    <a:pt x="1" y="23"/>
                    <a:pt x="1" y="23"/>
                    <a:pt x="1" y="23"/>
                  </a:cubicBezTo>
                  <a:close/>
                  <a:moveTo>
                    <a:pt x="1" y="20"/>
                  </a:moveTo>
                  <a:cubicBezTo>
                    <a:pt x="1" y="21"/>
                    <a:pt x="1" y="21"/>
                    <a:pt x="1" y="21"/>
                  </a:cubicBezTo>
                  <a:cubicBezTo>
                    <a:pt x="1" y="21"/>
                    <a:pt x="1" y="22"/>
                    <a:pt x="1" y="22"/>
                  </a:cubicBezTo>
                  <a:cubicBezTo>
                    <a:pt x="11" y="12"/>
                    <a:pt x="11" y="12"/>
                    <a:pt x="11" y="12"/>
                  </a:cubicBezTo>
                  <a:cubicBezTo>
                    <a:pt x="11" y="12"/>
                    <a:pt x="11" y="12"/>
                    <a:pt x="11" y="12"/>
                  </a:cubicBezTo>
                  <a:cubicBezTo>
                    <a:pt x="21" y="17"/>
                    <a:pt x="21" y="17"/>
                    <a:pt x="21" y="17"/>
                  </a:cubicBezTo>
                  <a:cubicBezTo>
                    <a:pt x="22" y="17"/>
                    <a:pt x="22" y="18"/>
                    <a:pt x="23" y="17"/>
                  </a:cubicBezTo>
                  <a:cubicBezTo>
                    <a:pt x="23" y="17"/>
                    <a:pt x="24" y="17"/>
                    <a:pt x="24" y="16"/>
                  </a:cubicBezTo>
                  <a:cubicBezTo>
                    <a:pt x="28" y="12"/>
                    <a:pt x="34" y="5"/>
                    <a:pt x="34" y="5"/>
                  </a:cubicBezTo>
                  <a:cubicBezTo>
                    <a:pt x="34" y="4"/>
                    <a:pt x="35" y="4"/>
                    <a:pt x="35" y="4"/>
                  </a:cubicBezTo>
                  <a:cubicBezTo>
                    <a:pt x="35" y="4"/>
                    <a:pt x="35" y="5"/>
                    <a:pt x="35" y="5"/>
                  </a:cubicBezTo>
                  <a:cubicBezTo>
                    <a:pt x="35" y="9"/>
                    <a:pt x="35" y="9"/>
                    <a:pt x="35" y="9"/>
                  </a:cubicBezTo>
                  <a:cubicBezTo>
                    <a:pt x="35" y="9"/>
                    <a:pt x="35" y="9"/>
                    <a:pt x="36" y="9"/>
                  </a:cubicBezTo>
                  <a:cubicBezTo>
                    <a:pt x="36" y="7"/>
                    <a:pt x="37" y="3"/>
                    <a:pt x="37" y="1"/>
                  </a:cubicBezTo>
                  <a:cubicBezTo>
                    <a:pt x="35" y="1"/>
                    <a:pt x="31" y="2"/>
                    <a:pt x="28" y="3"/>
                  </a:cubicBezTo>
                  <a:cubicBezTo>
                    <a:pt x="28" y="3"/>
                    <a:pt x="29" y="3"/>
                    <a:pt x="29" y="3"/>
                  </a:cubicBezTo>
                  <a:cubicBezTo>
                    <a:pt x="33" y="3"/>
                    <a:pt x="33" y="3"/>
                    <a:pt x="33" y="3"/>
                  </a:cubicBezTo>
                  <a:cubicBezTo>
                    <a:pt x="33" y="3"/>
                    <a:pt x="33" y="3"/>
                    <a:pt x="33" y="4"/>
                  </a:cubicBezTo>
                  <a:cubicBezTo>
                    <a:pt x="33" y="4"/>
                    <a:pt x="33" y="4"/>
                    <a:pt x="33" y="4"/>
                  </a:cubicBezTo>
                  <a:cubicBezTo>
                    <a:pt x="33" y="4"/>
                    <a:pt x="27" y="11"/>
                    <a:pt x="23" y="15"/>
                  </a:cubicBezTo>
                  <a:cubicBezTo>
                    <a:pt x="23" y="16"/>
                    <a:pt x="23" y="16"/>
                    <a:pt x="22" y="16"/>
                  </a:cubicBezTo>
                  <a:cubicBezTo>
                    <a:pt x="22" y="15"/>
                    <a:pt x="20" y="14"/>
                    <a:pt x="18" y="14"/>
                  </a:cubicBezTo>
                  <a:cubicBezTo>
                    <a:pt x="16" y="13"/>
                    <a:pt x="14" y="11"/>
                    <a:pt x="12" y="10"/>
                  </a:cubicBezTo>
                  <a:cubicBezTo>
                    <a:pt x="12" y="10"/>
                    <a:pt x="10" y="10"/>
                    <a:pt x="10" y="11"/>
                  </a:cubicBezTo>
                  <a:lnTo>
                    <a:pt x="1" y="2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362" name="Freeform 245"/>
            <p:cNvSpPr>
              <a:spLocks noEditPoints="1"/>
            </p:cNvSpPr>
            <p:nvPr/>
          </p:nvSpPr>
          <p:spPr bwMode="auto">
            <a:xfrm>
              <a:off x="5173" y="2925"/>
              <a:ext cx="15" cy="28"/>
            </a:xfrm>
            <a:custGeom>
              <a:avLst/>
              <a:gdLst>
                <a:gd name="T0" fmla="*/ 6 w 6"/>
                <a:gd name="T1" fmla="*/ 11 h 11"/>
                <a:gd name="T2" fmla="*/ 1 w 6"/>
                <a:gd name="T3" fmla="*/ 11 h 11"/>
                <a:gd name="T4" fmla="*/ 0 w 6"/>
                <a:gd name="T5" fmla="*/ 11 h 11"/>
                <a:gd name="T6" fmla="*/ 0 w 6"/>
                <a:gd name="T7" fmla="*/ 8 h 11"/>
                <a:gd name="T8" fmla="*/ 0 w 6"/>
                <a:gd name="T9" fmla="*/ 6 h 11"/>
                <a:gd name="T10" fmla="*/ 0 w 6"/>
                <a:gd name="T11" fmla="*/ 5 h 11"/>
                <a:gd name="T12" fmla="*/ 4 w 6"/>
                <a:gd name="T13" fmla="*/ 2 h 11"/>
                <a:gd name="T14" fmla="*/ 5 w 6"/>
                <a:gd name="T15" fmla="*/ 1 h 11"/>
                <a:gd name="T16" fmla="*/ 6 w 6"/>
                <a:gd name="T17" fmla="*/ 0 h 11"/>
                <a:gd name="T18" fmla="*/ 6 w 6"/>
                <a:gd name="T19" fmla="*/ 1 h 11"/>
                <a:gd name="T20" fmla="*/ 6 w 6"/>
                <a:gd name="T21" fmla="*/ 11 h 11"/>
                <a:gd name="T22" fmla="*/ 6 w 6"/>
                <a:gd name="T23" fmla="*/ 11 h 11"/>
                <a:gd name="T24" fmla="*/ 1 w 6"/>
                <a:gd name="T25" fmla="*/ 10 h 11"/>
                <a:gd name="T26" fmla="*/ 5 w 6"/>
                <a:gd name="T27" fmla="*/ 10 h 11"/>
                <a:gd name="T28" fmla="*/ 5 w 6"/>
                <a:gd name="T29" fmla="*/ 2 h 11"/>
                <a:gd name="T30" fmla="*/ 5 w 6"/>
                <a:gd name="T31" fmla="*/ 2 h 11"/>
                <a:gd name="T32" fmla="*/ 1 w 6"/>
                <a:gd name="T33" fmla="*/ 6 h 11"/>
                <a:gd name="T34" fmla="*/ 1 w 6"/>
                <a:gd name="T35" fmla="*/ 8 h 11"/>
                <a:gd name="T36" fmla="*/ 1 w 6"/>
                <a:gd name="T37" fmla="*/ 1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 h="11">
                  <a:moveTo>
                    <a:pt x="6" y="11"/>
                  </a:moveTo>
                  <a:cubicBezTo>
                    <a:pt x="1" y="11"/>
                    <a:pt x="1" y="11"/>
                    <a:pt x="1" y="11"/>
                  </a:cubicBezTo>
                  <a:cubicBezTo>
                    <a:pt x="0" y="11"/>
                    <a:pt x="0" y="11"/>
                    <a:pt x="0" y="11"/>
                  </a:cubicBezTo>
                  <a:cubicBezTo>
                    <a:pt x="0" y="10"/>
                    <a:pt x="0" y="9"/>
                    <a:pt x="0" y="8"/>
                  </a:cubicBezTo>
                  <a:cubicBezTo>
                    <a:pt x="0" y="8"/>
                    <a:pt x="0" y="7"/>
                    <a:pt x="0" y="6"/>
                  </a:cubicBezTo>
                  <a:cubicBezTo>
                    <a:pt x="0" y="6"/>
                    <a:pt x="0" y="6"/>
                    <a:pt x="0" y="5"/>
                  </a:cubicBezTo>
                  <a:cubicBezTo>
                    <a:pt x="2" y="4"/>
                    <a:pt x="3" y="3"/>
                    <a:pt x="4" y="2"/>
                  </a:cubicBezTo>
                  <a:cubicBezTo>
                    <a:pt x="5" y="1"/>
                    <a:pt x="5" y="1"/>
                    <a:pt x="5" y="1"/>
                  </a:cubicBezTo>
                  <a:cubicBezTo>
                    <a:pt x="5" y="0"/>
                    <a:pt x="6" y="0"/>
                    <a:pt x="6" y="0"/>
                  </a:cubicBezTo>
                  <a:cubicBezTo>
                    <a:pt x="6" y="0"/>
                    <a:pt x="6" y="1"/>
                    <a:pt x="6" y="1"/>
                  </a:cubicBezTo>
                  <a:cubicBezTo>
                    <a:pt x="6" y="5"/>
                    <a:pt x="6" y="8"/>
                    <a:pt x="6" y="11"/>
                  </a:cubicBezTo>
                  <a:cubicBezTo>
                    <a:pt x="6" y="11"/>
                    <a:pt x="6" y="11"/>
                    <a:pt x="6" y="11"/>
                  </a:cubicBezTo>
                  <a:close/>
                  <a:moveTo>
                    <a:pt x="1" y="10"/>
                  </a:moveTo>
                  <a:cubicBezTo>
                    <a:pt x="5" y="10"/>
                    <a:pt x="5" y="10"/>
                    <a:pt x="5" y="10"/>
                  </a:cubicBezTo>
                  <a:cubicBezTo>
                    <a:pt x="5" y="8"/>
                    <a:pt x="5" y="5"/>
                    <a:pt x="5" y="2"/>
                  </a:cubicBezTo>
                  <a:cubicBezTo>
                    <a:pt x="5" y="2"/>
                    <a:pt x="5" y="2"/>
                    <a:pt x="5" y="2"/>
                  </a:cubicBezTo>
                  <a:cubicBezTo>
                    <a:pt x="4" y="4"/>
                    <a:pt x="2" y="5"/>
                    <a:pt x="1" y="6"/>
                  </a:cubicBezTo>
                  <a:cubicBezTo>
                    <a:pt x="1" y="7"/>
                    <a:pt x="1" y="8"/>
                    <a:pt x="1" y="8"/>
                  </a:cubicBezTo>
                  <a:cubicBezTo>
                    <a:pt x="1" y="9"/>
                    <a:pt x="1" y="10"/>
                    <a:pt x="1"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363" name="Freeform 246"/>
            <p:cNvSpPr>
              <a:spLocks noEditPoints="1"/>
            </p:cNvSpPr>
            <p:nvPr/>
          </p:nvSpPr>
          <p:spPr bwMode="auto">
            <a:xfrm>
              <a:off x="5193" y="2918"/>
              <a:ext cx="15" cy="35"/>
            </a:xfrm>
            <a:custGeom>
              <a:avLst/>
              <a:gdLst>
                <a:gd name="T0" fmla="*/ 6 w 6"/>
                <a:gd name="T1" fmla="*/ 14 h 14"/>
                <a:gd name="T2" fmla="*/ 1 w 6"/>
                <a:gd name="T3" fmla="*/ 14 h 14"/>
                <a:gd name="T4" fmla="*/ 0 w 6"/>
                <a:gd name="T5" fmla="*/ 14 h 14"/>
                <a:gd name="T6" fmla="*/ 0 w 6"/>
                <a:gd name="T7" fmla="*/ 8 h 14"/>
                <a:gd name="T8" fmla="*/ 0 w 6"/>
                <a:gd name="T9" fmla="*/ 2 h 14"/>
                <a:gd name="T10" fmla="*/ 0 w 6"/>
                <a:gd name="T11" fmla="*/ 2 h 14"/>
                <a:gd name="T12" fmla="*/ 0 w 6"/>
                <a:gd name="T13" fmla="*/ 2 h 14"/>
                <a:gd name="T14" fmla="*/ 2 w 6"/>
                <a:gd name="T15" fmla="*/ 0 h 14"/>
                <a:gd name="T16" fmla="*/ 2 w 6"/>
                <a:gd name="T17" fmla="*/ 0 h 14"/>
                <a:gd name="T18" fmla="*/ 5 w 6"/>
                <a:gd name="T19" fmla="*/ 2 h 14"/>
                <a:gd name="T20" fmla="*/ 6 w 6"/>
                <a:gd name="T21" fmla="*/ 3 h 14"/>
                <a:gd name="T22" fmla="*/ 6 w 6"/>
                <a:gd name="T23" fmla="*/ 4 h 14"/>
                <a:gd name="T24" fmla="*/ 6 w 6"/>
                <a:gd name="T25" fmla="*/ 14 h 14"/>
                <a:gd name="T26" fmla="*/ 6 w 6"/>
                <a:gd name="T27" fmla="*/ 14 h 14"/>
                <a:gd name="T28" fmla="*/ 1 w 6"/>
                <a:gd name="T29" fmla="*/ 13 h 14"/>
                <a:gd name="T30" fmla="*/ 5 w 6"/>
                <a:gd name="T31" fmla="*/ 13 h 14"/>
                <a:gd name="T32" fmla="*/ 5 w 6"/>
                <a:gd name="T33" fmla="*/ 4 h 14"/>
                <a:gd name="T34" fmla="*/ 4 w 6"/>
                <a:gd name="T35" fmla="*/ 3 h 14"/>
                <a:gd name="T36" fmla="*/ 2 w 6"/>
                <a:gd name="T37" fmla="*/ 1 h 14"/>
                <a:gd name="T38" fmla="*/ 1 w 6"/>
                <a:gd name="T39" fmla="*/ 2 h 14"/>
                <a:gd name="T40" fmla="*/ 1 w 6"/>
                <a:gd name="T41" fmla="*/ 3 h 14"/>
                <a:gd name="T42" fmla="*/ 1 w 6"/>
                <a:gd name="T43" fmla="*/ 8 h 14"/>
                <a:gd name="T44" fmla="*/ 1 w 6"/>
                <a:gd name="T45" fmla="*/ 1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 h="14">
                  <a:moveTo>
                    <a:pt x="6" y="14"/>
                  </a:moveTo>
                  <a:cubicBezTo>
                    <a:pt x="1" y="14"/>
                    <a:pt x="1" y="14"/>
                    <a:pt x="1" y="14"/>
                  </a:cubicBezTo>
                  <a:cubicBezTo>
                    <a:pt x="1" y="14"/>
                    <a:pt x="0" y="14"/>
                    <a:pt x="0" y="14"/>
                  </a:cubicBezTo>
                  <a:cubicBezTo>
                    <a:pt x="0" y="12"/>
                    <a:pt x="0" y="10"/>
                    <a:pt x="0" y="8"/>
                  </a:cubicBezTo>
                  <a:cubicBezTo>
                    <a:pt x="0" y="7"/>
                    <a:pt x="0" y="5"/>
                    <a:pt x="0" y="2"/>
                  </a:cubicBezTo>
                  <a:cubicBezTo>
                    <a:pt x="0" y="2"/>
                    <a:pt x="0" y="2"/>
                    <a:pt x="0" y="2"/>
                  </a:cubicBezTo>
                  <a:cubicBezTo>
                    <a:pt x="0" y="2"/>
                    <a:pt x="0" y="2"/>
                    <a:pt x="0" y="2"/>
                  </a:cubicBezTo>
                  <a:cubicBezTo>
                    <a:pt x="1" y="1"/>
                    <a:pt x="1" y="0"/>
                    <a:pt x="2" y="0"/>
                  </a:cubicBezTo>
                  <a:cubicBezTo>
                    <a:pt x="2" y="0"/>
                    <a:pt x="2" y="0"/>
                    <a:pt x="2" y="0"/>
                  </a:cubicBezTo>
                  <a:cubicBezTo>
                    <a:pt x="3" y="1"/>
                    <a:pt x="4" y="1"/>
                    <a:pt x="5" y="2"/>
                  </a:cubicBezTo>
                  <a:cubicBezTo>
                    <a:pt x="5" y="2"/>
                    <a:pt x="6" y="3"/>
                    <a:pt x="6" y="3"/>
                  </a:cubicBezTo>
                  <a:cubicBezTo>
                    <a:pt x="6" y="3"/>
                    <a:pt x="6" y="3"/>
                    <a:pt x="6" y="4"/>
                  </a:cubicBezTo>
                  <a:cubicBezTo>
                    <a:pt x="6" y="7"/>
                    <a:pt x="6" y="11"/>
                    <a:pt x="6" y="14"/>
                  </a:cubicBezTo>
                  <a:cubicBezTo>
                    <a:pt x="6" y="14"/>
                    <a:pt x="6" y="14"/>
                    <a:pt x="6" y="14"/>
                  </a:cubicBezTo>
                  <a:close/>
                  <a:moveTo>
                    <a:pt x="1" y="13"/>
                  </a:moveTo>
                  <a:cubicBezTo>
                    <a:pt x="5" y="13"/>
                    <a:pt x="5" y="13"/>
                    <a:pt x="5" y="13"/>
                  </a:cubicBezTo>
                  <a:cubicBezTo>
                    <a:pt x="5" y="11"/>
                    <a:pt x="5" y="7"/>
                    <a:pt x="5" y="4"/>
                  </a:cubicBezTo>
                  <a:cubicBezTo>
                    <a:pt x="5" y="3"/>
                    <a:pt x="4" y="3"/>
                    <a:pt x="4" y="3"/>
                  </a:cubicBezTo>
                  <a:cubicBezTo>
                    <a:pt x="3" y="2"/>
                    <a:pt x="3" y="2"/>
                    <a:pt x="2" y="1"/>
                  </a:cubicBezTo>
                  <a:cubicBezTo>
                    <a:pt x="2" y="1"/>
                    <a:pt x="1" y="2"/>
                    <a:pt x="1" y="2"/>
                  </a:cubicBezTo>
                  <a:cubicBezTo>
                    <a:pt x="1" y="2"/>
                    <a:pt x="1" y="3"/>
                    <a:pt x="1" y="3"/>
                  </a:cubicBezTo>
                  <a:cubicBezTo>
                    <a:pt x="1" y="5"/>
                    <a:pt x="1" y="7"/>
                    <a:pt x="1" y="8"/>
                  </a:cubicBezTo>
                  <a:cubicBezTo>
                    <a:pt x="1" y="10"/>
                    <a:pt x="1" y="11"/>
                    <a:pt x="1"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364" name="Freeform 247"/>
            <p:cNvSpPr>
              <a:spLocks noEditPoints="1"/>
            </p:cNvSpPr>
            <p:nvPr/>
          </p:nvSpPr>
          <p:spPr bwMode="auto">
            <a:xfrm>
              <a:off x="5213" y="2928"/>
              <a:ext cx="17" cy="25"/>
            </a:xfrm>
            <a:custGeom>
              <a:avLst/>
              <a:gdLst>
                <a:gd name="T0" fmla="*/ 6 w 7"/>
                <a:gd name="T1" fmla="*/ 10 h 10"/>
                <a:gd name="T2" fmla="*/ 1 w 7"/>
                <a:gd name="T3" fmla="*/ 10 h 10"/>
                <a:gd name="T4" fmla="*/ 1 w 7"/>
                <a:gd name="T5" fmla="*/ 10 h 10"/>
                <a:gd name="T6" fmla="*/ 0 w 7"/>
                <a:gd name="T7" fmla="*/ 1 h 10"/>
                <a:gd name="T8" fmla="*/ 1 w 7"/>
                <a:gd name="T9" fmla="*/ 0 h 10"/>
                <a:gd name="T10" fmla="*/ 1 w 7"/>
                <a:gd name="T11" fmla="*/ 0 h 10"/>
                <a:gd name="T12" fmla="*/ 2 w 7"/>
                <a:gd name="T13" fmla="*/ 1 h 10"/>
                <a:gd name="T14" fmla="*/ 4 w 7"/>
                <a:gd name="T15" fmla="*/ 1 h 10"/>
                <a:gd name="T16" fmla="*/ 5 w 7"/>
                <a:gd name="T17" fmla="*/ 1 h 10"/>
                <a:gd name="T18" fmla="*/ 6 w 7"/>
                <a:gd name="T19" fmla="*/ 0 h 10"/>
                <a:gd name="T20" fmla="*/ 6 w 7"/>
                <a:gd name="T21" fmla="*/ 0 h 10"/>
                <a:gd name="T22" fmla="*/ 7 w 7"/>
                <a:gd name="T23" fmla="*/ 1 h 10"/>
                <a:gd name="T24" fmla="*/ 7 w 7"/>
                <a:gd name="T25" fmla="*/ 10 h 10"/>
                <a:gd name="T26" fmla="*/ 6 w 7"/>
                <a:gd name="T27" fmla="*/ 10 h 10"/>
                <a:gd name="T28" fmla="*/ 2 w 7"/>
                <a:gd name="T29" fmla="*/ 9 h 10"/>
                <a:gd name="T30" fmla="*/ 6 w 7"/>
                <a:gd name="T31" fmla="*/ 9 h 10"/>
                <a:gd name="T32" fmla="*/ 6 w 7"/>
                <a:gd name="T33" fmla="*/ 2 h 10"/>
                <a:gd name="T34" fmla="*/ 4 w 7"/>
                <a:gd name="T35" fmla="*/ 2 h 10"/>
                <a:gd name="T36" fmla="*/ 2 w 7"/>
                <a:gd name="T37" fmla="*/ 1 h 10"/>
                <a:gd name="T38" fmla="*/ 1 w 7"/>
                <a:gd name="T39" fmla="*/ 1 h 10"/>
                <a:gd name="T40" fmla="*/ 2 w 7"/>
                <a:gd name="T41" fmla="*/ 9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 h="10">
                  <a:moveTo>
                    <a:pt x="6" y="10"/>
                  </a:moveTo>
                  <a:cubicBezTo>
                    <a:pt x="1" y="10"/>
                    <a:pt x="1" y="10"/>
                    <a:pt x="1" y="10"/>
                  </a:cubicBezTo>
                  <a:cubicBezTo>
                    <a:pt x="1" y="10"/>
                    <a:pt x="1" y="10"/>
                    <a:pt x="1" y="10"/>
                  </a:cubicBezTo>
                  <a:cubicBezTo>
                    <a:pt x="0" y="1"/>
                    <a:pt x="0" y="1"/>
                    <a:pt x="0" y="1"/>
                  </a:cubicBezTo>
                  <a:cubicBezTo>
                    <a:pt x="0" y="0"/>
                    <a:pt x="0" y="0"/>
                    <a:pt x="1" y="0"/>
                  </a:cubicBezTo>
                  <a:cubicBezTo>
                    <a:pt x="1" y="0"/>
                    <a:pt x="1" y="0"/>
                    <a:pt x="1" y="0"/>
                  </a:cubicBezTo>
                  <a:cubicBezTo>
                    <a:pt x="1" y="0"/>
                    <a:pt x="1" y="0"/>
                    <a:pt x="2" y="1"/>
                  </a:cubicBezTo>
                  <a:cubicBezTo>
                    <a:pt x="3" y="1"/>
                    <a:pt x="4" y="1"/>
                    <a:pt x="4" y="1"/>
                  </a:cubicBezTo>
                  <a:cubicBezTo>
                    <a:pt x="5" y="1"/>
                    <a:pt x="5" y="1"/>
                    <a:pt x="5" y="1"/>
                  </a:cubicBezTo>
                  <a:cubicBezTo>
                    <a:pt x="5" y="0"/>
                    <a:pt x="6" y="0"/>
                    <a:pt x="6" y="0"/>
                  </a:cubicBezTo>
                  <a:cubicBezTo>
                    <a:pt x="6" y="0"/>
                    <a:pt x="6" y="0"/>
                    <a:pt x="6" y="0"/>
                  </a:cubicBezTo>
                  <a:cubicBezTo>
                    <a:pt x="6" y="0"/>
                    <a:pt x="7" y="0"/>
                    <a:pt x="7" y="1"/>
                  </a:cubicBezTo>
                  <a:cubicBezTo>
                    <a:pt x="7" y="4"/>
                    <a:pt x="7" y="7"/>
                    <a:pt x="7" y="10"/>
                  </a:cubicBezTo>
                  <a:cubicBezTo>
                    <a:pt x="7" y="10"/>
                    <a:pt x="6" y="10"/>
                    <a:pt x="6" y="10"/>
                  </a:cubicBezTo>
                  <a:close/>
                  <a:moveTo>
                    <a:pt x="2" y="9"/>
                  </a:moveTo>
                  <a:cubicBezTo>
                    <a:pt x="6" y="9"/>
                    <a:pt x="6" y="9"/>
                    <a:pt x="6" y="9"/>
                  </a:cubicBezTo>
                  <a:cubicBezTo>
                    <a:pt x="6" y="7"/>
                    <a:pt x="6" y="5"/>
                    <a:pt x="6" y="2"/>
                  </a:cubicBezTo>
                  <a:cubicBezTo>
                    <a:pt x="5" y="2"/>
                    <a:pt x="5" y="2"/>
                    <a:pt x="4" y="2"/>
                  </a:cubicBezTo>
                  <a:cubicBezTo>
                    <a:pt x="3" y="2"/>
                    <a:pt x="3" y="2"/>
                    <a:pt x="2" y="1"/>
                  </a:cubicBezTo>
                  <a:cubicBezTo>
                    <a:pt x="2" y="1"/>
                    <a:pt x="2" y="1"/>
                    <a:pt x="1" y="1"/>
                  </a:cubicBezTo>
                  <a:lnTo>
                    <a:pt x="2" y="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365" name="Freeform 248"/>
            <p:cNvSpPr>
              <a:spLocks noEditPoints="1"/>
            </p:cNvSpPr>
            <p:nvPr/>
          </p:nvSpPr>
          <p:spPr bwMode="auto">
            <a:xfrm>
              <a:off x="5235" y="2910"/>
              <a:ext cx="15" cy="43"/>
            </a:xfrm>
            <a:custGeom>
              <a:avLst/>
              <a:gdLst>
                <a:gd name="T0" fmla="*/ 5 w 6"/>
                <a:gd name="T1" fmla="*/ 17 h 17"/>
                <a:gd name="T2" fmla="*/ 0 w 6"/>
                <a:gd name="T3" fmla="*/ 17 h 17"/>
                <a:gd name="T4" fmla="*/ 0 w 6"/>
                <a:gd name="T5" fmla="*/ 17 h 17"/>
                <a:gd name="T6" fmla="*/ 0 w 6"/>
                <a:gd name="T7" fmla="*/ 11 h 17"/>
                <a:gd name="T8" fmla="*/ 0 w 6"/>
                <a:gd name="T9" fmla="*/ 6 h 17"/>
                <a:gd name="T10" fmla="*/ 0 w 6"/>
                <a:gd name="T11" fmla="*/ 5 h 17"/>
                <a:gd name="T12" fmla="*/ 1 w 6"/>
                <a:gd name="T13" fmla="*/ 4 h 17"/>
                <a:gd name="T14" fmla="*/ 5 w 6"/>
                <a:gd name="T15" fmla="*/ 0 h 17"/>
                <a:gd name="T16" fmla="*/ 5 w 6"/>
                <a:gd name="T17" fmla="*/ 0 h 17"/>
                <a:gd name="T18" fmla="*/ 6 w 6"/>
                <a:gd name="T19" fmla="*/ 0 h 17"/>
                <a:gd name="T20" fmla="*/ 6 w 6"/>
                <a:gd name="T21" fmla="*/ 17 h 17"/>
                <a:gd name="T22" fmla="*/ 5 w 6"/>
                <a:gd name="T23" fmla="*/ 17 h 17"/>
                <a:gd name="T24" fmla="*/ 1 w 6"/>
                <a:gd name="T25" fmla="*/ 16 h 17"/>
                <a:gd name="T26" fmla="*/ 5 w 6"/>
                <a:gd name="T27" fmla="*/ 16 h 17"/>
                <a:gd name="T28" fmla="*/ 5 w 6"/>
                <a:gd name="T29" fmla="*/ 2 h 17"/>
                <a:gd name="T30" fmla="*/ 2 w 6"/>
                <a:gd name="T31" fmla="*/ 4 h 17"/>
                <a:gd name="T32" fmla="*/ 1 w 6"/>
                <a:gd name="T33" fmla="*/ 6 h 17"/>
                <a:gd name="T34" fmla="*/ 1 w 6"/>
                <a:gd name="T35" fmla="*/ 11 h 17"/>
                <a:gd name="T36" fmla="*/ 1 w 6"/>
                <a:gd name="T37" fmla="*/ 16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 h="17">
                  <a:moveTo>
                    <a:pt x="5" y="17"/>
                  </a:moveTo>
                  <a:cubicBezTo>
                    <a:pt x="0" y="17"/>
                    <a:pt x="0" y="17"/>
                    <a:pt x="0" y="17"/>
                  </a:cubicBezTo>
                  <a:cubicBezTo>
                    <a:pt x="0" y="17"/>
                    <a:pt x="0" y="17"/>
                    <a:pt x="0" y="17"/>
                  </a:cubicBezTo>
                  <a:cubicBezTo>
                    <a:pt x="0" y="15"/>
                    <a:pt x="0" y="13"/>
                    <a:pt x="0" y="11"/>
                  </a:cubicBezTo>
                  <a:cubicBezTo>
                    <a:pt x="0" y="10"/>
                    <a:pt x="0" y="8"/>
                    <a:pt x="0" y="6"/>
                  </a:cubicBezTo>
                  <a:cubicBezTo>
                    <a:pt x="0" y="6"/>
                    <a:pt x="0" y="5"/>
                    <a:pt x="0" y="5"/>
                  </a:cubicBezTo>
                  <a:cubicBezTo>
                    <a:pt x="0" y="5"/>
                    <a:pt x="0" y="5"/>
                    <a:pt x="1" y="4"/>
                  </a:cubicBezTo>
                  <a:cubicBezTo>
                    <a:pt x="3" y="2"/>
                    <a:pt x="4" y="1"/>
                    <a:pt x="5" y="0"/>
                  </a:cubicBezTo>
                  <a:cubicBezTo>
                    <a:pt x="5" y="0"/>
                    <a:pt x="5" y="0"/>
                    <a:pt x="5" y="0"/>
                  </a:cubicBezTo>
                  <a:cubicBezTo>
                    <a:pt x="6" y="0"/>
                    <a:pt x="6" y="0"/>
                    <a:pt x="6" y="0"/>
                  </a:cubicBezTo>
                  <a:cubicBezTo>
                    <a:pt x="6" y="6"/>
                    <a:pt x="6" y="12"/>
                    <a:pt x="6" y="17"/>
                  </a:cubicBezTo>
                  <a:cubicBezTo>
                    <a:pt x="6" y="17"/>
                    <a:pt x="6" y="17"/>
                    <a:pt x="5" y="17"/>
                  </a:cubicBezTo>
                  <a:close/>
                  <a:moveTo>
                    <a:pt x="1" y="16"/>
                  </a:moveTo>
                  <a:cubicBezTo>
                    <a:pt x="5" y="16"/>
                    <a:pt x="5" y="16"/>
                    <a:pt x="5" y="16"/>
                  </a:cubicBezTo>
                  <a:cubicBezTo>
                    <a:pt x="5" y="12"/>
                    <a:pt x="5" y="7"/>
                    <a:pt x="5" y="2"/>
                  </a:cubicBezTo>
                  <a:cubicBezTo>
                    <a:pt x="4" y="2"/>
                    <a:pt x="3" y="3"/>
                    <a:pt x="2" y="4"/>
                  </a:cubicBezTo>
                  <a:cubicBezTo>
                    <a:pt x="1" y="5"/>
                    <a:pt x="1" y="6"/>
                    <a:pt x="1" y="6"/>
                  </a:cubicBezTo>
                  <a:cubicBezTo>
                    <a:pt x="1" y="8"/>
                    <a:pt x="1" y="10"/>
                    <a:pt x="1" y="11"/>
                  </a:cubicBezTo>
                  <a:cubicBezTo>
                    <a:pt x="1" y="13"/>
                    <a:pt x="1" y="15"/>
                    <a:pt x="1"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366" name="Freeform 249"/>
            <p:cNvSpPr/>
            <p:nvPr/>
          </p:nvSpPr>
          <p:spPr bwMode="auto">
            <a:xfrm>
              <a:off x="5155" y="2928"/>
              <a:ext cx="8" cy="2"/>
            </a:xfrm>
            <a:custGeom>
              <a:avLst/>
              <a:gdLst>
                <a:gd name="T0" fmla="*/ 2 w 3"/>
                <a:gd name="T1" fmla="*/ 1 h 1"/>
                <a:gd name="T2" fmla="*/ 1 w 3"/>
                <a:gd name="T3" fmla="*/ 1 h 1"/>
                <a:gd name="T4" fmla="*/ 0 w 3"/>
                <a:gd name="T5" fmla="*/ 1 h 1"/>
                <a:gd name="T6" fmla="*/ 1 w 3"/>
                <a:gd name="T7" fmla="*/ 0 h 1"/>
                <a:gd name="T8" fmla="*/ 2 w 3"/>
                <a:gd name="T9" fmla="*/ 0 h 1"/>
                <a:gd name="T10" fmla="*/ 3 w 3"/>
                <a:gd name="T11" fmla="*/ 1 h 1"/>
                <a:gd name="T12" fmla="*/ 2 w 3"/>
                <a:gd name="T13" fmla="*/ 1 h 1"/>
              </a:gdLst>
              <a:ahLst/>
              <a:cxnLst>
                <a:cxn ang="0">
                  <a:pos x="T0" y="T1"/>
                </a:cxn>
                <a:cxn ang="0">
                  <a:pos x="T2" y="T3"/>
                </a:cxn>
                <a:cxn ang="0">
                  <a:pos x="T4" y="T5"/>
                </a:cxn>
                <a:cxn ang="0">
                  <a:pos x="T6" y="T7"/>
                </a:cxn>
                <a:cxn ang="0">
                  <a:pos x="T8" y="T9"/>
                </a:cxn>
                <a:cxn ang="0">
                  <a:pos x="T10" y="T11"/>
                </a:cxn>
                <a:cxn ang="0">
                  <a:pos x="T12" y="T13"/>
                </a:cxn>
              </a:cxnLst>
              <a:rect l="0" t="0" r="r" b="b"/>
              <a:pathLst>
                <a:path w="3" h="1">
                  <a:moveTo>
                    <a:pt x="2" y="1"/>
                  </a:moveTo>
                  <a:cubicBezTo>
                    <a:pt x="1" y="1"/>
                    <a:pt x="1" y="1"/>
                    <a:pt x="1" y="1"/>
                  </a:cubicBezTo>
                  <a:cubicBezTo>
                    <a:pt x="1" y="1"/>
                    <a:pt x="0" y="1"/>
                    <a:pt x="0" y="1"/>
                  </a:cubicBezTo>
                  <a:cubicBezTo>
                    <a:pt x="0" y="1"/>
                    <a:pt x="1" y="0"/>
                    <a:pt x="1" y="0"/>
                  </a:cubicBezTo>
                  <a:cubicBezTo>
                    <a:pt x="2" y="0"/>
                    <a:pt x="2" y="0"/>
                    <a:pt x="2" y="0"/>
                  </a:cubicBezTo>
                  <a:cubicBezTo>
                    <a:pt x="3" y="0"/>
                    <a:pt x="3" y="1"/>
                    <a:pt x="3" y="1"/>
                  </a:cubicBezTo>
                  <a:cubicBezTo>
                    <a:pt x="3" y="1"/>
                    <a:pt x="3" y="1"/>
                    <a:pt x="2"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367" name="Freeform 250"/>
            <p:cNvSpPr/>
            <p:nvPr/>
          </p:nvSpPr>
          <p:spPr bwMode="auto">
            <a:xfrm>
              <a:off x="5155" y="2941"/>
              <a:ext cx="8" cy="2"/>
            </a:xfrm>
            <a:custGeom>
              <a:avLst/>
              <a:gdLst>
                <a:gd name="T0" fmla="*/ 2 w 3"/>
                <a:gd name="T1" fmla="*/ 1 h 1"/>
                <a:gd name="T2" fmla="*/ 1 w 3"/>
                <a:gd name="T3" fmla="*/ 1 h 1"/>
                <a:gd name="T4" fmla="*/ 0 w 3"/>
                <a:gd name="T5" fmla="*/ 1 h 1"/>
                <a:gd name="T6" fmla="*/ 1 w 3"/>
                <a:gd name="T7" fmla="*/ 0 h 1"/>
                <a:gd name="T8" fmla="*/ 2 w 3"/>
                <a:gd name="T9" fmla="*/ 0 h 1"/>
                <a:gd name="T10" fmla="*/ 3 w 3"/>
                <a:gd name="T11" fmla="*/ 1 h 1"/>
                <a:gd name="T12" fmla="*/ 2 w 3"/>
                <a:gd name="T13" fmla="*/ 1 h 1"/>
              </a:gdLst>
              <a:ahLst/>
              <a:cxnLst>
                <a:cxn ang="0">
                  <a:pos x="T0" y="T1"/>
                </a:cxn>
                <a:cxn ang="0">
                  <a:pos x="T2" y="T3"/>
                </a:cxn>
                <a:cxn ang="0">
                  <a:pos x="T4" y="T5"/>
                </a:cxn>
                <a:cxn ang="0">
                  <a:pos x="T6" y="T7"/>
                </a:cxn>
                <a:cxn ang="0">
                  <a:pos x="T8" y="T9"/>
                </a:cxn>
                <a:cxn ang="0">
                  <a:pos x="T10" y="T11"/>
                </a:cxn>
                <a:cxn ang="0">
                  <a:pos x="T12" y="T13"/>
                </a:cxn>
              </a:cxnLst>
              <a:rect l="0" t="0" r="r" b="b"/>
              <a:pathLst>
                <a:path w="3" h="1">
                  <a:moveTo>
                    <a:pt x="2" y="1"/>
                  </a:moveTo>
                  <a:cubicBezTo>
                    <a:pt x="1" y="1"/>
                    <a:pt x="1" y="1"/>
                    <a:pt x="1" y="1"/>
                  </a:cubicBezTo>
                  <a:cubicBezTo>
                    <a:pt x="1" y="1"/>
                    <a:pt x="0" y="1"/>
                    <a:pt x="0" y="1"/>
                  </a:cubicBezTo>
                  <a:cubicBezTo>
                    <a:pt x="0" y="0"/>
                    <a:pt x="1" y="0"/>
                    <a:pt x="1" y="0"/>
                  </a:cubicBezTo>
                  <a:cubicBezTo>
                    <a:pt x="2" y="0"/>
                    <a:pt x="2" y="0"/>
                    <a:pt x="2" y="0"/>
                  </a:cubicBezTo>
                  <a:cubicBezTo>
                    <a:pt x="3" y="0"/>
                    <a:pt x="3" y="0"/>
                    <a:pt x="3" y="1"/>
                  </a:cubicBezTo>
                  <a:cubicBezTo>
                    <a:pt x="3" y="1"/>
                    <a:pt x="3" y="1"/>
                    <a:pt x="2"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368" name="Freeform 251"/>
            <p:cNvSpPr/>
            <p:nvPr/>
          </p:nvSpPr>
          <p:spPr bwMode="auto">
            <a:xfrm>
              <a:off x="5155" y="2905"/>
              <a:ext cx="8" cy="2"/>
            </a:xfrm>
            <a:custGeom>
              <a:avLst/>
              <a:gdLst>
                <a:gd name="T0" fmla="*/ 2 w 3"/>
                <a:gd name="T1" fmla="*/ 1 h 1"/>
                <a:gd name="T2" fmla="*/ 1 w 3"/>
                <a:gd name="T3" fmla="*/ 1 h 1"/>
                <a:gd name="T4" fmla="*/ 0 w 3"/>
                <a:gd name="T5" fmla="*/ 1 h 1"/>
                <a:gd name="T6" fmla="*/ 1 w 3"/>
                <a:gd name="T7" fmla="*/ 0 h 1"/>
                <a:gd name="T8" fmla="*/ 2 w 3"/>
                <a:gd name="T9" fmla="*/ 0 h 1"/>
                <a:gd name="T10" fmla="*/ 3 w 3"/>
                <a:gd name="T11" fmla="*/ 1 h 1"/>
                <a:gd name="T12" fmla="*/ 2 w 3"/>
                <a:gd name="T13" fmla="*/ 1 h 1"/>
              </a:gdLst>
              <a:ahLst/>
              <a:cxnLst>
                <a:cxn ang="0">
                  <a:pos x="T0" y="T1"/>
                </a:cxn>
                <a:cxn ang="0">
                  <a:pos x="T2" y="T3"/>
                </a:cxn>
                <a:cxn ang="0">
                  <a:pos x="T4" y="T5"/>
                </a:cxn>
                <a:cxn ang="0">
                  <a:pos x="T6" y="T7"/>
                </a:cxn>
                <a:cxn ang="0">
                  <a:pos x="T8" y="T9"/>
                </a:cxn>
                <a:cxn ang="0">
                  <a:pos x="T10" y="T11"/>
                </a:cxn>
                <a:cxn ang="0">
                  <a:pos x="T12" y="T13"/>
                </a:cxn>
              </a:cxnLst>
              <a:rect l="0" t="0" r="r" b="b"/>
              <a:pathLst>
                <a:path w="3" h="1">
                  <a:moveTo>
                    <a:pt x="2" y="1"/>
                  </a:moveTo>
                  <a:cubicBezTo>
                    <a:pt x="1" y="1"/>
                    <a:pt x="1" y="1"/>
                    <a:pt x="1" y="1"/>
                  </a:cubicBezTo>
                  <a:cubicBezTo>
                    <a:pt x="1" y="1"/>
                    <a:pt x="0" y="1"/>
                    <a:pt x="0" y="1"/>
                  </a:cubicBezTo>
                  <a:cubicBezTo>
                    <a:pt x="0" y="0"/>
                    <a:pt x="1" y="0"/>
                    <a:pt x="1" y="0"/>
                  </a:cubicBezTo>
                  <a:cubicBezTo>
                    <a:pt x="2" y="0"/>
                    <a:pt x="2" y="0"/>
                    <a:pt x="2" y="0"/>
                  </a:cubicBezTo>
                  <a:cubicBezTo>
                    <a:pt x="3" y="0"/>
                    <a:pt x="3" y="0"/>
                    <a:pt x="3" y="1"/>
                  </a:cubicBezTo>
                  <a:cubicBezTo>
                    <a:pt x="3" y="1"/>
                    <a:pt x="3" y="1"/>
                    <a:pt x="2"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369" name="Freeform 252"/>
            <p:cNvSpPr/>
            <p:nvPr/>
          </p:nvSpPr>
          <p:spPr bwMode="auto">
            <a:xfrm>
              <a:off x="5155" y="2895"/>
              <a:ext cx="8" cy="2"/>
            </a:xfrm>
            <a:custGeom>
              <a:avLst/>
              <a:gdLst>
                <a:gd name="T0" fmla="*/ 2 w 3"/>
                <a:gd name="T1" fmla="*/ 1 h 1"/>
                <a:gd name="T2" fmla="*/ 1 w 3"/>
                <a:gd name="T3" fmla="*/ 1 h 1"/>
                <a:gd name="T4" fmla="*/ 0 w 3"/>
                <a:gd name="T5" fmla="*/ 0 h 1"/>
                <a:gd name="T6" fmla="*/ 1 w 3"/>
                <a:gd name="T7" fmla="*/ 0 h 1"/>
                <a:gd name="T8" fmla="*/ 2 w 3"/>
                <a:gd name="T9" fmla="*/ 0 h 1"/>
                <a:gd name="T10" fmla="*/ 3 w 3"/>
                <a:gd name="T11" fmla="*/ 0 h 1"/>
                <a:gd name="T12" fmla="*/ 2 w 3"/>
                <a:gd name="T13" fmla="*/ 1 h 1"/>
              </a:gdLst>
              <a:ahLst/>
              <a:cxnLst>
                <a:cxn ang="0">
                  <a:pos x="T0" y="T1"/>
                </a:cxn>
                <a:cxn ang="0">
                  <a:pos x="T2" y="T3"/>
                </a:cxn>
                <a:cxn ang="0">
                  <a:pos x="T4" y="T5"/>
                </a:cxn>
                <a:cxn ang="0">
                  <a:pos x="T6" y="T7"/>
                </a:cxn>
                <a:cxn ang="0">
                  <a:pos x="T8" y="T9"/>
                </a:cxn>
                <a:cxn ang="0">
                  <a:pos x="T10" y="T11"/>
                </a:cxn>
                <a:cxn ang="0">
                  <a:pos x="T12" y="T13"/>
                </a:cxn>
              </a:cxnLst>
              <a:rect l="0" t="0" r="r" b="b"/>
              <a:pathLst>
                <a:path w="3" h="1">
                  <a:moveTo>
                    <a:pt x="2" y="1"/>
                  </a:moveTo>
                  <a:cubicBezTo>
                    <a:pt x="1" y="1"/>
                    <a:pt x="1" y="1"/>
                    <a:pt x="1" y="1"/>
                  </a:cubicBezTo>
                  <a:cubicBezTo>
                    <a:pt x="1" y="1"/>
                    <a:pt x="0" y="1"/>
                    <a:pt x="0" y="0"/>
                  </a:cubicBezTo>
                  <a:cubicBezTo>
                    <a:pt x="0" y="0"/>
                    <a:pt x="1" y="0"/>
                    <a:pt x="1" y="0"/>
                  </a:cubicBezTo>
                  <a:cubicBezTo>
                    <a:pt x="2" y="0"/>
                    <a:pt x="2" y="0"/>
                    <a:pt x="2" y="0"/>
                  </a:cubicBezTo>
                  <a:cubicBezTo>
                    <a:pt x="3" y="0"/>
                    <a:pt x="3" y="0"/>
                    <a:pt x="3" y="0"/>
                  </a:cubicBezTo>
                  <a:cubicBezTo>
                    <a:pt x="3" y="1"/>
                    <a:pt x="3" y="1"/>
                    <a:pt x="2"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370" name="Freeform 253"/>
            <p:cNvSpPr/>
            <p:nvPr/>
          </p:nvSpPr>
          <p:spPr bwMode="auto">
            <a:xfrm>
              <a:off x="5155" y="2918"/>
              <a:ext cx="8" cy="2"/>
            </a:xfrm>
            <a:custGeom>
              <a:avLst/>
              <a:gdLst>
                <a:gd name="T0" fmla="*/ 2 w 3"/>
                <a:gd name="T1" fmla="*/ 1 h 1"/>
                <a:gd name="T2" fmla="*/ 1 w 3"/>
                <a:gd name="T3" fmla="*/ 1 h 1"/>
                <a:gd name="T4" fmla="*/ 0 w 3"/>
                <a:gd name="T5" fmla="*/ 0 h 1"/>
                <a:gd name="T6" fmla="*/ 1 w 3"/>
                <a:gd name="T7" fmla="*/ 0 h 1"/>
                <a:gd name="T8" fmla="*/ 2 w 3"/>
                <a:gd name="T9" fmla="*/ 0 h 1"/>
                <a:gd name="T10" fmla="*/ 3 w 3"/>
                <a:gd name="T11" fmla="*/ 0 h 1"/>
                <a:gd name="T12" fmla="*/ 2 w 3"/>
                <a:gd name="T13" fmla="*/ 1 h 1"/>
              </a:gdLst>
              <a:ahLst/>
              <a:cxnLst>
                <a:cxn ang="0">
                  <a:pos x="T0" y="T1"/>
                </a:cxn>
                <a:cxn ang="0">
                  <a:pos x="T2" y="T3"/>
                </a:cxn>
                <a:cxn ang="0">
                  <a:pos x="T4" y="T5"/>
                </a:cxn>
                <a:cxn ang="0">
                  <a:pos x="T6" y="T7"/>
                </a:cxn>
                <a:cxn ang="0">
                  <a:pos x="T8" y="T9"/>
                </a:cxn>
                <a:cxn ang="0">
                  <a:pos x="T10" y="T11"/>
                </a:cxn>
                <a:cxn ang="0">
                  <a:pos x="T12" y="T13"/>
                </a:cxn>
              </a:cxnLst>
              <a:rect l="0" t="0" r="r" b="b"/>
              <a:pathLst>
                <a:path w="3" h="1">
                  <a:moveTo>
                    <a:pt x="2" y="1"/>
                  </a:moveTo>
                  <a:cubicBezTo>
                    <a:pt x="1" y="1"/>
                    <a:pt x="1" y="1"/>
                    <a:pt x="1" y="1"/>
                  </a:cubicBezTo>
                  <a:cubicBezTo>
                    <a:pt x="1" y="1"/>
                    <a:pt x="0" y="1"/>
                    <a:pt x="0" y="0"/>
                  </a:cubicBezTo>
                  <a:cubicBezTo>
                    <a:pt x="0" y="0"/>
                    <a:pt x="1" y="0"/>
                    <a:pt x="1" y="0"/>
                  </a:cubicBezTo>
                  <a:cubicBezTo>
                    <a:pt x="2" y="0"/>
                    <a:pt x="2" y="0"/>
                    <a:pt x="2" y="0"/>
                  </a:cubicBezTo>
                  <a:cubicBezTo>
                    <a:pt x="3" y="0"/>
                    <a:pt x="3" y="0"/>
                    <a:pt x="3" y="0"/>
                  </a:cubicBezTo>
                  <a:cubicBezTo>
                    <a:pt x="3" y="1"/>
                    <a:pt x="3" y="1"/>
                    <a:pt x="2"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371" name="Freeform 254"/>
            <p:cNvSpPr/>
            <p:nvPr/>
          </p:nvSpPr>
          <p:spPr bwMode="auto">
            <a:xfrm>
              <a:off x="5173" y="2943"/>
              <a:ext cx="15" cy="10"/>
            </a:xfrm>
            <a:custGeom>
              <a:avLst/>
              <a:gdLst>
                <a:gd name="T0" fmla="*/ 1 w 6"/>
                <a:gd name="T1" fmla="*/ 4 h 4"/>
                <a:gd name="T2" fmla="*/ 0 w 6"/>
                <a:gd name="T3" fmla="*/ 4 h 4"/>
                <a:gd name="T4" fmla="*/ 1 w 6"/>
                <a:gd name="T5" fmla="*/ 3 h 4"/>
                <a:gd name="T6" fmla="*/ 3 w 6"/>
                <a:gd name="T7" fmla="*/ 2 h 4"/>
                <a:gd name="T8" fmla="*/ 5 w 6"/>
                <a:gd name="T9" fmla="*/ 1 h 4"/>
                <a:gd name="T10" fmla="*/ 6 w 6"/>
                <a:gd name="T11" fmla="*/ 1 h 4"/>
                <a:gd name="T12" fmla="*/ 6 w 6"/>
                <a:gd name="T13" fmla="*/ 1 h 4"/>
                <a:gd name="T14" fmla="*/ 3 w 6"/>
                <a:gd name="T15" fmla="*/ 3 h 4"/>
                <a:gd name="T16" fmla="*/ 1 w 6"/>
                <a:gd name="T17" fmla="*/ 4 h 4"/>
                <a:gd name="T18" fmla="*/ 1 w 6"/>
                <a:gd name="T19"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4">
                  <a:moveTo>
                    <a:pt x="1" y="4"/>
                  </a:moveTo>
                  <a:cubicBezTo>
                    <a:pt x="1" y="4"/>
                    <a:pt x="1" y="4"/>
                    <a:pt x="0" y="4"/>
                  </a:cubicBezTo>
                  <a:cubicBezTo>
                    <a:pt x="0" y="4"/>
                    <a:pt x="0" y="3"/>
                    <a:pt x="1" y="3"/>
                  </a:cubicBezTo>
                  <a:cubicBezTo>
                    <a:pt x="1" y="3"/>
                    <a:pt x="2" y="2"/>
                    <a:pt x="3" y="2"/>
                  </a:cubicBezTo>
                  <a:cubicBezTo>
                    <a:pt x="4" y="2"/>
                    <a:pt x="4" y="1"/>
                    <a:pt x="5" y="1"/>
                  </a:cubicBezTo>
                  <a:cubicBezTo>
                    <a:pt x="5" y="0"/>
                    <a:pt x="6" y="1"/>
                    <a:pt x="6" y="1"/>
                  </a:cubicBezTo>
                  <a:cubicBezTo>
                    <a:pt x="6" y="1"/>
                    <a:pt x="6" y="1"/>
                    <a:pt x="6" y="1"/>
                  </a:cubicBezTo>
                  <a:cubicBezTo>
                    <a:pt x="5" y="2"/>
                    <a:pt x="4" y="2"/>
                    <a:pt x="3" y="3"/>
                  </a:cubicBezTo>
                  <a:cubicBezTo>
                    <a:pt x="3" y="3"/>
                    <a:pt x="2" y="4"/>
                    <a:pt x="1" y="4"/>
                  </a:cubicBezTo>
                  <a:cubicBezTo>
                    <a:pt x="1" y="4"/>
                    <a:pt x="1" y="4"/>
                    <a:pt x="1"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372" name="Freeform 255"/>
            <p:cNvSpPr/>
            <p:nvPr/>
          </p:nvSpPr>
          <p:spPr bwMode="auto">
            <a:xfrm>
              <a:off x="5173" y="2938"/>
              <a:ext cx="15" cy="8"/>
            </a:xfrm>
            <a:custGeom>
              <a:avLst/>
              <a:gdLst>
                <a:gd name="T0" fmla="*/ 1 w 6"/>
                <a:gd name="T1" fmla="*/ 3 h 3"/>
                <a:gd name="T2" fmla="*/ 0 w 6"/>
                <a:gd name="T3" fmla="*/ 3 h 3"/>
                <a:gd name="T4" fmla="*/ 1 w 6"/>
                <a:gd name="T5" fmla="*/ 2 h 3"/>
                <a:gd name="T6" fmla="*/ 3 w 6"/>
                <a:gd name="T7" fmla="*/ 1 h 3"/>
                <a:gd name="T8" fmla="*/ 5 w 6"/>
                <a:gd name="T9" fmla="*/ 0 h 3"/>
                <a:gd name="T10" fmla="*/ 6 w 6"/>
                <a:gd name="T11" fmla="*/ 0 h 3"/>
                <a:gd name="T12" fmla="*/ 6 w 6"/>
                <a:gd name="T13" fmla="*/ 1 h 3"/>
                <a:gd name="T14" fmla="*/ 1 w 6"/>
                <a:gd name="T15" fmla="*/ 3 h 3"/>
                <a:gd name="T16" fmla="*/ 1 w 6"/>
                <a:gd name="T17" fmla="*/ 3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3">
                  <a:moveTo>
                    <a:pt x="1" y="3"/>
                  </a:moveTo>
                  <a:cubicBezTo>
                    <a:pt x="1" y="3"/>
                    <a:pt x="1" y="3"/>
                    <a:pt x="0" y="3"/>
                  </a:cubicBezTo>
                  <a:cubicBezTo>
                    <a:pt x="0" y="3"/>
                    <a:pt x="0" y="2"/>
                    <a:pt x="1" y="2"/>
                  </a:cubicBezTo>
                  <a:cubicBezTo>
                    <a:pt x="2" y="2"/>
                    <a:pt x="2" y="2"/>
                    <a:pt x="3" y="1"/>
                  </a:cubicBezTo>
                  <a:cubicBezTo>
                    <a:pt x="4" y="1"/>
                    <a:pt x="4" y="0"/>
                    <a:pt x="5" y="0"/>
                  </a:cubicBezTo>
                  <a:cubicBezTo>
                    <a:pt x="6" y="0"/>
                    <a:pt x="6" y="0"/>
                    <a:pt x="6" y="0"/>
                  </a:cubicBezTo>
                  <a:cubicBezTo>
                    <a:pt x="6" y="0"/>
                    <a:pt x="6" y="1"/>
                    <a:pt x="6" y="1"/>
                  </a:cubicBezTo>
                  <a:cubicBezTo>
                    <a:pt x="4" y="2"/>
                    <a:pt x="3" y="3"/>
                    <a:pt x="1" y="3"/>
                  </a:cubicBezTo>
                  <a:cubicBezTo>
                    <a:pt x="1" y="3"/>
                    <a:pt x="1" y="3"/>
                    <a:pt x="1"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373" name="Freeform 256"/>
            <p:cNvSpPr/>
            <p:nvPr/>
          </p:nvSpPr>
          <p:spPr bwMode="auto">
            <a:xfrm>
              <a:off x="5193" y="2923"/>
              <a:ext cx="12" cy="7"/>
            </a:xfrm>
            <a:custGeom>
              <a:avLst/>
              <a:gdLst>
                <a:gd name="T0" fmla="*/ 1 w 5"/>
                <a:gd name="T1" fmla="*/ 3 h 3"/>
                <a:gd name="T2" fmla="*/ 0 w 5"/>
                <a:gd name="T3" fmla="*/ 3 h 3"/>
                <a:gd name="T4" fmla="*/ 1 w 5"/>
                <a:gd name="T5" fmla="*/ 2 h 3"/>
                <a:gd name="T6" fmla="*/ 4 w 5"/>
                <a:gd name="T7" fmla="*/ 0 h 3"/>
                <a:gd name="T8" fmla="*/ 5 w 5"/>
                <a:gd name="T9" fmla="*/ 0 h 3"/>
                <a:gd name="T10" fmla="*/ 5 w 5"/>
                <a:gd name="T11" fmla="*/ 1 h 3"/>
                <a:gd name="T12" fmla="*/ 1 w 5"/>
                <a:gd name="T13" fmla="*/ 3 h 3"/>
                <a:gd name="T14" fmla="*/ 1 w 5"/>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
                  <a:moveTo>
                    <a:pt x="1" y="3"/>
                  </a:moveTo>
                  <a:cubicBezTo>
                    <a:pt x="1" y="3"/>
                    <a:pt x="0" y="3"/>
                    <a:pt x="0" y="3"/>
                  </a:cubicBezTo>
                  <a:cubicBezTo>
                    <a:pt x="0" y="3"/>
                    <a:pt x="0" y="3"/>
                    <a:pt x="1" y="2"/>
                  </a:cubicBezTo>
                  <a:cubicBezTo>
                    <a:pt x="2" y="2"/>
                    <a:pt x="3" y="1"/>
                    <a:pt x="4" y="0"/>
                  </a:cubicBezTo>
                  <a:cubicBezTo>
                    <a:pt x="5" y="0"/>
                    <a:pt x="5" y="0"/>
                    <a:pt x="5" y="0"/>
                  </a:cubicBezTo>
                  <a:cubicBezTo>
                    <a:pt x="5" y="1"/>
                    <a:pt x="5" y="1"/>
                    <a:pt x="5" y="1"/>
                  </a:cubicBezTo>
                  <a:cubicBezTo>
                    <a:pt x="3" y="2"/>
                    <a:pt x="2" y="3"/>
                    <a:pt x="1" y="3"/>
                  </a:cubicBezTo>
                  <a:cubicBezTo>
                    <a:pt x="1" y="3"/>
                    <a:pt x="1" y="3"/>
                    <a:pt x="1"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374" name="Freeform 257"/>
            <p:cNvSpPr/>
            <p:nvPr/>
          </p:nvSpPr>
          <p:spPr bwMode="auto">
            <a:xfrm>
              <a:off x="5193" y="2930"/>
              <a:ext cx="15" cy="11"/>
            </a:xfrm>
            <a:custGeom>
              <a:avLst/>
              <a:gdLst>
                <a:gd name="T0" fmla="*/ 1 w 6"/>
                <a:gd name="T1" fmla="*/ 4 h 4"/>
                <a:gd name="T2" fmla="*/ 1 w 6"/>
                <a:gd name="T3" fmla="*/ 4 h 4"/>
                <a:gd name="T4" fmla="*/ 1 w 6"/>
                <a:gd name="T5" fmla="*/ 3 h 4"/>
                <a:gd name="T6" fmla="*/ 6 w 6"/>
                <a:gd name="T7" fmla="*/ 0 h 4"/>
                <a:gd name="T8" fmla="*/ 6 w 6"/>
                <a:gd name="T9" fmla="*/ 0 h 4"/>
                <a:gd name="T10" fmla="*/ 6 w 6"/>
                <a:gd name="T11" fmla="*/ 1 h 4"/>
                <a:gd name="T12" fmla="*/ 1 w 6"/>
                <a:gd name="T13" fmla="*/ 4 h 4"/>
                <a:gd name="T14" fmla="*/ 1 w 6"/>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4">
                  <a:moveTo>
                    <a:pt x="1" y="4"/>
                  </a:moveTo>
                  <a:cubicBezTo>
                    <a:pt x="1" y="4"/>
                    <a:pt x="1" y="4"/>
                    <a:pt x="1" y="4"/>
                  </a:cubicBezTo>
                  <a:cubicBezTo>
                    <a:pt x="0" y="4"/>
                    <a:pt x="1" y="3"/>
                    <a:pt x="1" y="3"/>
                  </a:cubicBezTo>
                  <a:cubicBezTo>
                    <a:pt x="6" y="0"/>
                    <a:pt x="6" y="0"/>
                    <a:pt x="6" y="0"/>
                  </a:cubicBezTo>
                  <a:cubicBezTo>
                    <a:pt x="6" y="0"/>
                    <a:pt x="6" y="0"/>
                    <a:pt x="6" y="0"/>
                  </a:cubicBezTo>
                  <a:cubicBezTo>
                    <a:pt x="6" y="1"/>
                    <a:pt x="6" y="1"/>
                    <a:pt x="6" y="1"/>
                  </a:cubicBezTo>
                  <a:cubicBezTo>
                    <a:pt x="1" y="4"/>
                    <a:pt x="1" y="4"/>
                    <a:pt x="1" y="4"/>
                  </a:cubicBezTo>
                  <a:cubicBezTo>
                    <a:pt x="1" y="4"/>
                    <a:pt x="1" y="4"/>
                    <a:pt x="1"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375" name="Freeform 258"/>
            <p:cNvSpPr/>
            <p:nvPr/>
          </p:nvSpPr>
          <p:spPr bwMode="auto">
            <a:xfrm>
              <a:off x="5193" y="2938"/>
              <a:ext cx="15" cy="10"/>
            </a:xfrm>
            <a:custGeom>
              <a:avLst/>
              <a:gdLst>
                <a:gd name="T0" fmla="*/ 1 w 6"/>
                <a:gd name="T1" fmla="*/ 4 h 4"/>
                <a:gd name="T2" fmla="*/ 0 w 6"/>
                <a:gd name="T3" fmla="*/ 4 h 4"/>
                <a:gd name="T4" fmla="*/ 1 w 6"/>
                <a:gd name="T5" fmla="*/ 3 h 4"/>
                <a:gd name="T6" fmla="*/ 3 w 6"/>
                <a:gd name="T7" fmla="*/ 2 h 4"/>
                <a:gd name="T8" fmla="*/ 6 w 6"/>
                <a:gd name="T9" fmla="*/ 0 h 4"/>
                <a:gd name="T10" fmla="*/ 6 w 6"/>
                <a:gd name="T11" fmla="*/ 1 h 4"/>
                <a:gd name="T12" fmla="*/ 6 w 6"/>
                <a:gd name="T13" fmla="*/ 1 h 4"/>
                <a:gd name="T14" fmla="*/ 4 w 6"/>
                <a:gd name="T15" fmla="*/ 3 h 4"/>
                <a:gd name="T16" fmla="*/ 1 w 6"/>
                <a:gd name="T17" fmla="*/ 4 h 4"/>
                <a:gd name="T18" fmla="*/ 1 w 6"/>
                <a:gd name="T19"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4">
                  <a:moveTo>
                    <a:pt x="1" y="4"/>
                  </a:moveTo>
                  <a:cubicBezTo>
                    <a:pt x="1" y="4"/>
                    <a:pt x="1" y="4"/>
                    <a:pt x="0" y="4"/>
                  </a:cubicBezTo>
                  <a:cubicBezTo>
                    <a:pt x="0" y="4"/>
                    <a:pt x="0" y="3"/>
                    <a:pt x="1" y="3"/>
                  </a:cubicBezTo>
                  <a:cubicBezTo>
                    <a:pt x="2" y="3"/>
                    <a:pt x="2" y="2"/>
                    <a:pt x="3" y="2"/>
                  </a:cubicBezTo>
                  <a:cubicBezTo>
                    <a:pt x="4" y="1"/>
                    <a:pt x="5" y="1"/>
                    <a:pt x="6" y="0"/>
                  </a:cubicBezTo>
                  <a:cubicBezTo>
                    <a:pt x="6" y="0"/>
                    <a:pt x="6" y="0"/>
                    <a:pt x="6" y="1"/>
                  </a:cubicBezTo>
                  <a:cubicBezTo>
                    <a:pt x="6" y="1"/>
                    <a:pt x="6" y="1"/>
                    <a:pt x="6" y="1"/>
                  </a:cubicBezTo>
                  <a:cubicBezTo>
                    <a:pt x="5" y="2"/>
                    <a:pt x="4" y="2"/>
                    <a:pt x="4" y="3"/>
                  </a:cubicBezTo>
                  <a:cubicBezTo>
                    <a:pt x="3" y="3"/>
                    <a:pt x="2" y="3"/>
                    <a:pt x="1" y="4"/>
                  </a:cubicBezTo>
                  <a:cubicBezTo>
                    <a:pt x="1" y="4"/>
                    <a:pt x="1" y="4"/>
                    <a:pt x="1"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376" name="Freeform 259"/>
            <p:cNvSpPr/>
            <p:nvPr/>
          </p:nvSpPr>
          <p:spPr bwMode="auto">
            <a:xfrm>
              <a:off x="5198" y="2946"/>
              <a:ext cx="10" cy="7"/>
            </a:xfrm>
            <a:custGeom>
              <a:avLst/>
              <a:gdLst>
                <a:gd name="T0" fmla="*/ 0 w 4"/>
                <a:gd name="T1" fmla="*/ 3 h 3"/>
                <a:gd name="T2" fmla="*/ 0 w 4"/>
                <a:gd name="T3" fmla="*/ 3 h 3"/>
                <a:gd name="T4" fmla="*/ 0 w 4"/>
                <a:gd name="T5" fmla="*/ 2 h 3"/>
                <a:gd name="T6" fmla="*/ 4 w 4"/>
                <a:gd name="T7" fmla="*/ 0 h 3"/>
                <a:gd name="T8" fmla="*/ 4 w 4"/>
                <a:gd name="T9" fmla="*/ 0 h 3"/>
                <a:gd name="T10" fmla="*/ 4 w 4"/>
                <a:gd name="T11" fmla="*/ 1 h 3"/>
                <a:gd name="T12" fmla="*/ 0 w 4"/>
                <a:gd name="T13" fmla="*/ 3 h 3"/>
                <a:gd name="T14" fmla="*/ 0 w 4"/>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3">
                  <a:moveTo>
                    <a:pt x="0" y="3"/>
                  </a:moveTo>
                  <a:cubicBezTo>
                    <a:pt x="0" y="3"/>
                    <a:pt x="0" y="3"/>
                    <a:pt x="0" y="3"/>
                  </a:cubicBezTo>
                  <a:cubicBezTo>
                    <a:pt x="0" y="3"/>
                    <a:pt x="0" y="3"/>
                    <a:pt x="0" y="2"/>
                  </a:cubicBezTo>
                  <a:cubicBezTo>
                    <a:pt x="1" y="2"/>
                    <a:pt x="3" y="1"/>
                    <a:pt x="4" y="0"/>
                  </a:cubicBezTo>
                  <a:cubicBezTo>
                    <a:pt x="4" y="0"/>
                    <a:pt x="4" y="0"/>
                    <a:pt x="4" y="0"/>
                  </a:cubicBezTo>
                  <a:cubicBezTo>
                    <a:pt x="4" y="0"/>
                    <a:pt x="4" y="1"/>
                    <a:pt x="4" y="1"/>
                  </a:cubicBezTo>
                  <a:cubicBezTo>
                    <a:pt x="3" y="2"/>
                    <a:pt x="2" y="3"/>
                    <a:pt x="0" y="3"/>
                  </a:cubicBezTo>
                  <a:cubicBezTo>
                    <a:pt x="0" y="3"/>
                    <a:pt x="0" y="3"/>
                    <a:pt x="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377" name="Freeform 260"/>
            <p:cNvSpPr/>
            <p:nvPr/>
          </p:nvSpPr>
          <p:spPr bwMode="auto">
            <a:xfrm>
              <a:off x="5215" y="2933"/>
              <a:ext cx="13" cy="8"/>
            </a:xfrm>
            <a:custGeom>
              <a:avLst/>
              <a:gdLst>
                <a:gd name="T0" fmla="*/ 0 w 5"/>
                <a:gd name="T1" fmla="*/ 3 h 3"/>
                <a:gd name="T2" fmla="*/ 0 w 5"/>
                <a:gd name="T3" fmla="*/ 3 h 3"/>
                <a:gd name="T4" fmla="*/ 0 w 5"/>
                <a:gd name="T5" fmla="*/ 2 h 3"/>
                <a:gd name="T6" fmla="*/ 2 w 5"/>
                <a:gd name="T7" fmla="*/ 1 h 3"/>
                <a:gd name="T8" fmla="*/ 5 w 5"/>
                <a:gd name="T9" fmla="*/ 0 h 3"/>
                <a:gd name="T10" fmla="*/ 5 w 5"/>
                <a:gd name="T11" fmla="*/ 0 h 3"/>
                <a:gd name="T12" fmla="*/ 5 w 5"/>
                <a:gd name="T13" fmla="*/ 1 h 3"/>
                <a:gd name="T14" fmla="*/ 3 w 5"/>
                <a:gd name="T15" fmla="*/ 2 h 3"/>
                <a:gd name="T16" fmla="*/ 0 w 5"/>
                <a:gd name="T17" fmla="*/ 3 h 3"/>
                <a:gd name="T18" fmla="*/ 0 w 5"/>
                <a:gd name="T19" fmla="*/ 3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 h="3">
                  <a:moveTo>
                    <a:pt x="0" y="3"/>
                  </a:moveTo>
                  <a:cubicBezTo>
                    <a:pt x="0" y="3"/>
                    <a:pt x="0" y="3"/>
                    <a:pt x="0" y="3"/>
                  </a:cubicBezTo>
                  <a:cubicBezTo>
                    <a:pt x="0" y="3"/>
                    <a:pt x="0" y="2"/>
                    <a:pt x="0" y="2"/>
                  </a:cubicBezTo>
                  <a:cubicBezTo>
                    <a:pt x="1" y="2"/>
                    <a:pt x="1" y="2"/>
                    <a:pt x="2" y="1"/>
                  </a:cubicBezTo>
                  <a:cubicBezTo>
                    <a:pt x="3" y="1"/>
                    <a:pt x="4" y="1"/>
                    <a:pt x="5" y="0"/>
                  </a:cubicBezTo>
                  <a:cubicBezTo>
                    <a:pt x="5" y="0"/>
                    <a:pt x="5" y="0"/>
                    <a:pt x="5" y="0"/>
                  </a:cubicBezTo>
                  <a:cubicBezTo>
                    <a:pt x="5" y="1"/>
                    <a:pt x="5" y="1"/>
                    <a:pt x="5" y="1"/>
                  </a:cubicBezTo>
                  <a:cubicBezTo>
                    <a:pt x="4" y="1"/>
                    <a:pt x="4" y="2"/>
                    <a:pt x="3" y="2"/>
                  </a:cubicBezTo>
                  <a:cubicBezTo>
                    <a:pt x="2" y="3"/>
                    <a:pt x="1" y="3"/>
                    <a:pt x="0" y="3"/>
                  </a:cubicBezTo>
                  <a:cubicBezTo>
                    <a:pt x="0" y="3"/>
                    <a:pt x="0" y="3"/>
                    <a:pt x="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378" name="Freeform 261"/>
            <p:cNvSpPr/>
            <p:nvPr/>
          </p:nvSpPr>
          <p:spPr bwMode="auto">
            <a:xfrm>
              <a:off x="5213" y="2941"/>
              <a:ext cx="17" cy="10"/>
            </a:xfrm>
            <a:custGeom>
              <a:avLst/>
              <a:gdLst>
                <a:gd name="T0" fmla="*/ 1 w 7"/>
                <a:gd name="T1" fmla="*/ 4 h 4"/>
                <a:gd name="T2" fmla="*/ 1 w 7"/>
                <a:gd name="T3" fmla="*/ 4 h 4"/>
                <a:gd name="T4" fmla="*/ 1 w 7"/>
                <a:gd name="T5" fmla="*/ 3 h 4"/>
                <a:gd name="T6" fmla="*/ 6 w 7"/>
                <a:gd name="T7" fmla="*/ 0 h 4"/>
                <a:gd name="T8" fmla="*/ 6 w 7"/>
                <a:gd name="T9" fmla="*/ 0 h 4"/>
                <a:gd name="T10" fmla="*/ 6 w 7"/>
                <a:gd name="T11" fmla="*/ 1 h 4"/>
                <a:gd name="T12" fmla="*/ 1 w 7"/>
                <a:gd name="T13" fmla="*/ 4 h 4"/>
                <a:gd name="T14" fmla="*/ 1 w 7"/>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 h="4">
                  <a:moveTo>
                    <a:pt x="1" y="4"/>
                  </a:moveTo>
                  <a:cubicBezTo>
                    <a:pt x="1" y="4"/>
                    <a:pt x="1" y="4"/>
                    <a:pt x="1" y="4"/>
                  </a:cubicBezTo>
                  <a:cubicBezTo>
                    <a:pt x="0" y="4"/>
                    <a:pt x="1" y="3"/>
                    <a:pt x="1" y="3"/>
                  </a:cubicBezTo>
                  <a:cubicBezTo>
                    <a:pt x="2" y="2"/>
                    <a:pt x="4" y="1"/>
                    <a:pt x="6" y="0"/>
                  </a:cubicBezTo>
                  <a:cubicBezTo>
                    <a:pt x="6" y="0"/>
                    <a:pt x="6" y="0"/>
                    <a:pt x="6" y="0"/>
                  </a:cubicBezTo>
                  <a:cubicBezTo>
                    <a:pt x="7" y="1"/>
                    <a:pt x="6" y="1"/>
                    <a:pt x="6" y="1"/>
                  </a:cubicBezTo>
                  <a:cubicBezTo>
                    <a:pt x="4" y="2"/>
                    <a:pt x="3" y="3"/>
                    <a:pt x="1" y="4"/>
                  </a:cubicBezTo>
                  <a:cubicBezTo>
                    <a:pt x="1" y="4"/>
                    <a:pt x="1" y="4"/>
                    <a:pt x="1"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379" name="Freeform 262"/>
            <p:cNvSpPr/>
            <p:nvPr/>
          </p:nvSpPr>
          <p:spPr bwMode="auto">
            <a:xfrm>
              <a:off x="5218" y="2946"/>
              <a:ext cx="12" cy="7"/>
            </a:xfrm>
            <a:custGeom>
              <a:avLst/>
              <a:gdLst>
                <a:gd name="T0" fmla="*/ 1 w 5"/>
                <a:gd name="T1" fmla="*/ 3 h 3"/>
                <a:gd name="T2" fmla="*/ 0 w 5"/>
                <a:gd name="T3" fmla="*/ 3 h 3"/>
                <a:gd name="T4" fmla="*/ 1 w 5"/>
                <a:gd name="T5" fmla="*/ 2 h 3"/>
                <a:gd name="T6" fmla="*/ 4 w 5"/>
                <a:gd name="T7" fmla="*/ 0 h 3"/>
                <a:gd name="T8" fmla="*/ 4 w 5"/>
                <a:gd name="T9" fmla="*/ 1 h 3"/>
                <a:gd name="T10" fmla="*/ 4 w 5"/>
                <a:gd name="T11" fmla="*/ 1 h 3"/>
                <a:gd name="T12" fmla="*/ 1 w 5"/>
                <a:gd name="T13" fmla="*/ 3 h 3"/>
                <a:gd name="T14" fmla="*/ 1 w 5"/>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
                  <a:moveTo>
                    <a:pt x="1" y="3"/>
                  </a:moveTo>
                  <a:cubicBezTo>
                    <a:pt x="1" y="3"/>
                    <a:pt x="0" y="3"/>
                    <a:pt x="0" y="3"/>
                  </a:cubicBezTo>
                  <a:cubicBezTo>
                    <a:pt x="0" y="3"/>
                    <a:pt x="0" y="3"/>
                    <a:pt x="1" y="2"/>
                  </a:cubicBezTo>
                  <a:cubicBezTo>
                    <a:pt x="4" y="0"/>
                    <a:pt x="4" y="0"/>
                    <a:pt x="4" y="0"/>
                  </a:cubicBezTo>
                  <a:cubicBezTo>
                    <a:pt x="4" y="0"/>
                    <a:pt x="4" y="0"/>
                    <a:pt x="4" y="1"/>
                  </a:cubicBezTo>
                  <a:cubicBezTo>
                    <a:pt x="5" y="1"/>
                    <a:pt x="4" y="1"/>
                    <a:pt x="4" y="1"/>
                  </a:cubicBezTo>
                  <a:cubicBezTo>
                    <a:pt x="1" y="3"/>
                    <a:pt x="1" y="3"/>
                    <a:pt x="1" y="3"/>
                  </a:cubicBezTo>
                  <a:cubicBezTo>
                    <a:pt x="1" y="3"/>
                    <a:pt x="1" y="3"/>
                    <a:pt x="1"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380" name="Freeform 263"/>
            <p:cNvSpPr/>
            <p:nvPr/>
          </p:nvSpPr>
          <p:spPr bwMode="auto">
            <a:xfrm>
              <a:off x="5235" y="2918"/>
              <a:ext cx="15" cy="15"/>
            </a:xfrm>
            <a:custGeom>
              <a:avLst/>
              <a:gdLst>
                <a:gd name="T0" fmla="*/ 0 w 6"/>
                <a:gd name="T1" fmla="*/ 6 h 6"/>
                <a:gd name="T2" fmla="*/ 0 w 6"/>
                <a:gd name="T3" fmla="*/ 6 h 6"/>
                <a:gd name="T4" fmla="*/ 0 w 6"/>
                <a:gd name="T5" fmla="*/ 5 h 6"/>
                <a:gd name="T6" fmla="*/ 4 w 6"/>
                <a:gd name="T7" fmla="*/ 1 h 6"/>
                <a:gd name="T8" fmla="*/ 5 w 6"/>
                <a:gd name="T9" fmla="*/ 1 h 6"/>
                <a:gd name="T10" fmla="*/ 6 w 6"/>
                <a:gd name="T11" fmla="*/ 1 h 6"/>
                <a:gd name="T12" fmla="*/ 6 w 6"/>
                <a:gd name="T13" fmla="*/ 1 h 6"/>
                <a:gd name="T14" fmla="*/ 5 w 6"/>
                <a:gd name="T15" fmla="*/ 2 h 6"/>
                <a:gd name="T16" fmla="*/ 1 w 6"/>
                <a:gd name="T17" fmla="*/ 6 h 6"/>
                <a:gd name="T18" fmla="*/ 0 w 6"/>
                <a:gd name="T19"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6">
                  <a:moveTo>
                    <a:pt x="0" y="6"/>
                  </a:moveTo>
                  <a:cubicBezTo>
                    <a:pt x="0" y="6"/>
                    <a:pt x="0" y="6"/>
                    <a:pt x="0" y="6"/>
                  </a:cubicBezTo>
                  <a:cubicBezTo>
                    <a:pt x="0" y="5"/>
                    <a:pt x="0" y="5"/>
                    <a:pt x="0" y="5"/>
                  </a:cubicBezTo>
                  <a:cubicBezTo>
                    <a:pt x="2" y="4"/>
                    <a:pt x="3" y="3"/>
                    <a:pt x="4" y="1"/>
                  </a:cubicBezTo>
                  <a:cubicBezTo>
                    <a:pt x="5" y="1"/>
                    <a:pt x="5" y="1"/>
                    <a:pt x="5" y="1"/>
                  </a:cubicBezTo>
                  <a:cubicBezTo>
                    <a:pt x="5" y="0"/>
                    <a:pt x="6" y="0"/>
                    <a:pt x="6" y="1"/>
                  </a:cubicBezTo>
                  <a:cubicBezTo>
                    <a:pt x="6" y="1"/>
                    <a:pt x="6" y="1"/>
                    <a:pt x="6" y="1"/>
                  </a:cubicBezTo>
                  <a:cubicBezTo>
                    <a:pt x="5" y="2"/>
                    <a:pt x="5" y="2"/>
                    <a:pt x="5" y="2"/>
                  </a:cubicBezTo>
                  <a:cubicBezTo>
                    <a:pt x="4" y="4"/>
                    <a:pt x="3" y="5"/>
                    <a:pt x="1" y="6"/>
                  </a:cubicBezTo>
                  <a:cubicBezTo>
                    <a:pt x="1" y="6"/>
                    <a:pt x="0" y="6"/>
                    <a:pt x="0"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381" name="Freeform 264"/>
            <p:cNvSpPr/>
            <p:nvPr/>
          </p:nvSpPr>
          <p:spPr bwMode="auto">
            <a:xfrm>
              <a:off x="5235" y="2930"/>
              <a:ext cx="15" cy="13"/>
            </a:xfrm>
            <a:custGeom>
              <a:avLst/>
              <a:gdLst>
                <a:gd name="T0" fmla="*/ 0 w 6"/>
                <a:gd name="T1" fmla="*/ 5 h 5"/>
                <a:gd name="T2" fmla="*/ 0 w 6"/>
                <a:gd name="T3" fmla="*/ 4 h 5"/>
                <a:gd name="T4" fmla="*/ 0 w 6"/>
                <a:gd name="T5" fmla="*/ 4 h 5"/>
                <a:gd name="T6" fmla="*/ 1 w 6"/>
                <a:gd name="T7" fmla="*/ 3 h 5"/>
                <a:gd name="T8" fmla="*/ 5 w 6"/>
                <a:gd name="T9" fmla="*/ 0 h 5"/>
                <a:gd name="T10" fmla="*/ 5 w 6"/>
                <a:gd name="T11" fmla="*/ 0 h 5"/>
                <a:gd name="T12" fmla="*/ 5 w 6"/>
                <a:gd name="T13" fmla="*/ 1 h 5"/>
                <a:gd name="T14" fmla="*/ 1 w 6"/>
                <a:gd name="T15" fmla="*/ 4 h 5"/>
                <a:gd name="T16" fmla="*/ 1 w 6"/>
                <a:gd name="T17" fmla="*/ 4 h 5"/>
                <a:gd name="T18" fmla="*/ 0 w 6"/>
                <a:gd name="T19"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5">
                  <a:moveTo>
                    <a:pt x="0" y="5"/>
                  </a:moveTo>
                  <a:cubicBezTo>
                    <a:pt x="0" y="5"/>
                    <a:pt x="0" y="4"/>
                    <a:pt x="0" y="4"/>
                  </a:cubicBezTo>
                  <a:cubicBezTo>
                    <a:pt x="0" y="4"/>
                    <a:pt x="0" y="4"/>
                    <a:pt x="0" y="4"/>
                  </a:cubicBezTo>
                  <a:cubicBezTo>
                    <a:pt x="1" y="3"/>
                    <a:pt x="1" y="3"/>
                    <a:pt x="1" y="3"/>
                  </a:cubicBezTo>
                  <a:cubicBezTo>
                    <a:pt x="2" y="2"/>
                    <a:pt x="3" y="2"/>
                    <a:pt x="5" y="0"/>
                  </a:cubicBezTo>
                  <a:cubicBezTo>
                    <a:pt x="5" y="0"/>
                    <a:pt x="5" y="0"/>
                    <a:pt x="5" y="0"/>
                  </a:cubicBezTo>
                  <a:cubicBezTo>
                    <a:pt x="6" y="0"/>
                    <a:pt x="6" y="1"/>
                    <a:pt x="5" y="1"/>
                  </a:cubicBezTo>
                  <a:cubicBezTo>
                    <a:pt x="3" y="2"/>
                    <a:pt x="3" y="3"/>
                    <a:pt x="1" y="4"/>
                  </a:cubicBezTo>
                  <a:cubicBezTo>
                    <a:pt x="1" y="4"/>
                    <a:pt x="1" y="4"/>
                    <a:pt x="1" y="4"/>
                  </a:cubicBezTo>
                  <a:cubicBezTo>
                    <a:pt x="1" y="5"/>
                    <a:pt x="0" y="5"/>
                    <a:pt x="0"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382" name="Freeform 265"/>
            <p:cNvSpPr/>
            <p:nvPr/>
          </p:nvSpPr>
          <p:spPr bwMode="auto">
            <a:xfrm>
              <a:off x="5235" y="2941"/>
              <a:ext cx="15" cy="10"/>
            </a:xfrm>
            <a:custGeom>
              <a:avLst/>
              <a:gdLst>
                <a:gd name="T0" fmla="*/ 0 w 6"/>
                <a:gd name="T1" fmla="*/ 4 h 4"/>
                <a:gd name="T2" fmla="*/ 0 w 6"/>
                <a:gd name="T3" fmla="*/ 3 h 4"/>
                <a:gd name="T4" fmla="*/ 0 w 6"/>
                <a:gd name="T5" fmla="*/ 3 h 4"/>
                <a:gd name="T6" fmla="*/ 2 w 6"/>
                <a:gd name="T7" fmla="*/ 1 h 4"/>
                <a:gd name="T8" fmla="*/ 5 w 6"/>
                <a:gd name="T9" fmla="*/ 0 h 4"/>
                <a:gd name="T10" fmla="*/ 5 w 6"/>
                <a:gd name="T11" fmla="*/ 0 h 4"/>
                <a:gd name="T12" fmla="*/ 5 w 6"/>
                <a:gd name="T13" fmla="*/ 1 h 4"/>
                <a:gd name="T14" fmla="*/ 3 w 6"/>
                <a:gd name="T15" fmla="*/ 2 h 4"/>
                <a:gd name="T16" fmla="*/ 1 w 6"/>
                <a:gd name="T17" fmla="*/ 4 h 4"/>
                <a:gd name="T18" fmla="*/ 0 w 6"/>
                <a:gd name="T19"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4">
                  <a:moveTo>
                    <a:pt x="0" y="4"/>
                  </a:moveTo>
                  <a:cubicBezTo>
                    <a:pt x="0" y="4"/>
                    <a:pt x="0" y="4"/>
                    <a:pt x="0" y="3"/>
                  </a:cubicBezTo>
                  <a:cubicBezTo>
                    <a:pt x="0" y="3"/>
                    <a:pt x="0" y="3"/>
                    <a:pt x="0" y="3"/>
                  </a:cubicBezTo>
                  <a:cubicBezTo>
                    <a:pt x="1" y="2"/>
                    <a:pt x="2" y="2"/>
                    <a:pt x="2" y="1"/>
                  </a:cubicBezTo>
                  <a:cubicBezTo>
                    <a:pt x="3" y="1"/>
                    <a:pt x="4" y="0"/>
                    <a:pt x="5" y="0"/>
                  </a:cubicBezTo>
                  <a:cubicBezTo>
                    <a:pt x="5" y="0"/>
                    <a:pt x="5" y="0"/>
                    <a:pt x="5" y="0"/>
                  </a:cubicBezTo>
                  <a:cubicBezTo>
                    <a:pt x="6" y="0"/>
                    <a:pt x="6" y="0"/>
                    <a:pt x="5" y="1"/>
                  </a:cubicBezTo>
                  <a:cubicBezTo>
                    <a:pt x="4" y="1"/>
                    <a:pt x="4" y="2"/>
                    <a:pt x="3" y="2"/>
                  </a:cubicBezTo>
                  <a:cubicBezTo>
                    <a:pt x="2" y="3"/>
                    <a:pt x="1" y="3"/>
                    <a:pt x="1" y="4"/>
                  </a:cubicBezTo>
                  <a:cubicBezTo>
                    <a:pt x="0" y="4"/>
                    <a:pt x="0" y="4"/>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383" name="Freeform 266"/>
            <p:cNvSpPr/>
            <p:nvPr/>
          </p:nvSpPr>
          <p:spPr bwMode="auto">
            <a:xfrm>
              <a:off x="5152" y="2953"/>
              <a:ext cx="113" cy="3"/>
            </a:xfrm>
            <a:custGeom>
              <a:avLst/>
              <a:gdLst>
                <a:gd name="T0" fmla="*/ 44 w 45"/>
                <a:gd name="T1" fmla="*/ 1 h 1"/>
                <a:gd name="T2" fmla="*/ 0 w 45"/>
                <a:gd name="T3" fmla="*/ 1 h 1"/>
                <a:gd name="T4" fmla="*/ 0 w 45"/>
                <a:gd name="T5" fmla="*/ 0 h 1"/>
                <a:gd name="T6" fmla="*/ 0 w 45"/>
                <a:gd name="T7" fmla="*/ 0 h 1"/>
                <a:gd name="T8" fmla="*/ 44 w 45"/>
                <a:gd name="T9" fmla="*/ 0 h 1"/>
                <a:gd name="T10" fmla="*/ 45 w 45"/>
                <a:gd name="T11" fmla="*/ 0 h 1"/>
                <a:gd name="T12" fmla="*/ 44 w 45"/>
                <a:gd name="T13" fmla="*/ 1 h 1"/>
              </a:gdLst>
              <a:ahLst/>
              <a:cxnLst>
                <a:cxn ang="0">
                  <a:pos x="T0" y="T1"/>
                </a:cxn>
                <a:cxn ang="0">
                  <a:pos x="T2" y="T3"/>
                </a:cxn>
                <a:cxn ang="0">
                  <a:pos x="T4" y="T5"/>
                </a:cxn>
                <a:cxn ang="0">
                  <a:pos x="T6" y="T7"/>
                </a:cxn>
                <a:cxn ang="0">
                  <a:pos x="T8" y="T9"/>
                </a:cxn>
                <a:cxn ang="0">
                  <a:pos x="T10" y="T11"/>
                </a:cxn>
                <a:cxn ang="0">
                  <a:pos x="T12" y="T13"/>
                </a:cxn>
              </a:cxnLst>
              <a:rect l="0" t="0" r="r" b="b"/>
              <a:pathLst>
                <a:path w="45" h="1">
                  <a:moveTo>
                    <a:pt x="44" y="1"/>
                  </a:moveTo>
                  <a:cubicBezTo>
                    <a:pt x="0" y="1"/>
                    <a:pt x="0" y="1"/>
                    <a:pt x="0" y="1"/>
                  </a:cubicBezTo>
                  <a:cubicBezTo>
                    <a:pt x="0" y="1"/>
                    <a:pt x="0" y="1"/>
                    <a:pt x="0" y="0"/>
                  </a:cubicBezTo>
                  <a:cubicBezTo>
                    <a:pt x="0" y="0"/>
                    <a:pt x="0" y="0"/>
                    <a:pt x="0" y="0"/>
                  </a:cubicBezTo>
                  <a:cubicBezTo>
                    <a:pt x="44" y="0"/>
                    <a:pt x="44" y="0"/>
                    <a:pt x="44" y="0"/>
                  </a:cubicBezTo>
                  <a:cubicBezTo>
                    <a:pt x="44" y="0"/>
                    <a:pt x="45" y="0"/>
                    <a:pt x="45" y="0"/>
                  </a:cubicBezTo>
                  <a:cubicBezTo>
                    <a:pt x="45" y="1"/>
                    <a:pt x="44" y="1"/>
                    <a:pt x="44"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544" name="Freeform 267"/>
            <p:cNvSpPr/>
            <p:nvPr/>
          </p:nvSpPr>
          <p:spPr bwMode="auto">
            <a:xfrm>
              <a:off x="5160" y="2874"/>
              <a:ext cx="3" cy="92"/>
            </a:xfrm>
            <a:custGeom>
              <a:avLst/>
              <a:gdLst>
                <a:gd name="T0" fmla="*/ 0 w 1"/>
                <a:gd name="T1" fmla="*/ 36 h 36"/>
                <a:gd name="T2" fmla="*/ 0 w 1"/>
                <a:gd name="T3" fmla="*/ 35 h 36"/>
                <a:gd name="T4" fmla="*/ 0 w 1"/>
                <a:gd name="T5" fmla="*/ 0 h 36"/>
                <a:gd name="T6" fmla="*/ 0 w 1"/>
                <a:gd name="T7" fmla="*/ 0 h 36"/>
                <a:gd name="T8" fmla="*/ 1 w 1"/>
                <a:gd name="T9" fmla="*/ 0 h 36"/>
                <a:gd name="T10" fmla="*/ 1 w 1"/>
                <a:gd name="T11" fmla="*/ 35 h 36"/>
                <a:gd name="T12" fmla="*/ 0 w 1"/>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 h="36">
                  <a:moveTo>
                    <a:pt x="0" y="36"/>
                  </a:moveTo>
                  <a:cubicBezTo>
                    <a:pt x="0" y="36"/>
                    <a:pt x="0" y="36"/>
                    <a:pt x="0" y="35"/>
                  </a:cubicBezTo>
                  <a:cubicBezTo>
                    <a:pt x="0" y="0"/>
                    <a:pt x="0" y="0"/>
                    <a:pt x="0" y="0"/>
                  </a:cubicBezTo>
                  <a:cubicBezTo>
                    <a:pt x="0" y="0"/>
                    <a:pt x="0" y="0"/>
                    <a:pt x="0" y="0"/>
                  </a:cubicBezTo>
                  <a:cubicBezTo>
                    <a:pt x="1" y="0"/>
                    <a:pt x="1" y="0"/>
                    <a:pt x="1" y="0"/>
                  </a:cubicBezTo>
                  <a:cubicBezTo>
                    <a:pt x="1" y="35"/>
                    <a:pt x="1" y="35"/>
                    <a:pt x="1" y="35"/>
                  </a:cubicBezTo>
                  <a:cubicBezTo>
                    <a:pt x="1" y="36"/>
                    <a:pt x="1" y="36"/>
                    <a:pt x="0" y="3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545" name="Freeform 268"/>
            <p:cNvSpPr>
              <a:spLocks noEditPoints="1"/>
            </p:cNvSpPr>
            <p:nvPr/>
          </p:nvSpPr>
          <p:spPr bwMode="auto">
            <a:xfrm>
              <a:off x="5168" y="2877"/>
              <a:ext cx="95" cy="58"/>
            </a:xfrm>
            <a:custGeom>
              <a:avLst/>
              <a:gdLst>
                <a:gd name="T0" fmla="*/ 1 w 38"/>
                <a:gd name="T1" fmla="*/ 23 h 23"/>
                <a:gd name="T2" fmla="*/ 1 w 38"/>
                <a:gd name="T3" fmla="*/ 23 h 23"/>
                <a:gd name="T4" fmla="*/ 0 w 38"/>
                <a:gd name="T5" fmla="*/ 23 h 23"/>
                <a:gd name="T6" fmla="*/ 0 w 38"/>
                <a:gd name="T7" fmla="*/ 22 h 23"/>
                <a:gd name="T8" fmla="*/ 0 w 38"/>
                <a:gd name="T9" fmla="*/ 20 h 23"/>
                <a:gd name="T10" fmla="*/ 0 w 38"/>
                <a:gd name="T11" fmla="*/ 20 h 23"/>
                <a:gd name="T12" fmla="*/ 9 w 38"/>
                <a:gd name="T13" fmla="*/ 10 h 23"/>
                <a:gd name="T14" fmla="*/ 13 w 38"/>
                <a:gd name="T15" fmla="*/ 10 h 23"/>
                <a:gd name="T16" fmla="*/ 19 w 38"/>
                <a:gd name="T17" fmla="*/ 13 h 23"/>
                <a:gd name="T18" fmla="*/ 22 w 38"/>
                <a:gd name="T19" fmla="*/ 14 h 23"/>
                <a:gd name="T20" fmla="*/ 31 w 38"/>
                <a:gd name="T21" fmla="*/ 4 h 23"/>
                <a:gd name="T22" fmla="*/ 29 w 38"/>
                <a:gd name="T23" fmla="*/ 4 h 23"/>
                <a:gd name="T24" fmla="*/ 28 w 38"/>
                <a:gd name="T25" fmla="*/ 4 h 23"/>
                <a:gd name="T26" fmla="*/ 27 w 38"/>
                <a:gd name="T27" fmla="*/ 3 h 23"/>
                <a:gd name="T28" fmla="*/ 27 w 38"/>
                <a:gd name="T29" fmla="*/ 2 h 23"/>
                <a:gd name="T30" fmla="*/ 27 w 38"/>
                <a:gd name="T31" fmla="*/ 2 h 23"/>
                <a:gd name="T32" fmla="*/ 38 w 38"/>
                <a:gd name="T33" fmla="*/ 0 h 23"/>
                <a:gd name="T34" fmla="*/ 38 w 38"/>
                <a:gd name="T35" fmla="*/ 0 h 23"/>
                <a:gd name="T36" fmla="*/ 38 w 38"/>
                <a:gd name="T37" fmla="*/ 0 h 23"/>
                <a:gd name="T38" fmla="*/ 37 w 38"/>
                <a:gd name="T39" fmla="*/ 10 h 23"/>
                <a:gd name="T40" fmla="*/ 36 w 38"/>
                <a:gd name="T41" fmla="*/ 11 h 23"/>
                <a:gd name="T42" fmla="*/ 36 w 38"/>
                <a:gd name="T43" fmla="*/ 11 h 23"/>
                <a:gd name="T44" fmla="*/ 34 w 38"/>
                <a:gd name="T45" fmla="*/ 9 h 23"/>
                <a:gd name="T46" fmla="*/ 34 w 38"/>
                <a:gd name="T47" fmla="*/ 9 h 23"/>
                <a:gd name="T48" fmla="*/ 34 w 38"/>
                <a:gd name="T49" fmla="*/ 6 h 23"/>
                <a:gd name="T50" fmla="*/ 25 w 38"/>
                <a:gd name="T51" fmla="*/ 17 h 23"/>
                <a:gd name="T52" fmla="*/ 23 w 38"/>
                <a:gd name="T53" fmla="*/ 18 h 23"/>
                <a:gd name="T54" fmla="*/ 20 w 38"/>
                <a:gd name="T55" fmla="*/ 18 h 23"/>
                <a:gd name="T56" fmla="*/ 11 w 38"/>
                <a:gd name="T57" fmla="*/ 13 h 23"/>
                <a:gd name="T58" fmla="*/ 1 w 38"/>
                <a:gd name="T59" fmla="*/ 23 h 23"/>
                <a:gd name="T60" fmla="*/ 1 w 38"/>
                <a:gd name="T61" fmla="*/ 23 h 23"/>
                <a:gd name="T62" fmla="*/ 1 w 38"/>
                <a:gd name="T63" fmla="*/ 20 h 23"/>
                <a:gd name="T64" fmla="*/ 1 w 38"/>
                <a:gd name="T65" fmla="*/ 21 h 23"/>
                <a:gd name="T66" fmla="*/ 1 w 38"/>
                <a:gd name="T67" fmla="*/ 22 h 23"/>
                <a:gd name="T68" fmla="*/ 11 w 38"/>
                <a:gd name="T69" fmla="*/ 12 h 23"/>
                <a:gd name="T70" fmla="*/ 11 w 38"/>
                <a:gd name="T71" fmla="*/ 12 h 23"/>
                <a:gd name="T72" fmla="*/ 21 w 38"/>
                <a:gd name="T73" fmla="*/ 17 h 23"/>
                <a:gd name="T74" fmla="*/ 23 w 38"/>
                <a:gd name="T75" fmla="*/ 17 h 23"/>
                <a:gd name="T76" fmla="*/ 24 w 38"/>
                <a:gd name="T77" fmla="*/ 16 h 23"/>
                <a:gd name="T78" fmla="*/ 34 w 38"/>
                <a:gd name="T79" fmla="*/ 5 h 23"/>
                <a:gd name="T80" fmla="*/ 35 w 38"/>
                <a:gd name="T81" fmla="*/ 4 h 23"/>
                <a:gd name="T82" fmla="*/ 35 w 38"/>
                <a:gd name="T83" fmla="*/ 5 h 23"/>
                <a:gd name="T84" fmla="*/ 35 w 38"/>
                <a:gd name="T85" fmla="*/ 9 h 23"/>
                <a:gd name="T86" fmla="*/ 36 w 38"/>
                <a:gd name="T87" fmla="*/ 9 h 23"/>
                <a:gd name="T88" fmla="*/ 37 w 38"/>
                <a:gd name="T89" fmla="*/ 1 h 23"/>
                <a:gd name="T90" fmla="*/ 28 w 38"/>
                <a:gd name="T91" fmla="*/ 3 h 23"/>
                <a:gd name="T92" fmla="*/ 29 w 38"/>
                <a:gd name="T93" fmla="*/ 3 h 23"/>
                <a:gd name="T94" fmla="*/ 33 w 38"/>
                <a:gd name="T95" fmla="*/ 3 h 23"/>
                <a:gd name="T96" fmla="*/ 33 w 38"/>
                <a:gd name="T97" fmla="*/ 4 h 23"/>
                <a:gd name="T98" fmla="*/ 33 w 38"/>
                <a:gd name="T99" fmla="*/ 4 h 23"/>
                <a:gd name="T100" fmla="*/ 23 w 38"/>
                <a:gd name="T101" fmla="*/ 15 h 23"/>
                <a:gd name="T102" fmla="*/ 22 w 38"/>
                <a:gd name="T103" fmla="*/ 16 h 23"/>
                <a:gd name="T104" fmla="*/ 18 w 38"/>
                <a:gd name="T105" fmla="*/ 14 h 23"/>
                <a:gd name="T106" fmla="*/ 12 w 38"/>
                <a:gd name="T107" fmla="*/ 10 h 23"/>
                <a:gd name="T108" fmla="*/ 10 w 38"/>
                <a:gd name="T109" fmla="*/ 11 h 23"/>
                <a:gd name="T110" fmla="*/ 1 w 38"/>
                <a:gd name="T111" fmla="*/ 2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8" h="23">
                  <a:moveTo>
                    <a:pt x="1" y="23"/>
                  </a:moveTo>
                  <a:cubicBezTo>
                    <a:pt x="1" y="23"/>
                    <a:pt x="1" y="23"/>
                    <a:pt x="1" y="23"/>
                  </a:cubicBezTo>
                  <a:cubicBezTo>
                    <a:pt x="0" y="23"/>
                    <a:pt x="0" y="23"/>
                    <a:pt x="0" y="23"/>
                  </a:cubicBezTo>
                  <a:cubicBezTo>
                    <a:pt x="0" y="22"/>
                    <a:pt x="0" y="22"/>
                    <a:pt x="0" y="22"/>
                  </a:cubicBezTo>
                  <a:cubicBezTo>
                    <a:pt x="0" y="21"/>
                    <a:pt x="0" y="21"/>
                    <a:pt x="0" y="20"/>
                  </a:cubicBezTo>
                  <a:cubicBezTo>
                    <a:pt x="0" y="20"/>
                    <a:pt x="0" y="20"/>
                    <a:pt x="0" y="20"/>
                  </a:cubicBezTo>
                  <a:cubicBezTo>
                    <a:pt x="9" y="10"/>
                    <a:pt x="9" y="10"/>
                    <a:pt x="9" y="10"/>
                  </a:cubicBezTo>
                  <a:cubicBezTo>
                    <a:pt x="10" y="9"/>
                    <a:pt x="12" y="9"/>
                    <a:pt x="13" y="10"/>
                  </a:cubicBezTo>
                  <a:cubicBezTo>
                    <a:pt x="14" y="11"/>
                    <a:pt x="17" y="12"/>
                    <a:pt x="19" y="13"/>
                  </a:cubicBezTo>
                  <a:cubicBezTo>
                    <a:pt x="20" y="13"/>
                    <a:pt x="22" y="14"/>
                    <a:pt x="22" y="14"/>
                  </a:cubicBezTo>
                  <a:cubicBezTo>
                    <a:pt x="25" y="11"/>
                    <a:pt x="30" y="6"/>
                    <a:pt x="31" y="4"/>
                  </a:cubicBezTo>
                  <a:cubicBezTo>
                    <a:pt x="29" y="4"/>
                    <a:pt x="29" y="4"/>
                    <a:pt x="29" y="4"/>
                  </a:cubicBezTo>
                  <a:cubicBezTo>
                    <a:pt x="29" y="4"/>
                    <a:pt x="28" y="4"/>
                    <a:pt x="28" y="4"/>
                  </a:cubicBezTo>
                  <a:cubicBezTo>
                    <a:pt x="28" y="4"/>
                    <a:pt x="27" y="3"/>
                    <a:pt x="27" y="3"/>
                  </a:cubicBezTo>
                  <a:cubicBezTo>
                    <a:pt x="27" y="3"/>
                    <a:pt x="26" y="2"/>
                    <a:pt x="27" y="2"/>
                  </a:cubicBezTo>
                  <a:cubicBezTo>
                    <a:pt x="27" y="2"/>
                    <a:pt x="27" y="2"/>
                    <a:pt x="27" y="2"/>
                  </a:cubicBezTo>
                  <a:cubicBezTo>
                    <a:pt x="31" y="1"/>
                    <a:pt x="38" y="0"/>
                    <a:pt x="38" y="0"/>
                  </a:cubicBezTo>
                  <a:cubicBezTo>
                    <a:pt x="38" y="0"/>
                    <a:pt x="38" y="0"/>
                    <a:pt x="38" y="0"/>
                  </a:cubicBezTo>
                  <a:cubicBezTo>
                    <a:pt x="38" y="0"/>
                    <a:pt x="38" y="0"/>
                    <a:pt x="38" y="0"/>
                  </a:cubicBezTo>
                  <a:cubicBezTo>
                    <a:pt x="38" y="1"/>
                    <a:pt x="37" y="8"/>
                    <a:pt x="37" y="10"/>
                  </a:cubicBezTo>
                  <a:cubicBezTo>
                    <a:pt x="37" y="10"/>
                    <a:pt x="36" y="10"/>
                    <a:pt x="36" y="11"/>
                  </a:cubicBezTo>
                  <a:cubicBezTo>
                    <a:pt x="36" y="11"/>
                    <a:pt x="36" y="11"/>
                    <a:pt x="36" y="11"/>
                  </a:cubicBezTo>
                  <a:cubicBezTo>
                    <a:pt x="35" y="10"/>
                    <a:pt x="34" y="9"/>
                    <a:pt x="34" y="9"/>
                  </a:cubicBezTo>
                  <a:cubicBezTo>
                    <a:pt x="34" y="9"/>
                    <a:pt x="34" y="9"/>
                    <a:pt x="34" y="9"/>
                  </a:cubicBezTo>
                  <a:cubicBezTo>
                    <a:pt x="34" y="6"/>
                    <a:pt x="34" y="6"/>
                    <a:pt x="34" y="6"/>
                  </a:cubicBezTo>
                  <a:cubicBezTo>
                    <a:pt x="32" y="9"/>
                    <a:pt x="28" y="14"/>
                    <a:pt x="25" y="17"/>
                  </a:cubicBezTo>
                  <a:cubicBezTo>
                    <a:pt x="24" y="18"/>
                    <a:pt x="24" y="18"/>
                    <a:pt x="23" y="18"/>
                  </a:cubicBezTo>
                  <a:cubicBezTo>
                    <a:pt x="22" y="19"/>
                    <a:pt x="21" y="18"/>
                    <a:pt x="20" y="18"/>
                  </a:cubicBezTo>
                  <a:cubicBezTo>
                    <a:pt x="11" y="13"/>
                    <a:pt x="11" y="13"/>
                    <a:pt x="11" y="13"/>
                  </a:cubicBezTo>
                  <a:cubicBezTo>
                    <a:pt x="1" y="23"/>
                    <a:pt x="1" y="23"/>
                    <a:pt x="1" y="23"/>
                  </a:cubicBezTo>
                  <a:cubicBezTo>
                    <a:pt x="1" y="23"/>
                    <a:pt x="1" y="23"/>
                    <a:pt x="1" y="23"/>
                  </a:cubicBezTo>
                  <a:close/>
                  <a:moveTo>
                    <a:pt x="1" y="20"/>
                  </a:moveTo>
                  <a:cubicBezTo>
                    <a:pt x="1" y="21"/>
                    <a:pt x="1" y="21"/>
                    <a:pt x="1" y="21"/>
                  </a:cubicBezTo>
                  <a:cubicBezTo>
                    <a:pt x="1" y="21"/>
                    <a:pt x="1" y="22"/>
                    <a:pt x="1" y="22"/>
                  </a:cubicBezTo>
                  <a:cubicBezTo>
                    <a:pt x="11" y="12"/>
                    <a:pt x="11" y="12"/>
                    <a:pt x="11" y="12"/>
                  </a:cubicBezTo>
                  <a:cubicBezTo>
                    <a:pt x="11" y="12"/>
                    <a:pt x="11" y="12"/>
                    <a:pt x="11" y="12"/>
                  </a:cubicBezTo>
                  <a:cubicBezTo>
                    <a:pt x="21" y="17"/>
                    <a:pt x="21" y="17"/>
                    <a:pt x="21" y="17"/>
                  </a:cubicBezTo>
                  <a:cubicBezTo>
                    <a:pt x="22" y="17"/>
                    <a:pt x="22" y="18"/>
                    <a:pt x="23" y="17"/>
                  </a:cubicBezTo>
                  <a:cubicBezTo>
                    <a:pt x="23" y="17"/>
                    <a:pt x="24" y="17"/>
                    <a:pt x="24" y="16"/>
                  </a:cubicBezTo>
                  <a:cubicBezTo>
                    <a:pt x="28" y="12"/>
                    <a:pt x="34" y="5"/>
                    <a:pt x="34" y="5"/>
                  </a:cubicBezTo>
                  <a:cubicBezTo>
                    <a:pt x="34" y="4"/>
                    <a:pt x="35" y="4"/>
                    <a:pt x="35" y="4"/>
                  </a:cubicBezTo>
                  <a:cubicBezTo>
                    <a:pt x="35" y="4"/>
                    <a:pt x="35" y="5"/>
                    <a:pt x="35" y="5"/>
                  </a:cubicBezTo>
                  <a:cubicBezTo>
                    <a:pt x="35" y="9"/>
                    <a:pt x="35" y="9"/>
                    <a:pt x="35" y="9"/>
                  </a:cubicBezTo>
                  <a:cubicBezTo>
                    <a:pt x="35" y="9"/>
                    <a:pt x="35" y="9"/>
                    <a:pt x="36" y="9"/>
                  </a:cubicBezTo>
                  <a:cubicBezTo>
                    <a:pt x="36" y="7"/>
                    <a:pt x="37" y="3"/>
                    <a:pt x="37" y="1"/>
                  </a:cubicBezTo>
                  <a:cubicBezTo>
                    <a:pt x="35" y="1"/>
                    <a:pt x="31" y="2"/>
                    <a:pt x="28" y="3"/>
                  </a:cubicBezTo>
                  <a:cubicBezTo>
                    <a:pt x="28" y="3"/>
                    <a:pt x="29" y="3"/>
                    <a:pt x="29" y="3"/>
                  </a:cubicBezTo>
                  <a:cubicBezTo>
                    <a:pt x="33" y="3"/>
                    <a:pt x="33" y="3"/>
                    <a:pt x="33" y="3"/>
                  </a:cubicBezTo>
                  <a:cubicBezTo>
                    <a:pt x="33" y="3"/>
                    <a:pt x="33" y="3"/>
                    <a:pt x="33" y="4"/>
                  </a:cubicBezTo>
                  <a:cubicBezTo>
                    <a:pt x="33" y="4"/>
                    <a:pt x="33" y="4"/>
                    <a:pt x="33" y="4"/>
                  </a:cubicBezTo>
                  <a:cubicBezTo>
                    <a:pt x="33" y="4"/>
                    <a:pt x="27" y="11"/>
                    <a:pt x="23" y="15"/>
                  </a:cubicBezTo>
                  <a:cubicBezTo>
                    <a:pt x="23" y="16"/>
                    <a:pt x="23" y="16"/>
                    <a:pt x="22" y="16"/>
                  </a:cubicBezTo>
                  <a:cubicBezTo>
                    <a:pt x="22" y="15"/>
                    <a:pt x="20" y="14"/>
                    <a:pt x="18" y="14"/>
                  </a:cubicBezTo>
                  <a:cubicBezTo>
                    <a:pt x="16" y="13"/>
                    <a:pt x="14" y="11"/>
                    <a:pt x="12" y="10"/>
                  </a:cubicBezTo>
                  <a:cubicBezTo>
                    <a:pt x="12" y="10"/>
                    <a:pt x="10" y="10"/>
                    <a:pt x="10" y="11"/>
                  </a:cubicBezTo>
                  <a:lnTo>
                    <a:pt x="1" y="2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546" name="Freeform 269"/>
            <p:cNvSpPr>
              <a:spLocks noEditPoints="1"/>
            </p:cNvSpPr>
            <p:nvPr/>
          </p:nvSpPr>
          <p:spPr bwMode="auto">
            <a:xfrm>
              <a:off x="5173" y="2925"/>
              <a:ext cx="15" cy="28"/>
            </a:xfrm>
            <a:custGeom>
              <a:avLst/>
              <a:gdLst>
                <a:gd name="T0" fmla="*/ 6 w 6"/>
                <a:gd name="T1" fmla="*/ 11 h 11"/>
                <a:gd name="T2" fmla="*/ 1 w 6"/>
                <a:gd name="T3" fmla="*/ 11 h 11"/>
                <a:gd name="T4" fmla="*/ 0 w 6"/>
                <a:gd name="T5" fmla="*/ 11 h 11"/>
                <a:gd name="T6" fmla="*/ 0 w 6"/>
                <a:gd name="T7" fmla="*/ 8 h 11"/>
                <a:gd name="T8" fmla="*/ 0 w 6"/>
                <a:gd name="T9" fmla="*/ 6 h 11"/>
                <a:gd name="T10" fmla="*/ 0 w 6"/>
                <a:gd name="T11" fmla="*/ 5 h 11"/>
                <a:gd name="T12" fmla="*/ 4 w 6"/>
                <a:gd name="T13" fmla="*/ 2 h 11"/>
                <a:gd name="T14" fmla="*/ 5 w 6"/>
                <a:gd name="T15" fmla="*/ 1 h 11"/>
                <a:gd name="T16" fmla="*/ 6 w 6"/>
                <a:gd name="T17" fmla="*/ 0 h 11"/>
                <a:gd name="T18" fmla="*/ 6 w 6"/>
                <a:gd name="T19" fmla="*/ 1 h 11"/>
                <a:gd name="T20" fmla="*/ 6 w 6"/>
                <a:gd name="T21" fmla="*/ 11 h 11"/>
                <a:gd name="T22" fmla="*/ 6 w 6"/>
                <a:gd name="T23" fmla="*/ 11 h 11"/>
                <a:gd name="T24" fmla="*/ 1 w 6"/>
                <a:gd name="T25" fmla="*/ 10 h 11"/>
                <a:gd name="T26" fmla="*/ 5 w 6"/>
                <a:gd name="T27" fmla="*/ 10 h 11"/>
                <a:gd name="T28" fmla="*/ 5 w 6"/>
                <a:gd name="T29" fmla="*/ 2 h 11"/>
                <a:gd name="T30" fmla="*/ 5 w 6"/>
                <a:gd name="T31" fmla="*/ 2 h 11"/>
                <a:gd name="T32" fmla="*/ 1 w 6"/>
                <a:gd name="T33" fmla="*/ 6 h 11"/>
                <a:gd name="T34" fmla="*/ 1 w 6"/>
                <a:gd name="T35" fmla="*/ 8 h 11"/>
                <a:gd name="T36" fmla="*/ 1 w 6"/>
                <a:gd name="T37" fmla="*/ 1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 h="11">
                  <a:moveTo>
                    <a:pt x="6" y="11"/>
                  </a:moveTo>
                  <a:cubicBezTo>
                    <a:pt x="1" y="11"/>
                    <a:pt x="1" y="11"/>
                    <a:pt x="1" y="11"/>
                  </a:cubicBezTo>
                  <a:cubicBezTo>
                    <a:pt x="0" y="11"/>
                    <a:pt x="0" y="11"/>
                    <a:pt x="0" y="11"/>
                  </a:cubicBezTo>
                  <a:cubicBezTo>
                    <a:pt x="0" y="10"/>
                    <a:pt x="0" y="9"/>
                    <a:pt x="0" y="8"/>
                  </a:cubicBezTo>
                  <a:cubicBezTo>
                    <a:pt x="0" y="8"/>
                    <a:pt x="0" y="7"/>
                    <a:pt x="0" y="6"/>
                  </a:cubicBezTo>
                  <a:cubicBezTo>
                    <a:pt x="0" y="6"/>
                    <a:pt x="0" y="6"/>
                    <a:pt x="0" y="5"/>
                  </a:cubicBezTo>
                  <a:cubicBezTo>
                    <a:pt x="2" y="4"/>
                    <a:pt x="3" y="3"/>
                    <a:pt x="4" y="2"/>
                  </a:cubicBezTo>
                  <a:cubicBezTo>
                    <a:pt x="5" y="1"/>
                    <a:pt x="5" y="1"/>
                    <a:pt x="5" y="1"/>
                  </a:cubicBezTo>
                  <a:cubicBezTo>
                    <a:pt x="5" y="0"/>
                    <a:pt x="6" y="0"/>
                    <a:pt x="6" y="0"/>
                  </a:cubicBezTo>
                  <a:cubicBezTo>
                    <a:pt x="6" y="0"/>
                    <a:pt x="6" y="1"/>
                    <a:pt x="6" y="1"/>
                  </a:cubicBezTo>
                  <a:cubicBezTo>
                    <a:pt x="6" y="5"/>
                    <a:pt x="6" y="8"/>
                    <a:pt x="6" y="11"/>
                  </a:cubicBezTo>
                  <a:cubicBezTo>
                    <a:pt x="6" y="11"/>
                    <a:pt x="6" y="11"/>
                    <a:pt x="6" y="11"/>
                  </a:cubicBezTo>
                  <a:close/>
                  <a:moveTo>
                    <a:pt x="1" y="10"/>
                  </a:moveTo>
                  <a:cubicBezTo>
                    <a:pt x="5" y="10"/>
                    <a:pt x="5" y="10"/>
                    <a:pt x="5" y="10"/>
                  </a:cubicBezTo>
                  <a:cubicBezTo>
                    <a:pt x="5" y="8"/>
                    <a:pt x="5" y="5"/>
                    <a:pt x="5" y="2"/>
                  </a:cubicBezTo>
                  <a:cubicBezTo>
                    <a:pt x="5" y="2"/>
                    <a:pt x="5" y="2"/>
                    <a:pt x="5" y="2"/>
                  </a:cubicBezTo>
                  <a:cubicBezTo>
                    <a:pt x="4" y="4"/>
                    <a:pt x="2" y="5"/>
                    <a:pt x="1" y="6"/>
                  </a:cubicBezTo>
                  <a:cubicBezTo>
                    <a:pt x="1" y="7"/>
                    <a:pt x="1" y="8"/>
                    <a:pt x="1" y="8"/>
                  </a:cubicBezTo>
                  <a:cubicBezTo>
                    <a:pt x="1" y="9"/>
                    <a:pt x="1" y="10"/>
                    <a:pt x="1"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547" name="Freeform 270"/>
            <p:cNvSpPr>
              <a:spLocks noEditPoints="1"/>
            </p:cNvSpPr>
            <p:nvPr/>
          </p:nvSpPr>
          <p:spPr bwMode="auto">
            <a:xfrm>
              <a:off x="5193" y="2918"/>
              <a:ext cx="15" cy="35"/>
            </a:xfrm>
            <a:custGeom>
              <a:avLst/>
              <a:gdLst>
                <a:gd name="T0" fmla="*/ 6 w 6"/>
                <a:gd name="T1" fmla="*/ 14 h 14"/>
                <a:gd name="T2" fmla="*/ 1 w 6"/>
                <a:gd name="T3" fmla="*/ 14 h 14"/>
                <a:gd name="T4" fmla="*/ 0 w 6"/>
                <a:gd name="T5" fmla="*/ 14 h 14"/>
                <a:gd name="T6" fmla="*/ 0 w 6"/>
                <a:gd name="T7" fmla="*/ 8 h 14"/>
                <a:gd name="T8" fmla="*/ 0 w 6"/>
                <a:gd name="T9" fmla="*/ 2 h 14"/>
                <a:gd name="T10" fmla="*/ 0 w 6"/>
                <a:gd name="T11" fmla="*/ 2 h 14"/>
                <a:gd name="T12" fmla="*/ 0 w 6"/>
                <a:gd name="T13" fmla="*/ 2 h 14"/>
                <a:gd name="T14" fmla="*/ 2 w 6"/>
                <a:gd name="T15" fmla="*/ 0 h 14"/>
                <a:gd name="T16" fmla="*/ 2 w 6"/>
                <a:gd name="T17" fmla="*/ 0 h 14"/>
                <a:gd name="T18" fmla="*/ 5 w 6"/>
                <a:gd name="T19" fmla="*/ 2 h 14"/>
                <a:gd name="T20" fmla="*/ 6 w 6"/>
                <a:gd name="T21" fmla="*/ 3 h 14"/>
                <a:gd name="T22" fmla="*/ 6 w 6"/>
                <a:gd name="T23" fmla="*/ 4 h 14"/>
                <a:gd name="T24" fmla="*/ 6 w 6"/>
                <a:gd name="T25" fmla="*/ 14 h 14"/>
                <a:gd name="T26" fmla="*/ 6 w 6"/>
                <a:gd name="T27" fmla="*/ 14 h 14"/>
                <a:gd name="T28" fmla="*/ 1 w 6"/>
                <a:gd name="T29" fmla="*/ 13 h 14"/>
                <a:gd name="T30" fmla="*/ 5 w 6"/>
                <a:gd name="T31" fmla="*/ 13 h 14"/>
                <a:gd name="T32" fmla="*/ 5 w 6"/>
                <a:gd name="T33" fmla="*/ 4 h 14"/>
                <a:gd name="T34" fmla="*/ 4 w 6"/>
                <a:gd name="T35" fmla="*/ 3 h 14"/>
                <a:gd name="T36" fmla="*/ 2 w 6"/>
                <a:gd name="T37" fmla="*/ 1 h 14"/>
                <a:gd name="T38" fmla="*/ 1 w 6"/>
                <a:gd name="T39" fmla="*/ 2 h 14"/>
                <a:gd name="T40" fmla="*/ 1 w 6"/>
                <a:gd name="T41" fmla="*/ 3 h 14"/>
                <a:gd name="T42" fmla="*/ 1 w 6"/>
                <a:gd name="T43" fmla="*/ 8 h 14"/>
                <a:gd name="T44" fmla="*/ 1 w 6"/>
                <a:gd name="T45" fmla="*/ 1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 h="14">
                  <a:moveTo>
                    <a:pt x="6" y="14"/>
                  </a:moveTo>
                  <a:cubicBezTo>
                    <a:pt x="1" y="14"/>
                    <a:pt x="1" y="14"/>
                    <a:pt x="1" y="14"/>
                  </a:cubicBezTo>
                  <a:cubicBezTo>
                    <a:pt x="1" y="14"/>
                    <a:pt x="0" y="14"/>
                    <a:pt x="0" y="14"/>
                  </a:cubicBezTo>
                  <a:cubicBezTo>
                    <a:pt x="0" y="12"/>
                    <a:pt x="0" y="10"/>
                    <a:pt x="0" y="8"/>
                  </a:cubicBezTo>
                  <a:cubicBezTo>
                    <a:pt x="0" y="7"/>
                    <a:pt x="0" y="5"/>
                    <a:pt x="0" y="2"/>
                  </a:cubicBezTo>
                  <a:cubicBezTo>
                    <a:pt x="0" y="2"/>
                    <a:pt x="0" y="2"/>
                    <a:pt x="0" y="2"/>
                  </a:cubicBezTo>
                  <a:cubicBezTo>
                    <a:pt x="0" y="2"/>
                    <a:pt x="0" y="2"/>
                    <a:pt x="0" y="2"/>
                  </a:cubicBezTo>
                  <a:cubicBezTo>
                    <a:pt x="1" y="1"/>
                    <a:pt x="1" y="0"/>
                    <a:pt x="2" y="0"/>
                  </a:cubicBezTo>
                  <a:cubicBezTo>
                    <a:pt x="2" y="0"/>
                    <a:pt x="2" y="0"/>
                    <a:pt x="2" y="0"/>
                  </a:cubicBezTo>
                  <a:cubicBezTo>
                    <a:pt x="3" y="1"/>
                    <a:pt x="4" y="1"/>
                    <a:pt x="5" y="2"/>
                  </a:cubicBezTo>
                  <a:cubicBezTo>
                    <a:pt x="5" y="2"/>
                    <a:pt x="6" y="3"/>
                    <a:pt x="6" y="3"/>
                  </a:cubicBezTo>
                  <a:cubicBezTo>
                    <a:pt x="6" y="3"/>
                    <a:pt x="6" y="3"/>
                    <a:pt x="6" y="4"/>
                  </a:cubicBezTo>
                  <a:cubicBezTo>
                    <a:pt x="6" y="7"/>
                    <a:pt x="6" y="11"/>
                    <a:pt x="6" y="14"/>
                  </a:cubicBezTo>
                  <a:cubicBezTo>
                    <a:pt x="6" y="14"/>
                    <a:pt x="6" y="14"/>
                    <a:pt x="6" y="14"/>
                  </a:cubicBezTo>
                  <a:close/>
                  <a:moveTo>
                    <a:pt x="1" y="13"/>
                  </a:moveTo>
                  <a:cubicBezTo>
                    <a:pt x="5" y="13"/>
                    <a:pt x="5" y="13"/>
                    <a:pt x="5" y="13"/>
                  </a:cubicBezTo>
                  <a:cubicBezTo>
                    <a:pt x="5" y="11"/>
                    <a:pt x="5" y="7"/>
                    <a:pt x="5" y="4"/>
                  </a:cubicBezTo>
                  <a:cubicBezTo>
                    <a:pt x="5" y="3"/>
                    <a:pt x="4" y="3"/>
                    <a:pt x="4" y="3"/>
                  </a:cubicBezTo>
                  <a:cubicBezTo>
                    <a:pt x="3" y="2"/>
                    <a:pt x="3" y="2"/>
                    <a:pt x="2" y="1"/>
                  </a:cubicBezTo>
                  <a:cubicBezTo>
                    <a:pt x="2" y="1"/>
                    <a:pt x="1" y="2"/>
                    <a:pt x="1" y="2"/>
                  </a:cubicBezTo>
                  <a:cubicBezTo>
                    <a:pt x="1" y="2"/>
                    <a:pt x="1" y="3"/>
                    <a:pt x="1" y="3"/>
                  </a:cubicBezTo>
                  <a:cubicBezTo>
                    <a:pt x="1" y="5"/>
                    <a:pt x="1" y="7"/>
                    <a:pt x="1" y="8"/>
                  </a:cubicBezTo>
                  <a:cubicBezTo>
                    <a:pt x="1" y="10"/>
                    <a:pt x="1" y="11"/>
                    <a:pt x="1"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548" name="Freeform 271"/>
            <p:cNvSpPr>
              <a:spLocks noEditPoints="1"/>
            </p:cNvSpPr>
            <p:nvPr/>
          </p:nvSpPr>
          <p:spPr bwMode="auto">
            <a:xfrm>
              <a:off x="5213" y="2928"/>
              <a:ext cx="17" cy="25"/>
            </a:xfrm>
            <a:custGeom>
              <a:avLst/>
              <a:gdLst>
                <a:gd name="T0" fmla="*/ 6 w 7"/>
                <a:gd name="T1" fmla="*/ 10 h 10"/>
                <a:gd name="T2" fmla="*/ 1 w 7"/>
                <a:gd name="T3" fmla="*/ 10 h 10"/>
                <a:gd name="T4" fmla="*/ 1 w 7"/>
                <a:gd name="T5" fmla="*/ 10 h 10"/>
                <a:gd name="T6" fmla="*/ 0 w 7"/>
                <a:gd name="T7" fmla="*/ 1 h 10"/>
                <a:gd name="T8" fmla="*/ 1 w 7"/>
                <a:gd name="T9" fmla="*/ 0 h 10"/>
                <a:gd name="T10" fmla="*/ 1 w 7"/>
                <a:gd name="T11" fmla="*/ 0 h 10"/>
                <a:gd name="T12" fmla="*/ 2 w 7"/>
                <a:gd name="T13" fmla="*/ 1 h 10"/>
                <a:gd name="T14" fmla="*/ 4 w 7"/>
                <a:gd name="T15" fmla="*/ 1 h 10"/>
                <a:gd name="T16" fmla="*/ 5 w 7"/>
                <a:gd name="T17" fmla="*/ 1 h 10"/>
                <a:gd name="T18" fmla="*/ 6 w 7"/>
                <a:gd name="T19" fmla="*/ 0 h 10"/>
                <a:gd name="T20" fmla="*/ 6 w 7"/>
                <a:gd name="T21" fmla="*/ 0 h 10"/>
                <a:gd name="T22" fmla="*/ 7 w 7"/>
                <a:gd name="T23" fmla="*/ 1 h 10"/>
                <a:gd name="T24" fmla="*/ 7 w 7"/>
                <a:gd name="T25" fmla="*/ 10 h 10"/>
                <a:gd name="T26" fmla="*/ 6 w 7"/>
                <a:gd name="T27" fmla="*/ 10 h 10"/>
                <a:gd name="T28" fmla="*/ 2 w 7"/>
                <a:gd name="T29" fmla="*/ 9 h 10"/>
                <a:gd name="T30" fmla="*/ 6 w 7"/>
                <a:gd name="T31" fmla="*/ 9 h 10"/>
                <a:gd name="T32" fmla="*/ 6 w 7"/>
                <a:gd name="T33" fmla="*/ 2 h 10"/>
                <a:gd name="T34" fmla="*/ 4 w 7"/>
                <a:gd name="T35" fmla="*/ 2 h 10"/>
                <a:gd name="T36" fmla="*/ 2 w 7"/>
                <a:gd name="T37" fmla="*/ 1 h 10"/>
                <a:gd name="T38" fmla="*/ 1 w 7"/>
                <a:gd name="T39" fmla="*/ 1 h 10"/>
                <a:gd name="T40" fmla="*/ 2 w 7"/>
                <a:gd name="T41" fmla="*/ 9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 h="10">
                  <a:moveTo>
                    <a:pt x="6" y="10"/>
                  </a:moveTo>
                  <a:cubicBezTo>
                    <a:pt x="1" y="10"/>
                    <a:pt x="1" y="10"/>
                    <a:pt x="1" y="10"/>
                  </a:cubicBezTo>
                  <a:cubicBezTo>
                    <a:pt x="1" y="10"/>
                    <a:pt x="1" y="10"/>
                    <a:pt x="1" y="10"/>
                  </a:cubicBezTo>
                  <a:cubicBezTo>
                    <a:pt x="0" y="1"/>
                    <a:pt x="0" y="1"/>
                    <a:pt x="0" y="1"/>
                  </a:cubicBezTo>
                  <a:cubicBezTo>
                    <a:pt x="0" y="0"/>
                    <a:pt x="0" y="0"/>
                    <a:pt x="1" y="0"/>
                  </a:cubicBezTo>
                  <a:cubicBezTo>
                    <a:pt x="1" y="0"/>
                    <a:pt x="1" y="0"/>
                    <a:pt x="1" y="0"/>
                  </a:cubicBezTo>
                  <a:cubicBezTo>
                    <a:pt x="1" y="0"/>
                    <a:pt x="1" y="0"/>
                    <a:pt x="2" y="1"/>
                  </a:cubicBezTo>
                  <a:cubicBezTo>
                    <a:pt x="3" y="1"/>
                    <a:pt x="4" y="1"/>
                    <a:pt x="4" y="1"/>
                  </a:cubicBezTo>
                  <a:cubicBezTo>
                    <a:pt x="5" y="1"/>
                    <a:pt x="5" y="1"/>
                    <a:pt x="5" y="1"/>
                  </a:cubicBezTo>
                  <a:cubicBezTo>
                    <a:pt x="5" y="0"/>
                    <a:pt x="6" y="0"/>
                    <a:pt x="6" y="0"/>
                  </a:cubicBezTo>
                  <a:cubicBezTo>
                    <a:pt x="6" y="0"/>
                    <a:pt x="6" y="0"/>
                    <a:pt x="6" y="0"/>
                  </a:cubicBezTo>
                  <a:cubicBezTo>
                    <a:pt x="6" y="0"/>
                    <a:pt x="7" y="0"/>
                    <a:pt x="7" y="1"/>
                  </a:cubicBezTo>
                  <a:cubicBezTo>
                    <a:pt x="7" y="4"/>
                    <a:pt x="7" y="7"/>
                    <a:pt x="7" y="10"/>
                  </a:cubicBezTo>
                  <a:cubicBezTo>
                    <a:pt x="7" y="10"/>
                    <a:pt x="6" y="10"/>
                    <a:pt x="6" y="10"/>
                  </a:cubicBezTo>
                  <a:close/>
                  <a:moveTo>
                    <a:pt x="2" y="9"/>
                  </a:moveTo>
                  <a:cubicBezTo>
                    <a:pt x="6" y="9"/>
                    <a:pt x="6" y="9"/>
                    <a:pt x="6" y="9"/>
                  </a:cubicBezTo>
                  <a:cubicBezTo>
                    <a:pt x="6" y="7"/>
                    <a:pt x="6" y="5"/>
                    <a:pt x="6" y="2"/>
                  </a:cubicBezTo>
                  <a:cubicBezTo>
                    <a:pt x="5" y="2"/>
                    <a:pt x="5" y="2"/>
                    <a:pt x="4" y="2"/>
                  </a:cubicBezTo>
                  <a:cubicBezTo>
                    <a:pt x="3" y="2"/>
                    <a:pt x="3" y="2"/>
                    <a:pt x="2" y="1"/>
                  </a:cubicBezTo>
                  <a:cubicBezTo>
                    <a:pt x="2" y="1"/>
                    <a:pt x="2" y="1"/>
                    <a:pt x="1" y="1"/>
                  </a:cubicBezTo>
                  <a:lnTo>
                    <a:pt x="2" y="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549" name="Freeform 272"/>
            <p:cNvSpPr>
              <a:spLocks noEditPoints="1"/>
            </p:cNvSpPr>
            <p:nvPr/>
          </p:nvSpPr>
          <p:spPr bwMode="auto">
            <a:xfrm>
              <a:off x="5235" y="2910"/>
              <a:ext cx="15" cy="43"/>
            </a:xfrm>
            <a:custGeom>
              <a:avLst/>
              <a:gdLst>
                <a:gd name="T0" fmla="*/ 5 w 6"/>
                <a:gd name="T1" fmla="*/ 17 h 17"/>
                <a:gd name="T2" fmla="*/ 0 w 6"/>
                <a:gd name="T3" fmla="*/ 17 h 17"/>
                <a:gd name="T4" fmla="*/ 0 w 6"/>
                <a:gd name="T5" fmla="*/ 17 h 17"/>
                <a:gd name="T6" fmla="*/ 0 w 6"/>
                <a:gd name="T7" fmla="*/ 11 h 17"/>
                <a:gd name="T8" fmla="*/ 0 w 6"/>
                <a:gd name="T9" fmla="*/ 6 h 17"/>
                <a:gd name="T10" fmla="*/ 0 w 6"/>
                <a:gd name="T11" fmla="*/ 5 h 17"/>
                <a:gd name="T12" fmla="*/ 1 w 6"/>
                <a:gd name="T13" fmla="*/ 4 h 17"/>
                <a:gd name="T14" fmla="*/ 5 w 6"/>
                <a:gd name="T15" fmla="*/ 0 h 17"/>
                <a:gd name="T16" fmla="*/ 5 w 6"/>
                <a:gd name="T17" fmla="*/ 0 h 17"/>
                <a:gd name="T18" fmla="*/ 6 w 6"/>
                <a:gd name="T19" fmla="*/ 0 h 17"/>
                <a:gd name="T20" fmla="*/ 6 w 6"/>
                <a:gd name="T21" fmla="*/ 17 h 17"/>
                <a:gd name="T22" fmla="*/ 5 w 6"/>
                <a:gd name="T23" fmla="*/ 17 h 17"/>
                <a:gd name="T24" fmla="*/ 1 w 6"/>
                <a:gd name="T25" fmla="*/ 16 h 17"/>
                <a:gd name="T26" fmla="*/ 5 w 6"/>
                <a:gd name="T27" fmla="*/ 16 h 17"/>
                <a:gd name="T28" fmla="*/ 5 w 6"/>
                <a:gd name="T29" fmla="*/ 2 h 17"/>
                <a:gd name="T30" fmla="*/ 2 w 6"/>
                <a:gd name="T31" fmla="*/ 4 h 17"/>
                <a:gd name="T32" fmla="*/ 1 w 6"/>
                <a:gd name="T33" fmla="*/ 6 h 17"/>
                <a:gd name="T34" fmla="*/ 1 w 6"/>
                <a:gd name="T35" fmla="*/ 11 h 17"/>
                <a:gd name="T36" fmla="*/ 1 w 6"/>
                <a:gd name="T37" fmla="*/ 16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 h="17">
                  <a:moveTo>
                    <a:pt x="5" y="17"/>
                  </a:moveTo>
                  <a:cubicBezTo>
                    <a:pt x="0" y="17"/>
                    <a:pt x="0" y="17"/>
                    <a:pt x="0" y="17"/>
                  </a:cubicBezTo>
                  <a:cubicBezTo>
                    <a:pt x="0" y="17"/>
                    <a:pt x="0" y="17"/>
                    <a:pt x="0" y="17"/>
                  </a:cubicBezTo>
                  <a:cubicBezTo>
                    <a:pt x="0" y="15"/>
                    <a:pt x="0" y="13"/>
                    <a:pt x="0" y="11"/>
                  </a:cubicBezTo>
                  <a:cubicBezTo>
                    <a:pt x="0" y="10"/>
                    <a:pt x="0" y="8"/>
                    <a:pt x="0" y="6"/>
                  </a:cubicBezTo>
                  <a:cubicBezTo>
                    <a:pt x="0" y="6"/>
                    <a:pt x="0" y="5"/>
                    <a:pt x="0" y="5"/>
                  </a:cubicBezTo>
                  <a:cubicBezTo>
                    <a:pt x="0" y="5"/>
                    <a:pt x="0" y="5"/>
                    <a:pt x="1" y="4"/>
                  </a:cubicBezTo>
                  <a:cubicBezTo>
                    <a:pt x="3" y="2"/>
                    <a:pt x="4" y="1"/>
                    <a:pt x="5" y="0"/>
                  </a:cubicBezTo>
                  <a:cubicBezTo>
                    <a:pt x="5" y="0"/>
                    <a:pt x="5" y="0"/>
                    <a:pt x="5" y="0"/>
                  </a:cubicBezTo>
                  <a:cubicBezTo>
                    <a:pt x="6" y="0"/>
                    <a:pt x="6" y="0"/>
                    <a:pt x="6" y="0"/>
                  </a:cubicBezTo>
                  <a:cubicBezTo>
                    <a:pt x="6" y="6"/>
                    <a:pt x="6" y="12"/>
                    <a:pt x="6" y="17"/>
                  </a:cubicBezTo>
                  <a:cubicBezTo>
                    <a:pt x="6" y="17"/>
                    <a:pt x="6" y="17"/>
                    <a:pt x="5" y="17"/>
                  </a:cubicBezTo>
                  <a:close/>
                  <a:moveTo>
                    <a:pt x="1" y="16"/>
                  </a:moveTo>
                  <a:cubicBezTo>
                    <a:pt x="5" y="16"/>
                    <a:pt x="5" y="16"/>
                    <a:pt x="5" y="16"/>
                  </a:cubicBezTo>
                  <a:cubicBezTo>
                    <a:pt x="5" y="12"/>
                    <a:pt x="5" y="7"/>
                    <a:pt x="5" y="2"/>
                  </a:cubicBezTo>
                  <a:cubicBezTo>
                    <a:pt x="4" y="2"/>
                    <a:pt x="3" y="3"/>
                    <a:pt x="2" y="4"/>
                  </a:cubicBezTo>
                  <a:cubicBezTo>
                    <a:pt x="1" y="5"/>
                    <a:pt x="1" y="6"/>
                    <a:pt x="1" y="6"/>
                  </a:cubicBezTo>
                  <a:cubicBezTo>
                    <a:pt x="1" y="8"/>
                    <a:pt x="1" y="10"/>
                    <a:pt x="1" y="11"/>
                  </a:cubicBezTo>
                  <a:cubicBezTo>
                    <a:pt x="1" y="13"/>
                    <a:pt x="1" y="15"/>
                    <a:pt x="1"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550" name="Freeform 273"/>
            <p:cNvSpPr/>
            <p:nvPr/>
          </p:nvSpPr>
          <p:spPr bwMode="auto">
            <a:xfrm>
              <a:off x="5155" y="2928"/>
              <a:ext cx="8" cy="2"/>
            </a:xfrm>
            <a:custGeom>
              <a:avLst/>
              <a:gdLst>
                <a:gd name="T0" fmla="*/ 2 w 3"/>
                <a:gd name="T1" fmla="*/ 1 h 1"/>
                <a:gd name="T2" fmla="*/ 1 w 3"/>
                <a:gd name="T3" fmla="*/ 1 h 1"/>
                <a:gd name="T4" fmla="*/ 0 w 3"/>
                <a:gd name="T5" fmla="*/ 1 h 1"/>
                <a:gd name="T6" fmla="*/ 1 w 3"/>
                <a:gd name="T7" fmla="*/ 0 h 1"/>
                <a:gd name="T8" fmla="*/ 2 w 3"/>
                <a:gd name="T9" fmla="*/ 0 h 1"/>
                <a:gd name="T10" fmla="*/ 3 w 3"/>
                <a:gd name="T11" fmla="*/ 1 h 1"/>
                <a:gd name="T12" fmla="*/ 2 w 3"/>
                <a:gd name="T13" fmla="*/ 1 h 1"/>
              </a:gdLst>
              <a:ahLst/>
              <a:cxnLst>
                <a:cxn ang="0">
                  <a:pos x="T0" y="T1"/>
                </a:cxn>
                <a:cxn ang="0">
                  <a:pos x="T2" y="T3"/>
                </a:cxn>
                <a:cxn ang="0">
                  <a:pos x="T4" y="T5"/>
                </a:cxn>
                <a:cxn ang="0">
                  <a:pos x="T6" y="T7"/>
                </a:cxn>
                <a:cxn ang="0">
                  <a:pos x="T8" y="T9"/>
                </a:cxn>
                <a:cxn ang="0">
                  <a:pos x="T10" y="T11"/>
                </a:cxn>
                <a:cxn ang="0">
                  <a:pos x="T12" y="T13"/>
                </a:cxn>
              </a:cxnLst>
              <a:rect l="0" t="0" r="r" b="b"/>
              <a:pathLst>
                <a:path w="3" h="1">
                  <a:moveTo>
                    <a:pt x="2" y="1"/>
                  </a:moveTo>
                  <a:cubicBezTo>
                    <a:pt x="1" y="1"/>
                    <a:pt x="1" y="1"/>
                    <a:pt x="1" y="1"/>
                  </a:cubicBezTo>
                  <a:cubicBezTo>
                    <a:pt x="1" y="1"/>
                    <a:pt x="0" y="1"/>
                    <a:pt x="0" y="1"/>
                  </a:cubicBezTo>
                  <a:cubicBezTo>
                    <a:pt x="0" y="1"/>
                    <a:pt x="1" y="0"/>
                    <a:pt x="1" y="0"/>
                  </a:cubicBezTo>
                  <a:cubicBezTo>
                    <a:pt x="2" y="0"/>
                    <a:pt x="2" y="0"/>
                    <a:pt x="2" y="0"/>
                  </a:cubicBezTo>
                  <a:cubicBezTo>
                    <a:pt x="3" y="0"/>
                    <a:pt x="3" y="1"/>
                    <a:pt x="3" y="1"/>
                  </a:cubicBezTo>
                  <a:cubicBezTo>
                    <a:pt x="3" y="1"/>
                    <a:pt x="3" y="1"/>
                    <a:pt x="2"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551" name="Freeform 274"/>
            <p:cNvSpPr/>
            <p:nvPr/>
          </p:nvSpPr>
          <p:spPr bwMode="auto">
            <a:xfrm>
              <a:off x="5155" y="2941"/>
              <a:ext cx="8" cy="2"/>
            </a:xfrm>
            <a:custGeom>
              <a:avLst/>
              <a:gdLst>
                <a:gd name="T0" fmla="*/ 2 w 3"/>
                <a:gd name="T1" fmla="*/ 1 h 1"/>
                <a:gd name="T2" fmla="*/ 1 w 3"/>
                <a:gd name="T3" fmla="*/ 1 h 1"/>
                <a:gd name="T4" fmla="*/ 0 w 3"/>
                <a:gd name="T5" fmla="*/ 1 h 1"/>
                <a:gd name="T6" fmla="*/ 1 w 3"/>
                <a:gd name="T7" fmla="*/ 0 h 1"/>
                <a:gd name="T8" fmla="*/ 2 w 3"/>
                <a:gd name="T9" fmla="*/ 0 h 1"/>
                <a:gd name="T10" fmla="*/ 3 w 3"/>
                <a:gd name="T11" fmla="*/ 1 h 1"/>
                <a:gd name="T12" fmla="*/ 2 w 3"/>
                <a:gd name="T13" fmla="*/ 1 h 1"/>
              </a:gdLst>
              <a:ahLst/>
              <a:cxnLst>
                <a:cxn ang="0">
                  <a:pos x="T0" y="T1"/>
                </a:cxn>
                <a:cxn ang="0">
                  <a:pos x="T2" y="T3"/>
                </a:cxn>
                <a:cxn ang="0">
                  <a:pos x="T4" y="T5"/>
                </a:cxn>
                <a:cxn ang="0">
                  <a:pos x="T6" y="T7"/>
                </a:cxn>
                <a:cxn ang="0">
                  <a:pos x="T8" y="T9"/>
                </a:cxn>
                <a:cxn ang="0">
                  <a:pos x="T10" y="T11"/>
                </a:cxn>
                <a:cxn ang="0">
                  <a:pos x="T12" y="T13"/>
                </a:cxn>
              </a:cxnLst>
              <a:rect l="0" t="0" r="r" b="b"/>
              <a:pathLst>
                <a:path w="3" h="1">
                  <a:moveTo>
                    <a:pt x="2" y="1"/>
                  </a:moveTo>
                  <a:cubicBezTo>
                    <a:pt x="1" y="1"/>
                    <a:pt x="1" y="1"/>
                    <a:pt x="1" y="1"/>
                  </a:cubicBezTo>
                  <a:cubicBezTo>
                    <a:pt x="1" y="1"/>
                    <a:pt x="0" y="1"/>
                    <a:pt x="0" y="1"/>
                  </a:cubicBezTo>
                  <a:cubicBezTo>
                    <a:pt x="0" y="0"/>
                    <a:pt x="1" y="0"/>
                    <a:pt x="1" y="0"/>
                  </a:cubicBezTo>
                  <a:cubicBezTo>
                    <a:pt x="2" y="0"/>
                    <a:pt x="2" y="0"/>
                    <a:pt x="2" y="0"/>
                  </a:cubicBezTo>
                  <a:cubicBezTo>
                    <a:pt x="3" y="0"/>
                    <a:pt x="3" y="0"/>
                    <a:pt x="3" y="1"/>
                  </a:cubicBezTo>
                  <a:cubicBezTo>
                    <a:pt x="3" y="1"/>
                    <a:pt x="3" y="1"/>
                    <a:pt x="2"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552" name="Freeform 275"/>
            <p:cNvSpPr/>
            <p:nvPr/>
          </p:nvSpPr>
          <p:spPr bwMode="auto">
            <a:xfrm>
              <a:off x="5155" y="2905"/>
              <a:ext cx="8" cy="2"/>
            </a:xfrm>
            <a:custGeom>
              <a:avLst/>
              <a:gdLst>
                <a:gd name="T0" fmla="*/ 2 w 3"/>
                <a:gd name="T1" fmla="*/ 1 h 1"/>
                <a:gd name="T2" fmla="*/ 1 w 3"/>
                <a:gd name="T3" fmla="*/ 1 h 1"/>
                <a:gd name="T4" fmla="*/ 0 w 3"/>
                <a:gd name="T5" fmla="*/ 1 h 1"/>
                <a:gd name="T6" fmla="*/ 1 w 3"/>
                <a:gd name="T7" fmla="*/ 0 h 1"/>
                <a:gd name="T8" fmla="*/ 2 w 3"/>
                <a:gd name="T9" fmla="*/ 0 h 1"/>
                <a:gd name="T10" fmla="*/ 3 w 3"/>
                <a:gd name="T11" fmla="*/ 1 h 1"/>
                <a:gd name="T12" fmla="*/ 2 w 3"/>
                <a:gd name="T13" fmla="*/ 1 h 1"/>
              </a:gdLst>
              <a:ahLst/>
              <a:cxnLst>
                <a:cxn ang="0">
                  <a:pos x="T0" y="T1"/>
                </a:cxn>
                <a:cxn ang="0">
                  <a:pos x="T2" y="T3"/>
                </a:cxn>
                <a:cxn ang="0">
                  <a:pos x="T4" y="T5"/>
                </a:cxn>
                <a:cxn ang="0">
                  <a:pos x="T6" y="T7"/>
                </a:cxn>
                <a:cxn ang="0">
                  <a:pos x="T8" y="T9"/>
                </a:cxn>
                <a:cxn ang="0">
                  <a:pos x="T10" y="T11"/>
                </a:cxn>
                <a:cxn ang="0">
                  <a:pos x="T12" y="T13"/>
                </a:cxn>
              </a:cxnLst>
              <a:rect l="0" t="0" r="r" b="b"/>
              <a:pathLst>
                <a:path w="3" h="1">
                  <a:moveTo>
                    <a:pt x="2" y="1"/>
                  </a:moveTo>
                  <a:cubicBezTo>
                    <a:pt x="1" y="1"/>
                    <a:pt x="1" y="1"/>
                    <a:pt x="1" y="1"/>
                  </a:cubicBezTo>
                  <a:cubicBezTo>
                    <a:pt x="1" y="1"/>
                    <a:pt x="0" y="1"/>
                    <a:pt x="0" y="1"/>
                  </a:cubicBezTo>
                  <a:cubicBezTo>
                    <a:pt x="0" y="0"/>
                    <a:pt x="1" y="0"/>
                    <a:pt x="1" y="0"/>
                  </a:cubicBezTo>
                  <a:cubicBezTo>
                    <a:pt x="2" y="0"/>
                    <a:pt x="2" y="0"/>
                    <a:pt x="2" y="0"/>
                  </a:cubicBezTo>
                  <a:cubicBezTo>
                    <a:pt x="3" y="0"/>
                    <a:pt x="3" y="0"/>
                    <a:pt x="3" y="1"/>
                  </a:cubicBezTo>
                  <a:cubicBezTo>
                    <a:pt x="3" y="1"/>
                    <a:pt x="3" y="1"/>
                    <a:pt x="2"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553" name="Freeform 276"/>
            <p:cNvSpPr/>
            <p:nvPr/>
          </p:nvSpPr>
          <p:spPr bwMode="auto">
            <a:xfrm>
              <a:off x="5155" y="2895"/>
              <a:ext cx="8" cy="2"/>
            </a:xfrm>
            <a:custGeom>
              <a:avLst/>
              <a:gdLst>
                <a:gd name="T0" fmla="*/ 2 w 3"/>
                <a:gd name="T1" fmla="*/ 1 h 1"/>
                <a:gd name="T2" fmla="*/ 1 w 3"/>
                <a:gd name="T3" fmla="*/ 1 h 1"/>
                <a:gd name="T4" fmla="*/ 0 w 3"/>
                <a:gd name="T5" fmla="*/ 0 h 1"/>
                <a:gd name="T6" fmla="*/ 1 w 3"/>
                <a:gd name="T7" fmla="*/ 0 h 1"/>
                <a:gd name="T8" fmla="*/ 2 w 3"/>
                <a:gd name="T9" fmla="*/ 0 h 1"/>
                <a:gd name="T10" fmla="*/ 3 w 3"/>
                <a:gd name="T11" fmla="*/ 0 h 1"/>
                <a:gd name="T12" fmla="*/ 2 w 3"/>
                <a:gd name="T13" fmla="*/ 1 h 1"/>
              </a:gdLst>
              <a:ahLst/>
              <a:cxnLst>
                <a:cxn ang="0">
                  <a:pos x="T0" y="T1"/>
                </a:cxn>
                <a:cxn ang="0">
                  <a:pos x="T2" y="T3"/>
                </a:cxn>
                <a:cxn ang="0">
                  <a:pos x="T4" y="T5"/>
                </a:cxn>
                <a:cxn ang="0">
                  <a:pos x="T6" y="T7"/>
                </a:cxn>
                <a:cxn ang="0">
                  <a:pos x="T8" y="T9"/>
                </a:cxn>
                <a:cxn ang="0">
                  <a:pos x="T10" y="T11"/>
                </a:cxn>
                <a:cxn ang="0">
                  <a:pos x="T12" y="T13"/>
                </a:cxn>
              </a:cxnLst>
              <a:rect l="0" t="0" r="r" b="b"/>
              <a:pathLst>
                <a:path w="3" h="1">
                  <a:moveTo>
                    <a:pt x="2" y="1"/>
                  </a:moveTo>
                  <a:cubicBezTo>
                    <a:pt x="1" y="1"/>
                    <a:pt x="1" y="1"/>
                    <a:pt x="1" y="1"/>
                  </a:cubicBezTo>
                  <a:cubicBezTo>
                    <a:pt x="1" y="1"/>
                    <a:pt x="0" y="1"/>
                    <a:pt x="0" y="0"/>
                  </a:cubicBezTo>
                  <a:cubicBezTo>
                    <a:pt x="0" y="0"/>
                    <a:pt x="1" y="0"/>
                    <a:pt x="1" y="0"/>
                  </a:cubicBezTo>
                  <a:cubicBezTo>
                    <a:pt x="2" y="0"/>
                    <a:pt x="2" y="0"/>
                    <a:pt x="2" y="0"/>
                  </a:cubicBezTo>
                  <a:cubicBezTo>
                    <a:pt x="3" y="0"/>
                    <a:pt x="3" y="0"/>
                    <a:pt x="3" y="0"/>
                  </a:cubicBezTo>
                  <a:cubicBezTo>
                    <a:pt x="3" y="1"/>
                    <a:pt x="3" y="1"/>
                    <a:pt x="2"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554" name="Freeform 277"/>
            <p:cNvSpPr/>
            <p:nvPr/>
          </p:nvSpPr>
          <p:spPr bwMode="auto">
            <a:xfrm>
              <a:off x="5155" y="2918"/>
              <a:ext cx="8" cy="2"/>
            </a:xfrm>
            <a:custGeom>
              <a:avLst/>
              <a:gdLst>
                <a:gd name="T0" fmla="*/ 2 w 3"/>
                <a:gd name="T1" fmla="*/ 1 h 1"/>
                <a:gd name="T2" fmla="*/ 1 w 3"/>
                <a:gd name="T3" fmla="*/ 1 h 1"/>
                <a:gd name="T4" fmla="*/ 0 w 3"/>
                <a:gd name="T5" fmla="*/ 0 h 1"/>
                <a:gd name="T6" fmla="*/ 1 w 3"/>
                <a:gd name="T7" fmla="*/ 0 h 1"/>
                <a:gd name="T8" fmla="*/ 2 w 3"/>
                <a:gd name="T9" fmla="*/ 0 h 1"/>
                <a:gd name="T10" fmla="*/ 3 w 3"/>
                <a:gd name="T11" fmla="*/ 0 h 1"/>
                <a:gd name="T12" fmla="*/ 2 w 3"/>
                <a:gd name="T13" fmla="*/ 1 h 1"/>
              </a:gdLst>
              <a:ahLst/>
              <a:cxnLst>
                <a:cxn ang="0">
                  <a:pos x="T0" y="T1"/>
                </a:cxn>
                <a:cxn ang="0">
                  <a:pos x="T2" y="T3"/>
                </a:cxn>
                <a:cxn ang="0">
                  <a:pos x="T4" y="T5"/>
                </a:cxn>
                <a:cxn ang="0">
                  <a:pos x="T6" y="T7"/>
                </a:cxn>
                <a:cxn ang="0">
                  <a:pos x="T8" y="T9"/>
                </a:cxn>
                <a:cxn ang="0">
                  <a:pos x="T10" y="T11"/>
                </a:cxn>
                <a:cxn ang="0">
                  <a:pos x="T12" y="T13"/>
                </a:cxn>
              </a:cxnLst>
              <a:rect l="0" t="0" r="r" b="b"/>
              <a:pathLst>
                <a:path w="3" h="1">
                  <a:moveTo>
                    <a:pt x="2" y="1"/>
                  </a:moveTo>
                  <a:cubicBezTo>
                    <a:pt x="1" y="1"/>
                    <a:pt x="1" y="1"/>
                    <a:pt x="1" y="1"/>
                  </a:cubicBezTo>
                  <a:cubicBezTo>
                    <a:pt x="1" y="1"/>
                    <a:pt x="0" y="1"/>
                    <a:pt x="0" y="0"/>
                  </a:cubicBezTo>
                  <a:cubicBezTo>
                    <a:pt x="0" y="0"/>
                    <a:pt x="1" y="0"/>
                    <a:pt x="1" y="0"/>
                  </a:cubicBezTo>
                  <a:cubicBezTo>
                    <a:pt x="2" y="0"/>
                    <a:pt x="2" y="0"/>
                    <a:pt x="2" y="0"/>
                  </a:cubicBezTo>
                  <a:cubicBezTo>
                    <a:pt x="3" y="0"/>
                    <a:pt x="3" y="0"/>
                    <a:pt x="3" y="0"/>
                  </a:cubicBezTo>
                  <a:cubicBezTo>
                    <a:pt x="3" y="1"/>
                    <a:pt x="3" y="1"/>
                    <a:pt x="2"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555" name="Freeform 278"/>
            <p:cNvSpPr/>
            <p:nvPr/>
          </p:nvSpPr>
          <p:spPr bwMode="auto">
            <a:xfrm>
              <a:off x="5173" y="2943"/>
              <a:ext cx="15" cy="10"/>
            </a:xfrm>
            <a:custGeom>
              <a:avLst/>
              <a:gdLst>
                <a:gd name="T0" fmla="*/ 1 w 6"/>
                <a:gd name="T1" fmla="*/ 4 h 4"/>
                <a:gd name="T2" fmla="*/ 0 w 6"/>
                <a:gd name="T3" fmla="*/ 4 h 4"/>
                <a:gd name="T4" fmla="*/ 1 w 6"/>
                <a:gd name="T5" fmla="*/ 3 h 4"/>
                <a:gd name="T6" fmla="*/ 3 w 6"/>
                <a:gd name="T7" fmla="*/ 2 h 4"/>
                <a:gd name="T8" fmla="*/ 5 w 6"/>
                <a:gd name="T9" fmla="*/ 1 h 4"/>
                <a:gd name="T10" fmla="*/ 6 w 6"/>
                <a:gd name="T11" fmla="*/ 1 h 4"/>
                <a:gd name="T12" fmla="*/ 6 w 6"/>
                <a:gd name="T13" fmla="*/ 1 h 4"/>
                <a:gd name="T14" fmla="*/ 3 w 6"/>
                <a:gd name="T15" fmla="*/ 3 h 4"/>
                <a:gd name="T16" fmla="*/ 1 w 6"/>
                <a:gd name="T17" fmla="*/ 4 h 4"/>
                <a:gd name="T18" fmla="*/ 1 w 6"/>
                <a:gd name="T19"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4">
                  <a:moveTo>
                    <a:pt x="1" y="4"/>
                  </a:moveTo>
                  <a:cubicBezTo>
                    <a:pt x="1" y="4"/>
                    <a:pt x="1" y="4"/>
                    <a:pt x="0" y="4"/>
                  </a:cubicBezTo>
                  <a:cubicBezTo>
                    <a:pt x="0" y="4"/>
                    <a:pt x="0" y="3"/>
                    <a:pt x="1" y="3"/>
                  </a:cubicBezTo>
                  <a:cubicBezTo>
                    <a:pt x="1" y="3"/>
                    <a:pt x="2" y="2"/>
                    <a:pt x="3" y="2"/>
                  </a:cubicBezTo>
                  <a:cubicBezTo>
                    <a:pt x="4" y="2"/>
                    <a:pt x="4" y="1"/>
                    <a:pt x="5" y="1"/>
                  </a:cubicBezTo>
                  <a:cubicBezTo>
                    <a:pt x="5" y="0"/>
                    <a:pt x="6" y="1"/>
                    <a:pt x="6" y="1"/>
                  </a:cubicBezTo>
                  <a:cubicBezTo>
                    <a:pt x="6" y="1"/>
                    <a:pt x="6" y="1"/>
                    <a:pt x="6" y="1"/>
                  </a:cubicBezTo>
                  <a:cubicBezTo>
                    <a:pt x="5" y="2"/>
                    <a:pt x="4" y="2"/>
                    <a:pt x="3" y="3"/>
                  </a:cubicBezTo>
                  <a:cubicBezTo>
                    <a:pt x="3" y="3"/>
                    <a:pt x="2" y="4"/>
                    <a:pt x="1" y="4"/>
                  </a:cubicBezTo>
                  <a:cubicBezTo>
                    <a:pt x="1" y="4"/>
                    <a:pt x="1" y="4"/>
                    <a:pt x="1"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556" name="Freeform 279"/>
            <p:cNvSpPr/>
            <p:nvPr/>
          </p:nvSpPr>
          <p:spPr bwMode="auto">
            <a:xfrm>
              <a:off x="5173" y="2938"/>
              <a:ext cx="15" cy="8"/>
            </a:xfrm>
            <a:custGeom>
              <a:avLst/>
              <a:gdLst>
                <a:gd name="T0" fmla="*/ 1 w 6"/>
                <a:gd name="T1" fmla="*/ 3 h 3"/>
                <a:gd name="T2" fmla="*/ 0 w 6"/>
                <a:gd name="T3" fmla="*/ 3 h 3"/>
                <a:gd name="T4" fmla="*/ 1 w 6"/>
                <a:gd name="T5" fmla="*/ 2 h 3"/>
                <a:gd name="T6" fmla="*/ 3 w 6"/>
                <a:gd name="T7" fmla="*/ 1 h 3"/>
                <a:gd name="T8" fmla="*/ 5 w 6"/>
                <a:gd name="T9" fmla="*/ 0 h 3"/>
                <a:gd name="T10" fmla="*/ 6 w 6"/>
                <a:gd name="T11" fmla="*/ 0 h 3"/>
                <a:gd name="T12" fmla="*/ 6 w 6"/>
                <a:gd name="T13" fmla="*/ 1 h 3"/>
                <a:gd name="T14" fmla="*/ 1 w 6"/>
                <a:gd name="T15" fmla="*/ 3 h 3"/>
                <a:gd name="T16" fmla="*/ 1 w 6"/>
                <a:gd name="T17" fmla="*/ 3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3">
                  <a:moveTo>
                    <a:pt x="1" y="3"/>
                  </a:moveTo>
                  <a:cubicBezTo>
                    <a:pt x="1" y="3"/>
                    <a:pt x="1" y="3"/>
                    <a:pt x="0" y="3"/>
                  </a:cubicBezTo>
                  <a:cubicBezTo>
                    <a:pt x="0" y="3"/>
                    <a:pt x="0" y="2"/>
                    <a:pt x="1" y="2"/>
                  </a:cubicBezTo>
                  <a:cubicBezTo>
                    <a:pt x="2" y="2"/>
                    <a:pt x="2" y="2"/>
                    <a:pt x="3" y="1"/>
                  </a:cubicBezTo>
                  <a:cubicBezTo>
                    <a:pt x="4" y="1"/>
                    <a:pt x="4" y="0"/>
                    <a:pt x="5" y="0"/>
                  </a:cubicBezTo>
                  <a:cubicBezTo>
                    <a:pt x="6" y="0"/>
                    <a:pt x="6" y="0"/>
                    <a:pt x="6" y="0"/>
                  </a:cubicBezTo>
                  <a:cubicBezTo>
                    <a:pt x="6" y="0"/>
                    <a:pt x="6" y="1"/>
                    <a:pt x="6" y="1"/>
                  </a:cubicBezTo>
                  <a:cubicBezTo>
                    <a:pt x="4" y="2"/>
                    <a:pt x="3" y="3"/>
                    <a:pt x="1" y="3"/>
                  </a:cubicBezTo>
                  <a:cubicBezTo>
                    <a:pt x="1" y="3"/>
                    <a:pt x="1" y="3"/>
                    <a:pt x="1"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557" name="Freeform 280"/>
            <p:cNvSpPr/>
            <p:nvPr/>
          </p:nvSpPr>
          <p:spPr bwMode="auto">
            <a:xfrm>
              <a:off x="5193" y="2923"/>
              <a:ext cx="12" cy="7"/>
            </a:xfrm>
            <a:custGeom>
              <a:avLst/>
              <a:gdLst>
                <a:gd name="T0" fmla="*/ 1 w 5"/>
                <a:gd name="T1" fmla="*/ 3 h 3"/>
                <a:gd name="T2" fmla="*/ 0 w 5"/>
                <a:gd name="T3" fmla="*/ 3 h 3"/>
                <a:gd name="T4" fmla="*/ 1 w 5"/>
                <a:gd name="T5" fmla="*/ 2 h 3"/>
                <a:gd name="T6" fmla="*/ 4 w 5"/>
                <a:gd name="T7" fmla="*/ 0 h 3"/>
                <a:gd name="T8" fmla="*/ 5 w 5"/>
                <a:gd name="T9" fmla="*/ 0 h 3"/>
                <a:gd name="T10" fmla="*/ 5 w 5"/>
                <a:gd name="T11" fmla="*/ 1 h 3"/>
                <a:gd name="T12" fmla="*/ 1 w 5"/>
                <a:gd name="T13" fmla="*/ 3 h 3"/>
                <a:gd name="T14" fmla="*/ 1 w 5"/>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
                  <a:moveTo>
                    <a:pt x="1" y="3"/>
                  </a:moveTo>
                  <a:cubicBezTo>
                    <a:pt x="1" y="3"/>
                    <a:pt x="0" y="3"/>
                    <a:pt x="0" y="3"/>
                  </a:cubicBezTo>
                  <a:cubicBezTo>
                    <a:pt x="0" y="3"/>
                    <a:pt x="0" y="3"/>
                    <a:pt x="1" y="2"/>
                  </a:cubicBezTo>
                  <a:cubicBezTo>
                    <a:pt x="2" y="2"/>
                    <a:pt x="3" y="1"/>
                    <a:pt x="4" y="0"/>
                  </a:cubicBezTo>
                  <a:cubicBezTo>
                    <a:pt x="5" y="0"/>
                    <a:pt x="5" y="0"/>
                    <a:pt x="5" y="0"/>
                  </a:cubicBezTo>
                  <a:cubicBezTo>
                    <a:pt x="5" y="1"/>
                    <a:pt x="5" y="1"/>
                    <a:pt x="5" y="1"/>
                  </a:cubicBezTo>
                  <a:cubicBezTo>
                    <a:pt x="3" y="2"/>
                    <a:pt x="2" y="3"/>
                    <a:pt x="1" y="3"/>
                  </a:cubicBezTo>
                  <a:cubicBezTo>
                    <a:pt x="1" y="3"/>
                    <a:pt x="1" y="3"/>
                    <a:pt x="1"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558" name="Freeform 281"/>
            <p:cNvSpPr/>
            <p:nvPr/>
          </p:nvSpPr>
          <p:spPr bwMode="auto">
            <a:xfrm>
              <a:off x="5193" y="2930"/>
              <a:ext cx="15" cy="11"/>
            </a:xfrm>
            <a:custGeom>
              <a:avLst/>
              <a:gdLst>
                <a:gd name="T0" fmla="*/ 1 w 6"/>
                <a:gd name="T1" fmla="*/ 4 h 4"/>
                <a:gd name="T2" fmla="*/ 1 w 6"/>
                <a:gd name="T3" fmla="*/ 4 h 4"/>
                <a:gd name="T4" fmla="*/ 1 w 6"/>
                <a:gd name="T5" fmla="*/ 3 h 4"/>
                <a:gd name="T6" fmla="*/ 6 w 6"/>
                <a:gd name="T7" fmla="*/ 0 h 4"/>
                <a:gd name="T8" fmla="*/ 6 w 6"/>
                <a:gd name="T9" fmla="*/ 0 h 4"/>
                <a:gd name="T10" fmla="*/ 6 w 6"/>
                <a:gd name="T11" fmla="*/ 1 h 4"/>
                <a:gd name="T12" fmla="*/ 1 w 6"/>
                <a:gd name="T13" fmla="*/ 4 h 4"/>
                <a:gd name="T14" fmla="*/ 1 w 6"/>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4">
                  <a:moveTo>
                    <a:pt x="1" y="4"/>
                  </a:moveTo>
                  <a:cubicBezTo>
                    <a:pt x="1" y="4"/>
                    <a:pt x="1" y="4"/>
                    <a:pt x="1" y="4"/>
                  </a:cubicBezTo>
                  <a:cubicBezTo>
                    <a:pt x="0" y="4"/>
                    <a:pt x="1" y="3"/>
                    <a:pt x="1" y="3"/>
                  </a:cubicBezTo>
                  <a:cubicBezTo>
                    <a:pt x="6" y="0"/>
                    <a:pt x="6" y="0"/>
                    <a:pt x="6" y="0"/>
                  </a:cubicBezTo>
                  <a:cubicBezTo>
                    <a:pt x="6" y="0"/>
                    <a:pt x="6" y="0"/>
                    <a:pt x="6" y="0"/>
                  </a:cubicBezTo>
                  <a:cubicBezTo>
                    <a:pt x="6" y="1"/>
                    <a:pt x="6" y="1"/>
                    <a:pt x="6" y="1"/>
                  </a:cubicBezTo>
                  <a:cubicBezTo>
                    <a:pt x="1" y="4"/>
                    <a:pt x="1" y="4"/>
                    <a:pt x="1" y="4"/>
                  </a:cubicBezTo>
                  <a:cubicBezTo>
                    <a:pt x="1" y="4"/>
                    <a:pt x="1" y="4"/>
                    <a:pt x="1"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568" name="Freeform 282"/>
            <p:cNvSpPr/>
            <p:nvPr/>
          </p:nvSpPr>
          <p:spPr bwMode="auto">
            <a:xfrm>
              <a:off x="5193" y="2938"/>
              <a:ext cx="15" cy="10"/>
            </a:xfrm>
            <a:custGeom>
              <a:avLst/>
              <a:gdLst>
                <a:gd name="T0" fmla="*/ 1 w 6"/>
                <a:gd name="T1" fmla="*/ 4 h 4"/>
                <a:gd name="T2" fmla="*/ 0 w 6"/>
                <a:gd name="T3" fmla="*/ 4 h 4"/>
                <a:gd name="T4" fmla="*/ 1 w 6"/>
                <a:gd name="T5" fmla="*/ 3 h 4"/>
                <a:gd name="T6" fmla="*/ 3 w 6"/>
                <a:gd name="T7" fmla="*/ 2 h 4"/>
                <a:gd name="T8" fmla="*/ 6 w 6"/>
                <a:gd name="T9" fmla="*/ 0 h 4"/>
                <a:gd name="T10" fmla="*/ 6 w 6"/>
                <a:gd name="T11" fmla="*/ 1 h 4"/>
                <a:gd name="T12" fmla="*/ 6 w 6"/>
                <a:gd name="T13" fmla="*/ 1 h 4"/>
                <a:gd name="T14" fmla="*/ 4 w 6"/>
                <a:gd name="T15" fmla="*/ 3 h 4"/>
                <a:gd name="T16" fmla="*/ 1 w 6"/>
                <a:gd name="T17" fmla="*/ 4 h 4"/>
                <a:gd name="T18" fmla="*/ 1 w 6"/>
                <a:gd name="T19"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4">
                  <a:moveTo>
                    <a:pt x="1" y="4"/>
                  </a:moveTo>
                  <a:cubicBezTo>
                    <a:pt x="1" y="4"/>
                    <a:pt x="1" y="4"/>
                    <a:pt x="0" y="4"/>
                  </a:cubicBezTo>
                  <a:cubicBezTo>
                    <a:pt x="0" y="4"/>
                    <a:pt x="0" y="3"/>
                    <a:pt x="1" y="3"/>
                  </a:cubicBezTo>
                  <a:cubicBezTo>
                    <a:pt x="2" y="3"/>
                    <a:pt x="2" y="2"/>
                    <a:pt x="3" y="2"/>
                  </a:cubicBezTo>
                  <a:cubicBezTo>
                    <a:pt x="4" y="1"/>
                    <a:pt x="5" y="1"/>
                    <a:pt x="6" y="0"/>
                  </a:cubicBezTo>
                  <a:cubicBezTo>
                    <a:pt x="6" y="0"/>
                    <a:pt x="6" y="0"/>
                    <a:pt x="6" y="1"/>
                  </a:cubicBezTo>
                  <a:cubicBezTo>
                    <a:pt x="6" y="1"/>
                    <a:pt x="6" y="1"/>
                    <a:pt x="6" y="1"/>
                  </a:cubicBezTo>
                  <a:cubicBezTo>
                    <a:pt x="5" y="2"/>
                    <a:pt x="4" y="2"/>
                    <a:pt x="4" y="3"/>
                  </a:cubicBezTo>
                  <a:cubicBezTo>
                    <a:pt x="3" y="3"/>
                    <a:pt x="2" y="3"/>
                    <a:pt x="1" y="4"/>
                  </a:cubicBezTo>
                  <a:cubicBezTo>
                    <a:pt x="1" y="4"/>
                    <a:pt x="1" y="4"/>
                    <a:pt x="1"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569" name="Freeform 283"/>
            <p:cNvSpPr/>
            <p:nvPr/>
          </p:nvSpPr>
          <p:spPr bwMode="auto">
            <a:xfrm>
              <a:off x="5198" y="2946"/>
              <a:ext cx="10" cy="7"/>
            </a:xfrm>
            <a:custGeom>
              <a:avLst/>
              <a:gdLst>
                <a:gd name="T0" fmla="*/ 0 w 4"/>
                <a:gd name="T1" fmla="*/ 3 h 3"/>
                <a:gd name="T2" fmla="*/ 0 w 4"/>
                <a:gd name="T3" fmla="*/ 3 h 3"/>
                <a:gd name="T4" fmla="*/ 0 w 4"/>
                <a:gd name="T5" fmla="*/ 2 h 3"/>
                <a:gd name="T6" fmla="*/ 4 w 4"/>
                <a:gd name="T7" fmla="*/ 0 h 3"/>
                <a:gd name="T8" fmla="*/ 4 w 4"/>
                <a:gd name="T9" fmla="*/ 0 h 3"/>
                <a:gd name="T10" fmla="*/ 4 w 4"/>
                <a:gd name="T11" fmla="*/ 1 h 3"/>
                <a:gd name="T12" fmla="*/ 0 w 4"/>
                <a:gd name="T13" fmla="*/ 3 h 3"/>
                <a:gd name="T14" fmla="*/ 0 w 4"/>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3">
                  <a:moveTo>
                    <a:pt x="0" y="3"/>
                  </a:moveTo>
                  <a:cubicBezTo>
                    <a:pt x="0" y="3"/>
                    <a:pt x="0" y="3"/>
                    <a:pt x="0" y="3"/>
                  </a:cubicBezTo>
                  <a:cubicBezTo>
                    <a:pt x="0" y="3"/>
                    <a:pt x="0" y="3"/>
                    <a:pt x="0" y="2"/>
                  </a:cubicBezTo>
                  <a:cubicBezTo>
                    <a:pt x="1" y="2"/>
                    <a:pt x="3" y="1"/>
                    <a:pt x="4" y="0"/>
                  </a:cubicBezTo>
                  <a:cubicBezTo>
                    <a:pt x="4" y="0"/>
                    <a:pt x="4" y="0"/>
                    <a:pt x="4" y="0"/>
                  </a:cubicBezTo>
                  <a:cubicBezTo>
                    <a:pt x="4" y="0"/>
                    <a:pt x="4" y="1"/>
                    <a:pt x="4" y="1"/>
                  </a:cubicBezTo>
                  <a:cubicBezTo>
                    <a:pt x="3" y="2"/>
                    <a:pt x="2" y="3"/>
                    <a:pt x="0" y="3"/>
                  </a:cubicBezTo>
                  <a:cubicBezTo>
                    <a:pt x="0" y="3"/>
                    <a:pt x="0" y="3"/>
                    <a:pt x="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570" name="Freeform 284"/>
            <p:cNvSpPr/>
            <p:nvPr/>
          </p:nvSpPr>
          <p:spPr bwMode="auto">
            <a:xfrm>
              <a:off x="5215" y="2933"/>
              <a:ext cx="13" cy="8"/>
            </a:xfrm>
            <a:custGeom>
              <a:avLst/>
              <a:gdLst>
                <a:gd name="T0" fmla="*/ 0 w 5"/>
                <a:gd name="T1" fmla="*/ 3 h 3"/>
                <a:gd name="T2" fmla="*/ 0 w 5"/>
                <a:gd name="T3" fmla="*/ 3 h 3"/>
                <a:gd name="T4" fmla="*/ 0 w 5"/>
                <a:gd name="T5" fmla="*/ 2 h 3"/>
                <a:gd name="T6" fmla="*/ 2 w 5"/>
                <a:gd name="T7" fmla="*/ 1 h 3"/>
                <a:gd name="T8" fmla="*/ 5 w 5"/>
                <a:gd name="T9" fmla="*/ 0 h 3"/>
                <a:gd name="T10" fmla="*/ 5 w 5"/>
                <a:gd name="T11" fmla="*/ 0 h 3"/>
                <a:gd name="T12" fmla="*/ 5 w 5"/>
                <a:gd name="T13" fmla="*/ 1 h 3"/>
                <a:gd name="T14" fmla="*/ 3 w 5"/>
                <a:gd name="T15" fmla="*/ 2 h 3"/>
                <a:gd name="T16" fmla="*/ 0 w 5"/>
                <a:gd name="T17" fmla="*/ 3 h 3"/>
                <a:gd name="T18" fmla="*/ 0 w 5"/>
                <a:gd name="T19" fmla="*/ 3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 h="3">
                  <a:moveTo>
                    <a:pt x="0" y="3"/>
                  </a:moveTo>
                  <a:cubicBezTo>
                    <a:pt x="0" y="3"/>
                    <a:pt x="0" y="3"/>
                    <a:pt x="0" y="3"/>
                  </a:cubicBezTo>
                  <a:cubicBezTo>
                    <a:pt x="0" y="3"/>
                    <a:pt x="0" y="2"/>
                    <a:pt x="0" y="2"/>
                  </a:cubicBezTo>
                  <a:cubicBezTo>
                    <a:pt x="1" y="2"/>
                    <a:pt x="1" y="2"/>
                    <a:pt x="2" y="1"/>
                  </a:cubicBezTo>
                  <a:cubicBezTo>
                    <a:pt x="3" y="1"/>
                    <a:pt x="4" y="1"/>
                    <a:pt x="5" y="0"/>
                  </a:cubicBezTo>
                  <a:cubicBezTo>
                    <a:pt x="5" y="0"/>
                    <a:pt x="5" y="0"/>
                    <a:pt x="5" y="0"/>
                  </a:cubicBezTo>
                  <a:cubicBezTo>
                    <a:pt x="5" y="1"/>
                    <a:pt x="5" y="1"/>
                    <a:pt x="5" y="1"/>
                  </a:cubicBezTo>
                  <a:cubicBezTo>
                    <a:pt x="4" y="1"/>
                    <a:pt x="4" y="2"/>
                    <a:pt x="3" y="2"/>
                  </a:cubicBezTo>
                  <a:cubicBezTo>
                    <a:pt x="2" y="3"/>
                    <a:pt x="1" y="3"/>
                    <a:pt x="0" y="3"/>
                  </a:cubicBezTo>
                  <a:cubicBezTo>
                    <a:pt x="0" y="3"/>
                    <a:pt x="0" y="3"/>
                    <a:pt x="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571" name="Freeform 285"/>
            <p:cNvSpPr/>
            <p:nvPr/>
          </p:nvSpPr>
          <p:spPr bwMode="auto">
            <a:xfrm>
              <a:off x="5213" y="2941"/>
              <a:ext cx="17" cy="10"/>
            </a:xfrm>
            <a:custGeom>
              <a:avLst/>
              <a:gdLst>
                <a:gd name="T0" fmla="*/ 1 w 7"/>
                <a:gd name="T1" fmla="*/ 4 h 4"/>
                <a:gd name="T2" fmla="*/ 1 w 7"/>
                <a:gd name="T3" fmla="*/ 4 h 4"/>
                <a:gd name="T4" fmla="*/ 1 w 7"/>
                <a:gd name="T5" fmla="*/ 3 h 4"/>
                <a:gd name="T6" fmla="*/ 6 w 7"/>
                <a:gd name="T7" fmla="*/ 0 h 4"/>
                <a:gd name="T8" fmla="*/ 6 w 7"/>
                <a:gd name="T9" fmla="*/ 0 h 4"/>
                <a:gd name="T10" fmla="*/ 6 w 7"/>
                <a:gd name="T11" fmla="*/ 1 h 4"/>
                <a:gd name="T12" fmla="*/ 1 w 7"/>
                <a:gd name="T13" fmla="*/ 4 h 4"/>
                <a:gd name="T14" fmla="*/ 1 w 7"/>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 h="4">
                  <a:moveTo>
                    <a:pt x="1" y="4"/>
                  </a:moveTo>
                  <a:cubicBezTo>
                    <a:pt x="1" y="4"/>
                    <a:pt x="1" y="4"/>
                    <a:pt x="1" y="4"/>
                  </a:cubicBezTo>
                  <a:cubicBezTo>
                    <a:pt x="0" y="4"/>
                    <a:pt x="1" y="3"/>
                    <a:pt x="1" y="3"/>
                  </a:cubicBezTo>
                  <a:cubicBezTo>
                    <a:pt x="2" y="2"/>
                    <a:pt x="4" y="1"/>
                    <a:pt x="6" y="0"/>
                  </a:cubicBezTo>
                  <a:cubicBezTo>
                    <a:pt x="6" y="0"/>
                    <a:pt x="6" y="0"/>
                    <a:pt x="6" y="0"/>
                  </a:cubicBezTo>
                  <a:cubicBezTo>
                    <a:pt x="7" y="1"/>
                    <a:pt x="6" y="1"/>
                    <a:pt x="6" y="1"/>
                  </a:cubicBezTo>
                  <a:cubicBezTo>
                    <a:pt x="4" y="2"/>
                    <a:pt x="3" y="3"/>
                    <a:pt x="1" y="4"/>
                  </a:cubicBezTo>
                  <a:cubicBezTo>
                    <a:pt x="1" y="4"/>
                    <a:pt x="1" y="4"/>
                    <a:pt x="1"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572" name="Freeform 286"/>
            <p:cNvSpPr/>
            <p:nvPr/>
          </p:nvSpPr>
          <p:spPr bwMode="auto">
            <a:xfrm>
              <a:off x="5218" y="2946"/>
              <a:ext cx="12" cy="7"/>
            </a:xfrm>
            <a:custGeom>
              <a:avLst/>
              <a:gdLst>
                <a:gd name="T0" fmla="*/ 1 w 5"/>
                <a:gd name="T1" fmla="*/ 3 h 3"/>
                <a:gd name="T2" fmla="*/ 0 w 5"/>
                <a:gd name="T3" fmla="*/ 3 h 3"/>
                <a:gd name="T4" fmla="*/ 1 w 5"/>
                <a:gd name="T5" fmla="*/ 2 h 3"/>
                <a:gd name="T6" fmla="*/ 4 w 5"/>
                <a:gd name="T7" fmla="*/ 0 h 3"/>
                <a:gd name="T8" fmla="*/ 4 w 5"/>
                <a:gd name="T9" fmla="*/ 1 h 3"/>
                <a:gd name="T10" fmla="*/ 4 w 5"/>
                <a:gd name="T11" fmla="*/ 1 h 3"/>
                <a:gd name="T12" fmla="*/ 1 w 5"/>
                <a:gd name="T13" fmla="*/ 3 h 3"/>
                <a:gd name="T14" fmla="*/ 1 w 5"/>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
                  <a:moveTo>
                    <a:pt x="1" y="3"/>
                  </a:moveTo>
                  <a:cubicBezTo>
                    <a:pt x="1" y="3"/>
                    <a:pt x="0" y="3"/>
                    <a:pt x="0" y="3"/>
                  </a:cubicBezTo>
                  <a:cubicBezTo>
                    <a:pt x="0" y="3"/>
                    <a:pt x="0" y="3"/>
                    <a:pt x="1" y="2"/>
                  </a:cubicBezTo>
                  <a:cubicBezTo>
                    <a:pt x="4" y="0"/>
                    <a:pt x="4" y="0"/>
                    <a:pt x="4" y="0"/>
                  </a:cubicBezTo>
                  <a:cubicBezTo>
                    <a:pt x="4" y="0"/>
                    <a:pt x="4" y="0"/>
                    <a:pt x="4" y="1"/>
                  </a:cubicBezTo>
                  <a:cubicBezTo>
                    <a:pt x="5" y="1"/>
                    <a:pt x="4" y="1"/>
                    <a:pt x="4" y="1"/>
                  </a:cubicBezTo>
                  <a:cubicBezTo>
                    <a:pt x="1" y="3"/>
                    <a:pt x="1" y="3"/>
                    <a:pt x="1" y="3"/>
                  </a:cubicBezTo>
                  <a:cubicBezTo>
                    <a:pt x="1" y="3"/>
                    <a:pt x="1" y="3"/>
                    <a:pt x="1"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573" name="Freeform 287"/>
            <p:cNvSpPr/>
            <p:nvPr/>
          </p:nvSpPr>
          <p:spPr bwMode="auto">
            <a:xfrm>
              <a:off x="5235" y="2918"/>
              <a:ext cx="15" cy="15"/>
            </a:xfrm>
            <a:custGeom>
              <a:avLst/>
              <a:gdLst>
                <a:gd name="T0" fmla="*/ 0 w 6"/>
                <a:gd name="T1" fmla="*/ 6 h 6"/>
                <a:gd name="T2" fmla="*/ 0 w 6"/>
                <a:gd name="T3" fmla="*/ 6 h 6"/>
                <a:gd name="T4" fmla="*/ 0 w 6"/>
                <a:gd name="T5" fmla="*/ 5 h 6"/>
                <a:gd name="T6" fmla="*/ 4 w 6"/>
                <a:gd name="T7" fmla="*/ 1 h 6"/>
                <a:gd name="T8" fmla="*/ 5 w 6"/>
                <a:gd name="T9" fmla="*/ 1 h 6"/>
                <a:gd name="T10" fmla="*/ 6 w 6"/>
                <a:gd name="T11" fmla="*/ 1 h 6"/>
                <a:gd name="T12" fmla="*/ 6 w 6"/>
                <a:gd name="T13" fmla="*/ 1 h 6"/>
                <a:gd name="T14" fmla="*/ 5 w 6"/>
                <a:gd name="T15" fmla="*/ 2 h 6"/>
                <a:gd name="T16" fmla="*/ 1 w 6"/>
                <a:gd name="T17" fmla="*/ 6 h 6"/>
                <a:gd name="T18" fmla="*/ 0 w 6"/>
                <a:gd name="T19"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6">
                  <a:moveTo>
                    <a:pt x="0" y="6"/>
                  </a:moveTo>
                  <a:cubicBezTo>
                    <a:pt x="0" y="6"/>
                    <a:pt x="0" y="6"/>
                    <a:pt x="0" y="6"/>
                  </a:cubicBezTo>
                  <a:cubicBezTo>
                    <a:pt x="0" y="5"/>
                    <a:pt x="0" y="5"/>
                    <a:pt x="0" y="5"/>
                  </a:cubicBezTo>
                  <a:cubicBezTo>
                    <a:pt x="2" y="4"/>
                    <a:pt x="3" y="3"/>
                    <a:pt x="4" y="1"/>
                  </a:cubicBezTo>
                  <a:cubicBezTo>
                    <a:pt x="5" y="1"/>
                    <a:pt x="5" y="1"/>
                    <a:pt x="5" y="1"/>
                  </a:cubicBezTo>
                  <a:cubicBezTo>
                    <a:pt x="5" y="0"/>
                    <a:pt x="6" y="0"/>
                    <a:pt x="6" y="1"/>
                  </a:cubicBezTo>
                  <a:cubicBezTo>
                    <a:pt x="6" y="1"/>
                    <a:pt x="6" y="1"/>
                    <a:pt x="6" y="1"/>
                  </a:cubicBezTo>
                  <a:cubicBezTo>
                    <a:pt x="5" y="2"/>
                    <a:pt x="5" y="2"/>
                    <a:pt x="5" y="2"/>
                  </a:cubicBezTo>
                  <a:cubicBezTo>
                    <a:pt x="4" y="4"/>
                    <a:pt x="3" y="5"/>
                    <a:pt x="1" y="6"/>
                  </a:cubicBezTo>
                  <a:cubicBezTo>
                    <a:pt x="1" y="6"/>
                    <a:pt x="0" y="6"/>
                    <a:pt x="0"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574" name="Freeform 288"/>
            <p:cNvSpPr/>
            <p:nvPr/>
          </p:nvSpPr>
          <p:spPr bwMode="auto">
            <a:xfrm>
              <a:off x="5235" y="2930"/>
              <a:ext cx="15" cy="13"/>
            </a:xfrm>
            <a:custGeom>
              <a:avLst/>
              <a:gdLst>
                <a:gd name="T0" fmla="*/ 0 w 6"/>
                <a:gd name="T1" fmla="*/ 5 h 5"/>
                <a:gd name="T2" fmla="*/ 0 w 6"/>
                <a:gd name="T3" fmla="*/ 4 h 5"/>
                <a:gd name="T4" fmla="*/ 0 w 6"/>
                <a:gd name="T5" fmla="*/ 4 h 5"/>
                <a:gd name="T6" fmla="*/ 1 w 6"/>
                <a:gd name="T7" fmla="*/ 3 h 5"/>
                <a:gd name="T8" fmla="*/ 5 w 6"/>
                <a:gd name="T9" fmla="*/ 0 h 5"/>
                <a:gd name="T10" fmla="*/ 5 w 6"/>
                <a:gd name="T11" fmla="*/ 0 h 5"/>
                <a:gd name="T12" fmla="*/ 5 w 6"/>
                <a:gd name="T13" fmla="*/ 1 h 5"/>
                <a:gd name="T14" fmla="*/ 1 w 6"/>
                <a:gd name="T15" fmla="*/ 4 h 5"/>
                <a:gd name="T16" fmla="*/ 1 w 6"/>
                <a:gd name="T17" fmla="*/ 4 h 5"/>
                <a:gd name="T18" fmla="*/ 0 w 6"/>
                <a:gd name="T19"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5">
                  <a:moveTo>
                    <a:pt x="0" y="5"/>
                  </a:moveTo>
                  <a:cubicBezTo>
                    <a:pt x="0" y="5"/>
                    <a:pt x="0" y="4"/>
                    <a:pt x="0" y="4"/>
                  </a:cubicBezTo>
                  <a:cubicBezTo>
                    <a:pt x="0" y="4"/>
                    <a:pt x="0" y="4"/>
                    <a:pt x="0" y="4"/>
                  </a:cubicBezTo>
                  <a:cubicBezTo>
                    <a:pt x="1" y="3"/>
                    <a:pt x="1" y="3"/>
                    <a:pt x="1" y="3"/>
                  </a:cubicBezTo>
                  <a:cubicBezTo>
                    <a:pt x="2" y="2"/>
                    <a:pt x="3" y="2"/>
                    <a:pt x="5" y="0"/>
                  </a:cubicBezTo>
                  <a:cubicBezTo>
                    <a:pt x="5" y="0"/>
                    <a:pt x="5" y="0"/>
                    <a:pt x="5" y="0"/>
                  </a:cubicBezTo>
                  <a:cubicBezTo>
                    <a:pt x="6" y="0"/>
                    <a:pt x="6" y="1"/>
                    <a:pt x="5" y="1"/>
                  </a:cubicBezTo>
                  <a:cubicBezTo>
                    <a:pt x="3" y="2"/>
                    <a:pt x="3" y="3"/>
                    <a:pt x="1" y="4"/>
                  </a:cubicBezTo>
                  <a:cubicBezTo>
                    <a:pt x="1" y="4"/>
                    <a:pt x="1" y="4"/>
                    <a:pt x="1" y="4"/>
                  </a:cubicBezTo>
                  <a:cubicBezTo>
                    <a:pt x="1" y="5"/>
                    <a:pt x="0" y="5"/>
                    <a:pt x="0"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575" name="Freeform 289"/>
            <p:cNvSpPr/>
            <p:nvPr/>
          </p:nvSpPr>
          <p:spPr bwMode="auto">
            <a:xfrm>
              <a:off x="5235" y="2941"/>
              <a:ext cx="15" cy="10"/>
            </a:xfrm>
            <a:custGeom>
              <a:avLst/>
              <a:gdLst>
                <a:gd name="T0" fmla="*/ 0 w 6"/>
                <a:gd name="T1" fmla="*/ 4 h 4"/>
                <a:gd name="T2" fmla="*/ 0 w 6"/>
                <a:gd name="T3" fmla="*/ 3 h 4"/>
                <a:gd name="T4" fmla="*/ 0 w 6"/>
                <a:gd name="T5" fmla="*/ 3 h 4"/>
                <a:gd name="T6" fmla="*/ 2 w 6"/>
                <a:gd name="T7" fmla="*/ 1 h 4"/>
                <a:gd name="T8" fmla="*/ 5 w 6"/>
                <a:gd name="T9" fmla="*/ 0 h 4"/>
                <a:gd name="T10" fmla="*/ 5 w 6"/>
                <a:gd name="T11" fmla="*/ 0 h 4"/>
                <a:gd name="T12" fmla="*/ 5 w 6"/>
                <a:gd name="T13" fmla="*/ 1 h 4"/>
                <a:gd name="T14" fmla="*/ 3 w 6"/>
                <a:gd name="T15" fmla="*/ 2 h 4"/>
                <a:gd name="T16" fmla="*/ 1 w 6"/>
                <a:gd name="T17" fmla="*/ 4 h 4"/>
                <a:gd name="T18" fmla="*/ 0 w 6"/>
                <a:gd name="T19"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4">
                  <a:moveTo>
                    <a:pt x="0" y="4"/>
                  </a:moveTo>
                  <a:cubicBezTo>
                    <a:pt x="0" y="4"/>
                    <a:pt x="0" y="4"/>
                    <a:pt x="0" y="3"/>
                  </a:cubicBezTo>
                  <a:cubicBezTo>
                    <a:pt x="0" y="3"/>
                    <a:pt x="0" y="3"/>
                    <a:pt x="0" y="3"/>
                  </a:cubicBezTo>
                  <a:cubicBezTo>
                    <a:pt x="1" y="2"/>
                    <a:pt x="2" y="2"/>
                    <a:pt x="2" y="1"/>
                  </a:cubicBezTo>
                  <a:cubicBezTo>
                    <a:pt x="3" y="1"/>
                    <a:pt x="4" y="0"/>
                    <a:pt x="5" y="0"/>
                  </a:cubicBezTo>
                  <a:cubicBezTo>
                    <a:pt x="5" y="0"/>
                    <a:pt x="5" y="0"/>
                    <a:pt x="5" y="0"/>
                  </a:cubicBezTo>
                  <a:cubicBezTo>
                    <a:pt x="6" y="0"/>
                    <a:pt x="6" y="0"/>
                    <a:pt x="5" y="1"/>
                  </a:cubicBezTo>
                  <a:cubicBezTo>
                    <a:pt x="4" y="1"/>
                    <a:pt x="4" y="2"/>
                    <a:pt x="3" y="2"/>
                  </a:cubicBezTo>
                  <a:cubicBezTo>
                    <a:pt x="2" y="3"/>
                    <a:pt x="1" y="3"/>
                    <a:pt x="1" y="4"/>
                  </a:cubicBezTo>
                  <a:cubicBezTo>
                    <a:pt x="0" y="4"/>
                    <a:pt x="0" y="4"/>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1257" name="Freeform 290"/>
            <p:cNvSpPr/>
            <p:nvPr/>
          </p:nvSpPr>
          <p:spPr bwMode="auto">
            <a:xfrm>
              <a:off x="5152" y="2953"/>
              <a:ext cx="113" cy="3"/>
            </a:xfrm>
            <a:custGeom>
              <a:avLst/>
              <a:gdLst>
                <a:gd name="T0" fmla="*/ 44 w 45"/>
                <a:gd name="T1" fmla="*/ 1 h 1"/>
                <a:gd name="T2" fmla="*/ 0 w 45"/>
                <a:gd name="T3" fmla="*/ 1 h 1"/>
                <a:gd name="T4" fmla="*/ 0 w 45"/>
                <a:gd name="T5" fmla="*/ 0 h 1"/>
                <a:gd name="T6" fmla="*/ 0 w 45"/>
                <a:gd name="T7" fmla="*/ 0 h 1"/>
                <a:gd name="T8" fmla="*/ 44 w 45"/>
                <a:gd name="T9" fmla="*/ 0 h 1"/>
                <a:gd name="T10" fmla="*/ 45 w 45"/>
                <a:gd name="T11" fmla="*/ 0 h 1"/>
                <a:gd name="T12" fmla="*/ 44 w 45"/>
                <a:gd name="T13" fmla="*/ 1 h 1"/>
              </a:gdLst>
              <a:ahLst/>
              <a:cxnLst>
                <a:cxn ang="0">
                  <a:pos x="T0" y="T1"/>
                </a:cxn>
                <a:cxn ang="0">
                  <a:pos x="T2" y="T3"/>
                </a:cxn>
                <a:cxn ang="0">
                  <a:pos x="T4" y="T5"/>
                </a:cxn>
                <a:cxn ang="0">
                  <a:pos x="T6" y="T7"/>
                </a:cxn>
                <a:cxn ang="0">
                  <a:pos x="T8" y="T9"/>
                </a:cxn>
                <a:cxn ang="0">
                  <a:pos x="T10" y="T11"/>
                </a:cxn>
                <a:cxn ang="0">
                  <a:pos x="T12" y="T13"/>
                </a:cxn>
              </a:cxnLst>
              <a:rect l="0" t="0" r="r" b="b"/>
              <a:pathLst>
                <a:path w="45" h="1">
                  <a:moveTo>
                    <a:pt x="44" y="1"/>
                  </a:moveTo>
                  <a:cubicBezTo>
                    <a:pt x="0" y="1"/>
                    <a:pt x="0" y="1"/>
                    <a:pt x="0" y="1"/>
                  </a:cubicBezTo>
                  <a:cubicBezTo>
                    <a:pt x="0" y="1"/>
                    <a:pt x="0" y="1"/>
                    <a:pt x="0" y="0"/>
                  </a:cubicBezTo>
                  <a:cubicBezTo>
                    <a:pt x="0" y="0"/>
                    <a:pt x="0" y="0"/>
                    <a:pt x="0" y="0"/>
                  </a:cubicBezTo>
                  <a:cubicBezTo>
                    <a:pt x="44" y="0"/>
                    <a:pt x="44" y="0"/>
                    <a:pt x="44" y="0"/>
                  </a:cubicBezTo>
                  <a:cubicBezTo>
                    <a:pt x="44" y="0"/>
                    <a:pt x="45" y="0"/>
                    <a:pt x="45" y="0"/>
                  </a:cubicBezTo>
                  <a:cubicBezTo>
                    <a:pt x="45" y="1"/>
                    <a:pt x="44" y="1"/>
                    <a:pt x="44"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1258" name="Freeform 291"/>
            <p:cNvSpPr/>
            <p:nvPr/>
          </p:nvSpPr>
          <p:spPr bwMode="auto">
            <a:xfrm>
              <a:off x="5160" y="2874"/>
              <a:ext cx="3" cy="92"/>
            </a:xfrm>
            <a:custGeom>
              <a:avLst/>
              <a:gdLst>
                <a:gd name="T0" fmla="*/ 0 w 1"/>
                <a:gd name="T1" fmla="*/ 36 h 36"/>
                <a:gd name="T2" fmla="*/ 0 w 1"/>
                <a:gd name="T3" fmla="*/ 35 h 36"/>
                <a:gd name="T4" fmla="*/ 0 w 1"/>
                <a:gd name="T5" fmla="*/ 0 h 36"/>
                <a:gd name="T6" fmla="*/ 0 w 1"/>
                <a:gd name="T7" fmla="*/ 0 h 36"/>
                <a:gd name="T8" fmla="*/ 1 w 1"/>
                <a:gd name="T9" fmla="*/ 0 h 36"/>
                <a:gd name="T10" fmla="*/ 1 w 1"/>
                <a:gd name="T11" fmla="*/ 35 h 36"/>
                <a:gd name="T12" fmla="*/ 0 w 1"/>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 h="36">
                  <a:moveTo>
                    <a:pt x="0" y="36"/>
                  </a:moveTo>
                  <a:cubicBezTo>
                    <a:pt x="0" y="36"/>
                    <a:pt x="0" y="36"/>
                    <a:pt x="0" y="35"/>
                  </a:cubicBezTo>
                  <a:cubicBezTo>
                    <a:pt x="0" y="0"/>
                    <a:pt x="0" y="0"/>
                    <a:pt x="0" y="0"/>
                  </a:cubicBezTo>
                  <a:cubicBezTo>
                    <a:pt x="0" y="0"/>
                    <a:pt x="0" y="0"/>
                    <a:pt x="0" y="0"/>
                  </a:cubicBezTo>
                  <a:cubicBezTo>
                    <a:pt x="1" y="0"/>
                    <a:pt x="1" y="0"/>
                    <a:pt x="1" y="0"/>
                  </a:cubicBezTo>
                  <a:cubicBezTo>
                    <a:pt x="1" y="35"/>
                    <a:pt x="1" y="35"/>
                    <a:pt x="1" y="35"/>
                  </a:cubicBezTo>
                  <a:cubicBezTo>
                    <a:pt x="1" y="36"/>
                    <a:pt x="1" y="36"/>
                    <a:pt x="0" y="3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grpSp>
      <p:grpSp>
        <p:nvGrpSpPr>
          <p:cNvPr id="1260" name="Group 294"/>
          <p:cNvGrpSpPr>
            <a:grpSpLocks noChangeAspect="1"/>
          </p:cNvGrpSpPr>
          <p:nvPr/>
        </p:nvGrpSpPr>
        <p:grpSpPr bwMode="auto">
          <a:xfrm>
            <a:off x="6851404" y="5560724"/>
            <a:ext cx="476485" cy="415425"/>
            <a:chOff x="4997" y="3211"/>
            <a:chExt cx="117" cy="102"/>
          </a:xfrm>
          <a:solidFill>
            <a:schemeClr val="bg1"/>
          </a:solidFill>
        </p:grpSpPr>
        <p:sp>
          <p:nvSpPr>
            <p:cNvPr id="1262" name="Freeform 295"/>
            <p:cNvSpPr/>
            <p:nvPr/>
          </p:nvSpPr>
          <p:spPr bwMode="auto">
            <a:xfrm>
              <a:off x="4997" y="3270"/>
              <a:ext cx="5" cy="7"/>
            </a:xfrm>
            <a:custGeom>
              <a:avLst/>
              <a:gdLst>
                <a:gd name="T0" fmla="*/ 0 w 2"/>
                <a:gd name="T1" fmla="*/ 3 h 3"/>
                <a:gd name="T2" fmla="*/ 0 w 2"/>
                <a:gd name="T3" fmla="*/ 3 h 3"/>
                <a:gd name="T4" fmla="*/ 0 w 2"/>
                <a:gd name="T5" fmla="*/ 3 h 3"/>
                <a:gd name="T6" fmla="*/ 1 w 2"/>
                <a:gd name="T7" fmla="*/ 0 h 3"/>
                <a:gd name="T8" fmla="*/ 1 w 2"/>
                <a:gd name="T9" fmla="*/ 0 h 3"/>
                <a:gd name="T10" fmla="*/ 2 w 2"/>
                <a:gd name="T11" fmla="*/ 0 h 3"/>
                <a:gd name="T12" fmla="*/ 0 w 2"/>
                <a:gd name="T13" fmla="*/ 3 h 3"/>
                <a:gd name="T14" fmla="*/ 0 w 2"/>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3">
                  <a:moveTo>
                    <a:pt x="0" y="3"/>
                  </a:moveTo>
                  <a:cubicBezTo>
                    <a:pt x="0" y="3"/>
                    <a:pt x="0" y="3"/>
                    <a:pt x="0" y="3"/>
                  </a:cubicBezTo>
                  <a:cubicBezTo>
                    <a:pt x="0" y="3"/>
                    <a:pt x="0" y="3"/>
                    <a:pt x="0" y="3"/>
                  </a:cubicBezTo>
                  <a:cubicBezTo>
                    <a:pt x="1" y="0"/>
                    <a:pt x="1" y="0"/>
                    <a:pt x="1" y="0"/>
                  </a:cubicBezTo>
                  <a:cubicBezTo>
                    <a:pt x="1" y="0"/>
                    <a:pt x="1" y="0"/>
                    <a:pt x="1" y="0"/>
                  </a:cubicBezTo>
                  <a:cubicBezTo>
                    <a:pt x="2" y="0"/>
                    <a:pt x="2" y="0"/>
                    <a:pt x="2" y="0"/>
                  </a:cubicBezTo>
                  <a:cubicBezTo>
                    <a:pt x="0" y="3"/>
                    <a:pt x="0" y="3"/>
                    <a:pt x="0" y="3"/>
                  </a:cubicBezTo>
                  <a:cubicBezTo>
                    <a:pt x="0" y="3"/>
                    <a:pt x="0" y="3"/>
                    <a:pt x="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1263" name="Freeform 296"/>
            <p:cNvSpPr/>
            <p:nvPr/>
          </p:nvSpPr>
          <p:spPr bwMode="auto">
            <a:xfrm>
              <a:off x="5027" y="3298"/>
              <a:ext cx="3" cy="7"/>
            </a:xfrm>
            <a:custGeom>
              <a:avLst/>
              <a:gdLst>
                <a:gd name="T0" fmla="*/ 0 w 1"/>
                <a:gd name="T1" fmla="*/ 3 h 3"/>
                <a:gd name="T2" fmla="*/ 0 w 1"/>
                <a:gd name="T3" fmla="*/ 3 h 3"/>
                <a:gd name="T4" fmla="*/ 0 w 1"/>
                <a:gd name="T5" fmla="*/ 3 h 3"/>
                <a:gd name="T6" fmla="*/ 1 w 1"/>
                <a:gd name="T7" fmla="*/ 1 h 3"/>
                <a:gd name="T8" fmla="*/ 1 w 1"/>
                <a:gd name="T9" fmla="*/ 0 h 3"/>
                <a:gd name="T10" fmla="*/ 1 w 1"/>
                <a:gd name="T11" fmla="*/ 1 h 3"/>
                <a:gd name="T12" fmla="*/ 0 w 1"/>
                <a:gd name="T13" fmla="*/ 3 h 3"/>
                <a:gd name="T14" fmla="*/ 0 w 1"/>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3">
                  <a:moveTo>
                    <a:pt x="0" y="3"/>
                  </a:moveTo>
                  <a:cubicBezTo>
                    <a:pt x="0" y="3"/>
                    <a:pt x="0" y="3"/>
                    <a:pt x="0" y="3"/>
                  </a:cubicBezTo>
                  <a:cubicBezTo>
                    <a:pt x="0" y="3"/>
                    <a:pt x="0" y="3"/>
                    <a:pt x="0" y="3"/>
                  </a:cubicBezTo>
                  <a:cubicBezTo>
                    <a:pt x="0" y="2"/>
                    <a:pt x="0" y="1"/>
                    <a:pt x="1" y="1"/>
                  </a:cubicBezTo>
                  <a:cubicBezTo>
                    <a:pt x="1" y="0"/>
                    <a:pt x="1" y="0"/>
                    <a:pt x="1" y="0"/>
                  </a:cubicBezTo>
                  <a:cubicBezTo>
                    <a:pt x="1" y="1"/>
                    <a:pt x="1" y="1"/>
                    <a:pt x="1" y="1"/>
                  </a:cubicBezTo>
                  <a:cubicBezTo>
                    <a:pt x="1" y="1"/>
                    <a:pt x="0" y="2"/>
                    <a:pt x="0" y="3"/>
                  </a:cubicBezTo>
                  <a:cubicBezTo>
                    <a:pt x="0" y="3"/>
                    <a:pt x="0" y="3"/>
                    <a:pt x="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1264" name="Freeform 297"/>
            <p:cNvSpPr/>
            <p:nvPr/>
          </p:nvSpPr>
          <p:spPr bwMode="auto">
            <a:xfrm>
              <a:off x="5030" y="3298"/>
              <a:ext cx="2" cy="7"/>
            </a:xfrm>
            <a:custGeom>
              <a:avLst/>
              <a:gdLst>
                <a:gd name="T0" fmla="*/ 0 w 1"/>
                <a:gd name="T1" fmla="*/ 3 h 3"/>
                <a:gd name="T2" fmla="*/ 0 w 1"/>
                <a:gd name="T3" fmla="*/ 3 h 3"/>
                <a:gd name="T4" fmla="*/ 0 w 1"/>
                <a:gd name="T5" fmla="*/ 3 h 3"/>
                <a:gd name="T6" fmla="*/ 0 w 1"/>
                <a:gd name="T7" fmla="*/ 1 h 3"/>
                <a:gd name="T8" fmla="*/ 1 w 1"/>
                <a:gd name="T9" fmla="*/ 0 h 3"/>
                <a:gd name="T10" fmla="*/ 1 w 1"/>
                <a:gd name="T11" fmla="*/ 1 h 3"/>
                <a:gd name="T12" fmla="*/ 0 w 1"/>
                <a:gd name="T13" fmla="*/ 3 h 3"/>
                <a:gd name="T14" fmla="*/ 0 w 1"/>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3">
                  <a:moveTo>
                    <a:pt x="0" y="3"/>
                  </a:moveTo>
                  <a:cubicBezTo>
                    <a:pt x="0" y="3"/>
                    <a:pt x="0" y="3"/>
                    <a:pt x="0" y="3"/>
                  </a:cubicBezTo>
                  <a:cubicBezTo>
                    <a:pt x="0" y="3"/>
                    <a:pt x="0" y="3"/>
                    <a:pt x="0" y="3"/>
                  </a:cubicBezTo>
                  <a:cubicBezTo>
                    <a:pt x="0" y="2"/>
                    <a:pt x="0" y="1"/>
                    <a:pt x="0" y="1"/>
                  </a:cubicBezTo>
                  <a:cubicBezTo>
                    <a:pt x="1" y="0"/>
                    <a:pt x="1" y="0"/>
                    <a:pt x="1" y="0"/>
                  </a:cubicBezTo>
                  <a:cubicBezTo>
                    <a:pt x="1" y="1"/>
                    <a:pt x="1" y="1"/>
                    <a:pt x="1" y="1"/>
                  </a:cubicBezTo>
                  <a:cubicBezTo>
                    <a:pt x="0" y="1"/>
                    <a:pt x="0" y="2"/>
                    <a:pt x="0" y="3"/>
                  </a:cubicBezTo>
                  <a:cubicBezTo>
                    <a:pt x="0" y="3"/>
                    <a:pt x="0" y="3"/>
                    <a:pt x="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1265" name="Freeform 298"/>
            <p:cNvSpPr/>
            <p:nvPr/>
          </p:nvSpPr>
          <p:spPr bwMode="auto">
            <a:xfrm>
              <a:off x="5032" y="3298"/>
              <a:ext cx="3" cy="7"/>
            </a:xfrm>
            <a:custGeom>
              <a:avLst/>
              <a:gdLst>
                <a:gd name="T0" fmla="*/ 0 w 1"/>
                <a:gd name="T1" fmla="*/ 3 h 3"/>
                <a:gd name="T2" fmla="*/ 0 w 1"/>
                <a:gd name="T3" fmla="*/ 3 h 3"/>
                <a:gd name="T4" fmla="*/ 0 w 1"/>
                <a:gd name="T5" fmla="*/ 3 h 3"/>
                <a:gd name="T6" fmla="*/ 0 w 1"/>
                <a:gd name="T7" fmla="*/ 3 h 3"/>
                <a:gd name="T8" fmla="*/ 1 w 1"/>
                <a:gd name="T9" fmla="*/ 1 h 3"/>
                <a:gd name="T10" fmla="*/ 1 w 1"/>
                <a:gd name="T11" fmla="*/ 0 h 3"/>
                <a:gd name="T12" fmla="*/ 1 w 1"/>
                <a:gd name="T13" fmla="*/ 1 h 3"/>
                <a:gd name="T14" fmla="*/ 0 w 1"/>
                <a:gd name="T15" fmla="*/ 3 h 3"/>
                <a:gd name="T16" fmla="*/ 0 w 1"/>
                <a:gd name="T17" fmla="*/ 3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 h="3">
                  <a:moveTo>
                    <a:pt x="0" y="3"/>
                  </a:moveTo>
                  <a:cubicBezTo>
                    <a:pt x="0" y="3"/>
                    <a:pt x="0" y="3"/>
                    <a:pt x="0" y="3"/>
                  </a:cubicBezTo>
                  <a:cubicBezTo>
                    <a:pt x="0" y="3"/>
                    <a:pt x="0" y="3"/>
                    <a:pt x="0" y="3"/>
                  </a:cubicBezTo>
                  <a:cubicBezTo>
                    <a:pt x="0" y="3"/>
                    <a:pt x="0" y="3"/>
                    <a:pt x="0" y="3"/>
                  </a:cubicBezTo>
                  <a:cubicBezTo>
                    <a:pt x="0" y="2"/>
                    <a:pt x="0" y="1"/>
                    <a:pt x="1" y="1"/>
                  </a:cubicBezTo>
                  <a:cubicBezTo>
                    <a:pt x="1" y="0"/>
                    <a:pt x="1" y="0"/>
                    <a:pt x="1" y="0"/>
                  </a:cubicBezTo>
                  <a:cubicBezTo>
                    <a:pt x="1" y="0"/>
                    <a:pt x="1" y="1"/>
                    <a:pt x="1" y="1"/>
                  </a:cubicBezTo>
                  <a:cubicBezTo>
                    <a:pt x="0" y="1"/>
                    <a:pt x="0" y="2"/>
                    <a:pt x="0" y="3"/>
                  </a:cubicBezTo>
                  <a:cubicBezTo>
                    <a:pt x="0" y="3"/>
                    <a:pt x="0" y="3"/>
                    <a:pt x="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1266" name="Freeform 299"/>
            <p:cNvSpPr/>
            <p:nvPr/>
          </p:nvSpPr>
          <p:spPr bwMode="auto">
            <a:xfrm>
              <a:off x="5032" y="3300"/>
              <a:ext cx="5" cy="5"/>
            </a:xfrm>
            <a:custGeom>
              <a:avLst/>
              <a:gdLst>
                <a:gd name="T0" fmla="*/ 1 w 2"/>
                <a:gd name="T1" fmla="*/ 2 h 2"/>
                <a:gd name="T2" fmla="*/ 1 w 2"/>
                <a:gd name="T3" fmla="*/ 2 h 2"/>
                <a:gd name="T4" fmla="*/ 0 w 2"/>
                <a:gd name="T5" fmla="*/ 2 h 2"/>
                <a:gd name="T6" fmla="*/ 1 w 2"/>
                <a:gd name="T7" fmla="*/ 0 h 2"/>
                <a:gd name="T8" fmla="*/ 2 w 2"/>
                <a:gd name="T9" fmla="*/ 0 h 2"/>
                <a:gd name="T10" fmla="*/ 2 w 2"/>
                <a:gd name="T11" fmla="*/ 0 h 2"/>
                <a:gd name="T12" fmla="*/ 1 w 2"/>
                <a:gd name="T13" fmla="*/ 2 h 2"/>
                <a:gd name="T14" fmla="*/ 1 w 2"/>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2">
                  <a:moveTo>
                    <a:pt x="1" y="2"/>
                  </a:moveTo>
                  <a:cubicBezTo>
                    <a:pt x="1" y="2"/>
                    <a:pt x="1" y="2"/>
                    <a:pt x="1" y="2"/>
                  </a:cubicBezTo>
                  <a:cubicBezTo>
                    <a:pt x="0" y="2"/>
                    <a:pt x="0" y="2"/>
                    <a:pt x="0" y="2"/>
                  </a:cubicBezTo>
                  <a:cubicBezTo>
                    <a:pt x="1" y="1"/>
                    <a:pt x="1" y="0"/>
                    <a:pt x="1" y="0"/>
                  </a:cubicBezTo>
                  <a:cubicBezTo>
                    <a:pt x="1" y="0"/>
                    <a:pt x="2" y="0"/>
                    <a:pt x="2" y="0"/>
                  </a:cubicBezTo>
                  <a:cubicBezTo>
                    <a:pt x="2" y="0"/>
                    <a:pt x="2" y="0"/>
                    <a:pt x="2" y="0"/>
                  </a:cubicBezTo>
                  <a:cubicBezTo>
                    <a:pt x="1" y="1"/>
                    <a:pt x="1" y="1"/>
                    <a:pt x="1" y="2"/>
                  </a:cubicBezTo>
                  <a:cubicBezTo>
                    <a:pt x="1" y="2"/>
                    <a:pt x="1" y="2"/>
                    <a:pt x="1"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1267" name="Freeform 300"/>
            <p:cNvSpPr/>
            <p:nvPr/>
          </p:nvSpPr>
          <p:spPr bwMode="auto">
            <a:xfrm>
              <a:off x="5010" y="3293"/>
              <a:ext cx="2" cy="7"/>
            </a:xfrm>
            <a:custGeom>
              <a:avLst/>
              <a:gdLst>
                <a:gd name="T0" fmla="*/ 1 w 1"/>
                <a:gd name="T1" fmla="*/ 3 h 3"/>
                <a:gd name="T2" fmla="*/ 0 w 1"/>
                <a:gd name="T3" fmla="*/ 3 h 3"/>
                <a:gd name="T4" fmla="*/ 0 w 1"/>
                <a:gd name="T5" fmla="*/ 1 h 3"/>
                <a:gd name="T6" fmla="*/ 1 w 1"/>
                <a:gd name="T7" fmla="*/ 0 h 3"/>
                <a:gd name="T8" fmla="*/ 1 w 1"/>
                <a:gd name="T9" fmla="*/ 0 h 3"/>
                <a:gd name="T10" fmla="*/ 1 w 1"/>
                <a:gd name="T11" fmla="*/ 0 h 3"/>
                <a:gd name="T12" fmla="*/ 1 w 1"/>
                <a:gd name="T13" fmla="*/ 1 h 3"/>
                <a:gd name="T14" fmla="*/ 1 w 1"/>
                <a:gd name="T15" fmla="*/ 2 h 3"/>
                <a:gd name="T16" fmla="*/ 1 w 1"/>
                <a:gd name="T17" fmla="*/ 3 h 3"/>
                <a:gd name="T18" fmla="*/ 1 w 1"/>
                <a:gd name="T19" fmla="*/ 3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 h="3">
                  <a:moveTo>
                    <a:pt x="1" y="3"/>
                  </a:moveTo>
                  <a:cubicBezTo>
                    <a:pt x="0" y="3"/>
                    <a:pt x="0" y="3"/>
                    <a:pt x="0" y="3"/>
                  </a:cubicBezTo>
                  <a:cubicBezTo>
                    <a:pt x="0" y="2"/>
                    <a:pt x="0" y="2"/>
                    <a:pt x="0" y="1"/>
                  </a:cubicBezTo>
                  <a:cubicBezTo>
                    <a:pt x="1" y="1"/>
                    <a:pt x="1" y="0"/>
                    <a:pt x="1" y="0"/>
                  </a:cubicBezTo>
                  <a:cubicBezTo>
                    <a:pt x="1" y="0"/>
                    <a:pt x="1" y="0"/>
                    <a:pt x="1" y="0"/>
                  </a:cubicBezTo>
                  <a:cubicBezTo>
                    <a:pt x="1" y="0"/>
                    <a:pt x="1" y="0"/>
                    <a:pt x="1" y="0"/>
                  </a:cubicBezTo>
                  <a:cubicBezTo>
                    <a:pt x="1" y="0"/>
                    <a:pt x="1" y="1"/>
                    <a:pt x="1" y="1"/>
                  </a:cubicBezTo>
                  <a:cubicBezTo>
                    <a:pt x="1" y="2"/>
                    <a:pt x="1" y="2"/>
                    <a:pt x="1" y="2"/>
                  </a:cubicBezTo>
                  <a:cubicBezTo>
                    <a:pt x="1" y="3"/>
                    <a:pt x="1" y="3"/>
                    <a:pt x="1" y="3"/>
                  </a:cubicBezTo>
                  <a:cubicBezTo>
                    <a:pt x="1" y="3"/>
                    <a:pt x="1" y="3"/>
                    <a:pt x="1"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1268" name="Freeform 301"/>
            <p:cNvSpPr/>
            <p:nvPr/>
          </p:nvSpPr>
          <p:spPr bwMode="auto">
            <a:xfrm>
              <a:off x="5025" y="3298"/>
              <a:ext cx="2" cy="7"/>
            </a:xfrm>
            <a:custGeom>
              <a:avLst/>
              <a:gdLst>
                <a:gd name="T0" fmla="*/ 0 w 1"/>
                <a:gd name="T1" fmla="*/ 3 h 3"/>
                <a:gd name="T2" fmla="*/ 0 w 1"/>
                <a:gd name="T3" fmla="*/ 3 h 3"/>
                <a:gd name="T4" fmla="*/ 0 w 1"/>
                <a:gd name="T5" fmla="*/ 1 h 3"/>
                <a:gd name="T6" fmla="*/ 0 w 1"/>
                <a:gd name="T7" fmla="*/ 0 h 3"/>
                <a:gd name="T8" fmla="*/ 1 w 1"/>
                <a:gd name="T9" fmla="*/ 0 h 3"/>
                <a:gd name="T10" fmla="*/ 1 w 1"/>
                <a:gd name="T11" fmla="*/ 0 h 3"/>
                <a:gd name="T12" fmla="*/ 1 w 1"/>
                <a:gd name="T13" fmla="*/ 2 h 3"/>
                <a:gd name="T14" fmla="*/ 1 w 1"/>
                <a:gd name="T15" fmla="*/ 3 h 3"/>
                <a:gd name="T16" fmla="*/ 0 w 1"/>
                <a:gd name="T17" fmla="*/ 3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 h="3">
                  <a:moveTo>
                    <a:pt x="0" y="3"/>
                  </a:moveTo>
                  <a:cubicBezTo>
                    <a:pt x="0" y="3"/>
                    <a:pt x="0" y="3"/>
                    <a:pt x="0" y="3"/>
                  </a:cubicBezTo>
                  <a:cubicBezTo>
                    <a:pt x="0" y="2"/>
                    <a:pt x="0" y="2"/>
                    <a:pt x="0" y="1"/>
                  </a:cubicBezTo>
                  <a:cubicBezTo>
                    <a:pt x="0" y="1"/>
                    <a:pt x="0" y="1"/>
                    <a:pt x="0" y="0"/>
                  </a:cubicBezTo>
                  <a:cubicBezTo>
                    <a:pt x="0" y="0"/>
                    <a:pt x="0" y="0"/>
                    <a:pt x="1" y="0"/>
                  </a:cubicBezTo>
                  <a:cubicBezTo>
                    <a:pt x="1" y="0"/>
                    <a:pt x="1" y="0"/>
                    <a:pt x="1" y="0"/>
                  </a:cubicBezTo>
                  <a:cubicBezTo>
                    <a:pt x="1" y="1"/>
                    <a:pt x="1" y="1"/>
                    <a:pt x="1" y="2"/>
                  </a:cubicBezTo>
                  <a:cubicBezTo>
                    <a:pt x="1" y="2"/>
                    <a:pt x="1" y="2"/>
                    <a:pt x="1" y="3"/>
                  </a:cubicBezTo>
                  <a:cubicBezTo>
                    <a:pt x="1" y="3"/>
                    <a:pt x="1" y="3"/>
                    <a:pt x="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1269" name="Freeform 302"/>
            <p:cNvSpPr/>
            <p:nvPr/>
          </p:nvSpPr>
          <p:spPr bwMode="auto">
            <a:xfrm>
              <a:off x="5055" y="3249"/>
              <a:ext cx="5" cy="6"/>
            </a:xfrm>
            <a:custGeom>
              <a:avLst/>
              <a:gdLst>
                <a:gd name="T0" fmla="*/ 1 w 2"/>
                <a:gd name="T1" fmla="*/ 2 h 2"/>
                <a:gd name="T2" fmla="*/ 0 w 2"/>
                <a:gd name="T3" fmla="*/ 2 h 2"/>
                <a:gd name="T4" fmla="*/ 0 w 2"/>
                <a:gd name="T5" fmla="*/ 1 h 2"/>
                <a:gd name="T6" fmla="*/ 1 w 2"/>
                <a:gd name="T7" fmla="*/ 1 h 2"/>
                <a:gd name="T8" fmla="*/ 1 w 2"/>
                <a:gd name="T9" fmla="*/ 1 h 2"/>
                <a:gd name="T10" fmla="*/ 2 w 2"/>
                <a:gd name="T11" fmla="*/ 1 h 2"/>
                <a:gd name="T12" fmla="*/ 2 w 2"/>
                <a:gd name="T13" fmla="*/ 1 h 2"/>
                <a:gd name="T14" fmla="*/ 1 w 2"/>
                <a:gd name="T15" fmla="*/ 1 h 2"/>
                <a:gd name="T16" fmla="*/ 1 w 2"/>
                <a:gd name="T17" fmla="*/ 2 h 2"/>
                <a:gd name="T18" fmla="*/ 1 w 2"/>
                <a:gd name="T19"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2">
                  <a:moveTo>
                    <a:pt x="1" y="2"/>
                  </a:moveTo>
                  <a:cubicBezTo>
                    <a:pt x="1" y="2"/>
                    <a:pt x="0" y="2"/>
                    <a:pt x="0" y="2"/>
                  </a:cubicBezTo>
                  <a:cubicBezTo>
                    <a:pt x="0" y="2"/>
                    <a:pt x="0" y="1"/>
                    <a:pt x="0" y="1"/>
                  </a:cubicBezTo>
                  <a:cubicBezTo>
                    <a:pt x="1" y="1"/>
                    <a:pt x="1" y="1"/>
                    <a:pt x="1" y="1"/>
                  </a:cubicBezTo>
                  <a:cubicBezTo>
                    <a:pt x="1" y="1"/>
                    <a:pt x="1" y="1"/>
                    <a:pt x="1" y="1"/>
                  </a:cubicBezTo>
                  <a:cubicBezTo>
                    <a:pt x="1" y="0"/>
                    <a:pt x="1" y="1"/>
                    <a:pt x="2" y="1"/>
                  </a:cubicBezTo>
                  <a:cubicBezTo>
                    <a:pt x="2" y="1"/>
                    <a:pt x="2" y="1"/>
                    <a:pt x="2" y="1"/>
                  </a:cubicBezTo>
                  <a:cubicBezTo>
                    <a:pt x="1" y="1"/>
                    <a:pt x="1" y="1"/>
                    <a:pt x="1" y="1"/>
                  </a:cubicBezTo>
                  <a:cubicBezTo>
                    <a:pt x="1" y="1"/>
                    <a:pt x="1" y="2"/>
                    <a:pt x="1" y="2"/>
                  </a:cubicBezTo>
                  <a:cubicBezTo>
                    <a:pt x="1" y="2"/>
                    <a:pt x="1" y="2"/>
                    <a:pt x="1"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1270" name="Freeform 303"/>
            <p:cNvSpPr/>
            <p:nvPr/>
          </p:nvSpPr>
          <p:spPr bwMode="auto">
            <a:xfrm>
              <a:off x="5050" y="3293"/>
              <a:ext cx="3" cy="7"/>
            </a:xfrm>
            <a:custGeom>
              <a:avLst/>
              <a:gdLst>
                <a:gd name="T0" fmla="*/ 0 w 1"/>
                <a:gd name="T1" fmla="*/ 3 h 3"/>
                <a:gd name="T2" fmla="*/ 0 w 1"/>
                <a:gd name="T3" fmla="*/ 2 h 3"/>
                <a:gd name="T4" fmla="*/ 0 w 1"/>
                <a:gd name="T5" fmla="*/ 0 h 3"/>
                <a:gd name="T6" fmla="*/ 0 w 1"/>
                <a:gd name="T7" fmla="*/ 0 h 3"/>
                <a:gd name="T8" fmla="*/ 1 w 1"/>
                <a:gd name="T9" fmla="*/ 0 h 3"/>
                <a:gd name="T10" fmla="*/ 0 w 1"/>
                <a:gd name="T11" fmla="*/ 2 h 3"/>
                <a:gd name="T12" fmla="*/ 0 w 1"/>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1" h="3">
                  <a:moveTo>
                    <a:pt x="0" y="3"/>
                  </a:moveTo>
                  <a:cubicBezTo>
                    <a:pt x="0" y="3"/>
                    <a:pt x="0" y="3"/>
                    <a:pt x="0" y="2"/>
                  </a:cubicBezTo>
                  <a:cubicBezTo>
                    <a:pt x="0" y="2"/>
                    <a:pt x="0" y="1"/>
                    <a:pt x="0" y="0"/>
                  </a:cubicBezTo>
                  <a:cubicBezTo>
                    <a:pt x="0" y="0"/>
                    <a:pt x="0" y="0"/>
                    <a:pt x="0" y="0"/>
                  </a:cubicBezTo>
                  <a:cubicBezTo>
                    <a:pt x="1" y="0"/>
                    <a:pt x="1" y="0"/>
                    <a:pt x="1" y="0"/>
                  </a:cubicBezTo>
                  <a:cubicBezTo>
                    <a:pt x="0" y="1"/>
                    <a:pt x="0" y="2"/>
                    <a:pt x="0" y="2"/>
                  </a:cubicBezTo>
                  <a:cubicBezTo>
                    <a:pt x="0" y="3"/>
                    <a:pt x="0" y="3"/>
                    <a:pt x="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1271" name="Freeform 304"/>
            <p:cNvSpPr/>
            <p:nvPr/>
          </p:nvSpPr>
          <p:spPr bwMode="auto">
            <a:xfrm>
              <a:off x="5045" y="3288"/>
              <a:ext cx="3" cy="7"/>
            </a:xfrm>
            <a:custGeom>
              <a:avLst/>
              <a:gdLst>
                <a:gd name="T0" fmla="*/ 1 w 1"/>
                <a:gd name="T1" fmla="*/ 3 h 3"/>
                <a:gd name="T2" fmla="*/ 0 w 1"/>
                <a:gd name="T3" fmla="*/ 3 h 3"/>
                <a:gd name="T4" fmla="*/ 0 w 1"/>
                <a:gd name="T5" fmla="*/ 1 h 3"/>
                <a:gd name="T6" fmla="*/ 1 w 1"/>
                <a:gd name="T7" fmla="*/ 0 h 3"/>
                <a:gd name="T8" fmla="*/ 1 w 1"/>
                <a:gd name="T9" fmla="*/ 1 h 3"/>
                <a:gd name="T10" fmla="*/ 1 w 1"/>
                <a:gd name="T11" fmla="*/ 3 h 3"/>
                <a:gd name="T12" fmla="*/ 1 w 1"/>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1" h="3">
                  <a:moveTo>
                    <a:pt x="1" y="3"/>
                  </a:moveTo>
                  <a:cubicBezTo>
                    <a:pt x="0" y="3"/>
                    <a:pt x="0" y="3"/>
                    <a:pt x="0" y="3"/>
                  </a:cubicBezTo>
                  <a:cubicBezTo>
                    <a:pt x="0" y="2"/>
                    <a:pt x="0" y="1"/>
                    <a:pt x="0" y="1"/>
                  </a:cubicBezTo>
                  <a:cubicBezTo>
                    <a:pt x="0" y="1"/>
                    <a:pt x="1" y="0"/>
                    <a:pt x="1" y="0"/>
                  </a:cubicBezTo>
                  <a:cubicBezTo>
                    <a:pt x="1" y="0"/>
                    <a:pt x="1" y="1"/>
                    <a:pt x="1" y="1"/>
                  </a:cubicBezTo>
                  <a:cubicBezTo>
                    <a:pt x="1" y="2"/>
                    <a:pt x="1" y="2"/>
                    <a:pt x="1" y="3"/>
                  </a:cubicBezTo>
                  <a:cubicBezTo>
                    <a:pt x="1" y="3"/>
                    <a:pt x="1" y="3"/>
                    <a:pt x="1"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1272" name="Freeform 305"/>
            <p:cNvSpPr/>
            <p:nvPr/>
          </p:nvSpPr>
          <p:spPr bwMode="auto">
            <a:xfrm>
              <a:off x="5058" y="3272"/>
              <a:ext cx="2" cy="8"/>
            </a:xfrm>
            <a:custGeom>
              <a:avLst/>
              <a:gdLst>
                <a:gd name="T0" fmla="*/ 0 w 1"/>
                <a:gd name="T1" fmla="*/ 3 h 3"/>
                <a:gd name="T2" fmla="*/ 0 w 1"/>
                <a:gd name="T3" fmla="*/ 2 h 3"/>
                <a:gd name="T4" fmla="*/ 0 w 1"/>
                <a:gd name="T5" fmla="*/ 0 h 3"/>
                <a:gd name="T6" fmla="*/ 1 w 1"/>
                <a:gd name="T7" fmla="*/ 0 h 3"/>
                <a:gd name="T8" fmla="*/ 1 w 1"/>
                <a:gd name="T9" fmla="*/ 0 h 3"/>
                <a:gd name="T10" fmla="*/ 1 w 1"/>
                <a:gd name="T11" fmla="*/ 2 h 3"/>
                <a:gd name="T12" fmla="*/ 0 w 1"/>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1" h="3">
                  <a:moveTo>
                    <a:pt x="0" y="3"/>
                  </a:moveTo>
                  <a:cubicBezTo>
                    <a:pt x="0" y="3"/>
                    <a:pt x="0" y="2"/>
                    <a:pt x="0" y="2"/>
                  </a:cubicBezTo>
                  <a:cubicBezTo>
                    <a:pt x="0" y="1"/>
                    <a:pt x="0" y="1"/>
                    <a:pt x="0" y="0"/>
                  </a:cubicBezTo>
                  <a:cubicBezTo>
                    <a:pt x="0" y="0"/>
                    <a:pt x="0" y="0"/>
                    <a:pt x="1" y="0"/>
                  </a:cubicBezTo>
                  <a:cubicBezTo>
                    <a:pt x="1" y="0"/>
                    <a:pt x="1" y="0"/>
                    <a:pt x="1" y="0"/>
                  </a:cubicBezTo>
                  <a:cubicBezTo>
                    <a:pt x="1" y="1"/>
                    <a:pt x="1" y="2"/>
                    <a:pt x="1" y="2"/>
                  </a:cubicBezTo>
                  <a:cubicBezTo>
                    <a:pt x="1" y="2"/>
                    <a:pt x="1" y="3"/>
                    <a:pt x="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1273" name="Freeform 306"/>
            <p:cNvSpPr/>
            <p:nvPr/>
          </p:nvSpPr>
          <p:spPr bwMode="auto">
            <a:xfrm>
              <a:off x="5015" y="3288"/>
              <a:ext cx="2" cy="7"/>
            </a:xfrm>
            <a:custGeom>
              <a:avLst/>
              <a:gdLst>
                <a:gd name="T0" fmla="*/ 0 w 1"/>
                <a:gd name="T1" fmla="*/ 3 h 3"/>
                <a:gd name="T2" fmla="*/ 0 w 1"/>
                <a:gd name="T3" fmla="*/ 3 h 3"/>
                <a:gd name="T4" fmla="*/ 0 w 1"/>
                <a:gd name="T5" fmla="*/ 3 h 3"/>
                <a:gd name="T6" fmla="*/ 0 w 1"/>
                <a:gd name="T7" fmla="*/ 1 h 3"/>
                <a:gd name="T8" fmla="*/ 1 w 1"/>
                <a:gd name="T9" fmla="*/ 0 h 3"/>
                <a:gd name="T10" fmla="*/ 1 w 1"/>
                <a:gd name="T11" fmla="*/ 1 h 3"/>
                <a:gd name="T12" fmla="*/ 1 w 1"/>
                <a:gd name="T13" fmla="*/ 3 h 3"/>
                <a:gd name="T14" fmla="*/ 0 w 1"/>
                <a:gd name="T15" fmla="*/ 3 h 3"/>
                <a:gd name="T16" fmla="*/ 0 w 1"/>
                <a:gd name="T17" fmla="*/ 3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 h="3">
                  <a:moveTo>
                    <a:pt x="0" y="3"/>
                  </a:moveTo>
                  <a:cubicBezTo>
                    <a:pt x="0" y="3"/>
                    <a:pt x="0" y="3"/>
                    <a:pt x="0" y="3"/>
                  </a:cubicBezTo>
                  <a:cubicBezTo>
                    <a:pt x="0" y="3"/>
                    <a:pt x="0" y="3"/>
                    <a:pt x="0" y="3"/>
                  </a:cubicBezTo>
                  <a:cubicBezTo>
                    <a:pt x="0" y="2"/>
                    <a:pt x="0" y="1"/>
                    <a:pt x="0" y="1"/>
                  </a:cubicBezTo>
                  <a:cubicBezTo>
                    <a:pt x="0" y="0"/>
                    <a:pt x="0" y="0"/>
                    <a:pt x="1" y="0"/>
                  </a:cubicBezTo>
                  <a:cubicBezTo>
                    <a:pt x="1" y="0"/>
                    <a:pt x="1" y="1"/>
                    <a:pt x="1" y="1"/>
                  </a:cubicBezTo>
                  <a:cubicBezTo>
                    <a:pt x="1" y="1"/>
                    <a:pt x="1" y="2"/>
                    <a:pt x="1" y="3"/>
                  </a:cubicBezTo>
                  <a:cubicBezTo>
                    <a:pt x="1" y="3"/>
                    <a:pt x="1" y="3"/>
                    <a:pt x="0" y="3"/>
                  </a:cubicBezTo>
                  <a:cubicBezTo>
                    <a:pt x="0" y="3"/>
                    <a:pt x="0" y="3"/>
                    <a:pt x="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1274" name="Freeform 307"/>
            <p:cNvSpPr/>
            <p:nvPr/>
          </p:nvSpPr>
          <p:spPr bwMode="auto">
            <a:xfrm>
              <a:off x="5002" y="3270"/>
              <a:ext cx="2" cy="7"/>
            </a:xfrm>
            <a:custGeom>
              <a:avLst/>
              <a:gdLst>
                <a:gd name="T0" fmla="*/ 1 w 1"/>
                <a:gd name="T1" fmla="*/ 3 h 3"/>
                <a:gd name="T2" fmla="*/ 0 w 1"/>
                <a:gd name="T3" fmla="*/ 3 h 3"/>
                <a:gd name="T4" fmla="*/ 0 w 1"/>
                <a:gd name="T5" fmla="*/ 1 h 3"/>
                <a:gd name="T6" fmla="*/ 1 w 1"/>
                <a:gd name="T7" fmla="*/ 0 h 3"/>
                <a:gd name="T8" fmla="*/ 1 w 1"/>
                <a:gd name="T9" fmla="*/ 1 h 3"/>
                <a:gd name="T10" fmla="*/ 1 w 1"/>
                <a:gd name="T11" fmla="*/ 3 h 3"/>
                <a:gd name="T12" fmla="*/ 1 w 1"/>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1" h="3">
                  <a:moveTo>
                    <a:pt x="1" y="3"/>
                  </a:moveTo>
                  <a:cubicBezTo>
                    <a:pt x="0" y="3"/>
                    <a:pt x="0" y="3"/>
                    <a:pt x="0" y="3"/>
                  </a:cubicBezTo>
                  <a:cubicBezTo>
                    <a:pt x="0" y="2"/>
                    <a:pt x="0" y="1"/>
                    <a:pt x="0" y="1"/>
                  </a:cubicBezTo>
                  <a:cubicBezTo>
                    <a:pt x="0" y="0"/>
                    <a:pt x="1" y="0"/>
                    <a:pt x="1" y="0"/>
                  </a:cubicBezTo>
                  <a:cubicBezTo>
                    <a:pt x="1" y="0"/>
                    <a:pt x="1" y="0"/>
                    <a:pt x="1" y="1"/>
                  </a:cubicBezTo>
                  <a:cubicBezTo>
                    <a:pt x="1" y="1"/>
                    <a:pt x="1" y="2"/>
                    <a:pt x="1" y="3"/>
                  </a:cubicBezTo>
                  <a:cubicBezTo>
                    <a:pt x="1" y="3"/>
                    <a:pt x="1" y="3"/>
                    <a:pt x="1"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1275" name="Freeform 308"/>
            <p:cNvSpPr/>
            <p:nvPr/>
          </p:nvSpPr>
          <p:spPr bwMode="auto">
            <a:xfrm>
              <a:off x="4999" y="3270"/>
              <a:ext cx="5" cy="7"/>
            </a:xfrm>
            <a:custGeom>
              <a:avLst/>
              <a:gdLst>
                <a:gd name="T0" fmla="*/ 0 w 2"/>
                <a:gd name="T1" fmla="*/ 3 h 3"/>
                <a:gd name="T2" fmla="*/ 0 w 2"/>
                <a:gd name="T3" fmla="*/ 3 h 3"/>
                <a:gd name="T4" fmla="*/ 0 w 2"/>
                <a:gd name="T5" fmla="*/ 3 h 3"/>
                <a:gd name="T6" fmla="*/ 1 w 2"/>
                <a:gd name="T7" fmla="*/ 0 h 3"/>
                <a:gd name="T8" fmla="*/ 1 w 2"/>
                <a:gd name="T9" fmla="*/ 0 h 3"/>
                <a:gd name="T10" fmla="*/ 2 w 2"/>
                <a:gd name="T11" fmla="*/ 0 h 3"/>
                <a:gd name="T12" fmla="*/ 1 w 2"/>
                <a:gd name="T13" fmla="*/ 3 h 3"/>
                <a:gd name="T14" fmla="*/ 0 w 2"/>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3">
                  <a:moveTo>
                    <a:pt x="0" y="3"/>
                  </a:moveTo>
                  <a:cubicBezTo>
                    <a:pt x="0" y="3"/>
                    <a:pt x="0" y="3"/>
                    <a:pt x="0" y="3"/>
                  </a:cubicBezTo>
                  <a:cubicBezTo>
                    <a:pt x="0" y="3"/>
                    <a:pt x="0" y="3"/>
                    <a:pt x="0" y="3"/>
                  </a:cubicBezTo>
                  <a:cubicBezTo>
                    <a:pt x="1" y="2"/>
                    <a:pt x="1" y="1"/>
                    <a:pt x="1" y="0"/>
                  </a:cubicBezTo>
                  <a:cubicBezTo>
                    <a:pt x="1" y="0"/>
                    <a:pt x="1" y="0"/>
                    <a:pt x="1" y="0"/>
                  </a:cubicBezTo>
                  <a:cubicBezTo>
                    <a:pt x="2" y="0"/>
                    <a:pt x="2" y="0"/>
                    <a:pt x="2" y="0"/>
                  </a:cubicBezTo>
                  <a:cubicBezTo>
                    <a:pt x="1" y="1"/>
                    <a:pt x="1" y="2"/>
                    <a:pt x="1" y="3"/>
                  </a:cubicBezTo>
                  <a:cubicBezTo>
                    <a:pt x="1" y="3"/>
                    <a:pt x="0" y="3"/>
                    <a:pt x="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1276" name="Freeform 309"/>
            <p:cNvSpPr/>
            <p:nvPr/>
          </p:nvSpPr>
          <p:spPr bwMode="auto">
            <a:xfrm>
              <a:off x="5002" y="3272"/>
              <a:ext cx="2" cy="5"/>
            </a:xfrm>
            <a:custGeom>
              <a:avLst/>
              <a:gdLst>
                <a:gd name="T0" fmla="*/ 0 w 1"/>
                <a:gd name="T1" fmla="*/ 2 h 2"/>
                <a:gd name="T2" fmla="*/ 0 w 1"/>
                <a:gd name="T3" fmla="*/ 2 h 2"/>
                <a:gd name="T4" fmla="*/ 0 w 1"/>
                <a:gd name="T5" fmla="*/ 2 h 2"/>
                <a:gd name="T6" fmla="*/ 1 w 1"/>
                <a:gd name="T7" fmla="*/ 0 h 2"/>
                <a:gd name="T8" fmla="*/ 1 w 1"/>
                <a:gd name="T9" fmla="*/ 0 h 2"/>
                <a:gd name="T10" fmla="*/ 1 w 1"/>
                <a:gd name="T11" fmla="*/ 0 h 2"/>
                <a:gd name="T12" fmla="*/ 0 w 1"/>
                <a:gd name="T13" fmla="*/ 2 h 2"/>
                <a:gd name="T14" fmla="*/ 0 w 1"/>
                <a:gd name="T15" fmla="*/ 2 h 2"/>
                <a:gd name="T16" fmla="*/ 0 w 1"/>
                <a:gd name="T17"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 h="2">
                  <a:moveTo>
                    <a:pt x="0" y="2"/>
                  </a:moveTo>
                  <a:cubicBezTo>
                    <a:pt x="0" y="2"/>
                    <a:pt x="0" y="2"/>
                    <a:pt x="0" y="2"/>
                  </a:cubicBezTo>
                  <a:cubicBezTo>
                    <a:pt x="0" y="2"/>
                    <a:pt x="0" y="2"/>
                    <a:pt x="0" y="2"/>
                  </a:cubicBezTo>
                  <a:cubicBezTo>
                    <a:pt x="1" y="0"/>
                    <a:pt x="1" y="0"/>
                    <a:pt x="1" y="0"/>
                  </a:cubicBezTo>
                  <a:cubicBezTo>
                    <a:pt x="1" y="0"/>
                    <a:pt x="1" y="0"/>
                    <a:pt x="1" y="0"/>
                  </a:cubicBezTo>
                  <a:cubicBezTo>
                    <a:pt x="1" y="0"/>
                    <a:pt x="1" y="0"/>
                    <a:pt x="1" y="0"/>
                  </a:cubicBezTo>
                  <a:cubicBezTo>
                    <a:pt x="0" y="2"/>
                    <a:pt x="0" y="2"/>
                    <a:pt x="0" y="2"/>
                  </a:cubicBezTo>
                  <a:cubicBezTo>
                    <a:pt x="0" y="2"/>
                    <a:pt x="0" y="2"/>
                    <a:pt x="0" y="2"/>
                  </a:cubicBezTo>
                  <a:cubicBezTo>
                    <a:pt x="0" y="2"/>
                    <a:pt x="0" y="2"/>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1277" name="Freeform 310"/>
            <p:cNvSpPr/>
            <p:nvPr/>
          </p:nvSpPr>
          <p:spPr bwMode="auto">
            <a:xfrm>
              <a:off x="5004" y="3288"/>
              <a:ext cx="3" cy="5"/>
            </a:xfrm>
            <a:custGeom>
              <a:avLst/>
              <a:gdLst>
                <a:gd name="T0" fmla="*/ 0 w 1"/>
                <a:gd name="T1" fmla="*/ 2 h 2"/>
                <a:gd name="T2" fmla="*/ 0 w 1"/>
                <a:gd name="T3" fmla="*/ 2 h 2"/>
                <a:gd name="T4" fmla="*/ 0 w 1"/>
                <a:gd name="T5" fmla="*/ 1 h 2"/>
                <a:gd name="T6" fmla="*/ 1 w 1"/>
                <a:gd name="T7" fmla="*/ 0 h 2"/>
                <a:gd name="T8" fmla="*/ 1 w 1"/>
                <a:gd name="T9" fmla="*/ 0 h 2"/>
                <a:gd name="T10" fmla="*/ 1 w 1"/>
                <a:gd name="T11" fmla="*/ 0 h 2"/>
                <a:gd name="T12" fmla="*/ 0 w 1"/>
                <a:gd name="T13" fmla="*/ 2 h 2"/>
                <a:gd name="T14" fmla="*/ 0 w 1"/>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2">
                  <a:moveTo>
                    <a:pt x="0" y="2"/>
                  </a:moveTo>
                  <a:cubicBezTo>
                    <a:pt x="0" y="2"/>
                    <a:pt x="0" y="2"/>
                    <a:pt x="0" y="2"/>
                  </a:cubicBezTo>
                  <a:cubicBezTo>
                    <a:pt x="0" y="2"/>
                    <a:pt x="0" y="1"/>
                    <a:pt x="0" y="1"/>
                  </a:cubicBezTo>
                  <a:cubicBezTo>
                    <a:pt x="1" y="0"/>
                    <a:pt x="1" y="0"/>
                    <a:pt x="1" y="0"/>
                  </a:cubicBezTo>
                  <a:cubicBezTo>
                    <a:pt x="1" y="0"/>
                    <a:pt x="1" y="0"/>
                    <a:pt x="1" y="0"/>
                  </a:cubicBezTo>
                  <a:cubicBezTo>
                    <a:pt x="1" y="0"/>
                    <a:pt x="1" y="0"/>
                    <a:pt x="1" y="0"/>
                  </a:cubicBezTo>
                  <a:cubicBezTo>
                    <a:pt x="0" y="2"/>
                    <a:pt x="0" y="2"/>
                    <a:pt x="0" y="2"/>
                  </a:cubicBezTo>
                  <a:cubicBezTo>
                    <a:pt x="0" y="2"/>
                    <a:pt x="0" y="2"/>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1278" name="Freeform 311"/>
            <p:cNvSpPr/>
            <p:nvPr/>
          </p:nvSpPr>
          <p:spPr bwMode="auto">
            <a:xfrm>
              <a:off x="5004" y="3288"/>
              <a:ext cx="3" cy="5"/>
            </a:xfrm>
            <a:custGeom>
              <a:avLst/>
              <a:gdLst>
                <a:gd name="T0" fmla="*/ 0 w 1"/>
                <a:gd name="T1" fmla="*/ 2 h 2"/>
                <a:gd name="T2" fmla="*/ 0 w 1"/>
                <a:gd name="T3" fmla="*/ 2 h 2"/>
                <a:gd name="T4" fmla="*/ 0 w 1"/>
                <a:gd name="T5" fmla="*/ 2 h 2"/>
                <a:gd name="T6" fmla="*/ 1 w 1"/>
                <a:gd name="T7" fmla="*/ 0 h 2"/>
                <a:gd name="T8" fmla="*/ 1 w 1"/>
                <a:gd name="T9" fmla="*/ 0 h 2"/>
                <a:gd name="T10" fmla="*/ 1 w 1"/>
                <a:gd name="T11" fmla="*/ 1 h 2"/>
                <a:gd name="T12" fmla="*/ 0 w 1"/>
                <a:gd name="T13" fmla="*/ 2 h 2"/>
                <a:gd name="T14" fmla="*/ 0 w 1"/>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2">
                  <a:moveTo>
                    <a:pt x="0" y="2"/>
                  </a:moveTo>
                  <a:cubicBezTo>
                    <a:pt x="0" y="2"/>
                    <a:pt x="0" y="2"/>
                    <a:pt x="0" y="2"/>
                  </a:cubicBezTo>
                  <a:cubicBezTo>
                    <a:pt x="0" y="2"/>
                    <a:pt x="0" y="2"/>
                    <a:pt x="0" y="2"/>
                  </a:cubicBezTo>
                  <a:cubicBezTo>
                    <a:pt x="1" y="0"/>
                    <a:pt x="1" y="0"/>
                    <a:pt x="1" y="0"/>
                  </a:cubicBezTo>
                  <a:cubicBezTo>
                    <a:pt x="1" y="0"/>
                    <a:pt x="1" y="0"/>
                    <a:pt x="1" y="0"/>
                  </a:cubicBezTo>
                  <a:cubicBezTo>
                    <a:pt x="1" y="0"/>
                    <a:pt x="1" y="1"/>
                    <a:pt x="1" y="1"/>
                  </a:cubicBezTo>
                  <a:cubicBezTo>
                    <a:pt x="0" y="2"/>
                    <a:pt x="0" y="2"/>
                    <a:pt x="0" y="2"/>
                  </a:cubicBezTo>
                  <a:cubicBezTo>
                    <a:pt x="0" y="2"/>
                    <a:pt x="0" y="2"/>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1279" name="Freeform 312"/>
            <p:cNvSpPr/>
            <p:nvPr/>
          </p:nvSpPr>
          <p:spPr bwMode="auto">
            <a:xfrm>
              <a:off x="5004" y="3290"/>
              <a:ext cx="6" cy="5"/>
            </a:xfrm>
            <a:custGeom>
              <a:avLst/>
              <a:gdLst>
                <a:gd name="T0" fmla="*/ 0 w 2"/>
                <a:gd name="T1" fmla="*/ 2 h 2"/>
                <a:gd name="T2" fmla="*/ 0 w 2"/>
                <a:gd name="T3" fmla="*/ 2 h 2"/>
                <a:gd name="T4" fmla="*/ 0 w 2"/>
                <a:gd name="T5" fmla="*/ 2 h 2"/>
                <a:gd name="T6" fmla="*/ 1 w 2"/>
                <a:gd name="T7" fmla="*/ 0 h 2"/>
                <a:gd name="T8" fmla="*/ 2 w 2"/>
                <a:gd name="T9" fmla="*/ 0 h 2"/>
                <a:gd name="T10" fmla="*/ 2 w 2"/>
                <a:gd name="T11" fmla="*/ 0 h 2"/>
                <a:gd name="T12" fmla="*/ 1 w 2"/>
                <a:gd name="T13" fmla="*/ 2 h 2"/>
                <a:gd name="T14" fmla="*/ 1 w 2"/>
                <a:gd name="T15" fmla="*/ 2 h 2"/>
                <a:gd name="T16" fmla="*/ 1 w 2"/>
                <a:gd name="T17" fmla="*/ 2 h 2"/>
                <a:gd name="T18" fmla="*/ 0 w 2"/>
                <a:gd name="T19"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2">
                  <a:moveTo>
                    <a:pt x="0" y="2"/>
                  </a:moveTo>
                  <a:cubicBezTo>
                    <a:pt x="0" y="2"/>
                    <a:pt x="0" y="2"/>
                    <a:pt x="0" y="2"/>
                  </a:cubicBezTo>
                  <a:cubicBezTo>
                    <a:pt x="0" y="2"/>
                    <a:pt x="0" y="2"/>
                    <a:pt x="0" y="2"/>
                  </a:cubicBezTo>
                  <a:cubicBezTo>
                    <a:pt x="1" y="0"/>
                    <a:pt x="1" y="0"/>
                    <a:pt x="1" y="0"/>
                  </a:cubicBezTo>
                  <a:cubicBezTo>
                    <a:pt x="1" y="0"/>
                    <a:pt x="2" y="0"/>
                    <a:pt x="2" y="0"/>
                  </a:cubicBezTo>
                  <a:cubicBezTo>
                    <a:pt x="2" y="0"/>
                    <a:pt x="2" y="0"/>
                    <a:pt x="2" y="0"/>
                  </a:cubicBezTo>
                  <a:cubicBezTo>
                    <a:pt x="1" y="2"/>
                    <a:pt x="1" y="2"/>
                    <a:pt x="1" y="2"/>
                  </a:cubicBezTo>
                  <a:cubicBezTo>
                    <a:pt x="1" y="2"/>
                    <a:pt x="1" y="2"/>
                    <a:pt x="1" y="2"/>
                  </a:cubicBezTo>
                  <a:cubicBezTo>
                    <a:pt x="1" y="2"/>
                    <a:pt x="1" y="2"/>
                    <a:pt x="1" y="2"/>
                  </a:cubicBezTo>
                  <a:cubicBezTo>
                    <a:pt x="0" y="2"/>
                    <a:pt x="0" y="2"/>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1280" name="Freeform 313"/>
            <p:cNvSpPr/>
            <p:nvPr/>
          </p:nvSpPr>
          <p:spPr bwMode="auto">
            <a:xfrm>
              <a:off x="5007" y="3290"/>
              <a:ext cx="3" cy="5"/>
            </a:xfrm>
            <a:custGeom>
              <a:avLst/>
              <a:gdLst>
                <a:gd name="T0" fmla="*/ 0 w 1"/>
                <a:gd name="T1" fmla="*/ 2 h 2"/>
                <a:gd name="T2" fmla="*/ 0 w 1"/>
                <a:gd name="T3" fmla="*/ 2 h 2"/>
                <a:gd name="T4" fmla="*/ 0 w 1"/>
                <a:gd name="T5" fmla="*/ 2 h 2"/>
                <a:gd name="T6" fmla="*/ 1 w 1"/>
                <a:gd name="T7" fmla="*/ 0 h 2"/>
                <a:gd name="T8" fmla="*/ 1 w 1"/>
                <a:gd name="T9" fmla="*/ 0 h 2"/>
                <a:gd name="T10" fmla="*/ 1 w 1"/>
                <a:gd name="T11" fmla="*/ 1 h 2"/>
                <a:gd name="T12" fmla="*/ 0 w 1"/>
                <a:gd name="T13" fmla="*/ 2 h 2"/>
                <a:gd name="T14" fmla="*/ 0 w 1"/>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2">
                  <a:moveTo>
                    <a:pt x="0" y="2"/>
                  </a:moveTo>
                  <a:cubicBezTo>
                    <a:pt x="0" y="2"/>
                    <a:pt x="0" y="2"/>
                    <a:pt x="0" y="2"/>
                  </a:cubicBezTo>
                  <a:cubicBezTo>
                    <a:pt x="0" y="2"/>
                    <a:pt x="0" y="2"/>
                    <a:pt x="0" y="2"/>
                  </a:cubicBezTo>
                  <a:cubicBezTo>
                    <a:pt x="0" y="1"/>
                    <a:pt x="0" y="1"/>
                    <a:pt x="1" y="0"/>
                  </a:cubicBezTo>
                  <a:cubicBezTo>
                    <a:pt x="1" y="0"/>
                    <a:pt x="1" y="0"/>
                    <a:pt x="1" y="0"/>
                  </a:cubicBezTo>
                  <a:cubicBezTo>
                    <a:pt x="1" y="0"/>
                    <a:pt x="1" y="1"/>
                    <a:pt x="1" y="1"/>
                  </a:cubicBezTo>
                  <a:cubicBezTo>
                    <a:pt x="1" y="1"/>
                    <a:pt x="0" y="2"/>
                    <a:pt x="0" y="2"/>
                  </a:cubicBezTo>
                  <a:cubicBezTo>
                    <a:pt x="0" y="2"/>
                    <a:pt x="0" y="2"/>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1281" name="Freeform 314"/>
            <p:cNvSpPr/>
            <p:nvPr/>
          </p:nvSpPr>
          <p:spPr bwMode="auto">
            <a:xfrm>
              <a:off x="5007" y="3293"/>
              <a:ext cx="5" cy="5"/>
            </a:xfrm>
            <a:custGeom>
              <a:avLst/>
              <a:gdLst>
                <a:gd name="T0" fmla="*/ 1 w 2"/>
                <a:gd name="T1" fmla="*/ 2 h 2"/>
                <a:gd name="T2" fmla="*/ 1 w 2"/>
                <a:gd name="T3" fmla="*/ 2 h 2"/>
                <a:gd name="T4" fmla="*/ 0 w 2"/>
                <a:gd name="T5" fmla="*/ 1 h 2"/>
                <a:gd name="T6" fmla="*/ 1 w 2"/>
                <a:gd name="T7" fmla="*/ 0 h 2"/>
                <a:gd name="T8" fmla="*/ 2 w 2"/>
                <a:gd name="T9" fmla="*/ 0 h 2"/>
                <a:gd name="T10" fmla="*/ 2 w 2"/>
                <a:gd name="T11" fmla="*/ 0 h 2"/>
                <a:gd name="T12" fmla="*/ 1 w 2"/>
                <a:gd name="T13" fmla="*/ 2 h 2"/>
                <a:gd name="T14" fmla="*/ 1 w 2"/>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2">
                  <a:moveTo>
                    <a:pt x="1" y="2"/>
                  </a:moveTo>
                  <a:cubicBezTo>
                    <a:pt x="1" y="2"/>
                    <a:pt x="1" y="2"/>
                    <a:pt x="1" y="2"/>
                  </a:cubicBezTo>
                  <a:cubicBezTo>
                    <a:pt x="0" y="2"/>
                    <a:pt x="0" y="2"/>
                    <a:pt x="0" y="1"/>
                  </a:cubicBezTo>
                  <a:cubicBezTo>
                    <a:pt x="1" y="0"/>
                    <a:pt x="1" y="0"/>
                    <a:pt x="1" y="0"/>
                  </a:cubicBezTo>
                  <a:cubicBezTo>
                    <a:pt x="1" y="0"/>
                    <a:pt x="2" y="0"/>
                    <a:pt x="2" y="0"/>
                  </a:cubicBezTo>
                  <a:cubicBezTo>
                    <a:pt x="2" y="0"/>
                    <a:pt x="2" y="0"/>
                    <a:pt x="2" y="0"/>
                  </a:cubicBezTo>
                  <a:cubicBezTo>
                    <a:pt x="1" y="2"/>
                    <a:pt x="1" y="2"/>
                    <a:pt x="1" y="2"/>
                  </a:cubicBezTo>
                  <a:cubicBezTo>
                    <a:pt x="1" y="2"/>
                    <a:pt x="1" y="2"/>
                    <a:pt x="1"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1282" name="Freeform 315"/>
            <p:cNvSpPr/>
            <p:nvPr/>
          </p:nvSpPr>
          <p:spPr bwMode="auto">
            <a:xfrm>
              <a:off x="5015" y="3290"/>
              <a:ext cx="2" cy="3"/>
            </a:xfrm>
            <a:custGeom>
              <a:avLst/>
              <a:gdLst>
                <a:gd name="T0" fmla="*/ 1 w 1"/>
                <a:gd name="T1" fmla="*/ 1 h 1"/>
                <a:gd name="T2" fmla="*/ 0 w 1"/>
                <a:gd name="T3" fmla="*/ 1 h 1"/>
                <a:gd name="T4" fmla="*/ 0 w 1"/>
                <a:gd name="T5" fmla="*/ 1 h 1"/>
                <a:gd name="T6" fmla="*/ 1 w 1"/>
                <a:gd name="T7" fmla="*/ 0 h 1"/>
                <a:gd name="T8" fmla="*/ 1 w 1"/>
                <a:gd name="T9" fmla="*/ 0 h 1"/>
                <a:gd name="T10" fmla="*/ 1 w 1"/>
                <a:gd name="T11" fmla="*/ 0 h 1"/>
                <a:gd name="T12" fmla="*/ 1 w 1"/>
                <a:gd name="T13" fmla="*/ 1 h 1"/>
                <a:gd name="T14" fmla="*/ 1 w 1"/>
                <a:gd name="T15" fmla="*/ 1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1">
                  <a:moveTo>
                    <a:pt x="1" y="1"/>
                  </a:moveTo>
                  <a:cubicBezTo>
                    <a:pt x="1" y="1"/>
                    <a:pt x="0" y="1"/>
                    <a:pt x="0" y="1"/>
                  </a:cubicBezTo>
                  <a:cubicBezTo>
                    <a:pt x="0" y="1"/>
                    <a:pt x="0" y="1"/>
                    <a:pt x="0" y="1"/>
                  </a:cubicBezTo>
                  <a:cubicBezTo>
                    <a:pt x="1" y="1"/>
                    <a:pt x="1" y="0"/>
                    <a:pt x="1" y="0"/>
                  </a:cubicBezTo>
                  <a:cubicBezTo>
                    <a:pt x="1" y="0"/>
                    <a:pt x="1" y="0"/>
                    <a:pt x="1" y="0"/>
                  </a:cubicBezTo>
                  <a:cubicBezTo>
                    <a:pt x="1" y="0"/>
                    <a:pt x="1" y="0"/>
                    <a:pt x="1" y="0"/>
                  </a:cubicBezTo>
                  <a:cubicBezTo>
                    <a:pt x="1" y="1"/>
                    <a:pt x="1" y="1"/>
                    <a:pt x="1" y="1"/>
                  </a:cubicBezTo>
                  <a:cubicBezTo>
                    <a:pt x="1" y="1"/>
                    <a:pt x="1"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1283" name="Freeform 316"/>
            <p:cNvSpPr/>
            <p:nvPr/>
          </p:nvSpPr>
          <p:spPr bwMode="auto">
            <a:xfrm>
              <a:off x="5017" y="3290"/>
              <a:ext cx="3" cy="5"/>
            </a:xfrm>
            <a:custGeom>
              <a:avLst/>
              <a:gdLst>
                <a:gd name="T0" fmla="*/ 0 w 1"/>
                <a:gd name="T1" fmla="*/ 2 h 2"/>
                <a:gd name="T2" fmla="*/ 0 w 1"/>
                <a:gd name="T3" fmla="*/ 2 h 2"/>
                <a:gd name="T4" fmla="*/ 0 w 1"/>
                <a:gd name="T5" fmla="*/ 2 h 2"/>
                <a:gd name="T6" fmla="*/ 1 w 1"/>
                <a:gd name="T7" fmla="*/ 1 h 2"/>
                <a:gd name="T8" fmla="*/ 1 w 1"/>
                <a:gd name="T9" fmla="*/ 0 h 2"/>
                <a:gd name="T10" fmla="*/ 1 w 1"/>
                <a:gd name="T11" fmla="*/ 1 h 2"/>
                <a:gd name="T12" fmla="*/ 0 w 1"/>
                <a:gd name="T13" fmla="*/ 2 h 2"/>
                <a:gd name="T14" fmla="*/ 0 w 1"/>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2">
                  <a:moveTo>
                    <a:pt x="0" y="2"/>
                  </a:moveTo>
                  <a:cubicBezTo>
                    <a:pt x="0" y="2"/>
                    <a:pt x="0" y="2"/>
                    <a:pt x="0" y="2"/>
                  </a:cubicBezTo>
                  <a:cubicBezTo>
                    <a:pt x="0" y="2"/>
                    <a:pt x="0" y="2"/>
                    <a:pt x="0" y="2"/>
                  </a:cubicBezTo>
                  <a:cubicBezTo>
                    <a:pt x="1" y="1"/>
                    <a:pt x="1" y="1"/>
                    <a:pt x="1" y="1"/>
                  </a:cubicBezTo>
                  <a:cubicBezTo>
                    <a:pt x="1" y="0"/>
                    <a:pt x="1" y="0"/>
                    <a:pt x="1" y="0"/>
                  </a:cubicBezTo>
                  <a:cubicBezTo>
                    <a:pt x="1" y="1"/>
                    <a:pt x="1" y="1"/>
                    <a:pt x="1" y="1"/>
                  </a:cubicBezTo>
                  <a:cubicBezTo>
                    <a:pt x="0" y="2"/>
                    <a:pt x="0" y="2"/>
                    <a:pt x="0" y="2"/>
                  </a:cubicBezTo>
                  <a:cubicBezTo>
                    <a:pt x="0" y="2"/>
                    <a:pt x="0" y="2"/>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1284" name="Freeform 317"/>
            <p:cNvSpPr/>
            <p:nvPr/>
          </p:nvSpPr>
          <p:spPr bwMode="auto">
            <a:xfrm>
              <a:off x="5017" y="3293"/>
              <a:ext cx="5" cy="5"/>
            </a:xfrm>
            <a:custGeom>
              <a:avLst/>
              <a:gdLst>
                <a:gd name="T0" fmla="*/ 0 w 2"/>
                <a:gd name="T1" fmla="*/ 2 h 2"/>
                <a:gd name="T2" fmla="*/ 0 w 2"/>
                <a:gd name="T3" fmla="*/ 2 h 2"/>
                <a:gd name="T4" fmla="*/ 0 w 2"/>
                <a:gd name="T5" fmla="*/ 1 h 2"/>
                <a:gd name="T6" fmla="*/ 2 w 2"/>
                <a:gd name="T7" fmla="*/ 0 h 2"/>
                <a:gd name="T8" fmla="*/ 2 w 2"/>
                <a:gd name="T9" fmla="*/ 0 h 2"/>
                <a:gd name="T10" fmla="*/ 2 w 2"/>
                <a:gd name="T11" fmla="*/ 0 h 2"/>
                <a:gd name="T12" fmla="*/ 1 w 2"/>
                <a:gd name="T13" fmla="*/ 1 h 2"/>
                <a:gd name="T14" fmla="*/ 0 w 2"/>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2">
                  <a:moveTo>
                    <a:pt x="0" y="2"/>
                  </a:moveTo>
                  <a:cubicBezTo>
                    <a:pt x="0" y="2"/>
                    <a:pt x="0" y="2"/>
                    <a:pt x="0" y="2"/>
                  </a:cubicBezTo>
                  <a:cubicBezTo>
                    <a:pt x="0" y="1"/>
                    <a:pt x="0" y="1"/>
                    <a:pt x="0" y="1"/>
                  </a:cubicBezTo>
                  <a:cubicBezTo>
                    <a:pt x="1" y="1"/>
                    <a:pt x="1" y="0"/>
                    <a:pt x="2" y="0"/>
                  </a:cubicBezTo>
                  <a:cubicBezTo>
                    <a:pt x="2" y="0"/>
                    <a:pt x="2" y="0"/>
                    <a:pt x="2" y="0"/>
                  </a:cubicBezTo>
                  <a:cubicBezTo>
                    <a:pt x="2" y="0"/>
                    <a:pt x="2" y="0"/>
                    <a:pt x="2" y="0"/>
                  </a:cubicBezTo>
                  <a:cubicBezTo>
                    <a:pt x="1" y="0"/>
                    <a:pt x="1" y="1"/>
                    <a:pt x="1" y="1"/>
                  </a:cubicBezTo>
                  <a:cubicBezTo>
                    <a:pt x="0" y="2"/>
                    <a:pt x="0" y="2"/>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1285" name="Freeform 318"/>
            <p:cNvSpPr/>
            <p:nvPr/>
          </p:nvSpPr>
          <p:spPr bwMode="auto">
            <a:xfrm>
              <a:off x="5020" y="3293"/>
              <a:ext cx="5" cy="5"/>
            </a:xfrm>
            <a:custGeom>
              <a:avLst/>
              <a:gdLst>
                <a:gd name="T0" fmla="*/ 0 w 2"/>
                <a:gd name="T1" fmla="*/ 2 h 2"/>
                <a:gd name="T2" fmla="*/ 0 w 2"/>
                <a:gd name="T3" fmla="*/ 2 h 2"/>
                <a:gd name="T4" fmla="*/ 0 w 2"/>
                <a:gd name="T5" fmla="*/ 2 h 2"/>
                <a:gd name="T6" fmla="*/ 1 w 2"/>
                <a:gd name="T7" fmla="*/ 0 h 2"/>
                <a:gd name="T8" fmla="*/ 2 w 2"/>
                <a:gd name="T9" fmla="*/ 0 h 2"/>
                <a:gd name="T10" fmla="*/ 2 w 2"/>
                <a:gd name="T11" fmla="*/ 0 h 2"/>
                <a:gd name="T12" fmla="*/ 0 w 2"/>
                <a:gd name="T13" fmla="*/ 2 h 2"/>
                <a:gd name="T14" fmla="*/ 0 w 2"/>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2">
                  <a:moveTo>
                    <a:pt x="0" y="2"/>
                  </a:moveTo>
                  <a:cubicBezTo>
                    <a:pt x="0" y="2"/>
                    <a:pt x="0" y="2"/>
                    <a:pt x="0" y="2"/>
                  </a:cubicBezTo>
                  <a:cubicBezTo>
                    <a:pt x="0" y="2"/>
                    <a:pt x="0" y="2"/>
                    <a:pt x="0" y="2"/>
                  </a:cubicBezTo>
                  <a:cubicBezTo>
                    <a:pt x="0" y="1"/>
                    <a:pt x="1" y="0"/>
                    <a:pt x="1" y="0"/>
                  </a:cubicBezTo>
                  <a:cubicBezTo>
                    <a:pt x="1" y="0"/>
                    <a:pt x="2" y="0"/>
                    <a:pt x="2" y="0"/>
                  </a:cubicBezTo>
                  <a:cubicBezTo>
                    <a:pt x="2" y="0"/>
                    <a:pt x="2" y="0"/>
                    <a:pt x="2" y="0"/>
                  </a:cubicBezTo>
                  <a:cubicBezTo>
                    <a:pt x="1" y="1"/>
                    <a:pt x="1" y="1"/>
                    <a:pt x="0" y="2"/>
                  </a:cubicBezTo>
                  <a:cubicBezTo>
                    <a:pt x="0" y="2"/>
                    <a:pt x="0" y="2"/>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1286" name="Freeform 319"/>
            <p:cNvSpPr/>
            <p:nvPr/>
          </p:nvSpPr>
          <p:spPr bwMode="auto">
            <a:xfrm>
              <a:off x="5022" y="3293"/>
              <a:ext cx="3" cy="5"/>
            </a:xfrm>
            <a:custGeom>
              <a:avLst/>
              <a:gdLst>
                <a:gd name="T0" fmla="*/ 0 w 1"/>
                <a:gd name="T1" fmla="*/ 2 h 2"/>
                <a:gd name="T2" fmla="*/ 0 w 1"/>
                <a:gd name="T3" fmla="*/ 2 h 2"/>
                <a:gd name="T4" fmla="*/ 0 w 1"/>
                <a:gd name="T5" fmla="*/ 2 h 2"/>
                <a:gd name="T6" fmla="*/ 1 w 1"/>
                <a:gd name="T7" fmla="*/ 0 h 2"/>
                <a:gd name="T8" fmla="*/ 1 w 1"/>
                <a:gd name="T9" fmla="*/ 0 h 2"/>
                <a:gd name="T10" fmla="*/ 1 w 1"/>
                <a:gd name="T11" fmla="*/ 0 h 2"/>
                <a:gd name="T12" fmla="*/ 0 w 1"/>
                <a:gd name="T13" fmla="*/ 2 h 2"/>
                <a:gd name="T14" fmla="*/ 0 w 1"/>
                <a:gd name="T15" fmla="*/ 2 h 2"/>
                <a:gd name="T16" fmla="*/ 0 w 1"/>
                <a:gd name="T17" fmla="*/ 2 h 2"/>
                <a:gd name="T18" fmla="*/ 0 w 1"/>
                <a:gd name="T19"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 h="2">
                  <a:moveTo>
                    <a:pt x="0" y="2"/>
                  </a:moveTo>
                  <a:cubicBezTo>
                    <a:pt x="0" y="2"/>
                    <a:pt x="0" y="2"/>
                    <a:pt x="0" y="2"/>
                  </a:cubicBezTo>
                  <a:cubicBezTo>
                    <a:pt x="0" y="2"/>
                    <a:pt x="0" y="2"/>
                    <a:pt x="0" y="2"/>
                  </a:cubicBezTo>
                  <a:cubicBezTo>
                    <a:pt x="1" y="0"/>
                    <a:pt x="1" y="0"/>
                    <a:pt x="1" y="0"/>
                  </a:cubicBezTo>
                  <a:cubicBezTo>
                    <a:pt x="1" y="0"/>
                    <a:pt x="1" y="0"/>
                    <a:pt x="1" y="0"/>
                  </a:cubicBezTo>
                  <a:cubicBezTo>
                    <a:pt x="1" y="0"/>
                    <a:pt x="1" y="0"/>
                    <a:pt x="1" y="0"/>
                  </a:cubicBezTo>
                  <a:cubicBezTo>
                    <a:pt x="0" y="2"/>
                    <a:pt x="0" y="2"/>
                    <a:pt x="0" y="2"/>
                  </a:cubicBezTo>
                  <a:cubicBezTo>
                    <a:pt x="0" y="2"/>
                    <a:pt x="0" y="2"/>
                    <a:pt x="0" y="2"/>
                  </a:cubicBezTo>
                  <a:cubicBezTo>
                    <a:pt x="0" y="2"/>
                    <a:pt x="0" y="2"/>
                    <a:pt x="0" y="2"/>
                  </a:cubicBezTo>
                  <a:cubicBezTo>
                    <a:pt x="0" y="2"/>
                    <a:pt x="0" y="2"/>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1287" name="Freeform 320"/>
            <p:cNvSpPr/>
            <p:nvPr/>
          </p:nvSpPr>
          <p:spPr bwMode="auto">
            <a:xfrm>
              <a:off x="5037" y="3293"/>
              <a:ext cx="3" cy="5"/>
            </a:xfrm>
            <a:custGeom>
              <a:avLst/>
              <a:gdLst>
                <a:gd name="T0" fmla="*/ 0 w 1"/>
                <a:gd name="T1" fmla="*/ 2 h 2"/>
                <a:gd name="T2" fmla="*/ 0 w 1"/>
                <a:gd name="T3" fmla="*/ 2 h 2"/>
                <a:gd name="T4" fmla="*/ 0 w 1"/>
                <a:gd name="T5" fmla="*/ 2 h 2"/>
                <a:gd name="T6" fmla="*/ 1 w 1"/>
                <a:gd name="T7" fmla="*/ 0 h 2"/>
                <a:gd name="T8" fmla="*/ 1 w 1"/>
                <a:gd name="T9" fmla="*/ 0 h 2"/>
                <a:gd name="T10" fmla="*/ 1 w 1"/>
                <a:gd name="T11" fmla="*/ 0 h 2"/>
                <a:gd name="T12" fmla="*/ 0 w 1"/>
                <a:gd name="T13" fmla="*/ 2 h 2"/>
                <a:gd name="T14" fmla="*/ 0 w 1"/>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2">
                  <a:moveTo>
                    <a:pt x="0" y="2"/>
                  </a:moveTo>
                  <a:cubicBezTo>
                    <a:pt x="0" y="2"/>
                    <a:pt x="0" y="2"/>
                    <a:pt x="0" y="2"/>
                  </a:cubicBezTo>
                  <a:cubicBezTo>
                    <a:pt x="0" y="2"/>
                    <a:pt x="0" y="2"/>
                    <a:pt x="0" y="2"/>
                  </a:cubicBezTo>
                  <a:cubicBezTo>
                    <a:pt x="1" y="0"/>
                    <a:pt x="1" y="0"/>
                    <a:pt x="1" y="0"/>
                  </a:cubicBezTo>
                  <a:cubicBezTo>
                    <a:pt x="1" y="0"/>
                    <a:pt x="1" y="0"/>
                    <a:pt x="1" y="0"/>
                  </a:cubicBezTo>
                  <a:cubicBezTo>
                    <a:pt x="1" y="0"/>
                    <a:pt x="1" y="0"/>
                    <a:pt x="1" y="0"/>
                  </a:cubicBezTo>
                  <a:cubicBezTo>
                    <a:pt x="0" y="2"/>
                    <a:pt x="0" y="2"/>
                    <a:pt x="0" y="2"/>
                  </a:cubicBezTo>
                  <a:cubicBezTo>
                    <a:pt x="0" y="2"/>
                    <a:pt x="0" y="2"/>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1288" name="Freeform 321"/>
            <p:cNvSpPr/>
            <p:nvPr/>
          </p:nvSpPr>
          <p:spPr bwMode="auto">
            <a:xfrm>
              <a:off x="5037" y="3293"/>
              <a:ext cx="6" cy="5"/>
            </a:xfrm>
            <a:custGeom>
              <a:avLst/>
              <a:gdLst>
                <a:gd name="T0" fmla="*/ 1 w 2"/>
                <a:gd name="T1" fmla="*/ 2 h 2"/>
                <a:gd name="T2" fmla="*/ 0 w 2"/>
                <a:gd name="T3" fmla="*/ 2 h 2"/>
                <a:gd name="T4" fmla="*/ 0 w 2"/>
                <a:gd name="T5" fmla="*/ 2 h 2"/>
                <a:gd name="T6" fmla="*/ 2 w 2"/>
                <a:gd name="T7" fmla="*/ 0 h 2"/>
                <a:gd name="T8" fmla="*/ 2 w 2"/>
                <a:gd name="T9" fmla="*/ 0 h 2"/>
                <a:gd name="T10" fmla="*/ 2 w 2"/>
                <a:gd name="T11" fmla="*/ 0 h 2"/>
                <a:gd name="T12" fmla="*/ 1 w 2"/>
                <a:gd name="T13" fmla="*/ 2 h 2"/>
                <a:gd name="T14" fmla="*/ 1 w 2"/>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2">
                  <a:moveTo>
                    <a:pt x="1" y="2"/>
                  </a:moveTo>
                  <a:cubicBezTo>
                    <a:pt x="1" y="2"/>
                    <a:pt x="1" y="2"/>
                    <a:pt x="0" y="2"/>
                  </a:cubicBezTo>
                  <a:cubicBezTo>
                    <a:pt x="0" y="2"/>
                    <a:pt x="0" y="2"/>
                    <a:pt x="0" y="2"/>
                  </a:cubicBezTo>
                  <a:cubicBezTo>
                    <a:pt x="1" y="1"/>
                    <a:pt x="1" y="0"/>
                    <a:pt x="2" y="0"/>
                  </a:cubicBezTo>
                  <a:cubicBezTo>
                    <a:pt x="2" y="0"/>
                    <a:pt x="2" y="0"/>
                    <a:pt x="2" y="0"/>
                  </a:cubicBezTo>
                  <a:cubicBezTo>
                    <a:pt x="2" y="0"/>
                    <a:pt x="2" y="0"/>
                    <a:pt x="2" y="0"/>
                  </a:cubicBezTo>
                  <a:cubicBezTo>
                    <a:pt x="1" y="1"/>
                    <a:pt x="1" y="1"/>
                    <a:pt x="1" y="2"/>
                  </a:cubicBezTo>
                  <a:cubicBezTo>
                    <a:pt x="1" y="2"/>
                    <a:pt x="1" y="2"/>
                    <a:pt x="1"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1289" name="Freeform 322"/>
            <p:cNvSpPr/>
            <p:nvPr/>
          </p:nvSpPr>
          <p:spPr bwMode="auto">
            <a:xfrm>
              <a:off x="5043" y="3290"/>
              <a:ext cx="2" cy="8"/>
            </a:xfrm>
            <a:custGeom>
              <a:avLst/>
              <a:gdLst>
                <a:gd name="T0" fmla="*/ 0 w 1"/>
                <a:gd name="T1" fmla="*/ 3 h 3"/>
                <a:gd name="T2" fmla="*/ 0 w 1"/>
                <a:gd name="T3" fmla="*/ 3 h 3"/>
                <a:gd name="T4" fmla="*/ 0 w 1"/>
                <a:gd name="T5" fmla="*/ 3 h 3"/>
                <a:gd name="T6" fmla="*/ 1 w 1"/>
                <a:gd name="T7" fmla="*/ 0 h 3"/>
                <a:gd name="T8" fmla="*/ 1 w 1"/>
                <a:gd name="T9" fmla="*/ 0 h 3"/>
                <a:gd name="T10" fmla="*/ 1 w 1"/>
                <a:gd name="T11" fmla="*/ 0 h 3"/>
                <a:gd name="T12" fmla="*/ 0 w 1"/>
                <a:gd name="T13" fmla="*/ 3 h 3"/>
                <a:gd name="T14" fmla="*/ 0 w 1"/>
                <a:gd name="T15" fmla="*/ 3 h 3"/>
                <a:gd name="T16" fmla="*/ 0 w 1"/>
                <a:gd name="T17" fmla="*/ 3 h 3"/>
                <a:gd name="T18" fmla="*/ 0 w 1"/>
                <a:gd name="T19" fmla="*/ 3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 h="3">
                  <a:moveTo>
                    <a:pt x="0" y="3"/>
                  </a:moveTo>
                  <a:cubicBezTo>
                    <a:pt x="0" y="3"/>
                    <a:pt x="0" y="3"/>
                    <a:pt x="0" y="3"/>
                  </a:cubicBezTo>
                  <a:cubicBezTo>
                    <a:pt x="0" y="3"/>
                    <a:pt x="0" y="3"/>
                    <a:pt x="0" y="3"/>
                  </a:cubicBezTo>
                  <a:cubicBezTo>
                    <a:pt x="1" y="0"/>
                    <a:pt x="1" y="0"/>
                    <a:pt x="1" y="0"/>
                  </a:cubicBezTo>
                  <a:cubicBezTo>
                    <a:pt x="1" y="0"/>
                    <a:pt x="1" y="0"/>
                    <a:pt x="1" y="0"/>
                  </a:cubicBezTo>
                  <a:cubicBezTo>
                    <a:pt x="1" y="0"/>
                    <a:pt x="1" y="0"/>
                    <a:pt x="1" y="0"/>
                  </a:cubicBezTo>
                  <a:cubicBezTo>
                    <a:pt x="0" y="3"/>
                    <a:pt x="0" y="3"/>
                    <a:pt x="0" y="3"/>
                  </a:cubicBezTo>
                  <a:cubicBezTo>
                    <a:pt x="0" y="3"/>
                    <a:pt x="0" y="3"/>
                    <a:pt x="0" y="3"/>
                  </a:cubicBezTo>
                  <a:cubicBezTo>
                    <a:pt x="0" y="3"/>
                    <a:pt x="0" y="3"/>
                    <a:pt x="0" y="3"/>
                  </a:cubicBezTo>
                  <a:cubicBezTo>
                    <a:pt x="0" y="3"/>
                    <a:pt x="0" y="3"/>
                    <a:pt x="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1290" name="Freeform 323"/>
            <p:cNvSpPr/>
            <p:nvPr/>
          </p:nvSpPr>
          <p:spPr bwMode="auto">
            <a:xfrm>
              <a:off x="5043" y="3290"/>
              <a:ext cx="5" cy="8"/>
            </a:xfrm>
            <a:custGeom>
              <a:avLst/>
              <a:gdLst>
                <a:gd name="T0" fmla="*/ 1 w 2"/>
                <a:gd name="T1" fmla="*/ 3 h 3"/>
                <a:gd name="T2" fmla="*/ 1 w 2"/>
                <a:gd name="T3" fmla="*/ 3 h 3"/>
                <a:gd name="T4" fmla="*/ 1 w 2"/>
                <a:gd name="T5" fmla="*/ 2 h 3"/>
                <a:gd name="T6" fmla="*/ 1 w 2"/>
                <a:gd name="T7" fmla="*/ 0 h 3"/>
                <a:gd name="T8" fmla="*/ 2 w 2"/>
                <a:gd name="T9" fmla="*/ 0 h 3"/>
                <a:gd name="T10" fmla="*/ 2 w 2"/>
                <a:gd name="T11" fmla="*/ 0 h 3"/>
                <a:gd name="T12" fmla="*/ 1 w 2"/>
                <a:gd name="T13" fmla="*/ 3 h 3"/>
                <a:gd name="T14" fmla="*/ 1 w 2"/>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3">
                  <a:moveTo>
                    <a:pt x="1" y="3"/>
                  </a:moveTo>
                  <a:cubicBezTo>
                    <a:pt x="1" y="3"/>
                    <a:pt x="1" y="3"/>
                    <a:pt x="1" y="3"/>
                  </a:cubicBezTo>
                  <a:cubicBezTo>
                    <a:pt x="1" y="3"/>
                    <a:pt x="0" y="3"/>
                    <a:pt x="1" y="2"/>
                  </a:cubicBezTo>
                  <a:cubicBezTo>
                    <a:pt x="1" y="0"/>
                    <a:pt x="1" y="0"/>
                    <a:pt x="1" y="0"/>
                  </a:cubicBezTo>
                  <a:cubicBezTo>
                    <a:pt x="2" y="0"/>
                    <a:pt x="2" y="0"/>
                    <a:pt x="2" y="0"/>
                  </a:cubicBezTo>
                  <a:cubicBezTo>
                    <a:pt x="2" y="0"/>
                    <a:pt x="2" y="0"/>
                    <a:pt x="2" y="0"/>
                  </a:cubicBezTo>
                  <a:cubicBezTo>
                    <a:pt x="1" y="3"/>
                    <a:pt x="1" y="3"/>
                    <a:pt x="1" y="3"/>
                  </a:cubicBezTo>
                  <a:cubicBezTo>
                    <a:pt x="1" y="3"/>
                    <a:pt x="1" y="3"/>
                    <a:pt x="1"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1291" name="Freeform 324"/>
            <p:cNvSpPr/>
            <p:nvPr/>
          </p:nvSpPr>
          <p:spPr bwMode="auto">
            <a:xfrm>
              <a:off x="5002" y="3247"/>
              <a:ext cx="5" cy="5"/>
            </a:xfrm>
            <a:custGeom>
              <a:avLst/>
              <a:gdLst>
                <a:gd name="T0" fmla="*/ 1 w 2"/>
                <a:gd name="T1" fmla="*/ 2 h 2"/>
                <a:gd name="T2" fmla="*/ 0 w 2"/>
                <a:gd name="T3" fmla="*/ 2 h 2"/>
                <a:gd name="T4" fmla="*/ 0 w 2"/>
                <a:gd name="T5" fmla="*/ 2 h 2"/>
                <a:gd name="T6" fmla="*/ 2 w 2"/>
                <a:gd name="T7" fmla="*/ 0 h 2"/>
                <a:gd name="T8" fmla="*/ 2 w 2"/>
                <a:gd name="T9" fmla="*/ 0 h 2"/>
                <a:gd name="T10" fmla="*/ 2 w 2"/>
                <a:gd name="T11" fmla="*/ 1 h 2"/>
                <a:gd name="T12" fmla="*/ 1 w 2"/>
                <a:gd name="T13" fmla="*/ 2 h 2"/>
                <a:gd name="T14" fmla="*/ 1 w 2"/>
                <a:gd name="T15" fmla="*/ 2 h 2"/>
                <a:gd name="T16" fmla="*/ 1 w 2"/>
                <a:gd name="T17"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 h="2">
                  <a:moveTo>
                    <a:pt x="1" y="2"/>
                  </a:moveTo>
                  <a:cubicBezTo>
                    <a:pt x="0" y="2"/>
                    <a:pt x="0" y="2"/>
                    <a:pt x="0" y="2"/>
                  </a:cubicBezTo>
                  <a:cubicBezTo>
                    <a:pt x="0" y="2"/>
                    <a:pt x="0" y="2"/>
                    <a:pt x="0" y="2"/>
                  </a:cubicBezTo>
                  <a:cubicBezTo>
                    <a:pt x="2" y="0"/>
                    <a:pt x="2" y="0"/>
                    <a:pt x="2" y="0"/>
                  </a:cubicBezTo>
                  <a:cubicBezTo>
                    <a:pt x="2" y="0"/>
                    <a:pt x="2" y="0"/>
                    <a:pt x="2" y="0"/>
                  </a:cubicBezTo>
                  <a:cubicBezTo>
                    <a:pt x="2" y="0"/>
                    <a:pt x="2" y="1"/>
                    <a:pt x="2" y="1"/>
                  </a:cubicBezTo>
                  <a:cubicBezTo>
                    <a:pt x="1" y="2"/>
                    <a:pt x="1" y="2"/>
                    <a:pt x="1" y="2"/>
                  </a:cubicBezTo>
                  <a:cubicBezTo>
                    <a:pt x="1" y="2"/>
                    <a:pt x="1" y="2"/>
                    <a:pt x="1" y="2"/>
                  </a:cubicBezTo>
                  <a:cubicBezTo>
                    <a:pt x="1" y="2"/>
                    <a:pt x="1" y="2"/>
                    <a:pt x="1"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1292" name="Freeform 325"/>
            <p:cNvSpPr/>
            <p:nvPr/>
          </p:nvSpPr>
          <p:spPr bwMode="auto">
            <a:xfrm>
              <a:off x="5004" y="3249"/>
              <a:ext cx="3" cy="3"/>
            </a:xfrm>
            <a:custGeom>
              <a:avLst/>
              <a:gdLst>
                <a:gd name="T0" fmla="*/ 0 w 1"/>
                <a:gd name="T1" fmla="*/ 1 h 1"/>
                <a:gd name="T2" fmla="*/ 0 w 1"/>
                <a:gd name="T3" fmla="*/ 1 h 1"/>
                <a:gd name="T4" fmla="*/ 0 w 1"/>
                <a:gd name="T5" fmla="*/ 1 h 1"/>
                <a:gd name="T6" fmla="*/ 1 w 1"/>
                <a:gd name="T7" fmla="*/ 0 h 1"/>
                <a:gd name="T8" fmla="*/ 1 w 1"/>
                <a:gd name="T9" fmla="*/ 0 h 1"/>
                <a:gd name="T10" fmla="*/ 1 w 1"/>
                <a:gd name="T11" fmla="*/ 0 h 1"/>
                <a:gd name="T12" fmla="*/ 1 w 1"/>
                <a:gd name="T13" fmla="*/ 0 h 1"/>
                <a:gd name="T14" fmla="*/ 1 w 1"/>
                <a:gd name="T15" fmla="*/ 0 h 1"/>
                <a:gd name="T16" fmla="*/ 0 w 1"/>
                <a:gd name="T17" fmla="*/ 1 h 1"/>
                <a:gd name="T18" fmla="*/ 0 w 1"/>
                <a:gd name="T19" fmla="*/ 1 h 1"/>
                <a:gd name="T20" fmla="*/ 0 w 1"/>
                <a:gd name="T21" fmla="*/ 1 h 1"/>
                <a:gd name="T22" fmla="*/ 0 w 1"/>
                <a:gd name="T23" fmla="*/ 1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 h="1">
                  <a:moveTo>
                    <a:pt x="0" y="1"/>
                  </a:moveTo>
                  <a:cubicBezTo>
                    <a:pt x="0" y="1"/>
                    <a:pt x="0" y="1"/>
                    <a:pt x="0" y="1"/>
                  </a:cubicBezTo>
                  <a:cubicBezTo>
                    <a:pt x="0" y="1"/>
                    <a:pt x="0" y="1"/>
                    <a:pt x="0" y="1"/>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0" y="1"/>
                    <a:pt x="0" y="1"/>
                    <a:pt x="0" y="1"/>
                  </a:cubicBezTo>
                  <a:cubicBezTo>
                    <a:pt x="0" y="1"/>
                    <a:pt x="0" y="1"/>
                    <a:pt x="0" y="1"/>
                  </a:cubicBezTo>
                  <a:cubicBezTo>
                    <a:pt x="0" y="1"/>
                    <a:pt x="0" y="1"/>
                    <a:pt x="0" y="1"/>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1293" name="Freeform 326"/>
            <p:cNvSpPr/>
            <p:nvPr/>
          </p:nvSpPr>
          <p:spPr bwMode="auto">
            <a:xfrm>
              <a:off x="5012" y="3249"/>
              <a:ext cx="8" cy="11"/>
            </a:xfrm>
            <a:custGeom>
              <a:avLst/>
              <a:gdLst>
                <a:gd name="T0" fmla="*/ 0 w 3"/>
                <a:gd name="T1" fmla="*/ 4 h 4"/>
                <a:gd name="T2" fmla="*/ 0 w 3"/>
                <a:gd name="T3" fmla="*/ 4 h 4"/>
                <a:gd name="T4" fmla="*/ 0 w 3"/>
                <a:gd name="T5" fmla="*/ 4 h 4"/>
                <a:gd name="T6" fmla="*/ 2 w 3"/>
                <a:gd name="T7" fmla="*/ 1 h 4"/>
                <a:gd name="T8" fmla="*/ 2 w 3"/>
                <a:gd name="T9" fmla="*/ 0 h 4"/>
                <a:gd name="T10" fmla="*/ 3 w 3"/>
                <a:gd name="T11" fmla="*/ 0 h 4"/>
                <a:gd name="T12" fmla="*/ 3 w 3"/>
                <a:gd name="T13" fmla="*/ 0 h 4"/>
                <a:gd name="T14" fmla="*/ 2 w 3"/>
                <a:gd name="T15" fmla="*/ 1 h 4"/>
                <a:gd name="T16" fmla="*/ 0 w 3"/>
                <a:gd name="T17" fmla="*/ 4 h 4"/>
                <a:gd name="T18" fmla="*/ 0 w 3"/>
                <a:gd name="T19"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 h="4">
                  <a:moveTo>
                    <a:pt x="0" y="4"/>
                  </a:moveTo>
                  <a:cubicBezTo>
                    <a:pt x="0" y="4"/>
                    <a:pt x="0" y="4"/>
                    <a:pt x="0" y="4"/>
                  </a:cubicBezTo>
                  <a:cubicBezTo>
                    <a:pt x="0" y="4"/>
                    <a:pt x="0" y="4"/>
                    <a:pt x="0" y="4"/>
                  </a:cubicBezTo>
                  <a:cubicBezTo>
                    <a:pt x="0" y="3"/>
                    <a:pt x="1" y="2"/>
                    <a:pt x="2" y="1"/>
                  </a:cubicBezTo>
                  <a:cubicBezTo>
                    <a:pt x="2" y="0"/>
                    <a:pt x="2" y="0"/>
                    <a:pt x="2" y="0"/>
                  </a:cubicBezTo>
                  <a:cubicBezTo>
                    <a:pt x="2" y="0"/>
                    <a:pt x="2" y="0"/>
                    <a:pt x="3" y="0"/>
                  </a:cubicBezTo>
                  <a:cubicBezTo>
                    <a:pt x="3" y="0"/>
                    <a:pt x="3" y="0"/>
                    <a:pt x="3" y="0"/>
                  </a:cubicBezTo>
                  <a:cubicBezTo>
                    <a:pt x="2" y="1"/>
                    <a:pt x="2" y="1"/>
                    <a:pt x="2" y="1"/>
                  </a:cubicBezTo>
                  <a:cubicBezTo>
                    <a:pt x="1" y="2"/>
                    <a:pt x="1" y="3"/>
                    <a:pt x="0" y="4"/>
                  </a:cubicBezTo>
                  <a:cubicBezTo>
                    <a:pt x="0" y="4"/>
                    <a:pt x="0" y="4"/>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1294" name="Freeform 327"/>
            <p:cNvSpPr/>
            <p:nvPr/>
          </p:nvSpPr>
          <p:spPr bwMode="auto">
            <a:xfrm>
              <a:off x="5015" y="3247"/>
              <a:ext cx="7" cy="13"/>
            </a:xfrm>
            <a:custGeom>
              <a:avLst/>
              <a:gdLst>
                <a:gd name="T0" fmla="*/ 0 w 3"/>
                <a:gd name="T1" fmla="*/ 5 h 5"/>
                <a:gd name="T2" fmla="*/ 0 w 3"/>
                <a:gd name="T3" fmla="*/ 5 h 5"/>
                <a:gd name="T4" fmla="*/ 0 w 3"/>
                <a:gd name="T5" fmla="*/ 4 h 5"/>
                <a:gd name="T6" fmla="*/ 3 w 3"/>
                <a:gd name="T7" fmla="*/ 0 h 5"/>
                <a:gd name="T8" fmla="*/ 3 w 3"/>
                <a:gd name="T9" fmla="*/ 0 h 5"/>
                <a:gd name="T10" fmla="*/ 3 w 3"/>
                <a:gd name="T11" fmla="*/ 0 h 5"/>
                <a:gd name="T12" fmla="*/ 0 w 3"/>
                <a:gd name="T13" fmla="*/ 5 h 5"/>
                <a:gd name="T14" fmla="*/ 0 w 3"/>
                <a:gd name="T15" fmla="*/ 5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5">
                  <a:moveTo>
                    <a:pt x="0" y="5"/>
                  </a:moveTo>
                  <a:cubicBezTo>
                    <a:pt x="0" y="5"/>
                    <a:pt x="0" y="5"/>
                    <a:pt x="0" y="5"/>
                  </a:cubicBezTo>
                  <a:cubicBezTo>
                    <a:pt x="0" y="5"/>
                    <a:pt x="0" y="4"/>
                    <a:pt x="0" y="4"/>
                  </a:cubicBezTo>
                  <a:cubicBezTo>
                    <a:pt x="1" y="3"/>
                    <a:pt x="2" y="1"/>
                    <a:pt x="3" y="0"/>
                  </a:cubicBezTo>
                  <a:cubicBezTo>
                    <a:pt x="3" y="0"/>
                    <a:pt x="3" y="0"/>
                    <a:pt x="3" y="0"/>
                  </a:cubicBezTo>
                  <a:cubicBezTo>
                    <a:pt x="3" y="0"/>
                    <a:pt x="3" y="0"/>
                    <a:pt x="3" y="0"/>
                  </a:cubicBezTo>
                  <a:cubicBezTo>
                    <a:pt x="2" y="2"/>
                    <a:pt x="1" y="3"/>
                    <a:pt x="0" y="5"/>
                  </a:cubicBezTo>
                  <a:cubicBezTo>
                    <a:pt x="0" y="5"/>
                    <a:pt x="0" y="5"/>
                    <a:pt x="0"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1295" name="Freeform 328"/>
            <p:cNvSpPr/>
            <p:nvPr/>
          </p:nvSpPr>
          <p:spPr bwMode="auto">
            <a:xfrm>
              <a:off x="5020" y="3244"/>
              <a:ext cx="5" cy="11"/>
            </a:xfrm>
            <a:custGeom>
              <a:avLst/>
              <a:gdLst>
                <a:gd name="T0" fmla="*/ 0 w 2"/>
                <a:gd name="T1" fmla="*/ 4 h 4"/>
                <a:gd name="T2" fmla="*/ 0 w 2"/>
                <a:gd name="T3" fmla="*/ 4 h 4"/>
                <a:gd name="T4" fmla="*/ 0 w 2"/>
                <a:gd name="T5" fmla="*/ 4 h 4"/>
                <a:gd name="T6" fmla="*/ 2 w 2"/>
                <a:gd name="T7" fmla="*/ 0 h 4"/>
                <a:gd name="T8" fmla="*/ 2 w 2"/>
                <a:gd name="T9" fmla="*/ 0 h 4"/>
                <a:gd name="T10" fmla="*/ 2 w 2"/>
                <a:gd name="T11" fmla="*/ 1 h 4"/>
                <a:gd name="T12" fmla="*/ 0 w 2"/>
                <a:gd name="T13" fmla="*/ 4 h 4"/>
                <a:gd name="T14" fmla="*/ 0 w 2"/>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4">
                  <a:moveTo>
                    <a:pt x="0" y="4"/>
                  </a:moveTo>
                  <a:cubicBezTo>
                    <a:pt x="0" y="4"/>
                    <a:pt x="0" y="4"/>
                    <a:pt x="0" y="4"/>
                  </a:cubicBezTo>
                  <a:cubicBezTo>
                    <a:pt x="0" y="4"/>
                    <a:pt x="0" y="4"/>
                    <a:pt x="0" y="4"/>
                  </a:cubicBezTo>
                  <a:cubicBezTo>
                    <a:pt x="2" y="0"/>
                    <a:pt x="2" y="0"/>
                    <a:pt x="2" y="0"/>
                  </a:cubicBezTo>
                  <a:cubicBezTo>
                    <a:pt x="2" y="0"/>
                    <a:pt x="2" y="0"/>
                    <a:pt x="2" y="0"/>
                  </a:cubicBezTo>
                  <a:cubicBezTo>
                    <a:pt x="2" y="0"/>
                    <a:pt x="2" y="1"/>
                    <a:pt x="2" y="1"/>
                  </a:cubicBezTo>
                  <a:cubicBezTo>
                    <a:pt x="0" y="4"/>
                    <a:pt x="0" y="4"/>
                    <a:pt x="0" y="4"/>
                  </a:cubicBezTo>
                  <a:cubicBezTo>
                    <a:pt x="0" y="4"/>
                    <a:pt x="0" y="4"/>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1296" name="Freeform 329"/>
            <p:cNvSpPr/>
            <p:nvPr/>
          </p:nvSpPr>
          <p:spPr bwMode="auto">
            <a:xfrm>
              <a:off x="5022" y="3244"/>
              <a:ext cx="5" cy="8"/>
            </a:xfrm>
            <a:custGeom>
              <a:avLst/>
              <a:gdLst>
                <a:gd name="T0" fmla="*/ 0 w 2"/>
                <a:gd name="T1" fmla="*/ 3 h 3"/>
                <a:gd name="T2" fmla="*/ 0 w 2"/>
                <a:gd name="T3" fmla="*/ 3 h 3"/>
                <a:gd name="T4" fmla="*/ 0 w 2"/>
                <a:gd name="T5" fmla="*/ 3 h 3"/>
                <a:gd name="T6" fmla="*/ 2 w 2"/>
                <a:gd name="T7" fmla="*/ 0 h 3"/>
                <a:gd name="T8" fmla="*/ 2 w 2"/>
                <a:gd name="T9" fmla="*/ 0 h 3"/>
                <a:gd name="T10" fmla="*/ 2 w 2"/>
                <a:gd name="T11" fmla="*/ 0 h 3"/>
                <a:gd name="T12" fmla="*/ 0 w 2"/>
                <a:gd name="T13" fmla="*/ 3 h 3"/>
                <a:gd name="T14" fmla="*/ 0 w 2"/>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3">
                  <a:moveTo>
                    <a:pt x="0" y="3"/>
                  </a:moveTo>
                  <a:cubicBezTo>
                    <a:pt x="0" y="3"/>
                    <a:pt x="0" y="3"/>
                    <a:pt x="0" y="3"/>
                  </a:cubicBezTo>
                  <a:cubicBezTo>
                    <a:pt x="0" y="3"/>
                    <a:pt x="0" y="3"/>
                    <a:pt x="0" y="3"/>
                  </a:cubicBezTo>
                  <a:cubicBezTo>
                    <a:pt x="1" y="2"/>
                    <a:pt x="1" y="1"/>
                    <a:pt x="2" y="0"/>
                  </a:cubicBezTo>
                  <a:cubicBezTo>
                    <a:pt x="2" y="0"/>
                    <a:pt x="2" y="0"/>
                    <a:pt x="2" y="0"/>
                  </a:cubicBezTo>
                  <a:cubicBezTo>
                    <a:pt x="2" y="0"/>
                    <a:pt x="2" y="0"/>
                    <a:pt x="2" y="0"/>
                  </a:cubicBezTo>
                  <a:cubicBezTo>
                    <a:pt x="2" y="1"/>
                    <a:pt x="1" y="2"/>
                    <a:pt x="0" y="3"/>
                  </a:cubicBezTo>
                  <a:cubicBezTo>
                    <a:pt x="0" y="3"/>
                    <a:pt x="0" y="3"/>
                    <a:pt x="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1297" name="Freeform 330"/>
            <p:cNvSpPr/>
            <p:nvPr/>
          </p:nvSpPr>
          <p:spPr bwMode="auto">
            <a:xfrm>
              <a:off x="5025" y="3244"/>
              <a:ext cx="5" cy="8"/>
            </a:xfrm>
            <a:custGeom>
              <a:avLst/>
              <a:gdLst>
                <a:gd name="T0" fmla="*/ 0 w 2"/>
                <a:gd name="T1" fmla="*/ 3 h 3"/>
                <a:gd name="T2" fmla="*/ 0 w 2"/>
                <a:gd name="T3" fmla="*/ 3 h 3"/>
                <a:gd name="T4" fmla="*/ 0 w 2"/>
                <a:gd name="T5" fmla="*/ 3 h 3"/>
                <a:gd name="T6" fmla="*/ 2 w 2"/>
                <a:gd name="T7" fmla="*/ 0 h 3"/>
                <a:gd name="T8" fmla="*/ 2 w 2"/>
                <a:gd name="T9" fmla="*/ 0 h 3"/>
                <a:gd name="T10" fmla="*/ 2 w 2"/>
                <a:gd name="T11" fmla="*/ 0 h 3"/>
                <a:gd name="T12" fmla="*/ 0 w 2"/>
                <a:gd name="T13" fmla="*/ 3 h 3"/>
                <a:gd name="T14" fmla="*/ 0 w 2"/>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3">
                  <a:moveTo>
                    <a:pt x="0" y="3"/>
                  </a:moveTo>
                  <a:cubicBezTo>
                    <a:pt x="0" y="3"/>
                    <a:pt x="0" y="3"/>
                    <a:pt x="0" y="3"/>
                  </a:cubicBezTo>
                  <a:cubicBezTo>
                    <a:pt x="0" y="3"/>
                    <a:pt x="0" y="3"/>
                    <a:pt x="0" y="3"/>
                  </a:cubicBezTo>
                  <a:cubicBezTo>
                    <a:pt x="1" y="2"/>
                    <a:pt x="1" y="1"/>
                    <a:pt x="2" y="0"/>
                  </a:cubicBezTo>
                  <a:cubicBezTo>
                    <a:pt x="2" y="0"/>
                    <a:pt x="2" y="0"/>
                    <a:pt x="2" y="0"/>
                  </a:cubicBezTo>
                  <a:cubicBezTo>
                    <a:pt x="2" y="0"/>
                    <a:pt x="2" y="0"/>
                    <a:pt x="2" y="0"/>
                  </a:cubicBezTo>
                  <a:cubicBezTo>
                    <a:pt x="2" y="1"/>
                    <a:pt x="1" y="2"/>
                    <a:pt x="0" y="3"/>
                  </a:cubicBezTo>
                  <a:cubicBezTo>
                    <a:pt x="0" y="3"/>
                    <a:pt x="0" y="3"/>
                    <a:pt x="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1298" name="Freeform 331"/>
            <p:cNvSpPr/>
            <p:nvPr/>
          </p:nvSpPr>
          <p:spPr bwMode="auto">
            <a:xfrm>
              <a:off x="5027" y="3244"/>
              <a:ext cx="8" cy="8"/>
            </a:xfrm>
            <a:custGeom>
              <a:avLst/>
              <a:gdLst>
                <a:gd name="T0" fmla="*/ 1 w 3"/>
                <a:gd name="T1" fmla="*/ 3 h 3"/>
                <a:gd name="T2" fmla="*/ 0 w 3"/>
                <a:gd name="T3" fmla="*/ 3 h 3"/>
                <a:gd name="T4" fmla="*/ 0 w 3"/>
                <a:gd name="T5" fmla="*/ 3 h 3"/>
                <a:gd name="T6" fmla="*/ 2 w 3"/>
                <a:gd name="T7" fmla="*/ 0 h 3"/>
                <a:gd name="T8" fmla="*/ 3 w 3"/>
                <a:gd name="T9" fmla="*/ 0 h 3"/>
                <a:gd name="T10" fmla="*/ 3 w 3"/>
                <a:gd name="T11" fmla="*/ 0 h 3"/>
                <a:gd name="T12" fmla="*/ 1 w 3"/>
                <a:gd name="T13" fmla="*/ 3 h 3"/>
                <a:gd name="T14" fmla="*/ 1 w 3"/>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3">
                  <a:moveTo>
                    <a:pt x="1" y="3"/>
                  </a:moveTo>
                  <a:cubicBezTo>
                    <a:pt x="1" y="3"/>
                    <a:pt x="1" y="3"/>
                    <a:pt x="0" y="3"/>
                  </a:cubicBezTo>
                  <a:cubicBezTo>
                    <a:pt x="0" y="3"/>
                    <a:pt x="0" y="3"/>
                    <a:pt x="0" y="3"/>
                  </a:cubicBezTo>
                  <a:cubicBezTo>
                    <a:pt x="1" y="2"/>
                    <a:pt x="2" y="1"/>
                    <a:pt x="2" y="0"/>
                  </a:cubicBezTo>
                  <a:cubicBezTo>
                    <a:pt x="2" y="0"/>
                    <a:pt x="2" y="0"/>
                    <a:pt x="3" y="0"/>
                  </a:cubicBezTo>
                  <a:cubicBezTo>
                    <a:pt x="3" y="0"/>
                    <a:pt x="3" y="0"/>
                    <a:pt x="3" y="0"/>
                  </a:cubicBezTo>
                  <a:cubicBezTo>
                    <a:pt x="2" y="1"/>
                    <a:pt x="1" y="2"/>
                    <a:pt x="1" y="3"/>
                  </a:cubicBezTo>
                  <a:cubicBezTo>
                    <a:pt x="1" y="3"/>
                    <a:pt x="1" y="3"/>
                    <a:pt x="1"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1299" name="Freeform 332"/>
            <p:cNvSpPr/>
            <p:nvPr/>
          </p:nvSpPr>
          <p:spPr bwMode="auto">
            <a:xfrm>
              <a:off x="5032" y="3244"/>
              <a:ext cx="5" cy="8"/>
            </a:xfrm>
            <a:custGeom>
              <a:avLst/>
              <a:gdLst>
                <a:gd name="T0" fmla="*/ 0 w 2"/>
                <a:gd name="T1" fmla="*/ 3 h 3"/>
                <a:gd name="T2" fmla="*/ 0 w 2"/>
                <a:gd name="T3" fmla="*/ 3 h 3"/>
                <a:gd name="T4" fmla="*/ 0 w 2"/>
                <a:gd name="T5" fmla="*/ 2 h 3"/>
                <a:gd name="T6" fmla="*/ 1 w 2"/>
                <a:gd name="T7" fmla="*/ 1 h 3"/>
                <a:gd name="T8" fmla="*/ 1 w 2"/>
                <a:gd name="T9" fmla="*/ 0 h 3"/>
                <a:gd name="T10" fmla="*/ 1 w 2"/>
                <a:gd name="T11" fmla="*/ 0 h 3"/>
                <a:gd name="T12" fmla="*/ 1 w 2"/>
                <a:gd name="T13" fmla="*/ 1 h 3"/>
                <a:gd name="T14" fmla="*/ 1 w 2"/>
                <a:gd name="T15" fmla="*/ 1 h 3"/>
                <a:gd name="T16" fmla="*/ 0 w 2"/>
                <a:gd name="T17" fmla="*/ 2 h 3"/>
                <a:gd name="T18" fmla="*/ 0 w 2"/>
                <a:gd name="T19" fmla="*/ 3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3">
                  <a:moveTo>
                    <a:pt x="0" y="3"/>
                  </a:moveTo>
                  <a:cubicBezTo>
                    <a:pt x="0" y="3"/>
                    <a:pt x="0" y="3"/>
                    <a:pt x="0" y="3"/>
                  </a:cubicBezTo>
                  <a:cubicBezTo>
                    <a:pt x="0" y="2"/>
                    <a:pt x="0" y="2"/>
                    <a:pt x="0" y="2"/>
                  </a:cubicBezTo>
                  <a:cubicBezTo>
                    <a:pt x="0" y="2"/>
                    <a:pt x="0" y="1"/>
                    <a:pt x="1" y="1"/>
                  </a:cubicBezTo>
                  <a:cubicBezTo>
                    <a:pt x="1" y="0"/>
                    <a:pt x="1" y="0"/>
                    <a:pt x="1" y="0"/>
                  </a:cubicBezTo>
                  <a:cubicBezTo>
                    <a:pt x="1" y="0"/>
                    <a:pt x="1" y="0"/>
                    <a:pt x="1" y="0"/>
                  </a:cubicBezTo>
                  <a:cubicBezTo>
                    <a:pt x="2" y="0"/>
                    <a:pt x="2" y="0"/>
                    <a:pt x="1" y="1"/>
                  </a:cubicBezTo>
                  <a:cubicBezTo>
                    <a:pt x="1" y="1"/>
                    <a:pt x="1" y="1"/>
                    <a:pt x="1" y="1"/>
                  </a:cubicBezTo>
                  <a:cubicBezTo>
                    <a:pt x="0" y="2"/>
                    <a:pt x="0" y="2"/>
                    <a:pt x="0" y="2"/>
                  </a:cubicBezTo>
                  <a:cubicBezTo>
                    <a:pt x="0" y="3"/>
                    <a:pt x="0" y="3"/>
                    <a:pt x="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1300" name="Freeform 333"/>
            <p:cNvSpPr/>
            <p:nvPr/>
          </p:nvSpPr>
          <p:spPr bwMode="auto">
            <a:xfrm>
              <a:off x="5032" y="3247"/>
              <a:ext cx="8" cy="5"/>
            </a:xfrm>
            <a:custGeom>
              <a:avLst/>
              <a:gdLst>
                <a:gd name="T0" fmla="*/ 1 w 3"/>
                <a:gd name="T1" fmla="*/ 2 h 2"/>
                <a:gd name="T2" fmla="*/ 1 w 3"/>
                <a:gd name="T3" fmla="*/ 2 h 2"/>
                <a:gd name="T4" fmla="*/ 1 w 3"/>
                <a:gd name="T5" fmla="*/ 2 h 2"/>
                <a:gd name="T6" fmla="*/ 2 w 3"/>
                <a:gd name="T7" fmla="*/ 0 h 2"/>
                <a:gd name="T8" fmla="*/ 3 w 3"/>
                <a:gd name="T9" fmla="*/ 0 h 2"/>
                <a:gd name="T10" fmla="*/ 3 w 3"/>
                <a:gd name="T11" fmla="*/ 0 h 2"/>
                <a:gd name="T12" fmla="*/ 1 w 3"/>
                <a:gd name="T13" fmla="*/ 2 h 2"/>
                <a:gd name="T14" fmla="*/ 1 w 3"/>
                <a:gd name="T15" fmla="*/ 2 h 2"/>
                <a:gd name="T16" fmla="*/ 1 w 3"/>
                <a:gd name="T17"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2">
                  <a:moveTo>
                    <a:pt x="1" y="2"/>
                  </a:moveTo>
                  <a:cubicBezTo>
                    <a:pt x="1" y="2"/>
                    <a:pt x="1" y="2"/>
                    <a:pt x="1" y="2"/>
                  </a:cubicBezTo>
                  <a:cubicBezTo>
                    <a:pt x="1" y="2"/>
                    <a:pt x="0" y="2"/>
                    <a:pt x="1" y="2"/>
                  </a:cubicBezTo>
                  <a:cubicBezTo>
                    <a:pt x="1" y="1"/>
                    <a:pt x="2" y="0"/>
                    <a:pt x="2" y="0"/>
                  </a:cubicBezTo>
                  <a:cubicBezTo>
                    <a:pt x="2" y="0"/>
                    <a:pt x="2" y="0"/>
                    <a:pt x="3" y="0"/>
                  </a:cubicBezTo>
                  <a:cubicBezTo>
                    <a:pt x="3" y="0"/>
                    <a:pt x="3" y="0"/>
                    <a:pt x="3" y="0"/>
                  </a:cubicBezTo>
                  <a:cubicBezTo>
                    <a:pt x="2" y="1"/>
                    <a:pt x="1" y="1"/>
                    <a:pt x="1" y="2"/>
                  </a:cubicBezTo>
                  <a:cubicBezTo>
                    <a:pt x="1" y="2"/>
                    <a:pt x="1" y="2"/>
                    <a:pt x="1" y="2"/>
                  </a:cubicBezTo>
                  <a:cubicBezTo>
                    <a:pt x="1" y="2"/>
                    <a:pt x="1" y="2"/>
                    <a:pt x="1"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1301" name="Freeform 334"/>
            <p:cNvSpPr/>
            <p:nvPr/>
          </p:nvSpPr>
          <p:spPr bwMode="auto">
            <a:xfrm>
              <a:off x="5035" y="3247"/>
              <a:ext cx="5" cy="5"/>
            </a:xfrm>
            <a:custGeom>
              <a:avLst/>
              <a:gdLst>
                <a:gd name="T0" fmla="*/ 1 w 2"/>
                <a:gd name="T1" fmla="*/ 2 h 2"/>
                <a:gd name="T2" fmla="*/ 0 w 2"/>
                <a:gd name="T3" fmla="*/ 2 h 2"/>
                <a:gd name="T4" fmla="*/ 0 w 2"/>
                <a:gd name="T5" fmla="*/ 2 h 2"/>
                <a:gd name="T6" fmla="*/ 2 w 2"/>
                <a:gd name="T7" fmla="*/ 0 h 2"/>
                <a:gd name="T8" fmla="*/ 2 w 2"/>
                <a:gd name="T9" fmla="*/ 0 h 2"/>
                <a:gd name="T10" fmla="*/ 2 w 2"/>
                <a:gd name="T11" fmla="*/ 0 h 2"/>
                <a:gd name="T12" fmla="*/ 2 w 2"/>
                <a:gd name="T13" fmla="*/ 0 h 2"/>
                <a:gd name="T14" fmla="*/ 2 w 2"/>
                <a:gd name="T15" fmla="*/ 1 h 2"/>
                <a:gd name="T16" fmla="*/ 1 w 2"/>
                <a:gd name="T17" fmla="*/ 2 h 2"/>
                <a:gd name="T18" fmla="*/ 1 w 2"/>
                <a:gd name="T19"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2">
                  <a:moveTo>
                    <a:pt x="1" y="2"/>
                  </a:moveTo>
                  <a:cubicBezTo>
                    <a:pt x="0" y="2"/>
                    <a:pt x="0" y="2"/>
                    <a:pt x="0" y="2"/>
                  </a:cubicBezTo>
                  <a:cubicBezTo>
                    <a:pt x="0" y="2"/>
                    <a:pt x="0" y="2"/>
                    <a:pt x="0" y="2"/>
                  </a:cubicBezTo>
                  <a:cubicBezTo>
                    <a:pt x="2" y="0"/>
                    <a:pt x="2" y="0"/>
                    <a:pt x="2" y="0"/>
                  </a:cubicBezTo>
                  <a:cubicBezTo>
                    <a:pt x="2" y="0"/>
                    <a:pt x="2" y="0"/>
                    <a:pt x="2" y="0"/>
                  </a:cubicBezTo>
                  <a:cubicBezTo>
                    <a:pt x="2" y="0"/>
                    <a:pt x="2" y="0"/>
                    <a:pt x="2" y="0"/>
                  </a:cubicBezTo>
                  <a:cubicBezTo>
                    <a:pt x="2" y="0"/>
                    <a:pt x="2" y="0"/>
                    <a:pt x="2" y="0"/>
                  </a:cubicBezTo>
                  <a:cubicBezTo>
                    <a:pt x="2" y="0"/>
                    <a:pt x="2" y="1"/>
                    <a:pt x="2" y="1"/>
                  </a:cubicBezTo>
                  <a:cubicBezTo>
                    <a:pt x="1" y="2"/>
                    <a:pt x="1" y="2"/>
                    <a:pt x="1" y="2"/>
                  </a:cubicBezTo>
                  <a:cubicBezTo>
                    <a:pt x="1" y="2"/>
                    <a:pt x="1" y="2"/>
                    <a:pt x="1"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1302" name="Freeform 335"/>
            <p:cNvSpPr/>
            <p:nvPr/>
          </p:nvSpPr>
          <p:spPr bwMode="auto">
            <a:xfrm>
              <a:off x="5037" y="3249"/>
              <a:ext cx="6" cy="6"/>
            </a:xfrm>
            <a:custGeom>
              <a:avLst/>
              <a:gdLst>
                <a:gd name="T0" fmla="*/ 0 w 2"/>
                <a:gd name="T1" fmla="*/ 2 h 2"/>
                <a:gd name="T2" fmla="*/ 0 w 2"/>
                <a:gd name="T3" fmla="*/ 1 h 2"/>
                <a:gd name="T4" fmla="*/ 0 w 2"/>
                <a:gd name="T5" fmla="*/ 1 h 2"/>
                <a:gd name="T6" fmla="*/ 2 w 2"/>
                <a:gd name="T7" fmla="*/ 0 h 2"/>
                <a:gd name="T8" fmla="*/ 2 w 2"/>
                <a:gd name="T9" fmla="*/ 0 h 2"/>
                <a:gd name="T10" fmla="*/ 2 w 2"/>
                <a:gd name="T11" fmla="*/ 0 h 2"/>
                <a:gd name="T12" fmla="*/ 1 w 2"/>
                <a:gd name="T13" fmla="*/ 1 h 2"/>
                <a:gd name="T14" fmla="*/ 1 w 2"/>
                <a:gd name="T15" fmla="*/ 1 h 2"/>
                <a:gd name="T16" fmla="*/ 0 w 2"/>
                <a:gd name="T17"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 h="2">
                  <a:moveTo>
                    <a:pt x="0" y="2"/>
                  </a:moveTo>
                  <a:cubicBezTo>
                    <a:pt x="0" y="2"/>
                    <a:pt x="0" y="2"/>
                    <a:pt x="0" y="1"/>
                  </a:cubicBezTo>
                  <a:cubicBezTo>
                    <a:pt x="0" y="1"/>
                    <a:pt x="0" y="1"/>
                    <a:pt x="0" y="1"/>
                  </a:cubicBezTo>
                  <a:cubicBezTo>
                    <a:pt x="2" y="0"/>
                    <a:pt x="2" y="0"/>
                    <a:pt x="2" y="0"/>
                  </a:cubicBezTo>
                  <a:cubicBezTo>
                    <a:pt x="2" y="0"/>
                    <a:pt x="2" y="0"/>
                    <a:pt x="2" y="0"/>
                  </a:cubicBezTo>
                  <a:cubicBezTo>
                    <a:pt x="2" y="0"/>
                    <a:pt x="2" y="0"/>
                    <a:pt x="2" y="0"/>
                  </a:cubicBezTo>
                  <a:cubicBezTo>
                    <a:pt x="1" y="1"/>
                    <a:pt x="1" y="1"/>
                    <a:pt x="1" y="1"/>
                  </a:cubicBezTo>
                  <a:cubicBezTo>
                    <a:pt x="1" y="1"/>
                    <a:pt x="1" y="1"/>
                    <a:pt x="1" y="1"/>
                  </a:cubicBezTo>
                  <a:cubicBezTo>
                    <a:pt x="1" y="1"/>
                    <a:pt x="0" y="2"/>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1303" name="Freeform 336"/>
            <p:cNvSpPr/>
            <p:nvPr/>
          </p:nvSpPr>
          <p:spPr bwMode="auto">
            <a:xfrm>
              <a:off x="5040" y="3249"/>
              <a:ext cx="5" cy="6"/>
            </a:xfrm>
            <a:custGeom>
              <a:avLst/>
              <a:gdLst>
                <a:gd name="T0" fmla="*/ 0 w 2"/>
                <a:gd name="T1" fmla="*/ 2 h 2"/>
                <a:gd name="T2" fmla="*/ 0 w 2"/>
                <a:gd name="T3" fmla="*/ 2 h 2"/>
                <a:gd name="T4" fmla="*/ 0 w 2"/>
                <a:gd name="T5" fmla="*/ 2 h 2"/>
                <a:gd name="T6" fmla="*/ 2 w 2"/>
                <a:gd name="T7" fmla="*/ 0 h 2"/>
                <a:gd name="T8" fmla="*/ 2 w 2"/>
                <a:gd name="T9" fmla="*/ 0 h 2"/>
                <a:gd name="T10" fmla="*/ 2 w 2"/>
                <a:gd name="T11" fmla="*/ 1 h 2"/>
                <a:gd name="T12" fmla="*/ 1 w 2"/>
                <a:gd name="T13" fmla="*/ 2 h 2"/>
                <a:gd name="T14" fmla="*/ 0 w 2"/>
                <a:gd name="T15" fmla="*/ 2 h 2"/>
                <a:gd name="T16" fmla="*/ 0 w 2"/>
                <a:gd name="T17"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 h="2">
                  <a:moveTo>
                    <a:pt x="0" y="2"/>
                  </a:moveTo>
                  <a:cubicBezTo>
                    <a:pt x="0" y="2"/>
                    <a:pt x="0" y="2"/>
                    <a:pt x="0" y="2"/>
                  </a:cubicBezTo>
                  <a:cubicBezTo>
                    <a:pt x="0" y="2"/>
                    <a:pt x="0" y="2"/>
                    <a:pt x="0" y="2"/>
                  </a:cubicBezTo>
                  <a:cubicBezTo>
                    <a:pt x="1" y="1"/>
                    <a:pt x="1" y="1"/>
                    <a:pt x="2" y="0"/>
                  </a:cubicBezTo>
                  <a:cubicBezTo>
                    <a:pt x="2" y="0"/>
                    <a:pt x="2" y="0"/>
                    <a:pt x="2" y="0"/>
                  </a:cubicBezTo>
                  <a:cubicBezTo>
                    <a:pt x="2" y="0"/>
                    <a:pt x="2" y="1"/>
                    <a:pt x="2" y="1"/>
                  </a:cubicBezTo>
                  <a:cubicBezTo>
                    <a:pt x="2" y="1"/>
                    <a:pt x="1" y="1"/>
                    <a:pt x="1" y="2"/>
                  </a:cubicBezTo>
                  <a:cubicBezTo>
                    <a:pt x="1" y="2"/>
                    <a:pt x="1" y="2"/>
                    <a:pt x="0" y="2"/>
                  </a:cubicBezTo>
                  <a:cubicBezTo>
                    <a:pt x="0" y="2"/>
                    <a:pt x="0" y="2"/>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1304" name="Freeform 337"/>
            <p:cNvSpPr/>
            <p:nvPr/>
          </p:nvSpPr>
          <p:spPr bwMode="auto">
            <a:xfrm>
              <a:off x="5043" y="3252"/>
              <a:ext cx="5" cy="5"/>
            </a:xfrm>
            <a:custGeom>
              <a:avLst/>
              <a:gdLst>
                <a:gd name="T0" fmla="*/ 0 w 2"/>
                <a:gd name="T1" fmla="*/ 2 h 2"/>
                <a:gd name="T2" fmla="*/ 0 w 2"/>
                <a:gd name="T3" fmla="*/ 2 h 2"/>
                <a:gd name="T4" fmla="*/ 0 w 2"/>
                <a:gd name="T5" fmla="*/ 1 h 2"/>
                <a:gd name="T6" fmla="*/ 2 w 2"/>
                <a:gd name="T7" fmla="*/ 0 h 2"/>
                <a:gd name="T8" fmla="*/ 2 w 2"/>
                <a:gd name="T9" fmla="*/ 0 h 2"/>
                <a:gd name="T10" fmla="*/ 2 w 2"/>
                <a:gd name="T11" fmla="*/ 0 h 2"/>
                <a:gd name="T12" fmla="*/ 0 w 2"/>
                <a:gd name="T13" fmla="*/ 2 h 2"/>
                <a:gd name="T14" fmla="*/ 0 w 2"/>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2">
                  <a:moveTo>
                    <a:pt x="0" y="2"/>
                  </a:moveTo>
                  <a:cubicBezTo>
                    <a:pt x="0" y="2"/>
                    <a:pt x="0" y="2"/>
                    <a:pt x="0" y="2"/>
                  </a:cubicBezTo>
                  <a:cubicBezTo>
                    <a:pt x="0" y="1"/>
                    <a:pt x="0" y="1"/>
                    <a:pt x="0" y="1"/>
                  </a:cubicBezTo>
                  <a:cubicBezTo>
                    <a:pt x="2" y="0"/>
                    <a:pt x="2" y="0"/>
                    <a:pt x="2" y="0"/>
                  </a:cubicBezTo>
                  <a:cubicBezTo>
                    <a:pt x="2" y="0"/>
                    <a:pt x="2" y="0"/>
                    <a:pt x="2" y="0"/>
                  </a:cubicBezTo>
                  <a:cubicBezTo>
                    <a:pt x="2" y="0"/>
                    <a:pt x="2" y="0"/>
                    <a:pt x="2" y="0"/>
                  </a:cubicBezTo>
                  <a:cubicBezTo>
                    <a:pt x="0" y="2"/>
                    <a:pt x="0" y="2"/>
                    <a:pt x="0" y="2"/>
                  </a:cubicBezTo>
                  <a:cubicBezTo>
                    <a:pt x="0" y="2"/>
                    <a:pt x="0" y="2"/>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1305" name="Freeform 338"/>
            <p:cNvSpPr/>
            <p:nvPr/>
          </p:nvSpPr>
          <p:spPr bwMode="auto">
            <a:xfrm>
              <a:off x="5045" y="3255"/>
              <a:ext cx="3" cy="2"/>
            </a:xfrm>
            <a:custGeom>
              <a:avLst/>
              <a:gdLst>
                <a:gd name="T0" fmla="*/ 0 w 1"/>
                <a:gd name="T1" fmla="*/ 1 h 1"/>
                <a:gd name="T2" fmla="*/ 0 w 1"/>
                <a:gd name="T3" fmla="*/ 1 h 1"/>
                <a:gd name="T4" fmla="*/ 0 w 1"/>
                <a:gd name="T5" fmla="*/ 1 h 1"/>
                <a:gd name="T6" fmla="*/ 1 w 1"/>
                <a:gd name="T7" fmla="*/ 0 h 1"/>
                <a:gd name="T8" fmla="*/ 1 w 1"/>
                <a:gd name="T9" fmla="*/ 0 h 1"/>
                <a:gd name="T10" fmla="*/ 1 w 1"/>
                <a:gd name="T11" fmla="*/ 0 h 1"/>
                <a:gd name="T12" fmla="*/ 0 w 1"/>
                <a:gd name="T13" fmla="*/ 1 h 1"/>
                <a:gd name="T14" fmla="*/ 0 w 1"/>
                <a:gd name="T15" fmla="*/ 1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1">
                  <a:moveTo>
                    <a:pt x="0" y="1"/>
                  </a:moveTo>
                  <a:cubicBezTo>
                    <a:pt x="0" y="1"/>
                    <a:pt x="0" y="1"/>
                    <a:pt x="0" y="1"/>
                  </a:cubicBezTo>
                  <a:cubicBezTo>
                    <a:pt x="0" y="1"/>
                    <a:pt x="0" y="1"/>
                    <a:pt x="0" y="1"/>
                  </a:cubicBezTo>
                  <a:cubicBezTo>
                    <a:pt x="0" y="0"/>
                    <a:pt x="1" y="0"/>
                    <a:pt x="1" y="0"/>
                  </a:cubicBezTo>
                  <a:cubicBezTo>
                    <a:pt x="1" y="0"/>
                    <a:pt x="1" y="0"/>
                    <a:pt x="1" y="0"/>
                  </a:cubicBezTo>
                  <a:cubicBezTo>
                    <a:pt x="1" y="0"/>
                    <a:pt x="1" y="0"/>
                    <a:pt x="1" y="0"/>
                  </a:cubicBezTo>
                  <a:cubicBezTo>
                    <a:pt x="1" y="0"/>
                    <a:pt x="1" y="1"/>
                    <a:pt x="0" y="1"/>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1306" name="Freeform 339"/>
            <p:cNvSpPr/>
            <p:nvPr/>
          </p:nvSpPr>
          <p:spPr bwMode="auto">
            <a:xfrm>
              <a:off x="5045" y="3255"/>
              <a:ext cx="5" cy="5"/>
            </a:xfrm>
            <a:custGeom>
              <a:avLst/>
              <a:gdLst>
                <a:gd name="T0" fmla="*/ 0 w 2"/>
                <a:gd name="T1" fmla="*/ 2 h 2"/>
                <a:gd name="T2" fmla="*/ 0 w 2"/>
                <a:gd name="T3" fmla="*/ 2 h 2"/>
                <a:gd name="T4" fmla="*/ 0 w 2"/>
                <a:gd name="T5" fmla="*/ 1 h 2"/>
                <a:gd name="T6" fmla="*/ 2 w 2"/>
                <a:gd name="T7" fmla="*/ 0 h 2"/>
                <a:gd name="T8" fmla="*/ 2 w 2"/>
                <a:gd name="T9" fmla="*/ 0 h 2"/>
                <a:gd name="T10" fmla="*/ 2 w 2"/>
                <a:gd name="T11" fmla="*/ 0 h 2"/>
                <a:gd name="T12" fmla="*/ 0 w 2"/>
                <a:gd name="T13" fmla="*/ 2 h 2"/>
                <a:gd name="T14" fmla="*/ 0 w 2"/>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2">
                  <a:moveTo>
                    <a:pt x="0" y="2"/>
                  </a:moveTo>
                  <a:cubicBezTo>
                    <a:pt x="0" y="2"/>
                    <a:pt x="0" y="2"/>
                    <a:pt x="0" y="2"/>
                  </a:cubicBezTo>
                  <a:cubicBezTo>
                    <a:pt x="0" y="2"/>
                    <a:pt x="0" y="1"/>
                    <a:pt x="0" y="1"/>
                  </a:cubicBezTo>
                  <a:cubicBezTo>
                    <a:pt x="1" y="1"/>
                    <a:pt x="1" y="1"/>
                    <a:pt x="2" y="0"/>
                  </a:cubicBezTo>
                  <a:cubicBezTo>
                    <a:pt x="2" y="0"/>
                    <a:pt x="2" y="0"/>
                    <a:pt x="2" y="0"/>
                  </a:cubicBezTo>
                  <a:cubicBezTo>
                    <a:pt x="2" y="0"/>
                    <a:pt x="2" y="0"/>
                    <a:pt x="2" y="0"/>
                  </a:cubicBezTo>
                  <a:cubicBezTo>
                    <a:pt x="1" y="1"/>
                    <a:pt x="1" y="1"/>
                    <a:pt x="0" y="2"/>
                  </a:cubicBezTo>
                  <a:cubicBezTo>
                    <a:pt x="0" y="2"/>
                    <a:pt x="0" y="2"/>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1307" name="Freeform 340"/>
            <p:cNvSpPr/>
            <p:nvPr/>
          </p:nvSpPr>
          <p:spPr bwMode="auto">
            <a:xfrm>
              <a:off x="5048" y="3257"/>
              <a:ext cx="2" cy="3"/>
            </a:xfrm>
            <a:custGeom>
              <a:avLst/>
              <a:gdLst>
                <a:gd name="T0" fmla="*/ 0 w 1"/>
                <a:gd name="T1" fmla="*/ 1 h 1"/>
                <a:gd name="T2" fmla="*/ 0 w 1"/>
                <a:gd name="T3" fmla="*/ 1 h 1"/>
                <a:gd name="T4" fmla="*/ 0 w 1"/>
                <a:gd name="T5" fmla="*/ 1 h 1"/>
                <a:gd name="T6" fmla="*/ 1 w 1"/>
                <a:gd name="T7" fmla="*/ 0 h 1"/>
                <a:gd name="T8" fmla="*/ 1 w 1"/>
                <a:gd name="T9" fmla="*/ 0 h 1"/>
                <a:gd name="T10" fmla="*/ 1 w 1"/>
                <a:gd name="T11" fmla="*/ 0 h 1"/>
                <a:gd name="T12" fmla="*/ 0 w 1"/>
                <a:gd name="T13" fmla="*/ 1 h 1"/>
                <a:gd name="T14" fmla="*/ 0 w 1"/>
                <a:gd name="T15" fmla="*/ 1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1">
                  <a:moveTo>
                    <a:pt x="0" y="1"/>
                  </a:moveTo>
                  <a:cubicBezTo>
                    <a:pt x="0" y="1"/>
                    <a:pt x="0" y="1"/>
                    <a:pt x="0" y="1"/>
                  </a:cubicBezTo>
                  <a:cubicBezTo>
                    <a:pt x="0" y="1"/>
                    <a:pt x="0" y="1"/>
                    <a:pt x="0" y="1"/>
                  </a:cubicBezTo>
                  <a:cubicBezTo>
                    <a:pt x="1" y="0"/>
                    <a:pt x="1" y="0"/>
                    <a:pt x="1" y="0"/>
                  </a:cubicBezTo>
                  <a:cubicBezTo>
                    <a:pt x="1" y="0"/>
                    <a:pt x="1" y="0"/>
                    <a:pt x="1" y="0"/>
                  </a:cubicBezTo>
                  <a:cubicBezTo>
                    <a:pt x="1" y="0"/>
                    <a:pt x="1" y="0"/>
                    <a:pt x="1" y="0"/>
                  </a:cubicBezTo>
                  <a:cubicBezTo>
                    <a:pt x="0" y="1"/>
                    <a:pt x="0" y="1"/>
                    <a:pt x="0" y="1"/>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1308" name="Freeform 341"/>
            <p:cNvSpPr/>
            <p:nvPr/>
          </p:nvSpPr>
          <p:spPr bwMode="auto">
            <a:xfrm>
              <a:off x="5048" y="3260"/>
              <a:ext cx="2" cy="2"/>
            </a:xfrm>
            <a:custGeom>
              <a:avLst/>
              <a:gdLst>
                <a:gd name="T0" fmla="*/ 0 w 1"/>
                <a:gd name="T1" fmla="*/ 1 h 1"/>
                <a:gd name="T2" fmla="*/ 0 w 1"/>
                <a:gd name="T3" fmla="*/ 1 h 1"/>
                <a:gd name="T4" fmla="*/ 0 w 1"/>
                <a:gd name="T5" fmla="*/ 1 h 1"/>
                <a:gd name="T6" fmla="*/ 1 w 1"/>
                <a:gd name="T7" fmla="*/ 0 h 1"/>
                <a:gd name="T8" fmla="*/ 1 w 1"/>
                <a:gd name="T9" fmla="*/ 0 h 1"/>
                <a:gd name="T10" fmla="*/ 1 w 1"/>
                <a:gd name="T11" fmla="*/ 0 h 1"/>
                <a:gd name="T12" fmla="*/ 1 w 1"/>
                <a:gd name="T13" fmla="*/ 1 h 1"/>
                <a:gd name="T14" fmla="*/ 0 w 1"/>
                <a:gd name="T15" fmla="*/ 1 h 1"/>
                <a:gd name="T16" fmla="*/ 0 w 1"/>
                <a:gd name="T17" fmla="*/ 1 h 1"/>
                <a:gd name="T18" fmla="*/ 0 w 1"/>
                <a:gd name="T19" fmla="*/ 1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 h="1">
                  <a:moveTo>
                    <a:pt x="0" y="1"/>
                  </a:moveTo>
                  <a:cubicBezTo>
                    <a:pt x="0" y="1"/>
                    <a:pt x="0" y="1"/>
                    <a:pt x="0" y="1"/>
                  </a:cubicBezTo>
                  <a:cubicBezTo>
                    <a:pt x="0" y="1"/>
                    <a:pt x="0" y="1"/>
                    <a:pt x="0" y="1"/>
                  </a:cubicBezTo>
                  <a:cubicBezTo>
                    <a:pt x="1" y="0"/>
                    <a:pt x="1" y="0"/>
                    <a:pt x="1" y="0"/>
                  </a:cubicBezTo>
                  <a:cubicBezTo>
                    <a:pt x="1" y="0"/>
                    <a:pt x="1" y="0"/>
                    <a:pt x="1" y="0"/>
                  </a:cubicBezTo>
                  <a:cubicBezTo>
                    <a:pt x="1" y="0"/>
                    <a:pt x="1" y="0"/>
                    <a:pt x="1" y="0"/>
                  </a:cubicBezTo>
                  <a:cubicBezTo>
                    <a:pt x="1" y="1"/>
                    <a:pt x="1" y="1"/>
                    <a:pt x="1" y="1"/>
                  </a:cubicBezTo>
                  <a:cubicBezTo>
                    <a:pt x="1" y="1"/>
                    <a:pt x="1" y="1"/>
                    <a:pt x="0" y="1"/>
                  </a:cubicBezTo>
                  <a:cubicBezTo>
                    <a:pt x="0" y="1"/>
                    <a:pt x="0" y="1"/>
                    <a:pt x="0" y="1"/>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1309" name="Freeform 342"/>
            <p:cNvSpPr/>
            <p:nvPr/>
          </p:nvSpPr>
          <p:spPr bwMode="auto">
            <a:xfrm>
              <a:off x="5048" y="3262"/>
              <a:ext cx="5" cy="3"/>
            </a:xfrm>
            <a:custGeom>
              <a:avLst/>
              <a:gdLst>
                <a:gd name="T0" fmla="*/ 1 w 2"/>
                <a:gd name="T1" fmla="*/ 1 h 1"/>
                <a:gd name="T2" fmla="*/ 0 w 2"/>
                <a:gd name="T3" fmla="*/ 1 h 1"/>
                <a:gd name="T4" fmla="*/ 0 w 2"/>
                <a:gd name="T5" fmla="*/ 0 h 1"/>
                <a:gd name="T6" fmla="*/ 1 w 2"/>
                <a:gd name="T7" fmla="*/ 0 h 1"/>
                <a:gd name="T8" fmla="*/ 1 w 2"/>
                <a:gd name="T9" fmla="*/ 0 h 1"/>
                <a:gd name="T10" fmla="*/ 1 w 2"/>
                <a:gd name="T11" fmla="*/ 0 h 1"/>
                <a:gd name="T12" fmla="*/ 1 w 2"/>
                <a:gd name="T13" fmla="*/ 0 h 1"/>
                <a:gd name="T14" fmla="*/ 1 w 2"/>
                <a:gd name="T15" fmla="*/ 0 h 1"/>
                <a:gd name="T16" fmla="*/ 1 w 2"/>
                <a:gd name="T17" fmla="*/ 1 h 1"/>
                <a:gd name="T18" fmla="*/ 1 w 2"/>
                <a:gd name="T19" fmla="*/ 1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1">
                  <a:moveTo>
                    <a:pt x="1" y="1"/>
                  </a:moveTo>
                  <a:cubicBezTo>
                    <a:pt x="1" y="1"/>
                    <a:pt x="0" y="1"/>
                    <a:pt x="0" y="1"/>
                  </a:cubicBezTo>
                  <a:cubicBezTo>
                    <a:pt x="0" y="1"/>
                    <a:pt x="0" y="0"/>
                    <a:pt x="0" y="0"/>
                  </a:cubicBezTo>
                  <a:cubicBezTo>
                    <a:pt x="1" y="0"/>
                    <a:pt x="1" y="0"/>
                    <a:pt x="1" y="0"/>
                  </a:cubicBezTo>
                  <a:cubicBezTo>
                    <a:pt x="1" y="0"/>
                    <a:pt x="1" y="0"/>
                    <a:pt x="1" y="0"/>
                  </a:cubicBezTo>
                  <a:cubicBezTo>
                    <a:pt x="1" y="0"/>
                    <a:pt x="1" y="0"/>
                    <a:pt x="1" y="0"/>
                  </a:cubicBezTo>
                  <a:cubicBezTo>
                    <a:pt x="2" y="0"/>
                    <a:pt x="2" y="0"/>
                    <a:pt x="1" y="0"/>
                  </a:cubicBezTo>
                  <a:cubicBezTo>
                    <a:pt x="1" y="0"/>
                    <a:pt x="1" y="0"/>
                    <a:pt x="1" y="0"/>
                  </a:cubicBezTo>
                  <a:cubicBezTo>
                    <a:pt x="1" y="0"/>
                    <a:pt x="1" y="1"/>
                    <a:pt x="1" y="1"/>
                  </a:cubicBezTo>
                  <a:cubicBezTo>
                    <a:pt x="1" y="1"/>
                    <a:pt x="1"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1310" name="Freeform 343"/>
            <p:cNvSpPr/>
            <p:nvPr/>
          </p:nvSpPr>
          <p:spPr bwMode="auto">
            <a:xfrm>
              <a:off x="5060" y="3270"/>
              <a:ext cx="3" cy="5"/>
            </a:xfrm>
            <a:custGeom>
              <a:avLst/>
              <a:gdLst>
                <a:gd name="T0" fmla="*/ 0 w 1"/>
                <a:gd name="T1" fmla="*/ 2 h 2"/>
                <a:gd name="T2" fmla="*/ 0 w 1"/>
                <a:gd name="T3" fmla="*/ 2 h 2"/>
                <a:gd name="T4" fmla="*/ 0 w 1"/>
                <a:gd name="T5" fmla="*/ 2 h 2"/>
                <a:gd name="T6" fmla="*/ 0 w 1"/>
                <a:gd name="T7" fmla="*/ 1 h 2"/>
                <a:gd name="T8" fmla="*/ 0 w 1"/>
                <a:gd name="T9" fmla="*/ 0 h 2"/>
                <a:gd name="T10" fmla="*/ 1 w 1"/>
                <a:gd name="T11" fmla="*/ 1 h 2"/>
                <a:gd name="T12" fmla="*/ 0 w 1"/>
                <a:gd name="T13" fmla="*/ 2 h 2"/>
                <a:gd name="T14" fmla="*/ 0 w 1"/>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2">
                  <a:moveTo>
                    <a:pt x="0" y="2"/>
                  </a:moveTo>
                  <a:cubicBezTo>
                    <a:pt x="0" y="2"/>
                    <a:pt x="0" y="2"/>
                    <a:pt x="0" y="2"/>
                  </a:cubicBezTo>
                  <a:cubicBezTo>
                    <a:pt x="0" y="2"/>
                    <a:pt x="0" y="2"/>
                    <a:pt x="0" y="2"/>
                  </a:cubicBezTo>
                  <a:cubicBezTo>
                    <a:pt x="0" y="2"/>
                    <a:pt x="0" y="1"/>
                    <a:pt x="0" y="1"/>
                  </a:cubicBezTo>
                  <a:cubicBezTo>
                    <a:pt x="0" y="1"/>
                    <a:pt x="0" y="0"/>
                    <a:pt x="0" y="0"/>
                  </a:cubicBezTo>
                  <a:cubicBezTo>
                    <a:pt x="1" y="1"/>
                    <a:pt x="1" y="1"/>
                    <a:pt x="1" y="1"/>
                  </a:cubicBezTo>
                  <a:cubicBezTo>
                    <a:pt x="0" y="1"/>
                    <a:pt x="0" y="2"/>
                    <a:pt x="0" y="2"/>
                  </a:cubicBezTo>
                  <a:cubicBezTo>
                    <a:pt x="0" y="2"/>
                    <a:pt x="0" y="2"/>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1311" name="Freeform 344"/>
            <p:cNvSpPr/>
            <p:nvPr/>
          </p:nvSpPr>
          <p:spPr bwMode="auto">
            <a:xfrm>
              <a:off x="5060" y="3270"/>
              <a:ext cx="3" cy="7"/>
            </a:xfrm>
            <a:custGeom>
              <a:avLst/>
              <a:gdLst>
                <a:gd name="T0" fmla="*/ 0 w 1"/>
                <a:gd name="T1" fmla="*/ 3 h 3"/>
                <a:gd name="T2" fmla="*/ 0 w 1"/>
                <a:gd name="T3" fmla="*/ 3 h 3"/>
                <a:gd name="T4" fmla="*/ 0 w 1"/>
                <a:gd name="T5" fmla="*/ 3 h 3"/>
                <a:gd name="T6" fmla="*/ 1 w 1"/>
                <a:gd name="T7" fmla="*/ 1 h 3"/>
                <a:gd name="T8" fmla="*/ 1 w 1"/>
                <a:gd name="T9" fmla="*/ 1 h 3"/>
                <a:gd name="T10" fmla="*/ 1 w 1"/>
                <a:gd name="T11" fmla="*/ 1 h 3"/>
                <a:gd name="T12" fmla="*/ 0 w 1"/>
                <a:gd name="T13" fmla="*/ 3 h 3"/>
                <a:gd name="T14" fmla="*/ 0 w 1"/>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3">
                  <a:moveTo>
                    <a:pt x="0" y="3"/>
                  </a:moveTo>
                  <a:cubicBezTo>
                    <a:pt x="0" y="3"/>
                    <a:pt x="0" y="3"/>
                    <a:pt x="0" y="3"/>
                  </a:cubicBezTo>
                  <a:cubicBezTo>
                    <a:pt x="0" y="3"/>
                    <a:pt x="0" y="3"/>
                    <a:pt x="0" y="3"/>
                  </a:cubicBezTo>
                  <a:cubicBezTo>
                    <a:pt x="0" y="2"/>
                    <a:pt x="1" y="1"/>
                    <a:pt x="1" y="1"/>
                  </a:cubicBezTo>
                  <a:cubicBezTo>
                    <a:pt x="1" y="1"/>
                    <a:pt x="1" y="0"/>
                    <a:pt x="1" y="1"/>
                  </a:cubicBezTo>
                  <a:cubicBezTo>
                    <a:pt x="1" y="1"/>
                    <a:pt x="1" y="1"/>
                    <a:pt x="1" y="1"/>
                  </a:cubicBezTo>
                  <a:cubicBezTo>
                    <a:pt x="1" y="1"/>
                    <a:pt x="1" y="2"/>
                    <a:pt x="0" y="3"/>
                  </a:cubicBezTo>
                  <a:cubicBezTo>
                    <a:pt x="0" y="3"/>
                    <a:pt x="0" y="3"/>
                    <a:pt x="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1312" name="Freeform 345"/>
            <p:cNvSpPr/>
            <p:nvPr/>
          </p:nvSpPr>
          <p:spPr bwMode="auto">
            <a:xfrm>
              <a:off x="5048" y="3290"/>
              <a:ext cx="2" cy="5"/>
            </a:xfrm>
            <a:custGeom>
              <a:avLst/>
              <a:gdLst>
                <a:gd name="T0" fmla="*/ 0 w 1"/>
                <a:gd name="T1" fmla="*/ 2 h 2"/>
                <a:gd name="T2" fmla="*/ 0 w 1"/>
                <a:gd name="T3" fmla="*/ 2 h 2"/>
                <a:gd name="T4" fmla="*/ 0 w 1"/>
                <a:gd name="T5" fmla="*/ 2 h 2"/>
                <a:gd name="T6" fmla="*/ 0 w 1"/>
                <a:gd name="T7" fmla="*/ 1 h 2"/>
                <a:gd name="T8" fmla="*/ 1 w 1"/>
                <a:gd name="T9" fmla="*/ 0 h 2"/>
                <a:gd name="T10" fmla="*/ 1 w 1"/>
                <a:gd name="T11" fmla="*/ 1 h 2"/>
                <a:gd name="T12" fmla="*/ 0 w 1"/>
                <a:gd name="T13" fmla="*/ 2 h 2"/>
                <a:gd name="T14" fmla="*/ 0 w 1"/>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2">
                  <a:moveTo>
                    <a:pt x="0" y="2"/>
                  </a:moveTo>
                  <a:cubicBezTo>
                    <a:pt x="0" y="2"/>
                    <a:pt x="0" y="2"/>
                    <a:pt x="0" y="2"/>
                  </a:cubicBezTo>
                  <a:cubicBezTo>
                    <a:pt x="0" y="2"/>
                    <a:pt x="0" y="2"/>
                    <a:pt x="0" y="2"/>
                  </a:cubicBezTo>
                  <a:cubicBezTo>
                    <a:pt x="0" y="2"/>
                    <a:pt x="0" y="1"/>
                    <a:pt x="0" y="1"/>
                  </a:cubicBezTo>
                  <a:cubicBezTo>
                    <a:pt x="0" y="0"/>
                    <a:pt x="1" y="0"/>
                    <a:pt x="1" y="0"/>
                  </a:cubicBezTo>
                  <a:cubicBezTo>
                    <a:pt x="1" y="0"/>
                    <a:pt x="1" y="1"/>
                    <a:pt x="1" y="1"/>
                  </a:cubicBezTo>
                  <a:cubicBezTo>
                    <a:pt x="1" y="1"/>
                    <a:pt x="0" y="2"/>
                    <a:pt x="0" y="2"/>
                  </a:cubicBezTo>
                  <a:cubicBezTo>
                    <a:pt x="0" y="2"/>
                    <a:pt x="0" y="2"/>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1313" name="Freeform 346"/>
            <p:cNvSpPr/>
            <p:nvPr/>
          </p:nvSpPr>
          <p:spPr bwMode="auto">
            <a:xfrm>
              <a:off x="5048" y="3293"/>
              <a:ext cx="2" cy="5"/>
            </a:xfrm>
            <a:custGeom>
              <a:avLst/>
              <a:gdLst>
                <a:gd name="T0" fmla="*/ 0 w 1"/>
                <a:gd name="T1" fmla="*/ 2 h 2"/>
                <a:gd name="T2" fmla="*/ 0 w 1"/>
                <a:gd name="T3" fmla="*/ 2 h 2"/>
                <a:gd name="T4" fmla="*/ 0 w 1"/>
                <a:gd name="T5" fmla="*/ 2 h 2"/>
                <a:gd name="T6" fmla="*/ 1 w 1"/>
                <a:gd name="T7" fmla="*/ 0 h 2"/>
                <a:gd name="T8" fmla="*/ 1 w 1"/>
                <a:gd name="T9" fmla="*/ 0 h 2"/>
                <a:gd name="T10" fmla="*/ 1 w 1"/>
                <a:gd name="T11" fmla="*/ 0 h 2"/>
                <a:gd name="T12" fmla="*/ 0 w 1"/>
                <a:gd name="T13" fmla="*/ 2 h 2"/>
                <a:gd name="T14" fmla="*/ 0 w 1"/>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2">
                  <a:moveTo>
                    <a:pt x="0" y="2"/>
                  </a:moveTo>
                  <a:cubicBezTo>
                    <a:pt x="0" y="2"/>
                    <a:pt x="0" y="2"/>
                    <a:pt x="0" y="2"/>
                  </a:cubicBezTo>
                  <a:cubicBezTo>
                    <a:pt x="0" y="2"/>
                    <a:pt x="0" y="2"/>
                    <a:pt x="0" y="2"/>
                  </a:cubicBezTo>
                  <a:cubicBezTo>
                    <a:pt x="1" y="0"/>
                    <a:pt x="1" y="0"/>
                    <a:pt x="1" y="0"/>
                  </a:cubicBezTo>
                  <a:cubicBezTo>
                    <a:pt x="1" y="0"/>
                    <a:pt x="1" y="0"/>
                    <a:pt x="1" y="0"/>
                  </a:cubicBezTo>
                  <a:cubicBezTo>
                    <a:pt x="1" y="0"/>
                    <a:pt x="1" y="0"/>
                    <a:pt x="1" y="0"/>
                  </a:cubicBezTo>
                  <a:cubicBezTo>
                    <a:pt x="0" y="2"/>
                    <a:pt x="0" y="2"/>
                    <a:pt x="0" y="2"/>
                  </a:cubicBezTo>
                  <a:cubicBezTo>
                    <a:pt x="0" y="2"/>
                    <a:pt x="0" y="2"/>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1314" name="Freeform 347"/>
            <p:cNvSpPr/>
            <p:nvPr/>
          </p:nvSpPr>
          <p:spPr bwMode="auto">
            <a:xfrm>
              <a:off x="5053" y="3290"/>
              <a:ext cx="2" cy="8"/>
            </a:xfrm>
            <a:custGeom>
              <a:avLst/>
              <a:gdLst>
                <a:gd name="T0" fmla="*/ 0 w 1"/>
                <a:gd name="T1" fmla="*/ 3 h 3"/>
                <a:gd name="T2" fmla="*/ 0 w 1"/>
                <a:gd name="T3" fmla="*/ 3 h 3"/>
                <a:gd name="T4" fmla="*/ 0 w 1"/>
                <a:gd name="T5" fmla="*/ 3 h 3"/>
                <a:gd name="T6" fmla="*/ 1 w 1"/>
                <a:gd name="T7" fmla="*/ 0 h 3"/>
                <a:gd name="T8" fmla="*/ 1 w 1"/>
                <a:gd name="T9" fmla="*/ 0 h 3"/>
                <a:gd name="T10" fmla="*/ 1 w 1"/>
                <a:gd name="T11" fmla="*/ 0 h 3"/>
                <a:gd name="T12" fmla="*/ 0 w 1"/>
                <a:gd name="T13" fmla="*/ 3 h 3"/>
                <a:gd name="T14" fmla="*/ 0 w 1"/>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3">
                  <a:moveTo>
                    <a:pt x="0" y="3"/>
                  </a:moveTo>
                  <a:cubicBezTo>
                    <a:pt x="0" y="3"/>
                    <a:pt x="0" y="3"/>
                    <a:pt x="0" y="3"/>
                  </a:cubicBezTo>
                  <a:cubicBezTo>
                    <a:pt x="0" y="3"/>
                    <a:pt x="0" y="3"/>
                    <a:pt x="0" y="3"/>
                  </a:cubicBezTo>
                  <a:cubicBezTo>
                    <a:pt x="1" y="0"/>
                    <a:pt x="1" y="0"/>
                    <a:pt x="1" y="0"/>
                  </a:cubicBezTo>
                  <a:cubicBezTo>
                    <a:pt x="1" y="0"/>
                    <a:pt x="1" y="0"/>
                    <a:pt x="1" y="0"/>
                  </a:cubicBezTo>
                  <a:cubicBezTo>
                    <a:pt x="1" y="0"/>
                    <a:pt x="1" y="0"/>
                    <a:pt x="1" y="0"/>
                  </a:cubicBezTo>
                  <a:cubicBezTo>
                    <a:pt x="0" y="3"/>
                    <a:pt x="0" y="3"/>
                    <a:pt x="0" y="3"/>
                  </a:cubicBezTo>
                  <a:cubicBezTo>
                    <a:pt x="0" y="3"/>
                    <a:pt x="0" y="3"/>
                    <a:pt x="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1315" name="Freeform 348"/>
            <p:cNvSpPr/>
            <p:nvPr/>
          </p:nvSpPr>
          <p:spPr bwMode="auto">
            <a:xfrm>
              <a:off x="5055" y="3288"/>
              <a:ext cx="3" cy="7"/>
            </a:xfrm>
            <a:custGeom>
              <a:avLst/>
              <a:gdLst>
                <a:gd name="T0" fmla="*/ 0 w 1"/>
                <a:gd name="T1" fmla="*/ 3 h 3"/>
                <a:gd name="T2" fmla="*/ 0 w 1"/>
                <a:gd name="T3" fmla="*/ 3 h 3"/>
                <a:gd name="T4" fmla="*/ 0 w 1"/>
                <a:gd name="T5" fmla="*/ 3 h 3"/>
                <a:gd name="T6" fmla="*/ 1 w 1"/>
                <a:gd name="T7" fmla="*/ 0 h 3"/>
                <a:gd name="T8" fmla="*/ 1 w 1"/>
                <a:gd name="T9" fmla="*/ 0 h 3"/>
                <a:gd name="T10" fmla="*/ 1 w 1"/>
                <a:gd name="T11" fmla="*/ 0 h 3"/>
                <a:gd name="T12" fmla="*/ 0 w 1"/>
                <a:gd name="T13" fmla="*/ 3 h 3"/>
                <a:gd name="T14" fmla="*/ 0 w 1"/>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3">
                  <a:moveTo>
                    <a:pt x="0" y="3"/>
                  </a:moveTo>
                  <a:cubicBezTo>
                    <a:pt x="0" y="3"/>
                    <a:pt x="0" y="3"/>
                    <a:pt x="0" y="3"/>
                  </a:cubicBezTo>
                  <a:cubicBezTo>
                    <a:pt x="0" y="3"/>
                    <a:pt x="0" y="3"/>
                    <a:pt x="0" y="3"/>
                  </a:cubicBezTo>
                  <a:cubicBezTo>
                    <a:pt x="0" y="2"/>
                    <a:pt x="0" y="1"/>
                    <a:pt x="1" y="0"/>
                  </a:cubicBezTo>
                  <a:cubicBezTo>
                    <a:pt x="1" y="0"/>
                    <a:pt x="1" y="0"/>
                    <a:pt x="1" y="0"/>
                  </a:cubicBezTo>
                  <a:cubicBezTo>
                    <a:pt x="1" y="0"/>
                    <a:pt x="1" y="0"/>
                    <a:pt x="1" y="0"/>
                  </a:cubicBezTo>
                  <a:cubicBezTo>
                    <a:pt x="1" y="1"/>
                    <a:pt x="0" y="2"/>
                    <a:pt x="0" y="3"/>
                  </a:cubicBezTo>
                  <a:cubicBezTo>
                    <a:pt x="0" y="3"/>
                    <a:pt x="0" y="3"/>
                    <a:pt x="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1316" name="Freeform 349"/>
            <p:cNvSpPr/>
            <p:nvPr/>
          </p:nvSpPr>
          <p:spPr bwMode="auto">
            <a:xfrm>
              <a:off x="5004" y="3275"/>
              <a:ext cx="3" cy="7"/>
            </a:xfrm>
            <a:custGeom>
              <a:avLst/>
              <a:gdLst>
                <a:gd name="T0" fmla="*/ 0 w 1"/>
                <a:gd name="T1" fmla="*/ 3 h 3"/>
                <a:gd name="T2" fmla="*/ 0 w 1"/>
                <a:gd name="T3" fmla="*/ 3 h 3"/>
                <a:gd name="T4" fmla="*/ 0 w 1"/>
                <a:gd name="T5" fmla="*/ 2 h 3"/>
                <a:gd name="T6" fmla="*/ 0 w 1"/>
                <a:gd name="T7" fmla="*/ 1 h 3"/>
                <a:gd name="T8" fmla="*/ 0 w 1"/>
                <a:gd name="T9" fmla="*/ 0 h 3"/>
                <a:gd name="T10" fmla="*/ 0 w 1"/>
                <a:gd name="T11" fmla="*/ 0 h 3"/>
                <a:gd name="T12" fmla="*/ 1 w 1"/>
                <a:gd name="T13" fmla="*/ 1 h 3"/>
                <a:gd name="T14" fmla="*/ 1 w 1"/>
                <a:gd name="T15" fmla="*/ 1 h 3"/>
                <a:gd name="T16" fmla="*/ 1 w 1"/>
                <a:gd name="T17" fmla="*/ 1 h 3"/>
                <a:gd name="T18" fmla="*/ 0 w 1"/>
                <a:gd name="T19" fmla="*/ 2 h 3"/>
                <a:gd name="T20" fmla="*/ 0 w 1"/>
                <a:gd name="T21" fmla="*/ 3 h 3"/>
                <a:gd name="T22" fmla="*/ 0 w 1"/>
                <a:gd name="T23" fmla="*/ 3 h 3"/>
                <a:gd name="T24" fmla="*/ 0 w 1"/>
                <a:gd name="T25" fmla="*/ 3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 h="3">
                  <a:moveTo>
                    <a:pt x="0" y="3"/>
                  </a:moveTo>
                  <a:cubicBezTo>
                    <a:pt x="0" y="3"/>
                    <a:pt x="0" y="3"/>
                    <a:pt x="0" y="3"/>
                  </a:cubicBezTo>
                  <a:cubicBezTo>
                    <a:pt x="0" y="3"/>
                    <a:pt x="0" y="2"/>
                    <a:pt x="0" y="2"/>
                  </a:cubicBezTo>
                  <a:cubicBezTo>
                    <a:pt x="0" y="1"/>
                    <a:pt x="0" y="1"/>
                    <a:pt x="0" y="1"/>
                  </a:cubicBezTo>
                  <a:cubicBezTo>
                    <a:pt x="0" y="1"/>
                    <a:pt x="0" y="1"/>
                    <a:pt x="0" y="0"/>
                  </a:cubicBezTo>
                  <a:cubicBezTo>
                    <a:pt x="0" y="0"/>
                    <a:pt x="0" y="0"/>
                    <a:pt x="0" y="0"/>
                  </a:cubicBezTo>
                  <a:cubicBezTo>
                    <a:pt x="1" y="0"/>
                    <a:pt x="1" y="0"/>
                    <a:pt x="1" y="1"/>
                  </a:cubicBezTo>
                  <a:cubicBezTo>
                    <a:pt x="1" y="1"/>
                    <a:pt x="1" y="1"/>
                    <a:pt x="1" y="1"/>
                  </a:cubicBezTo>
                  <a:cubicBezTo>
                    <a:pt x="1" y="1"/>
                    <a:pt x="1" y="1"/>
                    <a:pt x="1" y="1"/>
                  </a:cubicBezTo>
                  <a:cubicBezTo>
                    <a:pt x="0" y="2"/>
                    <a:pt x="0" y="2"/>
                    <a:pt x="0" y="2"/>
                  </a:cubicBezTo>
                  <a:cubicBezTo>
                    <a:pt x="0" y="2"/>
                    <a:pt x="0" y="2"/>
                    <a:pt x="0" y="3"/>
                  </a:cubicBezTo>
                  <a:cubicBezTo>
                    <a:pt x="0" y="3"/>
                    <a:pt x="0" y="3"/>
                    <a:pt x="0" y="3"/>
                  </a:cubicBezTo>
                  <a:cubicBezTo>
                    <a:pt x="0" y="3"/>
                    <a:pt x="0" y="3"/>
                    <a:pt x="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1317" name="Freeform 350"/>
            <p:cNvSpPr/>
            <p:nvPr/>
          </p:nvSpPr>
          <p:spPr bwMode="auto">
            <a:xfrm>
              <a:off x="5004" y="3277"/>
              <a:ext cx="3" cy="5"/>
            </a:xfrm>
            <a:custGeom>
              <a:avLst/>
              <a:gdLst>
                <a:gd name="T0" fmla="*/ 0 w 1"/>
                <a:gd name="T1" fmla="*/ 2 h 2"/>
                <a:gd name="T2" fmla="*/ 0 w 1"/>
                <a:gd name="T3" fmla="*/ 2 h 2"/>
                <a:gd name="T4" fmla="*/ 0 w 1"/>
                <a:gd name="T5" fmla="*/ 2 h 2"/>
                <a:gd name="T6" fmla="*/ 1 w 1"/>
                <a:gd name="T7" fmla="*/ 0 h 2"/>
                <a:gd name="T8" fmla="*/ 1 w 1"/>
                <a:gd name="T9" fmla="*/ 0 h 2"/>
                <a:gd name="T10" fmla="*/ 1 w 1"/>
                <a:gd name="T11" fmla="*/ 1 h 2"/>
                <a:gd name="T12" fmla="*/ 1 w 1"/>
                <a:gd name="T13" fmla="*/ 2 h 2"/>
                <a:gd name="T14" fmla="*/ 0 w 1"/>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2">
                  <a:moveTo>
                    <a:pt x="0" y="2"/>
                  </a:moveTo>
                  <a:cubicBezTo>
                    <a:pt x="0" y="2"/>
                    <a:pt x="0" y="2"/>
                    <a:pt x="0" y="2"/>
                  </a:cubicBezTo>
                  <a:cubicBezTo>
                    <a:pt x="0" y="2"/>
                    <a:pt x="0" y="2"/>
                    <a:pt x="0" y="2"/>
                  </a:cubicBezTo>
                  <a:cubicBezTo>
                    <a:pt x="1" y="0"/>
                    <a:pt x="1" y="0"/>
                    <a:pt x="1" y="0"/>
                  </a:cubicBezTo>
                  <a:cubicBezTo>
                    <a:pt x="1" y="0"/>
                    <a:pt x="1" y="0"/>
                    <a:pt x="1" y="0"/>
                  </a:cubicBezTo>
                  <a:cubicBezTo>
                    <a:pt x="1" y="0"/>
                    <a:pt x="1" y="1"/>
                    <a:pt x="1" y="1"/>
                  </a:cubicBezTo>
                  <a:cubicBezTo>
                    <a:pt x="1" y="2"/>
                    <a:pt x="1" y="2"/>
                    <a:pt x="1" y="2"/>
                  </a:cubicBezTo>
                  <a:cubicBezTo>
                    <a:pt x="1" y="2"/>
                    <a:pt x="0" y="2"/>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1318" name="Freeform 351"/>
            <p:cNvSpPr>
              <a:spLocks noEditPoints="1"/>
            </p:cNvSpPr>
            <p:nvPr/>
          </p:nvSpPr>
          <p:spPr bwMode="auto">
            <a:xfrm>
              <a:off x="4997" y="3232"/>
              <a:ext cx="68" cy="68"/>
            </a:xfrm>
            <a:custGeom>
              <a:avLst/>
              <a:gdLst>
                <a:gd name="T0" fmla="*/ 11 w 27"/>
                <a:gd name="T1" fmla="*/ 26 h 27"/>
                <a:gd name="T2" fmla="*/ 6 w 27"/>
                <a:gd name="T3" fmla="*/ 24 h 27"/>
                <a:gd name="T4" fmla="*/ 3 w 27"/>
                <a:gd name="T5" fmla="*/ 21 h 27"/>
                <a:gd name="T6" fmla="*/ 1 w 27"/>
                <a:gd name="T7" fmla="*/ 16 h 27"/>
                <a:gd name="T8" fmla="*/ 1 w 27"/>
                <a:gd name="T9" fmla="*/ 11 h 27"/>
                <a:gd name="T10" fmla="*/ 3 w 27"/>
                <a:gd name="T11" fmla="*/ 6 h 27"/>
                <a:gd name="T12" fmla="*/ 6 w 27"/>
                <a:gd name="T13" fmla="*/ 2 h 27"/>
                <a:gd name="T14" fmla="*/ 11 w 27"/>
                <a:gd name="T15" fmla="*/ 0 h 27"/>
                <a:gd name="T16" fmla="*/ 16 w 27"/>
                <a:gd name="T17" fmla="*/ 0 h 27"/>
                <a:gd name="T18" fmla="*/ 21 w 27"/>
                <a:gd name="T19" fmla="*/ 2 h 27"/>
                <a:gd name="T20" fmla="*/ 24 w 27"/>
                <a:gd name="T21" fmla="*/ 5 h 27"/>
                <a:gd name="T22" fmla="*/ 25 w 27"/>
                <a:gd name="T23" fmla="*/ 6 h 27"/>
                <a:gd name="T24" fmla="*/ 24 w 27"/>
                <a:gd name="T25" fmla="*/ 8 h 27"/>
                <a:gd name="T26" fmla="*/ 23 w 27"/>
                <a:gd name="T27" fmla="*/ 7 h 27"/>
                <a:gd name="T28" fmla="*/ 27 w 27"/>
                <a:gd name="T29" fmla="*/ 11 h 27"/>
                <a:gd name="T30" fmla="*/ 24 w 27"/>
                <a:gd name="T31" fmla="*/ 17 h 27"/>
                <a:gd name="T32" fmla="*/ 25 w 27"/>
                <a:gd name="T33" fmla="*/ 21 h 27"/>
                <a:gd name="T34" fmla="*/ 20 w 27"/>
                <a:gd name="T35" fmla="*/ 23 h 27"/>
                <a:gd name="T36" fmla="*/ 16 w 27"/>
                <a:gd name="T37" fmla="*/ 27 h 27"/>
                <a:gd name="T38" fmla="*/ 16 w 27"/>
                <a:gd name="T39" fmla="*/ 26 h 27"/>
                <a:gd name="T40" fmla="*/ 20 w 27"/>
                <a:gd name="T41" fmla="*/ 22 h 27"/>
                <a:gd name="T42" fmla="*/ 24 w 27"/>
                <a:gd name="T43" fmla="*/ 21 h 27"/>
                <a:gd name="T44" fmla="*/ 24 w 27"/>
                <a:gd name="T45" fmla="*/ 17 h 27"/>
                <a:gd name="T46" fmla="*/ 24 w 27"/>
                <a:gd name="T47" fmla="*/ 11 h 27"/>
                <a:gd name="T48" fmla="*/ 23 w 27"/>
                <a:gd name="T49" fmla="*/ 7 h 27"/>
                <a:gd name="T50" fmla="*/ 23 w 27"/>
                <a:gd name="T51" fmla="*/ 5 h 27"/>
                <a:gd name="T52" fmla="*/ 20 w 27"/>
                <a:gd name="T53" fmla="*/ 4 h 27"/>
                <a:gd name="T54" fmla="*/ 16 w 27"/>
                <a:gd name="T55" fmla="*/ 1 h 27"/>
                <a:gd name="T56" fmla="*/ 12 w 27"/>
                <a:gd name="T57" fmla="*/ 3 h 27"/>
                <a:gd name="T58" fmla="*/ 6 w 27"/>
                <a:gd name="T59" fmla="*/ 3 h 27"/>
                <a:gd name="T60" fmla="*/ 5 w 27"/>
                <a:gd name="T61" fmla="*/ 7 h 27"/>
                <a:gd name="T62" fmla="*/ 1 w 27"/>
                <a:gd name="T63" fmla="*/ 11 h 27"/>
                <a:gd name="T64" fmla="*/ 3 w 27"/>
                <a:gd name="T65" fmla="*/ 15 h 27"/>
                <a:gd name="T66" fmla="*/ 3 w 27"/>
                <a:gd name="T67" fmla="*/ 21 h 27"/>
                <a:gd name="T68" fmla="*/ 8 w 27"/>
                <a:gd name="T69" fmla="*/ 22 h 27"/>
                <a:gd name="T70" fmla="*/ 12 w 27"/>
                <a:gd name="T71" fmla="*/ 26 h 27"/>
                <a:gd name="T72" fmla="*/ 8 w 27"/>
                <a:gd name="T73" fmla="*/ 7 h 27"/>
                <a:gd name="T74" fmla="*/ 20 w 27"/>
                <a:gd name="T75" fmla="*/ 19 h 27"/>
                <a:gd name="T76" fmla="*/ 19 w 27"/>
                <a:gd name="T77" fmla="*/ 20 h 27"/>
                <a:gd name="T78" fmla="*/ 14 w 27"/>
                <a:gd name="T79" fmla="*/ 22 h 27"/>
                <a:gd name="T80" fmla="*/ 8 w 27"/>
                <a:gd name="T81" fmla="*/ 19 h 27"/>
                <a:gd name="T82" fmla="*/ 19 w 27"/>
                <a:gd name="T83"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7" h="27">
                  <a:moveTo>
                    <a:pt x="14" y="27"/>
                  </a:moveTo>
                  <a:cubicBezTo>
                    <a:pt x="13" y="27"/>
                    <a:pt x="12" y="27"/>
                    <a:pt x="11" y="27"/>
                  </a:cubicBezTo>
                  <a:cubicBezTo>
                    <a:pt x="11" y="27"/>
                    <a:pt x="11" y="27"/>
                    <a:pt x="11" y="26"/>
                  </a:cubicBezTo>
                  <a:cubicBezTo>
                    <a:pt x="11" y="24"/>
                    <a:pt x="11" y="24"/>
                    <a:pt x="11" y="24"/>
                  </a:cubicBezTo>
                  <a:cubicBezTo>
                    <a:pt x="10" y="24"/>
                    <a:pt x="9" y="24"/>
                    <a:pt x="8" y="23"/>
                  </a:cubicBezTo>
                  <a:cubicBezTo>
                    <a:pt x="6" y="24"/>
                    <a:pt x="6" y="24"/>
                    <a:pt x="6" y="24"/>
                  </a:cubicBezTo>
                  <a:cubicBezTo>
                    <a:pt x="6" y="24"/>
                    <a:pt x="6" y="24"/>
                    <a:pt x="6" y="24"/>
                  </a:cubicBezTo>
                  <a:cubicBezTo>
                    <a:pt x="5" y="23"/>
                    <a:pt x="3" y="22"/>
                    <a:pt x="3" y="21"/>
                  </a:cubicBezTo>
                  <a:cubicBezTo>
                    <a:pt x="3" y="21"/>
                    <a:pt x="3" y="21"/>
                    <a:pt x="3" y="21"/>
                  </a:cubicBezTo>
                  <a:cubicBezTo>
                    <a:pt x="4" y="19"/>
                    <a:pt x="4" y="19"/>
                    <a:pt x="4" y="19"/>
                  </a:cubicBezTo>
                  <a:cubicBezTo>
                    <a:pt x="3" y="18"/>
                    <a:pt x="3" y="17"/>
                    <a:pt x="3" y="16"/>
                  </a:cubicBezTo>
                  <a:cubicBezTo>
                    <a:pt x="1" y="16"/>
                    <a:pt x="1" y="16"/>
                    <a:pt x="1" y="16"/>
                  </a:cubicBezTo>
                  <a:cubicBezTo>
                    <a:pt x="0" y="16"/>
                    <a:pt x="0" y="16"/>
                    <a:pt x="0" y="16"/>
                  </a:cubicBezTo>
                  <a:cubicBezTo>
                    <a:pt x="0" y="14"/>
                    <a:pt x="0" y="13"/>
                    <a:pt x="0" y="11"/>
                  </a:cubicBezTo>
                  <a:cubicBezTo>
                    <a:pt x="0" y="11"/>
                    <a:pt x="0" y="11"/>
                    <a:pt x="1" y="11"/>
                  </a:cubicBezTo>
                  <a:cubicBezTo>
                    <a:pt x="3" y="11"/>
                    <a:pt x="3" y="11"/>
                    <a:pt x="3" y="11"/>
                  </a:cubicBezTo>
                  <a:cubicBezTo>
                    <a:pt x="3" y="10"/>
                    <a:pt x="3" y="8"/>
                    <a:pt x="4" y="7"/>
                  </a:cubicBezTo>
                  <a:cubicBezTo>
                    <a:pt x="3" y="6"/>
                    <a:pt x="3" y="6"/>
                    <a:pt x="3" y="6"/>
                  </a:cubicBezTo>
                  <a:cubicBezTo>
                    <a:pt x="3" y="6"/>
                    <a:pt x="3" y="6"/>
                    <a:pt x="3" y="5"/>
                  </a:cubicBezTo>
                  <a:cubicBezTo>
                    <a:pt x="4" y="4"/>
                    <a:pt x="5" y="3"/>
                    <a:pt x="6" y="2"/>
                  </a:cubicBezTo>
                  <a:cubicBezTo>
                    <a:pt x="6" y="2"/>
                    <a:pt x="6" y="2"/>
                    <a:pt x="6" y="2"/>
                  </a:cubicBezTo>
                  <a:cubicBezTo>
                    <a:pt x="8" y="4"/>
                    <a:pt x="8" y="4"/>
                    <a:pt x="8" y="4"/>
                  </a:cubicBezTo>
                  <a:cubicBezTo>
                    <a:pt x="9" y="3"/>
                    <a:pt x="10" y="3"/>
                    <a:pt x="11" y="2"/>
                  </a:cubicBezTo>
                  <a:cubicBezTo>
                    <a:pt x="11" y="0"/>
                    <a:pt x="11" y="0"/>
                    <a:pt x="11" y="0"/>
                  </a:cubicBezTo>
                  <a:cubicBezTo>
                    <a:pt x="11" y="0"/>
                    <a:pt x="11" y="0"/>
                    <a:pt x="11" y="0"/>
                  </a:cubicBezTo>
                  <a:cubicBezTo>
                    <a:pt x="13" y="0"/>
                    <a:pt x="14" y="0"/>
                    <a:pt x="16" y="0"/>
                  </a:cubicBezTo>
                  <a:cubicBezTo>
                    <a:pt x="16" y="0"/>
                    <a:pt x="16" y="0"/>
                    <a:pt x="16" y="0"/>
                  </a:cubicBezTo>
                  <a:cubicBezTo>
                    <a:pt x="16" y="2"/>
                    <a:pt x="16" y="2"/>
                    <a:pt x="16" y="2"/>
                  </a:cubicBezTo>
                  <a:cubicBezTo>
                    <a:pt x="17" y="3"/>
                    <a:pt x="19" y="3"/>
                    <a:pt x="20" y="4"/>
                  </a:cubicBezTo>
                  <a:cubicBezTo>
                    <a:pt x="21" y="2"/>
                    <a:pt x="21" y="2"/>
                    <a:pt x="21" y="2"/>
                  </a:cubicBezTo>
                  <a:cubicBezTo>
                    <a:pt x="21" y="2"/>
                    <a:pt x="21" y="2"/>
                    <a:pt x="21" y="2"/>
                  </a:cubicBezTo>
                  <a:cubicBezTo>
                    <a:pt x="22" y="2"/>
                    <a:pt x="24" y="4"/>
                    <a:pt x="24" y="5"/>
                  </a:cubicBezTo>
                  <a:cubicBezTo>
                    <a:pt x="24" y="5"/>
                    <a:pt x="24" y="5"/>
                    <a:pt x="24" y="5"/>
                  </a:cubicBezTo>
                  <a:cubicBezTo>
                    <a:pt x="25" y="5"/>
                    <a:pt x="25" y="5"/>
                    <a:pt x="25" y="5"/>
                  </a:cubicBezTo>
                  <a:cubicBezTo>
                    <a:pt x="25" y="5"/>
                    <a:pt x="25" y="5"/>
                    <a:pt x="25" y="5"/>
                  </a:cubicBezTo>
                  <a:cubicBezTo>
                    <a:pt x="25" y="6"/>
                    <a:pt x="25" y="6"/>
                    <a:pt x="25" y="6"/>
                  </a:cubicBezTo>
                  <a:cubicBezTo>
                    <a:pt x="25" y="6"/>
                    <a:pt x="25" y="6"/>
                    <a:pt x="25" y="6"/>
                  </a:cubicBezTo>
                  <a:cubicBezTo>
                    <a:pt x="25" y="7"/>
                    <a:pt x="25" y="7"/>
                    <a:pt x="25" y="8"/>
                  </a:cubicBezTo>
                  <a:cubicBezTo>
                    <a:pt x="25" y="8"/>
                    <a:pt x="25" y="8"/>
                    <a:pt x="24" y="8"/>
                  </a:cubicBezTo>
                  <a:cubicBezTo>
                    <a:pt x="24" y="8"/>
                    <a:pt x="24" y="8"/>
                    <a:pt x="24" y="8"/>
                  </a:cubicBezTo>
                  <a:cubicBezTo>
                    <a:pt x="24" y="7"/>
                    <a:pt x="24" y="7"/>
                    <a:pt x="24" y="6"/>
                  </a:cubicBezTo>
                  <a:cubicBezTo>
                    <a:pt x="23" y="7"/>
                    <a:pt x="23" y="7"/>
                    <a:pt x="23" y="7"/>
                  </a:cubicBezTo>
                  <a:cubicBezTo>
                    <a:pt x="24" y="8"/>
                    <a:pt x="24" y="10"/>
                    <a:pt x="25" y="11"/>
                  </a:cubicBezTo>
                  <a:cubicBezTo>
                    <a:pt x="27" y="11"/>
                    <a:pt x="27" y="11"/>
                    <a:pt x="27" y="11"/>
                  </a:cubicBezTo>
                  <a:cubicBezTo>
                    <a:pt x="27" y="11"/>
                    <a:pt x="27" y="11"/>
                    <a:pt x="27" y="11"/>
                  </a:cubicBezTo>
                  <a:cubicBezTo>
                    <a:pt x="27" y="13"/>
                    <a:pt x="27" y="14"/>
                    <a:pt x="27" y="16"/>
                  </a:cubicBezTo>
                  <a:cubicBezTo>
                    <a:pt x="27" y="16"/>
                    <a:pt x="27" y="16"/>
                    <a:pt x="27" y="16"/>
                  </a:cubicBezTo>
                  <a:cubicBezTo>
                    <a:pt x="25" y="16"/>
                    <a:pt x="25" y="16"/>
                    <a:pt x="24" y="17"/>
                  </a:cubicBezTo>
                  <a:cubicBezTo>
                    <a:pt x="24" y="18"/>
                    <a:pt x="24" y="19"/>
                    <a:pt x="23" y="19"/>
                  </a:cubicBezTo>
                  <a:cubicBezTo>
                    <a:pt x="25" y="21"/>
                    <a:pt x="25" y="21"/>
                    <a:pt x="25" y="21"/>
                  </a:cubicBezTo>
                  <a:cubicBezTo>
                    <a:pt x="25" y="21"/>
                    <a:pt x="25" y="21"/>
                    <a:pt x="25" y="21"/>
                  </a:cubicBezTo>
                  <a:cubicBezTo>
                    <a:pt x="24" y="22"/>
                    <a:pt x="23" y="23"/>
                    <a:pt x="22" y="24"/>
                  </a:cubicBezTo>
                  <a:cubicBezTo>
                    <a:pt x="21" y="24"/>
                    <a:pt x="21" y="24"/>
                    <a:pt x="21" y="24"/>
                  </a:cubicBezTo>
                  <a:cubicBezTo>
                    <a:pt x="20" y="23"/>
                    <a:pt x="20" y="23"/>
                    <a:pt x="20" y="23"/>
                  </a:cubicBezTo>
                  <a:cubicBezTo>
                    <a:pt x="19" y="24"/>
                    <a:pt x="17" y="24"/>
                    <a:pt x="16" y="24"/>
                  </a:cubicBezTo>
                  <a:cubicBezTo>
                    <a:pt x="16" y="26"/>
                    <a:pt x="16" y="26"/>
                    <a:pt x="16" y="26"/>
                  </a:cubicBezTo>
                  <a:cubicBezTo>
                    <a:pt x="16" y="27"/>
                    <a:pt x="16" y="27"/>
                    <a:pt x="16" y="27"/>
                  </a:cubicBezTo>
                  <a:cubicBezTo>
                    <a:pt x="15" y="27"/>
                    <a:pt x="14" y="27"/>
                    <a:pt x="14" y="27"/>
                  </a:cubicBezTo>
                  <a:close/>
                  <a:moveTo>
                    <a:pt x="12" y="26"/>
                  </a:moveTo>
                  <a:cubicBezTo>
                    <a:pt x="13" y="26"/>
                    <a:pt x="14" y="26"/>
                    <a:pt x="16" y="26"/>
                  </a:cubicBezTo>
                  <a:cubicBezTo>
                    <a:pt x="16" y="24"/>
                    <a:pt x="16" y="24"/>
                    <a:pt x="16" y="24"/>
                  </a:cubicBezTo>
                  <a:cubicBezTo>
                    <a:pt x="16" y="24"/>
                    <a:pt x="16" y="24"/>
                    <a:pt x="16" y="24"/>
                  </a:cubicBezTo>
                  <a:cubicBezTo>
                    <a:pt x="17" y="24"/>
                    <a:pt x="18" y="23"/>
                    <a:pt x="20" y="22"/>
                  </a:cubicBezTo>
                  <a:cubicBezTo>
                    <a:pt x="20" y="22"/>
                    <a:pt x="20" y="22"/>
                    <a:pt x="20" y="22"/>
                  </a:cubicBezTo>
                  <a:cubicBezTo>
                    <a:pt x="21" y="24"/>
                    <a:pt x="21" y="24"/>
                    <a:pt x="21" y="24"/>
                  </a:cubicBezTo>
                  <a:cubicBezTo>
                    <a:pt x="22" y="23"/>
                    <a:pt x="23" y="22"/>
                    <a:pt x="24" y="21"/>
                  </a:cubicBezTo>
                  <a:cubicBezTo>
                    <a:pt x="23" y="20"/>
                    <a:pt x="23" y="20"/>
                    <a:pt x="23" y="20"/>
                  </a:cubicBezTo>
                  <a:cubicBezTo>
                    <a:pt x="23" y="20"/>
                    <a:pt x="23" y="19"/>
                    <a:pt x="23" y="19"/>
                  </a:cubicBezTo>
                  <a:cubicBezTo>
                    <a:pt x="23" y="19"/>
                    <a:pt x="23" y="18"/>
                    <a:pt x="24" y="17"/>
                  </a:cubicBezTo>
                  <a:cubicBezTo>
                    <a:pt x="24" y="16"/>
                    <a:pt x="24" y="15"/>
                    <a:pt x="26" y="15"/>
                  </a:cubicBezTo>
                  <a:cubicBezTo>
                    <a:pt x="27" y="14"/>
                    <a:pt x="27" y="13"/>
                    <a:pt x="26" y="11"/>
                  </a:cubicBezTo>
                  <a:cubicBezTo>
                    <a:pt x="24" y="11"/>
                    <a:pt x="24" y="11"/>
                    <a:pt x="24" y="11"/>
                  </a:cubicBezTo>
                  <a:cubicBezTo>
                    <a:pt x="24" y="11"/>
                    <a:pt x="24" y="11"/>
                    <a:pt x="24" y="11"/>
                  </a:cubicBezTo>
                  <a:cubicBezTo>
                    <a:pt x="24" y="10"/>
                    <a:pt x="23" y="9"/>
                    <a:pt x="23" y="7"/>
                  </a:cubicBezTo>
                  <a:cubicBezTo>
                    <a:pt x="23" y="7"/>
                    <a:pt x="23" y="7"/>
                    <a:pt x="23" y="7"/>
                  </a:cubicBezTo>
                  <a:cubicBezTo>
                    <a:pt x="24" y="6"/>
                    <a:pt x="24" y="6"/>
                    <a:pt x="24" y="6"/>
                  </a:cubicBezTo>
                  <a:cubicBezTo>
                    <a:pt x="24" y="6"/>
                    <a:pt x="24" y="6"/>
                    <a:pt x="24" y="6"/>
                  </a:cubicBezTo>
                  <a:cubicBezTo>
                    <a:pt x="24" y="5"/>
                    <a:pt x="24" y="5"/>
                    <a:pt x="23" y="5"/>
                  </a:cubicBezTo>
                  <a:cubicBezTo>
                    <a:pt x="23" y="5"/>
                    <a:pt x="22" y="3"/>
                    <a:pt x="21" y="3"/>
                  </a:cubicBezTo>
                  <a:cubicBezTo>
                    <a:pt x="20" y="4"/>
                    <a:pt x="20" y="4"/>
                    <a:pt x="20" y="4"/>
                  </a:cubicBezTo>
                  <a:cubicBezTo>
                    <a:pt x="20" y="4"/>
                    <a:pt x="20" y="4"/>
                    <a:pt x="20" y="4"/>
                  </a:cubicBezTo>
                  <a:cubicBezTo>
                    <a:pt x="18" y="4"/>
                    <a:pt x="17" y="3"/>
                    <a:pt x="16" y="3"/>
                  </a:cubicBezTo>
                  <a:cubicBezTo>
                    <a:pt x="16" y="3"/>
                    <a:pt x="16" y="3"/>
                    <a:pt x="16" y="3"/>
                  </a:cubicBezTo>
                  <a:cubicBezTo>
                    <a:pt x="16" y="1"/>
                    <a:pt x="16" y="1"/>
                    <a:pt x="16" y="1"/>
                  </a:cubicBezTo>
                  <a:cubicBezTo>
                    <a:pt x="14" y="0"/>
                    <a:pt x="13" y="0"/>
                    <a:pt x="12" y="1"/>
                  </a:cubicBezTo>
                  <a:cubicBezTo>
                    <a:pt x="12" y="3"/>
                    <a:pt x="12" y="3"/>
                    <a:pt x="12" y="3"/>
                  </a:cubicBezTo>
                  <a:cubicBezTo>
                    <a:pt x="12" y="3"/>
                    <a:pt x="12" y="3"/>
                    <a:pt x="12" y="3"/>
                  </a:cubicBezTo>
                  <a:cubicBezTo>
                    <a:pt x="10" y="3"/>
                    <a:pt x="9" y="4"/>
                    <a:pt x="8" y="4"/>
                  </a:cubicBezTo>
                  <a:cubicBezTo>
                    <a:pt x="8" y="4"/>
                    <a:pt x="7" y="4"/>
                    <a:pt x="7" y="4"/>
                  </a:cubicBezTo>
                  <a:cubicBezTo>
                    <a:pt x="6" y="3"/>
                    <a:pt x="6" y="3"/>
                    <a:pt x="6" y="3"/>
                  </a:cubicBezTo>
                  <a:cubicBezTo>
                    <a:pt x="5" y="4"/>
                    <a:pt x="4" y="5"/>
                    <a:pt x="3" y="6"/>
                  </a:cubicBezTo>
                  <a:cubicBezTo>
                    <a:pt x="5" y="7"/>
                    <a:pt x="5" y="7"/>
                    <a:pt x="5" y="7"/>
                  </a:cubicBezTo>
                  <a:cubicBezTo>
                    <a:pt x="5" y="7"/>
                    <a:pt x="5" y="7"/>
                    <a:pt x="5" y="7"/>
                  </a:cubicBezTo>
                  <a:cubicBezTo>
                    <a:pt x="4" y="9"/>
                    <a:pt x="3" y="10"/>
                    <a:pt x="3" y="11"/>
                  </a:cubicBezTo>
                  <a:cubicBezTo>
                    <a:pt x="3" y="11"/>
                    <a:pt x="3" y="11"/>
                    <a:pt x="3" y="11"/>
                  </a:cubicBezTo>
                  <a:cubicBezTo>
                    <a:pt x="1" y="11"/>
                    <a:pt x="1" y="11"/>
                    <a:pt x="1" y="11"/>
                  </a:cubicBezTo>
                  <a:cubicBezTo>
                    <a:pt x="1" y="13"/>
                    <a:pt x="1" y="14"/>
                    <a:pt x="1" y="15"/>
                  </a:cubicBezTo>
                  <a:cubicBezTo>
                    <a:pt x="3" y="15"/>
                    <a:pt x="3" y="15"/>
                    <a:pt x="3" y="15"/>
                  </a:cubicBezTo>
                  <a:cubicBezTo>
                    <a:pt x="3" y="15"/>
                    <a:pt x="3" y="15"/>
                    <a:pt x="3" y="15"/>
                  </a:cubicBezTo>
                  <a:cubicBezTo>
                    <a:pt x="3" y="17"/>
                    <a:pt x="4" y="18"/>
                    <a:pt x="5" y="19"/>
                  </a:cubicBezTo>
                  <a:cubicBezTo>
                    <a:pt x="5" y="19"/>
                    <a:pt x="5" y="20"/>
                    <a:pt x="5" y="20"/>
                  </a:cubicBezTo>
                  <a:cubicBezTo>
                    <a:pt x="3" y="21"/>
                    <a:pt x="3" y="21"/>
                    <a:pt x="3" y="21"/>
                  </a:cubicBezTo>
                  <a:cubicBezTo>
                    <a:pt x="4" y="22"/>
                    <a:pt x="5" y="23"/>
                    <a:pt x="6" y="24"/>
                  </a:cubicBezTo>
                  <a:cubicBezTo>
                    <a:pt x="7" y="22"/>
                    <a:pt x="7" y="22"/>
                    <a:pt x="7" y="22"/>
                  </a:cubicBezTo>
                  <a:cubicBezTo>
                    <a:pt x="7" y="22"/>
                    <a:pt x="8" y="22"/>
                    <a:pt x="8" y="22"/>
                  </a:cubicBezTo>
                  <a:cubicBezTo>
                    <a:pt x="9" y="23"/>
                    <a:pt x="10" y="24"/>
                    <a:pt x="12" y="24"/>
                  </a:cubicBezTo>
                  <a:cubicBezTo>
                    <a:pt x="12" y="24"/>
                    <a:pt x="12" y="24"/>
                    <a:pt x="12" y="24"/>
                  </a:cubicBezTo>
                  <a:lnTo>
                    <a:pt x="12" y="26"/>
                  </a:lnTo>
                  <a:close/>
                  <a:moveTo>
                    <a:pt x="14" y="22"/>
                  </a:moveTo>
                  <a:cubicBezTo>
                    <a:pt x="12" y="22"/>
                    <a:pt x="9" y="21"/>
                    <a:pt x="8" y="19"/>
                  </a:cubicBezTo>
                  <a:cubicBezTo>
                    <a:pt x="5" y="16"/>
                    <a:pt x="4" y="11"/>
                    <a:pt x="8" y="7"/>
                  </a:cubicBezTo>
                  <a:cubicBezTo>
                    <a:pt x="12" y="3"/>
                    <a:pt x="17" y="5"/>
                    <a:pt x="19" y="8"/>
                  </a:cubicBezTo>
                  <a:cubicBezTo>
                    <a:pt x="22" y="10"/>
                    <a:pt x="24" y="15"/>
                    <a:pt x="20" y="19"/>
                  </a:cubicBezTo>
                  <a:cubicBezTo>
                    <a:pt x="20" y="19"/>
                    <a:pt x="20" y="19"/>
                    <a:pt x="20" y="19"/>
                  </a:cubicBezTo>
                  <a:cubicBezTo>
                    <a:pt x="20" y="19"/>
                    <a:pt x="20" y="19"/>
                    <a:pt x="20" y="19"/>
                  </a:cubicBezTo>
                  <a:cubicBezTo>
                    <a:pt x="20" y="19"/>
                    <a:pt x="20" y="19"/>
                    <a:pt x="20" y="19"/>
                  </a:cubicBezTo>
                  <a:cubicBezTo>
                    <a:pt x="20" y="19"/>
                    <a:pt x="20" y="20"/>
                    <a:pt x="19" y="20"/>
                  </a:cubicBezTo>
                  <a:cubicBezTo>
                    <a:pt x="19" y="20"/>
                    <a:pt x="19" y="20"/>
                    <a:pt x="19" y="20"/>
                  </a:cubicBezTo>
                  <a:cubicBezTo>
                    <a:pt x="19" y="20"/>
                    <a:pt x="19" y="20"/>
                    <a:pt x="19" y="20"/>
                  </a:cubicBezTo>
                  <a:cubicBezTo>
                    <a:pt x="18" y="21"/>
                    <a:pt x="16" y="22"/>
                    <a:pt x="14" y="22"/>
                  </a:cubicBezTo>
                  <a:close/>
                  <a:moveTo>
                    <a:pt x="13" y="5"/>
                  </a:moveTo>
                  <a:cubicBezTo>
                    <a:pt x="12" y="5"/>
                    <a:pt x="10" y="6"/>
                    <a:pt x="8" y="8"/>
                  </a:cubicBezTo>
                  <a:cubicBezTo>
                    <a:pt x="4" y="11"/>
                    <a:pt x="6" y="16"/>
                    <a:pt x="8" y="19"/>
                  </a:cubicBezTo>
                  <a:cubicBezTo>
                    <a:pt x="11" y="21"/>
                    <a:pt x="15" y="23"/>
                    <a:pt x="19" y="19"/>
                  </a:cubicBezTo>
                  <a:cubicBezTo>
                    <a:pt x="19" y="19"/>
                    <a:pt x="19" y="19"/>
                    <a:pt x="19" y="19"/>
                  </a:cubicBezTo>
                  <a:cubicBezTo>
                    <a:pt x="19" y="19"/>
                    <a:pt x="19" y="19"/>
                    <a:pt x="19" y="19"/>
                  </a:cubicBezTo>
                  <a:cubicBezTo>
                    <a:pt x="23" y="15"/>
                    <a:pt x="22" y="11"/>
                    <a:pt x="19" y="8"/>
                  </a:cubicBezTo>
                  <a:cubicBezTo>
                    <a:pt x="18" y="7"/>
                    <a:pt x="16" y="5"/>
                    <a:pt x="13"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1319" name="Freeform 352"/>
            <p:cNvSpPr>
              <a:spLocks noEditPoints="1"/>
            </p:cNvSpPr>
            <p:nvPr/>
          </p:nvSpPr>
          <p:spPr bwMode="auto">
            <a:xfrm>
              <a:off x="4997" y="3244"/>
              <a:ext cx="68" cy="61"/>
            </a:xfrm>
            <a:custGeom>
              <a:avLst/>
              <a:gdLst>
                <a:gd name="T0" fmla="*/ 11 w 27"/>
                <a:gd name="T1" fmla="*/ 24 h 24"/>
                <a:gd name="T2" fmla="*/ 11 w 27"/>
                <a:gd name="T3" fmla="*/ 22 h 24"/>
                <a:gd name="T4" fmla="*/ 7 w 27"/>
                <a:gd name="T5" fmla="*/ 20 h 24"/>
                <a:gd name="T6" fmla="*/ 6 w 27"/>
                <a:gd name="T7" fmla="*/ 22 h 24"/>
                <a:gd name="T8" fmla="*/ 2 w 27"/>
                <a:gd name="T9" fmla="*/ 18 h 24"/>
                <a:gd name="T10" fmla="*/ 6 w 27"/>
                <a:gd name="T11" fmla="*/ 21 h 24"/>
                <a:gd name="T12" fmla="*/ 7 w 27"/>
                <a:gd name="T13" fmla="*/ 20 h 24"/>
                <a:gd name="T14" fmla="*/ 11 w 27"/>
                <a:gd name="T15" fmla="*/ 22 h 24"/>
                <a:gd name="T16" fmla="*/ 12 w 27"/>
                <a:gd name="T17" fmla="*/ 24 h 24"/>
                <a:gd name="T18" fmla="*/ 15 w 27"/>
                <a:gd name="T19" fmla="*/ 23 h 24"/>
                <a:gd name="T20" fmla="*/ 16 w 27"/>
                <a:gd name="T21" fmla="*/ 21 h 24"/>
                <a:gd name="T22" fmla="*/ 20 w 27"/>
                <a:gd name="T23" fmla="*/ 20 h 24"/>
                <a:gd name="T24" fmla="*/ 24 w 27"/>
                <a:gd name="T25" fmla="*/ 18 h 24"/>
                <a:gd name="T26" fmla="*/ 24 w 27"/>
                <a:gd name="T27" fmla="*/ 16 h 24"/>
                <a:gd name="T28" fmla="*/ 25 w 27"/>
                <a:gd name="T29" fmla="*/ 16 h 24"/>
                <a:gd name="T30" fmla="*/ 25 w 27"/>
                <a:gd name="T31" fmla="*/ 19 h 24"/>
                <a:gd name="T32" fmla="*/ 21 w 27"/>
                <a:gd name="T33" fmla="*/ 22 h 24"/>
                <a:gd name="T34" fmla="*/ 20 w 27"/>
                <a:gd name="T35" fmla="*/ 20 h 24"/>
                <a:gd name="T36" fmla="*/ 16 w 27"/>
                <a:gd name="T37" fmla="*/ 23 h 24"/>
                <a:gd name="T38" fmla="*/ 16 w 27"/>
                <a:gd name="T39" fmla="*/ 24 h 24"/>
                <a:gd name="T40" fmla="*/ 3 w 27"/>
                <a:gd name="T41" fmla="*/ 16 h 24"/>
                <a:gd name="T42" fmla="*/ 2 w 27"/>
                <a:gd name="T43" fmla="*/ 13 h 24"/>
                <a:gd name="T44" fmla="*/ 0 w 27"/>
                <a:gd name="T45" fmla="*/ 13 h 24"/>
                <a:gd name="T46" fmla="*/ 0 w 27"/>
                <a:gd name="T47" fmla="*/ 6 h 24"/>
                <a:gd name="T48" fmla="*/ 1 w 27"/>
                <a:gd name="T49" fmla="*/ 13 h 24"/>
                <a:gd name="T50" fmla="*/ 3 w 27"/>
                <a:gd name="T51" fmla="*/ 13 h 24"/>
                <a:gd name="T52" fmla="*/ 4 w 27"/>
                <a:gd name="T53" fmla="*/ 16 h 24"/>
                <a:gd name="T54" fmla="*/ 24 w 27"/>
                <a:gd name="T55" fmla="*/ 15 h 24"/>
                <a:gd name="T56" fmla="*/ 23 w 27"/>
                <a:gd name="T57" fmla="*/ 15 h 24"/>
                <a:gd name="T58" fmla="*/ 26 w 27"/>
                <a:gd name="T59" fmla="*/ 13 h 24"/>
                <a:gd name="T60" fmla="*/ 27 w 27"/>
                <a:gd name="T61" fmla="*/ 10 h 24"/>
                <a:gd name="T62" fmla="*/ 27 w 27"/>
                <a:gd name="T63" fmla="*/ 13 h 24"/>
                <a:gd name="T64" fmla="*/ 24 w 27"/>
                <a:gd name="T65" fmla="*/ 14 h 24"/>
                <a:gd name="T66" fmla="*/ 24 w 27"/>
                <a:gd name="T67" fmla="*/ 15 h 24"/>
                <a:gd name="T68" fmla="*/ 21 w 27"/>
                <a:gd name="T69" fmla="*/ 10 h 24"/>
                <a:gd name="T70" fmla="*/ 8 w 27"/>
                <a:gd name="T71" fmla="*/ 5 h 24"/>
                <a:gd name="T72" fmla="*/ 6 w 27"/>
                <a:gd name="T73" fmla="*/ 8 h 24"/>
                <a:gd name="T74" fmla="*/ 7 w 27"/>
                <a:gd name="T75" fmla="*/ 5 h 24"/>
                <a:gd name="T76" fmla="*/ 22 w 27"/>
                <a:gd name="T77" fmla="*/ 10 h 24"/>
                <a:gd name="T78" fmla="*/ 4 w 27"/>
                <a:gd name="T79" fmla="*/ 4 h 24"/>
                <a:gd name="T80" fmla="*/ 2 w 27"/>
                <a:gd name="T81" fmla="*/ 3 h 24"/>
                <a:gd name="T82" fmla="*/ 3 w 27"/>
                <a:gd name="T83" fmla="*/ 1 h 24"/>
                <a:gd name="T84" fmla="*/ 3 w 27"/>
                <a:gd name="T85" fmla="*/ 1 h 24"/>
                <a:gd name="T86" fmla="*/ 3 w 27"/>
                <a:gd name="T87" fmla="*/ 1 h 24"/>
                <a:gd name="T88" fmla="*/ 4 w 27"/>
                <a:gd name="T89" fmla="*/ 4 h 24"/>
                <a:gd name="T90" fmla="*/ 4 w 27"/>
                <a:gd name="T91" fmla="*/ 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7" h="24">
                  <a:moveTo>
                    <a:pt x="13" y="24"/>
                  </a:moveTo>
                  <a:cubicBezTo>
                    <a:pt x="13" y="24"/>
                    <a:pt x="12" y="24"/>
                    <a:pt x="11" y="24"/>
                  </a:cubicBezTo>
                  <a:cubicBezTo>
                    <a:pt x="11" y="24"/>
                    <a:pt x="11" y="24"/>
                    <a:pt x="11" y="24"/>
                  </a:cubicBezTo>
                  <a:cubicBezTo>
                    <a:pt x="11" y="23"/>
                    <a:pt x="11" y="23"/>
                    <a:pt x="11" y="22"/>
                  </a:cubicBezTo>
                  <a:cubicBezTo>
                    <a:pt x="11" y="22"/>
                    <a:pt x="11" y="22"/>
                    <a:pt x="11" y="22"/>
                  </a:cubicBezTo>
                  <a:cubicBezTo>
                    <a:pt x="9" y="22"/>
                    <a:pt x="8" y="21"/>
                    <a:pt x="7" y="20"/>
                  </a:cubicBezTo>
                  <a:cubicBezTo>
                    <a:pt x="6" y="22"/>
                    <a:pt x="6" y="22"/>
                    <a:pt x="6" y="22"/>
                  </a:cubicBezTo>
                  <a:cubicBezTo>
                    <a:pt x="6" y="22"/>
                    <a:pt x="6" y="22"/>
                    <a:pt x="6" y="22"/>
                  </a:cubicBezTo>
                  <a:cubicBezTo>
                    <a:pt x="4" y="21"/>
                    <a:pt x="3" y="20"/>
                    <a:pt x="2" y="19"/>
                  </a:cubicBezTo>
                  <a:cubicBezTo>
                    <a:pt x="2" y="19"/>
                    <a:pt x="2" y="18"/>
                    <a:pt x="2" y="18"/>
                  </a:cubicBezTo>
                  <a:cubicBezTo>
                    <a:pt x="3" y="18"/>
                    <a:pt x="3" y="18"/>
                    <a:pt x="3" y="18"/>
                  </a:cubicBezTo>
                  <a:cubicBezTo>
                    <a:pt x="4" y="19"/>
                    <a:pt x="5" y="20"/>
                    <a:pt x="6" y="21"/>
                  </a:cubicBezTo>
                  <a:cubicBezTo>
                    <a:pt x="7" y="20"/>
                    <a:pt x="7" y="20"/>
                    <a:pt x="7" y="20"/>
                  </a:cubicBezTo>
                  <a:cubicBezTo>
                    <a:pt x="7" y="20"/>
                    <a:pt x="7" y="20"/>
                    <a:pt x="7" y="20"/>
                  </a:cubicBezTo>
                  <a:cubicBezTo>
                    <a:pt x="9" y="21"/>
                    <a:pt x="10" y="21"/>
                    <a:pt x="11" y="21"/>
                  </a:cubicBezTo>
                  <a:cubicBezTo>
                    <a:pt x="11" y="21"/>
                    <a:pt x="11" y="21"/>
                    <a:pt x="11" y="22"/>
                  </a:cubicBezTo>
                  <a:cubicBezTo>
                    <a:pt x="11" y="22"/>
                    <a:pt x="11" y="22"/>
                    <a:pt x="11" y="22"/>
                  </a:cubicBezTo>
                  <a:cubicBezTo>
                    <a:pt x="11" y="23"/>
                    <a:pt x="11" y="23"/>
                    <a:pt x="12" y="24"/>
                  </a:cubicBezTo>
                  <a:cubicBezTo>
                    <a:pt x="13" y="24"/>
                    <a:pt x="14" y="24"/>
                    <a:pt x="15" y="24"/>
                  </a:cubicBezTo>
                  <a:cubicBezTo>
                    <a:pt x="15" y="23"/>
                    <a:pt x="15" y="23"/>
                    <a:pt x="15" y="23"/>
                  </a:cubicBezTo>
                  <a:cubicBezTo>
                    <a:pt x="15" y="22"/>
                    <a:pt x="16" y="22"/>
                    <a:pt x="16" y="22"/>
                  </a:cubicBezTo>
                  <a:cubicBezTo>
                    <a:pt x="16" y="21"/>
                    <a:pt x="16" y="21"/>
                    <a:pt x="16" y="21"/>
                  </a:cubicBezTo>
                  <a:cubicBezTo>
                    <a:pt x="17" y="21"/>
                    <a:pt x="18" y="20"/>
                    <a:pt x="19" y="20"/>
                  </a:cubicBezTo>
                  <a:cubicBezTo>
                    <a:pt x="20" y="20"/>
                    <a:pt x="20" y="20"/>
                    <a:pt x="20" y="20"/>
                  </a:cubicBezTo>
                  <a:cubicBezTo>
                    <a:pt x="21" y="21"/>
                    <a:pt x="21" y="21"/>
                    <a:pt x="21" y="21"/>
                  </a:cubicBezTo>
                  <a:cubicBezTo>
                    <a:pt x="22" y="20"/>
                    <a:pt x="23" y="19"/>
                    <a:pt x="24" y="18"/>
                  </a:cubicBezTo>
                  <a:cubicBezTo>
                    <a:pt x="24" y="18"/>
                    <a:pt x="24" y="17"/>
                    <a:pt x="24" y="17"/>
                  </a:cubicBezTo>
                  <a:cubicBezTo>
                    <a:pt x="24" y="17"/>
                    <a:pt x="24" y="16"/>
                    <a:pt x="24" y="16"/>
                  </a:cubicBezTo>
                  <a:cubicBezTo>
                    <a:pt x="24" y="16"/>
                    <a:pt x="24" y="16"/>
                    <a:pt x="24" y="16"/>
                  </a:cubicBezTo>
                  <a:cubicBezTo>
                    <a:pt x="25" y="16"/>
                    <a:pt x="25" y="16"/>
                    <a:pt x="25" y="16"/>
                  </a:cubicBezTo>
                  <a:cubicBezTo>
                    <a:pt x="25" y="16"/>
                    <a:pt x="25" y="17"/>
                    <a:pt x="25" y="17"/>
                  </a:cubicBezTo>
                  <a:cubicBezTo>
                    <a:pt x="25" y="18"/>
                    <a:pt x="25" y="18"/>
                    <a:pt x="25" y="19"/>
                  </a:cubicBezTo>
                  <a:cubicBezTo>
                    <a:pt x="25" y="19"/>
                    <a:pt x="25" y="19"/>
                    <a:pt x="24" y="19"/>
                  </a:cubicBezTo>
                  <a:cubicBezTo>
                    <a:pt x="24" y="20"/>
                    <a:pt x="23" y="21"/>
                    <a:pt x="21" y="22"/>
                  </a:cubicBezTo>
                  <a:cubicBezTo>
                    <a:pt x="21" y="22"/>
                    <a:pt x="21" y="22"/>
                    <a:pt x="21" y="22"/>
                  </a:cubicBezTo>
                  <a:cubicBezTo>
                    <a:pt x="20" y="20"/>
                    <a:pt x="20" y="20"/>
                    <a:pt x="20" y="20"/>
                  </a:cubicBezTo>
                  <a:cubicBezTo>
                    <a:pt x="18" y="21"/>
                    <a:pt x="18" y="21"/>
                    <a:pt x="16" y="22"/>
                  </a:cubicBezTo>
                  <a:cubicBezTo>
                    <a:pt x="16" y="22"/>
                    <a:pt x="16" y="23"/>
                    <a:pt x="16" y="23"/>
                  </a:cubicBezTo>
                  <a:cubicBezTo>
                    <a:pt x="16" y="23"/>
                    <a:pt x="16" y="24"/>
                    <a:pt x="16" y="24"/>
                  </a:cubicBezTo>
                  <a:cubicBezTo>
                    <a:pt x="16" y="24"/>
                    <a:pt x="16" y="24"/>
                    <a:pt x="16" y="24"/>
                  </a:cubicBezTo>
                  <a:cubicBezTo>
                    <a:pt x="15" y="24"/>
                    <a:pt x="14" y="24"/>
                    <a:pt x="13" y="24"/>
                  </a:cubicBezTo>
                  <a:close/>
                  <a:moveTo>
                    <a:pt x="3" y="16"/>
                  </a:moveTo>
                  <a:cubicBezTo>
                    <a:pt x="3" y="16"/>
                    <a:pt x="3" y="16"/>
                    <a:pt x="3" y="16"/>
                  </a:cubicBezTo>
                  <a:cubicBezTo>
                    <a:pt x="3" y="15"/>
                    <a:pt x="3" y="14"/>
                    <a:pt x="2" y="13"/>
                  </a:cubicBezTo>
                  <a:cubicBezTo>
                    <a:pt x="0" y="13"/>
                    <a:pt x="0" y="13"/>
                    <a:pt x="0" y="13"/>
                  </a:cubicBezTo>
                  <a:cubicBezTo>
                    <a:pt x="0" y="13"/>
                    <a:pt x="0" y="13"/>
                    <a:pt x="0" y="13"/>
                  </a:cubicBezTo>
                  <a:cubicBezTo>
                    <a:pt x="0" y="12"/>
                    <a:pt x="0" y="8"/>
                    <a:pt x="0" y="7"/>
                  </a:cubicBezTo>
                  <a:cubicBezTo>
                    <a:pt x="0" y="6"/>
                    <a:pt x="0" y="6"/>
                    <a:pt x="0" y="6"/>
                  </a:cubicBezTo>
                  <a:cubicBezTo>
                    <a:pt x="1" y="6"/>
                    <a:pt x="1" y="7"/>
                    <a:pt x="1" y="7"/>
                  </a:cubicBezTo>
                  <a:cubicBezTo>
                    <a:pt x="1" y="8"/>
                    <a:pt x="0" y="11"/>
                    <a:pt x="1" y="13"/>
                  </a:cubicBezTo>
                  <a:cubicBezTo>
                    <a:pt x="3" y="13"/>
                    <a:pt x="3" y="13"/>
                    <a:pt x="3" y="13"/>
                  </a:cubicBezTo>
                  <a:cubicBezTo>
                    <a:pt x="3" y="13"/>
                    <a:pt x="3" y="13"/>
                    <a:pt x="3" y="13"/>
                  </a:cubicBezTo>
                  <a:cubicBezTo>
                    <a:pt x="3" y="14"/>
                    <a:pt x="3" y="15"/>
                    <a:pt x="4" y="15"/>
                  </a:cubicBezTo>
                  <a:cubicBezTo>
                    <a:pt x="4" y="15"/>
                    <a:pt x="4" y="16"/>
                    <a:pt x="4" y="16"/>
                  </a:cubicBezTo>
                  <a:cubicBezTo>
                    <a:pt x="3" y="16"/>
                    <a:pt x="3" y="16"/>
                    <a:pt x="3" y="16"/>
                  </a:cubicBezTo>
                  <a:close/>
                  <a:moveTo>
                    <a:pt x="24" y="15"/>
                  </a:moveTo>
                  <a:cubicBezTo>
                    <a:pt x="24" y="15"/>
                    <a:pt x="24" y="15"/>
                    <a:pt x="23" y="15"/>
                  </a:cubicBezTo>
                  <a:cubicBezTo>
                    <a:pt x="23" y="15"/>
                    <a:pt x="23" y="15"/>
                    <a:pt x="23" y="15"/>
                  </a:cubicBezTo>
                  <a:cubicBezTo>
                    <a:pt x="24" y="14"/>
                    <a:pt x="24" y="14"/>
                    <a:pt x="24" y="14"/>
                  </a:cubicBezTo>
                  <a:cubicBezTo>
                    <a:pt x="25" y="13"/>
                    <a:pt x="25" y="13"/>
                    <a:pt x="26" y="13"/>
                  </a:cubicBezTo>
                  <a:cubicBezTo>
                    <a:pt x="26" y="12"/>
                    <a:pt x="26" y="11"/>
                    <a:pt x="26" y="10"/>
                  </a:cubicBezTo>
                  <a:cubicBezTo>
                    <a:pt x="26" y="10"/>
                    <a:pt x="27" y="10"/>
                    <a:pt x="27" y="10"/>
                  </a:cubicBezTo>
                  <a:cubicBezTo>
                    <a:pt x="27" y="10"/>
                    <a:pt x="27" y="10"/>
                    <a:pt x="27" y="11"/>
                  </a:cubicBezTo>
                  <a:cubicBezTo>
                    <a:pt x="27" y="11"/>
                    <a:pt x="27" y="12"/>
                    <a:pt x="27" y="13"/>
                  </a:cubicBezTo>
                  <a:cubicBezTo>
                    <a:pt x="27" y="13"/>
                    <a:pt x="27" y="13"/>
                    <a:pt x="26" y="13"/>
                  </a:cubicBezTo>
                  <a:cubicBezTo>
                    <a:pt x="25" y="13"/>
                    <a:pt x="25" y="13"/>
                    <a:pt x="24" y="14"/>
                  </a:cubicBezTo>
                  <a:cubicBezTo>
                    <a:pt x="24" y="14"/>
                    <a:pt x="24" y="15"/>
                    <a:pt x="24" y="15"/>
                  </a:cubicBezTo>
                  <a:cubicBezTo>
                    <a:pt x="24" y="15"/>
                    <a:pt x="24" y="15"/>
                    <a:pt x="24" y="15"/>
                  </a:cubicBezTo>
                  <a:close/>
                  <a:moveTo>
                    <a:pt x="22" y="11"/>
                  </a:moveTo>
                  <a:cubicBezTo>
                    <a:pt x="21" y="11"/>
                    <a:pt x="21" y="11"/>
                    <a:pt x="21" y="10"/>
                  </a:cubicBezTo>
                  <a:cubicBezTo>
                    <a:pt x="21" y="7"/>
                    <a:pt x="19" y="4"/>
                    <a:pt x="16" y="3"/>
                  </a:cubicBezTo>
                  <a:cubicBezTo>
                    <a:pt x="14" y="3"/>
                    <a:pt x="11" y="2"/>
                    <a:pt x="8" y="5"/>
                  </a:cubicBezTo>
                  <a:cubicBezTo>
                    <a:pt x="7" y="6"/>
                    <a:pt x="6" y="7"/>
                    <a:pt x="6" y="8"/>
                  </a:cubicBezTo>
                  <a:cubicBezTo>
                    <a:pt x="6" y="8"/>
                    <a:pt x="6" y="8"/>
                    <a:pt x="6" y="8"/>
                  </a:cubicBezTo>
                  <a:cubicBezTo>
                    <a:pt x="5" y="8"/>
                    <a:pt x="5" y="8"/>
                    <a:pt x="5" y="8"/>
                  </a:cubicBezTo>
                  <a:cubicBezTo>
                    <a:pt x="6" y="7"/>
                    <a:pt x="6" y="6"/>
                    <a:pt x="7" y="5"/>
                  </a:cubicBezTo>
                  <a:cubicBezTo>
                    <a:pt x="10" y="2"/>
                    <a:pt x="13" y="2"/>
                    <a:pt x="16" y="3"/>
                  </a:cubicBezTo>
                  <a:cubicBezTo>
                    <a:pt x="19" y="4"/>
                    <a:pt x="22" y="7"/>
                    <a:pt x="22" y="10"/>
                  </a:cubicBezTo>
                  <a:cubicBezTo>
                    <a:pt x="22" y="11"/>
                    <a:pt x="22" y="11"/>
                    <a:pt x="22" y="11"/>
                  </a:cubicBezTo>
                  <a:close/>
                  <a:moveTo>
                    <a:pt x="4" y="4"/>
                  </a:moveTo>
                  <a:cubicBezTo>
                    <a:pt x="3" y="4"/>
                    <a:pt x="3" y="4"/>
                    <a:pt x="3" y="4"/>
                  </a:cubicBezTo>
                  <a:cubicBezTo>
                    <a:pt x="2" y="3"/>
                    <a:pt x="2" y="3"/>
                    <a:pt x="2" y="3"/>
                  </a:cubicBezTo>
                  <a:cubicBezTo>
                    <a:pt x="2" y="3"/>
                    <a:pt x="2" y="3"/>
                    <a:pt x="2" y="3"/>
                  </a:cubicBezTo>
                  <a:cubicBezTo>
                    <a:pt x="2" y="2"/>
                    <a:pt x="3" y="2"/>
                    <a:pt x="3" y="1"/>
                  </a:cubicBezTo>
                  <a:cubicBezTo>
                    <a:pt x="3" y="1"/>
                    <a:pt x="3" y="1"/>
                    <a:pt x="3" y="1"/>
                  </a:cubicBezTo>
                  <a:cubicBezTo>
                    <a:pt x="3" y="1"/>
                    <a:pt x="3" y="0"/>
                    <a:pt x="3" y="1"/>
                  </a:cubicBezTo>
                  <a:cubicBezTo>
                    <a:pt x="3" y="1"/>
                    <a:pt x="3" y="1"/>
                    <a:pt x="3" y="1"/>
                  </a:cubicBezTo>
                  <a:cubicBezTo>
                    <a:pt x="3" y="1"/>
                    <a:pt x="3" y="1"/>
                    <a:pt x="3" y="1"/>
                  </a:cubicBezTo>
                  <a:cubicBezTo>
                    <a:pt x="3" y="2"/>
                    <a:pt x="3" y="2"/>
                    <a:pt x="3" y="3"/>
                  </a:cubicBezTo>
                  <a:cubicBezTo>
                    <a:pt x="4" y="4"/>
                    <a:pt x="4" y="4"/>
                    <a:pt x="4" y="4"/>
                  </a:cubicBezTo>
                  <a:cubicBezTo>
                    <a:pt x="4" y="4"/>
                    <a:pt x="4" y="4"/>
                    <a:pt x="4" y="4"/>
                  </a:cubicBezTo>
                  <a:cubicBezTo>
                    <a:pt x="4" y="4"/>
                    <a:pt x="4" y="4"/>
                    <a:pt x="4"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1320" name="Freeform 353"/>
            <p:cNvSpPr/>
            <p:nvPr/>
          </p:nvSpPr>
          <p:spPr bwMode="auto">
            <a:xfrm>
              <a:off x="5002" y="3285"/>
              <a:ext cx="2" cy="8"/>
            </a:xfrm>
            <a:custGeom>
              <a:avLst/>
              <a:gdLst>
                <a:gd name="T0" fmla="*/ 1 w 1"/>
                <a:gd name="T1" fmla="*/ 3 h 3"/>
                <a:gd name="T2" fmla="*/ 1 w 1"/>
                <a:gd name="T3" fmla="*/ 3 h 3"/>
                <a:gd name="T4" fmla="*/ 0 w 1"/>
                <a:gd name="T5" fmla="*/ 3 h 3"/>
                <a:gd name="T6" fmla="*/ 1 w 1"/>
                <a:gd name="T7" fmla="*/ 0 h 3"/>
                <a:gd name="T8" fmla="*/ 1 w 1"/>
                <a:gd name="T9" fmla="*/ 0 h 3"/>
                <a:gd name="T10" fmla="*/ 1 w 1"/>
                <a:gd name="T11" fmla="*/ 0 h 3"/>
                <a:gd name="T12" fmla="*/ 1 w 1"/>
                <a:gd name="T13" fmla="*/ 3 h 3"/>
                <a:gd name="T14" fmla="*/ 1 w 1"/>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3">
                  <a:moveTo>
                    <a:pt x="1" y="3"/>
                  </a:moveTo>
                  <a:cubicBezTo>
                    <a:pt x="1" y="3"/>
                    <a:pt x="1" y="3"/>
                    <a:pt x="1" y="3"/>
                  </a:cubicBezTo>
                  <a:cubicBezTo>
                    <a:pt x="0" y="3"/>
                    <a:pt x="0" y="3"/>
                    <a:pt x="0" y="3"/>
                  </a:cubicBezTo>
                  <a:cubicBezTo>
                    <a:pt x="0" y="2"/>
                    <a:pt x="1" y="1"/>
                    <a:pt x="1" y="0"/>
                  </a:cubicBezTo>
                  <a:cubicBezTo>
                    <a:pt x="1" y="0"/>
                    <a:pt x="1" y="0"/>
                    <a:pt x="1" y="0"/>
                  </a:cubicBezTo>
                  <a:cubicBezTo>
                    <a:pt x="1" y="0"/>
                    <a:pt x="1" y="0"/>
                    <a:pt x="1" y="0"/>
                  </a:cubicBezTo>
                  <a:cubicBezTo>
                    <a:pt x="1" y="1"/>
                    <a:pt x="1" y="2"/>
                    <a:pt x="1" y="3"/>
                  </a:cubicBezTo>
                  <a:cubicBezTo>
                    <a:pt x="1" y="3"/>
                    <a:pt x="1" y="3"/>
                    <a:pt x="1"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1321" name="Freeform 354"/>
            <p:cNvSpPr/>
            <p:nvPr/>
          </p:nvSpPr>
          <p:spPr bwMode="auto">
            <a:xfrm>
              <a:off x="5060" y="3234"/>
              <a:ext cx="5" cy="8"/>
            </a:xfrm>
            <a:custGeom>
              <a:avLst/>
              <a:gdLst>
                <a:gd name="T0" fmla="*/ 0 w 2"/>
                <a:gd name="T1" fmla="*/ 3 h 3"/>
                <a:gd name="T2" fmla="*/ 0 w 2"/>
                <a:gd name="T3" fmla="*/ 3 h 3"/>
                <a:gd name="T4" fmla="*/ 0 w 2"/>
                <a:gd name="T5" fmla="*/ 2 h 3"/>
                <a:gd name="T6" fmla="*/ 1 w 2"/>
                <a:gd name="T7" fmla="*/ 1 h 3"/>
                <a:gd name="T8" fmla="*/ 2 w 2"/>
                <a:gd name="T9" fmla="*/ 0 h 3"/>
                <a:gd name="T10" fmla="*/ 2 w 2"/>
                <a:gd name="T11" fmla="*/ 1 h 3"/>
                <a:gd name="T12" fmla="*/ 1 w 2"/>
                <a:gd name="T13" fmla="*/ 2 h 3"/>
                <a:gd name="T14" fmla="*/ 0 w 2"/>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3">
                  <a:moveTo>
                    <a:pt x="0" y="3"/>
                  </a:moveTo>
                  <a:cubicBezTo>
                    <a:pt x="0" y="3"/>
                    <a:pt x="0" y="3"/>
                    <a:pt x="0" y="3"/>
                  </a:cubicBezTo>
                  <a:cubicBezTo>
                    <a:pt x="0" y="2"/>
                    <a:pt x="0" y="2"/>
                    <a:pt x="0" y="2"/>
                  </a:cubicBezTo>
                  <a:cubicBezTo>
                    <a:pt x="1" y="1"/>
                    <a:pt x="1" y="1"/>
                    <a:pt x="1" y="1"/>
                  </a:cubicBezTo>
                  <a:cubicBezTo>
                    <a:pt x="1" y="0"/>
                    <a:pt x="2" y="0"/>
                    <a:pt x="2" y="0"/>
                  </a:cubicBezTo>
                  <a:cubicBezTo>
                    <a:pt x="2" y="1"/>
                    <a:pt x="2" y="1"/>
                    <a:pt x="2" y="1"/>
                  </a:cubicBezTo>
                  <a:cubicBezTo>
                    <a:pt x="1" y="2"/>
                    <a:pt x="1" y="2"/>
                    <a:pt x="1" y="2"/>
                  </a:cubicBezTo>
                  <a:cubicBezTo>
                    <a:pt x="0" y="3"/>
                    <a:pt x="0" y="3"/>
                    <a:pt x="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1322" name="Freeform 355"/>
            <p:cNvSpPr/>
            <p:nvPr/>
          </p:nvSpPr>
          <p:spPr bwMode="auto">
            <a:xfrm>
              <a:off x="5078" y="3260"/>
              <a:ext cx="5" cy="5"/>
            </a:xfrm>
            <a:custGeom>
              <a:avLst/>
              <a:gdLst>
                <a:gd name="T0" fmla="*/ 0 w 2"/>
                <a:gd name="T1" fmla="*/ 2 h 2"/>
                <a:gd name="T2" fmla="*/ 0 w 2"/>
                <a:gd name="T3" fmla="*/ 2 h 2"/>
                <a:gd name="T4" fmla="*/ 0 w 2"/>
                <a:gd name="T5" fmla="*/ 2 h 2"/>
                <a:gd name="T6" fmla="*/ 1 w 2"/>
                <a:gd name="T7" fmla="*/ 0 h 2"/>
                <a:gd name="T8" fmla="*/ 1 w 2"/>
                <a:gd name="T9" fmla="*/ 0 h 2"/>
                <a:gd name="T10" fmla="*/ 2 w 2"/>
                <a:gd name="T11" fmla="*/ 0 h 2"/>
                <a:gd name="T12" fmla="*/ 1 w 2"/>
                <a:gd name="T13" fmla="*/ 2 h 2"/>
                <a:gd name="T14" fmla="*/ 0 w 2"/>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2">
                  <a:moveTo>
                    <a:pt x="0" y="2"/>
                  </a:moveTo>
                  <a:cubicBezTo>
                    <a:pt x="0" y="2"/>
                    <a:pt x="0" y="2"/>
                    <a:pt x="0" y="2"/>
                  </a:cubicBezTo>
                  <a:cubicBezTo>
                    <a:pt x="0" y="2"/>
                    <a:pt x="0" y="2"/>
                    <a:pt x="0" y="2"/>
                  </a:cubicBezTo>
                  <a:cubicBezTo>
                    <a:pt x="1" y="1"/>
                    <a:pt x="1" y="1"/>
                    <a:pt x="1" y="0"/>
                  </a:cubicBezTo>
                  <a:cubicBezTo>
                    <a:pt x="1" y="0"/>
                    <a:pt x="1" y="0"/>
                    <a:pt x="1" y="0"/>
                  </a:cubicBezTo>
                  <a:cubicBezTo>
                    <a:pt x="2" y="0"/>
                    <a:pt x="2" y="0"/>
                    <a:pt x="2" y="0"/>
                  </a:cubicBezTo>
                  <a:cubicBezTo>
                    <a:pt x="1" y="1"/>
                    <a:pt x="1" y="1"/>
                    <a:pt x="1" y="2"/>
                  </a:cubicBezTo>
                  <a:cubicBezTo>
                    <a:pt x="0" y="2"/>
                    <a:pt x="0" y="2"/>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1323" name="Freeform 356"/>
            <p:cNvSpPr/>
            <p:nvPr/>
          </p:nvSpPr>
          <p:spPr bwMode="auto">
            <a:xfrm>
              <a:off x="5081" y="3260"/>
              <a:ext cx="2" cy="5"/>
            </a:xfrm>
            <a:custGeom>
              <a:avLst/>
              <a:gdLst>
                <a:gd name="T0" fmla="*/ 0 w 1"/>
                <a:gd name="T1" fmla="*/ 2 h 2"/>
                <a:gd name="T2" fmla="*/ 0 w 1"/>
                <a:gd name="T3" fmla="*/ 2 h 2"/>
                <a:gd name="T4" fmla="*/ 0 w 1"/>
                <a:gd name="T5" fmla="*/ 2 h 2"/>
                <a:gd name="T6" fmla="*/ 1 w 1"/>
                <a:gd name="T7" fmla="*/ 0 h 2"/>
                <a:gd name="T8" fmla="*/ 1 w 1"/>
                <a:gd name="T9" fmla="*/ 0 h 2"/>
                <a:gd name="T10" fmla="*/ 1 w 1"/>
                <a:gd name="T11" fmla="*/ 0 h 2"/>
                <a:gd name="T12" fmla="*/ 0 w 1"/>
                <a:gd name="T13" fmla="*/ 2 h 2"/>
                <a:gd name="T14" fmla="*/ 0 w 1"/>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2">
                  <a:moveTo>
                    <a:pt x="0" y="2"/>
                  </a:moveTo>
                  <a:cubicBezTo>
                    <a:pt x="0" y="2"/>
                    <a:pt x="0" y="2"/>
                    <a:pt x="0" y="2"/>
                  </a:cubicBezTo>
                  <a:cubicBezTo>
                    <a:pt x="0" y="2"/>
                    <a:pt x="0" y="2"/>
                    <a:pt x="0" y="2"/>
                  </a:cubicBezTo>
                  <a:cubicBezTo>
                    <a:pt x="0" y="1"/>
                    <a:pt x="1" y="1"/>
                    <a:pt x="1" y="0"/>
                  </a:cubicBezTo>
                  <a:cubicBezTo>
                    <a:pt x="1" y="0"/>
                    <a:pt x="1" y="0"/>
                    <a:pt x="1" y="0"/>
                  </a:cubicBezTo>
                  <a:cubicBezTo>
                    <a:pt x="1" y="0"/>
                    <a:pt x="1" y="0"/>
                    <a:pt x="1" y="0"/>
                  </a:cubicBezTo>
                  <a:cubicBezTo>
                    <a:pt x="1" y="1"/>
                    <a:pt x="0" y="1"/>
                    <a:pt x="0" y="2"/>
                  </a:cubicBezTo>
                  <a:cubicBezTo>
                    <a:pt x="0" y="2"/>
                    <a:pt x="0" y="2"/>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1324" name="Freeform 357"/>
            <p:cNvSpPr/>
            <p:nvPr/>
          </p:nvSpPr>
          <p:spPr bwMode="auto">
            <a:xfrm>
              <a:off x="5083" y="3260"/>
              <a:ext cx="3" cy="5"/>
            </a:xfrm>
            <a:custGeom>
              <a:avLst/>
              <a:gdLst>
                <a:gd name="T0" fmla="*/ 0 w 1"/>
                <a:gd name="T1" fmla="*/ 2 h 2"/>
                <a:gd name="T2" fmla="*/ 0 w 1"/>
                <a:gd name="T3" fmla="*/ 2 h 2"/>
                <a:gd name="T4" fmla="*/ 0 w 1"/>
                <a:gd name="T5" fmla="*/ 2 h 2"/>
                <a:gd name="T6" fmla="*/ 1 w 1"/>
                <a:gd name="T7" fmla="*/ 0 h 2"/>
                <a:gd name="T8" fmla="*/ 1 w 1"/>
                <a:gd name="T9" fmla="*/ 0 h 2"/>
                <a:gd name="T10" fmla="*/ 1 w 1"/>
                <a:gd name="T11" fmla="*/ 0 h 2"/>
                <a:gd name="T12" fmla="*/ 0 w 1"/>
                <a:gd name="T13" fmla="*/ 2 h 2"/>
                <a:gd name="T14" fmla="*/ 0 w 1"/>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2">
                  <a:moveTo>
                    <a:pt x="0" y="2"/>
                  </a:moveTo>
                  <a:cubicBezTo>
                    <a:pt x="0" y="2"/>
                    <a:pt x="0" y="2"/>
                    <a:pt x="0" y="2"/>
                  </a:cubicBezTo>
                  <a:cubicBezTo>
                    <a:pt x="0" y="2"/>
                    <a:pt x="0" y="2"/>
                    <a:pt x="0" y="2"/>
                  </a:cubicBezTo>
                  <a:cubicBezTo>
                    <a:pt x="0" y="1"/>
                    <a:pt x="0" y="1"/>
                    <a:pt x="1" y="0"/>
                  </a:cubicBezTo>
                  <a:cubicBezTo>
                    <a:pt x="1" y="0"/>
                    <a:pt x="1" y="0"/>
                    <a:pt x="1" y="0"/>
                  </a:cubicBezTo>
                  <a:cubicBezTo>
                    <a:pt x="1" y="0"/>
                    <a:pt x="1" y="0"/>
                    <a:pt x="1" y="0"/>
                  </a:cubicBezTo>
                  <a:cubicBezTo>
                    <a:pt x="1" y="1"/>
                    <a:pt x="0" y="1"/>
                    <a:pt x="0" y="2"/>
                  </a:cubicBezTo>
                  <a:cubicBezTo>
                    <a:pt x="0" y="2"/>
                    <a:pt x="0" y="2"/>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1325" name="Freeform 358"/>
            <p:cNvSpPr/>
            <p:nvPr/>
          </p:nvSpPr>
          <p:spPr bwMode="auto">
            <a:xfrm>
              <a:off x="5083" y="3260"/>
              <a:ext cx="5" cy="5"/>
            </a:xfrm>
            <a:custGeom>
              <a:avLst/>
              <a:gdLst>
                <a:gd name="T0" fmla="*/ 0 w 2"/>
                <a:gd name="T1" fmla="*/ 2 h 2"/>
                <a:gd name="T2" fmla="*/ 0 w 2"/>
                <a:gd name="T3" fmla="*/ 2 h 2"/>
                <a:gd name="T4" fmla="*/ 0 w 2"/>
                <a:gd name="T5" fmla="*/ 2 h 2"/>
                <a:gd name="T6" fmla="*/ 1 w 2"/>
                <a:gd name="T7" fmla="*/ 1 h 2"/>
                <a:gd name="T8" fmla="*/ 1 w 2"/>
                <a:gd name="T9" fmla="*/ 1 h 2"/>
                <a:gd name="T10" fmla="*/ 1 w 2"/>
                <a:gd name="T11" fmla="*/ 1 h 2"/>
                <a:gd name="T12" fmla="*/ 1 w 2"/>
                <a:gd name="T13" fmla="*/ 2 h 2"/>
                <a:gd name="T14" fmla="*/ 0 w 2"/>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2">
                  <a:moveTo>
                    <a:pt x="0" y="2"/>
                  </a:moveTo>
                  <a:cubicBezTo>
                    <a:pt x="0" y="2"/>
                    <a:pt x="0" y="2"/>
                    <a:pt x="0" y="2"/>
                  </a:cubicBezTo>
                  <a:cubicBezTo>
                    <a:pt x="0" y="2"/>
                    <a:pt x="0" y="2"/>
                    <a:pt x="0" y="2"/>
                  </a:cubicBezTo>
                  <a:cubicBezTo>
                    <a:pt x="1" y="1"/>
                    <a:pt x="1" y="1"/>
                    <a:pt x="1" y="1"/>
                  </a:cubicBezTo>
                  <a:cubicBezTo>
                    <a:pt x="1" y="0"/>
                    <a:pt x="1" y="0"/>
                    <a:pt x="1" y="1"/>
                  </a:cubicBezTo>
                  <a:cubicBezTo>
                    <a:pt x="2" y="1"/>
                    <a:pt x="2" y="1"/>
                    <a:pt x="1" y="1"/>
                  </a:cubicBezTo>
                  <a:cubicBezTo>
                    <a:pt x="1" y="1"/>
                    <a:pt x="1" y="2"/>
                    <a:pt x="1" y="2"/>
                  </a:cubicBezTo>
                  <a:cubicBezTo>
                    <a:pt x="1" y="2"/>
                    <a:pt x="1" y="2"/>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1326" name="Freeform 359"/>
            <p:cNvSpPr/>
            <p:nvPr/>
          </p:nvSpPr>
          <p:spPr bwMode="auto">
            <a:xfrm>
              <a:off x="5068" y="3252"/>
              <a:ext cx="2" cy="8"/>
            </a:xfrm>
            <a:custGeom>
              <a:avLst/>
              <a:gdLst>
                <a:gd name="T0" fmla="*/ 0 w 1"/>
                <a:gd name="T1" fmla="*/ 3 h 3"/>
                <a:gd name="T2" fmla="*/ 0 w 1"/>
                <a:gd name="T3" fmla="*/ 2 h 3"/>
                <a:gd name="T4" fmla="*/ 0 w 1"/>
                <a:gd name="T5" fmla="*/ 1 h 3"/>
                <a:gd name="T6" fmla="*/ 0 w 1"/>
                <a:gd name="T7" fmla="*/ 0 h 3"/>
                <a:gd name="T8" fmla="*/ 1 w 1"/>
                <a:gd name="T9" fmla="*/ 0 h 3"/>
                <a:gd name="T10" fmla="*/ 1 w 1"/>
                <a:gd name="T11" fmla="*/ 0 h 3"/>
                <a:gd name="T12" fmla="*/ 1 w 1"/>
                <a:gd name="T13" fmla="*/ 1 h 3"/>
                <a:gd name="T14" fmla="*/ 1 w 1"/>
                <a:gd name="T15" fmla="*/ 2 h 3"/>
                <a:gd name="T16" fmla="*/ 0 w 1"/>
                <a:gd name="T17" fmla="*/ 3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 h="3">
                  <a:moveTo>
                    <a:pt x="0" y="3"/>
                  </a:moveTo>
                  <a:cubicBezTo>
                    <a:pt x="0" y="3"/>
                    <a:pt x="0" y="2"/>
                    <a:pt x="0" y="2"/>
                  </a:cubicBezTo>
                  <a:cubicBezTo>
                    <a:pt x="0" y="2"/>
                    <a:pt x="0" y="1"/>
                    <a:pt x="0" y="1"/>
                  </a:cubicBezTo>
                  <a:cubicBezTo>
                    <a:pt x="0" y="1"/>
                    <a:pt x="0" y="1"/>
                    <a:pt x="0" y="0"/>
                  </a:cubicBezTo>
                  <a:cubicBezTo>
                    <a:pt x="0" y="0"/>
                    <a:pt x="1" y="0"/>
                    <a:pt x="1" y="0"/>
                  </a:cubicBezTo>
                  <a:cubicBezTo>
                    <a:pt x="1" y="0"/>
                    <a:pt x="1" y="0"/>
                    <a:pt x="1" y="0"/>
                  </a:cubicBezTo>
                  <a:cubicBezTo>
                    <a:pt x="1" y="1"/>
                    <a:pt x="1" y="1"/>
                    <a:pt x="1" y="1"/>
                  </a:cubicBezTo>
                  <a:cubicBezTo>
                    <a:pt x="1" y="2"/>
                    <a:pt x="1" y="2"/>
                    <a:pt x="1" y="2"/>
                  </a:cubicBezTo>
                  <a:cubicBezTo>
                    <a:pt x="1" y="2"/>
                    <a:pt x="0" y="3"/>
                    <a:pt x="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1327" name="Freeform 360"/>
            <p:cNvSpPr/>
            <p:nvPr/>
          </p:nvSpPr>
          <p:spPr bwMode="auto">
            <a:xfrm>
              <a:off x="5078" y="3257"/>
              <a:ext cx="3" cy="8"/>
            </a:xfrm>
            <a:custGeom>
              <a:avLst/>
              <a:gdLst>
                <a:gd name="T0" fmla="*/ 0 w 1"/>
                <a:gd name="T1" fmla="*/ 3 h 3"/>
                <a:gd name="T2" fmla="*/ 0 w 1"/>
                <a:gd name="T3" fmla="*/ 3 h 3"/>
                <a:gd name="T4" fmla="*/ 0 w 1"/>
                <a:gd name="T5" fmla="*/ 2 h 3"/>
                <a:gd name="T6" fmla="*/ 0 w 1"/>
                <a:gd name="T7" fmla="*/ 2 h 3"/>
                <a:gd name="T8" fmla="*/ 0 w 1"/>
                <a:gd name="T9" fmla="*/ 1 h 3"/>
                <a:gd name="T10" fmla="*/ 1 w 1"/>
                <a:gd name="T11" fmla="*/ 1 h 3"/>
                <a:gd name="T12" fmla="*/ 1 w 1"/>
                <a:gd name="T13" fmla="*/ 1 h 3"/>
                <a:gd name="T14" fmla="*/ 1 w 1"/>
                <a:gd name="T15" fmla="*/ 2 h 3"/>
                <a:gd name="T16" fmla="*/ 0 w 1"/>
                <a:gd name="T17" fmla="*/ 2 h 3"/>
                <a:gd name="T18" fmla="*/ 0 w 1"/>
                <a:gd name="T19" fmla="*/ 3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 h="3">
                  <a:moveTo>
                    <a:pt x="0" y="3"/>
                  </a:moveTo>
                  <a:cubicBezTo>
                    <a:pt x="0" y="3"/>
                    <a:pt x="0" y="3"/>
                    <a:pt x="0" y="3"/>
                  </a:cubicBezTo>
                  <a:cubicBezTo>
                    <a:pt x="0" y="3"/>
                    <a:pt x="0" y="3"/>
                    <a:pt x="0" y="2"/>
                  </a:cubicBezTo>
                  <a:cubicBezTo>
                    <a:pt x="0" y="2"/>
                    <a:pt x="0" y="2"/>
                    <a:pt x="0" y="2"/>
                  </a:cubicBezTo>
                  <a:cubicBezTo>
                    <a:pt x="0" y="1"/>
                    <a:pt x="0" y="1"/>
                    <a:pt x="0" y="1"/>
                  </a:cubicBezTo>
                  <a:cubicBezTo>
                    <a:pt x="0" y="1"/>
                    <a:pt x="0" y="0"/>
                    <a:pt x="1" y="1"/>
                  </a:cubicBezTo>
                  <a:cubicBezTo>
                    <a:pt x="1" y="1"/>
                    <a:pt x="1" y="1"/>
                    <a:pt x="1" y="1"/>
                  </a:cubicBezTo>
                  <a:cubicBezTo>
                    <a:pt x="1" y="1"/>
                    <a:pt x="1" y="1"/>
                    <a:pt x="1" y="2"/>
                  </a:cubicBezTo>
                  <a:cubicBezTo>
                    <a:pt x="1" y="2"/>
                    <a:pt x="1" y="2"/>
                    <a:pt x="0" y="2"/>
                  </a:cubicBezTo>
                  <a:cubicBezTo>
                    <a:pt x="0" y="3"/>
                    <a:pt x="0" y="3"/>
                    <a:pt x="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1328" name="Freeform 361"/>
            <p:cNvSpPr/>
            <p:nvPr/>
          </p:nvSpPr>
          <p:spPr bwMode="auto">
            <a:xfrm>
              <a:off x="5106" y="3229"/>
              <a:ext cx="3" cy="3"/>
            </a:xfrm>
            <a:custGeom>
              <a:avLst/>
              <a:gdLst>
                <a:gd name="T0" fmla="*/ 0 w 1"/>
                <a:gd name="T1" fmla="*/ 1 h 1"/>
                <a:gd name="T2" fmla="*/ 0 w 1"/>
                <a:gd name="T3" fmla="*/ 1 h 1"/>
                <a:gd name="T4" fmla="*/ 0 w 1"/>
                <a:gd name="T5" fmla="*/ 0 h 1"/>
                <a:gd name="T6" fmla="*/ 1 w 1"/>
                <a:gd name="T7" fmla="*/ 0 h 1"/>
                <a:gd name="T8" fmla="*/ 1 w 1"/>
                <a:gd name="T9" fmla="*/ 0 h 1"/>
                <a:gd name="T10" fmla="*/ 1 w 1"/>
                <a:gd name="T11" fmla="*/ 0 h 1"/>
                <a:gd name="T12" fmla="*/ 1 w 1"/>
                <a:gd name="T13" fmla="*/ 0 h 1"/>
                <a:gd name="T14" fmla="*/ 1 w 1"/>
                <a:gd name="T15" fmla="*/ 0 h 1"/>
                <a:gd name="T16" fmla="*/ 1 w 1"/>
                <a:gd name="T17" fmla="*/ 1 h 1"/>
                <a:gd name="T18" fmla="*/ 0 w 1"/>
                <a:gd name="T19" fmla="*/ 1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 h="1">
                  <a:moveTo>
                    <a:pt x="0" y="1"/>
                  </a:moveTo>
                  <a:cubicBezTo>
                    <a:pt x="0" y="1"/>
                    <a:pt x="0" y="1"/>
                    <a:pt x="0" y="1"/>
                  </a:cubicBezTo>
                  <a:cubicBezTo>
                    <a:pt x="0" y="0"/>
                    <a:pt x="0" y="0"/>
                    <a:pt x="0" y="0"/>
                  </a:cubicBezTo>
                  <a:cubicBezTo>
                    <a:pt x="0"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1"/>
                    <a:pt x="1" y="1"/>
                  </a:cubicBezTo>
                  <a:cubicBezTo>
                    <a:pt x="1" y="1"/>
                    <a:pt x="1"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1329" name="Freeform 362"/>
            <p:cNvSpPr/>
            <p:nvPr/>
          </p:nvSpPr>
          <p:spPr bwMode="auto">
            <a:xfrm>
              <a:off x="5096" y="3257"/>
              <a:ext cx="2" cy="5"/>
            </a:xfrm>
            <a:custGeom>
              <a:avLst/>
              <a:gdLst>
                <a:gd name="T0" fmla="*/ 0 w 1"/>
                <a:gd name="T1" fmla="*/ 2 h 2"/>
                <a:gd name="T2" fmla="*/ 0 w 1"/>
                <a:gd name="T3" fmla="*/ 2 h 2"/>
                <a:gd name="T4" fmla="*/ 0 w 1"/>
                <a:gd name="T5" fmla="*/ 2 h 2"/>
                <a:gd name="T6" fmla="*/ 1 w 1"/>
                <a:gd name="T7" fmla="*/ 0 h 2"/>
                <a:gd name="T8" fmla="*/ 1 w 1"/>
                <a:gd name="T9" fmla="*/ 0 h 2"/>
                <a:gd name="T10" fmla="*/ 1 w 1"/>
                <a:gd name="T11" fmla="*/ 0 h 2"/>
                <a:gd name="T12" fmla="*/ 1 w 1"/>
                <a:gd name="T13" fmla="*/ 2 h 2"/>
                <a:gd name="T14" fmla="*/ 0 w 1"/>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2">
                  <a:moveTo>
                    <a:pt x="0" y="2"/>
                  </a:moveTo>
                  <a:cubicBezTo>
                    <a:pt x="0" y="2"/>
                    <a:pt x="0" y="2"/>
                    <a:pt x="0" y="2"/>
                  </a:cubicBezTo>
                  <a:cubicBezTo>
                    <a:pt x="0" y="2"/>
                    <a:pt x="0" y="2"/>
                    <a:pt x="0" y="2"/>
                  </a:cubicBezTo>
                  <a:cubicBezTo>
                    <a:pt x="0" y="1"/>
                    <a:pt x="0" y="1"/>
                    <a:pt x="1" y="0"/>
                  </a:cubicBezTo>
                  <a:cubicBezTo>
                    <a:pt x="1" y="0"/>
                    <a:pt x="1" y="0"/>
                    <a:pt x="1" y="0"/>
                  </a:cubicBezTo>
                  <a:cubicBezTo>
                    <a:pt x="1" y="0"/>
                    <a:pt x="1" y="0"/>
                    <a:pt x="1" y="0"/>
                  </a:cubicBezTo>
                  <a:cubicBezTo>
                    <a:pt x="1" y="1"/>
                    <a:pt x="1" y="1"/>
                    <a:pt x="1" y="2"/>
                  </a:cubicBezTo>
                  <a:cubicBezTo>
                    <a:pt x="1" y="2"/>
                    <a:pt x="1" y="2"/>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1330" name="Freeform 363"/>
            <p:cNvSpPr/>
            <p:nvPr/>
          </p:nvSpPr>
          <p:spPr bwMode="auto">
            <a:xfrm>
              <a:off x="5093" y="3255"/>
              <a:ext cx="3" cy="5"/>
            </a:xfrm>
            <a:custGeom>
              <a:avLst/>
              <a:gdLst>
                <a:gd name="T0" fmla="*/ 1 w 1"/>
                <a:gd name="T1" fmla="*/ 2 h 2"/>
                <a:gd name="T2" fmla="*/ 0 w 1"/>
                <a:gd name="T3" fmla="*/ 2 h 2"/>
                <a:gd name="T4" fmla="*/ 0 w 1"/>
                <a:gd name="T5" fmla="*/ 2 h 2"/>
                <a:gd name="T6" fmla="*/ 1 w 1"/>
                <a:gd name="T7" fmla="*/ 0 h 2"/>
                <a:gd name="T8" fmla="*/ 1 w 1"/>
                <a:gd name="T9" fmla="*/ 0 h 2"/>
                <a:gd name="T10" fmla="*/ 1 w 1"/>
                <a:gd name="T11" fmla="*/ 0 h 2"/>
                <a:gd name="T12" fmla="*/ 1 w 1"/>
                <a:gd name="T13" fmla="*/ 2 h 2"/>
                <a:gd name="T14" fmla="*/ 1 w 1"/>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2">
                  <a:moveTo>
                    <a:pt x="1" y="2"/>
                  </a:moveTo>
                  <a:cubicBezTo>
                    <a:pt x="1" y="2"/>
                    <a:pt x="0" y="2"/>
                    <a:pt x="0" y="2"/>
                  </a:cubicBezTo>
                  <a:cubicBezTo>
                    <a:pt x="0" y="2"/>
                    <a:pt x="0" y="2"/>
                    <a:pt x="0" y="2"/>
                  </a:cubicBezTo>
                  <a:cubicBezTo>
                    <a:pt x="0" y="1"/>
                    <a:pt x="0" y="1"/>
                    <a:pt x="1" y="0"/>
                  </a:cubicBezTo>
                  <a:cubicBezTo>
                    <a:pt x="1" y="0"/>
                    <a:pt x="1" y="0"/>
                    <a:pt x="1" y="0"/>
                  </a:cubicBezTo>
                  <a:cubicBezTo>
                    <a:pt x="1" y="0"/>
                    <a:pt x="1" y="0"/>
                    <a:pt x="1" y="0"/>
                  </a:cubicBezTo>
                  <a:cubicBezTo>
                    <a:pt x="1" y="1"/>
                    <a:pt x="1" y="1"/>
                    <a:pt x="1" y="2"/>
                  </a:cubicBezTo>
                  <a:cubicBezTo>
                    <a:pt x="1" y="2"/>
                    <a:pt x="1" y="2"/>
                    <a:pt x="1"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1331" name="Freeform 364"/>
            <p:cNvSpPr/>
            <p:nvPr/>
          </p:nvSpPr>
          <p:spPr bwMode="auto">
            <a:xfrm>
              <a:off x="5106" y="3244"/>
              <a:ext cx="3" cy="5"/>
            </a:xfrm>
            <a:custGeom>
              <a:avLst/>
              <a:gdLst>
                <a:gd name="T0" fmla="*/ 0 w 1"/>
                <a:gd name="T1" fmla="*/ 2 h 2"/>
                <a:gd name="T2" fmla="*/ 0 w 1"/>
                <a:gd name="T3" fmla="*/ 2 h 2"/>
                <a:gd name="T4" fmla="*/ 0 w 1"/>
                <a:gd name="T5" fmla="*/ 1 h 2"/>
                <a:gd name="T6" fmla="*/ 0 w 1"/>
                <a:gd name="T7" fmla="*/ 0 h 2"/>
                <a:gd name="T8" fmla="*/ 0 w 1"/>
                <a:gd name="T9" fmla="*/ 0 h 2"/>
                <a:gd name="T10" fmla="*/ 1 w 1"/>
                <a:gd name="T11" fmla="*/ 0 h 2"/>
                <a:gd name="T12" fmla="*/ 0 w 1"/>
                <a:gd name="T13" fmla="*/ 2 h 2"/>
                <a:gd name="T14" fmla="*/ 0 w 1"/>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2">
                  <a:moveTo>
                    <a:pt x="0" y="2"/>
                  </a:moveTo>
                  <a:cubicBezTo>
                    <a:pt x="0" y="2"/>
                    <a:pt x="0" y="2"/>
                    <a:pt x="0" y="2"/>
                  </a:cubicBezTo>
                  <a:cubicBezTo>
                    <a:pt x="0" y="2"/>
                    <a:pt x="0" y="2"/>
                    <a:pt x="0" y="1"/>
                  </a:cubicBezTo>
                  <a:cubicBezTo>
                    <a:pt x="0" y="1"/>
                    <a:pt x="0" y="0"/>
                    <a:pt x="0" y="0"/>
                  </a:cubicBezTo>
                  <a:cubicBezTo>
                    <a:pt x="0" y="0"/>
                    <a:pt x="0" y="0"/>
                    <a:pt x="0" y="0"/>
                  </a:cubicBezTo>
                  <a:cubicBezTo>
                    <a:pt x="0" y="0"/>
                    <a:pt x="1" y="0"/>
                    <a:pt x="1" y="0"/>
                  </a:cubicBezTo>
                  <a:cubicBezTo>
                    <a:pt x="0" y="1"/>
                    <a:pt x="0" y="1"/>
                    <a:pt x="0" y="2"/>
                  </a:cubicBezTo>
                  <a:cubicBezTo>
                    <a:pt x="0" y="2"/>
                    <a:pt x="0" y="2"/>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1332" name="Freeform 365"/>
            <p:cNvSpPr/>
            <p:nvPr/>
          </p:nvSpPr>
          <p:spPr bwMode="auto">
            <a:xfrm>
              <a:off x="5070" y="3249"/>
              <a:ext cx="3" cy="8"/>
            </a:xfrm>
            <a:custGeom>
              <a:avLst/>
              <a:gdLst>
                <a:gd name="T0" fmla="*/ 1 w 1"/>
                <a:gd name="T1" fmla="*/ 3 h 3"/>
                <a:gd name="T2" fmla="*/ 0 w 1"/>
                <a:gd name="T3" fmla="*/ 2 h 3"/>
                <a:gd name="T4" fmla="*/ 0 w 1"/>
                <a:gd name="T5" fmla="*/ 2 h 3"/>
                <a:gd name="T6" fmla="*/ 1 w 1"/>
                <a:gd name="T7" fmla="*/ 1 h 3"/>
                <a:gd name="T8" fmla="*/ 1 w 1"/>
                <a:gd name="T9" fmla="*/ 0 h 3"/>
                <a:gd name="T10" fmla="*/ 1 w 1"/>
                <a:gd name="T11" fmla="*/ 1 h 3"/>
                <a:gd name="T12" fmla="*/ 1 w 1"/>
                <a:gd name="T13" fmla="*/ 2 h 3"/>
                <a:gd name="T14" fmla="*/ 1 w 1"/>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3">
                  <a:moveTo>
                    <a:pt x="1" y="3"/>
                  </a:moveTo>
                  <a:cubicBezTo>
                    <a:pt x="1" y="3"/>
                    <a:pt x="0" y="3"/>
                    <a:pt x="0" y="2"/>
                  </a:cubicBezTo>
                  <a:cubicBezTo>
                    <a:pt x="0" y="2"/>
                    <a:pt x="0" y="2"/>
                    <a:pt x="0" y="2"/>
                  </a:cubicBezTo>
                  <a:cubicBezTo>
                    <a:pt x="0" y="2"/>
                    <a:pt x="1" y="1"/>
                    <a:pt x="1" y="1"/>
                  </a:cubicBezTo>
                  <a:cubicBezTo>
                    <a:pt x="1" y="0"/>
                    <a:pt x="1" y="0"/>
                    <a:pt x="1" y="0"/>
                  </a:cubicBezTo>
                  <a:cubicBezTo>
                    <a:pt x="1" y="0"/>
                    <a:pt x="1" y="1"/>
                    <a:pt x="1" y="1"/>
                  </a:cubicBezTo>
                  <a:cubicBezTo>
                    <a:pt x="1" y="1"/>
                    <a:pt x="1" y="2"/>
                    <a:pt x="1" y="2"/>
                  </a:cubicBezTo>
                  <a:cubicBezTo>
                    <a:pt x="1" y="3"/>
                    <a:pt x="1" y="3"/>
                    <a:pt x="1"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1333" name="Freeform 366"/>
            <p:cNvSpPr/>
            <p:nvPr/>
          </p:nvSpPr>
          <p:spPr bwMode="auto">
            <a:xfrm>
              <a:off x="5065" y="3237"/>
              <a:ext cx="3" cy="5"/>
            </a:xfrm>
            <a:custGeom>
              <a:avLst/>
              <a:gdLst>
                <a:gd name="T0" fmla="*/ 0 w 1"/>
                <a:gd name="T1" fmla="*/ 2 h 2"/>
                <a:gd name="T2" fmla="*/ 0 w 1"/>
                <a:gd name="T3" fmla="*/ 2 h 2"/>
                <a:gd name="T4" fmla="*/ 0 w 1"/>
                <a:gd name="T5" fmla="*/ 2 h 2"/>
                <a:gd name="T6" fmla="*/ 0 w 1"/>
                <a:gd name="T7" fmla="*/ 0 h 2"/>
                <a:gd name="T8" fmla="*/ 1 w 1"/>
                <a:gd name="T9" fmla="*/ 0 h 2"/>
                <a:gd name="T10" fmla="*/ 1 w 1"/>
                <a:gd name="T11" fmla="*/ 0 h 2"/>
                <a:gd name="T12" fmla="*/ 0 w 1"/>
                <a:gd name="T13" fmla="*/ 2 h 2"/>
                <a:gd name="T14" fmla="*/ 0 w 1"/>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2">
                  <a:moveTo>
                    <a:pt x="0" y="2"/>
                  </a:moveTo>
                  <a:cubicBezTo>
                    <a:pt x="0" y="2"/>
                    <a:pt x="0" y="2"/>
                    <a:pt x="0" y="2"/>
                  </a:cubicBezTo>
                  <a:cubicBezTo>
                    <a:pt x="0" y="2"/>
                    <a:pt x="0" y="2"/>
                    <a:pt x="0" y="2"/>
                  </a:cubicBezTo>
                  <a:cubicBezTo>
                    <a:pt x="0" y="1"/>
                    <a:pt x="0" y="0"/>
                    <a:pt x="0" y="0"/>
                  </a:cubicBezTo>
                  <a:cubicBezTo>
                    <a:pt x="0" y="0"/>
                    <a:pt x="0" y="0"/>
                    <a:pt x="1" y="0"/>
                  </a:cubicBezTo>
                  <a:cubicBezTo>
                    <a:pt x="1" y="0"/>
                    <a:pt x="1" y="0"/>
                    <a:pt x="1" y="0"/>
                  </a:cubicBezTo>
                  <a:cubicBezTo>
                    <a:pt x="1" y="1"/>
                    <a:pt x="1" y="1"/>
                    <a:pt x="0" y="2"/>
                  </a:cubicBezTo>
                  <a:cubicBezTo>
                    <a:pt x="0" y="2"/>
                    <a:pt x="0" y="2"/>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1334" name="Freeform 367"/>
            <p:cNvSpPr/>
            <p:nvPr/>
          </p:nvSpPr>
          <p:spPr bwMode="auto">
            <a:xfrm>
              <a:off x="5063" y="3237"/>
              <a:ext cx="2" cy="2"/>
            </a:xfrm>
            <a:custGeom>
              <a:avLst/>
              <a:gdLst>
                <a:gd name="T0" fmla="*/ 0 w 1"/>
                <a:gd name="T1" fmla="*/ 1 h 1"/>
                <a:gd name="T2" fmla="*/ 0 w 1"/>
                <a:gd name="T3" fmla="*/ 1 h 1"/>
                <a:gd name="T4" fmla="*/ 0 w 1"/>
                <a:gd name="T5" fmla="*/ 1 h 1"/>
                <a:gd name="T6" fmla="*/ 1 w 1"/>
                <a:gd name="T7" fmla="*/ 0 h 1"/>
                <a:gd name="T8" fmla="*/ 1 w 1"/>
                <a:gd name="T9" fmla="*/ 0 h 1"/>
                <a:gd name="T10" fmla="*/ 1 w 1"/>
                <a:gd name="T11" fmla="*/ 0 h 1"/>
                <a:gd name="T12" fmla="*/ 0 w 1"/>
                <a:gd name="T13" fmla="*/ 1 h 1"/>
                <a:gd name="T14" fmla="*/ 0 w 1"/>
                <a:gd name="T15" fmla="*/ 1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1">
                  <a:moveTo>
                    <a:pt x="0" y="1"/>
                  </a:moveTo>
                  <a:cubicBezTo>
                    <a:pt x="0" y="1"/>
                    <a:pt x="0" y="1"/>
                    <a:pt x="0" y="1"/>
                  </a:cubicBezTo>
                  <a:cubicBezTo>
                    <a:pt x="0" y="1"/>
                    <a:pt x="0" y="1"/>
                    <a:pt x="0" y="1"/>
                  </a:cubicBezTo>
                  <a:cubicBezTo>
                    <a:pt x="0" y="1"/>
                    <a:pt x="1" y="0"/>
                    <a:pt x="1" y="0"/>
                  </a:cubicBezTo>
                  <a:cubicBezTo>
                    <a:pt x="1" y="0"/>
                    <a:pt x="1" y="0"/>
                    <a:pt x="1" y="0"/>
                  </a:cubicBezTo>
                  <a:cubicBezTo>
                    <a:pt x="1" y="0"/>
                    <a:pt x="1" y="0"/>
                    <a:pt x="1" y="0"/>
                  </a:cubicBezTo>
                  <a:cubicBezTo>
                    <a:pt x="1" y="0"/>
                    <a:pt x="1" y="1"/>
                    <a:pt x="0" y="1"/>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1335" name="Freeform 368"/>
            <p:cNvSpPr/>
            <p:nvPr/>
          </p:nvSpPr>
          <p:spPr bwMode="auto">
            <a:xfrm>
              <a:off x="5065" y="3237"/>
              <a:ext cx="3" cy="5"/>
            </a:xfrm>
            <a:custGeom>
              <a:avLst/>
              <a:gdLst>
                <a:gd name="T0" fmla="*/ 0 w 1"/>
                <a:gd name="T1" fmla="*/ 2 h 2"/>
                <a:gd name="T2" fmla="*/ 0 w 1"/>
                <a:gd name="T3" fmla="*/ 2 h 2"/>
                <a:gd name="T4" fmla="*/ 0 w 1"/>
                <a:gd name="T5" fmla="*/ 2 h 2"/>
                <a:gd name="T6" fmla="*/ 0 w 1"/>
                <a:gd name="T7" fmla="*/ 1 h 2"/>
                <a:gd name="T8" fmla="*/ 0 w 1"/>
                <a:gd name="T9" fmla="*/ 0 h 2"/>
                <a:gd name="T10" fmla="*/ 0 w 1"/>
                <a:gd name="T11" fmla="*/ 0 h 2"/>
                <a:gd name="T12" fmla="*/ 1 w 1"/>
                <a:gd name="T13" fmla="*/ 0 h 2"/>
                <a:gd name="T14" fmla="*/ 0 w 1"/>
                <a:gd name="T15" fmla="*/ 2 h 2"/>
                <a:gd name="T16" fmla="*/ 0 w 1"/>
                <a:gd name="T17" fmla="*/ 2 h 2"/>
                <a:gd name="T18" fmla="*/ 0 w 1"/>
                <a:gd name="T19"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 h="2">
                  <a:moveTo>
                    <a:pt x="0" y="2"/>
                  </a:moveTo>
                  <a:cubicBezTo>
                    <a:pt x="0" y="2"/>
                    <a:pt x="0" y="2"/>
                    <a:pt x="0" y="2"/>
                  </a:cubicBezTo>
                  <a:cubicBezTo>
                    <a:pt x="0" y="2"/>
                    <a:pt x="0" y="2"/>
                    <a:pt x="0" y="2"/>
                  </a:cubicBezTo>
                  <a:cubicBezTo>
                    <a:pt x="0" y="2"/>
                    <a:pt x="0" y="1"/>
                    <a:pt x="0" y="1"/>
                  </a:cubicBezTo>
                  <a:cubicBezTo>
                    <a:pt x="0" y="0"/>
                    <a:pt x="0" y="0"/>
                    <a:pt x="0" y="0"/>
                  </a:cubicBezTo>
                  <a:cubicBezTo>
                    <a:pt x="0" y="0"/>
                    <a:pt x="0" y="0"/>
                    <a:pt x="0" y="0"/>
                  </a:cubicBezTo>
                  <a:cubicBezTo>
                    <a:pt x="1" y="0"/>
                    <a:pt x="1" y="0"/>
                    <a:pt x="1" y="0"/>
                  </a:cubicBezTo>
                  <a:cubicBezTo>
                    <a:pt x="0" y="2"/>
                    <a:pt x="0" y="2"/>
                    <a:pt x="0" y="2"/>
                  </a:cubicBezTo>
                  <a:cubicBezTo>
                    <a:pt x="0" y="2"/>
                    <a:pt x="0" y="2"/>
                    <a:pt x="0" y="2"/>
                  </a:cubicBezTo>
                  <a:cubicBezTo>
                    <a:pt x="0" y="2"/>
                    <a:pt x="0" y="2"/>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1336" name="Freeform 369"/>
            <p:cNvSpPr/>
            <p:nvPr/>
          </p:nvSpPr>
          <p:spPr bwMode="auto">
            <a:xfrm>
              <a:off x="5065" y="3249"/>
              <a:ext cx="3" cy="3"/>
            </a:xfrm>
            <a:custGeom>
              <a:avLst/>
              <a:gdLst>
                <a:gd name="T0" fmla="*/ 0 w 1"/>
                <a:gd name="T1" fmla="*/ 1 h 1"/>
                <a:gd name="T2" fmla="*/ 0 w 1"/>
                <a:gd name="T3" fmla="*/ 1 h 1"/>
                <a:gd name="T4" fmla="*/ 0 w 1"/>
                <a:gd name="T5" fmla="*/ 1 h 1"/>
                <a:gd name="T6" fmla="*/ 0 w 1"/>
                <a:gd name="T7" fmla="*/ 0 h 1"/>
                <a:gd name="T8" fmla="*/ 1 w 1"/>
                <a:gd name="T9" fmla="*/ 0 h 1"/>
                <a:gd name="T10" fmla="*/ 1 w 1"/>
                <a:gd name="T11" fmla="*/ 0 h 1"/>
                <a:gd name="T12" fmla="*/ 0 w 1"/>
                <a:gd name="T13" fmla="*/ 1 h 1"/>
                <a:gd name="T14" fmla="*/ 0 w 1"/>
                <a:gd name="T15" fmla="*/ 1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1">
                  <a:moveTo>
                    <a:pt x="0" y="1"/>
                  </a:moveTo>
                  <a:cubicBezTo>
                    <a:pt x="0" y="1"/>
                    <a:pt x="0" y="1"/>
                    <a:pt x="0" y="1"/>
                  </a:cubicBezTo>
                  <a:cubicBezTo>
                    <a:pt x="0" y="1"/>
                    <a:pt x="0" y="1"/>
                    <a:pt x="0" y="1"/>
                  </a:cubicBezTo>
                  <a:cubicBezTo>
                    <a:pt x="0" y="0"/>
                    <a:pt x="0" y="0"/>
                    <a:pt x="0" y="0"/>
                  </a:cubicBezTo>
                  <a:cubicBezTo>
                    <a:pt x="1" y="0"/>
                    <a:pt x="1" y="0"/>
                    <a:pt x="1" y="0"/>
                  </a:cubicBezTo>
                  <a:cubicBezTo>
                    <a:pt x="1" y="0"/>
                    <a:pt x="1" y="0"/>
                    <a:pt x="1" y="0"/>
                  </a:cubicBezTo>
                  <a:cubicBezTo>
                    <a:pt x="0" y="1"/>
                    <a:pt x="0" y="1"/>
                    <a:pt x="0" y="1"/>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1337" name="Freeform 370"/>
            <p:cNvSpPr/>
            <p:nvPr/>
          </p:nvSpPr>
          <p:spPr bwMode="auto">
            <a:xfrm>
              <a:off x="5065" y="3249"/>
              <a:ext cx="3" cy="6"/>
            </a:xfrm>
            <a:custGeom>
              <a:avLst/>
              <a:gdLst>
                <a:gd name="T0" fmla="*/ 0 w 1"/>
                <a:gd name="T1" fmla="*/ 2 h 2"/>
                <a:gd name="T2" fmla="*/ 0 w 1"/>
                <a:gd name="T3" fmla="*/ 2 h 2"/>
                <a:gd name="T4" fmla="*/ 0 w 1"/>
                <a:gd name="T5" fmla="*/ 1 h 2"/>
                <a:gd name="T6" fmla="*/ 1 w 1"/>
                <a:gd name="T7" fmla="*/ 0 h 2"/>
                <a:gd name="T8" fmla="*/ 1 w 1"/>
                <a:gd name="T9" fmla="*/ 0 h 2"/>
                <a:gd name="T10" fmla="*/ 1 w 1"/>
                <a:gd name="T11" fmla="*/ 1 h 2"/>
                <a:gd name="T12" fmla="*/ 0 w 1"/>
                <a:gd name="T13" fmla="*/ 1 h 2"/>
                <a:gd name="T14" fmla="*/ 0 w 1"/>
                <a:gd name="T15" fmla="*/ 2 h 2"/>
                <a:gd name="T16" fmla="*/ 0 w 1"/>
                <a:gd name="T17" fmla="*/ 2 h 2"/>
                <a:gd name="T18" fmla="*/ 0 w 1"/>
                <a:gd name="T19"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 h="2">
                  <a:moveTo>
                    <a:pt x="0" y="2"/>
                  </a:moveTo>
                  <a:cubicBezTo>
                    <a:pt x="0" y="2"/>
                    <a:pt x="0" y="2"/>
                    <a:pt x="0" y="2"/>
                  </a:cubicBezTo>
                  <a:cubicBezTo>
                    <a:pt x="0" y="2"/>
                    <a:pt x="0" y="1"/>
                    <a:pt x="0" y="1"/>
                  </a:cubicBezTo>
                  <a:cubicBezTo>
                    <a:pt x="1" y="0"/>
                    <a:pt x="1" y="0"/>
                    <a:pt x="1" y="0"/>
                  </a:cubicBezTo>
                  <a:cubicBezTo>
                    <a:pt x="1" y="0"/>
                    <a:pt x="1" y="0"/>
                    <a:pt x="1" y="0"/>
                  </a:cubicBezTo>
                  <a:cubicBezTo>
                    <a:pt x="1" y="0"/>
                    <a:pt x="1" y="1"/>
                    <a:pt x="1" y="1"/>
                  </a:cubicBezTo>
                  <a:cubicBezTo>
                    <a:pt x="0" y="1"/>
                    <a:pt x="0" y="1"/>
                    <a:pt x="0" y="1"/>
                  </a:cubicBezTo>
                  <a:cubicBezTo>
                    <a:pt x="0" y="2"/>
                    <a:pt x="0" y="2"/>
                    <a:pt x="0" y="2"/>
                  </a:cubicBezTo>
                  <a:cubicBezTo>
                    <a:pt x="0" y="2"/>
                    <a:pt x="0" y="2"/>
                    <a:pt x="0" y="2"/>
                  </a:cubicBezTo>
                  <a:cubicBezTo>
                    <a:pt x="0" y="2"/>
                    <a:pt x="0" y="2"/>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1338" name="Freeform 371"/>
            <p:cNvSpPr/>
            <p:nvPr/>
          </p:nvSpPr>
          <p:spPr bwMode="auto">
            <a:xfrm>
              <a:off x="5065" y="3252"/>
              <a:ext cx="3" cy="3"/>
            </a:xfrm>
            <a:custGeom>
              <a:avLst/>
              <a:gdLst>
                <a:gd name="T0" fmla="*/ 0 w 1"/>
                <a:gd name="T1" fmla="*/ 1 h 1"/>
                <a:gd name="T2" fmla="*/ 0 w 1"/>
                <a:gd name="T3" fmla="*/ 1 h 1"/>
                <a:gd name="T4" fmla="*/ 0 w 1"/>
                <a:gd name="T5" fmla="*/ 1 h 1"/>
                <a:gd name="T6" fmla="*/ 1 w 1"/>
                <a:gd name="T7" fmla="*/ 0 h 1"/>
                <a:gd name="T8" fmla="*/ 1 w 1"/>
                <a:gd name="T9" fmla="*/ 0 h 1"/>
                <a:gd name="T10" fmla="*/ 1 w 1"/>
                <a:gd name="T11" fmla="*/ 0 h 1"/>
                <a:gd name="T12" fmla="*/ 0 w 1"/>
                <a:gd name="T13" fmla="*/ 1 h 1"/>
                <a:gd name="T14" fmla="*/ 0 w 1"/>
                <a:gd name="T15" fmla="*/ 1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1">
                  <a:moveTo>
                    <a:pt x="0" y="1"/>
                  </a:moveTo>
                  <a:cubicBezTo>
                    <a:pt x="0" y="1"/>
                    <a:pt x="0" y="1"/>
                    <a:pt x="0" y="1"/>
                  </a:cubicBezTo>
                  <a:cubicBezTo>
                    <a:pt x="0" y="1"/>
                    <a:pt x="0" y="1"/>
                    <a:pt x="0" y="1"/>
                  </a:cubicBezTo>
                  <a:cubicBezTo>
                    <a:pt x="0" y="0"/>
                    <a:pt x="1" y="0"/>
                    <a:pt x="1" y="0"/>
                  </a:cubicBezTo>
                  <a:cubicBezTo>
                    <a:pt x="1" y="0"/>
                    <a:pt x="1" y="0"/>
                    <a:pt x="1" y="0"/>
                  </a:cubicBezTo>
                  <a:cubicBezTo>
                    <a:pt x="1" y="0"/>
                    <a:pt x="1" y="0"/>
                    <a:pt x="1" y="0"/>
                  </a:cubicBezTo>
                  <a:cubicBezTo>
                    <a:pt x="1" y="0"/>
                    <a:pt x="1" y="1"/>
                    <a:pt x="0" y="1"/>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1339" name="Freeform 372"/>
            <p:cNvSpPr/>
            <p:nvPr/>
          </p:nvSpPr>
          <p:spPr bwMode="auto">
            <a:xfrm>
              <a:off x="5065" y="3252"/>
              <a:ext cx="5" cy="5"/>
            </a:xfrm>
            <a:custGeom>
              <a:avLst/>
              <a:gdLst>
                <a:gd name="T0" fmla="*/ 1 w 2"/>
                <a:gd name="T1" fmla="*/ 2 h 2"/>
                <a:gd name="T2" fmla="*/ 1 w 2"/>
                <a:gd name="T3" fmla="*/ 1 h 2"/>
                <a:gd name="T4" fmla="*/ 1 w 2"/>
                <a:gd name="T5" fmla="*/ 1 h 2"/>
                <a:gd name="T6" fmla="*/ 1 w 2"/>
                <a:gd name="T7" fmla="*/ 0 h 2"/>
                <a:gd name="T8" fmla="*/ 2 w 2"/>
                <a:gd name="T9" fmla="*/ 0 h 2"/>
                <a:gd name="T10" fmla="*/ 2 w 2"/>
                <a:gd name="T11" fmla="*/ 0 h 2"/>
                <a:gd name="T12" fmla="*/ 1 w 2"/>
                <a:gd name="T13" fmla="*/ 1 h 2"/>
                <a:gd name="T14" fmla="*/ 1 w 2"/>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2">
                  <a:moveTo>
                    <a:pt x="1" y="2"/>
                  </a:moveTo>
                  <a:cubicBezTo>
                    <a:pt x="1" y="2"/>
                    <a:pt x="1" y="1"/>
                    <a:pt x="1" y="1"/>
                  </a:cubicBezTo>
                  <a:cubicBezTo>
                    <a:pt x="0" y="1"/>
                    <a:pt x="0" y="1"/>
                    <a:pt x="1" y="1"/>
                  </a:cubicBezTo>
                  <a:cubicBezTo>
                    <a:pt x="1" y="0"/>
                    <a:pt x="1" y="0"/>
                    <a:pt x="1" y="0"/>
                  </a:cubicBezTo>
                  <a:cubicBezTo>
                    <a:pt x="1" y="0"/>
                    <a:pt x="2" y="0"/>
                    <a:pt x="2" y="0"/>
                  </a:cubicBezTo>
                  <a:cubicBezTo>
                    <a:pt x="2" y="0"/>
                    <a:pt x="2" y="0"/>
                    <a:pt x="2" y="0"/>
                  </a:cubicBezTo>
                  <a:cubicBezTo>
                    <a:pt x="1" y="1"/>
                    <a:pt x="1" y="1"/>
                    <a:pt x="1" y="1"/>
                  </a:cubicBezTo>
                  <a:cubicBezTo>
                    <a:pt x="1" y="1"/>
                    <a:pt x="1" y="2"/>
                    <a:pt x="1"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1340" name="Freeform 373"/>
            <p:cNvSpPr/>
            <p:nvPr/>
          </p:nvSpPr>
          <p:spPr bwMode="auto">
            <a:xfrm>
              <a:off x="5073" y="3252"/>
              <a:ext cx="3" cy="3"/>
            </a:xfrm>
            <a:custGeom>
              <a:avLst/>
              <a:gdLst>
                <a:gd name="T0" fmla="*/ 0 w 1"/>
                <a:gd name="T1" fmla="*/ 1 h 1"/>
                <a:gd name="T2" fmla="*/ 0 w 1"/>
                <a:gd name="T3" fmla="*/ 1 h 1"/>
                <a:gd name="T4" fmla="*/ 0 w 1"/>
                <a:gd name="T5" fmla="*/ 1 h 1"/>
                <a:gd name="T6" fmla="*/ 0 w 1"/>
                <a:gd name="T7" fmla="*/ 0 h 1"/>
                <a:gd name="T8" fmla="*/ 1 w 1"/>
                <a:gd name="T9" fmla="*/ 0 h 1"/>
                <a:gd name="T10" fmla="*/ 1 w 1"/>
                <a:gd name="T11" fmla="*/ 0 h 1"/>
                <a:gd name="T12" fmla="*/ 0 w 1"/>
                <a:gd name="T13" fmla="*/ 1 h 1"/>
                <a:gd name="T14" fmla="*/ 0 w 1"/>
                <a:gd name="T15" fmla="*/ 1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1">
                  <a:moveTo>
                    <a:pt x="0" y="1"/>
                  </a:moveTo>
                  <a:cubicBezTo>
                    <a:pt x="0" y="1"/>
                    <a:pt x="0" y="1"/>
                    <a:pt x="0" y="1"/>
                  </a:cubicBezTo>
                  <a:cubicBezTo>
                    <a:pt x="0" y="1"/>
                    <a:pt x="0" y="1"/>
                    <a:pt x="0" y="1"/>
                  </a:cubicBezTo>
                  <a:cubicBezTo>
                    <a:pt x="0" y="0"/>
                    <a:pt x="0" y="0"/>
                    <a:pt x="0" y="0"/>
                  </a:cubicBezTo>
                  <a:cubicBezTo>
                    <a:pt x="1" y="0"/>
                    <a:pt x="1" y="0"/>
                    <a:pt x="1" y="0"/>
                  </a:cubicBezTo>
                  <a:cubicBezTo>
                    <a:pt x="1" y="0"/>
                    <a:pt x="1" y="0"/>
                    <a:pt x="1" y="0"/>
                  </a:cubicBezTo>
                  <a:cubicBezTo>
                    <a:pt x="0" y="0"/>
                    <a:pt x="0" y="1"/>
                    <a:pt x="0" y="1"/>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1341" name="Freeform 374"/>
            <p:cNvSpPr/>
            <p:nvPr/>
          </p:nvSpPr>
          <p:spPr bwMode="auto">
            <a:xfrm>
              <a:off x="5073" y="3252"/>
              <a:ext cx="3" cy="5"/>
            </a:xfrm>
            <a:custGeom>
              <a:avLst/>
              <a:gdLst>
                <a:gd name="T0" fmla="*/ 0 w 1"/>
                <a:gd name="T1" fmla="*/ 2 h 2"/>
                <a:gd name="T2" fmla="*/ 0 w 1"/>
                <a:gd name="T3" fmla="*/ 1 h 2"/>
                <a:gd name="T4" fmla="*/ 0 w 1"/>
                <a:gd name="T5" fmla="*/ 1 h 2"/>
                <a:gd name="T6" fmla="*/ 1 w 1"/>
                <a:gd name="T7" fmla="*/ 0 h 2"/>
                <a:gd name="T8" fmla="*/ 1 w 1"/>
                <a:gd name="T9" fmla="*/ 0 h 2"/>
                <a:gd name="T10" fmla="*/ 1 w 1"/>
                <a:gd name="T11" fmla="*/ 1 h 2"/>
                <a:gd name="T12" fmla="*/ 0 w 1"/>
                <a:gd name="T13" fmla="*/ 1 h 2"/>
                <a:gd name="T14" fmla="*/ 0 w 1"/>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2">
                  <a:moveTo>
                    <a:pt x="0" y="2"/>
                  </a:moveTo>
                  <a:cubicBezTo>
                    <a:pt x="0" y="2"/>
                    <a:pt x="0" y="1"/>
                    <a:pt x="0" y="1"/>
                  </a:cubicBezTo>
                  <a:cubicBezTo>
                    <a:pt x="0" y="1"/>
                    <a:pt x="0" y="1"/>
                    <a:pt x="0" y="1"/>
                  </a:cubicBezTo>
                  <a:cubicBezTo>
                    <a:pt x="1" y="0"/>
                    <a:pt x="1" y="0"/>
                    <a:pt x="1" y="0"/>
                  </a:cubicBezTo>
                  <a:cubicBezTo>
                    <a:pt x="1" y="0"/>
                    <a:pt x="1" y="0"/>
                    <a:pt x="1" y="0"/>
                  </a:cubicBezTo>
                  <a:cubicBezTo>
                    <a:pt x="1" y="0"/>
                    <a:pt x="1" y="1"/>
                    <a:pt x="1" y="1"/>
                  </a:cubicBezTo>
                  <a:cubicBezTo>
                    <a:pt x="0" y="1"/>
                    <a:pt x="0" y="1"/>
                    <a:pt x="0" y="1"/>
                  </a:cubicBezTo>
                  <a:cubicBezTo>
                    <a:pt x="0" y="1"/>
                    <a:pt x="0" y="2"/>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1342" name="Freeform 375"/>
            <p:cNvSpPr/>
            <p:nvPr/>
          </p:nvSpPr>
          <p:spPr bwMode="auto">
            <a:xfrm>
              <a:off x="5073" y="3255"/>
              <a:ext cx="5" cy="2"/>
            </a:xfrm>
            <a:custGeom>
              <a:avLst/>
              <a:gdLst>
                <a:gd name="T0" fmla="*/ 0 w 2"/>
                <a:gd name="T1" fmla="*/ 1 h 1"/>
                <a:gd name="T2" fmla="*/ 0 w 2"/>
                <a:gd name="T3" fmla="*/ 1 h 1"/>
                <a:gd name="T4" fmla="*/ 0 w 2"/>
                <a:gd name="T5" fmla="*/ 1 h 1"/>
                <a:gd name="T6" fmla="*/ 1 w 2"/>
                <a:gd name="T7" fmla="*/ 0 h 1"/>
                <a:gd name="T8" fmla="*/ 2 w 2"/>
                <a:gd name="T9" fmla="*/ 0 h 1"/>
                <a:gd name="T10" fmla="*/ 2 w 2"/>
                <a:gd name="T11" fmla="*/ 0 h 1"/>
                <a:gd name="T12" fmla="*/ 1 w 2"/>
                <a:gd name="T13" fmla="*/ 1 h 1"/>
                <a:gd name="T14" fmla="*/ 0 w 2"/>
                <a:gd name="T15" fmla="*/ 1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1">
                  <a:moveTo>
                    <a:pt x="0" y="1"/>
                  </a:moveTo>
                  <a:cubicBezTo>
                    <a:pt x="0" y="1"/>
                    <a:pt x="0" y="1"/>
                    <a:pt x="0" y="1"/>
                  </a:cubicBezTo>
                  <a:cubicBezTo>
                    <a:pt x="0" y="1"/>
                    <a:pt x="0" y="1"/>
                    <a:pt x="0" y="1"/>
                  </a:cubicBezTo>
                  <a:cubicBezTo>
                    <a:pt x="1" y="0"/>
                    <a:pt x="1" y="0"/>
                    <a:pt x="1" y="0"/>
                  </a:cubicBezTo>
                  <a:cubicBezTo>
                    <a:pt x="2" y="0"/>
                    <a:pt x="2" y="0"/>
                    <a:pt x="2" y="0"/>
                  </a:cubicBezTo>
                  <a:cubicBezTo>
                    <a:pt x="2" y="0"/>
                    <a:pt x="2" y="0"/>
                    <a:pt x="2" y="0"/>
                  </a:cubicBezTo>
                  <a:cubicBezTo>
                    <a:pt x="1" y="0"/>
                    <a:pt x="1" y="0"/>
                    <a:pt x="1" y="1"/>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1343" name="Freeform 376"/>
            <p:cNvSpPr/>
            <p:nvPr/>
          </p:nvSpPr>
          <p:spPr bwMode="auto">
            <a:xfrm>
              <a:off x="5076" y="3255"/>
              <a:ext cx="2" cy="2"/>
            </a:xfrm>
            <a:custGeom>
              <a:avLst/>
              <a:gdLst>
                <a:gd name="T0" fmla="*/ 0 w 1"/>
                <a:gd name="T1" fmla="*/ 1 h 1"/>
                <a:gd name="T2" fmla="*/ 0 w 1"/>
                <a:gd name="T3" fmla="*/ 1 h 1"/>
                <a:gd name="T4" fmla="*/ 0 w 1"/>
                <a:gd name="T5" fmla="*/ 1 h 1"/>
                <a:gd name="T6" fmla="*/ 1 w 1"/>
                <a:gd name="T7" fmla="*/ 0 h 1"/>
                <a:gd name="T8" fmla="*/ 1 w 1"/>
                <a:gd name="T9" fmla="*/ 0 h 1"/>
                <a:gd name="T10" fmla="*/ 1 w 1"/>
                <a:gd name="T11" fmla="*/ 0 h 1"/>
                <a:gd name="T12" fmla="*/ 0 w 1"/>
                <a:gd name="T13" fmla="*/ 1 h 1"/>
                <a:gd name="T14" fmla="*/ 0 w 1"/>
                <a:gd name="T15" fmla="*/ 1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1">
                  <a:moveTo>
                    <a:pt x="0" y="1"/>
                  </a:moveTo>
                  <a:cubicBezTo>
                    <a:pt x="0" y="1"/>
                    <a:pt x="0" y="1"/>
                    <a:pt x="0" y="1"/>
                  </a:cubicBezTo>
                  <a:cubicBezTo>
                    <a:pt x="0" y="1"/>
                    <a:pt x="0" y="1"/>
                    <a:pt x="0" y="1"/>
                  </a:cubicBezTo>
                  <a:cubicBezTo>
                    <a:pt x="0" y="1"/>
                    <a:pt x="1" y="0"/>
                    <a:pt x="1" y="0"/>
                  </a:cubicBezTo>
                  <a:cubicBezTo>
                    <a:pt x="1" y="0"/>
                    <a:pt x="1" y="0"/>
                    <a:pt x="1" y="0"/>
                  </a:cubicBezTo>
                  <a:cubicBezTo>
                    <a:pt x="1" y="0"/>
                    <a:pt x="1" y="0"/>
                    <a:pt x="1" y="0"/>
                  </a:cubicBezTo>
                  <a:cubicBezTo>
                    <a:pt x="1" y="0"/>
                    <a:pt x="0" y="1"/>
                    <a:pt x="0" y="1"/>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1344" name="Freeform 377"/>
            <p:cNvSpPr/>
            <p:nvPr/>
          </p:nvSpPr>
          <p:spPr bwMode="auto">
            <a:xfrm>
              <a:off x="5076" y="3255"/>
              <a:ext cx="5" cy="5"/>
            </a:xfrm>
            <a:custGeom>
              <a:avLst/>
              <a:gdLst>
                <a:gd name="T0" fmla="*/ 0 w 2"/>
                <a:gd name="T1" fmla="*/ 2 h 2"/>
                <a:gd name="T2" fmla="*/ 0 w 2"/>
                <a:gd name="T3" fmla="*/ 2 h 2"/>
                <a:gd name="T4" fmla="*/ 0 w 2"/>
                <a:gd name="T5" fmla="*/ 1 h 2"/>
                <a:gd name="T6" fmla="*/ 2 w 2"/>
                <a:gd name="T7" fmla="*/ 0 h 2"/>
                <a:gd name="T8" fmla="*/ 2 w 2"/>
                <a:gd name="T9" fmla="*/ 0 h 2"/>
                <a:gd name="T10" fmla="*/ 2 w 2"/>
                <a:gd name="T11" fmla="*/ 0 h 2"/>
                <a:gd name="T12" fmla="*/ 1 w 2"/>
                <a:gd name="T13" fmla="*/ 1 h 2"/>
                <a:gd name="T14" fmla="*/ 0 w 2"/>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2">
                  <a:moveTo>
                    <a:pt x="0" y="2"/>
                  </a:moveTo>
                  <a:cubicBezTo>
                    <a:pt x="0" y="2"/>
                    <a:pt x="0" y="2"/>
                    <a:pt x="0" y="2"/>
                  </a:cubicBezTo>
                  <a:cubicBezTo>
                    <a:pt x="0" y="1"/>
                    <a:pt x="0" y="1"/>
                    <a:pt x="0" y="1"/>
                  </a:cubicBezTo>
                  <a:cubicBezTo>
                    <a:pt x="2" y="0"/>
                    <a:pt x="2" y="0"/>
                    <a:pt x="2" y="0"/>
                  </a:cubicBezTo>
                  <a:cubicBezTo>
                    <a:pt x="2" y="0"/>
                    <a:pt x="2" y="0"/>
                    <a:pt x="2" y="0"/>
                  </a:cubicBezTo>
                  <a:cubicBezTo>
                    <a:pt x="2" y="0"/>
                    <a:pt x="2" y="0"/>
                    <a:pt x="2" y="0"/>
                  </a:cubicBezTo>
                  <a:cubicBezTo>
                    <a:pt x="1" y="1"/>
                    <a:pt x="1" y="1"/>
                    <a:pt x="1" y="1"/>
                  </a:cubicBezTo>
                  <a:cubicBezTo>
                    <a:pt x="1" y="2"/>
                    <a:pt x="0" y="2"/>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1345" name="Freeform 378"/>
            <p:cNvSpPr/>
            <p:nvPr/>
          </p:nvSpPr>
          <p:spPr bwMode="auto">
            <a:xfrm>
              <a:off x="5088" y="3257"/>
              <a:ext cx="3" cy="3"/>
            </a:xfrm>
            <a:custGeom>
              <a:avLst/>
              <a:gdLst>
                <a:gd name="T0" fmla="*/ 0 w 1"/>
                <a:gd name="T1" fmla="*/ 1 h 1"/>
                <a:gd name="T2" fmla="*/ 0 w 1"/>
                <a:gd name="T3" fmla="*/ 1 h 1"/>
                <a:gd name="T4" fmla="*/ 0 w 1"/>
                <a:gd name="T5" fmla="*/ 1 h 1"/>
                <a:gd name="T6" fmla="*/ 1 w 1"/>
                <a:gd name="T7" fmla="*/ 0 h 1"/>
                <a:gd name="T8" fmla="*/ 1 w 1"/>
                <a:gd name="T9" fmla="*/ 0 h 1"/>
                <a:gd name="T10" fmla="*/ 1 w 1"/>
                <a:gd name="T11" fmla="*/ 0 h 1"/>
                <a:gd name="T12" fmla="*/ 0 w 1"/>
                <a:gd name="T13" fmla="*/ 1 h 1"/>
                <a:gd name="T14" fmla="*/ 0 w 1"/>
                <a:gd name="T15" fmla="*/ 1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1">
                  <a:moveTo>
                    <a:pt x="0" y="1"/>
                  </a:moveTo>
                  <a:cubicBezTo>
                    <a:pt x="0" y="1"/>
                    <a:pt x="0" y="1"/>
                    <a:pt x="0" y="1"/>
                  </a:cubicBezTo>
                  <a:cubicBezTo>
                    <a:pt x="0" y="1"/>
                    <a:pt x="0" y="1"/>
                    <a:pt x="0" y="1"/>
                  </a:cubicBezTo>
                  <a:cubicBezTo>
                    <a:pt x="1" y="0"/>
                    <a:pt x="1" y="0"/>
                    <a:pt x="1" y="0"/>
                  </a:cubicBezTo>
                  <a:cubicBezTo>
                    <a:pt x="1" y="0"/>
                    <a:pt x="1" y="0"/>
                    <a:pt x="1" y="0"/>
                  </a:cubicBezTo>
                  <a:cubicBezTo>
                    <a:pt x="1" y="0"/>
                    <a:pt x="1" y="0"/>
                    <a:pt x="1" y="0"/>
                  </a:cubicBezTo>
                  <a:cubicBezTo>
                    <a:pt x="0" y="1"/>
                    <a:pt x="0" y="1"/>
                    <a:pt x="0" y="1"/>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1346" name="Freeform 379"/>
            <p:cNvSpPr/>
            <p:nvPr/>
          </p:nvSpPr>
          <p:spPr bwMode="auto">
            <a:xfrm>
              <a:off x="5088" y="3255"/>
              <a:ext cx="5" cy="5"/>
            </a:xfrm>
            <a:custGeom>
              <a:avLst/>
              <a:gdLst>
                <a:gd name="T0" fmla="*/ 0 w 2"/>
                <a:gd name="T1" fmla="*/ 2 h 2"/>
                <a:gd name="T2" fmla="*/ 0 w 2"/>
                <a:gd name="T3" fmla="*/ 2 h 2"/>
                <a:gd name="T4" fmla="*/ 0 w 2"/>
                <a:gd name="T5" fmla="*/ 2 h 2"/>
                <a:gd name="T6" fmla="*/ 1 w 2"/>
                <a:gd name="T7" fmla="*/ 1 h 2"/>
                <a:gd name="T8" fmla="*/ 1 w 2"/>
                <a:gd name="T9" fmla="*/ 1 h 2"/>
                <a:gd name="T10" fmla="*/ 2 w 2"/>
                <a:gd name="T11" fmla="*/ 1 h 2"/>
                <a:gd name="T12" fmla="*/ 0 w 2"/>
                <a:gd name="T13" fmla="*/ 2 h 2"/>
                <a:gd name="T14" fmla="*/ 0 w 2"/>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2">
                  <a:moveTo>
                    <a:pt x="0" y="2"/>
                  </a:moveTo>
                  <a:cubicBezTo>
                    <a:pt x="0" y="2"/>
                    <a:pt x="0" y="2"/>
                    <a:pt x="0" y="2"/>
                  </a:cubicBezTo>
                  <a:cubicBezTo>
                    <a:pt x="0" y="2"/>
                    <a:pt x="0" y="2"/>
                    <a:pt x="0" y="2"/>
                  </a:cubicBezTo>
                  <a:cubicBezTo>
                    <a:pt x="0" y="2"/>
                    <a:pt x="1" y="1"/>
                    <a:pt x="1" y="1"/>
                  </a:cubicBezTo>
                  <a:cubicBezTo>
                    <a:pt x="1" y="0"/>
                    <a:pt x="1" y="0"/>
                    <a:pt x="1" y="1"/>
                  </a:cubicBezTo>
                  <a:cubicBezTo>
                    <a:pt x="2" y="1"/>
                    <a:pt x="2" y="1"/>
                    <a:pt x="2" y="1"/>
                  </a:cubicBezTo>
                  <a:cubicBezTo>
                    <a:pt x="1" y="1"/>
                    <a:pt x="1" y="2"/>
                    <a:pt x="0" y="2"/>
                  </a:cubicBezTo>
                  <a:cubicBezTo>
                    <a:pt x="0" y="2"/>
                    <a:pt x="0" y="2"/>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1347" name="Freeform 380"/>
            <p:cNvSpPr/>
            <p:nvPr/>
          </p:nvSpPr>
          <p:spPr bwMode="auto">
            <a:xfrm>
              <a:off x="5091" y="3255"/>
              <a:ext cx="2" cy="5"/>
            </a:xfrm>
            <a:custGeom>
              <a:avLst/>
              <a:gdLst>
                <a:gd name="T0" fmla="*/ 0 w 1"/>
                <a:gd name="T1" fmla="*/ 2 h 2"/>
                <a:gd name="T2" fmla="*/ 0 w 1"/>
                <a:gd name="T3" fmla="*/ 2 h 2"/>
                <a:gd name="T4" fmla="*/ 0 w 1"/>
                <a:gd name="T5" fmla="*/ 2 h 2"/>
                <a:gd name="T6" fmla="*/ 1 w 1"/>
                <a:gd name="T7" fmla="*/ 0 h 2"/>
                <a:gd name="T8" fmla="*/ 1 w 1"/>
                <a:gd name="T9" fmla="*/ 0 h 2"/>
                <a:gd name="T10" fmla="*/ 1 w 1"/>
                <a:gd name="T11" fmla="*/ 0 h 2"/>
                <a:gd name="T12" fmla="*/ 0 w 1"/>
                <a:gd name="T13" fmla="*/ 2 h 2"/>
                <a:gd name="T14" fmla="*/ 0 w 1"/>
                <a:gd name="T15" fmla="*/ 2 h 2"/>
                <a:gd name="T16" fmla="*/ 0 w 1"/>
                <a:gd name="T17" fmla="*/ 2 h 2"/>
                <a:gd name="T18" fmla="*/ 0 w 1"/>
                <a:gd name="T19"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 h="2">
                  <a:moveTo>
                    <a:pt x="0" y="2"/>
                  </a:moveTo>
                  <a:cubicBezTo>
                    <a:pt x="0" y="2"/>
                    <a:pt x="0" y="2"/>
                    <a:pt x="0" y="2"/>
                  </a:cubicBezTo>
                  <a:cubicBezTo>
                    <a:pt x="0" y="2"/>
                    <a:pt x="0" y="2"/>
                    <a:pt x="0" y="2"/>
                  </a:cubicBezTo>
                  <a:cubicBezTo>
                    <a:pt x="1" y="0"/>
                    <a:pt x="1" y="0"/>
                    <a:pt x="1" y="0"/>
                  </a:cubicBezTo>
                  <a:cubicBezTo>
                    <a:pt x="1" y="0"/>
                    <a:pt x="1" y="0"/>
                    <a:pt x="1" y="0"/>
                  </a:cubicBezTo>
                  <a:cubicBezTo>
                    <a:pt x="1" y="0"/>
                    <a:pt x="1" y="0"/>
                    <a:pt x="1" y="0"/>
                  </a:cubicBezTo>
                  <a:cubicBezTo>
                    <a:pt x="0" y="2"/>
                    <a:pt x="0" y="2"/>
                    <a:pt x="0" y="2"/>
                  </a:cubicBezTo>
                  <a:cubicBezTo>
                    <a:pt x="0" y="2"/>
                    <a:pt x="0" y="2"/>
                    <a:pt x="0" y="2"/>
                  </a:cubicBezTo>
                  <a:cubicBezTo>
                    <a:pt x="0" y="2"/>
                    <a:pt x="0" y="2"/>
                    <a:pt x="0" y="2"/>
                  </a:cubicBezTo>
                  <a:cubicBezTo>
                    <a:pt x="0" y="2"/>
                    <a:pt x="0" y="2"/>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1348" name="Freeform 381"/>
            <p:cNvSpPr/>
            <p:nvPr/>
          </p:nvSpPr>
          <p:spPr bwMode="auto">
            <a:xfrm>
              <a:off x="5068" y="3219"/>
              <a:ext cx="2" cy="3"/>
            </a:xfrm>
            <a:custGeom>
              <a:avLst/>
              <a:gdLst>
                <a:gd name="T0" fmla="*/ 0 w 1"/>
                <a:gd name="T1" fmla="*/ 1 h 1"/>
                <a:gd name="T2" fmla="*/ 0 w 1"/>
                <a:gd name="T3" fmla="*/ 1 h 1"/>
                <a:gd name="T4" fmla="*/ 0 w 1"/>
                <a:gd name="T5" fmla="*/ 1 h 1"/>
                <a:gd name="T6" fmla="*/ 1 w 1"/>
                <a:gd name="T7" fmla="*/ 0 h 1"/>
                <a:gd name="T8" fmla="*/ 1 w 1"/>
                <a:gd name="T9" fmla="*/ 0 h 1"/>
                <a:gd name="T10" fmla="*/ 1 w 1"/>
                <a:gd name="T11" fmla="*/ 1 h 1"/>
                <a:gd name="T12" fmla="*/ 0 w 1"/>
                <a:gd name="T13" fmla="*/ 1 h 1"/>
                <a:gd name="T14" fmla="*/ 0 w 1"/>
                <a:gd name="T15" fmla="*/ 1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1">
                  <a:moveTo>
                    <a:pt x="0" y="1"/>
                  </a:moveTo>
                  <a:cubicBezTo>
                    <a:pt x="0" y="1"/>
                    <a:pt x="0" y="1"/>
                    <a:pt x="0" y="1"/>
                  </a:cubicBezTo>
                  <a:cubicBezTo>
                    <a:pt x="0" y="1"/>
                    <a:pt x="0" y="1"/>
                    <a:pt x="0" y="1"/>
                  </a:cubicBezTo>
                  <a:cubicBezTo>
                    <a:pt x="1" y="0"/>
                    <a:pt x="1" y="0"/>
                    <a:pt x="1" y="0"/>
                  </a:cubicBezTo>
                  <a:cubicBezTo>
                    <a:pt x="1" y="0"/>
                    <a:pt x="1" y="0"/>
                    <a:pt x="1" y="0"/>
                  </a:cubicBezTo>
                  <a:cubicBezTo>
                    <a:pt x="1" y="0"/>
                    <a:pt x="1" y="1"/>
                    <a:pt x="1" y="1"/>
                  </a:cubicBezTo>
                  <a:cubicBezTo>
                    <a:pt x="0" y="1"/>
                    <a:pt x="0" y="1"/>
                    <a:pt x="0" y="1"/>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1349" name="Freeform 382"/>
            <p:cNvSpPr/>
            <p:nvPr/>
          </p:nvSpPr>
          <p:spPr bwMode="auto">
            <a:xfrm>
              <a:off x="5068" y="3222"/>
              <a:ext cx="5" cy="2"/>
            </a:xfrm>
            <a:custGeom>
              <a:avLst/>
              <a:gdLst>
                <a:gd name="T0" fmla="*/ 0 w 2"/>
                <a:gd name="T1" fmla="*/ 1 h 1"/>
                <a:gd name="T2" fmla="*/ 0 w 2"/>
                <a:gd name="T3" fmla="*/ 1 h 1"/>
                <a:gd name="T4" fmla="*/ 0 w 2"/>
                <a:gd name="T5" fmla="*/ 1 h 1"/>
                <a:gd name="T6" fmla="*/ 1 w 2"/>
                <a:gd name="T7" fmla="*/ 0 h 1"/>
                <a:gd name="T8" fmla="*/ 1 w 2"/>
                <a:gd name="T9" fmla="*/ 0 h 1"/>
                <a:gd name="T10" fmla="*/ 2 w 2"/>
                <a:gd name="T11" fmla="*/ 0 h 1"/>
                <a:gd name="T12" fmla="*/ 2 w 2"/>
                <a:gd name="T13" fmla="*/ 0 h 1"/>
                <a:gd name="T14" fmla="*/ 1 w 2"/>
                <a:gd name="T15" fmla="*/ 1 h 1"/>
                <a:gd name="T16" fmla="*/ 1 w 2"/>
                <a:gd name="T17" fmla="*/ 1 h 1"/>
                <a:gd name="T18" fmla="*/ 1 w 2"/>
                <a:gd name="T19" fmla="*/ 1 h 1"/>
                <a:gd name="T20" fmla="*/ 0 w 2"/>
                <a:gd name="T21" fmla="*/ 1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 h="1">
                  <a:moveTo>
                    <a:pt x="0" y="1"/>
                  </a:moveTo>
                  <a:cubicBezTo>
                    <a:pt x="0" y="1"/>
                    <a:pt x="0" y="1"/>
                    <a:pt x="0" y="1"/>
                  </a:cubicBezTo>
                  <a:cubicBezTo>
                    <a:pt x="0" y="1"/>
                    <a:pt x="0" y="1"/>
                    <a:pt x="0" y="1"/>
                  </a:cubicBezTo>
                  <a:cubicBezTo>
                    <a:pt x="1" y="0"/>
                    <a:pt x="1" y="0"/>
                    <a:pt x="1" y="0"/>
                  </a:cubicBezTo>
                  <a:cubicBezTo>
                    <a:pt x="1" y="0"/>
                    <a:pt x="1" y="0"/>
                    <a:pt x="1" y="0"/>
                  </a:cubicBezTo>
                  <a:cubicBezTo>
                    <a:pt x="2" y="0"/>
                    <a:pt x="2" y="0"/>
                    <a:pt x="2" y="0"/>
                  </a:cubicBezTo>
                  <a:cubicBezTo>
                    <a:pt x="2" y="0"/>
                    <a:pt x="2" y="0"/>
                    <a:pt x="2" y="0"/>
                  </a:cubicBezTo>
                  <a:cubicBezTo>
                    <a:pt x="1" y="1"/>
                    <a:pt x="1" y="1"/>
                    <a:pt x="1" y="1"/>
                  </a:cubicBezTo>
                  <a:cubicBezTo>
                    <a:pt x="1" y="1"/>
                    <a:pt x="1" y="1"/>
                    <a:pt x="1" y="1"/>
                  </a:cubicBezTo>
                  <a:cubicBezTo>
                    <a:pt x="1" y="1"/>
                    <a:pt x="1" y="1"/>
                    <a:pt x="1" y="1"/>
                  </a:cubicBezTo>
                  <a:cubicBezTo>
                    <a:pt x="1" y="1"/>
                    <a:pt x="1"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1350" name="Freeform 383"/>
            <p:cNvSpPr/>
            <p:nvPr/>
          </p:nvSpPr>
          <p:spPr bwMode="auto">
            <a:xfrm>
              <a:off x="5073" y="3222"/>
              <a:ext cx="8" cy="7"/>
            </a:xfrm>
            <a:custGeom>
              <a:avLst/>
              <a:gdLst>
                <a:gd name="T0" fmla="*/ 0 w 3"/>
                <a:gd name="T1" fmla="*/ 3 h 3"/>
                <a:gd name="T2" fmla="*/ 0 w 3"/>
                <a:gd name="T3" fmla="*/ 3 h 3"/>
                <a:gd name="T4" fmla="*/ 0 w 3"/>
                <a:gd name="T5" fmla="*/ 3 h 3"/>
                <a:gd name="T6" fmla="*/ 2 w 3"/>
                <a:gd name="T7" fmla="*/ 1 h 3"/>
                <a:gd name="T8" fmla="*/ 3 w 3"/>
                <a:gd name="T9" fmla="*/ 0 h 3"/>
                <a:gd name="T10" fmla="*/ 3 w 3"/>
                <a:gd name="T11" fmla="*/ 0 h 3"/>
                <a:gd name="T12" fmla="*/ 3 w 3"/>
                <a:gd name="T13" fmla="*/ 1 h 3"/>
                <a:gd name="T14" fmla="*/ 2 w 3"/>
                <a:gd name="T15" fmla="*/ 1 h 3"/>
                <a:gd name="T16" fmla="*/ 1 w 3"/>
                <a:gd name="T17" fmla="*/ 3 h 3"/>
                <a:gd name="T18" fmla="*/ 0 w 3"/>
                <a:gd name="T19" fmla="*/ 3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 h="3">
                  <a:moveTo>
                    <a:pt x="0" y="3"/>
                  </a:moveTo>
                  <a:cubicBezTo>
                    <a:pt x="0" y="3"/>
                    <a:pt x="0" y="3"/>
                    <a:pt x="0" y="3"/>
                  </a:cubicBezTo>
                  <a:cubicBezTo>
                    <a:pt x="0" y="3"/>
                    <a:pt x="0" y="3"/>
                    <a:pt x="0" y="3"/>
                  </a:cubicBezTo>
                  <a:cubicBezTo>
                    <a:pt x="1" y="2"/>
                    <a:pt x="1" y="2"/>
                    <a:pt x="2" y="1"/>
                  </a:cubicBezTo>
                  <a:cubicBezTo>
                    <a:pt x="3" y="0"/>
                    <a:pt x="3" y="0"/>
                    <a:pt x="3" y="0"/>
                  </a:cubicBezTo>
                  <a:cubicBezTo>
                    <a:pt x="3" y="0"/>
                    <a:pt x="3" y="0"/>
                    <a:pt x="3" y="0"/>
                  </a:cubicBezTo>
                  <a:cubicBezTo>
                    <a:pt x="3" y="1"/>
                    <a:pt x="3" y="1"/>
                    <a:pt x="3" y="1"/>
                  </a:cubicBezTo>
                  <a:cubicBezTo>
                    <a:pt x="2" y="1"/>
                    <a:pt x="2" y="1"/>
                    <a:pt x="2" y="1"/>
                  </a:cubicBezTo>
                  <a:cubicBezTo>
                    <a:pt x="2" y="2"/>
                    <a:pt x="1" y="2"/>
                    <a:pt x="1" y="3"/>
                  </a:cubicBezTo>
                  <a:cubicBezTo>
                    <a:pt x="1" y="3"/>
                    <a:pt x="1" y="3"/>
                    <a:pt x="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1351" name="Freeform 384"/>
            <p:cNvSpPr/>
            <p:nvPr/>
          </p:nvSpPr>
          <p:spPr bwMode="auto">
            <a:xfrm>
              <a:off x="5076" y="3222"/>
              <a:ext cx="7" cy="7"/>
            </a:xfrm>
            <a:custGeom>
              <a:avLst/>
              <a:gdLst>
                <a:gd name="T0" fmla="*/ 0 w 3"/>
                <a:gd name="T1" fmla="*/ 3 h 3"/>
                <a:gd name="T2" fmla="*/ 0 w 3"/>
                <a:gd name="T3" fmla="*/ 3 h 3"/>
                <a:gd name="T4" fmla="*/ 0 w 3"/>
                <a:gd name="T5" fmla="*/ 3 h 3"/>
                <a:gd name="T6" fmla="*/ 3 w 3"/>
                <a:gd name="T7" fmla="*/ 0 h 3"/>
                <a:gd name="T8" fmla="*/ 3 w 3"/>
                <a:gd name="T9" fmla="*/ 0 h 3"/>
                <a:gd name="T10" fmla="*/ 3 w 3"/>
                <a:gd name="T11" fmla="*/ 0 h 3"/>
                <a:gd name="T12" fmla="*/ 0 w 3"/>
                <a:gd name="T13" fmla="*/ 3 h 3"/>
                <a:gd name="T14" fmla="*/ 0 w 3"/>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3">
                  <a:moveTo>
                    <a:pt x="0" y="3"/>
                  </a:moveTo>
                  <a:cubicBezTo>
                    <a:pt x="0" y="3"/>
                    <a:pt x="0" y="3"/>
                    <a:pt x="0" y="3"/>
                  </a:cubicBezTo>
                  <a:cubicBezTo>
                    <a:pt x="0" y="3"/>
                    <a:pt x="0" y="3"/>
                    <a:pt x="0" y="3"/>
                  </a:cubicBezTo>
                  <a:cubicBezTo>
                    <a:pt x="1" y="2"/>
                    <a:pt x="2" y="1"/>
                    <a:pt x="3" y="0"/>
                  </a:cubicBezTo>
                  <a:cubicBezTo>
                    <a:pt x="3" y="0"/>
                    <a:pt x="3" y="0"/>
                    <a:pt x="3" y="0"/>
                  </a:cubicBezTo>
                  <a:cubicBezTo>
                    <a:pt x="3" y="0"/>
                    <a:pt x="3" y="0"/>
                    <a:pt x="3" y="0"/>
                  </a:cubicBezTo>
                  <a:cubicBezTo>
                    <a:pt x="2" y="1"/>
                    <a:pt x="1" y="2"/>
                    <a:pt x="0" y="3"/>
                  </a:cubicBezTo>
                  <a:cubicBezTo>
                    <a:pt x="0" y="3"/>
                    <a:pt x="0" y="3"/>
                    <a:pt x="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1352" name="Freeform 385"/>
            <p:cNvSpPr/>
            <p:nvPr/>
          </p:nvSpPr>
          <p:spPr bwMode="auto">
            <a:xfrm>
              <a:off x="5081" y="3222"/>
              <a:ext cx="5" cy="5"/>
            </a:xfrm>
            <a:custGeom>
              <a:avLst/>
              <a:gdLst>
                <a:gd name="T0" fmla="*/ 0 w 2"/>
                <a:gd name="T1" fmla="*/ 2 h 2"/>
                <a:gd name="T2" fmla="*/ 0 w 2"/>
                <a:gd name="T3" fmla="*/ 2 h 2"/>
                <a:gd name="T4" fmla="*/ 0 w 2"/>
                <a:gd name="T5" fmla="*/ 2 h 2"/>
                <a:gd name="T6" fmla="*/ 2 w 2"/>
                <a:gd name="T7" fmla="*/ 0 h 2"/>
                <a:gd name="T8" fmla="*/ 2 w 2"/>
                <a:gd name="T9" fmla="*/ 0 h 2"/>
                <a:gd name="T10" fmla="*/ 2 w 2"/>
                <a:gd name="T11" fmla="*/ 0 h 2"/>
                <a:gd name="T12" fmla="*/ 0 w 2"/>
                <a:gd name="T13" fmla="*/ 2 h 2"/>
                <a:gd name="T14" fmla="*/ 0 w 2"/>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2">
                  <a:moveTo>
                    <a:pt x="0" y="2"/>
                  </a:moveTo>
                  <a:cubicBezTo>
                    <a:pt x="0" y="2"/>
                    <a:pt x="0" y="2"/>
                    <a:pt x="0" y="2"/>
                  </a:cubicBezTo>
                  <a:cubicBezTo>
                    <a:pt x="0" y="2"/>
                    <a:pt x="0" y="2"/>
                    <a:pt x="0" y="2"/>
                  </a:cubicBezTo>
                  <a:cubicBezTo>
                    <a:pt x="2" y="0"/>
                    <a:pt x="2" y="0"/>
                    <a:pt x="2" y="0"/>
                  </a:cubicBezTo>
                  <a:cubicBezTo>
                    <a:pt x="2" y="0"/>
                    <a:pt x="2" y="0"/>
                    <a:pt x="2" y="0"/>
                  </a:cubicBezTo>
                  <a:cubicBezTo>
                    <a:pt x="2" y="0"/>
                    <a:pt x="2" y="0"/>
                    <a:pt x="2" y="0"/>
                  </a:cubicBezTo>
                  <a:cubicBezTo>
                    <a:pt x="0" y="2"/>
                    <a:pt x="0" y="2"/>
                    <a:pt x="0" y="2"/>
                  </a:cubicBezTo>
                  <a:cubicBezTo>
                    <a:pt x="0" y="2"/>
                    <a:pt x="0" y="2"/>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1353" name="Freeform 386"/>
            <p:cNvSpPr/>
            <p:nvPr/>
          </p:nvSpPr>
          <p:spPr bwMode="auto">
            <a:xfrm>
              <a:off x="5083" y="3219"/>
              <a:ext cx="5" cy="8"/>
            </a:xfrm>
            <a:custGeom>
              <a:avLst/>
              <a:gdLst>
                <a:gd name="T0" fmla="*/ 0 w 2"/>
                <a:gd name="T1" fmla="*/ 3 h 3"/>
                <a:gd name="T2" fmla="*/ 0 w 2"/>
                <a:gd name="T3" fmla="*/ 2 h 3"/>
                <a:gd name="T4" fmla="*/ 0 w 2"/>
                <a:gd name="T5" fmla="*/ 2 h 3"/>
                <a:gd name="T6" fmla="*/ 2 w 2"/>
                <a:gd name="T7" fmla="*/ 0 h 3"/>
                <a:gd name="T8" fmla="*/ 2 w 2"/>
                <a:gd name="T9" fmla="*/ 0 h 3"/>
                <a:gd name="T10" fmla="*/ 2 w 2"/>
                <a:gd name="T11" fmla="*/ 1 h 3"/>
                <a:gd name="T12" fmla="*/ 0 w 2"/>
                <a:gd name="T13" fmla="*/ 2 h 3"/>
                <a:gd name="T14" fmla="*/ 0 w 2"/>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3">
                  <a:moveTo>
                    <a:pt x="0" y="3"/>
                  </a:moveTo>
                  <a:cubicBezTo>
                    <a:pt x="0" y="3"/>
                    <a:pt x="0" y="3"/>
                    <a:pt x="0" y="2"/>
                  </a:cubicBezTo>
                  <a:cubicBezTo>
                    <a:pt x="0" y="2"/>
                    <a:pt x="0" y="2"/>
                    <a:pt x="0" y="2"/>
                  </a:cubicBezTo>
                  <a:cubicBezTo>
                    <a:pt x="0" y="2"/>
                    <a:pt x="1" y="1"/>
                    <a:pt x="2" y="0"/>
                  </a:cubicBezTo>
                  <a:cubicBezTo>
                    <a:pt x="2" y="0"/>
                    <a:pt x="2" y="0"/>
                    <a:pt x="2" y="0"/>
                  </a:cubicBezTo>
                  <a:cubicBezTo>
                    <a:pt x="2" y="1"/>
                    <a:pt x="2" y="1"/>
                    <a:pt x="2" y="1"/>
                  </a:cubicBezTo>
                  <a:cubicBezTo>
                    <a:pt x="1" y="1"/>
                    <a:pt x="0" y="2"/>
                    <a:pt x="0" y="2"/>
                  </a:cubicBezTo>
                  <a:cubicBezTo>
                    <a:pt x="0" y="3"/>
                    <a:pt x="0" y="3"/>
                    <a:pt x="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1354" name="Freeform 387"/>
            <p:cNvSpPr/>
            <p:nvPr/>
          </p:nvSpPr>
          <p:spPr bwMode="auto">
            <a:xfrm>
              <a:off x="5083" y="3219"/>
              <a:ext cx="8" cy="5"/>
            </a:xfrm>
            <a:custGeom>
              <a:avLst/>
              <a:gdLst>
                <a:gd name="T0" fmla="*/ 1 w 3"/>
                <a:gd name="T1" fmla="*/ 2 h 2"/>
                <a:gd name="T2" fmla="*/ 0 w 3"/>
                <a:gd name="T3" fmla="*/ 2 h 2"/>
                <a:gd name="T4" fmla="*/ 0 w 3"/>
                <a:gd name="T5" fmla="*/ 2 h 2"/>
                <a:gd name="T6" fmla="*/ 2 w 3"/>
                <a:gd name="T7" fmla="*/ 0 h 2"/>
                <a:gd name="T8" fmla="*/ 3 w 3"/>
                <a:gd name="T9" fmla="*/ 0 h 2"/>
                <a:gd name="T10" fmla="*/ 3 w 3"/>
                <a:gd name="T11" fmla="*/ 1 h 2"/>
                <a:gd name="T12" fmla="*/ 1 w 3"/>
                <a:gd name="T13" fmla="*/ 2 h 2"/>
                <a:gd name="T14" fmla="*/ 1 w 3"/>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2">
                  <a:moveTo>
                    <a:pt x="1" y="2"/>
                  </a:moveTo>
                  <a:cubicBezTo>
                    <a:pt x="1" y="2"/>
                    <a:pt x="1" y="2"/>
                    <a:pt x="0" y="2"/>
                  </a:cubicBezTo>
                  <a:cubicBezTo>
                    <a:pt x="0" y="2"/>
                    <a:pt x="0" y="2"/>
                    <a:pt x="0" y="2"/>
                  </a:cubicBezTo>
                  <a:cubicBezTo>
                    <a:pt x="1" y="2"/>
                    <a:pt x="2" y="1"/>
                    <a:pt x="2" y="0"/>
                  </a:cubicBezTo>
                  <a:cubicBezTo>
                    <a:pt x="2" y="0"/>
                    <a:pt x="2" y="0"/>
                    <a:pt x="3" y="0"/>
                  </a:cubicBezTo>
                  <a:cubicBezTo>
                    <a:pt x="3" y="1"/>
                    <a:pt x="3" y="1"/>
                    <a:pt x="3" y="1"/>
                  </a:cubicBezTo>
                  <a:cubicBezTo>
                    <a:pt x="2" y="1"/>
                    <a:pt x="1" y="2"/>
                    <a:pt x="1" y="2"/>
                  </a:cubicBezTo>
                  <a:cubicBezTo>
                    <a:pt x="1" y="2"/>
                    <a:pt x="1" y="2"/>
                    <a:pt x="1"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1355" name="Freeform 388"/>
            <p:cNvSpPr/>
            <p:nvPr/>
          </p:nvSpPr>
          <p:spPr bwMode="auto">
            <a:xfrm>
              <a:off x="5086" y="3222"/>
              <a:ext cx="5" cy="5"/>
            </a:xfrm>
            <a:custGeom>
              <a:avLst/>
              <a:gdLst>
                <a:gd name="T0" fmla="*/ 1 w 2"/>
                <a:gd name="T1" fmla="*/ 2 h 2"/>
                <a:gd name="T2" fmla="*/ 0 w 2"/>
                <a:gd name="T3" fmla="*/ 1 h 2"/>
                <a:gd name="T4" fmla="*/ 0 w 2"/>
                <a:gd name="T5" fmla="*/ 1 h 2"/>
                <a:gd name="T6" fmla="*/ 2 w 2"/>
                <a:gd name="T7" fmla="*/ 0 h 2"/>
                <a:gd name="T8" fmla="*/ 2 w 2"/>
                <a:gd name="T9" fmla="*/ 0 h 2"/>
                <a:gd name="T10" fmla="*/ 2 w 2"/>
                <a:gd name="T11" fmla="*/ 0 h 2"/>
                <a:gd name="T12" fmla="*/ 1 w 2"/>
                <a:gd name="T13" fmla="*/ 1 h 2"/>
                <a:gd name="T14" fmla="*/ 1 w 2"/>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2">
                  <a:moveTo>
                    <a:pt x="1" y="2"/>
                  </a:moveTo>
                  <a:cubicBezTo>
                    <a:pt x="1" y="2"/>
                    <a:pt x="1" y="2"/>
                    <a:pt x="0" y="1"/>
                  </a:cubicBezTo>
                  <a:cubicBezTo>
                    <a:pt x="0" y="1"/>
                    <a:pt x="0" y="1"/>
                    <a:pt x="0" y="1"/>
                  </a:cubicBezTo>
                  <a:cubicBezTo>
                    <a:pt x="1" y="1"/>
                    <a:pt x="2" y="0"/>
                    <a:pt x="2" y="0"/>
                  </a:cubicBezTo>
                  <a:cubicBezTo>
                    <a:pt x="2" y="0"/>
                    <a:pt x="2" y="0"/>
                    <a:pt x="2" y="0"/>
                  </a:cubicBezTo>
                  <a:cubicBezTo>
                    <a:pt x="2" y="0"/>
                    <a:pt x="2" y="0"/>
                    <a:pt x="2" y="0"/>
                  </a:cubicBezTo>
                  <a:cubicBezTo>
                    <a:pt x="2" y="0"/>
                    <a:pt x="1" y="1"/>
                    <a:pt x="1" y="1"/>
                  </a:cubicBezTo>
                  <a:cubicBezTo>
                    <a:pt x="1" y="2"/>
                    <a:pt x="1" y="2"/>
                    <a:pt x="1"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1356" name="Freeform 389"/>
            <p:cNvSpPr/>
            <p:nvPr/>
          </p:nvSpPr>
          <p:spPr bwMode="auto">
            <a:xfrm>
              <a:off x="5088" y="3222"/>
              <a:ext cx="5" cy="5"/>
            </a:xfrm>
            <a:custGeom>
              <a:avLst/>
              <a:gdLst>
                <a:gd name="T0" fmla="*/ 0 w 2"/>
                <a:gd name="T1" fmla="*/ 2 h 2"/>
                <a:gd name="T2" fmla="*/ 0 w 2"/>
                <a:gd name="T3" fmla="*/ 1 h 2"/>
                <a:gd name="T4" fmla="*/ 0 w 2"/>
                <a:gd name="T5" fmla="*/ 1 h 2"/>
                <a:gd name="T6" fmla="*/ 1 w 2"/>
                <a:gd name="T7" fmla="*/ 0 h 2"/>
                <a:gd name="T8" fmla="*/ 2 w 2"/>
                <a:gd name="T9" fmla="*/ 0 h 2"/>
                <a:gd name="T10" fmla="*/ 2 w 2"/>
                <a:gd name="T11" fmla="*/ 0 h 2"/>
                <a:gd name="T12" fmla="*/ 2 w 2"/>
                <a:gd name="T13" fmla="*/ 0 h 2"/>
                <a:gd name="T14" fmla="*/ 1 w 2"/>
                <a:gd name="T15" fmla="*/ 1 h 2"/>
                <a:gd name="T16" fmla="*/ 1 w 2"/>
                <a:gd name="T17" fmla="*/ 1 h 2"/>
                <a:gd name="T18" fmla="*/ 0 w 2"/>
                <a:gd name="T19"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2">
                  <a:moveTo>
                    <a:pt x="0" y="2"/>
                  </a:moveTo>
                  <a:cubicBezTo>
                    <a:pt x="0" y="2"/>
                    <a:pt x="0" y="1"/>
                    <a:pt x="0" y="1"/>
                  </a:cubicBezTo>
                  <a:cubicBezTo>
                    <a:pt x="0" y="1"/>
                    <a:pt x="0" y="1"/>
                    <a:pt x="0" y="1"/>
                  </a:cubicBezTo>
                  <a:cubicBezTo>
                    <a:pt x="1" y="1"/>
                    <a:pt x="1" y="1"/>
                    <a:pt x="1" y="0"/>
                  </a:cubicBezTo>
                  <a:cubicBezTo>
                    <a:pt x="2" y="0"/>
                    <a:pt x="2" y="0"/>
                    <a:pt x="2" y="0"/>
                  </a:cubicBezTo>
                  <a:cubicBezTo>
                    <a:pt x="2" y="0"/>
                    <a:pt x="2" y="0"/>
                    <a:pt x="2" y="0"/>
                  </a:cubicBezTo>
                  <a:cubicBezTo>
                    <a:pt x="2" y="0"/>
                    <a:pt x="2" y="0"/>
                    <a:pt x="2" y="0"/>
                  </a:cubicBezTo>
                  <a:cubicBezTo>
                    <a:pt x="1" y="1"/>
                    <a:pt x="1" y="1"/>
                    <a:pt x="1" y="1"/>
                  </a:cubicBezTo>
                  <a:cubicBezTo>
                    <a:pt x="1" y="1"/>
                    <a:pt x="1" y="1"/>
                    <a:pt x="1" y="1"/>
                  </a:cubicBezTo>
                  <a:cubicBezTo>
                    <a:pt x="1" y="1"/>
                    <a:pt x="1" y="2"/>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1357" name="Freeform 390"/>
            <p:cNvSpPr/>
            <p:nvPr/>
          </p:nvSpPr>
          <p:spPr bwMode="auto">
            <a:xfrm>
              <a:off x="5091" y="3222"/>
              <a:ext cx="5" cy="5"/>
            </a:xfrm>
            <a:custGeom>
              <a:avLst/>
              <a:gdLst>
                <a:gd name="T0" fmla="*/ 0 w 2"/>
                <a:gd name="T1" fmla="*/ 2 h 2"/>
                <a:gd name="T2" fmla="*/ 0 w 2"/>
                <a:gd name="T3" fmla="*/ 2 h 2"/>
                <a:gd name="T4" fmla="*/ 0 w 2"/>
                <a:gd name="T5" fmla="*/ 2 h 2"/>
                <a:gd name="T6" fmla="*/ 1 w 2"/>
                <a:gd name="T7" fmla="*/ 0 h 2"/>
                <a:gd name="T8" fmla="*/ 2 w 2"/>
                <a:gd name="T9" fmla="*/ 0 h 2"/>
                <a:gd name="T10" fmla="*/ 2 w 2"/>
                <a:gd name="T11" fmla="*/ 1 h 2"/>
                <a:gd name="T12" fmla="*/ 0 w 2"/>
                <a:gd name="T13" fmla="*/ 2 h 2"/>
                <a:gd name="T14" fmla="*/ 0 w 2"/>
                <a:gd name="T15" fmla="*/ 2 h 2"/>
                <a:gd name="T16" fmla="*/ 0 w 2"/>
                <a:gd name="T17"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 h="2">
                  <a:moveTo>
                    <a:pt x="0" y="2"/>
                  </a:moveTo>
                  <a:cubicBezTo>
                    <a:pt x="0" y="2"/>
                    <a:pt x="0" y="2"/>
                    <a:pt x="0" y="2"/>
                  </a:cubicBezTo>
                  <a:cubicBezTo>
                    <a:pt x="0" y="2"/>
                    <a:pt x="0" y="2"/>
                    <a:pt x="0" y="2"/>
                  </a:cubicBezTo>
                  <a:cubicBezTo>
                    <a:pt x="0" y="1"/>
                    <a:pt x="1" y="1"/>
                    <a:pt x="1" y="0"/>
                  </a:cubicBezTo>
                  <a:cubicBezTo>
                    <a:pt x="2" y="0"/>
                    <a:pt x="2" y="0"/>
                    <a:pt x="2" y="0"/>
                  </a:cubicBezTo>
                  <a:cubicBezTo>
                    <a:pt x="2" y="1"/>
                    <a:pt x="2" y="1"/>
                    <a:pt x="2" y="1"/>
                  </a:cubicBezTo>
                  <a:cubicBezTo>
                    <a:pt x="1" y="1"/>
                    <a:pt x="1" y="1"/>
                    <a:pt x="0" y="2"/>
                  </a:cubicBezTo>
                  <a:cubicBezTo>
                    <a:pt x="0" y="2"/>
                    <a:pt x="0" y="2"/>
                    <a:pt x="0" y="2"/>
                  </a:cubicBezTo>
                  <a:cubicBezTo>
                    <a:pt x="0" y="2"/>
                    <a:pt x="0" y="2"/>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1358" name="Freeform 391"/>
            <p:cNvSpPr/>
            <p:nvPr/>
          </p:nvSpPr>
          <p:spPr bwMode="auto">
            <a:xfrm>
              <a:off x="5093" y="3224"/>
              <a:ext cx="3" cy="3"/>
            </a:xfrm>
            <a:custGeom>
              <a:avLst/>
              <a:gdLst>
                <a:gd name="T0" fmla="*/ 0 w 1"/>
                <a:gd name="T1" fmla="*/ 1 h 1"/>
                <a:gd name="T2" fmla="*/ 0 w 1"/>
                <a:gd name="T3" fmla="*/ 1 h 1"/>
                <a:gd name="T4" fmla="*/ 0 w 1"/>
                <a:gd name="T5" fmla="*/ 1 h 1"/>
                <a:gd name="T6" fmla="*/ 1 w 1"/>
                <a:gd name="T7" fmla="*/ 0 h 1"/>
                <a:gd name="T8" fmla="*/ 1 w 1"/>
                <a:gd name="T9" fmla="*/ 0 h 1"/>
                <a:gd name="T10" fmla="*/ 1 w 1"/>
                <a:gd name="T11" fmla="*/ 0 h 1"/>
                <a:gd name="T12" fmla="*/ 1 w 1"/>
                <a:gd name="T13" fmla="*/ 0 h 1"/>
                <a:gd name="T14" fmla="*/ 1 w 1"/>
                <a:gd name="T15" fmla="*/ 0 h 1"/>
                <a:gd name="T16" fmla="*/ 0 w 1"/>
                <a:gd name="T17" fmla="*/ 1 h 1"/>
                <a:gd name="T18" fmla="*/ 0 w 1"/>
                <a:gd name="T19" fmla="*/ 1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 h="1">
                  <a:moveTo>
                    <a:pt x="0" y="1"/>
                  </a:moveTo>
                  <a:cubicBezTo>
                    <a:pt x="0" y="1"/>
                    <a:pt x="0" y="1"/>
                    <a:pt x="0" y="1"/>
                  </a:cubicBezTo>
                  <a:cubicBezTo>
                    <a:pt x="0" y="1"/>
                    <a:pt x="0" y="1"/>
                    <a:pt x="0" y="1"/>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0" y="1"/>
                    <a:pt x="0" y="1"/>
                    <a:pt x="0" y="1"/>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1359" name="Freeform 392"/>
            <p:cNvSpPr/>
            <p:nvPr/>
          </p:nvSpPr>
          <p:spPr bwMode="auto">
            <a:xfrm>
              <a:off x="5093" y="3224"/>
              <a:ext cx="5" cy="5"/>
            </a:xfrm>
            <a:custGeom>
              <a:avLst/>
              <a:gdLst>
                <a:gd name="T0" fmla="*/ 0 w 2"/>
                <a:gd name="T1" fmla="*/ 2 h 2"/>
                <a:gd name="T2" fmla="*/ 0 w 2"/>
                <a:gd name="T3" fmla="*/ 1 h 2"/>
                <a:gd name="T4" fmla="*/ 0 w 2"/>
                <a:gd name="T5" fmla="*/ 1 h 2"/>
                <a:gd name="T6" fmla="*/ 2 w 2"/>
                <a:gd name="T7" fmla="*/ 0 h 2"/>
                <a:gd name="T8" fmla="*/ 2 w 2"/>
                <a:gd name="T9" fmla="*/ 0 h 2"/>
                <a:gd name="T10" fmla="*/ 2 w 2"/>
                <a:gd name="T11" fmla="*/ 1 h 2"/>
                <a:gd name="T12" fmla="*/ 0 w 2"/>
                <a:gd name="T13" fmla="*/ 1 h 2"/>
                <a:gd name="T14" fmla="*/ 0 w 2"/>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2">
                  <a:moveTo>
                    <a:pt x="0" y="2"/>
                  </a:moveTo>
                  <a:cubicBezTo>
                    <a:pt x="0" y="2"/>
                    <a:pt x="0" y="1"/>
                    <a:pt x="0" y="1"/>
                  </a:cubicBezTo>
                  <a:cubicBezTo>
                    <a:pt x="0" y="1"/>
                    <a:pt x="0" y="1"/>
                    <a:pt x="0" y="1"/>
                  </a:cubicBezTo>
                  <a:cubicBezTo>
                    <a:pt x="2" y="0"/>
                    <a:pt x="2" y="0"/>
                    <a:pt x="2" y="0"/>
                  </a:cubicBezTo>
                  <a:cubicBezTo>
                    <a:pt x="2" y="0"/>
                    <a:pt x="2" y="0"/>
                    <a:pt x="2" y="0"/>
                  </a:cubicBezTo>
                  <a:cubicBezTo>
                    <a:pt x="2" y="0"/>
                    <a:pt x="2" y="1"/>
                    <a:pt x="2" y="1"/>
                  </a:cubicBezTo>
                  <a:cubicBezTo>
                    <a:pt x="0" y="1"/>
                    <a:pt x="0" y="1"/>
                    <a:pt x="0" y="1"/>
                  </a:cubicBezTo>
                  <a:cubicBezTo>
                    <a:pt x="0" y="2"/>
                    <a:pt x="0" y="2"/>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1360" name="Freeform 393"/>
            <p:cNvSpPr/>
            <p:nvPr/>
          </p:nvSpPr>
          <p:spPr bwMode="auto">
            <a:xfrm>
              <a:off x="5096" y="3227"/>
              <a:ext cx="5" cy="2"/>
            </a:xfrm>
            <a:custGeom>
              <a:avLst/>
              <a:gdLst>
                <a:gd name="T0" fmla="*/ 0 w 2"/>
                <a:gd name="T1" fmla="*/ 1 h 1"/>
                <a:gd name="T2" fmla="*/ 0 w 2"/>
                <a:gd name="T3" fmla="*/ 1 h 1"/>
                <a:gd name="T4" fmla="*/ 0 w 2"/>
                <a:gd name="T5" fmla="*/ 1 h 1"/>
                <a:gd name="T6" fmla="*/ 1 w 2"/>
                <a:gd name="T7" fmla="*/ 0 h 1"/>
                <a:gd name="T8" fmla="*/ 1 w 2"/>
                <a:gd name="T9" fmla="*/ 0 h 1"/>
                <a:gd name="T10" fmla="*/ 1 w 2"/>
                <a:gd name="T11" fmla="*/ 0 h 1"/>
                <a:gd name="T12" fmla="*/ 0 w 2"/>
                <a:gd name="T13" fmla="*/ 1 h 1"/>
                <a:gd name="T14" fmla="*/ 0 w 2"/>
                <a:gd name="T15" fmla="*/ 1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1">
                  <a:moveTo>
                    <a:pt x="0" y="1"/>
                  </a:moveTo>
                  <a:cubicBezTo>
                    <a:pt x="0" y="1"/>
                    <a:pt x="0" y="1"/>
                    <a:pt x="0" y="1"/>
                  </a:cubicBezTo>
                  <a:cubicBezTo>
                    <a:pt x="0" y="1"/>
                    <a:pt x="0" y="1"/>
                    <a:pt x="0" y="1"/>
                  </a:cubicBezTo>
                  <a:cubicBezTo>
                    <a:pt x="0" y="0"/>
                    <a:pt x="1" y="0"/>
                    <a:pt x="1" y="0"/>
                  </a:cubicBezTo>
                  <a:cubicBezTo>
                    <a:pt x="1" y="0"/>
                    <a:pt x="1" y="0"/>
                    <a:pt x="1" y="0"/>
                  </a:cubicBezTo>
                  <a:cubicBezTo>
                    <a:pt x="2" y="0"/>
                    <a:pt x="1" y="0"/>
                    <a:pt x="1" y="0"/>
                  </a:cubicBezTo>
                  <a:cubicBezTo>
                    <a:pt x="1" y="0"/>
                    <a:pt x="0" y="1"/>
                    <a:pt x="0" y="1"/>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1361" name="Freeform 394"/>
            <p:cNvSpPr/>
            <p:nvPr/>
          </p:nvSpPr>
          <p:spPr bwMode="auto">
            <a:xfrm>
              <a:off x="5096" y="3229"/>
              <a:ext cx="5" cy="3"/>
            </a:xfrm>
            <a:custGeom>
              <a:avLst/>
              <a:gdLst>
                <a:gd name="T0" fmla="*/ 0 w 2"/>
                <a:gd name="T1" fmla="*/ 1 h 1"/>
                <a:gd name="T2" fmla="*/ 0 w 2"/>
                <a:gd name="T3" fmla="*/ 0 h 1"/>
                <a:gd name="T4" fmla="*/ 0 w 2"/>
                <a:gd name="T5" fmla="*/ 0 h 1"/>
                <a:gd name="T6" fmla="*/ 2 w 2"/>
                <a:gd name="T7" fmla="*/ 0 h 1"/>
                <a:gd name="T8" fmla="*/ 2 w 2"/>
                <a:gd name="T9" fmla="*/ 0 h 1"/>
                <a:gd name="T10" fmla="*/ 2 w 2"/>
                <a:gd name="T11" fmla="*/ 0 h 1"/>
                <a:gd name="T12" fmla="*/ 1 w 2"/>
                <a:gd name="T13" fmla="*/ 1 h 1"/>
                <a:gd name="T14" fmla="*/ 0 w 2"/>
                <a:gd name="T15" fmla="*/ 1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1">
                  <a:moveTo>
                    <a:pt x="0" y="1"/>
                  </a:moveTo>
                  <a:cubicBezTo>
                    <a:pt x="0" y="1"/>
                    <a:pt x="0" y="1"/>
                    <a:pt x="0" y="0"/>
                  </a:cubicBezTo>
                  <a:cubicBezTo>
                    <a:pt x="0" y="0"/>
                    <a:pt x="0" y="0"/>
                    <a:pt x="0" y="0"/>
                  </a:cubicBezTo>
                  <a:cubicBezTo>
                    <a:pt x="2" y="0"/>
                    <a:pt x="2" y="0"/>
                    <a:pt x="2" y="0"/>
                  </a:cubicBezTo>
                  <a:cubicBezTo>
                    <a:pt x="2" y="0"/>
                    <a:pt x="2" y="0"/>
                    <a:pt x="2" y="0"/>
                  </a:cubicBezTo>
                  <a:cubicBezTo>
                    <a:pt x="2" y="0"/>
                    <a:pt x="2" y="0"/>
                    <a:pt x="2" y="0"/>
                  </a:cubicBezTo>
                  <a:cubicBezTo>
                    <a:pt x="1" y="1"/>
                    <a:pt x="1" y="1"/>
                    <a:pt x="1" y="1"/>
                  </a:cubicBezTo>
                  <a:cubicBezTo>
                    <a:pt x="1"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1362" name="Freeform 395"/>
            <p:cNvSpPr/>
            <p:nvPr/>
          </p:nvSpPr>
          <p:spPr bwMode="auto">
            <a:xfrm>
              <a:off x="5098" y="3229"/>
              <a:ext cx="3" cy="3"/>
            </a:xfrm>
            <a:custGeom>
              <a:avLst/>
              <a:gdLst>
                <a:gd name="T0" fmla="*/ 0 w 1"/>
                <a:gd name="T1" fmla="*/ 1 h 1"/>
                <a:gd name="T2" fmla="*/ 0 w 1"/>
                <a:gd name="T3" fmla="*/ 1 h 1"/>
                <a:gd name="T4" fmla="*/ 0 w 1"/>
                <a:gd name="T5" fmla="*/ 1 h 1"/>
                <a:gd name="T6" fmla="*/ 1 w 1"/>
                <a:gd name="T7" fmla="*/ 0 h 1"/>
                <a:gd name="T8" fmla="*/ 1 w 1"/>
                <a:gd name="T9" fmla="*/ 0 h 1"/>
                <a:gd name="T10" fmla="*/ 1 w 1"/>
                <a:gd name="T11" fmla="*/ 0 h 1"/>
                <a:gd name="T12" fmla="*/ 0 w 1"/>
                <a:gd name="T13" fmla="*/ 1 h 1"/>
                <a:gd name="T14" fmla="*/ 0 w 1"/>
                <a:gd name="T15" fmla="*/ 1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1">
                  <a:moveTo>
                    <a:pt x="0" y="1"/>
                  </a:moveTo>
                  <a:cubicBezTo>
                    <a:pt x="0" y="1"/>
                    <a:pt x="0" y="1"/>
                    <a:pt x="0" y="1"/>
                  </a:cubicBezTo>
                  <a:cubicBezTo>
                    <a:pt x="0" y="1"/>
                    <a:pt x="0" y="1"/>
                    <a:pt x="0" y="1"/>
                  </a:cubicBezTo>
                  <a:cubicBezTo>
                    <a:pt x="0" y="0"/>
                    <a:pt x="1" y="0"/>
                    <a:pt x="1" y="0"/>
                  </a:cubicBezTo>
                  <a:cubicBezTo>
                    <a:pt x="1" y="0"/>
                    <a:pt x="1" y="0"/>
                    <a:pt x="1" y="0"/>
                  </a:cubicBezTo>
                  <a:cubicBezTo>
                    <a:pt x="1" y="0"/>
                    <a:pt x="1" y="0"/>
                    <a:pt x="1" y="0"/>
                  </a:cubicBezTo>
                  <a:cubicBezTo>
                    <a:pt x="1" y="1"/>
                    <a:pt x="0" y="1"/>
                    <a:pt x="0" y="1"/>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1363" name="Freeform 396"/>
            <p:cNvSpPr/>
            <p:nvPr/>
          </p:nvSpPr>
          <p:spPr bwMode="auto">
            <a:xfrm>
              <a:off x="5098" y="3229"/>
              <a:ext cx="3" cy="3"/>
            </a:xfrm>
            <a:custGeom>
              <a:avLst/>
              <a:gdLst>
                <a:gd name="T0" fmla="*/ 0 w 1"/>
                <a:gd name="T1" fmla="*/ 1 h 1"/>
                <a:gd name="T2" fmla="*/ 0 w 1"/>
                <a:gd name="T3" fmla="*/ 1 h 1"/>
                <a:gd name="T4" fmla="*/ 0 w 1"/>
                <a:gd name="T5" fmla="*/ 1 h 1"/>
                <a:gd name="T6" fmla="*/ 1 w 1"/>
                <a:gd name="T7" fmla="*/ 0 h 1"/>
                <a:gd name="T8" fmla="*/ 1 w 1"/>
                <a:gd name="T9" fmla="*/ 1 h 1"/>
                <a:gd name="T10" fmla="*/ 1 w 1"/>
                <a:gd name="T11" fmla="*/ 1 h 1"/>
                <a:gd name="T12" fmla="*/ 0 w 1"/>
                <a:gd name="T13" fmla="*/ 1 h 1"/>
                <a:gd name="T14" fmla="*/ 0 w 1"/>
                <a:gd name="T15" fmla="*/ 1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1">
                  <a:moveTo>
                    <a:pt x="0" y="1"/>
                  </a:moveTo>
                  <a:cubicBezTo>
                    <a:pt x="0" y="1"/>
                    <a:pt x="0" y="1"/>
                    <a:pt x="0" y="1"/>
                  </a:cubicBezTo>
                  <a:cubicBezTo>
                    <a:pt x="0" y="1"/>
                    <a:pt x="0" y="1"/>
                    <a:pt x="0" y="1"/>
                  </a:cubicBezTo>
                  <a:cubicBezTo>
                    <a:pt x="0" y="1"/>
                    <a:pt x="1" y="1"/>
                    <a:pt x="1" y="0"/>
                  </a:cubicBezTo>
                  <a:cubicBezTo>
                    <a:pt x="1" y="0"/>
                    <a:pt x="1" y="0"/>
                    <a:pt x="1" y="1"/>
                  </a:cubicBezTo>
                  <a:cubicBezTo>
                    <a:pt x="1" y="1"/>
                    <a:pt x="1" y="1"/>
                    <a:pt x="1" y="1"/>
                  </a:cubicBezTo>
                  <a:cubicBezTo>
                    <a:pt x="1" y="1"/>
                    <a:pt x="1" y="1"/>
                    <a:pt x="0" y="1"/>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1364" name="Freeform 397"/>
            <p:cNvSpPr/>
            <p:nvPr/>
          </p:nvSpPr>
          <p:spPr bwMode="auto">
            <a:xfrm>
              <a:off x="5098" y="3232"/>
              <a:ext cx="5" cy="2"/>
            </a:xfrm>
            <a:custGeom>
              <a:avLst/>
              <a:gdLst>
                <a:gd name="T0" fmla="*/ 0 w 2"/>
                <a:gd name="T1" fmla="*/ 1 h 1"/>
                <a:gd name="T2" fmla="*/ 0 w 2"/>
                <a:gd name="T3" fmla="*/ 1 h 1"/>
                <a:gd name="T4" fmla="*/ 0 w 2"/>
                <a:gd name="T5" fmla="*/ 1 h 1"/>
                <a:gd name="T6" fmla="*/ 1 w 2"/>
                <a:gd name="T7" fmla="*/ 0 h 1"/>
                <a:gd name="T8" fmla="*/ 2 w 2"/>
                <a:gd name="T9" fmla="*/ 0 h 1"/>
                <a:gd name="T10" fmla="*/ 1 w 2"/>
                <a:gd name="T11" fmla="*/ 0 h 1"/>
                <a:gd name="T12" fmla="*/ 1 w 2"/>
                <a:gd name="T13" fmla="*/ 1 h 1"/>
                <a:gd name="T14" fmla="*/ 0 w 2"/>
                <a:gd name="T15" fmla="*/ 1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1">
                  <a:moveTo>
                    <a:pt x="0" y="1"/>
                  </a:moveTo>
                  <a:cubicBezTo>
                    <a:pt x="0" y="1"/>
                    <a:pt x="0" y="1"/>
                    <a:pt x="0" y="1"/>
                  </a:cubicBezTo>
                  <a:cubicBezTo>
                    <a:pt x="0" y="1"/>
                    <a:pt x="0" y="1"/>
                    <a:pt x="0" y="1"/>
                  </a:cubicBezTo>
                  <a:cubicBezTo>
                    <a:pt x="1" y="0"/>
                    <a:pt x="1" y="0"/>
                    <a:pt x="1" y="0"/>
                  </a:cubicBezTo>
                  <a:cubicBezTo>
                    <a:pt x="1" y="0"/>
                    <a:pt x="1" y="0"/>
                    <a:pt x="2" y="0"/>
                  </a:cubicBezTo>
                  <a:cubicBezTo>
                    <a:pt x="2" y="0"/>
                    <a:pt x="2" y="0"/>
                    <a:pt x="1" y="0"/>
                  </a:cubicBezTo>
                  <a:cubicBezTo>
                    <a:pt x="1" y="1"/>
                    <a:pt x="1" y="1"/>
                    <a:pt x="1" y="1"/>
                  </a:cubicBezTo>
                  <a:cubicBezTo>
                    <a:pt x="1"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1365" name="Freeform 398"/>
            <p:cNvSpPr/>
            <p:nvPr/>
          </p:nvSpPr>
          <p:spPr bwMode="auto">
            <a:xfrm>
              <a:off x="5098" y="3234"/>
              <a:ext cx="5" cy="3"/>
            </a:xfrm>
            <a:custGeom>
              <a:avLst/>
              <a:gdLst>
                <a:gd name="T0" fmla="*/ 1 w 2"/>
                <a:gd name="T1" fmla="*/ 1 h 1"/>
                <a:gd name="T2" fmla="*/ 0 w 2"/>
                <a:gd name="T3" fmla="*/ 0 h 1"/>
                <a:gd name="T4" fmla="*/ 1 w 2"/>
                <a:gd name="T5" fmla="*/ 0 h 1"/>
                <a:gd name="T6" fmla="*/ 1 w 2"/>
                <a:gd name="T7" fmla="*/ 0 h 1"/>
                <a:gd name="T8" fmla="*/ 2 w 2"/>
                <a:gd name="T9" fmla="*/ 0 h 1"/>
                <a:gd name="T10" fmla="*/ 2 w 2"/>
                <a:gd name="T11" fmla="*/ 0 h 1"/>
                <a:gd name="T12" fmla="*/ 1 w 2"/>
                <a:gd name="T13" fmla="*/ 0 h 1"/>
                <a:gd name="T14" fmla="*/ 1 w 2"/>
                <a:gd name="T15" fmla="*/ 0 h 1"/>
                <a:gd name="T16" fmla="*/ 1 w 2"/>
                <a:gd name="T17" fmla="*/ 1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 h="1">
                  <a:moveTo>
                    <a:pt x="1" y="1"/>
                  </a:moveTo>
                  <a:cubicBezTo>
                    <a:pt x="1" y="1"/>
                    <a:pt x="0" y="1"/>
                    <a:pt x="0" y="0"/>
                  </a:cubicBezTo>
                  <a:cubicBezTo>
                    <a:pt x="0" y="0"/>
                    <a:pt x="0" y="0"/>
                    <a:pt x="1" y="0"/>
                  </a:cubicBezTo>
                  <a:cubicBezTo>
                    <a:pt x="1" y="0"/>
                    <a:pt x="1" y="0"/>
                    <a:pt x="1" y="0"/>
                  </a:cubicBezTo>
                  <a:cubicBezTo>
                    <a:pt x="1" y="0"/>
                    <a:pt x="2" y="0"/>
                    <a:pt x="2" y="0"/>
                  </a:cubicBezTo>
                  <a:cubicBezTo>
                    <a:pt x="2" y="0"/>
                    <a:pt x="2" y="0"/>
                    <a:pt x="2" y="0"/>
                  </a:cubicBezTo>
                  <a:cubicBezTo>
                    <a:pt x="1" y="0"/>
                    <a:pt x="1" y="0"/>
                    <a:pt x="1" y="0"/>
                  </a:cubicBezTo>
                  <a:cubicBezTo>
                    <a:pt x="1" y="0"/>
                    <a:pt x="1" y="0"/>
                    <a:pt x="1" y="0"/>
                  </a:cubicBezTo>
                  <a:cubicBezTo>
                    <a:pt x="1" y="0"/>
                    <a:pt x="1"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1366" name="Freeform 399"/>
            <p:cNvSpPr/>
            <p:nvPr/>
          </p:nvSpPr>
          <p:spPr bwMode="auto">
            <a:xfrm>
              <a:off x="5101" y="3234"/>
              <a:ext cx="2" cy="3"/>
            </a:xfrm>
            <a:custGeom>
              <a:avLst/>
              <a:gdLst>
                <a:gd name="T0" fmla="*/ 0 w 1"/>
                <a:gd name="T1" fmla="*/ 1 h 1"/>
                <a:gd name="T2" fmla="*/ 0 w 1"/>
                <a:gd name="T3" fmla="*/ 1 h 1"/>
                <a:gd name="T4" fmla="*/ 0 w 1"/>
                <a:gd name="T5" fmla="*/ 1 h 1"/>
                <a:gd name="T6" fmla="*/ 0 w 1"/>
                <a:gd name="T7" fmla="*/ 1 h 1"/>
                <a:gd name="T8" fmla="*/ 0 w 1"/>
                <a:gd name="T9" fmla="*/ 0 h 1"/>
                <a:gd name="T10" fmla="*/ 1 w 1"/>
                <a:gd name="T11" fmla="*/ 0 h 1"/>
                <a:gd name="T12" fmla="*/ 0 w 1"/>
                <a:gd name="T13" fmla="*/ 1 h 1"/>
                <a:gd name="T14" fmla="*/ 0 w 1"/>
                <a:gd name="T15" fmla="*/ 1 h 1"/>
                <a:gd name="T16" fmla="*/ 0 w 1"/>
                <a:gd name="T17" fmla="*/ 1 h 1"/>
                <a:gd name="T18" fmla="*/ 0 w 1"/>
                <a:gd name="T19" fmla="*/ 1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 h="1">
                  <a:moveTo>
                    <a:pt x="0" y="1"/>
                  </a:moveTo>
                  <a:cubicBezTo>
                    <a:pt x="0" y="1"/>
                    <a:pt x="0" y="1"/>
                    <a:pt x="0" y="1"/>
                  </a:cubicBezTo>
                  <a:cubicBezTo>
                    <a:pt x="0" y="1"/>
                    <a:pt x="0" y="1"/>
                    <a:pt x="0" y="1"/>
                  </a:cubicBezTo>
                  <a:cubicBezTo>
                    <a:pt x="0" y="1"/>
                    <a:pt x="0" y="1"/>
                    <a:pt x="0" y="1"/>
                  </a:cubicBezTo>
                  <a:cubicBezTo>
                    <a:pt x="0" y="0"/>
                    <a:pt x="0" y="0"/>
                    <a:pt x="0" y="0"/>
                  </a:cubicBezTo>
                  <a:cubicBezTo>
                    <a:pt x="0" y="0"/>
                    <a:pt x="1" y="0"/>
                    <a:pt x="1" y="0"/>
                  </a:cubicBezTo>
                  <a:cubicBezTo>
                    <a:pt x="1" y="1"/>
                    <a:pt x="1" y="1"/>
                    <a:pt x="0" y="1"/>
                  </a:cubicBezTo>
                  <a:cubicBezTo>
                    <a:pt x="0" y="1"/>
                    <a:pt x="0" y="1"/>
                    <a:pt x="0" y="1"/>
                  </a:cubicBezTo>
                  <a:cubicBezTo>
                    <a:pt x="0" y="1"/>
                    <a:pt x="0" y="1"/>
                    <a:pt x="0" y="1"/>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1367" name="Freeform 400"/>
            <p:cNvSpPr/>
            <p:nvPr/>
          </p:nvSpPr>
          <p:spPr bwMode="auto">
            <a:xfrm>
              <a:off x="5106" y="3244"/>
              <a:ext cx="3" cy="3"/>
            </a:xfrm>
            <a:custGeom>
              <a:avLst/>
              <a:gdLst>
                <a:gd name="T0" fmla="*/ 0 w 1"/>
                <a:gd name="T1" fmla="*/ 1 h 1"/>
                <a:gd name="T2" fmla="*/ 0 w 1"/>
                <a:gd name="T3" fmla="*/ 1 h 1"/>
                <a:gd name="T4" fmla="*/ 0 w 1"/>
                <a:gd name="T5" fmla="*/ 1 h 1"/>
                <a:gd name="T6" fmla="*/ 1 w 1"/>
                <a:gd name="T7" fmla="*/ 0 h 1"/>
                <a:gd name="T8" fmla="*/ 1 w 1"/>
                <a:gd name="T9" fmla="*/ 0 h 1"/>
                <a:gd name="T10" fmla="*/ 1 w 1"/>
                <a:gd name="T11" fmla="*/ 0 h 1"/>
                <a:gd name="T12" fmla="*/ 0 w 1"/>
                <a:gd name="T13" fmla="*/ 1 h 1"/>
                <a:gd name="T14" fmla="*/ 0 w 1"/>
                <a:gd name="T15" fmla="*/ 1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1">
                  <a:moveTo>
                    <a:pt x="0" y="1"/>
                  </a:moveTo>
                  <a:cubicBezTo>
                    <a:pt x="0" y="1"/>
                    <a:pt x="0" y="1"/>
                    <a:pt x="0" y="1"/>
                  </a:cubicBezTo>
                  <a:cubicBezTo>
                    <a:pt x="0" y="1"/>
                    <a:pt x="0" y="1"/>
                    <a:pt x="0" y="1"/>
                  </a:cubicBezTo>
                  <a:cubicBezTo>
                    <a:pt x="0" y="0"/>
                    <a:pt x="1" y="0"/>
                    <a:pt x="1" y="0"/>
                  </a:cubicBezTo>
                  <a:cubicBezTo>
                    <a:pt x="1" y="0"/>
                    <a:pt x="1" y="0"/>
                    <a:pt x="1" y="0"/>
                  </a:cubicBezTo>
                  <a:cubicBezTo>
                    <a:pt x="1" y="0"/>
                    <a:pt x="1" y="0"/>
                    <a:pt x="1" y="0"/>
                  </a:cubicBezTo>
                  <a:cubicBezTo>
                    <a:pt x="1" y="0"/>
                    <a:pt x="1" y="1"/>
                    <a:pt x="0" y="1"/>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1368" name="Freeform 401"/>
            <p:cNvSpPr/>
            <p:nvPr/>
          </p:nvSpPr>
          <p:spPr bwMode="auto">
            <a:xfrm>
              <a:off x="5106" y="3244"/>
              <a:ext cx="5" cy="3"/>
            </a:xfrm>
            <a:custGeom>
              <a:avLst/>
              <a:gdLst>
                <a:gd name="T0" fmla="*/ 1 w 2"/>
                <a:gd name="T1" fmla="*/ 1 h 1"/>
                <a:gd name="T2" fmla="*/ 1 w 2"/>
                <a:gd name="T3" fmla="*/ 1 h 1"/>
                <a:gd name="T4" fmla="*/ 0 w 2"/>
                <a:gd name="T5" fmla="*/ 1 h 1"/>
                <a:gd name="T6" fmla="*/ 1 w 2"/>
                <a:gd name="T7" fmla="*/ 0 h 1"/>
                <a:gd name="T8" fmla="*/ 2 w 2"/>
                <a:gd name="T9" fmla="*/ 0 h 1"/>
                <a:gd name="T10" fmla="*/ 2 w 2"/>
                <a:gd name="T11" fmla="*/ 0 h 1"/>
                <a:gd name="T12" fmla="*/ 1 w 2"/>
                <a:gd name="T13" fmla="*/ 1 h 1"/>
                <a:gd name="T14" fmla="*/ 1 w 2"/>
                <a:gd name="T15" fmla="*/ 1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1">
                  <a:moveTo>
                    <a:pt x="1" y="1"/>
                  </a:moveTo>
                  <a:cubicBezTo>
                    <a:pt x="1" y="1"/>
                    <a:pt x="1" y="1"/>
                    <a:pt x="1" y="1"/>
                  </a:cubicBezTo>
                  <a:cubicBezTo>
                    <a:pt x="0" y="1"/>
                    <a:pt x="0" y="1"/>
                    <a:pt x="0" y="1"/>
                  </a:cubicBezTo>
                  <a:cubicBezTo>
                    <a:pt x="1" y="1"/>
                    <a:pt x="1" y="0"/>
                    <a:pt x="1" y="0"/>
                  </a:cubicBezTo>
                  <a:cubicBezTo>
                    <a:pt x="1" y="0"/>
                    <a:pt x="1" y="0"/>
                    <a:pt x="2" y="0"/>
                  </a:cubicBezTo>
                  <a:cubicBezTo>
                    <a:pt x="2" y="0"/>
                    <a:pt x="2" y="0"/>
                    <a:pt x="2" y="0"/>
                  </a:cubicBezTo>
                  <a:cubicBezTo>
                    <a:pt x="1" y="0"/>
                    <a:pt x="1" y="1"/>
                    <a:pt x="1" y="1"/>
                  </a:cubicBezTo>
                  <a:cubicBezTo>
                    <a:pt x="1" y="1"/>
                    <a:pt x="1"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1369" name="Freeform 402"/>
            <p:cNvSpPr/>
            <p:nvPr/>
          </p:nvSpPr>
          <p:spPr bwMode="auto">
            <a:xfrm>
              <a:off x="5096" y="3257"/>
              <a:ext cx="2" cy="3"/>
            </a:xfrm>
            <a:custGeom>
              <a:avLst/>
              <a:gdLst>
                <a:gd name="T0" fmla="*/ 0 w 1"/>
                <a:gd name="T1" fmla="*/ 1 h 1"/>
                <a:gd name="T2" fmla="*/ 0 w 1"/>
                <a:gd name="T3" fmla="*/ 1 h 1"/>
                <a:gd name="T4" fmla="*/ 0 w 1"/>
                <a:gd name="T5" fmla="*/ 1 h 1"/>
                <a:gd name="T6" fmla="*/ 1 w 1"/>
                <a:gd name="T7" fmla="*/ 0 h 1"/>
                <a:gd name="T8" fmla="*/ 1 w 1"/>
                <a:gd name="T9" fmla="*/ 0 h 1"/>
                <a:gd name="T10" fmla="*/ 1 w 1"/>
                <a:gd name="T11" fmla="*/ 0 h 1"/>
                <a:gd name="T12" fmla="*/ 0 w 1"/>
                <a:gd name="T13" fmla="*/ 1 h 1"/>
                <a:gd name="T14" fmla="*/ 0 w 1"/>
                <a:gd name="T15" fmla="*/ 1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1">
                  <a:moveTo>
                    <a:pt x="0" y="1"/>
                  </a:moveTo>
                  <a:cubicBezTo>
                    <a:pt x="0" y="1"/>
                    <a:pt x="0" y="1"/>
                    <a:pt x="0" y="1"/>
                  </a:cubicBezTo>
                  <a:cubicBezTo>
                    <a:pt x="0" y="1"/>
                    <a:pt x="0" y="1"/>
                    <a:pt x="0" y="1"/>
                  </a:cubicBezTo>
                  <a:cubicBezTo>
                    <a:pt x="1" y="0"/>
                    <a:pt x="1" y="0"/>
                    <a:pt x="1" y="0"/>
                  </a:cubicBezTo>
                  <a:cubicBezTo>
                    <a:pt x="1" y="0"/>
                    <a:pt x="1" y="0"/>
                    <a:pt x="1" y="0"/>
                  </a:cubicBezTo>
                  <a:cubicBezTo>
                    <a:pt x="1" y="0"/>
                    <a:pt x="1" y="0"/>
                    <a:pt x="1" y="0"/>
                  </a:cubicBezTo>
                  <a:cubicBezTo>
                    <a:pt x="0" y="1"/>
                    <a:pt x="0" y="1"/>
                    <a:pt x="0" y="1"/>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1370" name="Freeform 403"/>
            <p:cNvSpPr/>
            <p:nvPr/>
          </p:nvSpPr>
          <p:spPr bwMode="auto">
            <a:xfrm>
              <a:off x="5098" y="3257"/>
              <a:ext cx="3" cy="5"/>
            </a:xfrm>
            <a:custGeom>
              <a:avLst/>
              <a:gdLst>
                <a:gd name="T0" fmla="*/ 0 w 1"/>
                <a:gd name="T1" fmla="*/ 2 h 2"/>
                <a:gd name="T2" fmla="*/ 0 w 1"/>
                <a:gd name="T3" fmla="*/ 2 h 2"/>
                <a:gd name="T4" fmla="*/ 0 w 1"/>
                <a:gd name="T5" fmla="*/ 2 h 2"/>
                <a:gd name="T6" fmla="*/ 1 w 1"/>
                <a:gd name="T7" fmla="*/ 0 h 2"/>
                <a:gd name="T8" fmla="*/ 1 w 1"/>
                <a:gd name="T9" fmla="*/ 0 h 2"/>
                <a:gd name="T10" fmla="*/ 1 w 1"/>
                <a:gd name="T11" fmla="*/ 0 h 2"/>
                <a:gd name="T12" fmla="*/ 0 w 1"/>
                <a:gd name="T13" fmla="*/ 2 h 2"/>
                <a:gd name="T14" fmla="*/ 0 w 1"/>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2">
                  <a:moveTo>
                    <a:pt x="0" y="2"/>
                  </a:moveTo>
                  <a:cubicBezTo>
                    <a:pt x="0" y="2"/>
                    <a:pt x="0" y="2"/>
                    <a:pt x="0" y="2"/>
                  </a:cubicBezTo>
                  <a:cubicBezTo>
                    <a:pt x="0" y="2"/>
                    <a:pt x="0" y="2"/>
                    <a:pt x="0" y="2"/>
                  </a:cubicBezTo>
                  <a:cubicBezTo>
                    <a:pt x="1" y="0"/>
                    <a:pt x="1" y="0"/>
                    <a:pt x="1" y="0"/>
                  </a:cubicBezTo>
                  <a:cubicBezTo>
                    <a:pt x="1" y="0"/>
                    <a:pt x="1" y="0"/>
                    <a:pt x="1" y="0"/>
                  </a:cubicBezTo>
                  <a:cubicBezTo>
                    <a:pt x="1" y="0"/>
                    <a:pt x="1" y="0"/>
                    <a:pt x="1" y="0"/>
                  </a:cubicBezTo>
                  <a:cubicBezTo>
                    <a:pt x="0" y="2"/>
                    <a:pt x="0" y="2"/>
                    <a:pt x="0" y="2"/>
                  </a:cubicBezTo>
                  <a:cubicBezTo>
                    <a:pt x="0" y="2"/>
                    <a:pt x="0" y="2"/>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1371" name="Freeform 404"/>
            <p:cNvSpPr/>
            <p:nvPr/>
          </p:nvSpPr>
          <p:spPr bwMode="auto">
            <a:xfrm>
              <a:off x="5101" y="3255"/>
              <a:ext cx="2" cy="7"/>
            </a:xfrm>
            <a:custGeom>
              <a:avLst/>
              <a:gdLst>
                <a:gd name="T0" fmla="*/ 0 w 1"/>
                <a:gd name="T1" fmla="*/ 3 h 3"/>
                <a:gd name="T2" fmla="*/ 0 w 1"/>
                <a:gd name="T3" fmla="*/ 3 h 3"/>
                <a:gd name="T4" fmla="*/ 0 w 1"/>
                <a:gd name="T5" fmla="*/ 2 h 3"/>
                <a:gd name="T6" fmla="*/ 0 w 1"/>
                <a:gd name="T7" fmla="*/ 2 h 3"/>
                <a:gd name="T8" fmla="*/ 1 w 1"/>
                <a:gd name="T9" fmla="*/ 0 h 3"/>
                <a:gd name="T10" fmla="*/ 1 w 1"/>
                <a:gd name="T11" fmla="*/ 0 h 3"/>
                <a:gd name="T12" fmla="*/ 1 w 1"/>
                <a:gd name="T13" fmla="*/ 0 h 3"/>
                <a:gd name="T14" fmla="*/ 0 w 1"/>
                <a:gd name="T15" fmla="*/ 2 h 3"/>
                <a:gd name="T16" fmla="*/ 0 w 1"/>
                <a:gd name="T17" fmla="*/ 3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 h="3">
                  <a:moveTo>
                    <a:pt x="0" y="3"/>
                  </a:moveTo>
                  <a:cubicBezTo>
                    <a:pt x="0" y="3"/>
                    <a:pt x="0" y="3"/>
                    <a:pt x="0" y="3"/>
                  </a:cubicBezTo>
                  <a:cubicBezTo>
                    <a:pt x="0" y="2"/>
                    <a:pt x="0" y="2"/>
                    <a:pt x="0" y="2"/>
                  </a:cubicBezTo>
                  <a:cubicBezTo>
                    <a:pt x="0" y="2"/>
                    <a:pt x="0" y="2"/>
                    <a:pt x="0" y="2"/>
                  </a:cubicBezTo>
                  <a:cubicBezTo>
                    <a:pt x="0" y="1"/>
                    <a:pt x="0" y="1"/>
                    <a:pt x="1" y="0"/>
                  </a:cubicBezTo>
                  <a:cubicBezTo>
                    <a:pt x="1" y="0"/>
                    <a:pt x="1" y="0"/>
                    <a:pt x="1" y="0"/>
                  </a:cubicBezTo>
                  <a:cubicBezTo>
                    <a:pt x="1" y="0"/>
                    <a:pt x="1" y="0"/>
                    <a:pt x="1" y="0"/>
                  </a:cubicBezTo>
                  <a:cubicBezTo>
                    <a:pt x="1" y="1"/>
                    <a:pt x="0" y="2"/>
                    <a:pt x="0" y="2"/>
                  </a:cubicBezTo>
                  <a:cubicBezTo>
                    <a:pt x="0" y="2"/>
                    <a:pt x="0" y="3"/>
                    <a:pt x="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1372" name="Freeform 405"/>
            <p:cNvSpPr/>
            <p:nvPr/>
          </p:nvSpPr>
          <p:spPr bwMode="auto">
            <a:xfrm>
              <a:off x="5065" y="3239"/>
              <a:ext cx="3" cy="5"/>
            </a:xfrm>
            <a:custGeom>
              <a:avLst/>
              <a:gdLst>
                <a:gd name="T0" fmla="*/ 0 w 1"/>
                <a:gd name="T1" fmla="*/ 2 h 2"/>
                <a:gd name="T2" fmla="*/ 0 w 1"/>
                <a:gd name="T3" fmla="*/ 2 h 2"/>
                <a:gd name="T4" fmla="*/ 0 w 1"/>
                <a:gd name="T5" fmla="*/ 2 h 2"/>
                <a:gd name="T6" fmla="*/ 1 w 1"/>
                <a:gd name="T7" fmla="*/ 0 h 2"/>
                <a:gd name="T8" fmla="*/ 1 w 1"/>
                <a:gd name="T9" fmla="*/ 0 h 2"/>
                <a:gd name="T10" fmla="*/ 1 w 1"/>
                <a:gd name="T11" fmla="*/ 0 h 2"/>
                <a:gd name="T12" fmla="*/ 1 w 1"/>
                <a:gd name="T13" fmla="*/ 0 h 2"/>
                <a:gd name="T14" fmla="*/ 1 w 1"/>
                <a:gd name="T15" fmla="*/ 0 h 2"/>
                <a:gd name="T16" fmla="*/ 0 w 1"/>
                <a:gd name="T17" fmla="*/ 2 h 2"/>
                <a:gd name="T18" fmla="*/ 0 w 1"/>
                <a:gd name="T19" fmla="*/ 2 h 2"/>
                <a:gd name="T20" fmla="*/ 0 w 1"/>
                <a:gd name="T21"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 h="2">
                  <a:moveTo>
                    <a:pt x="0" y="2"/>
                  </a:moveTo>
                  <a:cubicBezTo>
                    <a:pt x="0" y="2"/>
                    <a:pt x="0" y="2"/>
                    <a:pt x="0" y="2"/>
                  </a:cubicBezTo>
                  <a:cubicBezTo>
                    <a:pt x="0" y="2"/>
                    <a:pt x="0" y="2"/>
                    <a:pt x="0" y="2"/>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1"/>
                    <a:pt x="0" y="2"/>
                    <a:pt x="0" y="2"/>
                  </a:cubicBezTo>
                  <a:cubicBezTo>
                    <a:pt x="0" y="2"/>
                    <a:pt x="0" y="2"/>
                    <a:pt x="0" y="2"/>
                  </a:cubicBezTo>
                  <a:cubicBezTo>
                    <a:pt x="0" y="2"/>
                    <a:pt x="0" y="2"/>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1373" name="Freeform 406"/>
            <p:cNvSpPr/>
            <p:nvPr/>
          </p:nvSpPr>
          <p:spPr bwMode="auto">
            <a:xfrm>
              <a:off x="5065" y="3242"/>
              <a:ext cx="3" cy="5"/>
            </a:xfrm>
            <a:custGeom>
              <a:avLst/>
              <a:gdLst>
                <a:gd name="T0" fmla="*/ 0 w 1"/>
                <a:gd name="T1" fmla="*/ 2 h 2"/>
                <a:gd name="T2" fmla="*/ 0 w 1"/>
                <a:gd name="T3" fmla="*/ 2 h 2"/>
                <a:gd name="T4" fmla="*/ 0 w 1"/>
                <a:gd name="T5" fmla="*/ 1 h 2"/>
                <a:gd name="T6" fmla="*/ 1 w 1"/>
                <a:gd name="T7" fmla="*/ 0 h 2"/>
                <a:gd name="T8" fmla="*/ 1 w 1"/>
                <a:gd name="T9" fmla="*/ 0 h 2"/>
                <a:gd name="T10" fmla="*/ 1 w 1"/>
                <a:gd name="T11" fmla="*/ 0 h 2"/>
                <a:gd name="T12" fmla="*/ 1 w 1"/>
                <a:gd name="T13" fmla="*/ 1 h 2"/>
                <a:gd name="T14" fmla="*/ 0 w 1"/>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2">
                  <a:moveTo>
                    <a:pt x="0" y="2"/>
                  </a:moveTo>
                  <a:cubicBezTo>
                    <a:pt x="0" y="2"/>
                    <a:pt x="0" y="2"/>
                    <a:pt x="0" y="2"/>
                  </a:cubicBezTo>
                  <a:cubicBezTo>
                    <a:pt x="0" y="1"/>
                    <a:pt x="0" y="1"/>
                    <a:pt x="0" y="1"/>
                  </a:cubicBezTo>
                  <a:cubicBezTo>
                    <a:pt x="1" y="0"/>
                    <a:pt x="1" y="0"/>
                    <a:pt x="1" y="0"/>
                  </a:cubicBezTo>
                  <a:cubicBezTo>
                    <a:pt x="1" y="0"/>
                    <a:pt x="1" y="0"/>
                    <a:pt x="1" y="0"/>
                  </a:cubicBezTo>
                  <a:cubicBezTo>
                    <a:pt x="1" y="0"/>
                    <a:pt x="1" y="0"/>
                    <a:pt x="1" y="0"/>
                  </a:cubicBezTo>
                  <a:cubicBezTo>
                    <a:pt x="1" y="1"/>
                    <a:pt x="1" y="1"/>
                    <a:pt x="1" y="1"/>
                  </a:cubicBezTo>
                  <a:cubicBezTo>
                    <a:pt x="1" y="2"/>
                    <a:pt x="0" y="2"/>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1374" name="Freeform 407"/>
            <p:cNvSpPr>
              <a:spLocks noEditPoints="1"/>
            </p:cNvSpPr>
            <p:nvPr/>
          </p:nvSpPr>
          <p:spPr bwMode="auto">
            <a:xfrm>
              <a:off x="5063" y="3211"/>
              <a:ext cx="51" cy="51"/>
            </a:xfrm>
            <a:custGeom>
              <a:avLst/>
              <a:gdLst>
                <a:gd name="T0" fmla="*/ 6 w 20"/>
                <a:gd name="T1" fmla="*/ 19 h 20"/>
                <a:gd name="T2" fmla="*/ 6 w 20"/>
                <a:gd name="T3" fmla="*/ 17 h 20"/>
                <a:gd name="T4" fmla="*/ 3 w 20"/>
                <a:gd name="T5" fmla="*/ 17 h 20"/>
                <a:gd name="T6" fmla="*/ 1 w 20"/>
                <a:gd name="T7" fmla="*/ 14 h 20"/>
                <a:gd name="T8" fmla="*/ 2 w 20"/>
                <a:gd name="T9" fmla="*/ 13 h 20"/>
                <a:gd name="T10" fmla="*/ 0 w 20"/>
                <a:gd name="T11" fmla="*/ 10 h 20"/>
                <a:gd name="T12" fmla="*/ 0 w 20"/>
                <a:gd name="T13" fmla="*/ 6 h 20"/>
                <a:gd name="T14" fmla="*/ 2 w 20"/>
                <a:gd name="T15" fmla="*/ 6 h 20"/>
                <a:gd name="T16" fmla="*/ 3 w 20"/>
                <a:gd name="T17" fmla="*/ 3 h 20"/>
                <a:gd name="T18" fmla="*/ 5 w 20"/>
                <a:gd name="T19" fmla="*/ 1 h 20"/>
                <a:gd name="T20" fmla="*/ 7 w 20"/>
                <a:gd name="T21" fmla="*/ 2 h 20"/>
                <a:gd name="T22" fmla="*/ 9 w 20"/>
                <a:gd name="T23" fmla="*/ 0 h 20"/>
                <a:gd name="T24" fmla="*/ 13 w 20"/>
                <a:gd name="T25" fmla="*/ 0 h 20"/>
                <a:gd name="T26" fmla="*/ 13 w 20"/>
                <a:gd name="T27" fmla="*/ 2 h 20"/>
                <a:gd name="T28" fmla="*/ 16 w 20"/>
                <a:gd name="T29" fmla="*/ 3 h 20"/>
                <a:gd name="T30" fmla="*/ 18 w 20"/>
                <a:gd name="T31" fmla="*/ 4 h 20"/>
                <a:gd name="T32" fmla="*/ 19 w 20"/>
                <a:gd name="T33" fmla="*/ 5 h 20"/>
                <a:gd name="T34" fmla="*/ 19 w 20"/>
                <a:gd name="T35" fmla="*/ 6 h 20"/>
                <a:gd name="T36" fmla="*/ 18 w 20"/>
                <a:gd name="T37" fmla="*/ 7 h 20"/>
                <a:gd name="T38" fmla="*/ 18 w 20"/>
                <a:gd name="T39" fmla="*/ 6 h 20"/>
                <a:gd name="T40" fmla="*/ 18 w 20"/>
                <a:gd name="T41" fmla="*/ 9 h 20"/>
                <a:gd name="T42" fmla="*/ 20 w 20"/>
                <a:gd name="T43" fmla="*/ 10 h 20"/>
                <a:gd name="T44" fmla="*/ 19 w 20"/>
                <a:gd name="T45" fmla="*/ 13 h 20"/>
                <a:gd name="T46" fmla="*/ 16 w 20"/>
                <a:gd name="T47" fmla="*/ 15 h 20"/>
                <a:gd name="T48" fmla="*/ 17 w 20"/>
                <a:gd name="T49" fmla="*/ 17 h 20"/>
                <a:gd name="T50" fmla="*/ 14 w 20"/>
                <a:gd name="T51" fmla="*/ 19 h 20"/>
                <a:gd name="T52" fmla="*/ 10 w 20"/>
                <a:gd name="T53" fmla="*/ 18 h 20"/>
                <a:gd name="T54" fmla="*/ 10 w 20"/>
                <a:gd name="T55" fmla="*/ 20 h 20"/>
                <a:gd name="T56" fmla="*/ 9 w 20"/>
                <a:gd name="T57" fmla="*/ 19 h 20"/>
                <a:gd name="T58" fmla="*/ 10 w 20"/>
                <a:gd name="T59" fmla="*/ 17 h 20"/>
                <a:gd name="T60" fmla="*/ 13 w 20"/>
                <a:gd name="T61" fmla="*/ 17 h 20"/>
                <a:gd name="T62" fmla="*/ 16 w 20"/>
                <a:gd name="T63" fmla="*/ 16 h 20"/>
                <a:gd name="T64" fmla="*/ 15 w 20"/>
                <a:gd name="T65" fmla="*/ 15 h 20"/>
                <a:gd name="T66" fmla="*/ 19 w 20"/>
                <a:gd name="T67" fmla="*/ 12 h 20"/>
                <a:gd name="T68" fmla="*/ 18 w 20"/>
                <a:gd name="T69" fmla="*/ 10 h 20"/>
                <a:gd name="T70" fmla="*/ 17 w 20"/>
                <a:gd name="T71" fmla="*/ 6 h 20"/>
                <a:gd name="T72" fmla="*/ 18 w 20"/>
                <a:gd name="T73" fmla="*/ 5 h 20"/>
                <a:gd name="T74" fmla="*/ 17 w 20"/>
                <a:gd name="T75" fmla="*/ 3 h 20"/>
                <a:gd name="T76" fmla="*/ 15 w 20"/>
                <a:gd name="T77" fmla="*/ 4 h 20"/>
                <a:gd name="T78" fmla="*/ 12 w 20"/>
                <a:gd name="T79" fmla="*/ 2 h 20"/>
                <a:gd name="T80" fmla="*/ 10 w 20"/>
                <a:gd name="T81" fmla="*/ 0 h 20"/>
                <a:gd name="T82" fmla="*/ 9 w 20"/>
                <a:gd name="T83" fmla="*/ 2 h 20"/>
                <a:gd name="T84" fmla="*/ 6 w 20"/>
                <a:gd name="T85" fmla="*/ 2 h 20"/>
                <a:gd name="T86" fmla="*/ 3 w 20"/>
                <a:gd name="T87" fmla="*/ 3 h 20"/>
                <a:gd name="T88" fmla="*/ 4 w 20"/>
                <a:gd name="T89" fmla="*/ 4 h 20"/>
                <a:gd name="T90" fmla="*/ 2 w 20"/>
                <a:gd name="T91" fmla="*/ 7 h 20"/>
                <a:gd name="T92" fmla="*/ 0 w 20"/>
                <a:gd name="T93" fmla="*/ 9 h 20"/>
                <a:gd name="T94" fmla="*/ 2 w 20"/>
                <a:gd name="T95" fmla="*/ 10 h 20"/>
                <a:gd name="T96" fmla="*/ 2 w 20"/>
                <a:gd name="T97" fmla="*/ 13 h 20"/>
                <a:gd name="T98" fmla="*/ 3 w 20"/>
                <a:gd name="T99" fmla="*/ 16 h 20"/>
                <a:gd name="T100" fmla="*/ 4 w 20"/>
                <a:gd name="T101" fmla="*/ 15 h 20"/>
                <a:gd name="T102" fmla="*/ 7 w 20"/>
                <a:gd name="T103" fmla="*/ 17 h 20"/>
                <a:gd name="T104" fmla="*/ 10 w 20"/>
                <a:gd name="T105" fmla="*/ 16 h 20"/>
                <a:gd name="T106" fmla="*/ 6 w 20"/>
                <a:gd name="T107" fmla="*/ 5 h 20"/>
                <a:gd name="T108" fmla="*/ 14 w 20"/>
                <a:gd name="T109" fmla="*/ 14 h 20"/>
                <a:gd name="T110" fmla="*/ 14 w 20"/>
                <a:gd name="T111" fmla="*/ 15 h 20"/>
                <a:gd name="T112" fmla="*/ 13 w 20"/>
                <a:gd name="T113" fmla="*/ 15 h 20"/>
                <a:gd name="T114" fmla="*/ 13 w 20"/>
                <a:gd name="T115" fmla="*/ 15 h 20"/>
                <a:gd name="T116" fmla="*/ 10 w 20"/>
                <a:gd name="T117" fmla="*/ 4 h 20"/>
                <a:gd name="T118" fmla="*/ 5 w 20"/>
                <a:gd name="T119" fmla="*/ 13 h 20"/>
                <a:gd name="T120" fmla="*/ 13 w 20"/>
                <a:gd name="T121" fmla="*/ 14 h 20"/>
                <a:gd name="T122" fmla="*/ 14 w 20"/>
                <a:gd name="T123" fmla="*/ 6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0" h="20">
                  <a:moveTo>
                    <a:pt x="10" y="20"/>
                  </a:moveTo>
                  <a:cubicBezTo>
                    <a:pt x="9" y="20"/>
                    <a:pt x="7" y="19"/>
                    <a:pt x="6" y="19"/>
                  </a:cubicBezTo>
                  <a:cubicBezTo>
                    <a:pt x="6" y="19"/>
                    <a:pt x="6" y="19"/>
                    <a:pt x="6" y="19"/>
                  </a:cubicBezTo>
                  <a:cubicBezTo>
                    <a:pt x="6" y="17"/>
                    <a:pt x="6" y="17"/>
                    <a:pt x="6" y="17"/>
                  </a:cubicBezTo>
                  <a:cubicBezTo>
                    <a:pt x="6" y="17"/>
                    <a:pt x="5" y="17"/>
                    <a:pt x="4" y="16"/>
                  </a:cubicBezTo>
                  <a:cubicBezTo>
                    <a:pt x="3" y="17"/>
                    <a:pt x="3" y="17"/>
                    <a:pt x="3" y="17"/>
                  </a:cubicBezTo>
                  <a:cubicBezTo>
                    <a:pt x="3" y="17"/>
                    <a:pt x="3" y="17"/>
                    <a:pt x="3" y="17"/>
                  </a:cubicBezTo>
                  <a:cubicBezTo>
                    <a:pt x="2" y="16"/>
                    <a:pt x="1" y="15"/>
                    <a:pt x="1" y="14"/>
                  </a:cubicBezTo>
                  <a:cubicBezTo>
                    <a:pt x="1" y="14"/>
                    <a:pt x="1" y="14"/>
                    <a:pt x="1" y="14"/>
                  </a:cubicBezTo>
                  <a:cubicBezTo>
                    <a:pt x="2" y="13"/>
                    <a:pt x="2" y="13"/>
                    <a:pt x="2" y="13"/>
                  </a:cubicBezTo>
                  <a:cubicBezTo>
                    <a:pt x="2" y="12"/>
                    <a:pt x="1" y="11"/>
                    <a:pt x="1" y="10"/>
                  </a:cubicBezTo>
                  <a:cubicBezTo>
                    <a:pt x="0" y="10"/>
                    <a:pt x="0" y="10"/>
                    <a:pt x="0" y="10"/>
                  </a:cubicBezTo>
                  <a:cubicBezTo>
                    <a:pt x="0" y="10"/>
                    <a:pt x="0" y="10"/>
                    <a:pt x="0" y="10"/>
                  </a:cubicBezTo>
                  <a:cubicBezTo>
                    <a:pt x="0" y="8"/>
                    <a:pt x="0" y="7"/>
                    <a:pt x="0" y="6"/>
                  </a:cubicBezTo>
                  <a:cubicBezTo>
                    <a:pt x="0" y="6"/>
                    <a:pt x="0" y="6"/>
                    <a:pt x="1" y="6"/>
                  </a:cubicBezTo>
                  <a:cubicBezTo>
                    <a:pt x="2" y="6"/>
                    <a:pt x="2" y="6"/>
                    <a:pt x="2" y="6"/>
                  </a:cubicBezTo>
                  <a:cubicBezTo>
                    <a:pt x="2" y="6"/>
                    <a:pt x="3" y="5"/>
                    <a:pt x="3" y="4"/>
                  </a:cubicBezTo>
                  <a:cubicBezTo>
                    <a:pt x="3" y="3"/>
                    <a:pt x="3" y="3"/>
                    <a:pt x="3" y="3"/>
                  </a:cubicBezTo>
                  <a:cubicBezTo>
                    <a:pt x="3" y="3"/>
                    <a:pt x="3" y="3"/>
                    <a:pt x="3" y="3"/>
                  </a:cubicBezTo>
                  <a:cubicBezTo>
                    <a:pt x="3" y="2"/>
                    <a:pt x="4" y="1"/>
                    <a:pt x="5" y="1"/>
                  </a:cubicBezTo>
                  <a:cubicBezTo>
                    <a:pt x="5" y="1"/>
                    <a:pt x="6" y="1"/>
                    <a:pt x="6" y="1"/>
                  </a:cubicBezTo>
                  <a:cubicBezTo>
                    <a:pt x="7" y="2"/>
                    <a:pt x="7" y="2"/>
                    <a:pt x="7" y="2"/>
                  </a:cubicBezTo>
                  <a:cubicBezTo>
                    <a:pt x="7" y="1"/>
                    <a:pt x="8" y="1"/>
                    <a:pt x="9" y="1"/>
                  </a:cubicBezTo>
                  <a:cubicBezTo>
                    <a:pt x="9" y="0"/>
                    <a:pt x="9" y="0"/>
                    <a:pt x="9" y="0"/>
                  </a:cubicBezTo>
                  <a:cubicBezTo>
                    <a:pt x="9" y="0"/>
                    <a:pt x="10" y="0"/>
                    <a:pt x="10" y="0"/>
                  </a:cubicBezTo>
                  <a:cubicBezTo>
                    <a:pt x="11" y="0"/>
                    <a:pt x="12" y="0"/>
                    <a:pt x="13" y="0"/>
                  </a:cubicBezTo>
                  <a:cubicBezTo>
                    <a:pt x="13" y="0"/>
                    <a:pt x="13" y="0"/>
                    <a:pt x="13" y="1"/>
                  </a:cubicBezTo>
                  <a:cubicBezTo>
                    <a:pt x="13" y="2"/>
                    <a:pt x="13" y="2"/>
                    <a:pt x="13" y="2"/>
                  </a:cubicBezTo>
                  <a:cubicBezTo>
                    <a:pt x="14" y="2"/>
                    <a:pt x="15" y="3"/>
                    <a:pt x="15" y="3"/>
                  </a:cubicBezTo>
                  <a:cubicBezTo>
                    <a:pt x="16" y="3"/>
                    <a:pt x="16" y="3"/>
                    <a:pt x="16" y="3"/>
                  </a:cubicBezTo>
                  <a:cubicBezTo>
                    <a:pt x="16" y="2"/>
                    <a:pt x="17" y="2"/>
                    <a:pt x="17" y="2"/>
                  </a:cubicBezTo>
                  <a:cubicBezTo>
                    <a:pt x="17" y="3"/>
                    <a:pt x="18" y="4"/>
                    <a:pt x="18" y="4"/>
                  </a:cubicBezTo>
                  <a:cubicBezTo>
                    <a:pt x="18" y="5"/>
                    <a:pt x="18" y="5"/>
                    <a:pt x="19" y="5"/>
                  </a:cubicBezTo>
                  <a:cubicBezTo>
                    <a:pt x="19" y="5"/>
                    <a:pt x="19" y="5"/>
                    <a:pt x="19" y="5"/>
                  </a:cubicBezTo>
                  <a:cubicBezTo>
                    <a:pt x="19" y="5"/>
                    <a:pt x="19" y="5"/>
                    <a:pt x="19" y="6"/>
                  </a:cubicBezTo>
                  <a:cubicBezTo>
                    <a:pt x="19" y="6"/>
                    <a:pt x="19" y="6"/>
                    <a:pt x="19" y="6"/>
                  </a:cubicBezTo>
                  <a:cubicBezTo>
                    <a:pt x="19" y="6"/>
                    <a:pt x="18" y="7"/>
                    <a:pt x="18" y="7"/>
                  </a:cubicBezTo>
                  <a:cubicBezTo>
                    <a:pt x="18" y="7"/>
                    <a:pt x="18" y="7"/>
                    <a:pt x="18" y="7"/>
                  </a:cubicBezTo>
                  <a:cubicBezTo>
                    <a:pt x="18" y="7"/>
                    <a:pt x="18" y="7"/>
                    <a:pt x="18" y="7"/>
                  </a:cubicBezTo>
                  <a:cubicBezTo>
                    <a:pt x="18" y="7"/>
                    <a:pt x="18" y="6"/>
                    <a:pt x="18" y="6"/>
                  </a:cubicBezTo>
                  <a:cubicBezTo>
                    <a:pt x="17" y="6"/>
                    <a:pt x="17" y="6"/>
                    <a:pt x="17" y="6"/>
                  </a:cubicBezTo>
                  <a:cubicBezTo>
                    <a:pt x="18" y="7"/>
                    <a:pt x="18" y="8"/>
                    <a:pt x="18" y="9"/>
                  </a:cubicBezTo>
                  <a:cubicBezTo>
                    <a:pt x="19" y="9"/>
                    <a:pt x="19" y="9"/>
                    <a:pt x="19" y="9"/>
                  </a:cubicBezTo>
                  <a:cubicBezTo>
                    <a:pt x="20" y="9"/>
                    <a:pt x="20" y="9"/>
                    <a:pt x="20" y="10"/>
                  </a:cubicBezTo>
                  <a:cubicBezTo>
                    <a:pt x="20" y="11"/>
                    <a:pt x="20" y="12"/>
                    <a:pt x="19" y="13"/>
                  </a:cubicBezTo>
                  <a:cubicBezTo>
                    <a:pt x="19" y="13"/>
                    <a:pt x="19" y="13"/>
                    <a:pt x="19" y="13"/>
                  </a:cubicBezTo>
                  <a:cubicBezTo>
                    <a:pt x="17" y="13"/>
                    <a:pt x="17" y="13"/>
                    <a:pt x="17" y="14"/>
                  </a:cubicBezTo>
                  <a:cubicBezTo>
                    <a:pt x="17" y="14"/>
                    <a:pt x="16" y="15"/>
                    <a:pt x="16" y="15"/>
                  </a:cubicBezTo>
                  <a:cubicBezTo>
                    <a:pt x="17" y="16"/>
                    <a:pt x="17" y="16"/>
                    <a:pt x="17" y="16"/>
                  </a:cubicBezTo>
                  <a:cubicBezTo>
                    <a:pt x="17" y="16"/>
                    <a:pt x="17" y="17"/>
                    <a:pt x="17" y="17"/>
                  </a:cubicBezTo>
                  <a:cubicBezTo>
                    <a:pt x="16" y="18"/>
                    <a:pt x="15" y="18"/>
                    <a:pt x="14" y="19"/>
                  </a:cubicBezTo>
                  <a:cubicBezTo>
                    <a:pt x="14" y="19"/>
                    <a:pt x="14" y="19"/>
                    <a:pt x="14" y="19"/>
                  </a:cubicBezTo>
                  <a:cubicBezTo>
                    <a:pt x="13" y="17"/>
                    <a:pt x="13" y="17"/>
                    <a:pt x="13" y="17"/>
                  </a:cubicBezTo>
                  <a:cubicBezTo>
                    <a:pt x="12" y="18"/>
                    <a:pt x="11" y="18"/>
                    <a:pt x="10" y="18"/>
                  </a:cubicBezTo>
                  <a:cubicBezTo>
                    <a:pt x="10" y="19"/>
                    <a:pt x="10" y="19"/>
                    <a:pt x="10" y="19"/>
                  </a:cubicBezTo>
                  <a:cubicBezTo>
                    <a:pt x="10" y="20"/>
                    <a:pt x="10" y="20"/>
                    <a:pt x="10" y="20"/>
                  </a:cubicBezTo>
                  <a:close/>
                  <a:moveTo>
                    <a:pt x="7" y="19"/>
                  </a:moveTo>
                  <a:cubicBezTo>
                    <a:pt x="8" y="19"/>
                    <a:pt x="9" y="19"/>
                    <a:pt x="9" y="19"/>
                  </a:cubicBezTo>
                  <a:cubicBezTo>
                    <a:pt x="10" y="18"/>
                    <a:pt x="10" y="18"/>
                    <a:pt x="10" y="18"/>
                  </a:cubicBezTo>
                  <a:cubicBezTo>
                    <a:pt x="10" y="18"/>
                    <a:pt x="10" y="17"/>
                    <a:pt x="10" y="17"/>
                  </a:cubicBezTo>
                  <a:cubicBezTo>
                    <a:pt x="11" y="17"/>
                    <a:pt x="12" y="17"/>
                    <a:pt x="13" y="17"/>
                  </a:cubicBezTo>
                  <a:cubicBezTo>
                    <a:pt x="13" y="17"/>
                    <a:pt x="13" y="17"/>
                    <a:pt x="13" y="17"/>
                  </a:cubicBezTo>
                  <a:cubicBezTo>
                    <a:pt x="14" y="18"/>
                    <a:pt x="14" y="18"/>
                    <a:pt x="14" y="18"/>
                  </a:cubicBezTo>
                  <a:cubicBezTo>
                    <a:pt x="15" y="18"/>
                    <a:pt x="16" y="17"/>
                    <a:pt x="16" y="16"/>
                  </a:cubicBezTo>
                  <a:cubicBezTo>
                    <a:pt x="15" y="15"/>
                    <a:pt x="15" y="15"/>
                    <a:pt x="15" y="15"/>
                  </a:cubicBezTo>
                  <a:cubicBezTo>
                    <a:pt x="15" y="15"/>
                    <a:pt x="15" y="15"/>
                    <a:pt x="15" y="15"/>
                  </a:cubicBezTo>
                  <a:cubicBezTo>
                    <a:pt x="16" y="15"/>
                    <a:pt x="16" y="14"/>
                    <a:pt x="16" y="14"/>
                  </a:cubicBezTo>
                  <a:cubicBezTo>
                    <a:pt x="17" y="13"/>
                    <a:pt x="17" y="12"/>
                    <a:pt x="19" y="12"/>
                  </a:cubicBezTo>
                  <a:cubicBezTo>
                    <a:pt x="19" y="12"/>
                    <a:pt x="19" y="11"/>
                    <a:pt x="19" y="10"/>
                  </a:cubicBezTo>
                  <a:cubicBezTo>
                    <a:pt x="18" y="10"/>
                    <a:pt x="18" y="10"/>
                    <a:pt x="18" y="10"/>
                  </a:cubicBezTo>
                  <a:cubicBezTo>
                    <a:pt x="18" y="10"/>
                    <a:pt x="17" y="10"/>
                    <a:pt x="17" y="9"/>
                  </a:cubicBezTo>
                  <a:cubicBezTo>
                    <a:pt x="17" y="8"/>
                    <a:pt x="17" y="7"/>
                    <a:pt x="17" y="6"/>
                  </a:cubicBezTo>
                  <a:cubicBezTo>
                    <a:pt x="17" y="6"/>
                    <a:pt x="17" y="6"/>
                    <a:pt x="17" y="6"/>
                  </a:cubicBezTo>
                  <a:cubicBezTo>
                    <a:pt x="18" y="5"/>
                    <a:pt x="18" y="5"/>
                    <a:pt x="18" y="5"/>
                  </a:cubicBezTo>
                  <a:cubicBezTo>
                    <a:pt x="18" y="5"/>
                    <a:pt x="18" y="5"/>
                    <a:pt x="18" y="5"/>
                  </a:cubicBezTo>
                  <a:cubicBezTo>
                    <a:pt x="18" y="5"/>
                    <a:pt x="17" y="4"/>
                    <a:pt x="17" y="3"/>
                  </a:cubicBezTo>
                  <a:cubicBezTo>
                    <a:pt x="15" y="4"/>
                    <a:pt x="15" y="4"/>
                    <a:pt x="15" y="4"/>
                  </a:cubicBezTo>
                  <a:cubicBezTo>
                    <a:pt x="15" y="4"/>
                    <a:pt x="15" y="4"/>
                    <a:pt x="15" y="4"/>
                  </a:cubicBezTo>
                  <a:cubicBezTo>
                    <a:pt x="14" y="3"/>
                    <a:pt x="13" y="3"/>
                    <a:pt x="12" y="2"/>
                  </a:cubicBezTo>
                  <a:cubicBezTo>
                    <a:pt x="12" y="2"/>
                    <a:pt x="12" y="2"/>
                    <a:pt x="12" y="2"/>
                  </a:cubicBezTo>
                  <a:cubicBezTo>
                    <a:pt x="13" y="1"/>
                    <a:pt x="13" y="1"/>
                    <a:pt x="13" y="1"/>
                  </a:cubicBezTo>
                  <a:cubicBezTo>
                    <a:pt x="12" y="0"/>
                    <a:pt x="11" y="0"/>
                    <a:pt x="10" y="0"/>
                  </a:cubicBezTo>
                  <a:cubicBezTo>
                    <a:pt x="10" y="2"/>
                    <a:pt x="10" y="2"/>
                    <a:pt x="10" y="2"/>
                  </a:cubicBezTo>
                  <a:cubicBezTo>
                    <a:pt x="10" y="2"/>
                    <a:pt x="10" y="2"/>
                    <a:pt x="9" y="2"/>
                  </a:cubicBezTo>
                  <a:cubicBezTo>
                    <a:pt x="8" y="2"/>
                    <a:pt x="7" y="2"/>
                    <a:pt x="7" y="3"/>
                  </a:cubicBezTo>
                  <a:cubicBezTo>
                    <a:pt x="6" y="3"/>
                    <a:pt x="6" y="3"/>
                    <a:pt x="6" y="2"/>
                  </a:cubicBezTo>
                  <a:cubicBezTo>
                    <a:pt x="5" y="1"/>
                    <a:pt x="5" y="1"/>
                    <a:pt x="5" y="1"/>
                  </a:cubicBezTo>
                  <a:cubicBezTo>
                    <a:pt x="5" y="2"/>
                    <a:pt x="4" y="2"/>
                    <a:pt x="3" y="3"/>
                  </a:cubicBezTo>
                  <a:cubicBezTo>
                    <a:pt x="4" y="4"/>
                    <a:pt x="4" y="4"/>
                    <a:pt x="4" y="4"/>
                  </a:cubicBezTo>
                  <a:cubicBezTo>
                    <a:pt x="4" y="4"/>
                    <a:pt x="4" y="4"/>
                    <a:pt x="4" y="4"/>
                  </a:cubicBezTo>
                  <a:cubicBezTo>
                    <a:pt x="3" y="5"/>
                    <a:pt x="3" y="6"/>
                    <a:pt x="2" y="7"/>
                  </a:cubicBezTo>
                  <a:cubicBezTo>
                    <a:pt x="2" y="7"/>
                    <a:pt x="2" y="7"/>
                    <a:pt x="2" y="7"/>
                  </a:cubicBezTo>
                  <a:cubicBezTo>
                    <a:pt x="1" y="7"/>
                    <a:pt x="1" y="7"/>
                    <a:pt x="1" y="7"/>
                  </a:cubicBezTo>
                  <a:cubicBezTo>
                    <a:pt x="0" y="8"/>
                    <a:pt x="0" y="8"/>
                    <a:pt x="0" y="9"/>
                  </a:cubicBezTo>
                  <a:cubicBezTo>
                    <a:pt x="2" y="10"/>
                    <a:pt x="2" y="10"/>
                    <a:pt x="2" y="10"/>
                  </a:cubicBezTo>
                  <a:cubicBezTo>
                    <a:pt x="2" y="10"/>
                    <a:pt x="2" y="10"/>
                    <a:pt x="2" y="10"/>
                  </a:cubicBezTo>
                  <a:cubicBezTo>
                    <a:pt x="2" y="11"/>
                    <a:pt x="2" y="12"/>
                    <a:pt x="3" y="13"/>
                  </a:cubicBezTo>
                  <a:cubicBezTo>
                    <a:pt x="3" y="13"/>
                    <a:pt x="3" y="13"/>
                    <a:pt x="2" y="13"/>
                  </a:cubicBezTo>
                  <a:cubicBezTo>
                    <a:pt x="1" y="14"/>
                    <a:pt x="1" y="14"/>
                    <a:pt x="1" y="14"/>
                  </a:cubicBezTo>
                  <a:cubicBezTo>
                    <a:pt x="2" y="15"/>
                    <a:pt x="2" y="15"/>
                    <a:pt x="3" y="16"/>
                  </a:cubicBezTo>
                  <a:cubicBezTo>
                    <a:pt x="4" y="15"/>
                    <a:pt x="4" y="15"/>
                    <a:pt x="4" y="15"/>
                  </a:cubicBezTo>
                  <a:cubicBezTo>
                    <a:pt x="4" y="15"/>
                    <a:pt x="4" y="15"/>
                    <a:pt x="4" y="15"/>
                  </a:cubicBezTo>
                  <a:cubicBezTo>
                    <a:pt x="5" y="16"/>
                    <a:pt x="6" y="17"/>
                    <a:pt x="7" y="17"/>
                  </a:cubicBezTo>
                  <a:cubicBezTo>
                    <a:pt x="7" y="17"/>
                    <a:pt x="7" y="17"/>
                    <a:pt x="7" y="17"/>
                  </a:cubicBezTo>
                  <a:lnTo>
                    <a:pt x="7" y="19"/>
                  </a:lnTo>
                  <a:close/>
                  <a:moveTo>
                    <a:pt x="10" y="16"/>
                  </a:moveTo>
                  <a:cubicBezTo>
                    <a:pt x="8" y="16"/>
                    <a:pt x="6" y="15"/>
                    <a:pt x="5" y="13"/>
                  </a:cubicBezTo>
                  <a:cubicBezTo>
                    <a:pt x="3" y="11"/>
                    <a:pt x="3" y="7"/>
                    <a:pt x="6" y="5"/>
                  </a:cubicBezTo>
                  <a:cubicBezTo>
                    <a:pt x="9" y="2"/>
                    <a:pt x="13" y="4"/>
                    <a:pt x="15" y="6"/>
                  </a:cubicBezTo>
                  <a:cubicBezTo>
                    <a:pt x="16" y="8"/>
                    <a:pt x="17" y="12"/>
                    <a:pt x="14" y="14"/>
                  </a:cubicBezTo>
                  <a:cubicBezTo>
                    <a:pt x="14" y="15"/>
                    <a:pt x="14" y="15"/>
                    <a:pt x="14" y="15"/>
                  </a:cubicBezTo>
                  <a:cubicBezTo>
                    <a:pt x="14" y="15"/>
                    <a:pt x="14" y="15"/>
                    <a:pt x="14" y="15"/>
                  </a:cubicBezTo>
                  <a:cubicBezTo>
                    <a:pt x="13" y="15"/>
                    <a:pt x="13" y="15"/>
                    <a:pt x="13" y="15"/>
                  </a:cubicBezTo>
                  <a:cubicBezTo>
                    <a:pt x="13" y="15"/>
                    <a:pt x="13" y="15"/>
                    <a:pt x="13" y="15"/>
                  </a:cubicBezTo>
                  <a:cubicBezTo>
                    <a:pt x="13" y="15"/>
                    <a:pt x="13" y="15"/>
                    <a:pt x="13" y="15"/>
                  </a:cubicBezTo>
                  <a:cubicBezTo>
                    <a:pt x="13" y="15"/>
                    <a:pt x="13" y="15"/>
                    <a:pt x="13" y="15"/>
                  </a:cubicBezTo>
                  <a:cubicBezTo>
                    <a:pt x="12" y="16"/>
                    <a:pt x="11" y="16"/>
                    <a:pt x="10" y="16"/>
                  </a:cubicBezTo>
                  <a:close/>
                  <a:moveTo>
                    <a:pt x="10" y="4"/>
                  </a:moveTo>
                  <a:cubicBezTo>
                    <a:pt x="9" y="4"/>
                    <a:pt x="7" y="4"/>
                    <a:pt x="6" y="5"/>
                  </a:cubicBezTo>
                  <a:cubicBezTo>
                    <a:pt x="3" y="7"/>
                    <a:pt x="4" y="11"/>
                    <a:pt x="5" y="13"/>
                  </a:cubicBezTo>
                  <a:cubicBezTo>
                    <a:pt x="7" y="15"/>
                    <a:pt x="10" y="16"/>
                    <a:pt x="13" y="14"/>
                  </a:cubicBezTo>
                  <a:cubicBezTo>
                    <a:pt x="13" y="14"/>
                    <a:pt x="13" y="14"/>
                    <a:pt x="13" y="14"/>
                  </a:cubicBezTo>
                  <a:cubicBezTo>
                    <a:pt x="13" y="14"/>
                    <a:pt x="13" y="14"/>
                    <a:pt x="13" y="14"/>
                  </a:cubicBezTo>
                  <a:cubicBezTo>
                    <a:pt x="16" y="12"/>
                    <a:pt x="16" y="9"/>
                    <a:pt x="14" y="6"/>
                  </a:cubicBezTo>
                  <a:cubicBezTo>
                    <a:pt x="13" y="5"/>
                    <a:pt x="11" y="4"/>
                    <a:pt x="1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1375" name="Freeform 408"/>
            <p:cNvSpPr>
              <a:spLocks noEditPoints="1"/>
            </p:cNvSpPr>
            <p:nvPr/>
          </p:nvSpPr>
          <p:spPr bwMode="auto">
            <a:xfrm>
              <a:off x="5060" y="3219"/>
              <a:ext cx="51" cy="46"/>
            </a:xfrm>
            <a:custGeom>
              <a:avLst/>
              <a:gdLst>
                <a:gd name="T0" fmla="*/ 7 w 20"/>
                <a:gd name="T1" fmla="*/ 18 h 18"/>
                <a:gd name="T2" fmla="*/ 7 w 20"/>
                <a:gd name="T3" fmla="*/ 16 h 18"/>
                <a:gd name="T4" fmla="*/ 5 w 20"/>
                <a:gd name="T5" fmla="*/ 15 h 18"/>
                <a:gd name="T6" fmla="*/ 3 w 20"/>
                <a:gd name="T7" fmla="*/ 15 h 18"/>
                <a:gd name="T8" fmla="*/ 1 w 20"/>
                <a:gd name="T9" fmla="*/ 12 h 18"/>
                <a:gd name="T10" fmla="*/ 3 w 20"/>
                <a:gd name="T11" fmla="*/ 15 h 18"/>
                <a:gd name="T12" fmla="*/ 5 w 20"/>
                <a:gd name="T13" fmla="*/ 14 h 18"/>
                <a:gd name="T14" fmla="*/ 7 w 20"/>
                <a:gd name="T15" fmla="*/ 16 h 18"/>
                <a:gd name="T16" fmla="*/ 7 w 20"/>
                <a:gd name="T17" fmla="*/ 17 h 18"/>
                <a:gd name="T18" fmla="*/ 10 w 20"/>
                <a:gd name="T19" fmla="*/ 17 h 18"/>
                <a:gd name="T20" fmla="*/ 11 w 20"/>
                <a:gd name="T21" fmla="*/ 16 h 18"/>
                <a:gd name="T22" fmla="*/ 14 w 20"/>
                <a:gd name="T23" fmla="*/ 16 h 18"/>
                <a:gd name="T24" fmla="*/ 17 w 20"/>
                <a:gd name="T25" fmla="*/ 15 h 18"/>
                <a:gd name="T26" fmla="*/ 17 w 20"/>
                <a:gd name="T27" fmla="*/ 13 h 18"/>
                <a:gd name="T28" fmla="*/ 18 w 20"/>
                <a:gd name="T29" fmla="*/ 14 h 18"/>
                <a:gd name="T30" fmla="*/ 17 w 20"/>
                <a:gd name="T31" fmla="*/ 15 h 18"/>
                <a:gd name="T32" fmla="*/ 15 w 20"/>
                <a:gd name="T33" fmla="*/ 17 h 18"/>
                <a:gd name="T34" fmla="*/ 13 w 20"/>
                <a:gd name="T35" fmla="*/ 16 h 18"/>
                <a:gd name="T36" fmla="*/ 11 w 20"/>
                <a:gd name="T37" fmla="*/ 17 h 18"/>
                <a:gd name="T38" fmla="*/ 10 w 20"/>
                <a:gd name="T39" fmla="*/ 18 h 18"/>
                <a:gd name="T40" fmla="*/ 17 w 20"/>
                <a:gd name="T41" fmla="*/ 13 h 18"/>
                <a:gd name="T42" fmla="*/ 17 w 20"/>
                <a:gd name="T43" fmla="*/ 12 h 18"/>
                <a:gd name="T44" fmla="*/ 20 w 20"/>
                <a:gd name="T45" fmla="*/ 10 h 18"/>
                <a:gd name="T46" fmla="*/ 20 w 20"/>
                <a:gd name="T47" fmla="*/ 10 h 18"/>
                <a:gd name="T48" fmla="*/ 19 w 20"/>
                <a:gd name="T49" fmla="*/ 12 h 18"/>
                <a:gd name="T50" fmla="*/ 17 w 20"/>
                <a:gd name="T51" fmla="*/ 13 h 18"/>
                <a:gd name="T52" fmla="*/ 2 w 20"/>
                <a:gd name="T53" fmla="*/ 11 h 18"/>
                <a:gd name="T54" fmla="*/ 2 w 20"/>
                <a:gd name="T55" fmla="*/ 9 h 18"/>
                <a:gd name="T56" fmla="*/ 0 w 20"/>
                <a:gd name="T57" fmla="*/ 8 h 18"/>
                <a:gd name="T58" fmla="*/ 1 w 20"/>
                <a:gd name="T59" fmla="*/ 4 h 18"/>
                <a:gd name="T60" fmla="*/ 1 w 20"/>
                <a:gd name="T61" fmla="*/ 8 h 18"/>
                <a:gd name="T62" fmla="*/ 2 w 20"/>
                <a:gd name="T63" fmla="*/ 9 h 18"/>
                <a:gd name="T64" fmla="*/ 2 w 20"/>
                <a:gd name="T65" fmla="*/ 11 h 18"/>
                <a:gd name="T66" fmla="*/ 16 w 20"/>
                <a:gd name="T67" fmla="*/ 9 h 18"/>
                <a:gd name="T68" fmla="*/ 13 w 20"/>
                <a:gd name="T69" fmla="*/ 3 h 18"/>
                <a:gd name="T70" fmla="*/ 5 w 20"/>
                <a:gd name="T71" fmla="*/ 6 h 18"/>
                <a:gd name="T72" fmla="*/ 5 w 20"/>
                <a:gd name="T73" fmla="*/ 5 h 18"/>
                <a:gd name="T74" fmla="*/ 13 w 20"/>
                <a:gd name="T75" fmla="*/ 3 h 18"/>
                <a:gd name="T76" fmla="*/ 16 w 20"/>
                <a:gd name="T77" fmla="*/ 9 h 18"/>
                <a:gd name="T78" fmla="*/ 4 w 20"/>
                <a:gd name="T79" fmla="*/ 2 h 18"/>
                <a:gd name="T80" fmla="*/ 3 w 20"/>
                <a:gd name="T81" fmla="*/ 1 h 18"/>
                <a:gd name="T82" fmla="*/ 4 w 20"/>
                <a:gd name="T83" fmla="*/ 0 h 18"/>
                <a:gd name="T84" fmla="*/ 4 w 20"/>
                <a:gd name="T85" fmla="*/ 0 h 18"/>
                <a:gd name="T86" fmla="*/ 4 w 20"/>
                <a:gd name="T87" fmla="*/ 1 h 18"/>
                <a:gd name="T88" fmla="*/ 4 w 20"/>
                <a:gd name="T89" fmla="*/ 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0" h="18">
                  <a:moveTo>
                    <a:pt x="10" y="18"/>
                  </a:moveTo>
                  <a:cubicBezTo>
                    <a:pt x="9" y="18"/>
                    <a:pt x="8" y="18"/>
                    <a:pt x="7" y="18"/>
                  </a:cubicBezTo>
                  <a:cubicBezTo>
                    <a:pt x="7" y="18"/>
                    <a:pt x="7" y="18"/>
                    <a:pt x="7" y="18"/>
                  </a:cubicBezTo>
                  <a:cubicBezTo>
                    <a:pt x="7" y="17"/>
                    <a:pt x="7" y="17"/>
                    <a:pt x="7" y="16"/>
                  </a:cubicBezTo>
                  <a:cubicBezTo>
                    <a:pt x="7" y="16"/>
                    <a:pt x="7" y="16"/>
                    <a:pt x="7" y="16"/>
                  </a:cubicBezTo>
                  <a:cubicBezTo>
                    <a:pt x="6" y="16"/>
                    <a:pt x="5" y="15"/>
                    <a:pt x="5" y="15"/>
                  </a:cubicBezTo>
                  <a:cubicBezTo>
                    <a:pt x="3" y="15"/>
                    <a:pt x="3" y="15"/>
                    <a:pt x="3" y="15"/>
                  </a:cubicBezTo>
                  <a:cubicBezTo>
                    <a:pt x="3" y="16"/>
                    <a:pt x="3" y="16"/>
                    <a:pt x="3" y="15"/>
                  </a:cubicBezTo>
                  <a:cubicBezTo>
                    <a:pt x="2" y="15"/>
                    <a:pt x="2" y="14"/>
                    <a:pt x="1" y="13"/>
                  </a:cubicBezTo>
                  <a:cubicBezTo>
                    <a:pt x="1" y="13"/>
                    <a:pt x="1" y="12"/>
                    <a:pt x="1" y="12"/>
                  </a:cubicBezTo>
                  <a:cubicBezTo>
                    <a:pt x="1" y="12"/>
                    <a:pt x="2" y="12"/>
                    <a:pt x="2" y="12"/>
                  </a:cubicBezTo>
                  <a:cubicBezTo>
                    <a:pt x="2" y="13"/>
                    <a:pt x="3" y="14"/>
                    <a:pt x="3" y="15"/>
                  </a:cubicBezTo>
                  <a:cubicBezTo>
                    <a:pt x="4" y="14"/>
                    <a:pt x="4" y="14"/>
                    <a:pt x="4" y="14"/>
                  </a:cubicBezTo>
                  <a:cubicBezTo>
                    <a:pt x="5" y="14"/>
                    <a:pt x="5" y="14"/>
                    <a:pt x="5" y="14"/>
                  </a:cubicBezTo>
                  <a:cubicBezTo>
                    <a:pt x="6" y="15"/>
                    <a:pt x="6" y="15"/>
                    <a:pt x="7" y="16"/>
                  </a:cubicBezTo>
                  <a:cubicBezTo>
                    <a:pt x="7" y="16"/>
                    <a:pt x="7" y="16"/>
                    <a:pt x="7" y="16"/>
                  </a:cubicBezTo>
                  <a:cubicBezTo>
                    <a:pt x="7" y="16"/>
                    <a:pt x="7" y="16"/>
                    <a:pt x="7" y="16"/>
                  </a:cubicBezTo>
                  <a:cubicBezTo>
                    <a:pt x="7" y="17"/>
                    <a:pt x="7" y="17"/>
                    <a:pt x="7" y="17"/>
                  </a:cubicBezTo>
                  <a:cubicBezTo>
                    <a:pt x="8" y="18"/>
                    <a:pt x="9" y="18"/>
                    <a:pt x="10" y="18"/>
                  </a:cubicBezTo>
                  <a:cubicBezTo>
                    <a:pt x="10" y="18"/>
                    <a:pt x="10" y="17"/>
                    <a:pt x="10" y="17"/>
                  </a:cubicBezTo>
                  <a:cubicBezTo>
                    <a:pt x="10" y="17"/>
                    <a:pt x="10" y="17"/>
                    <a:pt x="10" y="16"/>
                  </a:cubicBezTo>
                  <a:cubicBezTo>
                    <a:pt x="10" y="16"/>
                    <a:pt x="10" y="16"/>
                    <a:pt x="11" y="16"/>
                  </a:cubicBezTo>
                  <a:cubicBezTo>
                    <a:pt x="12" y="16"/>
                    <a:pt x="12" y="16"/>
                    <a:pt x="13" y="16"/>
                  </a:cubicBezTo>
                  <a:cubicBezTo>
                    <a:pt x="14" y="15"/>
                    <a:pt x="14" y="15"/>
                    <a:pt x="14" y="16"/>
                  </a:cubicBezTo>
                  <a:cubicBezTo>
                    <a:pt x="15" y="17"/>
                    <a:pt x="15" y="17"/>
                    <a:pt x="15" y="17"/>
                  </a:cubicBezTo>
                  <a:cubicBezTo>
                    <a:pt x="15" y="16"/>
                    <a:pt x="16" y="16"/>
                    <a:pt x="17" y="15"/>
                  </a:cubicBezTo>
                  <a:cubicBezTo>
                    <a:pt x="17" y="15"/>
                    <a:pt x="17" y="14"/>
                    <a:pt x="17" y="14"/>
                  </a:cubicBezTo>
                  <a:cubicBezTo>
                    <a:pt x="17" y="14"/>
                    <a:pt x="17" y="14"/>
                    <a:pt x="17" y="13"/>
                  </a:cubicBezTo>
                  <a:cubicBezTo>
                    <a:pt x="17" y="13"/>
                    <a:pt x="17" y="13"/>
                    <a:pt x="18" y="13"/>
                  </a:cubicBezTo>
                  <a:cubicBezTo>
                    <a:pt x="18" y="13"/>
                    <a:pt x="18" y="13"/>
                    <a:pt x="18" y="14"/>
                  </a:cubicBezTo>
                  <a:cubicBezTo>
                    <a:pt x="18" y="14"/>
                    <a:pt x="18" y="14"/>
                    <a:pt x="18" y="14"/>
                  </a:cubicBezTo>
                  <a:cubicBezTo>
                    <a:pt x="18" y="15"/>
                    <a:pt x="18" y="15"/>
                    <a:pt x="17" y="15"/>
                  </a:cubicBezTo>
                  <a:cubicBezTo>
                    <a:pt x="17" y="15"/>
                    <a:pt x="17" y="15"/>
                    <a:pt x="17" y="15"/>
                  </a:cubicBezTo>
                  <a:cubicBezTo>
                    <a:pt x="16" y="16"/>
                    <a:pt x="16" y="17"/>
                    <a:pt x="15" y="17"/>
                  </a:cubicBezTo>
                  <a:cubicBezTo>
                    <a:pt x="14" y="17"/>
                    <a:pt x="14" y="17"/>
                    <a:pt x="14" y="17"/>
                  </a:cubicBezTo>
                  <a:cubicBezTo>
                    <a:pt x="13" y="16"/>
                    <a:pt x="13" y="16"/>
                    <a:pt x="13" y="16"/>
                  </a:cubicBezTo>
                  <a:cubicBezTo>
                    <a:pt x="13" y="17"/>
                    <a:pt x="12" y="17"/>
                    <a:pt x="11" y="17"/>
                  </a:cubicBezTo>
                  <a:cubicBezTo>
                    <a:pt x="11" y="17"/>
                    <a:pt x="11" y="17"/>
                    <a:pt x="11" y="17"/>
                  </a:cubicBezTo>
                  <a:cubicBezTo>
                    <a:pt x="11" y="18"/>
                    <a:pt x="11" y="18"/>
                    <a:pt x="10" y="18"/>
                  </a:cubicBezTo>
                  <a:cubicBezTo>
                    <a:pt x="10" y="18"/>
                    <a:pt x="10" y="18"/>
                    <a:pt x="10" y="18"/>
                  </a:cubicBezTo>
                  <a:close/>
                  <a:moveTo>
                    <a:pt x="17" y="13"/>
                  </a:moveTo>
                  <a:cubicBezTo>
                    <a:pt x="17" y="13"/>
                    <a:pt x="17" y="13"/>
                    <a:pt x="17" y="13"/>
                  </a:cubicBezTo>
                  <a:cubicBezTo>
                    <a:pt x="17" y="13"/>
                    <a:pt x="17" y="13"/>
                    <a:pt x="17" y="12"/>
                  </a:cubicBezTo>
                  <a:cubicBezTo>
                    <a:pt x="17" y="12"/>
                    <a:pt x="17" y="12"/>
                    <a:pt x="17" y="12"/>
                  </a:cubicBezTo>
                  <a:cubicBezTo>
                    <a:pt x="18" y="11"/>
                    <a:pt x="18" y="11"/>
                    <a:pt x="19" y="11"/>
                  </a:cubicBezTo>
                  <a:cubicBezTo>
                    <a:pt x="19" y="11"/>
                    <a:pt x="19" y="10"/>
                    <a:pt x="20" y="10"/>
                  </a:cubicBezTo>
                  <a:cubicBezTo>
                    <a:pt x="20" y="10"/>
                    <a:pt x="20" y="9"/>
                    <a:pt x="20" y="9"/>
                  </a:cubicBezTo>
                  <a:cubicBezTo>
                    <a:pt x="20" y="10"/>
                    <a:pt x="20" y="10"/>
                    <a:pt x="20" y="10"/>
                  </a:cubicBezTo>
                  <a:cubicBezTo>
                    <a:pt x="20" y="11"/>
                    <a:pt x="20" y="11"/>
                    <a:pt x="20" y="12"/>
                  </a:cubicBezTo>
                  <a:cubicBezTo>
                    <a:pt x="20" y="12"/>
                    <a:pt x="19" y="12"/>
                    <a:pt x="19" y="12"/>
                  </a:cubicBezTo>
                  <a:cubicBezTo>
                    <a:pt x="18" y="12"/>
                    <a:pt x="18" y="12"/>
                    <a:pt x="18" y="12"/>
                  </a:cubicBezTo>
                  <a:cubicBezTo>
                    <a:pt x="18" y="12"/>
                    <a:pt x="18" y="13"/>
                    <a:pt x="17" y="13"/>
                  </a:cubicBezTo>
                  <a:cubicBezTo>
                    <a:pt x="17" y="13"/>
                    <a:pt x="17" y="13"/>
                    <a:pt x="17" y="13"/>
                  </a:cubicBezTo>
                  <a:close/>
                  <a:moveTo>
                    <a:pt x="2" y="11"/>
                  </a:moveTo>
                  <a:cubicBezTo>
                    <a:pt x="2" y="11"/>
                    <a:pt x="2" y="11"/>
                    <a:pt x="2" y="11"/>
                  </a:cubicBezTo>
                  <a:cubicBezTo>
                    <a:pt x="2" y="10"/>
                    <a:pt x="2" y="9"/>
                    <a:pt x="2" y="9"/>
                  </a:cubicBezTo>
                  <a:cubicBezTo>
                    <a:pt x="0" y="9"/>
                    <a:pt x="0" y="9"/>
                    <a:pt x="0" y="9"/>
                  </a:cubicBezTo>
                  <a:cubicBezTo>
                    <a:pt x="0" y="9"/>
                    <a:pt x="0" y="8"/>
                    <a:pt x="0" y="8"/>
                  </a:cubicBezTo>
                  <a:cubicBezTo>
                    <a:pt x="0" y="7"/>
                    <a:pt x="1" y="5"/>
                    <a:pt x="1" y="4"/>
                  </a:cubicBezTo>
                  <a:cubicBezTo>
                    <a:pt x="1" y="4"/>
                    <a:pt x="1" y="3"/>
                    <a:pt x="1" y="4"/>
                  </a:cubicBezTo>
                  <a:cubicBezTo>
                    <a:pt x="2" y="4"/>
                    <a:pt x="2" y="4"/>
                    <a:pt x="2" y="4"/>
                  </a:cubicBezTo>
                  <a:cubicBezTo>
                    <a:pt x="1" y="5"/>
                    <a:pt x="1" y="7"/>
                    <a:pt x="1" y="8"/>
                  </a:cubicBezTo>
                  <a:cubicBezTo>
                    <a:pt x="2" y="8"/>
                    <a:pt x="2" y="8"/>
                    <a:pt x="2" y="8"/>
                  </a:cubicBezTo>
                  <a:cubicBezTo>
                    <a:pt x="2" y="8"/>
                    <a:pt x="2" y="8"/>
                    <a:pt x="2" y="9"/>
                  </a:cubicBezTo>
                  <a:cubicBezTo>
                    <a:pt x="2" y="9"/>
                    <a:pt x="3" y="10"/>
                    <a:pt x="3" y="10"/>
                  </a:cubicBezTo>
                  <a:cubicBezTo>
                    <a:pt x="3" y="11"/>
                    <a:pt x="3" y="11"/>
                    <a:pt x="2" y="11"/>
                  </a:cubicBezTo>
                  <a:cubicBezTo>
                    <a:pt x="2" y="11"/>
                    <a:pt x="2" y="11"/>
                    <a:pt x="2" y="11"/>
                  </a:cubicBezTo>
                  <a:close/>
                  <a:moveTo>
                    <a:pt x="16" y="9"/>
                  </a:moveTo>
                  <a:cubicBezTo>
                    <a:pt x="16" y="9"/>
                    <a:pt x="16" y="9"/>
                    <a:pt x="16" y="9"/>
                  </a:cubicBezTo>
                  <a:cubicBezTo>
                    <a:pt x="16" y="7"/>
                    <a:pt x="15" y="5"/>
                    <a:pt x="13" y="3"/>
                  </a:cubicBezTo>
                  <a:cubicBezTo>
                    <a:pt x="12" y="3"/>
                    <a:pt x="9" y="2"/>
                    <a:pt x="7" y="4"/>
                  </a:cubicBezTo>
                  <a:cubicBezTo>
                    <a:pt x="6" y="4"/>
                    <a:pt x="6" y="5"/>
                    <a:pt x="5" y="6"/>
                  </a:cubicBezTo>
                  <a:cubicBezTo>
                    <a:pt x="5" y="6"/>
                    <a:pt x="5" y="6"/>
                    <a:pt x="5" y="6"/>
                  </a:cubicBezTo>
                  <a:cubicBezTo>
                    <a:pt x="5" y="6"/>
                    <a:pt x="5" y="5"/>
                    <a:pt x="5" y="5"/>
                  </a:cubicBezTo>
                  <a:cubicBezTo>
                    <a:pt x="5" y="5"/>
                    <a:pt x="6" y="4"/>
                    <a:pt x="7" y="3"/>
                  </a:cubicBezTo>
                  <a:cubicBezTo>
                    <a:pt x="9" y="2"/>
                    <a:pt x="11" y="2"/>
                    <a:pt x="13" y="3"/>
                  </a:cubicBezTo>
                  <a:cubicBezTo>
                    <a:pt x="15" y="4"/>
                    <a:pt x="17" y="7"/>
                    <a:pt x="16" y="9"/>
                  </a:cubicBezTo>
                  <a:cubicBezTo>
                    <a:pt x="16" y="9"/>
                    <a:pt x="16" y="9"/>
                    <a:pt x="16" y="9"/>
                  </a:cubicBezTo>
                  <a:close/>
                  <a:moveTo>
                    <a:pt x="4" y="3"/>
                  </a:moveTo>
                  <a:cubicBezTo>
                    <a:pt x="4" y="3"/>
                    <a:pt x="4" y="3"/>
                    <a:pt x="4" y="2"/>
                  </a:cubicBezTo>
                  <a:cubicBezTo>
                    <a:pt x="3" y="2"/>
                    <a:pt x="3" y="2"/>
                    <a:pt x="3" y="2"/>
                  </a:cubicBezTo>
                  <a:cubicBezTo>
                    <a:pt x="3" y="2"/>
                    <a:pt x="3" y="1"/>
                    <a:pt x="3" y="1"/>
                  </a:cubicBezTo>
                  <a:cubicBezTo>
                    <a:pt x="3" y="1"/>
                    <a:pt x="3" y="1"/>
                    <a:pt x="3" y="0"/>
                  </a:cubicBezTo>
                  <a:cubicBezTo>
                    <a:pt x="4" y="0"/>
                    <a:pt x="4" y="0"/>
                    <a:pt x="4" y="0"/>
                  </a:cubicBezTo>
                  <a:cubicBezTo>
                    <a:pt x="4" y="0"/>
                    <a:pt x="4" y="0"/>
                    <a:pt x="4" y="0"/>
                  </a:cubicBezTo>
                  <a:cubicBezTo>
                    <a:pt x="4" y="0"/>
                    <a:pt x="4" y="0"/>
                    <a:pt x="4" y="0"/>
                  </a:cubicBezTo>
                  <a:cubicBezTo>
                    <a:pt x="4" y="0"/>
                    <a:pt x="4" y="0"/>
                    <a:pt x="4" y="0"/>
                  </a:cubicBezTo>
                  <a:cubicBezTo>
                    <a:pt x="4" y="1"/>
                    <a:pt x="4" y="1"/>
                    <a:pt x="4" y="1"/>
                  </a:cubicBezTo>
                  <a:cubicBezTo>
                    <a:pt x="4" y="2"/>
                    <a:pt x="4" y="2"/>
                    <a:pt x="4" y="2"/>
                  </a:cubicBezTo>
                  <a:cubicBezTo>
                    <a:pt x="4" y="2"/>
                    <a:pt x="4" y="2"/>
                    <a:pt x="4" y="2"/>
                  </a:cubicBezTo>
                  <a:cubicBezTo>
                    <a:pt x="4" y="3"/>
                    <a:pt x="4" y="3"/>
                    <a:pt x="4"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1376" name="Freeform 409"/>
            <p:cNvSpPr/>
            <p:nvPr/>
          </p:nvSpPr>
          <p:spPr bwMode="auto">
            <a:xfrm>
              <a:off x="5063" y="3247"/>
              <a:ext cx="2" cy="5"/>
            </a:xfrm>
            <a:custGeom>
              <a:avLst/>
              <a:gdLst>
                <a:gd name="T0" fmla="*/ 0 w 1"/>
                <a:gd name="T1" fmla="*/ 2 h 2"/>
                <a:gd name="T2" fmla="*/ 0 w 1"/>
                <a:gd name="T3" fmla="*/ 2 h 2"/>
                <a:gd name="T4" fmla="*/ 0 w 1"/>
                <a:gd name="T5" fmla="*/ 2 h 2"/>
                <a:gd name="T6" fmla="*/ 1 w 1"/>
                <a:gd name="T7" fmla="*/ 0 h 2"/>
                <a:gd name="T8" fmla="*/ 1 w 1"/>
                <a:gd name="T9" fmla="*/ 0 h 2"/>
                <a:gd name="T10" fmla="*/ 1 w 1"/>
                <a:gd name="T11" fmla="*/ 0 h 2"/>
                <a:gd name="T12" fmla="*/ 1 w 1"/>
                <a:gd name="T13" fmla="*/ 2 h 2"/>
                <a:gd name="T14" fmla="*/ 0 w 1"/>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2">
                  <a:moveTo>
                    <a:pt x="0" y="2"/>
                  </a:moveTo>
                  <a:cubicBezTo>
                    <a:pt x="0" y="2"/>
                    <a:pt x="0" y="2"/>
                    <a:pt x="0" y="2"/>
                  </a:cubicBezTo>
                  <a:cubicBezTo>
                    <a:pt x="0" y="2"/>
                    <a:pt x="0" y="2"/>
                    <a:pt x="0" y="2"/>
                  </a:cubicBezTo>
                  <a:cubicBezTo>
                    <a:pt x="0" y="1"/>
                    <a:pt x="1" y="0"/>
                    <a:pt x="1" y="0"/>
                  </a:cubicBezTo>
                  <a:cubicBezTo>
                    <a:pt x="1" y="0"/>
                    <a:pt x="1" y="0"/>
                    <a:pt x="1" y="0"/>
                  </a:cubicBezTo>
                  <a:cubicBezTo>
                    <a:pt x="1" y="0"/>
                    <a:pt x="1" y="0"/>
                    <a:pt x="1" y="0"/>
                  </a:cubicBezTo>
                  <a:cubicBezTo>
                    <a:pt x="1" y="1"/>
                    <a:pt x="1" y="1"/>
                    <a:pt x="1" y="2"/>
                  </a:cubicBezTo>
                  <a:cubicBezTo>
                    <a:pt x="1" y="2"/>
                    <a:pt x="1" y="2"/>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1377" name="Freeform 410"/>
            <p:cNvSpPr/>
            <p:nvPr/>
          </p:nvSpPr>
          <p:spPr bwMode="auto">
            <a:xfrm>
              <a:off x="5063" y="3288"/>
              <a:ext cx="2" cy="2"/>
            </a:xfrm>
            <a:custGeom>
              <a:avLst/>
              <a:gdLst>
                <a:gd name="T0" fmla="*/ 0 w 1"/>
                <a:gd name="T1" fmla="*/ 1 h 1"/>
                <a:gd name="T2" fmla="*/ 0 w 1"/>
                <a:gd name="T3" fmla="*/ 1 h 1"/>
                <a:gd name="T4" fmla="*/ 0 w 1"/>
                <a:gd name="T5" fmla="*/ 1 h 1"/>
                <a:gd name="T6" fmla="*/ 1 w 1"/>
                <a:gd name="T7" fmla="*/ 0 h 1"/>
                <a:gd name="T8" fmla="*/ 1 w 1"/>
                <a:gd name="T9" fmla="*/ 0 h 1"/>
                <a:gd name="T10" fmla="*/ 1 w 1"/>
                <a:gd name="T11" fmla="*/ 0 h 1"/>
                <a:gd name="T12" fmla="*/ 0 w 1"/>
                <a:gd name="T13" fmla="*/ 1 h 1"/>
                <a:gd name="T14" fmla="*/ 0 w 1"/>
                <a:gd name="T15" fmla="*/ 1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1">
                  <a:moveTo>
                    <a:pt x="0" y="1"/>
                  </a:moveTo>
                  <a:cubicBezTo>
                    <a:pt x="0" y="1"/>
                    <a:pt x="0" y="1"/>
                    <a:pt x="0" y="1"/>
                  </a:cubicBezTo>
                  <a:cubicBezTo>
                    <a:pt x="0" y="1"/>
                    <a:pt x="0" y="1"/>
                    <a:pt x="0" y="1"/>
                  </a:cubicBezTo>
                  <a:cubicBezTo>
                    <a:pt x="1" y="0"/>
                    <a:pt x="1" y="0"/>
                    <a:pt x="1" y="0"/>
                  </a:cubicBezTo>
                  <a:cubicBezTo>
                    <a:pt x="1" y="0"/>
                    <a:pt x="1" y="0"/>
                    <a:pt x="1" y="0"/>
                  </a:cubicBezTo>
                  <a:cubicBezTo>
                    <a:pt x="1" y="0"/>
                    <a:pt x="1" y="0"/>
                    <a:pt x="1" y="0"/>
                  </a:cubicBezTo>
                  <a:cubicBezTo>
                    <a:pt x="0" y="1"/>
                    <a:pt x="0" y="1"/>
                    <a:pt x="0" y="1"/>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1378" name="Freeform 411"/>
            <p:cNvSpPr/>
            <p:nvPr/>
          </p:nvSpPr>
          <p:spPr bwMode="auto">
            <a:xfrm>
              <a:off x="5076" y="3308"/>
              <a:ext cx="2" cy="5"/>
            </a:xfrm>
            <a:custGeom>
              <a:avLst/>
              <a:gdLst>
                <a:gd name="T0" fmla="*/ 0 w 1"/>
                <a:gd name="T1" fmla="*/ 2 h 2"/>
                <a:gd name="T2" fmla="*/ 0 w 1"/>
                <a:gd name="T3" fmla="*/ 1 h 2"/>
                <a:gd name="T4" fmla="*/ 0 w 1"/>
                <a:gd name="T5" fmla="*/ 1 h 2"/>
                <a:gd name="T6" fmla="*/ 1 w 1"/>
                <a:gd name="T7" fmla="*/ 0 h 2"/>
                <a:gd name="T8" fmla="*/ 1 w 1"/>
                <a:gd name="T9" fmla="*/ 0 h 2"/>
                <a:gd name="T10" fmla="*/ 1 w 1"/>
                <a:gd name="T11" fmla="*/ 0 h 2"/>
                <a:gd name="T12" fmla="*/ 0 w 1"/>
                <a:gd name="T13" fmla="*/ 1 h 2"/>
                <a:gd name="T14" fmla="*/ 0 w 1"/>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2">
                  <a:moveTo>
                    <a:pt x="0" y="2"/>
                  </a:moveTo>
                  <a:cubicBezTo>
                    <a:pt x="0" y="2"/>
                    <a:pt x="0" y="2"/>
                    <a:pt x="0" y="1"/>
                  </a:cubicBezTo>
                  <a:cubicBezTo>
                    <a:pt x="0" y="1"/>
                    <a:pt x="0" y="1"/>
                    <a:pt x="0" y="1"/>
                  </a:cubicBezTo>
                  <a:cubicBezTo>
                    <a:pt x="0" y="1"/>
                    <a:pt x="1" y="0"/>
                    <a:pt x="1" y="0"/>
                  </a:cubicBezTo>
                  <a:cubicBezTo>
                    <a:pt x="1" y="0"/>
                    <a:pt x="1" y="0"/>
                    <a:pt x="1" y="0"/>
                  </a:cubicBezTo>
                  <a:cubicBezTo>
                    <a:pt x="1" y="0"/>
                    <a:pt x="1" y="0"/>
                    <a:pt x="1" y="0"/>
                  </a:cubicBezTo>
                  <a:cubicBezTo>
                    <a:pt x="1" y="1"/>
                    <a:pt x="1" y="1"/>
                    <a:pt x="0" y="1"/>
                  </a:cubicBezTo>
                  <a:cubicBezTo>
                    <a:pt x="0" y="2"/>
                    <a:pt x="0" y="2"/>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1379" name="Freeform 412"/>
            <p:cNvSpPr/>
            <p:nvPr/>
          </p:nvSpPr>
          <p:spPr bwMode="auto">
            <a:xfrm>
              <a:off x="5078" y="3308"/>
              <a:ext cx="3" cy="5"/>
            </a:xfrm>
            <a:custGeom>
              <a:avLst/>
              <a:gdLst>
                <a:gd name="T0" fmla="*/ 0 w 1"/>
                <a:gd name="T1" fmla="*/ 2 h 2"/>
                <a:gd name="T2" fmla="*/ 0 w 1"/>
                <a:gd name="T3" fmla="*/ 2 h 2"/>
                <a:gd name="T4" fmla="*/ 0 w 1"/>
                <a:gd name="T5" fmla="*/ 2 h 2"/>
                <a:gd name="T6" fmla="*/ 1 w 1"/>
                <a:gd name="T7" fmla="*/ 0 h 2"/>
                <a:gd name="T8" fmla="*/ 1 w 1"/>
                <a:gd name="T9" fmla="*/ 0 h 2"/>
                <a:gd name="T10" fmla="*/ 1 w 1"/>
                <a:gd name="T11" fmla="*/ 0 h 2"/>
                <a:gd name="T12" fmla="*/ 0 w 1"/>
                <a:gd name="T13" fmla="*/ 2 h 2"/>
                <a:gd name="T14" fmla="*/ 0 w 1"/>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2">
                  <a:moveTo>
                    <a:pt x="0" y="2"/>
                  </a:moveTo>
                  <a:cubicBezTo>
                    <a:pt x="0" y="2"/>
                    <a:pt x="0" y="2"/>
                    <a:pt x="0" y="2"/>
                  </a:cubicBezTo>
                  <a:cubicBezTo>
                    <a:pt x="0" y="2"/>
                    <a:pt x="0" y="2"/>
                    <a:pt x="0" y="2"/>
                  </a:cubicBezTo>
                  <a:cubicBezTo>
                    <a:pt x="0" y="1"/>
                    <a:pt x="0" y="1"/>
                    <a:pt x="1" y="0"/>
                  </a:cubicBezTo>
                  <a:cubicBezTo>
                    <a:pt x="1" y="0"/>
                    <a:pt x="1" y="0"/>
                    <a:pt x="1" y="0"/>
                  </a:cubicBezTo>
                  <a:cubicBezTo>
                    <a:pt x="1" y="0"/>
                    <a:pt x="1" y="0"/>
                    <a:pt x="1" y="0"/>
                  </a:cubicBezTo>
                  <a:cubicBezTo>
                    <a:pt x="1" y="1"/>
                    <a:pt x="0" y="1"/>
                    <a:pt x="0" y="2"/>
                  </a:cubicBezTo>
                  <a:cubicBezTo>
                    <a:pt x="0" y="2"/>
                    <a:pt x="0" y="2"/>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1380" name="Freeform 413"/>
            <p:cNvSpPr/>
            <p:nvPr/>
          </p:nvSpPr>
          <p:spPr bwMode="auto">
            <a:xfrm>
              <a:off x="5078" y="3308"/>
              <a:ext cx="3" cy="5"/>
            </a:xfrm>
            <a:custGeom>
              <a:avLst/>
              <a:gdLst>
                <a:gd name="T0" fmla="*/ 0 w 1"/>
                <a:gd name="T1" fmla="*/ 2 h 2"/>
                <a:gd name="T2" fmla="*/ 0 w 1"/>
                <a:gd name="T3" fmla="*/ 2 h 2"/>
                <a:gd name="T4" fmla="*/ 0 w 1"/>
                <a:gd name="T5" fmla="*/ 2 h 2"/>
                <a:gd name="T6" fmla="*/ 1 w 1"/>
                <a:gd name="T7" fmla="*/ 0 h 2"/>
                <a:gd name="T8" fmla="*/ 1 w 1"/>
                <a:gd name="T9" fmla="*/ 0 h 2"/>
                <a:gd name="T10" fmla="*/ 1 w 1"/>
                <a:gd name="T11" fmla="*/ 1 h 2"/>
                <a:gd name="T12" fmla="*/ 1 w 1"/>
                <a:gd name="T13" fmla="*/ 2 h 2"/>
                <a:gd name="T14" fmla="*/ 0 w 1"/>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2">
                  <a:moveTo>
                    <a:pt x="0" y="2"/>
                  </a:moveTo>
                  <a:cubicBezTo>
                    <a:pt x="0" y="2"/>
                    <a:pt x="0" y="2"/>
                    <a:pt x="0" y="2"/>
                  </a:cubicBezTo>
                  <a:cubicBezTo>
                    <a:pt x="0" y="2"/>
                    <a:pt x="0" y="2"/>
                    <a:pt x="0" y="2"/>
                  </a:cubicBezTo>
                  <a:cubicBezTo>
                    <a:pt x="1" y="1"/>
                    <a:pt x="1" y="1"/>
                    <a:pt x="1" y="0"/>
                  </a:cubicBezTo>
                  <a:cubicBezTo>
                    <a:pt x="1" y="0"/>
                    <a:pt x="1" y="0"/>
                    <a:pt x="1" y="0"/>
                  </a:cubicBezTo>
                  <a:cubicBezTo>
                    <a:pt x="1" y="0"/>
                    <a:pt x="1" y="0"/>
                    <a:pt x="1" y="1"/>
                  </a:cubicBezTo>
                  <a:cubicBezTo>
                    <a:pt x="1" y="1"/>
                    <a:pt x="1" y="1"/>
                    <a:pt x="1" y="2"/>
                  </a:cubicBezTo>
                  <a:cubicBezTo>
                    <a:pt x="1" y="2"/>
                    <a:pt x="0" y="2"/>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1381" name="Freeform 414"/>
            <p:cNvSpPr/>
            <p:nvPr/>
          </p:nvSpPr>
          <p:spPr bwMode="auto">
            <a:xfrm>
              <a:off x="5081" y="3310"/>
              <a:ext cx="2" cy="3"/>
            </a:xfrm>
            <a:custGeom>
              <a:avLst/>
              <a:gdLst>
                <a:gd name="T0" fmla="*/ 0 w 1"/>
                <a:gd name="T1" fmla="*/ 1 h 1"/>
                <a:gd name="T2" fmla="*/ 0 w 1"/>
                <a:gd name="T3" fmla="*/ 1 h 1"/>
                <a:gd name="T4" fmla="*/ 0 w 1"/>
                <a:gd name="T5" fmla="*/ 1 h 1"/>
                <a:gd name="T6" fmla="*/ 1 w 1"/>
                <a:gd name="T7" fmla="*/ 0 h 1"/>
                <a:gd name="T8" fmla="*/ 1 w 1"/>
                <a:gd name="T9" fmla="*/ 0 h 1"/>
                <a:gd name="T10" fmla="*/ 1 w 1"/>
                <a:gd name="T11" fmla="*/ 0 h 1"/>
                <a:gd name="T12" fmla="*/ 0 w 1"/>
                <a:gd name="T13" fmla="*/ 1 h 1"/>
                <a:gd name="T14" fmla="*/ 0 w 1"/>
                <a:gd name="T15" fmla="*/ 1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1">
                  <a:moveTo>
                    <a:pt x="0" y="1"/>
                  </a:moveTo>
                  <a:cubicBezTo>
                    <a:pt x="0" y="1"/>
                    <a:pt x="0" y="1"/>
                    <a:pt x="0" y="1"/>
                  </a:cubicBezTo>
                  <a:cubicBezTo>
                    <a:pt x="0" y="1"/>
                    <a:pt x="0" y="1"/>
                    <a:pt x="0" y="1"/>
                  </a:cubicBezTo>
                  <a:cubicBezTo>
                    <a:pt x="0" y="0"/>
                    <a:pt x="0" y="0"/>
                    <a:pt x="1" y="0"/>
                  </a:cubicBezTo>
                  <a:cubicBezTo>
                    <a:pt x="1" y="0"/>
                    <a:pt x="1" y="0"/>
                    <a:pt x="1" y="0"/>
                  </a:cubicBezTo>
                  <a:cubicBezTo>
                    <a:pt x="1" y="0"/>
                    <a:pt x="1" y="0"/>
                    <a:pt x="1" y="0"/>
                  </a:cubicBezTo>
                  <a:cubicBezTo>
                    <a:pt x="1" y="0"/>
                    <a:pt x="0" y="1"/>
                    <a:pt x="0" y="1"/>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1382" name="Freeform 415"/>
            <p:cNvSpPr/>
            <p:nvPr/>
          </p:nvSpPr>
          <p:spPr bwMode="auto">
            <a:xfrm>
              <a:off x="5068" y="3300"/>
              <a:ext cx="2" cy="5"/>
            </a:xfrm>
            <a:custGeom>
              <a:avLst/>
              <a:gdLst>
                <a:gd name="T0" fmla="*/ 0 w 1"/>
                <a:gd name="T1" fmla="*/ 2 h 2"/>
                <a:gd name="T2" fmla="*/ 0 w 1"/>
                <a:gd name="T3" fmla="*/ 2 h 2"/>
                <a:gd name="T4" fmla="*/ 0 w 1"/>
                <a:gd name="T5" fmla="*/ 1 h 2"/>
                <a:gd name="T6" fmla="*/ 0 w 1"/>
                <a:gd name="T7" fmla="*/ 1 h 2"/>
                <a:gd name="T8" fmla="*/ 1 w 1"/>
                <a:gd name="T9" fmla="*/ 0 h 2"/>
                <a:gd name="T10" fmla="*/ 1 w 1"/>
                <a:gd name="T11" fmla="*/ 1 h 2"/>
                <a:gd name="T12" fmla="*/ 1 w 1"/>
                <a:gd name="T13" fmla="*/ 1 h 2"/>
                <a:gd name="T14" fmla="*/ 0 w 1"/>
                <a:gd name="T15" fmla="*/ 2 h 2"/>
                <a:gd name="T16" fmla="*/ 0 w 1"/>
                <a:gd name="T17"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 h="2">
                  <a:moveTo>
                    <a:pt x="0" y="2"/>
                  </a:moveTo>
                  <a:cubicBezTo>
                    <a:pt x="0" y="2"/>
                    <a:pt x="0" y="2"/>
                    <a:pt x="0" y="2"/>
                  </a:cubicBezTo>
                  <a:cubicBezTo>
                    <a:pt x="0" y="2"/>
                    <a:pt x="0" y="1"/>
                    <a:pt x="0" y="1"/>
                  </a:cubicBezTo>
                  <a:cubicBezTo>
                    <a:pt x="0" y="1"/>
                    <a:pt x="0" y="1"/>
                    <a:pt x="0" y="1"/>
                  </a:cubicBezTo>
                  <a:cubicBezTo>
                    <a:pt x="0" y="0"/>
                    <a:pt x="0" y="0"/>
                    <a:pt x="1" y="0"/>
                  </a:cubicBezTo>
                  <a:cubicBezTo>
                    <a:pt x="1" y="0"/>
                    <a:pt x="1" y="1"/>
                    <a:pt x="1" y="1"/>
                  </a:cubicBezTo>
                  <a:cubicBezTo>
                    <a:pt x="1" y="1"/>
                    <a:pt x="1" y="1"/>
                    <a:pt x="1" y="1"/>
                  </a:cubicBezTo>
                  <a:cubicBezTo>
                    <a:pt x="0" y="2"/>
                    <a:pt x="0" y="2"/>
                    <a:pt x="0" y="2"/>
                  </a:cubicBezTo>
                  <a:cubicBezTo>
                    <a:pt x="0" y="2"/>
                    <a:pt x="0" y="2"/>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1383" name="Freeform 416"/>
            <p:cNvSpPr/>
            <p:nvPr/>
          </p:nvSpPr>
          <p:spPr bwMode="auto">
            <a:xfrm>
              <a:off x="5076" y="3308"/>
              <a:ext cx="2" cy="5"/>
            </a:xfrm>
            <a:custGeom>
              <a:avLst/>
              <a:gdLst>
                <a:gd name="T0" fmla="*/ 0 w 1"/>
                <a:gd name="T1" fmla="*/ 2 h 2"/>
                <a:gd name="T2" fmla="*/ 0 w 1"/>
                <a:gd name="T3" fmla="*/ 1 h 2"/>
                <a:gd name="T4" fmla="*/ 0 w 1"/>
                <a:gd name="T5" fmla="*/ 1 h 2"/>
                <a:gd name="T6" fmla="*/ 0 w 1"/>
                <a:gd name="T7" fmla="*/ 0 h 2"/>
                <a:gd name="T8" fmla="*/ 0 w 1"/>
                <a:gd name="T9" fmla="*/ 0 h 2"/>
                <a:gd name="T10" fmla="*/ 1 w 1"/>
                <a:gd name="T11" fmla="*/ 0 h 2"/>
                <a:gd name="T12" fmla="*/ 1 w 1"/>
                <a:gd name="T13" fmla="*/ 0 h 2"/>
                <a:gd name="T14" fmla="*/ 1 w 1"/>
                <a:gd name="T15" fmla="*/ 1 h 2"/>
                <a:gd name="T16" fmla="*/ 0 w 1"/>
                <a:gd name="T17" fmla="*/ 1 h 2"/>
                <a:gd name="T18" fmla="*/ 0 w 1"/>
                <a:gd name="T19"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 h="2">
                  <a:moveTo>
                    <a:pt x="0" y="2"/>
                  </a:moveTo>
                  <a:cubicBezTo>
                    <a:pt x="0" y="2"/>
                    <a:pt x="0" y="2"/>
                    <a:pt x="0" y="1"/>
                  </a:cubicBezTo>
                  <a:cubicBezTo>
                    <a:pt x="0" y="1"/>
                    <a:pt x="0" y="1"/>
                    <a:pt x="0" y="1"/>
                  </a:cubicBezTo>
                  <a:cubicBezTo>
                    <a:pt x="0" y="1"/>
                    <a:pt x="0" y="1"/>
                    <a:pt x="0" y="0"/>
                  </a:cubicBezTo>
                  <a:cubicBezTo>
                    <a:pt x="0" y="0"/>
                    <a:pt x="0" y="0"/>
                    <a:pt x="0" y="0"/>
                  </a:cubicBezTo>
                  <a:cubicBezTo>
                    <a:pt x="0" y="0"/>
                    <a:pt x="0" y="0"/>
                    <a:pt x="1" y="0"/>
                  </a:cubicBezTo>
                  <a:cubicBezTo>
                    <a:pt x="1" y="0"/>
                    <a:pt x="1" y="0"/>
                    <a:pt x="1" y="0"/>
                  </a:cubicBezTo>
                  <a:cubicBezTo>
                    <a:pt x="1" y="0"/>
                    <a:pt x="1" y="0"/>
                    <a:pt x="1" y="1"/>
                  </a:cubicBezTo>
                  <a:cubicBezTo>
                    <a:pt x="1" y="1"/>
                    <a:pt x="0" y="1"/>
                    <a:pt x="0" y="1"/>
                  </a:cubicBezTo>
                  <a:cubicBezTo>
                    <a:pt x="0" y="1"/>
                    <a:pt x="0" y="2"/>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1384" name="Freeform 417"/>
            <p:cNvSpPr/>
            <p:nvPr/>
          </p:nvSpPr>
          <p:spPr bwMode="auto">
            <a:xfrm>
              <a:off x="5101" y="3282"/>
              <a:ext cx="2" cy="3"/>
            </a:xfrm>
            <a:custGeom>
              <a:avLst/>
              <a:gdLst>
                <a:gd name="T0" fmla="*/ 0 w 1"/>
                <a:gd name="T1" fmla="*/ 1 h 1"/>
                <a:gd name="T2" fmla="*/ 0 w 1"/>
                <a:gd name="T3" fmla="*/ 1 h 1"/>
                <a:gd name="T4" fmla="*/ 0 w 1"/>
                <a:gd name="T5" fmla="*/ 1 h 1"/>
                <a:gd name="T6" fmla="*/ 1 w 1"/>
                <a:gd name="T7" fmla="*/ 1 h 1"/>
                <a:gd name="T8" fmla="*/ 1 w 1"/>
                <a:gd name="T9" fmla="*/ 1 h 1"/>
                <a:gd name="T10" fmla="*/ 1 w 1"/>
                <a:gd name="T11" fmla="*/ 1 h 1"/>
                <a:gd name="T12" fmla="*/ 1 w 1"/>
                <a:gd name="T13" fmla="*/ 1 h 1"/>
                <a:gd name="T14" fmla="*/ 1 w 1"/>
                <a:gd name="T15" fmla="*/ 1 h 1"/>
                <a:gd name="T16" fmla="*/ 0 w 1"/>
                <a:gd name="T17" fmla="*/ 1 h 1"/>
                <a:gd name="T18" fmla="*/ 0 w 1"/>
                <a:gd name="T19" fmla="*/ 1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 h="1">
                  <a:moveTo>
                    <a:pt x="0" y="1"/>
                  </a:moveTo>
                  <a:cubicBezTo>
                    <a:pt x="0" y="1"/>
                    <a:pt x="0" y="1"/>
                    <a:pt x="0" y="1"/>
                  </a:cubicBezTo>
                  <a:cubicBezTo>
                    <a:pt x="0" y="1"/>
                    <a:pt x="0" y="1"/>
                    <a:pt x="0" y="1"/>
                  </a:cubicBezTo>
                  <a:cubicBezTo>
                    <a:pt x="0" y="1"/>
                    <a:pt x="0" y="1"/>
                    <a:pt x="1" y="1"/>
                  </a:cubicBezTo>
                  <a:cubicBezTo>
                    <a:pt x="1" y="1"/>
                    <a:pt x="1" y="1"/>
                    <a:pt x="1" y="1"/>
                  </a:cubicBezTo>
                  <a:cubicBezTo>
                    <a:pt x="1" y="0"/>
                    <a:pt x="1" y="1"/>
                    <a:pt x="1" y="1"/>
                  </a:cubicBezTo>
                  <a:cubicBezTo>
                    <a:pt x="1" y="1"/>
                    <a:pt x="1" y="1"/>
                    <a:pt x="1" y="1"/>
                  </a:cubicBezTo>
                  <a:cubicBezTo>
                    <a:pt x="1" y="1"/>
                    <a:pt x="1" y="1"/>
                    <a:pt x="1" y="1"/>
                  </a:cubicBezTo>
                  <a:cubicBezTo>
                    <a:pt x="1" y="1"/>
                    <a:pt x="1" y="1"/>
                    <a:pt x="0" y="1"/>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1385" name="Freeform 418"/>
            <p:cNvSpPr/>
            <p:nvPr/>
          </p:nvSpPr>
          <p:spPr bwMode="auto">
            <a:xfrm>
              <a:off x="5091" y="3308"/>
              <a:ext cx="2" cy="5"/>
            </a:xfrm>
            <a:custGeom>
              <a:avLst/>
              <a:gdLst>
                <a:gd name="T0" fmla="*/ 0 w 1"/>
                <a:gd name="T1" fmla="*/ 2 h 2"/>
                <a:gd name="T2" fmla="*/ 0 w 1"/>
                <a:gd name="T3" fmla="*/ 2 h 2"/>
                <a:gd name="T4" fmla="*/ 0 w 1"/>
                <a:gd name="T5" fmla="*/ 1 h 2"/>
                <a:gd name="T6" fmla="*/ 0 w 1"/>
                <a:gd name="T7" fmla="*/ 0 h 2"/>
                <a:gd name="T8" fmla="*/ 1 w 1"/>
                <a:gd name="T9" fmla="*/ 0 h 2"/>
                <a:gd name="T10" fmla="*/ 1 w 1"/>
                <a:gd name="T11" fmla="*/ 0 h 2"/>
                <a:gd name="T12" fmla="*/ 0 w 1"/>
                <a:gd name="T13" fmla="*/ 1 h 2"/>
                <a:gd name="T14" fmla="*/ 0 w 1"/>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2">
                  <a:moveTo>
                    <a:pt x="0" y="2"/>
                  </a:moveTo>
                  <a:cubicBezTo>
                    <a:pt x="0" y="2"/>
                    <a:pt x="0" y="2"/>
                    <a:pt x="0" y="2"/>
                  </a:cubicBezTo>
                  <a:cubicBezTo>
                    <a:pt x="0" y="2"/>
                    <a:pt x="0" y="1"/>
                    <a:pt x="0" y="1"/>
                  </a:cubicBezTo>
                  <a:cubicBezTo>
                    <a:pt x="0" y="1"/>
                    <a:pt x="0" y="0"/>
                    <a:pt x="0" y="0"/>
                  </a:cubicBezTo>
                  <a:cubicBezTo>
                    <a:pt x="0" y="0"/>
                    <a:pt x="1" y="0"/>
                    <a:pt x="1" y="0"/>
                  </a:cubicBezTo>
                  <a:cubicBezTo>
                    <a:pt x="1" y="0"/>
                    <a:pt x="1" y="0"/>
                    <a:pt x="1" y="0"/>
                  </a:cubicBezTo>
                  <a:cubicBezTo>
                    <a:pt x="1" y="0"/>
                    <a:pt x="1" y="1"/>
                    <a:pt x="0" y="1"/>
                  </a:cubicBezTo>
                  <a:cubicBezTo>
                    <a:pt x="0" y="1"/>
                    <a:pt x="0" y="2"/>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1386" name="Freeform 419"/>
            <p:cNvSpPr/>
            <p:nvPr/>
          </p:nvSpPr>
          <p:spPr bwMode="auto">
            <a:xfrm>
              <a:off x="5088" y="3305"/>
              <a:ext cx="3" cy="5"/>
            </a:xfrm>
            <a:custGeom>
              <a:avLst/>
              <a:gdLst>
                <a:gd name="T0" fmla="*/ 0 w 1"/>
                <a:gd name="T1" fmla="*/ 2 h 2"/>
                <a:gd name="T2" fmla="*/ 0 w 1"/>
                <a:gd name="T3" fmla="*/ 2 h 2"/>
                <a:gd name="T4" fmla="*/ 0 w 1"/>
                <a:gd name="T5" fmla="*/ 1 h 2"/>
                <a:gd name="T6" fmla="*/ 1 w 1"/>
                <a:gd name="T7" fmla="*/ 0 h 2"/>
                <a:gd name="T8" fmla="*/ 1 w 1"/>
                <a:gd name="T9" fmla="*/ 0 h 2"/>
                <a:gd name="T10" fmla="*/ 1 w 1"/>
                <a:gd name="T11" fmla="*/ 0 h 2"/>
                <a:gd name="T12" fmla="*/ 1 w 1"/>
                <a:gd name="T13" fmla="*/ 1 h 2"/>
                <a:gd name="T14" fmla="*/ 0 w 1"/>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2">
                  <a:moveTo>
                    <a:pt x="0" y="2"/>
                  </a:moveTo>
                  <a:cubicBezTo>
                    <a:pt x="0" y="2"/>
                    <a:pt x="0" y="2"/>
                    <a:pt x="0" y="2"/>
                  </a:cubicBezTo>
                  <a:cubicBezTo>
                    <a:pt x="0" y="1"/>
                    <a:pt x="0" y="1"/>
                    <a:pt x="0" y="1"/>
                  </a:cubicBezTo>
                  <a:cubicBezTo>
                    <a:pt x="0" y="1"/>
                    <a:pt x="0" y="0"/>
                    <a:pt x="1" y="0"/>
                  </a:cubicBezTo>
                  <a:cubicBezTo>
                    <a:pt x="1" y="0"/>
                    <a:pt x="1" y="0"/>
                    <a:pt x="1" y="0"/>
                  </a:cubicBezTo>
                  <a:cubicBezTo>
                    <a:pt x="1" y="0"/>
                    <a:pt x="1" y="0"/>
                    <a:pt x="1" y="0"/>
                  </a:cubicBezTo>
                  <a:cubicBezTo>
                    <a:pt x="1" y="0"/>
                    <a:pt x="1" y="1"/>
                    <a:pt x="1" y="1"/>
                  </a:cubicBezTo>
                  <a:cubicBezTo>
                    <a:pt x="1" y="1"/>
                    <a:pt x="1" y="2"/>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1387" name="Freeform 420"/>
            <p:cNvSpPr/>
            <p:nvPr/>
          </p:nvSpPr>
          <p:spPr bwMode="auto">
            <a:xfrm>
              <a:off x="5070" y="3300"/>
              <a:ext cx="3" cy="5"/>
            </a:xfrm>
            <a:custGeom>
              <a:avLst/>
              <a:gdLst>
                <a:gd name="T0" fmla="*/ 0 w 1"/>
                <a:gd name="T1" fmla="*/ 2 h 2"/>
                <a:gd name="T2" fmla="*/ 0 w 1"/>
                <a:gd name="T3" fmla="*/ 2 h 2"/>
                <a:gd name="T4" fmla="*/ 0 w 1"/>
                <a:gd name="T5" fmla="*/ 1 h 2"/>
                <a:gd name="T6" fmla="*/ 0 w 1"/>
                <a:gd name="T7" fmla="*/ 0 h 2"/>
                <a:gd name="T8" fmla="*/ 1 w 1"/>
                <a:gd name="T9" fmla="*/ 0 h 2"/>
                <a:gd name="T10" fmla="*/ 1 w 1"/>
                <a:gd name="T11" fmla="*/ 0 h 2"/>
                <a:gd name="T12" fmla="*/ 1 w 1"/>
                <a:gd name="T13" fmla="*/ 2 h 2"/>
                <a:gd name="T14" fmla="*/ 0 w 1"/>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2">
                  <a:moveTo>
                    <a:pt x="0" y="2"/>
                  </a:moveTo>
                  <a:cubicBezTo>
                    <a:pt x="0" y="2"/>
                    <a:pt x="0" y="2"/>
                    <a:pt x="0" y="2"/>
                  </a:cubicBezTo>
                  <a:cubicBezTo>
                    <a:pt x="0" y="1"/>
                    <a:pt x="0" y="1"/>
                    <a:pt x="0" y="1"/>
                  </a:cubicBezTo>
                  <a:cubicBezTo>
                    <a:pt x="0" y="1"/>
                    <a:pt x="0" y="0"/>
                    <a:pt x="0" y="0"/>
                  </a:cubicBezTo>
                  <a:cubicBezTo>
                    <a:pt x="0" y="0"/>
                    <a:pt x="1" y="0"/>
                    <a:pt x="1" y="0"/>
                  </a:cubicBezTo>
                  <a:cubicBezTo>
                    <a:pt x="1" y="0"/>
                    <a:pt x="1" y="0"/>
                    <a:pt x="1" y="0"/>
                  </a:cubicBezTo>
                  <a:cubicBezTo>
                    <a:pt x="1" y="1"/>
                    <a:pt x="1" y="1"/>
                    <a:pt x="1" y="2"/>
                  </a:cubicBezTo>
                  <a:cubicBezTo>
                    <a:pt x="0" y="2"/>
                    <a:pt x="0" y="2"/>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1388" name="Freeform 421"/>
            <p:cNvSpPr/>
            <p:nvPr/>
          </p:nvSpPr>
          <p:spPr bwMode="auto">
            <a:xfrm>
              <a:off x="5065" y="3288"/>
              <a:ext cx="3" cy="5"/>
            </a:xfrm>
            <a:custGeom>
              <a:avLst/>
              <a:gdLst>
                <a:gd name="T0" fmla="*/ 0 w 1"/>
                <a:gd name="T1" fmla="*/ 2 h 2"/>
                <a:gd name="T2" fmla="*/ 0 w 1"/>
                <a:gd name="T3" fmla="*/ 2 h 2"/>
                <a:gd name="T4" fmla="*/ 0 w 1"/>
                <a:gd name="T5" fmla="*/ 2 h 2"/>
                <a:gd name="T6" fmla="*/ 1 w 1"/>
                <a:gd name="T7" fmla="*/ 0 h 2"/>
                <a:gd name="T8" fmla="*/ 1 w 1"/>
                <a:gd name="T9" fmla="*/ 0 h 2"/>
                <a:gd name="T10" fmla="*/ 1 w 1"/>
                <a:gd name="T11" fmla="*/ 0 h 2"/>
                <a:gd name="T12" fmla="*/ 1 w 1"/>
                <a:gd name="T13" fmla="*/ 2 h 2"/>
                <a:gd name="T14" fmla="*/ 0 w 1"/>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2">
                  <a:moveTo>
                    <a:pt x="0" y="2"/>
                  </a:moveTo>
                  <a:cubicBezTo>
                    <a:pt x="0" y="2"/>
                    <a:pt x="0" y="2"/>
                    <a:pt x="0" y="2"/>
                  </a:cubicBezTo>
                  <a:cubicBezTo>
                    <a:pt x="0" y="2"/>
                    <a:pt x="0" y="2"/>
                    <a:pt x="0" y="2"/>
                  </a:cubicBezTo>
                  <a:cubicBezTo>
                    <a:pt x="0" y="1"/>
                    <a:pt x="0" y="1"/>
                    <a:pt x="1" y="0"/>
                  </a:cubicBezTo>
                  <a:cubicBezTo>
                    <a:pt x="1" y="0"/>
                    <a:pt x="1" y="0"/>
                    <a:pt x="1" y="0"/>
                  </a:cubicBezTo>
                  <a:cubicBezTo>
                    <a:pt x="1" y="0"/>
                    <a:pt x="1" y="0"/>
                    <a:pt x="1" y="0"/>
                  </a:cubicBezTo>
                  <a:cubicBezTo>
                    <a:pt x="1" y="1"/>
                    <a:pt x="1" y="1"/>
                    <a:pt x="1" y="2"/>
                  </a:cubicBezTo>
                  <a:cubicBezTo>
                    <a:pt x="1" y="2"/>
                    <a:pt x="1" y="2"/>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1389" name="Freeform 422"/>
            <p:cNvSpPr/>
            <p:nvPr/>
          </p:nvSpPr>
          <p:spPr bwMode="auto">
            <a:xfrm>
              <a:off x="5065" y="3288"/>
              <a:ext cx="3" cy="2"/>
            </a:xfrm>
            <a:custGeom>
              <a:avLst/>
              <a:gdLst>
                <a:gd name="T0" fmla="*/ 0 w 1"/>
                <a:gd name="T1" fmla="*/ 1 h 1"/>
                <a:gd name="T2" fmla="*/ 0 w 1"/>
                <a:gd name="T3" fmla="*/ 1 h 1"/>
                <a:gd name="T4" fmla="*/ 0 w 1"/>
                <a:gd name="T5" fmla="*/ 1 h 1"/>
                <a:gd name="T6" fmla="*/ 1 w 1"/>
                <a:gd name="T7" fmla="*/ 0 h 1"/>
                <a:gd name="T8" fmla="*/ 1 w 1"/>
                <a:gd name="T9" fmla="*/ 0 h 1"/>
                <a:gd name="T10" fmla="*/ 1 w 1"/>
                <a:gd name="T11" fmla="*/ 0 h 1"/>
                <a:gd name="T12" fmla="*/ 0 w 1"/>
                <a:gd name="T13" fmla="*/ 1 h 1"/>
                <a:gd name="T14" fmla="*/ 0 w 1"/>
                <a:gd name="T15" fmla="*/ 1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1">
                  <a:moveTo>
                    <a:pt x="0" y="1"/>
                  </a:moveTo>
                  <a:cubicBezTo>
                    <a:pt x="0" y="1"/>
                    <a:pt x="0" y="1"/>
                    <a:pt x="0" y="1"/>
                  </a:cubicBezTo>
                  <a:cubicBezTo>
                    <a:pt x="0" y="1"/>
                    <a:pt x="0" y="1"/>
                    <a:pt x="0" y="1"/>
                  </a:cubicBezTo>
                  <a:cubicBezTo>
                    <a:pt x="0" y="1"/>
                    <a:pt x="0" y="0"/>
                    <a:pt x="1" y="0"/>
                  </a:cubicBezTo>
                  <a:cubicBezTo>
                    <a:pt x="1" y="0"/>
                    <a:pt x="1" y="0"/>
                    <a:pt x="1" y="0"/>
                  </a:cubicBezTo>
                  <a:cubicBezTo>
                    <a:pt x="1" y="0"/>
                    <a:pt x="1" y="0"/>
                    <a:pt x="1" y="0"/>
                  </a:cubicBezTo>
                  <a:cubicBezTo>
                    <a:pt x="0" y="1"/>
                    <a:pt x="0" y="1"/>
                    <a:pt x="0" y="1"/>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1390" name="Freeform 423"/>
            <p:cNvSpPr/>
            <p:nvPr/>
          </p:nvSpPr>
          <p:spPr bwMode="auto">
            <a:xfrm>
              <a:off x="5065" y="3288"/>
              <a:ext cx="3" cy="5"/>
            </a:xfrm>
            <a:custGeom>
              <a:avLst/>
              <a:gdLst>
                <a:gd name="T0" fmla="*/ 0 w 1"/>
                <a:gd name="T1" fmla="*/ 2 h 2"/>
                <a:gd name="T2" fmla="*/ 0 w 1"/>
                <a:gd name="T3" fmla="*/ 2 h 2"/>
                <a:gd name="T4" fmla="*/ 0 w 1"/>
                <a:gd name="T5" fmla="*/ 2 h 2"/>
                <a:gd name="T6" fmla="*/ 0 w 1"/>
                <a:gd name="T7" fmla="*/ 1 h 2"/>
                <a:gd name="T8" fmla="*/ 1 w 1"/>
                <a:gd name="T9" fmla="*/ 1 h 2"/>
                <a:gd name="T10" fmla="*/ 1 w 1"/>
                <a:gd name="T11" fmla="*/ 1 h 2"/>
                <a:gd name="T12" fmla="*/ 1 w 1"/>
                <a:gd name="T13" fmla="*/ 1 h 2"/>
                <a:gd name="T14" fmla="*/ 0 w 1"/>
                <a:gd name="T15" fmla="*/ 2 h 2"/>
                <a:gd name="T16" fmla="*/ 0 w 1"/>
                <a:gd name="T17" fmla="*/ 2 h 2"/>
                <a:gd name="T18" fmla="*/ 0 w 1"/>
                <a:gd name="T19"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 h="2">
                  <a:moveTo>
                    <a:pt x="0" y="2"/>
                  </a:moveTo>
                  <a:cubicBezTo>
                    <a:pt x="0" y="2"/>
                    <a:pt x="0" y="2"/>
                    <a:pt x="0" y="2"/>
                  </a:cubicBezTo>
                  <a:cubicBezTo>
                    <a:pt x="0" y="2"/>
                    <a:pt x="0" y="2"/>
                    <a:pt x="0" y="2"/>
                  </a:cubicBezTo>
                  <a:cubicBezTo>
                    <a:pt x="0" y="1"/>
                    <a:pt x="0" y="1"/>
                    <a:pt x="0" y="1"/>
                  </a:cubicBezTo>
                  <a:cubicBezTo>
                    <a:pt x="1" y="1"/>
                    <a:pt x="1" y="1"/>
                    <a:pt x="1" y="1"/>
                  </a:cubicBezTo>
                  <a:cubicBezTo>
                    <a:pt x="1" y="0"/>
                    <a:pt x="1" y="0"/>
                    <a:pt x="1" y="1"/>
                  </a:cubicBezTo>
                  <a:cubicBezTo>
                    <a:pt x="1" y="1"/>
                    <a:pt x="1" y="1"/>
                    <a:pt x="1" y="1"/>
                  </a:cubicBezTo>
                  <a:cubicBezTo>
                    <a:pt x="0" y="2"/>
                    <a:pt x="0" y="2"/>
                    <a:pt x="0" y="2"/>
                  </a:cubicBezTo>
                  <a:cubicBezTo>
                    <a:pt x="0" y="2"/>
                    <a:pt x="0" y="2"/>
                    <a:pt x="0" y="2"/>
                  </a:cubicBezTo>
                  <a:cubicBezTo>
                    <a:pt x="0" y="2"/>
                    <a:pt x="0" y="2"/>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1391" name="Freeform 424"/>
            <p:cNvSpPr/>
            <p:nvPr/>
          </p:nvSpPr>
          <p:spPr bwMode="auto">
            <a:xfrm>
              <a:off x="5065" y="3298"/>
              <a:ext cx="3" cy="2"/>
            </a:xfrm>
            <a:custGeom>
              <a:avLst/>
              <a:gdLst>
                <a:gd name="T0" fmla="*/ 0 w 1"/>
                <a:gd name="T1" fmla="*/ 1 h 1"/>
                <a:gd name="T2" fmla="*/ 0 w 1"/>
                <a:gd name="T3" fmla="*/ 1 h 1"/>
                <a:gd name="T4" fmla="*/ 0 w 1"/>
                <a:gd name="T5" fmla="*/ 1 h 1"/>
                <a:gd name="T6" fmla="*/ 1 w 1"/>
                <a:gd name="T7" fmla="*/ 0 h 1"/>
                <a:gd name="T8" fmla="*/ 1 w 1"/>
                <a:gd name="T9" fmla="*/ 0 h 1"/>
                <a:gd name="T10" fmla="*/ 1 w 1"/>
                <a:gd name="T11" fmla="*/ 1 h 1"/>
                <a:gd name="T12" fmla="*/ 0 w 1"/>
                <a:gd name="T13" fmla="*/ 1 h 1"/>
                <a:gd name="T14" fmla="*/ 0 w 1"/>
                <a:gd name="T15" fmla="*/ 1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1">
                  <a:moveTo>
                    <a:pt x="0" y="1"/>
                  </a:moveTo>
                  <a:cubicBezTo>
                    <a:pt x="0" y="1"/>
                    <a:pt x="0" y="1"/>
                    <a:pt x="0" y="1"/>
                  </a:cubicBezTo>
                  <a:cubicBezTo>
                    <a:pt x="0" y="1"/>
                    <a:pt x="0" y="1"/>
                    <a:pt x="0" y="1"/>
                  </a:cubicBezTo>
                  <a:cubicBezTo>
                    <a:pt x="1" y="0"/>
                    <a:pt x="1" y="0"/>
                    <a:pt x="1" y="0"/>
                  </a:cubicBezTo>
                  <a:cubicBezTo>
                    <a:pt x="1" y="0"/>
                    <a:pt x="1" y="0"/>
                    <a:pt x="1" y="0"/>
                  </a:cubicBezTo>
                  <a:cubicBezTo>
                    <a:pt x="1" y="1"/>
                    <a:pt x="1" y="1"/>
                    <a:pt x="1" y="1"/>
                  </a:cubicBezTo>
                  <a:cubicBezTo>
                    <a:pt x="0" y="1"/>
                    <a:pt x="0" y="1"/>
                    <a:pt x="0" y="1"/>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1392" name="Freeform 425"/>
            <p:cNvSpPr/>
            <p:nvPr/>
          </p:nvSpPr>
          <p:spPr bwMode="auto">
            <a:xfrm>
              <a:off x="5065" y="3300"/>
              <a:ext cx="3" cy="3"/>
            </a:xfrm>
            <a:custGeom>
              <a:avLst/>
              <a:gdLst>
                <a:gd name="T0" fmla="*/ 0 w 1"/>
                <a:gd name="T1" fmla="*/ 1 h 1"/>
                <a:gd name="T2" fmla="*/ 0 w 1"/>
                <a:gd name="T3" fmla="*/ 1 h 1"/>
                <a:gd name="T4" fmla="*/ 0 w 1"/>
                <a:gd name="T5" fmla="*/ 1 h 1"/>
                <a:gd name="T6" fmla="*/ 1 w 1"/>
                <a:gd name="T7" fmla="*/ 0 h 1"/>
                <a:gd name="T8" fmla="*/ 1 w 1"/>
                <a:gd name="T9" fmla="*/ 0 h 1"/>
                <a:gd name="T10" fmla="*/ 1 w 1"/>
                <a:gd name="T11" fmla="*/ 0 h 1"/>
                <a:gd name="T12" fmla="*/ 0 w 1"/>
                <a:gd name="T13" fmla="*/ 1 h 1"/>
                <a:gd name="T14" fmla="*/ 0 w 1"/>
                <a:gd name="T15" fmla="*/ 1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1">
                  <a:moveTo>
                    <a:pt x="0" y="1"/>
                  </a:moveTo>
                  <a:cubicBezTo>
                    <a:pt x="0" y="1"/>
                    <a:pt x="0" y="1"/>
                    <a:pt x="0" y="1"/>
                  </a:cubicBezTo>
                  <a:cubicBezTo>
                    <a:pt x="0" y="1"/>
                    <a:pt x="0" y="1"/>
                    <a:pt x="0" y="1"/>
                  </a:cubicBezTo>
                  <a:cubicBezTo>
                    <a:pt x="0" y="1"/>
                    <a:pt x="1" y="0"/>
                    <a:pt x="1" y="0"/>
                  </a:cubicBezTo>
                  <a:cubicBezTo>
                    <a:pt x="1" y="0"/>
                    <a:pt x="1" y="0"/>
                    <a:pt x="1" y="0"/>
                  </a:cubicBezTo>
                  <a:cubicBezTo>
                    <a:pt x="1" y="0"/>
                    <a:pt x="1" y="0"/>
                    <a:pt x="1" y="0"/>
                  </a:cubicBezTo>
                  <a:cubicBezTo>
                    <a:pt x="1" y="1"/>
                    <a:pt x="1" y="1"/>
                    <a:pt x="0" y="1"/>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1393" name="Freeform 426"/>
            <p:cNvSpPr/>
            <p:nvPr/>
          </p:nvSpPr>
          <p:spPr bwMode="auto">
            <a:xfrm>
              <a:off x="5070" y="3300"/>
              <a:ext cx="3" cy="3"/>
            </a:xfrm>
            <a:custGeom>
              <a:avLst/>
              <a:gdLst>
                <a:gd name="T0" fmla="*/ 0 w 1"/>
                <a:gd name="T1" fmla="*/ 1 h 1"/>
                <a:gd name="T2" fmla="*/ 0 w 1"/>
                <a:gd name="T3" fmla="*/ 1 h 1"/>
                <a:gd name="T4" fmla="*/ 0 w 1"/>
                <a:gd name="T5" fmla="*/ 1 h 1"/>
                <a:gd name="T6" fmla="*/ 1 w 1"/>
                <a:gd name="T7" fmla="*/ 0 h 1"/>
                <a:gd name="T8" fmla="*/ 1 w 1"/>
                <a:gd name="T9" fmla="*/ 0 h 1"/>
                <a:gd name="T10" fmla="*/ 1 w 1"/>
                <a:gd name="T11" fmla="*/ 1 h 1"/>
                <a:gd name="T12" fmla="*/ 1 w 1"/>
                <a:gd name="T13" fmla="*/ 1 h 1"/>
                <a:gd name="T14" fmla="*/ 0 w 1"/>
                <a:gd name="T15" fmla="*/ 1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1">
                  <a:moveTo>
                    <a:pt x="0" y="1"/>
                  </a:moveTo>
                  <a:cubicBezTo>
                    <a:pt x="0" y="1"/>
                    <a:pt x="0" y="1"/>
                    <a:pt x="0" y="1"/>
                  </a:cubicBezTo>
                  <a:cubicBezTo>
                    <a:pt x="0" y="1"/>
                    <a:pt x="0" y="1"/>
                    <a:pt x="0" y="1"/>
                  </a:cubicBezTo>
                  <a:cubicBezTo>
                    <a:pt x="1" y="1"/>
                    <a:pt x="1" y="1"/>
                    <a:pt x="1" y="0"/>
                  </a:cubicBezTo>
                  <a:cubicBezTo>
                    <a:pt x="1" y="0"/>
                    <a:pt x="1" y="0"/>
                    <a:pt x="1" y="0"/>
                  </a:cubicBezTo>
                  <a:cubicBezTo>
                    <a:pt x="1" y="1"/>
                    <a:pt x="1" y="1"/>
                    <a:pt x="1" y="1"/>
                  </a:cubicBezTo>
                  <a:cubicBezTo>
                    <a:pt x="1" y="1"/>
                    <a:pt x="1" y="1"/>
                    <a:pt x="1" y="1"/>
                  </a:cubicBezTo>
                  <a:cubicBezTo>
                    <a:pt x="1" y="1"/>
                    <a:pt x="1"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1394" name="Freeform 427"/>
            <p:cNvSpPr/>
            <p:nvPr/>
          </p:nvSpPr>
          <p:spPr bwMode="auto">
            <a:xfrm>
              <a:off x="5070" y="3303"/>
              <a:ext cx="6" cy="2"/>
            </a:xfrm>
            <a:custGeom>
              <a:avLst/>
              <a:gdLst>
                <a:gd name="T0" fmla="*/ 1 w 2"/>
                <a:gd name="T1" fmla="*/ 1 h 1"/>
                <a:gd name="T2" fmla="*/ 1 w 2"/>
                <a:gd name="T3" fmla="*/ 1 h 1"/>
                <a:gd name="T4" fmla="*/ 1 w 2"/>
                <a:gd name="T5" fmla="*/ 1 h 1"/>
                <a:gd name="T6" fmla="*/ 2 w 2"/>
                <a:gd name="T7" fmla="*/ 0 h 1"/>
                <a:gd name="T8" fmla="*/ 2 w 2"/>
                <a:gd name="T9" fmla="*/ 0 h 1"/>
                <a:gd name="T10" fmla="*/ 2 w 2"/>
                <a:gd name="T11" fmla="*/ 0 h 1"/>
                <a:gd name="T12" fmla="*/ 1 w 2"/>
                <a:gd name="T13" fmla="*/ 1 h 1"/>
                <a:gd name="T14" fmla="*/ 1 w 2"/>
                <a:gd name="T15" fmla="*/ 1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1">
                  <a:moveTo>
                    <a:pt x="1" y="1"/>
                  </a:moveTo>
                  <a:cubicBezTo>
                    <a:pt x="1" y="1"/>
                    <a:pt x="1" y="1"/>
                    <a:pt x="1" y="1"/>
                  </a:cubicBezTo>
                  <a:cubicBezTo>
                    <a:pt x="0" y="1"/>
                    <a:pt x="0" y="1"/>
                    <a:pt x="1" y="1"/>
                  </a:cubicBezTo>
                  <a:cubicBezTo>
                    <a:pt x="1" y="0"/>
                    <a:pt x="1" y="0"/>
                    <a:pt x="2" y="0"/>
                  </a:cubicBezTo>
                  <a:cubicBezTo>
                    <a:pt x="2" y="0"/>
                    <a:pt x="2" y="0"/>
                    <a:pt x="2" y="0"/>
                  </a:cubicBezTo>
                  <a:cubicBezTo>
                    <a:pt x="2" y="0"/>
                    <a:pt x="2" y="0"/>
                    <a:pt x="2" y="0"/>
                  </a:cubicBezTo>
                  <a:cubicBezTo>
                    <a:pt x="1" y="0"/>
                    <a:pt x="1" y="1"/>
                    <a:pt x="1" y="1"/>
                  </a:cubicBezTo>
                  <a:cubicBezTo>
                    <a:pt x="1" y="1"/>
                    <a:pt x="1"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1395" name="Freeform 428"/>
            <p:cNvSpPr/>
            <p:nvPr/>
          </p:nvSpPr>
          <p:spPr bwMode="auto">
            <a:xfrm>
              <a:off x="5073" y="3303"/>
              <a:ext cx="3" cy="2"/>
            </a:xfrm>
            <a:custGeom>
              <a:avLst/>
              <a:gdLst>
                <a:gd name="T0" fmla="*/ 0 w 1"/>
                <a:gd name="T1" fmla="*/ 1 h 1"/>
                <a:gd name="T2" fmla="*/ 0 w 1"/>
                <a:gd name="T3" fmla="*/ 1 h 1"/>
                <a:gd name="T4" fmla="*/ 0 w 1"/>
                <a:gd name="T5" fmla="*/ 1 h 1"/>
                <a:gd name="T6" fmla="*/ 1 w 1"/>
                <a:gd name="T7" fmla="*/ 0 h 1"/>
                <a:gd name="T8" fmla="*/ 1 w 1"/>
                <a:gd name="T9" fmla="*/ 0 h 1"/>
                <a:gd name="T10" fmla="*/ 1 w 1"/>
                <a:gd name="T11" fmla="*/ 1 h 1"/>
                <a:gd name="T12" fmla="*/ 0 w 1"/>
                <a:gd name="T13" fmla="*/ 1 h 1"/>
                <a:gd name="T14" fmla="*/ 0 w 1"/>
                <a:gd name="T15" fmla="*/ 1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1">
                  <a:moveTo>
                    <a:pt x="0" y="1"/>
                  </a:moveTo>
                  <a:cubicBezTo>
                    <a:pt x="0" y="1"/>
                    <a:pt x="0" y="1"/>
                    <a:pt x="0" y="1"/>
                  </a:cubicBezTo>
                  <a:cubicBezTo>
                    <a:pt x="0" y="1"/>
                    <a:pt x="0" y="1"/>
                    <a:pt x="0" y="1"/>
                  </a:cubicBezTo>
                  <a:cubicBezTo>
                    <a:pt x="1" y="0"/>
                    <a:pt x="1" y="0"/>
                    <a:pt x="1" y="0"/>
                  </a:cubicBezTo>
                  <a:cubicBezTo>
                    <a:pt x="1" y="0"/>
                    <a:pt x="1" y="0"/>
                    <a:pt x="1" y="0"/>
                  </a:cubicBezTo>
                  <a:cubicBezTo>
                    <a:pt x="1" y="0"/>
                    <a:pt x="1" y="0"/>
                    <a:pt x="1" y="1"/>
                  </a:cubicBezTo>
                  <a:cubicBezTo>
                    <a:pt x="0" y="1"/>
                    <a:pt x="0" y="1"/>
                    <a:pt x="0" y="1"/>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1396" name="Freeform 429"/>
            <p:cNvSpPr/>
            <p:nvPr/>
          </p:nvSpPr>
          <p:spPr bwMode="auto">
            <a:xfrm>
              <a:off x="5083" y="3305"/>
              <a:ext cx="5" cy="5"/>
            </a:xfrm>
            <a:custGeom>
              <a:avLst/>
              <a:gdLst>
                <a:gd name="T0" fmla="*/ 1 w 2"/>
                <a:gd name="T1" fmla="*/ 2 h 2"/>
                <a:gd name="T2" fmla="*/ 0 w 2"/>
                <a:gd name="T3" fmla="*/ 2 h 2"/>
                <a:gd name="T4" fmla="*/ 0 w 2"/>
                <a:gd name="T5" fmla="*/ 1 h 2"/>
                <a:gd name="T6" fmla="*/ 1 w 2"/>
                <a:gd name="T7" fmla="*/ 0 h 2"/>
                <a:gd name="T8" fmla="*/ 2 w 2"/>
                <a:gd name="T9" fmla="*/ 0 h 2"/>
                <a:gd name="T10" fmla="*/ 2 w 2"/>
                <a:gd name="T11" fmla="*/ 0 h 2"/>
                <a:gd name="T12" fmla="*/ 1 w 2"/>
                <a:gd name="T13" fmla="*/ 2 h 2"/>
                <a:gd name="T14" fmla="*/ 1 w 2"/>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2">
                  <a:moveTo>
                    <a:pt x="1" y="2"/>
                  </a:moveTo>
                  <a:cubicBezTo>
                    <a:pt x="0" y="2"/>
                    <a:pt x="0" y="2"/>
                    <a:pt x="0" y="2"/>
                  </a:cubicBezTo>
                  <a:cubicBezTo>
                    <a:pt x="0" y="2"/>
                    <a:pt x="0" y="1"/>
                    <a:pt x="0" y="1"/>
                  </a:cubicBezTo>
                  <a:cubicBezTo>
                    <a:pt x="1" y="1"/>
                    <a:pt x="1" y="1"/>
                    <a:pt x="1" y="0"/>
                  </a:cubicBezTo>
                  <a:cubicBezTo>
                    <a:pt x="2" y="0"/>
                    <a:pt x="2" y="0"/>
                    <a:pt x="2" y="0"/>
                  </a:cubicBezTo>
                  <a:cubicBezTo>
                    <a:pt x="2" y="0"/>
                    <a:pt x="2" y="0"/>
                    <a:pt x="2" y="0"/>
                  </a:cubicBezTo>
                  <a:cubicBezTo>
                    <a:pt x="1" y="1"/>
                    <a:pt x="1" y="1"/>
                    <a:pt x="1" y="2"/>
                  </a:cubicBezTo>
                  <a:cubicBezTo>
                    <a:pt x="1" y="2"/>
                    <a:pt x="1" y="2"/>
                    <a:pt x="1"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1397" name="Freeform 430"/>
            <p:cNvSpPr/>
            <p:nvPr/>
          </p:nvSpPr>
          <p:spPr bwMode="auto">
            <a:xfrm>
              <a:off x="5086" y="3305"/>
              <a:ext cx="2" cy="5"/>
            </a:xfrm>
            <a:custGeom>
              <a:avLst/>
              <a:gdLst>
                <a:gd name="T0" fmla="*/ 0 w 1"/>
                <a:gd name="T1" fmla="*/ 2 h 2"/>
                <a:gd name="T2" fmla="*/ 0 w 1"/>
                <a:gd name="T3" fmla="*/ 2 h 2"/>
                <a:gd name="T4" fmla="*/ 0 w 1"/>
                <a:gd name="T5" fmla="*/ 1 h 2"/>
                <a:gd name="T6" fmla="*/ 1 w 1"/>
                <a:gd name="T7" fmla="*/ 0 h 2"/>
                <a:gd name="T8" fmla="*/ 1 w 1"/>
                <a:gd name="T9" fmla="*/ 0 h 2"/>
                <a:gd name="T10" fmla="*/ 1 w 1"/>
                <a:gd name="T11" fmla="*/ 0 h 2"/>
                <a:gd name="T12" fmla="*/ 0 w 1"/>
                <a:gd name="T13" fmla="*/ 2 h 2"/>
                <a:gd name="T14" fmla="*/ 0 w 1"/>
                <a:gd name="T15" fmla="*/ 2 h 2"/>
                <a:gd name="T16" fmla="*/ 0 w 1"/>
                <a:gd name="T17"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 h="2">
                  <a:moveTo>
                    <a:pt x="0" y="2"/>
                  </a:moveTo>
                  <a:cubicBezTo>
                    <a:pt x="0" y="2"/>
                    <a:pt x="0" y="2"/>
                    <a:pt x="0" y="2"/>
                  </a:cubicBezTo>
                  <a:cubicBezTo>
                    <a:pt x="0" y="2"/>
                    <a:pt x="0" y="2"/>
                    <a:pt x="0" y="1"/>
                  </a:cubicBezTo>
                  <a:cubicBezTo>
                    <a:pt x="1" y="0"/>
                    <a:pt x="1" y="0"/>
                    <a:pt x="1" y="0"/>
                  </a:cubicBezTo>
                  <a:cubicBezTo>
                    <a:pt x="1" y="0"/>
                    <a:pt x="1" y="0"/>
                    <a:pt x="1" y="0"/>
                  </a:cubicBezTo>
                  <a:cubicBezTo>
                    <a:pt x="1" y="0"/>
                    <a:pt x="1" y="0"/>
                    <a:pt x="1" y="0"/>
                  </a:cubicBezTo>
                  <a:cubicBezTo>
                    <a:pt x="0" y="2"/>
                    <a:pt x="0" y="2"/>
                    <a:pt x="0" y="2"/>
                  </a:cubicBezTo>
                  <a:cubicBezTo>
                    <a:pt x="0" y="2"/>
                    <a:pt x="0" y="2"/>
                    <a:pt x="0" y="2"/>
                  </a:cubicBezTo>
                  <a:cubicBezTo>
                    <a:pt x="0" y="2"/>
                    <a:pt x="0" y="2"/>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1398" name="Freeform 431"/>
            <p:cNvSpPr/>
            <p:nvPr/>
          </p:nvSpPr>
          <p:spPr bwMode="auto">
            <a:xfrm>
              <a:off x="5076" y="3275"/>
              <a:ext cx="7" cy="7"/>
            </a:xfrm>
            <a:custGeom>
              <a:avLst/>
              <a:gdLst>
                <a:gd name="T0" fmla="*/ 0 w 3"/>
                <a:gd name="T1" fmla="*/ 3 h 3"/>
                <a:gd name="T2" fmla="*/ 0 w 3"/>
                <a:gd name="T3" fmla="*/ 3 h 3"/>
                <a:gd name="T4" fmla="*/ 0 w 3"/>
                <a:gd name="T5" fmla="*/ 3 h 3"/>
                <a:gd name="T6" fmla="*/ 2 w 3"/>
                <a:gd name="T7" fmla="*/ 1 h 3"/>
                <a:gd name="T8" fmla="*/ 3 w 3"/>
                <a:gd name="T9" fmla="*/ 1 h 3"/>
                <a:gd name="T10" fmla="*/ 3 w 3"/>
                <a:gd name="T11" fmla="*/ 1 h 3"/>
                <a:gd name="T12" fmla="*/ 0 w 3"/>
                <a:gd name="T13" fmla="*/ 3 h 3"/>
                <a:gd name="T14" fmla="*/ 0 w 3"/>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3">
                  <a:moveTo>
                    <a:pt x="0" y="3"/>
                  </a:moveTo>
                  <a:cubicBezTo>
                    <a:pt x="0" y="3"/>
                    <a:pt x="0" y="3"/>
                    <a:pt x="0" y="3"/>
                  </a:cubicBezTo>
                  <a:cubicBezTo>
                    <a:pt x="0" y="3"/>
                    <a:pt x="0" y="3"/>
                    <a:pt x="0" y="3"/>
                  </a:cubicBezTo>
                  <a:cubicBezTo>
                    <a:pt x="1" y="2"/>
                    <a:pt x="1" y="1"/>
                    <a:pt x="2" y="1"/>
                  </a:cubicBezTo>
                  <a:cubicBezTo>
                    <a:pt x="2" y="0"/>
                    <a:pt x="2" y="0"/>
                    <a:pt x="3" y="1"/>
                  </a:cubicBezTo>
                  <a:cubicBezTo>
                    <a:pt x="3" y="1"/>
                    <a:pt x="3" y="1"/>
                    <a:pt x="3" y="1"/>
                  </a:cubicBezTo>
                  <a:cubicBezTo>
                    <a:pt x="2" y="1"/>
                    <a:pt x="1" y="2"/>
                    <a:pt x="0" y="3"/>
                  </a:cubicBezTo>
                  <a:cubicBezTo>
                    <a:pt x="0" y="3"/>
                    <a:pt x="0" y="3"/>
                    <a:pt x="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1399" name="Freeform 432"/>
            <p:cNvSpPr/>
            <p:nvPr/>
          </p:nvSpPr>
          <p:spPr bwMode="auto">
            <a:xfrm>
              <a:off x="5078" y="3275"/>
              <a:ext cx="8" cy="5"/>
            </a:xfrm>
            <a:custGeom>
              <a:avLst/>
              <a:gdLst>
                <a:gd name="T0" fmla="*/ 0 w 3"/>
                <a:gd name="T1" fmla="*/ 2 h 2"/>
                <a:gd name="T2" fmla="*/ 0 w 3"/>
                <a:gd name="T3" fmla="*/ 2 h 2"/>
                <a:gd name="T4" fmla="*/ 0 w 3"/>
                <a:gd name="T5" fmla="*/ 2 h 2"/>
                <a:gd name="T6" fmla="*/ 2 w 3"/>
                <a:gd name="T7" fmla="*/ 0 h 2"/>
                <a:gd name="T8" fmla="*/ 2 w 3"/>
                <a:gd name="T9" fmla="*/ 0 h 2"/>
                <a:gd name="T10" fmla="*/ 2 w 3"/>
                <a:gd name="T11" fmla="*/ 1 h 2"/>
                <a:gd name="T12" fmla="*/ 1 w 3"/>
                <a:gd name="T13" fmla="*/ 2 h 2"/>
                <a:gd name="T14" fmla="*/ 0 w 3"/>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2">
                  <a:moveTo>
                    <a:pt x="0" y="2"/>
                  </a:moveTo>
                  <a:cubicBezTo>
                    <a:pt x="0" y="2"/>
                    <a:pt x="0" y="2"/>
                    <a:pt x="0" y="2"/>
                  </a:cubicBezTo>
                  <a:cubicBezTo>
                    <a:pt x="0" y="2"/>
                    <a:pt x="0" y="2"/>
                    <a:pt x="0" y="2"/>
                  </a:cubicBezTo>
                  <a:cubicBezTo>
                    <a:pt x="2" y="0"/>
                    <a:pt x="2" y="0"/>
                    <a:pt x="2" y="0"/>
                  </a:cubicBezTo>
                  <a:cubicBezTo>
                    <a:pt x="2" y="0"/>
                    <a:pt x="2" y="0"/>
                    <a:pt x="2" y="0"/>
                  </a:cubicBezTo>
                  <a:cubicBezTo>
                    <a:pt x="3" y="1"/>
                    <a:pt x="3" y="1"/>
                    <a:pt x="2" y="1"/>
                  </a:cubicBezTo>
                  <a:cubicBezTo>
                    <a:pt x="1" y="2"/>
                    <a:pt x="1" y="2"/>
                    <a:pt x="1" y="2"/>
                  </a:cubicBezTo>
                  <a:cubicBezTo>
                    <a:pt x="1" y="2"/>
                    <a:pt x="0" y="2"/>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1400" name="Freeform 433"/>
            <p:cNvSpPr/>
            <p:nvPr/>
          </p:nvSpPr>
          <p:spPr bwMode="auto">
            <a:xfrm>
              <a:off x="5083" y="3275"/>
              <a:ext cx="5" cy="5"/>
            </a:xfrm>
            <a:custGeom>
              <a:avLst/>
              <a:gdLst>
                <a:gd name="T0" fmla="*/ 0 w 2"/>
                <a:gd name="T1" fmla="*/ 2 h 2"/>
                <a:gd name="T2" fmla="*/ 0 w 2"/>
                <a:gd name="T3" fmla="*/ 2 h 2"/>
                <a:gd name="T4" fmla="*/ 0 w 2"/>
                <a:gd name="T5" fmla="*/ 2 h 2"/>
                <a:gd name="T6" fmla="*/ 2 w 2"/>
                <a:gd name="T7" fmla="*/ 0 h 2"/>
                <a:gd name="T8" fmla="*/ 2 w 2"/>
                <a:gd name="T9" fmla="*/ 0 h 2"/>
                <a:gd name="T10" fmla="*/ 2 w 2"/>
                <a:gd name="T11" fmla="*/ 1 h 2"/>
                <a:gd name="T12" fmla="*/ 0 w 2"/>
                <a:gd name="T13" fmla="*/ 2 h 2"/>
                <a:gd name="T14" fmla="*/ 0 w 2"/>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2">
                  <a:moveTo>
                    <a:pt x="0" y="2"/>
                  </a:moveTo>
                  <a:cubicBezTo>
                    <a:pt x="0" y="2"/>
                    <a:pt x="0" y="2"/>
                    <a:pt x="0" y="2"/>
                  </a:cubicBezTo>
                  <a:cubicBezTo>
                    <a:pt x="0" y="2"/>
                    <a:pt x="0" y="2"/>
                    <a:pt x="0" y="2"/>
                  </a:cubicBezTo>
                  <a:cubicBezTo>
                    <a:pt x="0" y="1"/>
                    <a:pt x="1" y="1"/>
                    <a:pt x="2" y="0"/>
                  </a:cubicBezTo>
                  <a:cubicBezTo>
                    <a:pt x="2" y="0"/>
                    <a:pt x="2" y="0"/>
                    <a:pt x="2" y="0"/>
                  </a:cubicBezTo>
                  <a:cubicBezTo>
                    <a:pt x="2" y="1"/>
                    <a:pt x="2" y="1"/>
                    <a:pt x="2" y="1"/>
                  </a:cubicBezTo>
                  <a:cubicBezTo>
                    <a:pt x="1" y="1"/>
                    <a:pt x="1" y="2"/>
                    <a:pt x="0" y="2"/>
                  </a:cubicBezTo>
                  <a:cubicBezTo>
                    <a:pt x="0" y="2"/>
                    <a:pt x="0" y="2"/>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1401" name="Freeform 434"/>
            <p:cNvSpPr/>
            <p:nvPr/>
          </p:nvSpPr>
          <p:spPr bwMode="auto">
            <a:xfrm>
              <a:off x="5086" y="3277"/>
              <a:ext cx="5" cy="3"/>
            </a:xfrm>
            <a:custGeom>
              <a:avLst/>
              <a:gdLst>
                <a:gd name="T0" fmla="*/ 1 w 2"/>
                <a:gd name="T1" fmla="*/ 1 h 1"/>
                <a:gd name="T2" fmla="*/ 0 w 2"/>
                <a:gd name="T3" fmla="*/ 1 h 1"/>
                <a:gd name="T4" fmla="*/ 0 w 2"/>
                <a:gd name="T5" fmla="*/ 1 h 1"/>
                <a:gd name="T6" fmla="*/ 1 w 2"/>
                <a:gd name="T7" fmla="*/ 0 h 1"/>
                <a:gd name="T8" fmla="*/ 2 w 2"/>
                <a:gd name="T9" fmla="*/ 0 h 1"/>
                <a:gd name="T10" fmla="*/ 2 w 2"/>
                <a:gd name="T11" fmla="*/ 0 h 1"/>
                <a:gd name="T12" fmla="*/ 2 w 2"/>
                <a:gd name="T13" fmla="*/ 0 h 1"/>
                <a:gd name="T14" fmla="*/ 1 w 2"/>
                <a:gd name="T15" fmla="*/ 1 h 1"/>
                <a:gd name="T16" fmla="*/ 1 w 2"/>
                <a:gd name="T17" fmla="*/ 1 h 1"/>
                <a:gd name="T18" fmla="*/ 1 w 2"/>
                <a:gd name="T19" fmla="*/ 1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1">
                  <a:moveTo>
                    <a:pt x="1" y="1"/>
                  </a:moveTo>
                  <a:cubicBezTo>
                    <a:pt x="1" y="1"/>
                    <a:pt x="1" y="1"/>
                    <a:pt x="0" y="1"/>
                  </a:cubicBezTo>
                  <a:cubicBezTo>
                    <a:pt x="0" y="1"/>
                    <a:pt x="0" y="1"/>
                    <a:pt x="0" y="1"/>
                  </a:cubicBezTo>
                  <a:cubicBezTo>
                    <a:pt x="1" y="1"/>
                    <a:pt x="1" y="0"/>
                    <a:pt x="1" y="0"/>
                  </a:cubicBezTo>
                  <a:cubicBezTo>
                    <a:pt x="2" y="0"/>
                    <a:pt x="2" y="0"/>
                    <a:pt x="2" y="0"/>
                  </a:cubicBezTo>
                  <a:cubicBezTo>
                    <a:pt x="2" y="0"/>
                    <a:pt x="2" y="0"/>
                    <a:pt x="2" y="0"/>
                  </a:cubicBezTo>
                  <a:cubicBezTo>
                    <a:pt x="2" y="0"/>
                    <a:pt x="2" y="0"/>
                    <a:pt x="2" y="0"/>
                  </a:cubicBezTo>
                  <a:cubicBezTo>
                    <a:pt x="1" y="1"/>
                    <a:pt x="1" y="1"/>
                    <a:pt x="1" y="1"/>
                  </a:cubicBezTo>
                  <a:cubicBezTo>
                    <a:pt x="1" y="1"/>
                    <a:pt x="1" y="1"/>
                    <a:pt x="1" y="1"/>
                  </a:cubicBezTo>
                  <a:cubicBezTo>
                    <a:pt x="1" y="1"/>
                    <a:pt x="1"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1402" name="Freeform 435"/>
            <p:cNvSpPr/>
            <p:nvPr/>
          </p:nvSpPr>
          <p:spPr bwMode="auto">
            <a:xfrm>
              <a:off x="5088" y="3280"/>
              <a:ext cx="5" cy="2"/>
            </a:xfrm>
            <a:custGeom>
              <a:avLst/>
              <a:gdLst>
                <a:gd name="T0" fmla="*/ 1 w 2"/>
                <a:gd name="T1" fmla="*/ 1 h 1"/>
                <a:gd name="T2" fmla="*/ 0 w 2"/>
                <a:gd name="T3" fmla="*/ 1 h 1"/>
                <a:gd name="T4" fmla="*/ 0 w 2"/>
                <a:gd name="T5" fmla="*/ 0 h 1"/>
                <a:gd name="T6" fmla="*/ 1 w 2"/>
                <a:gd name="T7" fmla="*/ 0 h 1"/>
                <a:gd name="T8" fmla="*/ 2 w 2"/>
                <a:gd name="T9" fmla="*/ 0 h 1"/>
                <a:gd name="T10" fmla="*/ 2 w 2"/>
                <a:gd name="T11" fmla="*/ 0 h 1"/>
                <a:gd name="T12" fmla="*/ 2 w 2"/>
                <a:gd name="T13" fmla="*/ 0 h 1"/>
                <a:gd name="T14" fmla="*/ 2 w 2"/>
                <a:gd name="T15" fmla="*/ 0 h 1"/>
                <a:gd name="T16" fmla="*/ 1 w 2"/>
                <a:gd name="T17" fmla="*/ 1 h 1"/>
                <a:gd name="T18" fmla="*/ 1 w 2"/>
                <a:gd name="T19" fmla="*/ 1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1">
                  <a:moveTo>
                    <a:pt x="1" y="1"/>
                  </a:moveTo>
                  <a:cubicBezTo>
                    <a:pt x="0" y="1"/>
                    <a:pt x="0" y="1"/>
                    <a:pt x="0" y="1"/>
                  </a:cubicBezTo>
                  <a:cubicBezTo>
                    <a:pt x="0" y="1"/>
                    <a:pt x="0" y="0"/>
                    <a:pt x="0" y="0"/>
                  </a:cubicBezTo>
                  <a:cubicBezTo>
                    <a:pt x="1" y="0"/>
                    <a:pt x="1" y="0"/>
                    <a:pt x="1" y="0"/>
                  </a:cubicBezTo>
                  <a:cubicBezTo>
                    <a:pt x="2" y="0"/>
                    <a:pt x="2" y="0"/>
                    <a:pt x="2" y="0"/>
                  </a:cubicBezTo>
                  <a:cubicBezTo>
                    <a:pt x="2" y="0"/>
                    <a:pt x="2" y="0"/>
                    <a:pt x="2" y="0"/>
                  </a:cubicBezTo>
                  <a:cubicBezTo>
                    <a:pt x="2" y="0"/>
                    <a:pt x="2" y="0"/>
                    <a:pt x="2" y="0"/>
                  </a:cubicBezTo>
                  <a:cubicBezTo>
                    <a:pt x="2" y="0"/>
                    <a:pt x="2" y="0"/>
                    <a:pt x="2" y="0"/>
                  </a:cubicBezTo>
                  <a:cubicBezTo>
                    <a:pt x="1" y="1"/>
                    <a:pt x="1" y="1"/>
                    <a:pt x="1" y="1"/>
                  </a:cubicBezTo>
                  <a:cubicBezTo>
                    <a:pt x="1" y="1"/>
                    <a:pt x="1"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1403" name="Freeform 436"/>
            <p:cNvSpPr/>
            <p:nvPr/>
          </p:nvSpPr>
          <p:spPr bwMode="auto">
            <a:xfrm>
              <a:off x="5091" y="3282"/>
              <a:ext cx="5" cy="3"/>
            </a:xfrm>
            <a:custGeom>
              <a:avLst/>
              <a:gdLst>
                <a:gd name="T0" fmla="*/ 0 w 2"/>
                <a:gd name="T1" fmla="*/ 1 h 1"/>
                <a:gd name="T2" fmla="*/ 0 w 2"/>
                <a:gd name="T3" fmla="*/ 0 h 1"/>
                <a:gd name="T4" fmla="*/ 0 w 2"/>
                <a:gd name="T5" fmla="*/ 0 h 1"/>
                <a:gd name="T6" fmla="*/ 2 w 2"/>
                <a:gd name="T7" fmla="*/ 0 h 1"/>
                <a:gd name="T8" fmla="*/ 2 w 2"/>
                <a:gd name="T9" fmla="*/ 0 h 1"/>
                <a:gd name="T10" fmla="*/ 2 w 2"/>
                <a:gd name="T11" fmla="*/ 0 h 1"/>
                <a:gd name="T12" fmla="*/ 1 w 2"/>
                <a:gd name="T13" fmla="*/ 1 h 1"/>
                <a:gd name="T14" fmla="*/ 0 w 2"/>
                <a:gd name="T15" fmla="*/ 1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1">
                  <a:moveTo>
                    <a:pt x="0" y="1"/>
                  </a:moveTo>
                  <a:cubicBezTo>
                    <a:pt x="0" y="1"/>
                    <a:pt x="0" y="1"/>
                    <a:pt x="0" y="0"/>
                  </a:cubicBezTo>
                  <a:cubicBezTo>
                    <a:pt x="0" y="0"/>
                    <a:pt x="0" y="0"/>
                    <a:pt x="0" y="0"/>
                  </a:cubicBezTo>
                  <a:cubicBezTo>
                    <a:pt x="1" y="0"/>
                    <a:pt x="1" y="0"/>
                    <a:pt x="2" y="0"/>
                  </a:cubicBezTo>
                  <a:cubicBezTo>
                    <a:pt x="2" y="0"/>
                    <a:pt x="2" y="0"/>
                    <a:pt x="2" y="0"/>
                  </a:cubicBezTo>
                  <a:cubicBezTo>
                    <a:pt x="2" y="0"/>
                    <a:pt x="2" y="0"/>
                    <a:pt x="2" y="0"/>
                  </a:cubicBezTo>
                  <a:cubicBezTo>
                    <a:pt x="1" y="0"/>
                    <a:pt x="1" y="0"/>
                    <a:pt x="1" y="1"/>
                  </a:cubicBezTo>
                  <a:cubicBezTo>
                    <a:pt x="1" y="1"/>
                    <a:pt x="1"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1404" name="Freeform 437"/>
            <p:cNvSpPr/>
            <p:nvPr/>
          </p:nvSpPr>
          <p:spPr bwMode="auto">
            <a:xfrm>
              <a:off x="5093" y="3285"/>
              <a:ext cx="3" cy="0"/>
            </a:xfrm>
            <a:custGeom>
              <a:avLst/>
              <a:gdLst>
                <a:gd name="T0" fmla="*/ 0 w 1"/>
                <a:gd name="T1" fmla="*/ 0 w 1"/>
                <a:gd name="T2" fmla="*/ 0 w 1"/>
                <a:gd name="T3" fmla="*/ 1 w 1"/>
                <a:gd name="T4" fmla="*/ 1 w 1"/>
                <a:gd name="T5" fmla="*/ 1 w 1"/>
                <a:gd name="T6" fmla="*/ 0 w 1"/>
                <a:gd name="T7" fmla="*/ 0 w 1"/>
              </a:gdLst>
              <a:ahLst/>
              <a:cxnLst>
                <a:cxn ang="0">
                  <a:pos x="T0" y="0"/>
                </a:cxn>
                <a:cxn ang="0">
                  <a:pos x="T1" y="0"/>
                </a:cxn>
                <a:cxn ang="0">
                  <a:pos x="T2" y="0"/>
                </a:cxn>
                <a:cxn ang="0">
                  <a:pos x="T3" y="0"/>
                </a:cxn>
                <a:cxn ang="0">
                  <a:pos x="T4" y="0"/>
                </a:cxn>
                <a:cxn ang="0">
                  <a:pos x="T5" y="0"/>
                </a:cxn>
                <a:cxn ang="0">
                  <a:pos x="T6" y="0"/>
                </a:cxn>
                <a:cxn ang="0">
                  <a:pos x="T7" y="0"/>
                </a:cxn>
              </a:cxnLst>
              <a:rect l="0" t="0" r="r" b="b"/>
              <a:pathLst>
                <a:path w="1">
                  <a:moveTo>
                    <a:pt x="0" y="0"/>
                  </a:moveTo>
                  <a:cubicBezTo>
                    <a:pt x="0" y="0"/>
                    <a:pt x="0" y="0"/>
                    <a:pt x="0" y="0"/>
                  </a:cubicBezTo>
                  <a:cubicBezTo>
                    <a:pt x="0" y="0"/>
                    <a:pt x="0" y="0"/>
                    <a:pt x="0" y="0"/>
                  </a:cubicBezTo>
                  <a:cubicBezTo>
                    <a:pt x="1" y="0"/>
                    <a:pt x="1" y="0"/>
                    <a:pt x="1" y="0"/>
                  </a:cubicBezTo>
                  <a:cubicBezTo>
                    <a:pt x="1" y="0"/>
                    <a:pt x="1" y="0"/>
                    <a:pt x="1" y="0"/>
                  </a:cubicBezTo>
                  <a:cubicBezTo>
                    <a:pt x="1" y="0"/>
                    <a:pt x="1" y="0"/>
                    <a:pt x="1" y="0"/>
                  </a:cubicBezTo>
                  <a:cubicBezTo>
                    <a:pt x="1" y="0"/>
                    <a:pt x="1"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1405" name="Freeform 438"/>
            <p:cNvSpPr/>
            <p:nvPr/>
          </p:nvSpPr>
          <p:spPr bwMode="auto">
            <a:xfrm>
              <a:off x="5093" y="3288"/>
              <a:ext cx="5" cy="0"/>
            </a:xfrm>
            <a:custGeom>
              <a:avLst/>
              <a:gdLst>
                <a:gd name="T0" fmla="*/ 1 w 2"/>
                <a:gd name="T1" fmla="*/ 0 w 2"/>
                <a:gd name="T2" fmla="*/ 1 w 2"/>
                <a:gd name="T3" fmla="*/ 1 w 2"/>
                <a:gd name="T4" fmla="*/ 2 w 2"/>
                <a:gd name="T5" fmla="*/ 2 w 2"/>
                <a:gd name="T6" fmla="*/ 1 w 2"/>
                <a:gd name="T7" fmla="*/ 1 w 2"/>
              </a:gdLst>
              <a:ahLst/>
              <a:cxnLst>
                <a:cxn ang="0">
                  <a:pos x="T0" y="0"/>
                </a:cxn>
                <a:cxn ang="0">
                  <a:pos x="T1" y="0"/>
                </a:cxn>
                <a:cxn ang="0">
                  <a:pos x="T2" y="0"/>
                </a:cxn>
                <a:cxn ang="0">
                  <a:pos x="T3" y="0"/>
                </a:cxn>
                <a:cxn ang="0">
                  <a:pos x="T4" y="0"/>
                </a:cxn>
                <a:cxn ang="0">
                  <a:pos x="T5" y="0"/>
                </a:cxn>
                <a:cxn ang="0">
                  <a:pos x="T6" y="0"/>
                </a:cxn>
                <a:cxn ang="0">
                  <a:pos x="T7" y="0"/>
                </a:cxn>
              </a:cxnLst>
              <a:rect l="0" t="0" r="r" b="b"/>
              <a:pathLst>
                <a:path w="2">
                  <a:moveTo>
                    <a:pt x="1" y="0"/>
                  </a:moveTo>
                  <a:cubicBezTo>
                    <a:pt x="1" y="0"/>
                    <a:pt x="1" y="0"/>
                    <a:pt x="0" y="0"/>
                  </a:cubicBezTo>
                  <a:cubicBezTo>
                    <a:pt x="0" y="0"/>
                    <a:pt x="0" y="0"/>
                    <a:pt x="1" y="0"/>
                  </a:cubicBezTo>
                  <a:cubicBezTo>
                    <a:pt x="1" y="0"/>
                    <a:pt x="1" y="0"/>
                    <a:pt x="1" y="0"/>
                  </a:cubicBezTo>
                  <a:cubicBezTo>
                    <a:pt x="1" y="0"/>
                    <a:pt x="2" y="0"/>
                    <a:pt x="2" y="0"/>
                  </a:cubicBezTo>
                  <a:cubicBezTo>
                    <a:pt x="2" y="0"/>
                    <a:pt x="2" y="0"/>
                    <a:pt x="2" y="0"/>
                  </a:cubicBezTo>
                  <a:cubicBezTo>
                    <a:pt x="1" y="0"/>
                    <a:pt x="1" y="0"/>
                    <a:pt x="1"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1406" name="Freeform 439"/>
            <p:cNvSpPr/>
            <p:nvPr/>
          </p:nvSpPr>
          <p:spPr bwMode="auto">
            <a:xfrm>
              <a:off x="5096" y="3288"/>
              <a:ext cx="2" cy="2"/>
            </a:xfrm>
            <a:custGeom>
              <a:avLst/>
              <a:gdLst>
                <a:gd name="T0" fmla="*/ 0 w 1"/>
                <a:gd name="T1" fmla="*/ 1 h 1"/>
                <a:gd name="T2" fmla="*/ 0 w 1"/>
                <a:gd name="T3" fmla="*/ 1 h 1"/>
                <a:gd name="T4" fmla="*/ 0 w 1"/>
                <a:gd name="T5" fmla="*/ 0 h 1"/>
                <a:gd name="T6" fmla="*/ 0 w 1"/>
                <a:gd name="T7" fmla="*/ 0 h 1"/>
                <a:gd name="T8" fmla="*/ 1 w 1"/>
                <a:gd name="T9" fmla="*/ 0 h 1"/>
                <a:gd name="T10" fmla="*/ 1 w 1"/>
                <a:gd name="T11" fmla="*/ 0 h 1"/>
                <a:gd name="T12" fmla="*/ 0 w 1"/>
                <a:gd name="T13" fmla="*/ 1 h 1"/>
                <a:gd name="T14" fmla="*/ 0 w 1"/>
                <a:gd name="T15" fmla="*/ 1 h 1"/>
                <a:gd name="T16" fmla="*/ 0 w 1"/>
                <a:gd name="T17" fmla="*/ 1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 h="1">
                  <a:moveTo>
                    <a:pt x="0" y="1"/>
                  </a:moveTo>
                  <a:cubicBezTo>
                    <a:pt x="0" y="1"/>
                    <a:pt x="0" y="1"/>
                    <a:pt x="0" y="1"/>
                  </a:cubicBezTo>
                  <a:cubicBezTo>
                    <a:pt x="0" y="1"/>
                    <a:pt x="0" y="0"/>
                    <a:pt x="0" y="0"/>
                  </a:cubicBezTo>
                  <a:cubicBezTo>
                    <a:pt x="0" y="0"/>
                    <a:pt x="0" y="0"/>
                    <a:pt x="0" y="0"/>
                  </a:cubicBezTo>
                  <a:cubicBezTo>
                    <a:pt x="1" y="0"/>
                    <a:pt x="1" y="0"/>
                    <a:pt x="1" y="0"/>
                  </a:cubicBezTo>
                  <a:cubicBezTo>
                    <a:pt x="1" y="0"/>
                    <a:pt x="1" y="0"/>
                    <a:pt x="1" y="0"/>
                  </a:cubicBezTo>
                  <a:cubicBezTo>
                    <a:pt x="0" y="1"/>
                    <a:pt x="0" y="1"/>
                    <a:pt x="0" y="1"/>
                  </a:cubicBezTo>
                  <a:cubicBezTo>
                    <a:pt x="0" y="1"/>
                    <a:pt x="0" y="1"/>
                    <a:pt x="0" y="1"/>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1407" name="Freeform 440"/>
            <p:cNvSpPr/>
            <p:nvPr/>
          </p:nvSpPr>
          <p:spPr bwMode="auto">
            <a:xfrm>
              <a:off x="5096" y="3290"/>
              <a:ext cx="2" cy="0"/>
            </a:xfrm>
            <a:custGeom>
              <a:avLst/>
              <a:gdLst>
                <a:gd name="T0" fmla="*/ 0 w 1"/>
                <a:gd name="T1" fmla="*/ 0 w 1"/>
                <a:gd name="T2" fmla="*/ 0 w 1"/>
                <a:gd name="T3" fmla="*/ 0 w 1"/>
                <a:gd name="T4" fmla="*/ 0 w 1"/>
                <a:gd name="T5" fmla="*/ 1 w 1"/>
                <a:gd name="T6" fmla="*/ 0 w 1"/>
                <a:gd name="T7" fmla="*/ 0 w 1"/>
                <a:gd name="T8" fmla="*/ 0 w 1"/>
                <a:gd name="T9" fmla="*/ 0 w 1"/>
              </a:gdLst>
              <a:ahLst/>
              <a:cxnLst>
                <a:cxn ang="0">
                  <a:pos x="T0" y="0"/>
                </a:cxn>
                <a:cxn ang="0">
                  <a:pos x="T1" y="0"/>
                </a:cxn>
                <a:cxn ang="0">
                  <a:pos x="T2" y="0"/>
                </a:cxn>
                <a:cxn ang="0">
                  <a:pos x="T3" y="0"/>
                </a:cxn>
                <a:cxn ang="0">
                  <a:pos x="T4" y="0"/>
                </a:cxn>
                <a:cxn ang="0">
                  <a:pos x="T5" y="0"/>
                </a:cxn>
                <a:cxn ang="0">
                  <a:pos x="T6" y="0"/>
                </a:cxn>
                <a:cxn ang="0">
                  <a:pos x="T7" y="0"/>
                </a:cxn>
                <a:cxn ang="0">
                  <a:pos x="T8" y="0"/>
                </a:cxn>
                <a:cxn ang="0">
                  <a:pos x="T9" y="0"/>
                </a:cxn>
              </a:cxnLst>
              <a:rect l="0" t="0" r="r" b="b"/>
              <a:pathLst>
                <a:path w="1">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1" y="0"/>
                  </a:cubicBezTo>
                  <a:cubicBezTo>
                    <a:pt x="1" y="0"/>
                    <a:pt x="1" y="0"/>
                    <a:pt x="0" y="0"/>
                  </a:cubicBez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1408" name="Freeform 441"/>
            <p:cNvSpPr/>
            <p:nvPr/>
          </p:nvSpPr>
          <p:spPr bwMode="auto">
            <a:xfrm>
              <a:off x="5101" y="3295"/>
              <a:ext cx="2" cy="5"/>
            </a:xfrm>
            <a:custGeom>
              <a:avLst/>
              <a:gdLst>
                <a:gd name="T0" fmla="*/ 0 w 1"/>
                <a:gd name="T1" fmla="*/ 2 h 2"/>
                <a:gd name="T2" fmla="*/ 0 w 1"/>
                <a:gd name="T3" fmla="*/ 2 h 2"/>
                <a:gd name="T4" fmla="*/ 0 w 1"/>
                <a:gd name="T5" fmla="*/ 2 h 2"/>
                <a:gd name="T6" fmla="*/ 1 w 1"/>
                <a:gd name="T7" fmla="*/ 1 h 2"/>
                <a:gd name="T8" fmla="*/ 1 w 1"/>
                <a:gd name="T9" fmla="*/ 1 h 2"/>
                <a:gd name="T10" fmla="*/ 1 w 1"/>
                <a:gd name="T11" fmla="*/ 1 h 2"/>
                <a:gd name="T12" fmla="*/ 0 w 1"/>
                <a:gd name="T13" fmla="*/ 2 h 2"/>
                <a:gd name="T14" fmla="*/ 0 w 1"/>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2">
                  <a:moveTo>
                    <a:pt x="0" y="2"/>
                  </a:moveTo>
                  <a:cubicBezTo>
                    <a:pt x="0" y="2"/>
                    <a:pt x="0" y="2"/>
                    <a:pt x="0" y="2"/>
                  </a:cubicBezTo>
                  <a:cubicBezTo>
                    <a:pt x="0" y="2"/>
                    <a:pt x="0" y="2"/>
                    <a:pt x="0" y="2"/>
                  </a:cubicBezTo>
                  <a:cubicBezTo>
                    <a:pt x="0" y="1"/>
                    <a:pt x="0" y="1"/>
                    <a:pt x="1" y="1"/>
                  </a:cubicBezTo>
                  <a:cubicBezTo>
                    <a:pt x="1" y="1"/>
                    <a:pt x="1" y="0"/>
                    <a:pt x="1" y="1"/>
                  </a:cubicBezTo>
                  <a:cubicBezTo>
                    <a:pt x="1" y="1"/>
                    <a:pt x="1" y="1"/>
                    <a:pt x="1" y="1"/>
                  </a:cubicBezTo>
                  <a:cubicBezTo>
                    <a:pt x="1" y="1"/>
                    <a:pt x="0" y="1"/>
                    <a:pt x="0" y="2"/>
                  </a:cubicBezTo>
                  <a:cubicBezTo>
                    <a:pt x="0" y="2"/>
                    <a:pt x="0" y="2"/>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1409" name="Freeform 442"/>
            <p:cNvSpPr/>
            <p:nvPr/>
          </p:nvSpPr>
          <p:spPr bwMode="auto">
            <a:xfrm>
              <a:off x="5093" y="3305"/>
              <a:ext cx="3" cy="5"/>
            </a:xfrm>
            <a:custGeom>
              <a:avLst/>
              <a:gdLst>
                <a:gd name="T0" fmla="*/ 0 w 1"/>
                <a:gd name="T1" fmla="*/ 2 h 2"/>
                <a:gd name="T2" fmla="*/ 0 w 1"/>
                <a:gd name="T3" fmla="*/ 2 h 2"/>
                <a:gd name="T4" fmla="*/ 0 w 1"/>
                <a:gd name="T5" fmla="*/ 2 h 2"/>
                <a:gd name="T6" fmla="*/ 0 w 1"/>
                <a:gd name="T7" fmla="*/ 2 h 2"/>
                <a:gd name="T8" fmla="*/ 1 w 1"/>
                <a:gd name="T9" fmla="*/ 0 h 2"/>
                <a:gd name="T10" fmla="*/ 1 w 1"/>
                <a:gd name="T11" fmla="*/ 0 h 2"/>
                <a:gd name="T12" fmla="*/ 1 w 1"/>
                <a:gd name="T13" fmla="*/ 0 h 2"/>
                <a:gd name="T14" fmla="*/ 0 w 1"/>
                <a:gd name="T15" fmla="*/ 2 h 2"/>
                <a:gd name="T16" fmla="*/ 0 w 1"/>
                <a:gd name="T17"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 h="2">
                  <a:moveTo>
                    <a:pt x="0" y="2"/>
                  </a:moveTo>
                  <a:cubicBezTo>
                    <a:pt x="0" y="2"/>
                    <a:pt x="0" y="2"/>
                    <a:pt x="0" y="2"/>
                  </a:cubicBezTo>
                  <a:cubicBezTo>
                    <a:pt x="0" y="2"/>
                    <a:pt x="0" y="2"/>
                    <a:pt x="0" y="2"/>
                  </a:cubicBezTo>
                  <a:cubicBezTo>
                    <a:pt x="0" y="2"/>
                    <a:pt x="0" y="2"/>
                    <a:pt x="0" y="2"/>
                  </a:cubicBezTo>
                  <a:cubicBezTo>
                    <a:pt x="0" y="1"/>
                    <a:pt x="1" y="1"/>
                    <a:pt x="1" y="0"/>
                  </a:cubicBezTo>
                  <a:cubicBezTo>
                    <a:pt x="1" y="0"/>
                    <a:pt x="1" y="0"/>
                    <a:pt x="1" y="0"/>
                  </a:cubicBezTo>
                  <a:cubicBezTo>
                    <a:pt x="1" y="0"/>
                    <a:pt x="1" y="0"/>
                    <a:pt x="1" y="0"/>
                  </a:cubicBezTo>
                  <a:cubicBezTo>
                    <a:pt x="1" y="1"/>
                    <a:pt x="0" y="1"/>
                    <a:pt x="0" y="2"/>
                  </a:cubicBezTo>
                  <a:cubicBezTo>
                    <a:pt x="0" y="2"/>
                    <a:pt x="0" y="2"/>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1410" name="Freeform 443"/>
            <p:cNvSpPr/>
            <p:nvPr/>
          </p:nvSpPr>
          <p:spPr bwMode="auto">
            <a:xfrm>
              <a:off x="5065" y="3290"/>
              <a:ext cx="3" cy="5"/>
            </a:xfrm>
            <a:custGeom>
              <a:avLst/>
              <a:gdLst>
                <a:gd name="T0" fmla="*/ 0 w 1"/>
                <a:gd name="T1" fmla="*/ 2 h 2"/>
                <a:gd name="T2" fmla="*/ 0 w 1"/>
                <a:gd name="T3" fmla="*/ 2 h 2"/>
                <a:gd name="T4" fmla="*/ 0 w 1"/>
                <a:gd name="T5" fmla="*/ 1 h 2"/>
                <a:gd name="T6" fmla="*/ 1 w 1"/>
                <a:gd name="T7" fmla="*/ 0 h 2"/>
                <a:gd name="T8" fmla="*/ 1 w 1"/>
                <a:gd name="T9" fmla="*/ 0 h 2"/>
                <a:gd name="T10" fmla="*/ 1 w 1"/>
                <a:gd name="T11" fmla="*/ 0 h 2"/>
                <a:gd name="T12" fmla="*/ 1 w 1"/>
                <a:gd name="T13" fmla="*/ 1 h 2"/>
                <a:gd name="T14" fmla="*/ 1 w 1"/>
                <a:gd name="T15" fmla="*/ 2 h 2"/>
                <a:gd name="T16" fmla="*/ 1 w 1"/>
                <a:gd name="T17" fmla="*/ 2 h 2"/>
                <a:gd name="T18" fmla="*/ 0 w 1"/>
                <a:gd name="T19"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 h="2">
                  <a:moveTo>
                    <a:pt x="0" y="2"/>
                  </a:moveTo>
                  <a:cubicBezTo>
                    <a:pt x="0" y="2"/>
                    <a:pt x="0" y="2"/>
                    <a:pt x="0" y="2"/>
                  </a:cubicBezTo>
                  <a:cubicBezTo>
                    <a:pt x="0" y="2"/>
                    <a:pt x="0" y="1"/>
                    <a:pt x="0" y="1"/>
                  </a:cubicBezTo>
                  <a:cubicBezTo>
                    <a:pt x="1" y="0"/>
                    <a:pt x="1" y="0"/>
                    <a:pt x="1" y="0"/>
                  </a:cubicBezTo>
                  <a:cubicBezTo>
                    <a:pt x="1" y="0"/>
                    <a:pt x="1" y="0"/>
                    <a:pt x="1" y="0"/>
                  </a:cubicBezTo>
                  <a:cubicBezTo>
                    <a:pt x="1" y="0"/>
                    <a:pt x="1" y="0"/>
                    <a:pt x="1" y="0"/>
                  </a:cubicBezTo>
                  <a:cubicBezTo>
                    <a:pt x="1" y="0"/>
                    <a:pt x="1" y="1"/>
                    <a:pt x="1" y="1"/>
                  </a:cubicBezTo>
                  <a:cubicBezTo>
                    <a:pt x="1" y="1"/>
                    <a:pt x="1" y="2"/>
                    <a:pt x="1" y="2"/>
                  </a:cubicBezTo>
                  <a:cubicBezTo>
                    <a:pt x="1" y="2"/>
                    <a:pt x="1" y="2"/>
                    <a:pt x="1" y="2"/>
                  </a:cubicBezTo>
                  <a:cubicBezTo>
                    <a:pt x="1" y="2"/>
                    <a:pt x="0" y="2"/>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1411" name="Freeform 444"/>
            <p:cNvSpPr/>
            <p:nvPr/>
          </p:nvSpPr>
          <p:spPr bwMode="auto">
            <a:xfrm>
              <a:off x="5065" y="3293"/>
              <a:ext cx="3" cy="2"/>
            </a:xfrm>
            <a:custGeom>
              <a:avLst/>
              <a:gdLst>
                <a:gd name="T0" fmla="*/ 1 w 1"/>
                <a:gd name="T1" fmla="*/ 1 h 1"/>
                <a:gd name="T2" fmla="*/ 0 w 1"/>
                <a:gd name="T3" fmla="*/ 1 h 1"/>
                <a:gd name="T4" fmla="*/ 0 w 1"/>
                <a:gd name="T5" fmla="*/ 1 h 1"/>
                <a:gd name="T6" fmla="*/ 1 w 1"/>
                <a:gd name="T7" fmla="*/ 0 h 1"/>
                <a:gd name="T8" fmla="*/ 1 w 1"/>
                <a:gd name="T9" fmla="*/ 0 h 1"/>
                <a:gd name="T10" fmla="*/ 1 w 1"/>
                <a:gd name="T11" fmla="*/ 0 h 1"/>
                <a:gd name="T12" fmla="*/ 1 w 1"/>
                <a:gd name="T13" fmla="*/ 1 h 1"/>
                <a:gd name="T14" fmla="*/ 1 w 1"/>
                <a:gd name="T15" fmla="*/ 1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1">
                  <a:moveTo>
                    <a:pt x="1" y="1"/>
                  </a:moveTo>
                  <a:cubicBezTo>
                    <a:pt x="1" y="1"/>
                    <a:pt x="1" y="1"/>
                    <a:pt x="0" y="1"/>
                  </a:cubicBezTo>
                  <a:cubicBezTo>
                    <a:pt x="0" y="1"/>
                    <a:pt x="0" y="1"/>
                    <a:pt x="0" y="1"/>
                  </a:cubicBezTo>
                  <a:cubicBezTo>
                    <a:pt x="1" y="0"/>
                    <a:pt x="1" y="0"/>
                    <a:pt x="1" y="0"/>
                  </a:cubicBezTo>
                  <a:cubicBezTo>
                    <a:pt x="1" y="0"/>
                    <a:pt x="1" y="0"/>
                    <a:pt x="1" y="0"/>
                  </a:cubicBezTo>
                  <a:cubicBezTo>
                    <a:pt x="1" y="0"/>
                    <a:pt x="1" y="0"/>
                    <a:pt x="1" y="0"/>
                  </a:cubicBezTo>
                  <a:cubicBezTo>
                    <a:pt x="1" y="1"/>
                    <a:pt x="1" y="1"/>
                    <a:pt x="1" y="1"/>
                  </a:cubicBezTo>
                  <a:cubicBezTo>
                    <a:pt x="1" y="1"/>
                    <a:pt x="1"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1412" name="Freeform 445"/>
            <p:cNvSpPr>
              <a:spLocks noEditPoints="1"/>
            </p:cNvSpPr>
            <p:nvPr/>
          </p:nvSpPr>
          <p:spPr bwMode="auto">
            <a:xfrm>
              <a:off x="5063" y="3267"/>
              <a:ext cx="43" cy="43"/>
            </a:xfrm>
            <a:custGeom>
              <a:avLst/>
              <a:gdLst>
                <a:gd name="T0" fmla="*/ 5 w 17"/>
                <a:gd name="T1" fmla="*/ 16 h 17"/>
                <a:gd name="T2" fmla="*/ 5 w 17"/>
                <a:gd name="T3" fmla="*/ 15 h 17"/>
                <a:gd name="T4" fmla="*/ 3 w 17"/>
                <a:gd name="T5" fmla="*/ 14 h 17"/>
                <a:gd name="T6" fmla="*/ 1 w 17"/>
                <a:gd name="T7" fmla="*/ 12 h 17"/>
                <a:gd name="T8" fmla="*/ 2 w 17"/>
                <a:gd name="T9" fmla="*/ 11 h 17"/>
                <a:gd name="T10" fmla="*/ 1 w 17"/>
                <a:gd name="T11" fmla="*/ 8 h 17"/>
                <a:gd name="T12" fmla="*/ 1 w 17"/>
                <a:gd name="T13" fmla="*/ 5 h 17"/>
                <a:gd name="T14" fmla="*/ 2 w 17"/>
                <a:gd name="T15" fmla="*/ 5 h 17"/>
                <a:gd name="T16" fmla="*/ 3 w 17"/>
                <a:gd name="T17" fmla="*/ 3 h 17"/>
                <a:gd name="T18" fmla="*/ 6 w 17"/>
                <a:gd name="T19" fmla="*/ 1 h 17"/>
                <a:gd name="T20" fmla="*/ 7 w 17"/>
                <a:gd name="T21" fmla="*/ 2 h 17"/>
                <a:gd name="T22" fmla="*/ 9 w 17"/>
                <a:gd name="T23" fmla="*/ 0 h 17"/>
                <a:gd name="T24" fmla="*/ 12 w 17"/>
                <a:gd name="T25" fmla="*/ 1 h 17"/>
                <a:gd name="T26" fmla="*/ 12 w 17"/>
                <a:gd name="T27" fmla="*/ 2 h 17"/>
                <a:gd name="T28" fmla="*/ 15 w 17"/>
                <a:gd name="T29" fmla="*/ 3 h 17"/>
                <a:gd name="T30" fmla="*/ 16 w 17"/>
                <a:gd name="T31" fmla="*/ 5 h 17"/>
                <a:gd name="T32" fmla="*/ 16 w 17"/>
                <a:gd name="T33" fmla="*/ 5 h 17"/>
                <a:gd name="T34" fmla="*/ 16 w 17"/>
                <a:gd name="T35" fmla="*/ 6 h 17"/>
                <a:gd name="T36" fmla="*/ 16 w 17"/>
                <a:gd name="T37" fmla="*/ 7 h 17"/>
                <a:gd name="T38" fmla="*/ 16 w 17"/>
                <a:gd name="T39" fmla="*/ 9 h 17"/>
                <a:gd name="T40" fmla="*/ 17 w 17"/>
                <a:gd name="T41" fmla="*/ 9 h 17"/>
                <a:gd name="T42" fmla="*/ 16 w 17"/>
                <a:gd name="T43" fmla="*/ 12 h 17"/>
                <a:gd name="T44" fmla="*/ 14 w 17"/>
                <a:gd name="T45" fmla="*/ 13 h 17"/>
                <a:gd name="T46" fmla="*/ 14 w 17"/>
                <a:gd name="T47" fmla="*/ 15 h 17"/>
                <a:gd name="T48" fmla="*/ 11 w 17"/>
                <a:gd name="T49" fmla="*/ 16 h 17"/>
                <a:gd name="T50" fmla="*/ 9 w 17"/>
                <a:gd name="T51" fmla="*/ 16 h 17"/>
                <a:gd name="T52" fmla="*/ 8 w 17"/>
                <a:gd name="T53" fmla="*/ 17 h 17"/>
                <a:gd name="T54" fmla="*/ 8 w 17"/>
                <a:gd name="T55" fmla="*/ 16 h 17"/>
                <a:gd name="T56" fmla="*/ 8 w 17"/>
                <a:gd name="T57" fmla="*/ 15 h 17"/>
                <a:gd name="T58" fmla="*/ 11 w 17"/>
                <a:gd name="T59" fmla="*/ 15 h 17"/>
                <a:gd name="T60" fmla="*/ 14 w 17"/>
                <a:gd name="T61" fmla="*/ 15 h 17"/>
                <a:gd name="T62" fmla="*/ 13 w 17"/>
                <a:gd name="T63" fmla="*/ 13 h 17"/>
                <a:gd name="T64" fmla="*/ 16 w 17"/>
                <a:gd name="T65" fmla="*/ 11 h 17"/>
                <a:gd name="T66" fmla="*/ 15 w 17"/>
                <a:gd name="T67" fmla="*/ 9 h 17"/>
                <a:gd name="T68" fmla="*/ 15 w 17"/>
                <a:gd name="T69" fmla="*/ 6 h 17"/>
                <a:gd name="T70" fmla="*/ 16 w 17"/>
                <a:gd name="T71" fmla="*/ 5 h 17"/>
                <a:gd name="T72" fmla="*/ 15 w 17"/>
                <a:gd name="T73" fmla="*/ 4 h 17"/>
                <a:gd name="T74" fmla="*/ 13 w 17"/>
                <a:gd name="T75" fmla="*/ 4 h 17"/>
                <a:gd name="T76" fmla="*/ 11 w 17"/>
                <a:gd name="T77" fmla="*/ 2 h 17"/>
                <a:gd name="T78" fmla="*/ 9 w 17"/>
                <a:gd name="T79" fmla="*/ 1 h 17"/>
                <a:gd name="T80" fmla="*/ 9 w 17"/>
                <a:gd name="T81" fmla="*/ 2 h 17"/>
                <a:gd name="T82" fmla="*/ 6 w 17"/>
                <a:gd name="T83" fmla="*/ 2 h 17"/>
                <a:gd name="T84" fmla="*/ 4 w 17"/>
                <a:gd name="T85" fmla="*/ 2 h 17"/>
                <a:gd name="T86" fmla="*/ 4 w 17"/>
                <a:gd name="T87" fmla="*/ 4 h 17"/>
                <a:gd name="T88" fmla="*/ 2 w 17"/>
                <a:gd name="T89" fmla="*/ 6 h 17"/>
                <a:gd name="T90" fmla="*/ 1 w 17"/>
                <a:gd name="T91" fmla="*/ 8 h 17"/>
                <a:gd name="T92" fmla="*/ 2 w 17"/>
                <a:gd name="T93" fmla="*/ 8 h 17"/>
                <a:gd name="T94" fmla="*/ 2 w 17"/>
                <a:gd name="T95" fmla="*/ 11 h 17"/>
                <a:gd name="T96" fmla="*/ 3 w 17"/>
                <a:gd name="T97" fmla="*/ 13 h 17"/>
                <a:gd name="T98" fmla="*/ 4 w 17"/>
                <a:gd name="T99" fmla="*/ 13 h 17"/>
                <a:gd name="T100" fmla="*/ 6 w 17"/>
                <a:gd name="T101" fmla="*/ 15 h 17"/>
                <a:gd name="T102" fmla="*/ 15 w 17"/>
                <a:gd name="T103" fmla="*/ 6 h 17"/>
                <a:gd name="T104" fmla="*/ 16 w 17"/>
                <a:gd name="T105" fmla="*/ 6 h 17"/>
                <a:gd name="T106" fmla="*/ 9 w 17"/>
                <a:gd name="T107" fmla="*/ 14 h 17"/>
                <a:gd name="T108" fmla="*/ 6 w 17"/>
                <a:gd name="T109" fmla="*/ 4 h 17"/>
                <a:gd name="T110" fmla="*/ 12 w 17"/>
                <a:gd name="T111" fmla="*/ 13 h 17"/>
                <a:gd name="T112" fmla="*/ 11 w 17"/>
                <a:gd name="T113" fmla="*/ 13 h 17"/>
                <a:gd name="T114" fmla="*/ 11 w 17"/>
                <a:gd name="T115" fmla="*/ 13 h 17"/>
                <a:gd name="T116" fmla="*/ 9 w 17"/>
                <a:gd name="T117" fmla="*/ 4 h 17"/>
                <a:gd name="T118" fmla="*/ 5 w 17"/>
                <a:gd name="T119" fmla="*/ 11 h 17"/>
                <a:gd name="T120" fmla="*/ 11 w 17"/>
                <a:gd name="T121" fmla="*/ 12 h 17"/>
                <a:gd name="T122" fmla="*/ 12 w 17"/>
                <a:gd name="T123" fmla="*/ 6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 h="17">
                  <a:moveTo>
                    <a:pt x="8" y="17"/>
                  </a:moveTo>
                  <a:cubicBezTo>
                    <a:pt x="7" y="17"/>
                    <a:pt x="6" y="17"/>
                    <a:pt x="5" y="16"/>
                  </a:cubicBezTo>
                  <a:cubicBezTo>
                    <a:pt x="5" y="16"/>
                    <a:pt x="5" y="16"/>
                    <a:pt x="5" y="16"/>
                  </a:cubicBezTo>
                  <a:cubicBezTo>
                    <a:pt x="5" y="15"/>
                    <a:pt x="5" y="15"/>
                    <a:pt x="5" y="15"/>
                  </a:cubicBezTo>
                  <a:cubicBezTo>
                    <a:pt x="5" y="14"/>
                    <a:pt x="4" y="14"/>
                    <a:pt x="4" y="13"/>
                  </a:cubicBezTo>
                  <a:cubicBezTo>
                    <a:pt x="3" y="14"/>
                    <a:pt x="3" y="14"/>
                    <a:pt x="3" y="14"/>
                  </a:cubicBezTo>
                  <a:cubicBezTo>
                    <a:pt x="3" y="14"/>
                    <a:pt x="2" y="14"/>
                    <a:pt x="2" y="14"/>
                  </a:cubicBezTo>
                  <a:cubicBezTo>
                    <a:pt x="2" y="13"/>
                    <a:pt x="1" y="12"/>
                    <a:pt x="1" y="12"/>
                  </a:cubicBezTo>
                  <a:cubicBezTo>
                    <a:pt x="1" y="11"/>
                    <a:pt x="1" y="11"/>
                    <a:pt x="1" y="11"/>
                  </a:cubicBezTo>
                  <a:cubicBezTo>
                    <a:pt x="2" y="11"/>
                    <a:pt x="2" y="11"/>
                    <a:pt x="2" y="11"/>
                  </a:cubicBezTo>
                  <a:cubicBezTo>
                    <a:pt x="2" y="10"/>
                    <a:pt x="2" y="9"/>
                    <a:pt x="2" y="8"/>
                  </a:cubicBezTo>
                  <a:cubicBezTo>
                    <a:pt x="1" y="8"/>
                    <a:pt x="1" y="8"/>
                    <a:pt x="1" y="8"/>
                  </a:cubicBezTo>
                  <a:cubicBezTo>
                    <a:pt x="0" y="8"/>
                    <a:pt x="0" y="8"/>
                    <a:pt x="0" y="8"/>
                  </a:cubicBezTo>
                  <a:cubicBezTo>
                    <a:pt x="0" y="7"/>
                    <a:pt x="1" y="6"/>
                    <a:pt x="1" y="5"/>
                  </a:cubicBezTo>
                  <a:cubicBezTo>
                    <a:pt x="1" y="5"/>
                    <a:pt x="1" y="5"/>
                    <a:pt x="1" y="5"/>
                  </a:cubicBezTo>
                  <a:cubicBezTo>
                    <a:pt x="2" y="5"/>
                    <a:pt x="2" y="5"/>
                    <a:pt x="2" y="5"/>
                  </a:cubicBezTo>
                  <a:cubicBezTo>
                    <a:pt x="3" y="5"/>
                    <a:pt x="3" y="4"/>
                    <a:pt x="4" y="3"/>
                  </a:cubicBezTo>
                  <a:cubicBezTo>
                    <a:pt x="3" y="3"/>
                    <a:pt x="3" y="3"/>
                    <a:pt x="3" y="3"/>
                  </a:cubicBezTo>
                  <a:cubicBezTo>
                    <a:pt x="3" y="2"/>
                    <a:pt x="3" y="2"/>
                    <a:pt x="3" y="2"/>
                  </a:cubicBezTo>
                  <a:cubicBezTo>
                    <a:pt x="4" y="2"/>
                    <a:pt x="5" y="1"/>
                    <a:pt x="6" y="1"/>
                  </a:cubicBezTo>
                  <a:cubicBezTo>
                    <a:pt x="6" y="1"/>
                    <a:pt x="6" y="1"/>
                    <a:pt x="6" y="1"/>
                  </a:cubicBezTo>
                  <a:cubicBezTo>
                    <a:pt x="7" y="2"/>
                    <a:pt x="7" y="2"/>
                    <a:pt x="7" y="2"/>
                  </a:cubicBezTo>
                  <a:cubicBezTo>
                    <a:pt x="7" y="2"/>
                    <a:pt x="8" y="1"/>
                    <a:pt x="9" y="1"/>
                  </a:cubicBezTo>
                  <a:cubicBezTo>
                    <a:pt x="9" y="0"/>
                    <a:pt x="9" y="0"/>
                    <a:pt x="9" y="0"/>
                  </a:cubicBezTo>
                  <a:cubicBezTo>
                    <a:pt x="9" y="0"/>
                    <a:pt x="9" y="0"/>
                    <a:pt x="9" y="0"/>
                  </a:cubicBezTo>
                  <a:cubicBezTo>
                    <a:pt x="10" y="0"/>
                    <a:pt x="11" y="0"/>
                    <a:pt x="12" y="1"/>
                  </a:cubicBezTo>
                  <a:cubicBezTo>
                    <a:pt x="12" y="1"/>
                    <a:pt x="12" y="1"/>
                    <a:pt x="12" y="1"/>
                  </a:cubicBezTo>
                  <a:cubicBezTo>
                    <a:pt x="12" y="2"/>
                    <a:pt x="12" y="2"/>
                    <a:pt x="12" y="2"/>
                  </a:cubicBezTo>
                  <a:cubicBezTo>
                    <a:pt x="13" y="3"/>
                    <a:pt x="13" y="3"/>
                    <a:pt x="14" y="4"/>
                  </a:cubicBezTo>
                  <a:cubicBezTo>
                    <a:pt x="15" y="3"/>
                    <a:pt x="15" y="3"/>
                    <a:pt x="15" y="3"/>
                  </a:cubicBezTo>
                  <a:cubicBezTo>
                    <a:pt x="15" y="3"/>
                    <a:pt x="15" y="3"/>
                    <a:pt x="15" y="3"/>
                  </a:cubicBezTo>
                  <a:cubicBezTo>
                    <a:pt x="15" y="3"/>
                    <a:pt x="16" y="5"/>
                    <a:pt x="16" y="5"/>
                  </a:cubicBezTo>
                  <a:cubicBezTo>
                    <a:pt x="16" y="5"/>
                    <a:pt x="16" y="5"/>
                    <a:pt x="16" y="5"/>
                  </a:cubicBezTo>
                  <a:cubicBezTo>
                    <a:pt x="16" y="5"/>
                    <a:pt x="16" y="5"/>
                    <a:pt x="16" y="5"/>
                  </a:cubicBezTo>
                  <a:cubicBezTo>
                    <a:pt x="16" y="5"/>
                    <a:pt x="16" y="6"/>
                    <a:pt x="16" y="6"/>
                  </a:cubicBezTo>
                  <a:cubicBezTo>
                    <a:pt x="16" y="6"/>
                    <a:pt x="16" y="6"/>
                    <a:pt x="16" y="6"/>
                  </a:cubicBezTo>
                  <a:cubicBezTo>
                    <a:pt x="16" y="6"/>
                    <a:pt x="16" y="7"/>
                    <a:pt x="16" y="7"/>
                  </a:cubicBezTo>
                  <a:cubicBezTo>
                    <a:pt x="16" y="7"/>
                    <a:pt x="16" y="7"/>
                    <a:pt x="16" y="7"/>
                  </a:cubicBezTo>
                  <a:cubicBezTo>
                    <a:pt x="16" y="7"/>
                    <a:pt x="16" y="7"/>
                    <a:pt x="16" y="7"/>
                  </a:cubicBezTo>
                  <a:cubicBezTo>
                    <a:pt x="16" y="8"/>
                    <a:pt x="16" y="8"/>
                    <a:pt x="16" y="9"/>
                  </a:cubicBezTo>
                  <a:cubicBezTo>
                    <a:pt x="17" y="9"/>
                    <a:pt x="17" y="9"/>
                    <a:pt x="17" y="9"/>
                  </a:cubicBezTo>
                  <a:cubicBezTo>
                    <a:pt x="17" y="9"/>
                    <a:pt x="17" y="9"/>
                    <a:pt x="17" y="9"/>
                  </a:cubicBezTo>
                  <a:cubicBezTo>
                    <a:pt x="17" y="10"/>
                    <a:pt x="17" y="11"/>
                    <a:pt x="16" y="12"/>
                  </a:cubicBezTo>
                  <a:cubicBezTo>
                    <a:pt x="16" y="12"/>
                    <a:pt x="16" y="12"/>
                    <a:pt x="16" y="12"/>
                  </a:cubicBezTo>
                  <a:cubicBezTo>
                    <a:pt x="15" y="12"/>
                    <a:pt x="15" y="12"/>
                    <a:pt x="14" y="13"/>
                  </a:cubicBezTo>
                  <a:cubicBezTo>
                    <a:pt x="14" y="13"/>
                    <a:pt x="14" y="13"/>
                    <a:pt x="14" y="13"/>
                  </a:cubicBezTo>
                  <a:cubicBezTo>
                    <a:pt x="14" y="14"/>
                    <a:pt x="14" y="14"/>
                    <a:pt x="14" y="14"/>
                  </a:cubicBezTo>
                  <a:cubicBezTo>
                    <a:pt x="14" y="15"/>
                    <a:pt x="14" y="15"/>
                    <a:pt x="14" y="15"/>
                  </a:cubicBezTo>
                  <a:cubicBezTo>
                    <a:pt x="13" y="15"/>
                    <a:pt x="13" y="16"/>
                    <a:pt x="12" y="16"/>
                  </a:cubicBezTo>
                  <a:cubicBezTo>
                    <a:pt x="12" y="16"/>
                    <a:pt x="11" y="16"/>
                    <a:pt x="11" y="16"/>
                  </a:cubicBezTo>
                  <a:cubicBezTo>
                    <a:pt x="11" y="15"/>
                    <a:pt x="11" y="15"/>
                    <a:pt x="11" y="15"/>
                  </a:cubicBezTo>
                  <a:cubicBezTo>
                    <a:pt x="10" y="15"/>
                    <a:pt x="9" y="16"/>
                    <a:pt x="9" y="16"/>
                  </a:cubicBezTo>
                  <a:cubicBezTo>
                    <a:pt x="8" y="17"/>
                    <a:pt x="8" y="17"/>
                    <a:pt x="8" y="17"/>
                  </a:cubicBezTo>
                  <a:cubicBezTo>
                    <a:pt x="8" y="17"/>
                    <a:pt x="8" y="17"/>
                    <a:pt x="8" y="17"/>
                  </a:cubicBezTo>
                  <a:close/>
                  <a:moveTo>
                    <a:pt x="6" y="16"/>
                  </a:moveTo>
                  <a:cubicBezTo>
                    <a:pt x="6" y="16"/>
                    <a:pt x="7" y="16"/>
                    <a:pt x="8" y="16"/>
                  </a:cubicBezTo>
                  <a:cubicBezTo>
                    <a:pt x="8" y="15"/>
                    <a:pt x="8" y="15"/>
                    <a:pt x="8" y="15"/>
                  </a:cubicBezTo>
                  <a:cubicBezTo>
                    <a:pt x="8" y="15"/>
                    <a:pt x="8" y="15"/>
                    <a:pt x="8" y="15"/>
                  </a:cubicBezTo>
                  <a:cubicBezTo>
                    <a:pt x="9" y="15"/>
                    <a:pt x="10" y="15"/>
                    <a:pt x="11" y="15"/>
                  </a:cubicBezTo>
                  <a:cubicBezTo>
                    <a:pt x="11" y="14"/>
                    <a:pt x="11" y="15"/>
                    <a:pt x="11" y="15"/>
                  </a:cubicBezTo>
                  <a:cubicBezTo>
                    <a:pt x="12" y="16"/>
                    <a:pt x="12" y="16"/>
                    <a:pt x="12" y="16"/>
                  </a:cubicBezTo>
                  <a:cubicBezTo>
                    <a:pt x="12" y="15"/>
                    <a:pt x="13" y="15"/>
                    <a:pt x="14" y="15"/>
                  </a:cubicBezTo>
                  <a:cubicBezTo>
                    <a:pt x="13" y="14"/>
                    <a:pt x="13" y="14"/>
                    <a:pt x="13" y="14"/>
                  </a:cubicBezTo>
                  <a:cubicBezTo>
                    <a:pt x="13" y="13"/>
                    <a:pt x="13" y="13"/>
                    <a:pt x="13" y="13"/>
                  </a:cubicBezTo>
                  <a:cubicBezTo>
                    <a:pt x="13" y="13"/>
                    <a:pt x="14" y="12"/>
                    <a:pt x="14" y="12"/>
                  </a:cubicBezTo>
                  <a:cubicBezTo>
                    <a:pt x="14" y="12"/>
                    <a:pt x="15" y="11"/>
                    <a:pt x="16" y="11"/>
                  </a:cubicBezTo>
                  <a:cubicBezTo>
                    <a:pt x="16" y="11"/>
                    <a:pt x="16" y="10"/>
                    <a:pt x="16" y="9"/>
                  </a:cubicBezTo>
                  <a:cubicBezTo>
                    <a:pt x="15" y="9"/>
                    <a:pt x="15" y="9"/>
                    <a:pt x="15" y="9"/>
                  </a:cubicBezTo>
                  <a:cubicBezTo>
                    <a:pt x="15" y="9"/>
                    <a:pt x="15" y="9"/>
                    <a:pt x="15" y="9"/>
                  </a:cubicBezTo>
                  <a:cubicBezTo>
                    <a:pt x="15" y="8"/>
                    <a:pt x="15" y="7"/>
                    <a:pt x="15" y="6"/>
                  </a:cubicBezTo>
                  <a:cubicBezTo>
                    <a:pt x="15" y="6"/>
                    <a:pt x="15" y="6"/>
                    <a:pt x="15" y="6"/>
                  </a:cubicBezTo>
                  <a:cubicBezTo>
                    <a:pt x="16" y="5"/>
                    <a:pt x="16" y="5"/>
                    <a:pt x="16" y="5"/>
                  </a:cubicBezTo>
                  <a:cubicBezTo>
                    <a:pt x="16" y="5"/>
                    <a:pt x="16" y="5"/>
                    <a:pt x="16" y="5"/>
                  </a:cubicBezTo>
                  <a:cubicBezTo>
                    <a:pt x="15" y="5"/>
                    <a:pt x="15" y="4"/>
                    <a:pt x="15" y="4"/>
                  </a:cubicBezTo>
                  <a:cubicBezTo>
                    <a:pt x="14" y="4"/>
                    <a:pt x="14" y="4"/>
                    <a:pt x="14" y="4"/>
                  </a:cubicBezTo>
                  <a:cubicBezTo>
                    <a:pt x="14" y="4"/>
                    <a:pt x="13" y="4"/>
                    <a:pt x="13" y="4"/>
                  </a:cubicBezTo>
                  <a:cubicBezTo>
                    <a:pt x="13" y="4"/>
                    <a:pt x="12" y="3"/>
                    <a:pt x="11" y="3"/>
                  </a:cubicBezTo>
                  <a:cubicBezTo>
                    <a:pt x="11" y="3"/>
                    <a:pt x="11" y="2"/>
                    <a:pt x="11" y="2"/>
                  </a:cubicBezTo>
                  <a:cubicBezTo>
                    <a:pt x="11" y="1"/>
                    <a:pt x="11" y="1"/>
                    <a:pt x="11" y="1"/>
                  </a:cubicBezTo>
                  <a:cubicBezTo>
                    <a:pt x="11" y="1"/>
                    <a:pt x="10" y="1"/>
                    <a:pt x="9" y="1"/>
                  </a:cubicBezTo>
                  <a:cubicBezTo>
                    <a:pt x="9" y="2"/>
                    <a:pt x="9" y="2"/>
                    <a:pt x="9" y="2"/>
                  </a:cubicBezTo>
                  <a:cubicBezTo>
                    <a:pt x="9" y="2"/>
                    <a:pt x="9" y="2"/>
                    <a:pt x="9" y="2"/>
                  </a:cubicBezTo>
                  <a:cubicBezTo>
                    <a:pt x="8" y="2"/>
                    <a:pt x="7" y="2"/>
                    <a:pt x="6" y="2"/>
                  </a:cubicBezTo>
                  <a:cubicBezTo>
                    <a:pt x="6" y="3"/>
                    <a:pt x="6" y="2"/>
                    <a:pt x="6" y="2"/>
                  </a:cubicBezTo>
                  <a:cubicBezTo>
                    <a:pt x="6" y="1"/>
                    <a:pt x="6" y="1"/>
                    <a:pt x="6" y="1"/>
                  </a:cubicBezTo>
                  <a:cubicBezTo>
                    <a:pt x="5" y="2"/>
                    <a:pt x="4" y="2"/>
                    <a:pt x="4" y="2"/>
                  </a:cubicBezTo>
                  <a:cubicBezTo>
                    <a:pt x="4" y="3"/>
                    <a:pt x="4" y="3"/>
                    <a:pt x="4" y="3"/>
                  </a:cubicBezTo>
                  <a:cubicBezTo>
                    <a:pt x="4" y="4"/>
                    <a:pt x="4" y="4"/>
                    <a:pt x="4" y="4"/>
                  </a:cubicBezTo>
                  <a:cubicBezTo>
                    <a:pt x="4" y="4"/>
                    <a:pt x="3" y="5"/>
                    <a:pt x="3" y="6"/>
                  </a:cubicBezTo>
                  <a:cubicBezTo>
                    <a:pt x="3" y="6"/>
                    <a:pt x="3" y="6"/>
                    <a:pt x="2" y="6"/>
                  </a:cubicBezTo>
                  <a:cubicBezTo>
                    <a:pt x="1" y="6"/>
                    <a:pt x="1" y="6"/>
                    <a:pt x="1" y="6"/>
                  </a:cubicBezTo>
                  <a:cubicBezTo>
                    <a:pt x="1" y="6"/>
                    <a:pt x="1" y="7"/>
                    <a:pt x="1" y="8"/>
                  </a:cubicBezTo>
                  <a:cubicBezTo>
                    <a:pt x="2" y="8"/>
                    <a:pt x="2" y="8"/>
                    <a:pt x="2" y="8"/>
                  </a:cubicBezTo>
                  <a:cubicBezTo>
                    <a:pt x="2" y="8"/>
                    <a:pt x="2" y="8"/>
                    <a:pt x="2" y="8"/>
                  </a:cubicBezTo>
                  <a:cubicBezTo>
                    <a:pt x="2" y="9"/>
                    <a:pt x="2" y="10"/>
                    <a:pt x="3" y="11"/>
                  </a:cubicBezTo>
                  <a:cubicBezTo>
                    <a:pt x="3" y="11"/>
                    <a:pt x="3" y="11"/>
                    <a:pt x="2" y="11"/>
                  </a:cubicBezTo>
                  <a:cubicBezTo>
                    <a:pt x="2" y="12"/>
                    <a:pt x="2" y="12"/>
                    <a:pt x="2" y="12"/>
                  </a:cubicBezTo>
                  <a:cubicBezTo>
                    <a:pt x="2" y="12"/>
                    <a:pt x="2" y="13"/>
                    <a:pt x="3" y="13"/>
                  </a:cubicBezTo>
                  <a:cubicBezTo>
                    <a:pt x="4" y="13"/>
                    <a:pt x="4" y="13"/>
                    <a:pt x="4" y="13"/>
                  </a:cubicBezTo>
                  <a:cubicBezTo>
                    <a:pt x="4" y="13"/>
                    <a:pt x="4" y="13"/>
                    <a:pt x="4" y="13"/>
                  </a:cubicBezTo>
                  <a:cubicBezTo>
                    <a:pt x="4" y="13"/>
                    <a:pt x="5" y="14"/>
                    <a:pt x="6" y="14"/>
                  </a:cubicBezTo>
                  <a:cubicBezTo>
                    <a:pt x="6" y="14"/>
                    <a:pt x="6" y="15"/>
                    <a:pt x="6" y="15"/>
                  </a:cubicBezTo>
                  <a:lnTo>
                    <a:pt x="6" y="16"/>
                  </a:lnTo>
                  <a:close/>
                  <a:moveTo>
                    <a:pt x="15" y="6"/>
                  </a:moveTo>
                  <a:cubicBezTo>
                    <a:pt x="15" y="6"/>
                    <a:pt x="15" y="7"/>
                    <a:pt x="15" y="7"/>
                  </a:cubicBezTo>
                  <a:cubicBezTo>
                    <a:pt x="15" y="7"/>
                    <a:pt x="16" y="6"/>
                    <a:pt x="16" y="6"/>
                  </a:cubicBezTo>
                  <a:lnTo>
                    <a:pt x="15" y="6"/>
                  </a:lnTo>
                  <a:close/>
                  <a:moveTo>
                    <a:pt x="9" y="14"/>
                  </a:moveTo>
                  <a:cubicBezTo>
                    <a:pt x="7" y="14"/>
                    <a:pt x="5" y="13"/>
                    <a:pt x="4" y="11"/>
                  </a:cubicBezTo>
                  <a:cubicBezTo>
                    <a:pt x="3" y="9"/>
                    <a:pt x="3" y="6"/>
                    <a:pt x="6" y="4"/>
                  </a:cubicBezTo>
                  <a:cubicBezTo>
                    <a:pt x="9" y="2"/>
                    <a:pt x="12" y="4"/>
                    <a:pt x="13" y="6"/>
                  </a:cubicBezTo>
                  <a:cubicBezTo>
                    <a:pt x="14" y="8"/>
                    <a:pt x="14" y="11"/>
                    <a:pt x="12" y="13"/>
                  </a:cubicBezTo>
                  <a:cubicBezTo>
                    <a:pt x="12" y="13"/>
                    <a:pt x="12" y="13"/>
                    <a:pt x="12" y="13"/>
                  </a:cubicBezTo>
                  <a:cubicBezTo>
                    <a:pt x="11" y="13"/>
                    <a:pt x="11" y="13"/>
                    <a:pt x="11" y="13"/>
                  </a:cubicBezTo>
                  <a:cubicBezTo>
                    <a:pt x="11" y="13"/>
                    <a:pt x="11" y="13"/>
                    <a:pt x="11" y="13"/>
                  </a:cubicBezTo>
                  <a:cubicBezTo>
                    <a:pt x="11" y="13"/>
                    <a:pt x="11" y="13"/>
                    <a:pt x="11" y="13"/>
                  </a:cubicBezTo>
                  <a:cubicBezTo>
                    <a:pt x="10" y="14"/>
                    <a:pt x="9" y="14"/>
                    <a:pt x="9" y="14"/>
                  </a:cubicBezTo>
                  <a:close/>
                  <a:moveTo>
                    <a:pt x="9" y="4"/>
                  </a:moveTo>
                  <a:cubicBezTo>
                    <a:pt x="8" y="4"/>
                    <a:pt x="7" y="4"/>
                    <a:pt x="6" y="5"/>
                  </a:cubicBezTo>
                  <a:cubicBezTo>
                    <a:pt x="4" y="6"/>
                    <a:pt x="4" y="9"/>
                    <a:pt x="5" y="11"/>
                  </a:cubicBezTo>
                  <a:cubicBezTo>
                    <a:pt x="6" y="13"/>
                    <a:pt x="8" y="14"/>
                    <a:pt x="11" y="13"/>
                  </a:cubicBezTo>
                  <a:cubicBezTo>
                    <a:pt x="11" y="13"/>
                    <a:pt x="11" y="12"/>
                    <a:pt x="11" y="12"/>
                  </a:cubicBezTo>
                  <a:cubicBezTo>
                    <a:pt x="11" y="12"/>
                    <a:pt x="11" y="12"/>
                    <a:pt x="11" y="12"/>
                  </a:cubicBezTo>
                  <a:cubicBezTo>
                    <a:pt x="14" y="11"/>
                    <a:pt x="14" y="8"/>
                    <a:pt x="12" y="6"/>
                  </a:cubicBezTo>
                  <a:cubicBezTo>
                    <a:pt x="12" y="5"/>
                    <a:pt x="10" y="4"/>
                    <a:pt x="9"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1413" name="Freeform 446"/>
            <p:cNvSpPr>
              <a:spLocks noEditPoints="1"/>
            </p:cNvSpPr>
            <p:nvPr/>
          </p:nvSpPr>
          <p:spPr bwMode="auto">
            <a:xfrm>
              <a:off x="5063" y="3272"/>
              <a:ext cx="40" cy="41"/>
            </a:xfrm>
            <a:custGeom>
              <a:avLst/>
              <a:gdLst>
                <a:gd name="T0" fmla="*/ 5 w 16"/>
                <a:gd name="T1" fmla="*/ 16 h 16"/>
                <a:gd name="T2" fmla="*/ 5 w 16"/>
                <a:gd name="T3" fmla="*/ 14 h 16"/>
                <a:gd name="T4" fmla="*/ 2 w 16"/>
                <a:gd name="T5" fmla="*/ 13 h 16"/>
                <a:gd name="T6" fmla="*/ 0 w 16"/>
                <a:gd name="T7" fmla="*/ 11 h 16"/>
                <a:gd name="T8" fmla="*/ 1 w 16"/>
                <a:gd name="T9" fmla="*/ 11 h 16"/>
                <a:gd name="T10" fmla="*/ 3 w 16"/>
                <a:gd name="T11" fmla="*/ 12 h 16"/>
                <a:gd name="T12" fmla="*/ 5 w 16"/>
                <a:gd name="T13" fmla="*/ 14 h 16"/>
                <a:gd name="T14" fmla="*/ 5 w 16"/>
                <a:gd name="T15" fmla="*/ 14 h 16"/>
                <a:gd name="T16" fmla="*/ 7 w 16"/>
                <a:gd name="T17" fmla="*/ 16 h 16"/>
                <a:gd name="T18" fmla="*/ 8 w 16"/>
                <a:gd name="T19" fmla="*/ 15 h 16"/>
                <a:gd name="T20" fmla="*/ 10 w 16"/>
                <a:gd name="T21" fmla="*/ 14 h 16"/>
                <a:gd name="T22" fmla="*/ 11 w 16"/>
                <a:gd name="T23" fmla="*/ 15 h 16"/>
                <a:gd name="T24" fmla="*/ 13 w 16"/>
                <a:gd name="T25" fmla="*/ 13 h 16"/>
                <a:gd name="T26" fmla="*/ 14 w 16"/>
                <a:gd name="T27" fmla="*/ 12 h 16"/>
                <a:gd name="T28" fmla="*/ 14 w 16"/>
                <a:gd name="T29" fmla="*/ 13 h 16"/>
                <a:gd name="T30" fmla="*/ 14 w 16"/>
                <a:gd name="T31" fmla="*/ 14 h 16"/>
                <a:gd name="T32" fmla="*/ 11 w 16"/>
                <a:gd name="T33" fmla="*/ 16 h 16"/>
                <a:gd name="T34" fmla="*/ 8 w 16"/>
                <a:gd name="T35" fmla="*/ 15 h 16"/>
                <a:gd name="T36" fmla="*/ 8 w 16"/>
                <a:gd name="T37" fmla="*/ 16 h 16"/>
                <a:gd name="T38" fmla="*/ 14 w 16"/>
                <a:gd name="T39" fmla="*/ 12 h 16"/>
                <a:gd name="T40" fmla="*/ 13 w 16"/>
                <a:gd name="T41" fmla="*/ 12 h 16"/>
                <a:gd name="T42" fmla="*/ 15 w 16"/>
                <a:gd name="T43" fmla="*/ 11 h 16"/>
                <a:gd name="T44" fmla="*/ 16 w 16"/>
                <a:gd name="T45" fmla="*/ 9 h 16"/>
                <a:gd name="T46" fmla="*/ 16 w 16"/>
                <a:gd name="T47" fmla="*/ 11 h 16"/>
                <a:gd name="T48" fmla="*/ 14 w 16"/>
                <a:gd name="T49" fmla="*/ 12 h 16"/>
                <a:gd name="T50" fmla="*/ 14 w 16"/>
                <a:gd name="T51" fmla="*/ 12 h 16"/>
                <a:gd name="T52" fmla="*/ 1 w 16"/>
                <a:gd name="T53" fmla="*/ 9 h 16"/>
                <a:gd name="T54" fmla="*/ 0 w 16"/>
                <a:gd name="T55" fmla="*/ 8 h 16"/>
                <a:gd name="T56" fmla="*/ 1 w 16"/>
                <a:gd name="T57" fmla="*/ 3 h 16"/>
                <a:gd name="T58" fmla="*/ 1 w 16"/>
                <a:gd name="T59" fmla="*/ 4 h 16"/>
                <a:gd name="T60" fmla="*/ 2 w 16"/>
                <a:gd name="T61" fmla="*/ 7 h 16"/>
                <a:gd name="T62" fmla="*/ 2 w 16"/>
                <a:gd name="T63" fmla="*/ 9 h 16"/>
                <a:gd name="T64" fmla="*/ 2 w 16"/>
                <a:gd name="T65" fmla="*/ 10 h 16"/>
                <a:gd name="T66" fmla="*/ 13 w 16"/>
                <a:gd name="T67" fmla="*/ 9 h 16"/>
                <a:gd name="T68" fmla="*/ 10 w 16"/>
                <a:gd name="T69" fmla="*/ 4 h 16"/>
                <a:gd name="T70" fmla="*/ 4 w 16"/>
                <a:gd name="T71" fmla="*/ 5 h 16"/>
                <a:gd name="T72" fmla="*/ 4 w 16"/>
                <a:gd name="T73" fmla="*/ 5 h 16"/>
                <a:gd name="T74" fmla="*/ 11 w 16"/>
                <a:gd name="T75" fmla="*/ 3 h 16"/>
                <a:gd name="T76" fmla="*/ 13 w 16"/>
                <a:gd name="T77" fmla="*/ 9 h 16"/>
                <a:gd name="T78" fmla="*/ 3 w 16"/>
                <a:gd name="T79" fmla="*/ 3 h 16"/>
                <a:gd name="T80" fmla="*/ 3 w 16"/>
                <a:gd name="T81" fmla="*/ 2 h 16"/>
                <a:gd name="T82" fmla="*/ 3 w 16"/>
                <a:gd name="T83" fmla="*/ 0 h 16"/>
                <a:gd name="T84" fmla="*/ 4 w 16"/>
                <a:gd name="T85" fmla="*/ 1 h 16"/>
                <a:gd name="T86" fmla="*/ 3 w 16"/>
                <a:gd name="T87" fmla="*/ 2 h 16"/>
                <a:gd name="T88" fmla="*/ 3 w 16"/>
                <a:gd name="T89" fmla="*/ 3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6" h="16">
                  <a:moveTo>
                    <a:pt x="8" y="16"/>
                  </a:moveTo>
                  <a:cubicBezTo>
                    <a:pt x="7" y="16"/>
                    <a:pt x="6" y="16"/>
                    <a:pt x="5" y="16"/>
                  </a:cubicBezTo>
                  <a:cubicBezTo>
                    <a:pt x="5" y="16"/>
                    <a:pt x="5" y="15"/>
                    <a:pt x="5" y="15"/>
                  </a:cubicBezTo>
                  <a:cubicBezTo>
                    <a:pt x="5" y="15"/>
                    <a:pt x="5" y="15"/>
                    <a:pt x="5" y="14"/>
                  </a:cubicBezTo>
                  <a:cubicBezTo>
                    <a:pt x="4" y="14"/>
                    <a:pt x="4" y="13"/>
                    <a:pt x="3" y="13"/>
                  </a:cubicBezTo>
                  <a:cubicBezTo>
                    <a:pt x="2" y="13"/>
                    <a:pt x="2" y="13"/>
                    <a:pt x="2" y="13"/>
                  </a:cubicBezTo>
                  <a:cubicBezTo>
                    <a:pt x="2" y="14"/>
                    <a:pt x="2" y="13"/>
                    <a:pt x="2" y="13"/>
                  </a:cubicBezTo>
                  <a:cubicBezTo>
                    <a:pt x="1" y="13"/>
                    <a:pt x="1" y="12"/>
                    <a:pt x="0" y="11"/>
                  </a:cubicBezTo>
                  <a:cubicBezTo>
                    <a:pt x="0" y="11"/>
                    <a:pt x="0" y="11"/>
                    <a:pt x="1" y="11"/>
                  </a:cubicBezTo>
                  <a:cubicBezTo>
                    <a:pt x="1" y="11"/>
                    <a:pt x="1" y="11"/>
                    <a:pt x="1" y="11"/>
                  </a:cubicBezTo>
                  <a:cubicBezTo>
                    <a:pt x="1" y="11"/>
                    <a:pt x="2" y="12"/>
                    <a:pt x="2" y="13"/>
                  </a:cubicBezTo>
                  <a:cubicBezTo>
                    <a:pt x="3" y="12"/>
                    <a:pt x="3" y="12"/>
                    <a:pt x="3" y="12"/>
                  </a:cubicBezTo>
                  <a:cubicBezTo>
                    <a:pt x="3" y="12"/>
                    <a:pt x="3" y="12"/>
                    <a:pt x="3" y="12"/>
                  </a:cubicBezTo>
                  <a:cubicBezTo>
                    <a:pt x="4" y="13"/>
                    <a:pt x="4" y="13"/>
                    <a:pt x="5" y="14"/>
                  </a:cubicBezTo>
                  <a:cubicBezTo>
                    <a:pt x="5" y="14"/>
                    <a:pt x="5" y="14"/>
                    <a:pt x="5" y="14"/>
                  </a:cubicBezTo>
                  <a:cubicBezTo>
                    <a:pt x="5" y="14"/>
                    <a:pt x="5" y="14"/>
                    <a:pt x="5" y="14"/>
                  </a:cubicBezTo>
                  <a:cubicBezTo>
                    <a:pt x="5" y="15"/>
                    <a:pt x="5" y="15"/>
                    <a:pt x="5" y="15"/>
                  </a:cubicBezTo>
                  <a:cubicBezTo>
                    <a:pt x="6" y="15"/>
                    <a:pt x="7" y="16"/>
                    <a:pt x="7" y="16"/>
                  </a:cubicBezTo>
                  <a:cubicBezTo>
                    <a:pt x="7" y="15"/>
                    <a:pt x="7" y="15"/>
                    <a:pt x="7" y="15"/>
                  </a:cubicBezTo>
                  <a:cubicBezTo>
                    <a:pt x="8" y="15"/>
                    <a:pt x="8" y="15"/>
                    <a:pt x="8" y="15"/>
                  </a:cubicBezTo>
                  <a:cubicBezTo>
                    <a:pt x="8" y="14"/>
                    <a:pt x="8" y="14"/>
                    <a:pt x="8" y="14"/>
                  </a:cubicBezTo>
                  <a:cubicBezTo>
                    <a:pt x="9" y="14"/>
                    <a:pt x="10" y="14"/>
                    <a:pt x="10" y="14"/>
                  </a:cubicBezTo>
                  <a:cubicBezTo>
                    <a:pt x="10" y="14"/>
                    <a:pt x="11" y="14"/>
                    <a:pt x="11" y="14"/>
                  </a:cubicBezTo>
                  <a:cubicBezTo>
                    <a:pt x="11" y="15"/>
                    <a:pt x="11" y="15"/>
                    <a:pt x="11" y="15"/>
                  </a:cubicBezTo>
                  <a:cubicBezTo>
                    <a:pt x="12" y="15"/>
                    <a:pt x="13" y="14"/>
                    <a:pt x="13" y="14"/>
                  </a:cubicBezTo>
                  <a:cubicBezTo>
                    <a:pt x="13" y="14"/>
                    <a:pt x="13" y="13"/>
                    <a:pt x="13" y="13"/>
                  </a:cubicBezTo>
                  <a:cubicBezTo>
                    <a:pt x="13" y="13"/>
                    <a:pt x="14" y="13"/>
                    <a:pt x="14" y="12"/>
                  </a:cubicBezTo>
                  <a:cubicBezTo>
                    <a:pt x="14" y="12"/>
                    <a:pt x="14" y="12"/>
                    <a:pt x="14" y="12"/>
                  </a:cubicBezTo>
                  <a:cubicBezTo>
                    <a:pt x="14" y="12"/>
                    <a:pt x="14" y="13"/>
                    <a:pt x="14" y="13"/>
                  </a:cubicBezTo>
                  <a:cubicBezTo>
                    <a:pt x="14" y="13"/>
                    <a:pt x="14" y="13"/>
                    <a:pt x="14" y="13"/>
                  </a:cubicBezTo>
                  <a:cubicBezTo>
                    <a:pt x="14" y="14"/>
                    <a:pt x="14" y="14"/>
                    <a:pt x="14" y="14"/>
                  </a:cubicBezTo>
                  <a:cubicBezTo>
                    <a:pt x="14" y="14"/>
                    <a:pt x="14" y="14"/>
                    <a:pt x="14" y="14"/>
                  </a:cubicBezTo>
                  <a:cubicBezTo>
                    <a:pt x="13" y="15"/>
                    <a:pt x="12" y="15"/>
                    <a:pt x="11" y="16"/>
                  </a:cubicBezTo>
                  <a:cubicBezTo>
                    <a:pt x="11" y="16"/>
                    <a:pt x="11" y="16"/>
                    <a:pt x="11" y="16"/>
                  </a:cubicBezTo>
                  <a:cubicBezTo>
                    <a:pt x="10" y="15"/>
                    <a:pt x="10" y="15"/>
                    <a:pt x="10" y="15"/>
                  </a:cubicBezTo>
                  <a:cubicBezTo>
                    <a:pt x="10" y="15"/>
                    <a:pt x="9" y="15"/>
                    <a:pt x="8" y="15"/>
                  </a:cubicBezTo>
                  <a:cubicBezTo>
                    <a:pt x="8" y="15"/>
                    <a:pt x="8" y="15"/>
                    <a:pt x="8" y="15"/>
                  </a:cubicBezTo>
                  <a:cubicBezTo>
                    <a:pt x="8" y="16"/>
                    <a:pt x="8" y="16"/>
                    <a:pt x="8" y="16"/>
                  </a:cubicBezTo>
                  <a:cubicBezTo>
                    <a:pt x="8" y="16"/>
                    <a:pt x="8" y="16"/>
                    <a:pt x="8" y="16"/>
                  </a:cubicBezTo>
                  <a:close/>
                  <a:moveTo>
                    <a:pt x="14" y="12"/>
                  </a:moveTo>
                  <a:cubicBezTo>
                    <a:pt x="13" y="12"/>
                    <a:pt x="13" y="12"/>
                    <a:pt x="13" y="12"/>
                  </a:cubicBezTo>
                  <a:cubicBezTo>
                    <a:pt x="13" y="12"/>
                    <a:pt x="13" y="12"/>
                    <a:pt x="13" y="12"/>
                  </a:cubicBezTo>
                  <a:cubicBezTo>
                    <a:pt x="14" y="11"/>
                    <a:pt x="14" y="11"/>
                    <a:pt x="14" y="11"/>
                  </a:cubicBezTo>
                  <a:cubicBezTo>
                    <a:pt x="14" y="11"/>
                    <a:pt x="15" y="10"/>
                    <a:pt x="15" y="11"/>
                  </a:cubicBezTo>
                  <a:cubicBezTo>
                    <a:pt x="16" y="10"/>
                    <a:pt x="16" y="10"/>
                    <a:pt x="16" y="10"/>
                  </a:cubicBezTo>
                  <a:cubicBezTo>
                    <a:pt x="16" y="9"/>
                    <a:pt x="16" y="9"/>
                    <a:pt x="16" y="9"/>
                  </a:cubicBezTo>
                  <a:cubicBezTo>
                    <a:pt x="16" y="9"/>
                    <a:pt x="16" y="10"/>
                    <a:pt x="16" y="10"/>
                  </a:cubicBezTo>
                  <a:cubicBezTo>
                    <a:pt x="16" y="10"/>
                    <a:pt x="16" y="11"/>
                    <a:pt x="16" y="11"/>
                  </a:cubicBezTo>
                  <a:cubicBezTo>
                    <a:pt x="16" y="11"/>
                    <a:pt x="16" y="11"/>
                    <a:pt x="15" y="11"/>
                  </a:cubicBezTo>
                  <a:cubicBezTo>
                    <a:pt x="15" y="11"/>
                    <a:pt x="15" y="11"/>
                    <a:pt x="14" y="12"/>
                  </a:cubicBezTo>
                  <a:cubicBezTo>
                    <a:pt x="14" y="12"/>
                    <a:pt x="14" y="12"/>
                    <a:pt x="14" y="12"/>
                  </a:cubicBezTo>
                  <a:cubicBezTo>
                    <a:pt x="14" y="12"/>
                    <a:pt x="14" y="12"/>
                    <a:pt x="14" y="12"/>
                  </a:cubicBezTo>
                  <a:close/>
                  <a:moveTo>
                    <a:pt x="2" y="10"/>
                  </a:moveTo>
                  <a:cubicBezTo>
                    <a:pt x="1" y="10"/>
                    <a:pt x="1" y="9"/>
                    <a:pt x="1" y="9"/>
                  </a:cubicBezTo>
                  <a:cubicBezTo>
                    <a:pt x="1" y="9"/>
                    <a:pt x="1" y="8"/>
                    <a:pt x="1" y="8"/>
                  </a:cubicBezTo>
                  <a:cubicBezTo>
                    <a:pt x="0" y="8"/>
                    <a:pt x="0" y="8"/>
                    <a:pt x="0" y="8"/>
                  </a:cubicBezTo>
                  <a:cubicBezTo>
                    <a:pt x="0" y="8"/>
                    <a:pt x="0" y="7"/>
                    <a:pt x="0" y="7"/>
                  </a:cubicBezTo>
                  <a:cubicBezTo>
                    <a:pt x="0" y="6"/>
                    <a:pt x="0" y="4"/>
                    <a:pt x="1" y="3"/>
                  </a:cubicBezTo>
                  <a:cubicBezTo>
                    <a:pt x="1" y="3"/>
                    <a:pt x="1" y="3"/>
                    <a:pt x="1" y="3"/>
                  </a:cubicBezTo>
                  <a:cubicBezTo>
                    <a:pt x="1" y="3"/>
                    <a:pt x="1" y="4"/>
                    <a:pt x="1" y="4"/>
                  </a:cubicBezTo>
                  <a:cubicBezTo>
                    <a:pt x="1" y="4"/>
                    <a:pt x="1" y="6"/>
                    <a:pt x="0" y="7"/>
                  </a:cubicBezTo>
                  <a:cubicBezTo>
                    <a:pt x="2" y="7"/>
                    <a:pt x="2" y="7"/>
                    <a:pt x="2" y="7"/>
                  </a:cubicBezTo>
                  <a:cubicBezTo>
                    <a:pt x="2" y="7"/>
                    <a:pt x="2" y="7"/>
                    <a:pt x="2" y="8"/>
                  </a:cubicBezTo>
                  <a:cubicBezTo>
                    <a:pt x="2" y="8"/>
                    <a:pt x="2" y="9"/>
                    <a:pt x="2" y="9"/>
                  </a:cubicBezTo>
                  <a:cubicBezTo>
                    <a:pt x="2" y="9"/>
                    <a:pt x="2" y="9"/>
                    <a:pt x="2" y="10"/>
                  </a:cubicBezTo>
                  <a:cubicBezTo>
                    <a:pt x="2" y="10"/>
                    <a:pt x="2" y="10"/>
                    <a:pt x="2" y="10"/>
                  </a:cubicBezTo>
                  <a:close/>
                  <a:moveTo>
                    <a:pt x="13" y="9"/>
                  </a:moveTo>
                  <a:cubicBezTo>
                    <a:pt x="13" y="9"/>
                    <a:pt x="13" y="9"/>
                    <a:pt x="13" y="9"/>
                  </a:cubicBezTo>
                  <a:cubicBezTo>
                    <a:pt x="13" y="9"/>
                    <a:pt x="13" y="9"/>
                    <a:pt x="13" y="9"/>
                  </a:cubicBezTo>
                  <a:cubicBezTo>
                    <a:pt x="13" y="7"/>
                    <a:pt x="12" y="5"/>
                    <a:pt x="10" y="4"/>
                  </a:cubicBezTo>
                  <a:cubicBezTo>
                    <a:pt x="10" y="3"/>
                    <a:pt x="8" y="3"/>
                    <a:pt x="6" y="4"/>
                  </a:cubicBezTo>
                  <a:cubicBezTo>
                    <a:pt x="5" y="4"/>
                    <a:pt x="5" y="5"/>
                    <a:pt x="4" y="5"/>
                  </a:cubicBezTo>
                  <a:cubicBezTo>
                    <a:pt x="4" y="5"/>
                    <a:pt x="4" y="6"/>
                    <a:pt x="4" y="5"/>
                  </a:cubicBezTo>
                  <a:cubicBezTo>
                    <a:pt x="4" y="5"/>
                    <a:pt x="4" y="5"/>
                    <a:pt x="4" y="5"/>
                  </a:cubicBezTo>
                  <a:cubicBezTo>
                    <a:pt x="4" y="4"/>
                    <a:pt x="5" y="4"/>
                    <a:pt x="5" y="3"/>
                  </a:cubicBezTo>
                  <a:cubicBezTo>
                    <a:pt x="7" y="2"/>
                    <a:pt x="9" y="2"/>
                    <a:pt x="11" y="3"/>
                  </a:cubicBezTo>
                  <a:cubicBezTo>
                    <a:pt x="13" y="5"/>
                    <a:pt x="14" y="7"/>
                    <a:pt x="13" y="9"/>
                  </a:cubicBezTo>
                  <a:cubicBezTo>
                    <a:pt x="13" y="9"/>
                    <a:pt x="13" y="9"/>
                    <a:pt x="13" y="9"/>
                  </a:cubicBezTo>
                  <a:close/>
                  <a:moveTo>
                    <a:pt x="3" y="3"/>
                  </a:moveTo>
                  <a:cubicBezTo>
                    <a:pt x="3" y="3"/>
                    <a:pt x="3" y="3"/>
                    <a:pt x="3" y="3"/>
                  </a:cubicBezTo>
                  <a:cubicBezTo>
                    <a:pt x="3" y="2"/>
                    <a:pt x="3" y="2"/>
                    <a:pt x="3" y="2"/>
                  </a:cubicBezTo>
                  <a:cubicBezTo>
                    <a:pt x="3" y="2"/>
                    <a:pt x="3" y="2"/>
                    <a:pt x="3" y="2"/>
                  </a:cubicBezTo>
                  <a:cubicBezTo>
                    <a:pt x="3" y="1"/>
                    <a:pt x="3" y="1"/>
                    <a:pt x="3" y="1"/>
                  </a:cubicBezTo>
                  <a:cubicBezTo>
                    <a:pt x="3" y="0"/>
                    <a:pt x="3" y="0"/>
                    <a:pt x="3" y="0"/>
                  </a:cubicBezTo>
                  <a:cubicBezTo>
                    <a:pt x="3" y="0"/>
                    <a:pt x="3" y="0"/>
                    <a:pt x="4" y="0"/>
                  </a:cubicBezTo>
                  <a:cubicBezTo>
                    <a:pt x="4" y="0"/>
                    <a:pt x="4" y="0"/>
                    <a:pt x="4" y="1"/>
                  </a:cubicBezTo>
                  <a:cubicBezTo>
                    <a:pt x="4" y="1"/>
                    <a:pt x="4" y="1"/>
                    <a:pt x="4" y="1"/>
                  </a:cubicBezTo>
                  <a:cubicBezTo>
                    <a:pt x="3" y="1"/>
                    <a:pt x="3" y="1"/>
                    <a:pt x="3" y="2"/>
                  </a:cubicBezTo>
                  <a:cubicBezTo>
                    <a:pt x="4" y="2"/>
                    <a:pt x="4" y="2"/>
                    <a:pt x="4" y="2"/>
                  </a:cubicBezTo>
                  <a:cubicBezTo>
                    <a:pt x="4" y="2"/>
                    <a:pt x="4" y="3"/>
                    <a:pt x="3" y="3"/>
                  </a:cubicBezTo>
                  <a:cubicBezTo>
                    <a:pt x="3" y="3"/>
                    <a:pt x="3" y="3"/>
                    <a:pt x="3"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1414" name="Freeform 447"/>
            <p:cNvSpPr/>
            <p:nvPr/>
          </p:nvSpPr>
          <p:spPr bwMode="auto">
            <a:xfrm>
              <a:off x="5063" y="3295"/>
              <a:ext cx="2" cy="5"/>
            </a:xfrm>
            <a:custGeom>
              <a:avLst/>
              <a:gdLst>
                <a:gd name="T0" fmla="*/ 1 w 1"/>
                <a:gd name="T1" fmla="*/ 2 h 2"/>
                <a:gd name="T2" fmla="*/ 0 w 1"/>
                <a:gd name="T3" fmla="*/ 2 h 2"/>
                <a:gd name="T4" fmla="*/ 0 w 1"/>
                <a:gd name="T5" fmla="*/ 2 h 2"/>
                <a:gd name="T6" fmla="*/ 1 w 1"/>
                <a:gd name="T7" fmla="*/ 0 h 2"/>
                <a:gd name="T8" fmla="*/ 1 w 1"/>
                <a:gd name="T9" fmla="*/ 0 h 2"/>
                <a:gd name="T10" fmla="*/ 1 w 1"/>
                <a:gd name="T11" fmla="*/ 1 h 2"/>
                <a:gd name="T12" fmla="*/ 1 w 1"/>
                <a:gd name="T13" fmla="*/ 2 h 2"/>
                <a:gd name="T14" fmla="*/ 1 w 1"/>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2">
                  <a:moveTo>
                    <a:pt x="1" y="2"/>
                  </a:moveTo>
                  <a:cubicBezTo>
                    <a:pt x="1" y="2"/>
                    <a:pt x="1" y="2"/>
                    <a:pt x="0" y="2"/>
                  </a:cubicBezTo>
                  <a:cubicBezTo>
                    <a:pt x="0" y="2"/>
                    <a:pt x="0" y="2"/>
                    <a:pt x="0" y="2"/>
                  </a:cubicBezTo>
                  <a:cubicBezTo>
                    <a:pt x="1" y="1"/>
                    <a:pt x="1" y="1"/>
                    <a:pt x="1" y="0"/>
                  </a:cubicBezTo>
                  <a:cubicBezTo>
                    <a:pt x="1" y="0"/>
                    <a:pt x="1" y="0"/>
                    <a:pt x="1" y="0"/>
                  </a:cubicBezTo>
                  <a:cubicBezTo>
                    <a:pt x="1" y="0"/>
                    <a:pt x="1" y="0"/>
                    <a:pt x="1" y="1"/>
                  </a:cubicBezTo>
                  <a:cubicBezTo>
                    <a:pt x="1" y="1"/>
                    <a:pt x="1" y="2"/>
                    <a:pt x="1" y="2"/>
                  </a:cubicBezTo>
                  <a:cubicBezTo>
                    <a:pt x="1" y="2"/>
                    <a:pt x="1" y="2"/>
                    <a:pt x="1"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grpSp>
      <p:grpSp>
        <p:nvGrpSpPr>
          <p:cNvPr id="1416" name="Group 450"/>
          <p:cNvGrpSpPr>
            <a:grpSpLocks noChangeAspect="1"/>
          </p:cNvGrpSpPr>
          <p:nvPr/>
        </p:nvGrpSpPr>
        <p:grpSpPr bwMode="auto">
          <a:xfrm>
            <a:off x="6453771" y="3335525"/>
            <a:ext cx="403085" cy="384923"/>
            <a:chOff x="3782" y="2107"/>
            <a:chExt cx="111" cy="106"/>
          </a:xfrm>
          <a:solidFill>
            <a:schemeClr val="bg1"/>
          </a:solidFill>
        </p:grpSpPr>
        <p:sp>
          <p:nvSpPr>
            <p:cNvPr id="1418" name="Freeform 451"/>
            <p:cNvSpPr/>
            <p:nvPr/>
          </p:nvSpPr>
          <p:spPr bwMode="auto">
            <a:xfrm>
              <a:off x="3848" y="2107"/>
              <a:ext cx="42" cy="23"/>
            </a:xfrm>
            <a:custGeom>
              <a:avLst/>
              <a:gdLst>
                <a:gd name="T0" fmla="*/ 16 w 17"/>
                <a:gd name="T1" fmla="*/ 9 h 9"/>
                <a:gd name="T2" fmla="*/ 16 w 17"/>
                <a:gd name="T3" fmla="*/ 8 h 9"/>
                <a:gd name="T4" fmla="*/ 14 w 17"/>
                <a:gd name="T5" fmla="*/ 6 h 9"/>
                <a:gd name="T6" fmla="*/ 3 w 17"/>
                <a:gd name="T7" fmla="*/ 1 h 9"/>
                <a:gd name="T8" fmla="*/ 0 w 17"/>
                <a:gd name="T9" fmla="*/ 1 h 9"/>
                <a:gd name="T10" fmla="*/ 0 w 17"/>
                <a:gd name="T11" fmla="*/ 0 h 9"/>
                <a:gd name="T12" fmla="*/ 0 w 17"/>
                <a:gd name="T13" fmla="*/ 0 h 9"/>
                <a:gd name="T14" fmla="*/ 3 w 17"/>
                <a:gd name="T15" fmla="*/ 0 h 9"/>
                <a:gd name="T16" fmla="*/ 15 w 17"/>
                <a:gd name="T17" fmla="*/ 6 h 9"/>
                <a:gd name="T18" fmla="*/ 16 w 17"/>
                <a:gd name="T19" fmla="*/ 8 h 9"/>
                <a:gd name="T20" fmla="*/ 16 w 17"/>
                <a:gd name="T21" fmla="*/ 9 h 9"/>
                <a:gd name="T22" fmla="*/ 16 w 17"/>
                <a:gd name="T23"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 h="9">
                  <a:moveTo>
                    <a:pt x="16" y="9"/>
                  </a:moveTo>
                  <a:cubicBezTo>
                    <a:pt x="16" y="9"/>
                    <a:pt x="16" y="8"/>
                    <a:pt x="16" y="8"/>
                  </a:cubicBezTo>
                  <a:cubicBezTo>
                    <a:pt x="15" y="8"/>
                    <a:pt x="15" y="7"/>
                    <a:pt x="14" y="6"/>
                  </a:cubicBezTo>
                  <a:cubicBezTo>
                    <a:pt x="12" y="3"/>
                    <a:pt x="8" y="1"/>
                    <a:pt x="3" y="1"/>
                  </a:cubicBezTo>
                  <a:cubicBezTo>
                    <a:pt x="2" y="1"/>
                    <a:pt x="1" y="1"/>
                    <a:pt x="0" y="1"/>
                  </a:cubicBezTo>
                  <a:cubicBezTo>
                    <a:pt x="0" y="1"/>
                    <a:pt x="0" y="0"/>
                    <a:pt x="0" y="0"/>
                  </a:cubicBezTo>
                  <a:cubicBezTo>
                    <a:pt x="0" y="0"/>
                    <a:pt x="0" y="0"/>
                    <a:pt x="0" y="0"/>
                  </a:cubicBezTo>
                  <a:cubicBezTo>
                    <a:pt x="1" y="0"/>
                    <a:pt x="2" y="0"/>
                    <a:pt x="3" y="0"/>
                  </a:cubicBezTo>
                  <a:cubicBezTo>
                    <a:pt x="8" y="0"/>
                    <a:pt x="13" y="3"/>
                    <a:pt x="15" y="6"/>
                  </a:cubicBezTo>
                  <a:cubicBezTo>
                    <a:pt x="16" y="6"/>
                    <a:pt x="16" y="7"/>
                    <a:pt x="16" y="8"/>
                  </a:cubicBezTo>
                  <a:cubicBezTo>
                    <a:pt x="17" y="8"/>
                    <a:pt x="16" y="8"/>
                    <a:pt x="16" y="9"/>
                  </a:cubicBezTo>
                  <a:cubicBezTo>
                    <a:pt x="16" y="9"/>
                    <a:pt x="16" y="9"/>
                    <a:pt x="16"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1419" name="Freeform 452"/>
            <p:cNvSpPr/>
            <p:nvPr/>
          </p:nvSpPr>
          <p:spPr bwMode="auto">
            <a:xfrm>
              <a:off x="3885" y="2140"/>
              <a:ext cx="8" cy="35"/>
            </a:xfrm>
            <a:custGeom>
              <a:avLst/>
              <a:gdLst>
                <a:gd name="T0" fmla="*/ 1 w 3"/>
                <a:gd name="T1" fmla="*/ 14 h 14"/>
                <a:gd name="T2" fmla="*/ 1 w 3"/>
                <a:gd name="T3" fmla="*/ 14 h 14"/>
                <a:gd name="T4" fmla="*/ 0 w 3"/>
                <a:gd name="T5" fmla="*/ 13 h 14"/>
                <a:gd name="T6" fmla="*/ 1 w 3"/>
                <a:gd name="T7" fmla="*/ 1 h 14"/>
                <a:gd name="T8" fmla="*/ 1 w 3"/>
                <a:gd name="T9" fmla="*/ 0 h 14"/>
                <a:gd name="T10" fmla="*/ 2 w 3"/>
                <a:gd name="T11" fmla="*/ 1 h 14"/>
                <a:gd name="T12" fmla="*/ 1 w 3"/>
                <a:gd name="T13" fmla="*/ 13 h 14"/>
                <a:gd name="T14" fmla="*/ 1 w 3"/>
                <a:gd name="T15" fmla="*/ 14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14">
                  <a:moveTo>
                    <a:pt x="1" y="14"/>
                  </a:moveTo>
                  <a:cubicBezTo>
                    <a:pt x="1" y="14"/>
                    <a:pt x="1" y="14"/>
                    <a:pt x="1" y="14"/>
                  </a:cubicBezTo>
                  <a:cubicBezTo>
                    <a:pt x="1" y="14"/>
                    <a:pt x="0" y="13"/>
                    <a:pt x="0" y="13"/>
                  </a:cubicBezTo>
                  <a:cubicBezTo>
                    <a:pt x="2" y="10"/>
                    <a:pt x="2" y="5"/>
                    <a:pt x="1" y="1"/>
                  </a:cubicBezTo>
                  <a:cubicBezTo>
                    <a:pt x="1" y="1"/>
                    <a:pt x="1" y="0"/>
                    <a:pt x="1" y="0"/>
                  </a:cubicBezTo>
                  <a:cubicBezTo>
                    <a:pt x="2" y="0"/>
                    <a:pt x="2" y="1"/>
                    <a:pt x="2" y="1"/>
                  </a:cubicBezTo>
                  <a:cubicBezTo>
                    <a:pt x="3" y="5"/>
                    <a:pt x="3" y="10"/>
                    <a:pt x="1" y="13"/>
                  </a:cubicBezTo>
                  <a:cubicBezTo>
                    <a:pt x="1" y="14"/>
                    <a:pt x="1" y="14"/>
                    <a:pt x="1"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1420" name="Freeform 453"/>
            <p:cNvSpPr/>
            <p:nvPr/>
          </p:nvSpPr>
          <p:spPr bwMode="auto">
            <a:xfrm>
              <a:off x="3858" y="2178"/>
              <a:ext cx="27" cy="20"/>
            </a:xfrm>
            <a:custGeom>
              <a:avLst/>
              <a:gdLst>
                <a:gd name="T0" fmla="*/ 1 w 11"/>
                <a:gd name="T1" fmla="*/ 8 h 8"/>
                <a:gd name="T2" fmla="*/ 0 w 11"/>
                <a:gd name="T3" fmla="*/ 8 h 8"/>
                <a:gd name="T4" fmla="*/ 1 w 11"/>
                <a:gd name="T5" fmla="*/ 7 h 8"/>
                <a:gd name="T6" fmla="*/ 11 w 11"/>
                <a:gd name="T7" fmla="*/ 0 h 8"/>
                <a:gd name="T8" fmla="*/ 11 w 11"/>
                <a:gd name="T9" fmla="*/ 0 h 8"/>
                <a:gd name="T10" fmla="*/ 11 w 11"/>
                <a:gd name="T11" fmla="*/ 1 h 8"/>
                <a:gd name="T12" fmla="*/ 1 w 11"/>
                <a:gd name="T13" fmla="*/ 8 h 8"/>
                <a:gd name="T14" fmla="*/ 1 w 11"/>
                <a:gd name="T15" fmla="*/ 8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8">
                  <a:moveTo>
                    <a:pt x="1" y="8"/>
                  </a:moveTo>
                  <a:cubicBezTo>
                    <a:pt x="1" y="8"/>
                    <a:pt x="1" y="8"/>
                    <a:pt x="0" y="8"/>
                  </a:cubicBezTo>
                  <a:cubicBezTo>
                    <a:pt x="0" y="7"/>
                    <a:pt x="0" y="7"/>
                    <a:pt x="1" y="7"/>
                  </a:cubicBezTo>
                  <a:cubicBezTo>
                    <a:pt x="6" y="5"/>
                    <a:pt x="9" y="2"/>
                    <a:pt x="11" y="0"/>
                  </a:cubicBezTo>
                  <a:cubicBezTo>
                    <a:pt x="11" y="0"/>
                    <a:pt x="11" y="0"/>
                    <a:pt x="11" y="0"/>
                  </a:cubicBezTo>
                  <a:cubicBezTo>
                    <a:pt x="11" y="0"/>
                    <a:pt x="11" y="0"/>
                    <a:pt x="11" y="1"/>
                  </a:cubicBezTo>
                  <a:cubicBezTo>
                    <a:pt x="10" y="3"/>
                    <a:pt x="6" y="6"/>
                    <a:pt x="1" y="8"/>
                  </a:cubicBezTo>
                  <a:cubicBezTo>
                    <a:pt x="1" y="8"/>
                    <a:pt x="1" y="8"/>
                    <a:pt x="1"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1421" name="Freeform 454"/>
            <p:cNvSpPr/>
            <p:nvPr/>
          </p:nvSpPr>
          <p:spPr bwMode="auto">
            <a:xfrm>
              <a:off x="3782" y="2110"/>
              <a:ext cx="71" cy="90"/>
            </a:xfrm>
            <a:custGeom>
              <a:avLst/>
              <a:gdLst>
                <a:gd name="T0" fmla="*/ 23 w 28"/>
                <a:gd name="T1" fmla="*/ 36 h 36"/>
                <a:gd name="T2" fmla="*/ 8 w 28"/>
                <a:gd name="T3" fmla="*/ 31 h 36"/>
                <a:gd name="T4" fmla="*/ 6 w 28"/>
                <a:gd name="T5" fmla="*/ 9 h 36"/>
                <a:gd name="T6" fmla="*/ 23 w 28"/>
                <a:gd name="T7" fmla="*/ 0 h 36"/>
                <a:gd name="T8" fmla="*/ 23 w 28"/>
                <a:gd name="T9" fmla="*/ 1 h 36"/>
                <a:gd name="T10" fmla="*/ 23 w 28"/>
                <a:gd name="T11" fmla="*/ 1 h 36"/>
                <a:gd name="T12" fmla="*/ 6 w 28"/>
                <a:gd name="T13" fmla="*/ 10 h 36"/>
                <a:gd name="T14" fmla="*/ 9 w 28"/>
                <a:gd name="T15" fmla="*/ 30 h 36"/>
                <a:gd name="T16" fmla="*/ 28 w 28"/>
                <a:gd name="T17" fmla="*/ 35 h 36"/>
                <a:gd name="T18" fmla="*/ 28 w 28"/>
                <a:gd name="T19" fmla="*/ 35 h 36"/>
                <a:gd name="T20" fmla="*/ 28 w 28"/>
                <a:gd name="T21" fmla="*/ 36 h 36"/>
                <a:gd name="T22" fmla="*/ 23 w 28"/>
                <a:gd name="T23"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 h="36">
                  <a:moveTo>
                    <a:pt x="23" y="36"/>
                  </a:moveTo>
                  <a:cubicBezTo>
                    <a:pt x="19" y="36"/>
                    <a:pt x="13" y="35"/>
                    <a:pt x="8" y="31"/>
                  </a:cubicBezTo>
                  <a:cubicBezTo>
                    <a:pt x="3" y="27"/>
                    <a:pt x="0" y="17"/>
                    <a:pt x="6" y="9"/>
                  </a:cubicBezTo>
                  <a:cubicBezTo>
                    <a:pt x="9" y="4"/>
                    <a:pt x="15" y="1"/>
                    <a:pt x="23" y="0"/>
                  </a:cubicBezTo>
                  <a:cubicBezTo>
                    <a:pt x="23" y="0"/>
                    <a:pt x="23" y="0"/>
                    <a:pt x="23" y="1"/>
                  </a:cubicBezTo>
                  <a:cubicBezTo>
                    <a:pt x="23" y="1"/>
                    <a:pt x="23" y="1"/>
                    <a:pt x="23" y="1"/>
                  </a:cubicBezTo>
                  <a:cubicBezTo>
                    <a:pt x="16" y="2"/>
                    <a:pt x="10" y="5"/>
                    <a:pt x="6" y="10"/>
                  </a:cubicBezTo>
                  <a:cubicBezTo>
                    <a:pt x="1" y="17"/>
                    <a:pt x="4" y="26"/>
                    <a:pt x="9" y="30"/>
                  </a:cubicBezTo>
                  <a:cubicBezTo>
                    <a:pt x="16" y="36"/>
                    <a:pt x="23" y="36"/>
                    <a:pt x="28" y="35"/>
                  </a:cubicBezTo>
                  <a:cubicBezTo>
                    <a:pt x="28" y="35"/>
                    <a:pt x="28" y="35"/>
                    <a:pt x="28" y="35"/>
                  </a:cubicBezTo>
                  <a:cubicBezTo>
                    <a:pt x="28" y="35"/>
                    <a:pt x="28" y="36"/>
                    <a:pt x="28" y="36"/>
                  </a:cubicBezTo>
                  <a:cubicBezTo>
                    <a:pt x="27" y="36"/>
                    <a:pt x="25" y="36"/>
                    <a:pt x="23" y="3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1422" name="Freeform 455"/>
            <p:cNvSpPr/>
            <p:nvPr/>
          </p:nvSpPr>
          <p:spPr bwMode="auto">
            <a:xfrm>
              <a:off x="3858" y="2188"/>
              <a:ext cx="27" cy="22"/>
            </a:xfrm>
            <a:custGeom>
              <a:avLst/>
              <a:gdLst>
                <a:gd name="T0" fmla="*/ 0 w 11"/>
                <a:gd name="T1" fmla="*/ 9 h 9"/>
                <a:gd name="T2" fmla="*/ 0 w 11"/>
                <a:gd name="T3" fmla="*/ 9 h 9"/>
                <a:gd name="T4" fmla="*/ 0 w 11"/>
                <a:gd name="T5" fmla="*/ 8 h 9"/>
                <a:gd name="T6" fmla="*/ 10 w 11"/>
                <a:gd name="T7" fmla="*/ 1 h 9"/>
                <a:gd name="T8" fmla="*/ 10 w 11"/>
                <a:gd name="T9" fmla="*/ 0 h 9"/>
                <a:gd name="T10" fmla="*/ 11 w 11"/>
                <a:gd name="T11" fmla="*/ 1 h 9"/>
                <a:gd name="T12" fmla="*/ 1 w 11"/>
                <a:gd name="T13" fmla="*/ 9 h 9"/>
                <a:gd name="T14" fmla="*/ 0 w 11"/>
                <a:gd name="T15" fmla="*/ 9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9">
                  <a:moveTo>
                    <a:pt x="0" y="9"/>
                  </a:moveTo>
                  <a:cubicBezTo>
                    <a:pt x="0" y="9"/>
                    <a:pt x="0" y="9"/>
                    <a:pt x="0" y="9"/>
                  </a:cubicBezTo>
                  <a:cubicBezTo>
                    <a:pt x="0" y="9"/>
                    <a:pt x="0" y="8"/>
                    <a:pt x="0" y="8"/>
                  </a:cubicBezTo>
                  <a:cubicBezTo>
                    <a:pt x="5" y="7"/>
                    <a:pt x="8" y="4"/>
                    <a:pt x="10" y="1"/>
                  </a:cubicBezTo>
                  <a:cubicBezTo>
                    <a:pt x="10" y="0"/>
                    <a:pt x="10" y="0"/>
                    <a:pt x="10" y="0"/>
                  </a:cubicBezTo>
                  <a:cubicBezTo>
                    <a:pt x="11" y="0"/>
                    <a:pt x="11" y="1"/>
                    <a:pt x="11" y="1"/>
                  </a:cubicBezTo>
                  <a:cubicBezTo>
                    <a:pt x="9" y="4"/>
                    <a:pt x="5" y="7"/>
                    <a:pt x="1" y="9"/>
                  </a:cubicBezTo>
                  <a:cubicBezTo>
                    <a:pt x="0" y="9"/>
                    <a:pt x="0" y="9"/>
                    <a:pt x="0"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1423" name="Freeform 456"/>
            <p:cNvSpPr/>
            <p:nvPr/>
          </p:nvSpPr>
          <p:spPr bwMode="auto">
            <a:xfrm>
              <a:off x="3785" y="2155"/>
              <a:ext cx="70" cy="58"/>
            </a:xfrm>
            <a:custGeom>
              <a:avLst/>
              <a:gdLst>
                <a:gd name="T0" fmla="*/ 21 w 28"/>
                <a:gd name="T1" fmla="*/ 23 h 23"/>
                <a:gd name="T2" fmla="*/ 7 w 28"/>
                <a:gd name="T3" fmla="*/ 17 h 23"/>
                <a:gd name="T4" fmla="*/ 2 w 28"/>
                <a:gd name="T5" fmla="*/ 0 h 23"/>
                <a:gd name="T6" fmla="*/ 2 w 28"/>
                <a:gd name="T7" fmla="*/ 0 h 23"/>
                <a:gd name="T8" fmla="*/ 3 w 28"/>
                <a:gd name="T9" fmla="*/ 1 h 23"/>
                <a:gd name="T10" fmla="*/ 7 w 28"/>
                <a:gd name="T11" fmla="*/ 17 h 23"/>
                <a:gd name="T12" fmla="*/ 27 w 28"/>
                <a:gd name="T13" fmla="*/ 22 h 23"/>
                <a:gd name="T14" fmla="*/ 27 w 28"/>
                <a:gd name="T15" fmla="*/ 22 h 23"/>
                <a:gd name="T16" fmla="*/ 27 w 28"/>
                <a:gd name="T17" fmla="*/ 23 h 23"/>
                <a:gd name="T18" fmla="*/ 21 w 28"/>
                <a:gd name="T1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23">
                  <a:moveTo>
                    <a:pt x="21" y="23"/>
                  </a:moveTo>
                  <a:cubicBezTo>
                    <a:pt x="15" y="23"/>
                    <a:pt x="11" y="21"/>
                    <a:pt x="7" y="17"/>
                  </a:cubicBezTo>
                  <a:cubicBezTo>
                    <a:pt x="2" y="13"/>
                    <a:pt x="0" y="6"/>
                    <a:pt x="2" y="0"/>
                  </a:cubicBezTo>
                  <a:cubicBezTo>
                    <a:pt x="2" y="0"/>
                    <a:pt x="2" y="0"/>
                    <a:pt x="2" y="0"/>
                  </a:cubicBezTo>
                  <a:cubicBezTo>
                    <a:pt x="3" y="0"/>
                    <a:pt x="3" y="0"/>
                    <a:pt x="3" y="1"/>
                  </a:cubicBezTo>
                  <a:cubicBezTo>
                    <a:pt x="1" y="6"/>
                    <a:pt x="3" y="12"/>
                    <a:pt x="7" y="17"/>
                  </a:cubicBezTo>
                  <a:cubicBezTo>
                    <a:pt x="12" y="22"/>
                    <a:pt x="19" y="23"/>
                    <a:pt x="27" y="22"/>
                  </a:cubicBezTo>
                  <a:cubicBezTo>
                    <a:pt x="27" y="22"/>
                    <a:pt x="27" y="22"/>
                    <a:pt x="27" y="22"/>
                  </a:cubicBezTo>
                  <a:cubicBezTo>
                    <a:pt x="28" y="22"/>
                    <a:pt x="27" y="23"/>
                    <a:pt x="27" y="23"/>
                  </a:cubicBezTo>
                  <a:cubicBezTo>
                    <a:pt x="25" y="23"/>
                    <a:pt x="23" y="23"/>
                    <a:pt x="21" y="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1424" name="Freeform 457"/>
            <p:cNvSpPr/>
            <p:nvPr/>
          </p:nvSpPr>
          <p:spPr bwMode="auto">
            <a:xfrm>
              <a:off x="3842" y="2140"/>
              <a:ext cx="48" cy="17"/>
            </a:xfrm>
            <a:custGeom>
              <a:avLst/>
              <a:gdLst>
                <a:gd name="T0" fmla="*/ 0 w 19"/>
                <a:gd name="T1" fmla="*/ 7 h 7"/>
                <a:gd name="T2" fmla="*/ 0 w 19"/>
                <a:gd name="T3" fmla="*/ 7 h 7"/>
                <a:gd name="T4" fmla="*/ 0 w 19"/>
                <a:gd name="T5" fmla="*/ 7 h 7"/>
                <a:gd name="T6" fmla="*/ 0 w 19"/>
                <a:gd name="T7" fmla="*/ 7 h 7"/>
                <a:gd name="T8" fmla="*/ 8 w 19"/>
                <a:gd name="T9" fmla="*/ 4 h 7"/>
                <a:gd name="T10" fmla="*/ 18 w 19"/>
                <a:gd name="T11" fmla="*/ 0 h 7"/>
                <a:gd name="T12" fmla="*/ 19 w 19"/>
                <a:gd name="T13" fmla="*/ 1 h 7"/>
                <a:gd name="T14" fmla="*/ 19 w 19"/>
                <a:gd name="T15" fmla="*/ 1 h 7"/>
                <a:gd name="T16" fmla="*/ 8 w 19"/>
                <a:gd name="T17" fmla="*/ 5 h 7"/>
                <a:gd name="T18" fmla="*/ 0 w 19"/>
                <a:gd name="T19"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 h="7">
                  <a:moveTo>
                    <a:pt x="0" y="7"/>
                  </a:moveTo>
                  <a:cubicBezTo>
                    <a:pt x="0" y="7"/>
                    <a:pt x="0" y="7"/>
                    <a:pt x="0" y="7"/>
                  </a:cubicBezTo>
                  <a:cubicBezTo>
                    <a:pt x="0" y="7"/>
                    <a:pt x="0" y="7"/>
                    <a:pt x="0" y="7"/>
                  </a:cubicBezTo>
                  <a:cubicBezTo>
                    <a:pt x="0" y="7"/>
                    <a:pt x="0" y="7"/>
                    <a:pt x="0" y="7"/>
                  </a:cubicBezTo>
                  <a:cubicBezTo>
                    <a:pt x="1" y="7"/>
                    <a:pt x="5" y="5"/>
                    <a:pt x="8" y="4"/>
                  </a:cubicBezTo>
                  <a:cubicBezTo>
                    <a:pt x="11" y="3"/>
                    <a:pt x="16" y="1"/>
                    <a:pt x="18" y="0"/>
                  </a:cubicBezTo>
                  <a:cubicBezTo>
                    <a:pt x="19" y="0"/>
                    <a:pt x="19" y="1"/>
                    <a:pt x="19" y="1"/>
                  </a:cubicBezTo>
                  <a:cubicBezTo>
                    <a:pt x="19" y="1"/>
                    <a:pt x="19" y="1"/>
                    <a:pt x="19" y="1"/>
                  </a:cubicBezTo>
                  <a:cubicBezTo>
                    <a:pt x="16" y="2"/>
                    <a:pt x="12" y="4"/>
                    <a:pt x="8" y="5"/>
                  </a:cubicBezTo>
                  <a:cubicBezTo>
                    <a:pt x="4" y="7"/>
                    <a:pt x="1" y="7"/>
                    <a:pt x="0"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1425" name="Freeform 458"/>
            <p:cNvSpPr/>
            <p:nvPr/>
          </p:nvSpPr>
          <p:spPr bwMode="auto">
            <a:xfrm>
              <a:off x="3840" y="2107"/>
              <a:ext cx="8" cy="45"/>
            </a:xfrm>
            <a:custGeom>
              <a:avLst/>
              <a:gdLst>
                <a:gd name="T0" fmla="*/ 1 w 3"/>
                <a:gd name="T1" fmla="*/ 18 h 18"/>
                <a:gd name="T2" fmla="*/ 0 w 3"/>
                <a:gd name="T3" fmla="*/ 18 h 18"/>
                <a:gd name="T4" fmla="*/ 2 w 3"/>
                <a:gd name="T5" fmla="*/ 6 h 18"/>
                <a:gd name="T6" fmla="*/ 3 w 3"/>
                <a:gd name="T7" fmla="*/ 0 h 18"/>
                <a:gd name="T8" fmla="*/ 3 w 3"/>
                <a:gd name="T9" fmla="*/ 0 h 18"/>
                <a:gd name="T10" fmla="*/ 3 w 3"/>
                <a:gd name="T11" fmla="*/ 0 h 18"/>
                <a:gd name="T12" fmla="*/ 3 w 3"/>
                <a:gd name="T13" fmla="*/ 6 h 18"/>
                <a:gd name="T14" fmla="*/ 1 w 3"/>
                <a:gd name="T15" fmla="*/ 18 h 18"/>
                <a:gd name="T16" fmla="*/ 1 w 3"/>
                <a:gd name="T17"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8">
                  <a:moveTo>
                    <a:pt x="1" y="18"/>
                  </a:moveTo>
                  <a:cubicBezTo>
                    <a:pt x="1" y="18"/>
                    <a:pt x="0" y="18"/>
                    <a:pt x="0" y="18"/>
                  </a:cubicBezTo>
                  <a:cubicBezTo>
                    <a:pt x="1" y="13"/>
                    <a:pt x="1" y="10"/>
                    <a:pt x="2" y="6"/>
                  </a:cubicBezTo>
                  <a:cubicBezTo>
                    <a:pt x="2" y="4"/>
                    <a:pt x="2" y="3"/>
                    <a:pt x="3" y="0"/>
                  </a:cubicBezTo>
                  <a:cubicBezTo>
                    <a:pt x="3" y="0"/>
                    <a:pt x="3" y="0"/>
                    <a:pt x="3" y="0"/>
                  </a:cubicBezTo>
                  <a:cubicBezTo>
                    <a:pt x="3" y="0"/>
                    <a:pt x="3" y="0"/>
                    <a:pt x="3" y="0"/>
                  </a:cubicBezTo>
                  <a:cubicBezTo>
                    <a:pt x="3" y="3"/>
                    <a:pt x="3" y="5"/>
                    <a:pt x="3" y="6"/>
                  </a:cubicBezTo>
                  <a:cubicBezTo>
                    <a:pt x="2" y="10"/>
                    <a:pt x="2" y="14"/>
                    <a:pt x="1" y="18"/>
                  </a:cubicBezTo>
                  <a:cubicBezTo>
                    <a:pt x="1" y="18"/>
                    <a:pt x="1" y="18"/>
                    <a:pt x="1"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1426" name="Freeform 459"/>
            <p:cNvSpPr/>
            <p:nvPr/>
          </p:nvSpPr>
          <p:spPr bwMode="auto">
            <a:xfrm>
              <a:off x="3837" y="2157"/>
              <a:ext cx="48" cy="23"/>
            </a:xfrm>
            <a:custGeom>
              <a:avLst/>
              <a:gdLst>
                <a:gd name="T0" fmla="*/ 19 w 19"/>
                <a:gd name="T1" fmla="*/ 9 h 9"/>
                <a:gd name="T2" fmla="*/ 19 w 19"/>
                <a:gd name="T3" fmla="*/ 9 h 9"/>
                <a:gd name="T4" fmla="*/ 16 w 19"/>
                <a:gd name="T5" fmla="*/ 7 h 9"/>
                <a:gd name="T6" fmla="*/ 1 w 19"/>
                <a:gd name="T7" fmla="*/ 1 h 9"/>
                <a:gd name="T8" fmla="*/ 0 w 19"/>
                <a:gd name="T9" fmla="*/ 0 h 9"/>
                <a:gd name="T10" fmla="*/ 1 w 19"/>
                <a:gd name="T11" fmla="*/ 0 h 9"/>
                <a:gd name="T12" fmla="*/ 16 w 19"/>
                <a:gd name="T13" fmla="*/ 7 h 9"/>
                <a:gd name="T14" fmla="*/ 19 w 19"/>
                <a:gd name="T15" fmla="*/ 8 h 9"/>
                <a:gd name="T16" fmla="*/ 19 w 19"/>
                <a:gd name="T17" fmla="*/ 8 h 9"/>
                <a:gd name="T18" fmla="*/ 19 w 19"/>
                <a:gd name="T19"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 h="9">
                  <a:moveTo>
                    <a:pt x="19" y="9"/>
                  </a:moveTo>
                  <a:cubicBezTo>
                    <a:pt x="19" y="9"/>
                    <a:pt x="19" y="9"/>
                    <a:pt x="19" y="9"/>
                  </a:cubicBezTo>
                  <a:cubicBezTo>
                    <a:pt x="18" y="9"/>
                    <a:pt x="17" y="8"/>
                    <a:pt x="16" y="7"/>
                  </a:cubicBezTo>
                  <a:cubicBezTo>
                    <a:pt x="11" y="5"/>
                    <a:pt x="2" y="2"/>
                    <a:pt x="1" y="1"/>
                  </a:cubicBezTo>
                  <a:cubicBezTo>
                    <a:pt x="0" y="1"/>
                    <a:pt x="0" y="0"/>
                    <a:pt x="0" y="0"/>
                  </a:cubicBezTo>
                  <a:cubicBezTo>
                    <a:pt x="0" y="0"/>
                    <a:pt x="1" y="0"/>
                    <a:pt x="1" y="0"/>
                  </a:cubicBezTo>
                  <a:cubicBezTo>
                    <a:pt x="3" y="1"/>
                    <a:pt x="11" y="5"/>
                    <a:pt x="16" y="7"/>
                  </a:cubicBezTo>
                  <a:cubicBezTo>
                    <a:pt x="17" y="7"/>
                    <a:pt x="19" y="8"/>
                    <a:pt x="19" y="8"/>
                  </a:cubicBezTo>
                  <a:cubicBezTo>
                    <a:pt x="19" y="8"/>
                    <a:pt x="19" y="8"/>
                    <a:pt x="19" y="8"/>
                  </a:cubicBezTo>
                  <a:cubicBezTo>
                    <a:pt x="19" y="9"/>
                    <a:pt x="19" y="9"/>
                    <a:pt x="19"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1427" name="Freeform 460"/>
            <p:cNvSpPr/>
            <p:nvPr/>
          </p:nvSpPr>
          <p:spPr bwMode="auto">
            <a:xfrm>
              <a:off x="3837" y="2157"/>
              <a:ext cx="18" cy="43"/>
            </a:xfrm>
            <a:custGeom>
              <a:avLst/>
              <a:gdLst>
                <a:gd name="T0" fmla="*/ 6 w 7"/>
                <a:gd name="T1" fmla="*/ 17 h 17"/>
                <a:gd name="T2" fmla="*/ 6 w 7"/>
                <a:gd name="T3" fmla="*/ 16 h 17"/>
                <a:gd name="T4" fmla="*/ 0 w 7"/>
                <a:gd name="T5" fmla="*/ 1 h 17"/>
                <a:gd name="T6" fmla="*/ 0 w 7"/>
                <a:gd name="T7" fmla="*/ 0 h 17"/>
                <a:gd name="T8" fmla="*/ 1 w 7"/>
                <a:gd name="T9" fmla="*/ 0 h 17"/>
                <a:gd name="T10" fmla="*/ 6 w 7"/>
                <a:gd name="T11" fmla="*/ 16 h 17"/>
                <a:gd name="T12" fmla="*/ 6 w 7"/>
                <a:gd name="T13" fmla="*/ 16 h 17"/>
                <a:gd name="T14" fmla="*/ 6 w 7"/>
                <a:gd name="T15" fmla="*/ 17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 h="17">
                  <a:moveTo>
                    <a:pt x="6" y="17"/>
                  </a:moveTo>
                  <a:cubicBezTo>
                    <a:pt x="6" y="17"/>
                    <a:pt x="6" y="16"/>
                    <a:pt x="6" y="16"/>
                  </a:cubicBezTo>
                  <a:cubicBezTo>
                    <a:pt x="4" y="13"/>
                    <a:pt x="1" y="2"/>
                    <a:pt x="0" y="1"/>
                  </a:cubicBezTo>
                  <a:cubicBezTo>
                    <a:pt x="0" y="0"/>
                    <a:pt x="0" y="0"/>
                    <a:pt x="0" y="0"/>
                  </a:cubicBezTo>
                  <a:cubicBezTo>
                    <a:pt x="1" y="0"/>
                    <a:pt x="1" y="0"/>
                    <a:pt x="1" y="0"/>
                  </a:cubicBezTo>
                  <a:cubicBezTo>
                    <a:pt x="1" y="2"/>
                    <a:pt x="5" y="12"/>
                    <a:pt x="6" y="16"/>
                  </a:cubicBezTo>
                  <a:cubicBezTo>
                    <a:pt x="7" y="16"/>
                    <a:pt x="6" y="16"/>
                    <a:pt x="6" y="16"/>
                  </a:cubicBezTo>
                  <a:cubicBezTo>
                    <a:pt x="6" y="17"/>
                    <a:pt x="6" y="17"/>
                    <a:pt x="6" y="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1428" name="Freeform 461"/>
            <p:cNvSpPr/>
            <p:nvPr/>
          </p:nvSpPr>
          <p:spPr bwMode="auto">
            <a:xfrm>
              <a:off x="3837" y="2110"/>
              <a:ext cx="3" cy="50"/>
            </a:xfrm>
            <a:custGeom>
              <a:avLst/>
              <a:gdLst>
                <a:gd name="T0" fmla="*/ 1 w 1"/>
                <a:gd name="T1" fmla="*/ 20 h 20"/>
                <a:gd name="T2" fmla="*/ 0 w 1"/>
                <a:gd name="T3" fmla="*/ 19 h 20"/>
                <a:gd name="T4" fmla="*/ 0 w 1"/>
                <a:gd name="T5" fmla="*/ 1 h 20"/>
                <a:gd name="T6" fmla="*/ 1 w 1"/>
                <a:gd name="T7" fmla="*/ 0 h 20"/>
                <a:gd name="T8" fmla="*/ 1 w 1"/>
                <a:gd name="T9" fmla="*/ 1 h 20"/>
                <a:gd name="T10" fmla="*/ 1 w 1"/>
                <a:gd name="T11" fmla="*/ 19 h 20"/>
                <a:gd name="T12" fmla="*/ 1 w 1"/>
                <a:gd name="T13" fmla="*/ 20 h 20"/>
              </a:gdLst>
              <a:ahLst/>
              <a:cxnLst>
                <a:cxn ang="0">
                  <a:pos x="T0" y="T1"/>
                </a:cxn>
                <a:cxn ang="0">
                  <a:pos x="T2" y="T3"/>
                </a:cxn>
                <a:cxn ang="0">
                  <a:pos x="T4" y="T5"/>
                </a:cxn>
                <a:cxn ang="0">
                  <a:pos x="T6" y="T7"/>
                </a:cxn>
                <a:cxn ang="0">
                  <a:pos x="T8" y="T9"/>
                </a:cxn>
                <a:cxn ang="0">
                  <a:pos x="T10" y="T11"/>
                </a:cxn>
                <a:cxn ang="0">
                  <a:pos x="T12" y="T13"/>
                </a:cxn>
              </a:cxnLst>
              <a:rect l="0" t="0" r="r" b="b"/>
              <a:pathLst>
                <a:path w="1" h="20">
                  <a:moveTo>
                    <a:pt x="1" y="20"/>
                  </a:moveTo>
                  <a:cubicBezTo>
                    <a:pt x="0" y="20"/>
                    <a:pt x="0" y="19"/>
                    <a:pt x="0" y="19"/>
                  </a:cubicBezTo>
                  <a:cubicBezTo>
                    <a:pt x="0" y="17"/>
                    <a:pt x="0" y="2"/>
                    <a:pt x="0" y="1"/>
                  </a:cubicBezTo>
                  <a:cubicBezTo>
                    <a:pt x="0" y="0"/>
                    <a:pt x="1" y="0"/>
                    <a:pt x="1" y="0"/>
                  </a:cubicBezTo>
                  <a:cubicBezTo>
                    <a:pt x="1" y="0"/>
                    <a:pt x="1" y="0"/>
                    <a:pt x="1" y="1"/>
                  </a:cubicBezTo>
                  <a:cubicBezTo>
                    <a:pt x="1" y="2"/>
                    <a:pt x="1" y="17"/>
                    <a:pt x="1" y="19"/>
                  </a:cubicBezTo>
                  <a:cubicBezTo>
                    <a:pt x="1" y="19"/>
                    <a:pt x="1" y="20"/>
                    <a:pt x="1"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1429" name="Freeform 462"/>
            <p:cNvSpPr/>
            <p:nvPr/>
          </p:nvSpPr>
          <p:spPr bwMode="auto">
            <a:xfrm>
              <a:off x="3840" y="2127"/>
              <a:ext cx="48" cy="30"/>
            </a:xfrm>
            <a:custGeom>
              <a:avLst/>
              <a:gdLst>
                <a:gd name="T0" fmla="*/ 4 w 19"/>
                <a:gd name="T1" fmla="*/ 12 h 12"/>
                <a:gd name="T2" fmla="*/ 4 w 19"/>
                <a:gd name="T3" fmla="*/ 11 h 12"/>
                <a:gd name="T4" fmla="*/ 4 w 19"/>
                <a:gd name="T5" fmla="*/ 11 h 12"/>
                <a:gd name="T6" fmla="*/ 15 w 19"/>
                <a:gd name="T7" fmla="*/ 6 h 12"/>
                <a:gd name="T8" fmla="*/ 17 w 19"/>
                <a:gd name="T9" fmla="*/ 4 h 12"/>
                <a:gd name="T10" fmla="*/ 18 w 19"/>
                <a:gd name="T11" fmla="*/ 1 h 12"/>
                <a:gd name="T12" fmla="*/ 18 w 19"/>
                <a:gd name="T13" fmla="*/ 1 h 12"/>
                <a:gd name="T14" fmla="*/ 3 w 19"/>
                <a:gd name="T15" fmla="*/ 9 h 12"/>
                <a:gd name="T16" fmla="*/ 1 w 19"/>
                <a:gd name="T17" fmla="*/ 10 h 12"/>
                <a:gd name="T18" fmla="*/ 1 w 19"/>
                <a:gd name="T19" fmla="*/ 10 h 12"/>
                <a:gd name="T20" fmla="*/ 1 w 19"/>
                <a:gd name="T21" fmla="*/ 10 h 12"/>
                <a:gd name="T22" fmla="*/ 3 w 19"/>
                <a:gd name="T23" fmla="*/ 8 h 12"/>
                <a:gd name="T24" fmla="*/ 19 w 19"/>
                <a:gd name="T25" fmla="*/ 0 h 12"/>
                <a:gd name="T26" fmla="*/ 19 w 19"/>
                <a:gd name="T27" fmla="*/ 0 h 12"/>
                <a:gd name="T28" fmla="*/ 19 w 19"/>
                <a:gd name="T29" fmla="*/ 0 h 12"/>
                <a:gd name="T30" fmla="*/ 19 w 19"/>
                <a:gd name="T31" fmla="*/ 2 h 12"/>
                <a:gd name="T32" fmla="*/ 18 w 19"/>
                <a:gd name="T33" fmla="*/ 5 h 12"/>
                <a:gd name="T34" fmla="*/ 18 w 19"/>
                <a:gd name="T35" fmla="*/ 5 h 12"/>
                <a:gd name="T36" fmla="*/ 16 w 19"/>
                <a:gd name="T37" fmla="*/ 6 h 12"/>
                <a:gd name="T38" fmla="*/ 4 w 19"/>
                <a:gd name="T39" fmla="*/ 11 h 12"/>
                <a:gd name="T40" fmla="*/ 4 w 19"/>
                <a:gd name="T41"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12">
                  <a:moveTo>
                    <a:pt x="4" y="12"/>
                  </a:moveTo>
                  <a:cubicBezTo>
                    <a:pt x="4" y="12"/>
                    <a:pt x="4" y="11"/>
                    <a:pt x="4" y="11"/>
                  </a:cubicBezTo>
                  <a:cubicBezTo>
                    <a:pt x="4" y="11"/>
                    <a:pt x="4" y="11"/>
                    <a:pt x="4" y="11"/>
                  </a:cubicBezTo>
                  <a:cubicBezTo>
                    <a:pt x="7" y="9"/>
                    <a:pt x="12" y="7"/>
                    <a:pt x="15" y="6"/>
                  </a:cubicBezTo>
                  <a:cubicBezTo>
                    <a:pt x="17" y="4"/>
                    <a:pt x="17" y="4"/>
                    <a:pt x="17" y="4"/>
                  </a:cubicBezTo>
                  <a:cubicBezTo>
                    <a:pt x="18" y="3"/>
                    <a:pt x="18" y="2"/>
                    <a:pt x="18" y="1"/>
                  </a:cubicBezTo>
                  <a:cubicBezTo>
                    <a:pt x="18" y="1"/>
                    <a:pt x="18" y="1"/>
                    <a:pt x="18" y="1"/>
                  </a:cubicBezTo>
                  <a:cubicBezTo>
                    <a:pt x="14" y="3"/>
                    <a:pt x="7" y="7"/>
                    <a:pt x="3" y="9"/>
                  </a:cubicBezTo>
                  <a:cubicBezTo>
                    <a:pt x="1" y="11"/>
                    <a:pt x="1" y="11"/>
                    <a:pt x="1" y="10"/>
                  </a:cubicBezTo>
                  <a:cubicBezTo>
                    <a:pt x="1" y="10"/>
                    <a:pt x="0" y="10"/>
                    <a:pt x="1" y="10"/>
                  </a:cubicBezTo>
                  <a:cubicBezTo>
                    <a:pt x="1" y="10"/>
                    <a:pt x="1" y="10"/>
                    <a:pt x="1" y="10"/>
                  </a:cubicBezTo>
                  <a:cubicBezTo>
                    <a:pt x="1" y="9"/>
                    <a:pt x="2" y="9"/>
                    <a:pt x="3" y="8"/>
                  </a:cubicBezTo>
                  <a:cubicBezTo>
                    <a:pt x="7" y="6"/>
                    <a:pt x="14" y="2"/>
                    <a:pt x="19" y="0"/>
                  </a:cubicBezTo>
                  <a:cubicBezTo>
                    <a:pt x="19" y="0"/>
                    <a:pt x="19" y="0"/>
                    <a:pt x="19" y="0"/>
                  </a:cubicBezTo>
                  <a:cubicBezTo>
                    <a:pt x="19" y="0"/>
                    <a:pt x="19" y="0"/>
                    <a:pt x="19" y="0"/>
                  </a:cubicBezTo>
                  <a:cubicBezTo>
                    <a:pt x="19" y="1"/>
                    <a:pt x="19" y="1"/>
                    <a:pt x="19" y="2"/>
                  </a:cubicBezTo>
                  <a:cubicBezTo>
                    <a:pt x="19" y="3"/>
                    <a:pt x="19" y="4"/>
                    <a:pt x="18" y="5"/>
                  </a:cubicBezTo>
                  <a:cubicBezTo>
                    <a:pt x="18" y="5"/>
                    <a:pt x="18" y="5"/>
                    <a:pt x="18" y="5"/>
                  </a:cubicBezTo>
                  <a:cubicBezTo>
                    <a:pt x="16" y="6"/>
                    <a:pt x="16" y="6"/>
                    <a:pt x="16" y="6"/>
                  </a:cubicBezTo>
                  <a:cubicBezTo>
                    <a:pt x="12" y="8"/>
                    <a:pt x="8" y="10"/>
                    <a:pt x="4" y="11"/>
                  </a:cubicBezTo>
                  <a:cubicBezTo>
                    <a:pt x="4" y="11"/>
                    <a:pt x="4" y="12"/>
                    <a:pt x="4"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1430" name="Freeform 463"/>
            <p:cNvSpPr/>
            <p:nvPr/>
          </p:nvSpPr>
          <p:spPr bwMode="auto">
            <a:xfrm>
              <a:off x="3850" y="2198"/>
              <a:ext cx="5" cy="12"/>
            </a:xfrm>
            <a:custGeom>
              <a:avLst/>
              <a:gdLst>
                <a:gd name="T0" fmla="*/ 1 w 2"/>
                <a:gd name="T1" fmla="*/ 5 h 5"/>
                <a:gd name="T2" fmla="*/ 1 w 2"/>
                <a:gd name="T3" fmla="*/ 5 h 5"/>
                <a:gd name="T4" fmla="*/ 0 w 2"/>
                <a:gd name="T5" fmla="*/ 5 h 5"/>
                <a:gd name="T6" fmla="*/ 1 w 2"/>
                <a:gd name="T7" fmla="*/ 0 h 5"/>
                <a:gd name="T8" fmla="*/ 1 w 2"/>
                <a:gd name="T9" fmla="*/ 0 h 5"/>
                <a:gd name="T10" fmla="*/ 2 w 2"/>
                <a:gd name="T11" fmla="*/ 0 h 5"/>
                <a:gd name="T12" fmla="*/ 1 w 2"/>
                <a:gd name="T13" fmla="*/ 5 h 5"/>
                <a:gd name="T14" fmla="*/ 1 w 2"/>
                <a:gd name="T15" fmla="*/ 5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5">
                  <a:moveTo>
                    <a:pt x="1" y="5"/>
                  </a:moveTo>
                  <a:cubicBezTo>
                    <a:pt x="1" y="5"/>
                    <a:pt x="1" y="5"/>
                    <a:pt x="1" y="5"/>
                  </a:cubicBezTo>
                  <a:cubicBezTo>
                    <a:pt x="1" y="5"/>
                    <a:pt x="0" y="5"/>
                    <a:pt x="0" y="5"/>
                  </a:cubicBezTo>
                  <a:cubicBezTo>
                    <a:pt x="1" y="3"/>
                    <a:pt x="1" y="2"/>
                    <a:pt x="1" y="0"/>
                  </a:cubicBezTo>
                  <a:cubicBezTo>
                    <a:pt x="1" y="0"/>
                    <a:pt x="1" y="0"/>
                    <a:pt x="1" y="0"/>
                  </a:cubicBezTo>
                  <a:cubicBezTo>
                    <a:pt x="1" y="0"/>
                    <a:pt x="2" y="0"/>
                    <a:pt x="2" y="0"/>
                  </a:cubicBezTo>
                  <a:cubicBezTo>
                    <a:pt x="2" y="2"/>
                    <a:pt x="2" y="3"/>
                    <a:pt x="1" y="5"/>
                  </a:cubicBezTo>
                  <a:cubicBezTo>
                    <a:pt x="1" y="5"/>
                    <a:pt x="1" y="5"/>
                    <a:pt x="1"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1431" name="Freeform 464"/>
            <p:cNvSpPr/>
            <p:nvPr/>
          </p:nvSpPr>
          <p:spPr bwMode="auto">
            <a:xfrm>
              <a:off x="3840" y="2157"/>
              <a:ext cx="20" cy="53"/>
            </a:xfrm>
            <a:custGeom>
              <a:avLst/>
              <a:gdLst>
                <a:gd name="T0" fmla="*/ 7 w 8"/>
                <a:gd name="T1" fmla="*/ 21 h 21"/>
                <a:gd name="T2" fmla="*/ 7 w 8"/>
                <a:gd name="T3" fmla="*/ 21 h 21"/>
                <a:gd name="T4" fmla="*/ 6 w 8"/>
                <a:gd name="T5" fmla="*/ 20 h 21"/>
                <a:gd name="T6" fmla="*/ 5 w 8"/>
                <a:gd name="T7" fmla="*/ 18 h 21"/>
                <a:gd name="T8" fmla="*/ 5 w 8"/>
                <a:gd name="T9" fmla="*/ 18 h 21"/>
                <a:gd name="T10" fmla="*/ 6 w 8"/>
                <a:gd name="T11" fmla="*/ 18 h 21"/>
                <a:gd name="T12" fmla="*/ 7 w 8"/>
                <a:gd name="T13" fmla="*/ 19 h 21"/>
                <a:gd name="T14" fmla="*/ 7 w 8"/>
                <a:gd name="T15" fmla="*/ 20 h 21"/>
                <a:gd name="T16" fmla="*/ 7 w 8"/>
                <a:gd name="T17" fmla="*/ 18 h 21"/>
                <a:gd name="T18" fmla="*/ 7 w 8"/>
                <a:gd name="T19" fmla="*/ 15 h 21"/>
                <a:gd name="T20" fmla="*/ 4 w 8"/>
                <a:gd name="T21" fmla="*/ 9 h 21"/>
                <a:gd name="T22" fmla="*/ 0 w 8"/>
                <a:gd name="T23" fmla="*/ 1 h 21"/>
                <a:gd name="T24" fmla="*/ 0 w 8"/>
                <a:gd name="T25" fmla="*/ 0 h 21"/>
                <a:gd name="T26" fmla="*/ 1 w 8"/>
                <a:gd name="T27" fmla="*/ 0 h 21"/>
                <a:gd name="T28" fmla="*/ 5 w 8"/>
                <a:gd name="T29" fmla="*/ 9 h 21"/>
                <a:gd name="T30" fmla="*/ 8 w 8"/>
                <a:gd name="T31" fmla="*/ 15 h 21"/>
                <a:gd name="T32" fmla="*/ 8 w 8"/>
                <a:gd name="T33" fmla="*/ 19 h 21"/>
                <a:gd name="T34" fmla="*/ 8 w 8"/>
                <a:gd name="T35" fmla="*/ 21 h 21"/>
                <a:gd name="T36" fmla="*/ 8 w 8"/>
                <a:gd name="T37" fmla="*/ 21 h 21"/>
                <a:gd name="T38" fmla="*/ 7 w 8"/>
                <a:gd name="T39"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 h="21">
                  <a:moveTo>
                    <a:pt x="7" y="21"/>
                  </a:moveTo>
                  <a:cubicBezTo>
                    <a:pt x="7" y="21"/>
                    <a:pt x="7" y="21"/>
                    <a:pt x="7" y="21"/>
                  </a:cubicBezTo>
                  <a:cubicBezTo>
                    <a:pt x="7" y="21"/>
                    <a:pt x="6" y="20"/>
                    <a:pt x="6" y="20"/>
                  </a:cubicBezTo>
                  <a:cubicBezTo>
                    <a:pt x="6" y="19"/>
                    <a:pt x="5" y="19"/>
                    <a:pt x="5" y="18"/>
                  </a:cubicBezTo>
                  <a:cubicBezTo>
                    <a:pt x="5" y="18"/>
                    <a:pt x="5" y="18"/>
                    <a:pt x="5" y="18"/>
                  </a:cubicBezTo>
                  <a:cubicBezTo>
                    <a:pt x="5" y="17"/>
                    <a:pt x="5" y="17"/>
                    <a:pt x="6" y="18"/>
                  </a:cubicBezTo>
                  <a:cubicBezTo>
                    <a:pt x="6" y="18"/>
                    <a:pt x="6" y="19"/>
                    <a:pt x="7" y="19"/>
                  </a:cubicBezTo>
                  <a:cubicBezTo>
                    <a:pt x="7" y="19"/>
                    <a:pt x="7" y="19"/>
                    <a:pt x="7" y="20"/>
                  </a:cubicBezTo>
                  <a:cubicBezTo>
                    <a:pt x="7" y="19"/>
                    <a:pt x="7" y="19"/>
                    <a:pt x="7" y="18"/>
                  </a:cubicBezTo>
                  <a:cubicBezTo>
                    <a:pt x="7" y="17"/>
                    <a:pt x="7" y="16"/>
                    <a:pt x="7" y="15"/>
                  </a:cubicBezTo>
                  <a:cubicBezTo>
                    <a:pt x="7" y="15"/>
                    <a:pt x="6" y="12"/>
                    <a:pt x="4" y="9"/>
                  </a:cubicBezTo>
                  <a:cubicBezTo>
                    <a:pt x="3" y="6"/>
                    <a:pt x="1" y="3"/>
                    <a:pt x="0" y="1"/>
                  </a:cubicBezTo>
                  <a:cubicBezTo>
                    <a:pt x="0" y="1"/>
                    <a:pt x="0" y="0"/>
                    <a:pt x="0" y="0"/>
                  </a:cubicBezTo>
                  <a:cubicBezTo>
                    <a:pt x="0" y="0"/>
                    <a:pt x="1" y="0"/>
                    <a:pt x="1" y="0"/>
                  </a:cubicBezTo>
                  <a:cubicBezTo>
                    <a:pt x="2" y="2"/>
                    <a:pt x="3" y="6"/>
                    <a:pt x="5" y="9"/>
                  </a:cubicBezTo>
                  <a:cubicBezTo>
                    <a:pt x="7" y="13"/>
                    <a:pt x="8" y="15"/>
                    <a:pt x="8" y="15"/>
                  </a:cubicBezTo>
                  <a:cubicBezTo>
                    <a:pt x="8" y="15"/>
                    <a:pt x="8" y="17"/>
                    <a:pt x="8" y="19"/>
                  </a:cubicBezTo>
                  <a:cubicBezTo>
                    <a:pt x="8" y="19"/>
                    <a:pt x="8" y="20"/>
                    <a:pt x="8" y="21"/>
                  </a:cubicBezTo>
                  <a:cubicBezTo>
                    <a:pt x="8" y="21"/>
                    <a:pt x="8" y="21"/>
                    <a:pt x="8" y="21"/>
                  </a:cubicBezTo>
                  <a:cubicBezTo>
                    <a:pt x="7" y="21"/>
                    <a:pt x="7" y="21"/>
                    <a:pt x="7" y="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1432" name="Freeform 465"/>
            <p:cNvSpPr/>
            <p:nvPr/>
          </p:nvSpPr>
          <p:spPr bwMode="auto">
            <a:xfrm>
              <a:off x="3842" y="2157"/>
              <a:ext cx="46" cy="18"/>
            </a:xfrm>
            <a:custGeom>
              <a:avLst/>
              <a:gdLst>
                <a:gd name="T0" fmla="*/ 18 w 18"/>
                <a:gd name="T1" fmla="*/ 7 h 7"/>
                <a:gd name="T2" fmla="*/ 18 w 18"/>
                <a:gd name="T3" fmla="*/ 7 h 7"/>
                <a:gd name="T4" fmla="*/ 13 w 18"/>
                <a:gd name="T5" fmla="*/ 5 h 7"/>
                <a:gd name="T6" fmla="*/ 0 w 18"/>
                <a:gd name="T7" fmla="*/ 0 h 7"/>
                <a:gd name="T8" fmla="*/ 0 w 18"/>
                <a:gd name="T9" fmla="*/ 0 h 7"/>
                <a:gd name="T10" fmla="*/ 0 w 18"/>
                <a:gd name="T11" fmla="*/ 0 h 7"/>
                <a:gd name="T12" fmla="*/ 13 w 18"/>
                <a:gd name="T13" fmla="*/ 4 h 7"/>
                <a:gd name="T14" fmla="*/ 18 w 18"/>
                <a:gd name="T15" fmla="*/ 6 h 7"/>
                <a:gd name="T16" fmla="*/ 18 w 18"/>
                <a:gd name="T17" fmla="*/ 6 h 7"/>
                <a:gd name="T18" fmla="*/ 18 w 18"/>
                <a:gd name="T19"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 h="7">
                  <a:moveTo>
                    <a:pt x="18" y="7"/>
                  </a:moveTo>
                  <a:cubicBezTo>
                    <a:pt x="18" y="7"/>
                    <a:pt x="18" y="7"/>
                    <a:pt x="18" y="7"/>
                  </a:cubicBezTo>
                  <a:cubicBezTo>
                    <a:pt x="16" y="6"/>
                    <a:pt x="15" y="6"/>
                    <a:pt x="13" y="5"/>
                  </a:cubicBezTo>
                  <a:cubicBezTo>
                    <a:pt x="8" y="3"/>
                    <a:pt x="2" y="1"/>
                    <a:pt x="0" y="0"/>
                  </a:cubicBezTo>
                  <a:cubicBezTo>
                    <a:pt x="0" y="0"/>
                    <a:pt x="0" y="0"/>
                    <a:pt x="0" y="0"/>
                  </a:cubicBezTo>
                  <a:cubicBezTo>
                    <a:pt x="0" y="0"/>
                    <a:pt x="0" y="0"/>
                    <a:pt x="0" y="0"/>
                  </a:cubicBezTo>
                  <a:cubicBezTo>
                    <a:pt x="2" y="0"/>
                    <a:pt x="9" y="3"/>
                    <a:pt x="13" y="4"/>
                  </a:cubicBezTo>
                  <a:cubicBezTo>
                    <a:pt x="15" y="5"/>
                    <a:pt x="17" y="5"/>
                    <a:pt x="18" y="6"/>
                  </a:cubicBezTo>
                  <a:cubicBezTo>
                    <a:pt x="18" y="6"/>
                    <a:pt x="18" y="6"/>
                    <a:pt x="18" y="6"/>
                  </a:cubicBezTo>
                  <a:cubicBezTo>
                    <a:pt x="18" y="6"/>
                    <a:pt x="18" y="7"/>
                    <a:pt x="18"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1433" name="Freeform 466"/>
            <p:cNvSpPr/>
            <p:nvPr/>
          </p:nvSpPr>
          <p:spPr bwMode="auto">
            <a:xfrm>
              <a:off x="3883" y="2178"/>
              <a:ext cx="2" cy="12"/>
            </a:xfrm>
            <a:custGeom>
              <a:avLst/>
              <a:gdLst>
                <a:gd name="T0" fmla="*/ 0 w 1"/>
                <a:gd name="T1" fmla="*/ 5 h 5"/>
                <a:gd name="T2" fmla="*/ 0 w 1"/>
                <a:gd name="T3" fmla="*/ 5 h 5"/>
                <a:gd name="T4" fmla="*/ 0 w 1"/>
                <a:gd name="T5" fmla="*/ 5 h 5"/>
                <a:gd name="T6" fmla="*/ 0 w 1"/>
                <a:gd name="T7" fmla="*/ 2 h 5"/>
                <a:gd name="T8" fmla="*/ 0 w 1"/>
                <a:gd name="T9" fmla="*/ 0 h 5"/>
                <a:gd name="T10" fmla="*/ 1 w 1"/>
                <a:gd name="T11" fmla="*/ 0 h 5"/>
                <a:gd name="T12" fmla="*/ 1 w 1"/>
                <a:gd name="T13" fmla="*/ 0 h 5"/>
                <a:gd name="T14" fmla="*/ 1 w 1"/>
                <a:gd name="T15" fmla="*/ 2 h 5"/>
                <a:gd name="T16" fmla="*/ 0 w 1"/>
                <a:gd name="T17" fmla="*/ 5 h 5"/>
                <a:gd name="T18" fmla="*/ 0 w 1"/>
                <a:gd name="T19"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 h="5">
                  <a:moveTo>
                    <a:pt x="0" y="5"/>
                  </a:moveTo>
                  <a:cubicBezTo>
                    <a:pt x="0" y="5"/>
                    <a:pt x="0" y="5"/>
                    <a:pt x="0" y="5"/>
                  </a:cubicBezTo>
                  <a:cubicBezTo>
                    <a:pt x="0" y="5"/>
                    <a:pt x="0" y="5"/>
                    <a:pt x="0" y="5"/>
                  </a:cubicBezTo>
                  <a:cubicBezTo>
                    <a:pt x="0" y="4"/>
                    <a:pt x="0" y="3"/>
                    <a:pt x="0" y="2"/>
                  </a:cubicBezTo>
                  <a:cubicBezTo>
                    <a:pt x="0" y="1"/>
                    <a:pt x="0" y="1"/>
                    <a:pt x="0" y="0"/>
                  </a:cubicBezTo>
                  <a:cubicBezTo>
                    <a:pt x="0" y="0"/>
                    <a:pt x="1" y="0"/>
                    <a:pt x="1" y="0"/>
                  </a:cubicBezTo>
                  <a:cubicBezTo>
                    <a:pt x="1" y="0"/>
                    <a:pt x="1" y="0"/>
                    <a:pt x="1" y="0"/>
                  </a:cubicBezTo>
                  <a:cubicBezTo>
                    <a:pt x="1" y="1"/>
                    <a:pt x="1" y="1"/>
                    <a:pt x="1" y="2"/>
                  </a:cubicBezTo>
                  <a:cubicBezTo>
                    <a:pt x="1" y="5"/>
                    <a:pt x="1" y="5"/>
                    <a:pt x="0" y="5"/>
                  </a:cubicBezTo>
                  <a:cubicBezTo>
                    <a:pt x="0" y="5"/>
                    <a:pt x="0" y="5"/>
                    <a:pt x="0"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1434" name="Freeform 467"/>
            <p:cNvSpPr/>
            <p:nvPr/>
          </p:nvSpPr>
          <p:spPr bwMode="auto">
            <a:xfrm>
              <a:off x="3883" y="2170"/>
              <a:ext cx="5" cy="15"/>
            </a:xfrm>
            <a:custGeom>
              <a:avLst/>
              <a:gdLst>
                <a:gd name="T0" fmla="*/ 1 w 2"/>
                <a:gd name="T1" fmla="*/ 6 h 6"/>
                <a:gd name="T2" fmla="*/ 1 w 2"/>
                <a:gd name="T3" fmla="*/ 6 h 6"/>
                <a:gd name="T4" fmla="*/ 1 w 2"/>
                <a:gd name="T5" fmla="*/ 6 h 6"/>
                <a:gd name="T6" fmla="*/ 1 w 2"/>
                <a:gd name="T7" fmla="*/ 5 h 6"/>
                <a:gd name="T8" fmla="*/ 1 w 2"/>
                <a:gd name="T9" fmla="*/ 5 h 6"/>
                <a:gd name="T10" fmla="*/ 1 w 2"/>
                <a:gd name="T11" fmla="*/ 1 h 6"/>
                <a:gd name="T12" fmla="*/ 2 w 2"/>
                <a:gd name="T13" fmla="*/ 0 h 6"/>
                <a:gd name="T14" fmla="*/ 2 w 2"/>
                <a:gd name="T15" fmla="*/ 1 h 6"/>
                <a:gd name="T16" fmla="*/ 2 w 2"/>
                <a:gd name="T17" fmla="*/ 6 h 6"/>
                <a:gd name="T18" fmla="*/ 2 w 2"/>
                <a:gd name="T19" fmla="*/ 6 h 6"/>
                <a:gd name="T20" fmla="*/ 1 w 2"/>
                <a:gd name="T21"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 h="6">
                  <a:moveTo>
                    <a:pt x="1" y="6"/>
                  </a:moveTo>
                  <a:cubicBezTo>
                    <a:pt x="1" y="6"/>
                    <a:pt x="1" y="6"/>
                    <a:pt x="1" y="6"/>
                  </a:cubicBezTo>
                  <a:cubicBezTo>
                    <a:pt x="1" y="6"/>
                    <a:pt x="1" y="6"/>
                    <a:pt x="1" y="6"/>
                  </a:cubicBezTo>
                  <a:cubicBezTo>
                    <a:pt x="1" y="6"/>
                    <a:pt x="0" y="5"/>
                    <a:pt x="1" y="5"/>
                  </a:cubicBezTo>
                  <a:cubicBezTo>
                    <a:pt x="1" y="5"/>
                    <a:pt x="1" y="5"/>
                    <a:pt x="1" y="5"/>
                  </a:cubicBezTo>
                  <a:cubicBezTo>
                    <a:pt x="1" y="1"/>
                    <a:pt x="1" y="1"/>
                    <a:pt x="1" y="1"/>
                  </a:cubicBezTo>
                  <a:cubicBezTo>
                    <a:pt x="1" y="1"/>
                    <a:pt x="2" y="0"/>
                    <a:pt x="2" y="0"/>
                  </a:cubicBezTo>
                  <a:cubicBezTo>
                    <a:pt x="2" y="0"/>
                    <a:pt x="2" y="1"/>
                    <a:pt x="2" y="1"/>
                  </a:cubicBezTo>
                  <a:cubicBezTo>
                    <a:pt x="2" y="6"/>
                    <a:pt x="2" y="6"/>
                    <a:pt x="2" y="6"/>
                  </a:cubicBezTo>
                  <a:cubicBezTo>
                    <a:pt x="2" y="6"/>
                    <a:pt x="2" y="6"/>
                    <a:pt x="2" y="6"/>
                  </a:cubicBezTo>
                  <a:cubicBezTo>
                    <a:pt x="1" y="6"/>
                    <a:pt x="1" y="6"/>
                    <a:pt x="1"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1435" name="Freeform 468"/>
            <p:cNvSpPr/>
            <p:nvPr/>
          </p:nvSpPr>
          <p:spPr bwMode="auto">
            <a:xfrm>
              <a:off x="3885" y="2140"/>
              <a:ext cx="8" cy="48"/>
            </a:xfrm>
            <a:custGeom>
              <a:avLst/>
              <a:gdLst>
                <a:gd name="T0" fmla="*/ 1 w 3"/>
                <a:gd name="T1" fmla="*/ 19 h 19"/>
                <a:gd name="T2" fmla="*/ 0 w 3"/>
                <a:gd name="T3" fmla="*/ 19 h 19"/>
                <a:gd name="T4" fmla="*/ 0 w 3"/>
                <a:gd name="T5" fmla="*/ 18 h 19"/>
                <a:gd name="T6" fmla="*/ 1 w 3"/>
                <a:gd name="T7" fmla="*/ 17 h 19"/>
                <a:gd name="T8" fmla="*/ 1 w 3"/>
                <a:gd name="T9" fmla="*/ 17 h 19"/>
                <a:gd name="T10" fmla="*/ 2 w 3"/>
                <a:gd name="T11" fmla="*/ 10 h 19"/>
                <a:gd name="T12" fmla="*/ 1 w 3"/>
                <a:gd name="T13" fmla="*/ 1 h 19"/>
                <a:gd name="T14" fmla="*/ 1 w 3"/>
                <a:gd name="T15" fmla="*/ 1 h 19"/>
                <a:gd name="T16" fmla="*/ 2 w 3"/>
                <a:gd name="T17" fmla="*/ 1 h 19"/>
                <a:gd name="T18" fmla="*/ 3 w 3"/>
                <a:gd name="T19" fmla="*/ 10 h 19"/>
                <a:gd name="T20" fmla="*/ 1 w 3"/>
                <a:gd name="T21" fmla="*/ 18 h 19"/>
                <a:gd name="T22" fmla="*/ 1 w 3"/>
                <a:gd name="T23"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 h="19">
                  <a:moveTo>
                    <a:pt x="1" y="19"/>
                  </a:moveTo>
                  <a:cubicBezTo>
                    <a:pt x="1" y="19"/>
                    <a:pt x="1" y="19"/>
                    <a:pt x="0" y="19"/>
                  </a:cubicBezTo>
                  <a:cubicBezTo>
                    <a:pt x="0" y="18"/>
                    <a:pt x="0" y="18"/>
                    <a:pt x="0" y="18"/>
                  </a:cubicBezTo>
                  <a:cubicBezTo>
                    <a:pt x="0" y="17"/>
                    <a:pt x="0" y="17"/>
                    <a:pt x="1" y="17"/>
                  </a:cubicBezTo>
                  <a:cubicBezTo>
                    <a:pt x="1" y="17"/>
                    <a:pt x="1" y="17"/>
                    <a:pt x="1" y="17"/>
                  </a:cubicBezTo>
                  <a:cubicBezTo>
                    <a:pt x="2" y="15"/>
                    <a:pt x="2" y="13"/>
                    <a:pt x="2" y="10"/>
                  </a:cubicBezTo>
                  <a:cubicBezTo>
                    <a:pt x="2" y="7"/>
                    <a:pt x="2" y="4"/>
                    <a:pt x="1" y="1"/>
                  </a:cubicBezTo>
                  <a:cubicBezTo>
                    <a:pt x="1" y="1"/>
                    <a:pt x="1" y="1"/>
                    <a:pt x="1" y="1"/>
                  </a:cubicBezTo>
                  <a:cubicBezTo>
                    <a:pt x="2" y="0"/>
                    <a:pt x="2" y="1"/>
                    <a:pt x="2" y="1"/>
                  </a:cubicBezTo>
                  <a:cubicBezTo>
                    <a:pt x="2" y="4"/>
                    <a:pt x="3" y="7"/>
                    <a:pt x="3" y="10"/>
                  </a:cubicBezTo>
                  <a:cubicBezTo>
                    <a:pt x="3" y="13"/>
                    <a:pt x="2" y="16"/>
                    <a:pt x="1" y="18"/>
                  </a:cubicBezTo>
                  <a:cubicBezTo>
                    <a:pt x="1" y="18"/>
                    <a:pt x="1" y="19"/>
                    <a:pt x="1"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1436" name="Freeform 469"/>
            <p:cNvSpPr/>
            <p:nvPr/>
          </p:nvSpPr>
          <p:spPr bwMode="auto">
            <a:xfrm>
              <a:off x="3840" y="2150"/>
              <a:ext cx="2" cy="10"/>
            </a:xfrm>
            <a:custGeom>
              <a:avLst/>
              <a:gdLst>
                <a:gd name="T0" fmla="*/ 1 w 1"/>
                <a:gd name="T1" fmla="*/ 4 h 4"/>
                <a:gd name="T2" fmla="*/ 1 w 1"/>
                <a:gd name="T3" fmla="*/ 4 h 4"/>
                <a:gd name="T4" fmla="*/ 0 w 1"/>
                <a:gd name="T5" fmla="*/ 4 h 4"/>
                <a:gd name="T6" fmla="*/ 0 w 1"/>
                <a:gd name="T7" fmla="*/ 2 h 4"/>
                <a:gd name="T8" fmla="*/ 0 w 1"/>
                <a:gd name="T9" fmla="*/ 1 h 4"/>
                <a:gd name="T10" fmla="*/ 1 w 1"/>
                <a:gd name="T11" fmla="*/ 0 h 4"/>
                <a:gd name="T12" fmla="*/ 1 w 1"/>
                <a:gd name="T13" fmla="*/ 1 h 4"/>
                <a:gd name="T14" fmla="*/ 1 w 1"/>
                <a:gd name="T15" fmla="*/ 2 h 4"/>
                <a:gd name="T16" fmla="*/ 1 w 1"/>
                <a:gd name="T17" fmla="*/ 4 h 4"/>
                <a:gd name="T18" fmla="*/ 1 w 1"/>
                <a:gd name="T19"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 h="4">
                  <a:moveTo>
                    <a:pt x="1" y="4"/>
                  </a:moveTo>
                  <a:cubicBezTo>
                    <a:pt x="1" y="4"/>
                    <a:pt x="1" y="4"/>
                    <a:pt x="1" y="4"/>
                  </a:cubicBezTo>
                  <a:cubicBezTo>
                    <a:pt x="0" y="4"/>
                    <a:pt x="0" y="4"/>
                    <a:pt x="0" y="4"/>
                  </a:cubicBezTo>
                  <a:cubicBezTo>
                    <a:pt x="0" y="3"/>
                    <a:pt x="0" y="3"/>
                    <a:pt x="0" y="2"/>
                  </a:cubicBezTo>
                  <a:cubicBezTo>
                    <a:pt x="0" y="2"/>
                    <a:pt x="0" y="1"/>
                    <a:pt x="0" y="1"/>
                  </a:cubicBezTo>
                  <a:cubicBezTo>
                    <a:pt x="0" y="0"/>
                    <a:pt x="1" y="0"/>
                    <a:pt x="1" y="0"/>
                  </a:cubicBezTo>
                  <a:cubicBezTo>
                    <a:pt x="1" y="0"/>
                    <a:pt x="1" y="1"/>
                    <a:pt x="1" y="1"/>
                  </a:cubicBezTo>
                  <a:cubicBezTo>
                    <a:pt x="1" y="1"/>
                    <a:pt x="1" y="2"/>
                    <a:pt x="1" y="2"/>
                  </a:cubicBezTo>
                  <a:cubicBezTo>
                    <a:pt x="1" y="3"/>
                    <a:pt x="1" y="3"/>
                    <a:pt x="1" y="4"/>
                  </a:cubicBezTo>
                  <a:cubicBezTo>
                    <a:pt x="1" y="4"/>
                    <a:pt x="1" y="4"/>
                    <a:pt x="1"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1437" name="Freeform 470"/>
            <p:cNvSpPr/>
            <p:nvPr/>
          </p:nvSpPr>
          <p:spPr bwMode="auto">
            <a:xfrm>
              <a:off x="3790" y="2170"/>
              <a:ext cx="5" cy="8"/>
            </a:xfrm>
            <a:custGeom>
              <a:avLst/>
              <a:gdLst>
                <a:gd name="T0" fmla="*/ 0 w 2"/>
                <a:gd name="T1" fmla="*/ 3 h 3"/>
                <a:gd name="T2" fmla="*/ 0 w 2"/>
                <a:gd name="T3" fmla="*/ 3 h 3"/>
                <a:gd name="T4" fmla="*/ 0 w 2"/>
                <a:gd name="T5" fmla="*/ 2 h 3"/>
                <a:gd name="T6" fmla="*/ 1 w 2"/>
                <a:gd name="T7" fmla="*/ 0 h 3"/>
                <a:gd name="T8" fmla="*/ 1 w 2"/>
                <a:gd name="T9" fmla="*/ 0 h 3"/>
                <a:gd name="T10" fmla="*/ 2 w 2"/>
                <a:gd name="T11" fmla="*/ 1 h 3"/>
                <a:gd name="T12" fmla="*/ 1 w 2"/>
                <a:gd name="T13" fmla="*/ 3 h 3"/>
                <a:gd name="T14" fmla="*/ 0 w 2"/>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3">
                  <a:moveTo>
                    <a:pt x="0" y="3"/>
                  </a:moveTo>
                  <a:cubicBezTo>
                    <a:pt x="0" y="3"/>
                    <a:pt x="0" y="3"/>
                    <a:pt x="0" y="3"/>
                  </a:cubicBezTo>
                  <a:cubicBezTo>
                    <a:pt x="0" y="3"/>
                    <a:pt x="0" y="3"/>
                    <a:pt x="0" y="2"/>
                  </a:cubicBezTo>
                  <a:cubicBezTo>
                    <a:pt x="1" y="0"/>
                    <a:pt x="1" y="0"/>
                    <a:pt x="1" y="0"/>
                  </a:cubicBezTo>
                  <a:cubicBezTo>
                    <a:pt x="1" y="0"/>
                    <a:pt x="1" y="0"/>
                    <a:pt x="1" y="0"/>
                  </a:cubicBezTo>
                  <a:cubicBezTo>
                    <a:pt x="2" y="0"/>
                    <a:pt x="2" y="1"/>
                    <a:pt x="2" y="1"/>
                  </a:cubicBezTo>
                  <a:cubicBezTo>
                    <a:pt x="1" y="3"/>
                    <a:pt x="1" y="3"/>
                    <a:pt x="1" y="3"/>
                  </a:cubicBezTo>
                  <a:cubicBezTo>
                    <a:pt x="1" y="3"/>
                    <a:pt x="0" y="3"/>
                    <a:pt x="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1438" name="Freeform 471"/>
            <p:cNvSpPr/>
            <p:nvPr/>
          </p:nvSpPr>
          <p:spPr bwMode="auto">
            <a:xfrm>
              <a:off x="3792" y="2175"/>
              <a:ext cx="5" cy="8"/>
            </a:xfrm>
            <a:custGeom>
              <a:avLst/>
              <a:gdLst>
                <a:gd name="T0" fmla="*/ 0 w 2"/>
                <a:gd name="T1" fmla="*/ 3 h 3"/>
                <a:gd name="T2" fmla="*/ 0 w 2"/>
                <a:gd name="T3" fmla="*/ 3 h 3"/>
                <a:gd name="T4" fmla="*/ 0 w 2"/>
                <a:gd name="T5" fmla="*/ 2 h 3"/>
                <a:gd name="T6" fmla="*/ 1 w 2"/>
                <a:gd name="T7" fmla="*/ 1 h 3"/>
                <a:gd name="T8" fmla="*/ 1 w 2"/>
                <a:gd name="T9" fmla="*/ 1 h 3"/>
                <a:gd name="T10" fmla="*/ 1 w 2"/>
                <a:gd name="T11" fmla="*/ 1 h 3"/>
                <a:gd name="T12" fmla="*/ 0 w 2"/>
                <a:gd name="T13" fmla="*/ 3 h 3"/>
                <a:gd name="T14" fmla="*/ 0 w 2"/>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3">
                  <a:moveTo>
                    <a:pt x="0" y="3"/>
                  </a:moveTo>
                  <a:cubicBezTo>
                    <a:pt x="0" y="3"/>
                    <a:pt x="0" y="3"/>
                    <a:pt x="0" y="3"/>
                  </a:cubicBezTo>
                  <a:cubicBezTo>
                    <a:pt x="0" y="3"/>
                    <a:pt x="0" y="3"/>
                    <a:pt x="0" y="2"/>
                  </a:cubicBezTo>
                  <a:cubicBezTo>
                    <a:pt x="0" y="2"/>
                    <a:pt x="0" y="1"/>
                    <a:pt x="1" y="1"/>
                  </a:cubicBezTo>
                  <a:cubicBezTo>
                    <a:pt x="1" y="1"/>
                    <a:pt x="1" y="0"/>
                    <a:pt x="1" y="1"/>
                  </a:cubicBezTo>
                  <a:cubicBezTo>
                    <a:pt x="1" y="1"/>
                    <a:pt x="2" y="1"/>
                    <a:pt x="1" y="1"/>
                  </a:cubicBezTo>
                  <a:cubicBezTo>
                    <a:pt x="1" y="2"/>
                    <a:pt x="1" y="2"/>
                    <a:pt x="0" y="3"/>
                  </a:cubicBezTo>
                  <a:cubicBezTo>
                    <a:pt x="0" y="3"/>
                    <a:pt x="0" y="3"/>
                    <a:pt x="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1439" name="Freeform 472"/>
            <p:cNvSpPr/>
            <p:nvPr/>
          </p:nvSpPr>
          <p:spPr bwMode="auto">
            <a:xfrm>
              <a:off x="3792" y="2180"/>
              <a:ext cx="8" cy="8"/>
            </a:xfrm>
            <a:custGeom>
              <a:avLst/>
              <a:gdLst>
                <a:gd name="T0" fmla="*/ 1 w 3"/>
                <a:gd name="T1" fmla="*/ 3 h 3"/>
                <a:gd name="T2" fmla="*/ 1 w 3"/>
                <a:gd name="T3" fmla="*/ 3 h 3"/>
                <a:gd name="T4" fmla="*/ 1 w 3"/>
                <a:gd name="T5" fmla="*/ 3 h 3"/>
                <a:gd name="T6" fmla="*/ 2 w 3"/>
                <a:gd name="T7" fmla="*/ 0 h 3"/>
                <a:gd name="T8" fmla="*/ 2 w 3"/>
                <a:gd name="T9" fmla="*/ 0 h 3"/>
                <a:gd name="T10" fmla="*/ 2 w 3"/>
                <a:gd name="T11" fmla="*/ 1 h 3"/>
                <a:gd name="T12" fmla="*/ 1 w 3"/>
                <a:gd name="T13" fmla="*/ 3 h 3"/>
                <a:gd name="T14" fmla="*/ 1 w 3"/>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3">
                  <a:moveTo>
                    <a:pt x="1" y="3"/>
                  </a:moveTo>
                  <a:cubicBezTo>
                    <a:pt x="1" y="3"/>
                    <a:pt x="1" y="3"/>
                    <a:pt x="1" y="3"/>
                  </a:cubicBezTo>
                  <a:cubicBezTo>
                    <a:pt x="0" y="3"/>
                    <a:pt x="0" y="3"/>
                    <a:pt x="1" y="3"/>
                  </a:cubicBezTo>
                  <a:cubicBezTo>
                    <a:pt x="2" y="0"/>
                    <a:pt x="2" y="0"/>
                    <a:pt x="2" y="0"/>
                  </a:cubicBezTo>
                  <a:cubicBezTo>
                    <a:pt x="2" y="0"/>
                    <a:pt x="2" y="0"/>
                    <a:pt x="2" y="0"/>
                  </a:cubicBezTo>
                  <a:cubicBezTo>
                    <a:pt x="3" y="0"/>
                    <a:pt x="3" y="1"/>
                    <a:pt x="2" y="1"/>
                  </a:cubicBezTo>
                  <a:cubicBezTo>
                    <a:pt x="1" y="3"/>
                    <a:pt x="1" y="3"/>
                    <a:pt x="1" y="3"/>
                  </a:cubicBezTo>
                  <a:cubicBezTo>
                    <a:pt x="1" y="3"/>
                    <a:pt x="1" y="3"/>
                    <a:pt x="1"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1440" name="Freeform 473"/>
            <p:cNvSpPr/>
            <p:nvPr/>
          </p:nvSpPr>
          <p:spPr bwMode="auto">
            <a:xfrm>
              <a:off x="3795" y="2183"/>
              <a:ext cx="7" cy="10"/>
            </a:xfrm>
            <a:custGeom>
              <a:avLst/>
              <a:gdLst>
                <a:gd name="T0" fmla="*/ 1 w 3"/>
                <a:gd name="T1" fmla="*/ 4 h 4"/>
                <a:gd name="T2" fmla="*/ 1 w 3"/>
                <a:gd name="T3" fmla="*/ 4 h 4"/>
                <a:gd name="T4" fmla="*/ 0 w 3"/>
                <a:gd name="T5" fmla="*/ 3 h 4"/>
                <a:gd name="T6" fmla="*/ 2 w 3"/>
                <a:gd name="T7" fmla="*/ 1 h 4"/>
                <a:gd name="T8" fmla="*/ 2 w 3"/>
                <a:gd name="T9" fmla="*/ 0 h 4"/>
                <a:gd name="T10" fmla="*/ 3 w 3"/>
                <a:gd name="T11" fmla="*/ 1 h 4"/>
                <a:gd name="T12" fmla="*/ 1 w 3"/>
                <a:gd name="T13" fmla="*/ 3 h 4"/>
                <a:gd name="T14" fmla="*/ 1 w 3"/>
                <a:gd name="T15" fmla="*/ 4 h 4"/>
                <a:gd name="T16" fmla="*/ 1 w 3"/>
                <a:gd name="T17"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4">
                  <a:moveTo>
                    <a:pt x="1" y="4"/>
                  </a:moveTo>
                  <a:cubicBezTo>
                    <a:pt x="1" y="4"/>
                    <a:pt x="1" y="4"/>
                    <a:pt x="1" y="4"/>
                  </a:cubicBezTo>
                  <a:cubicBezTo>
                    <a:pt x="0" y="4"/>
                    <a:pt x="0" y="3"/>
                    <a:pt x="0" y="3"/>
                  </a:cubicBezTo>
                  <a:cubicBezTo>
                    <a:pt x="1" y="2"/>
                    <a:pt x="1" y="1"/>
                    <a:pt x="2" y="1"/>
                  </a:cubicBezTo>
                  <a:cubicBezTo>
                    <a:pt x="2" y="0"/>
                    <a:pt x="2" y="0"/>
                    <a:pt x="2" y="0"/>
                  </a:cubicBezTo>
                  <a:cubicBezTo>
                    <a:pt x="3" y="1"/>
                    <a:pt x="3" y="1"/>
                    <a:pt x="3" y="1"/>
                  </a:cubicBezTo>
                  <a:cubicBezTo>
                    <a:pt x="2" y="2"/>
                    <a:pt x="2" y="2"/>
                    <a:pt x="1" y="3"/>
                  </a:cubicBezTo>
                  <a:cubicBezTo>
                    <a:pt x="1" y="3"/>
                    <a:pt x="1" y="4"/>
                    <a:pt x="1" y="4"/>
                  </a:cubicBezTo>
                  <a:cubicBezTo>
                    <a:pt x="1" y="4"/>
                    <a:pt x="1" y="4"/>
                    <a:pt x="1"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1441" name="Freeform 474"/>
            <p:cNvSpPr/>
            <p:nvPr/>
          </p:nvSpPr>
          <p:spPr bwMode="auto">
            <a:xfrm>
              <a:off x="3800" y="2188"/>
              <a:ext cx="5" cy="10"/>
            </a:xfrm>
            <a:custGeom>
              <a:avLst/>
              <a:gdLst>
                <a:gd name="T0" fmla="*/ 0 w 2"/>
                <a:gd name="T1" fmla="*/ 4 h 4"/>
                <a:gd name="T2" fmla="*/ 0 w 2"/>
                <a:gd name="T3" fmla="*/ 4 h 4"/>
                <a:gd name="T4" fmla="*/ 0 w 2"/>
                <a:gd name="T5" fmla="*/ 3 h 4"/>
                <a:gd name="T6" fmla="*/ 1 w 2"/>
                <a:gd name="T7" fmla="*/ 0 h 4"/>
                <a:gd name="T8" fmla="*/ 2 w 2"/>
                <a:gd name="T9" fmla="*/ 0 h 4"/>
                <a:gd name="T10" fmla="*/ 2 w 2"/>
                <a:gd name="T11" fmla="*/ 0 h 4"/>
                <a:gd name="T12" fmla="*/ 1 w 2"/>
                <a:gd name="T13" fmla="*/ 3 h 4"/>
                <a:gd name="T14" fmla="*/ 0 w 2"/>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4">
                  <a:moveTo>
                    <a:pt x="0" y="4"/>
                  </a:moveTo>
                  <a:cubicBezTo>
                    <a:pt x="0" y="4"/>
                    <a:pt x="0" y="4"/>
                    <a:pt x="0" y="4"/>
                  </a:cubicBezTo>
                  <a:cubicBezTo>
                    <a:pt x="0" y="4"/>
                    <a:pt x="0" y="3"/>
                    <a:pt x="0" y="3"/>
                  </a:cubicBezTo>
                  <a:cubicBezTo>
                    <a:pt x="1" y="0"/>
                    <a:pt x="1" y="0"/>
                    <a:pt x="1" y="0"/>
                  </a:cubicBezTo>
                  <a:cubicBezTo>
                    <a:pt x="1" y="0"/>
                    <a:pt x="2" y="0"/>
                    <a:pt x="2" y="0"/>
                  </a:cubicBezTo>
                  <a:cubicBezTo>
                    <a:pt x="2" y="0"/>
                    <a:pt x="2" y="0"/>
                    <a:pt x="2" y="0"/>
                  </a:cubicBezTo>
                  <a:cubicBezTo>
                    <a:pt x="1" y="3"/>
                    <a:pt x="1" y="3"/>
                    <a:pt x="1" y="3"/>
                  </a:cubicBezTo>
                  <a:cubicBezTo>
                    <a:pt x="1" y="4"/>
                    <a:pt x="0" y="4"/>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1442" name="Freeform 475"/>
            <p:cNvSpPr/>
            <p:nvPr/>
          </p:nvSpPr>
          <p:spPr bwMode="auto">
            <a:xfrm>
              <a:off x="3802" y="2190"/>
              <a:ext cx="8" cy="10"/>
            </a:xfrm>
            <a:custGeom>
              <a:avLst/>
              <a:gdLst>
                <a:gd name="T0" fmla="*/ 1 w 3"/>
                <a:gd name="T1" fmla="*/ 4 h 4"/>
                <a:gd name="T2" fmla="*/ 1 w 3"/>
                <a:gd name="T3" fmla="*/ 4 h 4"/>
                <a:gd name="T4" fmla="*/ 0 w 3"/>
                <a:gd name="T5" fmla="*/ 3 h 4"/>
                <a:gd name="T6" fmla="*/ 2 w 3"/>
                <a:gd name="T7" fmla="*/ 0 h 4"/>
                <a:gd name="T8" fmla="*/ 3 w 3"/>
                <a:gd name="T9" fmla="*/ 0 h 4"/>
                <a:gd name="T10" fmla="*/ 3 w 3"/>
                <a:gd name="T11" fmla="*/ 0 h 4"/>
                <a:gd name="T12" fmla="*/ 1 w 3"/>
                <a:gd name="T13" fmla="*/ 4 h 4"/>
                <a:gd name="T14" fmla="*/ 1 w 3"/>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4">
                  <a:moveTo>
                    <a:pt x="1" y="4"/>
                  </a:moveTo>
                  <a:cubicBezTo>
                    <a:pt x="1" y="4"/>
                    <a:pt x="1" y="4"/>
                    <a:pt x="1" y="4"/>
                  </a:cubicBezTo>
                  <a:cubicBezTo>
                    <a:pt x="0" y="4"/>
                    <a:pt x="0" y="4"/>
                    <a:pt x="0" y="3"/>
                  </a:cubicBezTo>
                  <a:cubicBezTo>
                    <a:pt x="1" y="2"/>
                    <a:pt x="1" y="1"/>
                    <a:pt x="2" y="0"/>
                  </a:cubicBezTo>
                  <a:cubicBezTo>
                    <a:pt x="2" y="0"/>
                    <a:pt x="2" y="0"/>
                    <a:pt x="3" y="0"/>
                  </a:cubicBezTo>
                  <a:cubicBezTo>
                    <a:pt x="3" y="0"/>
                    <a:pt x="3" y="0"/>
                    <a:pt x="3" y="0"/>
                  </a:cubicBezTo>
                  <a:cubicBezTo>
                    <a:pt x="2" y="1"/>
                    <a:pt x="2" y="3"/>
                    <a:pt x="1" y="4"/>
                  </a:cubicBezTo>
                  <a:cubicBezTo>
                    <a:pt x="1" y="4"/>
                    <a:pt x="1" y="4"/>
                    <a:pt x="1"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1443" name="Freeform 476"/>
            <p:cNvSpPr/>
            <p:nvPr/>
          </p:nvSpPr>
          <p:spPr bwMode="auto">
            <a:xfrm>
              <a:off x="3807" y="2193"/>
              <a:ext cx="8" cy="12"/>
            </a:xfrm>
            <a:custGeom>
              <a:avLst/>
              <a:gdLst>
                <a:gd name="T0" fmla="*/ 1 w 3"/>
                <a:gd name="T1" fmla="*/ 5 h 5"/>
                <a:gd name="T2" fmla="*/ 0 w 3"/>
                <a:gd name="T3" fmla="*/ 5 h 5"/>
                <a:gd name="T4" fmla="*/ 0 w 3"/>
                <a:gd name="T5" fmla="*/ 4 h 5"/>
                <a:gd name="T6" fmla="*/ 2 w 3"/>
                <a:gd name="T7" fmla="*/ 0 h 5"/>
                <a:gd name="T8" fmla="*/ 2 w 3"/>
                <a:gd name="T9" fmla="*/ 0 h 5"/>
                <a:gd name="T10" fmla="*/ 3 w 3"/>
                <a:gd name="T11" fmla="*/ 0 h 5"/>
                <a:gd name="T12" fmla="*/ 3 w 3"/>
                <a:gd name="T13" fmla="*/ 0 h 5"/>
                <a:gd name="T14" fmla="*/ 3 w 3"/>
                <a:gd name="T15" fmla="*/ 1 h 5"/>
                <a:gd name="T16" fmla="*/ 1 w 3"/>
                <a:gd name="T17" fmla="*/ 4 h 5"/>
                <a:gd name="T18" fmla="*/ 1 w 3"/>
                <a:gd name="T19"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 h="5">
                  <a:moveTo>
                    <a:pt x="1" y="5"/>
                  </a:moveTo>
                  <a:cubicBezTo>
                    <a:pt x="1" y="5"/>
                    <a:pt x="1" y="5"/>
                    <a:pt x="0" y="5"/>
                  </a:cubicBezTo>
                  <a:cubicBezTo>
                    <a:pt x="0" y="5"/>
                    <a:pt x="0" y="4"/>
                    <a:pt x="0" y="4"/>
                  </a:cubicBezTo>
                  <a:cubicBezTo>
                    <a:pt x="1" y="3"/>
                    <a:pt x="1" y="1"/>
                    <a:pt x="2" y="0"/>
                  </a:cubicBezTo>
                  <a:cubicBezTo>
                    <a:pt x="2" y="0"/>
                    <a:pt x="2" y="0"/>
                    <a:pt x="2" y="0"/>
                  </a:cubicBezTo>
                  <a:cubicBezTo>
                    <a:pt x="3" y="0"/>
                    <a:pt x="3" y="0"/>
                    <a:pt x="3" y="0"/>
                  </a:cubicBezTo>
                  <a:cubicBezTo>
                    <a:pt x="3" y="0"/>
                    <a:pt x="3" y="0"/>
                    <a:pt x="3" y="0"/>
                  </a:cubicBezTo>
                  <a:cubicBezTo>
                    <a:pt x="3" y="1"/>
                    <a:pt x="3" y="1"/>
                    <a:pt x="3" y="1"/>
                  </a:cubicBezTo>
                  <a:cubicBezTo>
                    <a:pt x="2" y="2"/>
                    <a:pt x="2" y="3"/>
                    <a:pt x="1" y="4"/>
                  </a:cubicBezTo>
                  <a:cubicBezTo>
                    <a:pt x="1" y="5"/>
                    <a:pt x="1" y="5"/>
                    <a:pt x="1"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1444" name="Freeform 477"/>
            <p:cNvSpPr/>
            <p:nvPr/>
          </p:nvSpPr>
          <p:spPr bwMode="auto">
            <a:xfrm>
              <a:off x="3812" y="2195"/>
              <a:ext cx="10" cy="13"/>
            </a:xfrm>
            <a:custGeom>
              <a:avLst/>
              <a:gdLst>
                <a:gd name="T0" fmla="*/ 1 w 4"/>
                <a:gd name="T1" fmla="*/ 5 h 5"/>
                <a:gd name="T2" fmla="*/ 1 w 4"/>
                <a:gd name="T3" fmla="*/ 5 h 5"/>
                <a:gd name="T4" fmla="*/ 1 w 4"/>
                <a:gd name="T5" fmla="*/ 4 h 5"/>
                <a:gd name="T6" fmla="*/ 3 w 4"/>
                <a:gd name="T7" fmla="*/ 0 h 5"/>
                <a:gd name="T8" fmla="*/ 3 w 4"/>
                <a:gd name="T9" fmla="*/ 0 h 5"/>
                <a:gd name="T10" fmla="*/ 3 w 4"/>
                <a:gd name="T11" fmla="*/ 1 h 5"/>
                <a:gd name="T12" fmla="*/ 1 w 4"/>
                <a:gd name="T13" fmla="*/ 4 h 5"/>
                <a:gd name="T14" fmla="*/ 1 w 4"/>
                <a:gd name="T15" fmla="*/ 5 h 5"/>
                <a:gd name="T16" fmla="*/ 1 w 4"/>
                <a:gd name="T17" fmla="*/ 5 h 5"/>
                <a:gd name="T18" fmla="*/ 1 w 4"/>
                <a:gd name="T19"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5">
                  <a:moveTo>
                    <a:pt x="1" y="5"/>
                  </a:moveTo>
                  <a:cubicBezTo>
                    <a:pt x="1" y="5"/>
                    <a:pt x="1" y="5"/>
                    <a:pt x="1" y="5"/>
                  </a:cubicBezTo>
                  <a:cubicBezTo>
                    <a:pt x="0" y="5"/>
                    <a:pt x="1" y="4"/>
                    <a:pt x="1" y="4"/>
                  </a:cubicBezTo>
                  <a:cubicBezTo>
                    <a:pt x="3" y="0"/>
                    <a:pt x="3" y="0"/>
                    <a:pt x="3" y="0"/>
                  </a:cubicBezTo>
                  <a:cubicBezTo>
                    <a:pt x="3" y="0"/>
                    <a:pt x="3" y="0"/>
                    <a:pt x="3" y="0"/>
                  </a:cubicBezTo>
                  <a:cubicBezTo>
                    <a:pt x="3" y="0"/>
                    <a:pt x="4" y="0"/>
                    <a:pt x="3" y="1"/>
                  </a:cubicBezTo>
                  <a:cubicBezTo>
                    <a:pt x="1" y="4"/>
                    <a:pt x="1" y="4"/>
                    <a:pt x="1" y="4"/>
                  </a:cubicBezTo>
                  <a:cubicBezTo>
                    <a:pt x="1" y="4"/>
                    <a:pt x="1" y="5"/>
                    <a:pt x="1" y="5"/>
                  </a:cubicBezTo>
                  <a:cubicBezTo>
                    <a:pt x="1" y="5"/>
                    <a:pt x="1" y="5"/>
                    <a:pt x="1" y="5"/>
                  </a:cubicBezTo>
                  <a:cubicBezTo>
                    <a:pt x="1" y="5"/>
                    <a:pt x="1" y="5"/>
                    <a:pt x="1"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1445" name="Freeform 478"/>
            <p:cNvSpPr/>
            <p:nvPr/>
          </p:nvSpPr>
          <p:spPr bwMode="auto">
            <a:xfrm>
              <a:off x="3820" y="2198"/>
              <a:ext cx="7" cy="15"/>
            </a:xfrm>
            <a:custGeom>
              <a:avLst/>
              <a:gdLst>
                <a:gd name="T0" fmla="*/ 1 w 3"/>
                <a:gd name="T1" fmla="*/ 6 h 6"/>
                <a:gd name="T2" fmla="*/ 0 w 3"/>
                <a:gd name="T3" fmla="*/ 5 h 6"/>
                <a:gd name="T4" fmla="*/ 0 w 3"/>
                <a:gd name="T5" fmla="*/ 5 h 6"/>
                <a:gd name="T6" fmla="*/ 2 w 3"/>
                <a:gd name="T7" fmla="*/ 0 h 6"/>
                <a:gd name="T8" fmla="*/ 3 w 3"/>
                <a:gd name="T9" fmla="*/ 0 h 6"/>
                <a:gd name="T10" fmla="*/ 3 w 3"/>
                <a:gd name="T11" fmla="*/ 0 h 6"/>
                <a:gd name="T12" fmla="*/ 1 w 3"/>
                <a:gd name="T13" fmla="*/ 5 h 6"/>
                <a:gd name="T14" fmla="*/ 1 w 3"/>
                <a:gd name="T15" fmla="*/ 6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6">
                  <a:moveTo>
                    <a:pt x="1" y="6"/>
                  </a:moveTo>
                  <a:cubicBezTo>
                    <a:pt x="1" y="6"/>
                    <a:pt x="0" y="6"/>
                    <a:pt x="0" y="5"/>
                  </a:cubicBezTo>
                  <a:cubicBezTo>
                    <a:pt x="0" y="5"/>
                    <a:pt x="0" y="5"/>
                    <a:pt x="0" y="5"/>
                  </a:cubicBezTo>
                  <a:cubicBezTo>
                    <a:pt x="1" y="3"/>
                    <a:pt x="2" y="1"/>
                    <a:pt x="2" y="0"/>
                  </a:cubicBezTo>
                  <a:cubicBezTo>
                    <a:pt x="3" y="0"/>
                    <a:pt x="3" y="0"/>
                    <a:pt x="3" y="0"/>
                  </a:cubicBezTo>
                  <a:cubicBezTo>
                    <a:pt x="3" y="0"/>
                    <a:pt x="3" y="0"/>
                    <a:pt x="3" y="0"/>
                  </a:cubicBezTo>
                  <a:cubicBezTo>
                    <a:pt x="2" y="2"/>
                    <a:pt x="2" y="4"/>
                    <a:pt x="1" y="5"/>
                  </a:cubicBezTo>
                  <a:cubicBezTo>
                    <a:pt x="1" y="5"/>
                    <a:pt x="1" y="6"/>
                    <a:pt x="1"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1446" name="Freeform 479"/>
            <p:cNvSpPr/>
            <p:nvPr/>
          </p:nvSpPr>
          <p:spPr bwMode="auto">
            <a:xfrm>
              <a:off x="3825" y="2198"/>
              <a:ext cx="7" cy="15"/>
            </a:xfrm>
            <a:custGeom>
              <a:avLst/>
              <a:gdLst>
                <a:gd name="T0" fmla="*/ 1 w 3"/>
                <a:gd name="T1" fmla="*/ 6 h 6"/>
                <a:gd name="T2" fmla="*/ 1 w 3"/>
                <a:gd name="T3" fmla="*/ 6 h 6"/>
                <a:gd name="T4" fmla="*/ 0 w 3"/>
                <a:gd name="T5" fmla="*/ 6 h 6"/>
                <a:gd name="T6" fmla="*/ 2 w 3"/>
                <a:gd name="T7" fmla="*/ 1 h 6"/>
                <a:gd name="T8" fmla="*/ 3 w 3"/>
                <a:gd name="T9" fmla="*/ 0 h 6"/>
                <a:gd name="T10" fmla="*/ 3 w 3"/>
                <a:gd name="T11" fmla="*/ 1 h 6"/>
                <a:gd name="T12" fmla="*/ 1 w 3"/>
                <a:gd name="T13" fmla="*/ 6 h 6"/>
                <a:gd name="T14" fmla="*/ 1 w 3"/>
                <a:gd name="T15" fmla="*/ 6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6">
                  <a:moveTo>
                    <a:pt x="1" y="6"/>
                  </a:moveTo>
                  <a:cubicBezTo>
                    <a:pt x="1" y="6"/>
                    <a:pt x="1" y="6"/>
                    <a:pt x="1" y="6"/>
                  </a:cubicBezTo>
                  <a:cubicBezTo>
                    <a:pt x="1" y="6"/>
                    <a:pt x="0" y="6"/>
                    <a:pt x="0" y="6"/>
                  </a:cubicBezTo>
                  <a:cubicBezTo>
                    <a:pt x="1" y="4"/>
                    <a:pt x="2" y="2"/>
                    <a:pt x="2" y="1"/>
                  </a:cubicBezTo>
                  <a:cubicBezTo>
                    <a:pt x="2" y="0"/>
                    <a:pt x="3" y="0"/>
                    <a:pt x="3" y="0"/>
                  </a:cubicBezTo>
                  <a:cubicBezTo>
                    <a:pt x="3" y="0"/>
                    <a:pt x="3" y="1"/>
                    <a:pt x="3" y="1"/>
                  </a:cubicBezTo>
                  <a:cubicBezTo>
                    <a:pt x="2" y="3"/>
                    <a:pt x="2" y="4"/>
                    <a:pt x="1" y="6"/>
                  </a:cubicBezTo>
                  <a:cubicBezTo>
                    <a:pt x="1" y="6"/>
                    <a:pt x="1" y="6"/>
                    <a:pt x="1"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1447" name="Freeform 480"/>
            <p:cNvSpPr/>
            <p:nvPr/>
          </p:nvSpPr>
          <p:spPr bwMode="auto">
            <a:xfrm>
              <a:off x="3832" y="2198"/>
              <a:ext cx="8" cy="15"/>
            </a:xfrm>
            <a:custGeom>
              <a:avLst/>
              <a:gdLst>
                <a:gd name="T0" fmla="*/ 0 w 3"/>
                <a:gd name="T1" fmla="*/ 6 h 6"/>
                <a:gd name="T2" fmla="*/ 0 w 3"/>
                <a:gd name="T3" fmla="*/ 6 h 6"/>
                <a:gd name="T4" fmla="*/ 0 w 3"/>
                <a:gd name="T5" fmla="*/ 6 h 6"/>
                <a:gd name="T6" fmla="*/ 2 w 3"/>
                <a:gd name="T7" fmla="*/ 0 h 6"/>
                <a:gd name="T8" fmla="*/ 2 w 3"/>
                <a:gd name="T9" fmla="*/ 0 h 6"/>
                <a:gd name="T10" fmla="*/ 3 w 3"/>
                <a:gd name="T11" fmla="*/ 1 h 6"/>
                <a:gd name="T12" fmla="*/ 1 w 3"/>
                <a:gd name="T13" fmla="*/ 6 h 6"/>
                <a:gd name="T14" fmla="*/ 0 w 3"/>
                <a:gd name="T15" fmla="*/ 6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6">
                  <a:moveTo>
                    <a:pt x="0" y="6"/>
                  </a:moveTo>
                  <a:cubicBezTo>
                    <a:pt x="0" y="6"/>
                    <a:pt x="0" y="6"/>
                    <a:pt x="0" y="6"/>
                  </a:cubicBezTo>
                  <a:cubicBezTo>
                    <a:pt x="0" y="6"/>
                    <a:pt x="0" y="6"/>
                    <a:pt x="0" y="6"/>
                  </a:cubicBezTo>
                  <a:cubicBezTo>
                    <a:pt x="2" y="0"/>
                    <a:pt x="2" y="0"/>
                    <a:pt x="2" y="0"/>
                  </a:cubicBezTo>
                  <a:cubicBezTo>
                    <a:pt x="2" y="0"/>
                    <a:pt x="2" y="0"/>
                    <a:pt x="2" y="0"/>
                  </a:cubicBezTo>
                  <a:cubicBezTo>
                    <a:pt x="3" y="0"/>
                    <a:pt x="3" y="0"/>
                    <a:pt x="3" y="1"/>
                  </a:cubicBezTo>
                  <a:cubicBezTo>
                    <a:pt x="1" y="6"/>
                    <a:pt x="1" y="6"/>
                    <a:pt x="1" y="6"/>
                  </a:cubicBezTo>
                  <a:cubicBezTo>
                    <a:pt x="1" y="6"/>
                    <a:pt x="0" y="6"/>
                    <a:pt x="0"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1448" name="Freeform 481"/>
            <p:cNvSpPr/>
            <p:nvPr/>
          </p:nvSpPr>
          <p:spPr bwMode="auto">
            <a:xfrm>
              <a:off x="3837" y="2198"/>
              <a:ext cx="8" cy="15"/>
            </a:xfrm>
            <a:custGeom>
              <a:avLst/>
              <a:gdLst>
                <a:gd name="T0" fmla="*/ 1 w 3"/>
                <a:gd name="T1" fmla="*/ 6 h 6"/>
                <a:gd name="T2" fmla="*/ 0 w 3"/>
                <a:gd name="T3" fmla="*/ 6 h 6"/>
                <a:gd name="T4" fmla="*/ 0 w 3"/>
                <a:gd name="T5" fmla="*/ 6 h 6"/>
                <a:gd name="T6" fmla="*/ 2 w 3"/>
                <a:gd name="T7" fmla="*/ 1 h 6"/>
                <a:gd name="T8" fmla="*/ 3 w 3"/>
                <a:gd name="T9" fmla="*/ 0 h 6"/>
                <a:gd name="T10" fmla="*/ 3 w 3"/>
                <a:gd name="T11" fmla="*/ 1 h 6"/>
                <a:gd name="T12" fmla="*/ 1 w 3"/>
                <a:gd name="T13" fmla="*/ 5 h 6"/>
                <a:gd name="T14" fmla="*/ 1 w 3"/>
                <a:gd name="T15" fmla="*/ 6 h 6"/>
                <a:gd name="T16" fmla="*/ 1 w 3"/>
                <a:gd name="T17" fmla="*/ 6 h 6"/>
                <a:gd name="T18" fmla="*/ 1 w 3"/>
                <a:gd name="T19"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 h="6">
                  <a:moveTo>
                    <a:pt x="1" y="6"/>
                  </a:moveTo>
                  <a:cubicBezTo>
                    <a:pt x="1" y="6"/>
                    <a:pt x="0" y="6"/>
                    <a:pt x="0" y="6"/>
                  </a:cubicBezTo>
                  <a:cubicBezTo>
                    <a:pt x="0" y="6"/>
                    <a:pt x="0" y="6"/>
                    <a:pt x="0" y="6"/>
                  </a:cubicBezTo>
                  <a:cubicBezTo>
                    <a:pt x="2" y="1"/>
                    <a:pt x="2" y="1"/>
                    <a:pt x="2" y="1"/>
                  </a:cubicBezTo>
                  <a:cubicBezTo>
                    <a:pt x="3" y="0"/>
                    <a:pt x="3" y="0"/>
                    <a:pt x="3" y="0"/>
                  </a:cubicBezTo>
                  <a:cubicBezTo>
                    <a:pt x="3" y="0"/>
                    <a:pt x="3" y="1"/>
                    <a:pt x="3" y="1"/>
                  </a:cubicBezTo>
                  <a:cubicBezTo>
                    <a:pt x="1" y="5"/>
                    <a:pt x="1" y="5"/>
                    <a:pt x="1" y="5"/>
                  </a:cubicBezTo>
                  <a:cubicBezTo>
                    <a:pt x="1" y="6"/>
                    <a:pt x="1" y="6"/>
                    <a:pt x="1" y="6"/>
                  </a:cubicBezTo>
                  <a:cubicBezTo>
                    <a:pt x="1" y="6"/>
                    <a:pt x="1" y="6"/>
                    <a:pt x="1" y="6"/>
                  </a:cubicBezTo>
                  <a:cubicBezTo>
                    <a:pt x="1" y="6"/>
                    <a:pt x="1" y="6"/>
                    <a:pt x="1"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1449" name="Freeform 482"/>
            <p:cNvSpPr/>
            <p:nvPr/>
          </p:nvSpPr>
          <p:spPr bwMode="auto">
            <a:xfrm>
              <a:off x="3845" y="2198"/>
              <a:ext cx="8" cy="15"/>
            </a:xfrm>
            <a:custGeom>
              <a:avLst/>
              <a:gdLst>
                <a:gd name="T0" fmla="*/ 0 w 3"/>
                <a:gd name="T1" fmla="*/ 6 h 6"/>
                <a:gd name="T2" fmla="*/ 0 w 3"/>
                <a:gd name="T3" fmla="*/ 6 h 6"/>
                <a:gd name="T4" fmla="*/ 0 w 3"/>
                <a:gd name="T5" fmla="*/ 6 h 6"/>
                <a:gd name="T6" fmla="*/ 2 w 3"/>
                <a:gd name="T7" fmla="*/ 0 h 6"/>
                <a:gd name="T8" fmla="*/ 2 w 3"/>
                <a:gd name="T9" fmla="*/ 0 h 6"/>
                <a:gd name="T10" fmla="*/ 3 w 3"/>
                <a:gd name="T11" fmla="*/ 0 h 6"/>
                <a:gd name="T12" fmla="*/ 1 w 3"/>
                <a:gd name="T13" fmla="*/ 6 h 6"/>
                <a:gd name="T14" fmla="*/ 0 w 3"/>
                <a:gd name="T15" fmla="*/ 6 h 6"/>
                <a:gd name="T16" fmla="*/ 0 w 3"/>
                <a:gd name="T17"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6">
                  <a:moveTo>
                    <a:pt x="0" y="6"/>
                  </a:moveTo>
                  <a:cubicBezTo>
                    <a:pt x="0" y="6"/>
                    <a:pt x="0" y="6"/>
                    <a:pt x="0" y="6"/>
                  </a:cubicBezTo>
                  <a:cubicBezTo>
                    <a:pt x="0" y="6"/>
                    <a:pt x="0" y="6"/>
                    <a:pt x="0" y="6"/>
                  </a:cubicBezTo>
                  <a:cubicBezTo>
                    <a:pt x="0" y="4"/>
                    <a:pt x="1" y="2"/>
                    <a:pt x="2" y="0"/>
                  </a:cubicBezTo>
                  <a:cubicBezTo>
                    <a:pt x="2" y="0"/>
                    <a:pt x="2" y="0"/>
                    <a:pt x="2" y="0"/>
                  </a:cubicBezTo>
                  <a:cubicBezTo>
                    <a:pt x="3" y="0"/>
                    <a:pt x="3" y="0"/>
                    <a:pt x="3" y="0"/>
                  </a:cubicBezTo>
                  <a:cubicBezTo>
                    <a:pt x="2" y="2"/>
                    <a:pt x="1" y="4"/>
                    <a:pt x="1" y="6"/>
                  </a:cubicBezTo>
                  <a:cubicBezTo>
                    <a:pt x="1" y="6"/>
                    <a:pt x="1" y="6"/>
                    <a:pt x="0" y="6"/>
                  </a:cubicBezTo>
                  <a:cubicBezTo>
                    <a:pt x="0" y="6"/>
                    <a:pt x="0" y="6"/>
                    <a:pt x="0"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1450" name="Freeform 483"/>
            <p:cNvSpPr/>
            <p:nvPr/>
          </p:nvSpPr>
          <p:spPr bwMode="auto">
            <a:xfrm>
              <a:off x="3848" y="2203"/>
              <a:ext cx="5" cy="10"/>
            </a:xfrm>
            <a:custGeom>
              <a:avLst/>
              <a:gdLst>
                <a:gd name="T0" fmla="*/ 1 w 2"/>
                <a:gd name="T1" fmla="*/ 4 h 4"/>
                <a:gd name="T2" fmla="*/ 0 w 2"/>
                <a:gd name="T3" fmla="*/ 4 h 4"/>
                <a:gd name="T4" fmla="*/ 0 w 2"/>
                <a:gd name="T5" fmla="*/ 3 h 4"/>
                <a:gd name="T6" fmla="*/ 2 w 2"/>
                <a:gd name="T7" fmla="*/ 0 h 4"/>
                <a:gd name="T8" fmla="*/ 2 w 2"/>
                <a:gd name="T9" fmla="*/ 0 h 4"/>
                <a:gd name="T10" fmla="*/ 2 w 2"/>
                <a:gd name="T11" fmla="*/ 0 h 4"/>
                <a:gd name="T12" fmla="*/ 1 w 2"/>
                <a:gd name="T13" fmla="*/ 3 h 4"/>
                <a:gd name="T14" fmla="*/ 1 w 2"/>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4">
                  <a:moveTo>
                    <a:pt x="1" y="4"/>
                  </a:moveTo>
                  <a:cubicBezTo>
                    <a:pt x="1" y="4"/>
                    <a:pt x="1" y="4"/>
                    <a:pt x="0" y="4"/>
                  </a:cubicBezTo>
                  <a:cubicBezTo>
                    <a:pt x="0" y="4"/>
                    <a:pt x="0" y="3"/>
                    <a:pt x="0" y="3"/>
                  </a:cubicBezTo>
                  <a:cubicBezTo>
                    <a:pt x="2" y="0"/>
                    <a:pt x="2" y="0"/>
                    <a:pt x="2" y="0"/>
                  </a:cubicBezTo>
                  <a:cubicBezTo>
                    <a:pt x="2" y="0"/>
                    <a:pt x="2" y="0"/>
                    <a:pt x="2" y="0"/>
                  </a:cubicBezTo>
                  <a:cubicBezTo>
                    <a:pt x="2" y="0"/>
                    <a:pt x="2" y="0"/>
                    <a:pt x="2" y="0"/>
                  </a:cubicBezTo>
                  <a:cubicBezTo>
                    <a:pt x="1" y="3"/>
                    <a:pt x="1" y="3"/>
                    <a:pt x="1" y="3"/>
                  </a:cubicBezTo>
                  <a:cubicBezTo>
                    <a:pt x="1" y="4"/>
                    <a:pt x="1" y="4"/>
                    <a:pt x="1"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1451" name="Freeform 484"/>
            <p:cNvSpPr/>
            <p:nvPr/>
          </p:nvSpPr>
          <p:spPr bwMode="auto">
            <a:xfrm>
              <a:off x="3842" y="2168"/>
              <a:ext cx="3" cy="5"/>
            </a:xfrm>
            <a:custGeom>
              <a:avLst/>
              <a:gdLst>
                <a:gd name="T0" fmla="*/ 0 w 1"/>
                <a:gd name="T1" fmla="*/ 2 h 2"/>
                <a:gd name="T2" fmla="*/ 0 w 1"/>
                <a:gd name="T3" fmla="*/ 2 h 2"/>
                <a:gd name="T4" fmla="*/ 0 w 1"/>
                <a:gd name="T5" fmla="*/ 1 h 2"/>
                <a:gd name="T6" fmla="*/ 0 w 1"/>
                <a:gd name="T7" fmla="*/ 0 h 2"/>
                <a:gd name="T8" fmla="*/ 1 w 1"/>
                <a:gd name="T9" fmla="*/ 0 h 2"/>
                <a:gd name="T10" fmla="*/ 1 w 1"/>
                <a:gd name="T11" fmla="*/ 0 h 2"/>
                <a:gd name="T12" fmla="*/ 0 w 1"/>
                <a:gd name="T13" fmla="*/ 2 h 2"/>
                <a:gd name="T14" fmla="*/ 0 w 1"/>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2">
                  <a:moveTo>
                    <a:pt x="0" y="2"/>
                  </a:moveTo>
                  <a:cubicBezTo>
                    <a:pt x="0" y="2"/>
                    <a:pt x="0" y="2"/>
                    <a:pt x="0" y="2"/>
                  </a:cubicBezTo>
                  <a:cubicBezTo>
                    <a:pt x="0" y="2"/>
                    <a:pt x="0" y="2"/>
                    <a:pt x="0" y="1"/>
                  </a:cubicBezTo>
                  <a:cubicBezTo>
                    <a:pt x="0" y="0"/>
                    <a:pt x="0" y="0"/>
                    <a:pt x="0" y="0"/>
                  </a:cubicBezTo>
                  <a:cubicBezTo>
                    <a:pt x="0" y="0"/>
                    <a:pt x="1" y="0"/>
                    <a:pt x="1" y="0"/>
                  </a:cubicBezTo>
                  <a:cubicBezTo>
                    <a:pt x="1" y="0"/>
                    <a:pt x="1" y="0"/>
                    <a:pt x="1" y="0"/>
                  </a:cubicBezTo>
                  <a:cubicBezTo>
                    <a:pt x="0" y="2"/>
                    <a:pt x="0" y="2"/>
                    <a:pt x="0" y="2"/>
                  </a:cubicBezTo>
                  <a:cubicBezTo>
                    <a:pt x="0" y="2"/>
                    <a:pt x="0" y="2"/>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1452" name="Freeform 485"/>
            <p:cNvSpPr/>
            <p:nvPr/>
          </p:nvSpPr>
          <p:spPr bwMode="auto">
            <a:xfrm>
              <a:off x="3842" y="2168"/>
              <a:ext cx="6" cy="7"/>
            </a:xfrm>
            <a:custGeom>
              <a:avLst/>
              <a:gdLst>
                <a:gd name="T0" fmla="*/ 1 w 2"/>
                <a:gd name="T1" fmla="*/ 3 h 3"/>
                <a:gd name="T2" fmla="*/ 1 w 2"/>
                <a:gd name="T3" fmla="*/ 3 h 3"/>
                <a:gd name="T4" fmla="*/ 1 w 2"/>
                <a:gd name="T5" fmla="*/ 2 h 3"/>
                <a:gd name="T6" fmla="*/ 1 w 2"/>
                <a:gd name="T7" fmla="*/ 1 h 3"/>
                <a:gd name="T8" fmla="*/ 2 w 2"/>
                <a:gd name="T9" fmla="*/ 0 h 3"/>
                <a:gd name="T10" fmla="*/ 2 w 2"/>
                <a:gd name="T11" fmla="*/ 1 h 3"/>
                <a:gd name="T12" fmla="*/ 1 w 2"/>
                <a:gd name="T13" fmla="*/ 3 h 3"/>
                <a:gd name="T14" fmla="*/ 1 w 2"/>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3">
                  <a:moveTo>
                    <a:pt x="1" y="3"/>
                  </a:moveTo>
                  <a:cubicBezTo>
                    <a:pt x="1" y="3"/>
                    <a:pt x="1" y="3"/>
                    <a:pt x="1" y="3"/>
                  </a:cubicBezTo>
                  <a:cubicBezTo>
                    <a:pt x="0" y="3"/>
                    <a:pt x="0" y="3"/>
                    <a:pt x="1" y="2"/>
                  </a:cubicBezTo>
                  <a:cubicBezTo>
                    <a:pt x="1" y="2"/>
                    <a:pt x="1" y="1"/>
                    <a:pt x="1" y="1"/>
                  </a:cubicBezTo>
                  <a:cubicBezTo>
                    <a:pt x="1" y="1"/>
                    <a:pt x="1" y="0"/>
                    <a:pt x="2" y="0"/>
                  </a:cubicBezTo>
                  <a:cubicBezTo>
                    <a:pt x="2" y="1"/>
                    <a:pt x="2" y="1"/>
                    <a:pt x="2" y="1"/>
                  </a:cubicBezTo>
                  <a:cubicBezTo>
                    <a:pt x="2" y="2"/>
                    <a:pt x="2" y="2"/>
                    <a:pt x="1" y="3"/>
                  </a:cubicBezTo>
                  <a:cubicBezTo>
                    <a:pt x="1" y="3"/>
                    <a:pt x="1" y="3"/>
                    <a:pt x="1"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1453" name="Freeform 486"/>
            <p:cNvSpPr/>
            <p:nvPr/>
          </p:nvSpPr>
          <p:spPr bwMode="auto">
            <a:xfrm>
              <a:off x="3845" y="2173"/>
              <a:ext cx="5" cy="7"/>
            </a:xfrm>
            <a:custGeom>
              <a:avLst/>
              <a:gdLst>
                <a:gd name="T0" fmla="*/ 0 w 2"/>
                <a:gd name="T1" fmla="*/ 3 h 3"/>
                <a:gd name="T2" fmla="*/ 0 w 2"/>
                <a:gd name="T3" fmla="*/ 3 h 3"/>
                <a:gd name="T4" fmla="*/ 0 w 2"/>
                <a:gd name="T5" fmla="*/ 2 h 3"/>
                <a:gd name="T6" fmla="*/ 1 w 2"/>
                <a:gd name="T7" fmla="*/ 1 h 3"/>
                <a:gd name="T8" fmla="*/ 2 w 2"/>
                <a:gd name="T9" fmla="*/ 0 h 3"/>
                <a:gd name="T10" fmla="*/ 2 w 2"/>
                <a:gd name="T11" fmla="*/ 1 h 3"/>
                <a:gd name="T12" fmla="*/ 1 w 2"/>
                <a:gd name="T13" fmla="*/ 3 h 3"/>
                <a:gd name="T14" fmla="*/ 0 w 2"/>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3">
                  <a:moveTo>
                    <a:pt x="0" y="3"/>
                  </a:moveTo>
                  <a:cubicBezTo>
                    <a:pt x="0" y="3"/>
                    <a:pt x="0" y="3"/>
                    <a:pt x="0" y="3"/>
                  </a:cubicBezTo>
                  <a:cubicBezTo>
                    <a:pt x="0" y="3"/>
                    <a:pt x="0" y="3"/>
                    <a:pt x="0" y="2"/>
                  </a:cubicBezTo>
                  <a:cubicBezTo>
                    <a:pt x="1" y="1"/>
                    <a:pt x="1" y="1"/>
                    <a:pt x="1" y="1"/>
                  </a:cubicBezTo>
                  <a:cubicBezTo>
                    <a:pt x="1" y="0"/>
                    <a:pt x="1" y="0"/>
                    <a:pt x="2" y="0"/>
                  </a:cubicBezTo>
                  <a:cubicBezTo>
                    <a:pt x="2" y="0"/>
                    <a:pt x="2" y="1"/>
                    <a:pt x="2" y="1"/>
                  </a:cubicBezTo>
                  <a:cubicBezTo>
                    <a:pt x="1" y="3"/>
                    <a:pt x="1" y="3"/>
                    <a:pt x="1" y="3"/>
                  </a:cubicBezTo>
                  <a:cubicBezTo>
                    <a:pt x="1" y="3"/>
                    <a:pt x="1" y="3"/>
                    <a:pt x="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1454" name="Freeform 487"/>
            <p:cNvSpPr/>
            <p:nvPr/>
          </p:nvSpPr>
          <p:spPr bwMode="auto">
            <a:xfrm>
              <a:off x="3848" y="2178"/>
              <a:ext cx="5" cy="10"/>
            </a:xfrm>
            <a:custGeom>
              <a:avLst/>
              <a:gdLst>
                <a:gd name="T0" fmla="*/ 0 w 2"/>
                <a:gd name="T1" fmla="*/ 4 h 4"/>
                <a:gd name="T2" fmla="*/ 0 w 2"/>
                <a:gd name="T3" fmla="*/ 3 h 4"/>
                <a:gd name="T4" fmla="*/ 0 w 2"/>
                <a:gd name="T5" fmla="*/ 3 h 4"/>
                <a:gd name="T6" fmla="*/ 1 w 2"/>
                <a:gd name="T7" fmla="*/ 0 h 4"/>
                <a:gd name="T8" fmla="*/ 1 w 2"/>
                <a:gd name="T9" fmla="*/ 0 h 4"/>
                <a:gd name="T10" fmla="*/ 2 w 2"/>
                <a:gd name="T11" fmla="*/ 1 h 4"/>
                <a:gd name="T12" fmla="*/ 1 w 2"/>
                <a:gd name="T13" fmla="*/ 3 h 4"/>
                <a:gd name="T14" fmla="*/ 0 w 2"/>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4">
                  <a:moveTo>
                    <a:pt x="0" y="4"/>
                  </a:moveTo>
                  <a:cubicBezTo>
                    <a:pt x="0" y="4"/>
                    <a:pt x="0" y="4"/>
                    <a:pt x="0" y="3"/>
                  </a:cubicBezTo>
                  <a:cubicBezTo>
                    <a:pt x="0" y="3"/>
                    <a:pt x="0" y="3"/>
                    <a:pt x="0" y="3"/>
                  </a:cubicBezTo>
                  <a:cubicBezTo>
                    <a:pt x="1" y="0"/>
                    <a:pt x="1" y="0"/>
                    <a:pt x="1" y="0"/>
                  </a:cubicBezTo>
                  <a:cubicBezTo>
                    <a:pt x="1" y="0"/>
                    <a:pt x="1" y="0"/>
                    <a:pt x="1" y="0"/>
                  </a:cubicBezTo>
                  <a:cubicBezTo>
                    <a:pt x="2" y="0"/>
                    <a:pt x="2" y="1"/>
                    <a:pt x="2" y="1"/>
                  </a:cubicBezTo>
                  <a:cubicBezTo>
                    <a:pt x="1" y="3"/>
                    <a:pt x="1" y="3"/>
                    <a:pt x="1" y="3"/>
                  </a:cubicBezTo>
                  <a:cubicBezTo>
                    <a:pt x="0" y="3"/>
                    <a:pt x="0" y="4"/>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1455" name="Freeform 488"/>
            <p:cNvSpPr/>
            <p:nvPr/>
          </p:nvSpPr>
          <p:spPr bwMode="auto">
            <a:xfrm>
              <a:off x="3850" y="2183"/>
              <a:ext cx="5" cy="10"/>
            </a:xfrm>
            <a:custGeom>
              <a:avLst/>
              <a:gdLst>
                <a:gd name="T0" fmla="*/ 0 w 2"/>
                <a:gd name="T1" fmla="*/ 4 h 4"/>
                <a:gd name="T2" fmla="*/ 0 w 2"/>
                <a:gd name="T3" fmla="*/ 3 h 4"/>
                <a:gd name="T4" fmla="*/ 0 w 2"/>
                <a:gd name="T5" fmla="*/ 3 h 4"/>
                <a:gd name="T6" fmla="*/ 1 w 2"/>
                <a:gd name="T7" fmla="*/ 0 h 4"/>
                <a:gd name="T8" fmla="*/ 2 w 2"/>
                <a:gd name="T9" fmla="*/ 0 h 4"/>
                <a:gd name="T10" fmla="*/ 2 w 2"/>
                <a:gd name="T11" fmla="*/ 1 h 4"/>
                <a:gd name="T12" fmla="*/ 1 w 2"/>
                <a:gd name="T13" fmla="*/ 3 h 4"/>
                <a:gd name="T14" fmla="*/ 0 w 2"/>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4">
                  <a:moveTo>
                    <a:pt x="0" y="4"/>
                  </a:moveTo>
                  <a:cubicBezTo>
                    <a:pt x="0" y="4"/>
                    <a:pt x="0" y="3"/>
                    <a:pt x="0" y="3"/>
                  </a:cubicBezTo>
                  <a:cubicBezTo>
                    <a:pt x="0" y="3"/>
                    <a:pt x="0" y="3"/>
                    <a:pt x="0" y="3"/>
                  </a:cubicBezTo>
                  <a:cubicBezTo>
                    <a:pt x="0" y="2"/>
                    <a:pt x="1" y="1"/>
                    <a:pt x="1" y="0"/>
                  </a:cubicBezTo>
                  <a:cubicBezTo>
                    <a:pt x="1" y="0"/>
                    <a:pt x="1" y="0"/>
                    <a:pt x="2" y="0"/>
                  </a:cubicBezTo>
                  <a:cubicBezTo>
                    <a:pt x="2" y="0"/>
                    <a:pt x="2" y="1"/>
                    <a:pt x="2" y="1"/>
                  </a:cubicBezTo>
                  <a:cubicBezTo>
                    <a:pt x="1" y="2"/>
                    <a:pt x="1" y="2"/>
                    <a:pt x="1" y="3"/>
                  </a:cubicBezTo>
                  <a:cubicBezTo>
                    <a:pt x="0" y="3"/>
                    <a:pt x="0" y="4"/>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1456" name="Freeform 489"/>
            <p:cNvSpPr/>
            <p:nvPr/>
          </p:nvSpPr>
          <p:spPr bwMode="auto">
            <a:xfrm>
              <a:off x="3850" y="2188"/>
              <a:ext cx="8" cy="10"/>
            </a:xfrm>
            <a:custGeom>
              <a:avLst/>
              <a:gdLst>
                <a:gd name="T0" fmla="*/ 1 w 3"/>
                <a:gd name="T1" fmla="*/ 4 h 4"/>
                <a:gd name="T2" fmla="*/ 1 w 3"/>
                <a:gd name="T3" fmla="*/ 4 h 4"/>
                <a:gd name="T4" fmla="*/ 1 w 3"/>
                <a:gd name="T5" fmla="*/ 3 h 4"/>
                <a:gd name="T6" fmla="*/ 2 w 3"/>
                <a:gd name="T7" fmla="*/ 0 h 4"/>
                <a:gd name="T8" fmla="*/ 3 w 3"/>
                <a:gd name="T9" fmla="*/ 0 h 4"/>
                <a:gd name="T10" fmla="*/ 3 w 3"/>
                <a:gd name="T11" fmla="*/ 1 h 4"/>
                <a:gd name="T12" fmla="*/ 1 w 3"/>
                <a:gd name="T13" fmla="*/ 3 h 4"/>
                <a:gd name="T14" fmla="*/ 1 w 3"/>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4">
                  <a:moveTo>
                    <a:pt x="1" y="4"/>
                  </a:moveTo>
                  <a:cubicBezTo>
                    <a:pt x="1" y="4"/>
                    <a:pt x="1" y="4"/>
                    <a:pt x="1" y="4"/>
                  </a:cubicBezTo>
                  <a:cubicBezTo>
                    <a:pt x="1" y="4"/>
                    <a:pt x="0" y="3"/>
                    <a:pt x="1" y="3"/>
                  </a:cubicBezTo>
                  <a:cubicBezTo>
                    <a:pt x="1" y="2"/>
                    <a:pt x="1" y="1"/>
                    <a:pt x="2" y="0"/>
                  </a:cubicBezTo>
                  <a:cubicBezTo>
                    <a:pt x="2" y="0"/>
                    <a:pt x="2" y="0"/>
                    <a:pt x="3" y="0"/>
                  </a:cubicBezTo>
                  <a:cubicBezTo>
                    <a:pt x="3" y="0"/>
                    <a:pt x="3" y="0"/>
                    <a:pt x="3" y="1"/>
                  </a:cubicBezTo>
                  <a:cubicBezTo>
                    <a:pt x="2" y="2"/>
                    <a:pt x="2" y="2"/>
                    <a:pt x="1" y="3"/>
                  </a:cubicBezTo>
                  <a:cubicBezTo>
                    <a:pt x="1" y="4"/>
                    <a:pt x="1" y="4"/>
                    <a:pt x="1"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1457" name="Freeform 490"/>
            <p:cNvSpPr/>
            <p:nvPr/>
          </p:nvSpPr>
          <p:spPr bwMode="auto">
            <a:xfrm>
              <a:off x="3853" y="2193"/>
              <a:ext cx="7" cy="10"/>
            </a:xfrm>
            <a:custGeom>
              <a:avLst/>
              <a:gdLst>
                <a:gd name="T0" fmla="*/ 1 w 3"/>
                <a:gd name="T1" fmla="*/ 4 h 4"/>
                <a:gd name="T2" fmla="*/ 1 w 3"/>
                <a:gd name="T3" fmla="*/ 4 h 4"/>
                <a:gd name="T4" fmla="*/ 0 w 3"/>
                <a:gd name="T5" fmla="*/ 4 h 4"/>
                <a:gd name="T6" fmla="*/ 1 w 3"/>
                <a:gd name="T7" fmla="*/ 2 h 4"/>
                <a:gd name="T8" fmla="*/ 1 w 3"/>
                <a:gd name="T9" fmla="*/ 1 h 4"/>
                <a:gd name="T10" fmla="*/ 2 w 3"/>
                <a:gd name="T11" fmla="*/ 0 h 4"/>
                <a:gd name="T12" fmla="*/ 2 w 3"/>
                <a:gd name="T13" fmla="*/ 0 h 4"/>
                <a:gd name="T14" fmla="*/ 3 w 3"/>
                <a:gd name="T15" fmla="*/ 0 h 4"/>
                <a:gd name="T16" fmla="*/ 2 w 3"/>
                <a:gd name="T17" fmla="*/ 2 h 4"/>
                <a:gd name="T18" fmla="*/ 2 w 3"/>
                <a:gd name="T19" fmla="*/ 2 h 4"/>
                <a:gd name="T20" fmla="*/ 1 w 3"/>
                <a:gd name="T21" fmla="*/ 4 h 4"/>
                <a:gd name="T22" fmla="*/ 1 w 3"/>
                <a:gd name="T23"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 h="4">
                  <a:moveTo>
                    <a:pt x="1" y="4"/>
                  </a:moveTo>
                  <a:cubicBezTo>
                    <a:pt x="1" y="4"/>
                    <a:pt x="1" y="4"/>
                    <a:pt x="1" y="4"/>
                  </a:cubicBezTo>
                  <a:cubicBezTo>
                    <a:pt x="0" y="4"/>
                    <a:pt x="0" y="4"/>
                    <a:pt x="0" y="4"/>
                  </a:cubicBezTo>
                  <a:cubicBezTo>
                    <a:pt x="0" y="3"/>
                    <a:pt x="1" y="2"/>
                    <a:pt x="1" y="2"/>
                  </a:cubicBezTo>
                  <a:cubicBezTo>
                    <a:pt x="1" y="1"/>
                    <a:pt x="1" y="1"/>
                    <a:pt x="1" y="1"/>
                  </a:cubicBezTo>
                  <a:cubicBezTo>
                    <a:pt x="2" y="1"/>
                    <a:pt x="2" y="1"/>
                    <a:pt x="2" y="0"/>
                  </a:cubicBezTo>
                  <a:cubicBezTo>
                    <a:pt x="2" y="0"/>
                    <a:pt x="2" y="0"/>
                    <a:pt x="2" y="0"/>
                  </a:cubicBezTo>
                  <a:cubicBezTo>
                    <a:pt x="2" y="0"/>
                    <a:pt x="3" y="0"/>
                    <a:pt x="3" y="0"/>
                  </a:cubicBezTo>
                  <a:cubicBezTo>
                    <a:pt x="3" y="1"/>
                    <a:pt x="2" y="1"/>
                    <a:pt x="2" y="2"/>
                  </a:cubicBezTo>
                  <a:cubicBezTo>
                    <a:pt x="2" y="2"/>
                    <a:pt x="2" y="2"/>
                    <a:pt x="2" y="2"/>
                  </a:cubicBezTo>
                  <a:cubicBezTo>
                    <a:pt x="2" y="3"/>
                    <a:pt x="1" y="3"/>
                    <a:pt x="1" y="4"/>
                  </a:cubicBezTo>
                  <a:cubicBezTo>
                    <a:pt x="1" y="4"/>
                    <a:pt x="1" y="4"/>
                    <a:pt x="1"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1458" name="Freeform 491"/>
            <p:cNvSpPr/>
            <p:nvPr/>
          </p:nvSpPr>
          <p:spPr bwMode="auto">
            <a:xfrm>
              <a:off x="3855" y="2200"/>
              <a:ext cx="5" cy="8"/>
            </a:xfrm>
            <a:custGeom>
              <a:avLst/>
              <a:gdLst>
                <a:gd name="T0" fmla="*/ 0 w 2"/>
                <a:gd name="T1" fmla="*/ 3 h 3"/>
                <a:gd name="T2" fmla="*/ 0 w 2"/>
                <a:gd name="T3" fmla="*/ 2 h 3"/>
                <a:gd name="T4" fmla="*/ 0 w 2"/>
                <a:gd name="T5" fmla="*/ 2 h 3"/>
                <a:gd name="T6" fmla="*/ 1 w 2"/>
                <a:gd name="T7" fmla="*/ 0 h 3"/>
                <a:gd name="T8" fmla="*/ 2 w 2"/>
                <a:gd name="T9" fmla="*/ 0 h 3"/>
                <a:gd name="T10" fmla="*/ 2 w 2"/>
                <a:gd name="T11" fmla="*/ 0 h 3"/>
                <a:gd name="T12" fmla="*/ 1 w 2"/>
                <a:gd name="T13" fmla="*/ 2 h 3"/>
                <a:gd name="T14" fmla="*/ 0 w 2"/>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3">
                  <a:moveTo>
                    <a:pt x="0" y="3"/>
                  </a:moveTo>
                  <a:cubicBezTo>
                    <a:pt x="0" y="3"/>
                    <a:pt x="0" y="3"/>
                    <a:pt x="0" y="2"/>
                  </a:cubicBezTo>
                  <a:cubicBezTo>
                    <a:pt x="0" y="2"/>
                    <a:pt x="0" y="2"/>
                    <a:pt x="0" y="2"/>
                  </a:cubicBezTo>
                  <a:cubicBezTo>
                    <a:pt x="1" y="0"/>
                    <a:pt x="1" y="0"/>
                    <a:pt x="1" y="0"/>
                  </a:cubicBezTo>
                  <a:cubicBezTo>
                    <a:pt x="1" y="0"/>
                    <a:pt x="1" y="0"/>
                    <a:pt x="2" y="0"/>
                  </a:cubicBezTo>
                  <a:cubicBezTo>
                    <a:pt x="2" y="0"/>
                    <a:pt x="2" y="0"/>
                    <a:pt x="2" y="0"/>
                  </a:cubicBezTo>
                  <a:cubicBezTo>
                    <a:pt x="1" y="2"/>
                    <a:pt x="1" y="2"/>
                    <a:pt x="1" y="2"/>
                  </a:cubicBezTo>
                  <a:cubicBezTo>
                    <a:pt x="1" y="2"/>
                    <a:pt x="1" y="3"/>
                    <a:pt x="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1459" name="Freeform 492"/>
            <p:cNvSpPr/>
            <p:nvPr/>
          </p:nvSpPr>
          <p:spPr bwMode="auto">
            <a:xfrm>
              <a:off x="3848" y="2157"/>
              <a:ext cx="2" cy="5"/>
            </a:xfrm>
            <a:custGeom>
              <a:avLst/>
              <a:gdLst>
                <a:gd name="T0" fmla="*/ 0 w 1"/>
                <a:gd name="T1" fmla="*/ 2 h 2"/>
                <a:gd name="T2" fmla="*/ 0 w 1"/>
                <a:gd name="T3" fmla="*/ 2 h 2"/>
                <a:gd name="T4" fmla="*/ 1 w 1"/>
                <a:gd name="T5" fmla="*/ 1 h 2"/>
                <a:gd name="T6" fmla="*/ 1 w 1"/>
                <a:gd name="T7" fmla="*/ 1 h 2"/>
                <a:gd name="T8" fmla="*/ 1 w 1"/>
                <a:gd name="T9" fmla="*/ 1 h 2"/>
                <a:gd name="T10" fmla="*/ 1 w 1"/>
                <a:gd name="T11" fmla="*/ 2 h 2"/>
                <a:gd name="T12" fmla="*/ 0 w 1"/>
                <a:gd name="T13" fmla="*/ 2 h 2"/>
              </a:gdLst>
              <a:ahLst/>
              <a:cxnLst>
                <a:cxn ang="0">
                  <a:pos x="T0" y="T1"/>
                </a:cxn>
                <a:cxn ang="0">
                  <a:pos x="T2" y="T3"/>
                </a:cxn>
                <a:cxn ang="0">
                  <a:pos x="T4" y="T5"/>
                </a:cxn>
                <a:cxn ang="0">
                  <a:pos x="T6" y="T7"/>
                </a:cxn>
                <a:cxn ang="0">
                  <a:pos x="T8" y="T9"/>
                </a:cxn>
                <a:cxn ang="0">
                  <a:pos x="T10" y="T11"/>
                </a:cxn>
                <a:cxn ang="0">
                  <a:pos x="T12" y="T13"/>
                </a:cxn>
              </a:cxnLst>
              <a:rect l="0" t="0" r="r" b="b"/>
              <a:pathLst>
                <a:path w="1" h="2">
                  <a:moveTo>
                    <a:pt x="0" y="2"/>
                  </a:moveTo>
                  <a:cubicBezTo>
                    <a:pt x="0" y="2"/>
                    <a:pt x="0" y="2"/>
                    <a:pt x="0" y="2"/>
                  </a:cubicBezTo>
                  <a:cubicBezTo>
                    <a:pt x="0" y="1"/>
                    <a:pt x="0" y="1"/>
                    <a:pt x="1" y="1"/>
                  </a:cubicBezTo>
                  <a:cubicBezTo>
                    <a:pt x="1" y="0"/>
                    <a:pt x="1" y="0"/>
                    <a:pt x="1" y="1"/>
                  </a:cubicBezTo>
                  <a:cubicBezTo>
                    <a:pt x="1" y="1"/>
                    <a:pt x="1" y="1"/>
                    <a:pt x="1" y="1"/>
                  </a:cubicBezTo>
                  <a:cubicBezTo>
                    <a:pt x="1" y="1"/>
                    <a:pt x="1" y="2"/>
                    <a:pt x="1" y="2"/>
                  </a:cubicBezTo>
                  <a:cubicBezTo>
                    <a:pt x="1" y="2"/>
                    <a:pt x="1" y="2"/>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1460" name="Freeform 493"/>
            <p:cNvSpPr/>
            <p:nvPr/>
          </p:nvSpPr>
          <p:spPr bwMode="auto">
            <a:xfrm>
              <a:off x="3850" y="2160"/>
              <a:ext cx="5" cy="5"/>
            </a:xfrm>
            <a:custGeom>
              <a:avLst/>
              <a:gdLst>
                <a:gd name="T0" fmla="*/ 1 w 2"/>
                <a:gd name="T1" fmla="*/ 2 h 2"/>
                <a:gd name="T2" fmla="*/ 1 w 2"/>
                <a:gd name="T3" fmla="*/ 2 h 2"/>
                <a:gd name="T4" fmla="*/ 0 w 2"/>
                <a:gd name="T5" fmla="*/ 1 h 2"/>
                <a:gd name="T6" fmla="*/ 1 w 2"/>
                <a:gd name="T7" fmla="*/ 0 h 2"/>
                <a:gd name="T8" fmla="*/ 1 w 2"/>
                <a:gd name="T9" fmla="*/ 0 h 2"/>
                <a:gd name="T10" fmla="*/ 2 w 2"/>
                <a:gd name="T11" fmla="*/ 0 h 2"/>
                <a:gd name="T12" fmla="*/ 1 w 2"/>
                <a:gd name="T13" fmla="*/ 2 h 2"/>
                <a:gd name="T14" fmla="*/ 1 w 2"/>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2">
                  <a:moveTo>
                    <a:pt x="1" y="2"/>
                  </a:moveTo>
                  <a:cubicBezTo>
                    <a:pt x="1" y="2"/>
                    <a:pt x="1" y="2"/>
                    <a:pt x="1" y="2"/>
                  </a:cubicBezTo>
                  <a:cubicBezTo>
                    <a:pt x="0" y="2"/>
                    <a:pt x="0" y="2"/>
                    <a:pt x="0" y="1"/>
                  </a:cubicBezTo>
                  <a:cubicBezTo>
                    <a:pt x="1" y="1"/>
                    <a:pt x="1" y="1"/>
                    <a:pt x="1" y="0"/>
                  </a:cubicBezTo>
                  <a:cubicBezTo>
                    <a:pt x="1" y="0"/>
                    <a:pt x="1" y="0"/>
                    <a:pt x="1" y="0"/>
                  </a:cubicBezTo>
                  <a:cubicBezTo>
                    <a:pt x="2" y="0"/>
                    <a:pt x="2" y="0"/>
                    <a:pt x="2" y="0"/>
                  </a:cubicBezTo>
                  <a:cubicBezTo>
                    <a:pt x="2" y="1"/>
                    <a:pt x="1" y="1"/>
                    <a:pt x="1" y="2"/>
                  </a:cubicBezTo>
                  <a:cubicBezTo>
                    <a:pt x="1" y="2"/>
                    <a:pt x="1" y="2"/>
                    <a:pt x="1"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1461" name="Freeform 494"/>
            <p:cNvSpPr/>
            <p:nvPr/>
          </p:nvSpPr>
          <p:spPr bwMode="auto">
            <a:xfrm>
              <a:off x="3855" y="2162"/>
              <a:ext cx="5" cy="6"/>
            </a:xfrm>
            <a:custGeom>
              <a:avLst/>
              <a:gdLst>
                <a:gd name="T0" fmla="*/ 1 w 2"/>
                <a:gd name="T1" fmla="*/ 2 h 2"/>
                <a:gd name="T2" fmla="*/ 1 w 2"/>
                <a:gd name="T3" fmla="*/ 2 h 2"/>
                <a:gd name="T4" fmla="*/ 0 w 2"/>
                <a:gd name="T5" fmla="*/ 1 h 2"/>
                <a:gd name="T6" fmla="*/ 1 w 2"/>
                <a:gd name="T7" fmla="*/ 0 h 2"/>
                <a:gd name="T8" fmla="*/ 2 w 2"/>
                <a:gd name="T9" fmla="*/ 0 h 2"/>
                <a:gd name="T10" fmla="*/ 2 w 2"/>
                <a:gd name="T11" fmla="*/ 1 h 2"/>
                <a:gd name="T12" fmla="*/ 1 w 2"/>
                <a:gd name="T13" fmla="*/ 2 h 2"/>
                <a:gd name="T14" fmla="*/ 1 w 2"/>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2">
                  <a:moveTo>
                    <a:pt x="1" y="2"/>
                  </a:moveTo>
                  <a:cubicBezTo>
                    <a:pt x="1" y="2"/>
                    <a:pt x="1" y="2"/>
                    <a:pt x="1" y="2"/>
                  </a:cubicBezTo>
                  <a:cubicBezTo>
                    <a:pt x="0" y="2"/>
                    <a:pt x="0" y="1"/>
                    <a:pt x="0" y="1"/>
                  </a:cubicBezTo>
                  <a:cubicBezTo>
                    <a:pt x="1" y="1"/>
                    <a:pt x="1" y="1"/>
                    <a:pt x="1" y="0"/>
                  </a:cubicBezTo>
                  <a:cubicBezTo>
                    <a:pt x="1" y="0"/>
                    <a:pt x="1" y="0"/>
                    <a:pt x="2" y="0"/>
                  </a:cubicBezTo>
                  <a:cubicBezTo>
                    <a:pt x="2" y="0"/>
                    <a:pt x="2" y="0"/>
                    <a:pt x="2" y="1"/>
                  </a:cubicBezTo>
                  <a:cubicBezTo>
                    <a:pt x="1" y="1"/>
                    <a:pt x="1" y="1"/>
                    <a:pt x="1" y="2"/>
                  </a:cubicBezTo>
                  <a:cubicBezTo>
                    <a:pt x="1" y="2"/>
                    <a:pt x="1" y="2"/>
                    <a:pt x="1"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1462" name="Freeform 495"/>
            <p:cNvSpPr/>
            <p:nvPr/>
          </p:nvSpPr>
          <p:spPr bwMode="auto">
            <a:xfrm>
              <a:off x="3860" y="2162"/>
              <a:ext cx="5" cy="8"/>
            </a:xfrm>
            <a:custGeom>
              <a:avLst/>
              <a:gdLst>
                <a:gd name="T0" fmla="*/ 0 w 2"/>
                <a:gd name="T1" fmla="*/ 3 h 3"/>
                <a:gd name="T2" fmla="*/ 0 w 2"/>
                <a:gd name="T3" fmla="*/ 3 h 3"/>
                <a:gd name="T4" fmla="*/ 0 w 2"/>
                <a:gd name="T5" fmla="*/ 2 h 3"/>
                <a:gd name="T6" fmla="*/ 1 w 2"/>
                <a:gd name="T7" fmla="*/ 1 h 3"/>
                <a:gd name="T8" fmla="*/ 1 w 2"/>
                <a:gd name="T9" fmla="*/ 0 h 3"/>
                <a:gd name="T10" fmla="*/ 2 w 2"/>
                <a:gd name="T11" fmla="*/ 1 h 3"/>
                <a:gd name="T12" fmla="*/ 1 w 2"/>
                <a:gd name="T13" fmla="*/ 2 h 3"/>
                <a:gd name="T14" fmla="*/ 0 w 2"/>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3">
                  <a:moveTo>
                    <a:pt x="0" y="3"/>
                  </a:moveTo>
                  <a:cubicBezTo>
                    <a:pt x="0" y="3"/>
                    <a:pt x="0" y="3"/>
                    <a:pt x="0" y="3"/>
                  </a:cubicBezTo>
                  <a:cubicBezTo>
                    <a:pt x="0" y="3"/>
                    <a:pt x="0" y="2"/>
                    <a:pt x="0" y="2"/>
                  </a:cubicBezTo>
                  <a:cubicBezTo>
                    <a:pt x="1" y="1"/>
                    <a:pt x="1" y="1"/>
                    <a:pt x="1" y="1"/>
                  </a:cubicBezTo>
                  <a:cubicBezTo>
                    <a:pt x="1" y="0"/>
                    <a:pt x="1" y="0"/>
                    <a:pt x="1" y="0"/>
                  </a:cubicBezTo>
                  <a:cubicBezTo>
                    <a:pt x="2" y="1"/>
                    <a:pt x="2" y="1"/>
                    <a:pt x="2" y="1"/>
                  </a:cubicBezTo>
                  <a:cubicBezTo>
                    <a:pt x="1" y="2"/>
                    <a:pt x="1" y="2"/>
                    <a:pt x="1" y="2"/>
                  </a:cubicBezTo>
                  <a:cubicBezTo>
                    <a:pt x="1" y="3"/>
                    <a:pt x="1" y="3"/>
                    <a:pt x="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1463" name="Freeform 496"/>
            <p:cNvSpPr/>
            <p:nvPr/>
          </p:nvSpPr>
          <p:spPr bwMode="auto">
            <a:xfrm>
              <a:off x="3865" y="2165"/>
              <a:ext cx="5" cy="8"/>
            </a:xfrm>
            <a:custGeom>
              <a:avLst/>
              <a:gdLst>
                <a:gd name="T0" fmla="*/ 1 w 2"/>
                <a:gd name="T1" fmla="*/ 3 h 3"/>
                <a:gd name="T2" fmla="*/ 0 w 2"/>
                <a:gd name="T3" fmla="*/ 3 h 3"/>
                <a:gd name="T4" fmla="*/ 0 w 2"/>
                <a:gd name="T5" fmla="*/ 2 h 3"/>
                <a:gd name="T6" fmla="*/ 1 w 2"/>
                <a:gd name="T7" fmla="*/ 1 h 3"/>
                <a:gd name="T8" fmla="*/ 2 w 2"/>
                <a:gd name="T9" fmla="*/ 0 h 3"/>
                <a:gd name="T10" fmla="*/ 2 w 2"/>
                <a:gd name="T11" fmla="*/ 1 h 3"/>
                <a:gd name="T12" fmla="*/ 1 w 2"/>
                <a:gd name="T13" fmla="*/ 3 h 3"/>
                <a:gd name="T14" fmla="*/ 1 w 2"/>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3">
                  <a:moveTo>
                    <a:pt x="1" y="3"/>
                  </a:moveTo>
                  <a:cubicBezTo>
                    <a:pt x="1" y="3"/>
                    <a:pt x="0" y="3"/>
                    <a:pt x="0" y="3"/>
                  </a:cubicBezTo>
                  <a:cubicBezTo>
                    <a:pt x="0" y="3"/>
                    <a:pt x="0" y="2"/>
                    <a:pt x="0" y="2"/>
                  </a:cubicBezTo>
                  <a:cubicBezTo>
                    <a:pt x="1" y="1"/>
                    <a:pt x="1" y="1"/>
                    <a:pt x="1" y="1"/>
                  </a:cubicBezTo>
                  <a:cubicBezTo>
                    <a:pt x="1" y="0"/>
                    <a:pt x="1" y="0"/>
                    <a:pt x="2" y="0"/>
                  </a:cubicBezTo>
                  <a:cubicBezTo>
                    <a:pt x="2" y="0"/>
                    <a:pt x="2" y="1"/>
                    <a:pt x="2" y="1"/>
                  </a:cubicBezTo>
                  <a:cubicBezTo>
                    <a:pt x="1" y="3"/>
                    <a:pt x="1" y="3"/>
                    <a:pt x="1" y="3"/>
                  </a:cubicBezTo>
                  <a:cubicBezTo>
                    <a:pt x="1" y="3"/>
                    <a:pt x="1" y="3"/>
                    <a:pt x="1"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1464" name="Freeform 497"/>
            <p:cNvSpPr/>
            <p:nvPr/>
          </p:nvSpPr>
          <p:spPr bwMode="auto">
            <a:xfrm>
              <a:off x="3870" y="2168"/>
              <a:ext cx="3" cy="5"/>
            </a:xfrm>
            <a:custGeom>
              <a:avLst/>
              <a:gdLst>
                <a:gd name="T0" fmla="*/ 0 w 1"/>
                <a:gd name="T1" fmla="*/ 2 h 2"/>
                <a:gd name="T2" fmla="*/ 0 w 1"/>
                <a:gd name="T3" fmla="*/ 2 h 2"/>
                <a:gd name="T4" fmla="*/ 0 w 1"/>
                <a:gd name="T5" fmla="*/ 1 h 2"/>
                <a:gd name="T6" fmla="*/ 0 w 1"/>
                <a:gd name="T7" fmla="*/ 0 h 2"/>
                <a:gd name="T8" fmla="*/ 1 w 1"/>
                <a:gd name="T9" fmla="*/ 0 h 2"/>
                <a:gd name="T10" fmla="*/ 1 w 1"/>
                <a:gd name="T11" fmla="*/ 0 h 2"/>
                <a:gd name="T12" fmla="*/ 0 w 1"/>
                <a:gd name="T13" fmla="*/ 2 h 2"/>
                <a:gd name="T14" fmla="*/ 0 w 1"/>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2">
                  <a:moveTo>
                    <a:pt x="0" y="2"/>
                  </a:moveTo>
                  <a:cubicBezTo>
                    <a:pt x="0" y="2"/>
                    <a:pt x="0" y="2"/>
                    <a:pt x="0" y="2"/>
                  </a:cubicBezTo>
                  <a:cubicBezTo>
                    <a:pt x="0" y="2"/>
                    <a:pt x="0" y="2"/>
                    <a:pt x="0" y="1"/>
                  </a:cubicBezTo>
                  <a:cubicBezTo>
                    <a:pt x="0" y="1"/>
                    <a:pt x="0" y="0"/>
                    <a:pt x="0" y="0"/>
                  </a:cubicBezTo>
                  <a:cubicBezTo>
                    <a:pt x="1" y="0"/>
                    <a:pt x="1" y="0"/>
                    <a:pt x="1" y="0"/>
                  </a:cubicBezTo>
                  <a:cubicBezTo>
                    <a:pt x="1" y="0"/>
                    <a:pt x="1" y="0"/>
                    <a:pt x="1" y="0"/>
                  </a:cubicBezTo>
                  <a:cubicBezTo>
                    <a:pt x="1" y="1"/>
                    <a:pt x="1" y="1"/>
                    <a:pt x="0" y="2"/>
                  </a:cubicBezTo>
                  <a:cubicBezTo>
                    <a:pt x="0" y="2"/>
                    <a:pt x="0" y="2"/>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1465" name="Freeform 498"/>
            <p:cNvSpPr/>
            <p:nvPr/>
          </p:nvSpPr>
          <p:spPr bwMode="auto">
            <a:xfrm>
              <a:off x="3875" y="2170"/>
              <a:ext cx="5" cy="5"/>
            </a:xfrm>
            <a:custGeom>
              <a:avLst/>
              <a:gdLst>
                <a:gd name="T0" fmla="*/ 0 w 2"/>
                <a:gd name="T1" fmla="*/ 2 h 2"/>
                <a:gd name="T2" fmla="*/ 0 w 2"/>
                <a:gd name="T3" fmla="*/ 2 h 2"/>
                <a:gd name="T4" fmla="*/ 0 w 2"/>
                <a:gd name="T5" fmla="*/ 2 h 2"/>
                <a:gd name="T6" fmla="*/ 1 w 2"/>
                <a:gd name="T7" fmla="*/ 0 h 2"/>
                <a:gd name="T8" fmla="*/ 2 w 2"/>
                <a:gd name="T9" fmla="*/ 0 h 2"/>
                <a:gd name="T10" fmla="*/ 2 w 2"/>
                <a:gd name="T11" fmla="*/ 1 h 2"/>
                <a:gd name="T12" fmla="*/ 1 w 2"/>
                <a:gd name="T13" fmla="*/ 2 h 2"/>
                <a:gd name="T14" fmla="*/ 0 w 2"/>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2">
                  <a:moveTo>
                    <a:pt x="0" y="2"/>
                  </a:moveTo>
                  <a:cubicBezTo>
                    <a:pt x="0" y="2"/>
                    <a:pt x="0" y="2"/>
                    <a:pt x="0" y="2"/>
                  </a:cubicBezTo>
                  <a:cubicBezTo>
                    <a:pt x="0" y="2"/>
                    <a:pt x="0" y="2"/>
                    <a:pt x="0" y="2"/>
                  </a:cubicBezTo>
                  <a:cubicBezTo>
                    <a:pt x="0" y="1"/>
                    <a:pt x="1" y="0"/>
                    <a:pt x="1" y="0"/>
                  </a:cubicBezTo>
                  <a:cubicBezTo>
                    <a:pt x="1" y="0"/>
                    <a:pt x="1" y="0"/>
                    <a:pt x="2" y="0"/>
                  </a:cubicBezTo>
                  <a:cubicBezTo>
                    <a:pt x="2" y="0"/>
                    <a:pt x="2" y="0"/>
                    <a:pt x="2" y="1"/>
                  </a:cubicBezTo>
                  <a:cubicBezTo>
                    <a:pt x="1" y="1"/>
                    <a:pt x="1" y="1"/>
                    <a:pt x="1" y="2"/>
                  </a:cubicBezTo>
                  <a:cubicBezTo>
                    <a:pt x="1" y="2"/>
                    <a:pt x="1" y="2"/>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1466" name="Freeform 499"/>
            <p:cNvSpPr/>
            <p:nvPr/>
          </p:nvSpPr>
          <p:spPr bwMode="auto">
            <a:xfrm>
              <a:off x="3880" y="2170"/>
              <a:ext cx="5" cy="8"/>
            </a:xfrm>
            <a:custGeom>
              <a:avLst/>
              <a:gdLst>
                <a:gd name="T0" fmla="*/ 0 w 2"/>
                <a:gd name="T1" fmla="*/ 3 h 3"/>
                <a:gd name="T2" fmla="*/ 0 w 2"/>
                <a:gd name="T3" fmla="*/ 3 h 3"/>
                <a:gd name="T4" fmla="*/ 0 w 2"/>
                <a:gd name="T5" fmla="*/ 3 h 3"/>
                <a:gd name="T6" fmla="*/ 1 w 2"/>
                <a:gd name="T7" fmla="*/ 0 h 3"/>
                <a:gd name="T8" fmla="*/ 2 w 2"/>
                <a:gd name="T9" fmla="*/ 0 h 3"/>
                <a:gd name="T10" fmla="*/ 2 w 2"/>
                <a:gd name="T11" fmla="*/ 1 h 3"/>
                <a:gd name="T12" fmla="*/ 1 w 2"/>
                <a:gd name="T13" fmla="*/ 3 h 3"/>
                <a:gd name="T14" fmla="*/ 0 w 2"/>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3">
                  <a:moveTo>
                    <a:pt x="0" y="3"/>
                  </a:moveTo>
                  <a:cubicBezTo>
                    <a:pt x="0" y="3"/>
                    <a:pt x="0" y="3"/>
                    <a:pt x="0" y="3"/>
                  </a:cubicBezTo>
                  <a:cubicBezTo>
                    <a:pt x="0" y="3"/>
                    <a:pt x="0" y="3"/>
                    <a:pt x="0" y="3"/>
                  </a:cubicBezTo>
                  <a:cubicBezTo>
                    <a:pt x="0" y="2"/>
                    <a:pt x="1" y="1"/>
                    <a:pt x="1" y="0"/>
                  </a:cubicBezTo>
                  <a:cubicBezTo>
                    <a:pt x="1" y="0"/>
                    <a:pt x="2" y="0"/>
                    <a:pt x="2" y="0"/>
                  </a:cubicBezTo>
                  <a:cubicBezTo>
                    <a:pt x="2" y="1"/>
                    <a:pt x="2" y="1"/>
                    <a:pt x="2" y="1"/>
                  </a:cubicBezTo>
                  <a:cubicBezTo>
                    <a:pt x="1" y="2"/>
                    <a:pt x="1" y="2"/>
                    <a:pt x="1" y="3"/>
                  </a:cubicBezTo>
                  <a:cubicBezTo>
                    <a:pt x="1" y="3"/>
                    <a:pt x="0" y="3"/>
                    <a:pt x="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1467" name="Freeform 500"/>
            <p:cNvSpPr/>
            <p:nvPr/>
          </p:nvSpPr>
          <p:spPr bwMode="auto">
            <a:xfrm>
              <a:off x="3883" y="2175"/>
              <a:ext cx="5" cy="5"/>
            </a:xfrm>
            <a:custGeom>
              <a:avLst/>
              <a:gdLst>
                <a:gd name="T0" fmla="*/ 0 w 2"/>
                <a:gd name="T1" fmla="*/ 2 h 2"/>
                <a:gd name="T2" fmla="*/ 0 w 2"/>
                <a:gd name="T3" fmla="*/ 2 h 2"/>
                <a:gd name="T4" fmla="*/ 0 w 2"/>
                <a:gd name="T5" fmla="*/ 1 h 2"/>
                <a:gd name="T6" fmla="*/ 1 w 2"/>
                <a:gd name="T7" fmla="*/ 0 h 2"/>
                <a:gd name="T8" fmla="*/ 2 w 2"/>
                <a:gd name="T9" fmla="*/ 0 h 2"/>
                <a:gd name="T10" fmla="*/ 2 w 2"/>
                <a:gd name="T11" fmla="*/ 0 h 2"/>
                <a:gd name="T12" fmla="*/ 1 w 2"/>
                <a:gd name="T13" fmla="*/ 2 h 2"/>
                <a:gd name="T14" fmla="*/ 0 w 2"/>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2">
                  <a:moveTo>
                    <a:pt x="0" y="2"/>
                  </a:moveTo>
                  <a:cubicBezTo>
                    <a:pt x="0" y="2"/>
                    <a:pt x="0" y="2"/>
                    <a:pt x="0" y="2"/>
                  </a:cubicBezTo>
                  <a:cubicBezTo>
                    <a:pt x="0" y="2"/>
                    <a:pt x="0" y="2"/>
                    <a:pt x="0" y="1"/>
                  </a:cubicBezTo>
                  <a:cubicBezTo>
                    <a:pt x="0" y="1"/>
                    <a:pt x="1" y="0"/>
                    <a:pt x="1" y="0"/>
                  </a:cubicBezTo>
                  <a:cubicBezTo>
                    <a:pt x="1" y="0"/>
                    <a:pt x="2" y="0"/>
                    <a:pt x="2" y="0"/>
                  </a:cubicBezTo>
                  <a:cubicBezTo>
                    <a:pt x="2" y="0"/>
                    <a:pt x="2" y="0"/>
                    <a:pt x="2" y="0"/>
                  </a:cubicBezTo>
                  <a:cubicBezTo>
                    <a:pt x="1" y="1"/>
                    <a:pt x="1" y="1"/>
                    <a:pt x="1" y="2"/>
                  </a:cubicBezTo>
                  <a:cubicBezTo>
                    <a:pt x="1" y="2"/>
                    <a:pt x="0" y="2"/>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1468" name="Freeform 501"/>
            <p:cNvSpPr/>
            <p:nvPr/>
          </p:nvSpPr>
          <p:spPr bwMode="auto">
            <a:xfrm>
              <a:off x="3860" y="2193"/>
              <a:ext cx="8" cy="15"/>
            </a:xfrm>
            <a:custGeom>
              <a:avLst/>
              <a:gdLst>
                <a:gd name="T0" fmla="*/ 1 w 3"/>
                <a:gd name="T1" fmla="*/ 6 h 6"/>
                <a:gd name="T2" fmla="*/ 1 w 3"/>
                <a:gd name="T3" fmla="*/ 6 h 6"/>
                <a:gd name="T4" fmla="*/ 0 w 3"/>
                <a:gd name="T5" fmla="*/ 6 h 6"/>
                <a:gd name="T6" fmla="*/ 2 w 3"/>
                <a:gd name="T7" fmla="*/ 1 h 6"/>
                <a:gd name="T8" fmla="*/ 2 w 3"/>
                <a:gd name="T9" fmla="*/ 0 h 6"/>
                <a:gd name="T10" fmla="*/ 3 w 3"/>
                <a:gd name="T11" fmla="*/ 1 h 6"/>
                <a:gd name="T12" fmla="*/ 1 w 3"/>
                <a:gd name="T13" fmla="*/ 6 h 6"/>
                <a:gd name="T14" fmla="*/ 1 w 3"/>
                <a:gd name="T15" fmla="*/ 6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6">
                  <a:moveTo>
                    <a:pt x="1" y="6"/>
                  </a:moveTo>
                  <a:cubicBezTo>
                    <a:pt x="1" y="6"/>
                    <a:pt x="1" y="6"/>
                    <a:pt x="1" y="6"/>
                  </a:cubicBezTo>
                  <a:cubicBezTo>
                    <a:pt x="0" y="6"/>
                    <a:pt x="0" y="6"/>
                    <a:pt x="0" y="6"/>
                  </a:cubicBezTo>
                  <a:cubicBezTo>
                    <a:pt x="2" y="1"/>
                    <a:pt x="2" y="1"/>
                    <a:pt x="2" y="1"/>
                  </a:cubicBezTo>
                  <a:cubicBezTo>
                    <a:pt x="2" y="0"/>
                    <a:pt x="2" y="0"/>
                    <a:pt x="2" y="0"/>
                  </a:cubicBezTo>
                  <a:cubicBezTo>
                    <a:pt x="3" y="0"/>
                    <a:pt x="3" y="1"/>
                    <a:pt x="3" y="1"/>
                  </a:cubicBezTo>
                  <a:cubicBezTo>
                    <a:pt x="1" y="6"/>
                    <a:pt x="1" y="6"/>
                    <a:pt x="1" y="6"/>
                  </a:cubicBezTo>
                  <a:cubicBezTo>
                    <a:pt x="1" y="6"/>
                    <a:pt x="1" y="6"/>
                    <a:pt x="1"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1469" name="Freeform 502"/>
            <p:cNvSpPr/>
            <p:nvPr/>
          </p:nvSpPr>
          <p:spPr bwMode="auto">
            <a:xfrm>
              <a:off x="3865" y="2190"/>
              <a:ext cx="5" cy="18"/>
            </a:xfrm>
            <a:custGeom>
              <a:avLst/>
              <a:gdLst>
                <a:gd name="T0" fmla="*/ 0 w 2"/>
                <a:gd name="T1" fmla="*/ 7 h 7"/>
                <a:gd name="T2" fmla="*/ 0 w 2"/>
                <a:gd name="T3" fmla="*/ 7 h 7"/>
                <a:gd name="T4" fmla="*/ 0 w 2"/>
                <a:gd name="T5" fmla="*/ 6 h 7"/>
                <a:gd name="T6" fmla="*/ 2 w 2"/>
                <a:gd name="T7" fmla="*/ 1 h 7"/>
                <a:gd name="T8" fmla="*/ 2 w 2"/>
                <a:gd name="T9" fmla="*/ 0 h 7"/>
                <a:gd name="T10" fmla="*/ 2 w 2"/>
                <a:gd name="T11" fmla="*/ 1 h 7"/>
                <a:gd name="T12" fmla="*/ 1 w 2"/>
                <a:gd name="T13" fmla="*/ 6 h 7"/>
                <a:gd name="T14" fmla="*/ 1 w 2"/>
                <a:gd name="T15" fmla="*/ 6 h 7"/>
                <a:gd name="T16" fmla="*/ 1 w 2"/>
                <a:gd name="T17" fmla="*/ 7 h 7"/>
                <a:gd name="T18" fmla="*/ 0 w 2"/>
                <a:gd name="T19"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7">
                  <a:moveTo>
                    <a:pt x="0" y="7"/>
                  </a:moveTo>
                  <a:cubicBezTo>
                    <a:pt x="0" y="7"/>
                    <a:pt x="0" y="7"/>
                    <a:pt x="0" y="7"/>
                  </a:cubicBezTo>
                  <a:cubicBezTo>
                    <a:pt x="0" y="7"/>
                    <a:pt x="0" y="6"/>
                    <a:pt x="0" y="6"/>
                  </a:cubicBezTo>
                  <a:cubicBezTo>
                    <a:pt x="1" y="4"/>
                    <a:pt x="1" y="3"/>
                    <a:pt x="2" y="1"/>
                  </a:cubicBezTo>
                  <a:cubicBezTo>
                    <a:pt x="2" y="1"/>
                    <a:pt x="2" y="0"/>
                    <a:pt x="2" y="0"/>
                  </a:cubicBezTo>
                  <a:cubicBezTo>
                    <a:pt x="2" y="0"/>
                    <a:pt x="2" y="1"/>
                    <a:pt x="2" y="1"/>
                  </a:cubicBezTo>
                  <a:cubicBezTo>
                    <a:pt x="2" y="3"/>
                    <a:pt x="1" y="4"/>
                    <a:pt x="1" y="6"/>
                  </a:cubicBezTo>
                  <a:cubicBezTo>
                    <a:pt x="1" y="6"/>
                    <a:pt x="1" y="6"/>
                    <a:pt x="1" y="6"/>
                  </a:cubicBezTo>
                  <a:cubicBezTo>
                    <a:pt x="1" y="7"/>
                    <a:pt x="1" y="7"/>
                    <a:pt x="1" y="7"/>
                  </a:cubicBezTo>
                  <a:cubicBezTo>
                    <a:pt x="1" y="7"/>
                    <a:pt x="0" y="7"/>
                    <a:pt x="0"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1470" name="Freeform 503"/>
            <p:cNvSpPr/>
            <p:nvPr/>
          </p:nvSpPr>
          <p:spPr bwMode="auto">
            <a:xfrm>
              <a:off x="3870" y="2188"/>
              <a:ext cx="5" cy="17"/>
            </a:xfrm>
            <a:custGeom>
              <a:avLst/>
              <a:gdLst>
                <a:gd name="T0" fmla="*/ 0 w 2"/>
                <a:gd name="T1" fmla="*/ 7 h 7"/>
                <a:gd name="T2" fmla="*/ 0 w 2"/>
                <a:gd name="T3" fmla="*/ 7 h 7"/>
                <a:gd name="T4" fmla="*/ 0 w 2"/>
                <a:gd name="T5" fmla="*/ 6 h 7"/>
                <a:gd name="T6" fmla="*/ 1 w 2"/>
                <a:gd name="T7" fmla="*/ 1 h 7"/>
                <a:gd name="T8" fmla="*/ 2 w 2"/>
                <a:gd name="T9" fmla="*/ 0 h 7"/>
                <a:gd name="T10" fmla="*/ 2 w 2"/>
                <a:gd name="T11" fmla="*/ 1 h 7"/>
                <a:gd name="T12" fmla="*/ 1 w 2"/>
                <a:gd name="T13" fmla="*/ 6 h 7"/>
                <a:gd name="T14" fmla="*/ 1 w 2"/>
                <a:gd name="T15" fmla="*/ 6 h 7"/>
                <a:gd name="T16" fmla="*/ 1 w 2"/>
                <a:gd name="T17" fmla="*/ 7 h 7"/>
                <a:gd name="T18" fmla="*/ 0 w 2"/>
                <a:gd name="T19"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7">
                  <a:moveTo>
                    <a:pt x="0" y="7"/>
                  </a:moveTo>
                  <a:cubicBezTo>
                    <a:pt x="0" y="7"/>
                    <a:pt x="0" y="7"/>
                    <a:pt x="0" y="7"/>
                  </a:cubicBezTo>
                  <a:cubicBezTo>
                    <a:pt x="0" y="7"/>
                    <a:pt x="0" y="6"/>
                    <a:pt x="0" y="6"/>
                  </a:cubicBezTo>
                  <a:cubicBezTo>
                    <a:pt x="0" y="4"/>
                    <a:pt x="1" y="2"/>
                    <a:pt x="1" y="1"/>
                  </a:cubicBezTo>
                  <a:cubicBezTo>
                    <a:pt x="2" y="0"/>
                    <a:pt x="2" y="0"/>
                    <a:pt x="2" y="0"/>
                  </a:cubicBezTo>
                  <a:cubicBezTo>
                    <a:pt x="2" y="0"/>
                    <a:pt x="2" y="1"/>
                    <a:pt x="2" y="1"/>
                  </a:cubicBezTo>
                  <a:cubicBezTo>
                    <a:pt x="2" y="2"/>
                    <a:pt x="1" y="4"/>
                    <a:pt x="1" y="6"/>
                  </a:cubicBezTo>
                  <a:cubicBezTo>
                    <a:pt x="1" y="6"/>
                    <a:pt x="1" y="6"/>
                    <a:pt x="1" y="6"/>
                  </a:cubicBezTo>
                  <a:cubicBezTo>
                    <a:pt x="1" y="7"/>
                    <a:pt x="1" y="7"/>
                    <a:pt x="1" y="7"/>
                  </a:cubicBezTo>
                  <a:cubicBezTo>
                    <a:pt x="0" y="7"/>
                    <a:pt x="0" y="7"/>
                    <a:pt x="0"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1471" name="Freeform 504"/>
            <p:cNvSpPr/>
            <p:nvPr/>
          </p:nvSpPr>
          <p:spPr bwMode="auto">
            <a:xfrm>
              <a:off x="3875" y="2183"/>
              <a:ext cx="5" cy="17"/>
            </a:xfrm>
            <a:custGeom>
              <a:avLst/>
              <a:gdLst>
                <a:gd name="T0" fmla="*/ 0 w 2"/>
                <a:gd name="T1" fmla="*/ 7 h 7"/>
                <a:gd name="T2" fmla="*/ 0 w 2"/>
                <a:gd name="T3" fmla="*/ 7 h 7"/>
                <a:gd name="T4" fmla="*/ 0 w 2"/>
                <a:gd name="T5" fmla="*/ 6 h 7"/>
                <a:gd name="T6" fmla="*/ 1 w 2"/>
                <a:gd name="T7" fmla="*/ 1 h 7"/>
                <a:gd name="T8" fmla="*/ 2 w 2"/>
                <a:gd name="T9" fmla="*/ 0 h 7"/>
                <a:gd name="T10" fmla="*/ 2 w 2"/>
                <a:gd name="T11" fmla="*/ 1 h 7"/>
                <a:gd name="T12" fmla="*/ 1 w 2"/>
                <a:gd name="T13" fmla="*/ 7 h 7"/>
                <a:gd name="T14" fmla="*/ 0 w 2"/>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7">
                  <a:moveTo>
                    <a:pt x="0" y="7"/>
                  </a:moveTo>
                  <a:cubicBezTo>
                    <a:pt x="0" y="7"/>
                    <a:pt x="0" y="7"/>
                    <a:pt x="0" y="7"/>
                  </a:cubicBezTo>
                  <a:cubicBezTo>
                    <a:pt x="0" y="7"/>
                    <a:pt x="0" y="7"/>
                    <a:pt x="0" y="6"/>
                  </a:cubicBezTo>
                  <a:cubicBezTo>
                    <a:pt x="1" y="4"/>
                    <a:pt x="1" y="3"/>
                    <a:pt x="1" y="1"/>
                  </a:cubicBezTo>
                  <a:cubicBezTo>
                    <a:pt x="2" y="0"/>
                    <a:pt x="2" y="0"/>
                    <a:pt x="2" y="0"/>
                  </a:cubicBezTo>
                  <a:cubicBezTo>
                    <a:pt x="2" y="0"/>
                    <a:pt x="2" y="0"/>
                    <a:pt x="2" y="1"/>
                  </a:cubicBezTo>
                  <a:cubicBezTo>
                    <a:pt x="2" y="3"/>
                    <a:pt x="1" y="5"/>
                    <a:pt x="1" y="7"/>
                  </a:cubicBezTo>
                  <a:cubicBezTo>
                    <a:pt x="1" y="7"/>
                    <a:pt x="0" y="7"/>
                    <a:pt x="0"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1472" name="Freeform 505"/>
            <p:cNvSpPr/>
            <p:nvPr/>
          </p:nvSpPr>
          <p:spPr bwMode="auto">
            <a:xfrm>
              <a:off x="3845" y="2147"/>
              <a:ext cx="5" cy="10"/>
            </a:xfrm>
            <a:custGeom>
              <a:avLst/>
              <a:gdLst>
                <a:gd name="T0" fmla="*/ 1 w 2"/>
                <a:gd name="T1" fmla="*/ 4 h 4"/>
                <a:gd name="T2" fmla="*/ 1 w 2"/>
                <a:gd name="T3" fmla="*/ 4 h 4"/>
                <a:gd name="T4" fmla="*/ 0 w 2"/>
                <a:gd name="T5" fmla="*/ 4 h 4"/>
                <a:gd name="T6" fmla="*/ 1 w 2"/>
                <a:gd name="T7" fmla="*/ 0 h 4"/>
                <a:gd name="T8" fmla="*/ 2 w 2"/>
                <a:gd name="T9" fmla="*/ 0 h 4"/>
                <a:gd name="T10" fmla="*/ 2 w 2"/>
                <a:gd name="T11" fmla="*/ 1 h 4"/>
                <a:gd name="T12" fmla="*/ 1 w 2"/>
                <a:gd name="T13" fmla="*/ 4 h 4"/>
                <a:gd name="T14" fmla="*/ 1 w 2"/>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4">
                  <a:moveTo>
                    <a:pt x="1" y="4"/>
                  </a:moveTo>
                  <a:cubicBezTo>
                    <a:pt x="1" y="4"/>
                    <a:pt x="1" y="4"/>
                    <a:pt x="1" y="4"/>
                  </a:cubicBezTo>
                  <a:cubicBezTo>
                    <a:pt x="0" y="4"/>
                    <a:pt x="0" y="4"/>
                    <a:pt x="0" y="4"/>
                  </a:cubicBezTo>
                  <a:cubicBezTo>
                    <a:pt x="0" y="3"/>
                    <a:pt x="1" y="1"/>
                    <a:pt x="1" y="0"/>
                  </a:cubicBezTo>
                  <a:cubicBezTo>
                    <a:pt x="1" y="0"/>
                    <a:pt x="2" y="0"/>
                    <a:pt x="2" y="0"/>
                  </a:cubicBezTo>
                  <a:cubicBezTo>
                    <a:pt x="2" y="0"/>
                    <a:pt x="2" y="1"/>
                    <a:pt x="2" y="1"/>
                  </a:cubicBezTo>
                  <a:cubicBezTo>
                    <a:pt x="2" y="2"/>
                    <a:pt x="1" y="3"/>
                    <a:pt x="1" y="4"/>
                  </a:cubicBezTo>
                  <a:cubicBezTo>
                    <a:pt x="1" y="4"/>
                    <a:pt x="1" y="4"/>
                    <a:pt x="1"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1473" name="Freeform 506"/>
            <p:cNvSpPr/>
            <p:nvPr/>
          </p:nvSpPr>
          <p:spPr bwMode="auto">
            <a:xfrm>
              <a:off x="3853" y="2145"/>
              <a:ext cx="5" cy="10"/>
            </a:xfrm>
            <a:custGeom>
              <a:avLst/>
              <a:gdLst>
                <a:gd name="T0" fmla="*/ 0 w 2"/>
                <a:gd name="T1" fmla="*/ 4 h 4"/>
                <a:gd name="T2" fmla="*/ 0 w 2"/>
                <a:gd name="T3" fmla="*/ 4 h 4"/>
                <a:gd name="T4" fmla="*/ 0 w 2"/>
                <a:gd name="T5" fmla="*/ 3 h 4"/>
                <a:gd name="T6" fmla="*/ 1 w 2"/>
                <a:gd name="T7" fmla="*/ 0 h 4"/>
                <a:gd name="T8" fmla="*/ 2 w 2"/>
                <a:gd name="T9" fmla="*/ 0 h 4"/>
                <a:gd name="T10" fmla="*/ 2 w 2"/>
                <a:gd name="T11" fmla="*/ 0 h 4"/>
                <a:gd name="T12" fmla="*/ 1 w 2"/>
                <a:gd name="T13" fmla="*/ 4 h 4"/>
                <a:gd name="T14" fmla="*/ 0 w 2"/>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4">
                  <a:moveTo>
                    <a:pt x="0" y="4"/>
                  </a:moveTo>
                  <a:cubicBezTo>
                    <a:pt x="0" y="4"/>
                    <a:pt x="0" y="4"/>
                    <a:pt x="0" y="4"/>
                  </a:cubicBezTo>
                  <a:cubicBezTo>
                    <a:pt x="0" y="4"/>
                    <a:pt x="0" y="4"/>
                    <a:pt x="0" y="3"/>
                  </a:cubicBezTo>
                  <a:cubicBezTo>
                    <a:pt x="0" y="2"/>
                    <a:pt x="1" y="1"/>
                    <a:pt x="1" y="0"/>
                  </a:cubicBezTo>
                  <a:cubicBezTo>
                    <a:pt x="1" y="0"/>
                    <a:pt x="1" y="0"/>
                    <a:pt x="2" y="0"/>
                  </a:cubicBezTo>
                  <a:cubicBezTo>
                    <a:pt x="2" y="0"/>
                    <a:pt x="2" y="0"/>
                    <a:pt x="2" y="0"/>
                  </a:cubicBezTo>
                  <a:cubicBezTo>
                    <a:pt x="1" y="1"/>
                    <a:pt x="1" y="3"/>
                    <a:pt x="1" y="4"/>
                  </a:cubicBezTo>
                  <a:cubicBezTo>
                    <a:pt x="0" y="4"/>
                    <a:pt x="0" y="4"/>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1474" name="Freeform 507"/>
            <p:cNvSpPr/>
            <p:nvPr/>
          </p:nvSpPr>
          <p:spPr bwMode="auto">
            <a:xfrm>
              <a:off x="3855" y="2142"/>
              <a:ext cx="8" cy="13"/>
            </a:xfrm>
            <a:custGeom>
              <a:avLst/>
              <a:gdLst>
                <a:gd name="T0" fmla="*/ 1 w 3"/>
                <a:gd name="T1" fmla="*/ 5 h 5"/>
                <a:gd name="T2" fmla="*/ 1 w 3"/>
                <a:gd name="T3" fmla="*/ 5 h 5"/>
                <a:gd name="T4" fmla="*/ 0 w 3"/>
                <a:gd name="T5" fmla="*/ 4 h 5"/>
                <a:gd name="T6" fmla="*/ 2 w 3"/>
                <a:gd name="T7" fmla="*/ 0 h 5"/>
                <a:gd name="T8" fmla="*/ 3 w 3"/>
                <a:gd name="T9" fmla="*/ 0 h 5"/>
                <a:gd name="T10" fmla="*/ 3 w 3"/>
                <a:gd name="T11" fmla="*/ 0 h 5"/>
                <a:gd name="T12" fmla="*/ 1 w 3"/>
                <a:gd name="T13" fmla="*/ 4 h 5"/>
                <a:gd name="T14" fmla="*/ 1 w 3"/>
                <a:gd name="T15" fmla="*/ 5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5">
                  <a:moveTo>
                    <a:pt x="1" y="5"/>
                  </a:moveTo>
                  <a:cubicBezTo>
                    <a:pt x="1" y="5"/>
                    <a:pt x="1" y="5"/>
                    <a:pt x="1" y="5"/>
                  </a:cubicBezTo>
                  <a:cubicBezTo>
                    <a:pt x="0" y="5"/>
                    <a:pt x="0" y="4"/>
                    <a:pt x="0" y="4"/>
                  </a:cubicBezTo>
                  <a:cubicBezTo>
                    <a:pt x="1" y="3"/>
                    <a:pt x="1" y="1"/>
                    <a:pt x="2" y="0"/>
                  </a:cubicBezTo>
                  <a:cubicBezTo>
                    <a:pt x="2" y="0"/>
                    <a:pt x="3" y="0"/>
                    <a:pt x="3" y="0"/>
                  </a:cubicBezTo>
                  <a:cubicBezTo>
                    <a:pt x="3" y="0"/>
                    <a:pt x="3" y="0"/>
                    <a:pt x="3" y="0"/>
                  </a:cubicBezTo>
                  <a:cubicBezTo>
                    <a:pt x="2" y="2"/>
                    <a:pt x="2" y="3"/>
                    <a:pt x="1" y="4"/>
                  </a:cubicBezTo>
                  <a:cubicBezTo>
                    <a:pt x="1" y="5"/>
                    <a:pt x="1" y="5"/>
                    <a:pt x="1"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1475" name="Freeform 508"/>
            <p:cNvSpPr/>
            <p:nvPr/>
          </p:nvSpPr>
          <p:spPr bwMode="auto">
            <a:xfrm>
              <a:off x="3863" y="2137"/>
              <a:ext cx="5" cy="13"/>
            </a:xfrm>
            <a:custGeom>
              <a:avLst/>
              <a:gdLst>
                <a:gd name="T0" fmla="*/ 0 w 2"/>
                <a:gd name="T1" fmla="*/ 5 h 5"/>
                <a:gd name="T2" fmla="*/ 0 w 2"/>
                <a:gd name="T3" fmla="*/ 5 h 5"/>
                <a:gd name="T4" fmla="*/ 0 w 2"/>
                <a:gd name="T5" fmla="*/ 5 h 5"/>
                <a:gd name="T6" fmla="*/ 2 w 2"/>
                <a:gd name="T7" fmla="*/ 0 h 5"/>
                <a:gd name="T8" fmla="*/ 2 w 2"/>
                <a:gd name="T9" fmla="*/ 0 h 5"/>
                <a:gd name="T10" fmla="*/ 2 w 2"/>
                <a:gd name="T11" fmla="*/ 1 h 5"/>
                <a:gd name="T12" fmla="*/ 1 w 2"/>
                <a:gd name="T13" fmla="*/ 5 h 5"/>
                <a:gd name="T14" fmla="*/ 0 w 2"/>
                <a:gd name="T15" fmla="*/ 5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5">
                  <a:moveTo>
                    <a:pt x="0" y="5"/>
                  </a:moveTo>
                  <a:cubicBezTo>
                    <a:pt x="0" y="5"/>
                    <a:pt x="0" y="5"/>
                    <a:pt x="0" y="5"/>
                  </a:cubicBezTo>
                  <a:cubicBezTo>
                    <a:pt x="0" y="5"/>
                    <a:pt x="0" y="5"/>
                    <a:pt x="0" y="5"/>
                  </a:cubicBezTo>
                  <a:cubicBezTo>
                    <a:pt x="2" y="0"/>
                    <a:pt x="2" y="0"/>
                    <a:pt x="2" y="0"/>
                  </a:cubicBezTo>
                  <a:cubicBezTo>
                    <a:pt x="2" y="0"/>
                    <a:pt x="2" y="0"/>
                    <a:pt x="2" y="0"/>
                  </a:cubicBezTo>
                  <a:cubicBezTo>
                    <a:pt x="2" y="0"/>
                    <a:pt x="2" y="0"/>
                    <a:pt x="2" y="1"/>
                  </a:cubicBezTo>
                  <a:cubicBezTo>
                    <a:pt x="1" y="5"/>
                    <a:pt x="1" y="5"/>
                    <a:pt x="1" y="5"/>
                  </a:cubicBezTo>
                  <a:cubicBezTo>
                    <a:pt x="1" y="5"/>
                    <a:pt x="0" y="5"/>
                    <a:pt x="0"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1476" name="Freeform 509"/>
            <p:cNvSpPr/>
            <p:nvPr/>
          </p:nvSpPr>
          <p:spPr bwMode="auto">
            <a:xfrm>
              <a:off x="3870" y="2132"/>
              <a:ext cx="5" cy="15"/>
            </a:xfrm>
            <a:custGeom>
              <a:avLst/>
              <a:gdLst>
                <a:gd name="T0" fmla="*/ 0 w 2"/>
                <a:gd name="T1" fmla="*/ 6 h 6"/>
                <a:gd name="T2" fmla="*/ 0 w 2"/>
                <a:gd name="T3" fmla="*/ 6 h 6"/>
                <a:gd name="T4" fmla="*/ 0 w 2"/>
                <a:gd name="T5" fmla="*/ 5 h 6"/>
                <a:gd name="T6" fmla="*/ 1 w 2"/>
                <a:gd name="T7" fmla="*/ 1 h 6"/>
                <a:gd name="T8" fmla="*/ 2 w 2"/>
                <a:gd name="T9" fmla="*/ 0 h 6"/>
                <a:gd name="T10" fmla="*/ 2 w 2"/>
                <a:gd name="T11" fmla="*/ 1 h 6"/>
                <a:gd name="T12" fmla="*/ 1 w 2"/>
                <a:gd name="T13" fmla="*/ 6 h 6"/>
                <a:gd name="T14" fmla="*/ 0 w 2"/>
                <a:gd name="T15" fmla="*/ 6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6">
                  <a:moveTo>
                    <a:pt x="0" y="6"/>
                  </a:moveTo>
                  <a:cubicBezTo>
                    <a:pt x="0" y="6"/>
                    <a:pt x="0" y="6"/>
                    <a:pt x="0" y="6"/>
                  </a:cubicBezTo>
                  <a:cubicBezTo>
                    <a:pt x="0" y="6"/>
                    <a:pt x="0" y="6"/>
                    <a:pt x="0" y="5"/>
                  </a:cubicBezTo>
                  <a:cubicBezTo>
                    <a:pt x="0" y="4"/>
                    <a:pt x="1" y="2"/>
                    <a:pt x="1" y="1"/>
                  </a:cubicBezTo>
                  <a:cubicBezTo>
                    <a:pt x="1" y="0"/>
                    <a:pt x="2" y="0"/>
                    <a:pt x="2" y="0"/>
                  </a:cubicBezTo>
                  <a:cubicBezTo>
                    <a:pt x="2" y="0"/>
                    <a:pt x="2" y="1"/>
                    <a:pt x="2" y="1"/>
                  </a:cubicBezTo>
                  <a:cubicBezTo>
                    <a:pt x="2" y="2"/>
                    <a:pt x="1" y="4"/>
                    <a:pt x="1" y="6"/>
                  </a:cubicBezTo>
                  <a:cubicBezTo>
                    <a:pt x="1" y="6"/>
                    <a:pt x="0" y="6"/>
                    <a:pt x="0"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1477" name="Freeform 510"/>
            <p:cNvSpPr/>
            <p:nvPr/>
          </p:nvSpPr>
          <p:spPr bwMode="auto">
            <a:xfrm>
              <a:off x="3875" y="2130"/>
              <a:ext cx="8" cy="15"/>
            </a:xfrm>
            <a:custGeom>
              <a:avLst/>
              <a:gdLst>
                <a:gd name="T0" fmla="*/ 1 w 3"/>
                <a:gd name="T1" fmla="*/ 6 h 6"/>
                <a:gd name="T2" fmla="*/ 0 w 3"/>
                <a:gd name="T3" fmla="*/ 5 h 6"/>
                <a:gd name="T4" fmla="*/ 0 w 3"/>
                <a:gd name="T5" fmla="*/ 5 h 6"/>
                <a:gd name="T6" fmla="*/ 2 w 3"/>
                <a:gd name="T7" fmla="*/ 0 h 6"/>
                <a:gd name="T8" fmla="*/ 2 w 3"/>
                <a:gd name="T9" fmla="*/ 0 h 6"/>
                <a:gd name="T10" fmla="*/ 3 w 3"/>
                <a:gd name="T11" fmla="*/ 0 h 6"/>
                <a:gd name="T12" fmla="*/ 1 w 3"/>
                <a:gd name="T13" fmla="*/ 5 h 6"/>
                <a:gd name="T14" fmla="*/ 1 w 3"/>
                <a:gd name="T15" fmla="*/ 5 h 6"/>
                <a:gd name="T16" fmla="*/ 1 w 3"/>
                <a:gd name="T17" fmla="*/ 6 h 6"/>
                <a:gd name="T18" fmla="*/ 1 w 3"/>
                <a:gd name="T19"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 h="6">
                  <a:moveTo>
                    <a:pt x="1" y="6"/>
                  </a:moveTo>
                  <a:cubicBezTo>
                    <a:pt x="0" y="6"/>
                    <a:pt x="0" y="6"/>
                    <a:pt x="0" y="5"/>
                  </a:cubicBezTo>
                  <a:cubicBezTo>
                    <a:pt x="0" y="5"/>
                    <a:pt x="0" y="5"/>
                    <a:pt x="0" y="5"/>
                  </a:cubicBezTo>
                  <a:cubicBezTo>
                    <a:pt x="1" y="3"/>
                    <a:pt x="1" y="2"/>
                    <a:pt x="2" y="0"/>
                  </a:cubicBezTo>
                  <a:cubicBezTo>
                    <a:pt x="2" y="0"/>
                    <a:pt x="2" y="0"/>
                    <a:pt x="2" y="0"/>
                  </a:cubicBezTo>
                  <a:cubicBezTo>
                    <a:pt x="3" y="0"/>
                    <a:pt x="3" y="0"/>
                    <a:pt x="3" y="0"/>
                  </a:cubicBezTo>
                  <a:cubicBezTo>
                    <a:pt x="2" y="2"/>
                    <a:pt x="1" y="3"/>
                    <a:pt x="1" y="5"/>
                  </a:cubicBezTo>
                  <a:cubicBezTo>
                    <a:pt x="1" y="5"/>
                    <a:pt x="1" y="5"/>
                    <a:pt x="1" y="5"/>
                  </a:cubicBezTo>
                  <a:cubicBezTo>
                    <a:pt x="1" y="5"/>
                    <a:pt x="1" y="5"/>
                    <a:pt x="1" y="6"/>
                  </a:cubicBezTo>
                  <a:cubicBezTo>
                    <a:pt x="1" y="6"/>
                    <a:pt x="1" y="6"/>
                    <a:pt x="1"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1478" name="Freeform 511"/>
            <p:cNvSpPr/>
            <p:nvPr/>
          </p:nvSpPr>
          <p:spPr bwMode="auto">
            <a:xfrm>
              <a:off x="3880" y="2127"/>
              <a:ext cx="5" cy="15"/>
            </a:xfrm>
            <a:custGeom>
              <a:avLst/>
              <a:gdLst>
                <a:gd name="T0" fmla="*/ 0 w 2"/>
                <a:gd name="T1" fmla="*/ 6 h 6"/>
                <a:gd name="T2" fmla="*/ 0 w 2"/>
                <a:gd name="T3" fmla="*/ 6 h 6"/>
                <a:gd name="T4" fmla="*/ 0 w 2"/>
                <a:gd name="T5" fmla="*/ 5 h 6"/>
                <a:gd name="T6" fmla="*/ 1 w 2"/>
                <a:gd name="T7" fmla="*/ 1 h 6"/>
                <a:gd name="T8" fmla="*/ 2 w 2"/>
                <a:gd name="T9" fmla="*/ 0 h 6"/>
                <a:gd name="T10" fmla="*/ 2 w 2"/>
                <a:gd name="T11" fmla="*/ 1 h 6"/>
                <a:gd name="T12" fmla="*/ 1 w 2"/>
                <a:gd name="T13" fmla="*/ 5 h 6"/>
                <a:gd name="T14" fmla="*/ 1 w 2"/>
                <a:gd name="T15" fmla="*/ 5 h 6"/>
                <a:gd name="T16" fmla="*/ 1 w 2"/>
                <a:gd name="T17" fmla="*/ 6 h 6"/>
                <a:gd name="T18" fmla="*/ 0 w 2"/>
                <a:gd name="T19"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6">
                  <a:moveTo>
                    <a:pt x="0" y="6"/>
                  </a:moveTo>
                  <a:cubicBezTo>
                    <a:pt x="0" y="6"/>
                    <a:pt x="0" y="6"/>
                    <a:pt x="0" y="6"/>
                  </a:cubicBezTo>
                  <a:cubicBezTo>
                    <a:pt x="0" y="6"/>
                    <a:pt x="0" y="6"/>
                    <a:pt x="0" y="5"/>
                  </a:cubicBezTo>
                  <a:cubicBezTo>
                    <a:pt x="0" y="4"/>
                    <a:pt x="1" y="2"/>
                    <a:pt x="1" y="1"/>
                  </a:cubicBezTo>
                  <a:cubicBezTo>
                    <a:pt x="2" y="0"/>
                    <a:pt x="2" y="0"/>
                    <a:pt x="2" y="0"/>
                  </a:cubicBezTo>
                  <a:cubicBezTo>
                    <a:pt x="2" y="0"/>
                    <a:pt x="2" y="1"/>
                    <a:pt x="2" y="1"/>
                  </a:cubicBezTo>
                  <a:cubicBezTo>
                    <a:pt x="2" y="2"/>
                    <a:pt x="1" y="4"/>
                    <a:pt x="1" y="5"/>
                  </a:cubicBezTo>
                  <a:cubicBezTo>
                    <a:pt x="1" y="5"/>
                    <a:pt x="1" y="5"/>
                    <a:pt x="1" y="5"/>
                  </a:cubicBezTo>
                  <a:cubicBezTo>
                    <a:pt x="1" y="6"/>
                    <a:pt x="1" y="6"/>
                    <a:pt x="1" y="6"/>
                  </a:cubicBezTo>
                  <a:cubicBezTo>
                    <a:pt x="1" y="6"/>
                    <a:pt x="0" y="6"/>
                    <a:pt x="0"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1479" name="Freeform 512"/>
            <p:cNvSpPr/>
            <p:nvPr/>
          </p:nvSpPr>
          <p:spPr bwMode="auto">
            <a:xfrm>
              <a:off x="3848" y="2107"/>
              <a:ext cx="42" cy="23"/>
            </a:xfrm>
            <a:custGeom>
              <a:avLst/>
              <a:gdLst>
                <a:gd name="T0" fmla="*/ 16 w 17"/>
                <a:gd name="T1" fmla="*/ 9 h 9"/>
                <a:gd name="T2" fmla="*/ 16 w 17"/>
                <a:gd name="T3" fmla="*/ 8 h 9"/>
                <a:gd name="T4" fmla="*/ 14 w 17"/>
                <a:gd name="T5" fmla="*/ 6 h 9"/>
                <a:gd name="T6" fmla="*/ 3 w 17"/>
                <a:gd name="T7" fmla="*/ 1 h 9"/>
                <a:gd name="T8" fmla="*/ 0 w 17"/>
                <a:gd name="T9" fmla="*/ 1 h 9"/>
                <a:gd name="T10" fmla="*/ 0 w 17"/>
                <a:gd name="T11" fmla="*/ 0 h 9"/>
                <a:gd name="T12" fmla="*/ 0 w 17"/>
                <a:gd name="T13" fmla="*/ 0 h 9"/>
                <a:gd name="T14" fmla="*/ 3 w 17"/>
                <a:gd name="T15" fmla="*/ 0 h 9"/>
                <a:gd name="T16" fmla="*/ 15 w 17"/>
                <a:gd name="T17" fmla="*/ 6 h 9"/>
                <a:gd name="T18" fmla="*/ 16 w 17"/>
                <a:gd name="T19" fmla="*/ 8 h 9"/>
                <a:gd name="T20" fmla="*/ 16 w 17"/>
                <a:gd name="T21" fmla="*/ 9 h 9"/>
                <a:gd name="T22" fmla="*/ 16 w 17"/>
                <a:gd name="T23"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 h="9">
                  <a:moveTo>
                    <a:pt x="16" y="9"/>
                  </a:moveTo>
                  <a:cubicBezTo>
                    <a:pt x="16" y="9"/>
                    <a:pt x="16" y="8"/>
                    <a:pt x="16" y="8"/>
                  </a:cubicBezTo>
                  <a:cubicBezTo>
                    <a:pt x="15" y="8"/>
                    <a:pt x="15" y="7"/>
                    <a:pt x="14" y="6"/>
                  </a:cubicBezTo>
                  <a:cubicBezTo>
                    <a:pt x="12" y="3"/>
                    <a:pt x="8" y="1"/>
                    <a:pt x="3" y="1"/>
                  </a:cubicBezTo>
                  <a:cubicBezTo>
                    <a:pt x="2" y="1"/>
                    <a:pt x="1" y="1"/>
                    <a:pt x="0" y="1"/>
                  </a:cubicBezTo>
                  <a:cubicBezTo>
                    <a:pt x="0" y="1"/>
                    <a:pt x="0" y="0"/>
                    <a:pt x="0" y="0"/>
                  </a:cubicBezTo>
                  <a:cubicBezTo>
                    <a:pt x="0" y="0"/>
                    <a:pt x="0" y="0"/>
                    <a:pt x="0" y="0"/>
                  </a:cubicBezTo>
                  <a:cubicBezTo>
                    <a:pt x="1" y="0"/>
                    <a:pt x="2" y="0"/>
                    <a:pt x="3" y="0"/>
                  </a:cubicBezTo>
                  <a:cubicBezTo>
                    <a:pt x="8" y="0"/>
                    <a:pt x="13" y="3"/>
                    <a:pt x="15" y="6"/>
                  </a:cubicBezTo>
                  <a:cubicBezTo>
                    <a:pt x="16" y="6"/>
                    <a:pt x="16" y="7"/>
                    <a:pt x="16" y="8"/>
                  </a:cubicBezTo>
                  <a:cubicBezTo>
                    <a:pt x="17" y="8"/>
                    <a:pt x="16" y="8"/>
                    <a:pt x="16" y="9"/>
                  </a:cubicBezTo>
                  <a:cubicBezTo>
                    <a:pt x="16" y="9"/>
                    <a:pt x="16" y="9"/>
                    <a:pt x="16"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1480" name="Freeform 513"/>
            <p:cNvSpPr/>
            <p:nvPr/>
          </p:nvSpPr>
          <p:spPr bwMode="auto">
            <a:xfrm>
              <a:off x="3885" y="2140"/>
              <a:ext cx="8" cy="35"/>
            </a:xfrm>
            <a:custGeom>
              <a:avLst/>
              <a:gdLst>
                <a:gd name="T0" fmla="*/ 1 w 3"/>
                <a:gd name="T1" fmla="*/ 14 h 14"/>
                <a:gd name="T2" fmla="*/ 1 w 3"/>
                <a:gd name="T3" fmla="*/ 14 h 14"/>
                <a:gd name="T4" fmla="*/ 0 w 3"/>
                <a:gd name="T5" fmla="*/ 13 h 14"/>
                <a:gd name="T6" fmla="*/ 1 w 3"/>
                <a:gd name="T7" fmla="*/ 1 h 14"/>
                <a:gd name="T8" fmla="*/ 1 w 3"/>
                <a:gd name="T9" fmla="*/ 0 h 14"/>
                <a:gd name="T10" fmla="*/ 2 w 3"/>
                <a:gd name="T11" fmla="*/ 1 h 14"/>
                <a:gd name="T12" fmla="*/ 1 w 3"/>
                <a:gd name="T13" fmla="*/ 13 h 14"/>
                <a:gd name="T14" fmla="*/ 1 w 3"/>
                <a:gd name="T15" fmla="*/ 14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14">
                  <a:moveTo>
                    <a:pt x="1" y="14"/>
                  </a:moveTo>
                  <a:cubicBezTo>
                    <a:pt x="1" y="14"/>
                    <a:pt x="1" y="14"/>
                    <a:pt x="1" y="14"/>
                  </a:cubicBezTo>
                  <a:cubicBezTo>
                    <a:pt x="1" y="14"/>
                    <a:pt x="0" y="13"/>
                    <a:pt x="0" y="13"/>
                  </a:cubicBezTo>
                  <a:cubicBezTo>
                    <a:pt x="2" y="10"/>
                    <a:pt x="2" y="5"/>
                    <a:pt x="1" y="1"/>
                  </a:cubicBezTo>
                  <a:cubicBezTo>
                    <a:pt x="1" y="1"/>
                    <a:pt x="1" y="0"/>
                    <a:pt x="1" y="0"/>
                  </a:cubicBezTo>
                  <a:cubicBezTo>
                    <a:pt x="2" y="0"/>
                    <a:pt x="2" y="1"/>
                    <a:pt x="2" y="1"/>
                  </a:cubicBezTo>
                  <a:cubicBezTo>
                    <a:pt x="3" y="5"/>
                    <a:pt x="3" y="10"/>
                    <a:pt x="1" y="13"/>
                  </a:cubicBezTo>
                  <a:cubicBezTo>
                    <a:pt x="1" y="14"/>
                    <a:pt x="1" y="14"/>
                    <a:pt x="1"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1481" name="Freeform 514"/>
            <p:cNvSpPr/>
            <p:nvPr/>
          </p:nvSpPr>
          <p:spPr bwMode="auto">
            <a:xfrm>
              <a:off x="3858" y="2178"/>
              <a:ext cx="27" cy="20"/>
            </a:xfrm>
            <a:custGeom>
              <a:avLst/>
              <a:gdLst>
                <a:gd name="T0" fmla="*/ 1 w 11"/>
                <a:gd name="T1" fmla="*/ 8 h 8"/>
                <a:gd name="T2" fmla="*/ 0 w 11"/>
                <a:gd name="T3" fmla="*/ 8 h 8"/>
                <a:gd name="T4" fmla="*/ 1 w 11"/>
                <a:gd name="T5" fmla="*/ 7 h 8"/>
                <a:gd name="T6" fmla="*/ 11 w 11"/>
                <a:gd name="T7" fmla="*/ 0 h 8"/>
                <a:gd name="T8" fmla="*/ 11 w 11"/>
                <a:gd name="T9" fmla="*/ 0 h 8"/>
                <a:gd name="T10" fmla="*/ 11 w 11"/>
                <a:gd name="T11" fmla="*/ 1 h 8"/>
                <a:gd name="T12" fmla="*/ 1 w 11"/>
                <a:gd name="T13" fmla="*/ 8 h 8"/>
                <a:gd name="T14" fmla="*/ 1 w 11"/>
                <a:gd name="T15" fmla="*/ 8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8">
                  <a:moveTo>
                    <a:pt x="1" y="8"/>
                  </a:moveTo>
                  <a:cubicBezTo>
                    <a:pt x="1" y="8"/>
                    <a:pt x="1" y="8"/>
                    <a:pt x="0" y="8"/>
                  </a:cubicBezTo>
                  <a:cubicBezTo>
                    <a:pt x="0" y="7"/>
                    <a:pt x="0" y="7"/>
                    <a:pt x="1" y="7"/>
                  </a:cubicBezTo>
                  <a:cubicBezTo>
                    <a:pt x="6" y="5"/>
                    <a:pt x="9" y="2"/>
                    <a:pt x="11" y="0"/>
                  </a:cubicBezTo>
                  <a:cubicBezTo>
                    <a:pt x="11" y="0"/>
                    <a:pt x="11" y="0"/>
                    <a:pt x="11" y="0"/>
                  </a:cubicBezTo>
                  <a:cubicBezTo>
                    <a:pt x="11" y="0"/>
                    <a:pt x="11" y="0"/>
                    <a:pt x="11" y="1"/>
                  </a:cubicBezTo>
                  <a:cubicBezTo>
                    <a:pt x="10" y="3"/>
                    <a:pt x="6" y="6"/>
                    <a:pt x="1" y="8"/>
                  </a:cubicBezTo>
                  <a:cubicBezTo>
                    <a:pt x="1" y="8"/>
                    <a:pt x="1" y="8"/>
                    <a:pt x="1"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1482" name="Freeform 515"/>
            <p:cNvSpPr/>
            <p:nvPr/>
          </p:nvSpPr>
          <p:spPr bwMode="auto">
            <a:xfrm>
              <a:off x="3782" y="2110"/>
              <a:ext cx="71" cy="90"/>
            </a:xfrm>
            <a:custGeom>
              <a:avLst/>
              <a:gdLst>
                <a:gd name="T0" fmla="*/ 23 w 28"/>
                <a:gd name="T1" fmla="*/ 36 h 36"/>
                <a:gd name="T2" fmla="*/ 8 w 28"/>
                <a:gd name="T3" fmla="*/ 31 h 36"/>
                <a:gd name="T4" fmla="*/ 6 w 28"/>
                <a:gd name="T5" fmla="*/ 9 h 36"/>
                <a:gd name="T6" fmla="*/ 23 w 28"/>
                <a:gd name="T7" fmla="*/ 0 h 36"/>
                <a:gd name="T8" fmla="*/ 23 w 28"/>
                <a:gd name="T9" fmla="*/ 1 h 36"/>
                <a:gd name="T10" fmla="*/ 23 w 28"/>
                <a:gd name="T11" fmla="*/ 1 h 36"/>
                <a:gd name="T12" fmla="*/ 6 w 28"/>
                <a:gd name="T13" fmla="*/ 10 h 36"/>
                <a:gd name="T14" fmla="*/ 9 w 28"/>
                <a:gd name="T15" fmla="*/ 30 h 36"/>
                <a:gd name="T16" fmla="*/ 28 w 28"/>
                <a:gd name="T17" fmla="*/ 35 h 36"/>
                <a:gd name="T18" fmla="*/ 28 w 28"/>
                <a:gd name="T19" fmla="*/ 35 h 36"/>
                <a:gd name="T20" fmla="*/ 28 w 28"/>
                <a:gd name="T21" fmla="*/ 36 h 36"/>
                <a:gd name="T22" fmla="*/ 23 w 28"/>
                <a:gd name="T23"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 h="36">
                  <a:moveTo>
                    <a:pt x="23" y="36"/>
                  </a:moveTo>
                  <a:cubicBezTo>
                    <a:pt x="19" y="36"/>
                    <a:pt x="13" y="35"/>
                    <a:pt x="8" y="31"/>
                  </a:cubicBezTo>
                  <a:cubicBezTo>
                    <a:pt x="3" y="27"/>
                    <a:pt x="0" y="17"/>
                    <a:pt x="6" y="9"/>
                  </a:cubicBezTo>
                  <a:cubicBezTo>
                    <a:pt x="9" y="4"/>
                    <a:pt x="15" y="1"/>
                    <a:pt x="23" y="0"/>
                  </a:cubicBezTo>
                  <a:cubicBezTo>
                    <a:pt x="23" y="0"/>
                    <a:pt x="23" y="0"/>
                    <a:pt x="23" y="1"/>
                  </a:cubicBezTo>
                  <a:cubicBezTo>
                    <a:pt x="23" y="1"/>
                    <a:pt x="23" y="1"/>
                    <a:pt x="23" y="1"/>
                  </a:cubicBezTo>
                  <a:cubicBezTo>
                    <a:pt x="16" y="2"/>
                    <a:pt x="10" y="5"/>
                    <a:pt x="6" y="10"/>
                  </a:cubicBezTo>
                  <a:cubicBezTo>
                    <a:pt x="1" y="17"/>
                    <a:pt x="4" y="26"/>
                    <a:pt x="9" y="30"/>
                  </a:cubicBezTo>
                  <a:cubicBezTo>
                    <a:pt x="16" y="36"/>
                    <a:pt x="23" y="36"/>
                    <a:pt x="28" y="35"/>
                  </a:cubicBezTo>
                  <a:cubicBezTo>
                    <a:pt x="28" y="35"/>
                    <a:pt x="28" y="35"/>
                    <a:pt x="28" y="35"/>
                  </a:cubicBezTo>
                  <a:cubicBezTo>
                    <a:pt x="28" y="35"/>
                    <a:pt x="28" y="36"/>
                    <a:pt x="28" y="36"/>
                  </a:cubicBezTo>
                  <a:cubicBezTo>
                    <a:pt x="27" y="36"/>
                    <a:pt x="25" y="36"/>
                    <a:pt x="23" y="3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1483" name="Freeform 516"/>
            <p:cNvSpPr/>
            <p:nvPr/>
          </p:nvSpPr>
          <p:spPr bwMode="auto">
            <a:xfrm>
              <a:off x="3858" y="2188"/>
              <a:ext cx="27" cy="22"/>
            </a:xfrm>
            <a:custGeom>
              <a:avLst/>
              <a:gdLst>
                <a:gd name="T0" fmla="*/ 0 w 11"/>
                <a:gd name="T1" fmla="*/ 9 h 9"/>
                <a:gd name="T2" fmla="*/ 0 w 11"/>
                <a:gd name="T3" fmla="*/ 9 h 9"/>
                <a:gd name="T4" fmla="*/ 0 w 11"/>
                <a:gd name="T5" fmla="*/ 8 h 9"/>
                <a:gd name="T6" fmla="*/ 10 w 11"/>
                <a:gd name="T7" fmla="*/ 1 h 9"/>
                <a:gd name="T8" fmla="*/ 10 w 11"/>
                <a:gd name="T9" fmla="*/ 0 h 9"/>
                <a:gd name="T10" fmla="*/ 11 w 11"/>
                <a:gd name="T11" fmla="*/ 1 h 9"/>
                <a:gd name="T12" fmla="*/ 1 w 11"/>
                <a:gd name="T13" fmla="*/ 9 h 9"/>
                <a:gd name="T14" fmla="*/ 0 w 11"/>
                <a:gd name="T15" fmla="*/ 9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9">
                  <a:moveTo>
                    <a:pt x="0" y="9"/>
                  </a:moveTo>
                  <a:cubicBezTo>
                    <a:pt x="0" y="9"/>
                    <a:pt x="0" y="9"/>
                    <a:pt x="0" y="9"/>
                  </a:cubicBezTo>
                  <a:cubicBezTo>
                    <a:pt x="0" y="9"/>
                    <a:pt x="0" y="8"/>
                    <a:pt x="0" y="8"/>
                  </a:cubicBezTo>
                  <a:cubicBezTo>
                    <a:pt x="5" y="7"/>
                    <a:pt x="8" y="4"/>
                    <a:pt x="10" y="1"/>
                  </a:cubicBezTo>
                  <a:cubicBezTo>
                    <a:pt x="10" y="0"/>
                    <a:pt x="10" y="0"/>
                    <a:pt x="10" y="0"/>
                  </a:cubicBezTo>
                  <a:cubicBezTo>
                    <a:pt x="11" y="0"/>
                    <a:pt x="11" y="1"/>
                    <a:pt x="11" y="1"/>
                  </a:cubicBezTo>
                  <a:cubicBezTo>
                    <a:pt x="9" y="4"/>
                    <a:pt x="5" y="7"/>
                    <a:pt x="1" y="9"/>
                  </a:cubicBezTo>
                  <a:cubicBezTo>
                    <a:pt x="0" y="9"/>
                    <a:pt x="0" y="9"/>
                    <a:pt x="0"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1484" name="Freeform 517"/>
            <p:cNvSpPr/>
            <p:nvPr/>
          </p:nvSpPr>
          <p:spPr bwMode="auto">
            <a:xfrm>
              <a:off x="3785" y="2155"/>
              <a:ext cx="70" cy="58"/>
            </a:xfrm>
            <a:custGeom>
              <a:avLst/>
              <a:gdLst>
                <a:gd name="T0" fmla="*/ 21 w 28"/>
                <a:gd name="T1" fmla="*/ 23 h 23"/>
                <a:gd name="T2" fmla="*/ 7 w 28"/>
                <a:gd name="T3" fmla="*/ 17 h 23"/>
                <a:gd name="T4" fmla="*/ 2 w 28"/>
                <a:gd name="T5" fmla="*/ 0 h 23"/>
                <a:gd name="T6" fmla="*/ 2 w 28"/>
                <a:gd name="T7" fmla="*/ 0 h 23"/>
                <a:gd name="T8" fmla="*/ 3 w 28"/>
                <a:gd name="T9" fmla="*/ 1 h 23"/>
                <a:gd name="T10" fmla="*/ 7 w 28"/>
                <a:gd name="T11" fmla="*/ 17 h 23"/>
                <a:gd name="T12" fmla="*/ 27 w 28"/>
                <a:gd name="T13" fmla="*/ 22 h 23"/>
                <a:gd name="T14" fmla="*/ 27 w 28"/>
                <a:gd name="T15" fmla="*/ 22 h 23"/>
                <a:gd name="T16" fmla="*/ 27 w 28"/>
                <a:gd name="T17" fmla="*/ 23 h 23"/>
                <a:gd name="T18" fmla="*/ 21 w 28"/>
                <a:gd name="T1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23">
                  <a:moveTo>
                    <a:pt x="21" y="23"/>
                  </a:moveTo>
                  <a:cubicBezTo>
                    <a:pt x="15" y="23"/>
                    <a:pt x="11" y="21"/>
                    <a:pt x="7" y="17"/>
                  </a:cubicBezTo>
                  <a:cubicBezTo>
                    <a:pt x="2" y="13"/>
                    <a:pt x="0" y="6"/>
                    <a:pt x="2" y="0"/>
                  </a:cubicBezTo>
                  <a:cubicBezTo>
                    <a:pt x="2" y="0"/>
                    <a:pt x="2" y="0"/>
                    <a:pt x="2" y="0"/>
                  </a:cubicBezTo>
                  <a:cubicBezTo>
                    <a:pt x="3" y="0"/>
                    <a:pt x="3" y="0"/>
                    <a:pt x="3" y="1"/>
                  </a:cubicBezTo>
                  <a:cubicBezTo>
                    <a:pt x="1" y="6"/>
                    <a:pt x="3" y="12"/>
                    <a:pt x="7" y="17"/>
                  </a:cubicBezTo>
                  <a:cubicBezTo>
                    <a:pt x="12" y="22"/>
                    <a:pt x="19" y="23"/>
                    <a:pt x="27" y="22"/>
                  </a:cubicBezTo>
                  <a:cubicBezTo>
                    <a:pt x="27" y="22"/>
                    <a:pt x="27" y="22"/>
                    <a:pt x="27" y="22"/>
                  </a:cubicBezTo>
                  <a:cubicBezTo>
                    <a:pt x="28" y="22"/>
                    <a:pt x="27" y="23"/>
                    <a:pt x="27" y="23"/>
                  </a:cubicBezTo>
                  <a:cubicBezTo>
                    <a:pt x="25" y="23"/>
                    <a:pt x="23" y="23"/>
                    <a:pt x="21" y="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1485" name="Freeform 518"/>
            <p:cNvSpPr/>
            <p:nvPr/>
          </p:nvSpPr>
          <p:spPr bwMode="auto">
            <a:xfrm>
              <a:off x="3842" y="2140"/>
              <a:ext cx="48" cy="17"/>
            </a:xfrm>
            <a:custGeom>
              <a:avLst/>
              <a:gdLst>
                <a:gd name="T0" fmla="*/ 0 w 19"/>
                <a:gd name="T1" fmla="*/ 7 h 7"/>
                <a:gd name="T2" fmla="*/ 0 w 19"/>
                <a:gd name="T3" fmla="*/ 7 h 7"/>
                <a:gd name="T4" fmla="*/ 0 w 19"/>
                <a:gd name="T5" fmla="*/ 7 h 7"/>
                <a:gd name="T6" fmla="*/ 0 w 19"/>
                <a:gd name="T7" fmla="*/ 7 h 7"/>
                <a:gd name="T8" fmla="*/ 8 w 19"/>
                <a:gd name="T9" fmla="*/ 4 h 7"/>
                <a:gd name="T10" fmla="*/ 18 w 19"/>
                <a:gd name="T11" fmla="*/ 0 h 7"/>
                <a:gd name="T12" fmla="*/ 19 w 19"/>
                <a:gd name="T13" fmla="*/ 1 h 7"/>
                <a:gd name="T14" fmla="*/ 19 w 19"/>
                <a:gd name="T15" fmla="*/ 1 h 7"/>
                <a:gd name="T16" fmla="*/ 8 w 19"/>
                <a:gd name="T17" fmla="*/ 5 h 7"/>
                <a:gd name="T18" fmla="*/ 0 w 19"/>
                <a:gd name="T19"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 h="7">
                  <a:moveTo>
                    <a:pt x="0" y="7"/>
                  </a:moveTo>
                  <a:cubicBezTo>
                    <a:pt x="0" y="7"/>
                    <a:pt x="0" y="7"/>
                    <a:pt x="0" y="7"/>
                  </a:cubicBezTo>
                  <a:cubicBezTo>
                    <a:pt x="0" y="7"/>
                    <a:pt x="0" y="7"/>
                    <a:pt x="0" y="7"/>
                  </a:cubicBezTo>
                  <a:cubicBezTo>
                    <a:pt x="0" y="7"/>
                    <a:pt x="0" y="7"/>
                    <a:pt x="0" y="7"/>
                  </a:cubicBezTo>
                  <a:cubicBezTo>
                    <a:pt x="1" y="7"/>
                    <a:pt x="5" y="5"/>
                    <a:pt x="8" y="4"/>
                  </a:cubicBezTo>
                  <a:cubicBezTo>
                    <a:pt x="11" y="3"/>
                    <a:pt x="16" y="1"/>
                    <a:pt x="18" y="0"/>
                  </a:cubicBezTo>
                  <a:cubicBezTo>
                    <a:pt x="19" y="0"/>
                    <a:pt x="19" y="1"/>
                    <a:pt x="19" y="1"/>
                  </a:cubicBezTo>
                  <a:cubicBezTo>
                    <a:pt x="19" y="1"/>
                    <a:pt x="19" y="1"/>
                    <a:pt x="19" y="1"/>
                  </a:cubicBezTo>
                  <a:cubicBezTo>
                    <a:pt x="16" y="2"/>
                    <a:pt x="12" y="4"/>
                    <a:pt x="8" y="5"/>
                  </a:cubicBezTo>
                  <a:cubicBezTo>
                    <a:pt x="4" y="7"/>
                    <a:pt x="1" y="7"/>
                    <a:pt x="0"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1486" name="Freeform 519"/>
            <p:cNvSpPr/>
            <p:nvPr/>
          </p:nvSpPr>
          <p:spPr bwMode="auto">
            <a:xfrm>
              <a:off x="3840" y="2107"/>
              <a:ext cx="8" cy="45"/>
            </a:xfrm>
            <a:custGeom>
              <a:avLst/>
              <a:gdLst>
                <a:gd name="T0" fmla="*/ 1 w 3"/>
                <a:gd name="T1" fmla="*/ 18 h 18"/>
                <a:gd name="T2" fmla="*/ 0 w 3"/>
                <a:gd name="T3" fmla="*/ 18 h 18"/>
                <a:gd name="T4" fmla="*/ 2 w 3"/>
                <a:gd name="T5" fmla="*/ 6 h 18"/>
                <a:gd name="T6" fmla="*/ 3 w 3"/>
                <a:gd name="T7" fmla="*/ 0 h 18"/>
                <a:gd name="T8" fmla="*/ 3 w 3"/>
                <a:gd name="T9" fmla="*/ 0 h 18"/>
                <a:gd name="T10" fmla="*/ 3 w 3"/>
                <a:gd name="T11" fmla="*/ 0 h 18"/>
                <a:gd name="T12" fmla="*/ 3 w 3"/>
                <a:gd name="T13" fmla="*/ 6 h 18"/>
                <a:gd name="T14" fmla="*/ 1 w 3"/>
                <a:gd name="T15" fmla="*/ 18 h 18"/>
                <a:gd name="T16" fmla="*/ 1 w 3"/>
                <a:gd name="T17"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8">
                  <a:moveTo>
                    <a:pt x="1" y="18"/>
                  </a:moveTo>
                  <a:cubicBezTo>
                    <a:pt x="1" y="18"/>
                    <a:pt x="0" y="18"/>
                    <a:pt x="0" y="18"/>
                  </a:cubicBezTo>
                  <a:cubicBezTo>
                    <a:pt x="1" y="13"/>
                    <a:pt x="1" y="10"/>
                    <a:pt x="2" y="6"/>
                  </a:cubicBezTo>
                  <a:cubicBezTo>
                    <a:pt x="2" y="4"/>
                    <a:pt x="2" y="3"/>
                    <a:pt x="3" y="0"/>
                  </a:cubicBezTo>
                  <a:cubicBezTo>
                    <a:pt x="3" y="0"/>
                    <a:pt x="3" y="0"/>
                    <a:pt x="3" y="0"/>
                  </a:cubicBezTo>
                  <a:cubicBezTo>
                    <a:pt x="3" y="0"/>
                    <a:pt x="3" y="0"/>
                    <a:pt x="3" y="0"/>
                  </a:cubicBezTo>
                  <a:cubicBezTo>
                    <a:pt x="3" y="3"/>
                    <a:pt x="3" y="5"/>
                    <a:pt x="3" y="6"/>
                  </a:cubicBezTo>
                  <a:cubicBezTo>
                    <a:pt x="2" y="10"/>
                    <a:pt x="2" y="14"/>
                    <a:pt x="1" y="18"/>
                  </a:cubicBezTo>
                  <a:cubicBezTo>
                    <a:pt x="1" y="18"/>
                    <a:pt x="1" y="18"/>
                    <a:pt x="1"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1487" name="Freeform 520"/>
            <p:cNvSpPr/>
            <p:nvPr/>
          </p:nvSpPr>
          <p:spPr bwMode="auto">
            <a:xfrm>
              <a:off x="3837" y="2157"/>
              <a:ext cx="48" cy="23"/>
            </a:xfrm>
            <a:custGeom>
              <a:avLst/>
              <a:gdLst>
                <a:gd name="T0" fmla="*/ 19 w 19"/>
                <a:gd name="T1" fmla="*/ 9 h 9"/>
                <a:gd name="T2" fmla="*/ 19 w 19"/>
                <a:gd name="T3" fmla="*/ 9 h 9"/>
                <a:gd name="T4" fmla="*/ 16 w 19"/>
                <a:gd name="T5" fmla="*/ 7 h 9"/>
                <a:gd name="T6" fmla="*/ 1 w 19"/>
                <a:gd name="T7" fmla="*/ 1 h 9"/>
                <a:gd name="T8" fmla="*/ 0 w 19"/>
                <a:gd name="T9" fmla="*/ 0 h 9"/>
                <a:gd name="T10" fmla="*/ 1 w 19"/>
                <a:gd name="T11" fmla="*/ 0 h 9"/>
                <a:gd name="T12" fmla="*/ 16 w 19"/>
                <a:gd name="T13" fmla="*/ 7 h 9"/>
                <a:gd name="T14" fmla="*/ 19 w 19"/>
                <a:gd name="T15" fmla="*/ 8 h 9"/>
                <a:gd name="T16" fmla="*/ 19 w 19"/>
                <a:gd name="T17" fmla="*/ 8 h 9"/>
                <a:gd name="T18" fmla="*/ 19 w 19"/>
                <a:gd name="T19"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 h="9">
                  <a:moveTo>
                    <a:pt x="19" y="9"/>
                  </a:moveTo>
                  <a:cubicBezTo>
                    <a:pt x="19" y="9"/>
                    <a:pt x="19" y="9"/>
                    <a:pt x="19" y="9"/>
                  </a:cubicBezTo>
                  <a:cubicBezTo>
                    <a:pt x="18" y="9"/>
                    <a:pt x="17" y="8"/>
                    <a:pt x="16" y="7"/>
                  </a:cubicBezTo>
                  <a:cubicBezTo>
                    <a:pt x="11" y="5"/>
                    <a:pt x="2" y="2"/>
                    <a:pt x="1" y="1"/>
                  </a:cubicBezTo>
                  <a:cubicBezTo>
                    <a:pt x="0" y="1"/>
                    <a:pt x="0" y="0"/>
                    <a:pt x="0" y="0"/>
                  </a:cubicBezTo>
                  <a:cubicBezTo>
                    <a:pt x="0" y="0"/>
                    <a:pt x="1" y="0"/>
                    <a:pt x="1" y="0"/>
                  </a:cubicBezTo>
                  <a:cubicBezTo>
                    <a:pt x="3" y="1"/>
                    <a:pt x="11" y="5"/>
                    <a:pt x="16" y="7"/>
                  </a:cubicBezTo>
                  <a:cubicBezTo>
                    <a:pt x="17" y="7"/>
                    <a:pt x="19" y="8"/>
                    <a:pt x="19" y="8"/>
                  </a:cubicBezTo>
                  <a:cubicBezTo>
                    <a:pt x="19" y="8"/>
                    <a:pt x="19" y="8"/>
                    <a:pt x="19" y="8"/>
                  </a:cubicBezTo>
                  <a:cubicBezTo>
                    <a:pt x="19" y="9"/>
                    <a:pt x="19" y="9"/>
                    <a:pt x="19"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1488" name="Freeform 521"/>
            <p:cNvSpPr/>
            <p:nvPr/>
          </p:nvSpPr>
          <p:spPr bwMode="auto">
            <a:xfrm>
              <a:off x="3837" y="2157"/>
              <a:ext cx="18" cy="43"/>
            </a:xfrm>
            <a:custGeom>
              <a:avLst/>
              <a:gdLst>
                <a:gd name="T0" fmla="*/ 6 w 7"/>
                <a:gd name="T1" fmla="*/ 17 h 17"/>
                <a:gd name="T2" fmla="*/ 6 w 7"/>
                <a:gd name="T3" fmla="*/ 16 h 17"/>
                <a:gd name="T4" fmla="*/ 0 w 7"/>
                <a:gd name="T5" fmla="*/ 1 h 17"/>
                <a:gd name="T6" fmla="*/ 0 w 7"/>
                <a:gd name="T7" fmla="*/ 0 h 17"/>
                <a:gd name="T8" fmla="*/ 1 w 7"/>
                <a:gd name="T9" fmla="*/ 0 h 17"/>
                <a:gd name="T10" fmla="*/ 6 w 7"/>
                <a:gd name="T11" fmla="*/ 16 h 17"/>
                <a:gd name="T12" fmla="*/ 6 w 7"/>
                <a:gd name="T13" fmla="*/ 16 h 17"/>
                <a:gd name="T14" fmla="*/ 6 w 7"/>
                <a:gd name="T15" fmla="*/ 17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 h="17">
                  <a:moveTo>
                    <a:pt x="6" y="17"/>
                  </a:moveTo>
                  <a:cubicBezTo>
                    <a:pt x="6" y="17"/>
                    <a:pt x="6" y="16"/>
                    <a:pt x="6" y="16"/>
                  </a:cubicBezTo>
                  <a:cubicBezTo>
                    <a:pt x="4" y="13"/>
                    <a:pt x="1" y="2"/>
                    <a:pt x="0" y="1"/>
                  </a:cubicBezTo>
                  <a:cubicBezTo>
                    <a:pt x="0" y="0"/>
                    <a:pt x="0" y="0"/>
                    <a:pt x="0" y="0"/>
                  </a:cubicBezTo>
                  <a:cubicBezTo>
                    <a:pt x="1" y="0"/>
                    <a:pt x="1" y="0"/>
                    <a:pt x="1" y="0"/>
                  </a:cubicBezTo>
                  <a:cubicBezTo>
                    <a:pt x="1" y="2"/>
                    <a:pt x="5" y="12"/>
                    <a:pt x="6" y="16"/>
                  </a:cubicBezTo>
                  <a:cubicBezTo>
                    <a:pt x="7" y="16"/>
                    <a:pt x="6" y="16"/>
                    <a:pt x="6" y="16"/>
                  </a:cubicBezTo>
                  <a:cubicBezTo>
                    <a:pt x="6" y="17"/>
                    <a:pt x="6" y="17"/>
                    <a:pt x="6" y="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1489" name="Freeform 522"/>
            <p:cNvSpPr/>
            <p:nvPr/>
          </p:nvSpPr>
          <p:spPr bwMode="auto">
            <a:xfrm>
              <a:off x="3837" y="2110"/>
              <a:ext cx="3" cy="50"/>
            </a:xfrm>
            <a:custGeom>
              <a:avLst/>
              <a:gdLst>
                <a:gd name="T0" fmla="*/ 1 w 1"/>
                <a:gd name="T1" fmla="*/ 20 h 20"/>
                <a:gd name="T2" fmla="*/ 0 w 1"/>
                <a:gd name="T3" fmla="*/ 19 h 20"/>
                <a:gd name="T4" fmla="*/ 0 w 1"/>
                <a:gd name="T5" fmla="*/ 1 h 20"/>
                <a:gd name="T6" fmla="*/ 1 w 1"/>
                <a:gd name="T7" fmla="*/ 0 h 20"/>
                <a:gd name="T8" fmla="*/ 1 w 1"/>
                <a:gd name="T9" fmla="*/ 1 h 20"/>
                <a:gd name="T10" fmla="*/ 1 w 1"/>
                <a:gd name="T11" fmla="*/ 19 h 20"/>
                <a:gd name="T12" fmla="*/ 1 w 1"/>
                <a:gd name="T13" fmla="*/ 20 h 20"/>
              </a:gdLst>
              <a:ahLst/>
              <a:cxnLst>
                <a:cxn ang="0">
                  <a:pos x="T0" y="T1"/>
                </a:cxn>
                <a:cxn ang="0">
                  <a:pos x="T2" y="T3"/>
                </a:cxn>
                <a:cxn ang="0">
                  <a:pos x="T4" y="T5"/>
                </a:cxn>
                <a:cxn ang="0">
                  <a:pos x="T6" y="T7"/>
                </a:cxn>
                <a:cxn ang="0">
                  <a:pos x="T8" y="T9"/>
                </a:cxn>
                <a:cxn ang="0">
                  <a:pos x="T10" y="T11"/>
                </a:cxn>
                <a:cxn ang="0">
                  <a:pos x="T12" y="T13"/>
                </a:cxn>
              </a:cxnLst>
              <a:rect l="0" t="0" r="r" b="b"/>
              <a:pathLst>
                <a:path w="1" h="20">
                  <a:moveTo>
                    <a:pt x="1" y="20"/>
                  </a:moveTo>
                  <a:cubicBezTo>
                    <a:pt x="0" y="20"/>
                    <a:pt x="0" y="19"/>
                    <a:pt x="0" y="19"/>
                  </a:cubicBezTo>
                  <a:cubicBezTo>
                    <a:pt x="0" y="17"/>
                    <a:pt x="0" y="2"/>
                    <a:pt x="0" y="1"/>
                  </a:cubicBezTo>
                  <a:cubicBezTo>
                    <a:pt x="0" y="0"/>
                    <a:pt x="1" y="0"/>
                    <a:pt x="1" y="0"/>
                  </a:cubicBezTo>
                  <a:cubicBezTo>
                    <a:pt x="1" y="0"/>
                    <a:pt x="1" y="0"/>
                    <a:pt x="1" y="1"/>
                  </a:cubicBezTo>
                  <a:cubicBezTo>
                    <a:pt x="1" y="2"/>
                    <a:pt x="1" y="17"/>
                    <a:pt x="1" y="19"/>
                  </a:cubicBezTo>
                  <a:cubicBezTo>
                    <a:pt x="1" y="19"/>
                    <a:pt x="1" y="20"/>
                    <a:pt x="1"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1490" name="Freeform 523"/>
            <p:cNvSpPr/>
            <p:nvPr/>
          </p:nvSpPr>
          <p:spPr bwMode="auto">
            <a:xfrm>
              <a:off x="3840" y="2127"/>
              <a:ext cx="48" cy="30"/>
            </a:xfrm>
            <a:custGeom>
              <a:avLst/>
              <a:gdLst>
                <a:gd name="T0" fmla="*/ 4 w 19"/>
                <a:gd name="T1" fmla="*/ 12 h 12"/>
                <a:gd name="T2" fmla="*/ 4 w 19"/>
                <a:gd name="T3" fmla="*/ 11 h 12"/>
                <a:gd name="T4" fmla="*/ 4 w 19"/>
                <a:gd name="T5" fmla="*/ 11 h 12"/>
                <a:gd name="T6" fmla="*/ 15 w 19"/>
                <a:gd name="T7" fmla="*/ 6 h 12"/>
                <a:gd name="T8" fmla="*/ 17 w 19"/>
                <a:gd name="T9" fmla="*/ 4 h 12"/>
                <a:gd name="T10" fmla="*/ 18 w 19"/>
                <a:gd name="T11" fmla="*/ 1 h 12"/>
                <a:gd name="T12" fmla="*/ 18 w 19"/>
                <a:gd name="T13" fmla="*/ 1 h 12"/>
                <a:gd name="T14" fmla="*/ 3 w 19"/>
                <a:gd name="T15" fmla="*/ 9 h 12"/>
                <a:gd name="T16" fmla="*/ 1 w 19"/>
                <a:gd name="T17" fmla="*/ 10 h 12"/>
                <a:gd name="T18" fmla="*/ 1 w 19"/>
                <a:gd name="T19" fmla="*/ 10 h 12"/>
                <a:gd name="T20" fmla="*/ 1 w 19"/>
                <a:gd name="T21" fmla="*/ 10 h 12"/>
                <a:gd name="T22" fmla="*/ 3 w 19"/>
                <a:gd name="T23" fmla="*/ 8 h 12"/>
                <a:gd name="T24" fmla="*/ 19 w 19"/>
                <a:gd name="T25" fmla="*/ 0 h 12"/>
                <a:gd name="T26" fmla="*/ 19 w 19"/>
                <a:gd name="T27" fmla="*/ 0 h 12"/>
                <a:gd name="T28" fmla="*/ 19 w 19"/>
                <a:gd name="T29" fmla="*/ 0 h 12"/>
                <a:gd name="T30" fmla="*/ 19 w 19"/>
                <a:gd name="T31" fmla="*/ 2 h 12"/>
                <a:gd name="T32" fmla="*/ 18 w 19"/>
                <a:gd name="T33" fmla="*/ 5 h 12"/>
                <a:gd name="T34" fmla="*/ 18 w 19"/>
                <a:gd name="T35" fmla="*/ 5 h 12"/>
                <a:gd name="T36" fmla="*/ 16 w 19"/>
                <a:gd name="T37" fmla="*/ 6 h 12"/>
                <a:gd name="T38" fmla="*/ 4 w 19"/>
                <a:gd name="T39" fmla="*/ 11 h 12"/>
                <a:gd name="T40" fmla="*/ 4 w 19"/>
                <a:gd name="T41"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12">
                  <a:moveTo>
                    <a:pt x="4" y="12"/>
                  </a:moveTo>
                  <a:cubicBezTo>
                    <a:pt x="4" y="12"/>
                    <a:pt x="4" y="11"/>
                    <a:pt x="4" y="11"/>
                  </a:cubicBezTo>
                  <a:cubicBezTo>
                    <a:pt x="4" y="11"/>
                    <a:pt x="4" y="11"/>
                    <a:pt x="4" y="11"/>
                  </a:cubicBezTo>
                  <a:cubicBezTo>
                    <a:pt x="7" y="9"/>
                    <a:pt x="12" y="7"/>
                    <a:pt x="15" y="6"/>
                  </a:cubicBezTo>
                  <a:cubicBezTo>
                    <a:pt x="17" y="4"/>
                    <a:pt x="17" y="4"/>
                    <a:pt x="17" y="4"/>
                  </a:cubicBezTo>
                  <a:cubicBezTo>
                    <a:pt x="18" y="3"/>
                    <a:pt x="18" y="2"/>
                    <a:pt x="18" y="1"/>
                  </a:cubicBezTo>
                  <a:cubicBezTo>
                    <a:pt x="18" y="1"/>
                    <a:pt x="18" y="1"/>
                    <a:pt x="18" y="1"/>
                  </a:cubicBezTo>
                  <a:cubicBezTo>
                    <a:pt x="14" y="3"/>
                    <a:pt x="7" y="7"/>
                    <a:pt x="3" y="9"/>
                  </a:cubicBezTo>
                  <a:cubicBezTo>
                    <a:pt x="1" y="11"/>
                    <a:pt x="1" y="11"/>
                    <a:pt x="1" y="10"/>
                  </a:cubicBezTo>
                  <a:cubicBezTo>
                    <a:pt x="1" y="10"/>
                    <a:pt x="0" y="10"/>
                    <a:pt x="1" y="10"/>
                  </a:cubicBezTo>
                  <a:cubicBezTo>
                    <a:pt x="1" y="10"/>
                    <a:pt x="1" y="10"/>
                    <a:pt x="1" y="10"/>
                  </a:cubicBezTo>
                  <a:cubicBezTo>
                    <a:pt x="1" y="9"/>
                    <a:pt x="2" y="9"/>
                    <a:pt x="3" y="8"/>
                  </a:cubicBezTo>
                  <a:cubicBezTo>
                    <a:pt x="7" y="6"/>
                    <a:pt x="14" y="2"/>
                    <a:pt x="19" y="0"/>
                  </a:cubicBezTo>
                  <a:cubicBezTo>
                    <a:pt x="19" y="0"/>
                    <a:pt x="19" y="0"/>
                    <a:pt x="19" y="0"/>
                  </a:cubicBezTo>
                  <a:cubicBezTo>
                    <a:pt x="19" y="0"/>
                    <a:pt x="19" y="0"/>
                    <a:pt x="19" y="0"/>
                  </a:cubicBezTo>
                  <a:cubicBezTo>
                    <a:pt x="19" y="1"/>
                    <a:pt x="19" y="1"/>
                    <a:pt x="19" y="2"/>
                  </a:cubicBezTo>
                  <a:cubicBezTo>
                    <a:pt x="19" y="3"/>
                    <a:pt x="19" y="4"/>
                    <a:pt x="18" y="5"/>
                  </a:cubicBezTo>
                  <a:cubicBezTo>
                    <a:pt x="18" y="5"/>
                    <a:pt x="18" y="5"/>
                    <a:pt x="18" y="5"/>
                  </a:cubicBezTo>
                  <a:cubicBezTo>
                    <a:pt x="16" y="6"/>
                    <a:pt x="16" y="6"/>
                    <a:pt x="16" y="6"/>
                  </a:cubicBezTo>
                  <a:cubicBezTo>
                    <a:pt x="12" y="8"/>
                    <a:pt x="8" y="10"/>
                    <a:pt x="4" y="11"/>
                  </a:cubicBezTo>
                  <a:cubicBezTo>
                    <a:pt x="4" y="11"/>
                    <a:pt x="4" y="12"/>
                    <a:pt x="4"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1491" name="Freeform 524"/>
            <p:cNvSpPr/>
            <p:nvPr/>
          </p:nvSpPr>
          <p:spPr bwMode="auto">
            <a:xfrm>
              <a:off x="3850" y="2198"/>
              <a:ext cx="5" cy="12"/>
            </a:xfrm>
            <a:custGeom>
              <a:avLst/>
              <a:gdLst>
                <a:gd name="T0" fmla="*/ 1 w 2"/>
                <a:gd name="T1" fmla="*/ 5 h 5"/>
                <a:gd name="T2" fmla="*/ 1 w 2"/>
                <a:gd name="T3" fmla="*/ 5 h 5"/>
                <a:gd name="T4" fmla="*/ 0 w 2"/>
                <a:gd name="T5" fmla="*/ 5 h 5"/>
                <a:gd name="T6" fmla="*/ 1 w 2"/>
                <a:gd name="T7" fmla="*/ 0 h 5"/>
                <a:gd name="T8" fmla="*/ 1 w 2"/>
                <a:gd name="T9" fmla="*/ 0 h 5"/>
                <a:gd name="T10" fmla="*/ 2 w 2"/>
                <a:gd name="T11" fmla="*/ 0 h 5"/>
                <a:gd name="T12" fmla="*/ 1 w 2"/>
                <a:gd name="T13" fmla="*/ 5 h 5"/>
                <a:gd name="T14" fmla="*/ 1 w 2"/>
                <a:gd name="T15" fmla="*/ 5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5">
                  <a:moveTo>
                    <a:pt x="1" y="5"/>
                  </a:moveTo>
                  <a:cubicBezTo>
                    <a:pt x="1" y="5"/>
                    <a:pt x="1" y="5"/>
                    <a:pt x="1" y="5"/>
                  </a:cubicBezTo>
                  <a:cubicBezTo>
                    <a:pt x="1" y="5"/>
                    <a:pt x="0" y="5"/>
                    <a:pt x="0" y="5"/>
                  </a:cubicBezTo>
                  <a:cubicBezTo>
                    <a:pt x="1" y="3"/>
                    <a:pt x="1" y="2"/>
                    <a:pt x="1" y="0"/>
                  </a:cubicBezTo>
                  <a:cubicBezTo>
                    <a:pt x="1" y="0"/>
                    <a:pt x="1" y="0"/>
                    <a:pt x="1" y="0"/>
                  </a:cubicBezTo>
                  <a:cubicBezTo>
                    <a:pt x="1" y="0"/>
                    <a:pt x="2" y="0"/>
                    <a:pt x="2" y="0"/>
                  </a:cubicBezTo>
                  <a:cubicBezTo>
                    <a:pt x="2" y="2"/>
                    <a:pt x="2" y="3"/>
                    <a:pt x="1" y="5"/>
                  </a:cubicBezTo>
                  <a:cubicBezTo>
                    <a:pt x="1" y="5"/>
                    <a:pt x="1" y="5"/>
                    <a:pt x="1"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1492" name="Freeform 525"/>
            <p:cNvSpPr/>
            <p:nvPr/>
          </p:nvSpPr>
          <p:spPr bwMode="auto">
            <a:xfrm>
              <a:off x="3840" y="2157"/>
              <a:ext cx="20" cy="53"/>
            </a:xfrm>
            <a:custGeom>
              <a:avLst/>
              <a:gdLst>
                <a:gd name="T0" fmla="*/ 7 w 8"/>
                <a:gd name="T1" fmla="*/ 21 h 21"/>
                <a:gd name="T2" fmla="*/ 7 w 8"/>
                <a:gd name="T3" fmla="*/ 21 h 21"/>
                <a:gd name="T4" fmla="*/ 6 w 8"/>
                <a:gd name="T5" fmla="*/ 20 h 21"/>
                <a:gd name="T6" fmla="*/ 5 w 8"/>
                <a:gd name="T7" fmla="*/ 18 h 21"/>
                <a:gd name="T8" fmla="*/ 5 w 8"/>
                <a:gd name="T9" fmla="*/ 18 h 21"/>
                <a:gd name="T10" fmla="*/ 6 w 8"/>
                <a:gd name="T11" fmla="*/ 18 h 21"/>
                <a:gd name="T12" fmla="*/ 7 w 8"/>
                <a:gd name="T13" fmla="*/ 19 h 21"/>
                <a:gd name="T14" fmla="*/ 7 w 8"/>
                <a:gd name="T15" fmla="*/ 20 h 21"/>
                <a:gd name="T16" fmla="*/ 7 w 8"/>
                <a:gd name="T17" fmla="*/ 18 h 21"/>
                <a:gd name="T18" fmla="*/ 7 w 8"/>
                <a:gd name="T19" fmla="*/ 15 h 21"/>
                <a:gd name="T20" fmla="*/ 4 w 8"/>
                <a:gd name="T21" fmla="*/ 9 h 21"/>
                <a:gd name="T22" fmla="*/ 0 w 8"/>
                <a:gd name="T23" fmla="*/ 1 h 21"/>
                <a:gd name="T24" fmla="*/ 0 w 8"/>
                <a:gd name="T25" fmla="*/ 0 h 21"/>
                <a:gd name="T26" fmla="*/ 1 w 8"/>
                <a:gd name="T27" fmla="*/ 0 h 21"/>
                <a:gd name="T28" fmla="*/ 5 w 8"/>
                <a:gd name="T29" fmla="*/ 9 h 21"/>
                <a:gd name="T30" fmla="*/ 8 w 8"/>
                <a:gd name="T31" fmla="*/ 15 h 21"/>
                <a:gd name="T32" fmla="*/ 8 w 8"/>
                <a:gd name="T33" fmla="*/ 19 h 21"/>
                <a:gd name="T34" fmla="*/ 8 w 8"/>
                <a:gd name="T35" fmla="*/ 21 h 21"/>
                <a:gd name="T36" fmla="*/ 8 w 8"/>
                <a:gd name="T37" fmla="*/ 21 h 21"/>
                <a:gd name="T38" fmla="*/ 7 w 8"/>
                <a:gd name="T39"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 h="21">
                  <a:moveTo>
                    <a:pt x="7" y="21"/>
                  </a:moveTo>
                  <a:cubicBezTo>
                    <a:pt x="7" y="21"/>
                    <a:pt x="7" y="21"/>
                    <a:pt x="7" y="21"/>
                  </a:cubicBezTo>
                  <a:cubicBezTo>
                    <a:pt x="7" y="21"/>
                    <a:pt x="6" y="20"/>
                    <a:pt x="6" y="20"/>
                  </a:cubicBezTo>
                  <a:cubicBezTo>
                    <a:pt x="6" y="19"/>
                    <a:pt x="5" y="19"/>
                    <a:pt x="5" y="18"/>
                  </a:cubicBezTo>
                  <a:cubicBezTo>
                    <a:pt x="5" y="18"/>
                    <a:pt x="5" y="18"/>
                    <a:pt x="5" y="18"/>
                  </a:cubicBezTo>
                  <a:cubicBezTo>
                    <a:pt x="5" y="17"/>
                    <a:pt x="5" y="17"/>
                    <a:pt x="6" y="18"/>
                  </a:cubicBezTo>
                  <a:cubicBezTo>
                    <a:pt x="6" y="18"/>
                    <a:pt x="6" y="19"/>
                    <a:pt x="7" y="19"/>
                  </a:cubicBezTo>
                  <a:cubicBezTo>
                    <a:pt x="7" y="19"/>
                    <a:pt x="7" y="19"/>
                    <a:pt x="7" y="20"/>
                  </a:cubicBezTo>
                  <a:cubicBezTo>
                    <a:pt x="7" y="19"/>
                    <a:pt x="7" y="19"/>
                    <a:pt x="7" y="18"/>
                  </a:cubicBezTo>
                  <a:cubicBezTo>
                    <a:pt x="7" y="17"/>
                    <a:pt x="7" y="16"/>
                    <a:pt x="7" y="15"/>
                  </a:cubicBezTo>
                  <a:cubicBezTo>
                    <a:pt x="7" y="15"/>
                    <a:pt x="6" y="12"/>
                    <a:pt x="4" y="9"/>
                  </a:cubicBezTo>
                  <a:cubicBezTo>
                    <a:pt x="3" y="6"/>
                    <a:pt x="1" y="3"/>
                    <a:pt x="0" y="1"/>
                  </a:cubicBezTo>
                  <a:cubicBezTo>
                    <a:pt x="0" y="1"/>
                    <a:pt x="0" y="0"/>
                    <a:pt x="0" y="0"/>
                  </a:cubicBezTo>
                  <a:cubicBezTo>
                    <a:pt x="0" y="0"/>
                    <a:pt x="1" y="0"/>
                    <a:pt x="1" y="0"/>
                  </a:cubicBezTo>
                  <a:cubicBezTo>
                    <a:pt x="2" y="2"/>
                    <a:pt x="3" y="6"/>
                    <a:pt x="5" y="9"/>
                  </a:cubicBezTo>
                  <a:cubicBezTo>
                    <a:pt x="7" y="13"/>
                    <a:pt x="8" y="15"/>
                    <a:pt x="8" y="15"/>
                  </a:cubicBezTo>
                  <a:cubicBezTo>
                    <a:pt x="8" y="15"/>
                    <a:pt x="8" y="17"/>
                    <a:pt x="8" y="19"/>
                  </a:cubicBezTo>
                  <a:cubicBezTo>
                    <a:pt x="8" y="19"/>
                    <a:pt x="8" y="20"/>
                    <a:pt x="8" y="21"/>
                  </a:cubicBezTo>
                  <a:cubicBezTo>
                    <a:pt x="8" y="21"/>
                    <a:pt x="8" y="21"/>
                    <a:pt x="8" y="21"/>
                  </a:cubicBezTo>
                  <a:cubicBezTo>
                    <a:pt x="7" y="21"/>
                    <a:pt x="7" y="21"/>
                    <a:pt x="7" y="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1493" name="Freeform 526"/>
            <p:cNvSpPr/>
            <p:nvPr/>
          </p:nvSpPr>
          <p:spPr bwMode="auto">
            <a:xfrm>
              <a:off x="3842" y="2157"/>
              <a:ext cx="46" cy="18"/>
            </a:xfrm>
            <a:custGeom>
              <a:avLst/>
              <a:gdLst>
                <a:gd name="T0" fmla="*/ 18 w 18"/>
                <a:gd name="T1" fmla="*/ 7 h 7"/>
                <a:gd name="T2" fmla="*/ 18 w 18"/>
                <a:gd name="T3" fmla="*/ 7 h 7"/>
                <a:gd name="T4" fmla="*/ 13 w 18"/>
                <a:gd name="T5" fmla="*/ 5 h 7"/>
                <a:gd name="T6" fmla="*/ 0 w 18"/>
                <a:gd name="T7" fmla="*/ 0 h 7"/>
                <a:gd name="T8" fmla="*/ 0 w 18"/>
                <a:gd name="T9" fmla="*/ 0 h 7"/>
                <a:gd name="T10" fmla="*/ 0 w 18"/>
                <a:gd name="T11" fmla="*/ 0 h 7"/>
                <a:gd name="T12" fmla="*/ 13 w 18"/>
                <a:gd name="T13" fmla="*/ 4 h 7"/>
                <a:gd name="T14" fmla="*/ 18 w 18"/>
                <a:gd name="T15" fmla="*/ 6 h 7"/>
                <a:gd name="T16" fmla="*/ 18 w 18"/>
                <a:gd name="T17" fmla="*/ 6 h 7"/>
                <a:gd name="T18" fmla="*/ 18 w 18"/>
                <a:gd name="T19"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 h="7">
                  <a:moveTo>
                    <a:pt x="18" y="7"/>
                  </a:moveTo>
                  <a:cubicBezTo>
                    <a:pt x="18" y="7"/>
                    <a:pt x="18" y="7"/>
                    <a:pt x="18" y="7"/>
                  </a:cubicBezTo>
                  <a:cubicBezTo>
                    <a:pt x="16" y="6"/>
                    <a:pt x="15" y="6"/>
                    <a:pt x="13" y="5"/>
                  </a:cubicBezTo>
                  <a:cubicBezTo>
                    <a:pt x="8" y="3"/>
                    <a:pt x="2" y="1"/>
                    <a:pt x="0" y="0"/>
                  </a:cubicBezTo>
                  <a:cubicBezTo>
                    <a:pt x="0" y="0"/>
                    <a:pt x="0" y="0"/>
                    <a:pt x="0" y="0"/>
                  </a:cubicBezTo>
                  <a:cubicBezTo>
                    <a:pt x="0" y="0"/>
                    <a:pt x="0" y="0"/>
                    <a:pt x="0" y="0"/>
                  </a:cubicBezTo>
                  <a:cubicBezTo>
                    <a:pt x="2" y="0"/>
                    <a:pt x="9" y="3"/>
                    <a:pt x="13" y="4"/>
                  </a:cubicBezTo>
                  <a:cubicBezTo>
                    <a:pt x="15" y="5"/>
                    <a:pt x="17" y="5"/>
                    <a:pt x="18" y="6"/>
                  </a:cubicBezTo>
                  <a:cubicBezTo>
                    <a:pt x="18" y="6"/>
                    <a:pt x="18" y="6"/>
                    <a:pt x="18" y="6"/>
                  </a:cubicBezTo>
                  <a:cubicBezTo>
                    <a:pt x="18" y="6"/>
                    <a:pt x="18" y="7"/>
                    <a:pt x="18"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1494" name="Freeform 527"/>
            <p:cNvSpPr/>
            <p:nvPr/>
          </p:nvSpPr>
          <p:spPr bwMode="auto">
            <a:xfrm>
              <a:off x="3883" y="2178"/>
              <a:ext cx="2" cy="12"/>
            </a:xfrm>
            <a:custGeom>
              <a:avLst/>
              <a:gdLst>
                <a:gd name="T0" fmla="*/ 0 w 1"/>
                <a:gd name="T1" fmla="*/ 5 h 5"/>
                <a:gd name="T2" fmla="*/ 0 w 1"/>
                <a:gd name="T3" fmla="*/ 5 h 5"/>
                <a:gd name="T4" fmla="*/ 0 w 1"/>
                <a:gd name="T5" fmla="*/ 5 h 5"/>
                <a:gd name="T6" fmla="*/ 0 w 1"/>
                <a:gd name="T7" fmla="*/ 2 h 5"/>
                <a:gd name="T8" fmla="*/ 0 w 1"/>
                <a:gd name="T9" fmla="*/ 0 h 5"/>
                <a:gd name="T10" fmla="*/ 1 w 1"/>
                <a:gd name="T11" fmla="*/ 0 h 5"/>
                <a:gd name="T12" fmla="*/ 1 w 1"/>
                <a:gd name="T13" fmla="*/ 0 h 5"/>
                <a:gd name="T14" fmla="*/ 1 w 1"/>
                <a:gd name="T15" fmla="*/ 2 h 5"/>
                <a:gd name="T16" fmla="*/ 0 w 1"/>
                <a:gd name="T17" fmla="*/ 5 h 5"/>
                <a:gd name="T18" fmla="*/ 0 w 1"/>
                <a:gd name="T19"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 h="5">
                  <a:moveTo>
                    <a:pt x="0" y="5"/>
                  </a:moveTo>
                  <a:cubicBezTo>
                    <a:pt x="0" y="5"/>
                    <a:pt x="0" y="5"/>
                    <a:pt x="0" y="5"/>
                  </a:cubicBezTo>
                  <a:cubicBezTo>
                    <a:pt x="0" y="5"/>
                    <a:pt x="0" y="5"/>
                    <a:pt x="0" y="5"/>
                  </a:cubicBezTo>
                  <a:cubicBezTo>
                    <a:pt x="0" y="4"/>
                    <a:pt x="0" y="3"/>
                    <a:pt x="0" y="2"/>
                  </a:cubicBezTo>
                  <a:cubicBezTo>
                    <a:pt x="0" y="1"/>
                    <a:pt x="0" y="1"/>
                    <a:pt x="0" y="0"/>
                  </a:cubicBezTo>
                  <a:cubicBezTo>
                    <a:pt x="0" y="0"/>
                    <a:pt x="1" y="0"/>
                    <a:pt x="1" y="0"/>
                  </a:cubicBezTo>
                  <a:cubicBezTo>
                    <a:pt x="1" y="0"/>
                    <a:pt x="1" y="0"/>
                    <a:pt x="1" y="0"/>
                  </a:cubicBezTo>
                  <a:cubicBezTo>
                    <a:pt x="1" y="1"/>
                    <a:pt x="1" y="1"/>
                    <a:pt x="1" y="2"/>
                  </a:cubicBezTo>
                  <a:cubicBezTo>
                    <a:pt x="1" y="5"/>
                    <a:pt x="1" y="5"/>
                    <a:pt x="0" y="5"/>
                  </a:cubicBezTo>
                  <a:cubicBezTo>
                    <a:pt x="0" y="5"/>
                    <a:pt x="0" y="5"/>
                    <a:pt x="0"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1495" name="Freeform 528"/>
            <p:cNvSpPr/>
            <p:nvPr/>
          </p:nvSpPr>
          <p:spPr bwMode="auto">
            <a:xfrm>
              <a:off x="3883" y="2170"/>
              <a:ext cx="5" cy="15"/>
            </a:xfrm>
            <a:custGeom>
              <a:avLst/>
              <a:gdLst>
                <a:gd name="T0" fmla="*/ 1 w 2"/>
                <a:gd name="T1" fmla="*/ 6 h 6"/>
                <a:gd name="T2" fmla="*/ 1 w 2"/>
                <a:gd name="T3" fmla="*/ 6 h 6"/>
                <a:gd name="T4" fmla="*/ 1 w 2"/>
                <a:gd name="T5" fmla="*/ 6 h 6"/>
                <a:gd name="T6" fmla="*/ 1 w 2"/>
                <a:gd name="T7" fmla="*/ 5 h 6"/>
                <a:gd name="T8" fmla="*/ 1 w 2"/>
                <a:gd name="T9" fmla="*/ 5 h 6"/>
                <a:gd name="T10" fmla="*/ 1 w 2"/>
                <a:gd name="T11" fmla="*/ 1 h 6"/>
                <a:gd name="T12" fmla="*/ 2 w 2"/>
                <a:gd name="T13" fmla="*/ 0 h 6"/>
                <a:gd name="T14" fmla="*/ 2 w 2"/>
                <a:gd name="T15" fmla="*/ 1 h 6"/>
                <a:gd name="T16" fmla="*/ 2 w 2"/>
                <a:gd name="T17" fmla="*/ 6 h 6"/>
                <a:gd name="T18" fmla="*/ 2 w 2"/>
                <a:gd name="T19" fmla="*/ 6 h 6"/>
                <a:gd name="T20" fmla="*/ 1 w 2"/>
                <a:gd name="T21"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 h="6">
                  <a:moveTo>
                    <a:pt x="1" y="6"/>
                  </a:moveTo>
                  <a:cubicBezTo>
                    <a:pt x="1" y="6"/>
                    <a:pt x="1" y="6"/>
                    <a:pt x="1" y="6"/>
                  </a:cubicBezTo>
                  <a:cubicBezTo>
                    <a:pt x="1" y="6"/>
                    <a:pt x="1" y="6"/>
                    <a:pt x="1" y="6"/>
                  </a:cubicBezTo>
                  <a:cubicBezTo>
                    <a:pt x="1" y="6"/>
                    <a:pt x="0" y="5"/>
                    <a:pt x="1" y="5"/>
                  </a:cubicBezTo>
                  <a:cubicBezTo>
                    <a:pt x="1" y="5"/>
                    <a:pt x="1" y="5"/>
                    <a:pt x="1" y="5"/>
                  </a:cubicBezTo>
                  <a:cubicBezTo>
                    <a:pt x="1" y="1"/>
                    <a:pt x="1" y="1"/>
                    <a:pt x="1" y="1"/>
                  </a:cubicBezTo>
                  <a:cubicBezTo>
                    <a:pt x="1" y="1"/>
                    <a:pt x="2" y="0"/>
                    <a:pt x="2" y="0"/>
                  </a:cubicBezTo>
                  <a:cubicBezTo>
                    <a:pt x="2" y="0"/>
                    <a:pt x="2" y="1"/>
                    <a:pt x="2" y="1"/>
                  </a:cubicBezTo>
                  <a:cubicBezTo>
                    <a:pt x="2" y="6"/>
                    <a:pt x="2" y="6"/>
                    <a:pt x="2" y="6"/>
                  </a:cubicBezTo>
                  <a:cubicBezTo>
                    <a:pt x="2" y="6"/>
                    <a:pt x="2" y="6"/>
                    <a:pt x="2" y="6"/>
                  </a:cubicBezTo>
                  <a:cubicBezTo>
                    <a:pt x="1" y="6"/>
                    <a:pt x="1" y="6"/>
                    <a:pt x="1"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1496" name="Freeform 529"/>
            <p:cNvSpPr/>
            <p:nvPr/>
          </p:nvSpPr>
          <p:spPr bwMode="auto">
            <a:xfrm>
              <a:off x="3885" y="2140"/>
              <a:ext cx="8" cy="48"/>
            </a:xfrm>
            <a:custGeom>
              <a:avLst/>
              <a:gdLst>
                <a:gd name="T0" fmla="*/ 1 w 3"/>
                <a:gd name="T1" fmla="*/ 19 h 19"/>
                <a:gd name="T2" fmla="*/ 0 w 3"/>
                <a:gd name="T3" fmla="*/ 19 h 19"/>
                <a:gd name="T4" fmla="*/ 0 w 3"/>
                <a:gd name="T5" fmla="*/ 18 h 19"/>
                <a:gd name="T6" fmla="*/ 1 w 3"/>
                <a:gd name="T7" fmla="*/ 17 h 19"/>
                <a:gd name="T8" fmla="*/ 1 w 3"/>
                <a:gd name="T9" fmla="*/ 17 h 19"/>
                <a:gd name="T10" fmla="*/ 2 w 3"/>
                <a:gd name="T11" fmla="*/ 10 h 19"/>
                <a:gd name="T12" fmla="*/ 1 w 3"/>
                <a:gd name="T13" fmla="*/ 1 h 19"/>
                <a:gd name="T14" fmla="*/ 1 w 3"/>
                <a:gd name="T15" fmla="*/ 1 h 19"/>
                <a:gd name="T16" fmla="*/ 2 w 3"/>
                <a:gd name="T17" fmla="*/ 1 h 19"/>
                <a:gd name="T18" fmla="*/ 3 w 3"/>
                <a:gd name="T19" fmla="*/ 10 h 19"/>
                <a:gd name="T20" fmla="*/ 1 w 3"/>
                <a:gd name="T21" fmla="*/ 18 h 19"/>
                <a:gd name="T22" fmla="*/ 1 w 3"/>
                <a:gd name="T23"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 h="19">
                  <a:moveTo>
                    <a:pt x="1" y="19"/>
                  </a:moveTo>
                  <a:cubicBezTo>
                    <a:pt x="1" y="19"/>
                    <a:pt x="1" y="19"/>
                    <a:pt x="0" y="19"/>
                  </a:cubicBezTo>
                  <a:cubicBezTo>
                    <a:pt x="0" y="18"/>
                    <a:pt x="0" y="18"/>
                    <a:pt x="0" y="18"/>
                  </a:cubicBezTo>
                  <a:cubicBezTo>
                    <a:pt x="0" y="17"/>
                    <a:pt x="0" y="17"/>
                    <a:pt x="1" y="17"/>
                  </a:cubicBezTo>
                  <a:cubicBezTo>
                    <a:pt x="1" y="17"/>
                    <a:pt x="1" y="17"/>
                    <a:pt x="1" y="17"/>
                  </a:cubicBezTo>
                  <a:cubicBezTo>
                    <a:pt x="2" y="15"/>
                    <a:pt x="2" y="13"/>
                    <a:pt x="2" y="10"/>
                  </a:cubicBezTo>
                  <a:cubicBezTo>
                    <a:pt x="2" y="7"/>
                    <a:pt x="2" y="4"/>
                    <a:pt x="1" y="1"/>
                  </a:cubicBezTo>
                  <a:cubicBezTo>
                    <a:pt x="1" y="1"/>
                    <a:pt x="1" y="1"/>
                    <a:pt x="1" y="1"/>
                  </a:cubicBezTo>
                  <a:cubicBezTo>
                    <a:pt x="2" y="0"/>
                    <a:pt x="2" y="1"/>
                    <a:pt x="2" y="1"/>
                  </a:cubicBezTo>
                  <a:cubicBezTo>
                    <a:pt x="2" y="4"/>
                    <a:pt x="3" y="7"/>
                    <a:pt x="3" y="10"/>
                  </a:cubicBezTo>
                  <a:cubicBezTo>
                    <a:pt x="3" y="13"/>
                    <a:pt x="2" y="16"/>
                    <a:pt x="1" y="18"/>
                  </a:cubicBezTo>
                  <a:cubicBezTo>
                    <a:pt x="1" y="18"/>
                    <a:pt x="1" y="19"/>
                    <a:pt x="1"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1497" name="Freeform 530"/>
            <p:cNvSpPr/>
            <p:nvPr/>
          </p:nvSpPr>
          <p:spPr bwMode="auto">
            <a:xfrm>
              <a:off x="3840" y="2150"/>
              <a:ext cx="2" cy="10"/>
            </a:xfrm>
            <a:custGeom>
              <a:avLst/>
              <a:gdLst>
                <a:gd name="T0" fmla="*/ 1 w 1"/>
                <a:gd name="T1" fmla="*/ 4 h 4"/>
                <a:gd name="T2" fmla="*/ 1 w 1"/>
                <a:gd name="T3" fmla="*/ 4 h 4"/>
                <a:gd name="T4" fmla="*/ 0 w 1"/>
                <a:gd name="T5" fmla="*/ 4 h 4"/>
                <a:gd name="T6" fmla="*/ 0 w 1"/>
                <a:gd name="T7" fmla="*/ 2 h 4"/>
                <a:gd name="T8" fmla="*/ 0 w 1"/>
                <a:gd name="T9" fmla="*/ 1 h 4"/>
                <a:gd name="T10" fmla="*/ 1 w 1"/>
                <a:gd name="T11" fmla="*/ 0 h 4"/>
                <a:gd name="T12" fmla="*/ 1 w 1"/>
                <a:gd name="T13" fmla="*/ 1 h 4"/>
                <a:gd name="T14" fmla="*/ 1 w 1"/>
                <a:gd name="T15" fmla="*/ 2 h 4"/>
                <a:gd name="T16" fmla="*/ 1 w 1"/>
                <a:gd name="T17" fmla="*/ 4 h 4"/>
                <a:gd name="T18" fmla="*/ 1 w 1"/>
                <a:gd name="T19"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 h="4">
                  <a:moveTo>
                    <a:pt x="1" y="4"/>
                  </a:moveTo>
                  <a:cubicBezTo>
                    <a:pt x="1" y="4"/>
                    <a:pt x="1" y="4"/>
                    <a:pt x="1" y="4"/>
                  </a:cubicBezTo>
                  <a:cubicBezTo>
                    <a:pt x="0" y="4"/>
                    <a:pt x="0" y="4"/>
                    <a:pt x="0" y="4"/>
                  </a:cubicBezTo>
                  <a:cubicBezTo>
                    <a:pt x="0" y="3"/>
                    <a:pt x="0" y="3"/>
                    <a:pt x="0" y="2"/>
                  </a:cubicBezTo>
                  <a:cubicBezTo>
                    <a:pt x="0" y="2"/>
                    <a:pt x="0" y="1"/>
                    <a:pt x="0" y="1"/>
                  </a:cubicBezTo>
                  <a:cubicBezTo>
                    <a:pt x="0" y="0"/>
                    <a:pt x="1" y="0"/>
                    <a:pt x="1" y="0"/>
                  </a:cubicBezTo>
                  <a:cubicBezTo>
                    <a:pt x="1" y="0"/>
                    <a:pt x="1" y="1"/>
                    <a:pt x="1" y="1"/>
                  </a:cubicBezTo>
                  <a:cubicBezTo>
                    <a:pt x="1" y="1"/>
                    <a:pt x="1" y="2"/>
                    <a:pt x="1" y="2"/>
                  </a:cubicBezTo>
                  <a:cubicBezTo>
                    <a:pt x="1" y="3"/>
                    <a:pt x="1" y="3"/>
                    <a:pt x="1" y="4"/>
                  </a:cubicBezTo>
                  <a:cubicBezTo>
                    <a:pt x="1" y="4"/>
                    <a:pt x="1" y="4"/>
                    <a:pt x="1"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1498" name="Freeform 531"/>
            <p:cNvSpPr/>
            <p:nvPr/>
          </p:nvSpPr>
          <p:spPr bwMode="auto">
            <a:xfrm>
              <a:off x="3790" y="2170"/>
              <a:ext cx="5" cy="8"/>
            </a:xfrm>
            <a:custGeom>
              <a:avLst/>
              <a:gdLst>
                <a:gd name="T0" fmla="*/ 0 w 2"/>
                <a:gd name="T1" fmla="*/ 3 h 3"/>
                <a:gd name="T2" fmla="*/ 0 w 2"/>
                <a:gd name="T3" fmla="*/ 3 h 3"/>
                <a:gd name="T4" fmla="*/ 0 w 2"/>
                <a:gd name="T5" fmla="*/ 2 h 3"/>
                <a:gd name="T6" fmla="*/ 1 w 2"/>
                <a:gd name="T7" fmla="*/ 0 h 3"/>
                <a:gd name="T8" fmla="*/ 1 w 2"/>
                <a:gd name="T9" fmla="*/ 0 h 3"/>
                <a:gd name="T10" fmla="*/ 2 w 2"/>
                <a:gd name="T11" fmla="*/ 1 h 3"/>
                <a:gd name="T12" fmla="*/ 1 w 2"/>
                <a:gd name="T13" fmla="*/ 3 h 3"/>
                <a:gd name="T14" fmla="*/ 0 w 2"/>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3">
                  <a:moveTo>
                    <a:pt x="0" y="3"/>
                  </a:moveTo>
                  <a:cubicBezTo>
                    <a:pt x="0" y="3"/>
                    <a:pt x="0" y="3"/>
                    <a:pt x="0" y="3"/>
                  </a:cubicBezTo>
                  <a:cubicBezTo>
                    <a:pt x="0" y="3"/>
                    <a:pt x="0" y="3"/>
                    <a:pt x="0" y="2"/>
                  </a:cubicBezTo>
                  <a:cubicBezTo>
                    <a:pt x="1" y="0"/>
                    <a:pt x="1" y="0"/>
                    <a:pt x="1" y="0"/>
                  </a:cubicBezTo>
                  <a:cubicBezTo>
                    <a:pt x="1" y="0"/>
                    <a:pt x="1" y="0"/>
                    <a:pt x="1" y="0"/>
                  </a:cubicBezTo>
                  <a:cubicBezTo>
                    <a:pt x="2" y="0"/>
                    <a:pt x="2" y="1"/>
                    <a:pt x="2" y="1"/>
                  </a:cubicBezTo>
                  <a:cubicBezTo>
                    <a:pt x="1" y="3"/>
                    <a:pt x="1" y="3"/>
                    <a:pt x="1" y="3"/>
                  </a:cubicBezTo>
                  <a:cubicBezTo>
                    <a:pt x="1" y="3"/>
                    <a:pt x="0" y="3"/>
                    <a:pt x="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1499" name="Freeform 532"/>
            <p:cNvSpPr/>
            <p:nvPr/>
          </p:nvSpPr>
          <p:spPr bwMode="auto">
            <a:xfrm>
              <a:off x="3792" y="2175"/>
              <a:ext cx="5" cy="8"/>
            </a:xfrm>
            <a:custGeom>
              <a:avLst/>
              <a:gdLst>
                <a:gd name="T0" fmla="*/ 0 w 2"/>
                <a:gd name="T1" fmla="*/ 3 h 3"/>
                <a:gd name="T2" fmla="*/ 0 w 2"/>
                <a:gd name="T3" fmla="*/ 3 h 3"/>
                <a:gd name="T4" fmla="*/ 0 w 2"/>
                <a:gd name="T5" fmla="*/ 2 h 3"/>
                <a:gd name="T6" fmla="*/ 1 w 2"/>
                <a:gd name="T7" fmla="*/ 1 h 3"/>
                <a:gd name="T8" fmla="*/ 1 w 2"/>
                <a:gd name="T9" fmla="*/ 1 h 3"/>
                <a:gd name="T10" fmla="*/ 1 w 2"/>
                <a:gd name="T11" fmla="*/ 1 h 3"/>
                <a:gd name="T12" fmla="*/ 0 w 2"/>
                <a:gd name="T13" fmla="*/ 3 h 3"/>
                <a:gd name="T14" fmla="*/ 0 w 2"/>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3">
                  <a:moveTo>
                    <a:pt x="0" y="3"/>
                  </a:moveTo>
                  <a:cubicBezTo>
                    <a:pt x="0" y="3"/>
                    <a:pt x="0" y="3"/>
                    <a:pt x="0" y="3"/>
                  </a:cubicBezTo>
                  <a:cubicBezTo>
                    <a:pt x="0" y="3"/>
                    <a:pt x="0" y="3"/>
                    <a:pt x="0" y="2"/>
                  </a:cubicBezTo>
                  <a:cubicBezTo>
                    <a:pt x="0" y="2"/>
                    <a:pt x="0" y="1"/>
                    <a:pt x="1" y="1"/>
                  </a:cubicBezTo>
                  <a:cubicBezTo>
                    <a:pt x="1" y="1"/>
                    <a:pt x="1" y="0"/>
                    <a:pt x="1" y="1"/>
                  </a:cubicBezTo>
                  <a:cubicBezTo>
                    <a:pt x="1" y="1"/>
                    <a:pt x="2" y="1"/>
                    <a:pt x="1" y="1"/>
                  </a:cubicBezTo>
                  <a:cubicBezTo>
                    <a:pt x="1" y="2"/>
                    <a:pt x="1" y="2"/>
                    <a:pt x="0" y="3"/>
                  </a:cubicBezTo>
                  <a:cubicBezTo>
                    <a:pt x="0" y="3"/>
                    <a:pt x="0" y="3"/>
                    <a:pt x="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1500" name="Freeform 533"/>
            <p:cNvSpPr/>
            <p:nvPr/>
          </p:nvSpPr>
          <p:spPr bwMode="auto">
            <a:xfrm>
              <a:off x="3792" y="2180"/>
              <a:ext cx="8" cy="8"/>
            </a:xfrm>
            <a:custGeom>
              <a:avLst/>
              <a:gdLst>
                <a:gd name="T0" fmla="*/ 1 w 3"/>
                <a:gd name="T1" fmla="*/ 3 h 3"/>
                <a:gd name="T2" fmla="*/ 1 w 3"/>
                <a:gd name="T3" fmla="*/ 3 h 3"/>
                <a:gd name="T4" fmla="*/ 1 w 3"/>
                <a:gd name="T5" fmla="*/ 3 h 3"/>
                <a:gd name="T6" fmla="*/ 2 w 3"/>
                <a:gd name="T7" fmla="*/ 0 h 3"/>
                <a:gd name="T8" fmla="*/ 2 w 3"/>
                <a:gd name="T9" fmla="*/ 0 h 3"/>
                <a:gd name="T10" fmla="*/ 2 w 3"/>
                <a:gd name="T11" fmla="*/ 1 h 3"/>
                <a:gd name="T12" fmla="*/ 1 w 3"/>
                <a:gd name="T13" fmla="*/ 3 h 3"/>
                <a:gd name="T14" fmla="*/ 1 w 3"/>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3">
                  <a:moveTo>
                    <a:pt x="1" y="3"/>
                  </a:moveTo>
                  <a:cubicBezTo>
                    <a:pt x="1" y="3"/>
                    <a:pt x="1" y="3"/>
                    <a:pt x="1" y="3"/>
                  </a:cubicBezTo>
                  <a:cubicBezTo>
                    <a:pt x="0" y="3"/>
                    <a:pt x="0" y="3"/>
                    <a:pt x="1" y="3"/>
                  </a:cubicBezTo>
                  <a:cubicBezTo>
                    <a:pt x="2" y="0"/>
                    <a:pt x="2" y="0"/>
                    <a:pt x="2" y="0"/>
                  </a:cubicBezTo>
                  <a:cubicBezTo>
                    <a:pt x="2" y="0"/>
                    <a:pt x="2" y="0"/>
                    <a:pt x="2" y="0"/>
                  </a:cubicBezTo>
                  <a:cubicBezTo>
                    <a:pt x="3" y="0"/>
                    <a:pt x="3" y="1"/>
                    <a:pt x="2" y="1"/>
                  </a:cubicBezTo>
                  <a:cubicBezTo>
                    <a:pt x="1" y="3"/>
                    <a:pt x="1" y="3"/>
                    <a:pt x="1" y="3"/>
                  </a:cubicBezTo>
                  <a:cubicBezTo>
                    <a:pt x="1" y="3"/>
                    <a:pt x="1" y="3"/>
                    <a:pt x="1"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1501" name="Freeform 534"/>
            <p:cNvSpPr/>
            <p:nvPr/>
          </p:nvSpPr>
          <p:spPr bwMode="auto">
            <a:xfrm>
              <a:off x="3795" y="2183"/>
              <a:ext cx="7" cy="10"/>
            </a:xfrm>
            <a:custGeom>
              <a:avLst/>
              <a:gdLst>
                <a:gd name="T0" fmla="*/ 1 w 3"/>
                <a:gd name="T1" fmla="*/ 4 h 4"/>
                <a:gd name="T2" fmla="*/ 1 w 3"/>
                <a:gd name="T3" fmla="*/ 4 h 4"/>
                <a:gd name="T4" fmla="*/ 0 w 3"/>
                <a:gd name="T5" fmla="*/ 3 h 4"/>
                <a:gd name="T6" fmla="*/ 2 w 3"/>
                <a:gd name="T7" fmla="*/ 1 h 4"/>
                <a:gd name="T8" fmla="*/ 2 w 3"/>
                <a:gd name="T9" fmla="*/ 0 h 4"/>
                <a:gd name="T10" fmla="*/ 3 w 3"/>
                <a:gd name="T11" fmla="*/ 1 h 4"/>
                <a:gd name="T12" fmla="*/ 1 w 3"/>
                <a:gd name="T13" fmla="*/ 3 h 4"/>
                <a:gd name="T14" fmla="*/ 1 w 3"/>
                <a:gd name="T15" fmla="*/ 4 h 4"/>
                <a:gd name="T16" fmla="*/ 1 w 3"/>
                <a:gd name="T17"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4">
                  <a:moveTo>
                    <a:pt x="1" y="4"/>
                  </a:moveTo>
                  <a:cubicBezTo>
                    <a:pt x="1" y="4"/>
                    <a:pt x="1" y="4"/>
                    <a:pt x="1" y="4"/>
                  </a:cubicBezTo>
                  <a:cubicBezTo>
                    <a:pt x="0" y="4"/>
                    <a:pt x="0" y="3"/>
                    <a:pt x="0" y="3"/>
                  </a:cubicBezTo>
                  <a:cubicBezTo>
                    <a:pt x="1" y="2"/>
                    <a:pt x="1" y="1"/>
                    <a:pt x="2" y="1"/>
                  </a:cubicBezTo>
                  <a:cubicBezTo>
                    <a:pt x="2" y="0"/>
                    <a:pt x="2" y="0"/>
                    <a:pt x="2" y="0"/>
                  </a:cubicBezTo>
                  <a:cubicBezTo>
                    <a:pt x="3" y="1"/>
                    <a:pt x="3" y="1"/>
                    <a:pt x="3" y="1"/>
                  </a:cubicBezTo>
                  <a:cubicBezTo>
                    <a:pt x="2" y="2"/>
                    <a:pt x="2" y="2"/>
                    <a:pt x="1" y="3"/>
                  </a:cubicBezTo>
                  <a:cubicBezTo>
                    <a:pt x="1" y="3"/>
                    <a:pt x="1" y="4"/>
                    <a:pt x="1" y="4"/>
                  </a:cubicBezTo>
                  <a:cubicBezTo>
                    <a:pt x="1" y="4"/>
                    <a:pt x="1" y="4"/>
                    <a:pt x="1"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1502" name="Freeform 535"/>
            <p:cNvSpPr/>
            <p:nvPr/>
          </p:nvSpPr>
          <p:spPr bwMode="auto">
            <a:xfrm>
              <a:off x="3800" y="2188"/>
              <a:ext cx="5" cy="10"/>
            </a:xfrm>
            <a:custGeom>
              <a:avLst/>
              <a:gdLst>
                <a:gd name="T0" fmla="*/ 0 w 2"/>
                <a:gd name="T1" fmla="*/ 4 h 4"/>
                <a:gd name="T2" fmla="*/ 0 w 2"/>
                <a:gd name="T3" fmla="*/ 4 h 4"/>
                <a:gd name="T4" fmla="*/ 0 w 2"/>
                <a:gd name="T5" fmla="*/ 3 h 4"/>
                <a:gd name="T6" fmla="*/ 1 w 2"/>
                <a:gd name="T7" fmla="*/ 0 h 4"/>
                <a:gd name="T8" fmla="*/ 2 w 2"/>
                <a:gd name="T9" fmla="*/ 0 h 4"/>
                <a:gd name="T10" fmla="*/ 2 w 2"/>
                <a:gd name="T11" fmla="*/ 0 h 4"/>
                <a:gd name="T12" fmla="*/ 1 w 2"/>
                <a:gd name="T13" fmla="*/ 3 h 4"/>
                <a:gd name="T14" fmla="*/ 0 w 2"/>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4">
                  <a:moveTo>
                    <a:pt x="0" y="4"/>
                  </a:moveTo>
                  <a:cubicBezTo>
                    <a:pt x="0" y="4"/>
                    <a:pt x="0" y="4"/>
                    <a:pt x="0" y="4"/>
                  </a:cubicBezTo>
                  <a:cubicBezTo>
                    <a:pt x="0" y="4"/>
                    <a:pt x="0" y="3"/>
                    <a:pt x="0" y="3"/>
                  </a:cubicBezTo>
                  <a:cubicBezTo>
                    <a:pt x="1" y="0"/>
                    <a:pt x="1" y="0"/>
                    <a:pt x="1" y="0"/>
                  </a:cubicBezTo>
                  <a:cubicBezTo>
                    <a:pt x="1" y="0"/>
                    <a:pt x="2" y="0"/>
                    <a:pt x="2" y="0"/>
                  </a:cubicBezTo>
                  <a:cubicBezTo>
                    <a:pt x="2" y="0"/>
                    <a:pt x="2" y="0"/>
                    <a:pt x="2" y="0"/>
                  </a:cubicBezTo>
                  <a:cubicBezTo>
                    <a:pt x="1" y="3"/>
                    <a:pt x="1" y="3"/>
                    <a:pt x="1" y="3"/>
                  </a:cubicBezTo>
                  <a:cubicBezTo>
                    <a:pt x="1" y="4"/>
                    <a:pt x="0" y="4"/>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1503" name="Freeform 536"/>
            <p:cNvSpPr/>
            <p:nvPr/>
          </p:nvSpPr>
          <p:spPr bwMode="auto">
            <a:xfrm>
              <a:off x="3802" y="2190"/>
              <a:ext cx="8" cy="10"/>
            </a:xfrm>
            <a:custGeom>
              <a:avLst/>
              <a:gdLst>
                <a:gd name="T0" fmla="*/ 1 w 3"/>
                <a:gd name="T1" fmla="*/ 4 h 4"/>
                <a:gd name="T2" fmla="*/ 1 w 3"/>
                <a:gd name="T3" fmla="*/ 4 h 4"/>
                <a:gd name="T4" fmla="*/ 0 w 3"/>
                <a:gd name="T5" fmla="*/ 3 h 4"/>
                <a:gd name="T6" fmla="*/ 2 w 3"/>
                <a:gd name="T7" fmla="*/ 0 h 4"/>
                <a:gd name="T8" fmla="*/ 3 w 3"/>
                <a:gd name="T9" fmla="*/ 0 h 4"/>
                <a:gd name="T10" fmla="*/ 3 w 3"/>
                <a:gd name="T11" fmla="*/ 0 h 4"/>
                <a:gd name="T12" fmla="*/ 1 w 3"/>
                <a:gd name="T13" fmla="*/ 4 h 4"/>
                <a:gd name="T14" fmla="*/ 1 w 3"/>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4">
                  <a:moveTo>
                    <a:pt x="1" y="4"/>
                  </a:moveTo>
                  <a:cubicBezTo>
                    <a:pt x="1" y="4"/>
                    <a:pt x="1" y="4"/>
                    <a:pt x="1" y="4"/>
                  </a:cubicBezTo>
                  <a:cubicBezTo>
                    <a:pt x="0" y="4"/>
                    <a:pt x="0" y="4"/>
                    <a:pt x="0" y="3"/>
                  </a:cubicBezTo>
                  <a:cubicBezTo>
                    <a:pt x="1" y="2"/>
                    <a:pt x="1" y="1"/>
                    <a:pt x="2" y="0"/>
                  </a:cubicBezTo>
                  <a:cubicBezTo>
                    <a:pt x="2" y="0"/>
                    <a:pt x="2" y="0"/>
                    <a:pt x="3" y="0"/>
                  </a:cubicBezTo>
                  <a:cubicBezTo>
                    <a:pt x="3" y="0"/>
                    <a:pt x="3" y="0"/>
                    <a:pt x="3" y="0"/>
                  </a:cubicBezTo>
                  <a:cubicBezTo>
                    <a:pt x="2" y="1"/>
                    <a:pt x="2" y="3"/>
                    <a:pt x="1" y="4"/>
                  </a:cubicBezTo>
                  <a:cubicBezTo>
                    <a:pt x="1" y="4"/>
                    <a:pt x="1" y="4"/>
                    <a:pt x="1"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1504" name="Freeform 537"/>
            <p:cNvSpPr/>
            <p:nvPr/>
          </p:nvSpPr>
          <p:spPr bwMode="auto">
            <a:xfrm>
              <a:off x="3807" y="2193"/>
              <a:ext cx="8" cy="12"/>
            </a:xfrm>
            <a:custGeom>
              <a:avLst/>
              <a:gdLst>
                <a:gd name="T0" fmla="*/ 1 w 3"/>
                <a:gd name="T1" fmla="*/ 5 h 5"/>
                <a:gd name="T2" fmla="*/ 0 w 3"/>
                <a:gd name="T3" fmla="*/ 5 h 5"/>
                <a:gd name="T4" fmla="*/ 0 w 3"/>
                <a:gd name="T5" fmla="*/ 4 h 5"/>
                <a:gd name="T6" fmla="*/ 2 w 3"/>
                <a:gd name="T7" fmla="*/ 0 h 5"/>
                <a:gd name="T8" fmla="*/ 2 w 3"/>
                <a:gd name="T9" fmla="*/ 0 h 5"/>
                <a:gd name="T10" fmla="*/ 3 w 3"/>
                <a:gd name="T11" fmla="*/ 0 h 5"/>
                <a:gd name="T12" fmla="*/ 3 w 3"/>
                <a:gd name="T13" fmla="*/ 0 h 5"/>
                <a:gd name="T14" fmla="*/ 3 w 3"/>
                <a:gd name="T15" fmla="*/ 1 h 5"/>
                <a:gd name="T16" fmla="*/ 1 w 3"/>
                <a:gd name="T17" fmla="*/ 4 h 5"/>
                <a:gd name="T18" fmla="*/ 1 w 3"/>
                <a:gd name="T19"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 h="5">
                  <a:moveTo>
                    <a:pt x="1" y="5"/>
                  </a:moveTo>
                  <a:cubicBezTo>
                    <a:pt x="1" y="5"/>
                    <a:pt x="1" y="5"/>
                    <a:pt x="0" y="5"/>
                  </a:cubicBezTo>
                  <a:cubicBezTo>
                    <a:pt x="0" y="5"/>
                    <a:pt x="0" y="4"/>
                    <a:pt x="0" y="4"/>
                  </a:cubicBezTo>
                  <a:cubicBezTo>
                    <a:pt x="1" y="3"/>
                    <a:pt x="1" y="1"/>
                    <a:pt x="2" y="0"/>
                  </a:cubicBezTo>
                  <a:cubicBezTo>
                    <a:pt x="2" y="0"/>
                    <a:pt x="2" y="0"/>
                    <a:pt x="2" y="0"/>
                  </a:cubicBezTo>
                  <a:cubicBezTo>
                    <a:pt x="3" y="0"/>
                    <a:pt x="3" y="0"/>
                    <a:pt x="3" y="0"/>
                  </a:cubicBezTo>
                  <a:cubicBezTo>
                    <a:pt x="3" y="0"/>
                    <a:pt x="3" y="0"/>
                    <a:pt x="3" y="0"/>
                  </a:cubicBezTo>
                  <a:cubicBezTo>
                    <a:pt x="3" y="1"/>
                    <a:pt x="3" y="1"/>
                    <a:pt x="3" y="1"/>
                  </a:cubicBezTo>
                  <a:cubicBezTo>
                    <a:pt x="2" y="2"/>
                    <a:pt x="2" y="3"/>
                    <a:pt x="1" y="4"/>
                  </a:cubicBezTo>
                  <a:cubicBezTo>
                    <a:pt x="1" y="5"/>
                    <a:pt x="1" y="5"/>
                    <a:pt x="1"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1505" name="Freeform 538"/>
            <p:cNvSpPr/>
            <p:nvPr/>
          </p:nvSpPr>
          <p:spPr bwMode="auto">
            <a:xfrm>
              <a:off x="3812" y="2195"/>
              <a:ext cx="10" cy="13"/>
            </a:xfrm>
            <a:custGeom>
              <a:avLst/>
              <a:gdLst>
                <a:gd name="T0" fmla="*/ 1 w 4"/>
                <a:gd name="T1" fmla="*/ 5 h 5"/>
                <a:gd name="T2" fmla="*/ 1 w 4"/>
                <a:gd name="T3" fmla="*/ 5 h 5"/>
                <a:gd name="T4" fmla="*/ 1 w 4"/>
                <a:gd name="T5" fmla="*/ 4 h 5"/>
                <a:gd name="T6" fmla="*/ 3 w 4"/>
                <a:gd name="T7" fmla="*/ 0 h 5"/>
                <a:gd name="T8" fmla="*/ 3 w 4"/>
                <a:gd name="T9" fmla="*/ 0 h 5"/>
                <a:gd name="T10" fmla="*/ 3 w 4"/>
                <a:gd name="T11" fmla="*/ 1 h 5"/>
                <a:gd name="T12" fmla="*/ 1 w 4"/>
                <a:gd name="T13" fmla="*/ 4 h 5"/>
                <a:gd name="T14" fmla="*/ 1 w 4"/>
                <a:gd name="T15" fmla="*/ 5 h 5"/>
                <a:gd name="T16" fmla="*/ 1 w 4"/>
                <a:gd name="T17" fmla="*/ 5 h 5"/>
                <a:gd name="T18" fmla="*/ 1 w 4"/>
                <a:gd name="T19"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5">
                  <a:moveTo>
                    <a:pt x="1" y="5"/>
                  </a:moveTo>
                  <a:cubicBezTo>
                    <a:pt x="1" y="5"/>
                    <a:pt x="1" y="5"/>
                    <a:pt x="1" y="5"/>
                  </a:cubicBezTo>
                  <a:cubicBezTo>
                    <a:pt x="0" y="5"/>
                    <a:pt x="1" y="4"/>
                    <a:pt x="1" y="4"/>
                  </a:cubicBezTo>
                  <a:cubicBezTo>
                    <a:pt x="3" y="0"/>
                    <a:pt x="3" y="0"/>
                    <a:pt x="3" y="0"/>
                  </a:cubicBezTo>
                  <a:cubicBezTo>
                    <a:pt x="3" y="0"/>
                    <a:pt x="3" y="0"/>
                    <a:pt x="3" y="0"/>
                  </a:cubicBezTo>
                  <a:cubicBezTo>
                    <a:pt x="3" y="0"/>
                    <a:pt x="4" y="0"/>
                    <a:pt x="3" y="1"/>
                  </a:cubicBezTo>
                  <a:cubicBezTo>
                    <a:pt x="1" y="4"/>
                    <a:pt x="1" y="4"/>
                    <a:pt x="1" y="4"/>
                  </a:cubicBezTo>
                  <a:cubicBezTo>
                    <a:pt x="1" y="4"/>
                    <a:pt x="1" y="5"/>
                    <a:pt x="1" y="5"/>
                  </a:cubicBezTo>
                  <a:cubicBezTo>
                    <a:pt x="1" y="5"/>
                    <a:pt x="1" y="5"/>
                    <a:pt x="1" y="5"/>
                  </a:cubicBezTo>
                  <a:cubicBezTo>
                    <a:pt x="1" y="5"/>
                    <a:pt x="1" y="5"/>
                    <a:pt x="1"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1506" name="Freeform 539"/>
            <p:cNvSpPr/>
            <p:nvPr/>
          </p:nvSpPr>
          <p:spPr bwMode="auto">
            <a:xfrm>
              <a:off x="3820" y="2198"/>
              <a:ext cx="7" cy="15"/>
            </a:xfrm>
            <a:custGeom>
              <a:avLst/>
              <a:gdLst>
                <a:gd name="T0" fmla="*/ 1 w 3"/>
                <a:gd name="T1" fmla="*/ 6 h 6"/>
                <a:gd name="T2" fmla="*/ 0 w 3"/>
                <a:gd name="T3" fmla="*/ 5 h 6"/>
                <a:gd name="T4" fmla="*/ 0 w 3"/>
                <a:gd name="T5" fmla="*/ 5 h 6"/>
                <a:gd name="T6" fmla="*/ 2 w 3"/>
                <a:gd name="T7" fmla="*/ 0 h 6"/>
                <a:gd name="T8" fmla="*/ 3 w 3"/>
                <a:gd name="T9" fmla="*/ 0 h 6"/>
                <a:gd name="T10" fmla="*/ 3 w 3"/>
                <a:gd name="T11" fmla="*/ 0 h 6"/>
                <a:gd name="T12" fmla="*/ 1 w 3"/>
                <a:gd name="T13" fmla="*/ 5 h 6"/>
                <a:gd name="T14" fmla="*/ 1 w 3"/>
                <a:gd name="T15" fmla="*/ 6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6">
                  <a:moveTo>
                    <a:pt x="1" y="6"/>
                  </a:moveTo>
                  <a:cubicBezTo>
                    <a:pt x="1" y="6"/>
                    <a:pt x="0" y="6"/>
                    <a:pt x="0" y="5"/>
                  </a:cubicBezTo>
                  <a:cubicBezTo>
                    <a:pt x="0" y="5"/>
                    <a:pt x="0" y="5"/>
                    <a:pt x="0" y="5"/>
                  </a:cubicBezTo>
                  <a:cubicBezTo>
                    <a:pt x="1" y="3"/>
                    <a:pt x="2" y="1"/>
                    <a:pt x="2" y="0"/>
                  </a:cubicBezTo>
                  <a:cubicBezTo>
                    <a:pt x="3" y="0"/>
                    <a:pt x="3" y="0"/>
                    <a:pt x="3" y="0"/>
                  </a:cubicBezTo>
                  <a:cubicBezTo>
                    <a:pt x="3" y="0"/>
                    <a:pt x="3" y="0"/>
                    <a:pt x="3" y="0"/>
                  </a:cubicBezTo>
                  <a:cubicBezTo>
                    <a:pt x="2" y="2"/>
                    <a:pt x="2" y="4"/>
                    <a:pt x="1" y="5"/>
                  </a:cubicBezTo>
                  <a:cubicBezTo>
                    <a:pt x="1" y="5"/>
                    <a:pt x="1" y="6"/>
                    <a:pt x="1"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1507" name="Freeform 540"/>
            <p:cNvSpPr/>
            <p:nvPr/>
          </p:nvSpPr>
          <p:spPr bwMode="auto">
            <a:xfrm>
              <a:off x="3825" y="2198"/>
              <a:ext cx="7" cy="15"/>
            </a:xfrm>
            <a:custGeom>
              <a:avLst/>
              <a:gdLst>
                <a:gd name="T0" fmla="*/ 1 w 3"/>
                <a:gd name="T1" fmla="*/ 6 h 6"/>
                <a:gd name="T2" fmla="*/ 1 w 3"/>
                <a:gd name="T3" fmla="*/ 6 h 6"/>
                <a:gd name="T4" fmla="*/ 0 w 3"/>
                <a:gd name="T5" fmla="*/ 6 h 6"/>
                <a:gd name="T6" fmla="*/ 2 w 3"/>
                <a:gd name="T7" fmla="*/ 1 h 6"/>
                <a:gd name="T8" fmla="*/ 3 w 3"/>
                <a:gd name="T9" fmla="*/ 0 h 6"/>
                <a:gd name="T10" fmla="*/ 3 w 3"/>
                <a:gd name="T11" fmla="*/ 1 h 6"/>
                <a:gd name="T12" fmla="*/ 1 w 3"/>
                <a:gd name="T13" fmla="*/ 6 h 6"/>
                <a:gd name="T14" fmla="*/ 1 w 3"/>
                <a:gd name="T15" fmla="*/ 6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6">
                  <a:moveTo>
                    <a:pt x="1" y="6"/>
                  </a:moveTo>
                  <a:cubicBezTo>
                    <a:pt x="1" y="6"/>
                    <a:pt x="1" y="6"/>
                    <a:pt x="1" y="6"/>
                  </a:cubicBezTo>
                  <a:cubicBezTo>
                    <a:pt x="1" y="6"/>
                    <a:pt x="0" y="6"/>
                    <a:pt x="0" y="6"/>
                  </a:cubicBezTo>
                  <a:cubicBezTo>
                    <a:pt x="1" y="4"/>
                    <a:pt x="2" y="2"/>
                    <a:pt x="2" y="1"/>
                  </a:cubicBezTo>
                  <a:cubicBezTo>
                    <a:pt x="2" y="0"/>
                    <a:pt x="3" y="0"/>
                    <a:pt x="3" y="0"/>
                  </a:cubicBezTo>
                  <a:cubicBezTo>
                    <a:pt x="3" y="0"/>
                    <a:pt x="3" y="1"/>
                    <a:pt x="3" y="1"/>
                  </a:cubicBezTo>
                  <a:cubicBezTo>
                    <a:pt x="2" y="3"/>
                    <a:pt x="2" y="4"/>
                    <a:pt x="1" y="6"/>
                  </a:cubicBezTo>
                  <a:cubicBezTo>
                    <a:pt x="1" y="6"/>
                    <a:pt x="1" y="6"/>
                    <a:pt x="1"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1508" name="Freeform 541"/>
            <p:cNvSpPr/>
            <p:nvPr/>
          </p:nvSpPr>
          <p:spPr bwMode="auto">
            <a:xfrm>
              <a:off x="3832" y="2198"/>
              <a:ext cx="8" cy="15"/>
            </a:xfrm>
            <a:custGeom>
              <a:avLst/>
              <a:gdLst>
                <a:gd name="T0" fmla="*/ 0 w 3"/>
                <a:gd name="T1" fmla="*/ 6 h 6"/>
                <a:gd name="T2" fmla="*/ 0 w 3"/>
                <a:gd name="T3" fmla="*/ 6 h 6"/>
                <a:gd name="T4" fmla="*/ 0 w 3"/>
                <a:gd name="T5" fmla="*/ 6 h 6"/>
                <a:gd name="T6" fmla="*/ 2 w 3"/>
                <a:gd name="T7" fmla="*/ 0 h 6"/>
                <a:gd name="T8" fmla="*/ 2 w 3"/>
                <a:gd name="T9" fmla="*/ 0 h 6"/>
                <a:gd name="T10" fmla="*/ 3 w 3"/>
                <a:gd name="T11" fmla="*/ 1 h 6"/>
                <a:gd name="T12" fmla="*/ 1 w 3"/>
                <a:gd name="T13" fmla="*/ 6 h 6"/>
                <a:gd name="T14" fmla="*/ 0 w 3"/>
                <a:gd name="T15" fmla="*/ 6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6">
                  <a:moveTo>
                    <a:pt x="0" y="6"/>
                  </a:moveTo>
                  <a:cubicBezTo>
                    <a:pt x="0" y="6"/>
                    <a:pt x="0" y="6"/>
                    <a:pt x="0" y="6"/>
                  </a:cubicBezTo>
                  <a:cubicBezTo>
                    <a:pt x="0" y="6"/>
                    <a:pt x="0" y="6"/>
                    <a:pt x="0" y="6"/>
                  </a:cubicBezTo>
                  <a:cubicBezTo>
                    <a:pt x="2" y="0"/>
                    <a:pt x="2" y="0"/>
                    <a:pt x="2" y="0"/>
                  </a:cubicBezTo>
                  <a:cubicBezTo>
                    <a:pt x="2" y="0"/>
                    <a:pt x="2" y="0"/>
                    <a:pt x="2" y="0"/>
                  </a:cubicBezTo>
                  <a:cubicBezTo>
                    <a:pt x="3" y="0"/>
                    <a:pt x="3" y="0"/>
                    <a:pt x="3" y="1"/>
                  </a:cubicBezTo>
                  <a:cubicBezTo>
                    <a:pt x="1" y="6"/>
                    <a:pt x="1" y="6"/>
                    <a:pt x="1" y="6"/>
                  </a:cubicBezTo>
                  <a:cubicBezTo>
                    <a:pt x="1" y="6"/>
                    <a:pt x="0" y="6"/>
                    <a:pt x="0"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1509" name="Freeform 542"/>
            <p:cNvSpPr/>
            <p:nvPr/>
          </p:nvSpPr>
          <p:spPr bwMode="auto">
            <a:xfrm>
              <a:off x="3837" y="2198"/>
              <a:ext cx="8" cy="15"/>
            </a:xfrm>
            <a:custGeom>
              <a:avLst/>
              <a:gdLst>
                <a:gd name="T0" fmla="*/ 1 w 3"/>
                <a:gd name="T1" fmla="*/ 6 h 6"/>
                <a:gd name="T2" fmla="*/ 0 w 3"/>
                <a:gd name="T3" fmla="*/ 6 h 6"/>
                <a:gd name="T4" fmla="*/ 0 w 3"/>
                <a:gd name="T5" fmla="*/ 6 h 6"/>
                <a:gd name="T6" fmla="*/ 2 w 3"/>
                <a:gd name="T7" fmla="*/ 1 h 6"/>
                <a:gd name="T8" fmla="*/ 3 w 3"/>
                <a:gd name="T9" fmla="*/ 0 h 6"/>
                <a:gd name="T10" fmla="*/ 3 w 3"/>
                <a:gd name="T11" fmla="*/ 1 h 6"/>
                <a:gd name="T12" fmla="*/ 1 w 3"/>
                <a:gd name="T13" fmla="*/ 5 h 6"/>
                <a:gd name="T14" fmla="*/ 1 w 3"/>
                <a:gd name="T15" fmla="*/ 6 h 6"/>
                <a:gd name="T16" fmla="*/ 1 w 3"/>
                <a:gd name="T17" fmla="*/ 6 h 6"/>
                <a:gd name="T18" fmla="*/ 1 w 3"/>
                <a:gd name="T19"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 h="6">
                  <a:moveTo>
                    <a:pt x="1" y="6"/>
                  </a:moveTo>
                  <a:cubicBezTo>
                    <a:pt x="1" y="6"/>
                    <a:pt x="0" y="6"/>
                    <a:pt x="0" y="6"/>
                  </a:cubicBezTo>
                  <a:cubicBezTo>
                    <a:pt x="0" y="6"/>
                    <a:pt x="0" y="6"/>
                    <a:pt x="0" y="6"/>
                  </a:cubicBezTo>
                  <a:cubicBezTo>
                    <a:pt x="2" y="1"/>
                    <a:pt x="2" y="1"/>
                    <a:pt x="2" y="1"/>
                  </a:cubicBezTo>
                  <a:cubicBezTo>
                    <a:pt x="3" y="0"/>
                    <a:pt x="3" y="0"/>
                    <a:pt x="3" y="0"/>
                  </a:cubicBezTo>
                  <a:cubicBezTo>
                    <a:pt x="3" y="0"/>
                    <a:pt x="3" y="1"/>
                    <a:pt x="3" y="1"/>
                  </a:cubicBezTo>
                  <a:cubicBezTo>
                    <a:pt x="1" y="5"/>
                    <a:pt x="1" y="5"/>
                    <a:pt x="1" y="5"/>
                  </a:cubicBezTo>
                  <a:cubicBezTo>
                    <a:pt x="1" y="6"/>
                    <a:pt x="1" y="6"/>
                    <a:pt x="1" y="6"/>
                  </a:cubicBezTo>
                  <a:cubicBezTo>
                    <a:pt x="1" y="6"/>
                    <a:pt x="1" y="6"/>
                    <a:pt x="1" y="6"/>
                  </a:cubicBezTo>
                  <a:cubicBezTo>
                    <a:pt x="1" y="6"/>
                    <a:pt x="1" y="6"/>
                    <a:pt x="1"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1510" name="Freeform 543"/>
            <p:cNvSpPr/>
            <p:nvPr/>
          </p:nvSpPr>
          <p:spPr bwMode="auto">
            <a:xfrm>
              <a:off x="3845" y="2198"/>
              <a:ext cx="8" cy="15"/>
            </a:xfrm>
            <a:custGeom>
              <a:avLst/>
              <a:gdLst>
                <a:gd name="T0" fmla="*/ 0 w 3"/>
                <a:gd name="T1" fmla="*/ 6 h 6"/>
                <a:gd name="T2" fmla="*/ 0 w 3"/>
                <a:gd name="T3" fmla="*/ 6 h 6"/>
                <a:gd name="T4" fmla="*/ 0 w 3"/>
                <a:gd name="T5" fmla="*/ 6 h 6"/>
                <a:gd name="T6" fmla="*/ 2 w 3"/>
                <a:gd name="T7" fmla="*/ 0 h 6"/>
                <a:gd name="T8" fmla="*/ 2 w 3"/>
                <a:gd name="T9" fmla="*/ 0 h 6"/>
                <a:gd name="T10" fmla="*/ 3 w 3"/>
                <a:gd name="T11" fmla="*/ 0 h 6"/>
                <a:gd name="T12" fmla="*/ 1 w 3"/>
                <a:gd name="T13" fmla="*/ 6 h 6"/>
                <a:gd name="T14" fmla="*/ 0 w 3"/>
                <a:gd name="T15" fmla="*/ 6 h 6"/>
                <a:gd name="T16" fmla="*/ 0 w 3"/>
                <a:gd name="T17"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6">
                  <a:moveTo>
                    <a:pt x="0" y="6"/>
                  </a:moveTo>
                  <a:cubicBezTo>
                    <a:pt x="0" y="6"/>
                    <a:pt x="0" y="6"/>
                    <a:pt x="0" y="6"/>
                  </a:cubicBezTo>
                  <a:cubicBezTo>
                    <a:pt x="0" y="6"/>
                    <a:pt x="0" y="6"/>
                    <a:pt x="0" y="6"/>
                  </a:cubicBezTo>
                  <a:cubicBezTo>
                    <a:pt x="0" y="4"/>
                    <a:pt x="1" y="2"/>
                    <a:pt x="2" y="0"/>
                  </a:cubicBezTo>
                  <a:cubicBezTo>
                    <a:pt x="2" y="0"/>
                    <a:pt x="2" y="0"/>
                    <a:pt x="2" y="0"/>
                  </a:cubicBezTo>
                  <a:cubicBezTo>
                    <a:pt x="3" y="0"/>
                    <a:pt x="3" y="0"/>
                    <a:pt x="3" y="0"/>
                  </a:cubicBezTo>
                  <a:cubicBezTo>
                    <a:pt x="2" y="2"/>
                    <a:pt x="1" y="4"/>
                    <a:pt x="1" y="6"/>
                  </a:cubicBezTo>
                  <a:cubicBezTo>
                    <a:pt x="1" y="6"/>
                    <a:pt x="1" y="6"/>
                    <a:pt x="0" y="6"/>
                  </a:cubicBezTo>
                  <a:cubicBezTo>
                    <a:pt x="0" y="6"/>
                    <a:pt x="0" y="6"/>
                    <a:pt x="0"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1511" name="Freeform 544"/>
            <p:cNvSpPr/>
            <p:nvPr/>
          </p:nvSpPr>
          <p:spPr bwMode="auto">
            <a:xfrm>
              <a:off x="3848" y="2203"/>
              <a:ext cx="5" cy="10"/>
            </a:xfrm>
            <a:custGeom>
              <a:avLst/>
              <a:gdLst>
                <a:gd name="T0" fmla="*/ 1 w 2"/>
                <a:gd name="T1" fmla="*/ 4 h 4"/>
                <a:gd name="T2" fmla="*/ 0 w 2"/>
                <a:gd name="T3" fmla="*/ 4 h 4"/>
                <a:gd name="T4" fmla="*/ 0 w 2"/>
                <a:gd name="T5" fmla="*/ 3 h 4"/>
                <a:gd name="T6" fmla="*/ 2 w 2"/>
                <a:gd name="T7" fmla="*/ 0 h 4"/>
                <a:gd name="T8" fmla="*/ 2 w 2"/>
                <a:gd name="T9" fmla="*/ 0 h 4"/>
                <a:gd name="T10" fmla="*/ 2 w 2"/>
                <a:gd name="T11" fmla="*/ 0 h 4"/>
                <a:gd name="T12" fmla="*/ 1 w 2"/>
                <a:gd name="T13" fmla="*/ 3 h 4"/>
                <a:gd name="T14" fmla="*/ 1 w 2"/>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4">
                  <a:moveTo>
                    <a:pt x="1" y="4"/>
                  </a:moveTo>
                  <a:cubicBezTo>
                    <a:pt x="1" y="4"/>
                    <a:pt x="1" y="4"/>
                    <a:pt x="0" y="4"/>
                  </a:cubicBezTo>
                  <a:cubicBezTo>
                    <a:pt x="0" y="4"/>
                    <a:pt x="0" y="3"/>
                    <a:pt x="0" y="3"/>
                  </a:cubicBezTo>
                  <a:cubicBezTo>
                    <a:pt x="2" y="0"/>
                    <a:pt x="2" y="0"/>
                    <a:pt x="2" y="0"/>
                  </a:cubicBezTo>
                  <a:cubicBezTo>
                    <a:pt x="2" y="0"/>
                    <a:pt x="2" y="0"/>
                    <a:pt x="2" y="0"/>
                  </a:cubicBezTo>
                  <a:cubicBezTo>
                    <a:pt x="2" y="0"/>
                    <a:pt x="2" y="0"/>
                    <a:pt x="2" y="0"/>
                  </a:cubicBezTo>
                  <a:cubicBezTo>
                    <a:pt x="1" y="3"/>
                    <a:pt x="1" y="3"/>
                    <a:pt x="1" y="3"/>
                  </a:cubicBezTo>
                  <a:cubicBezTo>
                    <a:pt x="1" y="4"/>
                    <a:pt x="1" y="4"/>
                    <a:pt x="1"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1512" name="Freeform 545"/>
            <p:cNvSpPr/>
            <p:nvPr/>
          </p:nvSpPr>
          <p:spPr bwMode="auto">
            <a:xfrm>
              <a:off x="3842" y="2168"/>
              <a:ext cx="3" cy="5"/>
            </a:xfrm>
            <a:custGeom>
              <a:avLst/>
              <a:gdLst>
                <a:gd name="T0" fmla="*/ 0 w 1"/>
                <a:gd name="T1" fmla="*/ 2 h 2"/>
                <a:gd name="T2" fmla="*/ 0 w 1"/>
                <a:gd name="T3" fmla="*/ 2 h 2"/>
                <a:gd name="T4" fmla="*/ 0 w 1"/>
                <a:gd name="T5" fmla="*/ 1 h 2"/>
                <a:gd name="T6" fmla="*/ 0 w 1"/>
                <a:gd name="T7" fmla="*/ 0 h 2"/>
                <a:gd name="T8" fmla="*/ 1 w 1"/>
                <a:gd name="T9" fmla="*/ 0 h 2"/>
                <a:gd name="T10" fmla="*/ 1 w 1"/>
                <a:gd name="T11" fmla="*/ 0 h 2"/>
                <a:gd name="T12" fmla="*/ 0 w 1"/>
                <a:gd name="T13" fmla="*/ 2 h 2"/>
                <a:gd name="T14" fmla="*/ 0 w 1"/>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2">
                  <a:moveTo>
                    <a:pt x="0" y="2"/>
                  </a:moveTo>
                  <a:cubicBezTo>
                    <a:pt x="0" y="2"/>
                    <a:pt x="0" y="2"/>
                    <a:pt x="0" y="2"/>
                  </a:cubicBezTo>
                  <a:cubicBezTo>
                    <a:pt x="0" y="2"/>
                    <a:pt x="0" y="2"/>
                    <a:pt x="0" y="1"/>
                  </a:cubicBezTo>
                  <a:cubicBezTo>
                    <a:pt x="0" y="0"/>
                    <a:pt x="0" y="0"/>
                    <a:pt x="0" y="0"/>
                  </a:cubicBezTo>
                  <a:cubicBezTo>
                    <a:pt x="0" y="0"/>
                    <a:pt x="1" y="0"/>
                    <a:pt x="1" y="0"/>
                  </a:cubicBezTo>
                  <a:cubicBezTo>
                    <a:pt x="1" y="0"/>
                    <a:pt x="1" y="0"/>
                    <a:pt x="1" y="0"/>
                  </a:cubicBezTo>
                  <a:cubicBezTo>
                    <a:pt x="0" y="2"/>
                    <a:pt x="0" y="2"/>
                    <a:pt x="0" y="2"/>
                  </a:cubicBezTo>
                  <a:cubicBezTo>
                    <a:pt x="0" y="2"/>
                    <a:pt x="0" y="2"/>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1513" name="Freeform 546"/>
            <p:cNvSpPr/>
            <p:nvPr/>
          </p:nvSpPr>
          <p:spPr bwMode="auto">
            <a:xfrm>
              <a:off x="3842" y="2168"/>
              <a:ext cx="6" cy="7"/>
            </a:xfrm>
            <a:custGeom>
              <a:avLst/>
              <a:gdLst>
                <a:gd name="T0" fmla="*/ 1 w 2"/>
                <a:gd name="T1" fmla="*/ 3 h 3"/>
                <a:gd name="T2" fmla="*/ 1 w 2"/>
                <a:gd name="T3" fmla="*/ 3 h 3"/>
                <a:gd name="T4" fmla="*/ 1 w 2"/>
                <a:gd name="T5" fmla="*/ 2 h 3"/>
                <a:gd name="T6" fmla="*/ 1 w 2"/>
                <a:gd name="T7" fmla="*/ 1 h 3"/>
                <a:gd name="T8" fmla="*/ 2 w 2"/>
                <a:gd name="T9" fmla="*/ 0 h 3"/>
                <a:gd name="T10" fmla="*/ 2 w 2"/>
                <a:gd name="T11" fmla="*/ 1 h 3"/>
                <a:gd name="T12" fmla="*/ 1 w 2"/>
                <a:gd name="T13" fmla="*/ 3 h 3"/>
                <a:gd name="T14" fmla="*/ 1 w 2"/>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3">
                  <a:moveTo>
                    <a:pt x="1" y="3"/>
                  </a:moveTo>
                  <a:cubicBezTo>
                    <a:pt x="1" y="3"/>
                    <a:pt x="1" y="3"/>
                    <a:pt x="1" y="3"/>
                  </a:cubicBezTo>
                  <a:cubicBezTo>
                    <a:pt x="0" y="3"/>
                    <a:pt x="0" y="3"/>
                    <a:pt x="1" y="2"/>
                  </a:cubicBezTo>
                  <a:cubicBezTo>
                    <a:pt x="1" y="2"/>
                    <a:pt x="1" y="1"/>
                    <a:pt x="1" y="1"/>
                  </a:cubicBezTo>
                  <a:cubicBezTo>
                    <a:pt x="1" y="1"/>
                    <a:pt x="1" y="0"/>
                    <a:pt x="2" y="0"/>
                  </a:cubicBezTo>
                  <a:cubicBezTo>
                    <a:pt x="2" y="1"/>
                    <a:pt x="2" y="1"/>
                    <a:pt x="2" y="1"/>
                  </a:cubicBezTo>
                  <a:cubicBezTo>
                    <a:pt x="2" y="2"/>
                    <a:pt x="2" y="2"/>
                    <a:pt x="1" y="3"/>
                  </a:cubicBezTo>
                  <a:cubicBezTo>
                    <a:pt x="1" y="3"/>
                    <a:pt x="1" y="3"/>
                    <a:pt x="1"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1514" name="Freeform 547"/>
            <p:cNvSpPr/>
            <p:nvPr/>
          </p:nvSpPr>
          <p:spPr bwMode="auto">
            <a:xfrm>
              <a:off x="3845" y="2173"/>
              <a:ext cx="5" cy="7"/>
            </a:xfrm>
            <a:custGeom>
              <a:avLst/>
              <a:gdLst>
                <a:gd name="T0" fmla="*/ 0 w 2"/>
                <a:gd name="T1" fmla="*/ 3 h 3"/>
                <a:gd name="T2" fmla="*/ 0 w 2"/>
                <a:gd name="T3" fmla="*/ 3 h 3"/>
                <a:gd name="T4" fmla="*/ 0 w 2"/>
                <a:gd name="T5" fmla="*/ 2 h 3"/>
                <a:gd name="T6" fmla="*/ 1 w 2"/>
                <a:gd name="T7" fmla="*/ 1 h 3"/>
                <a:gd name="T8" fmla="*/ 2 w 2"/>
                <a:gd name="T9" fmla="*/ 0 h 3"/>
                <a:gd name="T10" fmla="*/ 2 w 2"/>
                <a:gd name="T11" fmla="*/ 1 h 3"/>
                <a:gd name="T12" fmla="*/ 1 w 2"/>
                <a:gd name="T13" fmla="*/ 3 h 3"/>
                <a:gd name="T14" fmla="*/ 0 w 2"/>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3">
                  <a:moveTo>
                    <a:pt x="0" y="3"/>
                  </a:moveTo>
                  <a:cubicBezTo>
                    <a:pt x="0" y="3"/>
                    <a:pt x="0" y="3"/>
                    <a:pt x="0" y="3"/>
                  </a:cubicBezTo>
                  <a:cubicBezTo>
                    <a:pt x="0" y="3"/>
                    <a:pt x="0" y="3"/>
                    <a:pt x="0" y="2"/>
                  </a:cubicBezTo>
                  <a:cubicBezTo>
                    <a:pt x="1" y="1"/>
                    <a:pt x="1" y="1"/>
                    <a:pt x="1" y="1"/>
                  </a:cubicBezTo>
                  <a:cubicBezTo>
                    <a:pt x="1" y="0"/>
                    <a:pt x="1" y="0"/>
                    <a:pt x="2" y="0"/>
                  </a:cubicBezTo>
                  <a:cubicBezTo>
                    <a:pt x="2" y="0"/>
                    <a:pt x="2" y="1"/>
                    <a:pt x="2" y="1"/>
                  </a:cubicBezTo>
                  <a:cubicBezTo>
                    <a:pt x="1" y="3"/>
                    <a:pt x="1" y="3"/>
                    <a:pt x="1" y="3"/>
                  </a:cubicBezTo>
                  <a:cubicBezTo>
                    <a:pt x="1" y="3"/>
                    <a:pt x="1" y="3"/>
                    <a:pt x="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1515" name="Freeform 548"/>
            <p:cNvSpPr/>
            <p:nvPr/>
          </p:nvSpPr>
          <p:spPr bwMode="auto">
            <a:xfrm>
              <a:off x="3848" y="2178"/>
              <a:ext cx="5" cy="10"/>
            </a:xfrm>
            <a:custGeom>
              <a:avLst/>
              <a:gdLst>
                <a:gd name="T0" fmla="*/ 0 w 2"/>
                <a:gd name="T1" fmla="*/ 4 h 4"/>
                <a:gd name="T2" fmla="*/ 0 w 2"/>
                <a:gd name="T3" fmla="*/ 3 h 4"/>
                <a:gd name="T4" fmla="*/ 0 w 2"/>
                <a:gd name="T5" fmla="*/ 3 h 4"/>
                <a:gd name="T6" fmla="*/ 1 w 2"/>
                <a:gd name="T7" fmla="*/ 0 h 4"/>
                <a:gd name="T8" fmla="*/ 1 w 2"/>
                <a:gd name="T9" fmla="*/ 0 h 4"/>
                <a:gd name="T10" fmla="*/ 2 w 2"/>
                <a:gd name="T11" fmla="*/ 1 h 4"/>
                <a:gd name="T12" fmla="*/ 1 w 2"/>
                <a:gd name="T13" fmla="*/ 3 h 4"/>
                <a:gd name="T14" fmla="*/ 0 w 2"/>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4">
                  <a:moveTo>
                    <a:pt x="0" y="4"/>
                  </a:moveTo>
                  <a:cubicBezTo>
                    <a:pt x="0" y="4"/>
                    <a:pt x="0" y="4"/>
                    <a:pt x="0" y="3"/>
                  </a:cubicBezTo>
                  <a:cubicBezTo>
                    <a:pt x="0" y="3"/>
                    <a:pt x="0" y="3"/>
                    <a:pt x="0" y="3"/>
                  </a:cubicBezTo>
                  <a:cubicBezTo>
                    <a:pt x="1" y="0"/>
                    <a:pt x="1" y="0"/>
                    <a:pt x="1" y="0"/>
                  </a:cubicBezTo>
                  <a:cubicBezTo>
                    <a:pt x="1" y="0"/>
                    <a:pt x="1" y="0"/>
                    <a:pt x="1" y="0"/>
                  </a:cubicBezTo>
                  <a:cubicBezTo>
                    <a:pt x="2" y="0"/>
                    <a:pt x="2" y="1"/>
                    <a:pt x="2" y="1"/>
                  </a:cubicBezTo>
                  <a:cubicBezTo>
                    <a:pt x="1" y="3"/>
                    <a:pt x="1" y="3"/>
                    <a:pt x="1" y="3"/>
                  </a:cubicBezTo>
                  <a:cubicBezTo>
                    <a:pt x="0" y="3"/>
                    <a:pt x="0" y="4"/>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1516" name="Freeform 549"/>
            <p:cNvSpPr/>
            <p:nvPr/>
          </p:nvSpPr>
          <p:spPr bwMode="auto">
            <a:xfrm>
              <a:off x="3850" y="2183"/>
              <a:ext cx="5" cy="10"/>
            </a:xfrm>
            <a:custGeom>
              <a:avLst/>
              <a:gdLst>
                <a:gd name="T0" fmla="*/ 0 w 2"/>
                <a:gd name="T1" fmla="*/ 4 h 4"/>
                <a:gd name="T2" fmla="*/ 0 w 2"/>
                <a:gd name="T3" fmla="*/ 3 h 4"/>
                <a:gd name="T4" fmla="*/ 0 w 2"/>
                <a:gd name="T5" fmla="*/ 3 h 4"/>
                <a:gd name="T6" fmla="*/ 1 w 2"/>
                <a:gd name="T7" fmla="*/ 0 h 4"/>
                <a:gd name="T8" fmla="*/ 2 w 2"/>
                <a:gd name="T9" fmla="*/ 0 h 4"/>
                <a:gd name="T10" fmla="*/ 2 w 2"/>
                <a:gd name="T11" fmla="*/ 1 h 4"/>
                <a:gd name="T12" fmla="*/ 1 w 2"/>
                <a:gd name="T13" fmla="*/ 3 h 4"/>
                <a:gd name="T14" fmla="*/ 0 w 2"/>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4">
                  <a:moveTo>
                    <a:pt x="0" y="4"/>
                  </a:moveTo>
                  <a:cubicBezTo>
                    <a:pt x="0" y="4"/>
                    <a:pt x="0" y="3"/>
                    <a:pt x="0" y="3"/>
                  </a:cubicBezTo>
                  <a:cubicBezTo>
                    <a:pt x="0" y="3"/>
                    <a:pt x="0" y="3"/>
                    <a:pt x="0" y="3"/>
                  </a:cubicBezTo>
                  <a:cubicBezTo>
                    <a:pt x="0" y="2"/>
                    <a:pt x="1" y="1"/>
                    <a:pt x="1" y="0"/>
                  </a:cubicBezTo>
                  <a:cubicBezTo>
                    <a:pt x="1" y="0"/>
                    <a:pt x="1" y="0"/>
                    <a:pt x="2" y="0"/>
                  </a:cubicBezTo>
                  <a:cubicBezTo>
                    <a:pt x="2" y="0"/>
                    <a:pt x="2" y="1"/>
                    <a:pt x="2" y="1"/>
                  </a:cubicBezTo>
                  <a:cubicBezTo>
                    <a:pt x="1" y="2"/>
                    <a:pt x="1" y="2"/>
                    <a:pt x="1" y="3"/>
                  </a:cubicBezTo>
                  <a:cubicBezTo>
                    <a:pt x="0" y="3"/>
                    <a:pt x="0" y="4"/>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1517" name="Freeform 550"/>
            <p:cNvSpPr/>
            <p:nvPr/>
          </p:nvSpPr>
          <p:spPr bwMode="auto">
            <a:xfrm>
              <a:off x="3850" y="2188"/>
              <a:ext cx="8" cy="10"/>
            </a:xfrm>
            <a:custGeom>
              <a:avLst/>
              <a:gdLst>
                <a:gd name="T0" fmla="*/ 1 w 3"/>
                <a:gd name="T1" fmla="*/ 4 h 4"/>
                <a:gd name="T2" fmla="*/ 1 w 3"/>
                <a:gd name="T3" fmla="*/ 4 h 4"/>
                <a:gd name="T4" fmla="*/ 1 w 3"/>
                <a:gd name="T5" fmla="*/ 3 h 4"/>
                <a:gd name="T6" fmla="*/ 2 w 3"/>
                <a:gd name="T7" fmla="*/ 0 h 4"/>
                <a:gd name="T8" fmla="*/ 3 w 3"/>
                <a:gd name="T9" fmla="*/ 0 h 4"/>
                <a:gd name="T10" fmla="*/ 3 w 3"/>
                <a:gd name="T11" fmla="*/ 1 h 4"/>
                <a:gd name="T12" fmla="*/ 1 w 3"/>
                <a:gd name="T13" fmla="*/ 3 h 4"/>
                <a:gd name="T14" fmla="*/ 1 w 3"/>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4">
                  <a:moveTo>
                    <a:pt x="1" y="4"/>
                  </a:moveTo>
                  <a:cubicBezTo>
                    <a:pt x="1" y="4"/>
                    <a:pt x="1" y="4"/>
                    <a:pt x="1" y="4"/>
                  </a:cubicBezTo>
                  <a:cubicBezTo>
                    <a:pt x="1" y="4"/>
                    <a:pt x="0" y="3"/>
                    <a:pt x="1" y="3"/>
                  </a:cubicBezTo>
                  <a:cubicBezTo>
                    <a:pt x="1" y="2"/>
                    <a:pt x="1" y="1"/>
                    <a:pt x="2" y="0"/>
                  </a:cubicBezTo>
                  <a:cubicBezTo>
                    <a:pt x="2" y="0"/>
                    <a:pt x="2" y="0"/>
                    <a:pt x="3" y="0"/>
                  </a:cubicBezTo>
                  <a:cubicBezTo>
                    <a:pt x="3" y="0"/>
                    <a:pt x="3" y="0"/>
                    <a:pt x="3" y="1"/>
                  </a:cubicBezTo>
                  <a:cubicBezTo>
                    <a:pt x="2" y="2"/>
                    <a:pt x="2" y="2"/>
                    <a:pt x="1" y="3"/>
                  </a:cubicBezTo>
                  <a:cubicBezTo>
                    <a:pt x="1" y="4"/>
                    <a:pt x="1" y="4"/>
                    <a:pt x="1"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1518" name="Freeform 551"/>
            <p:cNvSpPr/>
            <p:nvPr/>
          </p:nvSpPr>
          <p:spPr bwMode="auto">
            <a:xfrm>
              <a:off x="3853" y="2193"/>
              <a:ext cx="7" cy="10"/>
            </a:xfrm>
            <a:custGeom>
              <a:avLst/>
              <a:gdLst>
                <a:gd name="T0" fmla="*/ 1 w 3"/>
                <a:gd name="T1" fmla="*/ 4 h 4"/>
                <a:gd name="T2" fmla="*/ 1 w 3"/>
                <a:gd name="T3" fmla="*/ 4 h 4"/>
                <a:gd name="T4" fmla="*/ 0 w 3"/>
                <a:gd name="T5" fmla="*/ 4 h 4"/>
                <a:gd name="T6" fmla="*/ 1 w 3"/>
                <a:gd name="T7" fmla="*/ 2 h 4"/>
                <a:gd name="T8" fmla="*/ 1 w 3"/>
                <a:gd name="T9" fmla="*/ 1 h 4"/>
                <a:gd name="T10" fmla="*/ 2 w 3"/>
                <a:gd name="T11" fmla="*/ 0 h 4"/>
                <a:gd name="T12" fmla="*/ 2 w 3"/>
                <a:gd name="T13" fmla="*/ 0 h 4"/>
                <a:gd name="T14" fmla="*/ 3 w 3"/>
                <a:gd name="T15" fmla="*/ 0 h 4"/>
                <a:gd name="T16" fmla="*/ 2 w 3"/>
                <a:gd name="T17" fmla="*/ 2 h 4"/>
                <a:gd name="T18" fmla="*/ 2 w 3"/>
                <a:gd name="T19" fmla="*/ 2 h 4"/>
                <a:gd name="T20" fmla="*/ 1 w 3"/>
                <a:gd name="T21" fmla="*/ 4 h 4"/>
                <a:gd name="T22" fmla="*/ 1 w 3"/>
                <a:gd name="T23"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 h="4">
                  <a:moveTo>
                    <a:pt x="1" y="4"/>
                  </a:moveTo>
                  <a:cubicBezTo>
                    <a:pt x="1" y="4"/>
                    <a:pt x="1" y="4"/>
                    <a:pt x="1" y="4"/>
                  </a:cubicBezTo>
                  <a:cubicBezTo>
                    <a:pt x="0" y="4"/>
                    <a:pt x="0" y="4"/>
                    <a:pt x="0" y="4"/>
                  </a:cubicBezTo>
                  <a:cubicBezTo>
                    <a:pt x="0" y="3"/>
                    <a:pt x="1" y="2"/>
                    <a:pt x="1" y="2"/>
                  </a:cubicBezTo>
                  <a:cubicBezTo>
                    <a:pt x="1" y="1"/>
                    <a:pt x="1" y="1"/>
                    <a:pt x="1" y="1"/>
                  </a:cubicBezTo>
                  <a:cubicBezTo>
                    <a:pt x="2" y="1"/>
                    <a:pt x="2" y="1"/>
                    <a:pt x="2" y="0"/>
                  </a:cubicBezTo>
                  <a:cubicBezTo>
                    <a:pt x="2" y="0"/>
                    <a:pt x="2" y="0"/>
                    <a:pt x="2" y="0"/>
                  </a:cubicBezTo>
                  <a:cubicBezTo>
                    <a:pt x="2" y="0"/>
                    <a:pt x="3" y="0"/>
                    <a:pt x="3" y="0"/>
                  </a:cubicBezTo>
                  <a:cubicBezTo>
                    <a:pt x="3" y="1"/>
                    <a:pt x="2" y="1"/>
                    <a:pt x="2" y="2"/>
                  </a:cubicBezTo>
                  <a:cubicBezTo>
                    <a:pt x="2" y="2"/>
                    <a:pt x="2" y="2"/>
                    <a:pt x="2" y="2"/>
                  </a:cubicBezTo>
                  <a:cubicBezTo>
                    <a:pt x="2" y="3"/>
                    <a:pt x="1" y="3"/>
                    <a:pt x="1" y="4"/>
                  </a:cubicBezTo>
                  <a:cubicBezTo>
                    <a:pt x="1" y="4"/>
                    <a:pt x="1" y="4"/>
                    <a:pt x="1"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1519" name="Freeform 552"/>
            <p:cNvSpPr/>
            <p:nvPr/>
          </p:nvSpPr>
          <p:spPr bwMode="auto">
            <a:xfrm>
              <a:off x="3855" y="2200"/>
              <a:ext cx="5" cy="8"/>
            </a:xfrm>
            <a:custGeom>
              <a:avLst/>
              <a:gdLst>
                <a:gd name="T0" fmla="*/ 0 w 2"/>
                <a:gd name="T1" fmla="*/ 3 h 3"/>
                <a:gd name="T2" fmla="*/ 0 w 2"/>
                <a:gd name="T3" fmla="*/ 2 h 3"/>
                <a:gd name="T4" fmla="*/ 0 w 2"/>
                <a:gd name="T5" fmla="*/ 2 h 3"/>
                <a:gd name="T6" fmla="*/ 1 w 2"/>
                <a:gd name="T7" fmla="*/ 0 h 3"/>
                <a:gd name="T8" fmla="*/ 2 w 2"/>
                <a:gd name="T9" fmla="*/ 0 h 3"/>
                <a:gd name="T10" fmla="*/ 2 w 2"/>
                <a:gd name="T11" fmla="*/ 0 h 3"/>
                <a:gd name="T12" fmla="*/ 1 w 2"/>
                <a:gd name="T13" fmla="*/ 2 h 3"/>
                <a:gd name="T14" fmla="*/ 0 w 2"/>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3">
                  <a:moveTo>
                    <a:pt x="0" y="3"/>
                  </a:moveTo>
                  <a:cubicBezTo>
                    <a:pt x="0" y="3"/>
                    <a:pt x="0" y="3"/>
                    <a:pt x="0" y="2"/>
                  </a:cubicBezTo>
                  <a:cubicBezTo>
                    <a:pt x="0" y="2"/>
                    <a:pt x="0" y="2"/>
                    <a:pt x="0" y="2"/>
                  </a:cubicBezTo>
                  <a:cubicBezTo>
                    <a:pt x="1" y="0"/>
                    <a:pt x="1" y="0"/>
                    <a:pt x="1" y="0"/>
                  </a:cubicBezTo>
                  <a:cubicBezTo>
                    <a:pt x="1" y="0"/>
                    <a:pt x="1" y="0"/>
                    <a:pt x="2" y="0"/>
                  </a:cubicBezTo>
                  <a:cubicBezTo>
                    <a:pt x="2" y="0"/>
                    <a:pt x="2" y="0"/>
                    <a:pt x="2" y="0"/>
                  </a:cubicBezTo>
                  <a:cubicBezTo>
                    <a:pt x="1" y="2"/>
                    <a:pt x="1" y="2"/>
                    <a:pt x="1" y="2"/>
                  </a:cubicBezTo>
                  <a:cubicBezTo>
                    <a:pt x="1" y="2"/>
                    <a:pt x="1" y="3"/>
                    <a:pt x="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1520" name="Freeform 553"/>
            <p:cNvSpPr/>
            <p:nvPr/>
          </p:nvSpPr>
          <p:spPr bwMode="auto">
            <a:xfrm>
              <a:off x="3848" y="2157"/>
              <a:ext cx="2" cy="5"/>
            </a:xfrm>
            <a:custGeom>
              <a:avLst/>
              <a:gdLst>
                <a:gd name="T0" fmla="*/ 0 w 1"/>
                <a:gd name="T1" fmla="*/ 2 h 2"/>
                <a:gd name="T2" fmla="*/ 0 w 1"/>
                <a:gd name="T3" fmla="*/ 2 h 2"/>
                <a:gd name="T4" fmla="*/ 1 w 1"/>
                <a:gd name="T5" fmla="*/ 1 h 2"/>
                <a:gd name="T6" fmla="*/ 1 w 1"/>
                <a:gd name="T7" fmla="*/ 1 h 2"/>
                <a:gd name="T8" fmla="*/ 1 w 1"/>
                <a:gd name="T9" fmla="*/ 1 h 2"/>
                <a:gd name="T10" fmla="*/ 1 w 1"/>
                <a:gd name="T11" fmla="*/ 2 h 2"/>
                <a:gd name="T12" fmla="*/ 0 w 1"/>
                <a:gd name="T13" fmla="*/ 2 h 2"/>
              </a:gdLst>
              <a:ahLst/>
              <a:cxnLst>
                <a:cxn ang="0">
                  <a:pos x="T0" y="T1"/>
                </a:cxn>
                <a:cxn ang="0">
                  <a:pos x="T2" y="T3"/>
                </a:cxn>
                <a:cxn ang="0">
                  <a:pos x="T4" y="T5"/>
                </a:cxn>
                <a:cxn ang="0">
                  <a:pos x="T6" y="T7"/>
                </a:cxn>
                <a:cxn ang="0">
                  <a:pos x="T8" y="T9"/>
                </a:cxn>
                <a:cxn ang="0">
                  <a:pos x="T10" y="T11"/>
                </a:cxn>
                <a:cxn ang="0">
                  <a:pos x="T12" y="T13"/>
                </a:cxn>
              </a:cxnLst>
              <a:rect l="0" t="0" r="r" b="b"/>
              <a:pathLst>
                <a:path w="1" h="2">
                  <a:moveTo>
                    <a:pt x="0" y="2"/>
                  </a:moveTo>
                  <a:cubicBezTo>
                    <a:pt x="0" y="2"/>
                    <a:pt x="0" y="2"/>
                    <a:pt x="0" y="2"/>
                  </a:cubicBezTo>
                  <a:cubicBezTo>
                    <a:pt x="0" y="1"/>
                    <a:pt x="0" y="1"/>
                    <a:pt x="1" y="1"/>
                  </a:cubicBezTo>
                  <a:cubicBezTo>
                    <a:pt x="1" y="0"/>
                    <a:pt x="1" y="0"/>
                    <a:pt x="1" y="1"/>
                  </a:cubicBezTo>
                  <a:cubicBezTo>
                    <a:pt x="1" y="1"/>
                    <a:pt x="1" y="1"/>
                    <a:pt x="1" y="1"/>
                  </a:cubicBezTo>
                  <a:cubicBezTo>
                    <a:pt x="1" y="1"/>
                    <a:pt x="1" y="2"/>
                    <a:pt x="1" y="2"/>
                  </a:cubicBezTo>
                  <a:cubicBezTo>
                    <a:pt x="1" y="2"/>
                    <a:pt x="1" y="2"/>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1521" name="Freeform 554"/>
            <p:cNvSpPr/>
            <p:nvPr/>
          </p:nvSpPr>
          <p:spPr bwMode="auto">
            <a:xfrm>
              <a:off x="3850" y="2160"/>
              <a:ext cx="5" cy="5"/>
            </a:xfrm>
            <a:custGeom>
              <a:avLst/>
              <a:gdLst>
                <a:gd name="T0" fmla="*/ 1 w 2"/>
                <a:gd name="T1" fmla="*/ 2 h 2"/>
                <a:gd name="T2" fmla="*/ 1 w 2"/>
                <a:gd name="T3" fmla="*/ 2 h 2"/>
                <a:gd name="T4" fmla="*/ 0 w 2"/>
                <a:gd name="T5" fmla="*/ 1 h 2"/>
                <a:gd name="T6" fmla="*/ 1 w 2"/>
                <a:gd name="T7" fmla="*/ 0 h 2"/>
                <a:gd name="T8" fmla="*/ 1 w 2"/>
                <a:gd name="T9" fmla="*/ 0 h 2"/>
                <a:gd name="T10" fmla="*/ 2 w 2"/>
                <a:gd name="T11" fmla="*/ 0 h 2"/>
                <a:gd name="T12" fmla="*/ 1 w 2"/>
                <a:gd name="T13" fmla="*/ 2 h 2"/>
                <a:gd name="T14" fmla="*/ 1 w 2"/>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2">
                  <a:moveTo>
                    <a:pt x="1" y="2"/>
                  </a:moveTo>
                  <a:cubicBezTo>
                    <a:pt x="1" y="2"/>
                    <a:pt x="1" y="2"/>
                    <a:pt x="1" y="2"/>
                  </a:cubicBezTo>
                  <a:cubicBezTo>
                    <a:pt x="0" y="2"/>
                    <a:pt x="0" y="2"/>
                    <a:pt x="0" y="1"/>
                  </a:cubicBezTo>
                  <a:cubicBezTo>
                    <a:pt x="1" y="1"/>
                    <a:pt x="1" y="1"/>
                    <a:pt x="1" y="0"/>
                  </a:cubicBezTo>
                  <a:cubicBezTo>
                    <a:pt x="1" y="0"/>
                    <a:pt x="1" y="0"/>
                    <a:pt x="1" y="0"/>
                  </a:cubicBezTo>
                  <a:cubicBezTo>
                    <a:pt x="2" y="0"/>
                    <a:pt x="2" y="0"/>
                    <a:pt x="2" y="0"/>
                  </a:cubicBezTo>
                  <a:cubicBezTo>
                    <a:pt x="2" y="1"/>
                    <a:pt x="1" y="1"/>
                    <a:pt x="1" y="2"/>
                  </a:cubicBezTo>
                  <a:cubicBezTo>
                    <a:pt x="1" y="2"/>
                    <a:pt x="1" y="2"/>
                    <a:pt x="1"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1522" name="Freeform 555"/>
            <p:cNvSpPr/>
            <p:nvPr/>
          </p:nvSpPr>
          <p:spPr bwMode="auto">
            <a:xfrm>
              <a:off x="3855" y="2162"/>
              <a:ext cx="5" cy="6"/>
            </a:xfrm>
            <a:custGeom>
              <a:avLst/>
              <a:gdLst>
                <a:gd name="T0" fmla="*/ 1 w 2"/>
                <a:gd name="T1" fmla="*/ 2 h 2"/>
                <a:gd name="T2" fmla="*/ 1 w 2"/>
                <a:gd name="T3" fmla="*/ 2 h 2"/>
                <a:gd name="T4" fmla="*/ 0 w 2"/>
                <a:gd name="T5" fmla="*/ 1 h 2"/>
                <a:gd name="T6" fmla="*/ 1 w 2"/>
                <a:gd name="T7" fmla="*/ 0 h 2"/>
                <a:gd name="T8" fmla="*/ 2 w 2"/>
                <a:gd name="T9" fmla="*/ 0 h 2"/>
                <a:gd name="T10" fmla="*/ 2 w 2"/>
                <a:gd name="T11" fmla="*/ 1 h 2"/>
                <a:gd name="T12" fmla="*/ 1 w 2"/>
                <a:gd name="T13" fmla="*/ 2 h 2"/>
                <a:gd name="T14" fmla="*/ 1 w 2"/>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2">
                  <a:moveTo>
                    <a:pt x="1" y="2"/>
                  </a:moveTo>
                  <a:cubicBezTo>
                    <a:pt x="1" y="2"/>
                    <a:pt x="1" y="2"/>
                    <a:pt x="1" y="2"/>
                  </a:cubicBezTo>
                  <a:cubicBezTo>
                    <a:pt x="0" y="2"/>
                    <a:pt x="0" y="1"/>
                    <a:pt x="0" y="1"/>
                  </a:cubicBezTo>
                  <a:cubicBezTo>
                    <a:pt x="1" y="1"/>
                    <a:pt x="1" y="1"/>
                    <a:pt x="1" y="0"/>
                  </a:cubicBezTo>
                  <a:cubicBezTo>
                    <a:pt x="1" y="0"/>
                    <a:pt x="1" y="0"/>
                    <a:pt x="2" y="0"/>
                  </a:cubicBezTo>
                  <a:cubicBezTo>
                    <a:pt x="2" y="0"/>
                    <a:pt x="2" y="0"/>
                    <a:pt x="2" y="1"/>
                  </a:cubicBezTo>
                  <a:cubicBezTo>
                    <a:pt x="1" y="1"/>
                    <a:pt x="1" y="1"/>
                    <a:pt x="1" y="2"/>
                  </a:cubicBezTo>
                  <a:cubicBezTo>
                    <a:pt x="1" y="2"/>
                    <a:pt x="1" y="2"/>
                    <a:pt x="1"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1523" name="Freeform 556"/>
            <p:cNvSpPr/>
            <p:nvPr/>
          </p:nvSpPr>
          <p:spPr bwMode="auto">
            <a:xfrm>
              <a:off x="3860" y="2162"/>
              <a:ext cx="5" cy="8"/>
            </a:xfrm>
            <a:custGeom>
              <a:avLst/>
              <a:gdLst>
                <a:gd name="T0" fmla="*/ 0 w 2"/>
                <a:gd name="T1" fmla="*/ 3 h 3"/>
                <a:gd name="T2" fmla="*/ 0 w 2"/>
                <a:gd name="T3" fmla="*/ 3 h 3"/>
                <a:gd name="T4" fmla="*/ 0 w 2"/>
                <a:gd name="T5" fmla="*/ 2 h 3"/>
                <a:gd name="T6" fmla="*/ 1 w 2"/>
                <a:gd name="T7" fmla="*/ 1 h 3"/>
                <a:gd name="T8" fmla="*/ 1 w 2"/>
                <a:gd name="T9" fmla="*/ 0 h 3"/>
                <a:gd name="T10" fmla="*/ 2 w 2"/>
                <a:gd name="T11" fmla="*/ 1 h 3"/>
                <a:gd name="T12" fmla="*/ 1 w 2"/>
                <a:gd name="T13" fmla="*/ 2 h 3"/>
                <a:gd name="T14" fmla="*/ 0 w 2"/>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3">
                  <a:moveTo>
                    <a:pt x="0" y="3"/>
                  </a:moveTo>
                  <a:cubicBezTo>
                    <a:pt x="0" y="3"/>
                    <a:pt x="0" y="3"/>
                    <a:pt x="0" y="3"/>
                  </a:cubicBezTo>
                  <a:cubicBezTo>
                    <a:pt x="0" y="3"/>
                    <a:pt x="0" y="2"/>
                    <a:pt x="0" y="2"/>
                  </a:cubicBezTo>
                  <a:cubicBezTo>
                    <a:pt x="1" y="1"/>
                    <a:pt x="1" y="1"/>
                    <a:pt x="1" y="1"/>
                  </a:cubicBezTo>
                  <a:cubicBezTo>
                    <a:pt x="1" y="0"/>
                    <a:pt x="1" y="0"/>
                    <a:pt x="1" y="0"/>
                  </a:cubicBezTo>
                  <a:cubicBezTo>
                    <a:pt x="2" y="1"/>
                    <a:pt x="2" y="1"/>
                    <a:pt x="2" y="1"/>
                  </a:cubicBezTo>
                  <a:cubicBezTo>
                    <a:pt x="1" y="2"/>
                    <a:pt x="1" y="2"/>
                    <a:pt x="1" y="2"/>
                  </a:cubicBezTo>
                  <a:cubicBezTo>
                    <a:pt x="1" y="3"/>
                    <a:pt x="1" y="3"/>
                    <a:pt x="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1524" name="Freeform 557"/>
            <p:cNvSpPr/>
            <p:nvPr/>
          </p:nvSpPr>
          <p:spPr bwMode="auto">
            <a:xfrm>
              <a:off x="3865" y="2165"/>
              <a:ext cx="5" cy="8"/>
            </a:xfrm>
            <a:custGeom>
              <a:avLst/>
              <a:gdLst>
                <a:gd name="T0" fmla="*/ 1 w 2"/>
                <a:gd name="T1" fmla="*/ 3 h 3"/>
                <a:gd name="T2" fmla="*/ 0 w 2"/>
                <a:gd name="T3" fmla="*/ 3 h 3"/>
                <a:gd name="T4" fmla="*/ 0 w 2"/>
                <a:gd name="T5" fmla="*/ 2 h 3"/>
                <a:gd name="T6" fmla="*/ 1 w 2"/>
                <a:gd name="T7" fmla="*/ 1 h 3"/>
                <a:gd name="T8" fmla="*/ 2 w 2"/>
                <a:gd name="T9" fmla="*/ 0 h 3"/>
                <a:gd name="T10" fmla="*/ 2 w 2"/>
                <a:gd name="T11" fmla="*/ 1 h 3"/>
                <a:gd name="T12" fmla="*/ 1 w 2"/>
                <a:gd name="T13" fmla="*/ 3 h 3"/>
                <a:gd name="T14" fmla="*/ 1 w 2"/>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3">
                  <a:moveTo>
                    <a:pt x="1" y="3"/>
                  </a:moveTo>
                  <a:cubicBezTo>
                    <a:pt x="1" y="3"/>
                    <a:pt x="0" y="3"/>
                    <a:pt x="0" y="3"/>
                  </a:cubicBezTo>
                  <a:cubicBezTo>
                    <a:pt x="0" y="3"/>
                    <a:pt x="0" y="2"/>
                    <a:pt x="0" y="2"/>
                  </a:cubicBezTo>
                  <a:cubicBezTo>
                    <a:pt x="1" y="1"/>
                    <a:pt x="1" y="1"/>
                    <a:pt x="1" y="1"/>
                  </a:cubicBezTo>
                  <a:cubicBezTo>
                    <a:pt x="1" y="0"/>
                    <a:pt x="1" y="0"/>
                    <a:pt x="2" y="0"/>
                  </a:cubicBezTo>
                  <a:cubicBezTo>
                    <a:pt x="2" y="0"/>
                    <a:pt x="2" y="1"/>
                    <a:pt x="2" y="1"/>
                  </a:cubicBezTo>
                  <a:cubicBezTo>
                    <a:pt x="1" y="3"/>
                    <a:pt x="1" y="3"/>
                    <a:pt x="1" y="3"/>
                  </a:cubicBezTo>
                  <a:cubicBezTo>
                    <a:pt x="1" y="3"/>
                    <a:pt x="1" y="3"/>
                    <a:pt x="1"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1525" name="Freeform 558"/>
            <p:cNvSpPr/>
            <p:nvPr/>
          </p:nvSpPr>
          <p:spPr bwMode="auto">
            <a:xfrm>
              <a:off x="3870" y="2168"/>
              <a:ext cx="3" cy="5"/>
            </a:xfrm>
            <a:custGeom>
              <a:avLst/>
              <a:gdLst>
                <a:gd name="T0" fmla="*/ 0 w 1"/>
                <a:gd name="T1" fmla="*/ 2 h 2"/>
                <a:gd name="T2" fmla="*/ 0 w 1"/>
                <a:gd name="T3" fmla="*/ 2 h 2"/>
                <a:gd name="T4" fmla="*/ 0 w 1"/>
                <a:gd name="T5" fmla="*/ 1 h 2"/>
                <a:gd name="T6" fmla="*/ 0 w 1"/>
                <a:gd name="T7" fmla="*/ 0 h 2"/>
                <a:gd name="T8" fmla="*/ 1 w 1"/>
                <a:gd name="T9" fmla="*/ 0 h 2"/>
                <a:gd name="T10" fmla="*/ 1 w 1"/>
                <a:gd name="T11" fmla="*/ 0 h 2"/>
                <a:gd name="T12" fmla="*/ 0 w 1"/>
                <a:gd name="T13" fmla="*/ 2 h 2"/>
                <a:gd name="T14" fmla="*/ 0 w 1"/>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2">
                  <a:moveTo>
                    <a:pt x="0" y="2"/>
                  </a:moveTo>
                  <a:cubicBezTo>
                    <a:pt x="0" y="2"/>
                    <a:pt x="0" y="2"/>
                    <a:pt x="0" y="2"/>
                  </a:cubicBezTo>
                  <a:cubicBezTo>
                    <a:pt x="0" y="2"/>
                    <a:pt x="0" y="2"/>
                    <a:pt x="0" y="1"/>
                  </a:cubicBezTo>
                  <a:cubicBezTo>
                    <a:pt x="0" y="1"/>
                    <a:pt x="0" y="0"/>
                    <a:pt x="0" y="0"/>
                  </a:cubicBezTo>
                  <a:cubicBezTo>
                    <a:pt x="1" y="0"/>
                    <a:pt x="1" y="0"/>
                    <a:pt x="1" y="0"/>
                  </a:cubicBezTo>
                  <a:cubicBezTo>
                    <a:pt x="1" y="0"/>
                    <a:pt x="1" y="0"/>
                    <a:pt x="1" y="0"/>
                  </a:cubicBezTo>
                  <a:cubicBezTo>
                    <a:pt x="1" y="1"/>
                    <a:pt x="1" y="1"/>
                    <a:pt x="0" y="2"/>
                  </a:cubicBezTo>
                  <a:cubicBezTo>
                    <a:pt x="0" y="2"/>
                    <a:pt x="0" y="2"/>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1526" name="Freeform 559"/>
            <p:cNvSpPr/>
            <p:nvPr/>
          </p:nvSpPr>
          <p:spPr bwMode="auto">
            <a:xfrm>
              <a:off x="3875" y="2170"/>
              <a:ext cx="5" cy="5"/>
            </a:xfrm>
            <a:custGeom>
              <a:avLst/>
              <a:gdLst>
                <a:gd name="T0" fmla="*/ 0 w 2"/>
                <a:gd name="T1" fmla="*/ 2 h 2"/>
                <a:gd name="T2" fmla="*/ 0 w 2"/>
                <a:gd name="T3" fmla="*/ 2 h 2"/>
                <a:gd name="T4" fmla="*/ 0 w 2"/>
                <a:gd name="T5" fmla="*/ 2 h 2"/>
                <a:gd name="T6" fmla="*/ 1 w 2"/>
                <a:gd name="T7" fmla="*/ 0 h 2"/>
                <a:gd name="T8" fmla="*/ 2 w 2"/>
                <a:gd name="T9" fmla="*/ 0 h 2"/>
                <a:gd name="T10" fmla="*/ 2 w 2"/>
                <a:gd name="T11" fmla="*/ 1 h 2"/>
                <a:gd name="T12" fmla="*/ 1 w 2"/>
                <a:gd name="T13" fmla="*/ 2 h 2"/>
                <a:gd name="T14" fmla="*/ 0 w 2"/>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2">
                  <a:moveTo>
                    <a:pt x="0" y="2"/>
                  </a:moveTo>
                  <a:cubicBezTo>
                    <a:pt x="0" y="2"/>
                    <a:pt x="0" y="2"/>
                    <a:pt x="0" y="2"/>
                  </a:cubicBezTo>
                  <a:cubicBezTo>
                    <a:pt x="0" y="2"/>
                    <a:pt x="0" y="2"/>
                    <a:pt x="0" y="2"/>
                  </a:cubicBezTo>
                  <a:cubicBezTo>
                    <a:pt x="0" y="1"/>
                    <a:pt x="1" y="0"/>
                    <a:pt x="1" y="0"/>
                  </a:cubicBezTo>
                  <a:cubicBezTo>
                    <a:pt x="1" y="0"/>
                    <a:pt x="1" y="0"/>
                    <a:pt x="2" y="0"/>
                  </a:cubicBezTo>
                  <a:cubicBezTo>
                    <a:pt x="2" y="0"/>
                    <a:pt x="2" y="0"/>
                    <a:pt x="2" y="1"/>
                  </a:cubicBezTo>
                  <a:cubicBezTo>
                    <a:pt x="1" y="1"/>
                    <a:pt x="1" y="1"/>
                    <a:pt x="1" y="2"/>
                  </a:cubicBezTo>
                  <a:cubicBezTo>
                    <a:pt x="1" y="2"/>
                    <a:pt x="1" y="2"/>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1527" name="Freeform 560"/>
            <p:cNvSpPr/>
            <p:nvPr/>
          </p:nvSpPr>
          <p:spPr bwMode="auto">
            <a:xfrm>
              <a:off x="3880" y="2170"/>
              <a:ext cx="5" cy="8"/>
            </a:xfrm>
            <a:custGeom>
              <a:avLst/>
              <a:gdLst>
                <a:gd name="T0" fmla="*/ 0 w 2"/>
                <a:gd name="T1" fmla="*/ 3 h 3"/>
                <a:gd name="T2" fmla="*/ 0 w 2"/>
                <a:gd name="T3" fmla="*/ 3 h 3"/>
                <a:gd name="T4" fmla="*/ 0 w 2"/>
                <a:gd name="T5" fmla="*/ 3 h 3"/>
                <a:gd name="T6" fmla="*/ 1 w 2"/>
                <a:gd name="T7" fmla="*/ 0 h 3"/>
                <a:gd name="T8" fmla="*/ 2 w 2"/>
                <a:gd name="T9" fmla="*/ 0 h 3"/>
                <a:gd name="T10" fmla="*/ 2 w 2"/>
                <a:gd name="T11" fmla="*/ 1 h 3"/>
                <a:gd name="T12" fmla="*/ 1 w 2"/>
                <a:gd name="T13" fmla="*/ 3 h 3"/>
                <a:gd name="T14" fmla="*/ 0 w 2"/>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3">
                  <a:moveTo>
                    <a:pt x="0" y="3"/>
                  </a:moveTo>
                  <a:cubicBezTo>
                    <a:pt x="0" y="3"/>
                    <a:pt x="0" y="3"/>
                    <a:pt x="0" y="3"/>
                  </a:cubicBezTo>
                  <a:cubicBezTo>
                    <a:pt x="0" y="3"/>
                    <a:pt x="0" y="3"/>
                    <a:pt x="0" y="3"/>
                  </a:cubicBezTo>
                  <a:cubicBezTo>
                    <a:pt x="0" y="2"/>
                    <a:pt x="1" y="1"/>
                    <a:pt x="1" y="0"/>
                  </a:cubicBezTo>
                  <a:cubicBezTo>
                    <a:pt x="1" y="0"/>
                    <a:pt x="2" y="0"/>
                    <a:pt x="2" y="0"/>
                  </a:cubicBezTo>
                  <a:cubicBezTo>
                    <a:pt x="2" y="1"/>
                    <a:pt x="2" y="1"/>
                    <a:pt x="2" y="1"/>
                  </a:cubicBezTo>
                  <a:cubicBezTo>
                    <a:pt x="1" y="2"/>
                    <a:pt x="1" y="2"/>
                    <a:pt x="1" y="3"/>
                  </a:cubicBezTo>
                  <a:cubicBezTo>
                    <a:pt x="1" y="3"/>
                    <a:pt x="0" y="3"/>
                    <a:pt x="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1528" name="Freeform 561"/>
            <p:cNvSpPr/>
            <p:nvPr/>
          </p:nvSpPr>
          <p:spPr bwMode="auto">
            <a:xfrm>
              <a:off x="3883" y="2175"/>
              <a:ext cx="5" cy="5"/>
            </a:xfrm>
            <a:custGeom>
              <a:avLst/>
              <a:gdLst>
                <a:gd name="T0" fmla="*/ 0 w 2"/>
                <a:gd name="T1" fmla="*/ 2 h 2"/>
                <a:gd name="T2" fmla="*/ 0 w 2"/>
                <a:gd name="T3" fmla="*/ 2 h 2"/>
                <a:gd name="T4" fmla="*/ 0 w 2"/>
                <a:gd name="T5" fmla="*/ 1 h 2"/>
                <a:gd name="T6" fmla="*/ 1 w 2"/>
                <a:gd name="T7" fmla="*/ 0 h 2"/>
                <a:gd name="T8" fmla="*/ 2 w 2"/>
                <a:gd name="T9" fmla="*/ 0 h 2"/>
                <a:gd name="T10" fmla="*/ 2 w 2"/>
                <a:gd name="T11" fmla="*/ 0 h 2"/>
                <a:gd name="T12" fmla="*/ 1 w 2"/>
                <a:gd name="T13" fmla="*/ 2 h 2"/>
                <a:gd name="T14" fmla="*/ 0 w 2"/>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2">
                  <a:moveTo>
                    <a:pt x="0" y="2"/>
                  </a:moveTo>
                  <a:cubicBezTo>
                    <a:pt x="0" y="2"/>
                    <a:pt x="0" y="2"/>
                    <a:pt x="0" y="2"/>
                  </a:cubicBezTo>
                  <a:cubicBezTo>
                    <a:pt x="0" y="2"/>
                    <a:pt x="0" y="2"/>
                    <a:pt x="0" y="1"/>
                  </a:cubicBezTo>
                  <a:cubicBezTo>
                    <a:pt x="0" y="1"/>
                    <a:pt x="1" y="0"/>
                    <a:pt x="1" y="0"/>
                  </a:cubicBezTo>
                  <a:cubicBezTo>
                    <a:pt x="1" y="0"/>
                    <a:pt x="2" y="0"/>
                    <a:pt x="2" y="0"/>
                  </a:cubicBezTo>
                  <a:cubicBezTo>
                    <a:pt x="2" y="0"/>
                    <a:pt x="2" y="0"/>
                    <a:pt x="2" y="0"/>
                  </a:cubicBezTo>
                  <a:cubicBezTo>
                    <a:pt x="1" y="1"/>
                    <a:pt x="1" y="1"/>
                    <a:pt x="1" y="2"/>
                  </a:cubicBezTo>
                  <a:cubicBezTo>
                    <a:pt x="1" y="2"/>
                    <a:pt x="0" y="2"/>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1529" name="Freeform 562"/>
            <p:cNvSpPr/>
            <p:nvPr/>
          </p:nvSpPr>
          <p:spPr bwMode="auto">
            <a:xfrm>
              <a:off x="3860" y="2193"/>
              <a:ext cx="8" cy="15"/>
            </a:xfrm>
            <a:custGeom>
              <a:avLst/>
              <a:gdLst>
                <a:gd name="T0" fmla="*/ 1 w 3"/>
                <a:gd name="T1" fmla="*/ 6 h 6"/>
                <a:gd name="T2" fmla="*/ 1 w 3"/>
                <a:gd name="T3" fmla="*/ 6 h 6"/>
                <a:gd name="T4" fmla="*/ 0 w 3"/>
                <a:gd name="T5" fmla="*/ 6 h 6"/>
                <a:gd name="T6" fmla="*/ 2 w 3"/>
                <a:gd name="T7" fmla="*/ 1 h 6"/>
                <a:gd name="T8" fmla="*/ 2 w 3"/>
                <a:gd name="T9" fmla="*/ 0 h 6"/>
                <a:gd name="T10" fmla="*/ 3 w 3"/>
                <a:gd name="T11" fmla="*/ 1 h 6"/>
                <a:gd name="T12" fmla="*/ 1 w 3"/>
                <a:gd name="T13" fmla="*/ 6 h 6"/>
                <a:gd name="T14" fmla="*/ 1 w 3"/>
                <a:gd name="T15" fmla="*/ 6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6">
                  <a:moveTo>
                    <a:pt x="1" y="6"/>
                  </a:moveTo>
                  <a:cubicBezTo>
                    <a:pt x="1" y="6"/>
                    <a:pt x="1" y="6"/>
                    <a:pt x="1" y="6"/>
                  </a:cubicBezTo>
                  <a:cubicBezTo>
                    <a:pt x="0" y="6"/>
                    <a:pt x="0" y="6"/>
                    <a:pt x="0" y="6"/>
                  </a:cubicBezTo>
                  <a:cubicBezTo>
                    <a:pt x="2" y="1"/>
                    <a:pt x="2" y="1"/>
                    <a:pt x="2" y="1"/>
                  </a:cubicBezTo>
                  <a:cubicBezTo>
                    <a:pt x="2" y="0"/>
                    <a:pt x="2" y="0"/>
                    <a:pt x="2" y="0"/>
                  </a:cubicBezTo>
                  <a:cubicBezTo>
                    <a:pt x="3" y="0"/>
                    <a:pt x="3" y="1"/>
                    <a:pt x="3" y="1"/>
                  </a:cubicBezTo>
                  <a:cubicBezTo>
                    <a:pt x="1" y="6"/>
                    <a:pt x="1" y="6"/>
                    <a:pt x="1" y="6"/>
                  </a:cubicBezTo>
                  <a:cubicBezTo>
                    <a:pt x="1" y="6"/>
                    <a:pt x="1" y="6"/>
                    <a:pt x="1"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1530" name="Freeform 563"/>
            <p:cNvSpPr/>
            <p:nvPr/>
          </p:nvSpPr>
          <p:spPr bwMode="auto">
            <a:xfrm>
              <a:off x="3865" y="2190"/>
              <a:ext cx="5" cy="18"/>
            </a:xfrm>
            <a:custGeom>
              <a:avLst/>
              <a:gdLst>
                <a:gd name="T0" fmla="*/ 0 w 2"/>
                <a:gd name="T1" fmla="*/ 7 h 7"/>
                <a:gd name="T2" fmla="*/ 0 w 2"/>
                <a:gd name="T3" fmla="*/ 7 h 7"/>
                <a:gd name="T4" fmla="*/ 0 w 2"/>
                <a:gd name="T5" fmla="*/ 6 h 7"/>
                <a:gd name="T6" fmla="*/ 2 w 2"/>
                <a:gd name="T7" fmla="*/ 1 h 7"/>
                <a:gd name="T8" fmla="*/ 2 w 2"/>
                <a:gd name="T9" fmla="*/ 0 h 7"/>
                <a:gd name="T10" fmla="*/ 2 w 2"/>
                <a:gd name="T11" fmla="*/ 1 h 7"/>
                <a:gd name="T12" fmla="*/ 1 w 2"/>
                <a:gd name="T13" fmla="*/ 6 h 7"/>
                <a:gd name="T14" fmla="*/ 1 w 2"/>
                <a:gd name="T15" fmla="*/ 6 h 7"/>
                <a:gd name="T16" fmla="*/ 1 w 2"/>
                <a:gd name="T17" fmla="*/ 7 h 7"/>
                <a:gd name="T18" fmla="*/ 0 w 2"/>
                <a:gd name="T19"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7">
                  <a:moveTo>
                    <a:pt x="0" y="7"/>
                  </a:moveTo>
                  <a:cubicBezTo>
                    <a:pt x="0" y="7"/>
                    <a:pt x="0" y="7"/>
                    <a:pt x="0" y="7"/>
                  </a:cubicBezTo>
                  <a:cubicBezTo>
                    <a:pt x="0" y="7"/>
                    <a:pt x="0" y="6"/>
                    <a:pt x="0" y="6"/>
                  </a:cubicBezTo>
                  <a:cubicBezTo>
                    <a:pt x="1" y="4"/>
                    <a:pt x="1" y="3"/>
                    <a:pt x="2" y="1"/>
                  </a:cubicBezTo>
                  <a:cubicBezTo>
                    <a:pt x="2" y="1"/>
                    <a:pt x="2" y="0"/>
                    <a:pt x="2" y="0"/>
                  </a:cubicBezTo>
                  <a:cubicBezTo>
                    <a:pt x="2" y="0"/>
                    <a:pt x="2" y="1"/>
                    <a:pt x="2" y="1"/>
                  </a:cubicBezTo>
                  <a:cubicBezTo>
                    <a:pt x="2" y="3"/>
                    <a:pt x="1" y="4"/>
                    <a:pt x="1" y="6"/>
                  </a:cubicBezTo>
                  <a:cubicBezTo>
                    <a:pt x="1" y="6"/>
                    <a:pt x="1" y="6"/>
                    <a:pt x="1" y="6"/>
                  </a:cubicBezTo>
                  <a:cubicBezTo>
                    <a:pt x="1" y="7"/>
                    <a:pt x="1" y="7"/>
                    <a:pt x="1" y="7"/>
                  </a:cubicBezTo>
                  <a:cubicBezTo>
                    <a:pt x="1" y="7"/>
                    <a:pt x="0" y="7"/>
                    <a:pt x="0"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1531" name="Freeform 564"/>
            <p:cNvSpPr/>
            <p:nvPr/>
          </p:nvSpPr>
          <p:spPr bwMode="auto">
            <a:xfrm>
              <a:off x="3870" y="2188"/>
              <a:ext cx="5" cy="17"/>
            </a:xfrm>
            <a:custGeom>
              <a:avLst/>
              <a:gdLst>
                <a:gd name="T0" fmla="*/ 0 w 2"/>
                <a:gd name="T1" fmla="*/ 7 h 7"/>
                <a:gd name="T2" fmla="*/ 0 w 2"/>
                <a:gd name="T3" fmla="*/ 7 h 7"/>
                <a:gd name="T4" fmla="*/ 0 w 2"/>
                <a:gd name="T5" fmla="*/ 6 h 7"/>
                <a:gd name="T6" fmla="*/ 1 w 2"/>
                <a:gd name="T7" fmla="*/ 1 h 7"/>
                <a:gd name="T8" fmla="*/ 2 w 2"/>
                <a:gd name="T9" fmla="*/ 0 h 7"/>
                <a:gd name="T10" fmla="*/ 2 w 2"/>
                <a:gd name="T11" fmla="*/ 1 h 7"/>
                <a:gd name="T12" fmla="*/ 1 w 2"/>
                <a:gd name="T13" fmla="*/ 6 h 7"/>
                <a:gd name="T14" fmla="*/ 1 w 2"/>
                <a:gd name="T15" fmla="*/ 6 h 7"/>
                <a:gd name="T16" fmla="*/ 1 w 2"/>
                <a:gd name="T17" fmla="*/ 7 h 7"/>
                <a:gd name="T18" fmla="*/ 0 w 2"/>
                <a:gd name="T19"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7">
                  <a:moveTo>
                    <a:pt x="0" y="7"/>
                  </a:moveTo>
                  <a:cubicBezTo>
                    <a:pt x="0" y="7"/>
                    <a:pt x="0" y="7"/>
                    <a:pt x="0" y="7"/>
                  </a:cubicBezTo>
                  <a:cubicBezTo>
                    <a:pt x="0" y="7"/>
                    <a:pt x="0" y="6"/>
                    <a:pt x="0" y="6"/>
                  </a:cubicBezTo>
                  <a:cubicBezTo>
                    <a:pt x="0" y="4"/>
                    <a:pt x="1" y="2"/>
                    <a:pt x="1" y="1"/>
                  </a:cubicBezTo>
                  <a:cubicBezTo>
                    <a:pt x="2" y="0"/>
                    <a:pt x="2" y="0"/>
                    <a:pt x="2" y="0"/>
                  </a:cubicBezTo>
                  <a:cubicBezTo>
                    <a:pt x="2" y="0"/>
                    <a:pt x="2" y="1"/>
                    <a:pt x="2" y="1"/>
                  </a:cubicBezTo>
                  <a:cubicBezTo>
                    <a:pt x="2" y="2"/>
                    <a:pt x="1" y="4"/>
                    <a:pt x="1" y="6"/>
                  </a:cubicBezTo>
                  <a:cubicBezTo>
                    <a:pt x="1" y="6"/>
                    <a:pt x="1" y="6"/>
                    <a:pt x="1" y="6"/>
                  </a:cubicBezTo>
                  <a:cubicBezTo>
                    <a:pt x="1" y="7"/>
                    <a:pt x="1" y="7"/>
                    <a:pt x="1" y="7"/>
                  </a:cubicBezTo>
                  <a:cubicBezTo>
                    <a:pt x="0" y="7"/>
                    <a:pt x="0" y="7"/>
                    <a:pt x="0"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1532" name="Freeform 565"/>
            <p:cNvSpPr/>
            <p:nvPr/>
          </p:nvSpPr>
          <p:spPr bwMode="auto">
            <a:xfrm>
              <a:off x="3875" y="2183"/>
              <a:ext cx="5" cy="17"/>
            </a:xfrm>
            <a:custGeom>
              <a:avLst/>
              <a:gdLst>
                <a:gd name="T0" fmla="*/ 0 w 2"/>
                <a:gd name="T1" fmla="*/ 7 h 7"/>
                <a:gd name="T2" fmla="*/ 0 w 2"/>
                <a:gd name="T3" fmla="*/ 7 h 7"/>
                <a:gd name="T4" fmla="*/ 0 w 2"/>
                <a:gd name="T5" fmla="*/ 6 h 7"/>
                <a:gd name="T6" fmla="*/ 1 w 2"/>
                <a:gd name="T7" fmla="*/ 1 h 7"/>
                <a:gd name="T8" fmla="*/ 2 w 2"/>
                <a:gd name="T9" fmla="*/ 0 h 7"/>
                <a:gd name="T10" fmla="*/ 2 w 2"/>
                <a:gd name="T11" fmla="*/ 1 h 7"/>
                <a:gd name="T12" fmla="*/ 1 w 2"/>
                <a:gd name="T13" fmla="*/ 7 h 7"/>
                <a:gd name="T14" fmla="*/ 0 w 2"/>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7">
                  <a:moveTo>
                    <a:pt x="0" y="7"/>
                  </a:moveTo>
                  <a:cubicBezTo>
                    <a:pt x="0" y="7"/>
                    <a:pt x="0" y="7"/>
                    <a:pt x="0" y="7"/>
                  </a:cubicBezTo>
                  <a:cubicBezTo>
                    <a:pt x="0" y="7"/>
                    <a:pt x="0" y="7"/>
                    <a:pt x="0" y="6"/>
                  </a:cubicBezTo>
                  <a:cubicBezTo>
                    <a:pt x="1" y="4"/>
                    <a:pt x="1" y="3"/>
                    <a:pt x="1" y="1"/>
                  </a:cubicBezTo>
                  <a:cubicBezTo>
                    <a:pt x="2" y="0"/>
                    <a:pt x="2" y="0"/>
                    <a:pt x="2" y="0"/>
                  </a:cubicBezTo>
                  <a:cubicBezTo>
                    <a:pt x="2" y="0"/>
                    <a:pt x="2" y="0"/>
                    <a:pt x="2" y="1"/>
                  </a:cubicBezTo>
                  <a:cubicBezTo>
                    <a:pt x="2" y="3"/>
                    <a:pt x="1" y="5"/>
                    <a:pt x="1" y="7"/>
                  </a:cubicBezTo>
                  <a:cubicBezTo>
                    <a:pt x="1" y="7"/>
                    <a:pt x="0" y="7"/>
                    <a:pt x="0"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1533" name="Freeform 566"/>
            <p:cNvSpPr/>
            <p:nvPr/>
          </p:nvSpPr>
          <p:spPr bwMode="auto">
            <a:xfrm>
              <a:off x="3845" y="2147"/>
              <a:ext cx="5" cy="10"/>
            </a:xfrm>
            <a:custGeom>
              <a:avLst/>
              <a:gdLst>
                <a:gd name="T0" fmla="*/ 1 w 2"/>
                <a:gd name="T1" fmla="*/ 4 h 4"/>
                <a:gd name="T2" fmla="*/ 1 w 2"/>
                <a:gd name="T3" fmla="*/ 4 h 4"/>
                <a:gd name="T4" fmla="*/ 0 w 2"/>
                <a:gd name="T5" fmla="*/ 4 h 4"/>
                <a:gd name="T6" fmla="*/ 1 w 2"/>
                <a:gd name="T7" fmla="*/ 0 h 4"/>
                <a:gd name="T8" fmla="*/ 2 w 2"/>
                <a:gd name="T9" fmla="*/ 0 h 4"/>
                <a:gd name="T10" fmla="*/ 2 w 2"/>
                <a:gd name="T11" fmla="*/ 1 h 4"/>
                <a:gd name="T12" fmla="*/ 1 w 2"/>
                <a:gd name="T13" fmla="*/ 4 h 4"/>
                <a:gd name="T14" fmla="*/ 1 w 2"/>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4">
                  <a:moveTo>
                    <a:pt x="1" y="4"/>
                  </a:moveTo>
                  <a:cubicBezTo>
                    <a:pt x="1" y="4"/>
                    <a:pt x="1" y="4"/>
                    <a:pt x="1" y="4"/>
                  </a:cubicBezTo>
                  <a:cubicBezTo>
                    <a:pt x="0" y="4"/>
                    <a:pt x="0" y="4"/>
                    <a:pt x="0" y="4"/>
                  </a:cubicBezTo>
                  <a:cubicBezTo>
                    <a:pt x="0" y="3"/>
                    <a:pt x="1" y="1"/>
                    <a:pt x="1" y="0"/>
                  </a:cubicBezTo>
                  <a:cubicBezTo>
                    <a:pt x="1" y="0"/>
                    <a:pt x="2" y="0"/>
                    <a:pt x="2" y="0"/>
                  </a:cubicBezTo>
                  <a:cubicBezTo>
                    <a:pt x="2" y="0"/>
                    <a:pt x="2" y="1"/>
                    <a:pt x="2" y="1"/>
                  </a:cubicBezTo>
                  <a:cubicBezTo>
                    <a:pt x="2" y="2"/>
                    <a:pt x="1" y="3"/>
                    <a:pt x="1" y="4"/>
                  </a:cubicBezTo>
                  <a:cubicBezTo>
                    <a:pt x="1" y="4"/>
                    <a:pt x="1" y="4"/>
                    <a:pt x="1"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1534" name="Freeform 567"/>
            <p:cNvSpPr/>
            <p:nvPr/>
          </p:nvSpPr>
          <p:spPr bwMode="auto">
            <a:xfrm>
              <a:off x="3853" y="2145"/>
              <a:ext cx="5" cy="10"/>
            </a:xfrm>
            <a:custGeom>
              <a:avLst/>
              <a:gdLst>
                <a:gd name="T0" fmla="*/ 0 w 2"/>
                <a:gd name="T1" fmla="*/ 4 h 4"/>
                <a:gd name="T2" fmla="*/ 0 w 2"/>
                <a:gd name="T3" fmla="*/ 4 h 4"/>
                <a:gd name="T4" fmla="*/ 0 w 2"/>
                <a:gd name="T5" fmla="*/ 3 h 4"/>
                <a:gd name="T6" fmla="*/ 1 w 2"/>
                <a:gd name="T7" fmla="*/ 0 h 4"/>
                <a:gd name="T8" fmla="*/ 2 w 2"/>
                <a:gd name="T9" fmla="*/ 0 h 4"/>
                <a:gd name="T10" fmla="*/ 2 w 2"/>
                <a:gd name="T11" fmla="*/ 0 h 4"/>
                <a:gd name="T12" fmla="*/ 1 w 2"/>
                <a:gd name="T13" fmla="*/ 4 h 4"/>
                <a:gd name="T14" fmla="*/ 0 w 2"/>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4">
                  <a:moveTo>
                    <a:pt x="0" y="4"/>
                  </a:moveTo>
                  <a:cubicBezTo>
                    <a:pt x="0" y="4"/>
                    <a:pt x="0" y="4"/>
                    <a:pt x="0" y="4"/>
                  </a:cubicBezTo>
                  <a:cubicBezTo>
                    <a:pt x="0" y="4"/>
                    <a:pt x="0" y="4"/>
                    <a:pt x="0" y="3"/>
                  </a:cubicBezTo>
                  <a:cubicBezTo>
                    <a:pt x="0" y="2"/>
                    <a:pt x="1" y="1"/>
                    <a:pt x="1" y="0"/>
                  </a:cubicBezTo>
                  <a:cubicBezTo>
                    <a:pt x="1" y="0"/>
                    <a:pt x="1" y="0"/>
                    <a:pt x="2" y="0"/>
                  </a:cubicBezTo>
                  <a:cubicBezTo>
                    <a:pt x="2" y="0"/>
                    <a:pt x="2" y="0"/>
                    <a:pt x="2" y="0"/>
                  </a:cubicBezTo>
                  <a:cubicBezTo>
                    <a:pt x="1" y="1"/>
                    <a:pt x="1" y="3"/>
                    <a:pt x="1" y="4"/>
                  </a:cubicBezTo>
                  <a:cubicBezTo>
                    <a:pt x="0" y="4"/>
                    <a:pt x="0" y="4"/>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1535" name="Freeform 568"/>
            <p:cNvSpPr/>
            <p:nvPr/>
          </p:nvSpPr>
          <p:spPr bwMode="auto">
            <a:xfrm>
              <a:off x="3855" y="2142"/>
              <a:ext cx="8" cy="13"/>
            </a:xfrm>
            <a:custGeom>
              <a:avLst/>
              <a:gdLst>
                <a:gd name="T0" fmla="*/ 1 w 3"/>
                <a:gd name="T1" fmla="*/ 5 h 5"/>
                <a:gd name="T2" fmla="*/ 1 w 3"/>
                <a:gd name="T3" fmla="*/ 5 h 5"/>
                <a:gd name="T4" fmla="*/ 0 w 3"/>
                <a:gd name="T5" fmla="*/ 4 h 5"/>
                <a:gd name="T6" fmla="*/ 2 w 3"/>
                <a:gd name="T7" fmla="*/ 0 h 5"/>
                <a:gd name="T8" fmla="*/ 3 w 3"/>
                <a:gd name="T9" fmla="*/ 0 h 5"/>
                <a:gd name="T10" fmla="*/ 3 w 3"/>
                <a:gd name="T11" fmla="*/ 0 h 5"/>
                <a:gd name="T12" fmla="*/ 1 w 3"/>
                <a:gd name="T13" fmla="*/ 4 h 5"/>
                <a:gd name="T14" fmla="*/ 1 w 3"/>
                <a:gd name="T15" fmla="*/ 5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5">
                  <a:moveTo>
                    <a:pt x="1" y="5"/>
                  </a:moveTo>
                  <a:cubicBezTo>
                    <a:pt x="1" y="5"/>
                    <a:pt x="1" y="5"/>
                    <a:pt x="1" y="5"/>
                  </a:cubicBezTo>
                  <a:cubicBezTo>
                    <a:pt x="0" y="5"/>
                    <a:pt x="0" y="4"/>
                    <a:pt x="0" y="4"/>
                  </a:cubicBezTo>
                  <a:cubicBezTo>
                    <a:pt x="1" y="3"/>
                    <a:pt x="1" y="1"/>
                    <a:pt x="2" y="0"/>
                  </a:cubicBezTo>
                  <a:cubicBezTo>
                    <a:pt x="2" y="0"/>
                    <a:pt x="3" y="0"/>
                    <a:pt x="3" y="0"/>
                  </a:cubicBezTo>
                  <a:cubicBezTo>
                    <a:pt x="3" y="0"/>
                    <a:pt x="3" y="0"/>
                    <a:pt x="3" y="0"/>
                  </a:cubicBezTo>
                  <a:cubicBezTo>
                    <a:pt x="2" y="2"/>
                    <a:pt x="2" y="3"/>
                    <a:pt x="1" y="4"/>
                  </a:cubicBezTo>
                  <a:cubicBezTo>
                    <a:pt x="1" y="5"/>
                    <a:pt x="1" y="5"/>
                    <a:pt x="1"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1536" name="Freeform 569"/>
            <p:cNvSpPr/>
            <p:nvPr/>
          </p:nvSpPr>
          <p:spPr bwMode="auto">
            <a:xfrm>
              <a:off x="3863" y="2137"/>
              <a:ext cx="5" cy="13"/>
            </a:xfrm>
            <a:custGeom>
              <a:avLst/>
              <a:gdLst>
                <a:gd name="T0" fmla="*/ 0 w 2"/>
                <a:gd name="T1" fmla="*/ 5 h 5"/>
                <a:gd name="T2" fmla="*/ 0 w 2"/>
                <a:gd name="T3" fmla="*/ 5 h 5"/>
                <a:gd name="T4" fmla="*/ 0 w 2"/>
                <a:gd name="T5" fmla="*/ 5 h 5"/>
                <a:gd name="T6" fmla="*/ 2 w 2"/>
                <a:gd name="T7" fmla="*/ 0 h 5"/>
                <a:gd name="T8" fmla="*/ 2 w 2"/>
                <a:gd name="T9" fmla="*/ 0 h 5"/>
                <a:gd name="T10" fmla="*/ 2 w 2"/>
                <a:gd name="T11" fmla="*/ 1 h 5"/>
                <a:gd name="T12" fmla="*/ 1 w 2"/>
                <a:gd name="T13" fmla="*/ 5 h 5"/>
                <a:gd name="T14" fmla="*/ 0 w 2"/>
                <a:gd name="T15" fmla="*/ 5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5">
                  <a:moveTo>
                    <a:pt x="0" y="5"/>
                  </a:moveTo>
                  <a:cubicBezTo>
                    <a:pt x="0" y="5"/>
                    <a:pt x="0" y="5"/>
                    <a:pt x="0" y="5"/>
                  </a:cubicBezTo>
                  <a:cubicBezTo>
                    <a:pt x="0" y="5"/>
                    <a:pt x="0" y="5"/>
                    <a:pt x="0" y="5"/>
                  </a:cubicBezTo>
                  <a:cubicBezTo>
                    <a:pt x="2" y="0"/>
                    <a:pt x="2" y="0"/>
                    <a:pt x="2" y="0"/>
                  </a:cubicBezTo>
                  <a:cubicBezTo>
                    <a:pt x="2" y="0"/>
                    <a:pt x="2" y="0"/>
                    <a:pt x="2" y="0"/>
                  </a:cubicBezTo>
                  <a:cubicBezTo>
                    <a:pt x="2" y="0"/>
                    <a:pt x="2" y="0"/>
                    <a:pt x="2" y="1"/>
                  </a:cubicBezTo>
                  <a:cubicBezTo>
                    <a:pt x="1" y="5"/>
                    <a:pt x="1" y="5"/>
                    <a:pt x="1" y="5"/>
                  </a:cubicBezTo>
                  <a:cubicBezTo>
                    <a:pt x="1" y="5"/>
                    <a:pt x="0" y="5"/>
                    <a:pt x="0"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1537" name="Freeform 570"/>
            <p:cNvSpPr/>
            <p:nvPr/>
          </p:nvSpPr>
          <p:spPr bwMode="auto">
            <a:xfrm>
              <a:off x="3870" y="2132"/>
              <a:ext cx="5" cy="15"/>
            </a:xfrm>
            <a:custGeom>
              <a:avLst/>
              <a:gdLst>
                <a:gd name="T0" fmla="*/ 0 w 2"/>
                <a:gd name="T1" fmla="*/ 6 h 6"/>
                <a:gd name="T2" fmla="*/ 0 w 2"/>
                <a:gd name="T3" fmla="*/ 6 h 6"/>
                <a:gd name="T4" fmla="*/ 0 w 2"/>
                <a:gd name="T5" fmla="*/ 5 h 6"/>
                <a:gd name="T6" fmla="*/ 1 w 2"/>
                <a:gd name="T7" fmla="*/ 1 h 6"/>
                <a:gd name="T8" fmla="*/ 2 w 2"/>
                <a:gd name="T9" fmla="*/ 0 h 6"/>
                <a:gd name="T10" fmla="*/ 2 w 2"/>
                <a:gd name="T11" fmla="*/ 1 h 6"/>
                <a:gd name="T12" fmla="*/ 1 w 2"/>
                <a:gd name="T13" fmla="*/ 6 h 6"/>
                <a:gd name="T14" fmla="*/ 0 w 2"/>
                <a:gd name="T15" fmla="*/ 6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6">
                  <a:moveTo>
                    <a:pt x="0" y="6"/>
                  </a:moveTo>
                  <a:cubicBezTo>
                    <a:pt x="0" y="6"/>
                    <a:pt x="0" y="6"/>
                    <a:pt x="0" y="6"/>
                  </a:cubicBezTo>
                  <a:cubicBezTo>
                    <a:pt x="0" y="6"/>
                    <a:pt x="0" y="6"/>
                    <a:pt x="0" y="5"/>
                  </a:cubicBezTo>
                  <a:cubicBezTo>
                    <a:pt x="0" y="4"/>
                    <a:pt x="1" y="2"/>
                    <a:pt x="1" y="1"/>
                  </a:cubicBezTo>
                  <a:cubicBezTo>
                    <a:pt x="1" y="0"/>
                    <a:pt x="2" y="0"/>
                    <a:pt x="2" y="0"/>
                  </a:cubicBezTo>
                  <a:cubicBezTo>
                    <a:pt x="2" y="0"/>
                    <a:pt x="2" y="1"/>
                    <a:pt x="2" y="1"/>
                  </a:cubicBezTo>
                  <a:cubicBezTo>
                    <a:pt x="2" y="2"/>
                    <a:pt x="1" y="4"/>
                    <a:pt x="1" y="6"/>
                  </a:cubicBezTo>
                  <a:cubicBezTo>
                    <a:pt x="1" y="6"/>
                    <a:pt x="0" y="6"/>
                    <a:pt x="0"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1538" name="Freeform 571"/>
            <p:cNvSpPr/>
            <p:nvPr/>
          </p:nvSpPr>
          <p:spPr bwMode="auto">
            <a:xfrm>
              <a:off x="3875" y="2130"/>
              <a:ext cx="8" cy="15"/>
            </a:xfrm>
            <a:custGeom>
              <a:avLst/>
              <a:gdLst>
                <a:gd name="T0" fmla="*/ 1 w 3"/>
                <a:gd name="T1" fmla="*/ 6 h 6"/>
                <a:gd name="T2" fmla="*/ 0 w 3"/>
                <a:gd name="T3" fmla="*/ 5 h 6"/>
                <a:gd name="T4" fmla="*/ 0 w 3"/>
                <a:gd name="T5" fmla="*/ 5 h 6"/>
                <a:gd name="T6" fmla="*/ 2 w 3"/>
                <a:gd name="T7" fmla="*/ 0 h 6"/>
                <a:gd name="T8" fmla="*/ 2 w 3"/>
                <a:gd name="T9" fmla="*/ 0 h 6"/>
                <a:gd name="T10" fmla="*/ 3 w 3"/>
                <a:gd name="T11" fmla="*/ 0 h 6"/>
                <a:gd name="T12" fmla="*/ 1 w 3"/>
                <a:gd name="T13" fmla="*/ 5 h 6"/>
                <a:gd name="T14" fmla="*/ 1 w 3"/>
                <a:gd name="T15" fmla="*/ 5 h 6"/>
                <a:gd name="T16" fmla="*/ 1 w 3"/>
                <a:gd name="T17" fmla="*/ 6 h 6"/>
                <a:gd name="T18" fmla="*/ 1 w 3"/>
                <a:gd name="T19"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 h="6">
                  <a:moveTo>
                    <a:pt x="1" y="6"/>
                  </a:moveTo>
                  <a:cubicBezTo>
                    <a:pt x="0" y="6"/>
                    <a:pt x="0" y="6"/>
                    <a:pt x="0" y="5"/>
                  </a:cubicBezTo>
                  <a:cubicBezTo>
                    <a:pt x="0" y="5"/>
                    <a:pt x="0" y="5"/>
                    <a:pt x="0" y="5"/>
                  </a:cubicBezTo>
                  <a:cubicBezTo>
                    <a:pt x="1" y="3"/>
                    <a:pt x="1" y="2"/>
                    <a:pt x="2" y="0"/>
                  </a:cubicBezTo>
                  <a:cubicBezTo>
                    <a:pt x="2" y="0"/>
                    <a:pt x="2" y="0"/>
                    <a:pt x="2" y="0"/>
                  </a:cubicBezTo>
                  <a:cubicBezTo>
                    <a:pt x="3" y="0"/>
                    <a:pt x="3" y="0"/>
                    <a:pt x="3" y="0"/>
                  </a:cubicBezTo>
                  <a:cubicBezTo>
                    <a:pt x="2" y="2"/>
                    <a:pt x="1" y="3"/>
                    <a:pt x="1" y="5"/>
                  </a:cubicBezTo>
                  <a:cubicBezTo>
                    <a:pt x="1" y="5"/>
                    <a:pt x="1" y="5"/>
                    <a:pt x="1" y="5"/>
                  </a:cubicBezTo>
                  <a:cubicBezTo>
                    <a:pt x="1" y="5"/>
                    <a:pt x="1" y="5"/>
                    <a:pt x="1" y="6"/>
                  </a:cubicBezTo>
                  <a:cubicBezTo>
                    <a:pt x="1" y="6"/>
                    <a:pt x="1" y="6"/>
                    <a:pt x="1"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1539" name="Freeform 572"/>
            <p:cNvSpPr/>
            <p:nvPr/>
          </p:nvSpPr>
          <p:spPr bwMode="auto">
            <a:xfrm>
              <a:off x="3880" y="2127"/>
              <a:ext cx="5" cy="15"/>
            </a:xfrm>
            <a:custGeom>
              <a:avLst/>
              <a:gdLst>
                <a:gd name="T0" fmla="*/ 0 w 2"/>
                <a:gd name="T1" fmla="*/ 6 h 6"/>
                <a:gd name="T2" fmla="*/ 0 w 2"/>
                <a:gd name="T3" fmla="*/ 6 h 6"/>
                <a:gd name="T4" fmla="*/ 0 w 2"/>
                <a:gd name="T5" fmla="*/ 5 h 6"/>
                <a:gd name="T6" fmla="*/ 1 w 2"/>
                <a:gd name="T7" fmla="*/ 1 h 6"/>
                <a:gd name="T8" fmla="*/ 2 w 2"/>
                <a:gd name="T9" fmla="*/ 0 h 6"/>
                <a:gd name="T10" fmla="*/ 2 w 2"/>
                <a:gd name="T11" fmla="*/ 1 h 6"/>
                <a:gd name="T12" fmla="*/ 1 w 2"/>
                <a:gd name="T13" fmla="*/ 5 h 6"/>
                <a:gd name="T14" fmla="*/ 1 w 2"/>
                <a:gd name="T15" fmla="*/ 5 h 6"/>
                <a:gd name="T16" fmla="*/ 1 w 2"/>
                <a:gd name="T17" fmla="*/ 6 h 6"/>
                <a:gd name="T18" fmla="*/ 0 w 2"/>
                <a:gd name="T19"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6">
                  <a:moveTo>
                    <a:pt x="0" y="6"/>
                  </a:moveTo>
                  <a:cubicBezTo>
                    <a:pt x="0" y="6"/>
                    <a:pt x="0" y="6"/>
                    <a:pt x="0" y="6"/>
                  </a:cubicBezTo>
                  <a:cubicBezTo>
                    <a:pt x="0" y="6"/>
                    <a:pt x="0" y="6"/>
                    <a:pt x="0" y="5"/>
                  </a:cubicBezTo>
                  <a:cubicBezTo>
                    <a:pt x="0" y="4"/>
                    <a:pt x="1" y="2"/>
                    <a:pt x="1" y="1"/>
                  </a:cubicBezTo>
                  <a:cubicBezTo>
                    <a:pt x="2" y="0"/>
                    <a:pt x="2" y="0"/>
                    <a:pt x="2" y="0"/>
                  </a:cubicBezTo>
                  <a:cubicBezTo>
                    <a:pt x="2" y="0"/>
                    <a:pt x="2" y="1"/>
                    <a:pt x="2" y="1"/>
                  </a:cubicBezTo>
                  <a:cubicBezTo>
                    <a:pt x="2" y="2"/>
                    <a:pt x="1" y="4"/>
                    <a:pt x="1" y="5"/>
                  </a:cubicBezTo>
                  <a:cubicBezTo>
                    <a:pt x="1" y="5"/>
                    <a:pt x="1" y="5"/>
                    <a:pt x="1" y="5"/>
                  </a:cubicBezTo>
                  <a:cubicBezTo>
                    <a:pt x="1" y="6"/>
                    <a:pt x="1" y="6"/>
                    <a:pt x="1" y="6"/>
                  </a:cubicBezTo>
                  <a:cubicBezTo>
                    <a:pt x="1" y="6"/>
                    <a:pt x="0" y="6"/>
                    <a:pt x="0"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grpSp>
      <p:grpSp>
        <p:nvGrpSpPr>
          <p:cNvPr id="1541" name="Group 575"/>
          <p:cNvGrpSpPr>
            <a:grpSpLocks noChangeAspect="1"/>
          </p:cNvGrpSpPr>
          <p:nvPr/>
        </p:nvGrpSpPr>
        <p:grpSpPr bwMode="auto">
          <a:xfrm>
            <a:off x="5515923" y="2247751"/>
            <a:ext cx="415900" cy="321828"/>
            <a:chOff x="3538" y="1339"/>
            <a:chExt cx="168" cy="130"/>
          </a:xfrm>
          <a:solidFill>
            <a:schemeClr val="bg1"/>
          </a:solidFill>
        </p:grpSpPr>
        <p:sp>
          <p:nvSpPr>
            <p:cNvPr id="1543" name="Freeform 576"/>
            <p:cNvSpPr>
              <a:spLocks noEditPoints="1"/>
            </p:cNvSpPr>
            <p:nvPr/>
          </p:nvSpPr>
          <p:spPr bwMode="auto">
            <a:xfrm>
              <a:off x="3545" y="1339"/>
              <a:ext cx="101" cy="70"/>
            </a:xfrm>
            <a:custGeom>
              <a:avLst/>
              <a:gdLst>
                <a:gd name="T0" fmla="*/ 1 w 41"/>
                <a:gd name="T1" fmla="*/ 25 h 28"/>
                <a:gd name="T2" fmla="*/ 1 w 41"/>
                <a:gd name="T3" fmla="*/ 10 h 28"/>
                <a:gd name="T4" fmla="*/ 3 w 41"/>
                <a:gd name="T5" fmla="*/ 0 h 28"/>
                <a:gd name="T6" fmla="*/ 9 w 41"/>
                <a:gd name="T7" fmla="*/ 0 h 28"/>
                <a:gd name="T8" fmla="*/ 38 w 41"/>
                <a:gd name="T9" fmla="*/ 0 h 28"/>
                <a:gd name="T10" fmla="*/ 40 w 41"/>
                <a:gd name="T11" fmla="*/ 6 h 28"/>
                <a:gd name="T12" fmla="*/ 40 w 41"/>
                <a:gd name="T13" fmla="*/ 19 h 28"/>
                <a:gd name="T14" fmla="*/ 40 w 41"/>
                <a:gd name="T15" fmla="*/ 26 h 28"/>
                <a:gd name="T16" fmla="*/ 35 w 41"/>
                <a:gd name="T17" fmla="*/ 28 h 28"/>
                <a:gd name="T18" fmla="*/ 32 w 41"/>
                <a:gd name="T19" fmla="*/ 28 h 28"/>
                <a:gd name="T20" fmla="*/ 11 w 41"/>
                <a:gd name="T21" fmla="*/ 28 h 28"/>
                <a:gd name="T22" fmla="*/ 6 w 41"/>
                <a:gd name="T23" fmla="*/ 28 h 28"/>
                <a:gd name="T24" fmla="*/ 3 w 41"/>
                <a:gd name="T25" fmla="*/ 1 h 28"/>
                <a:gd name="T26" fmla="*/ 2 w 41"/>
                <a:gd name="T27" fmla="*/ 1 h 28"/>
                <a:gd name="T28" fmla="*/ 1 w 41"/>
                <a:gd name="T29" fmla="*/ 11 h 28"/>
                <a:gd name="T30" fmla="*/ 6 w 41"/>
                <a:gd name="T31" fmla="*/ 28 h 28"/>
                <a:gd name="T32" fmla="*/ 11 w 41"/>
                <a:gd name="T33" fmla="*/ 27 h 28"/>
                <a:gd name="T34" fmla="*/ 32 w 41"/>
                <a:gd name="T35" fmla="*/ 28 h 28"/>
                <a:gd name="T36" fmla="*/ 35 w 41"/>
                <a:gd name="T37" fmla="*/ 28 h 28"/>
                <a:gd name="T38" fmla="*/ 40 w 41"/>
                <a:gd name="T39" fmla="*/ 26 h 28"/>
                <a:gd name="T40" fmla="*/ 40 w 41"/>
                <a:gd name="T41" fmla="*/ 19 h 28"/>
                <a:gd name="T42" fmla="*/ 40 w 41"/>
                <a:gd name="T43" fmla="*/ 6 h 28"/>
                <a:gd name="T44" fmla="*/ 38 w 41"/>
                <a:gd name="T45" fmla="*/ 1 h 28"/>
                <a:gd name="T46" fmla="*/ 9 w 41"/>
                <a:gd name="T47" fmla="*/ 1 h 28"/>
                <a:gd name="T48" fmla="*/ 7 w 41"/>
                <a:gd name="T49" fmla="*/ 24 h 28"/>
                <a:gd name="T50" fmla="*/ 3 w 41"/>
                <a:gd name="T51" fmla="*/ 23 h 28"/>
                <a:gd name="T52" fmla="*/ 3 w 41"/>
                <a:gd name="T53" fmla="*/ 9 h 28"/>
                <a:gd name="T54" fmla="*/ 4 w 41"/>
                <a:gd name="T55" fmla="*/ 2 h 28"/>
                <a:gd name="T56" fmla="*/ 38 w 41"/>
                <a:gd name="T57" fmla="*/ 3 h 28"/>
                <a:gd name="T58" fmla="*/ 38 w 41"/>
                <a:gd name="T59" fmla="*/ 5 h 28"/>
                <a:gd name="T60" fmla="*/ 38 w 41"/>
                <a:gd name="T61" fmla="*/ 24 h 28"/>
                <a:gd name="T62" fmla="*/ 7 w 41"/>
                <a:gd name="T63" fmla="*/ 24 h 28"/>
                <a:gd name="T64" fmla="*/ 7 w 41"/>
                <a:gd name="T65" fmla="*/ 23 h 28"/>
                <a:gd name="T66" fmla="*/ 12 w 41"/>
                <a:gd name="T67" fmla="*/ 23 h 28"/>
                <a:gd name="T68" fmla="*/ 37 w 41"/>
                <a:gd name="T69" fmla="*/ 5 h 28"/>
                <a:gd name="T70" fmla="*/ 37 w 41"/>
                <a:gd name="T71" fmla="*/ 3 h 28"/>
                <a:gd name="T72" fmla="*/ 4 w 41"/>
                <a:gd name="T73" fmla="*/ 3 h 28"/>
                <a:gd name="T74" fmla="*/ 4 w 41"/>
                <a:gd name="T75" fmla="*/ 9 h 28"/>
                <a:gd name="T76" fmla="*/ 4 w 41"/>
                <a:gd name="T77" fmla="*/ 23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1" h="28">
                  <a:moveTo>
                    <a:pt x="6" y="28"/>
                  </a:moveTo>
                  <a:cubicBezTo>
                    <a:pt x="5" y="28"/>
                    <a:pt x="1" y="28"/>
                    <a:pt x="1" y="25"/>
                  </a:cubicBezTo>
                  <a:cubicBezTo>
                    <a:pt x="1" y="11"/>
                    <a:pt x="1" y="11"/>
                    <a:pt x="1" y="11"/>
                  </a:cubicBezTo>
                  <a:cubicBezTo>
                    <a:pt x="1" y="11"/>
                    <a:pt x="1" y="10"/>
                    <a:pt x="1" y="10"/>
                  </a:cubicBezTo>
                  <a:cubicBezTo>
                    <a:pt x="0" y="6"/>
                    <a:pt x="0" y="2"/>
                    <a:pt x="2" y="1"/>
                  </a:cubicBezTo>
                  <a:cubicBezTo>
                    <a:pt x="2" y="0"/>
                    <a:pt x="2" y="0"/>
                    <a:pt x="3" y="0"/>
                  </a:cubicBezTo>
                  <a:cubicBezTo>
                    <a:pt x="4" y="0"/>
                    <a:pt x="5" y="0"/>
                    <a:pt x="6" y="0"/>
                  </a:cubicBezTo>
                  <a:cubicBezTo>
                    <a:pt x="7" y="0"/>
                    <a:pt x="8" y="0"/>
                    <a:pt x="9" y="0"/>
                  </a:cubicBezTo>
                  <a:cubicBezTo>
                    <a:pt x="10" y="0"/>
                    <a:pt x="11" y="0"/>
                    <a:pt x="12" y="0"/>
                  </a:cubicBezTo>
                  <a:cubicBezTo>
                    <a:pt x="38" y="0"/>
                    <a:pt x="38" y="0"/>
                    <a:pt x="38" y="0"/>
                  </a:cubicBezTo>
                  <a:cubicBezTo>
                    <a:pt x="39" y="0"/>
                    <a:pt x="39" y="0"/>
                    <a:pt x="40" y="1"/>
                  </a:cubicBezTo>
                  <a:cubicBezTo>
                    <a:pt x="41" y="2"/>
                    <a:pt x="41" y="4"/>
                    <a:pt x="40" y="6"/>
                  </a:cubicBezTo>
                  <a:cubicBezTo>
                    <a:pt x="40" y="6"/>
                    <a:pt x="40" y="7"/>
                    <a:pt x="40" y="7"/>
                  </a:cubicBezTo>
                  <a:cubicBezTo>
                    <a:pt x="40" y="19"/>
                    <a:pt x="40" y="19"/>
                    <a:pt x="40" y="19"/>
                  </a:cubicBezTo>
                  <a:cubicBezTo>
                    <a:pt x="40" y="19"/>
                    <a:pt x="40" y="20"/>
                    <a:pt x="40" y="21"/>
                  </a:cubicBezTo>
                  <a:cubicBezTo>
                    <a:pt x="40" y="23"/>
                    <a:pt x="40" y="24"/>
                    <a:pt x="40" y="26"/>
                  </a:cubicBezTo>
                  <a:cubicBezTo>
                    <a:pt x="40" y="26"/>
                    <a:pt x="40" y="27"/>
                    <a:pt x="40" y="27"/>
                  </a:cubicBezTo>
                  <a:cubicBezTo>
                    <a:pt x="39" y="28"/>
                    <a:pt x="37" y="28"/>
                    <a:pt x="35" y="28"/>
                  </a:cubicBezTo>
                  <a:cubicBezTo>
                    <a:pt x="34" y="28"/>
                    <a:pt x="34" y="28"/>
                    <a:pt x="34" y="28"/>
                  </a:cubicBezTo>
                  <a:cubicBezTo>
                    <a:pt x="33" y="28"/>
                    <a:pt x="33" y="28"/>
                    <a:pt x="32" y="28"/>
                  </a:cubicBezTo>
                  <a:cubicBezTo>
                    <a:pt x="29" y="28"/>
                    <a:pt x="25" y="28"/>
                    <a:pt x="22" y="28"/>
                  </a:cubicBezTo>
                  <a:cubicBezTo>
                    <a:pt x="18" y="28"/>
                    <a:pt x="15" y="28"/>
                    <a:pt x="11" y="28"/>
                  </a:cubicBezTo>
                  <a:cubicBezTo>
                    <a:pt x="11" y="28"/>
                    <a:pt x="10" y="28"/>
                    <a:pt x="9" y="28"/>
                  </a:cubicBezTo>
                  <a:cubicBezTo>
                    <a:pt x="8" y="28"/>
                    <a:pt x="7" y="28"/>
                    <a:pt x="6" y="28"/>
                  </a:cubicBezTo>
                  <a:close/>
                  <a:moveTo>
                    <a:pt x="6" y="1"/>
                  </a:moveTo>
                  <a:cubicBezTo>
                    <a:pt x="5" y="1"/>
                    <a:pt x="4" y="1"/>
                    <a:pt x="3" y="1"/>
                  </a:cubicBezTo>
                  <a:cubicBezTo>
                    <a:pt x="3" y="1"/>
                    <a:pt x="3" y="1"/>
                    <a:pt x="3" y="1"/>
                  </a:cubicBezTo>
                  <a:cubicBezTo>
                    <a:pt x="3" y="1"/>
                    <a:pt x="2" y="1"/>
                    <a:pt x="2" y="1"/>
                  </a:cubicBezTo>
                  <a:cubicBezTo>
                    <a:pt x="1" y="3"/>
                    <a:pt x="1" y="7"/>
                    <a:pt x="1" y="10"/>
                  </a:cubicBezTo>
                  <a:cubicBezTo>
                    <a:pt x="1" y="10"/>
                    <a:pt x="1" y="11"/>
                    <a:pt x="1" y="11"/>
                  </a:cubicBezTo>
                  <a:cubicBezTo>
                    <a:pt x="1" y="25"/>
                    <a:pt x="1" y="25"/>
                    <a:pt x="1" y="25"/>
                  </a:cubicBezTo>
                  <a:cubicBezTo>
                    <a:pt x="1" y="27"/>
                    <a:pt x="3" y="28"/>
                    <a:pt x="6" y="28"/>
                  </a:cubicBezTo>
                  <a:cubicBezTo>
                    <a:pt x="7" y="28"/>
                    <a:pt x="8" y="28"/>
                    <a:pt x="9" y="28"/>
                  </a:cubicBezTo>
                  <a:cubicBezTo>
                    <a:pt x="10" y="27"/>
                    <a:pt x="11" y="27"/>
                    <a:pt x="11" y="27"/>
                  </a:cubicBezTo>
                  <a:cubicBezTo>
                    <a:pt x="15" y="27"/>
                    <a:pt x="18" y="27"/>
                    <a:pt x="22" y="28"/>
                  </a:cubicBezTo>
                  <a:cubicBezTo>
                    <a:pt x="25" y="28"/>
                    <a:pt x="29" y="28"/>
                    <a:pt x="32" y="28"/>
                  </a:cubicBezTo>
                  <a:cubicBezTo>
                    <a:pt x="33" y="28"/>
                    <a:pt x="33" y="28"/>
                    <a:pt x="34" y="28"/>
                  </a:cubicBezTo>
                  <a:cubicBezTo>
                    <a:pt x="34" y="28"/>
                    <a:pt x="34" y="28"/>
                    <a:pt x="35" y="28"/>
                  </a:cubicBezTo>
                  <a:cubicBezTo>
                    <a:pt x="37" y="28"/>
                    <a:pt x="39" y="28"/>
                    <a:pt x="39" y="27"/>
                  </a:cubicBezTo>
                  <a:cubicBezTo>
                    <a:pt x="40" y="26"/>
                    <a:pt x="40" y="26"/>
                    <a:pt x="40" y="26"/>
                  </a:cubicBezTo>
                  <a:cubicBezTo>
                    <a:pt x="40" y="24"/>
                    <a:pt x="40" y="23"/>
                    <a:pt x="40" y="21"/>
                  </a:cubicBezTo>
                  <a:cubicBezTo>
                    <a:pt x="40" y="20"/>
                    <a:pt x="40" y="19"/>
                    <a:pt x="40" y="19"/>
                  </a:cubicBezTo>
                  <a:cubicBezTo>
                    <a:pt x="40" y="7"/>
                    <a:pt x="40" y="7"/>
                    <a:pt x="40" y="7"/>
                  </a:cubicBezTo>
                  <a:cubicBezTo>
                    <a:pt x="40" y="7"/>
                    <a:pt x="40" y="6"/>
                    <a:pt x="40" y="6"/>
                  </a:cubicBezTo>
                  <a:cubicBezTo>
                    <a:pt x="40" y="4"/>
                    <a:pt x="40" y="2"/>
                    <a:pt x="39" y="1"/>
                  </a:cubicBezTo>
                  <a:cubicBezTo>
                    <a:pt x="39" y="1"/>
                    <a:pt x="38" y="1"/>
                    <a:pt x="38" y="1"/>
                  </a:cubicBezTo>
                  <a:cubicBezTo>
                    <a:pt x="12" y="1"/>
                    <a:pt x="12" y="1"/>
                    <a:pt x="12" y="1"/>
                  </a:cubicBezTo>
                  <a:cubicBezTo>
                    <a:pt x="11" y="1"/>
                    <a:pt x="10" y="1"/>
                    <a:pt x="9" y="1"/>
                  </a:cubicBezTo>
                  <a:cubicBezTo>
                    <a:pt x="8" y="1"/>
                    <a:pt x="7" y="1"/>
                    <a:pt x="6" y="1"/>
                  </a:cubicBezTo>
                  <a:close/>
                  <a:moveTo>
                    <a:pt x="7" y="24"/>
                  </a:moveTo>
                  <a:cubicBezTo>
                    <a:pt x="6" y="24"/>
                    <a:pt x="5" y="24"/>
                    <a:pt x="5" y="24"/>
                  </a:cubicBezTo>
                  <a:cubicBezTo>
                    <a:pt x="4" y="24"/>
                    <a:pt x="3" y="24"/>
                    <a:pt x="3" y="23"/>
                  </a:cubicBezTo>
                  <a:cubicBezTo>
                    <a:pt x="3" y="10"/>
                    <a:pt x="3" y="10"/>
                    <a:pt x="3" y="10"/>
                  </a:cubicBezTo>
                  <a:cubicBezTo>
                    <a:pt x="3" y="10"/>
                    <a:pt x="3" y="9"/>
                    <a:pt x="3" y="9"/>
                  </a:cubicBezTo>
                  <a:cubicBezTo>
                    <a:pt x="3" y="6"/>
                    <a:pt x="3" y="4"/>
                    <a:pt x="3" y="3"/>
                  </a:cubicBezTo>
                  <a:cubicBezTo>
                    <a:pt x="4" y="3"/>
                    <a:pt x="4" y="2"/>
                    <a:pt x="4" y="2"/>
                  </a:cubicBezTo>
                  <a:cubicBezTo>
                    <a:pt x="37" y="2"/>
                    <a:pt x="37" y="2"/>
                    <a:pt x="37" y="2"/>
                  </a:cubicBezTo>
                  <a:cubicBezTo>
                    <a:pt x="37" y="2"/>
                    <a:pt x="38" y="3"/>
                    <a:pt x="38" y="3"/>
                  </a:cubicBezTo>
                  <a:cubicBezTo>
                    <a:pt x="38" y="3"/>
                    <a:pt x="38" y="4"/>
                    <a:pt x="38" y="5"/>
                  </a:cubicBezTo>
                  <a:cubicBezTo>
                    <a:pt x="38" y="5"/>
                    <a:pt x="38" y="5"/>
                    <a:pt x="38" y="5"/>
                  </a:cubicBezTo>
                  <a:cubicBezTo>
                    <a:pt x="38" y="23"/>
                    <a:pt x="38" y="23"/>
                    <a:pt x="38" y="23"/>
                  </a:cubicBezTo>
                  <a:cubicBezTo>
                    <a:pt x="38" y="23"/>
                    <a:pt x="38" y="24"/>
                    <a:pt x="38" y="24"/>
                  </a:cubicBezTo>
                  <a:cubicBezTo>
                    <a:pt x="11" y="24"/>
                    <a:pt x="11" y="24"/>
                    <a:pt x="11" y="24"/>
                  </a:cubicBezTo>
                  <a:cubicBezTo>
                    <a:pt x="10" y="24"/>
                    <a:pt x="9" y="24"/>
                    <a:pt x="7" y="24"/>
                  </a:cubicBezTo>
                  <a:close/>
                  <a:moveTo>
                    <a:pt x="4" y="23"/>
                  </a:moveTo>
                  <a:cubicBezTo>
                    <a:pt x="4" y="23"/>
                    <a:pt x="5" y="23"/>
                    <a:pt x="7" y="23"/>
                  </a:cubicBezTo>
                  <a:cubicBezTo>
                    <a:pt x="9" y="23"/>
                    <a:pt x="10" y="23"/>
                    <a:pt x="11" y="23"/>
                  </a:cubicBezTo>
                  <a:cubicBezTo>
                    <a:pt x="12" y="23"/>
                    <a:pt x="12" y="23"/>
                    <a:pt x="12" y="23"/>
                  </a:cubicBezTo>
                  <a:cubicBezTo>
                    <a:pt x="37" y="23"/>
                    <a:pt x="37" y="23"/>
                    <a:pt x="37" y="23"/>
                  </a:cubicBezTo>
                  <a:cubicBezTo>
                    <a:pt x="37" y="5"/>
                    <a:pt x="37" y="5"/>
                    <a:pt x="37" y="5"/>
                  </a:cubicBezTo>
                  <a:cubicBezTo>
                    <a:pt x="37" y="5"/>
                    <a:pt x="37" y="5"/>
                    <a:pt x="37" y="4"/>
                  </a:cubicBezTo>
                  <a:cubicBezTo>
                    <a:pt x="37" y="4"/>
                    <a:pt x="37" y="3"/>
                    <a:pt x="37" y="3"/>
                  </a:cubicBezTo>
                  <a:cubicBezTo>
                    <a:pt x="33" y="3"/>
                    <a:pt x="33" y="3"/>
                    <a:pt x="33" y="3"/>
                  </a:cubicBezTo>
                  <a:cubicBezTo>
                    <a:pt x="4" y="3"/>
                    <a:pt x="4" y="3"/>
                    <a:pt x="4" y="3"/>
                  </a:cubicBezTo>
                  <a:cubicBezTo>
                    <a:pt x="4" y="3"/>
                    <a:pt x="4" y="3"/>
                    <a:pt x="4" y="3"/>
                  </a:cubicBezTo>
                  <a:cubicBezTo>
                    <a:pt x="3" y="4"/>
                    <a:pt x="4" y="7"/>
                    <a:pt x="4" y="9"/>
                  </a:cubicBezTo>
                  <a:cubicBezTo>
                    <a:pt x="4" y="9"/>
                    <a:pt x="4" y="10"/>
                    <a:pt x="4" y="10"/>
                  </a:cubicBezTo>
                  <a:lnTo>
                    <a:pt x="4" y="2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1544" name="Freeform 577"/>
            <p:cNvSpPr/>
            <p:nvPr/>
          </p:nvSpPr>
          <p:spPr bwMode="auto">
            <a:xfrm>
              <a:off x="3570" y="1411"/>
              <a:ext cx="54" cy="18"/>
            </a:xfrm>
            <a:custGeom>
              <a:avLst/>
              <a:gdLst>
                <a:gd name="T0" fmla="*/ 1 w 22"/>
                <a:gd name="T1" fmla="*/ 7 h 7"/>
                <a:gd name="T2" fmla="*/ 0 w 22"/>
                <a:gd name="T3" fmla="*/ 7 h 7"/>
                <a:gd name="T4" fmla="*/ 0 w 22"/>
                <a:gd name="T5" fmla="*/ 6 h 7"/>
                <a:gd name="T6" fmla="*/ 0 w 22"/>
                <a:gd name="T7" fmla="*/ 5 h 7"/>
                <a:gd name="T8" fmla="*/ 2 w 22"/>
                <a:gd name="T9" fmla="*/ 5 h 7"/>
                <a:gd name="T10" fmla="*/ 2 w 22"/>
                <a:gd name="T11" fmla="*/ 5 h 7"/>
                <a:gd name="T12" fmla="*/ 4 w 22"/>
                <a:gd name="T13" fmla="*/ 5 h 7"/>
                <a:gd name="T14" fmla="*/ 5 w 22"/>
                <a:gd name="T15" fmla="*/ 4 h 7"/>
                <a:gd name="T16" fmla="*/ 5 w 22"/>
                <a:gd name="T17" fmla="*/ 4 h 7"/>
                <a:gd name="T18" fmla="*/ 5 w 22"/>
                <a:gd name="T19" fmla="*/ 2 h 7"/>
                <a:gd name="T20" fmla="*/ 5 w 22"/>
                <a:gd name="T21" fmla="*/ 1 h 7"/>
                <a:gd name="T22" fmla="*/ 5 w 22"/>
                <a:gd name="T23" fmla="*/ 0 h 7"/>
                <a:gd name="T24" fmla="*/ 6 w 22"/>
                <a:gd name="T25" fmla="*/ 1 h 7"/>
                <a:gd name="T26" fmla="*/ 6 w 22"/>
                <a:gd name="T27" fmla="*/ 2 h 7"/>
                <a:gd name="T28" fmla="*/ 6 w 22"/>
                <a:gd name="T29" fmla="*/ 4 h 7"/>
                <a:gd name="T30" fmla="*/ 6 w 22"/>
                <a:gd name="T31" fmla="*/ 5 h 7"/>
                <a:gd name="T32" fmla="*/ 4 w 22"/>
                <a:gd name="T33" fmla="*/ 5 h 7"/>
                <a:gd name="T34" fmla="*/ 3 w 22"/>
                <a:gd name="T35" fmla="*/ 6 h 7"/>
                <a:gd name="T36" fmla="*/ 2 w 22"/>
                <a:gd name="T37" fmla="*/ 6 h 7"/>
                <a:gd name="T38" fmla="*/ 0 w 22"/>
                <a:gd name="T39" fmla="*/ 6 h 7"/>
                <a:gd name="T40" fmla="*/ 0 w 22"/>
                <a:gd name="T41" fmla="*/ 6 h 7"/>
                <a:gd name="T42" fmla="*/ 0 w 22"/>
                <a:gd name="T43" fmla="*/ 7 h 7"/>
                <a:gd name="T44" fmla="*/ 1 w 22"/>
                <a:gd name="T45" fmla="*/ 7 h 7"/>
                <a:gd name="T46" fmla="*/ 21 w 22"/>
                <a:gd name="T47" fmla="*/ 7 h 7"/>
                <a:gd name="T48" fmla="*/ 21 w 22"/>
                <a:gd name="T49" fmla="*/ 6 h 7"/>
                <a:gd name="T50" fmla="*/ 20 w 22"/>
                <a:gd name="T51" fmla="*/ 5 h 7"/>
                <a:gd name="T52" fmla="*/ 16 w 22"/>
                <a:gd name="T53" fmla="*/ 5 h 7"/>
                <a:gd name="T54" fmla="*/ 15 w 22"/>
                <a:gd name="T55" fmla="*/ 5 h 7"/>
                <a:gd name="T56" fmla="*/ 15 w 22"/>
                <a:gd name="T57" fmla="*/ 3 h 7"/>
                <a:gd name="T58" fmla="*/ 15 w 22"/>
                <a:gd name="T59" fmla="*/ 3 h 7"/>
                <a:gd name="T60" fmla="*/ 15 w 22"/>
                <a:gd name="T61" fmla="*/ 3 h 7"/>
                <a:gd name="T62" fmla="*/ 15 w 22"/>
                <a:gd name="T63" fmla="*/ 1 h 7"/>
                <a:gd name="T64" fmla="*/ 16 w 22"/>
                <a:gd name="T65" fmla="*/ 0 h 7"/>
                <a:gd name="T66" fmla="*/ 16 w 22"/>
                <a:gd name="T67" fmla="*/ 1 h 7"/>
                <a:gd name="T68" fmla="*/ 16 w 22"/>
                <a:gd name="T69" fmla="*/ 3 h 7"/>
                <a:gd name="T70" fmla="*/ 16 w 22"/>
                <a:gd name="T71" fmla="*/ 3 h 7"/>
                <a:gd name="T72" fmla="*/ 16 w 22"/>
                <a:gd name="T73" fmla="*/ 3 h 7"/>
                <a:gd name="T74" fmla="*/ 16 w 22"/>
                <a:gd name="T75" fmla="*/ 4 h 7"/>
                <a:gd name="T76" fmla="*/ 16 w 22"/>
                <a:gd name="T77" fmla="*/ 4 h 7"/>
                <a:gd name="T78" fmla="*/ 20 w 22"/>
                <a:gd name="T79" fmla="*/ 4 h 7"/>
                <a:gd name="T80" fmla="*/ 22 w 22"/>
                <a:gd name="T81" fmla="*/ 6 h 7"/>
                <a:gd name="T82" fmla="*/ 21 w 22"/>
                <a:gd name="T83" fmla="*/ 7 h 7"/>
                <a:gd name="T84" fmla="*/ 1 w 22"/>
                <a:gd name="T85" fmla="*/ 7 h 7"/>
                <a:gd name="T86" fmla="*/ 1 w 22"/>
                <a:gd name="T87"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2" h="7">
                  <a:moveTo>
                    <a:pt x="1" y="7"/>
                  </a:moveTo>
                  <a:cubicBezTo>
                    <a:pt x="0" y="7"/>
                    <a:pt x="0" y="7"/>
                    <a:pt x="0" y="7"/>
                  </a:cubicBezTo>
                  <a:cubicBezTo>
                    <a:pt x="0" y="7"/>
                    <a:pt x="0" y="7"/>
                    <a:pt x="0" y="6"/>
                  </a:cubicBezTo>
                  <a:cubicBezTo>
                    <a:pt x="0" y="6"/>
                    <a:pt x="0" y="5"/>
                    <a:pt x="0" y="5"/>
                  </a:cubicBezTo>
                  <a:cubicBezTo>
                    <a:pt x="0" y="5"/>
                    <a:pt x="1" y="5"/>
                    <a:pt x="2" y="5"/>
                  </a:cubicBezTo>
                  <a:cubicBezTo>
                    <a:pt x="2" y="5"/>
                    <a:pt x="2" y="5"/>
                    <a:pt x="2" y="5"/>
                  </a:cubicBezTo>
                  <a:cubicBezTo>
                    <a:pt x="3" y="5"/>
                    <a:pt x="3" y="5"/>
                    <a:pt x="4" y="5"/>
                  </a:cubicBezTo>
                  <a:cubicBezTo>
                    <a:pt x="4" y="5"/>
                    <a:pt x="5" y="5"/>
                    <a:pt x="5" y="4"/>
                  </a:cubicBezTo>
                  <a:cubicBezTo>
                    <a:pt x="5" y="4"/>
                    <a:pt x="5" y="4"/>
                    <a:pt x="5" y="4"/>
                  </a:cubicBezTo>
                  <a:cubicBezTo>
                    <a:pt x="5" y="3"/>
                    <a:pt x="5" y="3"/>
                    <a:pt x="5" y="2"/>
                  </a:cubicBezTo>
                  <a:cubicBezTo>
                    <a:pt x="5" y="2"/>
                    <a:pt x="5" y="1"/>
                    <a:pt x="5" y="1"/>
                  </a:cubicBezTo>
                  <a:cubicBezTo>
                    <a:pt x="5" y="1"/>
                    <a:pt x="5" y="0"/>
                    <a:pt x="5" y="0"/>
                  </a:cubicBezTo>
                  <a:cubicBezTo>
                    <a:pt x="6" y="0"/>
                    <a:pt x="6" y="1"/>
                    <a:pt x="6" y="1"/>
                  </a:cubicBezTo>
                  <a:cubicBezTo>
                    <a:pt x="6" y="1"/>
                    <a:pt x="6" y="2"/>
                    <a:pt x="6" y="2"/>
                  </a:cubicBezTo>
                  <a:cubicBezTo>
                    <a:pt x="6" y="3"/>
                    <a:pt x="6" y="3"/>
                    <a:pt x="6" y="4"/>
                  </a:cubicBezTo>
                  <a:cubicBezTo>
                    <a:pt x="6" y="4"/>
                    <a:pt x="6" y="5"/>
                    <a:pt x="6" y="5"/>
                  </a:cubicBezTo>
                  <a:cubicBezTo>
                    <a:pt x="5" y="5"/>
                    <a:pt x="4" y="5"/>
                    <a:pt x="4" y="5"/>
                  </a:cubicBezTo>
                  <a:cubicBezTo>
                    <a:pt x="3" y="5"/>
                    <a:pt x="3" y="5"/>
                    <a:pt x="3" y="6"/>
                  </a:cubicBezTo>
                  <a:cubicBezTo>
                    <a:pt x="2" y="6"/>
                    <a:pt x="2" y="6"/>
                    <a:pt x="2" y="6"/>
                  </a:cubicBezTo>
                  <a:cubicBezTo>
                    <a:pt x="1" y="5"/>
                    <a:pt x="1" y="5"/>
                    <a:pt x="0" y="6"/>
                  </a:cubicBezTo>
                  <a:cubicBezTo>
                    <a:pt x="0" y="6"/>
                    <a:pt x="0" y="6"/>
                    <a:pt x="0" y="6"/>
                  </a:cubicBezTo>
                  <a:cubicBezTo>
                    <a:pt x="0" y="6"/>
                    <a:pt x="0" y="6"/>
                    <a:pt x="0" y="7"/>
                  </a:cubicBezTo>
                  <a:cubicBezTo>
                    <a:pt x="0" y="7"/>
                    <a:pt x="1" y="7"/>
                    <a:pt x="1" y="7"/>
                  </a:cubicBezTo>
                  <a:cubicBezTo>
                    <a:pt x="21" y="7"/>
                    <a:pt x="21" y="7"/>
                    <a:pt x="21" y="7"/>
                  </a:cubicBezTo>
                  <a:cubicBezTo>
                    <a:pt x="21" y="6"/>
                    <a:pt x="21" y="6"/>
                    <a:pt x="21" y="6"/>
                  </a:cubicBezTo>
                  <a:cubicBezTo>
                    <a:pt x="20" y="6"/>
                    <a:pt x="20" y="5"/>
                    <a:pt x="20" y="5"/>
                  </a:cubicBezTo>
                  <a:cubicBezTo>
                    <a:pt x="16" y="5"/>
                    <a:pt x="16" y="5"/>
                    <a:pt x="16" y="5"/>
                  </a:cubicBezTo>
                  <a:cubicBezTo>
                    <a:pt x="16" y="5"/>
                    <a:pt x="16" y="5"/>
                    <a:pt x="15" y="5"/>
                  </a:cubicBezTo>
                  <a:cubicBezTo>
                    <a:pt x="15" y="5"/>
                    <a:pt x="15" y="4"/>
                    <a:pt x="15" y="3"/>
                  </a:cubicBezTo>
                  <a:cubicBezTo>
                    <a:pt x="15" y="3"/>
                    <a:pt x="15" y="3"/>
                    <a:pt x="15" y="3"/>
                  </a:cubicBezTo>
                  <a:cubicBezTo>
                    <a:pt x="15" y="3"/>
                    <a:pt x="15" y="3"/>
                    <a:pt x="15" y="3"/>
                  </a:cubicBezTo>
                  <a:cubicBezTo>
                    <a:pt x="15" y="2"/>
                    <a:pt x="15" y="1"/>
                    <a:pt x="15" y="1"/>
                  </a:cubicBezTo>
                  <a:cubicBezTo>
                    <a:pt x="15" y="1"/>
                    <a:pt x="15" y="0"/>
                    <a:pt x="16" y="0"/>
                  </a:cubicBezTo>
                  <a:cubicBezTo>
                    <a:pt x="16" y="0"/>
                    <a:pt x="16" y="1"/>
                    <a:pt x="16" y="1"/>
                  </a:cubicBezTo>
                  <a:cubicBezTo>
                    <a:pt x="16" y="1"/>
                    <a:pt x="16" y="2"/>
                    <a:pt x="16" y="3"/>
                  </a:cubicBezTo>
                  <a:cubicBezTo>
                    <a:pt x="16" y="3"/>
                    <a:pt x="16" y="3"/>
                    <a:pt x="16" y="3"/>
                  </a:cubicBezTo>
                  <a:cubicBezTo>
                    <a:pt x="16" y="3"/>
                    <a:pt x="16" y="3"/>
                    <a:pt x="16" y="3"/>
                  </a:cubicBezTo>
                  <a:cubicBezTo>
                    <a:pt x="16" y="4"/>
                    <a:pt x="16" y="4"/>
                    <a:pt x="16" y="4"/>
                  </a:cubicBezTo>
                  <a:cubicBezTo>
                    <a:pt x="16" y="4"/>
                    <a:pt x="16" y="4"/>
                    <a:pt x="16" y="4"/>
                  </a:cubicBezTo>
                  <a:cubicBezTo>
                    <a:pt x="20" y="4"/>
                    <a:pt x="20" y="4"/>
                    <a:pt x="20" y="4"/>
                  </a:cubicBezTo>
                  <a:cubicBezTo>
                    <a:pt x="21" y="4"/>
                    <a:pt x="22" y="6"/>
                    <a:pt x="22" y="6"/>
                  </a:cubicBezTo>
                  <a:cubicBezTo>
                    <a:pt x="22" y="7"/>
                    <a:pt x="21" y="7"/>
                    <a:pt x="21" y="7"/>
                  </a:cubicBezTo>
                  <a:cubicBezTo>
                    <a:pt x="1" y="7"/>
                    <a:pt x="1" y="7"/>
                    <a:pt x="1" y="7"/>
                  </a:cubicBezTo>
                  <a:cubicBezTo>
                    <a:pt x="1" y="7"/>
                    <a:pt x="1" y="7"/>
                    <a:pt x="1"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1545" name="Freeform 578"/>
            <p:cNvSpPr/>
            <p:nvPr/>
          </p:nvSpPr>
          <p:spPr bwMode="auto">
            <a:xfrm>
              <a:off x="3548" y="1401"/>
              <a:ext cx="98" cy="13"/>
            </a:xfrm>
            <a:custGeom>
              <a:avLst/>
              <a:gdLst>
                <a:gd name="T0" fmla="*/ 13 w 40"/>
                <a:gd name="T1" fmla="*/ 5 h 5"/>
                <a:gd name="T2" fmla="*/ 4 w 40"/>
                <a:gd name="T3" fmla="*/ 5 h 5"/>
                <a:gd name="T4" fmla="*/ 1 w 40"/>
                <a:gd name="T5" fmla="*/ 4 h 5"/>
                <a:gd name="T6" fmla="*/ 0 w 40"/>
                <a:gd name="T7" fmla="*/ 1 h 5"/>
                <a:gd name="T8" fmla="*/ 0 w 40"/>
                <a:gd name="T9" fmla="*/ 0 h 5"/>
                <a:gd name="T10" fmla="*/ 1 w 40"/>
                <a:gd name="T11" fmla="*/ 1 h 5"/>
                <a:gd name="T12" fmla="*/ 1 w 40"/>
                <a:gd name="T13" fmla="*/ 4 h 5"/>
                <a:gd name="T14" fmla="*/ 4 w 40"/>
                <a:gd name="T15" fmla="*/ 4 h 5"/>
                <a:gd name="T16" fmla="*/ 37 w 40"/>
                <a:gd name="T17" fmla="*/ 4 h 5"/>
                <a:gd name="T18" fmla="*/ 38 w 40"/>
                <a:gd name="T19" fmla="*/ 4 h 5"/>
                <a:gd name="T20" fmla="*/ 39 w 40"/>
                <a:gd name="T21" fmla="*/ 1 h 5"/>
                <a:gd name="T22" fmla="*/ 39 w 40"/>
                <a:gd name="T23" fmla="*/ 1 h 5"/>
                <a:gd name="T24" fmla="*/ 40 w 40"/>
                <a:gd name="T25" fmla="*/ 1 h 5"/>
                <a:gd name="T26" fmla="*/ 39 w 40"/>
                <a:gd name="T27" fmla="*/ 4 h 5"/>
                <a:gd name="T28" fmla="*/ 37 w 40"/>
                <a:gd name="T29" fmla="*/ 5 h 5"/>
                <a:gd name="T30" fmla="*/ 13 w 40"/>
                <a:gd name="T31"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0" h="5">
                  <a:moveTo>
                    <a:pt x="13" y="5"/>
                  </a:moveTo>
                  <a:cubicBezTo>
                    <a:pt x="10" y="5"/>
                    <a:pt x="7" y="5"/>
                    <a:pt x="4" y="5"/>
                  </a:cubicBezTo>
                  <a:cubicBezTo>
                    <a:pt x="2" y="5"/>
                    <a:pt x="1" y="5"/>
                    <a:pt x="1" y="4"/>
                  </a:cubicBezTo>
                  <a:cubicBezTo>
                    <a:pt x="0" y="3"/>
                    <a:pt x="0" y="2"/>
                    <a:pt x="0" y="1"/>
                  </a:cubicBezTo>
                  <a:cubicBezTo>
                    <a:pt x="0" y="1"/>
                    <a:pt x="0" y="0"/>
                    <a:pt x="0" y="0"/>
                  </a:cubicBezTo>
                  <a:cubicBezTo>
                    <a:pt x="0" y="0"/>
                    <a:pt x="1" y="1"/>
                    <a:pt x="1" y="1"/>
                  </a:cubicBezTo>
                  <a:cubicBezTo>
                    <a:pt x="1" y="2"/>
                    <a:pt x="1" y="3"/>
                    <a:pt x="1" y="4"/>
                  </a:cubicBezTo>
                  <a:cubicBezTo>
                    <a:pt x="2" y="4"/>
                    <a:pt x="2" y="4"/>
                    <a:pt x="4" y="4"/>
                  </a:cubicBezTo>
                  <a:cubicBezTo>
                    <a:pt x="15" y="4"/>
                    <a:pt x="34" y="4"/>
                    <a:pt x="37" y="4"/>
                  </a:cubicBezTo>
                  <a:cubicBezTo>
                    <a:pt x="37" y="4"/>
                    <a:pt x="38" y="4"/>
                    <a:pt x="38" y="4"/>
                  </a:cubicBezTo>
                  <a:cubicBezTo>
                    <a:pt x="39" y="3"/>
                    <a:pt x="39" y="2"/>
                    <a:pt x="39" y="1"/>
                  </a:cubicBezTo>
                  <a:cubicBezTo>
                    <a:pt x="39" y="1"/>
                    <a:pt x="39" y="1"/>
                    <a:pt x="39" y="1"/>
                  </a:cubicBezTo>
                  <a:cubicBezTo>
                    <a:pt x="39" y="1"/>
                    <a:pt x="39" y="1"/>
                    <a:pt x="40" y="1"/>
                  </a:cubicBezTo>
                  <a:cubicBezTo>
                    <a:pt x="40" y="2"/>
                    <a:pt x="40" y="4"/>
                    <a:pt x="39" y="4"/>
                  </a:cubicBezTo>
                  <a:cubicBezTo>
                    <a:pt x="38" y="5"/>
                    <a:pt x="38" y="5"/>
                    <a:pt x="37" y="5"/>
                  </a:cubicBezTo>
                  <a:cubicBezTo>
                    <a:pt x="34" y="5"/>
                    <a:pt x="23" y="5"/>
                    <a:pt x="13"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1546" name="Freeform 579"/>
            <p:cNvSpPr/>
            <p:nvPr/>
          </p:nvSpPr>
          <p:spPr bwMode="auto">
            <a:xfrm>
              <a:off x="3550" y="1409"/>
              <a:ext cx="3" cy="2"/>
            </a:xfrm>
            <a:custGeom>
              <a:avLst/>
              <a:gdLst>
                <a:gd name="T0" fmla="*/ 0 w 1"/>
                <a:gd name="T1" fmla="*/ 1 h 1"/>
                <a:gd name="T2" fmla="*/ 0 w 1"/>
                <a:gd name="T3" fmla="*/ 1 h 1"/>
                <a:gd name="T4" fmla="*/ 0 w 1"/>
                <a:gd name="T5" fmla="*/ 1 h 1"/>
                <a:gd name="T6" fmla="*/ 0 w 1"/>
                <a:gd name="T7" fmla="*/ 0 h 1"/>
                <a:gd name="T8" fmla="*/ 1 w 1"/>
                <a:gd name="T9" fmla="*/ 0 h 1"/>
                <a:gd name="T10" fmla="*/ 1 w 1"/>
                <a:gd name="T11" fmla="*/ 0 h 1"/>
                <a:gd name="T12" fmla="*/ 0 w 1"/>
                <a:gd name="T13" fmla="*/ 1 h 1"/>
                <a:gd name="T14" fmla="*/ 0 w 1"/>
                <a:gd name="T15" fmla="*/ 1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1">
                  <a:moveTo>
                    <a:pt x="0" y="1"/>
                  </a:moveTo>
                  <a:cubicBezTo>
                    <a:pt x="0" y="1"/>
                    <a:pt x="0" y="1"/>
                    <a:pt x="0" y="1"/>
                  </a:cubicBezTo>
                  <a:cubicBezTo>
                    <a:pt x="0" y="1"/>
                    <a:pt x="0" y="1"/>
                    <a:pt x="0" y="1"/>
                  </a:cubicBezTo>
                  <a:cubicBezTo>
                    <a:pt x="0" y="0"/>
                    <a:pt x="0" y="0"/>
                    <a:pt x="0" y="0"/>
                  </a:cubicBezTo>
                  <a:cubicBezTo>
                    <a:pt x="1" y="0"/>
                    <a:pt x="1" y="0"/>
                    <a:pt x="1" y="0"/>
                  </a:cubicBezTo>
                  <a:cubicBezTo>
                    <a:pt x="1" y="0"/>
                    <a:pt x="1" y="0"/>
                    <a:pt x="1" y="0"/>
                  </a:cubicBezTo>
                  <a:cubicBezTo>
                    <a:pt x="1" y="0"/>
                    <a:pt x="1" y="1"/>
                    <a:pt x="0" y="1"/>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1547" name="Freeform 580"/>
            <p:cNvSpPr/>
            <p:nvPr/>
          </p:nvSpPr>
          <p:spPr bwMode="auto">
            <a:xfrm>
              <a:off x="3553" y="1409"/>
              <a:ext cx="5" cy="5"/>
            </a:xfrm>
            <a:custGeom>
              <a:avLst/>
              <a:gdLst>
                <a:gd name="T0" fmla="*/ 0 w 2"/>
                <a:gd name="T1" fmla="*/ 2 h 2"/>
                <a:gd name="T2" fmla="*/ 0 w 2"/>
                <a:gd name="T3" fmla="*/ 2 h 2"/>
                <a:gd name="T4" fmla="*/ 0 w 2"/>
                <a:gd name="T5" fmla="*/ 1 h 2"/>
                <a:gd name="T6" fmla="*/ 1 w 2"/>
                <a:gd name="T7" fmla="*/ 0 h 2"/>
                <a:gd name="T8" fmla="*/ 2 w 2"/>
                <a:gd name="T9" fmla="*/ 0 h 2"/>
                <a:gd name="T10" fmla="*/ 2 w 2"/>
                <a:gd name="T11" fmla="*/ 0 h 2"/>
                <a:gd name="T12" fmla="*/ 0 w 2"/>
                <a:gd name="T13" fmla="*/ 2 h 2"/>
                <a:gd name="T14" fmla="*/ 0 w 2"/>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2">
                  <a:moveTo>
                    <a:pt x="0" y="2"/>
                  </a:moveTo>
                  <a:cubicBezTo>
                    <a:pt x="0" y="2"/>
                    <a:pt x="0" y="2"/>
                    <a:pt x="0" y="2"/>
                  </a:cubicBezTo>
                  <a:cubicBezTo>
                    <a:pt x="0" y="2"/>
                    <a:pt x="0" y="1"/>
                    <a:pt x="0" y="1"/>
                  </a:cubicBezTo>
                  <a:cubicBezTo>
                    <a:pt x="0" y="1"/>
                    <a:pt x="1" y="0"/>
                    <a:pt x="1" y="0"/>
                  </a:cubicBezTo>
                  <a:cubicBezTo>
                    <a:pt x="1" y="0"/>
                    <a:pt x="2" y="0"/>
                    <a:pt x="2" y="0"/>
                  </a:cubicBezTo>
                  <a:cubicBezTo>
                    <a:pt x="2" y="0"/>
                    <a:pt x="2" y="0"/>
                    <a:pt x="2" y="0"/>
                  </a:cubicBezTo>
                  <a:cubicBezTo>
                    <a:pt x="1" y="1"/>
                    <a:pt x="1" y="1"/>
                    <a:pt x="0" y="2"/>
                  </a:cubicBezTo>
                  <a:cubicBezTo>
                    <a:pt x="0" y="2"/>
                    <a:pt x="0" y="2"/>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1548" name="Freeform 581"/>
            <p:cNvSpPr/>
            <p:nvPr/>
          </p:nvSpPr>
          <p:spPr bwMode="auto">
            <a:xfrm>
              <a:off x="3558" y="1409"/>
              <a:ext cx="2" cy="5"/>
            </a:xfrm>
            <a:custGeom>
              <a:avLst/>
              <a:gdLst>
                <a:gd name="T0" fmla="*/ 0 w 1"/>
                <a:gd name="T1" fmla="*/ 2 h 2"/>
                <a:gd name="T2" fmla="*/ 0 w 1"/>
                <a:gd name="T3" fmla="*/ 2 h 2"/>
                <a:gd name="T4" fmla="*/ 0 w 1"/>
                <a:gd name="T5" fmla="*/ 1 h 2"/>
                <a:gd name="T6" fmla="*/ 0 w 1"/>
                <a:gd name="T7" fmla="*/ 0 h 2"/>
                <a:gd name="T8" fmla="*/ 1 w 1"/>
                <a:gd name="T9" fmla="*/ 0 h 2"/>
                <a:gd name="T10" fmla="*/ 1 w 1"/>
                <a:gd name="T11" fmla="*/ 0 h 2"/>
                <a:gd name="T12" fmla="*/ 0 w 1"/>
                <a:gd name="T13" fmla="*/ 1 h 2"/>
                <a:gd name="T14" fmla="*/ 0 w 1"/>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2">
                  <a:moveTo>
                    <a:pt x="0" y="2"/>
                  </a:moveTo>
                  <a:cubicBezTo>
                    <a:pt x="0" y="2"/>
                    <a:pt x="0" y="2"/>
                    <a:pt x="0" y="2"/>
                  </a:cubicBezTo>
                  <a:cubicBezTo>
                    <a:pt x="0" y="2"/>
                    <a:pt x="0" y="1"/>
                    <a:pt x="0" y="1"/>
                  </a:cubicBezTo>
                  <a:cubicBezTo>
                    <a:pt x="0" y="1"/>
                    <a:pt x="0" y="0"/>
                    <a:pt x="0" y="0"/>
                  </a:cubicBezTo>
                  <a:cubicBezTo>
                    <a:pt x="1" y="0"/>
                    <a:pt x="1" y="0"/>
                    <a:pt x="1" y="0"/>
                  </a:cubicBezTo>
                  <a:cubicBezTo>
                    <a:pt x="1" y="0"/>
                    <a:pt x="1" y="0"/>
                    <a:pt x="1" y="0"/>
                  </a:cubicBezTo>
                  <a:cubicBezTo>
                    <a:pt x="1" y="1"/>
                    <a:pt x="0" y="1"/>
                    <a:pt x="0" y="1"/>
                  </a:cubicBezTo>
                  <a:cubicBezTo>
                    <a:pt x="0" y="2"/>
                    <a:pt x="0" y="2"/>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1549" name="Freeform 582"/>
            <p:cNvSpPr/>
            <p:nvPr/>
          </p:nvSpPr>
          <p:spPr bwMode="auto">
            <a:xfrm>
              <a:off x="3560" y="1409"/>
              <a:ext cx="5" cy="5"/>
            </a:xfrm>
            <a:custGeom>
              <a:avLst/>
              <a:gdLst>
                <a:gd name="T0" fmla="*/ 0 w 2"/>
                <a:gd name="T1" fmla="*/ 2 h 2"/>
                <a:gd name="T2" fmla="*/ 0 w 2"/>
                <a:gd name="T3" fmla="*/ 2 h 2"/>
                <a:gd name="T4" fmla="*/ 0 w 2"/>
                <a:gd name="T5" fmla="*/ 1 h 2"/>
                <a:gd name="T6" fmla="*/ 1 w 2"/>
                <a:gd name="T7" fmla="*/ 0 h 2"/>
                <a:gd name="T8" fmla="*/ 1 w 2"/>
                <a:gd name="T9" fmla="*/ 0 h 2"/>
                <a:gd name="T10" fmla="*/ 1 w 2"/>
                <a:gd name="T11" fmla="*/ 0 h 2"/>
                <a:gd name="T12" fmla="*/ 1 w 2"/>
                <a:gd name="T13" fmla="*/ 2 h 2"/>
                <a:gd name="T14" fmla="*/ 0 w 2"/>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2">
                  <a:moveTo>
                    <a:pt x="0" y="2"/>
                  </a:moveTo>
                  <a:cubicBezTo>
                    <a:pt x="0" y="2"/>
                    <a:pt x="0" y="2"/>
                    <a:pt x="0" y="2"/>
                  </a:cubicBezTo>
                  <a:cubicBezTo>
                    <a:pt x="0" y="2"/>
                    <a:pt x="0" y="2"/>
                    <a:pt x="0" y="1"/>
                  </a:cubicBezTo>
                  <a:cubicBezTo>
                    <a:pt x="0" y="1"/>
                    <a:pt x="1" y="0"/>
                    <a:pt x="1" y="0"/>
                  </a:cubicBezTo>
                  <a:cubicBezTo>
                    <a:pt x="1" y="0"/>
                    <a:pt x="1" y="0"/>
                    <a:pt x="1" y="0"/>
                  </a:cubicBezTo>
                  <a:cubicBezTo>
                    <a:pt x="1" y="0"/>
                    <a:pt x="2" y="0"/>
                    <a:pt x="1" y="0"/>
                  </a:cubicBezTo>
                  <a:cubicBezTo>
                    <a:pt x="1" y="1"/>
                    <a:pt x="1" y="1"/>
                    <a:pt x="1" y="2"/>
                  </a:cubicBezTo>
                  <a:cubicBezTo>
                    <a:pt x="0" y="2"/>
                    <a:pt x="0" y="2"/>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1550" name="Freeform 583"/>
            <p:cNvSpPr/>
            <p:nvPr/>
          </p:nvSpPr>
          <p:spPr bwMode="auto">
            <a:xfrm>
              <a:off x="3563" y="1409"/>
              <a:ext cx="5" cy="5"/>
            </a:xfrm>
            <a:custGeom>
              <a:avLst/>
              <a:gdLst>
                <a:gd name="T0" fmla="*/ 1 w 2"/>
                <a:gd name="T1" fmla="*/ 2 h 2"/>
                <a:gd name="T2" fmla="*/ 1 w 2"/>
                <a:gd name="T3" fmla="*/ 2 h 2"/>
                <a:gd name="T4" fmla="*/ 1 w 2"/>
                <a:gd name="T5" fmla="*/ 1 h 2"/>
                <a:gd name="T6" fmla="*/ 2 w 2"/>
                <a:gd name="T7" fmla="*/ 0 h 2"/>
                <a:gd name="T8" fmla="*/ 2 w 2"/>
                <a:gd name="T9" fmla="*/ 0 h 2"/>
                <a:gd name="T10" fmla="*/ 2 w 2"/>
                <a:gd name="T11" fmla="*/ 0 h 2"/>
                <a:gd name="T12" fmla="*/ 1 w 2"/>
                <a:gd name="T13" fmla="*/ 2 h 2"/>
                <a:gd name="T14" fmla="*/ 1 w 2"/>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2">
                  <a:moveTo>
                    <a:pt x="1" y="2"/>
                  </a:moveTo>
                  <a:cubicBezTo>
                    <a:pt x="1" y="2"/>
                    <a:pt x="1" y="2"/>
                    <a:pt x="1" y="2"/>
                  </a:cubicBezTo>
                  <a:cubicBezTo>
                    <a:pt x="0" y="2"/>
                    <a:pt x="0" y="1"/>
                    <a:pt x="1" y="1"/>
                  </a:cubicBezTo>
                  <a:cubicBezTo>
                    <a:pt x="1" y="1"/>
                    <a:pt x="1" y="0"/>
                    <a:pt x="2" y="0"/>
                  </a:cubicBezTo>
                  <a:cubicBezTo>
                    <a:pt x="2" y="0"/>
                    <a:pt x="2" y="0"/>
                    <a:pt x="2" y="0"/>
                  </a:cubicBezTo>
                  <a:cubicBezTo>
                    <a:pt x="2" y="0"/>
                    <a:pt x="2" y="0"/>
                    <a:pt x="2" y="0"/>
                  </a:cubicBezTo>
                  <a:cubicBezTo>
                    <a:pt x="2" y="1"/>
                    <a:pt x="1" y="1"/>
                    <a:pt x="1" y="2"/>
                  </a:cubicBezTo>
                  <a:cubicBezTo>
                    <a:pt x="1" y="2"/>
                    <a:pt x="1" y="2"/>
                    <a:pt x="1"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1551" name="Freeform 584"/>
            <p:cNvSpPr/>
            <p:nvPr/>
          </p:nvSpPr>
          <p:spPr bwMode="auto">
            <a:xfrm>
              <a:off x="3568" y="1406"/>
              <a:ext cx="5" cy="8"/>
            </a:xfrm>
            <a:custGeom>
              <a:avLst/>
              <a:gdLst>
                <a:gd name="T0" fmla="*/ 1 w 2"/>
                <a:gd name="T1" fmla="*/ 3 h 3"/>
                <a:gd name="T2" fmla="*/ 0 w 2"/>
                <a:gd name="T3" fmla="*/ 3 h 3"/>
                <a:gd name="T4" fmla="*/ 0 w 2"/>
                <a:gd name="T5" fmla="*/ 3 h 3"/>
                <a:gd name="T6" fmla="*/ 2 w 2"/>
                <a:gd name="T7" fmla="*/ 1 h 3"/>
                <a:gd name="T8" fmla="*/ 2 w 2"/>
                <a:gd name="T9" fmla="*/ 1 h 3"/>
                <a:gd name="T10" fmla="*/ 2 w 2"/>
                <a:gd name="T11" fmla="*/ 1 h 3"/>
                <a:gd name="T12" fmla="*/ 1 w 2"/>
                <a:gd name="T13" fmla="*/ 3 h 3"/>
                <a:gd name="T14" fmla="*/ 1 w 2"/>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3">
                  <a:moveTo>
                    <a:pt x="1" y="3"/>
                  </a:moveTo>
                  <a:cubicBezTo>
                    <a:pt x="1" y="3"/>
                    <a:pt x="0" y="3"/>
                    <a:pt x="0" y="3"/>
                  </a:cubicBezTo>
                  <a:cubicBezTo>
                    <a:pt x="0" y="3"/>
                    <a:pt x="0" y="3"/>
                    <a:pt x="0" y="3"/>
                  </a:cubicBezTo>
                  <a:cubicBezTo>
                    <a:pt x="2" y="1"/>
                    <a:pt x="2" y="1"/>
                    <a:pt x="2" y="1"/>
                  </a:cubicBezTo>
                  <a:cubicBezTo>
                    <a:pt x="2" y="0"/>
                    <a:pt x="2" y="0"/>
                    <a:pt x="2" y="1"/>
                  </a:cubicBezTo>
                  <a:cubicBezTo>
                    <a:pt x="2" y="1"/>
                    <a:pt x="2" y="1"/>
                    <a:pt x="2" y="1"/>
                  </a:cubicBezTo>
                  <a:cubicBezTo>
                    <a:pt x="1" y="3"/>
                    <a:pt x="1" y="3"/>
                    <a:pt x="1" y="3"/>
                  </a:cubicBezTo>
                  <a:cubicBezTo>
                    <a:pt x="1" y="3"/>
                    <a:pt x="1" y="3"/>
                    <a:pt x="1"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1552" name="Freeform 585"/>
            <p:cNvSpPr/>
            <p:nvPr/>
          </p:nvSpPr>
          <p:spPr bwMode="auto">
            <a:xfrm>
              <a:off x="3573" y="1409"/>
              <a:ext cx="4" cy="5"/>
            </a:xfrm>
            <a:custGeom>
              <a:avLst/>
              <a:gdLst>
                <a:gd name="T0" fmla="*/ 0 w 2"/>
                <a:gd name="T1" fmla="*/ 2 h 2"/>
                <a:gd name="T2" fmla="*/ 0 w 2"/>
                <a:gd name="T3" fmla="*/ 2 h 2"/>
                <a:gd name="T4" fmla="*/ 0 w 2"/>
                <a:gd name="T5" fmla="*/ 1 h 2"/>
                <a:gd name="T6" fmla="*/ 1 w 2"/>
                <a:gd name="T7" fmla="*/ 0 h 2"/>
                <a:gd name="T8" fmla="*/ 2 w 2"/>
                <a:gd name="T9" fmla="*/ 0 h 2"/>
                <a:gd name="T10" fmla="*/ 2 w 2"/>
                <a:gd name="T11" fmla="*/ 0 h 2"/>
                <a:gd name="T12" fmla="*/ 1 w 2"/>
                <a:gd name="T13" fmla="*/ 2 h 2"/>
                <a:gd name="T14" fmla="*/ 1 w 2"/>
                <a:gd name="T15" fmla="*/ 2 h 2"/>
                <a:gd name="T16" fmla="*/ 1 w 2"/>
                <a:gd name="T17" fmla="*/ 2 h 2"/>
                <a:gd name="T18" fmla="*/ 0 w 2"/>
                <a:gd name="T19"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2">
                  <a:moveTo>
                    <a:pt x="0" y="2"/>
                  </a:moveTo>
                  <a:cubicBezTo>
                    <a:pt x="0" y="2"/>
                    <a:pt x="0" y="2"/>
                    <a:pt x="0" y="2"/>
                  </a:cubicBezTo>
                  <a:cubicBezTo>
                    <a:pt x="0" y="2"/>
                    <a:pt x="0" y="1"/>
                    <a:pt x="0" y="1"/>
                  </a:cubicBezTo>
                  <a:cubicBezTo>
                    <a:pt x="1" y="0"/>
                    <a:pt x="1" y="0"/>
                    <a:pt x="1" y="0"/>
                  </a:cubicBezTo>
                  <a:cubicBezTo>
                    <a:pt x="1" y="0"/>
                    <a:pt x="2" y="0"/>
                    <a:pt x="2" y="0"/>
                  </a:cubicBezTo>
                  <a:cubicBezTo>
                    <a:pt x="2" y="0"/>
                    <a:pt x="2" y="0"/>
                    <a:pt x="2" y="0"/>
                  </a:cubicBezTo>
                  <a:cubicBezTo>
                    <a:pt x="1" y="2"/>
                    <a:pt x="1" y="2"/>
                    <a:pt x="1" y="2"/>
                  </a:cubicBezTo>
                  <a:cubicBezTo>
                    <a:pt x="1" y="2"/>
                    <a:pt x="1" y="2"/>
                    <a:pt x="1" y="2"/>
                  </a:cubicBezTo>
                  <a:cubicBezTo>
                    <a:pt x="1" y="2"/>
                    <a:pt x="1" y="2"/>
                    <a:pt x="1" y="2"/>
                  </a:cubicBezTo>
                  <a:cubicBezTo>
                    <a:pt x="1" y="2"/>
                    <a:pt x="1" y="2"/>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1553" name="Freeform 586"/>
            <p:cNvSpPr/>
            <p:nvPr/>
          </p:nvSpPr>
          <p:spPr bwMode="auto">
            <a:xfrm>
              <a:off x="3577" y="1409"/>
              <a:ext cx="5" cy="5"/>
            </a:xfrm>
            <a:custGeom>
              <a:avLst/>
              <a:gdLst>
                <a:gd name="T0" fmla="*/ 0 w 2"/>
                <a:gd name="T1" fmla="*/ 2 h 2"/>
                <a:gd name="T2" fmla="*/ 0 w 2"/>
                <a:gd name="T3" fmla="*/ 2 h 2"/>
                <a:gd name="T4" fmla="*/ 0 w 2"/>
                <a:gd name="T5" fmla="*/ 2 h 2"/>
                <a:gd name="T6" fmla="*/ 0 w 2"/>
                <a:gd name="T7" fmla="*/ 1 h 2"/>
                <a:gd name="T8" fmla="*/ 0 w 2"/>
                <a:gd name="T9" fmla="*/ 1 h 2"/>
                <a:gd name="T10" fmla="*/ 1 w 2"/>
                <a:gd name="T11" fmla="*/ 0 h 2"/>
                <a:gd name="T12" fmla="*/ 2 w 2"/>
                <a:gd name="T13" fmla="*/ 0 h 2"/>
                <a:gd name="T14" fmla="*/ 2 w 2"/>
                <a:gd name="T15" fmla="*/ 0 h 2"/>
                <a:gd name="T16" fmla="*/ 1 w 2"/>
                <a:gd name="T17" fmla="*/ 2 h 2"/>
                <a:gd name="T18" fmla="*/ 0 w 2"/>
                <a:gd name="T19"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2">
                  <a:moveTo>
                    <a:pt x="0" y="2"/>
                  </a:moveTo>
                  <a:cubicBezTo>
                    <a:pt x="0" y="2"/>
                    <a:pt x="0" y="2"/>
                    <a:pt x="0" y="2"/>
                  </a:cubicBezTo>
                  <a:cubicBezTo>
                    <a:pt x="0" y="2"/>
                    <a:pt x="0" y="2"/>
                    <a:pt x="0" y="2"/>
                  </a:cubicBezTo>
                  <a:cubicBezTo>
                    <a:pt x="0" y="1"/>
                    <a:pt x="0" y="1"/>
                    <a:pt x="0" y="1"/>
                  </a:cubicBezTo>
                  <a:cubicBezTo>
                    <a:pt x="0" y="1"/>
                    <a:pt x="0" y="1"/>
                    <a:pt x="0" y="1"/>
                  </a:cubicBezTo>
                  <a:cubicBezTo>
                    <a:pt x="0" y="1"/>
                    <a:pt x="1" y="0"/>
                    <a:pt x="1" y="0"/>
                  </a:cubicBezTo>
                  <a:cubicBezTo>
                    <a:pt x="1" y="0"/>
                    <a:pt x="1" y="0"/>
                    <a:pt x="2" y="0"/>
                  </a:cubicBezTo>
                  <a:cubicBezTo>
                    <a:pt x="2" y="0"/>
                    <a:pt x="2" y="0"/>
                    <a:pt x="2" y="0"/>
                  </a:cubicBezTo>
                  <a:cubicBezTo>
                    <a:pt x="1" y="1"/>
                    <a:pt x="1" y="1"/>
                    <a:pt x="1" y="2"/>
                  </a:cubicBezTo>
                  <a:cubicBezTo>
                    <a:pt x="1" y="2"/>
                    <a:pt x="0" y="2"/>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1554" name="Freeform 587"/>
            <p:cNvSpPr/>
            <p:nvPr/>
          </p:nvSpPr>
          <p:spPr bwMode="auto">
            <a:xfrm>
              <a:off x="3580" y="1406"/>
              <a:ext cx="7" cy="8"/>
            </a:xfrm>
            <a:custGeom>
              <a:avLst/>
              <a:gdLst>
                <a:gd name="T0" fmla="*/ 1 w 3"/>
                <a:gd name="T1" fmla="*/ 3 h 3"/>
                <a:gd name="T2" fmla="*/ 1 w 3"/>
                <a:gd name="T3" fmla="*/ 3 h 3"/>
                <a:gd name="T4" fmla="*/ 1 w 3"/>
                <a:gd name="T5" fmla="*/ 3 h 3"/>
                <a:gd name="T6" fmla="*/ 2 w 3"/>
                <a:gd name="T7" fmla="*/ 1 h 3"/>
                <a:gd name="T8" fmla="*/ 2 w 3"/>
                <a:gd name="T9" fmla="*/ 1 h 3"/>
                <a:gd name="T10" fmla="*/ 2 w 3"/>
                <a:gd name="T11" fmla="*/ 1 h 3"/>
                <a:gd name="T12" fmla="*/ 3 w 3"/>
                <a:gd name="T13" fmla="*/ 1 h 3"/>
                <a:gd name="T14" fmla="*/ 2 w 3"/>
                <a:gd name="T15" fmla="*/ 2 h 3"/>
                <a:gd name="T16" fmla="*/ 1 w 3"/>
                <a:gd name="T17" fmla="*/ 3 h 3"/>
                <a:gd name="T18" fmla="*/ 1 w 3"/>
                <a:gd name="T19" fmla="*/ 3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 h="3">
                  <a:moveTo>
                    <a:pt x="1" y="3"/>
                  </a:moveTo>
                  <a:cubicBezTo>
                    <a:pt x="1" y="3"/>
                    <a:pt x="1" y="3"/>
                    <a:pt x="1" y="3"/>
                  </a:cubicBezTo>
                  <a:cubicBezTo>
                    <a:pt x="0" y="3"/>
                    <a:pt x="0" y="3"/>
                    <a:pt x="1" y="3"/>
                  </a:cubicBezTo>
                  <a:cubicBezTo>
                    <a:pt x="2" y="1"/>
                    <a:pt x="2" y="1"/>
                    <a:pt x="2" y="1"/>
                  </a:cubicBezTo>
                  <a:cubicBezTo>
                    <a:pt x="2" y="1"/>
                    <a:pt x="2" y="1"/>
                    <a:pt x="2" y="1"/>
                  </a:cubicBezTo>
                  <a:cubicBezTo>
                    <a:pt x="2" y="0"/>
                    <a:pt x="2" y="0"/>
                    <a:pt x="2" y="1"/>
                  </a:cubicBezTo>
                  <a:cubicBezTo>
                    <a:pt x="3" y="1"/>
                    <a:pt x="3" y="1"/>
                    <a:pt x="3" y="1"/>
                  </a:cubicBezTo>
                  <a:cubicBezTo>
                    <a:pt x="2" y="1"/>
                    <a:pt x="2" y="1"/>
                    <a:pt x="2" y="2"/>
                  </a:cubicBezTo>
                  <a:cubicBezTo>
                    <a:pt x="1" y="3"/>
                    <a:pt x="1" y="3"/>
                    <a:pt x="1" y="3"/>
                  </a:cubicBezTo>
                  <a:cubicBezTo>
                    <a:pt x="1" y="3"/>
                    <a:pt x="1" y="3"/>
                    <a:pt x="1"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1555" name="Freeform 588"/>
            <p:cNvSpPr/>
            <p:nvPr/>
          </p:nvSpPr>
          <p:spPr bwMode="auto">
            <a:xfrm>
              <a:off x="3587" y="1406"/>
              <a:ext cx="5" cy="8"/>
            </a:xfrm>
            <a:custGeom>
              <a:avLst/>
              <a:gdLst>
                <a:gd name="T0" fmla="*/ 1 w 2"/>
                <a:gd name="T1" fmla="*/ 3 h 3"/>
                <a:gd name="T2" fmla="*/ 0 w 2"/>
                <a:gd name="T3" fmla="*/ 3 h 3"/>
                <a:gd name="T4" fmla="*/ 0 w 2"/>
                <a:gd name="T5" fmla="*/ 2 h 3"/>
                <a:gd name="T6" fmla="*/ 1 w 2"/>
                <a:gd name="T7" fmla="*/ 1 h 3"/>
                <a:gd name="T8" fmla="*/ 2 w 2"/>
                <a:gd name="T9" fmla="*/ 1 h 3"/>
                <a:gd name="T10" fmla="*/ 2 w 2"/>
                <a:gd name="T11" fmla="*/ 1 h 3"/>
                <a:gd name="T12" fmla="*/ 1 w 2"/>
                <a:gd name="T13" fmla="*/ 3 h 3"/>
                <a:gd name="T14" fmla="*/ 1 w 2"/>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3">
                  <a:moveTo>
                    <a:pt x="1" y="3"/>
                  </a:moveTo>
                  <a:cubicBezTo>
                    <a:pt x="1" y="3"/>
                    <a:pt x="1" y="3"/>
                    <a:pt x="0" y="3"/>
                  </a:cubicBezTo>
                  <a:cubicBezTo>
                    <a:pt x="0" y="3"/>
                    <a:pt x="0" y="2"/>
                    <a:pt x="0" y="2"/>
                  </a:cubicBezTo>
                  <a:cubicBezTo>
                    <a:pt x="1" y="2"/>
                    <a:pt x="1" y="1"/>
                    <a:pt x="1" y="1"/>
                  </a:cubicBezTo>
                  <a:cubicBezTo>
                    <a:pt x="1" y="1"/>
                    <a:pt x="2" y="0"/>
                    <a:pt x="2" y="1"/>
                  </a:cubicBezTo>
                  <a:cubicBezTo>
                    <a:pt x="2" y="1"/>
                    <a:pt x="2" y="1"/>
                    <a:pt x="2" y="1"/>
                  </a:cubicBezTo>
                  <a:cubicBezTo>
                    <a:pt x="2" y="2"/>
                    <a:pt x="1" y="2"/>
                    <a:pt x="1" y="3"/>
                  </a:cubicBezTo>
                  <a:cubicBezTo>
                    <a:pt x="1" y="3"/>
                    <a:pt x="1" y="3"/>
                    <a:pt x="1"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1556" name="Freeform 589"/>
            <p:cNvSpPr/>
            <p:nvPr/>
          </p:nvSpPr>
          <p:spPr bwMode="auto">
            <a:xfrm>
              <a:off x="3592" y="1406"/>
              <a:ext cx="5" cy="8"/>
            </a:xfrm>
            <a:custGeom>
              <a:avLst/>
              <a:gdLst>
                <a:gd name="T0" fmla="*/ 0 w 2"/>
                <a:gd name="T1" fmla="*/ 3 h 3"/>
                <a:gd name="T2" fmla="*/ 0 w 2"/>
                <a:gd name="T3" fmla="*/ 3 h 3"/>
                <a:gd name="T4" fmla="*/ 0 w 2"/>
                <a:gd name="T5" fmla="*/ 2 h 3"/>
                <a:gd name="T6" fmla="*/ 1 w 2"/>
                <a:gd name="T7" fmla="*/ 1 h 3"/>
                <a:gd name="T8" fmla="*/ 1 w 2"/>
                <a:gd name="T9" fmla="*/ 1 h 3"/>
                <a:gd name="T10" fmla="*/ 2 w 2"/>
                <a:gd name="T11" fmla="*/ 1 h 3"/>
                <a:gd name="T12" fmla="*/ 1 w 2"/>
                <a:gd name="T13" fmla="*/ 3 h 3"/>
                <a:gd name="T14" fmla="*/ 0 w 2"/>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3">
                  <a:moveTo>
                    <a:pt x="0" y="3"/>
                  </a:moveTo>
                  <a:cubicBezTo>
                    <a:pt x="0" y="3"/>
                    <a:pt x="0" y="3"/>
                    <a:pt x="0" y="3"/>
                  </a:cubicBezTo>
                  <a:cubicBezTo>
                    <a:pt x="0" y="3"/>
                    <a:pt x="0" y="3"/>
                    <a:pt x="0" y="2"/>
                  </a:cubicBezTo>
                  <a:cubicBezTo>
                    <a:pt x="0" y="2"/>
                    <a:pt x="1" y="1"/>
                    <a:pt x="1" y="1"/>
                  </a:cubicBezTo>
                  <a:cubicBezTo>
                    <a:pt x="1" y="1"/>
                    <a:pt x="1" y="0"/>
                    <a:pt x="1" y="1"/>
                  </a:cubicBezTo>
                  <a:cubicBezTo>
                    <a:pt x="2" y="1"/>
                    <a:pt x="2" y="1"/>
                    <a:pt x="2" y="1"/>
                  </a:cubicBezTo>
                  <a:cubicBezTo>
                    <a:pt x="1" y="2"/>
                    <a:pt x="1" y="2"/>
                    <a:pt x="1" y="3"/>
                  </a:cubicBezTo>
                  <a:cubicBezTo>
                    <a:pt x="0" y="3"/>
                    <a:pt x="0" y="3"/>
                    <a:pt x="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1557" name="Freeform 590"/>
            <p:cNvSpPr/>
            <p:nvPr/>
          </p:nvSpPr>
          <p:spPr bwMode="auto">
            <a:xfrm>
              <a:off x="3595" y="1409"/>
              <a:ext cx="5" cy="5"/>
            </a:xfrm>
            <a:custGeom>
              <a:avLst/>
              <a:gdLst>
                <a:gd name="T0" fmla="*/ 0 w 2"/>
                <a:gd name="T1" fmla="*/ 2 h 2"/>
                <a:gd name="T2" fmla="*/ 0 w 2"/>
                <a:gd name="T3" fmla="*/ 2 h 2"/>
                <a:gd name="T4" fmla="*/ 0 w 2"/>
                <a:gd name="T5" fmla="*/ 2 h 2"/>
                <a:gd name="T6" fmla="*/ 1 w 2"/>
                <a:gd name="T7" fmla="*/ 0 h 2"/>
                <a:gd name="T8" fmla="*/ 1 w 2"/>
                <a:gd name="T9" fmla="*/ 0 h 2"/>
                <a:gd name="T10" fmla="*/ 1 w 2"/>
                <a:gd name="T11" fmla="*/ 0 h 2"/>
                <a:gd name="T12" fmla="*/ 1 w 2"/>
                <a:gd name="T13" fmla="*/ 2 h 2"/>
                <a:gd name="T14" fmla="*/ 0 w 2"/>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2">
                  <a:moveTo>
                    <a:pt x="0" y="2"/>
                  </a:moveTo>
                  <a:cubicBezTo>
                    <a:pt x="0" y="2"/>
                    <a:pt x="0" y="2"/>
                    <a:pt x="0" y="2"/>
                  </a:cubicBezTo>
                  <a:cubicBezTo>
                    <a:pt x="0" y="2"/>
                    <a:pt x="0" y="2"/>
                    <a:pt x="0" y="2"/>
                  </a:cubicBezTo>
                  <a:cubicBezTo>
                    <a:pt x="0" y="1"/>
                    <a:pt x="1" y="1"/>
                    <a:pt x="1" y="0"/>
                  </a:cubicBezTo>
                  <a:cubicBezTo>
                    <a:pt x="1" y="0"/>
                    <a:pt x="1" y="0"/>
                    <a:pt x="1" y="0"/>
                  </a:cubicBezTo>
                  <a:cubicBezTo>
                    <a:pt x="1" y="0"/>
                    <a:pt x="2" y="0"/>
                    <a:pt x="1" y="0"/>
                  </a:cubicBezTo>
                  <a:cubicBezTo>
                    <a:pt x="1" y="1"/>
                    <a:pt x="1" y="1"/>
                    <a:pt x="1" y="2"/>
                  </a:cubicBezTo>
                  <a:cubicBezTo>
                    <a:pt x="1" y="2"/>
                    <a:pt x="0" y="2"/>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1558" name="Freeform 591"/>
            <p:cNvSpPr/>
            <p:nvPr/>
          </p:nvSpPr>
          <p:spPr bwMode="auto">
            <a:xfrm>
              <a:off x="3597" y="1409"/>
              <a:ext cx="5" cy="5"/>
            </a:xfrm>
            <a:custGeom>
              <a:avLst/>
              <a:gdLst>
                <a:gd name="T0" fmla="*/ 0 w 2"/>
                <a:gd name="T1" fmla="*/ 2 h 2"/>
                <a:gd name="T2" fmla="*/ 0 w 2"/>
                <a:gd name="T3" fmla="*/ 2 h 2"/>
                <a:gd name="T4" fmla="*/ 0 w 2"/>
                <a:gd name="T5" fmla="*/ 2 h 2"/>
                <a:gd name="T6" fmla="*/ 1 w 2"/>
                <a:gd name="T7" fmla="*/ 0 h 2"/>
                <a:gd name="T8" fmla="*/ 2 w 2"/>
                <a:gd name="T9" fmla="*/ 0 h 2"/>
                <a:gd name="T10" fmla="*/ 2 w 2"/>
                <a:gd name="T11" fmla="*/ 0 h 2"/>
                <a:gd name="T12" fmla="*/ 1 w 2"/>
                <a:gd name="T13" fmla="*/ 2 h 2"/>
                <a:gd name="T14" fmla="*/ 0 w 2"/>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2">
                  <a:moveTo>
                    <a:pt x="0" y="2"/>
                  </a:moveTo>
                  <a:cubicBezTo>
                    <a:pt x="0" y="2"/>
                    <a:pt x="0" y="2"/>
                    <a:pt x="0" y="2"/>
                  </a:cubicBezTo>
                  <a:cubicBezTo>
                    <a:pt x="0" y="2"/>
                    <a:pt x="0" y="2"/>
                    <a:pt x="0" y="2"/>
                  </a:cubicBezTo>
                  <a:cubicBezTo>
                    <a:pt x="0" y="1"/>
                    <a:pt x="1" y="0"/>
                    <a:pt x="1" y="0"/>
                  </a:cubicBezTo>
                  <a:cubicBezTo>
                    <a:pt x="1" y="0"/>
                    <a:pt x="1" y="0"/>
                    <a:pt x="2" y="0"/>
                  </a:cubicBezTo>
                  <a:cubicBezTo>
                    <a:pt x="2" y="0"/>
                    <a:pt x="2" y="0"/>
                    <a:pt x="2" y="0"/>
                  </a:cubicBezTo>
                  <a:cubicBezTo>
                    <a:pt x="1" y="1"/>
                    <a:pt x="1" y="1"/>
                    <a:pt x="1" y="2"/>
                  </a:cubicBezTo>
                  <a:cubicBezTo>
                    <a:pt x="1" y="2"/>
                    <a:pt x="1" y="2"/>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1559" name="Freeform 592"/>
            <p:cNvSpPr/>
            <p:nvPr/>
          </p:nvSpPr>
          <p:spPr bwMode="auto">
            <a:xfrm>
              <a:off x="3600" y="1409"/>
              <a:ext cx="5" cy="5"/>
            </a:xfrm>
            <a:custGeom>
              <a:avLst/>
              <a:gdLst>
                <a:gd name="T0" fmla="*/ 1 w 2"/>
                <a:gd name="T1" fmla="*/ 2 h 2"/>
                <a:gd name="T2" fmla="*/ 1 w 2"/>
                <a:gd name="T3" fmla="*/ 2 h 2"/>
                <a:gd name="T4" fmla="*/ 1 w 2"/>
                <a:gd name="T5" fmla="*/ 1 h 2"/>
                <a:gd name="T6" fmla="*/ 2 w 2"/>
                <a:gd name="T7" fmla="*/ 0 h 2"/>
                <a:gd name="T8" fmla="*/ 2 w 2"/>
                <a:gd name="T9" fmla="*/ 0 h 2"/>
                <a:gd name="T10" fmla="*/ 2 w 2"/>
                <a:gd name="T11" fmla="*/ 0 h 2"/>
                <a:gd name="T12" fmla="*/ 2 w 2"/>
                <a:gd name="T13" fmla="*/ 0 h 2"/>
                <a:gd name="T14" fmla="*/ 2 w 2"/>
                <a:gd name="T15" fmla="*/ 0 h 2"/>
                <a:gd name="T16" fmla="*/ 1 w 2"/>
                <a:gd name="T17" fmla="*/ 2 h 2"/>
                <a:gd name="T18" fmla="*/ 1 w 2"/>
                <a:gd name="T19"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2">
                  <a:moveTo>
                    <a:pt x="1" y="2"/>
                  </a:moveTo>
                  <a:cubicBezTo>
                    <a:pt x="1" y="2"/>
                    <a:pt x="1" y="2"/>
                    <a:pt x="1" y="2"/>
                  </a:cubicBezTo>
                  <a:cubicBezTo>
                    <a:pt x="0" y="2"/>
                    <a:pt x="0" y="2"/>
                    <a:pt x="1" y="1"/>
                  </a:cubicBezTo>
                  <a:cubicBezTo>
                    <a:pt x="2" y="0"/>
                    <a:pt x="2" y="0"/>
                    <a:pt x="2" y="0"/>
                  </a:cubicBezTo>
                  <a:cubicBezTo>
                    <a:pt x="2" y="0"/>
                    <a:pt x="2" y="0"/>
                    <a:pt x="2" y="0"/>
                  </a:cubicBezTo>
                  <a:cubicBezTo>
                    <a:pt x="2" y="0"/>
                    <a:pt x="2" y="0"/>
                    <a:pt x="2" y="0"/>
                  </a:cubicBezTo>
                  <a:cubicBezTo>
                    <a:pt x="2" y="0"/>
                    <a:pt x="2" y="0"/>
                    <a:pt x="2" y="0"/>
                  </a:cubicBezTo>
                  <a:cubicBezTo>
                    <a:pt x="2" y="0"/>
                    <a:pt x="2" y="0"/>
                    <a:pt x="2" y="0"/>
                  </a:cubicBezTo>
                  <a:cubicBezTo>
                    <a:pt x="1" y="2"/>
                    <a:pt x="1" y="2"/>
                    <a:pt x="1" y="2"/>
                  </a:cubicBezTo>
                  <a:cubicBezTo>
                    <a:pt x="1" y="2"/>
                    <a:pt x="1" y="2"/>
                    <a:pt x="1"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1560" name="Freeform 593"/>
            <p:cNvSpPr/>
            <p:nvPr/>
          </p:nvSpPr>
          <p:spPr bwMode="auto">
            <a:xfrm>
              <a:off x="3605" y="1409"/>
              <a:ext cx="2" cy="5"/>
            </a:xfrm>
            <a:custGeom>
              <a:avLst/>
              <a:gdLst>
                <a:gd name="T0" fmla="*/ 0 w 1"/>
                <a:gd name="T1" fmla="*/ 2 h 2"/>
                <a:gd name="T2" fmla="*/ 0 w 1"/>
                <a:gd name="T3" fmla="*/ 2 h 2"/>
                <a:gd name="T4" fmla="*/ 0 w 1"/>
                <a:gd name="T5" fmla="*/ 1 h 2"/>
                <a:gd name="T6" fmla="*/ 1 w 1"/>
                <a:gd name="T7" fmla="*/ 0 h 2"/>
                <a:gd name="T8" fmla="*/ 1 w 1"/>
                <a:gd name="T9" fmla="*/ 0 h 2"/>
                <a:gd name="T10" fmla="*/ 1 w 1"/>
                <a:gd name="T11" fmla="*/ 0 h 2"/>
                <a:gd name="T12" fmla="*/ 1 w 1"/>
                <a:gd name="T13" fmla="*/ 2 h 2"/>
                <a:gd name="T14" fmla="*/ 0 w 1"/>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2">
                  <a:moveTo>
                    <a:pt x="0" y="2"/>
                  </a:moveTo>
                  <a:cubicBezTo>
                    <a:pt x="0" y="2"/>
                    <a:pt x="0" y="2"/>
                    <a:pt x="0" y="2"/>
                  </a:cubicBezTo>
                  <a:cubicBezTo>
                    <a:pt x="0" y="2"/>
                    <a:pt x="0" y="2"/>
                    <a:pt x="0" y="1"/>
                  </a:cubicBezTo>
                  <a:cubicBezTo>
                    <a:pt x="1" y="0"/>
                    <a:pt x="1" y="0"/>
                    <a:pt x="1" y="0"/>
                  </a:cubicBezTo>
                  <a:cubicBezTo>
                    <a:pt x="1" y="0"/>
                    <a:pt x="1" y="0"/>
                    <a:pt x="1" y="0"/>
                  </a:cubicBezTo>
                  <a:cubicBezTo>
                    <a:pt x="1" y="0"/>
                    <a:pt x="1" y="0"/>
                    <a:pt x="1" y="0"/>
                  </a:cubicBezTo>
                  <a:cubicBezTo>
                    <a:pt x="1" y="2"/>
                    <a:pt x="1" y="2"/>
                    <a:pt x="1" y="2"/>
                  </a:cubicBezTo>
                  <a:cubicBezTo>
                    <a:pt x="1" y="2"/>
                    <a:pt x="0" y="2"/>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1561" name="Freeform 594"/>
            <p:cNvSpPr/>
            <p:nvPr/>
          </p:nvSpPr>
          <p:spPr bwMode="auto">
            <a:xfrm>
              <a:off x="3607" y="1409"/>
              <a:ext cx="5" cy="5"/>
            </a:xfrm>
            <a:custGeom>
              <a:avLst/>
              <a:gdLst>
                <a:gd name="T0" fmla="*/ 0 w 2"/>
                <a:gd name="T1" fmla="*/ 2 h 2"/>
                <a:gd name="T2" fmla="*/ 0 w 2"/>
                <a:gd name="T3" fmla="*/ 2 h 2"/>
                <a:gd name="T4" fmla="*/ 0 w 2"/>
                <a:gd name="T5" fmla="*/ 2 h 2"/>
                <a:gd name="T6" fmla="*/ 1 w 2"/>
                <a:gd name="T7" fmla="*/ 0 h 2"/>
                <a:gd name="T8" fmla="*/ 2 w 2"/>
                <a:gd name="T9" fmla="*/ 0 h 2"/>
                <a:gd name="T10" fmla="*/ 2 w 2"/>
                <a:gd name="T11" fmla="*/ 0 h 2"/>
                <a:gd name="T12" fmla="*/ 0 w 2"/>
                <a:gd name="T13" fmla="*/ 2 h 2"/>
                <a:gd name="T14" fmla="*/ 0 w 2"/>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2">
                  <a:moveTo>
                    <a:pt x="0" y="2"/>
                  </a:moveTo>
                  <a:cubicBezTo>
                    <a:pt x="0" y="2"/>
                    <a:pt x="0" y="2"/>
                    <a:pt x="0" y="2"/>
                  </a:cubicBezTo>
                  <a:cubicBezTo>
                    <a:pt x="0" y="2"/>
                    <a:pt x="0" y="2"/>
                    <a:pt x="0" y="2"/>
                  </a:cubicBezTo>
                  <a:cubicBezTo>
                    <a:pt x="0" y="1"/>
                    <a:pt x="1" y="0"/>
                    <a:pt x="1" y="0"/>
                  </a:cubicBezTo>
                  <a:cubicBezTo>
                    <a:pt x="1" y="0"/>
                    <a:pt x="1" y="0"/>
                    <a:pt x="2" y="0"/>
                  </a:cubicBezTo>
                  <a:cubicBezTo>
                    <a:pt x="2" y="0"/>
                    <a:pt x="2" y="0"/>
                    <a:pt x="2" y="0"/>
                  </a:cubicBezTo>
                  <a:cubicBezTo>
                    <a:pt x="1" y="1"/>
                    <a:pt x="1" y="1"/>
                    <a:pt x="0" y="2"/>
                  </a:cubicBezTo>
                  <a:cubicBezTo>
                    <a:pt x="0" y="2"/>
                    <a:pt x="0" y="2"/>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1562" name="Freeform 595"/>
            <p:cNvSpPr/>
            <p:nvPr/>
          </p:nvSpPr>
          <p:spPr bwMode="auto">
            <a:xfrm>
              <a:off x="3612" y="1409"/>
              <a:ext cx="5" cy="5"/>
            </a:xfrm>
            <a:custGeom>
              <a:avLst/>
              <a:gdLst>
                <a:gd name="T0" fmla="*/ 1 w 2"/>
                <a:gd name="T1" fmla="*/ 2 h 2"/>
                <a:gd name="T2" fmla="*/ 0 w 2"/>
                <a:gd name="T3" fmla="*/ 2 h 2"/>
                <a:gd name="T4" fmla="*/ 0 w 2"/>
                <a:gd name="T5" fmla="*/ 1 h 2"/>
                <a:gd name="T6" fmla="*/ 1 w 2"/>
                <a:gd name="T7" fmla="*/ 0 h 2"/>
                <a:gd name="T8" fmla="*/ 2 w 2"/>
                <a:gd name="T9" fmla="*/ 0 h 2"/>
                <a:gd name="T10" fmla="*/ 2 w 2"/>
                <a:gd name="T11" fmla="*/ 0 h 2"/>
                <a:gd name="T12" fmla="*/ 1 w 2"/>
                <a:gd name="T13" fmla="*/ 2 h 2"/>
                <a:gd name="T14" fmla="*/ 1 w 2"/>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2">
                  <a:moveTo>
                    <a:pt x="1" y="2"/>
                  </a:moveTo>
                  <a:cubicBezTo>
                    <a:pt x="1" y="2"/>
                    <a:pt x="1" y="2"/>
                    <a:pt x="0" y="2"/>
                  </a:cubicBezTo>
                  <a:cubicBezTo>
                    <a:pt x="0" y="2"/>
                    <a:pt x="0" y="1"/>
                    <a:pt x="0" y="1"/>
                  </a:cubicBezTo>
                  <a:cubicBezTo>
                    <a:pt x="1" y="0"/>
                    <a:pt x="1" y="0"/>
                    <a:pt x="1" y="0"/>
                  </a:cubicBezTo>
                  <a:cubicBezTo>
                    <a:pt x="1" y="0"/>
                    <a:pt x="1" y="0"/>
                    <a:pt x="2" y="0"/>
                  </a:cubicBezTo>
                  <a:cubicBezTo>
                    <a:pt x="2" y="0"/>
                    <a:pt x="2" y="0"/>
                    <a:pt x="2" y="0"/>
                  </a:cubicBezTo>
                  <a:cubicBezTo>
                    <a:pt x="1" y="2"/>
                    <a:pt x="1" y="2"/>
                    <a:pt x="1" y="2"/>
                  </a:cubicBezTo>
                  <a:cubicBezTo>
                    <a:pt x="1" y="2"/>
                    <a:pt x="1" y="2"/>
                    <a:pt x="1"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1563" name="Freeform 596"/>
            <p:cNvSpPr/>
            <p:nvPr/>
          </p:nvSpPr>
          <p:spPr bwMode="auto">
            <a:xfrm>
              <a:off x="3617" y="1409"/>
              <a:ext cx="5" cy="5"/>
            </a:xfrm>
            <a:custGeom>
              <a:avLst/>
              <a:gdLst>
                <a:gd name="T0" fmla="*/ 0 w 2"/>
                <a:gd name="T1" fmla="*/ 2 h 2"/>
                <a:gd name="T2" fmla="*/ 0 w 2"/>
                <a:gd name="T3" fmla="*/ 2 h 2"/>
                <a:gd name="T4" fmla="*/ 0 w 2"/>
                <a:gd name="T5" fmla="*/ 1 h 2"/>
                <a:gd name="T6" fmla="*/ 1 w 2"/>
                <a:gd name="T7" fmla="*/ 0 h 2"/>
                <a:gd name="T8" fmla="*/ 1 w 2"/>
                <a:gd name="T9" fmla="*/ 0 h 2"/>
                <a:gd name="T10" fmla="*/ 1 w 2"/>
                <a:gd name="T11" fmla="*/ 0 h 2"/>
                <a:gd name="T12" fmla="*/ 0 w 2"/>
                <a:gd name="T13" fmla="*/ 2 h 2"/>
                <a:gd name="T14" fmla="*/ 0 w 2"/>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2">
                  <a:moveTo>
                    <a:pt x="0" y="2"/>
                  </a:moveTo>
                  <a:cubicBezTo>
                    <a:pt x="0" y="2"/>
                    <a:pt x="0" y="2"/>
                    <a:pt x="0" y="2"/>
                  </a:cubicBezTo>
                  <a:cubicBezTo>
                    <a:pt x="0" y="2"/>
                    <a:pt x="0" y="2"/>
                    <a:pt x="0" y="1"/>
                  </a:cubicBezTo>
                  <a:cubicBezTo>
                    <a:pt x="0" y="1"/>
                    <a:pt x="0" y="0"/>
                    <a:pt x="1" y="0"/>
                  </a:cubicBezTo>
                  <a:cubicBezTo>
                    <a:pt x="1" y="0"/>
                    <a:pt x="1" y="0"/>
                    <a:pt x="1" y="0"/>
                  </a:cubicBezTo>
                  <a:cubicBezTo>
                    <a:pt x="2" y="0"/>
                    <a:pt x="1" y="0"/>
                    <a:pt x="1" y="0"/>
                  </a:cubicBezTo>
                  <a:cubicBezTo>
                    <a:pt x="1" y="1"/>
                    <a:pt x="1" y="1"/>
                    <a:pt x="0" y="2"/>
                  </a:cubicBezTo>
                  <a:cubicBezTo>
                    <a:pt x="0" y="2"/>
                    <a:pt x="0" y="2"/>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1564" name="Freeform 597"/>
            <p:cNvSpPr/>
            <p:nvPr/>
          </p:nvSpPr>
          <p:spPr bwMode="auto">
            <a:xfrm>
              <a:off x="3622" y="1409"/>
              <a:ext cx="2" cy="5"/>
            </a:xfrm>
            <a:custGeom>
              <a:avLst/>
              <a:gdLst>
                <a:gd name="T0" fmla="*/ 0 w 1"/>
                <a:gd name="T1" fmla="*/ 2 h 2"/>
                <a:gd name="T2" fmla="*/ 0 w 1"/>
                <a:gd name="T3" fmla="*/ 2 h 2"/>
                <a:gd name="T4" fmla="*/ 0 w 1"/>
                <a:gd name="T5" fmla="*/ 1 h 2"/>
                <a:gd name="T6" fmla="*/ 1 w 1"/>
                <a:gd name="T7" fmla="*/ 0 h 2"/>
                <a:gd name="T8" fmla="*/ 1 w 1"/>
                <a:gd name="T9" fmla="*/ 0 h 2"/>
                <a:gd name="T10" fmla="*/ 1 w 1"/>
                <a:gd name="T11" fmla="*/ 0 h 2"/>
                <a:gd name="T12" fmla="*/ 0 w 1"/>
                <a:gd name="T13" fmla="*/ 1 h 2"/>
                <a:gd name="T14" fmla="*/ 0 w 1"/>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2">
                  <a:moveTo>
                    <a:pt x="0" y="2"/>
                  </a:moveTo>
                  <a:cubicBezTo>
                    <a:pt x="0" y="2"/>
                    <a:pt x="0" y="2"/>
                    <a:pt x="0" y="2"/>
                  </a:cubicBezTo>
                  <a:cubicBezTo>
                    <a:pt x="0" y="1"/>
                    <a:pt x="0" y="1"/>
                    <a:pt x="0" y="1"/>
                  </a:cubicBezTo>
                  <a:cubicBezTo>
                    <a:pt x="0" y="1"/>
                    <a:pt x="0" y="0"/>
                    <a:pt x="1" y="0"/>
                  </a:cubicBezTo>
                  <a:cubicBezTo>
                    <a:pt x="1" y="0"/>
                    <a:pt x="1" y="0"/>
                    <a:pt x="1" y="0"/>
                  </a:cubicBezTo>
                  <a:cubicBezTo>
                    <a:pt x="1" y="0"/>
                    <a:pt x="1" y="0"/>
                    <a:pt x="1" y="0"/>
                  </a:cubicBezTo>
                  <a:cubicBezTo>
                    <a:pt x="1" y="1"/>
                    <a:pt x="1" y="1"/>
                    <a:pt x="0" y="1"/>
                  </a:cubicBezTo>
                  <a:cubicBezTo>
                    <a:pt x="0" y="2"/>
                    <a:pt x="0" y="2"/>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1565" name="Freeform 598"/>
            <p:cNvSpPr/>
            <p:nvPr/>
          </p:nvSpPr>
          <p:spPr bwMode="auto">
            <a:xfrm>
              <a:off x="3627" y="1409"/>
              <a:ext cx="2" cy="5"/>
            </a:xfrm>
            <a:custGeom>
              <a:avLst/>
              <a:gdLst>
                <a:gd name="T0" fmla="*/ 0 w 1"/>
                <a:gd name="T1" fmla="*/ 2 h 2"/>
                <a:gd name="T2" fmla="*/ 0 w 1"/>
                <a:gd name="T3" fmla="*/ 2 h 2"/>
                <a:gd name="T4" fmla="*/ 0 w 1"/>
                <a:gd name="T5" fmla="*/ 1 h 2"/>
                <a:gd name="T6" fmla="*/ 1 w 1"/>
                <a:gd name="T7" fmla="*/ 0 h 2"/>
                <a:gd name="T8" fmla="*/ 1 w 1"/>
                <a:gd name="T9" fmla="*/ 0 h 2"/>
                <a:gd name="T10" fmla="*/ 1 w 1"/>
                <a:gd name="T11" fmla="*/ 0 h 2"/>
                <a:gd name="T12" fmla="*/ 0 w 1"/>
                <a:gd name="T13" fmla="*/ 1 h 2"/>
                <a:gd name="T14" fmla="*/ 0 w 1"/>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2">
                  <a:moveTo>
                    <a:pt x="0" y="2"/>
                  </a:moveTo>
                  <a:cubicBezTo>
                    <a:pt x="0" y="2"/>
                    <a:pt x="0" y="2"/>
                    <a:pt x="0" y="2"/>
                  </a:cubicBezTo>
                  <a:cubicBezTo>
                    <a:pt x="0" y="1"/>
                    <a:pt x="0" y="1"/>
                    <a:pt x="0" y="1"/>
                  </a:cubicBezTo>
                  <a:cubicBezTo>
                    <a:pt x="0" y="1"/>
                    <a:pt x="0" y="0"/>
                    <a:pt x="1" y="0"/>
                  </a:cubicBezTo>
                  <a:cubicBezTo>
                    <a:pt x="1" y="0"/>
                    <a:pt x="1" y="0"/>
                    <a:pt x="1" y="0"/>
                  </a:cubicBezTo>
                  <a:cubicBezTo>
                    <a:pt x="1" y="0"/>
                    <a:pt x="1" y="0"/>
                    <a:pt x="1" y="0"/>
                  </a:cubicBezTo>
                  <a:cubicBezTo>
                    <a:pt x="1" y="1"/>
                    <a:pt x="0" y="1"/>
                    <a:pt x="0" y="1"/>
                  </a:cubicBezTo>
                  <a:cubicBezTo>
                    <a:pt x="0" y="1"/>
                    <a:pt x="0" y="2"/>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1566" name="Freeform 599"/>
            <p:cNvSpPr/>
            <p:nvPr/>
          </p:nvSpPr>
          <p:spPr bwMode="auto">
            <a:xfrm>
              <a:off x="3629" y="1409"/>
              <a:ext cx="5" cy="5"/>
            </a:xfrm>
            <a:custGeom>
              <a:avLst/>
              <a:gdLst>
                <a:gd name="T0" fmla="*/ 0 w 2"/>
                <a:gd name="T1" fmla="*/ 2 h 2"/>
                <a:gd name="T2" fmla="*/ 0 w 2"/>
                <a:gd name="T3" fmla="*/ 2 h 2"/>
                <a:gd name="T4" fmla="*/ 0 w 2"/>
                <a:gd name="T5" fmla="*/ 1 h 2"/>
                <a:gd name="T6" fmla="*/ 1 w 2"/>
                <a:gd name="T7" fmla="*/ 0 h 2"/>
                <a:gd name="T8" fmla="*/ 1 w 2"/>
                <a:gd name="T9" fmla="*/ 0 h 2"/>
                <a:gd name="T10" fmla="*/ 1 w 2"/>
                <a:gd name="T11" fmla="*/ 0 h 2"/>
                <a:gd name="T12" fmla="*/ 1 w 2"/>
                <a:gd name="T13" fmla="*/ 1 h 2"/>
                <a:gd name="T14" fmla="*/ 0 w 2"/>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2">
                  <a:moveTo>
                    <a:pt x="0" y="2"/>
                  </a:moveTo>
                  <a:cubicBezTo>
                    <a:pt x="0" y="2"/>
                    <a:pt x="0" y="2"/>
                    <a:pt x="0" y="2"/>
                  </a:cubicBezTo>
                  <a:cubicBezTo>
                    <a:pt x="0" y="1"/>
                    <a:pt x="0" y="1"/>
                    <a:pt x="0" y="1"/>
                  </a:cubicBezTo>
                  <a:cubicBezTo>
                    <a:pt x="0" y="1"/>
                    <a:pt x="1" y="0"/>
                    <a:pt x="1" y="0"/>
                  </a:cubicBezTo>
                  <a:cubicBezTo>
                    <a:pt x="1" y="0"/>
                    <a:pt x="1" y="0"/>
                    <a:pt x="1" y="0"/>
                  </a:cubicBezTo>
                  <a:cubicBezTo>
                    <a:pt x="2" y="0"/>
                    <a:pt x="2" y="0"/>
                    <a:pt x="1" y="0"/>
                  </a:cubicBezTo>
                  <a:cubicBezTo>
                    <a:pt x="1" y="1"/>
                    <a:pt x="1" y="1"/>
                    <a:pt x="1" y="1"/>
                  </a:cubicBezTo>
                  <a:cubicBezTo>
                    <a:pt x="1" y="2"/>
                    <a:pt x="0" y="2"/>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1567" name="Freeform 600"/>
            <p:cNvSpPr/>
            <p:nvPr/>
          </p:nvSpPr>
          <p:spPr bwMode="auto">
            <a:xfrm>
              <a:off x="3634" y="1409"/>
              <a:ext cx="3" cy="5"/>
            </a:xfrm>
            <a:custGeom>
              <a:avLst/>
              <a:gdLst>
                <a:gd name="T0" fmla="*/ 0 w 1"/>
                <a:gd name="T1" fmla="*/ 2 h 2"/>
                <a:gd name="T2" fmla="*/ 0 w 1"/>
                <a:gd name="T3" fmla="*/ 2 h 2"/>
                <a:gd name="T4" fmla="*/ 0 w 1"/>
                <a:gd name="T5" fmla="*/ 1 h 2"/>
                <a:gd name="T6" fmla="*/ 1 w 1"/>
                <a:gd name="T7" fmla="*/ 0 h 2"/>
                <a:gd name="T8" fmla="*/ 1 w 1"/>
                <a:gd name="T9" fmla="*/ 0 h 2"/>
                <a:gd name="T10" fmla="*/ 1 w 1"/>
                <a:gd name="T11" fmla="*/ 0 h 2"/>
                <a:gd name="T12" fmla="*/ 0 w 1"/>
                <a:gd name="T13" fmla="*/ 1 h 2"/>
                <a:gd name="T14" fmla="*/ 0 w 1"/>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2">
                  <a:moveTo>
                    <a:pt x="0" y="2"/>
                  </a:moveTo>
                  <a:cubicBezTo>
                    <a:pt x="0" y="2"/>
                    <a:pt x="0" y="2"/>
                    <a:pt x="0" y="2"/>
                  </a:cubicBezTo>
                  <a:cubicBezTo>
                    <a:pt x="0" y="1"/>
                    <a:pt x="0" y="1"/>
                    <a:pt x="0" y="1"/>
                  </a:cubicBezTo>
                  <a:cubicBezTo>
                    <a:pt x="0" y="1"/>
                    <a:pt x="0" y="0"/>
                    <a:pt x="1" y="0"/>
                  </a:cubicBezTo>
                  <a:cubicBezTo>
                    <a:pt x="1" y="0"/>
                    <a:pt x="1" y="0"/>
                    <a:pt x="1" y="0"/>
                  </a:cubicBezTo>
                  <a:cubicBezTo>
                    <a:pt x="1" y="0"/>
                    <a:pt x="1" y="0"/>
                    <a:pt x="1" y="0"/>
                  </a:cubicBezTo>
                  <a:cubicBezTo>
                    <a:pt x="1" y="1"/>
                    <a:pt x="1" y="1"/>
                    <a:pt x="0" y="1"/>
                  </a:cubicBezTo>
                  <a:cubicBezTo>
                    <a:pt x="0" y="1"/>
                    <a:pt x="0" y="2"/>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1568" name="Freeform 601"/>
            <p:cNvSpPr/>
            <p:nvPr/>
          </p:nvSpPr>
          <p:spPr bwMode="auto">
            <a:xfrm>
              <a:off x="3637" y="1406"/>
              <a:ext cx="5" cy="8"/>
            </a:xfrm>
            <a:custGeom>
              <a:avLst/>
              <a:gdLst>
                <a:gd name="T0" fmla="*/ 1 w 2"/>
                <a:gd name="T1" fmla="*/ 3 h 3"/>
                <a:gd name="T2" fmla="*/ 1 w 2"/>
                <a:gd name="T3" fmla="*/ 3 h 3"/>
                <a:gd name="T4" fmla="*/ 1 w 2"/>
                <a:gd name="T5" fmla="*/ 2 h 3"/>
                <a:gd name="T6" fmla="*/ 1 w 2"/>
                <a:gd name="T7" fmla="*/ 0 h 3"/>
                <a:gd name="T8" fmla="*/ 2 w 2"/>
                <a:gd name="T9" fmla="*/ 0 h 3"/>
                <a:gd name="T10" fmla="*/ 2 w 2"/>
                <a:gd name="T11" fmla="*/ 1 h 3"/>
                <a:gd name="T12" fmla="*/ 1 w 2"/>
                <a:gd name="T13" fmla="*/ 2 h 3"/>
                <a:gd name="T14" fmla="*/ 1 w 2"/>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3">
                  <a:moveTo>
                    <a:pt x="1" y="3"/>
                  </a:moveTo>
                  <a:cubicBezTo>
                    <a:pt x="1" y="3"/>
                    <a:pt x="1" y="3"/>
                    <a:pt x="1" y="3"/>
                  </a:cubicBezTo>
                  <a:cubicBezTo>
                    <a:pt x="1" y="2"/>
                    <a:pt x="0" y="2"/>
                    <a:pt x="1" y="2"/>
                  </a:cubicBezTo>
                  <a:cubicBezTo>
                    <a:pt x="1" y="2"/>
                    <a:pt x="1" y="1"/>
                    <a:pt x="1" y="0"/>
                  </a:cubicBezTo>
                  <a:cubicBezTo>
                    <a:pt x="2" y="0"/>
                    <a:pt x="2" y="0"/>
                    <a:pt x="2" y="0"/>
                  </a:cubicBezTo>
                  <a:cubicBezTo>
                    <a:pt x="2" y="1"/>
                    <a:pt x="2" y="1"/>
                    <a:pt x="2" y="1"/>
                  </a:cubicBezTo>
                  <a:cubicBezTo>
                    <a:pt x="2" y="1"/>
                    <a:pt x="1" y="2"/>
                    <a:pt x="1" y="2"/>
                  </a:cubicBezTo>
                  <a:cubicBezTo>
                    <a:pt x="1" y="2"/>
                    <a:pt x="1" y="3"/>
                    <a:pt x="1"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1569" name="Freeform 602"/>
            <p:cNvSpPr/>
            <p:nvPr/>
          </p:nvSpPr>
          <p:spPr bwMode="auto">
            <a:xfrm>
              <a:off x="3570" y="1426"/>
              <a:ext cx="54" cy="8"/>
            </a:xfrm>
            <a:custGeom>
              <a:avLst/>
              <a:gdLst>
                <a:gd name="T0" fmla="*/ 2 w 22"/>
                <a:gd name="T1" fmla="*/ 3 h 3"/>
                <a:gd name="T2" fmla="*/ 0 w 22"/>
                <a:gd name="T3" fmla="*/ 3 h 3"/>
                <a:gd name="T4" fmla="*/ 0 w 22"/>
                <a:gd name="T5" fmla="*/ 2 h 3"/>
                <a:gd name="T6" fmla="*/ 0 w 22"/>
                <a:gd name="T7" fmla="*/ 0 h 3"/>
                <a:gd name="T8" fmla="*/ 0 w 22"/>
                <a:gd name="T9" fmla="*/ 0 h 3"/>
                <a:gd name="T10" fmla="*/ 0 w 22"/>
                <a:gd name="T11" fmla="*/ 0 h 3"/>
                <a:gd name="T12" fmla="*/ 0 w 22"/>
                <a:gd name="T13" fmla="*/ 2 h 3"/>
                <a:gd name="T14" fmla="*/ 2 w 22"/>
                <a:gd name="T15" fmla="*/ 2 h 3"/>
                <a:gd name="T16" fmla="*/ 3 w 22"/>
                <a:gd name="T17" fmla="*/ 2 h 3"/>
                <a:gd name="T18" fmla="*/ 9 w 22"/>
                <a:gd name="T19" fmla="*/ 2 h 3"/>
                <a:gd name="T20" fmla="*/ 19 w 22"/>
                <a:gd name="T21" fmla="*/ 2 h 3"/>
                <a:gd name="T22" fmla="*/ 21 w 22"/>
                <a:gd name="T23" fmla="*/ 2 h 3"/>
                <a:gd name="T24" fmla="*/ 21 w 22"/>
                <a:gd name="T25" fmla="*/ 1 h 3"/>
                <a:gd name="T26" fmla="*/ 21 w 22"/>
                <a:gd name="T27" fmla="*/ 0 h 3"/>
                <a:gd name="T28" fmla="*/ 22 w 22"/>
                <a:gd name="T29" fmla="*/ 1 h 3"/>
                <a:gd name="T30" fmla="*/ 22 w 22"/>
                <a:gd name="T31" fmla="*/ 2 h 3"/>
                <a:gd name="T32" fmla="*/ 19 w 22"/>
                <a:gd name="T33" fmla="*/ 3 h 3"/>
                <a:gd name="T34" fmla="*/ 9 w 22"/>
                <a:gd name="T35" fmla="*/ 3 h 3"/>
                <a:gd name="T36" fmla="*/ 3 w 22"/>
                <a:gd name="T37" fmla="*/ 3 h 3"/>
                <a:gd name="T38" fmla="*/ 2 w 22"/>
                <a:gd name="T39" fmla="*/ 3 h 3"/>
                <a:gd name="T40" fmla="*/ 2 w 22"/>
                <a:gd name="T41" fmla="*/ 3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 h="3">
                  <a:moveTo>
                    <a:pt x="2" y="3"/>
                  </a:moveTo>
                  <a:cubicBezTo>
                    <a:pt x="1" y="3"/>
                    <a:pt x="0" y="3"/>
                    <a:pt x="0" y="3"/>
                  </a:cubicBezTo>
                  <a:cubicBezTo>
                    <a:pt x="0" y="2"/>
                    <a:pt x="0" y="2"/>
                    <a:pt x="0" y="2"/>
                  </a:cubicBezTo>
                  <a:cubicBezTo>
                    <a:pt x="0" y="2"/>
                    <a:pt x="0" y="0"/>
                    <a:pt x="0" y="0"/>
                  </a:cubicBezTo>
                  <a:cubicBezTo>
                    <a:pt x="0" y="0"/>
                    <a:pt x="0" y="0"/>
                    <a:pt x="0" y="0"/>
                  </a:cubicBezTo>
                  <a:cubicBezTo>
                    <a:pt x="0" y="0"/>
                    <a:pt x="0" y="0"/>
                    <a:pt x="0" y="0"/>
                  </a:cubicBezTo>
                  <a:cubicBezTo>
                    <a:pt x="0" y="1"/>
                    <a:pt x="0" y="1"/>
                    <a:pt x="0" y="2"/>
                  </a:cubicBezTo>
                  <a:cubicBezTo>
                    <a:pt x="1" y="2"/>
                    <a:pt x="2" y="2"/>
                    <a:pt x="2" y="2"/>
                  </a:cubicBezTo>
                  <a:cubicBezTo>
                    <a:pt x="3" y="2"/>
                    <a:pt x="3" y="2"/>
                    <a:pt x="3" y="2"/>
                  </a:cubicBezTo>
                  <a:cubicBezTo>
                    <a:pt x="5" y="2"/>
                    <a:pt x="7" y="2"/>
                    <a:pt x="9" y="2"/>
                  </a:cubicBezTo>
                  <a:cubicBezTo>
                    <a:pt x="12" y="2"/>
                    <a:pt x="15" y="2"/>
                    <a:pt x="19" y="2"/>
                  </a:cubicBezTo>
                  <a:cubicBezTo>
                    <a:pt x="20" y="2"/>
                    <a:pt x="21" y="2"/>
                    <a:pt x="21" y="2"/>
                  </a:cubicBezTo>
                  <a:cubicBezTo>
                    <a:pt x="21" y="1"/>
                    <a:pt x="21" y="1"/>
                    <a:pt x="21" y="1"/>
                  </a:cubicBezTo>
                  <a:cubicBezTo>
                    <a:pt x="21" y="0"/>
                    <a:pt x="21" y="0"/>
                    <a:pt x="21" y="0"/>
                  </a:cubicBezTo>
                  <a:cubicBezTo>
                    <a:pt x="21" y="0"/>
                    <a:pt x="22" y="0"/>
                    <a:pt x="22" y="1"/>
                  </a:cubicBezTo>
                  <a:cubicBezTo>
                    <a:pt x="22" y="2"/>
                    <a:pt x="22" y="2"/>
                    <a:pt x="22" y="2"/>
                  </a:cubicBezTo>
                  <a:cubicBezTo>
                    <a:pt x="21" y="3"/>
                    <a:pt x="19" y="3"/>
                    <a:pt x="19" y="3"/>
                  </a:cubicBezTo>
                  <a:cubicBezTo>
                    <a:pt x="15" y="3"/>
                    <a:pt x="12" y="3"/>
                    <a:pt x="9" y="3"/>
                  </a:cubicBezTo>
                  <a:cubicBezTo>
                    <a:pt x="7" y="3"/>
                    <a:pt x="5" y="3"/>
                    <a:pt x="3" y="3"/>
                  </a:cubicBezTo>
                  <a:cubicBezTo>
                    <a:pt x="3" y="3"/>
                    <a:pt x="3" y="3"/>
                    <a:pt x="2" y="3"/>
                  </a:cubicBezTo>
                  <a:cubicBezTo>
                    <a:pt x="2" y="3"/>
                    <a:pt x="2" y="3"/>
                    <a:pt x="2"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1570" name="Freeform 603"/>
            <p:cNvSpPr/>
            <p:nvPr/>
          </p:nvSpPr>
          <p:spPr bwMode="auto">
            <a:xfrm>
              <a:off x="3570" y="1429"/>
              <a:ext cx="5" cy="2"/>
            </a:xfrm>
            <a:custGeom>
              <a:avLst/>
              <a:gdLst>
                <a:gd name="T0" fmla="*/ 0 w 2"/>
                <a:gd name="T1" fmla="*/ 1 h 1"/>
                <a:gd name="T2" fmla="*/ 0 w 2"/>
                <a:gd name="T3" fmla="*/ 1 h 1"/>
                <a:gd name="T4" fmla="*/ 0 w 2"/>
                <a:gd name="T5" fmla="*/ 1 h 1"/>
                <a:gd name="T6" fmla="*/ 1 w 2"/>
                <a:gd name="T7" fmla="*/ 0 h 1"/>
                <a:gd name="T8" fmla="*/ 2 w 2"/>
                <a:gd name="T9" fmla="*/ 0 h 1"/>
                <a:gd name="T10" fmla="*/ 2 w 2"/>
                <a:gd name="T11" fmla="*/ 0 h 1"/>
                <a:gd name="T12" fmla="*/ 1 w 2"/>
                <a:gd name="T13" fmla="*/ 1 h 1"/>
                <a:gd name="T14" fmla="*/ 1 w 2"/>
                <a:gd name="T15" fmla="*/ 1 h 1"/>
                <a:gd name="T16" fmla="*/ 1 w 2"/>
                <a:gd name="T17" fmla="*/ 1 h 1"/>
                <a:gd name="T18" fmla="*/ 0 w 2"/>
                <a:gd name="T19" fmla="*/ 1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1">
                  <a:moveTo>
                    <a:pt x="0" y="1"/>
                  </a:moveTo>
                  <a:cubicBezTo>
                    <a:pt x="0" y="1"/>
                    <a:pt x="0" y="1"/>
                    <a:pt x="0" y="1"/>
                  </a:cubicBezTo>
                  <a:cubicBezTo>
                    <a:pt x="0" y="1"/>
                    <a:pt x="0" y="1"/>
                    <a:pt x="0" y="1"/>
                  </a:cubicBezTo>
                  <a:cubicBezTo>
                    <a:pt x="1" y="0"/>
                    <a:pt x="1" y="0"/>
                    <a:pt x="1" y="0"/>
                  </a:cubicBezTo>
                  <a:cubicBezTo>
                    <a:pt x="1" y="0"/>
                    <a:pt x="1" y="0"/>
                    <a:pt x="2" y="0"/>
                  </a:cubicBezTo>
                  <a:cubicBezTo>
                    <a:pt x="2" y="0"/>
                    <a:pt x="2" y="0"/>
                    <a:pt x="2" y="0"/>
                  </a:cubicBezTo>
                  <a:cubicBezTo>
                    <a:pt x="1" y="1"/>
                    <a:pt x="1" y="1"/>
                    <a:pt x="1" y="1"/>
                  </a:cubicBezTo>
                  <a:cubicBezTo>
                    <a:pt x="1" y="1"/>
                    <a:pt x="1" y="1"/>
                    <a:pt x="1" y="1"/>
                  </a:cubicBezTo>
                  <a:cubicBezTo>
                    <a:pt x="1" y="1"/>
                    <a:pt x="1" y="1"/>
                    <a:pt x="1" y="1"/>
                  </a:cubicBezTo>
                  <a:cubicBezTo>
                    <a:pt x="1" y="1"/>
                    <a:pt x="1"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1571" name="Freeform 604"/>
            <p:cNvSpPr/>
            <p:nvPr/>
          </p:nvSpPr>
          <p:spPr bwMode="auto">
            <a:xfrm>
              <a:off x="3575" y="1429"/>
              <a:ext cx="2" cy="2"/>
            </a:xfrm>
            <a:custGeom>
              <a:avLst/>
              <a:gdLst>
                <a:gd name="T0" fmla="*/ 0 w 1"/>
                <a:gd name="T1" fmla="*/ 1 h 1"/>
                <a:gd name="T2" fmla="*/ 0 w 1"/>
                <a:gd name="T3" fmla="*/ 1 h 1"/>
                <a:gd name="T4" fmla="*/ 0 w 1"/>
                <a:gd name="T5" fmla="*/ 1 h 1"/>
                <a:gd name="T6" fmla="*/ 0 w 1"/>
                <a:gd name="T7" fmla="*/ 0 h 1"/>
                <a:gd name="T8" fmla="*/ 1 w 1"/>
                <a:gd name="T9" fmla="*/ 0 h 1"/>
                <a:gd name="T10" fmla="*/ 1 w 1"/>
                <a:gd name="T11" fmla="*/ 0 h 1"/>
                <a:gd name="T12" fmla="*/ 0 w 1"/>
                <a:gd name="T13" fmla="*/ 1 h 1"/>
                <a:gd name="T14" fmla="*/ 0 w 1"/>
                <a:gd name="T15" fmla="*/ 1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1">
                  <a:moveTo>
                    <a:pt x="0" y="1"/>
                  </a:moveTo>
                  <a:cubicBezTo>
                    <a:pt x="0" y="1"/>
                    <a:pt x="0" y="1"/>
                    <a:pt x="0" y="1"/>
                  </a:cubicBezTo>
                  <a:cubicBezTo>
                    <a:pt x="0" y="1"/>
                    <a:pt x="0" y="1"/>
                    <a:pt x="0" y="1"/>
                  </a:cubicBezTo>
                  <a:cubicBezTo>
                    <a:pt x="0" y="0"/>
                    <a:pt x="0" y="0"/>
                    <a:pt x="0" y="0"/>
                  </a:cubicBezTo>
                  <a:cubicBezTo>
                    <a:pt x="1" y="0"/>
                    <a:pt x="1" y="0"/>
                    <a:pt x="1" y="0"/>
                  </a:cubicBezTo>
                  <a:cubicBezTo>
                    <a:pt x="1" y="0"/>
                    <a:pt x="1" y="0"/>
                    <a:pt x="1" y="0"/>
                  </a:cubicBezTo>
                  <a:cubicBezTo>
                    <a:pt x="1" y="0"/>
                    <a:pt x="0" y="1"/>
                    <a:pt x="0" y="1"/>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1572" name="Freeform 605"/>
            <p:cNvSpPr/>
            <p:nvPr/>
          </p:nvSpPr>
          <p:spPr bwMode="auto">
            <a:xfrm>
              <a:off x="3577" y="1429"/>
              <a:ext cx="5" cy="2"/>
            </a:xfrm>
            <a:custGeom>
              <a:avLst/>
              <a:gdLst>
                <a:gd name="T0" fmla="*/ 1 w 2"/>
                <a:gd name="T1" fmla="*/ 1 h 1"/>
                <a:gd name="T2" fmla="*/ 0 w 2"/>
                <a:gd name="T3" fmla="*/ 1 h 1"/>
                <a:gd name="T4" fmla="*/ 0 w 2"/>
                <a:gd name="T5" fmla="*/ 1 h 1"/>
                <a:gd name="T6" fmla="*/ 1 w 2"/>
                <a:gd name="T7" fmla="*/ 0 h 1"/>
                <a:gd name="T8" fmla="*/ 1 w 2"/>
                <a:gd name="T9" fmla="*/ 0 h 1"/>
                <a:gd name="T10" fmla="*/ 2 w 2"/>
                <a:gd name="T11" fmla="*/ 0 h 1"/>
                <a:gd name="T12" fmla="*/ 1 w 2"/>
                <a:gd name="T13" fmla="*/ 1 h 1"/>
                <a:gd name="T14" fmla="*/ 1 w 2"/>
                <a:gd name="T15" fmla="*/ 1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1">
                  <a:moveTo>
                    <a:pt x="1" y="1"/>
                  </a:moveTo>
                  <a:cubicBezTo>
                    <a:pt x="1" y="1"/>
                    <a:pt x="1" y="1"/>
                    <a:pt x="0" y="1"/>
                  </a:cubicBezTo>
                  <a:cubicBezTo>
                    <a:pt x="0" y="1"/>
                    <a:pt x="0" y="1"/>
                    <a:pt x="0" y="1"/>
                  </a:cubicBezTo>
                  <a:cubicBezTo>
                    <a:pt x="1" y="0"/>
                    <a:pt x="1" y="0"/>
                    <a:pt x="1" y="0"/>
                  </a:cubicBezTo>
                  <a:cubicBezTo>
                    <a:pt x="1" y="0"/>
                    <a:pt x="1" y="0"/>
                    <a:pt x="1" y="0"/>
                  </a:cubicBezTo>
                  <a:cubicBezTo>
                    <a:pt x="2" y="0"/>
                    <a:pt x="2" y="0"/>
                    <a:pt x="2" y="0"/>
                  </a:cubicBezTo>
                  <a:cubicBezTo>
                    <a:pt x="1" y="1"/>
                    <a:pt x="1" y="1"/>
                    <a:pt x="1" y="1"/>
                  </a:cubicBezTo>
                  <a:cubicBezTo>
                    <a:pt x="1" y="1"/>
                    <a:pt x="1"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1573" name="Freeform 606"/>
            <p:cNvSpPr/>
            <p:nvPr/>
          </p:nvSpPr>
          <p:spPr bwMode="auto">
            <a:xfrm>
              <a:off x="3582" y="1429"/>
              <a:ext cx="3" cy="2"/>
            </a:xfrm>
            <a:custGeom>
              <a:avLst/>
              <a:gdLst>
                <a:gd name="T0" fmla="*/ 0 w 1"/>
                <a:gd name="T1" fmla="*/ 1 h 1"/>
                <a:gd name="T2" fmla="*/ 0 w 1"/>
                <a:gd name="T3" fmla="*/ 1 h 1"/>
                <a:gd name="T4" fmla="*/ 0 w 1"/>
                <a:gd name="T5" fmla="*/ 1 h 1"/>
                <a:gd name="T6" fmla="*/ 1 w 1"/>
                <a:gd name="T7" fmla="*/ 0 h 1"/>
                <a:gd name="T8" fmla="*/ 1 w 1"/>
                <a:gd name="T9" fmla="*/ 0 h 1"/>
                <a:gd name="T10" fmla="*/ 1 w 1"/>
                <a:gd name="T11" fmla="*/ 0 h 1"/>
                <a:gd name="T12" fmla="*/ 1 w 1"/>
                <a:gd name="T13" fmla="*/ 1 h 1"/>
                <a:gd name="T14" fmla="*/ 0 w 1"/>
                <a:gd name="T15" fmla="*/ 1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1">
                  <a:moveTo>
                    <a:pt x="0" y="1"/>
                  </a:moveTo>
                  <a:cubicBezTo>
                    <a:pt x="0" y="1"/>
                    <a:pt x="0" y="1"/>
                    <a:pt x="0" y="1"/>
                  </a:cubicBezTo>
                  <a:cubicBezTo>
                    <a:pt x="0" y="1"/>
                    <a:pt x="0" y="1"/>
                    <a:pt x="0" y="1"/>
                  </a:cubicBezTo>
                  <a:cubicBezTo>
                    <a:pt x="0" y="0"/>
                    <a:pt x="1" y="0"/>
                    <a:pt x="1" y="0"/>
                  </a:cubicBezTo>
                  <a:cubicBezTo>
                    <a:pt x="1" y="0"/>
                    <a:pt x="1" y="0"/>
                    <a:pt x="1" y="0"/>
                  </a:cubicBezTo>
                  <a:cubicBezTo>
                    <a:pt x="1" y="0"/>
                    <a:pt x="1" y="0"/>
                    <a:pt x="1" y="0"/>
                  </a:cubicBezTo>
                  <a:cubicBezTo>
                    <a:pt x="1" y="0"/>
                    <a:pt x="1" y="1"/>
                    <a:pt x="1" y="1"/>
                  </a:cubicBezTo>
                  <a:cubicBezTo>
                    <a:pt x="1" y="1"/>
                    <a:pt x="1"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1574" name="Freeform 607"/>
            <p:cNvSpPr/>
            <p:nvPr/>
          </p:nvSpPr>
          <p:spPr bwMode="auto">
            <a:xfrm>
              <a:off x="3585" y="1429"/>
              <a:ext cx="5" cy="2"/>
            </a:xfrm>
            <a:custGeom>
              <a:avLst/>
              <a:gdLst>
                <a:gd name="T0" fmla="*/ 1 w 2"/>
                <a:gd name="T1" fmla="*/ 1 h 1"/>
                <a:gd name="T2" fmla="*/ 1 w 2"/>
                <a:gd name="T3" fmla="*/ 1 h 1"/>
                <a:gd name="T4" fmla="*/ 0 w 2"/>
                <a:gd name="T5" fmla="*/ 1 h 1"/>
                <a:gd name="T6" fmla="*/ 1 w 2"/>
                <a:gd name="T7" fmla="*/ 0 h 1"/>
                <a:gd name="T8" fmla="*/ 2 w 2"/>
                <a:gd name="T9" fmla="*/ 0 h 1"/>
                <a:gd name="T10" fmla="*/ 2 w 2"/>
                <a:gd name="T11" fmla="*/ 0 h 1"/>
                <a:gd name="T12" fmla="*/ 1 w 2"/>
                <a:gd name="T13" fmla="*/ 1 h 1"/>
                <a:gd name="T14" fmla="*/ 1 w 2"/>
                <a:gd name="T15" fmla="*/ 1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1">
                  <a:moveTo>
                    <a:pt x="1" y="1"/>
                  </a:moveTo>
                  <a:cubicBezTo>
                    <a:pt x="1" y="1"/>
                    <a:pt x="1" y="1"/>
                    <a:pt x="1" y="1"/>
                  </a:cubicBezTo>
                  <a:cubicBezTo>
                    <a:pt x="0" y="1"/>
                    <a:pt x="0" y="1"/>
                    <a:pt x="0" y="1"/>
                  </a:cubicBezTo>
                  <a:cubicBezTo>
                    <a:pt x="1" y="1"/>
                    <a:pt x="1" y="0"/>
                    <a:pt x="1" y="0"/>
                  </a:cubicBezTo>
                  <a:cubicBezTo>
                    <a:pt x="1" y="0"/>
                    <a:pt x="1" y="0"/>
                    <a:pt x="2" y="0"/>
                  </a:cubicBezTo>
                  <a:cubicBezTo>
                    <a:pt x="2" y="0"/>
                    <a:pt x="2" y="0"/>
                    <a:pt x="2" y="0"/>
                  </a:cubicBezTo>
                  <a:cubicBezTo>
                    <a:pt x="1" y="1"/>
                    <a:pt x="1" y="1"/>
                    <a:pt x="1" y="1"/>
                  </a:cubicBezTo>
                  <a:cubicBezTo>
                    <a:pt x="1" y="1"/>
                    <a:pt x="1"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1575" name="Freeform 608"/>
            <p:cNvSpPr/>
            <p:nvPr/>
          </p:nvSpPr>
          <p:spPr bwMode="auto">
            <a:xfrm>
              <a:off x="3590" y="1429"/>
              <a:ext cx="5" cy="2"/>
            </a:xfrm>
            <a:custGeom>
              <a:avLst/>
              <a:gdLst>
                <a:gd name="T0" fmla="*/ 0 w 2"/>
                <a:gd name="T1" fmla="*/ 1 h 1"/>
                <a:gd name="T2" fmla="*/ 0 w 2"/>
                <a:gd name="T3" fmla="*/ 1 h 1"/>
                <a:gd name="T4" fmla="*/ 0 w 2"/>
                <a:gd name="T5" fmla="*/ 1 h 1"/>
                <a:gd name="T6" fmla="*/ 1 w 2"/>
                <a:gd name="T7" fmla="*/ 0 h 1"/>
                <a:gd name="T8" fmla="*/ 1 w 2"/>
                <a:gd name="T9" fmla="*/ 0 h 1"/>
                <a:gd name="T10" fmla="*/ 1 w 2"/>
                <a:gd name="T11" fmla="*/ 0 h 1"/>
                <a:gd name="T12" fmla="*/ 1 w 2"/>
                <a:gd name="T13" fmla="*/ 1 h 1"/>
                <a:gd name="T14" fmla="*/ 0 w 2"/>
                <a:gd name="T15" fmla="*/ 1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1">
                  <a:moveTo>
                    <a:pt x="0" y="1"/>
                  </a:moveTo>
                  <a:cubicBezTo>
                    <a:pt x="0" y="1"/>
                    <a:pt x="0" y="1"/>
                    <a:pt x="0" y="1"/>
                  </a:cubicBezTo>
                  <a:cubicBezTo>
                    <a:pt x="0" y="1"/>
                    <a:pt x="0" y="1"/>
                    <a:pt x="0" y="1"/>
                  </a:cubicBezTo>
                  <a:cubicBezTo>
                    <a:pt x="0" y="0"/>
                    <a:pt x="1" y="0"/>
                    <a:pt x="1" y="0"/>
                  </a:cubicBezTo>
                  <a:cubicBezTo>
                    <a:pt x="1" y="0"/>
                    <a:pt x="1" y="0"/>
                    <a:pt x="1" y="0"/>
                  </a:cubicBezTo>
                  <a:cubicBezTo>
                    <a:pt x="2" y="0"/>
                    <a:pt x="1" y="0"/>
                    <a:pt x="1" y="0"/>
                  </a:cubicBezTo>
                  <a:cubicBezTo>
                    <a:pt x="1" y="0"/>
                    <a:pt x="1" y="1"/>
                    <a:pt x="1" y="1"/>
                  </a:cubicBezTo>
                  <a:cubicBezTo>
                    <a:pt x="1"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1576" name="Freeform 609"/>
            <p:cNvSpPr/>
            <p:nvPr/>
          </p:nvSpPr>
          <p:spPr bwMode="auto">
            <a:xfrm>
              <a:off x="3595" y="1426"/>
              <a:ext cx="2" cy="5"/>
            </a:xfrm>
            <a:custGeom>
              <a:avLst/>
              <a:gdLst>
                <a:gd name="T0" fmla="*/ 0 w 1"/>
                <a:gd name="T1" fmla="*/ 2 h 2"/>
                <a:gd name="T2" fmla="*/ 0 w 1"/>
                <a:gd name="T3" fmla="*/ 2 h 2"/>
                <a:gd name="T4" fmla="*/ 0 w 1"/>
                <a:gd name="T5" fmla="*/ 2 h 2"/>
                <a:gd name="T6" fmla="*/ 1 w 1"/>
                <a:gd name="T7" fmla="*/ 1 h 2"/>
                <a:gd name="T8" fmla="*/ 1 w 1"/>
                <a:gd name="T9" fmla="*/ 1 h 2"/>
                <a:gd name="T10" fmla="*/ 1 w 1"/>
                <a:gd name="T11" fmla="*/ 1 h 2"/>
                <a:gd name="T12" fmla="*/ 0 w 1"/>
                <a:gd name="T13" fmla="*/ 2 h 2"/>
                <a:gd name="T14" fmla="*/ 0 w 1"/>
                <a:gd name="T15" fmla="*/ 2 h 2"/>
                <a:gd name="T16" fmla="*/ 0 w 1"/>
                <a:gd name="T17"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 h="2">
                  <a:moveTo>
                    <a:pt x="0" y="2"/>
                  </a:moveTo>
                  <a:cubicBezTo>
                    <a:pt x="0" y="2"/>
                    <a:pt x="0" y="2"/>
                    <a:pt x="0" y="2"/>
                  </a:cubicBezTo>
                  <a:cubicBezTo>
                    <a:pt x="0" y="2"/>
                    <a:pt x="0" y="2"/>
                    <a:pt x="0" y="2"/>
                  </a:cubicBezTo>
                  <a:cubicBezTo>
                    <a:pt x="0" y="1"/>
                    <a:pt x="0" y="1"/>
                    <a:pt x="1" y="1"/>
                  </a:cubicBezTo>
                  <a:cubicBezTo>
                    <a:pt x="1" y="0"/>
                    <a:pt x="1" y="0"/>
                    <a:pt x="1" y="1"/>
                  </a:cubicBezTo>
                  <a:cubicBezTo>
                    <a:pt x="1" y="1"/>
                    <a:pt x="1" y="1"/>
                    <a:pt x="1" y="1"/>
                  </a:cubicBezTo>
                  <a:cubicBezTo>
                    <a:pt x="1" y="1"/>
                    <a:pt x="0" y="2"/>
                    <a:pt x="0" y="2"/>
                  </a:cubicBezTo>
                  <a:cubicBezTo>
                    <a:pt x="0" y="2"/>
                    <a:pt x="0" y="2"/>
                    <a:pt x="0" y="2"/>
                  </a:cubicBezTo>
                  <a:cubicBezTo>
                    <a:pt x="0" y="2"/>
                    <a:pt x="0" y="2"/>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1577" name="Freeform 610"/>
            <p:cNvSpPr/>
            <p:nvPr/>
          </p:nvSpPr>
          <p:spPr bwMode="auto">
            <a:xfrm>
              <a:off x="3600" y="1429"/>
              <a:ext cx="2" cy="2"/>
            </a:xfrm>
            <a:custGeom>
              <a:avLst/>
              <a:gdLst>
                <a:gd name="T0" fmla="*/ 0 w 1"/>
                <a:gd name="T1" fmla="*/ 1 h 1"/>
                <a:gd name="T2" fmla="*/ 0 w 1"/>
                <a:gd name="T3" fmla="*/ 1 h 1"/>
                <a:gd name="T4" fmla="*/ 0 w 1"/>
                <a:gd name="T5" fmla="*/ 1 h 1"/>
                <a:gd name="T6" fmla="*/ 1 w 1"/>
                <a:gd name="T7" fmla="*/ 0 h 1"/>
                <a:gd name="T8" fmla="*/ 1 w 1"/>
                <a:gd name="T9" fmla="*/ 0 h 1"/>
                <a:gd name="T10" fmla="*/ 1 w 1"/>
                <a:gd name="T11" fmla="*/ 0 h 1"/>
                <a:gd name="T12" fmla="*/ 0 w 1"/>
                <a:gd name="T13" fmla="*/ 1 h 1"/>
                <a:gd name="T14" fmla="*/ 0 w 1"/>
                <a:gd name="T15" fmla="*/ 1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1">
                  <a:moveTo>
                    <a:pt x="0" y="1"/>
                  </a:moveTo>
                  <a:cubicBezTo>
                    <a:pt x="0" y="1"/>
                    <a:pt x="0" y="1"/>
                    <a:pt x="0" y="1"/>
                  </a:cubicBezTo>
                  <a:cubicBezTo>
                    <a:pt x="0" y="1"/>
                    <a:pt x="0" y="1"/>
                    <a:pt x="0" y="1"/>
                  </a:cubicBezTo>
                  <a:cubicBezTo>
                    <a:pt x="1" y="0"/>
                    <a:pt x="1" y="0"/>
                    <a:pt x="1" y="0"/>
                  </a:cubicBezTo>
                  <a:cubicBezTo>
                    <a:pt x="1" y="0"/>
                    <a:pt x="1" y="0"/>
                    <a:pt x="1" y="0"/>
                  </a:cubicBezTo>
                  <a:cubicBezTo>
                    <a:pt x="1" y="0"/>
                    <a:pt x="1" y="0"/>
                    <a:pt x="1" y="0"/>
                  </a:cubicBezTo>
                  <a:cubicBezTo>
                    <a:pt x="0" y="1"/>
                    <a:pt x="0" y="1"/>
                    <a:pt x="0" y="1"/>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1578" name="Freeform 611"/>
            <p:cNvSpPr/>
            <p:nvPr/>
          </p:nvSpPr>
          <p:spPr bwMode="auto">
            <a:xfrm>
              <a:off x="3602" y="1429"/>
              <a:ext cx="5" cy="2"/>
            </a:xfrm>
            <a:custGeom>
              <a:avLst/>
              <a:gdLst>
                <a:gd name="T0" fmla="*/ 1 w 2"/>
                <a:gd name="T1" fmla="*/ 1 h 1"/>
                <a:gd name="T2" fmla="*/ 0 w 2"/>
                <a:gd name="T3" fmla="*/ 1 h 1"/>
                <a:gd name="T4" fmla="*/ 0 w 2"/>
                <a:gd name="T5" fmla="*/ 1 h 1"/>
                <a:gd name="T6" fmla="*/ 2 w 2"/>
                <a:gd name="T7" fmla="*/ 0 h 1"/>
                <a:gd name="T8" fmla="*/ 2 w 2"/>
                <a:gd name="T9" fmla="*/ 0 h 1"/>
                <a:gd name="T10" fmla="*/ 2 w 2"/>
                <a:gd name="T11" fmla="*/ 0 h 1"/>
                <a:gd name="T12" fmla="*/ 1 w 2"/>
                <a:gd name="T13" fmla="*/ 1 h 1"/>
                <a:gd name="T14" fmla="*/ 1 w 2"/>
                <a:gd name="T15" fmla="*/ 1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1">
                  <a:moveTo>
                    <a:pt x="1" y="1"/>
                  </a:moveTo>
                  <a:cubicBezTo>
                    <a:pt x="1" y="1"/>
                    <a:pt x="1" y="1"/>
                    <a:pt x="0" y="1"/>
                  </a:cubicBezTo>
                  <a:cubicBezTo>
                    <a:pt x="0" y="1"/>
                    <a:pt x="0" y="1"/>
                    <a:pt x="0" y="1"/>
                  </a:cubicBezTo>
                  <a:cubicBezTo>
                    <a:pt x="1" y="0"/>
                    <a:pt x="1" y="0"/>
                    <a:pt x="2" y="0"/>
                  </a:cubicBezTo>
                  <a:cubicBezTo>
                    <a:pt x="2" y="0"/>
                    <a:pt x="2" y="0"/>
                    <a:pt x="2" y="0"/>
                  </a:cubicBezTo>
                  <a:cubicBezTo>
                    <a:pt x="2" y="0"/>
                    <a:pt x="2" y="0"/>
                    <a:pt x="2" y="0"/>
                  </a:cubicBezTo>
                  <a:cubicBezTo>
                    <a:pt x="1" y="0"/>
                    <a:pt x="1" y="1"/>
                    <a:pt x="1" y="1"/>
                  </a:cubicBezTo>
                  <a:cubicBezTo>
                    <a:pt x="1" y="1"/>
                    <a:pt x="1"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1579" name="Freeform 612"/>
            <p:cNvSpPr/>
            <p:nvPr/>
          </p:nvSpPr>
          <p:spPr bwMode="auto">
            <a:xfrm>
              <a:off x="3607" y="1429"/>
              <a:ext cx="5" cy="2"/>
            </a:xfrm>
            <a:custGeom>
              <a:avLst/>
              <a:gdLst>
                <a:gd name="T0" fmla="*/ 0 w 2"/>
                <a:gd name="T1" fmla="*/ 1 h 1"/>
                <a:gd name="T2" fmla="*/ 0 w 2"/>
                <a:gd name="T3" fmla="*/ 1 h 1"/>
                <a:gd name="T4" fmla="*/ 0 w 2"/>
                <a:gd name="T5" fmla="*/ 1 h 1"/>
                <a:gd name="T6" fmla="*/ 1 w 2"/>
                <a:gd name="T7" fmla="*/ 0 h 1"/>
                <a:gd name="T8" fmla="*/ 2 w 2"/>
                <a:gd name="T9" fmla="*/ 0 h 1"/>
                <a:gd name="T10" fmla="*/ 2 w 2"/>
                <a:gd name="T11" fmla="*/ 0 h 1"/>
                <a:gd name="T12" fmla="*/ 1 w 2"/>
                <a:gd name="T13" fmla="*/ 1 h 1"/>
                <a:gd name="T14" fmla="*/ 0 w 2"/>
                <a:gd name="T15" fmla="*/ 1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1">
                  <a:moveTo>
                    <a:pt x="0" y="1"/>
                  </a:moveTo>
                  <a:cubicBezTo>
                    <a:pt x="0" y="1"/>
                    <a:pt x="0" y="1"/>
                    <a:pt x="0" y="1"/>
                  </a:cubicBezTo>
                  <a:cubicBezTo>
                    <a:pt x="0" y="1"/>
                    <a:pt x="0" y="1"/>
                    <a:pt x="0" y="1"/>
                  </a:cubicBezTo>
                  <a:cubicBezTo>
                    <a:pt x="1" y="0"/>
                    <a:pt x="1" y="0"/>
                    <a:pt x="1" y="0"/>
                  </a:cubicBezTo>
                  <a:cubicBezTo>
                    <a:pt x="1" y="0"/>
                    <a:pt x="1" y="0"/>
                    <a:pt x="2" y="0"/>
                  </a:cubicBezTo>
                  <a:cubicBezTo>
                    <a:pt x="2" y="0"/>
                    <a:pt x="2" y="0"/>
                    <a:pt x="2" y="0"/>
                  </a:cubicBezTo>
                  <a:cubicBezTo>
                    <a:pt x="1" y="1"/>
                    <a:pt x="1" y="1"/>
                    <a:pt x="1" y="1"/>
                  </a:cubicBezTo>
                  <a:cubicBezTo>
                    <a:pt x="1" y="1"/>
                    <a:pt x="1"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1580" name="Freeform 613"/>
            <p:cNvSpPr/>
            <p:nvPr/>
          </p:nvSpPr>
          <p:spPr bwMode="auto">
            <a:xfrm>
              <a:off x="3612" y="1429"/>
              <a:ext cx="2" cy="2"/>
            </a:xfrm>
            <a:custGeom>
              <a:avLst/>
              <a:gdLst>
                <a:gd name="T0" fmla="*/ 0 w 1"/>
                <a:gd name="T1" fmla="*/ 1 h 1"/>
                <a:gd name="T2" fmla="*/ 0 w 1"/>
                <a:gd name="T3" fmla="*/ 1 h 1"/>
                <a:gd name="T4" fmla="*/ 0 w 1"/>
                <a:gd name="T5" fmla="*/ 1 h 1"/>
                <a:gd name="T6" fmla="*/ 1 w 1"/>
                <a:gd name="T7" fmla="*/ 0 h 1"/>
                <a:gd name="T8" fmla="*/ 1 w 1"/>
                <a:gd name="T9" fmla="*/ 0 h 1"/>
                <a:gd name="T10" fmla="*/ 1 w 1"/>
                <a:gd name="T11" fmla="*/ 0 h 1"/>
                <a:gd name="T12" fmla="*/ 0 w 1"/>
                <a:gd name="T13" fmla="*/ 1 h 1"/>
                <a:gd name="T14" fmla="*/ 0 w 1"/>
                <a:gd name="T15" fmla="*/ 1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1">
                  <a:moveTo>
                    <a:pt x="0" y="1"/>
                  </a:moveTo>
                  <a:cubicBezTo>
                    <a:pt x="0" y="1"/>
                    <a:pt x="0" y="1"/>
                    <a:pt x="0" y="1"/>
                  </a:cubicBezTo>
                  <a:cubicBezTo>
                    <a:pt x="0" y="1"/>
                    <a:pt x="0" y="1"/>
                    <a:pt x="0" y="1"/>
                  </a:cubicBezTo>
                  <a:cubicBezTo>
                    <a:pt x="0" y="1"/>
                    <a:pt x="0" y="0"/>
                    <a:pt x="1" y="0"/>
                  </a:cubicBezTo>
                  <a:cubicBezTo>
                    <a:pt x="1" y="0"/>
                    <a:pt x="1" y="0"/>
                    <a:pt x="1" y="0"/>
                  </a:cubicBezTo>
                  <a:cubicBezTo>
                    <a:pt x="1" y="0"/>
                    <a:pt x="1" y="0"/>
                    <a:pt x="1" y="0"/>
                  </a:cubicBezTo>
                  <a:cubicBezTo>
                    <a:pt x="1" y="1"/>
                    <a:pt x="1" y="1"/>
                    <a:pt x="0" y="1"/>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1581" name="Freeform 614"/>
            <p:cNvSpPr/>
            <p:nvPr/>
          </p:nvSpPr>
          <p:spPr bwMode="auto">
            <a:xfrm>
              <a:off x="3614" y="1429"/>
              <a:ext cx="5" cy="5"/>
            </a:xfrm>
            <a:custGeom>
              <a:avLst/>
              <a:gdLst>
                <a:gd name="T0" fmla="*/ 1 w 2"/>
                <a:gd name="T1" fmla="*/ 2 h 2"/>
                <a:gd name="T2" fmla="*/ 0 w 2"/>
                <a:gd name="T3" fmla="*/ 2 h 2"/>
                <a:gd name="T4" fmla="*/ 0 w 2"/>
                <a:gd name="T5" fmla="*/ 1 h 2"/>
                <a:gd name="T6" fmla="*/ 1 w 2"/>
                <a:gd name="T7" fmla="*/ 0 h 2"/>
                <a:gd name="T8" fmla="*/ 2 w 2"/>
                <a:gd name="T9" fmla="*/ 0 h 2"/>
                <a:gd name="T10" fmla="*/ 2 w 2"/>
                <a:gd name="T11" fmla="*/ 0 h 2"/>
                <a:gd name="T12" fmla="*/ 1 w 2"/>
                <a:gd name="T13" fmla="*/ 1 h 2"/>
                <a:gd name="T14" fmla="*/ 1 w 2"/>
                <a:gd name="T15" fmla="*/ 1 h 2"/>
                <a:gd name="T16" fmla="*/ 1 w 2"/>
                <a:gd name="T17" fmla="*/ 2 h 2"/>
                <a:gd name="T18" fmla="*/ 1 w 2"/>
                <a:gd name="T19"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2">
                  <a:moveTo>
                    <a:pt x="1" y="2"/>
                  </a:moveTo>
                  <a:cubicBezTo>
                    <a:pt x="1" y="2"/>
                    <a:pt x="0" y="2"/>
                    <a:pt x="0" y="2"/>
                  </a:cubicBezTo>
                  <a:cubicBezTo>
                    <a:pt x="0" y="1"/>
                    <a:pt x="0" y="1"/>
                    <a:pt x="0" y="1"/>
                  </a:cubicBezTo>
                  <a:cubicBezTo>
                    <a:pt x="1" y="1"/>
                    <a:pt x="1" y="0"/>
                    <a:pt x="1" y="0"/>
                  </a:cubicBezTo>
                  <a:cubicBezTo>
                    <a:pt x="1" y="0"/>
                    <a:pt x="1" y="0"/>
                    <a:pt x="2" y="0"/>
                  </a:cubicBezTo>
                  <a:cubicBezTo>
                    <a:pt x="2" y="0"/>
                    <a:pt x="2" y="0"/>
                    <a:pt x="2" y="0"/>
                  </a:cubicBezTo>
                  <a:cubicBezTo>
                    <a:pt x="1" y="1"/>
                    <a:pt x="1" y="1"/>
                    <a:pt x="1" y="1"/>
                  </a:cubicBezTo>
                  <a:cubicBezTo>
                    <a:pt x="1" y="1"/>
                    <a:pt x="1" y="1"/>
                    <a:pt x="1" y="1"/>
                  </a:cubicBezTo>
                  <a:cubicBezTo>
                    <a:pt x="1" y="2"/>
                    <a:pt x="1" y="2"/>
                    <a:pt x="1" y="2"/>
                  </a:cubicBezTo>
                  <a:cubicBezTo>
                    <a:pt x="1" y="2"/>
                    <a:pt x="1" y="2"/>
                    <a:pt x="1"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1582" name="Freeform 615"/>
            <p:cNvSpPr/>
            <p:nvPr/>
          </p:nvSpPr>
          <p:spPr bwMode="auto">
            <a:xfrm>
              <a:off x="3619" y="1429"/>
              <a:ext cx="3" cy="2"/>
            </a:xfrm>
            <a:custGeom>
              <a:avLst/>
              <a:gdLst>
                <a:gd name="T0" fmla="*/ 0 w 1"/>
                <a:gd name="T1" fmla="*/ 1 h 1"/>
                <a:gd name="T2" fmla="*/ 0 w 1"/>
                <a:gd name="T3" fmla="*/ 1 h 1"/>
                <a:gd name="T4" fmla="*/ 0 w 1"/>
                <a:gd name="T5" fmla="*/ 1 h 1"/>
                <a:gd name="T6" fmla="*/ 0 w 1"/>
                <a:gd name="T7" fmla="*/ 0 h 1"/>
                <a:gd name="T8" fmla="*/ 1 w 1"/>
                <a:gd name="T9" fmla="*/ 0 h 1"/>
                <a:gd name="T10" fmla="*/ 1 w 1"/>
                <a:gd name="T11" fmla="*/ 0 h 1"/>
                <a:gd name="T12" fmla="*/ 0 w 1"/>
                <a:gd name="T13" fmla="*/ 1 h 1"/>
                <a:gd name="T14" fmla="*/ 0 w 1"/>
                <a:gd name="T15" fmla="*/ 1 h 1"/>
                <a:gd name="T16" fmla="*/ 0 w 1"/>
                <a:gd name="T17" fmla="*/ 1 h 1"/>
                <a:gd name="T18" fmla="*/ 0 w 1"/>
                <a:gd name="T19" fmla="*/ 1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 h="1">
                  <a:moveTo>
                    <a:pt x="0" y="1"/>
                  </a:moveTo>
                  <a:cubicBezTo>
                    <a:pt x="0" y="1"/>
                    <a:pt x="0" y="1"/>
                    <a:pt x="0" y="1"/>
                  </a:cubicBezTo>
                  <a:cubicBezTo>
                    <a:pt x="0" y="1"/>
                    <a:pt x="0" y="1"/>
                    <a:pt x="0" y="1"/>
                  </a:cubicBezTo>
                  <a:cubicBezTo>
                    <a:pt x="0" y="0"/>
                    <a:pt x="0" y="0"/>
                    <a:pt x="0" y="0"/>
                  </a:cubicBezTo>
                  <a:cubicBezTo>
                    <a:pt x="0" y="0"/>
                    <a:pt x="0" y="0"/>
                    <a:pt x="1" y="0"/>
                  </a:cubicBezTo>
                  <a:cubicBezTo>
                    <a:pt x="1" y="0"/>
                    <a:pt x="1" y="0"/>
                    <a:pt x="1" y="0"/>
                  </a:cubicBezTo>
                  <a:cubicBezTo>
                    <a:pt x="0" y="1"/>
                    <a:pt x="0" y="1"/>
                    <a:pt x="0" y="1"/>
                  </a:cubicBezTo>
                  <a:cubicBezTo>
                    <a:pt x="0" y="1"/>
                    <a:pt x="0" y="1"/>
                    <a:pt x="0" y="1"/>
                  </a:cubicBezTo>
                  <a:cubicBezTo>
                    <a:pt x="0" y="1"/>
                    <a:pt x="0" y="1"/>
                    <a:pt x="0" y="1"/>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1583" name="Freeform 616"/>
            <p:cNvSpPr>
              <a:spLocks noEditPoints="1"/>
            </p:cNvSpPr>
            <p:nvPr/>
          </p:nvSpPr>
          <p:spPr bwMode="auto">
            <a:xfrm>
              <a:off x="3656" y="1426"/>
              <a:ext cx="50" cy="43"/>
            </a:xfrm>
            <a:custGeom>
              <a:avLst/>
              <a:gdLst>
                <a:gd name="T0" fmla="*/ 16 w 20"/>
                <a:gd name="T1" fmla="*/ 17 h 17"/>
                <a:gd name="T2" fmla="*/ 12 w 20"/>
                <a:gd name="T3" fmla="*/ 16 h 17"/>
                <a:gd name="T4" fmla="*/ 9 w 20"/>
                <a:gd name="T5" fmla="*/ 14 h 17"/>
                <a:gd name="T6" fmla="*/ 7 w 20"/>
                <a:gd name="T7" fmla="*/ 12 h 17"/>
                <a:gd name="T8" fmla="*/ 5 w 20"/>
                <a:gd name="T9" fmla="*/ 11 h 17"/>
                <a:gd name="T10" fmla="*/ 1 w 20"/>
                <a:gd name="T11" fmla="*/ 7 h 17"/>
                <a:gd name="T12" fmla="*/ 6 w 20"/>
                <a:gd name="T13" fmla="*/ 0 h 17"/>
                <a:gd name="T14" fmla="*/ 16 w 20"/>
                <a:gd name="T15" fmla="*/ 3 h 17"/>
                <a:gd name="T16" fmla="*/ 20 w 20"/>
                <a:gd name="T17" fmla="*/ 11 h 17"/>
                <a:gd name="T18" fmla="*/ 19 w 20"/>
                <a:gd name="T19" fmla="*/ 16 h 17"/>
                <a:gd name="T20" fmla="*/ 16 w 20"/>
                <a:gd name="T21" fmla="*/ 17 h 17"/>
                <a:gd name="T22" fmla="*/ 9 w 20"/>
                <a:gd name="T23" fmla="*/ 1 h 17"/>
                <a:gd name="T24" fmla="*/ 6 w 20"/>
                <a:gd name="T25" fmla="*/ 1 h 17"/>
                <a:gd name="T26" fmla="*/ 2 w 20"/>
                <a:gd name="T27" fmla="*/ 6 h 17"/>
                <a:gd name="T28" fmla="*/ 5 w 20"/>
                <a:gd name="T29" fmla="*/ 10 h 17"/>
                <a:gd name="T30" fmla="*/ 7 w 20"/>
                <a:gd name="T31" fmla="*/ 11 h 17"/>
                <a:gd name="T32" fmla="*/ 9 w 20"/>
                <a:gd name="T33" fmla="*/ 13 h 17"/>
                <a:gd name="T34" fmla="*/ 12 w 20"/>
                <a:gd name="T35" fmla="*/ 15 h 17"/>
                <a:gd name="T36" fmla="*/ 16 w 20"/>
                <a:gd name="T37" fmla="*/ 16 h 17"/>
                <a:gd name="T38" fmla="*/ 18 w 20"/>
                <a:gd name="T39" fmla="*/ 15 h 17"/>
                <a:gd name="T40" fmla="*/ 20 w 20"/>
                <a:gd name="T41" fmla="*/ 11 h 17"/>
                <a:gd name="T42" fmla="*/ 15 w 20"/>
                <a:gd name="T43" fmla="*/ 3 h 17"/>
                <a:gd name="T44" fmla="*/ 9 w 20"/>
                <a:gd name="T45" fmla="*/ 1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 h="17">
                  <a:moveTo>
                    <a:pt x="16" y="17"/>
                  </a:moveTo>
                  <a:cubicBezTo>
                    <a:pt x="14" y="17"/>
                    <a:pt x="13" y="16"/>
                    <a:pt x="12" y="16"/>
                  </a:cubicBezTo>
                  <a:cubicBezTo>
                    <a:pt x="11" y="15"/>
                    <a:pt x="10" y="14"/>
                    <a:pt x="9" y="14"/>
                  </a:cubicBezTo>
                  <a:cubicBezTo>
                    <a:pt x="8" y="13"/>
                    <a:pt x="7" y="12"/>
                    <a:pt x="7" y="12"/>
                  </a:cubicBezTo>
                  <a:cubicBezTo>
                    <a:pt x="6" y="11"/>
                    <a:pt x="6" y="11"/>
                    <a:pt x="5" y="11"/>
                  </a:cubicBezTo>
                  <a:cubicBezTo>
                    <a:pt x="3" y="10"/>
                    <a:pt x="1" y="9"/>
                    <a:pt x="1" y="7"/>
                  </a:cubicBezTo>
                  <a:cubicBezTo>
                    <a:pt x="0" y="4"/>
                    <a:pt x="3" y="1"/>
                    <a:pt x="6" y="0"/>
                  </a:cubicBezTo>
                  <a:cubicBezTo>
                    <a:pt x="9" y="0"/>
                    <a:pt x="13" y="0"/>
                    <a:pt x="16" y="3"/>
                  </a:cubicBezTo>
                  <a:cubicBezTo>
                    <a:pt x="19" y="5"/>
                    <a:pt x="20" y="8"/>
                    <a:pt x="20" y="11"/>
                  </a:cubicBezTo>
                  <a:cubicBezTo>
                    <a:pt x="20" y="13"/>
                    <a:pt x="20" y="15"/>
                    <a:pt x="19" y="16"/>
                  </a:cubicBezTo>
                  <a:cubicBezTo>
                    <a:pt x="18" y="16"/>
                    <a:pt x="17" y="17"/>
                    <a:pt x="16" y="17"/>
                  </a:cubicBezTo>
                  <a:close/>
                  <a:moveTo>
                    <a:pt x="9" y="1"/>
                  </a:moveTo>
                  <a:cubicBezTo>
                    <a:pt x="8" y="1"/>
                    <a:pt x="7" y="1"/>
                    <a:pt x="6" y="1"/>
                  </a:cubicBezTo>
                  <a:cubicBezTo>
                    <a:pt x="3" y="2"/>
                    <a:pt x="1" y="4"/>
                    <a:pt x="2" y="6"/>
                  </a:cubicBezTo>
                  <a:cubicBezTo>
                    <a:pt x="2" y="8"/>
                    <a:pt x="4" y="9"/>
                    <a:pt x="5" y="10"/>
                  </a:cubicBezTo>
                  <a:cubicBezTo>
                    <a:pt x="6" y="10"/>
                    <a:pt x="7" y="11"/>
                    <a:pt x="7" y="11"/>
                  </a:cubicBezTo>
                  <a:cubicBezTo>
                    <a:pt x="8" y="12"/>
                    <a:pt x="9" y="12"/>
                    <a:pt x="9" y="13"/>
                  </a:cubicBezTo>
                  <a:cubicBezTo>
                    <a:pt x="10" y="14"/>
                    <a:pt x="11" y="15"/>
                    <a:pt x="12" y="15"/>
                  </a:cubicBezTo>
                  <a:cubicBezTo>
                    <a:pt x="13" y="16"/>
                    <a:pt x="15" y="16"/>
                    <a:pt x="16" y="16"/>
                  </a:cubicBezTo>
                  <a:cubicBezTo>
                    <a:pt x="16" y="16"/>
                    <a:pt x="18" y="16"/>
                    <a:pt x="18" y="15"/>
                  </a:cubicBezTo>
                  <a:cubicBezTo>
                    <a:pt x="20" y="14"/>
                    <a:pt x="20" y="12"/>
                    <a:pt x="20" y="11"/>
                  </a:cubicBezTo>
                  <a:cubicBezTo>
                    <a:pt x="19" y="8"/>
                    <a:pt x="18" y="5"/>
                    <a:pt x="15" y="3"/>
                  </a:cubicBezTo>
                  <a:cubicBezTo>
                    <a:pt x="14" y="2"/>
                    <a:pt x="11" y="1"/>
                    <a:pt x="9"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1584" name="Freeform 617"/>
            <p:cNvSpPr/>
            <p:nvPr/>
          </p:nvSpPr>
          <p:spPr bwMode="auto">
            <a:xfrm>
              <a:off x="3656" y="1434"/>
              <a:ext cx="50" cy="30"/>
            </a:xfrm>
            <a:custGeom>
              <a:avLst/>
              <a:gdLst>
                <a:gd name="T0" fmla="*/ 16 w 20"/>
                <a:gd name="T1" fmla="*/ 12 h 12"/>
                <a:gd name="T2" fmla="*/ 13 w 20"/>
                <a:gd name="T3" fmla="*/ 12 h 12"/>
                <a:gd name="T4" fmla="*/ 10 w 20"/>
                <a:gd name="T5" fmla="*/ 10 h 12"/>
                <a:gd name="T6" fmla="*/ 10 w 20"/>
                <a:gd name="T7" fmla="*/ 9 h 12"/>
                <a:gd name="T8" fmla="*/ 4 w 20"/>
                <a:gd name="T9" fmla="*/ 5 h 12"/>
                <a:gd name="T10" fmla="*/ 4 w 20"/>
                <a:gd name="T11" fmla="*/ 5 h 12"/>
                <a:gd name="T12" fmla="*/ 1 w 20"/>
                <a:gd name="T13" fmla="*/ 3 h 12"/>
                <a:gd name="T14" fmla="*/ 1 w 20"/>
                <a:gd name="T15" fmla="*/ 1 h 12"/>
                <a:gd name="T16" fmla="*/ 2 w 20"/>
                <a:gd name="T17" fmla="*/ 1 h 12"/>
                <a:gd name="T18" fmla="*/ 2 w 20"/>
                <a:gd name="T19" fmla="*/ 1 h 12"/>
                <a:gd name="T20" fmla="*/ 2 w 20"/>
                <a:gd name="T21" fmla="*/ 3 h 12"/>
                <a:gd name="T22" fmla="*/ 4 w 20"/>
                <a:gd name="T23" fmla="*/ 4 h 12"/>
                <a:gd name="T24" fmla="*/ 4 w 20"/>
                <a:gd name="T25" fmla="*/ 4 h 12"/>
                <a:gd name="T26" fmla="*/ 10 w 20"/>
                <a:gd name="T27" fmla="*/ 8 h 12"/>
                <a:gd name="T28" fmla="*/ 11 w 20"/>
                <a:gd name="T29" fmla="*/ 9 h 12"/>
                <a:gd name="T30" fmla="*/ 13 w 20"/>
                <a:gd name="T31" fmla="*/ 11 h 12"/>
                <a:gd name="T32" fmla="*/ 19 w 20"/>
                <a:gd name="T33" fmla="*/ 10 h 12"/>
                <a:gd name="T34" fmla="*/ 20 w 20"/>
                <a:gd name="T35" fmla="*/ 10 h 12"/>
                <a:gd name="T36" fmla="*/ 20 w 20"/>
                <a:gd name="T37" fmla="*/ 11 h 12"/>
                <a:gd name="T38" fmla="*/ 16 w 20"/>
                <a:gd name="T39"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0" h="12">
                  <a:moveTo>
                    <a:pt x="16" y="12"/>
                  </a:moveTo>
                  <a:cubicBezTo>
                    <a:pt x="15" y="12"/>
                    <a:pt x="14" y="12"/>
                    <a:pt x="13" y="12"/>
                  </a:cubicBezTo>
                  <a:cubicBezTo>
                    <a:pt x="12" y="11"/>
                    <a:pt x="11" y="10"/>
                    <a:pt x="10" y="10"/>
                  </a:cubicBezTo>
                  <a:cubicBezTo>
                    <a:pt x="10" y="9"/>
                    <a:pt x="10" y="9"/>
                    <a:pt x="10" y="9"/>
                  </a:cubicBezTo>
                  <a:cubicBezTo>
                    <a:pt x="8" y="7"/>
                    <a:pt x="6" y="6"/>
                    <a:pt x="4" y="5"/>
                  </a:cubicBezTo>
                  <a:cubicBezTo>
                    <a:pt x="4" y="5"/>
                    <a:pt x="4" y="5"/>
                    <a:pt x="4" y="5"/>
                  </a:cubicBezTo>
                  <a:cubicBezTo>
                    <a:pt x="3" y="4"/>
                    <a:pt x="2" y="4"/>
                    <a:pt x="1" y="3"/>
                  </a:cubicBezTo>
                  <a:cubicBezTo>
                    <a:pt x="1" y="3"/>
                    <a:pt x="0" y="2"/>
                    <a:pt x="1" y="1"/>
                  </a:cubicBezTo>
                  <a:cubicBezTo>
                    <a:pt x="1" y="1"/>
                    <a:pt x="1" y="0"/>
                    <a:pt x="2" y="1"/>
                  </a:cubicBezTo>
                  <a:cubicBezTo>
                    <a:pt x="2" y="1"/>
                    <a:pt x="2" y="1"/>
                    <a:pt x="2" y="1"/>
                  </a:cubicBezTo>
                  <a:cubicBezTo>
                    <a:pt x="1" y="2"/>
                    <a:pt x="2" y="2"/>
                    <a:pt x="2" y="3"/>
                  </a:cubicBezTo>
                  <a:cubicBezTo>
                    <a:pt x="3" y="3"/>
                    <a:pt x="3" y="4"/>
                    <a:pt x="4" y="4"/>
                  </a:cubicBezTo>
                  <a:cubicBezTo>
                    <a:pt x="4" y="4"/>
                    <a:pt x="4" y="4"/>
                    <a:pt x="4" y="4"/>
                  </a:cubicBezTo>
                  <a:cubicBezTo>
                    <a:pt x="7" y="5"/>
                    <a:pt x="9" y="7"/>
                    <a:pt x="10" y="8"/>
                  </a:cubicBezTo>
                  <a:cubicBezTo>
                    <a:pt x="11" y="9"/>
                    <a:pt x="11" y="9"/>
                    <a:pt x="11" y="9"/>
                  </a:cubicBezTo>
                  <a:cubicBezTo>
                    <a:pt x="12" y="10"/>
                    <a:pt x="12" y="11"/>
                    <a:pt x="13" y="11"/>
                  </a:cubicBezTo>
                  <a:cubicBezTo>
                    <a:pt x="15" y="12"/>
                    <a:pt x="18" y="12"/>
                    <a:pt x="19" y="10"/>
                  </a:cubicBezTo>
                  <a:cubicBezTo>
                    <a:pt x="20" y="10"/>
                    <a:pt x="20" y="10"/>
                    <a:pt x="20" y="10"/>
                  </a:cubicBezTo>
                  <a:cubicBezTo>
                    <a:pt x="20" y="10"/>
                    <a:pt x="20" y="11"/>
                    <a:pt x="20" y="11"/>
                  </a:cubicBezTo>
                  <a:cubicBezTo>
                    <a:pt x="19" y="12"/>
                    <a:pt x="17" y="12"/>
                    <a:pt x="16"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1585" name="Freeform 618"/>
            <p:cNvSpPr/>
            <p:nvPr/>
          </p:nvSpPr>
          <p:spPr bwMode="auto">
            <a:xfrm>
              <a:off x="3669" y="1431"/>
              <a:ext cx="24" cy="15"/>
            </a:xfrm>
            <a:custGeom>
              <a:avLst/>
              <a:gdLst>
                <a:gd name="T0" fmla="*/ 1 w 10"/>
                <a:gd name="T1" fmla="*/ 6 h 6"/>
                <a:gd name="T2" fmla="*/ 0 w 10"/>
                <a:gd name="T3" fmla="*/ 6 h 6"/>
                <a:gd name="T4" fmla="*/ 2 w 10"/>
                <a:gd name="T5" fmla="*/ 4 h 6"/>
                <a:gd name="T6" fmla="*/ 4 w 10"/>
                <a:gd name="T7" fmla="*/ 2 h 6"/>
                <a:gd name="T8" fmla="*/ 5 w 10"/>
                <a:gd name="T9" fmla="*/ 1 h 6"/>
                <a:gd name="T10" fmla="*/ 10 w 10"/>
                <a:gd name="T11" fmla="*/ 0 h 6"/>
                <a:gd name="T12" fmla="*/ 10 w 10"/>
                <a:gd name="T13" fmla="*/ 0 h 6"/>
                <a:gd name="T14" fmla="*/ 10 w 10"/>
                <a:gd name="T15" fmla="*/ 1 h 6"/>
                <a:gd name="T16" fmla="*/ 6 w 10"/>
                <a:gd name="T17" fmla="*/ 2 h 6"/>
                <a:gd name="T18" fmla="*/ 4 w 10"/>
                <a:gd name="T19" fmla="*/ 3 h 6"/>
                <a:gd name="T20" fmla="*/ 2 w 10"/>
                <a:gd name="T21" fmla="*/ 4 h 6"/>
                <a:gd name="T22" fmla="*/ 1 w 10"/>
                <a:gd name="T23" fmla="*/ 6 h 6"/>
                <a:gd name="T24" fmla="*/ 1 w 10"/>
                <a:gd name="T25"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6">
                  <a:moveTo>
                    <a:pt x="1" y="6"/>
                  </a:moveTo>
                  <a:cubicBezTo>
                    <a:pt x="0" y="6"/>
                    <a:pt x="0" y="6"/>
                    <a:pt x="0" y="6"/>
                  </a:cubicBezTo>
                  <a:cubicBezTo>
                    <a:pt x="0" y="5"/>
                    <a:pt x="1" y="4"/>
                    <a:pt x="2" y="4"/>
                  </a:cubicBezTo>
                  <a:cubicBezTo>
                    <a:pt x="2" y="3"/>
                    <a:pt x="3" y="3"/>
                    <a:pt x="4" y="2"/>
                  </a:cubicBezTo>
                  <a:cubicBezTo>
                    <a:pt x="5" y="1"/>
                    <a:pt x="5" y="1"/>
                    <a:pt x="5" y="1"/>
                  </a:cubicBezTo>
                  <a:cubicBezTo>
                    <a:pt x="7" y="1"/>
                    <a:pt x="8" y="0"/>
                    <a:pt x="10" y="0"/>
                  </a:cubicBezTo>
                  <a:cubicBezTo>
                    <a:pt x="10" y="0"/>
                    <a:pt x="10" y="0"/>
                    <a:pt x="10" y="0"/>
                  </a:cubicBezTo>
                  <a:cubicBezTo>
                    <a:pt x="10" y="1"/>
                    <a:pt x="10" y="1"/>
                    <a:pt x="10" y="1"/>
                  </a:cubicBezTo>
                  <a:cubicBezTo>
                    <a:pt x="8" y="1"/>
                    <a:pt x="7" y="1"/>
                    <a:pt x="6" y="2"/>
                  </a:cubicBezTo>
                  <a:cubicBezTo>
                    <a:pt x="4" y="3"/>
                    <a:pt x="4" y="3"/>
                    <a:pt x="4" y="3"/>
                  </a:cubicBezTo>
                  <a:cubicBezTo>
                    <a:pt x="4" y="3"/>
                    <a:pt x="3" y="4"/>
                    <a:pt x="2" y="4"/>
                  </a:cubicBezTo>
                  <a:cubicBezTo>
                    <a:pt x="2" y="5"/>
                    <a:pt x="1" y="5"/>
                    <a:pt x="1" y="6"/>
                  </a:cubicBezTo>
                  <a:cubicBezTo>
                    <a:pt x="1" y="6"/>
                    <a:pt x="1" y="6"/>
                    <a:pt x="1"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1586" name="Freeform 619"/>
            <p:cNvSpPr/>
            <p:nvPr/>
          </p:nvSpPr>
          <p:spPr bwMode="auto">
            <a:xfrm>
              <a:off x="3666" y="1429"/>
              <a:ext cx="15" cy="10"/>
            </a:xfrm>
            <a:custGeom>
              <a:avLst/>
              <a:gdLst>
                <a:gd name="T0" fmla="*/ 6 w 6"/>
                <a:gd name="T1" fmla="*/ 4 h 4"/>
                <a:gd name="T2" fmla="*/ 5 w 6"/>
                <a:gd name="T3" fmla="*/ 3 h 4"/>
                <a:gd name="T4" fmla="*/ 5 w 6"/>
                <a:gd name="T5" fmla="*/ 3 h 4"/>
                <a:gd name="T6" fmla="*/ 0 w 6"/>
                <a:gd name="T7" fmla="*/ 1 h 4"/>
                <a:gd name="T8" fmla="*/ 0 w 6"/>
                <a:gd name="T9" fmla="*/ 0 h 4"/>
                <a:gd name="T10" fmla="*/ 1 w 6"/>
                <a:gd name="T11" fmla="*/ 0 h 4"/>
                <a:gd name="T12" fmla="*/ 6 w 6"/>
                <a:gd name="T13" fmla="*/ 2 h 4"/>
                <a:gd name="T14" fmla="*/ 6 w 6"/>
                <a:gd name="T15" fmla="*/ 3 h 4"/>
                <a:gd name="T16" fmla="*/ 6 w 6"/>
                <a:gd name="T17" fmla="*/ 4 h 4"/>
                <a:gd name="T18" fmla="*/ 6 w 6"/>
                <a:gd name="T19"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4">
                  <a:moveTo>
                    <a:pt x="6" y="4"/>
                  </a:moveTo>
                  <a:cubicBezTo>
                    <a:pt x="5" y="4"/>
                    <a:pt x="5" y="3"/>
                    <a:pt x="5" y="3"/>
                  </a:cubicBezTo>
                  <a:cubicBezTo>
                    <a:pt x="5" y="3"/>
                    <a:pt x="5" y="3"/>
                    <a:pt x="5" y="3"/>
                  </a:cubicBezTo>
                  <a:cubicBezTo>
                    <a:pt x="4" y="2"/>
                    <a:pt x="2" y="1"/>
                    <a:pt x="0" y="1"/>
                  </a:cubicBezTo>
                  <a:cubicBezTo>
                    <a:pt x="0" y="1"/>
                    <a:pt x="0" y="0"/>
                    <a:pt x="0" y="0"/>
                  </a:cubicBezTo>
                  <a:cubicBezTo>
                    <a:pt x="0" y="0"/>
                    <a:pt x="0" y="0"/>
                    <a:pt x="1" y="0"/>
                  </a:cubicBezTo>
                  <a:cubicBezTo>
                    <a:pt x="2" y="1"/>
                    <a:pt x="4" y="1"/>
                    <a:pt x="6" y="2"/>
                  </a:cubicBezTo>
                  <a:cubicBezTo>
                    <a:pt x="6" y="3"/>
                    <a:pt x="6" y="3"/>
                    <a:pt x="6" y="3"/>
                  </a:cubicBezTo>
                  <a:cubicBezTo>
                    <a:pt x="6" y="3"/>
                    <a:pt x="6" y="3"/>
                    <a:pt x="6" y="4"/>
                  </a:cubicBezTo>
                  <a:cubicBezTo>
                    <a:pt x="6" y="4"/>
                    <a:pt x="6" y="4"/>
                    <a:pt x="6"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1587" name="Freeform 620"/>
            <p:cNvSpPr>
              <a:spLocks noEditPoints="1"/>
            </p:cNvSpPr>
            <p:nvPr/>
          </p:nvSpPr>
          <p:spPr bwMode="auto">
            <a:xfrm>
              <a:off x="3541" y="1436"/>
              <a:ext cx="108" cy="25"/>
            </a:xfrm>
            <a:custGeom>
              <a:avLst/>
              <a:gdLst>
                <a:gd name="T0" fmla="*/ 6 w 44"/>
                <a:gd name="T1" fmla="*/ 10 h 10"/>
                <a:gd name="T2" fmla="*/ 0 w 44"/>
                <a:gd name="T3" fmla="*/ 9 h 10"/>
                <a:gd name="T4" fmla="*/ 0 w 44"/>
                <a:gd name="T5" fmla="*/ 9 h 10"/>
                <a:gd name="T6" fmla="*/ 0 w 44"/>
                <a:gd name="T7" fmla="*/ 9 h 10"/>
                <a:gd name="T8" fmla="*/ 5 w 44"/>
                <a:gd name="T9" fmla="*/ 1 h 10"/>
                <a:gd name="T10" fmla="*/ 6 w 44"/>
                <a:gd name="T11" fmla="*/ 1 h 10"/>
                <a:gd name="T12" fmla="*/ 39 w 44"/>
                <a:gd name="T13" fmla="*/ 0 h 10"/>
                <a:gd name="T14" fmla="*/ 41 w 44"/>
                <a:gd name="T15" fmla="*/ 1 h 10"/>
                <a:gd name="T16" fmla="*/ 42 w 44"/>
                <a:gd name="T17" fmla="*/ 2 h 10"/>
                <a:gd name="T18" fmla="*/ 44 w 44"/>
                <a:gd name="T19" fmla="*/ 9 h 10"/>
                <a:gd name="T20" fmla="*/ 44 w 44"/>
                <a:gd name="T21" fmla="*/ 9 h 10"/>
                <a:gd name="T22" fmla="*/ 44 w 44"/>
                <a:gd name="T23" fmla="*/ 9 h 10"/>
                <a:gd name="T24" fmla="*/ 6 w 44"/>
                <a:gd name="T25" fmla="*/ 10 h 10"/>
                <a:gd name="T26" fmla="*/ 1 w 44"/>
                <a:gd name="T27" fmla="*/ 9 h 10"/>
                <a:gd name="T28" fmla="*/ 6 w 44"/>
                <a:gd name="T29" fmla="*/ 9 h 10"/>
                <a:gd name="T30" fmla="*/ 7 w 44"/>
                <a:gd name="T31" fmla="*/ 9 h 10"/>
                <a:gd name="T32" fmla="*/ 43 w 44"/>
                <a:gd name="T33" fmla="*/ 9 h 10"/>
                <a:gd name="T34" fmla="*/ 41 w 44"/>
                <a:gd name="T35" fmla="*/ 2 h 10"/>
                <a:gd name="T36" fmla="*/ 40 w 44"/>
                <a:gd name="T37" fmla="*/ 1 h 10"/>
                <a:gd name="T38" fmla="*/ 39 w 44"/>
                <a:gd name="T39" fmla="*/ 1 h 10"/>
                <a:gd name="T40" fmla="*/ 6 w 44"/>
                <a:gd name="T41" fmla="*/ 2 h 10"/>
                <a:gd name="T42" fmla="*/ 1 w 44"/>
                <a:gd name="T43" fmla="*/ 9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4" h="10">
                  <a:moveTo>
                    <a:pt x="6" y="10"/>
                  </a:moveTo>
                  <a:cubicBezTo>
                    <a:pt x="4" y="10"/>
                    <a:pt x="2" y="10"/>
                    <a:pt x="0" y="9"/>
                  </a:cubicBezTo>
                  <a:cubicBezTo>
                    <a:pt x="0" y="9"/>
                    <a:pt x="0" y="9"/>
                    <a:pt x="0" y="9"/>
                  </a:cubicBezTo>
                  <a:cubicBezTo>
                    <a:pt x="0" y="9"/>
                    <a:pt x="0" y="9"/>
                    <a:pt x="0" y="9"/>
                  </a:cubicBezTo>
                  <a:cubicBezTo>
                    <a:pt x="5" y="1"/>
                    <a:pt x="5" y="1"/>
                    <a:pt x="5" y="1"/>
                  </a:cubicBezTo>
                  <a:cubicBezTo>
                    <a:pt x="5" y="1"/>
                    <a:pt x="6" y="1"/>
                    <a:pt x="6" y="1"/>
                  </a:cubicBezTo>
                  <a:cubicBezTo>
                    <a:pt x="17" y="0"/>
                    <a:pt x="28" y="0"/>
                    <a:pt x="39" y="0"/>
                  </a:cubicBezTo>
                  <a:cubicBezTo>
                    <a:pt x="40" y="0"/>
                    <a:pt x="40" y="0"/>
                    <a:pt x="41" y="1"/>
                  </a:cubicBezTo>
                  <a:cubicBezTo>
                    <a:pt x="41" y="1"/>
                    <a:pt x="42" y="2"/>
                    <a:pt x="42" y="2"/>
                  </a:cubicBezTo>
                  <a:cubicBezTo>
                    <a:pt x="44" y="9"/>
                    <a:pt x="44" y="9"/>
                    <a:pt x="44" y="9"/>
                  </a:cubicBezTo>
                  <a:cubicBezTo>
                    <a:pt x="44" y="9"/>
                    <a:pt x="44" y="9"/>
                    <a:pt x="44" y="9"/>
                  </a:cubicBezTo>
                  <a:cubicBezTo>
                    <a:pt x="44" y="9"/>
                    <a:pt x="44" y="9"/>
                    <a:pt x="44" y="9"/>
                  </a:cubicBezTo>
                  <a:lnTo>
                    <a:pt x="6" y="10"/>
                  </a:lnTo>
                  <a:close/>
                  <a:moveTo>
                    <a:pt x="1" y="9"/>
                  </a:moveTo>
                  <a:cubicBezTo>
                    <a:pt x="2" y="9"/>
                    <a:pt x="4" y="9"/>
                    <a:pt x="6" y="9"/>
                  </a:cubicBezTo>
                  <a:cubicBezTo>
                    <a:pt x="7" y="9"/>
                    <a:pt x="7" y="9"/>
                    <a:pt x="7" y="9"/>
                  </a:cubicBezTo>
                  <a:cubicBezTo>
                    <a:pt x="43" y="9"/>
                    <a:pt x="43" y="9"/>
                    <a:pt x="43" y="9"/>
                  </a:cubicBezTo>
                  <a:cubicBezTo>
                    <a:pt x="41" y="2"/>
                    <a:pt x="41" y="2"/>
                    <a:pt x="41" y="2"/>
                  </a:cubicBezTo>
                  <a:cubicBezTo>
                    <a:pt x="41" y="2"/>
                    <a:pt x="41" y="2"/>
                    <a:pt x="40" y="1"/>
                  </a:cubicBezTo>
                  <a:cubicBezTo>
                    <a:pt x="40" y="1"/>
                    <a:pt x="40" y="1"/>
                    <a:pt x="39" y="1"/>
                  </a:cubicBezTo>
                  <a:cubicBezTo>
                    <a:pt x="28" y="1"/>
                    <a:pt x="17" y="1"/>
                    <a:pt x="6" y="2"/>
                  </a:cubicBezTo>
                  <a:lnTo>
                    <a:pt x="1" y="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1588" name="Freeform 621"/>
            <p:cNvSpPr/>
            <p:nvPr/>
          </p:nvSpPr>
          <p:spPr bwMode="auto">
            <a:xfrm>
              <a:off x="3538" y="1461"/>
              <a:ext cx="111" cy="3"/>
            </a:xfrm>
            <a:custGeom>
              <a:avLst/>
              <a:gdLst>
                <a:gd name="T0" fmla="*/ 1 w 45"/>
                <a:gd name="T1" fmla="*/ 1 h 1"/>
                <a:gd name="T2" fmla="*/ 0 w 45"/>
                <a:gd name="T3" fmla="*/ 1 h 1"/>
                <a:gd name="T4" fmla="*/ 1 w 45"/>
                <a:gd name="T5" fmla="*/ 0 h 1"/>
                <a:gd name="T6" fmla="*/ 45 w 45"/>
                <a:gd name="T7" fmla="*/ 0 h 1"/>
                <a:gd name="T8" fmla="*/ 45 w 45"/>
                <a:gd name="T9" fmla="*/ 0 h 1"/>
                <a:gd name="T10" fmla="*/ 45 w 45"/>
                <a:gd name="T11" fmla="*/ 1 h 1"/>
                <a:gd name="T12" fmla="*/ 1 w 45"/>
                <a:gd name="T13" fmla="*/ 1 h 1"/>
              </a:gdLst>
              <a:ahLst/>
              <a:cxnLst>
                <a:cxn ang="0">
                  <a:pos x="T0" y="T1"/>
                </a:cxn>
                <a:cxn ang="0">
                  <a:pos x="T2" y="T3"/>
                </a:cxn>
                <a:cxn ang="0">
                  <a:pos x="T4" y="T5"/>
                </a:cxn>
                <a:cxn ang="0">
                  <a:pos x="T6" y="T7"/>
                </a:cxn>
                <a:cxn ang="0">
                  <a:pos x="T8" y="T9"/>
                </a:cxn>
                <a:cxn ang="0">
                  <a:pos x="T10" y="T11"/>
                </a:cxn>
                <a:cxn ang="0">
                  <a:pos x="T12" y="T13"/>
                </a:cxn>
              </a:cxnLst>
              <a:rect l="0" t="0" r="r" b="b"/>
              <a:pathLst>
                <a:path w="45" h="1">
                  <a:moveTo>
                    <a:pt x="1" y="1"/>
                  </a:moveTo>
                  <a:cubicBezTo>
                    <a:pt x="1" y="1"/>
                    <a:pt x="0" y="1"/>
                    <a:pt x="0" y="1"/>
                  </a:cubicBezTo>
                  <a:cubicBezTo>
                    <a:pt x="0" y="0"/>
                    <a:pt x="1" y="0"/>
                    <a:pt x="1" y="0"/>
                  </a:cubicBezTo>
                  <a:cubicBezTo>
                    <a:pt x="45" y="0"/>
                    <a:pt x="45" y="0"/>
                    <a:pt x="45" y="0"/>
                  </a:cubicBezTo>
                  <a:cubicBezTo>
                    <a:pt x="45" y="0"/>
                    <a:pt x="45" y="0"/>
                    <a:pt x="45" y="0"/>
                  </a:cubicBezTo>
                  <a:cubicBezTo>
                    <a:pt x="45" y="1"/>
                    <a:pt x="45" y="1"/>
                    <a:pt x="45" y="1"/>
                  </a:cubicBezTo>
                  <a:lnTo>
                    <a:pt x="1"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1589" name="Freeform 622"/>
            <p:cNvSpPr/>
            <p:nvPr/>
          </p:nvSpPr>
          <p:spPr bwMode="auto">
            <a:xfrm>
              <a:off x="3646" y="1456"/>
              <a:ext cx="3" cy="8"/>
            </a:xfrm>
            <a:custGeom>
              <a:avLst/>
              <a:gdLst>
                <a:gd name="T0" fmla="*/ 1 w 1"/>
                <a:gd name="T1" fmla="*/ 3 h 3"/>
                <a:gd name="T2" fmla="*/ 1 w 1"/>
                <a:gd name="T3" fmla="*/ 3 h 3"/>
                <a:gd name="T4" fmla="*/ 0 w 1"/>
                <a:gd name="T5" fmla="*/ 2 h 3"/>
                <a:gd name="T6" fmla="*/ 0 w 1"/>
                <a:gd name="T7" fmla="*/ 1 h 3"/>
                <a:gd name="T8" fmla="*/ 1 w 1"/>
                <a:gd name="T9" fmla="*/ 1 h 3"/>
                <a:gd name="T10" fmla="*/ 1 w 1"/>
                <a:gd name="T11" fmla="*/ 1 h 3"/>
                <a:gd name="T12" fmla="*/ 1 w 1"/>
                <a:gd name="T13" fmla="*/ 3 h 3"/>
                <a:gd name="T14" fmla="*/ 1 w 1"/>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3">
                  <a:moveTo>
                    <a:pt x="1" y="3"/>
                  </a:moveTo>
                  <a:cubicBezTo>
                    <a:pt x="1" y="3"/>
                    <a:pt x="1" y="3"/>
                    <a:pt x="1" y="3"/>
                  </a:cubicBezTo>
                  <a:cubicBezTo>
                    <a:pt x="0" y="3"/>
                    <a:pt x="0" y="3"/>
                    <a:pt x="0" y="2"/>
                  </a:cubicBezTo>
                  <a:cubicBezTo>
                    <a:pt x="0" y="1"/>
                    <a:pt x="0" y="1"/>
                    <a:pt x="0" y="1"/>
                  </a:cubicBezTo>
                  <a:cubicBezTo>
                    <a:pt x="0" y="1"/>
                    <a:pt x="1" y="0"/>
                    <a:pt x="1" y="1"/>
                  </a:cubicBezTo>
                  <a:cubicBezTo>
                    <a:pt x="1" y="1"/>
                    <a:pt x="1" y="1"/>
                    <a:pt x="1" y="1"/>
                  </a:cubicBezTo>
                  <a:cubicBezTo>
                    <a:pt x="1" y="3"/>
                    <a:pt x="1" y="3"/>
                    <a:pt x="1" y="3"/>
                  </a:cubicBezTo>
                  <a:cubicBezTo>
                    <a:pt x="1" y="3"/>
                    <a:pt x="1" y="3"/>
                    <a:pt x="1"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1590" name="Freeform 623"/>
            <p:cNvSpPr/>
            <p:nvPr/>
          </p:nvSpPr>
          <p:spPr bwMode="auto">
            <a:xfrm>
              <a:off x="3538" y="1456"/>
              <a:ext cx="3" cy="8"/>
            </a:xfrm>
            <a:custGeom>
              <a:avLst/>
              <a:gdLst>
                <a:gd name="T0" fmla="*/ 1 w 1"/>
                <a:gd name="T1" fmla="*/ 3 h 3"/>
                <a:gd name="T2" fmla="*/ 1 w 1"/>
                <a:gd name="T3" fmla="*/ 3 h 3"/>
                <a:gd name="T4" fmla="*/ 0 w 1"/>
                <a:gd name="T5" fmla="*/ 1 h 3"/>
                <a:gd name="T6" fmla="*/ 1 w 1"/>
                <a:gd name="T7" fmla="*/ 0 h 3"/>
                <a:gd name="T8" fmla="*/ 1 w 1"/>
                <a:gd name="T9" fmla="*/ 1 h 3"/>
                <a:gd name="T10" fmla="*/ 1 w 1"/>
                <a:gd name="T11" fmla="*/ 3 h 3"/>
                <a:gd name="T12" fmla="*/ 1 w 1"/>
                <a:gd name="T13" fmla="*/ 3 h 3"/>
                <a:gd name="T14" fmla="*/ 1 w 1"/>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3">
                  <a:moveTo>
                    <a:pt x="1" y="3"/>
                  </a:moveTo>
                  <a:cubicBezTo>
                    <a:pt x="1" y="3"/>
                    <a:pt x="1" y="3"/>
                    <a:pt x="1" y="3"/>
                  </a:cubicBezTo>
                  <a:cubicBezTo>
                    <a:pt x="0" y="2"/>
                    <a:pt x="0" y="1"/>
                    <a:pt x="0" y="1"/>
                  </a:cubicBezTo>
                  <a:cubicBezTo>
                    <a:pt x="0" y="0"/>
                    <a:pt x="1" y="0"/>
                    <a:pt x="1" y="0"/>
                  </a:cubicBezTo>
                  <a:cubicBezTo>
                    <a:pt x="1" y="0"/>
                    <a:pt x="1" y="1"/>
                    <a:pt x="1" y="1"/>
                  </a:cubicBezTo>
                  <a:cubicBezTo>
                    <a:pt x="1" y="1"/>
                    <a:pt x="1" y="2"/>
                    <a:pt x="1" y="3"/>
                  </a:cubicBezTo>
                  <a:cubicBezTo>
                    <a:pt x="1" y="3"/>
                    <a:pt x="1" y="3"/>
                    <a:pt x="1" y="3"/>
                  </a:cubicBezTo>
                  <a:cubicBezTo>
                    <a:pt x="1" y="3"/>
                    <a:pt x="1" y="3"/>
                    <a:pt x="1"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1591" name="Freeform 624"/>
            <p:cNvSpPr>
              <a:spLocks noEditPoints="1"/>
            </p:cNvSpPr>
            <p:nvPr/>
          </p:nvSpPr>
          <p:spPr bwMode="auto">
            <a:xfrm>
              <a:off x="3568" y="1449"/>
              <a:ext cx="46" cy="7"/>
            </a:xfrm>
            <a:custGeom>
              <a:avLst/>
              <a:gdLst>
                <a:gd name="T0" fmla="*/ 18 w 19"/>
                <a:gd name="T1" fmla="*/ 3 h 3"/>
                <a:gd name="T2" fmla="*/ 0 w 19"/>
                <a:gd name="T3" fmla="*/ 3 h 3"/>
                <a:gd name="T4" fmla="*/ 0 w 19"/>
                <a:gd name="T5" fmla="*/ 2 h 3"/>
                <a:gd name="T6" fmla="*/ 0 w 19"/>
                <a:gd name="T7" fmla="*/ 2 h 3"/>
                <a:gd name="T8" fmla="*/ 0 w 19"/>
                <a:gd name="T9" fmla="*/ 1 h 3"/>
                <a:gd name="T10" fmla="*/ 0 w 19"/>
                <a:gd name="T11" fmla="*/ 1 h 3"/>
                <a:gd name="T12" fmla="*/ 0 w 19"/>
                <a:gd name="T13" fmla="*/ 0 h 3"/>
                <a:gd name="T14" fmla="*/ 18 w 19"/>
                <a:gd name="T15" fmla="*/ 0 h 3"/>
                <a:gd name="T16" fmla="*/ 19 w 19"/>
                <a:gd name="T17" fmla="*/ 1 h 3"/>
                <a:gd name="T18" fmla="*/ 19 w 19"/>
                <a:gd name="T19" fmla="*/ 2 h 3"/>
                <a:gd name="T20" fmla="*/ 19 w 19"/>
                <a:gd name="T21" fmla="*/ 3 h 3"/>
                <a:gd name="T22" fmla="*/ 18 w 19"/>
                <a:gd name="T23" fmla="*/ 3 h 3"/>
                <a:gd name="T24" fmla="*/ 9 w 19"/>
                <a:gd name="T25" fmla="*/ 2 h 3"/>
                <a:gd name="T26" fmla="*/ 18 w 19"/>
                <a:gd name="T27" fmla="*/ 2 h 3"/>
                <a:gd name="T28" fmla="*/ 18 w 19"/>
                <a:gd name="T29" fmla="*/ 1 h 3"/>
                <a:gd name="T30" fmla="*/ 1 w 19"/>
                <a:gd name="T31" fmla="*/ 1 h 3"/>
                <a:gd name="T32" fmla="*/ 1 w 19"/>
                <a:gd name="T33" fmla="*/ 2 h 3"/>
                <a:gd name="T34" fmla="*/ 1 w 19"/>
                <a:gd name="T35" fmla="*/ 2 h 3"/>
                <a:gd name="T36" fmla="*/ 9 w 19"/>
                <a:gd name="T37" fmla="*/ 2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9" h="3">
                  <a:moveTo>
                    <a:pt x="18" y="3"/>
                  </a:moveTo>
                  <a:cubicBezTo>
                    <a:pt x="12" y="3"/>
                    <a:pt x="6" y="2"/>
                    <a:pt x="0" y="3"/>
                  </a:cubicBezTo>
                  <a:cubicBezTo>
                    <a:pt x="0" y="3"/>
                    <a:pt x="0" y="3"/>
                    <a:pt x="0" y="2"/>
                  </a:cubicBezTo>
                  <a:cubicBezTo>
                    <a:pt x="0" y="2"/>
                    <a:pt x="0" y="2"/>
                    <a:pt x="0" y="2"/>
                  </a:cubicBezTo>
                  <a:cubicBezTo>
                    <a:pt x="0" y="1"/>
                    <a:pt x="0" y="1"/>
                    <a:pt x="0" y="1"/>
                  </a:cubicBezTo>
                  <a:cubicBezTo>
                    <a:pt x="0" y="1"/>
                    <a:pt x="0" y="1"/>
                    <a:pt x="0" y="1"/>
                  </a:cubicBezTo>
                  <a:cubicBezTo>
                    <a:pt x="0" y="1"/>
                    <a:pt x="0" y="0"/>
                    <a:pt x="0" y="0"/>
                  </a:cubicBezTo>
                  <a:cubicBezTo>
                    <a:pt x="7" y="0"/>
                    <a:pt x="12" y="0"/>
                    <a:pt x="18" y="0"/>
                  </a:cubicBezTo>
                  <a:cubicBezTo>
                    <a:pt x="19" y="0"/>
                    <a:pt x="19" y="1"/>
                    <a:pt x="19" y="1"/>
                  </a:cubicBezTo>
                  <a:cubicBezTo>
                    <a:pt x="19" y="2"/>
                    <a:pt x="19" y="2"/>
                    <a:pt x="19" y="2"/>
                  </a:cubicBezTo>
                  <a:cubicBezTo>
                    <a:pt x="19" y="2"/>
                    <a:pt x="19" y="2"/>
                    <a:pt x="19" y="3"/>
                  </a:cubicBezTo>
                  <a:cubicBezTo>
                    <a:pt x="18" y="3"/>
                    <a:pt x="18" y="3"/>
                    <a:pt x="18" y="3"/>
                  </a:cubicBezTo>
                  <a:close/>
                  <a:moveTo>
                    <a:pt x="9" y="2"/>
                  </a:moveTo>
                  <a:cubicBezTo>
                    <a:pt x="12" y="2"/>
                    <a:pt x="15" y="2"/>
                    <a:pt x="18" y="2"/>
                  </a:cubicBezTo>
                  <a:cubicBezTo>
                    <a:pt x="18" y="1"/>
                    <a:pt x="18" y="1"/>
                    <a:pt x="18" y="1"/>
                  </a:cubicBezTo>
                  <a:cubicBezTo>
                    <a:pt x="12" y="1"/>
                    <a:pt x="7" y="1"/>
                    <a:pt x="1" y="1"/>
                  </a:cubicBezTo>
                  <a:cubicBezTo>
                    <a:pt x="1" y="1"/>
                    <a:pt x="1" y="1"/>
                    <a:pt x="1" y="2"/>
                  </a:cubicBezTo>
                  <a:cubicBezTo>
                    <a:pt x="1" y="2"/>
                    <a:pt x="1" y="2"/>
                    <a:pt x="1" y="2"/>
                  </a:cubicBezTo>
                  <a:cubicBezTo>
                    <a:pt x="3" y="2"/>
                    <a:pt x="6" y="2"/>
                    <a:pt x="9"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1592" name="Freeform 625"/>
            <p:cNvSpPr>
              <a:spLocks noEditPoints="1"/>
            </p:cNvSpPr>
            <p:nvPr/>
          </p:nvSpPr>
          <p:spPr bwMode="auto">
            <a:xfrm>
              <a:off x="3555" y="1441"/>
              <a:ext cx="18" cy="5"/>
            </a:xfrm>
            <a:custGeom>
              <a:avLst/>
              <a:gdLst>
                <a:gd name="T0" fmla="*/ 0 w 7"/>
                <a:gd name="T1" fmla="*/ 2 h 2"/>
                <a:gd name="T2" fmla="*/ 0 w 7"/>
                <a:gd name="T3" fmla="*/ 2 h 2"/>
                <a:gd name="T4" fmla="*/ 1 w 7"/>
                <a:gd name="T5" fmla="*/ 1 h 2"/>
                <a:gd name="T6" fmla="*/ 1 w 7"/>
                <a:gd name="T7" fmla="*/ 1 h 2"/>
                <a:gd name="T8" fmla="*/ 1 w 7"/>
                <a:gd name="T9" fmla="*/ 0 h 2"/>
                <a:gd name="T10" fmla="*/ 2 w 7"/>
                <a:gd name="T11" fmla="*/ 0 h 2"/>
                <a:gd name="T12" fmla="*/ 6 w 7"/>
                <a:gd name="T13" fmla="*/ 0 h 2"/>
                <a:gd name="T14" fmla="*/ 7 w 7"/>
                <a:gd name="T15" fmla="*/ 0 h 2"/>
                <a:gd name="T16" fmla="*/ 7 w 7"/>
                <a:gd name="T17" fmla="*/ 1 h 2"/>
                <a:gd name="T18" fmla="*/ 6 w 7"/>
                <a:gd name="T19" fmla="*/ 2 h 2"/>
                <a:gd name="T20" fmla="*/ 6 w 7"/>
                <a:gd name="T21" fmla="*/ 2 h 2"/>
                <a:gd name="T22" fmla="*/ 6 w 7"/>
                <a:gd name="T23" fmla="*/ 2 h 2"/>
                <a:gd name="T24" fmla="*/ 0 w 7"/>
                <a:gd name="T25" fmla="*/ 2 h 2"/>
                <a:gd name="T26" fmla="*/ 2 w 7"/>
                <a:gd name="T27" fmla="*/ 1 h 2"/>
                <a:gd name="T28" fmla="*/ 1 w 7"/>
                <a:gd name="T29" fmla="*/ 1 h 2"/>
                <a:gd name="T30" fmla="*/ 5 w 7"/>
                <a:gd name="T31" fmla="*/ 1 h 2"/>
                <a:gd name="T32" fmla="*/ 5 w 7"/>
                <a:gd name="T33" fmla="*/ 1 h 2"/>
                <a:gd name="T34" fmla="*/ 6 w 7"/>
                <a:gd name="T35" fmla="*/ 1 h 2"/>
                <a:gd name="T36" fmla="*/ 2 w 7"/>
                <a:gd name="T37"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 h="2">
                  <a:moveTo>
                    <a:pt x="0" y="2"/>
                  </a:moveTo>
                  <a:cubicBezTo>
                    <a:pt x="0" y="2"/>
                    <a:pt x="0" y="2"/>
                    <a:pt x="0" y="2"/>
                  </a:cubicBezTo>
                  <a:cubicBezTo>
                    <a:pt x="0" y="2"/>
                    <a:pt x="0" y="1"/>
                    <a:pt x="1" y="1"/>
                  </a:cubicBezTo>
                  <a:cubicBezTo>
                    <a:pt x="1" y="1"/>
                    <a:pt x="1" y="1"/>
                    <a:pt x="1" y="1"/>
                  </a:cubicBezTo>
                  <a:cubicBezTo>
                    <a:pt x="1" y="0"/>
                    <a:pt x="1" y="0"/>
                    <a:pt x="1" y="0"/>
                  </a:cubicBezTo>
                  <a:cubicBezTo>
                    <a:pt x="1" y="0"/>
                    <a:pt x="1" y="0"/>
                    <a:pt x="2" y="0"/>
                  </a:cubicBezTo>
                  <a:cubicBezTo>
                    <a:pt x="3" y="0"/>
                    <a:pt x="5" y="0"/>
                    <a:pt x="6" y="0"/>
                  </a:cubicBezTo>
                  <a:cubicBezTo>
                    <a:pt x="6" y="0"/>
                    <a:pt x="6" y="0"/>
                    <a:pt x="7" y="0"/>
                  </a:cubicBezTo>
                  <a:cubicBezTo>
                    <a:pt x="7" y="0"/>
                    <a:pt x="7" y="0"/>
                    <a:pt x="7" y="1"/>
                  </a:cubicBezTo>
                  <a:cubicBezTo>
                    <a:pt x="6" y="1"/>
                    <a:pt x="6" y="1"/>
                    <a:pt x="6" y="2"/>
                  </a:cubicBezTo>
                  <a:cubicBezTo>
                    <a:pt x="6" y="2"/>
                    <a:pt x="6" y="2"/>
                    <a:pt x="6" y="2"/>
                  </a:cubicBezTo>
                  <a:cubicBezTo>
                    <a:pt x="6" y="2"/>
                    <a:pt x="6" y="2"/>
                    <a:pt x="6" y="2"/>
                  </a:cubicBezTo>
                  <a:cubicBezTo>
                    <a:pt x="4" y="2"/>
                    <a:pt x="2" y="2"/>
                    <a:pt x="0" y="2"/>
                  </a:cubicBezTo>
                  <a:close/>
                  <a:moveTo>
                    <a:pt x="2" y="1"/>
                  </a:moveTo>
                  <a:cubicBezTo>
                    <a:pt x="2" y="1"/>
                    <a:pt x="2" y="1"/>
                    <a:pt x="1" y="1"/>
                  </a:cubicBezTo>
                  <a:cubicBezTo>
                    <a:pt x="3" y="1"/>
                    <a:pt x="4" y="1"/>
                    <a:pt x="5" y="1"/>
                  </a:cubicBezTo>
                  <a:cubicBezTo>
                    <a:pt x="5" y="1"/>
                    <a:pt x="5" y="1"/>
                    <a:pt x="5" y="1"/>
                  </a:cubicBezTo>
                  <a:cubicBezTo>
                    <a:pt x="5" y="1"/>
                    <a:pt x="6" y="1"/>
                    <a:pt x="6" y="1"/>
                  </a:cubicBezTo>
                  <a:cubicBezTo>
                    <a:pt x="4" y="1"/>
                    <a:pt x="3" y="1"/>
                    <a:pt x="2"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1593" name="Freeform 626"/>
            <p:cNvSpPr>
              <a:spLocks noEditPoints="1"/>
            </p:cNvSpPr>
            <p:nvPr/>
          </p:nvSpPr>
          <p:spPr bwMode="auto">
            <a:xfrm>
              <a:off x="3550" y="1449"/>
              <a:ext cx="15" cy="7"/>
            </a:xfrm>
            <a:custGeom>
              <a:avLst/>
              <a:gdLst>
                <a:gd name="T0" fmla="*/ 0 w 6"/>
                <a:gd name="T1" fmla="*/ 3 h 3"/>
                <a:gd name="T2" fmla="*/ 0 w 6"/>
                <a:gd name="T3" fmla="*/ 2 h 3"/>
                <a:gd name="T4" fmla="*/ 0 w 6"/>
                <a:gd name="T5" fmla="*/ 1 h 3"/>
                <a:gd name="T6" fmla="*/ 1 w 6"/>
                <a:gd name="T7" fmla="*/ 1 h 3"/>
                <a:gd name="T8" fmla="*/ 1 w 6"/>
                <a:gd name="T9" fmla="*/ 1 h 3"/>
                <a:gd name="T10" fmla="*/ 1 w 6"/>
                <a:gd name="T11" fmla="*/ 1 h 3"/>
                <a:gd name="T12" fmla="*/ 6 w 6"/>
                <a:gd name="T13" fmla="*/ 0 h 3"/>
                <a:gd name="T14" fmla="*/ 6 w 6"/>
                <a:gd name="T15" fmla="*/ 1 h 3"/>
                <a:gd name="T16" fmla="*/ 6 w 6"/>
                <a:gd name="T17" fmla="*/ 1 h 3"/>
                <a:gd name="T18" fmla="*/ 6 w 6"/>
                <a:gd name="T19" fmla="*/ 2 h 3"/>
                <a:gd name="T20" fmla="*/ 6 w 6"/>
                <a:gd name="T21" fmla="*/ 2 h 3"/>
                <a:gd name="T22" fmla="*/ 5 w 6"/>
                <a:gd name="T23" fmla="*/ 2 h 3"/>
                <a:gd name="T24" fmla="*/ 0 w 6"/>
                <a:gd name="T25" fmla="*/ 3 h 3"/>
                <a:gd name="T26" fmla="*/ 2 w 6"/>
                <a:gd name="T27" fmla="*/ 1 h 3"/>
                <a:gd name="T28" fmla="*/ 1 w 6"/>
                <a:gd name="T29" fmla="*/ 2 h 3"/>
                <a:gd name="T30" fmla="*/ 5 w 6"/>
                <a:gd name="T31" fmla="*/ 2 h 3"/>
                <a:gd name="T32" fmla="*/ 5 w 6"/>
                <a:gd name="T33" fmla="*/ 2 h 3"/>
                <a:gd name="T34" fmla="*/ 5 w 6"/>
                <a:gd name="T35" fmla="*/ 1 h 3"/>
                <a:gd name="T36" fmla="*/ 2 w 6"/>
                <a:gd name="T37" fmla="*/ 1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 h="3">
                  <a:moveTo>
                    <a:pt x="0" y="3"/>
                  </a:moveTo>
                  <a:cubicBezTo>
                    <a:pt x="0" y="3"/>
                    <a:pt x="0" y="2"/>
                    <a:pt x="0" y="2"/>
                  </a:cubicBezTo>
                  <a:cubicBezTo>
                    <a:pt x="0" y="2"/>
                    <a:pt x="0" y="2"/>
                    <a:pt x="0" y="1"/>
                  </a:cubicBezTo>
                  <a:cubicBezTo>
                    <a:pt x="1" y="1"/>
                    <a:pt x="1" y="1"/>
                    <a:pt x="1" y="1"/>
                  </a:cubicBezTo>
                  <a:cubicBezTo>
                    <a:pt x="1" y="1"/>
                    <a:pt x="1" y="1"/>
                    <a:pt x="1" y="1"/>
                  </a:cubicBezTo>
                  <a:cubicBezTo>
                    <a:pt x="1" y="1"/>
                    <a:pt x="1" y="1"/>
                    <a:pt x="1" y="1"/>
                  </a:cubicBezTo>
                  <a:cubicBezTo>
                    <a:pt x="3" y="0"/>
                    <a:pt x="4" y="0"/>
                    <a:pt x="6" y="0"/>
                  </a:cubicBezTo>
                  <a:cubicBezTo>
                    <a:pt x="6" y="0"/>
                    <a:pt x="6" y="0"/>
                    <a:pt x="6" y="1"/>
                  </a:cubicBezTo>
                  <a:cubicBezTo>
                    <a:pt x="6" y="1"/>
                    <a:pt x="6" y="1"/>
                    <a:pt x="6" y="1"/>
                  </a:cubicBezTo>
                  <a:cubicBezTo>
                    <a:pt x="6" y="1"/>
                    <a:pt x="6" y="2"/>
                    <a:pt x="6" y="2"/>
                  </a:cubicBezTo>
                  <a:cubicBezTo>
                    <a:pt x="6" y="2"/>
                    <a:pt x="6" y="2"/>
                    <a:pt x="6" y="2"/>
                  </a:cubicBezTo>
                  <a:cubicBezTo>
                    <a:pt x="6" y="2"/>
                    <a:pt x="6" y="2"/>
                    <a:pt x="5" y="2"/>
                  </a:cubicBezTo>
                  <a:cubicBezTo>
                    <a:pt x="4" y="3"/>
                    <a:pt x="2" y="3"/>
                    <a:pt x="0" y="3"/>
                  </a:cubicBezTo>
                  <a:close/>
                  <a:moveTo>
                    <a:pt x="2" y="1"/>
                  </a:moveTo>
                  <a:cubicBezTo>
                    <a:pt x="1" y="1"/>
                    <a:pt x="1" y="2"/>
                    <a:pt x="1" y="2"/>
                  </a:cubicBezTo>
                  <a:cubicBezTo>
                    <a:pt x="2" y="2"/>
                    <a:pt x="4" y="2"/>
                    <a:pt x="5" y="2"/>
                  </a:cubicBezTo>
                  <a:cubicBezTo>
                    <a:pt x="5" y="2"/>
                    <a:pt x="5" y="2"/>
                    <a:pt x="5" y="2"/>
                  </a:cubicBezTo>
                  <a:cubicBezTo>
                    <a:pt x="5" y="1"/>
                    <a:pt x="5" y="1"/>
                    <a:pt x="5" y="1"/>
                  </a:cubicBezTo>
                  <a:cubicBezTo>
                    <a:pt x="4" y="1"/>
                    <a:pt x="3" y="1"/>
                    <a:pt x="2"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1594" name="Freeform 627"/>
            <p:cNvSpPr>
              <a:spLocks noEditPoints="1"/>
            </p:cNvSpPr>
            <p:nvPr/>
          </p:nvSpPr>
          <p:spPr bwMode="auto">
            <a:xfrm>
              <a:off x="3600" y="1441"/>
              <a:ext cx="10" cy="5"/>
            </a:xfrm>
            <a:custGeom>
              <a:avLst/>
              <a:gdLst>
                <a:gd name="T0" fmla="*/ 0 w 4"/>
                <a:gd name="T1" fmla="*/ 2 h 2"/>
                <a:gd name="T2" fmla="*/ 0 w 4"/>
                <a:gd name="T3" fmla="*/ 2 h 2"/>
                <a:gd name="T4" fmla="*/ 0 w 4"/>
                <a:gd name="T5" fmla="*/ 2 h 2"/>
                <a:gd name="T6" fmla="*/ 0 w 4"/>
                <a:gd name="T7" fmla="*/ 0 h 2"/>
                <a:gd name="T8" fmla="*/ 0 w 4"/>
                <a:gd name="T9" fmla="*/ 0 h 2"/>
                <a:gd name="T10" fmla="*/ 4 w 4"/>
                <a:gd name="T11" fmla="*/ 0 h 2"/>
                <a:gd name="T12" fmla="*/ 4 w 4"/>
                <a:gd name="T13" fmla="*/ 0 h 2"/>
                <a:gd name="T14" fmla="*/ 4 w 4"/>
                <a:gd name="T15" fmla="*/ 2 h 2"/>
                <a:gd name="T16" fmla="*/ 4 w 4"/>
                <a:gd name="T17" fmla="*/ 2 h 2"/>
                <a:gd name="T18" fmla="*/ 4 w 4"/>
                <a:gd name="T19" fmla="*/ 2 h 2"/>
                <a:gd name="T20" fmla="*/ 0 w 4"/>
                <a:gd name="T21" fmla="*/ 2 h 2"/>
                <a:gd name="T22" fmla="*/ 1 w 4"/>
                <a:gd name="T23" fmla="*/ 1 h 2"/>
                <a:gd name="T24" fmla="*/ 1 w 4"/>
                <a:gd name="T25" fmla="*/ 1 h 2"/>
                <a:gd name="T26" fmla="*/ 3 w 4"/>
                <a:gd name="T27" fmla="*/ 1 h 2"/>
                <a:gd name="T28" fmla="*/ 3 w 4"/>
                <a:gd name="T29" fmla="*/ 1 h 2"/>
                <a:gd name="T30" fmla="*/ 1 w 4"/>
                <a:gd name="T31"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 h="2">
                  <a:moveTo>
                    <a:pt x="0" y="2"/>
                  </a:moveTo>
                  <a:cubicBezTo>
                    <a:pt x="0" y="2"/>
                    <a:pt x="0" y="2"/>
                    <a:pt x="0" y="2"/>
                  </a:cubicBezTo>
                  <a:cubicBezTo>
                    <a:pt x="0" y="2"/>
                    <a:pt x="0" y="2"/>
                    <a:pt x="0" y="2"/>
                  </a:cubicBezTo>
                  <a:cubicBezTo>
                    <a:pt x="0" y="0"/>
                    <a:pt x="0" y="0"/>
                    <a:pt x="0" y="0"/>
                  </a:cubicBezTo>
                  <a:cubicBezTo>
                    <a:pt x="0" y="0"/>
                    <a:pt x="0" y="0"/>
                    <a:pt x="0" y="0"/>
                  </a:cubicBezTo>
                  <a:cubicBezTo>
                    <a:pt x="2" y="0"/>
                    <a:pt x="3" y="0"/>
                    <a:pt x="4" y="0"/>
                  </a:cubicBezTo>
                  <a:cubicBezTo>
                    <a:pt x="4" y="0"/>
                    <a:pt x="4" y="0"/>
                    <a:pt x="4" y="0"/>
                  </a:cubicBezTo>
                  <a:cubicBezTo>
                    <a:pt x="4" y="1"/>
                    <a:pt x="4" y="1"/>
                    <a:pt x="4" y="2"/>
                  </a:cubicBezTo>
                  <a:cubicBezTo>
                    <a:pt x="4" y="2"/>
                    <a:pt x="4" y="2"/>
                    <a:pt x="4" y="2"/>
                  </a:cubicBezTo>
                  <a:cubicBezTo>
                    <a:pt x="4" y="2"/>
                    <a:pt x="4" y="2"/>
                    <a:pt x="4" y="2"/>
                  </a:cubicBezTo>
                  <a:cubicBezTo>
                    <a:pt x="4" y="2"/>
                    <a:pt x="0" y="2"/>
                    <a:pt x="0" y="2"/>
                  </a:cubicBezTo>
                  <a:close/>
                  <a:moveTo>
                    <a:pt x="1" y="1"/>
                  </a:moveTo>
                  <a:cubicBezTo>
                    <a:pt x="1" y="1"/>
                    <a:pt x="1" y="1"/>
                    <a:pt x="1" y="1"/>
                  </a:cubicBezTo>
                  <a:cubicBezTo>
                    <a:pt x="3" y="1"/>
                    <a:pt x="3" y="1"/>
                    <a:pt x="3" y="1"/>
                  </a:cubicBezTo>
                  <a:cubicBezTo>
                    <a:pt x="3" y="1"/>
                    <a:pt x="3" y="1"/>
                    <a:pt x="3" y="1"/>
                  </a:cubicBezTo>
                  <a:cubicBezTo>
                    <a:pt x="3" y="1"/>
                    <a:pt x="2"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1595" name="Freeform 628"/>
            <p:cNvSpPr>
              <a:spLocks noEditPoints="1"/>
            </p:cNvSpPr>
            <p:nvPr/>
          </p:nvSpPr>
          <p:spPr bwMode="auto">
            <a:xfrm>
              <a:off x="3624" y="1441"/>
              <a:ext cx="15" cy="5"/>
            </a:xfrm>
            <a:custGeom>
              <a:avLst/>
              <a:gdLst>
                <a:gd name="T0" fmla="*/ 1 w 6"/>
                <a:gd name="T1" fmla="*/ 2 h 2"/>
                <a:gd name="T2" fmla="*/ 1 w 6"/>
                <a:gd name="T3" fmla="*/ 2 h 2"/>
                <a:gd name="T4" fmla="*/ 0 w 6"/>
                <a:gd name="T5" fmla="*/ 1 h 2"/>
                <a:gd name="T6" fmla="*/ 0 w 6"/>
                <a:gd name="T7" fmla="*/ 0 h 2"/>
                <a:gd name="T8" fmla="*/ 1 w 6"/>
                <a:gd name="T9" fmla="*/ 0 h 2"/>
                <a:gd name="T10" fmla="*/ 5 w 6"/>
                <a:gd name="T11" fmla="*/ 0 h 2"/>
                <a:gd name="T12" fmla="*/ 6 w 6"/>
                <a:gd name="T13" fmla="*/ 1 h 2"/>
                <a:gd name="T14" fmla="*/ 6 w 6"/>
                <a:gd name="T15" fmla="*/ 1 h 2"/>
                <a:gd name="T16" fmla="*/ 6 w 6"/>
                <a:gd name="T17" fmla="*/ 2 h 2"/>
                <a:gd name="T18" fmla="*/ 6 w 6"/>
                <a:gd name="T19" fmla="*/ 2 h 2"/>
                <a:gd name="T20" fmla="*/ 1 w 6"/>
                <a:gd name="T21" fmla="*/ 2 h 2"/>
                <a:gd name="T22" fmla="*/ 1 w 6"/>
                <a:gd name="T23" fmla="*/ 1 h 2"/>
                <a:gd name="T24" fmla="*/ 1 w 6"/>
                <a:gd name="T25" fmla="*/ 1 h 2"/>
                <a:gd name="T26" fmla="*/ 5 w 6"/>
                <a:gd name="T27" fmla="*/ 1 h 2"/>
                <a:gd name="T28" fmla="*/ 5 w 6"/>
                <a:gd name="T29" fmla="*/ 1 h 2"/>
                <a:gd name="T30" fmla="*/ 5 w 6"/>
                <a:gd name="T31" fmla="*/ 1 h 2"/>
                <a:gd name="T32" fmla="*/ 1 w 6"/>
                <a:gd name="T33"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 h="2">
                  <a:moveTo>
                    <a:pt x="1" y="2"/>
                  </a:moveTo>
                  <a:cubicBezTo>
                    <a:pt x="1" y="2"/>
                    <a:pt x="1" y="2"/>
                    <a:pt x="1" y="2"/>
                  </a:cubicBezTo>
                  <a:cubicBezTo>
                    <a:pt x="0" y="1"/>
                    <a:pt x="0" y="1"/>
                    <a:pt x="0" y="1"/>
                  </a:cubicBezTo>
                  <a:cubicBezTo>
                    <a:pt x="0" y="0"/>
                    <a:pt x="0" y="0"/>
                    <a:pt x="0" y="0"/>
                  </a:cubicBezTo>
                  <a:cubicBezTo>
                    <a:pt x="0" y="0"/>
                    <a:pt x="1" y="0"/>
                    <a:pt x="1" y="0"/>
                  </a:cubicBezTo>
                  <a:cubicBezTo>
                    <a:pt x="2" y="0"/>
                    <a:pt x="3" y="0"/>
                    <a:pt x="5" y="0"/>
                  </a:cubicBezTo>
                  <a:cubicBezTo>
                    <a:pt x="6" y="0"/>
                    <a:pt x="6" y="0"/>
                    <a:pt x="6" y="1"/>
                  </a:cubicBezTo>
                  <a:cubicBezTo>
                    <a:pt x="6" y="1"/>
                    <a:pt x="6" y="1"/>
                    <a:pt x="6" y="1"/>
                  </a:cubicBezTo>
                  <a:cubicBezTo>
                    <a:pt x="6" y="1"/>
                    <a:pt x="6" y="2"/>
                    <a:pt x="6" y="2"/>
                  </a:cubicBezTo>
                  <a:cubicBezTo>
                    <a:pt x="6" y="2"/>
                    <a:pt x="6" y="2"/>
                    <a:pt x="6" y="2"/>
                  </a:cubicBezTo>
                  <a:cubicBezTo>
                    <a:pt x="4" y="2"/>
                    <a:pt x="3" y="2"/>
                    <a:pt x="1" y="2"/>
                  </a:cubicBezTo>
                  <a:close/>
                  <a:moveTo>
                    <a:pt x="1" y="1"/>
                  </a:moveTo>
                  <a:cubicBezTo>
                    <a:pt x="1" y="1"/>
                    <a:pt x="1" y="1"/>
                    <a:pt x="1" y="1"/>
                  </a:cubicBezTo>
                  <a:cubicBezTo>
                    <a:pt x="3" y="1"/>
                    <a:pt x="4" y="1"/>
                    <a:pt x="5" y="1"/>
                  </a:cubicBezTo>
                  <a:cubicBezTo>
                    <a:pt x="5" y="1"/>
                    <a:pt x="5" y="1"/>
                    <a:pt x="5" y="1"/>
                  </a:cubicBezTo>
                  <a:cubicBezTo>
                    <a:pt x="5" y="1"/>
                    <a:pt x="5" y="1"/>
                    <a:pt x="5" y="1"/>
                  </a:cubicBezTo>
                  <a:cubicBezTo>
                    <a:pt x="4" y="1"/>
                    <a:pt x="2"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1596" name="Freeform 629"/>
            <p:cNvSpPr>
              <a:spLocks noEditPoints="1"/>
            </p:cNvSpPr>
            <p:nvPr/>
          </p:nvSpPr>
          <p:spPr bwMode="auto">
            <a:xfrm>
              <a:off x="3627" y="1449"/>
              <a:ext cx="17" cy="5"/>
            </a:xfrm>
            <a:custGeom>
              <a:avLst/>
              <a:gdLst>
                <a:gd name="T0" fmla="*/ 1 w 7"/>
                <a:gd name="T1" fmla="*/ 2 h 2"/>
                <a:gd name="T2" fmla="*/ 1 w 7"/>
                <a:gd name="T3" fmla="*/ 2 h 2"/>
                <a:gd name="T4" fmla="*/ 1 w 7"/>
                <a:gd name="T5" fmla="*/ 1 h 2"/>
                <a:gd name="T6" fmla="*/ 1 w 7"/>
                <a:gd name="T7" fmla="*/ 1 h 2"/>
                <a:gd name="T8" fmla="*/ 1 w 7"/>
                <a:gd name="T9" fmla="*/ 0 h 2"/>
                <a:gd name="T10" fmla="*/ 5 w 7"/>
                <a:gd name="T11" fmla="*/ 1 h 2"/>
                <a:gd name="T12" fmla="*/ 6 w 7"/>
                <a:gd name="T13" fmla="*/ 1 h 2"/>
                <a:gd name="T14" fmla="*/ 7 w 7"/>
                <a:gd name="T15" fmla="*/ 2 h 2"/>
                <a:gd name="T16" fmla="*/ 7 w 7"/>
                <a:gd name="T17" fmla="*/ 2 h 2"/>
                <a:gd name="T18" fmla="*/ 6 w 7"/>
                <a:gd name="T19" fmla="*/ 2 h 2"/>
                <a:gd name="T20" fmla="*/ 1 w 7"/>
                <a:gd name="T21" fmla="*/ 2 h 2"/>
                <a:gd name="T22" fmla="*/ 2 w 7"/>
                <a:gd name="T23" fmla="*/ 1 h 2"/>
                <a:gd name="T24" fmla="*/ 2 w 7"/>
                <a:gd name="T25" fmla="*/ 2 h 2"/>
                <a:gd name="T26" fmla="*/ 6 w 7"/>
                <a:gd name="T27" fmla="*/ 2 h 2"/>
                <a:gd name="T28" fmla="*/ 6 w 7"/>
                <a:gd name="T29" fmla="*/ 1 h 2"/>
                <a:gd name="T30" fmla="*/ 5 w 7"/>
                <a:gd name="T31" fmla="*/ 1 h 2"/>
                <a:gd name="T32" fmla="*/ 2 w 7"/>
                <a:gd name="T33"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 h="2">
                  <a:moveTo>
                    <a:pt x="1" y="2"/>
                  </a:moveTo>
                  <a:cubicBezTo>
                    <a:pt x="1" y="2"/>
                    <a:pt x="1" y="2"/>
                    <a:pt x="1" y="2"/>
                  </a:cubicBezTo>
                  <a:cubicBezTo>
                    <a:pt x="1" y="1"/>
                    <a:pt x="1" y="1"/>
                    <a:pt x="1" y="1"/>
                  </a:cubicBezTo>
                  <a:cubicBezTo>
                    <a:pt x="0" y="1"/>
                    <a:pt x="0" y="1"/>
                    <a:pt x="1" y="1"/>
                  </a:cubicBezTo>
                  <a:cubicBezTo>
                    <a:pt x="1" y="1"/>
                    <a:pt x="1" y="0"/>
                    <a:pt x="1" y="0"/>
                  </a:cubicBezTo>
                  <a:cubicBezTo>
                    <a:pt x="2" y="0"/>
                    <a:pt x="4" y="0"/>
                    <a:pt x="5" y="1"/>
                  </a:cubicBezTo>
                  <a:cubicBezTo>
                    <a:pt x="6" y="1"/>
                    <a:pt x="6" y="1"/>
                    <a:pt x="6" y="1"/>
                  </a:cubicBezTo>
                  <a:cubicBezTo>
                    <a:pt x="6" y="1"/>
                    <a:pt x="7" y="2"/>
                    <a:pt x="7" y="2"/>
                  </a:cubicBezTo>
                  <a:cubicBezTo>
                    <a:pt x="7" y="2"/>
                    <a:pt x="7" y="2"/>
                    <a:pt x="7" y="2"/>
                  </a:cubicBezTo>
                  <a:cubicBezTo>
                    <a:pt x="6" y="2"/>
                    <a:pt x="6" y="2"/>
                    <a:pt x="6" y="2"/>
                  </a:cubicBezTo>
                  <a:cubicBezTo>
                    <a:pt x="5" y="2"/>
                    <a:pt x="3" y="2"/>
                    <a:pt x="1" y="2"/>
                  </a:cubicBezTo>
                  <a:close/>
                  <a:moveTo>
                    <a:pt x="2" y="1"/>
                  </a:moveTo>
                  <a:cubicBezTo>
                    <a:pt x="2" y="2"/>
                    <a:pt x="2" y="2"/>
                    <a:pt x="2" y="2"/>
                  </a:cubicBezTo>
                  <a:cubicBezTo>
                    <a:pt x="3" y="2"/>
                    <a:pt x="4" y="2"/>
                    <a:pt x="6" y="2"/>
                  </a:cubicBezTo>
                  <a:cubicBezTo>
                    <a:pt x="6" y="1"/>
                    <a:pt x="6" y="1"/>
                    <a:pt x="6" y="1"/>
                  </a:cubicBezTo>
                  <a:cubicBezTo>
                    <a:pt x="6" y="1"/>
                    <a:pt x="5" y="1"/>
                    <a:pt x="5" y="1"/>
                  </a:cubicBezTo>
                  <a:cubicBezTo>
                    <a:pt x="4" y="1"/>
                    <a:pt x="3" y="1"/>
                    <a:pt x="2"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1597" name="Freeform 630"/>
            <p:cNvSpPr>
              <a:spLocks noEditPoints="1"/>
            </p:cNvSpPr>
            <p:nvPr/>
          </p:nvSpPr>
          <p:spPr bwMode="auto">
            <a:xfrm>
              <a:off x="3612" y="1441"/>
              <a:ext cx="12" cy="5"/>
            </a:xfrm>
            <a:custGeom>
              <a:avLst/>
              <a:gdLst>
                <a:gd name="T0" fmla="*/ 0 w 5"/>
                <a:gd name="T1" fmla="*/ 2 h 2"/>
                <a:gd name="T2" fmla="*/ 0 w 5"/>
                <a:gd name="T3" fmla="*/ 2 h 2"/>
                <a:gd name="T4" fmla="*/ 0 w 5"/>
                <a:gd name="T5" fmla="*/ 0 h 2"/>
                <a:gd name="T6" fmla="*/ 0 w 5"/>
                <a:gd name="T7" fmla="*/ 0 h 2"/>
                <a:gd name="T8" fmla="*/ 0 w 5"/>
                <a:gd name="T9" fmla="*/ 0 h 2"/>
                <a:gd name="T10" fmla="*/ 4 w 5"/>
                <a:gd name="T11" fmla="*/ 0 h 2"/>
                <a:gd name="T12" fmla="*/ 4 w 5"/>
                <a:gd name="T13" fmla="*/ 0 h 2"/>
                <a:gd name="T14" fmla="*/ 4 w 5"/>
                <a:gd name="T15" fmla="*/ 0 h 2"/>
                <a:gd name="T16" fmla="*/ 5 w 5"/>
                <a:gd name="T17" fmla="*/ 1 h 2"/>
                <a:gd name="T18" fmla="*/ 5 w 5"/>
                <a:gd name="T19" fmla="*/ 1 h 2"/>
                <a:gd name="T20" fmla="*/ 5 w 5"/>
                <a:gd name="T21" fmla="*/ 2 h 2"/>
                <a:gd name="T22" fmla="*/ 5 w 5"/>
                <a:gd name="T23" fmla="*/ 2 h 2"/>
                <a:gd name="T24" fmla="*/ 0 w 5"/>
                <a:gd name="T25" fmla="*/ 2 h 2"/>
                <a:gd name="T26" fmla="*/ 1 w 5"/>
                <a:gd name="T27" fmla="*/ 1 h 2"/>
                <a:gd name="T28" fmla="*/ 1 w 5"/>
                <a:gd name="T29" fmla="*/ 1 h 2"/>
                <a:gd name="T30" fmla="*/ 4 w 5"/>
                <a:gd name="T31" fmla="*/ 1 h 2"/>
                <a:gd name="T32" fmla="*/ 4 w 5"/>
                <a:gd name="T33" fmla="*/ 1 h 2"/>
                <a:gd name="T34" fmla="*/ 4 w 5"/>
                <a:gd name="T35" fmla="*/ 1 h 2"/>
                <a:gd name="T36" fmla="*/ 4 w 5"/>
                <a:gd name="T37" fmla="*/ 1 h 2"/>
                <a:gd name="T38" fmla="*/ 1 w 5"/>
                <a:gd name="T39"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 h="2">
                  <a:moveTo>
                    <a:pt x="0" y="2"/>
                  </a:moveTo>
                  <a:cubicBezTo>
                    <a:pt x="0" y="2"/>
                    <a:pt x="0" y="2"/>
                    <a:pt x="0" y="2"/>
                  </a:cubicBezTo>
                  <a:cubicBezTo>
                    <a:pt x="0" y="1"/>
                    <a:pt x="0" y="1"/>
                    <a:pt x="0" y="0"/>
                  </a:cubicBezTo>
                  <a:cubicBezTo>
                    <a:pt x="0" y="0"/>
                    <a:pt x="0" y="0"/>
                    <a:pt x="0" y="0"/>
                  </a:cubicBezTo>
                  <a:cubicBezTo>
                    <a:pt x="0" y="0"/>
                    <a:pt x="0" y="0"/>
                    <a:pt x="0" y="0"/>
                  </a:cubicBezTo>
                  <a:cubicBezTo>
                    <a:pt x="4" y="0"/>
                    <a:pt x="4" y="0"/>
                    <a:pt x="4" y="0"/>
                  </a:cubicBezTo>
                  <a:cubicBezTo>
                    <a:pt x="4" y="0"/>
                    <a:pt x="4" y="0"/>
                    <a:pt x="4" y="0"/>
                  </a:cubicBezTo>
                  <a:cubicBezTo>
                    <a:pt x="4" y="0"/>
                    <a:pt x="4" y="0"/>
                    <a:pt x="4" y="0"/>
                  </a:cubicBezTo>
                  <a:cubicBezTo>
                    <a:pt x="5" y="0"/>
                    <a:pt x="5" y="1"/>
                    <a:pt x="5" y="1"/>
                  </a:cubicBezTo>
                  <a:cubicBezTo>
                    <a:pt x="5" y="1"/>
                    <a:pt x="5" y="1"/>
                    <a:pt x="5" y="1"/>
                  </a:cubicBezTo>
                  <a:cubicBezTo>
                    <a:pt x="5" y="1"/>
                    <a:pt x="5" y="2"/>
                    <a:pt x="5" y="2"/>
                  </a:cubicBezTo>
                  <a:cubicBezTo>
                    <a:pt x="5" y="2"/>
                    <a:pt x="5" y="2"/>
                    <a:pt x="5" y="2"/>
                  </a:cubicBezTo>
                  <a:cubicBezTo>
                    <a:pt x="5" y="2"/>
                    <a:pt x="0" y="2"/>
                    <a:pt x="0" y="2"/>
                  </a:cubicBezTo>
                  <a:close/>
                  <a:moveTo>
                    <a:pt x="1" y="1"/>
                  </a:moveTo>
                  <a:cubicBezTo>
                    <a:pt x="1" y="1"/>
                    <a:pt x="1" y="1"/>
                    <a:pt x="1" y="1"/>
                  </a:cubicBezTo>
                  <a:cubicBezTo>
                    <a:pt x="4" y="1"/>
                    <a:pt x="4" y="1"/>
                    <a:pt x="4" y="1"/>
                  </a:cubicBezTo>
                  <a:cubicBezTo>
                    <a:pt x="4" y="1"/>
                    <a:pt x="4" y="1"/>
                    <a:pt x="4" y="1"/>
                  </a:cubicBezTo>
                  <a:cubicBezTo>
                    <a:pt x="4" y="1"/>
                    <a:pt x="4" y="1"/>
                    <a:pt x="4" y="1"/>
                  </a:cubicBezTo>
                  <a:cubicBezTo>
                    <a:pt x="4" y="1"/>
                    <a:pt x="4" y="1"/>
                    <a:pt x="4" y="1"/>
                  </a:cubicBezTo>
                  <a:cubicBezTo>
                    <a:pt x="4" y="1"/>
                    <a:pt x="1"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1598" name="Freeform 631"/>
            <p:cNvSpPr>
              <a:spLocks noEditPoints="1"/>
            </p:cNvSpPr>
            <p:nvPr/>
          </p:nvSpPr>
          <p:spPr bwMode="auto">
            <a:xfrm>
              <a:off x="3614" y="1449"/>
              <a:ext cx="13" cy="5"/>
            </a:xfrm>
            <a:custGeom>
              <a:avLst/>
              <a:gdLst>
                <a:gd name="T0" fmla="*/ 1 w 5"/>
                <a:gd name="T1" fmla="*/ 2 h 2"/>
                <a:gd name="T2" fmla="*/ 0 w 5"/>
                <a:gd name="T3" fmla="*/ 2 h 2"/>
                <a:gd name="T4" fmla="*/ 0 w 5"/>
                <a:gd name="T5" fmla="*/ 1 h 2"/>
                <a:gd name="T6" fmla="*/ 0 w 5"/>
                <a:gd name="T7" fmla="*/ 0 h 2"/>
                <a:gd name="T8" fmla="*/ 1 w 5"/>
                <a:gd name="T9" fmla="*/ 0 h 2"/>
                <a:gd name="T10" fmla="*/ 4 w 5"/>
                <a:gd name="T11" fmla="*/ 0 h 2"/>
                <a:gd name="T12" fmla="*/ 5 w 5"/>
                <a:gd name="T13" fmla="*/ 1 h 2"/>
                <a:gd name="T14" fmla="*/ 5 w 5"/>
                <a:gd name="T15" fmla="*/ 1 h 2"/>
                <a:gd name="T16" fmla="*/ 5 w 5"/>
                <a:gd name="T17" fmla="*/ 1 h 2"/>
                <a:gd name="T18" fmla="*/ 5 w 5"/>
                <a:gd name="T19" fmla="*/ 2 h 2"/>
                <a:gd name="T20" fmla="*/ 5 w 5"/>
                <a:gd name="T21" fmla="*/ 2 h 2"/>
                <a:gd name="T22" fmla="*/ 5 w 5"/>
                <a:gd name="T23" fmla="*/ 2 h 2"/>
                <a:gd name="T24" fmla="*/ 1 w 5"/>
                <a:gd name="T25" fmla="*/ 2 h 2"/>
                <a:gd name="T26" fmla="*/ 1 w 5"/>
                <a:gd name="T27" fmla="*/ 1 h 2"/>
                <a:gd name="T28" fmla="*/ 1 w 5"/>
                <a:gd name="T29" fmla="*/ 2 h 2"/>
                <a:gd name="T30" fmla="*/ 4 w 5"/>
                <a:gd name="T31" fmla="*/ 2 h 2"/>
                <a:gd name="T32" fmla="*/ 4 w 5"/>
                <a:gd name="T33" fmla="*/ 1 h 2"/>
                <a:gd name="T34" fmla="*/ 4 w 5"/>
                <a:gd name="T35" fmla="*/ 1 h 2"/>
                <a:gd name="T36" fmla="*/ 4 w 5"/>
                <a:gd name="T37" fmla="*/ 1 h 2"/>
                <a:gd name="T38" fmla="*/ 1 w 5"/>
                <a:gd name="T39"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 h="2">
                  <a:moveTo>
                    <a:pt x="1" y="2"/>
                  </a:moveTo>
                  <a:cubicBezTo>
                    <a:pt x="1" y="2"/>
                    <a:pt x="0" y="2"/>
                    <a:pt x="0" y="2"/>
                  </a:cubicBezTo>
                  <a:cubicBezTo>
                    <a:pt x="0" y="2"/>
                    <a:pt x="0" y="1"/>
                    <a:pt x="0" y="1"/>
                  </a:cubicBezTo>
                  <a:cubicBezTo>
                    <a:pt x="0" y="1"/>
                    <a:pt x="0" y="1"/>
                    <a:pt x="0" y="0"/>
                  </a:cubicBezTo>
                  <a:cubicBezTo>
                    <a:pt x="0" y="0"/>
                    <a:pt x="0" y="0"/>
                    <a:pt x="1" y="0"/>
                  </a:cubicBezTo>
                  <a:cubicBezTo>
                    <a:pt x="4" y="0"/>
                    <a:pt x="4" y="0"/>
                    <a:pt x="4" y="0"/>
                  </a:cubicBezTo>
                  <a:cubicBezTo>
                    <a:pt x="4" y="0"/>
                    <a:pt x="5" y="0"/>
                    <a:pt x="5" y="1"/>
                  </a:cubicBezTo>
                  <a:cubicBezTo>
                    <a:pt x="5" y="1"/>
                    <a:pt x="5" y="1"/>
                    <a:pt x="5" y="1"/>
                  </a:cubicBezTo>
                  <a:cubicBezTo>
                    <a:pt x="5" y="1"/>
                    <a:pt x="5" y="1"/>
                    <a:pt x="5" y="1"/>
                  </a:cubicBezTo>
                  <a:cubicBezTo>
                    <a:pt x="5" y="1"/>
                    <a:pt x="5" y="2"/>
                    <a:pt x="5" y="2"/>
                  </a:cubicBezTo>
                  <a:cubicBezTo>
                    <a:pt x="5" y="2"/>
                    <a:pt x="5" y="2"/>
                    <a:pt x="5" y="2"/>
                  </a:cubicBezTo>
                  <a:cubicBezTo>
                    <a:pt x="5" y="2"/>
                    <a:pt x="5" y="2"/>
                    <a:pt x="5" y="2"/>
                  </a:cubicBezTo>
                  <a:cubicBezTo>
                    <a:pt x="5" y="2"/>
                    <a:pt x="1" y="2"/>
                    <a:pt x="1" y="2"/>
                  </a:cubicBezTo>
                  <a:close/>
                  <a:moveTo>
                    <a:pt x="1" y="1"/>
                  </a:moveTo>
                  <a:cubicBezTo>
                    <a:pt x="1" y="1"/>
                    <a:pt x="1" y="1"/>
                    <a:pt x="1" y="2"/>
                  </a:cubicBezTo>
                  <a:cubicBezTo>
                    <a:pt x="4" y="2"/>
                    <a:pt x="4" y="2"/>
                    <a:pt x="4" y="2"/>
                  </a:cubicBezTo>
                  <a:cubicBezTo>
                    <a:pt x="4" y="2"/>
                    <a:pt x="4" y="1"/>
                    <a:pt x="4" y="1"/>
                  </a:cubicBezTo>
                  <a:cubicBezTo>
                    <a:pt x="4" y="1"/>
                    <a:pt x="4" y="1"/>
                    <a:pt x="4" y="1"/>
                  </a:cubicBezTo>
                  <a:cubicBezTo>
                    <a:pt x="4" y="1"/>
                    <a:pt x="4" y="1"/>
                    <a:pt x="4" y="1"/>
                  </a:cubicBezTo>
                  <a:cubicBezTo>
                    <a:pt x="4" y="1"/>
                    <a:pt x="1"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1599" name="Freeform 632"/>
            <p:cNvSpPr>
              <a:spLocks noEditPoints="1"/>
            </p:cNvSpPr>
            <p:nvPr/>
          </p:nvSpPr>
          <p:spPr bwMode="auto">
            <a:xfrm>
              <a:off x="3585" y="1441"/>
              <a:ext cx="12" cy="5"/>
            </a:xfrm>
            <a:custGeom>
              <a:avLst/>
              <a:gdLst>
                <a:gd name="T0" fmla="*/ 1 w 5"/>
                <a:gd name="T1" fmla="*/ 2 h 2"/>
                <a:gd name="T2" fmla="*/ 0 w 5"/>
                <a:gd name="T3" fmla="*/ 2 h 2"/>
                <a:gd name="T4" fmla="*/ 0 w 5"/>
                <a:gd name="T5" fmla="*/ 1 h 2"/>
                <a:gd name="T6" fmla="*/ 1 w 5"/>
                <a:gd name="T7" fmla="*/ 0 h 2"/>
                <a:gd name="T8" fmla="*/ 1 w 5"/>
                <a:gd name="T9" fmla="*/ 0 h 2"/>
                <a:gd name="T10" fmla="*/ 5 w 5"/>
                <a:gd name="T11" fmla="*/ 0 h 2"/>
                <a:gd name="T12" fmla="*/ 5 w 5"/>
                <a:gd name="T13" fmla="*/ 0 h 2"/>
                <a:gd name="T14" fmla="*/ 5 w 5"/>
                <a:gd name="T15" fmla="*/ 0 h 2"/>
                <a:gd name="T16" fmla="*/ 5 w 5"/>
                <a:gd name="T17" fmla="*/ 1 h 2"/>
                <a:gd name="T18" fmla="*/ 5 w 5"/>
                <a:gd name="T19" fmla="*/ 2 h 2"/>
                <a:gd name="T20" fmla="*/ 5 w 5"/>
                <a:gd name="T21" fmla="*/ 2 h 2"/>
                <a:gd name="T22" fmla="*/ 5 w 5"/>
                <a:gd name="T23" fmla="*/ 2 h 2"/>
                <a:gd name="T24" fmla="*/ 1 w 5"/>
                <a:gd name="T25" fmla="*/ 2 h 2"/>
                <a:gd name="T26" fmla="*/ 2 w 5"/>
                <a:gd name="T27" fmla="*/ 1 h 2"/>
                <a:gd name="T28" fmla="*/ 1 w 5"/>
                <a:gd name="T29" fmla="*/ 1 h 2"/>
                <a:gd name="T30" fmla="*/ 4 w 5"/>
                <a:gd name="T31" fmla="*/ 1 h 2"/>
                <a:gd name="T32" fmla="*/ 4 w 5"/>
                <a:gd name="T33" fmla="*/ 1 h 2"/>
                <a:gd name="T34" fmla="*/ 2 w 5"/>
                <a:gd name="T35"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 h="2">
                  <a:moveTo>
                    <a:pt x="1" y="2"/>
                  </a:moveTo>
                  <a:cubicBezTo>
                    <a:pt x="1" y="2"/>
                    <a:pt x="0" y="2"/>
                    <a:pt x="0" y="2"/>
                  </a:cubicBezTo>
                  <a:cubicBezTo>
                    <a:pt x="0" y="2"/>
                    <a:pt x="0" y="2"/>
                    <a:pt x="0" y="1"/>
                  </a:cubicBezTo>
                  <a:cubicBezTo>
                    <a:pt x="1" y="1"/>
                    <a:pt x="1" y="1"/>
                    <a:pt x="1" y="0"/>
                  </a:cubicBezTo>
                  <a:cubicBezTo>
                    <a:pt x="1" y="0"/>
                    <a:pt x="1" y="0"/>
                    <a:pt x="1" y="0"/>
                  </a:cubicBezTo>
                  <a:cubicBezTo>
                    <a:pt x="2" y="0"/>
                    <a:pt x="4" y="0"/>
                    <a:pt x="5" y="0"/>
                  </a:cubicBezTo>
                  <a:cubicBezTo>
                    <a:pt x="5" y="0"/>
                    <a:pt x="5" y="0"/>
                    <a:pt x="5" y="0"/>
                  </a:cubicBezTo>
                  <a:cubicBezTo>
                    <a:pt x="5" y="0"/>
                    <a:pt x="5" y="0"/>
                    <a:pt x="5" y="0"/>
                  </a:cubicBezTo>
                  <a:cubicBezTo>
                    <a:pt x="5" y="1"/>
                    <a:pt x="5" y="1"/>
                    <a:pt x="5" y="1"/>
                  </a:cubicBezTo>
                  <a:cubicBezTo>
                    <a:pt x="5" y="1"/>
                    <a:pt x="5" y="2"/>
                    <a:pt x="5" y="2"/>
                  </a:cubicBezTo>
                  <a:cubicBezTo>
                    <a:pt x="5" y="2"/>
                    <a:pt x="5" y="2"/>
                    <a:pt x="5" y="2"/>
                  </a:cubicBezTo>
                  <a:cubicBezTo>
                    <a:pt x="5" y="2"/>
                    <a:pt x="5" y="2"/>
                    <a:pt x="5" y="2"/>
                  </a:cubicBezTo>
                  <a:cubicBezTo>
                    <a:pt x="5" y="2"/>
                    <a:pt x="1" y="2"/>
                    <a:pt x="1" y="2"/>
                  </a:cubicBezTo>
                  <a:close/>
                  <a:moveTo>
                    <a:pt x="2" y="1"/>
                  </a:moveTo>
                  <a:cubicBezTo>
                    <a:pt x="2" y="1"/>
                    <a:pt x="2" y="1"/>
                    <a:pt x="1" y="1"/>
                  </a:cubicBezTo>
                  <a:cubicBezTo>
                    <a:pt x="4" y="1"/>
                    <a:pt x="4" y="1"/>
                    <a:pt x="4" y="1"/>
                  </a:cubicBezTo>
                  <a:cubicBezTo>
                    <a:pt x="4" y="1"/>
                    <a:pt x="4" y="1"/>
                    <a:pt x="4" y="1"/>
                  </a:cubicBezTo>
                  <a:cubicBezTo>
                    <a:pt x="3" y="1"/>
                    <a:pt x="3" y="1"/>
                    <a:pt x="2"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1600" name="Freeform 633"/>
            <p:cNvSpPr>
              <a:spLocks noEditPoints="1"/>
            </p:cNvSpPr>
            <p:nvPr/>
          </p:nvSpPr>
          <p:spPr bwMode="auto">
            <a:xfrm>
              <a:off x="3573" y="1441"/>
              <a:ext cx="12" cy="5"/>
            </a:xfrm>
            <a:custGeom>
              <a:avLst/>
              <a:gdLst>
                <a:gd name="T0" fmla="*/ 0 w 5"/>
                <a:gd name="T1" fmla="*/ 2 h 2"/>
                <a:gd name="T2" fmla="*/ 0 w 5"/>
                <a:gd name="T3" fmla="*/ 2 h 2"/>
                <a:gd name="T4" fmla="*/ 0 w 5"/>
                <a:gd name="T5" fmla="*/ 2 h 2"/>
                <a:gd name="T6" fmla="*/ 0 w 5"/>
                <a:gd name="T7" fmla="*/ 0 h 2"/>
                <a:gd name="T8" fmla="*/ 1 w 5"/>
                <a:gd name="T9" fmla="*/ 0 h 2"/>
                <a:gd name="T10" fmla="*/ 5 w 5"/>
                <a:gd name="T11" fmla="*/ 0 h 2"/>
                <a:gd name="T12" fmla="*/ 5 w 5"/>
                <a:gd name="T13" fmla="*/ 0 h 2"/>
                <a:gd name="T14" fmla="*/ 5 w 5"/>
                <a:gd name="T15" fmla="*/ 0 h 2"/>
                <a:gd name="T16" fmla="*/ 5 w 5"/>
                <a:gd name="T17" fmla="*/ 1 h 2"/>
                <a:gd name="T18" fmla="*/ 5 w 5"/>
                <a:gd name="T19" fmla="*/ 2 h 2"/>
                <a:gd name="T20" fmla="*/ 5 w 5"/>
                <a:gd name="T21" fmla="*/ 2 h 2"/>
                <a:gd name="T22" fmla="*/ 4 w 5"/>
                <a:gd name="T23" fmla="*/ 2 h 2"/>
                <a:gd name="T24" fmla="*/ 0 w 5"/>
                <a:gd name="T25" fmla="*/ 2 h 2"/>
                <a:gd name="T26" fmla="*/ 1 w 5"/>
                <a:gd name="T27" fmla="*/ 1 h 2"/>
                <a:gd name="T28" fmla="*/ 1 w 5"/>
                <a:gd name="T29" fmla="*/ 1 h 2"/>
                <a:gd name="T30" fmla="*/ 4 w 5"/>
                <a:gd name="T31" fmla="*/ 1 h 2"/>
                <a:gd name="T32" fmla="*/ 4 w 5"/>
                <a:gd name="T33" fmla="*/ 1 h 2"/>
                <a:gd name="T34" fmla="*/ 4 w 5"/>
                <a:gd name="T35" fmla="*/ 1 h 2"/>
                <a:gd name="T36" fmla="*/ 1 w 5"/>
                <a:gd name="T37"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 h="2">
                  <a:moveTo>
                    <a:pt x="0" y="2"/>
                  </a:moveTo>
                  <a:cubicBezTo>
                    <a:pt x="0" y="2"/>
                    <a:pt x="0" y="2"/>
                    <a:pt x="0" y="2"/>
                  </a:cubicBezTo>
                  <a:cubicBezTo>
                    <a:pt x="0" y="2"/>
                    <a:pt x="0" y="2"/>
                    <a:pt x="0" y="2"/>
                  </a:cubicBezTo>
                  <a:cubicBezTo>
                    <a:pt x="0" y="1"/>
                    <a:pt x="0" y="1"/>
                    <a:pt x="0" y="0"/>
                  </a:cubicBezTo>
                  <a:cubicBezTo>
                    <a:pt x="0" y="0"/>
                    <a:pt x="1" y="0"/>
                    <a:pt x="1" y="0"/>
                  </a:cubicBezTo>
                  <a:cubicBezTo>
                    <a:pt x="2" y="0"/>
                    <a:pt x="3" y="0"/>
                    <a:pt x="5" y="0"/>
                  </a:cubicBezTo>
                  <a:cubicBezTo>
                    <a:pt x="5" y="0"/>
                    <a:pt x="5" y="0"/>
                    <a:pt x="5" y="0"/>
                  </a:cubicBezTo>
                  <a:cubicBezTo>
                    <a:pt x="5" y="0"/>
                    <a:pt x="5" y="0"/>
                    <a:pt x="5" y="0"/>
                  </a:cubicBezTo>
                  <a:cubicBezTo>
                    <a:pt x="5" y="1"/>
                    <a:pt x="5" y="1"/>
                    <a:pt x="5" y="1"/>
                  </a:cubicBezTo>
                  <a:cubicBezTo>
                    <a:pt x="5" y="1"/>
                    <a:pt x="5" y="1"/>
                    <a:pt x="5" y="2"/>
                  </a:cubicBezTo>
                  <a:cubicBezTo>
                    <a:pt x="5" y="2"/>
                    <a:pt x="5" y="2"/>
                    <a:pt x="5" y="2"/>
                  </a:cubicBezTo>
                  <a:cubicBezTo>
                    <a:pt x="5" y="2"/>
                    <a:pt x="4" y="2"/>
                    <a:pt x="4" y="2"/>
                  </a:cubicBezTo>
                  <a:cubicBezTo>
                    <a:pt x="4" y="2"/>
                    <a:pt x="0" y="2"/>
                    <a:pt x="0" y="2"/>
                  </a:cubicBezTo>
                  <a:close/>
                  <a:moveTo>
                    <a:pt x="1" y="1"/>
                  </a:moveTo>
                  <a:cubicBezTo>
                    <a:pt x="1" y="1"/>
                    <a:pt x="1" y="1"/>
                    <a:pt x="1" y="1"/>
                  </a:cubicBezTo>
                  <a:cubicBezTo>
                    <a:pt x="4" y="1"/>
                    <a:pt x="4" y="1"/>
                    <a:pt x="4" y="1"/>
                  </a:cubicBezTo>
                  <a:cubicBezTo>
                    <a:pt x="4" y="1"/>
                    <a:pt x="4" y="1"/>
                    <a:pt x="4" y="1"/>
                  </a:cubicBezTo>
                  <a:cubicBezTo>
                    <a:pt x="4" y="1"/>
                    <a:pt x="4" y="1"/>
                    <a:pt x="4" y="1"/>
                  </a:cubicBezTo>
                  <a:cubicBezTo>
                    <a:pt x="3" y="1"/>
                    <a:pt x="2"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1601" name="Freeform 634"/>
            <p:cNvSpPr/>
            <p:nvPr/>
          </p:nvSpPr>
          <p:spPr bwMode="auto">
            <a:xfrm>
              <a:off x="3543" y="1459"/>
              <a:ext cx="2" cy="5"/>
            </a:xfrm>
            <a:custGeom>
              <a:avLst/>
              <a:gdLst>
                <a:gd name="T0" fmla="*/ 0 w 1"/>
                <a:gd name="T1" fmla="*/ 2 h 2"/>
                <a:gd name="T2" fmla="*/ 0 w 1"/>
                <a:gd name="T3" fmla="*/ 2 h 2"/>
                <a:gd name="T4" fmla="*/ 0 w 1"/>
                <a:gd name="T5" fmla="*/ 1 h 2"/>
                <a:gd name="T6" fmla="*/ 1 w 1"/>
                <a:gd name="T7" fmla="*/ 0 h 2"/>
                <a:gd name="T8" fmla="*/ 1 w 1"/>
                <a:gd name="T9" fmla="*/ 0 h 2"/>
                <a:gd name="T10" fmla="*/ 1 w 1"/>
                <a:gd name="T11" fmla="*/ 0 h 2"/>
                <a:gd name="T12" fmla="*/ 1 w 1"/>
                <a:gd name="T13" fmla="*/ 2 h 2"/>
                <a:gd name="T14" fmla="*/ 0 w 1"/>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2">
                  <a:moveTo>
                    <a:pt x="0" y="2"/>
                  </a:moveTo>
                  <a:cubicBezTo>
                    <a:pt x="0" y="2"/>
                    <a:pt x="0" y="2"/>
                    <a:pt x="0" y="2"/>
                  </a:cubicBezTo>
                  <a:cubicBezTo>
                    <a:pt x="0" y="2"/>
                    <a:pt x="0" y="1"/>
                    <a:pt x="0" y="1"/>
                  </a:cubicBezTo>
                  <a:cubicBezTo>
                    <a:pt x="0" y="1"/>
                    <a:pt x="0" y="0"/>
                    <a:pt x="1" y="0"/>
                  </a:cubicBezTo>
                  <a:cubicBezTo>
                    <a:pt x="1" y="0"/>
                    <a:pt x="1" y="0"/>
                    <a:pt x="1" y="0"/>
                  </a:cubicBezTo>
                  <a:cubicBezTo>
                    <a:pt x="1" y="0"/>
                    <a:pt x="1" y="0"/>
                    <a:pt x="1" y="0"/>
                  </a:cubicBezTo>
                  <a:cubicBezTo>
                    <a:pt x="1" y="1"/>
                    <a:pt x="1" y="1"/>
                    <a:pt x="1" y="2"/>
                  </a:cubicBezTo>
                  <a:cubicBezTo>
                    <a:pt x="1" y="2"/>
                    <a:pt x="0" y="2"/>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1602" name="Freeform 635"/>
            <p:cNvSpPr/>
            <p:nvPr/>
          </p:nvSpPr>
          <p:spPr bwMode="auto">
            <a:xfrm>
              <a:off x="3548" y="1459"/>
              <a:ext cx="2" cy="5"/>
            </a:xfrm>
            <a:custGeom>
              <a:avLst/>
              <a:gdLst>
                <a:gd name="T0" fmla="*/ 0 w 1"/>
                <a:gd name="T1" fmla="*/ 2 h 2"/>
                <a:gd name="T2" fmla="*/ 0 w 1"/>
                <a:gd name="T3" fmla="*/ 2 h 2"/>
                <a:gd name="T4" fmla="*/ 0 w 1"/>
                <a:gd name="T5" fmla="*/ 1 h 2"/>
                <a:gd name="T6" fmla="*/ 0 w 1"/>
                <a:gd name="T7" fmla="*/ 0 h 2"/>
                <a:gd name="T8" fmla="*/ 1 w 1"/>
                <a:gd name="T9" fmla="*/ 0 h 2"/>
                <a:gd name="T10" fmla="*/ 1 w 1"/>
                <a:gd name="T11" fmla="*/ 1 h 2"/>
                <a:gd name="T12" fmla="*/ 0 w 1"/>
                <a:gd name="T13" fmla="*/ 1 h 2"/>
                <a:gd name="T14" fmla="*/ 0 w 1"/>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2">
                  <a:moveTo>
                    <a:pt x="0" y="2"/>
                  </a:moveTo>
                  <a:cubicBezTo>
                    <a:pt x="0" y="2"/>
                    <a:pt x="0" y="2"/>
                    <a:pt x="0" y="2"/>
                  </a:cubicBezTo>
                  <a:cubicBezTo>
                    <a:pt x="0" y="2"/>
                    <a:pt x="0" y="1"/>
                    <a:pt x="0" y="1"/>
                  </a:cubicBezTo>
                  <a:cubicBezTo>
                    <a:pt x="0" y="1"/>
                    <a:pt x="0" y="1"/>
                    <a:pt x="0" y="0"/>
                  </a:cubicBezTo>
                  <a:cubicBezTo>
                    <a:pt x="1" y="0"/>
                    <a:pt x="1" y="0"/>
                    <a:pt x="1" y="0"/>
                  </a:cubicBezTo>
                  <a:cubicBezTo>
                    <a:pt x="1" y="0"/>
                    <a:pt x="1" y="1"/>
                    <a:pt x="1" y="1"/>
                  </a:cubicBezTo>
                  <a:cubicBezTo>
                    <a:pt x="1" y="1"/>
                    <a:pt x="0" y="1"/>
                    <a:pt x="0" y="1"/>
                  </a:cubicBezTo>
                  <a:cubicBezTo>
                    <a:pt x="0" y="2"/>
                    <a:pt x="0" y="2"/>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1603" name="Freeform 636"/>
            <p:cNvSpPr/>
            <p:nvPr/>
          </p:nvSpPr>
          <p:spPr bwMode="auto">
            <a:xfrm>
              <a:off x="3553" y="1459"/>
              <a:ext cx="2" cy="5"/>
            </a:xfrm>
            <a:custGeom>
              <a:avLst/>
              <a:gdLst>
                <a:gd name="T0" fmla="*/ 0 w 1"/>
                <a:gd name="T1" fmla="*/ 2 h 2"/>
                <a:gd name="T2" fmla="*/ 0 w 1"/>
                <a:gd name="T3" fmla="*/ 2 h 2"/>
                <a:gd name="T4" fmla="*/ 0 w 1"/>
                <a:gd name="T5" fmla="*/ 1 h 2"/>
                <a:gd name="T6" fmla="*/ 0 w 1"/>
                <a:gd name="T7" fmla="*/ 0 h 2"/>
                <a:gd name="T8" fmla="*/ 1 w 1"/>
                <a:gd name="T9" fmla="*/ 0 h 2"/>
                <a:gd name="T10" fmla="*/ 1 w 1"/>
                <a:gd name="T11" fmla="*/ 1 h 2"/>
                <a:gd name="T12" fmla="*/ 0 w 1"/>
                <a:gd name="T13" fmla="*/ 2 h 2"/>
                <a:gd name="T14" fmla="*/ 0 w 1"/>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2">
                  <a:moveTo>
                    <a:pt x="0" y="2"/>
                  </a:moveTo>
                  <a:cubicBezTo>
                    <a:pt x="0" y="2"/>
                    <a:pt x="0" y="2"/>
                    <a:pt x="0" y="2"/>
                  </a:cubicBezTo>
                  <a:cubicBezTo>
                    <a:pt x="0" y="2"/>
                    <a:pt x="0" y="2"/>
                    <a:pt x="0" y="1"/>
                  </a:cubicBezTo>
                  <a:cubicBezTo>
                    <a:pt x="0" y="0"/>
                    <a:pt x="0" y="0"/>
                    <a:pt x="0" y="0"/>
                  </a:cubicBezTo>
                  <a:cubicBezTo>
                    <a:pt x="0" y="0"/>
                    <a:pt x="0" y="0"/>
                    <a:pt x="1" y="0"/>
                  </a:cubicBezTo>
                  <a:cubicBezTo>
                    <a:pt x="1" y="0"/>
                    <a:pt x="1" y="1"/>
                    <a:pt x="1" y="1"/>
                  </a:cubicBezTo>
                  <a:cubicBezTo>
                    <a:pt x="0" y="2"/>
                    <a:pt x="0" y="2"/>
                    <a:pt x="0" y="2"/>
                  </a:cubicBezTo>
                  <a:cubicBezTo>
                    <a:pt x="0" y="2"/>
                    <a:pt x="0" y="2"/>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1604" name="Freeform 637"/>
            <p:cNvSpPr/>
            <p:nvPr/>
          </p:nvSpPr>
          <p:spPr bwMode="auto">
            <a:xfrm>
              <a:off x="3558" y="1459"/>
              <a:ext cx="2" cy="5"/>
            </a:xfrm>
            <a:custGeom>
              <a:avLst/>
              <a:gdLst>
                <a:gd name="T0" fmla="*/ 0 w 1"/>
                <a:gd name="T1" fmla="*/ 2 h 2"/>
                <a:gd name="T2" fmla="*/ 0 w 1"/>
                <a:gd name="T3" fmla="*/ 2 h 2"/>
                <a:gd name="T4" fmla="*/ 0 w 1"/>
                <a:gd name="T5" fmla="*/ 1 h 2"/>
                <a:gd name="T6" fmla="*/ 0 w 1"/>
                <a:gd name="T7" fmla="*/ 0 h 2"/>
                <a:gd name="T8" fmla="*/ 1 w 1"/>
                <a:gd name="T9" fmla="*/ 0 h 2"/>
                <a:gd name="T10" fmla="*/ 1 w 1"/>
                <a:gd name="T11" fmla="*/ 1 h 2"/>
                <a:gd name="T12" fmla="*/ 1 w 1"/>
                <a:gd name="T13" fmla="*/ 2 h 2"/>
                <a:gd name="T14" fmla="*/ 0 w 1"/>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2">
                  <a:moveTo>
                    <a:pt x="0" y="2"/>
                  </a:moveTo>
                  <a:cubicBezTo>
                    <a:pt x="0" y="2"/>
                    <a:pt x="0" y="2"/>
                    <a:pt x="0" y="2"/>
                  </a:cubicBezTo>
                  <a:cubicBezTo>
                    <a:pt x="0" y="2"/>
                    <a:pt x="0" y="2"/>
                    <a:pt x="0" y="1"/>
                  </a:cubicBezTo>
                  <a:cubicBezTo>
                    <a:pt x="0" y="0"/>
                    <a:pt x="0" y="0"/>
                    <a:pt x="0" y="0"/>
                  </a:cubicBezTo>
                  <a:cubicBezTo>
                    <a:pt x="1" y="0"/>
                    <a:pt x="1" y="0"/>
                    <a:pt x="1" y="0"/>
                  </a:cubicBezTo>
                  <a:cubicBezTo>
                    <a:pt x="1" y="0"/>
                    <a:pt x="1" y="0"/>
                    <a:pt x="1" y="1"/>
                  </a:cubicBezTo>
                  <a:cubicBezTo>
                    <a:pt x="1" y="2"/>
                    <a:pt x="1" y="2"/>
                    <a:pt x="1" y="2"/>
                  </a:cubicBezTo>
                  <a:cubicBezTo>
                    <a:pt x="1" y="2"/>
                    <a:pt x="0" y="2"/>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1605" name="Freeform 638"/>
            <p:cNvSpPr/>
            <p:nvPr/>
          </p:nvSpPr>
          <p:spPr bwMode="auto">
            <a:xfrm>
              <a:off x="3563" y="1459"/>
              <a:ext cx="2" cy="5"/>
            </a:xfrm>
            <a:custGeom>
              <a:avLst/>
              <a:gdLst>
                <a:gd name="T0" fmla="*/ 1 w 1"/>
                <a:gd name="T1" fmla="*/ 2 h 2"/>
                <a:gd name="T2" fmla="*/ 0 w 1"/>
                <a:gd name="T3" fmla="*/ 2 h 2"/>
                <a:gd name="T4" fmla="*/ 0 w 1"/>
                <a:gd name="T5" fmla="*/ 2 h 2"/>
                <a:gd name="T6" fmla="*/ 1 w 1"/>
                <a:gd name="T7" fmla="*/ 0 h 2"/>
                <a:gd name="T8" fmla="*/ 1 w 1"/>
                <a:gd name="T9" fmla="*/ 0 h 2"/>
                <a:gd name="T10" fmla="*/ 1 w 1"/>
                <a:gd name="T11" fmla="*/ 1 h 2"/>
                <a:gd name="T12" fmla="*/ 1 w 1"/>
                <a:gd name="T13" fmla="*/ 2 h 2"/>
                <a:gd name="T14" fmla="*/ 1 w 1"/>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2">
                  <a:moveTo>
                    <a:pt x="1" y="2"/>
                  </a:moveTo>
                  <a:cubicBezTo>
                    <a:pt x="0" y="2"/>
                    <a:pt x="0" y="2"/>
                    <a:pt x="0" y="2"/>
                  </a:cubicBezTo>
                  <a:cubicBezTo>
                    <a:pt x="0" y="2"/>
                    <a:pt x="0" y="2"/>
                    <a:pt x="0" y="2"/>
                  </a:cubicBezTo>
                  <a:cubicBezTo>
                    <a:pt x="1" y="0"/>
                    <a:pt x="1" y="0"/>
                    <a:pt x="1" y="0"/>
                  </a:cubicBezTo>
                  <a:cubicBezTo>
                    <a:pt x="1" y="0"/>
                    <a:pt x="1" y="0"/>
                    <a:pt x="1" y="0"/>
                  </a:cubicBezTo>
                  <a:cubicBezTo>
                    <a:pt x="1" y="0"/>
                    <a:pt x="1" y="0"/>
                    <a:pt x="1" y="1"/>
                  </a:cubicBezTo>
                  <a:cubicBezTo>
                    <a:pt x="1" y="2"/>
                    <a:pt x="1" y="2"/>
                    <a:pt x="1" y="2"/>
                  </a:cubicBezTo>
                  <a:cubicBezTo>
                    <a:pt x="1" y="2"/>
                    <a:pt x="1" y="2"/>
                    <a:pt x="1"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1606" name="Freeform 639"/>
            <p:cNvSpPr/>
            <p:nvPr/>
          </p:nvSpPr>
          <p:spPr bwMode="auto">
            <a:xfrm>
              <a:off x="3568" y="1459"/>
              <a:ext cx="5" cy="5"/>
            </a:xfrm>
            <a:custGeom>
              <a:avLst/>
              <a:gdLst>
                <a:gd name="T0" fmla="*/ 1 w 2"/>
                <a:gd name="T1" fmla="*/ 2 h 2"/>
                <a:gd name="T2" fmla="*/ 1 w 2"/>
                <a:gd name="T3" fmla="*/ 2 h 2"/>
                <a:gd name="T4" fmla="*/ 0 w 2"/>
                <a:gd name="T5" fmla="*/ 2 h 2"/>
                <a:gd name="T6" fmla="*/ 1 w 2"/>
                <a:gd name="T7" fmla="*/ 0 h 2"/>
                <a:gd name="T8" fmla="*/ 2 w 2"/>
                <a:gd name="T9" fmla="*/ 0 h 2"/>
                <a:gd name="T10" fmla="*/ 2 w 2"/>
                <a:gd name="T11" fmla="*/ 1 h 2"/>
                <a:gd name="T12" fmla="*/ 1 w 2"/>
                <a:gd name="T13" fmla="*/ 2 h 2"/>
                <a:gd name="T14" fmla="*/ 1 w 2"/>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2">
                  <a:moveTo>
                    <a:pt x="1" y="2"/>
                  </a:moveTo>
                  <a:cubicBezTo>
                    <a:pt x="1" y="2"/>
                    <a:pt x="1" y="2"/>
                    <a:pt x="1" y="2"/>
                  </a:cubicBezTo>
                  <a:cubicBezTo>
                    <a:pt x="0" y="2"/>
                    <a:pt x="0" y="2"/>
                    <a:pt x="0" y="2"/>
                  </a:cubicBezTo>
                  <a:cubicBezTo>
                    <a:pt x="1" y="1"/>
                    <a:pt x="1" y="1"/>
                    <a:pt x="1" y="0"/>
                  </a:cubicBezTo>
                  <a:cubicBezTo>
                    <a:pt x="1" y="0"/>
                    <a:pt x="2" y="0"/>
                    <a:pt x="2" y="0"/>
                  </a:cubicBezTo>
                  <a:cubicBezTo>
                    <a:pt x="2" y="0"/>
                    <a:pt x="2" y="0"/>
                    <a:pt x="2" y="1"/>
                  </a:cubicBezTo>
                  <a:cubicBezTo>
                    <a:pt x="1" y="1"/>
                    <a:pt x="1" y="1"/>
                    <a:pt x="1" y="2"/>
                  </a:cubicBezTo>
                  <a:cubicBezTo>
                    <a:pt x="1" y="2"/>
                    <a:pt x="1" y="2"/>
                    <a:pt x="1"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1607" name="Freeform 640"/>
            <p:cNvSpPr/>
            <p:nvPr/>
          </p:nvSpPr>
          <p:spPr bwMode="auto">
            <a:xfrm>
              <a:off x="3575" y="1459"/>
              <a:ext cx="5" cy="5"/>
            </a:xfrm>
            <a:custGeom>
              <a:avLst/>
              <a:gdLst>
                <a:gd name="T0" fmla="*/ 1 w 2"/>
                <a:gd name="T1" fmla="*/ 2 h 2"/>
                <a:gd name="T2" fmla="*/ 1 w 2"/>
                <a:gd name="T3" fmla="*/ 2 h 2"/>
                <a:gd name="T4" fmla="*/ 0 w 2"/>
                <a:gd name="T5" fmla="*/ 2 h 2"/>
                <a:gd name="T6" fmla="*/ 1 w 2"/>
                <a:gd name="T7" fmla="*/ 0 h 2"/>
                <a:gd name="T8" fmla="*/ 1 w 2"/>
                <a:gd name="T9" fmla="*/ 0 h 2"/>
                <a:gd name="T10" fmla="*/ 2 w 2"/>
                <a:gd name="T11" fmla="*/ 1 h 2"/>
                <a:gd name="T12" fmla="*/ 1 w 2"/>
                <a:gd name="T13" fmla="*/ 2 h 2"/>
                <a:gd name="T14" fmla="*/ 1 w 2"/>
                <a:gd name="T15" fmla="*/ 2 h 2"/>
                <a:gd name="T16" fmla="*/ 1 w 2"/>
                <a:gd name="T17"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 h="2">
                  <a:moveTo>
                    <a:pt x="1" y="2"/>
                  </a:moveTo>
                  <a:cubicBezTo>
                    <a:pt x="1" y="2"/>
                    <a:pt x="1" y="2"/>
                    <a:pt x="1" y="2"/>
                  </a:cubicBezTo>
                  <a:cubicBezTo>
                    <a:pt x="1" y="2"/>
                    <a:pt x="0" y="2"/>
                    <a:pt x="0" y="2"/>
                  </a:cubicBezTo>
                  <a:cubicBezTo>
                    <a:pt x="1" y="1"/>
                    <a:pt x="1" y="1"/>
                    <a:pt x="1" y="0"/>
                  </a:cubicBezTo>
                  <a:cubicBezTo>
                    <a:pt x="1" y="0"/>
                    <a:pt x="1" y="0"/>
                    <a:pt x="1" y="0"/>
                  </a:cubicBezTo>
                  <a:cubicBezTo>
                    <a:pt x="2" y="0"/>
                    <a:pt x="2" y="1"/>
                    <a:pt x="2" y="1"/>
                  </a:cubicBezTo>
                  <a:cubicBezTo>
                    <a:pt x="1" y="1"/>
                    <a:pt x="1" y="1"/>
                    <a:pt x="1" y="2"/>
                  </a:cubicBezTo>
                  <a:cubicBezTo>
                    <a:pt x="1" y="2"/>
                    <a:pt x="1" y="2"/>
                    <a:pt x="1" y="2"/>
                  </a:cubicBezTo>
                  <a:cubicBezTo>
                    <a:pt x="1" y="2"/>
                    <a:pt x="1" y="2"/>
                    <a:pt x="1"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1608" name="Freeform 641"/>
            <p:cNvSpPr/>
            <p:nvPr/>
          </p:nvSpPr>
          <p:spPr bwMode="auto">
            <a:xfrm>
              <a:off x="3582" y="1459"/>
              <a:ext cx="5" cy="5"/>
            </a:xfrm>
            <a:custGeom>
              <a:avLst/>
              <a:gdLst>
                <a:gd name="T0" fmla="*/ 1 w 2"/>
                <a:gd name="T1" fmla="*/ 2 h 2"/>
                <a:gd name="T2" fmla="*/ 1 w 2"/>
                <a:gd name="T3" fmla="*/ 2 h 2"/>
                <a:gd name="T4" fmla="*/ 0 w 2"/>
                <a:gd name="T5" fmla="*/ 2 h 2"/>
                <a:gd name="T6" fmla="*/ 1 w 2"/>
                <a:gd name="T7" fmla="*/ 0 h 2"/>
                <a:gd name="T8" fmla="*/ 2 w 2"/>
                <a:gd name="T9" fmla="*/ 0 h 2"/>
                <a:gd name="T10" fmla="*/ 2 w 2"/>
                <a:gd name="T11" fmla="*/ 0 h 2"/>
                <a:gd name="T12" fmla="*/ 1 w 2"/>
                <a:gd name="T13" fmla="*/ 2 h 2"/>
                <a:gd name="T14" fmla="*/ 1 w 2"/>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2">
                  <a:moveTo>
                    <a:pt x="1" y="2"/>
                  </a:moveTo>
                  <a:cubicBezTo>
                    <a:pt x="1" y="2"/>
                    <a:pt x="1" y="2"/>
                    <a:pt x="1" y="2"/>
                  </a:cubicBezTo>
                  <a:cubicBezTo>
                    <a:pt x="0" y="2"/>
                    <a:pt x="0" y="2"/>
                    <a:pt x="0" y="2"/>
                  </a:cubicBezTo>
                  <a:cubicBezTo>
                    <a:pt x="0" y="1"/>
                    <a:pt x="1" y="0"/>
                    <a:pt x="1" y="0"/>
                  </a:cubicBezTo>
                  <a:cubicBezTo>
                    <a:pt x="1" y="0"/>
                    <a:pt x="2" y="0"/>
                    <a:pt x="2" y="0"/>
                  </a:cubicBezTo>
                  <a:cubicBezTo>
                    <a:pt x="2" y="0"/>
                    <a:pt x="2" y="0"/>
                    <a:pt x="2" y="0"/>
                  </a:cubicBezTo>
                  <a:cubicBezTo>
                    <a:pt x="1" y="1"/>
                    <a:pt x="1" y="1"/>
                    <a:pt x="1" y="2"/>
                  </a:cubicBezTo>
                  <a:cubicBezTo>
                    <a:pt x="1" y="2"/>
                    <a:pt x="1" y="2"/>
                    <a:pt x="1"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1609" name="Freeform 642"/>
            <p:cNvSpPr/>
            <p:nvPr/>
          </p:nvSpPr>
          <p:spPr bwMode="auto">
            <a:xfrm>
              <a:off x="3590" y="1459"/>
              <a:ext cx="2" cy="5"/>
            </a:xfrm>
            <a:custGeom>
              <a:avLst/>
              <a:gdLst>
                <a:gd name="T0" fmla="*/ 0 w 1"/>
                <a:gd name="T1" fmla="*/ 2 h 2"/>
                <a:gd name="T2" fmla="*/ 0 w 1"/>
                <a:gd name="T3" fmla="*/ 2 h 2"/>
                <a:gd name="T4" fmla="*/ 0 w 1"/>
                <a:gd name="T5" fmla="*/ 1 h 2"/>
                <a:gd name="T6" fmla="*/ 1 w 1"/>
                <a:gd name="T7" fmla="*/ 0 h 2"/>
                <a:gd name="T8" fmla="*/ 1 w 1"/>
                <a:gd name="T9" fmla="*/ 0 h 2"/>
                <a:gd name="T10" fmla="*/ 1 w 1"/>
                <a:gd name="T11" fmla="*/ 0 h 2"/>
                <a:gd name="T12" fmla="*/ 1 w 1"/>
                <a:gd name="T13" fmla="*/ 2 h 2"/>
                <a:gd name="T14" fmla="*/ 0 w 1"/>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2">
                  <a:moveTo>
                    <a:pt x="0" y="2"/>
                  </a:moveTo>
                  <a:cubicBezTo>
                    <a:pt x="0" y="2"/>
                    <a:pt x="0" y="2"/>
                    <a:pt x="0" y="2"/>
                  </a:cubicBezTo>
                  <a:cubicBezTo>
                    <a:pt x="0" y="2"/>
                    <a:pt x="0" y="2"/>
                    <a:pt x="0" y="1"/>
                  </a:cubicBezTo>
                  <a:cubicBezTo>
                    <a:pt x="1" y="0"/>
                    <a:pt x="1" y="0"/>
                    <a:pt x="1" y="0"/>
                  </a:cubicBezTo>
                  <a:cubicBezTo>
                    <a:pt x="1" y="0"/>
                    <a:pt x="1" y="0"/>
                    <a:pt x="1" y="0"/>
                  </a:cubicBezTo>
                  <a:cubicBezTo>
                    <a:pt x="1" y="0"/>
                    <a:pt x="1" y="0"/>
                    <a:pt x="1" y="0"/>
                  </a:cubicBezTo>
                  <a:cubicBezTo>
                    <a:pt x="1" y="2"/>
                    <a:pt x="1" y="2"/>
                    <a:pt x="1" y="2"/>
                  </a:cubicBezTo>
                  <a:cubicBezTo>
                    <a:pt x="0" y="2"/>
                    <a:pt x="0" y="2"/>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1610" name="Freeform 643"/>
            <p:cNvSpPr/>
            <p:nvPr/>
          </p:nvSpPr>
          <p:spPr bwMode="auto">
            <a:xfrm>
              <a:off x="3595" y="1459"/>
              <a:ext cx="2" cy="5"/>
            </a:xfrm>
            <a:custGeom>
              <a:avLst/>
              <a:gdLst>
                <a:gd name="T0" fmla="*/ 0 w 1"/>
                <a:gd name="T1" fmla="*/ 2 h 2"/>
                <a:gd name="T2" fmla="*/ 0 w 1"/>
                <a:gd name="T3" fmla="*/ 2 h 2"/>
                <a:gd name="T4" fmla="*/ 0 w 1"/>
                <a:gd name="T5" fmla="*/ 1 h 2"/>
                <a:gd name="T6" fmla="*/ 1 w 1"/>
                <a:gd name="T7" fmla="*/ 1 h 2"/>
                <a:gd name="T8" fmla="*/ 1 w 1"/>
                <a:gd name="T9" fmla="*/ 1 h 2"/>
                <a:gd name="T10" fmla="*/ 0 w 1"/>
                <a:gd name="T11" fmla="*/ 2 h 2"/>
                <a:gd name="T12" fmla="*/ 0 w 1"/>
                <a:gd name="T13" fmla="*/ 2 h 2"/>
              </a:gdLst>
              <a:ahLst/>
              <a:cxnLst>
                <a:cxn ang="0">
                  <a:pos x="T0" y="T1"/>
                </a:cxn>
                <a:cxn ang="0">
                  <a:pos x="T2" y="T3"/>
                </a:cxn>
                <a:cxn ang="0">
                  <a:pos x="T4" y="T5"/>
                </a:cxn>
                <a:cxn ang="0">
                  <a:pos x="T6" y="T7"/>
                </a:cxn>
                <a:cxn ang="0">
                  <a:pos x="T8" y="T9"/>
                </a:cxn>
                <a:cxn ang="0">
                  <a:pos x="T10" y="T11"/>
                </a:cxn>
                <a:cxn ang="0">
                  <a:pos x="T12" y="T13"/>
                </a:cxn>
              </a:cxnLst>
              <a:rect l="0" t="0" r="r" b="b"/>
              <a:pathLst>
                <a:path w="1" h="2">
                  <a:moveTo>
                    <a:pt x="0" y="2"/>
                  </a:moveTo>
                  <a:cubicBezTo>
                    <a:pt x="0" y="2"/>
                    <a:pt x="0" y="2"/>
                    <a:pt x="0" y="2"/>
                  </a:cubicBezTo>
                  <a:cubicBezTo>
                    <a:pt x="0" y="1"/>
                    <a:pt x="0" y="1"/>
                    <a:pt x="0" y="1"/>
                  </a:cubicBezTo>
                  <a:cubicBezTo>
                    <a:pt x="0" y="0"/>
                    <a:pt x="1" y="0"/>
                    <a:pt x="1" y="1"/>
                  </a:cubicBezTo>
                  <a:cubicBezTo>
                    <a:pt x="1" y="1"/>
                    <a:pt x="1" y="1"/>
                    <a:pt x="1" y="1"/>
                  </a:cubicBezTo>
                  <a:cubicBezTo>
                    <a:pt x="0" y="1"/>
                    <a:pt x="0" y="1"/>
                    <a:pt x="0" y="2"/>
                  </a:cubicBezTo>
                  <a:cubicBezTo>
                    <a:pt x="0" y="2"/>
                    <a:pt x="0" y="2"/>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1611" name="Freeform 644"/>
            <p:cNvSpPr/>
            <p:nvPr/>
          </p:nvSpPr>
          <p:spPr bwMode="auto">
            <a:xfrm>
              <a:off x="3600" y="1459"/>
              <a:ext cx="2" cy="5"/>
            </a:xfrm>
            <a:custGeom>
              <a:avLst/>
              <a:gdLst>
                <a:gd name="T0" fmla="*/ 0 w 1"/>
                <a:gd name="T1" fmla="*/ 2 h 2"/>
                <a:gd name="T2" fmla="*/ 0 w 1"/>
                <a:gd name="T3" fmla="*/ 2 h 2"/>
                <a:gd name="T4" fmla="*/ 0 w 1"/>
                <a:gd name="T5" fmla="*/ 1 h 2"/>
                <a:gd name="T6" fmla="*/ 0 w 1"/>
                <a:gd name="T7" fmla="*/ 0 h 2"/>
                <a:gd name="T8" fmla="*/ 1 w 1"/>
                <a:gd name="T9" fmla="*/ 0 h 2"/>
                <a:gd name="T10" fmla="*/ 1 w 1"/>
                <a:gd name="T11" fmla="*/ 0 h 2"/>
                <a:gd name="T12" fmla="*/ 0 w 1"/>
                <a:gd name="T13" fmla="*/ 2 h 2"/>
                <a:gd name="T14" fmla="*/ 0 w 1"/>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2">
                  <a:moveTo>
                    <a:pt x="0" y="2"/>
                  </a:moveTo>
                  <a:cubicBezTo>
                    <a:pt x="0" y="2"/>
                    <a:pt x="0" y="2"/>
                    <a:pt x="0" y="2"/>
                  </a:cubicBezTo>
                  <a:cubicBezTo>
                    <a:pt x="0" y="2"/>
                    <a:pt x="0" y="2"/>
                    <a:pt x="0" y="1"/>
                  </a:cubicBezTo>
                  <a:cubicBezTo>
                    <a:pt x="0" y="1"/>
                    <a:pt x="0" y="1"/>
                    <a:pt x="0" y="0"/>
                  </a:cubicBezTo>
                  <a:cubicBezTo>
                    <a:pt x="1" y="0"/>
                    <a:pt x="1" y="0"/>
                    <a:pt x="1" y="0"/>
                  </a:cubicBezTo>
                  <a:cubicBezTo>
                    <a:pt x="1" y="0"/>
                    <a:pt x="1" y="0"/>
                    <a:pt x="1" y="0"/>
                  </a:cubicBezTo>
                  <a:cubicBezTo>
                    <a:pt x="1" y="1"/>
                    <a:pt x="0" y="1"/>
                    <a:pt x="0" y="2"/>
                  </a:cubicBezTo>
                  <a:cubicBezTo>
                    <a:pt x="0" y="2"/>
                    <a:pt x="0" y="2"/>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1612" name="Freeform 645"/>
            <p:cNvSpPr/>
            <p:nvPr/>
          </p:nvSpPr>
          <p:spPr bwMode="auto">
            <a:xfrm>
              <a:off x="3602" y="1459"/>
              <a:ext cx="3" cy="5"/>
            </a:xfrm>
            <a:custGeom>
              <a:avLst/>
              <a:gdLst>
                <a:gd name="T0" fmla="*/ 0 w 1"/>
                <a:gd name="T1" fmla="*/ 2 h 2"/>
                <a:gd name="T2" fmla="*/ 0 w 1"/>
                <a:gd name="T3" fmla="*/ 2 h 2"/>
                <a:gd name="T4" fmla="*/ 0 w 1"/>
                <a:gd name="T5" fmla="*/ 2 h 2"/>
                <a:gd name="T6" fmla="*/ 1 w 1"/>
                <a:gd name="T7" fmla="*/ 0 h 2"/>
                <a:gd name="T8" fmla="*/ 1 w 1"/>
                <a:gd name="T9" fmla="*/ 0 h 2"/>
                <a:gd name="T10" fmla="*/ 1 w 1"/>
                <a:gd name="T11" fmla="*/ 0 h 2"/>
                <a:gd name="T12" fmla="*/ 1 w 1"/>
                <a:gd name="T13" fmla="*/ 2 h 2"/>
                <a:gd name="T14" fmla="*/ 0 w 1"/>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2">
                  <a:moveTo>
                    <a:pt x="0" y="2"/>
                  </a:moveTo>
                  <a:cubicBezTo>
                    <a:pt x="0" y="2"/>
                    <a:pt x="0" y="2"/>
                    <a:pt x="0" y="2"/>
                  </a:cubicBezTo>
                  <a:cubicBezTo>
                    <a:pt x="0" y="2"/>
                    <a:pt x="0" y="2"/>
                    <a:pt x="0" y="2"/>
                  </a:cubicBezTo>
                  <a:cubicBezTo>
                    <a:pt x="0" y="1"/>
                    <a:pt x="1" y="1"/>
                    <a:pt x="1" y="0"/>
                  </a:cubicBezTo>
                  <a:cubicBezTo>
                    <a:pt x="1" y="0"/>
                    <a:pt x="1" y="0"/>
                    <a:pt x="1" y="0"/>
                  </a:cubicBezTo>
                  <a:cubicBezTo>
                    <a:pt x="1" y="0"/>
                    <a:pt x="1" y="0"/>
                    <a:pt x="1" y="0"/>
                  </a:cubicBezTo>
                  <a:cubicBezTo>
                    <a:pt x="1" y="1"/>
                    <a:pt x="1" y="1"/>
                    <a:pt x="1" y="2"/>
                  </a:cubicBezTo>
                  <a:cubicBezTo>
                    <a:pt x="1" y="2"/>
                    <a:pt x="1" y="2"/>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1613" name="Freeform 646"/>
            <p:cNvSpPr/>
            <p:nvPr/>
          </p:nvSpPr>
          <p:spPr bwMode="auto">
            <a:xfrm>
              <a:off x="3607" y="1459"/>
              <a:ext cx="5" cy="5"/>
            </a:xfrm>
            <a:custGeom>
              <a:avLst/>
              <a:gdLst>
                <a:gd name="T0" fmla="*/ 1 w 2"/>
                <a:gd name="T1" fmla="*/ 2 h 2"/>
                <a:gd name="T2" fmla="*/ 1 w 2"/>
                <a:gd name="T3" fmla="*/ 2 h 2"/>
                <a:gd name="T4" fmla="*/ 0 w 2"/>
                <a:gd name="T5" fmla="*/ 1 h 2"/>
                <a:gd name="T6" fmla="*/ 1 w 2"/>
                <a:gd name="T7" fmla="*/ 0 h 2"/>
                <a:gd name="T8" fmla="*/ 2 w 2"/>
                <a:gd name="T9" fmla="*/ 0 h 2"/>
                <a:gd name="T10" fmla="*/ 2 w 2"/>
                <a:gd name="T11" fmla="*/ 1 h 2"/>
                <a:gd name="T12" fmla="*/ 1 w 2"/>
                <a:gd name="T13" fmla="*/ 2 h 2"/>
                <a:gd name="T14" fmla="*/ 1 w 2"/>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2">
                  <a:moveTo>
                    <a:pt x="1" y="2"/>
                  </a:moveTo>
                  <a:cubicBezTo>
                    <a:pt x="1" y="2"/>
                    <a:pt x="1" y="2"/>
                    <a:pt x="1" y="2"/>
                  </a:cubicBezTo>
                  <a:cubicBezTo>
                    <a:pt x="0" y="2"/>
                    <a:pt x="0" y="1"/>
                    <a:pt x="0" y="1"/>
                  </a:cubicBezTo>
                  <a:cubicBezTo>
                    <a:pt x="1" y="1"/>
                    <a:pt x="1" y="0"/>
                    <a:pt x="1" y="0"/>
                  </a:cubicBezTo>
                  <a:cubicBezTo>
                    <a:pt x="1" y="0"/>
                    <a:pt x="2" y="0"/>
                    <a:pt x="2" y="0"/>
                  </a:cubicBezTo>
                  <a:cubicBezTo>
                    <a:pt x="2" y="0"/>
                    <a:pt x="2" y="1"/>
                    <a:pt x="2" y="1"/>
                  </a:cubicBezTo>
                  <a:cubicBezTo>
                    <a:pt x="1" y="1"/>
                    <a:pt x="1" y="1"/>
                    <a:pt x="1" y="2"/>
                  </a:cubicBezTo>
                  <a:cubicBezTo>
                    <a:pt x="1" y="2"/>
                    <a:pt x="1" y="2"/>
                    <a:pt x="1"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1614" name="Freeform 647"/>
            <p:cNvSpPr/>
            <p:nvPr/>
          </p:nvSpPr>
          <p:spPr bwMode="auto">
            <a:xfrm>
              <a:off x="3614" y="1459"/>
              <a:ext cx="3" cy="5"/>
            </a:xfrm>
            <a:custGeom>
              <a:avLst/>
              <a:gdLst>
                <a:gd name="T0" fmla="*/ 0 w 1"/>
                <a:gd name="T1" fmla="*/ 2 h 2"/>
                <a:gd name="T2" fmla="*/ 0 w 1"/>
                <a:gd name="T3" fmla="*/ 2 h 2"/>
                <a:gd name="T4" fmla="*/ 0 w 1"/>
                <a:gd name="T5" fmla="*/ 1 h 2"/>
                <a:gd name="T6" fmla="*/ 1 w 1"/>
                <a:gd name="T7" fmla="*/ 0 h 2"/>
                <a:gd name="T8" fmla="*/ 1 w 1"/>
                <a:gd name="T9" fmla="*/ 0 h 2"/>
                <a:gd name="T10" fmla="*/ 1 w 1"/>
                <a:gd name="T11" fmla="*/ 1 h 2"/>
                <a:gd name="T12" fmla="*/ 0 w 1"/>
                <a:gd name="T13" fmla="*/ 1 h 2"/>
                <a:gd name="T14" fmla="*/ 0 w 1"/>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2">
                  <a:moveTo>
                    <a:pt x="0" y="2"/>
                  </a:moveTo>
                  <a:cubicBezTo>
                    <a:pt x="0" y="2"/>
                    <a:pt x="0" y="2"/>
                    <a:pt x="0" y="2"/>
                  </a:cubicBezTo>
                  <a:cubicBezTo>
                    <a:pt x="0" y="2"/>
                    <a:pt x="0" y="2"/>
                    <a:pt x="0" y="1"/>
                  </a:cubicBezTo>
                  <a:cubicBezTo>
                    <a:pt x="0" y="1"/>
                    <a:pt x="0" y="0"/>
                    <a:pt x="1" y="0"/>
                  </a:cubicBezTo>
                  <a:cubicBezTo>
                    <a:pt x="1" y="0"/>
                    <a:pt x="1" y="0"/>
                    <a:pt x="1" y="0"/>
                  </a:cubicBezTo>
                  <a:cubicBezTo>
                    <a:pt x="1" y="0"/>
                    <a:pt x="1" y="1"/>
                    <a:pt x="1" y="1"/>
                  </a:cubicBezTo>
                  <a:cubicBezTo>
                    <a:pt x="0" y="1"/>
                    <a:pt x="0" y="1"/>
                    <a:pt x="0" y="1"/>
                  </a:cubicBezTo>
                  <a:cubicBezTo>
                    <a:pt x="0" y="2"/>
                    <a:pt x="0" y="2"/>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1615" name="Freeform 648"/>
            <p:cNvSpPr/>
            <p:nvPr/>
          </p:nvSpPr>
          <p:spPr bwMode="auto">
            <a:xfrm>
              <a:off x="3619" y="1459"/>
              <a:ext cx="3" cy="5"/>
            </a:xfrm>
            <a:custGeom>
              <a:avLst/>
              <a:gdLst>
                <a:gd name="T0" fmla="*/ 0 w 1"/>
                <a:gd name="T1" fmla="*/ 2 h 2"/>
                <a:gd name="T2" fmla="*/ 0 w 1"/>
                <a:gd name="T3" fmla="*/ 2 h 2"/>
                <a:gd name="T4" fmla="*/ 0 w 1"/>
                <a:gd name="T5" fmla="*/ 1 h 2"/>
                <a:gd name="T6" fmla="*/ 1 w 1"/>
                <a:gd name="T7" fmla="*/ 0 h 2"/>
                <a:gd name="T8" fmla="*/ 1 w 1"/>
                <a:gd name="T9" fmla="*/ 0 h 2"/>
                <a:gd name="T10" fmla="*/ 1 w 1"/>
                <a:gd name="T11" fmla="*/ 0 h 2"/>
                <a:gd name="T12" fmla="*/ 0 w 1"/>
                <a:gd name="T13" fmla="*/ 2 h 2"/>
                <a:gd name="T14" fmla="*/ 0 w 1"/>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2">
                  <a:moveTo>
                    <a:pt x="0" y="2"/>
                  </a:moveTo>
                  <a:cubicBezTo>
                    <a:pt x="0" y="2"/>
                    <a:pt x="0" y="2"/>
                    <a:pt x="0" y="2"/>
                  </a:cubicBezTo>
                  <a:cubicBezTo>
                    <a:pt x="0" y="2"/>
                    <a:pt x="0" y="2"/>
                    <a:pt x="0" y="1"/>
                  </a:cubicBezTo>
                  <a:cubicBezTo>
                    <a:pt x="0" y="1"/>
                    <a:pt x="0" y="0"/>
                    <a:pt x="1" y="0"/>
                  </a:cubicBezTo>
                  <a:cubicBezTo>
                    <a:pt x="1" y="0"/>
                    <a:pt x="1" y="0"/>
                    <a:pt x="1" y="0"/>
                  </a:cubicBezTo>
                  <a:cubicBezTo>
                    <a:pt x="1" y="0"/>
                    <a:pt x="1" y="0"/>
                    <a:pt x="1" y="0"/>
                  </a:cubicBezTo>
                  <a:cubicBezTo>
                    <a:pt x="1" y="1"/>
                    <a:pt x="1" y="1"/>
                    <a:pt x="0" y="2"/>
                  </a:cubicBezTo>
                  <a:cubicBezTo>
                    <a:pt x="0" y="2"/>
                    <a:pt x="0" y="2"/>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1616" name="Freeform 649"/>
            <p:cNvSpPr/>
            <p:nvPr/>
          </p:nvSpPr>
          <p:spPr bwMode="auto">
            <a:xfrm>
              <a:off x="3624" y="1459"/>
              <a:ext cx="3" cy="5"/>
            </a:xfrm>
            <a:custGeom>
              <a:avLst/>
              <a:gdLst>
                <a:gd name="T0" fmla="*/ 0 w 1"/>
                <a:gd name="T1" fmla="*/ 2 h 2"/>
                <a:gd name="T2" fmla="*/ 0 w 1"/>
                <a:gd name="T3" fmla="*/ 2 h 2"/>
                <a:gd name="T4" fmla="*/ 0 w 1"/>
                <a:gd name="T5" fmla="*/ 1 h 2"/>
                <a:gd name="T6" fmla="*/ 1 w 1"/>
                <a:gd name="T7" fmla="*/ 0 h 2"/>
                <a:gd name="T8" fmla="*/ 1 w 1"/>
                <a:gd name="T9" fmla="*/ 0 h 2"/>
                <a:gd name="T10" fmla="*/ 1 w 1"/>
                <a:gd name="T11" fmla="*/ 0 h 2"/>
                <a:gd name="T12" fmla="*/ 0 w 1"/>
                <a:gd name="T13" fmla="*/ 2 h 2"/>
                <a:gd name="T14" fmla="*/ 0 w 1"/>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2">
                  <a:moveTo>
                    <a:pt x="0" y="2"/>
                  </a:moveTo>
                  <a:cubicBezTo>
                    <a:pt x="0" y="2"/>
                    <a:pt x="0" y="2"/>
                    <a:pt x="0" y="2"/>
                  </a:cubicBezTo>
                  <a:cubicBezTo>
                    <a:pt x="0" y="2"/>
                    <a:pt x="0" y="1"/>
                    <a:pt x="0" y="1"/>
                  </a:cubicBezTo>
                  <a:cubicBezTo>
                    <a:pt x="1" y="0"/>
                    <a:pt x="1" y="0"/>
                    <a:pt x="1" y="0"/>
                  </a:cubicBezTo>
                  <a:cubicBezTo>
                    <a:pt x="1" y="0"/>
                    <a:pt x="1" y="0"/>
                    <a:pt x="1" y="0"/>
                  </a:cubicBezTo>
                  <a:cubicBezTo>
                    <a:pt x="1" y="0"/>
                    <a:pt x="1" y="0"/>
                    <a:pt x="1" y="0"/>
                  </a:cubicBezTo>
                  <a:cubicBezTo>
                    <a:pt x="0" y="2"/>
                    <a:pt x="0" y="2"/>
                    <a:pt x="0" y="2"/>
                  </a:cubicBezTo>
                  <a:cubicBezTo>
                    <a:pt x="0" y="2"/>
                    <a:pt x="0" y="2"/>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1617" name="Freeform 650"/>
            <p:cNvSpPr/>
            <p:nvPr/>
          </p:nvSpPr>
          <p:spPr bwMode="auto">
            <a:xfrm>
              <a:off x="3627" y="1459"/>
              <a:ext cx="5" cy="5"/>
            </a:xfrm>
            <a:custGeom>
              <a:avLst/>
              <a:gdLst>
                <a:gd name="T0" fmla="*/ 1 w 2"/>
                <a:gd name="T1" fmla="*/ 2 h 2"/>
                <a:gd name="T2" fmla="*/ 1 w 2"/>
                <a:gd name="T3" fmla="*/ 2 h 2"/>
                <a:gd name="T4" fmla="*/ 0 w 2"/>
                <a:gd name="T5" fmla="*/ 1 h 2"/>
                <a:gd name="T6" fmla="*/ 2 w 2"/>
                <a:gd name="T7" fmla="*/ 0 h 2"/>
                <a:gd name="T8" fmla="*/ 2 w 2"/>
                <a:gd name="T9" fmla="*/ 0 h 2"/>
                <a:gd name="T10" fmla="*/ 2 w 2"/>
                <a:gd name="T11" fmla="*/ 0 h 2"/>
                <a:gd name="T12" fmla="*/ 1 w 2"/>
                <a:gd name="T13" fmla="*/ 2 h 2"/>
                <a:gd name="T14" fmla="*/ 1 w 2"/>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2">
                  <a:moveTo>
                    <a:pt x="1" y="2"/>
                  </a:moveTo>
                  <a:cubicBezTo>
                    <a:pt x="1" y="2"/>
                    <a:pt x="1" y="2"/>
                    <a:pt x="1" y="2"/>
                  </a:cubicBezTo>
                  <a:cubicBezTo>
                    <a:pt x="0" y="2"/>
                    <a:pt x="0" y="1"/>
                    <a:pt x="0" y="1"/>
                  </a:cubicBezTo>
                  <a:cubicBezTo>
                    <a:pt x="1" y="1"/>
                    <a:pt x="1" y="0"/>
                    <a:pt x="2" y="0"/>
                  </a:cubicBezTo>
                  <a:cubicBezTo>
                    <a:pt x="2" y="0"/>
                    <a:pt x="2" y="0"/>
                    <a:pt x="2" y="0"/>
                  </a:cubicBezTo>
                  <a:cubicBezTo>
                    <a:pt x="2" y="0"/>
                    <a:pt x="2" y="0"/>
                    <a:pt x="2" y="0"/>
                  </a:cubicBezTo>
                  <a:cubicBezTo>
                    <a:pt x="2" y="1"/>
                    <a:pt x="1" y="1"/>
                    <a:pt x="1" y="2"/>
                  </a:cubicBezTo>
                  <a:cubicBezTo>
                    <a:pt x="1" y="2"/>
                    <a:pt x="1" y="2"/>
                    <a:pt x="1"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1618" name="Freeform 651"/>
            <p:cNvSpPr/>
            <p:nvPr/>
          </p:nvSpPr>
          <p:spPr bwMode="auto">
            <a:xfrm>
              <a:off x="3632" y="1459"/>
              <a:ext cx="5" cy="5"/>
            </a:xfrm>
            <a:custGeom>
              <a:avLst/>
              <a:gdLst>
                <a:gd name="T0" fmla="*/ 0 w 2"/>
                <a:gd name="T1" fmla="*/ 2 h 2"/>
                <a:gd name="T2" fmla="*/ 0 w 2"/>
                <a:gd name="T3" fmla="*/ 2 h 2"/>
                <a:gd name="T4" fmla="*/ 0 w 2"/>
                <a:gd name="T5" fmla="*/ 1 h 2"/>
                <a:gd name="T6" fmla="*/ 1 w 2"/>
                <a:gd name="T7" fmla="*/ 0 h 2"/>
                <a:gd name="T8" fmla="*/ 2 w 2"/>
                <a:gd name="T9" fmla="*/ 0 h 2"/>
                <a:gd name="T10" fmla="*/ 2 w 2"/>
                <a:gd name="T11" fmla="*/ 1 h 2"/>
                <a:gd name="T12" fmla="*/ 1 w 2"/>
                <a:gd name="T13" fmla="*/ 2 h 2"/>
                <a:gd name="T14" fmla="*/ 0 w 2"/>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2">
                  <a:moveTo>
                    <a:pt x="0" y="2"/>
                  </a:moveTo>
                  <a:cubicBezTo>
                    <a:pt x="0" y="2"/>
                    <a:pt x="0" y="2"/>
                    <a:pt x="0" y="2"/>
                  </a:cubicBezTo>
                  <a:cubicBezTo>
                    <a:pt x="0" y="2"/>
                    <a:pt x="0" y="2"/>
                    <a:pt x="0" y="1"/>
                  </a:cubicBezTo>
                  <a:cubicBezTo>
                    <a:pt x="0" y="1"/>
                    <a:pt x="1" y="1"/>
                    <a:pt x="1" y="0"/>
                  </a:cubicBezTo>
                  <a:cubicBezTo>
                    <a:pt x="1" y="0"/>
                    <a:pt x="1" y="0"/>
                    <a:pt x="2" y="0"/>
                  </a:cubicBezTo>
                  <a:cubicBezTo>
                    <a:pt x="2" y="0"/>
                    <a:pt x="2" y="1"/>
                    <a:pt x="2" y="1"/>
                  </a:cubicBezTo>
                  <a:cubicBezTo>
                    <a:pt x="1" y="1"/>
                    <a:pt x="1" y="1"/>
                    <a:pt x="1" y="2"/>
                  </a:cubicBezTo>
                  <a:cubicBezTo>
                    <a:pt x="1" y="2"/>
                    <a:pt x="1" y="2"/>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1619" name="Freeform 652"/>
            <p:cNvSpPr/>
            <p:nvPr/>
          </p:nvSpPr>
          <p:spPr bwMode="auto">
            <a:xfrm>
              <a:off x="3637" y="1459"/>
              <a:ext cx="5" cy="5"/>
            </a:xfrm>
            <a:custGeom>
              <a:avLst/>
              <a:gdLst>
                <a:gd name="T0" fmla="*/ 0 w 2"/>
                <a:gd name="T1" fmla="*/ 2 h 2"/>
                <a:gd name="T2" fmla="*/ 0 w 2"/>
                <a:gd name="T3" fmla="*/ 2 h 2"/>
                <a:gd name="T4" fmla="*/ 0 w 2"/>
                <a:gd name="T5" fmla="*/ 1 h 2"/>
                <a:gd name="T6" fmla="*/ 1 w 2"/>
                <a:gd name="T7" fmla="*/ 0 h 2"/>
                <a:gd name="T8" fmla="*/ 1 w 2"/>
                <a:gd name="T9" fmla="*/ 0 h 2"/>
                <a:gd name="T10" fmla="*/ 1 w 2"/>
                <a:gd name="T11" fmla="*/ 0 h 2"/>
                <a:gd name="T12" fmla="*/ 1 w 2"/>
                <a:gd name="T13" fmla="*/ 2 h 2"/>
                <a:gd name="T14" fmla="*/ 0 w 2"/>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2">
                  <a:moveTo>
                    <a:pt x="0" y="2"/>
                  </a:moveTo>
                  <a:cubicBezTo>
                    <a:pt x="0" y="2"/>
                    <a:pt x="0" y="2"/>
                    <a:pt x="0" y="2"/>
                  </a:cubicBezTo>
                  <a:cubicBezTo>
                    <a:pt x="0" y="2"/>
                    <a:pt x="0" y="1"/>
                    <a:pt x="0" y="1"/>
                  </a:cubicBezTo>
                  <a:cubicBezTo>
                    <a:pt x="1" y="0"/>
                    <a:pt x="1" y="0"/>
                    <a:pt x="1" y="0"/>
                  </a:cubicBezTo>
                  <a:cubicBezTo>
                    <a:pt x="1" y="0"/>
                    <a:pt x="1" y="0"/>
                    <a:pt x="1" y="0"/>
                  </a:cubicBezTo>
                  <a:cubicBezTo>
                    <a:pt x="2" y="0"/>
                    <a:pt x="2" y="0"/>
                    <a:pt x="1" y="0"/>
                  </a:cubicBezTo>
                  <a:cubicBezTo>
                    <a:pt x="1" y="2"/>
                    <a:pt x="1" y="2"/>
                    <a:pt x="1" y="2"/>
                  </a:cubicBezTo>
                  <a:cubicBezTo>
                    <a:pt x="1" y="2"/>
                    <a:pt x="0" y="2"/>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1620" name="Freeform 653"/>
            <p:cNvSpPr/>
            <p:nvPr/>
          </p:nvSpPr>
          <p:spPr bwMode="auto">
            <a:xfrm>
              <a:off x="3642" y="1459"/>
              <a:ext cx="4" cy="5"/>
            </a:xfrm>
            <a:custGeom>
              <a:avLst/>
              <a:gdLst>
                <a:gd name="T0" fmla="*/ 0 w 2"/>
                <a:gd name="T1" fmla="*/ 2 h 2"/>
                <a:gd name="T2" fmla="*/ 0 w 2"/>
                <a:gd name="T3" fmla="*/ 2 h 2"/>
                <a:gd name="T4" fmla="*/ 0 w 2"/>
                <a:gd name="T5" fmla="*/ 1 h 2"/>
                <a:gd name="T6" fmla="*/ 1 w 2"/>
                <a:gd name="T7" fmla="*/ 0 h 2"/>
                <a:gd name="T8" fmla="*/ 2 w 2"/>
                <a:gd name="T9" fmla="*/ 0 h 2"/>
                <a:gd name="T10" fmla="*/ 2 w 2"/>
                <a:gd name="T11" fmla="*/ 0 h 2"/>
                <a:gd name="T12" fmla="*/ 1 w 2"/>
                <a:gd name="T13" fmla="*/ 2 h 2"/>
                <a:gd name="T14" fmla="*/ 0 w 2"/>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2">
                  <a:moveTo>
                    <a:pt x="0" y="2"/>
                  </a:moveTo>
                  <a:cubicBezTo>
                    <a:pt x="0" y="2"/>
                    <a:pt x="0" y="2"/>
                    <a:pt x="0" y="2"/>
                  </a:cubicBezTo>
                  <a:cubicBezTo>
                    <a:pt x="0" y="2"/>
                    <a:pt x="0" y="2"/>
                    <a:pt x="0" y="1"/>
                  </a:cubicBezTo>
                  <a:cubicBezTo>
                    <a:pt x="0" y="1"/>
                    <a:pt x="1" y="0"/>
                    <a:pt x="1" y="0"/>
                  </a:cubicBezTo>
                  <a:cubicBezTo>
                    <a:pt x="1" y="0"/>
                    <a:pt x="2" y="0"/>
                    <a:pt x="2" y="0"/>
                  </a:cubicBezTo>
                  <a:cubicBezTo>
                    <a:pt x="2" y="0"/>
                    <a:pt x="2" y="0"/>
                    <a:pt x="2" y="0"/>
                  </a:cubicBezTo>
                  <a:cubicBezTo>
                    <a:pt x="1" y="1"/>
                    <a:pt x="1" y="1"/>
                    <a:pt x="1" y="2"/>
                  </a:cubicBezTo>
                  <a:cubicBezTo>
                    <a:pt x="1" y="2"/>
                    <a:pt x="0" y="2"/>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1621" name="Freeform 654"/>
            <p:cNvSpPr/>
            <p:nvPr/>
          </p:nvSpPr>
          <p:spPr bwMode="auto">
            <a:xfrm>
              <a:off x="3560" y="1344"/>
              <a:ext cx="37" cy="52"/>
            </a:xfrm>
            <a:custGeom>
              <a:avLst/>
              <a:gdLst>
                <a:gd name="T0" fmla="*/ 1 w 15"/>
                <a:gd name="T1" fmla="*/ 21 h 21"/>
                <a:gd name="T2" fmla="*/ 0 w 15"/>
                <a:gd name="T3" fmla="*/ 21 h 21"/>
                <a:gd name="T4" fmla="*/ 14 w 15"/>
                <a:gd name="T5" fmla="*/ 0 h 21"/>
                <a:gd name="T6" fmla="*/ 15 w 15"/>
                <a:gd name="T7" fmla="*/ 1 h 21"/>
                <a:gd name="T8" fmla="*/ 1 w 15"/>
                <a:gd name="T9" fmla="*/ 21 h 21"/>
              </a:gdLst>
              <a:ahLst/>
              <a:cxnLst>
                <a:cxn ang="0">
                  <a:pos x="T0" y="T1"/>
                </a:cxn>
                <a:cxn ang="0">
                  <a:pos x="T2" y="T3"/>
                </a:cxn>
                <a:cxn ang="0">
                  <a:pos x="T4" y="T5"/>
                </a:cxn>
                <a:cxn ang="0">
                  <a:pos x="T6" y="T7"/>
                </a:cxn>
                <a:cxn ang="0">
                  <a:pos x="T8" y="T9"/>
                </a:cxn>
              </a:cxnLst>
              <a:rect l="0" t="0" r="r" b="b"/>
              <a:pathLst>
                <a:path w="15" h="21">
                  <a:moveTo>
                    <a:pt x="1" y="21"/>
                  </a:moveTo>
                  <a:cubicBezTo>
                    <a:pt x="0" y="21"/>
                    <a:pt x="0" y="21"/>
                    <a:pt x="0" y="21"/>
                  </a:cubicBezTo>
                  <a:cubicBezTo>
                    <a:pt x="4" y="14"/>
                    <a:pt x="9" y="7"/>
                    <a:pt x="14" y="0"/>
                  </a:cubicBezTo>
                  <a:cubicBezTo>
                    <a:pt x="15" y="1"/>
                    <a:pt x="15" y="1"/>
                    <a:pt x="15" y="1"/>
                  </a:cubicBezTo>
                  <a:cubicBezTo>
                    <a:pt x="10" y="7"/>
                    <a:pt x="5" y="14"/>
                    <a:pt x="1" y="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1622" name="Freeform 655"/>
            <p:cNvSpPr/>
            <p:nvPr/>
          </p:nvSpPr>
          <p:spPr bwMode="auto">
            <a:xfrm>
              <a:off x="3577" y="1344"/>
              <a:ext cx="37" cy="52"/>
            </a:xfrm>
            <a:custGeom>
              <a:avLst/>
              <a:gdLst>
                <a:gd name="T0" fmla="*/ 1 w 15"/>
                <a:gd name="T1" fmla="*/ 21 h 21"/>
                <a:gd name="T2" fmla="*/ 0 w 15"/>
                <a:gd name="T3" fmla="*/ 21 h 21"/>
                <a:gd name="T4" fmla="*/ 14 w 15"/>
                <a:gd name="T5" fmla="*/ 0 h 21"/>
                <a:gd name="T6" fmla="*/ 15 w 15"/>
                <a:gd name="T7" fmla="*/ 1 h 21"/>
                <a:gd name="T8" fmla="*/ 1 w 15"/>
                <a:gd name="T9" fmla="*/ 21 h 21"/>
              </a:gdLst>
              <a:ahLst/>
              <a:cxnLst>
                <a:cxn ang="0">
                  <a:pos x="T0" y="T1"/>
                </a:cxn>
                <a:cxn ang="0">
                  <a:pos x="T2" y="T3"/>
                </a:cxn>
                <a:cxn ang="0">
                  <a:pos x="T4" y="T5"/>
                </a:cxn>
                <a:cxn ang="0">
                  <a:pos x="T6" y="T7"/>
                </a:cxn>
                <a:cxn ang="0">
                  <a:pos x="T8" y="T9"/>
                </a:cxn>
              </a:cxnLst>
              <a:rect l="0" t="0" r="r" b="b"/>
              <a:pathLst>
                <a:path w="15" h="21">
                  <a:moveTo>
                    <a:pt x="1" y="21"/>
                  </a:moveTo>
                  <a:cubicBezTo>
                    <a:pt x="0" y="21"/>
                    <a:pt x="0" y="21"/>
                    <a:pt x="0" y="21"/>
                  </a:cubicBezTo>
                  <a:cubicBezTo>
                    <a:pt x="5" y="14"/>
                    <a:pt x="9" y="7"/>
                    <a:pt x="14" y="0"/>
                  </a:cubicBezTo>
                  <a:cubicBezTo>
                    <a:pt x="15" y="1"/>
                    <a:pt x="15" y="1"/>
                    <a:pt x="15" y="1"/>
                  </a:cubicBezTo>
                  <a:cubicBezTo>
                    <a:pt x="10" y="8"/>
                    <a:pt x="5" y="14"/>
                    <a:pt x="1" y="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1623" name="Freeform 656"/>
            <p:cNvSpPr/>
            <p:nvPr/>
          </p:nvSpPr>
          <p:spPr bwMode="auto">
            <a:xfrm>
              <a:off x="3619" y="1369"/>
              <a:ext cx="20" cy="27"/>
            </a:xfrm>
            <a:custGeom>
              <a:avLst/>
              <a:gdLst>
                <a:gd name="T0" fmla="*/ 1 w 8"/>
                <a:gd name="T1" fmla="*/ 11 h 11"/>
                <a:gd name="T2" fmla="*/ 0 w 8"/>
                <a:gd name="T3" fmla="*/ 11 h 11"/>
                <a:gd name="T4" fmla="*/ 7 w 8"/>
                <a:gd name="T5" fmla="*/ 0 h 11"/>
                <a:gd name="T6" fmla="*/ 8 w 8"/>
                <a:gd name="T7" fmla="*/ 1 h 11"/>
                <a:gd name="T8" fmla="*/ 1 w 8"/>
                <a:gd name="T9" fmla="*/ 11 h 11"/>
              </a:gdLst>
              <a:ahLst/>
              <a:cxnLst>
                <a:cxn ang="0">
                  <a:pos x="T0" y="T1"/>
                </a:cxn>
                <a:cxn ang="0">
                  <a:pos x="T2" y="T3"/>
                </a:cxn>
                <a:cxn ang="0">
                  <a:pos x="T4" y="T5"/>
                </a:cxn>
                <a:cxn ang="0">
                  <a:pos x="T6" y="T7"/>
                </a:cxn>
                <a:cxn ang="0">
                  <a:pos x="T8" y="T9"/>
                </a:cxn>
              </a:cxnLst>
              <a:rect l="0" t="0" r="r" b="b"/>
              <a:pathLst>
                <a:path w="8" h="11">
                  <a:moveTo>
                    <a:pt x="1" y="11"/>
                  </a:moveTo>
                  <a:cubicBezTo>
                    <a:pt x="0" y="11"/>
                    <a:pt x="0" y="11"/>
                    <a:pt x="0" y="11"/>
                  </a:cubicBezTo>
                  <a:cubicBezTo>
                    <a:pt x="3" y="7"/>
                    <a:pt x="5" y="4"/>
                    <a:pt x="7" y="0"/>
                  </a:cubicBezTo>
                  <a:cubicBezTo>
                    <a:pt x="8" y="1"/>
                    <a:pt x="8" y="1"/>
                    <a:pt x="8" y="1"/>
                  </a:cubicBezTo>
                  <a:cubicBezTo>
                    <a:pt x="5" y="4"/>
                    <a:pt x="3" y="8"/>
                    <a:pt x="1"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1624" name="Freeform 657"/>
            <p:cNvSpPr>
              <a:spLocks noEditPoints="1"/>
            </p:cNvSpPr>
            <p:nvPr/>
          </p:nvSpPr>
          <p:spPr bwMode="auto">
            <a:xfrm>
              <a:off x="3545" y="1339"/>
              <a:ext cx="101" cy="70"/>
            </a:xfrm>
            <a:custGeom>
              <a:avLst/>
              <a:gdLst>
                <a:gd name="T0" fmla="*/ 1 w 41"/>
                <a:gd name="T1" fmla="*/ 25 h 28"/>
                <a:gd name="T2" fmla="*/ 1 w 41"/>
                <a:gd name="T3" fmla="*/ 10 h 28"/>
                <a:gd name="T4" fmla="*/ 3 w 41"/>
                <a:gd name="T5" fmla="*/ 0 h 28"/>
                <a:gd name="T6" fmla="*/ 9 w 41"/>
                <a:gd name="T7" fmla="*/ 0 h 28"/>
                <a:gd name="T8" fmla="*/ 38 w 41"/>
                <a:gd name="T9" fmla="*/ 0 h 28"/>
                <a:gd name="T10" fmla="*/ 40 w 41"/>
                <a:gd name="T11" fmla="*/ 6 h 28"/>
                <a:gd name="T12" fmla="*/ 40 w 41"/>
                <a:gd name="T13" fmla="*/ 19 h 28"/>
                <a:gd name="T14" fmla="*/ 40 w 41"/>
                <a:gd name="T15" fmla="*/ 26 h 28"/>
                <a:gd name="T16" fmla="*/ 35 w 41"/>
                <a:gd name="T17" fmla="*/ 28 h 28"/>
                <a:gd name="T18" fmla="*/ 32 w 41"/>
                <a:gd name="T19" fmla="*/ 28 h 28"/>
                <a:gd name="T20" fmla="*/ 11 w 41"/>
                <a:gd name="T21" fmla="*/ 28 h 28"/>
                <a:gd name="T22" fmla="*/ 6 w 41"/>
                <a:gd name="T23" fmla="*/ 28 h 28"/>
                <a:gd name="T24" fmla="*/ 3 w 41"/>
                <a:gd name="T25" fmla="*/ 1 h 28"/>
                <a:gd name="T26" fmla="*/ 2 w 41"/>
                <a:gd name="T27" fmla="*/ 1 h 28"/>
                <a:gd name="T28" fmla="*/ 1 w 41"/>
                <a:gd name="T29" fmla="*/ 11 h 28"/>
                <a:gd name="T30" fmla="*/ 6 w 41"/>
                <a:gd name="T31" fmla="*/ 28 h 28"/>
                <a:gd name="T32" fmla="*/ 11 w 41"/>
                <a:gd name="T33" fmla="*/ 27 h 28"/>
                <a:gd name="T34" fmla="*/ 32 w 41"/>
                <a:gd name="T35" fmla="*/ 28 h 28"/>
                <a:gd name="T36" fmla="*/ 35 w 41"/>
                <a:gd name="T37" fmla="*/ 28 h 28"/>
                <a:gd name="T38" fmla="*/ 40 w 41"/>
                <a:gd name="T39" fmla="*/ 26 h 28"/>
                <a:gd name="T40" fmla="*/ 40 w 41"/>
                <a:gd name="T41" fmla="*/ 19 h 28"/>
                <a:gd name="T42" fmla="*/ 40 w 41"/>
                <a:gd name="T43" fmla="*/ 6 h 28"/>
                <a:gd name="T44" fmla="*/ 38 w 41"/>
                <a:gd name="T45" fmla="*/ 1 h 28"/>
                <a:gd name="T46" fmla="*/ 9 w 41"/>
                <a:gd name="T47" fmla="*/ 1 h 28"/>
                <a:gd name="T48" fmla="*/ 7 w 41"/>
                <a:gd name="T49" fmla="*/ 24 h 28"/>
                <a:gd name="T50" fmla="*/ 3 w 41"/>
                <a:gd name="T51" fmla="*/ 23 h 28"/>
                <a:gd name="T52" fmla="*/ 3 w 41"/>
                <a:gd name="T53" fmla="*/ 9 h 28"/>
                <a:gd name="T54" fmla="*/ 4 w 41"/>
                <a:gd name="T55" fmla="*/ 2 h 28"/>
                <a:gd name="T56" fmla="*/ 38 w 41"/>
                <a:gd name="T57" fmla="*/ 3 h 28"/>
                <a:gd name="T58" fmla="*/ 38 w 41"/>
                <a:gd name="T59" fmla="*/ 5 h 28"/>
                <a:gd name="T60" fmla="*/ 38 w 41"/>
                <a:gd name="T61" fmla="*/ 24 h 28"/>
                <a:gd name="T62" fmla="*/ 7 w 41"/>
                <a:gd name="T63" fmla="*/ 24 h 28"/>
                <a:gd name="T64" fmla="*/ 7 w 41"/>
                <a:gd name="T65" fmla="*/ 23 h 28"/>
                <a:gd name="T66" fmla="*/ 12 w 41"/>
                <a:gd name="T67" fmla="*/ 23 h 28"/>
                <a:gd name="T68" fmla="*/ 37 w 41"/>
                <a:gd name="T69" fmla="*/ 5 h 28"/>
                <a:gd name="T70" fmla="*/ 37 w 41"/>
                <a:gd name="T71" fmla="*/ 3 h 28"/>
                <a:gd name="T72" fmla="*/ 4 w 41"/>
                <a:gd name="T73" fmla="*/ 3 h 28"/>
                <a:gd name="T74" fmla="*/ 4 w 41"/>
                <a:gd name="T75" fmla="*/ 9 h 28"/>
                <a:gd name="T76" fmla="*/ 4 w 41"/>
                <a:gd name="T77" fmla="*/ 23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1" h="28">
                  <a:moveTo>
                    <a:pt x="6" y="28"/>
                  </a:moveTo>
                  <a:cubicBezTo>
                    <a:pt x="5" y="28"/>
                    <a:pt x="1" y="28"/>
                    <a:pt x="1" y="25"/>
                  </a:cubicBezTo>
                  <a:cubicBezTo>
                    <a:pt x="1" y="11"/>
                    <a:pt x="1" y="11"/>
                    <a:pt x="1" y="11"/>
                  </a:cubicBezTo>
                  <a:cubicBezTo>
                    <a:pt x="1" y="11"/>
                    <a:pt x="1" y="10"/>
                    <a:pt x="1" y="10"/>
                  </a:cubicBezTo>
                  <a:cubicBezTo>
                    <a:pt x="0" y="6"/>
                    <a:pt x="0" y="2"/>
                    <a:pt x="2" y="1"/>
                  </a:cubicBezTo>
                  <a:cubicBezTo>
                    <a:pt x="2" y="0"/>
                    <a:pt x="2" y="0"/>
                    <a:pt x="3" y="0"/>
                  </a:cubicBezTo>
                  <a:cubicBezTo>
                    <a:pt x="4" y="0"/>
                    <a:pt x="5" y="0"/>
                    <a:pt x="6" y="0"/>
                  </a:cubicBezTo>
                  <a:cubicBezTo>
                    <a:pt x="7" y="0"/>
                    <a:pt x="8" y="0"/>
                    <a:pt x="9" y="0"/>
                  </a:cubicBezTo>
                  <a:cubicBezTo>
                    <a:pt x="10" y="0"/>
                    <a:pt x="11" y="0"/>
                    <a:pt x="12" y="0"/>
                  </a:cubicBezTo>
                  <a:cubicBezTo>
                    <a:pt x="38" y="0"/>
                    <a:pt x="38" y="0"/>
                    <a:pt x="38" y="0"/>
                  </a:cubicBezTo>
                  <a:cubicBezTo>
                    <a:pt x="39" y="0"/>
                    <a:pt x="39" y="0"/>
                    <a:pt x="40" y="1"/>
                  </a:cubicBezTo>
                  <a:cubicBezTo>
                    <a:pt x="41" y="2"/>
                    <a:pt x="41" y="4"/>
                    <a:pt x="40" y="6"/>
                  </a:cubicBezTo>
                  <a:cubicBezTo>
                    <a:pt x="40" y="6"/>
                    <a:pt x="40" y="7"/>
                    <a:pt x="40" y="7"/>
                  </a:cubicBezTo>
                  <a:cubicBezTo>
                    <a:pt x="40" y="19"/>
                    <a:pt x="40" y="19"/>
                    <a:pt x="40" y="19"/>
                  </a:cubicBezTo>
                  <a:cubicBezTo>
                    <a:pt x="40" y="19"/>
                    <a:pt x="40" y="20"/>
                    <a:pt x="40" y="21"/>
                  </a:cubicBezTo>
                  <a:cubicBezTo>
                    <a:pt x="40" y="23"/>
                    <a:pt x="40" y="24"/>
                    <a:pt x="40" y="26"/>
                  </a:cubicBezTo>
                  <a:cubicBezTo>
                    <a:pt x="40" y="26"/>
                    <a:pt x="40" y="27"/>
                    <a:pt x="40" y="27"/>
                  </a:cubicBezTo>
                  <a:cubicBezTo>
                    <a:pt x="39" y="28"/>
                    <a:pt x="37" y="28"/>
                    <a:pt x="35" y="28"/>
                  </a:cubicBezTo>
                  <a:cubicBezTo>
                    <a:pt x="34" y="28"/>
                    <a:pt x="34" y="28"/>
                    <a:pt x="34" y="28"/>
                  </a:cubicBezTo>
                  <a:cubicBezTo>
                    <a:pt x="33" y="28"/>
                    <a:pt x="33" y="28"/>
                    <a:pt x="32" y="28"/>
                  </a:cubicBezTo>
                  <a:cubicBezTo>
                    <a:pt x="29" y="28"/>
                    <a:pt x="25" y="28"/>
                    <a:pt x="22" y="28"/>
                  </a:cubicBezTo>
                  <a:cubicBezTo>
                    <a:pt x="18" y="28"/>
                    <a:pt x="15" y="28"/>
                    <a:pt x="11" y="28"/>
                  </a:cubicBezTo>
                  <a:cubicBezTo>
                    <a:pt x="11" y="28"/>
                    <a:pt x="10" y="28"/>
                    <a:pt x="9" y="28"/>
                  </a:cubicBezTo>
                  <a:cubicBezTo>
                    <a:pt x="8" y="28"/>
                    <a:pt x="7" y="28"/>
                    <a:pt x="6" y="28"/>
                  </a:cubicBezTo>
                  <a:close/>
                  <a:moveTo>
                    <a:pt x="6" y="1"/>
                  </a:moveTo>
                  <a:cubicBezTo>
                    <a:pt x="5" y="1"/>
                    <a:pt x="4" y="1"/>
                    <a:pt x="3" y="1"/>
                  </a:cubicBezTo>
                  <a:cubicBezTo>
                    <a:pt x="3" y="1"/>
                    <a:pt x="3" y="1"/>
                    <a:pt x="3" y="1"/>
                  </a:cubicBezTo>
                  <a:cubicBezTo>
                    <a:pt x="3" y="1"/>
                    <a:pt x="2" y="1"/>
                    <a:pt x="2" y="1"/>
                  </a:cubicBezTo>
                  <a:cubicBezTo>
                    <a:pt x="1" y="3"/>
                    <a:pt x="1" y="7"/>
                    <a:pt x="1" y="10"/>
                  </a:cubicBezTo>
                  <a:cubicBezTo>
                    <a:pt x="1" y="10"/>
                    <a:pt x="1" y="11"/>
                    <a:pt x="1" y="11"/>
                  </a:cubicBezTo>
                  <a:cubicBezTo>
                    <a:pt x="1" y="25"/>
                    <a:pt x="1" y="25"/>
                    <a:pt x="1" y="25"/>
                  </a:cubicBezTo>
                  <a:cubicBezTo>
                    <a:pt x="1" y="27"/>
                    <a:pt x="3" y="28"/>
                    <a:pt x="6" y="28"/>
                  </a:cubicBezTo>
                  <a:cubicBezTo>
                    <a:pt x="7" y="28"/>
                    <a:pt x="8" y="28"/>
                    <a:pt x="9" y="28"/>
                  </a:cubicBezTo>
                  <a:cubicBezTo>
                    <a:pt x="10" y="27"/>
                    <a:pt x="11" y="27"/>
                    <a:pt x="11" y="27"/>
                  </a:cubicBezTo>
                  <a:cubicBezTo>
                    <a:pt x="15" y="27"/>
                    <a:pt x="18" y="27"/>
                    <a:pt x="22" y="28"/>
                  </a:cubicBezTo>
                  <a:cubicBezTo>
                    <a:pt x="25" y="28"/>
                    <a:pt x="29" y="28"/>
                    <a:pt x="32" y="28"/>
                  </a:cubicBezTo>
                  <a:cubicBezTo>
                    <a:pt x="33" y="28"/>
                    <a:pt x="33" y="28"/>
                    <a:pt x="34" y="28"/>
                  </a:cubicBezTo>
                  <a:cubicBezTo>
                    <a:pt x="34" y="28"/>
                    <a:pt x="34" y="28"/>
                    <a:pt x="35" y="28"/>
                  </a:cubicBezTo>
                  <a:cubicBezTo>
                    <a:pt x="37" y="28"/>
                    <a:pt x="39" y="28"/>
                    <a:pt x="39" y="27"/>
                  </a:cubicBezTo>
                  <a:cubicBezTo>
                    <a:pt x="40" y="26"/>
                    <a:pt x="40" y="26"/>
                    <a:pt x="40" y="26"/>
                  </a:cubicBezTo>
                  <a:cubicBezTo>
                    <a:pt x="40" y="24"/>
                    <a:pt x="40" y="23"/>
                    <a:pt x="40" y="21"/>
                  </a:cubicBezTo>
                  <a:cubicBezTo>
                    <a:pt x="40" y="20"/>
                    <a:pt x="40" y="19"/>
                    <a:pt x="40" y="19"/>
                  </a:cubicBezTo>
                  <a:cubicBezTo>
                    <a:pt x="40" y="7"/>
                    <a:pt x="40" y="7"/>
                    <a:pt x="40" y="7"/>
                  </a:cubicBezTo>
                  <a:cubicBezTo>
                    <a:pt x="40" y="7"/>
                    <a:pt x="40" y="6"/>
                    <a:pt x="40" y="6"/>
                  </a:cubicBezTo>
                  <a:cubicBezTo>
                    <a:pt x="40" y="4"/>
                    <a:pt x="40" y="2"/>
                    <a:pt x="39" y="1"/>
                  </a:cubicBezTo>
                  <a:cubicBezTo>
                    <a:pt x="39" y="1"/>
                    <a:pt x="38" y="1"/>
                    <a:pt x="38" y="1"/>
                  </a:cubicBezTo>
                  <a:cubicBezTo>
                    <a:pt x="12" y="1"/>
                    <a:pt x="12" y="1"/>
                    <a:pt x="12" y="1"/>
                  </a:cubicBezTo>
                  <a:cubicBezTo>
                    <a:pt x="11" y="1"/>
                    <a:pt x="10" y="1"/>
                    <a:pt x="9" y="1"/>
                  </a:cubicBezTo>
                  <a:cubicBezTo>
                    <a:pt x="8" y="1"/>
                    <a:pt x="7" y="1"/>
                    <a:pt x="6" y="1"/>
                  </a:cubicBezTo>
                  <a:close/>
                  <a:moveTo>
                    <a:pt x="7" y="24"/>
                  </a:moveTo>
                  <a:cubicBezTo>
                    <a:pt x="6" y="24"/>
                    <a:pt x="5" y="24"/>
                    <a:pt x="5" y="24"/>
                  </a:cubicBezTo>
                  <a:cubicBezTo>
                    <a:pt x="4" y="24"/>
                    <a:pt x="3" y="24"/>
                    <a:pt x="3" y="23"/>
                  </a:cubicBezTo>
                  <a:cubicBezTo>
                    <a:pt x="3" y="10"/>
                    <a:pt x="3" y="10"/>
                    <a:pt x="3" y="10"/>
                  </a:cubicBezTo>
                  <a:cubicBezTo>
                    <a:pt x="3" y="10"/>
                    <a:pt x="3" y="9"/>
                    <a:pt x="3" y="9"/>
                  </a:cubicBezTo>
                  <a:cubicBezTo>
                    <a:pt x="3" y="6"/>
                    <a:pt x="3" y="4"/>
                    <a:pt x="3" y="3"/>
                  </a:cubicBezTo>
                  <a:cubicBezTo>
                    <a:pt x="4" y="3"/>
                    <a:pt x="4" y="2"/>
                    <a:pt x="4" y="2"/>
                  </a:cubicBezTo>
                  <a:cubicBezTo>
                    <a:pt x="37" y="2"/>
                    <a:pt x="37" y="2"/>
                    <a:pt x="37" y="2"/>
                  </a:cubicBezTo>
                  <a:cubicBezTo>
                    <a:pt x="37" y="2"/>
                    <a:pt x="38" y="3"/>
                    <a:pt x="38" y="3"/>
                  </a:cubicBezTo>
                  <a:cubicBezTo>
                    <a:pt x="38" y="3"/>
                    <a:pt x="38" y="4"/>
                    <a:pt x="38" y="5"/>
                  </a:cubicBezTo>
                  <a:cubicBezTo>
                    <a:pt x="38" y="5"/>
                    <a:pt x="38" y="5"/>
                    <a:pt x="38" y="5"/>
                  </a:cubicBezTo>
                  <a:cubicBezTo>
                    <a:pt x="38" y="23"/>
                    <a:pt x="38" y="23"/>
                    <a:pt x="38" y="23"/>
                  </a:cubicBezTo>
                  <a:cubicBezTo>
                    <a:pt x="38" y="23"/>
                    <a:pt x="38" y="24"/>
                    <a:pt x="38" y="24"/>
                  </a:cubicBezTo>
                  <a:cubicBezTo>
                    <a:pt x="11" y="24"/>
                    <a:pt x="11" y="24"/>
                    <a:pt x="11" y="24"/>
                  </a:cubicBezTo>
                  <a:cubicBezTo>
                    <a:pt x="10" y="24"/>
                    <a:pt x="9" y="24"/>
                    <a:pt x="7" y="24"/>
                  </a:cubicBezTo>
                  <a:close/>
                  <a:moveTo>
                    <a:pt x="4" y="23"/>
                  </a:moveTo>
                  <a:cubicBezTo>
                    <a:pt x="4" y="23"/>
                    <a:pt x="5" y="23"/>
                    <a:pt x="7" y="23"/>
                  </a:cubicBezTo>
                  <a:cubicBezTo>
                    <a:pt x="9" y="23"/>
                    <a:pt x="10" y="23"/>
                    <a:pt x="11" y="23"/>
                  </a:cubicBezTo>
                  <a:cubicBezTo>
                    <a:pt x="12" y="23"/>
                    <a:pt x="12" y="23"/>
                    <a:pt x="12" y="23"/>
                  </a:cubicBezTo>
                  <a:cubicBezTo>
                    <a:pt x="37" y="23"/>
                    <a:pt x="37" y="23"/>
                    <a:pt x="37" y="23"/>
                  </a:cubicBezTo>
                  <a:cubicBezTo>
                    <a:pt x="37" y="5"/>
                    <a:pt x="37" y="5"/>
                    <a:pt x="37" y="5"/>
                  </a:cubicBezTo>
                  <a:cubicBezTo>
                    <a:pt x="37" y="5"/>
                    <a:pt x="37" y="5"/>
                    <a:pt x="37" y="4"/>
                  </a:cubicBezTo>
                  <a:cubicBezTo>
                    <a:pt x="37" y="4"/>
                    <a:pt x="37" y="3"/>
                    <a:pt x="37" y="3"/>
                  </a:cubicBezTo>
                  <a:cubicBezTo>
                    <a:pt x="33" y="3"/>
                    <a:pt x="33" y="3"/>
                    <a:pt x="33" y="3"/>
                  </a:cubicBezTo>
                  <a:cubicBezTo>
                    <a:pt x="4" y="3"/>
                    <a:pt x="4" y="3"/>
                    <a:pt x="4" y="3"/>
                  </a:cubicBezTo>
                  <a:cubicBezTo>
                    <a:pt x="4" y="3"/>
                    <a:pt x="4" y="3"/>
                    <a:pt x="4" y="3"/>
                  </a:cubicBezTo>
                  <a:cubicBezTo>
                    <a:pt x="3" y="4"/>
                    <a:pt x="4" y="7"/>
                    <a:pt x="4" y="9"/>
                  </a:cubicBezTo>
                  <a:cubicBezTo>
                    <a:pt x="4" y="9"/>
                    <a:pt x="4" y="10"/>
                    <a:pt x="4" y="10"/>
                  </a:cubicBezTo>
                  <a:lnTo>
                    <a:pt x="4" y="2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1625" name="Freeform 658"/>
            <p:cNvSpPr/>
            <p:nvPr/>
          </p:nvSpPr>
          <p:spPr bwMode="auto">
            <a:xfrm>
              <a:off x="3570" y="1411"/>
              <a:ext cx="54" cy="18"/>
            </a:xfrm>
            <a:custGeom>
              <a:avLst/>
              <a:gdLst>
                <a:gd name="T0" fmla="*/ 1 w 22"/>
                <a:gd name="T1" fmla="*/ 7 h 7"/>
                <a:gd name="T2" fmla="*/ 0 w 22"/>
                <a:gd name="T3" fmla="*/ 7 h 7"/>
                <a:gd name="T4" fmla="*/ 0 w 22"/>
                <a:gd name="T5" fmla="*/ 6 h 7"/>
                <a:gd name="T6" fmla="*/ 0 w 22"/>
                <a:gd name="T7" fmla="*/ 5 h 7"/>
                <a:gd name="T8" fmla="*/ 2 w 22"/>
                <a:gd name="T9" fmla="*/ 5 h 7"/>
                <a:gd name="T10" fmla="*/ 2 w 22"/>
                <a:gd name="T11" fmla="*/ 5 h 7"/>
                <a:gd name="T12" fmla="*/ 4 w 22"/>
                <a:gd name="T13" fmla="*/ 5 h 7"/>
                <a:gd name="T14" fmla="*/ 5 w 22"/>
                <a:gd name="T15" fmla="*/ 4 h 7"/>
                <a:gd name="T16" fmla="*/ 5 w 22"/>
                <a:gd name="T17" fmla="*/ 4 h 7"/>
                <a:gd name="T18" fmla="*/ 5 w 22"/>
                <a:gd name="T19" fmla="*/ 2 h 7"/>
                <a:gd name="T20" fmla="*/ 5 w 22"/>
                <a:gd name="T21" fmla="*/ 1 h 7"/>
                <a:gd name="T22" fmla="*/ 5 w 22"/>
                <a:gd name="T23" fmla="*/ 0 h 7"/>
                <a:gd name="T24" fmla="*/ 6 w 22"/>
                <a:gd name="T25" fmla="*/ 1 h 7"/>
                <a:gd name="T26" fmla="*/ 6 w 22"/>
                <a:gd name="T27" fmla="*/ 2 h 7"/>
                <a:gd name="T28" fmla="*/ 6 w 22"/>
                <a:gd name="T29" fmla="*/ 4 h 7"/>
                <a:gd name="T30" fmla="*/ 6 w 22"/>
                <a:gd name="T31" fmla="*/ 5 h 7"/>
                <a:gd name="T32" fmla="*/ 4 w 22"/>
                <a:gd name="T33" fmla="*/ 5 h 7"/>
                <a:gd name="T34" fmla="*/ 3 w 22"/>
                <a:gd name="T35" fmla="*/ 6 h 7"/>
                <a:gd name="T36" fmla="*/ 2 w 22"/>
                <a:gd name="T37" fmla="*/ 6 h 7"/>
                <a:gd name="T38" fmla="*/ 0 w 22"/>
                <a:gd name="T39" fmla="*/ 6 h 7"/>
                <a:gd name="T40" fmla="*/ 0 w 22"/>
                <a:gd name="T41" fmla="*/ 6 h 7"/>
                <a:gd name="T42" fmla="*/ 0 w 22"/>
                <a:gd name="T43" fmla="*/ 7 h 7"/>
                <a:gd name="T44" fmla="*/ 1 w 22"/>
                <a:gd name="T45" fmla="*/ 7 h 7"/>
                <a:gd name="T46" fmla="*/ 21 w 22"/>
                <a:gd name="T47" fmla="*/ 7 h 7"/>
                <a:gd name="T48" fmla="*/ 21 w 22"/>
                <a:gd name="T49" fmla="*/ 6 h 7"/>
                <a:gd name="T50" fmla="*/ 20 w 22"/>
                <a:gd name="T51" fmla="*/ 5 h 7"/>
                <a:gd name="T52" fmla="*/ 16 w 22"/>
                <a:gd name="T53" fmla="*/ 5 h 7"/>
                <a:gd name="T54" fmla="*/ 15 w 22"/>
                <a:gd name="T55" fmla="*/ 5 h 7"/>
                <a:gd name="T56" fmla="*/ 15 w 22"/>
                <a:gd name="T57" fmla="*/ 3 h 7"/>
                <a:gd name="T58" fmla="*/ 15 w 22"/>
                <a:gd name="T59" fmla="*/ 3 h 7"/>
                <a:gd name="T60" fmla="*/ 15 w 22"/>
                <a:gd name="T61" fmla="*/ 3 h 7"/>
                <a:gd name="T62" fmla="*/ 15 w 22"/>
                <a:gd name="T63" fmla="*/ 1 h 7"/>
                <a:gd name="T64" fmla="*/ 16 w 22"/>
                <a:gd name="T65" fmla="*/ 0 h 7"/>
                <a:gd name="T66" fmla="*/ 16 w 22"/>
                <a:gd name="T67" fmla="*/ 1 h 7"/>
                <a:gd name="T68" fmla="*/ 16 w 22"/>
                <a:gd name="T69" fmla="*/ 3 h 7"/>
                <a:gd name="T70" fmla="*/ 16 w 22"/>
                <a:gd name="T71" fmla="*/ 3 h 7"/>
                <a:gd name="T72" fmla="*/ 16 w 22"/>
                <a:gd name="T73" fmla="*/ 3 h 7"/>
                <a:gd name="T74" fmla="*/ 16 w 22"/>
                <a:gd name="T75" fmla="*/ 4 h 7"/>
                <a:gd name="T76" fmla="*/ 16 w 22"/>
                <a:gd name="T77" fmla="*/ 4 h 7"/>
                <a:gd name="T78" fmla="*/ 20 w 22"/>
                <a:gd name="T79" fmla="*/ 4 h 7"/>
                <a:gd name="T80" fmla="*/ 22 w 22"/>
                <a:gd name="T81" fmla="*/ 6 h 7"/>
                <a:gd name="T82" fmla="*/ 21 w 22"/>
                <a:gd name="T83" fmla="*/ 7 h 7"/>
                <a:gd name="T84" fmla="*/ 1 w 22"/>
                <a:gd name="T85" fmla="*/ 7 h 7"/>
                <a:gd name="T86" fmla="*/ 1 w 22"/>
                <a:gd name="T87"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2" h="7">
                  <a:moveTo>
                    <a:pt x="1" y="7"/>
                  </a:moveTo>
                  <a:cubicBezTo>
                    <a:pt x="0" y="7"/>
                    <a:pt x="0" y="7"/>
                    <a:pt x="0" y="7"/>
                  </a:cubicBezTo>
                  <a:cubicBezTo>
                    <a:pt x="0" y="7"/>
                    <a:pt x="0" y="7"/>
                    <a:pt x="0" y="6"/>
                  </a:cubicBezTo>
                  <a:cubicBezTo>
                    <a:pt x="0" y="6"/>
                    <a:pt x="0" y="5"/>
                    <a:pt x="0" y="5"/>
                  </a:cubicBezTo>
                  <a:cubicBezTo>
                    <a:pt x="0" y="5"/>
                    <a:pt x="1" y="5"/>
                    <a:pt x="2" y="5"/>
                  </a:cubicBezTo>
                  <a:cubicBezTo>
                    <a:pt x="2" y="5"/>
                    <a:pt x="2" y="5"/>
                    <a:pt x="2" y="5"/>
                  </a:cubicBezTo>
                  <a:cubicBezTo>
                    <a:pt x="3" y="5"/>
                    <a:pt x="3" y="5"/>
                    <a:pt x="4" y="5"/>
                  </a:cubicBezTo>
                  <a:cubicBezTo>
                    <a:pt x="4" y="5"/>
                    <a:pt x="5" y="5"/>
                    <a:pt x="5" y="4"/>
                  </a:cubicBezTo>
                  <a:cubicBezTo>
                    <a:pt x="5" y="4"/>
                    <a:pt x="5" y="4"/>
                    <a:pt x="5" y="4"/>
                  </a:cubicBezTo>
                  <a:cubicBezTo>
                    <a:pt x="5" y="3"/>
                    <a:pt x="5" y="3"/>
                    <a:pt x="5" y="2"/>
                  </a:cubicBezTo>
                  <a:cubicBezTo>
                    <a:pt x="5" y="2"/>
                    <a:pt x="5" y="1"/>
                    <a:pt x="5" y="1"/>
                  </a:cubicBezTo>
                  <a:cubicBezTo>
                    <a:pt x="5" y="1"/>
                    <a:pt x="5" y="0"/>
                    <a:pt x="5" y="0"/>
                  </a:cubicBezTo>
                  <a:cubicBezTo>
                    <a:pt x="6" y="0"/>
                    <a:pt x="6" y="1"/>
                    <a:pt x="6" y="1"/>
                  </a:cubicBezTo>
                  <a:cubicBezTo>
                    <a:pt x="6" y="1"/>
                    <a:pt x="6" y="2"/>
                    <a:pt x="6" y="2"/>
                  </a:cubicBezTo>
                  <a:cubicBezTo>
                    <a:pt x="6" y="3"/>
                    <a:pt x="6" y="3"/>
                    <a:pt x="6" y="4"/>
                  </a:cubicBezTo>
                  <a:cubicBezTo>
                    <a:pt x="6" y="4"/>
                    <a:pt x="6" y="5"/>
                    <a:pt x="6" y="5"/>
                  </a:cubicBezTo>
                  <a:cubicBezTo>
                    <a:pt x="5" y="5"/>
                    <a:pt x="4" y="5"/>
                    <a:pt x="4" y="5"/>
                  </a:cubicBezTo>
                  <a:cubicBezTo>
                    <a:pt x="3" y="5"/>
                    <a:pt x="3" y="5"/>
                    <a:pt x="3" y="6"/>
                  </a:cubicBezTo>
                  <a:cubicBezTo>
                    <a:pt x="2" y="6"/>
                    <a:pt x="2" y="6"/>
                    <a:pt x="2" y="6"/>
                  </a:cubicBezTo>
                  <a:cubicBezTo>
                    <a:pt x="1" y="5"/>
                    <a:pt x="1" y="5"/>
                    <a:pt x="0" y="6"/>
                  </a:cubicBezTo>
                  <a:cubicBezTo>
                    <a:pt x="0" y="6"/>
                    <a:pt x="0" y="6"/>
                    <a:pt x="0" y="6"/>
                  </a:cubicBezTo>
                  <a:cubicBezTo>
                    <a:pt x="0" y="6"/>
                    <a:pt x="0" y="6"/>
                    <a:pt x="0" y="7"/>
                  </a:cubicBezTo>
                  <a:cubicBezTo>
                    <a:pt x="0" y="7"/>
                    <a:pt x="1" y="7"/>
                    <a:pt x="1" y="7"/>
                  </a:cubicBezTo>
                  <a:cubicBezTo>
                    <a:pt x="21" y="7"/>
                    <a:pt x="21" y="7"/>
                    <a:pt x="21" y="7"/>
                  </a:cubicBezTo>
                  <a:cubicBezTo>
                    <a:pt x="21" y="6"/>
                    <a:pt x="21" y="6"/>
                    <a:pt x="21" y="6"/>
                  </a:cubicBezTo>
                  <a:cubicBezTo>
                    <a:pt x="20" y="6"/>
                    <a:pt x="20" y="5"/>
                    <a:pt x="20" y="5"/>
                  </a:cubicBezTo>
                  <a:cubicBezTo>
                    <a:pt x="16" y="5"/>
                    <a:pt x="16" y="5"/>
                    <a:pt x="16" y="5"/>
                  </a:cubicBezTo>
                  <a:cubicBezTo>
                    <a:pt x="16" y="5"/>
                    <a:pt x="16" y="5"/>
                    <a:pt x="15" y="5"/>
                  </a:cubicBezTo>
                  <a:cubicBezTo>
                    <a:pt x="15" y="5"/>
                    <a:pt x="15" y="4"/>
                    <a:pt x="15" y="3"/>
                  </a:cubicBezTo>
                  <a:cubicBezTo>
                    <a:pt x="15" y="3"/>
                    <a:pt x="15" y="3"/>
                    <a:pt x="15" y="3"/>
                  </a:cubicBezTo>
                  <a:cubicBezTo>
                    <a:pt x="15" y="3"/>
                    <a:pt x="15" y="3"/>
                    <a:pt x="15" y="3"/>
                  </a:cubicBezTo>
                  <a:cubicBezTo>
                    <a:pt x="15" y="2"/>
                    <a:pt x="15" y="1"/>
                    <a:pt x="15" y="1"/>
                  </a:cubicBezTo>
                  <a:cubicBezTo>
                    <a:pt x="15" y="1"/>
                    <a:pt x="15" y="0"/>
                    <a:pt x="16" y="0"/>
                  </a:cubicBezTo>
                  <a:cubicBezTo>
                    <a:pt x="16" y="0"/>
                    <a:pt x="16" y="1"/>
                    <a:pt x="16" y="1"/>
                  </a:cubicBezTo>
                  <a:cubicBezTo>
                    <a:pt x="16" y="1"/>
                    <a:pt x="16" y="2"/>
                    <a:pt x="16" y="3"/>
                  </a:cubicBezTo>
                  <a:cubicBezTo>
                    <a:pt x="16" y="3"/>
                    <a:pt x="16" y="3"/>
                    <a:pt x="16" y="3"/>
                  </a:cubicBezTo>
                  <a:cubicBezTo>
                    <a:pt x="16" y="3"/>
                    <a:pt x="16" y="3"/>
                    <a:pt x="16" y="3"/>
                  </a:cubicBezTo>
                  <a:cubicBezTo>
                    <a:pt x="16" y="4"/>
                    <a:pt x="16" y="4"/>
                    <a:pt x="16" y="4"/>
                  </a:cubicBezTo>
                  <a:cubicBezTo>
                    <a:pt x="16" y="4"/>
                    <a:pt x="16" y="4"/>
                    <a:pt x="16" y="4"/>
                  </a:cubicBezTo>
                  <a:cubicBezTo>
                    <a:pt x="20" y="4"/>
                    <a:pt x="20" y="4"/>
                    <a:pt x="20" y="4"/>
                  </a:cubicBezTo>
                  <a:cubicBezTo>
                    <a:pt x="21" y="4"/>
                    <a:pt x="22" y="6"/>
                    <a:pt x="22" y="6"/>
                  </a:cubicBezTo>
                  <a:cubicBezTo>
                    <a:pt x="22" y="7"/>
                    <a:pt x="21" y="7"/>
                    <a:pt x="21" y="7"/>
                  </a:cubicBezTo>
                  <a:cubicBezTo>
                    <a:pt x="1" y="7"/>
                    <a:pt x="1" y="7"/>
                    <a:pt x="1" y="7"/>
                  </a:cubicBezTo>
                  <a:cubicBezTo>
                    <a:pt x="1" y="7"/>
                    <a:pt x="1" y="7"/>
                    <a:pt x="1"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1626" name="Freeform 659"/>
            <p:cNvSpPr/>
            <p:nvPr/>
          </p:nvSpPr>
          <p:spPr bwMode="auto">
            <a:xfrm>
              <a:off x="3548" y="1401"/>
              <a:ext cx="98" cy="13"/>
            </a:xfrm>
            <a:custGeom>
              <a:avLst/>
              <a:gdLst>
                <a:gd name="T0" fmla="*/ 13 w 40"/>
                <a:gd name="T1" fmla="*/ 5 h 5"/>
                <a:gd name="T2" fmla="*/ 4 w 40"/>
                <a:gd name="T3" fmla="*/ 5 h 5"/>
                <a:gd name="T4" fmla="*/ 1 w 40"/>
                <a:gd name="T5" fmla="*/ 4 h 5"/>
                <a:gd name="T6" fmla="*/ 0 w 40"/>
                <a:gd name="T7" fmla="*/ 1 h 5"/>
                <a:gd name="T8" fmla="*/ 0 w 40"/>
                <a:gd name="T9" fmla="*/ 0 h 5"/>
                <a:gd name="T10" fmla="*/ 1 w 40"/>
                <a:gd name="T11" fmla="*/ 1 h 5"/>
                <a:gd name="T12" fmla="*/ 1 w 40"/>
                <a:gd name="T13" fmla="*/ 4 h 5"/>
                <a:gd name="T14" fmla="*/ 4 w 40"/>
                <a:gd name="T15" fmla="*/ 4 h 5"/>
                <a:gd name="T16" fmla="*/ 37 w 40"/>
                <a:gd name="T17" fmla="*/ 4 h 5"/>
                <a:gd name="T18" fmla="*/ 38 w 40"/>
                <a:gd name="T19" fmla="*/ 4 h 5"/>
                <a:gd name="T20" fmla="*/ 39 w 40"/>
                <a:gd name="T21" fmla="*/ 1 h 5"/>
                <a:gd name="T22" fmla="*/ 39 w 40"/>
                <a:gd name="T23" fmla="*/ 1 h 5"/>
                <a:gd name="T24" fmla="*/ 40 w 40"/>
                <a:gd name="T25" fmla="*/ 1 h 5"/>
                <a:gd name="T26" fmla="*/ 39 w 40"/>
                <a:gd name="T27" fmla="*/ 4 h 5"/>
                <a:gd name="T28" fmla="*/ 37 w 40"/>
                <a:gd name="T29" fmla="*/ 5 h 5"/>
                <a:gd name="T30" fmla="*/ 13 w 40"/>
                <a:gd name="T31"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0" h="5">
                  <a:moveTo>
                    <a:pt x="13" y="5"/>
                  </a:moveTo>
                  <a:cubicBezTo>
                    <a:pt x="10" y="5"/>
                    <a:pt x="7" y="5"/>
                    <a:pt x="4" y="5"/>
                  </a:cubicBezTo>
                  <a:cubicBezTo>
                    <a:pt x="2" y="5"/>
                    <a:pt x="1" y="5"/>
                    <a:pt x="1" y="4"/>
                  </a:cubicBezTo>
                  <a:cubicBezTo>
                    <a:pt x="0" y="3"/>
                    <a:pt x="0" y="2"/>
                    <a:pt x="0" y="1"/>
                  </a:cubicBezTo>
                  <a:cubicBezTo>
                    <a:pt x="0" y="1"/>
                    <a:pt x="0" y="0"/>
                    <a:pt x="0" y="0"/>
                  </a:cubicBezTo>
                  <a:cubicBezTo>
                    <a:pt x="0" y="0"/>
                    <a:pt x="1" y="1"/>
                    <a:pt x="1" y="1"/>
                  </a:cubicBezTo>
                  <a:cubicBezTo>
                    <a:pt x="1" y="2"/>
                    <a:pt x="1" y="3"/>
                    <a:pt x="1" y="4"/>
                  </a:cubicBezTo>
                  <a:cubicBezTo>
                    <a:pt x="2" y="4"/>
                    <a:pt x="2" y="4"/>
                    <a:pt x="4" y="4"/>
                  </a:cubicBezTo>
                  <a:cubicBezTo>
                    <a:pt x="15" y="4"/>
                    <a:pt x="34" y="4"/>
                    <a:pt x="37" y="4"/>
                  </a:cubicBezTo>
                  <a:cubicBezTo>
                    <a:pt x="37" y="4"/>
                    <a:pt x="38" y="4"/>
                    <a:pt x="38" y="4"/>
                  </a:cubicBezTo>
                  <a:cubicBezTo>
                    <a:pt x="39" y="3"/>
                    <a:pt x="39" y="2"/>
                    <a:pt x="39" y="1"/>
                  </a:cubicBezTo>
                  <a:cubicBezTo>
                    <a:pt x="39" y="1"/>
                    <a:pt x="39" y="1"/>
                    <a:pt x="39" y="1"/>
                  </a:cubicBezTo>
                  <a:cubicBezTo>
                    <a:pt x="39" y="1"/>
                    <a:pt x="39" y="1"/>
                    <a:pt x="40" y="1"/>
                  </a:cubicBezTo>
                  <a:cubicBezTo>
                    <a:pt x="40" y="2"/>
                    <a:pt x="40" y="4"/>
                    <a:pt x="39" y="4"/>
                  </a:cubicBezTo>
                  <a:cubicBezTo>
                    <a:pt x="38" y="5"/>
                    <a:pt x="38" y="5"/>
                    <a:pt x="37" y="5"/>
                  </a:cubicBezTo>
                  <a:cubicBezTo>
                    <a:pt x="34" y="5"/>
                    <a:pt x="23" y="5"/>
                    <a:pt x="13"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1627" name="Freeform 660"/>
            <p:cNvSpPr/>
            <p:nvPr/>
          </p:nvSpPr>
          <p:spPr bwMode="auto">
            <a:xfrm>
              <a:off x="3550" y="1409"/>
              <a:ext cx="3" cy="2"/>
            </a:xfrm>
            <a:custGeom>
              <a:avLst/>
              <a:gdLst>
                <a:gd name="T0" fmla="*/ 0 w 1"/>
                <a:gd name="T1" fmla="*/ 1 h 1"/>
                <a:gd name="T2" fmla="*/ 0 w 1"/>
                <a:gd name="T3" fmla="*/ 1 h 1"/>
                <a:gd name="T4" fmla="*/ 0 w 1"/>
                <a:gd name="T5" fmla="*/ 1 h 1"/>
                <a:gd name="T6" fmla="*/ 0 w 1"/>
                <a:gd name="T7" fmla="*/ 0 h 1"/>
                <a:gd name="T8" fmla="*/ 1 w 1"/>
                <a:gd name="T9" fmla="*/ 0 h 1"/>
                <a:gd name="T10" fmla="*/ 1 w 1"/>
                <a:gd name="T11" fmla="*/ 0 h 1"/>
                <a:gd name="T12" fmla="*/ 0 w 1"/>
                <a:gd name="T13" fmla="*/ 1 h 1"/>
                <a:gd name="T14" fmla="*/ 0 w 1"/>
                <a:gd name="T15" fmla="*/ 1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1">
                  <a:moveTo>
                    <a:pt x="0" y="1"/>
                  </a:moveTo>
                  <a:cubicBezTo>
                    <a:pt x="0" y="1"/>
                    <a:pt x="0" y="1"/>
                    <a:pt x="0" y="1"/>
                  </a:cubicBezTo>
                  <a:cubicBezTo>
                    <a:pt x="0" y="1"/>
                    <a:pt x="0" y="1"/>
                    <a:pt x="0" y="1"/>
                  </a:cubicBezTo>
                  <a:cubicBezTo>
                    <a:pt x="0" y="0"/>
                    <a:pt x="0" y="0"/>
                    <a:pt x="0" y="0"/>
                  </a:cubicBezTo>
                  <a:cubicBezTo>
                    <a:pt x="1" y="0"/>
                    <a:pt x="1" y="0"/>
                    <a:pt x="1" y="0"/>
                  </a:cubicBezTo>
                  <a:cubicBezTo>
                    <a:pt x="1" y="0"/>
                    <a:pt x="1" y="0"/>
                    <a:pt x="1" y="0"/>
                  </a:cubicBezTo>
                  <a:cubicBezTo>
                    <a:pt x="1" y="0"/>
                    <a:pt x="1" y="1"/>
                    <a:pt x="0" y="1"/>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1628" name="Freeform 661"/>
            <p:cNvSpPr/>
            <p:nvPr/>
          </p:nvSpPr>
          <p:spPr bwMode="auto">
            <a:xfrm>
              <a:off x="3553" y="1409"/>
              <a:ext cx="5" cy="5"/>
            </a:xfrm>
            <a:custGeom>
              <a:avLst/>
              <a:gdLst>
                <a:gd name="T0" fmla="*/ 0 w 2"/>
                <a:gd name="T1" fmla="*/ 2 h 2"/>
                <a:gd name="T2" fmla="*/ 0 w 2"/>
                <a:gd name="T3" fmla="*/ 2 h 2"/>
                <a:gd name="T4" fmla="*/ 0 w 2"/>
                <a:gd name="T5" fmla="*/ 1 h 2"/>
                <a:gd name="T6" fmla="*/ 1 w 2"/>
                <a:gd name="T7" fmla="*/ 0 h 2"/>
                <a:gd name="T8" fmla="*/ 2 w 2"/>
                <a:gd name="T9" fmla="*/ 0 h 2"/>
                <a:gd name="T10" fmla="*/ 2 w 2"/>
                <a:gd name="T11" fmla="*/ 0 h 2"/>
                <a:gd name="T12" fmla="*/ 0 w 2"/>
                <a:gd name="T13" fmla="*/ 2 h 2"/>
                <a:gd name="T14" fmla="*/ 0 w 2"/>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2">
                  <a:moveTo>
                    <a:pt x="0" y="2"/>
                  </a:moveTo>
                  <a:cubicBezTo>
                    <a:pt x="0" y="2"/>
                    <a:pt x="0" y="2"/>
                    <a:pt x="0" y="2"/>
                  </a:cubicBezTo>
                  <a:cubicBezTo>
                    <a:pt x="0" y="2"/>
                    <a:pt x="0" y="1"/>
                    <a:pt x="0" y="1"/>
                  </a:cubicBezTo>
                  <a:cubicBezTo>
                    <a:pt x="0" y="1"/>
                    <a:pt x="1" y="0"/>
                    <a:pt x="1" y="0"/>
                  </a:cubicBezTo>
                  <a:cubicBezTo>
                    <a:pt x="1" y="0"/>
                    <a:pt x="2" y="0"/>
                    <a:pt x="2" y="0"/>
                  </a:cubicBezTo>
                  <a:cubicBezTo>
                    <a:pt x="2" y="0"/>
                    <a:pt x="2" y="0"/>
                    <a:pt x="2" y="0"/>
                  </a:cubicBezTo>
                  <a:cubicBezTo>
                    <a:pt x="1" y="1"/>
                    <a:pt x="1" y="1"/>
                    <a:pt x="0" y="2"/>
                  </a:cubicBezTo>
                  <a:cubicBezTo>
                    <a:pt x="0" y="2"/>
                    <a:pt x="0" y="2"/>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1629" name="Freeform 662"/>
            <p:cNvSpPr/>
            <p:nvPr/>
          </p:nvSpPr>
          <p:spPr bwMode="auto">
            <a:xfrm>
              <a:off x="3558" y="1409"/>
              <a:ext cx="2" cy="5"/>
            </a:xfrm>
            <a:custGeom>
              <a:avLst/>
              <a:gdLst>
                <a:gd name="T0" fmla="*/ 0 w 1"/>
                <a:gd name="T1" fmla="*/ 2 h 2"/>
                <a:gd name="T2" fmla="*/ 0 w 1"/>
                <a:gd name="T3" fmla="*/ 2 h 2"/>
                <a:gd name="T4" fmla="*/ 0 w 1"/>
                <a:gd name="T5" fmla="*/ 1 h 2"/>
                <a:gd name="T6" fmla="*/ 0 w 1"/>
                <a:gd name="T7" fmla="*/ 0 h 2"/>
                <a:gd name="T8" fmla="*/ 1 w 1"/>
                <a:gd name="T9" fmla="*/ 0 h 2"/>
                <a:gd name="T10" fmla="*/ 1 w 1"/>
                <a:gd name="T11" fmla="*/ 0 h 2"/>
                <a:gd name="T12" fmla="*/ 0 w 1"/>
                <a:gd name="T13" fmla="*/ 1 h 2"/>
                <a:gd name="T14" fmla="*/ 0 w 1"/>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2">
                  <a:moveTo>
                    <a:pt x="0" y="2"/>
                  </a:moveTo>
                  <a:cubicBezTo>
                    <a:pt x="0" y="2"/>
                    <a:pt x="0" y="2"/>
                    <a:pt x="0" y="2"/>
                  </a:cubicBezTo>
                  <a:cubicBezTo>
                    <a:pt x="0" y="2"/>
                    <a:pt x="0" y="1"/>
                    <a:pt x="0" y="1"/>
                  </a:cubicBezTo>
                  <a:cubicBezTo>
                    <a:pt x="0" y="1"/>
                    <a:pt x="0" y="0"/>
                    <a:pt x="0" y="0"/>
                  </a:cubicBezTo>
                  <a:cubicBezTo>
                    <a:pt x="1" y="0"/>
                    <a:pt x="1" y="0"/>
                    <a:pt x="1" y="0"/>
                  </a:cubicBezTo>
                  <a:cubicBezTo>
                    <a:pt x="1" y="0"/>
                    <a:pt x="1" y="0"/>
                    <a:pt x="1" y="0"/>
                  </a:cubicBezTo>
                  <a:cubicBezTo>
                    <a:pt x="1" y="1"/>
                    <a:pt x="0" y="1"/>
                    <a:pt x="0" y="1"/>
                  </a:cubicBezTo>
                  <a:cubicBezTo>
                    <a:pt x="0" y="2"/>
                    <a:pt x="0" y="2"/>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1630" name="Freeform 663"/>
            <p:cNvSpPr/>
            <p:nvPr/>
          </p:nvSpPr>
          <p:spPr bwMode="auto">
            <a:xfrm>
              <a:off x="3560" y="1409"/>
              <a:ext cx="5" cy="5"/>
            </a:xfrm>
            <a:custGeom>
              <a:avLst/>
              <a:gdLst>
                <a:gd name="T0" fmla="*/ 0 w 2"/>
                <a:gd name="T1" fmla="*/ 2 h 2"/>
                <a:gd name="T2" fmla="*/ 0 w 2"/>
                <a:gd name="T3" fmla="*/ 2 h 2"/>
                <a:gd name="T4" fmla="*/ 0 w 2"/>
                <a:gd name="T5" fmla="*/ 1 h 2"/>
                <a:gd name="T6" fmla="*/ 1 w 2"/>
                <a:gd name="T7" fmla="*/ 0 h 2"/>
                <a:gd name="T8" fmla="*/ 1 w 2"/>
                <a:gd name="T9" fmla="*/ 0 h 2"/>
                <a:gd name="T10" fmla="*/ 1 w 2"/>
                <a:gd name="T11" fmla="*/ 0 h 2"/>
                <a:gd name="T12" fmla="*/ 1 w 2"/>
                <a:gd name="T13" fmla="*/ 2 h 2"/>
                <a:gd name="T14" fmla="*/ 0 w 2"/>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2">
                  <a:moveTo>
                    <a:pt x="0" y="2"/>
                  </a:moveTo>
                  <a:cubicBezTo>
                    <a:pt x="0" y="2"/>
                    <a:pt x="0" y="2"/>
                    <a:pt x="0" y="2"/>
                  </a:cubicBezTo>
                  <a:cubicBezTo>
                    <a:pt x="0" y="2"/>
                    <a:pt x="0" y="2"/>
                    <a:pt x="0" y="1"/>
                  </a:cubicBezTo>
                  <a:cubicBezTo>
                    <a:pt x="0" y="1"/>
                    <a:pt x="1" y="0"/>
                    <a:pt x="1" y="0"/>
                  </a:cubicBezTo>
                  <a:cubicBezTo>
                    <a:pt x="1" y="0"/>
                    <a:pt x="1" y="0"/>
                    <a:pt x="1" y="0"/>
                  </a:cubicBezTo>
                  <a:cubicBezTo>
                    <a:pt x="1" y="0"/>
                    <a:pt x="2" y="0"/>
                    <a:pt x="1" y="0"/>
                  </a:cubicBezTo>
                  <a:cubicBezTo>
                    <a:pt x="1" y="1"/>
                    <a:pt x="1" y="1"/>
                    <a:pt x="1" y="2"/>
                  </a:cubicBezTo>
                  <a:cubicBezTo>
                    <a:pt x="0" y="2"/>
                    <a:pt x="0" y="2"/>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1631" name="Freeform 664"/>
            <p:cNvSpPr/>
            <p:nvPr/>
          </p:nvSpPr>
          <p:spPr bwMode="auto">
            <a:xfrm>
              <a:off x="3563" y="1409"/>
              <a:ext cx="5" cy="5"/>
            </a:xfrm>
            <a:custGeom>
              <a:avLst/>
              <a:gdLst>
                <a:gd name="T0" fmla="*/ 1 w 2"/>
                <a:gd name="T1" fmla="*/ 2 h 2"/>
                <a:gd name="T2" fmla="*/ 1 w 2"/>
                <a:gd name="T3" fmla="*/ 2 h 2"/>
                <a:gd name="T4" fmla="*/ 1 w 2"/>
                <a:gd name="T5" fmla="*/ 1 h 2"/>
                <a:gd name="T6" fmla="*/ 2 w 2"/>
                <a:gd name="T7" fmla="*/ 0 h 2"/>
                <a:gd name="T8" fmla="*/ 2 w 2"/>
                <a:gd name="T9" fmla="*/ 0 h 2"/>
                <a:gd name="T10" fmla="*/ 2 w 2"/>
                <a:gd name="T11" fmla="*/ 0 h 2"/>
                <a:gd name="T12" fmla="*/ 1 w 2"/>
                <a:gd name="T13" fmla="*/ 2 h 2"/>
                <a:gd name="T14" fmla="*/ 1 w 2"/>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2">
                  <a:moveTo>
                    <a:pt x="1" y="2"/>
                  </a:moveTo>
                  <a:cubicBezTo>
                    <a:pt x="1" y="2"/>
                    <a:pt x="1" y="2"/>
                    <a:pt x="1" y="2"/>
                  </a:cubicBezTo>
                  <a:cubicBezTo>
                    <a:pt x="0" y="2"/>
                    <a:pt x="0" y="1"/>
                    <a:pt x="1" y="1"/>
                  </a:cubicBezTo>
                  <a:cubicBezTo>
                    <a:pt x="1" y="1"/>
                    <a:pt x="1" y="0"/>
                    <a:pt x="2" y="0"/>
                  </a:cubicBezTo>
                  <a:cubicBezTo>
                    <a:pt x="2" y="0"/>
                    <a:pt x="2" y="0"/>
                    <a:pt x="2" y="0"/>
                  </a:cubicBezTo>
                  <a:cubicBezTo>
                    <a:pt x="2" y="0"/>
                    <a:pt x="2" y="0"/>
                    <a:pt x="2" y="0"/>
                  </a:cubicBezTo>
                  <a:cubicBezTo>
                    <a:pt x="2" y="1"/>
                    <a:pt x="1" y="1"/>
                    <a:pt x="1" y="2"/>
                  </a:cubicBezTo>
                  <a:cubicBezTo>
                    <a:pt x="1" y="2"/>
                    <a:pt x="1" y="2"/>
                    <a:pt x="1"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1632" name="Freeform 665"/>
            <p:cNvSpPr/>
            <p:nvPr/>
          </p:nvSpPr>
          <p:spPr bwMode="auto">
            <a:xfrm>
              <a:off x="3568" y="1406"/>
              <a:ext cx="5" cy="8"/>
            </a:xfrm>
            <a:custGeom>
              <a:avLst/>
              <a:gdLst>
                <a:gd name="T0" fmla="*/ 1 w 2"/>
                <a:gd name="T1" fmla="*/ 3 h 3"/>
                <a:gd name="T2" fmla="*/ 0 w 2"/>
                <a:gd name="T3" fmla="*/ 3 h 3"/>
                <a:gd name="T4" fmla="*/ 0 w 2"/>
                <a:gd name="T5" fmla="*/ 3 h 3"/>
                <a:gd name="T6" fmla="*/ 2 w 2"/>
                <a:gd name="T7" fmla="*/ 1 h 3"/>
                <a:gd name="T8" fmla="*/ 2 w 2"/>
                <a:gd name="T9" fmla="*/ 1 h 3"/>
                <a:gd name="T10" fmla="*/ 2 w 2"/>
                <a:gd name="T11" fmla="*/ 1 h 3"/>
                <a:gd name="T12" fmla="*/ 1 w 2"/>
                <a:gd name="T13" fmla="*/ 3 h 3"/>
                <a:gd name="T14" fmla="*/ 1 w 2"/>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3">
                  <a:moveTo>
                    <a:pt x="1" y="3"/>
                  </a:moveTo>
                  <a:cubicBezTo>
                    <a:pt x="1" y="3"/>
                    <a:pt x="0" y="3"/>
                    <a:pt x="0" y="3"/>
                  </a:cubicBezTo>
                  <a:cubicBezTo>
                    <a:pt x="0" y="3"/>
                    <a:pt x="0" y="3"/>
                    <a:pt x="0" y="3"/>
                  </a:cubicBezTo>
                  <a:cubicBezTo>
                    <a:pt x="2" y="1"/>
                    <a:pt x="2" y="1"/>
                    <a:pt x="2" y="1"/>
                  </a:cubicBezTo>
                  <a:cubicBezTo>
                    <a:pt x="2" y="0"/>
                    <a:pt x="2" y="0"/>
                    <a:pt x="2" y="1"/>
                  </a:cubicBezTo>
                  <a:cubicBezTo>
                    <a:pt x="2" y="1"/>
                    <a:pt x="2" y="1"/>
                    <a:pt x="2" y="1"/>
                  </a:cubicBezTo>
                  <a:cubicBezTo>
                    <a:pt x="1" y="3"/>
                    <a:pt x="1" y="3"/>
                    <a:pt x="1" y="3"/>
                  </a:cubicBezTo>
                  <a:cubicBezTo>
                    <a:pt x="1" y="3"/>
                    <a:pt x="1" y="3"/>
                    <a:pt x="1"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1633" name="Freeform 666"/>
            <p:cNvSpPr/>
            <p:nvPr/>
          </p:nvSpPr>
          <p:spPr bwMode="auto">
            <a:xfrm>
              <a:off x="3573" y="1409"/>
              <a:ext cx="4" cy="5"/>
            </a:xfrm>
            <a:custGeom>
              <a:avLst/>
              <a:gdLst>
                <a:gd name="T0" fmla="*/ 0 w 2"/>
                <a:gd name="T1" fmla="*/ 2 h 2"/>
                <a:gd name="T2" fmla="*/ 0 w 2"/>
                <a:gd name="T3" fmla="*/ 2 h 2"/>
                <a:gd name="T4" fmla="*/ 0 w 2"/>
                <a:gd name="T5" fmla="*/ 1 h 2"/>
                <a:gd name="T6" fmla="*/ 1 w 2"/>
                <a:gd name="T7" fmla="*/ 0 h 2"/>
                <a:gd name="T8" fmla="*/ 2 w 2"/>
                <a:gd name="T9" fmla="*/ 0 h 2"/>
                <a:gd name="T10" fmla="*/ 2 w 2"/>
                <a:gd name="T11" fmla="*/ 0 h 2"/>
                <a:gd name="T12" fmla="*/ 1 w 2"/>
                <a:gd name="T13" fmla="*/ 2 h 2"/>
                <a:gd name="T14" fmla="*/ 1 w 2"/>
                <a:gd name="T15" fmla="*/ 2 h 2"/>
                <a:gd name="T16" fmla="*/ 1 w 2"/>
                <a:gd name="T17" fmla="*/ 2 h 2"/>
                <a:gd name="T18" fmla="*/ 0 w 2"/>
                <a:gd name="T19"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2">
                  <a:moveTo>
                    <a:pt x="0" y="2"/>
                  </a:moveTo>
                  <a:cubicBezTo>
                    <a:pt x="0" y="2"/>
                    <a:pt x="0" y="2"/>
                    <a:pt x="0" y="2"/>
                  </a:cubicBezTo>
                  <a:cubicBezTo>
                    <a:pt x="0" y="2"/>
                    <a:pt x="0" y="1"/>
                    <a:pt x="0" y="1"/>
                  </a:cubicBezTo>
                  <a:cubicBezTo>
                    <a:pt x="1" y="0"/>
                    <a:pt x="1" y="0"/>
                    <a:pt x="1" y="0"/>
                  </a:cubicBezTo>
                  <a:cubicBezTo>
                    <a:pt x="1" y="0"/>
                    <a:pt x="2" y="0"/>
                    <a:pt x="2" y="0"/>
                  </a:cubicBezTo>
                  <a:cubicBezTo>
                    <a:pt x="2" y="0"/>
                    <a:pt x="2" y="0"/>
                    <a:pt x="2" y="0"/>
                  </a:cubicBezTo>
                  <a:cubicBezTo>
                    <a:pt x="1" y="2"/>
                    <a:pt x="1" y="2"/>
                    <a:pt x="1" y="2"/>
                  </a:cubicBezTo>
                  <a:cubicBezTo>
                    <a:pt x="1" y="2"/>
                    <a:pt x="1" y="2"/>
                    <a:pt x="1" y="2"/>
                  </a:cubicBezTo>
                  <a:cubicBezTo>
                    <a:pt x="1" y="2"/>
                    <a:pt x="1" y="2"/>
                    <a:pt x="1" y="2"/>
                  </a:cubicBezTo>
                  <a:cubicBezTo>
                    <a:pt x="1" y="2"/>
                    <a:pt x="1" y="2"/>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1634" name="Freeform 667"/>
            <p:cNvSpPr/>
            <p:nvPr/>
          </p:nvSpPr>
          <p:spPr bwMode="auto">
            <a:xfrm>
              <a:off x="3577" y="1409"/>
              <a:ext cx="5" cy="5"/>
            </a:xfrm>
            <a:custGeom>
              <a:avLst/>
              <a:gdLst>
                <a:gd name="T0" fmla="*/ 0 w 2"/>
                <a:gd name="T1" fmla="*/ 2 h 2"/>
                <a:gd name="T2" fmla="*/ 0 w 2"/>
                <a:gd name="T3" fmla="*/ 2 h 2"/>
                <a:gd name="T4" fmla="*/ 0 w 2"/>
                <a:gd name="T5" fmla="*/ 2 h 2"/>
                <a:gd name="T6" fmla="*/ 0 w 2"/>
                <a:gd name="T7" fmla="*/ 1 h 2"/>
                <a:gd name="T8" fmla="*/ 0 w 2"/>
                <a:gd name="T9" fmla="*/ 1 h 2"/>
                <a:gd name="T10" fmla="*/ 1 w 2"/>
                <a:gd name="T11" fmla="*/ 0 h 2"/>
                <a:gd name="T12" fmla="*/ 2 w 2"/>
                <a:gd name="T13" fmla="*/ 0 h 2"/>
                <a:gd name="T14" fmla="*/ 2 w 2"/>
                <a:gd name="T15" fmla="*/ 0 h 2"/>
                <a:gd name="T16" fmla="*/ 1 w 2"/>
                <a:gd name="T17" fmla="*/ 2 h 2"/>
                <a:gd name="T18" fmla="*/ 0 w 2"/>
                <a:gd name="T19"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2">
                  <a:moveTo>
                    <a:pt x="0" y="2"/>
                  </a:moveTo>
                  <a:cubicBezTo>
                    <a:pt x="0" y="2"/>
                    <a:pt x="0" y="2"/>
                    <a:pt x="0" y="2"/>
                  </a:cubicBezTo>
                  <a:cubicBezTo>
                    <a:pt x="0" y="2"/>
                    <a:pt x="0" y="2"/>
                    <a:pt x="0" y="2"/>
                  </a:cubicBezTo>
                  <a:cubicBezTo>
                    <a:pt x="0" y="1"/>
                    <a:pt x="0" y="1"/>
                    <a:pt x="0" y="1"/>
                  </a:cubicBezTo>
                  <a:cubicBezTo>
                    <a:pt x="0" y="1"/>
                    <a:pt x="0" y="1"/>
                    <a:pt x="0" y="1"/>
                  </a:cubicBezTo>
                  <a:cubicBezTo>
                    <a:pt x="0" y="1"/>
                    <a:pt x="1" y="0"/>
                    <a:pt x="1" y="0"/>
                  </a:cubicBezTo>
                  <a:cubicBezTo>
                    <a:pt x="1" y="0"/>
                    <a:pt x="1" y="0"/>
                    <a:pt x="2" y="0"/>
                  </a:cubicBezTo>
                  <a:cubicBezTo>
                    <a:pt x="2" y="0"/>
                    <a:pt x="2" y="0"/>
                    <a:pt x="2" y="0"/>
                  </a:cubicBezTo>
                  <a:cubicBezTo>
                    <a:pt x="1" y="1"/>
                    <a:pt x="1" y="1"/>
                    <a:pt x="1" y="2"/>
                  </a:cubicBezTo>
                  <a:cubicBezTo>
                    <a:pt x="1" y="2"/>
                    <a:pt x="0" y="2"/>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1635" name="Freeform 668"/>
            <p:cNvSpPr/>
            <p:nvPr/>
          </p:nvSpPr>
          <p:spPr bwMode="auto">
            <a:xfrm>
              <a:off x="3580" y="1406"/>
              <a:ext cx="7" cy="8"/>
            </a:xfrm>
            <a:custGeom>
              <a:avLst/>
              <a:gdLst>
                <a:gd name="T0" fmla="*/ 1 w 3"/>
                <a:gd name="T1" fmla="*/ 3 h 3"/>
                <a:gd name="T2" fmla="*/ 1 w 3"/>
                <a:gd name="T3" fmla="*/ 3 h 3"/>
                <a:gd name="T4" fmla="*/ 1 w 3"/>
                <a:gd name="T5" fmla="*/ 3 h 3"/>
                <a:gd name="T6" fmla="*/ 2 w 3"/>
                <a:gd name="T7" fmla="*/ 1 h 3"/>
                <a:gd name="T8" fmla="*/ 2 w 3"/>
                <a:gd name="T9" fmla="*/ 1 h 3"/>
                <a:gd name="T10" fmla="*/ 2 w 3"/>
                <a:gd name="T11" fmla="*/ 1 h 3"/>
                <a:gd name="T12" fmla="*/ 3 w 3"/>
                <a:gd name="T13" fmla="*/ 1 h 3"/>
                <a:gd name="T14" fmla="*/ 2 w 3"/>
                <a:gd name="T15" fmla="*/ 2 h 3"/>
                <a:gd name="T16" fmla="*/ 1 w 3"/>
                <a:gd name="T17" fmla="*/ 3 h 3"/>
                <a:gd name="T18" fmla="*/ 1 w 3"/>
                <a:gd name="T19" fmla="*/ 3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 h="3">
                  <a:moveTo>
                    <a:pt x="1" y="3"/>
                  </a:moveTo>
                  <a:cubicBezTo>
                    <a:pt x="1" y="3"/>
                    <a:pt x="1" y="3"/>
                    <a:pt x="1" y="3"/>
                  </a:cubicBezTo>
                  <a:cubicBezTo>
                    <a:pt x="0" y="3"/>
                    <a:pt x="0" y="3"/>
                    <a:pt x="1" y="3"/>
                  </a:cubicBezTo>
                  <a:cubicBezTo>
                    <a:pt x="2" y="1"/>
                    <a:pt x="2" y="1"/>
                    <a:pt x="2" y="1"/>
                  </a:cubicBezTo>
                  <a:cubicBezTo>
                    <a:pt x="2" y="1"/>
                    <a:pt x="2" y="1"/>
                    <a:pt x="2" y="1"/>
                  </a:cubicBezTo>
                  <a:cubicBezTo>
                    <a:pt x="2" y="0"/>
                    <a:pt x="2" y="0"/>
                    <a:pt x="2" y="1"/>
                  </a:cubicBezTo>
                  <a:cubicBezTo>
                    <a:pt x="3" y="1"/>
                    <a:pt x="3" y="1"/>
                    <a:pt x="3" y="1"/>
                  </a:cubicBezTo>
                  <a:cubicBezTo>
                    <a:pt x="2" y="1"/>
                    <a:pt x="2" y="1"/>
                    <a:pt x="2" y="2"/>
                  </a:cubicBezTo>
                  <a:cubicBezTo>
                    <a:pt x="1" y="3"/>
                    <a:pt x="1" y="3"/>
                    <a:pt x="1" y="3"/>
                  </a:cubicBezTo>
                  <a:cubicBezTo>
                    <a:pt x="1" y="3"/>
                    <a:pt x="1" y="3"/>
                    <a:pt x="1"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1636" name="Freeform 669"/>
            <p:cNvSpPr/>
            <p:nvPr/>
          </p:nvSpPr>
          <p:spPr bwMode="auto">
            <a:xfrm>
              <a:off x="3587" y="1406"/>
              <a:ext cx="5" cy="8"/>
            </a:xfrm>
            <a:custGeom>
              <a:avLst/>
              <a:gdLst>
                <a:gd name="T0" fmla="*/ 1 w 2"/>
                <a:gd name="T1" fmla="*/ 3 h 3"/>
                <a:gd name="T2" fmla="*/ 0 w 2"/>
                <a:gd name="T3" fmla="*/ 3 h 3"/>
                <a:gd name="T4" fmla="*/ 0 w 2"/>
                <a:gd name="T5" fmla="*/ 2 h 3"/>
                <a:gd name="T6" fmla="*/ 1 w 2"/>
                <a:gd name="T7" fmla="*/ 1 h 3"/>
                <a:gd name="T8" fmla="*/ 2 w 2"/>
                <a:gd name="T9" fmla="*/ 1 h 3"/>
                <a:gd name="T10" fmla="*/ 2 w 2"/>
                <a:gd name="T11" fmla="*/ 1 h 3"/>
                <a:gd name="T12" fmla="*/ 1 w 2"/>
                <a:gd name="T13" fmla="*/ 3 h 3"/>
                <a:gd name="T14" fmla="*/ 1 w 2"/>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3">
                  <a:moveTo>
                    <a:pt x="1" y="3"/>
                  </a:moveTo>
                  <a:cubicBezTo>
                    <a:pt x="1" y="3"/>
                    <a:pt x="1" y="3"/>
                    <a:pt x="0" y="3"/>
                  </a:cubicBezTo>
                  <a:cubicBezTo>
                    <a:pt x="0" y="3"/>
                    <a:pt x="0" y="2"/>
                    <a:pt x="0" y="2"/>
                  </a:cubicBezTo>
                  <a:cubicBezTo>
                    <a:pt x="1" y="2"/>
                    <a:pt x="1" y="1"/>
                    <a:pt x="1" y="1"/>
                  </a:cubicBezTo>
                  <a:cubicBezTo>
                    <a:pt x="1" y="1"/>
                    <a:pt x="2" y="0"/>
                    <a:pt x="2" y="1"/>
                  </a:cubicBezTo>
                  <a:cubicBezTo>
                    <a:pt x="2" y="1"/>
                    <a:pt x="2" y="1"/>
                    <a:pt x="2" y="1"/>
                  </a:cubicBezTo>
                  <a:cubicBezTo>
                    <a:pt x="2" y="2"/>
                    <a:pt x="1" y="2"/>
                    <a:pt x="1" y="3"/>
                  </a:cubicBezTo>
                  <a:cubicBezTo>
                    <a:pt x="1" y="3"/>
                    <a:pt x="1" y="3"/>
                    <a:pt x="1"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1637" name="Freeform 670"/>
            <p:cNvSpPr/>
            <p:nvPr/>
          </p:nvSpPr>
          <p:spPr bwMode="auto">
            <a:xfrm>
              <a:off x="3592" y="1406"/>
              <a:ext cx="5" cy="8"/>
            </a:xfrm>
            <a:custGeom>
              <a:avLst/>
              <a:gdLst>
                <a:gd name="T0" fmla="*/ 0 w 2"/>
                <a:gd name="T1" fmla="*/ 3 h 3"/>
                <a:gd name="T2" fmla="*/ 0 w 2"/>
                <a:gd name="T3" fmla="*/ 3 h 3"/>
                <a:gd name="T4" fmla="*/ 0 w 2"/>
                <a:gd name="T5" fmla="*/ 2 h 3"/>
                <a:gd name="T6" fmla="*/ 1 w 2"/>
                <a:gd name="T7" fmla="*/ 1 h 3"/>
                <a:gd name="T8" fmla="*/ 1 w 2"/>
                <a:gd name="T9" fmla="*/ 1 h 3"/>
                <a:gd name="T10" fmla="*/ 2 w 2"/>
                <a:gd name="T11" fmla="*/ 1 h 3"/>
                <a:gd name="T12" fmla="*/ 1 w 2"/>
                <a:gd name="T13" fmla="*/ 3 h 3"/>
                <a:gd name="T14" fmla="*/ 0 w 2"/>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3">
                  <a:moveTo>
                    <a:pt x="0" y="3"/>
                  </a:moveTo>
                  <a:cubicBezTo>
                    <a:pt x="0" y="3"/>
                    <a:pt x="0" y="3"/>
                    <a:pt x="0" y="3"/>
                  </a:cubicBezTo>
                  <a:cubicBezTo>
                    <a:pt x="0" y="3"/>
                    <a:pt x="0" y="3"/>
                    <a:pt x="0" y="2"/>
                  </a:cubicBezTo>
                  <a:cubicBezTo>
                    <a:pt x="0" y="2"/>
                    <a:pt x="1" y="1"/>
                    <a:pt x="1" y="1"/>
                  </a:cubicBezTo>
                  <a:cubicBezTo>
                    <a:pt x="1" y="1"/>
                    <a:pt x="1" y="0"/>
                    <a:pt x="1" y="1"/>
                  </a:cubicBezTo>
                  <a:cubicBezTo>
                    <a:pt x="2" y="1"/>
                    <a:pt x="2" y="1"/>
                    <a:pt x="2" y="1"/>
                  </a:cubicBezTo>
                  <a:cubicBezTo>
                    <a:pt x="1" y="2"/>
                    <a:pt x="1" y="2"/>
                    <a:pt x="1" y="3"/>
                  </a:cubicBezTo>
                  <a:cubicBezTo>
                    <a:pt x="0" y="3"/>
                    <a:pt x="0" y="3"/>
                    <a:pt x="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1638" name="Freeform 671"/>
            <p:cNvSpPr/>
            <p:nvPr/>
          </p:nvSpPr>
          <p:spPr bwMode="auto">
            <a:xfrm>
              <a:off x="3595" y="1409"/>
              <a:ext cx="5" cy="5"/>
            </a:xfrm>
            <a:custGeom>
              <a:avLst/>
              <a:gdLst>
                <a:gd name="T0" fmla="*/ 0 w 2"/>
                <a:gd name="T1" fmla="*/ 2 h 2"/>
                <a:gd name="T2" fmla="*/ 0 w 2"/>
                <a:gd name="T3" fmla="*/ 2 h 2"/>
                <a:gd name="T4" fmla="*/ 0 w 2"/>
                <a:gd name="T5" fmla="*/ 2 h 2"/>
                <a:gd name="T6" fmla="*/ 1 w 2"/>
                <a:gd name="T7" fmla="*/ 0 h 2"/>
                <a:gd name="T8" fmla="*/ 1 w 2"/>
                <a:gd name="T9" fmla="*/ 0 h 2"/>
                <a:gd name="T10" fmla="*/ 1 w 2"/>
                <a:gd name="T11" fmla="*/ 0 h 2"/>
                <a:gd name="T12" fmla="*/ 1 w 2"/>
                <a:gd name="T13" fmla="*/ 2 h 2"/>
                <a:gd name="T14" fmla="*/ 0 w 2"/>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2">
                  <a:moveTo>
                    <a:pt x="0" y="2"/>
                  </a:moveTo>
                  <a:cubicBezTo>
                    <a:pt x="0" y="2"/>
                    <a:pt x="0" y="2"/>
                    <a:pt x="0" y="2"/>
                  </a:cubicBezTo>
                  <a:cubicBezTo>
                    <a:pt x="0" y="2"/>
                    <a:pt x="0" y="2"/>
                    <a:pt x="0" y="2"/>
                  </a:cubicBezTo>
                  <a:cubicBezTo>
                    <a:pt x="0" y="1"/>
                    <a:pt x="1" y="1"/>
                    <a:pt x="1" y="0"/>
                  </a:cubicBezTo>
                  <a:cubicBezTo>
                    <a:pt x="1" y="0"/>
                    <a:pt x="1" y="0"/>
                    <a:pt x="1" y="0"/>
                  </a:cubicBezTo>
                  <a:cubicBezTo>
                    <a:pt x="1" y="0"/>
                    <a:pt x="2" y="0"/>
                    <a:pt x="1" y="0"/>
                  </a:cubicBezTo>
                  <a:cubicBezTo>
                    <a:pt x="1" y="1"/>
                    <a:pt x="1" y="1"/>
                    <a:pt x="1" y="2"/>
                  </a:cubicBezTo>
                  <a:cubicBezTo>
                    <a:pt x="1" y="2"/>
                    <a:pt x="0" y="2"/>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1639" name="Freeform 672"/>
            <p:cNvSpPr/>
            <p:nvPr/>
          </p:nvSpPr>
          <p:spPr bwMode="auto">
            <a:xfrm>
              <a:off x="3597" y="1409"/>
              <a:ext cx="5" cy="5"/>
            </a:xfrm>
            <a:custGeom>
              <a:avLst/>
              <a:gdLst>
                <a:gd name="T0" fmla="*/ 0 w 2"/>
                <a:gd name="T1" fmla="*/ 2 h 2"/>
                <a:gd name="T2" fmla="*/ 0 w 2"/>
                <a:gd name="T3" fmla="*/ 2 h 2"/>
                <a:gd name="T4" fmla="*/ 0 w 2"/>
                <a:gd name="T5" fmla="*/ 2 h 2"/>
                <a:gd name="T6" fmla="*/ 1 w 2"/>
                <a:gd name="T7" fmla="*/ 0 h 2"/>
                <a:gd name="T8" fmla="*/ 2 w 2"/>
                <a:gd name="T9" fmla="*/ 0 h 2"/>
                <a:gd name="T10" fmla="*/ 2 w 2"/>
                <a:gd name="T11" fmla="*/ 0 h 2"/>
                <a:gd name="T12" fmla="*/ 1 w 2"/>
                <a:gd name="T13" fmla="*/ 2 h 2"/>
                <a:gd name="T14" fmla="*/ 0 w 2"/>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2">
                  <a:moveTo>
                    <a:pt x="0" y="2"/>
                  </a:moveTo>
                  <a:cubicBezTo>
                    <a:pt x="0" y="2"/>
                    <a:pt x="0" y="2"/>
                    <a:pt x="0" y="2"/>
                  </a:cubicBezTo>
                  <a:cubicBezTo>
                    <a:pt x="0" y="2"/>
                    <a:pt x="0" y="2"/>
                    <a:pt x="0" y="2"/>
                  </a:cubicBezTo>
                  <a:cubicBezTo>
                    <a:pt x="0" y="1"/>
                    <a:pt x="1" y="0"/>
                    <a:pt x="1" y="0"/>
                  </a:cubicBezTo>
                  <a:cubicBezTo>
                    <a:pt x="1" y="0"/>
                    <a:pt x="1" y="0"/>
                    <a:pt x="2" y="0"/>
                  </a:cubicBezTo>
                  <a:cubicBezTo>
                    <a:pt x="2" y="0"/>
                    <a:pt x="2" y="0"/>
                    <a:pt x="2" y="0"/>
                  </a:cubicBezTo>
                  <a:cubicBezTo>
                    <a:pt x="1" y="1"/>
                    <a:pt x="1" y="1"/>
                    <a:pt x="1" y="2"/>
                  </a:cubicBezTo>
                  <a:cubicBezTo>
                    <a:pt x="1" y="2"/>
                    <a:pt x="1" y="2"/>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1640" name="Freeform 673"/>
            <p:cNvSpPr/>
            <p:nvPr/>
          </p:nvSpPr>
          <p:spPr bwMode="auto">
            <a:xfrm>
              <a:off x="3600" y="1409"/>
              <a:ext cx="5" cy="5"/>
            </a:xfrm>
            <a:custGeom>
              <a:avLst/>
              <a:gdLst>
                <a:gd name="T0" fmla="*/ 1 w 2"/>
                <a:gd name="T1" fmla="*/ 2 h 2"/>
                <a:gd name="T2" fmla="*/ 1 w 2"/>
                <a:gd name="T3" fmla="*/ 2 h 2"/>
                <a:gd name="T4" fmla="*/ 1 w 2"/>
                <a:gd name="T5" fmla="*/ 1 h 2"/>
                <a:gd name="T6" fmla="*/ 2 w 2"/>
                <a:gd name="T7" fmla="*/ 0 h 2"/>
                <a:gd name="T8" fmla="*/ 2 w 2"/>
                <a:gd name="T9" fmla="*/ 0 h 2"/>
                <a:gd name="T10" fmla="*/ 2 w 2"/>
                <a:gd name="T11" fmla="*/ 0 h 2"/>
                <a:gd name="T12" fmla="*/ 2 w 2"/>
                <a:gd name="T13" fmla="*/ 0 h 2"/>
                <a:gd name="T14" fmla="*/ 2 w 2"/>
                <a:gd name="T15" fmla="*/ 0 h 2"/>
                <a:gd name="T16" fmla="*/ 1 w 2"/>
                <a:gd name="T17" fmla="*/ 2 h 2"/>
                <a:gd name="T18" fmla="*/ 1 w 2"/>
                <a:gd name="T19"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2">
                  <a:moveTo>
                    <a:pt x="1" y="2"/>
                  </a:moveTo>
                  <a:cubicBezTo>
                    <a:pt x="1" y="2"/>
                    <a:pt x="1" y="2"/>
                    <a:pt x="1" y="2"/>
                  </a:cubicBezTo>
                  <a:cubicBezTo>
                    <a:pt x="0" y="2"/>
                    <a:pt x="0" y="2"/>
                    <a:pt x="1" y="1"/>
                  </a:cubicBezTo>
                  <a:cubicBezTo>
                    <a:pt x="2" y="0"/>
                    <a:pt x="2" y="0"/>
                    <a:pt x="2" y="0"/>
                  </a:cubicBezTo>
                  <a:cubicBezTo>
                    <a:pt x="2" y="0"/>
                    <a:pt x="2" y="0"/>
                    <a:pt x="2" y="0"/>
                  </a:cubicBezTo>
                  <a:cubicBezTo>
                    <a:pt x="2" y="0"/>
                    <a:pt x="2" y="0"/>
                    <a:pt x="2" y="0"/>
                  </a:cubicBezTo>
                  <a:cubicBezTo>
                    <a:pt x="2" y="0"/>
                    <a:pt x="2" y="0"/>
                    <a:pt x="2" y="0"/>
                  </a:cubicBezTo>
                  <a:cubicBezTo>
                    <a:pt x="2" y="0"/>
                    <a:pt x="2" y="0"/>
                    <a:pt x="2" y="0"/>
                  </a:cubicBezTo>
                  <a:cubicBezTo>
                    <a:pt x="1" y="2"/>
                    <a:pt x="1" y="2"/>
                    <a:pt x="1" y="2"/>
                  </a:cubicBezTo>
                  <a:cubicBezTo>
                    <a:pt x="1" y="2"/>
                    <a:pt x="1" y="2"/>
                    <a:pt x="1"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1641" name="Freeform 674"/>
            <p:cNvSpPr/>
            <p:nvPr/>
          </p:nvSpPr>
          <p:spPr bwMode="auto">
            <a:xfrm>
              <a:off x="3605" y="1409"/>
              <a:ext cx="2" cy="5"/>
            </a:xfrm>
            <a:custGeom>
              <a:avLst/>
              <a:gdLst>
                <a:gd name="T0" fmla="*/ 0 w 1"/>
                <a:gd name="T1" fmla="*/ 2 h 2"/>
                <a:gd name="T2" fmla="*/ 0 w 1"/>
                <a:gd name="T3" fmla="*/ 2 h 2"/>
                <a:gd name="T4" fmla="*/ 0 w 1"/>
                <a:gd name="T5" fmla="*/ 1 h 2"/>
                <a:gd name="T6" fmla="*/ 1 w 1"/>
                <a:gd name="T7" fmla="*/ 0 h 2"/>
                <a:gd name="T8" fmla="*/ 1 w 1"/>
                <a:gd name="T9" fmla="*/ 0 h 2"/>
                <a:gd name="T10" fmla="*/ 1 w 1"/>
                <a:gd name="T11" fmla="*/ 0 h 2"/>
                <a:gd name="T12" fmla="*/ 1 w 1"/>
                <a:gd name="T13" fmla="*/ 2 h 2"/>
                <a:gd name="T14" fmla="*/ 0 w 1"/>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2">
                  <a:moveTo>
                    <a:pt x="0" y="2"/>
                  </a:moveTo>
                  <a:cubicBezTo>
                    <a:pt x="0" y="2"/>
                    <a:pt x="0" y="2"/>
                    <a:pt x="0" y="2"/>
                  </a:cubicBezTo>
                  <a:cubicBezTo>
                    <a:pt x="0" y="2"/>
                    <a:pt x="0" y="2"/>
                    <a:pt x="0" y="1"/>
                  </a:cubicBezTo>
                  <a:cubicBezTo>
                    <a:pt x="1" y="0"/>
                    <a:pt x="1" y="0"/>
                    <a:pt x="1" y="0"/>
                  </a:cubicBezTo>
                  <a:cubicBezTo>
                    <a:pt x="1" y="0"/>
                    <a:pt x="1" y="0"/>
                    <a:pt x="1" y="0"/>
                  </a:cubicBezTo>
                  <a:cubicBezTo>
                    <a:pt x="1" y="0"/>
                    <a:pt x="1" y="0"/>
                    <a:pt x="1" y="0"/>
                  </a:cubicBezTo>
                  <a:cubicBezTo>
                    <a:pt x="1" y="2"/>
                    <a:pt x="1" y="2"/>
                    <a:pt x="1" y="2"/>
                  </a:cubicBezTo>
                  <a:cubicBezTo>
                    <a:pt x="1" y="2"/>
                    <a:pt x="0" y="2"/>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1642" name="Freeform 675"/>
            <p:cNvSpPr/>
            <p:nvPr/>
          </p:nvSpPr>
          <p:spPr bwMode="auto">
            <a:xfrm>
              <a:off x="3607" y="1409"/>
              <a:ext cx="5" cy="5"/>
            </a:xfrm>
            <a:custGeom>
              <a:avLst/>
              <a:gdLst>
                <a:gd name="T0" fmla="*/ 0 w 2"/>
                <a:gd name="T1" fmla="*/ 2 h 2"/>
                <a:gd name="T2" fmla="*/ 0 w 2"/>
                <a:gd name="T3" fmla="*/ 2 h 2"/>
                <a:gd name="T4" fmla="*/ 0 w 2"/>
                <a:gd name="T5" fmla="*/ 2 h 2"/>
                <a:gd name="T6" fmla="*/ 1 w 2"/>
                <a:gd name="T7" fmla="*/ 0 h 2"/>
                <a:gd name="T8" fmla="*/ 2 w 2"/>
                <a:gd name="T9" fmla="*/ 0 h 2"/>
                <a:gd name="T10" fmla="*/ 2 w 2"/>
                <a:gd name="T11" fmla="*/ 0 h 2"/>
                <a:gd name="T12" fmla="*/ 0 w 2"/>
                <a:gd name="T13" fmla="*/ 2 h 2"/>
                <a:gd name="T14" fmla="*/ 0 w 2"/>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2">
                  <a:moveTo>
                    <a:pt x="0" y="2"/>
                  </a:moveTo>
                  <a:cubicBezTo>
                    <a:pt x="0" y="2"/>
                    <a:pt x="0" y="2"/>
                    <a:pt x="0" y="2"/>
                  </a:cubicBezTo>
                  <a:cubicBezTo>
                    <a:pt x="0" y="2"/>
                    <a:pt x="0" y="2"/>
                    <a:pt x="0" y="2"/>
                  </a:cubicBezTo>
                  <a:cubicBezTo>
                    <a:pt x="0" y="1"/>
                    <a:pt x="1" y="0"/>
                    <a:pt x="1" y="0"/>
                  </a:cubicBezTo>
                  <a:cubicBezTo>
                    <a:pt x="1" y="0"/>
                    <a:pt x="1" y="0"/>
                    <a:pt x="2" y="0"/>
                  </a:cubicBezTo>
                  <a:cubicBezTo>
                    <a:pt x="2" y="0"/>
                    <a:pt x="2" y="0"/>
                    <a:pt x="2" y="0"/>
                  </a:cubicBezTo>
                  <a:cubicBezTo>
                    <a:pt x="1" y="1"/>
                    <a:pt x="1" y="1"/>
                    <a:pt x="0" y="2"/>
                  </a:cubicBezTo>
                  <a:cubicBezTo>
                    <a:pt x="0" y="2"/>
                    <a:pt x="0" y="2"/>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1643" name="Freeform 676"/>
            <p:cNvSpPr/>
            <p:nvPr/>
          </p:nvSpPr>
          <p:spPr bwMode="auto">
            <a:xfrm>
              <a:off x="3612" y="1409"/>
              <a:ext cx="5" cy="5"/>
            </a:xfrm>
            <a:custGeom>
              <a:avLst/>
              <a:gdLst>
                <a:gd name="T0" fmla="*/ 1 w 2"/>
                <a:gd name="T1" fmla="*/ 2 h 2"/>
                <a:gd name="T2" fmla="*/ 0 w 2"/>
                <a:gd name="T3" fmla="*/ 2 h 2"/>
                <a:gd name="T4" fmla="*/ 0 w 2"/>
                <a:gd name="T5" fmla="*/ 1 h 2"/>
                <a:gd name="T6" fmla="*/ 1 w 2"/>
                <a:gd name="T7" fmla="*/ 0 h 2"/>
                <a:gd name="T8" fmla="*/ 2 w 2"/>
                <a:gd name="T9" fmla="*/ 0 h 2"/>
                <a:gd name="T10" fmla="*/ 2 w 2"/>
                <a:gd name="T11" fmla="*/ 0 h 2"/>
                <a:gd name="T12" fmla="*/ 1 w 2"/>
                <a:gd name="T13" fmla="*/ 2 h 2"/>
                <a:gd name="T14" fmla="*/ 1 w 2"/>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2">
                  <a:moveTo>
                    <a:pt x="1" y="2"/>
                  </a:moveTo>
                  <a:cubicBezTo>
                    <a:pt x="1" y="2"/>
                    <a:pt x="1" y="2"/>
                    <a:pt x="0" y="2"/>
                  </a:cubicBezTo>
                  <a:cubicBezTo>
                    <a:pt x="0" y="2"/>
                    <a:pt x="0" y="1"/>
                    <a:pt x="0" y="1"/>
                  </a:cubicBezTo>
                  <a:cubicBezTo>
                    <a:pt x="1" y="0"/>
                    <a:pt x="1" y="0"/>
                    <a:pt x="1" y="0"/>
                  </a:cubicBezTo>
                  <a:cubicBezTo>
                    <a:pt x="1" y="0"/>
                    <a:pt x="1" y="0"/>
                    <a:pt x="2" y="0"/>
                  </a:cubicBezTo>
                  <a:cubicBezTo>
                    <a:pt x="2" y="0"/>
                    <a:pt x="2" y="0"/>
                    <a:pt x="2" y="0"/>
                  </a:cubicBezTo>
                  <a:cubicBezTo>
                    <a:pt x="1" y="2"/>
                    <a:pt x="1" y="2"/>
                    <a:pt x="1" y="2"/>
                  </a:cubicBezTo>
                  <a:cubicBezTo>
                    <a:pt x="1" y="2"/>
                    <a:pt x="1" y="2"/>
                    <a:pt x="1"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1644" name="Freeform 677"/>
            <p:cNvSpPr/>
            <p:nvPr/>
          </p:nvSpPr>
          <p:spPr bwMode="auto">
            <a:xfrm>
              <a:off x="3617" y="1409"/>
              <a:ext cx="5" cy="5"/>
            </a:xfrm>
            <a:custGeom>
              <a:avLst/>
              <a:gdLst>
                <a:gd name="T0" fmla="*/ 0 w 2"/>
                <a:gd name="T1" fmla="*/ 2 h 2"/>
                <a:gd name="T2" fmla="*/ 0 w 2"/>
                <a:gd name="T3" fmla="*/ 2 h 2"/>
                <a:gd name="T4" fmla="*/ 0 w 2"/>
                <a:gd name="T5" fmla="*/ 1 h 2"/>
                <a:gd name="T6" fmla="*/ 1 w 2"/>
                <a:gd name="T7" fmla="*/ 0 h 2"/>
                <a:gd name="T8" fmla="*/ 1 w 2"/>
                <a:gd name="T9" fmla="*/ 0 h 2"/>
                <a:gd name="T10" fmla="*/ 1 w 2"/>
                <a:gd name="T11" fmla="*/ 0 h 2"/>
                <a:gd name="T12" fmla="*/ 0 w 2"/>
                <a:gd name="T13" fmla="*/ 2 h 2"/>
                <a:gd name="T14" fmla="*/ 0 w 2"/>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2">
                  <a:moveTo>
                    <a:pt x="0" y="2"/>
                  </a:moveTo>
                  <a:cubicBezTo>
                    <a:pt x="0" y="2"/>
                    <a:pt x="0" y="2"/>
                    <a:pt x="0" y="2"/>
                  </a:cubicBezTo>
                  <a:cubicBezTo>
                    <a:pt x="0" y="2"/>
                    <a:pt x="0" y="2"/>
                    <a:pt x="0" y="1"/>
                  </a:cubicBezTo>
                  <a:cubicBezTo>
                    <a:pt x="0" y="1"/>
                    <a:pt x="0" y="0"/>
                    <a:pt x="1" y="0"/>
                  </a:cubicBezTo>
                  <a:cubicBezTo>
                    <a:pt x="1" y="0"/>
                    <a:pt x="1" y="0"/>
                    <a:pt x="1" y="0"/>
                  </a:cubicBezTo>
                  <a:cubicBezTo>
                    <a:pt x="2" y="0"/>
                    <a:pt x="1" y="0"/>
                    <a:pt x="1" y="0"/>
                  </a:cubicBezTo>
                  <a:cubicBezTo>
                    <a:pt x="1" y="1"/>
                    <a:pt x="1" y="1"/>
                    <a:pt x="0" y="2"/>
                  </a:cubicBezTo>
                  <a:cubicBezTo>
                    <a:pt x="0" y="2"/>
                    <a:pt x="0" y="2"/>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1645" name="Freeform 678"/>
            <p:cNvSpPr/>
            <p:nvPr/>
          </p:nvSpPr>
          <p:spPr bwMode="auto">
            <a:xfrm>
              <a:off x="3622" y="1409"/>
              <a:ext cx="2" cy="5"/>
            </a:xfrm>
            <a:custGeom>
              <a:avLst/>
              <a:gdLst>
                <a:gd name="T0" fmla="*/ 0 w 1"/>
                <a:gd name="T1" fmla="*/ 2 h 2"/>
                <a:gd name="T2" fmla="*/ 0 w 1"/>
                <a:gd name="T3" fmla="*/ 2 h 2"/>
                <a:gd name="T4" fmla="*/ 0 w 1"/>
                <a:gd name="T5" fmla="*/ 1 h 2"/>
                <a:gd name="T6" fmla="*/ 1 w 1"/>
                <a:gd name="T7" fmla="*/ 0 h 2"/>
                <a:gd name="T8" fmla="*/ 1 w 1"/>
                <a:gd name="T9" fmla="*/ 0 h 2"/>
                <a:gd name="T10" fmla="*/ 1 w 1"/>
                <a:gd name="T11" fmla="*/ 0 h 2"/>
                <a:gd name="T12" fmla="*/ 0 w 1"/>
                <a:gd name="T13" fmla="*/ 1 h 2"/>
                <a:gd name="T14" fmla="*/ 0 w 1"/>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2">
                  <a:moveTo>
                    <a:pt x="0" y="2"/>
                  </a:moveTo>
                  <a:cubicBezTo>
                    <a:pt x="0" y="2"/>
                    <a:pt x="0" y="2"/>
                    <a:pt x="0" y="2"/>
                  </a:cubicBezTo>
                  <a:cubicBezTo>
                    <a:pt x="0" y="1"/>
                    <a:pt x="0" y="1"/>
                    <a:pt x="0" y="1"/>
                  </a:cubicBezTo>
                  <a:cubicBezTo>
                    <a:pt x="0" y="1"/>
                    <a:pt x="0" y="0"/>
                    <a:pt x="1" y="0"/>
                  </a:cubicBezTo>
                  <a:cubicBezTo>
                    <a:pt x="1" y="0"/>
                    <a:pt x="1" y="0"/>
                    <a:pt x="1" y="0"/>
                  </a:cubicBezTo>
                  <a:cubicBezTo>
                    <a:pt x="1" y="0"/>
                    <a:pt x="1" y="0"/>
                    <a:pt x="1" y="0"/>
                  </a:cubicBezTo>
                  <a:cubicBezTo>
                    <a:pt x="1" y="1"/>
                    <a:pt x="1" y="1"/>
                    <a:pt x="0" y="1"/>
                  </a:cubicBezTo>
                  <a:cubicBezTo>
                    <a:pt x="0" y="2"/>
                    <a:pt x="0" y="2"/>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1646" name="Freeform 679"/>
            <p:cNvSpPr/>
            <p:nvPr/>
          </p:nvSpPr>
          <p:spPr bwMode="auto">
            <a:xfrm>
              <a:off x="3627" y="1409"/>
              <a:ext cx="2" cy="5"/>
            </a:xfrm>
            <a:custGeom>
              <a:avLst/>
              <a:gdLst>
                <a:gd name="T0" fmla="*/ 0 w 1"/>
                <a:gd name="T1" fmla="*/ 2 h 2"/>
                <a:gd name="T2" fmla="*/ 0 w 1"/>
                <a:gd name="T3" fmla="*/ 2 h 2"/>
                <a:gd name="T4" fmla="*/ 0 w 1"/>
                <a:gd name="T5" fmla="*/ 1 h 2"/>
                <a:gd name="T6" fmla="*/ 1 w 1"/>
                <a:gd name="T7" fmla="*/ 0 h 2"/>
                <a:gd name="T8" fmla="*/ 1 w 1"/>
                <a:gd name="T9" fmla="*/ 0 h 2"/>
                <a:gd name="T10" fmla="*/ 1 w 1"/>
                <a:gd name="T11" fmla="*/ 0 h 2"/>
                <a:gd name="T12" fmla="*/ 0 w 1"/>
                <a:gd name="T13" fmla="*/ 1 h 2"/>
                <a:gd name="T14" fmla="*/ 0 w 1"/>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2">
                  <a:moveTo>
                    <a:pt x="0" y="2"/>
                  </a:moveTo>
                  <a:cubicBezTo>
                    <a:pt x="0" y="2"/>
                    <a:pt x="0" y="2"/>
                    <a:pt x="0" y="2"/>
                  </a:cubicBezTo>
                  <a:cubicBezTo>
                    <a:pt x="0" y="1"/>
                    <a:pt x="0" y="1"/>
                    <a:pt x="0" y="1"/>
                  </a:cubicBezTo>
                  <a:cubicBezTo>
                    <a:pt x="0" y="1"/>
                    <a:pt x="0" y="0"/>
                    <a:pt x="1" y="0"/>
                  </a:cubicBezTo>
                  <a:cubicBezTo>
                    <a:pt x="1" y="0"/>
                    <a:pt x="1" y="0"/>
                    <a:pt x="1" y="0"/>
                  </a:cubicBezTo>
                  <a:cubicBezTo>
                    <a:pt x="1" y="0"/>
                    <a:pt x="1" y="0"/>
                    <a:pt x="1" y="0"/>
                  </a:cubicBezTo>
                  <a:cubicBezTo>
                    <a:pt x="1" y="1"/>
                    <a:pt x="0" y="1"/>
                    <a:pt x="0" y="1"/>
                  </a:cubicBezTo>
                  <a:cubicBezTo>
                    <a:pt x="0" y="1"/>
                    <a:pt x="0" y="2"/>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1647" name="Freeform 680"/>
            <p:cNvSpPr/>
            <p:nvPr/>
          </p:nvSpPr>
          <p:spPr bwMode="auto">
            <a:xfrm>
              <a:off x="3629" y="1409"/>
              <a:ext cx="5" cy="5"/>
            </a:xfrm>
            <a:custGeom>
              <a:avLst/>
              <a:gdLst>
                <a:gd name="T0" fmla="*/ 0 w 2"/>
                <a:gd name="T1" fmla="*/ 2 h 2"/>
                <a:gd name="T2" fmla="*/ 0 w 2"/>
                <a:gd name="T3" fmla="*/ 2 h 2"/>
                <a:gd name="T4" fmla="*/ 0 w 2"/>
                <a:gd name="T5" fmla="*/ 1 h 2"/>
                <a:gd name="T6" fmla="*/ 1 w 2"/>
                <a:gd name="T7" fmla="*/ 0 h 2"/>
                <a:gd name="T8" fmla="*/ 1 w 2"/>
                <a:gd name="T9" fmla="*/ 0 h 2"/>
                <a:gd name="T10" fmla="*/ 1 w 2"/>
                <a:gd name="T11" fmla="*/ 0 h 2"/>
                <a:gd name="T12" fmla="*/ 1 w 2"/>
                <a:gd name="T13" fmla="*/ 1 h 2"/>
                <a:gd name="T14" fmla="*/ 0 w 2"/>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2">
                  <a:moveTo>
                    <a:pt x="0" y="2"/>
                  </a:moveTo>
                  <a:cubicBezTo>
                    <a:pt x="0" y="2"/>
                    <a:pt x="0" y="2"/>
                    <a:pt x="0" y="2"/>
                  </a:cubicBezTo>
                  <a:cubicBezTo>
                    <a:pt x="0" y="1"/>
                    <a:pt x="0" y="1"/>
                    <a:pt x="0" y="1"/>
                  </a:cubicBezTo>
                  <a:cubicBezTo>
                    <a:pt x="0" y="1"/>
                    <a:pt x="1" y="0"/>
                    <a:pt x="1" y="0"/>
                  </a:cubicBezTo>
                  <a:cubicBezTo>
                    <a:pt x="1" y="0"/>
                    <a:pt x="1" y="0"/>
                    <a:pt x="1" y="0"/>
                  </a:cubicBezTo>
                  <a:cubicBezTo>
                    <a:pt x="2" y="0"/>
                    <a:pt x="2" y="0"/>
                    <a:pt x="1" y="0"/>
                  </a:cubicBezTo>
                  <a:cubicBezTo>
                    <a:pt x="1" y="1"/>
                    <a:pt x="1" y="1"/>
                    <a:pt x="1" y="1"/>
                  </a:cubicBezTo>
                  <a:cubicBezTo>
                    <a:pt x="1" y="2"/>
                    <a:pt x="0" y="2"/>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1648" name="Freeform 681"/>
            <p:cNvSpPr/>
            <p:nvPr/>
          </p:nvSpPr>
          <p:spPr bwMode="auto">
            <a:xfrm>
              <a:off x="3634" y="1409"/>
              <a:ext cx="3" cy="5"/>
            </a:xfrm>
            <a:custGeom>
              <a:avLst/>
              <a:gdLst>
                <a:gd name="T0" fmla="*/ 0 w 1"/>
                <a:gd name="T1" fmla="*/ 2 h 2"/>
                <a:gd name="T2" fmla="*/ 0 w 1"/>
                <a:gd name="T3" fmla="*/ 2 h 2"/>
                <a:gd name="T4" fmla="*/ 0 w 1"/>
                <a:gd name="T5" fmla="*/ 1 h 2"/>
                <a:gd name="T6" fmla="*/ 1 w 1"/>
                <a:gd name="T7" fmla="*/ 0 h 2"/>
                <a:gd name="T8" fmla="*/ 1 w 1"/>
                <a:gd name="T9" fmla="*/ 0 h 2"/>
                <a:gd name="T10" fmla="*/ 1 w 1"/>
                <a:gd name="T11" fmla="*/ 0 h 2"/>
                <a:gd name="T12" fmla="*/ 0 w 1"/>
                <a:gd name="T13" fmla="*/ 1 h 2"/>
                <a:gd name="T14" fmla="*/ 0 w 1"/>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2">
                  <a:moveTo>
                    <a:pt x="0" y="2"/>
                  </a:moveTo>
                  <a:cubicBezTo>
                    <a:pt x="0" y="2"/>
                    <a:pt x="0" y="2"/>
                    <a:pt x="0" y="2"/>
                  </a:cubicBezTo>
                  <a:cubicBezTo>
                    <a:pt x="0" y="1"/>
                    <a:pt x="0" y="1"/>
                    <a:pt x="0" y="1"/>
                  </a:cubicBezTo>
                  <a:cubicBezTo>
                    <a:pt x="0" y="1"/>
                    <a:pt x="0" y="0"/>
                    <a:pt x="1" y="0"/>
                  </a:cubicBezTo>
                  <a:cubicBezTo>
                    <a:pt x="1" y="0"/>
                    <a:pt x="1" y="0"/>
                    <a:pt x="1" y="0"/>
                  </a:cubicBezTo>
                  <a:cubicBezTo>
                    <a:pt x="1" y="0"/>
                    <a:pt x="1" y="0"/>
                    <a:pt x="1" y="0"/>
                  </a:cubicBezTo>
                  <a:cubicBezTo>
                    <a:pt x="1" y="1"/>
                    <a:pt x="1" y="1"/>
                    <a:pt x="0" y="1"/>
                  </a:cubicBezTo>
                  <a:cubicBezTo>
                    <a:pt x="0" y="1"/>
                    <a:pt x="0" y="2"/>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1649" name="Freeform 682"/>
            <p:cNvSpPr/>
            <p:nvPr/>
          </p:nvSpPr>
          <p:spPr bwMode="auto">
            <a:xfrm>
              <a:off x="3637" y="1406"/>
              <a:ext cx="5" cy="8"/>
            </a:xfrm>
            <a:custGeom>
              <a:avLst/>
              <a:gdLst>
                <a:gd name="T0" fmla="*/ 1 w 2"/>
                <a:gd name="T1" fmla="*/ 3 h 3"/>
                <a:gd name="T2" fmla="*/ 1 w 2"/>
                <a:gd name="T3" fmla="*/ 3 h 3"/>
                <a:gd name="T4" fmla="*/ 1 w 2"/>
                <a:gd name="T5" fmla="*/ 2 h 3"/>
                <a:gd name="T6" fmla="*/ 1 w 2"/>
                <a:gd name="T7" fmla="*/ 0 h 3"/>
                <a:gd name="T8" fmla="*/ 2 w 2"/>
                <a:gd name="T9" fmla="*/ 0 h 3"/>
                <a:gd name="T10" fmla="*/ 2 w 2"/>
                <a:gd name="T11" fmla="*/ 1 h 3"/>
                <a:gd name="T12" fmla="*/ 1 w 2"/>
                <a:gd name="T13" fmla="*/ 2 h 3"/>
                <a:gd name="T14" fmla="*/ 1 w 2"/>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3">
                  <a:moveTo>
                    <a:pt x="1" y="3"/>
                  </a:moveTo>
                  <a:cubicBezTo>
                    <a:pt x="1" y="3"/>
                    <a:pt x="1" y="3"/>
                    <a:pt x="1" y="3"/>
                  </a:cubicBezTo>
                  <a:cubicBezTo>
                    <a:pt x="1" y="2"/>
                    <a:pt x="0" y="2"/>
                    <a:pt x="1" y="2"/>
                  </a:cubicBezTo>
                  <a:cubicBezTo>
                    <a:pt x="1" y="2"/>
                    <a:pt x="1" y="1"/>
                    <a:pt x="1" y="0"/>
                  </a:cubicBezTo>
                  <a:cubicBezTo>
                    <a:pt x="2" y="0"/>
                    <a:pt x="2" y="0"/>
                    <a:pt x="2" y="0"/>
                  </a:cubicBezTo>
                  <a:cubicBezTo>
                    <a:pt x="2" y="1"/>
                    <a:pt x="2" y="1"/>
                    <a:pt x="2" y="1"/>
                  </a:cubicBezTo>
                  <a:cubicBezTo>
                    <a:pt x="2" y="1"/>
                    <a:pt x="1" y="2"/>
                    <a:pt x="1" y="2"/>
                  </a:cubicBezTo>
                  <a:cubicBezTo>
                    <a:pt x="1" y="2"/>
                    <a:pt x="1" y="3"/>
                    <a:pt x="1"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1650" name="Freeform 683"/>
            <p:cNvSpPr/>
            <p:nvPr/>
          </p:nvSpPr>
          <p:spPr bwMode="auto">
            <a:xfrm>
              <a:off x="3570" y="1426"/>
              <a:ext cx="54" cy="8"/>
            </a:xfrm>
            <a:custGeom>
              <a:avLst/>
              <a:gdLst>
                <a:gd name="T0" fmla="*/ 2 w 22"/>
                <a:gd name="T1" fmla="*/ 3 h 3"/>
                <a:gd name="T2" fmla="*/ 0 w 22"/>
                <a:gd name="T3" fmla="*/ 3 h 3"/>
                <a:gd name="T4" fmla="*/ 0 w 22"/>
                <a:gd name="T5" fmla="*/ 2 h 3"/>
                <a:gd name="T6" fmla="*/ 0 w 22"/>
                <a:gd name="T7" fmla="*/ 0 h 3"/>
                <a:gd name="T8" fmla="*/ 0 w 22"/>
                <a:gd name="T9" fmla="*/ 0 h 3"/>
                <a:gd name="T10" fmla="*/ 0 w 22"/>
                <a:gd name="T11" fmla="*/ 0 h 3"/>
                <a:gd name="T12" fmla="*/ 0 w 22"/>
                <a:gd name="T13" fmla="*/ 2 h 3"/>
                <a:gd name="T14" fmla="*/ 2 w 22"/>
                <a:gd name="T15" fmla="*/ 2 h 3"/>
                <a:gd name="T16" fmla="*/ 3 w 22"/>
                <a:gd name="T17" fmla="*/ 2 h 3"/>
                <a:gd name="T18" fmla="*/ 9 w 22"/>
                <a:gd name="T19" fmla="*/ 2 h 3"/>
                <a:gd name="T20" fmla="*/ 19 w 22"/>
                <a:gd name="T21" fmla="*/ 2 h 3"/>
                <a:gd name="T22" fmla="*/ 21 w 22"/>
                <a:gd name="T23" fmla="*/ 2 h 3"/>
                <a:gd name="T24" fmla="*/ 21 w 22"/>
                <a:gd name="T25" fmla="*/ 1 h 3"/>
                <a:gd name="T26" fmla="*/ 21 w 22"/>
                <a:gd name="T27" fmla="*/ 0 h 3"/>
                <a:gd name="T28" fmla="*/ 22 w 22"/>
                <a:gd name="T29" fmla="*/ 1 h 3"/>
                <a:gd name="T30" fmla="*/ 22 w 22"/>
                <a:gd name="T31" fmla="*/ 2 h 3"/>
                <a:gd name="T32" fmla="*/ 19 w 22"/>
                <a:gd name="T33" fmla="*/ 3 h 3"/>
                <a:gd name="T34" fmla="*/ 9 w 22"/>
                <a:gd name="T35" fmla="*/ 3 h 3"/>
                <a:gd name="T36" fmla="*/ 3 w 22"/>
                <a:gd name="T37" fmla="*/ 3 h 3"/>
                <a:gd name="T38" fmla="*/ 2 w 22"/>
                <a:gd name="T39" fmla="*/ 3 h 3"/>
                <a:gd name="T40" fmla="*/ 2 w 22"/>
                <a:gd name="T41" fmla="*/ 3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 h="3">
                  <a:moveTo>
                    <a:pt x="2" y="3"/>
                  </a:moveTo>
                  <a:cubicBezTo>
                    <a:pt x="1" y="3"/>
                    <a:pt x="0" y="3"/>
                    <a:pt x="0" y="3"/>
                  </a:cubicBezTo>
                  <a:cubicBezTo>
                    <a:pt x="0" y="2"/>
                    <a:pt x="0" y="2"/>
                    <a:pt x="0" y="2"/>
                  </a:cubicBezTo>
                  <a:cubicBezTo>
                    <a:pt x="0" y="2"/>
                    <a:pt x="0" y="0"/>
                    <a:pt x="0" y="0"/>
                  </a:cubicBezTo>
                  <a:cubicBezTo>
                    <a:pt x="0" y="0"/>
                    <a:pt x="0" y="0"/>
                    <a:pt x="0" y="0"/>
                  </a:cubicBezTo>
                  <a:cubicBezTo>
                    <a:pt x="0" y="0"/>
                    <a:pt x="0" y="0"/>
                    <a:pt x="0" y="0"/>
                  </a:cubicBezTo>
                  <a:cubicBezTo>
                    <a:pt x="0" y="1"/>
                    <a:pt x="0" y="1"/>
                    <a:pt x="0" y="2"/>
                  </a:cubicBezTo>
                  <a:cubicBezTo>
                    <a:pt x="1" y="2"/>
                    <a:pt x="2" y="2"/>
                    <a:pt x="2" y="2"/>
                  </a:cubicBezTo>
                  <a:cubicBezTo>
                    <a:pt x="3" y="2"/>
                    <a:pt x="3" y="2"/>
                    <a:pt x="3" y="2"/>
                  </a:cubicBezTo>
                  <a:cubicBezTo>
                    <a:pt x="5" y="2"/>
                    <a:pt x="7" y="2"/>
                    <a:pt x="9" y="2"/>
                  </a:cubicBezTo>
                  <a:cubicBezTo>
                    <a:pt x="12" y="2"/>
                    <a:pt x="15" y="2"/>
                    <a:pt x="19" y="2"/>
                  </a:cubicBezTo>
                  <a:cubicBezTo>
                    <a:pt x="20" y="2"/>
                    <a:pt x="21" y="2"/>
                    <a:pt x="21" y="2"/>
                  </a:cubicBezTo>
                  <a:cubicBezTo>
                    <a:pt x="21" y="1"/>
                    <a:pt x="21" y="1"/>
                    <a:pt x="21" y="1"/>
                  </a:cubicBezTo>
                  <a:cubicBezTo>
                    <a:pt x="21" y="0"/>
                    <a:pt x="21" y="0"/>
                    <a:pt x="21" y="0"/>
                  </a:cubicBezTo>
                  <a:cubicBezTo>
                    <a:pt x="21" y="0"/>
                    <a:pt x="22" y="0"/>
                    <a:pt x="22" y="1"/>
                  </a:cubicBezTo>
                  <a:cubicBezTo>
                    <a:pt x="22" y="2"/>
                    <a:pt x="22" y="2"/>
                    <a:pt x="22" y="2"/>
                  </a:cubicBezTo>
                  <a:cubicBezTo>
                    <a:pt x="21" y="3"/>
                    <a:pt x="19" y="3"/>
                    <a:pt x="19" y="3"/>
                  </a:cubicBezTo>
                  <a:cubicBezTo>
                    <a:pt x="15" y="3"/>
                    <a:pt x="12" y="3"/>
                    <a:pt x="9" y="3"/>
                  </a:cubicBezTo>
                  <a:cubicBezTo>
                    <a:pt x="7" y="3"/>
                    <a:pt x="5" y="3"/>
                    <a:pt x="3" y="3"/>
                  </a:cubicBezTo>
                  <a:cubicBezTo>
                    <a:pt x="3" y="3"/>
                    <a:pt x="3" y="3"/>
                    <a:pt x="2" y="3"/>
                  </a:cubicBezTo>
                  <a:cubicBezTo>
                    <a:pt x="2" y="3"/>
                    <a:pt x="2" y="3"/>
                    <a:pt x="2"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1651" name="Freeform 684"/>
            <p:cNvSpPr/>
            <p:nvPr/>
          </p:nvSpPr>
          <p:spPr bwMode="auto">
            <a:xfrm>
              <a:off x="3570" y="1429"/>
              <a:ext cx="5" cy="2"/>
            </a:xfrm>
            <a:custGeom>
              <a:avLst/>
              <a:gdLst>
                <a:gd name="T0" fmla="*/ 0 w 2"/>
                <a:gd name="T1" fmla="*/ 1 h 1"/>
                <a:gd name="T2" fmla="*/ 0 w 2"/>
                <a:gd name="T3" fmla="*/ 1 h 1"/>
                <a:gd name="T4" fmla="*/ 0 w 2"/>
                <a:gd name="T5" fmla="*/ 1 h 1"/>
                <a:gd name="T6" fmla="*/ 1 w 2"/>
                <a:gd name="T7" fmla="*/ 0 h 1"/>
                <a:gd name="T8" fmla="*/ 2 w 2"/>
                <a:gd name="T9" fmla="*/ 0 h 1"/>
                <a:gd name="T10" fmla="*/ 2 w 2"/>
                <a:gd name="T11" fmla="*/ 0 h 1"/>
                <a:gd name="T12" fmla="*/ 1 w 2"/>
                <a:gd name="T13" fmla="*/ 1 h 1"/>
                <a:gd name="T14" fmla="*/ 1 w 2"/>
                <a:gd name="T15" fmla="*/ 1 h 1"/>
                <a:gd name="T16" fmla="*/ 1 w 2"/>
                <a:gd name="T17" fmla="*/ 1 h 1"/>
                <a:gd name="T18" fmla="*/ 0 w 2"/>
                <a:gd name="T19" fmla="*/ 1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1">
                  <a:moveTo>
                    <a:pt x="0" y="1"/>
                  </a:moveTo>
                  <a:cubicBezTo>
                    <a:pt x="0" y="1"/>
                    <a:pt x="0" y="1"/>
                    <a:pt x="0" y="1"/>
                  </a:cubicBezTo>
                  <a:cubicBezTo>
                    <a:pt x="0" y="1"/>
                    <a:pt x="0" y="1"/>
                    <a:pt x="0" y="1"/>
                  </a:cubicBezTo>
                  <a:cubicBezTo>
                    <a:pt x="1" y="0"/>
                    <a:pt x="1" y="0"/>
                    <a:pt x="1" y="0"/>
                  </a:cubicBezTo>
                  <a:cubicBezTo>
                    <a:pt x="1" y="0"/>
                    <a:pt x="1" y="0"/>
                    <a:pt x="2" y="0"/>
                  </a:cubicBezTo>
                  <a:cubicBezTo>
                    <a:pt x="2" y="0"/>
                    <a:pt x="2" y="0"/>
                    <a:pt x="2" y="0"/>
                  </a:cubicBezTo>
                  <a:cubicBezTo>
                    <a:pt x="1" y="1"/>
                    <a:pt x="1" y="1"/>
                    <a:pt x="1" y="1"/>
                  </a:cubicBezTo>
                  <a:cubicBezTo>
                    <a:pt x="1" y="1"/>
                    <a:pt x="1" y="1"/>
                    <a:pt x="1" y="1"/>
                  </a:cubicBezTo>
                  <a:cubicBezTo>
                    <a:pt x="1" y="1"/>
                    <a:pt x="1" y="1"/>
                    <a:pt x="1" y="1"/>
                  </a:cubicBezTo>
                  <a:cubicBezTo>
                    <a:pt x="1" y="1"/>
                    <a:pt x="1"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1652" name="Freeform 685"/>
            <p:cNvSpPr/>
            <p:nvPr/>
          </p:nvSpPr>
          <p:spPr bwMode="auto">
            <a:xfrm>
              <a:off x="3575" y="1429"/>
              <a:ext cx="2" cy="2"/>
            </a:xfrm>
            <a:custGeom>
              <a:avLst/>
              <a:gdLst>
                <a:gd name="T0" fmla="*/ 0 w 1"/>
                <a:gd name="T1" fmla="*/ 1 h 1"/>
                <a:gd name="T2" fmla="*/ 0 w 1"/>
                <a:gd name="T3" fmla="*/ 1 h 1"/>
                <a:gd name="T4" fmla="*/ 0 w 1"/>
                <a:gd name="T5" fmla="*/ 1 h 1"/>
                <a:gd name="T6" fmla="*/ 0 w 1"/>
                <a:gd name="T7" fmla="*/ 0 h 1"/>
                <a:gd name="T8" fmla="*/ 1 w 1"/>
                <a:gd name="T9" fmla="*/ 0 h 1"/>
                <a:gd name="T10" fmla="*/ 1 w 1"/>
                <a:gd name="T11" fmla="*/ 0 h 1"/>
                <a:gd name="T12" fmla="*/ 0 w 1"/>
                <a:gd name="T13" fmla="*/ 1 h 1"/>
                <a:gd name="T14" fmla="*/ 0 w 1"/>
                <a:gd name="T15" fmla="*/ 1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1">
                  <a:moveTo>
                    <a:pt x="0" y="1"/>
                  </a:moveTo>
                  <a:cubicBezTo>
                    <a:pt x="0" y="1"/>
                    <a:pt x="0" y="1"/>
                    <a:pt x="0" y="1"/>
                  </a:cubicBezTo>
                  <a:cubicBezTo>
                    <a:pt x="0" y="1"/>
                    <a:pt x="0" y="1"/>
                    <a:pt x="0" y="1"/>
                  </a:cubicBezTo>
                  <a:cubicBezTo>
                    <a:pt x="0" y="0"/>
                    <a:pt x="0" y="0"/>
                    <a:pt x="0" y="0"/>
                  </a:cubicBezTo>
                  <a:cubicBezTo>
                    <a:pt x="1" y="0"/>
                    <a:pt x="1" y="0"/>
                    <a:pt x="1" y="0"/>
                  </a:cubicBezTo>
                  <a:cubicBezTo>
                    <a:pt x="1" y="0"/>
                    <a:pt x="1" y="0"/>
                    <a:pt x="1" y="0"/>
                  </a:cubicBezTo>
                  <a:cubicBezTo>
                    <a:pt x="1" y="0"/>
                    <a:pt x="0" y="1"/>
                    <a:pt x="0" y="1"/>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1653" name="Freeform 686"/>
            <p:cNvSpPr/>
            <p:nvPr/>
          </p:nvSpPr>
          <p:spPr bwMode="auto">
            <a:xfrm>
              <a:off x="3577" y="1429"/>
              <a:ext cx="5" cy="2"/>
            </a:xfrm>
            <a:custGeom>
              <a:avLst/>
              <a:gdLst>
                <a:gd name="T0" fmla="*/ 1 w 2"/>
                <a:gd name="T1" fmla="*/ 1 h 1"/>
                <a:gd name="T2" fmla="*/ 0 w 2"/>
                <a:gd name="T3" fmla="*/ 1 h 1"/>
                <a:gd name="T4" fmla="*/ 0 w 2"/>
                <a:gd name="T5" fmla="*/ 1 h 1"/>
                <a:gd name="T6" fmla="*/ 1 w 2"/>
                <a:gd name="T7" fmla="*/ 0 h 1"/>
                <a:gd name="T8" fmla="*/ 1 w 2"/>
                <a:gd name="T9" fmla="*/ 0 h 1"/>
                <a:gd name="T10" fmla="*/ 2 w 2"/>
                <a:gd name="T11" fmla="*/ 0 h 1"/>
                <a:gd name="T12" fmla="*/ 1 w 2"/>
                <a:gd name="T13" fmla="*/ 1 h 1"/>
                <a:gd name="T14" fmla="*/ 1 w 2"/>
                <a:gd name="T15" fmla="*/ 1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1">
                  <a:moveTo>
                    <a:pt x="1" y="1"/>
                  </a:moveTo>
                  <a:cubicBezTo>
                    <a:pt x="1" y="1"/>
                    <a:pt x="1" y="1"/>
                    <a:pt x="0" y="1"/>
                  </a:cubicBezTo>
                  <a:cubicBezTo>
                    <a:pt x="0" y="1"/>
                    <a:pt x="0" y="1"/>
                    <a:pt x="0" y="1"/>
                  </a:cubicBezTo>
                  <a:cubicBezTo>
                    <a:pt x="1" y="0"/>
                    <a:pt x="1" y="0"/>
                    <a:pt x="1" y="0"/>
                  </a:cubicBezTo>
                  <a:cubicBezTo>
                    <a:pt x="1" y="0"/>
                    <a:pt x="1" y="0"/>
                    <a:pt x="1" y="0"/>
                  </a:cubicBezTo>
                  <a:cubicBezTo>
                    <a:pt x="2" y="0"/>
                    <a:pt x="2" y="0"/>
                    <a:pt x="2" y="0"/>
                  </a:cubicBezTo>
                  <a:cubicBezTo>
                    <a:pt x="1" y="1"/>
                    <a:pt x="1" y="1"/>
                    <a:pt x="1" y="1"/>
                  </a:cubicBezTo>
                  <a:cubicBezTo>
                    <a:pt x="1" y="1"/>
                    <a:pt x="1"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1654" name="Freeform 687"/>
            <p:cNvSpPr/>
            <p:nvPr/>
          </p:nvSpPr>
          <p:spPr bwMode="auto">
            <a:xfrm>
              <a:off x="3582" y="1429"/>
              <a:ext cx="3" cy="2"/>
            </a:xfrm>
            <a:custGeom>
              <a:avLst/>
              <a:gdLst>
                <a:gd name="T0" fmla="*/ 0 w 1"/>
                <a:gd name="T1" fmla="*/ 1 h 1"/>
                <a:gd name="T2" fmla="*/ 0 w 1"/>
                <a:gd name="T3" fmla="*/ 1 h 1"/>
                <a:gd name="T4" fmla="*/ 0 w 1"/>
                <a:gd name="T5" fmla="*/ 1 h 1"/>
                <a:gd name="T6" fmla="*/ 1 w 1"/>
                <a:gd name="T7" fmla="*/ 0 h 1"/>
                <a:gd name="T8" fmla="*/ 1 w 1"/>
                <a:gd name="T9" fmla="*/ 0 h 1"/>
                <a:gd name="T10" fmla="*/ 1 w 1"/>
                <a:gd name="T11" fmla="*/ 0 h 1"/>
                <a:gd name="T12" fmla="*/ 1 w 1"/>
                <a:gd name="T13" fmla="*/ 1 h 1"/>
                <a:gd name="T14" fmla="*/ 0 w 1"/>
                <a:gd name="T15" fmla="*/ 1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1">
                  <a:moveTo>
                    <a:pt x="0" y="1"/>
                  </a:moveTo>
                  <a:cubicBezTo>
                    <a:pt x="0" y="1"/>
                    <a:pt x="0" y="1"/>
                    <a:pt x="0" y="1"/>
                  </a:cubicBezTo>
                  <a:cubicBezTo>
                    <a:pt x="0" y="1"/>
                    <a:pt x="0" y="1"/>
                    <a:pt x="0" y="1"/>
                  </a:cubicBezTo>
                  <a:cubicBezTo>
                    <a:pt x="0" y="0"/>
                    <a:pt x="1" y="0"/>
                    <a:pt x="1" y="0"/>
                  </a:cubicBezTo>
                  <a:cubicBezTo>
                    <a:pt x="1" y="0"/>
                    <a:pt x="1" y="0"/>
                    <a:pt x="1" y="0"/>
                  </a:cubicBezTo>
                  <a:cubicBezTo>
                    <a:pt x="1" y="0"/>
                    <a:pt x="1" y="0"/>
                    <a:pt x="1" y="0"/>
                  </a:cubicBezTo>
                  <a:cubicBezTo>
                    <a:pt x="1" y="0"/>
                    <a:pt x="1" y="1"/>
                    <a:pt x="1" y="1"/>
                  </a:cubicBezTo>
                  <a:cubicBezTo>
                    <a:pt x="1" y="1"/>
                    <a:pt x="1"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1655" name="Freeform 688"/>
            <p:cNvSpPr/>
            <p:nvPr/>
          </p:nvSpPr>
          <p:spPr bwMode="auto">
            <a:xfrm>
              <a:off x="3585" y="1429"/>
              <a:ext cx="5" cy="2"/>
            </a:xfrm>
            <a:custGeom>
              <a:avLst/>
              <a:gdLst>
                <a:gd name="T0" fmla="*/ 1 w 2"/>
                <a:gd name="T1" fmla="*/ 1 h 1"/>
                <a:gd name="T2" fmla="*/ 1 w 2"/>
                <a:gd name="T3" fmla="*/ 1 h 1"/>
                <a:gd name="T4" fmla="*/ 0 w 2"/>
                <a:gd name="T5" fmla="*/ 1 h 1"/>
                <a:gd name="T6" fmla="*/ 1 w 2"/>
                <a:gd name="T7" fmla="*/ 0 h 1"/>
                <a:gd name="T8" fmla="*/ 2 w 2"/>
                <a:gd name="T9" fmla="*/ 0 h 1"/>
                <a:gd name="T10" fmla="*/ 2 w 2"/>
                <a:gd name="T11" fmla="*/ 0 h 1"/>
                <a:gd name="T12" fmla="*/ 1 w 2"/>
                <a:gd name="T13" fmla="*/ 1 h 1"/>
                <a:gd name="T14" fmla="*/ 1 w 2"/>
                <a:gd name="T15" fmla="*/ 1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1">
                  <a:moveTo>
                    <a:pt x="1" y="1"/>
                  </a:moveTo>
                  <a:cubicBezTo>
                    <a:pt x="1" y="1"/>
                    <a:pt x="1" y="1"/>
                    <a:pt x="1" y="1"/>
                  </a:cubicBezTo>
                  <a:cubicBezTo>
                    <a:pt x="0" y="1"/>
                    <a:pt x="0" y="1"/>
                    <a:pt x="0" y="1"/>
                  </a:cubicBezTo>
                  <a:cubicBezTo>
                    <a:pt x="1" y="1"/>
                    <a:pt x="1" y="0"/>
                    <a:pt x="1" y="0"/>
                  </a:cubicBezTo>
                  <a:cubicBezTo>
                    <a:pt x="1" y="0"/>
                    <a:pt x="1" y="0"/>
                    <a:pt x="2" y="0"/>
                  </a:cubicBezTo>
                  <a:cubicBezTo>
                    <a:pt x="2" y="0"/>
                    <a:pt x="2" y="0"/>
                    <a:pt x="2" y="0"/>
                  </a:cubicBezTo>
                  <a:cubicBezTo>
                    <a:pt x="1" y="1"/>
                    <a:pt x="1" y="1"/>
                    <a:pt x="1" y="1"/>
                  </a:cubicBezTo>
                  <a:cubicBezTo>
                    <a:pt x="1" y="1"/>
                    <a:pt x="1"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1656" name="Freeform 689"/>
            <p:cNvSpPr/>
            <p:nvPr/>
          </p:nvSpPr>
          <p:spPr bwMode="auto">
            <a:xfrm>
              <a:off x="3590" y="1429"/>
              <a:ext cx="5" cy="2"/>
            </a:xfrm>
            <a:custGeom>
              <a:avLst/>
              <a:gdLst>
                <a:gd name="T0" fmla="*/ 0 w 2"/>
                <a:gd name="T1" fmla="*/ 1 h 1"/>
                <a:gd name="T2" fmla="*/ 0 w 2"/>
                <a:gd name="T3" fmla="*/ 1 h 1"/>
                <a:gd name="T4" fmla="*/ 0 w 2"/>
                <a:gd name="T5" fmla="*/ 1 h 1"/>
                <a:gd name="T6" fmla="*/ 1 w 2"/>
                <a:gd name="T7" fmla="*/ 0 h 1"/>
                <a:gd name="T8" fmla="*/ 1 w 2"/>
                <a:gd name="T9" fmla="*/ 0 h 1"/>
                <a:gd name="T10" fmla="*/ 1 w 2"/>
                <a:gd name="T11" fmla="*/ 0 h 1"/>
                <a:gd name="T12" fmla="*/ 1 w 2"/>
                <a:gd name="T13" fmla="*/ 1 h 1"/>
                <a:gd name="T14" fmla="*/ 0 w 2"/>
                <a:gd name="T15" fmla="*/ 1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1">
                  <a:moveTo>
                    <a:pt x="0" y="1"/>
                  </a:moveTo>
                  <a:cubicBezTo>
                    <a:pt x="0" y="1"/>
                    <a:pt x="0" y="1"/>
                    <a:pt x="0" y="1"/>
                  </a:cubicBezTo>
                  <a:cubicBezTo>
                    <a:pt x="0" y="1"/>
                    <a:pt x="0" y="1"/>
                    <a:pt x="0" y="1"/>
                  </a:cubicBezTo>
                  <a:cubicBezTo>
                    <a:pt x="0" y="0"/>
                    <a:pt x="1" y="0"/>
                    <a:pt x="1" y="0"/>
                  </a:cubicBezTo>
                  <a:cubicBezTo>
                    <a:pt x="1" y="0"/>
                    <a:pt x="1" y="0"/>
                    <a:pt x="1" y="0"/>
                  </a:cubicBezTo>
                  <a:cubicBezTo>
                    <a:pt x="2" y="0"/>
                    <a:pt x="1" y="0"/>
                    <a:pt x="1" y="0"/>
                  </a:cubicBezTo>
                  <a:cubicBezTo>
                    <a:pt x="1" y="0"/>
                    <a:pt x="1" y="1"/>
                    <a:pt x="1" y="1"/>
                  </a:cubicBezTo>
                  <a:cubicBezTo>
                    <a:pt x="1"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1657" name="Freeform 690"/>
            <p:cNvSpPr/>
            <p:nvPr/>
          </p:nvSpPr>
          <p:spPr bwMode="auto">
            <a:xfrm>
              <a:off x="3595" y="1426"/>
              <a:ext cx="2" cy="5"/>
            </a:xfrm>
            <a:custGeom>
              <a:avLst/>
              <a:gdLst>
                <a:gd name="T0" fmla="*/ 0 w 1"/>
                <a:gd name="T1" fmla="*/ 2 h 2"/>
                <a:gd name="T2" fmla="*/ 0 w 1"/>
                <a:gd name="T3" fmla="*/ 2 h 2"/>
                <a:gd name="T4" fmla="*/ 0 w 1"/>
                <a:gd name="T5" fmla="*/ 2 h 2"/>
                <a:gd name="T6" fmla="*/ 1 w 1"/>
                <a:gd name="T7" fmla="*/ 1 h 2"/>
                <a:gd name="T8" fmla="*/ 1 w 1"/>
                <a:gd name="T9" fmla="*/ 1 h 2"/>
                <a:gd name="T10" fmla="*/ 1 w 1"/>
                <a:gd name="T11" fmla="*/ 1 h 2"/>
                <a:gd name="T12" fmla="*/ 0 w 1"/>
                <a:gd name="T13" fmla="*/ 2 h 2"/>
                <a:gd name="T14" fmla="*/ 0 w 1"/>
                <a:gd name="T15" fmla="*/ 2 h 2"/>
                <a:gd name="T16" fmla="*/ 0 w 1"/>
                <a:gd name="T17"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 h="2">
                  <a:moveTo>
                    <a:pt x="0" y="2"/>
                  </a:moveTo>
                  <a:cubicBezTo>
                    <a:pt x="0" y="2"/>
                    <a:pt x="0" y="2"/>
                    <a:pt x="0" y="2"/>
                  </a:cubicBezTo>
                  <a:cubicBezTo>
                    <a:pt x="0" y="2"/>
                    <a:pt x="0" y="2"/>
                    <a:pt x="0" y="2"/>
                  </a:cubicBezTo>
                  <a:cubicBezTo>
                    <a:pt x="0" y="1"/>
                    <a:pt x="0" y="1"/>
                    <a:pt x="1" y="1"/>
                  </a:cubicBezTo>
                  <a:cubicBezTo>
                    <a:pt x="1" y="0"/>
                    <a:pt x="1" y="0"/>
                    <a:pt x="1" y="1"/>
                  </a:cubicBezTo>
                  <a:cubicBezTo>
                    <a:pt x="1" y="1"/>
                    <a:pt x="1" y="1"/>
                    <a:pt x="1" y="1"/>
                  </a:cubicBezTo>
                  <a:cubicBezTo>
                    <a:pt x="1" y="1"/>
                    <a:pt x="0" y="2"/>
                    <a:pt x="0" y="2"/>
                  </a:cubicBezTo>
                  <a:cubicBezTo>
                    <a:pt x="0" y="2"/>
                    <a:pt x="0" y="2"/>
                    <a:pt x="0" y="2"/>
                  </a:cubicBezTo>
                  <a:cubicBezTo>
                    <a:pt x="0" y="2"/>
                    <a:pt x="0" y="2"/>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1658" name="Freeform 691"/>
            <p:cNvSpPr/>
            <p:nvPr/>
          </p:nvSpPr>
          <p:spPr bwMode="auto">
            <a:xfrm>
              <a:off x="3600" y="1429"/>
              <a:ext cx="2" cy="2"/>
            </a:xfrm>
            <a:custGeom>
              <a:avLst/>
              <a:gdLst>
                <a:gd name="T0" fmla="*/ 0 w 1"/>
                <a:gd name="T1" fmla="*/ 1 h 1"/>
                <a:gd name="T2" fmla="*/ 0 w 1"/>
                <a:gd name="T3" fmla="*/ 1 h 1"/>
                <a:gd name="T4" fmla="*/ 0 w 1"/>
                <a:gd name="T5" fmla="*/ 1 h 1"/>
                <a:gd name="T6" fmla="*/ 1 w 1"/>
                <a:gd name="T7" fmla="*/ 0 h 1"/>
                <a:gd name="T8" fmla="*/ 1 w 1"/>
                <a:gd name="T9" fmla="*/ 0 h 1"/>
                <a:gd name="T10" fmla="*/ 1 w 1"/>
                <a:gd name="T11" fmla="*/ 0 h 1"/>
                <a:gd name="T12" fmla="*/ 0 w 1"/>
                <a:gd name="T13" fmla="*/ 1 h 1"/>
                <a:gd name="T14" fmla="*/ 0 w 1"/>
                <a:gd name="T15" fmla="*/ 1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1">
                  <a:moveTo>
                    <a:pt x="0" y="1"/>
                  </a:moveTo>
                  <a:cubicBezTo>
                    <a:pt x="0" y="1"/>
                    <a:pt x="0" y="1"/>
                    <a:pt x="0" y="1"/>
                  </a:cubicBezTo>
                  <a:cubicBezTo>
                    <a:pt x="0" y="1"/>
                    <a:pt x="0" y="1"/>
                    <a:pt x="0" y="1"/>
                  </a:cubicBezTo>
                  <a:cubicBezTo>
                    <a:pt x="1" y="0"/>
                    <a:pt x="1" y="0"/>
                    <a:pt x="1" y="0"/>
                  </a:cubicBezTo>
                  <a:cubicBezTo>
                    <a:pt x="1" y="0"/>
                    <a:pt x="1" y="0"/>
                    <a:pt x="1" y="0"/>
                  </a:cubicBezTo>
                  <a:cubicBezTo>
                    <a:pt x="1" y="0"/>
                    <a:pt x="1" y="0"/>
                    <a:pt x="1" y="0"/>
                  </a:cubicBezTo>
                  <a:cubicBezTo>
                    <a:pt x="0" y="1"/>
                    <a:pt x="0" y="1"/>
                    <a:pt x="0" y="1"/>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1659" name="Freeform 692"/>
            <p:cNvSpPr/>
            <p:nvPr/>
          </p:nvSpPr>
          <p:spPr bwMode="auto">
            <a:xfrm>
              <a:off x="3602" y="1429"/>
              <a:ext cx="5" cy="2"/>
            </a:xfrm>
            <a:custGeom>
              <a:avLst/>
              <a:gdLst>
                <a:gd name="T0" fmla="*/ 1 w 2"/>
                <a:gd name="T1" fmla="*/ 1 h 1"/>
                <a:gd name="T2" fmla="*/ 0 w 2"/>
                <a:gd name="T3" fmla="*/ 1 h 1"/>
                <a:gd name="T4" fmla="*/ 0 w 2"/>
                <a:gd name="T5" fmla="*/ 1 h 1"/>
                <a:gd name="T6" fmla="*/ 2 w 2"/>
                <a:gd name="T7" fmla="*/ 0 h 1"/>
                <a:gd name="T8" fmla="*/ 2 w 2"/>
                <a:gd name="T9" fmla="*/ 0 h 1"/>
                <a:gd name="T10" fmla="*/ 2 w 2"/>
                <a:gd name="T11" fmla="*/ 0 h 1"/>
                <a:gd name="T12" fmla="*/ 1 w 2"/>
                <a:gd name="T13" fmla="*/ 1 h 1"/>
                <a:gd name="T14" fmla="*/ 1 w 2"/>
                <a:gd name="T15" fmla="*/ 1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1">
                  <a:moveTo>
                    <a:pt x="1" y="1"/>
                  </a:moveTo>
                  <a:cubicBezTo>
                    <a:pt x="1" y="1"/>
                    <a:pt x="1" y="1"/>
                    <a:pt x="0" y="1"/>
                  </a:cubicBezTo>
                  <a:cubicBezTo>
                    <a:pt x="0" y="1"/>
                    <a:pt x="0" y="1"/>
                    <a:pt x="0" y="1"/>
                  </a:cubicBezTo>
                  <a:cubicBezTo>
                    <a:pt x="1" y="0"/>
                    <a:pt x="1" y="0"/>
                    <a:pt x="2" y="0"/>
                  </a:cubicBezTo>
                  <a:cubicBezTo>
                    <a:pt x="2" y="0"/>
                    <a:pt x="2" y="0"/>
                    <a:pt x="2" y="0"/>
                  </a:cubicBezTo>
                  <a:cubicBezTo>
                    <a:pt x="2" y="0"/>
                    <a:pt x="2" y="0"/>
                    <a:pt x="2" y="0"/>
                  </a:cubicBezTo>
                  <a:cubicBezTo>
                    <a:pt x="1" y="0"/>
                    <a:pt x="1" y="1"/>
                    <a:pt x="1" y="1"/>
                  </a:cubicBezTo>
                  <a:cubicBezTo>
                    <a:pt x="1" y="1"/>
                    <a:pt x="1"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1660" name="Freeform 693"/>
            <p:cNvSpPr/>
            <p:nvPr/>
          </p:nvSpPr>
          <p:spPr bwMode="auto">
            <a:xfrm>
              <a:off x="3607" y="1429"/>
              <a:ext cx="5" cy="2"/>
            </a:xfrm>
            <a:custGeom>
              <a:avLst/>
              <a:gdLst>
                <a:gd name="T0" fmla="*/ 0 w 2"/>
                <a:gd name="T1" fmla="*/ 1 h 1"/>
                <a:gd name="T2" fmla="*/ 0 w 2"/>
                <a:gd name="T3" fmla="*/ 1 h 1"/>
                <a:gd name="T4" fmla="*/ 0 w 2"/>
                <a:gd name="T5" fmla="*/ 1 h 1"/>
                <a:gd name="T6" fmla="*/ 1 w 2"/>
                <a:gd name="T7" fmla="*/ 0 h 1"/>
                <a:gd name="T8" fmla="*/ 2 w 2"/>
                <a:gd name="T9" fmla="*/ 0 h 1"/>
                <a:gd name="T10" fmla="*/ 2 w 2"/>
                <a:gd name="T11" fmla="*/ 0 h 1"/>
                <a:gd name="T12" fmla="*/ 1 w 2"/>
                <a:gd name="T13" fmla="*/ 1 h 1"/>
                <a:gd name="T14" fmla="*/ 0 w 2"/>
                <a:gd name="T15" fmla="*/ 1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1">
                  <a:moveTo>
                    <a:pt x="0" y="1"/>
                  </a:moveTo>
                  <a:cubicBezTo>
                    <a:pt x="0" y="1"/>
                    <a:pt x="0" y="1"/>
                    <a:pt x="0" y="1"/>
                  </a:cubicBezTo>
                  <a:cubicBezTo>
                    <a:pt x="0" y="1"/>
                    <a:pt x="0" y="1"/>
                    <a:pt x="0" y="1"/>
                  </a:cubicBezTo>
                  <a:cubicBezTo>
                    <a:pt x="1" y="0"/>
                    <a:pt x="1" y="0"/>
                    <a:pt x="1" y="0"/>
                  </a:cubicBezTo>
                  <a:cubicBezTo>
                    <a:pt x="1" y="0"/>
                    <a:pt x="1" y="0"/>
                    <a:pt x="2" y="0"/>
                  </a:cubicBezTo>
                  <a:cubicBezTo>
                    <a:pt x="2" y="0"/>
                    <a:pt x="2" y="0"/>
                    <a:pt x="2" y="0"/>
                  </a:cubicBezTo>
                  <a:cubicBezTo>
                    <a:pt x="1" y="1"/>
                    <a:pt x="1" y="1"/>
                    <a:pt x="1" y="1"/>
                  </a:cubicBezTo>
                  <a:cubicBezTo>
                    <a:pt x="1" y="1"/>
                    <a:pt x="1"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1661" name="Freeform 694"/>
            <p:cNvSpPr/>
            <p:nvPr/>
          </p:nvSpPr>
          <p:spPr bwMode="auto">
            <a:xfrm>
              <a:off x="3612" y="1429"/>
              <a:ext cx="2" cy="2"/>
            </a:xfrm>
            <a:custGeom>
              <a:avLst/>
              <a:gdLst>
                <a:gd name="T0" fmla="*/ 0 w 1"/>
                <a:gd name="T1" fmla="*/ 1 h 1"/>
                <a:gd name="T2" fmla="*/ 0 w 1"/>
                <a:gd name="T3" fmla="*/ 1 h 1"/>
                <a:gd name="T4" fmla="*/ 0 w 1"/>
                <a:gd name="T5" fmla="*/ 1 h 1"/>
                <a:gd name="T6" fmla="*/ 1 w 1"/>
                <a:gd name="T7" fmla="*/ 0 h 1"/>
                <a:gd name="T8" fmla="*/ 1 w 1"/>
                <a:gd name="T9" fmla="*/ 0 h 1"/>
                <a:gd name="T10" fmla="*/ 1 w 1"/>
                <a:gd name="T11" fmla="*/ 0 h 1"/>
                <a:gd name="T12" fmla="*/ 0 w 1"/>
                <a:gd name="T13" fmla="*/ 1 h 1"/>
                <a:gd name="T14" fmla="*/ 0 w 1"/>
                <a:gd name="T15" fmla="*/ 1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1">
                  <a:moveTo>
                    <a:pt x="0" y="1"/>
                  </a:moveTo>
                  <a:cubicBezTo>
                    <a:pt x="0" y="1"/>
                    <a:pt x="0" y="1"/>
                    <a:pt x="0" y="1"/>
                  </a:cubicBezTo>
                  <a:cubicBezTo>
                    <a:pt x="0" y="1"/>
                    <a:pt x="0" y="1"/>
                    <a:pt x="0" y="1"/>
                  </a:cubicBezTo>
                  <a:cubicBezTo>
                    <a:pt x="0" y="1"/>
                    <a:pt x="0" y="0"/>
                    <a:pt x="1" y="0"/>
                  </a:cubicBezTo>
                  <a:cubicBezTo>
                    <a:pt x="1" y="0"/>
                    <a:pt x="1" y="0"/>
                    <a:pt x="1" y="0"/>
                  </a:cubicBezTo>
                  <a:cubicBezTo>
                    <a:pt x="1" y="0"/>
                    <a:pt x="1" y="0"/>
                    <a:pt x="1" y="0"/>
                  </a:cubicBezTo>
                  <a:cubicBezTo>
                    <a:pt x="1" y="1"/>
                    <a:pt x="1" y="1"/>
                    <a:pt x="0" y="1"/>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1662" name="Freeform 695"/>
            <p:cNvSpPr/>
            <p:nvPr/>
          </p:nvSpPr>
          <p:spPr bwMode="auto">
            <a:xfrm>
              <a:off x="3614" y="1429"/>
              <a:ext cx="5" cy="5"/>
            </a:xfrm>
            <a:custGeom>
              <a:avLst/>
              <a:gdLst>
                <a:gd name="T0" fmla="*/ 1 w 2"/>
                <a:gd name="T1" fmla="*/ 2 h 2"/>
                <a:gd name="T2" fmla="*/ 0 w 2"/>
                <a:gd name="T3" fmla="*/ 2 h 2"/>
                <a:gd name="T4" fmla="*/ 0 w 2"/>
                <a:gd name="T5" fmla="*/ 1 h 2"/>
                <a:gd name="T6" fmla="*/ 1 w 2"/>
                <a:gd name="T7" fmla="*/ 0 h 2"/>
                <a:gd name="T8" fmla="*/ 2 w 2"/>
                <a:gd name="T9" fmla="*/ 0 h 2"/>
                <a:gd name="T10" fmla="*/ 2 w 2"/>
                <a:gd name="T11" fmla="*/ 0 h 2"/>
                <a:gd name="T12" fmla="*/ 1 w 2"/>
                <a:gd name="T13" fmla="*/ 1 h 2"/>
                <a:gd name="T14" fmla="*/ 1 w 2"/>
                <a:gd name="T15" fmla="*/ 1 h 2"/>
                <a:gd name="T16" fmla="*/ 1 w 2"/>
                <a:gd name="T17" fmla="*/ 2 h 2"/>
                <a:gd name="T18" fmla="*/ 1 w 2"/>
                <a:gd name="T19"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2">
                  <a:moveTo>
                    <a:pt x="1" y="2"/>
                  </a:moveTo>
                  <a:cubicBezTo>
                    <a:pt x="1" y="2"/>
                    <a:pt x="0" y="2"/>
                    <a:pt x="0" y="2"/>
                  </a:cubicBezTo>
                  <a:cubicBezTo>
                    <a:pt x="0" y="1"/>
                    <a:pt x="0" y="1"/>
                    <a:pt x="0" y="1"/>
                  </a:cubicBezTo>
                  <a:cubicBezTo>
                    <a:pt x="1" y="1"/>
                    <a:pt x="1" y="0"/>
                    <a:pt x="1" y="0"/>
                  </a:cubicBezTo>
                  <a:cubicBezTo>
                    <a:pt x="1" y="0"/>
                    <a:pt x="1" y="0"/>
                    <a:pt x="2" y="0"/>
                  </a:cubicBezTo>
                  <a:cubicBezTo>
                    <a:pt x="2" y="0"/>
                    <a:pt x="2" y="0"/>
                    <a:pt x="2" y="0"/>
                  </a:cubicBezTo>
                  <a:cubicBezTo>
                    <a:pt x="1" y="1"/>
                    <a:pt x="1" y="1"/>
                    <a:pt x="1" y="1"/>
                  </a:cubicBezTo>
                  <a:cubicBezTo>
                    <a:pt x="1" y="1"/>
                    <a:pt x="1" y="1"/>
                    <a:pt x="1" y="1"/>
                  </a:cubicBezTo>
                  <a:cubicBezTo>
                    <a:pt x="1" y="2"/>
                    <a:pt x="1" y="2"/>
                    <a:pt x="1" y="2"/>
                  </a:cubicBezTo>
                  <a:cubicBezTo>
                    <a:pt x="1" y="2"/>
                    <a:pt x="1" y="2"/>
                    <a:pt x="1"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1663" name="Freeform 696"/>
            <p:cNvSpPr/>
            <p:nvPr/>
          </p:nvSpPr>
          <p:spPr bwMode="auto">
            <a:xfrm>
              <a:off x="3619" y="1429"/>
              <a:ext cx="3" cy="2"/>
            </a:xfrm>
            <a:custGeom>
              <a:avLst/>
              <a:gdLst>
                <a:gd name="T0" fmla="*/ 0 w 1"/>
                <a:gd name="T1" fmla="*/ 1 h 1"/>
                <a:gd name="T2" fmla="*/ 0 w 1"/>
                <a:gd name="T3" fmla="*/ 1 h 1"/>
                <a:gd name="T4" fmla="*/ 0 w 1"/>
                <a:gd name="T5" fmla="*/ 1 h 1"/>
                <a:gd name="T6" fmla="*/ 0 w 1"/>
                <a:gd name="T7" fmla="*/ 0 h 1"/>
                <a:gd name="T8" fmla="*/ 1 w 1"/>
                <a:gd name="T9" fmla="*/ 0 h 1"/>
                <a:gd name="T10" fmla="*/ 1 w 1"/>
                <a:gd name="T11" fmla="*/ 0 h 1"/>
                <a:gd name="T12" fmla="*/ 0 w 1"/>
                <a:gd name="T13" fmla="*/ 1 h 1"/>
                <a:gd name="T14" fmla="*/ 0 w 1"/>
                <a:gd name="T15" fmla="*/ 1 h 1"/>
                <a:gd name="T16" fmla="*/ 0 w 1"/>
                <a:gd name="T17" fmla="*/ 1 h 1"/>
                <a:gd name="T18" fmla="*/ 0 w 1"/>
                <a:gd name="T19" fmla="*/ 1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 h="1">
                  <a:moveTo>
                    <a:pt x="0" y="1"/>
                  </a:moveTo>
                  <a:cubicBezTo>
                    <a:pt x="0" y="1"/>
                    <a:pt x="0" y="1"/>
                    <a:pt x="0" y="1"/>
                  </a:cubicBezTo>
                  <a:cubicBezTo>
                    <a:pt x="0" y="1"/>
                    <a:pt x="0" y="1"/>
                    <a:pt x="0" y="1"/>
                  </a:cubicBezTo>
                  <a:cubicBezTo>
                    <a:pt x="0" y="0"/>
                    <a:pt x="0" y="0"/>
                    <a:pt x="0" y="0"/>
                  </a:cubicBezTo>
                  <a:cubicBezTo>
                    <a:pt x="0" y="0"/>
                    <a:pt x="0" y="0"/>
                    <a:pt x="1" y="0"/>
                  </a:cubicBezTo>
                  <a:cubicBezTo>
                    <a:pt x="1" y="0"/>
                    <a:pt x="1" y="0"/>
                    <a:pt x="1" y="0"/>
                  </a:cubicBezTo>
                  <a:cubicBezTo>
                    <a:pt x="0" y="1"/>
                    <a:pt x="0" y="1"/>
                    <a:pt x="0" y="1"/>
                  </a:cubicBezTo>
                  <a:cubicBezTo>
                    <a:pt x="0" y="1"/>
                    <a:pt x="0" y="1"/>
                    <a:pt x="0" y="1"/>
                  </a:cubicBezTo>
                  <a:cubicBezTo>
                    <a:pt x="0" y="1"/>
                    <a:pt x="0" y="1"/>
                    <a:pt x="0" y="1"/>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1664" name="Freeform 697"/>
            <p:cNvSpPr>
              <a:spLocks noEditPoints="1"/>
            </p:cNvSpPr>
            <p:nvPr/>
          </p:nvSpPr>
          <p:spPr bwMode="auto">
            <a:xfrm>
              <a:off x="3656" y="1426"/>
              <a:ext cx="50" cy="43"/>
            </a:xfrm>
            <a:custGeom>
              <a:avLst/>
              <a:gdLst>
                <a:gd name="T0" fmla="*/ 16 w 20"/>
                <a:gd name="T1" fmla="*/ 17 h 17"/>
                <a:gd name="T2" fmla="*/ 12 w 20"/>
                <a:gd name="T3" fmla="*/ 16 h 17"/>
                <a:gd name="T4" fmla="*/ 9 w 20"/>
                <a:gd name="T5" fmla="*/ 14 h 17"/>
                <a:gd name="T6" fmla="*/ 7 w 20"/>
                <a:gd name="T7" fmla="*/ 12 h 17"/>
                <a:gd name="T8" fmla="*/ 5 w 20"/>
                <a:gd name="T9" fmla="*/ 11 h 17"/>
                <a:gd name="T10" fmla="*/ 1 w 20"/>
                <a:gd name="T11" fmla="*/ 7 h 17"/>
                <a:gd name="T12" fmla="*/ 6 w 20"/>
                <a:gd name="T13" fmla="*/ 0 h 17"/>
                <a:gd name="T14" fmla="*/ 16 w 20"/>
                <a:gd name="T15" fmla="*/ 3 h 17"/>
                <a:gd name="T16" fmla="*/ 20 w 20"/>
                <a:gd name="T17" fmla="*/ 11 h 17"/>
                <a:gd name="T18" fmla="*/ 19 w 20"/>
                <a:gd name="T19" fmla="*/ 16 h 17"/>
                <a:gd name="T20" fmla="*/ 16 w 20"/>
                <a:gd name="T21" fmla="*/ 17 h 17"/>
                <a:gd name="T22" fmla="*/ 9 w 20"/>
                <a:gd name="T23" fmla="*/ 1 h 17"/>
                <a:gd name="T24" fmla="*/ 6 w 20"/>
                <a:gd name="T25" fmla="*/ 1 h 17"/>
                <a:gd name="T26" fmla="*/ 2 w 20"/>
                <a:gd name="T27" fmla="*/ 6 h 17"/>
                <a:gd name="T28" fmla="*/ 5 w 20"/>
                <a:gd name="T29" fmla="*/ 10 h 17"/>
                <a:gd name="T30" fmla="*/ 7 w 20"/>
                <a:gd name="T31" fmla="*/ 11 h 17"/>
                <a:gd name="T32" fmla="*/ 9 w 20"/>
                <a:gd name="T33" fmla="*/ 13 h 17"/>
                <a:gd name="T34" fmla="*/ 12 w 20"/>
                <a:gd name="T35" fmla="*/ 15 h 17"/>
                <a:gd name="T36" fmla="*/ 16 w 20"/>
                <a:gd name="T37" fmla="*/ 16 h 17"/>
                <a:gd name="T38" fmla="*/ 18 w 20"/>
                <a:gd name="T39" fmla="*/ 15 h 17"/>
                <a:gd name="T40" fmla="*/ 20 w 20"/>
                <a:gd name="T41" fmla="*/ 11 h 17"/>
                <a:gd name="T42" fmla="*/ 15 w 20"/>
                <a:gd name="T43" fmla="*/ 3 h 17"/>
                <a:gd name="T44" fmla="*/ 9 w 20"/>
                <a:gd name="T45" fmla="*/ 1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 h="17">
                  <a:moveTo>
                    <a:pt x="16" y="17"/>
                  </a:moveTo>
                  <a:cubicBezTo>
                    <a:pt x="14" y="17"/>
                    <a:pt x="13" y="16"/>
                    <a:pt x="12" y="16"/>
                  </a:cubicBezTo>
                  <a:cubicBezTo>
                    <a:pt x="11" y="15"/>
                    <a:pt x="10" y="14"/>
                    <a:pt x="9" y="14"/>
                  </a:cubicBezTo>
                  <a:cubicBezTo>
                    <a:pt x="8" y="13"/>
                    <a:pt x="7" y="12"/>
                    <a:pt x="7" y="12"/>
                  </a:cubicBezTo>
                  <a:cubicBezTo>
                    <a:pt x="6" y="11"/>
                    <a:pt x="6" y="11"/>
                    <a:pt x="5" y="11"/>
                  </a:cubicBezTo>
                  <a:cubicBezTo>
                    <a:pt x="3" y="10"/>
                    <a:pt x="1" y="9"/>
                    <a:pt x="1" y="7"/>
                  </a:cubicBezTo>
                  <a:cubicBezTo>
                    <a:pt x="0" y="4"/>
                    <a:pt x="3" y="1"/>
                    <a:pt x="6" y="0"/>
                  </a:cubicBezTo>
                  <a:cubicBezTo>
                    <a:pt x="9" y="0"/>
                    <a:pt x="13" y="0"/>
                    <a:pt x="16" y="3"/>
                  </a:cubicBezTo>
                  <a:cubicBezTo>
                    <a:pt x="19" y="5"/>
                    <a:pt x="20" y="8"/>
                    <a:pt x="20" y="11"/>
                  </a:cubicBezTo>
                  <a:cubicBezTo>
                    <a:pt x="20" y="13"/>
                    <a:pt x="20" y="15"/>
                    <a:pt x="19" y="16"/>
                  </a:cubicBezTo>
                  <a:cubicBezTo>
                    <a:pt x="18" y="16"/>
                    <a:pt x="17" y="17"/>
                    <a:pt x="16" y="17"/>
                  </a:cubicBezTo>
                  <a:close/>
                  <a:moveTo>
                    <a:pt x="9" y="1"/>
                  </a:moveTo>
                  <a:cubicBezTo>
                    <a:pt x="8" y="1"/>
                    <a:pt x="7" y="1"/>
                    <a:pt x="6" y="1"/>
                  </a:cubicBezTo>
                  <a:cubicBezTo>
                    <a:pt x="3" y="2"/>
                    <a:pt x="1" y="4"/>
                    <a:pt x="2" y="6"/>
                  </a:cubicBezTo>
                  <a:cubicBezTo>
                    <a:pt x="2" y="8"/>
                    <a:pt x="4" y="9"/>
                    <a:pt x="5" y="10"/>
                  </a:cubicBezTo>
                  <a:cubicBezTo>
                    <a:pt x="6" y="10"/>
                    <a:pt x="7" y="11"/>
                    <a:pt x="7" y="11"/>
                  </a:cubicBezTo>
                  <a:cubicBezTo>
                    <a:pt x="8" y="12"/>
                    <a:pt x="9" y="12"/>
                    <a:pt x="9" y="13"/>
                  </a:cubicBezTo>
                  <a:cubicBezTo>
                    <a:pt x="10" y="14"/>
                    <a:pt x="11" y="15"/>
                    <a:pt x="12" y="15"/>
                  </a:cubicBezTo>
                  <a:cubicBezTo>
                    <a:pt x="13" y="16"/>
                    <a:pt x="15" y="16"/>
                    <a:pt x="16" y="16"/>
                  </a:cubicBezTo>
                  <a:cubicBezTo>
                    <a:pt x="16" y="16"/>
                    <a:pt x="18" y="16"/>
                    <a:pt x="18" y="15"/>
                  </a:cubicBezTo>
                  <a:cubicBezTo>
                    <a:pt x="20" y="14"/>
                    <a:pt x="20" y="12"/>
                    <a:pt x="20" y="11"/>
                  </a:cubicBezTo>
                  <a:cubicBezTo>
                    <a:pt x="19" y="8"/>
                    <a:pt x="18" y="5"/>
                    <a:pt x="15" y="3"/>
                  </a:cubicBezTo>
                  <a:cubicBezTo>
                    <a:pt x="14" y="2"/>
                    <a:pt x="11" y="1"/>
                    <a:pt x="9"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1665" name="Freeform 698"/>
            <p:cNvSpPr/>
            <p:nvPr/>
          </p:nvSpPr>
          <p:spPr bwMode="auto">
            <a:xfrm>
              <a:off x="3656" y="1434"/>
              <a:ext cx="50" cy="30"/>
            </a:xfrm>
            <a:custGeom>
              <a:avLst/>
              <a:gdLst>
                <a:gd name="T0" fmla="*/ 16 w 20"/>
                <a:gd name="T1" fmla="*/ 12 h 12"/>
                <a:gd name="T2" fmla="*/ 13 w 20"/>
                <a:gd name="T3" fmla="*/ 12 h 12"/>
                <a:gd name="T4" fmla="*/ 10 w 20"/>
                <a:gd name="T5" fmla="*/ 10 h 12"/>
                <a:gd name="T6" fmla="*/ 10 w 20"/>
                <a:gd name="T7" fmla="*/ 9 h 12"/>
                <a:gd name="T8" fmla="*/ 4 w 20"/>
                <a:gd name="T9" fmla="*/ 5 h 12"/>
                <a:gd name="T10" fmla="*/ 4 w 20"/>
                <a:gd name="T11" fmla="*/ 5 h 12"/>
                <a:gd name="T12" fmla="*/ 1 w 20"/>
                <a:gd name="T13" fmla="*/ 3 h 12"/>
                <a:gd name="T14" fmla="*/ 1 w 20"/>
                <a:gd name="T15" fmla="*/ 1 h 12"/>
                <a:gd name="T16" fmla="*/ 2 w 20"/>
                <a:gd name="T17" fmla="*/ 1 h 12"/>
                <a:gd name="T18" fmla="*/ 2 w 20"/>
                <a:gd name="T19" fmla="*/ 1 h 12"/>
                <a:gd name="T20" fmla="*/ 2 w 20"/>
                <a:gd name="T21" fmla="*/ 3 h 12"/>
                <a:gd name="T22" fmla="*/ 4 w 20"/>
                <a:gd name="T23" fmla="*/ 4 h 12"/>
                <a:gd name="T24" fmla="*/ 4 w 20"/>
                <a:gd name="T25" fmla="*/ 4 h 12"/>
                <a:gd name="T26" fmla="*/ 10 w 20"/>
                <a:gd name="T27" fmla="*/ 8 h 12"/>
                <a:gd name="T28" fmla="*/ 11 w 20"/>
                <a:gd name="T29" fmla="*/ 9 h 12"/>
                <a:gd name="T30" fmla="*/ 13 w 20"/>
                <a:gd name="T31" fmla="*/ 11 h 12"/>
                <a:gd name="T32" fmla="*/ 19 w 20"/>
                <a:gd name="T33" fmla="*/ 10 h 12"/>
                <a:gd name="T34" fmla="*/ 20 w 20"/>
                <a:gd name="T35" fmla="*/ 10 h 12"/>
                <a:gd name="T36" fmla="*/ 20 w 20"/>
                <a:gd name="T37" fmla="*/ 11 h 12"/>
                <a:gd name="T38" fmla="*/ 16 w 20"/>
                <a:gd name="T39"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0" h="12">
                  <a:moveTo>
                    <a:pt x="16" y="12"/>
                  </a:moveTo>
                  <a:cubicBezTo>
                    <a:pt x="15" y="12"/>
                    <a:pt x="14" y="12"/>
                    <a:pt x="13" y="12"/>
                  </a:cubicBezTo>
                  <a:cubicBezTo>
                    <a:pt x="12" y="11"/>
                    <a:pt x="11" y="10"/>
                    <a:pt x="10" y="10"/>
                  </a:cubicBezTo>
                  <a:cubicBezTo>
                    <a:pt x="10" y="9"/>
                    <a:pt x="10" y="9"/>
                    <a:pt x="10" y="9"/>
                  </a:cubicBezTo>
                  <a:cubicBezTo>
                    <a:pt x="8" y="7"/>
                    <a:pt x="6" y="6"/>
                    <a:pt x="4" y="5"/>
                  </a:cubicBezTo>
                  <a:cubicBezTo>
                    <a:pt x="4" y="5"/>
                    <a:pt x="4" y="5"/>
                    <a:pt x="4" y="5"/>
                  </a:cubicBezTo>
                  <a:cubicBezTo>
                    <a:pt x="3" y="4"/>
                    <a:pt x="2" y="4"/>
                    <a:pt x="1" y="3"/>
                  </a:cubicBezTo>
                  <a:cubicBezTo>
                    <a:pt x="1" y="3"/>
                    <a:pt x="0" y="2"/>
                    <a:pt x="1" y="1"/>
                  </a:cubicBezTo>
                  <a:cubicBezTo>
                    <a:pt x="1" y="1"/>
                    <a:pt x="1" y="0"/>
                    <a:pt x="2" y="1"/>
                  </a:cubicBezTo>
                  <a:cubicBezTo>
                    <a:pt x="2" y="1"/>
                    <a:pt x="2" y="1"/>
                    <a:pt x="2" y="1"/>
                  </a:cubicBezTo>
                  <a:cubicBezTo>
                    <a:pt x="1" y="2"/>
                    <a:pt x="2" y="2"/>
                    <a:pt x="2" y="3"/>
                  </a:cubicBezTo>
                  <a:cubicBezTo>
                    <a:pt x="3" y="3"/>
                    <a:pt x="3" y="4"/>
                    <a:pt x="4" y="4"/>
                  </a:cubicBezTo>
                  <a:cubicBezTo>
                    <a:pt x="4" y="4"/>
                    <a:pt x="4" y="4"/>
                    <a:pt x="4" y="4"/>
                  </a:cubicBezTo>
                  <a:cubicBezTo>
                    <a:pt x="7" y="5"/>
                    <a:pt x="9" y="7"/>
                    <a:pt x="10" y="8"/>
                  </a:cubicBezTo>
                  <a:cubicBezTo>
                    <a:pt x="11" y="9"/>
                    <a:pt x="11" y="9"/>
                    <a:pt x="11" y="9"/>
                  </a:cubicBezTo>
                  <a:cubicBezTo>
                    <a:pt x="12" y="10"/>
                    <a:pt x="12" y="11"/>
                    <a:pt x="13" y="11"/>
                  </a:cubicBezTo>
                  <a:cubicBezTo>
                    <a:pt x="15" y="12"/>
                    <a:pt x="18" y="12"/>
                    <a:pt x="19" y="10"/>
                  </a:cubicBezTo>
                  <a:cubicBezTo>
                    <a:pt x="20" y="10"/>
                    <a:pt x="20" y="10"/>
                    <a:pt x="20" y="10"/>
                  </a:cubicBezTo>
                  <a:cubicBezTo>
                    <a:pt x="20" y="10"/>
                    <a:pt x="20" y="11"/>
                    <a:pt x="20" y="11"/>
                  </a:cubicBezTo>
                  <a:cubicBezTo>
                    <a:pt x="19" y="12"/>
                    <a:pt x="17" y="12"/>
                    <a:pt x="16"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1666" name="Freeform 699"/>
            <p:cNvSpPr/>
            <p:nvPr/>
          </p:nvSpPr>
          <p:spPr bwMode="auto">
            <a:xfrm>
              <a:off x="3669" y="1431"/>
              <a:ext cx="24" cy="15"/>
            </a:xfrm>
            <a:custGeom>
              <a:avLst/>
              <a:gdLst>
                <a:gd name="T0" fmla="*/ 1 w 10"/>
                <a:gd name="T1" fmla="*/ 6 h 6"/>
                <a:gd name="T2" fmla="*/ 0 w 10"/>
                <a:gd name="T3" fmla="*/ 6 h 6"/>
                <a:gd name="T4" fmla="*/ 2 w 10"/>
                <a:gd name="T5" fmla="*/ 4 h 6"/>
                <a:gd name="T6" fmla="*/ 4 w 10"/>
                <a:gd name="T7" fmla="*/ 2 h 6"/>
                <a:gd name="T8" fmla="*/ 5 w 10"/>
                <a:gd name="T9" fmla="*/ 1 h 6"/>
                <a:gd name="T10" fmla="*/ 10 w 10"/>
                <a:gd name="T11" fmla="*/ 0 h 6"/>
                <a:gd name="T12" fmla="*/ 10 w 10"/>
                <a:gd name="T13" fmla="*/ 0 h 6"/>
                <a:gd name="T14" fmla="*/ 10 w 10"/>
                <a:gd name="T15" fmla="*/ 1 h 6"/>
                <a:gd name="T16" fmla="*/ 6 w 10"/>
                <a:gd name="T17" fmla="*/ 2 h 6"/>
                <a:gd name="T18" fmla="*/ 4 w 10"/>
                <a:gd name="T19" fmla="*/ 3 h 6"/>
                <a:gd name="T20" fmla="*/ 2 w 10"/>
                <a:gd name="T21" fmla="*/ 4 h 6"/>
                <a:gd name="T22" fmla="*/ 1 w 10"/>
                <a:gd name="T23" fmla="*/ 6 h 6"/>
                <a:gd name="T24" fmla="*/ 1 w 10"/>
                <a:gd name="T25"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6">
                  <a:moveTo>
                    <a:pt x="1" y="6"/>
                  </a:moveTo>
                  <a:cubicBezTo>
                    <a:pt x="0" y="6"/>
                    <a:pt x="0" y="6"/>
                    <a:pt x="0" y="6"/>
                  </a:cubicBezTo>
                  <a:cubicBezTo>
                    <a:pt x="0" y="5"/>
                    <a:pt x="1" y="4"/>
                    <a:pt x="2" y="4"/>
                  </a:cubicBezTo>
                  <a:cubicBezTo>
                    <a:pt x="2" y="3"/>
                    <a:pt x="3" y="3"/>
                    <a:pt x="4" y="2"/>
                  </a:cubicBezTo>
                  <a:cubicBezTo>
                    <a:pt x="5" y="1"/>
                    <a:pt x="5" y="1"/>
                    <a:pt x="5" y="1"/>
                  </a:cubicBezTo>
                  <a:cubicBezTo>
                    <a:pt x="7" y="1"/>
                    <a:pt x="8" y="0"/>
                    <a:pt x="10" y="0"/>
                  </a:cubicBezTo>
                  <a:cubicBezTo>
                    <a:pt x="10" y="0"/>
                    <a:pt x="10" y="0"/>
                    <a:pt x="10" y="0"/>
                  </a:cubicBezTo>
                  <a:cubicBezTo>
                    <a:pt x="10" y="1"/>
                    <a:pt x="10" y="1"/>
                    <a:pt x="10" y="1"/>
                  </a:cubicBezTo>
                  <a:cubicBezTo>
                    <a:pt x="8" y="1"/>
                    <a:pt x="7" y="1"/>
                    <a:pt x="6" y="2"/>
                  </a:cubicBezTo>
                  <a:cubicBezTo>
                    <a:pt x="4" y="3"/>
                    <a:pt x="4" y="3"/>
                    <a:pt x="4" y="3"/>
                  </a:cubicBezTo>
                  <a:cubicBezTo>
                    <a:pt x="4" y="3"/>
                    <a:pt x="3" y="4"/>
                    <a:pt x="2" y="4"/>
                  </a:cubicBezTo>
                  <a:cubicBezTo>
                    <a:pt x="2" y="5"/>
                    <a:pt x="1" y="5"/>
                    <a:pt x="1" y="6"/>
                  </a:cubicBezTo>
                  <a:cubicBezTo>
                    <a:pt x="1" y="6"/>
                    <a:pt x="1" y="6"/>
                    <a:pt x="1"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1667" name="Freeform 700"/>
            <p:cNvSpPr/>
            <p:nvPr/>
          </p:nvSpPr>
          <p:spPr bwMode="auto">
            <a:xfrm>
              <a:off x="3666" y="1429"/>
              <a:ext cx="15" cy="10"/>
            </a:xfrm>
            <a:custGeom>
              <a:avLst/>
              <a:gdLst>
                <a:gd name="T0" fmla="*/ 6 w 6"/>
                <a:gd name="T1" fmla="*/ 4 h 4"/>
                <a:gd name="T2" fmla="*/ 5 w 6"/>
                <a:gd name="T3" fmla="*/ 3 h 4"/>
                <a:gd name="T4" fmla="*/ 5 w 6"/>
                <a:gd name="T5" fmla="*/ 3 h 4"/>
                <a:gd name="T6" fmla="*/ 0 w 6"/>
                <a:gd name="T7" fmla="*/ 1 h 4"/>
                <a:gd name="T8" fmla="*/ 0 w 6"/>
                <a:gd name="T9" fmla="*/ 0 h 4"/>
                <a:gd name="T10" fmla="*/ 1 w 6"/>
                <a:gd name="T11" fmla="*/ 0 h 4"/>
                <a:gd name="T12" fmla="*/ 6 w 6"/>
                <a:gd name="T13" fmla="*/ 2 h 4"/>
                <a:gd name="T14" fmla="*/ 6 w 6"/>
                <a:gd name="T15" fmla="*/ 3 h 4"/>
                <a:gd name="T16" fmla="*/ 6 w 6"/>
                <a:gd name="T17" fmla="*/ 4 h 4"/>
                <a:gd name="T18" fmla="*/ 6 w 6"/>
                <a:gd name="T19"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4">
                  <a:moveTo>
                    <a:pt x="6" y="4"/>
                  </a:moveTo>
                  <a:cubicBezTo>
                    <a:pt x="5" y="4"/>
                    <a:pt x="5" y="3"/>
                    <a:pt x="5" y="3"/>
                  </a:cubicBezTo>
                  <a:cubicBezTo>
                    <a:pt x="5" y="3"/>
                    <a:pt x="5" y="3"/>
                    <a:pt x="5" y="3"/>
                  </a:cubicBezTo>
                  <a:cubicBezTo>
                    <a:pt x="4" y="2"/>
                    <a:pt x="2" y="1"/>
                    <a:pt x="0" y="1"/>
                  </a:cubicBezTo>
                  <a:cubicBezTo>
                    <a:pt x="0" y="1"/>
                    <a:pt x="0" y="0"/>
                    <a:pt x="0" y="0"/>
                  </a:cubicBezTo>
                  <a:cubicBezTo>
                    <a:pt x="0" y="0"/>
                    <a:pt x="0" y="0"/>
                    <a:pt x="1" y="0"/>
                  </a:cubicBezTo>
                  <a:cubicBezTo>
                    <a:pt x="2" y="1"/>
                    <a:pt x="4" y="1"/>
                    <a:pt x="6" y="2"/>
                  </a:cubicBezTo>
                  <a:cubicBezTo>
                    <a:pt x="6" y="3"/>
                    <a:pt x="6" y="3"/>
                    <a:pt x="6" y="3"/>
                  </a:cubicBezTo>
                  <a:cubicBezTo>
                    <a:pt x="6" y="3"/>
                    <a:pt x="6" y="3"/>
                    <a:pt x="6" y="4"/>
                  </a:cubicBezTo>
                  <a:cubicBezTo>
                    <a:pt x="6" y="4"/>
                    <a:pt x="6" y="4"/>
                    <a:pt x="6"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1668" name="Freeform 701"/>
            <p:cNvSpPr>
              <a:spLocks noEditPoints="1"/>
            </p:cNvSpPr>
            <p:nvPr/>
          </p:nvSpPr>
          <p:spPr bwMode="auto">
            <a:xfrm>
              <a:off x="3541" y="1436"/>
              <a:ext cx="108" cy="25"/>
            </a:xfrm>
            <a:custGeom>
              <a:avLst/>
              <a:gdLst>
                <a:gd name="T0" fmla="*/ 6 w 44"/>
                <a:gd name="T1" fmla="*/ 10 h 10"/>
                <a:gd name="T2" fmla="*/ 0 w 44"/>
                <a:gd name="T3" fmla="*/ 9 h 10"/>
                <a:gd name="T4" fmla="*/ 0 w 44"/>
                <a:gd name="T5" fmla="*/ 9 h 10"/>
                <a:gd name="T6" fmla="*/ 0 w 44"/>
                <a:gd name="T7" fmla="*/ 9 h 10"/>
                <a:gd name="T8" fmla="*/ 5 w 44"/>
                <a:gd name="T9" fmla="*/ 1 h 10"/>
                <a:gd name="T10" fmla="*/ 6 w 44"/>
                <a:gd name="T11" fmla="*/ 1 h 10"/>
                <a:gd name="T12" fmla="*/ 39 w 44"/>
                <a:gd name="T13" fmla="*/ 0 h 10"/>
                <a:gd name="T14" fmla="*/ 41 w 44"/>
                <a:gd name="T15" fmla="*/ 1 h 10"/>
                <a:gd name="T16" fmla="*/ 42 w 44"/>
                <a:gd name="T17" fmla="*/ 2 h 10"/>
                <a:gd name="T18" fmla="*/ 44 w 44"/>
                <a:gd name="T19" fmla="*/ 9 h 10"/>
                <a:gd name="T20" fmla="*/ 44 w 44"/>
                <a:gd name="T21" fmla="*/ 9 h 10"/>
                <a:gd name="T22" fmla="*/ 44 w 44"/>
                <a:gd name="T23" fmla="*/ 9 h 10"/>
                <a:gd name="T24" fmla="*/ 6 w 44"/>
                <a:gd name="T25" fmla="*/ 10 h 10"/>
                <a:gd name="T26" fmla="*/ 1 w 44"/>
                <a:gd name="T27" fmla="*/ 9 h 10"/>
                <a:gd name="T28" fmla="*/ 6 w 44"/>
                <a:gd name="T29" fmla="*/ 9 h 10"/>
                <a:gd name="T30" fmla="*/ 7 w 44"/>
                <a:gd name="T31" fmla="*/ 9 h 10"/>
                <a:gd name="T32" fmla="*/ 43 w 44"/>
                <a:gd name="T33" fmla="*/ 9 h 10"/>
                <a:gd name="T34" fmla="*/ 41 w 44"/>
                <a:gd name="T35" fmla="*/ 2 h 10"/>
                <a:gd name="T36" fmla="*/ 40 w 44"/>
                <a:gd name="T37" fmla="*/ 1 h 10"/>
                <a:gd name="T38" fmla="*/ 39 w 44"/>
                <a:gd name="T39" fmla="*/ 1 h 10"/>
                <a:gd name="T40" fmla="*/ 6 w 44"/>
                <a:gd name="T41" fmla="*/ 2 h 10"/>
                <a:gd name="T42" fmla="*/ 1 w 44"/>
                <a:gd name="T43" fmla="*/ 9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4" h="10">
                  <a:moveTo>
                    <a:pt x="6" y="10"/>
                  </a:moveTo>
                  <a:cubicBezTo>
                    <a:pt x="4" y="10"/>
                    <a:pt x="2" y="10"/>
                    <a:pt x="0" y="9"/>
                  </a:cubicBezTo>
                  <a:cubicBezTo>
                    <a:pt x="0" y="9"/>
                    <a:pt x="0" y="9"/>
                    <a:pt x="0" y="9"/>
                  </a:cubicBezTo>
                  <a:cubicBezTo>
                    <a:pt x="0" y="9"/>
                    <a:pt x="0" y="9"/>
                    <a:pt x="0" y="9"/>
                  </a:cubicBezTo>
                  <a:cubicBezTo>
                    <a:pt x="5" y="1"/>
                    <a:pt x="5" y="1"/>
                    <a:pt x="5" y="1"/>
                  </a:cubicBezTo>
                  <a:cubicBezTo>
                    <a:pt x="5" y="1"/>
                    <a:pt x="6" y="1"/>
                    <a:pt x="6" y="1"/>
                  </a:cubicBezTo>
                  <a:cubicBezTo>
                    <a:pt x="17" y="0"/>
                    <a:pt x="28" y="0"/>
                    <a:pt x="39" y="0"/>
                  </a:cubicBezTo>
                  <a:cubicBezTo>
                    <a:pt x="40" y="0"/>
                    <a:pt x="40" y="0"/>
                    <a:pt x="41" y="1"/>
                  </a:cubicBezTo>
                  <a:cubicBezTo>
                    <a:pt x="41" y="1"/>
                    <a:pt x="42" y="2"/>
                    <a:pt x="42" y="2"/>
                  </a:cubicBezTo>
                  <a:cubicBezTo>
                    <a:pt x="44" y="9"/>
                    <a:pt x="44" y="9"/>
                    <a:pt x="44" y="9"/>
                  </a:cubicBezTo>
                  <a:cubicBezTo>
                    <a:pt x="44" y="9"/>
                    <a:pt x="44" y="9"/>
                    <a:pt x="44" y="9"/>
                  </a:cubicBezTo>
                  <a:cubicBezTo>
                    <a:pt x="44" y="9"/>
                    <a:pt x="44" y="9"/>
                    <a:pt x="44" y="9"/>
                  </a:cubicBezTo>
                  <a:lnTo>
                    <a:pt x="6" y="10"/>
                  </a:lnTo>
                  <a:close/>
                  <a:moveTo>
                    <a:pt x="1" y="9"/>
                  </a:moveTo>
                  <a:cubicBezTo>
                    <a:pt x="2" y="9"/>
                    <a:pt x="4" y="9"/>
                    <a:pt x="6" y="9"/>
                  </a:cubicBezTo>
                  <a:cubicBezTo>
                    <a:pt x="7" y="9"/>
                    <a:pt x="7" y="9"/>
                    <a:pt x="7" y="9"/>
                  </a:cubicBezTo>
                  <a:cubicBezTo>
                    <a:pt x="43" y="9"/>
                    <a:pt x="43" y="9"/>
                    <a:pt x="43" y="9"/>
                  </a:cubicBezTo>
                  <a:cubicBezTo>
                    <a:pt x="41" y="2"/>
                    <a:pt x="41" y="2"/>
                    <a:pt x="41" y="2"/>
                  </a:cubicBezTo>
                  <a:cubicBezTo>
                    <a:pt x="41" y="2"/>
                    <a:pt x="41" y="2"/>
                    <a:pt x="40" y="1"/>
                  </a:cubicBezTo>
                  <a:cubicBezTo>
                    <a:pt x="40" y="1"/>
                    <a:pt x="40" y="1"/>
                    <a:pt x="39" y="1"/>
                  </a:cubicBezTo>
                  <a:cubicBezTo>
                    <a:pt x="28" y="1"/>
                    <a:pt x="17" y="1"/>
                    <a:pt x="6" y="2"/>
                  </a:cubicBezTo>
                  <a:lnTo>
                    <a:pt x="1" y="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1669" name="Freeform 702"/>
            <p:cNvSpPr/>
            <p:nvPr/>
          </p:nvSpPr>
          <p:spPr bwMode="auto">
            <a:xfrm>
              <a:off x="3538" y="1461"/>
              <a:ext cx="111" cy="3"/>
            </a:xfrm>
            <a:custGeom>
              <a:avLst/>
              <a:gdLst>
                <a:gd name="T0" fmla="*/ 1 w 45"/>
                <a:gd name="T1" fmla="*/ 1 h 1"/>
                <a:gd name="T2" fmla="*/ 0 w 45"/>
                <a:gd name="T3" fmla="*/ 1 h 1"/>
                <a:gd name="T4" fmla="*/ 1 w 45"/>
                <a:gd name="T5" fmla="*/ 0 h 1"/>
                <a:gd name="T6" fmla="*/ 45 w 45"/>
                <a:gd name="T7" fmla="*/ 0 h 1"/>
                <a:gd name="T8" fmla="*/ 45 w 45"/>
                <a:gd name="T9" fmla="*/ 0 h 1"/>
                <a:gd name="T10" fmla="*/ 45 w 45"/>
                <a:gd name="T11" fmla="*/ 1 h 1"/>
                <a:gd name="T12" fmla="*/ 1 w 45"/>
                <a:gd name="T13" fmla="*/ 1 h 1"/>
              </a:gdLst>
              <a:ahLst/>
              <a:cxnLst>
                <a:cxn ang="0">
                  <a:pos x="T0" y="T1"/>
                </a:cxn>
                <a:cxn ang="0">
                  <a:pos x="T2" y="T3"/>
                </a:cxn>
                <a:cxn ang="0">
                  <a:pos x="T4" y="T5"/>
                </a:cxn>
                <a:cxn ang="0">
                  <a:pos x="T6" y="T7"/>
                </a:cxn>
                <a:cxn ang="0">
                  <a:pos x="T8" y="T9"/>
                </a:cxn>
                <a:cxn ang="0">
                  <a:pos x="T10" y="T11"/>
                </a:cxn>
                <a:cxn ang="0">
                  <a:pos x="T12" y="T13"/>
                </a:cxn>
              </a:cxnLst>
              <a:rect l="0" t="0" r="r" b="b"/>
              <a:pathLst>
                <a:path w="45" h="1">
                  <a:moveTo>
                    <a:pt x="1" y="1"/>
                  </a:moveTo>
                  <a:cubicBezTo>
                    <a:pt x="1" y="1"/>
                    <a:pt x="0" y="1"/>
                    <a:pt x="0" y="1"/>
                  </a:cubicBezTo>
                  <a:cubicBezTo>
                    <a:pt x="0" y="0"/>
                    <a:pt x="1" y="0"/>
                    <a:pt x="1" y="0"/>
                  </a:cubicBezTo>
                  <a:cubicBezTo>
                    <a:pt x="45" y="0"/>
                    <a:pt x="45" y="0"/>
                    <a:pt x="45" y="0"/>
                  </a:cubicBezTo>
                  <a:cubicBezTo>
                    <a:pt x="45" y="0"/>
                    <a:pt x="45" y="0"/>
                    <a:pt x="45" y="0"/>
                  </a:cubicBezTo>
                  <a:cubicBezTo>
                    <a:pt x="45" y="1"/>
                    <a:pt x="45" y="1"/>
                    <a:pt x="45" y="1"/>
                  </a:cubicBezTo>
                  <a:lnTo>
                    <a:pt x="1"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1670" name="Freeform 703"/>
            <p:cNvSpPr/>
            <p:nvPr/>
          </p:nvSpPr>
          <p:spPr bwMode="auto">
            <a:xfrm>
              <a:off x="3646" y="1456"/>
              <a:ext cx="3" cy="8"/>
            </a:xfrm>
            <a:custGeom>
              <a:avLst/>
              <a:gdLst>
                <a:gd name="T0" fmla="*/ 1 w 1"/>
                <a:gd name="T1" fmla="*/ 3 h 3"/>
                <a:gd name="T2" fmla="*/ 1 w 1"/>
                <a:gd name="T3" fmla="*/ 3 h 3"/>
                <a:gd name="T4" fmla="*/ 0 w 1"/>
                <a:gd name="T5" fmla="*/ 2 h 3"/>
                <a:gd name="T6" fmla="*/ 0 w 1"/>
                <a:gd name="T7" fmla="*/ 1 h 3"/>
                <a:gd name="T8" fmla="*/ 1 w 1"/>
                <a:gd name="T9" fmla="*/ 1 h 3"/>
                <a:gd name="T10" fmla="*/ 1 w 1"/>
                <a:gd name="T11" fmla="*/ 1 h 3"/>
                <a:gd name="T12" fmla="*/ 1 w 1"/>
                <a:gd name="T13" fmla="*/ 3 h 3"/>
                <a:gd name="T14" fmla="*/ 1 w 1"/>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3">
                  <a:moveTo>
                    <a:pt x="1" y="3"/>
                  </a:moveTo>
                  <a:cubicBezTo>
                    <a:pt x="1" y="3"/>
                    <a:pt x="1" y="3"/>
                    <a:pt x="1" y="3"/>
                  </a:cubicBezTo>
                  <a:cubicBezTo>
                    <a:pt x="0" y="3"/>
                    <a:pt x="0" y="3"/>
                    <a:pt x="0" y="2"/>
                  </a:cubicBezTo>
                  <a:cubicBezTo>
                    <a:pt x="0" y="1"/>
                    <a:pt x="0" y="1"/>
                    <a:pt x="0" y="1"/>
                  </a:cubicBezTo>
                  <a:cubicBezTo>
                    <a:pt x="0" y="1"/>
                    <a:pt x="1" y="0"/>
                    <a:pt x="1" y="1"/>
                  </a:cubicBezTo>
                  <a:cubicBezTo>
                    <a:pt x="1" y="1"/>
                    <a:pt x="1" y="1"/>
                    <a:pt x="1" y="1"/>
                  </a:cubicBezTo>
                  <a:cubicBezTo>
                    <a:pt x="1" y="3"/>
                    <a:pt x="1" y="3"/>
                    <a:pt x="1" y="3"/>
                  </a:cubicBezTo>
                  <a:cubicBezTo>
                    <a:pt x="1" y="3"/>
                    <a:pt x="1" y="3"/>
                    <a:pt x="1"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1671" name="Freeform 704"/>
            <p:cNvSpPr/>
            <p:nvPr/>
          </p:nvSpPr>
          <p:spPr bwMode="auto">
            <a:xfrm>
              <a:off x="3538" y="1456"/>
              <a:ext cx="3" cy="8"/>
            </a:xfrm>
            <a:custGeom>
              <a:avLst/>
              <a:gdLst>
                <a:gd name="T0" fmla="*/ 1 w 1"/>
                <a:gd name="T1" fmla="*/ 3 h 3"/>
                <a:gd name="T2" fmla="*/ 1 w 1"/>
                <a:gd name="T3" fmla="*/ 3 h 3"/>
                <a:gd name="T4" fmla="*/ 0 w 1"/>
                <a:gd name="T5" fmla="*/ 1 h 3"/>
                <a:gd name="T6" fmla="*/ 1 w 1"/>
                <a:gd name="T7" fmla="*/ 0 h 3"/>
                <a:gd name="T8" fmla="*/ 1 w 1"/>
                <a:gd name="T9" fmla="*/ 1 h 3"/>
                <a:gd name="T10" fmla="*/ 1 w 1"/>
                <a:gd name="T11" fmla="*/ 3 h 3"/>
                <a:gd name="T12" fmla="*/ 1 w 1"/>
                <a:gd name="T13" fmla="*/ 3 h 3"/>
                <a:gd name="T14" fmla="*/ 1 w 1"/>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3">
                  <a:moveTo>
                    <a:pt x="1" y="3"/>
                  </a:moveTo>
                  <a:cubicBezTo>
                    <a:pt x="1" y="3"/>
                    <a:pt x="1" y="3"/>
                    <a:pt x="1" y="3"/>
                  </a:cubicBezTo>
                  <a:cubicBezTo>
                    <a:pt x="0" y="2"/>
                    <a:pt x="0" y="1"/>
                    <a:pt x="0" y="1"/>
                  </a:cubicBezTo>
                  <a:cubicBezTo>
                    <a:pt x="0" y="0"/>
                    <a:pt x="1" y="0"/>
                    <a:pt x="1" y="0"/>
                  </a:cubicBezTo>
                  <a:cubicBezTo>
                    <a:pt x="1" y="0"/>
                    <a:pt x="1" y="1"/>
                    <a:pt x="1" y="1"/>
                  </a:cubicBezTo>
                  <a:cubicBezTo>
                    <a:pt x="1" y="1"/>
                    <a:pt x="1" y="2"/>
                    <a:pt x="1" y="3"/>
                  </a:cubicBezTo>
                  <a:cubicBezTo>
                    <a:pt x="1" y="3"/>
                    <a:pt x="1" y="3"/>
                    <a:pt x="1" y="3"/>
                  </a:cubicBezTo>
                  <a:cubicBezTo>
                    <a:pt x="1" y="3"/>
                    <a:pt x="1" y="3"/>
                    <a:pt x="1"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1672" name="Freeform 705"/>
            <p:cNvSpPr>
              <a:spLocks noEditPoints="1"/>
            </p:cNvSpPr>
            <p:nvPr/>
          </p:nvSpPr>
          <p:spPr bwMode="auto">
            <a:xfrm>
              <a:off x="3568" y="1449"/>
              <a:ext cx="46" cy="7"/>
            </a:xfrm>
            <a:custGeom>
              <a:avLst/>
              <a:gdLst>
                <a:gd name="T0" fmla="*/ 18 w 19"/>
                <a:gd name="T1" fmla="*/ 3 h 3"/>
                <a:gd name="T2" fmla="*/ 0 w 19"/>
                <a:gd name="T3" fmla="*/ 3 h 3"/>
                <a:gd name="T4" fmla="*/ 0 w 19"/>
                <a:gd name="T5" fmla="*/ 2 h 3"/>
                <a:gd name="T6" fmla="*/ 0 w 19"/>
                <a:gd name="T7" fmla="*/ 2 h 3"/>
                <a:gd name="T8" fmla="*/ 0 w 19"/>
                <a:gd name="T9" fmla="*/ 1 h 3"/>
                <a:gd name="T10" fmla="*/ 0 w 19"/>
                <a:gd name="T11" fmla="*/ 1 h 3"/>
                <a:gd name="T12" fmla="*/ 0 w 19"/>
                <a:gd name="T13" fmla="*/ 0 h 3"/>
                <a:gd name="T14" fmla="*/ 18 w 19"/>
                <a:gd name="T15" fmla="*/ 0 h 3"/>
                <a:gd name="T16" fmla="*/ 19 w 19"/>
                <a:gd name="T17" fmla="*/ 1 h 3"/>
                <a:gd name="T18" fmla="*/ 19 w 19"/>
                <a:gd name="T19" fmla="*/ 2 h 3"/>
                <a:gd name="T20" fmla="*/ 19 w 19"/>
                <a:gd name="T21" fmla="*/ 3 h 3"/>
                <a:gd name="T22" fmla="*/ 18 w 19"/>
                <a:gd name="T23" fmla="*/ 3 h 3"/>
                <a:gd name="T24" fmla="*/ 9 w 19"/>
                <a:gd name="T25" fmla="*/ 2 h 3"/>
                <a:gd name="T26" fmla="*/ 18 w 19"/>
                <a:gd name="T27" fmla="*/ 2 h 3"/>
                <a:gd name="T28" fmla="*/ 18 w 19"/>
                <a:gd name="T29" fmla="*/ 1 h 3"/>
                <a:gd name="T30" fmla="*/ 1 w 19"/>
                <a:gd name="T31" fmla="*/ 1 h 3"/>
                <a:gd name="T32" fmla="*/ 1 w 19"/>
                <a:gd name="T33" fmla="*/ 2 h 3"/>
                <a:gd name="T34" fmla="*/ 1 w 19"/>
                <a:gd name="T35" fmla="*/ 2 h 3"/>
                <a:gd name="T36" fmla="*/ 9 w 19"/>
                <a:gd name="T37" fmla="*/ 2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9" h="3">
                  <a:moveTo>
                    <a:pt x="18" y="3"/>
                  </a:moveTo>
                  <a:cubicBezTo>
                    <a:pt x="12" y="3"/>
                    <a:pt x="6" y="2"/>
                    <a:pt x="0" y="3"/>
                  </a:cubicBezTo>
                  <a:cubicBezTo>
                    <a:pt x="0" y="3"/>
                    <a:pt x="0" y="3"/>
                    <a:pt x="0" y="2"/>
                  </a:cubicBezTo>
                  <a:cubicBezTo>
                    <a:pt x="0" y="2"/>
                    <a:pt x="0" y="2"/>
                    <a:pt x="0" y="2"/>
                  </a:cubicBezTo>
                  <a:cubicBezTo>
                    <a:pt x="0" y="1"/>
                    <a:pt x="0" y="1"/>
                    <a:pt x="0" y="1"/>
                  </a:cubicBezTo>
                  <a:cubicBezTo>
                    <a:pt x="0" y="1"/>
                    <a:pt x="0" y="1"/>
                    <a:pt x="0" y="1"/>
                  </a:cubicBezTo>
                  <a:cubicBezTo>
                    <a:pt x="0" y="1"/>
                    <a:pt x="0" y="0"/>
                    <a:pt x="0" y="0"/>
                  </a:cubicBezTo>
                  <a:cubicBezTo>
                    <a:pt x="7" y="0"/>
                    <a:pt x="12" y="0"/>
                    <a:pt x="18" y="0"/>
                  </a:cubicBezTo>
                  <a:cubicBezTo>
                    <a:pt x="19" y="0"/>
                    <a:pt x="19" y="1"/>
                    <a:pt x="19" y="1"/>
                  </a:cubicBezTo>
                  <a:cubicBezTo>
                    <a:pt x="19" y="2"/>
                    <a:pt x="19" y="2"/>
                    <a:pt x="19" y="2"/>
                  </a:cubicBezTo>
                  <a:cubicBezTo>
                    <a:pt x="19" y="2"/>
                    <a:pt x="19" y="2"/>
                    <a:pt x="19" y="3"/>
                  </a:cubicBezTo>
                  <a:cubicBezTo>
                    <a:pt x="18" y="3"/>
                    <a:pt x="18" y="3"/>
                    <a:pt x="18" y="3"/>
                  </a:cubicBezTo>
                  <a:close/>
                  <a:moveTo>
                    <a:pt x="9" y="2"/>
                  </a:moveTo>
                  <a:cubicBezTo>
                    <a:pt x="12" y="2"/>
                    <a:pt x="15" y="2"/>
                    <a:pt x="18" y="2"/>
                  </a:cubicBezTo>
                  <a:cubicBezTo>
                    <a:pt x="18" y="1"/>
                    <a:pt x="18" y="1"/>
                    <a:pt x="18" y="1"/>
                  </a:cubicBezTo>
                  <a:cubicBezTo>
                    <a:pt x="12" y="1"/>
                    <a:pt x="7" y="1"/>
                    <a:pt x="1" y="1"/>
                  </a:cubicBezTo>
                  <a:cubicBezTo>
                    <a:pt x="1" y="1"/>
                    <a:pt x="1" y="1"/>
                    <a:pt x="1" y="2"/>
                  </a:cubicBezTo>
                  <a:cubicBezTo>
                    <a:pt x="1" y="2"/>
                    <a:pt x="1" y="2"/>
                    <a:pt x="1" y="2"/>
                  </a:cubicBezTo>
                  <a:cubicBezTo>
                    <a:pt x="3" y="2"/>
                    <a:pt x="6" y="2"/>
                    <a:pt x="9"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1673" name="Freeform 706"/>
            <p:cNvSpPr>
              <a:spLocks noEditPoints="1"/>
            </p:cNvSpPr>
            <p:nvPr/>
          </p:nvSpPr>
          <p:spPr bwMode="auto">
            <a:xfrm>
              <a:off x="3555" y="1441"/>
              <a:ext cx="18" cy="5"/>
            </a:xfrm>
            <a:custGeom>
              <a:avLst/>
              <a:gdLst>
                <a:gd name="T0" fmla="*/ 0 w 7"/>
                <a:gd name="T1" fmla="*/ 2 h 2"/>
                <a:gd name="T2" fmla="*/ 0 w 7"/>
                <a:gd name="T3" fmla="*/ 2 h 2"/>
                <a:gd name="T4" fmla="*/ 1 w 7"/>
                <a:gd name="T5" fmla="*/ 1 h 2"/>
                <a:gd name="T6" fmla="*/ 1 w 7"/>
                <a:gd name="T7" fmla="*/ 1 h 2"/>
                <a:gd name="T8" fmla="*/ 1 w 7"/>
                <a:gd name="T9" fmla="*/ 0 h 2"/>
                <a:gd name="T10" fmla="*/ 2 w 7"/>
                <a:gd name="T11" fmla="*/ 0 h 2"/>
                <a:gd name="T12" fmla="*/ 6 w 7"/>
                <a:gd name="T13" fmla="*/ 0 h 2"/>
                <a:gd name="T14" fmla="*/ 7 w 7"/>
                <a:gd name="T15" fmla="*/ 0 h 2"/>
                <a:gd name="T16" fmla="*/ 7 w 7"/>
                <a:gd name="T17" fmla="*/ 1 h 2"/>
                <a:gd name="T18" fmla="*/ 6 w 7"/>
                <a:gd name="T19" fmla="*/ 2 h 2"/>
                <a:gd name="T20" fmla="*/ 6 w 7"/>
                <a:gd name="T21" fmla="*/ 2 h 2"/>
                <a:gd name="T22" fmla="*/ 6 w 7"/>
                <a:gd name="T23" fmla="*/ 2 h 2"/>
                <a:gd name="T24" fmla="*/ 0 w 7"/>
                <a:gd name="T25" fmla="*/ 2 h 2"/>
                <a:gd name="T26" fmla="*/ 2 w 7"/>
                <a:gd name="T27" fmla="*/ 1 h 2"/>
                <a:gd name="T28" fmla="*/ 1 w 7"/>
                <a:gd name="T29" fmla="*/ 1 h 2"/>
                <a:gd name="T30" fmla="*/ 5 w 7"/>
                <a:gd name="T31" fmla="*/ 1 h 2"/>
                <a:gd name="T32" fmla="*/ 5 w 7"/>
                <a:gd name="T33" fmla="*/ 1 h 2"/>
                <a:gd name="T34" fmla="*/ 6 w 7"/>
                <a:gd name="T35" fmla="*/ 1 h 2"/>
                <a:gd name="T36" fmla="*/ 2 w 7"/>
                <a:gd name="T37"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 h="2">
                  <a:moveTo>
                    <a:pt x="0" y="2"/>
                  </a:moveTo>
                  <a:cubicBezTo>
                    <a:pt x="0" y="2"/>
                    <a:pt x="0" y="2"/>
                    <a:pt x="0" y="2"/>
                  </a:cubicBezTo>
                  <a:cubicBezTo>
                    <a:pt x="0" y="2"/>
                    <a:pt x="0" y="1"/>
                    <a:pt x="1" y="1"/>
                  </a:cubicBezTo>
                  <a:cubicBezTo>
                    <a:pt x="1" y="1"/>
                    <a:pt x="1" y="1"/>
                    <a:pt x="1" y="1"/>
                  </a:cubicBezTo>
                  <a:cubicBezTo>
                    <a:pt x="1" y="0"/>
                    <a:pt x="1" y="0"/>
                    <a:pt x="1" y="0"/>
                  </a:cubicBezTo>
                  <a:cubicBezTo>
                    <a:pt x="1" y="0"/>
                    <a:pt x="1" y="0"/>
                    <a:pt x="2" y="0"/>
                  </a:cubicBezTo>
                  <a:cubicBezTo>
                    <a:pt x="3" y="0"/>
                    <a:pt x="5" y="0"/>
                    <a:pt x="6" y="0"/>
                  </a:cubicBezTo>
                  <a:cubicBezTo>
                    <a:pt x="6" y="0"/>
                    <a:pt x="6" y="0"/>
                    <a:pt x="7" y="0"/>
                  </a:cubicBezTo>
                  <a:cubicBezTo>
                    <a:pt x="7" y="0"/>
                    <a:pt x="7" y="0"/>
                    <a:pt x="7" y="1"/>
                  </a:cubicBezTo>
                  <a:cubicBezTo>
                    <a:pt x="6" y="1"/>
                    <a:pt x="6" y="1"/>
                    <a:pt x="6" y="2"/>
                  </a:cubicBezTo>
                  <a:cubicBezTo>
                    <a:pt x="6" y="2"/>
                    <a:pt x="6" y="2"/>
                    <a:pt x="6" y="2"/>
                  </a:cubicBezTo>
                  <a:cubicBezTo>
                    <a:pt x="6" y="2"/>
                    <a:pt x="6" y="2"/>
                    <a:pt x="6" y="2"/>
                  </a:cubicBezTo>
                  <a:cubicBezTo>
                    <a:pt x="4" y="2"/>
                    <a:pt x="2" y="2"/>
                    <a:pt x="0" y="2"/>
                  </a:cubicBezTo>
                  <a:close/>
                  <a:moveTo>
                    <a:pt x="2" y="1"/>
                  </a:moveTo>
                  <a:cubicBezTo>
                    <a:pt x="2" y="1"/>
                    <a:pt x="2" y="1"/>
                    <a:pt x="1" y="1"/>
                  </a:cubicBezTo>
                  <a:cubicBezTo>
                    <a:pt x="3" y="1"/>
                    <a:pt x="4" y="1"/>
                    <a:pt x="5" y="1"/>
                  </a:cubicBezTo>
                  <a:cubicBezTo>
                    <a:pt x="5" y="1"/>
                    <a:pt x="5" y="1"/>
                    <a:pt x="5" y="1"/>
                  </a:cubicBezTo>
                  <a:cubicBezTo>
                    <a:pt x="5" y="1"/>
                    <a:pt x="6" y="1"/>
                    <a:pt x="6" y="1"/>
                  </a:cubicBezTo>
                  <a:cubicBezTo>
                    <a:pt x="4" y="1"/>
                    <a:pt x="3" y="1"/>
                    <a:pt x="2"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1674" name="Freeform 707"/>
            <p:cNvSpPr>
              <a:spLocks noEditPoints="1"/>
            </p:cNvSpPr>
            <p:nvPr/>
          </p:nvSpPr>
          <p:spPr bwMode="auto">
            <a:xfrm>
              <a:off x="3550" y="1449"/>
              <a:ext cx="15" cy="7"/>
            </a:xfrm>
            <a:custGeom>
              <a:avLst/>
              <a:gdLst>
                <a:gd name="T0" fmla="*/ 0 w 6"/>
                <a:gd name="T1" fmla="*/ 3 h 3"/>
                <a:gd name="T2" fmla="*/ 0 w 6"/>
                <a:gd name="T3" fmla="*/ 2 h 3"/>
                <a:gd name="T4" fmla="*/ 0 w 6"/>
                <a:gd name="T5" fmla="*/ 1 h 3"/>
                <a:gd name="T6" fmla="*/ 1 w 6"/>
                <a:gd name="T7" fmla="*/ 1 h 3"/>
                <a:gd name="T8" fmla="*/ 1 w 6"/>
                <a:gd name="T9" fmla="*/ 1 h 3"/>
                <a:gd name="T10" fmla="*/ 1 w 6"/>
                <a:gd name="T11" fmla="*/ 1 h 3"/>
                <a:gd name="T12" fmla="*/ 6 w 6"/>
                <a:gd name="T13" fmla="*/ 0 h 3"/>
                <a:gd name="T14" fmla="*/ 6 w 6"/>
                <a:gd name="T15" fmla="*/ 1 h 3"/>
                <a:gd name="T16" fmla="*/ 6 w 6"/>
                <a:gd name="T17" fmla="*/ 1 h 3"/>
                <a:gd name="T18" fmla="*/ 6 w 6"/>
                <a:gd name="T19" fmla="*/ 2 h 3"/>
                <a:gd name="T20" fmla="*/ 6 w 6"/>
                <a:gd name="T21" fmla="*/ 2 h 3"/>
                <a:gd name="T22" fmla="*/ 5 w 6"/>
                <a:gd name="T23" fmla="*/ 2 h 3"/>
                <a:gd name="T24" fmla="*/ 0 w 6"/>
                <a:gd name="T25" fmla="*/ 3 h 3"/>
                <a:gd name="T26" fmla="*/ 2 w 6"/>
                <a:gd name="T27" fmla="*/ 1 h 3"/>
                <a:gd name="T28" fmla="*/ 1 w 6"/>
                <a:gd name="T29" fmla="*/ 2 h 3"/>
                <a:gd name="T30" fmla="*/ 5 w 6"/>
                <a:gd name="T31" fmla="*/ 2 h 3"/>
                <a:gd name="T32" fmla="*/ 5 w 6"/>
                <a:gd name="T33" fmla="*/ 2 h 3"/>
                <a:gd name="T34" fmla="*/ 5 w 6"/>
                <a:gd name="T35" fmla="*/ 1 h 3"/>
                <a:gd name="T36" fmla="*/ 2 w 6"/>
                <a:gd name="T37" fmla="*/ 1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 h="3">
                  <a:moveTo>
                    <a:pt x="0" y="3"/>
                  </a:moveTo>
                  <a:cubicBezTo>
                    <a:pt x="0" y="3"/>
                    <a:pt x="0" y="2"/>
                    <a:pt x="0" y="2"/>
                  </a:cubicBezTo>
                  <a:cubicBezTo>
                    <a:pt x="0" y="2"/>
                    <a:pt x="0" y="2"/>
                    <a:pt x="0" y="1"/>
                  </a:cubicBezTo>
                  <a:cubicBezTo>
                    <a:pt x="1" y="1"/>
                    <a:pt x="1" y="1"/>
                    <a:pt x="1" y="1"/>
                  </a:cubicBezTo>
                  <a:cubicBezTo>
                    <a:pt x="1" y="1"/>
                    <a:pt x="1" y="1"/>
                    <a:pt x="1" y="1"/>
                  </a:cubicBezTo>
                  <a:cubicBezTo>
                    <a:pt x="1" y="1"/>
                    <a:pt x="1" y="1"/>
                    <a:pt x="1" y="1"/>
                  </a:cubicBezTo>
                  <a:cubicBezTo>
                    <a:pt x="3" y="0"/>
                    <a:pt x="4" y="0"/>
                    <a:pt x="6" y="0"/>
                  </a:cubicBezTo>
                  <a:cubicBezTo>
                    <a:pt x="6" y="0"/>
                    <a:pt x="6" y="0"/>
                    <a:pt x="6" y="1"/>
                  </a:cubicBezTo>
                  <a:cubicBezTo>
                    <a:pt x="6" y="1"/>
                    <a:pt x="6" y="1"/>
                    <a:pt x="6" y="1"/>
                  </a:cubicBezTo>
                  <a:cubicBezTo>
                    <a:pt x="6" y="1"/>
                    <a:pt x="6" y="2"/>
                    <a:pt x="6" y="2"/>
                  </a:cubicBezTo>
                  <a:cubicBezTo>
                    <a:pt x="6" y="2"/>
                    <a:pt x="6" y="2"/>
                    <a:pt x="6" y="2"/>
                  </a:cubicBezTo>
                  <a:cubicBezTo>
                    <a:pt x="6" y="2"/>
                    <a:pt x="6" y="2"/>
                    <a:pt x="5" y="2"/>
                  </a:cubicBezTo>
                  <a:cubicBezTo>
                    <a:pt x="4" y="3"/>
                    <a:pt x="2" y="3"/>
                    <a:pt x="0" y="3"/>
                  </a:cubicBezTo>
                  <a:close/>
                  <a:moveTo>
                    <a:pt x="2" y="1"/>
                  </a:moveTo>
                  <a:cubicBezTo>
                    <a:pt x="1" y="1"/>
                    <a:pt x="1" y="2"/>
                    <a:pt x="1" y="2"/>
                  </a:cubicBezTo>
                  <a:cubicBezTo>
                    <a:pt x="2" y="2"/>
                    <a:pt x="4" y="2"/>
                    <a:pt x="5" y="2"/>
                  </a:cubicBezTo>
                  <a:cubicBezTo>
                    <a:pt x="5" y="2"/>
                    <a:pt x="5" y="2"/>
                    <a:pt x="5" y="2"/>
                  </a:cubicBezTo>
                  <a:cubicBezTo>
                    <a:pt x="5" y="1"/>
                    <a:pt x="5" y="1"/>
                    <a:pt x="5" y="1"/>
                  </a:cubicBezTo>
                  <a:cubicBezTo>
                    <a:pt x="4" y="1"/>
                    <a:pt x="3" y="1"/>
                    <a:pt x="2"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1675" name="Freeform 708"/>
            <p:cNvSpPr>
              <a:spLocks noEditPoints="1"/>
            </p:cNvSpPr>
            <p:nvPr/>
          </p:nvSpPr>
          <p:spPr bwMode="auto">
            <a:xfrm>
              <a:off x="3600" y="1441"/>
              <a:ext cx="10" cy="5"/>
            </a:xfrm>
            <a:custGeom>
              <a:avLst/>
              <a:gdLst>
                <a:gd name="T0" fmla="*/ 0 w 4"/>
                <a:gd name="T1" fmla="*/ 2 h 2"/>
                <a:gd name="T2" fmla="*/ 0 w 4"/>
                <a:gd name="T3" fmla="*/ 2 h 2"/>
                <a:gd name="T4" fmla="*/ 0 w 4"/>
                <a:gd name="T5" fmla="*/ 2 h 2"/>
                <a:gd name="T6" fmla="*/ 0 w 4"/>
                <a:gd name="T7" fmla="*/ 0 h 2"/>
                <a:gd name="T8" fmla="*/ 0 w 4"/>
                <a:gd name="T9" fmla="*/ 0 h 2"/>
                <a:gd name="T10" fmla="*/ 4 w 4"/>
                <a:gd name="T11" fmla="*/ 0 h 2"/>
                <a:gd name="T12" fmla="*/ 4 w 4"/>
                <a:gd name="T13" fmla="*/ 0 h 2"/>
                <a:gd name="T14" fmla="*/ 4 w 4"/>
                <a:gd name="T15" fmla="*/ 2 h 2"/>
                <a:gd name="T16" fmla="*/ 4 w 4"/>
                <a:gd name="T17" fmla="*/ 2 h 2"/>
                <a:gd name="T18" fmla="*/ 4 w 4"/>
                <a:gd name="T19" fmla="*/ 2 h 2"/>
                <a:gd name="T20" fmla="*/ 0 w 4"/>
                <a:gd name="T21" fmla="*/ 2 h 2"/>
                <a:gd name="T22" fmla="*/ 1 w 4"/>
                <a:gd name="T23" fmla="*/ 1 h 2"/>
                <a:gd name="T24" fmla="*/ 1 w 4"/>
                <a:gd name="T25" fmla="*/ 1 h 2"/>
                <a:gd name="T26" fmla="*/ 3 w 4"/>
                <a:gd name="T27" fmla="*/ 1 h 2"/>
                <a:gd name="T28" fmla="*/ 3 w 4"/>
                <a:gd name="T29" fmla="*/ 1 h 2"/>
                <a:gd name="T30" fmla="*/ 1 w 4"/>
                <a:gd name="T31"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 h="2">
                  <a:moveTo>
                    <a:pt x="0" y="2"/>
                  </a:moveTo>
                  <a:cubicBezTo>
                    <a:pt x="0" y="2"/>
                    <a:pt x="0" y="2"/>
                    <a:pt x="0" y="2"/>
                  </a:cubicBezTo>
                  <a:cubicBezTo>
                    <a:pt x="0" y="2"/>
                    <a:pt x="0" y="2"/>
                    <a:pt x="0" y="2"/>
                  </a:cubicBezTo>
                  <a:cubicBezTo>
                    <a:pt x="0" y="0"/>
                    <a:pt x="0" y="0"/>
                    <a:pt x="0" y="0"/>
                  </a:cubicBezTo>
                  <a:cubicBezTo>
                    <a:pt x="0" y="0"/>
                    <a:pt x="0" y="0"/>
                    <a:pt x="0" y="0"/>
                  </a:cubicBezTo>
                  <a:cubicBezTo>
                    <a:pt x="2" y="0"/>
                    <a:pt x="3" y="0"/>
                    <a:pt x="4" y="0"/>
                  </a:cubicBezTo>
                  <a:cubicBezTo>
                    <a:pt x="4" y="0"/>
                    <a:pt x="4" y="0"/>
                    <a:pt x="4" y="0"/>
                  </a:cubicBezTo>
                  <a:cubicBezTo>
                    <a:pt x="4" y="1"/>
                    <a:pt x="4" y="1"/>
                    <a:pt x="4" y="2"/>
                  </a:cubicBezTo>
                  <a:cubicBezTo>
                    <a:pt x="4" y="2"/>
                    <a:pt x="4" y="2"/>
                    <a:pt x="4" y="2"/>
                  </a:cubicBezTo>
                  <a:cubicBezTo>
                    <a:pt x="4" y="2"/>
                    <a:pt x="4" y="2"/>
                    <a:pt x="4" y="2"/>
                  </a:cubicBezTo>
                  <a:cubicBezTo>
                    <a:pt x="4" y="2"/>
                    <a:pt x="0" y="2"/>
                    <a:pt x="0" y="2"/>
                  </a:cubicBezTo>
                  <a:close/>
                  <a:moveTo>
                    <a:pt x="1" y="1"/>
                  </a:moveTo>
                  <a:cubicBezTo>
                    <a:pt x="1" y="1"/>
                    <a:pt x="1" y="1"/>
                    <a:pt x="1" y="1"/>
                  </a:cubicBezTo>
                  <a:cubicBezTo>
                    <a:pt x="3" y="1"/>
                    <a:pt x="3" y="1"/>
                    <a:pt x="3" y="1"/>
                  </a:cubicBezTo>
                  <a:cubicBezTo>
                    <a:pt x="3" y="1"/>
                    <a:pt x="3" y="1"/>
                    <a:pt x="3" y="1"/>
                  </a:cubicBezTo>
                  <a:cubicBezTo>
                    <a:pt x="3" y="1"/>
                    <a:pt x="2"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1676" name="Freeform 709"/>
            <p:cNvSpPr>
              <a:spLocks noEditPoints="1"/>
            </p:cNvSpPr>
            <p:nvPr/>
          </p:nvSpPr>
          <p:spPr bwMode="auto">
            <a:xfrm>
              <a:off x="3624" y="1441"/>
              <a:ext cx="15" cy="5"/>
            </a:xfrm>
            <a:custGeom>
              <a:avLst/>
              <a:gdLst>
                <a:gd name="T0" fmla="*/ 1 w 6"/>
                <a:gd name="T1" fmla="*/ 2 h 2"/>
                <a:gd name="T2" fmla="*/ 1 w 6"/>
                <a:gd name="T3" fmla="*/ 2 h 2"/>
                <a:gd name="T4" fmla="*/ 0 w 6"/>
                <a:gd name="T5" fmla="*/ 1 h 2"/>
                <a:gd name="T6" fmla="*/ 0 w 6"/>
                <a:gd name="T7" fmla="*/ 0 h 2"/>
                <a:gd name="T8" fmla="*/ 1 w 6"/>
                <a:gd name="T9" fmla="*/ 0 h 2"/>
                <a:gd name="T10" fmla="*/ 5 w 6"/>
                <a:gd name="T11" fmla="*/ 0 h 2"/>
                <a:gd name="T12" fmla="*/ 6 w 6"/>
                <a:gd name="T13" fmla="*/ 1 h 2"/>
                <a:gd name="T14" fmla="*/ 6 w 6"/>
                <a:gd name="T15" fmla="*/ 1 h 2"/>
                <a:gd name="T16" fmla="*/ 6 w 6"/>
                <a:gd name="T17" fmla="*/ 2 h 2"/>
                <a:gd name="T18" fmla="*/ 6 w 6"/>
                <a:gd name="T19" fmla="*/ 2 h 2"/>
                <a:gd name="T20" fmla="*/ 1 w 6"/>
                <a:gd name="T21" fmla="*/ 2 h 2"/>
                <a:gd name="T22" fmla="*/ 1 w 6"/>
                <a:gd name="T23" fmla="*/ 1 h 2"/>
                <a:gd name="T24" fmla="*/ 1 w 6"/>
                <a:gd name="T25" fmla="*/ 1 h 2"/>
                <a:gd name="T26" fmla="*/ 5 w 6"/>
                <a:gd name="T27" fmla="*/ 1 h 2"/>
                <a:gd name="T28" fmla="*/ 5 w 6"/>
                <a:gd name="T29" fmla="*/ 1 h 2"/>
                <a:gd name="T30" fmla="*/ 5 w 6"/>
                <a:gd name="T31" fmla="*/ 1 h 2"/>
                <a:gd name="T32" fmla="*/ 1 w 6"/>
                <a:gd name="T33"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 h="2">
                  <a:moveTo>
                    <a:pt x="1" y="2"/>
                  </a:moveTo>
                  <a:cubicBezTo>
                    <a:pt x="1" y="2"/>
                    <a:pt x="1" y="2"/>
                    <a:pt x="1" y="2"/>
                  </a:cubicBezTo>
                  <a:cubicBezTo>
                    <a:pt x="0" y="1"/>
                    <a:pt x="0" y="1"/>
                    <a:pt x="0" y="1"/>
                  </a:cubicBezTo>
                  <a:cubicBezTo>
                    <a:pt x="0" y="0"/>
                    <a:pt x="0" y="0"/>
                    <a:pt x="0" y="0"/>
                  </a:cubicBezTo>
                  <a:cubicBezTo>
                    <a:pt x="0" y="0"/>
                    <a:pt x="1" y="0"/>
                    <a:pt x="1" y="0"/>
                  </a:cubicBezTo>
                  <a:cubicBezTo>
                    <a:pt x="2" y="0"/>
                    <a:pt x="3" y="0"/>
                    <a:pt x="5" y="0"/>
                  </a:cubicBezTo>
                  <a:cubicBezTo>
                    <a:pt x="6" y="0"/>
                    <a:pt x="6" y="0"/>
                    <a:pt x="6" y="1"/>
                  </a:cubicBezTo>
                  <a:cubicBezTo>
                    <a:pt x="6" y="1"/>
                    <a:pt x="6" y="1"/>
                    <a:pt x="6" y="1"/>
                  </a:cubicBezTo>
                  <a:cubicBezTo>
                    <a:pt x="6" y="1"/>
                    <a:pt x="6" y="2"/>
                    <a:pt x="6" y="2"/>
                  </a:cubicBezTo>
                  <a:cubicBezTo>
                    <a:pt x="6" y="2"/>
                    <a:pt x="6" y="2"/>
                    <a:pt x="6" y="2"/>
                  </a:cubicBezTo>
                  <a:cubicBezTo>
                    <a:pt x="4" y="2"/>
                    <a:pt x="3" y="2"/>
                    <a:pt x="1" y="2"/>
                  </a:cubicBezTo>
                  <a:close/>
                  <a:moveTo>
                    <a:pt x="1" y="1"/>
                  </a:moveTo>
                  <a:cubicBezTo>
                    <a:pt x="1" y="1"/>
                    <a:pt x="1" y="1"/>
                    <a:pt x="1" y="1"/>
                  </a:cubicBezTo>
                  <a:cubicBezTo>
                    <a:pt x="3" y="1"/>
                    <a:pt x="4" y="1"/>
                    <a:pt x="5" y="1"/>
                  </a:cubicBezTo>
                  <a:cubicBezTo>
                    <a:pt x="5" y="1"/>
                    <a:pt x="5" y="1"/>
                    <a:pt x="5" y="1"/>
                  </a:cubicBezTo>
                  <a:cubicBezTo>
                    <a:pt x="5" y="1"/>
                    <a:pt x="5" y="1"/>
                    <a:pt x="5" y="1"/>
                  </a:cubicBezTo>
                  <a:cubicBezTo>
                    <a:pt x="4" y="1"/>
                    <a:pt x="2"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1677" name="Freeform 710"/>
            <p:cNvSpPr>
              <a:spLocks noEditPoints="1"/>
            </p:cNvSpPr>
            <p:nvPr/>
          </p:nvSpPr>
          <p:spPr bwMode="auto">
            <a:xfrm>
              <a:off x="3627" y="1449"/>
              <a:ext cx="17" cy="5"/>
            </a:xfrm>
            <a:custGeom>
              <a:avLst/>
              <a:gdLst>
                <a:gd name="T0" fmla="*/ 1 w 7"/>
                <a:gd name="T1" fmla="*/ 2 h 2"/>
                <a:gd name="T2" fmla="*/ 1 w 7"/>
                <a:gd name="T3" fmla="*/ 2 h 2"/>
                <a:gd name="T4" fmla="*/ 1 w 7"/>
                <a:gd name="T5" fmla="*/ 1 h 2"/>
                <a:gd name="T6" fmla="*/ 1 w 7"/>
                <a:gd name="T7" fmla="*/ 1 h 2"/>
                <a:gd name="T8" fmla="*/ 1 w 7"/>
                <a:gd name="T9" fmla="*/ 0 h 2"/>
                <a:gd name="T10" fmla="*/ 5 w 7"/>
                <a:gd name="T11" fmla="*/ 1 h 2"/>
                <a:gd name="T12" fmla="*/ 6 w 7"/>
                <a:gd name="T13" fmla="*/ 1 h 2"/>
                <a:gd name="T14" fmla="*/ 7 w 7"/>
                <a:gd name="T15" fmla="*/ 2 h 2"/>
                <a:gd name="T16" fmla="*/ 7 w 7"/>
                <a:gd name="T17" fmla="*/ 2 h 2"/>
                <a:gd name="T18" fmla="*/ 6 w 7"/>
                <a:gd name="T19" fmla="*/ 2 h 2"/>
                <a:gd name="T20" fmla="*/ 1 w 7"/>
                <a:gd name="T21" fmla="*/ 2 h 2"/>
                <a:gd name="T22" fmla="*/ 2 w 7"/>
                <a:gd name="T23" fmla="*/ 1 h 2"/>
                <a:gd name="T24" fmla="*/ 2 w 7"/>
                <a:gd name="T25" fmla="*/ 2 h 2"/>
                <a:gd name="T26" fmla="*/ 6 w 7"/>
                <a:gd name="T27" fmla="*/ 2 h 2"/>
                <a:gd name="T28" fmla="*/ 6 w 7"/>
                <a:gd name="T29" fmla="*/ 1 h 2"/>
                <a:gd name="T30" fmla="*/ 5 w 7"/>
                <a:gd name="T31" fmla="*/ 1 h 2"/>
                <a:gd name="T32" fmla="*/ 2 w 7"/>
                <a:gd name="T33"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 h="2">
                  <a:moveTo>
                    <a:pt x="1" y="2"/>
                  </a:moveTo>
                  <a:cubicBezTo>
                    <a:pt x="1" y="2"/>
                    <a:pt x="1" y="2"/>
                    <a:pt x="1" y="2"/>
                  </a:cubicBezTo>
                  <a:cubicBezTo>
                    <a:pt x="1" y="1"/>
                    <a:pt x="1" y="1"/>
                    <a:pt x="1" y="1"/>
                  </a:cubicBezTo>
                  <a:cubicBezTo>
                    <a:pt x="0" y="1"/>
                    <a:pt x="0" y="1"/>
                    <a:pt x="1" y="1"/>
                  </a:cubicBezTo>
                  <a:cubicBezTo>
                    <a:pt x="1" y="1"/>
                    <a:pt x="1" y="0"/>
                    <a:pt x="1" y="0"/>
                  </a:cubicBezTo>
                  <a:cubicBezTo>
                    <a:pt x="2" y="0"/>
                    <a:pt x="4" y="0"/>
                    <a:pt x="5" y="1"/>
                  </a:cubicBezTo>
                  <a:cubicBezTo>
                    <a:pt x="6" y="1"/>
                    <a:pt x="6" y="1"/>
                    <a:pt x="6" y="1"/>
                  </a:cubicBezTo>
                  <a:cubicBezTo>
                    <a:pt x="6" y="1"/>
                    <a:pt x="7" y="2"/>
                    <a:pt x="7" y="2"/>
                  </a:cubicBezTo>
                  <a:cubicBezTo>
                    <a:pt x="7" y="2"/>
                    <a:pt x="7" y="2"/>
                    <a:pt x="7" y="2"/>
                  </a:cubicBezTo>
                  <a:cubicBezTo>
                    <a:pt x="6" y="2"/>
                    <a:pt x="6" y="2"/>
                    <a:pt x="6" y="2"/>
                  </a:cubicBezTo>
                  <a:cubicBezTo>
                    <a:pt x="5" y="2"/>
                    <a:pt x="3" y="2"/>
                    <a:pt x="1" y="2"/>
                  </a:cubicBezTo>
                  <a:close/>
                  <a:moveTo>
                    <a:pt x="2" y="1"/>
                  </a:moveTo>
                  <a:cubicBezTo>
                    <a:pt x="2" y="2"/>
                    <a:pt x="2" y="2"/>
                    <a:pt x="2" y="2"/>
                  </a:cubicBezTo>
                  <a:cubicBezTo>
                    <a:pt x="3" y="2"/>
                    <a:pt x="4" y="2"/>
                    <a:pt x="6" y="2"/>
                  </a:cubicBezTo>
                  <a:cubicBezTo>
                    <a:pt x="6" y="1"/>
                    <a:pt x="6" y="1"/>
                    <a:pt x="6" y="1"/>
                  </a:cubicBezTo>
                  <a:cubicBezTo>
                    <a:pt x="6" y="1"/>
                    <a:pt x="5" y="1"/>
                    <a:pt x="5" y="1"/>
                  </a:cubicBezTo>
                  <a:cubicBezTo>
                    <a:pt x="4" y="1"/>
                    <a:pt x="3" y="1"/>
                    <a:pt x="2"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1678" name="Freeform 711"/>
            <p:cNvSpPr>
              <a:spLocks noEditPoints="1"/>
            </p:cNvSpPr>
            <p:nvPr/>
          </p:nvSpPr>
          <p:spPr bwMode="auto">
            <a:xfrm>
              <a:off x="3612" y="1441"/>
              <a:ext cx="12" cy="5"/>
            </a:xfrm>
            <a:custGeom>
              <a:avLst/>
              <a:gdLst>
                <a:gd name="T0" fmla="*/ 0 w 5"/>
                <a:gd name="T1" fmla="*/ 2 h 2"/>
                <a:gd name="T2" fmla="*/ 0 w 5"/>
                <a:gd name="T3" fmla="*/ 2 h 2"/>
                <a:gd name="T4" fmla="*/ 0 w 5"/>
                <a:gd name="T5" fmla="*/ 0 h 2"/>
                <a:gd name="T6" fmla="*/ 0 w 5"/>
                <a:gd name="T7" fmla="*/ 0 h 2"/>
                <a:gd name="T8" fmla="*/ 0 w 5"/>
                <a:gd name="T9" fmla="*/ 0 h 2"/>
                <a:gd name="T10" fmla="*/ 4 w 5"/>
                <a:gd name="T11" fmla="*/ 0 h 2"/>
                <a:gd name="T12" fmla="*/ 4 w 5"/>
                <a:gd name="T13" fmla="*/ 0 h 2"/>
                <a:gd name="T14" fmla="*/ 4 w 5"/>
                <a:gd name="T15" fmla="*/ 0 h 2"/>
                <a:gd name="T16" fmla="*/ 5 w 5"/>
                <a:gd name="T17" fmla="*/ 1 h 2"/>
                <a:gd name="T18" fmla="*/ 5 w 5"/>
                <a:gd name="T19" fmla="*/ 1 h 2"/>
                <a:gd name="T20" fmla="*/ 5 w 5"/>
                <a:gd name="T21" fmla="*/ 2 h 2"/>
                <a:gd name="T22" fmla="*/ 5 w 5"/>
                <a:gd name="T23" fmla="*/ 2 h 2"/>
                <a:gd name="T24" fmla="*/ 0 w 5"/>
                <a:gd name="T25" fmla="*/ 2 h 2"/>
                <a:gd name="T26" fmla="*/ 1 w 5"/>
                <a:gd name="T27" fmla="*/ 1 h 2"/>
                <a:gd name="T28" fmla="*/ 1 w 5"/>
                <a:gd name="T29" fmla="*/ 1 h 2"/>
                <a:gd name="T30" fmla="*/ 4 w 5"/>
                <a:gd name="T31" fmla="*/ 1 h 2"/>
                <a:gd name="T32" fmla="*/ 4 w 5"/>
                <a:gd name="T33" fmla="*/ 1 h 2"/>
                <a:gd name="T34" fmla="*/ 4 w 5"/>
                <a:gd name="T35" fmla="*/ 1 h 2"/>
                <a:gd name="T36" fmla="*/ 4 w 5"/>
                <a:gd name="T37" fmla="*/ 1 h 2"/>
                <a:gd name="T38" fmla="*/ 1 w 5"/>
                <a:gd name="T39"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 h="2">
                  <a:moveTo>
                    <a:pt x="0" y="2"/>
                  </a:moveTo>
                  <a:cubicBezTo>
                    <a:pt x="0" y="2"/>
                    <a:pt x="0" y="2"/>
                    <a:pt x="0" y="2"/>
                  </a:cubicBezTo>
                  <a:cubicBezTo>
                    <a:pt x="0" y="1"/>
                    <a:pt x="0" y="1"/>
                    <a:pt x="0" y="0"/>
                  </a:cubicBezTo>
                  <a:cubicBezTo>
                    <a:pt x="0" y="0"/>
                    <a:pt x="0" y="0"/>
                    <a:pt x="0" y="0"/>
                  </a:cubicBezTo>
                  <a:cubicBezTo>
                    <a:pt x="0" y="0"/>
                    <a:pt x="0" y="0"/>
                    <a:pt x="0" y="0"/>
                  </a:cubicBezTo>
                  <a:cubicBezTo>
                    <a:pt x="4" y="0"/>
                    <a:pt x="4" y="0"/>
                    <a:pt x="4" y="0"/>
                  </a:cubicBezTo>
                  <a:cubicBezTo>
                    <a:pt x="4" y="0"/>
                    <a:pt x="4" y="0"/>
                    <a:pt x="4" y="0"/>
                  </a:cubicBezTo>
                  <a:cubicBezTo>
                    <a:pt x="4" y="0"/>
                    <a:pt x="4" y="0"/>
                    <a:pt x="4" y="0"/>
                  </a:cubicBezTo>
                  <a:cubicBezTo>
                    <a:pt x="5" y="0"/>
                    <a:pt x="5" y="1"/>
                    <a:pt x="5" y="1"/>
                  </a:cubicBezTo>
                  <a:cubicBezTo>
                    <a:pt x="5" y="1"/>
                    <a:pt x="5" y="1"/>
                    <a:pt x="5" y="1"/>
                  </a:cubicBezTo>
                  <a:cubicBezTo>
                    <a:pt x="5" y="1"/>
                    <a:pt x="5" y="2"/>
                    <a:pt x="5" y="2"/>
                  </a:cubicBezTo>
                  <a:cubicBezTo>
                    <a:pt x="5" y="2"/>
                    <a:pt x="5" y="2"/>
                    <a:pt x="5" y="2"/>
                  </a:cubicBezTo>
                  <a:cubicBezTo>
                    <a:pt x="5" y="2"/>
                    <a:pt x="0" y="2"/>
                    <a:pt x="0" y="2"/>
                  </a:cubicBezTo>
                  <a:close/>
                  <a:moveTo>
                    <a:pt x="1" y="1"/>
                  </a:moveTo>
                  <a:cubicBezTo>
                    <a:pt x="1" y="1"/>
                    <a:pt x="1" y="1"/>
                    <a:pt x="1" y="1"/>
                  </a:cubicBezTo>
                  <a:cubicBezTo>
                    <a:pt x="4" y="1"/>
                    <a:pt x="4" y="1"/>
                    <a:pt x="4" y="1"/>
                  </a:cubicBezTo>
                  <a:cubicBezTo>
                    <a:pt x="4" y="1"/>
                    <a:pt x="4" y="1"/>
                    <a:pt x="4" y="1"/>
                  </a:cubicBezTo>
                  <a:cubicBezTo>
                    <a:pt x="4" y="1"/>
                    <a:pt x="4" y="1"/>
                    <a:pt x="4" y="1"/>
                  </a:cubicBezTo>
                  <a:cubicBezTo>
                    <a:pt x="4" y="1"/>
                    <a:pt x="4" y="1"/>
                    <a:pt x="4" y="1"/>
                  </a:cubicBezTo>
                  <a:cubicBezTo>
                    <a:pt x="4" y="1"/>
                    <a:pt x="1"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1679" name="Freeform 712"/>
            <p:cNvSpPr>
              <a:spLocks noEditPoints="1"/>
            </p:cNvSpPr>
            <p:nvPr/>
          </p:nvSpPr>
          <p:spPr bwMode="auto">
            <a:xfrm>
              <a:off x="3614" y="1449"/>
              <a:ext cx="13" cy="5"/>
            </a:xfrm>
            <a:custGeom>
              <a:avLst/>
              <a:gdLst>
                <a:gd name="T0" fmla="*/ 1 w 5"/>
                <a:gd name="T1" fmla="*/ 2 h 2"/>
                <a:gd name="T2" fmla="*/ 0 w 5"/>
                <a:gd name="T3" fmla="*/ 2 h 2"/>
                <a:gd name="T4" fmla="*/ 0 w 5"/>
                <a:gd name="T5" fmla="*/ 1 h 2"/>
                <a:gd name="T6" fmla="*/ 0 w 5"/>
                <a:gd name="T7" fmla="*/ 0 h 2"/>
                <a:gd name="T8" fmla="*/ 1 w 5"/>
                <a:gd name="T9" fmla="*/ 0 h 2"/>
                <a:gd name="T10" fmla="*/ 4 w 5"/>
                <a:gd name="T11" fmla="*/ 0 h 2"/>
                <a:gd name="T12" fmla="*/ 5 w 5"/>
                <a:gd name="T13" fmla="*/ 1 h 2"/>
                <a:gd name="T14" fmla="*/ 5 w 5"/>
                <a:gd name="T15" fmla="*/ 1 h 2"/>
                <a:gd name="T16" fmla="*/ 5 w 5"/>
                <a:gd name="T17" fmla="*/ 1 h 2"/>
                <a:gd name="T18" fmla="*/ 5 w 5"/>
                <a:gd name="T19" fmla="*/ 2 h 2"/>
                <a:gd name="T20" fmla="*/ 5 w 5"/>
                <a:gd name="T21" fmla="*/ 2 h 2"/>
                <a:gd name="T22" fmla="*/ 5 w 5"/>
                <a:gd name="T23" fmla="*/ 2 h 2"/>
                <a:gd name="T24" fmla="*/ 1 w 5"/>
                <a:gd name="T25" fmla="*/ 2 h 2"/>
                <a:gd name="T26" fmla="*/ 1 w 5"/>
                <a:gd name="T27" fmla="*/ 1 h 2"/>
                <a:gd name="T28" fmla="*/ 1 w 5"/>
                <a:gd name="T29" fmla="*/ 2 h 2"/>
                <a:gd name="T30" fmla="*/ 4 w 5"/>
                <a:gd name="T31" fmla="*/ 2 h 2"/>
                <a:gd name="T32" fmla="*/ 4 w 5"/>
                <a:gd name="T33" fmla="*/ 1 h 2"/>
                <a:gd name="T34" fmla="*/ 4 w 5"/>
                <a:gd name="T35" fmla="*/ 1 h 2"/>
                <a:gd name="T36" fmla="*/ 4 w 5"/>
                <a:gd name="T37" fmla="*/ 1 h 2"/>
                <a:gd name="T38" fmla="*/ 1 w 5"/>
                <a:gd name="T39"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 h="2">
                  <a:moveTo>
                    <a:pt x="1" y="2"/>
                  </a:moveTo>
                  <a:cubicBezTo>
                    <a:pt x="1" y="2"/>
                    <a:pt x="0" y="2"/>
                    <a:pt x="0" y="2"/>
                  </a:cubicBezTo>
                  <a:cubicBezTo>
                    <a:pt x="0" y="2"/>
                    <a:pt x="0" y="1"/>
                    <a:pt x="0" y="1"/>
                  </a:cubicBezTo>
                  <a:cubicBezTo>
                    <a:pt x="0" y="1"/>
                    <a:pt x="0" y="1"/>
                    <a:pt x="0" y="0"/>
                  </a:cubicBezTo>
                  <a:cubicBezTo>
                    <a:pt x="0" y="0"/>
                    <a:pt x="0" y="0"/>
                    <a:pt x="1" y="0"/>
                  </a:cubicBezTo>
                  <a:cubicBezTo>
                    <a:pt x="4" y="0"/>
                    <a:pt x="4" y="0"/>
                    <a:pt x="4" y="0"/>
                  </a:cubicBezTo>
                  <a:cubicBezTo>
                    <a:pt x="4" y="0"/>
                    <a:pt x="5" y="0"/>
                    <a:pt x="5" y="1"/>
                  </a:cubicBezTo>
                  <a:cubicBezTo>
                    <a:pt x="5" y="1"/>
                    <a:pt x="5" y="1"/>
                    <a:pt x="5" y="1"/>
                  </a:cubicBezTo>
                  <a:cubicBezTo>
                    <a:pt x="5" y="1"/>
                    <a:pt x="5" y="1"/>
                    <a:pt x="5" y="1"/>
                  </a:cubicBezTo>
                  <a:cubicBezTo>
                    <a:pt x="5" y="1"/>
                    <a:pt x="5" y="2"/>
                    <a:pt x="5" y="2"/>
                  </a:cubicBezTo>
                  <a:cubicBezTo>
                    <a:pt x="5" y="2"/>
                    <a:pt x="5" y="2"/>
                    <a:pt x="5" y="2"/>
                  </a:cubicBezTo>
                  <a:cubicBezTo>
                    <a:pt x="5" y="2"/>
                    <a:pt x="5" y="2"/>
                    <a:pt x="5" y="2"/>
                  </a:cubicBezTo>
                  <a:cubicBezTo>
                    <a:pt x="5" y="2"/>
                    <a:pt x="1" y="2"/>
                    <a:pt x="1" y="2"/>
                  </a:cubicBezTo>
                  <a:close/>
                  <a:moveTo>
                    <a:pt x="1" y="1"/>
                  </a:moveTo>
                  <a:cubicBezTo>
                    <a:pt x="1" y="1"/>
                    <a:pt x="1" y="1"/>
                    <a:pt x="1" y="2"/>
                  </a:cubicBezTo>
                  <a:cubicBezTo>
                    <a:pt x="4" y="2"/>
                    <a:pt x="4" y="2"/>
                    <a:pt x="4" y="2"/>
                  </a:cubicBezTo>
                  <a:cubicBezTo>
                    <a:pt x="4" y="2"/>
                    <a:pt x="4" y="1"/>
                    <a:pt x="4" y="1"/>
                  </a:cubicBezTo>
                  <a:cubicBezTo>
                    <a:pt x="4" y="1"/>
                    <a:pt x="4" y="1"/>
                    <a:pt x="4" y="1"/>
                  </a:cubicBezTo>
                  <a:cubicBezTo>
                    <a:pt x="4" y="1"/>
                    <a:pt x="4" y="1"/>
                    <a:pt x="4" y="1"/>
                  </a:cubicBezTo>
                  <a:cubicBezTo>
                    <a:pt x="4" y="1"/>
                    <a:pt x="1"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1680" name="Freeform 713"/>
            <p:cNvSpPr>
              <a:spLocks noEditPoints="1"/>
            </p:cNvSpPr>
            <p:nvPr/>
          </p:nvSpPr>
          <p:spPr bwMode="auto">
            <a:xfrm>
              <a:off x="3585" y="1441"/>
              <a:ext cx="12" cy="5"/>
            </a:xfrm>
            <a:custGeom>
              <a:avLst/>
              <a:gdLst>
                <a:gd name="T0" fmla="*/ 1 w 5"/>
                <a:gd name="T1" fmla="*/ 2 h 2"/>
                <a:gd name="T2" fmla="*/ 0 w 5"/>
                <a:gd name="T3" fmla="*/ 2 h 2"/>
                <a:gd name="T4" fmla="*/ 0 w 5"/>
                <a:gd name="T5" fmla="*/ 1 h 2"/>
                <a:gd name="T6" fmla="*/ 1 w 5"/>
                <a:gd name="T7" fmla="*/ 0 h 2"/>
                <a:gd name="T8" fmla="*/ 1 w 5"/>
                <a:gd name="T9" fmla="*/ 0 h 2"/>
                <a:gd name="T10" fmla="*/ 5 w 5"/>
                <a:gd name="T11" fmla="*/ 0 h 2"/>
                <a:gd name="T12" fmla="*/ 5 w 5"/>
                <a:gd name="T13" fmla="*/ 0 h 2"/>
                <a:gd name="T14" fmla="*/ 5 w 5"/>
                <a:gd name="T15" fmla="*/ 0 h 2"/>
                <a:gd name="T16" fmla="*/ 5 w 5"/>
                <a:gd name="T17" fmla="*/ 1 h 2"/>
                <a:gd name="T18" fmla="*/ 5 w 5"/>
                <a:gd name="T19" fmla="*/ 2 h 2"/>
                <a:gd name="T20" fmla="*/ 5 w 5"/>
                <a:gd name="T21" fmla="*/ 2 h 2"/>
                <a:gd name="T22" fmla="*/ 5 w 5"/>
                <a:gd name="T23" fmla="*/ 2 h 2"/>
                <a:gd name="T24" fmla="*/ 1 w 5"/>
                <a:gd name="T25" fmla="*/ 2 h 2"/>
                <a:gd name="T26" fmla="*/ 2 w 5"/>
                <a:gd name="T27" fmla="*/ 1 h 2"/>
                <a:gd name="T28" fmla="*/ 1 w 5"/>
                <a:gd name="T29" fmla="*/ 1 h 2"/>
                <a:gd name="T30" fmla="*/ 4 w 5"/>
                <a:gd name="T31" fmla="*/ 1 h 2"/>
                <a:gd name="T32" fmla="*/ 4 w 5"/>
                <a:gd name="T33" fmla="*/ 1 h 2"/>
                <a:gd name="T34" fmla="*/ 2 w 5"/>
                <a:gd name="T35"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 h="2">
                  <a:moveTo>
                    <a:pt x="1" y="2"/>
                  </a:moveTo>
                  <a:cubicBezTo>
                    <a:pt x="1" y="2"/>
                    <a:pt x="0" y="2"/>
                    <a:pt x="0" y="2"/>
                  </a:cubicBezTo>
                  <a:cubicBezTo>
                    <a:pt x="0" y="2"/>
                    <a:pt x="0" y="2"/>
                    <a:pt x="0" y="1"/>
                  </a:cubicBezTo>
                  <a:cubicBezTo>
                    <a:pt x="1" y="1"/>
                    <a:pt x="1" y="1"/>
                    <a:pt x="1" y="0"/>
                  </a:cubicBezTo>
                  <a:cubicBezTo>
                    <a:pt x="1" y="0"/>
                    <a:pt x="1" y="0"/>
                    <a:pt x="1" y="0"/>
                  </a:cubicBezTo>
                  <a:cubicBezTo>
                    <a:pt x="2" y="0"/>
                    <a:pt x="4" y="0"/>
                    <a:pt x="5" y="0"/>
                  </a:cubicBezTo>
                  <a:cubicBezTo>
                    <a:pt x="5" y="0"/>
                    <a:pt x="5" y="0"/>
                    <a:pt x="5" y="0"/>
                  </a:cubicBezTo>
                  <a:cubicBezTo>
                    <a:pt x="5" y="0"/>
                    <a:pt x="5" y="0"/>
                    <a:pt x="5" y="0"/>
                  </a:cubicBezTo>
                  <a:cubicBezTo>
                    <a:pt x="5" y="1"/>
                    <a:pt x="5" y="1"/>
                    <a:pt x="5" y="1"/>
                  </a:cubicBezTo>
                  <a:cubicBezTo>
                    <a:pt x="5" y="1"/>
                    <a:pt x="5" y="2"/>
                    <a:pt x="5" y="2"/>
                  </a:cubicBezTo>
                  <a:cubicBezTo>
                    <a:pt x="5" y="2"/>
                    <a:pt x="5" y="2"/>
                    <a:pt x="5" y="2"/>
                  </a:cubicBezTo>
                  <a:cubicBezTo>
                    <a:pt x="5" y="2"/>
                    <a:pt x="5" y="2"/>
                    <a:pt x="5" y="2"/>
                  </a:cubicBezTo>
                  <a:cubicBezTo>
                    <a:pt x="5" y="2"/>
                    <a:pt x="1" y="2"/>
                    <a:pt x="1" y="2"/>
                  </a:cubicBezTo>
                  <a:close/>
                  <a:moveTo>
                    <a:pt x="2" y="1"/>
                  </a:moveTo>
                  <a:cubicBezTo>
                    <a:pt x="2" y="1"/>
                    <a:pt x="2" y="1"/>
                    <a:pt x="1" y="1"/>
                  </a:cubicBezTo>
                  <a:cubicBezTo>
                    <a:pt x="4" y="1"/>
                    <a:pt x="4" y="1"/>
                    <a:pt x="4" y="1"/>
                  </a:cubicBezTo>
                  <a:cubicBezTo>
                    <a:pt x="4" y="1"/>
                    <a:pt x="4" y="1"/>
                    <a:pt x="4" y="1"/>
                  </a:cubicBezTo>
                  <a:cubicBezTo>
                    <a:pt x="3" y="1"/>
                    <a:pt x="3" y="1"/>
                    <a:pt x="2"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1681" name="Freeform 714"/>
            <p:cNvSpPr>
              <a:spLocks noEditPoints="1"/>
            </p:cNvSpPr>
            <p:nvPr/>
          </p:nvSpPr>
          <p:spPr bwMode="auto">
            <a:xfrm>
              <a:off x="3573" y="1441"/>
              <a:ext cx="12" cy="5"/>
            </a:xfrm>
            <a:custGeom>
              <a:avLst/>
              <a:gdLst>
                <a:gd name="T0" fmla="*/ 0 w 5"/>
                <a:gd name="T1" fmla="*/ 2 h 2"/>
                <a:gd name="T2" fmla="*/ 0 w 5"/>
                <a:gd name="T3" fmla="*/ 2 h 2"/>
                <a:gd name="T4" fmla="*/ 0 w 5"/>
                <a:gd name="T5" fmla="*/ 2 h 2"/>
                <a:gd name="T6" fmla="*/ 0 w 5"/>
                <a:gd name="T7" fmla="*/ 0 h 2"/>
                <a:gd name="T8" fmla="*/ 1 w 5"/>
                <a:gd name="T9" fmla="*/ 0 h 2"/>
                <a:gd name="T10" fmla="*/ 5 w 5"/>
                <a:gd name="T11" fmla="*/ 0 h 2"/>
                <a:gd name="T12" fmla="*/ 5 w 5"/>
                <a:gd name="T13" fmla="*/ 0 h 2"/>
                <a:gd name="T14" fmla="*/ 5 w 5"/>
                <a:gd name="T15" fmla="*/ 0 h 2"/>
                <a:gd name="T16" fmla="*/ 5 w 5"/>
                <a:gd name="T17" fmla="*/ 1 h 2"/>
                <a:gd name="T18" fmla="*/ 5 w 5"/>
                <a:gd name="T19" fmla="*/ 2 h 2"/>
                <a:gd name="T20" fmla="*/ 5 w 5"/>
                <a:gd name="T21" fmla="*/ 2 h 2"/>
                <a:gd name="T22" fmla="*/ 4 w 5"/>
                <a:gd name="T23" fmla="*/ 2 h 2"/>
                <a:gd name="T24" fmla="*/ 0 w 5"/>
                <a:gd name="T25" fmla="*/ 2 h 2"/>
                <a:gd name="T26" fmla="*/ 1 w 5"/>
                <a:gd name="T27" fmla="*/ 1 h 2"/>
                <a:gd name="T28" fmla="*/ 1 w 5"/>
                <a:gd name="T29" fmla="*/ 1 h 2"/>
                <a:gd name="T30" fmla="*/ 4 w 5"/>
                <a:gd name="T31" fmla="*/ 1 h 2"/>
                <a:gd name="T32" fmla="*/ 4 w 5"/>
                <a:gd name="T33" fmla="*/ 1 h 2"/>
                <a:gd name="T34" fmla="*/ 4 w 5"/>
                <a:gd name="T35" fmla="*/ 1 h 2"/>
                <a:gd name="T36" fmla="*/ 1 w 5"/>
                <a:gd name="T37"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 h="2">
                  <a:moveTo>
                    <a:pt x="0" y="2"/>
                  </a:moveTo>
                  <a:cubicBezTo>
                    <a:pt x="0" y="2"/>
                    <a:pt x="0" y="2"/>
                    <a:pt x="0" y="2"/>
                  </a:cubicBezTo>
                  <a:cubicBezTo>
                    <a:pt x="0" y="2"/>
                    <a:pt x="0" y="2"/>
                    <a:pt x="0" y="2"/>
                  </a:cubicBezTo>
                  <a:cubicBezTo>
                    <a:pt x="0" y="1"/>
                    <a:pt x="0" y="1"/>
                    <a:pt x="0" y="0"/>
                  </a:cubicBezTo>
                  <a:cubicBezTo>
                    <a:pt x="0" y="0"/>
                    <a:pt x="1" y="0"/>
                    <a:pt x="1" y="0"/>
                  </a:cubicBezTo>
                  <a:cubicBezTo>
                    <a:pt x="2" y="0"/>
                    <a:pt x="3" y="0"/>
                    <a:pt x="5" y="0"/>
                  </a:cubicBezTo>
                  <a:cubicBezTo>
                    <a:pt x="5" y="0"/>
                    <a:pt x="5" y="0"/>
                    <a:pt x="5" y="0"/>
                  </a:cubicBezTo>
                  <a:cubicBezTo>
                    <a:pt x="5" y="0"/>
                    <a:pt x="5" y="0"/>
                    <a:pt x="5" y="0"/>
                  </a:cubicBezTo>
                  <a:cubicBezTo>
                    <a:pt x="5" y="1"/>
                    <a:pt x="5" y="1"/>
                    <a:pt x="5" y="1"/>
                  </a:cubicBezTo>
                  <a:cubicBezTo>
                    <a:pt x="5" y="1"/>
                    <a:pt x="5" y="1"/>
                    <a:pt x="5" y="2"/>
                  </a:cubicBezTo>
                  <a:cubicBezTo>
                    <a:pt x="5" y="2"/>
                    <a:pt x="5" y="2"/>
                    <a:pt x="5" y="2"/>
                  </a:cubicBezTo>
                  <a:cubicBezTo>
                    <a:pt x="5" y="2"/>
                    <a:pt x="4" y="2"/>
                    <a:pt x="4" y="2"/>
                  </a:cubicBezTo>
                  <a:cubicBezTo>
                    <a:pt x="4" y="2"/>
                    <a:pt x="0" y="2"/>
                    <a:pt x="0" y="2"/>
                  </a:cubicBezTo>
                  <a:close/>
                  <a:moveTo>
                    <a:pt x="1" y="1"/>
                  </a:moveTo>
                  <a:cubicBezTo>
                    <a:pt x="1" y="1"/>
                    <a:pt x="1" y="1"/>
                    <a:pt x="1" y="1"/>
                  </a:cubicBezTo>
                  <a:cubicBezTo>
                    <a:pt x="4" y="1"/>
                    <a:pt x="4" y="1"/>
                    <a:pt x="4" y="1"/>
                  </a:cubicBezTo>
                  <a:cubicBezTo>
                    <a:pt x="4" y="1"/>
                    <a:pt x="4" y="1"/>
                    <a:pt x="4" y="1"/>
                  </a:cubicBezTo>
                  <a:cubicBezTo>
                    <a:pt x="4" y="1"/>
                    <a:pt x="4" y="1"/>
                    <a:pt x="4" y="1"/>
                  </a:cubicBezTo>
                  <a:cubicBezTo>
                    <a:pt x="3" y="1"/>
                    <a:pt x="2"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1682" name="Freeform 715"/>
            <p:cNvSpPr/>
            <p:nvPr/>
          </p:nvSpPr>
          <p:spPr bwMode="auto">
            <a:xfrm>
              <a:off x="3543" y="1459"/>
              <a:ext cx="2" cy="5"/>
            </a:xfrm>
            <a:custGeom>
              <a:avLst/>
              <a:gdLst>
                <a:gd name="T0" fmla="*/ 0 w 1"/>
                <a:gd name="T1" fmla="*/ 2 h 2"/>
                <a:gd name="T2" fmla="*/ 0 w 1"/>
                <a:gd name="T3" fmla="*/ 2 h 2"/>
                <a:gd name="T4" fmla="*/ 0 w 1"/>
                <a:gd name="T5" fmla="*/ 1 h 2"/>
                <a:gd name="T6" fmla="*/ 1 w 1"/>
                <a:gd name="T7" fmla="*/ 0 h 2"/>
                <a:gd name="T8" fmla="*/ 1 w 1"/>
                <a:gd name="T9" fmla="*/ 0 h 2"/>
                <a:gd name="T10" fmla="*/ 1 w 1"/>
                <a:gd name="T11" fmla="*/ 0 h 2"/>
                <a:gd name="T12" fmla="*/ 1 w 1"/>
                <a:gd name="T13" fmla="*/ 2 h 2"/>
                <a:gd name="T14" fmla="*/ 0 w 1"/>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2">
                  <a:moveTo>
                    <a:pt x="0" y="2"/>
                  </a:moveTo>
                  <a:cubicBezTo>
                    <a:pt x="0" y="2"/>
                    <a:pt x="0" y="2"/>
                    <a:pt x="0" y="2"/>
                  </a:cubicBezTo>
                  <a:cubicBezTo>
                    <a:pt x="0" y="2"/>
                    <a:pt x="0" y="1"/>
                    <a:pt x="0" y="1"/>
                  </a:cubicBezTo>
                  <a:cubicBezTo>
                    <a:pt x="0" y="1"/>
                    <a:pt x="0" y="0"/>
                    <a:pt x="1" y="0"/>
                  </a:cubicBezTo>
                  <a:cubicBezTo>
                    <a:pt x="1" y="0"/>
                    <a:pt x="1" y="0"/>
                    <a:pt x="1" y="0"/>
                  </a:cubicBezTo>
                  <a:cubicBezTo>
                    <a:pt x="1" y="0"/>
                    <a:pt x="1" y="0"/>
                    <a:pt x="1" y="0"/>
                  </a:cubicBezTo>
                  <a:cubicBezTo>
                    <a:pt x="1" y="1"/>
                    <a:pt x="1" y="1"/>
                    <a:pt x="1" y="2"/>
                  </a:cubicBezTo>
                  <a:cubicBezTo>
                    <a:pt x="1" y="2"/>
                    <a:pt x="0" y="2"/>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1683" name="Freeform 716"/>
            <p:cNvSpPr/>
            <p:nvPr/>
          </p:nvSpPr>
          <p:spPr bwMode="auto">
            <a:xfrm>
              <a:off x="3548" y="1459"/>
              <a:ext cx="2" cy="5"/>
            </a:xfrm>
            <a:custGeom>
              <a:avLst/>
              <a:gdLst>
                <a:gd name="T0" fmla="*/ 0 w 1"/>
                <a:gd name="T1" fmla="*/ 2 h 2"/>
                <a:gd name="T2" fmla="*/ 0 w 1"/>
                <a:gd name="T3" fmla="*/ 2 h 2"/>
                <a:gd name="T4" fmla="*/ 0 w 1"/>
                <a:gd name="T5" fmla="*/ 1 h 2"/>
                <a:gd name="T6" fmla="*/ 0 w 1"/>
                <a:gd name="T7" fmla="*/ 0 h 2"/>
                <a:gd name="T8" fmla="*/ 1 w 1"/>
                <a:gd name="T9" fmla="*/ 0 h 2"/>
                <a:gd name="T10" fmla="*/ 1 w 1"/>
                <a:gd name="T11" fmla="*/ 1 h 2"/>
                <a:gd name="T12" fmla="*/ 0 w 1"/>
                <a:gd name="T13" fmla="*/ 1 h 2"/>
                <a:gd name="T14" fmla="*/ 0 w 1"/>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2">
                  <a:moveTo>
                    <a:pt x="0" y="2"/>
                  </a:moveTo>
                  <a:cubicBezTo>
                    <a:pt x="0" y="2"/>
                    <a:pt x="0" y="2"/>
                    <a:pt x="0" y="2"/>
                  </a:cubicBezTo>
                  <a:cubicBezTo>
                    <a:pt x="0" y="2"/>
                    <a:pt x="0" y="1"/>
                    <a:pt x="0" y="1"/>
                  </a:cubicBezTo>
                  <a:cubicBezTo>
                    <a:pt x="0" y="1"/>
                    <a:pt x="0" y="1"/>
                    <a:pt x="0" y="0"/>
                  </a:cubicBezTo>
                  <a:cubicBezTo>
                    <a:pt x="1" y="0"/>
                    <a:pt x="1" y="0"/>
                    <a:pt x="1" y="0"/>
                  </a:cubicBezTo>
                  <a:cubicBezTo>
                    <a:pt x="1" y="0"/>
                    <a:pt x="1" y="1"/>
                    <a:pt x="1" y="1"/>
                  </a:cubicBezTo>
                  <a:cubicBezTo>
                    <a:pt x="1" y="1"/>
                    <a:pt x="0" y="1"/>
                    <a:pt x="0" y="1"/>
                  </a:cubicBezTo>
                  <a:cubicBezTo>
                    <a:pt x="0" y="2"/>
                    <a:pt x="0" y="2"/>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1684" name="Freeform 717"/>
            <p:cNvSpPr/>
            <p:nvPr/>
          </p:nvSpPr>
          <p:spPr bwMode="auto">
            <a:xfrm>
              <a:off x="3553" y="1459"/>
              <a:ext cx="2" cy="5"/>
            </a:xfrm>
            <a:custGeom>
              <a:avLst/>
              <a:gdLst>
                <a:gd name="T0" fmla="*/ 0 w 1"/>
                <a:gd name="T1" fmla="*/ 2 h 2"/>
                <a:gd name="T2" fmla="*/ 0 w 1"/>
                <a:gd name="T3" fmla="*/ 2 h 2"/>
                <a:gd name="T4" fmla="*/ 0 w 1"/>
                <a:gd name="T5" fmla="*/ 1 h 2"/>
                <a:gd name="T6" fmla="*/ 0 w 1"/>
                <a:gd name="T7" fmla="*/ 0 h 2"/>
                <a:gd name="T8" fmla="*/ 1 w 1"/>
                <a:gd name="T9" fmla="*/ 0 h 2"/>
                <a:gd name="T10" fmla="*/ 1 w 1"/>
                <a:gd name="T11" fmla="*/ 1 h 2"/>
                <a:gd name="T12" fmla="*/ 0 w 1"/>
                <a:gd name="T13" fmla="*/ 2 h 2"/>
                <a:gd name="T14" fmla="*/ 0 w 1"/>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2">
                  <a:moveTo>
                    <a:pt x="0" y="2"/>
                  </a:moveTo>
                  <a:cubicBezTo>
                    <a:pt x="0" y="2"/>
                    <a:pt x="0" y="2"/>
                    <a:pt x="0" y="2"/>
                  </a:cubicBezTo>
                  <a:cubicBezTo>
                    <a:pt x="0" y="2"/>
                    <a:pt x="0" y="2"/>
                    <a:pt x="0" y="1"/>
                  </a:cubicBezTo>
                  <a:cubicBezTo>
                    <a:pt x="0" y="0"/>
                    <a:pt x="0" y="0"/>
                    <a:pt x="0" y="0"/>
                  </a:cubicBezTo>
                  <a:cubicBezTo>
                    <a:pt x="0" y="0"/>
                    <a:pt x="0" y="0"/>
                    <a:pt x="1" y="0"/>
                  </a:cubicBezTo>
                  <a:cubicBezTo>
                    <a:pt x="1" y="0"/>
                    <a:pt x="1" y="1"/>
                    <a:pt x="1" y="1"/>
                  </a:cubicBezTo>
                  <a:cubicBezTo>
                    <a:pt x="0" y="2"/>
                    <a:pt x="0" y="2"/>
                    <a:pt x="0" y="2"/>
                  </a:cubicBezTo>
                  <a:cubicBezTo>
                    <a:pt x="0" y="2"/>
                    <a:pt x="0" y="2"/>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1685" name="Freeform 718"/>
            <p:cNvSpPr/>
            <p:nvPr/>
          </p:nvSpPr>
          <p:spPr bwMode="auto">
            <a:xfrm>
              <a:off x="3558" y="1459"/>
              <a:ext cx="2" cy="5"/>
            </a:xfrm>
            <a:custGeom>
              <a:avLst/>
              <a:gdLst>
                <a:gd name="T0" fmla="*/ 0 w 1"/>
                <a:gd name="T1" fmla="*/ 2 h 2"/>
                <a:gd name="T2" fmla="*/ 0 w 1"/>
                <a:gd name="T3" fmla="*/ 2 h 2"/>
                <a:gd name="T4" fmla="*/ 0 w 1"/>
                <a:gd name="T5" fmla="*/ 1 h 2"/>
                <a:gd name="T6" fmla="*/ 0 w 1"/>
                <a:gd name="T7" fmla="*/ 0 h 2"/>
                <a:gd name="T8" fmla="*/ 1 w 1"/>
                <a:gd name="T9" fmla="*/ 0 h 2"/>
                <a:gd name="T10" fmla="*/ 1 w 1"/>
                <a:gd name="T11" fmla="*/ 1 h 2"/>
                <a:gd name="T12" fmla="*/ 1 w 1"/>
                <a:gd name="T13" fmla="*/ 2 h 2"/>
                <a:gd name="T14" fmla="*/ 0 w 1"/>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2">
                  <a:moveTo>
                    <a:pt x="0" y="2"/>
                  </a:moveTo>
                  <a:cubicBezTo>
                    <a:pt x="0" y="2"/>
                    <a:pt x="0" y="2"/>
                    <a:pt x="0" y="2"/>
                  </a:cubicBezTo>
                  <a:cubicBezTo>
                    <a:pt x="0" y="2"/>
                    <a:pt x="0" y="2"/>
                    <a:pt x="0" y="1"/>
                  </a:cubicBezTo>
                  <a:cubicBezTo>
                    <a:pt x="0" y="0"/>
                    <a:pt x="0" y="0"/>
                    <a:pt x="0" y="0"/>
                  </a:cubicBezTo>
                  <a:cubicBezTo>
                    <a:pt x="1" y="0"/>
                    <a:pt x="1" y="0"/>
                    <a:pt x="1" y="0"/>
                  </a:cubicBezTo>
                  <a:cubicBezTo>
                    <a:pt x="1" y="0"/>
                    <a:pt x="1" y="0"/>
                    <a:pt x="1" y="1"/>
                  </a:cubicBezTo>
                  <a:cubicBezTo>
                    <a:pt x="1" y="2"/>
                    <a:pt x="1" y="2"/>
                    <a:pt x="1" y="2"/>
                  </a:cubicBezTo>
                  <a:cubicBezTo>
                    <a:pt x="1" y="2"/>
                    <a:pt x="0" y="2"/>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1686" name="Freeform 719"/>
            <p:cNvSpPr/>
            <p:nvPr/>
          </p:nvSpPr>
          <p:spPr bwMode="auto">
            <a:xfrm>
              <a:off x="3563" y="1459"/>
              <a:ext cx="2" cy="5"/>
            </a:xfrm>
            <a:custGeom>
              <a:avLst/>
              <a:gdLst>
                <a:gd name="T0" fmla="*/ 1 w 1"/>
                <a:gd name="T1" fmla="*/ 2 h 2"/>
                <a:gd name="T2" fmla="*/ 0 w 1"/>
                <a:gd name="T3" fmla="*/ 2 h 2"/>
                <a:gd name="T4" fmla="*/ 0 w 1"/>
                <a:gd name="T5" fmla="*/ 2 h 2"/>
                <a:gd name="T6" fmla="*/ 1 w 1"/>
                <a:gd name="T7" fmla="*/ 0 h 2"/>
                <a:gd name="T8" fmla="*/ 1 w 1"/>
                <a:gd name="T9" fmla="*/ 0 h 2"/>
                <a:gd name="T10" fmla="*/ 1 w 1"/>
                <a:gd name="T11" fmla="*/ 1 h 2"/>
                <a:gd name="T12" fmla="*/ 1 w 1"/>
                <a:gd name="T13" fmla="*/ 2 h 2"/>
                <a:gd name="T14" fmla="*/ 1 w 1"/>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2">
                  <a:moveTo>
                    <a:pt x="1" y="2"/>
                  </a:moveTo>
                  <a:cubicBezTo>
                    <a:pt x="0" y="2"/>
                    <a:pt x="0" y="2"/>
                    <a:pt x="0" y="2"/>
                  </a:cubicBezTo>
                  <a:cubicBezTo>
                    <a:pt x="0" y="2"/>
                    <a:pt x="0" y="2"/>
                    <a:pt x="0" y="2"/>
                  </a:cubicBezTo>
                  <a:cubicBezTo>
                    <a:pt x="1" y="0"/>
                    <a:pt x="1" y="0"/>
                    <a:pt x="1" y="0"/>
                  </a:cubicBezTo>
                  <a:cubicBezTo>
                    <a:pt x="1" y="0"/>
                    <a:pt x="1" y="0"/>
                    <a:pt x="1" y="0"/>
                  </a:cubicBezTo>
                  <a:cubicBezTo>
                    <a:pt x="1" y="0"/>
                    <a:pt x="1" y="0"/>
                    <a:pt x="1" y="1"/>
                  </a:cubicBezTo>
                  <a:cubicBezTo>
                    <a:pt x="1" y="2"/>
                    <a:pt x="1" y="2"/>
                    <a:pt x="1" y="2"/>
                  </a:cubicBezTo>
                  <a:cubicBezTo>
                    <a:pt x="1" y="2"/>
                    <a:pt x="1" y="2"/>
                    <a:pt x="1"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1687" name="Freeform 720"/>
            <p:cNvSpPr/>
            <p:nvPr/>
          </p:nvSpPr>
          <p:spPr bwMode="auto">
            <a:xfrm>
              <a:off x="3568" y="1459"/>
              <a:ext cx="5" cy="5"/>
            </a:xfrm>
            <a:custGeom>
              <a:avLst/>
              <a:gdLst>
                <a:gd name="T0" fmla="*/ 1 w 2"/>
                <a:gd name="T1" fmla="*/ 2 h 2"/>
                <a:gd name="T2" fmla="*/ 1 w 2"/>
                <a:gd name="T3" fmla="*/ 2 h 2"/>
                <a:gd name="T4" fmla="*/ 0 w 2"/>
                <a:gd name="T5" fmla="*/ 2 h 2"/>
                <a:gd name="T6" fmla="*/ 1 w 2"/>
                <a:gd name="T7" fmla="*/ 0 h 2"/>
                <a:gd name="T8" fmla="*/ 2 w 2"/>
                <a:gd name="T9" fmla="*/ 0 h 2"/>
                <a:gd name="T10" fmla="*/ 2 w 2"/>
                <a:gd name="T11" fmla="*/ 1 h 2"/>
                <a:gd name="T12" fmla="*/ 1 w 2"/>
                <a:gd name="T13" fmla="*/ 2 h 2"/>
                <a:gd name="T14" fmla="*/ 1 w 2"/>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2">
                  <a:moveTo>
                    <a:pt x="1" y="2"/>
                  </a:moveTo>
                  <a:cubicBezTo>
                    <a:pt x="1" y="2"/>
                    <a:pt x="1" y="2"/>
                    <a:pt x="1" y="2"/>
                  </a:cubicBezTo>
                  <a:cubicBezTo>
                    <a:pt x="0" y="2"/>
                    <a:pt x="0" y="2"/>
                    <a:pt x="0" y="2"/>
                  </a:cubicBezTo>
                  <a:cubicBezTo>
                    <a:pt x="1" y="1"/>
                    <a:pt x="1" y="1"/>
                    <a:pt x="1" y="0"/>
                  </a:cubicBezTo>
                  <a:cubicBezTo>
                    <a:pt x="1" y="0"/>
                    <a:pt x="2" y="0"/>
                    <a:pt x="2" y="0"/>
                  </a:cubicBezTo>
                  <a:cubicBezTo>
                    <a:pt x="2" y="0"/>
                    <a:pt x="2" y="0"/>
                    <a:pt x="2" y="1"/>
                  </a:cubicBezTo>
                  <a:cubicBezTo>
                    <a:pt x="1" y="1"/>
                    <a:pt x="1" y="1"/>
                    <a:pt x="1" y="2"/>
                  </a:cubicBezTo>
                  <a:cubicBezTo>
                    <a:pt x="1" y="2"/>
                    <a:pt x="1" y="2"/>
                    <a:pt x="1"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1688" name="Freeform 721"/>
            <p:cNvSpPr/>
            <p:nvPr/>
          </p:nvSpPr>
          <p:spPr bwMode="auto">
            <a:xfrm>
              <a:off x="3575" y="1459"/>
              <a:ext cx="5" cy="5"/>
            </a:xfrm>
            <a:custGeom>
              <a:avLst/>
              <a:gdLst>
                <a:gd name="T0" fmla="*/ 1 w 2"/>
                <a:gd name="T1" fmla="*/ 2 h 2"/>
                <a:gd name="T2" fmla="*/ 1 w 2"/>
                <a:gd name="T3" fmla="*/ 2 h 2"/>
                <a:gd name="T4" fmla="*/ 0 w 2"/>
                <a:gd name="T5" fmla="*/ 2 h 2"/>
                <a:gd name="T6" fmla="*/ 1 w 2"/>
                <a:gd name="T7" fmla="*/ 0 h 2"/>
                <a:gd name="T8" fmla="*/ 1 w 2"/>
                <a:gd name="T9" fmla="*/ 0 h 2"/>
                <a:gd name="T10" fmla="*/ 2 w 2"/>
                <a:gd name="T11" fmla="*/ 1 h 2"/>
                <a:gd name="T12" fmla="*/ 1 w 2"/>
                <a:gd name="T13" fmla="*/ 2 h 2"/>
                <a:gd name="T14" fmla="*/ 1 w 2"/>
                <a:gd name="T15" fmla="*/ 2 h 2"/>
                <a:gd name="T16" fmla="*/ 1 w 2"/>
                <a:gd name="T17"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 h="2">
                  <a:moveTo>
                    <a:pt x="1" y="2"/>
                  </a:moveTo>
                  <a:cubicBezTo>
                    <a:pt x="1" y="2"/>
                    <a:pt x="1" y="2"/>
                    <a:pt x="1" y="2"/>
                  </a:cubicBezTo>
                  <a:cubicBezTo>
                    <a:pt x="1" y="2"/>
                    <a:pt x="0" y="2"/>
                    <a:pt x="0" y="2"/>
                  </a:cubicBezTo>
                  <a:cubicBezTo>
                    <a:pt x="1" y="1"/>
                    <a:pt x="1" y="1"/>
                    <a:pt x="1" y="0"/>
                  </a:cubicBezTo>
                  <a:cubicBezTo>
                    <a:pt x="1" y="0"/>
                    <a:pt x="1" y="0"/>
                    <a:pt x="1" y="0"/>
                  </a:cubicBezTo>
                  <a:cubicBezTo>
                    <a:pt x="2" y="0"/>
                    <a:pt x="2" y="1"/>
                    <a:pt x="2" y="1"/>
                  </a:cubicBezTo>
                  <a:cubicBezTo>
                    <a:pt x="1" y="1"/>
                    <a:pt x="1" y="1"/>
                    <a:pt x="1" y="2"/>
                  </a:cubicBezTo>
                  <a:cubicBezTo>
                    <a:pt x="1" y="2"/>
                    <a:pt x="1" y="2"/>
                    <a:pt x="1" y="2"/>
                  </a:cubicBezTo>
                  <a:cubicBezTo>
                    <a:pt x="1" y="2"/>
                    <a:pt x="1" y="2"/>
                    <a:pt x="1"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1689" name="Freeform 722"/>
            <p:cNvSpPr/>
            <p:nvPr/>
          </p:nvSpPr>
          <p:spPr bwMode="auto">
            <a:xfrm>
              <a:off x="3582" y="1459"/>
              <a:ext cx="5" cy="5"/>
            </a:xfrm>
            <a:custGeom>
              <a:avLst/>
              <a:gdLst>
                <a:gd name="T0" fmla="*/ 1 w 2"/>
                <a:gd name="T1" fmla="*/ 2 h 2"/>
                <a:gd name="T2" fmla="*/ 1 w 2"/>
                <a:gd name="T3" fmla="*/ 2 h 2"/>
                <a:gd name="T4" fmla="*/ 0 w 2"/>
                <a:gd name="T5" fmla="*/ 2 h 2"/>
                <a:gd name="T6" fmla="*/ 1 w 2"/>
                <a:gd name="T7" fmla="*/ 0 h 2"/>
                <a:gd name="T8" fmla="*/ 2 w 2"/>
                <a:gd name="T9" fmla="*/ 0 h 2"/>
                <a:gd name="T10" fmla="*/ 2 w 2"/>
                <a:gd name="T11" fmla="*/ 0 h 2"/>
                <a:gd name="T12" fmla="*/ 1 w 2"/>
                <a:gd name="T13" fmla="*/ 2 h 2"/>
                <a:gd name="T14" fmla="*/ 1 w 2"/>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2">
                  <a:moveTo>
                    <a:pt x="1" y="2"/>
                  </a:moveTo>
                  <a:cubicBezTo>
                    <a:pt x="1" y="2"/>
                    <a:pt x="1" y="2"/>
                    <a:pt x="1" y="2"/>
                  </a:cubicBezTo>
                  <a:cubicBezTo>
                    <a:pt x="0" y="2"/>
                    <a:pt x="0" y="2"/>
                    <a:pt x="0" y="2"/>
                  </a:cubicBezTo>
                  <a:cubicBezTo>
                    <a:pt x="0" y="1"/>
                    <a:pt x="1" y="0"/>
                    <a:pt x="1" y="0"/>
                  </a:cubicBezTo>
                  <a:cubicBezTo>
                    <a:pt x="1" y="0"/>
                    <a:pt x="2" y="0"/>
                    <a:pt x="2" y="0"/>
                  </a:cubicBezTo>
                  <a:cubicBezTo>
                    <a:pt x="2" y="0"/>
                    <a:pt x="2" y="0"/>
                    <a:pt x="2" y="0"/>
                  </a:cubicBezTo>
                  <a:cubicBezTo>
                    <a:pt x="1" y="1"/>
                    <a:pt x="1" y="1"/>
                    <a:pt x="1" y="2"/>
                  </a:cubicBezTo>
                  <a:cubicBezTo>
                    <a:pt x="1" y="2"/>
                    <a:pt x="1" y="2"/>
                    <a:pt x="1"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1690" name="Freeform 723"/>
            <p:cNvSpPr/>
            <p:nvPr/>
          </p:nvSpPr>
          <p:spPr bwMode="auto">
            <a:xfrm>
              <a:off x="3590" y="1459"/>
              <a:ext cx="2" cy="5"/>
            </a:xfrm>
            <a:custGeom>
              <a:avLst/>
              <a:gdLst>
                <a:gd name="T0" fmla="*/ 0 w 1"/>
                <a:gd name="T1" fmla="*/ 2 h 2"/>
                <a:gd name="T2" fmla="*/ 0 w 1"/>
                <a:gd name="T3" fmla="*/ 2 h 2"/>
                <a:gd name="T4" fmla="*/ 0 w 1"/>
                <a:gd name="T5" fmla="*/ 1 h 2"/>
                <a:gd name="T6" fmla="*/ 1 w 1"/>
                <a:gd name="T7" fmla="*/ 0 h 2"/>
                <a:gd name="T8" fmla="*/ 1 w 1"/>
                <a:gd name="T9" fmla="*/ 0 h 2"/>
                <a:gd name="T10" fmla="*/ 1 w 1"/>
                <a:gd name="T11" fmla="*/ 0 h 2"/>
                <a:gd name="T12" fmla="*/ 1 w 1"/>
                <a:gd name="T13" fmla="*/ 2 h 2"/>
                <a:gd name="T14" fmla="*/ 0 w 1"/>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2">
                  <a:moveTo>
                    <a:pt x="0" y="2"/>
                  </a:moveTo>
                  <a:cubicBezTo>
                    <a:pt x="0" y="2"/>
                    <a:pt x="0" y="2"/>
                    <a:pt x="0" y="2"/>
                  </a:cubicBezTo>
                  <a:cubicBezTo>
                    <a:pt x="0" y="2"/>
                    <a:pt x="0" y="2"/>
                    <a:pt x="0" y="1"/>
                  </a:cubicBezTo>
                  <a:cubicBezTo>
                    <a:pt x="1" y="0"/>
                    <a:pt x="1" y="0"/>
                    <a:pt x="1" y="0"/>
                  </a:cubicBezTo>
                  <a:cubicBezTo>
                    <a:pt x="1" y="0"/>
                    <a:pt x="1" y="0"/>
                    <a:pt x="1" y="0"/>
                  </a:cubicBezTo>
                  <a:cubicBezTo>
                    <a:pt x="1" y="0"/>
                    <a:pt x="1" y="0"/>
                    <a:pt x="1" y="0"/>
                  </a:cubicBezTo>
                  <a:cubicBezTo>
                    <a:pt x="1" y="2"/>
                    <a:pt x="1" y="2"/>
                    <a:pt x="1" y="2"/>
                  </a:cubicBezTo>
                  <a:cubicBezTo>
                    <a:pt x="0" y="2"/>
                    <a:pt x="0" y="2"/>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1691" name="Freeform 724"/>
            <p:cNvSpPr/>
            <p:nvPr/>
          </p:nvSpPr>
          <p:spPr bwMode="auto">
            <a:xfrm>
              <a:off x="3595" y="1459"/>
              <a:ext cx="2" cy="5"/>
            </a:xfrm>
            <a:custGeom>
              <a:avLst/>
              <a:gdLst>
                <a:gd name="T0" fmla="*/ 0 w 1"/>
                <a:gd name="T1" fmla="*/ 2 h 2"/>
                <a:gd name="T2" fmla="*/ 0 w 1"/>
                <a:gd name="T3" fmla="*/ 2 h 2"/>
                <a:gd name="T4" fmla="*/ 0 w 1"/>
                <a:gd name="T5" fmla="*/ 1 h 2"/>
                <a:gd name="T6" fmla="*/ 1 w 1"/>
                <a:gd name="T7" fmla="*/ 1 h 2"/>
                <a:gd name="T8" fmla="*/ 1 w 1"/>
                <a:gd name="T9" fmla="*/ 1 h 2"/>
                <a:gd name="T10" fmla="*/ 0 w 1"/>
                <a:gd name="T11" fmla="*/ 2 h 2"/>
                <a:gd name="T12" fmla="*/ 0 w 1"/>
                <a:gd name="T13" fmla="*/ 2 h 2"/>
              </a:gdLst>
              <a:ahLst/>
              <a:cxnLst>
                <a:cxn ang="0">
                  <a:pos x="T0" y="T1"/>
                </a:cxn>
                <a:cxn ang="0">
                  <a:pos x="T2" y="T3"/>
                </a:cxn>
                <a:cxn ang="0">
                  <a:pos x="T4" y="T5"/>
                </a:cxn>
                <a:cxn ang="0">
                  <a:pos x="T6" y="T7"/>
                </a:cxn>
                <a:cxn ang="0">
                  <a:pos x="T8" y="T9"/>
                </a:cxn>
                <a:cxn ang="0">
                  <a:pos x="T10" y="T11"/>
                </a:cxn>
                <a:cxn ang="0">
                  <a:pos x="T12" y="T13"/>
                </a:cxn>
              </a:cxnLst>
              <a:rect l="0" t="0" r="r" b="b"/>
              <a:pathLst>
                <a:path w="1" h="2">
                  <a:moveTo>
                    <a:pt x="0" y="2"/>
                  </a:moveTo>
                  <a:cubicBezTo>
                    <a:pt x="0" y="2"/>
                    <a:pt x="0" y="2"/>
                    <a:pt x="0" y="2"/>
                  </a:cubicBezTo>
                  <a:cubicBezTo>
                    <a:pt x="0" y="1"/>
                    <a:pt x="0" y="1"/>
                    <a:pt x="0" y="1"/>
                  </a:cubicBezTo>
                  <a:cubicBezTo>
                    <a:pt x="0" y="0"/>
                    <a:pt x="1" y="0"/>
                    <a:pt x="1" y="1"/>
                  </a:cubicBezTo>
                  <a:cubicBezTo>
                    <a:pt x="1" y="1"/>
                    <a:pt x="1" y="1"/>
                    <a:pt x="1" y="1"/>
                  </a:cubicBezTo>
                  <a:cubicBezTo>
                    <a:pt x="0" y="1"/>
                    <a:pt x="0" y="1"/>
                    <a:pt x="0" y="2"/>
                  </a:cubicBezTo>
                  <a:cubicBezTo>
                    <a:pt x="0" y="2"/>
                    <a:pt x="0" y="2"/>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1692" name="Freeform 725"/>
            <p:cNvSpPr/>
            <p:nvPr/>
          </p:nvSpPr>
          <p:spPr bwMode="auto">
            <a:xfrm>
              <a:off x="3600" y="1459"/>
              <a:ext cx="2" cy="5"/>
            </a:xfrm>
            <a:custGeom>
              <a:avLst/>
              <a:gdLst>
                <a:gd name="T0" fmla="*/ 0 w 1"/>
                <a:gd name="T1" fmla="*/ 2 h 2"/>
                <a:gd name="T2" fmla="*/ 0 w 1"/>
                <a:gd name="T3" fmla="*/ 2 h 2"/>
                <a:gd name="T4" fmla="*/ 0 w 1"/>
                <a:gd name="T5" fmla="*/ 1 h 2"/>
                <a:gd name="T6" fmla="*/ 0 w 1"/>
                <a:gd name="T7" fmla="*/ 0 h 2"/>
                <a:gd name="T8" fmla="*/ 1 w 1"/>
                <a:gd name="T9" fmla="*/ 0 h 2"/>
                <a:gd name="T10" fmla="*/ 1 w 1"/>
                <a:gd name="T11" fmla="*/ 0 h 2"/>
                <a:gd name="T12" fmla="*/ 0 w 1"/>
                <a:gd name="T13" fmla="*/ 2 h 2"/>
                <a:gd name="T14" fmla="*/ 0 w 1"/>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2">
                  <a:moveTo>
                    <a:pt x="0" y="2"/>
                  </a:moveTo>
                  <a:cubicBezTo>
                    <a:pt x="0" y="2"/>
                    <a:pt x="0" y="2"/>
                    <a:pt x="0" y="2"/>
                  </a:cubicBezTo>
                  <a:cubicBezTo>
                    <a:pt x="0" y="2"/>
                    <a:pt x="0" y="2"/>
                    <a:pt x="0" y="1"/>
                  </a:cubicBezTo>
                  <a:cubicBezTo>
                    <a:pt x="0" y="1"/>
                    <a:pt x="0" y="1"/>
                    <a:pt x="0" y="0"/>
                  </a:cubicBezTo>
                  <a:cubicBezTo>
                    <a:pt x="1" y="0"/>
                    <a:pt x="1" y="0"/>
                    <a:pt x="1" y="0"/>
                  </a:cubicBezTo>
                  <a:cubicBezTo>
                    <a:pt x="1" y="0"/>
                    <a:pt x="1" y="0"/>
                    <a:pt x="1" y="0"/>
                  </a:cubicBezTo>
                  <a:cubicBezTo>
                    <a:pt x="1" y="1"/>
                    <a:pt x="0" y="1"/>
                    <a:pt x="0" y="2"/>
                  </a:cubicBezTo>
                  <a:cubicBezTo>
                    <a:pt x="0" y="2"/>
                    <a:pt x="0" y="2"/>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1693" name="Freeform 726"/>
            <p:cNvSpPr/>
            <p:nvPr/>
          </p:nvSpPr>
          <p:spPr bwMode="auto">
            <a:xfrm>
              <a:off x="3602" y="1459"/>
              <a:ext cx="3" cy="5"/>
            </a:xfrm>
            <a:custGeom>
              <a:avLst/>
              <a:gdLst>
                <a:gd name="T0" fmla="*/ 0 w 1"/>
                <a:gd name="T1" fmla="*/ 2 h 2"/>
                <a:gd name="T2" fmla="*/ 0 w 1"/>
                <a:gd name="T3" fmla="*/ 2 h 2"/>
                <a:gd name="T4" fmla="*/ 0 w 1"/>
                <a:gd name="T5" fmla="*/ 2 h 2"/>
                <a:gd name="T6" fmla="*/ 1 w 1"/>
                <a:gd name="T7" fmla="*/ 0 h 2"/>
                <a:gd name="T8" fmla="*/ 1 w 1"/>
                <a:gd name="T9" fmla="*/ 0 h 2"/>
                <a:gd name="T10" fmla="*/ 1 w 1"/>
                <a:gd name="T11" fmla="*/ 0 h 2"/>
                <a:gd name="T12" fmla="*/ 1 w 1"/>
                <a:gd name="T13" fmla="*/ 2 h 2"/>
                <a:gd name="T14" fmla="*/ 0 w 1"/>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2">
                  <a:moveTo>
                    <a:pt x="0" y="2"/>
                  </a:moveTo>
                  <a:cubicBezTo>
                    <a:pt x="0" y="2"/>
                    <a:pt x="0" y="2"/>
                    <a:pt x="0" y="2"/>
                  </a:cubicBezTo>
                  <a:cubicBezTo>
                    <a:pt x="0" y="2"/>
                    <a:pt x="0" y="2"/>
                    <a:pt x="0" y="2"/>
                  </a:cubicBezTo>
                  <a:cubicBezTo>
                    <a:pt x="0" y="1"/>
                    <a:pt x="1" y="1"/>
                    <a:pt x="1" y="0"/>
                  </a:cubicBezTo>
                  <a:cubicBezTo>
                    <a:pt x="1" y="0"/>
                    <a:pt x="1" y="0"/>
                    <a:pt x="1" y="0"/>
                  </a:cubicBezTo>
                  <a:cubicBezTo>
                    <a:pt x="1" y="0"/>
                    <a:pt x="1" y="0"/>
                    <a:pt x="1" y="0"/>
                  </a:cubicBezTo>
                  <a:cubicBezTo>
                    <a:pt x="1" y="1"/>
                    <a:pt x="1" y="1"/>
                    <a:pt x="1" y="2"/>
                  </a:cubicBezTo>
                  <a:cubicBezTo>
                    <a:pt x="1" y="2"/>
                    <a:pt x="1" y="2"/>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1694" name="Freeform 727"/>
            <p:cNvSpPr/>
            <p:nvPr/>
          </p:nvSpPr>
          <p:spPr bwMode="auto">
            <a:xfrm>
              <a:off x="3607" y="1459"/>
              <a:ext cx="5" cy="5"/>
            </a:xfrm>
            <a:custGeom>
              <a:avLst/>
              <a:gdLst>
                <a:gd name="T0" fmla="*/ 1 w 2"/>
                <a:gd name="T1" fmla="*/ 2 h 2"/>
                <a:gd name="T2" fmla="*/ 1 w 2"/>
                <a:gd name="T3" fmla="*/ 2 h 2"/>
                <a:gd name="T4" fmla="*/ 0 w 2"/>
                <a:gd name="T5" fmla="*/ 1 h 2"/>
                <a:gd name="T6" fmla="*/ 1 w 2"/>
                <a:gd name="T7" fmla="*/ 0 h 2"/>
                <a:gd name="T8" fmla="*/ 2 w 2"/>
                <a:gd name="T9" fmla="*/ 0 h 2"/>
                <a:gd name="T10" fmla="*/ 2 w 2"/>
                <a:gd name="T11" fmla="*/ 1 h 2"/>
                <a:gd name="T12" fmla="*/ 1 w 2"/>
                <a:gd name="T13" fmla="*/ 2 h 2"/>
                <a:gd name="T14" fmla="*/ 1 w 2"/>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2">
                  <a:moveTo>
                    <a:pt x="1" y="2"/>
                  </a:moveTo>
                  <a:cubicBezTo>
                    <a:pt x="1" y="2"/>
                    <a:pt x="1" y="2"/>
                    <a:pt x="1" y="2"/>
                  </a:cubicBezTo>
                  <a:cubicBezTo>
                    <a:pt x="0" y="2"/>
                    <a:pt x="0" y="1"/>
                    <a:pt x="0" y="1"/>
                  </a:cubicBezTo>
                  <a:cubicBezTo>
                    <a:pt x="1" y="1"/>
                    <a:pt x="1" y="0"/>
                    <a:pt x="1" y="0"/>
                  </a:cubicBezTo>
                  <a:cubicBezTo>
                    <a:pt x="1" y="0"/>
                    <a:pt x="2" y="0"/>
                    <a:pt x="2" y="0"/>
                  </a:cubicBezTo>
                  <a:cubicBezTo>
                    <a:pt x="2" y="0"/>
                    <a:pt x="2" y="1"/>
                    <a:pt x="2" y="1"/>
                  </a:cubicBezTo>
                  <a:cubicBezTo>
                    <a:pt x="1" y="1"/>
                    <a:pt x="1" y="1"/>
                    <a:pt x="1" y="2"/>
                  </a:cubicBezTo>
                  <a:cubicBezTo>
                    <a:pt x="1" y="2"/>
                    <a:pt x="1" y="2"/>
                    <a:pt x="1"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1695" name="Freeform 728"/>
            <p:cNvSpPr/>
            <p:nvPr/>
          </p:nvSpPr>
          <p:spPr bwMode="auto">
            <a:xfrm>
              <a:off x="3614" y="1459"/>
              <a:ext cx="3" cy="5"/>
            </a:xfrm>
            <a:custGeom>
              <a:avLst/>
              <a:gdLst>
                <a:gd name="T0" fmla="*/ 0 w 1"/>
                <a:gd name="T1" fmla="*/ 2 h 2"/>
                <a:gd name="T2" fmla="*/ 0 w 1"/>
                <a:gd name="T3" fmla="*/ 2 h 2"/>
                <a:gd name="T4" fmla="*/ 0 w 1"/>
                <a:gd name="T5" fmla="*/ 1 h 2"/>
                <a:gd name="T6" fmla="*/ 1 w 1"/>
                <a:gd name="T7" fmla="*/ 0 h 2"/>
                <a:gd name="T8" fmla="*/ 1 w 1"/>
                <a:gd name="T9" fmla="*/ 0 h 2"/>
                <a:gd name="T10" fmla="*/ 1 w 1"/>
                <a:gd name="T11" fmla="*/ 1 h 2"/>
                <a:gd name="T12" fmla="*/ 0 w 1"/>
                <a:gd name="T13" fmla="*/ 1 h 2"/>
                <a:gd name="T14" fmla="*/ 0 w 1"/>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2">
                  <a:moveTo>
                    <a:pt x="0" y="2"/>
                  </a:moveTo>
                  <a:cubicBezTo>
                    <a:pt x="0" y="2"/>
                    <a:pt x="0" y="2"/>
                    <a:pt x="0" y="2"/>
                  </a:cubicBezTo>
                  <a:cubicBezTo>
                    <a:pt x="0" y="2"/>
                    <a:pt x="0" y="2"/>
                    <a:pt x="0" y="1"/>
                  </a:cubicBezTo>
                  <a:cubicBezTo>
                    <a:pt x="0" y="1"/>
                    <a:pt x="0" y="0"/>
                    <a:pt x="1" y="0"/>
                  </a:cubicBezTo>
                  <a:cubicBezTo>
                    <a:pt x="1" y="0"/>
                    <a:pt x="1" y="0"/>
                    <a:pt x="1" y="0"/>
                  </a:cubicBezTo>
                  <a:cubicBezTo>
                    <a:pt x="1" y="0"/>
                    <a:pt x="1" y="1"/>
                    <a:pt x="1" y="1"/>
                  </a:cubicBezTo>
                  <a:cubicBezTo>
                    <a:pt x="0" y="1"/>
                    <a:pt x="0" y="1"/>
                    <a:pt x="0" y="1"/>
                  </a:cubicBezTo>
                  <a:cubicBezTo>
                    <a:pt x="0" y="2"/>
                    <a:pt x="0" y="2"/>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1696" name="Freeform 729"/>
            <p:cNvSpPr/>
            <p:nvPr/>
          </p:nvSpPr>
          <p:spPr bwMode="auto">
            <a:xfrm>
              <a:off x="3619" y="1459"/>
              <a:ext cx="3" cy="5"/>
            </a:xfrm>
            <a:custGeom>
              <a:avLst/>
              <a:gdLst>
                <a:gd name="T0" fmla="*/ 0 w 1"/>
                <a:gd name="T1" fmla="*/ 2 h 2"/>
                <a:gd name="T2" fmla="*/ 0 w 1"/>
                <a:gd name="T3" fmla="*/ 2 h 2"/>
                <a:gd name="T4" fmla="*/ 0 w 1"/>
                <a:gd name="T5" fmla="*/ 1 h 2"/>
                <a:gd name="T6" fmla="*/ 1 w 1"/>
                <a:gd name="T7" fmla="*/ 0 h 2"/>
                <a:gd name="T8" fmla="*/ 1 w 1"/>
                <a:gd name="T9" fmla="*/ 0 h 2"/>
                <a:gd name="T10" fmla="*/ 1 w 1"/>
                <a:gd name="T11" fmla="*/ 0 h 2"/>
                <a:gd name="T12" fmla="*/ 0 w 1"/>
                <a:gd name="T13" fmla="*/ 2 h 2"/>
                <a:gd name="T14" fmla="*/ 0 w 1"/>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2">
                  <a:moveTo>
                    <a:pt x="0" y="2"/>
                  </a:moveTo>
                  <a:cubicBezTo>
                    <a:pt x="0" y="2"/>
                    <a:pt x="0" y="2"/>
                    <a:pt x="0" y="2"/>
                  </a:cubicBezTo>
                  <a:cubicBezTo>
                    <a:pt x="0" y="2"/>
                    <a:pt x="0" y="2"/>
                    <a:pt x="0" y="1"/>
                  </a:cubicBezTo>
                  <a:cubicBezTo>
                    <a:pt x="0" y="1"/>
                    <a:pt x="0" y="0"/>
                    <a:pt x="1" y="0"/>
                  </a:cubicBezTo>
                  <a:cubicBezTo>
                    <a:pt x="1" y="0"/>
                    <a:pt x="1" y="0"/>
                    <a:pt x="1" y="0"/>
                  </a:cubicBezTo>
                  <a:cubicBezTo>
                    <a:pt x="1" y="0"/>
                    <a:pt x="1" y="0"/>
                    <a:pt x="1" y="0"/>
                  </a:cubicBezTo>
                  <a:cubicBezTo>
                    <a:pt x="1" y="1"/>
                    <a:pt x="1" y="1"/>
                    <a:pt x="0" y="2"/>
                  </a:cubicBezTo>
                  <a:cubicBezTo>
                    <a:pt x="0" y="2"/>
                    <a:pt x="0" y="2"/>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1697" name="Freeform 730"/>
            <p:cNvSpPr/>
            <p:nvPr/>
          </p:nvSpPr>
          <p:spPr bwMode="auto">
            <a:xfrm>
              <a:off x="3624" y="1459"/>
              <a:ext cx="3" cy="5"/>
            </a:xfrm>
            <a:custGeom>
              <a:avLst/>
              <a:gdLst>
                <a:gd name="T0" fmla="*/ 0 w 1"/>
                <a:gd name="T1" fmla="*/ 2 h 2"/>
                <a:gd name="T2" fmla="*/ 0 w 1"/>
                <a:gd name="T3" fmla="*/ 2 h 2"/>
                <a:gd name="T4" fmla="*/ 0 w 1"/>
                <a:gd name="T5" fmla="*/ 1 h 2"/>
                <a:gd name="T6" fmla="*/ 1 w 1"/>
                <a:gd name="T7" fmla="*/ 0 h 2"/>
                <a:gd name="T8" fmla="*/ 1 w 1"/>
                <a:gd name="T9" fmla="*/ 0 h 2"/>
                <a:gd name="T10" fmla="*/ 1 w 1"/>
                <a:gd name="T11" fmla="*/ 0 h 2"/>
                <a:gd name="T12" fmla="*/ 0 w 1"/>
                <a:gd name="T13" fmla="*/ 2 h 2"/>
                <a:gd name="T14" fmla="*/ 0 w 1"/>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2">
                  <a:moveTo>
                    <a:pt x="0" y="2"/>
                  </a:moveTo>
                  <a:cubicBezTo>
                    <a:pt x="0" y="2"/>
                    <a:pt x="0" y="2"/>
                    <a:pt x="0" y="2"/>
                  </a:cubicBezTo>
                  <a:cubicBezTo>
                    <a:pt x="0" y="2"/>
                    <a:pt x="0" y="1"/>
                    <a:pt x="0" y="1"/>
                  </a:cubicBezTo>
                  <a:cubicBezTo>
                    <a:pt x="1" y="0"/>
                    <a:pt x="1" y="0"/>
                    <a:pt x="1" y="0"/>
                  </a:cubicBezTo>
                  <a:cubicBezTo>
                    <a:pt x="1" y="0"/>
                    <a:pt x="1" y="0"/>
                    <a:pt x="1" y="0"/>
                  </a:cubicBezTo>
                  <a:cubicBezTo>
                    <a:pt x="1" y="0"/>
                    <a:pt x="1" y="0"/>
                    <a:pt x="1" y="0"/>
                  </a:cubicBezTo>
                  <a:cubicBezTo>
                    <a:pt x="0" y="2"/>
                    <a:pt x="0" y="2"/>
                    <a:pt x="0" y="2"/>
                  </a:cubicBezTo>
                  <a:cubicBezTo>
                    <a:pt x="0" y="2"/>
                    <a:pt x="0" y="2"/>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1698" name="Freeform 731"/>
            <p:cNvSpPr/>
            <p:nvPr/>
          </p:nvSpPr>
          <p:spPr bwMode="auto">
            <a:xfrm>
              <a:off x="3627" y="1459"/>
              <a:ext cx="5" cy="5"/>
            </a:xfrm>
            <a:custGeom>
              <a:avLst/>
              <a:gdLst>
                <a:gd name="T0" fmla="*/ 1 w 2"/>
                <a:gd name="T1" fmla="*/ 2 h 2"/>
                <a:gd name="T2" fmla="*/ 1 w 2"/>
                <a:gd name="T3" fmla="*/ 2 h 2"/>
                <a:gd name="T4" fmla="*/ 0 w 2"/>
                <a:gd name="T5" fmla="*/ 1 h 2"/>
                <a:gd name="T6" fmla="*/ 2 w 2"/>
                <a:gd name="T7" fmla="*/ 0 h 2"/>
                <a:gd name="T8" fmla="*/ 2 w 2"/>
                <a:gd name="T9" fmla="*/ 0 h 2"/>
                <a:gd name="T10" fmla="*/ 2 w 2"/>
                <a:gd name="T11" fmla="*/ 0 h 2"/>
                <a:gd name="T12" fmla="*/ 1 w 2"/>
                <a:gd name="T13" fmla="*/ 2 h 2"/>
                <a:gd name="T14" fmla="*/ 1 w 2"/>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2">
                  <a:moveTo>
                    <a:pt x="1" y="2"/>
                  </a:moveTo>
                  <a:cubicBezTo>
                    <a:pt x="1" y="2"/>
                    <a:pt x="1" y="2"/>
                    <a:pt x="1" y="2"/>
                  </a:cubicBezTo>
                  <a:cubicBezTo>
                    <a:pt x="0" y="2"/>
                    <a:pt x="0" y="1"/>
                    <a:pt x="0" y="1"/>
                  </a:cubicBezTo>
                  <a:cubicBezTo>
                    <a:pt x="1" y="1"/>
                    <a:pt x="1" y="0"/>
                    <a:pt x="2" y="0"/>
                  </a:cubicBezTo>
                  <a:cubicBezTo>
                    <a:pt x="2" y="0"/>
                    <a:pt x="2" y="0"/>
                    <a:pt x="2" y="0"/>
                  </a:cubicBezTo>
                  <a:cubicBezTo>
                    <a:pt x="2" y="0"/>
                    <a:pt x="2" y="0"/>
                    <a:pt x="2" y="0"/>
                  </a:cubicBezTo>
                  <a:cubicBezTo>
                    <a:pt x="2" y="1"/>
                    <a:pt x="1" y="1"/>
                    <a:pt x="1" y="2"/>
                  </a:cubicBezTo>
                  <a:cubicBezTo>
                    <a:pt x="1" y="2"/>
                    <a:pt x="1" y="2"/>
                    <a:pt x="1"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1699" name="Freeform 732"/>
            <p:cNvSpPr/>
            <p:nvPr/>
          </p:nvSpPr>
          <p:spPr bwMode="auto">
            <a:xfrm>
              <a:off x="3632" y="1459"/>
              <a:ext cx="5" cy="5"/>
            </a:xfrm>
            <a:custGeom>
              <a:avLst/>
              <a:gdLst>
                <a:gd name="T0" fmla="*/ 0 w 2"/>
                <a:gd name="T1" fmla="*/ 2 h 2"/>
                <a:gd name="T2" fmla="*/ 0 w 2"/>
                <a:gd name="T3" fmla="*/ 2 h 2"/>
                <a:gd name="T4" fmla="*/ 0 w 2"/>
                <a:gd name="T5" fmla="*/ 1 h 2"/>
                <a:gd name="T6" fmla="*/ 1 w 2"/>
                <a:gd name="T7" fmla="*/ 0 h 2"/>
                <a:gd name="T8" fmla="*/ 2 w 2"/>
                <a:gd name="T9" fmla="*/ 0 h 2"/>
                <a:gd name="T10" fmla="*/ 2 w 2"/>
                <a:gd name="T11" fmla="*/ 1 h 2"/>
                <a:gd name="T12" fmla="*/ 1 w 2"/>
                <a:gd name="T13" fmla="*/ 2 h 2"/>
                <a:gd name="T14" fmla="*/ 0 w 2"/>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2">
                  <a:moveTo>
                    <a:pt x="0" y="2"/>
                  </a:moveTo>
                  <a:cubicBezTo>
                    <a:pt x="0" y="2"/>
                    <a:pt x="0" y="2"/>
                    <a:pt x="0" y="2"/>
                  </a:cubicBezTo>
                  <a:cubicBezTo>
                    <a:pt x="0" y="2"/>
                    <a:pt x="0" y="2"/>
                    <a:pt x="0" y="1"/>
                  </a:cubicBezTo>
                  <a:cubicBezTo>
                    <a:pt x="0" y="1"/>
                    <a:pt x="1" y="1"/>
                    <a:pt x="1" y="0"/>
                  </a:cubicBezTo>
                  <a:cubicBezTo>
                    <a:pt x="1" y="0"/>
                    <a:pt x="1" y="0"/>
                    <a:pt x="2" y="0"/>
                  </a:cubicBezTo>
                  <a:cubicBezTo>
                    <a:pt x="2" y="0"/>
                    <a:pt x="2" y="1"/>
                    <a:pt x="2" y="1"/>
                  </a:cubicBezTo>
                  <a:cubicBezTo>
                    <a:pt x="1" y="1"/>
                    <a:pt x="1" y="1"/>
                    <a:pt x="1" y="2"/>
                  </a:cubicBezTo>
                  <a:cubicBezTo>
                    <a:pt x="1" y="2"/>
                    <a:pt x="1" y="2"/>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1700" name="Freeform 733"/>
            <p:cNvSpPr/>
            <p:nvPr/>
          </p:nvSpPr>
          <p:spPr bwMode="auto">
            <a:xfrm>
              <a:off x="3637" y="1459"/>
              <a:ext cx="5" cy="5"/>
            </a:xfrm>
            <a:custGeom>
              <a:avLst/>
              <a:gdLst>
                <a:gd name="T0" fmla="*/ 0 w 2"/>
                <a:gd name="T1" fmla="*/ 2 h 2"/>
                <a:gd name="T2" fmla="*/ 0 w 2"/>
                <a:gd name="T3" fmla="*/ 2 h 2"/>
                <a:gd name="T4" fmla="*/ 0 w 2"/>
                <a:gd name="T5" fmla="*/ 1 h 2"/>
                <a:gd name="T6" fmla="*/ 1 w 2"/>
                <a:gd name="T7" fmla="*/ 0 h 2"/>
                <a:gd name="T8" fmla="*/ 1 w 2"/>
                <a:gd name="T9" fmla="*/ 0 h 2"/>
                <a:gd name="T10" fmla="*/ 1 w 2"/>
                <a:gd name="T11" fmla="*/ 0 h 2"/>
                <a:gd name="T12" fmla="*/ 1 w 2"/>
                <a:gd name="T13" fmla="*/ 2 h 2"/>
                <a:gd name="T14" fmla="*/ 0 w 2"/>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2">
                  <a:moveTo>
                    <a:pt x="0" y="2"/>
                  </a:moveTo>
                  <a:cubicBezTo>
                    <a:pt x="0" y="2"/>
                    <a:pt x="0" y="2"/>
                    <a:pt x="0" y="2"/>
                  </a:cubicBezTo>
                  <a:cubicBezTo>
                    <a:pt x="0" y="2"/>
                    <a:pt x="0" y="1"/>
                    <a:pt x="0" y="1"/>
                  </a:cubicBezTo>
                  <a:cubicBezTo>
                    <a:pt x="1" y="0"/>
                    <a:pt x="1" y="0"/>
                    <a:pt x="1" y="0"/>
                  </a:cubicBezTo>
                  <a:cubicBezTo>
                    <a:pt x="1" y="0"/>
                    <a:pt x="1" y="0"/>
                    <a:pt x="1" y="0"/>
                  </a:cubicBezTo>
                  <a:cubicBezTo>
                    <a:pt x="2" y="0"/>
                    <a:pt x="2" y="0"/>
                    <a:pt x="1" y="0"/>
                  </a:cubicBezTo>
                  <a:cubicBezTo>
                    <a:pt x="1" y="2"/>
                    <a:pt x="1" y="2"/>
                    <a:pt x="1" y="2"/>
                  </a:cubicBezTo>
                  <a:cubicBezTo>
                    <a:pt x="1" y="2"/>
                    <a:pt x="0" y="2"/>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1701" name="Freeform 734"/>
            <p:cNvSpPr/>
            <p:nvPr/>
          </p:nvSpPr>
          <p:spPr bwMode="auto">
            <a:xfrm>
              <a:off x="3642" y="1459"/>
              <a:ext cx="4" cy="5"/>
            </a:xfrm>
            <a:custGeom>
              <a:avLst/>
              <a:gdLst>
                <a:gd name="T0" fmla="*/ 0 w 2"/>
                <a:gd name="T1" fmla="*/ 2 h 2"/>
                <a:gd name="T2" fmla="*/ 0 w 2"/>
                <a:gd name="T3" fmla="*/ 2 h 2"/>
                <a:gd name="T4" fmla="*/ 0 w 2"/>
                <a:gd name="T5" fmla="*/ 1 h 2"/>
                <a:gd name="T6" fmla="*/ 1 w 2"/>
                <a:gd name="T7" fmla="*/ 0 h 2"/>
                <a:gd name="T8" fmla="*/ 2 w 2"/>
                <a:gd name="T9" fmla="*/ 0 h 2"/>
                <a:gd name="T10" fmla="*/ 2 w 2"/>
                <a:gd name="T11" fmla="*/ 0 h 2"/>
                <a:gd name="T12" fmla="*/ 1 w 2"/>
                <a:gd name="T13" fmla="*/ 2 h 2"/>
                <a:gd name="T14" fmla="*/ 0 w 2"/>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2">
                  <a:moveTo>
                    <a:pt x="0" y="2"/>
                  </a:moveTo>
                  <a:cubicBezTo>
                    <a:pt x="0" y="2"/>
                    <a:pt x="0" y="2"/>
                    <a:pt x="0" y="2"/>
                  </a:cubicBezTo>
                  <a:cubicBezTo>
                    <a:pt x="0" y="2"/>
                    <a:pt x="0" y="2"/>
                    <a:pt x="0" y="1"/>
                  </a:cubicBezTo>
                  <a:cubicBezTo>
                    <a:pt x="0" y="1"/>
                    <a:pt x="1" y="0"/>
                    <a:pt x="1" y="0"/>
                  </a:cubicBezTo>
                  <a:cubicBezTo>
                    <a:pt x="1" y="0"/>
                    <a:pt x="2" y="0"/>
                    <a:pt x="2" y="0"/>
                  </a:cubicBezTo>
                  <a:cubicBezTo>
                    <a:pt x="2" y="0"/>
                    <a:pt x="2" y="0"/>
                    <a:pt x="2" y="0"/>
                  </a:cubicBezTo>
                  <a:cubicBezTo>
                    <a:pt x="1" y="1"/>
                    <a:pt x="1" y="1"/>
                    <a:pt x="1" y="2"/>
                  </a:cubicBezTo>
                  <a:cubicBezTo>
                    <a:pt x="1" y="2"/>
                    <a:pt x="0" y="2"/>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1702" name="Freeform 735"/>
            <p:cNvSpPr/>
            <p:nvPr/>
          </p:nvSpPr>
          <p:spPr bwMode="auto">
            <a:xfrm>
              <a:off x="3560" y="1344"/>
              <a:ext cx="37" cy="52"/>
            </a:xfrm>
            <a:custGeom>
              <a:avLst/>
              <a:gdLst>
                <a:gd name="T0" fmla="*/ 1 w 15"/>
                <a:gd name="T1" fmla="*/ 21 h 21"/>
                <a:gd name="T2" fmla="*/ 0 w 15"/>
                <a:gd name="T3" fmla="*/ 21 h 21"/>
                <a:gd name="T4" fmla="*/ 14 w 15"/>
                <a:gd name="T5" fmla="*/ 0 h 21"/>
                <a:gd name="T6" fmla="*/ 15 w 15"/>
                <a:gd name="T7" fmla="*/ 1 h 21"/>
                <a:gd name="T8" fmla="*/ 1 w 15"/>
                <a:gd name="T9" fmla="*/ 21 h 21"/>
              </a:gdLst>
              <a:ahLst/>
              <a:cxnLst>
                <a:cxn ang="0">
                  <a:pos x="T0" y="T1"/>
                </a:cxn>
                <a:cxn ang="0">
                  <a:pos x="T2" y="T3"/>
                </a:cxn>
                <a:cxn ang="0">
                  <a:pos x="T4" y="T5"/>
                </a:cxn>
                <a:cxn ang="0">
                  <a:pos x="T6" y="T7"/>
                </a:cxn>
                <a:cxn ang="0">
                  <a:pos x="T8" y="T9"/>
                </a:cxn>
              </a:cxnLst>
              <a:rect l="0" t="0" r="r" b="b"/>
              <a:pathLst>
                <a:path w="15" h="21">
                  <a:moveTo>
                    <a:pt x="1" y="21"/>
                  </a:moveTo>
                  <a:cubicBezTo>
                    <a:pt x="0" y="21"/>
                    <a:pt x="0" y="21"/>
                    <a:pt x="0" y="21"/>
                  </a:cubicBezTo>
                  <a:cubicBezTo>
                    <a:pt x="4" y="14"/>
                    <a:pt x="9" y="7"/>
                    <a:pt x="14" y="0"/>
                  </a:cubicBezTo>
                  <a:cubicBezTo>
                    <a:pt x="15" y="1"/>
                    <a:pt x="15" y="1"/>
                    <a:pt x="15" y="1"/>
                  </a:cubicBezTo>
                  <a:cubicBezTo>
                    <a:pt x="10" y="7"/>
                    <a:pt x="5" y="14"/>
                    <a:pt x="1" y="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1703" name="Freeform 736"/>
            <p:cNvSpPr/>
            <p:nvPr/>
          </p:nvSpPr>
          <p:spPr bwMode="auto">
            <a:xfrm>
              <a:off x="3577" y="1344"/>
              <a:ext cx="37" cy="52"/>
            </a:xfrm>
            <a:custGeom>
              <a:avLst/>
              <a:gdLst>
                <a:gd name="T0" fmla="*/ 1 w 15"/>
                <a:gd name="T1" fmla="*/ 21 h 21"/>
                <a:gd name="T2" fmla="*/ 0 w 15"/>
                <a:gd name="T3" fmla="*/ 21 h 21"/>
                <a:gd name="T4" fmla="*/ 14 w 15"/>
                <a:gd name="T5" fmla="*/ 0 h 21"/>
                <a:gd name="T6" fmla="*/ 15 w 15"/>
                <a:gd name="T7" fmla="*/ 1 h 21"/>
                <a:gd name="T8" fmla="*/ 1 w 15"/>
                <a:gd name="T9" fmla="*/ 21 h 21"/>
              </a:gdLst>
              <a:ahLst/>
              <a:cxnLst>
                <a:cxn ang="0">
                  <a:pos x="T0" y="T1"/>
                </a:cxn>
                <a:cxn ang="0">
                  <a:pos x="T2" y="T3"/>
                </a:cxn>
                <a:cxn ang="0">
                  <a:pos x="T4" y="T5"/>
                </a:cxn>
                <a:cxn ang="0">
                  <a:pos x="T6" y="T7"/>
                </a:cxn>
                <a:cxn ang="0">
                  <a:pos x="T8" y="T9"/>
                </a:cxn>
              </a:cxnLst>
              <a:rect l="0" t="0" r="r" b="b"/>
              <a:pathLst>
                <a:path w="15" h="21">
                  <a:moveTo>
                    <a:pt x="1" y="21"/>
                  </a:moveTo>
                  <a:cubicBezTo>
                    <a:pt x="0" y="21"/>
                    <a:pt x="0" y="21"/>
                    <a:pt x="0" y="21"/>
                  </a:cubicBezTo>
                  <a:cubicBezTo>
                    <a:pt x="5" y="14"/>
                    <a:pt x="9" y="7"/>
                    <a:pt x="14" y="0"/>
                  </a:cubicBezTo>
                  <a:cubicBezTo>
                    <a:pt x="15" y="1"/>
                    <a:pt x="15" y="1"/>
                    <a:pt x="15" y="1"/>
                  </a:cubicBezTo>
                  <a:cubicBezTo>
                    <a:pt x="10" y="8"/>
                    <a:pt x="5" y="14"/>
                    <a:pt x="1" y="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1704" name="Freeform 737"/>
            <p:cNvSpPr/>
            <p:nvPr/>
          </p:nvSpPr>
          <p:spPr bwMode="auto">
            <a:xfrm>
              <a:off x="3619" y="1369"/>
              <a:ext cx="20" cy="27"/>
            </a:xfrm>
            <a:custGeom>
              <a:avLst/>
              <a:gdLst>
                <a:gd name="T0" fmla="*/ 1 w 8"/>
                <a:gd name="T1" fmla="*/ 11 h 11"/>
                <a:gd name="T2" fmla="*/ 0 w 8"/>
                <a:gd name="T3" fmla="*/ 11 h 11"/>
                <a:gd name="T4" fmla="*/ 7 w 8"/>
                <a:gd name="T5" fmla="*/ 0 h 11"/>
                <a:gd name="T6" fmla="*/ 8 w 8"/>
                <a:gd name="T7" fmla="*/ 1 h 11"/>
                <a:gd name="T8" fmla="*/ 1 w 8"/>
                <a:gd name="T9" fmla="*/ 11 h 11"/>
              </a:gdLst>
              <a:ahLst/>
              <a:cxnLst>
                <a:cxn ang="0">
                  <a:pos x="T0" y="T1"/>
                </a:cxn>
                <a:cxn ang="0">
                  <a:pos x="T2" y="T3"/>
                </a:cxn>
                <a:cxn ang="0">
                  <a:pos x="T4" y="T5"/>
                </a:cxn>
                <a:cxn ang="0">
                  <a:pos x="T6" y="T7"/>
                </a:cxn>
                <a:cxn ang="0">
                  <a:pos x="T8" y="T9"/>
                </a:cxn>
              </a:cxnLst>
              <a:rect l="0" t="0" r="r" b="b"/>
              <a:pathLst>
                <a:path w="8" h="11">
                  <a:moveTo>
                    <a:pt x="1" y="11"/>
                  </a:moveTo>
                  <a:cubicBezTo>
                    <a:pt x="0" y="11"/>
                    <a:pt x="0" y="11"/>
                    <a:pt x="0" y="11"/>
                  </a:cubicBezTo>
                  <a:cubicBezTo>
                    <a:pt x="3" y="7"/>
                    <a:pt x="5" y="4"/>
                    <a:pt x="7" y="0"/>
                  </a:cubicBezTo>
                  <a:cubicBezTo>
                    <a:pt x="8" y="1"/>
                    <a:pt x="8" y="1"/>
                    <a:pt x="8" y="1"/>
                  </a:cubicBezTo>
                  <a:cubicBezTo>
                    <a:pt x="5" y="4"/>
                    <a:pt x="3" y="8"/>
                    <a:pt x="1"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grpSp>
      <p:sp>
        <p:nvSpPr>
          <p:cNvPr id="1872" name="任意多边形 1871"/>
          <p:cNvSpPr/>
          <p:nvPr/>
        </p:nvSpPr>
        <p:spPr>
          <a:xfrm flipV="1">
            <a:off x="4795593" y="1200123"/>
            <a:ext cx="187235" cy="211155"/>
          </a:xfrm>
          <a:custGeom>
            <a:avLst/>
            <a:gdLst>
              <a:gd name="connsiteX0" fmla="*/ 0 w 187235"/>
              <a:gd name="connsiteY0" fmla="*/ 211154 h 211154"/>
              <a:gd name="connsiteX1" fmla="*/ 4007 w 187235"/>
              <a:gd name="connsiteY1" fmla="*/ 211154 h 211154"/>
              <a:gd name="connsiteX2" fmla="*/ 93617 w 187235"/>
              <a:gd name="connsiteY2" fmla="*/ 167392 h 211154"/>
              <a:gd name="connsiteX3" fmla="*/ 183227 w 187235"/>
              <a:gd name="connsiteY3" fmla="*/ 211154 h 211154"/>
              <a:gd name="connsiteX4" fmla="*/ 187235 w 187235"/>
              <a:gd name="connsiteY4" fmla="*/ 211154 h 211154"/>
              <a:gd name="connsiteX5" fmla="*/ 93618 w 187235"/>
              <a:gd name="connsiteY5" fmla="*/ 0 h 211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7235" h="211154">
                <a:moveTo>
                  <a:pt x="0" y="211154"/>
                </a:moveTo>
                <a:lnTo>
                  <a:pt x="4007" y="211154"/>
                </a:lnTo>
                <a:lnTo>
                  <a:pt x="93617" y="167392"/>
                </a:lnTo>
                <a:lnTo>
                  <a:pt x="183227" y="211154"/>
                </a:lnTo>
                <a:lnTo>
                  <a:pt x="187235" y="211154"/>
                </a:lnTo>
                <a:lnTo>
                  <a:pt x="93618" y="0"/>
                </a:lnTo>
                <a:close/>
              </a:path>
            </a:pathLst>
          </a:custGeom>
          <a:solidFill>
            <a:srgbClr val="E87071"/>
          </a:solidFill>
          <a:ln>
            <a:noFill/>
          </a:ln>
          <a:effectLst>
            <a:reflection blurRad="6350" stA="50000" endA="300" endPos="5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2400">
              <a:solidFill>
                <a:prstClr val="white"/>
              </a:solidFill>
            </a:endParaRPr>
          </a:p>
        </p:txBody>
      </p:sp>
      <p:sp>
        <p:nvSpPr>
          <p:cNvPr id="1873" name="文本框 1872"/>
          <p:cNvSpPr txBox="1"/>
          <p:nvPr/>
        </p:nvSpPr>
        <p:spPr>
          <a:xfrm>
            <a:off x="4521864" y="862965"/>
            <a:ext cx="733195" cy="400110"/>
          </a:xfrm>
          <a:prstGeom prst="rect">
            <a:avLst/>
          </a:prstGeom>
          <a:noFill/>
        </p:spPr>
        <p:txBody>
          <a:bodyPr wrap="square" lIns="91440" tIns="45720" rIns="91440" bIns="45720" rtlCol="0">
            <a:spAutoFit/>
          </a:bodyPr>
          <a:lstStyle/>
          <a:p>
            <a:r>
              <a:rPr lang="zh-CN" altLang="en-US" sz="2000" dirty="0">
                <a:solidFill>
                  <a:prstClr val="black">
                    <a:lumMod val="50000"/>
                    <a:lumOff val="50000"/>
                  </a:prstClr>
                </a:solidFill>
                <a:latin typeface="方正综艺简体" panose="03000509000000000000" pitchFamily="65" charset="-122"/>
                <a:ea typeface="方正综艺简体" panose="03000509000000000000" pitchFamily="65" charset="-122"/>
              </a:rPr>
              <a:t>成功</a:t>
            </a:r>
          </a:p>
        </p:txBody>
      </p:sp>
      <p:grpSp>
        <p:nvGrpSpPr>
          <p:cNvPr id="1938" name="组合 1937"/>
          <p:cNvGrpSpPr/>
          <p:nvPr/>
        </p:nvGrpSpPr>
        <p:grpSpPr>
          <a:xfrm flipH="1">
            <a:off x="5931825" y="1268568"/>
            <a:ext cx="415347" cy="583499"/>
            <a:chOff x="7816851" y="3132140"/>
            <a:chExt cx="133341" cy="187323"/>
          </a:xfrm>
          <a:solidFill>
            <a:schemeClr val="tx1">
              <a:lumMod val="50000"/>
              <a:lumOff val="50000"/>
            </a:schemeClr>
          </a:solidFill>
          <a:effectLst>
            <a:reflection stA="33000" endPos="90000" dir="5400000" sy="-100000" algn="bl" rotWithShape="0"/>
          </a:effectLst>
        </p:grpSpPr>
        <p:sp>
          <p:nvSpPr>
            <p:cNvPr id="1934" name="Freeform 1099"/>
            <p:cNvSpPr/>
            <p:nvPr/>
          </p:nvSpPr>
          <p:spPr bwMode="auto">
            <a:xfrm>
              <a:off x="7875587" y="3132140"/>
              <a:ext cx="34925" cy="42863"/>
            </a:xfrm>
            <a:custGeom>
              <a:avLst/>
              <a:gdLst>
                <a:gd name="T0" fmla="*/ 5 w 9"/>
                <a:gd name="T1" fmla="*/ 10 h 11"/>
                <a:gd name="T2" fmla="*/ 8 w 9"/>
                <a:gd name="T3" fmla="*/ 4 h 11"/>
                <a:gd name="T4" fmla="*/ 5 w 9"/>
                <a:gd name="T5" fmla="*/ 0 h 11"/>
                <a:gd name="T6" fmla="*/ 0 w 9"/>
                <a:gd name="T7" fmla="*/ 4 h 11"/>
                <a:gd name="T8" fmla="*/ 5 w 9"/>
                <a:gd name="T9" fmla="*/ 10 h 11"/>
              </a:gdLst>
              <a:ahLst/>
              <a:cxnLst>
                <a:cxn ang="0">
                  <a:pos x="T0" y="T1"/>
                </a:cxn>
                <a:cxn ang="0">
                  <a:pos x="T2" y="T3"/>
                </a:cxn>
                <a:cxn ang="0">
                  <a:pos x="T4" y="T5"/>
                </a:cxn>
                <a:cxn ang="0">
                  <a:pos x="T6" y="T7"/>
                </a:cxn>
                <a:cxn ang="0">
                  <a:pos x="T8" y="T9"/>
                </a:cxn>
              </a:cxnLst>
              <a:rect l="0" t="0" r="r" b="b"/>
              <a:pathLst>
                <a:path w="9" h="11">
                  <a:moveTo>
                    <a:pt x="5" y="10"/>
                  </a:moveTo>
                  <a:cubicBezTo>
                    <a:pt x="8" y="10"/>
                    <a:pt x="8" y="7"/>
                    <a:pt x="8" y="4"/>
                  </a:cubicBezTo>
                  <a:cubicBezTo>
                    <a:pt x="9" y="2"/>
                    <a:pt x="7" y="0"/>
                    <a:pt x="5" y="0"/>
                  </a:cubicBezTo>
                  <a:cubicBezTo>
                    <a:pt x="2" y="0"/>
                    <a:pt x="0" y="2"/>
                    <a:pt x="0" y="4"/>
                  </a:cubicBezTo>
                  <a:cubicBezTo>
                    <a:pt x="1" y="8"/>
                    <a:pt x="4" y="11"/>
                    <a:pt x="5"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1935" name="Freeform 1100"/>
            <p:cNvSpPr/>
            <p:nvPr/>
          </p:nvSpPr>
          <p:spPr bwMode="auto">
            <a:xfrm>
              <a:off x="7820025" y="3249613"/>
              <a:ext cx="55563" cy="69850"/>
            </a:xfrm>
            <a:custGeom>
              <a:avLst/>
              <a:gdLst>
                <a:gd name="T0" fmla="*/ 12 w 14"/>
                <a:gd name="T1" fmla="*/ 1 h 18"/>
                <a:gd name="T2" fmla="*/ 10 w 14"/>
                <a:gd name="T3" fmla="*/ 0 h 18"/>
                <a:gd name="T4" fmla="*/ 8 w 14"/>
                <a:gd name="T5" fmla="*/ 6 h 18"/>
                <a:gd name="T6" fmla="*/ 1 w 14"/>
                <a:gd name="T7" fmla="*/ 14 h 18"/>
                <a:gd name="T8" fmla="*/ 1 w 14"/>
                <a:gd name="T9" fmla="*/ 17 h 18"/>
                <a:gd name="T10" fmla="*/ 4 w 14"/>
                <a:gd name="T11" fmla="*/ 17 h 18"/>
                <a:gd name="T12" fmla="*/ 12 w 14"/>
                <a:gd name="T13" fmla="*/ 9 h 18"/>
                <a:gd name="T14" fmla="*/ 13 w 14"/>
                <a:gd name="T15" fmla="*/ 8 h 18"/>
                <a:gd name="T16" fmla="*/ 14 w 14"/>
                <a:gd name="T17" fmla="*/ 3 h 18"/>
                <a:gd name="T18" fmla="*/ 12 w 14"/>
                <a:gd name="T19" fmla="*/ 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18">
                  <a:moveTo>
                    <a:pt x="12" y="1"/>
                  </a:moveTo>
                  <a:cubicBezTo>
                    <a:pt x="11" y="1"/>
                    <a:pt x="10" y="0"/>
                    <a:pt x="10" y="0"/>
                  </a:cubicBezTo>
                  <a:cubicBezTo>
                    <a:pt x="8" y="6"/>
                    <a:pt x="8" y="6"/>
                    <a:pt x="8" y="6"/>
                  </a:cubicBezTo>
                  <a:cubicBezTo>
                    <a:pt x="1" y="14"/>
                    <a:pt x="1" y="14"/>
                    <a:pt x="1" y="14"/>
                  </a:cubicBezTo>
                  <a:cubicBezTo>
                    <a:pt x="0" y="15"/>
                    <a:pt x="0" y="16"/>
                    <a:pt x="1" y="17"/>
                  </a:cubicBezTo>
                  <a:cubicBezTo>
                    <a:pt x="2" y="18"/>
                    <a:pt x="4" y="18"/>
                    <a:pt x="4" y="17"/>
                  </a:cubicBezTo>
                  <a:cubicBezTo>
                    <a:pt x="12" y="9"/>
                    <a:pt x="12" y="9"/>
                    <a:pt x="12" y="9"/>
                  </a:cubicBezTo>
                  <a:cubicBezTo>
                    <a:pt x="12" y="9"/>
                    <a:pt x="13" y="8"/>
                    <a:pt x="13" y="8"/>
                  </a:cubicBezTo>
                  <a:cubicBezTo>
                    <a:pt x="14" y="3"/>
                    <a:pt x="14" y="3"/>
                    <a:pt x="14" y="3"/>
                  </a:cubicBezTo>
                  <a:cubicBezTo>
                    <a:pt x="13" y="2"/>
                    <a:pt x="13" y="2"/>
                    <a:pt x="12"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1936" name="Freeform 1101"/>
            <p:cNvSpPr/>
            <p:nvPr/>
          </p:nvSpPr>
          <p:spPr bwMode="auto">
            <a:xfrm>
              <a:off x="7899392" y="3175002"/>
              <a:ext cx="50800" cy="31750"/>
            </a:xfrm>
            <a:custGeom>
              <a:avLst/>
              <a:gdLst>
                <a:gd name="T0" fmla="*/ 6 w 13"/>
                <a:gd name="T1" fmla="*/ 8 h 8"/>
                <a:gd name="T2" fmla="*/ 12 w 13"/>
                <a:gd name="T3" fmla="*/ 4 h 8"/>
                <a:gd name="T4" fmla="*/ 12 w 13"/>
                <a:gd name="T5" fmla="*/ 1 h 8"/>
                <a:gd name="T6" fmla="*/ 10 w 13"/>
                <a:gd name="T7" fmla="*/ 1 h 8"/>
                <a:gd name="T8" fmla="*/ 5 w 13"/>
                <a:gd name="T9" fmla="*/ 4 h 8"/>
                <a:gd name="T10" fmla="*/ 1 w 13"/>
                <a:gd name="T11" fmla="*/ 3 h 8"/>
                <a:gd name="T12" fmla="*/ 1 w 13"/>
                <a:gd name="T13" fmla="*/ 5 h 8"/>
                <a:gd name="T14" fmla="*/ 0 w 13"/>
                <a:gd name="T15" fmla="*/ 7 h 8"/>
                <a:gd name="T16" fmla="*/ 5 w 13"/>
                <a:gd name="T17" fmla="*/ 8 h 8"/>
                <a:gd name="T18" fmla="*/ 6 w 13"/>
                <a:gd name="T19"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 h="8">
                  <a:moveTo>
                    <a:pt x="6" y="8"/>
                  </a:moveTo>
                  <a:cubicBezTo>
                    <a:pt x="12" y="4"/>
                    <a:pt x="12" y="4"/>
                    <a:pt x="12" y="4"/>
                  </a:cubicBezTo>
                  <a:cubicBezTo>
                    <a:pt x="13" y="3"/>
                    <a:pt x="13" y="2"/>
                    <a:pt x="12" y="1"/>
                  </a:cubicBezTo>
                  <a:cubicBezTo>
                    <a:pt x="12" y="1"/>
                    <a:pt x="11" y="0"/>
                    <a:pt x="10" y="1"/>
                  </a:cubicBezTo>
                  <a:cubicBezTo>
                    <a:pt x="5" y="4"/>
                    <a:pt x="5" y="4"/>
                    <a:pt x="5" y="4"/>
                  </a:cubicBezTo>
                  <a:cubicBezTo>
                    <a:pt x="1" y="3"/>
                    <a:pt x="1" y="3"/>
                    <a:pt x="1" y="3"/>
                  </a:cubicBezTo>
                  <a:cubicBezTo>
                    <a:pt x="1" y="3"/>
                    <a:pt x="1" y="4"/>
                    <a:pt x="1" y="5"/>
                  </a:cubicBezTo>
                  <a:cubicBezTo>
                    <a:pt x="1" y="6"/>
                    <a:pt x="0" y="7"/>
                    <a:pt x="0" y="7"/>
                  </a:cubicBezTo>
                  <a:cubicBezTo>
                    <a:pt x="5" y="8"/>
                    <a:pt x="5" y="8"/>
                    <a:pt x="5" y="8"/>
                  </a:cubicBezTo>
                  <a:cubicBezTo>
                    <a:pt x="5" y="8"/>
                    <a:pt x="6" y="8"/>
                    <a:pt x="6"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1937" name="Freeform 1102"/>
            <p:cNvSpPr/>
            <p:nvPr/>
          </p:nvSpPr>
          <p:spPr bwMode="auto">
            <a:xfrm>
              <a:off x="7816851" y="3175001"/>
              <a:ext cx="88900" cy="136525"/>
            </a:xfrm>
            <a:custGeom>
              <a:avLst/>
              <a:gdLst>
                <a:gd name="T0" fmla="*/ 18 w 23"/>
                <a:gd name="T1" fmla="*/ 17 h 35"/>
                <a:gd name="T2" fmla="*/ 21 w 23"/>
                <a:gd name="T3" fmla="*/ 5 h 35"/>
                <a:gd name="T4" fmla="*/ 21 w 23"/>
                <a:gd name="T5" fmla="*/ 2 h 35"/>
                <a:gd name="T6" fmla="*/ 20 w 23"/>
                <a:gd name="T7" fmla="*/ 2 h 35"/>
                <a:gd name="T8" fmla="*/ 19 w 23"/>
                <a:gd name="T9" fmla="*/ 7 h 35"/>
                <a:gd name="T10" fmla="*/ 20 w 23"/>
                <a:gd name="T11" fmla="*/ 3 h 35"/>
                <a:gd name="T12" fmla="*/ 20 w 23"/>
                <a:gd name="T13" fmla="*/ 2 h 35"/>
                <a:gd name="T14" fmla="*/ 20 w 23"/>
                <a:gd name="T15" fmla="*/ 1 h 35"/>
                <a:gd name="T16" fmla="*/ 19 w 23"/>
                <a:gd name="T17" fmla="*/ 1 h 35"/>
                <a:gd name="T18" fmla="*/ 18 w 23"/>
                <a:gd name="T19" fmla="*/ 2 h 35"/>
                <a:gd name="T20" fmla="*/ 19 w 23"/>
                <a:gd name="T21" fmla="*/ 3 h 35"/>
                <a:gd name="T22" fmla="*/ 18 w 23"/>
                <a:gd name="T23" fmla="*/ 6 h 35"/>
                <a:gd name="T24" fmla="*/ 17 w 23"/>
                <a:gd name="T25" fmla="*/ 0 h 35"/>
                <a:gd name="T26" fmla="*/ 17 w 23"/>
                <a:gd name="T27" fmla="*/ 0 h 35"/>
                <a:gd name="T28" fmla="*/ 17 w 23"/>
                <a:gd name="T29" fmla="*/ 0 h 35"/>
                <a:gd name="T30" fmla="*/ 15 w 23"/>
                <a:gd name="T31" fmla="*/ 0 h 35"/>
                <a:gd name="T32" fmla="*/ 8 w 23"/>
                <a:gd name="T33" fmla="*/ 0 h 35"/>
                <a:gd name="T34" fmla="*/ 1 w 23"/>
                <a:gd name="T35" fmla="*/ 5 h 35"/>
                <a:gd name="T36" fmla="*/ 1 w 23"/>
                <a:gd name="T37" fmla="*/ 8 h 35"/>
                <a:gd name="T38" fmla="*/ 4 w 23"/>
                <a:gd name="T39" fmla="*/ 8 h 35"/>
                <a:gd name="T40" fmla="*/ 4 w 23"/>
                <a:gd name="T41" fmla="*/ 8 h 35"/>
                <a:gd name="T42" fmla="*/ 9 w 23"/>
                <a:gd name="T43" fmla="*/ 4 h 35"/>
                <a:gd name="T44" fmla="*/ 13 w 23"/>
                <a:gd name="T45" fmla="*/ 4 h 35"/>
                <a:gd name="T46" fmla="*/ 12 w 23"/>
                <a:gd name="T47" fmla="*/ 4 h 35"/>
                <a:gd name="T48" fmla="*/ 9 w 23"/>
                <a:gd name="T49" fmla="*/ 15 h 35"/>
                <a:gd name="T50" fmla="*/ 10 w 23"/>
                <a:gd name="T51" fmla="*/ 16 h 35"/>
                <a:gd name="T52" fmla="*/ 14 w 23"/>
                <a:gd name="T53" fmla="*/ 20 h 35"/>
                <a:gd name="T54" fmla="*/ 18 w 23"/>
                <a:gd name="T55" fmla="*/ 24 h 35"/>
                <a:gd name="T56" fmla="*/ 17 w 23"/>
                <a:gd name="T57" fmla="*/ 32 h 35"/>
                <a:gd name="T58" fmla="*/ 19 w 23"/>
                <a:gd name="T59" fmla="*/ 35 h 35"/>
                <a:gd name="T60" fmla="*/ 22 w 23"/>
                <a:gd name="T61" fmla="*/ 33 h 35"/>
                <a:gd name="T62" fmla="*/ 23 w 23"/>
                <a:gd name="T63" fmla="*/ 24 h 35"/>
                <a:gd name="T64" fmla="*/ 23 w 23"/>
                <a:gd name="T65" fmla="*/ 22 h 35"/>
                <a:gd name="T66" fmla="*/ 18 w 23"/>
                <a:gd name="T67" fmla="*/ 1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 h="35">
                  <a:moveTo>
                    <a:pt x="18" y="17"/>
                  </a:moveTo>
                  <a:cubicBezTo>
                    <a:pt x="19" y="10"/>
                    <a:pt x="21" y="6"/>
                    <a:pt x="21" y="5"/>
                  </a:cubicBezTo>
                  <a:cubicBezTo>
                    <a:pt x="21" y="3"/>
                    <a:pt x="21" y="2"/>
                    <a:pt x="21" y="2"/>
                  </a:cubicBezTo>
                  <a:cubicBezTo>
                    <a:pt x="20" y="2"/>
                    <a:pt x="20" y="2"/>
                    <a:pt x="20" y="2"/>
                  </a:cubicBezTo>
                  <a:cubicBezTo>
                    <a:pt x="20" y="5"/>
                    <a:pt x="19" y="7"/>
                    <a:pt x="19" y="7"/>
                  </a:cubicBezTo>
                  <a:cubicBezTo>
                    <a:pt x="19" y="7"/>
                    <a:pt x="20" y="4"/>
                    <a:pt x="20" y="3"/>
                  </a:cubicBezTo>
                  <a:cubicBezTo>
                    <a:pt x="20" y="2"/>
                    <a:pt x="20" y="2"/>
                    <a:pt x="20" y="2"/>
                  </a:cubicBezTo>
                  <a:cubicBezTo>
                    <a:pt x="20" y="1"/>
                    <a:pt x="20" y="1"/>
                    <a:pt x="20" y="1"/>
                  </a:cubicBezTo>
                  <a:cubicBezTo>
                    <a:pt x="19" y="1"/>
                    <a:pt x="19" y="1"/>
                    <a:pt x="19" y="1"/>
                  </a:cubicBezTo>
                  <a:cubicBezTo>
                    <a:pt x="18" y="2"/>
                    <a:pt x="18" y="2"/>
                    <a:pt x="18" y="2"/>
                  </a:cubicBezTo>
                  <a:cubicBezTo>
                    <a:pt x="18" y="2"/>
                    <a:pt x="18" y="2"/>
                    <a:pt x="19" y="3"/>
                  </a:cubicBezTo>
                  <a:cubicBezTo>
                    <a:pt x="19" y="3"/>
                    <a:pt x="18" y="4"/>
                    <a:pt x="18" y="6"/>
                  </a:cubicBezTo>
                  <a:cubicBezTo>
                    <a:pt x="18" y="1"/>
                    <a:pt x="17" y="0"/>
                    <a:pt x="17" y="0"/>
                  </a:cubicBezTo>
                  <a:cubicBezTo>
                    <a:pt x="17" y="0"/>
                    <a:pt x="17" y="0"/>
                    <a:pt x="17" y="0"/>
                  </a:cubicBezTo>
                  <a:cubicBezTo>
                    <a:pt x="17" y="0"/>
                    <a:pt x="17" y="0"/>
                    <a:pt x="17" y="0"/>
                  </a:cubicBezTo>
                  <a:cubicBezTo>
                    <a:pt x="16" y="0"/>
                    <a:pt x="15" y="0"/>
                    <a:pt x="15" y="0"/>
                  </a:cubicBezTo>
                  <a:cubicBezTo>
                    <a:pt x="13" y="0"/>
                    <a:pt x="11" y="0"/>
                    <a:pt x="8" y="0"/>
                  </a:cubicBezTo>
                  <a:cubicBezTo>
                    <a:pt x="1" y="5"/>
                    <a:pt x="1" y="5"/>
                    <a:pt x="1" y="5"/>
                  </a:cubicBezTo>
                  <a:cubicBezTo>
                    <a:pt x="0" y="6"/>
                    <a:pt x="0" y="7"/>
                    <a:pt x="1" y="8"/>
                  </a:cubicBezTo>
                  <a:cubicBezTo>
                    <a:pt x="2" y="8"/>
                    <a:pt x="3" y="9"/>
                    <a:pt x="4" y="8"/>
                  </a:cubicBezTo>
                  <a:cubicBezTo>
                    <a:pt x="4" y="8"/>
                    <a:pt x="4" y="8"/>
                    <a:pt x="4" y="8"/>
                  </a:cubicBezTo>
                  <a:cubicBezTo>
                    <a:pt x="9" y="4"/>
                    <a:pt x="9" y="4"/>
                    <a:pt x="9" y="4"/>
                  </a:cubicBezTo>
                  <a:cubicBezTo>
                    <a:pt x="13" y="4"/>
                    <a:pt x="13" y="4"/>
                    <a:pt x="13" y="4"/>
                  </a:cubicBezTo>
                  <a:cubicBezTo>
                    <a:pt x="12" y="4"/>
                    <a:pt x="12" y="4"/>
                    <a:pt x="12" y="4"/>
                  </a:cubicBezTo>
                  <a:cubicBezTo>
                    <a:pt x="11" y="7"/>
                    <a:pt x="9" y="13"/>
                    <a:pt x="9" y="15"/>
                  </a:cubicBezTo>
                  <a:cubicBezTo>
                    <a:pt x="10" y="16"/>
                    <a:pt x="10" y="16"/>
                    <a:pt x="10" y="16"/>
                  </a:cubicBezTo>
                  <a:cubicBezTo>
                    <a:pt x="10" y="16"/>
                    <a:pt x="11" y="18"/>
                    <a:pt x="14" y="20"/>
                  </a:cubicBezTo>
                  <a:cubicBezTo>
                    <a:pt x="14" y="20"/>
                    <a:pt x="18" y="24"/>
                    <a:pt x="18" y="24"/>
                  </a:cubicBezTo>
                  <a:cubicBezTo>
                    <a:pt x="17" y="32"/>
                    <a:pt x="17" y="32"/>
                    <a:pt x="17" y="32"/>
                  </a:cubicBezTo>
                  <a:cubicBezTo>
                    <a:pt x="17" y="34"/>
                    <a:pt x="18" y="35"/>
                    <a:pt x="19" y="35"/>
                  </a:cubicBezTo>
                  <a:cubicBezTo>
                    <a:pt x="20" y="35"/>
                    <a:pt x="21" y="35"/>
                    <a:pt x="22" y="33"/>
                  </a:cubicBezTo>
                  <a:cubicBezTo>
                    <a:pt x="23" y="24"/>
                    <a:pt x="23" y="24"/>
                    <a:pt x="23" y="24"/>
                  </a:cubicBezTo>
                  <a:cubicBezTo>
                    <a:pt x="23" y="23"/>
                    <a:pt x="23" y="22"/>
                    <a:pt x="23" y="22"/>
                  </a:cubicBezTo>
                  <a:cubicBezTo>
                    <a:pt x="22" y="21"/>
                    <a:pt x="18" y="17"/>
                    <a:pt x="18" y="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grpSp>
      <p:grpSp>
        <p:nvGrpSpPr>
          <p:cNvPr id="1942" name="组合 1941"/>
          <p:cNvGrpSpPr/>
          <p:nvPr/>
        </p:nvGrpSpPr>
        <p:grpSpPr>
          <a:xfrm>
            <a:off x="3328351" y="2092874"/>
            <a:ext cx="1267847" cy="123780"/>
            <a:chOff x="3166157" y="1945699"/>
            <a:chExt cx="1267846" cy="123780"/>
          </a:xfrm>
        </p:grpSpPr>
        <p:cxnSp>
          <p:nvCxnSpPr>
            <p:cNvPr id="1940" name="直接连接符 1939"/>
            <p:cNvCxnSpPr/>
            <p:nvPr/>
          </p:nvCxnSpPr>
          <p:spPr>
            <a:xfrm flipH="1">
              <a:off x="3233469" y="2012479"/>
              <a:ext cx="1200534" cy="0"/>
            </a:xfrm>
            <a:prstGeom prst="line">
              <a:avLst/>
            </a:prstGeom>
            <a:ln w="19050">
              <a:solidFill>
                <a:srgbClr val="663A77"/>
              </a:solidFill>
            </a:ln>
          </p:spPr>
          <p:style>
            <a:lnRef idx="1">
              <a:schemeClr val="accent1"/>
            </a:lnRef>
            <a:fillRef idx="0">
              <a:schemeClr val="accent1"/>
            </a:fillRef>
            <a:effectRef idx="0">
              <a:schemeClr val="accent1"/>
            </a:effectRef>
            <a:fontRef idx="minor">
              <a:schemeClr val="tx1"/>
            </a:fontRef>
          </p:style>
        </p:cxnSp>
        <p:sp>
          <p:nvSpPr>
            <p:cNvPr id="1941" name="椭圆 1940"/>
            <p:cNvSpPr/>
            <p:nvPr/>
          </p:nvSpPr>
          <p:spPr>
            <a:xfrm>
              <a:off x="3166157" y="1945699"/>
              <a:ext cx="123780" cy="123780"/>
            </a:xfrm>
            <a:prstGeom prst="ellipse">
              <a:avLst/>
            </a:prstGeom>
            <a:solidFill>
              <a:srgbClr val="663A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grpSp>
      <p:sp>
        <p:nvSpPr>
          <p:cNvPr id="1953" name="文本框 1952"/>
          <p:cNvSpPr txBox="1"/>
          <p:nvPr/>
        </p:nvSpPr>
        <p:spPr>
          <a:xfrm>
            <a:off x="2041547" y="1844051"/>
            <a:ext cx="1654187" cy="318100"/>
          </a:xfrm>
          <a:prstGeom prst="rect">
            <a:avLst/>
          </a:prstGeom>
          <a:noFill/>
        </p:spPr>
        <p:txBody>
          <a:bodyPr wrap="square" lIns="91440" tIns="45720" rIns="91440" bIns="45720" rtlCol="0">
            <a:spAutoFit/>
          </a:bodyPr>
          <a:lstStyle/>
          <a:p>
            <a:r>
              <a:rPr lang="zh-CN" altLang="en-US" sz="1465" dirty="0">
                <a:solidFill>
                  <a:srgbClr val="663A77"/>
                </a:solidFill>
                <a:latin typeface="时尚中黑简体" panose="01010104010101010101" pitchFamily="2" charset="-122"/>
                <a:ea typeface="时尚中黑简体" panose="01010104010101010101" pitchFamily="2" charset="-122"/>
              </a:rPr>
              <a:t>在此添加标题</a:t>
            </a:r>
          </a:p>
        </p:txBody>
      </p:sp>
      <p:sp>
        <p:nvSpPr>
          <p:cNvPr id="1954" name="文本框 1953"/>
          <p:cNvSpPr txBox="1"/>
          <p:nvPr/>
        </p:nvSpPr>
        <p:spPr>
          <a:xfrm>
            <a:off x="2049635" y="2084420"/>
            <a:ext cx="1263415" cy="1077603"/>
          </a:xfrm>
          <a:prstGeom prst="rect">
            <a:avLst/>
          </a:prstGeom>
          <a:noFill/>
        </p:spPr>
        <p:txBody>
          <a:bodyPr wrap="square" lIns="91440" tIns="45720" rIns="91440" bIns="45720" rtlCol="0">
            <a:spAutoFit/>
          </a:bodyPr>
          <a:lstStyle/>
          <a:p>
            <a:pPr algn="just"/>
            <a:r>
              <a:rPr lang="zh-CN" altLang="en-US" sz="1065" dirty="0">
                <a:solidFill>
                  <a:prstClr val="black">
                    <a:lumMod val="65000"/>
                    <a:lumOff val="35000"/>
                  </a:prstClr>
                </a:solidFill>
                <a:latin typeface="微软雅黑" panose="020B0503020204020204" pitchFamily="34" charset="-122"/>
                <a:ea typeface="微软雅黑" panose="020B0503020204020204" pitchFamily="34" charset="-122"/>
              </a:rPr>
              <a:t>替换你的文字替换你的文字</a:t>
            </a:r>
          </a:p>
          <a:p>
            <a:pPr algn="just"/>
            <a:r>
              <a:rPr lang="zh-CN" altLang="en-US" sz="1065" dirty="0">
                <a:solidFill>
                  <a:prstClr val="black">
                    <a:lumMod val="65000"/>
                    <a:lumOff val="35000"/>
                  </a:prstClr>
                </a:solidFill>
                <a:latin typeface="微软雅黑" panose="020B0503020204020204" pitchFamily="34" charset="-122"/>
                <a:ea typeface="微软雅黑" panose="020B0503020204020204" pitchFamily="34" charset="-122"/>
              </a:rPr>
              <a:t>替换你的文字</a:t>
            </a:r>
          </a:p>
          <a:p>
            <a:pPr algn="just"/>
            <a:r>
              <a:rPr lang="zh-CN" altLang="en-US" sz="1065" dirty="0">
                <a:solidFill>
                  <a:prstClr val="black">
                    <a:lumMod val="65000"/>
                    <a:lumOff val="35000"/>
                  </a:prstClr>
                </a:solidFill>
                <a:latin typeface="微软雅黑" panose="020B0503020204020204" pitchFamily="34" charset="-122"/>
                <a:ea typeface="微软雅黑" panose="020B0503020204020204" pitchFamily="34" charset="-122"/>
              </a:rPr>
              <a:t>替换你的文字</a:t>
            </a:r>
          </a:p>
          <a:p>
            <a:pPr algn="just"/>
            <a:r>
              <a:rPr lang="zh-CN" altLang="en-US" sz="1065" dirty="0">
                <a:solidFill>
                  <a:prstClr val="black">
                    <a:lumMod val="65000"/>
                    <a:lumOff val="35000"/>
                  </a:prstClr>
                </a:solidFill>
                <a:latin typeface="微软雅黑" panose="020B0503020204020204" pitchFamily="34" charset="-122"/>
                <a:ea typeface="微软雅黑" panose="020B0503020204020204" pitchFamily="34" charset="-122"/>
              </a:rPr>
              <a:t>替换你的文字</a:t>
            </a:r>
          </a:p>
          <a:p>
            <a:pPr algn="just"/>
            <a:endParaRPr lang="zh-CN" altLang="en-US" sz="1065" dirty="0">
              <a:solidFill>
                <a:prstClr val="black">
                  <a:lumMod val="65000"/>
                  <a:lumOff val="35000"/>
                </a:prstClr>
              </a:solidFill>
              <a:latin typeface="微软雅黑" panose="020B0503020204020204" pitchFamily="34" charset="-122"/>
              <a:ea typeface="微软雅黑" panose="020B0503020204020204" pitchFamily="34" charset="-122"/>
            </a:endParaRPr>
          </a:p>
        </p:txBody>
      </p:sp>
      <p:sp>
        <p:nvSpPr>
          <p:cNvPr id="1955" name="文本框 1954"/>
          <p:cNvSpPr txBox="1"/>
          <p:nvPr/>
        </p:nvSpPr>
        <p:spPr>
          <a:xfrm>
            <a:off x="2079646" y="4278577"/>
            <a:ext cx="1372484" cy="318100"/>
          </a:xfrm>
          <a:prstGeom prst="rect">
            <a:avLst/>
          </a:prstGeom>
          <a:noFill/>
        </p:spPr>
        <p:txBody>
          <a:bodyPr wrap="square" lIns="91440" tIns="45720" rIns="91440" bIns="45720" rtlCol="0">
            <a:spAutoFit/>
          </a:bodyPr>
          <a:lstStyle/>
          <a:p>
            <a:r>
              <a:rPr lang="zh-CN" altLang="en-US" sz="1465" dirty="0">
                <a:solidFill>
                  <a:srgbClr val="01ACBE"/>
                </a:solidFill>
                <a:latin typeface="时尚中黑简体" panose="01010104010101010101" pitchFamily="2" charset="-122"/>
                <a:ea typeface="时尚中黑简体" panose="01010104010101010101" pitchFamily="2" charset="-122"/>
              </a:rPr>
              <a:t>在此添加标题</a:t>
            </a:r>
          </a:p>
        </p:txBody>
      </p:sp>
      <p:sp>
        <p:nvSpPr>
          <p:cNvPr id="1956" name="文本框 1955"/>
          <p:cNvSpPr txBox="1"/>
          <p:nvPr/>
        </p:nvSpPr>
        <p:spPr>
          <a:xfrm>
            <a:off x="2087735" y="4518947"/>
            <a:ext cx="1263415" cy="913392"/>
          </a:xfrm>
          <a:prstGeom prst="rect">
            <a:avLst/>
          </a:prstGeom>
          <a:noFill/>
        </p:spPr>
        <p:txBody>
          <a:bodyPr wrap="square" lIns="91440" tIns="45720" rIns="91440" bIns="45720" rtlCol="0">
            <a:spAutoFit/>
          </a:bodyPr>
          <a:lstStyle/>
          <a:p>
            <a:pPr algn="just"/>
            <a:r>
              <a:rPr lang="zh-CN" altLang="en-US" sz="1065" dirty="0">
                <a:solidFill>
                  <a:prstClr val="black">
                    <a:lumMod val="65000"/>
                    <a:lumOff val="35000"/>
                  </a:prstClr>
                </a:solidFill>
                <a:latin typeface="微软雅黑" panose="020B0503020204020204" pitchFamily="34" charset="-122"/>
                <a:ea typeface="微软雅黑" panose="020B0503020204020204" pitchFamily="34" charset="-122"/>
              </a:rPr>
              <a:t>替换你的文字替换你的文字</a:t>
            </a:r>
          </a:p>
          <a:p>
            <a:pPr algn="just"/>
            <a:r>
              <a:rPr lang="zh-CN" altLang="en-US" sz="1065" dirty="0">
                <a:solidFill>
                  <a:prstClr val="black">
                    <a:lumMod val="65000"/>
                    <a:lumOff val="35000"/>
                  </a:prstClr>
                </a:solidFill>
                <a:latin typeface="微软雅黑" panose="020B0503020204020204" pitchFamily="34" charset="-122"/>
                <a:ea typeface="微软雅黑" panose="020B0503020204020204" pitchFamily="34" charset="-122"/>
              </a:rPr>
              <a:t>替换你的文字</a:t>
            </a:r>
          </a:p>
          <a:p>
            <a:pPr algn="just"/>
            <a:r>
              <a:rPr lang="zh-CN" altLang="en-US" sz="1065" dirty="0">
                <a:solidFill>
                  <a:prstClr val="black">
                    <a:lumMod val="65000"/>
                    <a:lumOff val="35000"/>
                  </a:prstClr>
                </a:solidFill>
                <a:latin typeface="微软雅黑" panose="020B0503020204020204" pitchFamily="34" charset="-122"/>
                <a:ea typeface="微软雅黑" panose="020B0503020204020204" pitchFamily="34" charset="-122"/>
              </a:rPr>
              <a:t>替换你的文字</a:t>
            </a:r>
          </a:p>
          <a:p>
            <a:pPr algn="just"/>
            <a:endParaRPr lang="zh-CN" altLang="en-US" sz="1065" dirty="0">
              <a:solidFill>
                <a:prstClr val="black">
                  <a:lumMod val="65000"/>
                  <a:lumOff val="35000"/>
                </a:prstClr>
              </a:solidFill>
              <a:latin typeface="微软雅黑" panose="020B0503020204020204" pitchFamily="34" charset="-122"/>
              <a:ea typeface="微软雅黑" panose="020B0503020204020204" pitchFamily="34" charset="-122"/>
            </a:endParaRPr>
          </a:p>
        </p:txBody>
      </p:sp>
      <p:sp>
        <p:nvSpPr>
          <p:cNvPr id="1957" name="文本框 1956"/>
          <p:cNvSpPr txBox="1"/>
          <p:nvPr/>
        </p:nvSpPr>
        <p:spPr>
          <a:xfrm>
            <a:off x="8631377" y="2858277"/>
            <a:ext cx="1593080" cy="318100"/>
          </a:xfrm>
          <a:prstGeom prst="rect">
            <a:avLst/>
          </a:prstGeom>
          <a:noFill/>
        </p:spPr>
        <p:txBody>
          <a:bodyPr wrap="square" lIns="91440" tIns="45720" rIns="91440" bIns="45720" rtlCol="0">
            <a:spAutoFit/>
          </a:bodyPr>
          <a:lstStyle/>
          <a:p>
            <a:r>
              <a:rPr lang="zh-CN" altLang="en-US" sz="1465" dirty="0">
                <a:solidFill>
                  <a:srgbClr val="E87071"/>
                </a:solidFill>
                <a:latin typeface="时尚中黑简体" panose="01010104010101010101" pitchFamily="2" charset="-122"/>
                <a:ea typeface="时尚中黑简体" panose="01010104010101010101" pitchFamily="2" charset="-122"/>
              </a:rPr>
              <a:t>在此添加标题</a:t>
            </a:r>
          </a:p>
        </p:txBody>
      </p:sp>
      <p:sp>
        <p:nvSpPr>
          <p:cNvPr id="1958" name="文本框 1957"/>
          <p:cNvSpPr txBox="1"/>
          <p:nvPr/>
        </p:nvSpPr>
        <p:spPr>
          <a:xfrm>
            <a:off x="8639466" y="3098646"/>
            <a:ext cx="1263415" cy="584968"/>
          </a:xfrm>
          <a:prstGeom prst="rect">
            <a:avLst/>
          </a:prstGeom>
          <a:noFill/>
        </p:spPr>
        <p:txBody>
          <a:bodyPr wrap="square" lIns="91440" tIns="45720" rIns="91440" bIns="45720" rtlCol="0">
            <a:spAutoFit/>
          </a:bodyPr>
          <a:lstStyle/>
          <a:p>
            <a:pPr algn="just"/>
            <a:r>
              <a:rPr lang="zh-CN" altLang="en-US" sz="1065" dirty="0">
                <a:solidFill>
                  <a:prstClr val="black">
                    <a:lumMod val="65000"/>
                    <a:lumOff val="35000"/>
                  </a:prstClr>
                </a:solidFill>
                <a:latin typeface="微软雅黑" panose="020B0503020204020204" pitchFamily="34" charset="-122"/>
                <a:ea typeface="微软雅黑" panose="020B0503020204020204" pitchFamily="34" charset="-122"/>
              </a:rPr>
              <a:t>替换你的文字</a:t>
            </a:r>
          </a:p>
          <a:p>
            <a:pPr algn="just"/>
            <a:r>
              <a:rPr lang="zh-CN" altLang="en-US" sz="1065" dirty="0">
                <a:solidFill>
                  <a:prstClr val="black">
                    <a:lumMod val="65000"/>
                    <a:lumOff val="35000"/>
                  </a:prstClr>
                </a:solidFill>
                <a:latin typeface="微软雅黑" panose="020B0503020204020204" pitchFamily="34" charset="-122"/>
                <a:ea typeface="微软雅黑" panose="020B0503020204020204" pitchFamily="34" charset="-122"/>
              </a:rPr>
              <a:t>替换你的文字</a:t>
            </a:r>
          </a:p>
          <a:p>
            <a:pPr algn="just"/>
            <a:r>
              <a:rPr lang="zh-CN" altLang="en-US" sz="1065" dirty="0">
                <a:solidFill>
                  <a:prstClr val="black">
                    <a:lumMod val="65000"/>
                    <a:lumOff val="35000"/>
                  </a:prstClr>
                </a:solidFill>
                <a:latin typeface="微软雅黑" panose="020B0503020204020204" pitchFamily="34" charset="-122"/>
                <a:ea typeface="微软雅黑" panose="020B0503020204020204" pitchFamily="34" charset="-122"/>
              </a:rPr>
              <a:t>替换你的文字</a:t>
            </a:r>
          </a:p>
        </p:txBody>
      </p:sp>
      <p:grpSp>
        <p:nvGrpSpPr>
          <p:cNvPr id="1964" name="组合 1963"/>
          <p:cNvGrpSpPr/>
          <p:nvPr/>
        </p:nvGrpSpPr>
        <p:grpSpPr>
          <a:xfrm>
            <a:off x="3328351" y="4508659"/>
            <a:ext cx="1267847" cy="123780"/>
            <a:chOff x="3166157" y="1945699"/>
            <a:chExt cx="1267846" cy="123780"/>
          </a:xfrm>
        </p:grpSpPr>
        <p:cxnSp>
          <p:nvCxnSpPr>
            <p:cNvPr id="1965" name="直接连接符 1964"/>
            <p:cNvCxnSpPr/>
            <p:nvPr/>
          </p:nvCxnSpPr>
          <p:spPr>
            <a:xfrm flipH="1">
              <a:off x="3233469" y="2012479"/>
              <a:ext cx="1200534" cy="0"/>
            </a:xfrm>
            <a:prstGeom prst="line">
              <a:avLst/>
            </a:prstGeom>
            <a:ln w="19050">
              <a:solidFill>
                <a:srgbClr val="01ACBE"/>
              </a:solidFill>
            </a:ln>
          </p:spPr>
          <p:style>
            <a:lnRef idx="1">
              <a:schemeClr val="accent1"/>
            </a:lnRef>
            <a:fillRef idx="0">
              <a:schemeClr val="accent1"/>
            </a:fillRef>
            <a:effectRef idx="0">
              <a:schemeClr val="accent1"/>
            </a:effectRef>
            <a:fontRef idx="minor">
              <a:schemeClr val="tx1"/>
            </a:fontRef>
          </p:style>
        </p:cxnSp>
        <p:sp>
          <p:nvSpPr>
            <p:cNvPr id="1966" name="椭圆 1965"/>
            <p:cNvSpPr/>
            <p:nvPr/>
          </p:nvSpPr>
          <p:spPr>
            <a:xfrm>
              <a:off x="3166157" y="1945699"/>
              <a:ext cx="123780" cy="123780"/>
            </a:xfrm>
            <a:prstGeom prst="ellipse">
              <a:avLst/>
            </a:prstGeom>
            <a:solidFill>
              <a:srgbClr val="01AC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grpSp>
      <p:grpSp>
        <p:nvGrpSpPr>
          <p:cNvPr id="1967" name="组合 1966"/>
          <p:cNvGrpSpPr/>
          <p:nvPr/>
        </p:nvGrpSpPr>
        <p:grpSpPr>
          <a:xfrm flipH="1">
            <a:off x="7665721" y="5404067"/>
            <a:ext cx="966721" cy="123780"/>
            <a:chOff x="3166157" y="1945699"/>
            <a:chExt cx="966721" cy="123780"/>
          </a:xfrm>
        </p:grpSpPr>
        <p:cxnSp>
          <p:nvCxnSpPr>
            <p:cNvPr id="1968" name="直接连接符 1967"/>
            <p:cNvCxnSpPr/>
            <p:nvPr/>
          </p:nvCxnSpPr>
          <p:spPr>
            <a:xfrm flipH="1">
              <a:off x="3233469" y="2012479"/>
              <a:ext cx="899409" cy="0"/>
            </a:xfrm>
            <a:prstGeom prst="line">
              <a:avLst/>
            </a:prstGeom>
            <a:ln w="19050">
              <a:solidFill>
                <a:srgbClr val="FFB850"/>
              </a:solidFill>
            </a:ln>
          </p:spPr>
          <p:style>
            <a:lnRef idx="1">
              <a:schemeClr val="accent1"/>
            </a:lnRef>
            <a:fillRef idx="0">
              <a:schemeClr val="accent1"/>
            </a:fillRef>
            <a:effectRef idx="0">
              <a:schemeClr val="accent1"/>
            </a:effectRef>
            <a:fontRef idx="minor">
              <a:schemeClr val="tx1"/>
            </a:fontRef>
          </p:style>
        </p:cxnSp>
        <p:sp>
          <p:nvSpPr>
            <p:cNvPr id="1969" name="椭圆 1968"/>
            <p:cNvSpPr/>
            <p:nvPr/>
          </p:nvSpPr>
          <p:spPr>
            <a:xfrm>
              <a:off x="3166157" y="1945699"/>
              <a:ext cx="123780" cy="123780"/>
            </a:xfrm>
            <a:prstGeom prst="ellipse">
              <a:avLst/>
            </a:prstGeom>
            <a:solidFill>
              <a:srgbClr val="FFB8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grpSp>
      <p:grpSp>
        <p:nvGrpSpPr>
          <p:cNvPr id="1970" name="组合 1969"/>
          <p:cNvGrpSpPr/>
          <p:nvPr/>
        </p:nvGrpSpPr>
        <p:grpSpPr>
          <a:xfrm flipH="1">
            <a:off x="7367041" y="3091695"/>
            <a:ext cx="1267847" cy="123780"/>
            <a:chOff x="3166157" y="1945699"/>
            <a:chExt cx="1267846" cy="123780"/>
          </a:xfrm>
        </p:grpSpPr>
        <p:cxnSp>
          <p:nvCxnSpPr>
            <p:cNvPr id="1971" name="直接连接符 1970"/>
            <p:cNvCxnSpPr/>
            <p:nvPr/>
          </p:nvCxnSpPr>
          <p:spPr>
            <a:xfrm flipH="1">
              <a:off x="3233469" y="2012479"/>
              <a:ext cx="1200534" cy="0"/>
            </a:xfrm>
            <a:prstGeom prst="line">
              <a:avLst/>
            </a:prstGeom>
            <a:ln w="19050">
              <a:solidFill>
                <a:srgbClr val="E87071"/>
              </a:solidFill>
            </a:ln>
          </p:spPr>
          <p:style>
            <a:lnRef idx="1">
              <a:schemeClr val="accent1"/>
            </a:lnRef>
            <a:fillRef idx="0">
              <a:schemeClr val="accent1"/>
            </a:fillRef>
            <a:effectRef idx="0">
              <a:schemeClr val="accent1"/>
            </a:effectRef>
            <a:fontRef idx="minor">
              <a:schemeClr val="tx1"/>
            </a:fontRef>
          </p:style>
        </p:cxnSp>
        <p:sp>
          <p:nvSpPr>
            <p:cNvPr id="1972" name="椭圆 1971"/>
            <p:cNvSpPr/>
            <p:nvPr/>
          </p:nvSpPr>
          <p:spPr>
            <a:xfrm>
              <a:off x="3166157" y="1945699"/>
              <a:ext cx="123780" cy="123780"/>
            </a:xfrm>
            <a:prstGeom prst="ellipse">
              <a:avLst/>
            </a:prstGeom>
            <a:solidFill>
              <a:srgbClr val="E870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grpSp>
      <p:sp>
        <p:nvSpPr>
          <p:cNvPr id="1973" name="文本框 1972"/>
          <p:cNvSpPr txBox="1"/>
          <p:nvPr/>
        </p:nvSpPr>
        <p:spPr>
          <a:xfrm>
            <a:off x="8631377" y="5173420"/>
            <a:ext cx="1593081" cy="318100"/>
          </a:xfrm>
          <a:prstGeom prst="rect">
            <a:avLst/>
          </a:prstGeom>
          <a:noFill/>
        </p:spPr>
        <p:txBody>
          <a:bodyPr wrap="square" lIns="91440" tIns="45720" rIns="91440" bIns="45720" rtlCol="0">
            <a:spAutoFit/>
          </a:bodyPr>
          <a:lstStyle/>
          <a:p>
            <a:r>
              <a:rPr lang="zh-CN" altLang="en-US" sz="1465" dirty="0">
                <a:solidFill>
                  <a:srgbClr val="FFB850"/>
                </a:solidFill>
                <a:latin typeface="时尚中黑简体" panose="01010104010101010101" pitchFamily="2" charset="-122"/>
                <a:ea typeface="时尚中黑简体" panose="01010104010101010101" pitchFamily="2" charset="-122"/>
              </a:rPr>
              <a:t>在此添加标题</a:t>
            </a:r>
          </a:p>
        </p:txBody>
      </p:sp>
      <p:sp>
        <p:nvSpPr>
          <p:cNvPr id="1974" name="文本框 1973"/>
          <p:cNvSpPr txBox="1"/>
          <p:nvPr/>
        </p:nvSpPr>
        <p:spPr>
          <a:xfrm>
            <a:off x="8639466" y="5413788"/>
            <a:ext cx="1263415" cy="749179"/>
          </a:xfrm>
          <a:prstGeom prst="rect">
            <a:avLst/>
          </a:prstGeom>
          <a:noFill/>
        </p:spPr>
        <p:txBody>
          <a:bodyPr wrap="square" lIns="91440" tIns="45720" rIns="91440" bIns="45720" rtlCol="0">
            <a:spAutoFit/>
          </a:bodyPr>
          <a:lstStyle/>
          <a:p>
            <a:pPr algn="just"/>
            <a:r>
              <a:rPr lang="zh-CN" altLang="en-US" sz="1065" dirty="0">
                <a:solidFill>
                  <a:prstClr val="black">
                    <a:lumMod val="65000"/>
                    <a:lumOff val="35000"/>
                  </a:prstClr>
                </a:solidFill>
                <a:latin typeface="微软雅黑" panose="020B0503020204020204" pitchFamily="34" charset="-122"/>
                <a:ea typeface="微软雅黑" panose="020B0503020204020204" pitchFamily="34" charset="-122"/>
              </a:rPr>
              <a:t>替换你的文字替换你的文字</a:t>
            </a:r>
          </a:p>
          <a:p>
            <a:pPr algn="just"/>
            <a:r>
              <a:rPr lang="zh-CN" altLang="en-US" sz="1065" dirty="0">
                <a:solidFill>
                  <a:prstClr val="black">
                    <a:lumMod val="65000"/>
                    <a:lumOff val="35000"/>
                  </a:prstClr>
                </a:solidFill>
                <a:latin typeface="微软雅黑" panose="020B0503020204020204" pitchFamily="34" charset="-122"/>
                <a:ea typeface="微软雅黑" panose="020B0503020204020204" pitchFamily="34" charset="-122"/>
              </a:rPr>
              <a:t>替换你的文字</a:t>
            </a:r>
          </a:p>
          <a:p>
            <a:pPr algn="just"/>
            <a:endParaRPr lang="zh-CN" altLang="en-US" sz="1065" dirty="0">
              <a:solidFill>
                <a:prstClr val="black">
                  <a:lumMod val="65000"/>
                  <a:lumOff val="35000"/>
                </a:prstClr>
              </a:solidFill>
              <a:latin typeface="微软雅黑" panose="020B0503020204020204" pitchFamily="34" charset="-122"/>
              <a:ea typeface="微软雅黑" panose="020B0503020204020204" pitchFamily="34" charset="-122"/>
            </a:endParaRPr>
          </a:p>
        </p:txBody>
      </p:sp>
      <p:sp>
        <p:nvSpPr>
          <p:cNvPr id="612" name="文本框 611"/>
          <p:cNvSpPr txBox="1"/>
          <p:nvPr/>
        </p:nvSpPr>
        <p:spPr>
          <a:xfrm>
            <a:off x="392249" y="296455"/>
            <a:ext cx="2620035" cy="461665"/>
          </a:xfrm>
          <a:prstGeom prst="rect">
            <a:avLst/>
          </a:prstGeom>
          <a:noFill/>
        </p:spPr>
        <p:txBody>
          <a:bodyPr wrap="square" lIns="91440" tIns="45720" rIns="91440" bIns="45720" rtlCol="0">
            <a:spAutoFit/>
          </a:bodyPr>
          <a:lstStyle/>
          <a:p>
            <a:r>
              <a:rPr lang="zh-CN" altLang="en-US" sz="2400" dirty="0">
                <a:solidFill>
                  <a:schemeClr val="bg1"/>
                </a:solidFill>
                <a:latin typeface="迷你简汉真广标" panose="02010609000101010101" pitchFamily="49" charset="-122"/>
                <a:ea typeface="迷你简汉真广标" panose="02010609000101010101" pitchFamily="49" charset="-122"/>
              </a:rPr>
              <a:t>发展规划</a:t>
            </a:r>
          </a:p>
        </p:txBody>
      </p:sp>
    </p:spTree>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wipe(left)">
                                      <p:cBhvr>
                                        <p:cTn id="7" dur="500"/>
                                        <p:tgtEl>
                                          <p:spTgt spid="39"/>
                                        </p:tgtEl>
                                      </p:cBhvr>
                                    </p:animEffect>
                                  </p:childTnLst>
                                </p:cTn>
                              </p:par>
                              <p:par>
                                <p:cTn id="8" presetID="22" presetClass="entr" presetSubtype="8" fill="hold" nodeType="withEffect">
                                  <p:stCondLst>
                                    <p:cond delay="0"/>
                                  </p:stCondLst>
                                  <p:childTnLst>
                                    <p:set>
                                      <p:cBhvr>
                                        <p:cTn id="9" dur="1" fill="hold">
                                          <p:stCondLst>
                                            <p:cond delay="0"/>
                                          </p:stCondLst>
                                        </p:cTn>
                                        <p:tgtEl>
                                          <p:spTgt spid="1027"/>
                                        </p:tgtEl>
                                        <p:attrNameLst>
                                          <p:attrName>style.visibility</p:attrName>
                                        </p:attrNameLst>
                                      </p:cBhvr>
                                      <p:to>
                                        <p:strVal val="visible"/>
                                      </p:to>
                                    </p:set>
                                    <p:animEffect transition="in" filter="wipe(left)">
                                      <p:cBhvr>
                                        <p:cTn id="10" dur="500"/>
                                        <p:tgtEl>
                                          <p:spTgt spid="1027"/>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59"/>
                                        </p:tgtEl>
                                        <p:attrNameLst>
                                          <p:attrName>style.visibility</p:attrName>
                                        </p:attrNameLst>
                                      </p:cBhvr>
                                      <p:to>
                                        <p:strVal val="visible"/>
                                      </p:to>
                                    </p:set>
                                    <p:animEffect transition="in" filter="wipe(left)">
                                      <p:cBhvr>
                                        <p:cTn id="13" dur="500"/>
                                        <p:tgtEl>
                                          <p:spTgt spid="59"/>
                                        </p:tgtEl>
                                      </p:cBhvr>
                                    </p:animEffect>
                                  </p:childTnLst>
                                </p:cTn>
                              </p:par>
                              <p:par>
                                <p:cTn id="14" presetID="10" presetClass="entr" presetSubtype="0" fill="hold" nodeType="withEffect">
                                  <p:stCondLst>
                                    <p:cond delay="0"/>
                                  </p:stCondLst>
                                  <p:childTnLst>
                                    <p:set>
                                      <p:cBhvr>
                                        <p:cTn id="15" dur="1" fill="hold">
                                          <p:stCondLst>
                                            <p:cond delay="0"/>
                                          </p:stCondLst>
                                        </p:cTn>
                                        <p:tgtEl>
                                          <p:spTgt spid="1260"/>
                                        </p:tgtEl>
                                        <p:attrNameLst>
                                          <p:attrName>style.visibility</p:attrName>
                                        </p:attrNameLst>
                                      </p:cBhvr>
                                      <p:to>
                                        <p:strVal val="visible"/>
                                      </p:to>
                                    </p:set>
                                    <p:animEffect transition="in" filter="fade">
                                      <p:cBhvr>
                                        <p:cTn id="16" dur="500"/>
                                        <p:tgtEl>
                                          <p:spTgt spid="1260"/>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1967"/>
                                        </p:tgtEl>
                                        <p:attrNameLst>
                                          <p:attrName>style.visibility</p:attrName>
                                        </p:attrNameLst>
                                      </p:cBhvr>
                                      <p:to>
                                        <p:strVal val="visible"/>
                                      </p:to>
                                    </p:set>
                                    <p:animEffect transition="in" filter="wipe(left)">
                                      <p:cBhvr>
                                        <p:cTn id="21" dur="500"/>
                                        <p:tgtEl>
                                          <p:spTgt spid="1967"/>
                                        </p:tgtEl>
                                      </p:cBhvr>
                                    </p:animEffect>
                                  </p:childTnLst>
                                </p:cTn>
                              </p:par>
                            </p:childTnLst>
                          </p:cTn>
                        </p:par>
                      </p:childTnLst>
                    </p:cTn>
                  </p:par>
                  <p:par>
                    <p:cTn id="22" fill="hold">
                      <p:stCondLst>
                        <p:cond delay="indefinite"/>
                      </p:stCondLst>
                      <p:childTnLst>
                        <p:par>
                          <p:cTn id="23" fill="hold">
                            <p:stCondLst>
                              <p:cond delay="0"/>
                            </p:stCondLst>
                            <p:childTnLst>
                              <p:par>
                                <p:cTn id="24" presetID="16" presetClass="entr" presetSubtype="21" fill="hold" grpId="0" nodeType="clickEffect">
                                  <p:stCondLst>
                                    <p:cond delay="0"/>
                                  </p:stCondLst>
                                  <p:childTnLst>
                                    <p:set>
                                      <p:cBhvr>
                                        <p:cTn id="25" dur="1" fill="hold">
                                          <p:stCondLst>
                                            <p:cond delay="0"/>
                                          </p:stCondLst>
                                        </p:cTn>
                                        <p:tgtEl>
                                          <p:spTgt spid="1973"/>
                                        </p:tgtEl>
                                        <p:attrNameLst>
                                          <p:attrName>style.visibility</p:attrName>
                                        </p:attrNameLst>
                                      </p:cBhvr>
                                      <p:to>
                                        <p:strVal val="visible"/>
                                      </p:to>
                                    </p:set>
                                    <p:animEffect transition="in" filter="barn(inVertical)">
                                      <p:cBhvr>
                                        <p:cTn id="26" dur="500"/>
                                        <p:tgtEl>
                                          <p:spTgt spid="1973"/>
                                        </p:tgtEl>
                                      </p:cBhvr>
                                    </p:animEffect>
                                  </p:childTnLst>
                                </p:cTn>
                              </p:par>
                              <p:par>
                                <p:cTn id="27" presetID="16" presetClass="entr" presetSubtype="21" fill="hold" grpId="0" nodeType="withEffect">
                                  <p:stCondLst>
                                    <p:cond delay="0"/>
                                  </p:stCondLst>
                                  <p:childTnLst>
                                    <p:set>
                                      <p:cBhvr>
                                        <p:cTn id="28" dur="1" fill="hold">
                                          <p:stCondLst>
                                            <p:cond delay="0"/>
                                          </p:stCondLst>
                                        </p:cTn>
                                        <p:tgtEl>
                                          <p:spTgt spid="1974"/>
                                        </p:tgtEl>
                                        <p:attrNameLst>
                                          <p:attrName>style.visibility</p:attrName>
                                        </p:attrNameLst>
                                      </p:cBhvr>
                                      <p:to>
                                        <p:strVal val="visible"/>
                                      </p:to>
                                    </p:set>
                                    <p:animEffect transition="in" filter="barn(inVertical)">
                                      <p:cBhvr>
                                        <p:cTn id="29" dur="500"/>
                                        <p:tgtEl>
                                          <p:spTgt spid="1974"/>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2" fill="hold" nodeType="clickEffect">
                                  <p:stCondLst>
                                    <p:cond delay="0"/>
                                  </p:stCondLst>
                                  <p:childTnLst>
                                    <p:set>
                                      <p:cBhvr>
                                        <p:cTn id="33" dur="1" fill="hold">
                                          <p:stCondLst>
                                            <p:cond delay="0"/>
                                          </p:stCondLst>
                                        </p:cTn>
                                        <p:tgtEl>
                                          <p:spTgt spid="349"/>
                                        </p:tgtEl>
                                        <p:attrNameLst>
                                          <p:attrName>style.visibility</p:attrName>
                                        </p:attrNameLst>
                                      </p:cBhvr>
                                      <p:to>
                                        <p:strVal val="visible"/>
                                      </p:to>
                                    </p:set>
                                    <p:animEffect transition="in" filter="wipe(right)">
                                      <p:cBhvr>
                                        <p:cTn id="34" dur="500"/>
                                        <p:tgtEl>
                                          <p:spTgt spid="349"/>
                                        </p:tgtEl>
                                      </p:cBhvr>
                                    </p:animEffect>
                                  </p:childTnLst>
                                </p:cTn>
                              </p:par>
                              <p:par>
                                <p:cTn id="35" presetID="22" presetClass="entr" presetSubtype="2" fill="hold" grpId="0" nodeType="withEffect">
                                  <p:stCondLst>
                                    <p:cond delay="0"/>
                                  </p:stCondLst>
                                  <p:childTnLst>
                                    <p:set>
                                      <p:cBhvr>
                                        <p:cTn id="36" dur="1" fill="hold">
                                          <p:stCondLst>
                                            <p:cond delay="0"/>
                                          </p:stCondLst>
                                        </p:cTn>
                                        <p:tgtEl>
                                          <p:spTgt spid="304"/>
                                        </p:tgtEl>
                                        <p:attrNameLst>
                                          <p:attrName>style.visibility</p:attrName>
                                        </p:attrNameLst>
                                      </p:cBhvr>
                                      <p:to>
                                        <p:strVal val="visible"/>
                                      </p:to>
                                    </p:set>
                                    <p:animEffect transition="in" filter="wipe(right)">
                                      <p:cBhvr>
                                        <p:cTn id="37" dur="500"/>
                                        <p:tgtEl>
                                          <p:spTgt spid="304"/>
                                        </p:tgtEl>
                                      </p:cBhvr>
                                    </p:animEffect>
                                  </p:childTnLst>
                                </p:cTn>
                              </p:par>
                              <p:par>
                                <p:cTn id="38" presetID="22" presetClass="entr" presetSubtype="2" fill="hold" nodeType="withEffect">
                                  <p:stCondLst>
                                    <p:cond delay="0"/>
                                  </p:stCondLst>
                                  <p:childTnLst>
                                    <p:set>
                                      <p:cBhvr>
                                        <p:cTn id="39" dur="1" fill="hold">
                                          <p:stCondLst>
                                            <p:cond delay="0"/>
                                          </p:stCondLst>
                                        </p:cTn>
                                        <p:tgtEl>
                                          <p:spTgt spid="359"/>
                                        </p:tgtEl>
                                        <p:attrNameLst>
                                          <p:attrName>style.visibility</p:attrName>
                                        </p:attrNameLst>
                                      </p:cBhvr>
                                      <p:to>
                                        <p:strVal val="visible"/>
                                      </p:to>
                                    </p:set>
                                    <p:animEffect transition="in" filter="wipe(right)">
                                      <p:cBhvr>
                                        <p:cTn id="40" dur="500"/>
                                        <p:tgtEl>
                                          <p:spTgt spid="359"/>
                                        </p:tgtEl>
                                      </p:cBhvr>
                                    </p:animEffect>
                                  </p:childTnLst>
                                </p:cTn>
                              </p:par>
                              <p:par>
                                <p:cTn id="41" presetID="22" presetClass="entr" presetSubtype="2" fill="hold" grpId="0" nodeType="withEffect">
                                  <p:stCondLst>
                                    <p:cond delay="0"/>
                                  </p:stCondLst>
                                  <p:childTnLst>
                                    <p:set>
                                      <p:cBhvr>
                                        <p:cTn id="42" dur="1" fill="hold">
                                          <p:stCondLst>
                                            <p:cond delay="0"/>
                                          </p:stCondLst>
                                        </p:cTn>
                                        <p:tgtEl>
                                          <p:spTgt spid="170"/>
                                        </p:tgtEl>
                                        <p:attrNameLst>
                                          <p:attrName>style.visibility</p:attrName>
                                        </p:attrNameLst>
                                      </p:cBhvr>
                                      <p:to>
                                        <p:strVal val="visible"/>
                                      </p:to>
                                    </p:set>
                                    <p:animEffect transition="in" filter="wipe(right)">
                                      <p:cBhvr>
                                        <p:cTn id="43" dur="500"/>
                                        <p:tgtEl>
                                          <p:spTgt spid="170"/>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2" fill="hold" nodeType="clickEffect">
                                  <p:stCondLst>
                                    <p:cond delay="0"/>
                                  </p:stCondLst>
                                  <p:childTnLst>
                                    <p:set>
                                      <p:cBhvr>
                                        <p:cTn id="47" dur="1" fill="hold">
                                          <p:stCondLst>
                                            <p:cond delay="0"/>
                                          </p:stCondLst>
                                        </p:cTn>
                                        <p:tgtEl>
                                          <p:spTgt spid="1964"/>
                                        </p:tgtEl>
                                        <p:attrNameLst>
                                          <p:attrName>style.visibility</p:attrName>
                                        </p:attrNameLst>
                                      </p:cBhvr>
                                      <p:to>
                                        <p:strVal val="visible"/>
                                      </p:to>
                                    </p:set>
                                    <p:animEffect transition="in" filter="wipe(right)">
                                      <p:cBhvr>
                                        <p:cTn id="48" dur="500"/>
                                        <p:tgtEl>
                                          <p:spTgt spid="1964"/>
                                        </p:tgtEl>
                                      </p:cBhvr>
                                    </p:animEffect>
                                  </p:childTnLst>
                                </p:cTn>
                              </p:par>
                            </p:childTnLst>
                          </p:cTn>
                        </p:par>
                      </p:childTnLst>
                    </p:cTn>
                  </p:par>
                  <p:par>
                    <p:cTn id="49" fill="hold">
                      <p:stCondLst>
                        <p:cond delay="indefinite"/>
                      </p:stCondLst>
                      <p:childTnLst>
                        <p:par>
                          <p:cTn id="50" fill="hold">
                            <p:stCondLst>
                              <p:cond delay="0"/>
                            </p:stCondLst>
                            <p:childTnLst>
                              <p:par>
                                <p:cTn id="51" presetID="16" presetClass="entr" presetSubtype="21" fill="hold" grpId="0" nodeType="clickEffect">
                                  <p:stCondLst>
                                    <p:cond delay="0"/>
                                  </p:stCondLst>
                                  <p:childTnLst>
                                    <p:set>
                                      <p:cBhvr>
                                        <p:cTn id="52" dur="1" fill="hold">
                                          <p:stCondLst>
                                            <p:cond delay="0"/>
                                          </p:stCondLst>
                                        </p:cTn>
                                        <p:tgtEl>
                                          <p:spTgt spid="1955"/>
                                        </p:tgtEl>
                                        <p:attrNameLst>
                                          <p:attrName>style.visibility</p:attrName>
                                        </p:attrNameLst>
                                      </p:cBhvr>
                                      <p:to>
                                        <p:strVal val="visible"/>
                                      </p:to>
                                    </p:set>
                                    <p:animEffect transition="in" filter="barn(inVertical)">
                                      <p:cBhvr>
                                        <p:cTn id="53" dur="500"/>
                                        <p:tgtEl>
                                          <p:spTgt spid="1955"/>
                                        </p:tgtEl>
                                      </p:cBhvr>
                                    </p:animEffect>
                                  </p:childTnLst>
                                </p:cTn>
                              </p:par>
                              <p:par>
                                <p:cTn id="54" presetID="16" presetClass="entr" presetSubtype="21" fill="hold" grpId="0" nodeType="withEffect">
                                  <p:stCondLst>
                                    <p:cond delay="0"/>
                                  </p:stCondLst>
                                  <p:childTnLst>
                                    <p:set>
                                      <p:cBhvr>
                                        <p:cTn id="55" dur="1" fill="hold">
                                          <p:stCondLst>
                                            <p:cond delay="0"/>
                                          </p:stCondLst>
                                        </p:cTn>
                                        <p:tgtEl>
                                          <p:spTgt spid="1956"/>
                                        </p:tgtEl>
                                        <p:attrNameLst>
                                          <p:attrName>style.visibility</p:attrName>
                                        </p:attrNameLst>
                                      </p:cBhvr>
                                      <p:to>
                                        <p:strVal val="visible"/>
                                      </p:to>
                                    </p:set>
                                    <p:animEffect transition="in" filter="barn(inVertical)">
                                      <p:cBhvr>
                                        <p:cTn id="56" dur="500"/>
                                        <p:tgtEl>
                                          <p:spTgt spid="1956"/>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8" fill="hold" grpId="0" nodeType="clickEffect">
                                  <p:stCondLst>
                                    <p:cond delay="0"/>
                                  </p:stCondLst>
                                  <p:childTnLst>
                                    <p:set>
                                      <p:cBhvr>
                                        <p:cTn id="60" dur="1" fill="hold">
                                          <p:stCondLst>
                                            <p:cond delay="0"/>
                                          </p:stCondLst>
                                        </p:cTn>
                                        <p:tgtEl>
                                          <p:spTgt spid="190"/>
                                        </p:tgtEl>
                                        <p:attrNameLst>
                                          <p:attrName>style.visibility</p:attrName>
                                        </p:attrNameLst>
                                      </p:cBhvr>
                                      <p:to>
                                        <p:strVal val="visible"/>
                                      </p:to>
                                    </p:set>
                                    <p:animEffect transition="in" filter="wipe(left)">
                                      <p:cBhvr>
                                        <p:cTn id="61" dur="500"/>
                                        <p:tgtEl>
                                          <p:spTgt spid="190"/>
                                        </p:tgtEl>
                                      </p:cBhvr>
                                    </p:animEffect>
                                  </p:childTnLst>
                                </p:cTn>
                              </p:par>
                              <p:par>
                                <p:cTn id="62" presetID="22" presetClass="entr" presetSubtype="8" fill="hold" grpId="0" nodeType="withEffect">
                                  <p:stCondLst>
                                    <p:cond delay="0"/>
                                  </p:stCondLst>
                                  <p:childTnLst>
                                    <p:set>
                                      <p:cBhvr>
                                        <p:cTn id="63" dur="1" fill="hold">
                                          <p:stCondLst>
                                            <p:cond delay="0"/>
                                          </p:stCondLst>
                                        </p:cTn>
                                        <p:tgtEl>
                                          <p:spTgt spid="209"/>
                                        </p:tgtEl>
                                        <p:attrNameLst>
                                          <p:attrName>style.visibility</p:attrName>
                                        </p:attrNameLst>
                                      </p:cBhvr>
                                      <p:to>
                                        <p:strVal val="visible"/>
                                      </p:to>
                                    </p:set>
                                    <p:animEffect transition="in" filter="wipe(left)">
                                      <p:cBhvr>
                                        <p:cTn id="64" dur="500"/>
                                        <p:tgtEl>
                                          <p:spTgt spid="209"/>
                                        </p:tgtEl>
                                      </p:cBhvr>
                                    </p:animEffect>
                                  </p:childTnLst>
                                </p:cTn>
                              </p:par>
                              <p:par>
                                <p:cTn id="65" presetID="22" presetClass="entr" presetSubtype="8" fill="hold" grpId="0" nodeType="withEffect">
                                  <p:stCondLst>
                                    <p:cond delay="0"/>
                                  </p:stCondLst>
                                  <p:childTnLst>
                                    <p:set>
                                      <p:cBhvr>
                                        <p:cTn id="66" dur="1" fill="hold">
                                          <p:stCondLst>
                                            <p:cond delay="0"/>
                                          </p:stCondLst>
                                        </p:cTn>
                                        <p:tgtEl>
                                          <p:spTgt spid="335"/>
                                        </p:tgtEl>
                                        <p:attrNameLst>
                                          <p:attrName>style.visibility</p:attrName>
                                        </p:attrNameLst>
                                      </p:cBhvr>
                                      <p:to>
                                        <p:strVal val="visible"/>
                                      </p:to>
                                    </p:set>
                                    <p:animEffect transition="in" filter="wipe(left)">
                                      <p:cBhvr>
                                        <p:cTn id="67" dur="500"/>
                                        <p:tgtEl>
                                          <p:spTgt spid="335"/>
                                        </p:tgtEl>
                                      </p:cBhvr>
                                    </p:animEffect>
                                  </p:childTnLst>
                                </p:cTn>
                              </p:par>
                              <p:par>
                                <p:cTn id="68" presetID="22" presetClass="entr" presetSubtype="8" fill="hold" nodeType="withEffect">
                                  <p:stCondLst>
                                    <p:cond delay="0"/>
                                  </p:stCondLst>
                                  <p:childTnLst>
                                    <p:set>
                                      <p:cBhvr>
                                        <p:cTn id="69" dur="1" fill="hold">
                                          <p:stCondLst>
                                            <p:cond delay="0"/>
                                          </p:stCondLst>
                                        </p:cTn>
                                        <p:tgtEl>
                                          <p:spTgt spid="1416"/>
                                        </p:tgtEl>
                                        <p:attrNameLst>
                                          <p:attrName>style.visibility</p:attrName>
                                        </p:attrNameLst>
                                      </p:cBhvr>
                                      <p:to>
                                        <p:strVal val="visible"/>
                                      </p:to>
                                    </p:set>
                                    <p:animEffect transition="in" filter="wipe(left)">
                                      <p:cBhvr>
                                        <p:cTn id="70" dur="500"/>
                                        <p:tgtEl>
                                          <p:spTgt spid="1416"/>
                                        </p:tgtEl>
                                      </p:cBhvr>
                                    </p:animEffect>
                                  </p:childTnLst>
                                </p:cTn>
                              </p:par>
                              <p:par>
                                <p:cTn id="71" presetID="22" presetClass="entr" presetSubtype="8" fill="hold" nodeType="withEffect">
                                  <p:stCondLst>
                                    <p:cond delay="0"/>
                                  </p:stCondLst>
                                  <p:childTnLst>
                                    <p:set>
                                      <p:cBhvr>
                                        <p:cTn id="72" dur="1" fill="hold">
                                          <p:stCondLst>
                                            <p:cond delay="0"/>
                                          </p:stCondLst>
                                        </p:cTn>
                                        <p:tgtEl>
                                          <p:spTgt spid="355"/>
                                        </p:tgtEl>
                                        <p:attrNameLst>
                                          <p:attrName>style.visibility</p:attrName>
                                        </p:attrNameLst>
                                      </p:cBhvr>
                                      <p:to>
                                        <p:strVal val="visible"/>
                                      </p:to>
                                    </p:set>
                                    <p:animEffect transition="in" filter="wipe(left)">
                                      <p:cBhvr>
                                        <p:cTn id="73" dur="500"/>
                                        <p:tgtEl>
                                          <p:spTgt spid="355"/>
                                        </p:tgtEl>
                                      </p:cBhvr>
                                    </p:animEffect>
                                  </p:childTnLst>
                                </p:cTn>
                              </p:par>
                            </p:childTnLst>
                          </p:cTn>
                        </p:par>
                      </p:childTnLst>
                    </p:cTn>
                  </p:par>
                  <p:par>
                    <p:cTn id="74" fill="hold">
                      <p:stCondLst>
                        <p:cond delay="indefinite"/>
                      </p:stCondLst>
                      <p:childTnLst>
                        <p:par>
                          <p:cTn id="75" fill="hold">
                            <p:stCondLst>
                              <p:cond delay="0"/>
                            </p:stCondLst>
                            <p:childTnLst>
                              <p:par>
                                <p:cTn id="76" presetID="22" presetClass="entr" presetSubtype="8" fill="hold" nodeType="clickEffect">
                                  <p:stCondLst>
                                    <p:cond delay="0"/>
                                  </p:stCondLst>
                                  <p:childTnLst>
                                    <p:set>
                                      <p:cBhvr>
                                        <p:cTn id="77" dur="1" fill="hold">
                                          <p:stCondLst>
                                            <p:cond delay="0"/>
                                          </p:stCondLst>
                                        </p:cTn>
                                        <p:tgtEl>
                                          <p:spTgt spid="1970"/>
                                        </p:tgtEl>
                                        <p:attrNameLst>
                                          <p:attrName>style.visibility</p:attrName>
                                        </p:attrNameLst>
                                      </p:cBhvr>
                                      <p:to>
                                        <p:strVal val="visible"/>
                                      </p:to>
                                    </p:set>
                                    <p:animEffect transition="in" filter="wipe(left)">
                                      <p:cBhvr>
                                        <p:cTn id="78" dur="500"/>
                                        <p:tgtEl>
                                          <p:spTgt spid="1970"/>
                                        </p:tgtEl>
                                      </p:cBhvr>
                                    </p:animEffect>
                                  </p:childTnLst>
                                </p:cTn>
                              </p:par>
                            </p:childTnLst>
                          </p:cTn>
                        </p:par>
                      </p:childTnLst>
                    </p:cTn>
                  </p:par>
                  <p:par>
                    <p:cTn id="79" fill="hold">
                      <p:stCondLst>
                        <p:cond delay="indefinite"/>
                      </p:stCondLst>
                      <p:childTnLst>
                        <p:par>
                          <p:cTn id="80" fill="hold">
                            <p:stCondLst>
                              <p:cond delay="0"/>
                            </p:stCondLst>
                            <p:childTnLst>
                              <p:par>
                                <p:cTn id="81" presetID="16" presetClass="entr" presetSubtype="21" fill="hold" grpId="0" nodeType="clickEffect">
                                  <p:stCondLst>
                                    <p:cond delay="0"/>
                                  </p:stCondLst>
                                  <p:childTnLst>
                                    <p:set>
                                      <p:cBhvr>
                                        <p:cTn id="82" dur="1" fill="hold">
                                          <p:stCondLst>
                                            <p:cond delay="0"/>
                                          </p:stCondLst>
                                        </p:cTn>
                                        <p:tgtEl>
                                          <p:spTgt spid="1957"/>
                                        </p:tgtEl>
                                        <p:attrNameLst>
                                          <p:attrName>style.visibility</p:attrName>
                                        </p:attrNameLst>
                                      </p:cBhvr>
                                      <p:to>
                                        <p:strVal val="visible"/>
                                      </p:to>
                                    </p:set>
                                    <p:animEffect transition="in" filter="barn(inVertical)">
                                      <p:cBhvr>
                                        <p:cTn id="83" dur="500"/>
                                        <p:tgtEl>
                                          <p:spTgt spid="1957"/>
                                        </p:tgtEl>
                                      </p:cBhvr>
                                    </p:animEffect>
                                  </p:childTnLst>
                                </p:cTn>
                              </p:par>
                              <p:par>
                                <p:cTn id="84" presetID="16" presetClass="entr" presetSubtype="21" fill="hold" grpId="0" nodeType="withEffect">
                                  <p:stCondLst>
                                    <p:cond delay="0"/>
                                  </p:stCondLst>
                                  <p:childTnLst>
                                    <p:set>
                                      <p:cBhvr>
                                        <p:cTn id="85" dur="1" fill="hold">
                                          <p:stCondLst>
                                            <p:cond delay="0"/>
                                          </p:stCondLst>
                                        </p:cTn>
                                        <p:tgtEl>
                                          <p:spTgt spid="1958"/>
                                        </p:tgtEl>
                                        <p:attrNameLst>
                                          <p:attrName>style.visibility</p:attrName>
                                        </p:attrNameLst>
                                      </p:cBhvr>
                                      <p:to>
                                        <p:strVal val="visible"/>
                                      </p:to>
                                    </p:set>
                                    <p:animEffect transition="in" filter="barn(inVertical)">
                                      <p:cBhvr>
                                        <p:cTn id="86" dur="500"/>
                                        <p:tgtEl>
                                          <p:spTgt spid="1958"/>
                                        </p:tgtEl>
                                      </p:cBhvr>
                                    </p:animEffect>
                                  </p:childTnLst>
                                </p:cTn>
                              </p:par>
                            </p:childTnLst>
                          </p:cTn>
                        </p:par>
                      </p:childTnLst>
                    </p:cTn>
                  </p:par>
                  <p:par>
                    <p:cTn id="87" fill="hold">
                      <p:stCondLst>
                        <p:cond delay="indefinite"/>
                      </p:stCondLst>
                      <p:childTnLst>
                        <p:par>
                          <p:cTn id="88" fill="hold">
                            <p:stCondLst>
                              <p:cond delay="0"/>
                            </p:stCondLst>
                            <p:childTnLst>
                              <p:par>
                                <p:cTn id="89" presetID="22" presetClass="entr" presetSubtype="4" fill="hold" grpId="0" nodeType="clickEffect">
                                  <p:stCondLst>
                                    <p:cond delay="0"/>
                                  </p:stCondLst>
                                  <p:childTnLst>
                                    <p:set>
                                      <p:cBhvr>
                                        <p:cTn id="90" dur="1" fill="hold">
                                          <p:stCondLst>
                                            <p:cond delay="0"/>
                                          </p:stCondLst>
                                        </p:cTn>
                                        <p:tgtEl>
                                          <p:spTgt spid="255"/>
                                        </p:tgtEl>
                                        <p:attrNameLst>
                                          <p:attrName>style.visibility</p:attrName>
                                        </p:attrNameLst>
                                      </p:cBhvr>
                                      <p:to>
                                        <p:strVal val="visible"/>
                                      </p:to>
                                    </p:set>
                                    <p:animEffect transition="in" filter="wipe(down)">
                                      <p:cBhvr>
                                        <p:cTn id="91" dur="500"/>
                                        <p:tgtEl>
                                          <p:spTgt spid="255"/>
                                        </p:tgtEl>
                                      </p:cBhvr>
                                    </p:animEffect>
                                  </p:childTnLst>
                                </p:cTn>
                              </p:par>
                              <p:par>
                                <p:cTn id="92" presetID="22" presetClass="entr" presetSubtype="4" fill="hold" nodeType="withEffect">
                                  <p:stCondLst>
                                    <p:cond delay="0"/>
                                  </p:stCondLst>
                                  <p:childTnLst>
                                    <p:set>
                                      <p:cBhvr>
                                        <p:cTn id="93" dur="1" fill="hold">
                                          <p:stCondLst>
                                            <p:cond delay="0"/>
                                          </p:stCondLst>
                                        </p:cTn>
                                        <p:tgtEl>
                                          <p:spTgt spid="352"/>
                                        </p:tgtEl>
                                        <p:attrNameLst>
                                          <p:attrName>style.visibility</p:attrName>
                                        </p:attrNameLst>
                                      </p:cBhvr>
                                      <p:to>
                                        <p:strVal val="visible"/>
                                      </p:to>
                                    </p:set>
                                    <p:animEffect transition="in" filter="wipe(down)">
                                      <p:cBhvr>
                                        <p:cTn id="94" dur="500"/>
                                        <p:tgtEl>
                                          <p:spTgt spid="352"/>
                                        </p:tgtEl>
                                      </p:cBhvr>
                                    </p:animEffect>
                                  </p:childTnLst>
                                </p:cTn>
                              </p:par>
                              <p:par>
                                <p:cTn id="95" presetID="22" presetClass="entr" presetSubtype="4" fill="hold" nodeType="withEffect">
                                  <p:stCondLst>
                                    <p:cond delay="0"/>
                                  </p:stCondLst>
                                  <p:childTnLst>
                                    <p:set>
                                      <p:cBhvr>
                                        <p:cTn id="96" dur="1" fill="hold">
                                          <p:stCondLst>
                                            <p:cond delay="0"/>
                                          </p:stCondLst>
                                        </p:cTn>
                                        <p:tgtEl>
                                          <p:spTgt spid="1541"/>
                                        </p:tgtEl>
                                        <p:attrNameLst>
                                          <p:attrName>style.visibility</p:attrName>
                                        </p:attrNameLst>
                                      </p:cBhvr>
                                      <p:to>
                                        <p:strVal val="visible"/>
                                      </p:to>
                                    </p:set>
                                    <p:animEffect transition="in" filter="wipe(down)">
                                      <p:cBhvr>
                                        <p:cTn id="97" dur="500"/>
                                        <p:tgtEl>
                                          <p:spTgt spid="1541"/>
                                        </p:tgtEl>
                                      </p:cBhvr>
                                    </p:animEffect>
                                  </p:childTnLst>
                                </p:cTn>
                              </p:par>
                              <p:par>
                                <p:cTn id="98" presetID="22" presetClass="entr" presetSubtype="4" fill="hold" grpId="0" nodeType="withEffect">
                                  <p:stCondLst>
                                    <p:cond delay="0"/>
                                  </p:stCondLst>
                                  <p:childTnLst>
                                    <p:set>
                                      <p:cBhvr>
                                        <p:cTn id="99" dur="1" fill="hold">
                                          <p:stCondLst>
                                            <p:cond delay="0"/>
                                          </p:stCondLst>
                                        </p:cTn>
                                        <p:tgtEl>
                                          <p:spTgt spid="333"/>
                                        </p:tgtEl>
                                        <p:attrNameLst>
                                          <p:attrName>style.visibility</p:attrName>
                                        </p:attrNameLst>
                                      </p:cBhvr>
                                      <p:to>
                                        <p:strVal val="visible"/>
                                      </p:to>
                                    </p:set>
                                    <p:animEffect transition="in" filter="wipe(down)">
                                      <p:cBhvr>
                                        <p:cTn id="100" dur="500"/>
                                        <p:tgtEl>
                                          <p:spTgt spid="333"/>
                                        </p:tgtEl>
                                      </p:cBhvr>
                                    </p:animEffect>
                                  </p:childTnLst>
                                </p:cTn>
                              </p:par>
                            </p:childTnLst>
                          </p:cTn>
                        </p:par>
                      </p:childTnLst>
                    </p:cTn>
                  </p:par>
                  <p:par>
                    <p:cTn id="101" fill="hold">
                      <p:stCondLst>
                        <p:cond delay="indefinite"/>
                      </p:stCondLst>
                      <p:childTnLst>
                        <p:par>
                          <p:cTn id="102" fill="hold">
                            <p:stCondLst>
                              <p:cond delay="0"/>
                            </p:stCondLst>
                            <p:childTnLst>
                              <p:par>
                                <p:cTn id="103" presetID="22" presetClass="entr" presetSubtype="4" fill="hold" grpId="0" nodeType="clickEffect">
                                  <p:stCondLst>
                                    <p:cond delay="0"/>
                                  </p:stCondLst>
                                  <p:childTnLst>
                                    <p:set>
                                      <p:cBhvr>
                                        <p:cTn id="104" dur="1" fill="hold">
                                          <p:stCondLst>
                                            <p:cond delay="0"/>
                                          </p:stCondLst>
                                        </p:cTn>
                                        <p:tgtEl>
                                          <p:spTgt spid="246"/>
                                        </p:tgtEl>
                                        <p:attrNameLst>
                                          <p:attrName>style.visibility</p:attrName>
                                        </p:attrNameLst>
                                      </p:cBhvr>
                                      <p:to>
                                        <p:strVal val="visible"/>
                                      </p:to>
                                    </p:set>
                                    <p:animEffect transition="in" filter="wipe(down)">
                                      <p:cBhvr>
                                        <p:cTn id="105" dur="500"/>
                                        <p:tgtEl>
                                          <p:spTgt spid="246"/>
                                        </p:tgtEl>
                                      </p:cBhvr>
                                    </p:animEffect>
                                  </p:childTnLst>
                                </p:cTn>
                              </p:par>
                              <p:par>
                                <p:cTn id="106" presetID="22" presetClass="entr" presetSubtype="4" fill="hold" grpId="0" nodeType="withEffect">
                                  <p:stCondLst>
                                    <p:cond delay="0"/>
                                  </p:stCondLst>
                                  <p:childTnLst>
                                    <p:set>
                                      <p:cBhvr>
                                        <p:cTn id="107" dur="1" fill="hold">
                                          <p:stCondLst>
                                            <p:cond delay="0"/>
                                          </p:stCondLst>
                                        </p:cTn>
                                        <p:tgtEl>
                                          <p:spTgt spid="247"/>
                                        </p:tgtEl>
                                        <p:attrNameLst>
                                          <p:attrName>style.visibility</p:attrName>
                                        </p:attrNameLst>
                                      </p:cBhvr>
                                      <p:to>
                                        <p:strVal val="visible"/>
                                      </p:to>
                                    </p:set>
                                    <p:animEffect transition="in" filter="wipe(down)">
                                      <p:cBhvr>
                                        <p:cTn id="108" dur="500"/>
                                        <p:tgtEl>
                                          <p:spTgt spid="247"/>
                                        </p:tgtEl>
                                      </p:cBhvr>
                                    </p:animEffect>
                                  </p:childTnLst>
                                </p:cTn>
                              </p:par>
                              <p:par>
                                <p:cTn id="109" presetID="22" presetClass="entr" presetSubtype="4" fill="hold" grpId="0" nodeType="withEffect">
                                  <p:stCondLst>
                                    <p:cond delay="0"/>
                                  </p:stCondLst>
                                  <p:childTnLst>
                                    <p:set>
                                      <p:cBhvr>
                                        <p:cTn id="110" dur="1" fill="hold">
                                          <p:stCondLst>
                                            <p:cond delay="0"/>
                                          </p:stCondLst>
                                        </p:cTn>
                                        <p:tgtEl>
                                          <p:spTgt spid="248"/>
                                        </p:tgtEl>
                                        <p:attrNameLst>
                                          <p:attrName>style.visibility</p:attrName>
                                        </p:attrNameLst>
                                      </p:cBhvr>
                                      <p:to>
                                        <p:strVal val="visible"/>
                                      </p:to>
                                    </p:set>
                                    <p:animEffect transition="in" filter="wipe(down)">
                                      <p:cBhvr>
                                        <p:cTn id="111" dur="500"/>
                                        <p:tgtEl>
                                          <p:spTgt spid="248"/>
                                        </p:tgtEl>
                                      </p:cBhvr>
                                    </p:animEffect>
                                  </p:childTnLst>
                                </p:cTn>
                              </p:par>
                              <p:par>
                                <p:cTn id="112" presetID="22" presetClass="entr" presetSubtype="4" fill="hold" grpId="0" nodeType="withEffect">
                                  <p:stCondLst>
                                    <p:cond delay="0"/>
                                  </p:stCondLst>
                                  <p:childTnLst>
                                    <p:set>
                                      <p:cBhvr>
                                        <p:cTn id="113" dur="1" fill="hold">
                                          <p:stCondLst>
                                            <p:cond delay="0"/>
                                          </p:stCondLst>
                                        </p:cTn>
                                        <p:tgtEl>
                                          <p:spTgt spid="249"/>
                                        </p:tgtEl>
                                        <p:attrNameLst>
                                          <p:attrName>style.visibility</p:attrName>
                                        </p:attrNameLst>
                                      </p:cBhvr>
                                      <p:to>
                                        <p:strVal val="visible"/>
                                      </p:to>
                                    </p:set>
                                    <p:animEffect transition="in" filter="wipe(down)">
                                      <p:cBhvr>
                                        <p:cTn id="114" dur="500"/>
                                        <p:tgtEl>
                                          <p:spTgt spid="249"/>
                                        </p:tgtEl>
                                      </p:cBhvr>
                                    </p:animEffect>
                                  </p:childTnLst>
                                </p:cTn>
                              </p:par>
                              <p:par>
                                <p:cTn id="115" presetID="22" presetClass="entr" presetSubtype="4" fill="hold" grpId="0" nodeType="withEffect">
                                  <p:stCondLst>
                                    <p:cond delay="0"/>
                                  </p:stCondLst>
                                  <p:childTnLst>
                                    <p:set>
                                      <p:cBhvr>
                                        <p:cTn id="116" dur="1" fill="hold">
                                          <p:stCondLst>
                                            <p:cond delay="0"/>
                                          </p:stCondLst>
                                        </p:cTn>
                                        <p:tgtEl>
                                          <p:spTgt spid="250"/>
                                        </p:tgtEl>
                                        <p:attrNameLst>
                                          <p:attrName>style.visibility</p:attrName>
                                        </p:attrNameLst>
                                      </p:cBhvr>
                                      <p:to>
                                        <p:strVal val="visible"/>
                                      </p:to>
                                    </p:set>
                                    <p:animEffect transition="in" filter="wipe(down)">
                                      <p:cBhvr>
                                        <p:cTn id="117" dur="500"/>
                                        <p:tgtEl>
                                          <p:spTgt spid="250"/>
                                        </p:tgtEl>
                                      </p:cBhvr>
                                    </p:animEffect>
                                  </p:childTnLst>
                                </p:cTn>
                              </p:par>
                              <p:par>
                                <p:cTn id="118" presetID="22" presetClass="entr" presetSubtype="4" fill="hold" grpId="0" nodeType="withEffect">
                                  <p:stCondLst>
                                    <p:cond delay="0"/>
                                  </p:stCondLst>
                                  <p:childTnLst>
                                    <p:set>
                                      <p:cBhvr>
                                        <p:cTn id="119" dur="1" fill="hold">
                                          <p:stCondLst>
                                            <p:cond delay="0"/>
                                          </p:stCondLst>
                                        </p:cTn>
                                        <p:tgtEl>
                                          <p:spTgt spid="251"/>
                                        </p:tgtEl>
                                        <p:attrNameLst>
                                          <p:attrName>style.visibility</p:attrName>
                                        </p:attrNameLst>
                                      </p:cBhvr>
                                      <p:to>
                                        <p:strVal val="visible"/>
                                      </p:to>
                                    </p:set>
                                    <p:animEffect transition="in" filter="wipe(down)">
                                      <p:cBhvr>
                                        <p:cTn id="120" dur="500"/>
                                        <p:tgtEl>
                                          <p:spTgt spid="251"/>
                                        </p:tgtEl>
                                      </p:cBhvr>
                                    </p:animEffect>
                                  </p:childTnLst>
                                </p:cTn>
                              </p:par>
                              <p:par>
                                <p:cTn id="121" presetID="22" presetClass="entr" presetSubtype="4" fill="hold" grpId="0" nodeType="withEffect">
                                  <p:stCondLst>
                                    <p:cond delay="0"/>
                                  </p:stCondLst>
                                  <p:childTnLst>
                                    <p:set>
                                      <p:cBhvr>
                                        <p:cTn id="122" dur="1" fill="hold">
                                          <p:stCondLst>
                                            <p:cond delay="0"/>
                                          </p:stCondLst>
                                        </p:cTn>
                                        <p:tgtEl>
                                          <p:spTgt spid="252"/>
                                        </p:tgtEl>
                                        <p:attrNameLst>
                                          <p:attrName>style.visibility</p:attrName>
                                        </p:attrNameLst>
                                      </p:cBhvr>
                                      <p:to>
                                        <p:strVal val="visible"/>
                                      </p:to>
                                    </p:set>
                                    <p:animEffect transition="in" filter="wipe(down)">
                                      <p:cBhvr>
                                        <p:cTn id="123" dur="500"/>
                                        <p:tgtEl>
                                          <p:spTgt spid="252"/>
                                        </p:tgtEl>
                                      </p:cBhvr>
                                    </p:animEffect>
                                  </p:childTnLst>
                                </p:cTn>
                              </p:par>
                              <p:par>
                                <p:cTn id="124" presetID="22" presetClass="entr" presetSubtype="4" fill="hold" grpId="0" nodeType="withEffect">
                                  <p:stCondLst>
                                    <p:cond delay="0"/>
                                  </p:stCondLst>
                                  <p:childTnLst>
                                    <p:set>
                                      <p:cBhvr>
                                        <p:cTn id="125" dur="1" fill="hold">
                                          <p:stCondLst>
                                            <p:cond delay="0"/>
                                          </p:stCondLst>
                                        </p:cTn>
                                        <p:tgtEl>
                                          <p:spTgt spid="253"/>
                                        </p:tgtEl>
                                        <p:attrNameLst>
                                          <p:attrName>style.visibility</p:attrName>
                                        </p:attrNameLst>
                                      </p:cBhvr>
                                      <p:to>
                                        <p:strVal val="visible"/>
                                      </p:to>
                                    </p:set>
                                    <p:animEffect transition="in" filter="wipe(down)">
                                      <p:cBhvr>
                                        <p:cTn id="126" dur="500"/>
                                        <p:tgtEl>
                                          <p:spTgt spid="253"/>
                                        </p:tgtEl>
                                      </p:cBhvr>
                                    </p:animEffect>
                                  </p:childTnLst>
                                </p:cTn>
                              </p:par>
                            </p:childTnLst>
                          </p:cTn>
                        </p:par>
                      </p:childTnLst>
                    </p:cTn>
                  </p:par>
                  <p:par>
                    <p:cTn id="127" fill="hold">
                      <p:stCondLst>
                        <p:cond delay="indefinite"/>
                      </p:stCondLst>
                      <p:childTnLst>
                        <p:par>
                          <p:cTn id="128" fill="hold">
                            <p:stCondLst>
                              <p:cond delay="0"/>
                            </p:stCondLst>
                            <p:childTnLst>
                              <p:par>
                                <p:cTn id="129" presetID="42" presetClass="entr" presetSubtype="0" fill="hold" grpId="0" nodeType="clickEffect">
                                  <p:stCondLst>
                                    <p:cond delay="0"/>
                                  </p:stCondLst>
                                  <p:childTnLst>
                                    <p:set>
                                      <p:cBhvr>
                                        <p:cTn id="130" dur="1" fill="hold">
                                          <p:stCondLst>
                                            <p:cond delay="0"/>
                                          </p:stCondLst>
                                        </p:cTn>
                                        <p:tgtEl>
                                          <p:spTgt spid="1872"/>
                                        </p:tgtEl>
                                        <p:attrNameLst>
                                          <p:attrName>style.visibility</p:attrName>
                                        </p:attrNameLst>
                                      </p:cBhvr>
                                      <p:to>
                                        <p:strVal val="visible"/>
                                      </p:to>
                                    </p:set>
                                    <p:animEffect transition="in" filter="fade">
                                      <p:cBhvr>
                                        <p:cTn id="131" dur="1000"/>
                                        <p:tgtEl>
                                          <p:spTgt spid="1872"/>
                                        </p:tgtEl>
                                      </p:cBhvr>
                                    </p:animEffect>
                                    <p:anim calcmode="lin" valueType="num">
                                      <p:cBhvr>
                                        <p:cTn id="132" dur="1000" fill="hold"/>
                                        <p:tgtEl>
                                          <p:spTgt spid="1872"/>
                                        </p:tgtEl>
                                        <p:attrNameLst>
                                          <p:attrName>ppt_x</p:attrName>
                                        </p:attrNameLst>
                                      </p:cBhvr>
                                      <p:tavLst>
                                        <p:tav tm="0">
                                          <p:val>
                                            <p:strVal val="#ppt_x"/>
                                          </p:val>
                                        </p:tav>
                                        <p:tav tm="100000">
                                          <p:val>
                                            <p:strVal val="#ppt_x"/>
                                          </p:val>
                                        </p:tav>
                                      </p:tavLst>
                                    </p:anim>
                                    <p:anim calcmode="lin" valueType="num">
                                      <p:cBhvr>
                                        <p:cTn id="133" dur="1000" fill="hold"/>
                                        <p:tgtEl>
                                          <p:spTgt spid="1872"/>
                                        </p:tgtEl>
                                        <p:attrNameLst>
                                          <p:attrName>ppt_y</p:attrName>
                                        </p:attrNameLst>
                                      </p:cBhvr>
                                      <p:tavLst>
                                        <p:tav tm="0">
                                          <p:val>
                                            <p:strVal val="#ppt_y+.1"/>
                                          </p:val>
                                        </p:tav>
                                        <p:tav tm="100000">
                                          <p:val>
                                            <p:strVal val="#ppt_y"/>
                                          </p:val>
                                        </p:tav>
                                      </p:tavLst>
                                    </p:anim>
                                  </p:childTnLst>
                                </p:cTn>
                              </p:par>
                            </p:childTnLst>
                          </p:cTn>
                        </p:par>
                      </p:childTnLst>
                    </p:cTn>
                  </p:par>
                  <p:par>
                    <p:cTn id="134" fill="hold">
                      <p:stCondLst>
                        <p:cond delay="indefinite"/>
                      </p:stCondLst>
                      <p:childTnLst>
                        <p:par>
                          <p:cTn id="135" fill="hold">
                            <p:stCondLst>
                              <p:cond delay="0"/>
                            </p:stCondLst>
                            <p:childTnLst>
                              <p:par>
                                <p:cTn id="136" presetID="10" presetClass="entr" presetSubtype="0" fill="hold" nodeType="clickEffect">
                                  <p:stCondLst>
                                    <p:cond delay="0"/>
                                  </p:stCondLst>
                                  <p:childTnLst>
                                    <p:set>
                                      <p:cBhvr>
                                        <p:cTn id="137" dur="1" fill="hold">
                                          <p:stCondLst>
                                            <p:cond delay="0"/>
                                          </p:stCondLst>
                                        </p:cTn>
                                        <p:tgtEl>
                                          <p:spTgt spid="1938"/>
                                        </p:tgtEl>
                                        <p:attrNameLst>
                                          <p:attrName>style.visibility</p:attrName>
                                        </p:attrNameLst>
                                      </p:cBhvr>
                                      <p:to>
                                        <p:strVal val="visible"/>
                                      </p:to>
                                    </p:set>
                                    <p:animEffect transition="in" filter="fade">
                                      <p:cBhvr>
                                        <p:cTn id="138" dur="500"/>
                                        <p:tgtEl>
                                          <p:spTgt spid="1938"/>
                                        </p:tgtEl>
                                      </p:cBhvr>
                                    </p:animEffect>
                                  </p:childTnLst>
                                </p:cTn>
                              </p:par>
                            </p:childTnLst>
                          </p:cTn>
                        </p:par>
                      </p:childTnLst>
                    </p:cTn>
                  </p:par>
                  <p:par>
                    <p:cTn id="139" fill="hold">
                      <p:stCondLst>
                        <p:cond delay="indefinite"/>
                      </p:stCondLst>
                      <p:childTnLst>
                        <p:par>
                          <p:cTn id="140" fill="hold">
                            <p:stCondLst>
                              <p:cond delay="0"/>
                            </p:stCondLst>
                            <p:childTnLst>
                              <p:par>
                                <p:cTn id="141" presetID="42" presetClass="entr" presetSubtype="0" fill="hold" grpId="0" nodeType="clickEffect">
                                  <p:stCondLst>
                                    <p:cond delay="0"/>
                                  </p:stCondLst>
                                  <p:childTnLst>
                                    <p:set>
                                      <p:cBhvr>
                                        <p:cTn id="142" dur="1" fill="hold">
                                          <p:stCondLst>
                                            <p:cond delay="0"/>
                                          </p:stCondLst>
                                        </p:cTn>
                                        <p:tgtEl>
                                          <p:spTgt spid="1873"/>
                                        </p:tgtEl>
                                        <p:attrNameLst>
                                          <p:attrName>style.visibility</p:attrName>
                                        </p:attrNameLst>
                                      </p:cBhvr>
                                      <p:to>
                                        <p:strVal val="visible"/>
                                      </p:to>
                                    </p:set>
                                    <p:animEffect transition="in" filter="fade">
                                      <p:cBhvr>
                                        <p:cTn id="143" dur="1000"/>
                                        <p:tgtEl>
                                          <p:spTgt spid="1873"/>
                                        </p:tgtEl>
                                      </p:cBhvr>
                                    </p:animEffect>
                                    <p:anim calcmode="lin" valueType="num">
                                      <p:cBhvr>
                                        <p:cTn id="144" dur="1000" fill="hold"/>
                                        <p:tgtEl>
                                          <p:spTgt spid="1873"/>
                                        </p:tgtEl>
                                        <p:attrNameLst>
                                          <p:attrName>ppt_x</p:attrName>
                                        </p:attrNameLst>
                                      </p:cBhvr>
                                      <p:tavLst>
                                        <p:tav tm="0">
                                          <p:val>
                                            <p:strVal val="#ppt_x"/>
                                          </p:val>
                                        </p:tav>
                                        <p:tav tm="100000">
                                          <p:val>
                                            <p:strVal val="#ppt_x"/>
                                          </p:val>
                                        </p:tav>
                                      </p:tavLst>
                                    </p:anim>
                                    <p:anim calcmode="lin" valueType="num">
                                      <p:cBhvr>
                                        <p:cTn id="145" dur="1000" fill="hold"/>
                                        <p:tgtEl>
                                          <p:spTgt spid="1873"/>
                                        </p:tgtEl>
                                        <p:attrNameLst>
                                          <p:attrName>ppt_y</p:attrName>
                                        </p:attrNameLst>
                                      </p:cBhvr>
                                      <p:tavLst>
                                        <p:tav tm="0">
                                          <p:val>
                                            <p:strVal val="#ppt_y+.1"/>
                                          </p:val>
                                        </p:tav>
                                        <p:tav tm="100000">
                                          <p:val>
                                            <p:strVal val="#ppt_y"/>
                                          </p:val>
                                        </p:tav>
                                      </p:tavLst>
                                    </p:anim>
                                  </p:childTnLst>
                                </p:cTn>
                              </p:par>
                            </p:childTnLst>
                          </p:cTn>
                        </p:par>
                      </p:childTnLst>
                    </p:cTn>
                  </p:par>
                  <p:par>
                    <p:cTn id="146" fill="hold">
                      <p:stCondLst>
                        <p:cond delay="indefinite"/>
                      </p:stCondLst>
                      <p:childTnLst>
                        <p:par>
                          <p:cTn id="147" fill="hold">
                            <p:stCondLst>
                              <p:cond delay="0"/>
                            </p:stCondLst>
                            <p:childTnLst>
                              <p:par>
                                <p:cTn id="148" presetID="22" presetClass="entr" presetSubtype="2" fill="hold" nodeType="clickEffect">
                                  <p:stCondLst>
                                    <p:cond delay="0"/>
                                  </p:stCondLst>
                                  <p:childTnLst>
                                    <p:set>
                                      <p:cBhvr>
                                        <p:cTn id="149" dur="1" fill="hold">
                                          <p:stCondLst>
                                            <p:cond delay="0"/>
                                          </p:stCondLst>
                                        </p:cTn>
                                        <p:tgtEl>
                                          <p:spTgt spid="1942"/>
                                        </p:tgtEl>
                                        <p:attrNameLst>
                                          <p:attrName>style.visibility</p:attrName>
                                        </p:attrNameLst>
                                      </p:cBhvr>
                                      <p:to>
                                        <p:strVal val="visible"/>
                                      </p:to>
                                    </p:set>
                                    <p:animEffect transition="in" filter="wipe(right)">
                                      <p:cBhvr>
                                        <p:cTn id="150" dur="500"/>
                                        <p:tgtEl>
                                          <p:spTgt spid="1942"/>
                                        </p:tgtEl>
                                      </p:cBhvr>
                                    </p:animEffect>
                                  </p:childTnLst>
                                </p:cTn>
                              </p:par>
                            </p:childTnLst>
                          </p:cTn>
                        </p:par>
                      </p:childTnLst>
                    </p:cTn>
                  </p:par>
                  <p:par>
                    <p:cTn id="151" fill="hold">
                      <p:stCondLst>
                        <p:cond delay="indefinite"/>
                      </p:stCondLst>
                      <p:childTnLst>
                        <p:par>
                          <p:cTn id="152" fill="hold">
                            <p:stCondLst>
                              <p:cond delay="0"/>
                            </p:stCondLst>
                            <p:childTnLst>
                              <p:par>
                                <p:cTn id="153" presetID="16" presetClass="entr" presetSubtype="21" fill="hold" grpId="0" nodeType="clickEffect">
                                  <p:stCondLst>
                                    <p:cond delay="0"/>
                                  </p:stCondLst>
                                  <p:childTnLst>
                                    <p:set>
                                      <p:cBhvr>
                                        <p:cTn id="154" dur="1" fill="hold">
                                          <p:stCondLst>
                                            <p:cond delay="0"/>
                                          </p:stCondLst>
                                        </p:cTn>
                                        <p:tgtEl>
                                          <p:spTgt spid="1954"/>
                                        </p:tgtEl>
                                        <p:attrNameLst>
                                          <p:attrName>style.visibility</p:attrName>
                                        </p:attrNameLst>
                                      </p:cBhvr>
                                      <p:to>
                                        <p:strVal val="visible"/>
                                      </p:to>
                                    </p:set>
                                    <p:animEffect transition="in" filter="barn(inVertical)">
                                      <p:cBhvr>
                                        <p:cTn id="155" dur="500"/>
                                        <p:tgtEl>
                                          <p:spTgt spid="1954"/>
                                        </p:tgtEl>
                                      </p:cBhvr>
                                    </p:animEffect>
                                  </p:childTnLst>
                                </p:cTn>
                              </p:par>
                              <p:par>
                                <p:cTn id="156" presetID="16" presetClass="entr" presetSubtype="21" fill="hold" grpId="0" nodeType="withEffect">
                                  <p:stCondLst>
                                    <p:cond delay="0"/>
                                  </p:stCondLst>
                                  <p:childTnLst>
                                    <p:set>
                                      <p:cBhvr>
                                        <p:cTn id="157" dur="1" fill="hold">
                                          <p:stCondLst>
                                            <p:cond delay="0"/>
                                          </p:stCondLst>
                                        </p:cTn>
                                        <p:tgtEl>
                                          <p:spTgt spid="1953"/>
                                        </p:tgtEl>
                                        <p:attrNameLst>
                                          <p:attrName>style.visibility</p:attrName>
                                        </p:attrNameLst>
                                      </p:cBhvr>
                                      <p:to>
                                        <p:strVal val="visible"/>
                                      </p:to>
                                    </p:set>
                                    <p:animEffect transition="in" filter="barn(inVertical)">
                                      <p:cBhvr>
                                        <p:cTn id="158" dur="500"/>
                                        <p:tgtEl>
                                          <p:spTgt spid="19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6" grpId="0" animBg="1"/>
      <p:bldP spid="247" grpId="0" animBg="1"/>
      <p:bldP spid="248" grpId="0" animBg="1"/>
      <p:bldP spid="249" grpId="0" animBg="1"/>
      <p:bldP spid="250" grpId="0" animBg="1"/>
      <p:bldP spid="251" grpId="0" animBg="1"/>
      <p:bldP spid="252" grpId="0" animBg="1"/>
      <p:bldP spid="253" grpId="0" animBg="1"/>
      <p:bldP spid="333" grpId="0" animBg="1"/>
      <p:bldP spid="255" grpId="0" animBg="1"/>
      <p:bldP spid="335" grpId="0" animBg="1"/>
      <p:bldP spid="190" grpId="0" animBg="1"/>
      <p:bldP spid="304" grpId="0" animBg="1"/>
      <p:bldP spid="170" grpId="0" animBg="1"/>
      <p:bldP spid="59" grpId="0" animBg="1"/>
      <p:bldP spid="209" grpId="0" animBg="1"/>
      <p:bldP spid="1872" grpId="0" animBg="1"/>
      <p:bldP spid="1873" grpId="0"/>
      <p:bldP spid="1953" grpId="0"/>
      <p:bldP spid="1954" grpId="0"/>
      <p:bldP spid="1955" grpId="0"/>
      <p:bldP spid="1956" grpId="0"/>
      <p:bldP spid="1957" grpId="0"/>
      <p:bldP spid="1958" grpId="0"/>
      <p:bldP spid="1973" grpId="0"/>
      <p:bldP spid="1974" grpId="0"/>
    </p:bldLst>
  </p:timing>
</p:sld>
</file>

<file path=ppt/slides/slide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 name="组合 9"/>
          <p:cNvGrpSpPr/>
          <p:nvPr/>
        </p:nvGrpSpPr>
        <p:grpSpPr>
          <a:xfrm>
            <a:off x="2285733" y="3930047"/>
            <a:ext cx="2763947" cy="3446339"/>
            <a:chOff x="3295851" y="1908876"/>
            <a:chExt cx="3738031" cy="4660915"/>
          </a:xfrm>
        </p:grpSpPr>
        <p:sp>
          <p:nvSpPr>
            <p:cNvPr id="6" name="圆角矩形 5"/>
            <p:cNvSpPr/>
            <p:nvPr/>
          </p:nvSpPr>
          <p:spPr>
            <a:xfrm rot="2760000">
              <a:off x="3098891" y="2634800"/>
              <a:ext cx="4660915" cy="3209067"/>
            </a:xfrm>
            <a:prstGeom prst="roundRect">
              <a:avLst>
                <a:gd name="adj" fmla="val 50000"/>
              </a:avLst>
            </a:prstGeom>
            <a:gradFill>
              <a:gsLst>
                <a:gs pos="37000">
                  <a:srgbClr val="6C6C6C">
                    <a:alpha val="50000"/>
                  </a:srgbClr>
                </a:gs>
                <a:gs pos="0">
                  <a:schemeClr val="tx1">
                    <a:alpha val="61000"/>
                  </a:schemeClr>
                </a:gs>
                <a:gs pos="100000">
                  <a:srgbClr val="D8D8D8">
                    <a:alpha val="0"/>
                  </a:srgbClr>
                </a:gs>
              </a:gsLst>
              <a:lin ang="0" scaled="0"/>
            </a:gradFill>
            <a:ln>
              <a:noFill/>
            </a:ln>
            <a:effectLst>
              <a:softEdge rad="254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2" name="Freeform 5"/>
            <p:cNvSpPr/>
            <p:nvPr/>
          </p:nvSpPr>
          <p:spPr bwMode="auto">
            <a:xfrm rot="10800000">
              <a:off x="3295851" y="2263221"/>
              <a:ext cx="2643765" cy="2343151"/>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0">
                  <a:schemeClr val="bg1"/>
                </a:gs>
                <a:gs pos="73000">
                  <a:srgbClr val="ECECEC"/>
                </a:gs>
                <a:gs pos="100000">
                  <a:srgbClr val="D9D9D9"/>
                </a:gs>
              </a:gsLst>
              <a:lin ang="2700000" scaled="1"/>
              <a:tileRect/>
            </a:gradFill>
            <a:ln w="25400">
              <a:gradFill flip="none" rotWithShape="1">
                <a:gsLst>
                  <a:gs pos="29000">
                    <a:srgbClr val="E0E0E0"/>
                  </a:gs>
                  <a:gs pos="0">
                    <a:srgbClr val="999999"/>
                  </a:gs>
                  <a:gs pos="83000">
                    <a:schemeClr val="bg1"/>
                  </a:gs>
                </a:gsLst>
                <a:lin ang="2700000" scaled="1"/>
                <a:tileRect/>
              </a:gradFill>
            </a:ln>
            <a:effectLst>
              <a:outerShdw blurRad="355600" dist="88900" dir="2700000" algn="tl" rotWithShape="0">
                <a:prstClr val="black">
                  <a:alpha val="28000"/>
                </a:prstClr>
              </a:outerShdw>
            </a:effectLst>
          </p:spPr>
          <p:txBody>
            <a:bodyPr vert="horz" wrap="square" lIns="121920" tIns="60960" rIns="121920" bIns="60960" numCol="1" anchor="t" anchorCtr="0" compatLnSpc="1"/>
            <a:lstStyle/>
            <a:p>
              <a:endParaRPr lang="zh-CN" altLang="en-US" sz="2400">
                <a:solidFill>
                  <a:prstClr val="black"/>
                </a:solidFill>
              </a:endParaRPr>
            </a:p>
          </p:txBody>
        </p:sp>
        <p:sp>
          <p:nvSpPr>
            <p:cNvPr id="8" name="圆角矩形 7"/>
            <p:cNvSpPr/>
            <p:nvPr/>
          </p:nvSpPr>
          <p:spPr>
            <a:xfrm rot="2760000">
              <a:off x="3358630" y="2852801"/>
              <a:ext cx="3953505" cy="2592561"/>
            </a:xfrm>
            <a:prstGeom prst="roundRect">
              <a:avLst>
                <a:gd name="adj" fmla="val 50000"/>
              </a:avLst>
            </a:prstGeom>
            <a:gradFill>
              <a:gsLst>
                <a:gs pos="37000">
                  <a:srgbClr val="6C6C6C">
                    <a:alpha val="50000"/>
                  </a:srgbClr>
                </a:gs>
                <a:gs pos="0">
                  <a:schemeClr val="tx1">
                    <a:alpha val="61000"/>
                  </a:schemeClr>
                </a:gs>
                <a:gs pos="100000">
                  <a:srgbClr val="D8D8D8">
                    <a:alpha val="0"/>
                  </a:srgbClr>
                </a:gs>
              </a:gsLst>
              <a:lin ang="0" scaled="0"/>
            </a:gradFill>
            <a:ln>
              <a:noFill/>
            </a:ln>
            <a:effectLst>
              <a:softEdge rad="254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3" name="Freeform 5"/>
            <p:cNvSpPr/>
            <p:nvPr/>
          </p:nvSpPr>
          <p:spPr bwMode="auto">
            <a:xfrm rot="10800000">
              <a:off x="3589407" y="2523401"/>
              <a:ext cx="2056648" cy="1822793"/>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0">
                  <a:schemeClr val="bg1"/>
                </a:gs>
                <a:gs pos="60000">
                  <a:srgbClr val="ECECEC"/>
                </a:gs>
                <a:gs pos="100000">
                  <a:srgbClr val="D1D1D1"/>
                </a:gs>
              </a:gsLst>
              <a:lin ang="2700000" scaled="1"/>
              <a:tileRect/>
            </a:gradFill>
            <a:ln w="25400">
              <a:gradFill flip="none" rotWithShape="1">
                <a:gsLst>
                  <a:gs pos="29000">
                    <a:srgbClr val="E0E0E0"/>
                  </a:gs>
                  <a:gs pos="0">
                    <a:srgbClr val="999999"/>
                  </a:gs>
                  <a:gs pos="83000">
                    <a:schemeClr val="bg1"/>
                  </a:gs>
                </a:gsLst>
                <a:lin ang="2700000" scaled="1"/>
                <a:tileRect/>
              </a:gradFill>
            </a:ln>
            <a:effectLst>
              <a:outerShdw blurRad="254000" dist="114300" dir="2700000" algn="tl" rotWithShape="0">
                <a:prstClr val="black">
                  <a:alpha val="25000"/>
                </a:prstClr>
              </a:outerShdw>
            </a:effectLst>
          </p:spPr>
          <p:txBody>
            <a:bodyPr vert="horz" wrap="square" lIns="121920" tIns="60960" rIns="121920" bIns="60960" numCol="1" anchor="t" anchorCtr="0" compatLnSpc="1"/>
            <a:lstStyle/>
            <a:p>
              <a:endParaRPr lang="zh-CN" altLang="en-US" sz="2400">
                <a:solidFill>
                  <a:prstClr val="black"/>
                </a:solidFill>
              </a:endParaRPr>
            </a:p>
          </p:txBody>
        </p:sp>
      </p:grpSp>
      <p:grpSp>
        <p:nvGrpSpPr>
          <p:cNvPr id="11" name="组合 10"/>
          <p:cNvGrpSpPr/>
          <p:nvPr/>
        </p:nvGrpSpPr>
        <p:grpSpPr>
          <a:xfrm>
            <a:off x="3885938" y="2982476"/>
            <a:ext cx="2754423" cy="3446339"/>
            <a:chOff x="3295850" y="1895995"/>
            <a:chExt cx="3725148" cy="4660915"/>
          </a:xfrm>
        </p:grpSpPr>
        <p:sp>
          <p:nvSpPr>
            <p:cNvPr id="12" name="圆角矩形 11"/>
            <p:cNvSpPr/>
            <p:nvPr/>
          </p:nvSpPr>
          <p:spPr>
            <a:xfrm rot="2760000">
              <a:off x="3086007" y="2621919"/>
              <a:ext cx="4660915" cy="3209067"/>
            </a:xfrm>
            <a:prstGeom prst="roundRect">
              <a:avLst>
                <a:gd name="adj" fmla="val 50000"/>
              </a:avLst>
            </a:prstGeom>
            <a:gradFill>
              <a:gsLst>
                <a:gs pos="37000">
                  <a:srgbClr val="6C6C6C">
                    <a:alpha val="50000"/>
                  </a:srgbClr>
                </a:gs>
                <a:gs pos="0">
                  <a:schemeClr val="tx1">
                    <a:alpha val="61000"/>
                  </a:schemeClr>
                </a:gs>
                <a:gs pos="100000">
                  <a:srgbClr val="D8D8D8">
                    <a:alpha val="0"/>
                  </a:srgbClr>
                </a:gs>
              </a:gsLst>
              <a:lin ang="0" scaled="0"/>
            </a:gradFill>
            <a:ln>
              <a:noFill/>
            </a:ln>
            <a:effectLst>
              <a:softEdge rad="254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13" name="Freeform 5"/>
            <p:cNvSpPr/>
            <p:nvPr/>
          </p:nvSpPr>
          <p:spPr bwMode="auto">
            <a:xfrm rot="10800000">
              <a:off x="3295850" y="2263222"/>
              <a:ext cx="2643764" cy="2343151"/>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0">
                  <a:schemeClr val="bg1"/>
                </a:gs>
                <a:gs pos="73000">
                  <a:srgbClr val="ECECEC"/>
                </a:gs>
                <a:gs pos="100000">
                  <a:srgbClr val="D9D9D9"/>
                </a:gs>
              </a:gsLst>
              <a:lin ang="2700000" scaled="1"/>
              <a:tileRect/>
            </a:gradFill>
            <a:ln w="25400">
              <a:gradFill flip="none" rotWithShape="1">
                <a:gsLst>
                  <a:gs pos="29000">
                    <a:srgbClr val="E0E0E0"/>
                  </a:gs>
                  <a:gs pos="0">
                    <a:srgbClr val="999999"/>
                  </a:gs>
                  <a:gs pos="83000">
                    <a:schemeClr val="bg1"/>
                  </a:gs>
                </a:gsLst>
                <a:lin ang="2700000" scaled="1"/>
                <a:tileRect/>
              </a:gradFill>
            </a:ln>
            <a:effectLst>
              <a:outerShdw blurRad="355600" dist="88900" dir="2700000" algn="tl" rotWithShape="0">
                <a:prstClr val="black">
                  <a:alpha val="28000"/>
                </a:prstClr>
              </a:outerShdw>
            </a:effectLst>
          </p:spPr>
          <p:txBody>
            <a:bodyPr vert="horz" wrap="square" lIns="121920" tIns="60960" rIns="121920" bIns="60960" numCol="1" anchor="t" anchorCtr="0" compatLnSpc="1"/>
            <a:lstStyle/>
            <a:p>
              <a:endParaRPr lang="zh-CN" altLang="en-US" sz="2400">
                <a:solidFill>
                  <a:prstClr val="black"/>
                </a:solidFill>
              </a:endParaRPr>
            </a:p>
          </p:txBody>
        </p:sp>
        <p:sp>
          <p:nvSpPr>
            <p:cNvPr id="14" name="圆角矩形 13"/>
            <p:cNvSpPr/>
            <p:nvPr/>
          </p:nvSpPr>
          <p:spPr>
            <a:xfrm rot="2760000">
              <a:off x="3384391" y="2878566"/>
              <a:ext cx="3953505" cy="2592560"/>
            </a:xfrm>
            <a:prstGeom prst="roundRect">
              <a:avLst>
                <a:gd name="adj" fmla="val 50000"/>
              </a:avLst>
            </a:prstGeom>
            <a:gradFill>
              <a:gsLst>
                <a:gs pos="37000">
                  <a:srgbClr val="6C6C6C">
                    <a:alpha val="50000"/>
                  </a:srgbClr>
                </a:gs>
                <a:gs pos="0">
                  <a:schemeClr val="tx1">
                    <a:alpha val="61000"/>
                  </a:schemeClr>
                </a:gs>
                <a:gs pos="100000">
                  <a:srgbClr val="D8D8D8">
                    <a:alpha val="0"/>
                  </a:srgbClr>
                </a:gs>
              </a:gsLst>
              <a:lin ang="0" scaled="0"/>
            </a:gradFill>
            <a:ln>
              <a:noFill/>
            </a:ln>
            <a:effectLst>
              <a:softEdge rad="254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15" name="Freeform 5"/>
            <p:cNvSpPr/>
            <p:nvPr/>
          </p:nvSpPr>
          <p:spPr bwMode="auto">
            <a:xfrm rot="10800000">
              <a:off x="3589407" y="2523401"/>
              <a:ext cx="2056647" cy="1822793"/>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0">
                  <a:schemeClr val="bg1"/>
                </a:gs>
                <a:gs pos="60000">
                  <a:srgbClr val="ECECEC"/>
                </a:gs>
                <a:gs pos="100000">
                  <a:srgbClr val="D1D1D1"/>
                </a:gs>
              </a:gsLst>
              <a:lin ang="2700000" scaled="1"/>
              <a:tileRect/>
            </a:gradFill>
            <a:ln w="25400">
              <a:gradFill flip="none" rotWithShape="1">
                <a:gsLst>
                  <a:gs pos="29000">
                    <a:srgbClr val="E0E0E0"/>
                  </a:gs>
                  <a:gs pos="0">
                    <a:srgbClr val="999999"/>
                  </a:gs>
                  <a:gs pos="83000">
                    <a:schemeClr val="bg1"/>
                  </a:gs>
                </a:gsLst>
                <a:lin ang="2700000" scaled="1"/>
                <a:tileRect/>
              </a:gradFill>
            </a:ln>
            <a:effectLst>
              <a:outerShdw blurRad="254000" dist="114300" dir="2700000" algn="tl" rotWithShape="0">
                <a:prstClr val="black">
                  <a:alpha val="25000"/>
                </a:prstClr>
              </a:outerShdw>
            </a:effectLst>
          </p:spPr>
          <p:txBody>
            <a:bodyPr vert="horz" wrap="square" lIns="121920" tIns="60960" rIns="121920" bIns="60960" numCol="1" anchor="t" anchorCtr="0" compatLnSpc="1"/>
            <a:lstStyle/>
            <a:p>
              <a:endParaRPr lang="zh-CN" altLang="en-US" sz="2400">
                <a:solidFill>
                  <a:prstClr val="black"/>
                </a:solidFill>
              </a:endParaRPr>
            </a:p>
          </p:txBody>
        </p:sp>
      </p:grpSp>
      <p:grpSp>
        <p:nvGrpSpPr>
          <p:cNvPr id="16" name="组合 15"/>
          <p:cNvGrpSpPr/>
          <p:nvPr/>
        </p:nvGrpSpPr>
        <p:grpSpPr>
          <a:xfrm>
            <a:off x="5489223" y="2051200"/>
            <a:ext cx="2754423" cy="3446339"/>
            <a:chOff x="3295850" y="1895995"/>
            <a:chExt cx="3725148" cy="4660915"/>
          </a:xfrm>
        </p:grpSpPr>
        <p:sp>
          <p:nvSpPr>
            <p:cNvPr id="17" name="圆角矩形 16"/>
            <p:cNvSpPr/>
            <p:nvPr/>
          </p:nvSpPr>
          <p:spPr>
            <a:xfrm rot="2760000">
              <a:off x="3086007" y="2621920"/>
              <a:ext cx="4660915" cy="3209066"/>
            </a:xfrm>
            <a:prstGeom prst="roundRect">
              <a:avLst>
                <a:gd name="adj" fmla="val 50000"/>
              </a:avLst>
            </a:prstGeom>
            <a:gradFill>
              <a:gsLst>
                <a:gs pos="37000">
                  <a:srgbClr val="6C6C6C">
                    <a:alpha val="50000"/>
                  </a:srgbClr>
                </a:gs>
                <a:gs pos="0">
                  <a:schemeClr val="tx1">
                    <a:alpha val="61000"/>
                  </a:schemeClr>
                </a:gs>
                <a:gs pos="100000">
                  <a:srgbClr val="D8D8D8">
                    <a:alpha val="0"/>
                  </a:srgbClr>
                </a:gs>
              </a:gsLst>
              <a:lin ang="0" scaled="0"/>
            </a:gradFill>
            <a:ln>
              <a:noFill/>
            </a:ln>
            <a:effectLst>
              <a:softEdge rad="254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18" name="Freeform 5"/>
            <p:cNvSpPr/>
            <p:nvPr/>
          </p:nvSpPr>
          <p:spPr bwMode="auto">
            <a:xfrm rot="10800000">
              <a:off x="3295850" y="2263222"/>
              <a:ext cx="2643764" cy="2343151"/>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0">
                  <a:schemeClr val="bg1"/>
                </a:gs>
                <a:gs pos="73000">
                  <a:srgbClr val="ECECEC"/>
                </a:gs>
                <a:gs pos="100000">
                  <a:srgbClr val="D9D9D9"/>
                </a:gs>
              </a:gsLst>
              <a:lin ang="2700000" scaled="1"/>
              <a:tileRect/>
            </a:gradFill>
            <a:ln w="25400">
              <a:gradFill flip="none" rotWithShape="1">
                <a:gsLst>
                  <a:gs pos="29000">
                    <a:srgbClr val="E0E0E0"/>
                  </a:gs>
                  <a:gs pos="0">
                    <a:srgbClr val="999999"/>
                  </a:gs>
                  <a:gs pos="83000">
                    <a:schemeClr val="bg1"/>
                  </a:gs>
                </a:gsLst>
                <a:lin ang="2700000" scaled="1"/>
                <a:tileRect/>
              </a:gradFill>
            </a:ln>
            <a:effectLst>
              <a:outerShdw blurRad="355600" dist="88900" dir="2700000" algn="tl" rotWithShape="0">
                <a:prstClr val="black">
                  <a:alpha val="28000"/>
                </a:prstClr>
              </a:outerShdw>
            </a:effectLst>
          </p:spPr>
          <p:txBody>
            <a:bodyPr vert="horz" wrap="square" lIns="121920" tIns="60960" rIns="121920" bIns="60960" numCol="1" anchor="t" anchorCtr="0" compatLnSpc="1"/>
            <a:lstStyle/>
            <a:p>
              <a:endParaRPr lang="zh-CN" altLang="en-US" sz="2400">
                <a:solidFill>
                  <a:prstClr val="black"/>
                </a:solidFill>
              </a:endParaRPr>
            </a:p>
          </p:txBody>
        </p:sp>
        <p:sp>
          <p:nvSpPr>
            <p:cNvPr id="19" name="圆角矩形 18"/>
            <p:cNvSpPr/>
            <p:nvPr/>
          </p:nvSpPr>
          <p:spPr>
            <a:xfrm rot="2760000">
              <a:off x="3371509" y="2878566"/>
              <a:ext cx="3953505" cy="2592560"/>
            </a:xfrm>
            <a:prstGeom prst="roundRect">
              <a:avLst>
                <a:gd name="adj" fmla="val 50000"/>
              </a:avLst>
            </a:prstGeom>
            <a:gradFill>
              <a:gsLst>
                <a:gs pos="37000">
                  <a:srgbClr val="6C6C6C">
                    <a:alpha val="50000"/>
                  </a:srgbClr>
                </a:gs>
                <a:gs pos="0">
                  <a:schemeClr val="tx1">
                    <a:alpha val="61000"/>
                  </a:schemeClr>
                </a:gs>
                <a:gs pos="100000">
                  <a:srgbClr val="D8D8D8">
                    <a:alpha val="0"/>
                  </a:srgbClr>
                </a:gs>
              </a:gsLst>
              <a:lin ang="0" scaled="0"/>
            </a:gradFill>
            <a:ln>
              <a:noFill/>
            </a:ln>
            <a:effectLst>
              <a:softEdge rad="254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20" name="Freeform 5"/>
            <p:cNvSpPr/>
            <p:nvPr/>
          </p:nvSpPr>
          <p:spPr bwMode="auto">
            <a:xfrm rot="10800000">
              <a:off x="3589407" y="2523401"/>
              <a:ext cx="2056647" cy="1822793"/>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0">
                  <a:schemeClr val="bg1"/>
                </a:gs>
                <a:gs pos="60000">
                  <a:srgbClr val="ECECEC"/>
                </a:gs>
                <a:gs pos="100000">
                  <a:srgbClr val="D1D1D1"/>
                </a:gs>
              </a:gsLst>
              <a:lin ang="2700000" scaled="1"/>
              <a:tileRect/>
            </a:gradFill>
            <a:ln w="25400">
              <a:gradFill flip="none" rotWithShape="1">
                <a:gsLst>
                  <a:gs pos="29000">
                    <a:srgbClr val="E0E0E0"/>
                  </a:gs>
                  <a:gs pos="0">
                    <a:srgbClr val="999999"/>
                  </a:gs>
                  <a:gs pos="83000">
                    <a:schemeClr val="bg1"/>
                  </a:gs>
                </a:gsLst>
                <a:lin ang="2700000" scaled="1"/>
                <a:tileRect/>
              </a:gradFill>
            </a:ln>
            <a:effectLst>
              <a:outerShdw blurRad="254000" dist="114300" dir="2700000" algn="tl" rotWithShape="0">
                <a:prstClr val="black">
                  <a:alpha val="25000"/>
                </a:prstClr>
              </a:outerShdw>
            </a:effectLst>
          </p:spPr>
          <p:txBody>
            <a:bodyPr vert="horz" wrap="square" lIns="121920" tIns="60960" rIns="121920" bIns="60960" numCol="1" anchor="t" anchorCtr="0" compatLnSpc="1"/>
            <a:lstStyle/>
            <a:p>
              <a:endParaRPr lang="zh-CN" altLang="en-US" sz="2400">
                <a:solidFill>
                  <a:prstClr val="black"/>
                </a:solidFill>
              </a:endParaRPr>
            </a:p>
          </p:txBody>
        </p:sp>
      </p:grpSp>
      <p:grpSp>
        <p:nvGrpSpPr>
          <p:cNvPr id="21" name="组合 20"/>
          <p:cNvGrpSpPr/>
          <p:nvPr/>
        </p:nvGrpSpPr>
        <p:grpSpPr>
          <a:xfrm>
            <a:off x="7094697" y="1124805"/>
            <a:ext cx="2754423" cy="3446339"/>
            <a:chOff x="3295850" y="1895995"/>
            <a:chExt cx="3725148" cy="4660915"/>
          </a:xfrm>
        </p:grpSpPr>
        <p:sp>
          <p:nvSpPr>
            <p:cNvPr id="22" name="圆角矩形 21"/>
            <p:cNvSpPr/>
            <p:nvPr/>
          </p:nvSpPr>
          <p:spPr>
            <a:xfrm rot="2760000">
              <a:off x="3086007" y="2621920"/>
              <a:ext cx="4660915" cy="3209066"/>
            </a:xfrm>
            <a:prstGeom prst="roundRect">
              <a:avLst>
                <a:gd name="adj" fmla="val 50000"/>
              </a:avLst>
            </a:prstGeom>
            <a:gradFill>
              <a:gsLst>
                <a:gs pos="37000">
                  <a:srgbClr val="6C6C6C">
                    <a:alpha val="50000"/>
                  </a:srgbClr>
                </a:gs>
                <a:gs pos="0">
                  <a:schemeClr val="tx1">
                    <a:alpha val="61000"/>
                  </a:schemeClr>
                </a:gs>
                <a:gs pos="100000">
                  <a:srgbClr val="D8D8D8">
                    <a:alpha val="0"/>
                  </a:srgbClr>
                </a:gs>
              </a:gsLst>
              <a:lin ang="0" scaled="0"/>
            </a:gradFill>
            <a:ln>
              <a:noFill/>
            </a:ln>
            <a:effectLst>
              <a:softEdge rad="254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23" name="Freeform 5"/>
            <p:cNvSpPr/>
            <p:nvPr/>
          </p:nvSpPr>
          <p:spPr bwMode="auto">
            <a:xfrm rot="10800000">
              <a:off x="3295850" y="2263222"/>
              <a:ext cx="2643764" cy="2343151"/>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0">
                  <a:schemeClr val="bg1"/>
                </a:gs>
                <a:gs pos="73000">
                  <a:srgbClr val="ECECEC"/>
                </a:gs>
                <a:gs pos="100000">
                  <a:srgbClr val="D9D9D9"/>
                </a:gs>
              </a:gsLst>
              <a:lin ang="2700000" scaled="1"/>
              <a:tileRect/>
            </a:gradFill>
            <a:ln w="25400">
              <a:gradFill flip="none" rotWithShape="1">
                <a:gsLst>
                  <a:gs pos="29000">
                    <a:srgbClr val="E0E0E0"/>
                  </a:gs>
                  <a:gs pos="0">
                    <a:srgbClr val="999999"/>
                  </a:gs>
                  <a:gs pos="83000">
                    <a:schemeClr val="bg1"/>
                  </a:gs>
                </a:gsLst>
                <a:lin ang="2700000" scaled="1"/>
                <a:tileRect/>
              </a:gradFill>
            </a:ln>
            <a:effectLst>
              <a:outerShdw blurRad="355600" dist="88900" dir="2700000" algn="tl" rotWithShape="0">
                <a:prstClr val="black">
                  <a:alpha val="28000"/>
                </a:prstClr>
              </a:outerShdw>
            </a:effectLst>
          </p:spPr>
          <p:txBody>
            <a:bodyPr vert="horz" wrap="square" lIns="121920" tIns="60960" rIns="121920" bIns="60960" numCol="1" anchor="t" anchorCtr="0" compatLnSpc="1"/>
            <a:lstStyle/>
            <a:p>
              <a:endParaRPr lang="zh-CN" altLang="en-US" sz="2400">
                <a:solidFill>
                  <a:prstClr val="black"/>
                </a:solidFill>
              </a:endParaRPr>
            </a:p>
          </p:txBody>
        </p:sp>
        <p:sp>
          <p:nvSpPr>
            <p:cNvPr id="24" name="圆角矩形 23"/>
            <p:cNvSpPr/>
            <p:nvPr/>
          </p:nvSpPr>
          <p:spPr>
            <a:xfrm rot="2760000">
              <a:off x="3371509" y="2878566"/>
              <a:ext cx="3953505" cy="2592560"/>
            </a:xfrm>
            <a:prstGeom prst="roundRect">
              <a:avLst>
                <a:gd name="adj" fmla="val 50000"/>
              </a:avLst>
            </a:prstGeom>
            <a:gradFill>
              <a:gsLst>
                <a:gs pos="37000">
                  <a:srgbClr val="6C6C6C">
                    <a:alpha val="50000"/>
                  </a:srgbClr>
                </a:gs>
                <a:gs pos="0">
                  <a:schemeClr val="tx1">
                    <a:alpha val="61000"/>
                  </a:schemeClr>
                </a:gs>
                <a:gs pos="100000">
                  <a:srgbClr val="D8D8D8">
                    <a:alpha val="0"/>
                  </a:srgbClr>
                </a:gs>
              </a:gsLst>
              <a:lin ang="0" scaled="0"/>
            </a:gradFill>
            <a:ln>
              <a:noFill/>
            </a:ln>
            <a:effectLst>
              <a:softEdge rad="254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25" name="Freeform 5"/>
            <p:cNvSpPr/>
            <p:nvPr/>
          </p:nvSpPr>
          <p:spPr bwMode="auto">
            <a:xfrm rot="10800000">
              <a:off x="3589407" y="2523401"/>
              <a:ext cx="2056647" cy="1822793"/>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0">
                  <a:schemeClr val="bg1"/>
                </a:gs>
                <a:gs pos="60000">
                  <a:srgbClr val="ECECEC"/>
                </a:gs>
                <a:gs pos="100000">
                  <a:srgbClr val="D1D1D1"/>
                </a:gs>
              </a:gsLst>
              <a:lin ang="2700000" scaled="1"/>
              <a:tileRect/>
            </a:gradFill>
            <a:ln w="25400">
              <a:gradFill flip="none" rotWithShape="1">
                <a:gsLst>
                  <a:gs pos="29000">
                    <a:srgbClr val="E0E0E0"/>
                  </a:gs>
                  <a:gs pos="0">
                    <a:srgbClr val="999999"/>
                  </a:gs>
                  <a:gs pos="83000">
                    <a:schemeClr val="bg1"/>
                  </a:gs>
                </a:gsLst>
                <a:lin ang="2700000" scaled="1"/>
                <a:tileRect/>
              </a:gradFill>
            </a:ln>
            <a:effectLst>
              <a:outerShdw blurRad="254000" dist="114300" dir="2700000" algn="tl" rotWithShape="0">
                <a:prstClr val="black">
                  <a:alpha val="25000"/>
                </a:prstClr>
              </a:outerShdw>
            </a:effectLst>
          </p:spPr>
          <p:txBody>
            <a:bodyPr vert="horz" wrap="square" lIns="121920" tIns="60960" rIns="121920" bIns="60960" numCol="1" anchor="t" anchorCtr="0" compatLnSpc="1"/>
            <a:lstStyle/>
            <a:p>
              <a:endParaRPr lang="zh-CN" altLang="en-US" sz="2400">
                <a:solidFill>
                  <a:prstClr val="black"/>
                </a:solidFill>
              </a:endParaRPr>
            </a:p>
          </p:txBody>
        </p:sp>
      </p:grpSp>
      <p:grpSp>
        <p:nvGrpSpPr>
          <p:cNvPr id="4" name="组合 3"/>
          <p:cNvGrpSpPr/>
          <p:nvPr/>
        </p:nvGrpSpPr>
        <p:grpSpPr>
          <a:xfrm>
            <a:off x="2728219" y="4560847"/>
            <a:ext cx="1068359" cy="1076471"/>
            <a:chOff x="2711519" y="4342226"/>
            <a:chExt cx="1068358" cy="1076472"/>
          </a:xfrm>
        </p:grpSpPr>
        <p:sp>
          <p:nvSpPr>
            <p:cNvPr id="27" name="文本框 26"/>
            <p:cNvSpPr txBox="1"/>
            <p:nvPr/>
          </p:nvSpPr>
          <p:spPr>
            <a:xfrm>
              <a:off x="2711519" y="4342226"/>
              <a:ext cx="1031437" cy="830997"/>
            </a:xfrm>
            <a:prstGeom prst="rect">
              <a:avLst/>
            </a:prstGeom>
            <a:noFill/>
          </p:spPr>
          <p:txBody>
            <a:bodyPr wrap="square" rtlCol="0">
              <a:spAutoFit/>
            </a:bodyPr>
            <a:lstStyle/>
            <a:p>
              <a:pPr algn="ctr"/>
              <a:r>
                <a:rPr lang="en-US" altLang="zh-CN" sz="4800" dirty="0">
                  <a:solidFill>
                    <a:srgbClr val="FFB850"/>
                  </a:solidFill>
                  <a:latin typeface="Impact" panose="020B0806030902050204" pitchFamily="34" charset="0"/>
                </a:rPr>
                <a:t>01</a:t>
              </a:r>
              <a:endParaRPr lang="zh-CN" altLang="en-US" sz="4800" dirty="0">
                <a:solidFill>
                  <a:srgbClr val="FFB850"/>
                </a:solidFill>
                <a:latin typeface="Impact" panose="020B0806030902050204" pitchFamily="34" charset="0"/>
              </a:endParaRPr>
            </a:p>
          </p:txBody>
        </p:sp>
        <p:sp>
          <p:nvSpPr>
            <p:cNvPr id="28" name="文本框 27"/>
            <p:cNvSpPr txBox="1"/>
            <p:nvPr/>
          </p:nvSpPr>
          <p:spPr>
            <a:xfrm>
              <a:off x="2738818" y="4957033"/>
              <a:ext cx="1041059" cy="461665"/>
            </a:xfrm>
            <a:prstGeom prst="rect">
              <a:avLst/>
            </a:prstGeom>
            <a:noFill/>
          </p:spPr>
          <p:txBody>
            <a:bodyPr wrap="square" rtlCol="0">
              <a:spAutoFit/>
            </a:bodyPr>
            <a:lstStyle/>
            <a:p>
              <a:pPr algn="ctr"/>
              <a:r>
                <a:rPr lang="en-US" altLang="zh-CN" sz="2400" dirty="0">
                  <a:solidFill>
                    <a:srgbClr val="FFB850"/>
                  </a:solidFill>
                  <a:latin typeface="时尚中黑简体" panose="01010104010101010101" pitchFamily="2" charset="-122"/>
                  <a:ea typeface="时尚中黑简体" panose="01010104010101010101" pitchFamily="2" charset="-122"/>
                </a:rPr>
                <a:t>STEP</a:t>
              </a:r>
              <a:endParaRPr lang="zh-CN" altLang="en-US" sz="2400" dirty="0">
                <a:solidFill>
                  <a:srgbClr val="FFB850"/>
                </a:solidFill>
                <a:latin typeface="时尚中黑简体" panose="01010104010101010101" pitchFamily="2" charset="-122"/>
                <a:ea typeface="时尚中黑简体" panose="01010104010101010101" pitchFamily="2" charset="-122"/>
              </a:endParaRPr>
            </a:p>
          </p:txBody>
        </p:sp>
      </p:grpSp>
      <p:grpSp>
        <p:nvGrpSpPr>
          <p:cNvPr id="32" name="组合 31"/>
          <p:cNvGrpSpPr/>
          <p:nvPr/>
        </p:nvGrpSpPr>
        <p:grpSpPr>
          <a:xfrm>
            <a:off x="4352303" y="3628213"/>
            <a:ext cx="1045499" cy="1076471"/>
            <a:chOff x="2734379" y="4342226"/>
            <a:chExt cx="1045498" cy="1076472"/>
          </a:xfrm>
        </p:grpSpPr>
        <p:sp>
          <p:nvSpPr>
            <p:cNvPr id="33" name="文本框 32"/>
            <p:cNvSpPr txBox="1"/>
            <p:nvPr/>
          </p:nvSpPr>
          <p:spPr>
            <a:xfrm>
              <a:off x="2734379" y="4342226"/>
              <a:ext cx="1031437" cy="830997"/>
            </a:xfrm>
            <a:prstGeom prst="rect">
              <a:avLst/>
            </a:prstGeom>
            <a:noFill/>
          </p:spPr>
          <p:txBody>
            <a:bodyPr wrap="square" rtlCol="0">
              <a:spAutoFit/>
            </a:bodyPr>
            <a:lstStyle/>
            <a:p>
              <a:pPr algn="ctr"/>
              <a:r>
                <a:rPr lang="en-US" altLang="zh-CN" sz="4800" dirty="0">
                  <a:solidFill>
                    <a:srgbClr val="01ACBE"/>
                  </a:solidFill>
                  <a:latin typeface="Impact" panose="020B0806030902050204" pitchFamily="34" charset="0"/>
                </a:rPr>
                <a:t>02</a:t>
              </a:r>
              <a:endParaRPr lang="zh-CN" altLang="en-US" sz="4800" dirty="0">
                <a:solidFill>
                  <a:srgbClr val="01ACBE"/>
                </a:solidFill>
                <a:latin typeface="Impact" panose="020B0806030902050204" pitchFamily="34" charset="0"/>
              </a:endParaRPr>
            </a:p>
          </p:txBody>
        </p:sp>
        <p:sp>
          <p:nvSpPr>
            <p:cNvPr id="34" name="文本框 33"/>
            <p:cNvSpPr txBox="1"/>
            <p:nvPr/>
          </p:nvSpPr>
          <p:spPr>
            <a:xfrm>
              <a:off x="2738818" y="4957033"/>
              <a:ext cx="1041059" cy="461665"/>
            </a:xfrm>
            <a:prstGeom prst="rect">
              <a:avLst/>
            </a:prstGeom>
            <a:noFill/>
          </p:spPr>
          <p:txBody>
            <a:bodyPr wrap="square" rtlCol="0">
              <a:spAutoFit/>
            </a:bodyPr>
            <a:lstStyle/>
            <a:p>
              <a:pPr algn="ctr"/>
              <a:r>
                <a:rPr lang="en-US" altLang="zh-CN" sz="2400" dirty="0">
                  <a:solidFill>
                    <a:srgbClr val="01ACBE"/>
                  </a:solidFill>
                  <a:latin typeface="时尚中黑简体" panose="01010104010101010101" pitchFamily="2" charset="-122"/>
                  <a:ea typeface="时尚中黑简体" panose="01010104010101010101" pitchFamily="2" charset="-122"/>
                </a:rPr>
                <a:t>STEP</a:t>
              </a:r>
              <a:endParaRPr lang="zh-CN" altLang="en-US" sz="2400" dirty="0">
                <a:solidFill>
                  <a:srgbClr val="01ACBE"/>
                </a:solidFill>
                <a:latin typeface="时尚中黑简体" panose="01010104010101010101" pitchFamily="2" charset="-122"/>
                <a:ea typeface="时尚中黑简体" panose="01010104010101010101" pitchFamily="2" charset="-122"/>
              </a:endParaRPr>
            </a:p>
          </p:txBody>
        </p:sp>
      </p:grpSp>
      <p:grpSp>
        <p:nvGrpSpPr>
          <p:cNvPr id="35" name="组合 34"/>
          <p:cNvGrpSpPr/>
          <p:nvPr/>
        </p:nvGrpSpPr>
        <p:grpSpPr>
          <a:xfrm>
            <a:off x="5937544" y="2696935"/>
            <a:ext cx="1045499" cy="1076471"/>
            <a:chOff x="2734379" y="4342226"/>
            <a:chExt cx="1045498" cy="1076472"/>
          </a:xfrm>
        </p:grpSpPr>
        <p:sp>
          <p:nvSpPr>
            <p:cNvPr id="36" name="文本框 35"/>
            <p:cNvSpPr txBox="1"/>
            <p:nvPr/>
          </p:nvSpPr>
          <p:spPr>
            <a:xfrm>
              <a:off x="2734379" y="4342226"/>
              <a:ext cx="1031437" cy="830997"/>
            </a:xfrm>
            <a:prstGeom prst="rect">
              <a:avLst/>
            </a:prstGeom>
            <a:noFill/>
          </p:spPr>
          <p:txBody>
            <a:bodyPr wrap="square" rtlCol="0">
              <a:spAutoFit/>
            </a:bodyPr>
            <a:lstStyle/>
            <a:p>
              <a:pPr algn="ctr"/>
              <a:r>
                <a:rPr lang="en-US" altLang="zh-CN" sz="4800" dirty="0">
                  <a:solidFill>
                    <a:srgbClr val="E87071"/>
                  </a:solidFill>
                  <a:latin typeface="Impact" panose="020B0806030902050204" pitchFamily="34" charset="0"/>
                </a:rPr>
                <a:t>03</a:t>
              </a:r>
              <a:endParaRPr lang="zh-CN" altLang="en-US" sz="4800" dirty="0">
                <a:solidFill>
                  <a:srgbClr val="E87071"/>
                </a:solidFill>
                <a:latin typeface="Impact" panose="020B0806030902050204" pitchFamily="34" charset="0"/>
              </a:endParaRPr>
            </a:p>
          </p:txBody>
        </p:sp>
        <p:sp>
          <p:nvSpPr>
            <p:cNvPr id="37" name="文本框 36"/>
            <p:cNvSpPr txBox="1"/>
            <p:nvPr/>
          </p:nvSpPr>
          <p:spPr>
            <a:xfrm>
              <a:off x="2738818" y="4957033"/>
              <a:ext cx="1041059" cy="461665"/>
            </a:xfrm>
            <a:prstGeom prst="rect">
              <a:avLst/>
            </a:prstGeom>
            <a:noFill/>
          </p:spPr>
          <p:txBody>
            <a:bodyPr wrap="square" rtlCol="0">
              <a:spAutoFit/>
            </a:bodyPr>
            <a:lstStyle/>
            <a:p>
              <a:pPr algn="ctr"/>
              <a:r>
                <a:rPr lang="en-US" altLang="zh-CN" sz="2400" dirty="0">
                  <a:solidFill>
                    <a:srgbClr val="E87071"/>
                  </a:solidFill>
                  <a:latin typeface="时尚中黑简体" panose="01010104010101010101" pitchFamily="2" charset="-122"/>
                  <a:ea typeface="时尚中黑简体" panose="01010104010101010101" pitchFamily="2" charset="-122"/>
                </a:rPr>
                <a:t>STEP</a:t>
              </a:r>
              <a:endParaRPr lang="zh-CN" altLang="en-US" sz="2400" dirty="0">
                <a:solidFill>
                  <a:srgbClr val="E87071"/>
                </a:solidFill>
                <a:latin typeface="时尚中黑简体" panose="01010104010101010101" pitchFamily="2" charset="-122"/>
                <a:ea typeface="时尚中黑简体" panose="01010104010101010101" pitchFamily="2" charset="-122"/>
              </a:endParaRPr>
            </a:p>
          </p:txBody>
        </p:sp>
      </p:grpSp>
      <p:grpSp>
        <p:nvGrpSpPr>
          <p:cNvPr id="38" name="组合 37"/>
          <p:cNvGrpSpPr/>
          <p:nvPr/>
        </p:nvGrpSpPr>
        <p:grpSpPr>
          <a:xfrm>
            <a:off x="7551705" y="1766371"/>
            <a:ext cx="1045499" cy="1076471"/>
            <a:chOff x="2734379" y="4342226"/>
            <a:chExt cx="1045498" cy="1076472"/>
          </a:xfrm>
        </p:grpSpPr>
        <p:sp>
          <p:nvSpPr>
            <p:cNvPr id="39" name="文本框 38"/>
            <p:cNvSpPr txBox="1"/>
            <p:nvPr/>
          </p:nvSpPr>
          <p:spPr>
            <a:xfrm>
              <a:off x="2734379" y="4342226"/>
              <a:ext cx="1031437" cy="830997"/>
            </a:xfrm>
            <a:prstGeom prst="rect">
              <a:avLst/>
            </a:prstGeom>
            <a:noFill/>
          </p:spPr>
          <p:txBody>
            <a:bodyPr wrap="square" rtlCol="0">
              <a:spAutoFit/>
            </a:bodyPr>
            <a:lstStyle/>
            <a:p>
              <a:pPr algn="ctr"/>
              <a:r>
                <a:rPr lang="en-US" altLang="zh-CN" sz="4800" dirty="0">
                  <a:solidFill>
                    <a:srgbClr val="653C76"/>
                  </a:solidFill>
                  <a:latin typeface="Impact" panose="020B0806030902050204" pitchFamily="34" charset="0"/>
                </a:rPr>
                <a:t>04</a:t>
              </a:r>
              <a:endParaRPr lang="zh-CN" altLang="en-US" sz="4800" dirty="0">
                <a:solidFill>
                  <a:srgbClr val="653C76"/>
                </a:solidFill>
                <a:latin typeface="Impact" panose="020B0806030902050204" pitchFamily="34" charset="0"/>
              </a:endParaRPr>
            </a:p>
          </p:txBody>
        </p:sp>
        <p:sp>
          <p:nvSpPr>
            <p:cNvPr id="40" name="文本框 39"/>
            <p:cNvSpPr txBox="1"/>
            <p:nvPr/>
          </p:nvSpPr>
          <p:spPr>
            <a:xfrm>
              <a:off x="2738818" y="4957033"/>
              <a:ext cx="1041059" cy="461665"/>
            </a:xfrm>
            <a:prstGeom prst="rect">
              <a:avLst/>
            </a:prstGeom>
            <a:noFill/>
          </p:spPr>
          <p:txBody>
            <a:bodyPr wrap="square" rtlCol="0">
              <a:spAutoFit/>
            </a:bodyPr>
            <a:lstStyle/>
            <a:p>
              <a:pPr algn="ctr"/>
              <a:r>
                <a:rPr lang="en-US" altLang="zh-CN" sz="2400" dirty="0">
                  <a:solidFill>
                    <a:srgbClr val="653C76"/>
                  </a:solidFill>
                  <a:latin typeface="时尚中黑简体" panose="01010104010101010101" pitchFamily="2" charset="-122"/>
                  <a:ea typeface="时尚中黑简体" panose="01010104010101010101" pitchFamily="2" charset="-122"/>
                </a:rPr>
                <a:t>STEP</a:t>
              </a:r>
              <a:endParaRPr lang="zh-CN" altLang="en-US" sz="2400" dirty="0">
                <a:solidFill>
                  <a:srgbClr val="653C76"/>
                </a:solidFill>
                <a:latin typeface="时尚中黑简体" panose="01010104010101010101" pitchFamily="2" charset="-122"/>
                <a:ea typeface="时尚中黑简体" panose="01010104010101010101" pitchFamily="2" charset="-122"/>
              </a:endParaRPr>
            </a:p>
          </p:txBody>
        </p:sp>
      </p:grpSp>
      <p:grpSp>
        <p:nvGrpSpPr>
          <p:cNvPr id="44" name="组合 43"/>
          <p:cNvGrpSpPr/>
          <p:nvPr/>
        </p:nvGrpSpPr>
        <p:grpSpPr>
          <a:xfrm flipH="1" flipV="1">
            <a:off x="5246306" y="822774"/>
            <a:ext cx="2438687" cy="732476"/>
            <a:chOff x="5246304" y="4593021"/>
            <a:chExt cx="2438687" cy="732476"/>
          </a:xfrm>
        </p:grpSpPr>
        <p:sp>
          <p:nvSpPr>
            <p:cNvPr id="45" name="椭圆 44"/>
            <p:cNvSpPr/>
            <p:nvPr/>
          </p:nvSpPr>
          <p:spPr>
            <a:xfrm>
              <a:off x="5246304" y="4593021"/>
              <a:ext cx="118623" cy="118623"/>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46" name="任意多边形 45"/>
            <p:cNvSpPr/>
            <p:nvPr/>
          </p:nvSpPr>
          <p:spPr>
            <a:xfrm>
              <a:off x="5335429" y="4686869"/>
              <a:ext cx="2349562" cy="638628"/>
            </a:xfrm>
            <a:custGeom>
              <a:avLst/>
              <a:gdLst>
                <a:gd name="connsiteX0" fmla="*/ 0 w 2815771"/>
                <a:gd name="connsiteY0" fmla="*/ 0 h 638628"/>
                <a:gd name="connsiteX1" fmla="*/ 725714 w 2815771"/>
                <a:gd name="connsiteY1" fmla="*/ 638628 h 638628"/>
                <a:gd name="connsiteX2" fmla="*/ 2815771 w 2815771"/>
                <a:gd name="connsiteY2" fmla="*/ 638628 h 638628"/>
              </a:gdLst>
              <a:ahLst/>
              <a:cxnLst>
                <a:cxn ang="0">
                  <a:pos x="connsiteX0" y="connsiteY0"/>
                </a:cxn>
                <a:cxn ang="0">
                  <a:pos x="connsiteX1" y="connsiteY1"/>
                </a:cxn>
                <a:cxn ang="0">
                  <a:pos x="connsiteX2" y="connsiteY2"/>
                </a:cxn>
              </a:cxnLst>
              <a:rect l="l" t="t" r="r" b="b"/>
              <a:pathLst>
                <a:path w="2815771" h="638628">
                  <a:moveTo>
                    <a:pt x="0" y="0"/>
                  </a:moveTo>
                  <a:lnTo>
                    <a:pt x="725714" y="638628"/>
                  </a:lnTo>
                  <a:lnTo>
                    <a:pt x="2815771" y="638628"/>
                  </a:lnTo>
                </a:path>
              </a:pathLst>
            </a:custGeom>
            <a:noFill/>
            <a:ln w="19050">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grpSp>
      <p:grpSp>
        <p:nvGrpSpPr>
          <p:cNvPr id="55" name="组合 54"/>
          <p:cNvGrpSpPr/>
          <p:nvPr/>
        </p:nvGrpSpPr>
        <p:grpSpPr>
          <a:xfrm flipH="1" flipV="1">
            <a:off x="3650743" y="1759423"/>
            <a:ext cx="2438687" cy="732476"/>
            <a:chOff x="5246304" y="4593021"/>
            <a:chExt cx="2438687" cy="732476"/>
          </a:xfrm>
        </p:grpSpPr>
        <p:sp>
          <p:nvSpPr>
            <p:cNvPr id="56" name="椭圆 55"/>
            <p:cNvSpPr/>
            <p:nvPr/>
          </p:nvSpPr>
          <p:spPr>
            <a:xfrm>
              <a:off x="5246304" y="4593021"/>
              <a:ext cx="118623" cy="118623"/>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57" name="任意多边形 56"/>
            <p:cNvSpPr/>
            <p:nvPr/>
          </p:nvSpPr>
          <p:spPr>
            <a:xfrm>
              <a:off x="5335429" y="4686869"/>
              <a:ext cx="2349562" cy="638628"/>
            </a:xfrm>
            <a:custGeom>
              <a:avLst/>
              <a:gdLst>
                <a:gd name="connsiteX0" fmla="*/ 0 w 2815771"/>
                <a:gd name="connsiteY0" fmla="*/ 0 h 638628"/>
                <a:gd name="connsiteX1" fmla="*/ 725714 w 2815771"/>
                <a:gd name="connsiteY1" fmla="*/ 638628 h 638628"/>
                <a:gd name="connsiteX2" fmla="*/ 2815771 w 2815771"/>
                <a:gd name="connsiteY2" fmla="*/ 638628 h 638628"/>
              </a:gdLst>
              <a:ahLst/>
              <a:cxnLst>
                <a:cxn ang="0">
                  <a:pos x="connsiteX0" y="connsiteY0"/>
                </a:cxn>
                <a:cxn ang="0">
                  <a:pos x="connsiteX1" y="connsiteY1"/>
                </a:cxn>
                <a:cxn ang="0">
                  <a:pos x="connsiteX2" y="connsiteY2"/>
                </a:cxn>
              </a:cxnLst>
              <a:rect l="l" t="t" r="r" b="b"/>
              <a:pathLst>
                <a:path w="2815771" h="638628">
                  <a:moveTo>
                    <a:pt x="0" y="0"/>
                  </a:moveTo>
                  <a:lnTo>
                    <a:pt x="725714" y="638628"/>
                  </a:lnTo>
                  <a:lnTo>
                    <a:pt x="2815771" y="638628"/>
                  </a:lnTo>
                </a:path>
              </a:pathLst>
            </a:custGeom>
            <a:noFill/>
            <a:ln w="19050">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grpSp>
      <p:grpSp>
        <p:nvGrpSpPr>
          <p:cNvPr id="63" name="Group 27"/>
          <p:cNvGrpSpPr>
            <a:grpSpLocks noChangeAspect="1"/>
          </p:cNvGrpSpPr>
          <p:nvPr/>
        </p:nvGrpSpPr>
        <p:grpSpPr bwMode="auto">
          <a:xfrm>
            <a:off x="5955835" y="4407109"/>
            <a:ext cx="276288" cy="303467"/>
            <a:chOff x="3811" y="2125"/>
            <a:chExt cx="61" cy="67"/>
          </a:xfrm>
          <a:solidFill>
            <a:srgbClr val="01ACBE"/>
          </a:solidFill>
          <a:effectLst/>
        </p:grpSpPr>
        <p:sp>
          <p:nvSpPr>
            <p:cNvPr id="64" name="Freeform 28"/>
            <p:cNvSpPr>
              <a:spLocks noEditPoints="1"/>
            </p:cNvSpPr>
            <p:nvPr/>
          </p:nvSpPr>
          <p:spPr bwMode="auto">
            <a:xfrm>
              <a:off x="3811" y="2125"/>
              <a:ext cx="61" cy="67"/>
            </a:xfrm>
            <a:custGeom>
              <a:avLst/>
              <a:gdLst>
                <a:gd name="T0" fmla="*/ 20 w 23"/>
                <a:gd name="T1" fmla="*/ 14 h 25"/>
                <a:gd name="T2" fmla="*/ 18 w 23"/>
                <a:gd name="T3" fmla="*/ 20 h 25"/>
                <a:gd name="T4" fmla="*/ 17 w 23"/>
                <a:gd name="T5" fmla="*/ 16 h 25"/>
                <a:gd name="T6" fmla="*/ 15 w 23"/>
                <a:gd name="T7" fmla="*/ 15 h 25"/>
                <a:gd name="T8" fmla="*/ 15 w 23"/>
                <a:gd name="T9" fmla="*/ 15 h 25"/>
                <a:gd name="T10" fmla="*/ 14 w 23"/>
                <a:gd name="T11" fmla="*/ 15 h 25"/>
                <a:gd name="T12" fmla="*/ 13 w 23"/>
                <a:gd name="T13" fmla="*/ 17 h 25"/>
                <a:gd name="T14" fmla="*/ 12 w 23"/>
                <a:gd name="T15" fmla="*/ 18 h 25"/>
                <a:gd name="T16" fmla="*/ 12 w 23"/>
                <a:gd name="T17" fmla="*/ 15 h 25"/>
                <a:gd name="T18" fmla="*/ 12 w 23"/>
                <a:gd name="T19" fmla="*/ 15 h 25"/>
                <a:gd name="T20" fmla="*/ 12 w 23"/>
                <a:gd name="T21" fmla="*/ 15 h 25"/>
                <a:gd name="T22" fmla="*/ 11 w 23"/>
                <a:gd name="T23" fmla="*/ 15 h 25"/>
                <a:gd name="T24" fmla="*/ 11 w 23"/>
                <a:gd name="T25" fmla="*/ 15 h 25"/>
                <a:gd name="T26" fmla="*/ 11 w 23"/>
                <a:gd name="T27" fmla="*/ 18 h 25"/>
                <a:gd name="T28" fmla="*/ 11 w 23"/>
                <a:gd name="T29" fmla="*/ 17 h 25"/>
                <a:gd name="T30" fmla="*/ 10 w 23"/>
                <a:gd name="T31" fmla="*/ 15 h 25"/>
                <a:gd name="T32" fmla="*/ 8 w 23"/>
                <a:gd name="T33" fmla="*/ 15 h 25"/>
                <a:gd name="T34" fmla="*/ 8 w 23"/>
                <a:gd name="T35" fmla="*/ 15 h 25"/>
                <a:gd name="T36" fmla="*/ 6 w 23"/>
                <a:gd name="T37" fmla="*/ 16 h 25"/>
                <a:gd name="T38" fmla="*/ 5 w 23"/>
                <a:gd name="T39" fmla="*/ 20 h 25"/>
                <a:gd name="T40" fmla="*/ 3 w 23"/>
                <a:gd name="T41" fmla="*/ 14 h 25"/>
                <a:gd name="T42" fmla="*/ 12 w 23"/>
                <a:gd name="T43" fmla="*/ 5 h 25"/>
                <a:gd name="T44" fmla="*/ 12 w 23"/>
                <a:gd name="T45" fmla="*/ 6 h 25"/>
                <a:gd name="T46" fmla="*/ 13 w 23"/>
                <a:gd name="T47" fmla="*/ 7 h 25"/>
                <a:gd name="T48" fmla="*/ 14 w 23"/>
                <a:gd name="T49" fmla="*/ 6 h 25"/>
                <a:gd name="T50" fmla="*/ 16 w 23"/>
                <a:gd name="T51" fmla="*/ 5 h 25"/>
                <a:gd name="T52" fmla="*/ 17 w 23"/>
                <a:gd name="T53" fmla="*/ 4 h 25"/>
                <a:gd name="T54" fmla="*/ 17 w 23"/>
                <a:gd name="T55" fmla="*/ 3 h 25"/>
                <a:gd name="T56" fmla="*/ 16 w 23"/>
                <a:gd name="T57" fmla="*/ 2 h 25"/>
                <a:gd name="T58" fmla="*/ 14 w 23"/>
                <a:gd name="T59" fmla="*/ 1 h 25"/>
                <a:gd name="T60" fmla="*/ 13 w 23"/>
                <a:gd name="T61" fmla="*/ 0 h 25"/>
                <a:gd name="T62" fmla="*/ 12 w 23"/>
                <a:gd name="T63" fmla="*/ 1 h 25"/>
                <a:gd name="T64" fmla="*/ 12 w 23"/>
                <a:gd name="T65" fmla="*/ 2 h 25"/>
                <a:gd name="T66" fmla="*/ 0 w 23"/>
                <a:gd name="T67" fmla="*/ 14 h 25"/>
                <a:gd name="T68" fmla="*/ 12 w 23"/>
                <a:gd name="T69" fmla="*/ 25 h 25"/>
                <a:gd name="T70" fmla="*/ 23 w 23"/>
                <a:gd name="T71" fmla="*/ 14 h 25"/>
                <a:gd name="T72" fmla="*/ 20 w 23"/>
                <a:gd name="T73" fmla="*/ 14 h 25"/>
                <a:gd name="T74" fmla="*/ 15 w 23"/>
                <a:gd name="T75" fmla="*/ 18 h 25"/>
                <a:gd name="T76" fmla="*/ 15 w 23"/>
                <a:gd name="T77" fmla="*/ 18 h 25"/>
                <a:gd name="T78" fmla="*/ 15 w 23"/>
                <a:gd name="T79" fmla="*/ 22 h 25"/>
                <a:gd name="T80" fmla="*/ 15 w 23"/>
                <a:gd name="T81" fmla="*/ 22 h 25"/>
                <a:gd name="T82" fmla="*/ 15 w 23"/>
                <a:gd name="T83" fmla="*/ 18 h 25"/>
                <a:gd name="T84" fmla="*/ 15 w 23"/>
                <a:gd name="T85" fmla="*/ 18 h 25"/>
                <a:gd name="T86" fmla="*/ 8 w 23"/>
                <a:gd name="T87" fmla="*/ 18 h 25"/>
                <a:gd name="T88" fmla="*/ 8 w 23"/>
                <a:gd name="T89" fmla="*/ 22 h 25"/>
                <a:gd name="T90" fmla="*/ 7 w 23"/>
                <a:gd name="T91" fmla="*/ 21 h 25"/>
                <a:gd name="T92" fmla="*/ 8 w 23"/>
                <a:gd name="T93" fmla="*/ 18 h 25"/>
                <a:gd name="T94" fmla="*/ 8 w 23"/>
                <a:gd name="T95" fmla="*/ 1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 h="25">
                  <a:moveTo>
                    <a:pt x="20" y="14"/>
                  </a:moveTo>
                  <a:cubicBezTo>
                    <a:pt x="20" y="16"/>
                    <a:pt x="19" y="19"/>
                    <a:pt x="18" y="20"/>
                  </a:cubicBezTo>
                  <a:cubicBezTo>
                    <a:pt x="17" y="18"/>
                    <a:pt x="17" y="17"/>
                    <a:pt x="17" y="16"/>
                  </a:cubicBezTo>
                  <a:cubicBezTo>
                    <a:pt x="17" y="15"/>
                    <a:pt x="16" y="15"/>
                    <a:pt x="15" y="15"/>
                  </a:cubicBezTo>
                  <a:cubicBezTo>
                    <a:pt x="15" y="15"/>
                    <a:pt x="15" y="15"/>
                    <a:pt x="15" y="15"/>
                  </a:cubicBezTo>
                  <a:cubicBezTo>
                    <a:pt x="14" y="15"/>
                    <a:pt x="14" y="15"/>
                    <a:pt x="14" y="15"/>
                  </a:cubicBezTo>
                  <a:cubicBezTo>
                    <a:pt x="13" y="17"/>
                    <a:pt x="13" y="17"/>
                    <a:pt x="13" y="17"/>
                  </a:cubicBezTo>
                  <a:cubicBezTo>
                    <a:pt x="12" y="18"/>
                    <a:pt x="12" y="18"/>
                    <a:pt x="12" y="18"/>
                  </a:cubicBezTo>
                  <a:cubicBezTo>
                    <a:pt x="12" y="15"/>
                    <a:pt x="12" y="15"/>
                    <a:pt x="12" y="15"/>
                  </a:cubicBezTo>
                  <a:cubicBezTo>
                    <a:pt x="12" y="15"/>
                    <a:pt x="12" y="15"/>
                    <a:pt x="12" y="15"/>
                  </a:cubicBezTo>
                  <a:cubicBezTo>
                    <a:pt x="12" y="15"/>
                    <a:pt x="12" y="15"/>
                    <a:pt x="12" y="15"/>
                  </a:cubicBezTo>
                  <a:cubicBezTo>
                    <a:pt x="11" y="15"/>
                    <a:pt x="11" y="15"/>
                    <a:pt x="11" y="15"/>
                  </a:cubicBezTo>
                  <a:cubicBezTo>
                    <a:pt x="11" y="15"/>
                    <a:pt x="11" y="15"/>
                    <a:pt x="11" y="15"/>
                  </a:cubicBezTo>
                  <a:cubicBezTo>
                    <a:pt x="11" y="18"/>
                    <a:pt x="11" y="18"/>
                    <a:pt x="11" y="18"/>
                  </a:cubicBezTo>
                  <a:cubicBezTo>
                    <a:pt x="11" y="17"/>
                    <a:pt x="11" y="17"/>
                    <a:pt x="11" y="17"/>
                  </a:cubicBezTo>
                  <a:cubicBezTo>
                    <a:pt x="10" y="15"/>
                    <a:pt x="10" y="15"/>
                    <a:pt x="10" y="15"/>
                  </a:cubicBezTo>
                  <a:cubicBezTo>
                    <a:pt x="8" y="15"/>
                    <a:pt x="8" y="15"/>
                    <a:pt x="8" y="15"/>
                  </a:cubicBezTo>
                  <a:cubicBezTo>
                    <a:pt x="8" y="15"/>
                    <a:pt x="8" y="15"/>
                    <a:pt x="8" y="15"/>
                  </a:cubicBezTo>
                  <a:cubicBezTo>
                    <a:pt x="7" y="15"/>
                    <a:pt x="6" y="15"/>
                    <a:pt x="6" y="16"/>
                  </a:cubicBezTo>
                  <a:cubicBezTo>
                    <a:pt x="6" y="17"/>
                    <a:pt x="5" y="18"/>
                    <a:pt x="5" y="20"/>
                  </a:cubicBezTo>
                  <a:cubicBezTo>
                    <a:pt x="4" y="18"/>
                    <a:pt x="3" y="16"/>
                    <a:pt x="3" y="14"/>
                  </a:cubicBezTo>
                  <a:cubicBezTo>
                    <a:pt x="3" y="9"/>
                    <a:pt x="7" y="5"/>
                    <a:pt x="12" y="5"/>
                  </a:cubicBezTo>
                  <a:cubicBezTo>
                    <a:pt x="12" y="6"/>
                    <a:pt x="12" y="6"/>
                    <a:pt x="12" y="6"/>
                  </a:cubicBezTo>
                  <a:cubicBezTo>
                    <a:pt x="12" y="7"/>
                    <a:pt x="12" y="7"/>
                    <a:pt x="13" y="7"/>
                  </a:cubicBezTo>
                  <a:cubicBezTo>
                    <a:pt x="14" y="6"/>
                    <a:pt x="14" y="6"/>
                    <a:pt x="14" y="6"/>
                  </a:cubicBezTo>
                  <a:cubicBezTo>
                    <a:pt x="15" y="6"/>
                    <a:pt x="16" y="5"/>
                    <a:pt x="16" y="5"/>
                  </a:cubicBezTo>
                  <a:cubicBezTo>
                    <a:pt x="17" y="4"/>
                    <a:pt x="17" y="4"/>
                    <a:pt x="17" y="4"/>
                  </a:cubicBezTo>
                  <a:cubicBezTo>
                    <a:pt x="18" y="4"/>
                    <a:pt x="18" y="3"/>
                    <a:pt x="17" y="3"/>
                  </a:cubicBezTo>
                  <a:cubicBezTo>
                    <a:pt x="16" y="2"/>
                    <a:pt x="16" y="2"/>
                    <a:pt x="16" y="2"/>
                  </a:cubicBezTo>
                  <a:cubicBezTo>
                    <a:pt x="16" y="2"/>
                    <a:pt x="15" y="1"/>
                    <a:pt x="14" y="1"/>
                  </a:cubicBezTo>
                  <a:cubicBezTo>
                    <a:pt x="13" y="0"/>
                    <a:pt x="13" y="0"/>
                    <a:pt x="13" y="0"/>
                  </a:cubicBezTo>
                  <a:cubicBezTo>
                    <a:pt x="12" y="0"/>
                    <a:pt x="12" y="0"/>
                    <a:pt x="12" y="1"/>
                  </a:cubicBezTo>
                  <a:cubicBezTo>
                    <a:pt x="12" y="2"/>
                    <a:pt x="12" y="2"/>
                    <a:pt x="12" y="2"/>
                  </a:cubicBezTo>
                  <a:cubicBezTo>
                    <a:pt x="5" y="2"/>
                    <a:pt x="0" y="7"/>
                    <a:pt x="0" y="14"/>
                  </a:cubicBezTo>
                  <a:cubicBezTo>
                    <a:pt x="0" y="20"/>
                    <a:pt x="5" y="25"/>
                    <a:pt x="12" y="25"/>
                  </a:cubicBezTo>
                  <a:cubicBezTo>
                    <a:pt x="18" y="25"/>
                    <a:pt x="23" y="20"/>
                    <a:pt x="23" y="14"/>
                  </a:cubicBezTo>
                  <a:lnTo>
                    <a:pt x="20" y="14"/>
                  </a:lnTo>
                  <a:close/>
                  <a:moveTo>
                    <a:pt x="15" y="18"/>
                  </a:moveTo>
                  <a:cubicBezTo>
                    <a:pt x="15" y="18"/>
                    <a:pt x="15" y="18"/>
                    <a:pt x="15" y="18"/>
                  </a:cubicBezTo>
                  <a:cubicBezTo>
                    <a:pt x="15" y="22"/>
                    <a:pt x="15" y="22"/>
                    <a:pt x="15" y="22"/>
                  </a:cubicBezTo>
                  <a:cubicBezTo>
                    <a:pt x="15" y="22"/>
                    <a:pt x="15" y="22"/>
                    <a:pt x="15" y="22"/>
                  </a:cubicBezTo>
                  <a:cubicBezTo>
                    <a:pt x="15" y="18"/>
                    <a:pt x="15" y="18"/>
                    <a:pt x="15" y="18"/>
                  </a:cubicBezTo>
                  <a:cubicBezTo>
                    <a:pt x="15" y="18"/>
                    <a:pt x="15" y="18"/>
                    <a:pt x="15" y="18"/>
                  </a:cubicBezTo>
                  <a:close/>
                  <a:moveTo>
                    <a:pt x="8" y="18"/>
                  </a:moveTo>
                  <a:cubicBezTo>
                    <a:pt x="8" y="22"/>
                    <a:pt x="8" y="22"/>
                    <a:pt x="8" y="22"/>
                  </a:cubicBezTo>
                  <a:cubicBezTo>
                    <a:pt x="8" y="21"/>
                    <a:pt x="8" y="21"/>
                    <a:pt x="7" y="21"/>
                  </a:cubicBezTo>
                  <a:cubicBezTo>
                    <a:pt x="8" y="18"/>
                    <a:pt x="8" y="18"/>
                    <a:pt x="8" y="18"/>
                  </a:cubicBezTo>
                  <a:cubicBezTo>
                    <a:pt x="8" y="18"/>
                    <a:pt x="8" y="18"/>
                    <a:pt x="8"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65" name="Oval 29"/>
            <p:cNvSpPr>
              <a:spLocks noChangeArrowheads="1"/>
            </p:cNvSpPr>
            <p:nvPr/>
          </p:nvSpPr>
          <p:spPr bwMode="auto">
            <a:xfrm>
              <a:off x="3835" y="2149"/>
              <a:ext cx="13" cy="14"/>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grpSp>
      <p:grpSp>
        <p:nvGrpSpPr>
          <p:cNvPr id="66" name="Group 32"/>
          <p:cNvGrpSpPr>
            <a:grpSpLocks noChangeAspect="1"/>
          </p:cNvGrpSpPr>
          <p:nvPr/>
        </p:nvGrpSpPr>
        <p:grpSpPr bwMode="auto">
          <a:xfrm>
            <a:off x="3622124" y="1823857"/>
            <a:ext cx="354115" cy="230587"/>
            <a:chOff x="3798" y="2129"/>
            <a:chExt cx="86" cy="56"/>
          </a:xfrm>
          <a:solidFill>
            <a:srgbClr val="E87071"/>
          </a:solidFill>
          <a:effectLst/>
        </p:grpSpPr>
        <p:sp>
          <p:nvSpPr>
            <p:cNvPr id="67" name="Freeform 33"/>
            <p:cNvSpPr/>
            <p:nvPr/>
          </p:nvSpPr>
          <p:spPr bwMode="auto">
            <a:xfrm>
              <a:off x="3798" y="2129"/>
              <a:ext cx="86" cy="51"/>
            </a:xfrm>
            <a:custGeom>
              <a:avLst/>
              <a:gdLst>
                <a:gd name="T0" fmla="*/ 32 w 33"/>
                <a:gd name="T1" fmla="*/ 3 h 19"/>
                <a:gd name="T2" fmla="*/ 32 w 33"/>
                <a:gd name="T3" fmla="*/ 3 h 19"/>
                <a:gd name="T4" fmla="*/ 32 w 33"/>
                <a:gd name="T5" fmla="*/ 1 h 19"/>
                <a:gd name="T6" fmla="*/ 32 w 33"/>
                <a:gd name="T7" fmla="*/ 1 h 19"/>
                <a:gd name="T8" fmla="*/ 32 w 33"/>
                <a:gd name="T9" fmla="*/ 0 h 19"/>
                <a:gd name="T10" fmla="*/ 32 w 33"/>
                <a:gd name="T11" fmla="*/ 0 h 19"/>
                <a:gd name="T12" fmla="*/ 30 w 33"/>
                <a:gd name="T13" fmla="*/ 1 h 19"/>
                <a:gd name="T14" fmla="*/ 29 w 33"/>
                <a:gd name="T15" fmla="*/ 1 h 19"/>
                <a:gd name="T16" fmla="*/ 29 w 33"/>
                <a:gd name="T17" fmla="*/ 2 h 19"/>
                <a:gd name="T18" fmla="*/ 29 w 33"/>
                <a:gd name="T19" fmla="*/ 2 h 19"/>
                <a:gd name="T20" fmla="*/ 30 w 33"/>
                <a:gd name="T21" fmla="*/ 2 h 19"/>
                <a:gd name="T22" fmla="*/ 20 w 33"/>
                <a:gd name="T23" fmla="*/ 11 h 19"/>
                <a:gd name="T24" fmla="*/ 15 w 33"/>
                <a:gd name="T25" fmla="*/ 5 h 19"/>
                <a:gd name="T26" fmla="*/ 0 w 33"/>
                <a:gd name="T27" fmla="*/ 19 h 19"/>
                <a:gd name="T28" fmla="*/ 0 w 33"/>
                <a:gd name="T29" fmla="*/ 19 h 19"/>
                <a:gd name="T30" fmla="*/ 14 w 33"/>
                <a:gd name="T31" fmla="*/ 6 h 19"/>
                <a:gd name="T32" fmla="*/ 20 w 33"/>
                <a:gd name="T33" fmla="*/ 12 h 19"/>
                <a:gd name="T34" fmla="*/ 30 w 33"/>
                <a:gd name="T35" fmla="*/ 3 h 19"/>
                <a:gd name="T36" fmla="*/ 31 w 33"/>
                <a:gd name="T37" fmla="*/ 3 h 19"/>
                <a:gd name="T38" fmla="*/ 31 w 33"/>
                <a:gd name="T39" fmla="*/ 4 h 19"/>
                <a:gd name="T40" fmla="*/ 32 w 33"/>
                <a:gd name="T41" fmla="*/ 3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 h="19">
                  <a:moveTo>
                    <a:pt x="32" y="3"/>
                  </a:moveTo>
                  <a:cubicBezTo>
                    <a:pt x="32" y="3"/>
                    <a:pt x="32" y="3"/>
                    <a:pt x="32" y="3"/>
                  </a:cubicBezTo>
                  <a:cubicBezTo>
                    <a:pt x="32" y="3"/>
                    <a:pt x="32" y="2"/>
                    <a:pt x="32" y="1"/>
                  </a:cubicBezTo>
                  <a:cubicBezTo>
                    <a:pt x="32" y="1"/>
                    <a:pt x="32" y="1"/>
                    <a:pt x="32" y="1"/>
                  </a:cubicBezTo>
                  <a:cubicBezTo>
                    <a:pt x="33" y="0"/>
                    <a:pt x="32" y="0"/>
                    <a:pt x="32" y="0"/>
                  </a:cubicBezTo>
                  <a:cubicBezTo>
                    <a:pt x="32" y="0"/>
                    <a:pt x="32" y="0"/>
                    <a:pt x="32" y="0"/>
                  </a:cubicBezTo>
                  <a:cubicBezTo>
                    <a:pt x="31" y="0"/>
                    <a:pt x="30" y="1"/>
                    <a:pt x="30" y="1"/>
                  </a:cubicBezTo>
                  <a:cubicBezTo>
                    <a:pt x="29" y="1"/>
                    <a:pt x="29" y="1"/>
                    <a:pt x="29" y="1"/>
                  </a:cubicBezTo>
                  <a:cubicBezTo>
                    <a:pt x="29" y="1"/>
                    <a:pt x="29" y="1"/>
                    <a:pt x="29" y="2"/>
                  </a:cubicBezTo>
                  <a:cubicBezTo>
                    <a:pt x="29" y="2"/>
                    <a:pt x="29" y="2"/>
                    <a:pt x="29" y="2"/>
                  </a:cubicBezTo>
                  <a:cubicBezTo>
                    <a:pt x="29" y="2"/>
                    <a:pt x="29" y="2"/>
                    <a:pt x="30" y="2"/>
                  </a:cubicBezTo>
                  <a:cubicBezTo>
                    <a:pt x="20" y="11"/>
                    <a:pt x="20" y="11"/>
                    <a:pt x="20" y="11"/>
                  </a:cubicBezTo>
                  <a:cubicBezTo>
                    <a:pt x="15" y="5"/>
                    <a:pt x="15" y="5"/>
                    <a:pt x="15" y="5"/>
                  </a:cubicBezTo>
                  <a:cubicBezTo>
                    <a:pt x="0" y="19"/>
                    <a:pt x="0" y="19"/>
                    <a:pt x="0" y="19"/>
                  </a:cubicBezTo>
                  <a:cubicBezTo>
                    <a:pt x="0" y="19"/>
                    <a:pt x="0" y="19"/>
                    <a:pt x="0" y="19"/>
                  </a:cubicBezTo>
                  <a:cubicBezTo>
                    <a:pt x="14" y="6"/>
                    <a:pt x="14" y="6"/>
                    <a:pt x="14" y="6"/>
                  </a:cubicBezTo>
                  <a:cubicBezTo>
                    <a:pt x="20" y="12"/>
                    <a:pt x="20" y="12"/>
                    <a:pt x="20" y="12"/>
                  </a:cubicBezTo>
                  <a:cubicBezTo>
                    <a:pt x="30" y="3"/>
                    <a:pt x="30" y="3"/>
                    <a:pt x="30" y="3"/>
                  </a:cubicBezTo>
                  <a:cubicBezTo>
                    <a:pt x="30" y="3"/>
                    <a:pt x="30" y="3"/>
                    <a:pt x="31" y="3"/>
                  </a:cubicBezTo>
                  <a:cubicBezTo>
                    <a:pt x="31" y="4"/>
                    <a:pt x="31" y="4"/>
                    <a:pt x="31" y="4"/>
                  </a:cubicBezTo>
                  <a:cubicBezTo>
                    <a:pt x="31" y="4"/>
                    <a:pt x="32" y="4"/>
                    <a:pt x="32"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68" name="Freeform 34"/>
            <p:cNvSpPr/>
            <p:nvPr/>
          </p:nvSpPr>
          <p:spPr bwMode="auto">
            <a:xfrm>
              <a:off x="3866" y="2140"/>
              <a:ext cx="8" cy="45"/>
            </a:xfrm>
            <a:custGeom>
              <a:avLst/>
              <a:gdLst>
                <a:gd name="T0" fmla="*/ 0 w 8"/>
                <a:gd name="T1" fmla="*/ 11 h 45"/>
                <a:gd name="T2" fmla="*/ 0 w 8"/>
                <a:gd name="T3" fmla="*/ 45 h 45"/>
                <a:gd name="T4" fmla="*/ 8 w 8"/>
                <a:gd name="T5" fmla="*/ 45 h 45"/>
                <a:gd name="T6" fmla="*/ 8 w 8"/>
                <a:gd name="T7" fmla="*/ 0 h 45"/>
                <a:gd name="T8" fmla="*/ 0 w 8"/>
                <a:gd name="T9" fmla="*/ 11 h 45"/>
              </a:gdLst>
              <a:ahLst/>
              <a:cxnLst>
                <a:cxn ang="0">
                  <a:pos x="T0" y="T1"/>
                </a:cxn>
                <a:cxn ang="0">
                  <a:pos x="T2" y="T3"/>
                </a:cxn>
                <a:cxn ang="0">
                  <a:pos x="T4" y="T5"/>
                </a:cxn>
                <a:cxn ang="0">
                  <a:pos x="T6" y="T7"/>
                </a:cxn>
                <a:cxn ang="0">
                  <a:pos x="T8" y="T9"/>
                </a:cxn>
              </a:cxnLst>
              <a:rect l="0" t="0" r="r" b="b"/>
              <a:pathLst>
                <a:path w="8" h="45">
                  <a:moveTo>
                    <a:pt x="0" y="11"/>
                  </a:moveTo>
                  <a:lnTo>
                    <a:pt x="0" y="45"/>
                  </a:lnTo>
                  <a:lnTo>
                    <a:pt x="8" y="45"/>
                  </a:lnTo>
                  <a:lnTo>
                    <a:pt x="8" y="0"/>
                  </a:lnTo>
                  <a:lnTo>
                    <a:pt x="0" y="1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69" name="Freeform 35"/>
            <p:cNvSpPr/>
            <p:nvPr/>
          </p:nvSpPr>
          <p:spPr bwMode="auto">
            <a:xfrm>
              <a:off x="3853" y="2153"/>
              <a:ext cx="8" cy="32"/>
            </a:xfrm>
            <a:custGeom>
              <a:avLst/>
              <a:gdLst>
                <a:gd name="T0" fmla="*/ 0 w 8"/>
                <a:gd name="T1" fmla="*/ 8 h 32"/>
                <a:gd name="T2" fmla="*/ 0 w 8"/>
                <a:gd name="T3" fmla="*/ 32 h 32"/>
                <a:gd name="T4" fmla="*/ 8 w 8"/>
                <a:gd name="T5" fmla="*/ 32 h 32"/>
                <a:gd name="T6" fmla="*/ 8 w 8"/>
                <a:gd name="T7" fmla="*/ 0 h 32"/>
                <a:gd name="T8" fmla="*/ 0 w 8"/>
                <a:gd name="T9" fmla="*/ 8 h 32"/>
              </a:gdLst>
              <a:ahLst/>
              <a:cxnLst>
                <a:cxn ang="0">
                  <a:pos x="T0" y="T1"/>
                </a:cxn>
                <a:cxn ang="0">
                  <a:pos x="T2" y="T3"/>
                </a:cxn>
                <a:cxn ang="0">
                  <a:pos x="T4" y="T5"/>
                </a:cxn>
                <a:cxn ang="0">
                  <a:pos x="T6" y="T7"/>
                </a:cxn>
                <a:cxn ang="0">
                  <a:pos x="T8" y="T9"/>
                </a:cxn>
              </a:cxnLst>
              <a:rect l="0" t="0" r="r" b="b"/>
              <a:pathLst>
                <a:path w="8" h="32">
                  <a:moveTo>
                    <a:pt x="0" y="8"/>
                  </a:moveTo>
                  <a:lnTo>
                    <a:pt x="0" y="32"/>
                  </a:lnTo>
                  <a:lnTo>
                    <a:pt x="8" y="32"/>
                  </a:lnTo>
                  <a:lnTo>
                    <a:pt x="8" y="0"/>
                  </a:lnTo>
                  <a:lnTo>
                    <a:pt x="0"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70" name="Freeform 36"/>
            <p:cNvSpPr/>
            <p:nvPr/>
          </p:nvSpPr>
          <p:spPr bwMode="auto">
            <a:xfrm>
              <a:off x="3840" y="2153"/>
              <a:ext cx="8" cy="32"/>
            </a:xfrm>
            <a:custGeom>
              <a:avLst/>
              <a:gdLst>
                <a:gd name="T0" fmla="*/ 0 w 8"/>
                <a:gd name="T1" fmla="*/ 0 h 32"/>
                <a:gd name="T2" fmla="*/ 0 w 8"/>
                <a:gd name="T3" fmla="*/ 32 h 32"/>
                <a:gd name="T4" fmla="*/ 8 w 8"/>
                <a:gd name="T5" fmla="*/ 32 h 32"/>
                <a:gd name="T6" fmla="*/ 8 w 8"/>
                <a:gd name="T7" fmla="*/ 8 h 32"/>
                <a:gd name="T8" fmla="*/ 0 w 8"/>
                <a:gd name="T9" fmla="*/ 0 h 32"/>
              </a:gdLst>
              <a:ahLst/>
              <a:cxnLst>
                <a:cxn ang="0">
                  <a:pos x="T0" y="T1"/>
                </a:cxn>
                <a:cxn ang="0">
                  <a:pos x="T2" y="T3"/>
                </a:cxn>
                <a:cxn ang="0">
                  <a:pos x="T4" y="T5"/>
                </a:cxn>
                <a:cxn ang="0">
                  <a:pos x="T6" y="T7"/>
                </a:cxn>
                <a:cxn ang="0">
                  <a:pos x="T8" y="T9"/>
                </a:cxn>
              </a:cxnLst>
              <a:rect l="0" t="0" r="r" b="b"/>
              <a:pathLst>
                <a:path w="8" h="32">
                  <a:moveTo>
                    <a:pt x="0" y="0"/>
                  </a:moveTo>
                  <a:lnTo>
                    <a:pt x="0" y="32"/>
                  </a:lnTo>
                  <a:lnTo>
                    <a:pt x="8" y="32"/>
                  </a:lnTo>
                  <a:lnTo>
                    <a:pt x="8" y="8"/>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71" name="Freeform 37"/>
            <p:cNvSpPr/>
            <p:nvPr/>
          </p:nvSpPr>
          <p:spPr bwMode="auto">
            <a:xfrm>
              <a:off x="3827" y="2148"/>
              <a:ext cx="8" cy="37"/>
            </a:xfrm>
            <a:custGeom>
              <a:avLst/>
              <a:gdLst>
                <a:gd name="T0" fmla="*/ 8 w 8"/>
                <a:gd name="T1" fmla="*/ 0 h 37"/>
                <a:gd name="T2" fmla="*/ 0 w 8"/>
                <a:gd name="T3" fmla="*/ 8 h 37"/>
                <a:gd name="T4" fmla="*/ 0 w 8"/>
                <a:gd name="T5" fmla="*/ 37 h 37"/>
                <a:gd name="T6" fmla="*/ 8 w 8"/>
                <a:gd name="T7" fmla="*/ 37 h 37"/>
                <a:gd name="T8" fmla="*/ 8 w 8"/>
                <a:gd name="T9" fmla="*/ 0 h 37"/>
                <a:gd name="T10" fmla="*/ 8 w 8"/>
                <a:gd name="T11" fmla="*/ 0 h 37"/>
              </a:gdLst>
              <a:ahLst/>
              <a:cxnLst>
                <a:cxn ang="0">
                  <a:pos x="T0" y="T1"/>
                </a:cxn>
                <a:cxn ang="0">
                  <a:pos x="T2" y="T3"/>
                </a:cxn>
                <a:cxn ang="0">
                  <a:pos x="T4" y="T5"/>
                </a:cxn>
                <a:cxn ang="0">
                  <a:pos x="T6" y="T7"/>
                </a:cxn>
                <a:cxn ang="0">
                  <a:pos x="T8" y="T9"/>
                </a:cxn>
                <a:cxn ang="0">
                  <a:pos x="T10" y="T11"/>
                </a:cxn>
              </a:cxnLst>
              <a:rect l="0" t="0" r="r" b="b"/>
              <a:pathLst>
                <a:path w="8" h="37">
                  <a:moveTo>
                    <a:pt x="8" y="0"/>
                  </a:moveTo>
                  <a:lnTo>
                    <a:pt x="0" y="8"/>
                  </a:lnTo>
                  <a:lnTo>
                    <a:pt x="0" y="37"/>
                  </a:lnTo>
                  <a:lnTo>
                    <a:pt x="8" y="37"/>
                  </a:lnTo>
                  <a:lnTo>
                    <a:pt x="8" y="0"/>
                  </a:lnTo>
                  <a:lnTo>
                    <a:pt x="8"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72" name="Freeform 38"/>
            <p:cNvSpPr/>
            <p:nvPr/>
          </p:nvSpPr>
          <p:spPr bwMode="auto">
            <a:xfrm>
              <a:off x="3814" y="2161"/>
              <a:ext cx="8" cy="24"/>
            </a:xfrm>
            <a:custGeom>
              <a:avLst/>
              <a:gdLst>
                <a:gd name="T0" fmla="*/ 0 w 8"/>
                <a:gd name="T1" fmla="*/ 8 h 24"/>
                <a:gd name="T2" fmla="*/ 0 w 8"/>
                <a:gd name="T3" fmla="*/ 24 h 24"/>
                <a:gd name="T4" fmla="*/ 8 w 8"/>
                <a:gd name="T5" fmla="*/ 24 h 24"/>
                <a:gd name="T6" fmla="*/ 8 w 8"/>
                <a:gd name="T7" fmla="*/ 0 h 24"/>
                <a:gd name="T8" fmla="*/ 0 w 8"/>
                <a:gd name="T9" fmla="*/ 8 h 24"/>
              </a:gdLst>
              <a:ahLst/>
              <a:cxnLst>
                <a:cxn ang="0">
                  <a:pos x="T0" y="T1"/>
                </a:cxn>
                <a:cxn ang="0">
                  <a:pos x="T2" y="T3"/>
                </a:cxn>
                <a:cxn ang="0">
                  <a:pos x="T4" y="T5"/>
                </a:cxn>
                <a:cxn ang="0">
                  <a:pos x="T6" y="T7"/>
                </a:cxn>
                <a:cxn ang="0">
                  <a:pos x="T8" y="T9"/>
                </a:cxn>
              </a:cxnLst>
              <a:rect l="0" t="0" r="r" b="b"/>
              <a:pathLst>
                <a:path w="8" h="24">
                  <a:moveTo>
                    <a:pt x="0" y="8"/>
                  </a:moveTo>
                  <a:lnTo>
                    <a:pt x="0" y="24"/>
                  </a:lnTo>
                  <a:lnTo>
                    <a:pt x="8" y="24"/>
                  </a:lnTo>
                  <a:lnTo>
                    <a:pt x="8" y="0"/>
                  </a:lnTo>
                  <a:lnTo>
                    <a:pt x="0"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73" name="Freeform 39"/>
            <p:cNvSpPr/>
            <p:nvPr/>
          </p:nvSpPr>
          <p:spPr bwMode="auto">
            <a:xfrm>
              <a:off x="3801" y="2172"/>
              <a:ext cx="8" cy="13"/>
            </a:xfrm>
            <a:custGeom>
              <a:avLst/>
              <a:gdLst>
                <a:gd name="T0" fmla="*/ 0 w 8"/>
                <a:gd name="T1" fmla="*/ 8 h 13"/>
                <a:gd name="T2" fmla="*/ 0 w 8"/>
                <a:gd name="T3" fmla="*/ 13 h 13"/>
                <a:gd name="T4" fmla="*/ 8 w 8"/>
                <a:gd name="T5" fmla="*/ 13 h 13"/>
                <a:gd name="T6" fmla="*/ 8 w 8"/>
                <a:gd name="T7" fmla="*/ 0 h 13"/>
                <a:gd name="T8" fmla="*/ 0 w 8"/>
                <a:gd name="T9" fmla="*/ 8 h 13"/>
              </a:gdLst>
              <a:ahLst/>
              <a:cxnLst>
                <a:cxn ang="0">
                  <a:pos x="T0" y="T1"/>
                </a:cxn>
                <a:cxn ang="0">
                  <a:pos x="T2" y="T3"/>
                </a:cxn>
                <a:cxn ang="0">
                  <a:pos x="T4" y="T5"/>
                </a:cxn>
                <a:cxn ang="0">
                  <a:pos x="T6" y="T7"/>
                </a:cxn>
                <a:cxn ang="0">
                  <a:pos x="T8" y="T9"/>
                </a:cxn>
              </a:cxnLst>
              <a:rect l="0" t="0" r="r" b="b"/>
              <a:pathLst>
                <a:path w="8" h="13">
                  <a:moveTo>
                    <a:pt x="0" y="8"/>
                  </a:moveTo>
                  <a:lnTo>
                    <a:pt x="0" y="13"/>
                  </a:lnTo>
                  <a:lnTo>
                    <a:pt x="8" y="13"/>
                  </a:lnTo>
                  <a:lnTo>
                    <a:pt x="8" y="0"/>
                  </a:lnTo>
                  <a:lnTo>
                    <a:pt x="0"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74" name="Freeform 40"/>
            <p:cNvSpPr/>
            <p:nvPr/>
          </p:nvSpPr>
          <p:spPr bwMode="auto">
            <a:xfrm>
              <a:off x="3798" y="2129"/>
              <a:ext cx="86" cy="51"/>
            </a:xfrm>
            <a:custGeom>
              <a:avLst/>
              <a:gdLst>
                <a:gd name="T0" fmla="*/ 32 w 33"/>
                <a:gd name="T1" fmla="*/ 3 h 19"/>
                <a:gd name="T2" fmla="*/ 32 w 33"/>
                <a:gd name="T3" fmla="*/ 3 h 19"/>
                <a:gd name="T4" fmla="*/ 32 w 33"/>
                <a:gd name="T5" fmla="*/ 1 h 19"/>
                <a:gd name="T6" fmla="*/ 32 w 33"/>
                <a:gd name="T7" fmla="*/ 1 h 19"/>
                <a:gd name="T8" fmla="*/ 32 w 33"/>
                <a:gd name="T9" fmla="*/ 0 h 19"/>
                <a:gd name="T10" fmla="*/ 32 w 33"/>
                <a:gd name="T11" fmla="*/ 0 h 19"/>
                <a:gd name="T12" fmla="*/ 30 w 33"/>
                <a:gd name="T13" fmla="*/ 1 h 19"/>
                <a:gd name="T14" fmla="*/ 29 w 33"/>
                <a:gd name="T15" fmla="*/ 1 h 19"/>
                <a:gd name="T16" fmla="*/ 29 w 33"/>
                <a:gd name="T17" fmla="*/ 2 h 19"/>
                <a:gd name="T18" fmla="*/ 29 w 33"/>
                <a:gd name="T19" fmla="*/ 2 h 19"/>
                <a:gd name="T20" fmla="*/ 30 w 33"/>
                <a:gd name="T21" fmla="*/ 2 h 19"/>
                <a:gd name="T22" fmla="*/ 20 w 33"/>
                <a:gd name="T23" fmla="*/ 11 h 19"/>
                <a:gd name="T24" fmla="*/ 15 w 33"/>
                <a:gd name="T25" fmla="*/ 5 h 19"/>
                <a:gd name="T26" fmla="*/ 0 w 33"/>
                <a:gd name="T27" fmla="*/ 19 h 19"/>
                <a:gd name="T28" fmla="*/ 0 w 33"/>
                <a:gd name="T29" fmla="*/ 19 h 19"/>
                <a:gd name="T30" fmla="*/ 14 w 33"/>
                <a:gd name="T31" fmla="*/ 6 h 19"/>
                <a:gd name="T32" fmla="*/ 20 w 33"/>
                <a:gd name="T33" fmla="*/ 12 h 19"/>
                <a:gd name="T34" fmla="*/ 30 w 33"/>
                <a:gd name="T35" fmla="*/ 3 h 19"/>
                <a:gd name="T36" fmla="*/ 31 w 33"/>
                <a:gd name="T37" fmla="*/ 3 h 19"/>
                <a:gd name="T38" fmla="*/ 31 w 33"/>
                <a:gd name="T39" fmla="*/ 4 h 19"/>
                <a:gd name="T40" fmla="*/ 32 w 33"/>
                <a:gd name="T41" fmla="*/ 3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 h="19">
                  <a:moveTo>
                    <a:pt x="32" y="3"/>
                  </a:moveTo>
                  <a:cubicBezTo>
                    <a:pt x="32" y="3"/>
                    <a:pt x="32" y="3"/>
                    <a:pt x="32" y="3"/>
                  </a:cubicBezTo>
                  <a:cubicBezTo>
                    <a:pt x="32" y="3"/>
                    <a:pt x="32" y="2"/>
                    <a:pt x="32" y="1"/>
                  </a:cubicBezTo>
                  <a:cubicBezTo>
                    <a:pt x="32" y="1"/>
                    <a:pt x="32" y="1"/>
                    <a:pt x="32" y="1"/>
                  </a:cubicBezTo>
                  <a:cubicBezTo>
                    <a:pt x="33" y="0"/>
                    <a:pt x="32" y="0"/>
                    <a:pt x="32" y="0"/>
                  </a:cubicBezTo>
                  <a:cubicBezTo>
                    <a:pt x="32" y="0"/>
                    <a:pt x="32" y="0"/>
                    <a:pt x="32" y="0"/>
                  </a:cubicBezTo>
                  <a:cubicBezTo>
                    <a:pt x="31" y="0"/>
                    <a:pt x="30" y="1"/>
                    <a:pt x="30" y="1"/>
                  </a:cubicBezTo>
                  <a:cubicBezTo>
                    <a:pt x="29" y="1"/>
                    <a:pt x="29" y="1"/>
                    <a:pt x="29" y="1"/>
                  </a:cubicBezTo>
                  <a:cubicBezTo>
                    <a:pt x="29" y="1"/>
                    <a:pt x="29" y="1"/>
                    <a:pt x="29" y="2"/>
                  </a:cubicBezTo>
                  <a:cubicBezTo>
                    <a:pt x="29" y="2"/>
                    <a:pt x="29" y="2"/>
                    <a:pt x="29" y="2"/>
                  </a:cubicBezTo>
                  <a:cubicBezTo>
                    <a:pt x="29" y="2"/>
                    <a:pt x="29" y="2"/>
                    <a:pt x="30" y="2"/>
                  </a:cubicBezTo>
                  <a:cubicBezTo>
                    <a:pt x="20" y="11"/>
                    <a:pt x="20" y="11"/>
                    <a:pt x="20" y="11"/>
                  </a:cubicBezTo>
                  <a:cubicBezTo>
                    <a:pt x="15" y="5"/>
                    <a:pt x="15" y="5"/>
                    <a:pt x="15" y="5"/>
                  </a:cubicBezTo>
                  <a:cubicBezTo>
                    <a:pt x="0" y="19"/>
                    <a:pt x="0" y="19"/>
                    <a:pt x="0" y="19"/>
                  </a:cubicBezTo>
                  <a:cubicBezTo>
                    <a:pt x="0" y="19"/>
                    <a:pt x="0" y="19"/>
                    <a:pt x="0" y="19"/>
                  </a:cubicBezTo>
                  <a:cubicBezTo>
                    <a:pt x="14" y="6"/>
                    <a:pt x="14" y="6"/>
                    <a:pt x="14" y="6"/>
                  </a:cubicBezTo>
                  <a:cubicBezTo>
                    <a:pt x="20" y="12"/>
                    <a:pt x="20" y="12"/>
                    <a:pt x="20" y="12"/>
                  </a:cubicBezTo>
                  <a:cubicBezTo>
                    <a:pt x="30" y="3"/>
                    <a:pt x="30" y="3"/>
                    <a:pt x="30" y="3"/>
                  </a:cubicBezTo>
                  <a:cubicBezTo>
                    <a:pt x="30" y="3"/>
                    <a:pt x="30" y="3"/>
                    <a:pt x="31" y="3"/>
                  </a:cubicBezTo>
                  <a:cubicBezTo>
                    <a:pt x="31" y="4"/>
                    <a:pt x="31" y="4"/>
                    <a:pt x="31" y="4"/>
                  </a:cubicBezTo>
                  <a:cubicBezTo>
                    <a:pt x="31" y="4"/>
                    <a:pt x="32" y="4"/>
                    <a:pt x="32"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75" name="Freeform 41"/>
            <p:cNvSpPr/>
            <p:nvPr/>
          </p:nvSpPr>
          <p:spPr bwMode="auto">
            <a:xfrm>
              <a:off x="3866" y="2140"/>
              <a:ext cx="8" cy="45"/>
            </a:xfrm>
            <a:custGeom>
              <a:avLst/>
              <a:gdLst>
                <a:gd name="T0" fmla="*/ 0 w 8"/>
                <a:gd name="T1" fmla="*/ 11 h 45"/>
                <a:gd name="T2" fmla="*/ 0 w 8"/>
                <a:gd name="T3" fmla="*/ 45 h 45"/>
                <a:gd name="T4" fmla="*/ 8 w 8"/>
                <a:gd name="T5" fmla="*/ 45 h 45"/>
                <a:gd name="T6" fmla="*/ 8 w 8"/>
                <a:gd name="T7" fmla="*/ 0 h 45"/>
                <a:gd name="T8" fmla="*/ 0 w 8"/>
                <a:gd name="T9" fmla="*/ 11 h 45"/>
              </a:gdLst>
              <a:ahLst/>
              <a:cxnLst>
                <a:cxn ang="0">
                  <a:pos x="T0" y="T1"/>
                </a:cxn>
                <a:cxn ang="0">
                  <a:pos x="T2" y="T3"/>
                </a:cxn>
                <a:cxn ang="0">
                  <a:pos x="T4" y="T5"/>
                </a:cxn>
                <a:cxn ang="0">
                  <a:pos x="T6" y="T7"/>
                </a:cxn>
                <a:cxn ang="0">
                  <a:pos x="T8" y="T9"/>
                </a:cxn>
              </a:cxnLst>
              <a:rect l="0" t="0" r="r" b="b"/>
              <a:pathLst>
                <a:path w="8" h="45">
                  <a:moveTo>
                    <a:pt x="0" y="11"/>
                  </a:moveTo>
                  <a:lnTo>
                    <a:pt x="0" y="45"/>
                  </a:lnTo>
                  <a:lnTo>
                    <a:pt x="8" y="45"/>
                  </a:lnTo>
                  <a:lnTo>
                    <a:pt x="8" y="0"/>
                  </a:lnTo>
                  <a:lnTo>
                    <a:pt x="0" y="1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76" name="Freeform 42"/>
            <p:cNvSpPr/>
            <p:nvPr/>
          </p:nvSpPr>
          <p:spPr bwMode="auto">
            <a:xfrm>
              <a:off x="3853" y="2153"/>
              <a:ext cx="8" cy="32"/>
            </a:xfrm>
            <a:custGeom>
              <a:avLst/>
              <a:gdLst>
                <a:gd name="T0" fmla="*/ 0 w 8"/>
                <a:gd name="T1" fmla="*/ 8 h 32"/>
                <a:gd name="T2" fmla="*/ 0 w 8"/>
                <a:gd name="T3" fmla="*/ 32 h 32"/>
                <a:gd name="T4" fmla="*/ 8 w 8"/>
                <a:gd name="T5" fmla="*/ 32 h 32"/>
                <a:gd name="T6" fmla="*/ 8 w 8"/>
                <a:gd name="T7" fmla="*/ 0 h 32"/>
                <a:gd name="T8" fmla="*/ 0 w 8"/>
                <a:gd name="T9" fmla="*/ 8 h 32"/>
              </a:gdLst>
              <a:ahLst/>
              <a:cxnLst>
                <a:cxn ang="0">
                  <a:pos x="T0" y="T1"/>
                </a:cxn>
                <a:cxn ang="0">
                  <a:pos x="T2" y="T3"/>
                </a:cxn>
                <a:cxn ang="0">
                  <a:pos x="T4" y="T5"/>
                </a:cxn>
                <a:cxn ang="0">
                  <a:pos x="T6" y="T7"/>
                </a:cxn>
                <a:cxn ang="0">
                  <a:pos x="T8" y="T9"/>
                </a:cxn>
              </a:cxnLst>
              <a:rect l="0" t="0" r="r" b="b"/>
              <a:pathLst>
                <a:path w="8" h="32">
                  <a:moveTo>
                    <a:pt x="0" y="8"/>
                  </a:moveTo>
                  <a:lnTo>
                    <a:pt x="0" y="32"/>
                  </a:lnTo>
                  <a:lnTo>
                    <a:pt x="8" y="32"/>
                  </a:lnTo>
                  <a:lnTo>
                    <a:pt x="8" y="0"/>
                  </a:lnTo>
                  <a:lnTo>
                    <a:pt x="0"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77" name="Freeform 43"/>
            <p:cNvSpPr/>
            <p:nvPr/>
          </p:nvSpPr>
          <p:spPr bwMode="auto">
            <a:xfrm>
              <a:off x="3840" y="2153"/>
              <a:ext cx="8" cy="32"/>
            </a:xfrm>
            <a:custGeom>
              <a:avLst/>
              <a:gdLst>
                <a:gd name="T0" fmla="*/ 0 w 8"/>
                <a:gd name="T1" fmla="*/ 0 h 32"/>
                <a:gd name="T2" fmla="*/ 0 w 8"/>
                <a:gd name="T3" fmla="*/ 32 h 32"/>
                <a:gd name="T4" fmla="*/ 8 w 8"/>
                <a:gd name="T5" fmla="*/ 32 h 32"/>
                <a:gd name="T6" fmla="*/ 8 w 8"/>
                <a:gd name="T7" fmla="*/ 8 h 32"/>
                <a:gd name="T8" fmla="*/ 0 w 8"/>
                <a:gd name="T9" fmla="*/ 0 h 32"/>
              </a:gdLst>
              <a:ahLst/>
              <a:cxnLst>
                <a:cxn ang="0">
                  <a:pos x="T0" y="T1"/>
                </a:cxn>
                <a:cxn ang="0">
                  <a:pos x="T2" y="T3"/>
                </a:cxn>
                <a:cxn ang="0">
                  <a:pos x="T4" y="T5"/>
                </a:cxn>
                <a:cxn ang="0">
                  <a:pos x="T6" y="T7"/>
                </a:cxn>
                <a:cxn ang="0">
                  <a:pos x="T8" y="T9"/>
                </a:cxn>
              </a:cxnLst>
              <a:rect l="0" t="0" r="r" b="b"/>
              <a:pathLst>
                <a:path w="8" h="32">
                  <a:moveTo>
                    <a:pt x="0" y="0"/>
                  </a:moveTo>
                  <a:lnTo>
                    <a:pt x="0" y="32"/>
                  </a:lnTo>
                  <a:lnTo>
                    <a:pt x="8" y="32"/>
                  </a:lnTo>
                  <a:lnTo>
                    <a:pt x="8" y="8"/>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78" name="Freeform 44"/>
            <p:cNvSpPr/>
            <p:nvPr/>
          </p:nvSpPr>
          <p:spPr bwMode="auto">
            <a:xfrm>
              <a:off x="3827" y="2148"/>
              <a:ext cx="8" cy="37"/>
            </a:xfrm>
            <a:custGeom>
              <a:avLst/>
              <a:gdLst>
                <a:gd name="T0" fmla="*/ 8 w 8"/>
                <a:gd name="T1" fmla="*/ 0 h 37"/>
                <a:gd name="T2" fmla="*/ 0 w 8"/>
                <a:gd name="T3" fmla="*/ 8 h 37"/>
                <a:gd name="T4" fmla="*/ 0 w 8"/>
                <a:gd name="T5" fmla="*/ 37 h 37"/>
                <a:gd name="T6" fmla="*/ 8 w 8"/>
                <a:gd name="T7" fmla="*/ 37 h 37"/>
                <a:gd name="T8" fmla="*/ 8 w 8"/>
                <a:gd name="T9" fmla="*/ 0 h 37"/>
                <a:gd name="T10" fmla="*/ 8 w 8"/>
                <a:gd name="T11" fmla="*/ 0 h 37"/>
              </a:gdLst>
              <a:ahLst/>
              <a:cxnLst>
                <a:cxn ang="0">
                  <a:pos x="T0" y="T1"/>
                </a:cxn>
                <a:cxn ang="0">
                  <a:pos x="T2" y="T3"/>
                </a:cxn>
                <a:cxn ang="0">
                  <a:pos x="T4" y="T5"/>
                </a:cxn>
                <a:cxn ang="0">
                  <a:pos x="T6" y="T7"/>
                </a:cxn>
                <a:cxn ang="0">
                  <a:pos x="T8" y="T9"/>
                </a:cxn>
                <a:cxn ang="0">
                  <a:pos x="T10" y="T11"/>
                </a:cxn>
              </a:cxnLst>
              <a:rect l="0" t="0" r="r" b="b"/>
              <a:pathLst>
                <a:path w="8" h="37">
                  <a:moveTo>
                    <a:pt x="8" y="0"/>
                  </a:moveTo>
                  <a:lnTo>
                    <a:pt x="0" y="8"/>
                  </a:lnTo>
                  <a:lnTo>
                    <a:pt x="0" y="37"/>
                  </a:lnTo>
                  <a:lnTo>
                    <a:pt x="8" y="37"/>
                  </a:lnTo>
                  <a:lnTo>
                    <a:pt x="8" y="0"/>
                  </a:lnTo>
                  <a:lnTo>
                    <a:pt x="8"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79" name="Freeform 45"/>
            <p:cNvSpPr/>
            <p:nvPr/>
          </p:nvSpPr>
          <p:spPr bwMode="auto">
            <a:xfrm>
              <a:off x="3814" y="2161"/>
              <a:ext cx="8" cy="24"/>
            </a:xfrm>
            <a:custGeom>
              <a:avLst/>
              <a:gdLst>
                <a:gd name="T0" fmla="*/ 0 w 8"/>
                <a:gd name="T1" fmla="*/ 8 h 24"/>
                <a:gd name="T2" fmla="*/ 0 w 8"/>
                <a:gd name="T3" fmla="*/ 24 h 24"/>
                <a:gd name="T4" fmla="*/ 8 w 8"/>
                <a:gd name="T5" fmla="*/ 24 h 24"/>
                <a:gd name="T6" fmla="*/ 8 w 8"/>
                <a:gd name="T7" fmla="*/ 0 h 24"/>
                <a:gd name="T8" fmla="*/ 0 w 8"/>
                <a:gd name="T9" fmla="*/ 8 h 24"/>
              </a:gdLst>
              <a:ahLst/>
              <a:cxnLst>
                <a:cxn ang="0">
                  <a:pos x="T0" y="T1"/>
                </a:cxn>
                <a:cxn ang="0">
                  <a:pos x="T2" y="T3"/>
                </a:cxn>
                <a:cxn ang="0">
                  <a:pos x="T4" y="T5"/>
                </a:cxn>
                <a:cxn ang="0">
                  <a:pos x="T6" y="T7"/>
                </a:cxn>
                <a:cxn ang="0">
                  <a:pos x="T8" y="T9"/>
                </a:cxn>
              </a:cxnLst>
              <a:rect l="0" t="0" r="r" b="b"/>
              <a:pathLst>
                <a:path w="8" h="24">
                  <a:moveTo>
                    <a:pt x="0" y="8"/>
                  </a:moveTo>
                  <a:lnTo>
                    <a:pt x="0" y="24"/>
                  </a:lnTo>
                  <a:lnTo>
                    <a:pt x="8" y="24"/>
                  </a:lnTo>
                  <a:lnTo>
                    <a:pt x="8" y="0"/>
                  </a:lnTo>
                  <a:lnTo>
                    <a:pt x="0"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80" name="Freeform 46"/>
            <p:cNvSpPr/>
            <p:nvPr/>
          </p:nvSpPr>
          <p:spPr bwMode="auto">
            <a:xfrm>
              <a:off x="3801" y="2172"/>
              <a:ext cx="8" cy="13"/>
            </a:xfrm>
            <a:custGeom>
              <a:avLst/>
              <a:gdLst>
                <a:gd name="T0" fmla="*/ 0 w 8"/>
                <a:gd name="T1" fmla="*/ 8 h 13"/>
                <a:gd name="T2" fmla="*/ 0 w 8"/>
                <a:gd name="T3" fmla="*/ 13 h 13"/>
                <a:gd name="T4" fmla="*/ 8 w 8"/>
                <a:gd name="T5" fmla="*/ 13 h 13"/>
                <a:gd name="T6" fmla="*/ 8 w 8"/>
                <a:gd name="T7" fmla="*/ 0 h 13"/>
                <a:gd name="T8" fmla="*/ 0 w 8"/>
                <a:gd name="T9" fmla="*/ 8 h 13"/>
              </a:gdLst>
              <a:ahLst/>
              <a:cxnLst>
                <a:cxn ang="0">
                  <a:pos x="T0" y="T1"/>
                </a:cxn>
                <a:cxn ang="0">
                  <a:pos x="T2" y="T3"/>
                </a:cxn>
                <a:cxn ang="0">
                  <a:pos x="T4" y="T5"/>
                </a:cxn>
                <a:cxn ang="0">
                  <a:pos x="T6" y="T7"/>
                </a:cxn>
                <a:cxn ang="0">
                  <a:pos x="T8" y="T9"/>
                </a:cxn>
              </a:cxnLst>
              <a:rect l="0" t="0" r="r" b="b"/>
              <a:pathLst>
                <a:path w="8" h="13">
                  <a:moveTo>
                    <a:pt x="0" y="8"/>
                  </a:moveTo>
                  <a:lnTo>
                    <a:pt x="0" y="13"/>
                  </a:lnTo>
                  <a:lnTo>
                    <a:pt x="8" y="13"/>
                  </a:lnTo>
                  <a:lnTo>
                    <a:pt x="8" y="0"/>
                  </a:lnTo>
                  <a:lnTo>
                    <a:pt x="0"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grpSp>
      <p:grpSp>
        <p:nvGrpSpPr>
          <p:cNvPr id="81" name="Group 13"/>
          <p:cNvGrpSpPr>
            <a:grpSpLocks noChangeAspect="1"/>
          </p:cNvGrpSpPr>
          <p:nvPr/>
        </p:nvGrpSpPr>
        <p:grpSpPr bwMode="auto">
          <a:xfrm>
            <a:off x="5236593" y="885315"/>
            <a:ext cx="308819" cy="242939"/>
            <a:chOff x="3996" y="2321"/>
            <a:chExt cx="75" cy="59"/>
          </a:xfrm>
          <a:solidFill>
            <a:srgbClr val="663A77"/>
          </a:solidFill>
          <a:effectLst/>
        </p:grpSpPr>
        <p:sp>
          <p:nvSpPr>
            <p:cNvPr id="82" name="Freeform 14"/>
            <p:cNvSpPr>
              <a:spLocks noEditPoints="1"/>
            </p:cNvSpPr>
            <p:nvPr/>
          </p:nvSpPr>
          <p:spPr bwMode="auto">
            <a:xfrm>
              <a:off x="4014" y="2329"/>
              <a:ext cx="39" cy="22"/>
            </a:xfrm>
            <a:custGeom>
              <a:avLst/>
              <a:gdLst>
                <a:gd name="T0" fmla="*/ 6 w 15"/>
                <a:gd name="T1" fmla="*/ 8 h 8"/>
                <a:gd name="T2" fmla="*/ 6 w 15"/>
                <a:gd name="T3" fmla="*/ 7 h 8"/>
                <a:gd name="T4" fmla="*/ 7 w 15"/>
                <a:gd name="T5" fmla="*/ 7 h 8"/>
                <a:gd name="T6" fmla="*/ 8 w 15"/>
                <a:gd name="T7" fmla="*/ 7 h 8"/>
                <a:gd name="T8" fmla="*/ 8 w 15"/>
                <a:gd name="T9" fmla="*/ 7 h 8"/>
                <a:gd name="T10" fmla="*/ 8 w 15"/>
                <a:gd name="T11" fmla="*/ 8 h 8"/>
                <a:gd name="T12" fmla="*/ 15 w 15"/>
                <a:gd name="T13" fmla="*/ 5 h 8"/>
                <a:gd name="T14" fmla="*/ 12 w 15"/>
                <a:gd name="T15" fmla="*/ 3 h 8"/>
                <a:gd name="T16" fmla="*/ 10 w 15"/>
                <a:gd name="T17" fmla="*/ 3 h 8"/>
                <a:gd name="T18" fmla="*/ 7 w 15"/>
                <a:gd name="T19" fmla="*/ 0 h 8"/>
                <a:gd name="T20" fmla="*/ 4 w 15"/>
                <a:gd name="T21" fmla="*/ 3 h 8"/>
                <a:gd name="T22" fmla="*/ 2 w 15"/>
                <a:gd name="T23" fmla="*/ 3 h 8"/>
                <a:gd name="T24" fmla="*/ 0 w 15"/>
                <a:gd name="T25" fmla="*/ 5 h 8"/>
                <a:gd name="T26" fmla="*/ 6 w 15"/>
                <a:gd name="T27" fmla="*/ 8 h 8"/>
                <a:gd name="T28" fmla="*/ 7 w 15"/>
                <a:gd name="T29" fmla="*/ 1 h 8"/>
                <a:gd name="T30" fmla="*/ 10 w 15"/>
                <a:gd name="T31" fmla="*/ 3 h 8"/>
                <a:gd name="T32" fmla="*/ 5 w 15"/>
                <a:gd name="T33" fmla="*/ 3 h 8"/>
                <a:gd name="T34" fmla="*/ 7 w 15"/>
                <a:gd name="T35" fmla="*/ 1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 h="8">
                  <a:moveTo>
                    <a:pt x="6" y="8"/>
                  </a:moveTo>
                  <a:cubicBezTo>
                    <a:pt x="6" y="7"/>
                    <a:pt x="6" y="7"/>
                    <a:pt x="6" y="7"/>
                  </a:cubicBezTo>
                  <a:cubicBezTo>
                    <a:pt x="6" y="7"/>
                    <a:pt x="7" y="7"/>
                    <a:pt x="7" y="7"/>
                  </a:cubicBezTo>
                  <a:cubicBezTo>
                    <a:pt x="8" y="7"/>
                    <a:pt x="8" y="7"/>
                    <a:pt x="8" y="7"/>
                  </a:cubicBezTo>
                  <a:cubicBezTo>
                    <a:pt x="8" y="7"/>
                    <a:pt x="8" y="7"/>
                    <a:pt x="8" y="7"/>
                  </a:cubicBezTo>
                  <a:cubicBezTo>
                    <a:pt x="8" y="8"/>
                    <a:pt x="8" y="8"/>
                    <a:pt x="8" y="8"/>
                  </a:cubicBezTo>
                  <a:cubicBezTo>
                    <a:pt x="15" y="5"/>
                    <a:pt x="15" y="5"/>
                    <a:pt x="15" y="5"/>
                  </a:cubicBezTo>
                  <a:cubicBezTo>
                    <a:pt x="15" y="4"/>
                    <a:pt x="14" y="3"/>
                    <a:pt x="12" y="3"/>
                  </a:cubicBezTo>
                  <a:cubicBezTo>
                    <a:pt x="10" y="3"/>
                    <a:pt x="10" y="3"/>
                    <a:pt x="10" y="3"/>
                  </a:cubicBezTo>
                  <a:cubicBezTo>
                    <a:pt x="10" y="1"/>
                    <a:pt x="9" y="0"/>
                    <a:pt x="7" y="0"/>
                  </a:cubicBezTo>
                  <a:cubicBezTo>
                    <a:pt x="6" y="0"/>
                    <a:pt x="4" y="1"/>
                    <a:pt x="4" y="3"/>
                  </a:cubicBezTo>
                  <a:cubicBezTo>
                    <a:pt x="2" y="3"/>
                    <a:pt x="2" y="3"/>
                    <a:pt x="2" y="3"/>
                  </a:cubicBezTo>
                  <a:cubicBezTo>
                    <a:pt x="1" y="3"/>
                    <a:pt x="0" y="4"/>
                    <a:pt x="0" y="5"/>
                  </a:cubicBezTo>
                  <a:lnTo>
                    <a:pt x="6" y="8"/>
                  </a:lnTo>
                  <a:close/>
                  <a:moveTo>
                    <a:pt x="7" y="1"/>
                  </a:moveTo>
                  <a:cubicBezTo>
                    <a:pt x="8" y="1"/>
                    <a:pt x="10" y="2"/>
                    <a:pt x="10" y="3"/>
                  </a:cubicBezTo>
                  <a:cubicBezTo>
                    <a:pt x="5" y="3"/>
                    <a:pt x="5" y="3"/>
                    <a:pt x="5" y="3"/>
                  </a:cubicBezTo>
                  <a:cubicBezTo>
                    <a:pt x="5" y="2"/>
                    <a:pt x="6" y="1"/>
                    <a:pt x="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83" name="Freeform 15"/>
            <p:cNvSpPr/>
            <p:nvPr/>
          </p:nvSpPr>
          <p:spPr bwMode="auto">
            <a:xfrm>
              <a:off x="4032" y="2348"/>
              <a:ext cx="3" cy="3"/>
            </a:xfrm>
            <a:custGeom>
              <a:avLst/>
              <a:gdLst>
                <a:gd name="T0" fmla="*/ 0 w 1"/>
                <a:gd name="T1" fmla="*/ 0 h 1"/>
                <a:gd name="T2" fmla="*/ 0 w 1"/>
                <a:gd name="T3" fmla="*/ 0 h 1"/>
                <a:gd name="T4" fmla="*/ 0 w 1"/>
                <a:gd name="T5" fmla="*/ 1 h 1"/>
                <a:gd name="T6" fmla="*/ 0 w 1"/>
                <a:gd name="T7" fmla="*/ 1 h 1"/>
                <a:gd name="T8" fmla="*/ 0 w 1"/>
                <a:gd name="T9" fmla="*/ 1 h 1"/>
                <a:gd name="T10" fmla="*/ 1 w 1"/>
                <a:gd name="T11" fmla="*/ 1 h 1"/>
                <a:gd name="T12" fmla="*/ 1 w 1"/>
                <a:gd name="T13" fmla="*/ 0 h 1"/>
                <a:gd name="T14" fmla="*/ 0 w 1"/>
                <a:gd name="T15" fmla="*/ 0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1">
                  <a:moveTo>
                    <a:pt x="0" y="0"/>
                  </a:moveTo>
                  <a:cubicBezTo>
                    <a:pt x="0" y="0"/>
                    <a:pt x="0" y="0"/>
                    <a:pt x="0" y="0"/>
                  </a:cubicBezTo>
                  <a:cubicBezTo>
                    <a:pt x="0" y="1"/>
                    <a:pt x="0" y="1"/>
                    <a:pt x="0" y="1"/>
                  </a:cubicBezTo>
                  <a:cubicBezTo>
                    <a:pt x="0" y="1"/>
                    <a:pt x="0" y="1"/>
                    <a:pt x="0" y="1"/>
                  </a:cubicBezTo>
                  <a:cubicBezTo>
                    <a:pt x="0" y="1"/>
                    <a:pt x="0" y="1"/>
                    <a:pt x="0" y="1"/>
                  </a:cubicBezTo>
                  <a:cubicBezTo>
                    <a:pt x="1" y="1"/>
                    <a:pt x="1" y="1"/>
                    <a:pt x="1" y="1"/>
                  </a:cubicBezTo>
                  <a:cubicBezTo>
                    <a:pt x="1" y="0"/>
                    <a:pt x="1" y="0"/>
                    <a:pt x="1" y="0"/>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84" name="Freeform 16"/>
            <p:cNvSpPr/>
            <p:nvPr/>
          </p:nvSpPr>
          <p:spPr bwMode="auto">
            <a:xfrm>
              <a:off x="4014" y="2343"/>
              <a:ext cx="39" cy="18"/>
            </a:xfrm>
            <a:custGeom>
              <a:avLst/>
              <a:gdLst>
                <a:gd name="T0" fmla="*/ 8 w 15"/>
                <a:gd name="T1" fmla="*/ 3 h 7"/>
                <a:gd name="T2" fmla="*/ 8 w 15"/>
                <a:gd name="T3" fmla="*/ 3 h 7"/>
                <a:gd name="T4" fmla="*/ 7 w 15"/>
                <a:gd name="T5" fmla="*/ 3 h 7"/>
                <a:gd name="T6" fmla="*/ 6 w 15"/>
                <a:gd name="T7" fmla="*/ 3 h 7"/>
                <a:gd name="T8" fmla="*/ 6 w 15"/>
                <a:gd name="T9" fmla="*/ 3 h 7"/>
                <a:gd name="T10" fmla="*/ 0 w 15"/>
                <a:gd name="T11" fmla="*/ 0 h 7"/>
                <a:gd name="T12" fmla="*/ 0 w 15"/>
                <a:gd name="T13" fmla="*/ 5 h 7"/>
                <a:gd name="T14" fmla="*/ 2 w 15"/>
                <a:gd name="T15" fmla="*/ 7 h 7"/>
                <a:gd name="T16" fmla="*/ 12 w 15"/>
                <a:gd name="T17" fmla="*/ 7 h 7"/>
                <a:gd name="T18" fmla="*/ 15 w 15"/>
                <a:gd name="T19" fmla="*/ 5 h 7"/>
                <a:gd name="T20" fmla="*/ 15 w 15"/>
                <a:gd name="T21" fmla="*/ 0 h 7"/>
                <a:gd name="T22" fmla="*/ 8 w 15"/>
                <a:gd name="T23"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7">
                  <a:moveTo>
                    <a:pt x="8" y="3"/>
                  </a:moveTo>
                  <a:cubicBezTo>
                    <a:pt x="8" y="3"/>
                    <a:pt x="8" y="3"/>
                    <a:pt x="8" y="3"/>
                  </a:cubicBezTo>
                  <a:cubicBezTo>
                    <a:pt x="7" y="3"/>
                    <a:pt x="7" y="3"/>
                    <a:pt x="7" y="3"/>
                  </a:cubicBezTo>
                  <a:cubicBezTo>
                    <a:pt x="7" y="3"/>
                    <a:pt x="6" y="3"/>
                    <a:pt x="6" y="3"/>
                  </a:cubicBezTo>
                  <a:cubicBezTo>
                    <a:pt x="6" y="3"/>
                    <a:pt x="6" y="3"/>
                    <a:pt x="6" y="3"/>
                  </a:cubicBezTo>
                  <a:cubicBezTo>
                    <a:pt x="0" y="0"/>
                    <a:pt x="0" y="0"/>
                    <a:pt x="0" y="0"/>
                  </a:cubicBezTo>
                  <a:cubicBezTo>
                    <a:pt x="0" y="5"/>
                    <a:pt x="0" y="5"/>
                    <a:pt x="0" y="5"/>
                  </a:cubicBezTo>
                  <a:cubicBezTo>
                    <a:pt x="0" y="6"/>
                    <a:pt x="1" y="7"/>
                    <a:pt x="2" y="7"/>
                  </a:cubicBezTo>
                  <a:cubicBezTo>
                    <a:pt x="12" y="7"/>
                    <a:pt x="12" y="7"/>
                    <a:pt x="12" y="7"/>
                  </a:cubicBezTo>
                  <a:cubicBezTo>
                    <a:pt x="14" y="7"/>
                    <a:pt x="15" y="6"/>
                    <a:pt x="15" y="5"/>
                  </a:cubicBezTo>
                  <a:cubicBezTo>
                    <a:pt x="15" y="0"/>
                    <a:pt x="15" y="0"/>
                    <a:pt x="15" y="0"/>
                  </a:cubicBezTo>
                  <a:cubicBezTo>
                    <a:pt x="8" y="3"/>
                    <a:pt x="8" y="3"/>
                    <a:pt x="8"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85" name="Freeform 17"/>
            <p:cNvSpPr>
              <a:spLocks noEditPoints="1"/>
            </p:cNvSpPr>
            <p:nvPr/>
          </p:nvSpPr>
          <p:spPr bwMode="auto">
            <a:xfrm>
              <a:off x="3996" y="2321"/>
              <a:ext cx="75" cy="59"/>
            </a:xfrm>
            <a:custGeom>
              <a:avLst/>
              <a:gdLst>
                <a:gd name="T0" fmla="*/ 26 w 29"/>
                <a:gd name="T1" fmla="*/ 0 h 22"/>
                <a:gd name="T2" fmla="*/ 3 w 29"/>
                <a:gd name="T3" fmla="*/ 0 h 22"/>
                <a:gd name="T4" fmla="*/ 0 w 29"/>
                <a:gd name="T5" fmla="*/ 3 h 22"/>
                <a:gd name="T6" fmla="*/ 0 w 29"/>
                <a:gd name="T7" fmla="*/ 16 h 22"/>
                <a:gd name="T8" fmla="*/ 3 w 29"/>
                <a:gd name="T9" fmla="*/ 19 h 22"/>
                <a:gd name="T10" fmla="*/ 10 w 29"/>
                <a:gd name="T11" fmla="*/ 19 h 22"/>
                <a:gd name="T12" fmla="*/ 8 w 29"/>
                <a:gd name="T13" fmla="*/ 20 h 22"/>
                <a:gd name="T14" fmla="*/ 5 w 29"/>
                <a:gd name="T15" fmla="*/ 20 h 22"/>
                <a:gd name="T16" fmla="*/ 3 w 29"/>
                <a:gd name="T17" fmla="*/ 21 h 22"/>
                <a:gd name="T18" fmla="*/ 5 w 29"/>
                <a:gd name="T19" fmla="*/ 22 h 22"/>
                <a:gd name="T20" fmla="*/ 24 w 29"/>
                <a:gd name="T21" fmla="*/ 22 h 22"/>
                <a:gd name="T22" fmla="*/ 26 w 29"/>
                <a:gd name="T23" fmla="*/ 21 h 22"/>
                <a:gd name="T24" fmla="*/ 24 w 29"/>
                <a:gd name="T25" fmla="*/ 20 h 22"/>
                <a:gd name="T26" fmla="*/ 20 w 29"/>
                <a:gd name="T27" fmla="*/ 20 h 22"/>
                <a:gd name="T28" fmla="*/ 19 w 29"/>
                <a:gd name="T29" fmla="*/ 19 h 22"/>
                <a:gd name="T30" fmla="*/ 26 w 29"/>
                <a:gd name="T31" fmla="*/ 19 h 22"/>
                <a:gd name="T32" fmla="*/ 29 w 29"/>
                <a:gd name="T33" fmla="*/ 16 h 22"/>
                <a:gd name="T34" fmla="*/ 29 w 29"/>
                <a:gd name="T35" fmla="*/ 3 h 22"/>
                <a:gd name="T36" fmla="*/ 26 w 29"/>
                <a:gd name="T37" fmla="*/ 0 h 22"/>
                <a:gd name="T38" fmla="*/ 27 w 29"/>
                <a:gd name="T39" fmla="*/ 16 h 22"/>
                <a:gd name="T40" fmla="*/ 26 w 29"/>
                <a:gd name="T41" fmla="*/ 17 h 22"/>
                <a:gd name="T42" fmla="*/ 3 w 29"/>
                <a:gd name="T43" fmla="*/ 17 h 22"/>
                <a:gd name="T44" fmla="*/ 1 w 29"/>
                <a:gd name="T45" fmla="*/ 16 h 22"/>
                <a:gd name="T46" fmla="*/ 1 w 29"/>
                <a:gd name="T47" fmla="*/ 3 h 22"/>
                <a:gd name="T48" fmla="*/ 3 w 29"/>
                <a:gd name="T49" fmla="*/ 2 h 22"/>
                <a:gd name="T50" fmla="*/ 26 w 29"/>
                <a:gd name="T51" fmla="*/ 2 h 22"/>
                <a:gd name="T52" fmla="*/ 27 w 29"/>
                <a:gd name="T53" fmla="*/ 3 h 22"/>
                <a:gd name="T54" fmla="*/ 27 w 29"/>
                <a:gd name="T55" fmla="*/ 16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9" h="22">
                  <a:moveTo>
                    <a:pt x="26" y="0"/>
                  </a:moveTo>
                  <a:cubicBezTo>
                    <a:pt x="3" y="0"/>
                    <a:pt x="3" y="0"/>
                    <a:pt x="3" y="0"/>
                  </a:cubicBezTo>
                  <a:cubicBezTo>
                    <a:pt x="1" y="0"/>
                    <a:pt x="0" y="1"/>
                    <a:pt x="0" y="3"/>
                  </a:cubicBezTo>
                  <a:cubicBezTo>
                    <a:pt x="0" y="16"/>
                    <a:pt x="0" y="16"/>
                    <a:pt x="0" y="16"/>
                  </a:cubicBezTo>
                  <a:cubicBezTo>
                    <a:pt x="0" y="18"/>
                    <a:pt x="1" y="19"/>
                    <a:pt x="3" y="19"/>
                  </a:cubicBezTo>
                  <a:cubicBezTo>
                    <a:pt x="10" y="19"/>
                    <a:pt x="10" y="19"/>
                    <a:pt x="10" y="19"/>
                  </a:cubicBezTo>
                  <a:cubicBezTo>
                    <a:pt x="9" y="19"/>
                    <a:pt x="9" y="19"/>
                    <a:pt x="8" y="20"/>
                  </a:cubicBezTo>
                  <a:cubicBezTo>
                    <a:pt x="5" y="20"/>
                    <a:pt x="5" y="20"/>
                    <a:pt x="5" y="20"/>
                  </a:cubicBezTo>
                  <a:cubicBezTo>
                    <a:pt x="4" y="20"/>
                    <a:pt x="3" y="20"/>
                    <a:pt x="3" y="21"/>
                  </a:cubicBezTo>
                  <a:cubicBezTo>
                    <a:pt x="3" y="21"/>
                    <a:pt x="4" y="22"/>
                    <a:pt x="5" y="22"/>
                  </a:cubicBezTo>
                  <a:cubicBezTo>
                    <a:pt x="24" y="22"/>
                    <a:pt x="24" y="22"/>
                    <a:pt x="24" y="22"/>
                  </a:cubicBezTo>
                  <a:cubicBezTo>
                    <a:pt x="25" y="22"/>
                    <a:pt x="26" y="21"/>
                    <a:pt x="26" y="21"/>
                  </a:cubicBezTo>
                  <a:cubicBezTo>
                    <a:pt x="26" y="20"/>
                    <a:pt x="25" y="20"/>
                    <a:pt x="24" y="20"/>
                  </a:cubicBezTo>
                  <a:cubicBezTo>
                    <a:pt x="20" y="20"/>
                    <a:pt x="20" y="20"/>
                    <a:pt x="20" y="20"/>
                  </a:cubicBezTo>
                  <a:cubicBezTo>
                    <a:pt x="20" y="19"/>
                    <a:pt x="20" y="19"/>
                    <a:pt x="19" y="19"/>
                  </a:cubicBezTo>
                  <a:cubicBezTo>
                    <a:pt x="26" y="19"/>
                    <a:pt x="26" y="19"/>
                    <a:pt x="26" y="19"/>
                  </a:cubicBezTo>
                  <a:cubicBezTo>
                    <a:pt x="28" y="19"/>
                    <a:pt x="29" y="18"/>
                    <a:pt x="29" y="16"/>
                  </a:cubicBezTo>
                  <a:cubicBezTo>
                    <a:pt x="29" y="3"/>
                    <a:pt x="29" y="3"/>
                    <a:pt x="29" y="3"/>
                  </a:cubicBezTo>
                  <a:cubicBezTo>
                    <a:pt x="29" y="1"/>
                    <a:pt x="28" y="0"/>
                    <a:pt x="26" y="0"/>
                  </a:cubicBezTo>
                  <a:close/>
                  <a:moveTo>
                    <a:pt x="27" y="16"/>
                  </a:moveTo>
                  <a:cubicBezTo>
                    <a:pt x="27" y="17"/>
                    <a:pt x="27" y="17"/>
                    <a:pt x="26" y="17"/>
                  </a:cubicBezTo>
                  <a:cubicBezTo>
                    <a:pt x="3" y="17"/>
                    <a:pt x="3" y="17"/>
                    <a:pt x="3" y="17"/>
                  </a:cubicBezTo>
                  <a:cubicBezTo>
                    <a:pt x="2" y="17"/>
                    <a:pt x="1" y="17"/>
                    <a:pt x="1" y="16"/>
                  </a:cubicBezTo>
                  <a:cubicBezTo>
                    <a:pt x="1" y="3"/>
                    <a:pt x="1" y="3"/>
                    <a:pt x="1" y="3"/>
                  </a:cubicBezTo>
                  <a:cubicBezTo>
                    <a:pt x="1" y="2"/>
                    <a:pt x="2" y="2"/>
                    <a:pt x="3" y="2"/>
                  </a:cubicBezTo>
                  <a:cubicBezTo>
                    <a:pt x="26" y="2"/>
                    <a:pt x="26" y="2"/>
                    <a:pt x="26" y="2"/>
                  </a:cubicBezTo>
                  <a:cubicBezTo>
                    <a:pt x="27" y="2"/>
                    <a:pt x="27" y="2"/>
                    <a:pt x="27" y="3"/>
                  </a:cubicBezTo>
                  <a:lnTo>
                    <a:pt x="27"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grpSp>
      <p:grpSp>
        <p:nvGrpSpPr>
          <p:cNvPr id="86" name="Group 20"/>
          <p:cNvGrpSpPr>
            <a:grpSpLocks noChangeAspect="1"/>
          </p:cNvGrpSpPr>
          <p:nvPr/>
        </p:nvGrpSpPr>
        <p:grpSpPr bwMode="auto">
          <a:xfrm>
            <a:off x="4362846" y="5648493"/>
            <a:ext cx="304703" cy="242939"/>
            <a:chOff x="3899" y="2225"/>
            <a:chExt cx="74" cy="59"/>
          </a:xfrm>
          <a:solidFill>
            <a:srgbClr val="FFB850"/>
          </a:solidFill>
          <a:effectLst/>
        </p:grpSpPr>
        <p:sp>
          <p:nvSpPr>
            <p:cNvPr id="87" name="Freeform 21"/>
            <p:cNvSpPr>
              <a:spLocks noEditPoints="1"/>
            </p:cNvSpPr>
            <p:nvPr/>
          </p:nvSpPr>
          <p:spPr bwMode="auto">
            <a:xfrm>
              <a:off x="3899" y="2225"/>
              <a:ext cx="74" cy="59"/>
            </a:xfrm>
            <a:custGeom>
              <a:avLst/>
              <a:gdLst>
                <a:gd name="T0" fmla="*/ 27 w 29"/>
                <a:gd name="T1" fmla="*/ 0 h 22"/>
                <a:gd name="T2" fmla="*/ 3 w 29"/>
                <a:gd name="T3" fmla="*/ 0 h 22"/>
                <a:gd name="T4" fmla="*/ 0 w 29"/>
                <a:gd name="T5" fmla="*/ 3 h 22"/>
                <a:gd name="T6" fmla="*/ 0 w 29"/>
                <a:gd name="T7" fmla="*/ 16 h 22"/>
                <a:gd name="T8" fmla="*/ 3 w 29"/>
                <a:gd name="T9" fmla="*/ 19 h 22"/>
                <a:gd name="T10" fmla="*/ 10 w 29"/>
                <a:gd name="T11" fmla="*/ 19 h 22"/>
                <a:gd name="T12" fmla="*/ 9 w 29"/>
                <a:gd name="T13" fmla="*/ 20 h 22"/>
                <a:gd name="T14" fmla="*/ 5 w 29"/>
                <a:gd name="T15" fmla="*/ 20 h 22"/>
                <a:gd name="T16" fmla="*/ 3 w 29"/>
                <a:gd name="T17" fmla="*/ 21 h 22"/>
                <a:gd name="T18" fmla="*/ 5 w 29"/>
                <a:gd name="T19" fmla="*/ 22 h 22"/>
                <a:gd name="T20" fmla="*/ 24 w 29"/>
                <a:gd name="T21" fmla="*/ 22 h 22"/>
                <a:gd name="T22" fmla="*/ 26 w 29"/>
                <a:gd name="T23" fmla="*/ 21 h 22"/>
                <a:gd name="T24" fmla="*/ 24 w 29"/>
                <a:gd name="T25" fmla="*/ 20 h 22"/>
                <a:gd name="T26" fmla="*/ 21 w 29"/>
                <a:gd name="T27" fmla="*/ 20 h 22"/>
                <a:gd name="T28" fmla="*/ 19 w 29"/>
                <a:gd name="T29" fmla="*/ 19 h 22"/>
                <a:gd name="T30" fmla="*/ 27 w 29"/>
                <a:gd name="T31" fmla="*/ 19 h 22"/>
                <a:gd name="T32" fmla="*/ 29 w 29"/>
                <a:gd name="T33" fmla="*/ 16 h 22"/>
                <a:gd name="T34" fmla="*/ 29 w 29"/>
                <a:gd name="T35" fmla="*/ 3 h 22"/>
                <a:gd name="T36" fmla="*/ 27 w 29"/>
                <a:gd name="T37" fmla="*/ 0 h 22"/>
                <a:gd name="T38" fmla="*/ 28 w 29"/>
                <a:gd name="T39" fmla="*/ 16 h 22"/>
                <a:gd name="T40" fmla="*/ 27 w 29"/>
                <a:gd name="T41" fmla="*/ 17 h 22"/>
                <a:gd name="T42" fmla="*/ 3 w 29"/>
                <a:gd name="T43" fmla="*/ 17 h 22"/>
                <a:gd name="T44" fmla="*/ 2 w 29"/>
                <a:gd name="T45" fmla="*/ 16 h 22"/>
                <a:gd name="T46" fmla="*/ 2 w 29"/>
                <a:gd name="T47" fmla="*/ 3 h 22"/>
                <a:gd name="T48" fmla="*/ 3 w 29"/>
                <a:gd name="T49" fmla="*/ 2 h 22"/>
                <a:gd name="T50" fmla="*/ 27 w 29"/>
                <a:gd name="T51" fmla="*/ 2 h 22"/>
                <a:gd name="T52" fmla="*/ 28 w 29"/>
                <a:gd name="T53" fmla="*/ 3 h 22"/>
                <a:gd name="T54" fmla="*/ 28 w 29"/>
                <a:gd name="T55" fmla="*/ 16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9" h="22">
                  <a:moveTo>
                    <a:pt x="27" y="0"/>
                  </a:moveTo>
                  <a:cubicBezTo>
                    <a:pt x="3" y="0"/>
                    <a:pt x="3" y="0"/>
                    <a:pt x="3" y="0"/>
                  </a:cubicBezTo>
                  <a:cubicBezTo>
                    <a:pt x="2" y="0"/>
                    <a:pt x="0" y="1"/>
                    <a:pt x="0" y="3"/>
                  </a:cubicBezTo>
                  <a:cubicBezTo>
                    <a:pt x="0" y="16"/>
                    <a:pt x="0" y="16"/>
                    <a:pt x="0" y="16"/>
                  </a:cubicBezTo>
                  <a:cubicBezTo>
                    <a:pt x="0" y="18"/>
                    <a:pt x="2" y="19"/>
                    <a:pt x="3" y="19"/>
                  </a:cubicBezTo>
                  <a:cubicBezTo>
                    <a:pt x="10" y="19"/>
                    <a:pt x="10" y="19"/>
                    <a:pt x="10" y="19"/>
                  </a:cubicBezTo>
                  <a:cubicBezTo>
                    <a:pt x="10" y="19"/>
                    <a:pt x="9" y="19"/>
                    <a:pt x="9" y="20"/>
                  </a:cubicBezTo>
                  <a:cubicBezTo>
                    <a:pt x="5" y="20"/>
                    <a:pt x="5" y="20"/>
                    <a:pt x="5" y="20"/>
                  </a:cubicBezTo>
                  <a:cubicBezTo>
                    <a:pt x="4" y="20"/>
                    <a:pt x="3" y="20"/>
                    <a:pt x="3" y="21"/>
                  </a:cubicBezTo>
                  <a:cubicBezTo>
                    <a:pt x="3" y="21"/>
                    <a:pt x="4" y="22"/>
                    <a:pt x="5" y="22"/>
                  </a:cubicBezTo>
                  <a:cubicBezTo>
                    <a:pt x="24" y="22"/>
                    <a:pt x="24" y="22"/>
                    <a:pt x="24" y="22"/>
                  </a:cubicBezTo>
                  <a:cubicBezTo>
                    <a:pt x="25" y="22"/>
                    <a:pt x="26" y="21"/>
                    <a:pt x="26" y="21"/>
                  </a:cubicBezTo>
                  <a:cubicBezTo>
                    <a:pt x="26" y="20"/>
                    <a:pt x="25" y="20"/>
                    <a:pt x="24" y="20"/>
                  </a:cubicBezTo>
                  <a:cubicBezTo>
                    <a:pt x="21" y="20"/>
                    <a:pt x="21" y="20"/>
                    <a:pt x="21" y="20"/>
                  </a:cubicBezTo>
                  <a:cubicBezTo>
                    <a:pt x="20" y="19"/>
                    <a:pt x="20" y="19"/>
                    <a:pt x="19" y="19"/>
                  </a:cubicBezTo>
                  <a:cubicBezTo>
                    <a:pt x="27" y="19"/>
                    <a:pt x="27" y="19"/>
                    <a:pt x="27" y="19"/>
                  </a:cubicBezTo>
                  <a:cubicBezTo>
                    <a:pt x="28" y="19"/>
                    <a:pt x="29" y="18"/>
                    <a:pt x="29" y="16"/>
                  </a:cubicBezTo>
                  <a:cubicBezTo>
                    <a:pt x="29" y="3"/>
                    <a:pt x="29" y="3"/>
                    <a:pt x="29" y="3"/>
                  </a:cubicBezTo>
                  <a:cubicBezTo>
                    <a:pt x="29" y="1"/>
                    <a:pt x="28" y="0"/>
                    <a:pt x="27" y="0"/>
                  </a:cubicBezTo>
                  <a:close/>
                  <a:moveTo>
                    <a:pt x="28" y="16"/>
                  </a:moveTo>
                  <a:cubicBezTo>
                    <a:pt x="28" y="17"/>
                    <a:pt x="27" y="17"/>
                    <a:pt x="27" y="17"/>
                  </a:cubicBezTo>
                  <a:cubicBezTo>
                    <a:pt x="3" y="17"/>
                    <a:pt x="3" y="17"/>
                    <a:pt x="3" y="17"/>
                  </a:cubicBezTo>
                  <a:cubicBezTo>
                    <a:pt x="2" y="17"/>
                    <a:pt x="2" y="17"/>
                    <a:pt x="2" y="16"/>
                  </a:cubicBezTo>
                  <a:cubicBezTo>
                    <a:pt x="2" y="3"/>
                    <a:pt x="2" y="3"/>
                    <a:pt x="2" y="3"/>
                  </a:cubicBezTo>
                  <a:cubicBezTo>
                    <a:pt x="2" y="2"/>
                    <a:pt x="2" y="2"/>
                    <a:pt x="3" y="2"/>
                  </a:cubicBezTo>
                  <a:cubicBezTo>
                    <a:pt x="27" y="2"/>
                    <a:pt x="27" y="2"/>
                    <a:pt x="27" y="2"/>
                  </a:cubicBezTo>
                  <a:cubicBezTo>
                    <a:pt x="27" y="2"/>
                    <a:pt x="28" y="2"/>
                    <a:pt x="28" y="3"/>
                  </a:cubicBezTo>
                  <a:lnTo>
                    <a:pt x="28"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88" name="Freeform 22"/>
            <p:cNvSpPr>
              <a:spLocks noEditPoints="1"/>
            </p:cNvSpPr>
            <p:nvPr/>
          </p:nvSpPr>
          <p:spPr bwMode="auto">
            <a:xfrm>
              <a:off x="3917" y="2241"/>
              <a:ext cx="25" cy="27"/>
            </a:xfrm>
            <a:custGeom>
              <a:avLst/>
              <a:gdLst>
                <a:gd name="T0" fmla="*/ 10 w 10"/>
                <a:gd name="T1" fmla="*/ 6 h 10"/>
                <a:gd name="T2" fmla="*/ 10 w 10"/>
                <a:gd name="T3" fmla="*/ 4 h 10"/>
                <a:gd name="T4" fmla="*/ 9 w 10"/>
                <a:gd name="T5" fmla="*/ 4 h 10"/>
                <a:gd name="T6" fmla="*/ 8 w 10"/>
                <a:gd name="T7" fmla="*/ 3 h 10"/>
                <a:gd name="T8" fmla="*/ 9 w 10"/>
                <a:gd name="T9" fmla="*/ 2 h 10"/>
                <a:gd name="T10" fmla="*/ 8 w 10"/>
                <a:gd name="T11" fmla="*/ 1 h 10"/>
                <a:gd name="T12" fmla="*/ 8 w 10"/>
                <a:gd name="T13" fmla="*/ 2 h 10"/>
                <a:gd name="T14" fmla="*/ 6 w 10"/>
                <a:gd name="T15" fmla="*/ 1 h 10"/>
                <a:gd name="T16" fmla="*/ 6 w 10"/>
                <a:gd name="T17" fmla="*/ 0 h 10"/>
                <a:gd name="T18" fmla="*/ 4 w 10"/>
                <a:gd name="T19" fmla="*/ 0 h 10"/>
                <a:gd name="T20" fmla="*/ 4 w 10"/>
                <a:gd name="T21" fmla="*/ 1 h 10"/>
                <a:gd name="T22" fmla="*/ 3 w 10"/>
                <a:gd name="T23" fmla="*/ 2 h 10"/>
                <a:gd name="T24" fmla="*/ 2 w 10"/>
                <a:gd name="T25" fmla="*/ 1 h 10"/>
                <a:gd name="T26" fmla="*/ 1 w 10"/>
                <a:gd name="T27" fmla="*/ 2 h 10"/>
                <a:gd name="T28" fmla="*/ 2 w 10"/>
                <a:gd name="T29" fmla="*/ 3 h 10"/>
                <a:gd name="T30" fmla="*/ 1 w 10"/>
                <a:gd name="T31" fmla="*/ 4 h 10"/>
                <a:gd name="T32" fmla="*/ 0 w 10"/>
                <a:gd name="T33" fmla="*/ 4 h 10"/>
                <a:gd name="T34" fmla="*/ 0 w 10"/>
                <a:gd name="T35" fmla="*/ 6 h 10"/>
                <a:gd name="T36" fmla="*/ 1 w 10"/>
                <a:gd name="T37" fmla="*/ 6 h 10"/>
                <a:gd name="T38" fmla="*/ 2 w 10"/>
                <a:gd name="T39" fmla="*/ 8 h 10"/>
                <a:gd name="T40" fmla="*/ 1 w 10"/>
                <a:gd name="T41" fmla="*/ 8 h 10"/>
                <a:gd name="T42" fmla="*/ 2 w 10"/>
                <a:gd name="T43" fmla="*/ 9 h 10"/>
                <a:gd name="T44" fmla="*/ 3 w 10"/>
                <a:gd name="T45" fmla="*/ 8 h 10"/>
                <a:gd name="T46" fmla="*/ 4 w 10"/>
                <a:gd name="T47" fmla="*/ 9 h 10"/>
                <a:gd name="T48" fmla="*/ 4 w 10"/>
                <a:gd name="T49" fmla="*/ 10 h 10"/>
                <a:gd name="T50" fmla="*/ 6 w 10"/>
                <a:gd name="T51" fmla="*/ 10 h 10"/>
                <a:gd name="T52" fmla="*/ 6 w 10"/>
                <a:gd name="T53" fmla="*/ 9 h 10"/>
                <a:gd name="T54" fmla="*/ 8 w 10"/>
                <a:gd name="T55" fmla="*/ 8 h 10"/>
                <a:gd name="T56" fmla="*/ 8 w 10"/>
                <a:gd name="T57" fmla="*/ 9 h 10"/>
                <a:gd name="T58" fmla="*/ 9 w 10"/>
                <a:gd name="T59" fmla="*/ 8 h 10"/>
                <a:gd name="T60" fmla="*/ 8 w 10"/>
                <a:gd name="T61" fmla="*/ 8 h 10"/>
                <a:gd name="T62" fmla="*/ 9 w 10"/>
                <a:gd name="T63" fmla="*/ 6 h 10"/>
                <a:gd name="T64" fmla="*/ 10 w 10"/>
                <a:gd name="T65" fmla="*/ 6 h 10"/>
                <a:gd name="T66" fmla="*/ 8 w 10"/>
                <a:gd name="T67" fmla="*/ 5 h 10"/>
                <a:gd name="T68" fmla="*/ 5 w 10"/>
                <a:gd name="T69" fmla="*/ 8 h 10"/>
                <a:gd name="T70" fmla="*/ 2 w 10"/>
                <a:gd name="T71" fmla="*/ 5 h 10"/>
                <a:gd name="T72" fmla="*/ 5 w 10"/>
                <a:gd name="T73" fmla="*/ 2 h 10"/>
                <a:gd name="T74" fmla="*/ 8 w 10"/>
                <a:gd name="T75" fmla="*/ 5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 h="10">
                  <a:moveTo>
                    <a:pt x="10" y="6"/>
                  </a:moveTo>
                  <a:cubicBezTo>
                    <a:pt x="10" y="4"/>
                    <a:pt x="10" y="4"/>
                    <a:pt x="10" y="4"/>
                  </a:cubicBezTo>
                  <a:cubicBezTo>
                    <a:pt x="9" y="4"/>
                    <a:pt x="9" y="4"/>
                    <a:pt x="9" y="4"/>
                  </a:cubicBezTo>
                  <a:cubicBezTo>
                    <a:pt x="9" y="4"/>
                    <a:pt x="9" y="3"/>
                    <a:pt x="8" y="3"/>
                  </a:cubicBezTo>
                  <a:cubicBezTo>
                    <a:pt x="9" y="2"/>
                    <a:pt x="9" y="2"/>
                    <a:pt x="9" y="2"/>
                  </a:cubicBezTo>
                  <a:cubicBezTo>
                    <a:pt x="8" y="1"/>
                    <a:pt x="8" y="1"/>
                    <a:pt x="8" y="1"/>
                  </a:cubicBezTo>
                  <a:cubicBezTo>
                    <a:pt x="8" y="2"/>
                    <a:pt x="8" y="2"/>
                    <a:pt x="8" y="2"/>
                  </a:cubicBezTo>
                  <a:cubicBezTo>
                    <a:pt x="7" y="1"/>
                    <a:pt x="6" y="1"/>
                    <a:pt x="6" y="1"/>
                  </a:cubicBezTo>
                  <a:cubicBezTo>
                    <a:pt x="6" y="0"/>
                    <a:pt x="6" y="0"/>
                    <a:pt x="6" y="0"/>
                  </a:cubicBezTo>
                  <a:cubicBezTo>
                    <a:pt x="4" y="0"/>
                    <a:pt x="4" y="0"/>
                    <a:pt x="4" y="0"/>
                  </a:cubicBezTo>
                  <a:cubicBezTo>
                    <a:pt x="4" y="1"/>
                    <a:pt x="4" y="1"/>
                    <a:pt x="4" y="1"/>
                  </a:cubicBezTo>
                  <a:cubicBezTo>
                    <a:pt x="4" y="1"/>
                    <a:pt x="3" y="1"/>
                    <a:pt x="3" y="2"/>
                  </a:cubicBezTo>
                  <a:cubicBezTo>
                    <a:pt x="2" y="1"/>
                    <a:pt x="2" y="1"/>
                    <a:pt x="2" y="1"/>
                  </a:cubicBezTo>
                  <a:cubicBezTo>
                    <a:pt x="1" y="2"/>
                    <a:pt x="1" y="2"/>
                    <a:pt x="1" y="2"/>
                  </a:cubicBezTo>
                  <a:cubicBezTo>
                    <a:pt x="2" y="3"/>
                    <a:pt x="2" y="3"/>
                    <a:pt x="2" y="3"/>
                  </a:cubicBezTo>
                  <a:cubicBezTo>
                    <a:pt x="1" y="3"/>
                    <a:pt x="1" y="4"/>
                    <a:pt x="1" y="4"/>
                  </a:cubicBezTo>
                  <a:cubicBezTo>
                    <a:pt x="0" y="4"/>
                    <a:pt x="0" y="4"/>
                    <a:pt x="0" y="4"/>
                  </a:cubicBezTo>
                  <a:cubicBezTo>
                    <a:pt x="0" y="6"/>
                    <a:pt x="0" y="6"/>
                    <a:pt x="0" y="6"/>
                  </a:cubicBezTo>
                  <a:cubicBezTo>
                    <a:pt x="1" y="6"/>
                    <a:pt x="1" y="6"/>
                    <a:pt x="1" y="6"/>
                  </a:cubicBezTo>
                  <a:cubicBezTo>
                    <a:pt x="1" y="6"/>
                    <a:pt x="1" y="7"/>
                    <a:pt x="2" y="8"/>
                  </a:cubicBezTo>
                  <a:cubicBezTo>
                    <a:pt x="1" y="8"/>
                    <a:pt x="1" y="8"/>
                    <a:pt x="1" y="8"/>
                  </a:cubicBezTo>
                  <a:cubicBezTo>
                    <a:pt x="2" y="9"/>
                    <a:pt x="2" y="9"/>
                    <a:pt x="2" y="9"/>
                  </a:cubicBezTo>
                  <a:cubicBezTo>
                    <a:pt x="3" y="8"/>
                    <a:pt x="3" y="8"/>
                    <a:pt x="3" y="8"/>
                  </a:cubicBezTo>
                  <a:cubicBezTo>
                    <a:pt x="3" y="9"/>
                    <a:pt x="4" y="9"/>
                    <a:pt x="4" y="9"/>
                  </a:cubicBezTo>
                  <a:cubicBezTo>
                    <a:pt x="4" y="10"/>
                    <a:pt x="4" y="10"/>
                    <a:pt x="4" y="10"/>
                  </a:cubicBezTo>
                  <a:cubicBezTo>
                    <a:pt x="6" y="10"/>
                    <a:pt x="6" y="10"/>
                    <a:pt x="6" y="10"/>
                  </a:cubicBezTo>
                  <a:cubicBezTo>
                    <a:pt x="6" y="9"/>
                    <a:pt x="6" y="9"/>
                    <a:pt x="6" y="9"/>
                  </a:cubicBezTo>
                  <a:cubicBezTo>
                    <a:pt x="6" y="9"/>
                    <a:pt x="7" y="9"/>
                    <a:pt x="8" y="8"/>
                  </a:cubicBezTo>
                  <a:cubicBezTo>
                    <a:pt x="8" y="9"/>
                    <a:pt x="8" y="9"/>
                    <a:pt x="8" y="9"/>
                  </a:cubicBezTo>
                  <a:cubicBezTo>
                    <a:pt x="9" y="8"/>
                    <a:pt x="9" y="8"/>
                    <a:pt x="9" y="8"/>
                  </a:cubicBezTo>
                  <a:cubicBezTo>
                    <a:pt x="8" y="8"/>
                    <a:pt x="8" y="8"/>
                    <a:pt x="8" y="8"/>
                  </a:cubicBezTo>
                  <a:cubicBezTo>
                    <a:pt x="9" y="7"/>
                    <a:pt x="9" y="6"/>
                    <a:pt x="9" y="6"/>
                  </a:cubicBezTo>
                  <a:lnTo>
                    <a:pt x="10" y="6"/>
                  </a:lnTo>
                  <a:close/>
                  <a:moveTo>
                    <a:pt x="8" y="5"/>
                  </a:moveTo>
                  <a:cubicBezTo>
                    <a:pt x="8" y="7"/>
                    <a:pt x="7" y="8"/>
                    <a:pt x="5" y="8"/>
                  </a:cubicBezTo>
                  <a:cubicBezTo>
                    <a:pt x="3" y="8"/>
                    <a:pt x="2" y="7"/>
                    <a:pt x="2" y="5"/>
                  </a:cubicBezTo>
                  <a:cubicBezTo>
                    <a:pt x="2" y="3"/>
                    <a:pt x="3" y="2"/>
                    <a:pt x="5" y="2"/>
                  </a:cubicBezTo>
                  <a:cubicBezTo>
                    <a:pt x="7" y="2"/>
                    <a:pt x="8" y="3"/>
                    <a:pt x="8"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89" name="Freeform 23"/>
            <p:cNvSpPr>
              <a:spLocks noEditPoints="1"/>
            </p:cNvSpPr>
            <p:nvPr/>
          </p:nvSpPr>
          <p:spPr bwMode="auto">
            <a:xfrm>
              <a:off x="3942" y="2252"/>
              <a:ext cx="13" cy="13"/>
            </a:xfrm>
            <a:custGeom>
              <a:avLst/>
              <a:gdLst>
                <a:gd name="T0" fmla="*/ 5 w 5"/>
                <a:gd name="T1" fmla="*/ 3 h 5"/>
                <a:gd name="T2" fmla="*/ 5 w 5"/>
                <a:gd name="T3" fmla="*/ 2 h 5"/>
                <a:gd name="T4" fmla="*/ 5 w 5"/>
                <a:gd name="T5" fmla="*/ 2 h 5"/>
                <a:gd name="T6" fmla="*/ 4 w 5"/>
                <a:gd name="T7" fmla="*/ 1 h 5"/>
                <a:gd name="T8" fmla="*/ 5 w 5"/>
                <a:gd name="T9" fmla="*/ 1 h 5"/>
                <a:gd name="T10" fmla="*/ 4 w 5"/>
                <a:gd name="T11" fmla="*/ 1 h 5"/>
                <a:gd name="T12" fmla="*/ 4 w 5"/>
                <a:gd name="T13" fmla="*/ 1 h 5"/>
                <a:gd name="T14" fmla="*/ 3 w 5"/>
                <a:gd name="T15" fmla="*/ 1 h 5"/>
                <a:gd name="T16" fmla="*/ 3 w 5"/>
                <a:gd name="T17" fmla="*/ 0 h 5"/>
                <a:gd name="T18" fmla="*/ 2 w 5"/>
                <a:gd name="T19" fmla="*/ 0 h 5"/>
                <a:gd name="T20" fmla="*/ 2 w 5"/>
                <a:gd name="T21" fmla="*/ 1 h 5"/>
                <a:gd name="T22" fmla="*/ 1 w 5"/>
                <a:gd name="T23" fmla="*/ 1 h 5"/>
                <a:gd name="T24" fmla="*/ 1 w 5"/>
                <a:gd name="T25" fmla="*/ 1 h 5"/>
                <a:gd name="T26" fmla="*/ 1 w 5"/>
                <a:gd name="T27" fmla="*/ 1 h 5"/>
                <a:gd name="T28" fmla="*/ 1 w 5"/>
                <a:gd name="T29" fmla="*/ 1 h 5"/>
                <a:gd name="T30" fmla="*/ 1 w 5"/>
                <a:gd name="T31" fmla="*/ 2 h 5"/>
                <a:gd name="T32" fmla="*/ 0 w 5"/>
                <a:gd name="T33" fmla="*/ 2 h 5"/>
                <a:gd name="T34" fmla="*/ 0 w 5"/>
                <a:gd name="T35" fmla="*/ 3 h 5"/>
                <a:gd name="T36" fmla="*/ 1 w 5"/>
                <a:gd name="T37" fmla="*/ 3 h 5"/>
                <a:gd name="T38" fmla="*/ 1 w 5"/>
                <a:gd name="T39" fmla="*/ 4 h 5"/>
                <a:gd name="T40" fmla="*/ 1 w 5"/>
                <a:gd name="T41" fmla="*/ 4 h 5"/>
                <a:gd name="T42" fmla="*/ 1 w 5"/>
                <a:gd name="T43" fmla="*/ 5 h 5"/>
                <a:gd name="T44" fmla="*/ 1 w 5"/>
                <a:gd name="T45" fmla="*/ 4 h 5"/>
                <a:gd name="T46" fmla="*/ 2 w 5"/>
                <a:gd name="T47" fmla="*/ 5 h 5"/>
                <a:gd name="T48" fmla="*/ 2 w 5"/>
                <a:gd name="T49" fmla="*/ 5 h 5"/>
                <a:gd name="T50" fmla="*/ 3 w 5"/>
                <a:gd name="T51" fmla="*/ 5 h 5"/>
                <a:gd name="T52" fmla="*/ 3 w 5"/>
                <a:gd name="T53" fmla="*/ 5 h 5"/>
                <a:gd name="T54" fmla="*/ 4 w 5"/>
                <a:gd name="T55" fmla="*/ 4 h 5"/>
                <a:gd name="T56" fmla="*/ 4 w 5"/>
                <a:gd name="T57" fmla="*/ 5 h 5"/>
                <a:gd name="T58" fmla="*/ 5 w 5"/>
                <a:gd name="T59" fmla="*/ 4 h 5"/>
                <a:gd name="T60" fmla="*/ 4 w 5"/>
                <a:gd name="T61" fmla="*/ 4 h 5"/>
                <a:gd name="T62" fmla="*/ 5 w 5"/>
                <a:gd name="T63" fmla="*/ 3 h 5"/>
                <a:gd name="T64" fmla="*/ 4 w 5"/>
                <a:gd name="T65" fmla="*/ 3 h 5"/>
                <a:gd name="T66" fmla="*/ 3 w 5"/>
                <a:gd name="T67" fmla="*/ 4 h 5"/>
                <a:gd name="T68" fmla="*/ 1 w 5"/>
                <a:gd name="T69" fmla="*/ 3 h 5"/>
                <a:gd name="T70" fmla="*/ 3 w 5"/>
                <a:gd name="T71" fmla="*/ 1 h 5"/>
                <a:gd name="T72" fmla="*/ 4 w 5"/>
                <a:gd name="T73" fmla="*/ 3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 h="5">
                  <a:moveTo>
                    <a:pt x="5" y="3"/>
                  </a:moveTo>
                  <a:cubicBezTo>
                    <a:pt x="5" y="2"/>
                    <a:pt x="5" y="2"/>
                    <a:pt x="5" y="2"/>
                  </a:cubicBezTo>
                  <a:cubicBezTo>
                    <a:pt x="5" y="2"/>
                    <a:pt x="5" y="2"/>
                    <a:pt x="5" y="2"/>
                  </a:cubicBezTo>
                  <a:cubicBezTo>
                    <a:pt x="5" y="2"/>
                    <a:pt x="4" y="2"/>
                    <a:pt x="4" y="1"/>
                  </a:cubicBezTo>
                  <a:cubicBezTo>
                    <a:pt x="5" y="1"/>
                    <a:pt x="5" y="1"/>
                    <a:pt x="5" y="1"/>
                  </a:cubicBezTo>
                  <a:cubicBezTo>
                    <a:pt x="4" y="1"/>
                    <a:pt x="4" y="1"/>
                    <a:pt x="4" y="1"/>
                  </a:cubicBezTo>
                  <a:cubicBezTo>
                    <a:pt x="4" y="1"/>
                    <a:pt x="4" y="1"/>
                    <a:pt x="4" y="1"/>
                  </a:cubicBezTo>
                  <a:cubicBezTo>
                    <a:pt x="4" y="1"/>
                    <a:pt x="3" y="1"/>
                    <a:pt x="3" y="1"/>
                  </a:cubicBezTo>
                  <a:cubicBezTo>
                    <a:pt x="3" y="0"/>
                    <a:pt x="3" y="0"/>
                    <a:pt x="3" y="0"/>
                  </a:cubicBezTo>
                  <a:cubicBezTo>
                    <a:pt x="2" y="0"/>
                    <a:pt x="2" y="0"/>
                    <a:pt x="2" y="0"/>
                  </a:cubicBezTo>
                  <a:cubicBezTo>
                    <a:pt x="2" y="1"/>
                    <a:pt x="2" y="1"/>
                    <a:pt x="2" y="1"/>
                  </a:cubicBezTo>
                  <a:cubicBezTo>
                    <a:pt x="2" y="1"/>
                    <a:pt x="2" y="1"/>
                    <a:pt x="1" y="1"/>
                  </a:cubicBezTo>
                  <a:cubicBezTo>
                    <a:pt x="1" y="1"/>
                    <a:pt x="1" y="1"/>
                    <a:pt x="1" y="1"/>
                  </a:cubicBezTo>
                  <a:cubicBezTo>
                    <a:pt x="1" y="1"/>
                    <a:pt x="1" y="1"/>
                    <a:pt x="1" y="1"/>
                  </a:cubicBezTo>
                  <a:cubicBezTo>
                    <a:pt x="1" y="1"/>
                    <a:pt x="1" y="1"/>
                    <a:pt x="1" y="1"/>
                  </a:cubicBezTo>
                  <a:cubicBezTo>
                    <a:pt x="1" y="2"/>
                    <a:pt x="1" y="2"/>
                    <a:pt x="1" y="2"/>
                  </a:cubicBezTo>
                  <a:cubicBezTo>
                    <a:pt x="0" y="2"/>
                    <a:pt x="0" y="2"/>
                    <a:pt x="0" y="2"/>
                  </a:cubicBezTo>
                  <a:cubicBezTo>
                    <a:pt x="0" y="3"/>
                    <a:pt x="0" y="3"/>
                    <a:pt x="0" y="3"/>
                  </a:cubicBezTo>
                  <a:cubicBezTo>
                    <a:pt x="1" y="3"/>
                    <a:pt x="1" y="3"/>
                    <a:pt x="1" y="3"/>
                  </a:cubicBezTo>
                  <a:cubicBezTo>
                    <a:pt x="1" y="3"/>
                    <a:pt x="1" y="4"/>
                    <a:pt x="1" y="4"/>
                  </a:cubicBezTo>
                  <a:cubicBezTo>
                    <a:pt x="1" y="4"/>
                    <a:pt x="1" y="4"/>
                    <a:pt x="1" y="4"/>
                  </a:cubicBezTo>
                  <a:cubicBezTo>
                    <a:pt x="1" y="5"/>
                    <a:pt x="1" y="5"/>
                    <a:pt x="1" y="5"/>
                  </a:cubicBezTo>
                  <a:cubicBezTo>
                    <a:pt x="1" y="4"/>
                    <a:pt x="1" y="4"/>
                    <a:pt x="1" y="4"/>
                  </a:cubicBezTo>
                  <a:cubicBezTo>
                    <a:pt x="2" y="4"/>
                    <a:pt x="2" y="5"/>
                    <a:pt x="2" y="5"/>
                  </a:cubicBezTo>
                  <a:cubicBezTo>
                    <a:pt x="2" y="5"/>
                    <a:pt x="2" y="5"/>
                    <a:pt x="2" y="5"/>
                  </a:cubicBezTo>
                  <a:cubicBezTo>
                    <a:pt x="3" y="5"/>
                    <a:pt x="3" y="5"/>
                    <a:pt x="3" y="5"/>
                  </a:cubicBezTo>
                  <a:cubicBezTo>
                    <a:pt x="3" y="5"/>
                    <a:pt x="3" y="5"/>
                    <a:pt x="3" y="5"/>
                  </a:cubicBezTo>
                  <a:cubicBezTo>
                    <a:pt x="3" y="5"/>
                    <a:pt x="4" y="4"/>
                    <a:pt x="4" y="4"/>
                  </a:cubicBezTo>
                  <a:cubicBezTo>
                    <a:pt x="4" y="5"/>
                    <a:pt x="4" y="5"/>
                    <a:pt x="4" y="5"/>
                  </a:cubicBezTo>
                  <a:cubicBezTo>
                    <a:pt x="5" y="4"/>
                    <a:pt x="5" y="4"/>
                    <a:pt x="5" y="4"/>
                  </a:cubicBezTo>
                  <a:cubicBezTo>
                    <a:pt x="4" y="4"/>
                    <a:pt x="4" y="4"/>
                    <a:pt x="4" y="4"/>
                  </a:cubicBezTo>
                  <a:cubicBezTo>
                    <a:pt x="4" y="4"/>
                    <a:pt x="5" y="3"/>
                    <a:pt x="5" y="3"/>
                  </a:cubicBezTo>
                  <a:close/>
                  <a:moveTo>
                    <a:pt x="4" y="3"/>
                  </a:moveTo>
                  <a:cubicBezTo>
                    <a:pt x="4" y="3"/>
                    <a:pt x="3" y="4"/>
                    <a:pt x="3" y="4"/>
                  </a:cubicBezTo>
                  <a:cubicBezTo>
                    <a:pt x="2" y="4"/>
                    <a:pt x="1" y="3"/>
                    <a:pt x="1" y="3"/>
                  </a:cubicBezTo>
                  <a:cubicBezTo>
                    <a:pt x="1" y="2"/>
                    <a:pt x="2" y="1"/>
                    <a:pt x="3" y="1"/>
                  </a:cubicBezTo>
                  <a:cubicBezTo>
                    <a:pt x="3" y="1"/>
                    <a:pt x="4" y="2"/>
                    <a:pt x="4"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sp>
          <p:nvSpPr>
            <p:cNvPr id="90" name="Freeform 24"/>
            <p:cNvSpPr>
              <a:spLocks noEditPoints="1"/>
            </p:cNvSpPr>
            <p:nvPr/>
          </p:nvSpPr>
          <p:spPr bwMode="auto">
            <a:xfrm>
              <a:off x="3937" y="2233"/>
              <a:ext cx="18" cy="19"/>
            </a:xfrm>
            <a:custGeom>
              <a:avLst/>
              <a:gdLst>
                <a:gd name="T0" fmla="*/ 7 w 7"/>
                <a:gd name="T1" fmla="*/ 4 h 7"/>
                <a:gd name="T2" fmla="*/ 7 w 7"/>
                <a:gd name="T3" fmla="*/ 3 h 7"/>
                <a:gd name="T4" fmla="*/ 6 w 7"/>
                <a:gd name="T5" fmla="*/ 3 h 7"/>
                <a:gd name="T6" fmla="*/ 6 w 7"/>
                <a:gd name="T7" fmla="*/ 2 h 7"/>
                <a:gd name="T8" fmla="*/ 6 w 7"/>
                <a:gd name="T9" fmla="*/ 1 h 7"/>
                <a:gd name="T10" fmla="*/ 6 w 7"/>
                <a:gd name="T11" fmla="*/ 1 h 7"/>
                <a:gd name="T12" fmla="*/ 5 w 7"/>
                <a:gd name="T13" fmla="*/ 1 h 7"/>
                <a:gd name="T14" fmla="*/ 4 w 7"/>
                <a:gd name="T15" fmla="*/ 1 h 7"/>
                <a:gd name="T16" fmla="*/ 4 w 7"/>
                <a:gd name="T17" fmla="*/ 0 h 7"/>
                <a:gd name="T18" fmla="*/ 3 w 7"/>
                <a:gd name="T19" fmla="*/ 0 h 7"/>
                <a:gd name="T20" fmla="*/ 3 w 7"/>
                <a:gd name="T21" fmla="*/ 1 h 7"/>
                <a:gd name="T22" fmla="*/ 2 w 7"/>
                <a:gd name="T23" fmla="*/ 1 h 7"/>
                <a:gd name="T24" fmla="*/ 2 w 7"/>
                <a:gd name="T25" fmla="*/ 1 h 7"/>
                <a:gd name="T26" fmla="*/ 1 w 7"/>
                <a:gd name="T27" fmla="*/ 1 h 7"/>
                <a:gd name="T28" fmla="*/ 2 w 7"/>
                <a:gd name="T29" fmla="*/ 2 h 7"/>
                <a:gd name="T30" fmla="*/ 1 w 7"/>
                <a:gd name="T31" fmla="*/ 3 h 7"/>
                <a:gd name="T32" fmla="*/ 0 w 7"/>
                <a:gd name="T33" fmla="*/ 3 h 7"/>
                <a:gd name="T34" fmla="*/ 0 w 7"/>
                <a:gd name="T35" fmla="*/ 4 h 7"/>
                <a:gd name="T36" fmla="*/ 1 w 7"/>
                <a:gd name="T37" fmla="*/ 4 h 7"/>
                <a:gd name="T38" fmla="*/ 2 w 7"/>
                <a:gd name="T39" fmla="*/ 5 h 7"/>
                <a:gd name="T40" fmla="*/ 1 w 7"/>
                <a:gd name="T41" fmla="*/ 5 h 7"/>
                <a:gd name="T42" fmla="*/ 2 w 7"/>
                <a:gd name="T43" fmla="*/ 6 h 7"/>
                <a:gd name="T44" fmla="*/ 2 w 7"/>
                <a:gd name="T45" fmla="*/ 5 h 7"/>
                <a:gd name="T46" fmla="*/ 3 w 7"/>
                <a:gd name="T47" fmla="*/ 6 h 7"/>
                <a:gd name="T48" fmla="*/ 3 w 7"/>
                <a:gd name="T49" fmla="*/ 7 h 7"/>
                <a:gd name="T50" fmla="*/ 4 w 7"/>
                <a:gd name="T51" fmla="*/ 7 h 7"/>
                <a:gd name="T52" fmla="*/ 4 w 7"/>
                <a:gd name="T53" fmla="*/ 6 h 7"/>
                <a:gd name="T54" fmla="*/ 5 w 7"/>
                <a:gd name="T55" fmla="*/ 5 h 7"/>
                <a:gd name="T56" fmla="*/ 6 w 7"/>
                <a:gd name="T57" fmla="*/ 6 h 7"/>
                <a:gd name="T58" fmla="*/ 6 w 7"/>
                <a:gd name="T59" fmla="*/ 5 h 7"/>
                <a:gd name="T60" fmla="*/ 6 w 7"/>
                <a:gd name="T61" fmla="*/ 5 h 7"/>
                <a:gd name="T62" fmla="*/ 6 w 7"/>
                <a:gd name="T63" fmla="*/ 4 h 7"/>
                <a:gd name="T64" fmla="*/ 7 w 7"/>
                <a:gd name="T65" fmla="*/ 4 h 7"/>
                <a:gd name="T66" fmla="*/ 6 w 7"/>
                <a:gd name="T67" fmla="*/ 3 h 7"/>
                <a:gd name="T68" fmla="*/ 4 w 7"/>
                <a:gd name="T69" fmla="*/ 5 h 7"/>
                <a:gd name="T70" fmla="*/ 2 w 7"/>
                <a:gd name="T71" fmla="*/ 3 h 7"/>
                <a:gd name="T72" fmla="*/ 4 w 7"/>
                <a:gd name="T73" fmla="*/ 1 h 7"/>
                <a:gd name="T74" fmla="*/ 6 w 7"/>
                <a:gd name="T75"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 h="7">
                  <a:moveTo>
                    <a:pt x="7" y="4"/>
                  </a:moveTo>
                  <a:cubicBezTo>
                    <a:pt x="7" y="3"/>
                    <a:pt x="7" y="3"/>
                    <a:pt x="7" y="3"/>
                  </a:cubicBezTo>
                  <a:cubicBezTo>
                    <a:pt x="6" y="3"/>
                    <a:pt x="6" y="3"/>
                    <a:pt x="6" y="3"/>
                  </a:cubicBezTo>
                  <a:cubicBezTo>
                    <a:pt x="6" y="2"/>
                    <a:pt x="6" y="2"/>
                    <a:pt x="6" y="2"/>
                  </a:cubicBezTo>
                  <a:cubicBezTo>
                    <a:pt x="6" y="1"/>
                    <a:pt x="6" y="1"/>
                    <a:pt x="6" y="1"/>
                  </a:cubicBezTo>
                  <a:cubicBezTo>
                    <a:pt x="6" y="1"/>
                    <a:pt x="6" y="1"/>
                    <a:pt x="6" y="1"/>
                  </a:cubicBezTo>
                  <a:cubicBezTo>
                    <a:pt x="5" y="1"/>
                    <a:pt x="5" y="1"/>
                    <a:pt x="5" y="1"/>
                  </a:cubicBezTo>
                  <a:cubicBezTo>
                    <a:pt x="5" y="1"/>
                    <a:pt x="5" y="1"/>
                    <a:pt x="4" y="1"/>
                  </a:cubicBezTo>
                  <a:cubicBezTo>
                    <a:pt x="4" y="0"/>
                    <a:pt x="4" y="0"/>
                    <a:pt x="4" y="0"/>
                  </a:cubicBezTo>
                  <a:cubicBezTo>
                    <a:pt x="3" y="0"/>
                    <a:pt x="3" y="0"/>
                    <a:pt x="3" y="0"/>
                  </a:cubicBezTo>
                  <a:cubicBezTo>
                    <a:pt x="3" y="1"/>
                    <a:pt x="3" y="1"/>
                    <a:pt x="3" y="1"/>
                  </a:cubicBezTo>
                  <a:cubicBezTo>
                    <a:pt x="3" y="1"/>
                    <a:pt x="2" y="1"/>
                    <a:pt x="2" y="1"/>
                  </a:cubicBezTo>
                  <a:cubicBezTo>
                    <a:pt x="2" y="1"/>
                    <a:pt x="2" y="1"/>
                    <a:pt x="2" y="1"/>
                  </a:cubicBezTo>
                  <a:cubicBezTo>
                    <a:pt x="1" y="1"/>
                    <a:pt x="1" y="1"/>
                    <a:pt x="1" y="1"/>
                  </a:cubicBezTo>
                  <a:cubicBezTo>
                    <a:pt x="2" y="2"/>
                    <a:pt x="2" y="2"/>
                    <a:pt x="2" y="2"/>
                  </a:cubicBezTo>
                  <a:cubicBezTo>
                    <a:pt x="1" y="2"/>
                    <a:pt x="1" y="2"/>
                    <a:pt x="1" y="3"/>
                  </a:cubicBezTo>
                  <a:cubicBezTo>
                    <a:pt x="0" y="3"/>
                    <a:pt x="0" y="3"/>
                    <a:pt x="0" y="3"/>
                  </a:cubicBezTo>
                  <a:cubicBezTo>
                    <a:pt x="0" y="4"/>
                    <a:pt x="0" y="4"/>
                    <a:pt x="0" y="4"/>
                  </a:cubicBezTo>
                  <a:cubicBezTo>
                    <a:pt x="1" y="4"/>
                    <a:pt x="1" y="4"/>
                    <a:pt x="1" y="4"/>
                  </a:cubicBezTo>
                  <a:cubicBezTo>
                    <a:pt x="1" y="4"/>
                    <a:pt x="1" y="5"/>
                    <a:pt x="2" y="5"/>
                  </a:cubicBezTo>
                  <a:cubicBezTo>
                    <a:pt x="1" y="5"/>
                    <a:pt x="1" y="5"/>
                    <a:pt x="1" y="5"/>
                  </a:cubicBezTo>
                  <a:cubicBezTo>
                    <a:pt x="2" y="6"/>
                    <a:pt x="2" y="6"/>
                    <a:pt x="2" y="6"/>
                  </a:cubicBezTo>
                  <a:cubicBezTo>
                    <a:pt x="2" y="5"/>
                    <a:pt x="2" y="5"/>
                    <a:pt x="2" y="5"/>
                  </a:cubicBezTo>
                  <a:cubicBezTo>
                    <a:pt x="2" y="6"/>
                    <a:pt x="3" y="6"/>
                    <a:pt x="3" y="6"/>
                  </a:cubicBezTo>
                  <a:cubicBezTo>
                    <a:pt x="3" y="7"/>
                    <a:pt x="3" y="7"/>
                    <a:pt x="3" y="7"/>
                  </a:cubicBezTo>
                  <a:cubicBezTo>
                    <a:pt x="4" y="7"/>
                    <a:pt x="4" y="7"/>
                    <a:pt x="4" y="7"/>
                  </a:cubicBezTo>
                  <a:cubicBezTo>
                    <a:pt x="4" y="6"/>
                    <a:pt x="4" y="6"/>
                    <a:pt x="4" y="6"/>
                  </a:cubicBezTo>
                  <a:cubicBezTo>
                    <a:pt x="5" y="6"/>
                    <a:pt x="5" y="6"/>
                    <a:pt x="5" y="5"/>
                  </a:cubicBezTo>
                  <a:cubicBezTo>
                    <a:pt x="6" y="6"/>
                    <a:pt x="6" y="6"/>
                    <a:pt x="6" y="6"/>
                  </a:cubicBezTo>
                  <a:cubicBezTo>
                    <a:pt x="6" y="5"/>
                    <a:pt x="6" y="5"/>
                    <a:pt x="6" y="5"/>
                  </a:cubicBezTo>
                  <a:cubicBezTo>
                    <a:pt x="6" y="5"/>
                    <a:pt x="6" y="5"/>
                    <a:pt x="6" y="5"/>
                  </a:cubicBezTo>
                  <a:cubicBezTo>
                    <a:pt x="6" y="5"/>
                    <a:pt x="6" y="4"/>
                    <a:pt x="6" y="4"/>
                  </a:cubicBezTo>
                  <a:lnTo>
                    <a:pt x="7" y="4"/>
                  </a:lnTo>
                  <a:close/>
                  <a:moveTo>
                    <a:pt x="6" y="3"/>
                  </a:moveTo>
                  <a:cubicBezTo>
                    <a:pt x="6" y="4"/>
                    <a:pt x="5" y="5"/>
                    <a:pt x="4" y="5"/>
                  </a:cubicBezTo>
                  <a:cubicBezTo>
                    <a:pt x="3" y="5"/>
                    <a:pt x="2" y="4"/>
                    <a:pt x="2" y="3"/>
                  </a:cubicBezTo>
                  <a:cubicBezTo>
                    <a:pt x="2" y="2"/>
                    <a:pt x="3" y="1"/>
                    <a:pt x="4" y="1"/>
                  </a:cubicBezTo>
                  <a:cubicBezTo>
                    <a:pt x="5" y="1"/>
                    <a:pt x="6" y="2"/>
                    <a:pt x="6"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prstClr val="black"/>
                </a:solidFill>
              </a:endParaRPr>
            </a:p>
          </p:txBody>
        </p:sp>
      </p:grpSp>
      <p:grpSp>
        <p:nvGrpSpPr>
          <p:cNvPr id="91" name="组合 90"/>
          <p:cNvGrpSpPr/>
          <p:nvPr/>
        </p:nvGrpSpPr>
        <p:grpSpPr>
          <a:xfrm>
            <a:off x="5222543" y="4820231"/>
            <a:ext cx="2438687" cy="732476"/>
            <a:chOff x="5246304" y="4593021"/>
            <a:chExt cx="2438687" cy="732476"/>
          </a:xfrm>
        </p:grpSpPr>
        <p:sp>
          <p:nvSpPr>
            <p:cNvPr id="92" name="椭圆 91"/>
            <p:cNvSpPr/>
            <p:nvPr/>
          </p:nvSpPr>
          <p:spPr>
            <a:xfrm>
              <a:off x="5246304" y="4593021"/>
              <a:ext cx="118623" cy="118623"/>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93" name="任意多边形 92"/>
            <p:cNvSpPr/>
            <p:nvPr/>
          </p:nvSpPr>
          <p:spPr>
            <a:xfrm>
              <a:off x="5335429" y="4686869"/>
              <a:ext cx="2349562" cy="638628"/>
            </a:xfrm>
            <a:custGeom>
              <a:avLst/>
              <a:gdLst>
                <a:gd name="connsiteX0" fmla="*/ 0 w 2815771"/>
                <a:gd name="connsiteY0" fmla="*/ 0 h 638628"/>
                <a:gd name="connsiteX1" fmla="*/ 725714 w 2815771"/>
                <a:gd name="connsiteY1" fmla="*/ 638628 h 638628"/>
                <a:gd name="connsiteX2" fmla="*/ 2815771 w 2815771"/>
                <a:gd name="connsiteY2" fmla="*/ 638628 h 638628"/>
              </a:gdLst>
              <a:ahLst/>
              <a:cxnLst>
                <a:cxn ang="0">
                  <a:pos x="connsiteX0" y="connsiteY0"/>
                </a:cxn>
                <a:cxn ang="0">
                  <a:pos x="connsiteX1" y="connsiteY1"/>
                </a:cxn>
                <a:cxn ang="0">
                  <a:pos x="connsiteX2" y="connsiteY2"/>
                </a:cxn>
              </a:cxnLst>
              <a:rect l="l" t="t" r="r" b="b"/>
              <a:pathLst>
                <a:path w="2815771" h="638628">
                  <a:moveTo>
                    <a:pt x="0" y="0"/>
                  </a:moveTo>
                  <a:lnTo>
                    <a:pt x="725714" y="638628"/>
                  </a:lnTo>
                  <a:lnTo>
                    <a:pt x="2815771" y="638628"/>
                  </a:lnTo>
                </a:path>
              </a:pathLst>
            </a:custGeom>
            <a:noFill/>
            <a:ln w="19050">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grpSp>
      <p:grpSp>
        <p:nvGrpSpPr>
          <p:cNvPr id="94" name="组合 93"/>
          <p:cNvGrpSpPr/>
          <p:nvPr/>
        </p:nvGrpSpPr>
        <p:grpSpPr>
          <a:xfrm>
            <a:off x="3631310" y="5753681"/>
            <a:ext cx="2438687" cy="732476"/>
            <a:chOff x="5246304" y="4593021"/>
            <a:chExt cx="2438687" cy="732476"/>
          </a:xfrm>
        </p:grpSpPr>
        <p:sp>
          <p:nvSpPr>
            <p:cNvPr id="95" name="椭圆 94"/>
            <p:cNvSpPr/>
            <p:nvPr/>
          </p:nvSpPr>
          <p:spPr>
            <a:xfrm>
              <a:off x="5246304" y="4593021"/>
              <a:ext cx="118623" cy="118623"/>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96" name="任意多边形 95"/>
            <p:cNvSpPr/>
            <p:nvPr/>
          </p:nvSpPr>
          <p:spPr>
            <a:xfrm>
              <a:off x="5335429" y="4686869"/>
              <a:ext cx="2349562" cy="638628"/>
            </a:xfrm>
            <a:custGeom>
              <a:avLst/>
              <a:gdLst>
                <a:gd name="connsiteX0" fmla="*/ 0 w 2815771"/>
                <a:gd name="connsiteY0" fmla="*/ 0 h 638628"/>
                <a:gd name="connsiteX1" fmla="*/ 725714 w 2815771"/>
                <a:gd name="connsiteY1" fmla="*/ 638628 h 638628"/>
                <a:gd name="connsiteX2" fmla="*/ 2815771 w 2815771"/>
                <a:gd name="connsiteY2" fmla="*/ 638628 h 638628"/>
              </a:gdLst>
              <a:ahLst/>
              <a:cxnLst>
                <a:cxn ang="0">
                  <a:pos x="connsiteX0" y="connsiteY0"/>
                </a:cxn>
                <a:cxn ang="0">
                  <a:pos x="connsiteX1" y="connsiteY1"/>
                </a:cxn>
                <a:cxn ang="0">
                  <a:pos x="connsiteX2" y="connsiteY2"/>
                </a:cxn>
              </a:cxnLst>
              <a:rect l="l" t="t" r="r" b="b"/>
              <a:pathLst>
                <a:path w="2815771" h="638628">
                  <a:moveTo>
                    <a:pt x="0" y="0"/>
                  </a:moveTo>
                  <a:lnTo>
                    <a:pt x="725714" y="638628"/>
                  </a:lnTo>
                  <a:lnTo>
                    <a:pt x="2815771" y="638628"/>
                  </a:lnTo>
                </a:path>
              </a:pathLst>
            </a:custGeom>
            <a:noFill/>
            <a:ln w="19050">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grpSp>
      <p:sp>
        <p:nvSpPr>
          <p:cNvPr id="97" name="文本框 96"/>
          <p:cNvSpPr txBox="1"/>
          <p:nvPr/>
        </p:nvSpPr>
        <p:spPr>
          <a:xfrm>
            <a:off x="3890563" y="1762503"/>
            <a:ext cx="2046981" cy="379656"/>
          </a:xfrm>
          <a:prstGeom prst="rect">
            <a:avLst/>
          </a:prstGeom>
          <a:noFill/>
        </p:spPr>
        <p:txBody>
          <a:bodyPr wrap="square" lIns="91440" tIns="45720" rIns="91440" bIns="45720" rtlCol="0">
            <a:spAutoFit/>
          </a:bodyPr>
          <a:lstStyle/>
          <a:p>
            <a:r>
              <a:rPr lang="zh-CN" altLang="en-US" sz="1865" dirty="0">
                <a:solidFill>
                  <a:srgbClr val="E87071"/>
                </a:solidFill>
                <a:latin typeface="时尚中黑简体" panose="01010104010101010101" pitchFamily="2" charset="-122"/>
                <a:ea typeface="时尚中黑简体" panose="01010104010101010101" pitchFamily="2" charset="-122"/>
              </a:rPr>
              <a:t>在此添加标题</a:t>
            </a:r>
          </a:p>
        </p:txBody>
      </p:sp>
      <p:sp>
        <p:nvSpPr>
          <p:cNvPr id="98" name="文本框 97"/>
          <p:cNvSpPr txBox="1"/>
          <p:nvPr/>
        </p:nvSpPr>
        <p:spPr>
          <a:xfrm>
            <a:off x="3548421" y="2232895"/>
            <a:ext cx="1915200" cy="830997"/>
          </a:xfrm>
          <a:prstGeom prst="rect">
            <a:avLst/>
          </a:prstGeom>
          <a:noFill/>
        </p:spPr>
        <p:txBody>
          <a:bodyPr wrap="square" lIns="91440" tIns="45720" rIns="91440" bIns="45720" rtlCol="0">
            <a:spAutoFit/>
          </a:bodyPr>
          <a:lstStyle/>
          <a:p>
            <a:pPr algn="just"/>
            <a:r>
              <a:rPr lang="zh-CN" altLang="en-US" sz="1200" dirty="0">
                <a:solidFill>
                  <a:prstClr val="black">
                    <a:lumMod val="65000"/>
                    <a:lumOff val="35000"/>
                  </a:prstClr>
                </a:solidFill>
                <a:latin typeface="微软雅黑" panose="020B0503020204020204" pitchFamily="34" charset="-122"/>
                <a:ea typeface="微软雅黑" panose="020B0503020204020204" pitchFamily="34" charset="-122"/>
              </a:rPr>
              <a:t>替换你的文字替换你的文字替换你的文字</a:t>
            </a:r>
          </a:p>
          <a:p>
            <a:pPr algn="just"/>
            <a:endParaRPr lang="zh-CN" altLang="en-US" sz="1200" dirty="0">
              <a:solidFill>
                <a:prstClr val="black">
                  <a:lumMod val="65000"/>
                  <a:lumOff val="35000"/>
                </a:prstClr>
              </a:solidFill>
              <a:latin typeface="微软雅黑" panose="020B0503020204020204" pitchFamily="34" charset="-122"/>
              <a:ea typeface="微软雅黑" panose="020B0503020204020204" pitchFamily="34" charset="-122"/>
            </a:endParaRPr>
          </a:p>
          <a:p>
            <a:pPr algn="just"/>
            <a:endParaRPr lang="zh-CN" altLang="en-US" sz="1200" dirty="0">
              <a:solidFill>
                <a:prstClr val="black">
                  <a:lumMod val="65000"/>
                  <a:lumOff val="35000"/>
                </a:prstClr>
              </a:solidFill>
              <a:latin typeface="微软雅黑" panose="020B0503020204020204" pitchFamily="34" charset="-122"/>
              <a:ea typeface="微软雅黑" panose="020B0503020204020204" pitchFamily="34" charset="-122"/>
            </a:endParaRPr>
          </a:p>
        </p:txBody>
      </p:sp>
      <p:sp>
        <p:nvSpPr>
          <p:cNvPr id="101" name="文本框 100"/>
          <p:cNvSpPr txBox="1"/>
          <p:nvPr/>
        </p:nvSpPr>
        <p:spPr>
          <a:xfrm>
            <a:off x="5526324" y="806959"/>
            <a:ext cx="1785433" cy="379656"/>
          </a:xfrm>
          <a:prstGeom prst="rect">
            <a:avLst/>
          </a:prstGeom>
          <a:noFill/>
        </p:spPr>
        <p:txBody>
          <a:bodyPr wrap="square" lIns="91440" tIns="45720" rIns="91440" bIns="45720" rtlCol="0">
            <a:spAutoFit/>
          </a:bodyPr>
          <a:lstStyle/>
          <a:p>
            <a:r>
              <a:rPr lang="zh-CN" altLang="en-US" sz="1865" dirty="0">
                <a:solidFill>
                  <a:srgbClr val="663A77"/>
                </a:solidFill>
                <a:latin typeface="时尚中黑简体" panose="01010104010101010101" pitchFamily="2" charset="-122"/>
                <a:ea typeface="时尚中黑简体" panose="01010104010101010101" pitchFamily="2" charset="-122"/>
              </a:rPr>
              <a:t>在此添加标题</a:t>
            </a:r>
          </a:p>
        </p:txBody>
      </p:sp>
      <p:sp>
        <p:nvSpPr>
          <p:cNvPr id="102" name="文本框 101"/>
          <p:cNvSpPr txBox="1"/>
          <p:nvPr/>
        </p:nvSpPr>
        <p:spPr>
          <a:xfrm>
            <a:off x="5158028" y="1150489"/>
            <a:ext cx="1915200" cy="646331"/>
          </a:xfrm>
          <a:prstGeom prst="rect">
            <a:avLst/>
          </a:prstGeom>
          <a:noFill/>
        </p:spPr>
        <p:txBody>
          <a:bodyPr wrap="square" lIns="91440" tIns="45720" rIns="91440" bIns="45720" rtlCol="0">
            <a:spAutoFit/>
          </a:bodyPr>
          <a:lstStyle/>
          <a:p>
            <a:pPr algn="just"/>
            <a:r>
              <a:rPr lang="zh-CN" altLang="en-US" sz="1200" dirty="0">
                <a:solidFill>
                  <a:prstClr val="black">
                    <a:lumMod val="65000"/>
                    <a:lumOff val="35000"/>
                  </a:prstClr>
                </a:solidFill>
                <a:latin typeface="微软雅黑" panose="020B0503020204020204" pitchFamily="34" charset="-122"/>
                <a:ea typeface="微软雅黑" panose="020B0503020204020204" pitchFamily="34" charset="-122"/>
              </a:rPr>
              <a:t>替换你的文字替换你的文字替换你的文字</a:t>
            </a:r>
          </a:p>
          <a:p>
            <a:pPr algn="just"/>
            <a:endParaRPr lang="zh-CN" altLang="en-US" sz="1200" dirty="0">
              <a:solidFill>
                <a:prstClr val="black">
                  <a:lumMod val="65000"/>
                  <a:lumOff val="35000"/>
                </a:prstClr>
              </a:solidFill>
              <a:latin typeface="微软雅黑" panose="020B0503020204020204" pitchFamily="34" charset="-122"/>
              <a:ea typeface="微软雅黑" panose="020B0503020204020204" pitchFamily="34" charset="-122"/>
            </a:endParaRPr>
          </a:p>
        </p:txBody>
      </p:sp>
      <p:sp>
        <p:nvSpPr>
          <p:cNvPr id="103" name="文本框 102"/>
          <p:cNvSpPr txBox="1"/>
          <p:nvPr/>
        </p:nvSpPr>
        <p:spPr>
          <a:xfrm>
            <a:off x="4615890" y="5568175"/>
            <a:ext cx="2353092" cy="338554"/>
          </a:xfrm>
          <a:prstGeom prst="rect">
            <a:avLst/>
          </a:prstGeom>
          <a:noFill/>
        </p:spPr>
        <p:txBody>
          <a:bodyPr wrap="square" lIns="91440" tIns="45720" rIns="91440" bIns="45720" rtlCol="0">
            <a:spAutoFit/>
          </a:bodyPr>
          <a:lstStyle/>
          <a:p>
            <a:r>
              <a:rPr lang="zh-CN" altLang="en-US" sz="1600" dirty="0">
                <a:solidFill>
                  <a:srgbClr val="FFB850"/>
                </a:solidFill>
                <a:latin typeface="时尚中黑简体" panose="01010104010101010101" pitchFamily="2" charset="-122"/>
                <a:ea typeface="时尚中黑简体" panose="01010104010101010101" pitchFamily="2" charset="-122"/>
              </a:rPr>
              <a:t>在此添加标题</a:t>
            </a:r>
          </a:p>
        </p:txBody>
      </p:sp>
      <p:sp>
        <p:nvSpPr>
          <p:cNvPr id="104" name="文本框 103"/>
          <p:cNvSpPr txBox="1"/>
          <p:nvPr/>
        </p:nvSpPr>
        <p:spPr>
          <a:xfrm>
            <a:off x="4258868" y="5854406"/>
            <a:ext cx="1915200" cy="830997"/>
          </a:xfrm>
          <a:prstGeom prst="rect">
            <a:avLst/>
          </a:prstGeom>
          <a:noFill/>
        </p:spPr>
        <p:txBody>
          <a:bodyPr wrap="square" lIns="91440" tIns="45720" rIns="91440" bIns="45720" rtlCol="0">
            <a:spAutoFit/>
          </a:bodyPr>
          <a:lstStyle/>
          <a:p>
            <a:pPr algn="just"/>
            <a:r>
              <a:rPr lang="zh-CN" altLang="en-US" sz="1200" dirty="0">
                <a:solidFill>
                  <a:prstClr val="black">
                    <a:lumMod val="65000"/>
                    <a:lumOff val="35000"/>
                  </a:prstClr>
                </a:solidFill>
                <a:latin typeface="微软雅黑" panose="020B0503020204020204" pitchFamily="34" charset="-122"/>
                <a:ea typeface="微软雅黑" panose="020B0503020204020204" pitchFamily="34" charset="-122"/>
              </a:rPr>
              <a:t>替换你的文字替换你的文字替换你的文字</a:t>
            </a:r>
          </a:p>
          <a:p>
            <a:pPr algn="just"/>
            <a:endParaRPr lang="zh-CN" altLang="en-US" sz="1200" dirty="0">
              <a:solidFill>
                <a:prstClr val="black">
                  <a:lumMod val="65000"/>
                  <a:lumOff val="35000"/>
                </a:prstClr>
              </a:solidFill>
              <a:latin typeface="微软雅黑" panose="020B0503020204020204" pitchFamily="34" charset="-122"/>
              <a:ea typeface="微软雅黑" panose="020B0503020204020204" pitchFamily="34" charset="-122"/>
            </a:endParaRPr>
          </a:p>
          <a:p>
            <a:pPr algn="just"/>
            <a:endParaRPr lang="zh-CN" altLang="en-US" sz="1200" dirty="0">
              <a:solidFill>
                <a:prstClr val="black">
                  <a:lumMod val="65000"/>
                  <a:lumOff val="35000"/>
                </a:prstClr>
              </a:solidFill>
              <a:latin typeface="微软雅黑" panose="020B0503020204020204" pitchFamily="34" charset="-122"/>
              <a:ea typeface="微软雅黑" panose="020B0503020204020204" pitchFamily="34" charset="-122"/>
            </a:endParaRPr>
          </a:p>
        </p:txBody>
      </p:sp>
      <p:sp>
        <p:nvSpPr>
          <p:cNvPr id="105" name="文本框 104"/>
          <p:cNvSpPr txBox="1"/>
          <p:nvPr/>
        </p:nvSpPr>
        <p:spPr>
          <a:xfrm>
            <a:off x="6201038" y="4389108"/>
            <a:ext cx="2510580" cy="461665"/>
          </a:xfrm>
          <a:prstGeom prst="rect">
            <a:avLst/>
          </a:prstGeom>
          <a:noFill/>
        </p:spPr>
        <p:txBody>
          <a:bodyPr wrap="square" lIns="91440" tIns="45720" rIns="91440" bIns="45720" rtlCol="0">
            <a:spAutoFit/>
          </a:bodyPr>
          <a:lstStyle/>
          <a:p>
            <a:r>
              <a:rPr lang="zh-CN" altLang="en-US" sz="2400" dirty="0">
                <a:solidFill>
                  <a:srgbClr val="01ACBE"/>
                </a:solidFill>
                <a:latin typeface="时尚中黑简体" panose="01010104010101010101" pitchFamily="2" charset="-122"/>
                <a:ea typeface="时尚中黑简体" panose="01010104010101010101" pitchFamily="2" charset="-122"/>
              </a:rPr>
              <a:t>在此添加标题</a:t>
            </a:r>
          </a:p>
        </p:txBody>
      </p:sp>
      <p:sp>
        <p:nvSpPr>
          <p:cNvPr id="106" name="文本框 105"/>
          <p:cNvSpPr txBox="1"/>
          <p:nvPr/>
        </p:nvSpPr>
        <p:spPr>
          <a:xfrm>
            <a:off x="5844016" y="4914117"/>
            <a:ext cx="1915200" cy="830997"/>
          </a:xfrm>
          <a:prstGeom prst="rect">
            <a:avLst/>
          </a:prstGeom>
          <a:noFill/>
        </p:spPr>
        <p:txBody>
          <a:bodyPr wrap="square" lIns="91440" tIns="45720" rIns="91440" bIns="45720" rtlCol="0">
            <a:spAutoFit/>
          </a:bodyPr>
          <a:lstStyle/>
          <a:p>
            <a:pPr algn="just"/>
            <a:r>
              <a:rPr lang="zh-CN" altLang="en-US" sz="1200" dirty="0">
                <a:solidFill>
                  <a:prstClr val="black">
                    <a:lumMod val="65000"/>
                    <a:lumOff val="35000"/>
                  </a:prstClr>
                </a:solidFill>
                <a:latin typeface="微软雅黑" panose="020B0503020204020204" pitchFamily="34" charset="-122"/>
                <a:ea typeface="微软雅黑" panose="020B0503020204020204" pitchFamily="34" charset="-122"/>
              </a:rPr>
              <a:t>替换你的文字替换你的文字替换你的文字</a:t>
            </a:r>
          </a:p>
          <a:p>
            <a:pPr algn="just"/>
            <a:endParaRPr lang="zh-CN" altLang="en-US" sz="1200" dirty="0">
              <a:solidFill>
                <a:prstClr val="black">
                  <a:lumMod val="65000"/>
                  <a:lumOff val="35000"/>
                </a:prstClr>
              </a:solidFill>
              <a:latin typeface="微软雅黑" panose="020B0503020204020204" pitchFamily="34" charset="-122"/>
              <a:ea typeface="微软雅黑" panose="020B0503020204020204" pitchFamily="34" charset="-122"/>
            </a:endParaRPr>
          </a:p>
          <a:p>
            <a:pPr algn="just"/>
            <a:endParaRPr lang="zh-CN" altLang="en-US" sz="1200" dirty="0">
              <a:solidFill>
                <a:prstClr val="black">
                  <a:lumMod val="65000"/>
                  <a:lumOff val="35000"/>
                </a:prstClr>
              </a:solidFill>
              <a:latin typeface="微软雅黑" panose="020B0503020204020204" pitchFamily="34" charset="-122"/>
              <a:ea typeface="微软雅黑" panose="020B0503020204020204" pitchFamily="34" charset="-122"/>
            </a:endParaRPr>
          </a:p>
        </p:txBody>
      </p:sp>
      <p:sp>
        <p:nvSpPr>
          <p:cNvPr id="99" name="文本框 98"/>
          <p:cNvSpPr txBox="1"/>
          <p:nvPr/>
        </p:nvSpPr>
        <p:spPr>
          <a:xfrm>
            <a:off x="392249" y="296456"/>
            <a:ext cx="2620035" cy="461665"/>
          </a:xfrm>
          <a:prstGeom prst="rect">
            <a:avLst/>
          </a:prstGeom>
          <a:noFill/>
        </p:spPr>
        <p:txBody>
          <a:bodyPr wrap="square" lIns="91440" tIns="45720" rIns="91440" bIns="45720" rtlCol="0">
            <a:spAutoFit/>
          </a:bodyPr>
          <a:lstStyle/>
          <a:p>
            <a:r>
              <a:rPr lang="zh-CN" altLang="en-US" sz="2400" dirty="0">
                <a:solidFill>
                  <a:schemeClr val="bg1"/>
                </a:solidFill>
                <a:latin typeface="迷你简汉真广标" panose="02010609000101010101" pitchFamily="49" charset="-122"/>
                <a:ea typeface="迷你简汉真广标" panose="02010609000101010101" pitchFamily="49" charset="-122"/>
              </a:rPr>
              <a:t>短期盈利计划</a:t>
            </a:r>
          </a:p>
        </p:txBody>
      </p:sp>
    </p:spTree>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94"/>
                                        </p:tgtEl>
                                        <p:attrNameLst>
                                          <p:attrName>style.visibility</p:attrName>
                                        </p:attrNameLst>
                                      </p:cBhvr>
                                      <p:to>
                                        <p:strVal val="visible"/>
                                      </p:to>
                                    </p:set>
                                    <p:animEffect transition="in" filter="wipe(left)">
                                      <p:cBhvr>
                                        <p:cTn id="15" dur="500"/>
                                        <p:tgtEl>
                                          <p:spTgt spid="94"/>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103"/>
                                        </p:tgtEl>
                                        <p:attrNameLst>
                                          <p:attrName>style.visibility</p:attrName>
                                        </p:attrNameLst>
                                      </p:cBhvr>
                                      <p:to>
                                        <p:strVal val="visible"/>
                                      </p:to>
                                    </p:set>
                                    <p:animEffect transition="in" filter="wipe(down)">
                                      <p:cBhvr>
                                        <p:cTn id="20" dur="500"/>
                                        <p:tgtEl>
                                          <p:spTgt spid="103"/>
                                        </p:tgtEl>
                                      </p:cBhvr>
                                    </p:animEffect>
                                  </p:childTnLst>
                                </p:cTn>
                              </p:par>
                              <p:par>
                                <p:cTn id="21" presetID="22" presetClass="entr" presetSubtype="4" fill="hold" grpId="0" nodeType="withEffect">
                                  <p:stCondLst>
                                    <p:cond delay="0"/>
                                  </p:stCondLst>
                                  <p:childTnLst>
                                    <p:set>
                                      <p:cBhvr>
                                        <p:cTn id="22" dur="1" fill="hold">
                                          <p:stCondLst>
                                            <p:cond delay="0"/>
                                          </p:stCondLst>
                                        </p:cTn>
                                        <p:tgtEl>
                                          <p:spTgt spid="104"/>
                                        </p:tgtEl>
                                        <p:attrNameLst>
                                          <p:attrName>style.visibility</p:attrName>
                                        </p:attrNameLst>
                                      </p:cBhvr>
                                      <p:to>
                                        <p:strVal val="visible"/>
                                      </p:to>
                                    </p:set>
                                    <p:animEffect transition="in" filter="wipe(down)">
                                      <p:cBhvr>
                                        <p:cTn id="23" dur="500"/>
                                        <p:tgtEl>
                                          <p:spTgt spid="104"/>
                                        </p:tgtEl>
                                      </p:cBhvr>
                                    </p:animEffect>
                                  </p:childTnLst>
                                </p:cTn>
                              </p:par>
                              <p:par>
                                <p:cTn id="24" presetID="22" presetClass="entr" presetSubtype="4" fill="hold" nodeType="withEffect">
                                  <p:stCondLst>
                                    <p:cond delay="0"/>
                                  </p:stCondLst>
                                  <p:childTnLst>
                                    <p:set>
                                      <p:cBhvr>
                                        <p:cTn id="25" dur="1" fill="hold">
                                          <p:stCondLst>
                                            <p:cond delay="0"/>
                                          </p:stCondLst>
                                        </p:cTn>
                                        <p:tgtEl>
                                          <p:spTgt spid="86"/>
                                        </p:tgtEl>
                                        <p:attrNameLst>
                                          <p:attrName>style.visibility</p:attrName>
                                        </p:attrNameLst>
                                      </p:cBhvr>
                                      <p:to>
                                        <p:strVal val="visible"/>
                                      </p:to>
                                    </p:set>
                                    <p:animEffect transition="in" filter="wipe(down)">
                                      <p:cBhvr>
                                        <p:cTn id="26" dur="500"/>
                                        <p:tgtEl>
                                          <p:spTgt spid="86"/>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par>
                                <p:cTn id="32" presetID="10" presetClass="entr" presetSubtype="0" fill="hold" nodeType="withEffect">
                                  <p:stCondLst>
                                    <p:cond delay="0"/>
                                  </p:stCondLst>
                                  <p:childTnLst>
                                    <p:set>
                                      <p:cBhvr>
                                        <p:cTn id="33" dur="1" fill="hold">
                                          <p:stCondLst>
                                            <p:cond delay="0"/>
                                          </p:stCondLst>
                                        </p:cTn>
                                        <p:tgtEl>
                                          <p:spTgt spid="32"/>
                                        </p:tgtEl>
                                        <p:attrNameLst>
                                          <p:attrName>style.visibility</p:attrName>
                                        </p:attrNameLst>
                                      </p:cBhvr>
                                      <p:to>
                                        <p:strVal val="visible"/>
                                      </p:to>
                                    </p:set>
                                    <p:animEffect transition="in" filter="fade">
                                      <p:cBhvr>
                                        <p:cTn id="34" dur="500"/>
                                        <p:tgtEl>
                                          <p:spTgt spid="32"/>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nodeType="clickEffect">
                                  <p:stCondLst>
                                    <p:cond delay="0"/>
                                  </p:stCondLst>
                                  <p:childTnLst>
                                    <p:set>
                                      <p:cBhvr>
                                        <p:cTn id="38" dur="1" fill="hold">
                                          <p:stCondLst>
                                            <p:cond delay="0"/>
                                          </p:stCondLst>
                                        </p:cTn>
                                        <p:tgtEl>
                                          <p:spTgt spid="91"/>
                                        </p:tgtEl>
                                        <p:attrNameLst>
                                          <p:attrName>style.visibility</p:attrName>
                                        </p:attrNameLst>
                                      </p:cBhvr>
                                      <p:to>
                                        <p:strVal val="visible"/>
                                      </p:to>
                                    </p:set>
                                    <p:animEffect transition="in" filter="wipe(left)">
                                      <p:cBhvr>
                                        <p:cTn id="39" dur="500"/>
                                        <p:tgtEl>
                                          <p:spTgt spid="91"/>
                                        </p:tgtEl>
                                      </p:cBhvr>
                                    </p:animEffect>
                                  </p:childTnLst>
                                </p:cTn>
                              </p:par>
                            </p:childTnLst>
                          </p:cTn>
                        </p:par>
                      </p:childTnLst>
                    </p:cTn>
                  </p:par>
                  <p:par>
                    <p:cTn id="40" fill="hold">
                      <p:stCondLst>
                        <p:cond delay="indefinite"/>
                      </p:stCondLst>
                      <p:childTnLst>
                        <p:par>
                          <p:cTn id="41" fill="hold">
                            <p:stCondLst>
                              <p:cond delay="0"/>
                            </p:stCondLst>
                            <p:childTnLst>
                              <p:par>
                                <p:cTn id="42" presetID="16" presetClass="entr" presetSubtype="21" fill="hold" grpId="0" nodeType="clickEffect">
                                  <p:stCondLst>
                                    <p:cond delay="0"/>
                                  </p:stCondLst>
                                  <p:childTnLst>
                                    <p:set>
                                      <p:cBhvr>
                                        <p:cTn id="43" dur="1" fill="hold">
                                          <p:stCondLst>
                                            <p:cond delay="0"/>
                                          </p:stCondLst>
                                        </p:cTn>
                                        <p:tgtEl>
                                          <p:spTgt spid="106"/>
                                        </p:tgtEl>
                                        <p:attrNameLst>
                                          <p:attrName>style.visibility</p:attrName>
                                        </p:attrNameLst>
                                      </p:cBhvr>
                                      <p:to>
                                        <p:strVal val="visible"/>
                                      </p:to>
                                    </p:set>
                                    <p:animEffect transition="in" filter="barn(inVertical)">
                                      <p:cBhvr>
                                        <p:cTn id="44" dur="500"/>
                                        <p:tgtEl>
                                          <p:spTgt spid="106"/>
                                        </p:tgtEl>
                                      </p:cBhvr>
                                    </p:animEffect>
                                  </p:childTnLst>
                                </p:cTn>
                              </p:par>
                              <p:par>
                                <p:cTn id="45" presetID="16" presetClass="entr" presetSubtype="21" fill="hold" grpId="0" nodeType="withEffect">
                                  <p:stCondLst>
                                    <p:cond delay="0"/>
                                  </p:stCondLst>
                                  <p:childTnLst>
                                    <p:set>
                                      <p:cBhvr>
                                        <p:cTn id="46" dur="1" fill="hold">
                                          <p:stCondLst>
                                            <p:cond delay="0"/>
                                          </p:stCondLst>
                                        </p:cTn>
                                        <p:tgtEl>
                                          <p:spTgt spid="105"/>
                                        </p:tgtEl>
                                        <p:attrNameLst>
                                          <p:attrName>style.visibility</p:attrName>
                                        </p:attrNameLst>
                                      </p:cBhvr>
                                      <p:to>
                                        <p:strVal val="visible"/>
                                      </p:to>
                                    </p:set>
                                    <p:animEffect transition="in" filter="barn(inVertical)">
                                      <p:cBhvr>
                                        <p:cTn id="47" dur="500"/>
                                        <p:tgtEl>
                                          <p:spTgt spid="105"/>
                                        </p:tgtEl>
                                      </p:cBhvr>
                                    </p:animEffect>
                                  </p:childTnLst>
                                </p:cTn>
                              </p:par>
                              <p:par>
                                <p:cTn id="48" presetID="16" presetClass="entr" presetSubtype="21" fill="hold" nodeType="withEffect">
                                  <p:stCondLst>
                                    <p:cond delay="0"/>
                                  </p:stCondLst>
                                  <p:childTnLst>
                                    <p:set>
                                      <p:cBhvr>
                                        <p:cTn id="49" dur="1" fill="hold">
                                          <p:stCondLst>
                                            <p:cond delay="0"/>
                                          </p:stCondLst>
                                        </p:cTn>
                                        <p:tgtEl>
                                          <p:spTgt spid="63"/>
                                        </p:tgtEl>
                                        <p:attrNameLst>
                                          <p:attrName>style.visibility</p:attrName>
                                        </p:attrNameLst>
                                      </p:cBhvr>
                                      <p:to>
                                        <p:strVal val="visible"/>
                                      </p:to>
                                    </p:set>
                                    <p:animEffect transition="in" filter="barn(inVertical)">
                                      <p:cBhvr>
                                        <p:cTn id="50" dur="500"/>
                                        <p:tgtEl>
                                          <p:spTgt spid="63"/>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35"/>
                                        </p:tgtEl>
                                        <p:attrNameLst>
                                          <p:attrName>style.visibility</p:attrName>
                                        </p:attrNameLst>
                                      </p:cBhvr>
                                      <p:to>
                                        <p:strVal val="visible"/>
                                      </p:to>
                                    </p:set>
                                    <p:animEffect transition="in" filter="fade">
                                      <p:cBhvr>
                                        <p:cTn id="55" dur="500"/>
                                        <p:tgtEl>
                                          <p:spTgt spid="35"/>
                                        </p:tgtEl>
                                      </p:cBhvr>
                                    </p:animEffect>
                                  </p:childTnLst>
                                </p:cTn>
                              </p:par>
                              <p:par>
                                <p:cTn id="56" presetID="10" presetClass="entr" presetSubtype="0" fill="hold" nodeType="withEffect">
                                  <p:stCondLst>
                                    <p:cond delay="0"/>
                                  </p:stCondLst>
                                  <p:childTnLst>
                                    <p:set>
                                      <p:cBhvr>
                                        <p:cTn id="57" dur="1" fill="hold">
                                          <p:stCondLst>
                                            <p:cond delay="0"/>
                                          </p:stCondLst>
                                        </p:cTn>
                                        <p:tgtEl>
                                          <p:spTgt spid="16"/>
                                        </p:tgtEl>
                                        <p:attrNameLst>
                                          <p:attrName>style.visibility</p:attrName>
                                        </p:attrNameLst>
                                      </p:cBhvr>
                                      <p:to>
                                        <p:strVal val="visible"/>
                                      </p:to>
                                    </p:set>
                                    <p:animEffect transition="in" filter="fade">
                                      <p:cBhvr>
                                        <p:cTn id="58" dur="500"/>
                                        <p:tgtEl>
                                          <p:spTgt spid="16"/>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2" fill="hold" nodeType="clickEffect">
                                  <p:stCondLst>
                                    <p:cond delay="0"/>
                                  </p:stCondLst>
                                  <p:childTnLst>
                                    <p:set>
                                      <p:cBhvr>
                                        <p:cTn id="62" dur="1" fill="hold">
                                          <p:stCondLst>
                                            <p:cond delay="0"/>
                                          </p:stCondLst>
                                        </p:cTn>
                                        <p:tgtEl>
                                          <p:spTgt spid="55"/>
                                        </p:tgtEl>
                                        <p:attrNameLst>
                                          <p:attrName>style.visibility</p:attrName>
                                        </p:attrNameLst>
                                      </p:cBhvr>
                                      <p:to>
                                        <p:strVal val="visible"/>
                                      </p:to>
                                    </p:set>
                                    <p:animEffect transition="in" filter="wipe(right)">
                                      <p:cBhvr>
                                        <p:cTn id="63" dur="500"/>
                                        <p:tgtEl>
                                          <p:spTgt spid="55"/>
                                        </p:tgtEl>
                                      </p:cBhvr>
                                    </p:animEffect>
                                  </p:childTnLst>
                                </p:cTn>
                              </p:par>
                            </p:childTnLst>
                          </p:cTn>
                        </p:par>
                      </p:childTnLst>
                    </p:cTn>
                  </p:par>
                  <p:par>
                    <p:cTn id="64" fill="hold">
                      <p:stCondLst>
                        <p:cond delay="indefinite"/>
                      </p:stCondLst>
                      <p:childTnLst>
                        <p:par>
                          <p:cTn id="65" fill="hold">
                            <p:stCondLst>
                              <p:cond delay="0"/>
                            </p:stCondLst>
                            <p:childTnLst>
                              <p:par>
                                <p:cTn id="66" presetID="16" presetClass="entr" presetSubtype="21" fill="hold" grpId="0" nodeType="clickEffect">
                                  <p:stCondLst>
                                    <p:cond delay="0"/>
                                  </p:stCondLst>
                                  <p:childTnLst>
                                    <p:set>
                                      <p:cBhvr>
                                        <p:cTn id="67" dur="1" fill="hold">
                                          <p:stCondLst>
                                            <p:cond delay="0"/>
                                          </p:stCondLst>
                                        </p:cTn>
                                        <p:tgtEl>
                                          <p:spTgt spid="97"/>
                                        </p:tgtEl>
                                        <p:attrNameLst>
                                          <p:attrName>style.visibility</p:attrName>
                                        </p:attrNameLst>
                                      </p:cBhvr>
                                      <p:to>
                                        <p:strVal val="visible"/>
                                      </p:to>
                                    </p:set>
                                    <p:animEffect transition="in" filter="barn(inVertical)">
                                      <p:cBhvr>
                                        <p:cTn id="68" dur="500"/>
                                        <p:tgtEl>
                                          <p:spTgt spid="97"/>
                                        </p:tgtEl>
                                      </p:cBhvr>
                                    </p:animEffect>
                                  </p:childTnLst>
                                </p:cTn>
                              </p:par>
                              <p:par>
                                <p:cTn id="69" presetID="16" presetClass="entr" presetSubtype="21" fill="hold" grpId="0" nodeType="withEffect">
                                  <p:stCondLst>
                                    <p:cond delay="0"/>
                                  </p:stCondLst>
                                  <p:childTnLst>
                                    <p:set>
                                      <p:cBhvr>
                                        <p:cTn id="70" dur="1" fill="hold">
                                          <p:stCondLst>
                                            <p:cond delay="0"/>
                                          </p:stCondLst>
                                        </p:cTn>
                                        <p:tgtEl>
                                          <p:spTgt spid="98"/>
                                        </p:tgtEl>
                                        <p:attrNameLst>
                                          <p:attrName>style.visibility</p:attrName>
                                        </p:attrNameLst>
                                      </p:cBhvr>
                                      <p:to>
                                        <p:strVal val="visible"/>
                                      </p:to>
                                    </p:set>
                                    <p:animEffect transition="in" filter="barn(inVertical)">
                                      <p:cBhvr>
                                        <p:cTn id="71" dur="500"/>
                                        <p:tgtEl>
                                          <p:spTgt spid="98"/>
                                        </p:tgtEl>
                                      </p:cBhvr>
                                    </p:animEffect>
                                  </p:childTnLst>
                                </p:cTn>
                              </p:par>
                              <p:par>
                                <p:cTn id="72" presetID="16" presetClass="entr" presetSubtype="21" fill="hold" nodeType="withEffect">
                                  <p:stCondLst>
                                    <p:cond delay="0"/>
                                  </p:stCondLst>
                                  <p:childTnLst>
                                    <p:set>
                                      <p:cBhvr>
                                        <p:cTn id="73" dur="1" fill="hold">
                                          <p:stCondLst>
                                            <p:cond delay="0"/>
                                          </p:stCondLst>
                                        </p:cTn>
                                        <p:tgtEl>
                                          <p:spTgt spid="66"/>
                                        </p:tgtEl>
                                        <p:attrNameLst>
                                          <p:attrName>style.visibility</p:attrName>
                                        </p:attrNameLst>
                                      </p:cBhvr>
                                      <p:to>
                                        <p:strVal val="visible"/>
                                      </p:to>
                                    </p:set>
                                    <p:animEffect transition="in" filter="barn(inVertical)">
                                      <p:cBhvr>
                                        <p:cTn id="74" dur="500"/>
                                        <p:tgtEl>
                                          <p:spTgt spid="66"/>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nodeType="clickEffect">
                                  <p:stCondLst>
                                    <p:cond delay="0"/>
                                  </p:stCondLst>
                                  <p:childTnLst>
                                    <p:set>
                                      <p:cBhvr>
                                        <p:cTn id="78" dur="1" fill="hold">
                                          <p:stCondLst>
                                            <p:cond delay="0"/>
                                          </p:stCondLst>
                                        </p:cTn>
                                        <p:tgtEl>
                                          <p:spTgt spid="21"/>
                                        </p:tgtEl>
                                        <p:attrNameLst>
                                          <p:attrName>style.visibility</p:attrName>
                                        </p:attrNameLst>
                                      </p:cBhvr>
                                      <p:to>
                                        <p:strVal val="visible"/>
                                      </p:to>
                                    </p:set>
                                    <p:animEffect transition="in" filter="fade">
                                      <p:cBhvr>
                                        <p:cTn id="79" dur="500"/>
                                        <p:tgtEl>
                                          <p:spTgt spid="21"/>
                                        </p:tgtEl>
                                      </p:cBhvr>
                                    </p:animEffect>
                                  </p:childTnLst>
                                </p:cTn>
                              </p:par>
                              <p:par>
                                <p:cTn id="80" presetID="10" presetClass="entr" presetSubtype="0" fill="hold" nodeType="withEffect">
                                  <p:stCondLst>
                                    <p:cond delay="0"/>
                                  </p:stCondLst>
                                  <p:childTnLst>
                                    <p:set>
                                      <p:cBhvr>
                                        <p:cTn id="81" dur="1" fill="hold">
                                          <p:stCondLst>
                                            <p:cond delay="0"/>
                                          </p:stCondLst>
                                        </p:cTn>
                                        <p:tgtEl>
                                          <p:spTgt spid="38"/>
                                        </p:tgtEl>
                                        <p:attrNameLst>
                                          <p:attrName>style.visibility</p:attrName>
                                        </p:attrNameLst>
                                      </p:cBhvr>
                                      <p:to>
                                        <p:strVal val="visible"/>
                                      </p:to>
                                    </p:set>
                                    <p:animEffect transition="in" filter="fade">
                                      <p:cBhvr>
                                        <p:cTn id="82" dur="500"/>
                                        <p:tgtEl>
                                          <p:spTgt spid="38"/>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2" fill="hold" nodeType="clickEffect">
                                  <p:stCondLst>
                                    <p:cond delay="0"/>
                                  </p:stCondLst>
                                  <p:childTnLst>
                                    <p:set>
                                      <p:cBhvr>
                                        <p:cTn id="86" dur="1" fill="hold">
                                          <p:stCondLst>
                                            <p:cond delay="0"/>
                                          </p:stCondLst>
                                        </p:cTn>
                                        <p:tgtEl>
                                          <p:spTgt spid="44"/>
                                        </p:tgtEl>
                                        <p:attrNameLst>
                                          <p:attrName>style.visibility</p:attrName>
                                        </p:attrNameLst>
                                      </p:cBhvr>
                                      <p:to>
                                        <p:strVal val="visible"/>
                                      </p:to>
                                    </p:set>
                                    <p:animEffect transition="in" filter="wipe(right)">
                                      <p:cBhvr>
                                        <p:cTn id="87" dur="500"/>
                                        <p:tgtEl>
                                          <p:spTgt spid="44"/>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4" fill="hold" grpId="0" nodeType="clickEffect">
                                  <p:stCondLst>
                                    <p:cond delay="0"/>
                                  </p:stCondLst>
                                  <p:childTnLst>
                                    <p:set>
                                      <p:cBhvr>
                                        <p:cTn id="91" dur="1" fill="hold">
                                          <p:stCondLst>
                                            <p:cond delay="0"/>
                                          </p:stCondLst>
                                        </p:cTn>
                                        <p:tgtEl>
                                          <p:spTgt spid="101"/>
                                        </p:tgtEl>
                                        <p:attrNameLst>
                                          <p:attrName>style.visibility</p:attrName>
                                        </p:attrNameLst>
                                      </p:cBhvr>
                                      <p:to>
                                        <p:strVal val="visible"/>
                                      </p:to>
                                    </p:set>
                                    <p:animEffect transition="in" filter="wipe(down)">
                                      <p:cBhvr>
                                        <p:cTn id="92" dur="500"/>
                                        <p:tgtEl>
                                          <p:spTgt spid="101"/>
                                        </p:tgtEl>
                                      </p:cBhvr>
                                    </p:animEffect>
                                  </p:childTnLst>
                                </p:cTn>
                              </p:par>
                              <p:par>
                                <p:cTn id="93" presetID="16" presetClass="entr" presetSubtype="21" fill="hold" grpId="0" nodeType="withEffect">
                                  <p:stCondLst>
                                    <p:cond delay="0"/>
                                  </p:stCondLst>
                                  <p:childTnLst>
                                    <p:set>
                                      <p:cBhvr>
                                        <p:cTn id="94" dur="1" fill="hold">
                                          <p:stCondLst>
                                            <p:cond delay="0"/>
                                          </p:stCondLst>
                                        </p:cTn>
                                        <p:tgtEl>
                                          <p:spTgt spid="102"/>
                                        </p:tgtEl>
                                        <p:attrNameLst>
                                          <p:attrName>style.visibility</p:attrName>
                                        </p:attrNameLst>
                                      </p:cBhvr>
                                      <p:to>
                                        <p:strVal val="visible"/>
                                      </p:to>
                                    </p:set>
                                    <p:animEffect transition="in" filter="barn(inVertical)">
                                      <p:cBhvr>
                                        <p:cTn id="95" dur="500"/>
                                        <p:tgtEl>
                                          <p:spTgt spid="102"/>
                                        </p:tgtEl>
                                      </p:cBhvr>
                                    </p:animEffect>
                                  </p:childTnLst>
                                </p:cTn>
                              </p:par>
                              <p:par>
                                <p:cTn id="96" presetID="16" presetClass="entr" presetSubtype="21" fill="hold" nodeType="withEffect">
                                  <p:stCondLst>
                                    <p:cond delay="0"/>
                                  </p:stCondLst>
                                  <p:childTnLst>
                                    <p:set>
                                      <p:cBhvr>
                                        <p:cTn id="97" dur="1" fill="hold">
                                          <p:stCondLst>
                                            <p:cond delay="0"/>
                                          </p:stCondLst>
                                        </p:cTn>
                                        <p:tgtEl>
                                          <p:spTgt spid="81"/>
                                        </p:tgtEl>
                                        <p:attrNameLst>
                                          <p:attrName>style.visibility</p:attrName>
                                        </p:attrNameLst>
                                      </p:cBhvr>
                                      <p:to>
                                        <p:strVal val="visible"/>
                                      </p:to>
                                    </p:set>
                                    <p:animEffect transition="in" filter="barn(inVertical)">
                                      <p:cBhvr>
                                        <p:cTn id="98" dur="5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 grpId="0"/>
      <p:bldP spid="98" grpId="0"/>
      <p:bldP spid="101" grpId="0"/>
      <p:bldP spid="102" grpId="0"/>
      <p:bldP spid="103" grpId="0"/>
      <p:bldP spid="104" grpId="0"/>
      <p:bldP spid="105" grpId="0"/>
      <p:bldP spid="106" grpId="0"/>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自定义 2">
      <a:dk1>
        <a:srgbClr val="000000"/>
      </a:dk1>
      <a:lt1>
        <a:srgbClr val="FFFFFF"/>
      </a:lt1>
      <a:dk2>
        <a:srgbClr val="44546A"/>
      </a:dk2>
      <a:lt2>
        <a:srgbClr val="E7E6E6"/>
      </a:lt2>
      <a:accent1>
        <a:srgbClr val="FFBF53"/>
      </a:accent1>
      <a:accent2>
        <a:srgbClr val="F17475"/>
      </a:accent2>
      <a:accent3>
        <a:srgbClr val="01B3C5"/>
      </a:accent3>
      <a:accent4>
        <a:srgbClr val="6A3C7C"/>
      </a:accent4>
      <a:accent5>
        <a:srgbClr val="C65885"/>
      </a:accent5>
      <a:accent6>
        <a:srgbClr val="FCC79F"/>
      </a:accent6>
      <a:hlink>
        <a:srgbClr val="00AF92"/>
      </a:hlink>
      <a:folHlink>
        <a:srgbClr val="869FB7"/>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Theme">
  <a:themeElements>
    <a:clrScheme name="自定义 2">
      <a:dk1>
        <a:srgbClr val="000000"/>
      </a:dk1>
      <a:lt1>
        <a:srgbClr val="FFFFFF"/>
      </a:lt1>
      <a:dk2>
        <a:srgbClr val="44546A"/>
      </a:dk2>
      <a:lt2>
        <a:srgbClr val="E7E6E6"/>
      </a:lt2>
      <a:accent1>
        <a:srgbClr val="FFBF53"/>
      </a:accent1>
      <a:accent2>
        <a:srgbClr val="F17475"/>
      </a:accent2>
      <a:accent3>
        <a:srgbClr val="01B3C5"/>
      </a:accent3>
      <a:accent4>
        <a:srgbClr val="6A3C7C"/>
      </a:accent4>
      <a:accent5>
        <a:srgbClr val="C65885"/>
      </a:accent5>
      <a:accent6>
        <a:srgbClr val="FCC79F"/>
      </a:accent6>
      <a:hlink>
        <a:srgbClr val="00AF92"/>
      </a:hlink>
      <a:folHlink>
        <a:srgbClr val="869FB7"/>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19050" cap="flat" cmpd="sng" algn="ctr">
          <a:solidFill>
            <a:sysClr val="window" lastClr="FFFFFF">
              <a:lumMod val="65000"/>
            </a:sysClr>
          </a:solidFill>
          <a:prstDash val="sysDot"/>
          <a:miter lim="800000"/>
        </a:ln>
      </a:spPr>
      <a:bodyPr rtlCol="0" anchor="ctr"/>
      <a:lstStyle>
        <a:defPPr marL="0" marR="0" indent="0" algn="ctr" defTabSz="914400" eaLnBrk="1" fontAlgn="auto" latinLnBrk="0" hangingPunct="1">
          <a:lnSpc>
            <a:spcPct val="100000"/>
          </a:lnSpc>
          <a:spcBef>
            <a:spcPts val="0"/>
          </a:spcBef>
          <a:spcAft>
            <a:spcPts val="0"/>
          </a:spcAft>
          <a:buClrTx/>
          <a:buSzTx/>
          <a:buFontTx/>
          <a:buNone/>
          <a:defRPr kumimoji="0" sz="180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defRPr>
        </a:defPPr>
      </a:lstStyle>
    </a:spDef>
    <a:lnDef>
      <a:spPr>
        <a:ln w="19050">
          <a:solidFill>
            <a:srgbClr val="A6A6A6"/>
          </a:solidFill>
          <a:prstDash val="sysDot"/>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198</TotalTime>
  <Words>7186</Words>
  <Application>Microsoft Office PowerPoint</Application>
  <PresentationFormat>宽屏</PresentationFormat>
  <Paragraphs>1420</Paragraphs>
  <Slides>100</Slides>
  <Notes>100</Notes>
  <HiddenSlides>0</HiddenSlides>
  <MMClips>1</MMClips>
  <ScaleCrop>false</ScaleCrop>
  <HeadingPairs>
    <vt:vector size="6" baseType="variant">
      <vt:variant>
        <vt:lpstr>已用的字体</vt:lpstr>
      </vt:variant>
      <vt:variant>
        <vt:i4>41</vt:i4>
      </vt:variant>
      <vt:variant>
        <vt:lpstr>主题</vt:lpstr>
      </vt:variant>
      <vt:variant>
        <vt:i4>3</vt:i4>
      </vt:variant>
      <vt:variant>
        <vt:lpstr>幻灯片标题</vt:lpstr>
      </vt:variant>
      <vt:variant>
        <vt:i4>100</vt:i4>
      </vt:variant>
    </vt:vector>
  </HeadingPairs>
  <TitlesOfParts>
    <vt:vector size="144" baseType="lpstr">
      <vt:lpstr>Arial Unicode MS</vt:lpstr>
      <vt:lpstr>DIN Mittelschrift Std</vt:lpstr>
      <vt:lpstr>FontAwesome</vt:lpstr>
      <vt:lpstr>Humnst777 BT</vt:lpstr>
      <vt:lpstr>ITC Avant Garde Std Bk</vt:lpstr>
      <vt:lpstr>ITC Avant Garde Std Md</vt:lpstr>
      <vt:lpstr>Lato</vt:lpstr>
      <vt:lpstr>LiHei Pro</vt:lpstr>
      <vt:lpstr>Signika</vt:lpstr>
      <vt:lpstr>方正粗活意简体</vt:lpstr>
      <vt:lpstr>方正粗谭黑简体</vt:lpstr>
      <vt:lpstr>方正大黑_GBK</vt:lpstr>
      <vt:lpstr>方正风雅宋简体</vt:lpstr>
      <vt:lpstr>方正行楷简体</vt:lpstr>
      <vt:lpstr>方正兰亭纤黑_GBK</vt:lpstr>
      <vt:lpstr>方正兰亭中黑_GBK</vt:lpstr>
      <vt:lpstr>方正兰亭准黑_GBK</vt:lpstr>
      <vt:lpstr>方正美黑简体</vt:lpstr>
      <vt:lpstr>方正正黑简体</vt:lpstr>
      <vt:lpstr>方正正纤黑简体</vt:lpstr>
      <vt:lpstr>方正正中黑简体</vt:lpstr>
      <vt:lpstr>方正综艺简体</vt:lpstr>
      <vt:lpstr>汉仪菱心体简</vt:lpstr>
      <vt:lpstr>汉仪雪峰体简</vt:lpstr>
      <vt:lpstr>汉仪综艺体简</vt:lpstr>
      <vt:lpstr>汉真广标</vt:lpstr>
      <vt:lpstr>迷你简汉真广标</vt:lpstr>
      <vt:lpstr>时尚中黑简体</vt:lpstr>
      <vt:lpstr>宋体</vt:lpstr>
      <vt:lpstr>微软雅黑</vt:lpstr>
      <vt:lpstr>微软雅黑 Light</vt:lpstr>
      <vt:lpstr>Agency FB</vt:lpstr>
      <vt:lpstr>Arial</vt:lpstr>
      <vt:lpstr>Arial Black</vt:lpstr>
      <vt:lpstr>Bodoni MT</vt:lpstr>
      <vt:lpstr>Calibri</vt:lpstr>
      <vt:lpstr>Calibri Light</vt:lpstr>
      <vt:lpstr>Impact</vt:lpstr>
      <vt:lpstr>Roboto</vt:lpstr>
      <vt:lpstr>Stencil Std</vt:lpstr>
      <vt:lpstr>Wingdings</vt:lpstr>
      <vt:lpstr>Office 主题</vt:lpstr>
      <vt:lpstr>Office Theme</vt:lpstr>
      <vt:lpstr>1_Office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质感多边形并列关系图表</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四项联动关系图表</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灯泡系列发散关系图表</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项目解决的问题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杜鹏亮</dc:creator>
  <cp:lastModifiedBy>ErHua</cp:lastModifiedBy>
  <cp:revision>578</cp:revision>
  <dcterms:created xsi:type="dcterms:W3CDTF">2015-03-26T09:40:00Z</dcterms:created>
  <dcterms:modified xsi:type="dcterms:W3CDTF">2019-07-02T17:25:47Z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2052-10.1.0.6690</vt:lpwstr>
  </property>
</Properties>
</file>